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74"/>
    <a:srgbClr val="004B88"/>
    <a:srgbClr val="006EB6"/>
    <a:srgbClr val="007FC4"/>
    <a:srgbClr val="6A9DD3"/>
    <a:srgbClr val="00386B"/>
    <a:srgbClr val="0071BC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80"/>
  </p:normalViewPr>
  <p:slideViewPr>
    <p:cSldViewPr snapToGrid="0" snapToObjects="1">
      <p:cViewPr varScale="1">
        <p:scale>
          <a:sx n="106" d="100"/>
          <a:sy n="106" d="100"/>
        </p:scale>
        <p:origin x="420" y="96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0">Belgien</cx:pt>
          <cx:pt idx="1">Spanien</cx:pt>
          <cx:pt idx="2">Tschechien</cx:pt>
          <cx:pt idx="3">United Kingdom</cx:pt>
          <cx:pt idx="4">Vereinigte Staaten von Amerika</cx:pt>
          <cx:pt idx="5">Frankreich</cx:pt>
          <cx:pt idx="6">Italien</cx:pt>
          <cx:pt idx="7">Deutschland</cx:pt>
        </cx:lvl>
      </cx:strDim>
      <cx:numDim type="colorVal">
        <cx:f>Tabelle1!$B$2:$B$13</cx:f>
        <cx:lvl ptCount="12" formatCode="Standard">
          <cx:pt idx="0">12</cx:pt>
          <cx:pt idx="1">4</cx:pt>
          <cx:pt idx="2">8</cx:pt>
          <cx:pt idx="3">4</cx:pt>
          <cx:pt idx="4">28</cx:pt>
          <cx:pt idx="5">8</cx:pt>
          <cx:pt idx="6">4</cx:pt>
          <cx:pt idx="7">36</cx:pt>
        </cx:lvl>
      </cx:numDim>
    </cx:data>
  </cx:chartData>
  <cx:chart>
    <cx:plotArea>
      <cx:plotAreaRegion>
        <cx:series layoutId="regionMap" uniqueId="{38AC70E3-BEAE-48AE-B97C-30EF43E632BC}">
          <cx:tx>
            <cx:txData>
              <cx:f>Tabelle1!$B$1</cx:f>
              <cx:v>Datenreihe1</cx:v>
            </cx:txData>
          </cx:tx>
          <cx:dataId val="0"/>
          <cx:layoutPr>
            <cx:geography cultureLanguage="de-DE" cultureRegion="DE" attribution="Unterstützt von Bing">
              <cx:geoCache provider="{E9337A44-BEBE-4D9F-B70C-5C5E7DAFC167}">
                <cx:binary>7HvZctxIsuWvyOp5oIoNsbR1tdkElly5LyL1AqMoCjsCS2D9sPsD82PjSVWpyZRarJmusb4PYyZL
MRMJeET4dvy4598fp789Fk8P7bupLKrub4/Tb78k1tZ/+/XX7jF5Kh+692X62JrOfLHvH035q/ny
JX18+vVz+zCmVfwrQZj9+pg8tPZp+uUff4enxU9mbx4fbGqqi/6pnS+fur6w3U+u/fDSu0fTV/Zw
ewxP+u2XsH2o8vYpfUx+efdU2dTO13P99Nsvr772y7tfjx/2neB3BazN9p/hXsbfc8IkpkgoSamS
7Jd3hani3y+T98yVVFGkuCJUEon/EH36UMLtf25Jzwt6+Py5feq6d7////reV1t4fSntjPf1HDxz
WHF4+bzFX1+f8z/+fvQBbProkxeqOD6hty4da0I/FXH6VP1xFv++Glz0njOkXC6F5JxgpF6pgb3n
HBPpSiEIEUJS8ofor2r4E+v5sQ6+3XikgG+fH5++Dv7zp3/7BE5QpbF9endlHx7sU/VuMNW7/1k+
tWn+8MfJ/PtKoeq9i6jLuWBYMUrd10pxlHqPsKSIKCyYRIzD9a9++VUr//fr/LGy3nrekQ7f+vqx
am+u/vOqvaofqr/UsRh6TxXCiEOUxgJL4b5yLIe+d11GhVIMIUrUQcUvVfgn1vNjXX278Ugp3z4/
Pv3gv8Hp31Spffr8bgdZ7bMp/ziJf9+RXPpeUYEEh/jGwaMwf60E8t7FEmGOlFJESUg2f8g+dqTu
3e5//Re4/ptZ8Mda+adLHD3oSEv/8nvHWlvp/7zPXB9QymPy17qNei/oIePDK8KUC0g4L2ABdt9T
ioUSrlJCAX54ra8/t6Ifq+jlvUdaeXnpWBHex/+8Iv6l1fxVYO3/+9H/S1DnP/UWXKl4qD7/Yc5/
QejD75GimDAqFWcS/nvtSJCeJCIIop/LGJYK0tPL/PMn1/RjV3p185Evvbp27Ez+fwOQt7EPxV8b
0iDVE0j2AhEBQFoqKGVehjTyHkM0U1ABAdz7isBfauJPrOfHWvh245EGvn1+fPqb678ilP3r4udb
Oeg/2IfguY58Uf/8/OrzFqG8Pbr1d5v9obt8PcTN599+AQD2vLOvldvhEa9sfdO1D0/FH/b/7Yan
h87+9gt1oQQ6oAMXMaqYS0F749PzFfaecFcixARHghEMEK4yrU3gJvqeKOQSQQHigWd1pj98TNR7
pgARKqw4fn7qt7L93BRzbKpvh/D7+3dVX56btLIdVMy/vKu/fuuwREFcxLnELhJUUsmVe7j++HAJ
GAq+jP/HwJVt8rJavBydsQoK7/QrZvh6Cj8QQOgbEmAnLyWYiCWIm3LxrD8HzJt8FMwnc9B/7LiX
evfWk1fZ4pXXxTo5IWt6XdzIU+G/UMUPFgGa+ukuAaG9XAMbjCymGnZZ+0I3J6ln/PmNfR4U9UoG
l4oRUBUhCrQCXMRrGYmblaIu88Vr/dEbwnFLz+oNXidhvIpP3KANqIfCJciCylNvbO9YiceiD0t7
ocQ0reYpaorFm7PEo+ZzV17//PzwQUkvzeRZAsNQSCrMOD7Y70sJ7mREnCPQ07zNNthvVtE52+DV
HLYe0fWq11GQeW/IPDacY5mHXb/YFRVl3vIOZI5eric/DhzP6kem72tP+NEb0ujBBL7bIccSI+EK
TulhNS+kDZksp8JxZs9v9Ox97INGn8C/YkM8EmT+p8HjWnn1egnGMF8NevIi3eqHbatr70u/kwEP
en378yP44alzlzAuKIbQfzDrF2tiTiaiTKrZW3Kps0T4pir8rLz8uZQf7/yfUo4Ml+VpXo1JNHtF
Kz3arRq0wzVomm1+LocA6v7BEUsuiUAukHJHkaBVCUolA0GlNsGtXN0xD+tGD+tFO0HpDfq898eN
9Yrt1cVb1vTjo/xDNkbo9VHGReaOUAzMHuGnDO14vFMlkDHf2Mjzr7byMpTin+8PoyMnkXFfoYXD
/kYPrQ5xjq7jIPKHoLmOvXn9hrTDir832H/u6LCaF8bR2boSTQ8GK1epfio9vOIa6W5dvxFcfqg2
yhDkB+wC9DiUty8FZV3bF7yHo+uDu2GT+BuzalZmpQIGDkBAZuo74I+ZV3mtHvUbjvmj2EYZIwdY
owTmR0aDOrcfKQbpCb3F3cPivGH9hyz++hwVpkChuFxh6brq2MmiORszmcwTaG3yh439jLhuB8+5
c26dLWF7ZyU19VqvWpk3VEi+25uCzAtSiQSHELDJ1yfbuFQ45cQHj2qjF/9jFum40+qxPF1CAR8R
b9L6fAiiIuyJ5nejvwTeW4nrzVUcRz6hmqagsIrBHwOl2RfncSw0DrvbO+QpjfXlJd3yu/oheuR3
dKtWrpcEPzdm8p0xH53EUaxPhdPIqoU19EG9kbM2VVCejoHQCgLEJtaPvS+kNzhBvych0Z/fEP+d
5x7EU0htzGVSomMUtFSyQ9i4AySaaNVu7D5ayZVNgo9Kn6WB8vDW3WaXyWV2ib84qzQs3jDy733s
aAFHVk7aPItih8H+vWozbKJVch6tcNjfJtd8W4elp7zO7/ZgBbL3sk5bL30zBX6PYI4WceToUz3F
jZvBKbS+XNUbcYdD0MPHOeDeday53wZDF3ZukIHHv5V/v4vPiriMUwmFDT/g2qNUR4QdKkno5LWT
MwY86T6rsUSeaKriDa8T6GDQLyMn1FAc6B+oWQFbQ2F7JKuOad40s209V+UD84e+Tq4d3MRa9WWp
5xqZK9zN5mPWUHHDu0FkwcwxSoNeYJqEU56kdltwmbgebwa3D1zJy/ssyxe+EqoDF267xehaLPc9
nm4dZ8piXS55XOgqrpY2iHtiJq1w3WJvGkcjYA3SCQ0R/D5Lp8YJlwVP9TpOlrzZZKgZmM5hizsW
t0XAFtrkmi60Okn7OboZ51yFRHRkx1PBIJeOS8o8Go/jx6hPwGjHXG3LOsqu2FKJWs9TixeNElkv
miXYLb1SFrjXhCytqzs3bjNvjIf00qYD/zTXcSn80lGEnJC+o1/EoioeVDIu8CdoLriOp4auNEHb
deZSDkM/bMo2i5c1EnVV6L5VEushmvNBY5IYJ1SiLApvbHNJddwghNei78psM1MxVBoY2M43SZ/v
a0WLqzrF5mNLnfq8s5XaVANO10tpWICiotkiY4ZLuLfSzVTjdeVkVpMqKyOtePcwCdL7duhTpbkx
1exRpTqrB2UneBqelGe7SiQ6kl3+WdVRmmg+NvmHiLfRk+jRZDSNS8fv3Lyt9OK6oMYpzxjIWMqq
97ARxdVg+jygI7vJaTqskqRUG2ZxtK/ROGqbOeWHIerdMMkjGUCjtLxuB2iQ6dY1X0oxiFibtIj3
VVY0fp5OYvCI5FnYW7Jtk6zxMmI+qnkCl6vnWFveX8RYSN2KhHlmsrUu3OqMR4KfpFHkamrGzENj
PMESFxuyui11otToFf143y0R9SKenxRJec+ZO68ULgq/ikfqpa1NNerLoJRTquO0a302sOmsm9EK
+s5hn1HHyxZ4Ups7yGxGqqyjLXH6Xg/lXDde3CXVrskGlXglVLhcu8M8XjbR3JyrWPFbp4vKVUrb
9qbIOp4GjXKInwlrN4WScWCwbG+GyO28eaoG37a40N08Gh2NrhvODur9bs7T0JlctDHV0OqUVXxj
euL6aKnLbTnOxuMzZVoWIwWLM+CwaSf1YgcTVGYsgjprxiCSURO0i0t8YwmcGGvMhrICPKwn84WY
ZO1NpeOs+m6iJ03UdkHTqtKzZYk9A+WyJ4psucgLHK/ziix+jWyjxy53ITo2+aofUryNetkETFhw
+4HE2kkXqsnUxZFGDk5uon4AvXRONVxNxVxdLCiqd5bXoHeMa7+w5XxqMjysVN11F+4COvFlkxRn
Xc/iwesGVPa6KSp4Rg1BZehqtOqtWwlvqio37FKMdhHK2xtLjeuhEnqRElyv1ksc1bl204bvhy61
qzhu2SqacrWemmjY1NkkPySdcO66vCaXLlwB03aSU9OMRakJ7xe/tbwLeeYYP89cMF9W2155Y5Mp
T0zOdLrExbCSRZyfQj1VJd4sUva5ilmBtawBxg2oyx8hoLFEp+0y+Am2bggOPYeENyKsozZRXpRw
epMunIeU2yIUHRvPUxYDDHH4aaniYdPGNvqAWnlaGafwEiTHpwltY1KA2eWay8Uv5egJ9wmpB7Ok
WrBdMVptFdXU5hq3ia6ry2bYzZ0JRZXoKZG3UEZPezuvy+EsEq3XRqf9uJnj2bdRrrPxOgZvKehG
ZI946mZdMeOsXIbXaLpJylMuNyj6ktb3gzmb6UPfZRc0JmcLT7F2Z5l5LveX5MvCy6BJsxGiYRrW
cj/SSTuz6w1zukZ83kfZfmBCLwMCGFrpuTkBI6uczuv4l6IP3WjINK5vh7T9gsh0nhT7RV210SZj
29L6BQqxWeXzqov0xFeFo5H1GTpZep8yz4nWGNIKacOlGX3rZhej264wWJqYcKMhG2YelDFTkIsi
D7rZsRfKhqRZJfG12zjlDsIfBhMfY79qsk0MQcAfqy6ImjJM++pmtlVYjm2tkWQXydgbiCTJTk7N
/ZCxa2AoUj2bdB0P02ldOhdT5QZLryadqbvBPizG6oLvCrapKuTVY76Rxux6sW7HVVtciKbUUfw0
yqeEPThSegukJBnnXtrgNaufmkmc5X0H++w1xC+kJ2ohXo9hI91YEwRma1HhGfUFAqoXlbNGKtOS
Xg6GeF19wvptOX8BruicVulZMZ3FTr12MdQ69LHqbeYpvkBs61uPpWD9BqBqvOuLyRvyByjGdLMM
XkoGjdhVk+erhQVLsunsJetW43LW4cAlq0WuewhsUFtL9UnWqc7FRYk+2OJjTtdDHWtIILqqHib7
mPFEz/I0GdVlnvBgyLqVyGZIBHSblnbQENp3rrQ5JAy5W+rcF/ihrRPY0KkjHnM3gRR/h+JSi/iT
HW4b/rnkzrooLl0KCCVJV7Sueq1oCWF/RavLRdZaLVYnJda2vjb17FfDEBD2iPIN6YbVXGdBZMJo
OMXxPUeXDmAJKZ+GQwaNFz1nEeTT9moEP0JBkbB1059MNMDpeArjSSdJb+4B+Omm/ZgMxGMFOS3q
5oPqlauNJDqLE68ZzwXp/NHGpyW3m2jYGX5RT0FX1Ex6ypb1Nk96pnucnfC88yZxQZLaqyT3eX0p
22s53snuCqU3MfBvESTMYtBMOXpOY6/IEy8a+9M02xfmLl5ux3adZk91+Vi2pUeSVJP5XDXnVdR4
aSU9zmadmFjj7myYz4qMh4RlZ20xXi3ShjY2J93U3uRDH7ZNcqJsa4LO5dtibE+KjqXauuwKqzIU
U3syzcVlvXQ3ea1OVYRv2LRMYDDyJuHovKrHO5cN+9i6p+PYh0stlVcghmsNKJZrp8iw5o2pvdSK
O2R4cm66eoR4ml2IMQpEUm4nLj/YxvVGLIN0IWGGMz9LqrCIa49RBvClsTiQeb7OGnkWW+dD2ro+
7jEgSbs8FRTfxr00e0fx1lu6arpwcmlXS5u50quQlfGtaLN63HYzLnW/NBVg33l2tIqQc1EqDFG4
dAsKYb1PjIGIhuMQ3qZeWtTWqwkhkArqQvOZtJ7sSLRKFTfrDNN6owC4pjemr10Stm30IcJ9AxwK
7ozOMM/KnXDR5M3pGH+KarkQTaMFADROi0meD13Vjl7PawbFwyz6jZMP5UOGGzLpmFQYgu5gxutm
dogLfEXlzk4wmTJPtjlBVdaA4ZHUrLCT08xrRxlP/pQDX+Blbqouy4ZW5dqQxE3ArCeRObo3kIAa
DRyT4B6ysyRgfA1evASQeQtoaCg9IN2HLMgqN8u/loq/NzzOv9YpXxn8R/CxNo2T32fvvr39xzXA
RFM+T4j988PD6N4/362ezGH6oDv+0kHOt2+BmN/lHtoZr95811n5F72Tr8OB/+Lin22sAOP4jWj7
vrHyupX2tbMCd3ztrGAJU07AFEso26GJIiUUe187KzAaiJlUilNotzDFMHAKv3dWmIC2pkuQIJhR
aKodRp9+765Ap4bByCAMcSAg8WFoiv2fdFcwrOtlqQlTITCBxaDrAwM60MlhR5SgcctmsQqi22Ko
0rl7PxMT6TweJ43iheuhKvetoNcMAQgRxqvLroAcCHVkzz5INHqkH69atqyWMX7qGqD3Xxzl78b0
irM8WiD0bg8DEEwSpAhnnB0RL9kYQw8qpbOWfKh1xki2FpWs1xnCxRb+IJ4hjmTgzzIYom6bmOyx
q4r+Km3KeWPSvAlFlMR+Gc2AP9gSeTE8ZGPq7svPV+oeV+0IqDkoMrmLoRtGQOevybICHTToNote
1FTfm1jcL8DanRjedauk7ftNFrcXc+0sgOsl/7BEyN11c9l4bJRFKGND1hgIaAAcbANqqS7coliz
cSkCCDzzxzYe16S+j7qJXMAoUHdpaX0d19Td4R582cvKLl1ZNX9qaKqToo82XZMQvoqStPKp0/Vn
sruDKTt+PTWZDQXKTwSb5S7quRM2UEcmftlCt0Q4bpBWBOjhoTDbbhJfHCv7c7cYylZDIoPQyZbx
ysn6GiD+EtpItRe2z/o3KLeD+b80TVA4gplZ6OqD5xAKFvr6PBeH1NiO7azr2jkb+0zqPIecr4wz
hbkUADQitcmaaGPnCu8hW1zPSZVBwMaFF2UcSiXZ3/1cx/h7HQMXiyh0IhmiB9d5vaYmb/EAzaxF
04ZN52PrTPtqWW7rabGno0XOSQV9oGLhl0Nef1maXHhtMcwfS4M+mB4j/fPlkO+cA6IGTDVAdkGc
YsSOWLm2Srt+KIFumyyqA2GT5KTk2RiOGKAosubeTmw5p7ZEg05H7uialXaVThXbQD+uvidywDsK
kHlb5u7GuOhejqO6Y5np9NCbx6hmfGcnhAF0l4VfLhmBqiBPNv3ATIDLWeix7opdRaHw/fnefnDU
MDYtBQRBaHtAR+boqKumJXkzoV53TX3LZEv8Gs9QyyfxJ7Mgb6LTsK7Kfr6R0QMbnXw3EkHCilrh
lcZt/Z8v55iEB1PEDAlg+CQhEI6OjFHNETA0HZBQgyqrSCcDDgj46Pmco/Kc4excTfFb/ajj4Eww
9KEEETCaDB4A7P9R23QelgzghzBamOrGcXMIJrSJvWpg4Ip27hfQIrObJE0joBOgWO+XVoUloWmY
FnduEZf7Aitx0TB8R3ASbRK8ZLrkkr0RpclhJS8ZS1gpAYeA9rKkDIbajhjLasZphZlr9OzSD3EO
BWUzYXoChdt9V2HgrVDtQONurOkNM7k/xSq65KONtlnf3zuHvm0FJfSuX8gHGeXwfbfIlyCX4FFd
Sbd9PZhTVLZA3/UThPhu21qVnwEhfKsm1J26ZZzr2WLzYWbN9IaXcXasfGgnIxeG9IB8Z+iQtF97
fTqSdMrpgctqc7VxiFiNlrbn8JsEZ2fTaNTNLK6jklRXnWPivXSi2EdV/YTmklwcrk11aq7iijg7
I0zixzR1gjGBcqVrbXOOotnvG5pc5YY/9TPJ9mJYBBAP0RKW7bB10kFe9G4rA+WYu0iZau3w7OMY
jd31IMVqyaddVECND7OGVZjt20l2QSlmtWZ9lWpOltiLYJBj2whRXZURPY3mQqy7iJiQkhHypguw
O0HN/XPmyjkgzDI/ccoIfocRx7A9luPN0Ff0unRPsIrpTTF2QJTQ5MSUPdAAhxjXRmLS1VIuusNj
vq67cdhKPkJmqg2UcVAGbZqpda+6WV5Lp1JhgTgw2o2iHxBqgiEXqa4bYy8hai5nWVRvJszJujaZ
8iESmNO6R+ZUkHnP8gIi3jDAtMLciSDOpnaduRPR3ZjEJzGUwt7cjkojEL6B0bFI2/Ssh8y9cQA9
nwBxpLClJz2CgJjWeR2atsj8mkZQ9HKeBD1n2ekA/EUgU2TC4WB80+HFXUZPyby7tkQMeok42s9x
CXQTZk69ta1D1sxh0A230birZ3LncBrtSJk4O6CkUdiwqNAA8tXZ80uzTCpwIgA0U1MlfqYA2NcV
egJQtq3cz3EefzTEGihekNyVPGp1kzfAEUVEeAO0o25J2wPjFqONJBABiEvoSRJFCJzN+rllT2ag
zX0vY+h8LjbeGwQAChlnF9fFAvqGv8zceXnVmwub3XejKq87MvbB1wDj4jLxVCrai2oWzdo1natH
YCVT2eC7WCaT5lW7XFhmGai8Sb28rsjWpgoIqIGMobBz4zlz8bmtWHsBrKUCun01Hgy9MKw8U067
jiK6IUsz3DMGqOWZso1R1+yyfqj3TTp/qg0FXqBqgiJ3Tp4dAX7GEV928RqKuHzXoWJZTWDCFtfS
R89AiIlUnDmxcEPijO7aDPgmi93SJ1NcAUEqy8DNUJjE0fkCKsw1hKtxm5vI3eUjoAppDfilqrVt
ULri0PTZC8RsWLEKaIZWtmslowXa9FBJogOGe761EVRcODKiaxwnfNNkgu8cXt+masj2UDfy0DQR
Xxm03MVJu2xbxw6rqQDzTVEab5cGujRUxS58TdzXaHZ3HEBqPOb78vAyJzQPpzbj+ziqVp1l7tWz
bGQ535dkaMCGbbpyim7UqeGt7um8hFE+PWHJ6vtcxtxbqLBeB13MG8gp1kNux4PnuyrcuruMGr4d
lX1KiRx96PWZIB0z4xvjIC2NjdbPiAGmiyrdLYJdDUupSzwuK+YCY7+IafZastQh4yb1cJlCRMEd
8YY22Vral9f5QMurKT2LWaw0zQd397yDuO+vVAcURSXHk9IZUp3CHNp5n6cZdDQiKGqjFLhNg6eA
kv4xW4DN6Ya2W+WQVk7qZtn1ldvuF1JVXs9y5cVxITcRm7ugxjCV4iQXVNTpylTlp9i47IOq5/sm
Tjesa+dz4EDz/eLUgz8krU46lQSNWcatTBagQVBxupgKhVlkMz9NUXYZW8CevTLrDppYa1pO0U5Z
1a+jx7iY+KZOawF8armN6gbtisz5mA0DtO2xqPxhzKazHNjmcETUj6ZJhiIek32HIqrHya2g6sLj
/fNfXZmMt+483OF0UyCxnDRWVqdsTiLva3qUVcfXNgbOLhFVGvKlHK5FrGqP0vymRulwCd53L9x5
Dhti3RVNge3IBGlC+EGaWSM34bo2Q7RrDy8Cm9lvU1R7kcvLcIAfzWkiIDHR6VPqsmkV1w67SqYo
gJaL2oDbuDvgNN0drWml7XOCz+OtXUpnC6VRtZortwmcos89YOzVCU0T6JVMVbrCtl6RvB43KM2/
NOVSb+NstkCU4PQUmajz89he5s5wC9wF2cTZSLZxXkJ8kVN8yRqgSceetreRyD9FHYRy2y6ecesq
HGhVb5J+rHRUt8kVdkSApmnb5Wa45lPHQ3cLLRUXhmoiHCaMzh9T52zqx9PI9OdtV4KTky5ZCYYm
PdBl2gGjsmLPNU/i4G7/XHEpHgNzGyMvT8V43hUswBnuTglKRz8ecrkerFyrts/v89I5HTkk4IxW
ZwhqhlXt0FMXDe1FAhnVF7MwYV/Mas/c3YxwFNSLqn0VDTJU9ejuonECkgbTyVelmsNsCw7Rn6du
NZ8vAJxCiYCakpVawcRY6jdulWzrtCtCK6NtLCy9rKFO8osYD8GcmXHVy8Lrbb1OxOS5+ZDvn19G
6k5eZSOmTVIkq4WU05qqOtkD6ZV7IjO7RU7ZSYEKaMrkqQpKtx1PtlWWdPv68AJzm7knxTSFeJTd
pRsrERoLrGVYOm3id9FAb8qsluuSRmdZZgHZqQavclYCK92r+CYvPejZxadZNWswQ3U2Zt1wBgsU
YWfr5Qon6VnrDOvhwHMaoj6NAJ48eTiibuI04GLJ90mj8n2bQ1uQJsuuicv80u1ZkDKUXLmjc+AW
ldmYjPdeOToWmhrlyejWPfAdy3gtm6jWZVsUwEnWjp/OtN2jhGebHJHN5M7wrpHtvo3dx6Rqy1OL
Hb3Qnl11o4n9epzbi8WJb5pKdF6tyv9NyJk1N45jWfgXMYL78kpS+2JLttPOfGHkSoAkuAEgll8/
h3LNTHd1RNcLw3JWZUoUAdx7zneudx9FojYt89o9i/u2rHoZ8q1JZi/vJo0qLxJ5E7TDyV//2jiJ
vKKRQuyU5s6RR/g/RlZN+HgUqj922UKTSp7aJh3esaC38SDZvaLuazYJ9jRXo5cPAV93m6a+MYjv
I22Ct7RV3qYb71rHLey75EXWhJWPbmDpZFT4dY1iXY3qWXH8E6hibClH2WyknuwX5vm7BvYbffKq
xf5aUlRTQ3JEbYOCtzagYfuxL4f1owd9fTer4LGEHY6BFHSZneJr2mT9U2WXV48sdEMaUu+Bh/Nn
P3iqh27rQGa6xjHHeRcZthkrQaGCVoUHxeTsTZXaotutcomc7d3yysH6U3TXhPYjbaZfaeL0W3/O
8DQtg2h2SzyH6EFtuUwd38wtlq63xP6b7TTfCEbftJYfgc7uqer7V76eRpwQyDB5yjNzn11SnyhN
FTwYuIhRWPkHWePr+u8t5H8wRNDakJMLkwxtbbQmTv+9jchi6BeB16OFpvTo2tTfManFHV0eKTtH
fwu4nk7ESY/TRJpygem/QcHInx6Xuks2EOzrG5fzj8cNJ9QPjtMYRwdfzbums/8gdvxHT4dgJnQX
IG0BkH7/73qWrya3q1Llo5XrwF6GWQ2jj1Z7zhJ+GWh1DZd4ubbpCG88NPr5v9+t4O/EFejxZJU3
MiB9HkIFf2sp64qFi2gG2OgeQ73bxnDhUBLoYTkFSbycLGnvk18FJRX18gaLOO+sH7yvhcO5RQK7
SGD754+6DLsQKa0Kee6zVh8yEWa71IFvEHJljmpcfinK2QvjHC3CUtEt4W70dU4ynDuzg7LAOtuU
ZOE/KVz/cYcRiIwhcEaIsMQJ0sf//kCkY0IyP6kE2BmRFmqkZEsh3RfUg4c3uu68D8nUoftP61ND
M35NJLzCHYzyrZ8N2XlJPLuXacxzNGB+SQxBl5zMw7VqaLr779+H95/fB0KcMcj+EMq0Dw7539+s
AiSkWZva/FFRWo2TsgD1sORppoaNHHpRBOvT6iQcaEHvZEXkVs3pH97F30VBD1FSQJBxikhjmHjJ
KtD9C1RKZI1mIkxsTmbPy6XTLCJ34ZVT8NG3Oe0gjDwOB5Agfu5A2S6rYJ6OkeYFSePplzVw4Bdk
Ef7p9vxdGVzfGKLlSYz8BOSqh5z1L2/MZsZ3euyi+Qyl7CyYdx582V9rxUGe1PRl8LqfEgTpxulp
W3ZzEx6kAHLEkrC+IP0w/MOdgoiPW/Gvmozvgsv2EMYJgTIj1vG3p6smQx/zysOu1gAyGYbdp8aQ
Fb4RYxnpSh0nT/JdHXL3q0jHn26WLC9cMnnoMxA1ps3ZUEOAc8fmKPyuOzqES5tnkdxb7ZQq6vpb
3yjvkk1L0XWRnHPe+TnUuewL6btjKweb1w63z3E1/KY8bo+TTl/4NPMnwWr29JDA429LrYdrM2Qm
bx8VQuTAmk1FhLbdi68NaZv9Yxk/Gq10cTjaUKxlW5Mfn+LSZ01MU4/uKHXmWyKyr7i3905Alh28
SqHXPKW9wEehNHxt4+zpoTTMVnQ3P/1wN5/qtu2JyEdn9F5r5ZpNJxQK1bXF0170Y9ZmyYNIgPvo
2+cBZumh6jP3XKVLl9NpCzcwvPrrZfDRVf/Viy4kOKBoi/IEncZm1AIC9qzBQM084aWkcZWPcaJ/
hv0fjq7st1pAT7h9xtAMM3oa6lY8LSn2vjhzD52Vw8E0EXvHTQ/Rf9HWFffHR3GdbL+klX/EOIps
50XoKSiJopIG0XhKRTbeg6X601VcbElUDYfeGbpcZe50dzsXMv8SxThsErLtQq/aMt18ndAW/RaB
V7htouH0s7AIAXttdKrYZc7me9xN5ntowLahNM3eKy26op6ZflXZzEtP9+JmWBlo9MQB5PtNUM/m
ozbNAtLIa7eujUkh12fI6Bql21qTe2n/ahikj8BOe9K6UIuwvn0U/qgY5Lzp1iJIJiophkSdA5OJ
S8jTU9CR6ZTUd8kc/ZyITp994gp4PNl8FkKGJZacLgJvKLK1AGjbhL3CCPp8bBIHRMrcB2+rDn6e
4g5wSAycqSHZt3agqMi8n9nojViuoXvWg2K5ZYE6zlSHsCbi5BD6NO8ri2UcG3UI5+baR3y+UYg9
c7YkRWCisJySAY8KCbaZLzwsEgjaRTjNPyc39d+W3tbX/3slWFjntuFjgRkJ2TM3CxrERSdfUi6x
MPw0p8Zr9o9/xHV8F+TPIPCgmlvLXbVR3fA7doKkaCtanyId3B+du0LTe4QDjJITMnE5WulsZ7cL
t2E4fM9825fUa5xdFSyga4irDgT2f25lZJ9m5tXl5+Zqh5RuEjd4b+HZn0xKDoty6jND5ZPPRHVY
gLDfsT69oosskLO+Wt6jUV11G87PVdMD3Wz8Xwy+3wvp0DmPIqw36Bt2neiiF7ZUOGoz79fURK9o
/MNr3eDiDvQ9riN9jhieRM+498pZ+GHxJFwrb6431Bnp2bbdZVkfgRlA6TbJQJHuvZi8poHgp6QX
Zsw9dHknWsXFULX2qEPpnm2YfP3rSZgSebWRlxUDwTFLqch7v01P4/rdViSfgzE6D5mSB9dxLwKB
nOc1lQMPAHyi10gsntrWu8a3vJBuJ+6k5uD0Y7cubahuWoLIeFz4PA2XGu0yrMLOP7gxoy9xXzAW
g7czTYIGtdGFt57kDoOCG/Ax2vWy/sNkoi+wEP2Dl24jNJ/FozNPLeyXx7EcC2wTSqe7eHGWres0
HMAa3j2z7mszDWz/eNWn17bKimY9M0HVNXNa7YAi6y+pXx1HG/qAh9DiW1XxDRyv+mCh0x2XRHVb
G0N7TeNrF2iDWtX1tnM08+OjPWYJlFaZ8uJztybGz8M+mJ6JYHEuub97/OM8TZ1dhm87n4LAngOX
7ezQnOhavEwkvbkRQLE49BUWj2j2o5k2sQMD0m1Di20LDGkfzJfUpXMhBJt2GuZamZnY7HA4btw6
bK8hX7Dc6+h7ZIX/1oiKXY1NvtskIafZDYA3+U1y8bFGLoHnAJtxG/zOTNWpq2x1imbpbRotg7Kr
xuFAwrnfiwg0TwCNpPR5PZ5JG/FS9NKAV9JRObsO2TqcmhLPdXPvhwRtyKMYeVTqq5pDu8B5bkRg
d7CXxq9jgj3NzhKZLa37U0rqXRtprIRJGNDzqKnhDwQvrhcckU+cdlMS9cfQC05GDuZbH0KrMVru
nUa7G2cgY+4A8nKhb280751dN7ZfIlX5AGqyoOyTpt1NdQyUFq7qCZL706NIIqrx9tSf/D1XPA9B
5J5DFba7EGfsth7H9BbIsQEDrX4G6NZvQ+2JzRyj0Q67DqRuWrk3HxLgdunYdM66piseHWbA3LbM
YH52Ju1+OmbuimjQ9f6hbPCAyDJbT85slB9+rGyeRONciiZY3hf3o570VXPCa4AqP9KWmN+dfjXL
8tozLb47jb3K/lc/wgJ0p37eOI9NIphggIe051+FMShGPN4/zwnfRX3cFtHowgizOi4CP8g+Yhnc
DSgjXd39kY3FWFPf7s0UPz3elcTnPnlNm5O6a7dz7cxnFLfDqfFHfGTl/kzCLj3yQGUnjsZt4D7U
GLnI00Ld+pQsY4F2PdnweK5fjAC8jjPAfu2b+rUmuTf17BaaYNnBc1iKNKtS5EZIssmWvYwo/cGM
2rtYKzeDgxjHxMinbbeeY363iB2blMyb5WvVRvQdHPrBuDAie+V5Jyesk71Cu1G0kUdy1oTL0RvC
GndJfbfYCiGsemQHvAiIoYUrw42BxO3x28PQCXty6FJ6nPiy7F01tCYPgHkUgMZQTmQTDCEV/umW
9iJ8i3MeduMWyH7t5b5GALJTwzn22XDloKEO1HdrecByYGDc0BLMJIR+gEp4C4YgLmntgEtad7fa
HQpDJMxNFKs58TR5Ml06P/UiPOEb3illh3c61OSssDBzXvskD2LT3mWVveuuXb4acFJFCFH41U/U
hGypfotc6GPhlJGXYaym2xTvHOdP7bkdTmkUpDBLkzIcA3m07qD2nqBj+ZBMmu5LEvdOvgAD+9qN
3M9Z7/VHwTHFY8PYAJXNEMB3LUygebCFg/3usDBJ9r13Up2voWTBGmOD1nkiu2jbrpuJXN+azASE
uu7d0WF3lJHSF0Lry5w4w6sf8aOzqOkrgwD98N+8wNRlbOPhknhTWtTZog49abC5tEkd7NoJ4kfo
tl8tioYtqjSAfHPS7pq1qhklnixXTuf/3nYho7/a7X/rJtBJhHDJ0Hwl6d/FCz9E2DX0hJsvdEX4
kdbUa0uNAqvl4cF5aFzLLO3O8Yw5xR6iJ6kJDtjJzAkcYiR/OBDFv1gJrlAlClE8xsKrIto9KzCD
TegUhrP6u3D7DaIDnvbsWS/zMpX9mAIRBWpdGyZOKXPpAdI4IgZpLMrHy85f/voDNPQeKnHxRU62
RgPisUNMKv8cSmRWRMbCp4ShFKXCb+E6sCkfePc66iTdq4n0r2rKmr1LCscNkjxYzwdvvUDWNRud
JO0mixEqQM8zXc2QLc8+G4dchdX4EjPyjSbydxW1K+qBCjXsgukWGOKufM/WOmK4/P+FMkTpWuNO
u2WVuILMqi0wdUccMnAc/SGUJvmZKa8ptJHboBXtoUJ7XvAkDd8m2eZJ25ldvYCof3R1kZNme9fY
Nm8t9UAe6lNA5/bwUG16fCJaY/+2mV32VczTYkyk94pEQ7pzKvPskSHAAYKHMFOuX8wLVLQ+Zt9Z
y6vr4+IEhF+oo3LlzohhdNCu/v/2wMX6nk6AVR87QDSR84Ty/MDAArdLZr5FaRMf2AoixDUyLmTY
RGLkrxlp9TN4budnNLtznvjVcBuWSJ8QkMlyRwI2HsCr7B9SHlwpKP36wthMT6MIfptR2mdDmp+t
whElQ797SjJNPm0h6OFXOH1r462/DGwgRR1NnxqB1W58JY28DQgtbFQ2shKrbD6Dp5+Pyaz3UXBe
utD5hlhVuAFlXpWhQdywmsRr0iTZlz6iHxFCGAd3gDkMSxM6arYgfNBUuoib6V3OOrkQleC5YVmb
u9B9Dg6jdt9kHB7Vw//8hcBJ/6nusVaarUuMW3IPeRoCTfbCVy99kKbekgG0dtaMiLHOWXtNpbt7
OGXoqMs4dAAMSwMXn7j+Wx8BE7dNJQ+wEn5oLdoj8RV/si62zqy3uyF0+KZZZHuD+m4N9F1n8c37
OMtd1gzTxpuAveOHovdY9HPBFplH2V+1sclc+dlQERUGJZhFF6dTl9CnZv03aLc4R2yIlyCLf2dx
p97dmB76oUUgaoVVWmXVy5jGH5ZqwFzE+9PNgXuO6xk8hcv2DmZXJXnvJu5O6Eyd2tp19vP6E0wu
Z285rZDr8euidll6WgxZttiz22s2r7z61G58x/KTi0TPNnJE9IJqFimZ1mDTHOboZqgO3iOBZI+g
BsebF+0ip3ppncp5d3X1kbTOS0aY/TZHwUnTlr5VqvWOlKKDnlt3P8FqeR1CtLoWVcZTxd3+GZGI
MuPzmwU69duFvb30BkS8B0fDETT97cVO4Y/VxR9i+qw1z16duUS0DGEgpO82QMjlVjkNfBvoizBt
G3KXjZvuo6YPS2OzAyBQ6NQg9jZOVEcbfzYZaPjMO8ZZN+zbNFSFSisPD50RZQC1swyqjG7bdomh
/LN0y5up34AXhGTXTUneySUAQLR/UBhsCVAz9k69D0MeHweRxLsopAuWIU7xbt52/Y+ORRt8D+aj
ZRzoX6y+NO1Kh85KuzlKymeZ0njzkNNlgoiDZTCSqnFdbC1AdRvpZ8gSYpdl1cmhzfdRz+Ieuz0/
2z66z20nd7yVSS5dhCVya325/Txs+YQUnFibJI41dnn8RJGlmDDj57OiCPTkX4fgUOP8wPCBOtsI
w8iztEn93GkLW8FnMLzWlzQIMQIBgayDh0gEuAgDBVWJ13B9TlxH93nNwqoEP7qgx83IHkXr9GxG
CAStaw5kTsTrEEQ/zCQVcju8urlcbKbImTauCHp0AeN8mHugsgMHeuFCiqjgN0eZ3kPHaa5USlCb
c/sxxKK+wNKn8DxkUIyceV+E2gBBH999Mm39VqabuakQqWA0KTWM19cKfvg4Nm+Pw/1xSQ0s7im5
4E2Qy5Lw5ZXUCFs5lMEy8rN3NDTdAbE0FHBxEIqimkE+hDXdGQm8r1V6Iye46toj00YktIIGRb1z
BFmtTELlIj7kBVNeOdgN/aVD8Zr1BY0QwEF2it9kZweEdGC4PmicenjxuYNkiucXKiDm3pu6ORKn
zUWm02OHyg1REqIhZNT13TPvc+WHYB8Qz/FTQDlxU58BUJlN76bdJkUWBlqSrvZpa7snjzilx5fg
iI4jLKN4wFJPR47SKII5yLuqGOehvSeOl2yGemrLAcZfXgOfvy511yNRBaysGQliHFaKc1hladE6
sHdTYb+jfkd6KeNfZ5Dw6GrTP3qI2k0dueOpAepSATmIf3l+EOHYS+TGDcTwCsjNzduLS0b6gUO4
Lz30Zkfet81HiGRA2MBDcOfq9BCYkFVeUWBTFa6b1qUMCXue1IJ0NBpQR8vkVsVs+upD9tjU030a
NCuJ26RYEyI6Lm1fPHwfyUywoU2Mj1KxjXG8FBmNDkNaWscWMeM/uGfBe/ixM20DSEW5WnncsHX/
+B2djkKrYxa16opTSTylgE6mrI4vji+/ND1ujVjHJ1nl+U8sivvc1dhbClczU6ouohvtGpjvAJe3
n/15B9sOTTUvQ5X55RKp7Gh88rI8VrBCPZMDCKMlzt15hwiDvTx+AmGDJTiL6ESIQAi4Dd8149tJ
EoPoXNVsYfZkF4LRFOIgomja6iQInsHx7Ea/Xi6YSRRfM2uhKNX+1WTth78W2ijK7AHJuPegr25j
48ccR8SMOE/Y3OhaDCcOwkd1Fr0tSjjllEXN/XHhyN1gnoT3/HglpjjEns8/JncdYILg3UaZRqAx
h4tSGBV528/XfTMgJeXLb4OaBSoH/o7DoEpgGooMFjEAefTNT+CVnKfHT9NUOaXuiYKxOpNdZdE4
YPJShAASygLFMnuaVyDOdJaXvXI+hqWvCyaoU+U2bM0l1iOWAy3c9dP6dT/c64x8nvVYRzAZNPKb
GHhbjqNK8Xz/r1X4OJFjUyP/ixMKBuejPJgqYE1am7vXcfbsmw5Q0fCsgio4t9KvbklVJc/e9CL7
BAE4jRypWXeX2YOzlnAkeDocW3u3bkQh8JAc/Uqy/HEHexWznTfGBsDmxnhD9Vt06EoarGZtHHNP
BttePafefsJyIopz25nmhccSyINd3DLkyJ15vVdhvEvibuuZRrckE9FN+5BjE50hcUe87NAigbYF
rJGzoSI7TadpbwGoXEM2bnnXZBvlTl0ZSqe9BCLyERdrPmAR8ZvQSVREMSpSN+mjl0AOR7dKsYvZ
ZURvbr41q+v/uJA+ODVCQvmyAYGeVMc77gfFkiXTTYWuzSFEhpfl3fOG8YuXVuUkevVU824XB5K8
qLUhjAxtcPrY7GkKs/QJSWKEKJCZ8nlFiwfLE63HbAvpFWWeoNs6k97pcfHHYd4HvjnGnTVHqa8D
ryfUQ3YEbl+JDG3PanJJH5IJfQPLKo6Y3tXkSPhgG2hFH25m/NmaI7qGiWP2n7L1qnQuIhFn8kfz
RJ6kbpdTPDnI1LHohwR5epq9KDwxmeajz9zb4nX72rn71GQ76mWwilR0elx443+PVDpit/SZOQ5T
B8kTNeDjAQwYsArfOM2BxCl2kgEPE/BusvF4FO4biTN0dKLpzlLq75NlijZBizFbjTBX61GD7Bt+
Skd3S1E3QQ3TU/7YDB4XL4YwB99kKL1k+Y6hKNNFyUVdFy6/ZsJ2LxMOK5Q34p602F6mpH3q5nib
jG11NDX99clZthpNfrVWJ+Bd2KbVzJZcDDB7eWK2rT9C1Jhjmc+932z0kqlNw+vlFd49OUlfIBjT
f0fQIPxYS6tCIgRQBHCqStVA//HTptmZucIO3uuPQLhp2cWjfcIcFbUjAVNAFvGH1FQI1BI0ZtWc
oOG14/JeOZ5bDEiPHR8vgTydaj5DVB6hRCLRou/4Kk/NanLbunWgsti2DCag7vUSytPUifeedOZ1
IZXeKxKMuyRiwRcENc6Ilapt0/WoP4rJA9qaY57HFoAp+R2r5m0csuRbtsBHFjRoThlF/nI9R08I
4CIFuPIkf70EI/F42UqS7AOkyacA9W5IZfI1m1sPbib1rohVLzerlh+VQIyeodfbNn7bP48zI9tM
hgGGBuAl5qW/0DAaL5ML8MtINMMe6uHXpanxVC0YASHaHjxhQMiGreCM39AT5F17jVZxZ5zCftfC
xVoayYuKmvCuOxbeQQt8OIjonx+/4raOygXsZk4liz7f/Byp6dT1018vhzSawGU7G5MhZh3SCG1w
KMAnWQcktgXBRFy9qVkG1XZm6M3AiQ1+hKE7MMRfKyHiGw7X4vGKYorGKwTwTJtcJqHYkcxiZUBN
eqp7+hMD+AbgFHhA+VjJo7L+1Rp7wmiM+FfD4k0s6G/H65d7nMKwZhOvTgObjyYYyMvkNnue2T3T
5rdp5wbqy1rkUU/FRYayA/ui8Ha+i33hsXHXFsdPj80mN5C18seRSacoOqOo6T+NzM4u0Vk3YHTW
7VpS8zF107gZFLKxkPTMhw7VzkTjfFU18tWa1ZcYDXiBdt35ymItciPN8jTMZkYj34Lxa9CyDjCE
9nQibNMZnBjC9elHXeunzjjt3lNKFCjosrOHcFKRZS3/HkfLeWK9eZNc9nlEUjg7yGA+ChkIffMN
lXf/xBbcV95jbElqxPGx1yLIgK416sRGipIlDGLF/10CmBrF6H2PpHBwgEPSw/rdWc9lbzNmTZx1
hgC9jqhzixP8pV4Tbh+scY1yDCfblqre+2qhT5UkTtTRFTx+DdWSd4m3mfFoEURf+xzxmvFPQOZX
t4n5i9/y51gSYJTLSG50Cpf9iHwmsmo0eJ6ovs9wmDeYGNd+roBuXQa8ltMFM862Mqh3YgqWC8YK
BM8xYeEzqE0CPjvJK0PYAXnb+GPQeLrshNT/Cp5T5N/aygwXqdAKYR4FosF+wH8KndagyojLisGD
OIGhDvpQ1e90JeViTFQ8Y5xAuhmGCcPk4s47M8RhD1NQfWi0yflM++45omrYqko8idWfj2l36QQH
jT7GU4nE2o2wUewSZ5pPSN6jvVwBoc4sdWmwKTfFBD1TNHF16j3QNyihgsPDHEgAbZSBjyCK7Udz
SDK7RQYM6fRIZ78vgpuwTJd5wgiHJDm77lOi/ObuYOAVk97yitrbvZN52Nd16l8eG7NJKqdQfcf2
AQA/5Jfc86NYHTE7ZV+p9AbxUcHyoewSrr0W7hec16HJES/LnvEoyjJmpj19KhUuT9ubWncfjfPo
MJi1jIxekPCc97OC/mwQ98XEmXMYYvIBWvfq5tde/xxgmkoPLg2qhUOLhycfJMgpVqO4sQGxd9zO
+XvXUEwEgedNZYNYeLi8mXaUt8DiRHckaOmYBZgCY8PnrtV7Jqf2goElwXPg8220WH0FzPvRy1Sd
HG0R7Kn65NZjgEcVVXwf98gnZevvlxjCAwykw+O/evyqMa0FYQzPHceWBJKs0f1qL7yL7KmuMjjt
IRTrupuuM3z1HcjkuniA+4/6icbIX3hND8Y/lkDvYJcrF/XWYDB15bNpX+X3hxkTGhle120xR/GJ
bSqxY2mZcd8x7POrbQYYMl47X6NaEuQS5uHCwC9uLGDzzUNtlQ2yBhXUbyyzwstkvK0QJeJryE9P
EzzgHk/c4jaYb4HTr4BAi7lgS1tiaM9wfCDzZBFkj6lp3yoezAdjYloIElSHCXpXUXUQXiKBSRlh
TH8azDC8V72TnpHrexaANI96ntRlVsAloQJvcWe/9x1Yo4Z3tnwI9GIcnx7so+NiiozywgFsI4ph
JMjM1QX6jNOI1UeUPQhCxPKG7ugPaeGjVIA4d74//rSt5z3VpPsxOxBmktEjP8LewF/D2Qjv/UuP
2rPoqwQ5kBaJwr7D+vCiGccJhcQL5S6z+USMc4GqXcUQXr4PclmuPWiygi31kWGcB1y1H0tsom3T
evdQUSh7BP6OiOH9GXKGQrStTLXss4xA/vEGZDtdjdEZYMT72jZlOpAPwJBtFj5hWAZmgoKvtIHb
IGnQzlso+M9ZgK8SGnyMXXvk88YfVLJn6O6LJRoxOMOxGE2G2QY0xElRqcy8YOAOxpo4iApE/tjv
LBvphlYCfzfb6ajtEHagUKRIpwrj+nbbOx2aNPqdjDDAQZ3f5ni2SAMlcW4WeB6+C/9/IP5XlKQA
Zyw2dDKfqsUAhE/v6UEw0W6EcD7gZ4BzSP09RRbyUFct3BtJgaJjPoiL1j3OnBIGc10EjoNbi5pS
qwUebiCOld8PG0WbI+9maIp998sbUV/Z9m12IQ4HEIA3AG807KufRE3AX31/H+lofSinatOOvIUV
IjdSpeXkjvoZclPhW/EGq/Vj1v03qgvmNM6mC3qOnKUH+XD5yavffaZvFZU/60CxtcmYShD0JZ4c
dqz5U+yuoy46Z4ACnPUHYdecQeVkWzTQv8k6ogzf4WTIfgb+Bp2kvzKa5l33IZSutoJCIKlpkwDL
byOIrEgZW8f8aZ1wPGVV4pcQ7SFpt2hjZlefYudumwShUA+Znn7qW+yz6ZTPDoORmHUYJEVbjNqp
5T31E3lJCDpBcENDoWeYLNowiqOeVSceZcMOXoXKk4m+rTr7OWbtWEq4BDVkoDSIT71DYL6kID3G
DDrvkrkmt3SGyK8s2/l4zjpabf6HqDNbkhNZuu4TYcYUDLck5Jw1SiVV3WBVkpo5mIOAp/9W1rHf
/hvZ6dNSS8qECPftey/3+hCNUHHKmIsdHggjW05ln/Al6aAJY8fJn1XhDgdt/mnd4I80hjXGtuNR
dcNdqqjDtk35ccH43zeBHaU+SWJHJ7IxPMa/I3+Cl2Esx9gYjM/SbBJ8cXTnqf/Zeo0bo7fZO5BH
iTlTcC3j+jccPZGQurKiDD8D+TT0qnwsp7h08YBDpz1khXk3aQb+2dPHTYSXYQpxlWx+dcp8/bOu
5XTUHlUsIA2Jl6ILCZFIOw2xuhWHrFmuxmZZh7pe/6VVGq01eiMZil1mC8RNYyNDkLqkwbmMPeEu
N3nKDF1HoSHzPY9NG7lCzU+pmE9BfneNN+T5FHE1P88gLxlFGJslo+PMwD2D+vVKoqW+hqU8TMbc
UzoxmbEJGc1bW0VFCAHHopSJJzzwnqh3XtXdKnuJQexgNF/H6tRLwdGJtcLqjde1665LWJyKfjyP
GcdT14suIt3+MvEXxu3KyWD3QxahRx4Nd34023A+O80JPwoiOrHVkhz9OHnkF0S3D/62VtagzWnO
ILPpk63nE1tAouwtlKnNFH9FkI970lNjtCJnclI5SIyegnLsVWViGP2xSv1XKsA+ys3uT+t5+DIX
zCy2NzxZ81tqWvkOLBo+RKN+wDT4EZjLPUpTPM0N9JJUpnydBpMUq37a8BmGbhT6Wc08Ce11a/6G
fbDt3eBFdnkVuVveHOdFxHrmZmVQMs79Ze7Ervb83Srz/tRoh2haQ0euXBNPfykiFONXg8QXxsjy
bR2xRKrMrU+D1xf7gRFHMg/+L5zx/qPgO98wsCyzqK584/IAreu/Tqs68b0Cp3Ov91Rl4SkESBSV
veoTXCVESMuDW5qc3xoHqjP7V69yXvO0Raqy5MPdOREz0Z93oRjL3TQXTox9wyFC/oXoc9vqFjhV
7uExzebsYlJicDF0RyPAPS9SalCZjwe58rpu4UueI9iZy3ktzOFGwLePED8fObPMg8sXBN7Pisxt
+WsTuqBnG6vY1fa/mqF0XFY4M1tD3myBsQ9RuoOHZU37rC2ayEu1l0z9V+p3YLP9ERVvJobaMneN
3GCFhLKG8PxyBja0pg1zEcBk4BQOZo3K1TINihuCmlHnG8QzFYP/NFMK/KGf7Xp3mJM0XYpDGgBg
tE3UWBCJTux300M98RKkruQobfdBPG9MDzyjUVwlNPXrMlr7ukf5zMrjEEggiqlgHl0la9GqOG0w
L+GgCXZNUUDHq6I++88Y8QakK2V7xoEU9wskLKdjHp6nwb6pt8TtQy/Kyt9mwW082NaBG3COVnxq
rxDy3onnPfqO91uI7A0bdfcYBg2QCR4c6uXYyiFfePoZt9K7yeA3Yhb45Rii2I3AGDkeqlOeeeK5
VJ+Kwyoe2uGzsWogcTngJzKKSVeoP3KxMR85mjt2vo89rO1HkSFnlGGRiEC+NOts0OItCsW6iJYR
t1CKzVUXg330hvHNhx3mOBA8dPq41e4aezUzZdfbwNRI/MVI8EVcTpNMSvevoygwqJHTON+mi+UU
TLkqLlkukjpyZhwtc2b8E0NAojO1HnAnyn1mPAy0wUfCSneg5Rt/7Ytrm3rflbQuG6Ioqt280cIt
coBA1Bd2jGwHRdV693hF8YNZ3NBYAOyekQk1B0FPLQCHqJmvljECoWERpU7e7Pqe+20dUUIyPZ2a
O+N8KssvLFm4fY3iqtMQ0JqNa89b+ITC4dxX47VRHKhjneFc+QR2h+XR8wea9T+BP/ziyX9lul8n
Fp4SjKU5aZTFdJ+GeooBAUWyIZ6HQ5A06Tp9LFRY4OxsmHIMGVZsUY5aUvyNxROIH7VLO9CHU9bI
hFG8E8nV4atMG+sBhzyWoP5Ht2WIQoZMtCOerGq5OFjkf0gJdo4yFbN48InFKcnHIHbM6W8+5TzV
dDEGTCoesVdisf4Oi51x1p0HpFAWV8urbSrxqopG/Fv4mWZvl481JH1QmJFRUu4L4J67ut3istHV
1ZAMKaeSIfbgM6zs7ohd/68a2ndz0eCFOybEw7wktolncglm+7igLJI8nK5EvNMVkS8NvV/TzEXu
rs0SB+F8UyDsnLo3fgn1ZrvtGIeOCU4Ozp/La4+net/5FAV5Sw1B2vENoAII2QJQmurJe8ImoU/N
1XLnqf62uHCLsj2vK7WWS0Sa6j2xq/KlUzVQOGEyqieY1qUGT6QBYK4x6+7BWE/FaGGta2ui5Snn
IrVfXvTkJeyWK3MKsJ+uwbFgZHp/EVxu86ZwecbH8NnN7knf2j4wJf64a0J1uvzpYGum5Ec12EZU
442BqyiJ3C/U4qZB1K2HBEheq78NTQansAaTp+vyT23iwWwtwyKfGOyXxfRi5l1Azbz82XV0Brn3
gZFEsd8kkt+UOgj5zXimYwqpuxSp787/TOUoEDM4TMXaUxmZ/GHl8DzY2Vstvf5kG3/yLjFU3Kva
SsxRcrPqKSYzcZyU+tX1Q3lABqf0qldeGkLVWA46WCrD6xra9b4gtVMMXN9umMvIcO4PS+CdveVe
UdfheKEGNlyIYIvkVi8z2nq+KXDtZk+IPu1it5x+rFKZB8uHuOeYxh6LsR9pHgccEMdh0/qAdYE3
YHD2DNuqkzcdxFb8ncTqH3vLP7i9suLcViRsNt4lqzK9Yz9BevOrOV5LjoJ280C9WElbhFRI5UXJ
c5n6oOXIuDGb7B9G7OyoF2IfTraz13Jt48m1L0wSED6rIm4EQtRgzrtZVvVRE/XZUqDeefgCOW3d
1y2AuWpYTk7a/wYkgBDmEBXwbd/ahevB2QiA++V4DgwfPloIdx8xosJnhUV/mF4nwWHqSEfsGmf6
qENpvGhmaAXcDM//ks0Yvpv+nYxaNEU0i4neZZqBDQ7i4NaZv7PFAPfAA6Hjo6nBRouyNPUYEqQD
XZBlxymx5khLvUSjNKtDZVy8qUzP0GXDnTSwawlU8QlYq+dtiZN6U1RoK4sCM82TGg+evUoUZixK
bqMOC18xBOQwkUOQ7705zXfk3s4zzNkoAMq3A1rz1PrYTPrFOxehu1GitU3cEkNT+leWu1UUNrlK
Gk7WHNxI0nT6MxztPgL4OYBw+0ehlR8a7T8h+d9xe4xN2nWJyqKBlRFYTyOH8iFgko44bCSdUGc+
7lte+ctOzOlzoHEg1oMZQ1oRcT4lG+6TKEiXHPrUhkGoj8mdgA2Ynb9dgHaxBnjfGXntNBYmxLUS
PTGnUIfSFIEuHvfKJu67DcA2IbEovpVTVZlvQ10ciRTIqJSVs5s8+AOqw+cY1SMmFEyAVVxYoCRd
vOYL6d94qoYPJyfgxED0kb0twQFzaY9HGPcG8r0d8D7ioM368Zck6LmnUcFhUyL4EcQHnTmCzJqK
o5vOOzXRqM5Bw8SQ/0HuT3/mIp4g+4UDRta6YcDRntwUupderAe+we2o1h6fQvhTUPmdBqeJFz/9
8sf51MHiSZgYg/rDC333bDLyqVuMm7UhcEPxjwF6wmViKogv469yHDdGAc/29nywF2kfBs+OYeNk
u3bTNPuEZ8jxr0i/t3HMLn2zTolpuPKpX6+9Qc5sdHO6zanKONIAEGSmdK6Ak2XiDN2/dpLPLWEg
zgeGJ758x9tXHrpie285W/jMvMgrvbuZma/NHrkzsoxHdngxBFjTgnaOq5Az0DVXpM/8AIyJfp+V
OAlZwr3ju8cZe/BtUjrf3xFcu6KxLuu2cKRf8B8GR+++AqH1Ab4OVl7vRj2gY39WttVx/iPNckBM
qCbeQ7FNyw5O53LJNrUvzeU1tYPwmhfrm7OJNRmMZ8vIP1bfefal2hAh82qfjuWw8zY+o8JpLHIG
NlZrDjU7wPPVu38qWyzPneH9xN7nXIxNvZrDb0i1D1jZ/IiBJxaPQTFCN9J9QB0W90XOFTuHESYt
0JRm00aYMwVHgsvAfn3Qs9E8CGmiiK79Gc6lv8Okkyds+EQjK38NmH0TKt/8UGu6th5byH5wKQQJ
Yx+BsD3UOl8I5dL9+pkN+OAbL1CIg2XzVc41Y1CYykZjjk944jB8NcAahV2d01z5SdiMGzNt/THI
9jXkTx4tBU4nhRV6EEJE+e+6aNYkO7a7cSxs5gLTDxO6wAO54iPTygJ7X/6z6LBgCHdy9tIyAa/g
Ge1dJ5k7Z9/D6AEWrXf4rl5a1OikX742LLFJ3hAnbaS8jP18XOZ5e7RL3mg4jCsOoxfGP6TfgjES
mI4jNQQFj9Tysxg6L/ENPSXaIlMHbiY2Lbjxlu/c61pcD2RYY1RzvOKNc6mnz7Kr/Ks1RJZMoeCm
+jTi6N9hTe8TtICHLTetuBPZ2ZttnFZyjE2vy84FPM+amjZayv69m8c3d6j3a23zdjTlvA/G4dHP
WoPyYD1xpnaHsZh/pyq3jq1RfTHIzc5ozLCHM2yWanGxzdlGsom5eJ1974zNFsZYaObR5oN+eJ9n
OZ1nV/0RdflvruHYFuFMw6BZtFOTWy/GH6FsRVJjeE7C2vxXL/YLMq+M6eY0vZSPx7v88rBP75s+
m3aH2kVP2jD/xxPwsQGy/K5fUDI2t1RnMVc/2xJFqK3bPrYqdP5yMNK42GZeAWxVZlEfOq+YLn6/
HldrvoNVbXGEyP5U5sA377KV5yu9tzPBfgA9iR1hEKSEEueCu/iHXDhVbFMTuu683cBXH51AOBFb
RZBtFVITDSjjHnMu46HzW5jUKyTNEqGn7+bDoLb2ZE/2b2x1M/pPbyaW86dQhXF0itfVr5gWlfoN
e9/fzs35NQLPkotOUkwEzj37BVDSrfMx/PcbFO912rB/ruH6sA7Edh6ckS92xsmyy2u+I1HYqNQO
QXJn+dLb+DAxWcNiSRphMij/JKZa4mYQmojVR169HieGu9FgTc8sYYopn4NYlHW3QxTuyANcTF9+
2kN9BX/qYuK1brMS/415XeF6qB69uQ8RNSOZo8bJtIYRvgrkOiZx0Bk+dHPtR1yI9JRqoL/NR4Qv
n6Yjr3qJGpTukd4geW9MNEUhr8Kvb4v60cmCCOkCwVilzNdEI/Cxt9u7N5T5TTQYPqy5pqDg/YQl
QFYx6YLS4eDAQDYPxr/Vsd9Ubth7+m9SXiQUg44Br0UcIXL43bHX3OghU4zEPCM81h95Ohyzmje/
wWnenkobca/vjflcdndhNmIuhDYUTPXVtNbP2ezM8xzIT8QYE3ADarG0VvAd8gFL3U/2tDjHdig/
bKeFDTPrLyVks0P/5S0Y57dZGt41KA8Or2EJPyaReg5Qj7dLOE42vpP8F0qjDagRNEpawDoYkOcP
AO/+ywHSb4xhe0tXUNJxI8wVJGOvNi4+mxZ+GfVwNDs33S2GkonnFrwu5O84JF/wWRk7Y84+F3Nx
jzZU86jjft1JEBpM90wEbTlBbTSfK6HS/Vg5TDHX+qOAsmFDhVArnYtyiPwAzI5Kn2exl9ZTOcs6
GXs5J6sz3owpf5yN9o+LKZ8+jioyEHgEm/XvkpoECxuu0JWR1q/cn8rHPpIMYzJ7sA+pINba6ZJ1
WURi41mo/TDqyBmUOjUO3jEClq+136x7Y3F+Qe5kow9qNdfObq7ocml0EEnm5ddgjO9GLb93TCiC
W0iA4N9fM4PXVFn6Jq1zN8LZ2QRBEGXj5fOcv+MGBo286TN4/eM2OEWshxBkhGNXsQAmANmP6hSz
hUeisJmTQUqoK2bxSznFZa1qdRR2QcFXGhZn3F3trlTxFBRulPs4kiam45d0EA8Tixn41GZFPz9U
aD79nT0wZDS/1rzb2vQzL1O1A0ZFPC41irPevJelLY194/rAdzpCNKW1vdht8TQ0ZswDXz5XwfI6
+ehw8/q2qrl7JXe6b9f5nSRDe8VT+uaRoNJWetMyvTWDfs1avEVen74y3qDxsz8Ljf5eCept9dmz
CiFZU0te59/KYl3BPUVaszUkCabMTMZg1ZFfjNW1VWzymFRVxiBguF7pdjmv1399asWmXTrXGXe2
0MMHC5DQzkd+YlMCclNW+lcOxXhZSj6pcIPGwooKyldT1lerTqv//cBHHE2MfJJsTbfD3GR/2qC8
13z5X4cM+sEt8hGrU7g33MDH6kCNLHtmkMO9nWOUCRz+uHUj33zVHCqHnh8rIFDYr8HBuzcILnkL
I2hqPnmglHeytT/K+Z9GBIiWzLRu47xymfq5iDAbf2lH/Vc0NDzOiulU/l0z+M7WgvBZu97vMqTh
roDQLw7tg6qdD5k7AXy69GT1jJmEBGU+oMN2K1VgVR5aY7QO5BRt3ia4eVg2kmJx86ON2YLEUplg
a513weaxccPGBR3QjmfSjFWGBJypcu/MekQHXsxjV1NKbYRwTVwB0bYgIfKSLi73HH4aIyYSbwf0
xZiyg2OFXajbJjcZB+ffxLSB/VJfmtYy2swxoYCvH2c0UsYVbLGwtuykOhOpCzMQLZfDQgRvQaXX
XBiDI6JAC0zo8s1xsjfX4FAr+1/wQYk/2Yo8vWp+psbGhW84dHuzjd8+sGjuu/nsm+W/KU/rc9PK
Tzq7t2DzixOWWaAHanwZw6A/DAjZhWmxDUYH6JMuwpD6XF02JJic6KLWLI/Bo2T/y8X0l8/civ0S
Obwssv6jw8ts6zSl2WIZCEm5Q6hL8Vy7MjbyDdw/JI2tOzBSgto5ssGDP+iH8BleOCL8FXJcDcW9
3caiZRv/lRoPztSdSe7MnAP3kYI3DifUt/egQ2QWNn3x3K+J0jx4Jk2YiRqYi9nd+x41EkdlDeWr
6t2bIygL3Jq45YY4tKfH/UjXCU7c9MFaS53gDkQCEUDHUk1/TXkHWC8rgz3zX24aIEBgSRL4pm08
iparQ6UMEw33WpULH21vF3Ex5rEbIJKolc4qzN3XLVT1ObD0rznIiySr2jN6Wh33DSaOXqGe+95+
TFfvNjDcuiD1xAqzVmJZFk658WCaS3eDxMV0bGYJBG5qv8ZB1o/bsFMWZ43I65+FQjkBl3TGbMEe
nJrZm5YgggSBrDQ/bjTxO5N619Yz3WoJoyFUAZ6BDTYbsYyTMfDUjy0XklEgEoSOhxDGIHfnL+2D
xSYN8sJEUyY7v1XkfBJHfdlsK7076NgSUFlVnLWI8F630glZ+Uvv2Qcmu+le9SQXJkrGwmwsuvrx
4LaN2FV2xeRf/OryBZgePm/HwdhMZPLE3IPcxHZPonqvcnDbnQjqE1wrIpE7yH7stcnEvxlPfLi8
p3QXoek3J6vxXllTEmLFsBBVKT7GlHg2w4Luq6fFX4vfkzksSR+sA1NcHsSM48RUFKcqwM5hLOsO
zGXS5CzS0lASotTC358SqU8F+rwfUJfOLcr6srGEAf8NKyBKik8gIfx2nAZM0lRUMZfbgTVCFphy
/osBHdu4Os8oIzjtvIzGef7VYJ9sRVq9DG19XMQ0J8aQUvl0wUkjANDIh5RqwLA40lgKU390G09l
mdrvmXCac3jXBu8yijesJDuWvsXcFThMSIlfdbaJoNfeIPgQiYAHGwd+xc6DoI99OGAxn/spkEZB
zFIVu3xrWOYi7B2T8GgeIIeyqoaWuEFpQwfMdVXvArguydryX/J9PgMCJILzTrwYZH3DgTs20A/S
y7AGmQjlE86WotxIkk76T5PW+hg2M2sEWqb5o/sL4wWeTX+ubog3kDYcFsvopm93E4O5ZkInX7xB
xqGQf0oS6GYfmFAMVvBSeFrngi8/uE+NcAjIGz7yuHfWnp9dSVQ7svw00mzMacTzHBa/lrs/2Q2e
N9toCcEdcEc9h5mbPnu1wyS73lgDEVxHbexaU7QXTxh3IFj/Xx0u2450Mi+UvzWXBqJNk0kk4dD4
zACdHnrgSlFILJhUJNKzKraLyNIX0wbNZwEs02tvUP/7BWpQyuUgLAqILoV8ykYHZfpn5ppthHM8
2sJqPrGDC2cdGtqQBZiZN+lGfvOl4QUkKbR3GiFzhK5bRI2RomsSOWmwuh9WamBBnQxvgp1rDbya
SdnBdU47Zhc+T5EYfmDAuVhexhqDDUwYwEP/2III47kJzus83kEtaxSW7XPX515sSErtbLI/PJsI
efkSzIZx31sh9pxy0aAg4M6OGWvdbfu7BS5Yg5/cx+2JmBQEht5hTBcO7BOBkDJRBFuZ0KeiYOPp
uv6jlaujzeOppTsxjFFfQ7leiPF6Sa9Y7jvQgyglxqThDp5IRZ1XZT2EY9fvKyV/OL13c5xgexgW
kFNZuFQ7NMhTU+Yg0Y2VHRz3MaSJ7pFNzsuc95AyOlHtcQZMO+FfejdfIxyGiScd90x2kVdBV2kS
LProquXLnBuMmF3b4mHyHpEcqTfRDOJGW3HCPHu7bgzatqpx9pTBeCcgqkxe6Ry3n7U0PxYSQa/p
PSKiq688rJtHwGcPQ/VH18sTUoW6dh4SEpB7QlK6JmKDqIP55twCzt73wnfvO0x+l2BvmBi+LyAx
sdiyJ4gIE/qG7f3HQE0geOSPrtDpwZucDFqN9dMow1tVNjfLSTscnKYR42t+ZvvMrSiL4eI2aKW1
ab2pxdwFK6gVOal/rLZq9lhDWPCj+UuN73BncKQ4+KnV8CErJj0jZ/Tm8QgXNU16CL4541069ndX
o7c5GBYQq+exTex+/TEG7L2UE3VJJekD0o6tSoQY7EbgxlEjUiIBriwTLazB7Uea5cB5QSrCn80n
E9xthyIZENlxM+QZHHv7hSA8N1BB+5yRIKj/uTL0dzi5Poy2neJ0s/YCjBUNcfaD5CzO8rp2ufFJ
i5usTKXYB5K/CE/sM+ypQc6gwfJH8yAKAgNpcGbwtq/v5v2VQceUL89Wa5APNB2MI1non532ZQAR
40+HyseEhvfiI6yUEQVbzxbqymS7Dc5007HuTuDyWlJRBZ6zd/R/dYX+a8+vZjYwEOZx1j0bRirT
yZ4rz0R/eKyNcj0gxV1NjC+RFRpdXGCI3TfjSxfIFfWPPdpW6p2JMqd7QhNROlvy2FpiTybFO7pb
ljCgcWOnMREAnDUR97vbmxt1DUy6fe0ZSVuC5/bh8+MnXKDJrI3RJLbhV3Gu2Q5K08vkDIuH+oJx
eA/ITm0SruRaKDjZUdkuGTz6tTgX9QSmhglyoDZ2aZ0h8oyXXphvFjIjZMsMiw/VoCI7diXJ9hZ6
VEYcIfswJM8/sBglGVT7rCd1WwYbOzvlQ4cIhQU4vzVpHsYZXTv8BmQM/ThJgKnGPUSCoN9HrvaN
o6GsD7XtrOJ1QXzP+MUo32j6LauGRmCZLHrJo1ob6iFDczxrs3txsuagSJJy4A3hRbfTk2Wxt6t3
uokotf9OOd3jPrn2FZkNr67gI4AovvVYW6NhVQ9GN4tz5roks73p1pF92/vlk208WSKH9miiszlj
cHSonaKtMzIaxsAk4gYMWOhu5b8RhPtvzkVrLli1hjx7IuQrIiwZuPxCCBT3YB+kIL4OXHFYk+Dr
aB44R2+genNQZK3IpsdvHJesFHdXzewTBS/syexDQfYuvuEYCDEGDRDmXqf3vWPgNFkkha8ONE+4
LH2snA3DfkSXH9++UEtydEEScg/gz/Gl5OElx0m/y3CIM8BH0vv+aVSH1QUXcBB957vv2tWdtzyV
C4/hNpKoK7A+41X7iT0JAC1415HwFKIgDHk+RSqzgnVPW1VyPofZj3YI7pWL+tIghlwjOJjUuc/c
W+MzHmyW09o592VjDbvvD8IRC5LrhhUQ6yucSAzrFbZmb9a3qghYjNVZpwHH68+Rpeze1rmRFlAr
2pSYZZZDN8ix8v4EoEI/sJkvSsmXcAZpZhtq9/07W6IlZTGM6pq2ZcDNURHLVLn8ocJP3MwUnrpl
79adOkDdXMQAT0TCiqfBIv9D1cx4pg+dX0ObDXgdbSLXJVtOvr8xr2j1GSL/k9DLynI14JuwStzd
N0puwQLBEg8n25N1ZFmoNSF84/N9BCbhPhJnH+IUKgtRobXA6Wjhp1R2yQ7xXvz5H36tcSf3h0fJ
fJdyqXSo5kkWEy5DLJ1Bq4Q+WbEeSxmo2nuK5vsHuSHy5JNzsObhaWOW8qrDw6gZOi+lNI5Qt08m
S0heWobAOxZVMMM0iAV70r99/3o2OO/y0PHfhCazmOFDcoz64FPjKCT25Jsc468wjZZWw2oHWPT9
t1ViS2GatPw2tiZ8uKryJ2FOSGF5hcn0m99rKoKYoDjI43JRU5PWIi6Rv47UU/9kSw0B04OrrFXr
ITPYa5EForwuqv6xsMSKEGs4krAjiFP5hPx4eRwusJHQ3ND/4Ix8d0fTPAmNiQobSPhjlKfhHrOb
gWd/70ZpWO2SVHOWUiCBYkek6aKu8VfM09XNMkcdu4QfLm7rg6dddcoSLc7HBT+coVrxV9cOSTf0
3RmU1dpwK9UEhWPLkv/uBJBLd881EsCBG7GtJR7RXN8Aix/ysSsecCniPs3h8XtbXb0sbrBfSwvO
0eaz+otY4TQ2/aPkn8YBV26bSog+9rbzTTF8zSkaMW6F/Fla2sFmxVdXeoxbdDFtv3VJxdcsTzJX
3c8VOhUfks5ulfyNLLzcljswv7Zlig12ftKL/246Lh3MrLtmN/+PITJazbVL1/Wp7Cmzhy0jdNOs
F+Lu4/PgUix+05Os3Jux6rU4a+sm27sSsxVHj3dptr8G/3+ykpYkoMvThYXj1YcEEOd52L7ZbRun
KevybLti0Z/ZcCFNyocsU94j7uRU8dgxxna74GgYGZbZ+6TbFpNDYnRZn2DxM84gV/+NhykUdiov
L29WXSpr13wTWbh9iwt2teFqM1nYFeDHWEBpfqI2Nec1dzTLV7qf34B1fy1APrJx7GFI+427y38y
hOQccKyaJY/DLpWIN+uaY38cS5dg2GIhmSoTNfx9mDX9YznDpYEFtOBMjAqwY/u6BsRMDu5c+ax1
aMOw3rsWQOjMzdkCmIXlWUhK4okD+MlhXnzPQH9/qFgTkq4rN/6CPpZPcg3fsURWupINQm/etbyA
x2Bd1BEnbkObfHcKus16HdGq8jusK4OUZTn+43IP64Imz/epQ9p58Q07MeucRvv+laT5SGC9QpXn
55ENYXD7YBh5uJd3PCZREEt73U2SFN/PLIkkfLCcW1ewjPOO6qOwCyO5LPLFKAd/L0d8ef//V2em
+QXuwH8cZsYeNM/1sXbyT6zmp4rYe6Hb4eCiQrJOzQIHDwz8gf9jX4X95RtX3d/XTcgCwaaRp8IU
b23OMsk7nmtwcdh/E+l00+CMmLb7uZG/amkPUQgF5/tAJFAJ+kLWe2+ssQ50tD+spaBJbgM0KwKe
i87+h1JrWanZKPP6fdm2hftHzLmC5FEu1+n+w2ySgYLGbR3L8ZHRyJVL+n6+/78fmuDdt1vzsVva
lwUtgXqJf+V66Z9uASn0/U+bU0qKd/bzzUc6gvW3kwYDaesJO0LHQyBW13kxWIbZT4P6kBM1LmZC
55a1TXHFw8C/UAgaAtMadc/bxHa/KdDrb2FfPJWz2tif092WNeXvevYZ1XoGncXgWYgS9xUttfqj
0sB5L/z+qszf7Gst/kG0wcdhIVH/jxo0tgKeWvovM3PCFh4JALbbvBkGDHGsKO9ovMrvSdX0Ottb
FS4AF6vhN0NmwiAQWSjrjtfPd7yj/VOs1lvVNM5tKN6+D9o0DWtIauNvFgGaO86U8FF3KX8ImT1B
UxQvNhiLpXITcMBc+ksvb5jKnmHSG7HrZPzl7vROw0o/FiIgZwKQ6VGC9Eu+0QkqW570PeRWlmt3
Wg0//ynX8GUFwv6w9lbxcy4sVDa/BOh+/5fOPQ8nuNEn3VOqszAba75RXgLc5rdWVx3aG6n+bQTe
bChwo11q4aj1WZsy1YM+LOVSPY8dh/Hoouiu3HSnchUv/2OjlQsEgCy741XqAxYRaNwpEkHRq0e2
1qLOWvgN7ns3Nsmq3e8Lvw9UiLOdYRVBP2Pij6Idk1S0tf/fl0NeqqUp5rveVUAmaumT2gYNOcr5
Z4noiMtNGxedk1jB+zteMxeWZFHdvs8TI5MaGp3vklgBQWhQhUQNL8rxG9C+reF2QqegcZgZMfpV
X3yBM3j2ObGuPaHByJyG4GSaVZ8siw8dhdh5krWDvvX1f98VTsO9RvsK98leJn/PeuPq8r/7va38
9akNujfliv+j7kya28baLP1XOr51IQMX92Kq6OoFZ1ISRWq0vUFYtoR5nvHr+wGdVW3Lbjsyohbd
uVCkM22DBHCn9z3nOS71W2ajQGEMRPBRrmUk7grSd46OEam7iN7rZBVEkehqZFvqGxRr2r3lVnRr
GunhZRhtao+jt+elrJat6yXLEIPJiubxQUdRddt4OX3xec9FL8k5f/sIiAo19D5dsZO2XzyPiANn
sR1Yl7ooDlo0Z6qgcj1YgXryNC/ZipC+I9oAmHhwhQqU9ju3rqIdSyyFJ2BG3Mv5DxG1ciI5Zg5Z
yM+WhhEtjT2EJUz/+IjRUlXpFwWNoKnb/MGv9BskgBY1IItfsYFfajjjH7Kes5UWKWxuRX0dWVl5
i+uNMwPDgblk/IDHGw7b/J1sXFVtp3FYw+6+oVogrovcWvWGXl1fuDGtWfyN9PmGJJNGpC9U76fL
pEfFTIef9o1ZUtkriKYJ1JealgDDan2B/MZ0hGQj1bnzC7AFqblH5nOMkqBYXjAyghTek98FqF5R
+qF1fwMowujgX3oz2OKaBlNRmbeXjyIoshfbDt8a06qnrYMWYy7lJNRntT5+bAN6t2lNNmrpmfdu
/wjpYDslUfDZT/JuGStBfTK03E2s00+BX7O9YFKJx043bSxPeUvonj3HDgj8kSUGbGCo0WyX//vI
gn2mwwCa0ze3B3t/ARhfZn0zYK9c+vZeoETCSxmC4ilhHoMLBPBYs528nNuKjshRxBIIx+eTGmIq
nxxZkj7n4AjMD+GbDtIvR/+/GVK2tGj85A4XMsr2Gbzfeb3aR32HH8q2kB+WzbDuLJrR3YU7IKJk
38dQFNGchetaucSuC7bI1uw1hjRAQ6McXmodUUsWG0tCk4jCyTwoJ9/+VcMZQv2lWom8NJ+kQyiM
G4XmDoWD+dQ5AX1XI/uU1XZ8nYGwYjYiTLnNLLkSMwLTxLB05YXll0HhfbrQJscKHYs+kgxs5I59
P9aNu6qqN3IZsaQaCT8KgzYhiNolpceeJk6Hlhaj38ZJVbTXPO/BhDh0WzH3lHNaDHJUfmtH3SXv
dfdbChX3hy06YpAQ03pkm2ozskNErsVOp/dQEl2OBIVj63sRHrWpQWLaD+Iu80iC7ePypSCHlTY8
XA4TnOaiYsm5zJWXWZPZk0xig5bwFRi1fMlBkPS3HsqUk1M4uHyqRARXiHr9VVMAyjZtWEm9Jl1Y
V8ZOF/5bR9l4k4wpzdVLsk9/jRAl3bnIebaja12HRRM+pM01O/riQ6NS9j+VFT4ABLG/zTuKF2D+
k81s9Qgnv944uauWDFt7Uzl1dii0jOFkyXsFDqVsyMWyg+oLrsxrodMrDzFy3/ae84bpzKAQZ71l
kApPtdU9T6FqN1AYKQ14ynvIifnsAms7IWRZooxub/NG2w1g9ACA0wmld4TTMwnhXvscyNLAQ6rd
gpKbN/BaQxzJZVLxdYfVwmxWDN3p6BsTjURmst7m7e6CcZuVbKpGC9OzGVDxzTJr3yGQuVbu8Mkn
8I503cm5Yo6MIcDQ80qYY+8L5jMvnfqH2uCQ6iTqiWkr+hom7VmlqYM2xD/QWRtXBVX93ViI6ujw
2i7iitbZkLf26rLaz01uymzj9eUzj8195gzFSVQltWnBvuCSciJh3++nRt9fFjNztk9XSmcYk1pm
ENMyZ5Bc/utY+h9Ji+nAO7o9N8Qm69iv7nLRGzxlxz2YSX9WibEr51irsjDOda9hArC6Q2jMSITp
GmRJu0Z9mj6M3jgBimAHlXD8M2e4CIQjSWexAwACcfFOQGclb5ogqnxq2aNLcldMvavO/+d/xIln
7khUoyxZBidvLimMCSHwYA42GK6/UF6Vm6rPzYRcE5iUJk7dpZ06zoEj5ecOuQ2tceYuTcZEVRUe
ar95VxFkzsEKwS70wj7LLLrHD9fAm/Gd2SzGdFJbwSprYQWw3x8pIHcVIc3JPhhqMuXaxLtpXeRF
pRMXJ4Kq44XBotEsh6KWK9yfH9BWgpjGsr00Zfk2IUDYJ2gDWbd8h5NcsLrEoaSuRveXrKr9FGGN
ZH30tybxADdF1rHNoZuBJQFSeuEFyOWGjZ4P404riXibWW23QZXefkMSm8rdtEFMyBog2PkAHVeU
BuH8oGSao1ah7QSzW4GDNagruioRGUpl+WjFY0QRjoqIJqIDNwYaRYuX9fKfRq99NKHTLM1UkM9l
c0Ku3fBT2WXbJE2eW1qcR602P8UWdcEiYt7PxD3awP7R7ADE5e1MFL1MJJSsj2lDVVjPTeshjvSb
MIDr35DeTARmn+7/jS2s4fcDEkxL3DveXTDQczpa5svkUKxZxkjuSlxkW6OsWHxOsXd0nUehPdrG
UyWfavWAQmVRGdbCxnmvJKJq9jyG1FbMt6TILA+Z2BESLEGsNNsm2znNqq1LPOufxvpct+e50Ptv
uhFkNqUmk52Fus1NXO5achCESlDn9Z8G36TuMa1KdlwDPsYQ/iji7fINylA4hXuENTuK3Z90dxbM
VmQA1MR3Z6WzCCRljp6QpVLWT2RN0gcNMA8iTj/VjbpHt7nGncXKExn3/eC+FIa1znK4QlNeaMvY
N0910VwbgESo4fMpVLRL8Ir6eQcazzbTBZ3LLyiUHskm5OnOeUhOZu6lHc2gHYVeN+7vgrZZuDpL
fuRV9xwqYR/RNcYd3bj5Q43jAhxZjH+koegyrjWs2sidey/G1R6QUwQpVTh0NktJB2siF0GlYu0L
RO0oNzWpkzLm8PhIEd1l1R+yVI334RSGbkqhC5qjSlhCvI+tzaqycJuBKHHAtauectdxnH/Ezimu
2e6XaixoXvHDFgU/LPvvX17+m9+QfKm7yGAqdPA3VG8P0i+BHGhZQqKD1LEemaY8f/tRsLvNe449
/5ojtf+7U8Vvwi905PK35vI3f/nPfPJvF/qvX/6/EStuCPJg/u+x4vft188ZKeIZANhxDhW//P5v
oeLS+ctRFjHgnFNsx7w80P61bubf9NccUIt42xWG6doWHN+/Q8UN4y8SyHWBVEEqOkVzmvAcSR38
x7+cv/iltEgTMAXWGMc2/0mo+LuMFv4mW0jTuMSPuErY7+JSFW0gfdSQkFtlt0ORxP7NO393K07f
uMPfx4K/oxFfLqEokdmC4HQEmO8uYTquJo2KvREtmp6mHlorbVEx7s8UNGcYoUI28YeQ2zkv5TsC
8nxNUojYvZJ9o3RhvYtvapPArRLo9aiPuk04sIF0MClhJs8Gc50af8g/+sU3NMAsY36xpWka83P8
PugGrkyq3BB7z9BTxZzZ0MVzbac3EciLf3wvuRLwA9PWkdzId9HGZR9yPA89CJzlDR7LOow3PgwY
A3Ha7y/0ixuIaBooj2sqSxE6/+NXIu+D+TjgvVBldp9J+yXBrWC4McU6HV1fd/P7y83vwA/Pi+O+
wnRt67ok/sZ5dwenyldlS7AUrYGzUMPGTuZ1313qyO/LXG3c8A+RO+8Cd6ShLLqxrsUgsvma+rsX
ZAyTiWIelti2UDvPfkYmvQr/+Br+/LUsfR76QDd0QzqXnKbvgoaKnA6yKBIbr/ljC/DFStk+hVZ1
7XYNkcSPrv/6+/v402NTFgQ5fZ41lEm01ruvpdds18K0tlglu5UjzxU78ijsKSrGK9IT/vCS/DR5
kKLE99PJ/sJiwS9+fEmwmtYluCYTrX1M4Az6LVicv/9C8zz77s3gGrZg3gTBMydW/3gNJ0BbG9NW
WliASCGzXJcCZTKHnOdkKu7Svr2io0TDWelbSLWY72G+iQewauQbl7eJys+o1lZ2NbuSplWcfPj9
5/tp6M+3wHF4jwzFBG6/+3jaQIxr4HML/Io+TwumDDkys9rOkOIPEWS/eLaW0ElYY96/ZGr9eCfw
kLlhboM4COC/orChc+hwRMrvwtrH5axtf//NfvVwBZOM4AcP2Xn3Ksmg7hiuDt9MgRVNmLiN7g/v
z883j7FnkdjtSJMFzXh3iUJrY1jQAcgsA8SObVxHYfuQJePeRZrx+29zGWo/zjDztRRVBCkxrrnv
rlUmFUe0JqSjrY2I1s3kNYVHutRC2Mp1TCpa1w2PHbSDRWBkrxZWi80fPsEcuvb+E9gm6XwmuU6K
5//j8yMQM0yMAqMeDLKnqTa++CWgY1mS122m0SvVtcPkV/csip/QBmGzjPLk7vef4ef5yJ5T7Azl
6POolfP//24+ypVQcT1ww9lKzopzA6qp80iC3jGmGUMon7eyjPbp9xf9eaq1bcMF0mqCzFP2+6cM
HxSnoFCE2Ib6o+1rb4A4j13ZF4vfX+fn8WHbrIqCEWKx/L9fslTgml7bMBRV/nU0tAWiXlhsH1KD
bXRe/GEwil88TbZtbNVtAchbynfvkwjaOCn0GDxqhvIThsvLJMD6qA49cVdHryS2bws9QrKvPriZ
vHEcsfvn35c7qjMpOK7x0xJmaXE7VHPXniTNtRmUL4YRtHhbMWd4ynrO4GSufn/FX4xXXhpDubZu
MS/Y7zYFqBIMzRIsmiTViUVBaqgNtU9v+y9R4dV/eJy/usNgJedcSXyaDvuDH1/WbIrgpzQ9zK14
M8orhfoer6e8NzAe40QEejKsGypLbew8JoHx8Pvv+ou31lH8Y5KpyXB5v0GgzkURT3d4a4OXwqqW
MrtnVvnDBPjLi9B4NVwhWD/ej0fp60LELOOLWpA6Vn722YVkhCX986/CoGfZcAkyhZzw443USP1p
ep12ueeeRufKTF9z70+T2/x3/Di5IenjMGNxw+jaiHcPCxNMlekaGzhbxNdGC2XGIqS4sz5r5g1h
ggsl2mFVyWoDyvEPL8rPkxqXVpYrLPTlwnHffT0ClTjuZwCzmhE/sobGbfraIuQKyq8Epy3b4e33
t/PnHQnXI+oXPgvTjO6+m0SdsVM1sEQmUTZWvQb+RnrbTrzUWnZwQkyoFhZVu7z7/VV/MRyYsjkI
CrSf+rwm//gUcyH72Cs7ewG5myzr/snAINDOWfGas8GItai8/MVIwwM6qyugs3+Y8H5+Vbk886p0
zXmv9348eG3ijxrHksUQPTZo8Gv/JcBK//sv+atbyxxO2UOZLJDvx4NVZL6ZFbxFZnXoDX/l0Aof
o68GMqI0wdpDWr0x/WkQ/uL94XrzYYc7Ky3x7nkCGLVJYQNRUmQOkuIGCdmBLJFlFZE4ju5qCu0/
DMhfbEZcSuTzAmxJ3WI/8OOzrJOEds+8qW0okZZI7WO7eaxIqYq9ZJ30LowAdwlMF4RJ94c5fB6I
Pw5U16bmwMTK93X44j9emhaDZ9L+YSpNzVMallS4UsKwf/8cf3kRF04PmgTqF++XYstPvbaaT1dh
WiKIh3kYxPXx99f4+YXktG0Iy7WVwbDX340HiCmUUG0WYIpyFjybSKLn7k0NIqwM//EWZr4Wrwiq
Nip/cl4Yv9834Q5Ly/mmdT2SUfAptEyI0Tj7TRj5f7h3P29j+EYcTKXBss4r+e57uZGfSeEDqzTN
8GxO6k73sdSG7rTNvPaNPMjhD4Pu8oK/fyW+v+K7jWkzeMXY5YW1wKsSr2PmvXJRFwRm+T6NgiYP
G/bLQAez1ps2Ghrwz1oBB0EkOEoCoyN8nuDKPbXe5gas2cie2pEPnaaFZDR14svvH/uvxg51fGGa
bPVY095vJ3Nk45VTgoIAff0VC+RmCGZFVOB+Cd3wIGKkoShNAmwFxcmzk+ffXx7VyrsBNNeWFJsC
l1KPxYLz/m7pkS2zUZ9j7ugAQ+2xnQyXHPvRdp/Goea/jRiwPKzlVey1H/HG2S6GBwwBV8RipOJW
CD93nCVbdKHo5MUZC6YDqe1tKqURIhSudROpm2hRXT6OQrZVsQqAukYoVoJWAekc+IdAJJ5pDy7V
9FwfpFhk1l2dYRZoO8xV8K8yq/nUjFEyjmtk5Kn+0U5alQyYxUqZPwlRDdOx69O4KvdZFptp+cEI
6pLQDXsaRpUT8llVDcw1GfiORcFcwKZd+EUyCbqGlJOLbM3RECAsvoU4Ml9LuxkRWw0uXo1NFRQk
5yEhK0qiIDvcuD4hgfkgxm4jCj8uNlXXtCOZjH0gQmoVqeGmAwDyuYGPjrHHPljl7Zwk4SBvE6sh
zov2IzLIQn1pwj6yz0AqYhdTZRQK9JdlZYzTbRy1k3xpjAx+A4pMmnmLEZ1ofyqioXNdAq1SCy1C
FSApeOmwBeIz1izTSDA0l1AovnZUnIZjQwPPwMHtl/yPUtJnW0UcndhbeMNUwvjqfBd/APYZnyy8
HAcHWsaaJvLWH5PRQ4mZwmbyloOsDaKtJ001WN0625puvZzSpLUEp+yN1yT0OGJPCkWYPM2KspDK
lwwl2KuIeE2NqBiQpOYzwQo5fmSdoLTivsQj707HbJqC2UVaKNv+JNGIEOM4tUY01QtUqzURgiYH
3pKWoDCb4QU9zJBuFNEj1grxXYHFCDes3X6xMBVUD21XAaJYNY3LC7FIrZQeYwYsMFFI0WI/vapC
u5ZXOTFDZPw4oTluuhgP8NFiz1Df4KBX/Z7OPt0zlFlOHGbcqTx3n8qiol/tdC1qQ49OhHHbCdAK
25LU1BopTNSkeMU9CZjAl9Cadb2MtZPve1WZ7FHa5/3nkQ9S31iT32EUQqlNhzilKZNA/AVLCBsv
N18x9kMnR39cNdNbYo4FdpnMb+kUsh8Gg0Tf55U6fOh96Iy2Tl70bEr5LboSBbauNrGt4VUDREi7
mdxQByguBJ31yBtKi6X0o+ZIlieSvFb1PKE8C66cnO4N3aCmGQqJbm7EZosjSJkrKXM04o3EgI5o
kZwAVxdaiI6419ChLgrkuulHDaVG0GJzSiwsaHDiGmofwCvTzHnRapWV/r7PTEeGDtQZKk/dVC7d
0q3r8d4qm4DT0pVeYykj2CUt/DJYpixKOGuAEuZMh2mb1sVzWRJJcm7dtHI+JV1dxc5ScxogRhMq
WOvaI6IB+qrKR3FFME5KfHMVWU55YNb23d1o9y1wrKA3/U2hcUZ7KioHU1OIbG+PnqEJT3jijRFR
YVf3qNOCIK5AhNmJFRAbItJxPoUHYSam50o3deeNve3oENjgGDZ+ysKqhXgD81wOzIkU8eB8gAjl
1G5WQ6g2WZ7b1LZNcAPBgwE7D10U4RU09yCtaQtRKFd+NVytxZSajg7snA6FTv5MoZBmIaYTyw0f
RAIyLr/JvcgyvB07PSd9taIY2+paxUHYoXRTXn/X+dKsjlE9ivBM9nw2HvjaCXATb4AEgA5L1+SW
4ad1tyl2L+9ALDD5JXQ7y4x6f0R0VvetYvXf3UXbvubHz+lr/f9BEw1OzneL7epz8/nvjtn8Bf7j
X8fQf62+b6Jdfv+3Jpow/6LfxQHP4ehjmCSn/et/fGui6X8Ji3oa7TCOJZLamsNm9D+7aPIvqm10
FPAjUyThT/9XF02IvwjHpPNmGgYCeZ3G1//6n1+Gf/df89O3vRGNxx9+/X2Li7LPu+0oSmNOZZi6
HGpB7A3UfLT5bos4mXgC2yLHe9ivKGyiKfTbcc8i/wxNllDpKk0AG3zMdOUiRbKLY5PBBCqG9NVM
87ucHvZmMA1tn/jaLQqjerojEwKf7ORVR4iaRjTsgTeSCt5b45o92TlcZG7PoAth+eghmism2p1w
jOmqlCBIIPJp+L5HivLXRh+u27Zk8vF6DLlrqijuF8th/iVspS7GaD3lwZudF/65t1BtS5dJNqtM
yoL1IyCznFkZ6g4nMDFoFfpchx1JAMo9o39IQ083GQGU2PQ5oqA3o2qHGQjtV/QB0O+wz3XDu8kA
/xuYGCiWZ1emzXe3QrNfp86zX0/i4FX8iPvkisgSc2emBGj4Qjt6EySqMug3AtLKFRZo5lTRLfI2
f8pzHAqYPPt1aAOTMSjhkFZLC8C0EqR7HWTEkX4mZpBxMeSzJUh7VTCwFnqexKcmrU4Ekrd0CbyP
4ID3HikDBx/QpR9V3RpB11IKmF2dbpFeAhwmcC0qiw1MocQe25vKGwzWDRJQ3Fi+DkjKET1Wtx4S
4UWp2MmExdeYfAbSJKP6NA5Q3GYDYWx8TESvoa4CjVO2cq33qfPBhu2KgJNzJu0q6McllmEH2pLt
+9ugA1jlGv2DJBV9N7AkrQliWReOW695VmrTw+b/OCXB7axMm8DPg1fLkBjHqly1WfsCFsxiWTC+
wlIBeons95gXr/qET5A/DhQvcbfWmFdrFI85C0CPgwjP04PWRQ/KSiw6wn2wzouOM7jAZZgjuDtG
WOiNYLS3fZU8j+xXwWI1RCZmbDZx8HaQyOdgzfQxVnApIk3pqwgY5cHO7VXvptauNesbdyw8XBFO
dvBYUzdU7TG9ROCRdKdKcCSQWhkLh6NI1ewLNxyxnkJ11ydcshp8qEPREcKdmU1NuAAk+rg3tlbc
rXsldp29JcavP/TxGOzHRCwJCwbuS1zjZsyOZfIZhkJ3k4EqXlFGXaFU6r7qQfJWdtorTlf76MYg
KltKdrdB7sh1adeHwaiTfeS8lKIxbrj7vj3CbWCNCMiGecrIIlpUQzBLttWLNNEYm17w5iXywbfc
Afmr6DaNSZlBemlNar0ASjgNyOt1f4fdsSUdKwFuw4onK+IV9C45FqazrsmL2QyEsS50FvBjnHof
xpRMST+au6M+RIPKR91WYbuJ9XDj0YeCAxBCesYlaAbRA7yGVWwid5FeOywjxCUkNQbwFIdqwh8d
FQfdNw9DUiZHiaQK4DQR5FsgTce0tO44RRh7Q8eg4/O3Fy4XxgB8dBEDHicXTGJDVD0kgXhbT7Ab
Bfk1Czb2a6OasB/azRevPZkRiPqshRGBGHCFvai6QutaIk28ElULfNq2oXMwpqYEsFuAkMdrQAu7
WnmokQ55ul1eGSS52dN1FZn6WvkzxDpghOOiIOw3I4ot0dAL+gGxSNacQwV0zSIW5ksUcF5vUb8v
whl8Kr9YCZAr0Xsn2yeyq7LVtRaOxbYdxmKXlvJjjJMPwuxAlg5Z9WvVetcpziIbWfqd07sF6YiY
0EUbf7T1IlqhJBpTuzkVBeiUwMHEzzYD1RuGKjS3xoVigWvGCQ4eR+yFsdUb90stm/OAP3/dBFG/
g0fGXpWvQBKxsQZuRUa2JWaaBZL4sQVBUjf9ycl8/R4J3bYy6WFhU4hQnbs3URKrm6nSNwRCNJzX
kUBrgeXcY2N27gN3Hre1e8pcDChw5Ncc0DARgLJbuR7Wv3KI71yv8U64MsIYTociZM5tivO5AAx/
7vODz2q3J17jpkRJFHPyOAd6SbJwKPWtgzprQtB+vvzIHMD0YgTNzcpgLRx5mxKbuspkB1dVD4LZ
zg5Mv4XLU5r7nhB4MuPt/NYBJgEbt3zMUO8CjBmuQYiCEmwCYGJOxTLR25+gde/gxTxkzK79WMhD
4X5m8qqOvgkalsqyDXZ2XeDbX/hxda/FQFMJwTFxBljLihjAwm/n+AtvhbSPs9UgCWCZ/ZKevRrV
9CCm4L5i7O8KtLJLz82ZiWU60KqPnadaMB+rYhjA9NrNgwQ5OdjBx9j61NZFtrd7UFaBEZMpSKrY
Ik6iaTNO9RyQ1brXiW0T9lI2YkW8iVqEMUGoXascQMhpfWXQjtt1aZvcND2uayq4LtWy8jDEGBKt
3M7w2tj+mvhq7CWjVa/dUquxbPYmGu5jEgfGSTMIwrIH864c8UrmAFs2MgRmCqP03iXXYM0L/8nq
9eqsV8OHzt9bYNT2VQROq47dtxziCc7WhDVV075i+zUQww3omIXrAUslZpPMm1MSSfHQGOOa5Mq7
MprUGQy6PJXirjGqGzpGVyVyvwfTjZ6xhGTLscz6bWVshs6MHhqLxcIMhPVitN3ap8z5xsKGHSnU
rxOPT+8q7+B1cAnQH0HV0Lh3DWqkLtfm2BPS2uwAQ9EwcgSWUXUwjcYixY5/I22AITjAtgkzwHtK
26OLO0yWglWprAyogrMdRwd4ZznYzBMOkzI5AXGIRdevU5JU4dtVBVzb0DbUisLFV84GK9jqI7ro
6EPsdhUbEiNfw6BhhqMeApddvzXD4DaZ+nhRkYm7sOva5dnjhcXSEpmKlNilwXkQmIr+UUUsw0Py
se8LfR2b1qtuNe3V1J5rzfOvDbBVm6FH2J62RGkyolBZhnW1Q22z9wygelYOxSQN9wqb10668X03
oAQsmkNuGtmuHMHRxOkqDRDpuNVr74kCe6Hx5MvuhoevFsbAidRyj2EA7gspGFBIyXiZQT7tYDz2
eoH0VBnVbebqzMljDgbYhGcNG51V4g5oYLZKUm2Pn3ZYEqsUheyFGtdgVi1CPMXDwc3lsrYGMi7e
PIN0Z3yNajFON0mB8dkvYb4X0Ph8Z+WX1qei0W5rV9c+AEBUYJsxWeQmjtwaS/EIjuRKxhoDAkgO
QmZ/kZDbipj0AIDt5JruA0Fs6bUmVmr0JEwT3hG2Hnc14ljp1i3i//KmTwBfCsLrfEUcKtQ0WcHn
LUx56rL6caBktjVcUDZOOKCkqMRL3rvcbt0nuLX4WBdbjndfIQMJiOoZmRTdrNjJ6/Ymxm61zKOY
96PYgqciaRMZ57oq6h277CORjgWejJ4NrrzPtL2vdzeDmfa7juSPykgOckAsTtYQhUuw1AQZaxxx
gaY6LNC3gded6ijND22xTgEnUSuB0tNM6qoXgFzYqYbbGAaDE2o3g8LfDEKduCb0zwuiMRfIpLca
7hvfDp1tKJhbi8Idb4dIczDolwdmcBCBPaYP4qgONQso5dFG55FU5ULqsgLdSiqdG54Cy13oBYKS
jA3TqpujD2mioUp2N0EbEm7cJoCaIW57MYWvos2Pg5fdFLX1hPp9WHgVRXI9J8gutD8PjpILHdBn
5HJUZhJM77SPWtZ8AtCbISvungj4YV+FDmFZ2gZAImM8R8pl8xNYZ6Qp5Ieyc1m1g5cuQt21Vxzz
PmaCoBNFXKQfAYbB8d2AMQvQD+skCXVath3SZlxazXQ16fFdI0BwB2MVbew5Gd6lEYuwYpgh7vPz
F9Bp0mCedGmskVWEH9o/xTquXEplH5jTxIq8NOImAsKouoJ9zXjn+9y0cSrOkVasfcnjsezhiUIA
QDCU+k4jjGMgRLv3JCjdUsH2GD9f7LuWrKC6avkiHOYXaoAvbxn9LnGGDymCaqTz1FtmLnE+ZJtS
zG9eVXkLB47hQoYGiN/OCg922xhrs50zRXv+Bty4oHaDfAFJ8NoGsUsihoRxGPXBaiyBiqrGeKIK
DZrLyXeUURiuLdvTLDwaZvHohDXsiz7RDsGcLRJrRbMK5ueHp445N+pXxqR2Y2LfNfH0ATwY2/BC
yZ1HSL3lx3vTKs+1bsM4CYotSRK3JJRDud3X+Wgvk6p7DCzVHpxeyJVm52/KKq50bG8JUKZV4U7c
i+IZjnJOrmg4bYrGUAvfJg8cFT/FcbnGfUJRziyh1kQOWRKuhjB7hu0BBWQvnWZvvVGf+lGm5HZs
yZFJlw3z5LolInjlzbfPp1fRSrgbekX64FRbNdgIk3Wi8IHBFp8GnXo1erHSitxN6ZjnHKs13AOI
+JU/XicUV/Gr6XQiU/DpPsr+mnyIDjMgwUak+s6hgFdjVdwwZpu1xjoEOdLcN+M4PPSV91WAI4UA
wLxh1WhsVcpzjJIdc1n2AGsFED3zy30rAeM5oINZ94EHNo64tkDYLzWs6klOjZX48zvsy2UgHdZI
3AulT64uHLt9MzellD6z/FUMS1438k1d6d4uDtu7pJCvmgrze8C/91T2XwtXbVHt6cdyBgMSdknR
0t6anR1u0qh41GXxHFWmeCoTNOgoPtg4kaZ19CPjSusreOorYqDfVModUw6uB0+wyWlQoDU9u3K0
Gp6pU+lnnQ4M9ybFv0TdzN/X5bJvXGsp7Hbrxlq+Kloltspu9yrstywk3QmpXbd3akoWtVk7ywh7
Lju06db3gwctM72DE4OdKyRxG65erQdpAzdSoX1vtfYSu5SJZwNOUNl5ITkqUl9mUBcpR+bYx1wO
BpWc4ZULMZXnwu3qVa9PR1Xqam+19FTMCERiX8NSH4P0KhCqwggQpYt0rJOlHWfdEs0SbKRObaOu
hiGdAeyzbHzZJmlIUC0XTMf6vg+LEwBSChIEHK07PWnufJnokEz0bkNCjDDEC61KvkKEtCVhxWKP
Pe3KwbszNT2EeEdKn2YZJ71znqlHakR8BYRlYs0M0y5dDyF1iElOAMd6XNdDWe4Ty0t3gVFx1AP4
O5k1+ytCnnDtUBiN5HBVVvkWicS0U2ZikIvlETzpTjoOtBQVZfC5ykGE4FG90SpK85E5bfNgIgsu
RvnnWv7O7vxxR6xxfhXOmHcSGuhcG0cdGPRBlG2zqbWzMq3HTjdOaeoHW33q3qJepwdhaiepVw+X
w/jlRwxYct32GNa9qbieMF5sTSs7ZQ2PKu2B0JsRUeI0PA6RWI0hjhPtTIN6XF+udvkRzGNCRtIn
aWfOBOIP6S2sp1Sf01Facn66IJYHOZLzZ9h5u4bvE69LmcjFGDTFDQwQgAPhpMDNARpxamoGKYGI
VnA7GM/4+gy4vNGHoHe+Bm5kXCedd/CN/hxUdzqnj40snVu2iM5NIFnzCQnrrmqh2+s4UbDgl3BN
tAX++0faCSxLMUWkdtA3bZ3acGKYY1NPCCYyPnaYk8joyTPq9GOij9M2CZjIqcEHu0F6PuhD97ku
tM/QKd4gqLF5E9qpYvQv0xqsYxE9Ed6Gc4p+kfBp/GCGXpdjmdLxANflZ9i8ir49Xn5wsCW+qAS8
WevLof7s2lixKn96LFmH+nl11Q0gWZOyr7jAmxn1xSnN4WVPefelCjEbDzLW11EFXqQFq2a7mr+H
3PcmAQ4sfN7BBbv+ZC1B7ad+2+4ZTp5+H8actXuvwlO50Cp2LlgWyXrQcnVd6lj/Rn2X9h4Aw8rF
4aTdu+FEaOaD5wR3KXzAyHc/tXYD+zjjfa0ywZLYb5xxnXKoCxKwY2N5y9wIeArAN3i00FwbFpna
weDfwYfvdf+zU/fEVxWjy+On/Tj4MBfM5tAl06es5dsoPTnX8+H9fzN1Xs2NauG2/UVUkVm8KqFs
ydl+odrdNjkvYMGvvwPvW+ecF5Xa7e3tFukLc47Zk/JJwljeiC9bsy5uC8hQJH9aka0BQmRBOM5H
JXpWrtNVpvDCaXW3Zmi9lh4xb+xR1jDtSIDLsN9GP2hzclo67eYY0xOT6Ctpj9sOvk3sDn9IzYoK
l1h381R7E0FBslmI1NzHwVDkLYmrieGt2v4+tMYLizrqhm6BrMEepOU+ZqgJkat8DVH7k/kJ6Q5f
zTyf2NudcO6llqOIQxkfErj5q7hMPkhGOymDqj1mUggdy9wW3XTQqxnJK/ExXsJP4SkZrYirXMqT
1t1GIaQJb2ad0j20A8syJoP7EFhr7rYfGidspkP+mCySw52FZ+jqnzy3UdSaYD8bEttqKMRbnIx/
YQC+XSxQMItB6xiN4TWb5INIeuZJX66uDh5cDpoUxstFcxC282JEGAB1JjFF1h3HiNGEThi3oIVR
QBOKGcABPpVdm/+J4gkgbTIyoqvJ8SYBh8jQkC10Sd2YF91KL+XWMwndNCAAzc0XQczrgWuZTqib
YQ44uM4IXNJxPKwEPAgEDAQ1Dx51saCJpikyXIdbU43THar9KXVBiTYjU/Kc59bkaDZpicajiXDH
kkR6VNbXMBAY4zMpJsJ1XUj7zwRK3S4rCdGzvwFGXutRHyQliCDFhzeG9ibtSReMiPnlvrQ2od0k
3fyFqBJ8LiCItiAQLlM3AJYxg7IjCRVMMeRkbRAtH6cF09eF2irqjFuP6XBqX2h4H8uo3LgWWnkL
BFnGSGTNHfdSMcjAoMrdYs76dusxq5nrct7Nv/A499OEiRLV1mdEc76AG038vmmqHqw0uzgZ8w03
uzP7fpAVy345aK8apTHb1xP7/lPod/Q5hnMeVXfBrAJ8d5wIQR7nL2tSbzEoY2Dl5wpv7DphQUiU
83zIqv6tyslLxa3PzfOL4cpaFQkZcjp+aEUgzbqaODpmnFwHAQEng8Bk2M0BxMA5MlOanQoigAmo
ZwJvvUqz9siNlQV3q1O1uyDGXCtgM3KDaEK8CZFNzqwTDeEufJwUfyIls6vvbP8pBLjLIz7i3AjB
B3vt+NDE2dsYR+T0wUkVsCl4CjivrANPJOpc08l6MKh7uq5+gY/P8mOONiZrIKFpt1iGYpOy02fj
TxvGXGAeuSxtnPhMaraha56idtobcbfv0KHjfZn/kQ11x5tYrIWf/rX6rVXZcjExBXQg2y52Kh7r
Z2ZFu8GTPxkDk7Vi8JfW7b7seuJma1pERh2Q80NQ+ZNyP2du2jXJmdDlPtU8wALF2AxrA6AYha0+
5de41y5JU//YcXWPWpsUhuogI/8c5xoVwzLilWPQU/gTDPHR1OKZa2EvFhqBHSq1pZy/5BVmxbTR
9hPNx4Za8bGf+j9UOCYuFENHkgk1n0WwIjEMAag9px+GbI8e5UGYPyfNRNIqjs/UX1kRMamJW6/T
wvnwOfbDkC3BG0G/ZfZ1j3rY4kCynyoG1KbNaLGqA3Bgb6ixHzMtPI66ONYZID5ttLfO6NFRtw+m
pQ4T+8UNQoARHGXCfsJ9YPO+LfNwk06EfCXcRjR4vQ1J5EOGNCA3zwhxhgUCCRGOYeFIgnzqa2eC
fEhwacKzoVWf3uDi2+/imR6duz6Pz8Q89h0JZEgL7sBl6YvkY58NB8/tA+6GNqinaq3l3q3T7bfW
munXk7+xuxhLWQ0OiQkFwTuPcqDg83nu2dF7Jeg0JecrcOtvp7H+jfT8glO2KUlD6tdZZd/aOvkh
kmvgEg0N/2Jr1VXTgSuMcOZJhjXAqvQSeBbkLiYJ5Zk43VOOkSSdmDcjUlhuybL0qC6g5DK+Wjym
yzD92+0A2y6PrsaDzBUz7Vkih1eD3nLDbLxnx3OZThuBW6mBCsADXDCevFw7Z4n/4qYhFW0OvsD5
qS37paqzaEszFhidfhxw6qYg2DJB1HM6UcznkNJjnRswEWgXzvznmuqB+vc+cjIPs71NICeXJqOX
SR9WjnFzRvAgdjdT2XHhobN+NpABxlL/K6I9Tn/dqMg3ys8yUVCua5UFxZujux9IesB6T/MeIOCF
Am43FsyFSnCJSKywDUO3n9rhG3Jirp6Uag5+5hAWkeqPRgthN6RYmHp2a9X04uWoriCgrcecIiQX
HqPKtDox2WVOP5lnlBg7X7R8lNOzsh77zkQik8XoS6ngRNe84eohqYx4lxW8ype6JzgtozT20HRF
ETIc4g76UCfyUQfoXleffbyA2B2o4UlkVkdtrgGTEhoIAtBHnUDmztkdzYeunrNAUoFWPvoLrf0z
9665mrT2M+3iv/lcst1zPsd8Zikk1zEZsIYcqBKa4p72WbUuHMYog/j0vyZliF1Ie7zyirupOnnM
Q2+f4Ky7/r4ABIOwbaen0YU1BVPUZPYNtbCuszwghBmZRJgMW3IrIWgCgDv1A/fjVRYb/vX3JbTI
52DLH5ituCWDMW17ULrr1svsFVix0N2hZS2RN5Xuppd9SPSNC7CWIYYhO1oUVm6odKdsbyY/zDO8
S9g73Klz1pSRuA7Fcz414oImW1wj3042hR2RAxwf6rogUYTdQ28tCCRtYn9WyqDuWqCuAzLruvbe
5VC8GVEpuMrQvRWDtotE8jUNwjylNeVBoVXlmoxZICskwrmVZZyrTD9XExxKjVHdanLwhQhUfWjz
qG+oSpLN1E8+kT/LoVU2y/ROo4eJVIlchj3AkJEpRG3rjGb/YKeCQcaUk6VgVl9Cz+p9mdR7RJoF
leS8T6Hd9gq+gzexlzYj+snWApHuRPumDeWurli+AN1ZNp/ao2i/iev5xnE77RN9XriFzIVZXuCx
g01G90lkudXQQTHst2AaN2KhDbhhfWwwpe/jUNNOBbpXwqg9xkI1T6a0ewwr6hbiiBhqfw+iIeUU
KgKqQtrvsXybiLgmZdYJctKM25/RA0zQdAR5KpjbsDmtYKQEdkxgi1gKNYZ307/MRBYdQwOF7s5M
iBCPdczKbefCj0Zb8aDpBYmxEzv1WNK+gywJcsf7W6ThX7+gPyztuH6W4xJam1sXarWPts6Y8xik
hCVscE+hReJW3DymPWSjmfpW+EWyxYC48foyedTEo09B75fJHy/TvLUwQ4+enQiNPC0onTkZLyZD
CmgOW9kDxHPT5KbXV5JQXpIRsV41doGZyWFfgR2ssxcNYftznQ5A1rJyN42R8WYJyKuqMFWgBCF6
w9QFauLxx9Vskpx0LmjGjmXj6lvLP9Sl/WkP9XeCfHNrW82ecnPjGlPQyH58SBVVjOg68QcDGFmh
hTGQEQiumZlm1bjkqFYSVW9pM4DJxk1htk/+wt0dOj68SYlTqk2fSBoIR8r+KAIvd0M61AcHn49R
6/pjHoXPjcfeA6cr6ZVDrq86vWtubtzGp5GzRmic1rmu9QEFprNr6Aai8u7F8YeWITlwJqWxd+18
SJ4WkdD8gxw/CxzZ/pMxEHCpZfkzKmuaxELtvX1vhpzD7qnSYcHHIKZ2DIJw3ftrV80XzvB7T+22
KwmQpF4xSiapITTlcE7vC1SWWXD4NnYAZNkjrIv6xmZSe+ZSNtbRMF9iJtJXj7NjQ5LEk5EJSsFQ
O2X5vIRyFf4jcznmQ8u7bog7iHPOQySI4yIG6KIRaMceSRHnUWt3dh404mP0tyG/fj9XhOTgxyRH
zArL21S303ZWPKssXdqHaLDwhsNQ96d5OCTxfCpFFrR+WO6RYGOyNHOuoEpnDkVdCgoMfGdBvBX4
eP8Ywpw41jHxXebIlI/qWR2HSWYn6DLVnuxk5zLNfIaEZbOPmYFimaC9fMAgT2nXNGs23OkGHEuy
l01EVCyqkHJqvyppNXcvGxAnMdCO43/GrB+rtPolOXMaxyA0V3RVqCxfhM89LeYxbFJ0/k0cxH7S
GrIXXx4bk0CN2mxKUOtOvuVolBBsRMloqD4DtqEvENT4fqPj8gTkvneVmZ2aOmMzTuzKoZBUDSy5
PqUA4N9ObnIB7pQFnjtaV81FiGgMor/ZfUUqBcq7x5xEHTDTGYFWXvkcjt2wTkacnYz80p2WQ+7w
jTT6SH77OqeZ2dM7t4ae6Eg7HzRWI3+82dmTbOZ+u+HAb6GsEwOvpxmr4tqyXmOjUcDN/HknbY8x
Uwg2gHCOWxf389eson/EK4Axzqh6kDzXb1k0ENmAHGIj4DEF1BExiPNKf5z1MtqOfaNuGYZd1KHy
KKyoPJVOTbomaLzS6cgsQZK5QWS2kQDEDzTdWxCb46F11HIrQKcUugUlYjUfx1HNR0NVP7XT+swD
6/n0++IaUFgQ7ANJeZYVz3ryWskV8muCe9B3jUttwtRYtznRU0s/GSa5FnqMSxHg9jznJ6Y6//fl
f7/WuM4fvR5zUK58h5zUHJhVffHRNLAoz0V4tNgcMJHCFcTwidTy8VQXcjwhax1PVeS2B7IWNoSc
sAG3DCJ/YxLMPU1WJwPdBoH2BRUl1D1zx6A74bzdWhOrAbeOwkOfcO46ToGWx/lLKkm/MRtv//vh
laUPeLAg2Gf5KGfldGtW1vp6BCNj7zXH6fZJKIPEqtQpWl6SqDCOvv40W4VPo2r7x993FJP+seN+
uHN1/Y9hWsXp9wj9vvv92Sk77Ylv+t+/C5dDiO6TAZ5Ohluul8kpMcL41JMnedLprRieDw4Nds/y
17EZccffnQuyh2E+YwQT9Njvu7aCWi1SNOGtfEYoFZ1HTSe/eAlclH/FQJgDSUnE92KIWCN78s6F
TZUNhJMITsN9CXXjlMcqRM9qveh4jnr+xyldvYUir0xN4DcZrVBUi/T8+1Isg8VUEQRtct90kozt
hc7MXWRkXrBKh6h80S0bGa7mkbq4NP76aGzDrp3PiP07gya0qkwdU72PAL2NJPUt5a8rKiIeWaAF
hpv8JCSOnfuamvX3XdIi/yc6CRYvcJok0t5DsskDoxTLUMpTJsnB1ZqNIQFcegLtV/eSa8mBXIF9
y3aukmRFIZDLxcypJtkicvEnyJXG8GIUXrQJTS3f5Fr0V2Tz1ZEDmU5es9XQXa7TvKLpG+QZYT2D
IzsUQYYokzWM5j4SYQJotGGpAlTtFMdtsy4zSXnvzF9TZOQMPdr8Yo/Rruy76MgAoj9LNtWB6sK3
GbE0RHNtGyXiJ6pM69BFpIdII5Az0SVhXOdsu3RAtkbj7Dyewx+Yh06ZkUXPg24Bf46ZWPVjh66o
qkr+Asl/oiym2zZBZi6ejKn/8sfUefWcrrp4nrTpEsoOVYxwTm6TxdtirNlvz4a3ZsE6vstooL/T
mud0cN1rX5tIH017eK/8dN7OSZHtvWpVLd9JQOtudgZ8GREFm+5W4Xfax294SPsPmSP2tESPhqFS
D3acz/s5ygEWqyhAA2I+ZANLYbKJ0clY7tkylXZDgcmAcq7+tKnLEGpqT8ydiclq1UfCcnyX5lF3
bFHjbP3EY4U/mG92+OoUg/mVNFTlyTgmBzEyttVD5yhcAOaZWdarnEr6HFK97UVKhHCZEs5VZKJ6
6PJOrnXZ9H/t+d1s3ddYePZruuSFtMW75eYddy2HwsHO9kYHU6wXYDtbBgqbQUspxqQYkAcEZRR9
dV2cMfQA5d6MNDqVYeBouiW5Pq9jjdt/IohFMyUpIQhRQdHq6hHwW854MfNeFY9Pg7p80hfAtf4T
9clws2BkYZhwxabNl6DaMfnMHwxPjF8LHHITZXnEunaOb1JheMyx12An417YCO/UupPxNA9q446L
5kLxyc/zpnLTlv2SOHkR9tZE1Hutbrs7iwEEb1Y9rvsqI7/XkGK3JHNf0rh01n5VyK/cT2DSz9XH
2DjljivAOCBOqqj+JC1wm397Iu2/XJVzLqg53BJM028GydGbQD9ue9OsN6EjxiAKzSkYSf1jzjmu
ZyYl9zHWDzxCqpdUj5LTWIMq9pq++Ox740WE7T1xp/wQ9VpguxDB5678M8ZvghhtND+z+buS54G4
/Bk/x5L1+vvKTFUeeVY0dLrRu22Hn2HHAyhvFJT35aVokkse+UVQaJnJLF8gH/6fd79f69vhHSuU
IJhQvbBJ8S+aYiTAabxWJsl7w/Ly+/Xfd4Nd6jT+Y7dLkoQlgN1Ewe9f+KlRXuzkmJHjRpqORUbW
FMIBbbq1P4roAoEMUlnPeRqrXWVUzGuh10xu1GEaET4JXX6LuC8/hU5jH2ObvaxJLAuLQkRXlmPr
1GGquKIlK675KLccrMdhSGXw++V8+Tun6lmqSoUOTyr6Vvq2368nnsd/s3xHtrwr6/ZtHvpb5tTd
1iZW8fr7MmPzpKYUGai2ipIupW9u+k1j8g+o2req9Ier45JzMfbV/38ncE9sasMn8y5+z6DK654+
UiM5w74T5nXQO8Y4lMy7OOaSkKYWZLUinljmUTAnjfZUmg6VAvvKGTPWqv1hfWIfGqO/QRANEE0Y
G0K/rgxDJyDk+Q6L/HCn1gpvUp+CviAlCb+zdUpsxEQS+xijQj0NHIMgNjVQs6dZml6LZSMW2jfJ
UNAm2mOX+mykzcken6Whs0O39Lte+eqp1m44qD5DttJ+HRmHnl0yquIndLdiO6aVvXWJlXDHWV1D
bTwxzfyMzK7cVsSBUUAlxnM+tvbdmcyNpdXklMZpdKjiUDyUZkNrm9601n0s3K4+liNZt62OiFW1
bJwMzDDbPLMU4MY8fXZcvyCAyWc/xbQ38DSAWJFQ6fMqjvATrhFMtauyLupTlIY/tAvtIZq5fPz4
nzvW9pHYsGSbayS38fjFic4usSfRyWaX2PfFOtIUnZNmv4H1nzZul87XJNTdg93qNn06dFY/RWfb
KEYOZTZdEwtNUWZOfxxpGHc9xg0Mu+Y8O1y/0tD++KW68rP7e69bzEUK807tIbYZOjJ0hQzxDdZd
g9TERrRN+9onLhqwqNk4SJV31oB/ARqPk9Y/jQjR+TF/fMm6rNyOnkfyZ+kMrDLYBtrjPdey5imV
yWeCF27tRxmJW9DBAqCRop2G7wGAyypzFNzHBXbrFEmGC6JZs1u3jkPXlPehlpguqOuPbZdam46R
z9olMeRYTU7z7qNOzWpbvhawK/c6voZs1gPDqU91jA4E4US7rbRGPTnWoe7VuCVLCZBPapn3vJX9
IbEopAy2QEEcdz9a039MIqZmJe1qG+UZ0aWsJi0CCoOqY3jfqRpzXwGU22KHOfn9ARB295C7kjwr
9ovrogBA32uu2kaad++csT46Y9uSKdyzhXTSJyWIPi96sLYGHgcGRlW3EU1ts3UP7UWpbV9ZgxHR
/aZD+xSjGZ9QPNS5lmxbvabNr5+6sZ8uo9nq15Hcln1ozp+/f0oz4MR1qP8pXHO+9ss3DI4u0LMV
LXs8voZ6wjwvA6y0VnI/TiUqubXELbaWCm3MhOB46F/tRWQ9ZdzDWYr5rHBFbV1Ty/PWlAMfTk7c
niegdYc9iHeBhzJs+IXsxPpnxRU7aCKf6Pb3lZHa3Mr7AS+L2W7lmKM7LttLXihsd24hr67yJBcm
vbvrHLqwDg+JWU4PCaYu4m2YE+VWW8BVjQzO6D46KOW+G9SlLtNvvCn1idqQujvRm6tn1c21wG2K
sc1/yQgAdENWAVHlPnfdECBCLjaK5WVldOWtIkxzKY7cQMfTd/XmWtI1MQvFdnKyivFkNjXdua99
JIP6FjM74z5z33wiubWUmXRsEE4SOhBgcbnaFLbNtocKim9kBk6M3IzLpksJ60vD7ZCjPVToN1d2
0eZXJ1wehdBIr6h5oHa703ieOjJ0hubtoyXW8pr32LQxi/u3UI7POlC4namadqcI8li5msOV14/N
TsmR+aCe+aR5jhSAmf4m6uciqZtXjB5umz2kpf49arl6U6LJ95Y2G2gSSYiqx+HNFQhBkQLbR5rr
BmXsPB5IATniyZzJJyisR04abDOOIhYBb0M89sWxLlnUdgnLnhq0LE8Alwjwijs9Trv8ZGmTdZt7
79XhTNeITHrBRTw9yL76h5dLvXIN8sP1wB1aD9dSJt5q4FSrsiMgimFTxfOis09kn0LRlm8+E5GL
rtBU+T02wdGddzom3x0Rm12gRW36ThjFZyoQ3xiK7CvSp4nZbZKgx3OyhSHqMHRmuCkTRFfpmBow
UMmTG5MkJPmkmI9tH+fvjN4X8yE7X1JZThWLA5zT6PkdQ+Tv2YhPSMzsCvyY7p+HsED9qX+kttXe
yjaEnqwAk7Dxb9yoeYkbnnd9jIPUBieOG4i2PumKkxXV8PwkWwA7TS+YpOJJt19bI/g9NoWzBHTy
Py9s3MG1VTmnyEWThMV83FDsFcRxAlFVCcvUQrXnVGOuz17eINinHe5NUz9NykmeJ4eBkxD93ivN
JYuWQxO2RX9GLfAjQuwx5XK0QAwWjxAkzpG/BAHzODhjLnUJZsteCxNfsuvO2Xs0lWI1LDt78q2O
aZPkb4P5DDdweI/N0UGoOJz6hlzeqPWtN9fjUc7Hf6BiQP7eTeN7ganV1kT40hGwHFhx+g+v39L7
lvE7axVjS7sTBvPsWUdbtt46TfQnZ6qKTacmdysMt6QtWoWO/TILS+NXJ7zJb8Ny61fZq9vk2kYZ
evy+dAzrAa/a+fcnx+bRLATKxRbFne+zYuFYot31XLk1e2ZxnifqXV92bSBMLrcIAVXRvmpFlN+t
Tnf3eYHy0O/diyG5qg22HAeTGwpeOMLCtT7epkNfvffZ7KyqrCNrAH2BMVuEb6vwI6ur8WY6fyND
OQ+4oN8NtssXnZXIyga68BYbfGOtcR/QxjoMJvIs3+usvumNLdDayt0ws8m2Ou1zrC3jvZ7rcQOp
YIc5ieD2ZMjfHZannQccUg+nOx1RD1N8LPYArj+jbl/iyLjPZv+dVxEmqwwjk2P4fzNscEku3H2S
JT9KG28ei4bHvlp+2cH8Y7dtdGEu4q98qDc7r8/LYCl63+mdXvKWa1CixvaSaLgbDATbyVPvvsMx
mfv8OSxaFFWFg3PJtCDrN/aj5wwXIi/kSZrp9+9v3Q5/ep7b2ynmVCA/8Dma9f5eTfCdPW4603La
i6qpb2qWf4mFIAkhRXCWjFvHbv0gSUrtnYjRwJ6zYTMjtgtgck48+UAfwwbp3snDnrEbjhrTwXDl
NbPDh8f2vZur58qn8bPBGAQGz1/Wdvz6qeN8i2wBSTAaPBAp266SvhmvGSet2Wj3wRvMhzL07cto
Z2DedW4Ao5t1u5ZGeGNTwx54iho726mqgJkEk/bpLRFLxJpFFd7NNneBMXqxJh1eALyGM8KVIvBD
TacaRc7rjtpbG5UwhmJEmLPOea+xdWYrU587L41W0/LbYfnRHki9EGc2bTfMjo+pqo134rAJWIiJ
6hRQ/N6Rx75ws0fZQo+8n9OpWpyer1oaqfe2ssQubeMbA3WSit3JfA/j/CmsVHj/fYSQ2koXPFT/
DGDt76zi8EWhpFrzcOBpNaBnZp7N7qe0OJfaZK+PqP0pFKJgkhKVHA9R2qIcDw1HzZlZw+tCaw+T
jhEybbh6lLI3TMyaF0cW7iWio1yVjLbfBVfnFkMJT3QT6HRu2jmZA/nGS5Lp1Yii9DSACVjSQHYu
s5UnVX7bLW2IEcefHWSV3e8/BhBAM6y6XuhXus/24FQ0SHggfn+dTFc8j6edXsbOuUkYclvdF3cx
xhr2e6V56QHx9bwpkTFSsn1Msb5mAHxJMzu6F2l7c5aAIpWKj3lJYsXv6SQ0RDXDiy0GW2ef6s6D
V5bFzTXkk7TN7jxLG9lBm70yoBlftIG5eTRoDwq7+YEj6t79GdR16tfPWhLlr8wUNoRjTZ9W3Cxq
wjI8Tzs/mxADOLgnIF3M7ynI/VSl8X4Qc3yYQ3Gb+kiRgdL+JVkbCD+2VtVp3zJbwiEznnQKlULl
GiqQr3Bt6aKgXqB78IaDCKNF/EbEl5E37wSgPDETa38QJrJKQtEp0iJ8mnHfEG3sFS+5zzGZ3DG+
ElYxHVqLi3Ou602TzZSRI9H1erKkMrTaLcfgsVZQwWRi+8+tNzxBR/J+RPbZeiYX0Cz9pz7PnxIr
qXYZVOS9WTDjT90cTYGRszfLWe+yuGZTlwhERKRAZgB51okXN0He1/Wd/pVEETySdyH817jJb70u
ih9nZi7TeOWXR3LAGq4MarqkSw5WzaLGZVV6qQD+7z3aSGwpdpDJmaisaHDXTdMeG29KnyEWPJq2
hQzEyZ+ogRHK9dXfigtoNRbGRbCavCd13m8qM50eyHfAblkOGMG86MhkP7uMDq1mJ8FvTIZJ7kWa
pggphuwT5+INrwU5xawG5bSEZrdGR3F/5w6gPgxLQxjoqujJbjV3i0Ssv9QjB6qHYQkwQbrcByL7
IgCB4EaQw2NiA8erfR4eTSgwGY5EXdZ2V7K0QMRHF62JCm/NXP9j0j58O63+bYqmeGuELDaYF15m
gsiPk0zCAF1dcZRkNFyKxQXrYZV4YndgIZ3r4mPulzrbLZwD0mTPzX9NwMXy7+ibBwI44z+NwU4O
vk3L88jWD3peOWSjdxLJOUwcRxnGsXEoK5eIsnVTwPltp1zxdEqQ3Fg8yghr+AMWJV+Ppsr3xIOy
doQe2W5bE1fXf38um5FAYWVUmIX98KJXfXRiDhxwu+dPE8yVFVdssraizARulCbXzAhvzSYlmYF4
nDnaKzv5x1XuX35fOI/CCySTaCtwuNOuzmzEJRFjTTxpl9IrceAMCelLxDxvjQS3hCe9S26PeFYn
M/Uo3dLDqFL72HET5tta6nqtKq7AN/Uz9rdV02Ri5p6Jb1cacrFV83v/98XUeM6Y256hBaY4D0iv
qXP3Evs8rjYxIWs0eNxZYg36az8X9X//Hrb8ybUv8uQy9C8AFHAGarG2JUQ1RKbDlMnoMheHaIwQ
Cx1BfjWKlJYGQN9qaFsLyyRPLTSSKIQiVV1/3+UjHwxRyT82S9ttgd4ecZaWXf/78cu7sMPlFPr6
BRWKsZsqH4dyzABlILnhv5cy4RMvWh7AUjc/kJ5F23nGvN3UxUvHUdst+d3HGSUZfCvH22hzzgqr
d5FadCUCqtqhhG/TY1pJJCfSeKhmY96NdEXHskvK/17wfE74Hyc4eAo0V43NzkgpoegDaSPJLTgy
xrLYDWqIlBnLHH9fjNF6tUWjbZPlSzZJfjAFIvy2gtCUmnCpihjXk5mGAVyQMLB70ZDTNmzT3Gr0
rRhA1BAxQVKwOx5dh7jhmsh5dSUABbMKSIGVI9J/NrFL+FD2xWJxJ+Ibn3uIEOxXLC/ErsWBo2wp
0WsV/SZvXFZGzOxYUFq5TwnbvLEqno7O4HY7xLHPndvsQOHELJmxv3RCjhvKZrIeR+elkOqfI6Z+
bSe4JOHoIHHhYI+NRlaU3oJHq//lLsNF1OgtxtgAudHWrHFYY30z9ynDY25NzdHvolfimCPqgSai
3NAtmGrg6eK4ORhlile7JhSdKJf2yCflbWqOilmqXaQ1cgdU6VDwYYRmiFvHzAZucAXggw6VjG4U
5fH3XTXhzkH3uBx5lsw2EKd176qdVoqZdOb0jvKyOQpg+LtBiDuRazjUUbzjZXf3XL8rbvLFAWU7
Mc2o9gw0V5DAoA4Z0G0Q/q1ZAGMUXQ5/l2j1CkgA8Wo2cqkyYaKlsVzkjj4dVZwQldCqbM3E4ZQD
+dmZ3vzye5zGztt1QxgG0stupZ0CQWArHEAu3FuWnjIyS/6oCiPwcJ/Igz4S51R7PR23bSCKJAEj
kuF4BHugIU7CTJwCxNtz81iMih4aDOkSmSadLnlWkWGtPW9s952kpHI0w9yz7bP3UcddnPM3xQXt
uHTDs036KiARPQWNaKvt6Nsm9AYWmoQfTxyQCTcDF1IuHiemGNtM+NAemukIZoXGLUShRx7SkWg6
efx912gGC90hDFJPyi1m7W+m9OXGbiZ6KrCEkUdnwU/Gwgdux6nQQf7+dwA6IMyqAiaXy7WRx1T5
xtBjiq4ZBibkQnpqiRjGkYH+dohMrOLWvEQS/nd8VYR+LU3kS26YzdF01HtFiNquzeS6LvxiK0X/
PIb1U5axuLbrUd8Qfcz8ulBEf5Xb0pcvWuHSlOntq6s6VPljteMswQ1msWA3Q/iw3Az1FX2jXIOy
yIPe0u4MZ6tzn1no8002ZuwDCbdN2vqOOO2UqUrHFQa9Is8TtcqiihbFLza5ixaKi5vihZav8VHt
63m2MbsOSEHpAvJotGcrHZ5wc+tbPbMe0mRPEYNFZ6LMynn0cp78Zot4l0iLHsx+4sESh9HaaoE3
OKZXbHNMRWuaiGw1jpYk3pSnoU7Jyi3PO+l6Dqaljx6cvL6UeDiO/4+6M9mNnemy6xOxwD7IiQfZ
N5JSqe5KmhBXHfs+GEFyXG/mF/OiPqP+cgE2YMATTxI3r/pMMiLOOXuvzeW9zUJu1npTdeizouK2
KWnfWTFGRbycpxhrEnVMfxu7NYIkqdbAn4rDopBwqEmpvxQ6Tm88dx3FmWOtp+Ld1ePeibFsB6X7
wOZlrRLwBethMCskKQkYMLjGxNd4p8m3wpU23ZGxdOqex/I8KEsefMt9Rg58N6QktGGlwQLjEyY2
eYqs40I/GAlK4bkkGxm34MER4acFlYZE0PZbz/ppColZFm6bn/IC4USfIopqwWXAgkKVpR00TZFp
y8PyIzzqfOzqfnz03CZetxlaE96nt07/HVEcsN2hARBx8ZAjgMLDcGtT1O1777mbCVTO233kiM8s
hl7iyxpFBtS0Pb27DmENb6Kc34DIZfvBnKlaa1Wd/vUwB2xTsw/djEYUEn6nuha9uzdGTx8iZsuu
3/2147LeomrAyl3DlFk7ND3XEnbZCVNcvtF++LsLTzspykfERdxf3pUh87TxlNsg82FPlEUISRdu
+jrzonJNeUrarlOTtoo/SjrGiUNxcpAsqU3Ps2p5aK3gmMVduw+6S7ikwpgBf5zIHLkJskZxIQ0c
Qvts3/XhsRxSY09SAG/ehJc9dyt01uhRJ/Ry+LTFnlkW8b3K/hwnrbcSwtgi2jYZlgT8XYNQZ6Tm
PqC1M0dwfx34NqG4y/dDG1xwHUPy0NliuoNivqX2kcQYF+mKhTXCiM91U4bdEu/N4p9ORLjPvfsV
1kOySgr72ZqmTwnokta/eps59u6YXV6H1rH2QYZOS4wsayVuvN/vZCNmRI3Yplu05U9TlmAwTNL+
pghB2U0hhEgN7nxPfuo18pFvikw+h9mIxRk7BqXa6O/sUP/te3oAmSf1Nmtm/wAT/igCjMKeQntM
kDQyAQpeYrAxSenMTjHIGJ/E1NEz6KYnWaGUy3F+rOoweabNxVRmeYgrM9pluXgynZ4IdG8mxtF8
Csq0PyX1Z4Sud4ewB8fl4sRO7Wk6/z60TBJ4MziEygL2k5+ShyXfdRnZu77y3mqpnhl4VXsV5xsW
VvNYZfj8CPEcz5bZhSeNniUNkNcgiz8TjLhtM2AAwkxQb9NAOE7ERjZOPp6rZkTUOfUnu8eK5OZg
NHCtJSvtGDd9hd80EvGhRxSqCuzE5NYTI2QY40sAk8c3W8KYTegsRdDYOz0a1cpuOWp3ZG4gCgw3
bL3+njOPPo3UHYmFV4O//A+qZLRBzEvXGhkdF6d5gUDRHuuJmPg+YZZT6XLLlYuMc6A+LsEk7kII
gDiWLrYuR95bjpb0x35KO6c505NDaNQUt43VBzc2PYDzLKZk44fG7Tzr4im0n3KBnIsoMg89iNMR
3LvPoviaZa31Oivqoaxxk5cgDnKOrCxTylTVKkSDhzXeQ8oB9WKDusmmBXzT9LO1n9FbJX6pV0OO
kdOXwbs/dPmZBGxerRwzKkNeglnxJactfoGm+DR5QXfTOD5CaIA7FAVXv9BfINXJoSZ/qhQJ+Yx1
83fSdniKR/X2CfcjWw9xM4OCsi3MARU/juDqlQjPc+EZe6vMvyhN2XYtWpx5jL/EtO7pybyVJIYe
4vg7gBa4Kows2XdlvvZY8LjkuQwyS6UbHSTByvA7uufkTV7yxKuAwL65PkiaOTU9gHlmtYsVjeYi
sp+GUqTHVMJM0XF7mYsfB3rIAX3o14xt/WayOIo36Ha3U/hjuFO9V5PbrSzDm9YsAyzj6NXCreQE
RWaYYGNomFTkBQOVPLggAahPNLMMVNO0eJr0lg2YfgMSlm1OKN05b2wEOmxn5yUSOS5YVSeFsNiH
vw8ERiCswkxddHl4iEJb75r2Xrsvc23Md02FYmz03V3JO689kW1cxcy8i1EXF1gdsukvQ7EPN8Xz
3ddFcCwSRJRl8BVJEe5wfyCQ8YtWk0mDiZTVDWcBBqMSQ8E2plylg7O42/zcW3UmtgmjAbnhRIDE
xiWoQ6WnIsVpPU1AHXxV3sZLuL2TBHCyJu/RcbyW0p33ViY1hjAnjO4QoJirorCffKHkky7RJjQ5
rSkrkXtEO+gv+u4ogUdylC7vc2V+FrIeDuThxbuYGPjVIL9DGikEvBbdwSNpNGcpy0WIXaxkW4mc
ryoJB2bJ1gsFwu2QzTlM0WhtElRA2797BgTQL378elWQZfAodLoxOuVvPJwj28kcT6BQSX4htmLX
e91X64GMpduxIX/RWdWjdBCBmvu4lQWnYdsnLb76jFPbXPmYMNdzprxNHpjJmvyEW6wE+S0QL9o1
/HKJnB2Qtch0vDkE9pEEE2yG4jt1o+JsxM6nG80VtJb+BusuPRgn3PbGfCbAs3e/acmTljvQl2dE
VM806PMYs3ifsrUHvMRg3OiolkUINxcXh9k/jbohP6+2MM9Mat8vUXEQmjwsIbAs3BnXbupeVPwN
dLe58Nryo3ECSCvr9pIFzRisB24mmkZuCd2eSiWd5GYqoXBCiHI2YxNcdWp8FlPNHZxhFnejMFon
WX9nkI2xlr31PMle8U75DZoLE1k/h9fEqB+lUj+uGk5InFZtlFRrX0GoaGNrozjodkmIgGNy2qtR
Rrd2Yrmcz6GCwc1Y05aLdnPhfExZ0HKAcYHV+y517LTPx1StotZ1NnMBnyMBB7WJFzeJZGa2M3Vy
dQyswUS/V7Y8K6ajK+UMYuuF3XUKSq7KDNtCECfMw+O4WodRfetmEpU2NzsJjyZINpANWEi8a48H
/SB970e4xqYvUzSOOkzWfYRXUr015EptkNjsMUoH+4GhC/ihDb8nYI4K80nAcGw/lfo7DFR0C5j+
OW4Juo+r6lXW+R0MaqANDrYqhVkw47LcDCKixy+cFYNyZ11aJD+i9NtQGiJg6Zoj8qv12MGoBeFa
Y4HV8y6lbOuk/5N77k2mUlTf/o/CVHhJLbgaiZMfhrm509I3D0HPWXGe3jiUgMrrruiNMHM7iAUq
IjdpVI7RhnVpLRApr3tXo/yiti5LQ7KWoLCcCFrZ1IzWyNilkTjSI13No0/+8jGo7YY90iQ0EyTV
4BnlrYzTDWtwsY7FaDK3nHvuYSwROeZmrMN/0rT/2zTS4+Lj2EQsarHtKpJIMf37KVEyjtbHEs4t
WjhEZUmIb7+KOaNk2Yar7XXKIAKG2QNj5A7riYB5WGI5G8W4dvzMWdcBTMIGVk1wJob1xeviQ0nz
aRMt/uvc7NoNM7RLQNkQCA3gGTdgUDF5UtpYptXXMgze82R+FzaZg2KubaQqGbffnHGlbHTcUIa7
A+CZ1gc80z4akBiI2uWj0TRsdCsvczvWeCKQBLTcvbD1lIH+lWOWEabW2ob1cGIGvyxIMVp8HEu1
F/mHyrDqU2cIRgg4pzaFXU9IeLxiX0LN3f+reYSp6zWB0ILjg2NyRBmPzUCbp67yvhM6MHjzsWO4
5kCnwJ6v2PGMjZnEl2puuPWw1tGBAXMikhD562woToHtY1nPG38OmzMJ6ZA2IxNMnD2wvwzptxgC
JHB4f13X3lTFaJ2Csvi2HHLIa8wyBc6ojcC8nU9Dv3W6HmVnEPygaoruUFGwgKcqfW8cgw3v1INv
eAmL+JVc87++FEetvOka5STI19xoH+bYWreZu6rLxjsge8ELtywIU1KATUoIGKHXxGEobJuHeLeE
IukmfAvRPL8Qv8ohDk2uN2j3Ad/DJ8VbtOJjybnpTYvuJvv/gCnpUgbFX8uvn5y+hYOjVID7vUs2
xNvuTNVigwgN6zLV7hMjx4+mC1/DEgYofkWquigJi/Moo2yfD8bDrCXOm4RiefLi7YSzeWVkY4/k
ujnmvx436MPQBBj9+FmcH3g5EeT4DedpIDXC1RdrRpGLWftWNF28z7BRSLzGjVW+WXl2P5YVDRTz
SEOgv82CCDEWcUf71vbK1yBGzMoxP3dw0aQm+elJeJ/Uxg+z7kOYu+GqAb2+VkN2Hw5L9Sxdsapq
PjG2sHSlRLsAVT7OwQz+Bvexp3mhBbYYaAxIfHBULUVQiPWhG844buQezgMbU7efmhmgE5eUJKV5
HWvnWXJGkFmkV4EJBMVK8z+IMMYHaIi0WjSchziJDkXY2+wQHf2N3mg35rhwdvB81KKgcRp7iG50
aB37EPwV4y6g36poN5RU276AyI64tjhUCgOJ4uxtUnasvTo+prXTHcJm2A0Dx58ZY3WblydE6f0c
XaStG6Yj5rhrcmXh40VX5hTjG+dkd1WiRVsj2LiOMbP7pMz2fW7BetSYlJYrOe9x+qQN+3y3Eejb
KWRBotDU4vdk/Szy0N3S7Tsox0JC1M5cvOfWeCiJyDjG1nCNOZKvhiw4TIjDscaJdzv6bH0KMCWA
cDmY+BMpmK0vi6OFOWlkvgSZfr5Y+fw1ms24abHIJebMbV7WPz0sOatYYBlo2uMJwZ6X0hdiZBXh
lKmo7yAS1s68sxNxb3XNuJoDdXIQh9cy/HF8BrneNZ3cB4/+xyZQ4N3m6sOUOOPFTZd8yxTJb4mE
Zd8NcXKUQf0wxII/m5xl9Ah5dfjlSoTADSwTYZXRHEEtbIZEqbWfieaIFuCribHB8V7eobnzUPrF
2VNQdOiSlZFs2rpP7hz01X0c2n9MtNq7KUVbDRfeu6/Bd+JJ5PY2dE+s+4AfYK4fnGlJqDIDpOW4
78kJnvIzmrUQXIhutrZjcUgsMOl0OjpEKYe3uUALVvEjQ6dqLxWzR2swzUMdhxuEe+6OoTKUG+fB
hFFUy/oR2TjTyK64YvW+GenrObzDysU8VGd0TBEq12sucw9AGUS2Rw+LYMQ5wgy7JdAJu+kUIL9d
7FuLrDrr6acgJvPdpYmsn7Gpouc07L/mNpX2M2njrJMKz6TCD8PYfBsnyOHd4mFXVwHVGK2S2EWv
k88DB+QR7ziubVrB7cvsB3Rceo/bArsCZRu96ShPV3L5BRW2+B3BncWc3meeEvwxC0gfQOquHjvG
C+78Fs/9eBOaRogY2qLPVwz+MfDy25yh7LrxyZcHN2PdNLJdF6XbHuKpP5tWdCMaagrhQ3xRqobB
nM5QEZtkWtXkSa+8iXYDZEA6H2ngHgKMz6vY0MgAXFodMRwnGd+OufXWNy3UKMafgXhGL0tt1+Cd
TD9iq8NXI1DAFGn3MQWP2irfReH90EXlmOtNJ2ISgHd4+XtkYTF07V1uW+znzqK4WYpdHc3Fhut9
76ZmuKr7j6QZTqXx2HLEpGNNHLffi3e0+WcCSSTvXMwNN7HGoZpH1w3INWncYYvbVR5T136zm/Li
djjocdVtaVToVdlSxhRB9hwkyQ3ktmMgxodSNKf3wbBMJK965NJlQe0tNGxh2+ullaCRWjw4ccic
cG53OdL2VexEtx2nw22UYzaL3KI6Jl1410vPxy+E9JeOX7L1phJDDHtGbJ99Lrp12DQgo2OIh61L
6oJqDpGr9wGUBsyp4prrr5oYBSpgHLO67uLzSG7GbvDNL3bDjO5a2G2BQHV7s2js9QLw2pCHYN0M
lvkx+35Pf7Uz9vR7YV2hK2K5ceJNmuNH0JVxYwo335gDLwgD2HDfTME+tqi4BOnqOzPPYFOF41k4
Gd0At9olcZRv5ACxJ5tI084vpdO/g5iEfMbR8NxxW6163T/2TGU65ILbOvFKjkVq1ymsND2WUohv
iFaIb5m86px6N3Z0jbz+dfaqGp5OGZ7d+I1eKNNcjs11GcZnIfvPQKot2uLmOE7tsFtHJnt5KUz5
J1LAzqCe1XJcam+AvlYL1kHkyOpYO+YK7Ci5VfaDnbgv2pQU2TRBXbt7LnSvj5VOD22tL93gvgZl
Wx+s2vLW7RwdMmKKNlVYVmucZcKdxk0GG6eIId7lHbpQOoFlGfVHRABYOzwC3b1OkdUOLl1PTM1k
Nd0mcjwxAVu1tTgSy7e8iDud0sImNGwijaGjj21KGKMRpiW4Ctyy9hGDIn1uyghTNt7VApzhenvo
wADfcsXMQ0dPNtbgXSaGW45fr3r87BSbblMU8z7WGsqL3JmgUNZIMHx02O55RmGAjLE5+HjH/Qzn
UewR5mSkFSjBVt6NCQEuVZ1LagmwipivUsQMcz4/uWofMcnaIcf74Poi3DzLf1o6sqBso/vC8PHJ
4VDlNYwypqDvgyybC0TcdGVV/T9pX/+vwwf+txHekPM/62bq0jiR/+3/o4gC8X9MKPjv/y6TtG7S
7/8l63v5mn9SClzxb2HgW3jsWIFN0kb/I6XAsckvCAMbm0TI3MSzSJD6nyEFlvtvQWiZS5SQzT7r
uiQL9P9EfTv/xvCV+MMAiqntCyRH/1chBba55FT956Qnl4wT33OdEBmlj/Tvv2RLjazG2o3pgyZI
kHdO8Nwi+/JS3MGIwIjKSbFAFjBbkT2iZPIzxP/diOu1e80HBlKZrxd7t3ytaxDppUZWmVbxs+fh
hbXzT4xHB385Orfg3nMaofwc92fwKadX7imMcCBilX02taSv50cR49o8ucaFQw/YXpjhVil3S2X0
NEPVPxLNotbBnFtP6dgat3bYYBviGe4pdUfqD6aiZhcOVfgxYJ9ksWXNLLV3FNGzIuIMZBe2/Fmi
1QWP/CYzRUzkDFa586xzpYNvv0iDZ5bK4taAtLtyl6fUXWqxCfZICry33y8OkXSfTaTg/3xGl7Nl
u66AIt5W5/Yn1lhpqhq1X2kXgloR9LSG4oCPDGk2CSNXs4CvFgxyb5flhr76eGsWHD2hcV1qNYil
zXlLMqz1MIIxeoCF9Ych6k/V9vE+qGP9aMKe3hl93a8lWPxU0bUKh7JknCR/bL4vyQOwecu+eywQ
7zZrdocfPHDGWXpiePTh8y2MCLWmUTZeCPM6dMv/l9V3iynz4Z9PIqJmY1eptYPxchJRowHg2ztP
QWrBG3uhCUQdZCtnm4fztzMDUZ4haRxs1r9tA4cjK2ZnXzAcuksL90Z10TuoBPClekwvRUADV1rT
rvRTf2tZoC5AO8I0CDD3OfogEmc8lU2c7pWTPDaWd6sVdWQvOHqJHkt8rhDmGiUhGUV6sE1216Ax
Pku2aWg/0zHTh2qul0zou7KYmOV6+rWb536boWxHiD/6a4+Y0Cok3pscTGeTVQoKmfkpYlZhz0oe
o7aHvJOdrXFOT+EcXHDpYboBpO9p0F9u/D7USHxyNqjqO4iFu3KyF1f0xbkL2UoNO0bla4c3NjIJ
jHrupYxaY49k8baS7AS5sq9jOmjsC+mD5yCVojO7KguDprM1Y9irvmJiChBgAIIfcVRM9y7TzZWq
qKJWY15yuEyo6yJ5n6dyXHcx9q4hbK2VmyV/Sle9cqdjmSZOyJHZNl28GD5UjB19WZqJNS9zgF57
pX0Kb8FJzy4A4rv+MjPGrMIyvpVisNazRs1maOMHT5PfBqCFZ/uSLXDGmV5L3f/4brro8fqn2i+e
8aw8jkw1XUpdYbbttizNGUbl8OWjpbMycW8r9djOYJECdtiiNiBGEKs4iccsBMvsVz9zkpY7y+9O
WTbtyStZCGXyFJe8+8IxHrv+ElZoVwJMMG7TnnJ8kIinqMgaJ0BomT/VgUdmUejx10Rg5uFaTk3/
npf1W4cKpl0FdvC0fGUF78uvCmqK6pDRBvefEDaHW8+2v2PiCwjSBWQH+dMQL3lDcNan8IKD5X02
koahGWkCPTuDi6As1y3rzDZQIaDCzRLTDTGKwZDhICAPCvRZVZvjTjKfe7N9lQZoHlmYL37ccfhd
zuYB09G5REE/2MQE9NZ7rNJ8U3fVpew8ua4wFQgGKheOHvfIvo5lQZZDhQ+EKAAbIo6iVjNvrBAd
6m/UKdYR5LDaAckRhls/dhvqLSi0tEJUi3pSpupVi4iSd87B+MUPg55XOtT39Alv5Zh90aLewUXX
xNkdhjTfN13w3c7uo83gcMrxu1RMlKfwIzZvfTnsY4NhR4Eww6I9sc508IkR8wEp07MU06NtMBce
o0+FoksllMGUxsu1t4W1+0AmK3xBD4wdlq8Cy+04f/hxeK/8VlBDhB+p4aiVjJ4bY9zUTfFDT/FF
4ztgXj8xbsNlYWBoqfz4bPT5bSOSc55QLgd6O7nq1NXCx8rLJLA0/fcE3tTsPWVuMGB80O+pdazL
dhmBuvG+6lEJEf6y9okL2/WAdC/24o/Qj1xqW8s0yeCowQ7EnibNMGC0jex0cblP7w3Rb9zwDXYf
/TwiYMbVoF7DsdgycHyHwYY/BVXoNosCd6M8uU0ATSVQx9aRoMtUiMVOwRqbEc52cFGr4kmj2Yi5
xqIAi+RG+k51LlxET037OqOYACjQwiMAUj8nQ3WoGvwFkUPQDhSNZsUsU2whFI83YkHbR7bAoYxQ
pzW9PfAtJO5df1PrdutJWvR6ziJu4GwL3GU+TLXNvKoqEV9nwalHKb+hlEKP5revWUCfPmWPWpvp
8MdJeMWUTP/ETZORX57aD1K39pYmHUk3LYF8SfDQJA9Gz3+aEdKxzpRr+BnshS5EstxMH0cfcUj9
2Qa1sVPjXYFZaYMQi1BDL2hOdmE2J6N0M8QuDFl1tI0iAiGySvdHEA9HD48RMliP6Upq9rCzwO4M
cpDrrNfxRlt0eaKirqi2YRaJJovuqroiOKlLt3YG3DVsGOxyVu74zRQ4tIE8yxBj3zYmmeDocpIQ
afkVkllxbqJy0wTpdGhTBLPSDp91rqHhFwiMCItBmI9dv33wmTndVYPfMZMs9nnEWCjott7svOYB
ODh/+fwISa/q7ZkflRFmA+mQtbfb2xNEr3r+wWS0zcrZOQURfk5gtwv53MtOhkT87EWi2/hDsPEW
Af/o9uXRRESb96T42I7T/WkaKyUWMRFAQoL+XM0GU4d6/kIQhDvMqMPnqBr+2Elq3DVO399Uy7HG
VuLJCVz/znXn5rlu2RaCafRvfp8Gkb6WjbgL/abcEi35aXktQ+opp73Wz83BXWACjnIujQn+fB6C
8hgmLG3T1G7TvinvuGnQecPjv0+8+Nv3guLEmpLf89OHOBQXEFvxHrmdgUrCYWr++5/+AnwbEb/s
x7AKLs0SoGBHwP264eJN1s00KO4IZHRLx9AeLtr2dl5h9LjneebiID2P+XQTju1d09T+tiVrEUYT
kPGgEPEZ+Xh8/v3X70NTTdT1HDzPbIXZJiyNiEUS9+SAqvY8ZDI5/z71+oA7d3Kta1fOBk3y5VOW
j/5+3r+eVsaETvy/ft3vx7vla/71mf98x389//2XJQUteSmb//Qt/vVjhkVtgS5wFaNjv1D8jajj
ouyaRnDC57iSD7Imp6iHVvAoO9td0y7MnjmH1ujehH6BLM8Ic/DjVzCvkkNBNr6pEBX/Yon6W9fJ
e4Pi46NSMJaLWH7hLzrXesh+mHXuihTtx8qHfo3CBHFTk98o0YWc4ZnfOIsebPT71eC6jJ9AP2zR
wlg/sU9ejGijLyCNl9Q2qk9kKn/QuZt/UZv/pGSVvg85W3M6F/pVG6W9Mu0s/rNcJgx+k+mZ0+y8
Ng1EG804sjXq0n9oJkCSZFKO1wC62LaOjPp+bFQMsTzNLhV8TwhxMSFjY6v3bohhoDWmlkZr453x
BZfHIve9E+2I7NR39IiKyUnPbZ5HB1dXGW4aWhN5NRe3PX/EvkzD+o6rQ+8yKx0uwYJzKnPfvI96
G21DpkLaKCw4ph2Vj3rImRxhrXkaGEWuOZ0azzr2IZKlzfCHviWeGxmFuJVAsRrxrN7xNn8SPpF+
sGM/FeHocNpwbwWX+7fpVTThXTAMs0WlQhx2urLlR1aVMCnoX/6+/L7xp8Vfna6Uj8CEgISYcbu/
D3p3+iYw45ZKM/isQUEREVZ9yMj6qNDhv3PoK1aDUadvWQOkqq/V9IfhWETnvM9eurxFflmnzhPa
9HAdm077mGiFedfMkoc8DtMt/l/3Hhums40xYl8mkxPm1JLrbLi63COJqm8nr4gPCtv/TWH34iAm
hDjY6txjjtr+FGbaPs0qqo9ZaNnncSDQLEuFc8PGOu09xYnEprTeCS2NO2thPkFvKO7nEY8a4nd5
NerJ3TilsB9qPyIsy6iTJ25/i2TMZHhuR5Z+tEniJWGNQnYydK8Q3NnLNaAmlKLAHdEb/g10wobN
6pZVZCD5sffVoyi3Ml/99IiDvRjK7mqYZsjxCfP9wmPQsFz2aX5Uhi2AqzF8T21Nk1BExc4c+von
BNBlOt74NSQNZ/0m+MiM4i30RPXXQ4hANoOy3riL+hXxDgVDp5rOceVZLwmZvTinrOrZGSpWAqwd
j57BmdSFVvmApVLQd6/qq0uiy7bH8XNvNRYpAK1iCR+KcOe5mX3LFYN/0pnnm1IKpIgZ4s65TOQx
KazpZFUaXHdXm0fOmM3ZSyPnYIqwvdGameSIv/02Gwc0kLAP7sK463aOFPZF97HFsh6F9yl47a0q
5xJvSSw3ccjRH70k0H01BU+QWTpqkrZ9oRsPLbbx3D9mjMZ00FXzljDmXs1zJd7psP9tZK0+iEJ8
jIoh+yo7ecPJyv+GArofQVAsjCC0QkEOX1CmD3no0zKo/6JanRB1EGvC4ouuYqaIS1CD/CwdBzFO
5bedmHdeHOnPXBjPsR7E39ESXxmq4HcuaujtJUfnx8SDJKnJwdU6zR4qJezdbLRoFWoVHjS6slWh
yECp3U06hP5+aGf85e3eqdCh27MOrmxyHJZo1mx/nyqztU9B138QCuCs8qDfd3aE8YLxeMZRrIcJ
kgX9MRtt/yqiXMKt443I3TdJiTHKCnfENGkuPYtYA4ip9Ivnm8A4esq0L0SILXTXql5Lr42uhEHt
rQg0cpGPr54rcyQ0KNCMlgrVw17U2d6lzz+Iw02u0hjQggoLT07bptdkCtdYlsXezTTd44hcMQHs
cGurWN3n0aITWtcj5ni1aDYS9L1Q1BTeESotFkl5I+rsHDe13Osk+o480oACs7qmM4LiskwvRh3X
1ykByxDSOtn1HL4WnHLKrx6EbMjGSOyJrspkkeF/eyFWirSLbgZyBCO/qG56mRv3vw+iY/Sbalsf
EIFPZ/arl9aCaW9WSGpIXOICiPHWW3l6SCGmP/iW1TxYzEPBQf9NkUgchTHMBraW8QaTDuoF3z2j
g7Su8fIQYPcvXdO5A4XnH/Oo+zTKmvl4Gd5ms2bx8SEyKf8i2qG98UJRXL1lVtsE0R24DvPO7FED
KvQPjcTXG1Bsg5JkXt7Q+djQPFjHRHLf4Z5qr6gNh41/VLwLxG16zdVy8/bqRegVUEq129+nNdKj
S8txVMyqQC87G5vfz01ql07ANOgD56yDG3b9PhggddTC7K9toPCY2OQQjKpJTxjGljZJ018N6B9r
u5V6j3LYX3NWvg4B2lwScnlJOs6iJ1TbX5Nt2HeuALKn8w4H+HITSFPv28bPET41+Vpn7YifjrA3
00m7Y9I4NRPToriSAr9yXBHcIvrKDyQgMOHDFmMm1yo3dgskdD0vMg7XfpyTOtxJAozWJlCv6++D
3/MuZgBsdl2ztVTi3EvVVNeF/YItjA7G79PCcfqzGJ1nEWbNdl5eMW/wL8y+TaBnrrtjXMehQRc3
lRYT7hf64rZVwQyPkwyuu5Ndq44IQNmM7y1n1633H7ev7dP7J1sDRn0u9rFrq/sQXcSthtKDEWPa
VctqYBl5gK3Deoqg3J/ALwV9tK+d8c9Qd0Qnwo1gIowMMECruS9julnkfVwpAvA+xyo42kI/1AXh
SgMlKgMshYIk4lDt3nYM3mQ61PdZi0Kv9Rr/rq7UoVD+Xy+tu9fFkVIT2pTiG7+rE+J1VvG1LqAk
rmK8LmWaMfmSTEZYmVbC17cekI2dz4517Ed6WYpjzWtPB20lIWG+JA1RbLQKaWY6c3JjBBA0Ci2S
pyEnMAXwtUzGV7CdZNEOjBv7Kq1fmCi1aytHw7wg8rQrSF5qRfDIC8Os0Kvm+xF9o1Lx2cv6HecV
2iV591fbqdrLkvdj6c6eZNxFG3JY2EdpMPn3zPedxyhn4JqIxj4kisVostVNFBiPbKkdUmylj+Tf
xqdkcN/w339lXTNfkI3hwQh3qe0afywAjLaT4CFFN3Iy1H3LzP8RbzkhXI5rbagQOEva2WnOWzYD
CW+hqEZ4+RFiCBPoPW2zuyTS+5HXeLk8KGZwCm+ysRIbO7fsXZgVWz/N/sLwIe1nMH7QS5p7hzlz
U6CvTfPJ3CazCZWkRzIoQ7SKU8H5uJkFvKW0cm+xBrgQTniozJRqLqfCHuKU5ImA2WHtMfDiUv3b
lIAZG9ar28Qq96btZYdyyK0XKbBwBEU5Yeets1s4VMXK8RQYLv0/GDuznsa5qEv/Ikueh9s485wA
ocKNVUDhebaPj/3r+zGv1J9aaqn7BhWQgpDY5+yz91rPMpGokN25jGraomgfb3APv9saMcowmiSc
aG953m7NTtIrG4p/qaRAROnNcTySYqMPA3K/9MVQvzxHs+6km1r3OEx/ZKYdwTKRoy55br9fjsaJ
cMlJQbcaBuZdmR9fGdG7OT9XL+e18waUkUrkFCzTtzCBwiZdnSbelO8lBadrHvOkHzZ20YXncN87
klAgNFz3MO5UH7CW8g7jjsNGnGHcLOptI4uPdDK+U81p1ijIq0XOlw99x0R9Ir7gzCKFUyz2gl06
GIAwQru7/37obDzHWG6ZryViqRpTc1FobqIvM/t1HiCGEvg5t0qs63c6chuIz8JvzPgjIgrTV5qq
u8A7p2XUz9SzST9GIsAAgTm9LYwNsvCtbRrZpsSXuhztsx6g4aghiS7KyDgbXIi3vqiW6qTotE5A
NwHTI/Rh3MLEie1M3TSz7I7LcIfpjjibIEJNkjrJNaGDt9CsnCB4NfaWYZBZ2wx6cQMYcACutRhI
C/bHvqYvw6HFcPC/jADWNs0wkR1AGO+WaxDXcyAZ1BAhCtmL6skNEALZ0hiPDD4zZvYL8iB2Ah/w
iu7YQG6n1R1Yo5SV1pn9BU3/Z5/pJBnExTMle3NB4sSPgcViH7RRd+Lo2eFBsxhK0CzkbMHLH8C4
CSY/SBVr28+exjK6qmkQg7mIv6PA+kssxSOZyyCIelfRW8apqrmdLM6pilWdJakuCKLA2VVu18KJ
dvRVmFec80Sz8FSUrFmd6psqR44xKvTXYvbWoCKdynU+qS8n+F7o8RPd3GLcPiQtJK4gCa9x/hkn
xOBpbgsQpWbk1I/0WkVXfOAkfnTTXEJhGSl1jWAOJA6Mqi3SnVwAYIQX7JM5SCIcAclgizBZ4eiZ
MtwnMRIL3FXSfDXaozdpGdAOz71EivjIC8ZhcRDfeK+AnubBF6a3aaF0hsuRIZJ+SgKp0CuXGnGH
GGmWpVIMS9Ql23oq8VganM6b8j0NsApYadSS8oH+fcrJ0nEhvWMIwP5XoowQTIxY9b6QNKIymLts
GjFLZok0aqhh5So6abglNh2y7jDL1vN8AWfsIk+mDlnauDaiLqFifEJrKJeugqLNRgZcEAfsxwGO
W4351CTQOtu00/2yvxkZXBe2IugZzZpRMxMOuzqWdQaEiMl6H+ZbR2PCJ838glGLUBVHwa4bE5MS
eJPlT1ZEapJjERSefCPpTPzcqDYVS8RQ1kRztU4FDOk46Ama2YFlUQFxX9ECRrbrvY3rXsO7ruYE
iw1e8dbD1p0KxvYCEzvMx95mSZYnnbiGdQgBpWt/OF64oL9+ckkejupM2gUl94h+MLx7hGxv4yhY
l6Y4Vhon97Te6pA8lyYyNzTJDzlkNBX76DIoGCLMWUIexUhMXCgmULLDWZSNCXrvOKN2kJ7Erydx
Fdtwyw/kHuxD3FlbS7JqMax3AM0mecSury9agYDU04J0V/XMPhSHemzATE2zpt+HnFT2Fov6pFYC
kH8L27W0l2kU2Ae3bvUNfa2CSaQ8806zGydKfxnnD9h9d1YFqlDvxktqx9WKanecB0MwadP86dAB
5cKJGS4F7tGEw0ZCQ3Edw87doUl5T50i3jcxFp6ehDMwE+Gu73traZQBqeKqaG52nCNVNpWNUPKH
3ipMDdnh04Ioeix9C+6YcG2hp7mmQ7PORtLxelrHPoLYzvROla3cFCOe6VxfuD2mVyfIT7bAzwMj
316XtpBI5VSMR/BMa414lopAxRU6GrlkohYccoBJIzhgLFr20u6Gs+ZVGwPyDRt7RrsWFHaqe56f
NAG9vdh70adk9o6RzOVUzwEj4X7S6EDkBrAlVHUGmUZKiIU+7g9eqGNOHNytzMeXErntNc3sf/ZE
9ybJiFBPk7tZDD+WnvOwSHf8gl7GCuClXOhM7xa2p0EvDM6dCiUiLbOfStjv1KPJk+7x08LbxRRI
sbi9zWmH1FpSvwJqmXobu17ElTSRLbjjqAMwriEWcAhbb5O4Lh7J2sAeAfCdMn4Wt+G43kwsVmws
VhAUO/jnw65Owr9F46xdzrT0emZUCkUAl5JzEk4WkyOW4+hk1rdk8FLubdCdaH18tR02xO5Nm6nT
onUtiLLmdk+WY4lcUR+n5srEG/xn7lXPvm6sJf5qb6cBiH4a75zw6yeJRtNOWBZupflTXBzfpuaY
14j187///Pt1MM4kzuIFhvVfRM/0Qy9771Hk/bOuyJRxOnn+/QDuAdpil8izmoUkszjIu//nGyoD
hB0MaSqnOD5o2Biv9PLFm92otxYKGiNpPqPue6ZtV51FJsRbwsSVBFKsJL+flrYCK93zomNOXPwb
bU0azpEWHn6/a6pOhZwcpeNIm3pBuF13bsgTXhMBppJsnLjEubjRC3+w5UfUPm9O4WEWLe3uT2ag
ayKdsf6rD8lbNDLzbCRYzwkqzAIe1sJpbHaTpITUiRaA9FAEqW6n/zNY3Rn3rhV7JKQPvK7FbUsj
rz/HZkOWqwvrMZ1nz+VguYwlRbQDgcM4AjTbA/lEsB6qxlwNU9U80EamK2NSNRQZfFdFmOJ7LecP
S9ObR24wNE1oix1/vxvb8h0tcHXpZUK4QzEOq4jezUYHuc/YL6xfI9X+22Pj+gqj+o/STM4rYzq0
mor7//EAi3Pqa2Qrf1Gl/l9/wjD/iiD3/ucBupk7r//zHFjM/nsO/+dP+H8+4PdJBiOq2v/9V3RE
bR3axCbjr3eRZ8nGXuoEXr1EqprdDe3t95PfD46FEFolFHjz+yli7fTUW8N/jzCctn0ZCipPPIvG
4fcRSlYoWyeg+6LOP/G//+UGywhrFIcTvqQJ2jpxq4j5vWmQX3j2tc1we80/7fcRcYw8j5Gzsf19
BAlx4dE13O/fb/5+mDTvnbQIpjI9l2YD+P7QzcxQNCA0gXpMZKnKe0em8xV8dvDiTmUGRAXJsT1/
akxy3PeGpB9DLN+L10bBi9kvLWeaQ0Pd4RCGEI2N3OR4nZUI9bVe25YJiQd9RiSY5/RMyoZXR4Hf
BUtDrGBzvtZe9wKddKtHyqcqgseQTx2aiYZ1/1+aW+O6HLty52CUcJ+aHEqOG1ixQ0SKqZn/Vdz2
VETTs0MJvYhaHPE1d+JiMqveF8DLcNavmIpfR2dOofbqNxHUizJDsTHq7b0tO+yRocOmH0JdLOII
3z2y5ZSsCDrlCNpdjde0w343BnTiUJOiUodPu2jTh0Gm6toNEVp0bXztp37Z6PIW56TIOIb4Wwvr
zqDGODAu1iAzqruYXSaNGVjyRREBOA17GW7dxnU2blau2l6lCZ2hrsSQ7e0mC/AHFstIpV1XlRyM
AM29KpM9rmSPvQ2FTLfjTj4nSvpPNXu5EhqmhVJuBBQl0H9QeAllWIDziHynmYxdWQ3aGbhFsc8y
5/z7mZO79cEdqU0cBiYAwP6FSpp8CAMYLODzPQBWtRiWFmc/iPtPCTJnNbS8z8pnNFeGDeoGpjVc
QtMM5UTJcmwbctuGiSResOVL/Mcoa1QkWQ6ohchBSwzKpl5IV/yNyly9YTT1LZi09ym99SXB1fU/
CmmULNnaGuIfdUofgVU+q3iV27XwkXsOBIH69KQJT47lD8XhNpfizfJUsUzIbYGcfWtS4DRVTb+i
oCmuI1wg/pAYhGLUjS1nGqxlbJYYQpGNINRGEekFkqSo7C/JZ9cuHTByIcxY9MaiUFHgtw3GFbDf
ADGa0ZfB1PqkoqPDJQOzwoSOdd/b0cz0CFJwHmrKdFZyfS0h2PCXQ34tceZAJuC2IY1DiSDgg4Qq
AQrvOqAkFLbHqPd+KFCCVfPMUoxAad1/TvNsOnPICGgHIlINHu5GHGs67FvLtK6WRdy5B8sjEWeY
wO5DHVhh+dDWqOxOCvOxxRDJpzrI+iaS8EKTlzlt2Tp+1TNryYPGjwyV+8iDZWraYo3aAKIo8LhF
ndATV/Joq4XD0ympHoICuTje/kGjSQ1wJxbzIKN2CKnhwLhieIKuvCwIvSNK12hgVExhv6aUeY2i
agVMcymTNFqXrs20JR98xFkMmRpsSwUgMiQ6tD3MgZe9vjAy3hCagLhDS76qxp88T126U/OGrMVB
OwHFzdrnwI2P3Zj/geKPwpZKGvVWzFlwIFgPP6NKbNIM7eoz+VoSwriwe3WTAQnTUSDT9aKLUSfq
HVW0IFccsbSGIKwacKhL2vIvlXceSFhdlUXIjZW7+6AgP0lruGDayLmZ1A8GUpq9oQQEHiaNC0RT
W82+t7LFNowmsVm4eOGdhj8q7hLdTxWoQI3r/e3JvioghMFucO2FFWvKpnbKI6b+ZGU4YJuQoxGN
xXAHJFS6wfQI1IvpRYuHY1sLjmiyy4+dzmUkSahWtZowpZb2jIL3wQUUQSTIIWukssgI/EjacbyJ
EZSM3lpLYVYKBwmwsAX36irhWpisDMurvm/zmjTHkLpZLcNrbSNMbm1ECfAvADmD9k+KjSk4nZFu
cW1IFbeM+ATMccHonTOvU3Lx47TlygX/1Pb5S4uMnTSZIWbOof8zc7aNSMIT9bjfhFUAPIvcfNO5
YtcMUM4V1dj0kUcnL21MKhvWxz77JK4RV5g6HYNyts5Fs6KngyaNFZrAWCQTYDoA49NgQywW2bO7
rmf6oWPaVpE1i5Y/l2PoMmvtKwWcvkkm8S6qfeNKugKIG7T4HE8RXpsGNG2kpuMCWptvjrzbyYuo
xn7jKPIjCLeWAC3MEqssXKOQTALMWQzHuz8IGuWEk4EWs42BEJpjagYHpYur9WAEj8hhaalxI/k0
NDLX/Lat4Ec9ip6dLsfVhwYTjyWH7OgOTi5a6rp2arqA1QFFvisteXY950p/Ij57tHmxfzt2enAH
Dw/iiDpLVVZRSEfaaefrwXC3LBGsv+A2etIeoQ8qpFfU723W/BihhNLAlhrH4SrXAE83htfjUgXJ
oCTvStApePgTfZlVbJKDNy3VOLzlcnjGNpTKCW264aifFJlI/XdWUew0zTvUTNq2eig+SAFdRG76
LygavNa0YarvImg2QV59BtnXmNczaZYoTtuQ28YYCDCT7beRYX3or7kWJ+iL1BHNh0wXQjOtnUsK
dakrtMzz4U7bX2ybnuCpImgBhNvaQCr46Oo7D4/pHV9SdWVt80ci8HJ/lj+voU7TXPv9XE2nj0qh
rfP7YH3S6Ki67vG/HyV1vQT8hqn+97u/v26s0XHAL2NsyU+XxiAODB2+hvmp/H7JG0yMVHYHi/L3
N2gYN5kAatffhzgVOmdUorhSfp9t6+Sgu0Z6S78/3Yi18YYJgW3DPY0JF5FFTOU6RFAyumTeNYn9
XTi4tQLvJc7SKx56sG7Lvhq/W3eARGiRVhqSXkTb3tl7TKmxKpRzsKnpbZyYKMo01xnfheSVdU5x
D4v0PSCtl8AcrBAqIImJYMYh/Uiwlmka73iVK599Rw98yrH2exWGkqFLDgm5EQHt1EtnY5ovsicz
/D9xKO+cMZaBvWMCkvgJUbjMKjx87hKeMn4qB/0GGXDlowIXY06e8mYqSPss2765xuxr+DbQSReV
1S1LNf9TlShPku5exfGrl7pv/ZirSyMMn7KttqLJyDawCYHztHWVNPfKG+9dRIyIBZena99LqdFL
o/oyxE5MlrVotVkvpSBFxa+xC4145w0DSYRFQMGMEygAE8kpC9x40eWr+R9OlyZrT2VGaJOmRiIy
yFmGB5GWPkPktHT0eN2MFr9v0HW+21toTx3mhS2wFmsCAE5YpFvBx3K9D73V310kAj6YwFUr4RLQ
bf0y++bohs03lAEGBkXzMQUE78G8pzuMGaTnwRuP5rMNknDU7Yedrbtalbgkk2s7OeaLwwRi2fY6
5/s4W5UyrklOFW+V5X4qFmUi/8tZqVhXQbM2ly5MPxXFQ43hNX9jYCMbdIcBrTvtmBoGccsqpwor
fAkKhq5NoX0k+LfoTVIvBm4FZqGNiOKwyXXo8cs7BimLAe1NpZ6elVS+g4F0a0cF4mYHLt67WchV
Ki6TeYVb0IoY1jqR+URDKLg6cKLBcl/Rp6DOSpyNYtRHiIgxCgjt0uRFspq7o1GIEtLJaRKwLdPI
IfNTYvvJrXg1Zh5RvUOfLfu8UBaEbQwHayak1EwYMMRr58kmvyGEE7I21CpCSyuR0qpAwsb4wsVM
DIoXqktxMGgLrmLWoHhmryTDh+txciY087XXmglZb/FqgndACc++jMGLDMHF2DTYsdQAlk5L1qdi
vds6eKYaW2HHNrXC/n2wTlZX3a22AtjcoyhK4hvNysNkpG8zdbhCM1nlWIG1bDPJ7KS2Xnbs9fYv
9oT6qgzDujes4hSEE4aotL0GYqzuVDCJZcdXl68qdtJcRRyWR+reI63dtQCmcHGsIn9B5IG9zug2
GTYvvzfNHzLb65tDQ0hNswthidyL/JbI6bcY//65tglGYphw8fZ5+uqyyre2rzYNFXX9ohfJBGsJ
SwMHDRL/sMaHqAuNhMsPO9BChFUK8hFvgocXUET4X5E+h2nFXD5vVxlHk50JwqAjlk+OhUXj03sM
FVysKvlKSr08WC7Wj3bQyLhhbLoL8Y1cTU3Al7BLsRZJ5PnAc911Djz0xI66K9v0TzkRt12FxIFb
tCLjUdwUKdErWxn8nSQ9Wy7JRAyk2URsEKASH60v6hrkanuCVfSWNGOzjSfgAu0piF3v1hlFcEtc
WRwaI/iLqzvehJWjLRWdIQYrIXsVKkcQ+kiaMlsztmUgX3qiotZdYEFBHY25Z40nM9UINBFEaDFP
RZUb1gxiQvdSYgjYlIifOBIE5TlP/zY9fsl6MBJSxQL9qo0W6RhZzOij6LfVkH+k9KRbDxFOlyWS
ZnwSr53GMjll5A10aGbFgnWmMVVlOxRZ+xpnRLOStbmwxyLzAwpPH9HZxBtR2dsqhfjUqibCpdhc
DtaD+SmNgSR9Vj00sP8+4DVaa317c2gb+U0my6XVNOoSznvu87uWCeKx3eBxou1qDU7DKGLf9jiJ
EvPmc4FwCrWIb07pTKNHxlpehwDdmpIAOKmkfhmnHMOsmo2tvHsxAy0E2pKm5Rny30EHIYEEYREL
hgauZOsw7PJtymhQCvaMhe70HGdtl8uJmAdZpBkTmnTXdSAOa49IeSfioWidfiiDOYFY6OgGQe83
8m4TdmDQQIxPUAJTlyYpmVbyRDplvrOb8oLcuLjXGhJnPeRwM8BF6pu6PA2Ty2FLFMl6tEXI7Mhu
UeuMFbeHiZE58E5TnKR+bXj4/8R00KVhkz4A9zeFf9/rgDfoPEbsDtFZxdACaffYN817nDtE1g/9
excbpykkaghW8FJkWGTzljmIFciL1zpvNSvQssgV74/ErgRXFMhy1YpqSZjVSge28a5K9TDUqur3
QaBvpYU+TOaUcxzYuG7jUt+kMPSxQ9HJDtV3SH1MhwIzOpZe+TEPLm6SouWSddiutLQ6uwHqK9uS
LggiA/VTNl5a4bWvtU3qevUUaFcIUWcGwBy5YbA5ONiQkwHppkuB0SgN5lkToXwQgjzyPMHmX34H
4OdoV1iXdAJObL4aSgMVxcwZpzbhyizsbo3LWv4JhpoeWDM9OMzaR4LMDWZZeWs4b4S5ZBvToyaP
h/gKD0/BA0uiqCS7nW5m0x40xCOlfBkVCSFST8FXpOMpyFhWJgu3GVx5iuuU1DTUjpzEgZQuGSc9
0siFrp6Q1USJ/9CGDk2RY3+GjDu7IeHETLrxQ8Szx2Mq/8SaR8tP1uSpcfNKVyWfhIC7PhEIf9AW
EjLgrrw0XGsekURh7aicL5105eHY2Qzt8EWL4hqkmrxTKWuozoNkW3ftvzxB+2/VdbDBW3uBF0Gs
XhoSMh6+JSKTq9YI+KvC+SIuSC0uMifa5EZwEYb600KdW9rG1G5sN/22o176UTW+tyF30B6wfMop
k2xTzenfHaKl1m3u2HtdunieC0ZUaaEo+3JKXrVCxtRl2lHNE5pABCK4ca/sjbQBpJOY7abTMibc
Awt/gNCH6NOoPprFdAMCoD6K1GKq2ILcaHNOMF33Q1LMksAAbVVIvDk97XMSrLw3c23ScnyfKCx3
bY8Fv8uTi15X20YZGFDj8pcGPXGlGqMHMkRakIH1yQOp+5Fr5VJVSHk2zZUCOSl1mDy36O4a0vlo
rtGPMZR6o/SgWCwOWxfWseDiUf/tHWJIOye/QAwB6SrZtPCNYQwIAgBqg5rfVcZOkZzU/ZBlO6qM
t0jM6IsiEgsstX7gNeSWTTevo11knceivgETmnZuqs7JFs29dmd34xxaTFD2qbMYUjnx+Gb1wmLG
VwbUqtyWUW46SOWhvAf9v07nLS4LtF4RzZu6TxAxob8EgTkQRqGIpeO2LoVkeZxqxwFq8R4pVngj
A3lTcgpJKcmIPli5eSeYGPViSbB8tR7nuL8J2qvlAEPXem7nbEIgmM1/iCAjmx6uF3rlMQlunezz
rZYHgOdbqP9S/uTQs/rGad4aU/4AiLNPhmoEmMsPRpCYf7yS2Y2SlcsOYzSBuPXbOJb3SbqOD5Bs
4cnK3KZmpK/cibBv6DqvNeCSBeGH9qsotBc3l/+dVnJrqsimG0EOZ2HyHhFF49pthJz1SnoajnM5
RqdUavx5GSHBMJ32Rl0+EZ9b10yLzo2e8kJNU/ekiPXTXMCAsqZrZtBuYsBkr0KNgOO2j/RjQBG/
SIbhDA3pAdHBuBhw/B567i5aNSIRNfX0F5VY+6x3rY/SLX5Qb8T7vGB+RbPg0ITqOVQ9+49vj+Mx
trud23hiY4yedeBct8QwlN9UUk6ani5GpLlMwee6tDe6K2ErP6ZdnZp8pDyt3HonGDN5JkKYyiwo
SCPyEbX6VE5IoLuAcavmWrrP3l2tkpIBTpWQfRvie3Drws8sZkmWM1qbwi7CezbR+cRLF68xC10k
sgQEg/KumhkDpFhPi2vXqfSAugY+VdkhnbDdiEpRomwfgKtaVbg3YoVwl0bZGk0NrT7ykg3yWI6J
evIdk0O0SsDGe/PhRKhk7KSpNKBS5uIAyoHoPhUHZijVvacHd00046FTO7ZCDUI47WrdcvaZmyXk
iTjAemoUGXkzaZj7R8YWrdITT0r3eAYHl8+el2/DW8u5uQVk15LnbToDumvDXYqpr5eGN65Rn4lz
nA8QCWut8n8L48nNw02usgeOIZJax0BDzvLhEg/Ib83D5myGWncMA3b2tIuUDe7dl8kyxBEYhn7P
KzS0FlG8WZmf6BC1qzgapqWJ6wWeoR1vuntr5NnR7ILqiKmhOjozH7lTqJGKws0P/30IJacEBXIF
HDvapasatCYtx4z83flBSDCBV4zZe1AhlYTdk/i6q08HR+umg5FgQQKX5hCDGQ7o6xyTmJ7QASbk
KHtR0xc0kZoTZ+GSqFyY7hKCJewHMLBwzfLwKNop9XNoFX4oRaNBb0ccB7bSI8wAIolPD5QqGmH1
wVSyakXQQLWQouxXzUyg4iYAt5vY+nLyEN0NfS/2KGzF/vfHGGnXLsdGOrC/ZM1s19lMI/bBkHuE
yB/4RPOsObdMQrvQ6t07kjnQ5z87AzZ8Mc1JyS0k1/pkSVE8xwlHW32ioM4PdRQ9k8IgPZ1OOdnG
iB3QKvotO5pfpfmuNb9cKKUAjIrXJNc+8Fxu2hj+uxarXwZoOb9MeCOagx6xLWtl/CED5VyM6S0H
COGbRp3TUuYdJntjJcmGCcnW7I3xh6u1o+oGIR5ClM0fHF+2fc0zdMqv0OYP0TrvL1AKyGuzHsoY
wD0oUNVLjz4cdheTRDCcVelxMMyfsSQ7Lo70cwLBZltijAAdciusfqdoGBGpyH2Y+V+JA1HMiIIV
uqSWplyE2Qaxf1cCkkPGyNsR3ekT2OvBK2lf5TedJ201d4QBr5XxWhHDCcSJwFgvtm5D4n5iKL4V
pU7/Iqf/6BXwG4a6Zs9Adj4K4I3Vl2d6yP+IlqezlDVLuGrsgRMN6lp7Ic8JXm6gLUZFvZhj8VlZ
MV7pnLaRPjBPg+DT4gIom+YsjbjbJA1gTegcIeLrS1ui3BXI7VILHXWDGdFWkQgJeM5bQ29vmQj3
WGYdzj8ucJ1bP7O9UlBRVATMUGCcLgZXwwXTfeC1YCXSy38NpK3FIsSNz/s7T4/0Wf9ByPYQym2F
jXJFGsHaRMO1oHtSLo3mQVxNKZx0PaDbBuVj32dlkY/iP90gtT2QM0UHQQN3qQINq83hgeB0o3n6
Y6TYW5neRRCys037+I0wLR912iVK49cWtOySsv7UjNVN7RnokZ55jw2eWAEHfUEr7SU0NU7HhNAu
RG4e1YyXosgiY4Ug+o9CbewiqEhMZCim9uVO+qYOlRu+6bXjtDtYJm+u41mr1hWkAQX2FdlSvI9q
+H0KnN28oDFflW9kVh7bROlO9MW1jdT+EpT9qqhiW5bOV0jczyLtSba3anNp585XqYK9s81oZwQ6
uK6cOofycJtmw98sodBjHaYAc88EwqJ76RfUDujZuUYXCbyr2jRZnJX4JbMoNwQgI93cmWFMf543
g6J+YuLFtKoshl3c8lawGpVwlvCJH8h2WmAoAU5OCUSFwUIYFAYpy6PzCHDLpYph+iNKuKan3z9Z
8h473YuNEdrVs7dGKU7ZYN1dayJrq6YvmJLcbGTwTBuL6ks2JhgpbgzdRK3ei1kRqj+UzNuBD1p3
LBvrsnX/DFZKGlIOj8HQVUJHNRveabJ3Nfu9HkxU9hH+g/7Qq+yDXhuso055KGTZW3aGkbpWdyTf
DTAMr0CQn+DDiCpy2jeGlj46+0dWQMVMOmhXpAoApG9AzZpV86nRz1MkAnaPwynTFPSRxpeS9MDO
agG4OhkeoCJSprMSpk0Et1cE9rnK2nWAYVjpz30KVJBzdwnrz8kZGU8viag0vFzVKh6YBymcNhUN
PWffD4h2OmwpTVuQ51YUswmecqpSMTa1zPyUfzoy/lYG+/k1puQCQFUgqBuUYIWLmgO4k5CYEa/A
1po+ZP0CD8UakuvbNPXxAcm2n9qcXR3JQZlmeelX2jNPcCJZKLxxF3evlnvsjeHQqDa2DeUsBNV1
DD05TRhyK/a5qZOXdmS+7QILRup+tV3kR6pGZV/CbZpHtlE9ftIDGS5pXhtrpgIERJjZNgYVfcpa
Y+Ppzjv7/W6gNesxZYYdxzusvWFqfZZhujOA2vhBVW6TzGFJDNptOXH4RudqmqgIFcX56tyRN0De
ypjZUxUWWzepf7wg+tbVYmMFSu57JEdlYbCsJu+1VrWL11hwQNpXyxLXQVEefYNiHYXGEiDe9Gds
VFpq1PXcKtk3OzwKeRpZ+lFHmmwU3Q6Og7VVGwW/HbpLx4WIDw0188geQ5GFkr2nj2qcAq/a9bFy
ysrkLYyyz8BsDyiIHz20/TI9ccnYfjdh2veYBPhMnAn+iEH25gl2sazfa7Hc9Z2+0E3sSraGjz/E
tReX2CVcOS4qBS//gIcVZYgGDrKPC941O70b6aqfeJURlcUKdVnT4jACA4cU99bVtDTi4MRR6cMD
argSU3cBC3iPRyQbJGOcJn30Iz39AJbxmSvNnw5iQ2Ubf8BR4Kwyjo1oTvgX6ZH22UVVkL9ZlU58
uEvHEonQQuKi8jr1TaBhKirvhHXtPOeuaCBMwyTZgi8+NrLcmfNQJRLbAvaqnWpXT28/8u4Dl9u2
i5o3qw7vsW6T0Go9Rm/m7ZYszSz2d8dBgDsY9PQDd3y3mHQhUZMQozKT5yG18FsZi59UUx5W7SBg
0N+0UUk2IqgMP1gNBcbv8qW2OGu75gnt+4ebdQfiASAqwcSFKEDH/qL1zwABzhTxhoYRuG8CVHQz
ZqKkmxwv+hRSXrZDq07vFJg4vuz6Utvymk9fZQgtV9Tao9bHwoctw1BPPXYFD507aKKJX8lOAq6M
msUweVJjqudrYlntZM7ONvO3kAY8aaiBt1TQj8phlkFyhY7EYXlcxVnnnebbOEy0oxMMB1jT63AO
A8+TbzB8u7GfVbs1N0OYWEta3EuLKl2NTDIHsdkrct21NInYV05GpNH00PFyqMH03oEEwa/WYimn
JV+RNSnaQ0JybwQ9pSiheMdqfLdVwgqQgQQl1+mUhHfozBVNFNIZPumLJyssTj8iPuUK4+Em1eeC
SHmqDXHkDTanhT6Jnelp254dGHIKXoTKa8vlUF6j0WBE193HyXogAv4WUb+H28uLqMib5JKTbb3r
dEBCYXFnPRuWjhUhiAudJ6kiGxw5AMgdsyALi2COSL5knfmPtOmPYijQkIB5xFVAqyDtT3VjLE11
ujNsVltu6yjCBaN30bnv8x9P4MQnNXegZPORZR4V4ipiGZsoufWPzDH+tvxpNGyrDQLJRTtawZXt
xFcqsXWDfjMhFmesAGaMNF+0urbAUE/tlYJQYJPDkDCRhVpDKS/x+I/BzRPlDikMkW0KOpkJls0G
xKpFeWT6CG3o9+BjAalrLgjDplm+dYYODdWIgjHUNmM/LYVos7U3FWj9Ebw6/+CQ+Zqe2vuqZLHm
9Gyu33BUFydlLke99LtM/xd757FjO5Bl118p1FhsMYIe6NLgepveT4h8aYLeBf3Xa/G1oEIPNdck
8Wyae8ngMXuvDV8TJTk8j7uJEWwC5Q0rxE25hKMhOYx3jAw3BqhJUjvxsLWPDY/cnRuzmffR2egB
TSADN4Ln+g9C2/VSKwlNoMQEALRpOiLvuR86x/+1+GyLfnGJOmEtn5QIRdAXbR0rHC/Ah8kXdtXe
nRPAf2PwBv4X5ugKe+p3a1QfJWJiLtpDRoQD2AfjbZoRurgj978jXseYMGSZfatAJFspcZEW3Cik
jIHz5QCnYGViaX3moTfg2zcPcwNswJY1SjH2U6DiwXeTibxR30NrM6B0yiNxNzwG7vxU/84GaBiP
k8jRwWbA+zG0ghG3hWkeJE+dgLyNc+xuJuavfALWArMt3IxG+TT2bNulTwUxJBMVH9eZ3yXnXvof
bVYBwwg2YeT9hJF4lIH6ZZrIprS4jYP8t2yi5yZUN5jssBYySK8Rpe0ne1ZrVc1cqclqyE3nZOL8
NrWaTyXHybrTGOCcqRjubSlB/tql2LI6STfGZBBgEGaswlCY2IO5reJq4/eBeyzrIdvaIOtB3MRn
kgJxbdfNbd/zAnRcfcxFVmWMG033twbMrlUfzG8t0lG6oYzhoc9OaHoLy2GHfec2MYO3TqSnWZsz
QvzE2VvVbxI6xLKlzTGkCWEwthsi8znrlji9F196DxFTUJ5k8103TucBwmpbBJ9LqhKZYWcVU3F3
tnfr1JiBZIz2qVTPUyOXFdkljy6TwTCU2REZxvUx0+NdNFe3FQlWGOVeO9VvqhJt8SDZiv82Innp
UsshNp3Zqb1YZoJfHtM7K+ZkqK1qXiWJMKCHJZ/s1P8AHeHCNMxzzqK96gnqQZV0ZGt97QKD9QUy
w7SFasoiv7H9rdk24pxVnCIESSOc8WtG/mQg7MoQ+37hT2QbgTXwIJaPHm7IUubBtsGrBY1ermUa
MtiOR/+oihCnNtMlK04unev+RDZTQ19s+/KByV39Wzp4nufpCrLawLxi8rODnvdz70qpigLLC1at
DdMiL76FKWFn4B9h7DX1pMtCoJxXSj4ZCUEh4aSybSVJ4kUlTm8cdaDAI4A6uX4c+oGtnwOowe7E
owiKjSeOM2lRiPhIZ00oApMBuMQcR3iWyQxitp7Vl17kO8JXYEktwe5oO1P40pzvUENWpb20jW64
jQIs7k3SA2s1PywWgGtmIMCti3IqNilaa6ediAH7dDO6uzIY71AvVnvC7kmUm7LdwJejLWzpo+EY
+QjPaKHBgBfRi4nveT1nI5otSfIdoZsNp7JPh7ROZL7O0/JNuewmCKGDLZE6l1a4RzqZilbafhgG
PfO1qTKzLPwKJEiRIIXVuuaF8Y/lMpKOm8swz3thM63FgPNJxs+TSzqTiK10cRPdeyOTXRf0jcpJ
WkEDtZMVEeF9fuiRnRyVLtq9Yxd/rBj3euV/CfR8VoDxqzM7cpMnNIsaYz9xujHENcN6BN5prhem
iamGYA2kycRh4w77wbOgMLHbbTjlImIP9gp9HZHnEA+a4EqVuiBNPywsJW49n4l0uJCeshzzFE+j
2f6MSJRnr/hu2uroimjT5mV001eQfrV/NUD2V10bbDtF8nQ/ky8oNmLgDGPxfpSDcSBmxIPY4SEN
fQOXfRvZlI/WSxG7b3Ms5j2pfHpf+7Rw8IHdRTwXJShoKzrt9jFQ1nPBfHcd5gvJPTtKU/hUILF+
Tx3KXCvIWiRSbrz1dZHueUGRYZnNuzIsqP6w7DHr8m89pY7TmMgnnyDCC7LiZXlnuW91BbrS4Plt
svMOZ8PZ5Kp+z2LCxj215ccAMVzbN1VUkkjfdR9yBJ2eD511ci3+L6DD6Owo8yNBGg/ySjanYayb
tVnaAbFPXnPkIn2INMl0DT9Y28n43i/d78CHtUTUdZ0/F4XxEBG9QdnWruMM9j7r8hUIktNota+z
X4E6qc2DrWxoejCihRFEe5gBnJujZO9bNc65Jo52o+xFKNHnj62Mg12kK4KumvTQJHeFL91NZCAZ
DX2Sb5GjTrK8ccHoL4AhDiykss447I0pFNssV2Sio0tTTohTVJUb2MZSN9M+bGiHq9J6nE0XLW/h
kUvW+t6uM90HN8gemiQ6D1l7QFdR7OzE/oP8SW+ihHRejgis6QQyLE3YvaUZltvLJVTe+lWosf7j
DyK1AySWKLY4hx56V7IjRkUACQpQtow1lV/6gZE053m4QK/tJ6k5eKSCtw0v9i2dH4qoQbDmmJvC
eQSUck80M90VXrZ1aJBSUuprXJnuYQBQ5YYjJdX4h2F5volGUg/UNdeMJ3pKg4wi3TNJPLIYNwpN
fFTQAR2H6UFuXgPdnuy0JpsfG7cEJpJQGHL45XD0Gc8e57ZAnpc8t6L4cmr3GCT0IrkZDNt03gQZ
rXla3NZ59OBRyZ2j8CHsvfwgK3WQeXNrZe7LSIbuJh6FhwOPI0mXB6Plc7Co7je1YrRoDicH2Lxq
BntDqC4H+KynxZfGVh8qW+s3eoOD8jlWQpLlgtTBFRLR7Xs4VuGuKbKPIBtcUApq7VW0YKZZn4h5
iA9MY7r1IVe0rTlLfWya+XpEXqtbZjazJBivSK2jTjvkB2xpto1tHX2TWWqeW/cJZlkM8fhPonrg
+kit5xYE4yoVBFQRKH+Dqk2eRG6+IUF3oU+LYFp3LQ7IJibTo3DzN6IbA8i0LZPjoiY4gfPVskLQ
EZyMp95wayK30A6hXRg2HFEWEbHEBYZRxXojCSTwl2neml1iPQ6BxreDuNWQH8nYXEHrgLpv6+du
sKJf11OfdEXpGwtsew3TB0/9mdizr6mqPsCZFAhScBEuXPODK5hAFMjURiI+jB59tgtdCKus8eNE
OK9xoD4gxc84Lh2SKgduLrQrb0lUqnUEJ+LZBOeKBfHHpA64Z2QOXSKGNpBNd00evM1N98vAFUOq
4ekTAhoaODZV8IJRMbFHDtYZeODT3w8ubRyhBdn4Bm2sPhNWW9s56sdFXMEyMK22WI08poTNSFBU
uQH5RQ0oLH2ajI4PtWpPf3/77w8AY78bLBvbf/+Rufyzv/+WJfBBa0nsSFM4CGAH5/z3Vyhi00Mk
aVryIgUHMqhoy/7wi7HvfMrNVucU0950UnU7nyAozadiaF55b5Ld39/FMyAboCmUmiOQgkTeBxMO
GYsd086vqZE7MueuXT8dCV0KD4ximZTE9l0cZiwC4oSda9x/ExY2tCP3uhucrGyB+Xf3maMfxrZX
GEMFN2M6HXq7e0OXCwnmhwoxPLQyTHex7fKCg9GrsoYWp3Q/jfIZt6lFI0thi/8ufGUNg+CtBpMd
MTveNAnCODoSx3OC40hdxAHSn8wgol+Lm2SnrIRDQVk2ytWrmffeM7DTbYL24SM2bH6Fw/xYdH73
auId4VmD4ADRAMlIhS3crc5hijZ9wRDNq24Mgm4fNQObC3FNTCLyNPpIeCQzZR6mO7+Q7o6YEsad
DharoJmiD2JE0rWHDM8lPOCEtXtb8cmONkNZhqbeMfBGctKQCNcq+4HpB/0xrV+kZwBa0kzXaxsD
Vxoy4SuF9WYTNHyURf9Nngm3p2KZmNVNtu3kuPU6s1wVKSDZUJnuzWAzdiVxUX6EGSo8lajuzuEu
uEkHjWTfAOsBH6Pek3XK+Jb4unumkf01n3hK/v1vhhV9e4WFxGoi1sRxJ6ILB3KK/v5l61ZvfVTi
jwlc2F8xfE63ktVNNndwAz6ZHyHEzECnAoXaexFeBz1HVMhoPvs0M3cR8a6BBUGC46Hd2VFX76TU
xKRf0oC1AY54G1xsf5vIMXp1B+KT0jS1V0Xo4k0ME3zZXnjr5BD6i27YJAteM25gxbXAOVYtU3Kp
eMSMYzwwBHB+PG3ddtwSyE2YvXiXHqXJ2Y3hyNgDPafZdp/EAm4jXUbAEs1tRtWAdGoZo2IuDNl6
eknVn//+6t8fZNk94/eodk7lEA8+9xfTcU4RkVLJYJ1rn/lxxWt6sRrjtkmydmOix8Aw6FlsPKNm
W5DL09r+Tx6qZtPOLucLa5nZXpY5MoxRTnJKxOSaWjQbG/pYDMEDlPPEwrGB76Ixt9wyI3H10t7D
aaxuh6R8nKL+O5Uc9KJjHDyTdGeNNnpIfxMS9DoqOhgOZ0pr4sHnQVwIdOtP7PGBVxU9onJTHDhe
OagWVGHdd088OGGigk2JlQqRs9YnX/YT76prvjpkLu3qCBmbj5DzRCnWQJbXAYuSajhZgYLXAFOh
WOd+eC1zFlldHj9AggePQypQXH7zlNqk8dgdrDoQj4Me7dPkeOQpqGZnon4j8yKrj8p4ZbGxdwJ5
F6VuQ+kKuE/RkCO23mLw7LZ2F3zVOZOdmdUIFxS4TBPcy7xYOfCurUo6SSf5MK3g26hmf9cVJ7+L
rr4hvZOYMDyZk/PThM2tjru9q/DD9VTIfidWSWTku3mMnSOGTNRhRU/AbvSUFN54dYd5ep5Lpi3E
eUl3eFTxmO2bjoFwxjiNIMPigPrL3Ofx+BGHc3hm3FITHoMkaxqcUx6pbtMuEo9+4iTX7C6lW51F
HK8HB8Y1id5pPW2b0NvFEeGOkfk+ZAjnEjR+pQ7DXVgkJs4WPkC8saF0dD4RCTx05mY9hcmRQaba
2Kw5Thasg5VpzOmu9+q7ueZgNjp8XKhuijUg635VzCnL0BzblhVPu8gp+Sbm6suruOgYzQGPuP7z
H//zf/3n/0fJP03Vz7/++VWCqWumhx8Vl/8NCy8c7+8LBQpf/ZSbz/bzHz9FG7fTzWfO/7t+ZjHc
+L9/cvz+1z///vP/g5H/D1ZmAZ4C2/aFL3Bq/fMfw49u//VPQ0j+TrpmEHieh8XE9f8vR17+mxsv
zP8QTuCgfXFI64PI5P2/cOM9Nun/jRvPU9WV1CJ8ZYvz2rethSv/9fkA3F3znf8PgyBzXIAsxzjX
1y3GTaS5wdHoSTRBcWBWZfielggQmCdVVXTOXKonhr3dJpmRDpEaVfnMExikHOclNDkQqbcbgJYr
2RNtPT01Fds/A05qv8ihEmBbO+mU28rM/2Q54uPeD98TwDt7njnzUY3PUQYPIkmaexZEBbGJ4qEx
bNLlCwX22Wy3npiQGLMkXjfjLsKDdjO1ILaaxPBWU/QKt4TdryBwCLDl15w7/bWUbbaretZsozmO
i3vqd2xt8lLEGqKBdzXnxc3bx0Qv1R8YrnMyeG1/pWxOmQARkZmYDPzxU7oQotYQEjXdfjVsDQ80
dt2Fn2n+yAl/rDv/vVYWXF23G/dj9xZU6tr4qCCKARWkRikfxsOF0cSpRKnSDwpp0oLDExThGQ5J
VoensjF/+9J7KM3pAxT9f3ljUbrsiZdRO7drHwu0VbrIzpa0H6acLkXY5casmx0Go6OBwaVI5F1c
pum+LB4bq+F1ZlsFFgJwyDDes5CBxTeynRf1px3gppjn8STIvdimorlKt3udy6TfFiVtgFOPpynE
Q8NiCMzRVxFWxxD0Rh0VPmy97DBGHSb4Kn/PBYEb1LRM/3VzqfPuCWHuqo/sD/ShfyYbjWiZuvgx
yWkOWN0rx9tOTXWsokFsopBxbDHAWwu7voKHbZJVWwRHfpMiTaixL4e+CUOmTC9OOV11ZRYMCuYn
0Se/UYp1smXq3HTMsHqTeRc6ISgDVxtrVRQi4PCdODlktk/gJ8RhojkO5MxdAfNv8MlAhHGJkhlA
ve0GKr+1a2NiCvMY8RDSwO5XGyPvQ5OPT9UY8GobJLF6wSGaya1pq/y5968YfnE4WGSTuE6L/jzI
brwOe5oW4XzqynY+Ikomr8WI9iYPlVUL2HWPNSK4T8GrMVkFEcIQ0LIhrldRf2M6Ge71nl5rDu0f
q58I2jPAtiKmMGPIMWC671j7fLdRRCzP1L+TTKdOk0d5VoXvhf/JzJp4TTTmu6goMNJFDFB12V3g
Oz2NnWa7WEy3UX/UpfMqx5cmmpGui4JoX4XbI11Enj77QmtKz8RQeICneuo0a3qhoQ7XAWbvlRcY
R1RNoK+GfdURy5syw50Vq2EZogtNJBrnjkUCiUmES8L94EkeWy9Bh+qoK0EhBtkHXgpEkHZ1UdkO
BZFEr+DvyGS6MqIKN5otVWb9yBhKRsokKs6aS/OXZaS7264aX0sj+CxFClOJBm3l+WQ5aYgZXo2R
hTFdsgdUSCSPuNWGj79M38i4VceAv+0WKv+CF/Rj81pR8ACt3wvYF2aZSTwU5YdiI8nA8a1N3YNl
M2SqCWycIvcLCktGoc5qSiTjChPbO7XF3rUm0geCeBe0I8ky9UM/Q2gl9BVFG4MhM3qwmO7C7erF
xhrZ+8M5JTKZqrFrZypmx7tA0Z1XomdOwGQVA8nE3oJUpXYhZEVuAE6QsUiU/dIeExE8P5jafek6
+OOpX2lwkdFK+uwMyz6+U1H00vZo5sj+YLlVFWtQF4lFHRXI5jxovTc5OdE24ItclNyAW4OSUMqI
7tx26qtIoFj603WJ8JGD/wyyZid87qRRJM/aTfJNPeSM2shR7IZm1fbGfpQgd4v+ijRNrzJWhitL
lsBnH4MEl4ILoYldDEJA0W1Kg2BNpLj4NVOQV4NXHIGqr6fJZ5CtoAlni0m620Vdv/fq8YVVACC2
GIpcC6MTmXio4a2McDSMxSpp4aUmkJAC2K6Ok8fgvZzzdN/4QDZbW2+UiVtnKKg2ickotxxUn9LT
3SHNvRsHLC03LoIUsxJHFDj2URSwXQwaiLLV8qwd802R9IYXCjZsjV5sy2lg5gIGbrDXObTA0uV5
Vtuoi4bgy5ogUSH5R8RWikPltigp2F8XxQOAu2ZNZWut5xHhHypeZNPRFgXr8+JhUN4sDxiMYMH1
xzi+z0Pzp9U8o1yjlrvJv9PeQLyQO7JK1mrtZrHadMajLfS7JSKenBtWRS/Kr5hhhchKzI4cNiUe
+xiRYSI/PTtjxVa175C8nV1FiNV6UP6rgRp/M0PJCsE39H3y5IYeS8JZ3UI65S5unKcRl+yuYr2z
GoegXU0uAQUB009nbOlAbHji0VOqbfQfJlbtof4iDylMAucy4ciyraokNrcLd1Y/4k7qjdvEZ3mk
FB2WccNYnqVO3GdrEmfxUGaVwlOK7T3mprGkI0Ax0wuZov8ULd4OgiKw/6XMVAd7axK3tvERNRAu
SX8j87cRSeIa4kC+K5fASpk4r6MXnslxGBz6aTNtoan08KENHGowhUPydLjLEG162GQVwX7O8N0G
nJgj8RTM4lh46PjQ4KHoZzDbhjt9jJN5NRKEfUiYAGal0Yl8RnM1Vl1zW0c0ZsjLW/wy4WBSYKSo
vdibYFovp9ei7K59gnfDNHMi7cunbmSaVSfORzieLBIOOR/0QavXKSPUzVTLHBHxXdWqdxcU5boh
FJVdiirO//XBiYh0k92ry/6CfWl9NWXcMExjzAkiZ1tlzgVVJK1QHOU7hUnaD4M/SMViyXgowLuj
Zo3YBL0kGxQajxEoQRReTbh4fkZnMybDu3DFazvLR/Ya0d6N4x0Q6lufDhQ7UAJ9gwRzvgWkIfrk
+oLFYg9PorEYfRm5j25rtrJNKd7Y08YHCWgvSJ+GCgaqMbYH9miPruGf+fMPGD4PGo/PqrJMsUMm
DxY2YVM7ZH8cro9zOjikOuA7QfTivooRQ6I23HyL3NwJCF6Rvk2tkDRLHINobs1CBydsXHe5g94W
lsq3zNuMWVMaPgX1PTqPvdG22NBJnt7G83DDjOkQUqwx0C9QHCDf3LAbXygVzo0HoIHMZZVwjWiO
IdS16GPusrHx0UxgFOClIHlgIOjNtoAJ8O3EQpj7dLBf/eUuGUV4dBeimMeg9RBaHFiEXzKLsXOu
ZhdbPSqRJblhIwW6BTIQqo1TEwyRBqiKyWQhHLugEZxYxxB1iNZ/TRw1KW32uondgrGg/WMHPDHq
bLhj4ZwY8hRVCNdcSz1UiX2dcut1JEFpJDtuR633XS4UkzJtLjkJCB5Ki13i9CxIff3SLFyrUJ6j
wO5JDZpcUPpXGxzwzhD1nWdMRy3GlyH12DH2PxiQ8pU7IDOzk/jRp0FYTTjqSagwzvZoPrFW/0F3
QiZw7EN2d3iDpXHhQjoQ0Umudc5P7tgIz3r/zZkLeUPuJoPXodToS3m0B7CWbF9tvIR6immV3gRu
wwbJu/d/vYaJedO4pC8WGkUauc5FYx7GkYDx6cdbrFxJRuxLaaAYdQ9qtoON11XXiV3PoWLfyZz3
ts+jM5hOfIcBy1TWc6y6atN9UX05rJwoB8AsIFt444pUoe8oZW2TNK8BbkcXUW04CLiCrvMncipG
pOYFI5GOkvuu0s/lFWUg5KvuxYvC+6EuESqFXbfGZ8xOI3ecY9AZPwGMDFoQvstUvekYnpmqLrPq
X9xJ3AeF9zWVX74o+XvmyUhmu4NnpY+aPQtiJAzRU/BjlYpE4IkM2NFBDMrELCJBqrfNZCczkIdY
B4m35WULDGtl99EpIXbcswYUjtmOke5TC39ozcPvy2nF1fex60Z4erNuWVgQV1RE0x6z533DfjIs
Oeir6cRF+TqiN5HcXlqLz8bFYAwhDIwye94JtULdHPKg/J6FT5pvsTcNskBt7DL4jC6zzdQ/jwTs
gwwJq3Q0BvYsJL9dYHK5a1jbb8pAnOJ8gi2dTpKH9HSH9OMDnunMKh28xq6L0uckUTeSaKh5Znfm
WDXf7MBp5JoELY0BNwr7yaB4bDPx4HjhqwlawnKAaaASRLxShGesWh1cxgL/BhHjXPjpIyZHFO91
8TpNn0lPWBZlbNYzL/bLZ3MAdhq5p9rKJGnntcbK4T4w2Ol3dkMSzd8BDnfitoIQY5Zs7GPmupmo
PuoC0UZCe2gBHNrEg/NolsTa9LQ+Nd4BDxoY3NBF/BBCEgE0u7K6kSHcoBgHyXk/KNbNzqPX8BbD
BGaeF5Xfk+NedDBPm96gvzUqE+lnwKqZRX+wNG6CHdhQoIAaCV2erZDzDrlvNyM7mKL61mTN0IrG
2/OFN/7kTQfbhcjX4D2vLYsSEnRF8zzpV7Mi4bLJGVqHV4hjx6H12m2IvzvyiRZnnDxsvVh8qSl5
121V7mquWDjGNIehWVrbys1O9RLV1RXQWLyvXuhmb8wUmlFjrnUztFuGMOwT8bCUZNByL0y3IPFQ
B2nh7FHS6xrCi5cM37N0oDNSUgkDJEjKWylUgR8/clfJpPHZVX+GAREmfAKW/v4+DYgB8Sb12zfW
LzU8ejX2Rr2HTTEcySKdkR8hm+3ua5dQuYZ39BwLDH14NCk602ET4RLcWlPyMJdDusVAiJIhYZmb
Y6eqfZ4pMFe+GmT6oHhFCpsVLR5tGbSONti5AGvgIF1Fy9OgXIBxCXd6PcZiy6B5QHjAYmnw3R/4
y9zhjiCGKo4LqtHwpmoepgouVy6Dbd1nb2YIZaA3jOzc+x1FZqGSHcsM1t9VMWzlc2hRHgd5Dmpc
6OISEMEM/vElXRzuXsPspgFyrtnrkJszf/nUBVkc57edXiq/guli7E/73GrOdsZuGFcRJlZfE7E2
cujCA1tyh2kajCB4tJC7mRVsbVIBAFCjIIUdxCOJCqZCN6kVOrHGpUmvcnVGw/LBti/HmLnFvxZC
Vi6Y4vsZWiDk24z68UUobA669IZdO6ia+qjnsrCn85jop0zBOsTujJKuKQuqAY4O6ZkgM7LmlHne
2+Q+RcAX4F1V7Ro99LYuyJUZQbrkuU0uHe6CVeiYmKDtcNt1PGwiFv7svEnykCz/UGqv+hrshBk/
GTXaRYY9d75WmsRzxEMevFc2N9AKEJcf6iTaA0mANJsgm/K8oOR5w6Lfth/DEkWdlbfFpq5Uykg7
oRid0D6koeutKqHTXaMyMCTBoMgjBRjFqOFguCYXUh7j7zGSjV10Ocaa4b3IY4n4kGFBDN7vkCXF
Q18646ol8W8X1+pNfYgmnB6mwo43IyDpYLT7L6AP27YtnDVTvxFPFvHYhdfOh2TANFlXJE6bFes4
HAkfFjaQU0AQ0lp9TJLnzgxC57Fha9NQVrgp+NAI9iWSAEwIKd+sn75G1FZUus6Iix8AQRRTsbCe
aM5ZEN+3uUFI6sALbnKkAtyzt+gNUYcynx7mYdlWsBjkKE/pINdVgta+svynaWw/abr1Lgj7J9eL
zxF0ZZUYyZO1kJF0alYHkRWvFfyLQ0UczSYnGFzEBgwNne25xF+jhIyLAuzoGiHXJxD9zEPm4Bj+
j9Xg8psz/RnQHMl84yAKBtshFfkmWFaLKdJHdabxdzfaBevbL1Yu7mfWedWhKr1v7bU7lZrZ8e9c
x/I+iRkb11bIB7DwcL/s4EWbyUm5Vn5o3D9DT+Oa+zy1fPeNRx5NWhyO6J29iLmTfRMOaX1E7+Z/
euWYoSIgmG+yoA3oMidoou4fDJztURtGF59RVRzYu47VGrpWMHhSsFnpaNB3mZoOvswfOAnQSgV4
kgrBF/aXQ4lq/SVqHiw0xSsbUd5cV/mB5+QSsMW0lKVqObODwB7ChapgFmghb3Vn77WLIAl6k94i
xNxEvfT2FQSGPB/K22DMS6JzScgta9UfXFanq2EoeWAHBCmA1AghVBT+1peHVNen2tT5Axb4Y19k
MSAJhw4LeMGOy7zetkat3ku5tR28QaZo2XKwanSWmAkVW+pIy3L0a3cH8xvSRCIPIi6nbVgAzCiW
T+fWyXCXQSvBoPgiiNDAq8YmbRi3MDNfWuJWgYmhHChpREfVY4Obxls9W8/MlT+hDMiDAfKMo5Q1
for/7uBa4Z9UhPiVU2cXufKrdes/kaQ2mpNXClQNPu1Os6rc9k59P8TFMr6J9VoZNH6Bj94iz5bJ
Z/fYyyK8pn52xNLNw9LOG0BLWxcpBYUSRVg15S/cyjdtNkULrRQzHIsuOIlNFV0Edpmt2yikqVWA
lRHpwbZq2GDZaXNGKkAaWrowa4zIOKt8H0VRuKcEeUvtXiI+be80N9WumJm4uwD87MwTO+5nPJhY
zBArMf6kmuBpug0H7sCEWIiN7UvNROwHcFKOxoDjPFm0kzLh+R1kkcGnEwSJpaa1LbxiB+3GuvaU
hATWMVnpmebYUXIbkrIGo+7o2/FwdjVhHU5UbqqKYrdpokemI9G+EoSoexPDyK5Kdrauzqacy0NE
LqaRlN7Gwed4bG2CfjIS1xKN2qGI6/d2Cn8ViHkUgRC2B+0xG6IOVqLkTfAUcz3sgcPk/EkQc1Nx
WI8BIOvZaswjlzpi/h4WsSDm0eAJiqprCZoxYY/Hz9pikkMkSsYuw1pnSQ5dfEpe+4Dlf05VCzJn
uJmTutkEhfXHC3BmMWjz8Y4KqADRNOFlKT/ZQL/ZeQhmxw/rfdhXaAEdhqiDMVxii4vERBy2quNh
D94IGF5ABGCwAlQJ0Y+WHWP4ACqwLRd/EhINVXAMyHFo1tSgavaKTaUwm7O/nbHZ9WJdu/IFV2TP
AAPZpsVx2sEKv7ZgkZMU/6JucdIG6YOdKEJaUpckUMmal+IGTXyJ9i7NYjh9uPc81+Ilit0NLaeF
m8N6dwU7j0Wm0ou71hTNc9Hq+nGeIl7PFCMBz5uVdl1kN53ctcrfJ50DUo3EAlYTqEE2MBEWTCRg
UdiHemNrHMNZ5hRb7UA3Sn0uLw3v3QI0jfu+W2eT795G3nSHsusQuLZxDIx4fiA40SDvHO2pcPsH
BKZsa6Lc2hRzfYZgU9+2pf0QjuRuZLVjXsIm+RNWlQW0gcLbtHf4W8SOjpnUJSYtRwlRidEtESik
YLLR99Zyzk34Ayae8pIiszVtMpcMf99DrLl3BQwARh9fWH7BVHl+cJd6tlwDLiB4deBTO1k/roWv
4L+ajT4lhfqexzw5dPoiq79W+jzZJ4KJfiTi6J4B93CTQeYoR0D7uskVT8d6ODjz+Ng31GFyNjGY
B5I6LIEuGLE5UYKT1wW6s49nfWMZDNzTCH2aALBINql/Bsr6jnJ4Wxhe9zwJaT0ihEJvkl+avIed
yHG7RsrvHlCZvszUPEMm+52a5YOc6B8nMP8sqrC02Wp+QgOW3ysl1sbCPZqzKVsjGu7WsQGHrkKW
9Dhbxi0bErgpubl360nsi9KotsrKWPFnI/4FrBlRq5t1TjwG1gQ0t500+zVz6YvAsIoQqwy3KcAX
z63NcxuePGg34A7z+78fOGxqoudjoEVf41++Ah6j41Qbw74122htl8kxa8wUKGK46ZXob2Qhs/s8
USHPl8xc16axrxpfnztvoKJnLm6bvFcebK41uvpynwp9muvuZratlCtX7gMEresO1zelh98iLTaY
OUhdHIeq/HZB8e8QKOO1lPaFWJlLO4w0MJZ/ZxRyCYoZkse/H9r5bhYmZE0DWojRBeMuzL2PtIoP
JafcNsgmAy9mFuMX9Jw1xODdALipcoPi4ElRb0GIL7UBQoYCa01mOyf3GslJXhJKUnvMMMHSOuKa
cj2mxjTXWUeBFkhoXBTpkj6DYGq39F9hDoaXGLbzpdlMuRddwzr4mtKg3Bf1uPMK0jdjH6dqx1MC
vMNhJPIZAdFzk/bzHpIWEkfZjZtm4Qw4ISLR8n/zdWZLjTNrFn0iRaRm6da2PAPFVEDdKCio0pCa
x0w9fS/5RPff0XFO3xBAgXFZlpS5v73XpmGYRYMzPcyJZgvsU+IyA3mA+HIMWaJspzKkftmp++Pg
uh8V1YIGNWJvlT1SiKp8ueMCmNJggx+Chh6i+BiklmqGHhx6DFApDsWYjqxLKB44fwFstWdzcBDz
bmwIjNtQWplHAMYFdYjBK5kec2zfi1X9Hfu0IKpB7jStYfrP2gZX4Dj4r/rwFA5lt2st/MyZXZxo
ONkPY5Udy7GW5/gPseXh7AmXHWCimovXkCFyTVUdWd7v89KpzjieKPSb1Tktiq8OVFiUDfdk/ZON
Ai4W9cKi67Uu38Kmti5xZopTC9xvYyz2c64oH/GW8J4jzjQusXahi1ZcE/aIQtO5s8ygeLfpM2Nv
RhZ2aJQ+opktOxw2WydhmCTn8q5uY/dauEjpzER7BgdI2RnKuL0GieaMA4uA1MJ52k9QPZ96P8nu
7K7ZwnHY4e5UPDi3TyJHUPz0+NdfHtdUTMQO5IVC65F768H2Yr2Nty1mEVwo01smVq+0rwPuHOKt
ZAvFAlRACQCDcGIqLQ99sGeJD+Z8HHeBQ9ymViyZpsr429MEgDFsec9c7089QS+QWp0W0uPnVHu/
JeB/dj4jhlN/5VoNRBFti4mwDNxHPesOnFMMzqwxGiCkyW/YPfG2qOhpThAny4ni2laCa13MkkYJ
noG/xPUZTuGDK4tgXzTVBmw+aOL1aaDUd2FU5mTnhUFmeNRoyrHDtEWFf2url5EyoQtor+yvohHf
S2Fnx8n8yy6rfdA9Nqsqz09I5y9z2CFqtqx6JsN3wY+tUeqUDmom3YGp2ofY6ybymilv3UXQGT2V
a+EnTq0WCVwa60axZctuGN9sb7qjPRHBE+YPAsgz0i+1QyaRXVHKb124xsFDt8mwYZMhJVWeWAwP
VnE9mGS+lfif9Ic3wJrq4MuWTScJxHkbixlB5AX62yft3sOkJBu5PAtaCPYUiX6x9yQ3GoN5p0k3
M4l/Ny7zrowh+aU14l+xsfibxIPjpymcq/vFPBji2ltr4NWqGZrkccIQwIwx4VJXEbsk9mgqLAjC
FNlPu8XpOfm2+V7RlEKDNDpT/xB4yTqjWDG++athBMWLttN7IAS4M3uE7GGwgqvfQgWXxlr5Evfs
jiR+wibt4MbKWV375aHx/eRUSgqiOprIqfrRzC9TnNJB2jxyeYZY2NqgXXJPPMwNyNjSAoRXhfMl
Hsa3cEE6LwJ5KAObO9bgeYd6indGLL1LyT1m61jcoxqBGeW2ts4WHRx7b8SXKn66/VmBYVBU6JAA
Wg1vR2niIEmm9G6K0dRpjQMFJlrrUuTjuaMd6AjOXF1aJNkcQ9ipankjZIHBwLFOo7QaWepKSrfn
8uIqEZ7L3FaXrkn0pStYNPsBy3BIfQfHVK/cIMlYSKBRLjxXwpJ7ypTZa8B7djtIloGvIZTyASZJ
1/LsmjdrQTYp7C/JlPacp69WTupYQhxez4SXRPpE75FJ2FfzISnkq8Rwg7QDFoZZ1ouD9edQi+x7
ZvMdwUXdtbxYF7tpPQC9S92s2iIVVYs6MazzjpO7zGzzkIjKefkMWTrtO49LgpJmgl90esX4ADTM
CB6TbpkObS2SvQIBucHT1l/bph4P6RC+yHpmqbhyh4e5cy5xiOjZLPoMjC+5jgKvo720j1NZ+kCn
1EfK7JYWU/MrHJxX0GycVrn/7VVryywR523JwI8kK49UA3uK3LlmHoxgftFZU2M+ApgwzYUdGWt1
EEv58uJ7EMDyiYma6+rmgsmWEPF0mXCjomnlIuoTRuozodLInqwvlaoEOJDnH9RQPIwT0rfLiJkl
S/pwe7yCnDmnQHwiHA6LQox3N9Oph+SLTFYHkKFhsfrdAx4Y6qrM4ARnDRDY+qEvK1K2RUrLF18x
yBpZl56rsFIrPZAaUThCrBxCJrMoaOebIZBNod5xZfexZmxcgzw1Jub1XQr8CaVy5/IfP+eMX7ZV
S7g0DlI24SahqCjBL2txhnRtqtitO4fUrh6rahoPdowV1B4NH0+uXfHb//1hbFgAS8Yjh3H5sOde
RFPDxWsZoRfhzwk2FUTcQzzEX+XQHfiB3UD0axnHAwYrYPcZ7NWCPE4MtXBB8TbiT68cPjzZ1D8K
F6mVkE16ChtkeMdd7q2Ou39ihZijMnYUmtcPbSRUB9666W6i2/rsFauTAIeZsOL2T6ryyFfJt9kG
/rHPerj3EsmAuoKnIGWzZFM5lHuAZC0PeOH6J+BMvZZlOBzN6dLd3jfQWneM8aFed5N7NrGFk4sC
/miSfobUEGxDB/Wrb70n31HW3nE1gdlfpYYppaoXDr++YNiDej7bLuy6rUpFcewhrZOhbO4b7fR3
QHgZCgxnRWiIdyEus9a5MZC2Njpa3p3LgudZlQhzYXvX2E7yQI1HpOzYv8h4wsVV1sgadPY4DlRR
5r8TY8e0imB7Mt0lRUnCzkmixM8eknyi2iulOaGJYYSzacdFVbsbGjZN8nJLyUF0iAB6rfFirN49
u+87JL+CGB2XZ9ZVjESa8IfiurIFu8kzz9onKmqhZ5Bxi3hnibtwlpdqtprH2FMAd8OeuVZG/FEH
ur6yOXyqwIyyyQrIjjqIJVaCJroI6g6oM2Arn9jMCjxyivHwMx9IUy/F/GoPURDTx2wK+BuzZWI/
X2n4BMef01yhB+dseyiQqEs6CmxXvZem1Z5lNrwO/Uxoei4embhy6yzNE2014kBcx2lSSpAahnWd
xrfEtzd2xmq0qRFEGtCecBbMXZ4zXPERvc5ejaCDiGRsHFrC4NxisOBZu6120T44jGpI/kh/GKJJ
T/GhM9hp3H5viYfz7bMMwfJgAdqCTaWBcrH6GRn750XwtHQEnJnczXgMmISP5jnJDPQwBs40cuAT
R8JsF7a3RL588kQkjZwgUNvFCxwSMqF17GPQ4xAXuuOwzkNc6WYv5KyZT+je2S5x+tN/4G0SH10f
wrw0HBh+Q8z+0UbtdEwGxf5IeAPFzDfy8/wUAo+j9rL4dFhDrXSUI4tV7poOhLPRl9R5xtBP8V1n
eqnO6dpJ2HJvGud1MM/UQ68Fl52v9ZmeOlobzfS33Q1cf8Ji2Q1sIwmxIuO7I6znpKiqrTARUZqQ
OYpeiDYR+2cIsLU6m0ZvG2dSmntH07hd0pvzTEuvgIS0H9es0u34AnkCNLbs3VSSUrBXD9j6bw6R
ck50fKymyTX19tnidpxC2GoIfCC0loo+EejpqdHiEkN9agdoJAPXvGrhgHhsSCCn426SZdOeWO2Q
o6J5hGKkZM3iJ/vGyn6mgpN1yng0R1hHuzHa85yaEQ3Q7qEj5uTgfyiS/lvrkIfsKUCqnAQhjhVA
hg/UbO2RM1V8e67/mlYWeNeAyLSocfejFKfH3ugYoZcvRZYOe8OuyfuI/s0wWNrCkq/OaoKlT2Kv
w34ucRjQHnfvYhneD8bjyO4ZrzvHaVxT3M14dHH5RsVSfhcgLDddzcpm+NE1PihWXgzXyRQelnFd
a6aPALwJJgxMlICvo17WnBv0Bh6axsCyA++M0Z5xrNuyjZBCcBjUfXemWwC7ie/+ZCvIV+uHbMzh
NSFpbnlr1Ofb4WdlkjHVn6BeSSh5SsNlS4EY5ut/6fah7oF8OE2wALQ0qeCi8S7p8/W3hwMjQJ78
yJ0wEYV51EDZbFlWyCdrjE3YFuMV7JgCseMsCL9G2Eg/rNFeET/3M+/ik05fdZWqO6RK4qAgG1lT
GtN93gzBwXTGk0xh0lSBcaco19uEAyunLBxbOImJ5nLRL/upQe9pdHOOpzcGcPJOEbg4O5l1aqiQ
uOcat8/nZL6MxlAiE+W/KyM5uIGV36MgVAcfg9Imj1uUnpJR0DrNX53Rx2oyoCR7xS9A1S3VwEl4
Zxa5d3AN/V0hNFxmOnF6SRyGmMO4ExoAo51nWJ+xwSxCruDxqrpP4b+eyrC8D/yE+Vk1xjuma8WF
50cd9pLAs3WeHMMPr3gDtvCXMY1Zayo7p1W9FLS/LKEc9vSFEv/JCnUFtsh0wZD3TMnJjGZ0U/hd
8bQM+rigLWQB8/Yn7E1wwZPqS7rBFkAeJgUj0Ef23kjsSSTMEXpeiFuvrSm0B27yLIsLyRoYSgEr
F2kyeqJjESXUwH4uCccY8TXver0DhsnyEE6mP43q6Ljqd80cH76JIFuSZFv+W0VJ5HEK2h+G23zP
1VMQU29dllT5zWSt2qDq70LPeuBHvjIjPou43g8wf0o6b4sfYMQpIukAvuPi4wKsZ2bMSfKcuqtL
b4FmalKXZnH1GgN6vzviP6UfPtExmaKdleeeopwDZtODapMOmkUNCTrIIMLB2XXfqX/Cf2wC3Mwb
h869gBo6Dw4pq+UdxxNGcZz/Go2GqQZ/kOGq1Ub99JtbIW9doyeSjHLF5LBEpmiTa9J0BwjXapeL
LN6SjX1w088MKCNauYL3Y+ELN4PX1ENkwsmAFF1a22Es/0jR7dWkPtsq+Bgy67dliFNFv2PSA6ii
3zPeMGPJNw6vp4fOzvSQnCHDaho2kZIt754EmbXFhKsOJzw+8JC1/HL0XO6cusbDWmEWYDPCrdT8
lgkOhcX65ra59A2hLvySWQ/vY1nyqMPhvxjNxe5prGxNYcAad9EF04dYOX9qD7mrmplHjSt5gOQ1
83QXgSLImETk7wlFWDlEn7mFdMSNaUugNdz7rJRx2VXZFo7lgHxkoeSbL2YxXgwahu3JfXXt+RiD
gkh8HHBxKx7J44Fs09mOm2W8C2xauu3uq6QbtVywUgZqZ0HmJS/uJwdFDpjwpN2yrHuaxDURZ3pj
fw++eAvK9jMZh5cGI2tjOgfP73+ChK7Y8NM1YXt/vJiNWD5jdyA1ugHIGAnEgaUb7oQXbiSLe9EZ
uDEa0e6a+YuZXhn1+Lq2dLv/CVg9Hyy6kL3QPZV1lT1T3YFnQQfiZITtS2al3t7gNn7AKl1Gfsn5
UhMaJq5pCvaF/ZXeQgCdOC9SP39OGdVE8i5coKrRcX5OXLquusbJSKC1z4k8mEzlojKDvjGv7edu
Tx3pnPnyoOZq32byZXaXR4uzcuvXtE0wMKZQL07s6xKkL6YfT8eFnjJ0jYpb0pD8HSU1RY160pJf
URmByE7/risbgXj8YNqfRiZ3hcxcT/XiJ8PbM1ZFSYUAjn4D7mGsHjWCJ5Skk0X1MzYbwdw+xmSK
r8FntAQCB3FMd+TrzNHddKXAJLaGfadY3jnLmsh2uC84vW7PZk9zhReb23QGlRb2dFFyTd6YIgOx
4c81YwnnYNOukrn1X+E0+MJnCj/Jnm+nAiXJWxTWIERYDBqIuf747lpI6mMYd7iTKLt1hP7EjWpx
GTm6o/GuEmfr0JZccAtoGvcdZP1AieUm9iUXH/qzocWKiMw0kv0cRpQEY/QuQxwwK0KhYoHGjOEp
p5sdRdIoo/UNPrlddxcrefSC8dKCepyIs2wWiw9VRjFNC/Ae0A4t35mCsOrFs30iJM9krlK0IkDS
Xdgm7bpiNZV7g0IYASKsHbbGiVymbQYf6JJZ3X3fYUCp3DbiHPYPg92+YRyoT3V+WVxYwIu0cSRx
+EFrlZ6i7Vl8Gmsvrfao2YgB2uOO35PlBZMOdo+WQnArwBWEffVZIULHN4qIWowjbj/iljkzmRj3
PRWCFFX9IChxxyZj4OBwoKfSYxiOmYSBJEi/wdjndnlYMrq0EgZwXIjcwkj39PLQe1RY7zrvo56d
t8xPThncUZnEdIeggZicKCTWDyP/Z5cr5ND0R4xr3opp3mq4hHRzralB49USs4+77mAq/zhPKJUq
dD/14p2dbjzCPond8nUmkQ3rtrT39ypAgUdo6La+w5sJ7kpuZSZjgrzeVRWcMnTy4ALKraf/JGia
s1ki24iS+F5sjXcYsOhetdLfNZLD3jwMVkfxC0aQra6Zznv9k+zC99YA+dgmzT5RUkWh+4CQtZO8
qEAbGc7VbdpsnSJ5p2Cl+KAQBEeTmy17jiEYP91ci0l3DBGW16mYwwu4ZOhhtYu1In6y8uBCRCvG
7a4PCXLPaY79ioStW3N7g8G3LMHVdqS9G6Ftbh145hu/p0hgQoEHJkNzX+91BhzuON1JUw874kVY
hcdjYZjDvvbQG2jh6VjRFt02SP0eK0tCD8mgnH3ikQdOkX3g3JDV8WwmLjmhjKXpaNXYEuwyzrNp
fsC8J/SfQjWFpLBNNP0ovsRCVVTyQwRwtZIpcilfjqTGju41GAnm1NtVNir5HIJ3mAe29TVfhRZE
LeyKF+o0ASOuOVb8voclRb7E9w3cTk/07dS4xSjjqMzVwVMBuijMx4pDyC4GyNFAO401WZ8prytG
fExH2P72I97042x+i2l2jsmaW2syAL1qvU74+V8jbcGdJOz3IPchVVI6B85XjGqMVlz+JmkZL4Cu
KCKey50BpAQImUCiR4PdKETGBzcYeUoNYb15yOb7VpNbRSuYoiX8IgO2UERNSTS1A+jI4dWljwgh
ZjCP7MN2MDCRRifv2jezH5lGeZHTTqvY3C0Vzkav+FE2YXgXy8uc8lKRO6BUZoS8YJXTHR7+Y167
a3TAtzb426uDctqaMbVYnr3EuGhSQR+mORcHVZKhN3H1XWLbY3WfLOvVJHsm3QzCvYXSgGMu/Zhq
qrzj3C3OxczFfinb5jRdzHzhlZ4o1xJV0pzThfAGEK3w3WYojEOLSLghDGff5Hb84qUutTSzfg9D
Oz+RWXBCYIE4i+oPLH1fxaK9H3D3hh+jzUU8SB+7qlEfKrDmXYjb7byM6YQdm5ytzL9CNm4fDIKK
UxtKa0PI9yko0uDi8r9mCeYRwC9U9UC+Zb7Ipf+NqfEpXhP9SpdPi+IvJPYws/PjTzDm3znuVGFJ
nKtDixHhTte8IzsGlxsLJfkuKQP2eglXiLyFlVvNyn+Ho7mkXvnRrS8Fm0gLNBmyoVl9WM6uEOYf
fE42iJ9T7LsWB3j+nBqwg/TtHdjaJodKgerNjeFxwQa4m8dseKEB7wRz6YANmkV1gf0jyYc3H9zs
MUwND3QQfy9cDJNWD+VcZlMBWzQ95mAY7G7/O6fK3JMwgEnA3dUPs7eiEpYdoMeT3/a0pDHfurt9
hgnoqTQzpglxGvVBj2so9af70Xii6s74Bf052xVze66csTjCyJJRghV946+Ug1TPRwI38rNn6LTr
+hU7MDNZQdNkw9w5qMfGNzTvlaZ+vr2tJq6/V7fj/ZA0rA5rMFiZwSU75cxa+CvLBBS/8lZgAI2Y
GwHrW8QOdfENh3NciitqBgqnivck1FgvTOIldAkm4tV/mPyC5tAy3cWZJLclEsLwasQuPhf9gYm/
oEkwl+KraWPzko0ghUysuhM68TatjzLvoSYHPlxdybJTOuNfLFrTyTaYQtFJWEWy52Jd1x1gk/yB
VTRw/7TMrtwDjuHcP5u0zLVpnkW5Sc7GGgzNAhsid8zlVSXGlzXzOgTLpO+w91fkqmrrjqwKo7ti
ns5j+NPgAYzCTg5GDD4rpX/YGiuMGZO++O6vrlL1Q0OvGHcDUFUvgzf2+5QaviCEZdQ7ZbtfJofE
2wTbw5/hhhrq6mFId/Kme1YB1i8nv68mL6C2q2x/2KsReWQl2wv+ipXJ/tQLnZ3jEm5TpyE7ITEi
ps20+bS1Q2teb190T249tJo7EwQocR9PPiaj91JZRnBmn/gXFwHlLUSTt106BAClA96PgjeXcT+6
aHY+/QIXsso0/WX3syCHWI/kfrhLcVeGfHdhP8vC2wICwsiMjXxf/o2L+nMIWX5jUgQ1p3kVV+f3
NqP2gVaEjsrMdUBKWuWuN0X/VEPI6Au2AiNjrkuZVUcCxFhkw0pH5vripFJWz6Np/pSiCn/hiVZb
L21AkWMr+xH6j+yaWdp3s/eR9rOxpZ3KZmMNu0dzg/dweurbsV+pVi6VHZjDul8JBiyCRhQRMy6b
iKXQNQxc4cGbooG7rW91+RV5Cj4MjUJiKWivgJVqVqdgLmkln5niOsCkCoTEY0G4YlViqyCx3gw7
Z0Y9xzXog169GRbWINu/WPbovpp9gpNyXehD44qKYHTu0piWTddwz7z/5pfcem1NAxlbcVrbNuIK
A2jFAkZQ7t3ogEiBB+CiXdYtvs9Sx2h+Z715huPmHFQliATOxTmzJxLK2e/bpVaa/HoBghPhsjxh
HwdZrkCjZCyD3XmgPFzGv2gjzamNKWFN9WYCbiOOgNqyd22QDZyhPXSMik4SqyG+P+bTQ2J3h3Jt
uXRGGVPjzA5ndNjvB4l4dtJmx8zq1SuQaFgdWTsrYEORr+8Bjt0qfxh/jdrY2zJ9taFxogoB/kEF
pv7UIIgN/Ie4hCPeDCfmDlHhyqk9LKNgzpZtZ4VvnqPe3GI8UAr4k9WNvDYLvJ8heXLgYUENWXsw
5UV1LNcHBa2kL1M2haw7twuHKtf+k2tx0JkuwY3ALVDbiXfEFJkxAu26UzpIXO6WRbDYfbaIfiqf
mW0nygvtvCELeoZDMqk+jLB5NBWLpnl9jcMizO/hfQ1PuWxf05iD7lCMyZmaBlDsqDVy45dsoa5P
rHE+4mfEKYYH22RI5OBuZRh+6sCiHtrVvxDEvwPJiLoIrODDt5dz1wv7JazD4DJNLOrGVu/C9Yat
aOXZtJ3znoTscGZH0KI7rbTgvqYTJYQ6FhQWhokc9a4VZftQhbB8AKh3R5mJEbQeXebeYv5MoZxo
zWkg1Iwm3VXM7M0WEsi2d2NswgOXMi7/iIyF+ZxDInpCx/macsc/ckuCfzrZ1NuTUUESaXa5yS0h
y/uBCRCdOXqu2dlQR22lxSXhJjFP7VqkChJnoUJKZ5Q9FhwkEJeXJuum/RI3j0bHuoGJ5G8/eEmL
1nhbJve5TYDs+2V5n9RZcujJW37gjwZKQMpqmIg4TpXzogUn7O0nNRcjQaHfiCBxW1jhRkCKawww
d0QV3rv5pzuN9U+cnvtcLR9UKXlEIqANuPans94Jp7ZfyGP3nN/oBLyDzzFmWwYQ9tb2qSB1psy8
cOk2MJFsXVqT3rVVsfPUUkT1yoKNi9h8p8lgXcR03XOZUvDTh1wK8zlFjBjuU2IlH07W/8AtVD3L
qVJ3gwf/NG4nnlDC5WhkTnZn2BKH4Bg/3H4+MymiMXTtHbvev6t0/SwS4G4jBeUbuzSuyr2Df199
CDIwx2ZhyRI4hvUxzvjNPZzwRMnGeUYKwNX7lCTLc+Wo+kPQiR51icmbwzLqj4qjyVHDg4qbaV81
khuiGq0TJei8M1L4Tc3EbV2Uw0MGBEmMMHBpamkeuUe9j42O3w0kxkibPsaPFRfVJM5eo+ZuZUtb
Kp3QDyW7MTxKzbh36slBYBbqXY6aNGrno2EtA004xWjciQTpNtS/4FDAcnFddvIsS+GYph8lNZwp
I7hXB0fP1dAFFWZFmn3Irv5MQgD8lQqu6Hnjs5mO1NJyRk0CSh/K08LJXhfv0vj7r28njTg4Dtpq
MxL5k6ywh1imB7sLP/ws8ZDsw/5+RpbaTGPsfQBWBa+3FMOd7CdKYtrsBz6KXHY5nRXscrVDLYKu
eH6cPiMCCYymItVbptjux0wjbNGBUxCJeMzWbnW2suNjZ+BKRsUOcZO816JlxmWA6AKZ0z5n+fLc
xOK+PrCzrJ8CVegjvH34xPb4PDBsPvB2mXds82DkoYFQlQ3WT7L4x0gVvg9vsvG612RqD7zgGCcg
pJIxyMc9AzJuwhmUqAVX6/20POG1Th7nlHlmmyz5vVWIjympmTh0DGBymykgTazsOEauzUS9pw5/
MLLUz1aOEZVctIulE0c4x3KmPU3HSxEweHCZktw+zD0jq3/3vdu//vMPt5/753v/fPkfv3f7h/R/
/tDty3/3vX8e6j/+tduv/f8/9+8e+T9+7/ZQ//y1fx7+///eP8/g9hu3H/4/3yMphHQ4qPBAgJeW
KFVqLsu5cfZMBA0jC+lSpO6LnvJqvqI1TdwVyPKLIZyuReMkhEjWT8ucLDKpv3m+Ep4iapNSgb3+
yv/6mf/16e2fkobwph9bZnT7vcb0Qy7atFI24UXYRI4puMWVN4asfqlGgL2Qvo6mhQCzqh+M4IrN
irBEWNDV9fY9QvXV9fZlsDTJaYC30SM+4mcUib4GIzt7KPGgQBNbXZXX/K1m7Bi2TfHFHM5fUFv1
jvNDbXXj1xe05Q0wHqT9xPqTzV29meMFZcZEWk2NYgZA4tzTS/tmyppImbdcG7z57uRzghqnydcL
6Se2a4l2uW3m7wDOv3qMregnXX63aGkdxzB7ojut2SqYdtya08/Y/t02ggD10suN5abWRoOlBWyw
600Y13HvRWpUHZmMEVN2HTk99o9q/eMcL4+s0GosYNPFSsTbgfzZEVKkolW4Pe3e1M3HJhB0g/s6
M0FBQ6T8cKFzB3ZIjsrttz3g/K1N58q42dZztUSgXCCAtePFbOAFF3H8emxK7DYxwB40pPYwL8Md
XZqUpqjsu6+dXzEqftl+jYr4A3qSc26HFmeSm0Ckye9ChxfO9OLVT8qWwqdpbcjBYqZSXINWEMtP
DdZ9y7fOqU1lP97uJKh2mn/Po007rJcE31ivotxR4ZHb6NV3RnfnM6eQbBBbRqVIkcvRxl0/QoGF
DsrekmPkjUQ3mU4isE8xtBkYm0s2zeRBDJe6Fu+HbzsXPGkg4yTt8vg8JjgtCbYfFDzF6JtJKoie
yWifa6hFNN+h0LqZd8cKcMK16h+mmeCCoIIwFSEL58R/WYqA7YWNN4hhKcouG8FVg8Dh03Z/SRnf
F0onx9Szj6ZQT4BMwDSMWKjSIr1Xvgl7Pch+Fa3O2L8CTry9a4dhUNdM4Biq4xKbMLCGvVuNn7y5
sGbTfrExGfCLoZ158XKIRgEbs6r2Tu7iIstJ6KNjia0zzjt7H/crcIhnuILrBbsdXmA3w7Vg92a3
Iya1tzB1nLppRxsxcVuXmLDjZylipZtcM5O6MmbPuwCxjZ0CeUJ++hn1BLcNkx7+UWVMEiSlP8ln
GBsgOGZqQqQPGz/V4pei+VuYvX/O1jM4YFC6bbKVxgIhGBDpRVDIt8tLdOYk5YS9/f/TzmGzcfu6
GFZP74ygB6Glp1kiCpJfhM94zR2/jzqLljdoEvTJVBvL8f+0LVZyQZy+X2seIcRwxi0cSnYT7k61
aG5DS4Sbmyp8vA4kBAUCsjG/SQt6u8lKsxNviFPfoPnE7JVpxAUT4wwGnc3qQdXhKfZcIjA9xsCw
ED2Xvmq4spU52JwZHoMeOvEc+wqDlhPJoZ3KdkXPAG190bE7X3lq9r5Oq7+BNw9XoiOA4yAK7Gek
FKxUBd2gy8+kbrOoExQEiwqPgmztHduHHUDAgROta7hKrtM7/w2577kmfI60yPEw1jm+PYmd6UyC
Cavkzk1XB4Xka4XRMPcuOqDGgwXSoctICuHD+4W5tj46wriihlhN33GvXv2SSj21aeztyAZc0DYj
JyjX/olcXe21ydXl6UxN+Dwv+AnjhcGLJwAtrreG22Vfm569M9yMaja6UzCDgyu7mFxwEjYyuzyx
XHzzMr86tDrXzhKwrSFtOo68F2yMjklg2NicISTaPHTdwXSJ6Ye65mX8NDRMwFkz6q3Z6IsJIO2I
zvU+F+19wWo78uzfrs6xFbhoCbPAR1dIZumpk9N9RbguS7OD5XFiL4FeafQhTW0le/Walp4CIrVu
TNCQtdzYajUV/cKkDNKg4yoLouWtKcd+1bfkyRmHy+22ePsgK3t1M8X/umn6HhDL2930n5+4feY3
+qs2s0+n5ky2mD5eY00Q1/BBBN2+HNhwX2+fFcEcXmvVeAdc4a+hM5TMmp0YEqX1MMfuh2hndXTV
0YJuz15qIpNV89IFwCQOY0dWj5PdfTWE/t3NYKu0b3ylaRCVufMQt/I5McADWVw0yRZsgjYUvIey
Z3xgIU+Eq1nOTCJzuBGLJDi6gCyjznUeA5X+XPqUSZEd9vQh8UELguQG1RGW4oEkYYih9nYE+2bW
qeKlStt8S8JxieBxejjWqpfENt78cvhGkXptzDliLpycKabyLoHcLuP0dx1iUVZUvwUuTjjf8/fL
rH+XKwWk62wvouuNe22ywVXD4kIi2epKIUyU3MYy+4eb+1ujhMVsrTecxpnYmq7w2jrr9qaL1mji
0w5RpuJkyKIxoOjLYNhJ8B07OUHdHoltP+Fjl1n1woyaQLvR9NGtBXGoFfCnuN8JC4y8Xj+UWDI3
k1vm0WJRz6HoZNzH4a+5Mqsdo2iDLZ7tQ2GXkcfmeGuayXRtRyh2XsyBiwuGmUMrr56/yGtpNPnJ
K+xzq4a7CQ4d46cJ0Y3535WVPJaQDMglNae66v60a3r09igjhVFjE77cvnAwg20nVlRHpqX3ec/t
x+9CeAXhcyOBOniOj4K1Bn/T/pppu7uuKfnrpFz77HrQXNbX2dK5RtYXZKqg7/sF8TX6CoAoyObU
op4uadJEpWlA9vtaiI9fbvWQFHmFzK3oDs8Qrpr1vJpN58XsIZQ4IT1bPt5NNg26ZMjW4RO75uuf
Li2uAFRTvLSL2ml6VnH2sMIQy3r0cxolQQ8tm1Crp3xJnMiya9h6PPlVwB3q7Hr74vZh7CWN7oZB
JJQY3LHsssepAGKdqNDf5nQa/OvqPDENaQUoOsuX3K1pl+XKTuj9yLOcNv36uhIfW69WiT4bHO3b
zUvPRnm1jbq6OtKnOYGcTBR2zUu21tzhgQSv6sdHL+SQd1647BCiosLS6bnN7fFarx+sCqw1NQbH
lvkS2aiOGxCLF+Iz3123LUrMd+hf2D40LLIwdz7TMTwKt2yQt4Zmh0+VispupRA/T6BUt2GNU0Et
EJvx5F8V/dd7EysCI3nqjf+LrjPbjRTYtu0XIQFB+5p940z37QuyyzY9BBAQwNefgffR3dKR7kuq
7HLZ5QQiYq0155izzk99cpOTiQibjuqNAg2/Kwo0x/1IUvikhvnjwbxFh0A967L6cXTWd0zjb7pB
XYj05rr1JBotEKaihHyFUq/PcSnE9a3jGXKfpOo74TgioKkjDozX/zn/h9OSXlzAMjGj8qGEqlzb
Lr9ItlSVjbmXs/FS8gNv/vsSwnK4sTl77itWHpEOECEylI01mdE0GXuoyVHhHUvfwU0vLzI1TlPe
0ynG44uJAOBMZjx3o8GhLSJaoHOdbTnrh7ZM0cPJ4CZRzt1k8lgaGVHo3T5XfXZCLMvkzrstMUIf
2JnNm345VA3lS4ZEdV1AOKFoYMP/u7tTn3QsFpj4gKD2BgANk/jiW5p4iiF8BG5E1p5yPl3tFqQy
wRcK++4YpvMmRlm7RujAgdyNjswpLJCG4fffN/X+X7bq387+38/9fWjblBK57/3na8eQCNa/r/h7
+fuK//PviRehbNrZSbapQqt4q7RX75uknnaGmVpvTWW+Cjij98FQEOMsvZe/TzvKMXfSAQ3x9+EU
FPe4EWsEVrm8K1X+/fdpvPaAOTjL7cF3tCQn8e6pZQIae52+omvHKCwwJLql0Ne/v/jv36rgPMad
c/n7UhgX1Dwc8lzo7cnHf7/K67L8JB3/msKYv5JnodfKaGnALx9ao8J+FRAgRZy9dW3KtrpawX8+
AD9iX/8+/fdCNgannhwVdUiG6ohGiR4N2uBKXO1++t+XnsH5wUvQ2GDznNtBXf++4O+Fzoy4dsAk
N00GRqRSWHMSJ4ByMPjeFY/DcxsMb1msmZ98EsuGzDKvzoZEc+bm9nNo4gAxW+dSulQ7OEhf/lvD
/zUf0PNxpCXocPIo3VaNQulcpRg0UtCHtvK7MyZ9ZrQlgDq1fHvMN+2pt9DF/udPokcIOecMlJe/
9ZkHQf8hiPMhdpFIGq0MN0Fnjqe/F80mthYe0MywCUMwzXKpk829wtLETJzT1Yz4LK7SG0SUIOZE
0tEd+nvNbfS1KvGbk0zVNgfod2iXj/4+FRCy1/cotQ3luZtEfBAgIU+2P0BJNhEjI4u9D7X9zAGa
2DQEuGVT4kRb/vT30oouP40a5Od8lD0t4Uq286ZfRKhBqUPMVvQoUZuwfcT26J+AMc0AcoeXoXN/
qBoTDMbVz2hRtM46GZZ8tP6U0wbfprb99vcp2lMBDnIuTomKYl/Edn0a+9InjRXsxN+HPufqJf4V
5A8uHrGaluZTNKbmIVbj3p0UNluEwV0v201Cfw+x3RKExVmDTQWsVOLxMUfz+sTigN+eC9HW5Urk
g7v5/zZx5sZ7K5mYb8dFH2z3TTWjHKEJFtfuxTVapkjgVrZZ2iwPlckd0qfH1PqlAkTk5CfUB8NE
IFewOPBEVclTGvhfti3GbVk1TNWX9+M/74D3LBXg01jMxY7h1/MgoRz9vfhGNO4h/OBwxH9WZghF
8VU+/12Av5cpR/Wcl+ZL5CZHFw4wMuSW+jZpuPEO3exevLHIDkha85oPySfgEIhIVJCuN7yAQu12
f+8mB/769PdmQ/McV25dBMilrWibGu5+CsVbFGACHXMsIdzCrtgvTO6t1ePoX96T/3bGGiDmYECs
18gLf4uarqIToslugVCcAs4do6A7A5v+28rLp78fzQTaOebG/j//j6XxRz5MN6+tcOgPRHVt/k+v
rFM0tOmeA46y6uRsfit7nBcxfQ9GwhU7zzBu5jrtdxn8ztKxjvnizeE4ClwrSV+ZxNenv0+p5U+g
gqUhnohvmNdR7r5DTEE7mGdVsptZFf7Wgh53C/675RcNM8AfDHDEkUcWqIYZr0Noo1R2DEbSANKk
juWSX2pV1wlf/VVYCuf0XPpbu4VoXzbuBSBKilQKv6jxrQT991SgXHUzG+l/Jg8CYvIvtSceH3Xj
t178lpnqOUpC/xMz/k8+qJwWCQdxjJzsHPYEomuGE5gpaigDTdA0Tteq3i6FVZWGwY3ZZPY1Hzng
E2PaUe9O29AHWmZF2f++DGr6KpiEQ0qCgqq7AJzYRHS7MNzPeIqeAmJkdtE0JufE5C13iuhd078g
YFGRVWG+d2HvER5a7ZMsSg+yiuGODUpT4rK8nmJOMqRLUQkwFkY7bWCs6X9pnDCSiZZGxRPuW4/n
ewbUMQF2Zh5JvCWUI8L2NAfrg2Xj7qcn/VkTvHbwp8U2P4L3mKFoRqXCAlITqsra29KmwqlVpP0+
1qU+TlF7J7kEux7HzNo3Ae2E8Yxkew5Pdk4SqU6Nc+iGFV6Bv3zcAbtyrsB+QLvjfHlqgVocqfz5
t8uGsfh0I8k3iYpL1hUWqTJTd22XOB/XsK9J7vdX1oyddizQn0MPDA5xxKMEyUdHQwYr+BSC6cOM
7RMFefBblGhlhvJfFwPhjzKhmdqxfZVDyv8d0DbSVdLXNIlCmfgoBwSaHGnHiqGsI4eTMAZUGtG3
w0h8iyTIw1jSnQ1BFAVazOQ05m+6RI8ZJSZcPjVy7O/kZxyMeyai98qEDMTh6RUN4bifHNAf1RiO
rLnE2NBwqmR/awZfWLREgd+/NBbMC50zUrFMiLalue3x9W0smlQNo6W9Tj+oZxByi6YiwijA5QYe
T3aQURKhN8pp3wZrGY7MNZGxaLjXHqaWYmbW0JMMyl660x1P1mjJ29Y199R1twYhmQg+luYIIRPO
lPxqp93IofkAmMeKyLxTz8nOMZWDYlXGN8HCXfIwGtt+cqyc+UTEbogsKGtXXWmggG/pbqTZma4j
a2nSP+C6TBn9A1CvcBM7vTjhb5p2BVi10qBgc9zpFngzMeVa3MhuRNZUhi9+a+mzQSph0RN8FA8w
P5oQWblHds9WY2mRIy7AxhdPCIPeaGnf541n7WN/btZCwPKLCeAmOXJVN8GwyF14KAwgjE6UDNhZ
avJynBe2AMTmBQ3U2YAAUnKioEHA4aG/E3ZpbD0k1ZFVhmeSVk5DyIRY58G57ZLHnu4qdTMSvzg3
znnO8kD5MV0Gv4ccY+D08PuMlhiYiF2fhofObu+VQo9mKMw62jom6Bhg68anql0IXMXUH0iaOTMZ
6k55DpvJcK6FCbq4Q/TxWcfhpxBOdSdbyEBZh3yq7M9hJ+xVUpFr5SOf2FjIUfFS+reRxF4RNOqn
hQ9DoEwUQIFDeT+URbKzuvSDhGUf/a9b3eR5QsCupAM6xrR6zPJ3zqVPA9OmWb38N9IbHSX/CESH
aGEhCoedANxOxs8NVAhEjYQVEp+HEDs3NqUYIib5IGzFAOrSx1u8wY2jVgv1aA+ovFzrqJFAekk/
tTwUvxVqumOOcoVfYmdRoPIbNwfKqGvJmHKfhVVwmgb8s6VfICIFb3zGDBCJ6oZaMzm4tfUxWSyR
cHrjDRkfz103WIeAEE5uezhfVLg7GFJuwOZeDRwzqyCg6Ktp3sC28Upiyb2gkutgcA+i8x50r7/c
nOjs3gbUVtLZmGR2iMmJATsWCXSyVbcvqmvTO3pF9EZ0SW4Vb7tXGfc+gGceWqRCCDxoxYzFrmPk
Qa4vSLd+x18fHMpqFNWziX8v6PZZlpwCBzNboL8CYjvxOMLXwxZ8auixrhTuCdS5Ob7CslmXUXMx
5toG1dIX2yDUryW0dwtOD2ohCxItqcFT4+nblkfxll0qF07ICIL/Hal51VowStjlI+6OIDXeXdOb
DpM1/3ItcO+12PUthtkrvicL3sIDb1DjbZM2s3a653hdtvuQ+dmRxh+jequHA9Pjd07DhWWjD4SU
Qz/EvbTPS2vj4b1Gtg2MNhlPSKZQBfgzAyjYZZLDk28IwnB1wUDUzQl7G/37IpUPkxe8oOFuRzQB
wNtrxl4ZhGtk4nNGEnyDbhqb4gsGhIvKlsr/TjcUUTR/X8K4+kSCQ7zpQsKkNR7iIF/m119eu1C+
aBSjevtwlEx2Bu5i3lvovVrwvqi0gWLYhHsg482lNMlmNMWu6l2EelXRYHhZMFLCvIgheTLM29bD
/Cpy2M9TDHRgRu/NygbAj7qCK0gcA3p68LWqkxCYUcyCk2bo1SABuovA/eY6rK5DqXe040dW+plA
ZPslxozC7t1/J+itaWeMzMLxBTbzv1SDcfVn9WzMXnJ1dHOhLH0zIsZHnhC4aS37DBQK8VoMhTc0
1C0mf0zfdKUBhXKQKwXAnSQmst7on00FeTcCjlIYzjddrDsd2shHKggJvVxHhdOfK5D7rwpNXkyE
+dTN+lVb3pNqXhMUaesB3y9WtRqFQLdljF0cYhuqXuQgPUadWYEnQVzNAAZLZeVd5KizXVC1R0sI
ks8pY6oA5e1UGxc70Ke69L7N2cNkBNoPZcpw6EmVb9B+aOJ2bWVtLZXvJhAT3SIw0SMlh/SMG6Bk
/xBGVscx7U/ALV8cr3n16/G2OU7afSrjgMeiSEmo9EjFq0rsPGn/4/lxeYqD4JdWaNx3b2zhSIBI
haTrZFBkWvdaZ3c+N/VKmf1nBkhxJbNh03s5Cb+4HIioQCNrNs0OlOdt05qQkuFtIOw2GFahy5eD
jb/MuITGdHLoiTqiG1dOO5KsiszAS+7KhhSoAvEaVpcecgPGd+uc8/6nZpJvcVM9IojDjTFwO4pH
q7Gsi98G0CP9dDqomBmoBPncT/bb4Jjl2sbUNlDsAMYc9pH0blMtPzHyPUXcgbRjxtOYGb9NeF46
decxF3voqtshf/En6lvMmTeOfxqr8NCMv63ObwUl7spX41dn1HsPfcIUGqQCOOCOJhzTUkIKU6WB
XxwjFLxBZMags/vqJy15QntvkU180Wrqi/4uZzzraPUdtn69oT2brST6QRU2EMHdYet1srv/ezHV
XeOQnZUFwSGxM+fQVuKYJnShJrzOh1El4YNnigc09AROmZG9GSgO6QVf0cu7N8iT9wQXZDi/zPMc
tfNNq/KfTM2IpJh4dAF3AAsnTFAv+5oqdjVTuO3Zq6hyMOESvFG7QI8CJmxtQ3/V1v1WYMODU0i/
rG5euOGyF4H/Ow0ASmf0wmaEy+vRjbCcAplLmD+sRh/lm+cYbxXaQ+g4ZoYqku2ltV0bNLkptwK7
7dqKzI3SIRlrqnhl6qi3np+8JgDzBufdE6kGhOpbt8JXLvDEjgCRtpN7rh6NAQ/+JsJVNLICQGK7
8f3hwHw+em4df9t7MPki7X+zntVb2wJ/AnUNiRkAst2YTdASpLdO4/GxTZiQ1sqJNsMo8rumi4Oj
j9/Z1GRmYNc+xCE55w5h51QroHuEpLunmGtuXAvnSJEgk1CufcOsF9zVct6BjmVuE2ABRAnEpOiR
352tS0XaK3mYFnAp2izkmOSK33+RSAZGn5w9+7kPXesUxkIAO2svToJzQQ/psIX+fNPr6S6McDVz
1CStHvJIxdh7N8xAF2bsh403EwLQ08LNs/wRwlbWhg+RfZw6AScmwkHYhb67aRqU6UzDBw8FJkeF
jYp5pAA+GlZxNOJlx7NgzhNism/K+Kc0x2kdBH4PxRtJpiVYxroFV1klX4aDt9zv6N+mnEghGuYH
6H4ESNzO5JNoZXJwabLvAoPaKfDkp4eZGuEht5B/wwiUWWNf//MbG0+83wGIdsIShaePRAzEsdLY
ygLrxxWMWayemA1JQ2CVy9A/kv5DmVIOd03/2XYQAcln1ivglPDP3nrXmrf/eSZBISPcCLmnaaFU
t55CREGGn1Lvg+Meqxr/88huQkRmfl86+QlCxCvqc1Lkc84prXb4fcFJxqRdenkAEK2g7xwTRb8Y
ZvnXIOcjtItUV61fgSMB6YjgDIoxlLUDBpmtQce6ahgQ2+3NGHX57UDt78hyE/Qc7SSHAy9zWKtM
Hpyq6G6AZ0kuff8rwCbBCH7PEtK/O7JxO69qN8YYo0lszXg/mNlLAHByGxf3feF9E3OVcxGpvxom
1JI+ERQPTKLzYB9b0N49UQco/dJoB+7xp3HCx76f9S6KSKddnIrgHiwEBxvULDeqAnumMm+tkLXs
/A7NbqvoFqQe3OqxPZZDP6xHZl1AGPmF5/iVrv/id4/fsRVkjL2658kcb0o35srIHktp0XBwmk40
Lx6SCkZZOvtbp2d4nw//nCZ9sqzxVcQd0QrJWjv6NxOVsY1eTIqlHud21eP7CRyY4GSnWcUXTDTS
ublnZ45pEDzQ6acTaIwC/TZbj/mFZe6jS+XB776oiNxLhCc7m/Kf2WJTlTpBCG6eRnLZXYPjFtkp
u8TCPeMjY3cDROQYSnZlVP3GOoXLnnrtOppY5OmcMIVp+PkYmMacXDtT0/CJrwS7PoR+Zp2smGNY
xVAK3ssPbsFrHBdXUSU3+KIMVO8ClKzxCkoad8AcH8qcIZfnuuyL/WuZAx9oENFhlwp2sPUey7I3
NgB06MIU9K0rOstWepJWy1RZM/pdRNJVofahEyAZyHHxunYbrmtQbWwb1ZHKWhj5KwUOJKyCUHab
bzfJV53YVICkFoP/WbgNw3PTIkjIkq9C81/EwfekWKl15r+MGmm1mYPf9xCCklK0n9qkvWK3KtcQ
pQXloSix142LdBBCFQ1qiwKTaKTFPNvUwSEoLs3YPLsJBIjSGvdl2+1Z8O+IY+53cF1vOJYTle2G
nISYDfra/QjhVWscSEh6whvaKF+u13jbeewOh1RVt1GLYdW1w2tWgMqUafLuxHpvusMP7qxfmabv
qWwPiTEaq6G4G6jnxYwBwpUViCEn+qzDZCKBDBVBnnIsz+iz8bjO1gcZNb/TNHXsjjCMhsmBmGfv
JPHUkHG/hUHOLe1tKG9FdArcX4dGw8o1Oecv94DDhmsu7LgpVFs08f+8oYY7OIm3QuPEHmbkZUUx
nNNENhubw7xTJQcGzPhHoxlfcllueydjZgpes/NZansPsQpM21XKuyBnZ0P6sLWazPgyyuZbixRs
CKSUorD36MW2uaMeC09OGyqdOHBAaE39J9vSs6tQ7moOZ3grCC7nspA8vTLFN1qf56SMdkRc8a+d
gIMFdVPGNBt8Mu+sabjXZNt4uGcCnFJr31fPZll+o+SiSlTly4T3we66ZEXIzVMXmi3Hhxqtdca+
PlZE1Ik++1noUuFMTCZp7/JGRJIgbmJfzQbSV8vsMIE7EIfgWwLiYleQiL7Yk3dTrLrj5NpqZ0q5
r1J0Kg5u+rgnCN2ocRyAGEBBn7eI1xVi84AQ1ENgYUUbM7BuYsHnDl0LBewsegcDCfrZ1WCNycnj
ZkWF0LJ0DZo86eTo9RmNRbwq9453MoQx/4uy8c1w849EdcbR83T3Ak15yWcKu42VLNUYSBlTqeUO
Dda5b3QHoZOO0qI3d82SLwqxLya7tCEv76325Q2xHicU1EgLREClMxqIaqKLpge+RYN3nIaJeiUM
XrMG4XKNE7UTCpmW/Zu46fPsORckPgyhQeF5SwB6TrXdJ9Pz1Pbfc0agOqeIZa39ki43jBiaszFb
V590KdBku8BzFlDYsAnqBqqy8K9FNqOD81pqIN/eBL5gsD/IL4tKsl4opfH4ajFv3XEwCrjDQevg
CnIbxAtxiPoo7He2orkczfPJpcgBju9yFrPeU7sEkeonv0peRJMZO0s3u76klc3+ufLGfDfnwWJ8
J8tU2iiEenujQc4Q1p3cOz6ekpFE9NwejprhD12CEKe8V/MMGo+W+CnzLl/3EkhZwuZc55QLDMQT
hEDmP6Q9D6MDF9+cMFJCvfCC4jMs2vZcw9HhauXfvU5G1JDZ8zjV+cEJ3XvoQsFWeoJ4ht7CUQPu
u9rNdVMQoQGoXSOFowdhHoj1FNsEWV2e0fbro/1cxjdNQXRQTbyINtMrSDluogAKIssy6Oeeu8xt
FqFU9T62HkE4BIjVQYrnoPbTDWQ2sYZ3Em1ikV5nbdEVIJ1xss3vIBT8EnXw0jSAMKj0m0NUGP+I
x4J+ZXBFWt38KxuPXxuh6mAU752EcpfF/xigsSZkBMNELc4jMCOgun6Hkr5aNb2Akd3YBZV3Vll0
X8rq2Vp6KdZC9gRsf7jMdf0qSgu3QvreDD4YgczY0pY5md6IHsYKPsqCJxtt2p3Z+k82k1jX/Yaa
wg9HswZF6a4rgx6oCKtBUO9njz45+xlSe7ui9QjiMG6Jn/H99qAc0L45ZEXGqV2mcNWU0zmV3XFI
iOgFmsdaxfljFZXJkxghhhKs9kCrkBYUZ5ts9F3iFVp/1ZSnwqSpaWT0KydnOaIkK7vxzJVsJViW
KLpxCwxHBFiwvzv0bZMQhYjm5Dx7xhrx2LmRxXXERnr1cM/AZXq0dfzRMnXZ6SYE3V/dWglTbRhB
qHM9HpB8+MoZV6+BGtlkYNyZ+CeMCFQ7fDEaK7d1h55CR7BowwCSB5SoLhnC/dQ30DFNwI3ETii/
X5A2RDnU9UWlNHnaYW8RiL2diVfvbdK0YsoFmtQP7dTsjZBFp67eItOJTxkqrnTJRaDPdYew98s9
l6ZN8GY6foHG+qE3Fk7eFxatdkvKHU3nwSA0IPMfkFudNPLRVSvrZzoEACD8S89G2MAc2OO7YeBm
TDfhMOwiYZlb7zmM1SvahZfOgKEqOBjUZCoRTGd+uYDfr6LNDyX+dBltJhiEGpX/bmgRU/g41t3M
fFE7ZUX9mlx3RZQYHD/23VWnkmefbIPENNNTwgk7Nzet4o3U9i2SpZQ09+xsX0MToFpj4OSsyms6
IFem1kVz1MxnNDrbmB7/PktQhTJPx719VxpZt9eD/WFGpDjHLal1EpqnmXr/KjdiPB1+mxLllk/6
7mGsvUeIghGDoUMx1E9d6n3UWZByhMKVmpQUAGgJv0r/QhPmAuYh/ZSI/gaRbeCJoEwdpp1vsCoF
dDgWcmnfVjn0Rz0dCXB5pA1JS8PJf3wmITQByEV3kvd4Jr+oT22KuDS6ocsx0c/Mo0uE7E756szI
d/Ed+zBcVf0iahq5Vcbhd/Q5jwiKZCeZvzWdy5IAFxHEO0dgsaUreAKH4oKiBPTgBbVDXM+AArdz
OC9UwGw6qgyimkUJRZ4+nY3pi7uXdT1OHHIyN0IHPzm+LdccHmI51TT6rF+dGVc7xJEta9JO6x+7
8QF3usaNChdvILhzw81gfozJY+xy1tLh/DoQG9M61RPYgY5M7LY8S8uFnyvA6/RWDE8TG3dQvOZx
/zAaFSjvKnxg7HrrIedYwzzItoA2fuqORvA8VhxFA0J3Jn9JAiq2oQchHiO/OUX9Vvv0AHwTC2fW
YPtJNT35V5gpL90A9AZv8ZVNdsCnT+xRP1jbup0OWsLwkgRqHuImvOst9wNTS3opo+6fP86/XRQ8
Ov54G6BObOeXzFYDR6zhPk15MFC2nLqUfn7T2WfLOI3SvQHF9+V0nPBdHqM+fCO/XXKKou5daMlD
b60GLgvzxOPEpJ0jNAfBVHG+Krc8cYfAVZ+SApQHgeImCeAsz6Dz3FBuA6VuO4KZBv8pJvFyrYj5
cySNmArh0kZ76qdos5wNp3tox+CujQmZU1LBz3b2kG2QB1rVY1n7B8DptiXwBrFX2k1MTwJYYOQB
aLNqDIEEKWEAuzY+XYQxdz4ID11XMbnoCrLxyrWr+ykf4k1nPpBz0c7+K5GwX3M+3LGfX2I8vlty
aiDWDcMx7+UF/JH/HBF5a9HjD+3pCqT6tTAyd9do1FpQBm9s9+yon36c2V1B/RYLtNUxF0cfkYad
JfZhb4NlE83TkNWfwMGxMwzy0vgRJwZr3Stb8sbdA+VjcBndjlBbV04z740O1A+E2hn5CSiSHAEC
NeuLMNt7F/1AQwqXHFnhMQDG64F1HGrzsBFoWgmkoPtgNc5tNhEQyYyl25kWfFFZ5BoFrdwHkWkA
1govsiKgxQQ1kVbkg4wENkiG1sRPvzaDtwvIyaM3TEiJQdOkUsMmC3E2R+avrpsM9yWjInt6rKPh
Petz58YpmNQXTMmFwdtYsPBGLeo6z4eNZCN3hSwesuima+ULjgwud7Kh5a+fWHSPnY1BfOS2dHN/
o0iGRwqFtMn6aqXByU7KtSBH2bBRrnXm2dVxuWJGFQj5yhB4WDmOZrPq1G3UkWGoyw9L5IcmaB4k
wG4/5NbqCxf4NKhKCys70iIecBe2neFzH1v6FM2kPQX3vu1KqDV6piH7yVnE2Jccl9yAiIvY5fHp
k/Gsve6JURbeiVkwJna9h6CzLhkaB6p6Y97GoXivtgm0Uoj8Nun07j6EWwM7wSNFVFmnfICg7Q/P
EMuyfU0DbxWyuAfekzOB/x/uwrxnPSxzFLDkRmqUA5O6A0RhrVDIRPReoX3TRt05NHBovEpSaI3w
iPWTjSmGPxjH3SGLBBwtApwgRFksMzm5VgZJhsxww/PQmndIz7mhxs7eRXHpTvA6SWzKJlsx00lR
dS0vnkXkQ+x3086cigA9aQX7K+LRhLIVBBuksD3QwhiYfI44gBa1wTXQG3alXcxJee22FYOrjrA9
xWUwumlbuPmZcw5TF1HFTMVtZlMBBvUxFc2daqJfghLDDYVYs57AM6KSTrA5PODXWshhIbE0KTLZ
IPzHFfluVNccGH7HYCcY6oZdd5qcZlyh14F5V1LhkBSJ64e2JBhnfcZUVGwZqbjIJcmktodNGnFi
HSTq1757dAVNRWMGup7kd8RaYQgZEBU2UUoyGePpwmnOQwU1Ngm6H64BLMEMr0jvKiwlrPu9r75B
Y+yMUtwNFadJhoj+VavhbHvgVOOhJPKrfNczBSipYAZxnD3gGYfGlZuk/4xKV+sYezFch4epH9/s
wCZ6hJznCGkKTpht0MkATv0jb9290yFnxLzEl7f5u5gG8xwb6SG0H5E66JWKxisjtmk17JQTQ6YR
oLgFZ0azoYenMg05WD5wCGlWavbuauoC5ZAsjEFrZ0YpgPQGAB11mcsJtT/xNLV7NfO4kkoeNi9M
ysMDIb60Y3bt3N15sOTscj6E7kD2GOKrVeQt7repYmBHLnJZOZeIfrNtTeLWLexb+FXrlP1x08B6
RnRUQ8wG6FUP72CaeXMp66uh3IOa+kV18ZTnTOODABZfMFlQ8ghqpf7GVVDHtLM7LJjCEzs2coLN
bbGhtSdwbfqfTMxbcBEIxgjhBAoGMMNFV2LmMeD86K2T5AqUWftVT9UPaRhyTfjdozuZA95kDHNz
14d7W9VPtYmDTwbuMhhh3JqRu22F07mJo2Zj9gSl5FCN3GR4JEa0ZOmgqpdRne8yN7z1iPlMDH/b
WkyB+rR9ttvknxvE48YcCEmuKthC2n2b7TaAuAbRI7HeKse5L2cjg0AlDnke3hgZRo7R7DMalPXe
7aSz97sm2vAoDslL2qGyI/Hh12FVGWX5NhQRkZF0Aqs7N7nMXfEaJsjXyK5j80UxIIcfnLH/jETu
Uog9kojKrDM/LFRfa7R+ROG58ilLCGAeI+qXv5Q0Zg2WwSw7t0C+sC1JhnkN+whDtJL9HBSYH/1q
TWmuE+rvHrNRGk1fnDxoYvosCXVQoC0ruKEV4zje9+6YZ7D4PTon2QAGfmSGHLZ2fWduQ0lgWqzr
t9jNPxd/xUbAIFVwFNY+FfSWfcvf0lqlVMnGgiJ4ZjQMD8qPyp2t6d5ZHtUvWMinqKYTB9T8mPva
XFv90U/+Zdw2UCCaDQaGHrc68ZA8gWiK4gZFO75gJaMPQaYcMoGtj1XpdnzXBE5NdevuA1YnxBc5
jKQoRDtLThpRUP61rO7RhUABDrJ3G7oMKqCOmMqUxE3X80552Uc3nmCp0DSmpdcRwGJPO/C7D6Bx
HAlCukNdt0n9f75vhmsT5a4x2vXRR/IG87bN9x6LdZvpx4ZQ07azbo1iYvAS3GfIdraJa5DVaOLd
C9z8e1lPMdz7JK0w8C5D/9bOERZpeRSm7NjROe7jEiqoR6B0pgRSEARDsc3gi59MELSlw70kAnUd
B+CmfA9a0YC3zZGXkgxYrtcrlLkazX1rooeLxxW+KbFt6Fjt+6b5Z5nhhYQQ2kUhz2sdiedJJUfo
Ky7ZIOqh6/p7IpjjHI9S5dvhHoHhB/PcDQre9OiasKUIeFfuoO9kST3iMxtmokHwQ9Xg0DDmX0vS
JTep9bc2Dt1yUmvt8URm2XDfCpL5lJVuIkruTWBMW9fnaJb48qCN8cNB/wf1i1uf69uK1NslCJ4i
nzN1KQdx8sGnsOlBwlIcnfYAfUESMRSjSiQyN4jnc1fA00siHXLHo5yQLfDSodiHkymZFzLfGskk
XGvqboQpjaRUbXak2KSHUvoOLjJ27dqJbYZN7daJaAI4Qjq7UIgSbVt27ZkorszQRLrQjfa17s0z
MPPbCDZg2hIj1QBApi0Y86cBzNickPU0Dyx2A1VVF7dvvUOQDUnocDq77NbPkoO15LFU4Seg5fYm
j4F15i5BbXFfXJLwmLVMUOG/F+d2Dp8shQproqDJ8+J3cCOatTbSFWd4NuL+Igvf2rRR8osyNl9l
SAWy7jYlLWuWYbXm3ndXwYBYAgA/nMSI8OwxPmD4MraVGt+axv4NLY8lVlXrZAJ53CTvdIs9gpZI
hHc+OFDRJSK6skVuVIzNuVL9wZjUsbWBobXGY9aoaOO1+bUgWgwR05Y89T1GVdpz9qeO4if4z6+x
H79FVfRTOZ8mqtTc0D+pQM00xRfTdTEsyORcgjwqbOtax+ll0BFDRAS/RY+UzUpd59rI8JamEcoZ
IiFUVUzbLA9oLHgGVo2IwcM82hz1cI/0Ze2u4L8PS3g7R4W+TV7FwgGbmkcEqK/YGn3uCPUv10yn
dABJrUz7JwLZsJ8b0zvDkGcZifnmfxg7r+XIrXRLv4pC14M+MHvDnDjqi/Te0JM3iGIVCe89Hmxe
YF5sPiQ13VJ1hDQRCkSCyaLSANv8/1rfIqTgu7puBR9hwTLopA7+i5qHP3i3SNtHT13VLpduSe70
Sujyh879QZeRT9ICmZkkBKioQ23jH8uek5HWddMcotruTreD5skPdJLdSleKnA11ukkNaxVzMSKw
Dty9gtyrAoY0p2wk54kDEvaiFSFo30gNliS7UNgCLjw3lBLmF7jqYxQjBgPGeq+ToV5pF3uIdgyA
k65p3JY5t2RSgHNUlW1fJMoqKdQfgW9+KxS9OYkmX0SK+dhqeNtNAfcmtEjrya42IoC9rikvpYmS
tOnUZGUaWL+IlHmngR0tA4et2OC8DknOpUJkqG8E9bwfu1e8M0DhIvFZahkIQRFTQeAltT371jiJ
IPir2cmx0keJ9Hon220Bi+ZoVMhwFaXgl9U7g/rcAqYIqF6cuvPeMn5EykAUXeCBe6ppHRYuUE49
B0T06y//9c//+a/v/X97H9kli/ELpdU//4fz71lO1JlHsf3Pp/98yBL+u/2bf/3OT79yDL6XWZV9
1n/5W+uP7PQt+ah+/qXp1fzrL/N///3VLb7V3/50wr0Y1MO1+SiHu4+KWtbtVfA+pt/8/33yl4/b
X3kY8o/ffv2ORqSe/hoOw/TX35/a/vjtV13otw/q63Oa/v7vT05v4Ldfnz7KjyANvPqj+mX/f/43
jzj/7v/HX/j4VtW//ar9w3KENByHAHbD1C3H+PWX7mN6RrH/YRoqDVnNRCppGrqt/fpLmpW1/9uv
pvoPW9hMqsDoTVWTJq+Izt/0lHD+4Wi6ZTqGRkQH9Fvj1//3UfzpK/33V/wLpeVLFqR1xcuxfv0l
//rmp7cqBZ1PnIfSZvFh2dCMVZ7//u0uSL3pt/+X2jLbmLnfkaqVfUrf4G7u6ysRYeg5SLyprYMO
3WT0jrdDr6Jlz0uZnFK9hvjWksmW55l8UsLg3SDeav2HT/b3l/vHl6dL8z9en2nbBh+bZWk6YxQf
xB9fX8QGlbhcLG1Uieqt2bZAVw311FmGcRlytKquUbkAkzi9HTI8I3GRKi9Fp1EeDErlwipXIfw1
IP6nSImFQurzqAvq105NzjxjJmQklXZ24kTXHPYg+uPywPeWPJSU9kAGOOm2bq0zJbjvaMTUbWZW
ErY+LC4fz9XCqBMVeZ4SBatCdms0AMF7hQyf+kSVrUQs3vFW1mekp1ROKfh5LTsYHQNOTX8SpYUS
gkyi16c7yoWiHlnfdaWZa1ix7Buh9+CHZym2zZOIPkunbHH7UsHy/ehcBPQx7FZ7i0IzeA9zZoMU
efLe6njdjiefNOEF94kds88W9EXNSTUN/+gpcfpJht5Zi5ygw5VRoJTCiBkcqs5JHrohkOAvMRP9
/t7wK1DSBSXKIN28GYXoL6b5MkxSYtGUwzpvTOfqtCyf+tZZOUWgoFwhtQwmxIcwtU9qb82jreUu
hqF661NqWeW2dvEsGgVeRHClXxjJAwTj6AEbQ4t+0R8iMZOGQtqJmQVb+mjASDrvLivSji/Bu/Md
IOwYRvCS1eZDbLfjlejiSenqxQc9y9MVjA17XdEpbh0PtZav9hdkZP2lV0yyPIoMypE05k4eaA9M
IKA4dfQDt9PI9JIzzRHnrLdIhlgruWezVL7OGibIg68mO0hVO1TJFNCHDC2Q1zfKGsUQlS6+2YDp
PNLT7QiTz7TH8REXbLkmtYQAWXb9kT2eotGrzrdDOkLLAAR67Cuv8yFaCGOX11m+gX3RH80Gg9AN
9RmPtQ5HCOCTxBo+szTrARpWdc3E0F+iEFaiDItZNvb2USD4I86LBWmG2QfVUf5Ra3ATZ3WcYhyP
WM/YlRv80PJk69aq/RLWUbIsXQKHB8e613RxH4UiOmNwmqzKA0aJA1/PuFM6Y6MoyBtxBzBHzTqq
pRRJI6ITp0xZjTQ/gA4SQKFrPDQ2EbO0kFKdRo95TUU4fEcvfFXCbnxVBsJTW2LdkqpW72idd7tA
INKrCIklCBdD/Sq01GqFNNe65oj3zKi4BqK2riZInGMu06PHouSiuyPA6yHzKQWb8ULz9DvZj9X+
9t0RlvLDpL2rJu5Bnb5MUsN/hOh+tvjbTgCJrb2BZLTCiYkJlQNrTtSHKI4WBqzrvesPULHTCS5u
Wfmybsr4W9iSNNeWxYPah/tw2qD5iqo+9tNcTOEo/JZlxcVD3/n+14Ohppryp9HQJFhOaLbD6tFW
hfPzaKhqvVkpjUDu7Xhv0GiJS/eH8FpNB1s4w7ZT2WhCPQ2vaFfDazkE0QH12fn2G7cf5S36siZ0
zBlrE2XWE1s8T1Hirm2c8xfb0oytA7P9djaAJx/SJKFgDGh1JLflVIj7BldbPRiQ/F+6zHavpYMS
fQAuuZNnWZ4J3T5GCm4MdiLhXk6H26PbIbfompSqoFKo2uVDQO3eQqnr6co6UBqItM0QPSkRnlZY
7ITKRj3AmT4a6NYo1pOjWz8AypefZGsAbVZmcUiv3Lq1KuPIfApFAJyzselclNVGN1NjLckdYA19
KVHkEIU4flNSXnqABuRCfYDiLitNEstGGCFtXdBiYxUYEIJ19dL8JJD4PDga3GGDHeF21EZqDIx4
C5Jpi4sSTBvdgNpOZCUPaQuVkydZCboeuZ8NlNgyDraM9MZzFBXwPcPPoAkuXum439MquqRNBDC1
ZlfpwaFJJhy1oWZU56W6VOKKql3s5K+k7M0tQtT2voaMw+5s74gesV7iU3HoJ1YF1fR2eAcYNs90
U76ENrvblPz4Jiq9Bx1yGcqnnKyxSIqtDkRiqeaCZMoG0gKrjFdpR92lG+qz0jXRsqzLg6IxMDF2
JlyK+zhSzf2IdOfeV60PtRVXxoU5U2pwF5ksbkno1lnqNtoG/H0OF0pG2wJ7YWcV7sppAD2O+LKe
aSW57NecYt62st5pdZicUd4RhAPL6I75NJx7UDd2gLKyI01GSZvYah71vMICCusH/o5/zYeOBmiV
UFMWavRoOqF30BOiF+BSRo+2+1HrGgkmpFIkCCGI+wHa8/vBAIK7JTcPoVWaXirEaYxLE5FmOh2m
g6uH2XJMKNUVJOBwf5dnTzG0tdXGPdt2KQ5t3omDF1zVgPIRSuTy5Dl1ebKHoPp6lKpOOUe80i5v
z1rTr5QEk6zqhqD4QjWPkSvES5i1/QLBf3TyBkPbKM4Q7NtaZqtKTcQ1UABHuzA0nssEU6se5uTX
as7FVvAap1KHhdc09DPJuMmi6skKmwO52fm7abXevCCv5dw2oYlPHmVDTdjPO2PbjIACNJ0xdTVH
+vR2A4YQRK7KU5q717Avf7hEMyE59x48xY/uKmHv9a4r94lnjrR4nUk/odw1ebE2SyInXddwEKFZ
45L946FukSqUhRs+mLnt32mRLO9iPutNXzI53k5dJ6rutNARM6oCxaaJoRt4411jR9r97TCFIDDt
5cfbGe0T8LwK7uagKO4bd4x3qpfgsKRntBR13p2+gmum9JqButZ8zPVm5+RgL31iatbQVuht9cUu
UEhjyRMvXXRG3hy+HuKzyfZWxZLGz/NtVijb0ICIxnjzqGJRo6pEEmNZd59SzeA5KLlKO80mszcZ
1T1QhqFgmJcc3dCR8B6wzPiju8rySjn5hqquSAeq5kxb9vF2oO7dhwVK70ktg1OlaMLiE6rgRUUO
/srmja20iroz6DeKBe46yTvtNJqxdmrIXTiZs6TDUqTVOrHShZ8+iMLMDqXeYEpqA6tCSbZq63y4
F9OS1ezo4OaNyPdZ7AQHB5btlAygLEqB/iAgdfHRSMuKAaZx0WjXw+PYjBLml9qujNz6LEbrmygq
LpQGl3pKpOBs7D1zjjWEBSN3aKSQIjRcCkNTLtqozLQRGlwRha+SJWfIAiJxo3PTWQ1GRTsG+gjK
VcFeTljtPNUxLoCURAmJhpArqBcT+D2bqXkKcwQeq+HTwwj45oCt3pXR1vYqmsQYxys8fIDzOww2
kuRzvdy0sXqfB8131Qk3YW1XG8dArW5kebCq7Bq6aoZuoTK+jV60LOBWLhJBYqiWdUtn3CZD+s2g
o71SQo+VFK2+iuEwzI9pbIxrVvrf5KBRJWdxsGWZyFZodMU6lSVSbH2EEFYugPUxThc5i/Q2+4hD
isuUTNN5ZxfPDvTlJaCDs8j6byqNx5kSefuWDeks7rTPmM0ID5S7vowfDc+K165jXVP+1j4YlEvb
kl6gFdmPuu+x20pBSZ5giyUFD29V08lwROGw+EGK5BhFsHaOxqjGCzsy4GYrCHQzah5oKNxxbtyx
qmeKrIDeaGh/0XFN3VOyAE4xY/xE2EBoqIpH1TGquaPKcdWppobcYolRXN9QaIbSUKNo8Pp9L9pv
eJ3bhWnJZ3MoYF9p4hr69Qf34LvESCPOnQGQ0yDlop/i6tn8zFSlxFjq6pB3gIAm6rh0RBqj2hdk
0U5NulxJ0UfY7s6vx0PjFeExS1neDoP1FADFkqlO4g0TIsWe9tgkCLRhV7YHhF8xYN3WkPmqTlGw
Y9bOSxbYVU6LUXSABZReQslP97Xp3ltgfrftyPw4fJgVgRJ4FFzCdda1X35qXufi/CgPLuX/hWvB
gqGMtMxdR+zQC5xtn2ZVWxtPXT2Z/kRz5YNnaoP2NEPVgTym27MZAfRgdQTO983c0VprYfGNLoq8
Wgc9fjRRGyM6EN9bRG34VpNpWuCiX2oYRedTCFDghvshfex0n7w8egX7RsILgtPFe0MG1WlESzXs
z+YenCOn/gSznsyzWL1LbXIayMv6VjeolFXDJ6zd2hp5SETbxjSRZsKuCTRrcgsHVyP7CIoxXyJf
pKoXcDmMlOfpE8NrS0sSx5QKaFuqKh99mD9kuNxSCPhoBT9LZHOb0b3Yjdxwh6WbG1sAP8HWVDNS
nUHdhqa+wsw4jRfsfDKj3tSmcWp8EEKFM4PgujMi/ExD274rtPypxY/bRjbDmmiVdVgABB7q0oM7
CS4cEjQ8XLSys9JSMkBMRrtFoGVDWV1E2L6ZDYfuPuonLVGjbLzJpLMCnobWF5pUngyzxF5R0DiT
iPPZOXk3a8vamgNT3FKEw6zB0mFuNTCPcdxQrNA3rIC4ypqhW+p6yosrnKU5GEfb8uOFUMddR5bD
LKssAIDUG+xS28a+CvQpXJqAvpe1Zb/4OurKkDBzrB1n3RPAGLscNwxC2GSgdZuYpNyMNArxphTb
XmrsJVx1J4r8jXTRFPLIkjRHhnv9nuT1T9kIxFNj/pKr00oPvyRrXvqqCFgZNEtt2dN/i0x0S5C8
Hul3LhymqkWAW5wBZlcMcQF0oo2WQx3awApnDd0o/Pg4qa01CWgwOizW1k0GTQaTZIfHwvBY71rq
J9JSpC45mrh0no3C3BhAxvpeDPs4G57tEGVm4VD2zXJvoxc69vropUKqgwGH8dqt9iLVujXKXLmM
QN7OoZaZm9bQt1pZnqqcMink0WEexCNIh0EnCke5j0uLxkFJOij2oQb5KamahVe0C+Ej7ECE+ela
2CaRKBOSMNg/8GK0YPTNbRH6qyHU7j0XgbthpJ+RFx7SzF0Dz0NqVfbbBlFP07kbnC1PpGwxD/ns
2iO/wAYx1jVp0/E9uWHmQpMZHha9+JZJvIdRgGhA9CnCUniASZUk8zzGx1TREZo3Dos2vXoKkC8+
y1ZZ9N0AOHmICNXsY5c45OzaFB20UXvtJSYdWiv4GHucJ32pwTdLaJikSnd2/PyzzsJzWFUAb5rV
oIXRKnb0p7RBbVu7JCykGWsKxddXUUdsXZEYxapXmmFRNtHc6Zwda7d+TRPxHZvGkVTAKx5bFETi
whriwYINv1Q6+SgZAxvMw3Oz8nYwSGkVdN6zSxsGYHIyBwmCcXSpKd6mtd3nvOI9EoL1iC7ge2Yw
8WgUOrkl23FGzfK7TG1zE1r+j6ColxLI8FaHwFkXFQI0x92lprxHfc+muEfR0ng6wyzDYJDs+Erv
aOneU1RXD74bHgIKFtG+0TOxSLVS4IsI5qBDrugX1mH3idGEinwz0CqZyzuzRtqf0CnDScFcUMhm
mxmSynjwrBrFeiAflXbKOml9krKq8FjSSgB/QZ7cmqWaboaIrTJyaYuY4GzNJ/8v0d58qm+4gpeB
qrZzICIl75UYuwROCdqnwiEAjrqAGgDAYbkEjuwMDGFVj7zsWnxaFqvTpqmKy0AmyGKwtX2ZlFxs
cnjXK8jwUdNvTGKB5gP5oIzHrbHy2Qry9FDEq1GfmNHJQJie/0wLQMyVyoLPmRFg5EbObMx8Y6MJ
7oA0sdZM16y4mHl0WqqLfFGY+lNZxa9WT5RV16doblWqkmH1SlQ7RviGlqNGWm6KTcMzumYfInJz
qpFQT4AoYpL+Gq6xycFEzNGb0QTMIWsLwods4hkteI1rO9G+KbFGWpxnz1nowkE3A+aExF3qQ4Wh
NcMvn2XeJxyTO1Loh1EfgbSXYskYbcwzzY1YCSIa7GPzxGrUOHjCO7D1XADnR0AfgLm3HYRFHRsP
zAKrJkXY0MEdMQ2pbwqtwHgX4IdKARTdPhe/YZw1+rbaa1L9HDPvjVuW7BVJjy9AyK9R/qQnTBId
1eV1W9jWSmzcAP4jbTsm7XQKhjb2WvBhyH0VWHAr7HLnNCxZPURUa9eE5ppDpAOd6e86QsDomBM4
ZPKP8faky2YEqeoC0Y5t5hw1++6PmCsstmEzq70PFAzhFN/3utp+lC1qUx1qDg4EssXDpVeY5KMV
8sUZWdZYav+MmceYKboVbHNayjEN3ns5aovWJtgsdG2cQBCJAoPgKb/AqKdldOqoH85FxB7dQ8m/
SCwFW2n4dvsnhqPrS2TiiBEqBCtUANpyNSajtQoRNHttZq86qwLoaeZb/JZga5Tsu4sjE7A95oMY
YaIaolwxE20zVtJkV8u6x4/qzwY2FKQVyAwFQiphP9SQYc4MwdbMNN+mgqNh41oGT0ltCsf6fa2W
KpmCrTm7nWbTz1xiHIt0m2FAviY0Px56kwa33Znnv66YWXRQ/tTdIPVB1XVk74TNaQ7RBX/uHqBO
dWKXNGjuaBK2Z22OlQTKxqypuxRhlhLexW0JzjhZkrbjL3OSGQ9ggoYNsWa8Oy3bloEZ7EpCSI+K
BV/T0U46RboVY2B2H1e1hl+Asrbbw4chYbzalQZvXMdg+ng7LVxQd2Rqhmh3D8SKoLRW+oc8U5yT
PwLKyBwtQAM6esYMWCvieByO3BuzLC9G2g/6IkaDfC97/P+1mkc7Hx3n/WA31wxj3lwBgbJVchDL
xK7geKT/6JcF5so+qa4naugqlA8yooZSvJZNzgUV5nh9yoYgpb4O5VpEIEtzqbwWWtOfmiZ/9QuJ
6FZ0L1beZqim498PVjocg9owN3/9Den/2d+xnKkNZmjSoIim/9R/cqMWEr01hddrbnsYwi47eCyk
DcWwYCqdIysIz66uSwD5d0ppKE+FnT+DMi7W2rUZRzriBF+dPeGAeSEpCL5F7pNYMcbf0WvfR3Um
H22UR2tB/q3b25itsq4/WsTX//UbkeKnS01aQqcIqBlQdmxHiOn5PzTSUkcnRVxTGT5aiXMI6dyi
Hc2AFnr9ASzJ22QkQvLeeOR57HTLoqkWnakgMq1H57Uu4fAwnlNVxIhYjCMxfy4J906Xpg+AD++b
TNVIskXdqFmUoZhnjlzc68brs1NR2+lJR1u60KgXLQi41g8JkOCZVAbEcea0EzDKV6PJ2HkzTC3C
2jFPIxKVBUUgb+uI5r71avniJz7GZ+QIlmOTv4EWOA+GN1Fq0Vqa7Pk9qvu5Olk365j9V0sh5fYo
nh4p7Gz++kPVf75/pw/VkdLR+Eh1zfqPerdZxEmpZjF5Djb/aw2xz6tKZuHeBdvKHSPeC4RJh1v7
KC2VZ4MQcKL2cK7O7LIHrIq6rFXpm6nEJiOKMY6iYTs8wHe5xAhm2XOzx6Aqov/NyHO7bv/UV7Us
hwDfqXWpUpQzfhp5coWNmpEPLCBTnZj1hj4/OelAlMQJPfwqb5j2cn8+6KF1ZD60jn4wODNKRAlR
hVXdbipHvrpYv7fMPyHXQeWlWzVGxar66aVP/u76NX7+qE1b0wwTqaEQgMKk89MLTs0w7ZMOy0gU
N2el7YpXD0DtrEeIcbL0pxzf7a6EQon2z+RC9ORFz1vBfsscV7GhW4+W5z4NYWVvTZ39BoQscVJL
3dwLd9cJYD9T98WPvQh1XrWKARb4bZq/jkW5ElLpjlFEqryQTbk0zMiBwcGo/ddXk/afzW6LrgnX
EZ4FFUee+tM9WtYG03KVxPOstcQjkV/onLDTXW+PdBandB3GU12U6nPgdirl4GDcK1FenSpMJshc
omCP8a1CisNhMGqdZrmlz+9CrLFPmTaVslV1AzvkFBYJW02bfcpQFpTL1PhVyfV8R3Y3sywbMda5
ct/U4G5DPUIT2Sfp6vazsabxoRmImcXQ2tBd6mHe1dEDLwG+OvQZc+3rirrJGcv6jqK3WZwoZNrX
aT+NhnO8C9x8R8xX/Uz6uoeLHsRdDuPk5AVxe9KN8mrJxNjezm4/by189rGF0CaP8WnCkLR3t3HH
aruNoRbsc4MWPTYo5+KZwvi8C52K1VHhr3vaDftcioJCWkab2QNSwdDgUE7PYXLduhuBd2fUaOE9
6YYrMSj2wkniDg21ee5ppOxAbLGksJT8NXZbEEdJeMFGKu8rasWLGi4aRJA+f9UJcmIajhRNLllk
w0v5Gvr4sLudjemGUuQ0SEhSnOamnrClTRyagriqS1x/lbpRWyz3IVDrNyuNXxpVRS+ehZo+A5BJ
1dFL2zM26EXUKP4dfAH/DkH17m+uQWH/PE9I22FYQ/hhM1Dr2k+ChjEwo6ZTB+RFpZOsE3C4PV6G
jRFolEBd1VgXMgMnIkPtYoTSZJ1WVPOixZNMyIFz8nxM4r7Zho+Q54IZAkS04ZV7iSYlWZnw1t16
Qtg4qNu7Og63DPX2pmTFh2pKaxZdkBp3t0ca+Lo0dBZ1ozjrGnD3o48aZZFEnrayKMtRnxne0jxl
wawG99Vt+VDabzHiA6vUuIimg6qYzt4oXFIHqoRdHHbSa6cM39mB6i8lMgJVDV9TH9+qlrMFM/Jc
2bK/Dl/64FvZBNa8LsLu3EZwKInKcp6aDP05bD9BWvAEi0dCMLfLsXnqcDlxdybFAS/iOw265AIu
I9lWgp2H0J5KS2f/aMrnuEMlr9qDfWSgBzivcI+iIZjrCYXLEAK+39UZpSnXh93pWpuWJEYUFixa
Z4YLCDqGH0MYRUMivYuXNgzdDfVPMAukXJxtO1qXuS62SuDqhzqJB1J6muQ6Gl2AaLh15q1FZK9Q
m2EnbWAaqpXChEIVKxnulhjtirTR34egbOahxdyfZsh5B43teYoF6tJNjxT0DchdPFz9gr6RB+B5
k02axqKjcedrPUsdU4kuPkDVnZWys/FKmpVoZHnEyGIUzqZNIG+0qludjThHZhCfVSUqn2pA4YMZ
KHeGNYZ00Sz2R0GCiaU2tIfQYPK3Xa/bUMLWHghYcVDmSYVWAJO7a4mLLQWC1ZQggzG0/2auFz9P
QEzzBit1VRVwmSz7ZyVSg46RUZWCD2i4tU/O8KxirDiACC7BUAJWG6EEHkQOxLTM7K2q0tQQNlm0
FLf9OY5b1sPM9S++IV9NSWVAdctXk2noOaTaHrJQehTgLs8m/gu+NDSV+g5vTf+mp/g74IenyzYR
97LFV9DlJswOstjDyGzeG427xx7qBGeJf9V1bzx4Blw/pzVfJwCSbG1/k2JT+rvB4ud2v6Vxx9H2
kixPdPReP40Vg1eXtOpUbFX10UOQCdLcsdgIILLsammv0UAom8ooT4quxEBKZXWk/BjtRnin6G+V
mPqkueG+OvzNKIZo7U/7Kktn3+2wmdUB2khT/vTCIlaUDlGJdGknc2eTZXsQW92ztMpy1qpDtvN6
17LZPpKvxfhNmDfLmhA3jwSrMswiYeZ/c/ncxs0/Lrh4SVhq0CDTjZFIxX5av7iFAdUoAjVD64UN
L5kTpxb9Hxl+UEussXtQu+o7ovgdtqNLb2vG0UCLPx/j7m+vZF39eZC3hMYY7wiTFjm0A316/g+b
AQg3wM96jGyRwoJKLftTy/cAjGdV15PSpBzbXel5Jw+i2Z7lgth7WmySbeKLqx0j4lHZ6cdsdRbg
AuH1Nk51LFKWtn1TnfXErLa60N5k3cULfbBwkGSyOt+eNCAGEa24iPCmo/1BuVq5rfFojRQSb6fk
Uj/ZsE1mmZt5K7bM2lkdNW8l3NxetYb5rEcFO4pp4yBNC0fypCQqWvKOlRRLfxXAAbIxl84zW23X
ZLpxaZIIuqys9Ot3KbJ3VCrxJlRdmy9LhRtLJA70M8t/d5oWiREkxPUYwyLKpJIuQ9mgQ6kS2L+F
8BfFQK/4S1PXa0iZhqhxzup0IO/GmMdJ9ixlcZWJctXDBL1U7fK5fs39nm7fm9SkJolfQUUVUQCu
VIgd/ddQp0fVXhUsWWCt+xu1Co5WNyJywE8jR6PG06JpD7bZ3An2PKdhyLQH6oJYEoZkz3RoLyoH
H7av2uoK7ny0TjDyz9wO+K6i1hnuhhHM1aTGGpG3z4q+lPcotzfg6QjVw1fQeOWjlmnJjE6Dcwij
UNvkaunSTqjTB0sqR7vy/XOJxGH1VbGAKesTGKNYF9+BLY79eF/6AngVJbzUullUyUTWNfuC+jTY
kXHANUclah6R/0imQk2HVhhddRw9xHvA3A6VnacHg+Cxr0f+oVb8w2ggmYMok/iEInjeAavUeOwz
uCP4nRH1NOQgUzS/E56W3q1ux1F42Z0TIS7DxYxVC3fZxvL7BItG/TbkQX4W7YD0HPLXjn233BV4
ZnZ6YWyFx5U19sfKGOSm9SXmL/ROdDxwJirTtkEhunllw+HcGoMNfagi6EcZEPzbgcReq9vtulRt
/bGsRw81S5GsS/AqcVS8dmFzx8Q53plFViLrceg7B9rh66abHiliuA6Fmm1uP9Lw5yi11T31Tvgy
5nDOcoz5S7oDEAMQ3x+dOo1oZWGaiQPEQrLAATEkLotPRQvLOeRFYoUGWV+K6dAl9u5Lu+m6AYKW
LuqO5JLU1ziWT0FxL6PBoy6LrjtyplivoTOG0zhY/cJM9GgOeGtfFJGGyJEDrFhjQV5NxOQsVMAM
HBrcgGzShsvtDN+AvnGnpas/vMRM5Sc0Uu7p9oiZw9xmrnpvV+bZzFznIQJ3uwDF6W9Gab7qvqo/
BuX9UFEcZ81iLVWVgEo1Kox9l5rQKT3FPQIdFnPdyrR3c3gjuLfFJphlRnRJWAPcEY+mUD4W49mu
mgYQUBls3SNSnGov28wB4Fa3iAGTOOUjTIItmpY1dm72u7bJEisZ6E9nNIMWoqghAoWhBz1PA1ni
jLK/SB3fXjUy342wf85u+2Z547ALpDXs6LZRDr2dk/WFg2FofgwIJiC05myosFMey8yAaydaeWJ+
7Vd2THvEtEpziUnx4gXlsLuJcon4+lrZysLFWcEu4m6QNEHK+Joa4vHrOS8K3jy9QxQ1cZfNUofi
RR16xhULwQJS2u3flb1Irv1widHmHWF/xKvAlPT7p9MIDsmRKkq8KKNBW8J2ryFT9t9EZWkPbSnj
+yL9GGTCwDRpgGpgFW4wwMbLqlVTVcp3N6VDNLTOmbiI9uS6VbECYZrjAEF6Vgb9cMCv86HZDXoQ
bnnF3bBVp6nZDeUVo34Oc5krd7j7908VW/ePOUNx8U5vDQ9QCik4rDQI0Q7LrKiKFy5Q2XVu4dYy
sh6votu9OnzzL44hZ1avyremvAdl3dyTYox5Osz7O3XosQQRObVyVRAdJZQ3JrOWyChI/Us9TZR1
Kjqgn6MPMLvpQe2y53NXpus0X/ed20O9MfKexvx0B2atrS9RITizr90chsp4R9HqkBRgy4rCThbk
OqeUk9kbim5giWEr6Ej4qo6sintSOSUfZD80bymIr7mTOpPIk4P1r0eE75LfVrWod71UP4ax463R
IaYQ8w3ccXSkxUD7IdIPQ37vkiu+6ZXwknB/H7LpEOn9pdDtHDg9fmzyP8yH3FHQDLc2vdIRfVJi
47hCdId45pO4+3nf2vZlUMxPB/8M6WtZd2B33ywppABkmU5vTxA99ICRW9/gcCLWr/W16GCnGbng
g3KkaljO/YQljryJX+md+GvFphozCC6C3G8eoS1grNOM6vw1/6ViwDn+hzdVRHjw2xTdvsl29dgz
6Ayz20O9eaLbsATkbRzUWHpPQeb8sFvP2H6Vs+shZzw2lUevybX36QGosvjsksa8SGETEtnbPNZl
M55rma8bHG+3km5Htw6DJBKBybjLygysPLuvxEMplGfv2TilQakqjekwLPNz9lmKH35HMaoOgCyH
JTcPca80qyh/L1VHBx3ijA9QZwQN1jCPVgJL3LHEvLVUax2GVVOQOKeSOHgb8H04VAQQVnSVQSkG
jQsQ00U6Ew3S3ieise9ENjy6OL+aKQ7D5C6nzPjvh4NDu7hQrRclt3Qc406jTXEEcue5bspIjYlw
I2+jWQVZmz6/7Sz/L1fntRy5siTbL4IZtHhlaa0o+wXWbHJDJWRCf/1dANum587DKSsUe/OQxUJm
RoT78kCxYJrauovTtk+vc+kqFWO4mMXvMk61V8RM426o2dH7gwwUebU0r95RhhAZZJk07bVc71i6
VXNcZjVoHhWX/pM4T1N4O1xLE92KNp2PIsr5S0LYwbpNIrAR9tBgOKWz9FSGFgU9WI4HMw+SV0LD
O9rzUZyDvHZIFeSAhecf6JLAuAq6vUDvdAi7nrhBteQ0SUjiKXPM4H891M6H774NLXRyMyC5oFRZ
yudLwk4Z4yWmCzZTaEDQXSk2to+2KBOas4wFlINAS75bNxmmlvZwmJ/lutMf1Ei8Jq2uHTWHwYzp
1ev5MCcHI7nbXEmvvwwToc2x2/5WysbfFRJ91XwZVU5/87Sx3RaRC25RpO+lpv4X9Tgqfz4eDHUZ
XVmixwkoUA9q7tmu7AcaIgdMUZJjnOWgrkWVta8KpsWQAE6Y7WM6Tvnwqxbw/EsPLEvYuesE6vM9
FxKpeBomP5ed2VXbSDeZ6o1B8SBG7NPrK/dNm1zdnOP28wMcanKUovYNY55xosSM4Y4G3yUm5feA
DZRPcaNvrKIY3mHwnkF+6Kht+VeiwBiun8I4j04lsR1QEgRbLKyDX1QNzCJ9Ni5mSubOczprrdKA
fAmG+iUc0VUYIX3B1g7KS1xOZvsU3VGaJq/SSRemTuMGmL+yHfV23BR5GD37VLQsBjZs29Q8B5oX
noIkvJVCFLtqqMhMjLVTYdfaSeiWepovYZ8ArBflbx1y/CWLmgyTSsFp2UDTMV/OX1DkrSxKCG2D
226HziYYNRimSLOF1FL9c+z770rmx7lxRNcREGeT3+O0L88c0AygwBE+9HmsRuOCXHBpGxfaY9UW
RxBo7MFWJyOewU8+jKsy6QxUwdT/yjnPbDJ5VRIi+wpfQ+ZgTwVwvudG/amfOBXIlWpCs/SVJD/n
pgbtxSFDaspu32H/nkzgQXfKG9CieaB2J85V9QYUorNOtP7PyF124liMxbPWq9+AEC8ad9RLGwkN
uY+OdgDAN2OA+DkslHSZ4jwCoFAbL2YKPazJVC6nw9n8VauGuYf3RcHv7KorC4fmdLLHKWH52qsS
2V8QmlRCPyr9FR3Z0kwrYLt532wBeNpP2lTquFOFQ3Agbg1yf+ar+XWnTwxAdtM/sf49dRE3B8v5
X9Xq78D21L2Ng3PJeAichXCCw/zgTM/yOCVUfX4aqdb//f7z9yg9+a10XbeZR1TzsKpIFH/Z52bG
LhinuzKRGzxe/sEfTf8wMPuXtks2mJO4V41Mv1nVWmPIBeofrNzIqW7+9GClwIsovaBq5OU9DmMU
KjL89IFIPE0xygN56Gu1JjojSIu/D/MlR0fyrXIdTp3jG+dKF7ea9LcdPbVqEdeFcmAwhE1aK1vi
kKmdk5yNxEzzFUiT9MSxLD/HJuTI2PBSUizLGCBcY60YCxMQbBrDLwC7O+6d4cVKC8DSApsnmzBa
mLR4Ir/M/nJrVO1OXb9ZkbIK0qHc9iYYAcpd62Gp6Uuigs9G+HFDdReSampWN+4CGFfEW+iaNpyr
OBiJg6mGs5nWSHpKUEv8LxP21U6Mfp8HvvLaaPLVjICGu3nlnKog/e3jLED7aX+ZZvxfRQ7DS4Kk
dl2XtrY32rXnOP2L015NQoffMieozmEbwVyIV6pfOt+FpFwI0U2Prn6xrQTYR8Hw0LHKBnyFKneq
03nPViNI0xMJcuIs8Z4NzRPbQYMgpDo9GhMq4rAsKJgCBAlJAQvDnVR/nV68w0mJN7XRpM9CSmPl
JORmzmOI0WGPGjoUP6jV0mcj7Xtis4ZgTfAeeqLeSv/UMHljzQ1fasX6U4TVW0jWx7vwAIwSWxDQ
gUrLR0DP8M6GkGzQjQG0dMkAprmeQBT+Nb/sjgYpecQDKr7VvhhJ8N71nXJBd2G+/DiSNPpMO8lW
vHPz6J5Jb7h4ymaeyTFJWGrCl1c6wCZAHWVKumyQggAiu9uhl0N6jVr2WpOaKsrCD26LiRLu5Kzn
tfdk50h+qq5PjgI5NFKDRP4Oh27rdqX6qta0CnSOH+BYiv8Ci1CAvOEdmJ8RBxKsR19VLxTbvFao
VOEJ3UtfA71klEHyWyqkUHOnfqFawhDilToCjqTexkDxiREMLzArEI87LYXAxGDzGg6YUpDr1fDN
3DQgXNEBjG5NozpYIze1YkUWgRFuGIt328bS4k1SIdslV1team3Z4Bo/1kKIDQrB33xWme5rIfms
hljHfb3vcSi8JgDqn+p+hEcTkHGqO8hAIsN2j/NX8SZ+djmJIQFiJ3c6rqNUU49BrxWIZhC+JR71
kRf2JEDwrekqRNpqNuMowx39W/QYmHEvYztPd+lGTH/mjNnYJjSKdgPbmTc5q/3VUEAqH1yr2Waa
pr/0dOs0Sr5PuslMxLIhvajqcOrxKq0xwoy7PO/sfUBm2i539XU2OM1GH6FQFE5vrnq2wofvhdBW
LOU9JurkTJycuSdMmo/V9Hlgqto+gGIT+lWvPNekEpxMbTqM02vdH7MhqmNqONljpOS/sb10++90
Nx/xMp3gz9lpJxPcL2XcMybsAuJj9QaIYU06AlE4rXnXSds5lnny7LgaDLDIqzb4Mqm1RZbriwrG
DRD++nclverZ8xqxNVnTNlT52xDp2KXx8KHTySq+Q/5kMd5sJWmf9NQPNoB5s3Wfk+EDqF58pdbS
BeAWR2b6W2JKWHqelx7HtPDOSeHyl/GS9O3vhq26J3xBysUeMor7kmA1L0rsRzYa/iPwtOeU7frU
BEp7ynNTATx+rMOwf1OyKj3aNuGjpV+pr5rQlrXWvM7GSOmnHQEgCO+Aaz6GsL43gAGenbg9Rqkj
Xn1JPKKQ2j0sm5tVeuFDpH298GHClNjOn1swVa7X5qCBU0oPyhZ3ldeKDxZRF4fA9LMNID7rpNlh
TZSUWt+LMq/vqgJxqCJbC8FTSauIPhdzkxqENrGYWbGeL415gtJ25vIzt4v+5OmQftigbKxEhJa7
zDL4rI7eytD18tSTOLdkbeVELNoaoKAAV1E1DD8yOmEWtuL1LIIgm+iPw6zDmqLc44FwTIuRBPQR
3rCxGX78n6kwvlK3bWmejeqx0OoWiF/13DfnuMCEwkD2TBNX7oJeLfdchPOrY3MOksJ+oSFAAg0p
npQ5ZnjC8Fi8jiy/imDdsIsmWiVT5o8xSMKmPGM6tLpAisihCmQ8HhFWqMtGB80jzMRbE8ziW0jr
WhzIo25AQa170ClgY2O7Qjfa8ttqHV6yWI++8Abg/ElOAcau+/zAXUCAjWnma78Z2rt3xtzhX7XY
Xs1bQmsX2U0CUEYvrSwjk5186KkungqH796V8k+FSXctK7veog/oX3ut3cnWHX+r0UR5I6psw8kQ
CRpnpfkBgR1wn6GxV/OlDxW8l068aIhpWA2UYI++1wFiCn3dWE7z0CyixqcZtlSRnM7qh5xQnDMj
BkH+2mmssCINZegB+An7U2Sn1r6eHblW1yYnpUrIc+SEvis9K74HXSb2Pz8W4m6TWxx8ROtWoJDM
sToWfCyXblW0pNZN00sqtoTW5nRnp0NKcAkzS7XDujDmi5yjKcQ9p4FePz81lSQ5CS2BTd+x3JYR
2lIY2fp+nGxwLLXNshjwIO9uGn29EMxHRT9Fr5RVPSVLog5qTpmR7JrJTD0/eLGmrCx++MW/12rQ
NydB9E2l0kKluc4QoC2Q3lpRby71dKjWFvsqCQsqdPUiLg9pr1dLOuWfRQ1hbXaut6Ys9kwdJs4n
ujfISN0y7MNyk7vo0qdqyYghbpZRXC4NI8yOFTEStB0ZsfRGpR0LM/yPOYjPqYLsGpYy/9mUsD4W
yYDFf/59R92V8K0gqsyXtTYmWzzcPnFjfrU2mq6FzNZoz0lVVHtk1KzrQ5vdii7293kMK86pgvaT
qno1Jrr9Dslcrgn6QcQTEjloTcVtN5W5/x6k3l6JcDaOo1T/CDIxvtX4Txf1d8kOtW+qZFmwKB8i
jRPMk6Arj1qHnbxPvfU4ZdHYPWxVVbXCmwSKJmphPVy8nY9aAvMSuLl22Es4kCkqymcbcTvN1Pkh
DcybKnWk7GJ4SSQ/8k97007M6DofMhvr3RKOuNZWVV86dJLsfsHBnc76jt3BNZ6v/z4tEvKe7ME6
BXAq5TioZzhe8O0G6e2jBvJphLpFLHoYcMuGkgxD3+QrJQRYyyt7LyVV31zilkCKUP4q5HBH6oMU
A48b+4hWTV5CrG8ARlvzP8YP2EYygpX7poyOSeV/EvFDRdqA8KsczXxKtpjZ9e/Scx+Ooo4vtVls
crX5nv98kuPR3cVIZE8d1+lzfYOafqA/bfTEQj4Vin1wPFl/asyBIRbF4k2ICCbR4CT7DpP/Moar
ME8dElzqV1RDh1bqFAeYRBYYcMmVcmsCPiMX3R74XwwY+WHu/WKsZxAD220hMKUeZYawyUoCIEMe
5pG0NMyDHwXlo/aoL+1A3mBuhse0Dd40fo9XjusMdU1xm6/UcdH3efoqfLU5BFF4E674E7pe/OVP
4M8hUd4iIyb1HUUtNjCrPKM0sG0ZPZfx2D53pfkZOf2AYgATQJIX1mEsw3HjEmh2zny3XZmD1d4z
URBk54/tK5A/lKcQ+ReBMMQKC0t5AFK/nM+B835WWS9lrXUvmqr+UVJQzo0XUcy2JxRJgBeGL4Sm
oPa7Un9gd6QTX3bZRprZpoJlNfE5mYM53kQmwBexaMcOG9304vzlQLPcY07r48kca1Rz/wMimZ/l
yNcdt5HbvrQUIqHjPUHuyr7T2bCpKKbHzBvouUyv2l3orkfZvCa6X54yUy1PQ8+mYlcSJfh0OX9h
UHVwjdIuy5MsLW8PIW41f/XfP0k6hrlVr7x0pu9foY31OzKBsCNhEbjOr7lG35z4M25IJobpoZLr
FpMUuXGKsTl2kxN1fpbWH0x/ahgCHoMC8JXNUQpVXytDgXYdBTW+BgxLAcP4F6Fl8U6GtOGLXvli
voK1JSockj+TACOUHR4UT0+P/x7Arlb4PZ2vueEYpGq3UmwNwX13GHJDP3QOeHRrsJvkTQ+N5tJx
bFjWruOv59XEymVyrHIMoWrf7FoZyYUI+JCEIXEzIsc5LGMSk5IuWJqqQuIAyj1IrexDTWMlIOV1
TGjNCW6AWNlGEz7oke2yLkmPVVlxYw816XwGIL+ZgOGhoJdvddi721bf1yY0MItF/aNXzGveZyO/
xBtryj5wsMYO1CuPyGOh7gZ66yAIfwe5VW8TAOQ7pwFsb+kOCPfc2stEacCeMqIAQyUWhqyrD/IP
3jja2xPCNdnEyljc3MZedpO1VvQd0IGOhDGnj08dkcm/EYZzL5RacIrZe6+WwnsuOsPfGdBdVrMy
fKT6eTJsJhh/e7/U8KvGYM6HsYHQQwmJt/BLeYi9mnxNH7RXQPx8XBjdRRvwlXoO+qB575wb4DpE
rtVo5H+UViEH0nYPTcyAjQ6qdWC6/ClkOTAx4aqA74KT2iwvWvTbB8WGl93zwEvG5O0yA68G4gkg
IDA2bBgKaJaZfyo5vyKs4G+62/81YVO+sDaSZGWFhF+imzgp5qoMSAfTsWr+qKFGsnkOqAE4/Uz7
KNw85sHhn2K49F61c0qTY4JUc5XpJ1wu0Z27qZMxb00dboXGkM5HYGXNssUafawUig9tIDEXSvhL
33fN5mfY3YDUPuTGvkkr+7Ue0DqjcofnW+kHZNPWDrsVM3C6YwdWNrrraYLGQM9Pc9/Ez9mgh5QG
djJtifNrsfWHfbJfqFYaniW6lEU3tPaLhBuZYCRbVXxbYi0t63nqNu/QxQ84YLiMBj85WTFnPoMs
5RrRw6Jj8k/JhqmHjqd57/SwvUxfJe8zIH+HMwqzd+2RO+3Wq73o3YMusYt7rB+MIPR95GPbsjTr
I7Gd5MXrunRjlmmxYzhp3wCzjMTmIqC1A3MLw1lbiLZzYeu5SrIy3PbStYq16hrjTZm6ZN70MD8j
egViOArSI0O8V6Qb4006dnItLWL4FEg6H0oWZsQ7W0efxtEpIx/4Cfmf8+H5RDV2yOMOdetFLyrq
Js33NfKckTkYMTgaOjb6sGVbA6zexsO1DZUr0x7lVa+Gjx6o+kvlx4wjguZJt0FQeDY3jyiyv4Ve
5IH6+HegnnuOIO77DWbxF+kOE69FKt0us/vbEJ3dCs4d495u3TcBB4pp+Dc/a+3yV+MyuJrbdaOj
BWdbPfS2cu4J9vxgsvIUjyFM6jKyjkXS7zA+V8uZwhSin4WkCAVTU7VdPc2e6Q87J8K/XxriIZfI
BH5BpgnAAmrjZhZjx07tnCJtBFqZQanWezC3SzPutQVZh/kkj7w2WjVyE7BekluV4zAKxvIYZerB
BcXmP1lO0W+r2GNdhhl4BEl2yIta30Kx8/eSQrzE7g+LgK+lSJaORSnPhV8ZDfWQP7IiqCikELXs
XVm6i9ptwo1QsPmwcT67Gnj+n65/5BrjwvmZlTkokSFrBivFbd+BpLIiup+kmd4x4qs7tFw7iD9g
VuRQblI9+DYQm6+RRxCgUQzDWS1r5AhxUsRY4AJzNxOeBhwwrZKGey9L9hqJooRUEfy4S9Twb3Xq
uGO3+fmoyNlfkzVgpeZyZxC9XBsjuWh1XDgIIisgjzrU8aFhcI6Zez17ZIAVJvfpyohUJqrzNKOh
f3GzA/Ume1W7WCHwvrlOognfb2auUWcHsIp0iObhNJU36OsdIbI7S7NHcO/7nE8Y5EfH0GvIrpnm
Jn7xrADUfUsAMiNyiEh26griRsZA2flN/Cw6PtaW7NZBrRmHeajuBrRhAgTgu6JInjNR/RrI/Llo
glxQvVDzq8K4kNJRyi2u3fRgFzaOz8q4KZkevkuSL9yKamEUDBUnk+0sw/IrL1oUdY0jPCw/C532
qUkl+Mz86CGIM915nKk2BsFYTPaLdGNBfHpRBXSx+Yast8U00C/GUb3wcyzBUjTvXdTdf75MVjSf
FBdGQuEQpUXk206Jxx9yW+0or3hZ/U2IG9DES2BL3f4SL6QvFruA6OtNqdmsfhNDA+pUifRWjivF
qb3Xrm+fSxhJbq3jJtXkNVeP5iTgMfJ5IR2VFbm3fPCRJXg/9bjdWeGm5J1YjmBolnGiBgA/k1cR
RsqZdo+1UPLRh1aPWa9rGTN1ECYVBZ9rqyPDchE7neljvKpCptfCVa5u1g17mjqIRbqi/NBN9Gjz
Q5g3zqrWbNogUEoG2mI/ogc0Wcg8Ofs8hZN5aigtMLi2Je+dx4TIZzaJYtOnf1G5uXYylQ07QH6W
tr6zaADuflhQyVNlBflG8RsTDIO6n6cPltpW5BWsksDjVp6cN23a9nCB3GGTIMxYRXVZLqu+h3GU
owgyonDVBT7segbqP62YEgnRLqycc4345913BrI6w3b5cxO1wZQCGQLnKIy3MKcjWyiuvcY9NDxU
ki7MajT2NfTv5TyKUHHbRsCDcQHTvFRS661T0vgrFChRWuheTsGcsEvK4ESItrau+cxjiazlATeW
PEirIDKm5BRhSbs+zg+hqv7SGYlwJLep8eIxqXeRgfQOoDRZKh3uqZYh/pDCVpvlk2psD1jLKpY+
jQKlnMwu1lCsmb4J7rbUvHieimelsm/zreVLk50x6y7SXzpkH92dhkTAnw/kN4T/7ivI5PTNlO4G
Y2nEY4xU+uczFqiknqUG/ll2T4OcIFoSgZ6KrYRtvChZrp9qXHqH0SiMbVThUyCvAMsbNdnOUh15
U9AHs9xzqRXQJZLKwIIchNoxqtObj//mSVad/Yo2YEczni4waOTZfyCpQ1YK48Eb/SsdIBHvTVHx
O4FR3vDWyMq7OBppNz+qRGG394Z83v91yR9A+fEydGkuaBJx1u0EQv28tePDWJX/zZ/QHOkVU42O
1lgWF/gEgm7NrMI4KfmtrFxm+p1R+7t4UFdi0uoAGaiO9LyabRrd2QDAnbEOM7E2aPS54FlcnSQg
rw+9q1LIPzRlNl2ArsXxQucQF82nbvs4cqZTUxdwGwvhZEvgZ/kxbkVwZ7hKfKHxVVsYvGOT+O0f
4VpCvEITMdDMyBtdYwobyPrs4+gQlQYq9DhCNG+mKci4SiOcrRXPRUZDFpm3tevtrCX+T2ve2j5d
MXJMnkOZiQfUMQxTqB/I5aT5MUmn4qQJDj93RjqZIpsOKJnhKiE7Ozv13wNqTr+hFIqxMzqQiNok
Ya20EPdu0cf06sWj8+vwUwkmc2RrTI5+t91HhgU1aNRfnYrDWeZ5wAEdGKuziOHfwyxnmC+zznxR
JtuGFpRAgSIC5JGGB8+NHKJNVBLNnJkN8GadbdaJ4XPNsLFRz5+kxD2AP8C4wmfwVhVAYgYddEZs
kennoYI41KFBrOkwbOMmj9atrh7HaUnyQti3WRSHqxCJOSbhqgjIiesddJ/E3GE6GCkNpqEya8Wh
gEq/kYVIP5LyufLzfJ3nvWDYEj00J1e+DfhfkkqbdAATYQVCK3r5U5NK8Y1YYQIZIyIwsSErbeDC
aDG4ayYZQkhMoltobBsF8Kqgk94W4Gi20YWpvLStd4trU0M7keUU+KGHSVwG5WF0MnNDGXFp2hLZ
d0vcKhQaTOVw6fONZ4fmc+l/FLJVvwNb+er5o58VpMOcXGG3Z3ipXuZn0EUruhkIrneWTn4IJpj2
0disQZU53ERqtw+nZokgh+rKRxVo+DSkDXr7vSo8nQxjPJKhnt4QOQy7Hx1ZicqCOz44QLWznvJS
H36NCRJTtVc87MyNc26IJ6MLuNCl67AfhOoO/JyyTPL4I8TmQnK1W767TuUeiVn/r7IH4DV2ka9i
ziPruelkOqOz7dQSdnnADWlaNF4QsBdXb9obfOoGB9QUVg9NYP1CpRXkfGLbuF7Nmi1C+MR6fhYY
jlh3DE8XQTn+au2mP5WuiDZ+SOi8FpPflbbVwy/Qmw0SyjjdEGdf+aa+GYRhE2vJoIL4LO2Wp7F2
S/RXJWGxM/xa30gIMAvJbrGLPHij8wIU9c7vprLJ5WS+f0898+SM+R8Vo8glVvQSwW/C7ZIh+k5M
x9/Wjfmox1g5iLBNwR/xDVXh5e+Yi//kJuPugAS/MHHCewRDYMOA/qCjKtyaflVS4UVXXVgtdE/x
VY2WcW5tENmxtLY9ZSwiQDw2CudigH9J+idp3S2m9OTd9xskN32VQ8osyO2ziCKeGwO1Nf5uyItA
c4dtMul7QcJVaD7pCQ72eSEfXOfLyuLqqtFaa81WfxFKEi+loTg7hufpARSGueihsOGZagpG4QhA
lqPhWVtC9YYHHeh1kqCqImLSP3aWqK9RAXVBxdSyQplivCgRKNg0fMdUBBy0K85zbc8CTxHVPZTs
u5vURKk2/WhOSp+2cWgpG8oGM+4jEDJ5FoIIWlPiL/9Z+kjxe5lb4iVxDgvTR1Ext8QBoC5AWm00
tWxwydTuqw21H4X48MuGF42hTCg7pTH+KOAfmACr5tWegsp1vDQHDlHhs8kbgZnpqgZ68kb63GtB
mO/HWFcxCLN4fJguicPtQFBN2+ydlnA8ROi/LJQpNKHr8MyKGZ4bn8yxzLfzTaaS14CMv0HFnbbP
YYLAAebje98g+lLZ7JaqN57ZJ+5lDwCeSETjRnQ66mDHaTcNgdUPgp0VKoeTrkfDYvAEQ6VM+Zhl
9T99gqEoVHgc5OeNTZqu3aE/01BM1yjAQZE2LnaCWDbWeezLRe/VztU2+3AhBtCOZQqBJEX9f4L5
at5ERdjX9LfI/+f1jlEdvIiICUAATzcO4vQPesRDFHeYH7XuaNj+bwjn5ln4rnFWdUz3qiZLqjJE
jJnd0uHj00Ee9KRrzQObBLRZtDK+GcwKIzS67zHkXILxQAiYNg6FPvJYHUL9jZwNRjhRZYdHcHNu
P7xbI8P4Nu+2bV0Tcq3r/pmERv/c0AmKi/Rc9lFN6IRk05o2CyOlVYou21t3ka7v+lb/HQrSgPWS
2xNlYPbuacuxk9qbZtXm0UEYTuZQnb0G3gjdhvYVzp0sv2vIl58Soff7Ns9QjhWZPMZ+eot9WV0H
WZZHp0nlUkGIu1RK4a4Sr7f2BoU3cc++9Qq/K9pUDhnhhSfRN9j2m1a61ZFmiTz2eiHWTOfB0Hrf
s3PFmOwraS+jJz4+/gHvFrlm6sYuIrHKLQP7bGy8ooEtbqooqydd9/5YGK+3foDucO6D/GuLgFhe
F6pyHK2C/mRvbIRWavQjaRiRFd1eYPlMcwyBUt0JijcPxEdMo0uqLoEQosff7JpUa8AsF2lOfszc
kg9iRLcxFt+AcgCOunYUeWXuBr8nuDW3+3U+tiyjU2dTDwli090c104krkrohB/QOs0uIU1QkX+f
JNkKl23wGit1cwlBZADMaKj+EL3BxX3SaCDd4qH+8NypveUh2Qz82D3+nMpRu/q3LHNyotlNY1Gp
Vre2GWOs+zAXD8kp1TOCczFhuXV6EcdqHDmpTpcawWjbken20tlhJSQK79Wc7IEkqiCIhJ/QbEbW
1Gfm+Aw/UzP/NpT7wGZP0tVUD/ysRWbEOhcbvnpsBVnfxRirz4afPzsJowakJb8cN+RQl9ClKUtE
E21SPOa3BgncCkHejrVT3lp6ckfDFK9M74yXkeBnxigNHzglmnQ0dbNhsULz3EdEXfLXWTmK7a6J
BQF+M+bKMYKnbXp44WfLBCWJv01GWDmJEaEtjgk7wXtpPZTa2gnZ9hcFj/bDth2H+bOKSFpit60x
L1zzzERjQ3dYZZ6/G9JouHKsx3ncWh5WpRogI/vdxnFcJv02sKuqa4bbz+jMB1qzDPKqP2ERbReo
HqoNZw97zbl7WM0mC1iKfy+bemxexiuaIeekCZRz8cj8IYw85xQHWTJhl/AKpegg8LDR1wAffsTF
nuKgx4IVFAF1JF9YpLOuF2lTuXAjsn+0qdOL2Io4JYx2h9jA1wtIAywYnlFJO/Dcze4nVe/4vf0q
JKTJQY0jGIDJwFEXiRmTchGerHYgsliNT2YE78zJjeMMEvHLdt1Vo0sUJZ7DLBsgimnpdnAY3mMN
de+KSvlWWKyOTbBLf6rqAOWRC2+A/8N8b3ZhfFPx3yCwV9tVlpoInxg+vf48i5Evzcu7plcJw+wc
8aSo7HvCgX85l9vzzyG6AHtysBrbiL9dqXXWgdlatauD8jnP1VWHVhWatD2SgKNEX8VIYpNZtt3e
gSpC09NjwWjzdx1D/CqtGezOXWpOkMuf96dxTbmZdx4tDpANsZvse81fV1opX0eEoDuYEpJjuEWM
WQcxONbLlW0F/ndV6vdCdZ6DYiifTU980bZJfmOJ+ur6EmKX1n0odrpnd8OMOpTlmlEjM/k+jBeh
Ey/Bkolba4TWwx+I5uzrXt1kuW2BRlU/5yOLn/Ti0qIGBEUDvE1jz1orbvpfNzl8vbAyt570AFvG
6VXvR4T8VNg/XTM1yBo+7JEJ0s1v3wKqceSR9x8ajNtcC8MVT6E9ilfKad65LKsuTalVWz2eAISw
jhUO3o+S3Lx9AFflqZwkfPNrQfvt5M1Kk5bzqpbCXDPpew2wnOHIK403TwcIrupKfNQaQVlZJiky
0AiwX4Rsb2lNQyEwDVjf57UFq3Z8alHj3F3q7w0olEOQuz2CBiacHVEaTcDBbhj1ZbmgQhnhghU0
fVK9pVOrJfqjd+jeJwKmfVLThI+g567BXCRLFVvLjcoG4eLEEYDDe3HRqhzaguwtNe/0Xy1JH00j
8g3VMEr7SaDh2MAVe99ot8a8TWAnM/LAuA9pri4Mv012QfUAMmW8+FNMdsKMeokFydlUQUxVHw3J
0XT5XbXMaW5mRQIl7BLyhzJl6Rcd7iXNFcP+56nPsHhFu65eoPExq6j6Qo0G27PMNnUoTIBMzGqn
NVPVhwbbyNlpCvVMSGa2IdlZO/68gZ2DqN+JEV7m6IR/nEEW2PbKNsxVMT1Uoh1+dcAdVWNL/qCz
+z8C/ERXs9WPznEMh3OqJMjmPX1Y/Zsl1Uw8NMtikjNZpdKmJxGaQypifwZ3jbynRkzlVLjNk/Bc
ekzzn9ZDfOxPEqTZdyPDEdBHSKCZOzevBVlBDa7wbRcK5ykA0nI0TRFsE2aZP8/mQgi3i+REXMhb
6IbaQedwCTMGQMm8tnkZEq2Q0HnalsWeHal9+Crs1iAAMRtrKWqLsqWVa4OyHUM/gO8xpk9UTNan
j5DPYzd9aYvuHdY0VB7iOVf/1p3W1+WSFLrP0cIq0lqNdTdyIRZukrPXmcY5ilUC3GwmSLmBaUFD
JiRxYdQLbyzuRmqA69Embps/KAQUeMYX4Ph6nwZJvYxTGW2EUaHhwXJ1JLIFVFihyHWka6RmmoZy
lliDOVtT5dNcOCi5nX5PTzKyS7+HpD6wJ2XzK///lxTwzfO/mf8x/S7Gvnj5c43MjHjM7GsQCjqa
TMVXyDglywM8KCNX+iPeFqRZNKE++Ehh+4VQfPHc2LnQEyuYaTjKx4AMubj9o0PNz5yJGEWwkJtf
XKVTljFtxos1aaJQ6sujQdjcC2rAkNzLNjzhlfIPdZb/8qmXD/NDHOk+44V6M/gstm1YYN4qffP/
UXZmy21rWbb9lYzzjiwAe6OrqMwH9q1ESrJk+QUhyzb6vsfX3wHQdTOPXHFclQ2CIClZJMHdrDXn
mHucMNQia1buJZKFT5EFX7U2GesV34nP8yk80M9uD2x+XRJ3snKGPH2VoYs+C/nkoCruPp5kIzg0
m8UQQj2WXSdIkULsEZay28YNnEhnUvxXSfscN4nzUHZBuUrUyt5ZbfMSjnl/iDQ7pFyiqg+gSRax
RtFc79fmBMKgAhsfuCAjgMal/6gY6C8o1K6bOjSPczXZskB1NHjGuR4hhgMaEYmVEB0t82UwtDTj
9ZY86tJ2vwyitSkXxIlYFhQ3tm2Z/yDksvkyKB2WbYWQpLoiIqQxNY/GKwU11GrWCrJp8Yru6ocb
87d0cfeglnkM8AKTBzZMsDfYx4og+dRPJ0rL3fMTvM4Ib7f+9VQ1b/p7UaX9CrtV8YKZeDWTU5xa
N9dx2ccANeOS8l238jTquDgFOvCEKNUhZFEDN4HiJWnLCP3LeSPz9WOVABxponulcZqVJWpxKa0B
ZoE/vmcDsVFIy9WLRVjmQQFXuoF8Cu6axvCuV7t40VR4Tb2SmEOMGoFLLG6s+uOBT8JbZw2LXEj9
4YtakOqpV+1wDookfCG/jU0+rSBbrwu0sdmhcLzoJXdT9kYldMX5WW6Rfm1cO93mHRhT6ZTpUpsm
kPlQu95TzpVz9KL25125qB9qn5Z+7IzsMn3pXXFiRKf5+ZFFe+DmDat9LkeNkucjqa9LdDUr3dUB
vaRRd2eaRotQB0RPYtOVZN0TreR0HwvCL10Zw/krSWhJsfbSH6dsF1H0ocWJ7rArSvJnTVxHYELb
x6xCw6MbFV+VvtzM0o/5UE/AFFvgGAyTaNikzdut49gR4bMY8tr+BqZVUkn+XoTovHiruqcCDe6i
U/Vgp/ToS5zpQPwHacuGRzkG51SUsmTIB+0+SIS1JywRnbOHlqNrWutLNFY7ATfwudT7noLuFGaH
G/ugFqCUkK5NGjkrtND9meYxiCKqRjX5dfMp1r2KIPpBhzHqlJssjMdjH1MURH2c0cQwK2hKzcjH
EK5YA18zO+wuTpjS5Q6oxMBnNSLyLe1STzFlFt7NlF9J3V+HvtefZK13p/mWP5+aTA16m1ypnhsP
mql8kV68rZ2HqlAFmxgOrcjHo1kcbJo9y0Jk7G1mGhqO6WuE33Vb+l6H9CvTXof2oo+m/SU0Rjov
5rWG9nkmvM/FQIPxZ9GVkb+Z71T80t8OCqLeKC+eyVcJvhZlOJK0F6cbXcT9oqur7JDIAUty7LDb
l+cgb7UV+n26OlJM1M3JKdb1tIpIOEcE9hoptrXLdAxnQW5GWzdu5LhusfIXkiGzThIT01qvbPyy
EIfKdYezqZe4BUMxPoPefdOlonyvJJ+RReHXqMJ3nSooAWRYi3HcvzgZwIkuce77xpzIOVMz23Ng
f/TWvsauu9Am0ldvaUQWTSiEsDbottJJGcqc3TJt/jtFmMwrLWQx3crZXHZhRbw6BHpKRQNpb3V8
CCpLXShdvI4oVDwKWaVbj/DHJbu1r1oQ4UdoKLDVySAOYy6ry60ylOvmop2ogAmYSexvE1dwOlU6
hLdWnIlt7eUU7vS2OOJu5t2r0cBjIQWnVSnqpso0fxUH1KpdU6YXcgoCoJCgTkloLN+C1NgbHX4/
gonlNoONtB06r9+jzTIv6lAFy1Yzi29wlUgZRlnmxM4JMCrQ7z7I9nj37K2aDsZRqx8mg/xbOaju
akQzcCRXS+wHfdxXFtIsNaI9V4aXoMk7JtS+ftQ9716kon9llhpKgoXnMiPCwvKAlxAvve1BQhQ6
L3y6VVvyPWm3aTyap8kI+Kxn/tFvfBtQEShFSlRehmMJJ1lJTc7VlzHt22vatCkhyWZwjjR92Otw
OYD1D8NWa9psMbei0UeJE/Qqmq/Th+yxl+x6L7vvl3EW+A+9hKhJn4zVt9uuFIMo3yxovaf5oCKY
xXn5OJ9YOOHw8Ghy4xVTdzEBrmxlrbbxIn1Y3NJ8KH3TUkBFuv53t63Ofq1hUw2NTbyaZSBeylzL
dgp9bWZiTgVF+GVkOOqR3KYT6V4Wylqks8yNgDOLvacMlGXk13lSnoN/CkKBYUYOzU1g2LSTpRC7
8sKcPLGzFXYYCveYMgSoE02NzIPnqHDkfd+Oxa616hhok+Uu5+69ElnGkYRLoqyn7r1uAo2TFcmX
sn+YZYu41ItTOdwHaB4ecPKIc9YXx/mMjRHpBbOW4rautUQpj9kkexwGja6NjDLSSjHBmC2i3M6U
r4mif5m7kv6kHY0VzBdEGmCUzIXcNmlDNXaalWNshWacPJZgfatRzV8DMko2buLcNYN0TkMbhrvB
tqt9qinFqtBbWtVUkYoi915aE/RkIGF4W6liP8Squp4dT4HwNk1b5+cqDi7K2Fu7UCFv1HareiVn
pqmvmUwCZvbjdgrjZWq4dy5obucOCjry1kYgy/QbY3tb0mRa+zgXuoGI20s4c+2t0D2OJi9kDKiy
U9XpRJkAvCRSVAbXHJ8M+2JeJGXC8oIMPEThdVJA5lK/nW7a1H9P7nSgs25vRVw9t45L58IKcQ47
pFGvA6REldax70yj+1qv2GvEpXekzIYfS4zKCjrDMrYlyZHTNiOJpQ75IxFUk6hpE/2t3MNsK3ZD
rTTbyiJKeqL6BUS8LXJrkDuMQ59Me2pMK7X/5BLuE2oIkUvMaGlAe3Zo4lwuRA1RAnXA1KFuRpew
NlrMdL2Syn65icGGwI/XftGbCyhh+7kHoNWoCnFuISAiLVlb33BjnTxPWwAlU/P3wFYePLN23zT3
mY3MGVlP+M3Q6zf8weGn2Aq8LY2lYHWb0pyRhJ22YplVsVF950t18XFpPvN7D/XYZcu2sMpP8dDB
aVBL87vEMUmQ8Xakv7lKmQvxcNVDeZwPbWf9vGW5+iMlxnGbsU8wzrYfVCcnMyicO8HEe5wcIHnX
PjdcILt5u2tEZNBGPtkHvC0/8BxoF5k1Id4v2zoOpngJdc84SR3kgBz1Ar1R9zONKoSzkFosQW9v
CyoHyvlaRvL1dEDo424xC3aLpHd/3jc/MFgxplmEGcvG774w8qBft4r0GKW9dzdvdjMLBatmYLIF
+Db3jno9Mq5BjOF4QtIUcfdcwdFDR+1QVnRMcZxvqY3xNMBhKdd+BmogykDf4avVXvTY/17DV//O
7nWJo2SVGmOPexFrUmigaES535F2MBGE3cCIlvO/KRp46lUMBoh/fd20tE/SNLDQFhDpcSvtNIMP
qDpOvmSTK5a9APaatNKPRdLDtvATQCNjcsRfZGSL+SYjGZ0v9UDYgzi3sGKoxVSnWR5W2OnAvkiS
WT6hqB0rMuGL+8MUKGFh7qr6dc9WRsLh64g8mQ6V7h8rvPxHGow+xMq6TjfYgKgPNkLhk4rrCB2Y
OSTWplPV9s7ym/pASAt19aK9G6a7SChnAcyouapHMSxpFi5UpTwVQTucqunQNvF0MIjAhe+67gl+
ZrajwZBK401qSrbIVGZbLwBurvoeHZNqZNJR+FJFiZm9BCqCX7Z1Fz0hHJEWHL3eqaATRI27VEu0
WRHljEeYOYtgGkUwhHknZBJvno8eZz771/2K1oPu1awFEh3ccLk9bbcGQcpEHtnofWk6KNTN3/uw
v0R5ab233PBD7sFRbjCVJdYUUKgnyYNieddZGFS6bbUNqYVv0CYkjwAiP6tIjygbv/eASpY2VfI7
NR2B2vBtF63M9AUSv3zdOx4ynOlTq0OosiHhMyBcEuOeCBaaplNLVEcluazaDNTeZK1RwsigibYk
+0JddGnHjrIQ/qNviQHFhvaSoRFa5GaOyRf/FyE8BekoGvICr2HDYY5UYwr6dcfOYRvoaOmqT0R2
1jq7egg1Gptc/3vKtlMai0b7f5oYM4exzg1yVGYNAx7EF+UutdozbQT3uWfvuyG0r0eyH2xmjbg9
lA9eTJFlFhiaXbpPyVTKnf4zgHJ3pRnZN89WikM0qUZIJKKkN6TAq2ybMCNNSc6mopxyGhSPheW/
FZpm3840FUGGjTWdIhkPRn7Qn5F2Pc9n86FFImdAH7yfz6xEI02DIFHTCOBqxXF/zfvih0bpOgxJ
f6MMAniVQqNK1lPaWs7ZVxCEFaz4v7AeXuZTdlqidBzCkPzPhPjmwkWLvux8pVnpKXVLGbk0W0iP
k9rYHALLaDY6tDN93LIqi7muDXksrNdOYIZZhQ7/UG10JnVJGgVtSP+BAYvOXpKi6FKN6zja6l5K
5wVraYw9jogslp7dubaTz+jW7QP+q2Qj6Lcu+r71tmYFr98ukvIy1n15aVr1d3xk6xe0obR1BxCF
JaWqO8wzfybkBb2mU8jgYtGLIb1kfg7JE5tciW7zElufgqmnMtIFIMYxBu4YfQ4I5TmC9TTPaeKK
RaI5u25KH5wH/ZwsnB1mPbGY72uUmAyn8i4jnBqLNBXT+VYme/or6GBvZqxeZMXNoYWIaATVh7y3
6a0EE5UuXmSnhFtdaS+3OnrsdqtcygWq7vxrmyV0poeefi8AT2r4CJHC6TBMOGfLjqwDgKx/0xO7
JlUcI6zoVhp8cyw7DJm7kT81MB8o1+asECdfWu3RxqLqJi5JDbiqstD1h/JCoE20ZiMhb/iiqHfN
BWFK6TpHA1ZBj3jVTRK0m8wdnlBHrOouEevKz9VtDSnmr9mP4iPb0GC1JxxQ7YZlO7ahfiC296pZ
iL7waI/GNfvMyn9Nu2Iz5B2CpdEV26DW1SUsZDqY2E3iLhZHlXAHFu2jSbJJGp7UhhaIUI2dFeg2
ahIIFJERC/gBpnNV8Ijw1erSd5JKoXhk+ZKw0eKEIoKeTCZ3fW+U5yDqW/LNkabZow1PjV3oSU/F
ITeoKnqO0uzBF7C90yIND6uCYNLHVf7X74RuOlyk/86c5K0QmnQMS5egHjX7w1uB7olvXQiQicBS
RdTH2WOF8CNfE8NL0wzk+11TZq82cefLOqmgsNqCUoEzXDCAe6sZbTMNEbv51Oa7cEQV1q8cT9MW
Nim++9lo3JeoIbCMLKm1K8+mC+u4zBQ6w9Opm+cbKfVnrHjy1GVBtkzH3Fm5rmRBRXspB10Ffyoz
2awVMUaU/w5zZg3/ltQqEFRMPzcTh5nIB2gC8u5GJCGZNykh8NC6eHW14XujTTpbaSFvK4W1yEcU
w2j0/dMwIIZUa1fe2cpNo12XyjfRuMNuxgTDT4TW0DkEN7Xu9xv6RaO9v1dMgZNhOqRKP25awnmx
OjfYxNIOzaufZS+YPChmPCbYF39QayCzotK+5bl5zapmjUIyfu0leuWsGbTT6JMW1dtptEdxZqOc
CNJjosbaIoXV8ZDIYFHYnfMwaod5u5UT87CmE2it5p1rGDZE6SkkfHiaTyZjQSBGoypUDecdGbV5
74QGDHpj58vneACzGVt9fE1icnlkYqXLnCFrE1jiElZe+zRYVfsETHoR4Eu5V9tmhzM63sWmBt2i
hp6JRKtczZZ+PUDZ66gkQsynWj/irkb+rmaDggYK86ToipNjDnu6rt61r39kNLTXt+SIxIcoefsb
raTkI7bb/JLZXbgYGkN9HXyiIL0OKAAzEu6BrPs2z5GEJCBfmtsn5upfcCciIt5dHxa6IhBi2n3S
3qEMt1ZqYRPciRZqTdfdubSN+1lEw7NqhCWlK/8+wd37StntrjXak1Ln9yUEzqfA4CMgJZLVQ1Wh
QjK6z5gdr6oXm49NWn3RfCtFDpi4uPmni2s+byv73jbVmkLNlIxhG72ynm3vWi4fkryOFibWtKs1
VKtoAlXRzHGP8y0AzdDWRhLnKocyuW1bxd6JILHjO8D/VsEO7SNMc6U30O4GgBr3RbvMywDIHMFZ
uzlyVaFEVHsu68oiKl8M1k6q4n0PQZXrhXult6DeK4oV3ZcZFommxxY0v4kN1/F+oHayoHkCB7QH
GznzLBs/6NYmNTdWJEbK5ZSh6lE9orJkXYMhizIWSFm+LwydwpWMNpmTqTgJQTouogDBi5jSkUJP
0nPIS2J5as8heo9dI2q8/OJPNPgxCJ4Hq3hQMoionq12GPSKmO8SSb8HLRu7Y+mm1pU6q71OBxeY
+3RqFjZxfVFTLJWAZCtdQ5GqZaFyqKNIO+HwIwAt1cKNSoNi7RpRf0ZCwvCsfNJe3XYE8Zum0FvC
35D6f2VBmyqzzJRkQcS9Acftz6sDz/Nb/g/rYWy1HvYlkjelse9GR7VWpRV/DQ2BrWXay7kUyVZ6
AUdHE3mytsiSXs9gLnJQ4JW6M+EfvR8Cj4VG0SDrE5yd/OZZ6egKNV7MNiIQzPugUpsrCOHdXNwK
Cjfd1UpNuzkwv1C09/dVpEqxsOJu046kOsVTw6EkPxV1Ktv5eI29zjrP+g46WNHv3pRfolJ4UwBC
g423kalY5of0gioqalcvQZlXOcFdBCRUx3E6BCMphcT6DFP1rXf9dq85WbcQOsb7yiH2WDMxi8dV
Dz6aWip+VTpwcXCVZnswUlV8mh/nPdx1Cel/tbC3ZtRGp4HZ2DKqy2weCJKanvU2UljIsC4h17Gy
SuWuodle4ShzhX8pVdU952O2Llh934RzgWtejFBNnmn++atQiLs6Qf5p9lqCBhTjMcKeaP/X07L4
H2Zli7WJAXhGZ5XyMTREYwemi+l98i0d/YSv405tprgQqw8oXrWkA3gA5RHh3lGPypl7GwLWu7i/
4IVZk0ZgsoNJsuOM4QrM0kQiJ+x9oZMAMSm82lb70duhuYsZaJDkVA7Kh4mgnObhMVYa804WAMMb
aGoHj0SCXTYp9pPq0zjtLvHKsrL213GSj5tZyBxH8FuyhmxjNS9/s1rTP5K6WaJYtgCMLblqtF8u
mjY1Qtx+5PAarQmrFgHYyYXkNdNS54OQNHSaQnlp7fybarsktwubjL8pHeUWR2I7W9cOF4btoSxr
erEgwBqxIHDTsyeCs9/l7r4zk+rUKn39O6y3Yf26xmKfwDKTuHMNEeiHoUCLdclnMMUQlMj0wNAE
x/lQdNXPW/+6z2jp1qEoRUblO1hqa4OoG/zId3N1sNI8uSnbgcC3ECy3HzBUzDkROp/qoQ2JVZls
q0J8M82ifJhPWiLQaCe5eMynxwgeLQ+ipLRSdIRD3eplBpBtD+/tji64dm/HXbYq9dy+H1kynnK/
v7PsyjsldaAQge2CWjTsV1wtwW5eJKR+7aI6QnHlC3In+ogh+RBh96Ju2DzHSpd7CzI5Kh/wVhKb
nyo6vZ8bi1zmab92JYkOsWftAPYqi2ADcQd4a+8tO08Xh3bQPo/jZM2ye33XKk15qvv7ovGGY8p0
t1Uc+TavfAg5U67Bfl4UiQL9Ant2lD3T9l12ydcB9f7R7EhLL1ExzqqR+eCx9iQGWe+vRY8HD1pm
s4E1FrMnaZInkHt3wE63ih5IZ9dE+KjbvMyXBiYiLICOBjethm6oKLG5oqW3VUCk3OQnti+Xvk6W
qzpCFtsmPlN+ShrlraSedFP3V22cpTp1IVoyavalQSNpHrdNlaIGXXA6v+goFNzp14yrYekGRfW5
AGQsMoBV+qxJCkndOSSgnM/zoetqQpETEIZVkVX9AiUf2CSXwVRrWJqPsXwXWTcmS2Ih2mUams0m
SKmKA5YFz9L6JldRQuXE7vc3L6PECnpCVrtqE6keWfdjLRWFv/FGVM1lSAC8E5PUmVnCXiWA0Baq
UKoHHTCU2/XNfYJ8+DcDgvi48TZM0+SbZBjSApsmPs4i1NHNBqRvsqQYhoE813ekPykrY6IiGXnM
wbmWPfIDxcqidZvlKSjPmQhfEizQA+WYJdFyGk6kj8yjlIW3aotcpcRBt5tZ/Tg22ie7H+2HtjCh
ecLdyjMVD0AP05HuwTbPw/ghU92Njl98iCVLJk2Ca9Y0fRPgCDhqrTEc/3pa0KeB4s+bNdPSBJOC
pQsDq9fHgAAljaKqS5FSzak0VQrTlGbEFLjkfZ85cw4B8/fZ2BzJ/cbgAFp6TcMe3TTFwiFM06M3
Zl9am8JdkUKSazxjpSWDBb9Kz7fz3D+LORtT//HXf/scXvDnv52PSoMARbIBK5GP66FWdoE56BH1
hgSa2yEAGHUQUn0B/FbtVDM0V1lJB2++5YFn3oSJ7m60eFi7U/tPsKi8s8jBW9ht98NGjpjWPUpy
Fph3NP/1tZOzipodYDFdUAmb5ckUZYjDkAKKkiBK10QJY78JvxUVFeNc+HKjI+te8JXHSGEm5TnP
0k1HrLmzGFwR/WavLX+dBggBYy4ypLQN/vPh0+vo4GJeoyyFne9tkDXI+agr1q26qVXFPPiDaqyQ
CturKHIndTSaKVQZ6Q4pK1FxAXZCV7WCXdSq9cYCKHZGxf40fwWIVzT4GnfQCzw8nvMtHVLyFnFR
jx4plNF9P7SA/sz4QeL0uiLyelY6THJlRe6r7SWUGOg7kQ3wPIA5vaUeKRTT1LGIjEXbwbkPnOSH
Xo3Jfdp/HkwzX7N4qY4IXwgkmG7pFMQ3f33V/A9zP4U1R8VDYOkO0V4f3zMvtzyjbSP2/mQ1ZhFw
rZZw54WPIynMYJyN9FSw2xsCwkwoz5rjxFtke2Tx9LBZhiD8LCZ5eOtb8lxnLIT8Lmq2RhDdobQK
jyCrfx6onYVHZXCf//oVmL/UmixVpSNt2RQnbcf5+KmHNjWMRHbxEmEz39MysD/3PhnWPSAF8sy+
iE7tdh15vw9V2kKIzdVFnvX1pWzD7CGTE+soCehAynRtUrI92RWgLwOnycJtg+ghDzRzZQ6tXLuO
quwGn8L43BbuogkNorlfEdlqp8aqs0Msh2NoOPQDCvcNgeWiJ4z5wQcBAUnc31a2gESOs+JAu6N6
IIjhqcIPYpKSrTuV9WraKhQndEv3SVun+1rmD73OUBggFFzeRqGKzY0XoVKvCWYmZqDIV7ehqh7N
91lmMR+smKTaviLyADI48S/TMD7Xm9HGf1bCptumSYJFn0Sp5RDbVOWi/neXlvbLGpsPxhb02die
CZWEuz9v0IKJzyjNHOYZLaE1NTj5KRLevh+697YcQUdoZkkCpni3uv5Lp/rBJg40b5VbrSBuuF0q
rr9CDeAtIoAtj0NYiJ1hsQTQg/o3477xS64QPgGWvlTv6LYZ1sdvgWsSdp4SMEVpgZGqm3ofk2De
G7UcrAGn0naybdegFammiAhpOd+MSiIfmbD186H2p0DU1PpEKA57Y6g+xzEqtC1+8up+RF40tGBi
8DyW4aUDAUVBQF2mNMvPofSs7ThGdCM5sxUN+EE61MycOlYRnBV3loi1K8r2fYerYenHC8py3b0R
0m4ws4ziv29ixenK8lz2eGYiDZ9BOb2NeUYAUoz+dzefogX4FLAbOKt2Xe8VRV//9XdRn0aLP81B
0/tos51i/6kSy/jhI9crFtY6bBIuqmnCpu895SjnKy5A/9xkerJTMDstW2ICFn3X5w8hHd8ddkdW
gGn1lDWuspxxOZZT7OgmKvu5ChUaRyIN+HKP4MuEbsmHsCO9/ucg6lnykpKHsUxppu3+76/I0KRQ
Ndj2/PfjK0qJfE3ocBPvMku5ulo5Qusl2dcnMdKtMUakMSg11kH7OIJyEE3RcXzUZNBc/SAO1iXM
u0WZj8pB9KrxapCDZKs1dCyr8dfzYtQ3Ng3B4j+HLzYi0h1fqlG+/ual/LK4sTTVpJVCZV5gIf0Y
nuWXo+MGOhVivQ5fETpA7m9xg3qm29+pBlGETuSR4Z1u27ZDQR+ZLHomeP1NWQMMZ9/1R70JsGR4
olxZQ2bdE21FO0rJ+0mHdRKek/LqtPA3309dTlXyP19YmsYOT+h06hlJPkbAEnfXedQSJtqG3Wzw
tUSnuf5gPnMpxS/tkB6bvtgpdeJvk94hiDqQd2mbojMErbRsJwRAZ4WPlGcXAWpHRDBxfKHcmC0c
RNJH3HXmZnYW5Kn0EMTBwndTLb24sdavNMax5WwRGKzhkEciPZvhThRJyg4EoAYzITnMdRvsqYlU
y3lnI5q6u/QoQKbKxlAlp3Yoym0PlUMvIWXQqDPOvQ7IwUlql1ChsTojh1sMGYtFTMDmEZxk8oTg
c4VH8g7DMNhXeN1QQ8dxOfMhgVSfukATdzhwo2vjuZu2Uoynejo4EQDxIHxWwvIrSfHVtTJjyB2l
n23tjDJLEvKXzcUgwwf61NvAIuMhoCoBaoF2WbxNYEnQiT3OOvl+Essb8cSiQ6mzHDtr3M1cldmE
lOquvfLRHdqTKmW2caF6UTYpfuJlJ4AgsT7alt9aDNz4CVPkRpagztgWOzdTojNLNn2dd2n2lHTZ
uPAhv361qRGFXRctxro4KSBBDy4V5dsB67qyU4bkJFIzW9WFLC953lVbSwYEzsI4Xg3jkN+PgyD6
ys2dvd+OO1nI+D4IvefaSdG27YRBCHMFFf/zALx7FRiA//woprOdhavC89NXFVIMPGXLwyLSpK9F
KR8Ce7wPYlQw+MyLZVTa32flbDYQaVa29Fi0stgBSWMzPd68VUYWOo+zp8R2dfO5wVtFisWQ3XWb
eoJj1ukAkMXu+Md1Td/NdUa/kMbOluE1jhr/yJi/6tsigjGJZUUzYwM0Wf2smhDj+gId9bwaodQ1
rGw3Yr/iKF68LiebtCcRlgdlu/Adke21YHLXMtk7ur1KC/Nu3kj+3E1CV4Eg5dnyAT9Me1cjy1wE
Qf85Duv4VEN5Poam9pTFNMqV0Mb2DRRsl/Ymes/JMZJNbR7PHokMJVZiSTOq3kuj/ooEOrvPEigL
GbYhouEr4sGmAlmTdsAOswWh0ulmligpXtBdhTGlYHfXNEMTsa5BkfWpy1ZbDOGT0lDeaBHezrKD
hs4sWQMV6riWZQ4GfLEO7CC9mcEIqCoOzH4/ZouGbWnU89XeoOcYg7Knin8cHdTDtu/JA3sd5TH2
oRU4zvA5Q8n51wMv9dcPoxe5uUKftpVSN6VpfWxkk0Y5uFCCAF1mOehCgaPPM3gxRp0QldsmX/E4
QZSc4zOVJl13Q3IjrWajak91P99blroPn9ogP/7GSFa71idnkQj5ZnJSURigNaaiHrSabarZFikl
CpNquJl37UnRs2uv0D1jFiq3kwfBaJj1Vn5c4MIlcf7G1h+l0e0kmiM3xBXQaMjwSi1Xn7Dn7FrA
b+uiJzVeFl3HnsU4mpbHirirb9M0+FFWdVKrd3OKiRY2/kZQpQoWOXhHfRybc9LobH6mGC5DEhJq
51mFyDd7o7WV0n/iaQVQwjuztr6iIw3uAtMs79AXf6ur5n7Iku4hQq25ZptmHABzjfd1wzcW8qWt
jI+kS0SAfGH0UUnAhRiDORgZeTANB49GQ04moSb1Do/Jk9UExb3vUKRTKhOmi3TgoqKAFQsRkI1C
+Db+YvJfNgH45M85gJQwK+23WAO96FXYnZ1Vr2Xu9zZTqLiV6Rd7KD658tO8F2K0oBjk85Kn0lPQ
WD5VWwlJDS3Tcja7JE3xUDp80PZEcB6gBfxmJWZ/XIlNl5xJC55Z0+Ky0z6sxPCr201m0cvtnPip
MbLXArjcvurJBhRU8pY2a3/eQW/j0Lf+kfb9QQW3fHQKLSP+G/hSk9bVfdZ66aH1entjVVH1ZCTe
uRPOftS0/CUrkVrXZaRdlamIFiN4IhSeMkNrWW9mnxDvEqrpVpMBZX/8jSu/MixUjRku4rJAwkhh
Z5dJXKKFVh5hig3HW8sx79jFAeU8NKQaR4mWPAHpwkiXauveboznXmPILHXtR1xQ8ptBkyMl3/2I
NX3VTe1u2SMM0WHLOCPAwhwJzUNXQmKyY218S9SGa66LPpVGQHosBAgqF81QQmov4OdEubWnPpUv
iMN1r8ii3GtTUgVWNe2urAKISricP2GsDxZO2QMInWQ8HKoD3QIOWmYioG/bpxiB4aW/qKNrHEtG
82Xs54TfTKehK4ffdDR+KV3xgTPGExHEQtUUv2xhnLLzcIKo0TJUyvpc6EEFY1sN11Ffy2vTVN9q
E8ffnLcwLQ4IdFH2Qo5cqiOIiq3KNpnA2ybZe4K/EHDRl2SMo+0MDhqV9A2frXWhIBEtQQCm23mI
/I/3/j+979nltpKr/vlfnL9n+VBif68/nP7zKUv4339NP/P/n/Pnn/jnOXgvsyr7Uf/ls7bfs7u3
5Hv18Ul/+s386z//utVb/fankzW0vXq4gqofHr5XTVzPfwWvY3rm//bBv32ff8vTkH//xx/vGd+W
6beBa0//+PnQ/ts//tANNs3/8e+//+eD0wv4xx+Pb0n29svzv79V9T/+UDRL+7tUDVvXLUOwnNep
4nbffz6k/33af2mSAu784B9/Iz2h9qcfE39nD0BGmDqpUgQ6gj/+VmWwaabH5N+pebKXnQpo0mIA
+eO//7Y/fYb/+kz/ljbJJQsYC/7xh/Exx3rur9FHk4Y+Vybtqc78bxGnbFvDViU59KnDQrMwKrHK
O+OsO3DlR7N91QjOGoE2SOUeXUC6cJP4KrPsOYKs04/1eWQVpIp3TJmPTWSgxC3Ee6XUWzv/EtGg
LCbl80gdP8cuaEafqpwfi8rvvGMnR2pLGdG6J/jcgu/VevsBBAZQNw5CTVaAOP0FtMgdQHv+ggS3
NtNKF+1wbe5UAgKzATUssYT8xCEoxUnLFlbXMCEBK4mS1agq974uz4PVHhXwrXJVC+NOT/wLvZl9
FjnYkBSxtUttjTTuUU3DBW/UymN8pEy5KLxirZEfhMmbziEgI28IvmK2v+/zz3kGDMgwkLYhSSKy
2guiazkkq55csbHRHyOmYV3/nAFU9xRIEB2RdYYbvacAMxcDWNyqiK6EfgwLxbKfTGV4DN3yIeu1
zfSuCK/Yu1m/FwbGWEWOB4Q7O2Nw16qfPeex/k4k1tf8sYbaUPoac6r5lBr/j70z220cS7f0E/GA
3Bz25i0larblQR7CN4TtsDnPM5++P0UluiLz1MlCNfqmgUZmAplwhiVRHP5hrW/lu8XQXxyoXeS5
KYQA4q4LfuQ0h0BHUbo72ncxo0ecXO1VFRy4EmW5o6EaLm7QynzqWUoxa930g3XoCv0TL/CDmxx4
1t9H0jgkSf1M1uANoPOd455EXTxgtskzhuz6YVRoPExtVxfuTXDH3u4WRfMGw99zNRKtYQQ7t84J
eOarauIfRlisHSa8Zb+JrPqBc2CfdymD3iutBA4PgA1GY1hMG0jhGm6oLvESx6w9p0QUzER4cAhg
vI7FIuNGxqArgAYRb3ZEUXjGWf452XwjDgrNlbUk93M+XsKGKAziZymxvNl9d5z52yzUhTTdl+JK
b0P5weo//bCrz9rUVnDxVk50TSPsvnSG1UVGzJE9AMVshrVONMFElJLbUe8XSC5c45UwDWJ6zfJw
/aeqGr6YWn1rYuk8c+xXdWLvS+adfA9d1by68nryNv1hCS2GQjqkLJKIj40V3V9PBX08TioMqZn0
1rP1xvS6YThaCz6PsmNNFesS82tywQn7MsNZYepmr6BEAABIwdza6WuVym8VRD9q2E5djAyznba0
wjOoivkTksNz2DQPTcOXbXePDiVg7IJm7/SN6HdZWX2CB/LqpXiOiCuwmuHWSW6BZ9wHrNSb3Pph
kxGMcHOmM9CInoF8ExmbIVw+kfSg2JJ+NFO/2uQgzrYf4Fbro49QNw9RH/iOFvhjNX6Gs0lAU/rl
qBAzsjSO7cTqqJZiA5WVapRwqVLNj0se39dW+wB969iPtkRnWlz144fGhNxTJbvJIXYKlwcme0J3
N8Jot1Sz96PicFg53lPcCHq2C5ZXFpebNLf38H12aStOWrp84qsxPKuejlg1aVyq8U1OCu2eeW6N
6W0S1kFIFa9irT6hivBqTNAUM7BXkc/H5ksemwfDCi5gsIGPpQ03kNBd6y3Q0DJ6KiZGDuQZ/GDn
gcdiQDGmfaOh/E7C+MNq2s1SZa+NBPUjO3KxCvkjj0AdlYncSoebJ2pRxC4Jd+JgDs7awmXAMIh4
wPw+npMfY6y/9GLcsVrHTRNt1TS9xR08eg5Vwhg8vCodRNYgkx9AlI3iNKXacT7mpdxTVr2Bq9ip
pf5qel7Gkv3GSD034N3EUhxmL3Gra90f3jVGSrYblAG6XeBScA/qZyq471EYflamN3NikXlRmp8s
SB+WJP5R5A2NdY6InDel9U96Y+9dYtb6Ev9lD24GHAx+mnHhWoyjjW4bGzlg8Z3Jf/FMy7mNGdYn
bYSJp1s5JZ8C1s9z2QVINvaMCKifIuRxpsUByWOqwEBAUJxWTWieAjSi08DhVcE5N9Wl7ChNtZ8V
KapeTkSYvLQOlxY7gQtV15YWj2Sbbh3lah9pai+Us65SAk/Qsl7/aDH4fe7nQ3t7vVrqYHrqkRgb
ivlhAuxkSX7oqbwV0KSx3R/0eDjH4glswtuCuM6jyvKddHkZRwc1sWLYlezkgqABHH6ytu4XI392
RfMw1twgZ+vgNurM9PZG9cYmkqmHwEwn1lM8mhMLAqlzUHDBTzwHQmOjVe4N3UDsQqkLgkfyYY5a
3Hu9WB5rdr6ew0WaqPKg991Nld3qnbpYszgEafJD5s4tDZO1aeE9GPHyNkeAFXrtPJFCSmLtfZJp
V51jvarF/fiN7qWs8m85ad+l1C5hx1hX9Vts2Xu2rltt5vzI9z2NK3kI+zJsty1O28CsHwajPfHa
Nk/7Vm+2LXYSQn6F9EyEG78+sSieS1y0SGqBbtyK3jzVM7FBrXUqCEVfZnV2jX4NaOvfNF+/1gW/
TSv/UfcoG/G6g/rX/RX9/lvds4BzSzrazwsFOJB1+RTWcleE4cp0GO5Z7R7/0oljczhNlDWFRWhR
263sytkpvoBp+XdauWsp+Pv49NcbYoDq2PTpSmJn+HMhpuelwxGOyBEeYAZVxMr0mj8QLTj0zk/N
NW8KJgzOrG+4Mh6UfK8/p2He2EmGxpwiROcuFWknsE/ENXar0VBPZTn45hCsjOIhFEhp0vLut0r3
j2ry9+qR5dZ/e9OKTTY9CwNr5D36db/021EMaqJFnciZLqHKznVFDCu9cpOdtGz80QVIza5SATsK
U3R6YjvwvkzjAfrLV1tzHxDFGVLrOS2t7WyDcWImVhf9vi3NPXZ6otCMrRmkWxs4Q7wkawdkKToN
v2mpO82Iceq8ieviErYH23CRq71wT1VL4UtumTwTWdjYXgT/EAaClx4KFfoF4XPGV5CJLXYc0q3g
AY4QEbDJ0nv7U3rGQUtzzJ6Xt5xE1CzJgg8z8FXHjeN2idWKafomYxQRh0wuAVMTmO4ZIX9CSw5V
HV0V6iv0Wdu06v2glCdDe7pqfjDqQkYO712939hUDQYi0SjdX2MHdUEZk0UPTZGTSS8A1munoRj9
QZoH23IvKrKpK7J1YnC1Tu1eX7LTUqaewVOIPMO70B02SbVA0PqKKCFCtzuK5W4ovsA3V56EHkrJ
iWy2oH4J9VMbFndz1SCEi+/zMblva1CQhicH97EZpqOu826hXfpdCkgEoqDGSDlBhTR140fqtJK7
cftux+8WKSgOMqilizzGmTtBe6Bgh4l02NP4vNRoBtsPQ3U/E8yYiK2H2xosb5j4ddziezB9hFMo
lNAdWsT48D6PCOd5imf3AF5RhC5rrc8ZiqQwnMwbAsPXzGoOS2GtujE8ZDgHDMgGgd6dqeLL/mIU
B2g1Fxlpj003b03EzlBazoB/+N65oF0HwGRqHdIifLUWO4f0f8HL9ThE4Qt2GYYD6qHObG+J2j0n
8Ebm020XY9Wvw8tEwHCEzqSSFyPVTsAwLnKePwF67oqWbU1BvFbZhJ4+DJsosHZtxRTMOqooW7fX
Z01JABAgLqxQT30y3KXdazzoXjYXm8btP9zlo5fjU+dyFjccxlgGz26c70Yqe2XjSOo8yKaPEGxX
LPU+5+Ysa/Uk+n2Ga5dd6UFQVTE2XVn7ETdWV0+3Kf7ZKFAXQ8K6GfI7NMEbCVcqavK7xKqI23O9
NrHprZ6wyaxqO7mJ3FUwTNu5cU+LoZ24Ha2vBWSmhdeC7lyG6f24VCQJq1uhuw9ujGOMGTIqepoU
jHFwae6D3jw4wLyk9YY2yq/MbId+47YZ8jXpKGh2QNTMwCQz3IlVvulK3ZsX+6Y2iAvNDnIaj+hu
4aUvW54DuxklWctIOIw0n74n8rpx2wn1jPd8w0nkOxeeZAg9D008Xn8GgIOWAUaTWtZI906FWb0z
FFtzihK2jgGp6jzLJBlsPmRlfsIhuDO/auCDjvEIrEQlap+aRFId0sl9gG9ExZTtrv8YKTMVc0eA
Iqifa7owJeVcTrtl1A7ShVGXaVBpezZyV+ywTe5fc8zZb6T2uij56Okbo2A/NEAj8FGMYbxN5pg0
jG5HeN1t2Gj31xsAcl6mzvLJIh+j7Y1bB5rfsPBy188Smu6FBTaZBqRmBme7am8MPT8RYvHz+juH
6lvvw61wrYubGOASDJ+F4Xs9d8dZ5gi8W9wmmZXtKh3mOkwAv3d6kGrAter6nFG8c63f2E71Pkt1
AgUYGuU50s+pXh+lKNalxW63rRJBYTF+jMu0LaGjNG3yAcYkSMH6vjuiI2s63U2Aru2a7JWxfB/M
Y6GKj0DEDwPR8036lStr19Nfpi24zyV+ICbgRpb0nMl8EMT8mhWBZ26DTAccF5j9hbsd3PnvYW4o
smB1DX4rsp2i/ooK62AQeJqUkb/E8zax6fbMfnPtCVWVYdVPd7/O4JBE3mq6BQS5Bv1zj7Pge0QN
mBBs4YBMyujQ0rMdRAeWUtsR2enQztt2VpdG48hm2C64jmM9OmBs3NDLn1PSpjyyihcXi6N20qyJ
ROvyfXKsm4IQj8Toj0Fm3URywoSiuY/JEgKbaveKFbjbN/tcTFthGRuE5ysdJnTbq6dauY+2zbUH
6W1I11OTvaIIIwtF22ihdrGu1WyQ+3N6E4UaKIl4a2nwOkzWPtzQonmLmmA3TtNtVocP/ZRvTQst
a0yaGqUrmSi+MvpVwWnYG4EvcJmbI1qheJvH4zFwgOs3VQJb5mq8KZ21kSarPOK+jUTkFSXbTQVi
WpntPhngvnJ3RCn/2WfqqTDs3WIan8ikiROgOyccwBuSZvSUhDqXdGeGPYfZYCsyfGQhRjbA6icL
npMcgr1EbInv/5TOy3oeS85OKD9gAbYh8oMq0u5tc7qNevfCyz+EoMiCie+eB6KOA6diNsHeCsgW
byul2eAXJXO+sxMG1i9dgJnE1LDEDNALp+3IeTf/zDHJD+S3OgEVlaXheZ2RbFq7uMrXlhP4aRze
oMHzRzH4ZfvoQtkh7elomdbOJqNFXTu/DhCbFj+5IXnSvTPcFIF7hBsadMsxt/U3Nw6Oo1DHRWgA
xIKTWgjnTnaOM/rEVeyqLOUOVN2OgeGBBL0Pqj7yLGAd6juytG+cA+8jEiCr6g6d+22peNehxOgJ
tEzVNc7M3M5kXpAPgYBavpO5plLrUZRQrmGLxePEfMQ038I2PzPj9V073oZJ/dMpd/ed21/ZBNVr
EzLT4gGQVdmxyNC9IGgzC9BMfQW0tcsiPrNzhDxPF1//dMnnsgZj38O9tnlWyPi5F+lLJ+CHwNtU
lrNrWn6xgisQmdso56lOLLOWYLFSFUrj1tEu+nyOAE3C9PNkKn1hVEe30r5TzX6PzBc7VR/SSNYC
Kw8YDkpJxThEHkeo515Stj9Dy628f1O9/svaFeA+i2xTWn8Vkgox2KE0xuliduFN3ySHktZLn4dz
g5nn71/K+IvsEc2+7SB6cV2Tzp14pqu46bc6uWrntmtzSZ3MbUtNjDGK7n4Ymw1BOiDE2aGI5EAt
eBzH+ohyiOb9mq/X48ve6bO1V31zruT48PdvS/xFl/ePt4X1UbjSpID/axPUG8gvCmFPF5E9Tjxn
4DmvAvuFTXfX3dMfc468pfVGbJvmta3f+Cniey/sOwhBANRO9XivxZRjFOdhu6xHpIXDHNCIV6ts
y1m4KqLPX2/5/28h/u0WgoX1/7yFYBcRf8R/2UPwJ/6xhxD2fwlHXK1YDq2aLST7hH+sIQzjv6Sl
WzbbBOb/+JHYQf7vLYTzXyjt+BlbCERVqDf/uYUQip+5poJ8YSA/p1H6j7YQf7oSFa2OoeOuYB1C
7+sgkv/z1aF1Dfssp3+TtrYqlwtPvtWQ/fztePyLXvXaif6z3//1GnwS6dDDin8hewvsMaGJj99V
AWY+VUwNYUKFqmKceyjSxhdRJL3CaTZ//7K/VE9/el3TRK0IDtDSdfT6v5bAv135Fh27aG3jm8xE
1g/M53HAt+u4fU1MJt4KGl71lBC6XRNbW4/uGkDXKtfeKvMIeMG2DuMVu7Lp+vLf3P3+fEfieJgI
yxVCbMEqEmPRVQ/x2/vqWY6GpAB8h0w22K9i/rNrHK4kvYa6bLzeLA5/fyT+PN/44wUhBVDWGIRI
/jpQv73ghKihagLzO0BQ4Glq+lY6xWSrEwL/n76QbeoS06FLtYTM8S9nk6TZjLuGIV9po1JArLRg
bRSh9fT3L/MXf9r1A/EXShsbpQb+cf263v/tA3VLNVx18qFnGN9GVq0aUJDV9EIh4Ydhs16Ajyqp
/Cgg+rFa3usGLxAPiU2QmlQ2wzM0Bj9rtY29CF/E6FqTnnXJO2EbTKwV+tJvGn7Qmv2+MW8Mc96i
9V819g9pMwqxx22aLeuePZTI4phRoXYaCTWPCRObZL/++8/63787FoeGzuyVv10Wmn/+qPoyw09s
dZxLV8wMA3ABuK1DNPqfvozk4agUDGYGYJwrf36ZPpFjJxKuCfi4nl7rKMNuwB2v/g9exaErRu1j
2thS//wqTlt1RNYgNZjr28C5Bp38MIfR//sXMY0/65U5PRRDJzBieD0V99e/HjOrokfUItBpAQKN
BT7VuATNbRBT0G1Ng8xIIrD0QNwGMKRJ5XItnYooGtxinaUDjD7YJTBTDUsLq00uXTM75gRx4VzX
jXoUHP1yxgTxaNT4qQzfkAO2JKJZDT3T1c7JmiSBn+oMQR18tk41ByPVZE9SdufE1BXBUjrpLkhm
BwlXDmPmhrmLDCDHAtb3QlkPiLvRY89+bKjAXbGLUcGp15C0b2ENojYpIqG/YMxFfq3Ngu1sWbXh
zwmxD8M2IzaQxilzeKx0HXGtXueifByHwKj8Ok9tEkosXtVLokiQ3ROx6/MNkWnHOq2QwUmGtvFm
1lD37FOHhRC6kFkmIfGc6Cu2uR5ghZeJNpMvHhZkBhW1jkmkCRpCDC10FQOGkRriZDhqrXnswH+P
no0oBDxIahL7iirxigqxRwicXpslbb2xEpPkwjLjl/gEjdTms9nadCuT7cbyWUzY7/yr6qbdlKM9
Z8WuVjJVHQC7OKGy+wqx9gEp5l1GFlO3qJuyY22X6XZOpvJpWjSOS2AHlnnpLW0qV+zFEozJOpb2
285JjempAz6rqL8K9yPQwiLwuygGFMtqkNagkbV2pfH3hruq3boHuFTZlTxpUUJITM55qN07OmKl
DxnHjRV6fI+t9t7mYVBfetZc8jNJmRAujYXLOUPdvwqnpQVAFmQwJjDpqzLLJajL1h7C7Cy1lM+o
NSWw9jS+5nRCYSgtxzfTGPBhgwBNY/9XddGzvjSdtuFfYYsHuut6lu5W1S6UJTRXz0Hgk/dI2SYH
H0cK2DBcu2oeo4sxFYh/W1dU2kNt8A0ektogZg5ze55tG2H37ldR4GB8tgwVsmiVMaOlFeEVYO74
8qSNp5Jsq05cLGK2IBOZrYk8rcpd0H2j3Ynys66CeMrWk5s37fvc6nm7TeU8zo9G2DL7hNJlx49D
ls3TPmgG1eS72Cyd7rp2MYdmU1lj7by6+AnVrsC/Ub4vXLQl9sbMCH5OBdkgBJU35LPGqxlnZfLa
dklrHurAzbEkFEkXxE+4+EOxJz+9iV91NFjNNW7NTlYmDjP0WYZbM2leLVMYxudydBzxoMe2Mk5a
bdbuizQ0wXSxXky8ny7wzK0NqjxYLe7gaquwHJP3EjTOjwELtbOr0rg8LFbDQBfIBvaWgME7nbRq
Wjtfd4zLUV+Ct1RkRE3EX0ah3l1ip+Oin0tl3HcVcnGuS20szGOV6255TySFnPxhzBls42wunA2x
PJ1xo2xeq16NpVmMuCtDp9rohpaTIWDrlR4f+tjqXFymU6PWYzrqFDhXnb6xmqAD92vUDxkrrwIb
CWoNmYZbqB/J9zAlRnjobDtHHRwnpN1UKGYRoaDZHC5KBAb7uAW3JdbgAhq3XpG34GeF0kkHHR18
iKNm5TdkiiMPHyzRjHctoU/AdApiXoRdE708LWbMhE2zypu6ipV7YIoOfI597QiAw3Cmh6bM2X4y
FBkZMjroSWxgdW9zXqgaCg52cYVmDMacLBPE7AN6b3QUZWz6TU8uDuVdmGwHLHuGz6Y9/kBrlur3
EaGj8wvgwLH3W2jA9RHRs84ORJBith5NLl7XQz1qMAA2K51RK057innQXnC1G66USap13+T1ez1m
BuRhctuGU1BGk36wW1EN/mzoY7uZrMYY0K9UtrHG+RP04CzM7nOc54T17YzcjzHjjDyCqFWCwhxW
96CMgyGL1oummhlZzlJLH4M0Kn36ZMmYZgjHN1sPl8Gf+jT+RY9nxBHYpRLfKrP74BZ9RGdCYIZj
gGTIXp5jTa8X1lhplT3JRRv5bqVp+31hmT/rJCBUMI9hAz8DxOvbjV5f51EVl6h7kbqLrrusp8F4
MmUbYvttbIdgbU937Oo6QK3C9vzrif1/u7P8f0i5dp0y/M8t46X9jN5//q5cu/7/fzSMiMx0LGGU
YowFKMf4yR8NI9I0aeKdEnwHpq1fxXF/NIyCH9m6ydfATpCl4LXV+UO1JtGzUSC7js4NzcFv5vwn
7aKDYYka7Z9dlTR1h4GNbjv8VqxMproWX7/V3kjZe4ug04NhoIedwshbkv6QC+0yjuoZETTYHPtL
x+pHUgj7wvoG16jaRgRmdX1zqyGmJDhBnKkwSDtt0vVrGqBGjvLSGzVoOnX54vR6f0jGQy8hlk7Q
db0mLW6kRtwAxOB9eoXVmujq14TlQXunUC1TzO0UfCBDNYtfO7xqhetXjmRfM59nGD7rRTmebVxT
c5tcrZdWpZ4VoalJy1Pcds6RC/3OwqOyy/Cu9/loHaxq3F0jT1YjAhygTzsZtYTmhl3v03N6LXzA
MFw2Tk9MseOWBsgj6TvxwpYlJorHKeRD2479LgmrA9igbTeYktUki4gZ0LpRJ7duGOl+o8nXPJqJ
FM1rxN/a2K17gr0XdGwUcw0YQGaL6ZI4W30ijoEAuO9iPxYAXRhV7jo7+kkqIU80o9qqdDyO1fJz
upof0rr6GQBas2BgN3k6ru3Sfs7n5SMbVjpSQpUln62BCT81OcyLZp4FIjhWQulDFsz+QriSP9nk
HKIHpk4J0R9We2Vnb6LWH6MyNddTIe6KZS5WVvwVCblXbnxMJRqeJlpWoNV9EsfTSyIaLwIq5E1J
c8gxmnrqeoxk0m27FMlHWYBc1LT3IiEmCD0fuYD1kbz1AdA1eXdt9h1OAxoNbWMa8bcd8Lh3JgKl
29pA97fUXqkGuQEi5ddOCv66OxPXQIykln2UnZb4lhgOCn3h1KGvGYoZtCrodzhCisZ7IpORWJnA
NNgZ1XiT5pnAjt5hgq4KvNvtK8/q526cn3FYvehtZa+SqX8xRxA+bV58WXP8ZMelswq78RhNCOKL
Llo5ejuux8S+tYh81eoRwY1NplTWmvskZJgquOxuhUm2XJo+wfkf1vYY3i5dtg3atPSGbGKJl9ub
USGh0ibV7JyB2K2xfkZn5eyJtN/PblRv6gTbClz3rnTGlWw50MRethH7fOVUz10D9rTUXT8EIOo1
boaVd3wDjIT3SSQnXBMOAlHerek8NWbynbNt9Ca9LLwhJi/crT4yi72rSOTrPIXQJ6ZXNjqLl8Xa
Mw52+J3JzIA5QnLatYxPrMn5OVXLbVU7PKMWKPACBlVWUxUiQgFUZfc8V/VefkXV4lWD262iis2W
XaBiLJhYRkH+BIL5w5l0wlGSHmL6rWzcp97Kz6SQhFBExEK+4keG+JAQjcc87UquuOZsyQpMcf4V
Zva4isKjiJJzQtCLFk2P9CH4jarySI3ntwWmCVOso/nYhf2wNfL+DSbhxNA1v+s79z1Vw7FZynMz
hLeYUeuDKYsnu7v61921yLgewe/0nDjRqRECJkzanvs62buTKLfZ4PwY5aaerpu4PN8N6HI9MTl7
2MY+tkPWCNGS+C7fKvFDzcHhvrtaRPIgK2B1QmTI8vmPQt2YIQFJRuz415fucPt4ydjYLK2dz7kj
y6xzYWu0qWdiHtqovn5FdoRzDkeiuCmjaD/P5WrSxB498L0j2Xbw7P7obLlB9SxuREcoENrHlZ0I
RJBUrUH05Kg5gMezEQP+rZ75SC2+lM5JX5awLp1oJ0Xi+AOrcd3kHUTjUG+j9vrC+gEG/Ndo6HeJ
qSwCCYfHXK8RLQ9PvQDylM5cb8BuOWwWtFWsR3OgbVNhXCNuoidK+HSFMvJCquQJrheGwrr9CGP9
lCWTSbG9rLsh+spH7ZKLyPVti3ikuHwYzGIfBfox/FhMgkzTSON4hFxHinynxiAEw8QaB5jIapVA
HpF945NCT1QWTxmAOpFBNUot+QPKQITDYUOU4z7oaqga5m3vD3nALXxC0igbIGA1EgjZnLsl/HQN
fHelWk41+0YiR5w7icxxA0GuWcXDrd3YN457BBLt4Zq+MWT8BingDX1utJ6rVR+rjTHu+xQZXu8S
QNZH+UOtL6/kOh0SezpFXfzt6uk+WCAu59V4HK6xAWSgbxlVNm165r0F/Fq80I55mpIQibRG7LxN
dhSPs/hpnME/Jgu220zb5IKwZbt4IpICOHJrPo4SqJ1uFTPaIHNcVWjd9LDaF3Epbls3xM6Cbk32
zy5Xi50o9ovKB7uMTqQ7kfgJlrZ2anhy0esAqHYVCPGMk/BuGcenUo8xWLGYc9uFrEP4nsTq5ZN4
LgZt3YK2jYPHhEfC1iorCx9qziRC7XAJGhHJHA7ps3Vn0j1rTrwqUSRIOmS6azr6zH4OJybUi05C
Ct6Udmy6dUbE9ZpRyOjpPYPcsjy1ffJjsdpNoFiLjfJs45BER2E+TbYMPXxHH80Un4BCZitROje2
iF9Q3iOmhzaso3sMXNPv1FcxKgLqw9i9tumrWVT1Xls04rxMh7JkFUuXja2VYQEpHZQds6Vzw+07
Mj5zrWdFg1ARHOSAL3pljBUBBsWiiOvI6lf0TiFfZiIGA5+RvoviB93KhZf3+rIOB7IgFkZ8Xm9c
1YsI0g4LS83DFCZi04/dg+yb9Njo2Uc9gbmKXPSlWLPY2VdoL5QErxPynAVdYPlyGWwEWdYLCeDo
5U330ywmJgLNzMaZRWrZLOjrM4KQA0tcbM0QkIW6x7woBibQnTusEllB4FppIWkC85yfqzokZcoC
l2pk1rFHzTT0Hh+UUqasEYP1X6GwCQfR3nIwnT4tJrepKR2OdlVcuBHHRHugQZ5zfQdRAp4PIQJj
k2M4vsLgXOezrxg7NuX0OD+xEYlXFSZFMClt7Vm0pboe74Qx/3DqSIMplx/TFEJzSD2B6bbyNOLA
2aWO36z6v1oX0Lywmx2f0sGtHD5lnf6gaNO8rC5MJt+9F5RYgLANt2soj3Sh0YNTYaUMyNbylqEu
11W1LJsohvEcGa69aaoZKXy0Zs+zNszsMRgfIsYcO71/Gpg3MqVDZ+RU+MeT9tVOSLmjUmyQSGme
tvBH9dH0cye3t0bK86MsuEalDLyYKnKMrzIm/AB9jxDFxss6w08b9IcGajn3zF/kpfzE4L70FqyJ
WcPUOeKR3Dn5g6QjttQjK+urFjbbhGjIK2Q1lHynMioRuwX76zdXTu+jUi8NR50vGZW3qPdxPXNn
cRvmRezH9eLempcLlPBDXHc7KzdvazAftP3nSkCrE4R2QsGyHttR1VQBb2Rpf+m1tYbbbZmjz/gl
YgCE0r3XccdmwcYax3VPljGuG9xu+NAR/+GB/0B2dBwj4y7gveolCFw3vIvr7J4AaECftJrx4DzU
nfaG78w+dfHDLLqfbm7xqaLxqSkzLNJN/7GQrdPhmUuTaxFYHnOXQUS2ZLtlWX4UDUlbSSBPWeAg
x6kO6UwWhlYpBEV8AZ1VH7tqfp+Jco/tbpvq6ZfmdtgVUQUWLpdRptnVSsDqJxvQXecWT1udVoZI
qmurYusIEwvtyW5IuDVinZlxoZPjXp7ydvwGEWPswmpg+DV/a2Cl4ce9uIEh15ocUk8iCzWMu8Rm
aOvuB6f4DsYIOdqY3Lh1+HOI+mNPdhTwodyLhg2DvlVQWQESLkvikEzutDJ+1YzwxFDglmq62CFd
Eisr+TCtsPSJ8umJj7KZjnAhaBNKN4B1wZqyI7UjeWLMKzgpl8tgG3eziBqvsoeDJZtxkw1fA8DL
vdnZzVqJaKfYmNBmcU+33WXn6JjEu/TGbuLjHECX7VAUWumeFBvjMOjuSzGl685QAJ2D9rFGT645
SMeYTM1kaPUD8YHDBQepzi0uuV8KUm+l/UJuQuZxbSMpt6JD2ugb1dW3MYaV9HZIFxqreNiBBvPj
pNyaIL3NRqBzYI+ziPZiuiMBxOJAzucd0aYQW+2RN3W90q49IPpTN12eptA4GcQHaXO3xwv4ZRDz
PGhgemr42NzuqSzrHd/vAtUTS6xYB0nyMzRCQmthPK2wAxy6yn0YGuYnbX6ZwuwQ1QuCnU1Ypc+A
PD/mGMdJQDNDC/oB75zPSEAenu7kmHD1aANz8KKjUHET8Y5FaMVJ9goNlWAcdUgXnuB5iyWlHuYf
RcQZGupsLrOrtEan9C2T/cSGlROYFtZo9MNcXVHQ1a2VL5cqLb7MRZHZ5bobvRFeMzHnWqRNfPGF
uCdiKdL4wXWHuxIYlzkM4cpG9jn3MAIkIY1de+gdjaTnwTyEzBeIrkijtUB4m7hQOCyXR5JLZROS
tBx11ryx2tgPosqzNYewpGSvTdwqimY11ISXoOn61qmz5wkVqDM2Z6czyNxpjy2uCfABJIVowGxq
gEqYng/Sib5SvbwJrcHLR5jzUY06Lq3Gzf/i6TyWG2eaJfpEiIBHY0uC3siRchuERjOCt42Ge/p7
oO/Gv1GI8qSA7q6qzJOqcOyD7Q0vf7sYjWPmtfXOz58zGhOrxGUHJPuR3ArzoW/1hkCnnks1no6k
sD9bnb6XFSmjmrjr6jrb+p5B8WdeJv/SEfnpJF2yeAurR5bbvaOHoyBR1smB/7p2tHib0qUFVLVv
ff+VCGVS4+EDh548SgbJTsYZBwglJFsdih1mt+zZUtZXFYGOmDlWC0w5a2P05SYbltUMdsKYictY
ItIAL4xbu7w9DYbxbywZTApE78SrnjjBnORsRZsmAphAWTiuC4NlgY78FUeUvc7L0SJXDHpkOtx6
Tlr7Mk3OldlaG/YdrFu5jpHXI1KvTl/iUfNXRTxThExNMBmOj1/P+ajn5prNKGmBX7OyNVvgGC+i
gpo8Ki4LWLa2KL9nWdA+5iiyrsLxoYyJCI+FcwFXTkKWp5+1toHNj01DGzdZFdLjRtJt4i9fx7CY
yp6qDqgWniJrhNGkTqNjrKqKxnjemvW2ZxIrIFRf5956n6YQSm5GbWqWL47L9uaPw5/cMvcDEm+W
3PCza9Jkx5GJQ+hMbiEti9wxSP4EAsoAeHCP5TAemeohBq+IIWpDXNvloz1TyS02LbMirnUW3G/+
D32Wv1oOjretb8Cb/1bx/DqEJN759bZRs7FljFNDh422hHgYKEDTTVg2UNMnqDasq4doOxjNP7Mk
8xceK0vbrKWkOsyP7mw+MCrEdOYxUciXsTdltrVSrLEj88ddCJtulZloI4eBbPvuTAxqci4FdUDV
d391kzhpZWC182drDX+XuU08G4HNPHBrpsbLXBVjoDz3xyKTsx2LYxzuW84ZW6d38OdhCifYKyiK
/GbISm4Q69NY/9eahn9c0JJBUrE7N2wn9MmPVYTML5+9fdvG7AtkPtBuSKsh26Ru/2Gb4i33aBlV
odzopaOvxUBjz4fcsQPWTmna+iwyWkz1IrGtNlnk30iaT5Pww6ytcd/DnUzJac3xewd6WWxivX4v
ppRUectajhzx14yGvzNbXDOdv1tEnDmLAS/xIrl15EcV4/ki0GM7uMiUtewH0Ei/ZzD9bpev1DwU
lAuMb06p93Dz5UXHapjf47HbtgncaYOGSNRMq9wwAfmQykpF5L33qR2S3VTdocosbQ7zvczlJzGp
V3Jf7oVW4Qea36r2tczKN5gnhOH2LoX5wNJkaf8cZZMyj14MkhVQeNtS+BUlGZZyan7SNiVzKEnC
jZUSSDLa8SkpxjO4b/KWR/GVwNG3I6sPpDM+p7EP3qotoJtpW1bCF4hNN7i5bFBW9SlfwTvSwSM5
Ap+9iQbW8DiIT7QtUmJjJDGe8dzrgU2SWxaV71NndCuAf0iaHQ1MvkdoChushxoRd5NZmFxyEd2u
fHgW/dwxRe2hDCTqbZDhgQSnpwVqsnLn5seW450JL/sa/IYggi+80uFhWcUZUgzPKfvr688e/ZIa
FFU4kJiWDmi/WbrdfLiaHYEBHfHRsJLK69QzfPJpjnLWOk5j8jEsKRKuRkQyqY255bz5NlxV0x0f
Wsv/R3/qQ4fgsYJfY9AVgREa2RLiAHcZnrp616qBCjGsjxbHp6lO/4n03UtmtRsqNk+rGShjsodK
q48FE3pSGiEPFm0dMOd+N6P6mWP8XaoWZkJ+IxL5tWm8S5yRMZY0L7UpPmexJyHskwLix2f+woTG
35ckHaPfhfTQPOg/oS2J1SMxaYVoEjZh9OPHJBeXrlz6ngU42exP55ufkkScjGvXxVMdEBiz60wN
ifQ4vZMvQ8NLTk9Ty/mdGTW27uSnMsS8GYiqPcCkIGqt3ft+IoJkDL/NetzA90HKbFcbhrZPYlKH
RPkxGbPuOo4NEJSM6EehvyqZXytO1ZHf9mumrgvn5znRKhFAB3mn1LF3hmyPY4ttbyqekFseTF+7
oonKVgm6r8j8mEIQIaFb+oGG21WlrEYRjqZ27ty1FH6xsl1x6jDIE1IFysdpzL9GXxF5ImX5kOY8
cZK85qzh/9POf3yNTGbfuEoCQVeoPHl27BD0KcOVB1JQG+anSX2mUbGXLQNf+uSfBULYZvpUWjFQ
a4ZfcnbTVWJ7rwX+mFXu9s8YjnFijMmbmSbaKpb92bP9jq6AiwYdbu+YwLSCi2PAytU7DrrsC/3O
7KwxIIHn0bcfVXgqov5eWvLPaCVPHf2WhGTNIUOoHJkRGYX2bUgjjvTzGEjP2NRN/UB81LftLVIj
SiZQEfccjPcqmtnoLZpTulucyX7DiGFVf0lKwG1Vlw8Gf2/XtEeWhwSybivXoaz/zb0wA6PFD8FF
TMfGO+mCZdbiKJAP/aNFoi4d5IvuLK1CJ/qwgUP3GSZKH/FnW4mvPp14Wl1MXurR9WpCoNICs0Y0
3cN/KiQ7rEjs3diz40V9v+kU6YYuR4g8OTHlvKS17Om+et96DQHUsm2UxCO7fSFp7SpBpz2McGH3
zzKpnsxGcdowyrOIgIlETXjJ6/4RgCvU/9bfMJUtMTZTootBPfTuP6V/ckHoL5WVHkcVl5upMT4j
gSdS9ONn2occqwZxzcEhVV6xGFCgOkUEf8eh84opDU3ekKw74Cf8ZWAIXBpOsT/v0IMVR0AwJCOL
10mTklIhvAijumaufvBmOlF4jOiS+LRiec2g0f310ybAtn7MBGFsyo4ulbZkzcVvyydVQdev9s01
rK4vN32zEutRazojSL0ZhN30wtH7a+miO2RMw2KMLf7g+oYiQY/Cb3LU+r05Gz/mIocosoReXHHW
KR2twvw7DVhWUlv6tIrEWubTFjMjlW9pXV1J94/Z6nqQwz6fKYtGfJyBkToXOM/hWg0urh3NPxr1
bB3NsbLXMEQPMiSIISLBJiP9Yp152hSQ18Ac30HJPIfrKJ8W+8n3xL+58fBtAZ71CvBJdRU9oKxB
FfIiPDTeZvpVE9e+L9LkWiGq2CHa+BMaIrB7/FxV2UWrhYlBuziY4gwpxujCjaq6v83s1AEQgoyU
7T/1LMQ2dKI3ehPafh7Ta2OEl9kWpED74m/4vPyXnIngxArrT5Dp/rfuYNJvsLdhw/quXQmTAYUf
/u8fhzz4tdVMP7bC/hmm8WVOu23qhy+55b5pfg7VLj8gYViAnoTLmVV1TwfG9ZlrkclSOY/kGhHG
EOMB0s1P3bU+6tZ6R/OIUKUEWm8yFQ9abX5mR9FzOA8pOWsUdP2G5jTSA485vOa9KsFurmzKky4v
0hWYxq2v0Co0iOBjfW9a8TVTTDUlU80hL/bhUN9GnPWm3m4nF7KMhfUQJX5C5HzRbBw1kOxawXV2
qh+tGMkYqAPhq2aT20SShT5jPr3cepF1ME1qmdppORWUYm0uRD63c7dFOtN0aXBJpxyPCmt6Dk3E
RUAFvp3Cr/ZyY5fxs2YtmJ40XRraOEMS82B6CD2qLLLXZXPxFtB325Z0SGj1RzWSzzZszN28PByq
ozVXP2pcZFxT9Uzw71fUImXpDPksBYKHIlsr9x3bTboWSWRhqBOPJClmx8I2A7EEMbm1/6TnYDVm
3Y9pJ9OUcb2MKEP66eResjGstSr/jinVV72iJlBGhrauNjdaS5kgUnYMa9Y/TI2GJDEQj4SaV6DJ
L9UcHZu640wDo25lSEfnvFgEGaIlxjnM1LJYj9axzB5tcIYMGT4FBz/s+2a67nlNlMa5VVkOBZZc
qnKCfvWKGN6qzh+thBFTRCJYgSDWqWO1mSKDaZj/M/QSJd7AdCWb3UOH2pWTFDe/baMyagv/ZRxi
rCVtAags1K7YBgNwZKdGay9RikscsB2pXfOqGsPnUXcj4gu6W9x4/LOb+DoOVAASlmAzOmTVaBs7
n+JDUtP1HiRCDKuxNxZ+vIikvtLtuPRQPy1/NpyykOqfBfjARSs3ae88W6EutpEVnd2ppp/JUZvG
Oxccnb2VtMv0OucE+DSZjbCtA0sM9fY99EUAMKMPrEZv4Hy0FNHAvJCtRN8Y+9XKBfIRWJxXVliI
y4Nuphxl4zTZEm5/ZdSzSezKuM4Sy93gPzWFI57ieTE8hTavCij7sqh+WunPzzpdxiM438VI8uTX
zq4H24iVCccHartLWWlv9Cjf03gg7zjzvlpAwEdY/9axxCuzmxTFdu78U8ZcbCekaVMLy9HNxWMW
N5swImx8ltoFRx3lXYkHeajwwFVjpfiFvDfkCHZk1n1xeIjgqh2JQ8v3dqyomya6XQ4HcXLRj6ki
qHsFZCTaGtbwqNWHNpTesY/ZeUQ+PugZ+ehk/n7CQYwf1aCalcIMxMJTNFudFndaZfewyEhax0pl
h2RLOSa5wDXtNdMyAuYfb23X9luRt93REgwwBRtfHzJJVcWcXkD3W3vu3XJTDgYc32Tjm3Rd+pFJ
pUjfikhDfkT603uffYxwbobIZnSRJUSlwbI6oSIL6k571LwWc5bR7sq0Lw995L0MiOLWAwXXBqvN
/GCHrKAVK9em8QvnWiqAYbAzOySNPCSMo94IaP3rgg3vwWHSeIh1BAPLIw9a58Pve3lZTgejKT5o
2jv0BLHcOsCY0W7Wy30vwdbIk1216YMCAlK45nztE3DmGqDO0arndSh8mLC8iAXCyJWIyNhuBOV9
bCsURqF/jCz0SEb0wnwbEI2Zq72b0VQs2PQC0wqYQn83rtkf7NzztpZZD5to8Hg9h0JukrK+dDm6
UJLRxk0eiWd0sZxxQpq8qL2+xDzY2H7ChDyXEEajCC/ZZLdrYhfTQJnTJYW/uyLinSYgxSjozC2T
GXKq6UnTlan6oMsVK3+d87SVGNjkh68yT4vjKLpk1ZIblOqethvkfLWSiM29gzjh9NtyGmuqZPHC
1RwHmc+UICT6cW1I+HxiuZxMU/6FgdKcaojoa460L4LxtE2U2e/L2lLTr6HF7Ph3PulYoR9Kx6p2
AIEVykLrsSyG9pApzpNdAqqvp3WtuSG22rgbMAyZHoRTRnFzRCwZgPYK0ETN3/1AciGsebrazAvJ
eYRi3nnshqptdnoacfTqeqgy5hv+lfIZWJNntsbV0ZszrkVtTcXY7ZNExTc/+sgI9Lk3jqoYa5OQ
IWhhZf67lNNFhKBaAZd9FTbrvxO3GsM/L3tTUQshxiDxwqyzzzBM1amIiXaQXfmmxfkbmA2OgMpG
ZyRqjVEJe2zheoe2mUnb1SscKwQMPxqOOmgyrc+/j7TUjB4bE8F8QgzzVsUYOX7f5EJGQd7nOp3o
mLTthlTEWQB5AMOcbRn1phtlZ/pmUrrcEC2j7+zS8zcx1T4pk2zsVs/BX7POrIQn8CBAQLHJ8xwA
vtYDgpeiMTZ9z9RL0JA5+0NO193/qjv504CYJbwOZVI77Bir9Zeosl6lkc0bvRmORh6mGAubW5k5
PwMUqY3pVn/7QVwQMBI3XKk/DKu1Y1oxMURrfm5oy8SRlCdByz+ss3jjz6a9NrV42KJ0PCVQr1d9
5txp8g/rbWbgu9GNiiCnwdqHk/OZlPklGsx7i5bTs6ucBt5SVsoCuy/lal7AvJ06P3DjWO6z3MJ4
qVGDinSPCIXl0CkIam85N82JHm3SjGZ3ruKzaXfPIknMHbLtpbtj30vh/rFD/SlPafGH+YQgwKw2
KCq/m1et1j8AmnyaUiDzcppHXjzaC67JKcNe9SYVKLRfXn09SZG8V7AFYRpx/GZY4HdqT9ikXI11
ec3D5kpUtLU1gWKcaWgTDabzvy7yoz3HMJ8wVkYC3zlPHahZkj1k18YFgzJUbOBpu87dcqP7Q7KH
SrmRMonXqiswduT+uJMYtYA7IeTgJqZh24WrstYiDKCc3cK3qTSh1oizjOPmKobb4NIPVAY7cD6O
axKgiy33OLdlswg8s3ldlOODHXfPUTo+jA5UJ2OJhcHM2iUMrW14UTpLvBiPU5ufNDIFDzYT5UTD
jxHNxQEZj1w7DSZl9qN7bFb7pJwAbJXpA71qmE3WM0hYYEyz9dK5YIvnmhjL8V6htAOZt47c3jzE
TvYkHfmWxOYHafEXevFrvWFS4qIKPSBhI7o0V5CEnPSt6sXTyLPvpGUc7HZ8Mjp5m0OhrcdU+0Da
nbPukSnQGV+lwmfQDe8Mfe9RdKCXoO1Q6T9bo/BXIcygVWo0R0Znaud1mU3AzjvEi/aZWMc3hWGW
JYC5lWW9MQYZkkHbDFYdBjGD9CMIzbVuWxg2W8cjLaBlMjWm/VnNY7s3uyrdwOahqjL0MUA7Mz4q
3f+ThWxKmu6056hHGzLWqH4K2fQbAe6/AKHjE6R8SCqa2KiEaePyD04dzTu6RvaDXuO78jgYmgxG
ertFm4+av58qlGdj/MwvKlEHLpABWb0vs+xSQfDoTW4mV6toLhnxu9ZO756JJmXlfatq/tP2pLES
AtHt9ImGM0Ge68YoxTvMnmaXViZxQp7z0RQ9PXSj8vaiLF70qVXn1uVAStAM493e9HeuRuiLAssH
WCT768wZeABDp1gwuvVoY2muEFuvyrA2GL9yUB0yrAYkt74Dr2M+Rrg86QqIrPs4Zuxr7+DI9GuL
Uy/422njSjdcWRzYXKdqdoMSRRDq8OmbYTf1BKYN47Sc6UCLgQzpY4bSY+UgFXCzR0VpXdH5bl88
A9mhVrXP9jy/jbCeLn3KchwX+E+kSUBKqVknFw3sijR6LWj8cT8a6pWxxHbISp8ATg6pAjRsH6pn
S5vb41A057mNo3NMBtuqd5YLWwfDwT6Uprl81BJ4ib393dvuqRyprAvFfQ/b9cICz+FKlGeObIDl
YPUFDRQYiUKGfizWW683tk7ivA7IpeijgHd1w/nszi1jR0NuY0aYbQYTwRIpTdd4dC6/bzQOToSw
I2MKWXj25MfF2QDYZQkmjtEZnOpses8cS15rVb4B5g28Nn7Fh8ngZCivWZPa+zLPcaD7eX1puuiW
6MiljL6J9llbao9oO/55RVaeKp0eH17Scis97dPhiC1RcwsujRNQcRCHkXZANDxAUJL2oRqYxXgf
czSLbapD8lsYWMWHVhaABqgtVlObUVXUiwsyire9C8WHTGnCW7Jr5wyH2JXvaJzCjbaAblVDLzVy
QPvo4GJ0UkqtsmYOS4jkht40Y+eJs42ymqfUZ9IkAX9zrV+HlslXXxEeSirTpmsxa4j6Ff/1zyI1
2pVkKnap221V716mkFyefqxI0tbwXRfJfupmap+W11281pzmUPdxihTVwdGt00By5YPM3gCfBe48
sMRpHyJkwSFhZoDw3fhztZV5xWWqy5NBpJ9aVPZNIT5Ku1dBobzXzIFH7tT1iw9vy3RVAYaFugn3
E/IG2jfJ5NlroygQBDBWJMOkpY9ATnpCHbkbZk562BL+do11VH1I2W+02c4CBbOWSt0K4lS3IqWq
R73CloNDKGDfhCUbp5cMHcqOrj3lOerVQCYphkVIJaCWnbc8GmvKTwAXTi64mp3vdKAu1cO9Mktx
zkLnYFp6uEu3TAK4OVyiEvQYXCVSXOjhztpuyQk2rWJTglh+4AZZM+kIUUoTAjwI49N35pzJMK2Z
tGVVD+NkYb31Y4DeuSKTwvIOCStfXgMQGDjkM50sP5gscEwv6dz7NhoiROv7sRPWpnSXQ8d0qoc4
kEu4sO71SGzcAk5gWQDE6YvDFFlZ0JveX2qXdjVayzGiq0sIe0h3W9bNuDOYt2LoPCY2+uFi6E8V
a5cHjdyhb+jVCvndaCPLNecbI85AQX7cFDHS2gnPEZi7/B3XWbEZPeeeGQ0ivHGkQLbKTS+HiCOK
1zwkg3UnZCvbQzzuz2nxNWhLMBEKphzqzy7UssfCQXIca57G2sstmUGFzCp8bGA+ATYQevmocfLw
EVocuBqiAId/+OqZxtkaUEHkAxqgSBcvZVo6x7ByDHCYqfHgjUgE+1wG+hLZZvVGcpJL7F7IEWlf
Tj0cOMvb5771FBHGe0nM6aHLtWo7pu5NVsa8lt5EoIHpiKPH1oMvsd52Xf+KfJz/XuV3m5lB8pWt
RG3oFrJSwHnqjDF60pM2PPcMzXIaBfBqyi6IKNQxvQGY1GQXNF59VQUdgEnXDEB2zf23EZVk5M6N
HYsD53YMgv7Y7EDKHzlLLsp4YyTIR7npoU2QwczedKyybj7+vgcu6f/fi/kGMTgiJ2B+dmjXOnq7
0weCuPPW6W9tqLPw1622ZgPjUuwwmmUNLW7mqsmFpkH/iqWNutObHj1tTF+pG2ZmXGGkDTcvFP0D
Cpsj3fJApgyVZLIsj7iHLvT/v8u5GO7YiZ4zmds7f5hPtt9+VDkAV8Ks532U0nujuVm+Yjxwt56G
zDb1LaImStDzshv7bZ9Dw9EtvVt3Y1wcEeNkW2Wb89by5uEVvXwaVNmg78aRRWL5kDRYsFwqiGLk
+I0l7YIU4w37INxY608r7ema9X3zmuXoE5rkXBcivcjWqF/96wi4ZWTDWZOb5e0rPMZorpjeEHrR
rpkSdFFUvCZYNintJ3MNzSWwtSl/RTfrPtotqTaEdbxq7UjEgCm+REJOXJWeJjH+BfJjrZjfDrtZ
FTiuFG620un2otNguLUkpes8Pat9mwgmWyVxBxTRtouDPU5Ea9eMsEFuiktfueSMTgNi+uUXk9BM
47Km7/n7m3Or0zAOGiffbRiXh3b2Cmgg5EDhsF4j4nlNfIdV3wmwqRBPWI9TYPpT8ugPw75wG8jF
SZtcosntX5oSPomf7DyZiyebvuB9yvo99rF+VynbXpO9y0SSP5RtBclvwm4jpqg4OFpaPjtcIR35
mR03UYNe+4pfor430XGu4Gc2yGFmfb51FveF3yJor5zhfXax08JmZNaltkgmaEL0zC9J1IAU0Kc/
WjgI6hrwZTmd1tdSa+oTOk02oy63sNAp+F1T+lO5NdoHp4WcatDk61iLDgYt/qhgGaXa3koLI5+w
iuEVtjGmOTV629ku8BaajNOrqT7kVG2B1hoMRUBDITUsYbha0YdQ08VFUzzn8y51K32nMFbeQ+6j
9Vz63UHVdnMuTSR3KYdATglcfBOX2YxiduWTWrmw+L65oJwr/1D7tW9Y4YTyHyzG/8SqGwdfYgkx
vBURSSUKMFvfVo5lb/xa3Poiw65gpkF/SsGLXPuwRJE40LtqhD0e2g43NHa/uxfa1TYFPrBaWryz
VoA1tW3/JLw5XflMYU8DDJNmMlj304pestTRM6mV72eA2BG9rRwr/yJPeXzVF2le7qUxdTpfT3pi
cXKNYjn/YhupdJRAfTb8M5jbwf4achJo8+xo2nqztkD43Y2eSzrVzRoFDqpor/9X25Z3wtznH6Hn
wpJGTrwy++lfa4z2Rmn4opWen+sWqlmyNDHMjsRwMNTYJ5aH4TwUh0EgE89ygqXbanrImJl3/jQf
4ti31+5yU8SQxHauGyN5Wh4aouelmRvcJnHOfSNmdWtN/42Ybx/tZcz5SdFmaFzjvrhUyIzr682I
UOFotBKeZCGr3diRA0ox1pEq6sbBWFkhJirCADDGbKbc3Tuo/cgCsaOtbnXtVlcQ76JSe65mx+eH
pWpbT6V91+hib+hQD9u6LvKHtu5vVSrnTZ/iTkaDN01lcR+9KtpLg8u+yVVOGZqmR+WN7O3a18xz
feaO2hhOWh5tGoZrQ5P9vW/C/GQ6vJy/D5WMUKnykq0SfZQElAH26YAxn6YyIuU7saJX5vXzUY6y
QAfPw9gCOlwIcfB7jbaCnNVdyxbTBRbedRfDGk6ZRi8OeOfA8cFZT8vW4DCW2Im4NjbuckPJhujz
cVnAMZB0D3otXx3m7GtoS9WBuWV3N+pELS29ZK8R2nrX1DJLT0Ei+ctDj+DHrQ6Lafv77y4tt9hx
9GH4uny2yrV6rxkFSXLLxdDU5UBstjuuf3+yVcCedVoAdr8/OeqXOBjaJ6vfL9ZUrF/sxvr7+8gZ
vfyhDNOX30dJXLqPSVgd//uT9Hx6VqYMfh/ZOGBvMr1GRaqP2LyOuh8Ot99P4fsJ2kI3n38fFaF5
gGEVPv7+SM9onnPDA323/KVCmN9t61qX30eRh8yTfMjq/PuNOORxGhud+O/Xl3k9rDFAzRyJ+NaZ
A1qQYTtgS+Ql6BvClgdUFrvfz9oTV5dUE/iG5cXNa+JzyTNuKEaXF1c42o7EjgHlI59t8yo/5A7D
qN/vxW/RHT0DrvPvTx6a0T71hWAssvxegLrFJUHuSmOY7y0yOv5hH95/fzDO/faxi9X590tF3ybP
aWihGEIB0mLND8IkgXmAq6ouo/E+q2y6WePi0nnQessli8s2zx5r2SpD1jAklf+kavZ1ZufUpfH0
NOs1XMQelzFq2r2cRmPtNRENS481v4qFfuN/fzKUQEDOwXKPTdG+j8szRaxR7A0jCgODQoNVKbJR
cY3wHOvJCEKUuvd8JrRGdgy3pQL8lpm92uh4cBDOZ8mqKFF7uflTZgrtlo8qxQQEgrOpo7u/vCHu
2JKR/kLk0CFtKv2xLMU17VWyg4RAbk5p+nQ64x7VYPwyVcm/nF0eoBb3NY1NCzVUZ/ELYgjqy8cc
PEzLKOAAkAKLkblscd387o39cNAtqa/7opvvcz3vgHR0wOxC+d+HOAYzGOvGISi6Gk7K8relCScE
YWsfGYTdXexI/OVVbTz5uIXgT2qQE3lD3lgUZ9rL7zMU0GM72OPIht0HV6bazVtWypozTFAM5R8t
YnzkTOR02ZhVEgbm56ZM+p1HLnkwx8KjQS6mvV8Uzs1CN7rFS9dtpuU7OlxMh75zUHfCRftdymjP
2VBDyd/2PBc7tEMscJoXj7+ftDy4ztziyBimLHBUnN9R+x+7psBV5jK1LStW46r+MUFvsHVY421O
jJdyqCT0SxTRYdQ/uvAoideDwl9xC3upMdOysJlX2M5OSUjkbs7ITkb9Tcd+xRS4f8JqyTh+2RVE
pUWHvFFodgDO3ABxRw9Na3OxPHjDPN1t8GGPXNpH+vneRTrDh+6StGDm83nwsEKQ/Hejvr2Svo7a
3mAAGEXlnpURTaKeUMw3yRM80L/KL83LqBxrT/vbXZf6rIEOiCkoFa2gNHKjS4IPx7C6rdksmofM
jlGQMKBoQyOHntb725SOQGA3tPOTcfoaU+4cRpYjPf2HVJOXTpj6dXRq+SSabksZO2E1Tb5DDmUv
o04+NwSofAdtnRCGcUdeOUmfkbnV+lfLQyI0e5Wz77IqmIQB9zYDbpcsczTAAYx6fDfadBBKbyZp
K5Wg+pvVj2bR4gzHOr/pLQe+yH/Fu4FzyEoPZkV5ERNC/ay0v0hzvJdWucgMnXhCRpFxnqJiLwfz
VPnTcCGW8iWvAKkxnSarUOGYNJa/ydIcSXeQktutRRQs/80XBBdemA1XvWlesKPqt9832mayuiSw
wiTd/47/9DplFUpp9CxPInJ4McTyImqttYU74QZ6fWMycbNqop588Nsu8/rcIyQsIbHBUIW5bLV3
Os6wZ+kGWj6NxCgC+4rV7SD0XqyiQXJY15aQpNKvaHv5zS3ERM7uNsCz1er2VkZFRAGES8qdhjfg
MNVFNJ6/J44RjQ3tGce+N6K3ID0KBr+GxN3CoD+S732t6YEjsDLF08I5UbSPPOAMJzsuGjwPjfbS
6aW+zzCarot8m9QokOi1+yt4IlYgpv5D1FhgCispTr9f7pSLiEjXXyXQUNX6O7+KhpdRK7YaB+hd
pJH9EE5oQzQD3mFKsq5f1v6D4Wh4imf7NvuafVuOTWhhb9zG+gOD4aM+pe/KcDdjZg2IfUL3ZupE
uMViIFWvb70bN2W58SPnycjTD8hUZ+nO1SNl/ZW2DUJ0Jz2POS1hZL8rRhiffuODjBSeelHmmSaE
vHHMz55LEDbuIiMQNmHbEgNPK8wryKZ+P3sQVLJGe5T6W8VAC+1pR9+VXNxrr6r++vteWaKhF1X7
Vps0WmncoJxm1VBMoTK8cniidNquMrn+vkm5jTZTrx6Lun1LPa+4ZtNYXOP/vVdR89aUp6RWFRcb
xrWOBoKvKJY3qsdeDcL1ORu6TcsR+r8PlzB8mJUm9MVTU9eCiEQRMJNg2FR+mjCUrUdF/2ikIwgw
OqaJVPmnDN3Vts7B+/g2Oi/B/J4c+CXPIgy60GLhtNIzcVkCndiFNhVDVVotuzgBwJQUMDGUXVIX
LJ/w0YP+9yXD8hDOzToc54xhGR/vOnbtUqFfbfv3XMsoynJB+sn/3vv9GFLjYmdO0SWeq+H4+6bA
FLFlk/qMHWCsltFsAVx1GFoymhjm71tvDrvj70f9fkb58vu4RwrmZl+c96Kt1nFqcaf8QCLzU6f+
j7oz2Y1c2aLrv3geD8FgsDMMDzKT2UtK9c2EUFPFvu/59V6pC/s9Dzww4IknCUlVpZKYZMSJc/Ze
23i26z7/GKqyAz4bxvRVivJ5iORhrob03iyxTg75vBWemneehfCpo3mymWBN+n0HIwp1XE+UzRL4
1pTBB8CS8zU22Z++7ZZ90HslW1hgHIaanq5OlvKdN2vjlnn3RWFooczHpltSn4FpTkG8mNRnioMR
loemvY/cag/+GdFe7J4KO2kOIFxh7QAUHnFzzbTzans2HivXOdEowebaGN59O0H/h70UXUSSheek
q0wadi5k8TshhvijpttXZKTDqEQQa9rFw4U8zr8zVHcGVXuo7RcZmvYLcZ/ZqoCN/ODRXO+d0N2g
see8OJlkRszDsm5usaOZh2pEvMmBBB1UG6WHPAy/VLMrO5e5DWPaJ0BXuIXcJtnLtp+2HnPY/VJZ
W8V2+Vnnb3FOdkfoOvrFaGy6Lm9LV/ff0Fu6dZa65V2O5Np3Eo1loKnSfTpX+pxcgT2MAPu1IQPr
6IzhQ4Te/hDVkFd0PqgvM3gxZ0babuxs6kYxccrof2M6qbaint4lsTmraW5OrND2E/KoT4PWHWfg
SUDoNe2z3TFwGPoAn0it7swp3M0hV96MMlpLXJU7hf2pZdCCmcLo35mOv9J9Df4IRDozfCckcCWj
LaUHosFJWgsSej7e7HuiHt56bgW0IYN9m2KTerLMbgfgi8fBHhEiVfkVXoCevC4W62QKfINmUuMt
cuPyZqqVfrHF55xZUGbTIT41zOzWbtSvlgK/ZF/QAs7SxuPm7yaEM1o8OqzmiCnL99BNrG1Lx30H
FiA7RYqk6RAVl5sGtI15L3VhIX9WbHIuI7w2eI28Ytgl9dyflyBB5tQBFq+i7MZOm4z+w/S1BGir
GB3X0CbQ5Iyzi6oNeXfp6oe2CSlW08Z0d0sBADFgRhdnYKFJY0H2jRQl68tk56TLLVnhX6zuGX5M
RdSQcm+Abs37FmFZRzuZVvnCGZGeb3Nvhl6yXQyytJoO9QxFccQCheDCJkKIeDl1tJIKZanyGEDY
k4saiglcoyYHoebfODWtM2cgGzY5H01R+HdswHpjvkfOH+VQuCwIZCaUCWyvxME1hgVmiqmzjpZz
2ks/cSG5e7lhbluDnh66ouSG/htAlYJ48WidhU4Fd2giiqluHeTz1IvOnJx/X2zOJ36j53ZVuHHl
W0C1WGxrEyOYK58ts0awIo2TYdjPbjn3OxUG9rlAonDuaVahO0Ht1tZBjfr5a+5cTHMNukAu9FmE
T8C17PWAEHI96oSwJrONTr8fySqrt5Ub/KAg1Tvb6d/nomXIXpn4iDFxnWJlRKfICKKTNcqrsA4X
tmK+cJLXF0Z2+Wk2cu8oONGZYfHPV/79Z3U8f8oJ+dhs8pdM5CbHRZJW+/uRVT7aeDaP5SRG/PK8
zAYCPhIH9xivoT7LmDpwyIz2n++N+s0hFcL1nev/FHjArxPVb3SvvvPRyI8VPZ/aIYDRaceSwFj0
GE5808R0t4uCgwQHOdZC4aVkTIuuPNUd/tQ2YXCakTs62hPs/BCEind9gWc6nAigyjdJm+Vr+GlV
uQTHyjN7Z63G4saqas5HU5TR5GL/mQvz8/czgowzUNl8/d8vv1/L7Ox29GS0k2oN2EOe6nIQJ8ti
NZ1LNGhRkzKc7Uww4NGMV8i28idM4N067vceEtfT7wt567gaNVQUXS7HhYSz40Kxj2GjWxVNq8gu
VuPBAp7VYmUF2GJuvKVrNrnVYiZNktPvxft9h5I47I4pjQBdifEyiCiEBuYuDyKpECmNEzVvGSBa
tTCyZ3NZvWqjY4LYS+d9cLxvNxPzF2/bHe0144LmFqOAOW89YCRAgeqXwoMr487qsW9JH5q7/uio
xQIrB/Hbtdu/pkT1grXkGBfmhVE3DXBEtrTCDfG29Iu5Ctsy2dZY1rd9XA7rmuzXp6RKzpFz1YoR
cPswmnHi09nrL8kA+mRo8CzbuFR2pjnGN5UJJobb/EMVzXjK6bUdassJ8aJ06Yn5kLGvjFqdFxPZ
qGTQe5RVeVaYc6FkLMWFKWbmk+YInmGBwl9lqBMTeC3UiQwFs+47G03fzZD1TJGrnysofinjdVpx
65DQ+hCr3nIcTBxndXMv2D1HbHP3C+YEpWNgRJy/xgSuRrakyaagwQ+foRGPYZUZJMKXXBOJGxHc
B2eH0rpJiKnZg8pIWUKq6agsgSPQoIgnFxfqXacQjQ9Bt2+k6W7xa2EtaDKGbWKiyCK4wKzMYr9w
zeOOrl7TDKRKBVs4gQ1VfaYPRTLRP4BI4g+K357+ouUXGjvWTDzdHuTrV7CAW4psL7g3oglvNdO/
PDduiDaaD6Vt3qWg7sDN2e4DvI72n4/aZZhXbRWcqm62zxnuccyB3caQs7wt1USCBg6KKKhhewR3
nH2Bb9LITSPXe702S/RcJpTtCPwIpC6wf6fyoir8exP0n9iabpRNciy8Og/n3LZskZJnpXXqFPCO
feLgGLOTEMqNTp8szXw3w56RqWSXlu6Bp7/iaJN6yJ1rQfd6JDtvCd5AMN7H+UdnksIa9brftZSy
LA8k4CRxdC2H60vqko3bEoi4rmm/3lnaeZoI1HggP5rUF0BJXhlnW4dkuE+y2op+/LBd+8R5Wawm
MmnXaqoeq1kgcWCLtsKahlSO4art3sIE8xbhG8OuY+DA3eQ5n1QbrBEyGWmWTLtlrDZjW+0ZZ5q+
NvM/mTI+GuOQFFL6gRqcY0XZN4dq41UOs/u62WUO+hcv6CdMSJp1PlrkK83abRe1yHeUazwZ5hOU
wVNOO2HP5LrdxdzGErc9Gtvc0dFlIgy3SBLhU/GnJjyuyvamQ5WmYp8O2vGHxnbWlRIf7E7IKh6E
dqIH9B2bFjAX2xnHJTMwDzIoHvJYfeMiVycVGrASwctvo6V7D1qD2yGGf0nK7lOEH4rZtfNdJdb3
SHy5cb145eigI5M5axYZHeT+wEuV1RYWxNosGGyGea3WicLRZHXzD1IlsdZX5xq6nVWaxCYi5GyB
dKdIGqq7XVuWfy0myJ21mwm3AEZJrcZBp64BYA005Zoi+CFEMMjRqRohGWvoXIEBX+OqGD8A/SHV
jeV/X+SqOtozp915Jhm6EVcL+ozIxGvIhMyN7CiCeesQjR5dpRyx1817ulx/WvfHTrwHdzQ1SVxA
tuA0d1vtWiHh1YUJXoXItrK/AcDVrAuM6Nd/yOMJ4IWnWYbYAGScf+UVVswxM8FT6Ka/i9BPgQ4j
oRzXshECmIxbLlXQIkGZERuu6rnxtkEexZs5DiCqzWTBxDXHeEzkqIds/Oq6m8/z0hln4vC2fRHi
gNRpscbXDiQKBxPatPgL/TAPTkmNE+JcaIf8tayct3Egwgh4kqbJ2+3YJeJthy8CAWf9TJpZj7j6
kGmoisKlKK+c2uVsW7s3PW2lOnRvnezWQ7dzi0nMISXj7xwTc+bG6IVlR1NPU4HYLTdv1wfmau4B
mVquVRC1A5HgEW7tFaFvJ+toMJhYNO6lsAnA8kxzn2ABvP19keQ6AnecF31qwlGvw4BEHbgw2CSq
NNtJkSGMd1Jys2zHW7c6IboPDGpkGc7t70tKKUIgVEfizr1Xc87BMMmy+9W7Hxm3Hnt2Wq4hwNzL
jiDwsE0P+Og8G4hD3jxUoVv4dHu+FJX/SxUyi683pWQSzv005RZvweg2B3yFXwl2Q39sUpTF8fwq
e8v0jZi6ExDXxYqddVTNr/zcrM2SHwRME5CqxjmDZWP2Yfd0ryd3VbX2i9PGdL+9t6oUzs3CIzl6
1e0UMGxuU2wV9F8T9LzQxzwJptMgSKQci2QTQccuHTl9CjS3ZPpWr0g2p60C4JJlMaEUBNYEjfaD
NncRTqjXOSJRYRDkNnJkdYs4vrG95I5fOiBJ7tdLxq5XouDHn/QYTPLbio3uqwTXjDDN3eIQI0uz
jlFASXeERtQS+OHoO1OkxUZo+AYecaA22ZdH5t/QVTmq3Y1gwoEdMQYi1ZOZueQotkj9R0QBjLGo
3MVTFKC/5v0cdfVuZ1nDAVl+GUI8eiL6kdfsjNjEdW/G6avTlweV5zf4WMW5lx1KD8Q/WXKCmy23
aahQOBNganrI8RTqku0SE0+W939pLTT4m5I/YWV5OxYnDjfRD78aYY0dM+acxif5OuoH3iL6IUs+
lFlAo4q3lwRL6oUK80MnoZtIu32fwFRwI2/kEItDLEse6jnvn8crEjoywrsiRY/MX5FySV40XYXZ
HVmy53bZLWH3hWJ833o127MnmhXtgGKb2xkSzjh6mQwZnqJFz6uhjb9mKb8EnQ14N1QKJsAaL914
jGY2XZUnfpd3THBTvFOdQeAqslB2qPNQgla3SAAPeW5YLhqN0aaBFrDCVYGWEbFLlECZjhwXsuEs
rgND7ORE5cBSWNuNSVi2RHGmTiwhGxFCnrawbs6JQYZQMBjoFdkcy4jTWkyzpOr08yjCi5OZX6ZO
5pWqBqIMC5GisyofexE+w01lKg+f9txZIIvqRTBoVM+BXb9GhBU3s/obVRzXMOmvs8X7NJm8oFpO
PzRIghT48VMPoy+S5QMEnieAbMZqNPQn3kxrrVxaU5VgD6ElbtY/kWC2Fo0BVI9i2nBIuO898CVz
vg2cBrRqow74Y/mx5xvZ0jEc49j1g6Qk+1xodMOguUaOHGEGX8wFYGkGkVrbOXX9cmA8na9UC5fL
tDsYsGwXYIMWtiKLrCibqsJjBC6Lg+HWGPp4blI06Nugrm6YokSHNMgfHUQV1+9VF4deJc72MQVP
RZmqqCe9j7DH8Jc1Mlt7jv3k2DPtL5c3mO79N5ofHAvdTBuqOWkLIZxNlLsdcbog631jm+kxConi
63KHRCNvPLfWZ6qio91bCYqH8DUrm7fJpiy1vAaV/dheeHR8BEmavS3+ahU2pVbIYeNZP6B6iYWb
vX0VlfRhedebm7JPaOUExd0SmXKd0c4lQwdHCFoYzD9AHluc1+kYntyphwHmUBpmabBPUG3s8zjO
2fRqdlk1YjuePllz9FYPLgbwbtu2CwVnRixjQg7kpqRRlFrGWUFiMCfWQzS2RfGI6MqGE+i9MAEs
VzFl4L62yw/DwPl8tYvZUX+TzOjc2gSsMg34mrWEosNtLrPBzd3a3XtKRVzYRXtHR+/JS4Pb1mS+
hYZgo+AT40qbcVUVg14ti/ECRONq7R7vdIaQpRJ3btT8pS4kg8s88jfNVVK3BQ5n4N1hR0Cb+2NY
HT+8rj6anljm2TDo9Rd3vVPRQRH02BGfItjr8npfOOW2umlL8S1ih1g6dVP09Bhai/MB3rLLJKF6
R4zLaGSeBDFZE2lmYQ0DbEgxf7fL8xi8dwisEaSwL1mutJgNDJgmxGW2gEPHNuGiZf7a0gmqtCB4
MXHoGyLf5A0Fi1ZuYm9Z40BBXNciTZaCwNRsfJYDtElckO16aTwI9JPTrl1L+3ZQH3ppT8hg4cMr
bwIyNqodJmNKlNiP7OUHpeFzen3+gyy/r6SRr4myuhEtD3Y3tL7o1Q3viMOyky9+g05oVNknqIE3
k6RZHJSSkU7bSs4UrkWDMWS7TIKI1iMCg5bGh860L+MQ11eLSZjGT1tmvkYMumIyvKahpNexHJet
FFGDPtbe1qG5BoFyZ4XibSJqT3vJB2eWCBPAQ1yRDJHEf3l6uMg1TuSClcK12Sb7Qn+ENsy82YU3
2ZyaSEg4s39tu34A3U8cGjP6wrvkkfs2euNh6dGMZr25QYj6FBbd36nY9R7k/AZ/GJyBlnPIcVHx
10R92AYYAPEO0wDvLmF321sWXdtZ00Q1Psw++xiBLa2WRl5XKh8Ud+/TdNbbmpOCNEkDr8rG2jQt
EsxIGmCBJtrrJBvnywtX+m1O+X/VHLE+EHDoEc6nAJwg8rBea6ypNbKq1mJiV2ei9ofZekDQ+e39
sUjCxFmMSD7B8z62FoaGdIuyVB0qzzkCrjiHrvmB9dUjUy2tfS93YBwqcpobu19PtYeuQD+MXn8v
AFesCQiMD5rjSjA9BrYERZub6ToNwq8EXzj880vEyjs2HS3nsP3yopShSUXdEIdDu+mz4BHtEwg4
HMKYp9ZtS4hmT6RvUrB6M/lJ1xPMdc50OBjIoyTa8ZQWgBKxOWHDRo0nyJWSf4qQQ6j4jHC+M1qC
jFF1f1OneAijvoU3UfhVTrOiE8Bp5KER3UOsrLMVls86Gh5YlEjA2Zr4bKjUUmA9TxTGGHYeqn56
8ZL5qPKOfMN6vrDKngtivKyKBXRM5FpFzsXM52OUs02opkYX1vLMm4else7DpgCgEG1Cp2CUct9L
gfk3g41M/HXIWUPOCz0l5viBm9xGWvGneJyqKYd5WLy6HgtAa/RHFhOqRfsbEc6tXNq7Dh3FyLxP
hfnfDvWsD9/oiVC5coWQ40v3zbc9mvddyCOZVJvQJt/AWLjv7A7GKAxCvKkPBfs9zocvy17eZMAD
EZoCK2izKceJolNVq25eyJDkAazhywSwhbcmott50h80CgBIs8Z1+GMLVqYUrXLgHquAiboNjj2q
EVF1iKrjbWEMu2i4M634AJBl72nnMfuoIlqjpBIZfhGNly4RGMlIlR0qI98vRvHeq4CoFRUF/mLy
7U1lu3CbqV5VnpEgKyi/mx5nPufujAL8kjnlDhEz5hq3ONBqIpIbAdPKAxGVIcXax/1jHBRvSTNw
GqvL0yA7iWeMa8MbI3UF0y0vxLZnPFRH3kvYN9aO0oWHCcpQW9nlofe2k9e/1e2U7tloM/T2px7h
1apxwIhYxtvQD3tnhJRaYXj2U1UcbbSfBGB2nPg6vWxY4aY1RP6XORb1P/2AOJX7MOgYIKbI8Ntl
9D0zvVwJw2A1cIYkAvNhnHYnJ7L8MiaPBN1BvAvyQ6aCgahATBPdu9MMuxyPyD4d8w7k9mKvtKPq
/VyEiBEd+e00HbmHhd5mKQwqCKMl2+mBGBOgdkCGCNSsyKmEFLpMxY8bXwsN9IDrjgV+Paf5y6jQ
nETSbNbOcKiuLqU2gMnReqBEmMnlhCQyDeCkPCKrbEAB0gumyWQ/jVMPFTwdMY9D7kAusPiT4Dgz
U7T7guQQtIr6tg7EW+CSHWoI9E6C2RR1CAKAKNwbreQQFpEeCB7EYqa0w0d0Th0EbghM7vXtDNfn
7IjyOHoko6cmGeqi87CIjA2qR9EZ28Yu5AYp+bab613dalSnZmaup5x1rLKQwyQ9SsM+2iN4PwWV
CXuqY5+JZHox0e82JaAjhNxM+q/Y1githF1bG5yG8Y0cHe4gPFYrpDEfamqACFIQoWbyY08EDKQI
CgKlACO4fAtoJEPh9ijR9b0cgT7lHepcR02vpobdiFJEAMrpct9xPCY2cXLTl1i6r5Rua/Ho9Iuu
o5XS+YagTg1bb+NkUD4bV7yY1NGTHPpHtOiVrjaa3QWiRXAGphZv2kHjj5EE5CYFxBrgNiBkLcWI
U8l8m5kwT4Nwvo1DcCYpMJB8viRAqA8hekhuDyBEafmaX4N4M2RkHM8bGzAhelyDVtV9zRyuEYO1
AXqQbfU0YJe1ovfFotTygFn0BU1EvF08Bdju2ave0U7svKW6MazY3FjMWjalMp0r/2KkNuFBc5N0
O1iGvUXoaeCBLgo/ndxwj3OOukl8j4Hd7rXsED0afsMseS61fPW8YFO14AuJcjkwznt3lxri3dV4
KUGOiwnyQAyvNZlB2MY5Agp6Dx8t89/r6IYuVQNQbNGXfDGsjZk6HzzP3jUHVOBvMkfyqjhGKTPb
Jfg+2I4CCHSOfpUjfqpc8S673PNg14kT4tzXIprOUvKi84j2q9uPz0FIbQo8KnWNcB3ORbBl6l0w
CuTQZHeO3A1spzi6hnU/Zf0G3tFhjhhiSXxyXDtfuPMMIi/HEBc3N50OZ98KiVbCfh8ircQES34N
4W7BiWCVP4Weo11RpT8LedpO3PTsKtJdjTTPwGXV26WUP2PNb1y6WEVgt9KbQgZn9RAZIYYMBzPD
3FK4E2sPEEEoTeDZxvssLpRfJY1e2VxFXSPNgl4KD94KXizcI+d+bm4VmQS3hrBOHCA2Df2osxOR
kuKlytzGxF8KTGpbZaWP8Rg6qxGS4xqE0dMvFWDuKj8UxNnai9paE6j2jmGQLxG8r/MyKjYJ13EN
rRCthd3f21xBq3+GPnPbTJ0JIskASVa5CVKD9GjVW09zbuzc6Vr6/jFCLKcmMTuQfgdcIQ0eVSZI
/bVowU+raV/5uRA1G1Fu0gjBVzaTC7NqvOoV3zLUCdH4SYU50KWBtJLTch8wnTjAFbhvPPIA6DG0
CGGpO51khEEbwBqIE3nKjeQWS0jzEkyi36XjwHPB8HiTz8WpEhSeZfgl4uAbptnJbMvpJZ1fQ9Qz
GBmZU3gzdXiWAzgJ0wWplxcxyUQXyDzGTQ+hSm7mPLlnWGw9dj0jBHPxnK0OdtLqhmM8L9t4zJOt
HWY/HTSstiEt3PGgF9s2GQnXenpIzcdYSXTgw0UvKBlRNnGOWUAmVLinakv8UBScFg+zYEH1A/M5
CXe9qB9cBTFOiea7Q/I9EJWDIj4Ijq52VlWk5rW5zASe171fktsD0ML5yE2ChwPQ9t0c00MO63f2
mRsTaOymHbtb0edbN8oF0E/26hLQmG93asKSMMm1FTHT4ZQYbHrhfGjT1pvQmzq/6FgEFgfCaW2O
e6q9D8/rYUNhloU/ZN0h/+o2ZUme8pTmet1oB8kzGjKrKX70aaGdt+Y4NuwQ4Z5lBqIoQc2RZ3I5
xR4YMsqTA7FMzL6XWu8RUIAFpEEEVhMH5aKGfD0F0UNGUvLQR/V9324gVvBgtlYDc+IpKz2o04Fs
D3WZ4okcafGUzS6uS3uX8kz3toWuYdwXcXhAgWDvaLEGa5ejvlG8xeFZ1V170H3+FzXBF9OaR5t/
5BkQwYE6Mp2d7ZeBeelVYzCvq7p7SsiaINuIFHlLDvv8OicZsWuYXn3vFKHwG5k8DzztvI354zid
F3eqrge4fTFd5XMNwvTYHG9i8q+2M7IUV9tEewXskXT46q3T6ze2gzW9puB9LKNn2L7m1kqh7agZ
ut4S50cnQg5RCbkLuSAQO/HdgYl2QZ5nYteOIgIWinwSfzDmPIHzBYp0f9eQONDiurBxyt6Tz6Vo
LLQ8YrCq8IZ3EFhKSNp9vpFeHR8NnpCdxmEAweZxiAOUvB1GLmk5nB/TtZAhopEhQuSA4r2Pyp9K
Em5mmK+OF/csYgP9cOr0csCeQij70iC+ubY6fa+GgqXpmRNEhF1iZCssprcsBb9EwU/MwGYQ5V6b
1U/OngNshlX8yg6u7iaIV4cyyw7M7H0ryO7aMb4N6FSvkpz2u5DshWVm3IyL/ZggTFxNC+QHkrnp
RLU0P6ueGZfNJsxRR/qYg69dAYfTB8jioUOzXyyeSwuwvYuVcLZp1UIPvSxV/aF0S2MbE/qqqE9m
ko4+6ULFSiRIJQoDHZS5L5HrXZ0S0OrpfhltcZlc9VWRn742DGZ0C8wPJyiQT5nVIcl5pIDzFHAt
IT+QP+4LRevf6QE0yAIJoLT4XQZ0/F7wJ6fjjqTCxsng0ZHItOPsjDy49QTSfTdfcj+t4zd6YzTy
kmXrNGjN4vBv2YO+FclwGh0r31rW8paN8Vda1CDeawJeZCKZ+M7smTmrUB0WG0nFXSG2YRF00x1s
9vJ2yqmGRp1dcOcwNJZE4MFMiir6n4HBFKe6sgDGtvmsVY7TZugPiHajberQ2K2XOyutg1vyY3mJ
TOsYV/29MbCOma29T8s43SvDOADUBXNLlt+mzEvKY1l+jonBlHBs+N6Qrfi9TRqbeYZqP05QCzTx
8Dwv3mkWbKjE26zr2lGcHLrstMy2Qx9CgyUHTH0kjFDeWxXCcLLhghj4WbkwgGRIgplNfLVtY/kR
KOx1WatLJoo/GdyR27Zp/FRf25lx/SFV2VFd07/Xz31hGveJFav7Pu7yGwjLZ4QUxSFdhL0qyBp7
DudwHxi0Ditzjaxn2dfuNB2MEaKHi+DV7rtVzMyazWxi/pxMGApocrt4XFRl9kBkSttPUXTdydJx
jn3XHT1zk/YRM3Mee5+MuEtVDJ+0Mdepx7bKIfgZqE6xLq5Smbh669K0g9XF3q69D3tCccIv/Ed6
20jO6W6QUD+tNDC2KsWTr2YHM9ewb6z0MtlNdMIZr9JPPRXol6uKNkaXblnjjpjJ4RN6jDyX8Kft
622j2yPi5i+iuRAIDMMJ4Q0TINwau7GA6R1ZzDFKZFZFkH2InmFnEdafc2y+uQrHKwSoaOU50fBo
WM6ld7EHwlkiJ8Msj3ELiOMqDjhFTUfTZLlPGvwKA1IoztR81+nJqJkC17neZJH6ZKIkmSsQs6Ls
JdlxOrlr8EMPkTEh6HHAONNYWzIJV8tqrEMWLY9ej6knkJ+sKB/xt+ekUA0023egu619TWGJpNqi
NtIro3fifctWZ13JfbYHUOW/XKOx/l+Hg93E35yGyr/d73f+LqsZYkTU/ff/9j39139/9v9RhJgy
yA3+P2eIPVafwKqL/wwR+/0X/6SI6X9d03e15yrlea4kOfZ/pogJw/2XAQuAL2Li8wwWkP8VI6bN
fzk0zC3HZolEMPYfsdPK+RehRBLVs2WTRsv55/8mRkwrl9zr/4gRs3CAatNwtHYMpRwXvdH/HiNW
zbKNYfD9JRZx2Bo0W3bxyLY+yKx7KLzPfkQZHlvbuSuKZ0q5ptDNfRt31qY0Y/oMYlpuU5JgjOuG
/w2xYj6CM2fcYXFTR3QYbyMp78idTqD4jeY20o9EmaGTkTfDNR2rR/sEk3RybnhA62fD4GnE4fmK
HVCtcHmkmxSFIMtpJj8V+Iy2GYv3bBBi28K7DjH+U8i46lkbVoWRjlCToXHrGwOLwWqoESmAW02f
ZoEDeNHfU0PzLmgxhYclnmsxXQastqnrtsduWby7OpTBZsSEhfZWxUd4LA8NGZJnhvXpGQF4enYl
J8su9NvRSS9Lg/me81q+mbQD/6EPOvPY9e9OANiFcnq5CSaMt34ZBj/D9fvb6Ljvonj8lr0zHlrS
DK9NA6oysif2JJD0fuc5yaFw6CAMraTUKI1hHyUDqwXEhfXvv3eL8gfoe3/4/ZGrJD21UTPtRee6
e2RcFU7ULr0FEFFez1B31SLmWyp1dSWKEnQx994hjKcSx1VFS6BxHEF26iyOvx9V108nBaQMZsKV
sdO4kGSFoM/HtMiv3GK+tat5vkVJMN/KzrZOU5jDaBeqX9f9JQWYiEJgfhtxqe+SfDF3/VjIB7Cf
ZpfLYUWQsnkJEQ0+znEPJqUHXWWZffQIrmO6yS3vkiWdsWtRUwHdNsJmLxYdnH5fOjz9mznQOM7v
ZcFOx+BDv7rJ2KEOnYWv3KdE5PZZuUrv4sp6G+N3jVcTYOA3By8OGr8/pun1Z2yzABGlXZ6lntlz
yGykVEMcWqAi2HHUau8V6Pc1WyjBXXmqfA5h7vr3XTS9wr3757dxvRwNxbWK6mgB+na9QKWFr0+f
PEDSX/eociCEnn5fUNAY239+BL1k5aZOhD4mV4v3XA/9w4j2iyxmQT4W0CxRbQstjK9JpYcS1u5d
NOkbCJTiGGgbs4cFHCFU47UG5MUBw8d2xT3oasBQU0y3mtuJRqxnBfBER+NiYWqZI/3DKGFgLz0F
Y5082/VIeOeVHT4SlBolS/6ti11VIqaTjROdlrQoLh5SvE03aFTgiLci342uwS3GD/wxxgQmzI6m
JSrgnysiimsuktfcL2Xt0HfDyjSb6fsIR+NFDOF1VOt+F3nl3v7zmU6MvXtlpwqYM7AcsT/hxcBZ
FhvPKUczTqi1YZ2YTi5+iJvCB30WUwEu8nEcEWNr559PvOuXB2kQmpX3BlmCK7f20FOV1hOkyxkU
TxtdWKorjNz2Bxav8t6Ns7/uBHAIcl55D0o69amUx/0/v6qbhS/t1Ld3vy9IuC5OMz8aJuNy2BL2
fZD1P14iHFRvutiDkWjus4pWOH7BVJh7E8bNpWwTjYAJ8apovGQ3Lcgnf/+mEIFFbjMoccqbEju3
7SP2Wc+O0/1xi79RaIFoxfh1G9XD+DGPCzMR2wggg/Lc2tlknkejeuUtynbIyQIc/VX5xdJiFQOp
bKW1wTNFE9+GgKmawnxmSPMTJYqWZEUimTHY6pmhy4+dE6Fa6Xm6OJi9FbqO2xjR12nm/OTnnjW+
YqK4JRTlYl8NS5MxWY9pOP6dEzDmo6KaKrPU8wdjce5QZbh+2MebHsg3c9QIbXs1Ggh8rjdON3jx
uWV/gBndRIexAaIpo+ICF/WWq7YQTRC8iCRMHkH/HQS2vGPTynITAAqm3dDYj2WQvU1pmvpNNIub
uXDF/6DqvJbbBpYt+kWoQhikV+ZMirKs8IKSLQk5AzMAvv4s0KdueGFJtE1LJDDT07332mdAfPRW
9AoyUmijM6SdwU7TI1VW41s/daTfxIm/syOzveKiJJep0BFAhs0hS7sffb7JG9tjvXus3qoI2x3E
BdhqOSF0dVT8igHugBy6EtEaQ8LkMAh/tHr1ZYmkzNLbnWkTuwNj7/R4IGfWAyf6Sq+5J3NlbEP4
NJYdJIcSlRMLCLTEqr0mPtObZmBNxWjXbHqnH84pIc2LOrU54YVDeVE9ordhDABHtqHzjHH/xc7p
41RDZiDOR9H2+OnDjiZT3Y1iKSIyqZFVqnrv0pAiC5iwgNJipAaj6wwMHeaJKK+Piw/RE6eNO4tr
+yft+9ewRjSHPAWQgRINmqWm5baOUJIzpPUzxmSW0o8eNgFWxrkLlQLd/Eiy4uyIUvz0qJqJjcpd
DeukCS+9gpWyqRqaH7PNeE0DHba+qqwXdKn8Qh442ATAbGeR6WR71fhWivFXEE/IYLJenSMVDzvA
zuXK4uZliOEe2rphqGql4x4P7/tQPZW60V+s+XMd6MgtgLI2W1r3vAM4Y58SAUFVd5vyMs4PKHyz
02iN227qrN9DFH9Cda7fdCGPleuTYADZhKATF9DMYIHCHdABh1M9PqtIxzQ4gtK1krH50s2DzmgR
DlVubtvUti9wQw/tuFauFb3apHcc0ScOS80DFqvJVp68DHAa8yCO3VNR7AInr9/J9zBPofL+lnGV
f/6/LzAVkgrf0VvyGdAGiNBXZEnJjR+VOWpK1nn0FO2V3BjyDEx88uNowgZEmpFYGLKbIbFW3WCq
z8j56EkxCVXpvPkD40ZpttbdRCq8hSVErFAjQce7kBcpXOEp23iTGwz/77bP/4RQkNFzoO3rOLFe
jKwhccAZ96PWmFtT95L742F+KsGFsteq5slvimkjQucNocGtItkysmL5C6cijBnPuVp+4F+CIDWX
TeZWhwJyo9tp3bPIpu460AyEDtTE9Is48+ukUt6wwLMqx93dLMQn9xaUKjw97Z5wEmNHfepT85Al
I3oaxSklxaYNgKySFQjBXLnu2Y+lOCq7+oVKDDHmvN5FTVjSwQ63j5XZmJfnbj+1iEig9r1qOhPn
iZHUEwKMmIzYhfDSdB/ReHmJO1iqUBQ+6REHS2npaNWBUZwCs10PYdnuKJrIh52s6Rbr2scE+GIh
tcD5amjjowKvFnNO6Tm1C+dcdsxUKW6qV89I3qXghrAVqOEhGet3Bi7H2KvsowPuYxXm1XftSus1
JoBnayimbaZTkyRnGcyaApUdW5uBoNN4wBgj4655LaPqLlkpy0tBK4dyG/cjvIpRUS3XFBwxzYvn
SfXGmYzGfZ9UFzdN7N9eOecd9cwdQLJ0d/QyKfHXHK8DgXkM5rZq3fZzGDAZhwJXjzKbjYC6P3SZ
8SV5uuxl9ISBihCFqUkPhLvSbxvy9ikO6mDbhQPatPKIIxUAI1/AjRnPIqi8Dd/Yj2eldnhsJ25v
5utkQPmTz0dxcEoIQ9CDnGoMcicufDIoCgD5Q17IMzL98pCWrbUFyWFsaGC8Z64x7whOGh+KsDw9
tgpNOs4pNxsS6EyNyqnv5JVtoWYkhp3ASWpzn/m+pGddjbtcQLkvgC3d8PAypKDAvIixFxfXwRoi
lQ3vOjfs3eh7/bmz1Sx2n5Inlx1hBTCgfOk7tow6hAhH5Lq57Axh4450Do+i+fEwdoQruWPTbQZb
rrMOp1mvbJpqJbJGuyvExbct6FKEUYCCD7tqE6r2NLEbfM1fQCVo3xxmlo2wfgdR4uwFYoOrRbIk
ky0d33tG947YyfTUcdBKjS75mlp0EFHV/XLY2xYiYpyf5INz9swq32b/89X8warJi46P5//3bxjD
EZ6Zt28so79HAu1AWQzVhaIPBbxO0BmL5SxjoMFn0BS3LL3fPfYn06QZ4ie8aS5KKJReEVma/ViV
lAwyXBkKCkwbt0Rglod/dUJN7uUHdcYi1erxb+sTqPw4NjD8tFdJ0rzQKGTXnk+hyVD8GJOXRysU
auXKbf1NDT73F2cZifV43IJQNW8iEUsAnNrp8VEWHrYlVZDLx7pPMzk6PR46aUanZn74P891TrWL
0/wNwEmzFFyKB4wje9epy/M0nyNj4Zwk8NhTNvoEeQ18oA4hX7QReSBuLFrrql9EGa6dx/71bxOb
96w4x9mtgZE10G/RsxNDSKBlYJ0DCJRn4szE+fFtxA22xjm/0E0f5XQlqE8iHzxh4P9Fze/uHf7X
TdxEH6XBKZcoi7kISuMtZhJy7gTH7LA2/iCddBemCj4h1MZX6aP4aaPMXfdBIZ/HLKH9aTY7ylDY
pwZotzG/M5MkoHsuHOfvGP9u0CO427Lq7KXd992tH8L41OTjiRwOB5Z+aa7HCGZ3JisIRRqSIEns
oxzKJ/RW8S7wbGCuJgjGlHbiv8pr/gwLphmPpx7dhDwPyq3mpM6xCzHfWEwI70C3PuTQffDBqRNm
2OY5INZj57gmc/Chb54nw2mePaJ4IIhzhEnjEtEWHXuvxUwy+Km/9AQ/Rucyl25d41fl9gZHAh0i
uOxP0uEfOQO+BhRS+T1K8hDXR0gQtz9U726WgrAi/GSjEMZse1c7ZpKZrT7E9XtuWftAM51n0v3Y
rO20DG8g9rN1QkgJ/qNJNpfMMtDrmnCfMpc7IXW7l6IoWNu1n8T3xzeJd603ffoiMfRALyh+lxOa
4B4/Hyi/LsItIqtoHcV58Sa08iJ0c0VEM3PyYkT4O1fQBPFZC78y1OZRc2OghU7Qo9IrApKB6feS
UWdq32MYoqe3ZUE+U8uhuYfkjpbhmkjgM82AZKKYzHHVWhNRegPYIAu8FOxd0NOHWtXZtrfqHqMK
QsOwfTJSDfYb0o00d6pVrqWrarwXjvyE+v9EFhC4Q3S7rk+UBtZGZj7Gs6eVz21ovOgmc/iOMnph
/7jhsEqi8DUSyTNw55fKDv7Qfl5bDiqBaapPICQzIEwc90V7R7pqt0T9msI9JnivV56esns39zZK
iMpQOKYq1DLAM2Nca57Uo7VATVeBre307dgktJcUcT5W4+zyySMGZQ4B9F700r57jT5r5U3G3s2v
kkSqowZ6NHBxIjSqH5dubaJ58BsaQCMQQb9tOEMnWwAJ7MW8M0dfputOlsE7EOOVU0w/nCTECjBg
tGyMEYcGPOW8NQWwNPAhk+I021nuou9QHFuhjIH//jUQJJz1xmNFGD9cpjWYPsAZqjkkXM+ZaF/8
OXi58NpVNtrmNjCQwFSpJRifm0/W4F5ih6izCMDyquo3RU47qiDESbMGdfWrpEW4CjKPUPdiV3b1
xUnA0zqexzizHjP0UZWDncy401bh6gic1yhD1mwbbbd3C6U9tyL9APHHXGWcfocYtxdmkSK11sJD
72nhDt0fDCj96oeVcZWa/tnaudr7JCT2qYQLOs4y+TLpz15I7jRsgrQtoxPD+ehU024baqPaK27A
CgMlpHkd557s1uIvIEYIqi0cA4fdrhvbi+X8ahuvOPamucYWUbwMhDFMvf/k563/1ZZXdLFMqUbn
WkCoXNgNMdEaYhdh9ttBS8Q+K2ikNEQYIXT30CEPoLGtcJV0w4pDK7NSgStmMu+eQexVgTBhCaRo
L2xOlxSB+cqaTRGMCNewHxEIZ3N2k/RQRhAb7JFathsJcrPj6V7OuXw5UHVM7nvmts3K1AgCqokj
eHBzMHraG9HAJqh9gaAtIh6elAFGY0y3iKIOUWkdpsoy8PUjSLcbA+SyKChDrOJJG4cfzhg/STIw
OcB9vzSrWdVKtg9qHiAyqt/40IFIJwiPYG4X1RyLFsJdsgxhMH6qOInM6e6wMpHdrZMs4ExbBVvK
4fgJnBv6a8In9B4dK62HZUQLBEuT5XHoVGLbVJIKp9TL82icUAsUxzqvpoNn8I5MPd4Bwk12mat2
jWnzVD9AXfI1tRwTXDEyaLa65/6Aie6XcUKotgs7eW0O0VvldT84BoCDNBgu7t7IpNLOt4mCHVSm
tDsSGn2u9btXqB6rhnk6S/lhsJu140BJaF1afaZugVETx4yhN3myq0yvESIEVPmsC/STyXob0FoF
ftw+F2b8QVp7BoHPLeg8FcZrA5jQb+HZhaV57mV11UP95rrmlw4YQavzyzh2YH5T5npFkd9lHPcb
pBAFuL8mRC3URiuabrSQXVpZVi4PrqsuIVQy1Gn2XvO9reWY6uCHJCIkPWWQJ/+yRWEOUObVHtpn
T8XGESXIWkRuh5T0I2ZytOM9MZZ3OIUHopBIeFYt7286R4MwgjRbAL3AKEnN0NUbHXsCTrziXZsn
VEzYDemDRzB0ZOmCRAUOhykvTgyfeSGf+c3PupcgJfOc92DFpOkVO+lPrVvRpo7cdDtm3TUctR8r
95JzYSkw3TS2zjI0n2yOHvRB4MDHayMr/EvFonxKMQrR7GQK7pl7TMINn70AgmiBggg7L7yL29gy
WYhjUiGqzvVQuNhXL4UGrUpP24oK7DDJUhV2qNFeDtMVYK9/GKL2uakqIqH935FhXpqJc0LuEqpu
uL/SPv9KkPMjF8W/b3IZNK3RrDIGhNywxZbmAHL0jEsTGxblYskoPDJfo2l8bTokaG7hH0OL8XmT
5D9TT2JLgxD2jLqW86CJMrNP+4nemjSxS3gBfehMO5Sq2k05yPRUjQAowyP9wHg9usUts7RLMgYG
fFKVHL14rVO4ElxnrjXwSHi9kFOpWvfWWCM/LCaVnFTze5aAtTQD02NZ4XSq5jSzsh7fRrg/kcCL
avkTMlqQUMjKmluOTgWDkzhJ5VzRFvcHA5ZU47JPMvOmLG4KqPfAobQm/aJf37LnQfSpJvAYieVU
t7iQF2rdP/kkl1RoYtH613SupWISOpd1K8OjbqthAwm82lhTsWJbJwCbCKe1A8XCikpxGuN0bou4
wBjIaCRdSbtK95eaqmxtZeYLL/daZEWzNyhzOBoOCEd10LNx5dDzp3IGqqJQ8NmZv8Ie8Ycl5bNG
qUnVVQIwsog/Z0FZQiz5nkT9rSDUmlYZLck9drmGu63ZmuVHPfmngEObiWLves1msx7xUuhdMUBo
YQd9i1FD3rRc+t4HU7aSUD3xjS2TAD8cmqsKCU7ogRAbY/PdYROjt4P6RENOTHSy95qUvkWm60td
lfZvveq+LXpjG2Kcttbs9oSQKTa8Z9/1RBenDN50Zfh7bpIXB7XxoZpiDjMOxB4Ka6KAmG+lTh4c
6jLfWH2FxtNCKGkXdooIEqkAOHlj43ebgFnxwjXSdGWZ9pdX0yS3zG/HNv725kADglbOOh1jDFYW
lMfJw0cY6Exr5HtUVlS5IY4iUzXnkeNfXQ9XP4csBjByXI2Yrliavjx3xkI66R3NWbOeiMOrY0QC
2AubEZeDEffTS4vjZaicJ1W4HHhypsuhQ8BLIMN4ky8jcmthqTfr3su8g+0N9YI9gw5mX8V7DQWO
5pfyHkffCEA5OXi7yEGwFZO7SYLBu4zoHFQDDT+W5YwiDhnERCBzUDgRAnpN3xds/bKTGRwp82og
Jd57Mdm1ZI1t6SqEC0mgMzXwqDb8VMFNuO1WaA7m6bFf+ZFDZRfo6YuybhWyjENRgdGJjJYBWhJs
SGVIli4uqtGxxIdwckD0ofU3cdNqWaX6JcZMptCJijYJ1mAJ3YWhdwCY8/rDofBcToYi5C3mV64A
/C5sr9U21TCITWoQXYKHMY7cicMJTW+hD8RyFteRYdUyl6Scd37Zr5nz0i+y/NN8goD1jzSfXAds
Jt+pi8qW9HgQ2jgOopGN15EKXUxanZyqPg15tnfmURKn6XPiBH+shAYmUcr4XWOSsW1czxVkJBXm
cue0tGWYnlTnwGa+E1fqfZo64nQN4MYhDv8FmMVPN3FZSqaSC7TNTpIMOtQ2EUso7EkcrXTwqqk7
VIkAEt3470MZyCufJiTfeumzHjIxw8k95fXBwdW6aMt87+upvwemS9hOeYPTl22kXuIFGOqLcOEr
ByixO88fl+hrNmGRfHlJW9/iodoA7vdoFTQNOyqBe5AFyQ1j6wg0768Z6il6dlpsGSWPG2DpQRz9
pEUevcwcXWTSkrURAHDi36HOBdTAH7iQhSsMg8w1xre5VsrbiIwe1VUcE+tb4YXlEdlwt5hmg5xu
ozTjs9zWob/2TZpyBLSsqFMFbBMi6OXo7cL0D2aoZsP0gI4t3rw8ti66YISlDdgFiwLSOpzudzC/
CHM77liOiLkVEgrEmXIRaHpzEKZPtz9PDmYUcnIxZ1tqgwFoMuFETDmiw9F5bXTrJ0vCZdqIm8wA
1SdYiyLCN/uY/kRVwRsHnoEIt35OcGQtcN/iKapeEfDhYQwSsQKYqv1EIz50s5WshQQnr0y7/TLG
GuRuHsQHHQux5evjiTkyTZshMI+g4oeTMrUetCob42Rb7Lk8FGOojqEf7oA6lPtSy18fTw/wApEZ
yZdY+tbNasZZsOdxBimY+z6eK72tUzlZsIhsCgYNBTcCS0CuOgFfIy7JM7N+6pUp4tzKd5UepSte
NF1pbVZiL+NhSvt3vRTeVg/NaltCOeTIK/R77qD2cWrQU49vXXOYbhYjrjJWtynzzFdncos1/Qs6
WHpQUnW5cg1DwllkZslAvYiZPkONragyybXmnJ1Xkj6dxopDqjZ/rVT5kTAfBq2R7oUEmDLhkeBL
Tyhe+31l4B2KxNScKjsx+Nbb9IkoVoYdtUvVZRVGw9JaB/NEuyklNI6KUOLHy/kdqoKU4L01bgb5
6o7wxhMGzlC+0DV4+Q3X/+xlsYDWKNhvRogvowE2tohR3s0T6GjuBggxfZg5ainftzGK+BwuBiyp
77S7NQ49CDqtllCCUITvSPLvae7LY61Qkda+ndxpbz45TUO2ElRGJFQd65WrRHoWMhlBxvfv1dDY
z/4U1Xcz+J7lGU7nxtdKjc1TqO2cxIFgz42/cVVVvzfjuLcJb0H/+Rj8gBVUzKR2w2iGN4rqdQQR
WJFK5h8dEaO35rz2eIh67xiW4bKde0ShSXyfbrnAF8fuLdTD/I8CialnpngJOjScgxfMGo5FPBRi
/69tWvTzdtWGa4pn95zMD54ms2MdwusY4HKYE745L7XFszZrNVQc7KTWN6dxnoD54Yx0qROE+vjr
H1fh4yXMLNQ3huQMhN9DXFQZ9nx6yMqVpKbDaIsjLLBtcmSBq1DNkEwWULMEGxMD+KFsw/r4eEhD
XEcLuleonevIpDFNK2AlaFGfBgtFBPDLIoblnDt0XRigl2lS7HIUJpeiG4LLWJsOp8mKlW/WFoxj
jT7C6b+sWFMbj/ZEV5jZKXMD62I4k7jEwza3RxbxyB44SrRjvErcyl89XvHxQFIKc+CgodCqScFi
aOjrJyRkEDiL5DiQu56bhK10Zr8pndxah7gsATsazXMSd2QpPV69QwFb262xKZHtPYdBQG9Adyex
ovIg0qjyg+Pj5/X1ICabe+4uZVhtl4/3XZ/fdxCFo4XATsD51cHfOrMuZKLv6Lj6cChcRCQcdNi6
smCjxqK+Vnh/UQAUc2s65fc2K5ypGL3GUYGwN6BEKfTPvgFmMQ0he4wFNpcWmDp4W/XXx/GxHpFw
nyqMNEcx0BPuvVoe6ib7i/ur2tlzK3fI53ZxPTqbwm6bpz5AONkV9rnNwF78+9WzuAqWEef+Y6U7
b4+7Ie3seI0sEzea3xtHC/MRqyVfEa0ISMnvQ4JG3AhG49/H/yI4UZ9Dd1/MKqN6Fh1xqElPpWzu
/1bLTtfBouUpP6z670NoGoSiGgmUmYk/TFNKlRD2ydCH5bnF+A5ndv4qCYlHgWH++Awel8vjgyjR
TCz1BELhSgen8FTTmCvS+XJ06Ez50puWThFjIJ3vwg5hLvux0ZnXJsp/nLoSF29+kDVFlONhfRGe
9aTZvtrlTtofmY7R3TatVxhIMyGuF+e8Fd+mbg9goXRCvpLcZaCXamfqdaTWFo0lEA7alkbu+FY0
hB1bWvYsiSVbVXj20T24a+JNmJ+hnNk+Lg66eUz3DwnHlz4DYpwhMnc6Jjq8R/oq6nRnZ1T1ADEn
37JSFZ+F65GphnAL/zjtSwD96QZpW3nwNFgWj8Yt5eipU8xoHssuB7r08O8PvGb4TrUo39p5iMOr
y9AwCTJJ/FLcWjYaO2mfpJzAlA+Tz70JVTMs8/5UGY61QG2j74wc4wzgCFovLmpvQ3L5Vsjd9jDh
on3decWln8f/cdFDO8GO1HVttdVE7L0gu7gjj8j/VlO5/rfIyaB+A43AMczShz0GL+6of5tJC/jz
YBDmtJTCFGw1vbnwbdRmDRK1ryR4jloIVcpI242hG+VeLzlhA4sKKbbmzvM4N78BCI+YfJ3oqdxD
6ejP2jiyNoKS+6dje2ihKjmIlWzqlVSoxZyIYc5DRFC5OsTClOWZaeR3aA3a679b3huKNfizLxWW
4wdpwszdAo4p/6Y8vhlKwjOYcVvzTEtaFimjkkBnc59kqfZqPmZBTlR8aW61Ifknu5t+yJSC70JF
aZ5IG+kNgzeMVs0GRlZJtT7Hh0NahFbibAjO9I6IE1dSSPNFOe71sVsiY8Goxz+DtIGieKAxOM4K
lseOqeav6pxObKqBLSwGBcJysMwP33HXk2cR7DAXBMqi0nssEY8bhuQmLF9aTbSNHpGjN+8uj4cp
JD1U9mwbTiwxPdR6tYWWaLwMZn4PMdT/hTN2Dwc6cRCGmI2JZW/M8uaOfPXH609+rnHmjAzwt8B1
yXxQ/wqzsaUJ3qXOSIA6FuCWqYaOtArerr3vG9H8Vm60JXfv30dhNsnNsUP2cVC/U9AYz7Qv//3K
UeiondmPn//WMsMe92yWwA8eS0HWd7se13oigFAFXpW9l7F8msZe/eXYvLFEP7w8VEXDuvOqQ8cU
7W8ToyrwUppGfCJy3LOU+XsFAXjO5fgxwqz7bbsahUrO0NluRqSHklMAjG4Qt0oSrajZaDi7ORrE
b0G+Op4cD4bF4XiotfgXXpVtx8F5bXiHgoH1qe+KCTJB86yZBnK1UeftiiVrb0dcM9FR54RNKcED
4JJEctCMhCM3QJYtiz8LsK0QOoX1xpgvL8ywDExdf2/kRF33keUfOqHKbZCiiKnDSVuH2H0PhPAW
15RQjmWZB+QP17q+JV+DTnv55zFO6hVhasAJ1gN8N2aHgc0GAuVr58kULLaV/MFaVj+nWVVsBujU
atZb2ar6TGPHOlmGfDazmBmxLpsn8GfZEjlgs8m17q3uMqxD9K6ZTL3lqhsorbp0V8zfZpF6Hum+
nB8/Q+o4b+nopHh9nffHoFsYXnW25Mh8vYw/SyHGN70vhnWaBJ+PSZ1Djb6Slccpgj7STTXKRfBD
kyGu3fpSeAEEKUVsC+kS9oUkpVms49EzXxguSgi7tP+roTMYRNLKMndaPv7hJG6hQeu7vQXDNyQV
+OzJSaIixAIw2Y7i8+n/OMC5dppNv6upLW9dWSLjIWSJwqxarh8lQUw8MOxeGHCEO+L1jCpca/Cl
HotlhMRXZb/oSNBFm6vUsphapvesbx6gtY2qZHkJ/vBTG4exxaL+UDwmpGEvUiY9W/wd0dlPcoR6
IhjWmhuFV6cUfw06H6/0TMS+UWQwYuk99Jpj7THQ/VbCuxtTn3xpefhSBU72Oy8KcDpeho/TcLOT
Zfo7PSmq/1ZB2Hmbmz6+BiqJ32zmRMasCTQNwp/VaO5dKeYGGJG5j7E3qwmmX4ixREEYGmKKjHwd
FqjHQzy/j7z8oQliUhDK7OZ0fXwQHSyFKB5foimfPnW0N4teg7c5InLY0Hws7k6vfrWTXr0bVXZp
Ewp7T9GNN+YZMP5tZuaklHkA+J5FAL0MxX+4pRc5HRPPARjiutWtUe+Powbi5/5WmEK/eeGEhxpt
yok8MOOUa/pf9ZDaASnYdmPonZHDuWezM91z7VJIOr2J2bzv5WFw+2zdD9ei4SxsBQzYqZQHui6z
LjJMiBXwjCvsqqU7Bj9haKFq0DzzBqAPRUIOebbsmIwgvQFSZ0I/in63Alczx2t6wlArrHlcRbjN
um1gpTiZ/GbMrul1cZEhoB2JaW5NKKUFBehmh3fH8GnMMtsJPHUznH56HoA8a4AkrA6ekqu51zZj
aUVEs1E07NbkxtDLoP1CLEO7bUeQoh6jTCVsDtlMy5F6ZvEqIxQAUKz/iTJ6WAy+Q5xS5u2wYxK6
ey4i2gKdux99wCtCS88Fceq2M7xRfwDA8vwzV5q1Dd2uow5FR4++jtXQwZVW0H/xo1uG7XQ5eAi4
OKN+dqFDjKcwv9u++SHN1t/quMPDIVxpKO2gP6IrYnLwB97WVkrX3SUt0Js48t57ytf9EKdH05IL
TMX0cFnKd4Ul11FIILToqpkU0LcLGKgRGA9zRbrzM+jyA9XzdYS3JdEi6lM80ND7bPNYYM3NtwZh
wFtM6QiS6TwTP56fMkozxH/fIqg9FPKgS2u/kut6ze/27RkQSELDuBGEc3EVZ39baHKrYkydkE8a
UZ/bZ2Gaw57P6r22jWAhZJPsyaknPtnW7iTGzvpsjOwYou3KIFilC69In7WkmZbMdOCO95/5QKtd
OiTRt7VqCCKPKlrd3rxM0wWppu8wa8albuawUYtkx+yFpOqa3nUVQdhNdbgFEEOT3HqGLjiLwIqs
Dfaa1f5tZBLukiYDtZzQf5BGeimVwo48z/QrpFvK0jeoPakKsClsBlcTa3RE2QapNfe1A+uLu2BU
5qrHIbUVCEwk/Zqj7IfPCSN3XJPXRH8ADgNX90L3xmPTGAIkMh9wUtH2Yx2l24isGS8qeWd6DynI
qm4g0zI+GswQ+nzRTrxFZDbg06tPY+Q/O4UgC7XX1pyK0CxF00fn5OdBGfC9kSKZmrO1KHwHt76N
+pY+1qgHi6pj0AiTmw2bKQbxwFO0w3Fv02x8UZgflnnL/1V6DUpli5GC1znnt0pyASVp/4FohRRH
TAlQxYks0xxvT6DuQS3hbQU7u4qZoIn8iWP6WhQ4oWRajOuIgFvW+02qUlQz+NERFtq/47H6jINZ
rcCYtWvbL/hdJwYVAcpz4Cp6R/hzTBKJ3xHXlIRvKW03Av/kD4rop65gcBiGPcNujbWAjY0qKPlT
2/XbcZLOe8KfRIC/F5ab+GuziMdj3z4Jm5AMZ9xVRHklFlhL6aAiDpgbqf5FTnq90pFiGBPrnV+n
UMWwYMDBsL8VFROGmOxuu3a4VSA8lirvXzviIfpk5nHM20aaI7UNnXqHynSZ1Zzdei9c1lZvcwCw
kD3bzqeX1DgmfaYthloYFgltkQqdrcS02EzbNKOz69XY2tMUbFzhjWvugBRL4Lji86+kTn6KSxPD
y5ptGAJGKIxt1zTaYSzt72maNmbJXJlFZ8L8thbT7EYG5bAuUScwIs9++fQG16JKf+OGLtcw5o+u
jauaK/q3AMODcC8HpV7o3A/C3SIcu6QdoCHNDkh0jhDSNyCuHt8hx77WNRN2s2zRScGVrAVRaK7d
7yg19sXYfuo6sz6yaimmLXwti3K0fk3tLwdKQF3U3obOdDcra0sMks5+AFa7abJl+keF3TlAxHA0
nI5UhOZeSr04PHXZFN8YYz9XmD0rvY5OlDPEdk/BH72nGwlOdHZ9SgiLTOFUR3OyIdwG9Cn0YZED
MXPM39For8hFVujQQD/avWTXJC8x/WA0zcWeq3rVaOD28+wD4StLZxsB0hmB1EyEQaamfxON8V01
IfEbfnzj+k7XblW+RRHHI6RaB2CLSV9wuntXoCLrGAwQaupl19BnTHDP2H0/QN/JDtyvt9LInc1U
X8usleuYAxmw7WxiytQdtQqMj6cxgmKUxZOCfN8xXbAfOHuv104iThAscLxZekM4LaDqLccy0NYM
/N75tUhuD5jkgO55JsK+RASHkV757hoCNvgwrpmjU/xGoumu65zb0kzCjVMTYloknQv6h7Dm/L3t
EXBq6dqS6X2oYlgbJo2c1iwIxNTpVwsXT0PAdKu7JKhnFw7CWJBEwcwlsndVroGxj6QDZTdoF+DF
50NxR+O9ych+IeKHPB6gwJPJHqlP0I0yfkwCzepW0fGatKVLU90dEEj4tOsQgUHKmNChtNoq9xHw
Mch8csPsc5D6p6UawqTEya5DbaUjOYYzouHrhG5ADKjmkVJQGwwhtBa5K/5+4jLzLmaSHKOMG9+Z
DC5gb+TbVrILe/GmGmp5bDzFlPSns5mFDqTD8Fc9lOgznGdIDxwy4VfF05dbhem1LRu20iZbGGNc
Hzs/xkEXQHEOf6UgExmoexfd3HW6/dOqSK1HAVGonHK0YOZzK93TLGgDCCAY/6IjKUKwmpUcyaVF
Pg7cyV97JecdCxaP66EbqSZKIXGbpCzWXcLUNSgjrpcOS0OgaQtqVYvLpJ91WYKFzCKp2e3p0hjE
MBewHKS+KVoAPph1962Sf0UY5Fsh1iI3N5aZfKeeiQmW/vmStf/i8hYVniRq1s9Xo4bAtogLtWy6
ZM8xQKN4wnnf3YGi/Ap09drluAN17uDVjL9edIq/AWbJE8mvwmrVPnfJgOvNZ+Y9OJMhhjNZgx2o
euRAMKW0MX/DDPeVN5iCXcRhvYZgi3YSToL/8HYm240rWZb9lVwxLuQCYDADMIgJ+0YURfXSBEsu
d6Hve3x9bVCvsp6/yHpRNakJXZS05BIJmF2795x9OKUsobehuXhJjJwT8qz1SgUzHcN2YC15h6aI
7Y0Wgl9hgmeA7R269NCgy2hauNtMNbkZXZo9PjZfEJHGRy7T5ypDsz4i8qoid+sQRrdPW8TIbpMs
gYsCqYbBIsY92uZgM5YnNcgd7zMCksK7QSs8UcMad1NNqnMRAh+rs+mnh0kLBehTrASLdH2TR5Ic
cfjv6Oy4TFRpeBuszVABnuuZcBnFL35lnR0vlSu66Dsl5JM20m7CFffeucUKduib4ciLHQhtWcgC
ul6wgsqMgd0IO/Zhfg3HxvboaCGhuYjsJh/JNuVTEOkfLOwVXSAyiFzMAUN/r3LOgVw1I1QDDIE9
o8cFGD9xT9ckHrWLMXiMk72Lba+DGOCHATJxLYyEic/wVKvav3PAmrf1rhlk8IytBvu16UBHctD1
MPXfjD7TsDr/2UJEI/WLvitfBjjSrzIiZJfWBDy7RflLSuCGRSk86v50U5tkHuo6bLxo+LDNnOGg
Q4BFCflF5fEZdlDiWufEdEElmHoIeKYLtzZGe1Y7pqJanxyqWH9ncgGnp4Kr5Jd0Q8Zw2sCIhVxZ
PkFi2Duya26SlhWNzq61Qm+oeDVpyjipuiSdezMwozZ1603ohbP1gVSoEhqiRHLPohSQGuSSRR6a
al3k9clz0Gcorf8wgYTTkjYWZuE4sxB0LfCz7DE0noVPFkE8dpdeZ7qKvppSlPbGwpuXotSCA1gy
hdfLuyIx+Y9i8rD7EIojHKGlMZTmKYw5O44G0LNcs24JLepvKia+bErkZscrEip/ag7vd5aQwxGD
L/fiWh3Sro3WKASHlQGscCmK/MOSBNal6CLQ8Iv7QQ8+SaUFzUtQ8S7USF0FqlFYSOomCeYxwW67
6DWiB/Iuf3eNssWiQvK5XkqQXROeW6gEuBq1nUOy/SKccYMEakGR0m4zjjS7sUT9ab4MxcCl3QMm
qkmwDVsxQuMKzXUYesxNXdIpuxsQ2C9eHBFM0dmb1reoqeceD5O7OzE6R8toXeQv4gwTBWZONyJC
tb8GtytRD7FaTb0Kl4AiPGicxqabkDtnOgSn2CVSxpRRv3MvNaRR+qpgmyPBDQLlLBkg7QhUTaYf
5htCWJd+wO1vcWBz4VIdtfmB2G27oVKVkKp/hlPDuBJk0KrW1RG5iLUZXYAeiBqnJbIZ5IBRv1Uo
F5ZBSk785KyoLSk9x5kazMpXtjgfLQQfYVOyQ5MxUbQrQm+fEA3tOa9BI2FkXJMMBYTk0OtOtXfN
liWR3SFlwYHY9Gm40bzoHKImMxbpxKScRvONg8lPcRboDNtcdMaQrIQNlL60fHyN7tcwuOt+4E51
xh4agXjShTmAwAsf5Zg/erW1pcW4S2o8lOTHTJm/L1v3OPQyQqwy9RuN6b9ACRH23tlXxGpU/vvE
ibkt0lMZ8A1hPhtdSpRL3isbAUSGoqLZoBUHAyQgOc7dHRQpKuGhRtjDFsj1vKV1lcAZc9Suem45
4ziZpjMa8rxVknWIV5ElrzPPYDWiz8nYt1WYRPofUcuw34TYsRCFB4QIAb2XiYb/7cE28BGPQxDB
tLvTOGPOABX9oObkl6aufGQHXOzKoJ61Pwhfg/luJ+rYtgdH5Cz2kXqtCMlayhJrNioFpjMLMULi
H4EesUFLfx1lrIR+mOxT5YMRdZr3jFBOO7Xn/l5fbTrRvXpF82qHCkK0005Y/cAsaR+dqVqUYQzM
7GU5MheMRpMVfAbBFfQmNxmgooVtSWfjEROnmzUDf+fLpHBYEESRHue1GAx6QIlZPATz4bzBiF6a
/nRniCG56XVtZ46tfmwRsX4/FIN5RHCErCI1TXD9H16Nt5PTI/FYPSQLjPQAbTJnF0/qDq/HD18o
h0AeSBh9IBepnoB+ZgeIq2HbVfTtDOfetSZAZ32wl40fr4zEwqHrjPFyJPjrRE2zzkBosEsC83IB
V1PE5FnsLeyAVI0QiJ8W0GBMho7ys4JZzPnPRBZY0+2sP90YrUBJe29Rm5DefP+zm2vpSisIJSqI
u7OBq/hAJFmlxNIkOI95jb8icLdaMe9cGnXd0p4avXVDJhOdzunUOYxyBadSmdfPoTf5kKofotG6
1FH2ZJNSQMx2+gnTXm6mcXjqIoyfXaOPK0uSulFwLDEa1eK+CH4J0kjWtMT6W9QKF0ZVCd1Ulz6p
LU4MXkYaARP/xTWtEugiCV/nzB1+xF1ib528HlZ52X0yFx0cJ9u0LTAhy5D0EEif7cA17H0cSwts
RuU+CH8aGilNQahv0zS3oeLvYnaGdV6jqwH6Hp+CaBWOtDZGl1iODgGYbpUo3avHuimdsysGdiFO
NG7VrXF23hsM0BEVbFIGuvEIXhie39wSQDQOyesICIxrk7sC23+I0oC0QtOwOC8Xj/FQMW9NVMtb
Zf1y7SFeeGrwzwkqSkq4ChNuTICbOdXbPIqmfSe7jWqsG7cIH6piCFdlYTwGzSZr+osW3TIsLylU
y3s3Tp6i+g7GdXpXtLynXCVrzcjiV6nRWrJsqmuAb4E7hsuMGGlEgQn5CR5rC1u3wfScEBaL8Ebg
SdNGpgnvAbYnJjxgWMjOWYfk3m2CUX3J4KEJT/D0flmmBIqDeqwOHElfr3qafMJguEvZgiOVLCkG
N1Tbzd6rnVcs2ewoSEMXytu0Rl+Rn72Fi1rjBDValEbZh5ggXhuj254KM9/WiH1AUgLC8Kb2wjkl
LNWEpoAfkxmUf57MvqYEB3cUEi3b5a+gLxCg+hoqQb55ohnqttbObXJcc71vPBccXDfeKKdlY+X7
KvXeNTFxg8b0LjN6595D12fmoSdCZEHiuhzH3RAEaqlK1ku3vQeEN20rCavRiEogYRoiv+AX4bYT
yXc7qfE7AfUw162F3Iv48B0ZqPm63SeHsSCGuUiebSHLXexm76A/p4U2pwPFPqQuuyX3hCaC3nJ6
oD0PGL3doYbPVvnE2NVjFDemJU5X1rt1HgcWkhG4hwScLbMe567Zcj8wEa3u8YH6S860O0Cn41Oa
Qxdv9eFLkU91ih1SbDWPhFGowGDBA45wc4bnSsaTsTNi92NgNkdpQkeVUKpFMuPrNLPSz8nByzv7
0g0gDhJUQFFLB7IdfmmFcSBAvVjq2pzIa7+FQ/tZi/ec0W8X9qshpc3PJrrtC/etcef4+qfecMYD
4UjnNHXPAxsj7CgL4cJzRJCEaozdwPDNYP+yp/F2IvAqgWJCyHkCNw3jkxDbdMBjlw/uHXiaE6PQ
BcB4RAcxR+WJ7sCYokokOKWiIYQYElD1g1Gb3h3aw7nhi9QDQv8qDHV5nKfTDLGDc2E6R09aX1yP
5WOQNwBJBWevSEwnxqo5INXAlh+VjJ8jqHD9NKxFJpJdHyXrhN8GU0Ob7Yq+sREImRWdVXqHesWZ
kpf2mcObgdWagIQSHbBVI4yLLWoXpst3jYlXyBSCtIds2rcDoEyJ3Y/sxabr+EH2tmz1x2lI7lmD
S5w6KtiQgaYfGTN+DQhGTRu5QMUIXDNZa4OJXl1fa2odiZDTc+bftBZa4NSbN/Sp2wJ29EtqWaOF
TJ9KwK2eHxwAk95w+N2asNkMZNa7vJzksgh9Yqel3WyDkT+HonbfWNQwiauvU4CFtWfaT3gBPESU
q8DDaU0+Xepx185i0FsT99zGvws0192bhRKbMZmjtqppHw1E0tRwSg33R11zCnaYZ5EALHYQsdlb
UpuLooP9ZGH3q+pFK0eCXyRWCAkPlkSaaNzZCsobcyBCTXPeTq1MXpBsbjm+wBOO0LVaLjx7X+tz
RknBSndpBLokHeoaPUZtLC5h5p6SgFqiTZ70kb+7mx7KqAOwttGw0S1FOjyZIxBxDOlY+QHc9AEd
hU5xJSLexZDTvqDin5XL4KsYfeD9tK29VOVDSRR1GL1qlvcMGgIniGQdzOOHpCwNllQokamLWRiX
IzwAWMaofS6Wp31kQqshyji3xN4RJxcBjMxISV7ibMPMXjrs+6XY1kX40fFagRJGBZ3cBZm3Nsrg
1mkgkEpverf3Re+ciwTaX5BwMzu5T1NLWdteJPVSM51oSX92W1JILe2m+2j9ZmLv7edc5pxAGRE8
+fH43iMy5hrlMw1HsVpzvppfVcrZfhDuK3PQN1zSqaD2zyb1jkZ47bi0ICp2210W32o+rwriPMjC
5U/lQn2RefGImfaZaRCtC1q2XJQDEMh+69WjxbnN4Z0rkEtc7aE2Tagscq391THKNqTRDWuHYBdH
9jPJZRNtQI8UhwC+nNHY9dGvvPTwjSTS2IMhqcZrYHUNzoyRCdz1oWIa4WJr27ElcDrvR3Us4cE+
0z4/scpHF2RxnAxQjKMl0bELhwjGZ8qCCMjrHvEhaJwaH6SM2C6G+FZIIdk0ekCGipj4vqd/mveU
F35AwHPTlQ7wdIQX16cWAyH6IuST+5FctKaGZaLW0pOR68OxJvhoY0vTZ83mUgLHiighCLn1UJWn
orDeQea1K5ISuxMzYH8bedjyJrO+nxrWcpUVtJAcz1xJHOF0Xmz0lp4VzUOmTVa142UghAVZXXjX
EsBJZtKMvPd0JvbAFptqPDggHc7fo2OriG49aqhjKNhWoqkf31uzIV4iAynoGveBhdtkXrfK67Aa
TDWUzyJEy1ONOBvn8bMfds9gmZB5T8FZBNhUWI+KNWsZPBifyN6MJFB0fGXSje+5VVgrQvaYw4cR
yI8JpJwQ8Re9vfTxWpvmRW0CsQrgzpUkIZMvH61UOlkIAmkbqfTT9BgH6D5jPjc7la0j9/OLxNVd
7a+ApOBggAwlxwl7eUZ+Jfsfbvv5Iy2fbuyhptmbhm84VvsDIycEw/F09hxvfPcQeK1U/yVVCk0f
Feo+aId0Xw6+fbJtC6djTafKLNG0Tg6pkovcqFs48DMyi3pWXynBMMgI3PBczgasLuJkO2lefg93
lFEuQrSPRKcetCJnvJv8QzdP2mmWyy5qT4ajMeWb5aatwaVsF4hfv3+2xmmSXuJNaJjvLYDUO1fv
IC0G5OcUGX/An7Bvd+Tt+Xn2H1mb3uVh1tT//Iep/huSmrSklMrSTcNWYOOKzw+QPD7fbfwPAuhg
UAj3l+FarJCjOuSBwdg2k8c+stS+m5K3CFhXYQbiMUKys5bIqYCL+JQl36qbq9ooxQuP9XC4iRzG
Z3ZNhHpZ5sGFO31GXCPJ8i74Hfq1ozJ7FbYy3f+bPwTw3F+QcMpxTaEk+FjddkDM/faHOKpjc84n
tHKlAkhQ6VszLe8DkmULkHVrWlglOQAMQHMSTcvWnzFgX4OkbB5DoC8UhBwyETxkkvLY6yjyIRTM
CZLmWQsJ1pqB6H//K9vWX39lZVtC6o7uWmgNbP0vFLseO7MflCEY6GSW3lqplW7jMs22xEp4mxgL
0FvVmHsCkASO8tjfZ5MRn/K+pk86FSYeW9o1W8LP0VFQhR984imBjRkPtR0d0lkSg+QPNSR5a+6s
vr4+FMRzKs8vV6kD7Zitr7vFNUBX1ADwHtv0BGBLVKtwmkCl2/FDoE/m2rXIrb2qqoibbo66C2qo
sfSben64fqQa8S6AXMDesWg6gQ470YqGidvkw3b0gFsB099N9KfvmKjiiiCZeevLCf2CZTuvhBzy
kRacS1urXuY1KCA596GptaOXEJ3RqQhTkZ64dCrqOUmjH3bDQC1bFOjB0NhyJ5rPdLW1I4Kd6L5T
ZnOXUwbFQlT/5p5x/+WecWxHcLFZgn8ACP/lnqFiDOh6kUDTs8WHeblvisl/GBtVncJiPGO0WJgB
pPutqRXhUlQccQqdIdsVIAcmQj74DjFCsVXjO5mKbT9TmxqZoQViJLi/Pm1VgTuwmGEOenNftkm8
1wINYwz90PsyNOJlZJvO1nIqtgbL6NedS9+3rLHXlUPwUFcTrGU7JsBWomydOL/OEs10wKwsXIZ4
oZvJG0WMHM1A/3xdrkd76FZqMpIjUdfdgklleJSW5a9Hz6Xj69TpEVHGLk50+9mBnLernITLNu3w
BUF5paubwECCcdIF389lKW6ismUigO3toVJhuZs654X8gstVh3p9QF58Ab+Gasfy7LWXUmp6Y9A+
5Rpad6H04ampjDuvFBzbhxTVhmXSkxm9GIN0xrAjxk1x40eTXAWZLN6Z5qyKzJWfzqzS61oYZKrD
htYpgsJynOmYJhL3NIXZD0rqePfH53Jfnf7+7lb/siCRf8WAz3UcSmkJt+L3BUkLFAciA0gN3lR3
U6Oxhsio6o0m6fJ2VqDvmgnRjm/rtBn62j0RoNE+iBm/PXKFiQUSNxCNXYH71kHwZ4fGytDEUwcc
99JqY3Ce5KuNNfK+jGjKEUJI9VVx7ImMi143KeAcLfkq+uTLLaYTykzigluOskPFRKSYem1fRKJe
FwEa6yuMZapRcvaG2EZhl6x7Qp3PDlaisHLyh+tD3rYgQ1A/PZoFNcs4DCRw07ldCtBl62ZeCwZR
oZuaonTfS+NXmIT1m5aTm0yWyIsP4A8GAzzkLNKTZ7CQML9H3dr+/QtvmX9dVl2Wf1eXwnXZ0njt
f3/hhRhbibMqWZC7g9tEFQXQfEDVO1us9bR/j/R4gqUX6IRK5OrGKwjpDbL6o7Li6rbSUXRFCOwQ
cOWMbdBa0OO0/VMt7Ts/job7KDJIeUo511oVZs+ZGsjiCknXG96u4uvrg9fSVA8N/wcZxriGVOea
T5CANgzg9aVet8PSgw5JIyOtUCMhNuutfroxOOVSB9OPCfJbX+h/4HCh1Pq/8v9muzf0v744YEol
8wVHojqySMye96Q/7fc1ZLrCK4lLQMYfbLXR13eAaCi3g2J3JU45+AUVR25afUTLZLp44r2tY/ac
7/qkMMqlR+/9IRVhj0RBVsepHbwbYfcvZDYxXAEBZRyvhMC2Ub84QBlQS+EZp0b9pGV6cxgwKUE6
8/dR7RGyGecCmESfbsgr6egeh684nwJIT8Rz02JMT2bv0D+38vQUtuQXVhP9cJdM9D3AdZ8muJMC
+A7EM+cOdwVxaDXocX/qkjlLuXTVhbkjahpeUVZR88Yp+0WL/p+6rvOmlUQ/Oie+1edEQqfEKoBs
OwNLFBcGnc8OTP1cJAjwXedwwtgdJ2W/Mean1885zH12WhmCeMR24ZcRLFiCidZt4y6Qwlo/4Ouu
Oa3mJJ8acs3kidSCcjDGY6k0nHZO0B/GiGOhbJT1WInqNpzR6FZrv6NF+cq8qLjoGqeaPEYKfIWU
ahjgmWbTBlfTHU7K+L6YfVBoH38CZwyP12d+0Yb/5s4yxLyzfReR+5///IdUXDQsZJIyy5S6Zer6
71cPLNAJTDWRLTgYre0Vb0oOuXdEs0kAd1E7TJTs/pjLlrGGlTfZR9xZn34evHdSVhfGPSjO4wbC
WUpolmjQSrJxDNuq0tvj0HT2YQK+uSsaDAdGY116RR5dXpX+DfEIKROYWU3dOjlTtbfrZ2xW+aNM
oVFdnxJZVp213NN/uHFLhnRUbGqr6G/CwTAO5LUZWzHKeq5dmMMYmKodpVwQDc2+DYLss+7VvVXY
t+zY0/FKEup0m30tcqEwlv20c70OdK8GiTEm6pbe2IEhVPEjtGh0BXTRnnFCE/unT2d8Ft6N1bmP
3z4YDc3i90XXG0joXKAEQPiyeFz1tLgPelZmD7oyfgStHfyYoPaE47BlYDi+MqrJ1qI21I4Z3yqp
bSavgd6b64QvLIOWyE9MiAAWhzoC71JiWE2gmjEW1Jzb7x06zFFzlrZRnl2UorMtr0cRthxLcCvX
K/+6/Pd1Wx85MM3YluGOOQXheklrba5Puxk7jFDjIpz05qr0FbPcVyeaYspOIitcXkELmxrhxGfQ
rOMKS2v+7EqDSR6kTpzEnOtVra2vx04i3pYj2b5gr5IV8HNeUZMEiIZt/iWiqb1Cl+htoWWydLYR
6R7M36blVPfTW5IMZyV66wvm1tJgj/s3VblhzRfx7xe5ZbM3W7prU6sq+ZfybvIHI7VLg1NAFMew
BstkFXFLPQ+APMn1JZIdaA0G59b2FzaoSGbpNV5ts7yYyjgPphE9teO5AeJ3LvRol00BEBKGtLSe
fSW2cY5Oo4G9AAwaCAkDXcSREjorE4spWNug1I9NFC3LScceaNsdFJmQKJWRYUVk1vKuk3b7NGcE
1DORLzFceWp6LjuBOijKHgtGs/f2YHzfEQ3hm3ffp4XK1ZZ+2OOY1oV1aEsRPCgD6eeQVQejb7pm
ocIovcne7CYITteHK4dTNlRJ3FI6XTO8DLq7CLK2eBnpqW9Sm2vIsv3iJW7Uo3KxgwUWvD5C+8gI
CFUw0+cQuM0mIX6vYiWFhv1kVspfH3pf2pRAZJFfn/rGECOVR3on4dcdmNokJB0I91QjWUWl48QH
uhAkSc5mAjepUVZVHRwewiWRezGgavCZj1ln35LDw7wIfBjz2Mt3e8IYuxM5e4Mlx53UYwdFv+md
q5To8cQpAwgY6CFyw0i2xBXNnINoBp4iOrWzh7DtdfBLIt/2VNvUsgw06nnkzYJcHSjWrXsgJSuE
aeaTKWz/tlII4OLq2/mJdO6VoILkSDyRsdZH/S0EJXfbzXrPcDSgnma925I2EXM2U+xY6KmZ7cly
24LLN7YmzfsOhTsau1sE4dru7ysm0/ntirdNXZnMJJU1L+26BbDm92U96I1xtGIPZREOkMSUOztG
dZBP9wF7DrEsTLjoDdPdxCI7OHvDyqNd498JwfTTC54DlNMRPLXRyI5234pHL8luXd9Zf2+VBnor
o4bOMGAxBVMAHq+g5mzp4e5Vk23+/o9xf2fD88dw1yrJ/iRcJXmx5j/2TxXOxFSVNlJNhlqoIRlF
e/JiFQzGrjYQk3jnpT/DwEJRTpAq2q3Vlxha5kOTXpSIGuv+YDDyxWHACdtPXTQJV6ghPt1wPwG3
RWI4vpCzUS4S8iBzoX7iVmD6HJXv39+pukZjwKcVgBTbTWJ4FQSS0oRs2JEiNxubx4E7p2UrCWe5
UxgaN6JMkIRdbY02asdjJY2t1N3opg4h8BaELy3MEIakz7TzkY6KvW6G2LpxhodkZJgTZVw5JNE/
YGfpT8YVql0mX7g28XP1aT6nX+LA4FandBinAyqa/Fbrt13QALfNYVcQJlGbbnwaa7QBnDeJJuql
uQ4s2uKN9zOIPQbDRd/tNFfup7LjJ0aFeHFB0S1Rc2eHPiXgfa5PoiefOIfd4DBZvULSy0T/BLvm
HjEPhVBO47urUa4y6ZhHlS9316cF/LR/c2E7v5/UbTxSQhiOYzAgFuigxFwN/+lakIGCja+an/nM
xhyn2fBmXl+bQsykaZaXRaH72l0006E8xzzZ2KzvLWTGy6gjZOdK0dZGurgzdS2zB2TgLUaNQWge
4aW4G0QATLtvm21JP3ATZZQSmBS8ZUJgI5p4iwxYo+7uxnYWqTKVMiiu9pR74HW8VhzyGE3h9ZJA
PPa/bXhVlvjbjkQilBNW8TYL9SRrnNnr/ZobbDqYbkpHm09C8gfoqtsKoYRpEo4m1Q1i6oyjvlhl
xVBvkyGtLxHJ4eCtSjjHV8O0Ks6K0TL80hIodNgD2om8mhSBizeOy5wg78W1V4NWf7wJzfSxx/1y
0Lqcmef8kd8TYKXaNr+fHLac7MZUtQPeyYf84k/HhsQRJ4T1kRhfAXmnlHURzXhUXq73ESbV49/f
84JAij9t2df32dEpSm3AyoZ0nL/UpaDW7ETmyc/BfO6F3X2fZDh8Fyv21G4XJkF1TicOFm0cPNtm
sAP5OL4TljOLQ+++L4k+xFsSNR2140hbyiK5Ke9E+VZ6tAlSwiFxb9vFG9JI2PKXKrWTD/Q3n5Ny
4gct6eJDMUixhpGx9Fmkfvh+P5DqyMmIk12x7Aign4R/uj448wYLdPzvXwUOYP/yMjig8Q2BsNiA
mWf/pQdKyy/kaEz/sq/IXU8NKseoM6cPmUBj9/z3LNOnTRolL2PFe4MZjDhxEwcsnOhih1oyh11A
6aILVGEhs/CPMtuC4jsJp67eJPG3qySxgJIGxWsRsCGPaTjeXR8clKAHK5gAc3mvRppjCuQDvab+
bpT/Oj+Z/tdnqfaIF1UvfVbF6GrAXOGeLJfXgiSc6xNlaY8M5/JbUCUpE7oJ0Rb9QnJn/S13lMMI
Dw5yhpwStQ8wrSBqUSxCFc4/xhSBCR7I6uQrd2HNY5ymC1/bQcYYP4rPviSryxbaPcP6+CYbvNdu
IhYk4f09WSEBd0nDzo5ptF5cu1Nh6ubHOhY/hTkBOVEYt1FT0ouP8h32W+ul9ASkPIVjqaoqKPde
K5+6wAL8R3wVR8tuZ6oXGg4/q9mEWoimYA/JcFaHFUwl1IWHjiij+SZ3i+W1T9Y1wtpeb3trbMxd
MrfsGPx/f5PED37w29kUFmV3zfgHHpl4CYRLcDt3xoB4ZOi9X0OT7uoER2pVgdvAFV0fxfzA6bw+
4sCRvR4fab2au+8TCrG19jbN1PgUqnTlRd3m22/rV3F/f/V0ToM8u4O49cI4O3WV751IEaEPmTCk
/v4Z8WCf9TSqYOK/FGjdX9DLnJALahsEpsUaikbwA+JF4dY0mccSRZSfUYC1jyb92qc0CLDWt86u
sPAquyLr7opcjUDcEutQKNXuTatnzsL5JdenZJu1BABqlf2Y5WN+ESJpNjnz+V2amw/pmGsX2diI
jcrmNM+ooP/G7kETOpObQTS3uY0kcZraZg2K1FrJET4rlJ9k1VStjfY7zA8Ey1AQKtuHsYmBV5Oa
fiqyUn8GT9HvZGcnnypDQn6djHn6ZwtcE0Zi3OzSctqZQo4nbxq9W7+H/2lJX2yz2poOlk60qt/l
nw3LFsaE8dmiPr6tYZvtkLtsM3/EfFS64iWBZU5mfclcU0HMGDlVGMPLOHoVhEXqD9FpEUhCOlCl
qL4yk5dDy4CD+MKC55hv0Jf+8KfoFgxuc1NLvdnGeHY3Xuv3u1pGza4bdXQ/Zb33VTyc+hA2TWMk
9wLCH3gu+76y7H51BbZGkqDob9qx5egsDE5/yjz93o9C9w/aMZHCS+yk+WPuwZuM+4RsM3d6runs
046Ga2hwYMLR4iUDzDAAhA96ZzWX6yL4/y3waf6P/ivxqf6vpKnVR/Px2xOCGcNmvLS/qvEe62Hy
nRVFF27+zv/bL/7Hr+tPeRyLX//8x2feZgxk73+ho/0tmcllmf8/Rzltcfb9Ocdp/u7vGCfDsv6T
1rOhmAq7EBEk20H/q26Y6/EVzJ+6jqlWknBhUfBnOVHKfEn8p5LMpFzqJUH5LPhSnbd/fMkUlmG5
Ljp1xS7j/L+kOInf63RH1xVEcA4bPNrMHt2/1GZGjeSyMevkjASQ5OOlGbtLWMeYjclARvxjaMS7
uThjsaH0Ft4KovYiyNtnMGJBdyBoF/d2a907pMNUC3IBdpzSL7jmINpaeCl+2uPaSjYzAXxYRDq0
5yN7859e6rt/HZ8SX/Xblvv9V1jzq2wZruKV/stfwSHfzZghJABbmscMuTftI1L+1vpXEGhw0nGp
5R+ATPf+WFGKVTSl9wonrQHXNKn32mxR0BvECV+92sT6KTIflI1EZx8M4CnI9pCJt4xpXkWnXjD7
e6uht4bEzzIb0HETuIhyug9KUmJ0lpSaUPtvexTSUCt3Cjc+GLOlPDdDBim+wzvng7v4ZWOjKyWD
FlRh+XtEZVkTO2Q8yeJDpvJdtvsY8wUIAIY9/tMMMfRMjn5KHHF87luOej7+LQ4nvkeUR2wWv/TY
3gMuPQyV99idmRxvElKEIK8+u4Nz25dqTxm6GqI5/1bb9RxhB2xNWfbYZdqZ3JSN6qutI3yGX2qv
4c4ai2QOXN8jwHwj92bZimQVV+bJ1/x9nLHxZz4SFIW6V/1qbUJktGQHkuO9TlOc6Bh162qVpWgs
K/vW0cZdKx4qncEKhpXY8u5L77WFwNjEnJ8K77GO2pegeESTvg9M60R+xW68V354Z3v23k8lmd1k
F7DLoe7znA7PPgnHpX2b5emPDv+iMIyXgUUWpqd4saMbxMQoivKcg6XXHYKqemrB7y2lPuvZuxOm
iF8pGC90+TQOp1QHbeZefCOipMqaWQf3TMPyJiDdNzPlbZGaDxiSDuIzD0DeGhNGrgJosbjRGMbb
rnkxA+ZMU+1pC4ARr9HPPODwrcW8oR03VRflMPuaQ0V73TDEJWzmFkqY/sjNgvmfGzG2jCuwyMXR
LsfbwePwPAzZTVyQeYlJziIDXHPTdw9R/iJ6CbWAbRdW28QIc0MyyAoGyw9HFDUhv8kreqOnABsZ
9W79PrQNNkpS5Ue4BdiNkc2PPiDMLCZyOOmgDfTJHVQZPEoA56uk3lRT3hMyZXPPFmrvSRCxRItq
C1QVX3SnzwPRbkHHaTWV62GMfpYlidMew0xAJGTnFtHCirGK6AZ0G4zlmsUr09BpGHBVTmz0kD0X
fpCAPrOWWmlcHGsN4G1DStOpV9gV0OxEnT/LN8lZZWRUrWTQrFqQg5lzK5KCkQe8Z+6uuByOiTlj
Kidcp+EKOr5kYGPiB6S63ZIkF47itVM0B0kBQk7Q+W82FyONn9lcosfZRXi4uTwnfPZD0KM1bW3Q
M/V4hymXYBgLgYhx4+oC2Zj/o+vMYyLL+xlbXvnixknl3sE3A90T8uA2C5LdODXLtmj2blBthfNC
RUf1wsBvIKQn+1HET5VPRs85dp5npXo0885VsfXplJMU3DcjxmkYnAW0b1TjI7pvlGMwjPhqsW65
FgSW85TbkSlV3Vys3Fj0bPIdjLum3PTzatGpxZCjI6JX9+kRe6UycB/ZW0NkvOUegxnN7vW40nNE
lJw6smXj68smAKflf1ntT68Ol6V7MdDVsBkwiJMd5PWS34dRcPnjf1J3JrtxI+u2fiJukEEGgzG5
g+yUqSbVWrI1ISyXxb7v+fT3o+sAV8rSkVBncICLjT2yy5Hsovn/tb4Vow7l6Ok8d6mxsctgZVke
SjW9arB6hv0E7HVb1N+yYS34eGD31t6Diu9Hn1KpREb3UD6GoU+7bYWluQb1M85nlrpo87NO/tV1
FylEif5ZTReDfECaRWf8mExEAdwP2CbQv5HX5O0S9NQgkIgw2WUcLPHnLt3c3zhSFhczmitghtOr
XaDAAn/TWFgvjE1LLWgmuSfMkke3ds4Lb7r3Y+sqaja96KFrlXf24nm+psG1H233aDvu0YpN0nGI
EZydrautS765PdzFDVjSVVSUnC5DajuWvjZBsoks39iSD7cLwITiQtSGv18mQ40XhS7W5WBP97Xv
vlbNuexCvJZwNcHr5QjZsDL5Mekw61QkT7QGKcAfYhdJsN/9NSTz3i74YqcFnikX4ZpD9AWxFjXT
5whF1RGXIrHWmWOu7G7VldZaC3bRqbVLoG+EHgStELxOnz92nfm0XBgasH3AFzHCBqxK+7yz5dG0
aFEAWEC3/DzAgJ4qY1/T8LA4raLvvQhScamlSzpxc2Za5bZuK9baJfoYRoW0yfO7FZ6NQCH8gW50
RaLHgxXaVyKVYJxxjIE5kNbV7GH+MK1dXPPhTVlHV0Rd525wKCx1MK3qLhDWTpl7G+j30JVbJCAb
XQogNDRz53QvCvYjcCHHxD24Q3XXts+0ln55ytp06Fq7OPhh2Ux2ebZJEnPn1CRWR9MTjIwDNowt
R37H9R7ccLoBtbJp0sX+hapTOef4OWH3IN0JiGnn8SnD3waOD9N43KZoR3QhOZLXZzKmsZ2NWHL+
d/fNb7fN/+f/o6BUh03xf7+5XtwSv9/urpe//vfu2nDd/6DAUDTRHZIZCUyl0Pz39tpgU/sfh/xU
Cuquacs/O+//2l8blvoPf4I2Qdn8FWWyXf+v/bUh3f/wd6lY26SaIl8w/1VM6vuivouej+29pCDk
KXdRl53IIBThmbIaVAdYMHSfws4vgQ0kJFCSNDwVyENC+YjFdQy3bV7T0n1znz7aGb/bF9Ok+FOJ
kkikFHtjGgz8+ZvKqzPGMma7Oxx8bTeHBAPvthoC594Kkb5/PpT1vmG3jGXT5PIcy7U4sPzjSqkv
2rKc2+6QEekuj37ohzcz5xjCknyXmG5zcuOHgjNIdw6/hO6PGVSLnczMknr3+W/h6b0pRKLnc+mh
0HewbW6Ah77//WUTxaVKJEzzwRDo1SnrgLsU0MMS7YRk6YXdoU5UcP2vBl2uX5haCw55nEFQtbwf
VNNb1WaX94c2dJh9fdbWaNDhb+41fogSS6wBAP/y80Gt9yefP3fd9jzBkUhawNO9kyectCmCriyZ
Ufooe14I6ONrQJwCteqpTVkkPTDatT3FN53w8nhnWkPx3EkYR8hb4rn64oVzOZi+vfXLXfBc6Ukg
4pJdrLn83jdvXOO27dyb3XhQtANg0BZRdKxbI6dR79dGqqAEeGW8NQL8gXXadd6xVRbMmgRU7HTr
RG179MbQrsGOeVm45Lc438vAJbkXepGBsr5TIKRKyKgvlVP5yU0kplnuA4H2OjU8bGeVG+DzaBGN
gEiN8eLAEkREt5HwbfqtQD1xk9VF1a7rCuvYJh1k1VB4inS6DrEtKpxPjjFuMCtlFIw5zEVI4RP9
V9hhVziz0yL83hUQvVZ9prNXWdrGtzxx811GEHqXVteOmu6KAtbwql44akbqwgaFQB6I6zhMxbAu
Ag+dc5SiOvcJKbu3iK8BkiGtmKgknHY9WcJW0e2oIktx6OYUWLWtK/+BYgLcEjDcGcqbHGnI/ecv
0wefjUJK6LgcVnh06qR+jxfBKlwrsA8jFpgdbni1H2M1H6GbkrvoZANGnLb/ol5+MujywrA7ZqIl
0Frj2Dz5VjnDRaSPzONBWrX9CGfKIzfAI6cDyBvN3dEmwaTyvnhNT2dlBpVA0NiL2KiwrKVa8/Yt
HeaQ0KukBbCHuz7bodPyHEi6Uc/ui5CNbUC7m4qiNROqafTC+fX5jV4m/f+nbfjz0aI+Qt3gcfmm
JU6Gn4Nw7id/Mg9E/fWL+x2pqGVF9+PU+uvPh7KWCeB0LCoJ2pZSESQuThYgw3USB3fKjEnIg9Ui
Bu0eHdhZ3whq5aAt7Lg4r5i8q8uGEIO9iAJoGovyDZVrUXI65tfh6fn8V310/xVKcYtJgMXJOnno
diYtb0jxKknba2/tqdR70OY2mys89791y9FwZY/4bLZVAiz688FPpIl/br9rLaJv13SVRYfm/dOv
WBXRnUicUt5sazbJBstxMtAmWDXWnIFXNnAPgSEY/NesxRS1djAKZJsCYdM3gBhUodmuw3dpweTE
RIkxYax6pakjlxWhBPYovd8UBvJqEzfkN6yMogxgHIleoQ0y4LTRbTbGFNaEbcTYJRN48V4U9C3O
CX8+T2cTb3lXzMGw8goQilBDKnJ0/NbwfTBaAtdR7hq2i3ZOAIQXlIGhH8BGWKkpco9DyzFwXXSZ
/tZHpEasQsRa+otP6KMXC4O31NxIUtLlH43jm5neTjya79i0DrqDpnEBglfrtaFY2Ns8cVo64zFq
BVuPTKCTAd2BDOYmbeAkj2P/YOTWfMAhI14+f7jve5B/P1vB5sO1bZtf55ysP0MHisoLTBM+6NyH
lDEztWvoPZbes22Od0arD4CVfzZyKL4Y+aMNkIvM2GQBFCzG3slrNYYliOVQ9YBjSHkkJ6H6qx96
ShaQQmSxrsY+B0YnSBQ4pmVsyfWynYLwgtbP339+F8TyAb356inlOsphR2wiNEVHpE+++jLNCs1q
m+0rKGzWlIJwde8cPwLdZFKnJdTrglUS7HVCbnkrS2pvPrnvdOPN7syUlA46sznAv9i3qtrkQgCO
iOdLsKYY5PQ5glUSI4HRfP6z9cm88PfPZhlzpHAW1cgymb15pxwwaW3qiwy7LPrPpLs0lXOfmuaA
zl7hv2yNbj1E6bNRk2yHS2IdgZpeV5D7MT8yZVTsoH1XnjcKujwdoJmWGfhksE0AthFoGMVlaM17
SwZ7DdUU5jzRouplAjIR+PawKiSOZon4rjQuGfBicIfzmEL9OR6Pazc3dkMG1WYKqWWknsvZWbR4
xqeOPAfpUppNL/My2weZuJF4F8GrpcUaggRUV0hWcNMyUo7tV6QrsFEkM4qaAwfyn/1YRV6wKifv
XmCTcwbv1iwJBNFjoi9FNF6XtvnEPrJCJtMgRIpxas+Zes10gh3do+yC4hX2AxL8Mgex096V2bRH
VBjtW91UXDzO2ASCFOxFj4bUOLzUGkJHPf2ooN2kc/HDbsoNkdI70YwXvZ1fBU61S/zsqrABj/lk
gZO8us0qfV1X8jYyre9KxGdeGnzx4v7RBb19caWlNbt3trNsok1z6Ym8fQPiCudpAcDgfB7L+qkN
aP/sA+mIu7qv5EtrJhYhKhEg/W3r0htamwHWk11N+2Xa+QU2GksXBSFUQzZ/741bn+TVtAdp7NZ4
2nAuUDlA/2ptIz8ALc46jwg6GhRkQdrQ7YVH13g1+4G65PnazSprW5oWJLBryPadC2mTf4mkkqpw
I3PvhfUQXSGddut16beu3KIlQ6g4VSTO4duZANIA36ZSV5YuRYtQls0rT3ceVsZQR/AoG0lv3Y+N
Dkd1U4iM6nQjAkygRS9WraVBscW1oe8j9KqHhv7us+XK7OhlhsbJgmYNn6c0aWJThM3qHSHpbI+T
hpm/NQObNoOA/kiHd+E/G1MswRMMiPiAzlaR2JQ1td41wabgHFFycxOGfq6+2IEsU827J8o5moO5
cDX6F/pZJ9+05SOXqUlrOjSKgJ844XHIGKbRMFfxF6ehk8mfTSSaaEULiM2O4Gh/cgSz+BlqroU6
EP1FXRL77trww2nvzl21zyI9bQlxQRNTwIUwAsP84kpPZ6+/h6dkoKVApG0uf/5m9qKqWZLRzPDa
ehVppo7EqIhN4cM8nbqm3s3ZFJ8lcXL2+ay5rCsnN5jtHZ8NohNutXMyrMaJ7I9urA51l9/mI4wr
GCgoqehEB0QQsYVfWaYffHHGpuRyOioECsG3avE/qi/vL9aoez5htOKHIE5d9CVR+6AkbmorkCFK
KFWd/+urdGyqOJA3WdCUPBlP9p6NU2hSh8giQscVOJ18HbuHxK3HJ7Mb1C0AA+Pw+aCna/ryRimP
9Y4yDso15/SNsq2Ig9sEVhxQLk0I7OTNyxTXqE2rMgyLW6c1x+6goqTJL90YczMAmUY2W7wSUfzF
SenkaP33b3F4xWkkm56jT7Y2o13YtYDXdDCQt1C3bBRAlmkyvOKLF+qDL9bj/aW57HAIxKXy/tGy
cU00ynPw0bgFN3CrpzNbEmTqR4X44gYvT+39u0v9DZXUn+6zS2TT+6Fk5xvYc+t2eaCUiCwiRrU7
9Qc23ZiolBfu9dAPt308fGXC+edFLjsjrlKy++JbPZkrcCZBxTRi6CneGIH2KdrIPLiuBHhsx6Mu
v3h9PxqOcuKiCdOUJE/tULTy0xRYX31Ipm6aCRJxwpq8+Xyc17pZ2nufv7gf3FdJKW2ZbpFe/uPq
IH0lTYIV5ODmcb+uS2/chfRrtolscrhO5rTrPdrypGFMD5+PbP3zNWX2xfBF+c31iIg42Qb3VuQm
5BS3B6QOvrGRwnetlVMN5TNfKcsQM2FzMw9DzAztJYHaprMsva0sDR+EK37HRxNiOB09XbbDIeYE
/8Uv/OhR8Nt49oKpguPn+3duggUC8oZg2rQ22m1nDc4+TU2YI9QevliQPnoMivXPhmRmsvycvN5I
c+JsTNlJV6qa26X4ZPwkYiT76bqNWKvcKVkrKJTuAtnj6Pr8SXwwOMU4ixVRwvLmQPL+OocoRxZX
2eYh7FPEqYJYsV65gjxUs1zjFYq3ZuHEWzQhX0nZP7jDejl5eC7ldeaPk28rql0DzpI9H9i+4URj
TVxHcQVHrc6tzecX+dFQwkF1yl5HQSA62V2oZGhMOu7TgWAoRGitFc3jVWcH8a8SufCPzwc7PfMy
BVMvcmzFWrtY+P5UP9+s8DYMFCD8IDZBZKXxo8iVoZMVOko0lGE2k8uo64AiK1iFH0lbldk2TBPs
F2lcTMcm0QhRBK1A94ub8MEyZSPgofZsqmU5Pl0c2T26FLl9ApOBdvYQvxc/o3LKcWVnRR4eDIOt
3i7WZTHTAW9nk5wn376TuvbU8+f36J9vHaUTHr7L4kHggDh5IJWY7dzNKLE3xuTfDHUT/hhHesxU
UolJwHb9Y/DQ5KKl7764C//ckTCi4MgvGdWBDvH+fY8Hc2Lvwci5aHtCMOJ8IxIv+j74/mITgV38
P7hS1OzU++mX0mh4Px5EYUD1TduiQXH1fW+GIIhctvjs29v5zpSEVSGforeb2UX+xbr5wbWiJbOX
zQCP3LRPJhbDYItfUyw7SIDjl+RYtvfLVr/fk9eONIEKS6m/mE4+GtJivaS6wXL9j16Slcm0SJqI
WDbHD/+CMUhTpZxQArSxd6RFl60+v73WhwNq6oNUSNn12cun/+ZjK/OSD753x4Np+0bGCb8lxsM0
m8Hb14FHZqGtO1AYTaCxcY62JmYS512K+gEYv+0+Vor4y63opii/9QYnIPMjTYkpL4JCBRvbV9b0
rzdODjtwujCaOc8EOvf+FxPDW5XU9cdDkEeEbxZ9hWnMe5qBXH+xsJzcG49NC+864kFU5mxRT9ss
IeDccmabwhE0ihb+wjgeuiLRZ+AskhXhIuoLI/3JPPv3gDRDWUiwLLNzen9prQUFAT6L3k9dqu+C
2ap/Y4SZL+cYfs3nD/6joSjksTFDOSJo074fClJzAzEWUD/YMEzeIVRxAtrxfP5WRuSrL16zD0fj
E/JcUwuT63w/WgX+riUe2d/Dx54vPRXPt31L8WN2Z2/3+YWdHNT+3EPlsCjy3oKJd0/uoW9F6VwZ
gw89ziMzy5HFVY+Ndwv6HQaF0xoUaon5/nzQj65PsWDxEXEkpavz/vrSyEjCtp/9/dDl1PR9tmzw
hEMNmCNKur8+H+x08/fnEj0ODZRB1bLnOZn9czmkWH0dvRdEk6P79oAtrIe+0Y9m05NPEbOofm/9
kWDpOh5NtRqZya51OJbZOi1qTPdd3AmC0aWNOVVA/P9qI366hv/9E+k92Et9if3xyUdaY3MyOqvW
S2lUBGjAzR9TjBYe7YuzCdKoOLRBRr4KRFuoCzC3LNi61w0ODJBTfbf94o4tD/3NCejvnwOcgqMB
W1Hs3O+fjxhdyonBpPfDkMfUJ1r/bO5ci1xkEltEL/wDQIRxbSZ2DtkyYeNukOMO9/G1maxiA067
Pn7+kz56Y5aJhRfU1nRxT34Rodwd/IVqacl4fXkR+cm06GdN4rF7LCTDF1/Fh8OxmC0rKP93lj9/
M80XzPB+MfR6XzizWqlOkkvstwTLUY/6n9xs9KpcmV6wFKdbYruj1IWQ1keN4SEKwAqRkCuqOkDB
itRqeDhifJJRZaOtDfvowawaHWxAgOEB85E7mlurhO21jgD4yy/uw+km7s+bwM9ibqUvJXFSvb8R
ulZZTbor3w5Hu3IzmCV8J4/4ice0thfrcRrJ762VT3dWHWJpm4p4nlcuKZzWF/fpg0dCnYUNLh18
NrnqZP/uxJlXAal3yVl0XgS/4HKWYtz57IRu//W7ZpmLMJ4ZkXPq6UkhEV6NDi1WhIfAlBjKfDoj
jj3b+rDfv7ioD5bMdxe1XPSb96yNHdZMN1B7uyPQhvP/sNZAwM5VqyDZzqb44nl+NJ6FE44+PHEf
PND34ymQc+6ouYl4fbxzPbcYMKB5PZktQui+DKsvru9P0/RkJlnAEIumieEceVIfqlPDz40ANDb7
T5fcC/pKRKgpM453fWAtElqSYYfAVDdtHqB3tCbtSwKXUFevxGjDiqCiarxMvowfP3/KHyx8UCyQ
5ZjQkFxo8u9vhSY7r4QjR3IEUOpvWC4xFvReNV/RLVmIOx59h2jhKn0+7EdPADQUu2SXyjML4Pth
6zkwKiU6hqWHc5zxYKxEVPfX1P6T9SCHr45hH3w2TCmCC12mFsoL78czmyhSdLW9fez0FiAT6Z57
ZFffKnAcX5STli/w5FkLpFYEKUh2ZBSw3g8VRMGMDcvjZZ6BXCHhx7wE4jOpH+B4wpXWk02EB8Zb
Ihw8sgZJOAH888V298Q8suisFne3/FPTWlqNJ684xfgwHPiVpFXH9m/RB+pxxmg6bbrJZDM+wkj6
rTt36X0HgXp2eqJbFnmN1+2qVPUXSannft33qOjWnds2x6ilIQ6cVLbPYVGZ4hgWYdPsozbH4eAR
Q5OuwlgSORmC4fiV2D1ds2IozBc7dqdrKWVLFlFARNVKuwSYraoso4upZXBJ7qPGge4LZ0O/PPx3
2i9uhMMsqdkZ0wlXTIPvHwfS2tqg4T8fRpfKbDwO03lgpJjjpIq3edWYy3cXrf/V670MyqrJIZvK
kmty7ng/6JB2uY7wxhwiA6pFMHbsqWSS7rJFmD1ZofnvjgB/xkNISF8dl83S4X4/HmxaabUAFQ+j
AY6FKaW/giqCwYOYvC/mzpPX+89QSDoRtLE0MODJpQU16c1mq8xDFpmJ3IUxErEdLp9EbKi2+fcU
Pv3nSFE4pnsl4/AsdYByfXF/TyfUP7+CUi3ls+VHUEt7f8GDzHJjMhzzMHagjLZjbvV7m+wFtcLh
yJZ9KYQQ7DpHql1Fro7rXS4UqQtuFAK7QvLh3cWW1xQbONjjzecPf5ky30wAy28TTGmWwpVKqeUP
f+HNahY0zujklWsdKs6ayA2RHMDqnXrv++fjUDv6aChJWQk1AYUOHv372xBnxhwvhZ6DaQrixsjV
GRBx1ClH76L81qsiOXOA4258P8PV0s/kElvQV1uhCaEsZ3GeZi1gnJxU3dLXA1tZVHpT3o1n1PX6
LRYk53rGBn9mgQycvEquyVcgv0EMpG95dqXJe3DU95gkRs78XqG+G50h9kWQtYcyGbIL4uy8J2Sk
0RkZv/UOGFyFLYsgdssYxK7t3Rd29P2qC+HLR3aDs6KGQkQ2GmVDskvnGzZZahub9XyD5kgjQx/F
brL6/jZwhmlv68K7mMTQIYtPq9vetr+zYYU6UceVh8lU5NeeldJzjieOq609VesaaNBlBYyGZqwl
K/bN0PmKrDBeTA8Sn9sXZAsErgt3yBHfqMcNBE3ObrWBBKrXslvYhTWAEhG0wS9LLJEEiekyM071
yCuo7NvQnsdpnQnPPEyTAkNDHHJ+Nk5K7TiCwlcWw/BQQVwIcKAHJSVRI+xXZFBpUD6kjsDuE+o5
L1PnYY66fgt8nShuaQNzL/3O28Kch4tGvXAL5SKH04FfvEIW9tKrSl8EhlXsOo5td04WpVddaO3J
6EGZEJnjdZZm4x4ygr6zMVqvRMZqzz4I8Vnkk2zZN0Q+LFicfJP5S8/ag/Jc5k523xr2dA7P+jtE
pv63guFzbdi6CddNUuJtUVCi7RWWhr8yP1QvA9FZh2aUv+vBLZBsOY95HrSvA8cGfAyW+Yjvrdta
iKOuglImJTqAoPvFK4F3y3ReO9uqHhuTauymMprojIzy4TGPZPnNtx2kFybJ71nl3BAECIF2alLy
GyHphXpFRLd7NHutEuxS7uvk+/Q3kqlEKufNBNPkAO8Dx/pLNuBkgziW29rr+x/1kOttrRP8kGDz
Voi8FI4l/PtWqYl9SO3onpQSglUjWKdulXzPqgmOTu436udg0V0VNjHICEX6TRqqXwUJ6nhHAAuQ
5ITYFodRE/8OelHiJ3KItgcPB+ooxUcTjGLTTlAzTFXn69EY9Q+3nkS8VorlMEeVTIOa9tdD3re8
mIktCGdpVQ+PJEHmtJuTSqwd2BNQw3yEEtU0HUixeOL9Dne5L3fES8RgGqC9IvDKz4UKxLfYCdpz
vqv44Jb5D68d/W8ity+lIZq1aZK1Gmh1jOruWzzxgOpUnVt9FlxOJb9zaIrqKUNMRQ+7+En5VmOd
L/niTC910XQRN+d2BbmRWdp9o4dWA0SMZrhxftnMZzSI68ewjXzCrGqSqcpQVHIDcezSyTzjyaq4
V6jya0IEZvHSmNa8EgTR4+rRqItGVKAwNKkqrrKOHC1RWCVJUdFPQj3i7570ewISDLcmWEkF03ft
B/YMQh1DCMdJgmdjkj6v6CeD6KdYSiDYrLJ1RmHkhhYn/FZwaGkNSLxPlgxpL72IQJbe8AYOmy5h
j5CnA0iCCeSFVys0mK3oNxn5H/gFgvjWLloXhD/sTeCg5Cyy27voNGYxJhdNLiqQAWFF069wGH6N
fhju7bKGTz8V9XMtzZhMK4X/tFDDz960RrSEmBIjS9q7biQ8Nay5+dmoALL0NVunNbpnvevjycUe
XCYrULn5pqkT7qkVExAfkcxCECVog40kswDYO1Tq3YAn7cYq/djFrF9WRwgZ1tHoSHQCRlc0e6Sv
9Rb/JpZKWT4Opg8u1MyuytHtfhpDN19MZpoQglA1W02pdtuhFTy4xHKuaTuOO5dN2E/U4cO5Wdc/
MtL5niZEvmSMzeQsxoFPPuTkERFYpuzyLXtgj4A96MzT8OmwY46XU6zSm9YwzVVLkBxoXms6OJwF
110mo0te/H5es2TBlxzJT8iM/GiL/MrJg/MgpJwfEJmw8uIRpVXaA7pqCXSJA27K0DWXI/a6jQps
iKx5vgvIf1jVXAWuSsBhUYyhN2a6hz4l280ogmSPbL9d66GsV0FSAZF3kgUK4wCHD6acNCHZDusm
DYh26aolSCSvz2q9uC5d7Pu89SR09H5FH4BgSNXBmyBQpPG2Durtq6wakHzJOTzr4hl7d44mjaXp
prOzaJ0Usj8TeUrytyqiV0yUCq+rV10OSMs3TeDcWJG6VX3dszQxdBaqjnQoAWhjsOdnM5vndc2S
fEzAOz7bo1CExdRYSA3x2GKMgcdBcm3MDI38c2x2bceTmFpYGDrt3LXRM1Iqf4JQfjYn9eqGRrG1
Vf2X25Y2kMYeoI8/nI/guKp129b5S62w6XYwOipYsltJh2LjW/oHxdtg3Rv6lyQ9+qoppX3rChhx
BB3LXW9nO/RUxb6ZQIgQtvwKeKU6jkP7KvnIL2zFNkbosDirgHutjTR8ZpX2n0XnEZs4ktPJTSzS
l3iYiSYNPElypXQ3bHDaldnT66lbEp0Mr2VC12651X1yS1W0XaUBrrzKpmDjtTcI8Zp1FcmHuJL+
dkrFuY81ees7Y99vlJlZxzRJ7zKf2dnPnGBX6RhDJJDzgxWZwcVYTg8uJVswGiPpiabg3tq+s1al
zr6HkNPgpbfmLWd4JHm0k9d+j+smWeBv8zRMG+U5d1L0d3lZPcWlgWPb548iP1Oklnl6Ud5fTEMx
EzEWAYVmOlDXRizAvFCPPh8GVG8eXzluXjKqUml876Np2uaE+SBTcbdThB0ytAjLU2lhwRYXeMwH
PgWzvLSUAUeU0E3SlJalpr6dq7m5mOxUb1vp8lPi0X6x4sBeNxZC5zqWP6dao8TspH1WdgReNiWL
S26Stx1mujswyRJgXZrwLCEtBsq9qLS1n63+1Y5YH2tW2Iu8k98Tat4rbcW/jTb/rV2OhJBuKflF
or+treIghhwHuYf/VBX2g9VN1i+zWkBrhN9CLMAf0i3O9yot95QSrS3z18QJeybTKYiNfWlE7OuL
ZV7o1GPZZw4rJsdT1016ii6Zt0EXlcMG7QBN6eSpMUvotV7x7OIaORMhsRyhGF8cl8zIptDkrWVO
xDOZ7WPXEzzTTH6/61hQljtBLLaQPzonb844dxT7KR9/lwNTC5NoeG+ZwVkTOUSRJ9WuQvV1Xg9G
zYJNuoqq4OgUjrOy2/k+82f+k6E6iLjBy5E2yIdqIwF+kh9RGj4MGidvVxnWOjXg5mSiOZsFAtVZ
A2eNNPab2IsOFEOX94Fk48rkZD9Ca08HIp5F5KVb4l4AEw5+dEEgOqXzZqovIunAiGx1cRbUnQOd
zHgp7QhuitsHN/6SR+zSNGFMYd4RgE1qt2mQqjZ396VhU5pKsDHlgGfXc9Hf0+MSa7oc582YjNi4
StKWi8G+YG9PquzA+lQY5Y84Zw7pLDb988j8Kd3U+YltGPlhFLIcCh+yUjnxDwWFzdvAB4UOSjx7
Y60PfCH+GoLnt8yv+qPTJcmvylPBQz2Ht6YunzIW53XdeRdlS66XLKA+WJ2otwoakmqp3DdaoNWf
S9hkTnvXNj65FANZopXV4pcv1cUwFlfDSIyTO6Cw3wRGQ95Ji/qyNTSbbpfECbh14bYv6JEHnuHd
Oyo11myb1X4osYM3WeJgdeXsHWdRc8Q4yIU2UXDopP7tBuJ3i7p4BXlcLODlYON0fn1027R6Bqg+
mRsL6NlTOU7n9UjgsFfPr1lJ2pnKSmzeflxhfq3ApTdGzhKjcx/x99jDWzQE0V5jR9gNmfGEeotu
DFm2kphcDNHQy4mtzVBORB65BNm0damdXT5gG5d0bQWPgcDoNcflVztpsXw1jOEnQXcZZOr7WDYL
Jr24SudMkMWcsj/L+ZcJpeu44Dxae3BQj4mT5rvJqC+cyBm39If7vbQ4cqJnLi45iiW7OSTIwqtM
sk2idKfm/jY0gMjR7BIbr2khajTyV67LuwrdOKQH+eSVVXZUjvHXnMc38UTMWIYtaD81w3MWd80D
XKerelFtOeCD+pXhNnJdJMaSdsUvGmiMr9qQ+qpt+ueRNc2XJCv2wNfbW4/q47agdEZGns2qnyO6
rbIY+Y1DWqdy2nvDmL8lYXw0R85k5PLF9w1YVkgRKJIIP/StSy+q01sH7zPvv/VUlzUopm74WalB
XqVmEF7w9UCvi33D3agGOXeDsnxlEc51LAJiufsIK1o7tcBS57JYdxWZZm4qvK2reHpOb5PGYKfW
WS2kcZ1pggRRiiUrHnZx5nntk+/TiMr1TFxty855xkzPRpA45TzNjEvIKxeCzSF7J+iOTsJ+KphJ
di08s9tWo+VcYNi7MvFhXAvO13UokofcsOvrHkkYSUb4X+wQUhHHHDZFbPmICH3MHMvetJ79TI4e
E5VtdceocLY2+Klv6RD0a3TOwyaFDgHhb9l8aoLszokoSDeRGXpsuxQgvrHSay/MuiOOOW9HKMiD
45fVliNxSJxf2ZFsHJMyW0im9FB3O0rk5hlKOf/M9eVzGYdLQ4Jb2USjt+2RE93OAGPPWuLGEG7H
5Kkns15DiNmLIXnNSLgvIJJuHNa+TRowX9mi7jiS0DuCIGWxJVOcNCiobnxBXFXfg2YYx2HczqFT
r7ypm4mq74lUSQ1jG7gxBJjK33Eouax7FhsFcQp44BjuzMJ9jsHNk5rH8uu5PZNGQyBc6uUQASqv
2DAfvxpFR1qc1NG68JrbrMvCPYjYB6nqa4Wd6TJ38acEibyAQ/6azEa6ZG1WRzOuy82Uu+0GrvU5
6zfqYbLX1qM/EztiE+kXUPZZSaRfG3YXzXrq9J1Ab9X5Xb4xmxlmofZfDDKl+X2htRFseYKhlDtG
NbeVQ+vXwfW3tXJ5DGoS1HyZUrXVabspVMh8747Bqm9jvk1XpLt5GM+jhQnuudRQ7CKRZA/iLE2a
dtq0HfyaFrckiRX5ZWHL9oxkwaMCR7JDK0s4U21ddC2Tod00TxAxLkmFemQ29i6rilIHOwJWh7a7
Lef6CUu4XkEbS1jPuMyusAnIKE12qfn1XJZMsbXQq9HXd37ikhMajD+yMelIc7fZ34C6XQvDT86T
wDQOdkZYUJtD38lym25TqIkucmW0LZLgaXBZLsOxfunrSW0ElpsVe2u948feNl1QAncwbqugDs+k
XuK+Yns4JFHh3+E2M1nzB5IUjZFjaC4dwpfHeTXG9e3IcvzUUfI5kK0nb9ue17DDIkudKsNIRmnw
ovEMdkndeaOVACxUuuuEohiZVXO2jhvSd1gCjOZqbJLlpASBtEHEd6noLWz+L2dnsuM20nXbJyLA
vpmKVC+lpOwzJ4Sdthnsu2D79HexRr/ThhPfHRQKKJRNiSIjTpyz99qx7r2LKQKYP5eYaDqmWUbX
W75i0WYYYmt57u1i2w/KfeFFOBlT8hlZxJ8oM66IoD7GxD2ZCNN8HrJHUqvTdVq7313kF1sAxW+F
Wnx3nYVdRhpukI2kErDEQn8bbUAhOdoIulpn1eJwbpdM7ZqK/Da37XI/qsqnrmNnQoqNTiQixGoo
c/XBMMB9RCKfAl1TmnXVCW8TulSpE7HwJ3dgV9UYH8imJa0jrAATetE2g65Mr15i8hnI7pajcjZ7
p93ZOu0gS7C6Teg92TfhDVIQVr4TE/uGJMa4ZkJ/AHNzB8TXDoxp/FaI4s3DebHC0fSOZwWPRWZ8
zzGzABmhxWSRhEm8WkMzLK3oHlikh5Z5j1hU6O0ZGA2nhFRfR5n3jQDAnsDAfBfS+jPyKN718xSt
G2v80dvlq2zSmG1N3vpqaT4OsgtmJbHvtXxSNnGj51u70WmyOSZI594KfRwj1wJe9DZryvFgm71F
3AdS6G6I/VEm1ywjVLNHe7aeeX4f7Cl7TRnh4HeqfuiDo9q0LsrbVIv+0sXFK/zu1Ffd/qLTvlxF
A9mwXdYf3JQisRBgyHG3elsn0W56qERsiIAdVcDlndQ+CCdbONMNcyDa17x/yUuC2aqL0WbE/Dh+
G9vPnmIfI6t4Ygv5QYfrTlEoKrAKeTtOOuTQaeDuo95CiT8i7ZrBDhyUakE/NtpL6mpvbk2SLZnF
rLp2XimrrMrd7Vg0w1PktPGFraZe9Rm+mLEF4ehaCDebXIf6h2L52sCpJ1ZJ8BvCEGiXeWpXTPre
nsMKhcgcnwyzuxuccV6rsrD/s9vpiSIDpeCAjY05SBlE+lVOHLSpaMHoFd8TZxLBYFPLhRqlIXGD
MdVgct+I1l6ldduAz5pPiinNj8xbUvKkJrZmORLZm6ehn3uDxsGgMa6swEmQaOODW9REGIgs843Y
/Z46rNHQF7clxChSby5wuZ8ht3orENHVHaeUkyzjn96EClsYykB93hKBnVTtVjHndDt05cSfVW8y
JghRUFVgN6QyyDlYE5Ay7mpydpihkimlYNoP+rzugXJDgcxop6Gdum+Ghkc8AR/njbUTeG0C4tYq
KWNpXZMPIaJ12CWX2irejZK0wqZBPzkaVEF2yBHVs1LaPzORgGk+X8nsuQ12P587JTZPgrTOPd+U
W7B0+RtXC3mPwotSV9q6HYxXb1H090C7gqIz3ke4s1vKXtf3rNBElqfrO9zoM5HusgwmV7zOhGLv
CFge7ycngq/jGN2ViDk6cpiq917dTydgHdOdHmnILnqwX5aLnTBOnXgD4eeZ5eebE6W63zrxkxVb
8bad6yc8DNhQuTMrNy8cDKEea3ENBuyRQOU4UJpxOJk2mXkOuGKlIEAtNGwywL35lTSG+W62cQ9i
wSYRubO/UZc8aCVRz6NC7rw9kAfiuL0SEOFQrgqVxkCe9C0kKqfckLlK/GQ4aIdYd4jydfqtkdqe
T9Z1E9it4y5ghOtYuihZyGVwoIAGzVjRqTXuahhum4Q6Y6MMSd4Su5DNW8in4iXtejpqlivds5OO
oz80XEWdWp2fYJrGh5ZG61EqUbUriib0m1SKxzKic8UJNnvI45AhTWyra+nGo1+qTbFDVeL6NvlH
e9EwCE6KONvRuQcHn4VsOdA6+Bp1VfsGiSl0ySy6b1plN3RFjeTCPgj4vOqd7Tio/S5qmEKtS5gJ
PyGiFWfdns1nmlwQ06uhPpfe+Etz4uaOLN6XWptA5/c63e6Z6B0c35INi55U55QcGfX4PvTqnwwF
VV84A1bX2CXzyFCMgPS+TK56L4nQUkiCkg9JixNyFJNcuQzAPiK1Ml8H3rJNRMDX60yjhlYx+gsV
n2oiv8eNeTadlrQ+TYqjnov2WBUwztGy9jxMTvhSKqJxfANryI2wVuVIIKp+DybY01bEUGBkIxxv
o3Rj9i4BeUDisuUKPVj/OCRleyds1YWyaJcBYhGxC5uQvAoFflg01O3FjKv+jTMUUeb12B30rAh3
XiKaNX7obpOnXXpglSF2L3dpkufKLw0uxooACCVQkWhsQzQl+Sq3+moTldQ0QwVojVG+spFE3K+E
qONTaqnd44DqkP6FiI6CynnfEY55Gtmqco/UbatWDEiqlPzpTP1BDpp5zcI+3tKEMojAnfDTRwIb
q1baT3S3lb3n0iuq7Jyd2C2zzeBZ8aHoLWOlh1r6qDLroANl4nSlo/7mjHSIw67d5x4G5gGTI4Qh
hpGZUv/Et2+sXRJZ/UxVaDoYBdlKof1ITGRL1UaLnOL0h1mpLCDkSPtVRyFvg3oLFL1Sd7Pi6NvU
blHgkfYI7zLOyEKwIGzJxg4w/fIoxZhttVCRQPQE5GDubDCDPtmTrzzvVbr1volEfqXM2higR2LJ
GjWbLnFl+FMu4zsNgonv5VB2ZafZ+5gpy3NO6NPS+aMvolQhKgi3TNeSP7hVJ63mKOfF21mtk11k
DCqP+OL3tTL9OcJWFfT01zj/EOdi1V5xNVsUoJqSJauyH1iU8xlK/+B+UA3VK4gXHaU2vWWRm+1V
13sVIC+8XG1h8nn9nBw1XNaPM0JjwlYLFM76Ut2F1vxEfJxcK2kcgZVs7JP06spH1SO+EAd8ktks
o28TdITr2VQNqK0/qYnEkEbkfGfqPqsNNKZpneCwKGj5L7mWivmFQu2zLG+5HBIueDamZ+LI/wzQ
UKu0olPQa3vCE/oDLwtqEwFRbw7DeqUw3r2yJTtrilgkexybJATqL4RMf5FDoOOAL4RC1FtcZL9P
4O3elYCVEnM/OkZ/LhodG1kvugTWnWRwUDVu/t0Mo5gcs1wkmD6mvPrKmf23++Dhq1iiHfkIqH1+
/xClDD28yXgv6ybh0uQXqDkwaWfiSJIoME4t9jx69/YDo91C8TvqR3vdMPIPgy80Ccv3/V38gI5s
UWYgooap5Xz6KJVJLHcmauhvLjR9kJBduNWthONbgUuyvRBn0p8mjBt3rdZ0O6uu20dI496zDnLu
PKh1qH2hFfnPyfXpIzmwXPiJNMRmSKB/vztSiQ21qj13P5exRUFnqWG3VGgRd6qshvvUZvCAnXwS
7grnaPRR6HPxyywk0cIJelOiU+q+xYveNfLJyws2GT2NdBK6PLPO8e1p5gMRbu6xdEcXv1qbfKG6
/ySW4zHH6IoAdyHF2IvF4/cv0FmDicK19fYG++rFVnMivjo0GvQgEh+uofzimf7L84S4x2X4h3wJ
+efn17hujQhNFUEmOdPX+1mDdJhy6idBmGhhUc6Y5ONyZD02KnHEVFgGlU4D5d+P0p9rySLYA7OB
zsjhRf+0lsydUakITt29QOlDAvw8dltRs5T4XWh9/O/XYpJJoWyjdcWm9fsdNrNBycn24XzODkvX
pTbj9cKpgSsv5+ird2R5Bz49kIgDaZTx1dD0f0ZpqBxFDQbK3r4w9fSEKlF76m2wYOxlhFihzfE5
1ZUbe6wH3JjtMldq4pWisXoPXlkc+ecrg9YnGeh/jxj3GbYUpCeMt59udi1ALlZd7O3durNfqbLd
Sx4WRA2ZEJazHEWs5IC5/vdd/++LfroRLNyE0ED6QShnfVosXGHnspwidy/1tDCZLHbuxp7j/MVA
Pn1r47z7GZeGVGA81/FRnSsl4cw9EZppjs1lnCaj2Q31GJ8Yc6q32EvtmJGKYd97MtHeLajS30TK
dyf+SVMfRTHl+aYpbEdsEWap1o1WSGjsGyQoGWMxZK4vXjaJPOAUT4874gmksdxUKvnJ0STe8Un0
Z9zf1XSnqbW1hBvrw16oRvOOAsLsQaAZAE8L0KH2uUqa2AlcdKfhxoyd+iyNLLlMum1ckox3Cy3P
BJ60cjvaVzRAEvXQVgUpghXUiGuXRvJ+apaui+304xI1PqfmDWkZ/9/QJ6bpu7KFmJzMJp1MOp3x
XaiEzQ+yTwo7sGWj91+8j39bFTwHfgMIGFg67mcLVSS1zvSE4u0Zd1OajnHnK9jDKAfngc6jFl6x
YGbnZoq1Dcx9ZR3OWvyF0PFviznKQ9xOqBxV1DifHhlDE3XopXm4H4TdHZnnmj91iDP3HD7pr0gn
dBElWLxMHRpvPhsm25ww4K6lZS9JA6zIzqpAfCeccaSV670fDU72ainTkksykWa+UpFjUfRPjtwO
3Ffti/u4SBN/f+jZgriLOI3YJ6lafl9rasdNpVku21ES9t9IjLE/lLirn4FFG+rK0Xox78Z08N51
EwT2Fxf/y6LKz7fYqRafLPLk3y/OUZZnfmjdvZvGDmNCNAux7yXxOB6iom2/yor787sivUUsaqGH
9LDEfVpXi6bJjVwH7NREOpq4mExLulUuFVtSFxS4RThBxVUbuuaLl1Ls/r3A/PXyNExNlQhpUIyf
tKou8wAiBHVvr0M5AYbMvh8jCOZcS3A9ULP4isiCFIbONL+48p/rKVUhCylWwEV3/NlspZKWzdGJ
AT5pEfN+siLBGMbEmnwakH4bm1YpIc4XkQEV+d/f+a9XxmarIQCnGvyc6OSNc83t7MN9gwToyHON
foIY3ZOKcHdth715k0b51drwZ4VCfWVrbNL8C9n7p8dKq0e3K3I0JXC/UmQuvePe5ozOXSHcnJFH
8YWo+4/rORhT+G48wIu89bNRrJitiJlYGh2KrrW29MQb4gAHEspyhhwJHBJClv1/39dlB/z82qKw
Jt5hkdvan3Pg257uy0DJu6/l6L4ns6vmO72RqJ7+fZ0/31C8gA4OH6p55MPup1fG02uj7fSUV6ao
x3dgUTYKxjzqVtJUy6f/8VocS6Etwv/hO9ExWd6f/6NULvOpVbIyTA6iIKBnVeLDuCH3EwQdqiD2
/32xP05Ky8Vc6lcX3u6y+Px+Ma+sGyODo3/QOZB35N07s7G2zYIJY+rS2OZ16R5cBGgv9GWGGzOc
4X9zzyGuZTuAdbSclUgo/7yBhbBOrNirsoNbFmSPxrQVpCA3lEN3+MWv+MfTwqUWIzArAK0oCEu/
f1m96rSo8FrCwAotfo80i7jksaBw+1/fdq6DxlzlyM15G0P279fJperCM2W01WAADgqIsgEDU4X4
THPyk7H5WWj0ev/9Q/7xhHLNBZWi8ciAyfxsQSsbYzLbdEwPos5MclwH9zWbdIdcAXuZt/9/XAyT
EBs+8Frevt+/YOUNNKlkkR3sGH/fuiLd7x2CqECClszlt39f7G+PKDsy+yN1Dh33T7+a3TczzBE9
PZQqo3eyeJMHk0HuGhlrzei9cdeISNLAYEB4ADkWfuEc+mO74sYuOGpoUTw4WBt+/66F3gpv0qPs
MHpRB3Xf8Pw4CsutEjkkyTbDsEo1T6xJMG7W//7if2way/INbHVJweFU8l/i6/9ZCKB0xCG96/JA
8lQKMJMXdDc5taYy1W6gpg2I/rKjPdvV6/9+4SUtR8OZs8C4lw/2fy5MMym2gYtmB1hR5JdIxUTQ
2xrbKXWnVdZiJ3Ilw41/X/QzmXlZCKABcPriOA0E5fMBLFV63LLKnB0S1473BAShw+FgtDIrcXPr
OHwEmXXTzcLcju4Q38OedU9Fb37hE1mept92FD4FJi2m8ZYDm+DzpzB6a1Yjq8kPjO2IxyAEUn2C
fmvfhG5rBQrwRH5lu/vL78wRFxwJRr/FavvpbXKbbtDcQeYMH0L5Azs44EUVNcigxeNuFsjyCm+q
9/++3X+7KF44fPXsnhi9Pu0yXtnCPQv7nAadZUDuLd1VYmXy0AnAhvSciemw2684N9pfVinOKaiZ
ONPSMvlcgXHgi82w1nNWYGIMzBm6jmLq6xixMl3eue/GleMwVLxnYsVEfV5n42kIs7L23RxA9YqE
mNT3PJJ1/n03jP94Up9+d4sKYoGRUlDgKP79mS/62IA7n4uDmrkqclRtHDG3K/wKGabLdW5VKC/s
uWEAbkeVHeRmX0WggZJsk4WDglLKLZFKjaH5ywX7OPr6OHBLo9B8y1QrPFoVUl+08zBvURBp7xHG
t2tXMPqaeBOHNcl01c50q+4YIvtq/HiU5i+vB0G6QpTU5qi5ymnR7tndszHExnXotHDH5FU5CKRM
HEI98941Z1rraek4GaM1KJ9WCEava1E4r2Yts64tWTZHEL1kQYx9NgUz6J7vI2fIJyIoerQpFVdn
UC+yn7KIHVxHjCjpBtbbSRhGuJYS94JEVaBuSw2XPQWY8X0kaJEkTpdfdpUlIZYUuL/Dmjl2iQqB
DE9vFQ5ocpE+OgvkU8klsslhgsjYJO7w5uZL8LeOoP4H0pwlDASXXEb4SRozbYT6PBeZFQjHFk9Y
0cNjT30QQAEYiEKtmw2mTzSKYSiTmwaf56EbovZHTJChtRnrXD6WbTjdiDCzMDlZiocYWR+IyU5z
rd1DvLanVV4SbwpHzU5+Tl3TMC+tQicQNWHBRdrkb25neBtd7xR/RPWorkUqjSChHnocGIIjWeqd
uA48ZwnQcR2FAeTI7LX0RzvLn8Os67EcUZM8uxVWvBLnwV6Wev3YosfaO03dXWGxhK/5UKHZm9Dh
JWbWYwxT3D2gVcsfpO4cLJa7a1nVxtZGyHdQYq2DFpXnxUaBTNYyYdOqb3pBtgktl7LnHe5IK9oM
Im4eUbljeCrDcEhXql4Cb+4ANbSBaEJ+j3DG6Jo7ZXhyO7SgwTShcawRP96KNtduMNcIQ4LTPy/z
4KUpC5Yyf2FszEyuZI6SrSHStScYYcipsUVzsHSsiNFfT2h6iRHFlPifrCXsSlQ7mKII+YhpcVeG
GHq0N+pIhEqavdcoeO6VuRtOTBayQ4ELa8u71/6wjJFMZ2TrJ0NoESRZ/FIxroIRlbFiWjLZWvEg
bt5QTKaPCxZ3oes2VrzC6mPvo04b26BVnBzhdawdaR1bzrWcuqpdV6xQ66mHKn9igCIRmRL2fjCM
QYEmbVbvwpzFic5Hv+t58l8wALAB2jKkJ+1WQt6ZhaPdvBzqoW81kXq2mqZ851SpZ/cEVxOXRP4q
kQ0xXu6noUUrKyx6SquqQyjL/Ngz1iY8GI1oZwPxRRbBNRapDroPontpPcJz6QY6V0SnBxZ6R/EQ
dlW4j/NarX0nFcOvBgpAoI3lYPqCuSxtrkGdH+a8Nh4nz2UDlyRpkdBF56VKx8RHbpgcncrqSFIr
B2Kr2kqz/DhzlkRegrBXtIgq3wV1fNByTFd97E6EKQugD1ICj+3d7IloBokuz9IpnvVweAQOEt2z
sNcESqEx2CkGOqfVmBcIm0ecRxkT0DfC5HWskK6dH1qBP65Ls7xA4dtPj5lAFMeD1H8rQje+cCGM
udMICAzoQFKewlA071E4lZHPwjc/5TXlQenkA9YsN20Jo8mj6Ng42rRDxQpBtou6Kb91k4WBjxG3
eXKKUdt7Kj4jnVHhwdWU8uiZXfUUpb2xpxyRe07I+r41vOw1BNyzjlEzPDiJ5V4AxLrYk3SwBNqg
xlulK+adCJ2EPEpF2xRGmZWrqrD1bx2xslDFzdeqc3CyGCnetnlIepIlmPqcvEbGO8j69rkv6mJj
DfXEGHLKgoqYO1r3sWE+Upjg4RKJTqSajDJBmhiT6CNkZj/Ed2dgwnSYDq9UgEzjCmiijuSt0jJk
hznpV1XR9buC0aQblDTRND/scjxlRq+hu0nwR+yUpEb4UMwpb0fcUTkGZiPtYyzjduNQZVxGbD67
DP7sHRIM5yBFEb4yAmZT6Eg35LXggIYhVR0cKNhZ7fg5wCYaqgOE2CRDEmBTwZHk4KnqYz065pE8
ZivQiJ84d6pWbMkZ4vaBQt22WGdujSvzp6gc5AmOCzJnJ7OfJCThizqX9s0MJ08LcNXo3zND7Xaq
U+EK7ZXsWbH7BE4O4c8oxBmO01PsEveRLsu4zel87UaGs5SIXlT49B2xKnFuEl/U5+AI9T+rRbyB
S0FDfPtSL/9eNfS45pHhDNmhMudATDzXxvQ2tNpHT3ojs++MmJHq3Mv+SZuKNcjBZ0VjF9EJpU7F
DRaeP+jj2Z0jX9PLc9GrP9mmL2S+PnVRfhhybxs6pFmZluPrlY6sP/R+eoV8nxz7ZBbdnkiYlxy1
0qTp2RY3ZEa1nO2S1nsbHeFn3fQe1pGxBrVm+KGHYWJq+uOESbUYejbror3oGQtKXFyQXD22Rnii
lb1ODO+hadWjPiU6/rouMGxcT23bvxSZd2sji3JIYGkDYaagO+mS8kwtfReWDDUJ0WobK5h1PUjB
JyMBdwNnxMqgqKe8dB6Tqv9hOOgRmeAVnnXqMrmzFSyfc/XLq+qD0cV+XsZXpAjliiPlGwG/FVq/
9GYRbY1eez85E86T6cFLxkPaOq+1N//EbfpRKynYgLS5VI2o/cS2sHrPGM3d6MIb5bddda+JaT0l
2nFK4bMraG6AAbHxOxP07OGotZT6irnplHYtJNLFdEo6QnTl0VC0Xd6Kk90jvB3KDTJ2bE7dPhwJ
mpWGexqIKFcMCDlJC0jZbPN7ZtxHNCbrWe1mXphxGYE0fKp5C2RiU4w1mIVCW01Of99qWdCU+lod
SJiTpvKmAWeHO4/IMDfqQ2fVr718HipjnXnhQ0WPEwK2ii02tVFjsncr5m5U0/eZcMLJQ7CVM6rw
pI7Wg1cxKgpAJlCr1fpjGrR10kUKCZLFi7QK9cT5jzB51DYUMWis9T4j+RZDKdGFGp8Vy1PpczQ/
V/GSxjgYsM2nbRXR2XMbnGwy/gbYw8MSkaXkGhq7CR9DSHk8IndjQoaAkKH0zUFs4LPRHbCJ7NsC
s9WU5k+pyl+VpoeeMm2FdiQIM9bgJpthJbRPsT37uKtR/mvfdaerYXF2N1xTJzEo77HZ/+od+wf+
wm2rlj8m5ufFmJ3rsUBaUpjPGKHWND7e1WLad+50WOZRBl98dKpylZg6aW5eRERkfJ5FecxNFJgl
EIqSGYYYxs0kvIJqPz2jeg6QkuxMbdy3vfmY1Yv8ZDjghF2ZeXEtB/GjaNNnixJN9sYbGQtXgkLW
Q9d8eEqy0RoSqdVqV1sMtnM4kkqi3gaBGFLPCFdWNpFn7Z1F2e4p47Rirha4ZDC6ibMloCpQumZT
umgIabTwoUpOZinpevRV8+EBUjeGg2g/uu1W50xlycoPFyviNK2SZFl/Rx/a8aHXW8JE58ep+y/X
ai2BWK5SZ9jZqe27nYYsgl95KswPxU4uhSpfUeES1aw/1Qovp4W706oQs1KfbTHm87iUKJMphAr5
5lraodbHnwOW2LSPjqGRbvR8fkOquG3S6UdfcRBA9+Rp+c9MFFfF9D5Y1Ikdd74RswKtTkVRyRH0
JyCD144ESU86eyXtr3VcAu6vGKAxK1Ln6bHNdBKihH7RHbGZeNFwk9f3U6rcCWRLRDxONc8s3lOz
DFAe31k4tbKxPjs95zAm5lXbHPSif3cBJyUpNjjeL8Vlv9XaeuUUzWNYVhscTXdW2d3lcfwYh9pB
xMOLVeobw1LupZNvyijejIkMMgNYSp+t25lzq+UxqBzWocQaqZa/nHbchQY5spI11s0YnOrKlor3
bgjFLp/MQJu0a0pGcJS0N0b4DQpO6PVjiUFAWFv6DsWunopdMiaXqmrWeQhrVx12eZQSOanJo95l
T+GSEOZW+3aWuE3c6ERqVspM00J3Y2M9Zi09Z1N5iZes1iju7BU/HeMtFfGS2qH0h1Ud6Lp31GR5
H+cpvg5Yp6EXsXmPJgy38t6u1aCP1H0Vi10ZZ6+qCJkjKt+pZCjl+vRR9PqSw7jVjXY9GYYPU2jF
j7xV8vEu0fS1NpL8Vxu+Oeon7L844S0TOfviUSiWQbGP3QcUgFYI7PT93nPqmwzNtYJgWKD7pczu
/VBWHzFm8FqxNphTDrbMT3MXXSJGZHTrMr+aVTgubf5QpQV6cM/cOZIwl6jdC8ESEg3FTRTDdw35
t7DJjemHEUOFqj57mrLpSh5Ztd605ohbsz1FsXGDc7Cl9fkgvHJYCXAm2Eg5x8DpIcamMXgGaxv8
kgTvNd5TLO70MbqS9rBlU9ykBoalsrhMpB33rbMhR+AW9tWzp7abrCy+TRywknDe5W5+ar3wKVUK
BXVmuSnmAv+KN6xrV9kqrdiHkdxpwl0yTQFpqO6HZ4/xIXI5ahjJW8Pzs3JJPfCb2eJjFtktSo2f
VqWyXukqzqIZH4Acqyevwwtf2eI1yZNdXKobNSvuliWtaYyT4xZbUPtBtTjIu2W7EIrjq1UIiCVl
L9IeZ9s4pAM/bq1EGxGyKwrkjiUT+oH6o9XgjKjiAbuhL9nGV3gK4IRki2dXbgy9pqCEvOakyrSq
6+p9YEG3Z7IhnebWW9FR5nxJdHIG+t42K4NU78/VJHaWke55DwKdfLDQxo9VdTZWOWnvIcmsZ687
xKFKi6LDaU67rDf7Jycxts2MT3sY5AcH+H3VE9SppPIsIuMtTNMr6vtXTlqoEfL+Za6jdDVG4UYL
rTsURzaQhW4nEsYuNqY7Teu3qrR26BLiVTeiSS9Q2/tRWbvrpCB7lR3p3JTpGUTxGssNM3+NlLY8
psLFyKQa9GXb57xMg7BVf+musx6ld2xqjmhDw0pgqJeyd99cbbq0ufmMFyxdQTx8tgb3kpJA0XYO
7qh8b08qhjScBgm28tpSaPug12dFTrPq1MXGQ1soNKVjtuvCtQMxyyNK9p0y6xsIKFt9gDphYxKT
4XoMo2OZYaLU+ltoRj+bpXNOj6jluEXbfROp/QNisE3sjs96J+CMp+1ZY0VGtLserfLOnLsdH/xa
1elxdOd3QcIz6Bn3Zx9WT7Mt32uaM4o1/WINwNhUSXTYxV4b1R4JvBJoynRNZcrrUVMaeMrOLAl2
ipNun8mezLmUhFGp77BYgiZIPxSH2LtQw5Cfpcka4sxDNvavhj3dp64YVlU2vjfAXErFPbPRrDVM
+ykHtJVlZO5qMjA+2wOyeMow0r3FquKBWSV9fw0lqyin66MkLWtqjPVkEaeHjalalRZJVaFR3pLE
G09FzVlyIN1748npfZDpXes4b2mqEY+r3ClNRM4eqaZkMjkBIscgGktMEOK5bSTVnjLu49B6Ng3x
QUw9i0u0rQ2epRrTV0kMTEv9K/GqQVkx11lNiBDqUaF2m6LpAK4Y52iKygtOVRHYCuSXAgwOb0oP
aCH5BuBj20b9WYko8DtsCSm2/pL6wZ4jb2VX6q1wC2TM/JqkrAQ49dnhRtgaLgbVeWjWnM5XaT9+
lJHi65334ixrMCewPdHiBpzgHOm0Ip4rDx6N7ei/YNDs4NztVI4iaHVR2ZSJEpEu7CxuKcbKSgZ6
MSmvCH9veFlvjgazg9REvMPYr+uuXedxzw8g00cwzOcya0tIVAjzXJqrFC/vcVu/VEUJVsa4SsR0
K6kPO8P4TzhMngFHCOyY1robwPVyJLiT0/BRgXRi51BZnFWLDgnqI886FqO1L/P67A3D81jmG1vN
Artwt32TnpSq5JxaGQEv/OwLzQqIO39Q0+qphbroo7YPzJq0MJ28W1fP93UqfF2TO3NMr20i9hzz
jl0+14dRGi+o4YETOHAvUq+EoRHfwiYv1yh4H4siPydDdEjymsMv+Tq1kpkBHoh91pJvVqvaXVsM
9KkS8+AkJl4kEytp9VjMyU2oEeUZOppZNb+ZhvNo40I0BhtnAdwbhmCZ7+LNvaCveJQgL32rxvXe
z/odCEWUyc3ynxZ/z7A4IWyLtCYTc3pNzElRYpp2eTS1Sj23aaP4rToEpnTeITFtOlM4QejEe0xj
pxC4K+27b5nOhg7b4d3EhsYWOO5M3pl2iu6zxjmQ8MYuU1X39RReQOtsqhw/Tj5pHtEf1tXWq8BK
eAOLeCGmOMqdaSf49vLi1cm15mALtiu2zzXn6HNZUqaXyXnU8R7NTfFL4fOlZuKuRkvNmWPGPR4V
Za1g6CfDaZsUjyQ2PAM8ezHrpMe9A4fAxvsP4HCiEjTOqFfl2pyE5TuJk35rSA+IFXdVjkNKVV3+
kkK9KJHRbGw5Y9zonJPV19iK4Ce4UXVN+zrncJtsaqXH1JlVF5WYvbGxooB9GWFSqbEPxaZv5val
gp6ODZ8TavdaWvnG0Mp34NmcYXVa/BHqdjsF4uPpw72CZDwYy/qjd4ctnClo8/KgqJhLIim/DYqN
JCRRmoChDz+gHuf0gmL+sugCmeiqKtPPJE4DYWb4U7ut0XQbKHOPzgw8BPQWKZoOHmAlfKjn6JyU
6sk2qBVtRz31Guk6VsyXSvsX8tBrfomaHKUOFo+eKzg56FL7dq2vq9wBW6KxastEnpNpuhhC38KV
KTfCyI8JD8eEn1bG5Vup0KFWtUveLvnrfednUn3hcHXpotj+qG3ziuki9g0U1pS4LlgJS8lXCUYl
Z262mErvOKoHhpmIE9avNYrEA6CsdR0LDrT/j6PzWnIVyaLoFxGBN68SEvIqozK3XoiyeJdAQvL1
vdQPE9ExM7dvlQSZx+y9tsBdX3/kLD5BkMkQnZDGZiRdG65GyZ1HMVPKMFjAAOGV3dViuDSzf0xd
m0rHxWMgnZCzMVTEOcLFeqstTTI0xHvrcbfWC42I1if7suHPyo4udnhvNOPbllBhdHzSc7o8jkl6
TubuiqD4kvb+mnRNAgeTg+6rC7wiY+V06j022pMJacYeLGoXZ6v1CxA7ke5YWvFEKX88BUvxr/Sd
HyfGulfOeJO9hMRskghC09f/Mc6kAJbrEe9XycteBnW7plU+MWD/ymK4DjhoIo7M0JX6YSnMxzxT
cqtEgHEhOS08VCuZezcmA5Q+hroZPO2I18Sq8X28tNJiyufUkPjyHZD9m+/VRwniZxWn9ocYjaPu
Bq9gvRVVfAeoxnKPppYdhy5ONoNTHDx/jPI5OcGCeGBYfTKr8a8fzIGgOfslc+rLUPkH7c5zm+2f
JovFmrDDTV3zHFk10kwB0EbAl6i9cufe8Ux1laXnZoAGYSUQCww1nyctfTc159ex5ZfT05lZjX5m
drgbgZRsrYknovc5rgioTzH8+vVjDnkLE5y/hUMWxsIU4aKpJ42RFazEEAbGuLeG5pbn5jO3URW6
YxqWPVDNyp7PYABO9jhvG9GtF9ZMLrjodZ4234bX4Mq3vdcxNw5+7Z24EjieBzyPQzyGNl79j5pp
8HoUuAzVSHmRTSarHzZqnUPXkJAfMot5S3gMMsciYkay5Z25pLH1Taw1h1lOjkie/pLrx58F9UJA
pvMPLOUWHeyzC/5Pd5Hm9QMplrpu/rmwAoRpcnVpybqJ52uW+PXKuYM+5PzW6wO1bNxpe9m8WxO0
Xs33z77hh5h62s1s1I9euZAhX4N9mov4R8+8t6TjhR/R4G/yRccX5LXuwU2sX0kRAp7BPPSMVJnY
px9aQehZIoDSBAsHoD/SlLR6CoZ9UKtlLKqQCCd3ZYh8J83pPHP0BGarzjNCrJUNNRZlirN2sGuS
nEedUGtUSrUb3DTADNvYZvAZGNnKLfO7qL9tNkOZHFU2ba32zpBrh28av/PiG895Fk8rwlgvNkbj
e496G1M1bwynfuTUsVeZBf3MDHZsIFjc5mYHqqXNV44xYjmV+//njI6Du1ZxlMq9ye3MsQqe8v6e
5IDhiHl7ERh7e7du1nlDze1Y9hMUriPpoQxrRvfJQ1F3r2cvvWs98nD8mCo7tvhY7JHWwqzMzRhX
J9uWp5IIOlcvYIipSE89VOPGVZ/F64TDZ2zMR2OoyUXJXuaqfPOqhBVtl73rhnMxFyYSjaPtegOZ
izddwKHfVMLh1PU0/DxzlMAbX89ASKpDPTjkqC5mBFbzNjF7I9P91ePvxVzFGlB4Zz0fn5K++MnS
Av9svvySz7wboadnwOaxsTO0h1BW+ZfcckKm7RurAB/r1PFjoXfH3uiSlQdxJ+j8Z6P7BwxsXhfs
K0vuNCYX/D0J7ZC6A7noiqcAhUzXmc/AQK9zy2bYSjlyOvFd4cEOEdNooUeY6SZXWN6Rm5Wg/XqD
3RH7TjavW/4MOXzj0myD3PuNF/zyftziz7LZAtqMai39vR/ycJYT82xvuqWxedNaeAydWZ582T/l
WnZWDMzKYjo6MSUqgEr8WVLbt/pwKFr/6vvdP7CX69lWT9A7buniYX31ngLuBwMwXFA4p9oEhUAC
NnCsvTGWxtY1aAOC9CAr/UXZTCTztmKYb9ifXe5AVMynfVuy+srl/zvl5pNZPlsiiAS1nb3jZti1
Aj+/m7nWii/t/2LAXitLbRJbvbFliVpJxiE+sq1H5g1QPTcyZ+9YBvy3heU9WIjLV7OP/XKaqtfW
zfekujE993ZeNj0mS/40tPhRADqZIjjMgvW141wzvXmObfEHB/a18tpj0xCmWalrNc5M5p3Q41Wd
0NI4CxzGPsHE2xY7N2u2edm86UkStpY8MZfBul3vZnP86zDT8sDNb7kOUqnznFsSE4g4geFJOidf
5Wo86jhh+rF/IWdzp9kqCR3YKkSiJiY7XY+Gk0qZ2A0WX26TvcW6QHgCnB2uHb5UiVSgxVfSQuez
JU5mhwWhCUVJbxLqCwryFfUcQcI1Qacm9AhFN6lhUaCAT3c1sBth2xdjZIOQ2XwYc/+hJxi1mVdW
DLUH4GfrSlkXwoP3HjHmvZBhk8ebUgmeNdP+KXy7PThlbW/LYDgaYokSn+IyNokUiLEissiZNoHF
PjWVj2k6nMkog9XXXVOL+bFsnVVbaN96UN8HlslB67UXMGI/zMEuYCbXk7xHkDDjkVAGVtI0rwWv
bd4u+6ZfmIVMx1QZxupuL8yzhIK0w7U4vLB2TdYqIXATKBLkqOaqFGWzsH4GICSrum/3KQknFMtR
Lk3sm4Z/M7R4N/A9err9Es/seufGeapyN5I1ZX3mbLyc0OMm+But/KtkP9XFhMkumFkDnRQD9oR7
Y4i/bbO+EImor+2yuJVYQlYwyr+KkbrRWD6kA2mSCdrc2NsUjDLB0JvKMy9al701Wfq4BOlWSuyf
ud3XK70uP/w+/xPL8upa3JbkaxH6iCTFowSrieBFarZoye7+ZhAU9Sn0X8QeUTx1OkBXRf6HNEMy
8l6qrI6qMUUF2CNxxIf96WgaNM22XecB0b0IufZBg8uN+u8BaY6+RkK80kn6XIu0UVBm20Odgokt
+/bFMNXRd5PjQoMv75gUvEdayPzvw+ol/MI6O7B6ucqh3cb3PFs59HttBt+gl/JnmN3TDLcIg8LC
ut/eG2Z2JU5TbvOWjZljMEMKQgbk1yJOWMn4BFqLjZyt7TIbBxCD/jq2lxPSr81YNduptjYLY0hH
ZoC3UnU0WgJec43ouxLi4SuCx8dOp/9RYufWxF1Lb6eS6ktocleZ5ia3iS5zgm+RE2kK/hYtjseU
LAiuSOsumT1+s8Z9nbTP1gfT0XGo8qEdWRFbK96NYkUqtrdyem9T9xb2ZI8bs4O21PhRI8n/5ppF
rmP/oc57TLJ61/Z3AOadAlaVNxEji5y0bR4ErK/hi/lBfma7fka6xyVGwB0FVZWmr8h0thImjRY7
b+gozx1VUEOR3xfTD43CP4gjl0D0K8+/r8eGSATejJpEsyEBo/PQQKnm0zGvxSdv/jdgq68eKMTc
FHAHAby1Zb3mwyUTxM//QQZ4K/AGk0Z849JbjXCJDFHC5FseYk9tuaK2iFh2U208SNYsHfDT1ET1
MHJJ+iL0yMElIw33V7q1eg8CDLguif6pz7+dBqxYNiE+yL5SElvHZf4cqp+28JJVAGVXz+u1zfiI
diR7lSXp8WZ5CShxYoYv7VKEsi2ODlMv0C4nZcVna5pCU4i13o+bhgUv8cLbNDO3IE/PCxKA1m5e
QbttMm0KA1tugqxp16KJwYwt1pMrvF1foTWbTMU1E6+chqLJqp0dExsucm86xQSPm7VvbbqUFa43
5kd3crYVPNIAEgqIQzZCuXEWXNJ6AG4hGd8crd0Pqt6bSLdI8n2Ok/mPZHaOw2Ld5+ZqVO81wD5w
6AawEHszKeNyt+E32XL24L6sDN2MdBCJ+M23k5ceJ9274C0RgNzwveRaVA7BW6pg49T0FHb/2Bdf
xDNcmAPE/bRBxvFceMYpTn/ryTyaeRXj99RCc9AeR01dFI0hO7EPR39hHDE/TBYnjegdgJXFjoh4
CzzrGvLDfh7ah55lK20du5npnUIS/mhLczp2wz9WD90WAUuP0tC7mDn9OYuJxC/+5tH/KLM6PtRN
DtgruI/8DsoAaKfsc1C5D4XdP3WWBkah5HgZagz6wyXJm9+uYBCiZFRic809CCZBK7/TRV/B0Lp6
ILsdz4HF1SA0+teoOBSd3FjSedcc2AozLXug5gy+x3jzevubQT2jtBkOt3+A3/iU4OVuNI0Ga+Rs
KkNjeG00UJyNz1xDb701qQAdcLLh2fSbF+Cx75mbnBc8d6ndPsx+8LyAINKmZCf94tQbuGAgZagG
nFtqnvs0eSFA48FiJG5a7ckxp9tIId6149poxdUC75ijyVwJyq2RSAF0kweocCscxZv7vEfvxHOs
NxtGKBlkq39djJ/eEXtlYt4f/LBo+pdiGV4gpT8trb+2pHdg8MsqpH2GtcIgJHlhb0IgQjP+GwCG
1na/Va1Jtnkdg2tOd33SPrMl43jTi0cOwQ2GkDsYBQ8c1VELNqAPE5R12LHfjLpsIjvlDFNLYp6G
WoQILA+p6HAUBsRlC4U9TTJO31R+zxQuhbXcxD7F5kTlEefOdPSs7q5Lozcq0oovliEyOz5Ga+qo
mCeqkkKD4abf91+97/0oLThSqG5S8uCQ4N1di3Z68lpYrFL7LBZnPzW+u6Mi/xxH5xJDY/IwXwhI
TWE6KhWBzOaRYFpsts5ZJrS4VVA/LVawq6biifT3NZiicaX3xSHvqp2wszXj08iLhx4BA8jr3qxD
zB1PjmE96LURKULdvWlcdYq5mIs5E9rUM+EPG7d1noKZMVE84gPXIuF31iPyJyQ2TsPeIOA8aOsc
jUbgd6sBHzvb7mMvzG1d1CwCtFXnWpTPdpRXMLZl/eSphELDwtQ+7Bq3eI5dxs3dHDrZ8JDUslzl
7N/qyhUb3Zo2U8Vp33T2wGFW5RF5Dehg2ywLjpXjtI8mLuObLMpgX6JSi3SfZQef6JKHiy9qAqo1
bj9WNfxs6LhooZGi/O99ILgVbh/M43QtZZZ+2gvi71XsebxynRq+ArLZNCSuSdVu3VwZqwL7WW3H
W1nIAzOas5/OmGHZU0x2lPCiVt8aiI3CIEddoLKwzDeC7FSo2927gTMXIEg49ywPzCy59mV90kS6
0nqUcP3rwNCtDmJYKuCOhmCDs3A1DKDS2vZBQ6aUBuaD6YDDhN+OzHmF3JedbbtaeujdmbEvkUff
C+W+HR/HgVPLGFMqVevBvceFJh+AndciZuwvkki5zQYp0SXQQOWMqBpS5plGWe3lmN5yJ6LxYbdV
8URpRbKB77oBDRbqVUnrP+xG+yvrbMaL+amziiuNzYaosVNWOXsy75e1pz0UHdcLzqgyLJUOVE0W
T1jYrZVwmsMs6Ri72rgUd8Fa4dOFeWygQXkg4y5M52GYl2vvBHtdait9Wrb8AgAAgnrbem63ak30
sP4RSdYPTcODQm4wwtlpNXlpar5I5z54BvWzjzHaBhUSm6o4swJfQgNOPi8jWpY2f8sK7aaZMHbp
Dco8OyJP5h5u9A/NJ6DKo3BfimFF5Mp7ZbFHTIz0aoIKlVN7SQK1TQqSd/2BRVbaEHsV7IJFQE5i
W2vO9Kr0rwBbohlpjCwo1JS1aX0tuGc17BmLzL8c+zSuQ13ZfyKRXr/O+oAymJS+BCa/Zv8xy6x+
O38oPq1AzGfH66GbxZMq3qe0Fgqkdez99oHj72zgOPaqZFMpPuTo88/apDp9XddGe4Evk529HG5R
uNRQdY9iQbK18oBlHgzZmgcDRCI1uOUYTZRN/syS0GZItpR1/SoTzK2r4NcPPi31EFdulGXmzo7j
3zZ4LUUWtszUl8rfexNrNCcZ6JrBdQ5quLgLJYgY7XkNRoPLSv4xpf9xm/GWzfeFphiOVEnnYuhe
dXS9iE0Z36QDbih1Bca31m1IuyJDeO4aDAK9xdh27QzbkBcb/LEH66EHMNBBiURovPEsMHNL8GQw
1jXsgReHhDzcTSNOcCZFamEN2Ih10OlfgIvaVW56ES69FzBCVyMVaCqD6Tja4ytnO0OdbocMu0Yl
ZzYw4MQ50bUvVh5Q3EE1zi6CjqCIoDQiomEDrdNOA0191hgftIu9YfkbMM6vPg2l/+sCsVVsAqQP
ngod5LeY5UOul99pYpBpOzpH5rIMk5K/gOXu0IykHiTrBcMUt8vmzo/XJnsbV0vYQVszg/jipRzk
/sKIu59OAlBVt9ACxfSL2PLWTJW3iCHDjsU0qk827Rbtk4o0VCU007ckWS7CsN6cEbJoFQAXTuBH
tp9GJj5ULTalgLuXJT8CAS2bY3JCEWivfK+IYhU/lrP2kgwCOhonD7h9sZmW/DJl7WpkxdMJ/3MG
5upmGZR52jXPuKW+9mrZCVVJ8sRvtcM7Dc/VXOm0RL1dbydY2U4+fJf1stGUCzK9XXNNc7GVDygi
LWYmySEDXNVLA1x6Gvl1vBoDyNIO6CUgPJfAaSPsA9GQa89zy/0CUPQ4NZTWFepupgVSIUPQoW0q
/oqKAf7YXZH7htxw+SWZeIFLeuq0kaFZDDtzkqEhGbM51BOu455Vrf9aiU+xzaK7Fl9GYF0qjUOY
FwBiUNixXWfnGU5+9aJoWgu4g25PkIA38FEk7b60kALaqLttFshWY7x0A6aAzM/olWxxzJdeD9NC
0vjH9gWZ6LYcOX40GrQyCQ45Op8e5HxXjmtXR/tTxR/8Vq81VHTHYiu5eCcmP7dyEHumyA8A0daF
h163QwRYMqaGW5kxvUGCgefhNCJTCJbg0bfifwXmuCwhQcDN1jjpf8cSDf0ELzLvxF4vyvNyN9a3
aJrUo7J9VIPQjogSSqbg6FfjBrEvixOmDj6Hc6XMY7FYIdjLEva66Z+WhoF+4z1OrTi6ojplVrcC
2xBVpfiy8/LFb3PFVqOv78GzKE3uq6us3tpLFdp5sc/YEq2wIkVqRp6SJo/97H/qVR0hYloTRvDI
/bGd+g5iXrbW6FU47VFVzVMFWO4aMwGQ/hnw8oOUPiY8j5fX37WDvzFLIFF+Yrz5JSd7nGsbtSwb
l+4Wf9kLZf1msqqzJx4wQd3aJk94Luo3qvi7XArhEyT1bqCSXRJn2pLlisJphKXJoM/E4cAq7RrI
9pbodQe4oF8bMytCqHvdxL03zsSVptxB0q+2rZ3TvwbXGLK760VNnCG96Xa0mSAMbXMLC+42oYlZ
BhZbSaBPJX00nIo7/gx/iIYMX6gygkV3BaBxyBJ9V7ndOu6ZBmkt967L7c0UiP9IH/qFcXDwQmeB
8WiN5FqlwWEcEQvG4ybvS7lezOwN48m2zSFBjyjXxuTBbqzNZDpfXYfyOkA9OJAqxqm9a9klZNgU
ZuufbyJ0rxL+DbOZh2wQLpLAjFUONZWoBoaG8ZXbJOoI60CAtJrnbN86aismP+qYynALhzPOk0Sf
XzxjYhfd9l+stSJbQv8R3dsymZg62HM51AtSqjXxHQAT+309xwcl8rCT2rud28+MoCIP808clFFA
DWmbzlry6Ttx+i+lYkSbjzRsbHbpXWpXUQYHRCewpUEoO35XAqndmKsH5WdkpxYh4OFbSe8H+9I+
5pNABzOdg66B+SmuJFc8LfOOFyyL5OwbHLatzYJZZ9J4E7ASHWOGycoeRDJl0fsKqXB2M5zu0mFg
QL5JVGBmeQtfdHIBzgwt2/mbEY2tW60GfrGoS6fo00XPWzPB9dNH99i0diQz71j3xo8HWmxd3AWy
dyUpULuoDEyXwQb1EDqukh0OO1dzVQ6k0+vtY5trb8R5w4qtDyLv9xn/GxtbwNfiQkTYdgAByHzh
J8+siGt0PeCk0VW+mzJUdF4AHGtS7GhrvzwGo/8ALQ7xLbWPHA6TPcCwteSzksk/L5csIoGtieJg
UIxATPmotW5kX6IxwzKDt86xH+q0uRR9zDh6PGZ40Mp2/MQMzl+EAcvReJkTkG2riTd6Hgmaa3gu
GIl+Feh+1lNSsgfIiwwgFAWB3/E53fuQcfJvmVHvEzPeuYxz+alvbHi+pMtc3eslt5RBEY0gX+C5
1grrBqVOrB1NvGd+eqyt+SEfGTWVkMl78wTp5YTLgs7DSZkEtu55bv14bYLUXdWGdhND8Q9MPDuY
5NibTAYYZz9ld/+HIR79PlnrzvgYjyMtJVROGPgIkJOY/bVc+/XCzhvCKuIFKhVPjPouvUv6BiiF
do8wckHa1PdIDDugddt+Tp6tyadRkKkI24b4SWnZKopbJxKIUVHOIMfv/kqW1yotp1Wv4PkanX1M
beTe3dyzjOaUp0Y8BCKQa6dvaCWReDiy+Vly/c+bntwAlQbaPX4P7wby7pn655TYxV9TTxfbQpKu
qk3QS7pt+y9veMU5Ja4xioGsydEEonkT0CA3HZI5W9ZHE97CVmbJpg/Eb1obtMLlwGWROAD4yOBF
TBgm/Gj8f9SLq4Z+4w/1Sc71iyrce06RB+ASWn2fQPXX5uFe1T/W5nR10BW1jZuwQ5sOduKWUWt6
xyCFYp35Z3bEa63SKEH5bquWOYRtyWJtDcVhGpAUL8OwJaToKLhj2AldzHuGKZZJOqkZH1m9JSTs
YsT6R5HYZPQkMpr78XWWoD6N4AMowWbqrYMsM0rKBT1I17hhOfY/TEFYFZbJQdbupTGWeS2yZue2
Bgp7cjLvTRvndX2P/PIwHN5XX2TOYAEilc1r35VVvXqC5WXZmE85NW7ZFi/2lIcSTwif5L6urNXi
L89Ecthh61Zkd+QsTgJ45iBTrAbSI2vXtTaUd6OLiDTij/jWLVTJOI8k2+wpeM5NciO6lDFjWn1Z
3OHIrDYZXVLhl/fou++0ms6Y6re5mz9J/i06S+pxGbaaKW4TGSBDKvYkFpyJMr56cX9105oOxHmk
GGTDb3LTEjuhQBOPRGK3Uv3VAwzXqbjUKn+aOtT0tte+eSzLSoOBGg770OSz5ug6p6xnRhTSw6Ru
mFW2dT+RHZfg4Gl4XdNc/xJuc9az6pFNZQhm9NFKSr6t5pANbcQmlAmcflxyD1AxnHK9RExrJ8d7
BxQr6ypQ8HeCJLgg40ma/nnSfnG5HfxlOjet82kI7Qbf5qwP/l+M+Othsdmxlsk3Zvr9woSxlOIy
A9sd9aUjP2vMMHPmqPsU+W6W3XKZ1c+BFCewodMeYne2QbRFVFszvkxT12xgEhIAxlHQNCjTbQR9
ffWb8ONshmk4NHUaaXF7dHv3UvjaSUOWk3ca+geHmJGk+depgK01MQSObT7KxJuQJrC8XFqC6VJd
fg78mPrdO+dWDWRJuDlB6/9VpdyxGfns9fkBuMuntkwLfWahM8Oam72VU+6ZgrN/6dJNtRC5Igf7
Hdj3tBo0zw1HWte0TLe2nvzh7jrNRfkLNTwOMZy+1IQLBBobrlw3HiYiTKYae67Vxdaqlyg2WpSR
zvJFw/pS281zqjdmqPXTQ2xpP8C9X8txphIqnGhgMwnK969vGMuPuv1GrMmmZBbkigbboMC6XHe3
uL6D8geoMbT4OHie0HMPMP9xQeDOIcOCmJkVT9K3rOS1Dqx3oqj1nV6wPYKK+24TYNDFUwTc9a2p
NBzkxRceFL48bci3jV79+nVwK3CjcVhnIcyBc2wJYKDVIXZEmKXGyyjL77H30AvE+0qOcruQSSeR
6zwbLXdSjzaHXU63FX4g99VM2kE7y93MvMIx63qTzRTYsWjUCqP1YfJB4Yq8ZnwCZp80Dx/3Q2Mf
TLJOstQKjWn2cAkZGxGDoh7E3zJNUSc9Ex03rmgk8OpOLXaWQ5sim/E4GGjAba7GOOUn6NB7Cmdn
l95K76zQUeJ58ZK33ocM2MK0WokRqDaoXK0NOF4xI5qkJik57TLueWaPrw2M3KgWtHqo6nb8mXnn
x5mKXMxK9B7FXweonmSgDNEJYs12HkwO9eG975OjjrWVxbc45GOxmRIHa99yHhCZxyb7vCZluKXQ
+IJWQ+av/+SIspTeXCq2HZOQbzbsOOoYPql4rg9TXJyNWUbc/kVYIbnxbWeT1N1vflf9eNPWE9mm
aq2WFofrmmPN89ksuDFAONjRxRH55rvT+BfyQX50R/nUzd6hauM5NJOgOyJ63WTQhhm83/Vh3n3a
BulJc82jUU1vsGQfzMGKcmt8KgoZ1kV5cSvFOzEz+SufvWpelwmz8SwjrwXlE7CciIyK+6K2Zx1n
UKGCpPULi6woHXkO1t4324y3BN2erIr9MQsoRnBbE/Ul215/X6Tpk5eY7TbXl/4ZrYWJSxTureDk
aXjmed/HcLStk94UO9rkflu7EJgNd0DbhlgtVN1wLnJGfoOXz+H9H2qThm+Idw1NGrvz/FiiuyF5
r/vBuQ64nkh6Ld11Zu5QBFs7YaAoyFJ5QO0WbLNZrnQ5vehu9+jxFIPmZfOpZ8l3bvmhggRm3w82
hh4fAZM/czBvpL7T1np1vcNsOMEvH2tIv8Wnr9IHH3wmwyxkrqO9XEkyfWpa7Worxj3a4nLsBUdP
J2HFlNOGCDXyj7PlUnr2mYnVSuVYmm39miTGEdIi1jdM/lm7dOvEnIHDpzb9GmA+Cp5LMBPmSJc1
F+m1wUEgCnbESOLtsSb1lC1HVr/UpbayXHOX6SIyyvmIkeOtH1iIQSw/euZ8H2rvOg23iyMu/UiO
iC34SmQk0+Khdn3MKkiF1mkCm6JY8NdY5jVDOMDDXby6C4ugZXLebIG2GO/AAwDFeGMa2Boqp/jK
A5iglju6ZLdQwYo+3XbGHFoD3aHMXnqjweDr6s/Sbe/fHKoqRZSGFBGkU0zY3cCS3Ab+4CWfntvs
DVXu5MLet0hHqiMcXoO18VhhSvShlhqfDM7xe9zLKw3jtfbaU7awxzNS7SSdkuwSAIbzgqOzxa4g
uWTxu3uTT2pWR5ymkPWugi5e+fLJD6zhYBFqeD+ZttyfUWtkz+3QozC1CfpFncG7qxP7iClAY5TD
jj0G4lzE/BKUbDx6qduSGOic+Cz3jjAipxhu/jAPmwoFiE/6ZWsq2iLzhIblx9b7d0sx/zZbXDpF
r79bZczPyWELo3cTV9lNobUgQ6VDGmxEnkMnC6l0W7EfXST9uWV/uMg5M71/JDXWXMlKHBBARDK5
D/Qmwq2CQXw3LZJpIly3s4FiNtGTlozKZFgh7pqgNPsbIcdz3UE4LaFFhAPeUk7eGfXUYmUhfvr6
IW/aX7vlzsrY/pHakLjrpFAqAnLuENAl/4G8JzCRVcxoeIiFAYj6hbhWvCVNwmXOxPNd2t5znS4U
geP7MlARTOS0mONDcnfOimS44CIdQ32qNkZRRAjtAVhmZJM37PrynvxWH4uQPMTx/GqN3rZg9u4R
SUpLDNQ71QilG9YSPZxrzidnzr7HmrhGpXYxvlZE92eVkjo++M4h0e+fh1dF+KYWAgCrjzLvI528
ooaNRpRSCqDPky8ElLBRFJAcHZl/Obmx62ossql6z2cZjoGUmz7Xu1WX5q9qmM9w9hn5F4A1Nai1
nEOfBGX/xEmDmmxUv85svVH6fSSmAq4yZWfCE3dZbjzLhfHx3Ew/7LpIG6nmP3228JDZL51HNT3h
V2JM2J47jDU46I5KprgbNKy2nsDzpQsaFaJymzaeLr1JWq803gZZnAe9jZJeXtuimde50nNEqVqM
foS2JW6JsggMG6kOsXCOQhAlP3VUfxW7IYfLe9PV8UNu8oRkBgmqtqfdM5eR8nR2+lK21s0I/Pfc
1KGy9yD227NR3mV0KcFm1B5YPxbjNbXyeWViomSfFNlTeWJ7xOoy1eg77tqprO6uqEoYYszRYhtX
6eSnviIvsEfRydz/aMTmkx7QqY69QRXSuAdAzbfJHimxVPu09GmUxd5lqaYorZCgidZFGcTCyFEL
AUz+I1ajQypnBlUerPkuj1yDyAez9jZQMa8FMmm0pwwogql89NvftEFaAyHjn5XibhYogml5nRzY
sbMw6Ch+A7uuQr3RCflhmF6MNhdUg0CkZ+Eb3GUrkttcxFSabs/k3B4Z4+YPFn0Puyu0VH4R7Bj9
HNQU3FRdv5ku68m4CD1wBUrnmslbmIy1zkJHtO+C6jg1zIPTa6tZtx/cBaZAwIC75M2Txpeyq+MS
gCSxrQ+rd3cNucLKq17nTP8jX5oIIHnp8/ykVcs7GOwHnq9njavD6fIT2cZMhLTNgpehCMaHvr/H
HWjpZR6N725y+E77nWGyzK7jf6nD4t3QlweB2GYFdP0vyTgL6NbpMI5I3BBGk2CQjDs2AIes5zwM
yIYNBDq6pWUrU5AGjqkZ0zdpbQHpFsa3JZNzzIZ2nr5GjnuzKc+Uki+eXz2Ay+ad6xvWZcHzOGgQ
3tqra1v/UXYmy5Ei2xb9lzd+mOEODs7gTRR9qO9VOcGyK/q+5+vfIkepkExhNSyrewtBgPvxc/Ze
e8XpkKYUXUk1d28+CYqU/3sGdaSmuHeB89srstveK/eiows18/Qtyr+wwo2sh/61kOKu5pyS+Zig
x/xbFLTXEgs2Ts0GsSXDq4Z2jHZttQoyLLV1+y128w1kwidSnnfM3a/p2QTLGngNOvfRqqynyisq
YpyrO2OaHqnRiXEFgH8BxoG+Bx5T2ynvLFfeEdz7QzNsNO34lkjoLSgIBtIuViWyK1LSMsZt0jEn
rpsrq3VveVeuglLsAulEl9rvYQ1EQ7etxuw5Yzdwk3JnyWaDeGA1u7D+w+qXP9f84v7w6NgttUtQ
/8qQxVq6v+5lj8+PSaQW5XEcEKKX/Y2DZmwzsC5RCNM4QOglyvEqDZu14/OmZJpGRuigQfK+GbRn
jVo+WHbV0IzGe28zKg4dND3OC3HK9KxS77o3A0ni5nwMwQyvADh8b7uEgIOSnq9ETA2zvJDJLeFw
5J9NwyrwUXZm0RV+ixUwDkQTWEci5BjFrL/3hDsVfVVdNFT2VT9uPNH+6Ep6RBgqQTQE7S4LwltX
N7dg1AkzLP4NMFTxhrVYTsVw5XT9k8WfDzyaNiA+0Na61J3c1DFdqoCAG1dXezzt2BmBzYXVY80h
gP/ClUhYFyr5TbVqG1rBNb7ojUVFfDHgX9DxgqVI8WC1NYVsnP9olvYG2xLiqRBmLtiLwHvzhuh1
zIzb1J83+P4OkxUxQGfm4083iKnemHtemu5wbDWNiEUVRKRnXHWbgJFfmiJuBd56gcXzANL5ZyXy
rdnZZM91d4qhn1kLQuCH5QEkybrp42MihnXch/sk9nHrqdtasLlPTbMh7iVA9WpvjVA9JGn3imPv
FZf4IbSJrcbZf4P9aC8yd105wNeYkicSlzr7+QtRtKu+4v3NUvqi3gXv8JtZGb87WBhhE254L0mm
cpcUdJeTFcS2ysdZnJkPssTnUY606ydemwn6GT1oCri129J1NQux87LywIX/IY8a70U1XS9iv4qQ
ltj7RfTRv64ZMVcjENVeskbx0Lrz5SjNtzGzj1GmESRZex+WTlsg1w3HyzjmNFcmZPEN6rsj+N2I
kaWCCQEtkAlO154aq+zk0cMotsDqVwmaCbTFqLEbjfZMk3qK+/+qtwBqUcbNOiPCnbeZObDdR7eF
clijDNZxj+SvfvNHAtiY06pkXupKsq5ysjQLDqx10699xsRWHd6Ucfea+O59ZwWPbWLtDIZBAhzW
3LcoyAtWnOzXxPCxKJJdOrp3UZAfpnngfGxkv0AMqFe+6PDFn/Gdy/FZU7SSLJiKVeuMd1XFq+oy
o9FeuRGcDoOY+WpU8ulRUvPm5j3KBPONQyH0A/NmcSGAKTkEtYlGUa6VhwfcCXGpmwMraLJ2Ku+f
Lk2f4ilgTMW+Rt4tT95vLqgOb4rozR7LfSzEWnU+3p35Ljfm3VhO36d+OniL0RiPPXKGFst23r1G
wuZgTfZPbp/hNX5C1QMfaMLAZc6rASi+p9BEnBNTx7ST44Sea1VaNNfp04vHvGYx+BqUd4pHVEKY
tudKdl+XE6N3wiokTBhSdt2xowG4YtKO0y1L0eqSouhdKqstz3FNT+mfywWxVtmKFjlYenXC5etL
rJRQpMFG4Ve+qIewvpwHOCEEGpGmoY3v/lBnDH9dzEZQh87c7ikx9s/VwY6aUjhwwe2F//Pz+0OU
B83//Y/4X6I8O2TtcXYkHF19b02PxgUwTlWsv36spzTG5TqO44HTth1puuKEGNtRcU+FxV3GUlV8
uk5Yh9QxCOUKa2T4kYQ+C1AmWvPMhU9fHS6sFv6vg6+W+uP0BuWoaNllVna0qoyeMXAYn2+G6BvO
BbmTWWeQSR/v03bg7xJDw1QO9vfJfZKqR4ISiutjRirWQySCxf2dN6S9YaqP77Trc7Ll/OyfgYtq
85TUxDvkcGFlmpbtgto84V2Ocmm8UX0fh0qQnxcF0w5WERBV320OZLKMa8ON513Bh/Pb0BgCaLT+
E0+jekKMNh/sua4ZnKGVSjL68Qrm64OMO4+4PTAoM60F+GHF7Ombuqib28RykHaYuFqlCKJHzgEE
eoWJvfcaHyCKSuZjvqgM4lQLBg3TdJktPsVoJLCjyaZvcZLGK7f3b5RpiTWC7aNNhbruQHPQQYQ/
krF7kyLW08/LKvsfkm4x2KNGo7dAD0Ow361HouMPddb0e+YsBnbEqrrvujEqWeunkApBYwTvs4VI
ENQGVhw3K58LTYhBsBRhAcGe+JkIRPo9K075vcKlP/pI6WRnMNAAIkeIUOkefeTWNO/xLuIOX+Ta
1vAsRyN/9nWd/FCcVXA8uP10BH3OsbYM63w7Krw5a5TRJqMpplrRoPQj+jBsWNgfxE1oYMkesLnT
RGTE0rZQx8Z5mA6Bn1fPRoE6uZvInze9oDhEZc1YzmdqsjcBHGD49v8NqBARdy3cpsn1H6xKV1vT
RfVxkRE18uD21vzvoIlxG3glr2F5s7bEis3XAPZKCyAoaNE52aMcx+qxMyWCZUuM36cBWSb9ie5l
iNvhB3rr6ChNu9wWqOD4hng1/IXWVoR1hk46aQ7AC4b1AJtobZoIM8wBv3nLaYAQu8gfIcf5/c7O
InM3J7lFUligojvUoeOmtkAtenTsLjorCa5cA6i56PGxq9YOj0nUdA+o5cFpVmywkeL84Qlx0GOo
DrBhsmM4uv6O9siVMaQc0BS1k70Y93EvMd8FR/ajrJv6LWt55lWB9ce1k/kCQzBOCgVJCD0ctjK8
idR6NNyYqSUPnk+4/EVZLhxHUuI7i2VCZP5StvN3RkBPNl4+lHcB5JtDD8Dyp2UoxKkzepwOiFA3
XAUY8Z6NIZ7WXmZ496lLcBcHRtdhpITHhoVuYOpnV0fENSM4PUiJeor8jWjr75NZe3tyxPSFWcfx
oatxKRQaMcmczMHBBgi5Fl0yXPRult/yGfY7DfXrogYJjuakwJ6IZ/QWHuF4CxKCAGB3pgziiyhu
+1FZ+Eqmdts4BJhBRaN9Hvk9AvhGsf7KRb27VJeRYba/+77C+xMM84uxpDjTcmsQVqpxX3DqPRYi
/N7o5qfdGN3OCZkVqhFJuhyksXWFP98R5GPeiLH7Gcb6JUwKGCxBGB3Ssum2HcfFbctCAPJ26W8a
1RQdoUQCvstpmCW5GfxEe8QxZmGUdn7ebpiPfitBfD0EKdU4PrnFN68IjM1bEvNshK4XhprlpgDh
cpEMgFhRx1qIHVnpwo5hy4xEzrLsDaMMRD1B+Z3uGQngiWac2GBdQPgUdlexD4yvq/N0X7SyjS8s
M3qOG+Jz564ies2waMDGk3/jxfHww6HgH5k/a/z6OGXWvZiGbYTrewcK0FjneAbXZRLDnyLr4m40
BqzJtqKkGIPGWhOSqLfIDX7bbhHf2YSKX7CldGtS6l9rjSZhzhP/NiQikamOKS4dvQyBsT+/uQOZ
IkCM3gZbcwTvLH8dqsm6gCbZbQNDqGunpKctA6tddREukMGLqoNv9TYmPf4juF9KiCDB+AANKr6d
RZTsgqpONmDAl1j3BJVR0yfNESKFeOhEPxzzwa+pLqmvvQICXu63wSqJ6BrCtZ/5R8mKQR93jX4z
WomG1nqG+bvuAtjHZvhA2QnXCvFy+4CDQiEH0MUvDTbyoXOXRiiyuwP7Isgvw7A30IGsY2otn6Hw
tfstGAYkb2HnXQVEnmHst5mtQ33e408GaDLlzHSrTmxUPjwXeeMLIkCjcOu2WGiccJZ7MyccGCs2
mODRi7fZ4ERrC1H8vm+6dt3Mvn05drwkkFCbYym8EnE1jCbHGWcCL+mFmRZcyyyV1r7s6GIZyWQe
kc0U1xNoTAwFmPU8FK2Huu19yDXNvLcyMfCP4w8+5+U34rWaxxr3oyLqOh49/YrApkb5NxFhtQg6
dZqaj/Zg0NEvyhmH6tQ85J2mRVpZhMprwEZOObrE7qj6kSqqXEMuTAihDGImaAD71tooJ0zLLNV7
q9UtThCrB+swVNuhiNBnRIVFlzoqjDUqCfy2BLFfjLCCN7qcllk9wb4kFtnrrAdtM3H+5IviuTVh
LPfI4hGmAElRc4kIIKSbBIIMCpBYIh3dqa2f+zjGNBjQIl4iObekFDGXw7qPysw2/5nggb3VvZcx
tBgeRdvnVzTWXnjFo7s5WNrl4JEOJg7XrZONzl0t8mKDXSxFbDAleG0BsofRqO8Fff+riPPvgw3c
+K3NRXUx5dF0JGAK5QPqW28PdQm+KWfaeA0rlv5/mAO6JoebrZWVqisaqB6Olb+lYyzfIIxiwx8s
HwGsS5/kLkIE/OpENobOrp7Ww8COnpRZsK5JGNzQDK13WezhdMm60aejgizFTq1pLaQeD5jNnoDJ
VtdRMdmbtuTt0Wyyl+Oc92gdGNj1Dl78JODWRpLp9gORQ3tyWXt+oYB5VCWVfUm2n8RKKfJjZ/b5
1p+qcRcUuf2KycGGu2GG25gCemcj+ToEfYhoyYMiFJfJgCVwbNABd1VMxVCFHjQFGlwrHbmI4bij
e68xk2eKQ3FnxDVmwMBXeJGDHCNo4OGGnzD083/eeKkhNqkzl0jG8C23btIeQmAqdx5tJaSTyEvH
GTPbPFcEroOtXNlKuA+wYfD7hDHW7sSf9lo2GYY9OjzmAATDMRAtE8ybXzSU3rfDGOTXBvHLuJlw
mPRNv2StkjLmWB05dygoD1nk2DhSoELIQNHn78hZQWjMFBLl1gqEcr1NjFReJa0cX8tF6cLZLTsk
bigBEFP+lL3jgdG27UdnUvxpnl/cVZ6lNlp31S4a23mtWko7S86vrRzgvkkTyNI0Fg4G7sxcBXHW
3tqDHWxcaRqbhD4zDSn4L84YyeOMSmiNzSqF75mkO9aA9q0GorMKKkyydNDarWem9r1fZTSJq6J8
7BkzwkMazW1lLYmejYUQEmkXhjVzwiReBwwhi/5ZaENcZlUY0eELAuToQTmQ4ZUjFh3ncgPYTJeI
i8gfzpbOS18n1lvf0x2PsTUvrFpnuMwGv8drOYdHUixmUAaoqZKRdOYUax4jZXve9IUCMy6s5kFS
blwnqdR3QzmElywEcL74BjZwlP2LpkIAlHp98B1ZNAWWTG3/2sZfR1nVPBe2Aqs6eZm/qwnq24aQ
ACmjUrXPaoH/SBn9wS2jfryYQD6jD6joHUcWAZ3Z3MmnXrvBLe80idGTLq9Gu+flgKkJGtQSm9wM
BRLHkk4zijpQWUUYvCIvRDzmmLg8WhsbMbkVV8KExxCOOSlLMiywayniiGesEYjvMPAMMbfvqdjf
8Vima2LQ7VvVITB0A5dNHv3yxjNz7x8WVH9eYxSiDUmzHv+SrJfYynQ/aZhqKbvqRsh0QOFD0REC
xgYIGDt7Ycz6wchSXAxWRpi06XnPiVzODiS2rwu6fleVLdFQDCPrlj3NCw6gZ9TLBBvmUzizyvEY
byOJa9zymu4Jk60XrmwPxULl1s0xSdp51fcj2oU6MfbaqtPvhYGbMk1atRPtonU2EC8XBPmtW+WR
yq6Kad2JzHkcVR8eBx+evIumZ5tgIty3fv7SNXAlKKn0JS6vmNp/gt0cmP4umeOYmoy8LrvPGjR5
bXfUSmGjgqDBTMGCGgLO2ihDvQej2n3H6+zjiprQ+Yc+PebZB8YV0X1fzXXbAMlahslJ8xu9Phj5
rvUZxoUgYAsn3AwsGZhQ+cospJjfh7GIjtmyknltMT+xQcunygj71yFjh0/7briz68C4DV27xrsB
fGzdm/ldO4NQcpzU3jlF6V4b7QR8uWcoPjk1e7jEUylKH4j74JT3Rms47I5MlqfEZKLpFLdVXhAA
XiwgLHDT1l2RxILsBgmkw+kQIaQpx0Y/6C/LGPKEaDgrFkSb/uT45K1m8KWPtUBmE/YDZhkb8RYd
fLSGsWnvBuYfNaK90GBEY74lSWXPe4jU2S4MGeviIMfzkwDF+7rv8rH9gWrN8+gwLSlSmFPf93fq
urZ1INzoWMWTt1WY4EMUCx6Bh1S4wbkmBP+xvyMmaEG4wpVaeeTjLilZ7y8mEdOxfMch81p6g61b
yz2Zgc02SB06kgnHvbkP0kPpAhH7+jY/du3oeUjTMR3L9aQ4jdDxANtASzaiI4ZQ9z6o+uK6IGru
tQZgs/JCDBpfX++zxypdybDdUoQSeieZOUYNiKxYVjbQTsHOZIjwphEZ3ERdm53NjVke28ljdaTr
mK5J+1N/SGzpCj2mZc4pyfMUoPrJoFbOvM6+ZrhpHuKmjm4phmcELxMDFxTeIRJirz2TUvRZZ8ui
A0s3jeQYqU5umRTTLm7gch0rQgQuPSIYNILuAR2HpzySAGboaL/rDOnGmQ7exxYlhacwaR1aAu20
tfz2f7UoKepRLbZglLu26n763TCt69Y1rr7+RT+9iqIDatL8hY180j7DIlLDrKpoMZe9gPA36OvW
Gerd11f55L2hN8ePKUhcQtp+cpVGsPkpbRNVHrXm3VDZBB5ZY3dNAJk+89j+fG0nrw3V6/LK8IMp
7Z58jR0k1sFk1zl6NoioTV6o6dIR6fBvUrd4fWcrhxaXYePENMP068ILHOa17Tw5P//7TSuPo4fm
B7SkPLlpyzfBkpduSPtIhz8pP8wGkV1JyWq5o/f09cU+eU35VDyuQptLme7y7/96W7oBBK5dsdX1
nbT6y8EZBZoJnVkvOOxThpRdGLy4nh7fvr7unw72+8fNsscJ3hSS5ZaT/PsL18bg1mIkaG4qTHc/
MwS+wiJir0hk+4bpu2dghhkkNtULByD4mdOMdqygSTgyrwRcOeiXr/+i5YIf/iCPoHIkwyYHyuWN
/+tJ6EpPdWmI+KgNOT1ZFVVSKhcos8idWyujCfTfr7eEMdLed9gEnJProSYn9qCU8TEfI0VmkKaA
joS/aaJe7qvO6c58S/Ljx0QFwxsu6BF6NiFi72+QxqOaE0smxyClsCsE59LYmB/MKfoRmO1lwgj3
goYyaPfmasqSHsZCs1fGdBmZ4l/mtIfGdds1/jhMiUWzn5EsIBb274YYPg+xvglFn4awW9o0rhHa
0HPirPj1Q/vkK11uglQ7IpldwZTr/U3gs+4iP9bJEa6HfZzFArcLvehqKOn+EnFR0QGcweV54WDd
egNcQiaa5wJTP3uSriY2QtkEPTv2yRdaSiQOtekBgFn4v+s0s2S6JZYOw/LkGIibv77pzy6nhWm5
S2689yERcfTrzkdEhiRmSmzUaZQo1WriEPXqpnRg/vPVmDjxgEmwMC3is0+ecNNPs6gp/Q6jWTF3
SZwWaEJcolxZU0KeSzH/eG8O9Qcp5haLkCLP7/3v2Td161MeGAcpK3BCtepSTEQzmwuyMn7TMx/5
x+mhQ4abhYHzz+rjnqw6adVW1tSC2JwEeYwr8Mv0UC2Wc+fOaDx5EzR2E+JQnSYHBQmWratcYQg7
8+l/ctMuNYH883j5Hk9uGo64gVunDY9uwKTNrzznJvaCZG1z7jrza/6ZoL1f1vCmMC+lEOK0wdz0
/QPuujam/xcYBzMbzRdRAXFSfET7NhxHUngmBCBm03TFJlJO+QMNQXFs5nFhbxYNv7iX+ndJrJcU
hdQJf4HD0C3NST+X9H86zo/+mMUlzWcD02hSos4P/QhalODQRNttnkENfP01fLJzODSf+RDYp20q
9ZN1jI6uG9P91YexCmhWNHXFN+AVRupvYB8rMCjIG+F71JFSW68ZsxZb4Bgc4OsmBfiPCCl2MiGC
RemXxmfSIT/5aS2LnEbCC5lpitPR+0z7OrZaOkByqJEj9jOaC9l2/ZU3Vs25FOHPHgWgLsKbl72b
ltnJo0ApXwEmlBBj4VXrbUizVDyH9hMe1fqbN1gYSNHUWe0FqG5YJKhjbRBBaRjDhqAHdrTSLqCN
M0KM//pH+uQ7Q3aAfhrfBaWMeXKOSkyZ2x4BeDSkymw7V0m6kczr1iIMMgiDnD/drp0ORl8V5JXN
1Zm97uNezpb6Z7rrcdr4UJ225MdJ1w2CY10M/i5obRA/xAzk2TDAZee0+fXdnrvcSa3vGVEhp9ow
DoNhFlslKhDWwaJQ6aL+GkSUe+Z6n7xkLoNeJZAIOMp1T/afJEPYoIo8OFZkMm0bnNA55ZJTsrPT
kvj63sRSh5wsIK7iIMNhwiSP909Z8Vdd5AcMnGrIC8fBISTHabBtjqK0Lz2NPE/kmG2tOH9q6qzb
RwmeHA7YOCBAJDBVWv4RAp6f1yApv/67Tp454gtS31xEJQJvBSXNyTaVte5kpXY175Hv2BaeLKt5
1YWNYlMV8z80n/1p+5+vqExlaq09xDPCPCmVSVIsEfItbQg04tDdh2IJYzLuOWbDmREV7tWvL7j8
jH89eW5R8dAJYrY4yhGNfnJBifhq7BROrgDdE5JjY+C6InajCdjRZP7rtzWoh8Ywmph+5oSe/evr
f3jEfDy4yvjNLWGxfZy8ZiIEPhQxN9unqTRuhY36HR9Lf/QaZA7YWuSZ+z1ZNDQLmSZn1bI9ixR6
Yjffb1VYqRoXN4q7L5kiPPVdEd2EBOTdYeFDeBpMdQAuHJ9yQjzNCyk0bEr/8YZ54JbJbyvRgzic
ht7/AV1T6xbjbLd3zMTLt305YCKIhugZQRXj0Mh00ct9fcmTr+vPb+wi/mAEJzj02SenAMluMSkH
TQZVQLOII/IbaZnlmVf3kzdJCnKgpPzzEf+JYf3rG9YJSpTeBnPhzukyUNEIhyXE+62DIfiIFiZb
M0Ozj0hJgzO1zvLMTl5i0lNJoP5Ts3Owev9Mg5AyPg0lohNsOi9UGvEa82m8mzy//ubaUfE9KI3h
+eunKj68uq5Cbklp7tj8ms5pjHmJBQyrZjjsXWSgLwFYl/4NClaKOaXvu6sE0dyr56v+mUJRvrKA
Mbmousp7ayPXxk9gxNYxZOey2qYglyz2XWBWXVTpu6//0A+vPH+n5rBp0SMC+ixP3rgAfI5Jut6w
HyZjfNKagiofXcZlcU1oVBxk1W1AmB50AJN8TIyGZ/Rsn1yflhx5v6j3qEi9k3069rE2YmzHrGgR
oMGQLsqKdQ4y5WqCoRVepI6mQAysaewOVZH19rpry/hc4PHJfrZ8BDa1KfULtTCtq5N3BOPGCPDU
7falFdKE16ELEVYYEtCSAY3DOfPNfXbTiM3QD3p87B9fDifxRljp3V5zxHmw09K77f2ETI4SRmnC
iow+By5oqefmsvYQRX39m3/4GJEtcp8mNSriTPP03ayligQsZGdn06fEMTzDDJyDYj0iNr1DUTP+
VLrQm7nOgv3XV/7TlXv3MXrLoZWektDLgeC0D+snztB0YD/3hg0VaI9YZSoOQUuf8s4JdVF+C9zJ
MMBA0nz/lSKfvzM4J14OQJ4WTBYl1coam3TfSTUw6EakXezGEMHPpaeqxrznf0AqwGzjseqypLag
BeEsbH+kNGGJQ8h9a51MFkFEk5+6QLWBjW0i0FQtrt80Xw7w8fRaeCawjan7NRqq5FBEUKm998MK
qQFd+zTfNY5Z/pPHjvzFMQEejmQmOK/ok+W/E2UEiH31kF9oM9f9pqIbaqAQiPphjRemmQ7omUaO
ord1SLJA0egDIT1QsrzuIvavadWgtqyzrbazJ5Rfm7Kcjyr+lhKBhwIP6ONFickJ/T3JfwJ5AQTU
qu/KzeBWAdNd0i/Ly952ahefn3Z/DJDp7t28ir83kS3fcviIT0E/h79aUBA9nzUiy3XjOPahUzbC
84i/EYlIT44VdMvK4NOj/CGuooLgWs5hd23mcxRcNXWOOUgHboVRmuCOFWbj6tZN4GAebFDUj1AN
son5tMXs15Q2pgIZNNPz2ArSC7RC61Si+vuPjZFlByewnDdsea85by5f3l/7DNV25gUZdlMafsGq
Yay+j3WTrAz2/Muv3+UPawbFgs03RJ+b63DGfX+pFDQdPVJmabnEBZzntbgd/cQ6BJWdnNk9P2xh
XIqr0JzQy6zk9K58YlGLhODrvVM1oj5kcVJhFKQ58Jt4wejfTskgJbI4nIMzK8XJLrYoSDyS55mX
0Jm2adm9v0d/niO7Ug3Q4sisn+3RHJ4buyZXF2rGYHLm7SvzzNp4cq9/LklnQrMvcY61TvvBITzZ
FuyXc2j1ZOEPpvdsMOikD5ykR5rD8OHjcwvix2uiwmUx4pXxGJg4J8t/PSRuS16kOBByEhxb0Fwm
oVQyBLjkxaA+NQf6+AJI/6DOnNZPdgLu9v2Vlx/gr/c1wDvemXkhDn3cWFsJ8eAy6yFXjD3qucED
ssnBB2bc7EGrglF85mz12Y2zFtNto5FBp235939dPumRM7ZlZR3MkJRWKpp4Yy0pQM0Qtd9qJcbL
SHvdmbf55MP5c89S8pku801tOyffqKYjEbv1aIGRtJCTBL73bE9peoc0x3r7+hv9+P4qczk7oCN3
Fr38yeOt0xnxUd1YB9bD8Z7/mcLGNOKhHSPjEMVxtvv6eifF9J9bo5jmvpZTIeOF989zLvtBplln
ssabPja6zgXMEMMvy89c6LP3hgcomUtxGpSnRS2ue87B9CvZO9BD2Gkz3TNxhHww2d69ZVjZJs0J
asdIUO9V7LZnXttP7hPpltbgELlT0zv5YIw5caKWdvEBkLJcgODYEIjgc9pz6/knL6hQrs1ZiJ9R
f7A7IAV0WYMa+xBYEUfrkSdZ7CUL7xYrJNKGyOjQ80S0VdvVf/4ppRDIhD0OvsvCcPJT4kyMsYuT
2ZvaPe50P81+yt7O/vnvl2H78ASKJgrB03m/DKpWBQQfHhDoq2mtfVlN+3LUCBy+vtDHT4FKeXE6
KAUJgMHF+/vRltk6biGdg12rtlgFBqq8Vc5FvVWSCw94nR6J/f3vF/X4/RRnaU5+px4HBx0YOSCF
exiVrC5TSDaEq2ubpr4LmtUYWnnOPnJS2/IFMj5ztYkhSCj5YTxDyKQfB6XvHLwW3HSGgO1qLOlJ
iczGbOUTQBVNeL3HHhjimZ3r46UZ+AsmpiY7CDPak16ogYpBeojcDyUaqYdyyqGxOtKH7xqYMxjG
rKUxtcoIA77xe/oaZ37gj0uCK5ZyhNqefpNUJz+wPeRwnCeHF3Yu5nXg+W8zeq4fajJuC5Que+nW
5jbWfXkkrqc6c+8f1/T3F1+ezV8bSdVMEuCqolAYSIpAqdpziZhimGgvlOPhmXv9uP7w68Jko/W8
jP9P13UdRBnVpK/YQlx40yNK5BiwAhyhzdcv8Ce/KT4oi2JSW7bkhPr+vnw7DPK4t9UB+7O8X+C4
/przcoQyqI67eOuORfM45xlgBU5Q+Nf/++UFLUY8Lst3+6c1+tdj1YFjZETJqUMr49Zem3OWmqtM
0ZhbxXx2D405ZtaR9Flj3DThKM80Bz77VWlyMlKhdyMoFN7fvecWTZNOiTrYRt9/DxwzmlYqKGoN
PKKcuzOLxce1fvlR1fIBW8ozT8cqYSymQOlRYRGa0/2gnPCK0wxyu8C0N0WIXDQBNfH1A/7smg6l
ppAs9cuC8f4O07oIfKfkRVINziVs64BuJJbi2yHDJ1yMlXiCtZq8fX3Vzz5VerQcVVjxCTQ/+VTr
qfOyrDf5WvroJTRjc8W7C/kV6hf0pap8qps8WmPMgWRBh/3Mc2ZNWpaiv47hrJKuFLaki0wBwQJt
vb/tuPYVpbRlHWRtNduxEd2+7zEDRGYW//Q6Vji8Yl2iiM6rpidDBNk9rsf56OZK9xiqKlheIL/Q
XIvOg0NpzU8Nagm8/rmbXMYYu4OLAnfVhYW/HMhGaF5OrkecdiwJIqv89CVhOHZtNmAbXNwuRJv0
6c6NG/xdo4nFvR5chPxTPL0YWGDG1ej4NqVUMdCmQaru5pF69ltkpxc2waLYBK0qGTZaGuAAnB7a
Z1SScDZhCMbq2/8w53q6C2AKwLzInZEel0Py2HYWBtYLhIjYOdpe63pTioqYli72MswhjgkhhLlz
Vu6BlUdAPUGIgw63A9u5aDDsMPWjwoT+hBb8UiZq8CGROca+7iYwJiDg0UTOMo42ZUriKER+w3kF
809iRiEmdRWOaNVW8GRwXwyBAVE8cAGjztmS7ou7tJ/WjgxHEn0Tf08vcUi3WUy+OgEHA/BObCuE
L7VhE+8q5ZAZEnjxfCMsojaMfEiuZuLWnV0aoFcBFOg73dbumuh721rVY5Qvpm+nT+SqGEMeY+gq
XAG9z3BF059B+MmiChhmltlTnyOEn1Ltc+CXo78CL9f+jJkgt6CyW1AWRtrezMp3nrI+S2kCLMHn
lc7MX2IBICW9Kr4jOrbvA6IqIsCnrjyowmIR7XqyLurcxPohYL9dhDDKVnMKTh4nDhFTfmVsbVRR
L0JS5kb0ETo+0pFZntvyHGTfthtVeO5GkSDib2xd5g9LJ49guNDMiQ7rxGzAw4+YfIZlZeh9Fo/Z
Nzm5IbjaIt6U2JBWw9hVcOgs+7XhEEHEquPfFnYtV1bAlBw7FuyMoSfB9YJxj9zlwJeIy0jsO5d8
omyX+a372GBO3QHXM96UORuXfVwlJfV/7AOHNL0CMpIdAXfjb5XhfvDKGMCoqaKfrDuZ3KkGKu7N
lPrpTDJGPdfbNnBQ3Qe2FR8iYpt+815Z970wk1t3SDT2zhRvUYEtHd0mFJo3K1+yCiQM6vmiUD4t
ZCzY44FSqDVxPQ0DEYOhpWeLFAM3f3EIYEexX3YRMJlay9U0Bg4gE6t2ESjDwI6Q1d3bk+99S7Ai
/cx1gkkdcUv3i85dxi8lsz5l1EVykbeE6XkLXb8bODvyktW/UZujfE6THC4MGpjsiB9OvgrJnAHv
W3RjQDK/j3UImWwsHeyXplH8k0Q+vSgAN/dR7JCG0kyFuNIeB+NWJPUGhDeJw6XhbxdoPa5n6rA1
BRH5pdCkYjLVODg3cL6KW9Mw5/th7gB6z+0UTXtyx8mxypsK/FXrJ/dNIyLyQ4xm7XWmavA4dTGS
13hAQ04VF1M1iiB55ehGCjMydNkcR+0kb2kcG3T2bNp4GtfUhdV53pFUmIWjFbB4VS0BbKQA9/aR
HCKx00WAvNhNXJIvDCDiESFLVpgZe1VmOE8rhSeK6Llgh9Ig3SfCJjcI04Y4+mTr/g4AylxUELE7
whSl92BC7t1mvSKMWBYqURdsWiBTONseMnxYBy9vf2dtShYVtosfMV4c0DlR4hFugp0Uz5azNioG
xOX/U3Rmy43jShT8IkaQANdXURK1e7fbfkF42m3uJLgvXz+puE9zI6bHLVNEoepUZmB+zcKHQJ6A
wHhfxSTP91v0hvEjprTZSw6Wldbv0mVmLZWVPfnT0Bx8nbOfQd9zImXk2rzhgsS4o6gbHEq0kqBO
1BVrOX5Wbosk7j+cIPaiUQ5jWLG1e0BfDXGJN+al4uHc1lqjAKqG9ggDQ9ubTtlutyFmmL2wqBgf
6SJ3u3oZD6CXkkuCY+Ngcj6rEAITriKGxbwSUruMhJtBXW5s2W16DBKEepERBwbbxfUMcC712BXK
OtboSixsG3zlK9sYyYSxiTdcKnB3DZI+L+pCM5Rs2uHG6I3ZuPCOnubtQkpwQzalCtnJ0Sg4wLf4
3Rq8KF3JJ61UduHVqI5mJ/NDaxT8I4Dov0ai5/0YKDNySN1efSJvaJZnU9zhyWtkla3zjS2LN1KT
6enePNaEKOLxauB0BVOvzR0d2zG8u2S/rGLwXhNecdx4pX034fjiBnMbLXwx8beRA5sTwcL/wiyw
jGfSzvGmZCPiUrl9dyvMlV+TNVosrsGG5Uz29obpTK/xYFqnrM7cr3GtA/FgJfquu0maCupFZ0Y9
Sxz3Ys+Mn02ahFGbNPMRrYB7MNvmxhJFwsagUBHUf19sJlOQOyh7Yxso139Z5hlqDt/agvSot3BY
ZsBUee8mwT8Tl9VpYgeYRd0a9K1Ym6+1CAYR9hOL44Nquy3zbPUGgw0xSec2brCb2oYvGv8Cmfyp
VsE3dkfB155u+zETGFKVa1l/shhSERgaaYc57JoIOJh1iP01ua0sAaJcAFEdoknF2EVTE6gXoTbO
v7hKdrnHrmHVri6bIkHzQbp42Hrs6b70rmu9L4KThTJfSeRpbVzt+tRuo3ZoYdUt3vR3FZStSep6
/3ThQfCogxT0aO6I0ElgmOVNfaVTTl2hHHRrkhiR2BuwJB4psy2CexL75tr1XqSXogkndpdTPtJ8
uPMV+aDYIspeB6cDGwjLz30yk46l29UcVzZF/cy6MN+iXc88MdsaPoCy1HSKI6400Mcy+825wYA8
itc3i13XcjMJD/6bc2ciJ4MXclrGvAst9T6aDXYLIjEVNBTOhNGajSidKHamdrage0vQqguP5YFA
jb1jURJMX1b7ySaHBRcW7IA/pW6dvFkDpt6mVkgYM3SDXqWb0Gmzlq2GMoPIn3ff7LZ+5l6whM20
yp3hzfkPe2t3KX2xZidMqdC6XI1LaGLbQqx+3R9XmaP0pCsZnC221t9EBTAiFKpTvF5d0GU1s+bQ
G4Rxixe5khPwMn+HWYDjOGaU1q0dn0PceC9TEPN7GOEBf/CKspKtm8KX7ZoVYAxthrraUFRU4YxX
mnXYBBJhbvIKhMZiOM8sx9+3VFhRQh/Yt2GlA7lPyrxLtp2wnTLUbgn0qYN53Bzt0jNOa69hNRSO
/TPd1dBzpwx2kfBGkQc0ALPqYDMicNnZcrVg/S7s4EJrWY5rKsoH36Vesz12PROr8MOF6wKIXDAQ
weSiIVjrlhhfEBhs8eRGsxMp7trNWndP2Aafi54BmK/VS7t0j+Uo0nearrTvl5XG4WZNK9RGLUBD
XQ4sqk1DvewtNl8fs2B+1Us7/U3yWSYHxdBq3qxkXpCFJCCiUIelsJmmu73TAHC1LDgbKmQjdB/9
eNR3WWOynWzcPIC6AQAp3eJbWuJZXqnyM05TUJOzzI92be3gfF47ycIrHZLyXOLYIrfm5g+88zn+
6tyLpNmwo40qOtbxc9DG16C1XlgNFhuxoPINtJFz/qffkH0PtoCKTVvi2ZWYfMUAJZQdz22m2ktF
YnCLh4qLDLvA4O4XHuDZ7B8XW77MQmypryAw9/EBCvgbPIxHnrssikf20lYft3jtcQuWfwbt2Nve
K5/43j/NOc6ZIJX/LHv69CzjGxAs48R57i7DaPNrGVkWhoj9buUmilJcFKAsOwiiaHTY7u9E/aBE
UoaVAy7dvLONCT1mkRWwGNYMKOeM6Q6XWFFvMa4/2631Ke9YbGVWkVbjH2zAv1xkg00fZLvKqME8
aPfYpGuxk3VynbKJEbuNfKzu351JjlGXzt8F9O39NMlHewxyb+NKTByQJtbmWBrgYWc5WyHvF14y
JBa9QUbsE8IvhewPQ2TcLuX8F5PNK4XRC6XcY9PfVTxxsltHH3tbh8Vv9T4pyM6UC5q6QLiRCqS3
dSsDOIiWznXmG7uXZZo9LPTww5gB6YakHEQQvdzcO9tjhvFlDMl9A/olm1bKGFG82IhsnJUIqFym
lF3qDLD5wK3PzP2Eww+X2TS3nyghcijfMCjr3D1krvWhEZqxqh5N6cjXI+BX1nhU6M48r4cuxUww
5e6fVK3fa5J9KQcSnlU00Qq95XEyCkRsczYd8gn05WQv14xJdtjqCpl5AYNvQPklVgk8YqDuSpuy
hZZRv5sAxaoZLkXiUFkMdvLiW6kRKov0kDuxNNzQmd2aDQC0VcBFNPzavXh2wSFjo0dwreDkm2N7
JulmUaybklqvPseZ/VvbgFZp6Z77VFN1JuCkDNboT3kd1P/Rj1UvTnfHNLhFfqA3FuxmMJqVUf0r
LV7A9TjFj5XvDVjaWU8tS76fvUenO5vwVJoqeOy66p2tVq5B9XYS1S+Jzb1j8hx2KjgOevrbuFAX
Eg700yD8h75ZkSXO5SWpeaFNxH43paRu7wo2Csv+DjoVxqu/jhyvlbDPXWmdug4cpl199nccWi9Q
3iuircAml/zDAL/83kLZ5pfkw4NQXCpV8hpP8Cbs8rvzPIx9Lf8prqZP4KifJ4E+R4zujq0msVmr
5hIPHvJujcJVSdZ7gfuBkYxNyI+ZyY/oEWdz85qRemM/gQQEJDH7z6rp79qT7iMlNBCBRtGojnq4
XlNd3Pq4vq4YZsuC/S1/kv8wk7aRWyzscAPEtCvSY7Oh3wyXewK9wzaq6w4JLWyKEKSdu+nNFcWy
8j+aWOJLkGzVjJbzZ/I9qCw9KAzDttcvHfuAdBL2aJXmImxLd4e48mHKa1h83pkidCu74KknTUVb
If+BxP0FyCdDXgJqjwrT3JStMvfC6tqHFC/5Q2lx1OOKy46B1uPB4+qBCrrqH6Sry7fenqxNZtTx
sXGt4adqqabmoEUN62I12blGepyhVDqbpYy/2pKCtaeKYggUQVKpYaykd/xsA2Q8+7HX1fqQtd+G
Te9BZId0cKAJFU25Bf88/Y+rVn+0YoAyhjjmYgHNXywQ0WDOt731NNf3X16cPKGEDsIEIcDesLHM
upP8ztKeNdBWsvuUPyMIKX+MvPnREx8p/A5/65EN2rYBJ7zrZSihK+dpUdAhzfXNaNZiA9070gUP
pgE33MALSOTvE0/shZQGrN3aGWkTrPrQSQQqFhUze3uwlJiC23fa7Iz0khAI8JNTgkFGJ01kNOU7
9OsHx+gfW+iDnkeFQL/mt6rnLEU2n1qHdBzffcM7W+UMqGlChuYGRyOZb0ib+Q8u6j8STSdIv9jb
liF7S2q+kEYMWbjIHseuyXYJGquNZ+KiIO4c4cqgchymKOv1Vc1U9JOVvA8870R5eIkCZ9gWHd5h
v3G2+FdeoJI9sk52WJ0MY2xdhiSpXnNQKaHBM1LBddgs0KI08TPfgBNg4qMkMftVq/yRWUdUah15
7vxepAo25Xjl3UWwBPZKpk5MePG6uOfGmz7yHBlPmpnsXaut7a/P7ImTxGjm0LY5jVNGLmnsOHyT
PFbdy/dcTnhgclZxi5TQiv2YJsZf4TXWzZ67iKlUum+b7OoNcWQ5+mSLGlWNW4cdrKZb4nUXkay/
Zorwx5CUzIvSZBfzXwhTIX+5V8yCzgbuVxKRN8i2XgptJrk/t22wnrWBALDVfK42Ru460B+D6I2w
D9adTNMvOsZRnvhPaQ1gHgQSwwyuqJNtf+FhNUMzj6+sBF7dJubcLPVzy9O0iQP06im9O1KkW3c0
zkVK22UMoHOww7GH9Phf74PnrQDAbAN/uPQ1LRq5UB60NHKyLNgK0MLbZCqeY1A5fMGKS2IBExdz
cKu99mCPfOJpdxROz1WjBJbkP3WFuo6qeV8lyii7rR8Xmpe5oc55kzw2yr2a63gCTPiu8/y16Yrb
qujvOOPbsECYbE2AuwPNnbTJPmoi3INFAqrR71yjTMoFuz4H6fqzLs4pm2HIeKgBe5k85UMA3zqp
NrpWO8dv3hmI35sDx8lyIXkM9n/gRfYLKJpT3xdPjZDvivaBaQJ6ZSM5Kkz9zAoYcxNBFHTxvlvN
7R9Z9z/O4FfXQp44YJPMZLK1HINjSYj3oWwPvOn+68YJhga03NCYxZ4XKvDvRn3Z+Io2hc+0lu6I
DAPD+RFN9cqYf5cp9w220c7PIJrOfnensGreKUkXhJ0DI9AebNgwAOVjYE5Aes4itowQwvZDJ/wv
ZeK24DiuPv1cXRQ8F/DXBwp9ypg7vsgLVNj53tuQGjfSUf65CZbpXdXU/sqnGHDGeActw+MYomKI
WfzpnUSdLS5ZHAFxf9aifktLw8P3PAackcUl0LxuZg8Lqdc2p3jp/+SGeIEe8gr9jUQouFC0YH4A
OWf+LMcYMKuXXxzUYekyka1du8c6W5JojoFxJu5DnwqMqTPA34nHxDL7ed/adBoCQ+/92PxwKYZc
fqrI1bAV3P6JvBu3o9Ra9uUg//QGmA+CAGKj/JRCy0sB4oqGz0q3/UbAzQuNoi2fiZ7tnKAsSM3N
I1gJ+92ufU7KmocJ6u9FeWYbToPJFcIcE3JlPfyeIb6A+w8V1+zQSZt+SwjuH30ZEaaVc0bmdW7h
eNeuOHYwUSAzrBiTUGr+aT3HiGjSYrHANL7DJ93eElPhc8ZCxvOHO6FdMLGtxlOs6vUraf1lu6ZO
cYgdjzU5ISdDgm4AU6tVbW/BpMBeoXR+MSaZPo5zQFPPLYtgs47mPIesxcLmNksH0zdAodFo75Qw
sb5mNv7tUlfBzl1syPydKd5gcYDmceM6oPkrUGnA/gi9ZfhPJ3l1xbZBuypYyJkyCrc79Qxs92YS
eH9cLb5nDdRT6kl3Wq9dPMSvBOQxY/vLnkvb01RUV466eUszbc9N4+YXk7uDE1ZFJg9xGNvDbvXN
ZuuYmhtk5tF3oy27TaUeo6xTBCnED11A2L2Gs4R1ru6jzCLZ2vasX+89udCegPBKlogQ5FU3AFYI
jtWM1MxWJ1v1Z67ZM8WJ+QTuLd/pPj7Xs/U5dgo/nqK3OuUHK0s+ZkHLwLcUA4yMLvuijVtOa3Hr
tO5X5ugnd84fMrE6e0IgvKbv1ZA2r7RfGDDY3E1amvrLt1VlH4aEGFRk4pEA0UNPm2PrNNaJ2MiF
8SXkJdQ6ZCV36EiM65Lz5S4X3wwLO/mTtf66zeSyy+sF3h0/RlJCWh5T8ac0cCbZ/R53zI1B50m1
znOz4rdMhwPvBsQjrtNF7Vjn535hkLIBmWGFqPic0EZOErIwTJMmRiNuF+MSydxv6adY/4GFebnv
Rlj45veYRyvES+XW4IrLquErhfLvIvq3CiiPtXgZZXvVhGUhH5x43TtLvvPzITLb6eYJgp/rrC4+
TVh514qDEa9pV9KHUc1TW7k4CUXNCS2fS5ra27UpA/KVA9Cj9GLTUdmarW/uGnMWvGn4y6IS2wrw
dewcvrQ1DJiYFzIzs2NhuHQlau9WpNO/pfRuqmSrRY/noRWs0i5Lc5oH0Hht6hrneKq4m1HsyG3b
dkM41KXe97ZZX9bCzB4bMud8wd2vAbjfnwGYDU5JKZ/TfmRWp5NlN2Nfu7U2gxFtqfmDemtlvWHg
T3I0Fsq2wvLeIxocFrvY1Z1p7E0ar9tE84vLQH3cnZwvXsa1sqzBm81z/JeGEu/2MZkj052em7yl
ls5QIiMq+khAnG+Rw9449ZNwQiIL5p2nTvndk6SPRLsGs+kiOCs2rWW7D/MwdW/xcC+SW6PfjjRC
+T3T2Cb9xfb3QKmQ9LAvPVoaW/ApdiRmHq5BF9t8RbU6CSzCra7tvTk6xufarkE4WTXPCRyUyF1d
Z1dA4z859gho3FmzP70zr9cCX+ppSHlEK5sGSuPJitIM9lfAVlEomWBca27DL6LB3FNQlgO24QK7
Kq8IdsRdne+1iLNdW7AjTffzHeX7b8ZZDI0m4YAoTHCBZbvLPGQsc8FBZXhFDAEPsXk9gYuvRzfd
qzz/YhTBKLw0uNMGunMOuKUCbjiS61TjYQBdGNTNPk01qauXNGa9TnW5x7FovI/J0N7KOklfh3o2
XlwwRa/2HQxJvgKIkjkxQjPqBHVNR2Uz0HQMhVMuEZF3LtdMw3d27t9vv9Bo1EKxBTUHT2Hh+H9i
QHeHMXYyspH0lgcoaVGjYKPGlffZB52NVpPOmNPwS4l7fOld5w03h4WGu/w135GK4QAbGdnOnvlX
jXmyz1stT41r9nSqmVovbvUuxCLoeQz1XrmwdjfJKtWesfO5o5mO8ymRxXbEWDnhMcjGK0l2b2eB
OdnoUspotnhvx0qUYZr30GIW419DGXVkj4obnuvQ+0/d7DGJHW4QbvzZm7b3UDLl3ljMquh34OEN
PHmlJz5Ehqn+uNJY99M4HkbaNczYMACS7N62YoHDS0zivTPcrtoaqk8vmYtsYzQqypjpXFvdKSky
f9vY7r43nIu7As9c7G7XI6LZWFPCFL/tH7zSjcquulkVf7TLVNcF2iSGCpzYnO+nFMUN5CK6GWmw
bn32cyf4amC7x/N6NyxgWsMHxGfqTezhjrLclpLwI6As9grGEY1psPJITpLyp2eW4s7DH6YWYLF1
8N+6jtumdf6ubvKei3reee54Nd3s0iqMuXW9XlhW/kk72bLNNyO0x44dJ2ayDWRKTrWMj5wyeWgz
WN4kWG0hXN07LcWllurqOPXRaOqRxhuNTmNmKLK4YNEK+6x0Dx0u757KRp5bp+KJdmi09+OeKwHP
zXJ/eFDDbjorO+Z214VSJTN1v93uK2GmvNTnJ3qazV+xjo+pCScx7YEoybb/11hMpfnYhR/8mI2O
2FY7mEm6T3rq/2C1MRRoLpDlc2LSs9JNYoZWL3Z5Gn+lffFMefHi4DGmn85btMXMKO9UUBMHvKfL
KRym9sLNzvtjgwrmHeN6vEqobVOvQFTvefOmne42eKDG2dTB0qv1k+WVj0VfIa3Sr5Cj95MKDtCa
roXNxDYxm9tAMGxj6+qY9e6HUs7ONsfItKFZ1dwxwtVra3KC5Z/Ukj9mPh0hEodOySuWKC1CINO/
yo7udOcZfzw7e6elcVQ51trOrR+ZOVqbJmu+IIzeCjffeXD1V7P9L2AVb98O4EB5qUUS0MWm6FC5
cJkiepD4JhIfNGLYr9ewFOsu48G/xpQWOxsg5GZwDViqXXsu/PpjTexx59lcSO7ziarUj+VkRCwR
hVAkJE6vbp/1w3NjjO6GM/Kpj613NpNenCJ7Jlv12GTlLzayiRYGssAO4fiS95fMp0oL0ppfqNeU
oW3iAK5szoKkqr7HuDlWAuWNg0NAKq/dVb5V7Eq3+5Kt/CblwzOZNzHZEtRIdVbfYafi2DTlZawK
hrJjzKcLbyzp/P5YYioSrV+H5RTgcFzZKZ3QvW/idritOF49DHqg1Kf+0I3cR11nfu9558STb4UW
111WpZpLN+NXT7pXbWWvLBmGbjZBHKTeb4K97nJIZ9DgGIbWe9naV660NdGaajfOWN5R3kA1A4fl
o2lpXesCkOOytKs4xT1mYGUFRz36t9lKntJKHah298Uoud8zJNIW75LlDioQ2JWWqXjoMv6BqvHf
CGRW0EkxivkuCRPc3Or2VNNVIrC2W5f75+PIhzRNH4Db3N9e7l4hbjP86rssijN3AXoH4xQNrb7e
9xA2jaWe6B99Nw26vRKb70KRwvYaLa7/utn69pbyobnfAPMsOSQWQE6mukzGgrd1Go+iEie/8k68
Wr9hcAJboOYZ+upBVa51zxyt28GPP+LBoCFyJ5BLee7dnkCTL7ZSGX8h8X6wQEphRVMjTinvi3S4
3q1S08zbaW0FU7F+NjGTwhYktlf7wy9ST068oa1vi7eo3eRYTIy9OZzKxAI83DwlDkmVpEX2YuVR
zuZ4B83oUZBuuSy1fgj6uHzwxvajyT2+dC6RgGAajgkDlsDwH+XKfWxxSWfE6mwSYhDx9M9M73zG
HHlw7uxbPR88tzy0XW2GS+o+JaI/OliAkc8l7wLM3GpMKy0zCG8s0eTs2fkwwZ3xm/EWvQX4gOlo
/QnwlXO1WJqo6RkxiU4tr3xHnD3uyOc2Hii9lxJSYcaETw5/dR3vp/tDre+AzqV6Y3X3q0pFg+RD
Eo3vRBPS1HX34BDANHYa1dvwa3b6vUvzvboLI2TlXedyek9i7wP4LokNl7Y+W2L32UTC7ZgPng+P
67E8Nw1Houc5D8sa09Zvqk9IVRCm7fyZTAaSDPMn8Jab5bnX1kOeZnv+O9ZZCByoT8LKINjiTA3R
EvVmOj2/3d5/MUdKToEbhuc7wBtCN/XmcRlgRh9Qs2evjnYv/gyQiattGgY5aa6UYV7fL/86p70Q
lPzXuCDpyq58h0wRBbbpiY3jjNFQV2ezgYaDSGeyonywvuH/fbkZdVHnE1ho6aKi+pDbWDM1UkIN
24JLgN1PR7fh55eoNNmi+hga69vmFu14aKi83OQqnFpfeYke2rV1SL/mU458IWrWTje65XUMhLPa
GWaWgNIBLw4JiB/Jzc++dE+W3R2tlb5Nx3ogTqAfGcePXsWcsYXbMecNEHQbOGw+i3+ZTVu+GO/1
AFJaXssLzWrTo0Vnn0wMwmmP4q0S8JMISaULMvi++bTRvfkZM7UEGxKOCKJDSjFVJKUJ5PoORRtn
L2UOTlGx1NO3EdQ3bn1fVj38FUb8h33OKuwCH3eJheOlgX9KzYIWavBwWKXVV4GteE2JyQTDxJ3N
Jo+W9YBNsS1DCqOLPQjW2ZVzcsF2b2pWHCgl5o+0SJxr3a0RB34bkhOH9NsOV5ozKEOdXzcYT26+
hGVc/vYW2cAF3GBI6bhtMv8YJCvWeq6MVe98Dmmxo09iQUaevx0mFbssadkh1Fe+RLTH0uS5t6TL
dt1w5J50xdTzA1X8fQ7qHt6f3PiD8d2vE+TPVtEFcQ+gp/KQaynsazwwAUxSu0trmMvdvuYcWn3M
tt7ibMslHiiqOc1pwFzcgvb3GGdf3C7ORIiOhlddq2xZgSYyOXFpq5jD8jqTgEiDojyZRrtL3YBY
RgKA3Ryks61YHKfbB55XN9PzanLmchdJI9rse+71fzluIA4nVVg2NF3i1vuIbebQiH2urbZfCysG
deu4NXPy8lnzBj4RE+GwYJi5qXv6C5CtAHIyMaYdYl4F7sYHmZlPSzd2B0opTKLZyyTi56KTy8nk
3QF3ZYk47391zJemTeVubTRim8x+WJizbJpgPilXfLBVhH+dFluLw1Mu8mtW9W1Mi2dssTgG+jgA
outsgtF/WWUBJj2v+DZxkpqmOe1SqrzQotLL8vy5YM2OMxL6cvGOYhQnde99Tzn9/6qawgYC1Lae
p3PGH7PB08BVz6i2HNP/idrU4TASI1oYpsC9Id+o1y/G8eXORVP37M4MfCGU3oqeNhYByt86hUsN
8+tA7Cyg6YIG0eR6zx39mR4KDbeB8Jtlcv/k6KHBmtJPmz+a1q2iwq7ue2r80Av3enKs9v4+Od9m
HLIlJl5Y2k9GpkhIuRPUjDKKS4RwecsYzGg/Kg1A2VHq1pNX2Jg0YXAsjL9am4hB00d/kI+rSK52
NmCAKCsWbWf6X9bCxNFRn+Xs1cC7iZZ4Xn7LySriYXV+61U+q6p0T8OUoLxlnsnrlcmdIDbG15O/
U2KTCWhQfssKT0R8XtbkC+isw/vIo7vVyOY+835TyutYWxHjpZlJ0ijedHhlDCJ2c7UlL0QPV9FD
soOZLKofYgHDIeRnB61xvS40D2m/BNvZnnagF5dIEx45seCqQtZJz0FjPqcAuRmDBGE1pId48T/4
yp2cGYMZK4OPQnd/pTRujW0dOLqCgzc721kTDZnm7pYV1spsg5eJWXuRJ9juYNC3r2z7IZPDwBtS
Hoyc56fN74kUGvmDi1Kr6LftXRBkjc6nUJlC/doTL6zTLiznmI7NYke8k1hMnCt6AF1Nr8DgmZdD
ErGVQA9wiXdibk/Wau6sYXhl3BRRsyKHzvmx9fCQ5l5z97YF10Qb65No1qfGiY3QbFREnv9Rs12Y
2ffQaOn+1URZDzl58k0yJW/BmgxhQQMobcjDJu5rNcodkqTkKNncQ97ZHXs04Fy7lr+rSrhtedsi
K788Wp6bLB6eE5sRhiCjwc73iSoO724GMN5jVhVgjbIt/mT7UjfDy3DnOKbGoU8N0JjWAyQziqLx
By6Eu0N9y41Qfo0ypgBW8xGs65lDmzpn2BeTQfqnoDM08GLqK6wGvvNUDOQIBuxc0MP4ffKDaarf
kLvCTZRusKn0cqpr67e1oE4Tj9/6UxJZIsciO92qkfEAz0izqXm8Afqyz1IHB7QIxMoZ0cjZo4aV
AbeE+8CQV0dzVRhet1OrhzNcKAoIVxRkrsWDAVVhM8ohiiWDQzbcAKYLifqkiEY/+VZmdrVS8jrc
K0gnBj8trMlNPZG0YFwbJdycQk2r7Y19qSXsGxH1tCGG0mIuu8b/KV1fKhvXAVhzImvYf7lG700L
bUZPRplc/oWstbMj78X/U81EKttLEMfTdzxO7WGGvsAE0LaOi+O5od3Vu2HyfqtWP+Rmc0XjeBgc
8wTphgz1aH+KCXsU1Bm976RVEO+p6FZ2jQZOWHnM+vUXc0WUqP6TdjCpLa18yTnprmI2fgm+vYig
e7Ly9DJlPmF4yHHPxlw++lP/TuiTJxBeE8GrmdfdYn7Xsn0cZZXt6AGcJldFi7bOKudTdLslOwNq
eCMHOMJqHovdKMqJSb6xNbSfXuaaLwtD2Yp0cPyvtEGViwLQPnUxjx3MmhDQvL9rViqauGj/eWN2
J/2idWmVnf7XK2fYK4fF9qIVF0DJNwJyRE1KUOsUmSHxj0dHzyyRoXhCgRB1SuwCZF+UFY7Le5OD
tZKUPMD5IprELYjX5jNbS8YCPd1LwyRFuJDWZmqeR5YiB0Ja+tJ7LkqFvLs3cIIp3aV+Eg598Eo6
PthYudVtY7PIN6OrVxBSpYVKjps3DJF9S3YGYoj/Wtvpt+jrfZPxr9QjcBEEuRtYz869BkrJd/h0
YwpkoJVvP+CPuZnsJZI4MLf3dh2PCvD62Tt1mPMO3IZ2fApIANlbI4vAMrRnlg+Vwbk9iOlZNERv
phm2NfKOyEuoVJGND/dcyRue3OcKOAOfqpKhPTLhZIiELjghemEAovZzJIwG5aC16n9zmj+PlfEv
mEj01jnbCD7Tz31Jiaml9atJwOTJ9DmZ/X9TW7yx+pXAey+3a2wSOrP+GyRTXIT2f0nnAbCeq0My
gnE3+GAtvXyNJYAL1VXopH0EqVngMTknl3hqFL/WkWvvRln6c7Vbrk1p/QPB7RXQ6R+mMDx8TBPH
gdI5mXmVO+byJVVxHGVKty/R36IOGCDpIf5ZSTVsnNn+pQOmD87SfDdjdiTK/2mnzU8qndMQ1NdO
uNDi0UXGSFPHRUQrLbT7OXlgAYb7/6LfCG9w6VHyzU67mLJ0Mi+qT6I48E/gl9B/TgiGpPEsMYn0
vTluFvxfLG3Uf9WS/wfMh464TbRonPauYT77gwtmwz6OjOE3JTwLsIbewQoyUn3GthuYKhGp/Mm6
oEd5lbFXS2HrDiD10jn7L81LwcK9X14K9lQ2nZ0zIZX1feUYvQhuRKpVoxwZoZHVgJhdkKxN52hs
9C1VXCddz9rf2XehLNVDwWb7ZjW5XxokFBZCZeGoGS/r4mei8baq+gUBNeEMvwP2ZJ2COf5Mm/rU
B1Q1zH+PK1HRB0AAH3R/QsOlftNzNoRzTzxjBAcWqrE7m8MYWatFa6WdSa3N7rHqETfM8xSqoN1m
FdJL5Z5aw38IuJ3jpUTrykt8Iwxy+JkZhKaldIjYMNs4TXNudbdzBWFoi948lvTsBO0DAU9L4MgR
ztUuTC7kHkGKtVi+NQNGOymv0jGu1N7zMbNpB9PciKqFicBgxxwe1gLCgEbrQEKRFxp7semJm+H0
V6TzFCmR/8/Zee3Gimxh+ImQgCIUt51px217xxs0O5Fz5unPh+fGxq1Gc6RJ0oymugJVK/zBf2kc
v0OMMsZC29Gfqnq4x76mIrD0BqfjquS9UGShuWVHzXhqqvhuUKr+sao0J8Z7g3lBOB7PA4qO2zJJ
7UNhoZkF7t6j6QpbhnOhFr+jyrAPgZbiVopJ9i+/TO27pEzTJ8rwoJRS/zmhDHEiq6nob+vVEQKz
v0OvPXBxboqOVRUMT04cxrdg0hpn19cUMSG94rI4ovtX7YdcqHvfKEnu1ZbLfAKSHqk57Cj6cNEu
qKhy+bQ6XdOu8IPpi2DX+br4itNYdE7MHFBmBVQv0PXyezAFqdu3TefWIalEqdfYWrWZuR8S9F+0
rsfris3PgW2mGL6iJxXfWKQhJpY+SfyrMnzyrcSnyVlE+BDHiKyMnYDtVTUYSpt1+Sv3wGtvJq3V
8cQVHv1eO3iME+iAod4YyAZa2NeX4LZJsCy4ZCicF1s+XlCPwVw700i/aUXZ+5Lg5dB4g3FXjuZP
J1OirQwopyQZgnQDpO97sPvUyWrrhzRwxJkcD6stJEEBlAo/PiBX1GyN1Kfomne4OI2a+Gk6mXFW
yj69Ufuy4VzVAzZmRp+SK848hTpvsmNVjzhPNPwMT8y2xTGtiYIyt0tRsiJUxwSVaw1lAv6vzwkN
mb3Be7gTEMpOlI7SY5SGsUoBVtC4mWp4HXXZPEogC8TSTnlATdF4imG1HOLY9LekhjUl9W7u1rTh
bwudRcxZOqXh9Qi4mkyabDvfAJ9H+cl46qe6vimHqfqUhUJuBeKaHM7cv1cmGjmxF/hUjoKZQpKg
pWmaCTjgPG/ux8ib7u1u+D1EanJri1zOKAtiviCZ6DqalDV1o3pEJah/MGJlIN/x0mxDjXxmIfsk
WEoIivq1YXVGmssnlnbUttkrkybPKjVRbBDynNuwG34quF6hTUN103AgomVGOx5EP032AblN+b0z
kcLZtBmgaUXSBlaTqPqjxFb1WdCEPARt/GwX9CBmob7bqSi955E57Iok5Ou9TiO9QM+1ocrOWrIq
lHddf8/iVCsRJkUaOK6ATPmHrj1hY+llt2lvrKgUaPP/akEYFVRf0FpCOMpgRd8PVWAaVtZ5Jt0I
Xj1ravjBt9ovAS0ldpebP6YwKD+1ttL/BiYhabzWdEayLpK4qvoF6fLoxNbK9D8qGswWAlDdVROZ
JaEupp8pZHhm3UoXJU7qr5hlfyoabXYZiWoebNglKKddX/ElHdwUJpmGjR6FPm+2WBB3WwrCrQgK
irPpawBs+1l3JlnO/xFVCxHd8cK5NTXG8sWKaHKuDP+Bt4ugKVOFam/MkulQ0t9vQ5AUFNoLdEsR
JMLcoxuxiEu0+DAqk3OAuICFBkUJ+l8xNXQRDJ9TkRmfr6/BctlZA6QnVaY/6+Lr6oLqr9d4aQyZ
6rjOlHY9ilSJ+VjO2LixtH4oQ0k19T8PiD4hQuVoK+jzQX8/aRXA+Rhh8O72ZYRl1lQVfyhZksXl
idncVSOYmOsDLr8rZogrBZrFkKPpwKkL0r9t18oIaN92OXcJymBFBU+QN4QsAZO0fm1+SzY4wxk6
+lMmSmyzyumCZY8MO1qB0SjdEYWIjTQbfdtJvT/4dCTvi354lHVGTpDYwzEZgjVJtvnIvP2y59FR
wacXifIkZPTF6sLZoPLKesCgSuVjEmnxszKN+un6kl44NEjFSIdcxUYXcWkpMEEvS7tBs91uhFRB
AwrFGLCWVUmaHon0mZcOJsz1MZfc/teZgYdFp2Y2sjX19+fGxhtGH+OQymwm80+ephQNL3YSf5oM
nISJZWncallTr10SH48PQxoI1qDCzPWsLla073qjw3obBSsj6reymwrYLFMAAJB64fUpflxWCwUM
W4WnhUYELrbvp8i7GNKEDQw3J2Kv6K4FegmDNvEV0pyho4HuBWmw8nlcuASRAkMUgllinbAUBYPJ
DpoDyiYS5naxxbpc2xZFhrDK3AjMOmWk1SeKc6zW48op0uZPYXlYLRu1RhP1QENfyogGWVsgfMfS
luDm6uqW8ASrsrgoaTQjcHoDog238njA6aT7P2YtVWTJUJHixbEXSy2zuja9ktM0UrpDAK3zvT8O
ogY4xoEA+GGrOQBgL0TRG+s9UOH/TSfTng+zRKgT0WqcGpDbfr/T+jQzXQLupLAa6kfEFpLnsInJ
FL3EhBRj2b5004GYm2J3ELp1Wsdfr5+11xkuFp+b39BNhEB0leP9/icYvmIrRuHM+VSWWDAkeguC
iRlR0e6tvNtKmp711ggUuC4ellEnXa28jU8NiwQoLQdtr2g1pdAiaJ5FD5klyKaaEqo6fbcThcSU
crJ+rEpHf06nsHzCbx3QaI1h60+siNRDOxTUP2pZwMhJtHTbJYR2AHdVwjny9YruskKbQLHi7nft
RMQb/aQ0OMUXWuIq5M0uLldC2fs2WGyYTGazG2wf+8YY2ynnAQECElyKwagu5H4UH2QypC99gE9s
bRfJ2bEEIvVmJ5IHSjwZxSX8fW3kG1Rw+3j5qfE2jmVt3trTIH73nlLjsYOXI31TzxfD1keO85zC
jtu2jlmdogExE63vLFwh4/5xbDRlH+VWeRijwnqM/dbaKo06HstMR6mhzLKvSVvoRxwhjW8pKimH
QKflq3aNfkdLl6p7RmhAD7MhSsdX1by/vvsfIsDX0AN7NmLy2RbmNTR5I0VTjKNK0JGNbgPfkoaE
PvMFS3GI6S+Q+VY/tcopf8gxt3e07PyjU2dyhzS2eZOYol8x//l4xYI01nBYMtRZnctcfIxG15dj
DrHYFa2lPpgR7HbcKLByLZxivzLxi2MhKGk5vFvoZy2ekSIFAJ5mauICy22BAdk6tlWmSlkl9+v2
H9HYenUe8OEDXJJO8rNTkivsmgFPMehadMDMopwQ/I+qHuImSC1rk04RCmYrv3PWbHn/ebImEvlC
G9Fu4rNF1CJkm3R0ZGNXqVrcvEYlGtFG1SycgNXKAPWRmZrzYITFoO883VRe7LbEhsUbcdXrgxhS
FCkxKKrO0JuV7fr4YoDk4QYDcYJmHYyQ9zdHENdDZoZD7ILtnP3CTfxaeoQVdzIESIDAdXVTTdDl
60aWa0/GUurG5A02bFIAQjnoBMskSa8VA7dXNXb7oAhnPK/M8jMJA033IfMcezekifzWpGYIg8vW
NO3JQtbTZhulsyaneekoAc3TZvuYOX1Y3KBKalpGZMPK9htAtRR/VPteWnUzHu00UseVk/sx/oFL
CRiChZdS15dOEL0jsPuzo8StuwIgoF7qOwqx0QkF23CnAO/Y1U6bP14/hpcGRZ5e4Aih4/GzlBPv
cDQuIrSjXU+x24NDCfMfNGuDg1LUzo5AlGe7HZu1y+nSJhNtIcLKZB1VWyysD51PF22auGrZ/HKQ
TtmTRU1gzmS/NUVKp7Dhm1QQN78BjqqfJlENK8/jpTNOdEB6goY8/kaLqI/6pg1Kpeaa8LRq21JG
Odq2Em/peP6wkpRyhi/Kg8jH1L2+4q9B3uLDn/N/Sm8sOXs9B4lvbmbMhuOupHTnWjKc5DGMs87V
kjz9mneF+ESjp4i2hV353T4wShQWYhG3D8gLG19xvorDHdqY2NpbPuQXT0ygwYHTd5SIuFphowL5
Cl0qflaxU4KsXFO8v7BsBDZ0Fma9Pkcss8nQqeIJRaLUpcRkHuDJAHhWIqM9w9I2PTdIxXRb10Vw
32pjuvKBzAuzXDiLWIbg2eHPZVFDTHbWhXaZuRItp2ALn4vSG9VcZaaA9elfUM1ZuTLm/DItx3Rw
3dJI4nlLncVrgpuMRZQUR26g93Z91qyZlI1qivfb0hFIoOQcYLZoZEOeY6nQ5cpZERnis9fPzEdT
Hj5QleuYFvp8KauLMwNw3EIiwgzdCMlmQNzj0J2KrEFKonXKGmGmoBsecSgKpmOC4Et5j1G6b35x
4m7w0G/ocxPyvWGAsdQ1b6uZWeYdNYOSA3BW8Pte0MSgEoMJ6eiE3Ww2WUr3yG08rS1cWyiKuWly
O14JkuWFCxY+IiLQDrcACe1idXOqigFBZ+oquhn/zkPH4BJQavmUlxh1kJn6n/w00Z4Ba8sX6dn0
Py1Egf56KGoc2tCqBlr2WgXwPaQSrUGog+xc55YNWD7zIQOO2lkl84OOUUBfq1txYw5l9WXMoErL
1PKeIFo0Txq2rbSpvOkrpp0G4AkLml8Of2tjEMPjtOA3O61R0r2pCJ4du9GSA3pJ5v0QeOKXDmj9
5PcU1DdTlEbwyXNz2rKA2kPW5OM/lKpBREaKAglETYr2LzktBJhm6uTtpKXpw9jAwdvYYQfxqKoc
LAtzYSMnb6d2B7U6IzDDdaoDJ61VY3zQkhDQTICjCxS0qH7ilw0/Sq9PEDwrqhgAENr9iPc0/u3g
ZwbmGF5+q5MF3Q+QFV9iY0Q5JQER1BdtfqNpQXtf9WBLMqoKZ+hsPgwWEpOnQormxhoKZNZ9sxYn
UlvxVdVrlEMicBi3CFFVj2HU4IF+/bQv00ZJDm5R0EFl1cAMCMWH9zckxmaDFlacdofDuC3qGiYx
cga7kBbowUAWbmcGAHPKwfkzFuD/oNO3246fvvZDFjHa6w8hDyVwJYT+WL8bDCCv46CG7iwMnB9H
WoT5LnHAacLLyCWNS6dBy8FQKpyuVdiMbWbYzXZEjEI/6XKQxS73ivBXElGmXCmnLr6df38bdSjO
PitFkP9+kWbZIQymuex1Y9JR346Kx0BxIlqFSbTyVi7rmPNYNvA2BBcBHHIRLr7TkqpuUQ5V6JpG
TTs5HEbYLUrQ9F9x7Mv0G9BmvrZtotiDahLGJJRaJMzPYLd85df1w7F4gF5/itAoJxCe4uUj54Dm
zevJGAN20WHgmiUAlj9ZXGn9UxWZHQ1qL5rKHbb2UGTsCMGFEJM/a+VBuLDs6ONyVyHx6di4hbwf
fxKhUKtqUE5VhzZY2VrOjTl7YFS0zldUmy8uO5WL16oUedwy/mwxRBCF6Sgnmkf1vebb2dFBKG83
tuAweu5mF0ElUJ5glfeJY0fbKJrkynwvrfdcbiQ6nA1HltWj2RBATwYTDauoMX83QVS8DF2tQeME
puDt2tGkiNC2IXlCalVGsJKKaIsA9XW/iYmRQkbwE4fTxTGPpQAbKbPA1S1L6bZTqVn13tCgq+Jp
0JJ1A6L0ebVixYFyb8c14YFnZc12SnVIznw80eNYTjTJ8sHr22MDht7beqkVFdsJMLiFSgsy8t+u
n9JFqPL6q6UkQTM1il+6PZ+iN6fUSmhiBYXwUQw11WMrpirdAP4aZuSSWdob2sJrBruXDiYlfm5O
TafHshxSYJlRerpEESLrsfDWUoTwqILdO3Fgr2zKIih6nd1cqNWRqNZMgsH3s5sBVW0B4M0lkIhR
PIM4NKJStQ8hDt4h0tbxbuKGOtiUi/Wwse6uL+6iBD4PLyklzPr3gvrOsgBfDGS/2aTCiIG5BtAn
oocFKhTm9krYdWFJ5xKiA74cNXNHLq69dvLbDhV/uLBtqvzApiT4Q94L8XBKkDndX5/VpZMukfvm
Qzd0rvTlqxfAFtA1p3VOg6lmh5xG5WxaP9bZFo0KBzqXOYH+H0IpvtSDUj6SpCvg9XQI28fOTo2/
iqjjR4iRpbELDWxxT1mfquNWjwjuThj5Fbvrv1i/cMqprvJLAcBzOSx/MbhLtLtsS56QpjGozgFO
ubOqGGilNwxphjqLFj+pVVLJmxCsAEInNVfXxk7V2N57BhXJ7dCNh9prqWYgxGb/EG2W99sgBRKw
ccqOvniZIb67dfJUtW50eI+oqZmiavdx3ZrYsUxNFgJ8iNqXnJm/SEjA+loUcOkYUDi3KF6RmH8w
wRmlHaJnGTmQ9BKgFiHMkK7U813gedlL24Lvj0c4pkEr7+2yEzvAsTSfG/o/Re+/jGM9uAXAqJPf
WeVaMrnIpF+/BUObxfw0vsMPZe4OEiG9/9I5mbFsH2E/QjRwrOMwqVC4EiSjZpeZQBt/F378GFX5
Wj74+rG9TZDm2vbcX7SwF3Q0wrX3d8E44ZqlBLlD1cKLqJUOY3LfDwV4HY0EtG5/ha0G3smjBPHZ
aS2EROq4+YmBdA8KOOrRcYSInf/q+sBEPitwxj+wJtpz6oNnflJM33lCFqREdsWyIFBMTj09XT/F
i9215wmgJk2lkJvEoVnwfgI2b+to0o1Gt1V0PyM10ALICVP/zUsDa82Zd/Ga/jsYIZsgkqLqsKys
JVrYU+cxsCJN/C4/52ltoJ5k9coJfPb0S4utNtiW0KC7TTYV7crF+dpvebtZJjm7yUwFfWnVggL7
fq5eXniGQkPm3HbxP7y1PtRqddyxwdadDSpvr8Ab3+I4kOyyMqy2ia1ruzoj49XU/FELR4QwqNtB
Zpvs43/fBtqqnCCHfaACtvhpMkIXRgKOCCw/votMmxUIc1CbninGlfrThS3XaYbxQEsuFX3pCV2g
lzNEUae5Rkckj3Y0XYjIc852Hno/rk9r8Vax4ZS3eCnlbEtPL3X+KW8CAfIqZe7KG65GJfX7NHEZ
bCq/KdcO1tLAbh6IYIb2JckAb6O5qGc5mZZjlZJZrh2DJz42AOPNDZBNr9tVEcTgrVb6xhfksIqK
ilKpb2H2JY+96G3lBeUjS/KyCOoBoQeXf5MOug3HOMXbvVHjqf5vQfy/P5bTjwstMaW6DGxLPmPP
mmX6Lcurj5Q1tW0WKYSzVa8cOvianEuI13osppU3i2oRK/72G5i7kbhyUeBm+1mr+VF7syMQUuIe
jL/iKrHq3QfNKM+1YQHz6mtMwEIHqYlt2VXx7yopTViWADj0ja4j1QxU2MK9JBuFfh/FWvYbfVTr
u9JrqPwZfgu3iJwbVXaYigClDPBX/1h9Jx8iie0XOFuFbhqgb3yb2UEHm6I06BF7UZHXvFEoKtyn
1cwgqZVgGqFSGx6QqwTo5daIQe129A9fIltvxSlRIfRRkBm9ElZJwTMKNdGiW156uYt0XaefJ5y3
o09qLiD6RKKywbqqWvdIalftBHpKYk9hFDVWGMr6nyYvKCPyHpffda0ds1OEQE6wFXWJfjcBtAet
VEeKlS7bdFDbWlf2SCOK8WjWeTHuKPfl8V2MjJj/UCbQ24BHqH9EkWp3mVnbs2JPaf/KqwBlv2xo
6rsWOd5gp3AXwtiJvbaCIptOOUqTeftSjQ1IQ2OUBI8lEeBxlrm8idMgtXdzJ6J2jTYKzx0I6Xwv
+kF/UKM+RdskioAO9pWomi23KDtKWD4SFHmoxhkFFPqN6gn9N78lvcEhrgAWjRz4bTt18d+Grsq0
xyKtfBzRLfkzeGoBix4+SLSdrCjt9jA16mRflzEU3zbRqdYGXXWXKUYTbS16TrOw0qCmewOh9bs4
i2Hi50LmyQExVSRg0RiU8TZRs+RZ0VIwKTkmxO1GyBrBatPI5rZmHZXBrhJ9B/ddmzuWsuucswo8
zdrKxq9/WaIA9xopov9v6crcoef9pahqqjNUwF5cHpnAz8A0Wox3pdbgRJfI6LZu+gJkZFUkn5um
zh6v34vLaPd1SJBRM3QHt88P6QohU2AMY+UhrIZI4g5NQ5WOV6uh95CBkkCg3BxvcGKa+7FDmP6x
USP7LEPf+tqjH+eh6T14N1WY8o9JVlloCAkPvWwBxf/bIHVvJeX5cI+zQlLwauAwhI2cMadEb24N
S9YjQWmkuLzVluEOVqL4hyFsQLKvLMyF+4luoEl1Ax9SyC+LNzppJ6sEN+m5WaL0cmN2zizyyd3U
fg88dMV+YKECFlWfCEo3vUwygI+27MAUUOzFU2ES2XcTVS3IruBmMALoWp9uc4pi8spPXYT/8xbS
vzSIAVgZfvDibTPQMe08bAnPCnc8yE+/vm1rbfpUJBCt0df1tteXZpF2vo4HlFHn8nZolS3RdE6G
Las2ef4ZQKnYNZDs6N1r1QP8m2+Vlbcb2xwgzwIR2PTmGK69HItKxOvwjAx0ETc0yR/vj0DWt5Sj
BoFsu1915zKIsERsIiq9mQPb3k/GU2N54hhkUC+jnBp62gTqAapmth0ReL4HIxvvtATyHLRly0ko
WofRp+tLpM3lkPevG/V0fEI4PHMF9TVMeHNOYU0JMwPUeCZliL5PvmW9mAFPx8bQPPtPUPvmMbJV
qI1eoqD1X3iK8RW+mH/Tg5A69w25u0+usxJwfTwptsBMGHgeoY7AL+b90qG9jPAV8pxuTs/51Feq
d0KwIZ/aBBHnKV25Wz5uFKNpfKt8PDzx1vzv36wBXQLQrQP6+t2Ec5bX4lrZ1FSNVCuuD0lolvva
NP5eX3jjA9RJs2xaUnP4ygnBSPj9oF6NRbLErf48lAa6q514VSbr/Wd9aFJnXxYJsqJZ7cTHMfUE
cu0J8HewCLwNdZ74f1GwmL63qjck57CR3Y+iK8oesQYo9KexNqdPiFHyBY+99DApTYfBlUkRfhl5
PxCHKHQP4wvHgz2QlKjb7+CfOz+bwMsfCp3sHHcXM+t2kY0m0kEt7PGv6pRou5B5D1SmKg0CXxNW
JfjuKnY+BYmtyGd7yKJ/8jaaXjpFFPbWytedoT7iVLDoUFVqOWTY2Am/1hjebBaVQz+XI61DuxnE
vYODQPRt9AuI+RHgd9Rno5NJ0+3QYKf6POQDYkha2hx4GbWVD3x5bGjlzT1penyIDOgEp+93UEk0
fQQh67klLJsj4IR+j0D6sKHgqKJpGKAV6VfNimPUh7j9dVRweRZHFVVVY5l+1rav5TBY3LgV5TGd
bHS5JuQdadigPuwE1WdrqK0D3nfBLm1RdI3QNkTXokP/XHV+RyaWHKmEVOnEEjEUSuOH6yd7nvbb
G4UfyMGegSqUM6ksLr4msyOMEU7unwNQS4j5EJMhMVialU99Jxu/q/ATP6Osr/8yamH2x+ujL1/D
19FtGvW0H6iKLe/8LsOwNqtw+bTGHmF8LfpSpkH7FSPi4eX6SMtqO0NYDMQRIDGZsa+LLxiIsoXs
OQ9v7kyIRdf4njd+UN54DhDqLcLK5R0KK+0uAL2wD7D2QOA0WnM/X75xr8eBVq8xg3yx8FjclEip
j2FWFB7QGwFSjE7Sn36KtX01VuaDZ6TKt9q0UjfCtgh+YGGv9RwurLekr0E7CXiqpS1B+mYAKRrJ
B8ftMFM+dI2morcAW/vemLRwpRxxaa7AEkkCMYXDS2/xwXW01tHTzz23yiQEKM0RyTayYEYrihM+
imYo92i3Wi4+ONZ2mnlUKzs+7+jiaFPPoxJD7gxcfVnHxv8p9Phhjpsnf0c1rI9O3A/nKUL3MSvM
L36CYopltwq0nVCll4CWRItk5SHrSJfbXvp3tG9XftSlDQCTNju4UZpwXnujb+5DSIY98AfFw4Rg
APOkdmr0Ag4my7a6osRrKNnlwzwfN2bOn3NaDAn6/Z0HzspvtMpEOseqAhjApfqlhKCM5Vcb75Fs
0FfC6A/xyTwguEONfMPGqXgJuxnL0o8dPeYji+OiQRE5Qk4RKPsIiUiTEZZNNDHbW5Sesu5oalnq
wTy2UJ1RS1mGWEJ04qsDXw0bsCSs5cpdp186EbziwCyoatNBX9zGiByb0+gZntvnPcOFfUj05ika
StFVrSifHa8qERGMHAGvWeY5qUYkv6LkFMp9rkbIulUEfNVRbxDu3RYV4kXIpEJ43GgyrJL9YAVh
5BZUuvBPL6CFD3XqfWoQpXow4Oygzux5aLYhcGXsrh/2S68bNXqO+2xiz1/e73TY4CbUVX54TpwE
KSNd1Gg6opWAhZ73QM0HwCuf/f8xqKR7Tg8f4A4Odu8HbZC3qg2HbB28Qe12hZ7tQa5QM7EqlDIs
GR+HpF6rJF66VgDtoTtPx554c4EeaPRY63UTfZDEjG+jPJhQREVQLxyEfjsrANyk+mC/FJ6gc2rj
XXJ9nS89I1LavCCqblLoMhfvpTb4mI6NSoDqagRjsu6a+RlX/Q2JGRe3Dd9zMBPlYerL5GFqiNja
RMtXUqVLtwjRhEp/Tn1NBt4vPDpcpE/+QJlkKnH0CxpwfRRyyiMlvvjX9Rl/XG/QN2RH3CCk8dpr
pv/mxvLGrDAqqaBCXOn235KUg9QmA6oTRtr3IVHEYawNIOHtrFlj1ytHbAkWYcQZW8x7RUENRsXr
frwZHjU6z2zswHPRcJz19CykvGnXbGn5jhtHdLnLSSGo8hx5nCT6YRggWJsqdRT3+jp8vDv4IdTV
Z4AaBfOlA3FX672ZtZmHn2w+fYvodcBypl9d/PcTNrcIcM0Fs0nkaM6X+psZF45kanYanmU9pP43
2QDZP5j5lOODE2DLCQRCLyT6ia3+RL25TQ+ISU/IHRRZO63EZxdaCjOGkaIz4DhaUNbix7R9Wpth
oQdnxeQm2XtB72CohY76KQ4Dio+dzJH+wzaA6zRtyjzZZFE5PmNPCWJuArkrNxkkFFdGpt5uCzBG
PWQNNAPXzslcw3r/2DtovRq0V+FjUOpaXICVBgpfaWz84pO8bT/TIinvlAnwFtIzEoVjIdOy2QA8
Qy5V76XzT5Fp+L0oGjLZKzt46aQQuBDO0lmmPbBYMwueQNQ6o39Oqli8FEVbk6GGAum56yfy451P
mUTSaoL/QtlkyeJSldGhZM2Uh9akUFX7Y0ZeY3uAqKdK+d21NUcUHOO08ox+vH0cBIMFzUDAipTM
5n//5oAOGJrMuL7wXJi5uTUpQAGYVvNnRDrDNfbWhfsWgAyZCexO8u4POHrPL42uUrhv7Vob4ZYO
yhZ4TrAvqYTRok3VfQ5RYGuAeDsNIm2/hXwSK1/BhQkTkQBJ1elgkcsuIllR6ZXwG0pDQ90H98gI
RP9Yat4epBPqK3v6EQpKk5IaCu1KWq669RphvVlc1EoKKxTcXi29ExCFMh2/YiNJwID+GHrceqH3
E8x+tGN3qR8PUF6cwvyBBo32XCBeEvBfjBV+I1bTPSI9UX9WcjWE8IAsW7+Ba0PEz+Fs7H2cDs23
Wo0bZMcTiR52oHYC6WgH2uP1g3ppEyl58nHzcGOxu/w40ZWZlMyjChAOnbOPva7YZWhu3MPthWPu
NH9kqQRuZcNBwN/LeUBD+r9aYvOOQNYiA3wF+xpi8W7LzEyyAAFk5Gb76Hkiitg6uFc+Sup2K9N9
DSMXdxHUHFJ+ji3dr2XTHNxlH+BnkCCU49QlXQwfcj7yKiqqgyJUJ0wvHSU/+ND+vyFhbN6iGAGA
MJ4QzsFdKEKsL/Codm6VztN+Dj5MKzofISTqKc3OU9n5P4oeKwhyVTtIiD0D/G48M5huyqGbfpLX
TIJCgs9riJ29WuxK5FjGDXk2lkXopeobzQicX8RWon/AAw1xYh1/AWvLfYYIqKVZ/ffQiaTcoUnk
hDcUu5BpJW9KUB1TUIDNEHnEMW766gdGj3JOFOA5OY6WFZ/i1Kh+dvD3nzDyyr+XbVV+8VR/+NPR
HMWaoC+Q/4Y7l6yERB8uQ3reFG95nkntZ8TE+0tJlLXZkjFMbtixJ/f1GEp7m9ZTdRcHUXewSjwn
nuzGjFdQfB/Co/nVsbgPYVdQml1ehkqqikrNRsvNtc5+HnpMTcC1oFGCcu+nyAj6m0FY4REnoug4
CAR/rn9a81vy7qjN0+ZmhFDDjaEvj3WNuRq27ubkNg5NxDS0aTcFQj8nnvNNkXq1ssoXZstwXPnU
UgBTqItVTlJN7aLYmFwTwZJTBxL5HHOFnILI+aIblXVKohrRf1xuNmbbtCsf1odaFWtNLZEck3Bw
7iq932MfNFeVok3lTuA0QcLCmckBRz4MCuoTuRrg4VzrsxWAsUYK//CkzyNzgc1/tSB+LubthEGO
pK5tutkgSrkHm2n81BDSV/+PGTLB+Zqae9hLkpAe8er6HVZxVZL+riPkQkQa/OxFjpSdNbXotUu0
NDE5tVaw+h8Ltcxwhnizt2BHAM2/X1s0KHmPMNBw28FpFUQvB7FHeyawN1lVyuTcwPtPTyFumyj2
jU4IV6Id9a2KwAF6pQVOArTYvdhYWZCPT8f8uyxENeauEEHAvDNv3sMs6pDDiwVlIlRQTlqS5Vty
+HuLTs2dzquxjQCpIc08wjrtK23rj+OaQ/uH53/+CTYqk2JuZnLw3/8Ek9oJP4JP3J88hCVVgLk9
i4LNowj2//lzBgTLNoDiAXG3rJ/IMpX4q8Oopig5IOyr1FslL+pPjdTizzwM/Up9+tK5xveemx6W
lgML7v3UlEAv/CzWhVsCvO7nNvbwAnukWwmgLlwbMwtE8u3A1sZX4P0wlNHqSQwGw9jqWIA8Uc2d
OvrdU2dUmX+sKS+Lb4aSimivBj6WS1CUnD/Xl/bCLoIqp/oDUd2C3rTYRU0ENkbSmNbIRmL5XiBQ
NB6jJBLDucssNV25KS9czCC6Z+wZdSbKYYuYsWxmbEZHLxnOM3jGzsE16WYwJ+Tu6DTW40M5I2L+
8xTpMJCwvWL1PuBuwgJgSl5qhovyYdzh4Nz2e+xz6an3lv50fSztwtGZm8JQxchC+NtiT0tU7uq+
9U1XURR0hIivQCEFmDziRAEmdNrjJKKrf9J6kCfC3OiXQ+DcIzppFuMncOeD9sXsI8s/JdjJIQlq
ZVqzcnkYlzYB6hGPM+wGSK+LPUdjsfRrq8TtwYjsLtsMKDsBOSvM9LFG3Tagcxs00BExZtTxyBZo
RRYOJNh9rmQWmErh17schPU3nj06jDhjOtkuwc6VGLrpKhPmro4OMM8g9J105Bba9pGNH3wVaDb6
slPbgw0xy3Z4MUTp35Yt0ucH9GDKcIt8D/ijGvM26Ew9ofvRjtvZl60hztl7eK9V2IwrDmjyOsHB
ExJ/lpm/a2qWX60osLBazshXkJdTOgSHaQJrqIpPuNp2qKZ9w4QdyzWPWuOZiNwyMePsErFW7710
CGaZlDnZhSy3zFbqJAMYHna2m2V4Ds0wlnEHOTHZT5WFRplftVsUYZCBjVDvh9/XbJ0kS/cSl+ht
MXg//URWxyYZ5EqjfLHxPNDE+iYtFvC8pFLm4utDDkMLIVzZJ4f26AkALYJvVqMfNJbs0EsZ/bz+
NVwczwIwP4eC8kOZZKyrYGqrQJ7AIGGe1OBXhNMHvqnIYO/yxlqjbSwus9f5SaJxCwY1jfdlD9wR
VZmWk2qfFL2x7/PMY4mTGOpfYky/r0/t4lAzQVKndUatdz4Cbx7gKPHB50KeBsSlqzeh5pRb3qHg
CJ3VOl0fahHD/zsrA9we4CgKjkvxmyBpysbmuJy4IxAQzu0A+zRgRA3o8cb8XPXN7Gjge3a0vz7w
he0jVUPzh51DVGDZGwSLp3SdlisnDP2Ur3RjmjvFDP3P+mh2ZyeFmHJ9vAsTnaNn6E00XEHYL9YU
Yms5QHdRTqoR63s0U6ObXKTlk5jo9uOdHX8xEitfmeQyxJuXd2b5zOpNjkUqPO/0m530odAnuAco
J61vgS8omsifPS3Q7qM6KX/EWED/FnmM1w8c+Mrfx6RQI+Za4KQ3KuoawaFu0D9auaMvHC/6RXNV
gONMG3gRgSSG35WhBWLEz8Lkq2V1XLCI7H1pMYVYGWoRhbzOH+wVBQCq95RwF+mDpk6D3YchFJph
GnZOTlNEt6vqtoJRumtQiJutZDAiVbFm8zHfXRl+kb38OzzNGYNUje92OTw+LM2k/4+y89iNHNmC
6BcRoDdbFsvKt0y3ZpNoy6T39uvfod6mRRVU6MU0ZgYzYJFMprk34kRkYrWakuyxHQcz4OFiqTOr
vHmeHaM9oYuWWxGSvPjv442Wl4kwll0e7/79mwcWmoI7UpRDHmZGEPdRsh28rHvtWgtHrV3We9p1
4fPnF31r8P51Nn27YUxSrsuOll7F2lumGkLj+D+HRwxYnb7V9HJGK6Xa7ojUdDKuUow+9SZupzY/
sEuaIbeHOp7voZuG/6RII3fngYIBUqpHeRG0oChDAnZMbNFxmPG/oid1YxRwfSov6LrPTQiQfRAZ
QQHjS109MEFbBScXtjgJ9fGEONCC3hqH+x4d+30+Z5cqjOtjzmL04HyxzHl0GVCurhYsqgMqrQ5N
Oeimeq/GvR0Uve4+l1FEXkh8O8FExy/UiPbOhNz7+Ys6Z/RhU86JA98lavW1ij0eyNvFbq9QQBUm
AQUxTPtdY7bWV4NNZkuKm9aHO9NQwp9eGjneQcM5Pj+bKizw7WCE1X1TEyNO1p97bNy07zmWwxfx
Neox1R53OlhHiZkO2nA+YwAa2Z1i6odQB+5TWsOfdNAGbZuasfmDcArbJc6pT4cL89960l0eMV3f
pfPOJ/Bh0o3tInPrgl/fRKFE+Y2jzLwZc5OD7lCEY0g8OJR5jg+Kvv/8Aa+bWG9vd9mVUz1gv/zB
8ezVuawl5e1D32YT7M7GSV85QkagYyc3eu7Qq9sgc+APbZB7jz8QION6j4Z++lkrenzprL/etTEP
0J5nwQOi41DS1t9PBy0chXkwHXkSxdA+84fxqDkDKv0mTO1fMlJaZedpY3/XF7L+ns21e0xdRflF
/Iz8RUCy9ocMc/MV6TVIis8f1Vt3669JgzYjNRaOiUAdaS18aNHnKWT6yiqjk122CEbcLkl+uUkE
GhoAhrbkIBgSem1DeilMjBRvqI3tvfJ7MVkYse0JiHgGDhzbrOU8Ja0rwm0+RV28YU0jCqLpe+TZ
7NDSiuCMRrny5o7NqJsgBPHR+k/fZD2CwYn1BQ0k6HqR6NGaVrKVYT9lGzLZKePCUiDfpEQwV245
6g13Y9bHElB2NDzPnDIM37bn/D94hbACNSO0wGMbcQHodBZgkFFI1vWVyU3wb8yaBNBOyux7KCLC
VgpUt8fGo2vmSxx4DuRtt99ntpG1WORzvdh0mhVFiOeqweau1PremYbsi50rWrSdkfVfcp+s1ujl
nVicmHUOHh7enbWnwmo0EQ4q7ebKsMielwYR15FDz9vRyUb5fACsZt63awFN0thGc6yki/Z+bGa5
DKFnztHJq4QBoUJHhW8qhHink/cIw+Dp88utJ97lesikFyYhuw+dmej99UQfW82gh/bRdFsaH11s
G99LVWmyDeEZ5LCoJqlZ8CZcwA0OUbQEtmZZCjRqrGV14ce8aRBXg5/+BDsEfMuIqtdlRjE1uJVH
mG4AsMFYaTOFTMVwj0nCMhSoWlbcRmS65Xv6sgYb5BTBzRbzYW3smPL6cZuXYdb4PVwZ5wfGp157
Udpe+c+qB3hOJC1O+GnVdlR/aJGDj9Mri3iEgI4ohY8mgehdkfunJWD0GL+pcauMLvFuFo4BB1sE
nKxNq3ca0lFXRAcj9NToARgNbZu67iY1YF1TlCDUMNVuTJFo1n+NXnQJiceF/Fl3kToGSW7BP9ai
sqk2pPdYdxGH92hnKuz5A1Uvpm7v0fbuglHDfvIHx/ukTRfG2Ho+Xl46mih665wPqSS/1Tb+2gmX
+FBtBSzbccqr6ppsFjVIDc5s9tw/iUxoh9mM9R36JEIXx6K7qRN0vLPoL31Yqy0hv2ORMtO45lUb
S3Hs/eBTSSrLNKFgVurZ96iy4rhcGvl9je9lOzlav8Udyy51ILf883G/Wgz/f2V6xngeUMPyLN5f
OVWQTOcksB5BGaZ+pZLrl2WhRJ47wCWf0QvbEcXgzy/6cd0BtEE9jI0OCgc+7/cXtezJq8MBtSeR
j4q+UciEcjeKp5PJ8PmFzj1XVrjlTIH/j4bF+ws1OLSodijhqTOUJChj+5FE1uG7TT6Vr6Ge2KSR
diC63rykOTz3WDkrU2pC38kiu7pDESuONY9ueAqRbWB6q8GbK6OynxMSkXq9kwdi0o0Lj/Xj9Mzj
XOTwNLpxWK5HkUVmWQPCIzzhDwa+PU7FzAe2WO+cQkFN/Pmz1dRz16OAwmypU+74oDvop9jFPzaj
pEaGBX+IdHnniiRwK7qvmNReSnj/SxwEULcN8RimTSJM2+V7LWR2x7w1GTEJPKFoNpwM3TxIJoQS
QTlqw8tkefWvXgcBz5GfIO9uqCpCWFko/6hjaR1RdZgS2Q9eNmzzqnvSMPc+mTZKvAAfxBAHQ6EM
qk/iOGmOipmy7g8TqQ3BbM6CtC+lb4LIyObfVSG1a0svCxIY+tkZUNUQEEuSU72IJnqpxldao8c3
VAbH7/RrQVhP2miE264oia3Q7JxomC6G8eq7jVab5DXm9n2LieSuotDs01Wl4FgquST2DJgIQZXF
hAkuA/r72nZzW21zTc2dDU6Tni/Q1cZXpoiKHjn9GYK9RtJdEZFpj6DAVOGrQM0x6haznf0Iw06k
gW56+hPfVAWzhjX7rikGVECFO48aR0y1e43CcuSyFr7wfWzHmMcVI7OarYy7EpK9YCfvN3JyFHZM
riCjsTe/JWk8vMBNbd1rQWxBtoNjTtBOT03kJa0H1zzGkpBFVhHhfse6pDy4LFiE5TbWGAV5r00P
KTetktGjeqR2aY2WHDKtWdrUOvx1dJ3E/z1HSk0USp1ApN+pbem92kS9fT5OP24kOE2x6aY1yyT7
Yc9dTnEBBzNXjvTM9b30BueJwntxsrqm3fZ1I799fr315AagmpojO+qFdEVLZTWXQ3ZCmgEvn7gW
JckCfZrSh7BOB+PC97e+r+U6nOG9Bb6N/HBNTLFnk8QbyNMnr5gilKgOyASS1LfkOLTXwgujC4eX
9ZRGjR82AgcnQ2Ve87zVfTnOXIRSw8lXYAA92EmY3YcAYAnsJr/Lq+f8YGmduHBEWU/gXJSy7eLg
hZgB9WRVFRJzVhP+Y8hT1ZrjlcQZ5kcmXRvXIlJG7+XdlBDvh/HoUkX7zN1Sg7K54YU4/qGwWkgC
3jLCJE70AcRzmi3Fas2IyMyKnR1JeWGAsG26cAD/OHSWl4pcDMXI4k9ZtSnsiojyuujkCRVU+9iF
GkFKFlWNS5y5jz0bHisW8sVqwaLPl/F+XUxtkVgwJ3msoqyuLXzyB7NNpl2dG/F/49g4iAjTZUnm
NJybtUkHGKmlblWVH87woWQf2rvcI6Tm82/n3OvmXIxbAJkV8uzVGGslAY+LZfTU5NGwl50zbZs6
Kx6bylAOZOmQnzHIH2Uv1AuD+8NOcBloSyEW876zfFWrK1OJriOHnemJHZj5MMV5v2WwKUGuOFlQ
LuEVbGBfUykLstegL4mockjbM/58/gCWy/y98X/7GTTSwAlx5kVh8P7FVLLJ287QopOhWcXX0u5/
W/k8+pUtrKPlTZeQ+mcvR+l5KUkw0td3TZYiFX1hRyeEFDESPpNreZVtDBvPxDZIKli++/wGzw1x
DAEUemFNMW+thrgTR5kmdVIxwzTH8BqbOG4xYCvkCn5+oQ8HurdHiVgAYaSB3XnNe5dwKjNNkdFJ
hHq6kYAVDxO52uhR+o4sIzzYuY3Jg+wViRy0w7M5XVYtfqSA0hlln0tfBF8DEbfLG/jrhNGpUz4V
ePVPTpXWVyNA3D1ef2KAYuQSAqpKuiGA3iaZLJWbiFSVYLTVPCgUQvJUIAUBQeLFVlax81M6lc7X
GIGPn+smSIdCvbIMagmRk4wnGQ4cGho1BFlXd36bZMT6tGV59JS2PKmxRR7W7FV7Gaa/UtsZA+TU
0Ajx2AYNc9qWtli8H2a+PZv67Ck3oBP6sgPxWWG53oqkkA+tUPudNoFFxKbPL8/yfklJU8zOj1NL
mH4m0jAA5m0GIlFepxCKoiLNaZOIInzM1N7eU/iedn0UK5vES7KdDldzw1Fj4GcW9osZDj0nwzi5
Aiug38dR+5JPwxDEllv6aMXSB7P14kBt9fKWwoxxiEPpnPBwqXvMrQMSlWYOUqcgPlcjkWeGV/Si
l/nXgvr+zpOTG+Ry1DZ8evMhrst+M5klobepHUavaJmNa7Rbrs9bqQ5s0vMveqT18bbPVLELE1IT
adWkRJLTNBlZmBJyi3rCyRyl3GXKUF5bg+FuGwc0uUEr87vazxbYEVu5ahIMRBL0LlAkSbp2ASG+
dE3sun0rNhwHJjRUtnJfT9giDYju5NFFVjqTbE6MqumV5OpCXzgZCYk/zuxZJ5FOvy99MOv9PF8M
Z0DGKhReSt1rln7YEzLNfxOf2LI2P4zSdW97e8h+SkxhrwD+wydi4fSTEdfeQS90dwuSetyWHlm/
ZTlVADS1MvItBM7V1m08rOnqoJKqmIHLJJVQ1X+RJOdQyyfZUdMjag1VBtaJNLzS3ADLwr5sDyK7
qc053EUenQq/Hjv5qxsm5SfHuKTYQrrX1dOojyTWNYXRw3IxtGMn034/RTTMcDW7S+/cTYzbMZL2
Va8302085dpe05uCBLcpbI9eUQ+nYRyyfOMiyvwG2CE6ujL0SLHPx9cWBdlDSGjWSznLlGMwRRZY
DUXTHOifVET3Jdb47FRV94PE7mwv57l0t2krk2+cP8xrU5uAaZqRkqTB3JTNy8AWWNtkRpqcHMzi
eM88K72zmsp5jnLTuJ8B2v1XY80+SlVjEurtVD2kPaxKkg0r/XGMCPIN0sSqSp9EM1zfdC8PRF26
mywaxX+6LbPrOHbDuzyMBPOa1txFjRqf+mqqdrbb9c8wLpkfWszLhImTiRPQtY2/51qdyF1qzCL5
ZUz0+ky7bcgpbPDDZphS5ysSHIsJrQa1y1s4+NTsG96e3lf5l1nXAZVfGoQfF0BcHsjPiD3BQLbe
8NkNrgpNjiEvlqbAaCXDL6PsPJoKpXwA3t9tjbkddnreOw86kPs9klT3wo94Y2quVmF2RsjNlrYP
podlc/j3pD3No6ymNDyxRM3fPCUkDJDZygXfboG881PJI/RHG4lcAMW7ax6KMC+ceznTzybuA3yr
HwtD7QKePQfGyBJdeOrNXP2p6HXzIBDnFIBEuiU40hSpxLZPEZ1DZ063RDFNRGw46AwQKNgCRRyO
D5KPNvfthhkYFkwofmj5hE9cc+b8mxj0WfqG0o5MjWygAqPtbRIXu65FjULU0D42IvspmSlf+ZhZ
8exkMhckZg+Jp+7DeRqQ8bqEpfpOUZJH58w9hXc1Nen2TBqvfSONJnPIc7eM8diMbc7AT58yTo4/
hDKGWcCITcdtMw7htU1b4ZEvluqKPeQKeQl4g5b7IaM+QPiUGpA8KrXd0H6xnmrCJxcAUJf5Ud5P
18IVI0E0ppud9NZ2fqSzM82bxumV7HGc1LF+obZo3xRm7oot6Zg2ZPws6a+p7ZrFXo8Lr96Udm7Z
Oyey2ukOK/wXb06OZlvo7YW9zJkzwrJ/XiofjBX2ju+HyaTZSA7DjLVdUeAsO+XPkfO4r7Qggqts
mvagPS45Oc9fE4M2dDEkXvpq/9S5CYJyfYFjMDRvQRBlN7kqJjzjVrIzW5KiyXtRLuyOz2zLdWwI
//8gKGmtNjGVrGYy6vTw5OlFQrmZsNHyCOfHupotNg+bdByjiFEnwmvHIQPlwuXPbeUWSQ1GZaR0
i4H+/YPWi7EQ5NyFp9rOnB/s67YEO4K3Uixx5dhd+wd9qvKIM0vGO9fK22tWEO2SI+PM6ogBzaBO
i4/ZYHp4/yNasNL21BXpiShu96EAProFyujgdJwweH4+DZ55y3g+INAQbECXfr0SqxgWM6Pw0hOk
/HIbioEwX3wEm8q1AD1S0/KBwLQX6B0fL0rJEDgB23JMjVRo399gmI6xZtYC16htKLtyksBf40J5
AMn30pKH6Lvq3F6Yas89VM73PE4uy4BePdQmtWuN8056gvp9ylAS3BtdKQJ1EPLr54/0jIONgzVa
sCUkiB7WutnJ4UmQihNmp7oqrBs2WfbkI16cw22rddYPfDIJSEpo6+UhmcWk+pB3wq9eH2d3kqIr
NGyoTKSmSlD4knjmwg+zeE7++YGgTPEQHGDfXXKFVmpKm5BOPSEv94QzJ7mf46q+6Zxkuiu88ZLG
+ONRjGMYAFIUT9RXIJ++f9+N27l0n2aIiAndAX/KXeWRMRBfimr5+I7p4uFLWFy6FDXWHFecRmqO
odo7lo3TBVDKqtuq9hTw9Hr49PlLXiai9ws3kiZykDCcY1LlS31/S53CzOSCSD4qdjt1u9Ht9B+k
3sw3LbR+8jO1mqi6zy95ZrPAoW2ZGdDfLbPy6rNx2sRVx6QkgzHq6ptCVjCI5wSF2i101uwxszlj
+GhWKBkreSQ03y3N9KuVetkXI8Rus8EjQzvOcvXmTk7TAP89sZMgoRT0J0qNsT3IjrpLRl6xH5aq
+ZykGfR3j62tVW2Io852dhveNuQakohtDtbXJMyJoJ1AiejXLvFEzu/BnSUowFKBO1caY/J9KkJ3
DDowa+rWG7y02qTeECYkjg+EO+nxqL90dqo/1YgccxKxW8cNhr5DrqpbgzncgLXJf4+p0yFXqB35
mjzH7NmNLtR3sBVqwLTjvHfHEhBpaZb5o1yeh2Uk6WFmOkl8T0P7tk0UbfrBeDetbdG27GaFWdeK
X9HIhHJnagQt019IbgF+G6jFOXjIXS7CsN2C/HbNQBmwePtzmXFiBtReef6ky9zb2uVQvxjDME4B
7z39nhfLsy28/raw5+beqqbO2YxTSCB7r5KtiyZdu+QzO/N1UXeggw1BhjLHeij2iq3V0rDFsZ3q
JOOkqDS0GbJLUsm1mA9f9KLcoEsOTB+Wn7PM6n/tVWsPPvAAoOvYwrmIt0D1VHrFoWxrkoMs6nt3
4yj0l6Rrw5eomXRv53YZSkrXSOy7OSaaOfXriZy67effxcfVBHUNYItF7q9ClVntGYbI5Rxc5+kp
6WjAcdrvwyogysiraIaAQfS7MQnv5rnV2+DzK5+ZbxBHYRVBjgxndC3wj+yy62gkLbCLMHseXWgN
LSZ8Nu95fMmJdOYuF0HEknNqUC5ebwoisyawIaK5UKuFpPTuCAIeJg3NpFMfZDlkWwD15oUp5+w7
p2bHlmiZ7sC2vn/neanSF2ZpPnaiK59KxYzFtjSa7qtkTdlmtMUe897QA1cU6V2KWubOIgruPlar
4ddUJcK8sBFeC8feBiHidqQ6bM6g2ax2wopwayUtJP1rl10pTUq6aVknJsTdc67eqnxx9IBoiL7o
kfT+EwDuXIDiVuT67chp3KfQiP26V4b6VCSpRw0G2U+4saU6J7tZVcPoRUuk8ayCOv1R5Vk87aI+
0o+D4+RwatHLKH7OVvAH2zIcnZZ07Uv9znPDClwLilkooKCQjfcPfdDCYWB1U474Rruf9Vi1EDsL
U3km8KO6ZHc6N66W1RebG50kd23pDoUdE6MKsMUDckFTzX6lMuFtZpUwPNy/pNznF4EaZ6/JiZsv
FmUqm8/3N9h5s9N4EnczuHydcgmluN4V8Y5cAPENpaz3NBdT/uXzj/XMim0shxmeKOYYew0iigeV
TSXWgKOe5+ZNDHDxMJfcaT6AykxLu9l/fr3lfLTaIbCZ4bxGnwUt+9q46I2GkdGGZbXuKCRWg7C2
aj9a95RVvMOgdcWmMoZ554wEDAi0If8+Ny3ldgTmOPWpSa9mRfLFhrjvwR+zEHXbwQk9vy3HYR8K
U14wpJ57ssxKCwmBQ8sHfAQ3FQ7ETXnHfMidcNPVNqbqyJ2DmlJ/4DVq8/D5oz3TVaILqS+1pyXQ
jYyz9wPIMEYmY1Dex6iz412iY3l2rZi9imlWG/LU3Y1myz5Iq1gGjaY1mEOsitpuVO8tiqMPxF6J
nU4s2YWl6AyNyDGYnhb4HMRdPqn3P0zYtULONTvQIrUxt6UCYAs/D4Zeqd8xebA/Yx8McbWMg1oM
/cERUtt5Zjcz+DON2LDmn3FrwAwYAJjCeT0gwldTeK91ACjg3x3hdWYvpJCTq6Hl7qachspPVIJu
wGASEl8P/6oSQV4KrmG5qA1GmkLb+4cRe5MweuT2RwWC5KEgkPCqzB1lK7v5EjXkQ92AS6FipgND
PClOvdVzj2B611ohwqMep92NnsRUezOvd780kczLrZm0tr11oPFdq6kYLi2TZ67OmoyEEOnPMl+v
bjRyzL6DZJwc7U7bF7lhbEsnNzdR6sFN1Hr8+GGFxLa8lF/2YR5d7hrHH+Y7mGNIDt4/4H7wKtVJ
Wu46UW8B4LtXSwrddSJHZZcknX1MHGi2//rtcVEUbPC9EFRRslxWr7+2gZk2zU3WZxLkk2odYszC
qekUgdIj4SvVdt6MPCFSXS1vY5pK+t1s2q/10Ll7t6u1KzPKm6AMm0vH+3OPAnkdJguikLEHrh6F
gTiSdcQBez/QU6bYmv4mfzUhjUoJv9DXVg8Zf17aHi3fzrs5nmfBKOdE64DxBfiwehaDDYXIzMNj
EfbdoWNyJNZSSfbY5tRd7SjzsUo1M3BQHCLs1fTNWOQXM8/O/QZwSZSAlhqOudotwDLjnGSi4y+d
dD4iQ8PBlKc87pw05rGM5t3UA3bI+UrTC2PBPPfUed4LF4tiAt/A6v5BLRtsVeRxVEbtDh6B4W3q
SIwtpyw+xwBjomb4aPxJKovcVP2eFdX0lGkZqjgxC6kfFWidD1UUuz+LRCPqzJ7y7icxDu2XBthP
vTHMsXtQVExYlOTvaSvNe7vpggl6Y+a7TqdfAxn76jpK/4dDMIbixhG0g8DkFxB44si5ynuyP24T
B+v8QaR2PhyLdjSdTZnPgrxIEt7LK9GNJL70plVHWw7GUxa0onKSbd009ryxDUPkV05I0vU1Om+z
8TEXijGgyhDpz6k0SXf7/CP7sANkXOF7A7b1NnmuMWcqi1Srk+hwnEjH2jgcYu76znICPPKX2uTL
h7EewourD7ENqhtk+u9fYTOYSk5AozxqSTwdCkr3N6WlJbuuHbrDgM7vwpg5M1diu2JbAp2VL2Y9
ZJy46qICNN2xCufixJ562NBenfZarnVB4hW0mw0p9/HAwfmfHyr7Bects5zLr625BcABg+WO5cis
1E06ueW1Gsn2OjbtS8S4Mw91KeAuHyVfNcWa9w+V2SihZ4gPqR2N7ovgqteqkjm/ib8InzplmP4d
4UVxjcmP+1tkUx+cT9Zoc1qaq/AouaWGz4jWcDfwHhvMT6U/kg38X9bezGq97dpne9b6S6jDM2N2
MS8tygMijpBuvb9nDgzZUHtxdkyzqS42SMlovUd6Fk0+cu3iz+cv8yO1iGkX5RI4KrbXS2TM+8vp
tcfUO7fpMbO6Tm5bZW5RHtborDcNkySSEqvslR3Fuf6ni6dB9V05q/re0aly4qYovfvEjHpSCkB2
KZuqpkvv47QYGZOOMK9R6Q8nNIfTT2pU1otVGKX0nSFFVZtLm2HTRlU8X9g/nnmGyN7w1+LhX0BX
q/VkCHEpK3S4yK0w4rvMrMJoq3r1JPy2K6x/OxAtFiGUT0hqwX96rMmrJbOknpBYNZZQNP/9Q1bR
Y/M7FjQ8Q5OQryg+XXX3+Vtb3d/bJRem38LMocmz5qMqjSUsuw7xg7bDQHdbF9ZrlOuhuQlnrfzH
o+3/r8bBy2BbRgfLW5Wd8RT0nV5kyoG3rwQY97qt1/IW47C6MwYTS2CZX5i4lw/7r9n07ZL0Njjv
LfWoDyIcdRq0YkgHcSBaqymB7EZZ7hMSEV6CD61PGm9XohqyQK7Y96Kufz/+uzhLlzg1cdDpoEZB
T7jo72xUqLGxOy5oHJAe0fsR1OdbdEcyJs7SMO5UgwXlukMuZRNAb9NrII7THS5oKd8m8fVjWFjp
NPAQplJVeP/j+FeqOQ66OLh63HSbmPavhsmCtIVtxbdT71OH2rQvFKG6gch0yKxDne1xSLW3RT9A
IYswfH9hUIy7LEyTyhetOwx7eOgIlVo1K56cytDAlE02ySmjaAJL0WBFQ4BIvisUu/NgIE70h+hQ
lm3GRC2uRjsXjq8a/RhviNAIBYmn3gzDhYXokuzxbYJfP4CFbY3MBevvB04paaZzj+gC+yvCiOK6
Usv5ObQsnB+5EW3dOlaJ9sRXaqDU9uJrSvvRTyst08InsrkikrlkY7I3CkW7HUf63Bgioake5hQe
JGV0rXh2vCnyNi1tpC/FQmdFLTXExDeSYZJhtL2uSHi7Ucj1YVdeWd28zaKasT/YbpwcHDQ2V81g
i2sgJX17LzhSXaltHBc+BhlDvTCtrZbDZazaC7gP/T7QKg7s74dD0RS1kTq4PTMxFlcU6vryTkHK
Xx3GyKPHOupwJC/UP1Zb07dr0p98+zQWk8JqfeidqOLsFC05WJmibix9dqkNk2sNjJHel+sng03+
yhgSuPJvG423SxtIOrC+w+2nw/b+dgdCEUqIO/IY6kbyxRxdksfZ4nyzQ3Tt/zyhYl5kciPgg/RS
Z/Wh2cMQu04VRccCR8ATupFxUypZfNsr1XT490vxIk0K/8vitOb9jsTAmXhmo+NkZOVrDEv6t1Ok
TUifLTLvP7/W2+9efT+cMCH9crZdAKirXSmNJ0lmtSmPND6LLIikq5DNUdTOz8mt3Z0mmpzDjeoM
V+CPwy/SkdOxCbECFK3nBI1uzndlAiMKlZau/eeWY2wcgCfVgLcdJejDzH6uUnOkJdZ59QMAeP0O
PHP8M+zN2YI7oeC345CqpMdEMebupRzaKmiMyLrJDZxKqosscIamV/iW3crrKpu/uxVOcj+LK2Wj
iKbat7ZeH4F7o2jE/Btwai4PKL3mecNJSt2aRlYfCf7VBQHZESm7JZPjbHUZuVmjIa/myqr+IMQi
jVjATSBOCusrjL3RnPwsUdJrQx21a7VPq6NVIkHwIuaAemLfF4xZnGto1ivnNZ777NZJW/d10nNl
79ldfaXQnftqOF1W7OJGGjdDpbPaOwr2VENxkWbpBq2dCwP1zOfIasi+Bnoc73UdLlxqwOJ00qyO
lkNC1KabM9MC/a9iIkG7KMFsykwLkjIyLoVKrg4cb18jCyW1X5pWizXj/deY2T1i15HA9Vq1pnLn
WGRf7u3U1V8gfZXNwTAHdbilLjYzJAo0o58P5Q96bxx3C0h4mQhYDuFrvr9+DYJGJilFVxjO9q2B
fuU4DPWTChHzSmTFn44wzaPuZf0u9pwT4c7ttomwwH/+M1ZPYXHfUYVmOgTztZjCl53ZX1UbFIK6
1XcE9elEzdf7cFLz9krqsrjxGjmHAIny4nszeeEvnbCIS0Wj1QLwdnUHlwE+eM5+H/xihAdlc+fC
p7V0+Qclk7Yhmb24TquKeXju+wtT1bnLgVShHrGgDWjPvb9ZNn2dUTtIv6laxy8z58lv6VxInE8l
0AFfjk10gd7wQTi0PF8clbxetk7MTMtP+uv5Yq4ujBB//alMKzuwErvBOVKMPlOGEjgk0G0NYz8X
MSZzh7yvpLgk5Dl3z0sjkgoQO/oPZbkGhQcWUjJqplJTAnXOMTDrI3lu7NLsu9gQxYWq/7mBDQUY
tggDHL3UujfI81SdNnYwdOr5QFBWrVbTtse2/19d6DpzYqeQAY9a2V50XGxtnCTLla2J9+RW02o7
urDLWO29/z/IlgI3+GjKJ2uWT5p6ld7pyB+RdrY4jdWuxbyv6pF14UJnXzaGSzq/HHNR+qxK6g5o
Xo4AEHPhj5KUXaeueK1UcsT9sNPTo2xbb96xbMR/etEQcRkiuS/9clTj/MJW49xbx8ABEIuIGZQ8
q3Uy05JS1eqSe649sVNCEn7EZLxqcZQGGrLRSxvbM9MIUEbsyxZk4iUQ6v0wJxgcd2Is0QWPqOAD
EHMqUAJPlzWpBIp6RzHQo4sahs+xmOtLPI0zd8u3BTtsKXe7APlXVzdUdXB7DTevm/9pIatuATRF
exKNiXcjre3CNHJuhAMKYigRbGojWFstHZqiIjwtmLa8XO/uEtwm0lfwK9zCJgOGlvX6pkL54Odj
x9/pIx5EikyIXZvs0k9ZV5qZX9AzkcLFBMPQWnv9st4qK0Gj7TQUNdEWRlLL17zhHDQxDX7rWkt7
6PNmfOiLcc7xw+tgjgvaupfEFufGPgsZh1vGwSICWc2tbqtbjXBJ73HUTgRhk2a7EfPzvUyraN8p
XXFSvLjdpF0SQwIcZoLD6+oSo3sZZn9tD5dPnZYSdQvK/fy1dtO3cdFa09iGJ300m50XC/ni0JPY
cO/hhbPsuRGPjo8jFJ0WZvjVZp6qSIatJfGOMrdjGH4TMuPSNv2kdPpdkto7nDDAjMHgXtgDn7vH
pbZF427pka/16eCK3EIfNYJzZKZCQC5byzyx6EGABRyAMOvzDQIisnM260Xig7gCRzlUtFX5KSUI
S2p25B0RRA8dzhYn3RPi2gOqoTh80mTXdRu1FeM+zxI16JRJ/TYaI/KP2JzRRgBLUiKSSqveyf1i
0LRD06kDRPEEA1ZqRs9F7EYbx8q0vQ0C4TZkKbvuI7d+bOeqPHlYlB+aPGU7MnsZZ36x1Nqlohd/
GlBzyHnSrviliTJB2DObsGMAFoZEiW1FlQryGfRyR3kpfl060neyq0tjg3O4JGEpM7NmY4jI3HP+
7aGk1IJtup5TxZ/KaHgk4V7clrnSUpRqE/G9h31021ScK3BcD5Qwe1Fi4ilhPk67qmjk1VSa8iaq
ZtJwycy+QZKnHbo5Ck/APk345mFTPJSIxkl3rRU0DtG8xVPg7UfLTZ/mxvwdS5Fc0SuZNqrekr2k
6ON0ZYJ5eSQrddhYUREe8zaLNqkiyuUf851DZuMuqlS5I2k1uY1tigHUCR4VKLF0nxwTwlrk/DaM
WD3Wydz+TDwQVzlaqMAj3RIFjEUIcg9fQ6lG95eJd/9lyh3rge2C8b2K++nGnRP7oWGTvE0VddjH
CzZbk03xi+N9qRxikgEOqa70j52gnRvZxfizUZ3+aPQRov5qros/ZtUod3A1tCeo/TDA28y9lmXV
PgpRjeTwupk/p+3vvqCh0YWusmED2GOAt729oFSwySvFus4H3boyJ8O57vUSCwMuqCyIy9LbyjYZ
N4YzJDv8393By4zwfxydx3LjSBZFvwgR8GYLQ0+RciWzQahUaniTCZv4+jma3URMd3WRBDKfuffc
G4CdDlR5H0RFMdbx3E7rc9pm/a2G8PrANFh7y+0UdX+L3aSGrNzu02LaTkMz2S8zeN03bQVJ3vWV
uG91ne8kc/twmIkJWrWmObXB9EKeXna0vUWqcDRWEbfNkkeyWtIdRrnyEYeRE6M0m+N13fy4gA4U
zsMkH2ZTX3dWm5Z3qNqG9lz1PVJMST99q5Q0kk4S41Px58ReWg6hCkSXTEXgPuWBIbNwqRpcMdKu
j5jBBRk3Dbeel5evht5bd4WueedRAYR5M+dDSPRbd1cIGs8OOErC/Jr2n9PAMCTzTcZdXrp7XJFZ
VBZIoXrlQEcZpZORg5Z5+zx1xGvbbdZr5pUydNK8esj4eu/O6hkf85z1YWPK8tTq64yrLGi3aEH2
FwYpobYS5W1spqWMMa2hqpm87WtoBoNoYrgIeOT044YJiFlgQL4c+h898tZl6a7CLsCOls6bvQ16
xAUf9Z4GyXNo7hWWJhSGmoHzz/QPqb94B14BLC8BzTSoUkHSU1FH7v/HEJ3znA45VEGjjgBvsUNq
Nn/nwDdExvvcm0xihWDq2AxDitNOmy8bZpmDNJ0q3pQJS3Rr/RMeHb71mrjchJMv+ITDYD8UVjnq
cTOP01PgL/bHnIocz0w5+E/Ka7XXgir/u7K6tUgY0FkvwHuMJZr03HwA4AojAUOJbUQGioRENUC9
8fOwgnTB64gw6LZcEMha4HNEK1s2sZJyzHb+mC8Dg103q0O+LmlGnVb8W9p+uJa2+moUNF9dOuNu
K/nSGGjKpJmC/po3bm4TB9ytBlw3JZ59YryXK+xWO7usLnOEf9sqAgh4JobLa2l1GEtRxK26WR6n
jL605S/i9G6y1F52C4Sh3xzkYA0krFx92T0BzCoANsI5Z83h6AbEK2e2me3LQbhh5dha0o7wJ0IL
C9oV4KoTJC3zfoR5QTXty1WqiEWY9x3gbnqZqGuoqqb6ZcEi+TPKGZNT2dnh5IuOv2/tlpEv6223
KcMKJffiPZe189J5br/DnbE+F6YhdmPQT0md+91pDtQcIqQWXxJ7nMTG32pxZxvld73MdTSNvNCK
9MdjL72pCFt3ThH2gTyFbKtpzn4gLjjMVJ1rIInKmstQzUUoADnGW1PrFz8D0ReWwFJvLnPeDcH0
1H2Am3WPi9YOpxkQ7cn5XXxr3VwdyCAbGMGa40ve29QopdHXO5tUke/FaMVJFVnznpaAvXiqV3TI
JnC0G/E2w2s6aQ/oypsplK6RWbykJQNEHYnRkcVX8FdbNFDA6LLxfVF473/3cjenaoJP9D7WCQ6I
g8Kbt6+sMn2MNaH1J3vJSKnShXiqq6C++mNbXZ0gNQ+gh623kgjtP8aK5IRzb0rJE7WGvg8zfeuO
v+PqP2Vpbke01lPiDsZASK3Z3tmqjci3uXOIfdfOAO+8U77662tma+lhVZ7/OkzO74xhXqtDicPd
35HUSvvgDLAaw3rV/Msc5AVgj0nbO7JWT4Zm2CF/g+m4EppzKMu25ErIupc+9514aLtl5ziS+rNu
y7ciGLSE+UV5MpFYEWTBWbEOWq8SMqjxfKFWFuEGVG5nVqQ0kFFqFDWtWunv+qAKYjmMxc0yFAaU
wV6KMMfO9RVwEOtIzl1Z/D4cxnvulfaReVyLF67NhtcsTZu9l68Y9raq7ncpb+0FacxC/d80B1w0
vAazfjWWLLtodWveZArXtOv6OUyVgKaSdSlPw+KyMSVonC+DuX/avVj1ot3K2nRfi0ZZh7kU+htx
G3InbTVci7runobRXA5+33VPIzy7tx6WVRQQbXdFns3JPOEDsHR6MoJNywtCd2dHROPytMEcfCKE
8DsjSePGatV7+jXBJQNRmLvFnqtnp+/lu8KDdf0dQsayEs5zaXbb3kapyfVZ6X9Bl24cjUV/RMQ4
HnRDWUcNhLzCie21/sESwLWUas1dwFAxmgZSPrqKjTBua//qsFUEMJb/vktLcJ5QW4TTkvkoY+bi
ygKkfUHG/V/QBmUUIA89aLOTJ3ZWtfHG/PuFvtOJFMuEBAw26Vx9rof4CbS9QAV+b2C9R7WVEtYj
lLx7bdFElb4M6Nza5icw6y5Zm6k/AoQgANYanb3Zj/VXSmkTGmScJWTVm6HZshwaNrAIin3og6iE
3bBOluvJH5Zsz0iHAm/BuXrLVyIwhMmFQ8RrkMxwt85WZ/5UlbccFraOB6d3HKI44Bi7ujQ+O0xr
FG/6FAkIg6KMKzEuRwbuYmf4m3XqQFkdbEtqtx4nEKnK7YJybd91lWfHFIvupze+aNaPD16gR1uX
dGIQMXm8JbKYDXxHW1sDMzVuvTmqx3oBC1PVCAIKwRiGVAftaXaN/A5TJdg58JJC4kO2ZOybIUlt
4eCKnD3iLDzvey69+qrLcYwaaWb3bCYEmOUQjn9nbfWj3kwirjpZXcgv96KNAucBYY3cre7gned2
tMgHsz35Y3M3Ukyotr2bxrx9b5a7vfAAu6/+WndnR2NOt1Xr9FDV2ITCwRTFB2zI8lKb/fCFZas7
EjUs/lYOJ2OYLVjj4rE1scgKfBYO+Y5G8ScgZAjZvXRc/pLIztXB5I680A1wwdqpp+vh1BCUN4vG
JKvNXbPr4M6w4StiFBO3wnFo9k71Ufr19m6atfMLMdL/aFmDNFlbrW/hrvy3tMKyd7r+KxtYVOkc
gk7zb0pbRty15thcHRi+Cf8PNxiqsM+ssclVmJAlojuqEneU7cXwSvPmKZIleMbtg0J886EVABJk
VrkfBGaqgXQ1UdwZ39TPbppON19u2FY00zpIXcqrGBbjJCZjPPvaynE2MXd+rTINUMEmt7/WJJwi
lIPo9qLWvH2WLysu0WkdvgkkmB/bqSddnFikkqtkxaTdBl6fheMyyPtmde25ZKR+HTWe2WhSxvKp
hqHKw9515hefqLWEol6PirnX7xlWaToTAHxVT56oofXtvcf5/YJ8QdunqjI/SIXRo3kY5zXMl1Ql
ZHW614l942WjiY9cYdpfeSaHb9eax7dadPR9oNqW4+D1Ayi8Sn5aQbGS6eb0psnH4IDXtN4q4JhC
NaZelBPhxb1IykUuDysP8aHpxRYbhFtftgVLUq3Xy5MzLsGTm3sLsry6eGvmbo5hjeGBwr85s1dB
l7STc+Ncjc5bHo1UjGuUmgFnjKMc489YrkYC1Dh4+Z0tc/C4gcS5zgntRuQPjXE15N1XW+UzYM2q
iDEADme328pHFEfOJcPc9KjbU3FQcL//5lNG0Irp9eAJ7JTXPAsCjcNHZ99EpSAjn4vlj2mK4NBK
jwcCLePenob0JIpmueU+vE6YWqSdizz7NUEZZfNZGEiIKVxmAad4ah0vJCTSSQw5d9thYVOPoVMs
NcSwsYRnijioiXLooIxoarP8b/Nt1P5ao7ZvrxurIylwpiNDVQ80p/XIg2+I3D/5zorICAFBnKnF
80LBfuWSd1WAKyKdb2RQ9CQDjeot07PqTXPFctR0xNihafbpXm0qSzKmGJexGRTnR2OSq9ZCrJ9W
92bXjYiMrDD/Vbm5xiRDyW/Zds1ZMQd5yYuhPk7IB2Iz38bd2NfcH05T7mt2ATcGcXnSWOofpLHV
AQIhZ64/F+6kqdZ7NgTGrvesJWFynBLqQq5VuI0NWeVqzWTEbx58o6NwyUFgCxShdKK82mRi1Krd
ydoNQkzqDz1WxrA3ERCZzfo96c0YpaK1OHB1U/yASs3OztAaQziQ0vRupVa755C1z3wGya2HHmDb
BkmmYaf+brPVXiVjZriVU3Ma/JxnWHPsRKbyb5COQFvW3PpmGiL3os202KDGio1JubFndmWc/g42
Bqwi0bD5jyuNOVAVvz13imq4C1rr1Zi1vwb8Q/AFon9pG736o0nTf5nrzfjesElE1UyblPFhI+K5
JmymRf72Czr5oZvU98YYDOcMEgCJaboiZImmNja8fCuQljUFL73woEZBr1t8Pm4NyfFYjl75OSyW
cZipPP8YSyA/PdyYT7hg+6uoXaSVrTMAUOnq8dXWEFuRHWhUP76l6Rdt1pzHQtfsz26CPWcFoI+Q
eOAZbUC/XG0CObuwcVaDDnKBazGvNc4YKgLj1wpYLxWuisary4QNAUFGwdbvgSAv3xy/aleOwjxv
5ma/tHal7TRLW2k81WA+irTlH4TpR67BhGyUViUe1Dwl+LDVpVutJT8sk5Ac3mbxrufom5kKp5cm
pe+H/fOn9JsqBOKEZGMNIIbP83uNaC2RLkOHlVCyvnWe9RmcmDkMF5tKNhTO8uYzeoqC2YYoPFVs
Px3NjVdMSTs5Mb5VZXmnveNqqYzP2pz0ELsl992knxC0PQDQfszq7Bs/PmOa/ugpmYa+NJ5M9DyL
bm0RpU0fbWKdwjWrUv5F04lzvxKx5+VLovFgNymxnvk87EHETpG5KCuSdX21VIA8ZZnbZHGdjWbP
APgD1C8UJSdxY2kt/f12K5xtCoPS//Qp9w7QWYLdyiJsH2z1Tm+3ZzwhZWx6OcSI0eNM2uSZLItn
yxCvRWn9KbPZiB0Ss6N55XfmwDykpf8xtfK/vE+9qGqqlvsCahO3y0sW8F0v7Y9N3kXsatO5Jy++
X9fP3oUyQUAYSImsrBIvc15HCScIEiMpDnrLCGXLhx0sh28UbiAhtPm7l9VDj0c0nKEXhWlt7pvS
wEy7DSamp+o9cLM5QhlVJ1aZQZThINqLKUd3bPUfqqtfKXTB+Qv+AH8JIs/3j6tin52nl8LX/3Oz
NY1yBDecw9Uf2QFxpqZU+8nQqBQNY9kvefmvKno6u2VzWdXjUmzc8oaK0YD8q7txhdw3ykzGVdXU
jqHXKz8iT/AoGh036jr/nYfsipYqjyZZ+YeC2LnEmwXJvAQRhkYxdJdgDd49XxsZ9pF5LruSY8ub
HPm3XSp1mEhEeWc51f9AJW9B9/bToXB5zUOvHW0rYtU5v3akNzKE1CrS7JArgv813cciLYxbXrVd
kmL72ZekRZ19c1mPlllLeFOTa523YrNuEhl3+Zv0OEKxd90TNnA9Lv08/VmNZo7mdNMvTl7S32IL
qe9sN42YHb4RL24p/oHfoTLrnPUtUGI5t1uw4Q92i+FFZd54IF+ce2cau8SZ6+l51opqJtO9Hm/m
ZKcRnlzphsx6xzHUglY7bewGP93ams+r0ux3HnyIoZrnTpFhlMZxcUUPA0mg2FJbvl/6UcZGwM+l
B2OTVEK4L/O0qoeiQV0uZl89TDMXX6nnVTwypU0mZ1kfp6wAaCus4MnzlR/2C/ttHSnLqz/1+ocz
5lywM4hk4Jcbmq7UtP9lpQ7JSdNk7KspP/p4DSOiL04sVZZYayuNAst4pBD6W4zVtfK7Q5d6UEaM
gbYiPVst1M1paBlWamRvt9aHyGEgaU3gYjUynqzRZdiSO2WI4vE/T/N/Zrt0L7bDyAllIaAeNX2A
6kzD2nffC+QmYdmynK44b6OmW/YW7u7QkgzP+tF+zXLNQT/Zvqm1rqLN9eujlVYf66zW3VIYxnXD
HxKa3mLhpy6Nnc13pCbggq2/nXRb5HvPn7XIaqDGIMy6pX5NuzH2H97o/QNn0+z6xX7VRf4oG8pR
LWdeXwyEraVgqyBpDc7RGQX7v/KAW5YPXC1PvvHLEPLNGJkMZMqyhc+xfXjG+EwE7k0faxlJrbiO
dnBd5uwROZ0Krc69Nxx6EWSmOQ7EMuicyEFOHkTBNYzFdqfP07+qFu/G0DMt1oRLiypfGnP8GGlW
fOwJO+WXQ0z6ucTkJb1Eq6kR/Y4VhzYKuZuCyQRdVBsUaeIHX2qK48+B/FDqT1tv5Xvb6f6Ykqq2
M9Qu92pzl/MuQ2/vLaoTvdLTK/2n96B1mn3xaS0+zLpN7xOJ8fEmiWmyg8l+zCbhJkFKc8McxY36
dHyxm1zuWks0V23YQIk37RPBWHnodPMYjnqw47b5HMf0DZcaoggEOeHcZTcq6LupjCbUthWFJsNH
clM9UrfZPwwOQ75BYuPBh0E/sZF09a/wpH3N8Xi+0rr5kdoK/cjuxQEKPq4vnau689hN2rkORueZ
sZVxrX8Tq0gPV6nDZNvrn6mjGJOkZbpjgpURAWGAvwzEcBCTYkSyFnBoneF7SYOfzC2MEFWHjDy2
tvvNVCSic9BXVu1w+VISIUlQb6bfBsdmRedhdu4QN16LHJ5VT6QjgaJihx5gz4p+n4Yw9JBHLWQM
xIPQzk7RUDMP247wvytpOGWsYdeJHaeq92ne9CdHmO+IwvqD0q1p1+X0DaDFOXgLJv7j2Oo7w13Y
Dy3+9RdXQ4PaIdG0NVZVINyPRtM/D9v2047dZ+2s+1Hz0idzmJpkaqz+XLVGFld4qULL1/LdnBK+
mKr6ZjJaY4e2PLmaNUYsZbOzcIvzbICJK036SraxX0wQs1dSH9pd6w+DZNXDlmjNGeyyrd8OmdZ+
tIu0znOt1qhz6x88ZdneaChJF5UZcVsvv5OMWUXONNZnidc8zFw57eA2cfPYy3OVQWYYFqeC2KlP
ceZ6yythBOJVefm4c7Q+24/j3DDjzdnKoS/CYiFlAl1kjloOg0fGUB60x18WdicOakg/RZ9l52Jx
XxRJCfGWAxwUbsvRQaH3NCtzuuAHsT5q+BPRVudfqUnW2KAc0PnrUMZrx5DdgOkd/3rsMrQqke/X
4uzNqJrGLGD5t7wYDomG1tze8pqP5OalyWVq/PhdLfa9qfBJ8alJmq+JHxoU5+Ho/oPv4168RW/C
ygca3wIsf0H8yBI2b2Aner8G5cz7bx3Ejzkw3fUztpyGuQ43tqefldPgOzANdZKsqfdICM7uMqdP
7mqs8eoilaH+Hg4QQqbdsKwiof3fomBxzJjrzk+QkEDbSPGPjm4H9WJg1eoORXPsp98jsQDtN3RY
tTfHoSxugjtgY2dvdLUREWWYJ7Vt74OKBHcs5hMpd2x/2tZ/b7P6o/FUB1AQiWIGCZDxLX9OTapA
yJU1JTRYRTy6LK5ILXGSERNN4lXbJ7tSOrdJrns+usXXZJZ74XnDvlJjurO6nLDB0T3z/KvISFvj
dRucZbcCUwtp4fTz6Ffkns9DVyeOkel8dw5robUOLmXnDIeh7Lp/Widpz4vmWmu5ETdQMw9sSOSx
7it3rxh8JYAg68MscexnQ65B/CourFsJCPW7f8HkLYy7UiJL3d+K1t2YfGflDCKxAg7GlIRJg7Ue
HAiBsS2Hs8jh3mGrmq6dH7wHq6tHcinmOPPVEHp6N+wLrX/SSk6mkM2CBChd1lHrdeyLyjY/jMUo
jy5IeRgqg5v5gMZ+aZm4jhN48+ruuVWx7y0z57/kthGg2f4IEPrF5dHfa5gTV7SzxIp2ZWQjcD8Y
adMnJSTN/wKHwGV44fmhHzEJ51lGOtZm/vqY6etHh4vK8431lK2Oelhm+2MyzXWX/T7u0wLUHIqJ
UdM6WtQIs3J3jSjHQ5n6xcUYTIZ1ekemUEXfMQV+dSrscXtclD+dt6E2rzppu69NU7Jgrft2V+B5
iezKbeHbSEjakwb2ypgGeSyAjSZ2Z413cKLU4Lorscw5faiJzD9PS/dtiC0jIb7rxCuDxL7gie6z
yJHbjEOBxTXsy8KKNxbM8dw7E1MsRqtk5QUhw7AtsTWNkZ3Qi3vr+xr6A4qy3liGnYfY5j/O4PpD
IeuPNqOWN98ruyNKkZXZXD/uG/rYI511e8xEab0WyrY/ajICoy5z032vsykK/RXSDTmS8EOzmVe/
lVwfnukmrtDqmJFAtfN+jVMVAOMExBpfKcSbw1Ju7o0NLs9TDwll5qWPy4rU6wC4AiR0HhIU1OsR
ASxbSjAgUWkhsAzHpuNGnsqUecASfClHsb7Ou+aYGsoL27Je4xp2RVToFWz1hckYqazLY04bF0vH
m/eZxYNctm5LdkZmI/CZ7wz2ZFjO65AUyHYPilKBSL7UPjEPlHEjMypA3RBR6s4iJnDiYZaSga+a
yOg0ezUzIjOoZSm2T3S03SOy/DSk7GfyIA1wAZa2/J7FLAiONQPJA/1QfphKXhDuySDOR1ce8pnS
PIMkyfHqZlepkZQj/LU657j/4mWS8iFDkRRJYTHyNkr9L+OVPNowi3O+2CTAWxt0QC7dfUDWzdPG
Zhf8jyoSbzSnE6To9TRtjjoXBH4fllyKC2rD8qxSzmNQN54XGT23DDftGkEhyNiD+0Y457ORDNOk
4BrSu+tbVrPlqexQz5UMOMYlDT40hHAVpQCzihGgLuqZuYZomruDbONZur3c9XYZnEtrokRcRn1k
VQUXn4E8ihggKPllyRuH/7UMByajZRk7m3zl2uj/pEvZHh3hTJe127a7qh35JvNc7EzOx4cWc8jO
gbX0vVaTvccUrL2XAzKJ1DLac49x/WROS/lkyrr61t1HbXRpz/WgFfcsaBwKBNWopA4mcR575b45
Tpo9pmvN81D5JqoE5CafXudTU1SKtcQ0//bzKM4jUKTyZhK8/Ia8rkk8c6tuZun+Yqw845EupaJR
8EXxFxdTS4zFaB+Eystrh5hoB4t0vgtVTQ901d6ZHgK8wmoLxiguS/qbYGj0WTbmcOpbm1bOn9y4
YauROCmlYKi3dvNWadN65IVkYVX7lXlxBD3rNJTZqWqM7SZtZ/jPynX3qdFK6ogKjsTDqJnpHyet
iJwfJs/BxBI4tN4T0JkLk5f5S0/7YKZYM/qPsRjEyTFX67N2ka4UNsP3udO3O1FF9Ys7bXosYAIc
hL22MdTm6WbpoyKKAaEXUF+ZNyFfY3OUs6Y9MdVrv5p65htXZMgexl6i4UdS+lCPzfxgzNVyC2SZ
fSz6UP5xUNSf1sHYLvNQVD8D8W1MM9n+NWCtSGwIhaahXVCpb16k0MabzjySvCGgOT483HDm9f4r
B0vdLJ9499CYrfIpxUqedGu+PlrtVh9ykpKjhTcnaXTDvTbTYj6RLOM8o02w6BSHkf3rtD0I3smT
xk4+Zgg/Ht2Nw2rpbeuE55kt0RbM/UeLRZ+OmuKc8r+Y5otMy/akUYD9aTc3PbXYa571QZvfOsRO
0dhaJmM5Oe6ZBRvPYjZY66yFkHSpnftR632+85d5eZLztvCbIlzYbbNdHCosnIwW6+IrYPVwEb0z
ng36WG1dKHAxOu/ZqUKP7v2GMUTpPJlWKt8sbsRX6pD6hx+zx73PUsXktiBAgpCFFXFzJi7Ek9h3
FXjjiWOseUasQsAZAhGbbI4RCCi+KrHjhy8OWf+7hu/GOX9umUslnT79uir7Sag9j3F65ECZDwxz
vEeDIuNbS+f2QsWStpSLmKP4R+YbkObsZNS1/BgUjrKgaIpXobwiQXVZJZgHqkeuKIpmr3W7Z7/t
aZQczxmfyFzbzlPtal+1Zaq/hegQinvo/lu/57avbG2nSGs8zH1QQluzuHzKDf1k53g/GPqXa184
+l6rBuNJcvW2cToV7C7Ncf2YdEFaU+56F9uU+b1lwHNGYGFl4VSUeBzdxf+buY154hCEg+b97jKl
btVPq98iakpTiwquCD57jtCzMo3saq2uEfbS2L6qyrbICu353Y20fJ4gif+B6gRmGD3zDVdjGTBB
89u3wFL632rSRhoPkXdJr6/bKRuG8d3wRbbHfznGSk1/y35Y3pVrpAdtKaEuib6y/ljjyHU9oSZK
mavknOpDepaGQyAWFLNir0/g+0NhD5wWEiFsqKvCjp18RYNbuYa+J5otu/ZSdN8bgiGHAVpBWIuZ
4Spv7KVc6GexPAzTEpwMsLBYfvmlYi3LGNkVrrkeys73Y+ira4QdLosRzNUPzmZ2bw5c1dgNZvN1
zJwyySna3icYpC9EmaivFmXIh5qRyS1rTYDKtnbJuLTmv47IQYMxiVFTmZrtJbAa7dFElvLuopI9
rSOqlajVHM4dL9Xu6WzmyTZn2W4xrPlgeYCmGW/phwD48cPMNuZgDKW4lkGQRWk6BkfJhvCzKS3x
SJzW9KWJFJfRaOmnjdotJqNi2pH6N8dis1Ss084eJk8vLj6zOC58mvapGeVDMa7GcUvtgNNQTufC
zLOvRog57pfh10rZN7vJ6/2zR7G6Izw6u/hcE7H0K5+fxrDqhK6RPtvtyaytfd3aDXJor/7sWzbl
vh8ATR+cxNMr99sute0usE3dXc+WVw8W8d2qRHb22N5QENbg3NlMpu9bV1t7YqqCHcH0bU4Hkc2Y
GIQhCG3XzKMvbPWkby6T/3RsWd24TEfuzlBVp7Vu2JJwMDyNSPfY2Fjjsl81ht1ssWZWP3WbM+YP
1uehd7RrPlTzdTTIuHMgYPcRExiC94JFfgb5omiCBsl6yOs8JCWtzpFm+oa61JtWXj2WL0nPcGKf
Lpm8jwr2G25WJuSjLe6et7yvRrHcjTYI9m7TMimbNf+P3tjmG8I495K1bnO2/LwtwyJt1d+0cMWZ
zxvEC4Mywv5sX+OFaf3nbkbF5ZZuMEYzdcg+l+1yTo1p+eoEXNZp1bvXXlXWM2qG7VTMFWt+LJVm
rGtK7ikTXK6Lzn+A9LndEFBlF9tjAmAv0iPNcNFNbseSJbKjW0HS9ClEjkFD6lb7a6JhykWXKlud
7qDohiitLecvcQ3jVQV+/6R8rT3RsSLPzOfW3mUddWtZdUHKWn3sniZ+/rBnRsMkwGBtR5e2xvpq
MgmZa+Px92V9XbeqvTYOchYkZeMa+nUxPSyDtp1T/HTXDV3ms7tJcoOcLc2+mejo7C6t3v7v1/oQ
+ZkAm790FOLJWkLC04xKu3Q45xnNV1uHIrJq+q+ShSXj0Ea7rBMiebdsq5/A94dzoel9KOBi7ktw
UjHXh2ATxxgVqLrhr5GrSu0gEVMc5Ji798FcbA4dLoc74mxy73KJX8+v1n5Hhm/zHaxj+UV6EpN/
GPDOf8JBJB8ONjL5qIWlXeA6nav/sGl2T5vXWufBVuulb7Rpz6RuevRKx6dSY2QyPnhO6n946WjE
veLSZphcStYhDSVDM3Y7j/1pFevmVL/aWANwOjaVOmJ6VafVk+a7CZ72C/JEfcpFwNMtxMY0oIUw
/y+dSHlgeLtMb5VMa0ZaEwJOZnL5fIKEvU5RjwGzjZp5zY3rYOmlFVOCZmpXSYKgjsPQE7cAZKk4
w1LCRGyiSPjnLT1+S3cxhzHUf/Vo0dDU6RRPut8WZzNrg+Fk4E9ez0vvtPbflLwiZFh2xQMVV64z
eDvBxie/b8paf4cleZt4OfOHJ+JfNIzj5ogsGoGx3HZ9OaiXxZ1XO65R6jFB7UfLTUBrcWHZCucV
KIhF1rutJmIBRihdEhpcDz5G9j+OzmMpdiMKw0+kKuWWtkoTgRkybFRwAeXYyk/vb7yzyy7SSN3n
/FF1YL/rXAwDZGxX0KtosQl7TQ/gy02QKMaLaQ3VtykLHJOJ5U7G3So6MUZacutW4mNf5zPvKjZt
hHXx88LLYO4HXfYGZraMArZxzJsFgnFYkzuYfkQGkAPYU9i8espu0R2Bn1V23J/yTmyfM+eePM8G
eOhNhoFmJx3neT43bXtrqV6VdgnhytilxOjqfNJYYi+tZpPTuw6sjju2SzrLhmzLpQ+YgioLshXT
OKNrqr20k9qY9GiMZKI6ZVHf4m4qa4PQrovqhM8GqtAGWN54+TB3UC8Qj9IHC5rnE2XhZu33fZs7
p9lFcRrJNp9gPqXulPt8mtr4Qc6027PhqmoaQLt2mjenZZFTp6lpbI21QmZkxqxnhApNh9CZPNOp
lxkj8pt2RE7hzRQw0JlakNb+ogIvPMbIHcXO0OYeSoIR4l6ln7P/U9dUaD5iRgOV3tqhhAyLWetd
v50a7iHLolgi1BSyeXZxbtu9V24bpBF8bq8elYbiQY8g3PIXhWe5eatGfiaiurFGLlZLcBFymzMD
TYTIVwIhjfSzotMuZb2OUb0zOeUu9UQWkn8VoQ0Gqxo+OhxJm3d9fbEMxVfzkmtusC3kq9taAuER
4Si1KE+L6qNPekQDMVLOgoySLG+bF2eaCkpcx05XZqKLnNHgp9CSmIpIUbLYCWZBEEAOOfFupHP3
LstZwovr6MNvN1Orwe9K0N9YNPW5Tmb9dWwr0w23XGmEX+VDle7w/XcS/rQW6r4HIp5udyjDcQZ6
xIHbyPVv1pU+5zwvZxWB9vBJZB3FArHelKanaXbTXdURsX3YOGau3etw/OZyWG60KOk9YqXT5qYP
IjkAUZY1GBRl1Wpu1rZviZZHyKvSpW58VtMpCcamaohhWXDVeHgDnZaMJ914i3vKSaKydd2BO+OW
KVvag62Frtui+rbiHLDdpU1x2xNtWJwIEq7SaLQXo36aN3VV9xQEFw5MTzza1HcZBpUIbdwCnbMy
00LtMUfRR+6Zs7upqMol4U2RrSQjfdK5SxwgGTVEUKZyVtZ3vd9i++AstYOMTncaK0ahn0E6qfz5
xGtD1GjFOx3XbBuoWeLAJiSz8zerFfEPTR7stCSxoYlQKQwm95iBzzgio6OIF7yfrcBFUAHC2m1i
PlVb5tAlMOYUwtv+ilwnz/CxxInDu6+RXgdfyeqOOcF0Eax1GpSZountj1psIBju7Hhm1mzuYZ5u
Sa0W2sPtZQFHLRhR2r4JqfQr08dh03rtQAkTsAeqmcyO8i1W3pWtWf74m+ndu8h1FWmukZR0JFQo
F20Y62kzrujd2vSNKkUp7zY7T+1QJ5Yr51ulBtIRRcmrUym3SbBNqpKyGcxcffpb2Ouw+pPo0+ae
jp9p+xgsnKueNCS/IRbYRgKt6QZ3EcARxHOOKmqX2pM2/8NlL132fVZa6qEGF1fEkQrpeTorKikO
6DhieEA1zrVAV5W+OBJRxgDgazW45vfKx/eM47xaD106Ny6yFBvgeCpjw/mJwReJDiul+ulOjXhR
8wENJpqzTA0TM17r3SDH+gtdOgU1sZ2SPtIpml3tC6gu86jNrQJPU7DLhh1/XoXUINPKPwdlUAjh
HbYGRF60MBLFzTPjK4qjTV5b2Z2loAvqUvV3bVK9DObFmi0/RaHYnRewFA02k/giT/SAyYhrrErf
G3pliNOclaCq6py489EGb693c1I2D5lQUqJUiCHauJPRUWInqhm4mwZ1TNQZ82IjyLg5WVyXFDTS
BmLrp93sCVnTnI1mtBWu9jducGXnTRGAx0w3S/fRGklj7WidpI+lM2fzG41aWwTogvJmr3OctB/V
Ii1cfbNe6/VLRcbdFDh6t6n3Cp1QM+U1rpue3S23u7NBj4S8KzVRjE9V79rKE0gqB2zfFu131jN5
Q1TETX4F70EQOzjQPR6q1pHwt2FhC2ZPwilkSGne0tyXf4lTm+WM6rcmsgz9Kv8SkCGhmZR+4p4n
5ICk6SPWp2UMrNFcKSq0bxtLsiVN5qepUk/3OipVeh2AjApKaBTDOhqGPpfXMhfSRh9vNP9mQhdn
T1egNcIcBOuWowLb4k8l+yBP6WKLO7ejMy+aabVBrdz1wkHOSpnxycE45kS2UEbokgJS0MfApmfY
JYtxPCCdZIyBMMJpEc5a2WyUagA3NDMIK27iylWRxyFYDDjn1QJeYNTohpLmlAfk+d0EJ8htmY7U
hIemgyAnUmZth+xEh3CBOqZ21+KSala8XqWr82jWmzpBymb9d9/UQvcRgrMq9QhDDX+qsi4J5qFs
pw+DaGVJkvlUL2GMsVgGKEnk4k8EL7ZhY+Xr8qlIdMnBpDFDh7IqzC5Sx6xl8G8Mu/HKZlKQi1lF
+5dCPb1SPEMVaiMdm5qVpbedoBDGMoWu4qDqaioLLwjQKccpTLVaHBZ015OP2xCBoatsVvFTAmEq
v7ZM8uwbprbP+V+BaOZrrVSs8SvYaE+vWiuz7W7qBFp1XhxpXEsrAzJ32w1UtEdrW0TlsKW/ZC7j
BsgmGRPTWK7gbBCwJlzM1Mz999AlPU2IRZxAb2Awdf2bWaAlwzdutqOgJ/3ZcGbtQyYEbe7LxGjj
SP1fBju7ivtmj6MzBTkjDIYsZOPfOS1QNONY9bDcYfyJNXIYF959u2cS2lH3lVR8AHUMOVAzvSEm
qOb4tFAAgmOhVZX4hf1JtBQnxOo7GvNB/1xp13NDdv9C7DdNVspRiemU9tBzqk9lWUPOJIp8VmzE
pCIW85MkHPZ7rizxw5UsnxzTRt/RVtm4ejY+gsNCZ9R56yVi1Dpbe14+CMkWvbStvY+FLF/HNFuW
QNOLjTpYmdycxaaV/MUbem7PdjumP73e5n1fGgi6KHW96IT2v+ZsZZHBZl6F7Hd8XmvR/fBjZE/F
iA/IG6S1mFzBJc6IdeWiXeeeOKtcS6ygKYaYZtnZQMpcL0uf+QICEmkvumXEtZUCazIuvanSPWTQ
TEsXQ10cDBdTbsiDJeF+zbjbZexTCFsybr+YLp9CDGz00wbexc9dK3Hguuv2SXQxX862uuTSUMJB
vS69mczyDqZOfwaW9LFR6ObBnMkXjOx4HqWnauZwtNBxbzsCQNUf8n6S18ERy0/TI746oqg3HrQh
tiMn1SXD2tquPKum8pp39rDrhk49Ur1LejnVt6oM2HiVJOIbxv2h6jd3p4wmUhBSdpTLRjLUIzK+
MgAnV2Fs6a8J6wZpxuYqiNxUfsNoMcc+KgnoOYDfF8fKKvufInab0DRnJZKO2X7xTz6sK4RFlHeb
Zwr+tvHyoDMQAGqdtuXOEmNIK7F343r79TqQgsMyFqzKFzprUu0b1PavnOH7xD5XaLDSBwsbXcWq
Uc76OZ2Wo7reTUlzH6/xXhKPrrr505ZkUcZ7pvfy3UI3Z7mv9tjuepLbKJiCGNxOksYJsioCC6dt
M/9YZnEACYtk10bZwlYNz9UPEXUOH8VQnNsujdryYckQYkgHarbx3cbYQSW859bFVBCyZqgs7e4A
h/OvievKg/39bU1IhiT9cMbyqbDd1zwuosFZDt383huMecUaOqPyAA/6RFlBlPTb61YWV579MCtI
HSuXDFsckVGxeJsQOPUtmuvtUpYo+1sRKRLUdur29jI8jakCX537lfLruDWkT4xSN/d18FJldVF0
kIaREWM6yAeb7ato8UKn8VHvzMfBXV6xHH8bjM3orxcke1q42p81WtupSS/D8lUwv+RoYYb+JzZe
3MGmDNmozhPdgUxF/iYKv81HEKAuSscXCQoslLuGTLhMY0OfG6XxN8nNuU2YfO3D6laPNSIIbx5m
n4x0PnIdATWxSz16GCBDWuhWb0yEjz7+zPacM0vTZ4EsuF4iOqMr89Lzvsj8HkdHgCTLowOB5UN4
wvhq6HnXKNyYaZtTt6sxvWsassqCjJK59F3IEWEBu5V7TvudjcAY8yiy7NARzTfVoPyr62n2hJRv
w9MYmfErmgiXggc2cfsMfqVi0SBrxM+SJ9upUSvxViy8EyjIhG/Nc1Su+9hE2FApF33Ov6V0MMUY
xq0HEiKSn26CiO5HrN51sSF2Q/qP6GkWT2r6bo2JtyCyJLL0femtY1YTKJuql7zQXiYrv5Iddwv4
DmL1gDt66rj/j5mcMAdj78CJxee7jvj1E3DywVuKe63NL864gTmJPdvxOJ7N/oSXNE4+a74Oj/cL
ZylwrROQOIk42OC4w7+z8rEkp2E4aN8p95d0O3zZ7d+UnzawBAMzbw35Xkedu0uyc/G8FiJAF2bo
VxtBntL/KuTixR+Gvevjh1SNWv67xbiKmmB9gM4u3aeSfDQ81lDdue2pBGgCIKghHUkbxMlyassd
hM9mHDqIs+p70/1cOSvdxbT3vfS7ONQ10o6pML80We2t3CvJI/eDZtAodIe+y45/N6Rfwh8zoNiP
RtvF0hvy12Z9tdrLurySjDUWbPf3PPQuXaNdaOehZkULgVzMmqV8K9uHpnyFounluZY+hrAw+8QS
L+mrWX0+g8w8dZzwlvnniEuWwMirWpBB9mYtjvQ7q1ZY8EK4N7zHRTitOFxIabTg04Ew8ezV1P81
EUedYe0L8rhi8gBKmd2PusYFnSE5+IdVRm2P24NZ79ZrhgwnvZo6MhrTDOmdw2I8o5fmAJ0idpbe
MweaH5Xs07qT1fADS+qRUzh6mRgQIjySrLMfZ+0lNskmzou7sk2Pbccv67rWpWYSTZp+1/P/u11H
x0b8mPbisKlxuGj9Q5VeNfQnzYYhLsl4e8t9Y/wDAQQJWljV2/cMkJwrJTAzrKlrR6EDfl3One92
0d7SnImoTM698tMKO9yye1lYGB+SQFfs3QTWJmJYoc43mjJa8sRPTZXKwDhDIzmFKjhzyUustdau
6+pIU5OfNptwo6pkf/dQ7nS/C5jP1MYBHx/SpcT/pJ2E8w+jZhCnSExjEcIuRgy2j/PUni0tj2Sj
0/Xa75pRuwwacp7UPqiZ/ooW6DaK+4B9wchNCvQDz8dff4ixzUh/WYcg29ADaog8kh1mnHAgNLrW
14PG62hPgFiImtPpPNCBCBaGh/MtA5hbCKAk8jQwmRW5SyNtGH3ClYgup9QJ+nQb/+FKPtjqbzf/
pv0lqxK/Lelb3ZP3Q7gCzSPcqFwFBaz8VvLc9tgxSMNBAC2iPl3S4rrINEZi0ky6FqhUJ0rQ9tJy
Lsa6LeszGzlxxK6yEou2pGuihPAExRxxCCf9PkHc1X26mSL/VMoWO072ZLPu2nir+/tabO1yUqYS
zb7VobVF+pSbavkPV2fbHLSk6dIQ9500KOMVSf1nO66pLJxzsUkjERsG+QB8nFTK+mlCRVPUOuiL
3AnVpejUjWOyQ5dp4EmhF9XUkW5hr5q1ifvcCni6njLTiYjhvSsHHvA0n8iqtimP3ABouuZLG/Vn
7Nb7ekYXQ+nHS+3Oh5t3p+7aMshLjbAEZQtv0xdjcuWx5qh+tXUa8jJEM3M1cXR1TgySzIIwDZWv
LdiHHGxOhWvsaSk6l4na/VPcnqMkNn96koc8uWTnRnceoVBPeU0/qZ28Lo772DIg+y2RKviiMGw5
su380WEBmpE2JZOKRUB5TpTx2C/DVUGlTqToLTJP3c+DHkrVfh+Kdgg25Fu+MG5CHCo03bU3/GYz
z4uhsSIbaN5UQ346WfFpIcWiahJDW2NrhwrFIWOydrac4bvX7SBtCVEY1/Eo6DKm59RGP0bFo0+s
qDzULlkWtO9ccIW+jFn6UurmO9XENVaO3k8dpztjKyi8Ev2Px9N1BPD7HWXDzuncoWIfIBq01I+N
6jUTJccQFWhkiPYHSFM+/7x7VKGmQCaeasMMUBAQIjGZHvUovJcgBEc0D+zBdDJXCrSH2T9kqfHV
WioVdoJ61mnfdPp+hOXysra/xNrwqeaKd/M9NNo5tY094+pn2owRpCi64/FfQvSXoYhQjM4buQ4I
sGpE+o/AAp+WXrBs4aM2Ta8Wc5iq7sPYZO+8xf6McUTPyYQg3ioRW2A6g4fwHr/p8gBUSKrWOhyS
0uUy/HTL6RZdDOJiPSIh8jcu7hvvN5BEwbalgk6OasaHsJx0G7/QkjX+yoeA7pat3g4cm2T3+ZJb
6oPZ/wP+PiNY9+c53ZHOEYp6vbeb+Eu3aLDrUzOA3fIb3frVeC7he1uKWA/wOYjH2kBQj7AebPGe
DxPCF2Thxid6SoCsfAtswfCB96Un+hSIMxjWv4oY9BYpHJqVR864G6vuY2MM6agkyB/hevyOQSxy
Ct237CXK5+cJb14npmPBL0o2KBYsGuT3prgURR/dulsbE6IbvZetpGAEh4ToOd0hAyeC2Q+7IRJJ
69dyB2znr82jM31LnK/4NZSt85X6PdEioRc+bAQhJ1GCMAQVRz3erfZ7y+BGJo6vN6fEfa9TEaXJ
nrRdf2FunLTCdyqODrlLaxIUjA8r3nc3/198AVD2b94qw36Pp8kfp6OZqYFS3tmKemxwMyi9eSEq
BW3UwS3WnTkv7xuWrljZHmrNDhg3LZcxq9qeGsDlfH6zRH9PFLKHZtHHQBba2FCTycTFNO07gU4M
H+Lt9xw+VIaPuE4faQ54HngSWLIw3/NFKutZLoSTDIjLjXonaOLpO+3YiBgNHQNxSyxE/lzqPxXG
SA1ikMY8VT/HaKT6zwxsY31R6vsEVW+NcMdBioYeAPpRadxwxXFl51RPUUE9dxXnQxm2OLrS8blv
z2Qj3blOHSzzVSf4YWSbndt7XT+kTfaFYegt1xEDlsZVNM2xyNt7dvuJsJa143VN74oeujlnqyjf
odWFfM2a/er8E+PelQgcG/f3Jv2N04dFwwkj56hWTN9oHU8w3MntoW2gPol6tHBOVy3qQvQSdXVK
J+c4am8GYzPiq5AciLBQIQCL+xQdFGQYIaJhr/rDtnfbM6J8KNYaM08aIEW2jYPULtnwQTlXkndB
txLwkFjxAaT7sW9L8ETuQMTdOYLKlNwPSCGb7e0+MUJU7xjzh0C67SGOv7vsRYBLltVxmOEOzK8Z
7kgKOIUF9UFxtBwKIOyQCKSxvNrbz9x89Nu1blkouOxH7gw0v295cdaRWSxPZHyR/BNMeQRdqNJO
rz+l4pQAaA6MxK81OHLKoel3zSOKlYUygtsbOoSkfjhEKtdhjvNZI7DoLKuTNYVJwcIFQnleCDoR
NLsrQfs+izv+k2NQs8xVPDxs8ugWB9i0VD3lCOhorcWGkeUPVX6pe/4a6Y+5vA3ZX/4qZ3/GSqQT
p4te7t2QP3Dxg3Vic48c20AKGdwC9+arLK6KGU7za5Xgk98V9Hto39OAjTNEJOXd7OMJZd0Pra0f
yEVwjP5It8VivlV8Nuu/2rizMcF1YIu7ONnnVbg4H/N2bBLcp8RE3fH+qspOIf/W4mNGlPHS6a86
VLeEDcQ1GOo5N/bOtC56sVtBDjefHAKXwdJ+a/QTskyHS4fSUqv9KJ3+DCLmtywF8bHKvqaNCO5+
p6h7MXw6xX1VvaLj8ojup5wFaWGILGTpseGoa7imL3H7mc+/YA5qMwKo3S0cIFNJiEqDG2Wifbhl
3GzbizqGmnZM8XdIg0qtvvTT4i9GJJftlva3XXdLftDNV0oKQf40gn5Wvt9fDcRsFZe6PHSm69vF
V4KKQ9YzI3V9chfFW7Q7LQ7L/oQ9gFnyFmgAONQj+Zy/tFUP2Fh697wghRSMHQpN6Aej2mEAtd0v
CY+Vled63Fvrp8WG1Ux3CpKzdXjIWstHHRfiSK8a4mNwdmbqSc0eMePS7Y5u+EGIazn+yHaIKPjZ
CWbWNb1HtYUuOwJzDlA9gA6cS+NNuoIvdhlmmnoxs7k518EK2Dvfpcux6+7UZ3P+uwmZcSV9uGwO
pHQt92Q8DeXmD5gre0gFvVejEnfGUg0vLQkPZv4ukqjsLWRWSShLir4tXBQsy/wl6HPJg5F4GzFt
YV3/aRN/4RpGZNqXRntnVM+2WHcKeSEzbXVG84seeKeveeigBHEqDAqlG4iWXRJxvdKfQdaE23rq
AopEPpmGwJPIPewgX3TywY9Q6yBxnuRk9DZgv2lG0QwEo1XtHCvxucZAlppwTbYz1X7RvMY9p5vy
l/NBqx068/ojMZ1nI/vEyeUhszq5wxgRnO4N6+w7tdgT0J7HjPWI3flLB8Zq7h2tPmQaT3ZjBkV5
1kDJ8JMP+ZvivseV4mWLsZe3WQmRFTmXvwX99OM8ROmyPlFLjZOdECnJG9zb0l9ZRtPYDJru0e6o
Hk3ZXRL9hDKM0wXtg/qE/ookEOylaetnihuszldvPics3hCA/GCIcnHBsSjhTid/kBvEnsmvt5oD
vptjir/UEHGEk3BnTVUUa49llnIvDNCkBLPi8UGVA/3Kld7pR7Pnlqts/vxNVCYuidY7M713tcNA
NBDsEl/rgVymBUjMtQIIQOwjpeeY0tuU0lOrku38KPTY2/Ld5O4T0QVVsl0V56qp25eJKkFud8J9
iNPHxCDwZlk5bg6ZPGJMZ/T+nLP3an5pmojcxI1BXNfv3fnXqDN8NItnjY63KvBi8bO2vmtACdtY
HNWueWkw4dMN+IHaH4n8b2/9JYTb41lrN3NXKG5kmuneQJReFPmDk7Ao0Ja9YoFe2Ok6Ds+RvcEk
8izJ53CmGAvgMDAGzAXmmz7NOCiBRDCNTmjYJQLk7jQ3X0X1tgLfVuqDou8TZpGieUiAc242bzIv
vH5UkEWth9yJLy0v582FGWNxUFsGEeTzQz0GTsU6NWIFQP4UL86ut1/lAmRicJY6XZjhY5QMi8M/
uOWDsTjPibA8y32YTII+UZ07a7ezY5J1YL3U9SUG/WqYOVemmLoodlUWBx3gMBkxPtxoYIxjVFZ9
yEbht6rpE6BS8xT17noVQKZ20T32OIxMTgqhPgvl26kGFCcMHw4myBpUQMnJcL3C9vhKdWnW54WY
KTtWAmMqdouxHhKA5A74QJH2LlsvgwJq9JGbfDvJXzd90/pzi6J/sxuSf8hAVnS+k36qiP+Dw9pr
y6u7PDqMLnKYaWo9slIFxEUQRKXtG1jYLmbpxrjQH0j92Ndiumv6N4knMDugP8bzwQnFvqDeVksw
wDH1qaYNBWskaRlejS5ryvYWWSSCDA9wscb4bvWPyjy4BHfNyaczn/vswIEB2Yv1nuanG1WkICCF
DMNYX9p+Wi6M+YIRvJHKRdX0fcO3KdrxWOXFO2FitlcP8jQIeafX4pr0yX2r2y9pZlHytdJUr6Z4
bFDrXJd6CISSRUYKFE5P1S0HQniyMC44LFECOg3QMpvI2K9m0JasZ8LQcw9g/X4Z2bXE9psOyX4d
kyfceh+IYTugEPGe3CwmiB7w7W/xblltMtxmc6dY1XFpQEG1ytxZIGiZ3YfpZj0mNfXNWNi13ubs
x7EMLHF1Jau+Opo4N8y3zMYRqTUdHGe3HrWbEWzrcEfRZ2cquN8KGIObOk0l8hYjNe5swlgKMBaa
aAl6VVVIBUW3cwKxnIc2deUeIxaPP2LvUPT9Z1PckHi5ARDNUZOrfxpI2qgtz/lS7297Nl3ox3xJ
LrLNryqmqoZIYY8krBouBmbIYXmTOqoPF1nKBPKDdtWEybeveZ5dzZzcDoIaQ6sb0QHM2m7qi0tP
bkGkgXI7gsXDNNxLVYIm6057jfMKCWRlwAXZFQYQDJSFXr7qDVKcygUg1w23Psh0ek3BzUKzXoi5
25BSWWsDfNDwevUl5/e4dVXYKnKfJPqzlGg/OsN5qTO8WIv7mGnz11jXX2WHhi+J8wdaZ1+zmOlg
UOXF6jjHY6M5jnH5XWPDalbG3kbDQckbrBNPOpjsbm774eTGnzUQr5aP3yQAYZ/P9L+u3B6svqFQ
kriFpuz+aSytvQJqQRQXt7j+bYEeNf38sq1QLJWufyegXv6azi+ILCN1c7B2TG9tXN2jvPnNTWEe
p4XDySYCKU7NxR90qGMaDjuEw/lvS2apiuMVcfVjm6k/cZNdNuEeFl0cia+5R/gXkKf4Q07PQzxl
SHaHK4N6D75MBZyYgfQQX6FbU00kfnRQobE4dXVskZ8D74Rs0/bR/pDRRh6mO6q7adne2s79Nm+s
cLmCk4CQVN0+7Re6rZT2adFAB9TOAqMlvUKO47EF6Z03sOpCFKmvLDE7MBY0z6iHe8XK5l06b6et
au9FbkBz3oQDQ1YcUAGQ3OHIF7FxMqUGavPFOq4EhIWaSwQj0Rdv+WZF1CyGbSvuCcM56Ir7irLv
YCs8KC7sRM4jmugafsiRWSdr3/M+f5MJAL6iyY8sXfbEwt1vM6dWq914EuvdrmnhGQvcE6zQ9tla
dQIw9ZAY3j8qXc7TgjUWLUZYFtLwNSvZoQ/PvMllFqLm8o/kwINo3R2K8L86Ny+tOT4j2mCHT5ar
1mAYIwQJBMDGgChxtbr1HSnNkJb6w4rGLFy4zHm5nxPdCUlHnTyT3dlXKLYrBjL4SNOkHBlFm2/K
5SuT5muy1s+KGb/0rZTHLh9P5rZ9xEN/pKFm51R6ZN+8w+l2A/3jnZ45n5PptF694u3vCYhx288C
GVA0Tf0JJ33YV/k/ghHP6YysCd4sJxvO1duvpl0gmUz1rwNV8/MEiE8vke1ZduqClCnsZQQieSR8
vcFos8bK+cz99gor/Zvnypeox0e5ErE19E73pkiTCg1SqaisltGWau91rx1RBFh3TjFinUGA4Uu7
eeHn9GvNAPfPwBXGGDOqUT+TJvay2t0p3ZQX2W0vEOcXZPZNEK/bjtpzUrQQU3p43d7KWl40sTHT
cD7jB/4dWFgoH1MjI1kOrUbAXE30LzsECASZA4Mns+ya5QPasCE+ILJ4R1ykcr3oj9CjpKzIC4b8
8zzrL6tuR3ZJUC2Rsq1ITnY+fReS6ZrcVRjv8aVf7GBkWCFkGK3xop40U888USmHlIhZwnr6wBL8
+Iria2q9X5qB5F6GLdThYe66J31SDrat/HQbqbMWG3A1TPwUK/sEFl7iqk+VMdte5oA4ATeL0J7M
Rzef6gCBC+DOIp/NW55sjCOFW6G9amLZG1w0Tday72C+Xid98xV3upOT9TTqKC/6iZRXhC6ZX5vK
SSaocCtz8gw7PWHSwn+ifG8Jj3ynu5fZdfRojbs2yPPkGbvdO6Ec74PbvY8aF8sM0alIgcq/mo9j
CixTWHsrKQI0Hi3Ek8KdkrXBSkCibyrDRa/at7G8nUyDeRya9QHlPBYAd2eavMhxwW8i0GaUcfIc
g8bDfrn/+gnhh158OQMTztJ+VUn2rDjiSOvwnb3EzIra4IB28RFWk/FbrdMH9xS4NkglRM0QGYJV
PhHh1PbfGljGkNT4LKrDCmnaWOoBIemTMeSrV2fNyenaNdqUfwQ1ATmQDqrBwYDGgQd7OG8Pss4x
YZ5jUiTy5aqzpEtTnEfMxTlXr0L5BAFOh16p9o5NHmQXg+YR7JGZPpYlApXVIK3bY4yd0MqMf0sn
8yjGGX4DD4kvpCKN/ZVS2y4jQtUY/yHFjpQ2jYlfKcn5qN37rKuv9uoyMotfpXmhtd1LGKKzjaJ4
ISK8BX5GaNNS/otR/W4slwqx+eQGRGqpIKn+QwwcZBQzLwV8Sc37k9SYb6wFEv8OLdU99oU3F0bF
SUhX6py7zDIA11S7gzzOX1rFAO1D8bQbTAK0jDF5tLebh2jccVPOvo2gV6hVoDEcJ2AsCYSKR6Qa
uqtHLbUOS9+f+jpyuoHrcouI6QwIIARqgUHTnwmA5tL8UMQPYWbB4BqXfDOeDAWQ19ajZLN3Yux8
wtu+haMFoiuPrVnBCspLPeKhwnbrAnRt/MA2J3KZkDMkrBej+tsa4Q3GB+D61ZlfdYpOh43lZOQY
BJ1FEh8NtuSY60gHiI0wdcq3fI5I3SJncAVm54LOQU7l4uk5eD6ENTlf/goYsl5yzgUiLwfNQTXB
OTZJ5pQ0ECvco/6nbX8tuUEA6ShoVvtrUe/tnA7o8b1pNG+zX7Z8P4tPxYiUGtKzas9zt2Az1gkh
a3b/cXQey40jWxD9IkTAmy1BAPRGpKiWNghZeF+wXz+Hs5oXMW9aLRKouibzZGgCWuC1T9WCcTNi
tfHW98pebmmHKQEAWruSzAAyaVAJd0cQqQxFDD+02uNA9y2H1UnRE8QUxDflTUmwQvyWFyBBGs1C
Zpkvn3M+o9BMzouO9jdyHpAevhIG13Lf7mHX3vIEDEHUXQdN3QmVS5bdq1yehB2x707cOWV7Kiz9
QBKeV8JPS2tiCfQNTDXTNtcqd0LeY1d11lXExFIvYI5PH8X0Ecupl7KZnMyf0PL7ntMuzoIaxXvf
YeVOErLW8nUC56ar7E0XMk7VDTgj0Tax0WzXZ0uA8ZbMPaLPAFF10Pecmnxp1Vj4xVitB7SA3Jnb
ml9URNnViuJTOKEWU9J1Mgw/grAOedHYVVvGJcq1td7pQWUoOyyfoHCvYFWRhIGqdhbQKWVQJf0W
C4xXyowa5tF+rSb5OJU60kT7zHu6jexEpSkMr2j4n1Mrt8ovCSArJ08vwhk/I4YOYfpio0Rg04LU
65dv0KQv6vMjhrLTmFiv+nyv01tWfIX6R4m7gJw6d2TYE5dogMbsUA0MBgvlmGW8L0r/Se3p0+Lu
5ekYZ48Z6H3BVnw15vUmLNudZkIsbM6t/ZjzFxXcaF1c5EFbz5FJ45sFCnuWDE1CbJsbozKuBosJ
2sp8ODrtN9fJOo0dVHjaISGqa3pre3Hva/nqEAkWGiHAs9d2SPaZcskdVGqyVX4y6j+DYZ3jeGMv
But5GVGtNO8o019gFbEiwZFh5dnaDGsfwwsFzyc2ZWP8ktlAcmt4jVZ+kB/AwDjeoGgO6KtAYMQv
qVVtMo1Z5WLS/2YowQWQWltii4ac2Y0s4F7MSzIU64liPBMx4NRZHC5eOStcCTwtcnlLit9y6TfD
WDJtYeRoTtdFqOAEvtORI10f17nh5VMboE/+Haz8OqMEqPt4jRkoYvYbR8RBTONGxBQbCCsGVjCK
/GYxokCtupLqv9ROtnh0BjLH2IAxuOs8piroj5goQeRHMQ+8pXdZmmLCAm+MLNw8AJdDO7tLjG2a
d+sy3on40xF72C7cSqymmHnn485OS09lRdYWDwvMlOoonqUjoVDSANB8o3yy94wpKbG8DwiEdHqL
kIc/iVyuNhewgzf2aACISm/6xCsmpB41eysTdQasJOWdFT5/0FsqqbTD1j6tXlMw8p2jtyvY8W82
oa5ULyxvTdp9NI952u56Ea5DGw9SIqtuJma/Miei2LPxGME+AT+zkWht9HRXG7qvdbc5u6WYw6T8
GrPqDz/N9pzaV7Or/XT4dUrjIMvMfvVXvf1nK+hAg1HftPS4II48eGcMEPH72EB4ZpMPwvzgTdWS
8KGG8xrH2nZxvvEG8mFazbsjZWunrYiIMmUvozyvCkZaWCPu5QAUoarkYTcV8ObKpj8tNjY6QzTb
sHoeA/M6IUIzVZsf1WBjad3G/K8dj0LFlod3Heph/RXOxSoWrDLivdC8nl+bsItvZsQlbMQPFWVK
xg3odAMtCoE5tu5O1oQMGTmRtAeshiliK+drypMx2mORRbcKH5hUzagMTOFlMVLdUtm1ScXJTIly
nv4NaNiWzTJtxvEXmNCq1L082k/1nYaKYXdnfQ3ZWmHDovi2dWIbaTN6TV2jOwj9YyiDGG3b7LdX
uqMVsMXVqH92zZekuSCdhoFjiGO4dovIx/Gew4eWgi67G9MJnCH7wP7uMLI09JutbRG6zhFGCDcN
d2l7bDWG39d+9Mdhaxpf6rSz2W4Nfq18ChvtKU4Lm+Fw/lDy5VSlZ+hvA2ubqNwnNtbPCBzFe40g
iz0ZNogWNI/jizbllf4z57VTvsMfXooAfOmkXyQSPCVYdetQMBlUVL+kYRl2c70lM4Ebype1AOr0
aPv0J0oLr+GC9AiyTs6MnI25dOnxMP0iDqpQVTpYmJf8o2K7huUoUMfPWjnB9D9N9VoaXI03MW2v
afGqo3mxUKjslIYZPXipO28V+1xmhy1v1CsLsraetpF6ZKIbLgedc6H3ivQMIBNeQtKfSYMuesWt
588Qu0J95jl0JRpQ6T1WD+b0hS0NVAxLlcnDk+Cp5p9omMxzuDChbI2gBjrPuEjIzVNJuy1rtGr8
Yv19YJqrq83eFNI2XTJvzsdzninXWLrJ8GwT89Xp3lSORyjSK/xAHkN2GAC1VK16MFpD8edoH63u
q9NbrfyLeORtQt0tDPKA0vZGeykMTwcaqgQVSorlpQGzqG3GyVfUHZObwcwCI+EeGRjkaS/c1i8Y
yZ2FV/BQ5B8KURgcl+KFcZA67amcaK075dSwC2DwXWzkPqj3hYkzfmuqpGP03oT8lLk86PYaB8iu
ahGE4HVy03pr8GGLo8lCii/HQmSJeTuYAbpDamDB0K5lJhB5erUnH2Rl7HjtxLp4l6gnKz6AdKwd
5KR+BFkoc+cOC/fGKg9ze1QrqCJPR/F6Yc0RP1gjGhBeqMZ6sE6QN1J/7o/1vMrQKqd3oR+N5H1U
bzbvd7XVwcLMrBS/TfiKnGgzLM2R78FNxR0FgVJ6nb7K9aOpPGLxZ31qyPaxsdomNOofjMgxAsTs
/syI1I7Mf1cNuy3NYwDM0lCNPOwQottYHC0vGntvXCsG6y1fJRoiOznzN4cm5cLYuznLreRXse8x
e832BXt6kt3Vj1Fe58VXp76kVWDYhyeIguNpYBDCnIbY4P2QcmjvUEmj417/vy6FicBGCen82pgO
VngxCLklbSvvOe9Bre3kCCPqvtG88o9iG9un1u1ri9IV3neQw2vD4t0GdbKlQVLafVQgKp0OCsOK
PGSYtWthO6C4mz0p/e5qwgwCx/aiJCiaF0ucVNjGSC7Bz0Zu/4Rb4/joEerZ17pAGf42j54ivxcm
AkYPx0T8xCMxzEGxRCnAtYvXM9xpxUuzHBTbFU+525GTPVv2pfWvsq8k5inSrhm8Rd/kBj8RBexh
6q680gUqWOVMsDngntr0DcZLtTuXR9AbveJTDQFlNZJtKYGHAmd9jBPq6lXFGk1Fjn+iEdXmizYy
5WKntWqB8iGlHShMXYPlhWABtzLsN6nZygD4pk3Yb0w1CDXSfIifWGHJRPRuu3HvIsJji85F2yJb
7KFlbENSoECaTLtUeEjttYIhaACfgjQMGJTUcwQCbsbnW0QvitMNGRFnR8ns5A+d2tNdAhpo8Rkr
LYj6wMW0h9CcPGovRCn/Iv04CxJV/mSwjxQ2AvugziiOfnwViX+ldlKdF9vittuG01HWvrWx99m+
u+AiUz4LCLMYFpRAUjPcJFlxEvqrAPG6QM6TY+0Am3YjlmUP8Ms10m0uNh0YxRCJvWARmcnGOle0
U6r2n2bXb8KKIIJEftHkmYybwmNEeKwEWT44nA/YBF6ojJ5HTv2jF3B0TaXeWbHSBrAw2PvbfDxy
tLx2gq7eUca/vpL8UZcxy2hd7ZLFDP+ijZ/ui5HiDHOZHQ9BPoV+oc3IVKvtjDLFee4op3Q12caP
TTGWUmXOaUk3dxycxLcADLXnrrEBbddEKl1NgQkCBwpB9swHfuL+0hQkQBQr6Gmx9PYccEz2Wn9S
Csjk8NN8B0xXkm7OzIwT8G1Wrmzp1dH2SvJP55tFuIx2Ft1Es0W5L2suRmMu3YNdH2X9R4uPVvuj
S69lQ1NergWXzPwXTb9T+YUgAor8Iq1QeqIXqfh86XcocXfT6Lbu4jES/fekZoxrJF/wmfWSTsIP
kX1Fm+Tesi8lwzzdy1+MUXicYL8byQ0Vb1heY8gHxnl5JIJVsa8WLtjVsUbD5lPfhFCA+MBKT6Au
+8Z3ZfSueURKC3i0WtWe+V7OLgN9Ew/Qn7xPviykz2gEX20GRYqLnqy19i2jyMdw5bnjj0Nc1X6Q
Ja5NV4pPJgclcAEo6s3hWQ5YUDHW9avkm9U2EntaCvYSCSb7fQTZNdpI6JD2U7ShGFIY7gUa7U+6
jVGULHztfv/LoYAEgwyqfk3BYUChbLYSERtPDTg8BvmY3pDdQXShxJxfij+UbBbz1QrKEE87o6wV
Fibe1vQu/YRHuVxDgRt3Nb2gdKOQUVF8HNID/dHCZd8hallBn0og4K+i0/RB5kMA5MPmV4Icuo0U
5ihEu13q6dS33MKY6Tf21/SeP5DWmi4K7M8OsVm5SoNxB5sQmGD5UaCgjl1wDrT55nHe5q89v7P1
OcZHAr5oWVg/z8smTzgONyXCHDYrZAOcsJTF2/wCHArEtEA4/y/9VdsDfoek3GoVrlgW4f6M490h
nW6dqxtlR+SasSEUK30kEg1TwBaX+ZNRXabAIdgchsyq/MJBMuD4flVsX6ChZYqq0WMxnnmZep+9
eMUtgDq3gRUD8W6bTK56zu7mms/LeXM26h+W4eYPa8KyrPmB4ow8GrHQiJn1QoGA8Fa5lR8hZUrq
UTlsy6+IrvonviFz0KFrHKMfhDEx8yH+ItPaRljHevGCaGOWL9DdsPDWq/DsgFL/nk4Wp20OlWTF
xQbHnO5U097anTDdhWLc2qPhUJGuQMJRVvO9mn4G45LukR0qKO4YLcRbNVuhNsSRjsBohEoKM+DA
w9sZwM3uVu3ZyaNNMMTt4/y69KdiXC2P9ot/RMic2ocxuZTU9UMdg+4CJaLwVaTdZjB2+4FVu5vp
54pVlEvAUMQgmLK4Wj2Jri860rdA+MXJ2bC4RhzMCyJJK+xt6IP2pieCGOQcVBevA1gwrqx/3Zf1
y1aRxfcNM1SDbJ57Cxo2QhvCYxT065u0eR2uwAOVymcwBm4+zjyH8/iFXXsyn53v3PnMXrLhnMEY
KVakB+B4AXfqMjn644anrCo9Nr+ltaNyaD4YQDtf0DILBufRDpcqI8nV8g+jkxT9NYlfzzvJbx7T
s11E/r/S99MURMOlN9Cju/GmyP2kO3b8adHWPLE/nJ0ECcS+QmO6rX4SCXkaUfMrFjFQne/JvdwX
P+q/9ousPxwC6reJmwGh+uuo+DGv+pYBcofdAhgeKwSy8BaTRtktcnVtKU+sQTCme6P418CA1mdO
LcOXJXC/0FYw27otbrbE/pNVIEnGydbYl5lsB3kpus5DxUvuMq8iadcjR+6pjH2NIRNwY6f/qbkM
R+T05Ce01sdgaIzSvnAJUdsF2HMBrT3qkD0g41sm2iszO6QZgVopEzSxtUqM7RcrubMgrMtjSZTb
xMP+rXUnreYb0qpTnmbrtgiM8CDZN/6H1f3Krb0CIwpD8FMvDyBi1qZwqC5p2ni5FdqTNUOAUt0p
rU//Bdz/vYXqiLe+8uzaeHMSg+gH+0uf/vL4p0SNImk3QwcXUHwahESlga6cJHFfNB9kqsS68olz
Z/qj7+BTHoEBUNd89xskKfgZODkR1dE6DBkj4eJZfTUPvYc2Uv6ieoRmdS8RKgv7D9APUZBZkAlt
7YQwHvC/jDSSwzfAbbiCYRC3NLPU3enexo+3oH2a6Z0G55F3NpwF8ajNdXLO+f1pc4hHvtuqxjb9
WXJC+xWvMeqsEY9Dzowbxk+nbeRpM7U4vFBZSAqdYvDkVZIhEmmw8OcTq6eWO5V/raMqzCdOMfo5
6zKUO32B1Qrat5c3JW0qXDgE6Dmhje09HZbT9KRVd/W/WMkPBP8NNDKqUd1a4mKLihA+HakvbD+F
1bCmM8h3Ci83P3I4wRFy9wH+69LxpyapbytXfToIWXp0KlXrmBwTVXVDfQ+xgSVAtwHJQvNe7EOV
B3tYlC0W+PU0LFhoBfYc2C9jCjLZ5rUi6CtE3MYl1x8EA00C8SgZ82Nm6rtFSC9N16K046jBObJu
whSRu1z3/Lfmu46F0qmp3di4m8AJV7HGhpESBVFXgJ9ehuezfEBVeVKhje0wqMCtF+OkVZUXo9uy
RHNL6egqSXZnyAz6YG9sQYwBSEzIVcyqUD8BFJGx/8Ss7FCYt5y3qnnu5y+dm0RKUdMBnLNk9Hk4
V2WsYBbhOj1jXiaklDpsNLSe+tsai39GpPllXG4U5adv+bGSbqJ9Hn86m+IllSibhPMWpe9mRAFd
J5t6NI+Sg3aDB6pOl50z6rkXO9K9Sro7CTsPcM9uhA8X2wovGavSSuIiDeFFxAJzmFDw+edYjZGW
l42MXRYKj/2DqJ7p5VObmCjHtkqwdPCiyV3QFu0uchp8uwBGMm0vQKDLEiI73stWGIh+ZgZt5Q9h
MDh+mOnaoT/2iWunLNxp26G1XqAv6ECCmjuohW1LYgYnaYGBwQGZMiw7W7J39pLuZG161VUgfKF+
FGG3dbR8Y1r1xplUWJLKaSq79QLZmQxcvGWIY3A9QJX9h6BwDfCR0oF7vm4eSzj7U6awVaILR2LK
kkWBvTTTdVnazSR6C0JKZgu6NufQieI7Go559pY77WrsX6ICAU6dHQDnQc1mhg0vnF2uOp4qnWoq
0dmZoSdMEl3ipIymwNAUBOyaBtlAp9+J4/Rs1LGyzQDKr2Z1eBShWOfMlB15ug499sN2ogADpT91
6OcwbPRgIPhTnfMzX0VFdG/bj0L95RTwu8haZzE71YJV8BtmGdcW5U7riw2L9xVkyrcEpY5GlkpW
0b3Mp2i+Nuo1jSQ4iYgGF7PnXVZYR+ILJ3rvhIqC6q6uAGGfHOaKaQOdG4tB3xs0ysTd8LbUBEBM
HWmaNoSkVdGgc8ceT1QlSVIrpYsCa2jfwqnYycq8r59OASNiujw6Ko4s08ZJVb72pfNNKMo2ybMg
zz9Mft/OUAKNVzUvmbKYvoTXacwVoONksQgZZU+Jsqd/zs2EcqgTYuOMySR7tau/E0VysNYugRYl
hgu146NgGhPgllX9Nhu3VqG/QAPpaBV2er0HTmDQCtowJEaMeRLzLBEN2GukvVP0eAMXxOLDT5ea
104jV1b0XkfJKAGqDdsO9YXtxeDpV7bKydSTJA3yt9mFtFV2Yh2VRNrmnX7URXIMo+I48nlbjzAS
R7ZyTLkRRvFbsjs5i1S/W2r/gK34OqXEY1ufecJcqM65xOzV06WxkDFQ8pGxqTSxU5JQ9C3a4sVZ
nDe9CH+rePTrBn0IkvcdWtYLVHOAR/VdAZrXgoqxwBsqaJEbFXX50rmyonlNb55m5r4ozKki0MBh
F6NXR3Kp/MhMyqcQ5YzxDaqlBUEOZsAzGD9KhYWu1tnXxp2Gzwtr3lAxAxlVBsybgyE911ygeErG
+e1aRTNMnNZ5nItAtWCxjzr4gvgQqVR7ZO6sO7MIBjO+jdBhkEc8zCLdEuf7k9G5pTMpjXxt0sDM
umO6Bsn5X+nYm8FeXloU8rmFRhjzK8FeZ5WtZ8t0uSPqY46rW6ng64VOJM2kfMQ3qZ6+eUx2uUKf
VUJf665SNwrq5OwsSWBUWbjYkNAqnMBzvGqxGijsP20OjXm6k4Xm9YhCwyqY1YRBteqT1UotrlFq
OZw1Em4AzGLOeIJSEjS2FGQYfiYRrvqKkj4j9ETH2UYtFz8SrIhGte+Td7NnSVq8O9gezfpYTJ+y
fZrGL6k4EBDMG6Vscsw24IGDks4Zjd6mthlqsEtB4ujqrLbsofLjwdyl+hvQqzkmQEut8KPwUaNz
ogGMkMZDpwJuLtGcc1IQv4scjjKJGzGxMa1jSAi5cmzjzWSYwP22y6t2w+23buqLUdRrnIPrcpwR
z4X43dFrZ/LeZLKTQWvI1Owr7ZGg171+hX76fCG8EZSiaTjBHGvryBBkz9tg2+rkhWRHOK/461cV
NdYE9ydeQAtMeOpqqm+lwGqbtAcNhxkArZNhdeu4qU8yn0nqoLLnRGTdsXIYJ2I5RBSSvRDssDaA
NU9Oea0QXBjOU2ySguCf/ERO9s9yMfzJAPWwzRj7sl+R7QleLVsABvzi9N2kjrajZNs3KnFC6uIN
8XPSrrKk5+rNWC1xpZrzES2yN7IOy+aZfDIUlZa2MokiiuVd3jNTVSxn1zERMbtxiwoB1L28izEh
jpXqU5Rj4Zmp9obu97k7ZJ2ybpxjYnGCsdYpTXbRVX7LZ2mvKdVRNM5b1qSPZZy30yDWrZKeawbk
QzoeTeZ+hgzqpodAimE7W/JXS7G/hoTS3BavNvQJlTZiRKeZa/HetuprVBcvpF5tLealZjru8jDb
lhOXVizcTBXGukCY0KlmkIacg3ZD9d3ZW2Qnu07U64xlGX8L8OMWUSRrEmwfwHn3aZIjAx82CfGK
MufLXPZE3rc7DBUHaAJQtKyLqY7vBpgXHKLjkRXFUy4WZuG7KdWoh7N8bw4qK56o2BFSSqWV9Y8i
RYuNv7EBXt+iPATxh2D+PXqO1Ovut6bKcxin/b/ymPEfxJshDt1IKFvwBcAxGeBl8HNRXJipulue
yIqluuXWd9fxnWZwCmidIvEpo+fP+p8l4u1deEAQUeC6m533ln7xmbI8N2zcK3ShAJ7je/e0+i1A
a8DrIObxSYrGWQvIQTD7YxGvTgz7mRyTG8IfyxTIrIOeTKhwnD67vl6hEQxiQVgVn6Au4q1EOLdr
Dx0J2AWtDbopp6GA1E/2U5pwQXXnzk39HoaM3WzwmDgME21bdOZar38z5atgoqNgNIHfwEGaET9j
qvBUsSEwcBliY2eb/A3jgYqGcaK9No1WXzWMxXMQ+Z9FK/PwT4lzqQfze1Hi+jVHq/WYs1q5tuh2
LklVzK42D5PfzHN3KghPXFOF6Ci2RoSizaifOsNiIzlY0ZsdWijbrd750EDEMalYgHkrqMNGUyVz
gCcMAsxTiyJhHEV0EiPrzZRR3xltbRHujWLxpaj4IFpw/9upTt4Gm/YdcgsNbZ5EgdqpZwPvs1eY
i7nJwbqeUkkfPpB7scwXLRP0dFGPqmAupIVVuRtirgWrcyJaWJ22PZoGpr/dfqoQPRrLtYyjR2wS
Qja35hu4aMXjs+Fi0QipQK3rwMtX+9cRijHScHhX3lKR7mZkqukp5AjdrIXTwem6/JDPhuaPZv2M
R7dseEQxOEakXvOxseTHUqcfqsl5NonOuA/ztKxJHjN32kRmWdHpGz2PqOloJH1mwSFLFGtm+zBw
VTtawiROa7UI61NoHmLytE4JdEQyXpBH6hExMOk0hwfZmr5Tq9GUlfLkp9pp9NYPJotwaSnp1BgM
DcC7uNM6YWwcAhBXnehNTENN7YVKMboaGETM8+DAyngyA3JECw5UTTHvVhbiMzTMnqlcKeM8qqc/
w2RNKMEaDVq4Vmd86BLOPMUC5EqaEIb0/gb+B9FUIbXMLRCgOkEbKcNOyiJOWEnPAgSD9StU6vzS
LhnudqTWTCOJIQkvDtnMbr10YaAnzgSXZArxzeVdsc6tljelCsGntc5rFuKfb9iJe1mT8BmkQ0PF
MmG76jSblAQDPFDeiRbiwbg0SNMwW2uhXZ2cKUkGXxfcxQhwMYvMlEMYiQdOmlDxlGViFsS3v+P3
0v2Qoo97JvrkB+DshVvsGlxNXpYkX53IGADZkNOIcdiTj9J/J0iC37Nu4AfW/Id0zfV7E2oZaHvR
EJ4nNB64ON8UsgnAu9cGwmnwoSz1PN44AJiPREVz5lEeiWoaAOQA3lx1sviHhbxZ2SRuebJdi8OM
r5d1lslUUFYpu+Ma0VqrtWfB3eeF3VM/16bfeh5bX2mqwNKQzfo2c8yjZKW9r+ek2mlQ4gFQqtK2
HIFt5QNRuAPcUgRkgxwAb2cyC8FyfndE1t1LKTH2xEFB9eKW5BecNU6/CdssyRtaINXGtO8zJJ3G
lBffdtHlZwKzwz2SfSz2ejenPkIN5OmE8LyHkcHgsQF4+s+ReEiM0e4YICYVcjlbxSS0YHFJcDq8
FaJR/D5hPz33A8bkKuOKnnW6awXckie348cUYhNdAPa+mnEcuTaBxntSuQNpNo74ag+9NmmBvVjP
VioqvhNVwgSedB9jSg9lJsO8SjQHGkjE/zePZ4enAdUArdgqjNpsJdqhPM0QH1dj2r9PWnIwwcNy
ovQoZkhoPEDHwvmesMAqsARgh4YT1o+XvrN4dzgUcWlJ5V8/s6EhogDHnd0bx4Hw7C1fwA405z5j
DqU2hFCa1g1aPGjg6NXEozemMKyHGvbEU09OYugNocpHlMvfU23etNp6jGF+bJcehLecR4HOaOCn
qJPiWoFYxVjPX38uRmQtXei4pO2ZruZo94zA87UFzXcFhzF2a1Ql67BU38PEGSEu0AEUkSLcui/e
tcj6F4K1ya0qxo5pTIjXnpkZgCVWYVsyodbIK1gNdietYrMPnLhHRNqk5lktYvtY2jjWrXJ8seRZ
AiKH+GtQ8KHbPdXTmKGKyYhl4odNq0Zh19pryTvw4j+SBmBoZS0b87haaM/1yHcUQCW6ARyOGn5x
yR94GpDYaJqa5ZH+2vodnhavmVPr2DhspXhTZJfwp3hjCAEAyhrehDJ0wRBTWgwzAVpNUn3Ck+jI
CiyB90N+xvyef6YqkVqt6NBhlTw1ncxXm8t8yQ65TS3kOLM9DE0k408rGxQV1hkI2rKfdIk7C+Jf
oA2zAWbHwOQ7Vr/LuIgVR/YNL78RLGOfH6aRsf4Cx2PDvIgsapo1JVSatTIv6udglQ536ARdJ45C
pvoLmJ8QKkRCsI0LWUxZLwMq1Mw2SuZRscnwKm+kr3TWvrTSnv0h64/hYtyKfPHqyrwXSP4vDSaj
jSIPWOgNZ/QWQyDDXewNC0V7h66NaziKN6Qq8bLCpGXCbThAWzT1nrdhRQ6AXR1moXyqSuxhy6iY
7TqAL6Phsye6elWpYDwiUb7UzNw0uocVRdxA5aTCSzIEtDQZqY1MGPdWlCyHtWfYTxRFPKDwBtxB
yukT8nHDBPQ7dOhotLE6SKr0I+vtHcOIQFZHMgfDldKXi+gaGxwG4URSjBTZ72GHNXGZ4p69IqIj
+NoRsWY2wDFCEVEbGRd8GpCllSeAgzUrnqVpZepgAOGPfsgjMcES9AvbYCqFSLMENNMmdA4KGlv4
yBenpq7Vi/5C4oa9MhUi+oQtPjuU+mshplfLkaMNOKbCBa2W4ppGSsuOGEnSjPm7SvG0E030jZTd
Aa8UEstRN9Maiv8e9zCDL4gUaDjTqj3lxtP/F4/A8YwhWaEPP2fVTLaHIi6OQfuPaIqx0mi+yeZA
TVRPHD3WX41Vw82Lwgi4hlo41eKeabCxitmSXfSd+PCHiNfHRquFjh2FfwqnqX6eDfOY4Wqp9fSn
J48bEQZZOlKzVBscRs++NPuSF7X4lJfuIxGcu0aFUwA6e7Ip7XFP4B4nXV0igLb5LoahoHWr9UPK
Pnk/WqB0ENm+JuzyI1OR6Ega6SwBVuEZsp4Q4ClN99Jie4tsX9Jp+G2T6aG1FiOOkuViUp0opzS2
2cuLYUofIy+lmynTnxobB9L5DiXE7aRUflFHyve4kxAO1YiN9J5VJ2fCVzWUSpCT5gDRghRHk+GM
O/Oj/+paleigcRMUknHV0nhnyozvQ+npFhDXZah4/YqIkMqaiC09TSF9C8JR5ulstYiexl6wPTeX
d62lPZaRPrMBda49lmrA60bLunmi+Z9nlGiqxYhanz4Mk1VSTPDvQNwVI0kqkNE+LMDpUWIic5C1
4VympENkqE1IWXmzMJxuhkH+yZv4Hz9fRhUOnLNvzK1kqA8z7GoWLY7q6ab0hsYhP+oTenlttp64
okXjCoW7MHC8gENJX6Mxot+ZXmLM/kkY3Ry551fjpE/0ySFp0aBvNxqnehDOmG10Pcu8IlzmnQ2N
4qp3jXFx0n4+GxkNXSNPO/jxQEOtP0UT5AU08GigLbD4gcckfk2zJGRFqdq1Zs8sVURfQHNNBI1t
GB4lu7Z3tLyW38mIbEd9FK76dBMiwsSUvsRjeTKlgcrgadIzhhp7oLrrSf7TzPqtjB00aEb5Hmt5
5Cu5aL3eYp0E3ii/OmNS78kFm11qKZeEOBoOzm7DYkfPk2z45sz315cJG+yO4rOOsw/ZdKZ1nKv1
Gm4bWF1iAG25gxQlyxaRTzZwsSx+Fq/RP4M6vpHkn7ljowq7hHVSMcF3eUYacUeXVpDHkV9UJ9WC
I4ukTPDwWdMbSLqDqfL0IQAWTsV1Zu+TudnisJk9Ec/nLqt2Ct2krqVsrjmaksI8CNHeTSwUnf1w
tP5zXqRzhHhkmDTEhdPFWOYgNwjbnSv8FEv6MSQLq+sq6Kzy9IQCjwZZEm1GiaXPddAp8KHUFGLI
9D9P5zxWy+vA7c9fhGIH3TQkJcr+Ym78IY0/tDjbgRm8R925xpLcyT5hTeuo6XBSKW4vdhNygsUg
gzdmIwiAoVO9eWLmrohfG5GcJl8nUBxV+EOGGUDDl2FG9sYsD6YH8G5PKX5SyH2OBearfS/rWybK
fUn8om69Q3VyQ8W8yANFxvTLNu80xn+TxoJ7rtfUl0FfdK5kVXt01UdHPQp2x6XtS0zOlKgIqHBZ
zVuHqscn84DQg9wQx9HaEF+FFtR1QFV4iosHe/9Ujz5U47vXPwWJfrn2AZHUBZPPWJ6UNSl7S8Gi
ST39+TityW37UpihhCx75tK6tHQDWk7f4nWD5k7kUmfapu4erUEkYCj7GStaE/HPhGxc7i9Ovldp
7nLkkGQF0Zvnr9N/HJ3HVvPIGkWfSGuVVKU0xZYj2AZMMBMtfjDKOevpe6sHPbm3G4xtVX3hnH3A
qqhKnXJ4SkUmH6l9VxnGphbLNgy5VWVBuuBR4OzbY+p9GFFBhgPVKdxKUdF2CohFerc19V1CF6rR
vfuI18YjGQf8IPKKnX1o7LFOLxD5c2C+Tvo14TkVZY3FXFv+NHQm5aEE+zEnJ61CagKcKHovOpuu
LGZq/K/pfCSj3SOPOTNDKNly9nxLbf1KX8llUm8qjJoL4BaxHwVeZeMQgWMzI3fnbg4gxMHHX1Xo
UQmIY4+AHEq727NX6zhMtk7/mriHmWx7J/tNXGaVZchXBFza+EoMGn8z3R7FUMKEF0g9RqLbAvDP
McoZjQ7AAgduclAsrzP/e5jfMVMdoTkxLEfsp8pbQcxmze6iT4O9ItpqpjND35Tx8Zxl6m+0odqU
bgOh7t9IMmRA8FrMcM+2Dm1+9puzPTAQSuwHh2VizHtupNtIXGz/mHYDi4jrMD1BPEb+8+pzvhtu
wF8+7EsOIDv7mhP+FtM5WgXMS0K9tQ9oz+ukPmklOCX0LSL/IYV8RVTtQww5TBXtcRbcP+a3VlJN
WenGJSRidLSnWV1c2ApzcYOl0jmvLfVpMmHnn/5BXN+kBUo69Sd8+nVGlz248H6R4cHvoQA9zgkL
y4zhFMBEy+SiYt/vWzdiq9HDJFvJF9Duru6kr8s4pHML/p9qwvYFt/lDEXEqBFsrA9hetrhJHno7
3MRt/NnWJZrF/iuxm1Vq694oNmRtm6jU4Ojostk6EV9tgigMoBZmh3qKJjuKhsM8/Y7du7QPpWQA
G1hPwzIDIQRRt6CZ1eyjOX+TJtj0qtuxgeDsQUpu/cDcvrQZZjE+J836zcYriQUskV+VQa08P2c9
mgF1A3z4gA1iPfTdCyFUpgDdyENDrtWnwblUxfwZRbadq303nBwshLp9r6W9q0WClrRDkIXbpkZ4
UWgnJgZrwWx1RrSLuoLUZ7ZQA1o7dagcRS4fVGCd7sjnUCwedaG8IGweYn3cElKxhw0PV2RaEy74
0DMijBBH6Kl2VO1HiJthGP9GrI5OE77jb940UsMKzrmh3pJsb6vXAbS/HRBjXTdMQU12QcG66MFN
oJ8g9QQ1AyUhVdnAwgShODVWUTMUje3nvoXjUTxFzasN3Kx0Lm05bHPUD4HD4FIDPlcwVUO+a02/
3TDBM0EupUdvIiKteg5RTPl4L+qHzL/BnVyFI/NBWktDVJtEMbmwgwPOYiIAwZSU2h6s8ktqdxhA
3D0mXkYRxG9Ia5Wbn5GRPQlt4UxS6TSonpofk9+fsmnSxKfv1ru2gkLF4RcHdzb3OwmTIDGafWu/
1eDHkjp9nIcrEWZkd98Rdug6F1S+q5hiqBpt+EW5u8Z+NWgyM5ygAwM6Zp6BuQdE4cePSX/0AWbK
I+EyndoTRJ8gCFLnNvsd4pswLgFyIpei1XyqelwzzNUQ42ZYvoADRc+jfy+jVzP4HRuSAut1TrOl
vvB5ugFaOsbnzPrt6d9kIA6S3yk22Yp4kEsc3yYDDfabNB9DhtFy4pt4cBw8IBx29vhnk0M4s2zw
uuLUVY8unCwoaeqK3kcmh9LZ6Wwjndd5/BiGa+Qj6+GjJhHZBbYHl+ilDT679hPb80NQvXZDf5XO
qfDvKHaISHiYJhgkNFq0I/jSFBhfNqXuKSdXcfrXW/yoDzoCmWmwSbYsAKbqWvq/CzirRPAWg11P
9tW0TlAUDz1VFgVxpTnsGfNTh4+um7albnKOUPSFKAWmr3J4N3SCWLOXqFmPhAJX8Q5CMf838SDW
Ls//NRPzyHMDhLWno6GApTgdDtIhfIVPDpOG1usHJ9DWpjvuJvbOHGDdUomSS8o3nCZ8H2TepKNa
RXJ6dGPUz8+pf9eBQwMzHsRetbvaeRtqrEjrahm14AS7aPbFcDYossZyx3dMtAAlsBZNB0Hcipu+
Ke3HTr8FIhvfa7FqMvPGlNUmXEX0ihVTomQ4CXFNERAlzpU82bWOH8QoUFYy5xHVq6u/10WyKwFP
i+xTAfRNzjoFyLSjIMy5raLgMRrRU6dHk/X03G6j5MfQd914D23APRk/CaSuHspbj2Ati4m9qjhG
qjJaFy4dtVlW+6FC8Q1m5GjmbG2Tvti5IdrIIqqLdTkk8KaRuiaBu6fITXCnQDqzu9cxYNjjC3D7
/yM3IpO0Y6JsAhSrUSvWisThiAFlGkeXRks9Jm/wQSi9UCegKNT7oWYLrUASoN4ADkkvuB6ZOPMB
o+tXB4VcKfa/QtvdljZC7Jp62YQL5MQkxcWIbDD/tYhmaVUOWokLoTHhCmKGEc55oM92zFc6eGYC
P4E1P8fOsOlT3Qt8cdRMZCqhtYui9CDoZVxbXeYpfOrHHrkysgNal7Xh/JjzjSANRirBAWjcNUMz
pevT1mrElhjBXc/Kc6Wj3i16rGR9tCF0mNHp5MEwJV6Jtt3fGyI7CihhTnQ0DMgC+bwGFLjiUIIP
3ayywhPCfHBmi0ifcDPMxbMbfhNbwC+9V4M4OfWvjVLYZ14hm9iBF+jgzZ2OMNY+gdqsyLdl7Jy/
CCwJkd58JlRnTvdhzi4yxPk8SuutjPVHDLQPRld8C8FW1XRJF0PErw0aec4Jb5sa6s+QqHRhdGtb
sDsbbiOPdm1UG9qsqwvthCnTuhptWL0kyg+Fv02VQW7gvMoA1kVy68PLSrN3aiciVXqG6PUuG8k6
xk9RVm+ZUW78HGcS0jADAgBeBHYTlJyyOQ9+dWoK62SyShNcThbaZmZgL230Gmv8o9Ni1m98ht7y
WDjtHxnsIBqmF4AGB6MsvZkLyi/srWlUuzIYRhY+8kPG1pHgp3UlPgPet8mp1iKuD2r6I8+NjI9V
mbXPHU9JYBp3gdoTXDQgwERfQ9hZgzl5EIjgkPR4nQ4VST91WDmKAv6I8reWaYGSwbuDdllUXDUF
S6A2eixRcGYuTTc9KeIrpDMMqpKYs6wcXglFZ/Ktrwwl2VCn5Cy1Hik3ZE77PSmA1bqegm3dGR8j
4kbBZA6BAjpmhLAONUSn3XTcvygvD1YQU81hwwmCt3QZL7jaemHEckfteANXUW+dHCBXKsSj0xO/
oOhrCbsgBIn4uiPBWQ81CSJWbZ1qgJfjSTd5QDNgJ9Ym9P/MBMPA/GZr9QaJxiZk7JABkrT9+TWC
wlG03U4g1nLki+JA6Sm+ati4mV+vrehl6rud0ZAK3GafeF4ZEVMrgQ2aGtYDnHoQ21nEEwr647jf
rl+fEsTU4J8H2voWATfFuQM1kTPDW6r5emio2N7JWcZWxzaEo4ZKaWTAV/PfBT4Ia77QuSM8GVP7
yM8yigA8IdmNTMwgBLdn7RZU3yoqxYcoHS/Gu1eBriB0aJUPwUYiYCfdxti5Rdry/UcQ4UDW9BH4
VvZJVgD/JrQXYe0/RZZ6DNuU2hcEFcIWohaIO7i1CEbBe0jo7QKGxLqUxbFw0xdSrC795OyKBMCH
7jOwKJ/ThmFwWE8Ztm9DPBgG+QMO7L3ZKBAG/SURn3o7Gi374eI3DUkIfK4KOH4c4m6ZEqdFKZU0
kGjtF5/C3C0Ua9l8G+AFDhxyO2nlkDVa42Oo/sbuOKDKH9lVpmcTNzM6JWapMNbDnQzfGg0y9oAX
Knpq1TUpX1WD7WRZX+1q1qkOmr06+nSH8NKLzzK/h3JZyHVPmYV8umiessI6T04E097zuWHjOni0
JiyiDQkL6dng1Tip2AJE9ZgYYs1LTlOgPMc5TN2fYePemL5yhSxMly95z/TdcrYJwTc4NpKFkRZM
B6mmpyzSIKHF/JlLTEHwW2vNi05+Icwf1dj7noXdgx0icajQlpzz+tiHz6XvrGtXcVpRvBaOFjPR
Raib/GZZdAO04IVYJE1G+YgZvgwteR+K4DlxzS0wuT3SF65k+2Z09arIyFdPJUmiaOlasks+yQeC
TKVjJR2PcVJ6nVUfrJKg8uRoNQdfEIwzty9VBFGS2Yzo9oHFLSqYb1oj0mTorEVdPVvDRN8CTBlP
dTZqPNO4rlv0r/qzjyEuL+NHv4DiEfk3X/pnXWDPdPz1WMu9I/JN1s4v8B/QVsYbxNnbESeoRd/k
Nj5IkUPbddQqaMNTdKDBqyOIOG8+WZ+hJuAj5EmOEJzM4VvH0DlVeOvIkSNAw0vLbxsowEDpH9jn
jrIy9TWQW+ei+eh9rwfCb34MsI591iwjt36FLNNPb0V3ttKPhjdO2fTmzsaJvwb3MwNnqEMb1FYu
BJ2yOSn93MPFLW2kzuY1Md7IsINq+FkmGhvKj4nCqOl4p0y8/Yj1qbyKaRVP326ECf1fPR3czlix
TUN67U3F19icIygkdkE08SVoAoSnwLf2RvoU+M+VfiHqDZ8gRGasOOgVImS5s/YRO2fffmkwJjQ6
87pOrUsfcZZ91nky6z5cYxeX9LuE1ZDTRV/ZJ6sQbRxIcLCQJjAZFstMujuCwnxe8TB/4D1ajRgR
kV2W7W5EduWqv6B/o73rGR2DIgEfhXrP+QOy3DssPah75M3KLE8T9wDxEs8dxfxzS3RMcEBV/aDR
YktwglRcDA27+in3sULyxljOwY9K8JyUdnHgA7eFYo137b1bIN8oqpNjo/34hHUFyBweiFPl4/7J
y2dTuzTJExvoh3rcz6JAGwu4Awoho/yHxIQpZ8IFpuNj2CbHFzLyqFCHtQ5DECSrdA6wdyPrxZwO
4EnUYgGNV9PYbzqi5ftLMDnk+HEwgTpEc7xqyXYNlnoNLG9uW+u2QUbHMt+13/PQWi/ULWvmVwOp
7cNNQZEYuP8gBktnjYA0q89q8KTsvG6EoLWqZq3JHrD7miRDl/H3suf7swEH0frb/YJtMvJTOBt4
OFsCxN4rl936Op4XAJRB4fbUkuoMhheg+i5s8+ilMUF6sfwM//TAdmxsQ0P0m9vRBIUPdSTiyzEO
tl1kI2yQdxPvaDYujtr+tQueU/wfpfVPxSxqiQiwGJAVvdgH6Y9wYBGONfHE8TrUfOKJsn0TNHui
2lCrdfuZez1XExp0MlUoLnDFojlhrlPz7GLD4pPIyu4oQCXl8qCWsWKuLgmxXYmJMTh/i0YXX01B
PMe4yfjMWPgv6ztPw4qBXW9VFyPJejMLCdal6Ll9EIwW5t8GFUdEXdTzldf6r6a4NWn83Sf1NlFP
vfnhKDJ9Ilxu8mIa7Vqbdim8xJKA3Ta/dwJ/TP4nIEy6RB+BZLpQ4qxYRL7Y4HblhMlNLYGBOhjA
dB2MigVfz3PJUelSeOGOCpesd+YTw/iLA2AK2Zu49pOdv5GzDmgBpwmQX43v/aRwQHykDiAhZl2p
8dRnOLHnX8VsvXKWQp0/vnhJZQ3mA4hSQJZGjkIQCuKQei1Lgxn7T/bBxVc0zbFtBrh94TFYYkaX
WZv87RhakRzG1csZTJWfleY7iejHCQDepFYAURFePYPqeTDVR5OZz3XpsNt5luo61iy0WVIMybW1
/g0I+uoifCqpSSPODl9hIgTsNA2/lnXXy/e4vVMppoiSBkIOSkFOnntJQu62cumTbp38G2ztUbLF
HItXi4gEC+uXJJXRj6jC628LYViJp4ANSJm99lANfc1dAxj2c3szWQj9UW+44ZMZ/yQBMIPFpTc9
2vVzpv2UbA8Cc5tRibfUGIMXWOAEUGfZEmB84oniued8LSkQW6rR7lYZ+QHZznXuz6V2IYLig8v+
AYEHVShGIugbLa8hfQ8zgaZmSXjhk3HFZzz53DhMacVrE32hV3uYlY2W5t9IonvNcM4BPxOWntuw
r4jI9/CZfe264QnsX+qyN/gQ7klh9DAwd2vUsSCQ83n2opg22YESQ2i0ySzGwO7mTtVligd0xwN6
v4ExvXyIaTvKkZEihcCiteytd51ZIbZch0nIlJ07hPBufskcdHwKOgAWs6oO8KanGGdXiRNyJ7I2
T/WvGtMtIQ3PuX8tSWJ0WGXq/AzkfPWYbh2SVRCyMdbedyYfbrZpWwxDI9MQ0q2m4Q8wGoPg71B2
f0NbbzTN2JsBS4eJ2Qi68hqdO7rrlV7eh4Axvftll+8aNwpX+WFUjxIRqcLum6n9YNzc9JaGcLYc
u1kFXfuI4J09yGM7f/bGvXZolJb3gfgGSsFVNmHuL15qbuwaA1BMjFOqSq+RPv9asXz0Xmob52JO
H83W35RD7zWBfCjlu2nUHyR0PpSzvSX4i+IaFSmBZfoUf7AWY8UwesjrN2YxnmfyaUyqIjt+18f5
0e5vo5h//BozViNgA9wT+1Z3X2AEj0bwTwt4YsMjO0GtfHE0jIzmG1nDIGtGr8b8VaDQLGaSrQvr
aZTvaU3QXPESMIbQXH8fZ5WngG01LEBEpDYNvMyYurPsd+M03ASPhCkcUPG/gSs94p0RHPzLGGK5
aUO9Ga7L4CDl3/JN19tbF7VrNRXeaMKsCoKVoXXralhyg00+PFZPvdqWFBDsoknQ4BGBSfzUlbsK
owAahiMKAESjqD7A1cYznqLo38wWIsPSGTvByUYrWcXA28yrYsAULJtXYtBRvNvY7Goau6bJv6JK
g3/BvgqmL3pEao/GwgAgt9UyRLAKmNrhgH8Ab0Ie/7oNqIRRPxux9gl9a6dF7PwsN7xMMl4kaCS1
9b/AfL3E38IRpp+DoAlfpar13aLyBCvpUmbEMyN5HsRejSfLhctLS5WpaYu3AHR/s0J2zC40/8iN
eeOor2x6FbjKyavd6s4Xs+N9z2alaE8C62ZKj5/xnqCe1tgoazv233sJ+dQIg485T941EuODTCcS
jopTy71p0Qml19Z90SMUAKyrw/ZWF78FVomxHPZDc7QLnP0p3Ry+9YcSOlONizgsJENb60is3i7X
DYDR1n6GuJFl7T7FW5GVzk/RxJhP2qus5LhJBjrsKpy5BQr3WW/SHapDzM5MDGTb/F+BUNQn/das
0pMb+o+xzDZ2CnGArhB4PwviAbUiqxiWxoSZ8k6OT7LjhNUrA0fpXN1FYVzcCldKD46O1rd6tBZE
Xp5x2YbAD0Z7mxFlhbANd0n1Mani2PezwYndxrtOJJKonBzrtI0Lt+6BBrOZPyM29CK7JKIjPAXC
ZdIc/bbZ9OQUyxqN0DldFNdoyA5RCZ4pQ0JXiJO0RxsRsvhL5jLcVSyKjDo+hlGBeDvwYY751x4j
KCeHjc8o/BOoqdduX28CNR/IuiG2wn0i2hdJGRq4Zgw44eV0jNoWUnPtH5Fm/EwOVj/DjVGpN7+J
hjy8gNtpGcU/RJtfjcUd6kxQ59OqQ9ZH89azWA5dRoOQZxCFzN07mRmXtCYkMPcl3V+5zsLiaMHJ
WY9kc2J047rJyWIq8guLAK7pSkP1OeKwGrh/mwJWmtS0G/Jd0pbi8RJkA1PFHCnJUNH1mxkDapws
sQ7dt9bOcUN1KakBN9zD2jrXo2ups19tjPbcjvC14b03qIoU+RCJbaFIyp6Ukh8TgEnSAUfyuqZN
29n7QXb7QRsPkxB/oh5/5sg4E2F5ziznqCAjpgwndJ/k2dr/rDvSBTvnKCV3jBItQn/9nNTjLarl
q0K4BqgZD1wtkMAmaGiQr/tV9KREeVUmofWK58slBI7vf74gDxiZTMTrWdY3afJrvzc9ZyjBBJKr
KrnimpGDhhk/epeQxmdIk3suqeCraGZ9nRcmtVf7OExMR0s32ek9GTXxZL67WlAxHjY2JWZnVH3g
XLR1SnLyQ6WMI4afzyiOMb2CeuU5JP6uGG3CJ/xHF+ShSW8s8wmdfm6XWwHLwHWbXec432RlES6o
MLJXB3DLLmJ0wm3r7F1n1pnqkYQP6FwanWtDsWjScpd1fpohbJScV6agh4DIoTs2sU7NoskrWWSK
zv8YrdQroteKhxrNaY2Aq/9EyvCmk66tJ+4ZItumlM6mEpA9ooW/SGKAyA62GG4yZ761sBKAOzpN
cDDY6tOHo9pzvTxowXEk6/L/Hg5cb2zB/YgUYI40WqtCfM7sScH7ckubIxKMuinVui3db39x8xVM
pmF0Np6R5QekUuT5YJuZEOxlkzpGISoq9sFkfJQeIG1oSgg3oib4yyWVt1ExoVLuUyjK32Iaseu4
1Dz4KvGR9fklGlggOkuXU+XuXRnpT4hYAeH+JwHLe5KWnxoTuW/DBBH6008/ZaM3293ZgNgqu1PV
uls7drDhKBCjOb0IebyNDYDC6lkOg7VXhpNt8sIiPs2n/wK9rypEwFniYpKG8DAy0TH4buD8dVwG
IDxiSLMNL5MElUj8jWiQIWv5n+XsgKti7leFOgCAaeO7YBCE9dbY7nsm5qPB5zmGdDh2k1V7l7kH
NS0YxyCbudbTL5PsbB15pmuZj50miK0gFiNqM0+p9G7r1R+eHHAGM+SiyKKBs8t6iy8pJJ6oeq7a
+ltzo61RZ79IhT9GQRvOffId191Gzj1WTPmlGeI8hsulkmVLozU8MY47lzO3v8i1D6cjO64LtNPg
ckEVZv7n1uWzO6HMnZjPrbUyF9DIhtflLuKfTTuITWD578OMJppUHWR7rwY8SECe0x2WyjKoBTnd
1ZJMGt6dmQQdejsW/TXXxyZSabuehGus2hiQdt9zl0rlgK/y7Xd0pCQ/O2ZxMys8R41uBRuVDD92
jsV/nEyYBTmr5iBy9qai5Y5HcCW5EQq8giY/OnonHfZfJIZ30rYURKDkWLe2ZzBO1QuJNMUtEM8D
dq3RKs2cQ4yITWd8LmdIfw5aEADmBoklGk+D73ckqmBCGqZBkapgwD3AdRTEQFSa7koqUYXgma+W
n1FWyCXjaDJwZ0f0x2abWLCf43BHnKd8mLqOSWDx2Pb+6IUR0ogcKRVwRHstmQIOWvFPq0ZAl1R9
o3hQ+szSCR0HDhM8favA4jCfK4bazCQS08tF9IsSC+E6AzpIW0wmHmxCClCUHXLmkaOG+TNhj++7
JjIgbtdMP5RtBVW5t/BYeKb0EUllKTJKKjlK9AOtMhEDwm8iBxl9MvcbXY+ZR+qt4d6bWdKtYi2J
LwXOQE+3tXg6mAzM4IqWKYTY0RmHd8vtOAGCyM3MnyRJ0nyL28LS2HmUyj/ygqfzInk+ZXH1T1hs
7JwcYffoYM0XtmZvxIhrYirql071re4NJAodyl676hZRgCAMWvlVxrlxHQsi6MtcRvcsNY1vqoHs
Eo59vxWqhbTfIT9NQ7giTUN3KRG9hDFvUic7OnKLEUWutWpjxKRh8Tj+RTNDttJYHt/BdDhpJRB3
nUe8j+PhEevdMXOq+GzlDWQanUMiakomEKyIsHWDevTdhBFzGri8JLZ3bS9MtsG65RkYKE8ij35M
HwZEmcgFkku+t2ZrPmA+gjPdlPs7saCWoW8qsHV32XeeaHKVpxnOWndot2NuqGPnj93KsaknjShk
t9b0ff6lZmS5udRs2EAIkqaBNMkiRqQvdT4Fh/Tz1Tha7QucieK7UjJ49G1rgTLqAIexMu07ZaLm
NmOS4CK/AvIn+nddEj7Qy5fO6Lai44AIA8zzuGU022deaKrrPOZnzYyYokf6ETPqG2CoVatanA10
qgMUFWOoXmdHfyTwVpGQSQpRNMI7qelIi8ThTe/STZj1H2lS0clrGkha/1gSWdKAoWtIDFacg+up
dj+bGNKCxhJ38c9wS82A2OJTpPvbdlqAByVTwDl0AdbAYMqMcZ9joA/q+NYugIVxWLe681phDNGb
6ZbzFq+HhdKEHB+jIB55GXKEcFU+xKW+0lOmI9acnvWo//A1KOFdHB16g3TNgPwJUI42/RiYyAzs
bddjf6olSwFZcqKzuXt2jHFj6MXZHyUQJcS37JqsfVOID7wplC4hLZ1s58ferJAzm4wNcjEdEl7K
aJuPhp8fGiv4xy51YluWXYJWsnkvMFDW1DxDnmG8qdRuJiIqzbRXE3lzbmlkQgwwR4oc4NdcemGp
rq7W76d4emPMvvVtln/KXpNFDEOjZ/Jjm/+kne0wtVxqK/1pEkluAnH1SWQ9Ei2BVIFSTVn7viHv
rC5J+EgPkWyuso33SVodZYEBMma5pgmUvmHSPmcEzA7MVcyIiboDBQzhwtzbT22MALtN71ab0R7O
u3FstxzlaOKTZ1VpXlsNu65KX/MBnxXkhBIUmDuz8UQGmTIsyxhhrVzXvrZStQ8urg02NiErm5jF
DABQw4TEmph9v5lNlnumiIEdRWa9D8b4KQDORBEFH4t8AibC/N2MT+x1jn0+yadHZMO4BRQ8WHyZ
vUjObsPeGjckZBuBGiPySyyz8YA9FxpBZ1n7hH+BmFDXK7ETKmSPpD4yIEjir7ir/sXt9NoP7gxM
PafCjRh/j1ACPYlXOfHlwmJU1SGzBANClz7Z1cAGE4JDzBADG5VY+YED7MseoYNWDFJWYUMlnBiU
hrPhf7WZFR+qUoNGXrosOAPGr8pWQLh98nKqmdlP333ULa8IBRU30jSkaya7P13naOvaUvYe4DkW
D1wGNK6MKUUCpJmj6htPPjko8CxMFLKO2wGlcXA8yV6MC7z6OkbDky3rcWUWEaqqMjTBYpTsPZbR
OBM5pj1ftUVQjGnR6nEbp2a7aUfrZdIJ7HErf+P0tcHI1SJnzb7MZJcllQmYm6bHSDHRGmSAoKSL
AmMfTc7Z7McdKUqHbhaHOssw5OVLJvZ0dKL0PqpuXtktEnD+ZxI6CAdjI7ZjYfRcIaZjDTZ8Yv3Y
yVo8mZLqsCi7fWyWnk4AEDiFFLAEjPnatDmPAnKREYx19vRPs6bnZhofEe6EaCaY8DWMWdgOImnu
w+GmGwmC7PhU81deqsCMTyZclzIkBUcOe51sULbacsnNMxx2BKW26k31JiveH7spy7XIdIj4NEDN
EP1UCaNXsPNekIUvjLhMZtbUh3MUX5Kae7Yd2BIMqdl4MwU541emc3GIUMg3EfTFNWfRUCOfGcxr
PGXvnWwhc3Eg17p7IIrhnvSkUjb4PP2G3xjH91xPb7ggTnWjH+eKciuqMgRzE06/zmjxUcaTV9Qd
ARzp0oPvycF4sTlbFvUKjAl4L1soENayqP3lt32amfMqWwYauMBN4d4lazESt1ZdiLrSdE/GSH6P
3vIBMbLm0Lf17dQX52hs9onQjoBlxMEdp7uS5q5jTUyWIrkKjfCGJt7WNh6wSUu3zTKJ1VLI5wyH
MfbfnTl6bRPjmsA4bM1wj3R0jfUejVn8x6AOpa99DRNytzQiYBAuPDXB+KWPnU8VHD4bJoI1C5Zn
V2Er1wH3BrlkS9/ueqPAyFM8utBYaCR4e3iOgxYklWXvjV7bgkf5JvznlqD2xSwOpcyH9iDHHtcV
9MIZyZJtmP+E0XwUCzmwYjdHwOINjPh2TsvNaLvs5UtgPXPwXSsCPVgsgBP/alFVzLbYux1kNtX2
W6wQNePekJcKnLjNJdRn5lyUYB2z5ZoyaMcoFnaXi8Y09/tTTE3ut+KQ1wgpqgpjHIoW/5LNU8X4
LrZ22GAYoOOoApLiQy1eJFaonBgQ84yurEq82SSUZCwkLAgLfZ5s+0xjdGyqs2Wbphe4wV1QQTK3
37btkgcVPmaq3o2YeATy1cC1XpeRhzmL+xToGBiTv7a6W1F47KPupRzTixjBGukOul7epY1AXyvm
9GZG7jZH80q1iFwXXm4IZjeCRnUPCQztGR4ZFfqYodoXrCRcC0jqTO2UOpscLW+JO0ZNnPMiv/YC
vWiudiX5lnOTvFuxf50t0we24J54hABUky2I9FWF4pwys2anKc9VJuhqadNTRnRR3XwTT7tAKbyB
TmBIs1thI8+WgBH4vl3SzjxUo7oFDQEcMwPIdIrIEGWjn5ff2tTYDM01mCzuoYgl2Fw/fAwLVhwq
2SQx5TGbUwbg6O60h0bdc/CYJprC8qp1qHfBAvQYNXX11afDaxVOr7k2vtDl8qUozKtZOZtaGe92
TPCYhpdi4G6uO2s9j9LTemwnrd++GZ15bRx58NW0eDWJipEec/Yfh9NPCqjqiiRdLGm2i9wqEONe
T6etIILBIeQMcRba6WafOgoPC4zoguupTNwnLW0OZWOusUkdQmgtVdYdAC09jvRwI7rAdkmdTyZ+
qktgJQnm6FWmCJ0aewAQ8GSrsJh3dE7XwN3NJk2oXVpPbsehN2rNOmUTI3TINzkKPUsDHlvo+8Bn
zV05a9PxXyySXrwpQouemuXaQkwx6OajHlMJT9w1UTbvFM9DS2zcmNrvRgjAakZdTt4RkK019qE1
Xhv6NXNlBdUNO+GKS3fbm83LEgRrB/c4+cDKjtOoWXXmt84knTfF81Gg6wHHsMFcF2F5bZfroRSg
WoL+w2za557tm8CokEOZKYoRLBNdBHPoQ8dQ3AGTPUQD37EUux5BAASItPshZoQ+iB+8fZsAXmfm
BhxT+a4vC8/QmduMlwhlls+cZ4YJNAMAr7UFQ21t3RoJfh2AX0fFUJM1wLx6dKLKy21xZ7RE24rf
CoOvdogM2HRjEt1x8n1UVq7I1TM0r0vSW5NpgVck0bsfY2gdQwa2jIuZMQ1sqG3pvoiiAfWLmXSs
YCOHpCC5+fA95Hl4ychS1eKK+2Ei2AHfI9pSTKhjPRNu4H5Xdr1rxOjl83TLHNZcDT+ChRSvc0gN
TMh+9RTGYq+lxktfQjkYpgJNLNWO/I+j81hu3IqC6BehCjlsSQTmLEriBqUwQs4ZX+8D72zXeCRR
wHs3dJ82uLcLATlGWAnVDX82tAcG3gRTBmH4mvoEJnrGKBk+ja0sEdWlgH5TKHAs+THDljAnMaVU
hauk+ZcinT3MXWcVv88KbIWB3QuNaQKlVhjz8dBH4GYKtHZpVOcboE9by4K/RWq50iBAFcSypecB
xIjavzQLL+v0rYS1YV3Dnh5zHIlSn5xrnjtXElgQ9bibbSntoh29+F8Wop3wuzzwmiERNswZUe0Z
6U/c91dGfdSMCZPoShF78o4iHYF2326CFOzW7PdUjFlCwGCvbUtUPnaByXyl82ytZIXdNZaXirFx
aVJuMMKvEpKfBmwIlMYNxfRSUiBvCwn6SdoNVa6Co0cpt5l4FGhes2dbHQPFmw0fgzWrx+yNrPpV
RRdSUOAPHRv2hXF7mhhgUlMuoKIOQfoU/1Ws4UHE+FAc/fqnDvdgvDDq/nTEVzUVSC7ubO0GBwyg
wMVqrgqiKTLqbBOLVyt9J1hdh/EmN9cQrB8Dn1LfGs0OAE4/vRNFVpZnkrvoQSecfulrHFxQj7PK
LusYatyBJRmL51JEMP2RyE4a/vTCEWVEBbaXaAmzPAX1m5Au/7QRhjcixDQJOHrN04Rx5B1QVlpS
8hoHA79DGoT8LGFppyJKTFhq1bm4s8hCHSGmiKNtgYwUyI1QCwMKfgRPjhJeYoUBCNMEDO2KhKpm
NV2nPe6UhPP8jQxIddpm4Fihkmgb8jmC1KvYFNZurzt88t1WK5DjOlV9GMJN/Mv/2JLBNHkznkV9
XZZv7PynxRiPZ3ajlQSFu62xj8VdgBvX2AyHCGeHRS+wzv7AdYIU1GiOBLsJbbi/FLo92acgarTi
YOjbFFtq7BFTwq4hzD+XVAEBu0N8HGrizx+UlzEhfdavHj+0DgnySW8htUcneEsqm3fWTiQDpXf1
rBBBQWWKIEazqeRYZMPrkEluvwAmA3HfRZcASMT83ZBJyCpCdlMENLJNbBEuIn58o6aeO0DWNeAk
yONNJ/ouYUZGC9RY5yn6llSPaXaXr5TeCbORbGCn0o9x/Wqf6l0Kz6F4JX59uLCxGt/0dM1rzgVT
bwT08hHX1iFEZcbGKHNmTG4jfAcXIm2mfYxkACDXYVpQZyBV3+Fqpcmhmo/tRcHsAPelek84M/p/
iX7HJ71uS1znSo3eh60NX/TRVa8sv0n6WTTYaUc/Y4dyrjz6MUevbUQoWCgfnXy0Z4GB3VqbHNKc
JHaHeOWiG3iqd704qj8DFEUE1DKqhHWFJxoE3ERL+J7j1g7Bhq+Td9ZNc2Bnt0H0xPJneuKm4krI
MhR/LKSwoDPKsttH+15bJMYCjF6pv91R5xor1iilNJ7rbd5vWKeAShF7m98elFyc5WwRFLR5Lm+j
+NeAJ8VONdqNgduSnBAXzhjuzhlMI+JTIpXB2+Bhrbl9HPr6JncFpKv2+GN9FBgiaJ7VI8IgcMjM
ba1f48w70v9b3sOnAkkEDZqHmFayVt3NR83yYsVUQVXFnNja6Pex9lump1ygLgOtEX320vw6XT3e
ZuTOejqabRQBgMvuyXeVbPV/+Ts+LzM7x6flZuccRJ3CX0kMHUnvf80b1HUV9bxl538hycpcBQSs
PvhlIcFqWrt8Ignumh0OMbZod8LcmWUNBhczj/NuQOH1FJCpzDaj/jh0WlR4yE0MpJaAfV2BEMhv
C60PQhZekTMeLwFmP2rdwYnBMA+YI9Hi7cMvwkZ0HfSXTaIBdbY6ueldYGrxDm4GlBKhzI1gM8Uk
sLEKXKa7zF6hz6GpYba1Nln9g2C7hr4dHWoMm+KeB15ovqJwR5tch0D21+GB5WHhqOj6gWEXu4qs
6Oo1Xcd+o0WEgjgLq71bsw5H8MvjQakkCpuQ/HkV6Trt+R5VDIVLDKaSqgkWDxILWFvzCi3ky/oM
QnfJQQAMkpBUbMOEam7A7ZFUTBCvHLTZC0Y7c3rLzhyeuPmhFrzbPGXMO3HRuK1s46PXRXcK1zqJ
RjkOinfmI8q78NYW/Ag7mGCagTKSeGBqiAMweHAhp9Ri4OuJzbkZDnJy1Sav/IEDiqWtgNmEYrnY
yUQV6MhIUdOs0kO/fGW5PBBGWsK+AnO0MkFTL4+HMDxIImE7wEsf7MdvlfR5f40iWouxB6FLWgkH
1EqoKPvYzn9yea++4JMlySbVXYmnJ1xjLUfGGH1Xsz1/8LeD+RsxL0ZO+8O8Bthe/YYOrdG2henO
iPa/STpMx/UMCWSnVRtLPaE3YnrAV0x4WKal+KakZ4h40JuNegDPXFK6v+cfWKuwRaLjVbmRuGqq
A8XGYmFptmF/VlueDoXsF9Ube+KAq+8IQqeOcg6opumYV+PBi6IpJ9CmpMojux5ehvBboIltOV64
uQ+A8DIVE9mCRUZlwMov1hxGa8al+2M/BEgdGYma/g3yVsIeX/t/EFU8rbsKiGiX8utU0rDV+Ahw
lL1n1cb4JAfMIZgwWwJbVz2Zd+JRqR4Sr7BI73VRyov5riDXZR8nOWLInYes65qjriZKhscqW2DG
jCW9bvD8M0l2S1JNsWnB1aD29hFE8uhfRX+jQzuMaII+G/Nz0g/ZuBOyXaU5ZXqYaBY15Ec8018S
zlBjx+cTv1iT4WzCmgQKjRhotk8VM/1fCUcMLVBE0GThCsS9leolQIvKk16KN42ct/GWK9tRcsJu
lU07RjmnKNpEzPYV9UviuNT6ix7vp+gkcHO103ejEEPfPVpTYZy0BBo45OUYvqMkZFjt8+OwW7Ij
7oryU8FuEdYaex9coNlK+mDYmD3FNyoIndcTjvIx+EuwYUFGb3c8DOUfuJcyOKq/jMRyBoL49Bea
wUrETEC1xZTqTUUP9UuyUTW4arhjyEq2BF7bZR1Evz6xH1mVjPczu74N79afADO9OQeWa9z9U0Mm
bnmI3ovGhWxVsIi9WOYpUFZqh+J0xUOAgaMFztLsy9bLq+u8haieqFt5PieZraRvOA/F9tbDjnkm
/rYxeSI9aG5KiZHVFfY9MVQImEBfZk7wzWxr2mL7yyli37rJlZ6SvtfZIsT7pc2SN1Hx7GApgwj5
jWYQGOscw8TkEhEz83hpXtUdk27HxsHUjrl0KOp984kpTEUyBqeAPUMAZn0NGqCVn8XwEs07Av+w
3U0Uve1L/ph9rqfkLlu7UqMj2scdj+i9hyUTPuv+2XzwvWjljwE1RPzLLr26HN1A0dh0D7WjcZW7
iJeTFe5NJrAs9ea3QDtiC2Xg37L6kB8F1sIzalQKJOMLx4vyZfg3gyScs0Z+nfBedjtgfnK9lQ9z
asctvIsjCFjhN035pv81hsvjsYD3BCxyVJKBvBPnIySKlSKf1CUleL6N4M3LdzW6ZoiCTGjwuz45
KhywLT9C9lWY58h8q08TPBqOGoUqi++N77rDqMIOcgKUQ4Tg8O3/q2Z9jRhQ1Q55uq/abSnUK+lp
Ll0F8+VDbvywAuRmIUFyjA+mfDDUHY7DqCiQhcP13dX9UeJwoNFPAH7W545lfe4yMWYGP5kuwnS5
c4EfRzwy+mdRfYz6biQwJHZIPkWqCAZCkR/4kVJuox4dnwS50MvHtzxcUzfBlyh7e9EjyA+TVW30
DAAIGLaFTAvIwOSGUBnUX5zbhAKw7OR2wiNRJ5v+q7dOVMxYpNC0DxhtZ3SI8GZs9KMZKl8LS8BZ
jzAZ25J6KbS9DNoSoTiziqD5KdtsE8m7Aln8NPcfIdY+Od6Owd6asV8xe28/CiYj0zlGk9Z9sXFm
/lqzTnFxGC9sNmkXyxuEnnhZIkW+SHW7Kq11+cQvTL2M7pNVCNjwl2F8A+zuabPancZsRaw4B5Kj
tvQgRE3cc1R1yq8hn8oS0b+d8h8pVeQDJXjDOqf4asKLCqmfqApj2qXIUxASMNB+Wk/DWNdIRgsu
6U1058Hqcd7CyOF2kQk4pnaP+lcbfLPWBHaknyyKwdm6G9JjLE+4obR/Bh5EDFFbTqt+BgYnHtQ/
FrMFPSDEcExDrNZ5lXR6xzbz0lsVu/COcR2w5+WikSIv5w1HNjveq9wDk0U9Ji2Ka3fkLBMYNQtQ
bP5AtQ4zX+FCqK3BJfdTGFf8yDJOhfYgEThBeo58mEjcWFw83lw+sVMT24Egi+JQO0oTdZn8RW0r
Gx7VCgym4CMX/mbRBclPai8xK8WDakGOz1J8Un1+AiJWGCCO5zH4ATRCdEAjPTvrZvkHnWIfyTo9
thETevuQsfv6QDb94k0Mn8Tdcyq+GVXiNJK0bsoHdaBi7KvpBEs7QcAsTd/LkCyO4HkD0VqiREkH
L5hO3thtKjVd1J7QBgXygf9RYM2ZnEi0FcnNIpu6UHgjf2tF7bqoBYKBIo1lnTd99vGDA0oNgTpO
iOJ4SrpV4R8z/0WqKmIby7DT5tQroIzYnn0M3Lg8e7CdNEozUCrVUVB3049cwwfbJ8JupOYgbjWw
AUCYd5qIuT2N3JPIHrS7qqwjPmDxG1srYcJTfR2TTYGdKJAg49hlZovAxx/kd5nju8hIWZQOjWxT
mgfRjYlLH3yI0onkjl45E6LQSLS5+Ys5FeNr8DoI8hnq6x3GXjHdoANddcxineadEZLcWJiSgM/m
dtJFIE4pxLuzSNY3gn1Goo1d5u8js82iZpyqhBSmE1X4cYw2qkRgDZrSuf1ryAzM+mO5YBHvrLfv
aDpOZX0ZhY1RPqSsI1yJwKTBGwa2SV3pJvlnHW5qqhZSYz2pb1cDWNtFxzwQny7MICxKRB0c+rli
rCtelcqo1nnVHlICDM3moQHgsuov2Zq5L6CyZ/sGwQfq6fyq+q/cj86KlG8CSbFL5pMmdPaVblbX
KSale7on6pehmfayhBZLAdVJetRb/OSLXRlJkFljDPzVfMzn01JM3vR2P0jgK6WLikEywnIKprQF
yodnZcbzH+Q40qSnUXd/AfC2dDqr0lc1nogLNlr6gnkr9Nk2peyxWOdap6LbBAY2TRJyBtkuRezO
kfgnhDNvmf+TZp1HJLtjkS8nl8mtnM6lAn/XN8hxKhAqSjZjsJWuvOuVela74TGBi1w1cf2tpx1r
4+mKzZVnnla77DoEvzULKLHKfvuw3CZ5mNJ8a+9xlBBiFqZ0D0T6Srr+EgPtCc6JdjR5jojpUdyo
XlPK2xmuTG8ihw59TnMwRm19SM3FQx8+2WISwDRgpJ1k9VMRxItQ+G43tsle7UZxrXQFUxBGbVVZ
/ojdfO46YDeWSTzUMCiyy9JOfnbQGNO4ReNPEBHLgDwkD7mnhLxOZrNZUoJ96kj8LMkqQfqUyuEe
CN1FGHpXQMyu1Rk8kcYb0FQEjOvFdt/xFGvfaGII4oYwwKbqZwiPmVjy2iUOlqaKWxLGVJW5Uw0f
eJdDkcUiggk4rfPVyLA9zZJNtAjLD3q74+4CJOL4qJYn8Roatv8dSOKhW0S6sBBY3jI+bbalSjTi
mdgVSWKMCQNiXg9kO03tVzxqzgyPQYZhZNf5V8dmBe+gdsnFkzDcjf5NFz4H4ZwKXp6QRnNld1/p
59Dcp73ToYNa2Dgbmo2yeJunSzHd5tiN4tKem0fjbxPk6CMY8uyLuCdESzsZwxh5n7DliltCH1jo
/baQLPj1rFcRMZCixCJFSC4R7VgiutBOEKV9NIy1R5Jb9xlrVu2saPtc3fIed1TFyw/mjWyZlAjU
/n2y7nV3S+N+k6v3mjHa6CmVq0/7xvxq2vdZcEDORAK/3D0w70h0YlMEy/APMz0FwSbsGOD+Gw4a
enCkXOKPhcrX3IqwyLg2mwEYmTv3a4t/t5SDT96qEW/1ys7QekKHdqsvcvrurDDDFSHNr+oP9Mut
/GAHBDxaP1alJwyeekVoyQBmCwfoTz+Ku/Gs74abJq7o219xvCZ33cVYPe6KJ+zFdNu60ft01e7l
VjowR7wA1bK7T+om3mP9k3SeD/9R7PEmmOvqG2WgPYGnILvSTvZgZL+TI+udO6yed+LePXEPRNwp
/tAU2dQsSCvOw9NQ1jIF8BotUfMXNk5IcUfWUkZeql38MTthrjtjWlwjl3hB/STk0rpFR0k9ZiAK
4n3/rTP2c82f+Es5YuxbD3Z+y2wyFBxjqRYhCV5bRzl2dnQpb+lr2NMnulgGnPjuP5KNskcsteue
OF+Es8nEc1cdmQW/qb+VrUx4RbgU51ty4JGwEdza5oqx0GE6SgdQeWuyiqIVCfIMij2VaKlxn39H
AHgezJfNBxsc0PIMJILv7Lu2uWXvwsX4rT+I/Gy34j84xxyP2hrz/RbHz13bMEN6j6/Y4rBQn1ob
sKBbljtqL6x6xobQr8m/821SKPlflL37jNEGisiLegYj2bjalfKPDJUc5D+cup/gYbzYgq4x5r+F
d9Nu8jNxRrtsCwzuL3hEkzt9yG7t8ZK5xVHclg6U8Kx8MNxkROufq8twGFxzZVJS6K61G37HIzNu
yKWcC157LD4j9PCoDPdD6BA6lnPTrnS32JHmbfOGduvyVF0wWlx0yBnVGmHl1tgTZ6I59UG4U5Px
ay3WyVo6LWiJHz5tbRm/+nfzg2v+0B7Nn/I0A4YihWRFyp1tvcUniQ0k84OVzz7G0Y4ESZ6FF1MF
jUA4UliuDCmZuyye40MNY9th6Ay4A+3JzEfl4YZ02oNio84MbWyLa8vt3rLNTNyzl79XNuNGXLPF
gZhSnS7hND1n6mqGopTgdnOKbmTwOBSXz+pHZ/jhMkF7J6PxZ/4oNqI3OOGn/jd9NevqyCqCrVe5
F57CMXD013hmPWlPr8iJNuEPTF9vthGduZTm0q7a6vv0WOwrzEIrPpAdrK2dcSo22bPfpjaXr0cx
xU+6Jq3Ho91iNBd/846eCMOx4+sc24i15U3AFX0IHpJTo+1ck6a9RYTMdp3tyr+RD9xJf7sb+ZeO
zIC0+po/xgPwLJaWL9P+Mc+Kh+Bzs6jQnNmxrspTdpdIGNRDdzT5DDlWFW3qGlujutVu4da8ovKb
P1h8w3v7UD6Ue3DiMa1uGOLB6SqbiPTLDTRLxVVsac+7gWh1F5+Sbe2MK81GJID4yM3d8A7ha0OE
pRPa4R8VF7tFNnk7wQse2SN98oVu4s7kYNLc1NUuk9dsqg1v87H8MA75lnHHsf20fjnMmSJOxppo
a7f8ZQBv1/dxW96ztfkIHIAaUKQRQNOxvZlbwun/lsSCdeRYDnlq0YrSzWVYhFHI4xWG+Hqqz9Ut
cnybSpEqGykjQojOHn6Gi+X0G8MBS/NbbDBIfZQPHixmyN1qvEiM6Q7pNjlhE3K1b1BJe8aJG3+L
UApZ9orJp+50TrDsZzdNtU42w2KT3s7Ya3iOJbzbx1F2BIfPiUUocr+P9FWvLvldI4fTDjxqDeLh
GBGWF+wvwyHc6LQ/v5hSYrJLbZ5nbnoqVXZEL4M/Ds4kdNR8X26Lyl2mVrv+vemPRv8kWYwJL8N2
/8GsI9qN++hf4eHJfgVH3LtAkW8Uz6YtnhnL02rxBz/T73avbg1jVe/9Db8txrpH4cp4mMaZ/AuU
6OwW1sMm3fCta//kwZVlFtsYj1F+XUWal28MvEbkjHweJ9YeJ+CZfOj32Y02lSc4JWNIiv29vvW3
hF4EHrlhXCvgWpoN9KF5h5O9eSayx+VgfHCd0rGNYEDQe2k2u7vureNFExxEULLqqDtxh6eeZAxk
WxxDpNhhKA6YwW77vXbjWcv3wVZC3+Wi2xCBJdHfMUj64+OENhGEDrSmXe70/wSmxf1mYEwsrVOP
qfGiV7InO7PHimHZKnTgaX3zkK+52Fb9t7VOGWR/FQ8T+vNufDYXY0d6YmQhfVknN6Vxym1NE4yI
aJ3BQtWPuuGQXX7GCY9klyNPfqCY30CHBuxdHZcRILcH62F13TY2lJCQh5fhrSPfFQJCVizg3HmD
Zjl5Y6zMYJRa2Qu+OBQZeH8Up/Iy3puXTvgFvyXTkfkzwkplqHOUt/5BwE6EgP07f5f28X1gbLwe
eB9kXv0thopPWuyuX2Pat/66X5pG3O4yY9t2gzqJ8bvNxdCQ5uHR+EZIarDgb9EOeZWyMSR3jJ3U
05awhBOHHI/Mrr72J64M5odb2W5ftEu8qeO9vFjsLb40iSXYSqai6L6GdDU5qFDTS/ZUd0HgomyI
kWhiEn6Gyxe9ESmVqTtwo7SvzNZW+bkg9uA4vBVrlHNvvrLSTvk5POuX5i07snNjrZi9se9C/jJW
HucpYz7xEh2M1Kbvu7W30QnWTK5CT/WY23wiX9lWB1TBOIE80UX/o9nTJrvkLJnX1pZH3IWGjJ7U
hVbdj+vSG71EtMX3bo/PclqKphWJJlQEb+mu2xaP/kqr++i4DokW5eJ7Ss47N81tdsuDcg7ZG7kS
x+a8Gagd1wmPxcxyRSZOflX+Wu8AWfxwNyHLumY3A5QTyeqJ3Vy55KH8nBkDrlqKjolw6HXEkCVY
0/d6zEznA6czs6EfirW1sAGXunyZgnulOBJHvVzdCpOGN+obh6EOR57g8T7sNM/8gd11WEJc8Oo9
xpP5i/8M3dYErfFg3MJvDgfNUckVWiV7sNR2u09dcCnoaKhyX3ALXWVH+yWb1BwQ+li+X0ovs1Wk
yBsehPmN0QBkHpiCbM4IGXlEWwKTNvTSkY0tk/N4b1GtrAvFYSKQMUMHHrKySAJbVXvRw1TgchOG
nnBp3/C8o1NDQIGxAbSgxEZ9BaReeg+WkoOjbIuDeSORYXz00Z2vEk4+It2yN6g7q8Hm7+88ODVX
4P9f03J11md8nHvoQmgiqTEgmq14CCF08Rm544YDJCMnZkm6pW9gu8owyv8h5QblpCRtm9/oI589
9RvQj8ChMKffPiPDBcvJNhThb3YVJ/5a1u/Jnv2vQfyr4TDHNKjYmdHXe6tzQgQoIlsDux+90Tgw
uAbS23OrvqfhFio/W0QWTlGH2M6OOZDeBlYnm/rEtLjNPcKCp48ZOi5r+Mzu/6S/gvf5gSgRdgok
AowOJScvDdl68QUQoU2IUniZmWrzakhsj5Zc3i5Zk0Z0I49X/6DsrOIDEclkbnTEpF6R/3Md9V8+
9Tfu9g+gylG5G1nE47E3lDsufZWgVbifhvkhNtsIgXRIP6+kVNbZjge6ZrA2+cWuw1ekSJAXM65J
mYwuc9zWNXMq9ldaaayYnue30DoyGykGZtVYOFigABnSRmlNFqsWnIb85g8e/5pG333+g05+ImIz
/5NCqsnCxipUykdDxUO34n+dEMZWyhMeJRbVQ5xeoubUjKdouhbzB7OddZpvIuEv0RCZOeBdhR4W
suCZFRcUezYk4SxyqnerwW3OLkIj5pqQNc10NTba0lT+zG331kMiyJq7z2BYDRAapHBCpMxLoGxV
ZG92wt+icKms6R6MOowyaZXBKOtZIaJTY5yqfoQpLoj5IlMTNZuhpt3Cq9OeehaChAN5hVh/ioTl
raxkDPHUpDrDKwwiyoDOUbPin0k0doVYviyles0zA7vaytAroTzMJDKzMR/tQ7HZKWLrycvYFIVM
IJMVMJnkrppkkU/MTxsLR1XTzxo6CUQmllCelAaI4pSg0xQ75Vc04H4ZoyK44E9vIJPWzSh7cKR4
SaNOOBGYqfylCn86TstTDnc0q8ZfQQSSKES4CUL/wyyb91wkfFlo33qfWNZGw0waygWkEwkSRdYf
YtJCS9KSIgWFq6bV6BUj/cvIWPkW5uAVKLxWozoDfZpaLjoTlYMyZE4HtcUPQ+NLr9mKiVPS2WSZ
5XbV63efUA1QJj13Au4xraUk63CBTFgy1Ub7FoZmmYBKiD6JFoqGS8pnj4mfCNNhJ4rCNda5pXDH
bboJ41Y9TyhOfK5j0493MzrXsTAJqDSviZp+ZzLTED9RXj35kELcXrVy2s+givQ4YPin+QhB9WlE
KskZUOB5O6WhXu5NPQSN1zdEX0esrSxrlxCh5tfmd4zXVyJAZZT6f6oyvCdSD81ZZJgbC3eA/Dur
YTKTAYBZcD8jEqPl/euRWwcsnwL0HulcwW1kjh2+Gg3D8AxEuBWl7aj9lXxMTfTXB3DkudCFbkFO
MPPX7kWbkpkbcEa151DlxiyAcKZcuDxUMZuxpNWYvVwmjf5dl1aprGyH6KUEZCNV5aa3ekibnx15
Y5H2LRIS047WZhg1hK3gGSB+RTNNBrvOQLwowiszuQpbYSfC60kaC1mkj+m9wifwG5uMCbBETGw6
kobNVrVwZLGTafwqccJPsglMy+S9hH2iGbwehYcOexXSoQiMg8qucLAxQnnRaRvZ5bfpbWI9iTAS
pT8TYKY4yMAsMNgqGkujnu0+JnLPCNZpstGDf2XKER4LnMLVPZlGSp5TVpmbad4Xkiux/S5FlEjM
DMptjCdDZHcc+O81R4rMFiVmeyJkzLC0L6BEb5W/AOgsAHd+9aeYMR/CjPdALiqvrLqzkUCRqSKl
WCNh/qjSmK2IeeZsOzbjtKkn4TgQQ4/1LT5kQnVWdMFu5XYfN81a0sK7PCIa5bIMSDfLsvBj0uQn
qkikE+N7KXUv7MMc3dQWqfneVji48/9Dpdg2cAcw7r6mKrnFAwgGsLT7HItUk4skTuOfHvfJBBHR
3PrUJD74Qb/TKIr2eX2CJqzmjxliuNWnrgr9EzWRHvxO9ETCckqgOU1D68swqy+DF7AzfgJsQhr0
B0L7TpEKaYvKBtkicVtHyef97xMC+iggw+qUVpeKbyDV7jVBmCj+aYoB2KraBedU1iJcYaWdCJ8j
viJwqNhntnrC75C99KzOl37h6UK4nSmOCfJmBItFkhSXVRkaa0Mg7bmviMhjKlbQIcfSpjJQpOib
QMe+B3lRy481fjx6jrx7gotzi1KB0rP1aW585dfPrL2O6EDUjxKNSMq6be5IMP5JCzzFnALFc6Eh
1bRtydivA/SHydhxAlOd1ycRkV5EfLYkfcZcrW3N3ZsxarOWuW3wVirLtXgDCyTEil1lL4XVAJVY
9tY30CpocRkN6j0b17PYo6WoSFGnfu4/tRDLd/smsjUwSKvuRJ7YcEu6DbtE0J3niS4jPwx0bQqj
aF5fOWQlmimEynxK3HMCimRJ2WWsrlL9GSdINDhbkuGfrINP1s7LYrZEbbokkGMXptcNKiYTKcOV
9pFgEREobgWje8lgQ4UhWysShUQKg5p9x3jPw106Fg+JuEXfkjfxgLCg4NeisC7B/78r4FM18ZfE
9JBRmBz+iIBzjfg6UDKMWo/e/igwg4K8wCx8q9DVGUV9biAwjkGOAQ4MJIvGsbhMfYxX6FuePQlZ
nBB8RgrQwvZktnAruiOcVkesYIuZH+kY2BgTwGVovHcTA6ukmrE9k18mYotTKwH8AEPVctmZ+L3T
1qSJ9vO2MrhxWCZ29yyuL8OEDhVDSBmEL1OlfBL0d1nt8KyViCu06JhQP/adjBcOv9SJaDtOIwFu
4CLrD/CXJXY7SCz58wEKjxwcipKGB6sy2two3hejuSuT4SnJ1ifoAC/KzHllZdimi4yRSoh8LI+e
iZpDO8OOCbabpSQmj02c+LCXP6qB+AbNIBA53KTldADJcVfz6aeLym9VU7ZSztkMm3sF03FvlL1o
D1b7qA2ca1jZ1KB6D5P6e/BpJ2UtckXqywKASUu3MA+vBNXDwmTNSZggJ4GkBjFvHI18xJLxEdgO
RBz1BagA+bQPC2UQpt1bCxmrDJm4xk2EFPdASBgSmMUSpAM3lBTYmj90QLVCT1dHAOmhFWGaPfVz
ztv7rYV/taIeY9a7JY55a9RwvVKGwdhvy0+AtEjTKhtwAX2xPXCJcGblPER+TLLAxiDFKDV/ZpBU
ovIYU8SiLacVHUeF7gPvY3tT+QADd2p3yDVwdxALTNJF27mleZ27u67cIv9fSAwXFxrwTJatGub8
LfNacL9jgNEfYRZIQImNDuu+ncp7ueRrA1jbJZZHgLyP/IixV3yucANrH6KF9sgD0LdqqOBGSlrU
ovMZBgefKRgtv8+pulgaxI/ZPMXqOWDiTMUkj3CjzxN7pNl6h0nkK2CJCEdeYuWH8VEEgAkyi/pj
3U2gPy+krFGl2H2JLHnX+Ifc8khawENRsGtEazs+cg7dnHWkuss+9GwH5n4oD4kFh3Ydcv3P37X+
O5e7HBArXb1bMT5EISEzPP5CW9CGOzoWQ36OMAa1tVC5qnZO2AmwT9A9FZiMCc6KN0vXPYGfMwhs
U/mNoOujMZU8loZqR+5B4iTdwVcOBH07hrzXijeiCFZtQbCAtVeF91q9JRMm/43UEl60ByQ7NH8y
Q9w8I9QR5Uuoo3yFm5Tz+LBwgUVlcRu3M+y0ZAHSWku16vO70dbSuO+FF6bLhb08uQMfIgfmhBZX
GzaIj2bqyoqihxVdyOqAQ7z8qRBq0lHOdAnFhkamgamW+pmdF2eJ1UFyiMKNTPOUkW9K+CLebow1
Xw3gwpq5q9VhuFVtgottDGOroT41qbqmZWKnLIz/hpDS3z9FAZ7kpSJBfEO0rc6zAJdjdIPZyeRH
Bo113/BtUKjT24FDWaHPU7YoDXmmu4k3j5Ff4wjjadD2xrAXtQVPChKZqiZ7KlvxL36BNvGvqIDV
EM0NnLCtuguP80eEOuiEncdKcE+d8HRMJ7g9MhNqVBXIIKtNMm8A7ugbXFQVPTQj+Ay+ErNfPh6+
bdWbL0iNEw+RY7dDjE1padjmX7bL3zF1EC2Kig8CQOz05W341uxERyLnGM2mlZ58P2iAEJtyOshU
ES+802bkEW2FhcEMsCasmt8c0YtNJ6t7/BEGaSYfI5NX8JnztoFehm8ajxCpT6va8vxynQkObgYi
644pyQF4xJv19BlcupP0U5/NX7DsLJLfoiO/HeFaIDbMz4S3XfW/soM0zfw3/IeAiaCpA5pMxBHz
GaxHu82uCtesh+3IciRv/IB/q9nSRYJZyYzigOSbkfA0I5l/sfOe6+3C18vTlyCcM9NWM6fsHE3z
CEudEfGTSf83EEIgfubJTpYPaUEZuDLE3UKtolxejUcZH9vaYl9DLHD2H0fnsdy4kgXRL0IEgILd
0gH0pCTKbRCiWq/gvf/6OZjNbF6rp0UCVddknoQ157E6l5sZCQHzFIbG36Rql1+IBltlS5oyCiF3
tcgHxg1AdE35yQgnBC9erYh6kuAidxyyMvOJEYQ3fuA0XQCkh8XZfqnhOqIu3RafobKNklMuz625
q5NDnHuKcqvVK/HmDCMSTqbAQ6oF9atl9ws94338WioUVnbpHkSfTk+iUjgSdH3BXI22syDhwPGc
b2G+CA7FizqhTiEAFaTg1vVJnKagjAmV8Kz/QunxnrBAgWDLMiK8ma9EJMs1gQ+e9rkIv3/Z/zh/
/VM7KftywwwpxWnNEJ2BkvxMrtF/wZ2eq/mPat9Bi2+QW7EmBbPwGHhD5uCrHuJV84dwk06NeD+M
gtZeHNqnIEwbil+8C7R1JhDocoygL1FAcP1275yYycFkxfCsKF/IWH+ZqaGTDaCjff1V/XE7mozv
n+EPUZoeoqp7+Mgg9P8X+uG92jX/OnWFpBeW+k19Ca6AaCHiXlBPMKSrviZf7B3ke1viG9V77OcE
767519jbbB9RFmMXk1taI/M+7PNH/+McyRpjIu6i9FghBORcIXSG5OrxaV2bvTzjMKB0dUjD46+/
aHxuZxZ17ou4OY9woRayD9DuCYbStfSFzw+ggKmWoSkZjESFUszSiHn6VXxCeHtnssL/+3zS/PkF
gZ3zUbzV5+xv4OryTIwQTO9hi/7C5nvkx3ZLi+fjMCY++ClZuOWQ2IdVu+Wj+B4f0lPO2nl4Wu4m
/uYb1V7dN3jeVrGHC3DiVQ1uzY66IjoSz3enCgl/2hf6Kddadx8j81eOhPmRsvWcMPdsDT9ASCqO
ycPmbqVx5wHgWTTOxmGkVcNEgXN5S8mdcoBueEf7X5RozBnI04A/GLDc9A0SDQ7ObYhO5rwmBnGX
Huxb4Hesr6pD/VZeszO/+5GNQcPBgc71ytMZQ84oVphwOEXRo6LqvhJ7vo+e4Tsm2EV6GnyxzNFR
fh+mU3RlhaCsw2Mzb5pfUGKQ+8/tj/VUEIJyXXyR6DT75ZORMjIuUe80L/8ZPnEXh0iMq21xr/8t
kOaDi9sM28ltXEyBKwTY0Tkl4wxKdnAO/5U7+9JenZuSALxasw1rph2JrDzyzM0BA872RoneBFUa
s6p/wzPh4OKoZd5OdMUjRKu/6si2JRI7QMnmYafRYN+sIsC0zoHZKdNWizFj6VGoimkjixf0WGX+
li0PDiOOVTm9tAltog+hYkMCLglK1XSCShMNzkow9QdPhgW/0+5pv67x1oREYfUCWbXnuj4C38R9
sXqvrH+HaMeGQlY7FQXCg9jrVWhwFB8S55GVf5DrgnLENwFUa4diZ3Y8gDGbPvqFVhtXO3Pg6043
xJ8v7jUmMSxyk42JO6m7WOFfv6hVIJd+y3lvhNeFCNwriOkW3bRnNWeTgO8cRSmlFeNz903tX4X2
gMBuZOcg9br0U8s5IzgMw3MDZxuCXL/PrGuES6Dj1hzrl6qLKUc2GkNrJmQrozO3Y6cyasKtxi6I
/c1kIC3+D3qvZ1fVBjf2WLCF6ikdGeWWyQ23rGSxp2tEFXUY6VCIsAZMXwKlpBo6G/YH9AcknGfF
fam7+NIR6ae1D028gZxLmI3mOeMPZhMtrg5BV6YEITqNbS9/AbPk49FWm00mhk1BWsVQoy6e6LJF
hR9BK9fdH22ZnXoT3VztmRVW7n3UesQPjR9ECnDnSqo11NwYc7ZMtaOnUyAG+3Q0X2lgoG/1aVsz
yFxyDHgHrB/VfMsxMgdeRyXe3IzYRzKVqtzo2Wt375+J5VOIj+o2YoXF1q0dofCRbsQiQp6D6uhy
GTv1qdDu2ozUlIXfAlzDg2cJTs8CGDty7YiVF0hyclrDiaMvD/7NJD+ERrYZ+EWxi3NWspgiBZyY
50PWfAlI6Wa6KaN5Cxreax36cDv3VZc8J7I4U/QLbfmU9aFkbttdFOMmIEIg863zTfC7+C5+p2zH
bO8XPyowc25rc09XGGhe8z2e8ANB/MYohzSjyNCUeO3dfUNgHzA7WyYmnkBUHW2Ufb1TSWR5Z3XN
C1f9p3wSr5Dfc7xZEAycV6rU9Nu1Nrz0E8sqGsYbokfMNvzD433IY8c0949XnG3O60jm6INeBZAK
s0lsS+TCLEatlTw3p/TeHeKHxJFHGXeklkIGVu1br/MZMUaCQG0w4/tmwgUM0QFFhf0+fmA/yfbK
i2AgjtfnIfWN+y2xJN6XfblfelTh40X1zY1xx3vYKyuuNDAW+Co961AcjQOLFmwL2870VIJtLt0u
+Ow9dJojsKlXeWTVhUgxp4LE2bDofNkbzBQC+ZEVFCjIg3wvPtArJc8St48lV+MfKgKM/toGQA9d
RrBiYJREa/WenRCZNb/s7bIvg83IrX3vvfS85JYhWWNE46xISwu2qMQQ6HZsE47Opf3t4XtenK3h
6aqPqrvB9btKH02z49og7qnh2v+pPIz2GISuzJpZl9a40ad1eUNXsy+5XN4542ae9TuJmmCcYnTo
nrWFAorAiyvp0Pj5CU5C8+R5sD3j1frNzotBEhJch3BDf9L+xcbOPef5dvhkFNCurLv4Ip3hhed+
x4ke9Ziu8Dws6xz0e4eCucpWP/dehOJuJdHdwk/fDJ9w7pEEe8HRKTbpSTnFb9NZdhuerGLbjuvg
Qcl/L0FXXNtLsJM3WJE0kvvm4sDcWFevxjnh/n+WlwjN8zq6sx5MTuaBDDkMlvgWrz0Qhy/SPqAQ
7VhVKX7FZn6l/8c2nOzBfbBBfHOPb1p77F9VAuzX3QkzovJIzv//EL50OmtKj/lj3IfXDo/htj2E
v4yiWJ8b99SfGIGvm8M8ADxdN1g3GJUkN6rP9mESLwROmpLnEYsjyA6I16LEpOB1DqvlXfjAxxn/
9ff0kvrocxkTQBareA376S4K89YaBP8x6gkpDU2ogEXlXJx59hLM4TFehkh+WfBshso4qSgSAkfz
RDI+KuMcBfemVHbR8ocrto0m/WEU7HR6DrtITgq8KkciJBcgC1HuOd27DhByKvY6Vu4eGkdL6Tj2
LFB7SaEPFXcQ9cXR7XdHprugREqR0M5CRyt2acjFuqpvFS0UsKxl+Wk525LRIzqO8DDgp4S2i6fQ
1lI2Al9WTJAHD128q1XEtqeIB2PYDpDp0BRln2HhS/PSpTaeBA5I2qqG0JFN92I7nm7cY8RZYbbr
af1mfADulSYyybYR3ZHJ9baZcrlLyveiZvRbHurmoCo0R0doUKLZh91WbR7Y70t9bTKfg4ui8DiV
G6dS8McDYPaT6IBlYDCZZL+oBrgGMimufXp1SiJL+ktYHUaVQcVhsjDpgcBe6w8E1lTdi3RVWwPs
qAHW0zsax2zcFws87R6h60LECMw8GGmX7L1ie+AYt2VwWIJfGomi2ENaDXCASNeJFQC9LjPaJmdX
gDgXF/UaZEUaePm8w1C/I2AUaucnxAg33VFE0khh5GPwoFMguYRnnpA4G8niapmXHGy28Y57aWao
yitT/kjtjqmnYtmaZYRmHA0KeNcbmTggtGFKMtTPND4pAk8g9ipR3THtl+AchuGRoKAjjCKxdpHq
u8S7OjFZB74NAnfXuYyDNIG6VCT6v86dSIpoN5ED6DcPDS9ZMg7YJkBCVxDHZNTuRXUmP2PdIbEO
XNY6YybYr0QEuC4rXyP8rTXL3ASaznoGvm0EzkCrLH5Ro/qJ0lYn17Rpf7thLp+1AkpfKtL9lxI7
8HSDot4PA29FPLjJrdAbwjIS4yHrKdr3HbHUti3BF1hNgFqWZe8Ul3/xNBmY2nsTGJQhQU5PVOa2
KUkBqwwTo1eZFZ9E5ASeOpIAVhdTha0JRugSEe7uQqIYXpuRBWRU1tq/Metq8nw7gus0CsRONfqd
LiskMBEWrjRRiZizO+etbScM9wUoEa2K2tuYFZx3mdJJ5pktkRCarhsnOxvksIps1NVgxd19XxVA
8OcihDDvIrQRNu1XMPIsmK0gpzZSp5ltPMd/p8/Ke5Zpy3SrgOTGENDGep124WcS9xn5ikPz3sa1
Ss842c5OENC2tYfUucaVmUFOSm1s4waI+MZ2vqMm5ZaxjVLdRxlJhqEVMcgrc40oWMdsqEXTPImd
Y9sVzMjMQr/WVotgCcAxY1qmVdyjDkMmfYzuceCmt1QQEmJpQinWEt4dW6/G8IkqZwPQSSzNI0k+
QwSPfoy1/FXNeiYHAwM52eGhbRd0pJ600750QyhO5vQAlDxGXGo9gIosK966MbJpyDR6qSlhtEHc
QXUMW6Hyj+ry4lNPE/C3ZtLgkxdGj1own14KrUThr4IMZlCd57+K5JFEXDCG/AXqQl0aTaWpvMJw
7Wc0TulNDi2um6mEBK3HCTVJqbpU15Mdv7ZWSptVCuI9gHio1XdtKosp0rD9Bqq8W6hUCVrpUjSk
gv6E/8F5krQZ525VDTgcg24PCsXBqc4a6r2RlcLgMQWWpzsdZt8Zn2OWWtZ5ypvoMUviH9Mx+Reo
w+9UsTyVRiteSYNiOl8X8UYU3YsIe/04B06n4Kcsq2xDSs6AtjzmtMgTa6H4kYr6lRus12aNtN46
bgEzjAq/K+VhXKj+pGtVc4gIJDhBluS0imOwqbQ/ycQAQS/SreM4XKWGYPgXNuyp4BrqN8Usg3te
lMz7qrmaXkKe5G2jtqSEtjiRgxkwEvtagIMDq0VQ1B98d2xkVJDW+1QBcsL0WOzILA02jZPHt7B0
AxJBU/BP+SSJ1+uflcFGBX4ga9fCbXdlMqP6AmUzEnn2pkbQY5MAQjyPfw1kZUkqNBv10k9NdK0l
MAe7GFwm7gmRHrqVkw49MXWQjZjPVTGlS4w2sTkkOp4UuMiYwtzFgz6MybFX+ebdyRLPodHypxZI
8uI1i6kbhhSSeaty0VO7aeoTNsT1aPXIljuFYDiVg+JGILu82Go6nIfY1g4ZDHzMpZjwjKgZPCWo
GvSYvG7CdIZDaZEL11hOfxS10l2I2GvfnEYU6FYi3T667tChu5/wFMLBQvlCrRrohKwxuTMB1YCQ
IvkNaJ0ISp1hoBF8ThrQJHXUGEDY9NSanTgkjlnLnyEj6YlKAZ4CL/ZdI+NvrQ/gIMhIYqQ2uCQr
RpNARkkQR71vWMsD0I3TF7eNxlfocY3L5djxANUISMqioGDo4sWqU4b6vic3HNUe2dW23hQvbVnI
izqjnQnYDG9GNmgv3ACa13dg32H3ki7S9dq+1yN0V+BojUNqRcNOJr1xzsvR+BkNHfmma+OrHma5
zbNpeMb1xFNdhIHN3LrukeEJh7qzsOeXXsz12eomiLJTjkYqMRPaqk7znbZxHGQa6EDMqskuVVoA
Lp8k/IYyXYxmQ4ZlVVPq9JwNIxMm3JTgZIBGxn5WIdWbB/iOkWEQmVCq0MMiQ35lxcQYddQ/wzEN
tglBXttJnVCxBD323TSMKkzCCOd7YUDK6OFFtHUDh0/q8sDRySAxn6AtrapWJrii5xgOlNJTJLpA
LAJ9iRJMSoHGMHRvRaiUtC1RNrxUpkS5NhicnG1K1OOQEGPGJUEhWDOy7afAQWIXFhGsbxIbQC2W
jOuqVLmKsrfY2ZODLpIWGQIKkmmU6V/dRkWyA7I1+KGVwfwoyHEzyyK8K6qFptciOc42gpFWp4X9
whUiQV+NhfEB02jB0lgO06A2Lset3ofJebRCF1VNyqp3dEvrSJVbYnYu0is1DNvLhjThXjfZh1gJ
LDTZmywik0FnoUO91N0mTU1tCPJN47lh0+6aVMU1mEEGyHpiHtew3SEO2BO7yhUAJ7o8JQF704cx
rTLUX9TRiYK0JqotJIKBXnmDwHrb1YC+kDYUgAmYxsTorE5BLZGuDVJ6Q9KXXlVD5iVEQOGUmpD7
6SMrVDfhrZQpFqOhnPGeI2GJGLVlTnh2IDpvs0FgDehlc8r7Dst40ZQnCNi8mjNpvOSaD+pPWgQv
8LeShwhs45fw9vYT6Hu4VxU4/aFJ/S0pCbxAQ3tUqR0/KxyWhq4Z4uBPCUTAwwdfeqU1AOFWCWlV
4aou9Apiaxc+6jg3Mb6EQ3XUajd81wP534AOainN8CemKX+6clmfyWj4ag1zUjxbDHTqFguUiVSf
FMe+xZhMymfcRflOxnHkaaTN7GLbYUIc15C5dLV3H0QzuYda1N+O2bon0kWlb/RhfzKsCB9W57Is
YSJiyeARVbPD2MVxSSBthYOZbczQFvSDpm+0sV6Ujq7LJ120U38SZdz/0xve1XWlpcTYjOhB/hBZ
xVu3tL/j0Kw23TCATlN7k26a4+Uiotkt/AAWEk7AhDzKtmfro4JLikMcXS0NhrFB7cVFR+3BglDH
o9h1ZXYKZtHsjLJQb0UBe47lXpR6uksM5Swh8KZOysIzG0meWAe1pntxyNJTb0Jnz4jNNgh50xBv
SjPt981oYqIpkZQXcdZdRzRIK6skKZLHe7gDG9bvld52ni3z+GD3A6OMeKAVqcP5UZZlxouRxQPm
rWFCFo6wsytacmDdJCIfIw62qmG6WwvaONA/XTkFLjCSPA5CvzFt5xbnLMSgXxW7Eaj0ju9+2SAk
7bdmjR1wDGn6c8SgRHfMgS1OrhxnA2aFNRV88JNl/RJGVbwbaQEfKx+N/4y4EhciujIP1U763YxM
hFJD9mcuaN3TGoBWTpr0m3Kos4M7NKk3N0P7ZqUTouNwbNcmGFR0TqN7Vm0tOWRGkxy1kqWq3Q2M
bUglbyi+x3kXSh1KMfbMD2vApxcQT7fm8ehfZ234qcxBbHIlN55ZHicHS5jawayXNsfg9wITZz8V
k3lgpTtIRWdLl0Rqu81W1iQuVTqgmVoBjyESo9oMpm6RPVMtrYBO/DS6xnVcKBoYsSG4cnwgQonR
KGN3RQ0Rk8I4xonyUEfhol1r0o8+IWYw0RzlOOpJfp8hAq5JsXiViGKOrRqGWyES6SeTrRxVIlx3
zaTTUlepZXx0bhh+Eu06vqWI1DzFcexnGE3khEs38Hkl4dKKkq+qH1HhtmM2+W45BX8wHbWrVS9L
bjfvAAlVycFBFrub7N5mwl7S7TMWeMtrk+xAXQysHPTO4EmuxpFrhU3+lMdc6GHZG09XxtY1n01e
85DdOHmedL5YGpWrW9QNsU0ZDMA5c5CsogZTlZnm0YL2Cg6lYc+jyjBl0VjXyktuAuZHipHY28Zl
EoiOZjiOnT6BvjUX9KQY0VLgV3bNqj2GFbrU2IyCg6U071M4ledBRiNtvz3bsLbDfp+nINTCEHyl
qhnDDpa7ToplShk1DfkvRdsBbSURd7lfy+7WBWLw+joCld5Vo3Mn0WyCQ5H/6/Na2Q727PxL8lR6
KmjRYx0O2oGZyasVKOmL0pmj36cFbbDGjX6PWjd7DnHSMil10VSVNKwVU9z2rw7bEMGu7TCJb4ro
s7Zj2As0wj+cLcBH1CC/BHRhHzw688bmK8XkYAwoy4zFNmNk/YEQyvIUkxiwaWlSPkVa2MexiFjl
U9hPiHpLMEbuhE+17Je1iKMto72O6om9h2XdKrOK30Jaro5ncWe2UYjzWQveghhfhGIEBtm7enmd
NUXfj10mL0bpsq6K1RqIkQrRY5TzMZg15lmEdoLpiLMPx1Bnk/2nOr6EbTF+Wg5tiiXmwhsqnG+d
sQBVJqExZzPkx2xZJOD0RK2DwmYVVyqsxyINGWSgM2mrGmMHeA1jkmNpfm0UhIZpavgng4iksKgB
AyTq9j++dkGzBbWqqgXrP7tLmb1UCY53lyF0RZzFOnRM0lMtQyJEy6tPo1ESP1ZngxBuyXVZmvOv
ouXTW1OxIs1FCcTcLOZ7bsHtx2fd9iYCVRWQzDj3rEOtAmiXFjTTa5rp9qHsXP3GxXnRS3P8z0my
4OzAzGU2PqloeClbxNSx+h8ThOE7aoN0x3CLSNFIwyiPdjx94RlrEMjPf2OK2AuQL0bVmSwQfQ4x
SSCfPRWRO71YTsYKUs1DUm+AdfRdYJ+DPjI+s3HIj/GghWdb7TU/LkpkmnG2hBNQGZgbZyK5dSCj
fmt3dn1URcch0KL6FAW/YW1O9ZczVjGw1kVCbAYBDmUByJcTmbHBBAOEib/i2PpvP3TyDcq19eG2
pnvtWgnEZ5Fs501fvVNkmV5T9Tj4XNt0CSEyiodwjOiiCkRaXSghleZhvRvqLtxViTr7rjAx08Dm
LYuN0pcgmJw4LT6doSmRH+Xih/OcgUtV6vsqwRtSpZgrgEswVm41Llz0v5i/DTy74Wz8y2kE11NK
UmA8Dta+ngJcenn9m8jC2XRjBY5QtsNTMQgnTWJqfI5faGkNAKGgdHiq3ZnNp4U4qWlZPOvlRH1t
p0dw1e6fpYbmQ3H17hg4dY3BBSoGeV+kXPItw8KxmKypmiJOqSszDK/pCKFjoYQC9W5Zegki2MrW
/Y0TUxwZQdh7ch0wtjouyRnNtXfD18zs/0RU/1NnjUeDnLayTgZoeuhm5gJVqMvS1Eqkl7XqurC7
3VhzP9opUZJgrldqL/GMiR2V+jqFeTWK5CObbRb2KmlxUCgJU0Xiwdm0c9T5jbQHCol6PFn1BCKn
7O650v0ULkqXwtrZEmfhHIp7kXZQ5wZqC8qoatsPMQFYQ5NsLZY0GnM1owkuFpHyTZK8mYQCrEWL
bmjKg2sb5b+BjqiVB7Ez51edsBtL4zBTHIg06iGFVcxXOJ6UcDqBVoBSZ/iEi20DDBxmjeDTVKgE
nb1jkbYe48XU9Z1mV3t8C2+BjPaty3Cs1D46C9/p7O6Vy4hUUSqRP6B6odgh7gGxhO54kaKdk7nj
6hlOvY3Us2HlMKXEsyfIpSazpQlixRVCRAz6W1BmL1WGZXFi9caKzWCZXPKOik7c29bwc7U6Kilu
QbtmtO5C9kQ2YXu80liGQJ6QM3SxRo53EepHtZwfiWGiKYzXgWU+USd6NDVrd25fi6VFc9ha2dhJ
wmnXIfo1MLAxsdkxR+h+7NBZwwLeM/qigl10IcFwbXENiLS9ZmF3oAl81UT9Z5nyliAsUFMs5GP6
os9S4i4NsIcaWHHd7yFscBfEeIxaoKiaep2XBZr7J8IFjVftu7QHa3SLW+GR1YhnmfHqTgdZJcPO
U1AxlfCLkfXqzL57GKSitw7WSCKS8SCfJ1RvYCQbLBuK1Z5VFHmuNe9twU6TrI7+jXEFTA2DN8Dd
jGgm5k/N/GjUp5UTRYRE8QClRslOrbOFdAEz0+9IX+9n36Kv6O0t5hGWXGRfYhfRmDRk499Y/6th
qtn3NH8AjFTco0NwA8HGoYQ2ajjfNWoiAx1TW4mvkGWxmruQUOZV2gKNJFBTTWbPJUc2U78jh7DM
Lz1mAm3d5wyy2EZV/VZuyS9aWekPBTQqsWupvemsB2Im0OkWS5WuvhQEeVC7kn5X/hZgTaPfqvyx
Zi6I8RqXGCwUXttSQ7QBH/iZ6Gyu+pKtcezPavalQxaliN92dYDs2/BiZHcSby9jb2oSQtnW5sBk
wGVhNWb/KVG7ZVOqSniWqMcZ0xxcsztpARJB1sbFV0hqegSzjK3q8FIARqH60T446FcR4bzlWFI8
swYAVDeaZAtVT10bzjWe+VGiKhwYRM62Z6HqZuAV60jNhsXRVnV+lFEDLxsONK6GvIQj2Lcn8G8P
G85GA8HYB6gylvssXajUPw66jUBhJW0Y1zj8tQe8RSgfnOuCtliiANph4cbDwqfakvmPmPVDDgZE
sr11isDTs0R4alexAXd3lCQooqXPqZRxEDHAbOr8b66MyxSB+8FPdJZ8nabV7SPIw5Yz/ESwFoJY
3wQKy01kdnYXsV6NiBXlHbYDLAdkeYUMMRKuIcbVtM8d11wAIs4g3cENGBsgkMEUO064eHTzkLn5
3taHi0sJP8xik6kowO2OGj+bPgV2rNFxmFTrZ2INv2ZNP7uRc3RVHLHN3O87d9i1IUODiZ/W5Xfm
avwbEvOLzvg2L4g/blIESky7OwT7awp0sXVKyzhKsuHhJjnvZLyjWzNbkDuUz5jBja+wAU2UpAYN
ycxBqVUKdlA2GmBi5xKzZRrMR3KLl1kx3Xa4Dlqcsk4O1jqyzrrtcFVa+puhLepQq0dQxf3Ym8Je
KVNQIzQzj1bbsLw268uQEiMoe2fV99RcmZH5rWOzZa5qxJSEGSzRQxx7IxC1KAUB4lQz9F7rZ1Jj
36FhyQUG6NC8K6P0ymlgC8XcKBrF4hV6VFgJnYHjNbRNBrOhC7OT7inonXAv8wpCensPCphvdfvZ
D6Bwx2R6z21xFmV7CEgVpPmEvy+CtuH2MLecTL+FFl9d6dzaKXzp3ObYmwRNMRPxG0DBUcsOThXi
psfKPnaTbUizTsXgm0p1YdZwEjaSqoikZtI37aJC2lliwCwD+Qxgqg6QflQRf6VG9iZ78R4TrLEa
89az1NIXLXalYPQtIzqR2rZhtraxSB5RjfxroLzgOS1uBpDCCcNBmeAnsvLUJ9V4b/eAbqmj1svd
Vdn9JhHTue9Rl2MQanl2uE9cBKeJAxKQS8ntg53g3k3ZeMaLmkW30SSRR8nYhPzk9G2UuJuL8jWs
CkwjqrVnB+A7PFYrpZ+fzlzwaYm3QmcuHhD6rUqRM4k1mSEGG30kI4W2lzdaZOU/tDoIrIXcsXvZ
kaT5Nnflgcb8PpcOBD5EyQYjbQtXZgxK2NLN11G1TomJM0QjMrJ0LyQQe6KP930MBasuTo2JkKAM
vSwDKEeFQX+1t7J83yRE7OTwZpp5SfhdiAFNwKKrfoQu49gJNU01Mzwu9e8+ss9UfjsGZz/MpNep
0H+poHyrmR5BKn3XZcXJBGjbpOlTcHyZotq4gXaoQ3QJAYuYBnw7dX0BYFfUC3C3a/8cN3k1wfCN
gYrse76XOn/Q4ZonSpOk9WI7EOt0SAzQmy5TRG618ko0FxrRMbk7efEbTWQDKn39qqFhoxEKN/0k
Fipn4Xdp+KmYOF1i1T3oJiI/wrtHIrJWjUOpnapbKsIttcpRUYZ9KkkMznlSEnLe6Ph/dIUAJXLu
9sQIUvNopLUn1Z3wHAoiFb0ADG3WanvNls90wFiFD427LCs2hcz+pfF8oUN9ZHb3UjYB/msFStmA
E8KO0DuHDCjSkkQ0QuP8MNFWZXNzJwyvcoAdJIz7TEFfmgW0Bg4yoX+a2vTfnOe3NEHhSyqGX8T5
CHayfur9slWaxIEE3YPT1A8zDoxzWUP+MNj+rUOTiUjdMUSVQVh6AycJH8i0TVS+I8EwCWMfg4Sm
i+kj66Pujuc2MjaFQFZiT7pfTRFVieP8keCVEnrF4c+CDGkHjowmIsmv1q5mq/bbYTYvSRjT2bI/
H5fW11S/XBdOlCthMEuT640cymElhQ3bsThqdsr+rxzuY8bAXI2UQ1cV6D00oEYSYakDVbuJ2fvW
mAZiA7p9kCmeO3MgV4W+1aH/kFN0jhhQcPo08oVeRnsOc8eV2fDr5gmLVBtuCjyjREY9k6/ymvbW
W2yrHpZUlg798MOE7zpqLh4xqYQbWh/u7qhs17kaf2DrXWsR5Crizyfpbk27fFq8fpbUd2SwfsZI
uwx1eHHw/qxDMaa7khEQ2NOhPVsu/vsYw7TZ8rfFNoMXTBrs6B1e1Xk8OiryUaNavs7JPA/KYm0e
sG6FoByGePyoY1XZZFZ0G1NAVUl4pv34NbLoUzOmZN0X6IErKv3EIJCG/9KL+DfT8//GpnYZAfe/
rdPchIkPgVA4Pi/DIeOhpKBd4Nz6cO0Dw1cmXODkUYJdQkVLcQ3zYK5fmRycp2ZQVpnNCGhBgObT
gDtmnu+mUBH6tz9dabU+My2NH+ivaYrmI5kE2/XJDwZAawaTrkCiTyy7yzhyixta9JVDW1QUNBtG
deaBvcpEey+SCnK2rlw0OWt0OvOZnMX8qbSI1Uhs2LMv2oBv2xXIMuvaQXBizcdex5TZmO4MAK/3
klE9tLp21LAkqoCCabrfhAK0KuAI12v04FHh9DiAs2emyCcfGGpUlJy1O58UJfUDfKSNhWOSUmYy
E09VMKdm9fTHRGorzHlnRI7GLb2MYseYaY9iYBMykjul76HC8pLO1j9SSq9NYez7EPyTFVIJpfZi
5p5wDBQO0AR6Z7AigEiSsNM3ysh6sdbin1KjJVY01bm6M6MJ9qG4DZKfoC8BuTXGK/HpRxs+3bqm
wknGwbOJPWCGDFt1WrDlevNu2sg6Z6N/5ETM1M3C969MvBgCIwPj1LVt4XfvHXs3R2p/5q23N9JB
jRY34TaucWjUEFZBKqbaEG1NC8FxMzf1scibvcG2sOoCADiJcsx0sJmmm/2lgXVTmN56rRF8xYh7
SHa+BXP7UJajqJjaDzKQ9w4iDp64KwsGjgI3esewCaxDdaM7kRK/GNvgLWFrb3rE8VlL1mgCU4S8
xGImUidz72PoHoJ6+DTa/FkvXvaW3jUvmyPL/9v/ODqP5UiVLYp+EREJJG5a3qvk1ZoQUkuNhwQS
+/V3cScv3kC3u1UFmcfsvfYMURV623gRuX1KKFUdxbbbUlh/xC3M8m+2MedWM99pmFvAHYwT0H5t
2GwSBMxZhX+zmR44zBYfvgnJWOaPEQf4ysVwZkbRRQSLlbBG5KOs1ybwn4ORBDOCAiyUebNGVKkM
hbVBIyqtDkGrz00t3tPB+Zu3ydEIYUZO6XteQPzxDQ7owvorsE0pbJbad24GyaqshA96GE5hPh68
zv3EOb5tKuNTuW314GovQ6Gjo4/WBNNsQnNdpd6yUoY1NRJzkXXbQpvwFInWTC3U1NA9ApeRel3K
HdMn9I26w8WIlS3ug2+3b36MQE5E4PFvd2uA7LSkrKmQxUEKkGvDsYE9Mn7vfDTE/iy3LbtsL69f
VOC8UvpAkdFDizRrhAeUo6kjqWBlk08og/LsF92ZbZG5iokrhRDwVDXuzXfnh7xBvDgU0d8CVWEz
CghxYDhxXSnKAqQPtD04gti4ngNMs2YRvTqoA4WP4zC1PnxJDZ/Hi6nGZHIVoM8emH+ljrGpU2KJ
yBNIXJtNUvOUdvDtifQrNCd4ikUSf7L5FeHOzNMIzau/tjuyZxr/VjnFF3FJn5Xp7Rk1/pWDB7LR
/yxT8zbN3XamiEkUeiw/vvkO4NJGPdpG/WpHb5lvATHFtuSb30kH2X3iduuqZ00enCcmj6it8SBa
fRLBcFbo+CqAhSHR1Ya0j1VRP7r54hvDjimxXc8jU4S+fkqM6TFA4NMQZ4CaZEsCyzoFLTOhS+qD
dmPRyzU8OLGd7GhL90zbeFHjmyXUH507F6JH9zOezUhJwuWMc9NO74xXP7wRp1hGT0sjiBrDIF5s
iK92JTGs5NBnEu8mCEUMiaZp6fxV1KznEUuiUT+mzWgjEjWOWZN9TUn4t7VZAScJyAk3WKWdfpvB
Zhdldeh7imCzpyUuFcagejgbtnml78MR0gePOJiH9YApt2gU615HEhYonrMl/6KKLt1oXfNBnGSC
JlfAJYuj40CVzlrjJezxl5cIQ9YJBoa+be8mZ0Zhxa8TzqdRUJYEy6bdFZyXLtYTYXrEgTS4cExA
QO1iolNss46sibYohPj9eLpHc6p3BDcn+wCWfplnMK4x+tgqe0uZ4QiHinDkQUFmhM9xyIk01V7M
x5DGT6xl0mOu7XZva/8qHBhYtZvXHyn/ehsb1EBS2dntoPhNAkOFmqPjnPLPjGvU9g6mGNVzImVj
KVF00/gHpvPLDZGccgm2v0xIebf1sVOIggnnzBlSGMtnbjzT75EsEYn+pD25aix1me0aSybKI9i9
TkT2RFBtGynoaWLmPv9LiqQsnz2NHzs31dkzqSN1mn0ZxOPIsccF5sH28WxwuC19g0NSdsY91XTl
c9/Sr8knlHmMwDrkVd2EKYvp4FEm6R8bbUSSZAA2sF6EkGUwwtKQK8qpuZ2uk9HsCfRBBcGVEnCv
jYP+7LrhleyTQ0w/l/XD0WUgMUx2+Jx4+SGfp9+xHnAf+sxZUh0w9qmQgGqNrH3R1YvpdfSthpGy
+276MdiMPrqgyrk55Wjfao9tfYplmeW4CUJpAngyRwZC4PQ1bZBjFrV1ymsMTL6Jj3PyPrvKudle
f0im6pJjSvH97MKlC98+BcWSwHCJ4vknToNiTcCXcxtGEHq8Ayey5ZNtXuLeKwPjEI1QB7WTXywB
VMcq89uMlAqswz4S7HkZKq4qydCLiV/r5p9Sk8Dc+uZpzJ0n7vkHN2GIWaIS2BlNYJxSPydiOICx
qM3ijWWfOsbSvZOKZLGDx/Eulb6mRPYQRrnvsvlPjP6Hgxhzg9VY7SawMYvlYzDuHMNYB8IF26Qb
gPfuk2qmzRJwL+0Ank1rbu0af7tifhqPzq3Q8j0wu9cA027E6mCXIKtsUTaSqX2m2KMo7Cm1mkYe
Yg/ZtNfF8LZNFOyQVjGXT3gLaKObhoTbrqAvrMgIU+LsB2X9ifRlYzo4rsh2Xlta5XfWJe4ejscx
xDzs4QCagvqRG+OTeu3PaEbUAMFzyU/7hlcc68Dv8ZKwjjaJxuRsZyXq8D82i24cRwlZT3b0mFcR
UkdD+btY5QovMhq23mdi7I6iWrMvoE6bntpMD+c6cetdYzXvmY2vKzNinDhI3kme/q3pMcAFkSlU
ZTmRuiX5TgONc1grYlcTgq/YZrKZR5gMKBmzUb5DV7sVLWqADoiz5z3XNTVn1lfOIW6Dt8bFoRYH
aEZgJhztSWzrPv3NWnYsbTQADi4eZc4WgdIHmwR+VmU9p8jD6BHqjaphyEi75zBUOIbdiRe4aFM+
aWSjj9EQ8kcTOjl7zaOfEYOTZsfZ7l99gRmszq2vRqOlyModgkM8ttJ49TLvvQLr1hXkZfiVfrUc
dYQzMm1kM5ws1S6p6kUO/ESXG9dWVy/o7lXHtmZ0cahnGaV40zgvYza8+E5EalPuxnBFzYvvMsvy
LAEX0nPVppj9z2Lm3JsqDu++9Z8T4T6XRro32DYkEbMO2lN6t2E6lJ6PRntArTt24QcH2jZmzo4X
g0ziht8U0Yp+zIX5EA/9zWX2RZSUfek6oQlZKsYzLVAAsKb1SNQtv0rfOjYWY3vJpcBvY9/KABN6
SXBE0Nhb/tbmyCLauqJ4+nKC8SOyLMjX4bwn9N3beuyIN2ZMpTz3FxfPD7nYgiGSGtCBcgwdZ6M3
KDsVZHnefXNugt3szv/m5KOagnsOJiZxRxYqMxN8n2hYtC4MRRxHHIaU4yMeu5PD2KCpWXKWmK2r
wv9QM6boNEr/mJSgIk58rvj+hS7x4OQgtacW1FzgzNts8XzF8RA9FE6b7T1DAHCboTkWsW+Dw5Dn
GaazDxGdEkE8UHbtZ45bcOVkFTKFYcOGwpqCJN1Di+CsI/mjytxtULqAJKqiWFcSaW1a4FxhSkmp
HiGZjc333JAvZtu9Nv8P2s3obZySsx/K19ZMg71ImmOawZ4ML3MFy5PRQRSk04bWuv3ng1uXpXru
cwyJgbSZorW32vZhD6EqX+UBB2vgGb+e12MXJtEnbBTjbHb6bYowLUK+eI0Sl5ohZMozlmYIkltq
1mWWi1yZ/yDoWH/a0vrVfBErKww/VQXGL8BGmLi3rsvAdWM6bJz03ahMjVQCDFux0BMJ9ttn7vxF
pO1LOno8HFxYccC3PlZ/vBIzixPjTW6W+3SQHkcq0QJxzExLsiBw5ugULyniYYHQDhvd1D87dXSI
m/LQBvGn0ixlWPPeh3hEom8OLAwNCTHbuig/ei/Yxe0LA3V7nVWMHL36tfdLn/yFxNzqaTjUy0nn
ISstB4iGiOvWyglQ9lo74RkQqxCiR7LdW7G3GCc6i3S4mKlA2cyHiS82zTKwMhNsu7Z97vVwTTCm
OFXxbJcG33PxqtvpofQ8Iv9KjItJyo4ehvkqJ5MbVqF50nIiKh4mVAh/ZXQ+0tx5KBf6j48No4H5
V9X9nTP9rCT0D5tIqMgfUPbixfMm+5BVfvQ4mRIosHzJyFbku4aO6MwnnxyfjN4q8rE6mnF57rvC
29VNvptN/iRxn0iCNIpvw5jAf7ODttBob6oc0oy0AmIx/PEpQ8TYTdV2slsiw0IgqVmPPLDpwmRN
6vjf1K/fkJF986mjycoOWQqsAMR1FkSvaedpljEI6xQTjLB4bwkR0QPhfsp7nVgZ4emR8rD0Cl02
7tMmPRpjm3MY2bcuE49Wxa9YdhZFBscfA1gkwswWMxSyIBbcSWUbCyTMU8n8bNNr98ls/4d4k1s4
wWaoFJRTigfKg4NDDnEZUTwxRrr75kSXSCPnm/kpBvrtOjM+OGsfIp6JI+edoccH+rkMJJexIfWY
XJvALtcIvBGQDVjk8ZY5IIQQYu1cSVfmy3QTjvzw3Mbfc9EACmVLFYG4aIdh29pi7QVsYxp4DabX
7AI1/Jb5Twt4QVreTvXNsTZAmerorhnOS7/Z+B1v8IxqVHp3dlBYUIWkUONx1aiFSKsQ5471UTLp
Y2jjyhuS/sPL8ls3oVIsqTuYb0T7Opr/1VG/k8jReysi4pEY0bSOvnozxvFdl/k2NchwqHtGJqpj
DFnnivOMRaWH6JhrFobiT9nwztYljm3ZQplsTAj6Pd7eqmu3pe8RH4YHtIOaEfbBtaqbT8NcxlCx
ebI8KsysuUqLAZwt4Bf7khmXWZvQaJz2NCbhbbaMV6l4nSd/U45MbgtQBN5IavPIct37rPtzEpEE
2+WFwucogXecbIgDQ/mok2mDGqoZcEh3V3pwLGBUt2BZ+/7LnEb1o+LK/4taR5IMOhi7AW0fU5am
+82TOH1C7kpjG4VZRO6bU8GcxV8CoC33++ccmc02G0LjrS2r6Tv3U8y9ojDaSxEa4jNFM3B2xnk8
jpxqN6tP9OtojcCN57ZeG6qAJ9LbFuZPU+C5klVPcrM2q62ZhNChHazggQjDI5Qk7owYU27lsB/y
c8AZfdJ39xkLzjZt0Jh3QflPODLbssycsPbq+G9ZOfjLKhSGbVdAZ9Ym8Sxx994WwG+NcZv4OEnS
mADLklTstTQCkHB9g4Fqqqp731IrRF2Dbgram2XANxkYNTP8j8bgPRnTD4187pL6DWZsY6I5xSfD
VhN+Bru+5MAH4rJ45tNuUYlzj8XIkbs2ms7dPAvYFylpthU+pXyJci4TqCFVQd1kOZDwIgKwOWMU
TMNUafQfNSM1n/9wVQQEAbqNY/MQDjXBisTxdJ3DJJOlPo2buUgH4jzZ8vn8Oo4/38Vg2vHFtZc/
uzMCOmqof14WwNavjAjqpzCSbFrrYZ5ukeQqRUwN04dCyIerxwjBTRfSpTDoFxHAkX+rO4FkQfwx
OKWLkDpxMhjX1ssKRXtUJg1TENUxEDf9XUvu9T4rGfnLdBZ/1Egdwcyjuk2F+ZS0tt5m2ntIBvVp
IYvPe/sYaO/Wg+rsuxjRduX9xbmDu0cy9VJzfERA+RIWxCpEGCRGe7hXRV/t6E5gfTQk2SVYsTu/
wOEu/zhIBiahTNbPxZ0u4u/ks0sBJUiIlCLV2smiW+KMxzCBu9lZz/kcPs8y/QzSjiJYH+Iof058
xHsEnGc7U/eHpo+5oMstt0yyFyhMY2Ht6I8uCn9c46u30ocj4vlXKyN2pWfbOA3Vw4zAE13tR2Fb
d2GWvy4CKIxG9aPUNX1WzXnvP9czo/fUtN7CTCKtsm5NCWoosygShoT9QNs9soub36ugPdqJj0bH
Cl9btG4EVMGhBtyRBC2g+MmetiUF2iaUwaNhGOHeU97zYLJTpa97y6Jx27fW+9ATBJO0zyVl1Kqz
8TyLnBM/jciPS5DMXhxmSFxM7PHnBF9OonwLXUKvVlmIimQon7hHViHrGpN058apEJ9YrHat5Q2r
wpQhLEadsqcEHZytR9ZXowq+aHkxsi6gxjXWKGB/Il98c5T4yzbX2sVEnMYd5FqrfzTsBoSOSNiM
maJ7zpwOIlScvhpgR0aE7oL9H31qignVQ2+HiWCTzzyZZmKivyVzqei68S3LPCbvrQQtb1onL6q8
PZ/JIQv6f6QW15fa008DcY6MHdsNGi9ICs0OJudBSeIJMJ9tUtiSsjSYDaUgwAweqSDRTFX6Y2L5
m1zJP2KIb+hRKTdK96izvL+hPF3jHAxYGhOduXRwpUBrFwX8hXkvN+0SSBal3g2vHeJyo4z3okp/
p4iTINYDuK4Oz6u2o7U/w83IcSB4EyVRhR5scMWn7Jp/naTW5sRrzr0Z/pscefcjJiD4IDFizovx
3i7sjSMUXF7QFnMvPxKXP9Uur47f44+PqlWix40RmGA/LPMjMFGSuBZaZrJZCo+/jthWbXL459Fr
52ialOEY5xikgvgaLopSwKvbMAfnXWfuo06TnT1WW6bxfwY1QhCq8UMPbk1b0arhRPG/7RGSzzkW
ByFx2VXMyAxhuIc6KgWzGC2ezdBAxVSV3YPV8tbnYrFDmO0t5eCq2Q0MxbyOeUzJTFlRRW1FY60t
smWcSj87DuALn/gjyVPQMUdhCbM2RXZpkFgpM/p20ulShorNmblLExsG6B8f2oa2D3XY/VZ+na5t
NgcVQ1tu7nuO7ZT3C1Rg8J0hbNHibs0w0snSmsv0KlGd+vKzoqRKI4BTgQ9oxVnCLUGvgANnRUkM
7seEERAR+LGUuOQh/E1+/YAmbEtZtNUaRkLorlLX3GnvnzaIO7T+Nkq+SDREqfvFDmY5dCMXEoA8
lcrdwUK8VQPmYxgjhofW2BrhmCKKYQvYheR3EIuGMYLbABb3CEse+NRUgrp2xosugGBJcA48Rari
OOgIobL1JWpiNvr1JomZ0mLrjGELMBQLiPO0A/NSI2IKhy+PjD4qjpVFIRy7QGb5saoPv7yp5BbF
qe5gddYo+gIEslbdbBrZbydlkisgvweDcj/gDhX2tq+aewuagKd1V+DlyGq96tNi7VgNAOAnfmd2
wZsKozmir7b7sYBrYXpcZOS7GloWFp+V54tdXG5QuUOHAk9Jl4DqHf2ROLkZsUi9e2zdfeK/sAtj
HzbtvNJhgDNuc7jf+tVz2GCo19pB628hJpk3mNkolq+iVK/xtE4aHlOLqCIQMqzWA0YC1qmIsR9E
D4h5F48rlwFME1jNlGsl2BCUzGp+qYdPRXiXxLU+zajU+etQ5+7s3CDf1HgPneo9gloULdwZTq2o
dddgD3chdQDrzj3R2+jssWeCrdC5ufODP9jkDksit1sZX666QBw2uDwmdmCRdG8SRVgGHWTG3ZlL
C6ovFEMWDxWCUPKfILU5a7vQSBRIUKpfJYmD7JQqsmSjmU90zm6lFtA33S9u533h3ZzpOPlnE6qc
jbLV7aBtwYhj9YSpOSAzOB1udZEd02Zmp8EQJj5q+9OcgabMxTGdu3M7CUYn6Ko+QhYvDtlL3sno
GL1vAnQb2fSS83bCCHGxMFjqpKGA+i/NfPOhe3jEdedwW5GjuPWtbsS6Zhcqhz9B+qbKjutnnapX
E6OHx06Z1EpvP4PYyMT3BCOKx2+BEwEZiEgFCmocDE+cMqJfNpfEkPXNvl2srOR6mW+mLCFAnyOw
mLJ6rKAyoXbQ5U9OYh9fWL48wyHIMnjT/3rzKabitEGfwWJds4dsupcwps0BjNUYi7gX2DmnX1fD
lPxFyLVCr7Wai4El9oKoKPc+VPMG9JYFvwi7Hs79aF2OJjVe9+B64jFQznXsu3M/duc4+Z1pHtp0
3owJRCwuI5xuJOFG9wThnoG/ATfxvs+fRpekwpRlvnOLIp4iGjs0DDzjSOyILM38jpErbmYAcI54
TOAJ8yrn8jcFrzDJi4TILKxmq9BRBLR91uTt1RBBPJuegi44tgaXe/sUqYQ0LRirCStPcMIF8c9G
bnyWY3BQxTP1+rXRgHSYVWv4FHHPHvUtT39UZKLkdySxwSnFmR28TT4QLyRBe+1yU4F8Rnqqj6yo
TnM0fAyq+C1aucUJDUQ2unohMMzxZUqIKsP0ZKBhQ0pynYf/6YhJqJjEQ4JhFBlNgMHcX4qR1ah+
q8Rc2S1zKHNYT3H83bT2zoiz32ioLtIGGM1HQhu0Qm93FS6oduQu8zjcx5Tph1Ov0dMzAPnt7eFS
J+9N+2vM8pyhlBjR7SIbIdZUHEZ0dUUcnSfb37oNe8fkpzbQow14Z+3iFvkEwSQUKkH77ev4PADN
7RnF2F36M6fTThKO7BefptYQx7KNq49B3h8MyBGOWMTMkKEs8y2A9af7T0qY8xwHB5sSI04V6WTh
1sKAzK/Fv0Isik2Xoje2scE+KiPdWunTBFLMY/rdDNhxul/FYtsq3Z1yfkbnO+f6l5wQznxn1PkE
9VhFT3ks9mN1pSLh4mBP7b92CLbz/qMsbpjFRps40U2pdzVzZx7+m2Vf3Ry9BcTa3ng0ANZIPa/m
bIG4jmeG4vAsqtXs/5ubV1E9ZPlXE+N1JI3OTjbxCP72sWDfQEhQQ9maQ+x3GUpVzCeD+OJDrU6g
DMLfUC8zTCc/YIuLDNl2t1jL1ll9NSF4Fwlh5QqJcUhirrnvBOsnPwDvBWE3Qm4MIgLuLiI+fz3i
51jJhgFf2KXwuuFL0lihfT/Ufs76vmZXYR8dis+Z6nqNFwHePLiLmEo7GKAEsv2h8vajHx9Ad6cf
Bc0/jcIK/YpHie58pdFXkXyVOSPdRK0c5tRlCpxlXwWXEDZx6yzJrlA9pp4aa0Qr1DoPNX5cdCWK
xU7AV51hOwOXFwFxIRNWN586BHYisr3MgkezYV0Yp83fmGSTyc0eFhs371DtTBvMX7jiWEhQhlfw
IlZKJ4fUR0nGJr3BUz1DBqgg2cRz8GTbOy/9Zk8HvbO4KyV2oBC2PnMMGfSnhTEtzD/m+C8mDMbG
f4001x+PESiX2j5hgt3M6DrxjnAU8cr3EJxJQmOGtmsLJMq9uQ5FtxvQQEjQCQZuAMWQzwzfowi+
tQyIa8RNRe+GLcVkK0q1mr53LtuPogGE1jcHUiuZrtkhQWNuwl5J8dMKuYt2LRb6xfzsBRMNZPpH
9mTsoh2xRhpMyy/WMemifFvbePyVIvxp0B7VfAKO+EsGIlypl8J+zTvU34ATjPiWufaqCPvjWDyo
+jwnbwEHWQyWpvQhymUwUqm8sL+3/bhiTlhOdCUvvQWr2gLUxrdMV7IeGSR5KSM6mKVB415B8RQa
yB1MAPypmuz5ZrE1mvqzb6AOBDbRKALfHem4WXgddPvQFn8axDOzai8madJj9Kyq9LUwhh0ycbB7
e5+bDrvuLq0zfErENEgDsSizteSAXYh9rr3LnPjHYATWS5QgItgbDltGv9hylqSAE60vZSUVTKs+
fm7hKthR8Vy6xVXj5PMYfrkiffa7e2uRe1yCo8R/hB7wGqL/wTZ2UeKj8yEnR9aj6pprKl5G+8em
CG/r90bgpvXvbfqBkY3x6DZXZ6mTe0e4sZMae1M6e0djiqSFSAgkzJY0I8e49BGBgHwXE2nBRio/
zIq3Jm3/hm2yY7JHFkAevA6og2nw96BMAOxTR0bMSgi0sHFplzc1P8+IjPqxejAIYGtrc1v4fbkK
GZP1fbwxk3vUvZfhP8R42jqXgmS1lBhNLGa91+4o+zc92IdZPNjymQEir/1wTCq9Fajke9c4AKff
ycLcS2/a9Cw50DpUpJJcNAr1xg/fp9TYiVkcHaaYVf071V8ocLYZZrPWmk5NJthafOjo2SsuS7kb
IaqbByJ4CTFEv2nwgsPLlBK9vE7ORUR71sB6bXjpZhoVGVD3IfmDTLKSUBlU9BcB/IbNEj7LFDEr
k/fhaeyRijGGK+yLJolKOj/T/BeK/lH2JDsh7dDxW0sqSY540mOV4WIkSGb2gm3LHQ88oRUN/QP6
f6/hn0wmUHf1IBCVS4COn+wzr3tIXTixY14d7eh5hobW8N1NNRWceFUgqgrxpQn1w+niPc7MAW2G
ljvTZ/n9W2TgR/Wb8AA3TZ+WeOjHq99FR4aO/ATg3fIhKbzr0D6CrKdAWzXws7v8aa55N23ol1C8
PfSjKJCzkYnigPPoaLIq4SjwMH55XyRpzlZ2jA0MORmGD2/ENCxXpVm/mFWCx0zvMHWtG+QXrriR
kYyjtvHvkbhm2DxJRmo/eNVDh29ma3hvLu+bGFn9EBtmXPz0s2r+tHRYloJ1xdVXd7uu/RZA1CiF
BkbhMXcUxVZ4oxRQ/TudjWYUgRISpsCEFPiM5k2w5kT/CiGb/8/IJmBzgZOrBjnvo6kIQrxpuAZr
T4HX1jsDySmDwJN2iSbCYDm2T4zx1jHQS48pcG+QZlS4hxKjA15ybIQ0N2F2FxAsTHFvo0WtHaNE
ineZS7cBKt5pv+lZm/heqzseym1NoreAZiV2Fa+T4g92y5fIeUCQBqe3hSrFZR4Ny1Nwdny0CnCV
+HlpXIiQcKyzVPCJJ7nreX5R1Ka8b+nNHmHCWNmuNLYzY3dIYkOJMvQcts86O/XVFu+FU15cVM2I
lEAqP9GNbPS0H0Wxt9tHNgWy+DL5bGJU7QN/rUTgJU0yuFGxTixfCCNet5S4xvCWV7esoT7S/QbZ
/DEtlphXdgjWVzjTgsiZDen7qMtdUJ9m6MIzw5W4JN/Pw18zkNQb8Avy4eUlOnIueSdH169IAzsT
+sIK7xDwSJR5wHlYrTtEsDFKRhIFTK//zeOzENWuZ7k8oa7PM6gCuA9Atpk+ISDZyPI/tUkTiC61
86SqoyZjp0ng95byURcFVjLSmiixcyD2oTwKFC6jU8A1mu6m0eGv1chAx2s0bbLFbiDw4HzpMThi
Qd5ZXNikViZGsHFCvtAwAjg8g8fqXoAKbY0EvbP0udi94UY9vbIdLnhyq8ShjRzW1S9T/YHSir3k
qoacKpxxE9s4soEf5ODIhY2xBzeSIM4HgwL3dLMexvnTI7p2KkhrYgsSpsFD4lyz8PV/AJCGhT7X
BBjLraXe7Rk9ArVv6J0LJvNWxGc7dreUHr2U0HAeSvUAqMUi6IZUS9SEJ5cYggB/aoqrhwXqHung
hqEjj+DFAbkPWsDp3StFAeTc/MqAn4Sl7MFynmQEnGwGljfKEDBqsCvLjvgLC4HXuGui+juaDT6g
E/oHAVSnGQuCq1CGYUGAwp4OvGTO1XWdeIOlImAUH13cIGfontftbSyTJRVlaG5NbpCBleW/EID+
JGHab4slNjouUN4ZqCHXwAWQRQyM1xCu4Km1OWZjuWDnxYuunfs4gEFSIYkoAbzAlsWO18Zo55CR
aLytphZ7hLLLrt8/izH8g4ubzEg2Kjq3952dnBwZHVPUDUFHlihMGuCLAXF3Ii4eEO3xwiWnzuv2
MhgoJyXMRnvWD+M88SY1OE+DZoLy7yK/7JP5nDo5Vo6iJhXQUuW2K4xPBjuHymHCOy1SgMklPyzy
KDSJGhcuW38tbCxmqsDUBcqFaZoVHoulpzSss2U6p9iavoyJyZdHiHZnyy8PbyvyOEouhmgFFzaG
kBG7Sa6ArFonq+LEKrJNLL96CM1mH25spMwVvS2+IMJFlX1nUflgVcHHOEbsbJDd5LaIkaLH0HUN
5L/zssgepr8+c0qMCs60G4LhLwPVt8D3v8N40uiKEGj6i8drRkeXIe1cRwETZcQGN1wJD7R65jcP
A2nnOWlhUdN+1p0LHQObWVCTpTkgNPG7jIwzHSxVEV6DBiUGO+R8hkCeyXYjpPFWw4JnOZPU3rWK
xV/Wo/uWLtZDAVVKCxyL2g1J8lK7BpcEJg5iTqTJlAb3yxg6xxjVuO1Bh0Atm/oPwoBoWPqvIyFf
aNLxZKA7BP4TC8KmDYqtObo5hTx3/T3BsSAVL+xiDzJ7wWGHfF6P9fMYosrHKuWxQzF+YnK0DTc/
MGT/0o2A3AmmDKWo/wQmz2K8p/e+b8MsTDeey5PpD6TCefojDL1dDy8OUbTF8hFpLgxGjzQIO00R
RE/33vGeLDj7ceFcjZy+mHl3nL9itTgOGaQIo6dSRDJrjzdaqk3StGfLeRGwNVB5kqBAxAKKl4QG
HocelYjNIoqGK/jM6uqYy3hfTerNwZqXcyWOy1K9lUfAPFjVGKoDwUxp/9rW2w4Kp1EekhkWo4a1
NsXihg1GpjvPJClRCXYbK0oOGaEutIZULMOl46WtamY27tbg2/Atbzu1b71+0tErNIEAVzJtYVg+
OON5Su5We22ASefgpSomlUQVTS4Ufpa2rFh3sBn2NTLzDH2OyaBxLDCWBHDo0TOnsG1dSNIOw61e
filoGPWbiSoudNstSp9tPeTXmWIxN74X7qOPwqQZzikTcBbsK6sAg4+CsS2H/UTUC/3/WTVfg6G3
bvjlthwLGHXhuM0JxWEaAkc+mIxhSI6gGUJF0UHii1EzFM70OTM8lmRodovRA+dVWfGuNrukyYi3
ATKql7nRIunHjNVqTEQx3Q+D3NLYmWHwBG6JZ3eO33OhHwpcQ8sbXc74FRcEkF8eeRKPjeheSkzT
DtvgwhsOyNXP/vSjYID39T/k8isXYu2s4LzUxJWyC25xRGcdlCMkr6biGBLjlsSYdVLy0lgHE7V9
bXmPKlgMK7O6y3o/6e8pea8HHN7avxkJxsYHn0ctaV1k2/Iydp9Z8hDDv0aQuUqddhtEmr9s3Jlu
fyhSAQxZbxzsfTYLEEAyGA66decEb1G7JOLJ0uZTpqB0/eGnscl9HqsW6G8UnaVU+0jbv0Oao5AU
l9RL3lpFomiOPTELOdtqq5s33VjsR0syY65NOBcUjtVEucRZyhxtOIHeeNbKvSrUDTFDrRT8etDl
Bzmm/zzYmBzk3lMejncf2lwUamsdY5UwkBmhcRbXuDZxZ9oGZ4DYClzlMXNZkVfsjfrt7MBWiyfC
sRc/hX2xHYVN2vgKILAwE6L0SZJagLvIz+AiqZySZM+GiWo7K0+ZwcLXQgq7grQBaTnvrlh0nbWb
iR6zFCQsKRTsYNIqglGe+uVq9S30+JkyfiJzOEitSbrPtgCQfMQZrGGSOn7HzPitQrngQD5da5Hx
zd57DpFz3Zt+SAgWlBCHLSWgtpDzz8KeSzJYg6hU+wytJ1wUB6dsPmsHYqY98TN59OKOCImK/zg6
r+1IkS2IfhFr4Uley1BeJVXJv7AktQQk3kN+/Wzm8d7ukdQlSHMiYkf4V0Xjsekd3NesuSOtPkk0
71uQ731hvTp5dK1jMpyh+91ZHam08iUthy+wedOh70JabvX6WlZfGkPd0hn5lWNuJDPq8vYzOCth
xY/mtUhpLTMAJEfzg5rze4nRx8nob6/MwKvidTtNt4hfPiHGTSg5ROoCQG+18O8NPG2GJXcoQUHc
VUFls2dmxpMp2p4oDxP8LMZ5kNXFp5lBH2jtUzNRISDj8VYxkMIEFF0d13pOtORkwBqyouIy1NUy
9kNkg0WhM1YvQ9I60nzsepfkh7ZFtDtqUfnX0afgi2in86JLXJSM7RnnxSHKOI+ytu5xnyPRAZT0
cmq7a4KUbk1sXOS/yu2/KrCfSTpSwRaqCqg7TOYaSanvkg/dgjTdsEL78rHufUTNTE1bx8igEjjj
Uz1g9tc7CoxyadUHzeyDPJ2RJvvyLbbY3WQTlCRa16W+hKccaLjVcqDPuv4DaxrGPwysO5hl53r0
ycum36EG8j7G46VSilitRnmXLOH6ZVftLtKoLNBC+3EOAeeGS/kR3YWBmuG6eBY1iWV9bQdj4tpm
znxVPJ9tzEG8do0NQVuy6JCXZk3jFmgzJea5k925aPLP2Y4PZOfRYcZ3HzExjNq3LKVFXcMUSK7p
6ORyQB/wWZu0XePR+BlGJOV7Yf25jnVNrOYRT4L9xhe4eRlrwJhXN2MC6hUT2WTeCl7Yyo2MHgSC
zkOdbgtzKPaD0XzTAXnJqvyfGVcnMzIvljHbm8w30p3AuSm7/I18zLHzvGVqt2z7wx/2tyByzQ93
0rAeuOeyQ6mZqjAgsx8QndsoNFdXOKepMk5TA6dYKx9y5fzpg/fUDuGxNesPYXL61eLWBADPNWsc
tTfWjp1oRgBT8TGES27r+WsjWh4AyILKSx70JPmy8pkhqbsxqL3QpHsYsnaX6Uz6vBDbpCPf54FP
MCtsnO3CAkEZ1f/QqEkNL6qL8dgYffPg1cnF792dp5ufgEVyYkjyEw/ScYqqjWYbC/R5NYQEbKIX
MVCp6WMSrUu5w/ezaYd0nwB29ktM/9SjlvX8gatqk4fhq2ktdQniSM0mSWqbaYEMkRNy5jJho23i
2DxTwHcHH2mu3cbf5BUNNT0rIYDfR3yDF5om0Vs45w0VoAVZqn3mc38rDajzHBYsmZ5aPxvBxee3
qe0eZkjomrsE2QqovH7bBuWEZ45cVM4SrP95HbmKCqmQTANBN02n0sCAvQ1UEXety4pcueD1I/DM
2XybJ7AxfXKqKnlPSnmZ4/boDd4y1YW54qLueLP/EMf2CwgF+s97457Hw0OvQ1O37W1px/veczl9
VGvDTy6NTlHRGOloITCxOJImn47XYC1i60sko0erwi9YzwZehZSoizIeurG6ZGGSbYgTglryLY78
pkg2WEMpALHs+ag87Z/WiwY0Q/c4+h4/hgl/jfCUHBI+h7I+2wl3XVPRBDIQ0sd9fG+c8dUa6Z8o
oRuvsQF+kZu7wA28uLJbWkL7b9tAas1a9Zq69XuBfF3G9GAAGHlK7ASLjLHpKhT7zHRPvV8aW4NV
FeIbxvhJSCySMv3RHbpBHGvcRhU5rVTPL1rX449E1cJVQFjCLhxzCxyO60D9PuIhY6KNUKfNP1Hl
HRP6F/aJOzfou1YajNnSi8ptQhbuC67VetswD8DBkzLs1r+AzVJj4ETdC+7+YY1nnH8HqZ2NUaJT
zT1NWGVDqkzT3uO8YQWa1blqMZvyiq0KWHRr8nesKlbc7HgXXpKKc5PByAFZI71O9vRYT5y9Sgev
uWsNB72JSY1pexa+gxDNkwqpnBPIuoCdluIcPq6DmxIRSjE5bp2MuHZDCDHoIYKwA3SnZqYZ3Jo2
Bj7ytTs7x0ZLo22rpL4h9LQUzkS3KfQSqpl6ZqBITxa2jC1OSwg+vGuO22Dn9alt6brnOPE4k3tw
CbicyWgEdOA4N5OOZEfjOtYiP6+6PNp1I3I4qRYOki7Hr4jvEUfMQo2QaTBtudZKHxHHk3J8cUY8
0HzHd6dBqcMssQt1Gq3ifp6Rj1r9IqOcRiup23dlxZQbLXMrBkbhI55sTjDJb8MdMRUWSOTqwj5A
e3kCktBSLUwCYIEF382URRaUvlYsWMJ3qdqOf2DxJmIkscSmGNo3Vb5zw4kIbeTDxRpdczXow6td
Knb+gTqGaECf5Ww/ZmDp9HPY53th9B66OlfY0IHZiHAniR+X4ppMxZKjH6tbNGg7OxmBPqnxn5GY
XyoGWZIryXrCB2OM031i4WprL4LFwbZqVvJSYQl5BbXDcj56PIi24s8oQ4iwvWP7li+Obr1MkDGQ
6PANOkb+N0lgLQZEOF4qtLpIQx7wx7pfs1NwAa85JjQDTdQl0ofOdrRyhpzadOOj8Sm08XJ4kFMj
3nzRvRSlJwOyKOeuzIEazPkbKYSTssed4RTPntHssix8Tt352S7UQzSUt4G8kg13FrLtB5i5a+04
gRbRd22MCOyeJra1C6o0rMlqeuIpasN9V5RBocf32V44KSneSCkeGlLOuc+ZCr54ME4NyxF7Xs09
j6jBH/RUbY2p/1rR7h0ObM2jSve9a+C0GZnrp+IA2fZUGIAyEJ/ZXDIZxPWikyzR5SnSPHL+PqM+
Sm1nPnw/pZlsWBImvfWAhfTR18afJs4LJg7OVS89DKXcHqGApD+UinJZZexQ98bJA/glSGYAMFYM
zcJg6uEX21xOLNYdkux/CTsNmZL8m1zTowzDD2ukuFC0kkXY+21FcwUv+gL+nGOZfXZDMrFJwWgz
qq5pCmtkEI/TTFMXyHqaCE089zx7JGWwHxiAKKekYRBv2qx/uYUNoRoJPkSolqGO/1RovPJtWzGh
THfk+zm/yAF/VB6jdmTcAK3Z36PsHpw5vjTZcDOEQ8KLkzkyxDqP6fPBkfdU2+nJLrN8b2dUf7rD
fMGrW9Bpqt9hIexcczgA838s1PxTF/M7R2Y+GSxEqPBjSItFDqyzmNeWEWuniuWG86mjjY86meF3
eL3RvQcOvG+WdgC/RjpJElVynKZcOZgMmNdQm/OzZaT3ObfkQ5GkzbrsEYo6AQ0rBskMJvI69729
dRmjsOxw55t0Jjuaz46jNIKVFHfvwlZ/SfT8yyGJRZa45bpf6b/Y3FEInO5QtiNju6nZO45T3gdq
mcn8kYSuJB2M/ZB1zP502j7bqjn4lXgfYx1EWYb3Fhbr3q25CjHJXLc12mZv+HfZkkhKMJqs0mw6
12pckv4ZnlP/w4899hk3mGz8M1kLHEgtazO948hC4s20vEe1LFqa8Y851GMlZogosU8rfDPyHZLh
Rmr+JLXxFhb6KbSdB8b0n9Gkv3CoY2Uj+NWbKHoKflxIjnxVzUwiZ+V8q44CDiisFxgg/0jqvjYF
R5CcIqmxMd6Al6CjRJR+iLD9KzImYytwkDHUptQ+zsPwHXvC2bJJ9XtMzpuRUkre0onWq37eahC5
hqj3WGyRxdgX2lVkEBZozY4Z+mjhFKHyQW60roJdZtfnoi5OiQ8EwmFayukWzkYx2585t7NtC6WG
Gb/kAsO1qq4VSQwXJ+0g5s8wp/aTPyerR3ONcHaNj7sNAuMHu8275F8OAuYFQsKDDUVPM81xPxVs
tYDxg1Eyjox5hfqZ3X0SYAeKF0OlVLTB1csr78F1uBzj/uIC+RyGPUssTSxJ8wwGg2CaydQn0h57
7nnS7C96Jj4NGAFIQkD6oStt7NC4WYX+VFk27RRztQ05eSNYNo9uSh/NqP+qOWLKoOPQhXpjIPup
iPq91D14rY1KMr9kjN85+TJ8kWq+ep59H/ultEALf5mMMfsn3+h27qfoxi2fwS4VQHZs8cgSsEoK
k9hgbUQBzJXujJP6aaoR8ya8Eltm0pReNYl26jtGG74gulozQAo6E2sWMmG1y5V6Tnn7Mh/fQy8J
CkbufGV+5QA5g4yVNpiQrBybk2vp3UrXqnkHmZv8gR++SQ1mSuHj4+h4HkLXJfVhZjuXjtqFM8MW
dmjSZjdo8OKVob7E6J1scXNijs5F4n4O4L03gtdlb0M75CC1LHwVWEIdnQ+yOy1dwBUieQwJJnLE
YuRGwBndTWdniTOlHUH9AU2B3ZwRhps8YGNxTMqYlL1+6uzae+7iZsL5xXI74KPhDFrpTDJzzPmm
5a8nHYuKNi7FYQ3CCvFvnqxFCfV/CscK1xreQ7Oyz0QJ3xtDzzFiN7/o2wTayPSXKWa2JDrlPAzr
2GKi2/ZE901QJhbvN8FRudYiLqRh5n6k1FGvwZYeYnihVJzxoTkYonjNKepIIicwsTPxMVZrDjFY
DHCHbLAEO9uuSa1jh8s309t/roz/6Xa28OnvTUTfN383sJs+kMxXmoRCtXapbBjG7Wyw+KbW3VDY
accq/GdmHGS1bKGkiXAnJhwBYGdJ1Gk4DkSyCMQ2aZF4XPqEWhs/MY4ym/24cxUmNw3o0kRHIfr1
AlNa+DVVQJ8znsFioVSZ0035VCJNzrOcgZqYIW+hhGIHnwxmarFPbOsxbpJtNZq3oq9+8CofIcTi
FauKz7bV5+Xx+5MNiklM8wuVfCr198VAsWgsjGJftenrVKqjX3dvkTX99j1vdur4d0D+13xsqTlK
YqwsjVo7w/9wRI54bV0+0wnB/bELHBTWKUFtJaEACUaUAWrlX0snMz8j92SKiRKOsjqte1Dr90SM
UaPZh7fhWP0U7PbrBCX/lufTOcm8Ao4XzTzgFH5AcT+Tb/wDf/Pdj21Iw511qHUXlrRPU4usLv5Y
7mNZBFzGuYZ2zkOhe1Am/K661E7YPMWxfgGDdc3jBppn1BzYpTZW0jA842sTH7p3He7dOUkWQP5P
YmrhthTWwcP+jJ6h88SL9p/PtXOeMCy6PSp/MXFhpxWs6WjTxCe35JLevOjSj+aJMQ4HdJ1/Q0h/
OEz/ap+N7oIb8U+MOs2DCOmpnvuGgsY0d84YZFn9Pf8mQSCQfGYNmkgntYCVHjS3qHeWg53TMoxX
4dVPczozBqcoHEYdj4ZCj6Nsyf7RbP8GLj3oBvsIuoO5OK6y/ZJdUoy2gzxEHvSxMtolhMEkZSJi
wkcDkGXmHYVWxtvcWJ9iwBKV1c5VaNpHpdUGQ82qC1JEjFUiyy8Y8glqRoqZkzBqNN60KX314nlV
V+JgcahWpHlJ+YV3GdXPiaN2jt5/Jbb5NVMGgXrsMM+3f+QU3zD/3OireKuK4QTmgiboWF+LFHik
pGt3VtuOcFnKl411nD3K2fl5sqkrjvnZQCSoGZJb75jEFAvgIc621etTMc07L0R1MIeZKTnxxDa0
6K1tvrohBrUWcTdSIxoeaKpeqlcxmcfQmDCwJOa7gs6WW+E2zv1dmqhXGaY3L6bbqvgWGoZjxzup
VF5nxpijRwdPD691cu8RuEdIWLTveWyO9C9mCvuvv2t5Q8Oq+9R7XkSTGjqNwyTiIEYZuqQqtkiE
Zjl7SItYkqIOwf5HH7+IZ3Hk7A5aS2YUXC4BlCObBx2YJc32/aXM56ucTaao1ZtKGIvnbD8I7HWZ
7yurpZy8/xRCnn2V3ipqqkLPOTqJvu3oTc/S4tRTQ8BB45BR0tHU5luKCttSTKQzDaaKtv1N1G8K
Qxsl7clnrFtJusuo+p0XQTrN6EdDO9tVwgjKgmubKdxbb+ARMKm/nLX4GqroLS77fc4SXef0A7eE
WyvrKAcO+Tp8AGHpQV3+GeVXCbK0jNLLmOL/amvJG8iTui1L7+J7ZiB742eep8Dj7CY87re10dD9
GdJ5ww22zf56Ye/LOGWctYz4X7lprLrKvmWYskr0iUQ9+QxOwpoeXx5QYg2PddsHrhj2ZTdt29Il
rztjJrXX9Wi+zOW0qfIh22g9uY2lbtzqXihje0uS+Wok/ksZJZcQizfL74NPFTeSL6QaDX6IPIqk
2lJhcw9jH+jBQt5gTaY2LaPDoOooHXV649o387SXOfcxa2JLTOHUmk5gDMhf9Eg8aCZqjU6t9hSr
75wiORMjChgmzJlN3KzDpP5mjX1QPuOJduJz8Lz5T2bTrxN7GXgvDQySpAG7TjDa53CQInjXlw4N
4WARRCQrkfknzwcRUE/lE2NkP0iH4aI54lNVebMm+3MTOeljE99hmJVPc4nfPqJClMOkzb6JpKJZ
UDUaCOFeBDpTteqdx+GrhzZAW0PAzQp/+EzoEXAk/TvShgurywDRIZhyuXUlnjHo5hcquJKN1oBX
qBikeXF/5cqw6vXq6GPqcxCPejc/SULpIswP8JNPVknnG6gpswd9YUGxpRaDQE5Bw4p0qg0kemzB
hDsS2OSrOo7egSuzrequybBc42/aKPJ2CqsIXzZTah3KBMOGkN6JGWq7T8lGZ9SkWkDupQSyn5dV
WDG9XJku/El75vAyWwJH1fRictZpDKyUKj9yAbgu8zLpETObfI+MUBtwpji2GkQixK/Owv8la/DZ
1EnpGzkxxktb/gsOYt3GzipQmTD4MTCFOqXDRmNe0onrU8O8pbaojsowZWrs5IQ4nFOzRJULPSRI
xN0TL+CQnCvTOEVq5BOmrnkqDi63jklTZ7NZGtLtF2N2X0LXPGUtdgHlo6OqstlgG0DHsobdkFIm
i6MAIdOpaYNzy2Fvdc0fsVzwhQWehFpnNzQDeG7noR4ecgcCRE8thGqWOAX6VuKa16bz7rFCDApr
dUDI2E9gv5kXBoxMqJOwToNUxVa4PhqTmf/Cu1j3LuKinF91/BydFkcbG4dM0gC/x2+Esrr2QrD9
iQrA+11U2D56NP16tvpClNobonyF892TKm4O5iifO9H9grPC862HlJTjZOVxYgfHtuieaJbadnr/
nU0cwTHH3VMFYHiy/sY4/vBxmru5s+N8R/V82uQbffZPvkcXejgcWwu4ZOk+NzqKUD+8Gy60C7s1
XyI1nS0rgYzkHZYmsc7rm1VLAwVOQePSFo3gx1j8ZBZNgEmtXXXRY7WPyo8wtX6iNl4026XHsPJu
THzCdWu0O0J4XDhSOK6WerT04ga67bss+WfVjFS27oB9hivE3ffKp65N82As3NsADAGNoIiuER0/
lsVy7CUQ2EhQ2HZCto7iJ/TS4ntusl/N5+eXPjF4ML1EBhcZsZTtpnDjXdrOWxQYUFrp3WF4omVY
Xyfch2NOCOGvXW5Dtt+8O8itbjyf9Ly+dy2nQe7ATzYEsg50tGlq0MJTMlzpvK/lEJBnOLZu/YDP
+V7Y2FFirqb4WJAK1JbiLOYm1a6CIcHZGJtlnhcIPtkmBQQ4cQpf9w1M3Nhae8hQcqiPbcwqRzpt
P8Xl0SvVrbKNd2kMF5u/NPnIuLX9UfO7LF0fYTV8kml+jYnUqHH8VBP1S71TcPG0ZxuTgP/EXfVj
zOxA7/AXzg2mgx51Xpr2XV8igU771jfuNmvJjVOViPOCwJeVcvA1T4lpYWtkGhxH9gPC7qsZlY+W
cN6phoOIRrf6xBQQy3QaTjso0T/Z6B9BAzwaUUzgrj5rZvaiJMe8ULuVuGa9GWFhyo8MnfeuMz4O
xXALnWYPXfRo0TpTRawceG6mjqoMLcoP8zgeJAMrvzfZJ+gfHM27YxeYPXqGCd2xr2yqUeKjFuOb
0JtbC72jyLUvmqE+KoYOOl0CLrBIZOtw2f9RG530g0PLvRqyR2OM7ukIb6S388euKDZxWq5rXIey
1H87H/qs01qQt7CcYqWE18jWYDA1w6ns0oA3UxXMTAsPSQcJ10s/CPYQ0Bw63iaMBDDSSjnuGh6c
XLnnyPAucTg/Wi7ZKsf7izL/p0fqQG53ntwBvYhqBhvjSWpz2iIT6Ov0xgFgLCFGgz560MfojAi4
NF//06rpycD0StnISfX8BGqMNiVOuTqalurGbZwSTKA+EQd3DBO2Cs8Z39OOQrS96Qmk9a4mGl8I
BiNDuFPpdLdDBIShrQ5j5136wr6AbvyS6G8+9+zSSk6a1Z7TyteWkhssJePZjeK9N4BAFdUuTLVn
S+eRiei/TUh/ASxZjcwaVymbVMQ1BtM+3UJSUplebp1OA4Sm5gFGfPiM79nZGREkpHRBghm1cmlr
jA8TtoGwTgDEsjljrxJHYogJE4v8VXko6r5PhwpWfo0lCMvB1gtThjfQqGq7NxA0qDgYNPWGfHqa
S0ZRckQFm87VaAVzNr9Nuv0mJvnIVGcTJ+N5bsatXoDpokmRvjacwiDDvDnh5s6FD2Mt3FZBKx9o
tJQuAfQb+9XplrlCgr/IB+S5LTMHxObAKGhT5nZyhQhWLdhGKPLSST5AF5SbWczNFY9FRNMTxgXL
xA/p4n0/eXAL1jq27UcF6+PMiGIJe03yA2+t+DFLjOSKdfuXdjwTKdkk55K5g9hEo5w/hEv+y+wF
i0flLVHc3Gqha6jO2iqbBd6piPB7oFfORSqcI/Ax9zrqnv4W2XFIkXxjCgJwM3iBCANVBXAENxVv
QeQYRBOG+e4WqPdUlLsOY22iNNh7Z3iBnOwVtyefDBv389Zi9NNoa2h76zqdXsldBDW+0Zhwvd51
V5E8GfR1965+1bGPKqs66D6xx/E9K5Ee+gX6i+HHXhqSIIPz/00hnJ+xXvkJegy+bzAU7EDhagRi
uTixubphGfPbDy40WLLtPbFi9H4zUDUvbMcEAgNGnrvgiPOVP+irPmfM51sbmgyvBX3irk7JYJW/
apE8Eak72ll+GEIQyrzDvTZy7nJO0p0+8xF4VGs/DrxhkfdSieiY1Mh2I+slhFlqAoO5+2tTtS1A
Q6CfoUXQhshUqguprh6+WcP3DsfYln0yaz8dfAuZ/wq/MtChvHiO9YIla9P63a8y5nNl509RRR5P
JVv6tO600G2WYRmJ/73T90z+o0s9/lV6sm+NDpDItDaaC/aVtaMolCipRi99TpMI5SvMYaeZQmVM
misRjvT5QJKu3LWQd+glTPpoGK3KrZUQrHP8M17MNYITVrMpvZha/uLUrXMMBzYUTffkiRh3IOX8
ngK0fRkyylmrSl8MLkQHiS0wQSYw3M3zxSzVxbbqk0zACoyYWnkeLXmvXOzBVvZmYwc4yTaVNIjG
+QVfVL8LY13n6Ym46iFXYCab2ieB045Be/Y9JtmvD4gIBM+EAG1y4CeAvRonWtZgWGh3WffDtxry
GHl+OI1FclCuPZ+a1Oy3eDavXON5W5ePxI0tCVi3eW7ievwSZftltsOPOXn3pgE9G/doHXNEhA2L
rDvav4w5CXQNIBMMnUY5l1uuURJ29rwue66jrN6ZAzSqmAKKJRMnwuGOhHLwHErWGtHhvBTCHR58
zY+fcYNon2Ic3aPe56+15aTvQsNRwtZbnuKMSiVVmIBUTRcAIou+pct6k8eVe+y68oc6q5upVXhN
hJMdZDK5L2javzC5/2V65gPwlFAu/ZAmZFrO2pLwP0mp4sgkeDw1HMMPVV4UkNPJByH+uJ/aOKSM
VCM44GqhC7NNSszw5P2reQI9XTkTY80QiD0+hu8yofkdrsCJfbNaQ9D7gyjuvnGP4KtnpTj3Qv1k
yfSXlOSVRfVSWBRTsTxgT5s4z/Iq7jSse/t86rUPVcfO3k3qliqttLuIuh2fmtinFLk3k3XZMLOX
JltjWc54yyL/B3oeIbHE4y7CoWJmnE3FQOaCISxtkkGu7jSPhWi7qwWUeZ2XXO/iEuxPNUzJhV6X
ZBe5sIPs9FiXiplDvQDG3MKYv3JR/OqV4VzTvmnO0h+fRsu2sB+k+Z+wRlaryWgQDC2c+/WAJmdF
hCVcAzunkjz5joMFRdXRErPAh1PWBu6MkT5JCMeMp8ry5PJrYztELSsVK4ZXgrQBxNQG9H/1SGU+
Wqkh6wA7t0kq3Ghf0FncLfWLgP/rhmGx7+cxsc3IvqraFsSy/YMRGtW2gKB5k53ZHzyf8jaGvPdE
2nRNRKAU+DPeyDp+adX40fuEcbrQNB4dnYigDQqE4+jQb6Xf9uTP7P7UyBywh9Hm8yUCShzEc3wi
TI0jBbYEWPdeXURldxtssl+e5mQPs6cDxY11+SJ8J+Hx6iQ1dOZbvfDDe9XM743KGvh6LJdgCvAm
hYo6SGJIHCBDdTFaXGSZztV9tjCoTj4PUBUD7XbCk9XmJuT8jDxvbz3D8EXmrG2objkl226k2q+u
kBw5ZiYLsxdaz0KRBoO4qRgw+re4W8QeHz6nTkfUwVAoO/bEpc7QZm+N72hZMolL1Ix/GhNrCkX2
AAjApO5iAlubpqCi1h1bg8AG8PzGGO86fhK6LkXf/Qs93DCQg4olAt0Q6jfr54ij4b7Q4mpLreM3
YHWfspMa2k/K+bf3am8bm3myIus8M6zj0uhGNZ4OfJO7rrLySzWLOBBG6+CHKz8juLOw6wUVS2pg
SY5zjuh+M1zdmiGhctpkq6dZdPchLW6NiUbMRMMtK2grWPGr3aSu468avftwu+LqFwzwCpNcPJCS
fu+ZowUV03ZPRmbku9TAFRd6Jhn8WmDNSSQ88xoVIpkAqg6p89nZkbWXrarfc1X0eJWbD8+1A9gc
pyHP0L9S3kzDPw9j/aFZjPuzCE2w1Egfp7CgDsKgB7LVcaIM0AZXDNeuWiGRtPzyz1NQw0egZSvk
Z+PBrfrnDnvRPqvkAf8W1yPC6EDF4IuIqL+NCkcxg6hfPIfvVd28W5p45qp6RzAwVyWzHczx4KCG
mf5wPXUBdpJ4Gq0FBNxHzQ/EzZwxXwKBr1+YBs2sNpnJmbQtJlpDB9CDUP3qwAZkwmhCswKbrwe2
iBtvTy+jLsjsNjHhkyETx8HOKExcjs84yldl3iRnGyf2iqug822GFiSduYUZoOj4gZJlbrFRIaQa
HfLD9MandKksrKSDic/ez21CQ2WOE9Ru/X+uRvVuaCybomAmr2anPvqdwq2SyuToGvMny0a40mt+
Oqh12nvLnkygvVhbU0y4qyrXlB/dUUJeaxAga8GzDXxg/uACiPhbzB+dVrrbaGaskjCGOkYx9w/T
4tabL02FGVNqn3nL2p6gbcwJjbU6FNutKsQTM009iKjZ4Im00S4b61B6Vr7VJjYeplQubjCDU3ZJ
j1GMlYACI7IoQrwOyaj2lm0fOIPxlHTzA1aLiqwytMqqVSh4JRjztn/E/XROOJ7vcLz3+07i/xRu
1PBU2FoQ5pzmaL7gLCrHHIg2JyVfT4yANcM5U7Q+Bl3rCyADKrIPRRmW5zQazF059R41GBnWgqqa
QXtjyjlkCeFdqZs4/TT+wJs8JLYxdl97gv1kRB1/z6RtorPMRR7zYUBhv/LKwHMIoTVlTqgEZ0Uw
+E549FSptpEukYgN/eQJnwpPf4rI6sRYB3CzG8vc+NsZFz95lP4YGYoZa9SwNZrcChzRzjs4zvzK
6QiHyW9hcyWdwbOR9O1Ncwgemgx2Mm96dMmrQPApEOD6HExYqtv2QyYs57dy8vqA97Vbk1ghqJWq
fMO1lTzENNp4lvzsoKo5uRmh+lf1klghbtHncVDxk6vXbEzNctWK+1BntcAlDAEy2dXctDj1k6qo
NZ1zuk/Hlpe4GGu8cXi3J1p9y7qgoyPqnT/L7n4MU8Y72YbwaihzWdGkDNcT9hqXG0MgvsrsZPnQ
VrKC/ykTnEy0XTXbWaRM7Mx0jI9pSzurW+d2UEH7WklaXrZEKpIXt2pBM0qHUJ3hv8axRXkV0AeT
a9xiDJqzcKelIPLhjVOLwUpCs1mg57BwE3YLLo/yre1LWOblQKSvwNtJaPRjqHU6wDXPeRlMgQrt
60yEufSthFclnNDAXPVAA1VYf1Hzxs2w7og8uBG+fwjlW7e2yg1ATurVhrI/GqP/4Vbh8GVVYNuF
6f5zkJIp/3DueiTeZ/BNK05wL9iTHSBmEDetKWVLwUB+oQSWERpdQqupJ1uNqm3tSbdp1y6qf42F
+pw7Qh74Xk99lDzRColyY6P6mcTo71xD28DN4j2NdN9CME4bBuAY0jIAEWYxLwq54Wgwsr8kj6aD
XYR3h5EtsCJEAxvwPJ1Y83in5RP4LfCmQx5O5LkFIIUKfjgOX/NhaLv3QjegiA0AfQrQFTwk324y
ojJxgcXJZ8OYp0Njg437VagJqmpSj3grLMypE0o+VW8N1AhzWc9k9DL74shIbcQSJqt9k9O4Vvos
DF7pPkxs8HlBRmWeiDGUTR2zGmOhwGaD1J31wZxGT6nv/YQUk+JDUNCL05CVtDbIZ7kiKO2i3jNJ
L7dc1EGX2tSqdUN4c4QRMgihCXFqvIIdbaRqx5zH985oH6lVdZjo2eIwKRqM0pxEVk0qcNN4BPEy
q8JuPHEWLEWobQtnAvZotY33IRLFqDZPozOIYN5ZwHOvpdN0dB+JFzXW9mqeGrCyRcGrGRXNezpC
Lkf2no4Vv7kPE4eSQmRl4wsjFPqu5ISp92V5Lx1YJxRR4miaohNgPps1qUCYb0JslVZ4grJ6dFDd
3xTWbCAOLdcf5x9xNyrKO/2BBYNyD5usWoYlsmVf5TTFpJMO4dl/1sP/ODqTJUlxLYh+EWYgBIht
zBE5z5m1wXJkngRi+vo+9OJt+pl1VUcEQtev+3FGxgLg/Rm+LGSDhCZMILPVJZHpl003+MO0kDkW
2jxh2IZ2ZGzUMLd8zoeGu4cYYfmMkc2SI0n/ue4YHRAkWDitMd28KULymABVcj8pXgOEOOq5xt3s
jDcMgF9OxAI95a0HVGfVCIaJFE4zRZeyKmrSUf5dVuTf0uVqE0wtol6WsDjqYi1wdSeoAnXTMF3b
vLosKGVbkXnBN4yQf1o5OCrnR2Q/fZJuMe0obYAryzF3247dV1skH6WZ44ek6mm9ccxNmfXfmSee
qzT5s3VF7Q+0t4j4zjbsDUmf9Mfp/ae+sB/ssqbAaChvuXivjnO+MBZTdyXmljNaLz8x2z+wKGch
VLYhxceNd/Fj/5sXT3wkLo5FjsvYLgrhRnTF9GpQ0sNkuReBcwN4n+D0CA+j9l6bIXivArA3cwFI
eQxu/GDETY3tedPPuLN1ENAoYEWw3KKi+swTArwJi4pUt/6vGOR45n9yk8wTpdi8SEAZrFVOXiYe
rLgYjtVcaRhkNkF7r6RIyE7X6ZatC4qLbk6R04P+Lqa6ukBi8M8W1P3TvDSU7VpLTnI1ws5NVDI/
zvjMM2SqbW9VoDqEIOTsTGgzDuEG2YTTxamnj7r2/6FZ/KWC+sYVzyJEYt0N3Gy9foW5ZpgdeK2J
/f9WadpIj5aHs8Mr2LDEmV+RTCZ/ZA/mPS+JbhLxGufwQc3qlg8r2rHaX42D4U9Yd5f/gbipUz/6
1LSxmgQiMKTdJ0aUZDvpnv5FPTzUefATVNR/CDcmITa37b1la/ahAmWlaLwna632TLWHRZxiujMO
beeRb5lBRnjJidaiUwKrfzvQuoHxPsMXLmyznWuxHKppmp5iXDms2WW6xWyOsqGsB6lC+2CmrqYc
iuegLtpPbEj1S7pUeLnxu6DY0BQq4gEOqQrbc4qNt91ANk5f7dwo+MaWvBBUdj7DHG6Op2pe7SqY
X4YRU9PGoSdxF/vd9BiRC9lYJZsJZlX2mzY4LSl9jqdp5egKHzCq71vmNBXUkCHXuk8YOMTeI4O1
WxmAOwsgM5kMrCUw3tgGRhwuqVViMUzm1rtH3X4gvTXhOCe7HSa4syv2Yxtd2+J3we91m40dyR84
uWzlWhcaoBxkzufQRBZQcbqHQtey4I8g7H3PcXf0jOd9Wk4z8TR397onB4Oa2bHz8dcuNU65TuEN
CbM65VQx1cJ7yusQjvmh8f+DF6qC+SlnGCWSiUM2wcJPhV01PLV6ISPYVhg0dcz3IXMxPMQ0DLFx
LG4STWWfPcf2E95QijJiC3bNXBMmnTLr0TdUOWdO2VDexMayWJKeV8nQHtgfs88wAQE26gS2rPqf
O/oX9q7wIRS5zDuyh/lvpaD+YArrIxqGta+HgYOlxc4Sso/osJ5hHwzv5jA/VW53Je3gta96YIEd
flwhF3XMbAgEMBv55FKwCZ0HD4f5m2lZ1/luXDns5Tp3lz72CO1N0H689txRW8BjSqVqJq+Na6Ij
SrtzxO52y4hfPqZM77uxBEJZRvPLFKgWEyAdLTy9OzfK/dPoi/Ii1HrcEMEmqlQj5XogYDcq9H8C
n5KXoV5FcgezTxtisc/VeBWQhqBeABNZG2Qx62uwnZ6Qv5SC+tewsWlEoZAINrNz43V2dGxaKZ/R
R3k+pTwsLs7BmozqhWzS8pCm5sMS6VtlkbVQpEvQ6TkUUH+sewp1p0MpkRUKpK9NCVSfpauA5SwM
TbEx4RDh8bYb22TZxV0raEsiNUQ4JgPfHv9ZPo0WbmAF1zz+9BUkcB2DLHxXSMwsWehfQR5RNx2U
YGKJ/Am1u7xlEfsjvkVcbHNsrgt2IIgi1c/UqMdIuk+myWxkprIguZ5ZV14cI3OI3sK5HaZ4foLm
ahb95+h4Pj4i4Oh8sAaicPJVtATvddx/J23e7LpoogeVndq98dv62lXhSpiQ1VXi+t3Jzm0wph6G
lNxyehYiLvAsi/X3sOTmaNpWeqidnn019nZ5UKKkMNir5kNjze1zRx5z36FSbKuKMbIx4HczLH2p
OwNECnuy9A0WDcuU1DJNY3kli/5MAYnO8B+l7rUQAeiGRErx0AzGASVTIxX6ORdgEprmI3J0/+BV
fr1WcIT71oWGUcX1wN48Lk527Qfv0vJI0wht39WF1V3w3VanKe/6cwWaiHjfqLYlV1rcDPjWTOqF
dzopFZTHOnjKMss8B7YszxFNqEe2I/HebX1Fh2iRvHCBNEfexlxVcM3bOBV607/PLmy6HNckLJGI
ct+pw6Mgu/oY1Q5bXSI7J9Om64unxQiBlL3vqS+L/ILa4EX/Vl1iHbQPvGSOkSgtwcc9rTdVct3q
PtPTKmXxS2MILq/nRk7Yb0hmChqPd5WO3/sWJFHukfjiryDPqCNgIyqCUUW5EE9M6+cqjNU+nZfX
wa/vs8JqIO94ESCCjt5B9mMkPQRSwFDNe/aI3q4aqbhqeqTAkgDrHOApnYt2p6w+wt0JVR4w5uOs
vM9hxMxFWR4ZBkKGEIOGh2FS5zk033aqum3vqjvdMIiMqtlBDc5fdW+FD1FABCjuRwygqus40MCv
9ojWR8t2Vs4oBhJ++exK7a79KgZsPWDckZKcLD/EvDugMBHEI+hkDsWYWvtedcmhZG5eeUMpCJao
ve4WUT/5gzff9rQPePhqGPiJqVqwWiZXutRViuY2V3H4VFCNwe0wVu4/OlG4U/j0vhCCwKv9R7JW
f/OOBE6o8Pgc4oHuGjLYjvesxhS/V0RuzNoPQG964LrzgrhjhcUzdtCETWlHXohOWkKccEgb87LQ
K3Z0iSKdomh6lvHiAo5eqichuhxWDCVBx1pb/ydK3BNvknHvN018xbjmgSyxohtbYClLw9zb5Wa4
a0n8bRtWAxe8KPkpmoaFF8hAAWJKTjZCbt44vV2/dlKTmrMCw7ePW8C3+MZojkHXwdB5V/hRtC9t
MMJBBX7eypBhvZ4bQlxbZGA8nt5Q+OzpLNb7qQDC6kTa2TeOtB+skS02XRLpSWUjADneFu4vFTPm
te/dv0opfq0mNVeTla16ByK1Crth1+WB2LZ8ogfXiqgILktq6iBDIAglfXkUcdDcEUUiE9xjhOVy
nRGYahOirm5ybugz2NkVL0D+rW9pkhTsMnxzJcG3EtBqbrBvRBtLJfZF+DnMLs8JDpHDW7eze/px
M/SoMAyeJzlcS+Wa39IKkrty9tVL15XQMq3OgatS0E+LMzDBtgUzh4w1JcTpFCf7GAlP8cESb2gG
zkJCVv4RqTaBLenfUn3nHwpNl4bFhHuTNJ0DxaV3r6QmAJbmIdCOqHgYpEs6nboeHHDxdmjSZyy6
T6To2HqCJqByo0j5qiybJkOtluu4Ed1Gevo3nZo/ETbxNZ30NzP1AU+4JuctF91iH4AUB8hhTnHe
3UYxwWPJbnZvdxKr05ynLLAWtRcynOkWtQn6OhipCvS5Hev/9lRMMPAd9oC7BRDzA01/1ipaOyWM
J7u/JF7GaGDEZeqjF9YSEEbyLMDsQ+Mhn8sDfvYvIVEbst7Oz2mcPza58N8YJnD3r/QaLePm3JeD
s+lYwHJdDA9WB9Q6op6K8yCI9otWXzD5qeV25X5ilfKGIpQcZdB1RyJXpOgCpHZFqLcO1kSbrrqP
ULoW5eaWe5UnwR9cruzAyXxNSfF3XgbOKVwMoEnwPX+NF/3yM2UmlTc0HCRHZ6Qf3tfFZxshnjPc
2MS3FnMskmw88bk0Rxf5kaI5rzrxYx3Rf9jhgrNS2yAM2ZF2HKW4guadSxHDrvRhTHQz8G0Jpdtz
2wP8ouZojVG/m5o5enVTQ3XWgBN8tJVFrruzHzMtyTDwHsOA3JXVfRsO90UV8RBwPBOwqE6tB4LF
corPvs/+QcAsSOFxuLCc6XZ15VHrREfPy9B4uAWGtr6ks5ZXbaw9WuPgYRU++HzwH79B4nnHJkVF
pddHX6a5NbsSgXydjfpd2+GOGagfvvbIBx7rmMcyW0G1ZkrUU+YuNbdz97PBEXAWOXEAXUDAHe2S
+yCrBscviytLpTaALRDx8UwcrFJv9LyStpkKEjtz5Vx59HPt5kgFV/WYsMWLW3rCQ+yzWTMOkF3K
vd/zsNk+ajXXUujcjX/tI8cT+g5OVdw/un404NQsPvyZhMM4NM2OwNZjHEZypyrG1rkoXgvVAYAO
mq9J1p8aRBvjV3rveRrQQoHC6q00m+wb4oTZqgTE7TDRr+Xl8ncM0z9hQQdks3eXthF8LkDuj1aL
HrpoonEgu+JjDlQaHDx0vmHRNOPQfkJhwvTOPfAZwNWHHI06pvhdWfZBJclQXNgIsKZIEerQGqQ+
SMiKZxdf84aKXnT+ELHfBOFV7q8+eLbXpzrC1mcvDQbAoo9ua52RyUpgvthtGx+6LgUnDaXBqhhj
SvdBJALJVaRYZjv3LcfzLyTOXoBD2CpK0vETPXBkez9R/XFDooeMpQL6rQNQjJ0+gqK4babxixwV
gBEQ0xQ4sqWq6v67NR4fKXsczM/DucyLvSfCl6Bq5SXyJH/WgGzZS5z2PpWCMloNYTfI6vKk5WrE
78JgFy18m9VUvCbojh9qjht2sxj6A+J128WE93EvQoapQnzni/sYUg31zO1CvVEGFBzkgCg/0020
x7nScWZS3T0G0U2mym4HjoXaiFi+shcifyiacMdYgC+jK8LnxXffYkIeGxnTXO6MmGnyNi+v0p4p
tQ1bfnHsYK5tF/tlZnNiCtdU1zIf7yiq4MKAruRzQuOvVLgVYZ0sTf9bhX17VixMDmGugeT5NtN1
Z/3DTrFigmFBoEXitMnhrEX8nglHElOObIp9DVahwVuuUxVj+8ngdvnei6HZ2xLdeOvaSBWRnVLZ
K8wLtKU3lbmgP0L+nUzYy2EJo+na71eKLsSDQ17N/YZej69BVPeJlwMmqrkStNIfT6WliNO1uLzF
ApqXsok2DS6Bh1yKZT87LHX0RZc0G0ouBswaGODqiRW3xVV527bc9xl8+RjqsXzm1oqEkZK1yyd9
odUlvXQmfYOI+1NbMHIcWz5SC2Q/cu8gqE+lAt0BUGscrMlu382PofR/Sm5U9JjwbpsjsfYzt8NH
MyHrxiQOMMzTPEWNl+Dn7hOg1j5sxJz8COEPzDCZhbqVl9aeE5ntvdfbT8on8TJZVtPyntbjrlLc
IvCLFPethDcZL4MLIlIDKbLvc42ODTpjP47Dm66Tkxt7jwwydH3PhXs15QThhr7KdwERlDu/aH+9
GcNLIGp/a1khi373u6u50kubqo6ORYaXqxe7jwV8cI94TsE8X4RBQGywibd5BYxmqa4j8hc4+sr7
ee0dqqxmxLXVDCzmULjaQF0VtT5rv0gPyBGHauisPavB8gB1edokPdA4sdaUqiK5iLQCf5i2ELly
RAXMF2+zqb4ArOzLIIjuvaD5p6cFg1OMNnNRQUZFZIoIPYeYLdopq86yAQSwtGY5NWEMQCycKn3P
kM8us89Kqijs8WsMk+7GoVAcM7LUn1qipHOiV/8WjdZbxFCNmYSw9oTZ34ClCLYNSKmiqPudoq6H
x6zqThn5mgNdoNwLyjq8YkAfTlJrfXYgddFWh2W4qpx3mxsOBYrVn0nrBE4NPsfSTpzXSc7Re8pa
ajuXBEF6VxenUXTuLSM6hYklFRRNgpuvjFMLLl9gsTPt7IcsExhHbRN/uKz1nLh9doOVTa5pEUw0
2NjJmjVgN4asCSn3BH6ECm3dZXuke2/XJuI2cc27m1VPBTrXVmDpvhrbmAxcNqnTRBpon6dw8FKZ
BVc9f7fdJEKHnmAP0jCnDmCLXwttYsfKsTqFoqyvGsUWukp41+Um+jCGRho3tXF+55SnlwVVNHwP
jtJ0H9osH0vy6BuafuTdQMkJRBvtnETWf9ZL7l1SnGAEPbxb2XUV8oxdv7BHu3LYZ3Kd67MnN1XT
be5wgU76MDmViayx+5A/dgS7yF6G7iGdOoJemXvnVul4Fc+dOk5wTul/CT55gGE9RqiXPbmggSSQ
CJITCvynO6lHTNqPgYh/tEVwr11EhRwL+MdeaH5bB/+iJwYhyuhrMtTOJHnr3I3Q0s52MD0yQH8z
r047d87w7HvunoIW6+xgntonS3+yw+Q2TTh20Kaza8vPfxd+Mgdb1EDHq9JcMObgycs7cuxITnih
8aaOMMsTeKVvxhfuXWKl9Icxx/Vx1u9iWYR3Getvzgcnf+xWlxxyIxYZh1x6zKW9FUNPP1MM+mmA
4nFDMyIv1QRsbqvZxpPpoDIhe3E8+0HG8j7H4r+HPeJt6jE6TwJkroKyBWSFfWjsu9aJjSBNz6q7
Fq18XrLxLVIcVN24pGccdtgOIXfzxp2OTSj5zUQuN6iWW0fZN/sprJ4osadPBAPxundF2RK8n8b1
mtwUwZeqo4A1eXKhum8tGiNqa2I8+zbr26btKfXFMhJGzrPsoys/ny51w/q/L+gyQBgrNl2EkWOM
yf87dEmFgaJtMFXBxVKq34qxvcOM5aBNzEfWmdcjAhZ1jMS+u7F/csNc7kdgCdvKS98HWz/5eT1f
B20IPSbofkRtkZNYDavonNmxWpDk+qb/qwc2TLMtQBOwOkacBUVd49/e9nNIkU+UTHejPx67KZ2v
63h+yGb3A4Mg6meExyDwgQXmleHRzQCOxxDHkW17Vvbeo+fXL1lgPyY1hmoOOxiQJnjiF4O9Imia
O2ZhRgwuaui7uEHAxNqENkf+GWCDndMprnE6+Ac19dpCXN/mzbyfhpYBtWnGbWTV7sm489kmN7tJ
vR5NEavwVd4QCp4mrJg4kNaFIQv92GZw1O57y5KT/8z6zYFqsuJH0u3cWsEp1xzPFZSBDXM8DT6o
1Bt2bqsCKM9TLl/yXkOtK7lyaQEvKAWmtAsL1FZ/NTMUzUcNyQCxVjA3pN0DeG9kAsJkIT9I1hYL
AWly8sdiNQQFmfstPQfLzKCBSdjeu9HVt0Nee1tIjhnlxsfGtI/sNN59d8E7vRT2NvOqK0D35ILG
edcXWA2XKhAQ3jEWRcTBXX/KaddBG/JD62aS3VddhLfsRnDUOvpaLyPuwny6q1Vf3vo1baK0gbBJ
Y21Nc+S/MSo/6si5axzQMu6iOITz8mJFQERJfIg9K36Eq558JwEYqOeL4Xek1O8k9G2cp/yTGNzT
kIAvHdzpWMayIkXSnjyuJrRzUM/h6W83yJ8z1j2UwTu/Q++ibTpfbFZJPS4er0EDbizSzBquHb82
tsSNZ1HIVArNymEZX8GU3dCN/dEp8lHtxPZwtUYNc+yftN+8LNCJEAG5CZQJBcuSphGfKkU/6du9
mdWJig14u4IjsUvDPYnLe51gXocWf2kS53lprfYGaRqKIPVnDr9IHswrFdj/KkPGsYzHu5Q4g+fP
oIQxtxGVhLMKPQcbUMCGA5/FpE3BeJjCDY38+pg41PpgeHDoPeCe1tjjXWMlH+moX7UfQ4RM8QRk
k/lrCvPmB86TipdnIGivJJ2vyRuUO6ByT9aCKXZQaIlLPXun0lFsLqLUPVueudWpf9Qi+QxNxXMY
tP3ZTXo6qxzxHK/+K4ydaEM6/UOkpLzDgq4dcCv/tTkfedhK9gq+irloyJgghm1ukq77bnT6xjn7
OQou6ktdIk3DXs9pkZGovqc0AbrOUU/4hAfIZPzJDm5A8l2UKQ/2G9NStMvawtBBMtA/XgT1bZbG
Fp4XajQT9sjnGPn50pJv2hH/org6Z6MR6H7GhO3cIpfdaGk+7Tl9wgFLC4UJ9rnvk9U39LVJ4blb
jLh7pYKzymR6X0vbv7hwn47kceD1h2wdK9zA9GTm4ZFdQYfh3DDEiPkNgPGfY2AUOfV57mLruMB+
PxE38rfOkqAiIUXKYT3jYYdeoiwgKlz7hiWq92MPHVKI579oDPOM032281X4r0G5uhsq66XCf7PL
R+fHkB7H6lM8GVzDd6GL/0GWAB+XWb73CUIN/tj5rU+yVzBhKIB56QPZh//nkkZoouwqwvm4K6E7
7ExC7IR9MOdWrlDXkynsNkXt1b8xHiNqbVj0LclN5szyylHVTYt+z2+2vzT+6J4Vq2SmNdrcxh6v
RmAm8yrT8jSXsJjSyL2MgUtn11pXuH6FYnKC7dDbEECSbs8uk5pFsLj+HDzJvv2iW5D+skQ390vT
oq30NGpifGHVbLvXtpgO6UAd1OTRnTYShd5YXQKbY/T860aZ7oOL1Cnss+a7K4ymwD6ZHgYnwOEn
a/dNLIbmLDdYLinO9yO24vCDMxNfYKfH6mlxrOIIi4D9lm7xAKXUE1Q9wT4/kwVAIoiZMX6WA1QU
yP6Nbp/R0ai0w5KIOldK/PU+31mj3flQuIoeeadXbzkghJsOUhAVwJgRLGE/MDJ331NjkPHyTNT/
/MkR+3xyvsfS1rs2F2R+G+pUi8mXL34S5edwlM2vzrG3UiLxTC2lfdFIJBuG5+UX/QDDxcTipmER
ACnCw8avi8T/8EoRXHPdB3zL5zTtohkop9c23xQer7ZLSJUMiFA8a9oGR0ncN5nn57io86uALcK1
5bnqAX830FerJgRX206K8SfOP52JrURSu7D2W5AXpTDhnUz4sW+ENyGMsUpHIQwSG1ee6cyvXwjy
F9Gg6/HCJMht1R1+MuMGT1XGODaMk4/th4ri2qQLji8yUxlcOHQmdkKGyBZqM6Wz/DAdUGgYxfyM
W/AEsU2vQm7s5gJjLuYQJ22oomg0z3qwWsJlKWhpLuYHyg7jf7xAAty2LMAqaiVzl46bgP3uwabu
L6lZh0k71kCoKqKP0tqxSoX0vWbge+vBZdV/L9bS3CGY6eRsmpMqgzU3ZyUQK0rj3ejZxt8Yr6Xw
tvPndpgvKukprEDzQXn6DkuK2ISLxdw+kg3YlA3TAKPiQqLTOOagqWbcMc6otY6yBK5KQOJQJ2Cr
wi5lcA9x03D3nrPkrqsshtMkXfYyLqYN7++ajxexL4RCRnCJpDqZGt7qzxakyNgtSUijNl3lMTsF
zhcLhFiVb2Z3Zv1ehi9xEJrPea64raTc9pZk3Qm36WVulteeWD+x43OlQvT6OEQXXPRHRV8rbuv2
plblm459dY7CJPwwscOcIwkK3FNri8cOzZcj2EnSH7cj1ujmfcTOW+dnKIJMDVB+KGj0aovEiPsD
rhJDpycwrY7FZuxo9+uS6LvzTP844RWm9Iiu363TTeXJhitmPguQmFBh5xpmdNCWY32sQhegoMEv
9tTrOeFy0t7nYOC42fblrjGcwNA9iGoudAKM5ZTth54ayarLQ/yDxU3Y+2IHuuSokxgGa0IumE0/
ZTmxuK2VD7pXw4uXPQxRt/Zu7FTCUywt5P70rpDMH2MD6VEL90UkNnbsJE8sXrsUomC+A8cmWN9x
9e1YR2tBGhC71mR4mRTdW5n2TLkd0iT4gUYzY5iEtCdwvY5vCeK/17Eo6X3IvNJvNbHPLv+CwnEN
jBQZ2LedRzY68/OkI4Od0f8a7PCNgA0myJCxiQWkWckPIwFKNuKSbQrAXtvfQV3QyM3yXTbjuapw
r7WqfWoFOqXhm+CBLLuTM8BgJOY9kpMmqtu6eE4Wid1NjiwPYz5rQDchab2C4RmmQRisYSRo5l5P
gTzblI6YGvpAcor5nVh2QvYznLtdjPiAUARMQOEz3JumBRhIdAkefdQcjCmeddrfAaCZKd8l5hox
O1MmwUuUQNTDEHHLUKtoMzcFLtJx5Aoh8Q91FtsETq4G9heJ1ewcL85dYQ1EG/B9dQVRuLyrv2pH
0wcUBI8V5yx44Kuq8Cl7zkZ+ZbLu1h6kdSmVfRmm461qml+2es4uEbxUNe0JiZiHu3EsPvOi+MPI
tDeOz+0J6zdm0tQsot9COa7waNkubbnN0hIyQ9tcPkWqsxAwrFggJzQe88CUE5ViZmjVU85oLPdh
VuJKDDusu3scb/MT5BVE3NYt5Q2KCQ1JnLDNm58ZmqSU7EOcUfjEu/vFLjUYmcIe37HddYR9gU1m
uJWyEbNgxQ88C10KB0qa3eAsyGJmt4bvbDu0HFytkzzZiQnuHS/9mVz3pZn6e4YYjxev9LDr8IoW
De71JixgxqqfPmXdMQSy+IxVh7OnL17dSo3bxnLKK3uW6w0NE2y8DoqyY1lRILtsF/jYt17rTa8h
F6EzQACcXD3TNeolQlIVWV+VPZAScMnSHSdBNozwcg2cjVXmmZBGTOsRHdEoUJNFLfxIVQkboYC9
LT1Y+s7X7BzJ1WY7A9VwQ0SAisYU5yneyvQd0HDx6Qp6vPFW2kR0cXko3AebMsPgl4a4N7yAfHPm
NsWjKCrICnUr/7EPy6mHM/yHR7T2uZEEaObVHPwoNgxhVlPAP41FtPFY6x+4r2XAq8v6xuUT+OE2
6PwGuguO1E0vB+qV4t/c9efvMQrje2fCrVF4dBOzF/eOqlXkd5BGqARnYcXTNvrh3s3j4ibFDfjR
E2J5QNRpn7zR6bcyKdnyBnVQdfTIwtk4OMzXL0oslB4iOuqDok0e8HDi64eqbLrnOQmrO8UiED/E
SBzK6+v8MeKIeeMb1He2m67voA5Boc0t79AkAkdTbZe0PUQBL5wm42bR9guoeFM44m7xe7xpDX3B
YlMKwApLv7TDzlnJnqUIxQXcBUXF0wKAv/Qs9kYaSneSd5eFkMHGGIujqFAJdjXYjd6A4akxo2SU
1/GV4kOEO8f0Go1hfPDgx276Kv2ohwY2ywpjj8uVr74OUr6Zim2SwyyqjB1cBS1st3REUM7S2hxd
R904hG+QE5HzFydjwqjcl7GhOTVjGecWg8FzjABk9EBGysUvnqKPNn5CJ0GCkJgNDPlFNoUbNXHI
BRbXAECDK9oct8WYNOfWB4DhrsS+0pEj5THYvPX/o6RfqD8bj//Oq+MHQPo08cX5G3QKquMy6qLS
tOaSbK30RpalKamShYeAVXdSbiG3Q4md645+g7RBG+4fTDWHmBlGdnIBG02K3nGORw3t7MFC1XeY
yvCZMrjqX7Uurqq1miOY8q+5mp9Vx/7QVK9ZORakWXo+Hs9aY5b6u7KRAdBkYnKw3K/LxAIlbPFw
BEFxzzH+rv3uki3EfNWcIBd3AyZ2UT75qnpdyoaUeRr3e7yU43VYAAgODA+l4/VHp0+sbZhj/WT8
Sl6EMK9jTF8pasN2cpw3buuGl6OTx5eiJuzAgjIvz44VsTE3DNZHBvTiNlQriatDr8j6Wh1MLgAD
F4O+BtEwbY3Fuc2D2fwrsdzTPsvhMIryR9YxPNl5fIiI0uFnNZ9RhLRULjK8B06ZPlBM3O6GKXvO
KjhirJegFq5R3ZEZ55TIMTraLf/pKl19+fWEHO4HwzGG+bBNEv6ujsUeiDGE3XjtsEydxT1Gmacl
7Cmp0Ys+UsAcbga3/60r66fyYNj4AXzOOOW3xh2Ia1YRXUVqpkbLXMqAe3xQQoHJRvGJawKhtyj/
tSlxQW3PYttEy9s4eVjl2mcWOxBIZPw3IH0DQS8pXR8HcetlPZIZWN+9aq1zbXzrICzrWUX4Z0fF
7nJyV7yyEOl+CZvbOPBWyHNOh4Wgh2HgEOzxp3oCOvGUDD8+XZZAFsl0+iFZzbRjcrRH8RKxu2K7
N75GU/lMLZTH98Zi2Mubv3LpbtoI3Uup4gEriGbopMSTEt7j0M2UuE3MWRI7HcVjI/1BOFNN4Hw6
MmxPM75xktvJd+XUANwdxwffVr0qU+qjo7qRmBUe8TGkArCNCfY3EaIVbwum6oCq+QBZCk8zadNa
O//6IGVqmijjyv/yyMW1j9vtgg0SZnEEnsPxrFtP1nd9Rsq/Uj54PBcRfQU0S1L8uaL6z5ojeKMs
2TH0iBDG5nz26zw+6yD+K8wATK02cEPBfz7U1gDWO5IZQ/84nvoWqlW5IGMlaZFdDcWcnVKDLgyI
FJhG1BhoH3Amt70d8BU4VXgiuH8J42jaACQWHMRa4fwq3722pyKhbcWRdZ+DXk/UtdT3S+xVt0Ef
fC+aZ6Ac3JVXECIDt38qZ57Cq/ueRu190gn7ek5KnztUy91HNvikN5Y/4DXURv/jdkR43BfeD2mF
4F8MVJIAOsv1emzHPT6R+ULVPHZQ5mP6afPwnikTdZ1plWyi47LEcoJLjvp6qNra3s3VWpqSkXVI
Vwtt0oVvzRyv1koUXcLb8a2fMgBpAg1EjPw3/H75bZ82w302muJ6lOmTCvgyCmw1Z2W3H8NYGVau
AapdlBTbMQ2Lu8p3W2zbdNMTt7Y/24SGGuEL/yENpg+rGvB/tOyi2v5kOGXYzvI3hgFHawePcuwG
ya6vbYQ1LxyZ0QekWm7EyzGPeckU/dgykCf+fTgmZIqomz3ZliVefVrDTz4+gU2ZNj/juDJmKy84
D2H5XVMFsYUG/NAQ8c91+OWxndpz3eKcLl3U43zGLlOorS/1LzZLXJ9Sw+0eiva6zLFJhxNwMoQ1
Xa9lSutcM82D2OIzSVBaFzwzLQg74E3WGlZe/iPsPHZlR84t/SqCxpfoCAYZJButHqR3O3N7NyG2
pfeeT99fqie36hZKgCZHdarSkYzfrPWtlV3yYJVT9myqYcdEPwB80md3oWHqN3rqYtVX9bQz8abe
WWPz25ZIdL2qqra1ClgkhqULMpAUgo6CVSRYqYzECpdUqJ+0J83CHvX3VJE8HnHlrSNlvNZOFO21
0h8We0ygAO68d7h21yPiidWovQ+yqr7aICJvxWFa6aCGYspWPus6VqfMdoe13V3r6wYvaB2o4aBa
N3rHfbc2gxb5vTfXq6Euh22oxWeWAsUAylztvSZ3LmwcjtBLSXtyDH/b+YyuGh1KtOaTc0wTw1hY
iiZfDcGn29mIee3hFYn4nV25zq7i5tryizkAv3J58IMQKRDicVSkn33vfjKBZlcykd/jNW1xdqTN
jshwXz0GXRdW7+0+MioIYF3o/4RWOJy106BdGYZ2RXWtl6R195Q/fQhXYCD7JmOHEWFu2AyTe1Kt
5BbXZC5EKMjoU41c480jYaRfRbxF8OmMTMrcxKtsWhIc5nwACLpTBLtizD8qc7zLDfvF8wqd7A1P
y2ua9qC6Wy6Cizd52xhNEoFwsJKm8MHKrsxjY5vm8ckywkdRqItMdLEKiJEbImjo0uSZ0xXGJeTc
XmQjEGKY9uMw3zNSZJyPbDOMnk3iVHRecLBZ+B5c1Ks2mPyr0QAWeRMyQ5giOAIaQIPvsQ1psv7+
SrAo4amDGAuYQUvvPpnDd3c2D+qKOp4ZI1Tc+GlLEm4uv92EWxGGwbJIoWJD19WzWAdxf2uX0btM
cFqF9SMlHVuxfHwilmo3ZiziEIXxGC7WM8myClgs6l/rYNtinRThq9e1H/9mz6CSw3/WdzFbzQCI
KQcbfWf40U26QdDhYMOET2d74tyzq4Kq4RKaqcTZTYvTjGR9hd6a2SNKvOVVEvuVjz4NR9gfbc2a
M+CAXSAUQWpIzbJt+hKDco5g8J0xJOHazQS51o5vyR2/tORH94DwGQiIRVm249bpB4QQil3vK7vg
31onuyyinpvn7g0D9rZo1aH0kre87h/NPNslLC0c+HNAgoJnE5tsImlqs8zZZ8LfD737bJYZqGQB
DKgfUngYSTyuNZrdHccvRQQFwEKKybiVhX+HsP0y293XRADdDmtbTGbZyDO8e2yEo/hd8TOCsL+1
60wubMU6CWLyL2RnaIJYwbZWY4mFDdh8yeZpi85FriY7qtY4lePNEJX3OOL4S9Gnk2RPJHT5GxRU
fMCZira8DQrMGSRJQd9PcIIVMRa6iTDyFWE5JAa0k/4KQOe88IQ+Ity6IM8MAcPqdyaR4uRCQs7U
+K2Z1FtpWeJNI6TJYUInmAy6vbObU/Mt6udXu4eE0qMMMRzjR2cuw0td/ooy8NcMUuHAdnwnhpzg
E0f1XVcHv3UcPHaZw5rcexFkCS+vbDnlX08Q7rSFRXZ0PKDK8JCarZRgj8kgD0//jJPPyL8wRWSr
qactTuTwkMUsl/kGH8CjGdwhYisIuK4nehAqgucgqHHl1R9BhLEbQzTv3Uc6OlAFL0XYHIXVfZWt
oxc4H3+NDouAXcWPY8TJbHVXeWcEBWzqXmw5JRvbHuF80nauoIqjQcF0FTIZwooQ3yB4z6HeUNKS
iXxXTCN2hAzJibRM1lbD9e0k1gN2WgDZzaZLr4WzXTTbKGKg6peWvZ5YM93jrYVz4aWvAvNi4BZM
auS8NOz6pZDWWVr2xtZ1iVmsv2CDvYkaei4Yz2Tz2WwwK546sbTwa/o54RoT9o6idfZOV629tqfv
EfDP2jMSjQeFrxSvx2to2uvUcA/SNilYq4GZMg+50LnK5cqRraEpLuw7z9Ns3HddvjYpx/Cn8/7G
J8OHM9L7HGY8jd/xGPT31sSSEaEwe5vO48N3xtoxWADK1gR1KFMctnl9ULI8TwODUms8Vgr4yZA/
4eR70F22SgyrBOJao2GFzGHO/o7MwG4V2ElzbGR87xcmEr9q5JynFpbdfHLLXC2HpD756YSOscDW
NoTnjnrAcCDOOFcKVBzMH1UNQ8w1/M3QADjIkvI2EtF97Zl37AIZVCNxypj3W0N4T9LC2kG7uTC7
/sGP3a+sU/xAyTexi99R075lwBWaUN3iNbo0HoeHB6Le9gjPNfCR1YS31XxWNTGVpWRGkZAvXZmQ
T+EdBWwLrtGzHSLUTtP4jNP4Khxk5TKl4sals90Shr0a4J+vHTxuzexeNLGWpHytQ994mGPpcnQ3
XPLFV9m5ZM56iKNmwZ7anI4qtI5Zjos+ohHxo2GbZvGvngESdt4DhdqL1s6T0NMPTpUNKd7mEgXI
vJxHEIXCL15V0aJmq+svz7Kbj9mJKONALfJhgm1aSbVTsMtXlWLr0ZZBeGaYqvZq6J/Bwm36FE1H
I7lVTRFcFH0551oFtzzOHnuG7HaFmaEfwqsbS5/IgQxWHdtfIC3eMVDNvWOkrMxVtK+ZBy9LxyOK
PnTOfDbAkEX9ZQYkAMTjjzOx1QP5W6+rxvkR+E5wKt3HNv+yNb7YI/h11Eg7lCjbohdbgmM/hWFj
mki/uDdO4zhDwOK3yxhELlXh3XUiTHZJG67rSm0NDFZYmZ5m7T9XVf0ZBZ5LaGDypAfrrGUJTSLu
boTIyQ9spyN6098IoRwaBxOOW1WuTdk/TXPyCfXw4uNYuObaMNhTzhFQyG1aTQMVbPwc0ciglonO
KdaDKWA2kpvdCzcg2Q3ucK5FQQ83hbdha5OUwtOXHJX3mNEJAv9wnxTjuSK/18075maivxeaHY6f
dO8SnPaSluB9VPav40Hv9eAoH32sc7ZAC5jO5aETGXFdXFOLyopf5pZYbMrEdShcdwFvbGD8VCD6
IlogoFhsALc3B0MjnWtzbNCRDhhShCxExrPVGqzGIu+NHz9bCPTPEQJ4xy1ve0oHhBwjkcDIJxxY
Cq5pwFzT5SuYAvL0sDblpcHREJo3cZ88tQw5CX4AGga44w7c/1JFEdBQEzJufgjq8cNXpCnaWtxO
3XAMTXU7diw9wnYH+Pz7OgolGaxFbWIX58GI11nT7ylkVlKmnwHVLz96buAKRx3imURogMegoCVZ
ivlCsO/FSIRJ3TwEo4R+P6Cc6KpTPHlfSRFRJSmMt95rpFhQq+nBcQnAMwdvF7jxlitkvIyeiHe6
VsYyaCJ/CWTzcx6v2j4rqjYZP8YGBI+98BilL2WaZWh9IZdNTrupkg5lFAXwMCPDi/MbUbgvvqw2
DRwJ2hCKXzrRFcjtler4Uit/XlmoldeINjZBmz9XafGUkTm9TLz8yRWMZ+0iPEgPwlEVvyB5QkYV
2HATGHgl1byZ/AJiDtEn1pRvMCiX6xKWHRidM2LRj8YuluNEvKg7GSdVcvPFfX8GTsfMx3H47iIk
zhLLgZd25D5A5AeGcfEZMLc9YuS0Ko/AgtOl79rqWGXB0RptppDpvMUh/FG0yCHQXhEB4abfgZes
+1G9mJlcsVH1lwMissVEKhQO3y7eOLV8wrePwinn92zdUyKtXQlgCOV8fLCqPLwJPNLR7AkMiJF1
gDT41w0H+AmTVYhY88YpvJUDrNeJ+ABdxlIkzbqXIUjX/pRyjmkC6AuXZ1VqN3c8icm2uAZwN1gp
VkOvjgqizkIrCTqocmknr4hpjB1p8R2PEMnd5i2Jwj3muKOye2DmLsFKLcJetFAEWHlCJ6BTUbNF
RGJPNqvHhXInHpzJxxDOT+HUYS2hEFrE18wDX5pH35C4SN1Hsmv3c+OE+wk4dDv6rzPiGODTnb9B
Q4HEtSUWglHzKomyg9vI36ThOM/9fZsbL2lRKZIKkdEmV3xMF7u8TZDVY68v2qPThons6eoeiM3e
M/Qr+twje9k7BzXEMu/nJ9k4Ewyq+FFC+MiparFvHpjyoRKQDtuuvFiN6F1UHjoAXvtHsEu4mSfj
Rkpvb7V2tZJtzyg83Mfs9bOJWInQoxGLUhtleeUeUT2drVL+eKZ5sYris51xbfsYC7OssZaDoXcc
ZierpK/JhsfZ9+Vu/ndxD8BpLrsPdAqkXboTElb+KrRcvPJkvlbnSl3zX5CzMkwSKzIm7qo0x0Wf
/fg0SUPMcKbB+5kH8UPv6jeANihg++B+iMPjEFKbeV395DbthsnnfYSeb1237MfQvX5zxbDvBRKr
lTrIPH0SMmbR4FBLmnENBJEM2KmLxNadS5jS6GMMhVCI7Xe+IFJtN/fpySnJc/aYOjr0nz2zYDoH
/34G1k6KCydCywXD97ibY/cHzelzqZKTb9iHhrUFBR5aILOkKYQWiCiijZ7LHgX0NBDdC8aDaXWN
YQbRN5soj+GglDuizL9UGrBNTVgWDpSlyEctzJgrdooQVPKTJ+Vd5k6fgV2eSVb4Kdne0bNGqwip
twmCXfr2DeomJN959g1XolxMeMx0bj7EbkUKc+cRcnIVRgPhage4rRR6x7EvTjK2T5IgiDmnRbRj
JK1RtS9jsoCnun+g1L4bXLmrSucusDL4cFQRCRCHIUagmvBfLYKRyFKXWIw6Cj9rz9knZnhvJ/3B
gUi2JdmNDnGOPwJZ8BYidUTPuBcWLtQ6sKvlCE15OQK7Sryp/Ko9GrpQMuJmYHFE4NPfhJL0l1T3
n7JiCxtcIYVVVqqtVycIZ+vuyJ7kZ+zzF8hX+CyK3qVaCQ+q0Q5YI+sMuNxdWtH066SNf8wca2sl
zSNGf7DyCQELDNONA+vYcMnEkmA8g3KpncaDHZGAGXpHi1l2m5tMfEkviOAELox5fGxle2EQztOm
iXeWUQDpNNpfgY6p9ZMNTI8do4lnAOL1IjZQ6NHDvEWFOJtXmL+8rlvi0FnPSr03SFC7ENsu0sHA
bm4No31iOXcptXHqnGvWAMGLddd8Qmr9qVoLCZPVE1iNHx9oy47rYFoKw3sQrj9uiHDmcI2ss88+
Vqb1rxQocj1yxxdDWV08MYmFSaZa5NHu5nF608VX1DoA/Sw6DE3+2duuuzRF6e2xldTIokKOPHvJ
r/2MLGUzdNZP52bpRneFv4Hdepdmukaei4cuwGxI789cPILXvsQ+Ssax30Luq3j4OuV9H9ZPqAeh
OQxBQUZJYSNQZQbDjmE1WDaXLk8AIg3mLcPeHO0c7GKF7n0zpnLrZx7EWqK5VZYfHMz1njRwFBBw
xMpixRN0Oer2u0t0sm5ZIG1YHMNYgue2rYSPascBuQ/JnZMaOFD576HY9UyyLl0ZPhR+fm6IZG6V
2qpZbAhMqFeJN4JXEF+m4kkeDuI7kWxRnN4D5tjVW9rTS3MFjhvOnuzLmfUJ/uEhDrZOg4QklNF6
NFvYBDgv1wK95BLU57DsIxw12ewHm8HGaGJyn5UBgYxTHe+Y9T9FTULO5BhvemFuGMK8Fp59FEG6
aqbheU5IEy3knRlkT545/XCwPnnT9JkkJtLQ3rK3s4LGLGGCdr516sN07dr/fv7m+RqXToc+FgmO
31O4xuUjtxd1SNvieXIxCHXHwahuB6/EfZPAuTDNtziHdoe454wvfZNmPvUdKVxhkp8S23nLRfLg
miI8oPen6svD2zRRF3YSd60FHZLDat1yuC5m19iko7X12+LdaKlIzfA31PZNElqcjP12zrPTmAgQ
NRhXgAA4H31KHh9ePllQ9an0DvnyigSoPWEd96L3UFGZP43i1B9TZCtX7YDU6cGUzqs/DbtBFhc7
7UsOVrangizfLMvaHVSWVVEhpLbxyCZ1++j59QU16BYumWKPlbAlTIDihIy9li462FtZddsEpUsR
i1vRQhwy22MXFh9GU93ao42WE+8c0ZxkBCIiHrITQ+dfMrNWvR+fhhZ2jKODh7qR5cKZxZtfkQR+
DQRluvqaIpqdR/3ax7K89NzbeJYZJdGcUpJj08ZrRqJCKhl+muwNmGU49ruJWJlPsCYOcN+b4XdD
iOMysspk6STVZWbSjTaNI4pn1dHJ1LYL68+p04gftYQ0lZU2Uwb6uQDsBqfRuOxN8zFkKGeW4ZoH
SLhtNexr4g5slnQsL5xbhN7+ahC4dDEugJSvUrVMO4Iguthv0M9MKcNkbEKuNx9SoW0EZPWGHgnI
LjNI3w0/dVVuWdHPEMaq/maa+jMydYP8VFoM03Otq/PwWcSW2Hg9XNWyM+8EK8G97bvwLaF3PFY6
OopGfRqjOhrZRJJvDqIin3gYhyVIMier2dmgI53qE2UVA9twpbH46Wne2AY6OmVuWfB9TnX4Q6RK
jMqLJ0cM8sTFMr/oGSuDJn2Oi3Lce7V7gXlCRjqvk5jTLqwmhtNDcN8lArIBFlhKXbJ5dXMNd4a9
HvvQGvzCOOaGv4/GGauBJteIiS4M1PBW1OO9a3l7zyWKrC3So0+lv6xn7GlA8V7CifFJ3Zv3CQT6
tJjeXX++RJ35jt55l+FjWpBZGC8n2TwMifFiWAyprY5flBhf8DYaV6Mf+J+ClRXacripQXtNZQXg
hR6v29VgKNcYdTn5McazfEBWWhUEaqaSpJDB/3RiU5PJeTVsaaxgsw+Er3bMN3TKZKME5g3K/Q1U
kWJZXAnieLFGerOGxUjdNqu+sB4mqBmr2iCBCFG1i+ATlX35QD8MyIKvrhn1Famug+1Y6idwte+o
Iug99SvO6U9L5j/uHGBg5a9XVO6qfmMxywCTCFS/9O77NHifM8QqHVF3+nopF377SADFk8eklSwl
8qMaB7o9Fo5VMgOHqseSNAbL3/RGyyjR+61cFnRTiNbCo390G0afDavHwE1OIBpb3NGsURQ/kSna
EetFe/BHcuAbxgx97rIMLoeD07ArVCrljK9/kN2gzek5u+aOZqh0RizUVTuAlofNPpC15BrVXT5y
1o2hjFcEUqwqUZH56sc4o+wSsRTazjUUrHVaF89adUxRnWo96OlbNP3LmI3DIoezSQl6FRHUcLkr
wcMAsYpcItMQCMUkIwNVbFUy/kqlAGQQdxKBKzcn/RlMGOfjkR666310Q25EogYBZsuxREcyi/Td
CMW+8YE9w8+Z8vZ56EIwjX2+ZTB9KWxxtqyWglRMF9tyGPkXzH41wRCM+G/8wWR4iDOE+TOtUXdr
VYqxRNxx6RBBGLfDyxQp/Ow9KzzVGu+6ZpEIkXHFlGdbmVAIvOyQg3DFd+uRR5hbh6oXB+LD11k1
39AePPV5yG6fExOh9rw1MQGgYb3LKxvqfAMqM8DxNafWbzmaBwwAE3OJ+YatHdAgx17EufOC4Bq1
TOi9BkF+MzPaJZoCEZBwTpVbB1to+e+KKmaSWbzUrXiSBcpLic3QRTpJ1k1wgM2yG2f/JSkaJl4E
ZziS6al76KByLrrBD1bKa1ag6fBpJQTq+RW5I+2GIuwbA9jEE5UW3ciC9VA429rBdeq2BNzWqX4I
kZ+ybOT9MJNdzPB4oB0whWeOWvMTspeumfY2vXj2rOrLjqf+3o9I/i077wbBITBIuNdavGFo30zd
uHM1vWZr+AevUnCM2cjAN41RNDD/qudjQaYGUiZCvOwZ2G/Uccij11u4afKTl+69kfYE1XXDTdCo
X6f1NuRe7choOFvsY9oMM3LHLnToC4K/O7I6cjk/k7Kr+KLlt0yaB6vrx5NlYsVthVEuaj2pxyYq
ntuab8juXfoMYAsUT9WSDv9O1wz1E8i5ttN9E8f9NsPZwclvsv9E1iW4rs2WJ1E4JLCwGvsWCvbe
I+nJc/C3y879CTI2+/5MTCigfMP2X0ajv40IJmJ+ikhjrPYEVj8w3AtXVSpPyk1eEOQi056Kd7eS
D/zHFIzD5iMmJiMwSZ0gEuI4cGJEerq1bFa7lTNHUOqzF9PrfxQITpySI6BSdQXB5PYXaGScTdmx
raRxaG1kH0jmqvUok08R0hVNJgyGmO01csFkH0wMzMsBrXUwNCya3PSlzuJXx4yGewtf5abxIn/X
VAidnJxbz8yZMgcTpEZzILv1Kg87ZcwiduHAmWuU+QuE/FvwMJchSpgyRdW0FWbg0Su27q6erfbd
6JAUXqfp0mkq2luRHoOGL6SRcE9BJ39RqePKjwAsRJ4KiGDomjVEaQOOSCm3dQPUZ4rlvhugexSY
V8+MOotNo3i3RtzhOOcZuAdJV5wCFgQb9C0gyae8+ggtP0TdI56YcKsb8BLV1iLNdATANj+2pTTY
iyqM50UmzV062YpVOEmZe/JPsmcZt8wjZ+ezwZkGwsU+wDDzae+HYR0ixX6FRm0eQedNO8dr69fS
Hpq7mt/+nuDSjjxNWT1Y/Zxve5ug2nho8JN58TlmfAUrjcQB1A0PFqvnS9bnJSFHLitV3NV000By
uT6lgY8vR+qV9ZeuoKJMJ9LfPK/Jdj2t9AKN60sqdXPvdt0vXN6vAaTMtrd0uPdjOkmWLsbBnI3i
hmAxf52rduvb0w/R6ugF4u5FVYpYVXoj0sDDF5wNuElLLNEzVHLSQZlFV3b61MHrRJyd46SsH0um
K/hngDn24PHWtYMtpYD8IiOeW1G7SlL1mjZTsW07O1gSmLGF+8oucLTkVaNYOatWNypf6ij4Jm2y
OSC4IEbLEgztTM9H6dJZ9X1fUd24IVa8MM3VycLWvfZN6GbS9tt9YufinjDzcuU6DfRnVjLPRejN
jFPJCB5Ig6G056Suy3i+N+IEeFhaPAvAPgudaY+hm6aBI7GpZtwXPvvzeOlj9eiTAUbKHQNXhPxE
IaqacUlrIONV0oYPFVMDeRoBnM0I0KqLLyjarGaafuTwcjkXRv+BcxzGRousoo2YGc/JkJ+6UsdP
NkZlxCI9FY8yLklGURN2QoKvyF5h+HHci+poTJDNwDyG2EqJfUBkx6WQXdnCvfyyJoGgAjgmU8vO
vxlzjuEkH9rtNFHCpUnAhrRN4fR6cm9OMWCEpjv0ktFINSQ+Zqt+K3sWSnNtoErR8zueOiA4fXSG
GkCukLQ/fQUqZPTUfFCs9rHviCTalhAWbnTa4TZ2nxIR2SsH5fJ28JnB+8bIWi4fhk0298PCCUKa
0tkyqfA1qVVu+aQLdRSY2ddl3jykTfaOcXW+AYP3XOJgWpmzA8TegmWWSpE8qWisNqPbRrdA+cR6
qGFblDjKdinDzK0TeWCJfVwPlm192uCo144JzkP1lv8Nb9DbGgH8/YYdbQXG4exYEIIaRmqMAxhq
jBAhOdH5qruU+PCQP6IwOOAxfhVZ81hM86OjiqeksvutUWcV09u4I+eTrt/KtccUgkiOIBnvm1pU
q1Crs+n08iw7QQ5SJPHAG8SgNUW6N2on2YmGGtAjaQEHOAVi50ycXNkABRGxdIz8sUZZQ5jM0mSb
wyREsS+qKSsSH9JTGE7gtrv7DNmIS55BFqDZ1nFkILLn2EMHlZFdq+E/hOVjENjQuCW1MAb57q5R
9j2HdrImJShHn11deL9XcyYVxTzcl2W6S8E3LlUc74WfTxRCLPZ8UN5HF3zasrVB0HglsxOtBZIo
iZ5tp6xerW3R+vyxv8sAZa0zdUVtdymxNrp7YXo63QxxMe+iIu2XZeQ/jo1LYKwgAWS6SunnuL0+
bFgR5hVu/zom1piT011xyLW491ruz44Y2jXiniuAJzZeRk40qnhZnCZVs+9EsE/hRIzWXN7DS62P
osd7gq38gWBeeuJaWgtGH8T1ZQryoIOFmIKLZVvHI0jTbyN6G0k0RGHKQrc+9EDGll7Y/kDpLXZF
FeTLyo+/ZNNXO8MzTNhsbns2lSWWrZkT/m1HDyoA0hb45Kdqt+jfU8d4w9RoH+E8JTuDXRUJZSYC
IDfKAJ8ODJYRS/LnzoiRY7oGLj0eLnUROE9yoo7J4HmPiZ6XjJuv0bFFdZrDnlTKGHqCXbHq5OlM
7hwl89g8RCiBXx1dS2LsBeb6PJ9OCurSisdjui48yMlDPJtPmFOsT8b7zitg4d+SfmRHVRbt8S+I
vexhcqA0ri5tRGATdHOoRpmJIBSXNxYRpJ/9WzzQD20BYzinnir0C0hQX6E6NTEB5FVNJICbKBpO
zcWnA9t/ZycoH7WPt47q1Ql7XAQ01Whz5IvKAVajIfdvOq9nC5AYCj14oAkO6x1jn8xRc8N+0mPv
4bkwfTpPEwltMYaLtVQPtCXDtwQ6eecGKT+6CYyB5jYGPNc1+tWtW7aAg2o/Sjee2GjXyfPYM9oP
RdveGUWiD9VcWyijHJy/8ejbNPyCDWObK5rw2Ezrg2NM32ZkyT0xUy3os4n0vQYkFT7xYvgqaqhJ
Jat4nCgtMXAkxDu3XjOiWlJe/dpnLv91JSFAEKeNCdYoqf1Ukw3UrMDkLOs6RAtJzWuuBQTBEJQ9
IJaXJvDDU1bRStsgSs5upH/xz7mbsLSIDxCavsE16RBrFp/oHEjsopoIYhBdmtpzNcyGva7C6Kcb
yx8b++0+VC5myrbv72Rj3DBg6+4iwXRI5+yuYMtkG5VQzmIx+yoniA5h7rF+8VgH+YQFLb2qH9/m
IlAvXHAQNO1g3gocXDtmSMGOm6gPNq0g2oMymBoeBvWGJXW9lkNqb2Cb+LsyC/TGAnGCZlIxg038
hvHraL9OKMzfcIxkN1hy6HoNr4CCgndhnw5utG9r2J26jqJdPRILwWM+uALCwQq/ukltHHuyV++G
tmSZAKsOmgmPFOBevBoRYOFY3jLM03BfzWk7sMq/s41Kn32uoLPNdHLZgdnhhx6Ofdn1x9J2wk+W
5UjQKkSDaddMl7njhRk5peLQOj0JcLNQgK+QmF2TfZnBFsXMU6voaJ/ddM5vm0LTfE82VbWLz6TV
Nl12QZYSgES9H8MGrt8UBF9YLqP9oIKnkUDnvSbD974Jbf6FmbYJqS5foZgIFTSd8WQMAZVePzLb
SIss3HIJMO+yA0mp0zAtNeNJXrX5wzGzqvpytfOCdMOw59AmOGioLyx5CXgynTpcJ85MlFZTJ0gJ
PJwYvhXYx5KrkGetYY+HbkqpaqEmH2I36m+61rzTeDmX82CWtL9YISTwYaoQbMyjMK21bSIsCi3B
uo/5LnbnFkNHpRwo8h05vEupsv4I2yla+NT/qCntlt1VnqHKHTDS+OVkck0Zrj5q0ZtHoJ4cJ4Gg
1s+yFKpCKAK6nlaMFRknsxRnSPIw/g2k8kdJ7v2yU9DTBRNLStnYemHj6d+arYyY+LR4fnyGJUTk
WsmyoZJie4JCGtlCJ3Y15uV+1af4WBdkkWh3S1dqEZOF2oBbtCFbF+0Z9MSGuy1GWLEIpPJODgc6
YYuAMppjMaWo00eMpxXuRhuSLISkPNnpCt8Ah2JhtFvKiHHzX2QgtsUArR5xbgZkaC6eKsTkI8y6
Asjxqo+bn9rIXxp7uIlKnhFzQo5JTjI0sZaJPBAzzjMjdPqK8f1s9nf//Mf/+r//52v838FPcVuk
ExOHf+RddltEedv865/2P/9R/v//d//9r39qx3I8dsKuY5tCC9d0XP7518d9xCP4X/+U/8UFYg/o
jmMuczO5ma6RMUfmInbOLDAmofrvX03/+dVQOVLI2bysUhCF1R9fzQ9KjWUwSw+Bg3zCF7l5gC3U
lRzahKZEk8KM9/ev6PzlK1pCCofLHsflH18x0Ozz6pxKzKiABZiFhR4mr7BosUnaT26vb2Aptv/h
Rf/Hl8rH9EwbWSu9gGQl8ccX1S43SBoH2QFoGJsv05FLoymcO2Yy/vbvP99ffaOerYRCOWG7wvb+
+FIsCmoRNIA7QEeGO0GnBGAqb9aphdIUB9e4+/vXs/7i+/TQbdKDOZ5mAvDH1xsMS+K1tgnBicb0
o5azvLO5BP/DdXK96v5wVV6/QD6NaYOUtvnx/vgqDm7jsCrn9DDVY3FHuicPjbhhEAyk7GPMAuSC
ZINtOzv2N3//+eT1EvwfL+0RYMc36gpp/umlc8C9czDG10DkkG4NkgmHswcWMEDYOImEgKO6Fzei
LMQOxiLBmrPJyUZ5D7q7C5IDU3V/+fdv6vql/s/3ZJnaczyoMOJ6vf23mzQLUK+ygM8OhIazdPTZ
UI3StW6wdq+V4d5OaiCJnPFP8/v3L/xX34YD2leZkqeDI/Sfbh/MTY7LLokbNm70utBtujPHMduk
/vSOjAwkjau8ZWYMSDCgebLAy8n/M8G73/bmFchmVul/+IX+4stwBDZ9AUTj+r/rHfHfvoyWnt+o
mjw91JwVd2GLGNrDRf/kx9lb2Jbvhif6ZVVcheQh5+PffyF/cWc7nAWmiYIYqa7404tbaV3qKHaS
QzpJ95S3/byJTUEvUmME//uXMv/i0eVIeb3LuGQ8R/7p0Vz3vq3baOCKqnykMFqPHHzR1LFd7izI
iwhiED34NtILHcIkEFVmPtllkAOOghm6BzFPdHruMbQkkILCwRprEE8NMwNEcuaO6VN/TTiIi42l
/21YdctPwNL0tijrk13LfGZDmdM8kTamTxksgPo/fMa//IgOjA/N0EZ67p++TndWOUd7kB5Ko22P
A39ifJi16KZG8SRGMqUNWF7/4ZEp/+IZ5rB15YoWUHFg3PzxCtKdY1uD5ycHAhyIrjECpC0Bto++
xeLAzzktxqmgPSWlp7zCX2KCnKL+m705ZT2E87OoY8DeAlLy3//kf/HY45tQWruu5QhGUH98Y1nj
JT2egAhodDtcGK0Oy7j7f5ydV2+kyhaFfxESFFWE1052t8N4xpNf0CQTipzh19+PeRrTVrfOvUdX
58E6ooGiwt5rfSsipaMalglIxmyNejy1Cfbmy1f+O6OuphjXsxjTLhART8rVFIOKG0SO8vWJygSi
AKUHjInDiysqtu6Uq+6Sjs97aNroDgWG7OOHyz/g/MOy+KAtUgPRGXoMhde3ng62Aaw1FUenwcf9
HcdH2fxCcR8cZzOanv/rxXjGylY+/1jYzFcXA6Tcm5QDvSN+Dv+26TnxRUbI/l437ufLlzof4VzK
YbdDy5jlcr3jSVLCNycVescqjYcDfVH11PSxjYI1qH8UEOIOLYfN/eWLvjHCbU8qpmtTOC57u9V3
ZcAQy8bJpb1LDXRXxqbYon0o2IpIhwNh2/yqy6b6FI6VoAOmUvpn1BVDmXaPpE3iMu6p31m0LE+X
f9j505DCpACBAcNl12IvX+Y/czecxBGfoenyUq35h+1XBc0BNMc0XXT/XOJUf9LCwdF9+bLng4vL
Ag/GYego5TqrwQ2IlM4rxcVjlxNvMg2RQ025wVHRZvmVGe18deJSxLyhKXBMJIirTxgUKEVWVXtH
X6FGJH0zR+aBSXcO6uYReHRyqr1MP4W1V+1ANdpX5rY37pSNi2QGYa9gs3S8fsCtcgr6l2F48lq3
eoTbJNmaDGX+6CgOGlce6/k8Km22aIoZSzBfqdXmgE4CtRKjNKhwotIfRGw9edKiIHT57Z3PilJK
du6CnQ/VPbl6pGOJ9Lc1a/84T44T3eaVl36vo857sR0IT4fY99UPa0CArADdqytT8vKlvJ4Xubjr
2lzZdaXvrS5u1Q2SOWcg3repHtyijw+lpeNbLdLgUA/ule/jjWmYqVdBo7W4mOKar9+fD/e4dEuU
sDOKdOYjrI/B0IQ7HzLuSfaaTq/2oX7a2Y1dj0sPMMiuPG5reW3/3rJalgGfYewIG6WLY7/+DcRV
2YlZBQjaxjI/qXTAnVL3nXmDVNH47cVxzrk9nsnmneJAfaeIC8mvSLuKoz6IUae7vfz+12N6+T3M
Zri/KRlyMFhNZrINm6g20uLU0XkjpsAz2ZFEI0RhHaBVuHL760G9XM1X0FyoYbDLXN+90XSGl5pe
diomPXybswAh3zSqwPrv11Hm32fMYVh6YrUGpT1F6Saf89MM7oVo197DC2a1xBheGcFvPD5ODHx4
WG98Tt+rIVVqahI81fwE7MMjzU6NuNMMapiHzgndZHf5Za3nPx6f43JeWP7PTGutrjaFTBcU5+KT
D2DU2geqUXfU8uVHu80gRYm5me33rPYw2vAmBt+AEJGLd/k3rCcMfgMVBnZ4HlxAgJLi9QAGxB1T
WeizU1U77QZnQHMzEUlIJgsnyKqX496cSYYbeoJKL1/57Ptdbt9StLwsjkvLAeH1pR3SiGxH8rB7
d273KLeSfZIj0td5i+ukd76DIPqKnD2iTRnVBy3M/MoLeON1E/QrBScGTum4817/Ajr8dosNnHUm
c+w7LyrzLTW29medwZS8fLdvvWsP16ltMik7LOyvL2Xl4AakFyYnKNQ4jS1qsPs0s1/CvnR/GT0h
oHnK3gJtPkqnDBjs5cu/8Zodn+aJK1ymqbPSRzwFeNtrS58S7CPVNrUqVKQsSiC7raZ6saIgeSLv
C9tMm7vdl/98cQpKlm8u6xL2pNUYI6quz1pV0otLWbducidw3qH1Sf60rL9gf8CHvSeECTq8lY51
deXJr1clhpnLPoqTqERwSp3p9ZMnjoKVnSyPU0RRGV2LvVAPaOelf+DVdB+IjWjuL9/v+RVdl2/a
VyYruKCts7piCJxvigfkrKatHomFKu5Hdq7jTpad+kb/fkiu3OP56yXQkplL+MzFjrCWgf7PXhGz
cW+oTulTPZJFDi6aKtDGK5WCsSET750t2OJuRmBn3wZghP/HMuiyR2Ui8fmWOSau3jACfB2kATWo
xC+qD5TscdzRhfuluy68gXQOaxaFLlDfpoiJirVzaYIPg3D3mBFDb18Z7OfLEk9D8EWzm1+Oy6vl
okZmRzYZZ1Z60aVzhD4H/MEz59q5cqHz+WN57GwdSUNYtl3LR//PYzeAqFJYSdITbQfvzkPXj9zO
RFsPTf7p8ph66w1zJfwOtI5tCkmvL1XPZSzjhmqwaXXxQ+nRcqCtkqDNSNVzipDmhVhw0u+i0Rrv
Ll96WYZe73EgabPSs0nnqO2by+P+5y4njUqXGjWPk53jBj/cAP0qgGhJ92hrB5jFMGcMV0b0W4+W
wyD7UarDDOrVfDnS36JRoflq5UxBBk3dC+eV6QupJsPXy/f3xkLEDTJyWQIocmALen2DfU1ypBKJ
PmkziY5jgzI5dlE1tWoub0B5sRQj9t2aYJPe+0XSnaoucI6Xf8Qbc8ZyDOHyPGem6dVv0FQ4zHLi
N8Cd67lfUuT381ghuSmtFJo0MmUSsf77NalY2suphPlZrM4kflLKvCls+hm0kudTmVEBoE3nyCdb
A2i+S9C/Jleu+fcQvx5NLIR/C6ScuXzx+mGjs2jtSkLjDqqItLWgtPPPNSXEYmuOOZHwlW7onyLF
N4OfrYUNdajlQx+Z3bMcDXSewK4Gd5OR7PMcJ14RL81SArOkyPRJ1YSztXAbPyLrCn06ZE2AedMy
f5VGHSCmBxA07C8/xL+bz7Mb8ng/Dm0TDrGrN1eygSialrlvDPus2FVzxYApJ5fCc4x/uiQQLcvu
iCPRWO7h5X5voERbu7bpsZIPEjMKzBhyOOMMu2eflC0WFaxRFBawrLwbC6P704UB6pya9tS4DWGc
/sT0I8hISFOk40nnHlE5wOEwTC6yM31Z3MNIkg8cOZzgypbJemugMkYXLAQztrBWc16tDCBGmomo
TpL5awfxleJoFiFsjtu2RBuBamyLamwJMYoSQIt1quPHEgjhLUKY6B0ojAzKgVaz+8NRBpF0UVnb
yKZKGt+XX82bHzb1BZdpZKllrA/dRYhC2AjpLQEKxx+cVcPOLjvnxXfwXomiw30ylbi/Wj/fljIq
DgCP48P/8SOYNEFf0To0yUR/PeC1JH0la2hIkH3CuXBQ1mkksXk70g/bRcpPD7gIra92sKS8GuDd
ZTBEV37E2YrI/ofWkLApkQuLDffr3wCHdjJ9KJFH2wsJD/XdokMv35izdeVCZ2sFF2K3RcFfkN1i
rqftMoG76M0BEqzcdG6HElGJHMr4ruhM/11b6hKmoLCv7C//TlSvPsHlqhygTJ83TSl5GbP/rFAw
uNqprACa5TF5yfi+LHt6qippBveOasX4xcbICPh6jKkXO1Za+chWZf6piLD9bhx3sj8g7bXJ8IGL
SB7FlBHy7FVN1RxsN56Se5PAsJvC8XFCWl5nfWuzpJ7eeW0diivrwFkng9O0IG+FzRw1FOX//fs/
99Jwq1E82j2WF3Kq3g29wbeFtH70H+I0lO0jJdCQlKcEMOspqOvIOgTdWMw7e+oMVGXSzMN3eV2R
VVni9Fj0uiqP3/f4F8W+Sk3/yxARWbVTQZJ6ez0ZMH6BJIYsM7jpVILosKlIv1ExtYNbXw/oropu
GMZPBvHq0abrZCCubJjPyyjctC9M4XnscDihrFZ7eO3sogPDO1IqIVIxDqMtHowSIau5t1HR4FIq
s5u2B2c1LaBDf569w9LO/3j5Y10GymogMY0zmGiW2Tz+1T56qMid6qEgHP1JuXtyKozbehDZYY4S
wrOMqL+y9Xjret6ye2SHQ4l3vavr8hBYnlMNRwKZpPoa4q/5HBFYpomB0lYJnEZn4e3le3zjExV0
itkZW/SNKV69/liSgmXUykdgycIlysqOaho7mdU/jVLVzh6NwdzDZimKa53Zt27WhyDM2sE5kJ3O
6sKBkY916HrHuXMEwCTXN55HzoZQLwenrLYG1MvLt7pMravXSbef4hSH7uU0tpoXKrx4UWm3/rEr
y6C5n1CdUxT0kjbd11lRQoTLveB9BXwZg/LYyw+XL3+2h6V6z75K0o5c9ljrmZ/TWhK02D2OqNy8
WxKrqkNC0t5uriGxX77UW3fKhUyHShJ7Znf1UkVn6BnFI80CN3uwUbpzADMdjOK2ILnBcY3HKWjl
fz5ocYOC+ZpOmMPJff25sHVvqopp4eh1VfpMsxTWt22V87VK/d8q1PpF2vbyZeJGpX6xur1QhV3m
tyVDZ7Q1OI1W208DEmC80AS2YMDVGvNhRZD7b2nO1GBj0/d/pnVPyl+HpMnbovAiHfnyQ39r3fm7
sHJEsTilrFe7wNJ442fGF6o2o9hiYpPDJ3Zl+hnLg/cduRnawSmZKrVv2441P4EMeAJpBfSzjv0g
usXvKR91i7YvRv+yqRtysrZWUvXT3jdHlHftKEcM6wUWxLT15cmCSVAdLt/HW+MUYZNF7NZCBFyX
ca0IZD9v0D/CuSFiGarFLicm8qcPVOxK0X55Ua9fJAUsPAfSshANUyx4PQcU3pDH8PxtJrzBOIKZ
TlFZ+sOVq7jnU81SV/zbWhKufTZeLE7mEYhGEx6RV+qjMqyZDHISJ1Fr11p8stwJwCMOEcTCYnTf
O6pzO3rFaFk2MZail5zTGEFGOL+dA0SEoiYzKarwo4YQfUCeRmA3QXr8pjkhv40maES87fbi2yWd
+3dKq4fc0mD0MP/mxDdtAJbACAtAOvtbY06nD4L6/KNRT+XPOqrDX6Icgz/gxIG6WWYOhTDq4hFV
XUIqyIbqrfl9RO/9C9v8/CUg0p7Yuygt2Wgz8vtbTQDtXrMH/cC2eiIqyO8Iz6xF9uLWfWkeRvIm
k22C6BDn0NQqQpfSdvJ2rk0Mq084QHrLJdrvGBaGGmVMCovcBJZMciP4F+/Q+978GAtZW98cL3Ge
QXcmiJSJn7C27uzX7x38Sxk4aht/cVMSXkW+NlGrojVkfNfQ6y147oU6VlkMQLRwq6ncJnYLmfXy
SP5b6FqNLw9IG11F9k8wD1cbXVjSto8vcsYCwNIWzOGnxhT9oY5x0yFMncvPYQmph0MBByU1vC+c
TzUBEze5XZWUpRDJ68JWny//qjdGI7/EpHTDtthn2L8e9KqqrSrTpn3sg459dzFBvsd32uuKzc0M
7KZtqzG/ssy/8aX5Frt+sSwLbGpWq61ycx32eW0fUxXXJ9xN1D4NKhjXSo/nk4fyqWqz10fAxwZu
dXOelVWN6GZ1TIRrbtNZofX3W7Fk1ftXnuNZq36RIdjSdXA7m6zm/vJb/tkb2yJBFIDLBIppIp5t
A+Mpmt1vPV/Md5WJYtfGGvtBg38KGDrfb939GXw730+ytT9DJalvGl/0j5df79/69WrQLeIq1gAG
HnWa1aMmLxZtMFGcx6KFCvM4ECHxPqhIAd0YuBF9XEc+hkTKklF2b9OK/pwa5KvcmyobehIVB5S0
k80Q2ZpsSdHtha2X3YwSivvdYn27j6gwxHu/nJoH4NzGAjsLfLCZJRWjr11T9giCy7TZ1k5e/oEI
DLlJmZnewxDrqOcE8fe8CEuaC7B9oNmCmvD5+oQd3RdiDHiGYT2FGyNT2fu+RAz2gAi/FEcIn+WL
m2j1FZhMZuKJC+aPcA4SG8puNhKGp6Lc2WV+VUPgbsBsbUM3NCd8R7313ZjyJL8FkuKQMk4feJFW
dGZ/uPzs3xwS7K/QKfBwPNQSr4fEYEboi1g2j+OoxPwuxV043fdjwZ7WLp3pG7GINZv4Bs9s4gzk
0pIAEUrgRolVP8LTSHG2zX0PsURkHMVREFvPl3/iG7sEekzgXJbRgYB4fbjx4wYlf1xKqKHS5SUb
VXePeyibt30SEJVDrkIcPo5WixMh9pocH3jdZUs2XHufsu9oN4XLYnawMnJzb5EWUZoz8Up8cP1x
AhvkzXBmDLrkhD9FanoyTNN4qrV7rU76t5K1Hue095GzItigyL/61NGXm1OrNVPKwLj5QfxuDH0y
mPL6EZs4GCzfsf0/jSDYYqdotlesqBh+bZZVyChCHkpw/bhLUa2N+4GGwLgZSCjAUoKKfR+1iEnR
kSfZXU1THYeCI3PjinTKEufzFdtIhDLCphSzSJteDxgRVe7SRIbINSN4fyHkMCIsocJuvqHDLf8k
LRo7khpHKGzgJclFi+x2gpksrQUf2FdEzEfToF5swkeXcPEEzf8caDTogP7LI9EKxjE1zPgh5kME
ANZiDdkLvo53LXrMZtPPIx+T4bitt00JZQKMPYSAgZIh+GPWVf8rHkhvIV98YUXAv6q3+O/VQ6Zo
FNYGcdBUicJ4WdPg6GSdxGuVWlk97ksEurAxvcF518jG+OSXkfmUmmYJP1a3MKkibWfVBsoMxcSA
HOev/WzH1tbBgZK60ymDva7b4p2F74Jc4+7JS8lLJNXRzL+OUILEbe0Ty7odsCz8ztmMPuQwgN/P
DajLcsyaH8C/SS6LgJr/Fg1kvFtAX7I7BKabfXJ81ohdJSP5m1ORK7GYQQXYD60zIJXLDfNznXk1
mE6nDb+4zQQN18JPGd4wHOl/22Yz4QqJgqjDoqBRoZMhvqBm5t7tnnMX1dIjaIwpP4KJbEnFLSvo
NuM4Gl8LGxcZcb0FCLuyckgygPa7b4CP19idToZNWYM/s24ThOu2H228zWSUq9iyd1lVZ881FFOo
dktN9r5KpzYjQIHazCZLNfFVshbgT2MpbAjTWZPuS7xteDJxad+BzCCniRMujvDUmZpgl7VTIraR
l/ag8Vy8iQfynLBZ0hkNzANLQXtPF7ea72DjRD8c2Vnv+eDtL4M9h9eUXn8b7K+/ZxrRS+HfXnTj
Z8q3SAOYRDM+HYdx7D+nDmHcu9ggXnTXKHvODkSqWB1cj4ZMBU41MBXaFq/ezsc/mjOOM1zmad49
qiZV31JVCmoXsXEXNZ4PphLR4LSl8RyOWz/UaEIcIiAyWvyZ97vTukVtEMehoM6WCIC6UBR+whPP
yDEWbKX3dsmJFfzhDFzB0LlXPF2els/LIPjfmJG5bZpXaPlezwN11/GhAmo8jv5MppotyvousQog
CpDBhnGfWWQ4t8EkrxT4zvdl9NI8TiesVkha7NUJKCXDj6NWPB1pfFbEz8uUSFqPzLH95ft7Y2Xk
QoiwpEA0TK1++SH/bJbIu63TWvgj5K5YHg2AM0iXNROLXWZPsobsbrRl7xB3YpRQgaMi+9zS3Hqa
29J5Ue1YAx1Bp9ZsDfjwV1qK6x3x4qTBg4H0A/Uf1aDVNr3r2aUMWsWnkGonC56VePlNzOyEH2iq
us+1OUZXluGzCgl6WQS7VCkouHFCWMbDP48jRVOIDUJTM+2y5KYsffsIHTc6COp9G4ajIDgitT+1
qWFc2YmvV5y/N0vpfdGnU/XyVjdbZZ2v6VolJ+QmwIA1/AMPLlvq/9SVO17TSq3H9XI1BAAewiGK
x8iTX9/niKbdAaKekHQBl0/YhXN0Khx1GQnqYL/N+TegMvHx8mBbdrj/ziTLRW0KmHS/JMJRe7Wo
au6eMMo0PgFgtHYs88G2toHJlWYb70UpGhLzWOOCQKXHyVL6ynB6656ljYIUa5mg2LbaBGZELoVG
XMRQLL2ExB2Q5yFIqg048Y9uSGyLq68q7c6Omss9U+HiEbNn97EUvX7QaH8pprRGcuojAI03jVAF
sp0sQWSxd0ytvnio8X4IaO9qU+slRJQqQfguhP1xVw2x+AXcByNXja3f3TQW8Y2YgxPvx+U3czYN
LD+TjY6FpJc63ZnwNGEJHKSV6hPNE1RWQ4KWrYyAMbG2bXwmjr1jJ/1tZTlyB9SVrXGPecfzsdJj
lITYOuZql0nAOJd/2Fvv7O8YpTpLwdJZPT5BbK+7mIdOMcvMlyB04vvaH1W5aZtyth6jyMlHEp9j
sEeXL/zmi/MQLiJ7Y+6nhPn6xfXwVcHjeUTK5bYG6lOCqTKt06C6cVtVGQ1JOnV31FTCW6oJclsa
JqudzD7bKgL9EyLadSSsHmSW3ZWOpfirRlp9SazFy/kWDg6l3NVjqZK+He2oj05p4uAsnfyQbofG
1Q/qDoPlLPtTDDv6M8KW7N4iqqbdwcNv4BAqPGZj2Mobslr7956qMYIJYKlkc3l9CV3LN8gDbowP
AsTLafR08aVUk1lvKpLubhPLDl9sUlA+mjEO7JaaDUFyiQewoJV/kPVaNzl6CDJox+ZHk8XWoSI6
/CdrD6m76ei6z7HE2KmtSZJPYKdPqiCgJXHHBWhLUK/NJ2hsmrbBgNz7uXnXkoB4I6LwRznXsHiN
goPBpMhdq6vqHQ729q53iDCxSbm4VV5EoG5ZKQ3T1MrD56yonHcwMUpQpVVxpLlVfNZzXe/qcWy+
OvmUfKdbXv6KTQ6lAS2sh0Qm4S0xClT8CIzpd92s3YMCEnEr58C9H0afJsig5K7JA5d86nk4mZWw
dkiH1M0gwd/qvizvZ9JWYLPZFgROQdrYxu9LfRuWOv0TGG39bJJnTUAhmaHh0RJOj1O2MSW7HhbB
ak9+TPGJicq4Fe6SfFk74s80sFnfmXbuOuAmg+TGrgcqB0UFu4KwKPW9lFUHpm6e5hs81ppUhd4+
VF0DRR0MwHvZ1Ml7SNKYygLH2M2MBrkpWLhhPpTzQ6Gr4KNvpt1uKJX5kNZstYEj02naJJDXPy97
OYAqtMB/DEbRf3Wm0t2RUEIOblOOv00i30JoTTWJlBiNSTRIuzs4FsmNE2GCh0Ur9iF6lhdNqN5t
nWbwnKMseVaFgGvYz6aBpMEwEESE7vwg9Tg9F6MaHgdZK0zKcfotl5V1RyG9YrM4kH9nJF76wRz7
8KkR2rkHzOhRMs07ckeBTOD8z5ImPwZ5PcBXDvQe5KY+tUI3xs2gRGbDlhg78Ob53N5xkGUsuwRW
bZIaAh2yvwYWrYGlBb7aEJOWEuf+zumrfBuEHNPYO1AKDfJyOxjGcBtQ7p13VjsPXyEpdfeU7GHQ
Q9wBDh2JfTs03TGDU5JtK2oNzjYN0rbZd2FSHlQ3ZQfXSp2PnZyCd0ZTz0fyuLxj11fzrzoXxMEb
IwoE0XIICJzZfBf0brHHUjaLbeGRU4p50o4J+mlDA9s4yhGwMr7UaLyGbt7g9ZKEpc3qrqBq+5Cx
Xf5ZTM28FTrK93nsTw8RD+hmWvbqMXh1/zDPwii3mnpvuIlLAQTApVSHb3zQ943MWIaMKJu+NA25
DLp0lhBBzHLbkMCqR5mFRI0HU6zkYTTSbmGNdP6vrIEOrqs2PygmC4ZLp48wKpGEFeHwGGs1fqEa
i6OmU+a3eSCpl91B7z1CDml/kT7X6K3XBVCg7HI8TMTVwMvjVLUbxORvw5nIkkgH4YMRQaNkyIwv
wkKofGWD9sZSxH6QNZKqwEKFWB0F/EhnedayNRSBTvSunSznhj7ml5gy+kH2tfUlacCaXV6G1ucA
1mVqQgjq6DQrXE+rc0CUTFmsMmKKrYjG0kbGhZXus3mEjX75Qm9sP+H72ZIOKEV8LvV6uZNQbdua
vNVT6bk2LZcKXFdhxLeNsK+Jg97Y1qPupYWEdAW9y9qFKUp6gaRH8SDnzCNDjAoOBQgEZtBUrY9Y
NfTu8r2dXdDDd4D7D+Mn9k/WzNf3NjUJM90ksIDEvf8VQcMHZ7L6r+A06u28pL9dvtzZo+RymGuo
dLPbpQK2WpwlVUNO7raPf0dZ3nJonJBiNf4zCq/2z+VrnY0PnEmU07Fw4OtGV7saH8nQFVmOrBcf
lm/cq9qun6Dl91c65G9cBU06ilLKIthm1eoqdUYtCUK/f3TKyS52shVlcDMGkf9y+W7OFB6cdt1l
nCteGC259SgMzMhtSLmgF55Afe+E+lV1Yfm5Cjv/vhmtJ1eMxUn03fwujJOflojmzcjSc2W8nH3p
/ApC+Big7Ngd5YrX4yUj2TccZhxKKvXbD2UN71kXGHk9uHQWY+hkZIa6MmjeuCY6R0YOezoLCdiq
akrwqoL8ESJCGJjNAW/AooXDe1NpEiQFu+1dIGe5vfK8z1/sX6CCKRB8ORyMlr//e9xVgDRDM/GP
sZ6K6GF2C4fFpU5Top1oKri3Kc7wZ2NIG+Jfa1anbYjmVh6zou7lDUCc/Dn0APC68DbuzKChZn75
F8rlvv/d6SoEtz6YCZ4N4mnfXL2LxHA6j2ZDjma88vRmsMuSNK4gFnejCgdvS+tWvbNRbLJTYXr+
hjO0+xIETfKpdVW/JA6N8ZdQkx2Jwwqu8KYv2IJuc8NgIRvhGobYwVoPZRfgMQvCxlOSGuBBLMKC
2NsirSUoUCmYmMQGEhT3HRFn894qJtArVTWk3/huZr2v+tp/hHHrnMaSrecu1GF2l2Bygkll8L9d
WLjOXdyW7MHViD5jK52yvYfx511Zps5nH5raeJOYYHGsnOE5Ong0ugCdACEnTvZ8T2wrMuE9hJP/
n8/zHi0LiAH8a6lYrBenwU3IXokN5+gn7UKr4WCLthW2jtWRsTKRKkJVk/qoOdbWox8E/vsrg2M9
NhZfMzpClCmLUngtFeodzG0ytINbQss4fmpU9e7Orqtw/9+vg+lJ8XkumA579W0GcaTLeR6D26TA
abrR7AK2MGD9a0KZ9atjrFNndKG40JN2ELG8/hqjnAK9HSF6IorEhITaFIfEEOFyyFRX6lxviF5R
QNJNwRDpicVr+vpacexHRRNgyoN127/vwDCCbQctLRpsbKJBva8ySGWkpzSwJT31vu3BJl5+rm/+
CJYVlshllhVrkVnY+y2AsSI7zWT4GDSwmu5OhEaQHDIjKonscCYNNqdJwZi2PSoLyKWSkrBsS+vd
5d9y3raCZ4Nzgia4jdqN/vHrB9Lbqu9oP6Un1FqcAD5Vnt3e1WMX7RHVLzjD/FdH4f9+Ktjk5TZQ
qDgj63YgyemLnJ8XXFe69VV+awgwpHR7OVxQ26L7fG1P+Ia4mi4mYjX2Fiir8Fq8/qlkh5OlOMn0
BCTPffTd8oY9k6Z7RHiy9IrhxhoHCIF9gPEiJb+n7Se01GaiONPwB08zMWRN6z5yG9nWqpOrxZNl
pK5mbeomoAfwDVD3Wq/jA0uHCitQ/UMQfLAbO6UOkHJ0job05xRSOyVbIv5gZf1LILTxtZJevCW7
3XkoIh7c5Te73v3xVTEdesvH5VPcXRdyfM8QBGNgaguaqf9Y92GwK/3ROegRPCcFjmuelPOGCSOJ
HaBFzZq5CYnu69ej0laVdRmkJ1BmUbqrAPQvyL9yijbmkNjPsiksCHgymD45lQYA3jacRrcy9P3g
A6y04SMwfPd+jNs+JijQwfoO0jl8iUMyjDdG2ujfcCdi71Bz7C0JGSTUiDyTgPTJIR5mjkZh+jtq
ZfqZ03fyqJu0/tUkDhE4ycgkTRjdPA04raLw539+0tQPqZYp+s2LAO/1jWfdBBrKQsOeirA7miyM
W9zX7ID5sI/U7q6hY9Z7Jl4p18NvtMjEWImWN//P7oUY2wl6BtOHoaP02XSb/FBYfAjdTCo9DLvv
YFr/a0GS05G3KOAQYNCVsdxVWbDxAx8pXw2H1Jli9kSyOMUkVsDqG382Xd5sYxWk/7FwzTV9E/s6
/TeacKjXX9+n6mSR6C7NTk6WBgRk+CG8TAGN/sVUIHipiAQsS0XWwaG5/Ea95XZef8hYMSnbLc0Q
TFZrnXmrvQK8HjAsN7DRG1fcXb3k8zkfPT21w2GQlZ6P6DtBqiMeEt+BptEjpzHrAc51Yni3GlLf
B+gjU7ItODcQ25N20ByHnglqg+eg7LeDN9S/nET1Hw2vcbtd25ntsHP8kNi80WkJHaDnCFyaLN64
zdCdlUOF/HCA73zKsEt+0XlW30dAIu+RPTgvTqD1z7ZOqIigxJvNk4dO+jfgaBcApwvbkrAJ/3nx
o1FZKRPJRzTIJXeychLrqZhcL9mXJO6R55PCA91wFqh+mJP2420aB0S5MPrzD3MVA60JJ9MeSCyr
Sg+kuZsFezFVQ7TPCA5Jd0UdTN+iWJOZ1o4c228d+OdwhY2qNDYU+TPS98AT6yUQDwVaaNjM6hZZ
TYQap/WxLxBBbMcW+/wD+TbO72QYhEmWnDN8VnNlvgAc98pb3BqOOkKWUd/BCtoj1ZMo19syz53f
djWOMTtXWqwbp7dxFXteEH24PE4QSp8NFI4QaLcWozTqj7VGXaopAU7SsXw6g33fW5o+eRvLvZ05
JTJFt36u2MlDJG/FgTki/iSDGX5/75VQGOeZvLtUDTtWVPKHrcTek6oCdtHs9bux9tVDi3T4jh7L
fIuoP/+OWiY52amHAl4X6S04rfDORNW19Ur7Tz+6/qGi935HL56Eu0a691GRg7/szemx8c3qMLSI
v5xsLo5i4U9r2boH0VEL3km3aE6+IK83EF5UA7QOzW0240naoAYc96ry/WPTD+VmqHp1mlHe/kzK
mleK6Iz2TpTtU+bIfennlCXnsd+2NWxI6uqY5IYsmZ4jkSSPkZkSZA0X9jCTwJdu8jlrnsze6Y/a
ckca4lN0RADK0o4g0kKUqkmDrcp4N4kpvC/yuL2PmnjeVLUg/8IcikPGhgmQLJrBapgs/mOrP6VR
/lIY4R90N82tWw5/kN8US7icPsV1Zt7XSxSjZ3bixjDJo+nLyOYrBuXbNYTPGzhpNtaYQi+vpLGv
Rn+EJ1wl9wYUiyPQ5fmQQTXaKrtvb105IqAz0HglYQebNdXNUwI4+9EssJ8NE6UWZY60T123Ok2l
tUTQdKZ6n4xz/EhhpNl5oOz3KRJtsZNZGz+qOsSCbPYjhjfFhpin6bk11iiyKEa346NN07h60JLF
zKGWTqGXXGVASo69j91kscBAFQ/nbAkSqKfhpl/a/LsqVIrAB0eSJuNHu5qzNZa40eSh935IddH0
vrohe6UZj93Wzkh1gGV5Z1VQ2OaxWQJYrRTnXkCzdHC9w+UP6fwz4khD3WExeKLPV6vlpcKA75MX
DwBAwxA9xY5F8L2N02enCRPFxGNWLVKfhiSTm3nopv7Q1J17pQxzfg5BC009AAYBFTO09K/Xm3D2
YzXgG1y+A+OA+SR6NMgXW/K/MuPKzHG+O+OrpbAJCIaTMgaX19ea0QiKjprHyRrEPOw9M8k/qS4g
4gvuAsnk8eBcWdPeuDs0FcpigwZoD5vJ6yvW7H7zpKCkaqQyeISDI/ZJ3xv7wivd/eW3edZWpb6H
9XsR81ogFc7onAVQay1D8jELlHYoK2D/7WLHND4Xs8iOVjiG+ybPDLkRo00opxFqRExGUT6bheU/
JrzbYS9IkHmKODBe28osVbvV2u5RW+H4TG+aWXu1rUi8zkHuNMbwFc3goRm8/hjT7DnU89SdUumy
NInpc6DkNdbC+b6NAhdbmsW5LU25Frf0wVCVUicEMvfSLm+GBiXsPIYFbagsIVVIFX29x/IDWPzy
+3jj1WPYIuHHpGRAL371dUmyBCqi6KNTr/vsQThESo09uWasnO6VUbaurPHmfTTItP5tD6OeXFXW
iIGHMQjS4FTj9vhFmrfrbrsaqtOVIfbWs6RB7qARQpwF5uj1aM7Y+urMFozmvNQ3OcX1/WRmyWas
9NcRXskGoeU1IcVb3yz2IZQcUCORDa0GztxW+Gb0ENFQIwSbmL3AJRZutoFRV9Ht1AaGvrn84t6Y
FjlR4ESzcN8vyJ3Xd6mG/n+Uncdy5EiWRb8IZtBiCxEIHdRqA8tkMuHQ2iG+fk7MrqvHpq2XXdZV
ZDAA9yfuvWeYk8FJj6YzR9aQHB38IMhbG/u09bt2Pbhq77Dka//7kQz2EItEFBpt8991MuRFWtIu
O3F004rsIlABPhTbJCD7TP9vp1l36REuFEZ2ZOww//7Xzwg4fKOO4SQc1jUZoj63R7mbNmZB/+HR
/D/M9fwkjncNLw97in8mEyrKpLdQYcQR+oi4ohTW97redjuv8YwI8X95mpLOfBedl1DMcFJSOZe7
Gf/dZ4+2JliJfH+ter0+aHVz9+82eI+yZdrlJjoMGy8kOd6YZ763ylPhhIuu201umf63f7D7foW8
Fj4AJh68HP/4g0EqXlI9Tw4KZleIGyzv/NybWF7+/w/fv73K/ByaPmZyBvcUM6J//TlW1iwVPTX+
Lc/ptUitk63ek0Zca//hKf+344kfdD+fmDJjjP43h4DHQE6ksLcPk2mMRIrOVWFGijlTH+bqNv2n
z/V/+eUwZHi0d6zGWAT8462axy4dGBEkB1MB39mRKNr4iqztGK0roey2l5NK0D+4tBvHSfOwGy2D
eNRSVjN51jr/4esk4u4+SP2XG4n9I3oHhiYuyzPzn6OafjQJdRaOfaDDbvy7BCcak8kjOLv3dnV5
z4/3UqT4S8dkuVdMiNDp3tlgkrv2FIwmYGK3So23upXOq2foWOlKHckDSfbfkssMFG27H1Z3h2p9
uj/pxArpQIxdxQ0sFvSRJCixFYp1bRj/R32rI1Ahdr4bFQfIs3lwW0rGutNX0J4VQouEStdlGCyT
6/q/2OFa/gZJc1pMYrfbnKIdbWlOtWgmDHy2l16zT+gZAkWfb6td9qGoxltzD5hXmvVtcNe9Yix7
vWX2mSpQiKqh9YI2qR8qpT0k7hLyT388J7u5LRwCJ9PDSh/jhi7VJwqfn5aszY4cq++irQoI5xnp
Pv5iV1qEfgwRS9rA7F5N+29VsqsOSDLDPj3AR/CFoZgw5ez0TgpRVb7rhj+355Qf4+Qqj+rUV/6i
F+kfRO1FHjUFMFmtJ+8s9KSqHAQpa9Fo1Q4UirnZa8Kp+JSGKAlLJOXoac26HuTUIOwuUoys5Vdb
yntCSnFK8pZwbR2Sej5wIdPVgE4htjUmuMcINwdPfY4DLZAIrD6W1NbfsmQxQOM0hM2XbfE6j8mX
obT05kxMUVBPT+Y8vhOH7gXkSP/Mm/HetYKHGcPKczcY4g1V04xA4n549UhMYRvDUZvLsd1pG+Av
A0aB4pqxoBiPuqxujiwgxWnuhAhLxUyxwhT6H3VKZdirKj6jui4P1VbWMbDa+pYzluMXm+6a/YrC
oqfqjVttrc9I+yXNW/dZwc95ERQ6R1fNynjG3B1qW5KdbGROR4GSlov8Z11dQdeydiEWVWeXFx3U
q6VWbFQ6W7szUtLBWgxVzKNxp6Q80M1ymZvuR8/gBOaiBKLYss06Ktg0YmHW0Fg1LQKg5vrkq/TB
mqhAeurBcW+4m/UXZTGHuFzlskM9n33SVvLzZvN7Jl8Emlk6YV7w9A8pOp4t3RE7J8vTnbFp8iJX
4T60qavsayy3vtFXDABa5BlyE1ogLYcPCA71Io30Syfke+caE8Uu4yTtlmn13fsg1hebTvxtsLPk
dTKc97T32sM6Mfa3lmF4SpjCnMfNUQ9Gqbmx3VrFE1DvLkyx90Cago5u1hn6GuYgPgmtwD6pMn/N
ljPcVI/UI6tsIbG3nvOZmjY42hRh2c4WygrfNKlnNxQTCLY9D31Rh3JjYuWrRFKc2CmqJ9DUA0u7
VZmDmsb2ZDQVIFmS2o1Xa8u9yHDqKTAXziJSaeqA96t9yFSpfyjJhpaiE+1Pq+XVEqxTrwY2DpOo
JlWB+IWqdKKKV45tS59tr6mu0izXPIBPrZEhTILNdNF6e7s5yuTEa5vOz3i06oAuSTyOXprFYlAN
2tcR+dU2MrqCSrCv6lb5vcBs+KWKhBtkFub8KBdjwaepW79d8mxf5SC2qNeNfNdAxnhICyN9Sgkp
9vXkDkto0uEbtZh1YjXingdycc56OoMSBlP4gRxQCUganINJgydiDp4TZ+Zc3vIWyVFbZDbnp/Fr
Q0G/t9IUo0kusmsxp/rVMHjACTq0w9Em686VWf8ndx1rRDLXyUdpQJa1t1FcvLzDR5DYzqea58uR
UH497Cdt3hGdBvOQkejThMrQh7uFkbO/qwrlWGyFX+s1r6AkwAJ9Rx2u6QLvd4FhG5bJuP30eVah
ZoP6jp4g3bcjm27SIsVfsl6vKkwSTD3WYn6kriyvhmwQg5nElvpjUYq/jrH9FeVS3FCAzVG21FWk
2BbeNgZcjGLc9GnZzGo/p57SRsrdzbbH4K1F5Ky1T0gfUHTZ808xOBWUM20dAyrbLq7T1Dn3rreo
TL1cB5QO+RJjv0qusPZx7S3rBXeYF0FuL0gBVAfo0mqt7tgPYklaPBfvbLGaqT+nnLF+6yRAoVfd
WL8Tb0m5Qq25joQtmxP2nnrHYY+ajc6yZUikOEe1QS7q5wPKuWW0vUeyKMf7uhMMEA7DuzRZB/1s
iK5U9poktIXMunXneE32Wkl11MIyY4AdjmM17pJ1HEPsKAi7q1W7ZAYMu3SQUD0q3K/MiZvc0X3Q
nOsB/2ka2htQWqVfvGCeLRiNpqeETs+xbKUWF1vdVc4f4BLDPt20vmMRKLnUmA7o581Ktk9vlfrX
XLnzxYHxnvm1yW7Tt9mGIcJLp/1gkpWkKExgycMuEbk5ItIJyjxbemFcB8dB7ACJrho5EPChFe3g
gRAjvRuu9JQVTPzs+alfiULMBmoRhcXpwiQk1+EDuxOHa7HqH/akwA5TSrCvRrsNbkCL6xz1xqn3
dt4U4K8TPlDfIZHgpZHpt0hF8dIlhUZml0UdAkWt8ckV0ph8mhX8l/SpMxmNI6JMfHUZ42UpeHiT
n3QzUehPVazWS/G0NOjWRUoUUJr2nxBoqngqvPV78IYvbSpeGA+eHVHvCT+SdxvUpc7zkznIl7K1
DmKSw0nRGuchsWeGfCPvVbmf1mLc62n+aEvA5YyQc1/2/Ycxcd2uw2BhAWWVN3b4rSwe+xQCCFpD
EWu5+boZ3SEdeWooAPhzZMPi63eUb9taoV40e7GYxOoj9Q+8jaNtUs0Nv1nxbMj12k0KhHuyn2q8
XWC6+CNr60nrpW9Pa6Su869+SXHKddYpB5sjs/lNSL7Q3G3fEMe/zr3ylt95fYwZr5YFkr1cWCsS
91Dt6MGrQLq8AdW44YxjFk7QxQ3wT7CK/pdbGs+OkRqkQGgHosZ2iWuEihBnQ27yNBJgN6YGfE5V
gFN1pfS7RsUOJIWTfONgbcMK9ei17C3nrdLs5GbrEAyHThjQY20JOUh0seyX0M3hrEs12SneUpwF
aFOwcMwQM72AGyutz1yVcZFkcdUu+9VzIGbnj3NZ74RjnSdIFUQP5Xt3xES3mV9OqZxm1TAe9KRs
d3pjnQt7PgnHXeNWT48QG8cgm+y3Xii73Eh/EXSBCdDWuisbQ5Jxc6s72b1E+W11z8t4jyUsm3a/
VfoLuaoxsKGLNilgFLlrZXdwtIrvmDGq3YcZO3HfrdmvaES9Q01c9y3aIebBzoPoSWBNnQWJsrn4
FRBsvo3qoNewE935KZMcWLnw/LvDHlrcrc/sGO/fL2IY4y43HmVXPZt6AUireuYU+1NCgls56Sj6
oSFt1Q82Vx89yI/BNjPU2uyhLRa/1UmJmzYmsxkgToXNd5FGFpRRKtspyDh2GKn1vpsncTlVNz48
kMjxorjZn3q2r6trQp0CZJm0f1iuPzNrvRYKVQBCN2TlDzWoap/2DWK9PLRzdpOVEk1e+9G1A0L/
xQ0wvYhHbt9f6jI/IS5mrau59k4ztktdAncdnelkTibxZWWx7gaq3zmFOUGtAACkrH9DDQ+NTb9x
3X1YKGf9DeH4tcKwHM+KBS9ZunxicWhm+4gTWXJ3mDfYZMexLkOjWXb4IHcjyTXJ4p2Fk0Wk54Sk
dNDZ5IXjq9uwAqkGTQjn3U+E/eqNFA2ePT0D3yxDG3B76Fk8BNaKly5Hn7JjpIQtPTOd/YhQPfHs
H2frI6T8QVPltCPzhfqfQYXbBWndfDb6GgFBvBIuZbDS0x5nZ469BPa3w4FtOokbdnL+PYyYZfV5
J1wZyN692mX+tekTkn7zwNX/OOpWRCTeeZprEWhZ6YQZjBCk7flFWT2Ankjhxi5eB/G9FPlvMSZE
bNEhLRUoa52JPw12wFhXRttUyp2Xo2PmeObv49EvuNWwn+v201OT8W8x1JYPRbMLx5ptbt56T2LN
QmztFvRHjjpd8mh5vXN1KctTLf8y8+G1bvLfuXS+coZ5WoPawxQWVYp3aUnWImMnbBpxQOROF7SF
yda6MVK0r4rJHFtlLdC75afe1CH2yOkA71Va2BrJnRNmVAOqGxCDGw1RQ7VJdVd5yK1n3uaWmVEo
hjGQ04QR1SMQsM/Sjmu0PmyJPuCO1rygGyCAucX4Vt+zM6RVvefIDvhzUucRbEJP2svfBlMZRnW2
7t+FnQHAwC93nA5g+rC+ehIXQrpPZ/jeI1mP0UwOGq14SmSHrnCAdwCUlfWaNB601KELLUfLg1QM
D8BNwl5U1wV+n1fQmWztH2LQnmdiIXyDrcXcAI40+vW2yiHbFUZ7scbyczA4jKmLfzrNTbhp2qfG
MGcfLTBy54pKelar19JoT6bW8RJ7blyW0JgEQqndKrqXbLGeWpvl2sR1FTZJs9256b87rFJ+v+E9
xT+OVn0MB4Uchc7qX+ph87l0i3OdGWMwaHwxCNj2qaXsS7O5mFkfkiqKSqQ0QXC3T+lIEhx5L2gi
6+6ApOBBR9cXZXI9KAqPU5mve0LmD3yqi6axshoWPcgzromlE+CCt/oPZTj6jvqPU2sH2grl0gJ7
IkmERrhz0gsIs99rkuSB6vLl2iA670lFsewGvh7It+vWetzNyxmrwYyIRDRM1VQnUhqlxpUOJfJO
3GWX3c/0zlOXnGnH1KscvQ0zjbAOelFfyKCt+XeLwOzth1zLDuvY7YttC+ahfueU9pdG25V5MoSJ
XFBJqxg3XHc+Sn3662hKf6hWRWMlgH9OXV961JEofN7zPh0vQEy0wHLoo1hreoRDt0f9XtmWnr0+
J5VxTqsV6HzT7aXJArrsHRnjZekwaTMnIVqajoNTHbXg9NYN3k46nW821qXJ5LmbmpdBxXtWtB1y
KiOnVnQG1+9aC6y5y0VWq+R7dnDZs025zIZ+pOA8GETKYPe7qBSy4IZlBAMFYOVYSdacHIVVZ+5B
wIF0nZr9xsxpj76Qpa7akq9kzq+TN9D+9aZThlPC7WEq2ScFyjvqm8UvHPNh8bo8zFqA2Yp9P57k
eK7mu0VBcmqterTp3TXrF8UvPSsgdceficVtBziXW5HGfWXskca/uQ0JHZV6KeQEkZWMA8XKAlXr
ANaa/M/BKTHdezVPcrovW+egI6csxfSCFfhV19ddQY+B3ynxJ68hj4B3GTaoVjESH5ZAc2YnwmKs
7zPq6qIyT0LUO7fg70jtuPr6YH9myvTYD9pPnqRvsrmXBVoStW32QX1P7Kr1JIDncm+8rwvNU+Oq
/mzenRqeYoUYwi9SWV8lBWONZYxI0ekwYFH3t1UepJpy4Q1XmICw2giL1+1f3WbtqMxiL18e12R9
kwa6OatI4mklv8qcFp4tloBV9jQWc3YGJ5qH6kinomZpFVQOF2/m4R5qIPPhXhmvypa20Tpys9uY
2CK96SxWzPY+mZW/bq0e9DF/J0hWo23MoXFu7aGbjT+aXc2nWvJhnHENwV0+EHh+AqR6E3V3IVLw
b57PDOrU69rU/Kc18cuAZB3qavrDUP2E91CNKjBhzursVlNhJ9x+svdArT0+Idkgf1B1f0suYVna
35Ves+rPvhxF8XYrNYMlU+K7tvErrYCJlDYXMkXOGALPfm4lQT9b/5RSKrnmau5ZsX9JbEUHS2AR
bd1h9KfGvlcyfcmsJb047EPCrRQHYD+Zn0pyDazBvuXaeDTs6VrY7vOWoMcq9Mz1nY6v09wW+o/t
vbOWP5R993CWxvE7c+HR2p7MVX/dpiKWc3fRFjOPkADQbA7Oa533NZRc+SLtor5KXT6rZma9aWb1
rHA4M3Ha8N+xFlhT4ywTO4R0NRwrfcCqNC+xNhA35QlMvwNatN4ZY2PwtrO5iK/GMi8uJTo4xnAy
+gwZhnUg29cLdZyUERbMcLKdSNNEbBJRAbOJ3KyPqXJeOjKnLKuO+q69SWt+LxzrT26UfxJ7vKlo
g06tgTZ5qrfd2IqdJNU+I+I7coeFGUMlsTAlTugNOm2Zulzp3m/StL+MArCuVu6bseJ9M9VTxx6C
9f8Yzcn80BlWxSlC1uc9jQcsmj0D9FSbaMm23Tba71Nv/HLFenBm77Shx+zUKRwGlSHMih6PbWtA
QIQeF1CRQ6c26HDSHr2v7Td4fNZM7LekwqhWQ6xFeuoO3owfK2HH1hWRR5CeohbRYljAc9uVvsqK
00Ic7FTV/GGy/e3+eJD9+7IYWZz3w6nPnTHwnPQqayYLhT1eGlOPe50WpJx0P1eSuHHTZ5cEzc1x
XmCRx066HbcyZ94+wQhWvQPCrJhgTYJKHMoJfc8BcsY9uu9xZBVgzPwOM36wLt5n3rnxtnEGaNUx
adKozOqdNK04UVKEGIp5KO37eM6zqWLWI9c4aLniRKYu5boSIRY96xpBas28y5oq9IjCGsCEMlDN
Tw4lBvqvh2RaGdwmT/g74xndFe9jbJo2Zel0RZl/zEvnotntWdYJj/QaI9qKxGAy/1gClCLXTCt3
zJDP5URqWd+FSZZzaozNvlrZ0rtpGxtewks8VJdxZb5eKb9rbbLv/Rs5L9BL+unM+xsL5pte0uyU
No2Ucg3rmvUgCR0VXQY4XhBY+m+MozFkl4taT18a5+PajB8NZGuqRGquwXnpmbwhSNjVLP3oky+E
tBztZTtNvR6x9bqOOtJeWpW5qeO6tPdyVMO5JBZvlFd9HA+Tpl4Q9+7TBv+sqezGQj/Va6oRVIP1
b6nPUtYahtV2j7Bt3/VY79IpvN/M6jztefqCLS2fG8Im2wEMIdV3rtTZfk30/lbUxRr0S//k4E71
0KYJzIebg6pKmRZlt3WJeSBC+7QV+mPRDZcqXR9HNSETRsUoqoy7akrZBXbTt7SWfSKo/InEU1Qy
eOvhrIrmacmt2DamK6XCHJVqGTe56USiNbSz1fUnZfZ09ghDkPAdXuVmphE4q4ekpCHt1O3W44B6
bry7jJ31d2Yz2XLLKHOLuB1lnHTozHgeELw9tNqMfTFjYbKFculPVjnvFMWJdImnGCrxu+wSn4FW
qK6WT1D4bm2bHeLGJGgHa8+wNyKr7tqwKPM8j/+Chd6I5lh2nyqQdb/VVNjcTljDJ1FIvXL1pWRB
w6iQAU2irxUHgPJCxF5ELaoEJevKyE7onvBsXbRyTsDSesgVCbIP3NqcaGgn2hWZsBtKSTBjpvRs
TgWcYhdAQo8ehDFG9V6r3LZlL84tAX+DynnGruRSTcWvflgIAtpExFLxHqCuEpmiTA/W5D3Z0r3P
6wKZ2SvvlfbUWB5WVN62uliOZr1eW7d9YaKrHTuZvTGubM4cdYze7sE+G7XsTP3iT5tD16koj3B/
f1lpeVpBuPtd514XIb5Sz2X8kGKRX1d43uKGrCieDCCJYx4LBmPsteaQeWe81HyieUmitVOOeHw/
Sh4MZl7bQahDWFYUlFn6YKQUaq496v6yNcfaXhsfNPrFJYqbNDmKbu0rN+6DANYe+4XleTgYK4Pc
Qle+Om0C715Q9/d9YiOwXA6KxxTGUW/dqpMvNdc705p23FBnF3aaydA/mXLyTij4bbkyaCyNa95n
JiNNghPvxMhC6W+ZKT+loX/3srJezbpDkua5GBbGpeZPWVE42fVTAw88UdfFZ21wcK2K+oJU4n6O
5ooApWW2TsKTH0LN3T0UQitsjZZRHdiVi8lk9FF66ykV94JwatB1snrUGdGHPGsRAtUXVbafA2Es
jG3VIqxU4z1pBVt7DXT6lpKoruyTEvL4uJI1qWyZS1Xo7Dat3RM1+OgOyIdLT3lbTdDr3WhFckEp
qPR1aHV1tBRg7vpZtcOOwpiRCrJq7oGhmmvgl1S92cDeNRun7QAtTAndZQ67jvm7Xizvy4TWt50q
njOklL414CRRmXM5VY2GuXV2ht3TjDjLhQHtKxf+GHZDm4d2V/+UGNlDyHa+zUKMhHhjr2feq92y
reza5DM1OlyIDLkC3auepDcwbbOUqBJENFoirrP1o5XlwcjSs7s4Z5MKxp+b39m6RJ6i/J6xUavg
PNcuf/daOq5c95gMovm0upJQJX3+bZG2fphEsbvbRtfJvFM7YV1v+q8u8YwLEZ3ar7Wdv1HJBYKJ
BNgc8Nl6c3OW/K0oy/OUrecM/re+sWRIoZnY5db5OKaYSK5KMDkEbWXiCBTzb1YUF4sV01G4vK1q
/uP1RmyVW6Sa3btGIm2Y5qVHIKR+GpMyLMBaNzOsNKuMjK3cEwz41ZItuJMFwQeZCQbqPuc2NPmX
wIGvzOq+7FyJwXI8VX33rAFpL5jHDXr5Os5lVE9eRMaszpgDiB6pCUWKqrnR+9gmOly0pAwUEwFW
Wvqy5hvw9Oq16fhBjOLTwN3a00p8FFuCMmjU/IhJ8I0EUX/wrJOZs5qpBvlca7MbmaTghsh/fwN3
oQnJCV50k04PrbH+JSb1k3Fff+pnDokZXXCp8B45tnJfFP/gaTl4MivCtE0Zn0mjYzcspmudAboa
tfJkbl0XgTlQYUDleaA37pMrSrTe6XeppdE8qcuhVbJnSdgEV3xgKP2D0roXoSd8wubWjPj31+22
5H2wTDxxRm0Q+dp1vu7qR4IoHsjv/dPSc5G9qgaTWvy2NvlpJszH2oZLq5phx8gs2aHeiKpU5gGS
ux30IpJjuerlzHSpyhoSF/XtF+lh9WB/CHuwwjop4sXdXhRn/e2N7MyWMT0QBfFtm7L022UbAtdk
FC709MvrhAwT8K7+QpxhkDVkfSEW9GJPnT4A+5BaWe6Jv7iOpJN/yXtSVZocPMV8wRwyhULkpF6u
wzkZ1cwf9eTJUmfijNxDmnp3PwNQPGVUP9phDpeKE86qkAEgUzmKmqmDkgrkv1n3e2ZBAXxRuZAd
+NZvpKZRex/qdXpG6HMzwIHLylzOS62zjMdcFs2efepKEUrd+lMRTJAV6onrihCK6byId9AiDOFM
gmDzVjkP7vKpZmvcVfrzhqAjTlbtzVq9h83ersNaH5licU2q9VFFXk8q7W6xp3gDyWsPShdY6bqT
nWWzE2mfrGS+6YpYQ5i1cIRQAKTG+LDyageapYT1WsZMoM5On1NLeKDVpjtOQxf+nHQ2zi2z2Leu
+aH3wsDFsEUMhB558aMuERchi+u8kjOXmq3zwf+VKse7kaZ1J5AtUbPypKqlnfmJZj+XLQ1AtSVt
1DA+mTSNwsETBCs01UFYzU4syrWRZroHK/zG7df5dVbs7HG7yXH4NpvkYVKVDxPlCDGUxecm2mua
Tw9TkdxWsLsBat0FNXT709XVZ1tZu35RHzZkKnty2v2CTf9MXyzrZgjqRdtjhoVUJ/zevo8LNmUk
nvdXn2lPqq5f0gb6AmJ5q1p0Ku/1Ca1waC7Mx5vZ43VmLabxy3NUio/RFL9BGnqRypL6bWMo1k1m
h8TaC5dMP+jm+GV16bHnrF3q6U+xiWPdqT9Lcn9TV+sJddpNmN4t7fuoM+iDsg3LHC4R/tU+Cbj6
9sybDPQ/bjx59V9alod+TM55l4arp/6ydQpyJpGEobYHkbWnrMweVuSSgWPM78wsJUti91CgaeKX
rv/YikqPxcaAgBmyBXU2a5nxqZkTh2rPhCkpfs3e/FS7LS3nQpQImX91MV+L1SAjK/ktx/ndHoc3
espTbRXhkE2M1qxDmhOfVU0vem0HnbsePWQ4mK2IDSK5uZjt56HhUTOg1yfpdb5HJbvlEWNT6Sd3
E5ibh0Yh78Wf8bZkbFqciQWFGZblHPOMFYEQ5WWyvBeOyIjt7GEoxIXc6l/DfRU5FujeCiEPQhue
h619MtzxkIp8nxhraDfynG5FqE3NV2pYRyOh6SOtOm/Nc6GZoTdOp05q8SxpyhSJiSSn2k0Gk3lk
FglzYI3RrF1APOWH1dR/0Y2zv+5/Cd05b1oT6sryaIzZ3l1YFwzVGWMmQjJtb5m8571gA5qccee9
5i7QQlPp/CFrmZAKrGFLtd76qd5VmXr2aoZwPLt1OV7kTBz25BzJZ3kiuzR0Ous5HTNWyCROlaoT
DxPODtlESVbEQsgz/Ung5sVhFiNPBZsS9reLUCGps6lapoq+pogx+eAYV4JNoPlWRZRW23Oa6KE6
MbGtGsULHEIJWb2G3bIGbqW9GmmyJw75aK7ZTu362ziZVKicDuQThIrJYZ6vdYgjK6wURhIdUhdF
MXeOGF4nZ2UBwsvWj5Nfr/WpWtMHZaN6AXZYhVzDjAQA3cmabKPiTJ8bydzeL1hWgECQdYiJqJE8
zfWfKhmpU5dTtbmPqWUfi7Fj4EXKpVYwYL6PA0caXMbrx9qaX9FjnOnoDjDrjppNKSPkGLRbfTOk
ckmc/FzP28H0itEfUvlTm8x5m/rMl3jwKuIjJisuJXNlB1kgyCCyhxj8dTk52e72sNSoC2q7OkxV
OwW9mTxXBSoMqVq75R5xObvJS5oX0k8L85F48oNQMBuyBbgqyxJj8/zbtuKLKS6tdom+jGytgLB6
jCx6tps3jXW0yqKWCSKXxY50TWXHcIcNCYEvx850njZiv1ZDr88VzYO9zAFbzP2QGzxlipX7jclb
qoj+sLjivArxVFYribN39Z3DMkK7KjJ7dIqF8ECG9q2p0buIN1WQ8Hc3RYqK9t5yfUA817Hp9/wm
fHeF/G60NtzG4nPZpn2pZlc2E4Esk2cU/ChhrXjVJVNUcVukEqoZjhJXOROCFJuDea0qPVjV5ENH
fVAq2j34+q3r1vMALaSfjV3aU20LZQq4odJg0Z3nKocvM6SPUtH4FdpzRvhEJbfvYWrDCYePrc3O
FdPoyWrJG0OUcqvIfp3yecfui4suJ16JutCl37AG5WLV7Kl51l6MvLimFvrCxlr8pJ2doKQgpbty
jiw+TjrJq3u2PBo7ecm8MFtfK5tOSCmtAynudiwd47sxVC2W/IwTEwPf66Y3Q2TYxr1oNMBktMgZ
QiVrXzfTvhrzcHE3mlyhreGktmqgeXZce/q5dDPPt6RhXBaVW3tLXkgx9SJX6c/eQFejd3PUF+XN
mhSiRHkutDFTg9ZOHuhM95nSH42sjifT+x508q575WbbeWgqbJxEQk/t+franmtRCbbfxlvSr2/o
egu/k/JU9elL6ohrkg2npSo+JuaeDgNNtnePyPhFQDbyGmjl8Iwn4oDAKyqrng0rkqM8NX8Wxz6q
+vBYpt79Ad07XJFMQEnHTFp6ldnwu9J+6npaKUohhBW+OymvzZIfhmx+4AtKfTnr3+YgYgflfOAR
pbcz7t1UY1Y7ve0po8oozdCqKV3eBf/D2ZksR4psXfeJMAMcHJgG0SvUdylNMGVWCqfv26f/F3kH
f2VIJll9k1tmt7KSCMJxjp+z99o6Z8Edfnjdj2brd4CXw29srGZmtDaMHJPZzNgF9zavs12Tmn43
tZiU9PxiagaCz1S0NWMO6iO2snAef1ooU9a9k76zbEwfZdZNOdlrA7iL7wzzxKiPWsS2WE8Iwcwt
PfHhaWJjW1szQcRDnWzcqNFAgSblStVDgz8fKegczNdaX91UOQ06TxyHVvyUIGs2uaQYk1jcigFt
m2XMxjWWo6NKUH7YmoyOsbJ3GIAG5LC0zAc3ZgSbodGqGWPy2Odrc1J3elH9cBNxSmaahSPzoaR7
Zqb12lniZ4be7Ipqw++sJNtGjFhPjHq6Td/ov6oSnprb3pC28TS3iB4KabC79T4Vpj9iAKLYMEbi
CYsryF/I8Jp5IyPjimm/Wo1RfpfNnNX02tjjVkTKNFk6VHC1FUtip6xb5izxjUgZGXVNtDeH3lyj
gz8kRb1FVvVEpJ21ieGEYfng89n2tSfDy1ArTyBNK0QJvPxR7E7UgAwvokzS753cAQnWmGwDxs4b
NcXPujs+jVr+btbmm55E7JzlbW2xD5oWkXVddjfL7jZtx30p7OeajjAyhHAzzkipchx7ebIF73rb
eHQacbyuvSF5NQb7ILrmscCSx+Lt3EVnfVXBoEPjug286T7z/hzmWkLkFDnyyfjDzTmMjMyIjSpS
Ox1v4mJixeR9N42aP47iojR57spAbmeQ6nkePU56iBrhhaRxbOdT+JhiU9uKxi4JSMIekIHY2Vbo
j30gr7zK++qRHSFZZcRJqRXUU8+3yjxaa55evmHZMk+DPvfwsLWOVdf269Jqf8CpfYrdJFijhzCg
Ryw5tX0Zb+tAPYsw2bXg7DfehO10Luj4zb29JXdjXQNPR7pD45Tcuxwj3x6k8S1nlgqFqP6GFPJo
duzTPVGKgjr+NZiCzWCCqa/V3mjSfwQTotXsJs7lnCKAroC8FJTPO2Wo7DrtlzQ7RBqNsH+O/dTe
IfPYi6yWtInFfc0T7Q76Ksjt+OhpTXKhzRSGtSQfNOzVA8tcv3IbUsr0tnhE14T1FTU40//rbhwe
Z7etSKwYCw44TNSEcz82xSYiyoORycT8vMhuMGbehIa6LKa88DtRXRRqvsqQ7/ih1od+KAXt/fYh
tSb+qPswdyTMRarpmRkwYZKF1m6w4NCDyjNSREzaHkbzKux4Q4LhhUs7E03Pyh7UQPczOpa0uRqE
HvSCJSxI5rxpBggGs+wuTO3wIvVIXGwRC+Kzxk+dDGgFJ+9haq19LEkN62S0LzW93ZDRQ61imW+g
P+6lWd8bXTNuBOdPkTI6NUFBru0hck9Fjda7i9SthwYfq/UPrJGdL6lw4jR/YWe56/PJvkQF6HtD
rDYcB+/7HEQxx47Bd5c0SA4TfjFHxXZikLomOCjmVEonkRSIiSItmX8xtRXQqXv7KurmO4HwtKOg
CxpmRPrA/CKR0yNG0GfHJtccab0qxyN6ZV+f6l1odGRcME3MOnsDoXOdjFm/dZC5Z0Gxi7Jh3Snv
cRzy5ugYw1Ou0tc0G94hHOH+G7wjxk42AgoA8HZPHL0uNDc7eA19RBSeK9V6By83Uf42t3HZbwrV
7VVsH3MLY3uc9ddTY6KRkBtRahnFj96us8JJ1k5WWpyC4ms15dvScC9sPdsVo/EzrYwWepLDHUpL
zLd0zdexGyFCUHq5M00t9meweCtLGE8qMI5GOMDATtYM7RDhaqRHZCqZ7wAj3Y5jIHx8lxfhBLA5
1rPglOUDA+XJqrbtJK8g/O1sfPCrBkY4Y3HeTr2iZsQUeaqsDjWHtcug67FY+rULIjKujWezBFU4
OMfclZcOwYwYJk2kafO91moB3l8UaGgekiNdFulTyNKpp1gmpGbFwrzUK75P3Vidj2SA3AxNP7k1
QwFJ6gRFjNdsiCmY1oXLWL0limcQCUeamS6L7rX87aTciAxZaHvtpGywiVNlexBLvPjwqBOBNORr
4XZvtRBbzJ7rqi7w507rdLTf4yS7CJw0Bu/J8W4smkMVDqVfJM3dJFKqG2Hsq0T8lk6AgY/chHU0
EHE6iICwqjCx0VYFGpwZSWZJZ/RXEQBE5kbuyo0QXw8xHQOHFphJpZk0w4uqyl/09rHRF7IDh2Xc
yzpnU5NMFltp/wYDgxTK4EnOcFKv6lYUDJT1H6qdHnJOKnqN2s72dq4pEcmpE7Gb/4xx8itoidaL
u50Q9RbPrI+SpNnoQdG/9XF70Xgh3fowzh4CY75NGJrrmrGVnX2qYUw/JHpyMlP92s3p6MU06S74
dcw1d38/R4jpxxRLQij4ZJMMT5OtPbV5eKuG9NLh1UyT98TqitZCL9ptTm7KOAQ/R2u4x/R1EYPk
XJmVl65Qs3PoKV64X5vadcHpJ259RM65ntzFFm9HDJDFE2XRo9G412OkHTibw/UWFq38zDvQWlBr
B70VHbFAfzBsBqmC8xudzaDhc/M7cK49xE6FWL9t7oXVIe6yon0+a0etGQ8x0aQ0ksc712zf8kle
doywESftS7u9mYeIcN6Ic5cCXOm3srjhIMQhiADdteHxZit5mep9S+kCQqQzfwDSpD/Uw/UwYJow
UqDcwl65N6bkOmA0dViICOw20EkDFZ30Jt5DIFgvuFkCfLJdLspXMix/D3ZuHJMpdn3PHKttisid
xtawS7p8z7jktcv0Q+Kld1GOUqKIqgl9X0RrLnxpoQrWhbtnqIRDPtQ2YBX8SNASV/kPU7NeOoU4
UjlxuJpD48WWLR8lrU5oySiKjGCbE/bUV/FmMjCFNta+M6eH3q46km5oQBJgsHPr7LG12t8ckZ9b
Eqkh5zwMab/Jq6FdOY5+gQDxQAzadpm6xE0t1iKsHmwsZcgBWTGlRgGsRKFvKkfeONZggaFXd24r
a0bpC3IAIoiIUGi2nXdVRkzmw/6X21f8V8yuUmqWMQZSMUjABxMHgnXX1k8yNZhVFjZbX8dQKusi
30vDJ1Jx3mOjuMspyFZ9Ut7Rl92JoDx4VXQFrGdPKEyy7VvEOHLOn5sU46ZVCg6L0/CKvyReVawu
Rm54vlPODzl2rmSK+EO1s4PXsc3D6UIFKPxGTDhWSzBvd8pcw2/GmHFF5XdlhM8puO2xYrlzdFG5
ivZiVB6csrjAAhDcW1nQ+5VhvkRSk1uEtuaad5Fvp9hOXMVBvyHKcZD8e6/9acQwmUFX79q5eJnq
6Ao4VMnr2PolMcYgGC3fHMdea7Foj2ODiMLS+gu8W4MPqftHg/fSx+rpq4yZDcZASHzhiwczeS4M
uWRfZCun4+2b0jhHrj3p0TMvpbUNpCdyXD825Z1dOUibC4QUsSderFD9lE2H9jQX1s50GuMEkJyQ
bfJXfbpGcjOI+rYKhmQ9UvZuaxQBjACNQ+8FD8BDTq7Tcovxk9hx5rcqvgiagJ+ubPdjXa5VXd0U
qXqtUmLR1MSRcciqyxZVzUovux9pM3ubmCGRyd+7arLiucpcpoTwzhnkXXou3fFBiwEl5m+tgLbN
nKUIpnc76B6sUd5Xqb0JShgRnZfeaqFxI7vulAZyHxv6LrBd7JxxvLJzTHYJrgE0lJW1Ap0lkBj3
u1aAirHEjJogeCrH8NglNOAdszomIjklrdiP0FGsGq1p46x7CqUmClEZ5++axTYAR3rfWPJG9XbP
XZ94F4t17ZRHBgg/EC7UK5YBvy8SEs1QKFCGo8wHfR+J8qVtrB0mUe5zmhzaVlybjrEzqj7bjOyg
hV0dBYJOQ9K4FPMNp5N1KcTVmOGCE/MVx55tqdnvqu47Hs4EqlZxXSudv8lhbj/dxgj8rKB+q4S1
0QfzugzndTdLZ83auLYj9ERjejlLjs9piUg8C6/jQJ4Wi/mJA6rYKVf3waCgIhtfvcwG6aLfdgZP
QCKdi4BDV+aoZz7Fk2sbp9Hl/KuNLjWMmDhTI54pihGXcnBtY9jEStVqF4lp9PBggguzR+4QpKj8
UkGjivfYxqTFfoG4omK4jn5pGsVTTSYf+nRMQ4ycrmvei75TFHfY+7N11IgOMaBLvcPR+wowNc0a
E4RNE5nvc9AdybuSa6e3N8SVL8KBkFq8RS4LRwn6j0PdFh5IWq1XKFi3cjTeh56sr9Y4gby/HCcX
mLxkA2mxvYwR0Rzs7BnKKVAcCADe3EoeTIZIUYic0pquxCxp+GrrLi8e23K+FaGBliY9TgyYVzwD
myk1px3P2USngMPWhAvhKKrpBdn+egT3bgfmHVxMmixtfWnjDrwzKZmQDuX6HrEsXNJmvmT1R7hR
VLwte9XRVoFXGkUlP3Nq+7Y3Hj23vAY5d2gT/SQj/V1zit9OWf6Won1nUw53ptcf7Kxl7Mcpurbv
2Lr82mTUXf5EHnZr001nwnhKx3Etw58L+6kptI2Comktj0am9iHupKEaAcJnVG4KZD1s1Dlq16Wd
nRK7vJIw+JnhvhFVuR+HSKxC+NFrxBIPHMSuGcWtBsZvwM2jE6XDzRyJnx4jnlWuBtRiWs6hR2cU
0baMTMpeZzqI+rrTdzOYQhB1D5pI3lpPczektD6nCX0skb0gD7qai/pkVvqm0NhmKhZF13k/6zJh
wUYhnrQ8RzhYYbKoj6XWHKgeaINle3ptl33AaLLoVLiZXfdKmLa2SLkvUfoSKBX9DHrEjyWZQxg6
ERdAIZ/vsZNvYo8+bal8ZZmPQZmfUJ4sUc0LepC1XY60RiuL6SEYHGbXt5hOFtbcfGJ4cIpLFdLA
LHejbh3zobgreO6zsr7uqgHPcXIr82rTOyOjsXoZowIvRUmXj9YjHa9pBTP2zk5ZnF3gXfUEypPu
TqwkgqrUfEvckQZZ8qLF4aXZay5njebVYiw0ZQkzXhRYSbO18/beJX4pwoe1SkLG0KnDyCpsh9cu
bX8NxXRnRdqlcsedm9FMTMiFTATqcWytq6TVfusNwiUW/FPCodyf0dZXEfcHha+FykjwibEHE5A6
TcxdJ4aaY/gDo/uJBDsdOL9+FRrRhdcF865z2Ju7GuWaM5RoInWBoLoRL3nM7pBlCbJmu6C3mMe4
gXRGhk083M5dDGZp7LOjG5s/vNx4rFosDZ04tLp1ORH3R3XJm3KMrFe49OS5VwhKg6nZuM68YYh4
V3MsvuIsJzfuIN8UVpFv6HEfaB046QUIRCifUE886wxf4OEarVqEqofGcMnXU7IYJ0weCv1/m1VN
QRoDEV7fMBM+QRkseZKmA83UgAp2hhaIy9GQVeRKgrYiyKyFWzzR/cwPDCiY7n/NZ/j0C9pCh5wM
adI5ZybZdTTo1Ti6B9FgA/DKIR78uh/Cfa8a8QM/3/wfEbtEpKAmBH5imIBzbOMMI1PrRBDpfe0c
QkPqj44kggybNBt1Ravn99dfbrlRZ0gEyAzkB0PTlJAazq5lhlQ/PUk5B/LN2OLmhY6lIUCzM0VI
9dz0d3biqpuvL2p+gryArKGbLshbi8uf/XzSiXu7GKvggI+7etWyghw0La/dBzpxHnxfe5H1DdgR
JQUJjIlVGzh5j5N8RBlSTx0KHkqoV5kkxnWZtNFzNAAUcY2SLULq2eAPinHYOrCjNt7qRhzhNqGh
bv/USP5Va1kWTOjS7rtcv09WiqM7Or8Z6EZCns6gPJijmc0zgjs0w1zsw7SPTibrhTcXNZ+ulc03
SIsPhCXB6oBOacPlMQTo4L/JIU0aFxlt7+CghGV6nDnc4X00mmjJ5Y2q634O7GfUNhihrSwt5DfP
oPEnpfB88QgWDqQl1qt5TkhxmNxodlBpeBq9HA6sJYrTTKVL71aFuHq9lp+Wul7Ie6TKTCcC8n6U
r42zVtOl0OMrGvrqAhkhQoaJMAIsrLyh8xUSKUXwhddmeByi9GSSUUodlTEHWhlCMh0aSLOS9FIK
XoNwujneWBjPSCkmhPgm5QUbY9OJXHr8xLnN9IPH8p15g/emhWiQac7p/YORTjZv4xlDoF54NGoK
ermBP/a9J9dBPbfvARJkkHBJ1CISVDOUiCB0E+Yx+HvASlYUN1tY1NNFHlsVY7x8rnBKjQp/oIUP
842uUucgtrPniWGtktfwYHXaXWlYXhRWn/1O8xb0epJLNnNVFyj5ZmeaDkDnkDrOuevSSmNYzCMR
dUipO1RX7moK0sWo2sX4RgYbVeZqTDqH4ZBtGe4GGVFxryPWvg4rNOarZLZKhmJ92FCxhpG71xKA
z7uo1LqYTFQ3uqmHPntxnHF479Sgp/T4I/deQpj4jWk1jPjmg3OnlIODP3em3zVEvB4xPkw/X9Rt
fkmZFkU+WfaIeb3ZQZ9XU/S8JsIgkzBE7wPSYNZ594aNwTQ86Er0FfwfzusohuKeRNT+h7D64XWM
RkAotHcYBwmP9pM/F4B+kMo3d3EfP+QOw2icjpl4Jse82TCnbOgNcd5Aqi7rqMFCWRkUYx5fqJ8n
g86KZyeUKrkWHRn97LSYk/44Nsg6HJbKyg21eSVMcWw1vDq9zlBgMaTK/Ar5RImmKEwrSqvecNq1
1tcRfeCo9uh4wh7JVxM1CczoUVGQ4TxgoFt1XX2K3MjtoI2M891ci/z3PGlp6weVi76riVPM5Hny
wwSddlR6RjPD8tD4sGeYMiO8NJ12xNaVwcrLOpODbEjKGufQXnvM+A1tv20HK0Jihnd1Vcdsrkx9
I+Wtk6CvU5/npN4UBGHiRI94rr555j9579qCzojB3k348fnrAoRJmCvVsePQtjkOBgHWCoHOdcrH
XH/9kvhkMwX+5Tqg7QjJEvYZBUwaMFfJJ3UPEqvSSbV5vo/G9tZbqDdeM8SHry/32YsQmp5ORpkB
v+081VmPW3iquRscZGOOW6MK7kVSJ09j7WXrtm7xCw9T+01l8fn+/f+vefYaLEwzAANsBYfYTibi
zYhTrpsO3XhKyKsYJCbdAErrrGskI3/9dT+7NNw44kowaBF9uKCS/sU2noSng4OPtYMhzczayilj
nBB6mCfdJLx3k1oDS1Sget9Vo5iG/8NvCxwRPNjCOIbI9PfVU5I1UGnq7mFE5+9r2RI0nCttBT6c
6KCo1Hdff9vP1pJnSMtermaZ5yUc3pQoaErW0tjPzHrsEIfGyjLzAVdcrM0/VGaiKfv6mh8fFYDG
QL1snKCUqbr593cc6WA1o46exfOmkDVkD/Fd0DU4ZACn06/5+mofly9XI0xELEkJkJyX3/tfvycz
VRXNeZAd7NKT+0Lv5dZj6rmaoxFbGk2SoCzMzdfX/HhXKRktE9Ah68cEtfj3NVWj9WmbWskBW33P
gJ3y47ZJEnvy4W+lHGqQt3TfxJx/IPUJWmJcjaqfu/vhMUWQRNaO6caHXhZyDU0qOLS8nzmNdcx1
IZodsehCshgMlxM8aez//T5LnO8e5EVKLyh3f3/nONQTIIJjfMiVCaKlJ6Fi7c7dTHrW2AAcSuOZ
5hHwKbC2X9/tT785+QGk8NgWx56zzUK5NHuaMkkOTcPMW8DN3aWqkdslw/vGmDmm6gKlRVMbL44X
iruvr76Ukn+XenxlyDAS6zdpGOf85cJJhZJekRziPA2OA9SeXQX7+tvIhs/WlI3oF4Cgu5Atl6fq
X+vYimI03IHCREQRcK8RX+/X6MLXFVNHOFoloFoiBn1KBEX2r9LZNdP7kX1u3WUmvc+whOGNIma7
RMf6Wozx7+sb8clj7Tjw+siXAjEqzreSwMOuM7bIAWNUk+k28Ri+rgmXRgNYWU349vXVPjkpcbst
l5Mgdx9I+tk+7cCQJnuAyxVmJVnXsllg/0PaBDCwTCDFcSKZ0egyFKCc1IyzxeWl2ZAvaJu7XLWP
et0W7aYOcg8ZYzQ3cMoqPdY3QTUP1qXlpgmzIih1O7hiJM20Ro8JwJixeJIYm42rjiiAeSdlPc/f
7B+f3kpySCTBGMRLnZNyHWPutIWydvDQsG1RLgXY6OJAEYeEfLj45of7+MYjJfXPosKYBl/o7PnJ
AtcLmb8lB/ptgbVN2z6hg054qufPusDrNXQlbeLCiavqETsIUalf/5ZnX9f98/gQ8gLXlA3kwwuh
b5VVZLUd7KGLV3u4Wu3gO8CPtgD3wu/4sJ9ezLEtkKasU/7n7+cIkpCwA8QnewDCMeSn2Uq87YDS
nFkHKLDkm23x7Ob++W4O7R92iOVAL89ubseZGyEPl0tzj4GBsqx4l45VhXVCMCPJwR1EU2z/HiVq
7/9+W9kNuTI4XJur//1NSUiEYAXAc89+nR9aMAdYQ2f5ONBYO/33S7lATSl9bY+wprOH0Z44jAxZ
4+2RyuBgKohjSkdRbZ0BnfT/4VIkfLiELUGtcs5+P5iYk252KYvFXBykRFFitQOhrGOk0XMc+19f
7uzl8uf3c9nUKJIMC3LmWfnA/DgIZq8M9hT48i1IbAYPdo8axGxRMrn9VB/ClIzPVWVWwUXdKOO7
gvSzBUvtYplQf2kN/QkA+NfGP2YMUCbwEPskiyp8h1bqcsoavTv827H6P6wZuKSSal8uW8/ytvvX
xSBWRaDqhLfnjDZdJqFENoh3GTp7+s0G/tmD8SfuxyZ4m4bl2ZUKBnJDZWbuvtdz5KWInOdx78kZ
JJcRygSOSz8GOKAo9v0CX1W1+fqHPasLlx+Whx+A8wIJ5x9n9Yo5N0rgQXP3jSr1vQ1k574MUTo5
NiTsopUcE8uu/GarPXuJ/7koCXsLk3w5ullnF01jI5hRILr7ierxksZCutbMLL4yygyUTzur3ddf
crmJ/ypO/lzPlaR16cZCG3fOtoBGK2e7dgm0FRNQfl+jX8/guOsI+P36Qp8sUizRBic2uqWmcc6J
LqtODGZnBns56s1zkRLh8JzKxL2vCycw7r6+2CfPpEeityE8c+nw2Wffqg5MJTg+aXv0hs59X1Y5
o2KPBmeDxqmkV2S4wESmEPVg5mJ3/vrqHxcOCZMmCj/63pT37tleV8g2CLNgAscHV7q8jBiI9Gtk
SyEcCXi39cYuWvHeTFpw//WFP35tfkTBvuctJ3Eg538/mwFQvkTXM3Mfx4zJUBMW8Yg+ZJao6cBn
LedDMwyIaS4i5FOmOacn3Ziq74qTT7+/MKmVXGov3i9/f4y+LeKeXA5tX3lOtfGAeJWr0sWhiuG7
2QijTXc5CpXD11/+40rmrnPOJ+IXwCmn87+vmhXBgNmB9yj58mGN65j05McoAAB28/WFPq5kLsTQ
hgQ7seCZl0f4XztgbiWRUdYd261JOA66HhuLWzF64S8nQQe0/u9Xo7HC6WE5s7ni7GqBoWm6683a
XvMAXQnb1najjeMAlep/ndYsibYchPnHEljKOvr7i3k9o3dbT6OjZ0+4skDM3HtZnC0My26HDXn8
ZoM92+uc/11vqbAoLhGsLDf6XzdysunghE0Mtchr5ti3VaovPArZ/yYW2RnhNVRV8U1xcLY2/1zT
EYZBWUA9aciz2zkaZVOPJR4cqSB20Gd9NNuE6Di7Iw4J3vo1Cmb7m2ueLZjlmgy/lswBwbyGkIO/
vydjj55zaR4frbIOr1O9Rj8vVFKPaM276rsQjU/uKsXkQsYn4Iy51NlzUOXeyDFwJC4YcM+lTrru
cY67gDF4E2/iYHB/fb1AP72eQd3B6xKtqX52R5nzIyY2zfhourYHbGmEjQgsfxO2Per6SXO/eSD+
NEr/9cr6cztpRVFsEXBJ2+bsdqKLla0nu/hIfHz5NvJOATkVFKlAETqL16gOC2apDWeUVTGO/XtC
iPzPyIrje3MGguVrVVhcd3VaTN/8zmcFy/8+GANInlPDZuRztp4l7XsbrG905I9Mu1AY3q520bWG
ThX7CCTdOxV5SGCzoX7/+jc42/j/XJkOFu+aJd2N8MG/VxgikpzPg8CKJIbyqQ7TX+OMuNgFErQi
hSl7qhRSV90COhXXc7X/+uqffe8Fwm+ZksHdh8No09eicfopOk5T/I9ROb0/UQsrhipqPqH9V6vW
jMJNNpTf5SV88jRLyiROhDppmR/4/wiMmBZOIU/z4LJjafa4trAg7SsJfsbJcJK4TvldrscnjzPX
W07dHIaXN83fN5tIFLhuKT9zO8cALdJ+Mh/rhh74OrQQB36zqJbVfLba0bOT9LO0zT6eRkdOaJPb
kq9RaQwSUT6jw/dl0MD//vpX/OReLmoAi4m2vYSon+3+Gm6Npq686DgMpYaRCcAHapvxIG2LFNAs
mVByzi9fX9P45Ns5PMiCUegSoyfOFq7GlDCNdEKvmtb27iH1Alujse3qq06lxakKOizlvLGYQ/Z9
Cg4Gfg9DO97AkGwDQi2OPdKDwi/hWz0rMRv6N1XFx92GE6skUuVPDCpdtbPdpqwUotxsBvNI9pNc
9ZGhUBHREVoja0MSmVfpdMnUash3bl/MT6rOxcmAiv+s1xnjXA6hw7DNzRaG6tc377N1CBGEasem
rUtN8vc6lHMq7DJz8apkpkNOrAfuyUvmdUJH/Zsn/JM9noLSctl2de9ju7o1c6fIuyk+tk7EIoyG
OOz9ZCwZs6A9MC8H29K+qw4+WxqmLZdCVlD2nA+xUHJMMInx4qZBVTx6dWUVvj2D3fnmATtf9/Q2
lrYsTR2dQEW6IH/fxohAM1BaRKkkKfRnxMmtHoKlzFDdp8Sx/By8mfExTFNn/uaJO/8BlyvzRNMd
Zrry8aynBlC8ZVGhAtTAXYc1PNXKkt3NMHjaN1/yY34HkzmBMGYpCXjWvLNNS5uCzBENBjmFsSzj
NV0Hj4BqQPRnlavFlwId8SlPZwA0qZa+OTEusZU7ePXvcYRq6UfQRbU1c+/5fc5E8IAuA1Icu0Jz
37nJ9BB3mXB9GSqtwTFMvobfg5Izv7ljn8QSezoeB093WO8EVZ19DYf0ylR5kOkJ2Ba/aMg4z2YT
iHfmne2R7SMNfD10ghI232Jpzyg9azxQMv719bOHUuNsX15e8stwio4kH0mKs0/SB4bZDTqzcZq0
xpoIclS3+Whu00wUfhZABKptUDhGkAByWVT1iBTgiqL+85lci5OMx9eATX9HGkUPBLpGjz3jMG5V
Yh3RVRS+zn/PQuyHo8JzcSFtXJ7YyzRfr3p5FdEp2JkYKhaFH9CQglQUL8qT36U2QSQi9+ToVvjk
sd8Ma7OiDAOgGFym3YKRBf60VnjHgOInEaW9Ntws9QnaM7M9VinjcRp26qFI4uQiDXp9D1MUn+iU
AzomyhRlOdg2TmMTYY4WwLsySvex53h7AGQ/mlJiohN6uaGxMu7mwPPolCj3FnkvUD9XjFdlRte2
jbzmwrCq8QjUN75QZKnmm9mps63VGsoHlSM2kIHf9LRsbqKCxJEocNOLRsOslvLCBzVCFE+lxQvz
vXOIMUdjoJFohJLdtH6byta3YKA4e0K/8us0IRsnnfTtZBs5wlaT5YHwc4WQpb4QXtf5OfPIQ9PW
44MRCajWxjTsTcW4YCxtAM7T8FNXA6d3twCypvX8QgDqbzCskXCgWilimEgd6J3Uq3od4+hMCm2D
B6ueGTNgc6suR0Mv0Blz82qVeAenG8XVVHb2pQ4odYmaU92vaUirq3qwajjqEMSouEO/1hpY5aSK
TERxd4ZzX7WgGOpQ1w+j1z9pI1/QjsbyujDwaIZTO21siSWlK8mtgeY9o5mlzVE0UbSiXxIi8Eyc
6yRujYPe2zAG68HGNEVmTp6Q6VGQ3nppxfgECo7beH29/tpDv0tujnyo6eOu4e4le5pHWCvspruX
k1Dv7VDLV9Kp8GbGhQAo2RnmPWXhzdBEwV2qmfGFzrxxC5kV3sOUbKqo/QlBMUBSrwEDT+Db9Uhm
dyWa/GJxQ00rXbkTAyxTXzM01EBUNDoIy4FmdQ71Ksx5xnW5WFXHDjUL/Z29bCsHy4WIkTtNhXWo
lVnhxxXg8JtJ7KyxYcYoqWYQLI6XCcXOxkz08Qd6QWNtT66xsWy9wnVRe9gZY1riTC3fjKwkXiiL
dfNJATjDszs6WESy9hjEbXgCDE8+U9naj5iQgkWE6m7yUYk3r0sIMqpLaCm2p52iWZCQyRn0yqtH
/TDYpIYUUeFc6izqG9W6UJxSJzuxxvXreRrlbcAo4MqAcwwJ0bAeFESPNcVOcShLVV10pTEADYbu
XYEXwY9BWGrfxC9JAd+d0Z7YzECKf+eadw0f1ryiUetctBqpd/Doj0QCNBdpxR91RYWvvYbCP1lU
sHJ2mgkZ0cSOL5t0E0M2uMRcEz0XtSMvXa8rt04vjG3I1ngb4vWCyA7Cbc7YBcdpfqYc0t4ckZv7
Ef75xlNZdk/AqcO6lsqfbZjRcLKwmZoI7HNXuZe92U3XMTHvPySi5x+V45YX8eRhNq9x0ZpKe8lL
658mbl9w8blXBEQ2fsud5B5m8E0md4L4gKdMhpY6NbkFtUDPne9mrB9rBWgP9p/oTQpCqq6/awVe
ck2dG5ytvZbMoKmVcJdiTpsTtsITUt6M0MLhu0y/PwOnfx8BllcNrQoLAS1VKPnyf1+1drxpkH0a
LkWyeEI24XLUJZwogGg6Wu1lZCZYxVqg+Ed8PAjAyiLS946RGDPieo5HqCj1+B+hbO0xzu3F490b
3ndTiP9Nqs4/p0fPj9E+8iNa539/TtMcTHSGnnawWo9tN06i7tGD/k+cExhpvXDgZrsdP7idudTz
et4eoXQ7v8qyA12ewPlA+DBF5nMS58BBrN4sffYHd5fU2a9UG37rUUwUCrDzZoXb7acIjPItLIxp
Awp0GcJiCvWionsRAR16L82nR6OrYC7iSj3YnNMgKFdEXoikIIoCxNbFSK/6YJDe7ueB8yur83nj
5FKy9TvVtobVuB6BKRzgPHfbvDG9VZgVBrHu03sXTiB7DG3h9+d4vHk5Tu0tM4t/CrMXp8EZ++1c
aNpWBpiaDRFwFP1/nJ3JkttGlEW/CBGYkdhyJqtUKpWkUkkbhAYb85hITF/fB9WLFkEGGW4vHI6w
7CSARCLzvXvPpXD4IGWlYFDQb0NmHrBdsKwEqFlAkEWKqmftCcR5pjUDLgPcBRN2UBjZVbouIr0/
yih3N4ABkcilNPW7jCzd2kjkK3cZ7p+e/i5ca1z5KtNXuYr4rrEr29S69q+npdom5YT0EUerRoCI
aTxarYs/oFHWhF18Qh6mjSBx2oLPgTlHP7vx1jRQhKg+hfCcJ/VDVoXDLsg0WpICtnJVAzapB/Pf
sAiGHUyRaDUq+t5h4YoXw6oyDDvkIyAZngDARmIdKBUSljXRIHf9NsWQBqYXjXb8Cctqtzb0OvVx
auL39HMothSrax6XE1RruGktSDJwwniSvY026c4jmkZt06jO2CUNhkbFf74KsKSecOCMW4jXGSSI
wN5O9ZRsmqlIjpUL38tscFezgej3+lgNX3vCsF/csh1P3Pr0Zayr+An5V7vvxsDFNpnZ+1rLU9JW
M2AwImcz42j+KiXJbuXMrswuDXVAvFgJ6ljXdhKfz9YbURNEIFxwQ4YC+D46MM6y3b40bO2RLCn9
WWtjh849sE++D8azTowhfhnP3iceJrI4yNOXLDNcaOWe/uRndBNXmicy3A8GadpIZqh4JJniEWot
XsxJNwfwRQ1sxa4bHjNbkImJ5jfzA+t5SkfqqYh9k82ANf8tr91qV0ylR0cbWSKX1QOpbsHp1I1t
e2uiUpxD2pk1OVme/kjzW/upNTUPI4871o+ogI0GXWH+ZkpdH09J3bZfc2KbgWeH6SrWsCni0R1e
gOVAX7BDfEPT6D/lVmttHSfTtsCYbWTXYUz8iNtBaWRXEZtlBh9sGB+0FLOHZRdYenin1qOuEXwQ
dsaBMDlOZ3mn3kDj5bxDUKhXGO1+1GnDbjDxK+BiXnrM4tTeFZpZr80mLrFHlU33sSWXgeSCwtlY
4Bp3yFuxqzQjomYWXQDKLsn1HgPixc8ww7ZhYWZ7vZnARrieHRTEps3fryafD4qqVy70JR0zHUFF
B6OpJjxD0ORaEVs87DAgfawHkjWCQlkNkCW+BWFTfYAQ5R0LsPNfGuyEOH1HiwCu4Xusx227mvom
efNqWI4ryHTZWyR1+cLnM3+QbVVtBozt8CaTcVp5BfOHJRNSK4b6RwRz+bYxBrXuJ8lLBKXyp6NS
7yfuyeHfRMeCk5pQyyaiybYpsDg+Avq0Lcyqf0QWZ74Wno/px4z0reSt3AzIQDa91n2p7ZnNVRlE
qpW5aazxVEQQGO1+N6Z1eYKj9NYbLSCPwjfWSW00p6bAcmZZPZTfBE9emOKIn4BGOUA2S/2P58IB
MNBvHnNNt76RvvOnCTrMyLDtVmbnaz96Olx7M7fqvd9H6WtYatPRheb27IhEPEuN7SCYGHtHwA1R
B7ZLnmEYiK0VQfc1/KHa9ppp/pPUHaCIqfOrncAXf7AALhxl0pSPNJKHlat1ZNQ0bTZsyrbstyDE
GTSGHYcbG1YUUOgQW+dXQNzTyZLBjxFhyK437OLEvC/3dVYHKOczuZIOHk0yqnUYWBqXZsGQD9B5
7fVaF88FWVFP2oxPIt01gAEFO1Ar+wzMpRaAjoU9D4E0KSKAXNkbmcHh9vZZ9TJM1KAqzOHfnRuw
nP7n+u1ffRZqxjGJQUTQyVyPvhSQblasn/VrVo/D78lAUDkGCVE5AYbkHrU8mJB42Dm9R7xUl41f
b/+cK3soWEJUIQxEWbQLFr8mUa7e+DRDT5VnERCrj0O1YcPvfRlkbT6p1lIv5oTs9k7p4Mp53aTd
Q8eAcg+SS/P8JthRR1NJ9NRRMdatcXYOW2eKsfImxEx8K7EH0Ckd8bNH8ltfy2Fz+6qNZZGcTRzK
y9m6g6SAas/isrUhg3eL1fRUWr2AcFmr5B87EfZTaFrZQ2AI+SABNzzxXdGjp85T2WdKVjn2PjhC
RTgAPC0zgiR8e1RfGt3o4+c0tO1VjvX2zWhD/1438LI6xQ9GQ05hXxg2hcbzGxZENBxSOw1PENWy
rRGM8RcsT8ma8qy7u31zluXF+d5YZADTDzdxxInFswl0m20LJpcTmuDpMbRiDWGXMuGuY80g5pmL
vz3ge/FwsVVlm0qXfJ4KLn2L84tDfK9ltesjH3dVqD5I24iYCbkDv7Dq0+xXBkM6XYlWw8uoeeod
q1Qrd09YKvAHG77rWgIOOFWBmD64oeH9wp466isHjnwNSSyc5nwhs7Q3vdv2MQh65UqCHjuM/Vnr
crAKHY/SpgZijI1u4p+UDngY33pERFdQjzlH9twakRLVld1vmsZTUIC0yX4M+yrY6V4XO896y0Zn
NYz69LklqNRa6wBXwjV6tTkMClF+CrpL1WS8aOG/mZHipa+i4iOG6NijSOKbEzx8s/8CAxuWO4fi
AHCYb3TlznXZQgMPTKqXICmaj6FRuqCZsGjRayv6isN74pbfhD60/0bKRyt5+wFde1tQbs71UQ9Z
3LL4W3u54FkMPvTXmqq/5U463mThEC/SmPtKh0jfUB946DsCfW4PfW3eg5Cj/U1pHQH6YmpoRecK
OWTBMTBTjt5O37yQ6dVuh4RUrP/HUEQ8szgbLE76vGb9tTB7fPaQbOMgZCOr7VQWlwevZajCD+07
fYxlNR11O9IbBGL+bDZDlnI+lNB8aeg5cGlBBYQ0YbiMHBGEDhnq9jVdPLl5IBdZBI0xH+nUYqC8
aDjPh3WO2lmLSYIte9jS+pDUQC7xcROSJgu1qxu8do94p/9zKjzDo4yaTaCmblpL8WY/hFaiY+QH
TVjAMhys7FhlUwqTM463t6/UuPiSMRZnbYq0BkOKpdAwDnVyXjXG6rqSfIFcuhieJIY6Iu7iYShP
k+ORpjeUdbOP9FgbNp1MS/aPVTlCMm5Y8Mopm61Pk2NTrjUj908yCIm3ylBg1vpo6p3vt3+0eTG9
+dH8YN4ql+eDPud8IuCRUdMoRHwkHXHiccDfKGrJKoe299Dor6M5td/yVIXhCRi14u7pDQW0tOrs
dSuN/BPyHeKVpqohIM4G++0DCyzG/BCYLfVDLOXGPm1ZPrap09r+2k8AgOxr/rz3ZgmiYFWWZaum
jKP2cPvSrl0ZbWiPN9dlv7P0ccgRNUcRWelRA+h+agdWj0aZ2acA4fAdld61oZjgvE5U91meFjcR
24DOtXHMKBOqgyu7HwqN+NE+A9xBf1K/s3m48k5hNcIVy4izQWWxJEGo7OXsaYJR1QK6sBsd0m7j
fuEz8RQZ9nDAhjeAyqvudaiuzHCfqpOn0+imo/K+s/xrgWobDi+WrGDQ1v4TO+IWGZ1db8cSqOwA
w+jQhjjWbz/Gi80Asg6BPIcnaCA2N+Z//9eYdmeALjVqsE193j3Q4Ri37E+IXOihTbgA///7s6Ro
JTwUM6gIECifj5cTrzjaHD/BRAX1MaG8tR8wyW/cPLunt35fZc+2HahkuDq6jFzfbHM+H8sKezsy
oFwezTq3/+WwYHBYovxQwdEL19R/4h92lcdPWRr0J6NKjS+yQSG1yZyOilaYjeHnWC9xZyTuEB6T
jmhw0pZq+8GTQR9tp7T2vgIz7+ByZ7Hq7hiILrtvVDzpeaEO4MnYKA3Pfz4yXKm3Kh+PFYrRT7YF
SCav+hdo5uYhTHtrz/6wOGgFdE7JnmjbmTg9b8+Oixk5/4R5R0AjGtnqUnyh8gmvu2xAmITsSvWq
+0zZJ9roOmUabK/eaTTtO3LOi5edIXnz+JQJ+tFiuWJq3jQBBKvGo13BUMoiEEaEsQ4HCiHenRf9
6lCeiYrcokerL9W/iRVoZuUbuJirckDz20nCpFpzz5Sx7gx18ZrNDAETT5LJO2Yh6D5/llR87Mrt
DHkMhyk96pXnfBnytipBz3hiO8BjuXMbrwzoYHpzOIayx7eWVWyQs3nl6Y06TkZo7ZJkMl/oixQf
A8t5QUfr729PlGvDmbZAkGQJYBdLlabuwdeLA4YDvph/JAGO8D8He3K/q+FHfyxiu5T/dSWZz3as
zrOKgCr8cj9A4wnzsQEm24Qyv5EKA1UIKP5A+sc90cLFdo6hOEQC8UC8rfMpP396cIimsB5TMqtS
18K9N/nQ37JymLw7su1rtxH9Eas/imZOZ4uBUNXZso0HdbQ0wbSwVPVzJqe9DjgaDl1SNp9vP7bL
95uSAHNkBniAe1hemAPHuWPmqmPAeflDMcHabyVhzVEFqg7jUbwtC0dWd1aVy9vJqBwxZ4MgB9Gl
YjlXip3MqDM3fbPYOaohpygbxufb1/a+OJ0v/3O9w3ZmJyC7fc88f2pwEXIftLE6kvpafUz0iu64
HdmcvGiLapYYVsCorK3dy2A9uk29ngadRGabLO/bv+SiGDIXXjjczO8iitR30dNf39icbB5FbLI6
9vy5fc+fIxp4etOFVspVVrYxfQGRkr1QghIqPeeuffvKDbeRC7IKUBGx0C+e3wndH+NwNMbiKEUH
yTIIaR30RKfcuc6rw/DN5VXhIElR8nwYx5EReNGiOMIbG8sNtRIcpmVXj/cGuli4OcHNWlskgWyX
aB2fD6Tl2gQECbXchBrNe3Symt5j12mdtRVAfLw7h6yrw7GMOhwdOT6ai4mUOlll25XWH4l5n74U
U1XtBsdr6Cko886idnELuTKUlVhwUN2QYLZYAJQNF0uDOHNM+ygC1Z5Qa1oniY184vacvNzkMhBe
DUpzrGechs9voRywFYWCW6gZMQnOWArHrSVK/6uPH7zc9/Agnt1UwqYtq6y0/utM4TJxzXq8llQm
7Xe5z19vBPgMxBS5HI8ZyibaK21L4p5rhsO979K1RzcvAdRh0dmby1OKyPqc9a1nIKhp+U63Y2PY
EAlL+z7SBBnAt+8qRiXu29miw5VBvaCkgRoK//78g/66smoMq4QD3gS4zYq7FQdOsVGcW/Z9QkoW
6T7yO/R5Hm3gO/XvSnp1s4YGNJzKOvZ/As8IyThCaZnQuLO6YWtMgRA7qw9ad00wXvohN/sh3wWj
gyyGWGTnDY6M/ENwOkA0Zbs0aUrJN6oRbk47GNLwVPnmTuiKdkcxyvBz6Zq9tupxq51qLx1TGlVa
mG5d/OLAvDNh/SoloH2r0Ot/M6GT4j3W9g6BrtbTxJD6Okdxc8rCkGpugLZgxybxT2zGyXMt5fC7
9N3c20wBeWhpSDosUXnjt2Es1MnWa/k68kseSGXDwDr1c/hjNcRbZRWQj5PGhcdZma9u1TcPeo6j
2qLdtZ6SFltE5uKcKRodUhGvI7GYkfs1LIG+VFEUv7VtS8yJpbIvTVE6j/R+g2dDysLdek5EQ2Qc
/eiBRF/tW1R3zcEpyrGhZ0+U5LbJO2sjvKR9tKPKe3XDun+0SgQimoFBY8XtlzuWoJlNOYmHIE3k
Dt2AeFSlnf5TEp7eDsr7KAhaeXDzenpImzJdj6IGzWrn416VzfAj9uIAqCsb+VXBv95672qJNuR/
4wC4zDYAXMkNk/l06pym/aRkkOy7hBgJNDzTD5nI4rGpBZkm7WQLNBz99BRrwnjyqsHbz/NpbVqx
YGNZljPArbLyjdu36kMYwrULisr6rZyIBDN6J9rWTPz0c+n0JHjdnv7vZf3F7GcjwdJMnRdL79I+
g6WWeCM/Mo7NQCoIj1iCFQflX9S0pHXPwRNFWNw3g7LfhEY/0b5rfebtIkgt+oz46demNxofQjSi
I9HrWUtmXDGZsH/HMqczpXtyNSluEV6OTD1DNOveZOmYoGV0aNQWOd8PvdDrb4Y+2MEHfGG9PMWG
dLYwRNSzUGMwbYWJ1GUdJgDb10pYJCtL3aEV0BvqRWgmki6kWTm93DYTX2LPm4o1QgYH9jCSi1Ps
lPJtglHxJfOncj/oUTCcRo5ic2BmEGQPVmfUcxCXouEV4eWGF9uZKaw8fJw08SXUIODHeIF3Nbv0
tyxGwElfwWMDYhOE7q9T325emZDkauQJla1j06VEnyu3IwnOCjUoiE0Rvkinhy9gSpZRerd28Y80
QOitddCWfxpSacxtXHVeSQuj61AK2JJbThez3npN2r5SD4A7ZoxjY61jYlyf+PDEf8w+d+ONHFT3
xyn96tCCe/mgFdTlVpLiTHOw4BV+bj0NOPzQIK9biU7Z1T5Rnv/oThExY8PQDLs70+pyTbXYFHG8
4D1jG2Odr6laYkpyJ/3h2GrTsCKGjcL7Xo5IAglEAP89JaQtxgg9UCjWd07hFztkOnlIgdggz1tV
TlTnY9MhmQjd5ThatNr4yxZhsQ1p5mnko6BDoh3NwcA/3b7eKx8tqjEU1zDCirkEdT6mipLYDZQY
j3E2tdUG+jpzf0TRv/LgIfz3ChDvKfUY/JNzcXyJfwn0inNBCakWZnFf7prULf3naKDFdWQpKpo1
mrb47fYVXpxzuKscO2iPoitmD7IoxXcldPVJ2NQVWiU+ZQCadwYBRoTB+eWqbt32zrbq8iwwDzjz
DNj9IXJfbncQP6k+Icn+mNS82XDDVz6Pdos+AsNznYPTl+GLP+Oy2ahvS1vta8GyfPuqrz1Xl6t1
Zos1bb7FXGpgqGk4QKejk1jlR/CT5BfT3meRruWn20O9/78WK7FF5culfoTRg2Lb+Rxqw64NYJ5N
R5heo3WyB1WcwilS33s96b73QxO8eJ70Tq6fuR8ns69foC673xApxM8Z0vXfIvG7X7d/1Ls5f/mj
EJODxEFhxxF3sW9HgOFqVhdPx3hqy+GD33NEWCsjn747mgP6B/FAWh9jbUyjU5VSCF51YkRmpvep
9ZujgHDWJKLMH1El8+yEYN1w1rI3NTCQpVE66BksZR40rzbcVWWEtBMN+nD+VnP9nNC5cOw+h52D
CxGJDO1D12k/JaOc7I2lOVTL0aeReXP7oq9OPTwV9LZ8m+r1ssIauh6fWmOajlK3vceYKCYweADS
/tSDK9ZR19RA78jQLgQZ2V4nyRTmt/mBFh/u/JJ5fp3dflx8sBf5i3WF4uviGJiFfP0tNRVHVxUk
skaoYM1t04r6MYC6fwjCKM74oEEmX41AXUNiwmOjPEQT8UI7NnN+QUyAljVERAStfec+XRxI+HHY
Qtipc5vofy9+nHQJIbKxhyPywf+z6+s+rQ6Z3bXJBhs2qYuVUN5bCRkX6AvfRfP19t25eDlt5AJz
H4PDOkvvEokpxGS1eZyXxwHF+sYJDLnKwRQ9Ecvo3/meXRtqbg0KtolUHf3FpcIvzYWqKH+3RMyS
F1M0b3qlaafKIkL99lVdrgNcFh8vZh6uKtybi3UAQndnJECWj03eZESzEUCV5W2xNVwtR5WZx3ta
y6j0ci8+enab7qHqTbDqDVL8mjh6aaxkuPNJnd/yxTTkY8NdxqXrURRdLINDIFWuNVMDjUvlX6Ny
6LcVwSGrTms9EgjH6s6ye2W8WXPAud1m1l/UgaqKWhri9+oY12gDJJ+7TVvGw6PZlPWLGYTj/vY9
nx/f4vrwqeAip9QCj2dZ3kK5P4xa3xVHvAT+PuVAsfIT66tFOOaWIvZPDdfql9tDXplR8xfcNDlW
83VbnjrbJJwPv1l5zFlUDnFRtyc/NB3SxTT19fZQV9oSVCiohMK+mhty3uLbbdf25BhxQxKxFb3m
jt6R/+A0qDt1+8nqyMYFPyhW/Fzrg0OphD1LN9653CsFtRm4OO/HIAfhFjz/uPGBj9wxG7NjiXrx
ra3L+BlQSrAyCyIJyd1uPqAZJWIzcYu3oNTzO9+xS4kXAh3qMw4lUwy41BbOx7drSSw3gWLHdCBJ
oMwAp2cOwqp6JFF9ZY6D9hFr4PSxzTOiGLJeazZpo5KvMLeL51BwVr6zeF57/t7cWoApS011yfsB
n5pqccsNEXbu74IcAescIzB9snixf96ZAObl/GblAriPORGhw9IJmcx631pnAgyaVb6SOvxrNGcx
DhSlFfHweGMMJKC+kTsc6Tz7pU0IJyGi2lr7GBLknUtffDdorOMnpKXoUp9HHnAxHYu8M/HbOQel
D0RmlG51DN28WEsQOQRGtigdVWvtpDMZ9+76ch7MY/O54GVn54xhwFy8CkVZAKWIEnICulmgHQ42
R38CdIGNVmGDpVH5su427AA4KQ04Nzr2Iz55mx3rQhQ3T5yj0x+3H89itaMiSv8MkzbLPf5RxCHn
czNFEJ9DV7MJN84gOkM/EF8dK1QTUDqjroCxgZy9PeRi9r0PiVeXxYeTBEQk+3xIlE/ZmDeTddCm
Vv/poPZak7RXQ0FJ3DttrcXa+r9DzQeH+UONhm3+KX+V1/CoDrjVGuswUWbaDX5NHhp4oh0anhfy
CvudTMhYvX15l2MaQAbmvt18Z3F0no/pwBV1B+mO+GfqilQfq/lSaK75JSlKbeX1qvlMSuik3ZnX
y3WWS50riKD7OHxSqF1qa5JQKPa9znSQmWs89NINBfpxmr8b2mHauHbLvLcI9mkyZwdevHseqWrF
z1qgqe3tG3D5fOetGW09qEWcJ5ZoJssrcgIxNX4Ja+E/45D530gfzb7hHmn/29H3/aL/Hmoxldwi
JK5URfqhZ0+8ayhCPHWR4R7wgw33LDSLy5oxDoCuwNsxjVDpLFWJukaneYjH9OTS5MKF19hPhCKX
xEC49p2+3mIKvQ/FgsnuloMfbK3ltB3IM8/GMoEN0sRUaL3xNE0UvjUdd3A8h6+OUXiPJfseaPD3
RmS+QBv8Ch3ZORJg2d+mz9bpee6D7uCEibElIbNwTT1SsApUfJRVJ71v5PiwbheqJ8eZhBc85oSK
Yyi27PAfUUziyalroPfS1qsYM9DQ/xlmiPqKUjNxdXhu8genHyWZujoA4hC1+BcR1yDU7VZNZK43
UffkRUmPmKXQugqjY0zwbgxuWq69dGBdalUsXkop4g+sahRHO4GoqY0LLG6tVmuv8ZB0/jbSicOD
SFuEAAmCQnZ7pxjjAhccBMatinDGr8bEZWDyxst6RwGltlaUqvyfI+HHJJT2zZ1D9mKpnZ/qvAjR
0eMbQKdxsQ0Iczy0xISHp7gf9FPLuYUkawxFZVl4O9Du9/pQy20P4733hcG/oFZgn3e+EA0loo/I
DbRjNhBoQjBXtPdxpm7VEPh0a9n7jKnXPVhIeInpE9Hr7WVguSLN10tV15mXXfYZQHbOx2fzEWLg
9MMTrdS6Wsf5AAccGQNuzC7WpxetB+W5CZLZzaFh2402Vc1rdeQAGTh3DhGLz/77b8GlR2ED8SEu
vcUbpUK3QLBTxKfEspsDaab5R2VgTXVrR667gmBzYl2it8a5K0S8smwgEwX3A9qWYpJYPIVODlIG
CAtPUSe7UzAo5Hzu5HT7KhnuQYTn5W7xBvsQjFA38Pqy41y0A5sMlVQF0uUENSN9dluj/FmFfXin
OnZlHlON+r97uZjH5Lp30E7K+FTSf9zystEPyaz4IdCMZi2F9/X2PLp2A3lv3o8r83l/8T1VtBnL
RObxiQ22dSwkZ/u67Jw9H7duc3uo91dieQPZrFJjnK0YRE8spqxyUj8xmSZ4ng2kIW7wNOj0ppuW
mK62s1w4kSa9nChMtso3o23c1OU+lTF5xK6XM40L+ju4Tsj96UhBSta3f+DFA4Z3giqU2itYEdAF
ix0kyyD7wB6zKRUY76ms0HzBJBjce7Cki3sO8AVuD/OVgoN90XDtyKMVE5r0kxCD/pnPFF7IWsVf
ZahFu9uX9L7rPbvn72NBa4PGB6Bz2S6PvGGwSRTku4rF/58EQ+HJSJJ2jdmqdNZjHjfEPym/iVZY
k+js1Z5yHwI/j36ZQo6/ckpUJ7dTKQqi1sueK6ow4dqPW63YxJUZkYridcOfDJn45572arn2B139
I6w0D3aGP3rf8gLpyVqXvW5wDm3ClrA35Z4MCZmQlqUTVXee4sXCPBcXOI0i1ePs5VuLpyhkF/XV
qMgQG/MQZ0OGqGM1EuOdwqZILbUi67AZNtrQyFc/6qzfU5ZWL7dv+5WZZFNPoqJEMQxD8GJZyvpE
tHFmkKBM2hxMKDk2/arXKvXl9jjLQw+M57mSQptvlg84zrKIG4NbmHCOwFeLa7HV8/afCHvia1Tq
H9Eq+1BAPJN0E9vd10Egd4lpfiP8woWvUHb39sjLae1QRWIsimnscKilLW58RyJ03jtjRtRhHBz0
qlY7VUb5rg+iZ0JVgIGR5gKIO6k35lT6tJzt5CfmDtgURE6vsq4p9rZko4HTvLnz45ZfqPm3oV+c
MTcoKKl3nS89U1RbZi0sytQF1ljbI5yUuqN47oKaxigGlEPTxWi1I+337Sd07aa4BFPzns8bwOVn
GlhVWSVTlp9wMk+P/FMBabsfD3WUW3cm/rWhSL6ZsyjYj1yQPzW9Jow67GDZcy9+pw6Y7BU7CAj3
dowD4s4dXb5mKJQpO4C0R7BCsX9Z5bARAhhV78Qn6bfJgUQTOtvDZqrt7dCU5V6MjfOBkFr7WDs4
T2/f1OU3kqdJCW32qSCYoXpunT9NEVSxA8ohP7U5QvQRH/fOJKPzKIox+kDHLL3zml25s/D9kI0x
edBWLI/xHuCxtsjb/IR2NaAXTsqov3Zd0kOhohOYd+fyLm8tSmmeI+WcuYBoLy7PMGujKgyRnzRf
yU+Dg5sjLOphTbHnBQ2mva16UCtj4XmfzVT853gRbi5bS9c0eZn1iwOmDgFj4q2kQ6OHpXvwkb7b
qwEI1jNVTfXcmlPwlg4dOYCeMrzn20/2YkGjGzd/hPk7z5XUtPlR/FVTQDxLEYcqIRZJ2wSDOQdb
klez6uPw1XbTBu8q7jRLJfBaBIjXWve7Dx300Tfhl3Z850m8tyL//ny+/xyOE4QL8LVGunj+c2Js
FY7AVHESaBTJd29TgUW6NNtsC90gtagvRqLd9QBt603SNIm5Fs44frDzyvGfRBGHfzhVdZ+soEmm
dWU5w2vCZjbY5YR9eesASOJDUgrRrlmSfsgGE/wmKk2LlujgZQJgjOhrDqVtRCukdF6ibBbrICyU
akO5s4NaQgKmWNHDxKRikRb6C1gqqgTb6psPHTWg4JHScEzchYjDEzEbXfyjKDI4gT1YggNHYf3J
tRvygJAmC3IhfEN7Hi3QljtqedBrAQXz4YBmZJy6sC+/Y97UB3ZgfpdB+xHWxza1gmAdEJO4h8JL
p8acvDQ/mGTDfKPbGX3KfWsi+0hnm74iaGi6s8W5AOm9PyPK+3Cy+eJ7S2k+NkeEHUJkJ4TVBCIp
YX5AFjLgnyt6sD2JWMV6T8Zv6yVrlasWmUSMNUmi+8oc0a3swvlMCtWd1fhdXnM+dVggKYwzn2fP
7fJoMnn9SMTTAKCRWjFZi5VnfqlJPNRWTeGTAl2lNHzwG5vuV85VqbsNfel/NscwRGBgkUG3yswa
EtlAcT3cu57by4Py+rBaqWqAEeKCMibhM5zMVwKJjYdi1KqfTEDbJ+hITCCVYkcg56pr9ckn8or2
ZmpyLi+RaRzJMCOirMKa9RHAnf8atAbxwVM0Gq9eReLn1gy9PljX6UDDxFKkfR/uvOjzaen89nBj
eDa0YmmE4kw+f7M6qdETNeOZr0goWsG7u5NI8b+2dkYqut+1O2lXqGsq0muJn2h/9Hluf7REKO6U
g5Z7tXn6sN54aB9Z46kgn/8Qel8RH04tPxVRZdcbNBAudUxv8u99MS+/Isa8HQQMgacC/4Z5PtBg
D1qpNL4iCK4c/Ez1dDQol+LPc8Y7lbvL7Q7pOkDHINJwysAsfT5UjxdQ6WNTnIgf1XZaPVknIOr5
xofWs/XbpjuIsgk2Rewdbz/Wa9fId8uEXEhfCq7g+cCB1U0JesLiJOLGfCgofmySDEqJEAAsbg91
uQnguVHGmy1TvF/LzgegNFMBwOW5Nan5D4Tf6ZWA12xl6WP/W3qlfQ9HeukfZKZgy0J7JNh4C2vx
ALsYgHKJmu9U4tEZVqWdw0XMKmpNM6ilxb49Iq/ekLnS/Shg0NDdhVT3AQQP4C0vr0dnXdtu8S/g
w+IDdTC32Wh4MWrYJ8Zcz8uol4Xk8+0o7NvlJiWN/Ansvv0zywFeMCdz/1/4Q+LF9BLx8fbdvLLn
mM/lyEH40tFQWhQ3RCCagd5NBtRrih8RwCWnxANqXPgaMMjUHDdR5jkPGK6sT4qG650P7UU5CwES
6juaR2zRuclLAHegp3abaMpARR7ipUyKujlmOqALOgEz24QyKbS4YI1AzzpNNlEsQxtFd+pYl1OK
LYfjYxHF88SXZLEmydypBoNS/ikW1fizSiMn2uodcNAVprP8hXAg686LemVE2uBYUoEmo0VaZnFm
5SSawHDSE6VRvgCTpR9GMCxsKwlqNwEdbW8/5qvjoT3ghDbbd5fBQFMJV8ad5Tq5LEZa7zSPIyae
rn62fCl/CZRt9v72kMtyO2sdJ2E2zbQsQJkuG1KuSoHtE/VyskzyU1O+B596FDcfeWXeoG3kYJiC
e3zYK5cJ1pTaPjSuGRu22EFbUYi81U/yk9f0ILK8JnsyJ0f/gPyiPtQWurbb13i57FFwYPPBpn0O
NV12L4opSHvXq/MTCbTdKSWc44veIjnNB8Kd7ox15X5SH6TWSfGX92Q5ZeDhh/RYQaeWueftilB6
Wz8Iw2/AdCj9Bk7P/tSI7zzEK8uDIOeQkBXEkNS9Fx+U1uqclNI+52evIry8DNGxrhO+7GrdqYEc
cWkWWTdTCY1i1dcIUTcccEEX377Pl981jIi8J0gVaS7jojn/vHR9R7B2krDVa9Xw3dPzaG1Oo1us
Gjl634fEqD9OmQeesCbx/fbQV6YUR04oMrOlgGe9WCCZNHRvZZfN0fQ9kM/ainaiaxSwyy7/TTjn
vQyWK3OKAxWtVaRJc3NjMaDyRKG7Ldeq8rx8MlRft4iX6VaR3S3Er9tXd2UTzZ2lsO2yj8Ymv6x9
elPceC4xo6fC1fqHcABBukFNnB6DXlXsz0SPRcucEutHW4B8QrIWlWvPxZzsa7Vr7d0xJ4kRCYZ0
aJ91bnTn9l+b9bAwOPTB0udYOu/i/joX2uOUhJntJuxoYgPunOdtm+FXS9djWklNDic3aex7vpxr
jwDhPMszX1V2GfOP+mtQaxoqLQSndbIVnbW0IDh5U+pjd+jZrt4LJ7/8BLIppJdEL4faGbqRefL/
NVocyTKjdJKeDK2Mj8rkLMlXcUZ+zebsFt34ZFsSi0XVgwubYupplvp9ex5cu+K5ssMls5Dx/p7/
hpIZHUDZyU4AeSQHzdgvftOrS9bdcDes6uoFO3RE508t3PXlSoawdCTUjNqYAe92PcihOtoa5app
7MaQWd4TjDiYzi5XggJASteyIPLtjojh6hU7Jt0NCrbuxcRKgskAdMd7HeokX25Kr0rCtesUOvlj
Mr0z2JXyBjXSuQ4/6xvn7eT5/bWiEU2O0bB4G0VCHacztiB0ogMoBcJN4jLfe1M5pKtqvnjOtTER
SGXP0ST2dxj68s+3H/diUeNNohODMNnkraJCuVRi2yqIp1wK8+Boslrx0XG+2R35AYUTq09qsv+j
pfZ9PA7FcBxYRXmbFxssq/CCsO4b+4DJGl+GQV+YZ2xqEXaoMopm60U13YtUvXKRMG2445jLqWst
HQsYu3OOLL1zMIAqznJfgQEk7vI0/yLs1o72dZXDFbh9ZxfTar5Sm4Ihe8N5eweo/vxBFzaFFqiC
9qEe8Ln9D2fn1Rs30qzhX0SAOdySnKwsy5Z9Qzgys5nTrz8PtefCQw008AcsFrvwYnvYobq66g2e
UaaY2QV6KFBfi3VJHD4e7g2A8tdz+m08YI4EcbCsvA9WGU9E0S7MlZjxmo52MM7iiFFa2CROLt52
FGFsub/R8li5B/MLFw5mWPNLNor5c9zm3W8nStPHaEith1ytla1aaNeEPFYBfPmBS45PCXyRZCPR
P5+QyuIlYeqIs05FNn4t32hSuM8mn9NRxce9twrISeBD6q8fz8zqef82LrX3JcTQm6BcfD4ue9/C
d66R97OMHrmroVXaHyM7ya5R4C9sMwNYBQZfwMYola0uizoGCMRXyvssnaZNmhI2MbR3RsBmMfUf
OY3Ca43EVTr09m3o4xpoGskIDKyPb+GYsdUmpbLvmt6x/DgbU0BXEZbQ3qTkYeRVQTPmLm1z8WnW
cJy4ko6ts4b/fgBJCk8lFpe/nU8uCt/ATSsV9RxnostG1W1Kv+aiCNDAJyWSkJhMrM6PFWqSmxDy
8UDSOMbJjmyxlTfy0A71IQAb92noDOe7opZXNa3WIXf5jTAcyGtA4tIZWT95eOYoVp9Iyn5UOrnd
mELpLW8Ip9L2zWKgsWmprRzs+7kdhJtKqgGbCtbo7GX6VBWelAUgCJUojf7RznpZNrj+qHksx4Fa
/yrBcwa5jkYLU2CQy0iCI5CXB3v4CYntt2Op4A87mygpfnwc1pfuMh3kF0sYXFJodd23MaQxLxPD
AECnWdC1uq2Z5OJX3mMYg1CUfqKo2SGDOY3uRGC+LwxTufITLpzIpWeERdqiUcFr/3zTtHnTAtsw
531X6xnFbSPA3w+ynbiq/njhSBJtTOAhQFLfN98aJqCh1zvt0wjs89j2iyZ/Xer3UosC44KZwVYg
rgK/LGT9xcSi6i6tRnA8peOyaJKnIZP/GA51egtVkspt2Oa6caWOdeEQEzMoY/FUNWj7rG6KshG0
RfWKlmBmzduiHRtgNKIA7iDK+ZOK+gOS2/hFgxfNrgx94ZJCbmWhnIO5o+yxzN9fGWeXaKGWmewF
U6NejuYWSWUqNKJHrxnXcC2Xln3RdllUAkD52atADNQtpns5T3ua1hqMxvghEahMJ3Be3CrGgQGj
JnFPNvIkxuy5b7vNVAaHSR6Rlu1vKCC4Kg3tyAhQfs1C1wzLTc/zY+50F5V/rxHaTT5Ze6yWb5Qs
fw7U6T4ejWeqnfB281snt7xx/jqjrlQv5n+YFiOohPAhe7y2jvqMjnX2iYL7Vhu7mzwP3EJufuhh
jYmCbB4aSWvdRgR3UJi2ajW6hfo91FBXiCTfwLvWbktU68nZkEe0KQJGTYcgenlb40ihFlwCRT0g
FKZbX/GuT7dXDvUSKla3P88UAgnbh9t//S5GVc0GYAhNVxvUCQyf5uyrCY3cVJ+tvUhNblaoM89q
XGHVwetviwNjthUCeYErV8KlLUVbGD4A7XZekqsbIVHyfBhpxOwXVpPt6a2BurAtIvGqDcX04+Pv
vpBTgMtVgNKg6MGDZXXl2sE4depAbyJr1Wc8J0Tkt3LadtuQxOcYRvMGzeZrpsXvv3ABgC0qDQvf
AFjN+aFZWFCRplvTvk5RDFmaW7dI+NpbLKSSK4/eS/EL+Aj1BhpYsG5XkzmzCzuB88K+U3v8whU9
j78nul47UMJ05Wc/JtKV/uvFEek5O4RGsmV5NaNmHJaYyKnzvp4oyYISmvtbrbHLR6cljXJTXZeu
JREXFpH3wFIABUeJLsuqZTCo6F3Eek4OocQBasaOjaq/VL7w3HF8tezmg8hs68rMvl9EBHGhEZOQ
kjATe88XUeg2LhAOM9trjXTXBX1ceZXWyd+lNJOvnc4lgv91OoGL439I2YqhKNvRPjgfbJKnqdLy
IDqarfwcqaJBtQGoFWJXycEksHh0n/TnxOyC31ECNcoYh3AfW0rAi6wPrvW0V/cNPXUAExTb8SgF
zAhO9PzXjCXlGnTAu0OFN2uBwU5sOPt8ThAe6SOiYIuy6WNCD/p7BD1i9/GJXc37f1MB9A9XK44O
+KjzwcNerxLEw/B9cuZwp7Pkj5ywL9lQqVcaGqvr5m0ksn6SfpRUF8bA+UiGhm0OhKjsWImo/VzE
kkPHJsaTY/PxF60Tqv8Gsgm+7CXgCWuIQEdJwQBvlh1lkd0h8dCieI4CwKsmTPNbB3eTu6mo+seq
U4FTaEEJTMu6Mq3vea1ssYUARP8bTinffP61oRqqSRZbyRHrDlg9A09d5HOddj/JfeKGet5DMozy
nSLH466Dl+Y2bI5trwTXSAOrCPI2HTT/ltCoLujk5c//yinKBUFD44Twm/aT4s6V2Rau5STdF4q3
w080V5LfV1bgwlIviFkY1kg6ySR650MOXZQbdscKIEX6RQ4GsV9Af26MAoanUhf0NJjeh6zQv9mV
+gziqzs1+ggZDlGXCkVjOT3xQfaVNVketKtTDwIRBCC53cLEWW3ARqvQtsroCaCoGz6jbxg8jFlX
3k9ypDduFCFBhXuGegjm2gw9q+rL4sovWD/PlrWAEkU7gsQAJZA3Ye6/1mIu5QZCChNjGpH9WkS5
+lJPco2c4pjVDw0E+PuZJ5z57JSozOwCJyqlvdOMITiCqmo9WOeWzMTVWFVM7VJqvbJyq7zl7QfS
L0GGHWO2pf9+vnJWO04aYlvJcXDEI5p/tIs7NeSdjOynqm0lKSgGDzFiaTvLUvosJYOYwSJJ9aMs
8itX37u4yGQtNV7+svlBa0XiXolGnXJnfESBA5GTYfkxgI3y+1nTwtdkrKX7UeDzJZXiX201WSf6
CvxF/qbp8KnOp4HSkGxUOnVmYY0Q9aa4M17UQspgbjY9iiIfz/ql44IAGikF+RnfvDqhltRPc50A
TOGBgbL2ECP7srUnRHiu7L8LwZ6J5KW3MFOpKK+CfZupJqw3ZnSUghoMLipTXjZryZ0eZ/a1MPx+
MJNls7HbBZ1PtW81GOIYEY43NYPZebbRy8jaNo32a+5kcA5RkEOrt9S7OManK3c+T5IM7tlWGi9G
9HsTIrriZVWkeIOU1v7H833plyGuxywQnoBmrcJTjGwnDXM6In2hJl49FEWBywiQFrK4JLmCZrkw
2FLmoqCNICOiJavFLdJYzLqJxUBgqv19bybq95TCwja0ivn54+9aV1Y4vUuGCMaaKgI3+vr5mGOt
nNHqC4+JYeXbDMUoXlXTZsJNlf6yMu54YAc+bwzag7NoN3HqCC8CUucD4/nHguvbj6EzSbZMTYEq
z2qWzXhx1cpw4g0WrosjDPmroWStp5RJ9/jxh7+P7OTHC05iuWjBSiz53l9hdZqXuF2b8THTteke
HeDWaysHxzYcLDytLQ2vD4Lc0/WsdnVFGa8Eqvfi20t+DseT7bRkk+tnj9K2VVdPjM/OSg7CaszN
NAy8+3RLbKYowk0I4Mym6Ksv3WAMXqlo3S6JTNW3wL4fR1xhPBPHMG8w2PFhELWenU/XINfvEwEU
Fhd5dxDqPAXXzHt1sGW8HNX4mI9ztwmMToUFZABtmOZ4a6X668eLciEPY7wlBlCNVCDfr1ZF6FOf
OxAXjnVvYpY7o2bClZXuqn4w91NcDx6eKS0sYGXyml6KNuroyFd2xvvQSodhmVzufMrA6yJ3FE8N
zY8Wp4tQoLiFaorUb8EMhdqVRtKlY04FDbEN6poG4MfzLShavOngKrGYiYR/SZTM0s/EifFhzqrf
H0/spXX8a6i1DGo497nUVgamJWaNl1kB8tprUhlVFKEaKLxn8vePB7y4kjQKNIroiFeC6zz/OCWO
0VALUgnIa87+nHJ7I+gaYRWWKm6vhaMfNxa2XGZEsGkjPDmrq6jA99kARtdLlZIXBBn1Orah9JdD
MNIxdAMG7TsRxkV2LDLUggbVT9R4+JUMldjk8nStj3DBLoWh6fujvUKQAcN3/vnpqJVOJ4llaAny
DTt342CR5UqjXvgy8g5eWxbCDyvltRm02M9CMCbd2H9qkZbC+GnKvAHVi50ZoHM3IXPkBU1Te7gz
XzM8eL8Ll18K15w35fKoW8VcYUia2jjASR3snzcggjvPyozmRU2DZPvxpni/CxmKkEvDkpIuzZzz
SYnpfKNBOkiHDoTLr3kozXRTtmF0KJ1c+lwGqtn4H4+4HKHz/J3B6Atjsb2Q/tbxZBis0qnRGj6K
0oosqK1z8lnpx17sgiEZGj8xerR5VCEXV2oTlwa23ngqxDGqpatOmZ4jK0hVwj6oSV9wrRrxNtC0
Afpsg6BGUOOCmRFW/v1r6SGxjAv4nn84n1/YL7g8l7l0SOS63DsTZU3sMRN3lngwGgZVmFAb0n/G
27GovJpJI0j+eS2eDzpUClMoybg74nB5m+WZAAQNEhJkZffdVtsr0fnSmSYd5TUGzRzW6CquNHjS
hEk4REcbZ05MV9EKtEttQElTsUofyVqsWIPIRLoS446Pp/f9xYD6DFUuuBULZ2YdRI0Yl9uKEQ5t
rLVHO4hlXH41kV+7dC/tnb/HWR2Tqu16u1VG6WDPEhbCkiXdlVDsDnPZd1usC76MeW6+fvxtl6IA
RVgwBED9lmTwfBXLBIhkK4nwmA+KOESj9DNW2/QlLCX9yia9kHFa9A9IOt/CDiTc86HMZJDyYCFd
D7GRQJ+0Uz9t5LsqFbYPG7t6MkMn/V5kw7htMju9k1oj+tSjjbiTrNq+koe9TwPB9lM/RMNZBhW8
LvyEcVUEgSkCGidFeWtnSXXkx6S3eo0LClaDstulXflFnVuILDJ+wx9P+7uICP2JVxzg+TcMvbXa
zYaZa1inhdkBzcNkb1d5BU9fw7iMdqa6MbLkWoh4t4cZkK4hLwuQYlwlq72F4bmkV6qSHowwVH8X
Yxxt21kLf3z8We/t2hkGMNDby9RQACOfr3GcZn1T4td34M4t72LAC5i0aUGhuWOWRejsRrxw9gF+
0XiNakE4eJLIiFSixLRrp+qN/WNUcLHTwumrHOfmfdVgOomIspaWnlRGHVJqZW1lGIWLNNjgFWsr
e5RA1Sth/ML6EExlY9F9oXq/lgyh/jnaQVQmqPCLEs1b8wUameOj5TR5fY/n+cfz9m43LlcwjRfq
aziWIB15Pm0QAZzBUukmS8I+jFUvu0WxuLNHerHPgdne5pNCmUmXwm+ZyK8M/r7StIyO8igHgSWj
9Hc+uhH1ZQ4EMkHeXRo6P4B7gBGGM8zS01BleXDXzqUd+hhOTsWTBY/efmh4ng1POB+2MrLzcvps
jLQ6vKyhQLE17ansr4T/SzNEdUBBfeyNQLiKU7jHDY5SqOkhQVsTeYbIMscNOnsjfpCGMNptRZc/
2bGXrB92WyjtpzGSauNKXXrZvmdpBTNFkWIp1dIle6cOFdIQw6BeTw62HVimJ9Leqp76uum+iL5T
zSub8MJoDpiUpai0nKh1ZUnp9R6Kfx8dkMSSv2MkG/4J9fF7nQbXTDXeRwfYgoDIqMPS+8Pm4nwH
AGKTh4hiwMFCIlY6GIC+rW1rF6HlfrzR311xC1TCgVBFtWe5Tlcb3ZDTAmWjVtrnpOjlrkfUuIRD
s5gJpGYlfki9Sg90RvcluHL9XBqZJHc5y5RU3/E/hkzSs2EapH03IZMCeU9G3jIQw42ENalvOMJ+
pkepXRn1/baloEMtZ+mWaJQ5Vt9bKbE85akq7cusKkeXfgOi6UVjusU8Vp/kLilP4GvCDQi//Fs/
6JBSP57w94GMxhxdDNQqqWXzoj9fWb2PCicjd9m3ExZ/ftEO6lbtGvOngVCmFWqIff/7gDRYYaot
Nw3g2/MBZZWmeuxIIaJ2WST8ItBGx+1CRFx2FVrSmZubQ3ItQ7u0uBZDQl7nXY0AxPmgxVwZTt11
0QGVCQMKuxYfqFvYz0UwfUW1PH+w9aux4P1Ld6H4cmZo2S9KBetnvDRB0tdTKzooaToeEI5T3IEE
HBUGWfeLUh1d/M8Hz57z6iWJ4spHPGz6+fFsr0IEaTduOIRuQPXLa/OddTl6daERJvZejkMjYuhQ
+mPouC6CNu/ta5tpFSbeRiNFlEE6w0F5pzeZJVYydZpk70Mnqyly21jW28Z8pQq6ntj/hllsNhbk
PLX8VayX8IDu7UyxAbbmCZJ4A8PUo+pXwkw9q3ewqastw6/IFvaRY7Ubir/XGKDrS/G/H8GGogqG
HMU7tCt6MfYAz9Le4/XXIPTamunvelHkcSNS6XCHfHQfbYaA6/mh4ZfooOiH3aTbUrHtIjN6GYch
/4N/uv5at2pS+P+88JRYkFADrUDOsK5LOwHt15YiGFCNKNsMTqv71SSXj3M/XYvZq5fXMhNQK0nd
VShA9MJWMQzUtnDUSbP2szGlv41xqh/ntMTWW80r0fgWQu+vQyfgtoq0Kf9RGOFtdM7XUrHl5get
eH60cQStVLMerb2pVuJBNL2zH8u0P+pVIV25by9tPLRtlp0HWYQS/CpYmlOiR6mk23tV2M5Trdal
4lWWKaneaFv1twDS/aOcgrjFrjR5HDX1oWjia5CKC0caFC+4Y4Qulh7/arqjqBWSbM323hxn47Zw
8HyR7cb2A+WqsMbqcnibWxBk5HxLLgN843xu9QimCB0Xh+iRq97ibnzT97m4HRM1eBJtfg1AcHGC
cX9Z+mUAGEDsnw9Yk1PnZVYQQAZNuYmwHvDSnrQNyWJrOzeBcMVE85eXQe6miKdhEFXWvz4+Oau7
4u2j36pC4Dq4l9dGJl1BAtki3bbnqP4um9yENZmpnl5FljeFkbZRcMK50m25tKakHjCmGZIcazXR
dtTb/Imw93OdKb4aWfV2ymLVS4Oy3338eZdOK3cvYhcmbQZzjVcRTSeVukpkTFp7prRoBtrJ0ZrK
S+du3hWt4Zy6PLJ98GPJ/xCTFkj2YlwERHB9fAajCKpKoAOvVFqz6xoZ7ffcrDcNkf7KUDob5a9E
/G0RabjiZQlkgnLzKiokfVy3zqDaexA48Y9kzPQ/WGNfs5u6tGxA89iwCJgbKMGcb9cOF51JMaHM
kadZh0AXlAxHDaf0WVzT17q0K1kwOv20ILjLV2lTNYsJEm1r76dRGRHKCB3zc4yxarYjZZYiL8lg
Dnr95ITplQ1zcSpRf+MaeZMAWp3JCBgvskt8pGUKC7hf7KQlKaJR/COvc1mzBTy6tJUw2gXXfT6b
dTlgzpeLgFTUin/aUiXPR7Q4+dos6rN5Y0pFeO2avBDhyHtB5tLE5vJ6q1f81e0b7BnH1qSx9hR4
0h1uhNkud/ovFZqgHv6612jtFzYMEuFv1qN0VuX1Oa+j1hrtUbX21izlezkT6q2Mwt82jx3d+/ic
XxqK/gZ7Zkn+6Bmfz+YMX5L/vSPtk0EuvJ7bcF/iX3tHyir9+PehSDWYvkVOHj7jaqiumGZTC8ND
MOqOvpFyWKRuOXeNvU2k0Dbd/2E4BOZwjl26Y/Ly5X+tWVVb2mwFSXhATsP0Zk2fHm2pL/ZyEWtX
Us1Lk7hIRZHeLa+zdZkHExDAFEXFl6Ewvp0onp2Srhb3UzjaV5p+Fw44XX1SGIhYlDHWFb98CIy0
MqLokBpap+1FEza/ZbtMItT60q5waY/01utcCaH+2/LxXYYFY43EHUQBjefV5ROlhV7kcRAflTCU
v7URXI0R3FDjGvDnrgDFV8Hk/8eCIIQcANF5LeRpQx8xTSdMMJjXW3uLjkUQ3oS1LmdXtv9qOt8G
wsJmMbJB2ZeizPkmCapQGUUrhcfITOyNUQeDlyUNl/e8tNgsgVoM5cP/YVBaLEtfkzYxwOXzQadk
GJK0GJOjOqqLm9eipidV2l0Az2QLobp3i1G7Zuew2qNvX4o2DufWAYCKE9r5oIVAIEfFTPeYV5b+
wmNkugtRHqIhbkZXroJLQ1GtWBwOSB0g3pwPVc+ia4sGrCtyF7GnB2btJZIpbRpHuwYvWgXmt69a
1BoRneOUoy9wPtRQSw5K00Z0HPoIMLuSqjrF4bTdUx2gxusM12Ba5ptL5V85w38TCZGEYLnk+Os2
jqX3yH04eXLsO0T00Lt/CJX+D/9ymAN9Vw+YhXbUXn0Ry89B2J7stgUC2cygahXlh2UqN8hw74DB
bCal3SmFtFPxWzGVClyQE1R0n9obuDenLglN167sY5NbB6HYbi9s3cWyfpMo9b6UzMTPa9P04qbe
9dawoRT1bGd2TdoL2GYOpmfMifeoZ2IeMscntesPlH8/NaNyMNPYdTLIFQM6/Sm0i7kutnXjvDRB
eRoqYw96f1eHPAGVetwNcYr+TzieBgcp90L8DBP0heYp3KtdfjOL/A/Gy140Rk/5KF6qspvu+H88
0i0poVaU/IT58zybj7Zd8MTW/DRUFPzweu3YFc4DFIJyPyVO4ha94isZwvWgAVOv1dOb3Kp+q7H9
UqhD4DroVLow7IDhqeUmqgYAHp0y8HxUKOB3R5u+kJeNwWe7QU+rajHa1Z8qoyK3MzsAg1g/6Hgx
SI6UeVY5PoPHcvaDNU6xm0tZgQoTplJZUwWfaim/q0ETOGmguwgrviQpchzQlBcBxa08GhspLo6K
MxOEq5OTy4dI7wqfJoXqylnzxCW6HezpVLbK/RjxsmtN+dNIA0oZVdRE6+lVkudtGDW+3ec7auJ3
nSVv6256cATI7zxv3EZJt22B8tqEc5kVZ3SalYNuTo7bz03lmmP1pTabbRzrmCxE8OAxUUrLsDyG
ku11EOVdKdROfaqOnplJ8g0Pkh9y2PtyW5p3Q5JvjZJPijj/EvWHQ+rEboVIpdxEL60o072jCbwU
whuVtlKh5id4cLej0FTXHpLvAUUNV1P6n3OqBI07pfkhjrh7ADffhZXxDV4psp5qv7ECfIB60x+k
4o5mvV/X5veqzW7BhN3DZhj8odY2cW/iozVH7a42wj2MyZr5KlA8qE89CpHKpH7u06U3W5ve0AfH
prM8s0i3Rp5+t/Oy/qyOmAKCA7gZStsDUrHlQVocEif8QjnhFMT6UxIkMJs5mHGuv6Ja9ysKwp0S
fq6C+Ql7z30bBY96hYV2ninJBOmtOXSZ/l01om0w6Juw7ZNDVTp3ki6DY1ZF7BfWeB93ptc5+S95
NllUe/Y6zfL1KdojvNR6XRRtK6lDIC1Ub+qs632ck/wubbZ2PHptUPi1WQsUVxXZjebJ19oWXs5U
x26EsMd2LlGn7NVNiI/4HM5e3WcHivZzJB4bE5HeqfY1p3/AmG+HG9qfdMZwdciTfTpUv3usFOW+
+zTX+q2BUrc5l9/bsXq24/lLomovePZ809H85pQ/pbP5bLbGDxUNXjMyT1ojvyYIkYkimiA0SVur
pcDrYDEuVY9miNpeO2pb+tgbPZU3RouqXK96JY+KWcl+5GTnPk/K38C+thmqdxs5yA9RaJwKIR7g
5+3EXH3HD/NmrNVjJzoLvmizlWuH/kufvPbkPDtJ1MopGOf7ypG/VWpj+UFRP0ypdN/H+kNOxuOP
ctW7U5N+A9X2UsTR69CnX/GRBBtjA2lDi7xJrcehaDeABP0+EJ6hTZ/AwUS+ntf3+mC/8Oy7NRNs
GccuetBr82RORehWdvLJjPEOwKXEU+yZBSoGIjdaSG6bEkEABruyOZwyCVNNXgt+LzuHAByBZwBv
nwHk1VGjbCpFf5AyyyvVYpdI/aYnwAyZ/lNpxI2BhJ6bl/nvom2Palkfy2FkDXAbRImNLtr3uQ+f
k7I5GeMYgduvTonTPeAueYycamerXUqorPatpf6UW+eZ9BcxQKShyhaoYYY2iN7Jp1QRHkakT0k6
P2hBvKNlQZuk3zYph3guxqPmILcaFC/9MO9Nu6z93kIGqDWHexBHu6oVX+RJzlxJj8JtYAenUIm3
ZjR8B9R2r6TiNjCbB/KJR0kiZRId9CTlJpW1W4pfP1vH2iFbuQ8yx2tr7NuM8bmLHX+MTS+Ui/tM
HSzwidW3esxvBJxcT2epus72rMEIXJBlyFvB+Znkz7lC93YE1DZC1LHH4DmSmI+s/zROzs+iaTap
Wn0d8uCrk033wpgeZau6yx3Q62IGTaK81J26g2M+uXbTCW+EHLfBEHSLK3rhS32APWPxpTDF4Io5
As6WRK6UGWx/kKvTvNcy6bcIu9DT1PBRVPOWh4anxEbn0vhBWbADJW7YwyFKagikykZrUVHukuRX
G6pbI5R9cojCLfu2x1c6uUN1cR+Z5klZ7FHq7lgP/cEYhCfi8GAHxRbNiQ1+bKcuml1JJbaGWuRD
Vv6MvYMrG9LArSy7akrniao3QLhYzTdtbz6T7j8Tt3dOPu6HbjgGATApY678MHFOIxoyvo1YJ9am
x6QPmh3FxxNc8A1X4E/MYD4HcvbVbrXSJURoLn2v71GVfxal7EdT+9Q44iUrzc95pN22xkDNiVA+
GdqpSGeQ6kssxmDXLYfWk4dK2na1dKQF/MQ76C6d5FeEYe8nfRxRWdS+Dg0SRQOXDyp4qos8frYJ
msp3aPZu2y7ZBTYeKRWXQBi82p11yvFyrYZoE4ZonobdvVGMGwBYoHQczU3C3NhlhvVZleaNmgWl
j6SEV1faTuHOlMzeciFLym4Vyj0n2bgxe/SYEewJeuAhVj5DhuG/b9pjC3gttdWDkpQPtVKhjWDt
0E/4iSnhTRM5thsAfXIbebyfDSIyuixCVPdWWH9zLBA9Q+DPmuTNZfQo52rgKg36LA7unxhhf9ed
8lTJWNfGM04smdB9WvCHUJJuHGk8iRIRyiqb/ULhdQpxVodtYNxS4SsO6ji5dEGf5Sk7WdjXRDq7
Fk2JjdIGr1OiuCqmELkMrnWyai8e5buOuKVLwR0CC74Zar4aoP5QsijzoOi879VPXSN+qansSVr2
nJbjPpgAZOvqbde0p0qxP1Efvqnw4OpCmDNCaj2z1GrXDsKjrse/Akk9dHnvZZoCDK/VMGydt21e
3sR2/NyRvCVW/FkhP6hFX/Ia7TEBTarJA5V7VPT+ymt4XQn+LxnHKwR4JkA9qgvn+X+s1Po4mzM4
IGtQDg26QSSWzrRRtFhFyjJNbh3Uj/2mUfB4Lax8E4jiH9tZb7+Beiwvf2ymgcSsnjvWFJk27mLR
MS2zbPB1epXSbR3zcrjWWFhKW+unxwKuMKjoLw4pq9dOIFVsoyCKjzqds9aPoyFAG9jkuXHT8rYd
NmgvzZ8lYaK2SJ1ALr/phZ6qW9LOJPYrJenTK5WPCw6SqF3wSl/qOuzNdVWAEiYmCPOcAjlxWsNN
k+WY4Fmp9dtJ66dvWiCNwQF59aZjl9VhtMX9N8o8lMFq3YujqrE3RadM0pPQZVDryLcOjoc+XXjM
bN5zO+oR2eTmmRSb91ba2oc2NOZhb+UjRsutoktLQy8tf7ZLfzZWO+mXZUncmyCiQlJS9FWvlcze
NeOREqAyvUApqMVTHz/fc1ZglJk9hfFRs8pO7IUWzA+6XbXKbowMszxJpLk6YZ1b2y0SMFquM0/p
eKV0feGRvWB9QGrC3uHpu/oVYz3ELTahEb41YXqfNdKwx4l63Oe8OK5ANFe9gGWDIwamylR+AIcS
tc8/OE/malZiyCthUDpeWVba3pnL0zw9zXnsWpOa3PNETJ4/rt9deNovQqmw1tCFAnOwGnVQtFzO
6xDXgnCQb/WpaXZzRj+rCjV2mNkbV6oyF8cDdoYOAwgqqvXnX6nLyKSaDjw0HqTWvVXO4wulNOHq
afliq1G6+R8+D1zOwh0BPL3Wvg26ThS80SgClaV2jDQEkNxkstnNcOef06w0ruFCLy0jTSPAzBBi
qZisJrSvFyekuUiPo6jMb7FZq78tkSFfXdUh8ZxKaQVZYhcaeXhlr14c+Y0IQuOVuuVqZFOEVGIH
iXJeFWIKFEy4fLSYW2cIzEl92O9JDG2Xkvc14Z/VIWGvIpvMWi4lSypua25hURtzSNJo7aNcobHM
7Tn3nihrA8vUXrpqLbvaQstwoIJoSlLjRkDPWcqaf5Wc1bTC0bLL0oMi6b1XC/UngmXSqzTLDbe7
fg2LdHG4hTBPZ2KRp1tdB2pMCqEXcXpAJ3JW3HRK49OgmcNdUXbSvoqQU/54zyoAFPmEv64gPpE7
DlMLZ1FboJm+CjsowcuDY2Tmngpp5fbF2KIxnREEOx/nj5NqNHelLEERQTqAJ7dxCmfxKUf/Z8ib
Dfz4Q9NMW1lKPOF8zRLYYovVl9QTTIOhvxvL1g81qgcYwL+EqL0r6StS/ujDRHudFI9SweSGsni1
MMAVlNS6oPtTOqLyaknIhySXn5A3v8PYYtM2v+yxOWiN8tig0VGW+c2YZp7Q6k002D+NWv5m6AXy
SIU8bQfstiiCzc+6nJc+nEljk2fpqZxyXFCH5Ecni3gzyvUnPcw2YWM8kl/s8jz7I0VzTgYMrynE
/tKto+kmSp1jNhWP3P+5WyrtLRIjPrzZ45jnN0ZcbIqMXnEp3ziLb31rPWIDzHOkxv/FzjEg4yFv
gARCXKTSIWYV6HbMZXEKDSThyLyfwMprm1lVNsVouUUunudZPE5a+q0h02uFOPQGPtpGfmjBRxXG
a2Tz5sBFx5Wc0qNE+SUcx1szlB/joHsoDOGlFQAUCP+u06L83TTdJg6GO9PGtqlOXsK8/KrNNe+s
3qfsuc9GHGuB/7VunOgbpPoPkhz7yRRpeyPSv3CL4LgoNMnV1XkTZ6Xw4jo6Og0lMY30NE2rTYYo
yr6J+ifSnMqbMuuph9Li1QVw5QJpkrtItnz8jh4VbPV2dhEtOkyOj4lkeqz0Knchr24zLI93wgoD
fszwuRmj104yTnIUpy7pRHlQe1O4bVEZ7v9xdh5LVivZGn6ijJBNSVO57WqXoxxMFAUU8t7r6e+3
6TuAgqCie9CD04eDtqRU5lr/+g2Gt/Nt3g1fVDulF1lui0L9RBjLdVVvmMtkYsXcWGIwrKbXJnPm
aE5IYW6Tfc2ABVFV0OfkDY1VxYJu4qNWJdS0FehbE6Hr17XiMshFrqxBlFIb0FAipAMM9Z6sXHtR
hLxKi3pf2l3j5abyY5ssHy7S58iuHwd06TUCtG2IPeh7vpTT0e4cwnZkjRQVkpCqSG9KnIZnFgVV
vsoAbWco1+6x0ON7gKbUT/H3cuO0xCwIf303qrZ1V/YrjdmwXOsXCBM/ocFVl0L1Ctk9m3Mfzguu
8akx3c9GG4c1EEforDiYAopwFfaNCP4lCwwfg9kGCm4VzdP19brr81t1jo5bJ4uH0t5eYwuJ20CG
u2fm0+YrsRY4+rIAQcaFGw3xDMYwgEZX6MUiEVidvuLBRG5cYsFQdij45qa7Ix7TCUqLtisaBuFv
VRPzo3mjJYQsZRzbKyLU2NEQZPmJMygEYXXyWt002rt803yCGf0YGDJEXrztzYaI6toAGY1Butxm
FQCtpl6EF0uRvaPQW65dN3idtX5V6okRz8jit+z5Vi3Tl9pQb4hzOJqYb1GX4Hei8X+Q75EV+OTp
sY8kLHYjxXoyqYvohdee/mpavEpYd6qBZ9YcR0OwLHb+ptjxo2m2qb/Q3XrZGH8yhOXbszxk/GKj
XX4UaXJny4Y2bTEAQfRvjaYdjNYkKQg9WoA0BbS9GA6oC7QA5mLiQ3axXUzfHowCaIsA5WSXN8rt
mEXN3poVdJ9Nv10T95l5cEZJ31Hvyjo7cEL+aMFnpZNlZJ6W34kH9Ul/uGNYcxXnAG4xswQkFYan
CIKdsm06rcQ7iDYNah30Ks8HAdQL5bXMruq1Pm9lnHkYiYxuPenXqSwUt2C05E6D7bizwpOr+gbI
pv9GMFwcRGP23JsEhjf9XdTrDw6ADmEtsTdJbR/bNVY9WktCBIE1GidBomJV33S99PQYaBVKKzOI
jBSZirMDlGsMTAQfZ2k2+ylyvA10IOtJFYsuLhfOHA6JdSrK5FsxrP6Umwe9nXJ/7IzvgzXtZmXe
zSjsyTuMNKAHGJ9IJ1JvFfXXPsKMrY92hSwOvQ1u3He5Vw9xdkeaKW4I0blaF7+JlqDp2lu7ar9m
F/7INt3qeoSPdjO+gtOHE6N7v46mr/gCPTjZ9KmLtvbY2xaan0mifhb9w2J38S63U9IfDTYiw6p4
1MmpycVdEaUHU25f1FmxfctkUxu26LThymC1zbHK4v5YWcZzNUUQgdOq9jYH+KiIstpVK4R+5O1p
e6MxbwlQ9+EsXKWx81zaFj0YkLxjHQhdK+mI01d90sC91PYWjCzQu/qTra97joN9J7VberRnU4hb
Y1gpKuIXp9c+T5b6UI8lGhPbuurS7hxv1f1Qq3hpmEVYmNQgjXar9NPzOPbBIPokYGAGuiyTK6dZ
dKZR8HjqCQKxNu/ILbjMR2qSuInSCReruk/LPuwK63tiQFA3mQloRt679bzeL72zhOM07+y8PUl7
OBVJx7hjNmxP7dSvG3jhaGjXcEFbV1mJIsps+YJ/7gPKJABOeMPuRnwG1hdD7xqNweaACamPxM85
oHDUvXpjYFkMAMpmNesuRkCQRKc1gZJIJ1CXmIbij2GRauyM3oXMcJ01CzBWWel64uqWNnlmDFhZ
MNTdGXkUh3m7TGFZlclnrawNZuV2dGQ8cTUiOAyXOVWB9bbJjaT6oFpJs7MZi7gdbruuXel2aGRs
itVUZd6i2d9x4ZhdQRSNS653qJhN74M4Q90AWzL7ZjkVbT8QmNNgQgY7fvYcACTPaWwA1sG+VStm
6bJsnijx4kDoxgM+RE9aF+vueJFFtw6LRe/K55TphtY3dwXuQD7L8SbrcxBPnTjHSO81V003GD6V
Rc3eUlY3oho87DQNXxqDCnLFP7ZxchoUcaU3yvMUIdlJwIdrHB593ObAumb+nMwPuWVct615q2rZ
S2tvZ7mJE7rsmz4ermOluRaxuJFNc8s5Nrr90Dxk7YL0t1ADXMVe4ynebUq6S+3ZcdN1UgkQM8ZT
P1Y3RhWHWjJn7mQWyY6o19ASzY7QwNbviv5JltF3qhs1iBXztdXrezPrriw7ex5FcT3NzQ1eGJ9l
pB3STn3rmuiYp8Vb51AGiR7cPJZ7WTK6i+NQFvY5r8i4JKipIl21+8x+9KYTkePqzvrE4Cz1bHWc
vKEajnlbQEVR1aeNH1Ul0NitoaTyjPhD5AIlbN7zFxD/r2uS8ko3O8yTbBfny9sojMzT1GwJ9S0i
LwTts82GktskQSzOKVKnt8qpQIDmRLnW5Fx6kTF+TuyRRaAkZTAmyzke6XjaNXlRo1J1nc4I26Qx
2Xxkjo255DByGOXIcb9SLAOQunOxVK6oSMPd6MaDVcOYWU+34aBU5iu+zd/bdr4fqnEhxDqWRImo
j9PomP5lwbr2wlfbrzGo48I6UAVbOebpfj9J87mtN2R72vQ5GlE1q3pzNSc9I2Pjvlvt61YgjSoa
64tilaOHZlTZx8V8aLYWv+Qym/xSR/qhr0dikiJevHWgnT9oUt5b7az7sotiIOZsr2wLc0DmN127
4s9ABH1ordEcsBVVu7iopWeK6BtWATykaLWJ08qflMK4lWVyYCMPW7W/Zl7+g0mA5TqwoxnXASkm
lvodZoOzb9KxdUtIzWGz6rZvboiBC4v8irzGrDqeebY477haHzHq7OOQNwEM3RZPplVNLqmATB2a
3nGHAWnvRCvn5rq47qTDNEM8N53zKR6XjYTEcac1uo8wz/DVzVYPXTc/R8vUXcd5UaOE3xK/V9tz
m2i+Ptr0Cfn20GQkdJD7pLMb2UdprARz0+UMXf1cq2biRZMcQ6gipcdhNt1IdRKelAVJv2RK6zh0
hvol0Y10kptNVplPUaqeSR1p3UHvnnULCJ5Ush1PkJk2zb1b1g6FejK+TFAAgvpib5bK+bEidYpa
ayOtjAKI2c4PWYm7bnUcL57qZJfowz5fJKFEDNfIRB/281I8ymJ6a6EXBUtvKyHGaSrduzy3JRNI
4qEP3VDgPS/wjRQjrPiIVa0b6V08CkTLpthAiDCXRZgNKiykxSunHajTOXlJ0RV2zLV6+1rHsT7o
18wKFqrUKzzXSCikAYmei1aqt5fgBegVSXxcFzve24qVH6PBaL/ocBC1K8EJ5DAGgHsVLxhr4NZ/
mUhob1tufU8NMw/TMqp2A4GT147RiedYNIDS86jcqXgbvVRGN++KLNd2RZJvQWZf1vKgWTtd9ksw
Zut0CeGMCSIqVfW8zEtKU6XaE5NEWoybzjHHgPkJIxh7XGw/Gcb5czJobetl7cgsYhG66WZpMZyb
JELagbXS3SQZv9wscqEoLzRtulUnrb9RzDrejWr8ZvJ3eHkxbI9lZaU3UkzJJ9PsCy+mE/+i4zPx
GEcR5xWhJZjlRG3uGbha7/RKznsNpktYiyi9TcekfmJoV+1WzKd3eJgSZW3E8r5LYyvUq9XGsIBk
DsOOFPxVVXnsSCb1gYedEM4OQz1jeDDXOKeWxytt0gBbwUCSHzqha9eyHKcHtYqHS3bXku9hRvY3
KyKZoKs654S7mWXRrYjlDHRqeinuw8E0OC+mgt06stLl2Ci1Fsx4od3xv8KH3Fw9mHBfQvTDDODH
TVSBlgzdXgNvDzQF/drKGGm/lkL1+lIvD5ykMed9bOK1Is2gG0Z1h5X9GIw9+6aw1DRQVufVoIs9
WKsz+nbVwUSc8glVWtO6CCLrPc2wJFVhIg8cJga93qbfw+5o3IIUABcz5TY0SZbYWa0u/d4Q5iWl
1d4hIU13bOP60+q0fThSTd/2+Cofqli3g3SppkMBCcw32PCOaqs1flcXlk/PVj8naOKodyRcyErU
d0me8mM2CQrBnF0/CE1Tby0r6YltnoYTOeB6ONRKejUusXFw5qa/3Kq83dTObr1BaTZvqYAZtmE0
4N/Kgp4nG9vPW5oYIR5b2Tm1p2KHemUeOEPYzNkooqC2F1Jg9Cn3eh0L5qbqK0qsrBqPS0UBA9Ew
+exEGSpjqzQOItOhIRDw8DQTuvglHVosantpLgHJ9GWYz+p6GlsNX9iIDNSu8M1FqO6QbhRNbXTH
duY7peFvYrvaxPopG8rD7Njs5fl8Q4nw1dbaR/xRn5u2paYvrrnys5y3H6053vWreuEw2E9ia38U
wj5hnHyhq9KN9OX0jMzxcalM3cXx9B7j6afKdgZP7+NHY5ZhPYs7mgtMS/jQ0yo5aJ3Q3J4PCppC
9UMix7dSPTSj7I2AwQf0Gk9blh3VrrmNZYrn5vitW+tgLtrbtUc1rFD0ZQN91tDXld8Q+w6voH7U
NmIDSFCwhXab92UoYTK4cekEsF6kn+tVaFGOegQkfkGF6zOTK/yyUa/oZ26muPpcqAnq+fYgZwGn
ZSK1prRd8uXI/ZsStiBWq1haYOLltKC6Rry10wi+9trN0nyA20exaS3zPvWAFP64yvJBDpg4pJd0
+GU5jHV0MjptoJxJ96nevlkK7Yg0kbnxw9sNitKwma+dXV2v+P5vEB3c2KxaZsmcfZ3eO9SaibNO
bkrK3xcSzxksbnVHFiZWer42Ok9OrpzjDlQwMhTPnJfnorSQ3zvzvbHk22HrSdHQy32b9pdh/k7X
YeTMphqkGkJJdZ6P6mo9TGXyZOkLFe4IlBIjCzatM0P+Kyuug7TvX9VJLaGDUv5XK+s1tuSbvc0n
vWbUq9JQwB4lGsQQjYtHzX3d1CH2QI+dPXx3Sv0wjsu5G2kINuM2oSF0rSkxPUPlHitoezwZ69LF
pN9kPdQnnCKasDWqB3KccO+HTXxojIaMG9pIrzKsfI/05Esa05rgABvm/QaPpaXBFeFkgkw1aJwW
SF3WOmjeXIszEPHokoMIcc46drpxFJO55wx+LjUQEFQ9iCtjP+80T470FwaOUEctKlLOEgBJ5Gle
7FhTkE8lPqFqCGvQH8rirA/tUYsb7DOE4i6Remr4MijYZ3dZ6AyWzXkp2yWolDm09fS5m5WHuEs+
W2tPvbCVu9nsg2SleBB6vqvwSnTxMa4hT1XCTZz+Do6Ab+kDbR1N7ZBWV2KRhhsVNZ1nHjijebdR
FYx1G4wcIH3ZBoMRQ+hLUtwKN+yaN216Af+66XI1wFTFR0CZerW0vtlm/ily+gdLSFjUdiBn9Vmz
xu/KohxH0Xr2XF1vKvbJbXxvL0U4VeyUCY7H/N75ExZAqLdIKMkScbImu/LzSa3CXhqgy8oGQKN/
wcPwVsTbScmMqzrVgmksbnUlOveN8ijYSrJCvVuixVtn+2wm9WurZDsbymwwmKvKljUbrjRKHRoD
Z1Jsl88XxGR1ur2KzNsTpYB91nzrcjtk2H2zRtZXNeqCLi0y+vntbFPlw43gk2oKZ3O3yblpyuoL
tmus8aXcPDuDVYVYC24kFpj1lF8NHR972XV38BNfwN3OQyNGNvd2umbgfNc4cxVMHSE0Upm/4wIc
ex2MLC3FLs+2SBLt5371gXGJjaNQr9evRWK8NGkx+sY4l26Z5T3xUHD5THaK6xbjin2+xjeYnz/b
jnhdBzNYSvHc2eK5iIpwdLB5kilF+wCkWLX2WdMqRkeq+XYR0gKuY4Yki+5Lk3SHmQGWB4/VOSWs
RfheBWRZjl4vFxbboT7CaYNSwQruFb+xO55eDpEtxnd+wjREMbhRvGdmvTld/F9sofzIAY1dc7Cu
UPD9qOY6jKf+EdeFsHGmnenMp0RJ6O2HVzGwTyY1Cdc9TInBEBf0LgD7v0kF/lQNaXqplXReBHVR
qaJwSpluG+oPrdTpk9bt2BSXDM5oL6PoW9TkPaTw7RZGxXlSxdFso9DuLv59tFZl5hwoTl+dePMJ
p7mQ0lyxNZ6cQLtXSDhiec6H8uTgRUeQUIAE8VS1YnAzo7lRnYhyq4WJloUw4vnCDF9rtL0yRnuY
tYEONalq9ZMW0YrMuPWZm3qfXM6sGOwGzsrUmIdyS46TVoemPgSMU7+bZBa5bbUC4pc7iN/+AtI9
dtdDPN5mpXqFG/pbUq1viVL7JYnG/qzGYUPadqXHLeypCGaA43wRZhrYVfEtMed5t2nmcdSSzI83
815hdtEXtUDNpOyHWd7UAwaZ0SAfalOnPYy2K1yUz+sidha/ubN6NnUzfVkL8nNyhalInEw/MLDe
9Xp+Kun/MpqRoc5PqdEQBT/i5lVuBaA4dniOUZ6hMpCX3dRXeVG6ajtTizVjH0b5hZ+abAUN09gf
JrQdEtpOrNpNkG/5DYrL/RaxS2SG9hzpfHIK1UmDG0sxtp9mKzura/QE7B7SsX6Nsw4mUvJT1P5m
9Ol1TjPFOe2DxASOUK/SUWFb3EBksti3dRMQOnqK1MizYoMRleGq5fJ10sCdBPmeNQVWX+hwlvQb
I41uFKu7cszqLBep3o8syyofoME8z1t7ZaQk/U4KXKNPSicelRy7o3g9rloeGPRLW83gKmnygKCx
56ptQXmK7KYvyDqzmAc4uu/k0z6j9nPaMYDy5C4oNYZ5fBkl2KQy36PaCErHImanPSAFWtxJMV6M
lv+6YrbcxY8Rm5Yi24d+Ve5Tq83g7Mc75dIDTjCVtHXvdMWhypZ7Ttv7qEB970QHkMRwWmj60+xx
MBrYFnJfVswKLXWndpq75HSEU/GBV8efQ1ZU+Zi3QBy1LzqRd7QAJTaU0RG5tS/nOdnbAzNCCFew
z9IsWFr9ozDI94wmBqzUxRwPnCSKitLn3ay8S6H2WuRxHESCx+3esXMA76EBbggSUxlFqOhxMQVo
0NobPOJK6woJswLsS0zFR+r1dzIcfotpYDnBmBd3QeOPSEOh5g26fHXez2tjkJoklfE4Q1f4SPH5
3u7uPxe62MSq1F7M69+JB/HQ3Aa60RntWQsyP9X+kOZ0w0t9O5fAakJoQbmZPtDxjcGHhMhggYre
7rFvPVatxVPZ1pe1Kl/ronCuxjH/+sHk+8+5t36Jd8TwwzKQrv2ci/8y2t+MpIhUTpa95oCNHNVG
2PNVmmdOB4TXnLFNuFJGaYL6ZWmNrSsPlKZ3jZyh8tqlYIlvWzPMH/Hf3jHC/v8NIbRRfxpIOBeu
0i8/K58ZIzLim/egM2WA7xdxBBtxQMxiRfkSzaRWrOPinPsW+K0BjAoLveu/lFpS3f77Cf35nUBG
uhgnU3zIPwPr203MsK+idZ8ONnkLoovaATv/1Ra7jm4KlmW0jR8lTbwjlvy8fThnWMDg7w5z550W
NK7ZE1i+874ajTTe2QD5TGpVdfsylG2WUkGkuvAFDlV0lXbcfEAZ+vPysGkQ+KOG45uFmff70wcj
GrM6rdCvrFLt/aYdx9Iv4VGvoa6kdUSwydSeM3b5wk30JUk+uP5fnjnuWFJHJmdeVOjvCCDOIoy0
tOplHxvz9jBaY/LSaVUJ4mu2r4uajh8QwX46Xv7O/jDxgIF/yN+A5+x7tp8izdJasWzaN1Zl34xN
lgbmskV7kWb1VWsLK6zxvfdgiFzrmKHB8luEqwL1gJ4qnMOmkGe70VYOuARl2CK+/3sRvnshP5lq
l+eAKa6C37/5TmK6ah22PXIojk6dOndq44A8IiHGK0cMj30PgyTOS17UAkPl31f+i5AQ0gOkH5yu
WRHGuw8Rbqq9EQ1JOCpanzY1sCxftOmglYmzWxeiDUmc+ki8+G57/nm31sUeFLqRpiAs/335SZVq
QIIAHwHZ6y+Yl08QAUxzXD6gqv3tqWIkcTGrwnsANt7v1wHIM/Fq5qlGcmBulE7tCSo8QjN0XJ7D
rAtQaCVhoM3qDxb4X6+MvwMux1iLwl37/crrPCEeK0gkHTZQwWixtjuAuO0kq6I/EW2R7IYc3pxY
RPHBzvq39+lgmYWkF4OHP04kjGtQceV9fuSkebHYv9ysW1PKKyvatcmQn/q+kh/oJv/yPiHmEVEG
7Z7n/f5zrvVLFEMxFkdDx9uUCUaqfR/kkn/691L962XwiSCQEOoYnL/fH+qCRKEcFvI3kjqaF99Q
CXl0Marmtf77Qn+8vYuxAlphnJjR6uNy9PuFnFislKYEnLSxIN4v7Y3qLU+kxhSlTu4LVTYBJILm
FRpa+8Hr++PSwMEKDsw43mG78x8a2y/nYmo7FTm5Ij9m9th767JMbmPXQxgN2GU4Cz5hEX0aVRx6
o3/f9F/YwSj2+cnsQ6pClvrvNz2ORDA5vZMfAVg10t+dsnUba1UCOt0cOUADKonFQZhlRCNNrRF9
8Mm8LyAvu8KFq6uxGVFDYob9+w9I87VE1wSojBufvLOmMkKHZsGdMzEFbrASDkQxE1pPvtz6Ki1g
vmRrhw+2w7+tMdh8lzyDn2zId2vs4pgJV1jNjkkXdaVb6dp8ZwAsfmTr85fPlFWMlJrcD83BavH3
mx0m0TV6XqNq7sdW+D1D2HtVnaFptYoyfs6zHHldSXJx8b/cIC5GJnY3l8Q2/fcL23if2G0D1JHG
U6t7bWGis53apP/gyP3bcuLG8H6DJUxXcHkAvyzkvmWiLhJk2+tswX2cVLltZ6BnI96XkN9O5jhk
SZA2pDvmRLeFtrou/4PsAF8DA48w+N+W+v5enRYrPlxIk+OIvXrQZ5qbAjIeVh36Wg9FB5Uv8ybo
ZGR9OSjo67G+zF+nx39/WT+ruV+qj58rG3cFg8BEaj37fbVnjWtNXMWc8m4L62pyzvDfEvAmpD7K
sBXB2KDKEr7ltC9dMKTT/MGn9bdFfYkdh7JNqgIN4e/vwmj7al1NTGfNkRUWAMs1BgFyyRT9d4vr
Utb+VmZdfsgvL10nlxJjjnze95HMQtzXJ+bKMKO+//uB/smOxvfm4kSMmgFP7fc7hVBxym8Up953
xNPuBxVgLsY0PEDWKz5gDv9RqWrQ+FUqsktmAsFP7x5dCckzj5Sp2JfFRhaQIWvzOQIsYqJspxY3
KgfO8X/f3rszAMEL/jdoNCge4ICz5fz+FAsEIkii52intnBh3A4kgnk7Ax3aeEjc93G/sEFv+Yye
wGqX/r8MbyfjmcLc0mlnKR9oHS/P5Je3uEJ7ILlBMUKpN3UwFoCZKrE/gPVG4f/7Vv94k7zDi18M
Rx2iEOjZv1+qGFmtOHsbIV+puET+Jo+ZnPIfTEGVDz6CP96kNHB4JqsGy+HLc333VHsoDMtMBGYY
d9N4NTFhDUtjNLyalKuT4XTWByf5H7dGFU8UugIEo+Ev/Ue1Eg0j+UROHCbjIqCX4dinrx1jT6CE
DxbpH+2N5AkiZlJM7dJBIMr4/TFKa8Apl76VeTbjxCFV7w29eYUc/mjkS+fBvBp3xiZPi1EHhWHt
ScgOVaYhOPl9i7cOkp49135BIv0HS/n9Q7CgdpIMqhgYcF5W9eXf/7KUIFjahpUs26lRYzimrph7
g2neBUN6xHIPu/R/r6efb/GXrRYrLJQ+7AkK+Qcqn+u7Y8fqpqwrU3vYVc6gIxOFvZ4ro6+RGucC
7D+Q5XtdSnGdxPPVqMKOtcfmONX9Rz74P+/s1x8CqYIjB/dkNhAMod9b68xmUfTDVjuHDh57IBzr
usmwdnO69pD2t6PIvUqr9oaevwxT5HeTEoqiOAOLHXI54LFMuElSq99KkSOOK/dNsuxFjSwTiokw
uuNgwByW/Z1coIr9+xm++1DI2DPwA8fC1AQ00hGi/P7O2k3RE4bd1gFLAKtzNaVxVi/Oou67olZw
dPCZGT96b3+UQxcbPsoFnREQne77fokAiKmPsfrE6713rsqkhjKpLX69LT9qCJQBt6l9+a9v83KT
6LPYelCivDurLKMR3YL09qBoxfSDum/4PDlq9MkuxvhsrTA0g39f8PIX/rIiLs+VFDOC6vEzxsf5
vQOSNATx0aPjYC88KDttldn3EvPKz/++iv6Xy1x6MIAVth68Wd99AWgFSLBbeuMArVBEpKhaw7Zr
DHtGHlEzQA2UbdsYTDT21D+ldvdtGdfcocBn/VH8GDBxy9Iy42C0kP+4Y1rpC4Pcobgj0EQ1d5Xe
5cnB1Mv1E3OK/L5U4rL8ynEi1huV1KAJPcJEfo1cm0x4Tp7PmldKrR6PDiHBn7tUGldq7xTxrkT4
7RGqCJOlItKud1tNpC9xU8zlf3fMXB49nq1MuDTgJj7Kd9tQh6+IYke2eUgkduYzCSwWIIAN03ss
so+KoHfH98+LQe0DdTcMzITeezxbPQTA0cnlAaOU9FwasTjpqWTIp5RJdNOVMJfcNVYJSa5Hres/
+Hrf7bg/r065DZxzEdui0/v96xWTbWUJtvAHernYA2JvDrmeRg/Szj+K6/rLRmFLWhiOUwtg2Xm3
UcAxLlpRJ/YhF/lwO0e4mF6cWZpX3kXkNk3yEWzJyfHnN8QWf7HGpXBQgU9/vzsGWS377WgfoOce
mWl8r3P9KVkGX5T9Qzdm2EcsjyTrPsWEE1YCiqKTMJBpyEKvJ/sr5N7a3fRoCdUEdkaTwkdxI2aF
ZgXcZcwKFKbShrDbow+VkxP5YzZfk8L2pbnEIGMEVx36BKaeQTyvsxkCwUCsQZuOGwWUWkcbgdA0
7av6ZtQhiioIuLR5PBWLdu/09U4v++N6oWUXc/15UDoa/LRg3lreMxDJ3KbHnlvtcj9hyHaqtLr0
MhjmDCntu2RiKLh1EcbOEicV3BJIpwyWpEy+bIZNos4ij7M2QWYqf4pfZCDWJt7NjAa72fBspTrJ
mpYHRQd/RFzVHIL6+GkY7J02WQ0Bd4XBiVNc9xVKrxjHF6X1jX4g9CMOUoxoXLLf3py2eWv64QYB
/UkKp4YE3gW11LCij3exLb4TkbmReiT81qla8uqjo0D85JR58lg2zY3uALyp4+NUQ7VeBGGyTvPk
MNJ0ZeEcsSw6qIl9t7E7wHXnyFawZUHM8jbZ7aHJGP7KBFYMCtNVUT6Z9novNvsTUFNAJwA8onm2
MH0Nj5mqLW6Z/AWUlQcCFchfMIrHHs+YaFrPPLrrVlnPRZ+jTSkCxU6CSuifkk6krllmTC6Ns14N
KywJKV0j0R7iXjmNc3XcivJFWHEw59VbWVQniHuHbSDDSMXLACbaUS+K2ypTcr8ql11WMTpclfxb
PyCTG7PbMhF4ZG1nJBevlpE9I5f19Kh7EUPEqLQ7G4v1qZHV6ClJ8jVNtFAlTRebPAqHQX6flRGh
mPYK1bgImEju83q7JUmj4d8OsL3Ec1QkqEXRgsEmeZolWhq7a++kjG47ob/C9/CtWDm3GKxAv9mw
NzMEOrdc3cDRnKCY1ENm1dczKi7NxqVhnJYzXiu+VWmYiBRQWywTikC+m3LxlDAW6Nbi6bK1y3n5
OsRRQBaBNxrxdT+bKMcsX4ksaJnmgy3sc5fUnmGsEIx6DEgQHVrrFDrL6FGFYgSmnYXAKGsqlmBK
8eoYZCjL4VDaYPBJ9dLKKsiEE/YtYps5woNsCzc6oqyEfl1Y193onFkl+ypOd4PUjmVR+JvNHLkc
PnHkwDV1tH1UT9ei1r8lxfaoCtiVRRUo7FWQzG/gKnpKCh9HrzzO6RdoScGF+5ZoqVc2tQ9l7xSN
4ivxjZVbxj0KivGssoxQMJheNqS+KZgyyuXaLFXQVz1wKoJsVTF9gQEa2lnhD3p/i+7Ks5w5mOdm
P6PcwDPnpTO6hzUer4ghmHBxsUpXX2SPwo4PxRLH0oHPB0QueCzA3ChvugAi0iPUgmtLVE+Yhd+j
bMBFwkFkokOPKMy7WRj+io+LXpsnKzMDVsnb7ABptdpysc84pVuxN1LzUTZy17eX1wFFSKBNXAbt
um2Sxy3Kbodm3mURJiaL9Byrvkey70d1880QS4pII/oMgcFT2nZfV9szljv4eWQtZI4aeHCIJsNN
04ihCbuFvaRwcbrCbWvNB7meAy1LJ7fWTZxxZsYMVuKjbxQBxADNy7rxZp63z6Usvy6jPC+ok4Z6
OlKe2PgnYYfE4ReWCPrtFKYs9FHVLIMyz/edrQQ2t5hYEyPD5r6DJhHqtQ3iMyefKiu7GTrtUV0m
X3RxCH3RraNi/3+Undl220iarV+lV96jDuahV1ddkOA8arIl32DJloQpMAbmZzt358X6A7O6smzn
Sp++SKRASqQJAoGI/9/726XqfoTYwopMbrocbBwQu1lLyC1Ura2jnoTfiLhFY9Z1T2bcLaUbjFwd
9kpkk1x0brtz7PCc1R2EL++psch+8fQ7vvtjlct+6RAnuOhK0owFemtvnL6UnXmXAY4A62RcaUCi
ORDKlxjwTSwqQn8nubJKbV9oJgOgHm/H0EWZH6lLsq5QrwDdb8xT7wyoOARHqz+iafY1a9yXYXRS
tVDwduIgtNpe8L3tDHciriOJ+wUNrK2pybV06HwE8Djxmez4Fv2i0XfVNO5sjpVf2NZVxbZKd74u
fE8Mez3R9whFDkYkH1PTfaYpuSMssME3ZOO5MFeVgaek6DdWgmnD6X14V35U9juzAQ0QFHfGDP8D
WlMliPpbTJp5DYau/sLX+5BGCgY5Ji2FySnMjKw3lX3UUh8LPGRAU/JFz3TwT8L5GkQdLmGhfri0
ThA2vluTmD0hYDtsxlCU+L3VPQ/Esi8kWilUvd9SYWTHMWU4HzUweFO36zDRBqV1SavxELt4JDrE
Msu0nd40vPz71rKila2W8KtwrDSAfiCu4+Kx9vmIh1KExT6bAhyi9leAdq8gVnyrC7c0vGoyD6It
mv1Fi6V+YU7GuHLaXhLaOKlrqY6PSeFuQEAd2yT7RDMFMZt4LMdqbYLGXiptHB3gNnAX7+qTMPtP
AdL8Ou7arXTyD1W0jDaFBdyPhovfC+cajN2livP5E6ACL+QxVD+MUrz1ufrVKBHLd4q1rGwJjsjC
qGBum6HwR8daaf0kZ+jQuckUb4k/lpvdNHxpW4OjX4xXSy2R44kRzUy2IqMjYY6OlKIPo5fIMJ7S
MUKvy12o7FRmMWB4J2012CDpekZ3dcruJ0Xe6U6/V3X7oRIRPhHb3ZIudaWQYS3arPJpsZ911E1J
br43bsUdLb+OJnUIXBhNZeM4loext30gTde+s3fqiJCxQQkXPsnOurgi3pnC7ReWJ1FG5e3CgSGo
N+1aD+qNk5v3RjyukYef3R6VKdeM0hiPNN7JOTWjU5Y1y7CRF1CAl0oZPycDGMEg3aQi/VRX1h3a
oWtgopl2Rs7CFhCUuQIa+uIB6fREsEG9c1ay9uyM9smq2zMS1HU7oXiMIvFBWudb2nePdTYezTG/
lO2E8BGQkaGF50KghZKYk3okVYMePDpeds2abpWkxbEXpZ9lwaUzUKf1CExZrnHxDUhDh51Wj2fg
ckyDmm2ecD/3XmK9/CLq7FRY9j1ax0tQZc+08FnEjeGdK9MtfcYnfWg2aksvIa7DVZf0nylVj0sK
ck9tAbsMNS2N0EMRZUj9YhwrQ41rzW7zh6k1LpHWPseVvvYCPKd1y/iqwP6cWpCCWjOz9lIF5Tte
0zBfebJbVhkJrdyhs5Q5YsLnTtVNpyOvHVTP71pAQ2XRLMos9RP0X7T6WB6qb3oyfrj6xFkQiXvP
a0DaUdTi6+yPujYn3sXuu+nqTByKNSDOs9lOkDODnZOrh8hi8UhH5ZuX0CUjGfWi6OE+7II1OuPP
RcOX4nnqEgntR9ekjz14UQdFY16gYRUBfRYTNVaudw+sQs9FicG7zT/lKBibRG4yvt95LhtqEaet
M20TSAB/vWb/k1UNhUJnFk3NoO4f5RitKIBXoGnc4UzEVkDXYngrJIisxehKRfvFYvhP1qcz3pYa
D91auqk/lLRLaMRW0yCIDIJGqqseYEu/0/J4+BznQ8rJnnO35wKVtr0mwxdk3F9/2p+XjaxMWbtR
AiHdiWr392s4WbG4cxPgYwqdAQ/oH2aHhRN304cODa5d5UTo/KKh+/MBpg5LbZTQPaDkHOvv37KM
zM5oggbeGXXHaAS6BuVBiQC+DfLjrz/dz80eg4+nOrRugSTTN/ihFpvjl7O6iJi/CbsK3HXnUjau
ZJgwaFnrMTpjYRl+o0WPmoquyGkQXBpm1f/inPr5W6YMrM3VDvrymu38WAYaJQldpersKkc76Eqo
rT2b6nM6tq2ftCPGHtkYfpD9Ksr6p74fFQ96F7pBxZfmhfvD+w41DHzkujYBsHnxFsSGvaqDOFm0
ukN0XDmFOzMrc+7AJW7IsPZ+cXL/XP3i7UnQJsWL+iW8q++/6dbLCyT+CR87qyL0m7J1X8YO9/sv
TuKfu9Xz56RmyX+cTxRBvn+jzKa+P1DxQ3VqxFs0dv3CjeBzWLpbb2jRR1f8jMq6opFLkzXC/wih
8Bff8Z98WD6rMcstaQAgvvz+31AQ0AChKAJox/rPXahNrZzGpv9lPN/P1Vn68UhKXBrViJR+rM7W
rcosJRIq9qw0zfFwB4mfjm4E+rgq7vpEAjShnnn/11fSz+ME72rRs6QGDSXPnj/9v/UO9FkkNnXK
tFPl0O5bgaEc2JS9JmQvXg46Tt3/7fs5aCABTHHmzqm5P1y4zH+J7iqUejdIJ51bI8YqdEq0gIEx
K9Pi/H//fnQIPMq09Mjn+vf3n8/p9ZyoFUzJlFvr57zQGmKpK5okno7O2cjj9u6vP+DPoyAnCWM+
Ot051eNH2dXQTUgcCwdHjl4InC92AuJTTu60EfBMk1/0235+N5djyTKMnBICVn+sueIx5EZTWs2u
yL3hMVEwfPWNRTB0Yo2/uA5+PlPoVdK2RM+A4vkn/ZE6172sOGp2YoyYEDUESRe95adaad47ZAn9
Qlfw5283I9AMlXzMHwv5TRawGMoDubOB0HSstPKAoUaNDK/c4E5qhj050k65++tv70/eFWkOCgKu
eK5F74fTxWhTb5BtU+3U0sDOPgyGdhI96x1D1AYG6PxXI/mtRfV9w4KGt4cM1Z7b0ATUf3+C6kbK
siAeql1fRfXWjhThh7nx2uENWWJk/6Ds9RmxQb1XvW5cKcO8XBy6FjdGSK2ywJWyzGmm7Cipgg//
66Px89DnmiqzD1rG3qy+/mH47WqvbM2gqXcQ5EO8FDpYOD+xILf84o1+PuyexhU6y9ph3TE4fH8Q
SLBL3IT47F2pGLTh20ZPzwhLlLXS9dnK4GT8xdn1Z4ed3g19UY3bN0q0H94Rd3WV6qmT7qgIBJsy
C/VL0/TqwrSSCF+J0S0zvVdXuTZlx2jArYAylEJLqEGi6to3Luvkidq1gDirhb9faf/n2/Cf4TvW
OpxfRS7/8V/sfytKoN1h1Pyw+49L+Z4/NPX7e3N6Lf9r/tN//er3f/iPU/ytLmTx0fz4W9/9Ea//
z/f3X5vX73ZWeRM34137Xo/377IVze0N+JfOv/n/++R/wKPmVR7H8v3vv30r2ryZXy2Mi/y3fz61
e/v7b7BV/u0MnF//n0+eXzP+7uH//d+31w+8ea8//dH7q2z+/pvh/m0+TTA7gvpW0ZNzffbv8zOa
/TfTslD1ogKYL13uK3lRN9Hff8OV/Dd0hkgM3Xl2yv/5riUhE/Nzpv03REtgFmlb0V2ZX/B/Pv13
39Mf39t/5G12RbbdyL//Rr/t+wGZuSDaAAsNBFJYHV2WPT//b/dTM5ZMmDrKKLHG/TRI+k0uguCh
yWKiX7z6oQjT5gLGwDpatDWU4YImI38c+ro4TDhW/aLSxy8tj9t9NWy1QFcXqtJq10mlZBKm9pfb
HviKYIsms1nGuQB9VabvxAEGNCIynUQIljRa11dLpi2wG82+2eV1pj40gF32QOIM2nLz0xVki8C0
lhKM/At6SEqwWTCdh8DroU3xa2qdG0+K0NeK0rooasvHmGrag5Bwp6EsFxsNO+VDrmoKNPZ+FdbB
M1oa0Z3TAhB66EXBznWL8DENG3Q2faQsS8oRDy3IHloCvXosJH7lvk2rV3dwlhYsJRWAmz1F9r0a
JtYFXAj0uGmk0Qk07zqleX51BYgpIbJtAstsX3efMyMdDnY99oducPpDrOjVPtCzRdNa6bEI+/SY
W9R+vB6iz6QYZUrvQhQHCwwIom/rsY6az2iAojPRg9ZjElMi6kLd2dVgxB7dZvjogi47IafMnvIp
XeIfDO7dOs+fejzjQWVZ57p+llUtLxRVwSWMQMobjtG681rha61lr2PZ9/fOWK4sq3A2dU4XiLWY
t3ULSywEgi53ITSZX7PJfrarhHyDqrC28LtfvWGsDsRQVIfeDksQ3KpTHSKY+SuQHA+Rap6yFu75
bePCItPLcjjXZK7uTZMyQdyJq9LX5j1yqvjSy+StnN4iC8QFp1y8H6eqJNIG1WcdIvIKmi7asKxy
X1rxQIRVthJ0MlZdmFoTAQWs8PUo7jcGgzSuWu+iJFF6ceLG84NSibf6kA+fykJ9cofiXnarFq/O
fW3a0UPaahbtvFOhyu48lXMchS2TZwnTSZTY/Bh+q0+xNnprZ1BNak/sZgbvP3tJlrzxSatzlGE6
h29vzhvpZM5Wyc2ERCqtj+/yepIcBXvDv3j83IYyO+ih0Sx1o33tScHbREWVH26bsZzyw5hF+UGt
9YDBXqeoxdiwglwJ0JF6crRySAcEHdWBl/hjX877EIzrvdW3D1Mz1NfbZqiojjt9enarrL5ivwql
sE+1Qimu0fr7MdD7g/qvTWQ1PRQvElNuP92e+OMxXBPtXnHf2y6LdwJPWRyA9krnDf1Vcs4diNq4
IsEWCFsCCIFBleRWTKxFZtJ/YoXUB0p66oB3tYYWnIgd9BauWdwVcaVcs3ljiSG71sH+9khnBsE1
kZpyZe28k1murhjFc1hUaXWU0nhClTZgxLfL4+2h26ZSm+r3Xc5CsXGm+mVyE1h37kgXxkkBpbBs
GjCgztegVRrFjPWMvsQztYOI5MTXmU76jjSzM/b17Iwl+J8/WSKM4ONp6hJBpaXO7vbs7M6b1ua1
85LUj9tjogmMVZ1guMTVWOqLxAIXAjdu7mApguydrjNOZvVABOEClmd/hx004lubsyfa0vTVUaOG
Brpt4fzr2eFfzyImdfdFVrzZ5TjivlS8kx7venwjcB6eUdrlOL2j4pyVQagtSgE8L3OUbtkqKt0u
p2Z3mB6n2HUOzex+0QQYBdupVjrZTlvNoeNjRe5XMxwPHYvLl6LEXG2MffjI0dLWCYWlPcFW4Rlp
iLOstC+gWxkl1MkV64i51FIBtbmxi05uGygq4Ajw3WlaBYu+TdzsWhXJIqoS++zGUejPUWd+FBiw
oZygTg4imJoCi9ykbcpQ2XgebkVHdo9xbXWPaKnBz5fp9fYQGRUKBmkTvrOTxlsgYKT7TF58ats8
OSkdqEQV8Jt/2/3jCRhs2hbC3TkY7OiQDEl80DAjFYt/+zErJo3OBjkSpijlJYkK6PGu89klGWKm
eBlnrW3OEA/ya6pm7ZNhpfRCU6/0zVFzDrY6LDms5O1MhXzJOw+K7BR8VVWSfjSD/jmdyvhYkYDh
N7JsXt0SGeIK6Q4i+1jTYLE64zVLbHb7Rte2ta7O8VDq5I+KSYqMIE6m6Rr84V1iBmTBCiZ/tx81
xbh3eltuyzDXT8zutVM0QKEpNNo3+I9H//aYHQ/6qQjMbsWoSSbD/Hu3TZrDq3A8bkoJsUTDgtKZ
uVY06qPYqctTit//KDFZm9y2L0ZSrBneGxzUormPWVuvG5ssk4ZCCHcqJfro+1wcbs9KD8Qj/Zfe
D6L6i6MJ+1FNuul+AE3H/dR6vD2kkc2iOnG6ERX18dudy5rvXHhw87VhNMXy9pjbtg339NZZWw6t
7Lid1Ifes8aNTbdiVxtxdmcqCErhnJ4QIKknzanEHYUnGgiiKfD2snvbZMiVl61ejZvbbjxldLky
9dhl9adyENZzpuXdOi7LdnPbncL8RBpV+hDa6iJUQnHOTPMN0bd4Dk1uEnleamuFPMfnJM2gKuoR
XnrYOo9qF//+uJZViPzzFALI/FcevShYviYZBnJKF2keK2fIjWTclNWnMTASzjJkiqHTxc8UsaN1
L9ph4zVe/Nxo3Qso0fZqEJrwoKXKFjXGuA/LzPVJp6r8Us30c5NqYm8rUbEp3Ma9d3sYM/QxurdW
38MObPdgKgd/1sqcW13dpWPJ2EN3aKSgryub27RqbGLv3PPsYBSAlfAP+iGGLT8Gc+QLszAOWVhk
V9WV9DGNzl24IHUOIUWTNf/kdkeeIAqkuKGhkqivsNPLpQOK81wPpnvG+BEt3fmJtGwfvZClTpSr
09lgGrSSHZzQ2pbeI7koV1R6X6xcNZ4EB4WW7yDXGhjOpyztlFWfU9+8zQv/2NXnaeLtl2/PVlNj
3TNOrCELFMvR1q2r6TJfrRziooKgDu9VlY8gWtm90XgNslpsu1FDIoNc0A+tPjgkDfza1mAi68Ra
+ToiYV6kjTVdlKA2dlSljmkXCp+uovWsBPa11Zr0Y5jhzXYsvkoDYF7shul9HfXVRhQaPEy5rSkn
Ih2gWEJcbb/X00DujVYbduGUNQeoNOp2qFGs6n1JznblTSekDWj7SmGddcMhQC6bPgcOMSsG3p0L
UQsR02/gNGWf3E9DWPiktLkAxcaM4m8v7+LZUTuoiQ6eCzjBSFkYQ4g1HCyZ65uCGS+CuWJvRFZ3
6EprXFtuFt8zg0+xsflhJeW+yRrjE+pRppG0nIQJJU8CbuNyGJ9xOGm+KgZ1Z4SkhmWTswwp2z4V
xErFWUMKWtFYL24JijbIXlVCpVaN3NUgHO4a1Z4Q04zGN33KVk7Wh1+qIlT8MRsAHULiOMejFvqM
Wrig9GLaFjYsmzbIzeUwVM2JyWLql0a56qs0/IwIR+6ydvqKGo1TM2iLp3JMkc3DZ3xXDJCmevWl
6wvymN7QCHYPvFD3QLJZs/SaaNzedkdM+sA5YCsAMukeYsKBhKvDg3DsCezXzm55g1Rv0Q1Zwjkh
z7COrhAfqWpREQEdeMcZAYLGKJxLanKSsugvz15WEhLsYAjJU9Ft8z7rkHwF1joOhmJZ1s5FQwVx
vm2m+Sc15XLiRIRUa5NPoXble6fCxDDQNy3CPl7FU1y/MQy+w6UB2tZ0sJ3bRM5xNsGKldR4cjqZ
7nA5lz75Di3Ej5A4F/rfuHGiadOB+TjrYzKthoIGblHmpAzFhvfkhWAXHacLv+gGI6LqtW+Gm25M
qyvixeAPFgTbRWuMaztQtbdYMT4Luy13MLICn7t15KfeqJ4R7yUHoy+SdSCS8hNll08ytYc3AhdP
Hebz57SmopI5SYc6X0tP2FMs32UMe8n7fleb1fBW6clXa2jlU6ei4Ysm2e11YXSMEuQWiol8nAT3
3Je+Z0RJcsM7FXXX38nYeiuGqPiii9Zi0VkURxiC/YNWG3cpIrYvnW6rPjoPfc/IrT7JsKdryuNV
6k5zFuNbHzHYJU0QPPVOti8SI30lJJBoN9KCGfq0ClNg+Pb743Km4Zm2dTZJU7+I3oS6OgrxqqvK
O16o6L538m0E0eOYB8kXs871T02RxYex7LJlntnap3pCH0xEd7W6PZsHrGJMhaHo9qzMambNtqIf
bruRaj0GmlQutz0btlyjOtEdyo9jRylky8TKONQoAThNM4fKJHefyKYOOyUREY3IR3aVpZsHJzLl
VlUr/dgGsbapqH/TU25hvnjcROQnOXUtXp4cSm47MFnqqrpaWoLoKCT3xT2FDNIEKYcuKhk0xzaa
m5e6w3okaNX1MGr5Uz2G33rp9G9GACBNH6qXAiOrX+R5dgoGrzlCAsrA3Kj5s6KBRSGWxa8dVxwH
L+sWYShZI4SNfgjDhiAiIxFc1Jfek8EXM62MVTCG+Z7z1ruHL/Z+e970kDS39hjf2xGsvnYk5tyL
lVWUIKSL8kQ/KAXB66rTaXdVZ47L1LaCZ4JPnqAToOmrZyU6I309xZ9tXGrPEa2KZdRZkL91CJAS
/cQh7qRO61waS70MP9eKVZ/BMZLpDvnzlKXS2DRqox1NJZRbeEXOoUhUpAiDER+8Whq7wDGrfVww
AEfQJHYEI+QH2AjeNu3KEPFAVmxlDXYrQxO0LNJGPBh1ZG6GQsG7Mu/eNnLU/WgyJeQaSzwgEOrX
zLi4Tb/mIEgeYiefzq3XX2ujyR8xYGaPaH7WOeuha1tR5jEmD0o28gnM2ZccBsKmD23tMCidDiFF
pFtl6qxzC8kWqaU+PlD0EUuo8umLZnUvKUfiPevh4TgFlKWyQ4tUB/ZbjjI8zCvtOZYw/AuZZQ+m
R75iNTEypmbvbHLAKRt1YE1slYW1j92x2qpjF5+nDt6eJ3GCBn0d+lbpneNKYwUIbBgsOstrPFFD
K1aIJyJ42JmxmeBEgF93PYb96KsgqfySTFH/qHkNtUQeBtlq7QNiAMOBuzZ2++5L6akvljTre2B9
7nHsmbjTuyOT4L6MC0CP0tsAb5PJBk9zt2Wdd+cNLqyG0W4fbc2cNjoiROFLDuvxtglNce3tGs1r
LaOtVjfVQoWeeGkgqpIdyU+2HkQbG9sZPFIe++MJxlOxJqAHYNj3T1S1V62qxmE4Jp+AaXt4NXo1
u4e4gpiHf9j6tnvbjOV4sQVDaoEe4173qJpFlr6RVsGIPj+Uasyo+vLAN879QVbDvcj14T5hCQtC
NFD2t8fgDrTnTDEwq/AbbRyP9wQGkAcIs2l1+4Pbpkiyg4Ig9HzbU3T4MppHmoHjBke5MJTaO07x
FPy+yasEZW4pSJCnSZnhRLe2qaBLEE/kJlh6N9PHaOLkybvW2tqKGFN3r/QloK/GRNKLimVvzSIS
OUK60+iH7BGOKQvGUnOZe2qzNhWFCzl4TFUvW3OBE6EYEg6njm23v210Koji932dlqnfFJCSSGXI
952co1EJayNxe8JDFTnVvsvA9ndQ0unGGLSsSQzQowAFVirWZDklC9tOs00tCczymoFsi/BTpHra
gdhAUiqmlmSzQLCc6kHXS/stKPp8izxgGQW243t2ES1GE+uFUK12OVroQuP4kbsTHrGkJD0IRaM9
yqXXK8QZqv2zrvbElxYrVOXlArgWgzDxkXvKc/GS+b1fDbnO2isAB56oZHFQbgPkTyMm+FRT8Thl
Sz0qCBJzXl3OykYxoQu68kJErUqKbUay8tq0nZPZtXdNkxe7pA4W9TDmh6qQ1AqsO6zC1rZKuw14
12kZQEvyXdc1jjLrkPaq50GnCKy1DJgVN3JgojT7qNyAPWWCmtuHiSW0H1OkXAwnY5rI4XN0ZT/E
D4h6o30S5UiBy+AgZPnVC5sE8rVE194620EO0Qb+9qUavORgJh2TL4y/C0x1BNpX4VlLKepN9tgv
gqG9s4by7na2cC3pAiB58hlIZ7QWE16shQs9C95S0S87N7L2juRjupRh0bLnV6WS9f73jerV+7xr
/Llp4qsFmhijEixvRjozKTm/uolYPJzrJrKs1wn10aheGxVCuljY8CCVVu6HKp4WmTpUftra4bry
jGdYSOPedJ2v1OnlsneDjSvKC0EeBOxpr1In70EbyAvQlQ8VVf0hpAlEtUIQlkMNcJz67g5b5taI
W/04okCmOL4azf6J3GjsF7UDCzXUEU9NJJ0K944yZEiK0AAkmGQDJIFioUlMOnYBnzmt1wqnsTtS
g7ptYm2y1lbmfaO0s0IgQ/VvXGHumwGjSLnUKrLXQI56ik7bqUOSaidnK9a9ZT4oXNVOu6bzcanc
ikVUlxgPtbRw4SFr4gSAkchiY+EIGP2N2krfMuPn2qL+pzFFbAOnW06Jma5ThL6LwethwQHfhNoZ
rVMnKe+0oqsJDUHwWJJ7UJsoWgQ1Ja+EOO6NUHTBqx5Ni7JxYQ46rgTuoSiy0wlwnMOK1YYZyurD
65ZpEH9V7VTb5mvOMpUu2FbXSKnh00VUd6iyk3vmW8ROHJUUyrkWVutAH5uLOsRHUcgPz5IPaVq6
K7fSX0w3jf1AS1LOVafw1Uo8W2lMrdGmAkxsBouGZDUN3PHyohrWRYGXouSmtmxsY2NTCl70DQnS
uueeHGU69W6fUmtqH4yMTC+HUIRTzhebGIRak7Hid0a4RRpHlG4xeofcuOZEP+9JiEEqKpjpWT43
4w4dZl1y52aTUc2HJ9CsQVOxzCBKL8CUkPczWnEk3cZ0M4Ipsb9neXgsVaiihhv1x5A0WDeuHjPp
NDQcuFmMWEjXdalQkR8+VxEfeGCNCZyNIyepPlg2mnvLm9D09fpF05qP3M13Wik6v+3SaGskwMOH
lsktygP0vtBaNca+z84ATM4t77XeAt1KY/tQKuGL0VB9b5H8PWRu6viFM26mInM/E70SqrYfJcMh
kUN6dWPib4l6e4yY8CypLXtpSB5LWzlPtnTXjcRdUEDcWK4rEbqfYuZRC92pPnBAF5s8E0SdJhgm
CEDlpDc+ufCXAZMTdRxoLCe02NiPmTQWluu+90Zcb7u6ixcgA4lLbZ7Qv1QnkdxXERBT0w6nNakD
4cpVE7kkPpAKIsrOpDxNrXOFaLzOHFFvSK3ZpionhxDGs9mpDilU9q7u4Xo4Mojfag3hUpebr0md
p77jgHTtG6DAnhmwhFNY6UDlJH+G6dJQOTvWW/WlBiNQEqrEMoy5VKKjhWZl4CNwPbR2Yy0LdSQW
IjTuBFmzvsh0148r93NfjSBUqEEvgfbtLSoJJHvaK8doTqU3PdV1/1aju1j05vTgSWOfds10LvSa
6Pehe0GvKtddcoX1727aHNIgzMTHyuw3SuhtuS9CbSxYCBlm6o8Y5bn3U2wUWnGP53WpefmG2Nd6
VSZ6uyuGGjKgNyY0+Wz3qLIoQIb9TVLvd1kq+zLP7hG8lavKcfT1JEU4D13Lpu7tFzOIVxidsTN6
mb2PS/dJ7SYcRJhtnyX5B7ZOGYeT/QQnnwZYrBKhOrWQSnF/OcnBssv2gTvaIppflSgNjF6JTWW0
WHllL164Ry9YppX+IAMNb5Twu+GhkjSk6Hh+7VOXQPIy0e5KbggAHnJf6OG0MRIpdvEEFrptMTQ4
ZBU4Cc0eL6geALC/TmWowoCHk9h4gEbiNL9SwVlpqFX3BVLRhWKhIXFiOPyD2WPc6gsoVaWqs66u
6oU2mdVFuM2yd9JPipeg3G4xdavE/xoewlfqCgGXCdPxEN5ohTMlhBVLTvCqk8OwRui5SoVJFTS0
TioGGl/ta80vtPxBx4K26VVrr7auuU/i4eSadbul7qUf4uhzb7SUgHVqzynIqkVJSDOq8CAFVtlr
i8At0btVJnB+I1pZ9ID8tAEI21XixaDUuSk9Zcmch/VhvmiqlxRAGtR0LyRW154tLvWL7XmkGDJT
rKrwqavyaV80CnOL4MOGe7sshPpspBEkZr49q8tIoJpSVg8cHIaHrR4R1ZxY8T7K1z38o52hjDvO
foDilh8V3ieX+tNM+sgJPJXJsoqcGOdf+QkrsL1whozEt7PXAma1Cew1i1QntKDcJlpLr8FUxdI0
5LEsnWeWrXJrbYfBol7FIOPDqyMYoJ7WXuhuadK9Z6zg40xlTiaSFRqSfjl0HiqVWt2QBe+Cl6fp
LDO/biShCt60cuI+5FvLkXmURKenWXnvDA5ciwBENTOdSoXRLls6vYlicg3axkPcjV8pdMi1E2hr
K1XA5hXJhiIgcyngfcskFQGI13ItZgLygD8wG0lnNxLynnLL3JlMSZaTpJcfA6pqLIJBHKleqPwm
20JNjtXU6genwuhH8hTxGTj1WMN7oBqKR7WiT00RJsHM9DU1dNo2RkjYmuH5RogDJHRbm0mVOGsO
DaEk3nhdaO3M/pK4nrXTuEIDysabVBZPFb3vcxC7Nm45knEqpz4oGZh1O4osvwSPfSw9p1pnjXkt
DHXdUfRakpY2sPAjk64pP4I+Le+wKRybMvuMdK44i7pONklkniYdI6bsal61UKH6KhlWJwwTthNc
yMVaaq0WHRuO7ykdwse25fAQdUzACpHTY04vUfPgQCOVc6XuHgpJp8OUwToKn7DgEvpErrLPWjLZ
xKPLPdXGBjcEhMl1XXANmnFD4drbVVhD4Brbe/dFIU/n0KoSUSH2MFfLXwaEIjt2qB5CZyksd5PH
U8npq71gxWAqNa9+1SRgGmDTTTDaXehZ2YPI0vzQyjFduIChL0lSrTGj2vcNRQPwr6kBLpjw6hSo
lI+YMvQDlqtku+2xGGWH20bm31qFq1wnPpwOm8svx9mpj+2niiAtlgfHMcffOrVVvoIZ/9wAX/JT
4TXrWCmfC4Lm927gyG2f/jdH57UbKRKF4SdCIofbhs7tnH2DnIZYQAEFFE+/X6+0GmlHM2ObBuqc
PxrFLZx5sMVh8G73vNXz0QppdhvyeFX+sPFnDEQUXh6lavW5buptSADQbUcWh0T9zrSEsQOL6NmQ
1oc1tYqgKUhl1cJRuWOrtmPK6WYrhmd5O3ndlu6ymghVX269S7+CSwnA/ZbiFs78vjAPPq8egi/M
c6GfbUgto1ZEgJd49aYnsnpMTLtzn6y239xzg3TaQckiGz9Z+S3sGf7ZoOIFS2elYBaIQZf03FEV
RJO6H/4sxrdNP8vV/vJYFFl4rRentaX5LbzMOhEopB4WHSqec/NzJUsYjUtxniL7U0WTZPodWOMn
RZYVLX7UIfOcq9p5oEDVuk1dLEPOtRrH6W8cKfJd14R4Qgr90y0+6/ki3dNc6h+GwOWhj4bloYAs
OrZpNVKd5y4PrRDbLqK2xazwclCKQU1T0Cy77u5aYwzNFD4A/IYP5TD0WB8r8ostAfM87NyiK/Z1
1/f4cjE/o4AmNKBo5ZkgjVfjm5Gj5BmEphrCOCLglw814TzmOpRUq0dDgatuxu5WdcEhWhymQQaE
Iu03aHP+/57orKORclN00UjJhditDQnfUIZ14qdExpLYHlZCHFpZoEyZn8UYGUc/4JgJtkp6xO1O
rREj36dri56T/39pJTy5AFTg36EqBYTtU7GQJWNmjdR9+F8ILsKjRd2bo9srrrruA2+8y2Y6oUSz
h5ChgGFU1aYdhkuzPmqrVI8iJX5jAXmo66A4+UN2b2fzw4LTd0eD+UYo/aXIOYpDUT764erSvWjQ
VGB7RhzI5rTMvDG9Yt1BvX7S7NPs8pytjnhTjI/3CK0wDWuOMUASl9WbsYMaCXojTVs9NMzbFyiX
77yU05F6up3AFnT1qwQyr5LJdg/CbIxkIdEU+0qD0VgQme3yURN/TacfQKySYXn035WeoaUxx2YU
nOGpjrBcUIkSItjwxofIo1AQq5CTwEMiIqIOAFMqs/RU3oLy0PcUzJiFjF9CJyWo0yNZmVY81v0d
GaU9Z5nTbGS68sh19d7MKAXw7cbZhB2J9yrELIyO4nWU5dGs+2JLAYDacnNgcArnM9zEYSiN+VSR
TcukzDQ2zDLYzv3RWQDb7JT5k3o8RgdQZhOjWdVc615w9dHUzR1erRu6YtwEVibJ7IFbFbOYgeRp
26SUdVi12Alhk1symmE841GrHex1BLLsKeroYnMgyt8e41Ayi/i9zWwM0ZL0oX71NYUQ3KMWDBwJ
oT0eAIpMN6VDBns5Gle/Nnd9NyFnQQi4jzTVUNG0XJyVTG4aVY8aimZnG5UNVoOf3Cp2o4HZqMZD
tFbDU2Svt6bZQ60Dj3OQQzaEVrZPB5ox1uEdxDE9BdGZmuXiTDvNbjXtbN/RBxKEHo5so+UtWpi3
rcbzNKfFvpo+2kpTqm5Su0nMx5dT4q601XTJOmo3QrrIIknjHC7JGj32pkqvtUPefG61y0+W5s9Y
rwBeUfML8qKPab+sscvXuYytRm2nwk1j9XncXrEQ2Bm1Qc9+0tfsjiXqyq3Zsex7JKmwcKx1gmDj
NQuI1kApRRQIRmszoIWxFjN2O5cL/f8vIRq9bVtAK9kuydped0/NsI5ZLFnd0vaEKA0N4pzGxlz9
mtM4x54kgn4Zzy2R3GD9/gkSeV9Zr61CGkETJYBaZc6bIt0X5FvF1NtuXYKLIc7bmdCDgZU3NNpD
5S2/TVocqpVvSueljil+fhGpT+/YBLks04TX33JDaAHsb3E0YASYbKMmJgowRCRnJswq7P3oafru
KQ3Nmw6VIK1NOYge8SYGOQg0IGFz1W5Sv4WrzMjkp5JHvoSD+S813L1d2HqzCocboy9u23HC4pm2
904w3GPpILmIuqQ+3E8ZSkU5m68GHqGYT3XeXMXs2Ey9vWJlA7TqdKwwURuryrdgcDnpvTdFmbVv
I6UJNULTGODkoyvXfVSMr7PFhDp6qeA6hzv9BM9RSAoMe+29t0ShbwrEs4dVw4Qb7ENNAGyw1WAE
CfoYrq8XHeoq5SGtq0+SIgwwV2va+d5fHU502GgwQNzX+4WNmT1whw3KvFZA+UltTE+Av0yjYT9h
rE3PfuUFG5Rmx3ChVKaBBr50uXWYg/TBRNpEdSyv5lm/ZYNTbFODAjPyu2oaAcvs/qodlMXL4oUc
XJ5JoaLffhLdv0Qu4UQBBSz0qBJD4FAei5et3zFL7UuQg6l1gpNX2Y+2IW5qRS8SsqvPKt8LdRbR
LBPtvsyh12xmnwpVfPNmR82K6+TZbpZre68CTbcdL/BQWgC2Vbkc0cQjVdHAIlM/JJeQyOdrDRWL
gyn+KGH/nk1n3i8m6LGD7nPpXGPX9fNnnuWf0dqETys9w3Tv/KZlSCkqoiPISjy3ZcmbFpARCJse
kRmwSNlpwase07UEROotcVcGtXcE/bhtVzyUEYka1B10FFUEDLWdiOrDbNJIjWG73pbZh52VX7W5
RCQdB/6pJGkBUfnJsa9NE2EmKZg2I4a5KbFIChg6lcVAIjjXoQBBWHnV5wnuOvVocgyTeKjv3fZu
QHMUo/JgxvMNLN8eke/52D+Nc6V3i+gpxKITNzYGoq7qkFzpdSoK7MjWJZxWeptJ4qJsFUjETuch
Gcb3vCCVwev1y6SMs2jldEFxQleZSVJYlWXtpq8amJsIodUIUvWIjOYYhR0dTLVFw2xZ7ZGv5BtI
7MehX/C3YXjZmTm6T9OqbtexS9bq5CqbiBpEEcJAayBq8v+tjVU2mqox8SPm29Fyvq/9n/vaVG9j
ZoujLFS/XZiGppZl3QNbP+WrfqbDJTjqXpHWXHmnKZuiB5IWn5HYnslKujAUYEft1SsK6IOWrF2F
81wI+7uxg+jkFARJUAi8X0R2DCjO7Mrpq+RkjDnsQZhsQH6M6LsscI+TgvaYg/G9sXzeg5zr25S6
xg3+gw3DW4GzLh32MqKnp7cRPvm+/OHSE3Z3zUoYwv45K333VqsHN2K0tk2PDDiZxd6JRgmvEWSr
huZ7298EfObuMBNGacpwi/rwJ82I6Q5YnoU2D931RKvXH8zSN0WlPmFiTMy/7WPfapQgY3GxgVcS
zykuvQnMyNv9BctRtVsc890q7PYmG5p9eq3uQQbE9M3BH+ozYl2OZHVjDmgrpE9dSFGN7+ZVrWwz
hM2annJpdEQ3pcsBKW+3aWp6cRozlbQz4d3uw6d5MT+W1SLU05xZyLLiaFefVeYGoOcLZ4+TwfT0
BWOgMgtagQHhO8xWfbG8a089IM9nd+l/h6V4HaTJ4vHuG9eOL8c50E7KqtG1J3ctbzoUd+g2fGrU
XLK8aoIwbHN4azML7rvsPufBL7fKgx6tAvODQfLo9l57lSg8jNYRLnO9oSD1jYQCykZHj5NjBo4a
kD50HgrzqKEAXa3jhpjWIB4M8y13UI1T+ktpZtrGvauyrUJ4xZe/JlTIaNt7z87SyqMHpU/CXnEI
1+kj86q9dIsvrOI4r0McrxTAbqLJeMvHyDu0bvvjGXdrveyGnlIobRg/YUn3ipXS5lkK/qWUP9sg
ENgttAR1pURHUn1lc7412inYF2V0U1v23WQOT7LPHiZ1sjoxJlU5/qppZZHX9Ec7cme6KPT6IMr3
ME/3OWWJmysbn/j9+hnZPM0zDRhO+zsNw3SwVhJDM2ON5bFE57VzM+dv5l3Gtm4VVM+ET5G2Xyo3
+3Em/qrpjU8DEixuSRgT2gKDxBqyL7ccKaWO8i8zT/vYCt0fiq2rPL802fQ5+/IZbmbi2k2/0Sie
VIC8oDHUV8NPu5G9+ao8chaA30Y8curdcsW+qO1nlNtfa7/GQDYZkYrjhxF5P9VU3aNKd8BBzN+x
9d6bTH0Ho34sbLbxmXIeSbpSQg+kArCIi2y96wfjjExj/Ro83oH2bOdxrr07d7RYrcdknSlIGjza
RYe5CTdtvYO7fSdmAeF12VyyewIzPoVjvyMtuFuKnjm97qDLJYLVQN01MieCIMjuQ2Hvg5w8nolU
GULfHBz9tG0R+P9FbWOzKScb5WSO4N1sm3unI6ki9YZp3xndcpjIzeAGc4OtlrRrFd2zNaQHAlvI
JCjAisq8ODqleLseWlVJcm3B/DuYG0ii5zBzDuOqFTNY/iycuUBKAA2j/adS1uLily803oYbaQig
oiYlnUjelLhJ4CecG69YNrTY1CeWjc9e0NJTWPeR8nOEsMXJ0fqDFQaVSNE8doH/6krwCEsND6XB
I6P7I+bx4BafxWEK3/mSZ13sJu0/0z8CPVOQoM/+uSs7AP1eu9amWnOU4JHTJ56Zf5IQz8kH8kjE
5Aki6XumUhk6rKClJGyAIJrszbPhV3uv/DZ8ejQkeVYUAH2UAAfKIrW/Gqv3tmPCiuaLIwIVA4kV
29nuB3QrnMZXAM2u8zQeuoEuIEfGVvsPSSfii1zU9xmBYWmPf9Fw5X6ZzSeKcLnN1/AaidLdViFw
PYZjuunqHLKgB0CyCIcqs96Ky7x8ailSh68KuQWuRY9rAFPc07NLd++1sXkQ6QbA77P03GEjhvQZ
vwODRlTdmFXwNWgKi9Ba86PU5t4EHT32yrkVtn8vxWJtid08X9+tjWuVm9YjnwKLj0oQ4aebqeL3
jC6yt8gcF74m38YU8Pr0wyUGdNpQPXWSJd6Vyp0eyKwIMp+Xb9WhFA/1PzRRcX69c6M8uBZtP1UT
xEwaLU8m5GhDBXrkGeaWovKFk5p7yxAQ4YtSG/isS2PDLVJY8lSy7BIv8YGf58BiJWNtL2edjTAf
7sF325qFXZCywrNiXgM4QF6o06onsk963m0uPo7BKl4Uggk42HwH8fBSD669G4aHIctotAxoJ9T9
n+ypjTOIzWqc6mX10bxw3+3tgXctLNduyQteEYOPLm+NnEMmnwlUbE5YBj+16ZQHbpkzqi6ZpDbZ
imHQ7E2icB5NPXYHIUyx6dVwHu298Gzzh3kRYKZSGw9pMndDt4z8QlNhXUX7ai3VHgR+8k2+h6p/
ocv1YylknPaD2qi+2KepJJlMq+6MbisZSie/4I1HeHPVEK3+KRg9MEUerkJem1/kKlBE9RWJrfoN
xg8ve87ocf36qXBkABA1OgfUJP+6BXVbcwgo7kyQLrPFo1tcKOK9JV/RvHWH5QZLAzM4ZyQ13gyh
HalPYxncNkH7R7/VhQXb2s955Zz6aAHcpKAhAWnaMFCzxksa5BzrX9PMe3saaHGrYHHIAWK79wgR
8csUoL/Zd5aAFF2KnTJ9lTQkT+Y+1U5mF7K3XQKkeEl4wH5cnmAC+NizJtGdEe1FNy0HvcCJN8NF
jiMokLKf+7Kd9pF7xeD6esCn0C7na0hbSt5TzkbFXQ1xV3BubGTQPTG8PqwDctlRo+eRAhtdnrbR
vV16sWUi1429Qb8YDew1vWmHGnceZxpdY2tXmg8zbWxmEINgrQ/rEoanLGpRD6jhbx5LCb2J9Gbp
6vIWFy3KAjSWuawpZnzvvKDcOXb31lrIzat1sm7GnOWWULpM+M2NU1Qtr1J+wbME+tddWcx1ORm2
GbBbKvLlRnLE/HK4G9lPs9lBW9dO9x7O/oNZh8ziefeeZxVFuLMkiI0OkE2eCUxQFE16ea8SA3HO
S2rbNmlGVPX9/7+IGAqURtZVbgV1gN5z77KjkDYx/K+DjXMwn/Poj+lrx9Bu5LigFjVfULbWex68
ES0BRrICrcb7qD9HxSwMyxLtjZWieMNUfhIE7blBZF06/I8mXGI0suve2ayxCIY7uzbm26rDBRxI
+hXX3u/2BNqksZCQ2DyW6ENQOFABPsZ17Y9bPfePBcLx/UCP5zltyctyZ79KVv+5xBR/yr2zH6ZY
BKvikaIJrJHdPetcRlsQgTJ+Pp2GQl/mCYNzk/o4WWTwN/oIdpzBNC/Bol7F3F8Ncvd0+dAzr9mP
0SMUiOQPEU/VZmlfPaLFgRTzJqF18Ya4b9QQkX1fYwfUC7x7i7o/T5eCO5Uja20oic/T01KbX5mi
Htxf5UeXkWbUkE0okMxtV+d6K0AqmtGDP2WkJWYh0ONV/7kEUZO0fb29Dhj5YH6lTXDfDwsGYuH5
sdFf7RijE5AbG33yFv9bsnUmmgvTQEW82WkZwmefqlraN0c6rx/RbPO3luhbcaIgx8khJqd1VxqN
v1tsb4AoKm6dZeb6oqJpJZ1YJMymm2i2BQechmut8mpH7tXB5qpFAQr1uRufymXkjys+uLAnN2z9
Fl7zQCehf7YabHUFRDZhZuE8RbssF+m+h1g/5ATNJUBMcqVqPMjyxHHRDEzrg22K9tEd7Ork2YRW
pr9etIzUG/JHxiEup+p3tnE88TmDKgVsVOAfAIbJYrFI51E8rGPP66k3Nmg2XltoL8caH+cw2Pu8
F9hA+M7leJkG+UhFO45JcRTg424JZtEtLP6mUcKIwuUkJTE0SZRa94Zr+J+r9T2MxTf5ho2J3EGm
0Xc4RROIUc/yZ14cRE8EwHvoktL3ybJJ7MIROZfRLULJbGMG+k9793jX9lWU32S0aRM1EmyYFH9t
S4CwVW98+UdjUY81bylJ5gRt7+YlB3GNPUcA41M3T6KNZjioDjS3PKLbzLZtVhL9m4ZHKrrqTTuq
I2asAZi/xDWQkz8GtwnFZPB/+liNKSOTHhCKcUMTEbIzCCiw2zup6vzSj9Eb6WfETEl18WZKcjuZ
3XA6XaQxv6RzHsSzdj5dj7hPZMA7dLhVjBgeE4m47uUTy0CKeXagMR5eJoviabz0tbxjpkaI9GgQ
O6WxpcSdBJJdRfcTTpCq/vReehjXyJi5zZS80R6IjVfGfhaOyLKul9d/N2r8rAyLfTGzbLcCmkBT
wkpsIxmyn73r3WeZ9a9evE2Th79Z03HRLOsptOu7MfKbnQ2JEDqlTZtE8IbHlOQsaZDbmJ0XP/pu
IZIW/OI4Y+d2a4GNlOz/5RBh5WyoNUOpoW5nx/zH5SKnE80OjX4AzXCHVLEESc/mORfoFaglIyx6
LurmIKzgiWFgjq3mFMzXgFJIXKv2kGhk9FS11s5yp2zjs4APTr3Psn+I/BnPbBvl0WKQsTbG5eqK
TVnhzCz6+1I694gis+36jgTyX6esp6pQ8UDmVtygpy2RoM1o0tHy0yILad6OC9fOPkscC2z8vPc8
9GZOaXxnUFcQJrSr2m2WlL7xrXsSET0wPzdsHiookoP2lyUhdGtI5ODdrs3SnNJdHw44ACK6wnX+
U5qSfM0cNVjKcdsLcR8q/SvDjP3cyx5txB+9/dA4ABd4qndzCifgWfX9ksVpnT0FbXdfh5LSJcj9
blpPY+//ttcBMYUSTRqTq8tw/YVylJHTx8/Y3NgDOvGmC76b7k5jnhoW66wpXscbLOCqbO7U6TFv
zSiOhLVHe0/Qm/eCVxcArEkTx8CrWDQkhWb/NGpsZl20FggW0PTkbNRDsO/6p8pzUSwH2wp7FjYf
hDAjDq8wQMCVG39OXjQ7EgTobU0hdBcKnKZR3bdYapKp61i5FtUime4sqKbnOrieZE29MloyFgAU
/yEtuyGR6EK39SdJA0nJX2Tex284DchxbDyg6SnKrQsqoeJInDHDN+BRJvDQZ501HVC6A3YygWUu
aNHIKIgsjfY7YF2J7m+P/v9Vh4j+r2SHa3FTOUboJ2CYXr54NyrCMLXgid60Frmfa/CxzOu2LxCX
sR989FH+bMwYBz08Qhpj1J5O3uuiGryMtvoSbvQql3Ta1kZ7tgfJy/L6mMgQZFlbCxXNU4ZvpAsv
7URj+AzejUOm3Cx05CLUg5+iDfI37cyPAbFAzMwiDxl0m2E4FzY+liPPGQkFRmGy4Jft2pUFbKVB
3n3IXL4jcKoiVoJIzMBayQFG5Z9Wf9XEBdB1xuPXiS1E6TH1yWDtrrBhptI/u3/BRfwkFvNZzMVb
AY7g88o0czJZXQ4Jz/0sKz3caaPibBAzdGT6QzDBY4teIBlIDOTb4acYX/n39R5l3wOCvEGj2Gaa
79D17o0yxJE9YkdaJSLKAp7WoGm5ROuCSrgQKBzsU+iGMrmufgeJsRztmPnkZ8o66fBn6Iw3x3cD
VFHkGxaOB75fAjxF1/V85fHOp6esmx9dDBNAsSVotijvBPcaCOlAJ6Q5J4YAigy7CRi2geP0X505
7sx+3lKhRjBxkX5zeEXYdylrb93wD0Z4TxFMv6+k2SVd1++nHDmxP2Fr99m6Gjl+LKz2tkdWrxss
6c53cj76bsLqRfl60Rpv7p3w+z9WV9Thvb03U3Wf+9lDl2eKFlrQL5WXtL+CI82lM8TQ3YqjInAw
H1c7r3+JuuzTmbccT8U2yOsXtJK3NlEAccbF2OcSnMXDiTXO0JTtss/X8ldZYHroXqrtoBxgmygR
E0NUVi1OPGJ8SWxbiaPbeC+KtYbQVaTBvDEnL8JWTSqqxIxe4vY2U5Rs7oTWQy9pFWfckUhHxL8g
PzR0GUMyWCai66E4VnL+ceUw7iIUyb6LwlPXI3UU4/KYjya7GKt0kroso6P7ZHiQG4D1tsx+iZV+
ZMCybAQ2rvKhJ3qwHAo9hEV69cxxubGREokrKlb57nPtlh8LWWV6gWi2m0KffYzJaI6mTaXm6tSM
CrbM3Tu2hcQ2R2YOvR67MDFAbHawk5TQ+9w47EMOz/fsnUlD3sxOHe6qpXoPQxclkz43lc8dkBp3
nYnQiDn33SQJhDlCGIBJc7MDF04RX/4sKWmdeN9IiaeGJEa8OG/8dJqS0OTwas3sbMvq3Rys51KX
lwgxQFf5auebIO3EeTAMMizpgWdtGp/Uqlx+3Og9TNye58Px8ZZQKL66/Qqr9KzJFz1ZInzuZmYk
17PI1tqOHS4qW6r5Rk/mHr0uT+syvQ2N2+yEQ5CIQLgwVY+2mT1a9KDTfAd4o930xjNoXe7SD2Ws
AMrjz0zyZixwG4JbMqV09F23A1A1HcksbKZxU6ll2LKfbyxPnEQ926c0a1lOGZrSara2btmQpTwT
Dkxy4Z8qG+QtQm2XwnsAJFIbXJ7HFrxtXbM3vYhb5J6oLUv0yiWfYWtjASE2N5laYSNTJPzK7Wa8
joFqdpOdL3HesxujokElggCgxEVWeAkUF3HXzbxt6uubpJ2Qn/uYlgwWUI04l7xghBnAnydnLA4g
lYkvrBtkJAMiMitNIhVsF5jIZNZFgNZP78vROixu7ySBqkbSgPNTPvAMlku3U11OWbm4Ssuqryoz
nnI3esDXMW6R4JIGiCXW7epLiZmRia/2PTgJJoAz2zC0j+09E06Z5Db3TFsM5JO0V3TauRZ7r4kN
6LxvenoUQju78X0Y65EMjRoQJR/S7ub6peo1TITP4OyZI+IyMXAMkEdNzOlKWH0q/b3WEbOjsxL4
3xtFQoxBIuv5ZwXouwRp223QqRYJqbNTnIu/5uqx0MGSJfBWEzGmfMOT5eyNQFTHQPYLVdHYNGmY
o6ZcIvSqLbYOo4nKnddkX1q4xAM0iBIUo0AWFQN35YK0I88uZfukEZ1uqKEDNS95ZNV8lhGo4WB0
D7xZ0LhmwbYbzHBjF6jLB7/3tkPDOyoHSmCtv1SifG8G08MnYl1GEzDA+wqkaaIFpRCi9Z7zvHvl
+Wa36jloBQRjiZ6qL/TytPiduymN+wlaY8vZJhPjs6nIHUgt/UAVFqBXFOE5qFGhpk7C1vRJDgFs
SbXoje+t4TkD9t8guL3LtjTggA62tsc4Z48ncwVrM6iQCr1HHzcpvKz4swrz29Eoei1tkF0hnoK0
O4OAfK9r+C9dqR5tuZG35JeHjXXCBlLF4WJHe2QJ+Kemn0CZ6oQE8y0aIzJyvQktQlNf72wnWd0F
qR9ynbB4hce/z6X1L897XNct4ntAEAXz8a6L7kAtutxUyAPUsiig/OIm1O9BbQT3g/WviJS8DX0M
Gm4a2rFDsjrR0gVmoMaWG0IKn4w0a+5yH/WuY61gXVcFdd0/8cmoZMQUFLr3Ho/yw5xG/UNfVurk
ltXj4M3oe0u58VXAhZ++Oq8+O/oOOGjfaPVDxCF7Jl66s4TZAdwuv/CdI7wJjWWjJwqybBugkvzi
V1OARznQVdu8CT6X3D7gTPosGbx2osQBY6XSPJAO/ibFzPCKsp0bYfw3RU9LZlR7K8w+CctO7yJg
UhMdHXYihreJ39uMPVUR6FNT2x8TO7R+o+63EKuIQYLL89ByoDTmNUNBiGuzXPRaN8jNC0P+GD0G
C9+L54xCemEv9w7raU78E1y2O7CIofrLESUl00x+mcrTwxIY7tEOglPn9PtHunlhZ+3mfyvPodEZ
m7Dd/VgVOpc8OihSm/YEMc/b2hwRXhdlmOBY8T1FFA3rAT7YPMFImchiptxarPXOtN9d28G8Z8Id
6Sz7ChZ63EpxGnU635ROL7C242IcR+sZyx1Nph6fcC/gL1cr2nXsUBYcVhCwOjkNnjVN9ioeIBIv
av9HSvU4jhSBLOYvh+awLZhq0LtNbmysETCiT075tafBDfBH2xaJzNW1tyMMNji7dgPWO/gXoNzC
+5e767+ZYL7T0kSE8vvrWdglLFidh0kZMJg1jg9OGVQXF04MZ2xvF4gYavUd1gOYCrbNGOIKBm6K
5AN0OdoJg0xm91rCmALmQII+pib2W6Mbxx1lnyAdxAiyWV67uux9VoFUWuTWbKC/YaQNgSAeof5G
i/FSeMUdMRp+ssjwxpTmXwoB1ftMBJlLCB14GqxmtWui7mnpvP5cuq9Uo8dGM013wRxWO3Zhm3D0
EzqCLx2Rj1D1zypd/ThvOP81CtpR3jRlxN3Y4ndAY6baNU/WSCRtWOsdJAHBSLiGSi3+WWaLZ4B0
UH+SvMQJFUK0xOI2WOOzMUW3aS4Sew1eIfTXfWsAykOv7rQoEeos9dFkejCr4tcZJyQL9RFK4G2k
ni8xfH+LmvxGlaAZY4B+CS91uHWqYiY8N7+xUeTv61R/ZqRJxR1JY7XJkSF97EO5g2Bqvm6YwgKc
Tjd8I+PRJgx5j64m9gXh38QlHc2l/VtG8WB6ZnH0jHVnXPPLCrRjcgJLE51+a0OcrlnRJUHYYNic
un9CySGZW5TW3jzf1FN2Q9ZDsMlF8eyXAK32S42T9LHoH9zUw3uDf4bZ2PtBroV4y7st573nXSPY
QGBn6yA7ODfDI8G8KLBjVxX9CS4JqwTtxLp96UeqwVc0YRavdg7giUFYmA6MIs0L7jDcixyf7DTn
L41XHyKDxni80+4GbzGWlWwlrZ9bTaPVJgYPOG+CdRmtLQBleF5xBaTVtp2ukUBz+tCMC8GRlrq0
q30f1QL5+Lz8arImPSPnMVmnK7DiHrQq2Eic8AmSZtqpIJk44OK1jz5bGXwou/I3lADaTz1m5oLt
NsZcX1yg4vrdSNdH0sERWcXHGJhvGMLPIWQd3q04aOoTwipKUwDLkkq09MqMxRVBGcFLriwBr/hZ
Wvu00o/M7YewLG7oELp14BPWqspQMsnnydQgUiS6cRLSguHz6ddh+jdFQay8yWDnzLApstetZKys
nqKyJF+2zTC8uUqS/kovx8DimeAB/jVue4ljT3PlKIA8dSjBjvNyk1b5bapL6wCDDH8p1n6rG94q
cxgRkC5xkqcHsuiPvoFkRfTItd1OT4n25mETmQ1opQ4PQ+vd133+4TvT7Ry+plYB38Hbl74bfI7U
L3/67fJYFX9MO8hTbYoEVUjghmy8h6J3gTId7y+zMoeUvlOIkQ35E3GkpkGs2ErCdb+8FykbhnWx
CUfExL68Dg5Lcpgl2RAllbPeEdx4w+D0YgoBx47wMVun26aUt5Vt4+XikpQKIJAeH8fPGaAD2I5e
GYgIkY7TU/dvyHseebD5nKim2gIW0Iv9N8/+M2gbSXz1bp4GI65ntOLV3PzUfXVB7YrFHUREE7Zh
DSH3okfo+eCj/Gsu9kTzysDbPbF9NjQkc1yUBgOV69Y7J3LI5OG9Xw4vJQL6JG8o0cklsxoQv091
CnuYLSQ2SIPAeySA+SlsdTIu2VdtOypBvDETUpQRueRRCzVNej9DZ/M2jra0RiBfdvWdkghIRZXu
UrelQBwPZPtz/c9ZeDeG0WcdgDlJxOnWQinVoIVCSme+1a76RnnYke4zEnXBRK9TAmUCjF1khVLu
Y+axV+H6L69xXVlOtpTXu4hN7Gt6iAfCq9NdWPCJDbOJeMHyHut5kMeFBXHpTgVC2nvdm9YWog3N
3HyoJ0wKPgFkm4C7MPTKf6vi3lJcuK0YrEdbwE+bBdodWhv+I+xMlltXsiz7K2ExTlgBjj6tsgYk
wZ4UKaq50gSm7qLvHD2+vhb4IupFvgqrmtBEiZLYAHA/5+y99nEqddPzZRExkOEsSBR00vlsuu5N
6iJSTI9GlirrxkhI1xj8lzCjiXb/WQhaE9vJ/LD7jfsTOW24x1E2pxEK9DDOGAEA1LL5LwbpmnPh
Fs6mbrYh+T6ev/rzrl1Vj0SxP6IRbpd/Pov7Q6vukAKD2PmFVeyn2H2o42Bcy/kpGbIp9knq5Pv7
3dpPeybfGc+rIEeKbtHi/hcKqAaLEaHOig4MDvI6/cdNAANC12ahb9nPRnLF4geqwFQsuPLcf/f+
btxv/nxaf/neH6/53z3m/ir/fPS/e8j9exLlP07U+Y3/y2Puz+Ev//lfHv3Hv/7Lz+9/4s9//S8P
/3f/4d99j7kCz8fSGmtTKcb6rw/BY5xt799EUYGs7s+fi9jBI3W/f39SBlPEicvoP1/Y/ass691/
vFq8s3ENgvOfh92//P4fv/qXl3a/q97/yR9/vx+mbHv//T9e5qh7kEZIgyHqOO/6LX21B7XXJAgK
yvcsjp4D2FebTCBINxvU7yJKOlB3F5IS2w2uhRcm5yl1prNtS0cBwvTeYqJaShRDjKhRUWi/Ezqg
FPCojibpp/uY2oq0t5qgtmkZahG2cpje7DRoq3azudfBM47JlgnLwSarGVAhYVJUvYuRWnGrqwW7
FvJ8mtbZJEZjENvE6AGpMjKBYUBCx1+qZ39UlXz0Q/RbhwVDa9/+CZshOTNDeGVDfdZkxBarD+Wi
6YOV7JPXpGbXkDX9dyIU7Wj31g4ufYNqPdbWwXc9Nvqabk290tPa8QS+5g0xruRj6fYr5CnKf1Xu
WWX002j7v4e6b/YfwYyaSd0C1oD2RZnadv0n6j8ac2PxIF2j3oVdHm9cDIdYHIqvjnmw3hK+A1CS
EUzXVWdTIy8rL00v4PyFNHbBUV3CA2UWlTh9sMa5xV6lqT8tyUnbYNpdki3YQ2RpTrIEOOfIXWuh
hezyWXbRBS36d3Or1bMqIuzxBJMA7DXEp3iaiTOM/76QllUC/UdP2xHSNxv38THa7LsSiX67n9xX
umojoA3xGSQpSNOCCQPMM6DvtN+tIe6XQfrulgyoWsFkgzENnVH21QRkDdmKdNtbAQRNgmNdO6n+
M0zGKmrsgqSW9EzKzm/mAdFzijxlNYJNY/Onffk6qv6m73A7qC9yfAhcEmbDECsoqQVLVy8v1RBi
yEtoxzIejcmAubRQxZZxYXfHaFAJKYpCJDKMjiObaXKL+bPTqFTzY5fgGVZV9x0P43dlKL8zqxQr
IHOHykYRatoDIwIdGLvua0QQo3dMZKcgwxfrCnm42gYM3Sq2ww38oVVrFTo9II4sTagIXIboS2Xm
uC9j4LdJslJs1JamSUO+T5gkI2jXkGEMwK9p4nFcnQel7DA3Gp9g43aT6n9CvO280kDBHUafWmGK
rSRFbqlFJb9ettT1dF0nYiM817kpoeOsehSWHpmQqOkoBaMUIG41ge7Ev+IsxyqZ9a8VkVYNJXcR
S2ULS5f6MnXFQUn4q00s66U5zZOXljJRSbZqn71QAL82oLB2tv/KOBNcEcqMhd8H57q0yT/1AZyo
in6NiN5dGlOO925QcCfjJDuY2SYLGfQXA9yLsondo1KSGNk34RqCG+4dGBOBfMczNmAaazdF22oP
phV9G7XZbLE4Asu1YJrYvo+dZGSgE/LmQgv6CkgFXdi9/RRoRsHscoIIqhcLI8vd5WCmGPyOk0X1
U9Fl8rJCvtgDra5BFS94gnjn5RcuWFAcEToRZQs2AA2h72RLW44kFofKvnON/cReZZmOvleU6OpJ
IhlfxS7JGD6MEIq9CB1Y0yIEYK7UbpkYLKKEU3YIjN+a02xRJbQLzDT5gY+T90Ox136NLiBtaKMw
r4ht7VdL6uTKpmpfUW+cxqCdEFxi7UjxosUEdVXC6He1SxNFkdkTc+hXlu9yoQ1c3RDC8rsRk9/o
26U5lyUV9lp9OspabVYSY+RypNdjJk6EHTIoae0RZdUYxS5DyrTUqJBVdTgExZso1OcWUVxTzXZZ
hM3CZwueRMoGKPJD0obfHRBc6LWq9JJ2PI6dyztAU121zGeU5B7t6QpRV9gspNM+VEK+1jXRVvkI
iEBl8r2BGV4sY0RKmVA3+tDtKACHkzmMXMw9rhH+MkzBDbuAa3ripC1zM7XZh9KkxZGC9NmyzMe2
LykRaEIvAg8RTApvgRPeDJA4ERbFkpOY184qUdQMWz1MGK+o+D+YDrkH5JOepG+8MU1DLsoPNfD3
Zkl7fgaW6sUEg1aJnmTZr2GBmF5JNgnCITpDaTotad3fOjd9EX4TLiwQd5sqQbqSNahDVfu5o8WB
pAs1XN92H6RNBdtBk895mh4tA+WryUx0GvoPw77ElpgQgzKPmcAxWllGAINi4rNq6R2lc38slZqn
tXq6iMvY9UJiVsuq30qFMX6t0vHO0SyY2bCuZDbsKwQ2HOqotE3FS4iZIP+v/7E16wGFeDC66NMj
hth8EC+lBm6JAMJ4yWFuId9molvvsDFmmEvLmrS99uq7xoXjATKaodyk2m7NbD0G9XCOrKrAaN1E
BGYNmAzVdaJksyaYUrly8MrXVcKyaSieojiEZuYvShC9AmvoN6HdLMjgHI2XXPSk1kpKA4An9P2V
+DpYprn1pbnOQ2MEE4cTjEbWqtIotB+lIPZVCZpDlhPXoOYmIi6eRmHr729hi6fHylrme045LZ3O
mLwAC5HQkh367OrMQPfCsHFhyvKtlamzt9uZY82OpRGzhnt4dm0WMCztsD7yX/QqvvnaXjkDC2mG
OISa0adJj0+E4a29K8fgIae1XRWCoUcK4SDNFQQ4TCOE1UJBbFYBo1TGl+7SwWTcBSRU0fvwKwQh
oL5Qk/ehdWVAppv6cy9cxgXxZO6ipnI2TkmnwwqY4paYUuj90YdNVdt8yFOEq6qyRaI10gxOl7Yw
rV0Z9QyqBsFTSB9hJH5ZOtd5K/weGOhvjT57Rho5LOKpUlE/10+jJkKv2crRcQ5218PKVcBBGD4i
GSP7scPqKMm/wZqorcNxlOwHjxKT68kYMRqrdZSsAx3dAdwkAlfKkkHJohpMVHCT6cVIbcg1fkCK
q5/1rl5wbLG10sXezHFA9Crti6+MqXaQjzemLQwWIutzimgJyYkuMNlE4apSx2sSpcfUeAotpDMO
ARXERC97RuYy8plUQFjFOOJ8KEX7wAF5g40wLzJU+VaEnVFvNtGAZVwZmuNgp+muNQvy4grtFfOi
SWo34MRaw+LDiFVRkn1r9g9IFfSF6zMEHiS0fN0CnUI/JedR5MeBQ/4NNaheGJoPoVTTA440ls9u
TvIpO+pPcB4OkwVEmWxHEhWiVBd4hHhU65H1lwOa8VJdRtvCMtCHMG8NzFZsXRH+EsZLZ8Uvorkh
w6aV1heX0EgA+JkM9QvNfPNleBQBuvZgpANkDmzVp9YL3E/ohKQrulFPuCMb6QCtTzRWb6E7HZVW
h5c9TiH8NQR8WbEyia/tK1IEwyEnIaBXllNvvzdCvFVF96ZO2JAsM0UHHSlbpt+oryp2mBzg66Si
MWWU2HDVGZMlVkIf2UOaCE3AdptoW/Bj5srrbJa1BlZhNR1BY7vpGoBgs7HFcKXZRGotv7GxiSRM
J2ySXA9pmzL41tsY3kuiE2VQ5icrRVMsahOzFBD7KJryhXvtCNlrU2c5+cIn6QG3VfeZB4hiZGDt
snQ09pbV0bYanOohgWXE3Lc1niaAn5huanPfhm7ooQf5CbXaQr5A6GznRgjljSE/CJ+46ihgUNyz
xVtz4O+Tin7v0qenwLHbmHupBeU6bxHoIRsKufAE/rWVxHl2hYpczE3qj1SpN64TKi+Z2W/KxtRR
ufTdrWZM8sAeZFcKp7thXI0ujh6dNJbbwo/YZBddjz5DrX9KmIxMZ6u3YGagZVBnNrVIydrSaa/d
b2iBqFtgJXvVMuiBxyifCaIQhLjiCbINIuHKKNafCyIJ/7jbhlp3AN1Hsx37K6azWD0pltG9Vg4H
iuW8lsMQnHJroPJLmNEHqjrtkAGXVyd0GSl3toLFmLs028orgKQSA0oE9Gf+XjnfIFUQS44MnWKX
u/ebBvXfCtUSTfP/8z1QliN2NW1k2vfPx8msqjEAqBeNE27dwee91UmsonHpPjU6Gpi3zHE3yGp8
MJTGvOlWZK9EFH5IrdMWqOZ6ZHNq/3D/yh3yNz4qdfeX77eltSdhAcGsaa8nMHovUBcMb2TusfbB
GL/IVjNWOerJrTb/tI56Z1maKv3GwK5WuD2ojG09PJMCHBza2eE23xsKm9mVrzwLeoCs5lSSeN3t
a5lW76UR+W89MnRgsrqzZ2cZvOR9g39e8cFjkFcbyCHZ3h82JF4fyeptYkS8dYPKwjAYuWv+l0+d
XSVHvzQAM7GNG/Fw7Fytsk8B7UuPCCrj1hoq2y5yCd7nWARJl+AFGPQTqXXjUpk/FNN3ySGYb6Im
Mzxi3Ldqi7Oj6+36Rk58cPPrP+5Yat7cSsRe+F+SDLvkrCoqbOPQ+3566AOEL21SqhddCUlPDeur
qUXGljy+6jmojJcasNy5nu9FCd60yne04/2HgIgBHkiaZ6xBJLZmQQQHaGCgPqjOIZVDt8lVJ3mo
OqXy7M6wHmWKGjmqmQSCC6JyjJgmJpG42K41PObY16hubQsPf2lR8juoUqrpW+K0qYbp92DZh7LB
6adTeULfrd7p9DcIWvUKfw9O2hHoHCsgG46pKt1rE9NUxsDY0ahMbMRjOVpznURSroTZQbcqVA6a
Xe18ZUiOU0KtqFSUj37f21esJvYVOMLKMFkFu5xTvpJ291JEMGOilnTVDveL7Yhxc7+bayi5uVbu
Mww8aKBE/dgmjCFINYj397voXt1NO3bfRShfgzQBPq3rjEYKhdohHbQngutKqg4EnrXPdCHheNFy
lStI9iDo2z+pSE15wvVvfLP+YQqMcTPa+iPYXP8QSdISgwabNZcrebbnm8wK5XlyeljvNi6X+w+s
nrURzQw/gURxMEJmtX03bDqzHFcJmA3PD/Th2HU6+TCD14BROWbaxLaly68idbBhlllF2un8ZdSH
D7LElUuMwjkuqvIaht1PYUIlBVPusLXUlQMIybkAcwpgvuK51efhcFWhAWf3daLHZe4KGV9SqHoe
tX15KEh7OruE7qxcfJnsad2ccVTke1Vh5F7QRhgXWCcR20FCWaQR63emqeFjkXUZH51bflIpf4hI
ay5Cd7kSpiOrYgVBwiHn9eK4V4Kik8f7zaDHhIs6DGXrGPmnG5X7+w0ThHJPWFC5dxgG0PZYU3hb
c/ZQeK5HPacxHHUnX9EpbpiOHWMSfOwk8HcjyMBjzQsCjOssSNhWT+QG+4hpsnUEr2vEJUccoEJ7
YKVgsHz2mb8zBqOeCL0Oy/HDkBJQUelMKq3my0Lk+6KlhAqxm2LswLZGBe680dxAfza7XOPoNDWU
rwblwdBMG6VIYVzFgzgSEPsruWd6uLXz4gzI6gsciZeMYzu1gMxBBkEiEI1s74EqnSbFDbe0psSh
N1SVFov0dxY8uYNv6POcBVdSW08bLeA6mNvIk/kgi08tMdCll/4PL/6WR+CxJdNx3Z/Ch/sNVLo3
zniqzNZSrshZzEXnZ9Z3/1qOw4CTEnFmBTDmOha4EdjoL+k02zvDNZsTnj6qIzlYNxXa4EIfEg0g
XVMdyvmGXz80g3h1qjJ4LgmEXJvKiCAu7JUnbJ9nm73popsvym4YrUtdTV9IYjP2odQOcsy/6k6J
zzipI7HCIj6wWWDbEkzDWVHL/soFUmyTqtGxugb9W5ZWV1LsqhUDNqBgkVIfHBqiExb7E0Z0dQ1j
ud9PnQjOjRvfVOLMnuo63TB1bx+gDuULdgvmyxgVO0pM/yBCmBRiwsTFfJki3rLRDmQMaWFTK/us
sOSRa0GxBn6iPLILwiUfIb+ou+QtHsv2lkVMb9I4Tg9GHvXE0FhwYBWpPOWKZm7x50EWUw3lqUSh
ktbBTRt4n4Mem7HNkapkwdz9gsxv1ntJ2Ooym1TzAMOUEj7jpGpQ3p5BJBrkG2j9qr7JwhjOYdyg
95xv1F4fz1jsb7nIh51bvmeU3xmarTQrwYZC/d3WveXCJOP0QsuCRpVD95H3k4ZB1+IlIlpJxxKy
QHHonKWhZlc0bd99ESlLHJsBvuCMEiyw90meYLGbbwpEQ+Q4xtexz0Ah0EQlcJjDbAyiB/rpxaHQ
sbjM37rfYLCGs58lGlLt3jreb9KJa1+kWZN3vxsG0l1n6MVRTibqPvDL53uAFM3w/HK/0UMkGn3h
DsSBS/9gqubk3XxO8odJ0t+jAxBvCnTnGwun1HKM010gQzbkWGqIdrGakw5eBt5JPOAlwYBkkJLj
OYQ5oRQhSeD+FV0ddrwBXujeCU5DxQlsubq7BmtMSWnhLPL0NHE8TbemR5tx5KhQLIopUx+zqmx3
7QDM7v7DMUElYQ0dplwmOgchJlry9y+n+WpUtHEDpd4AtW2o1rm3jWRXD5W+taSF6QuRXw3+1IU5
HHarxIlLT4MTcEmnFAVjAGTM1MueNnbuAHs4snvk1E187QBk33/VOoQ3kB+e7S7xabkLYsICKW8x
FIAFeIl+F/llchhR1S/Sys5I3GJMzuIx/Boas1wh4wWEqP/iQg4bsn0dYqFA4U2bZWJU52DMt3Hv
66eiS3CrV2SqgIMwTvVU/OMmqdWMjZUYKQ6m/KQ0GTABrEu73KccUCgkIhQyW4n0aDXi0TqwGaIu
btngT1397LpO/KNMo9fS/EemziTXoABENVschySyr4NRxetIj7CNd9YDNI4SrCqAZB2w+KWv4L+I
0jDAoYy9trE7zHrd3LRgz0pLUhZrliP4blyPRqRo0AvUkaJcN5iP58nOwFLJ21W6e2SyyqZHUXYO
ErFlm/TZB1kFi7Sii/kfEdnngUkOESxD+ux9yOYWxYxJBRgcOI6/M11DXzTFW6bHH5xVcgHbnSj0
xqd3gnGT1XRjj5bcxSNG+b4mTwz8H4U+trJWb0+TWu90J5Pr3h2tRd6hT2UvqaGYPNPeZaKRWwwz
2o2jcWYWU32UA9UpAbALhmOrWnLJNQKT2Dk3XmEfAO2pDxkdLo5Q3RqfazHFR+rXr5wh/NpIjf0w
FsXOUUf7OAo8Ijn0583M+a0tAqzYpt4GTRmWPRbLZVOwq6sLvmCYpAe5tdfM8osD8z0rxtdEmcDK
Z3V8LNqVlXwmpfRvhmO4h4ImLGWvXDv93CvWhbofaE62cfkU431MI5euu4FqbSL/JnJ3udk4izB0
jkGWxR7zG9TMufsVtmzw0tH8avMWqAPxAV1cGYdCdOdQd57rqOQSdqj706TbyoETNvU6gJ46hsLG
j/G1qA2xd2F1U5Jwn6pIWkAmMQEng6lNum1iA+NH87nWKl/fkO3ynfTbcNQfqzRESYwIeNkEFviQ
mo7WNCWKF9t2eGps4ayHAT1UrOmvk50hQGwb0MUWoI+QiHIhnavIjU0TQBhqMocpRBN/503/EblH
fKKAkRNmW3klvcq0NlKgKcUGe8GyZYf2L2lpNso2lyuMgSiMVvbRMQMaVjYFUGFQ8CcBBKFMS5ZG
WZ4NdN8bHKzfTIceEwupjwLKrpDuzm745EAOfQKe2fZ9+WQF9Y7tEBCIhL57cFCs9plcU3qidbZo
s+YjMh2P99uCLBfhaMBWSZsKbdGkGruKxC+siw/9KQngwCEpk0tamN2lWtZwaR+cqig8ir5GH7Ew
W7SMB8vh8DHCcRfnw7DLef7HvpiOVa2yCLNpDRXaJoWBzQW9yKAjd7AZMi7cuD0AzF6z984vTsHG
KEYH2NjAokvaM6aWjU+GnZYnYeSfoVIdm75vDwggaLMpyVPUp/0yt9B11ZFdLKoAkErvTspGb5Wj
G6vl2h2y3ouSdDrFBtJu2lylF4PLMApxUlyxBylRQNMJHvQUNkegQoCxc68IwTplivtTEcu5AL6N
SSY2yUYSGplbQFVJPN8gMjMuQ5h+dojWp86CuIv+D5XFOh+LYCe64JerPuJK7zM2F0Ejb1xlznaO
FrARdA2Sh0irR3D3yltRNF/4JlFbRwahbHD8K33+HcBFVm0/o84olqJVT8YQWxAF2n2B7R6ozqQm
m24Yf3dDfOpl9u4gft05snlDPxQypYi+hl9U3Aw/RDdtAp2plG/xHiVo7OhkM2bTmDtl6qcdQUys
zATDuVReB7Qzi6AGMZiF78IYnzBP0NrV4EDDh4udz1IxQIgYtKyKhvauPYhbq9xGP7EXritZr0uU
93GIWniq60VaDhs0S7kmtj1bpp40Lc9sxosRiWhNBgYu2Dh41jJpM23gXeq7alFVjJ80dbrYKmhz
o5mhOzkrGmSnUK2aNS3BN7ZvAec81/Z5MGM32AZchvlr0vRi7ClYZboOjlKNwb3zE2RcuIgV9dL5
2jkzw/d45k7XBAGsmHWtmHmyFRm/y3qcuNxO15zUtrxj2VZ8I/IG9zG1i8DL/AI9dakCPFfTs4hw
Tlnsyu5lMK0P+yMjpc1Nj0ZSv02Ig0lPG97ZZOxb3DHkbngCKmRU/uRtneBmB2rHgn7oZuhbFvTv
vpZpW6sDoBGhLrPITzujqxHLrPhUu/EbefJXPGpcZ530I1yPcQmwxOE8KkbnMMjOOfRh+x1H2PVo
W0crszEJ0IiMRWjkv12VjCmuGl8I7l4akWoYpdkdM/W0oXJqhDazpKGjSdp62UjppRILTsVMSXVh
hmcqFWylvBIt+VuoOLKK5hL31I3NnLih5eV7UBRXNvGvoscRrMcgImr/GKjlUczdRw3vf1WZPyHe
Zcjx7cn3z4MRo0Eut1NPHUc07moM1dpjEob4noGuWTF+H5OvPjM/hEMnQqnVJeFhOPhi1OmVUv1q
IuVC2+hkO5I6zdmHdkw6wjVuXcTeUjyyHzG3cqjWsNz2COdCtoLNU+3GR4cmD/t4LQxOYWU+jX6w
b0IIvrGLdYQ0hH0mMyShDWBjOOy8HuYtdXSNbIfjBFy1vc5YyTj+Y7xeY90vwjFDCtadqYmgbKRE
Z9q/lZDLR+Xm7srZcIXaRTaK5QgHLPJ908IEjJYsn3kJJ1IFHjW0jq2DVN42WYrCQRm9SAQfgey7
bdk/JbBRIPQbcI86nIv0SnLdOMRk31QxCKsEUTIqzmejY1hb2MUsfsayCphyy7Ty7HCaMQLFk6g+
uih0iZjp93bmvqNfqpaWD7LYYXzNxA7/VF8cdUBnIIKhjYviOyXsmhRg/5gbAW31oeVMDPV0a8TV
1ajdt7StblWMgzprmLnkmCS7HL0toOjFpJbbeko/2oi86ibK0NQF1kMgl7U/L7UyYtxnwz6z3RY5
McF5gcPwj4rTpILbmFLjcAaxoYI/k63xG9u25iksSkTYep2WeoGDrV5vQKYTKbjMUfnskGGXgdWh
N9fYaZEHJqcQgYidfhNhvAxt4QkfFp1sdqaOpJUZ70aG2RuuXUQcstql0Xtb+h9p2eveGHQfhTLG
y1woSOxSMyc0gOCOttrh4gB5VbnfdUH+M3vJthmfRit9L82kXckSnWIc+wdNe1ESdCumw55PVUE2
NZylI7Bq1hhjSIgz7FEuTKr8MUbVX9WCyMTI6PBgx0eaAAc1gJqrMPXNyEPkYqoUWMEIIyr0bCd0
YJXo+VSWrl0wkYfc0wthWVXB/UomfITuFF6pOT8IKUsADAIIdcE2pRFkwjjihYBHkJTBZKKp7Dw7
z/QjKr/EIqzIDqUnKgZPyWenG/06YdqMLQ7NxVCqO0WPX2u04j70LAXtwKzXrhUsHrVSXKZSN8gM
eCp6/GJC62+YLGB1gxgMIwwDUaXcxCgYIYzFL9W9uYVSIgJylvrQ4sOBXbk2+b+ZNd2iqQIE2Tig
PIPUA13RwhkxmQUOtDw1jUpRNUjYoWkepl9dCd86JJp5QeZDcParCqBcneBdeHYy5VRatcZADs4p
h0MQpPfmo5w3W5D9w/KccvgqvyphL4oidyF9H6ZcAwfpmtB1avdDVlweQws/rVuKN4lfZFWEBPop
8VeEgGavOEpAi2xk+i7zz5EtQg9TgPf00w0pp83kkx1C94Cil+W594AFILKmf6009AaLHaLijBDb
pt10Y3LKaqtYI6GoF0Loj6oS1oSGwBudev07PVkVKRsmMT7L3ECm2tfRmcViYSV8yA2bRoA8neeE
abTV6ewuwaxlvwoilKqye9Ba52p33Y/K9YyZ5ry/azA/I1cymvbFGlAl+bG9UU2qsRLkTeQAPs1C
JnJNjd8cysLFLmPJLtFRmOaMW0n7aqXjwFgFbbeqCfO+1Lp7YWIFt5veIsuG+o0cZM0Wm3yBZlo1
vjOsgjDEwh3R+XXi9ioKbTg6BugHO3A+8VvMqt9kV2D3w+eVbfUpKlYy0V57Z7hiOULIM9BcmlLo
ELZ9HOaNe1MazQZ3HLIpkS3rmNwDclkAAiSDuoFyirfeAJBFXvHKdNwfi5qNS1y1nybjQITdgW3L
sQ6ULz9uDtgiPZNMML/ovtE0lDvDit4R8Kh7Ai84SJJwiYE33JGeS1u7q7aTij3c6dONyYQMqTAb
TcRlJ4KfXhHwICkmw6ucykVMLUNIAV3oBlaUdANO2YlPmahgFBBQM3JzPZi3IMleLLwPqXorETxs
qjh7UyKqpcpwtoD99w2Q8O1Aik2dvwYZwnHNlwQr6OAX21DHYS5ByhljuYHGXBOHgWVZkk+QNV85
eWIUAgiK7E48002TS7I2SdIAX9rmGAES6LOpHIkpMOHR1/a51yoCRsYnHF43Te9RaLJjo0WcBmQN
vuANtMNmb6ci3CuK9p4m9i6tZ6ahsJH0OB0ZlEwEllEzvYy0O7N+eqwEncNkQn5sAsnKZ2Jn38wp
pk6+aK0JpbuYFQ6pFnvkmD9rFaNhTW2+J3CxDPZ3atQ8jHKyVqodbMFWjgec6G9cDtc16NpEGSeu
V4wMnNg5uUaLRWzEO10kxdpyRwYRNahKUXRrfdKfisR8sxoOpC4aqDt9111VjrsPNNTugw9cdKDR
sNRHdQkBVNuIkclKSKZPDpEgJVSEsDsFiprkxFXqcx5AaLRscHzTVFO3acGXW9EPCH2fzxUWlyXY
wUgAAHHZUyhLhjDAWCi+1d82GdQIyPxd2Vm/9URBY4xAwElxDBR098hcOcNBfO19SXQJoVlqZCS8
rSMuEIshaN+h3Og5+5M5zyUSjYeU/5CT/rO0dIeJcVRjCwFcMPn6pSKuj78aUiROagPqveUpkE/V
ZJjUVaCVIUEFEEWcY+83h5lWXvuFCn/Q9YFYafScv2ytCE9ImDnRXwbSIskz/WxK14U5hVhy8I0P
o2TBpyONeGa2PPEha/E5k6a/b9ExdEkrD2IEjCoa7GMR0Gzcde0KgJm1MmvTS9wUGb0aq0zQ6epj
axsKrge9ypTbbn1ErxAix/7G1lJAzWHA4HvC+jTJoF0TiRos5UC2FrqVYovIcoEfrl/FlYMAwyye
LUabu1qdsbyc1zuAGF7aLMIkLDeS4hS7FzWdyyfuBWIVFflrqDXtVjrwbcIwBSJtMCIcX31TgWWJ
XIWx6EqHOdpl7tX1k+yYgBvNNOsySFpDNWWe2bfJNcFcy5hvx2T/sSM6p6zJwdP9y6gUM3xIfobB
FOwtEp9FabfHukvJ/sEy3RHTtdZ5iaRKFfpCM8mszdV35jRg2gRhmm2HkFAr5z2C0OtVWJZUZnbE
2HnajaXPmKGTjxlpEymcSdotKHK1EEkne9uKhD3Bsa+GMDtal4RehhdYsKx1nfvpFsflLdRdEuNS
fakq/HeRu3slisg2gA66tN+YIxDckaNPFM0ucGg9cTjTWaonHIoN4CH0BjUrggJFIeoXhmLrnCNq
vi5z26YGGKtlZRqnMoA0jq3TwenVvmoupDeZ7Lp4AA9dzk2IgjFRa8UPUumIntfF8f6P+4wNrbQM
6lMEIAx6yh11C2ciLlwH0UMJTA5IAhdfWOKPYxkr61xl06LrxoeoiKVs2RVxQfCJNtyFZvxGW/gC
CgMMo2iIgFcjuYhsASFggnqKxIuHx7TR/v63//G//ufX8J/BT3GZw8GK/G95m12KKG/q//q7MP/+
t/KPb+++/+vvjuboquoIymjVwLskbIuff31AnQp4tPYfKCb6xEZPsUzCqjq4ADnOMUBS16T1z4h3
OIUAFX1gXF7YmUdfofEmJo2mrk6smi5pZroAf6MeDWQvYUcj3dV3pOE92uN2aGP50CWOfWksgxcp
czz2+iyT6PyH/8/rsP/76zB4+ppua4apa6oJk9/5y+twxj4usxzUO/CWtVp29RZbd7cQYdZdYNfG
wGiNYiWYwl+rOHmFIIHMOKtPrrCVc+X47nbQy88qGZRz6KxNWQTH1IpuseOMe+IMcjARauVhfMN6
ggHU0XrlZlu5f9bGHAZi2Nir//dLMt3/+yUJ19WFLqi9bN0y/vtL6lkP/jdj57XjPLZt51cx+p7b
zAHwPheiqJxDSVU3hCox58zn8Zv4xfzx9z62+9gwDHQ3ulBRFLnWmnOO8Q2sIFbgADYLubBM2hMq
DGY4wdZzY/Eheuqy4/hKHJCvzGF/jlRc1RmGZPwTdMVSag2WhiQ6UBUovaQe/9d/SP2lLRCE98KI
r3pcW7s//xnBUOxo11e49OJebY8gD2kCo7S/TaWTXWS5BpkfWFPbkkDUJXjM+qqvVlle2WWV1KdS
HLyZygl+epriOzJVyizDGDeM8uK33OD+oQHBNDro17Xc5LSaw+DQSJydYp+sqT8fGimL/qjFCEHi
5KglirlOPPX256NYa7z1nyv9n//2FFR/noqvjFcfeH79Hz78t1uW8M9/mb7nf37N37/j3/bBV5lV
2W/9//yq5U92eCU/1X/8or/9ZH77v/66+at+/e0D6HRsnufmpxwuPxXTkH9/mqev/P/95H/6+fNT
bkP+88+/vgCn19NP89gw/vrXp6anXxbF/+2WnH7+vz45vYB//nVpkv/2X9Pg5//8np9XVfPt1j8M
0WDgLmmSKIqWwTNJ0Tl9RvyHDAZbJUnHAt+lmawqKdl7/j//Uk0+Bd2K99zSVEmU+FQFC376lPIP
Xaa5bU6rEt9oaH/9+2v/10r2P960//vKxt5j/n1xM2RVVlUYhrqqayp/o6T8/Qnyq76TGeXKhBlJ
UAUbM6R97B3Jb9bWRZHsGCU62B8iyi1GdJrbbc1C37sjAyllaIulSS9BC8AuVGZUzPvR3zZNQtSc
nLzDWBwXnYBIq9CKalG6qs6TRmodOMVHkbjGG8E3TB76R1U0cFaZBDpJtFJVSM++/MZS5ttpqonO
6H0NE6puRDlsExi5sWKxsMeMvng1VvDqEVQWUQVWTYKxVlCnWwbn0XiwbnJHkkei0aacns1O1Y6J
HF8So1D3gkRrXG5F8v9CcKU9BXvStU6tE6LKewNx3sXNO3HkFXCxJRSYlDg1TojBBoIQpqVWvg4+
VSeENNUBPkzbpFrlfaUvjBLCPN3Ci6dMEUcePh+9GO3GICevcK+wNB8xoiyq5ZKTNnm1mJZpibJX
YOc2LARCI4jwkaR5gO79nCbXEgayZI8R9A/LjD+9rq/PdBxW9DlgGhrhRaKSaDKgAB29YzhPCKMU
Uup8fAFy3KT7cREwB2Ioj78yKFDmBiichUkgTrQh479HLpJ/CYTDiRPMrK7uYvZ2hx06pmDTbXxZ
bXZDFp+kwFScdsDNqaeH3i8/AUTIdqwZHrJ/1FtMtWFtGpGjDe17Lf9qmZWtfaU5R1m7dQN1WAXa
Vq5JlSlrRtV658GdwJ0oGZQGVfHZRzSPqWBGx7J+opJuMzK9wsnAVZFkhjg4Vibj7U4ti8qmi5bM
hlx8EjuKkYKBHAQY7Eb0bRdYxOnR9MraQ/zD0RSUoJy0jtSTmSvqAGGJwSJMLlmHquqvgohJBOqt
pVnmcGZhwg2I/VY1lTzeqRfztmoV0f0j4whogWuAQ2++5YYDZAjOxC5wAhlYGHEQ4v2QLBLZUNAl
qbuolV6duwEo56oI1a0X1e+oz6opnPNCT2jvudiPMYMCCqmZcgSGv2gDejaCzFEMXQRNC2S1vUxz
Apgg0CdcjTphZmMcc52YbsWqDka3TTZeC8dQqdD+uJQ1bS4jL/UlSOh55nRDChmqZj7r9/QDJIiO
Y0H8rVK5yaIoIL6FE6JhMOF0MbCexQJxr50sO0PTPmXUhbbbkEbbFZ8SOL9lKFK1MC97tdhwIxTJ
BEHDS5MbdWn2kr6ggnyaDW0opGOsDKXyECuFdcS4w3OW111W33OurI8kA91vazhuHJz6rvhw86cg
9e+daPJAZccU1Jot0bjpUKKTpFFoMz0OpPkZnEowF25xiJUspurXhG1XMemJchUWPu0VLzkX1mIo
CYx0YxrxY1o5kFEwCBHy46hWdyiTWlyU5Ca0GZa40nxVoV4vkwD8QKA2a873yqzq4nuVW4wqxzle
2nENcG4hSIq7ALDykVchb/is1zGejnI/R64ZbgMExSEisNZE7z5y4fqUGDmxVG6dkPswfALWy0J9
Spp6HDvvNLAyQ7/t2wV0eSgYHmteD5GiLHrbygwJFxbdK6XVV8PIPTYlC1eG9uWNSBYC8kqxhnRw
aiGOpC5JVMGQ214Ph8Btp6Z6bTEnVdqLBIIWOzCemjoW3wKZZ0eCv44QimwYNHl7sS5eiDf7VScN
tyQS+3mHGIiCipCUTgq2BIAgQSmVWUOuMjKJqp4LSO9yAm4WwiAki86kK+WRf5QHPvJL+LyyxS2l
ko9IfthXqhvqhmTPeJagJAR7QJMx1iJgyrdxbEHsNfEzVqI9jUYJw5T/rWPws4m8bmwX1VtjxTp3
LZMuGbSW49LhEltCJzE6NOcKHgYHUmFeYmTE2pYgwQkKYrYGBVl/NwRzNalY5qUkc0ISm3xSR32P
vpQ/+LghFNK4hoQLGFpJsMwMb5gPBmDvwHiEAOt2FTmQOxKCziLlNeL2XliSP/zJ8VeH902DPm+b
J90tuKxo/mwXDyWAU+mp1JEK4D17uJJX7trm5sV1CBBgRE4lwmxvpiFTwN+Erpryn94zlIamggwz
SLYpWNV+apfgbcwLtFppA+pyhqOh24qld4fzldyKVCAEWMiXrmnB6A/LfAHjAEFkIqtri7u6Tth6
FC8yd0My3kRTyfbSKM3akmQK0QLETlDlI0JLtB+1vuO5HK8QYtsVzpKc/euBt8/bxLgXFKP3D7oZ
KIsyPkv4W5iJDyTdDH0wD/TwXZtk/YUL50T27FEwlX3Q6uoCCxuiYe9DJAyJoEqEoJBL9URxwFFX
d8UsIQv3HG0J7YnFQ6Gn+Uul7zMwuK0HGasGUso5HEAwnQVEG6Ur/VVIfG0Bak9V2uSujslOJE27
VRDo21ETq2uCJ2KkDl8cyxG1ckRZDfUUo1z29borwSu7eehfap7zlVDKToW1bU14q7YoCQa7iCRw
23BB+w+D7n7Te45XjO3LM3rV1qCn7uWG1AzGacya6CfOw9JviOXQzl1kattMpNblXHJoUy98pMAO
TGzFaRCkYGCUcO8rQzGX+ocVS+PLjDZIIYsn6G+Q0iRZ5T4jhFpR/FMh+nTFi/TY55gYKxo5qz8f
MhLmSgkGUqdMzPYMRfALs9zAFgthreYMAnR3Sj/SWbQIc7S2XQd6ll3/3arddueLfbf7839qBiBE
U3j7RBgcDjZikt1cWV2mqRftfeOzl3rtGtUi4TAi4V6aWt4CuQQ5KvgEAejKPKM9QXR6xU4x6bbA
8fKh4ImeUxbmS/b8TdbJhFiOArcGyerqAkmHujemOYOsAULEhCQkyTvnSvdcyJuqInlGyavjWNXq
up/OXYJ3aIlbx6JV0gNpEm1Rj95KzwSY4A36ACJ1WL4nVA2DrnkuMC8VOeati9FaylbcbXXFehRE
Y1F5LkkFWaMdljZChhrEza6gTIhMkRepQA3GqjULYFjMCxmwhYxEUUX4gj0N0pehPU3ZOrqeis1Q
bd8L/SmZ+klmjNM1jFTdwHYj150zd6fFp+kEUfT6sqJplXLsxz50tLQP5iI7syicVEp3DLzRNiAO
GucRfcQRZueIiUdiNTc4muUy5DglY+GDvOLWgMlaCcCmVM9JRIZISeDOAoe4gpa4ePhkrJA/Kf2A
BxYXYTGuLHo9IPLcycYHyce4denLNwHxo7NrJKQLqtzu2iKCPhlvOMjtXA9A3BS0Q8Rn3HSrpDCX
RUF2Kmt73RorKv9lKTynjJzKQlU9+ss+AoNJnZsIhWb3/cBBs94bQt3yrgHJoOk4j3REdJjEmLlC
9RwmliVxvkjBOQyP/hduO3h9ka1JEUdqHFQANyWS/jqB4AOsR37xWRDjgVB+nlunDnftELS0ylLc
OGR4m+08mAhiGzwlK0nAy4luZlo41VR2Zl3KxanVuUfPs2Y+oeo9ehhiYBP+LjxErEdzzMN4iTJO
JwZ6CwgHjSmiCG2aKZJ1EVjwYWRA+llbfWn9V0hW4R8EHKf2kZOGyHwgaSBxBCc9ecUhKlXOY5OZ
SmRsm/X4LwGVJYGJGLfEO97uY72dMUuZ5Xj5/DT56OUzmVYte1nI+UxslpJeH+tOV5fErRoirtgh
x9mQ3Yk4rbCcGnBGXEV2WkQEroAOZDjB8JgFOw+TfBcxQoBwWHbDSsUxJSLxDHPjUMAaKAi+cg2L
CVL4gQ/oHMaB4Ii1zlzQQnHWjMs4wUqVFOSOByjUK81i0AioGEQk413ZEb+mZMdS9A/wb9aN/F0r
Ig/CM0V2GIHl1+QG5o3EGq3MdOAEQhnYHpj4Bm5nxYM5jCXDo3YO29IeISKjoPCbbKlrxB702PZa
GSZVbTLMYjivhgipSaqtpxO3x0ZJydhvJIoGQsYELNsR9weOLi0kjcbNaNvASLJHa+gZ63C2KqJh
R2KCI/iPsrGusjqejRJ/blYPjBE5SUDECm5F6B81AzlHoZNux/q6Jr/mPmrohdVh5JpV8tWnULTo
/M1CbbjEY/5pub4EEZIp0ti7vExG+McAMF4OlswfceGzW3bwhPKz2A0fXRqrs1yNz4gyL0IFTpp5
3JvOXJfq7mlCzUlaMDM+jcBZW2HYFbyj7pkMe6MGUJWCjZ10FJKwQq3cG/34pEvksZ/YSowZtSnk
JxJ989mQvcmKgFB8qKK5NLSgomRm3YX4JEWtWuA08wReIj3+PoQbKddI9NQMgjS/+Tg1aNNc7uwW
woythuMqaIIBzwGBiinkLjguUwawDe1dBqWlfLlloS+z1PsuK32pT7eZUU7DLovtq+byWHXk43V3
715gjVtLzz/rpKrXvZ/8+oXwGmEF23FeIJ/tRQfxHrxWATyn4cYsJnpGOlXCCW1I3/pKUDZWTjq1
lK/8WhPO2BUnBr1A+pGgEx9Lx4yZjQ/HdIAaEHDOO+ms8HJLAE816+McFjZDHIfpMInfuqE7uC4W
vVGNPOF2EpuM4rHWzDhC0v3Qo4vulZjUCXDOXBWvZnRODJYZQokXKQrhhZvKFByM1nwisjkiHlTm
3DD96w5uMbN/XT1KHcG+iZYIZOOCI3MTPKucQ4Y5YexUxdAa26LY9BkwQh7KOnwi47eRT1VAp3wg
YgIEPZ6tSHlYCR0X1UNmT0iwT5t9LYcMSnBZBzwN0suvDw1crA7YtTPy+YnkRk2OzIJBMB5b9Rh5
1yy/9MamhIMO+GDmBj9V8eqHb68/W+qxbE5DT+rPs03XxT3rz665g6FXMUvX9WuFKK/3PsrxV0Yb
wwB6JsKAGEqsVBSRlrD1qFZyNPSyF8wztsugew/JfCyPQv2KhyNcHfCe08T+FjYDVfCqQeKBGie6
aMlHprMRNitTOCxk79mOD79ZT9T9+IlBnfYENf+UKg/mkOSXgtEAa3ak0m6gKrfB+snJj48QwacK
9Xie0uzmRY/EvU62NzCJM6WrXp71ZMaoZSvgkpFLruOX57FQyg/yTBCKNrOe3YdHBXUiGHAG/I4y
wNkjo6//dPm1JOZiv3pohHJ0Z2I0cxVgrWPVG43wcP+ppo/YuOx7JJwqspAthh4FT46fWkSf4VLt
3qZjig9QdAcD2DBWeOEMn0B0rKSdexhGR/O2tH7ZLy4x+j4vfAaEfLfokgNCWutuIUqLGJm3wBrK
nr5CsjKGtyB6C+FUN506o4MPIK5jsKW8Eo+5F0nOVvfbipM8eYb4dJIuAaIrcnpG7qtQNo2yYHsn
6rvVNsgeZqZX2Wh2nDJfIsnRoF2LmoV29WQQNkz/ZSnLm2bC571K8JsZs8VOOpvWISreBoXn2CTg
FKBogP7xZTISq78D+VgnGqpcskrlhYV1trZLlph02zbMOXsqidxcjN2r1lRu1s+W8AIZFW1H0gdd
nPDe01SaHuZ3X7pA/mKWjQsZdhReGU1dkSPEcQy0a/ymRe8xWezxJyyUhDMSXWmoOp8GoDby65Sd
OW5H+Zlz07b6YcjXwOyYihL3s8irT5GUK4Nh/wE/iuSeocUxfg0h96wHdETQMRueorkinLwK7Baw
OgJLe3kjaFtGY1XHwkU4rE2yZd8+XfSCHa9zDiJP2QMas5JlQ+0wGs8/iE/exGXm/Wi0eUThV0D8
m+iMVbZ5uoi9raV+S+p3KNRTPTszLDTndjvOY+CrOJZRgrXfDCdkDA8e8pCii+coMYFTMMSOyXk5
slR0wiXvfglB2bjYfcXmiPOF0ryI0ELD0KVwNTmouKqwVivX1ouPVlnL9VHQN8rE2e3MQ5JwANRe
YrDp5ZBVCON/j2HUWuKObmGmjyhzvUBnYTy5BjCKBvhYBi2mvfM1aHSl/qQ15DQ47OyW5LHxvzUB
zoMt+BRExbSNAyb6vEarmOSp3LHigXGJldwF4zI5sK2DgTRB+DAQ9ZPxNZNoIZjpl1xcpXAZJOeM
I3tvnozsUil3BU1Zw3Gbkb1VwFSKoKrnD8va8JCRVp9hT0xusvtWCb9+/2PVW0GeE41RTfT7OfJW
138IyiVVL3/KQGTz8W9lnaDv5cFJa89lvusthHpHS3gTB87qP4VxltRTTXAw8zrFhswOaa3xzzFe
bd+9I3NMq41A33pr6PdoOBKDxO8jL1BSMKhjvoArTwaOq2/y8elF51E+uMmhCzd0UDus2tR/0zi+
SFjCdmL3rntscysx5Ee8WjnfDjBOSQMiGaQz53284CqzAE4mcn61iUC4J5QXtsssVXeSu7dKvnet
DYcGtES0MFQoE8LC7B20FLM8eDXFKdG3OZdPlc4ZtJAZrjOL7D1rb+X7JD9FxQHcOC9QJJSkYoy3
5BXhY0iTXdudBLCMjDjCrxAEUtKeVeU05OeHRm/IYx0mjdBFlPfKvfemPbPQDMkxNg9t+EyC7Thc
CvVR5TshW2MehnLbjevQv5PUlrGJtbSmgDV4l8G6ssYk+FTlveRva/es5q8MskGLbnNaXj2LQx5y
OtpOUBqvueBdU652VXwX3mJakC24xpSE4sNsPiHH4ML/0cd1zEMdoDIZrsg7OZG62oEs21xfgpOm
txGpGzfb1t6SHoUN/JqdYQgPcvSZSkx75vz1Vnn1cAwc1OiUJDBTowVXCoWW2xyT3pz1QewkhAyl
w0/nPRrvqKbXRFqTtkE3H5OIjGl2TtoghR+XMfE9WAvdLIV7A3MBlv87Yagqq8NS9GwxI7PiQkyI
pFwsGRa88BG095JDsxDS+e4fTbRJPBRnX0V/H6tbHCzTCB4eVQ+a6obllcwRDxlJ0ikr0B941cT0
S/VuQfLAcojAh0O2Bb4ekAjKR2+TeStSP4Yebf4xoXk4AcylaM+mrHQL7p85bd7OA6pC3oi51aKd
UuLNv+MihJb1auoL821UDfg8jPHC/sWVIeXRTK68KyMAVgTYE22x3UvuNs2dJPjqJM489O2s4bPO
MTuzP7NvDsUdKVnUHU1O47wk3oIxcwZAAyjgBFi46j7xNuqwceP1AGqeLYf7N3uy94UiizjJFXh7
4tUgPDTlB6CfJWx68ipKx4BkIS2M+hciz0yqD3V064ljCNPnCFHg2lhv5ClmsMDwCM3cYelKRx46
D5GbuXLFdTa8CIWK5R3g18gkYuQTvEgvfOGLMyCJ6Ft+KV56SySKdKcNXxKFP4K1aonnzReOWDZm
LKKhwA+9xu6Sjhondjk+cL8qtP1K6LbvuOzsTNqI7Z3lNLY+x+geartweriNZaova23fcTCJYT6l
4HBTqKwEPvYztNyzKL1y3lDEz67fxMWSXMdUXJpY0hC82OACAC3fc5Szc3XUOEqu+FBGcRb3lP6U
kQhIeVA9g0cdbyazFO4GDtYIw4Z2X6rrTrkKKLN1WrJljEcb3V6cMl3yS7vIcXUcI90k/XR6ZAwo
eUZ7qlAHhQIqx3VENHbviOZLRwunhFcD7gwG6pD0pzny4Nj4AG1UGPxZQGCa5KsV7l3F7ZefE3+R
SgsycWcdoUFaculgvko7lS4POk5xX4AQ14XH0L0mHq9HtZav2P3C9tTkzIZ6cWEUm1p3qmrRdfek
n+vVlxiv6nrdiA4OU4YgtNOGAdz9Av8Rh40fzdjHkETwBTEc5C5W3FucrbLOpr4ldzEoOYewIQrE
CFa/I/m//bLmhpIpDH3WtczRfAeTglI92/DOUhxBm2WWWLp7QLg8soidVGlJZyRFI+mtGyJzG85v
NNEI2J2Yv/NAXrrj2h33pnlgtmhUq5JbXLxUsJSM1t8wdWmAI9tQCcwlPyst9hbiChpTBV5xee8L
y1g/GvHZA6uFDg/2X0EhVxB0t2/6fR+9l2BkfejNLShbLEOUFeEpVO7hAmZqOWzFjbkMS3zdLPTX
XPtMgodeXrLsJI6r1ncykh7NTYahSJzrGXb8raFdRk4KMi3ta05RmG2QNszN9tYIhBMcGD/MamqQ
CREWhu9ddAorOHkLfiWVGRKybSvMYwBCzVLlOVA5HF8UAi+TrTTptRYBc0lSnlMiYpp1qNBeCGcx
CfRwTBD/HPv+kcRXYmo05cvPP2qmgpGKnypdEURi+KcSJ2y1wxIo/yrjNdTfxIxplUj7JvyFSwxM
2VVvenHqg0sc34Flm/UON/sMVefMV3Y6xxqcCfUlGI+t+hOinPVot2wGstKlq4oUPrwGzd5clys3
XJKTCNbctmYF5QXWiX29c/VtpLznAsjSnSvu4wB+3RJ1zdj9VmhLJ/moh6nDIrEutLEO9py7cPYG
L0dmiKtQer9JmLmA8OHp7t8o3WRx26abvKDHGNCZFvix3ixGKPaG0ZTgj8eoBTZFk62KT0jXfMWc
Zg/jwbUerv3xEFiHjPIskDYe41jrQRygRbKIYYfa0exAQPMiEulp5evOevbJruo58azi+JyQcGf0
XwYrZCC81dlTwaRuWB+FsuQ+h2ZVpvgenp6wq0fqlOhXIc1HPPXDom0A2nAT2r21UrAaTN15jzwq
GHA+6jmN1+XtAoV6akXocYz4sNm59IXHjwY3T8DqmVp3RTyZ0j7glsnRsoaAgHEXbylV6OuPR+xj
/Mx23tYkdw4g7+emwXxiodcLwi45umtXdJMT4b5vyeKgkJKJSiucyb4UNo9GeAukfNaLEQJyrJHu
T0IlUIY3LnjS3WCelfU2F+ayPaLfOeQdlXH+Q4YMAm8WMekkyzfZ32fqDU+7R86HuvHUbbRx+9sU
EJCIRBacq/hAfsHM0w9i8mbpkD7ITa6vpvebMOBJQ20md+/EzMzC7hRpB+BsBMFqWNNitMHFrAnp
H2UXwpJJ8jpGcHNwSG5p7eKhgkj5XhNd+6EFdxLvPCjxpHVnjlBvC3MXE5AS8LJw8RItRU+eEzGR
9PL4ZP2ng738zPAzOYNTocedbhO2bBv6mE9uky7aYQyPWN6MxV5gOfIIit7zZuF5H4Hg+DchZdDa
ss38NAJeZVulWXD055TXBJs4goM/VSUokTNx7LD+DvZnRUO0XTD0Dx856FN3o08n2moVW/ekAqOH
ul/hX7f40ZM3ziNZdsm1vRhsMQNASiEjqdlPjetNKF6MxJrRi55zzqFQtYfxnHQcwf1fkU2gzzBN
denOQjcq6qfM3LGL9ub7WJ9GdMHi3VLWgmOBPmcqFp0wXtCOQR65kBaiIxZfHj0mBhv2ZO6I2lfb
QLKPacbT4qz7R0riTH/V8netdvyG7hHVV3hKmncPC3sifMMWQzRNBPOwY5A33ToElXQGHGM6fPJp
qoCSflKuwtt45iEg686YYeyKrLlVbJTwXYxPJkK07lNzPwNTpAlMQCQ1faUKy1Zn9hFejPRDLg7t
/FNmjKU5VMj9E+2oJiwNfTf0OymD6XOTqvdhWJt3UdiJMjjXJUdoTqK5uh7N2yg5WfYqtaWYvcLu
IOhHi4tQSesmXgXe2eOMkSPc5heA3iEH1cbn0WE11Tdye87r37D6VYyrSEu5RS5jMl0ln3WWQ4X0
Hxk0j+574K2o2IFhnvmeE5WvSl7nTBZ6LsUKN445vo80wDhFzCWM4Qa6emNNOIIXP6BRwKoT6KNj
W7fxzfNnMx6kFWalqOaeU19MVQni9MBmDiDIgdp7w42nQ3KXNVnao8JTzyMyTaK+Y/rRCPWl/FaP
eB+2k5/GOMW4owP/OhgPwVpns0+3XCTDyjRuWvAWxPtI32TqnvUtVt4QEBrJR15S7W81fWUW1Dwr
03wfsB/7WIxYPyXU4x1tOvlqChTf4lkEAGitRvlzgCugseZhOpjJkxSXZbl3jzg0yTBYsWSl7KP4
saAUdyxFJya7GK8UyaZuyOW7oX5oQ7zikor9Js83GieOdt6N8MlWgSRgO1wptaPHD5prg3aTxh04
l1zYaoHu1Awv2mI6c+FDpyPJ8yp90TvpFxVpZyiiGsSbG0/EcEMUYrzQGeJzrGSl125Kue9c+v05
f62MP2atCIviF3R52QBhx5AEBO2zFX7QmNLnuXio3QnvsBW8WHJ7xxxNY/1DY1PJD4q3LPMVx1da
QWGxRI24LCta0AzqjHxD5VDIR5dsdO2nUt7F5JqW+zi8Z4MjQcUN53r3VUaftRs7gX+kftR5FEpb
k+f9jgaheA+LFcdSwVpVw5n08i5ZVf4zHraevvDDl4XgNfeXkIePJpz++IBsnthCGzy5/Jyee4uh
I0vVnkK7+tX1OdA6S3c8d9skBXK0XQ9mDd+5t4xlaR4z0GFyTUTJsmw2UrukLyfSg3TnabqiVhmN
RdZAKz+b+j0Tt96yUufCpWDUXn0ooYE5Sl1ILEv4FNBdn2Jrkxnbwt9rnrhKjHbmKe9pfBediBay
usXxO0mlBI42kPShhdE4H+aluRG7PQ0nRkTblHUkSh/c2FXh80IbarxVG9/98WqBQSFivthWyvH3
TTTfQ7YWZeqJ1ie1d/pyVVIoJwWteVpf0axW34pBAVPqwkWkKznCtf/UDKw50lm3TnVBk7G9klkS
UsmuuTsra9f3bz7gOzUhCLU/q95PgwisI7qLCD9I/c70oGKEYMp9NLicwezkaxyqSZFiC5Q5p5Tm
pR+v4wL3YfHV2aJNtIvutPgF592ME5Iq0EUF12cY9lCxhTNWkSVzJjAJ65XvTKEBsU7ypaLuSEVG
lWgCN+EU5hYEPRjCxAJ3+hk9XoYKgUOQJDVyFSJh4bAWASCwycPlfXd67AhnQ/6GJGr39T62G/oB
qIjaG0kFlCUYynvG1/quGTgULWrplA9XT3Q655MgHxijNOTp7DclMrjJWbJQjJkUrjpFnzEQtcv0
1FD3i59C99Ym+3hqApBKonc3CRuNz31qMyueq77JhoO/vYZD6mNV7D+CHr1hztghfJB6C/72OL2c
iAqkJrCMTVA/SLhb6CDiwNlW0r6aNnSgprL70KxjoVaOmUGLSDbVqy33efPkUuktfXx1I+MstcxL
nD9J8GAmNmsbng58LPVCaX7qhlHc8FT9LaItgTKIX09CVg5sowOe9D0K16Y8mtpLi5xg+PF8k+bO
t7rAatpcEuszEV5GCem1pNbA3CAM66JZ1VuV2MF4LnNFLfrXVNuO5q47R5oJBPfibuE2/JX6a9Td
YZ/y5605Yw0yWCK47I4l2QVlervSpl6+9BK4JaCp2XV+VRjERE46L5aTb3ytLEIqkHI19osAe021
a0J4p1cjuHjFoZL3ovdkCNAFK7qtAExTCav11qM2aEtgQ4vErmcF1erKXXNipGBnYxTZTbxo3RNz
nrVIF1TkVAN5TcSsMqgumN8KB7XFM1rffZ1mVSDMGxINKlrSRXKCnoR6Y0ZmM9UPkW40mQMgSzXH
dL29F45KgtzGX2YrIibyZYfsZdlZZ7xeqkWCVgmvXLqINC/i4FtOaP91S/JP6O7l8gFZLB2QEXC8
Eryrrzix5SX7vWKb4wwcBKQ3BtTMTMMtxNEoXLkCdIun1Qx2VbyFNzU/+cNjWn3a6C5nWwT0jkj6
h/GMWcX7CHhpG3EHALYob/2Cbnhxzucq3aqlMWePomO7cHFRbnRXIBOcPcR41/ujYizbimO5ZuIE
oEXo+uuOiJIWh5bNWLs8WrKT5usoosd+yfobqHJXubrumwK8WN/oDVLJ36Em2+wLx58iDTQOaKM8
4vjXBXMzHH5SbCQnWg404CxtT03JGcPr6VG9B+lnOhFDMVfiZ8L2hhx4yTiDvzxz5GUQnqFczvxE
dvLGhwRIflj6S+eIs76gHjsRzd0M8vG4GedM3IN94wioJU4i8zlpWYsHgbYQgT0NfR0S+6BQMQTt
KZVT98urfsT+XojHQTn3ieAQIEWnF6DsDLCDe9L0z4j/S7QtDQ6763Yl882Kghd1y5z2KK0725p7
+Sp5z4T9MDwIOYmx8JX4sMP8t8xxa3mLJn2W6UXrn2N5dOuFiQxBkb5lxE5CsaIlnLKwh/W6Um/Y
IGhSnEVkgj5jH0kAim6US1ZGgGbzwQamndMI2KnZiR15jnZx1h9Njshrf5l3UP5F1YZsO2stjvTp
PshWjbvtSdiYBBoV2gnPpFS7ms2bt/CXXuEk82DRfVs/vaPZUs16SQsWPmrVPCGJuailuqWYnlrl
S4RkPBIPHqQnOXFYRZuXyRaGa35Wypidy8yBAgPWivQm4VNqnrVx4cRbUoz4ZB1NwxM6GhdBmPtk
LJtvOlW90nKU0pYKb2Cd7yJ9iU2KubY8a+Y8IJK+Lqqnm9/idJmddA4q+E6lLOWEMTWMI7vsqpXg
/gTaHsAjwnjuCAnZKWgUlTx442ShYuZObSG1bXu2LMk6mjy07orRDJ32U5hemv/O0nntNo5la/iJ
CDCHWwZlyQqOuiFku0xSzDk8/Xy7McA5wKBnusqWyL3X+uNEVrJDNG9QNKSeenJ2q2DhW8g4/QsK
COnNFJHQ7ZU6LTKEWfLvbSvpkCLoIMDAxQFYaNQErWPf8SKVeCyyBqitgp6ntYL+V3+SSAeQb5NP
ji/KXDRn63hLNit4yrqlHKvdx6xM2o/efAulmYxqqScnALsT4cI4TWA8bY6d6MOkclj84AroySiw
Xzi/mNzuSszPOekHxO107LoRV42ErvCJtkQjvqEulkCVexaf11y5t6myAmlEh7FRrO9M/xcSiVMd
Kn2tl/fKwjE4nXo9CJND7RzHEU3QVQAmcu5su5zVGqejWr81+WdOtSsNmU2zGliW8o/e+u2tn2r4
llV/UI+oHL1S2rUYGInn51MExfGlgAp1FPe+7dNxyaRhcZgObLd98qPH73l/uX4Mz4uOI4FSPT8J
GHUWljwz3WUa1xuR1yOjNCHUpX3rNAyF1oalJ79wK9jAewW3XaeIpLPEmyAscuknheVFncWB63QB
LmvXIEufq6DJ+YcW1sWEbm0PXfQaYSu0EXIEzl96C8Q3ZPlhqHrJS111wQydosBzVwqJgmDrOwOu
vdnoyjHKT/AdgNX08Ln8pZSPo9VOdioAj87Ib3WfydWySaIG/mgDYppx0orS9SVIk4vFcBEOo69i
YEiY9uRkTd2UylWIDmI8UOwMnHuOADsXgsypZ+OVO4UrDRLkQIwyM2KM9hHHWpR998+Ajzd5+lwH
a8X5AimAOH8Nsx95Sg5kwfozfe/dGeTLS6JtdyNagTNIXJP2ZZrJdcbSQfC0pyi/ZvdOilygdjRo
kW6DrMXVHQAjDKLguMZ3Ta9r7DFthd81mWjdi+K8Fzk7E+Hki0w+I9tpdatDHVyFa772YtAHmUCR
dYYw5DkykCTBIPerqmvIZPjMrH9WCxoonzu28MRY5aMPYpx/Azi7zzuhD4gvXItXoyl8ZdyQp0RX
LJGmxrpEWE9WBVsRTwQ/VMP/m+Do88yvptMlTOe29laGf3pEQnK4GZ1jPwtWjIMl7w2eA9+21/Hf
aFH/6KbLWjdr1Dg0aayB1gTOE//7/wWjvqMJem7NdTbe/rtQIRsLStt+Kp6zcvrRKt2NlJ1dkOS2
jXiIe6oI75EL1fHCik7IJn+R59TH3H2h/dltoodivSGFRLMWRRw3hBPTSV7wAS1kYRaEU9WBKt2N
585yPH4fNrDh5tDjlxDhNCTXJD6my4vmDhDPn3n2DxybFsd+C08OrS+BQrxow0U5Y/0NQb/QJzqo
SCJtnVPMYPCpRuUfW+wE0SAulBFM22vJRtuQvcICesyf1B1EP5ZMmeOyzTcZAtcQ0U0g1Wjc/tlk
Kno1xQqeMe8n9m6eJlJ8CfDwcO75uXuf/+PqUNakcLX+09guIGVS1gWSzpuIF6j7ppSES58+BXsn
JJq4A2nfhXNbEXYA0lrBvb8rXfWSpI5bOqo3lY+x+kDd4pKKLDGiWFyDht8HM5uYDDu0ITbLNytQ
U1w2iNPpPWH9BY1cFqa4z169JDNV2b8q9pV+upvyK6FQ8I80k5nNiaktLK4JPOmAKECAbzS8ofpH
O1g8ImnTtSiPk4M5rbr8b1C+ZhTHOdnJCM0Arf9aHgFM+15f3ynW8oGzVPmT8PnAWAj3jZEnUvjG
BjMC2mmu7MmklpL3wYf9YfzO9YdKhWWbb0caoU9j9W5qyNRaWnerXyxKjbM2Ypj944j6hO+apjQo
j4jE1fyrsk/UgfuW9TptaHbWb1LxqSa7paOomGo6OvlIv0IidZ04l1mFqBoXMDz94PBVl3J6EYiw
miBX5c4xonfSLyA7fob8YUFATBEpwGSkZOUrnxQnskDc5i+LZvT5qBqvS/itVS/ZfBN/tCPdbRCG
AjmQyGbHtsqfdHWqpz+z1ClbJFVuZl7ZEmjylUJf1faoI03lU4dehyJNo78p+fqGqTW3ygppHstG
ru64ALYdEhADhCjr8bRuJsKP1FWjhYHGEYXCoOzuTQhAJ4q041tCXIhK6wDxw+AdM3TwREI4CBat
szix3qzinV3AJVGP/Ktpk67zdI2oHV6KkXhL9lqNJQVJM7LVtbwrtiN0PA5ufhWc0TkkRxGT0KO6
9xaGmjgAL9N+exRiVnxf2MTnYWGI/Fg+IQ/b9EPh+8VohEA7i1lw9hLROFG5wiCwdLQYZeULZUp4
UE/D9D2zTs9rsR9p/KQBl2F8bPwJGShMVAFnCbUwz5TS0T+8598app8ByYlYhIi6AckFXzbP4uo2
htMdeZwOQ56O32nzHpXnVn5h+dbT35jYIvn5Hi9Xdn0l/pqaW4ZkScAXfX6Fk5RwG2EDIi2whYVz
Vhla+40VjLB1O3Y4uGw6Y1Mu8ZYjgbu1HmRUrj9GM/jiZwFgRb+mAFv2L2KuJ4IMh47ghProWCLm
rZDg6u01Ui8tlKbCyTy8wbDRPI7ZDwWstPkGrjSYCHgTRx3r9tiwShaAqKCyMpqzwF48zUbwuiZF
Qqk40S+6TV7ThBi+e9j+4Kmay8+45k1UAJ9j4w0uXrb3c8WgmZ/Ip63JqOB5Cycq3bxFO3bzS8is
2H7K8lmWXqhlR7tBUMeu91EwOy+00kKlX9R+Q1EjYRDbDogHNpeKp3XLbwn/IbCmYPETWNIctxHu
pgn1uPqn5rSarMKvWrqijLL4nKf5mnY5x+WrZq0IpV6gHIA7Entf1ydT3urQTmRMkwrqqRZHhswc
styG+SbORz1fi90udlzHx7KT7Kvn2dL9bF5bZR9gBQV720v1ts7XarrBs8IgVFfXNOXRRW3Be0cI
r2t8WOZLYtwsJKtpqtJf9a7ZX0RPuRaQ5Dki8tCHRow8CCIxQ6E7m9J7ikrFpwWGRAHxYn0qySny
7aBe/B5nmZesBm3lEFipfEvxb6feEov15vx83iWMchTXgCjYyIhCMF/UDBHQXv0VI+DhiIhM176X
sOZAGL7hrMp1T34DmvbixTL2SrEH4xYcBnYJ8ZShxQLzCMgpp7WqBCmp9lJ2aIa1la/IyvDS5pct
kCf+6fC4Jz+4xOJ41TsvioEI7skQ6g3l1TbW5BX4aQH8QaAMXcZclvquKzazE69G/WOEYLJfY7q0
pkM3XUtzk5sHkCN4pgm5GVIXZ4sZJ7kWy8pUL0/++ZKXKNcpaEs3qc7G/jx0Lc2i3rSaA34W9PYE
t7nYKyZ7O9Eu/10BZU+7bnhnikdx4xqKJwbhdABB5+xw5gwMmAGeoAnTzr2UdVUcuPCx0gpWGlsJ
X8GEJc0WT33BAjQwunSUeRpe1OxbY+9wgBi4ph74yjDi7npadCIJWMMeyX5Dn7iaFNDt5S9EEzUi
1bk2vF5NZ7LhII+obmNy4kd8robNc/rXXhTFYEjXPbbttPx7OkLPkU6Bqq5mi75dTqCGqCDYFbYx
KCZ0VrfFhAodjxaQvpIfmRiwGq4Ten1FVqEguEbWywAu5nlQpHtYf8/m11wRKZf2gUWaW9cCtiGi
eU+Z+Kq4xZYBFWyxRS6gQ5gwXVnZzzy+szFt9Fp3h+HXkrE2UUp1wnrDiztszO1grGvmE5f6etqW
bs7MBlCcaC2dYV+Vr4z5DNpaY/NYmBJ7AFbpJVapeMlWcX7ANKapbynL0HLVht8nJ4xR7cTKZ2b7
CSCCXAMQHqTtlA4+WyBmvn9EdnF6bzRQN+c4ayDIJknM+LWm4SNS1iQNoWCiRYozuEx+2hFWrpZX
LJeBSVk4QwQUndgrqoX5h4EkS/1ugM+WvwgpzMuz03yKgav65Yjrkq+nxZJts/sVvPIChp98TmFo
jWk0iDlmHYEpj54Iy2qMELx6rHeoieT23oovxVp/J+maewhFV2AYWyQ8HT63adeGxDgxzDbh+SlB
WrgFus/181sP/yGQwEVpQWOeUIKLC1xA1t43uS0st+TkCASNiF7zu8kQ8qtfGoUT8ha6axyuPAY9
+eT3or+1+UlGmjqW1yfaqwwNf8vBCTHlaTF4jxf6MQ01HhFNz6sgjmwbRwNic+1cUu9qs37QQmjW
3+rsGZmnmkKJk9uHuqfAhEwbMZol1Qr5i4wQwgk1dEsg3eKYa99qFVoNlFP4n+npWJFe7ti/ibyL
i0vY3WfY9gIhv3hPHBtlECsSgdzZzyxCLqCp9BsBZquZ73EFWjG76Ac0LYiqwEjOhYdddiFu+W0a
0EzArInjlNRJnmohDGFjn7t7AuMxecmyE4R3Gb5XPBDE6blLBa/K785rg4qOaoK14BDifjdWf3XJ
V+XL8Va3zhPqHoOfaXzt0Y8477ywbfFg96m1a1K9glJhA7IkDrAMK+q5mF5Vjr6YwDf98ZiBqmNP
19+xY3uR9tevRlBZWnq0U+T+ULzptjFE9Nh6MEglGT0Xihj5JWQF9E+HHH2L+nuHlMSc+EARnzv8
Ohl9u1X4A42/DOcmP3ZVkLV/RfErEo3qCrk93evOVmW6ZX5TWt3rHnTjRVuNt+IjQXKPOfSfAglV
hVFg2aArvA48XtInZ049u02/eWr0Pazq7t9z3I20SmNZPTArcLf+aiYU6KURt99+qF8m+SbY/2RD
jhEsA6jheIHAlOnEMim1k8w8GBtEhsYu5STR+e8DHireISHWAGSqttGmNz8N+u4gBkdeYCcBUMD9
C4XiSem9tgpfM0FstEAadpx5unmyqVzsmhehbZhaHtXxnVDGxA5YxQeIPG6VZcCUxN/PG7HK1xZa
oVXCMgFWmtQrKRGGCkBGYlPlDcMpoI/S7A0HmUN4t5W/pWAfW6PhILX7iAoNxCX3fjp9PW26zThT
hXxI8VqP2WmIxQBSJKgiP9t6m0rrlCPJ9DGKs/bXtw4/W34RrItUAHDaSLbgfT5QBdTVqcYjWA8P
ADfD2rbJB4Da+GTf1GlT3PI22xXc17gWh/yT3hchu9d61dUAyottMftScS6WbZfuqDVs1X9ZF/KP
CDwDTuuKcyLvM9Ra5hdMtDt0e6a25NKUih83VOHV0PNI+KOMnsmF5g/W9EMdcJvOG4HahP27HKPQ
IJpNxdDYbmI6U2PsTJAJEXZBFE7cQpF1cEoINU7njxSJ7ngzZ7g9Ii2Bf1meKMwQhJ1w+p24lBdk
XFLzmoGesIqF7GX+MG8apDQqwa1rs0c2xfTB1CVmP9TlI8nuB+hQceqjd23Iy9XAgIZrtewtovJk
ljuRY3gaqiP6FR9YWYbdBW6Ssm8SJnBtfZAq2dsrHFmmUSEBvKEdBvhXsQll/af5pxbsydvOXsvw
jQvR4j73noJrnER6JOAWHmd5KjytuzYBbX/V0SYk6xlMPGJcfZibDOtPuCQkmsL5+dk2WnjwIkGf
E0PZ2edM/Y7tC4/kpG7JbFjbUGM6GR/EqoFifFgBkR3jIWExlCFH04s4T7m4BsQK419cbVWOKRa9
wZd4kmT3qEAOt3AzlfYrOQ+7eXecDbtfyb9SbDqFVtLuMSCxBz6O2XiN8l+/Iugj5LyfCDkFs1uH
wIjYAobQ5ninl2v+wX+5hl1kPZkD7rX+IHRxfb7WkDcMSXNsyx8NWYTiiohWVbsLyL5/vpr8reGA
evzK0U+uCMLZEnx6BPvEqCAYCPkaN9kqJ1A6VVHNRgJ8WSwPBK44yQ6KTfA1o9gaxosWl3iDkPbY
Ql33C8fIGWwZW5M/sQAylCdi2Yk+j6w3BzFXvH4yqGf7Z/Ivci6qMrsP0im0c+9szGUftsfwh/2i
/4nkPZl75drm7wDMWzjrsNOHaQ+MmrhgxMy66DYbhjwmxjGVfRG1gGkPkPs/2A8shV2r63escC6B
BGJZbVGSOtVrW/6b3xv1XNarEfKSZ0EJCD1WlqOB1r/9bFBtqu+Wx45Ht1/NPo3u6JEf5/JBHN/K
0CD0Ux9r5pReDATk4Y/j9KSs2C6cGC4PTu1/trRlVFb5msjlw2NMMpkMISqx1jOfpfsn8nYGZuYC
+7+xypDPiNVeGp4wSdqpyHsHnoo3W2vOdnecz+kaVae+bdflGhiFax+ry5GZIVSwxsdkEm+GeuB7
eycHgTCJO7+bTBWOht5iZYAXlkRYsGzHj7j/7pT7f+i089YhWiNdxA3RzGEW4eGuk3O8cjx1dA7k
WnB+XUze6UI5KdJx8hk1JmKDEbwyMzEkGNnLFAJLNigds1fuIqqKoN9DLwYBJjzHbbRMAN4SNjch
6RpRnSjGMb8nDqs8vgsADKQzBFGQ+L3tVua6or9PYPzgb1tMAe0+9SM/WXAT/DoV4fhf83PHrpwl
V/Ima+kkACX+k9NQxsDI2R2glEvyKEnvJd0/a45MN5iVD3N37YqvstiXGxmRwzr+R4Y4XmXfetja
hrhuxPo/SX+SijcwjtpYzY85+TQYU+uvcnob2YAFUy10ncn4QKrBcaMhTgPMrz8UilOjg8hGt4fa
0+mm+/1v9weRT6U/YvJXgwmFxcOHQp2hCuybDPbVAIeCjRyi4m3m5ZcuqXyRquOcbhjwTARqp3D4
koy7mk9Q67Mb26E/R79P4y7l5c0Zf0vqOZ4rKRgawTGP0p+YDPPkV+5e2n8Mu1BqPTt48XwbAKKk
8dZzTy/GFc2wTpCKuQuTk6a+yMM+IcZ4BGjNprUen1QzkHE/LyG7W3KGPeAeyDoCPl5G7UuQJ63o
42PsNi2fVA0GI2IJOVrs9JjI6z9U0t1XtCJhEfgQS33K5VZD7US8fg2iod7hFQAkzVnxhMBusR+t
/Mo2YxlEcazpgkMmRSEIORkRjiFteJ/jX1URmnD8NR+1fqJ7Sgw/U3ERIjDkRsOwm+OLiTq5kx7O
vM9q2e3yt8Qgwghz2tuwvEuM9zq5+TpYTW2Rj/hBUL35vDrUXi8G0Chv3ngFXsQhACW80aWVOAIY
GR1Ym6ZeT99lioVr105AEoc6/pPG89R+aKj79Jc6PUcLN9+mGlakaivNIZsDuKHcQU4wzF6BIK6H
Qgo04qkBMNoDBZIkH6yijihiJtyDZV9785bEf8nzfYRK6JF3AV/yiDS0MzmsuDr/O7jlU65jsgx4
hfjFo/p36AIYew6MR4tAsc85nevzQh9S7VLvampnSX7TofYsxPFCcZu1N5PpPI5PgpMTy5CTvpF2
j8DkEimbzt5Y86oOuEhgyW8pxAobdVfhOjDPmXbrZoaI9DsZftMedfkZFgCtE2vbhPmN3G3Y4T+T
Uut2ryB6BuetPTXdOuWXWNPl9hpat9/PyTT8MACuMO5NAtzc/0PLRq6xesHGSE1WzvX+lB7p9ChP
sPyJxrjtfVfmj6CQLDCcRYS0FsgDmgR12uwK22JP2EHi7DUhtQhIOinR4jT7Ivtsqo8ek2X5NvDV
aMrbuYq/rNIORjB2lVm7/+sNSzznCulS8dpi7xTbE0WPa/oogJia1XObINZG08rhFEU83bTPR/8I
nlhBbzfoolEmYyjE3NL9xbzXOgNI57yxO00xI/g3rhmrB9JWEFoIo3x1dwgTsDMC8bHYzupJSi5O
DXPPWSDA5hFB+K5rz1V6bItVQUvbiumUC4AiFgQ7aTBjn6u4WgRGoo8bvA6CIEe3KZAVjS9ESfHz
o0zqxh21hr6QaXh8Xu1NVlN/aR6ySauODxutn+sCZflb9hSRsbjcc0DwXTS9zkQZzxh1BPXT1wx0
YIOqL0YMqEIUyQ1aMWY2vdxI8Qb8yGjudjMxSvwqLLfWNwWr8Bg/WgdJ7WokIReEUdVgLZzwOMKW
+MTt5YAxxyhpQN4SDVXMpja/Z+tbAyxQ08pTpRdSTpFUvgO7cjkip60p9x3rN7FcD3AjU3GPRkJK
OVQk/gemydcIK9zoB5jd1h2mc6czqFO17lr6Sq+pCnFoeUAGIMof2j82BKQorlLnvhXHfDITUCrR
SqYnNdQXDqS37Jdvfn8BOzhcKOzaMu2/QnsP/zny7L2ozpkIk77/pcF7aD4LaVd1m5jkCmBM5H3w
oyYhwSunp3iV+Xsqjmb0Cn3gKdA8PUdDU/FSQeLIDdg74owGl6Ikv8/h2Sz+RQ3jTnowpF1fY11B
UoO3cCWbLCOegC+iW8Q9MXBTtsN65rJ4+gSwTJf8+St2YHLPiU7hN4QYDvmds/53AjaigmsY7xLT
JYyzom0RbEfaKs48e40pHGQ9fPlPYbGcE8ZSgmZs8GnESLL21YLvhK9QqQUZUTMLvhxYZUwbr4FX
qQvCDmKGiDCigT3LBjgh34xSs122oPZu0J+oCsfy59D1K3ZKn0ycht+4JQLuvzHAoQcpXPcQx5F5
o5pUSAqrlPBXWMG8fQm1azy/RPndcCgm2KWSxLDM4eRBViMj9eKgIQnPxRyh7jqES4Lk8E15dP/9
NCIDuCWFRF6YzsEW+0l8LVV66eYryFgJohpbl167Je6/gekfFzWyIXCjVb2Jt5N+zqq3OtynDoVr
Dz568nAw/qYk4AI0CCn3EhJtnn1a8Wui/3Tq64JsT/cAC5JuY2Yr9Sdjs/MRsuTYXXyTAJBG7Jhe
hTJ0vFraQRvWcZqhEzf8mhivRjug9kcjj32ns6DLuG61ZJ2xNCUArwSkkrpSQBgVUbdWFULwBzSv
HOO7unrnqyDldF44X5rJy2tksTNwzvReowDii4Z+CCCaGGBYBYH8R4A+pb863KJj8zL6CE5iP7Ug
+/wRGg9vFrsU5MAmorT731i9JawftulV+evTQh5uXBAn4/31n2y8kTifmKob2dVLduWANZu0CUAs
kDZEhgzuI7ysdp/0zxTiaKDUb6xf7fnDJNhRTkhk+ZfH+4JJK5h9rfyduxphHk9rAaLAiC2nwAPu
B2ErtVquurjZiOfLZhVNKsqr7GXLs0bC8UktL1AiEP4MWlv7C2WFONDCmk/2NrI2qctLRchHLLiZ
uMJNTEPj8CLO1xDlH3GO3j8JPYWePULlX/rkTIpRfrQ0yQWgvKj4DmazMWCE4vgFEVTnEUILFTyg
th+CzLLcQblqDX7O6WqV9HhdMCY0WB0inazFazHB+0GCWDckuKSLcfQ/d0QmEcn2OXdcXXi4/cwh
6VHg/07w3ydXaBve8cBmwhbHoN2c8AHCPnP1AXPAFwhckB45eHZ1vays+SytZBxdQW59qdkf7Lz5
/CBOIEKuL+sXm2j78iBlKKh6ingi0MIg5PqociWY25pGcmYE5JSV/BaGv/FMqDQeQsSVuvSrO39J
SR2tAOrF50qSOsFv7kyfM5obpefMHG8pGypm4kV5F1OjltxpUXfhQn7RlpUNK0jipdO1gckWgq5s
OgFe9AhEut9yWaPOEV9EV+PU01VCdEiHISU9Bzj8keifEkeYg55rOM44r9MCxz7RTYRQo9tls9iX
nIGiUgiutQmIfhEzWJFuxhdOGExN4fL+Fbs6ei/3EaNc4xL1K25vEsAA+23f4YSvbccfpJwTIPO2
FP/YEdH3NVh89KWg2k0nUgFLjA9sNOqrHu54y6UHT1vMcO5Mvxm4iwPgFQPk2lX7Ey7A2rRPFrz1
MTlLwjZCqFbDHoJk9EtKOeOzzVSdFpCAobPoiPxAwS15XEZQj8KwAmU8bgRx0CXfnSUcpnb+3kYi
n8gBysAaw6tOfwqyeahDhHHYIddmWKwH66IXpBviT7NC74egN9Q2grA0L1P6OQmyhLNWwLcN/pjs
MPMtltODZ51XF7DD3MPUmLB6tOO4WSwuV62Gu3gU35EFptf9cVnxECVB+5wZ7VVPQ6WSYt6kGpQy
QYDy9tOcT9RKbVv1QwqS9WIcBZBRZ+twza0LvydEQgqZPj2KjJQr0ZEQtnB12fYtET8Ed31BFByY
abgKmzvtaNjg0FySuNNg3Dr3EToX+y/tCGjQ/iIgx/Tdep750nwC/ejpA7+D5HprwtPghdwDD934
BrZ3VbBHyDUfybLKp+A4vqKQTz/y4/D9kX+Iv28jDo0YaSlEFsNGp/3jP+G5wwsG76lZOzvZTzQC
mSOomHqftXMu9RvKJlA8tOtRrZHG7VuKdOczsCHdFCJalqM0Rp3o03yxZFutQjnPwzHYhWsyeev1
m/4YzB/hrDaTD3oeoVQ5AcHAxEnB6/leOdzsJSIhVjMwDlJc+UkdgN72MqAnKsu9OAkaiySkIEPq
Ys/f6sgnQfVLZN2LRuIGRrGkf0vp2THOT/0k5YdKVAu8aiLOCLoz+kzr36mhO4R0/SLet/m5Za9n
+SShpN4Z6WuR4/5dz+WBkRmAOpFZR/kcc7ToKa8wUA7v+1tdHev60hs/Nn/waVm2CwqCTBGgV8Mu
Qt2CmIBdx+s1hixuR/4K4ZpSOFoyLMH7Yhuuo+y2xFeCfAj5x/UWDpdME+AqebLxQj4B7GFNwAOy
nmi77KweQxA3ACHbrO0q9FHqj/BjNZzA8yQZBckiImw+Cyyr5qCc17YsbUTel4Ei3+S44FegWNg3
Roe9gtmelKsJjr9jmJcZrkrvxxYoOXdbQoKYeH9gwWa0tgi66sztoRC58cjUR+3GPZ71X9RSkx2I
aC+zAqHkWpwiEF0lIWheQrNf8k4qnNF8hspXr+3K5gxRr1e0PR0s5yvNLP5+iSovFo8hdjXZc+A+
u1XEdhlS9FT3s2dDMIXjB25CgGMQuTubLGlWIIxMjC/4h2tszvzMEebmBBpYVV8NU/pP420sQHKn
BsUt/a28DPRUHyhNhErqXdYgs96LTShcsArtqgy1p0d0qXE0kbbB8bTqpnoeUnlrSCuSfuX3xdiQ
12vabL9IQ3km9eVuIQXNNsUWN4d6IHhQLEeYjOliFs7qLl5ZQ7d1kqtO+YTdwaRvMn7EkYsT1yxc
dzCKn0XmyGe4swcQUFTxQ5Vh7vUH+4t1T1gPSr5lMQ+rMYui9CVVmzSPGZtfW+lG/NT4bocnHJpj
QkTm7I0Oem/n6TomWn+aWLSs99HuBhZIEBB/aDB+YXnw5Wir149e+quer8DhRXke0HJEAOUGUkEF
JhbIIBi7Y2ghLD+NGUVkTJzEf7ZgNtg1harKYrBt5n/MpnyN7LsQu+ajKli4tCNFE/7QcrUPCRAL
nVzdNeT7yO7xE6UMSOyw6q1DNvxV9U1F7UE+Fs8WWZ9T5Z+5vAlpQr1OsCOjFiys6ZdIPqS1gxcS
lQ/fPt4g5jTCSzZqWHk53z4RFLpduXOJY/Qx4Rd0v8fiD9M7SMJvw580D2/WfBNfR2O+j8mxgodJ
106z1lVsZrtiPqSAvprQn8I1mrJN5RWLGGG/z4ELsfxoSE6SuKMwRiIHLJKV9kHehDhOFWkH50xF
oEt0Njjye2HgAzlR8oZsF088udY1ZrlqS6ZppXwnGmOFs5fkRzP89BroY9EgUSKxt7W4TSuvspCQ
ooiM4h+bPDGuSaQpt0xcx91era+heqyLW4iQICTwS1CyEVftyF5RBIQEorUzzH8ArVF1BcjQuemz
QHNOpMAi2xJZj4Yr/8z2g02S0pKXPATw+zHnz6f6MOTON5oPDeaAgBxgyfkwOFTqgY4kiFcF7BlV
f+I7TaQPsie9CZsHwUOYqLccz3wR3bSTgT9xVOQs88ZGT1Z5DX77aUuflfNn6ntOhVL6CNFVWBUF
IsUHn4xET03PEpcN5/J5MqlsHDo2Gqo2jHUaPCkUdIVtRUM7jzIniY6atbWM77J76MwuVXxdJAAH
4nB8AC5wcQlRYk+66nKltIH0NsDNJ9rH56tdHPi/FBjoiR5xYGKwtQ/1qfHeFq7mkyhlxeAwvmVv
lHabsv+Cy1jLqRzo/4C/QYyS5CjHUXQwP2T2MUNwlnV7WAaSfwpAx6c0IBh5ep3MP2JeU4ebkDFx
wFNJGI5HrXu1jL8ExiHuLpAsYUQsGFJC+5yMhzi8RO0bVjQA7yBkzTErib+XzS78IvNOKFJAFiEm
uArS8hEOx5gy0/7cAATlvymZpvOmbRgrO9vX2sTLlX+2T2Rp+ItA08tYN59JhTKHkJ+ngASQOxsv
6CXFxju0KjYqzH0F0swOwfNZJTqrlu5aq7mN9TkZX8vSbA1TQ1K5BIWNPiR7JcIbQ4APZJ7X+NdR
8rFRoAkvjGsbUyFTtIesAasm374iIifmZaDABnLtX5X8Ocar2rzK4ZvzN69mH46FIbJzYZZGAf85
lEQiSMNBxrHhXgciYb8BOOrdMwJZdAz4gaOIwUjwNECsifgw43dQfVPb4ZKgaJc4TvMAUS2Fn0K9
bg3v2nJVjQ/h51s4sdTuB2uWWNjZh5/5XYq/4/l9nLFqUR67Hng5eChV1MGtXTAR4CTDeu/ckhZn
0nGaLhYlefk4em+wdclfi0a0fc+SS9Ek5GY89JywJ7dixL4RF44YBFPfhnjr8A81I+mkxCuakGbz
a9Hd5OYOsMActlo0wLD1iMS+lD/pi/bmN2Pf2ZeaK1pDtYcHEeU6F7P00l1V+SNuf+30EBcBGt3D
OK6TQSCHUWD6UnOLnQt/iky0Ra27iE1cFQEAvkYjuZC97ds4S8IR2rzhatoq6m4ksRyNLqlY2DW4
z6iwtNwHGdsxDe2nkIwUCyYQIhyBBO3Hny2eTS4qcS+DFiDRWsnFIcvI3eU8I+Az+lWtCfAcYx7v
xmReCBKM3LOOAFbaax8kBTUhZq9vOTzJ1amqeHcA1qUfq/tcnDfQ0w6uxWYDm5ZTA8YSgvy/Z/ll
BEgcG2wdy9tcb6V5M6ivOWa2J/25FBa0/kLC65WZyW+/0HkRuEmYV7l2AqHyWJTrjKkSmF3tHE9R
B9+B7C8MaOGjre4xN+vpT6V+WywTNdJH/taC7DFs/ioRNs+ACEL5ecjbLUqmgQYR6UQ4tttgplU2
ZYZWndPSoI4BMaD43rXE8TR6k2gjK77a3nFnJ9pYoFhC8NuFfFU0LxMOyNhVEjkgvOaIGaQPgVnh
dnBtqAc9PIlPIlK/cmtfLgRMwvrPxzJp/Hb8ak3yNxm9LGcfmge+3jk+431Aq9ygVHui9e7gJWyJ
CLs00JBbSNVJSoN+erdQt5DR7qbh1xvUdXGZfbqT0m1dvRQqy9aL+AWeyYcmI0jzIXqVNygxwoNh
NjgyELZY08+0SYCPWOaRxp6Bk72UpMZaOrd4NlDHK4SOL1UQ2/ALbkHr7HLJYHPOYHBaxJ3t8IDk
D8kgOLH15Pwr1685mbEG6VGR/lO0J626Lfo9RsKmoomj05mlL3SlT+LektFnEEq6lc4LXh87X/Yk
6pdCihIoMPcc4psNXnQZie6i/Ku0a4ev/xkUoMkhRqQ0e1UAcNtqZ/dnmKs3onZdw/hu5WOBn7g7
zAXnVfQ51+8qWkdx16o8jAUlab2BdB2oeoBbR5uAMo7DtEbq/ay2VklpDDXga4opGBogmYkFhL2J
98/c77JbLoPVeg8K4gkn4iSfG0Zvtvfw7jyPEm8usC1aO5+4g7je6fpNCFfk5FN8ts6I+ah57ZKH
k+MPBLJriJ3xSXTlZr//j6Tz2o0cybboFxGgN69Kw/TeSHohlDL03vPre0U1cOuie2aqW5VJRhyz
99pj8SJHnYSaNnlV6moY12F4H/tnWr9L2W/UvDKDW4h9w1itLW6nyEPucERNhfto25TPnPk0eQz/
ukVFhdi970u4xdTH3O15eYJ86Fc/Np7WrLlNzJJo3ked1Lvu5SvHvNwa+sh09jPWPzq0TXL7kvMt
Awcu8Cz8qExv3yEVCTYy8/hI33Fyo1n9Le3FRGpwtyQXK1FXgej+T3V+lHryuxe5DXAgPyfpyn6j
WSmOsf7XyubMxkr4bSLvu1sLYwHPTyx/veCnH86IPSfxkVqbzrmVGFtIfGC68sVzVpZIki3XC+kb
+RjqjRgOGegkSOygydKCJXqKUTztqAbKZ4SyfEwOdUY6mdh4d+NTvIhYP0bmmBiYFWhUdCA6w1vr
FfFASMqjZNPa6T98M5N8aFHU+DaqPRWPBFns4gbbqvleS91oOsrao5CuGt6GmPoYOQbbpaUCHNFY
pDvDeM+zD3K8LW2PobCK31OOsMI+o7qBvepSMeiqa1oIjE5dsxqGU2GhXHCWcXEnAiFDCUFbXsPc
/t+KxYKEwz5NNmL+33A86cZSJL7EpI8s2ubTzgFPWp9CBomStDWXiKV6gktAOklHvAcjVmcqJmcX
KdeqBzz0UVc8dkInKnaRHF+LyaBdoY2oo2al5j+D+SrQNscM3xb5Im1PQ05EynYwV8LJF31quI9x
+4LS9VwhTo6D/dC5Uuc6HYtGKBooiwv/1CCBovr5tt7jra9thaNfabg3hO5ubcsrX131+ltWuZr8
Ih7DaU4hJGxUOwB2CTYmgeSes1dBWE6m+ZPI7bdIXf1S6zeYlMQhzR7P6n5z/wp3n5FbKLPB4W4I
8yvh7fwJX2Ts1A+rXkeM2Pxlpl4s44hTI3nlIEhkJuIMoEr/32TTsf/XHTCHlI8wbtFpPkbVNVSK
FHqGZVt9pshvwXIPBxa1nbohgYANxxqBLlIG9k6zgtL0TuLPTC9XmkYhsh3aX0o4hKRMdvlhw+yS
RGgxewYW9yjnouGuMv1wyawJRsYhTL+5HoL0ZkH+kf4xV+J+x7YVTVXEvFdxJzhaN1/eFzzEJsth
a8Cl+TEyzbBgXCvVGfFUKq8yWeBUSUd0ljQxjbUns5im3aYVn2a6/1d1ByEOgAiBXJvP6d/1dBQz
sCj7sMheEJ6mCTivge0t/TB6JlFYrrF8Tvu0uWTFzTMAXH03lQBYHQpE6iZTu1qHvfOyixPRWzhe
LPKDggNDTcLtcNgEIXSxY6PvqJXSmkMIYxIu3sKVv2QCgpBvOIL4APyHWAgmgDdoAMnwU3hbm0qc
QIaKKZLMtdOw9BngerCdprLLUKnsqxAikZiJ8PqjVcRHy+e5nMzjAF4I5WlhrvNuZwWA3u4OVQGU
gYIqzlG5Clj2a4ecB9tDhLJhwF+g32uZjekMzkQ7Q6aZG+aXNs5xRybzqX6CEvPSl3igSxI9Eo3B
1gJaop2c2hpKXJCJRGhBG3QYpwkWazViEql3fskY4qSZ70794qWfBZiV2HVzQDaIQzXls2oxBbht
++djsqZYImyzQbGM0gHXrdimZv5V49MJnNOgrMelvnR87PI52qFm4VuP32+Z/z2dYdL/6EKrUdmL
qv8h5VKAJuYdyrle3vbOBvp0RJJTiqja+emtP/EzmDAtvNKf1fW5zhkzLjxKxFs5R/OYf4u+swUa
1t0iZpWS+gVHmcR0/OmwiNQRVo7DK6e5o34epPsEzNnSHmOy8f0zGkVb3muacFIzEvG3oUi5cHV/
w9xuUO5N+0icJ7HFWXrN5YNPqGi4txgezioQcmsUbG9N/hNzfU/1pdQXuvZrZX+ZBp6BzJ5l03xG
5d1JXqpzk9+Chd+eSWyYjUttFucfMlsFoXM00TVYQ0a1lWNafbbtXgNeE26tiLZ0ibvOy+4dswGl
Mv89RhqPBsiFmW+dNAMjxroPgGrOES3PAb9wymJlmfxFy0yKmT+hsjo1gda4xjcrV5g1aAyhAQnD
uLngRbC+GQExzUWVQ16ASQz8rU4vSf8djqdc/elDdd3Ul6bSWCmDAyKER7e+kn43ZYeaTW3CrTex
IiiUm3w10T+k639XJ5sx/yrIV6n5NNAbDitA0jzSByBnWnW18x2Je5CPiyXAGyBZjJFFn6K23zqG
jfEp2C9NT7TisUnOMiCwfCczAmWYZc8NrB+Rz0yPs9LLBHzZoPjipUxd7uuoO3TjbqrR2yYQjnml
mJvJYLAOHAEmNRjCivASGH8cCjBTLH1FhI3n/3IaIKj7nRBpDAx1KVQ87JD6b0fNPDE97Fk8xuoH
tAGDNWRdU9n12zjetNMac8Es/EtqRETPzmOl9T3Ua4VlHT74flEgz9OfCf9g/TSGLyndqhwWPYjB
4doxQSllqllQCzqyWyf7kbxTYSzrCTkSy6+d8LqqmHbKdSdxX1uc2Yd/MirpxvRolpWwN5dtslX9
tS09VIOcGBerxjrG9WWg5mh5gZIzkD+tRTEvoLTnKTzmjIBpEgTDA5+pcAL0MrC+HTla2S4cgYq6
yCMXECey7tljda+zraXsQMVVxd4qzu0bTEK0COBhiptaX9j6F1jOLfTm8yhdcoeik2r6wxAdR+4X
uSUgh9qRRTW0u/eWijEvb3X9PlLP1xerujhcopq6gh2YMqSL0eiIQVUpXQz1Tj6Q1R7CoJqlw0en
c2BN36z5BbS7QS2DPN/uapxwG+jt5prxd999kLAww6WQMepjMIE7kJZQK8/O1RvxF6wiBMJDd7a8
P1vfT+ijix5xHyeWHAxvQXFU62WhIU6g7lrp0dZpT86wg605sniH3840M+6esc95Vx9sGnmVjIku
PJpM64usQT701LS1lG9S/SAc2FPlqouUzFFsX4BtDhJah0iICugv4mWaudDRhW9GG54WY9YYBMUM
SUzO1BnWcb+dzJVjrszspJT7CKmWdDLp4ArE5g/D+FTGSyqtM2drwO+qGZAq9VIKSmhQNoANNH9Y
ApsDJeEsMz8VTgHL+xD7MnC9qFOt7D3sj0A63rR0P5WbGFNJgnaH1nvRa2f7698HOF6x1C7I/4u8
vexc++4L0gtXjOTtkVaTf83oed1nrmiZ9Pgq/MwRL46MlbP2norzFSJ1qcEi80pwMvZLy8Cjt/WD
H0GcqyAD5JsMD6Sjvfu17KLndjZ1gzIK9rljzYpFmx6D+lLUwi1kblqsHKP61L3v2v5FNjNvEARa
yL3FqaI3R9YgJKJzplAjQ68CY6sNTNNxLCsAEUlh8lAcbwaNRfml4YUxd6n9KJ5DAj3VwjFEfyGD
2OPbDmDpBOSRtAhYPB7LQYeWgeEk42+tnT1sguGnt0um0zho6FmxmLFUqWByCgt1uq3twzQgD59T
lcY8VZ6L9gdXEv9ujQqB7UaoXn1lq9Nw28bJJNxK6PkQykDH5efNA7AGBDvNOnOjmJuUgUPGeKxl
blb05JOBIzSXZCHnuN3snThGa2ehLFnPvDfjM2rXNu3RcIMVmUgg7Q3WShprgGnkeNxTv6TM39D6
JxXI+jOLhhnni2ztCtIe5iiPO+vDE406BCjWTwsHGrIMV3arXdTwkeEPsrDdsWUMT1D7xvBQtMva
fqChQXbP64il1RkvSniDLu0wN1UD71CoXyKshROopVSBJdAyLAX+lA5nqT3I8QO96jxgzgxmKt4i
Kw3NUz0LlljGDQzmxmz0Vn4zZ1IXLJuVrR8C2u6Vbi+i+EjNnoLcaBEbyyhhxC3RQdd08NBxRegt
8EQcroijDTtAIgz28YOlmRaCdKAas5/I0Lmj2uSkG88k51WykAPHxyS5IaSA6auCAPWAEli7QCwu
YtbwUKkokoEJ/9MLBbzS8aFtlkys6PLSBDPB0vcegwaU9zC2KzBQMYqmvlpZez3fW/M7/aH9Ni1y
AIzsSjDLEJ/jdjGz4A1QDY1iPd90wc1G8i45894jVekTkWE0YyAZnkUvj6ZMZTCrHiqDUfmjQfrg
r1jaFcNOVPk4USXeNt54Hs6p20jjFkwtD6MGUw9+mmGtHp9EBcJ1lHvE2aekc3NB2IJK5NyTdCnc
f8WFpHUo29war18+icm5MRni1QGZDdf2H7APuS5QWxaRFvKZXAapvQiGE7wFrKy+Yc8yLP45YHvZ
1hcmN6OhNUQZvFFHv9FKLuHm0TzzTHYOsXOrLj6zMnlq8MFpnhExwovwjWfOGxJM33FEsJ7wOUD5
xA3nzfNhPwabpKJ7FiNZSErdsbYQP7jaABgJdghRNaDn8dbjrlZalz82RJo+fY7R3k62SNA9MAc2
Ud1uYV5wjszqho3bzkcjDxE81TbEZ3NgggNlkcE8XlYPUc2kl51IDtIjKyAp8wdgQpyg8u8p7sd5
gxxGjCeRqPSxO6XvGcA7p96G40YYkJVyIczMqr0t6nOobThkCgdxJwgbHtfqXuPP1bcpRbpMfGVJ
u7BxLPo01AMjnRWrfY4qtTuTxVGMl7yNZpPPLlKAKVhGSAbnBaL5/6XRCiUR394AYRSQerGQHriU
u8qdbpAifVSm2XCtdHAl/j5sXoPjdsIxy/7Rf2XpUimOZrohHAaLJH5TJOq3qZiLwYuXziVqfHUf
J8+epSagAlVxFXIzafboFQ1QVELMPyq31ngXXqzoM0f1bU9n0c1Z4UGaRzOl2/vIrHxCQR5+uZ6U
le3dh0fG0FU6St61KreWs5MNN4qwOQPHbEYEF5dEqLkDZjDR8wFYgM3/oH2Hzslk0RxbH5EbuJAO
p/CnlDjacnM2SH8JTL98VbbgHBEG1wXuPeeSyVu9JzuQLg7c7kEeif2ey0AhRqH1U/Zt89rzMTTU
pXV1AnuYj+eSLJ9BP0bJXkZiq58QvyRl88YkQFy/kbbm5S3LT/Jp+KpjFgY+IVQCLxbwtPYL4avM
66+U2EGVop9TExxajsCAaW9JYejnbkMDK/ST0rFG6CFdxR+whSSQyu5oP32iTEOsl2qKhAUqYrxC
gN5WaBvHlREvJfWhMwogBEUMXsqdhZSMRsjC5xisyZN7a2gCUZ51IXdZ99QDiPDeMcpdDY7r4GCB
wLanIHcDMMg8sUu4oeyjOYeUlz+lOJ7ZHKIMJgW4QEySuM9T7JTh6LIa4yplguO24YrcYK06Y28e
6Ojt6gWHTyjh7eskapWONalxETrmwfkWLXa/LuF31J962y8y7Jov3hLv3LXbLt0r2l3YhpnY+vHW
HDaqDv55Tu7K1Pzq5XtrvnzUDjliW6WGwMzowyiXo74wzPeRZSrou0B1RdsWGhfhXtLLueTvK+fA
etutUR6z1gFTIOpkxT73yjvDewttgA+NjyUwR2j5yI1ln/2W/Z2CKLlS6UYN3FOh6w3Dv0a5hN4j
/Z2i44sk4n6JbjObfvOOtkbIWbcR4Q3ZOuLzkomjYuymtZsindUOLjCZZfUGMBVESCYRuX2auLRZ
AxK12T3ojpnZmekR1kgMQBPNjpwdyShZJjykQ32RvT10P6HpgrFGHc1vCxGvLJnAksXBo8ZXIUo5
TeUV2ws6FGPoArOMgaKdlfIzkz4a54aD2WDwoF6z4KMG2mre0Bm04gYOcZajj97oNikPdzlet2I0
YKKmbc5JucmQzoAt1qmqx1deI0J15uyX/N+evBULlCN6HiENBxFH0WPxXxEzOkQcOeyooWixH4en
5YcHUW/I8YuFP+wPVKv9miH/goyHkZlWu0s1t2TCrFJ0ftfBRi+QyqLtSlZsfxxjD1zyrSk3wq/I
9lpMtGnxzXMFgkOJgBZrD61aN63gJhvJskv5gcgY+avmNvRZdZ34X6bAj/h7inX+D2K70ZIfuS4A
c/ZsZe+ZIrCaLAKsW6MC1b1ZvsoOjWUc97HPEDnK85lKR27CEO4dAeBCxbWM17QKHqpFGvrwJGsH
teF1y6B87mwgEIwuAmMvDNNx/Ske83jBby/7Bc0PbGQ1Z4kBcpH5cXUE4y6Gm1p4IaCALrbRTg4Q
3JwqQEPgAMlKbBYi7VdtLmlPo8MKG9FSsJ4XuzA7GNYR4yJRsXefrRz1zKwrabkkPL8WzQr06yp8
SNqh8dAm9qzVP/XEzXyWUyFGKAKvQTRIOlIkJnLKbjTZuTD0KrOfDg6SumMkp4X3wLjk8cpUN6V0
rXO0FRsDpQvkSHtjpwh9tAVzZdyKnBl1tC2635H6N40OSYcSPKMdtb6qmEO6XA/EBJFWJjosTfmq
0gyMzEfC1WcRotWxMIW2pYcj9hLvUZnll6qw6yQOe40ejLVLjzMy2lYmSKmi4kOc571/qwz7UEvR
X1uVnySXcFf5mT43JOU0TcJ1RK2YZvKfpjunIJ0eqQyAqlKANDDPVyP0Y4G0bbiIq2JN3PNBsVaj
nr/66bMnTdLmy9UGcrl86WDCkp9y81mn4NGCzrWZ5wSlv81h3Edpuq+oJEO5ZaWq3NGLz1pc/GBi
+ouNkhTsKtJC/G9ZTO4GJssS+oU37fpA5TLFBlLqK4dlStvxwFUxh+a4pLVeov+fqaG23wdDe+jk
9mA5iusX9qVXU5mFS8v5uyjQBmqBhG4GQ2gXX4JhciVFBzfquHJMuSkNR5VdJJIMO3cgE1nLrjGX
A32WYG32nDWV3PzYesSqwTpbjtjt0Esk5J8jfHPQjY1pvrZC/KJA/pCZB0ydzOJSqpBiR1h05gB8
cVhEOTQZa3TzCZ0L2bOejfQKtKTnV24xsQFmFdWoLw5jqetXSkrmoDZuelnaJ0G2K7qQ4LBplSAT
bBE+KD73JluEMe3JXnN4qZD+qOmyLTS3pecsAbyGOr1xHp+m1L53DlaPzjROxdTvg6hwDR+wL3pk
K1HmQylicwoaugmtYYLwUdqb4UZPeSKosFJ8b7RgTvqe4D4Z/OHgYwqCtrkzYAjIcbloLJiicB/F
GiOPlHPtgGEjo4x44mXMaxQG5a7n0aAwAaCnkmlZulFuYTwDSwTaHm7xsrMBabG+mBSS64UIqCKL
RuGmVPB8291O0b8k+TUBVCnE2fOjWABsLCIIanhaNUtPJqYeFYXOBRhTKbG0Ben44f2IsiRBtmKw
1x9OUcC0nNVShNowMGiTUAbGNotyg7Uf1Eb2FjpzYz06OMl7QV81OnTOBG0MB6lB/0Aw5GRCpwGt
1WB0NhiomqyJxwmdWAPzOY3nUUuHM4B3Za1epPpMJZvCBhc2cmerlBvOl4N2qSQdTEFK2CNQEP8e
nQ6rcD48iv22aBdBrLwZGK44gX2Z3phOM5yW3rQdk49yqpf8oAtiNheJgbxuotDtfvSGmRJjkuho
Wzsv3Ga4PhimUinPkSZpNbt1zg8Lv8IgutHgFhgrSyEDjM0lsfVUhJ/ddKHoTuNHgce3JYMstBDZ
MZtAhhZK/dwPUrcm3cHmE0nweiRkALx5DMo82Y7w2FkIEca1DsDNTxc12k6dQYiUyncmii3Hovh4
J8G1IQpBgoFvoa62dD42tPPihwtpaJOc80F7dmQY9UJ+yT+wMClVIvpQIWlJSBtkMUaiyegjecfu
MVJTtfD2RuzXXNddPvd7aaGG6G29YZkhwZvwCljZqghYP9aM12gqEWYXSBTCkaoENJCKnj1TAKZi
okyBQHWiUuNRqpBroReAIIDmoeMz17OVBtSr8OKdXimLtBrpNmjgGAwuSvNaFezBwt8c8LHJDEPl
CRd0L6NJ5xPr3FxEQDr00TUfIIc7+MJqvIQNnTGdiGIxdkNmmpOc4SB1KNCuW1DsLAjGAfUy+qvm
T0+/bKzEgk5Rq8yDWVaKipX9vZI8qw7krLaF4XWDXF/TCQMEokTMvqWQSTEjcqXnEmOiXdSUhhY6
sGGsFz64vearSbcWALSBeVfNbk7m1s75WTVAJJpsrfpOfrOjBmVFNMOMhasp501pKlS0n53yCnxY
oikf87m3STGllawX6oAtZCIcoFe3SfXemLjCWCP0zav3nt1wcIJ74hwL7ZGr+zp8V8oPoBV2dZeS
PQ+/RnupDFQpBg0LY36kCYVKPViDGaD/aGgJBv4+H5ZtrXNlIKEYvI3TeaynfvQeDHD/2yJaExNU
MRORo0fCPVNYPED4Kc8ZX0oan4aSjb76ldnMHhLlXkTgXWGOYLWYR5AUvAyzQU4oAbKNHIr4IH8L
qgXLTMPcKxClRgvY8cgtes8KRH0h391r6k+W+Zmihk4mbyHMH44eoit5GRBV/gL11rYKZAtmbgHD
WIhJDS7HMPwKa6b2REIRbZD99S3iSRO1g/JRYzQoAIcov0r8ZzOVKj4zZKARzdxNTl+4FLgCSIc8
S/FRqWB6fYSoqoUJT72EEdh1zHtKlc9jFTBb+raecISWX51+N4cbn0SPF4SVMWi5WCKQK5xlxmaQ
z35xSwnSBX4UbYmAVUxyhHgD2XqTeJSvR8ZDcuCmbGbjkxIfO4hab636Liu0/9IyYCGY8B0Bv7Do
4zQcamXtGujZRm2Wht7MZhPQUIUGJfxomRARqYAjhoFU5rPAUdmwLTDsd/4jhH5Yn8yvlFNmyKla
bFfjof8nxU7Q+mEy17ixWztYar65zeh3DauYB4ziPEi2cVKzV4IYOXx6nUADJm8Ne2CVoQJNIYLh
z0hnoc0vfySJwMtXQ16u4mou8kNoRCw27sgqjoyqpJgwlYNODBttRroi7w1qNIjlNyulf+j35NyM
SCj7Zb7B5zilS9jMomJX7/xOKV+U48mMdn54kcDroWlvtzLuRVw9er7OHbh996T6mcC9SmA/W8YU
hnITD3lafFbYUnx+5NwZ+CWRrAtBhH04EbIhU6eELjdKp1WEOghdhUr3lMig9EMU6vpdi8q51p10
L19qykXS7xLpkpr6Urybmb4U/4NV+WRm/46eOsAJblK2I4Uq0D01w1dhfGTVobV8+EcGQRu0h78a
J0h+DjOi3v7U4KCTSCpeyyz9la27ar3qYat6xwL4jLXNEMIoGtPF36QqlqP6iOOdFK1LPt/aX2ih
vTQ1NBHKX8fw23vCOgMKW3lbPsvQ3jFNYG3HMqbZys6OKB5897W9rbBbptdSXLPhl07fN2o3pfhI
U0S2f/yZnXGX61fekHF6z7lms/G7R8iXlp+AfpP4isJwgospH3S7JqCbtGR1bQ33mjogJf2w1vS9
zSKFmX+jcCJ+yFw/Ec72yjnJLTOqvVdezPY7K1flYGPwpW8JMfERGp9NXPtspsrirgYWb8w9y5/j
CA6qvxrNRVQIiowWd5lj31ROWZzOzWCnKpfOuDbMUBK4xZfOJN1sYy9V/xB1F5XifdxGJb3cgYR0
fm9pr3vQFtMpYD7iqVfN/qgKZWZwpybxEUMb+0RHZhd4rDi9qusYfKfpl5Ku2Gm2+iVF302zbkxH
tVnjwNPUrUxaiBJtPXnEVOuW7TOUETvukvhk5xvLuwQM3qDa9d62YlXZHYpyqdfAFzatcdFaRJby
fTJvPfoFJTtAQa9oGW2F4U19zDHs8MF7yrPJNnWxT5SPcDrIw1XnIGjDO4+MwjGA/7l0flXH2CkT
YjZuTPHH0ehF6+zVsda14htDEzDsof8ndQ/G8sq4DyMWp28FWARKMl/bmSzrMC+yRPExHDK77PNb
odyIF0IAezQjLEj4DqeTBBZSLC1upr1uGAbpuwSvb7QsHNYVxo7d9ti+p2zkexw/dLZC70rdGLue
ceQvqvgkOzeTUaxtMKLMONGRJiQno7pb5iGoYA6dg3KbBqj418OEJHIFXM8OTgHyRSIjHO0YGfbc
k6nCXS451uIWqt8BWn7fn83kBdgh4RvNW3R5ZLkMBbUWp2d3JQi7yH4T+JrlT8z1l+4DP1y0KBbs
wJor3sPTV12FBmVZYllyvqTqNfpfU/Q0bbyp0s5JT3QHc5cKJIBtXHGW5tpPwV1j48EaUNPUOVqe
PlqEbLdy/8sYyIem1CMNB21nnhzGgJx6OtCY9UOgfMXBI++epnkvRhYwiypbYAbyxm3T7dTkU2c7
nx394GLwzyBlm4GC2u717iZzr0TfHI61MVd9PAmzkLUUGL3mWOh7Biw1k2IMhMhMESR8pSgobe/i
sECrvUukUD/B3VCvqvcj8wXkd56IMr3oLV/oX8GsDBEjX72GSBfMbbvREZb7PLUne9j63pdebwqF
+Vj+OfrfjewaPePvYt8Ph4i4mG4dRUd4xjTwdr8iow5zNQd8/CvepvZUt3tf3anVOz22DNEzip4S
/E3KKF377tpHJLslqknWGs42ydkQr0P1wbOaFN91tUaWN9hkjqZvORIkgiVwkpBqzPDkEWK2UcDa
KecS52TKWdzBhgRnC6l9ZsJ5TqGHMQqdUxYWtj+LbJtZ1a94wcTwoGiYFe4jY5spLkdbqz8KMgDQ
LxrpX8UaPyRjkg5whhIFtA4/WaFsCEP2pbVsMu1CkcppYvebuvvAB9FMzLg2nrJjeOjgqo78d5UZ
NxXwW91jFebXNOjzNkpndNRkqq7tlsBR7VcXgQrUND3avhh+rWwLlT0nqmWd7exiMFgoNkF0E20a
P2xXvehSfXjuNmNYURh1KEatirwMD/XVLkt+NRxJHePfEGOhEd768Z32Lqf8iU5ReiaoLfOWZSlM
D6nPVntnx1c9+W0V1vvyx6B/F8Z3mf+VCPqzmdKTKrgJ+h8zHmYYXEV/2Eo/IvMwpQ/rqquuPuGC
1VQhEsP84IJhlTH6pyYj3MRLSpZUsvbsTdqsvRqUmasQ6GMBr3KHiWz4SxNfbZth93vgHJJHRe4C
VEUZxh0SOyr57C9xri1K3+KbW5Q/fO9fcjg4gGoEYxaS8algKhKyTNzx45rmEqgBIZQmbxyF3Rsv
TVA+eQcS7ShhzMofI3O9ZKUaqzEjHPUW+jsLJjQ1SrWp+IuSLN3FXccaW++5jqk/KnDjiHDJRodM
xrdT4khgQ8M+6o0NHvQNlZSg0OUvIusWMSDinBgtlCtrg3xJ1GlNAexDWmsjLgoOxsQvWKPUXAi8
MiNS+NB6X+nFuNDHCD2I89ml09Mx1UchVwyZWFaq05ftdYJ1eLa5BFQUzm2aHUZ+JYfmETN1Cy19
32nYRnsbbFC0qTWNVzZHzPHtVQYVxLg2YhhxzpCuU7vcmgO1QZHvPFT0qc2W2AamJyH6RgowgKrM
k+pkWt5pV7TprjUs4cZaBHJmoN8xT5Glo5wj34pfCv1eBCmgCVV1lcQrLa23Q6/teinGQ/c22d5y
GoulxJDSsSIQhqgoAwghwfvg0aJYmAHRFuBodQ2jcdOOEIqqIL7aUOZFd4FAtpqs4KB4/rm223Mz
QOBwRlruXZNefaDS3VfjTIeO4qgJAAnE8qKlNG2LYVOGnzKKgXSkroXv1KpuFib7lEj2MkObYiAc
JtTN7I4eZ71Csy53VwwChXUc/WGVMtprAiAiSK1GljoaDKCo+ZLzs5DvhrhgYlLjslh9K1kiSuot
rkY4YOMzjjKcO9OuRcOhDJgmm50z3cPEn08Z0Ug5iTzkecX6OJOLBlXyuK7jV4crjJFNTKYEVr8V
X+UyTzCqeMIal3/7wJBpRwvsK/GfwTCETFCoViryOt+N+RelOSG1NLojEHWMxHNdRdgFuF7qxqVD
fplJ5JdBa2hQjBUIHS0V1zKyipq8ma4Eym8tyGbmPOKLZharUjd6A+gJr5zY4RJA1PTdVZaw/7UJ
505t9hdMbl16karJzUOSylp/pynjxq7bK/7EKR92yDN3cjLyQinHLGvONMCuTkodzhpco5AiBnLq
4Sfk0UUm26+0pWcy9lep+R3scNVbxh28rmGPF9VPtl3hr3RytBqMvU2i7Uq9ukll9CslxF2ZQt5b
9zvnbg3FV9kT02v2r6jOroXCs0Ndis2/t9tTLw2HXlEOmTkdghiJMadkExCzxybMMYVNWBu/a/hO
LclGQoMvLxA+ZKQgJWXyVVcFhwhri4FIBgoa++pABhto0ZHMdc5FgSZWGizJYS1bWfjelKyO9oDO
vpgQLBQp/STpFXP/vA/j2xjIf4mmAf6Ku0Pt/A1Kf+1s/ZzrBiTabm7q06on+Tsz+rkjD0ccZqgi
ZGhjmo4Qj/Ki44dOO4OdAiroHAmoEcZzj2e6NyXws9YHigecPOmX5u2Ay7DdMoQERoeMWTtENynw
SqSnGpZXQm1gQmu71C+vrYP5LNXV93yMu616hLrPbVrm734/Vdiovwdp/Bl6glEQKK5LsHM7rkyH
qbzD+DBp27eqFOUGIp0kJ5ytjO1w53nT3QpTshvG8EwAIsImSX/LSfUNGhxxPSdoVhKwq7FvVbDl
EEnjwqG56tUqonqZTQWrGt2oNkX0rhFS5SCsBzxAXku4stVgpU/eRrOrdTVC7oW2guSzKaKtSkvb
Jqi+0J+kNut2O91MgUG6UQ+tT1+Z0Ckced+RNuVpuO9gkBSsR1BX8Qm5dh2u8z6aTwVO+6Y6yyPG
8SgAfOLPcJasLa3fmT6sfFmae4H5EQLlSrx0Fva8Z2Tfyn3tVmZLZCYO4bqjC4t2IQ3bGOYbsDoX
hQB3Hv7FZGFJ1hVkqLdSb1dji/WplTdK9Bw6Hm6lUi5TO3zIQU3OB612FBxlRfkuEelmW9vzUBYC
ES6HRZm0ayEFYCzf8qExdyR7DYD8EH+ZPst1nX1HVJ38otp04fQ9kZDAO35ydHM9tNyVAsFmckPr
xTzrOuxKeONRwyjptK8lvm9j2umBvDV8ddta0D1C6PoUCBbbfT367KFdJTCWUmQqwUiNbUL66Xdt
ER3KKNz0ICcHBcktaASsg14x7geGjYHRrLSxXUo+tCYjdyMIAWnjHOhq8Getfak8iL/tAKV2RUSK
cM+KIzwYrXds2MlXw7RIbIkh37CuoxqNULOZWAHaTD1LUPhExi+BKhFFqpizBtR+4isntQKscwzy
TRIsPe1AfDL/P9DX8B+69qTmtNHMWZoDWaAV2KMw/C4G9Hngzkfnp9aelWgj069ccq3/ODqz5jiR
NIr+IiJIIFleXauk0r5Y0gthyVYCyU4CCb++D/0wMzHdtlWuKjK/5d5z0/fWfY3kI94akb3YXDAE
BmiRXnrm3333lTOOUnpiyM5gK/wwfbgvGR4sDxnnWAZrshPOLoLUkWQCzioLTEhZ2IBdgYMiecA/
OybXMwe7yj9H/2GD18uUGYp7HeDymuq3bbKpkqeEfsEHrWGHh8lsLyhgMtqRvDr04M+iP4rD1jA7
Z8NOg52N5BzCMvHzR4N7jKrILOjbb0nPwpNPHXTJCJ5QgLODDgSxPg7OJz+E7IXsLa5fWi6eFr9t
RMyu2SVcksGQICa/VMtj1B1G97zSzlL5GhK2g/5NizMfx1BeO+m9UH/64MfzkZe/RMGfLngOfXpX
6L0uyl3/2cv/8n2vFMTrzwqspYp+w3TDd7QOaMYux3wjyd02QAm7LN+D6B8t0zJm8+ER2TgmGJcV
sdZ3FpWXzKCPMyioMTA4EWksY0vuHw944vwKR7iE+FEMFA4TQVvHmj2TqruW70XIBOmHvwgjoMRh
HHvtvU6gIz2usfjWKV8aZsfxhCEkxxc3g2weNn/0+0DYqEeBxGXdbbM2psJy/fIBYbZM1IjsCYjx
ceLPSCNGY19UKSROab/7KjLLsaz3WRMeSoJ4etZzoVOSUZ0c0gfrs5DTyTlfRsx4aMJ5c9GVkrjA
U8Q+x5r6JNPyWJjNOdsfQ+bX8US/sFwh/SARjQUx2RwaB6+fvoNaJvUBJGwNpFhdg022TNjTwkeL
ZHYqJEAD23vyNMf/sopL0WUbBnknYJQslWXp9MrbXxxzxG0j8VnNWZSPjveaFhU7ij9V8c/13sVI
Q/GQ2iuydZNjwVERh3dF/NlK4EDqO1ge4uoe3wkrRAr5tYVKnH9taDcPS9t4a8eHmh3Mwvrq/36b
Ti6uPlT+axZvNbC/lW5pgoNQdm+1wvX9ThlVxX+V+zv04Im8ao5q8TxObGEMnv6wokVCaj6/hdEl
4mPI0uEmdP6Whjjht0w/rrTNBGWs/itPRxzfZM5jvr4o2NQMUErvj2bpoNZ31WB/hVPNVp+TZleE
cseFysyczbPzThgUYvTnrMLd5EAJebcsZWOEfTyOyZ+xcY+rFni4Xnp0Mn35z5LOMgkO3fxHVpLF
H6vvxcHIuXMCgqqYkbblCzp4g+JFhp9FyUtbFRBN8qwYyo7/dAThHmkH60zsLojp97kp9+zwjk2Y
PC2mPG1fpTHrDhuDzIiDotbYRm9D3J6lQsNoIXyJiTxYSKga9SnCWO+wetmBqRJmmQwbD/Y/rz4k
rXeVOKQOoue1IVeqGPeLTK8zpk3pHNxY3R5C9qmtA9CMHNQwYSQZzMeCK3iGiBsUliQQ/tmw2fCv
Refezmp+tGzjSsnDgvm5IsHTZvqKnpn0IrKcppiV9bMqOC/X4C4P2rNAvuGkqOYpMSKRHWO3OvKq
yRyvj01PrTx3p7oID2tcInwRH20O66SzBIdDvotPyyzvVI9Xq8nYgGwCCFYy6lVBtYg1Qj3GvjPq
D8qDfauKg+meZaZJZSTVLkNzkx+zlS0fduVUorBD4FvSQLuuA21QHz3+CoXlCffTm66+z+P6ggUa
5EjnHMM1eeO3ztA9CRXFcxruVhdVgAcXxIOI1WnY18RcQQqRAVQ4QAgVQKbVQw9sOYCRR5YsjJqZ
VRsWnLY8wC3aDXDB5DZ6Nt2+ocShNsvMxZIAU9TzncnXQ4XKoy4g3ym2/5PYz2Y5zHN67TABQpsr
gEv1/Dw7R+cchKcsx1O8REA9WbH77v3ILG1Nq0Oy68kvCdLg4MTLYUnIV6fLDoFU0uAcZDuflxnb
C4oMk+THCXSki9Q1jzzESysunNswRLnO7rsB9aZMfOqYBDGyWOLXQhTXVRef6UtGt9lHI9FvTvQ+
DMneZTBJnc5/CKrga1Kc7TpcZzH5n7vVuYQ0dCFllWb5uDADSQD/uNSSiuD0fzOToADFybxZlH8c
/dttmTppu5/xxeqI/RBGxSTHDjd9dTBp2nvItDE7OD/cNduKWo8Ii9nvEtGW6feoI6D4M2e5v+AU
jcb7YPwdsiVq0qshfNLyO3A+J3p+7VLNiMdePxd4dzHn30ihj/5jpm5Vo9kSrhOvabhrpfOSF/0V
85nmoEmirof8dmsN23bdJ/h1LCEpzZMPUGY6lsX9BFKhzD88+9KLr6i89ad/sj7b/LfrHAv/JSbB
sz5p96Hvv6v4ahu7L8185dLJ+c6lmPcgzFPxlkIM7h7lqA8VySqi+9bszHKD4C7+M4rLZjpS4NJR
gLrxVz2jCH9K2GhIVIZpsElO1M6MzSGJCF3/yHy5mxnlaXZzs/x2N28mBqZjUI3XuYNvLqegfEvc
18ERO/4H4D2sCHkKEjRL2BLkY1fjQaxuQkH2Auo42sAQ+iQlSShwCLoD4UUkhfdEGLMF235MVWGe
iBbWkwkNxjbxPuc5+nN/Imf92U8elgLGPsWlAfaNA5ENBFIsN6z+juzGhT9cGY5QR0tW8/mxZBs5
4TVy7gaBxm8216onhaWAbaAUA1y4+7AiG8gYvWf2Pf69wLIOC19r7sMhGdm/DydRryeb+IfZumhT
7bFth2fH/0w5piMGr2DK82Te+UmB+ms4JZ1/nMJ076f5UZhgP+n4OLUdmuxPf6EtgYuTJHdD/pp6
2a81eSibCKl+BOXTHnu8B26ccqj6+B7KbzNieNO8fFZ5dqAOBK0ezIT5EEtd3jc6eGA07C4lb/hW
amD3IGNvTghOQUXcISNlkwtuElY92SQ01jU6lypbTlXK0F591MidCmQVKvjtoRVGZdWRfrZ2zXkx
CXgUebAaPhNqi3wl33GxBLYjvsfs2nZkm5GoQU5v5SHaqjGss7lqWMMnHI+Ty2TaoEL5sVSgM6lH
23lSwK227H7xv21r9n5auIXfDBuiOmbNItfDsKQ72w7E/mGk5MUZzBYjGZMlW+ccRYt345U8ypTX
zi7z+AdcdbSiJ52/tQXqN4wclHfGuZkmcEJ/WzZkjYfxpvrxDKW3+FjHkfAktUdptg1U2+PUR78C
OvDVEl3n5Oc2Wg/cWeQCXQzc7pCk0VaNl36Ob+IBi4U3nnKCM5YKdGjQCpYb7GHKy6QzkqDGiUtg
vQc594EUpGLqLBfvuhH1rRcN9zkvnI64L+j1Ijk8lEHwZ6m62xYo2CruAwEbJuLR+OV1+CK2i16W
znEduWYGRiW9vSvn8dSO5CqV4k4l2XM3ibfNeeTniBy9Ir+JSx4Kt8UWQkS9d7c9AaLwztPi/iW/
+zZtFDiz+Ny7Cw+agfEVglnL70IB9a7pruc1fFiD2zTJvlbdPKcMpipn+M28jslzA4nfgJRIx78g
GzMzPJdNgIIC4Bw/1RHL9zYYHM14pxP4SsXGC+jvFPHV5WsyAtlK0C2Xr1VSHCJsUbqwb2MzgDmh
WpnfS6AtgxNclQs7chRRyKowF+rl2Kjh3staROrlcMMDdJlEiM4k4ExDkizFh0CIsdkMnP7Djdhd
yRnS7XojWn3FIBUFFqL1pH/IQ3pNyQ229P1tTyOaF2TZheX7FPSIM5T/d4i7o1Tqd6DkWyrmp5Rd
XOK+EADwVPImLQ6orYR52q/85IWcKzHNIwGv3zOaBhMwJSvDG7ngAyv0ye151U1/J8X2PaDsrMVL
kyCGEctr4hDnYj3apjYvf0drcYoDKuMw+JlVc+WW3VHM+bGf0yfbRG/82GcdqDsfRZTqEAvOaDed
ElZdRbEfhvN9kmDTGynl2Xg99vnAqYPqV2E47FvIi0i5M/87G0gO68kNipxLW8bHuH2E4b+PyYPQ
PGwFe86hGy4RVCw69W1r1j4p1OMLWzR/7PASP/mrfVgLrGLY+ZweFfmGN80Ik0dAxDC+KIGdsKKc
uOGEl9820/qOFI76fLnlm4828d3F7lwy3mRteVhIkR8lzdwaPWsEFK5XgHPVt/iojzFAxbB+rlR1
wlnuqOXdIFIosuCIxpVFL7nyaf+yMsYfFdGXnndZdHIrDZO4kSlxc5OuBIbPMEyhK4ZgRUOL8Mfn
WOz8r5VmTmDOSmf3p3fLg5jluZj8m0X7r6Vyj3KUV23L1pOMVkD/KA+OVa5ehDF36CB+VBPs/cxc
Gbjx0Xyc+LpNRKjDaC9NdtWhFMnQZhWki2mvPK7SfGUmPs7RExK//dSVdz21Td5clqRmQcTCg6ks
zPKrCCvXIhXj0Oqhmcgm6NLXxdbOnoLkfg4vIhFExueAfwRNG9MrNxwpmcmSRhft2+ouLoZH25yJ
kYUjaVPnrqqBhPoIUr7i2J59nt+1wmkIfCNnaxwTjau57OsVicsqLt2MLW50EfLKG3zYv+UY/dif
iGBTL2YeFdyyGRXQL5jw7YL4vp/Dp2Wzbxr5b5uueTq98dgvdFn30K3RxU3du8ZdsGIuJ2MBcYUk
YzfTwyYe6OiqZmeFCV0/xDV0vRokVRA7Rz8czqIdHtQMlAFztkhKc6QZ+TUADBAqBVIYQWX0jwY0
gVimG3DCY7TupyD+3fRYQVP2N40edswkUL6th/iurpFdx9SrCnMCvhUdoIsy7XOCUi2vUBugLfTf
5dQfLZkH3Fas+4pwp+PxemIHDcNeLBpsTULoOS4OnbARH9OnsaOLKMZ531XLxbISIvH9T2fIiRtu
4ro6y2S4+Ha6Kn3ozMwsJ1lc+gxp5kiYe3zbWTx6F5GhT6rZX82SgJz2yjhQfbl0nBzVT8gc33g7
8tQrfH0NlyCZBy3rAjOau/StRLBYLN9jWx3bJdmBkvOtOVdrc9Rop5Y8IOoqhi3gg5nwdlMfHl13
Orbg1xvJB1+x60qHkxsgfmnsvoLAX9kTzeTVQOquYcYfEvM90JHjw7x0BFO5dGUdhoVGf0SgEwcM
QGBM488uhuL+7hQNnRTaCIEiWWV7PuJjXoZM/6p9uhknUfx1gwG38GHJZkj3RM8n+PUMlNoFzPhW
dbcMNkmOmmlEJVMFuREXcNXlzEn8TbKGCLv7Y3pUWci3cppan3TWOsex0cJ2XBmDsZnPMdgKmqOK
/Oo1w0E9FcffkQ9Xx+XCNgnMmw7rIPJVRJLUDESmfE/9pWbRHWefS/E1rO/TNiKqwBiGGH3g+fHX
/FM7476hyOXqwqXXsG9sjrGPrTO8cVlD5X3MfIaBuytRZ794eXZ2xKMXktTX5waaNgVi5gtSdkaP
3OdqCxskoqEZV3wICR2YCGB9tU47XdUDjr4kRwYkRyDWIax927xHfZztA596PftdreGXX5iPEiTM
Xrj5Plox/Bqv4+cX6tP3CkqvWtznPRk/UaxRlMbwT2aHVwv4yNOIOYbAeww7IGdVzLCmATTX8Vdo
tKQMjBBk166GRFO1d6IzDwMkSNXliHbHOjoac3FSrjAvsPEuqlB5OgSqTuu2VSn5kmUBvJQ1j9tj
TfyIXwrvnIM7SbqWU00g+o41OswiqAv2xZSdVorsHHL5kIZKMQnhN1WauEWkVTacI0bbej9E6XBp
MBd6UUByJ1ZmJwq+ujkC1WoJckzLFxGRWeHo8Rto334qw6MW3iH2MCszYNrFNAh1jmwg/BtOGxwk
zy88SRsFOQRo26ZnL4PHRf2LtZlM+jhBDJt/mqi+163zogMJaEfR8zeXbDaXQnbncm6pokOEBMO6
XGL8W1k5XfHGimNRUfME9iE20XNRpxA6vHQCRVc8J1n2GInqoCu8+mvo06obl3UJ4gA8/4AmEQLO
DnIGERMWZzf0KMEDeQg/ROXRlcLT7AkcG52JbysNDsuAsncJ3Jg9xtaezFAFbv9V1wUr0whAgbLc
IS6iXlnE1/3IWjVrnz0rf/zwkUQO4IyOJPpHPawu3PEi/D0RY+uF0P155cWz8Sp4TPaPrYhMYJPc
nOoAMpqf8SVR3YtftNhQpD0FJQ+XP8w3TjT5p6S+yU1R3VRjeoojxshVRI+lSnc+20pduhb0Sp6n
yMb3Mffmzio4n4ULFL8uCQRby/IolgzQR+4Dfk+ng+nxKcZMqnf+Eoynnqeo2xKPZP+lxkgfVLZu
GvTqrOVGr4H+aL113S8rHs1wUzmRyyXGfD6a2rGHuLV/5676Nh6RHKEYaNGZ4nuM6d3itSf1+6pc
YwK5Sv9fCpayC1lWjyk7W3+ort0OkVjE/LCLu1uhO5bqIzTcXAPo0pGBFoaTImYhsPPfKKH/KtPg
YNEr8gbxp56RaM/tvqiZvfVKfg9tOx96kJCu5G0a4WvNkErESuZiRTzFUJUe3BuNdjRh/x4WH7iT
X9Zo9DCqV/RPBKG5K2vuRaQfEiFAs6rvvkLRqn2S6grE20lVvbdTEZ79PL3UDYu0EHhWtwBe7KPw
nLJi2U81DZ0fBM8uhDl2fSdBtmgbAdZnjLaeW+P+Q7mxli/dinBoUeAXbb761MPrXTwz0xmmGXet
oBYiUqjK/8gSRuucvkwezNyM9aZoEFlOQh1sRqiHw3MfmPCr8KaboieJoF4lUYoYJ7zuZ07Tn0Uw
D7DUBXmLeK7TtKUoB2qVw0qO7gZarX3kIsdP3M+UaY+1SHoKz9sHy6am9jAu535y3fngzoUTfSRw
8yaINEPwrGOaCV+m/zhrKi4sBhXDk8RrIqblr/A7B7QJ8YJQs7wIVAQXWJm6KxuRkpokeZ0Hnoza
fhYhNuNiJRdWBNFt075oxlNhMQkk33wcQcT4zzk1VMW/4ijc+Y0CxO8SLez0hKwJp04vCpuaD1Eu
3lhsa1Ox8inn9ynpDhKYVVo5NGxop0flUdk0Bu/t1KKpGDqqhadENzdRAOh6IIa70Dkomwn1bNpE
aJHmo60DFppLAXhi9S82hm7htdm9DD5yHxxAmoIcTTddd0xsBISEAhS1CHg3OggYUWSfjN9e/MBz
991KmCnbrSGCYuOxAo5p+suy+82a9r6KG6DAqXPlgdROxuCm4R3n5GTmNJTp88SXB+YnVFbHx8Eh
h26/RnubUsGHDvuzOr/1nGAlUuWx+/+d6ILi4PX+tR6ZGw09YWmjQeQhnYcOWV1J2cX8FM/CWGHv
svQ2USxH9KBPHTOGEvEMFraRoBeJ93Du8L5vlZA28i0ZEHcm05VQLb5T5O+9YuolevNUCsw+g0ex
UvUrTCZwPYiuRNB8BJlii2YVpjqd00b1UL8IHVpWc+Xng7+vHU72DledXFISsRm9ODXSmzn+LAZE
itatWdXLoEMDcjutBIJ4ccJY3oE4hwRZTbgQXWjd2/tICP0+RAU2hP3TgN4HzhKbpSBp3uu0Zwvm
M6DLHvrI/cdy4DnuewIWkyPRvoj3k7lCD4qLLgw53SOBcjCN1Dlnk9MM5JDpimiHvB+veS4xK2YY
0oaNqGM9KBhwAZeiRt08JfEeBcBr6ZqLMBJsEZEgnNXXAeJfmrX3mseU7ZjeZTlZH+3g9gfXJWbY
5H/lRGrB4nX0fOB42b51u555cefIM08cmzLLVz21YMgn9v5loVg7YGjyGufQ6Ih/Hwg0fOjeuoU4
o6T/RlbLZHWA46gh5WaNfps8prROiMdQ0j9FKkXSy2xo4vFhRvMUlHW5nzC/UoA3u3nGWJQUo2Ib
IZ7BiDZR7u5kn5QEFDNXrMmmRbGIkrpgUN95LfGWIgEgsU4HPIZLWrl7M/6VdUoRGEzvklOqG+DY
jOx5ZB8814j8J78GVL5M4WExDSyE+FHZaAsYX6ENTGyrSyQb2eC+Fz6VUSBmjRAaZd6Iopa6ez14
tXnHOKeDAupDqB79dgg4yJAv6Sy6CUe2vymrsXHV/Y4vKabs6a5wGWl7UuLb9iSYrfKaGAbMhiy0
Jme4tZ78m67sHyb5z1kGl32rZfpfMiYLQnluy6tqhiBvhu/WQaCyJhtjn05ldN8Rv67sAWVSnpww
/k3BADUu55sYVITlOvmr0EvCcA8509Imd3n/WLrdlgECGCob8Q3Nk31pYQ8Emk03LnJih7xi3T2t
Rpd4PlNshAEyWplnrzL21Tn0mVnmUxKeiqFkqTXhgUi64CrlSr04UOPKqvjwa/mw9C5x193fbODK
dLTHn2G+8qaVfNNWqCP5a1uL5dLXD6pJ+TRc5jSjha0WxRClaFkn1WCu8hQRmdgk3JyFyFrnzANB
YdpGEesLV0AsHccBsZnxyoBNDzezF7wOaQWIJ8Dbm9duvdWKfG/YwBfj0OJftHjSl+YzKrYQxoo9
g4eHAuIu43RXPfle+5u9yxJSzjkFHJ6plwwU08cy9lNcA+LFS5l3dtreZVNMrEzqB4dp1re6N4yt
4vze0xYvFnWXytk7lP0APGMcCYJhPt26n2RR5Lsm9FqeS4urau7/Yl5EHbtiNXJT/6CjzFynZfjY
GvOnmTSTNtR7pwFZwzSGdGU2fIgiJMRz02CLog1Jylic0pEKzmXa1nKoBw0ZvqZQ22zDIXzVxNs1
CvjOJvmbHLO/kW+Wo9tfVo1FaKRQ/hWyYKbDATRlJE8kw4BqpJnsza2ztvfWiXC3+jreewWBbCl0
kYEOsUgrZkQzpiZ/YMKgEzS4y3XoGxJ7RMK8JXbvtUsB7yt4qzUNdF+ijsQcmOY1qz01nknD2Wvf
geQi6HtHj1jludi1yLR3wvpf1h9Zk2I0SFbaTKfwD+0wXYNr/+NlCUbrnhWUrhPmw1woWIcCn/bT
bFK4nuyBQLUu8MDwJQ3Qd+dZ/CseYiyB7VrtPedQR8v7lH05XfVRO92HKRgWpAlOliYf3uNMYW4z
fPxqCF6FfClq6N7QXokLjDiPZnMQ2vtZKV15jLkRCqffZaSdGgvDUBs/QUpTncq8OVfDAOkQlwHW
z8bBA+cm4riQJY3l8deQQd9Ib9u5h9sKm3P793NDmYjMkNCOy7wF45mASblGmLcHLZ0m0HyH1rkq
NqVFtmmTsxS3jtzq65WpcrsZ3Mdh+CRy/TtCw+Su8Y2Yyv08yh69GsUI45X9OBFhGTdUyMssnq1i
QU6KO7OD70DGArgWr65KvsLKEku4EEqZ5UiAGEjCxSDaNt9KXuaILJnIHYjE/RD7nygpv9q1ew7d
8VgwX9qV86PjT5s6cgAN2PyuLQiDjL3WoFZkA+XWB1oM0r4gr9vATMnNaQTcgLpkmMFNVgVOknA+
JgqWx5I7xIaPLGAjUEujdyHJbQZR2RW0ftlEC+1lrIuHwkBbE0hNgiuvaCOcKHV1qB3e3qjA16zj
4CwcbpF59izps+ocjzGCa9fHJxXHx7XFGYfo691W9VfWMG9ae5YkSCZ/x82A5Sw4ObYg7DNOWHkw
c8zr9Pz/rzO5OhDz/NRU7ouvvBc2GN8Y1G9GSWXt+bSFVf1/l3TOspq3mV3ktOW7ezAq3eJHjeH9
0D0XDAoA1PAlW9bpvXPWf7WPKsbFopjqVzvT+wS9eW18HN01ZdmwsgvSj14XkA5YfjYkO8Zds09W
mAA1E4KxkmhKEnkyEGUr/vRf4faTfQc6lMttsrANIRxjZVi0kVa03rfCob/15lPsEDPg+1jwigTN
getyWvG7mFd9DVnwXaFmzfPsPasSyLXPcsbHGYRluE8ksrsmxz3ZIjPk4mL5y7KTo6AfY7XvsuEz
xF5WZ/iHOx9ZZhZO33PrvA5JkZ2a32NaWLLXLngB/oTZSos5AGnpWBtkDSMolc0wFRP9jxQPb1PN
eDm9DzP0N3rWs0YAicRJB5R/u3HE2glA4yaYJnUA8AoWKAoIiHcbknsv2An/TSZ7zAP32ugRczcF
TCOhFXjjEOBERjSkbaIOVcjVkh1MSOplhBmhTZNzl9C4tHNcHaTk4o62r5SRL/h27710HvbVxGeW
xObVnxCQrdG360iP7RbEcc4quXwahZdUYtfbKcOP5PYpQUFVd76muVxGUd10s3mvktdKBde6rncl
OrUlLLjtbMkYEFN4ww60rJvlsHZ04qVtf8Y+ehfq3Kf+A6/oRisMijZE2AahmPl1fmwWS+kxMqKZ
tfjnk0aaGvZ7a9Jc58myTSHBoTlTdPYjxFF6hpq+UgyOvrL7KKVI9ieK7Uyl7KPsvoNrGkThez8H
0FT9oNlzI1nW+x57TK4u9nqcucO07HxeEvNhpQ5E0b9IlyEmu85XBc2HKJSFPcem5JPlu4kZjvS2
mdlP98mumnK+8WZx9h09+9qKFPnC/NdzOOt6RTNk1+UctiAf+4hv29jS+QchK84xu5EltYfN4+6X
csuWv/1WgYljmzlvbkIdWGctrYzwz0bOG6UDVUdKPA2rmWLHZBnnsmh+1h4xR1UJmnk5vIQaORGC
gXNj/duEQx3HJO9Ml/LOhX6J1a86rMS3gBCdIXS2MYPzEoxPxUS06/L41MLAtC3OqVIeLTQHP3Mf
6gCheJs68JIsYZWjgZPSwpJtXXYvRi4H25MWSy0o8voQZW2KsPCzHF5XSdmvtY9jzgN64GNZxQ3K
sybZodYVUP0BikbdNwgWeKbboLkWlpBno9AeOUN0RWu9VxVfxzJgFjIX8IoyxcRoNmyLGMXhidiQ
bypGwFgv81vsRdF1S7MfFcynGZEXK0rXECv9MNbF7TA5T4Zz7KRt98fvWLeJiD9XhmNzY1nnD4XP
5+U2VKxieVZR01wlNrrpxmYTWN/XjRtd5ywwd7IRN0vGWdVmqj9TH56dnkxoVTPkdVOHVoEUqFJB
p5VLEB3XgePLL+1H4qJtDaMu+5U0ccwAHxsawt+DLHg8cg/acTPC7pj5ZrLycu/hHRR7W2M46xMi
LJr579pS6pm0exgdTE2atWYTk/XYEDdTa/R4+WiG62CUj/EyNc81YjSW+CMrrDt6Hcj6LjjkNMPl
YU6c+MvBrQkVW9sPZluUWX7MzIYSfVmxebolfkYufKIL+18obvhE22fGUDH9bPwhU3EnF35XJgWN
ch/tGkQKO+wzZ0aSOFqPU0ZohnW7EVkJw6K1tei4JKmWmgbdZtnZkyGAPuF+DJnvoCwYr9e0/1dv
2oXiKiroNOsS1G+Ub6DOmSrJ/5U2HtXMkkIlaKdDylPp6ysd8v9jD5Y4TI7+gJ6f84ss0U4HvwVK
zdHhMXNzubCvHX+Y56xouMA+ctTWiKKT6mLI1o1ncaza5mwq/+/arMQCVpzwiXNQOnpyK1JcAruh
GjP3ezaAkprZv50Fcl9R/0tVO++shY/sYzr0AD1KkbP4WRDDZnTEnWhKsm7bUytjpLF6YOlZ5zcl
GBAwyjhq2ih6kbLpTjqwezgl6jxQISMYSX40T9phVR9+0ddnNentJdMm02o9tspnNToHxakxPvng
BDwg7XK8/ZBV5NT6TnX2Q8RunbHlrgXAFjM2JtmXUnmJvzFW1ZOAmhOX33yrQIStE2d/ve4WFQCf
l5jgFN2emGcU90PFQz9wuPQDCn6ebKKAJvwelobZkRalLc0KDGs0bmkFukMzTfkV99Qwfr0QCJDp
Adt3e0y1+XRHeqN8yt7WbOrPObFcktnJEDGkzdP2tsJHl3XIZNWKrGBZlnk3dyTmaOeltExv4qHz
z9w97ANFfVBEh/dVsd7mgcA1r9ZreC8H3BTkotbJdxG/2Q4Cdeii3WiVflD59FItMRSrxmP9gpq3
jjiX1nqTZ5bVn1b0t1PORkZUfG06rwCHUj9mJZp2L9ms9Jn/asLiZP3lbazD70rQL6UaRWZg2dnD
YhoJq5kLvpjsQKoVbJ1kmZshGUD99OOmkNIrnwSWCElHktjNajfm+4JF3UklHxyZZidovbDSMJwa
a71L4v5DWu5vX3LUDyJ8z4wrbroIPZ43oJjPvT/cVUcbAPCUAQwBnbVoqZDMlU720SkqLz0d/Xho
9k2ynyXyyZA2tukptAnHjbnJkpn4mwz6lgKu6PTsC7IYePt2t+CIOQas8UlCvcnLcTmvdGE7fvWV
rBFhVpwnsD3kDzLEcgLEMtcowa1Bv7y8dmE6ngqe1V/x2F1pmTILTOh+cUs+1FH4KsrQHOSq2Tlm
wSFTcGNGh/DVCOG6UWtxSOBz2CwF/xgGbPfU+KRLVKhYMGyzQMWM/lqfEeyQNMdeYtpYVPpiM0nS
UslFE4zZv9YbJPNK53pWKTH0BQYZYg2zPuW2Xhh+aEv0pkdlDa2eVq4fGTsmT15FW5qaknc/Q+kz
hUt36uwlTaKZG90FgR/EBLFV8WHsti1eX6anZWVwttR4KmJddefUPUzNcrskePqaOrgKvXG+AnRy
P7lvZq1JQZ9qhPgNFwhmLEYAUXMEFSRbnqieoM6BcCqQB98WgG1Xdj8sGIuDr5yznD0YwAmzVfqh
4EzvgDObYXGey8dogLzQYgLAX4+ecrnPgi68RkU5Xa1L/69A9QHLtHT2y0xvl4lXJrA9CkvDiUAt
PBlJlqG7T5ecxIswO7SzQb9ODrHvRCm/pnxYGzMdc5TdEeAmk/B+Ih4j0mKuD34mfldZWx/YOjpR
mBDkN/zH3pks142kWfpVwrRuRAFwAA60VeSCdx45i5Q2MJKSMMMBOOan7w+KzKqIDKvM7n2bpclS
QVL3EheD+/nP+c7DSMWahjBDKwbN2BIX6py33xNWPUdL9vcGLR3rJg9eszB8j3STnkVLV0Qk4/CQ
GBUEFIxyuUMhGnk6XHyKO3xso316VrSdc4U01LNB1/kH3gXwpLYNvsEZ673nB9+ywTukXI7cl/Tt
QFdNZ+bgPA189Iw45LoLToXDa9i+e4p9qCbulAgmjBLokWGCf5sbYxMX2ZM/2cDqJ5DUKv5oemx9
ZdaDHeNqz003ACI+HrzmFDtDdDfOpLNnVrMY8XKeU/QERRnz5ogkTKHKW2cwi/UYI1yG5AGOzdiS
H+QJZqNkEeWbgCbgXhtgJOxkD9S7rZy99Pti7eLgyh34D7YdAh0qEanRJjwJpdWrGkKlDERJRGVf
PItFhNPZw9qTetyKQr02H8kc7CJBhkWT0u37alNMD3OQJBsfY/na5mj6GUyFKKEvLiqT9VxhX+KB
/MZ1/0ZxWMaqevw+OQ79TQb5oJn5cmAZ1Tk2WKQaECEyBkCZPV/LRq7bjyZ3xdb19JOTlueZfOfc
MVonzsR8kGYx590iJrrxdQaV2xgfpvnia/aLqp6B3+WYmUb81hYARhVZ4jFgV+/ElDq4qXvOOjaY
iTNcWgMirlgs2ZOLjZptZUvHM2vFDksbEqa0Vws3xLC/FYuyTVAPzE7+npIGx+wAjo4H/+I8xika
480MWlSYMsV+pT3h7dlpxAHprkDX85G7/D6VjFTRR1HE3PJe2+JSz4Ll54ATY9nD5DgwicixlVe1
Pa9jWKqONd6RvfriuFJxD4zJlrsV5LsGz+AA2z3gwCjdH4rQmrim7/IOy/tsEKBpQwduaohNvQVm
utjEzLQJgQWO2zrzWgyk8RGPKzjnUCGoWz6pgaEB946DO4go63GwvHchx62wspKkfAMzNLVAL0IS
zFxuDzjmKKNJlN6mDbePYdYoE37B7SJk/knObisa/FN1jeLZxixEYdNi/GQbXY0D/YG4xKTVRLup
ap+zGkITcc9+XTT8v0Hbzw1zk1jrctPL8moAjFs36abGorbGVp1gtuBxlASFPpvxlv7h6NxDl+bO
1eBo7KCkNUg7RrKrIu4+gVcM+zRub51ecpsqPZyTnv8URgUm9hZppKvBtkzNeM5sOe89k+EuSWTj
5tMv//G3//yPj/F/R9/VncoZNJb6b//J3z8IEzZJhO3wz3/925Mq+N/Pn/mv7/mnb7kkH43S6kf7
L79r911d34rv+p+/aXk3//Uv8+p/f3frt/btT3/Z8CRpp/vuO/iq77rL25/vgt9j+c7/2y/+8v3n
v/I0Vd9/+/Sx7C6Wfy1KVPnp7186fPvtk239PE6/H6bln//715b3/9snMLRR8v0vP/D9Tbe/ffJ+
dUzhe8TOEZw82/30y/B9+e/2r67DUiQITJvsqUvd4adfeNa18W+fXOtX13QdEUh0e9OUPq+uVbd8
yQl+dQIhAylM23ZYszmf/vFb/+nT++9P85eyw9+WlK3+7VPw6Zfq9894+aWkaQY8hFwncLm/e0La
Dl//eHtIyohvtv6XSbwkrwsMMWHO4qKIJU0uOMCb/CkUwIVS59HN3WalR/fwh+Pz9zfyxxcW/AZ/
fWWPa9LxTcd03H965URF5EN9pO1kwDrkzNlTaqA6ENS05h+VMJlVtGcXT2iqnM8hxCOzn946Z74d
I+imwbE4cuoyrLT6YyAAYYnh9qTv/C7iJnrtbKoG6uEQddzwQ8bwC23I8Ms7JMMv//oXsQLnnw+i
ZQeO7TsC45DLR+3yOf7xIHasuDxzCTHNzlLLxzSoHCVFi978kvaNtcV3/96XyFVakkoDn3TQXmns
tBJfIlaJA+QlZ0RI8WZlr1Yyj/AVhNkr/bvchuX4o29Z+bohugSt7vMqMBJUf3LTAuJsLAJkgyWl
GMZ4emhWd0R+SoT3PeLGvdYjfqGOORmTOr0WdZZs/TGnjQG9cTWZw9c+iPE/pRvPj94GEMFochmM
xMI+Yzp5DssfOPmArZnIodInatUEBKhck7o7dLuMtciqxVG/wmpF8pm7pBH8mMyCst+YKpJwuFOe
cZo7J/2ccCe9ddLuttPv4+LPmXKrXSU6x5xX4DQT8hErFGJMA9SaOtKkKyA3zREGBbw53Fxf6J36
UiPVHg0/uRseHFGsaBhiM1iBjp5ZTGkTL57u84vsYBQ4UMTcyjyZdmAjoVjuOiuG/JZkO3Q5fOEt
N4KV2UbLaR+yoscqMtM8Cph8GGCOlkchI+BKBNiaCltwYJNjynFSR07m7LoZxTkPe5JnPBY4GCAi
OrZ3dXJmfGfsg0R114iWTpyH4bQjfT9jKMRFDv4Ms2Y2bTJs76U9h9scgI7BZBhMtZVTL5e/Th3E
k8rBt+Q2E4yEen6qkne3blErRURwPiTFldIxL337LotpvtDUXzURBPAChKhLMiWK4itD/52hzJch
qdBMlyd/45mPyCMVzJPep5dpM0/brRiH9GwVRoigixMwioOTaOhb9nu2P+lYUS0QVksWHjufF0pi
TO7WZNlwo6yakvBqxQxGD/NTObJOJil+T1/FOY+i9yxj7gv0L3TRsXunQuPRDDPcaV+5P6pBUT5j
JB0jZuugGnXvNProUidhjIydjExcBakCSlxm3kBL59I4Hjo3TreOiGnLiY6FSA5uCI+NnME69OrH
qmAsEtuE/ho5/aixDsrRYvdsOjAIb/NQvZJOx6bHOrVYVwI9MohwjGFiaW6w6XprazxNBkuTskJz
GUfoDXh94tuo9i5TQZhHTuBTWixPq9mxj+E0n3vD8JhjJta2McHMianfR6GJIWrs70ZwxLDEfdc6
+k33JcNMvIk0ksCUxi8JoM2bYczfXI3Y7XTG4o48O7hz4bear1Hb0IpB7zQ5+IOjevvECvVS26W9
GYR6VZa8HSWOv9H1600ecE4VOc7XbHQ/SnweMAciSjIkBXWmWDveaW6X/UkAY1FZj0GB3Di11BOk
PiBz9mNYzg1yxuTeM0VcptQNq+iCEo4aPSL052GnvOaR+MSmzxQojy7As6JYHKmOdFgA1a80XI0S
SZJrZBRMtwfiiyLefkISOwtB54cVcMKaTc18z5xOWslrJ8gTe1NJ8DM8yjL8MUcMW0bHgkeFWlPk
NTXAscvKJmmYSUDXF5HIt6PHvsFhQDKMwmV5DqQocDABpdhdl+CMCELAHHkBdjMkBamYFAuEpLBs
qlVtDHfMa2+kOT1qoxAHAjMbUeoNZ8YMMcT2N3iTyQs57YEV2tOgUFm9SrB4oKlCqwqupv+eWWAx
UPm9F6viHPtGFcrXZYbC5deGuxTVfeXo7lZH1bsQ4ZewscQ90WpAYez+16NHbtk5Ovn8IlpsTU1q
ShbK927SvxvIUw+e57/FKZd1Gj7DKmUfK/3xxjBae1s1FP951XMDdnPb9jDLaZlKhggl3xvvTceA
Of2Kn3Ne+wFUlMhmCFFzqDDE8ako2VI0jEkd/8PrMOMNxazPfsu6zyb1wvKcNtKGYXVQHiZ1alrm
rUbsnOpnq1ps1cjPVvAZhZTPdlJvIzYyHC1k5Ht23wWvc+4cahvagjLgUHqg5sGjdXgePDfKkRy8
t9SyPnfYSm4WyRHAS21tQyxoTCTZNonq2PgusU9zfCgrwlh5zSwjY/XRkLDP6W7r84qeSn+tK0V3
0qmcw3BrxViNBgKMhFB/aJHf1lNxmCOsCDKMWSc4xUOtCryH4ZfOyMXe7Sp6q9mGdeVi7PaNH0MS
0K/Nk29I5seyn8MDGih2y5CZORJ8zaSEraum32PkOvQpyz3WYZWChlnEse5LYMkvncnMF9UWIbBw
Dl3LVK/N6OhCeYAUYCOhEN8tVP9VFWpEUSfZlFU+TI3kPIU015oLFREeVlNcjBjmcMMeaJXUycto
xsudoG4hg4bblJm3zMBn9UX+YA4jIdqm2No+cLjYEO8JyalURaeGvD6Prd7wn3hUriK8ugk22jLD
7qxhHlhF6uPnd9gXQQsMykHuoobpEBPiu5RP0Kl9757APT6gzsEFrRV9KtnEXpQpOuPIlItTT0cH
YxpzbE4hJTFlC3XnjsiniWXRtIIRGq5G+OBL4x0UULL2JqzNoS9fNeGRcsJ6XRTlqR8XC9ln1mv8
LlR8uA77SNfHyAALdzvXDOn8nlxJFB1qNd6rFj8N083nGKrKTTt9LHudQ46ZYMWz7drVBGOSscNe
MGT+jhqfLnFfrUy+WelZ9WZ7qSP9NTKtu2bkvoKX4zovHSpQomChpvZHlFQZTFLSd+zIb7TowisQ
tDMg3YMdggGKHSvfirKlthoW/cIoQAnIIrLBPCz8oaAsVgFK0OzTLn20s+1dNw3X2u+ax2Qk6c/Q
Ht79snCxs3o/hMEI1NkZd2UuCV5VrHHj6ZKiVqCfMe7Sch360ZMtgkeCR/7NEFefKyQV6jQrDADt
Z9n5oKJD932Q8mSQ8rNL97bAlTmM7YclSQZGTAtI9BCfL134pVn51R0Dif05KJiv46IKZkutzb56
qKuGST4mHCww4So13vyu4LKUxHVhd0UogxpL2CpNuN37Q/aAprvB5lgCm0muy5uxSVnGetyMrvm5
d23oG+NL0/rTvlayJiHDnLOefaqFeGCxdBH2dhgomZ6q6CR5Qu60x3MMjEWC3+ukyxBqZayftTDH
ox71Psh6ICnMY6gf8w/41kEVdttwQDzbpaKh2cbnzlI1QbTtO8J3Q0Y2jCJWg4WP6xrDthob99FB
cVslY2pfuJM8pn7EDRmj37qrhoPbGjDQ2u5F5/gjmrnluWDVT7GD8AEUK714BTL6FM4xdJxvyg8w
OgQdYIch7o+J53RHc+zEpuHd3Oh1PENtDtiImBpkYuxvgwVCIC3GjKOAkI8N5xsG8+J5Cn/o3tO7
UhHcBwKU71mh9sYc0ZDmMhEa9cZoPbhUTZSuDBSToc2r9RMrXgJwJj45Boo726VHB40JsoY7P3UO
dCLpeZBuHf3qOAVGxDTQ28nrSDshA5JR9aiLYa0X4xI6UslqkMNB1SgIXRn55zgov5TVDGRsfEH4
wJw2t2Jj8WphEL0HHaH8Kaw/UjcN9qWYm000hAxoiuo7Omt7B+quPhmZd2E+d8/zbn6tNdPd2cQy
X5Xppidgt/Ijz1t5rX0tlDnuRvDCJyuYuK6g9WwyRRNaOA6rKbZOZmf5rPsUgy+zfjMHMbHD6/xD
rkh6j2J4tEZ5qWw1bSO3sVZR589QhnD3GZTUQK7nAIoVTRKtHHbAkOYEI2AaevY+SsTj3On54nbD
MbXsr8oHaY9Mh5chkjexYDCdsAXHdzmVxCeHYOMsPcKzXy1QtI9pwI5QpVBLVOa/MjgkcFK3EHni
9LZQ8YlNXk4pStGmr27ogkvMk70tcJHGJgqoQ+/L5ecf3gTyYXBLxntD560GkF59ZjKPArSA5xbe
3aQu3vjFafW0kdHErpkuGFMtsCeCAMDhT66X0MKRzbt+sl5NNg7bDD8B1gDjqQE6s20oFM6CKdgZ
pNyrDolz0k5xP1leRH0nVl+L11FNxmMu5VkwmIuIn9J6nKmmvromBUIqIqCmmmddekfVGx8jnI4D
4ceozOcTQdcPI+exExk42c0ex2DuIAEWBapbr/rbpJi+GQFJqaYOWNPNSXDshyY4RrN8FUFUbqth
DhfH3ctYJbcFWwDADQ6ua2JanVvAPIOgzsVTlbO/tdOBj7DrKMrJ1K6qIXgiQXJLs4k4hcGdamL7
xkoWKoJdnZwuAzKsE8iH5vylC+MfamKVrAYqKn2KB92ZpYJqCIXl/UicN6dDSwbQ4zQxsppQKO2w
9QIYqa4pyvh6asN+27Uj1m5j7k6ZLylGNu3qEHdc+pEsxcmNqlOWlMarOcb1TmLT3/ZCNIc2jvH8
JllxSBrmFF3Khs3xuvaESM+sASsD5tm+2RRlx4I67KtrZ1W7iLuxx0faYUtlgQTEL+uFhETrXZp2
YCk1MYYNI3V1+56OVXFnc03ivo/vetTs7VCwsje9fluIiQ1s21wN2O348mF3RHCZT45Pxiufwk3v
BC/WlHw4s4kqaznwB+XnLm2rQ/1RVzgJ8NKZBx6DXMIlCnzY3hkBtXp+UZzYE9NJkkWLDA9jHr96
0TKJY+6Sm2i9U9l7uw7XdWgnW8baHzhuXu0uZsXXPwlHy1uWeAkjolM34dUjR4JRBZxJNok7fNyE
UCVNq27drfDU249ZfyAkgfc/wewnsYe687U141e3bZclm3UOcEsNbWzuKLU8O7X8JmwS8oLo8Jq5
OH5JC9uGU5nHqJ8PYy/hHMW9ec16j76gxATLkExi5+ngyXKz6OQmVYCFqcKySpixVUG14/nDgK3I
T0x7oRwwQtVJUoFjK7svxY7M6hZvTflo8cjy6phGq+ERVuEGbwKolAabhvTMi4oCDhTwe9HFK1tG
UCGsV3/phxL1vEQDaii7RMhmTgamt0W6M/LwdRnYXmYSdspIkyuhuwxtRgbYM/VxloZ3CpN1y410
n6r8e0TbZ+wAjrTAy8HVZqvqlzik28nhCFXNvpMsJVlAN3u/Bb/qE9CqRx4PGTaW2LqEGiuHsh9r
yybPZqc/3NB4gpnPZnS55twAdAAfRX9OqAuPsbl7kdwlEIaPdZ1em5rgdtG6e3POMrbPJpZRq4+e
41wMIEzwb9ixArUQNR4Z29Z+6CtrH9fKPdWMJuqhch5S4fUHtzBI2IuUpX/ePamkj56qsQX2tG3q
obvzG8M9cLDw0xaawmoGb6ef36TY099oA6p0KIiOx8RP6Iwnf2vZxlXRtA7uXK+jvui2FYlELM7B
XRYVGpNB5m+qVj7JJghOXSvXpi65tDAaEUlbqo2bz10yFne//xE6n9sKoR5/uQl4YuULZ2k3F6dy
GPzb2YaMONo5WBLMZiowgacIJ6Zhtf4+ZM5T4ODBswLqfcFWPqQJZD+zzqIVOR9wVGCHOwxYriU3
TBkuLF/ExjfUayW4+N1i8R4o3dyOqj1PaXeeg5GNt1OvZm1/8QaYCXGGEZmU3hovFcZYuiaW9Y6i
DNUibFK5bJLlujbzhoLNlEAFfsCsvmP4/UN1mMvhXG0bjxk9IjPLQXHXzfW8ayLzQZentOroNJTO
t6wqXHo+d6ZILpGJpqcmzGmmMRJY1dO+jOYMHgiLmHBZSbzJkCDJcoUzLd+7kweWS8OlUYReN5Nm
QxaqeRtZjrn1dZXgcuAI4bXfWoYldviaF+QWHLUiJumDTpgXqH9OnoSnRPHs6pW0WEVDNB56iZmY
9CaXKO4O14SCR5i56DMqJdm+OhXjLB1OXyrE+VVc4IKQdswbn975SgWTUOcbHEsbexoJTCgukaTo
3o2JZUJXDnQOFqRTXQByJfZBWUM8HrSwNp7NgN2wXJdh1AbSxxs6Pxcea5OqibNtYDcPbl9/OJa7
aKrOJhlL79BM9Ydm6dvYFdRD6Ci5YcAsA9AETnzl6pBmkIadm6So75QU8zYTAmXCtb+V1VvJy16l
V9HYWOKYxUOweBrYfKF53OVRekTgpB9rI8EP8BiAPlsPWm1O1uIpSVCSbOJxY8dl7HDyNNZCyUnQ
HoRlvjUdsLs887j5hw/MdlG5zCW1RFaT++BtIELMD6bDa9FfCu/p4qZLlfUwuTsbtIrGweS5hfjs
j8EPP+jfS+bp3pdU0J+IgPx1GAFtD5Vlr+KJuyHxrLToXQBGBKma5SA3Ba2VmrR0UvUdpE/72LbK
OVYF6BQMxv4F/wlAmJqy9ApFspSwZ3Pkd9pQ2CvkabVvRXkYdFZskopnhudlG9dL2xthErSOMEIO
RClUaJVsYuTtzIaiCgqx9pauXaeuz77nsabvjOOonqc4Lo5y5kCjw69rf1xHHh5IyzUe/JaCdVGS
xsJxgaLcpjvdtziLnO4ci36TpnQIVXV9SBOm9ioPzwkjkhWmimFO9KZNPxfE7YER1guObtgV45ng
AoJMRNgQGkVnFg895BCsbxGNcj6J/QpT+/g+DIs/Op0uvdLsHbNi2gvH2puD89VDG8uX9ia2cQ8O
OdYbFrbgW0XfA49IEFZ4vxXpfjYl0RPuamwH7/HIXSFIx1sZDcDTkgif9mwTYJnj3fJBztQseSCt
nSx+zjARbsgKXOucpiQWkmnhnsnhb+JA40mPS3xv3ktV0HTvaJaUog53eX4WFFdAd/NQeleUn1+G
DNtQKP2DUslrnlvy4I0GF7Yo1pOOye8QC7e46aT1rWzzxzqhsE3P2b3j+fm9Ksar0ZhYdYnd1d01
hSWs2+xogCvQcbBNooIlLJBQ2FoXSnqMiyq/2Xg34SUDEbTn9NiYHkZLQ9KvZ7H/F5XNBiqm/X0m
VlXaObFkJGgcNsES2bqRLeiegkM1aB3h2+o+sATjycbaKYMA/mGGYUo6CQ/E/u7nbBmvHnZ3Y6BP
zxvXwci5pfDhr7IxXWTXyNt5NZOAPpcFnxWBTqMgV8eU9qQsF2cjF0YLgEGIj6SFDGHgYkaKoS8D
W9S+0iQCpGTNDWUMQ05B7rrwoZCkNotBaNHWDTVZysMP4Aa4mkRIDR5S77YnnQKx5+LVbAEbH2Ug
T3BUlHw3lzWNUT2lYN7YOueAhWCa4/FaWD9KFe/JkNRbHnQvgVK4OYamwbILf4IZeYaHgo6winyX
lfHxBOa728HYHTxcbdeFXZbNZnmmJ4XkSNw9NGImqMaTqXFezISNLBgu7gKl86PxqFNLsmTHuY/Y
tARJ/JTJE4yKgzWzQS0GbKZWSvm6A+exRk2XTkczdDQ9SrqlqJvmdqcTHBbQUxnwcWssZrEhMraX
yAFlQEpZcS6vAuwmlyLSL6VbHVlE8vEpki6uha2q3jeGnFfZ0u7huhg9U8sqtibpuqrpbqequVYV
6ZbImb94dvFD6OBz0zDH8Sg4sCSbAxvg2sy4fhW5/UswWJ+7GPafRcnbgCVKszUr2/ZlWuzL09ww
45+Z1kTjExLS3uvkwWLIsbIh0a4Khwhi3ts4s+xHz1XPGXHOm1R882NL0+caD7vMNe/SZXOhdDds
hfnZmovpOBo4I9weth0ntaurbRuzTY6gKyJwGkeAP18tWaDhTdi+iKdvWPGwxnT6btvKybr4q4i2
Ck6gSSY4Lhx1nYv2Fcs3vEzTPIQz6JayNL+ECVHXjv9gg/P3SUMu3mkCAjbcyBGyajJY2cax0/em
Tcq1JekldpCIJ/uSuXI6inQ4zCk0F19ql3MJfdODfowzxvg6eXQp8w8dk5BcGh02bRffDinr8iqT
3s6Vw7snh/40AlJqHdzMpUuOyZ1iunGseIOPTljJj6aiG9TBQycGXpow5dXIesYt2PXhKZI/keYT
MHK5chDCCwOUuWloCgHH26hlLhKGOPf9CdhvorjABAZUMLrUcHYVkcRBow9x3TLeIhBo4a2pffs4
4Xc+teg8PF5yxNhNXKWf+3G+VkA1tlUWvRp1FdzKkghc7zJejOhc7Bwj3yBZs/Ix7Y0XUz4+VQ+Y
VeZVItVDmcQPSc9a34ajHKS0D49ErpIMJiKLvfeQEKiBLsKbUM8qHUl6cdDXPE9/lJ68m0K2cFE5
cqDY2Q8RG5A4xFeTBWRQSy/ZDVkGLaSe76tJbMKA7caovBZeIihzrc7tgBw8MH8jLlFlALzyNejq
DtBKUW8cv7COE6uLNOKCiVu4300j3u26fh4W6LJfYv6cvZETCr/NTKBoDMIj8WqxZ7BwFxvFKotI
4g/piAgc5cNad70NBUYd+jY54RDem+SWQcZGybqqz1WBYVRI5LhBbJKZqoKmqU4ghty1CfOBAKDc
h0n+iKCVASQjQkItV0wnvGGPMKfSk8RRZwF62HlyvIM5/BxkRMGNUIybsJiwHvlbzJAAz9N9MU4P
jPIAQPrdfa8YxLXJs+t77+bC0/BGS7PYThFCvXGFdzlbzyKFQHKBK2Tsa0Gy0zAWil5nUlKqywfO
4/fEj3503TVQ/AZpDKdWCVSlOhwBLkiSG7U6VXXuXCY7Vzvym/66cJdwIliCFlND1wo+WF89UDlq
+u2d3ZG6xmL5Ys5jtW56d8WzB+PmpSkAdrXB8Lmv3RD1Wt53OQdfxs03uG5PuUF4Hi78Kpu813ri
htZQljW7U4HJiSxHkLNmKDIm/FZG0xn810MJJP9mbNQhmyN7iyHJ2iZjfUSaRynh2b6SJUTVKAUB
E8XMswFy0IBE9ieSmdz6qXXNLeM2eIXuxMQnDzs88wmTU5lx3bOjmlZ1oPN1q/Vnv+i+mylvKOsw
G5jt+LUxJqBWJWNTgGgvzrxINxZLMsN/cFScXEfTOXpwFUjkM/dGHcy2jYCqmVTl6/0cQUtse4tZ
2jR+BhMKLT1pdu4YR7gKQJc1xnOve6quKrffmI1sDgTdHtqxve1KyH7LU/unm+T/26v+jb0KF9Ni
Q/sf7FXr72Q2PuL8rfz2R0/W8kO/W6ws91eTbDOuqMCnMs/y/uGxcn/1PdezAw+7lMn62+RH/uGx
4mdYB/H9lm27pA6w9fzDYyV/taUrfSlc4Vr8vPv/4rGyefU/WZ0s0/Z8y3F4X/i5XMF7+KM/aJYh
RJ92Bu/otNsgzO1423uSVU8FckPPPqFtAc0HY3l1Aec579Lcp8KSQNldRIOXKMS2Tm2dbIPcu7B0
TvaORfc1++CarCqL1J9/lQmMka4ZvnEZ6tu55uHUDnjLjVn8O++W/ddfSJoBrjWXhY7HM+PPv5Bk
F5UakBBXzGnfjNkJT8Hyh1sFzJ27V99eMpmTzE6TbUApQi09I04O53DOzJuebPfGRwhP2uCc6qh/
MpWabkNoRW3MBGfKsX1WlouANTPJwnntnwVz6bPn0DVWfxTVvo49xRw8Gi5FopbcPmobjLy7P5xj
d7+74P5oUbP+4usypeViTggsi/MEP96ff802tKgBLCPgBwnzA/1Woprj4EnAbQRkJ/FEmETk8V86
E8pxB/svcryUhAAVlk0MUgR70jFzkxnQKLRlzrVHfepzSBP/7o3+5QyTpu+bprBtLwhsz1m+/gcb
X88Nzmf5waIgRyRj6mHd0VR5SlsjfnGZZt+gYFqPReGySmrn4bXJ4++DhvgOE6dfmwAjQSCUPmqq
wprkVdN0rcDIXTMnKDepFcUb0bnqrmuMY1cYMAuberrrrGMsfQ2CONL3aH763tZwGR1VESkwlHOW
tXoTTfmum4Gpb6dvs1hTbdkAm16ClmVnp89DsKTrW5jQRUsu1dTdbp6U9dQaFk0MeYfus4weMd9p
uJq2AkkTPQ54hTHfIgWK2FRMjZbGJoknqJ7mfBXiFbgxmgm4IKpm3bgba/nBbqCmvUpz89AtRQ9d
ZR2dpc4Fh2a5L9oEjGXYmrde0S1ysEtJiCphmhl5QB183W8GiR9l7qLFOEULU+Hb70mZBrdu3m4C
284vYTwdi8YL9zX8w5MrxmDbOtFX5VA5jhBM3TNZRp3jw2NlV9MDyOVi6FzREgjAfu76GsnWoFlk
gN6MO7oF51qsYybvryNCbdIFu1qQd53kHO3DjiaHwfDvxnDyNtxC1DV2yTp72fA+tRmjMA/3VBeL
7oQKZ51//sGizjoXgfkw5TL+wps7xl5H8EIMz6GuPJJ4UAV/Xs+16sOTat+8zL7aIL/hnWoA84Yb
kA6CyIAo7zNrFVQ0MXSuvEBSl0RMuiPMjH9AXoSiPSZhuyVim+CBgJw30B7SEJuCI4p2EHu6vIt7
e8Lw7bxLNciVzyW9ZaTWnI1EfROobbu2NyGtY2m8n5uPyarOnJ8Qhtpyvth2BIuzxlEjsOtgfKjj
exK9L4lKso2RBibW6xw4y4CfUUa63SW0XV0ANaFzjrZmut88ZXPtr+ep0mtVUAGosqb+YtawCtPx
igLuPs5TO7Bhp2StYdFgx6b97GFg2E6+C9wjRqV3xawPxNgQG3rpwT+gTBnmhbk1bRZd0HroQiDv
sAJWlNEYTwPWv7745V9vxlz2KCS4gS2PQY3552tfYRt2+obpZlBx2tUVNvfNqIpvFOGkuySBMZgj
ijeRNtALhbMjaFYtMV/x3IWyuW17dJiyGC/tGEOKDCaA8SY0wq6AyDbf+pVt7X9e86kE3OFVXh7e
xAzlDnk4c8sPQ0TEujl0fmiszcSM3/HX/Iz6hNFtX7jGPuP0OVG5DjxBmd+rPrJAOQDaFBXhn2GM
CHWU5VVfU+mJVT8E1HfnRspMgoV3b7f9SeflCf8Sc388DGunw89GogauCibDVybn3jbH1b/9+dex
xGZVhbl7jZMSvvBAAUY+w2kVABky4b10sHy517WhOLBouAIzmldkCAx6BJ3s7Gb93/9ILL371x+U
7fNB/NFrbXF/9nBt4sjFdA0H/s8fVOvoiouMJeMo2oJVqJmdyRDz8kmf731jb3b5onCnizWBJa6V
pvPJNDi1M7aW+xgBuZhMecPTVV3r6f9QdibLkeNYlP0imoEgCZJbd/osD81TbGgKScF5BOev78Po
RVdFlVVab9Ii0zJTLicIPLx377k9bhUgxOveZF0Hzag9xX3trWsgMfDZRHmVnErJBjp7aGU82EUX
N0PF5OZeHvzDr/a3mJtfjdPXRgetHNtS8q+CoB6Z3Q6Gph0srPZoW1Hd4GkvfoyJiyakMZ2LO7Xu
YbKx3hKuOHsIcmkzmLGlzobGQlTXKwPVThq4nH5FFglHuvLkWzHHIRuiA29L6vzGN+Z/Ojv/y0d3
If8piQbdUp61PrV/PTq5RDbNTCOObm9gNJM6DXaav4BvIdph9C51tzJ6MLNuvFWp4oBcqgsiRP7h
G8QF8PficClDbV/awrQc969aQ2Mn6XqBxWhkPH7ocjCT9px3F7ytzykiZXx3sriB0l/ezECwDpoc
z5i8NR65++g797Ex+OfKs/3znz9NTkzGxPrPIuX2gTnAFxxgagBUSGDmKp5Pj2j3UKwi6H/4Vf7b
N2orJUzhUI1Y1vqr/ss3ijrAnWUNWrc3SObrJqKwOutB54l5/vM3/fpS//nTAiPn2FbMhpJ1jfy/
vyxomi4zipUNQbfe/k9Fm7fRDpDfpbRRQpU6+6dq7798bN54qnPTtfnczl8LoeYG7QEsLrbAFuGQ
Qa8rHDMLhnTCCjQAcGSA8lW0DP+K0LAPsKWRKPxDZW2ue8BfewR3GLlu5KwB++/NHF9lr0BLFSDb
Q8StTfTpeGDRZYlFg31e3PgRYWU6gXMfNsmdi0n4Hx6f+Z/blC2EY0luUuxS9n+8EDPDrSkD8JPl
OZ5AE2jtnyolScnky0V4AbLyS2HuPcy+EV2SlZNljfc2wYCQHOpHzPrTVTmg2ZpouIiRE3tT+H12
/d/L7L98VbZwLVc46Jjwybvr8/yXZVZaWnpyFQrHBgAn07Dca2vK5Sz1ukb6BvLnQG+PydpNXDy2
1CPn//0J/nwT//6w1mrbUavrgwvC3xu6a+AqayQ6haU9mgSaP05xzaBdvGR51ryrFL+0bhhdVb1+
nlVM/2425Mlx+o1Bc+zG1VmJApWmfUgL5aYDfkSdi39OhBNpEeyyG6olMnE69SB06+5s14eY45CE
hPdc1ZDs3EH1m3AG8/vnQC8G/JkIYsDN2MtGKNJfZEvzKJk07cb1FUM8rS//+2uQ/7lmXYoPTxAo
gs9Jmn9tXZknoqoLgaR46TluXFpXeKnFD9qc4ofldld/jpne9/m5H7Te0b99MtvSejbN+bLkbX52
B3QZsohgKZP/cBUdrMJkck9dB9YNfI3/Dwfxf7nWCcvkFGaK6bv23593mYUdTxyP/7dgYtpMYTvK
6Ka10JZ4qf82dgqTTVb9yNvh9//+slYr0L8vGSzp/EiB74l3a+05/OuiVcTq0pVnXv6nnKfPbSSM
042ItJW+eOIj8zKJbPyHd1r+597m0rF2bO4BHHKAi/79x0LwiyCG82PjtUgfsZaiCdk0slfPqRXD
7HbiB8Bo+j41OqbXFsQMkJoHriQpnc+2Ium9QJqdJ8uvWjUZMVNtcdtnjPJ0GHaP9BiXzUSs1f/3
l4UjzUZqpVzsaX+/4Y2JQrAMFSjGAjkO1ALISKSQ6q5xglYW8XHJuVb875+52vH+/QkpQRHtU8qw
CzJ5/dvM5aZLuvAVbrLGZA803/um72hmTvc+XcHEc91t4VakcIdoqPMoCyD6nUMPx6zlIUMq8YdD
4H6cNTLJTHfs2qQXF+GblXGh67hIYEhF858hbAKkATjC+YflrVhL//E7SFP4FrUYrANTuH+tspTH
0/ktTl7A7u1x9uz7lpwpALqQc5aUY9SDjRzG8SG3EnkdjCyYsQ48DHsbaHAQLY0MOnsnrKLc2c7C
YMZYVR8oP8kSjr0A2thNHDtqGxNvuE/K/K6m+wx3g1v86A3l3oza+2Whh+XgEOcm6F8pV0+DCVxL
28a3UwdDaSY7Y8X4LdUaZ9o9lNLxHjRyc7YYLFfeOqU6ValxzszEOekw7tF7S7K18xCU3/DSGgUp
hUt36R2Jaw3h0YH9GGpW+qMIE30x+zdoLHxipAI7mIjcP+sF8jHImtHu0Cqs5jp/fC5bW26sOv7W
tbWv9AjLilKW6Sshdp3R/1agow9uWt7iASOqb94BRLmAwropm2cv1PrxnhtSvatGTP+0hUDXaABb
XmQydliKkyWRW6L/HoPc/4gEdhJOcRUMQjlnEWZH/PLIzUryS/So3mAEweDpWH2puyvMtDzl/Ng2
i6aLvZh3GJLrR1z119Gy0ns3TF3iWiyYAlK/WmKArTQrpLMAkuKp2PdVclelGMATE++GGeKoNmzs
xNqszwPT8m3a32s1Eo9LaiUoRDgVYYkcaJSih3oOFS6q656TpeAy1g07Az13Wsy/phhY6QiGOjDK
dOTRsnm5Hy0jIqhXknwbolznYTl7cZls8gkPPJo0P2suEsHVlDMUj7AJKMsjf6qs5G4ujc9shCzR
VYzXzHy+ehUErYZg9lImgWHCec8JD3PR9fdg0wsuTcw8MhB5qVGDZf/o1tyfGU9kUBf9bpJhfNJT
ctt7Qq0SoCag1KLTSrWw0a32znXPDEvY+6xhSr3E8SXB3Q/B4i2LLULPDP+rV01xO60cCjTN2YH1
36+6OMgm8txG5rmHIAPQxPqG7vhQzOjo86y89BeP1gu4yvme7ATzis+c6Uw53SMzICNqaH7FNfmm
UzieF/GtnBklkYQlz1gp20cTS7zI7deGufmmRaW6tUEnStbeaXQcoG7BNOVdIEpH750Fr0GB/4k7
oD46CS4Pe6CpAtwzKMr6M0r57n3e5I0EmrotEa9sUuETv823jdwbf2QPI8bu+d9ANPG380RIXTSV
nwWDbj9CF1NDfzk4fX+uJW+5pNzfG0vGwCoflkOIngW4DP2dps3sXccI/pj09yNKBa3ZT/wZIHu/
c3Qsjw29l2Yxl0PtZo/gJcUO9YwVAMuS9KiNrEYWSrR2m00gOKQ3HJNJYUnAIRjksUUDcPRpEfbD
CrVcR5njV7FqGXoGpMSimdypmZcjhs1YaZOMXwiTgNGvKnpTjlOc2eznAEQFcL8UbV46EhjRDgAq
wGcQSioerVI4nPswTBZTVkER5+bBKEZ0/59hhzizVQA5QTyR2P3UsCOheaLNmRWZOnooJI0ETNOQ
82TCqn3M2GAOaeaKk7e8C3NSeystfyGeCGRNerDjQzcqCKEAZDBvPVsjxhrUE5KJ+JIRnaASU7BG
mY6H88mqYtKHjWbv0yHBNGDN+1Ggr5F2SpoFmiSGwsiPQrP7Iq9mXxdFFOjSIxikvGv97Nwn+ZOs
TkkcvRcWyacluiGWmcHsVYAiMAja8usgJnwpAMOod6k/Ao1tZ8aZdv4CpohBZG29tRZ/MFi4hT/c
CJ986arqPrt1p6h4PZeoO2UTKAwDy0VAFeLskrn+mGt4w0k99jd4RX86ui/28bj8jOPfcZo1QIjJ
jGm0AqoOP+5u1sZd0Y4euvumZN6XIuGYjHfPJ1miqu07VffNNsU6tpe+AEyL8LxeFTvcmZleO2nP
uZA8aFPchKXn71TrvHXp7N7yfNkHF0h2MTMJ18nexFgSJjC+551W93Ve5UTPJHBM4Je2U0L6sgeZ
YaSPuMjZZZbIQNEeSPR2QIzn+YOhYix+OBY3i5E9iq4dtp7IfxZJOe89ZhlNfBvDM02/Me3p+wnw
The2R+1gEXWHRu5kj0mragHiEsSCFruoyP8oW8TatFYo1OnGAk2RgWKWSkqFXWy9DkUP1pvXwbm3
/OlQOKt1AOLZGK+uXxje9LIRn/nxFCQZPfzWyR6nCvi225AakYbodAuiQ2OrhZeGzPVQuT8dKI1e
TFS2o25oeK9ZlbI968rBMZTeCgdGC61fmm35FylD1j1tM3p1hkJcknzU69JoekI7zRLhTS+c9ziy
AEXK5OSbPaETabu3nOgHR+WphbtX02reOmP0FpvQ3HBtjLvSXsnp5RVVn3Pju94HtwBiEfushVg4
ngHzqhtQaT/YpooHDUuukXyuFpmHKVuG/cZr7IVP3GFPiP8T/jV3b+HH6XCxHImvOCJxXbYEaW67
DBI8oDdFNBQ1L7LYY1nXyYlG3BXtTbFXblkGmaFgqkAAM5G5Ao538ZqKz7JlyuxTr03EE5HZ7GJ4
rNLXbsYM0Hr8c/aKD7MSgKHICI4HtB0oNZa2/CjteTh1BKyA1F7KDaLutiYYpax3mdbjLjT7dg+x
0NvZS5Ki3nD3uLX0bRQjIE7zWR7sxhh2UBI/5x5T9jjh8i9m1z1KOrC8yPLZKYiZtnmVbpK88jfu
ukbFLI9VX31I4zfYOA9pmOZgmoGUgTj0mLzkhCNJ74EC9bqYeJ9jMPL2tKDzWj9l3jvFvdEz7LEI
75TWOycenOkhpYxohmB0MY3YiikXpWDQVYWB/JX/lgbaDiHyGaYSqaLKdi9PYwqatV3xe4y70CPg
w8h7l+ZtQ6BKdK7q/K20zMcsE6CKqkMU7SlHosU6tsSnOTL9TmykHrnxEennSThgla3jXM9sb7Nn
BgUkwCIH0wW3nKxg547Yi6CLGfQMpPAEDd1XQFps8yK7KCHFdkjBiiPJdiI3fDCFAKKUQlVT3bGZ
WMFzCQheNtlTmbL+G7McdiTHHzowb5uemsRfqbW9KeejbFFfxWb02VnKDKy0OEZRc1vmoiULMryh
TvuZYrbYKV1frWh8H9oeI0KUn6K2welOhEbRgsCcBp6p7sa9SBR1ZxcUzfLa2/NxrJXAF9v9BnTx
C9QqySNUm864BjB8hEWWHaYMhuFkkzaue7XrrfGuNEiNNODRT7V76zerxWqMH1s4h15N2l5KMhDA
HWNjgEN9XXVNckaB2U/WpbYUtgzyVMdlh6jivQBbuCVpgRnQmF6tSRKX4fZXVxODsb4SuTR/sJmS
mLl6ABElSe5F3R3RY9FOt+qh9CPvIfOqZzuRzamk7pBS3I3pggvHwYHWeuVF1At10qZpKbRJPT+y
ya7Eemt+MCUdgDnBlj5Xd4Wn/RMqd+5ONmm5Lgmq2EwOqWkFxWx1jwaJ6Brc8DGCq8xcPfV3jAPf
s2wSt5WJXK5ACDos+Y1iILfJ2EwKmnvbVBS/ewa6U17wdsTHqvkBKX0IYofgRK7Q1SODHFCC9b69
o5eKpT8hl5fgjD2apf0kMNC7xvI02vYvaJm3FrpaZbYXLF+n0Go8OAgF9R3bvKm731GzVSL91uzW
Qv8oM4drDfWg7O3DqtqppLjJzPHIreTOxk9WN0/OSjxUyBNJeT+UQMKR817GwvxJq2mt0D580wZe
/WKRtj5n1D5DeWLyKAAk1FTwlvEwJ/HVUgwJgNohvmHgWJkozBzp4+oGpWVnGf4UdU+lk9w31FXk
Z5ASGHavXEqyocr2BlepFdxJwUHg7WD5y2VAyVWSMYiTkuToiaT5EUBwmzbQZ3tibzMLrzdVzOhA
uc6tnZUDWLB0ajzpcryEaKqIIvBQNYbEm6yftCJR5QR45DjIOADXJbYeKdw4K6vXpA1BIcmHGAdP
mR5EiXDdluamZmhVdYLgAuu+0mYUZB54CttkFFqaJrBsWAKh847Swt5mPQPgwYmfxyGQisEuoHE4
EY1bERD9TQrTLyEm0Nzw3DdmaqHCNsDK+uWVmw827Ia0EJBB94WT3KQiIePN9hgXlq95Fj7zZmC/
VeI9cb1fNnynTMo3m28WBmBA3BHxCmH6rAhWIzAh2YnkTlP601aujnFpjwdF5GD0yt1ybpuf2Cjf
k7q+7zp0x33bMti0EU5hSQu4GCWnDJgqMKuX3Ldfi0xem9plbC7bhI3UgZZsnd22Ma9z6GJCsM2T
SY6hBeVyi1iQT2minzXlbZK4HH4Y/+kZom5amgwPXlkTlSxXQV8uzoZEc2qYABx740Uz4HAwQbbR
qR/EU1jaxG2O0GkiSOdCxr9LiCaBUS0vs1wDoHEkedJ/qC0UYmaEeiyubwpud2fO3L0tNQPkkgm+
MiIVrKnvqlrAgZC849f5R6ONd3MJ013R2d8pYW2Fxdphnwsr+zXz40/X4HvlvP4xu4hfqUcYPkZc
PUKuAlhWMeZVNZ/aoLFIcnZhPUpX6iNX8EcrS0890bdbFa+TcItH40bJtIUzDCl2odApNFa2BFmw
7j6S4crRrQbQ+XYYRqe6mn7K1KQNtM7q4wp2fmvcZG0Jmiz+aRhFc4wlGr/BAnY7Zh35CLo9VbZ6
aAocmTmlfn3E1OPtuHXy5WUj8biXMMYGW0ekaM+du4W8gN6tTB68jIZSJN3HmVHtUSU09WcXA2Wj
E3CmbDLFnCWbMJviV9tu40PR5HjLaMXsFFgLBqGQ43pMIc2cGQG7puCm5ICkI7cG4txhTnFUxM1K
4AuH+0zJkWxBhOhjSYBLvHJvtUfK5Oxwp81LUkSgwXPSG8OdPRxjB5HkVCTLBRqha+uzNYRMIIad
a3E8xr4nt4Yko2uwzwZdW8awyU/kud9hS7Vkh4RhjzbLNH5tp5YqTqt6w+CBwF47LEljdb8r8q2N
h4Vm6aEOV6QCXQ1s7SQSW8m4weCAWrEG2TOCj5vy/j6rhnNcqf7QkBEyzn2QOTNhgQipL6Ip2i3Z
YsSnlRF5ZqkVHvul+p2b7YTUQQWRx3UBK4G7m2L73U4Zri4kyDV5+IJEd2WhctKMWYVgNb/aJgtF
RfjLqeGOnVDQDrC17r2yc6G/wPEsRv9kQZEG/fM5IR4ktB2C+gSHzeqlOuBPuLPB50eGC+iCh4Ov
Qr4mhIMejDolTmE0ENt8eW2DQni0470maoHbRtqd0BzvZ8ONb5jUvRnAoQKsNTXY6Ah2vO2tQNYg
dJhVFe2v2WFvLZMKX1WaFDt4c4E/uBxu08R1pgX4kBknvGTTpezGa1wU9DM8ULggnJk2elxQh5sc
l+hgG9i5SCdiZz9DG6YvsV47/fbLj2j29W7407IIackx5xAG9wXmj4iSkl+rT6P7Jo1e8hXbKCDM
b3qU+PCgMiINp/4nAbdsROZpVvNhITuNHeQlXrprD2faG4DEZHSVbGK+wC+81GVz6Yqcp9PzCK34
1TMZ+CFuuRl/Mqfl+uuU1SE2ql3dwmaOFWrbvKnldmKTcn3ShTUOktSrf9EzOEXdyrxH0x4gMuMQ
NXyT4sPIdm3jhVvL4QvBcr1PnBVjAs0GJC60ZpmmuM/WOFnc3gs6vYLqFC1dnj3rpdhZGTdhjOyn
uVnvDqAuIdzXeyBKLm6x5TwpR2+XEUpMhgNv33Dn8IV7KE02rBii0i62awrfcPHIRwkQBXOsQlI9
itnCmEdFOoSCuUDE2od/gtAETbCwCNsuzUdSfQnZkQrs7wAWTGAkp55cXkY3/t0p+5X+yKEjdN2X
yLUJDcfgNPD6DKaxZeaIgikpvvJoOHiKxp07/iELA0fTqIK1jD+r3v5mTyUHaOahIdWTt4Ibaz4L
n4QvyZWneenH6r4sGYOyPKDbQX2C8EXh6DxIKGB5rPVppTc0sQ1oLiQ1B3tGi8Vo48ho3xq9twVf
eoYBQqETUeUI+ha5hbWjXZ2MeetGu7ij27U+jwZHBxx0bGlT/zCaTXzwQTJYRlKeuepFl2GNg6yd
tZuOfpscu8uAKiughQ2tMwdDlCTGrZquCU4EnjDMxzRMdmNPFhbqOHTgMwXMOLs+S42F2Y36VBm0
J0ddoL+izWP4DxPxu81cPRieW5+m5L0t4xjTu96prjnIqQjZIEbApSb6r8x49bNX1eDaQOqYL/a9
a5JNR6d/qZyKrKDpFd1MuQ3buTrhZwjayTolFmANmM1v3ClTaK4xbJOmfW5aC6dETLUed9clNH5Z
azJQi59kgd60FWMKlVyHFVF7bgsbrjrmLlhuHR/pieO2sLrnhttY7Yz6jGOsYFsY9i6AKC7Tgv5J
g4EEJ4rtizOKfsD/VVC7dP7SXpyKzudS6WPTEisA2UYm4IXplXFMtq1i3qnclT+6unu12vhLkua0
VZaxuj8tdUpyeKTTmNxYM+mc6MCMQj+SI7Q1fGRD6fJsOdXVl4iz8tBaVgQLnhiCSeGBmHg97R/a
NaedVeAoTEdkV46LEKBS9WeJteXobbK9CzZoixQJMRwu9wa8nQAKmzd2edNPlHqCvm5pDqs9kWFB
OUBuEwtkwaG/UfJ9shHKzeZCigcPaJ+Xy21Xrh1J3/jsqBWaAjXuUlTeBuv4uK2HtWCCpL3J/Zyz
uBnexDXMQw5ekGvcyugKCJ+lUuMIoJa5GJDuuiXHvDuyEXEpZ25OFImV2mBMdf8AGGO9JeQ7dheu
3oQKM0Ri5JhpXnMqBQDb+QQ9YXimlwVMvMWjJgQO/2EpPo2YH9WU3b2xOukqSfZaVeC0VJkttsYt
ryJ10kx7nfXrjQCwlUqLna1JR0h+zcUCrYoIqcacZ1wpdGoTGzOk7UwnuWK+4Li5lUE7aOhOdojY
MCfpKZARhJRldY5AZd50XQhuXXzIkOTTwifuYQQlRRtzzRfiAEYgGIDLYBph0W+d6uEhqokzGs3q
OAD23c145+nAmi0jKPgets4PGYmmG3dc8kOqiK40GGSja9FX2hbVwRXjL8PX0SGJl7MlWVOziz0V
L5+xM5X3xcWK3dq2rm2eGofUn76Y/haPc+QEEeJDTKMpR4DN1tRmjnxRdH0HScJAjoE4C6cd3Vz8
lWb90DfY6Ns8P7fEijud+8khQicBJs/FldGXP7bPg+c5p0QaZwR3UJgw5I31t/Jc2pLVq+1RF8fh
i27TL20YP60Ze54RhtVe6cs8ucAo+TX4IhET2Z2z7GMPlQnnXMPWzNW7Lmn8VQ4WktCk0RXNlHD1
Ph0YMvZRme0rUEvOYBcXcyHeU04KXG7/UTbcEmR0nRQrbgROFyaV/WTNIe/vXICPQF3jAWke7QfF
XYTwJuAR3dOSEisbwztkV8NdF/+Oxvghb9bRdMk10AulycRDf7eGedVh1OxHw3pOmu7cLOKmLnlA
uSRVwkNdFMbLVz7/cNuCvC/iKLZLYQ4EehQ7DNqvvEjUA1AI1gvbJAlDKCIOvhg1X2B6q9Rlnzvk
XMHITTatP8Pha+3nbuqpMomDqzmquyG8ln75vWgyhMJefc10I2Bwrc1Q67r02V1ttTXJA8YBOAgy
lZSmY2vR7usq56aepr1oI//GHko/MGFEkUD4OnQNA0T8b1vZI7sqeFW2Vq/3YnB3aIe/cqN+KQAf
Zn4aPWFTOlu3Qp4m/8vFobmdwidaO48owisQROZD2Ntv4C7THRrTDd1G3F4HF48RjGWLKPhy5V2O
1g8x/XTdytoq0yCV2V9Zwrs1ZsSKp4+SQbGJf9XyiSxh5nxIzPnTBjWyV/Tua89+6aTzQ4aLOjPI
OIW8DVvoDjgS0+PkptFN0hZ6M6+laktYGVAYNoxiFV2Pvz2LTYqsZaAGY/fggBMnLJN5yPDatbzf
Cr3JGMdPMfjUzcxft6XZrcJY8Imjx5XJJV48WdgViwlSNnuLHzAqbUlbh8znE1w9KVqdXnzrq8aB
+9akTCVGeGEkLgqHDD4c2o81xKHY8cdd7LY97sk8D5LwD+PPFURqWw8CmM3NyHlWx5yXzViKnVPo
1/AA4v+nNo3xYCcY/mQ2jPjS8QWRJffYTCRA2LS7tiN3PagUcNGd+gWjbbEykzkCKvgPjYHBOvsl
W5+iqGazMYjCBbY0AehR8yZpiuYEljOwERSxPlW/d/zJ3IX0riho2rtSQnHuLAFiUxWvdFztgwQP
Sp+QoFyTCzhpol85PeOjpmm8GbmgEQ5a75eOIQugMJnQEk8rll5nDLeugrZAQosBvADrUloTeDCU
8sOlpMONCKhQ+pQrbG4NzZDhzRnZ86EYYGUz0i+1MD1wagA4ui4u9IIoFQHO5S6X4wWYBUZi2tud
vNSwTjY5oVcbORKOHfXNBXytzbgRZNnke/HObASxLJ595qF/Ql84YeOo4H9zFerTII7SVd9MPAG5
pptqoVncjUgv8vKOaXSz9QqH6ZO2f482OP4/vL5eHWXln/oJM14b07VKcW5zne25027kuViJX/MA
3jQcc4YY4OZtw8XkpRng6BmsNybUkAgz5mHBnKdnJOEMfq3slu0gyHzo6KIiHW52WZUaaYALZJNW
wDG16QNH/qF1jFfIdZ8O3WaaBP7CiNN4i7iWFJ730hvhrVeGPdIisS/gVxOYzLislb65a6ZIbfO6
Z17ko3ao3O4m5rjFCV8duVdektL+QTMRpBcV/pbvdFF1GiRz/zkxTS7pYY1k3XbsIqAbQLdPxICU
XG1bDHDMsq8yj7D4r/D9ZmneqqV/CVPr4rXJ79SXr+4MX6qX1YvywRY3FY5coynho5sFabHO4xjC
7CQQYI3KcMkBi08C1O6GaSQ1intCD32dbNwdUgnIkkay7YaU16XK9T5K9Sst6HurlbcTvfGNGF/I
j5+CkM14K1rkec1EnVCE/o42qH/wgH2Qj/6pQO0iCOBVd92bFHUPjaf50Hvd40DhWeac4suQ+Tsa
H+8fKwBx5tZ3IPihAuU3YOQR6VNCNuOsmo+khWmWhqQKKkxcqI96RHDkpTO6AyQbkzRBtBMm7Diz
AwhJb/gNuSpV3ifpENitowFLhv8FWixwTP3a6tDc5Yn9VrOL7GTHnhQ24W0TyiDlGh2Z92BFvGDg
Ip6aMILy4UhdTJzda6iL+uxVv1vu/tuleRLFgiIvLZ/FQEpx4jk3wlRPpm+8oT471wN0mtZhYy41
DfZhUpSfxXQ/V/oqgQUcs55W3ZBP14IlMzRPQ051wowXSXqGU4mvc1vRTs/se5pcilgWAGEz2TbA
dWFkyjmmZbNsMq//7uYRKUNK7Aa5TfgdipPZDxkyi+6wRLzho1E8Eu737UWRCJgQ7FrXPsQlTQet
RbMvMpZbRbsXGdnR16o9RJMDr6JIOaLlAuVvuXdngJ6sVLWT44eTSdIxDMwzeBc2fkZ9Ws3pe5V1
99D0CZ/mWe2NEN8J2QBbPf+52kTkZJIboOmxulBI1lEcooG5fTTFQ5PlP52yPXa6fNYFGXVMLdiO
Q1KiCGb0W74/L6H2aCu6OutMatObrn+qi+HFZSZAq6jA+FqObIdcByaUgJvUG06Y4BIod+IgsK/H
DVlompGTaTYfJIrR3S4RqDkwQh340ruyIlVwlMunjL8GRh3HbA2jK+xt3NePqRp2dYrMo+AiEHID
MMyHNnSP6RpXgmiZsm9iXOiJm4FrnjNzavRG8pWVciCrCmMaihOagzP5H/p+dfqTeHt1SvA/mUbV
A9zQBvjHHeAQ9+7Bj0Wz6ztCnwSzkpmCqwyTt7TW3BjpW/l2Tv/Ndctdbp3Kxv0JEqkIWnImHKxF
YfsJSh7zq9mlgc7mG+QxU8CtM9qaKf3s3Jifo3YW+4zBYTP4N32IuXVcpaQ28XQZiV1WVD2mmnm+
T9OBJIXs6tAuOdoqORd2wnWhBqVbMbVNLdI/8vaQWny0ahi6rc5Q9vDz6hIwGBTLzKa/5ujmZUgU
ySNEX2yIGAQfGzhQw4ZocM+6/krsOQAUwBRROy9UhcRAQNmF5uKcJpivLBrhIafjM2PDBwIG1s1k
pyGkdkDJodtDhjp+T2TmvbInsaEjvTdQt/Ml3+oKhJzq6drp6mPuUpOpD/tYnsbPvRqMM2fwChY6
KZNG2kDnu9WFdZ0N3jOHzkide8jlPRg9nzozH8yxgvIDxWdjk8gZkxJ3YHr8HcchdEU1vnUlz3rg
bCdC196rMv14KIo19sG1HuqZsJXQIk2l1G+D6J+XMUUG8YJssyp8LhHECbvGXix5sqt0WWLd5zrc
hzeggLYDGBO39exj7s/UOJYB4VUDGfQwcCXYlZai/0kI3Zo9RoHSdN2vaESOhCyM5frlDrSEMLHb
P7D6bRKd3qh4PFOIC86vjtDOPHnJUvEBmwQklGFClRIM59cITRh3vzuCZLCUIIjD0scmxnGaznO4
d6fqbTbTb9GjinE7YBANaPo+b3/T61FD/tCI9AyehLgxj3PcF2oP+JJ9xCeWyWT6uRE97nO3vLfN
Ya+GNCEOiPFBlvM6OjZEOfMZ6CdkdKuHVJMfnAFFhRn5jGskEjzSndD+jjnGBPktwrl7g3CvZqJ/
bE3j1H5MSNzZJnA3B6eHRJe/NRnlA3ODpzpbDDRICI8nPLD0Y+jYUl7Eyo0OTvpuAaXdeyr76U5I
ShI6evQYXoQHtZh9SwTSZdssQJfptAS+4phALEvaCsC1J4otABi1zI+tlXw65d13hXqzJwgk6Byk
cL2Vvg5WPt/1OzTC0yXsTEC6sZsGRM2/YnLDsRgSn22oAj0hQgJZWKv8yALja1jrK/K7TmrItHiR
lrS/iwa69C7wRuiZj1MzmgEhjkOAjkiD1tY8R30vphpUwrqBGVkeeFX/TRQT80cEPSfIvYQww+TF
LRgHcp7f/QXyfe7egHR3rtjpQeCncIotWR/6ej4LzzmY05dX2c4FldGvBjzRAQ5KE4jF+hEBed6N
g+tBJ6CuH9riQc6wsQDu+rho6Knz4AaakpMHkJFTee+u1GJIh/Z2rMMWAI3fbSeAywwip19mHK4T
j/kDrqXaLsgrsdT5e87NeZtK6itcJDj29HA3D/eVaLudFbpEO8TNp9k1L8TVJGrSWyBwPTvejIQB
9tdsMpcqKjR2KZKBCj/omsiUrBM8GnHJxXTD/IDRBZ9uYx1mh4eaOlW5DtDVzrfqU+TLX4YJIEgL
b7krVSnuBiu+r0zzxRP/h6vz2m1d2aLsFxFgKoZXBSoH522/EPYOzKGYiuTX96AOGrfRD1ewbJ99
ZYmsWrXWnGN6cB5yVb6MApgq8YuMwHQb1SbEurbRDoaP5D9W6W0httEJRqETpYx5iqI9yoaO7Rha
tz5WL5me7iwQ9p8Acp/AVexmMdcba86YdGEiCkUsr4SRw4Bi/x6E/+mFBLvoSY0sj0NN0BhUeo2M
6YxbQQEO9mDSf6Kvi7JYAAkaPdEzmRrkLtLLkhZ44dxG23KhMD8ZGr1RO5rItall+17xweLma89z
Ol3RK2dPbRUFDKxP5B3bJ0hNzTqBcrFu5g9N0jLT4yniI0eiFTr0ZcNx/utSlo+p9kJ8/HnoYup1
j66ul1hHXaSIelz3Us5kv1YJEoxMiOd8TP3FVklaKt38YYqaw+yC59OSGb4HyAw274FGlT0CtJ++
8t4gcB0fYJ/OH63yF+oWvXeQO4cuMX8ad97UTWiSbKWdKkmH1Upza40z6FvouM9chG0gzaLnnqZw
o6ktFz5ywPIsCfxcs4DGJzv7DZuIeYub31zsL6zBsBspxboN3LfGvKP8DLc0CA+zBfwEph4l8dHw
ku4o6gFmtOfdUPAvPdfE2pDEZE2CvzBlJVXhzdBSdODS6+iDxJtqzvsLsQgXlN7oXewCIpsPlXqq
ENyXOOTsfZsNF90rsxtAvb1Q7lMHQYZ5opUd9aYJjG6+NUCtTslUkPlAR566MjwW9QgZOmGuXsut
RduLhoLDIiEK/yUNv8Yp647Fvmiag55Er7Lzny22JMh6BFt7jD2aft7LOUItMIl7aRWn2uwOBvqr
KZ1unj0EIbw+MBiRPBA2kq3A0H4UNP9XmVOhudNIbJJQosaBva/w+m1RJ9abYRLqqdwyJq8xsJ3+
F23LYpVjSTipkVJtUMU/5RNJp6f4EU10Jyt7oVuVHXDoUZpkPsMFdVGTJkqiS6G02hQ2J76YHm2N
yZx5GcJkX4S/x3k+9lMR36t4zLgtYmffTzuXd/av1xjPXkO4fDi3zwZD3+fe6khhsE3r+HgKdY6g
SgKhqEEq7WRGkHP0KuKjzjBd1kWo323XaS+1Hu9UWxv3fnn47/uWe6/dfjo1FuGJvE+CoXPdn9Mq
3UczfMdCjvGLkH784ndEwBeOmeyk64o9FRTYfdcsqmtN3DzGx8kPxPLUHfUo0Aa6fyxAkP5CTpij
52cX1m3r+njoXJpFnh3R9mYQdK77t1KFlL1R3N7GJCGGarbqZzTotU36njV60UkjtOEdh9d3ZZbh
9fEsR7w3hEX0pDp93S1ukyxUNzZw+5rQK3n1FOgixqrO7vHDxI7KQyouZmn7FLWNeCFaGRO9zcCC
J1HN1lzI7JqlQCGxaz6TdGA863V+siNRXXUjzg9hS/RoXLT2rkSfgVhVjPfmpWiYhqpkggnkUllP
cflJG/x1UJI0OmKbg15jbsm0FRwqy/+BfZ/29gNxgVwtDWDRJOBw6vHULjPNx0OmJqabshaHtIUL
thgd9cVH/jCTP54+HorevujurNZcSPQGU4IyCuEf/Q6L8OrhyZJSYwzthr8BFzZPwDMdkT31od88
Cc/3d6nCTWV+TgTTzgSf1+j5fxEVTEJJSnYrCZ/JL8ix29YjQISWUXyfqBy3/N1t4AiVnwQBwOhN
6x9V2tlV4ux4a43mp1+eudPsEw4BG9meFadmN34vmCucBjLHkJOD5Eevvfzk8SDb1j7lef+BOveP
jortdSKUm5Lasd5lDlSrY/R3z2vV7pxWfwsjwAiDh9wO/ERFmGXaLk2L98qL0JjhTVuP40ACKfy9
efZvJQ2FG90D+2bfSFgm3a9j+skhCF671K0Tpinr5MSNhaGshzpm0UIWNC5cU74mU1xdDZcYnxbm
akmU5KmAe9xGqDPhJgYuw9Hnx0ObVcdyBMdKJmH3PLYhrh4v2RZhJ3aouezPvNxhsJu+8N5pQYl/
7b9vZ9R3LooxoelPjZGb92SiGeWPc7keUERvZp97Cn1Wt7akzQWDEQO2r9u8eZVbAjoX3XtN2t0q
Jm6ErRgEvxudZVlkvyBQeRi0Dnol83eYYs1hwDjzrM3JCe+dorGtMVBxx/qQEwkqfZE+EwrpBnCf
R0aEUEUrhqTsCUhp0ISCDojbD0OUPtGg60ZhYFJ6wRZguMNpKQtWmIcIT8kcBXHX+UuzgthpG3yj
MqAJP+406i3xQvMkt43+xU2L+lbVY0D9bAD85/1ePb58PFiZjcd7yjE9EGQETPdDiz3zhVN+/GaO
Hu5pPbxVFfEMRaeGbe5hClaqsQ52eYtj9ceWZnTyhrHfuoQ/HOuq+60T1rrLSLBnZlhZ5nnqXwvf
6RePCqW828nAbCqiIBRJ0yY03sK17y07KrBjx9rx77V7u1f9C8pAIH9mQIxldHk8ZFMZ//dVWak/
lY7twIGdAPVJJj94s9CVsrY+A/w1jkMHAz8qreie00FkOv6t0M/80X3gdAZtnRfiq+edY+jDDqMp
fK5lHTZdr4BsjgS60XM7gEGFhSWJrlEziGdMlNEdBf/fEfHKVcWdv438OCDooTi5LSv0kj7OecLd
UakWO23JW07GAcVrpYe7x+JAegMuJ8WHyOg9MFDkCJ0GO+6M5skVTbYeRr894sJHX5o272YpEDH5
FPTALZNfoR4ngYyl2mnOkPxyE/Kk86oIRGsusVVTe4qKuj1Zy1exTAJCZLJ7xHGfWXX96box8Ydw
gwPfRXsIO5Cztcccse8U8FzGX8+PB8u1PzTUsafHM3xE3M4RkWosff/9Ai6GGWIlyFmLSSq79lWr
d6pz2xuc+/bmJJoHL9P+C/r7qBXV76KOe8bWSfLWxeOCFhieGy0aVyb/yUnD2b7xmnSkOqAxpGrd
+tFtJgpubvwREQL6MskQsUt7vNtZPV+HicmM7ldfIp4aMnvGYStT+19u+vkmHhgorsXCUiOElkrX
BY2OFyy+NHVIh52hXQCzsKWXa11rfdAv5fJgZvSqVo/ntirjAIue9d9Tv+jLgLmmgygDQNIw1zEj
7TI/DmIxXbn1M6a0FA0ObFLN4nRbNh6KnQWGMeLEeDERQq88y2f8tnh9h8lMTo9fGXo3PycOKhUu
h8r5oHf6QY5A+1N51Ssx6SlDgIsD3vvFsqWxt1wtBzRJfqmF0Ai0Gl2dxyqHZgI9RQO/Fh1zHT+b
XZnvLeQ0+6TxFwqCReJXe1dxPp1olCtCQlvVnv/7Uo1DALTUwhMZoz/rM+O9gNi4n+N23BgVNbkR
ku9eEvGHFlAY77nmsdKybmYWJVapZzu/dZ8ZTKS4wJgdlgXt0tZ3mRXBCSZYF57dYDovE22aK+q/
ix829Y71msBUM+vvYkyPSmdHGDq1zyGWE+GgxVtL/yS0s7/eO26Mq8Oes/Hq5iftTG2nze24lp4H
GFfhmYPMTGIoRxzXH98tX5b7LMe3bJj5G4IQTWn3lKjcVVlOM63YHrUfB07Sm3A/+9x+97433rUW
cKcHRoeLjgDhqI3lsWCkD2+yO1bK/GvjCSZJ2dJPqOH1E6lgq9awi+sApXqVzlQmWdoczBG9naM5
kLqjPjk/HkwN+n2cjLuUJYbhDkHO05D+MvKGXQ4tHN1b+v7Uj8aprGms68wqiU/a5lif1ixNfxuc
NbtZJbdUZGwgQtxmSzJ9NrVTPejeiii8cNvoqNNNQB9Pk1fuLF1dqFfHneWobYo2+ZK5Nh8d65yF
Olf1RvrWZN1eIYv/XJLH15ruosNjzOuOaBFV0oVbnNX1BY+AfqjGWuw9sMVXOSjy2PIpe43V0krL
DXGFxwQ7Shs/SlojP6Vt/vfF8h2togmaRFg1MPYZwYwGcI+6y3/N4/G5x36GWB2tZDcryJYmzjx3
AGDZFqb55jv8DTILXxDJBxOHgrr+VSelcWo5TZPaWy90I/0wYBcl7R0lugRdfWlS96OPaA1wChgv
1LfjDjJfv0plBn/BWG7iLhcvozGKFxuQk2i156x1321sY5wg3RfLIX2+T5lFFIas79j0PtuU3ueC
je8cs7vVHT44rsKXxwNulSeVafYJWJuHvjBCkP3/FY+PCvLxPSSTpC3Yf+Vg1E+4OXEjEujwOxu8
vZMlWdA1qguskXOrI5L3eFEW+wbvMpsItOfOcK0gNmE5gImtrgPLxTXTux/SCfhYFxLA44F4Of08
ERBkDURbjhPJX6nNIcgnFOauAbbZ+pV5Mgw3PjWTS+6cQ8hzSV+P+VLR7adlyTK0sr+w/oF/r46x
3p0VVEhjxRztGi9gfx+NTgiO5Sud233c8LFsmbm0+7wtp02CAP1LGsbBIc3lrWjT+VD2yU8pqssj
fUMfBuNmehrD65gGRtpNVzyw/m4aQVCOpalvc6efiHxK2AFdGR0elWWtxeMthSXAzab4P4aBi+Jd
b++wE7qrp4gaiAwqwQLZ0aHTabWaPSSvZsbkMzU1JdjCGMq4/gYjtveFhnK2JQXn0jWyuggpA92W
0/HxzMj6o6/nGTk6L7Ro3Hvam+GT5movI+JtM/FdZgAzg0SRGvemiKOtn/XORi5PH9/zB7YMBWZ4
ZU0LbC+vpXEiDYMvOa581+ZU7mwGWufHA9Tl6qh4BXHsyXPb3bRYUtyhxjhNfWegehIGWlZvPPnQ
XrdEh9gbL+ytA5ohrv06HOGl91P5wdvDPLyavpI0FtyleUlMgGIY6jBMVs7iDnMqgQi2c19TR52J
nOKdbE0TPcVAbwVwNhQvK7okepaqlUfmyMUFP1i0KvksG9wVulEi1tSLXWcob9+YTvtS6wQgY3M1
N6JGIKRVXnFOavs44rljJumdu9mBpEV7MA6SdsRMU6riRshCiHPy3ZJYu/Nh+motzF1R7UyHWIz2
k1P7bwm2VcgDs4+ZuXeuH4VPVH1IqMa0moWjLvSMr1OXYFcHzJbvs9D9K+OyDHorMslWaX8hREKy
kQ9pgIiN4+qQ0PxqZ3012aE8tD1W8cbLcbIalukEhbj6fTT/tXPB9HuMkivvCsF3rtT3WGDvpWtH
F0OGJdmBRrkFjMbt6OTuSeIwoVXjkwi9vPlWx7Ten6z+ljGRurlD+myrvv+u6vBqTFn9JYyBjdzz
7GeiiyB55NN0LkNaE6EnzF00IWCJu1rfwa9Du6P8/vb4CujNcIt9AjPrWh0rSbvTdVKYAMu6186m
OhfNrzDJ7KukBbgXzvAvSnn26AU8vj8oXezi2MHzPJWSmRxyJr1iLs01BEADlU+5UKD/7480Reqs
DokEZ7trHm2EeA/giLasMI+vrMQadpAY3ts6mk7/e5iH+v992mZkaw49UJz/fiVBHVX7sl3976U9
Xin8QG0dx4htHj8gvlGRwjSlEPbDk6zm4csggGCdYbBi2APXO3KI1Aqbbjr3TsOIHzcPCqjpicyT
8amYCbiWQJ7DbqiJ3vyuZCefIpOfEwDJWwkp+PGLIlaCK9gEj+Ka2dGDQAl97i4Z1J+r5SEpXURx
/3teoAD0nfymYYb/NjwX7wJZJU+dT3dzHNoaZS4KrDmet7A4/+iG/RqTVwvTjU58YqqDZ9uf6GQw
69toU+AzuuvUxhpvpQGXM6u0L0h1NZMkoHlw0BzrJR2fRBQ99WY8vLba+AVnm92COLNUBhEb2sUV
/i/G7douHrdd7doXOMIRgHrXW9vmBv454RF2pu2LfDReJ3PA98YAWRIvi90idwJVV2fON0splnIs
y8r5YCjeec+uvhRZCtuOc8c+6joE5U5jrMao+6nCXD1DBBdrvC0H3cy97RqqPdeUaAkpZwJw0iuq
Rd9DDK0nc3i2wHWd/bHhuF1kYD95hpBqj+H2PYS9vYYfIjYqoXBVqj5mTXSvW6zitUFUh0nfL5b9
fKox1hV6EvQSUaU+QmFoXIK/7Nq7SWcGIlNpK9+dPzzBOFBYzAfThrCo6p+lM9C28w7sdBe910Vu
sOaDSe56NJRul22saJQM/hsI+7wlnT3CK7RcawOZaN3Rj1tjfDXXOVqcJqC6QYoe4y3XGGin+TGP
E3K3FjNXXEK8NIpT3NKlLMyi3damJMUk+3H79l7gkoYyeIss+ZHgEH7S2+LS+cPFE9JdDw49K7Yw
/BBadZA0HwAJoFXqw1Uz4dhHlj6g2tLVW7+MUOwWGZBJHbUBWVif01kcmZ4SxotAcDmsr3U5qVcO
jvcIYN3SPaOjrqsXu2KO0hgJZh7N17v9SPURjWdBqvcKC6p3SmZ2LKHRSmvAVM6Njbyvz61Llnw0
VfFOHh99CR11mtTFtk30c+lE0TN59ylzJ4R0nnOiD33rQ/wClUFCpVewneOSAe062VuW7uXqJLYs
7gZCeLuC0LZB38rK+CvFzhFIyca2s85VUR5mSfxKDUZq6+r1vS2QRGtRR7pQ87tqk28Ne+O6j1S5
F7GA/k/LAMHymBBR4PyMaYJZYWia7TCpBv9Zam7IskYBTHBZWPyOZhJ6anILcS1yGo1CbA0xsoAi
42qcTW/vef+cYfrLBk/LwBR/629ZeL9GumR4oei9N5NzyXVF0nSIjArzK7uRPWPWIsFIqx1epf4Z
RdAzcArcewYmaOeLL7i/05LCsB2NmSI/akjtRGB0QLCy1WT/R/Z6/cTwlH9wmk4oP9aUSR5mAMmc
SM7tcbmCSo1Ia9m4hwV3ui4HcWq4/VHbRsS5rdRUkInjxXi3e8YlhgSjm8HbTyxEIYtT+c1T5tOY
6eVuSuTnUE7p2jKAjthd2G/Q6FYksgSl6XlXkITMHnsHT5fpQ+3Uf/sdLQ1Gw5yvVA5SNxv2WO+L
gCTebd8Y15gPcqsVcbomXinAbQFPoRftd0ZUlI2MHc3L/NGY1a4tFu/j+0CC+B6doY/IqLa3fl++
CCXaQ5FGBGtJiCpDPW5amxG5mzEKpJ+6qXObdXF4MUjYXGvK2VTh+Mvu+pM/FDvVgHtvwa+XXWGg
ASHPZUwxpoZoCFIf9ZfuqQkegaY9RQe7iwvyHskZlnD1YZDF/0hLiI9IpsoNsdwAe1S5HWLdOmQ6
8g4ObVsadFYQqQ6eRIetN7de43HWmI86gVk1KGhis98644D5VeeQn4igtv3LMGg7ZyyY1HUqoTEU
3sm5IPalNwWyNyYmnFavE/GrIVXxC6QNHOt+i/PPf59UXwDdx+vlKeIP/f7L1zmetf7JduxuH7UY
gCtm4NzZbOKJ1qETdaDIR/MRDu8hV0gLDAPuxOhSfoxNqQMMiFEoTSi8hS9OXqi+Ec1kqHftp9qq
18S3+MyaOlwIJjM7XCXhKuy8W95oyTYvWk6u2AJ65FfTSFYAC1q6z00rx3nGgojKCwEgvuUU2QDL
GCsG1aWTwKuGn79yOZNwk0z4B6aoO3WduEwQnC9mPwTpZJA/2r8PBNJlwAPWjl2DiZDVNcyUvTFc
MRJYapIEVCQ4HpeW/lAxG8pbC6e3YpLr5B0nZAZ3a5YLPB7UE2gr8cr1KJScKDvGA+h/hne/umk4
TWWoBVpXf3vMYmTJWrfsiZuMFreG25Q5NqkatMQ5PH8WWfqUxfjQ+pmYHjn/dDYRvEXtVRu37n9C
hfK6mMoTU/PdpNoXy0uOthYVm0HYMpi6I05TFKUTnWcYIf7Jb/rXrHB/VVMMoXN4rVsZI3URKIly
lzFRVz958wxwWWMaNRT1vzzMyQLSwm1mDCYL3UZqxDpmDUYLWkL7ooQ4wLCYmm5ahiMcc6rEvXXK
HXBPSjKxskVHkTpAHUzDuAvkseRbzZs5UQxN0zFwhYmLwU53fmXgg2VZ5nCvsSvh9IwiDgOl3Joy
JHQz+TNZKHE0HB1DCTiftBIm8Ng+COzkmXMvWHk3iTKskw/CHIkIpn58mcEkJoRwFMylzxmHeBTQ
JoxUbRT1yPMba1s70Uceo6GNvLdEoyod6Z1xm4TjoYz4UCjH2pFpaRVrX01OOZn6OIPtzPqbCPpO
1zoew0t6otR11nocI/4GJsv299zKhhNtgmeiEFvgYYjAQKDqNGQYBKA3TzxJImQRE0ZhyENWqYh7
0aAxnoPw0dRHJWTz0ZrlK/Dhl7jXGGcPcHNLzcIzGt3iwpjZyaZTX6JgFikzdG/qLqVd1BfqUYGP
0W8P0JBxDYkdWt1lWPpjkVWB3golZ8RGT8lf/dT6XD9JA4Nel5Iv4pPGiGWORmZeFtthOR9bYQdf
wfG2nYE+Xpjjj58Yz1nXXQfRGofIGr8aQOd95lt7Nza+nBcTLNrdHX1UDw4sI86k7DzG07xEWrhS
PBE7tBqLWTCWBVGRnM16zo4y4ppqm2Rr0TojZEEsjnrslXGv32Gz7Ovvzmm0G5sx7ksBC4CkYiZ6
HAvqxtmhOkf5doeUam6QLbNShO91p06TdO0jkHi5Loz2N7fSnyH7lXlds801uMGRAqAA8P6aI+LE
Kkei+dBzM5CsrZs0e4uqYWqdbWffzTckrKQb2+vJsq9HgWutZDjh/zNL7aNo8f43hKCuR5uwkz5l
HDQIWrR4HX0SPnvsNG17Tvqk3zROP2CWG/4NrAanHC1TbQ0ABHSm7ypCz07gBmoE61h15m4u9Rcl
WKacMPQWGJC7TTDF4+enXrM8MtMbg9BkZGUos62dhjDPd0YUyRDGUKSVQZWV9qm2029DY/sE2zMT
UzPb+q/OBHOR2rcwjd9xRKeBWOA8uk0ucLtERTsIyRyGQjZmNU1g9JoCu/ChNFbekSamgTFwSbOL
miCZnAQlVHycfPbVDmMEMXDzb8J5kV40TJgTz/xGLmishrK/6VPsYsACIeiA/8/V1kuZRWo62uBx
eFY5d6ZTTMaK6siDXZD4b75Ys1PVFMeIAuPvIRdImdPhXYUEES9x5Xk1fHnklzdAciNGOmuOV5IX
guY8JO0c6U+xohULyDkPP+v+E1LkYpzkb3aXsHRFajrBdHPQkKMulkB1sGkz6zAh68UStz6Qu47+
BdHdksROIjt07yogeA78DDDpMEXwUafeJwmBHLmKZ2cJdp+iBPNXlh8aK78NfvuP5u5bzOqJGZFY
eHlqakLiJWnxfV5/wqDeD2Le+4MPv0P0xrogYZ7x7fNQz13QFtUxT0i77qdkB6LZCLAAkLK+RNVn
6IFcsusTVIabPIxpfAxv/Qz1s47An/fUTVStsTjPiFijusEC0+Sgg6fqO7cwcBJd/qFgoNQxYOq3
GVl+OSFMnLSjVx406Rk7263IYJyqj8k1nshgxOaFn6qbs1+w94i8NBlk+tPcrEwp+CiNCo8c3jm6
9PPG/Joh97EXIkr2Mj6j2Lu0Q3mTmoOVxanfqGGCUOuYvLkety2f3LYc3yBnqYXX941OwHy2k+En
0nDw6i4yysRiAWeFPOQDGS2aDWBdX2piU9TWk1t6n15boExsCfTtaN8XXbirNJcZRq5/OeMfnb5y
ajgfqYH91fK9n6Yi2qcOH2yrVyUJTeTeePUM1R1wGzI8UFjCZme5FdptO3BE1Qrr4OnTCwCFFQzZ
e8heu04X1aHqrHXiRC8CBzFyLkCCBrn0a04qdYdEcQqLdKMsRZAxRTNJvQxYI3SuzdDsSLnBejXh
d0B6iqcwXaKjMC4NUYx0u3P/GbN3nPr8pa9NrCytuPaoCwy6iligIzBxsLMB7zhn58T7FfRMm1Yp
mxwIDE6HmqDG91H6mlWPdZ7c4sHgENNnldxGot7iJX/RPBx22MuYvqPoa+jNUrnp8AkMJEymBbWk
SpBg0Tt00kFtvALJP4bfwoc6QgwRl9J4wrqy4dP/THz4MwTdf2u93IURdEEXQxqDhTeGglu34EBH
KvgqrecfTrgdgVUz/32THx0avf0m4gNZe+j0Ndy3IvlWHb6TLDnGbfPVSc4rrtYiSs2z3xB+AP1D
nKtlfPW7Mzf3zu2rT7PHucUU9Z54+befk+1jdKhl+zmYG0TuzCp+ilEeo6w/t3bfkWc4XKBgUCOb
8mXW7K2tVWjHjeEjwo2ymtLwXzKP+yxmbfJMLhZ8xkC7V65bfyjfvoQmBXts2CyU47kf7CiwVbus
zb/dONkO9XnWXvSGVpFplhT1iMrH7LlW/jm3SJUagHWKvnpthftOXl68nkdK1+VVy7x7cwAiFLST
kt+0xx2kSSbUJ616r0eONdJ+0/oOz2FFu8TU1c7wh5ZJx7ADHcLIiJQ+BDArwqAFL7x8jqdJbdgf
jsC3t9I++NRJEZ/uRkfEsJ+6+d0omjLQ2Sfx7lnF08S8jjt/W8uhWE3LAgIZhiQ8gtmsRiduGEVC
UOOsh2kHg00nIhWd6psW4/ykhbbyO8IMJCv2uQdraZVwDV2dKm2SdCaLxROWY+282FpHrmmNZbyL
ahrPbn0ffbSoUvbfdax90BWQQViNOjNX64/jvqLYBzjQ8ylhvDC2y2pRwh6DyB016x7v3GKjKlHp
xna7p516Q0/0ZxHdRBAlgtISoPHIkQrdgfTTEErPXGBkbEbnfe77V/QdANPc8tU1inMeh7dIsh+5
+o8V/yOtId30Dc3zuIivGWNgICS/mF6rdZFeldmf4Vi8WTrxmmp01qbL7YThaOnP+L+1BhNn2uB3
a3AXw601GVB60OeYybkGsX2ekTxZeIDoLaidN+k/ttO9jrgdZs4mKT1jza6e4wh2ShbHqHZLCBt6
U/x4Wuvv1RLxagrjh9jpcZ0xcd6Iib/UV/Yf2jD1KrRwEYVps+oLDo4ucxouJeIiw0qx31CBltpz
XLIJotGpthbHgZVhzBCyE8yIw7roNNLMVPjL1HEoRA2GmdoV2xC59Y268ZiXw2UgEVoriLzJ/YPn
0juv1WfR6DcTmeQGuSQhnOHd6qcNnaVX28cZRw4H7wlRLrUYsDoS4wFcFA6g6RWsfaBD1q3DkNIp
kWp1lhn8MWExbj0LKowkfXPVT0LuKDNNYtrQAzXXxAEp5pKrN+VU79SQE17mJR97+loQM5ZDb9oZ
UTJSPL7OUfkHowrN0XTAfJYbFDjM9zsAXTasL4qx/K+YxbeRd68c6mAxqHQDt/QcNi0GYw0nj8Ph
D69uAyGEq16jTbsqCm4zHdzS1IbimnMoqphfAFirDYt33yWSWro73Hk+3o57rmv/5vI5g2C5Uzbi
Yk8l9FM7Tnm1lj6lSAgmr6NJ4AwrKSZ7syQ9u3X5m2FBvRFD/BIhX4zgfbMIJdtuJv/S9yLr0MJZ
SVv3o+mzrxr93sRAc1O45sWYGDb3qGzUJcGyqxQgIfhK/rapQN94yJT0ET1wgh0bxBxEyKkOqXji
19Ynd1UvuRGrgXTj2Xk2TRFvmx5KQ+wl70lYZqeuEnXgJ/BBdeXSTZS3xCcf3IqKaZvNXJA5KRkq
xNExASAppfabCWjNP7/XYrEv/S6+SFHwkZDWi1ZSbaDpMbGZ8rWtiF+buecoGA4zcWfcxR4zw6z/
0IsqOqOmAmFF9QJp0Fh4P2I07ZVkVN642t1BeXBEZr2gKVtW8T7x15b/ntCR2oIzKVfVwuuR/mfc
ILvl4EArexR/UfHPK5fddcPdHqAwWuuzXgdaXbdrZ6bZOfsYywemSQAnDH618b9tHXVEUt1BmkvM
4iimgdtCtMS+t2WNh5eD6DQPiwQOGns9Pqy9aQx7iQtpnbkhJmv9PHvmcwk0YRU5/i5GU8HLxihq
RNawUP5XJXQGCBIUzYh9WPocz76IVn0UFoV8X6B5xwyCKTujFzAltLak5/9B9AQWRjYnTqPlsaim
Vxp/NT1R8wx697MuJ8bbzaE2puFekaikjIvk3slbT6y7WYdtt9yube+PR723tsLo2W/6+D3Sj6Hd
vamRq7/J5XL1XmOzeBcxmLSudRvkyDrsyizxLnh8hpWBM2lL8fVedUqHQzsFwpl/RbZJZ8EJg6EX
z64Roe0jVGIoQIF6+nCcNf2kec211Aax8nXmx+nEkUunS50oLBkTJfaEtZl0rvheOPpPOHCmZrk6
cgugBbX7i9FXz6ZuVudiiPaczYsVLYCbIdNvYUkmY1q3YHGesCfUy6vtaHQeM6QK286PdC5Wd1Mx
kLvCP44xN2s/TUltQyYlYiSfDTdZjY0BGAuWqZjelOuRSMnCi0ptnUKD2bQmRV6fRyzUTmpvRC8u
hDhTn40VfWTntXnT0nLx83gj8OrirPcogbR+4FKLxm3jC6a7I8jzyAV8UmT5Ps27YPlf02bXVHrm
JcOkvyHNHu0xMhXM7eYT4jAPofv4RfqAYP4YgAAjCtcmBx5FKqIZBpVL8iktE9bTTORb1TW0XDTI
XbLlcBJmAWe3HXrau5i1fyWh1JUJ0pPNhgDqyV2GCPGp8D67UksOTQvyC5TPytQi6KBEJXKi8y+o
4WMGy3zStEQDk+j3te4Q8qkXOu+cp5dPsz3Ea8LEZipY/Nx1TDPCjSSH7h49O4YKKxgIVwvn7jrh
kxKlXoMWaz8q2PLbMFmkRdqx69yTOY7bqOGP1HUsCKmhzUfZWuhLzZ3ndtGT53FclAklVspe/20L
6zZGPYfc4QkcdXOILe+kLVUvYPQ5GLCYr7RO3f0xIW6ytf8PY2e22zqTZelXKfz3zCIZDA6FyryQ
qFmyPE83hO1jc56HIPlsfdcv1h9PZnflACQaSDh/TzqyREbE3nutb+3xIvU3MZdWUtNZHzpI3qEe
HQzL+Jlm5DWGHNajpnfsqtU51DuaRDY0YY9Og9mt0zL8Zbd2AAMPZIrF/e6XXfOJHITmXMIAaz5Z
liuPPVZqNyxuDU+8LEBpcpMsg11HWM647m4i8uXWkg+7uTP2Q5s+t26ov3ICDPFgBLeNbfY3lPHq
XHiczMmwfmaoq19Sd3SP3gIQstSDkNVHrrB/js0vSDUSaUB7hSHMtEMHexmHUXi2+lczM7SzFdUX
gNH2LmkjpgpVxeJtpkRrswR7Ey4MZ8YylsZIZxK469NrOTC8iVpSjxKUvb5RMWUvRHkp7vWuS4mZ
HfyOmQ6VLdghVLPzbpxMsrpJ6WNdWUcheTbtCJQBiuepzJpvUQwFthIVLSwlHJMQ/Tau7j3GsE7a
OmcPsrRmr7s4J1CVbDzFyW6wrIcqtnax5Xjbeox3Hm3HairlNYPU8cC9BTi2fW00lMwZDVNjY6KU
9MrvkWXf1GldSMNgEqioD3qtRxhZEPraB4yR61AyCQU1AHL3M+3r52rwLmL4dCr9psXsHE51/mqD
bqMcU9SvVjkw567nDxHSWbDiLUilaW12w0g7ZDiaMIRPqXyOOjs5yrC01zXYlXWHv2xM6IiAd81w
iALymGBETVhjOlpNbmVs4rbZjBPLiD6Fjm9E0Z1Mkgcw5PausRF6jktsdkdD0wnxVtdN82KrNvJ5
OTl3ptVJI11++f82iawHFcJFWJw1lp5sSDj8IWXuYFPUbcz53DId2pWmcy0b70aFNISNYRKneLDm
A0AT+sOgbaAuhKDKuuZx7CzOn12a7NTVm8m4H8ryTWX6xjCUeYOF2fT136hLydluAM+CUclnuQIF
i6dpV7U4S8K8vk29vnyGUvke+oYAnEkZhACWJnNYzewM/VPkeNgMuaKosz/tEO5UtxTXEUtlZBBS
Y5vRxQBwvu4ctTaPxExRXEwgwmxMHCQMM8sy4mssOTjIxgjXbN7fqe28B3VymxplsZ0YRsBRrR8N
Om+IHLI13INDqDNj4wxA2SNM8C7eRuPETl9mPDIgsZtHJ1igAhM2BQgA0GVaJPmTL7vJwrUO2EIz
0+1oNY929u3WyrrSV+uRWcZzxj6IAPCidPcW4exZCsLM2+JXpXty2/aLlIalJOeYh5GP1UyWJdOU
rKIPHNwmqnsfQ+OpkDYtSErfLHXOGn60EKBp3TIvHUNa1ZyHQEQyo2Bt9GX7jmQFhzhqfF+p4VcP
zGdj5tkzQtsR7A+3lzmkTzPhSlDySDLE5TlW2b4u1YCXlRNzOGX7rs+uie3qm6ZapFbISkA89ykL
imh5hWJ0K5yOqyWb/KDAS+WyDXDH2I+V6n3m++8UIl+kPePibO1uq5vTrmlr0DcjvAnB3MLp5M3Y
xuAkxhdr0Te2tfcV2OW3tYgtHAt6bUMPRG/0gdYObArOPz/l3DwMc4ExnfZKlcGfhocTQwj8QaeP
VbB355XB7ujo2rZk4mhb1i1JZKVexztpcUR3q/ccbdUaklPFTTPl1Qc6+S8kq9tmAkWq88fqjUHA
b6HQSGru42gZb/mg/TJq6xh7srsM466ownvHGff89FWj6vDJdoaBZsbjBp3upYL/zlUjNbgRDC5C
Q3sEOeOtZ23cug0mFTUQkVbpWyw6ZzQoGJ0ZcKFxz2mFQWQeUCKIrvjJ1dL26ZAKuOInGMSvQX9q
4M0NDD+2dgPaO2o9yy8UZu9GM355KQJa3UWbT/7z6Gezrg4JYgDvO8nv8SW8pyJrae+cSsWQ1s1I
ma4xCtJFAgU2UhxYnPFG3b4Avh0Qu9bNfIRkoTPmIYejSF+DzKbVxJK9ApDzM2pIeEWu0jWS9kcn
1l8tRi8IHqyrnSVs3kzJkwiUKbaUiPyIadyBhFmV4Rr9zDUS6bqufkpnDxc73hpN+kVYKyPlukdK
MTvNxutkzQCQAtuFok9zPFpPrQCKnlID94BCNNtCX1FMT3qqnwY0zDON+V3kYUkzgbKEyLsR1cW/
GHqdsIdikdd0wsQ196sm9gmAJj6zsOMrHDXBvjwYcDqIcMZd2S8tXcvZJrnifBq9NLZ7TzzEdp7c
6GB21bVAYTLwc2snYEoaAiywy5o7MIne2fdHLsIZeQg1OjRAxWKQAEZzvWcgwu05iFjBjcYItoFn
3Ro1hwyzGU6mRwiDG9fXGavINl4iJT2s9bZW+foQsfySSCMy50OXd6haj7kzvkwxcr4S68UqZrTC
3LxuQGSj/dhFTu2HYQJ00IZKgZwaGGUK6W8ZhPVkpi5LwNl0kxOW465IflhOB8bBG9lxDSS9ErvI
wmpaxMC12ozCXuB+7qPZlwpydUAhBI1/0cENny3g2gKHDNt48J4WeCwcNMImCUPHIfQp/71N1/EU
7QErTCB+Mj0kC6CenrWeF7FGOg5g6MkzRvytZVMwAyp5QHfadyq9dTKOjQOKk1FNSBJDhrYouv0Q
W8p5GrO90+8rw0uZDYhVW6XgldJe31DphcghjLdE4VYb467z04xI3YgonlMZWLc2SqFY4QrqhPgV
VHS48PNehBFoezXjPxNOrvvOVKg72lhdU55cNIR2Yv5KmeP2YbinazOuHDqQh0lALmS+c/RCQ66F
E0nqgpK/yXgIkuymr1DMVjz3wpgQE/XiXVj13dQrc1PgKb2dSdODmXGICjEfs1nqG2uCOof7ujP0
xyoIe47rkdpOY/1Rh22+j5EX2jXXOcfqTxGQU6AvWv22uDKyrY9zXH54gIxxpxc7N/K+sc2/zuBO
k0R8TbqY9s4ES8ngOlBD6jICmH3Dnu4acwAdRougrGV6amV+CG5aPXPvTDWfVCPDi8TatcHomvlN
lfWnqpL38KHbe2uB/ExOw3Y4D7TJlb2UzIgLOHSeS+nB+jEsa+sahbnRDb04NSURZhrGwaJgJcF7
kO9KacndyDGlIvR9DtGwzODgtlW0eOU5PO3GGse356rZV+0g/crUPOrp9iTNwtkNuJg3Gpf7SmjL
ick6Lkg7ch3MEyBfYBOYHdddjCa/06sdUH2i2Qu9uFEtPsD2yOvmrTXN5Pv0wtYc6pDYi2FPlPED
qz4TeGYc0mr0Q4F6eeXaBvQ8cF5pwJyqLOJjLSjBdARfKwsGaB+Z7w1PcjPoNHE1IzZOhobOypxT
SeKxtg3iavBnzo28JzdR2gYnO06fk3Y8JnlKwykHCQvYgWiN+DFzGRyOSf4JyWw7DsOOaNr7GMm6
G2l7IonLVS/H8urW0JW8aK1sbm0YUzipPTVtgayBBR7pYRcWfBd7/Gkz65I0cLYHZINNUMS7IMju
VAnCTuc+8I3Y/TbC6qysSMCkzg5SlB8lePC1S6cadx7Dbwf1g9kZX05gKpBZKe2QbhsblYM0fDA3
Y++Ab6zCHzctHrKZKVmzDNUFRx05es9eFH8GkigcYaCu80buikJPyPfpY5QurDfENwAsS3g3Ia4z
E2dpTDUDAyW1ioa+BiPhnsACYFNDIlko9EsrWNo4bIN0aXSa0jahTjgwzyqcHpQV4xKKPrwQze6c
5jA1o01EYNLO4QBPjLbtB6huO9tAjD+59lGluMZbY7zoZX2ClIg6B31qz8j434eAWf8SEUfyoeO4
tljy/QgB+6c8bboyg/Z7UF5wmnr0uI4ny5s/JpTWK2zxp5Kkoxs9sb0Ts6pmY8z2B8eEYT9x899R
hjx0lVG+dhpKpdR0GUovMiuSb04WfBl2E8woWkf7Xqt07vL4QTaafg+W1mZNbsqL0C2AVESJYPYv
kJHmtI2n1LotQvq1RQkxCHrLs0xEySQHaXaFgHEVFeNVs/piXepGvWei1V4rZ/PXyNW4wxQVmgXj
KmtK71SAIq72JucS4I3c/PsXT/xLxp2jc+Z1QHwL07LFP6fDCy5s1Dga2jmLKGU30ZxNUPbesXUZ
1oP6AfevQ8yZG5/gZSQPlfC2BVJaDpjTsUlBlAgGemjhwm2qRVRiZOWtzTreN01KYEYI0UiPrUNS
Ec6RjDRNRYtQbd2XVeXXAJPuZF9jmDbGnZdb1kmUGdm6ymGumofeoztpPppe967ux3rrAsj+a/7a
f36N/xV+l7d/TfNr//LffP5VVlPDUtn906d/eSxz/vffy+/8v5/5x9/4yyX+aiCM/XT/9qd23+XN
R/7d/vMP/cMj86//7dn5H93HP3yygOq76a7/bqb777bPut/Pgr9j+cn/32/+x/fvR3mcqu8///FV
9kW3PFoYl8Uff/vW4def/zAM7qL//PvH/9s3lz/gz39ssp/v4vM7LtL//b/a7vtffvP7o+3+/Idm
/snyaCV56OYNx7KESz6f+v79LfdPktvR8yxBd4FRDcGlXLBdxD+t/8lhpsDdyggMHbbNL7XkXvMt
609COrrD45mO5CzsWn/836f4D2/l/7y1/1H0+W0ZF13Lb2PJ+IdsPenYPJjtCMdzHRL2TPufYkcd
zhOdgVQgaeiBZgQ7nRuX4Hc1MDOIpuQOfM47oUQZaAr0jgwnPaYL2noMi24/O5Syo4EZISjrZ1vo
B+mAv+NvK3ZD2x0IXu3u3WmiBYf10LJxWHoOjcDALMb70Gw3Qd9N1yoCb4AM9+zlA9wSUGieBTeQ
xLpkm+jqxbbqboEyEq+Z4HRoY3WYIEjOHAgvtN8GHEEoQ1ODHIwEXe0JenDAL6Ka8ug6HUONnhgD
qjqcu7dAeDHtfpmQBP9i1tmNHYftJ1ZsRo6GvOLEqI5jhr211i9MgbZqVNEGYBmju/BWMYQ4dKZF
114lSz7DJGN/wAmcVg3Z1070tw9lZyXn319raaaHegz+X2M40ddMedPB2uoDKi+jZOFHpTJenDzf
a3aFWWrKyZ4EL9m6wyXm8HbMOBye2QD3wcymkU4SE6+uMUlUSLpOSMH9JmIWGCg4y1rALDvEVUZ4
bHSYrBqcPmD0feHK5oy5hbUSasYBB8lT5PX1Taci95xRQDBciG9J3hU3CHT++hlG1PgWPhjCdHr0
gBOQQiYe+RFOjyw31V/Ya3Yll+mpcKHaqLB+gk+66hge+lkW6Zue7uadWQtWJIhIVtOYyJlAP7N9
IisP7zUx3SZQNgkMRE/h5AlHgOVR5iEityOnXqD90ANteyCTz0Q4mr+aQ0WUQ1YGt78/RDKzN68K
bAk4pXq4QZow3HjEM+0aZHorrcnpnBlXBpDoZgz7bKb2cKilx5ytLoiBoXh9RWr87PRQ+OjNNxeg
mw2opNyFWxxGzk8mENbAXrhvXMZrfl0OBMS7Ge7jSUDodq35rEXzsA+0hL0+ZMMH/MBTRC9DSTeb
qW8KdgAjCHZDYoE5iSI8erqDMPPvPi8YvWvMgU0GwKffH2SC0qvMxTlAgb3//SXUHlSai0VYAwPN
9aFF524wo7NwawZMXfLd4yjbT6H15WiiNnxc5NENkOzoJnyeHXvYScLKMhInj/HckH1UoyVJWwIj
UYlVA64hgG8u8yhUyuHff+g5Je96wgf/5+shOqBTUyTvDfP8nT6K5vL7A9SPFr8y7aIgxcxkoDDc
tV7xlVoCv//YaNXZzBoAfxVMiMXYDTLdGTYS6RPekDfPIMSpt4xDHrXot+tKrMHZP3VKWBtRIp4d
NAe4gKM18pIl7cY1UgGfG9j9hHdi29TS9dtBeRdEXOcmJbVIK2mDAhrCXsE/5F30LARtPhNUN1jq
fhBpsLM6qZ00GdOxXv7LbW3pk7SnEUKMmei3cbHLEd7qISPezJX0uGFVE0gnH+japTe/P5TEOd6Y
NtaGsFrcrpWZXVQCPaYUVbJzsNbGOzPxknUetmID14IDsI6spcAmjf7DlLeyiSTxeIxZBUJsUdU3
uedQdQTxiTSEXRrNk88JLFkPM5c22GnpXSdjV7hUbKPGSR8HmZFY/SmXOW1DJBV9DVyq6KdXN0z2
ngbiN5psexUoWDI8NRoGEUijriFbIibMcVuEZUukwIuQ9EHngNt5GDWEWekKflC9yZEj5+AcOOvX
D30/nwsL9/VismisJtyZGcc3OaZr0Es9GU/Blyeb7zC8zDqxH1aRtvsgY4aaFAxdeMaI+dGa1EGw
LmAMu135qdVdcaymoFm35bPhXpn9v+b9c2JH7Wo0kf+h+P+YogBlue/SAvCrUjdRSSb3elma6wog
GIYrg5WkOQ3u4CGWBevccqtRWl+6rFpC/o5KyjsrmyPEv+LimJzFveJAL+Ghieht15Z5LkV3ivvm
lEY5IwgZZmSJePftTjda4QdV+iKj/o6+G4IKUo827dBpm77PDiZN+MCjESbphzqC6WIUer5yiBWe
rNswKUdfSO0yx+3OkWiGiQGIon7fFNOD3VrIj0N6VOTj3TqBx4gmBUeSSTTMHZMGkZ7LRQ0irXTb
9Pje6KteDCQeRxJifbstT4GuuJ3t9Mnrm2CNt/0TyZ7DwPhgRgRBIWiEH5RuFjDpIiMjWACOppPN
9qYI3g2F4LZXxc4b0osmxx5E6Ogz2FnIfPZqZBFmflSvmbH+WBOl7SSiFFYnOUFcRqHFNeAsEQfR
CIewJUKgJxbbQthDc9dttpEz9Jfelkxec3rSUESOBlPGQ2uGr3CCzprLID9Jx89Y6R9DLdu9Q2DD
JoDFBuv4EJGaNpFg1NCNBKleM413Fsu/4froCejZAT1MTbjzdQ1hhzbxOo/HN9QG9UCAgtbDGXMF
9e9EltYRPayGDcDipEOlv3KrHF9QNDAICV8gob8QiaMX+Xx0Y7ej3caosAoPWhLua0N/SwKPHFmk
Q2FfwMDNs3uLN2Jtd1STfcqKmD64tLbIOSH1pKsZMkxM4mkvrjqcZhfEutklU154ECl+7xKuBmAd
gIP4zXdxj/DepJlCnb6vXPHcTIBcesb5Vtk22DcMEPNmvvyB3Z5B73jK8CH7Y0kh7rUXhpj1yXN+
0mkujnGpnC0thPeSAKxH1Ms0P2rWVmskncSufuzAvNGJztx1sp/403GGWDCUtCUaKlVOeeu07bZZ
gE/webtFxWdcPOpeiN8mbW4E+8GIXsrp5sVvp+ZLGQnIlBDRdoCzOD+V4TUwUvtZYw9C80waZdoJ
buPJ6J+yzryzCJKPPERpo4CMaJjIIl2lIFsX9ZFaqlg7mq1vYh2bGj4x+yh1JnsYiSN/mDDDzEP6
q1uADKUI1l0ljqFtNbhCICuXTBQhYjS+OTMRT7o5v2bLB52DlXCxPPz+UmyV+bWOg/yKy4H1es7r
XSaINqITCLFK2uEJn0G0gASvAGdmjGBBuulK+w6LMafN8nYSyScj5XM5ksoYNibCsYbl0rBbzBAu
C25ISzZ9zlXhntLYhEyfM05M82gXEKZRibMY0gJqlfeMg23PzG9iBlo+x/rARORutDzbz+g/Fb3U
H+RUPjS1fdKmct+MqjokDGMOMu65DoMvwzEYwEbG8JilNJYBl71afU+nUmCONFjmXuOAIy/7YXwq
E3k71MtyUfOL1g8Qpm1rxsVWs5po71hu+Bu1i61O9C81Rxu61UZ0jBIXzC7l5xhu3EGMV6NqCBhV
3Due3hyHSllnWB7I/2V3jDUrPjpU+bWztLSqVCLKRC8sZWLeN6jR4BBnH0rp32qsaNe1yXCwiPzG
YGWKmxFDpbNoTOXYoaCHO5uq+cYFxb3XsoTEHLOtzwP4ol2HjWSVqua1jzv34HYZ/ADwxGzvaGIC
ZwHz6pp9FNwTRH/QeXrols45PTe3jrRD2lafhooDlCfloJ0Qsmv0Cvkv0bgfjdnvUfDjHRtc8Th6
qF/7kbFx3jTi6BJkuerp58LzjojAbHBKInQADDXk25oWn0RoctcECts7a6/WJvUOyjDaOhFdl6mb
YjvEX3hpAeiukBEQHq7rx8o20ssCesItlRDc2H4nglU4F5hjq1hju+6NVckkfNMaeXWuVUC6UwGq
r4OfrHBN7XK7rVHptj5NKzQQiqUJ/P47Edb2pka4hT9Q7RNRNCfdRApj5+NCKzP7+6mr5n0g3GpV
QC/1y6QCcGcqmBpiM8Qrr3A1X0tUTaZstDXIgr1NvOjHHOcUik+FNKvUn/CXD8FQbhEt4JBA/Jca
Vz1BlyaXrCeBrC0zrB2JozQkINUqewpvk2JMiCP7JUj59m2QEau40b51ptYqmL660MyObDsTSjiS
LxllyYnhBRYSUXXmxjGHK0VMvAHUwEZz405XYevlszsz3RQtTsfYqu7nJIe3YGqg3/tTGJhInOf+
Nu/C8iQS997RU1JS5v7OpqOLiC1cWte6d4wCEK11MB8tlssBFWKXaf0Wqt5wDhswyBBLN07mUCtA
Ju8XLxOQiHCrq0Fe2n48gFaZfLxGrC3EzmCCPxq1010cjGitGFycngsLsOG8GaKKKOv7qo2ey6p1
LjKN//YB7cK652zFiM5O0DeNREXHVcMRM99URBAeXJf7PSS5IA6hppfZiVrSXnVGUW1DqB8MAIpk
IIkT23E/DiDiouvQep8xveqdPWXojHvFCow1JbHMh5iMtarW/ThCbjovEgKt+e49QvBUdWMrTmtF
oVwUcmjHymx88hTaJVjJ98miGrPn9HY2g73dRZB2QEaTM8nwLCFrj0TiQy56SM46CrmAt2xlxOys
MAySE9GO76NWERUdMkw12lcL8v82tgJFihcmYGRBX0HvvhljfLRr/d0ytrE23DU1Tz1chpIdDWKQ
HAgYbLfbaIP+iz8P7/Nwmw8wVsxsiI6t6a5HII+cFh1SZ5W819HfkuvHVVckAnd9A87ZdHejjL7r
thv2iRkCX0gVAsfZ3AouJmDy8P4nLCLogDdObd6S0uhw8kPMkqPAUCjKzOQyGdMe6QApH8oVSMK1
Uz4U6ojZ+YY3kBvBUmxSdFtBgBoLITlZp5M77pyOs149RIyVX42cktxNUdvDmyrXQIW3iVE/txky
SsL1GuY+LW8+k5tZe3XRbA2t5UIJnUkpH5bpfAJ7mSTDbesYT01MKJJGfYhjDbtKrDPO1EtkcaYW
rM0fswt5kYo0PDQe8KPRsdZezmR4RiOc1h2rLzbDwp5PxoA6uc1lwK3yHLocgua8+O5wEhyHEmVn
AMTV7TukIQlZlsi2IBcUNGmgwOUoQ0qeSbFR43TOJpJ3kwWMVhkLYHlRJeqwp7adTkelTxw8vPWL
kdO7mKIv6SD9Muz6ZdIG0OJGD6I0R3jARGScrfLO6xOD2nEG8yybbKuNLFe5I7cek4ZTG4XHsVPV
DiiufiBbo77FzkuvKq1Xqi/qLRr3dCeQrG30UmJMTKEXA3Osn0w34NVv7uM43iT6TEAhRyYP2OTr
ULwG0y6eWnXfqfmpzivzhO7wRc2xXJdlS5i601fQK5Q6NR65dl37NSEW7ARVWtRPB8seniCYuzuh
YaKL8vRNKOPVqsjmzstCbgH8Iv4OeSZtH6Y7Dqj7WaW/HDNLqU/EV0E7xB881BXQTy/MwNcFV94m
0qTcOUQ65TR19h3e3bHkJgtBDYwFgGfXnu97wzuWscQpHcz3i4ON27LakwZEyfVRoNlubc8gxKK7
x7PN4zv0oWQ0go/00KTjtmnTHIvlVD3RuOZlH8rnOUoeShvfHCp/olOalY0y3Z+atzGAXUeyzmOp
Rx9RYbznCJjjLkWtL+UrBxcCTZmWCeb6tPYEqc1zebW6nIycsqQQIq6pyAwCZAz0XMGDnUhzo8R3
qInbBHirNvxIoG3srnsrk7d077udE5dIqUlQw5xNMYAySAi1ReK1JUYuObK1Mbq1g9vWbb7CsUWB
rLMmwHsEilb00T4uB1zBrbPjgQl7SJlAsOnD7GLIMLv2d1F3zkEaTeCj+IF+3jKDEgynYwNSfEG1
A04ejnwkBchtdMSkytBXqYkUGUgiWaOvoV6VyvWR2gMRkCUaZfFFl5O10IiBGqXW89AiXDByqI5W
jpYEnvxGLfEBQZZ/Twj/ei28WpNztUgI5UUPfyFgx/3H0GLNiFXJXWrYD5WlcwFisktDFltkz8SD
0ks+bJAfozhhlzsEFcbjAebSqFuca7CLCruOTiQb8IoZ/Z00WFbTsYk2QYafmcQhAqbmtvQtbf4J
WidbVxAnAUIkVPASv0/qgVdvNHokFpVqkjhQBGkfM6NhtjbQc1uZRkjZZhGX3TlM2NNfAbA4Ewz/
Kh5s6BDqPPfv7Tzv21Dy6srwkICvQYaLpqElN22TpAPAL3evscZOeEvxasREQqnyeZplgjWI8DhC
fHzd4sKaQiiLFolBYYhkYKg0bJo4GZyyOrDNeRCAzrVvJRTLYxLdZlr36KL1bMQHLyzyeInqvCY6
0nLyEdZGPZ/QtfXDopkJ4xOi+28jeSGnGlWejrabeSdWVoLEq5FFOCe7XVbl2wBjA1V0h76mfGMJ
vo3ZO060ozMqr9lb0ZZd4baDY0y4sim7B5dk9ymLXzw8PJ4CqppBvE+7q2s850F40q0vGVpbKefH
Jun2aEiZX3bTsTKHXZODgWfEt63D0K+pW3tIBAY+zmCOvmdFuGukXiE0YLob1UvcQ1WPcRSPpUDr
rrxpLVnfQ8difIUyk9H0T6kLsZqn9i3y7AsZCQBMqmA4uoB+WwubiEeX99gMkFJsDVQZqpvIjO03
Pfwm+ITWm59BMiHBUz6rwjxYdfxDnsTnDN7XtFJ0qpSXaf6eZrwDuv2eFLjWYLzYNIgRP7Js4fjn
VBNOauW03kwCYIioVZlnL402rCVEmrBLFvATemG+8Cb3FH71OffIlIYnmumtu1YZ8dMRIXrYPI3P
aEDGUy3XDFzhWziCJ3eoOKRy56LvR9vXpPoqQvhuRMYvtPAAGUyC8gYq7ISQ8i34jIQ+KbPsPAq+
7MrQN3PCoE/8zGN8H5Px5k958UNYnoKcq58adknYOtUpkBI/KOmwkBqWnARsV81wtSOsCOAm1q44
F3j59lMc1zvF5YRv5G2snsMeTlcTpg+t9h33Gm0cTwMTh4XTCajKE8rdIqxPgVY+Onn9LRCBGCBb
NDRqjRPvsQtfFGN9RopgqGeXkDVQzOSP3lgq2g/jiGAqQIkZ0+KPcBfTHKelcNb17iE3QFm4uA7S
8KYjLJKtBv+eQfJC1aPpEOFzOvakWz8lEZUvD3uKLHU2TOOK2ItkC0B/v59rM7g/WAjdpngG8IaI
lpZoIZr8zD79KGM0DB7tUmHC+8YDktM8DC9JGn3YC3ECpNB7PouP0BjOk2SjCnIBJsh48wZP+Xkp
35hpf8gJDnha0F2TnMnFqPaBbxBzx40Fv7i6bxmV9GMr0CN0L1WZHhXwcfyc+yZa9iXs2m5tQabF
VE/34SEpU6itzbxvkG/HKt5ohkv2brPJk/HNlMRw9/ZLkSSen8TsMp3h3ZBpTIuRC80CuuASHFuS
MqgnfE9RH+MT3bRp5aO+OqC129uMzvI4XxchcgNHD0hgFZLjRwees1Yno5h3hCXdOHNBOygIvyfg
3mlnXXJg5b3tEuhLls3oiGwzjeQ7sD8vnerXjnMe3u4wgCOEs9nKPusRgxITZITEeXZ0ZP8xWtUx
ybDstsj256l7mkpFNye8sYBow2xB1mdnyBUm1nuv+uXAy6bXbu5LXOB6fdOrVlGgoeToJGlaguox
dodt0WTeSksxLGCwuIfiFCASQ37B1rmOrJnGsYkJxsSMrS+EF1BGDzY6KZnPzxh99W3NjrqK/DnE
v5yllY0hQ96VdDvs0ad+VleOa4iazJs2a49xMj6lk/WQRRplZLVN63yXeViu6EB9ibB+s50OyDJg
O+yQg2b2KNjRV6JKAJnnMQtYaA/RIqLHYdZlX2WDpV/4zqU5eWP6SXFDRRSQjZUGnww35AoINIbH
Ufg5bJKSBG6/SbGhtsVZRzWzFngNHa9+lZrJfk9xoMvwCgyLQ9c8X7pK/0iYrJENfgu8f5VSNqBF
0j6QoQWZ9UKDMtvlRK+tyZbb0La6Ur0jycp+4dchB6zDqDrCAHSyV1Pcd5zTtGk6CBdYRVOTxMg4
9cYonE3Iv7quTfMoGmgMYWifylA/y+jESPl54iS0yuFvUvkux5fqLs7thoEhVisFBSxqiMhraWW1
tonPa7pkGUXHPNi0dvtya4rEW7Ukd7n1a2DkWE/nYGvW7BPD4L0Is3+yi2I/NfMn/XFnk0jDd7UB
v4FEv67hSFjnGcLSWiTrnkrIz2X5in4BLJDGoExzpyN+hnCTtt4FJllMtbPQ3Bwn2LcDbC10wHBB
gJ8a2TkyOXFo+uJCJOg0YnLS6PO9WEqVOHptcmgcgVl+GblnXdOenkBP99ULqPDDDLVxEk/AcLPk
IybBfabB7A5st4kNPIfp/A4s/D5CI7+iF/Vex1/KJX0Z1dp+ND4F+ju7d56yHPhxlaDBQjQUW8mF
xE5IcA0hrUGS7jP8gUmOk11aUbRuSXpgH7P2FWy0KqsOTVc/euZ4x+RN36HU9eJnkpNew8B7dkpA
DlSygFnbe5EdGdjjwY8ZshvnMdFvvNp901Wz50/bkdKH0dTO/w97Z9LcOnJ26b/i6HXDkUBi3JLg
KEqkRFHTBqEr6WKehwTw6/tB2V9H2f7Cju7e9sIVjrp1RZEEkJnnPec5DArAtnZLrwumF87s1rzh
tLtVouddZ/dhZp1wkm/cZZ1pBj3AoJ08lZ38BHlWbjuoHkG59B8HXbkqeVxijwRN7HWMlRz+9ZKU
KzV8/dyAFFSxljl2eRkYRCz97HtHV/wNLui5D65JyGOf8vBTMXdkrln3cyck8tvoV+aQa5OasTKH
iGM4n8ulHpnFU91Os1+Sg+ha0jnx/IDTZUt5x7uXJN9aRUjTxBFmiPkbUaXwCSGQWCSKidZ69IyO
qz8NtuEk1Kquwu8C7C1u+Y0VON8mAw52pvXLaA3AsGZ/cgLUHuu1Ug0dFnGWbyed+gyZv80WYDX6
p1lC2rrEiyo3dJftBP3E68r5Q5IYPnUDDF+CxdyHnY/Hl+zBWOcI3imP8C7mwVANOHcaV3tARbqT
rrhUI4T5iY1wrRfB1hxAKlAY9wQmgu+E4avzCy+Y2mTtUvsaPQtl5psSyZPJWXKZQkErBomArK7A
UihyxRS/P7stO+nIDB7ixHSYS0TPRPYBF+XckkQisCG8diaWeYXKuw3t+r2oF5+/mj+XZCg9ite0
ADjbGYQXwJQcPVe7mQjlFLJIvX3PYVZUHsdXgxRy1tLj7DBSGt2LXaTGliMFadls+rGNi7C7A14m
HNGzsde5wwPNe3b6cDPV4O0TYkOMyJjdUlfKxgqbB59SThy5due9qil9MidGWK1tf5U1syOaQzZ4
juVqIGgFAXRPphjvO/t1AbPM5IGBSZ5cUJYYd6MmKekyx0MD3PGgV8yKJYbhTIPYJmrrwUizfm+4
xWdocoOPBbPOSFAP4HXEG7Fr7aqZsvgZxhOaF5WjGCZXxHrkJkwNvx4ZIDObLShpPGRoCn49xwfm
nSjG40vcD7ueMthtQh+XnMNP7NmblBh+RUUIEx0LbEsoeaSNatP1du/ndIrMGt9vZkTrQV3nsHlJ
YxulQpAKIUZzrxDMLCvc54RwQg6wcQYJKnVLDtB6ggbBfQmMciuVewMXu5/c6Z7//DuEUVQELHBR
xofR1oe4Eu0dOmnqsu0IOW8EBvNLyR1tW4xyad6tpNr1wxwycowIHMUXY1kVwBPiKBnbfb9QQIhO
vEzZ/NTpHYtv8TsO66MntXPv8AWONL5CoWNMgWWv2xiLRMbOKrEcanNmqtFmBlo2W3in1qlzzHTd
J7bOJLh7iiKqE/uIxKOaMRHP9VPQjc9p4RFlQuDGHbVzXPd91BNMzgaxvwzdb47sL7zGa9MkGNmn
9r5ytLco6+4sL/sQWDTBTBfvEK52devxLMaso7fGapiiA2MZnic6YzvVP7gxBGpbEtJBPSWSt5Ok
KrZhyRh0SBiS2YQvIfSFHMGcz16fX6FpnYdFtyd9dspsyr8sfDMjUtc8HJKkC3wXCw4lkluDjQcE
CkBjzcmYg9zP+vKjN8OjxRwCvdF6KQyAsG5+50X6KZriM9amByLoHMFDLMsijVkX++yustRuTqqN
62kHcqWcgCqiaXCNX5QtlA+F21nhI0nvcPqxEHp4U3IEdmwz0PRZq+X4Qnr6NR4OsVFM54lZWaDK
567sTwDBYHKkFKgpCjq2BZkEf+6wdjrvNa5YDcjlUU+6d4ByHRsQ7yuqokubLJF9IpU7zeTZNaUr
ARtaRzte6VZGC2k0PJhm1KwgyKbrpu2OWaptaTFyH9N+B314GTmDvUc1Y/DUld18wAIzH+3eJE7u
ZQ+WRcA5lTZMhJkhYA/hpcpvemfWvqXPLMNesIS1Vwh56tlFK1oZX5qDWsbQIN7i1yInaeFAqzK1
ZeiX+TJeerml8OETY+vZ0RWYr3NceVvPipN9vKxwZFg5LYt7NfHxDAKrbQPFw7Kx6y+HjSH5TZbw
mS1bccS2iY90aYQKXK76uG79YWBtF4V3mBexjfxftSkV6e9uIl7hwaT0J4wEM9IMkkayjcLGL1Lk
ZRTL1aiNvxqlf3io87bWPBdGdRJsOxcleunETd5VRGidSMY+HiLXz21FVruCGt98pUb7EZNKQIgc
SV7L41RiWA76FhwNrhtSSZsiJoYxVqBy6JBsDGedARNZYYt7tAtOf/DE2I0l1a/SwcvtJbs8MS6B
Ye6bjOqqukH9LrAQOBYrJQO6IrvLyc1M83C1WP2Z8rm7LHS4u7n4yBl89PycohHAB/JjYoNfa/Ua
9zgjXMeLDiUBECs3j7B7T5TGrBvhgLAsmPeOE4TVkDK8YkQXnFBoAuvdrtJDaj+BMP1kpFJvPGwJ
4GUw48UFT83KtJbhT+BDysX0YLrb1OZMTKIuP3JY/nCYTumzaGjx8Zz7SGPdLOQ2C+zfFMmNCCQY
TRQlL1uUuOHeCEPab0cQLGEIcNF+Gaj3Ws3dkG1id0wewIVk6AQYTSiplFwdGzFT+t7CdukjHcgF
RgOK2OtHJpgko29ePcwH2XUUmraUXSR6eoCr88swi00cKWNLtx/ZJQMAfNXFa2t6xrll7wbCT66e
OtupsDWfzeqhdG2S1c6MyBJ8Sqn3fmViG9QpZSeaiM/O2YnM9t75dw2h9vXEqRPPCnn/OszWErMA
5nqiDG43ct/FMEmo0yR86MjvJTmy/qPJiTbSCLzEUxg2lm+2qFrN7Db3HPrtsg2OgVPcIEQ9VAFc
IzUyanSmFAEts/xWLym6qfXfmLqy3TSrd85xC5ipRSTIq93svScAhle6itINBp5fjlQj801ciRpB
K6z32ptXSHknivKRkeCKuB3WE548qWHeWKdZZtv+ATsSze/im/irtq2Fdijq+nVwkWx6h5jokhvz
+JVE+JiPMX1pZXsVIcVs6VzfM0js/I7iAfI8veOj9scbA/rTmikNFAAHtyXbzCbio0A/mqkPwZwC
/1U6QK6LvdQQzKwhV1sjtH6yzlUPf/zD6Xs2tED8m/JVnziNFUvq3I3TZ8CWHP466FWWYX23SaO2
40SDXeJZ89YeGK20c/jtZtqrPSfdw4xSuGq3ytF+1YGcT3LObro2vXPolRvDIfJK+yHBHiRnmJNf
uZfgMK+6VzXVV5O65aGJXiMman4eT28TnASG6ooynmKgXiCsR43pKaqdZi7wmlwj808vkF8jJU2N
c8aYYT5EitGILAgL4dm9M8vwPnLmh5ytJr2dx3Ye20PjBKeIShwh5x9hCB6gn14R/Gh2+Iar5NU0
2eeb8+fsUaKVpbsBIP5SikkzzENcszCOmXct0FcZHh7mqNuTxrnzjCDw7SRBktJ3Aw9BqzRqn6MH
jpg3L6kO9sQnOSrzyvzqN/ytN8pa8Q+OOG4Ctcvw2ZFPwPiDB4fTeAT1DXMTFs0aGD0UAQMVONN+
dMmGYy5b2A63jqJRbnHdO7lojrbXPI0lWTutcZ6rgikpEnvAIe9QMq5rkWL2ookMDFdDgwD9aY05
2wgLXjUCz7kwQj8fTbVL5/ItmjnIStf8FDQPrJsBi9eUoLg004JvazuWqTJCINR9oC489GKqxcoG
41HjfElmQQcicCbkhJ6Znme27FP3AS0nG0Oav0VGRp+MJEpGmdH1KIMn7M3Ww4QTmfIlybSZlUSR
zWDCzyLOqHDLxu6zJdn4xaPqvay0/TxgH+y7F7KywMea9C13C8jdKfMa1Z9rvbyGwaN07XENx+Iz
axW6DhF7JxIELo1Xl+t6uROyAQKDXcs3MRZsKQjO8ISJQtIyxNqirdH3RF47nglZ/yuHqUfwa9rp
qeuHDqt4wAamr55N2AD4ByJOv9pLAa1D9gRlKrre97FGTlUt1ckhXm+GSua9N4qfybdtQb6ny7dF
ULWk7KCD2crgVsp/aQ3JNrYcbuPhuWGOXMfVvoIcsgmH8EwoWbCPT99qW6N7HbgKmzob0ElvvJjR
fBMDXROj/aAmjolAM7r2JVAtiqk6TfO47VyuD1VAXGjYAjOPrMbgmT4JTk3xHg49S4+ufsPV88n6
9URX2whYbXZQkMVXgyPOuiE3wNXajcKEulY89Aqv4QbIqwPZSOlbqXXpZPk0mMmrbmbPUzZKxikW
OIooh1NmfpiNWx1EbR8ZvhwNcjXK6C8U39EyUJHPDJ7tSn2mwvugyqBa63W+6qrfPdp5KftLLB6Y
jfgau8EVWfTWqd4LB9Zo0j/FEmEyYBw38ZkQ+xfAY0t3he+Xm8HXa6A/0ZtmPpQdQ9C0p9VtaUOu
E1KOWBfnddqrMwCCNTnnbN00Hl7yP5Ry941nz6mvrRNF218xRn1c/mtvJlLOgQjCe6YtZ1fI7FHy
kA2ohsmAITdXza9QB1qBmqocR62nqN3zAINK5qld1LZf0uNLtvVP/GkcKBXaVIUbiATwd0M5n8ma
04XazTbZRbvAi1cS3d/AEAS8r784lnsesB8XWk9FthtAYRkpaxvM06hRnjMa06OdDSSvR8abANnE
ZgSsi4FhWOuqhRGW5EjdaEWtJsp9lg0u3LfkLaGAYiPMeDp1Y/qxhIF2hgM9pWdipLGSD1TKy4wG
XNu+NpQYrzO07dUc/DiMFFb16EZ+LnKXj2M69DXU7e48qi9O80XhXZVuP8qq/4Vl5eSq5ia9glNa
RkdpBWok7YsQP0/xo7x2peOJ2jlMWFdWzacVkvZMFRSCQtq7hq9yzF6UFp5kYfr9qJn7qXCOYQNj
04uDcZ3U8r6iI90wFxxgF34HWckhr4LyUlBQqhg3cF6EcTmKZgfSsQKjklPdriUPPd1mHCyznzkn
6Cfj5Dj3zaEz0yenI1XpFfOp60zn3ETTLjBTiui4eED/jMxEabtzE1cdihZeL1Oie2bAGTMP9cP+
nSQzdTqMkqojAzFrndnLlQJAbqN9ByDolc4NCzgeEy8fPze940svpIcv9I59k4IHGR7p0nDWjtv+
YJT28ZSqdRklG9tzp90wUZeONExpFKRcmBNHOVE2P7Dt8yxmZVl3CSbCt7Xt/Vhm81ug3MtYu48g
fgN0jVA9NQV3OtEhP3nZOw6YcsfABPL/4hLpWW5JPAdPU4CqXGi4IUWh74UBUcieSs7KE9+VbeNW
IxW+xn5U3LUgH6wYf6dJ3GBqPjw+hbuCbshzIuPtGI3JRZ/zjwqTAehAqlfQuu4n7iafobS+ho/b
jNxWeT/nm2Q2j0nLO3KcGc9TxQQlML1LkhPBCQfwGSRsGedkOzskihA7IO40t/A9iyo+KDpvkqSu
N4Y7HazproXpUCFXtL/CxjzZqtfotTIwlI2cTahz0jZ2+xlP3lfrliP6uuZXdvHQ8GTXSHPY+KCp
Hxzf5xQ0RiZ+003Ensr4NovhpYxOzdi4Owomkx4JQevSraKjksNsSihijHGbwsxhcz3dO/05BziB
O2JMmAc1u8lS1WPvWWQxw3jXzN6nK9ybVWdi39rZLaY6oxgdBsYV+Yi05yCm99YW0ZjEqzngpXdf
PG2S+6ktr9HISBdk6LkSDE9qkHAx+hUe6+zV5onJJL85dVP6wraMoyHP8Y1kkD71GCX4U4W5Z0V3
zhlFh2YdszS2UDg9ArqiHwAuomgzcc/3jdt+pZ3zkwLlXVux+eUVyS89w6Redslb7eA4VTnaCLL9
76H/dAf35GoeMw7zUOtpuO0D8VSLot2Z0qai2oAzTpal2Ep3OIwlsMBKFh+iroxbyvzFSOu3Kppa
4NHDC4UBfPUazkhQyhuZtgyYPbw/xtzj3zKnc8hC2TOADIK9aY7YEDDur2Sj6lUNK1lR3xX0ernu
8Do8zLMLLU+Ctoqmfd2Im+aZn3M64+3L6c1Ev6BBbTIe4VnEm4K1g6LUE2SX51Izk32J5skdBCJ5
uEBTX3vSJUuj015fmAuGPTvpstoVeklPArGxlJY/mgwIkl6pSex2kcCkw2gMBwEUyTxtdp2IMa2E
cjcE3utgKI1+ifpSTkwPxq66Fw1NXdr8Y3U0LrUDtIkBbEgnpr03IdQAZf2p5fjN/8Y1AqiYLwHp
21XYNWxpwuzONjUiK/WMMmkkj5pBnzbh4o3bt7eoy/0urG8Uxq7QkOB9Vy8V7E9WeefdpJ+4X9Cw
y/+pjfQstHMmYtqDCIRAOA0g+Ccs2cEjxybAi0Kj3TP5CE1/VMY575nWZYZ3GUZ0ddQjErIcStj5
FUl9o8fhAu3rRHPiURPTuclgE426NPA5Z7vWHu/qKngfVPzQ9KDFio7lHHfhPJkA+23NOzbaJtFc
vp1BbiXBf1MbH/Bu3ovcHNh7kIP2tlY8Y5Cg3zNg59XY5vMsseJl3lL206wBHwI1rA9qWYql7Z2j
gOTNHJ0SyQlUL2q5vqUZKR5QK2it/TeFPZ5PlJEovRY+dkyhfb0DPSqrHz1GYKGA4aE5ZjmBwrEf
q32E1QCrnksQZHwXTn10QuT2LuEYTH0IBARaOSDVMqzuY9AyTnrUgQVDMR0vol1KLK2GFdIwPykG
J+KnaWDW3XRntM5P57hYt2Ftb7WQX5YTHj8lzPGNm1UN4Wvca/UHkHaNegt1SZ3qm5olth/OgmkD
IyYsg9mKzS6izsJjWyWMn+wvKXN7U0Jnppwgnw46BzUMbCEQH/axQt1aT3LkYW/gF5VHXs7Di84y
0HcZEJHu2BvZU1nJG82UA3QU3XauTgdCzS7ZlxkZX6k8pWkbHwo1gNoIxbsV1XCtZM1n4VpAozvy
5yp7czh1QvfjAaziiMkAJ2SgGrZG3iL/0keoBpklmMXXNUN/3BmdyHMmqsZOQGg/dG5irAv+Ew6F
/tCgkmYoNf3CbmXccpWVuu/05s7QcWQZg3getTurxdiWAk8CEiee60XW5u/4xMnArovhxUa7wk5C
rD9pSHjWV8a5eAxTphFGeqhqu/Rtc6zW7sAKvowiLCpWRFLqIDQhjpQzCpsF6thy4ruMpzjKwzwf
InIe4VCrC7Q3gumTmTHizrlSIveIgMahKGyNA2yaelVwpGCPlO5L4CH7QHe+g1RgZMDC3mTAvHJA
PJHK8+2YfFWtKteebhtf7FmyWF2KtPKObo/vzssuRsnpkjgJAwsKvrcFdV6FvWm6/rukGHnXTgpe
VcivyEONvYmDvatCWMbRY2U+ecniIPIQxb3JTrVjOL4bYcBthHxgTd9YlvGCFzN6drGJrTLP0rZh
U4uDi8Uj4tJ2AiF2Or2PPsiF+mhb9nEosJlKh1NlDAnZTcPneASE00f3pgfzZjL73/pUISFEtnmo
+uzGDKm7aKHCIEsGbgWrGykqBqHo6PLNGNm06W2yc2ko3c3NzNWnK+MKuejQBPNpsEdQt7POEi+c
fSl69gwT9muyyjulrI8pK180LeLEke0qpcHAVUHoLxlc6o1mqCgKvaG3P9BLBd+2I+6DTCNLhr0P
Z2NHoxBApK7mE3H6N0buCbHb8tKxsesDV3urlc3D80uj11LnP+7bnIlhPXzKoVxPbCMJkxAlk3DK
aHKuj6mLR88tinNRjzdMoRE+wQTVVYVbz6QDauD+8Y3RfBEsaDuzreH/2gnmu3x+sKlBv59ggsQV
G81BNgGVbmRZHBiQMGS2GdlH2bI1MfL+Q/Qz59buWZnBLuHAjMEgYFfnMV/B4XOJ9V9gNsp9afXO
goBFN4oGprL91Q2Ni4tLElFMv3YGSBlvhIBum+t5xN6UmGG5oh5tm1jj8/Jkaj3icF/40GTXPhl3
ged8IJ1kPgZAqsnsqFqhvH9rUZLgx+Hpx6DuWGbFze7qZldWOr4lg5YJnfqhOVAfM8oc0R2qZHlG
r82YDyBM+Ci0rgQIFmHKaJPx6oSggVPvfQY/P4royTP6N2DEaL7LE4NTZKsA+M8NbSA1Lq3Q/I1Q
t+FbrFa5EYr9nFAwEYp7ph8/bKb0VeV6X13xa7J7fHWzuNpZjOcMz5/SS3ZXJuPqePzNVzhtnLC5
tjEKZOx8aflFN5EFiCMc64Br2nZ5TW0MDzz0fjOW8LG67tyUrzjpe+s+QY6td0h+a89gfaa8A+oG
a7SWssKUkyt9VdAebtjG3vBIrLRVFR1d52gUgrpY+Ub2QPmuQVxbouYi/tRZ+mZl+VNezt3GqwMA
ecb0lufePYfhC40c21BnlX93JvBo0Xhh8PriVVwjHYN3zWrclSNHsGcCOVgyZ8pFglQjbo2lLuHi
hmyD9BcI9RsEN2/EksW3egMp/lbY6T4Ii1s6Y0eX7gjtXIp8247WC+5w8KCSc7iT/CpmeN9x2VxK
qMd9+VZxtoQftMfNu9MVLz3r+dlpqnxLOfHaoT+2G5udoZr7bP7y7PawvJDmSTyD86te6m+Ogypr
T9aLnhwwor3iukpZgQH/Bx1HEg+bWmGgBejtNnYX14tl3+roRsvYU8vRd6APbxUt5nLcU2vROb7o
ywM4sccYZLPRg8Oaf5q5pIRbhxfOASb5Zu8CK6lqF0mbnSsRdy06W/N8Vy5Dsya9TkRupYOXIFy2
pjh6xsF7NwyMuVJSrF10HtLHKqCXd0OWYhFcWJuM0joSljyQqmWY310ihxrClDXbsXEYL8UIgRUh
IyKzQS1kUkP3Cn0CyYYuR9LP3PyL02PQJ/42q1FIKM6GTTBr8ymD/NInHtRx+g3qMF+bxFVmOhjp
jXHv2Ws6fk6FQtQ4rw4+aORDaFcMe9UQ9/t6aj/6qv5lDBYWL5bAtDXkqWUi5TotXv0+HXHQ85t1
WXQ3yBM74HGJS7CqZ85RAlek5D26ytlLoOijIbLojL0CtZlkSzSBNH2KWCbiY940xb6Fr99OKct6
Yu2KOOsOA2NzioCkETY36zAbgM2oitwRYHq3NEmhY3sGyxBu60C82yK6OcsN7EykdnozokVObpvC
Ri8y6H628zvJdU+S2PhRAUNTeUdH0Kkx+ZITWgw8XVgPzgDe3eTJmHoeXPn2W2XZK9ESZ6XR8sS2
hkp4cLGmNh0Ht7iRTcU25tZ7XXIPd1W+J4e4j3FEBaaEhNIUV7TblYKWn3Rw2CrFXBNd+429IufU
Jn/q+ULZHzFDJsiPYM4kPKrgxxrFoZjkW2COjq/1Yl+xiK8GOhK7WLxMmNF6ZEa9bu+S3n0tMYWT
4KI2Kde+RsEfzAErGJmKwFZcBwNCRJWJl4BJgxYp8wnkzNmuOQ4LebHq4jUu5DObvbuQ9ZQJcr7X
kVGXDDXtZzygbGYwA34KdPOa/PKvSm9tPMspRKCerF1OOIfDK7kdMEIi8+7oC6VJwKzf7Ii70RkQ
Vfh42NVyRxI3zrs42VLf8l0y/0MvBcip69hYBgO/dIlBoO1Yy9yCcF2Xl/gz7c0gZLtuQo0kCQQz
aufICNSqOReD+8gSpZPCa0lQ8pUIxuVAt4vb3GM9zDV2iw5WZQtNmEMqJ/nSPjD+Ix5tGi+9027s
lKYB0FmryA5/sXXHm8QGaJVQsrrmlwLt9905FRTzcXoh2/vSJAl5b5jZJSMCqao9k9eibcTaqbvr
8g1NWAz3xkTxwUTdE01QGnMU5rh8iJjnulLwmvH8xNNBrNPY1PZN+LvCz4DlPZygTXZ7t5wuoxmf
IYP7Q5ULhGwaF5dnMHxuxeEVk1GJTWLCDr24W66FDUcxXoKNM8QQLtRonn/acvqJZ6O+q1MKPfA/
nAeNg65m+YU9rAshlnoMCIDrYdeU1fOIEcvXLSE40YcPYzBeDegJOnFG1VhXj93vGsjnQClCdj+2
6mUYzHu3mXfSmD5jqK7SDN09jxgQQBnjydC7aorDKOT9VQ3zA6uAPy0PyiH+kIM0KGujp0XEWgmc
uHhI8600gPkGAgFHBnW6YVf8QanwxQ4sTqxyJo6v3GdytTqRvOInEMWHbViGn4zFdwL4wCr6gyud
6Cqc4RMW20DLGyObijtURQMZeKdfKxl6OyDWht+2ziHSKowOrckAk/vJ4slWlo94yww2/uqj6djq
Z5G8sFdOthqH10SzMHWwJoXaYoom1CKhCeb2SJLKvJ91eREmMnA+Ofso4qxOb/OKXMQpNsMPBQYG
/PHiXM/Ad5GpYrJMvJZrDvnV4ZB3DvDR1tmjaTxD6L7wl/p1jX7AFJqHdTE8hCXD6m4sAbK1UiKu
ox/2XgkoRHyKquHj1bjQbWLRo+Vsy54QY42UbAVUnCEb4V4asaQk+z8+UCoZ3ppSXtiMfwQKgQUf
Lgj9r5YC8n01Tp9BwMNT52mYCuPaEaeWJBwsnjHLwCFUHocJVpImmK4QAMYjA+F9OZjPbKtJv+cz
+xHNtv3+oZ1NzEF59igt793NOh7sCj29O2Wmtad9/kcPyB4bnqJ7ayYmzjI6NsYpp6E7SrNrrSEx
SQ5va2Nor7XhnNJ+2jaSUGJpv/VMGVad1z2V/YgzJkrfGyPPT0y0tWC44wGxPBItsaUsfWsDrJlq
luWqMs2dNttIdM45nLje7MBltKuGD/gowIUT9xWbqthYmXbXpS9AEYhrmzh+iEoaaPt4neYNh/Rh
XXE22LTIph4bTdfkxD4F1bsSI+aDqEGnrXekquklmRPLr7HJc5HQ5JKXO56e2D+cE8kl9iw6PUWm
yeJsp+eiY4vVDu7Gyoer0bLLs2MA4AE4riLBiRrG4TkkcUi53wsZ+TvmmERWcg4TdXzT5/BpsD0W
ZEwFju5+Eeq7DHZ+Xf7QkuwWPC29LetGvzVa1/RRSB1kJ6aw4XyHRtRjlaa4ZcyGqxlDnEOoSfyy
qPZuWx5drbnpeXSoJoWAa12zTopN5Rgv2N6wJ2SXWqdEwSU1d8y1/qUJazpPWppDZwM/ZodOj/Th
106RYoRrITVkeGMcqLppw/yju5uYKrnMi+mLb0eSRMm3gFQuFBgPNM0JeqZpP0fNgAFKRjeMh5sZ
+zCqAkO8GOPhoOFWRmjnO4a/01fIjLnXbZoae8uyv8Iwo2oXhsWcfCDdeOuY7AInE2z3MShicMTa
KzHTm2rLUxUbvzN85Ji00m+vKA4e7hEOIEXP4SX70RvrpVTxOciDT7R7mroa/Q5ztA8b/753sH0w
YO6fq4ERk/RGbwXl5WMcbnM8UP84JWAS8wdyxtnWmhOM6KV3YWE4LzcLRZqYYQxOzRlFUkADfgoY
GxtNppg1acfmZ/c1Y9dy5iyBXrFsHcLHYZZ7PWIQ4C2QiGUyaHh0g+rmgSJeqyh/sjDut4wa9Dic
/GAEEJ/HhJpo42XccAD5TP978+g5Y0OZmvchsDf7y07QNCcATkwI2CcHfpXOEFKBseu2OKmOBT+S
2XOTq10uPbWuMBprQZox4i+JcbPtX1sOdJr4WBT6G06tzzxtIzC+1TPBt0bHcToKTmMUeMnUuKs8
dk1YP/EZYd2G3Y2ZewT1l5CpBK4wXNtyvHNCQYkYP0pTY8butdjqTW8As0v2+PBA9/IZLiZu4a7G
Dw1HY50HxFU9DMddOV9lF5+5KWCwIqfT+2eCu3Q6xi8hxQai/6DR5UAmY4+wcidGpqySwCsZdSIg
VJSvRzfbJXZJhTZg5SamXVjvk2/Kn0/IENYGZzhcBfVSloL3RwSli7L9mJFWarm4IgAiBMrYr2ht
ycJqBHDGB3/RYWQsPjttkbjd8gPcHmQGQtPAt6/mXFnYli2EkLLZ6YV+UzK7qYABbL0M9A5JPjFB
0r+8slIHw45IFSU0EBo1o2l+lSKfEJLoKrAoLsCKb1OOPjwMYHhpT8ImEtkPJNYYPbuYijmBnAsr
WHts8+gZ/mExe2TvuTe6CB05IoChmx9TyOxgcIDCTB5+qK0+VNiGKrNYsWiy80spnMJOvG6S6g4j
xQZoxOvUTBxwgxdsadgrJaY3xre4kD/cmTiZIHO70AQvTYjYw/oar4fuRAb/YzLYI/rORUvqTZk4
u6Cqxa5sFPLikO28YGamPo3HxIF8DzcEi4L+Sfr8Jyurk5bgyzSSZth2TAc50zTJKrCTpxgRbVM0
9rQrJBdWF+OMHD56ZtVrPD0IqIbebwDLEMq1QFIPwv1KmiJY/4Hd+zsB8B+gdl//n0/4N3ThwicE
4/nv+ITX7q9/eYmLL/7CX/ri+y/f8c9fds1P8fkdFz//ADr84wf9HVdo63/VddOVQuiOcD3XNP/H
f+EK+SPTFp5gdMqMmPp4oIT/xSuUf5Wu5G/o5IBt17aM/80r1I2/WtLg73lYax3oPtb/Ca9Q5wdV
fyNULm/ZRTAxeE5Ypmsgk+q6Jfnzr8+nuAihG+r/s1FTNiQam7SCYJSjC84BMENnm7jFeBdr4b5r
XqrJPCIWHYBV7xTnzz99in+/2v6MTNT/EQf6919heUcu74gD6T8BE/OOaIOHGOC798Mp3TwTK478
L/Os3U/+zVo3OxT/nf7+H151eWP/8sZN29FNg40yt8s/vnFmmQGFbyMoCl9tqLP1OezvMBdt7a39
i8T9326qf2B+/vld/rdv0pIWXgvX4nLgu/7z5zx2cHZbd6J9kFA3gIkzu/g1ziP4hahcsv4PgNrl
x/3Lu/vTy/0Tn7YP7Mqm4IC9d/UAnG/lolDLMPx/fJXlTf/p4pmVbRXh8iqOSTITq6eHVcxIHP/f
f1fLL/vv3gy36Z9fJjXSvM1CvqoSXppgfNnh5HCBPBHA2PzfvJQjDEO3PM43/3Q72ElbTUXGkZBR
wVZvoztz7ihSMY5CfP/7V/pHgvDfr3pegCeDy37D+afPzqyxiFIjQqPtLty3u2GvttG+2SW7f/8y
Os+Xf/3w/vQ6//ThJSNZQiH48LDMnNOo2sC83aZENIlub5XE1z4E9PaIfTiPG0Zxfuk+2lW8mfGw
/Idf5b991jjgGG1h/S/SzmQ5ciTLsr/S0ntkY1BMItW1MAA20jiTTvoGQqeTmOcZX18HESmZdAtr
t4rqRaZkRKSHGgZVqL5377m6rIiTOeBn/WCWgRy7/lFbE8N0hLx1VJx6ld+xd7k02vKo/vLWmEJF
WqmCGlNOHmUdW1mc1ErsJsVtucMPtBG7hKM0XXBn9IZdsrYuvDzK2Vn3ZcjlWXyZD3od92DHGBJq
tUcWCgnhG6Il7uxjtSNyGc2Ie+guzMHzK/iXQU/uqpyqVhSmDCo2kNlGh62nkx7MDcFgHQNeuq9n
39svw52sLKi7LTvpGS7eBVtta+04027Urb678LL8itH95/z4Ms7J/EhSlXQffDuuvDfXEo1GF/ue
oznKU3JzaZJcuqaTORICotCt5VUhLmirbKnjrcU6W5sXrun8MNTGLVlWDcta/vmX1wMEQwuG/48n
hUlpj3FqD7p2e2kY7eyUt/BVagvuWBUn42SIWorQZBzKS98l8WG2i8oPm2cp3wOvwoWUHMZS2g3E
VpXp68INIjb9u9mU2xapNfMUGdNE2FqyttEuVKO5n4x3PclcFV73YFUHYK638CdQbTabJoGXTXMw
owhKcxfoAHkj02NpX4KuK2e/A5bQ2fvoMvuEk1cia8Ki8zM9dqPnzusfVYpWD8o2XBOdF60q6mDN
ir7TOj8mP37/Mv6xGJ+uJdxHgM7ww5atyq9PDm253oU+dxR5DgqlFXIXZHXQlKcRilW5TsPwR4l7
rOs/YloYBn0iH0l3uIQnpvL4Q+pHCBb0nrp6YxRXoJpwgU4rZTKcEju2JN6jAGUdyqgyUYFy/IDR
dBWBJVPj4pZIThbt8r2tAPmB4lBbgAdtB5WTA4v6LGnWYzeA8EnhOBjVLsSUY3G4UQ19G4xAOJET
hKAnKmtaRUZ/Z5qg0qgACkofNUeJWf8W2BmB1vkiHifgKvOCQdoFunWFtGqrJEg/p6uRWxyQ8mXZ
3QbkMHccE6wl0YuNHsMRoAvwJ3imbtTPZJ3KlxZz+cxi/uUBKMs//zJ12jySel6K2J2h2NryrQwm
aU7XJvGPg/Fqjt0NwV2uIMr190/+j6/EX548zxwFuWqyRT3dnDZzr4RCLEv65FHlx+i9Um8RTjjU
dz4CCBUX1vNlrTkZkBXCZEhZqBZt21+vVDWLvh1aBvRLUBPMMWEdZr/Zxvaj1utOgkXn95eonvlQ
moaQbYO1x6Cud/KhVGyf/vLAiOoGd6KxkgibQFIXYTtcmS+4Lo/+lQJqbgX1iMgKEHTytvhJ4Jrn
e8aFT+iZpeuX33LyBc2tcG7ihu7apFFX97EHJ9e/v9zzIwghA4NHcHT6QOXUz+l64pVL1ecJw3dM
h+X3I5z7InMR/x5C/fURpoFCMWQZQmwAIjsAzY7+mrLiXmzTo7a7MNr5x/fv0U4eX4kfSA+X0eQN
8h8PUepH8FS51ooi/430evHDfGYV/uXqTh6RNaUACGjyclzT1iwhsjseEEbsx2f7Ox0KJ3GhQX7D
xvf761wW97/Miy839WRejGUgYpQsrABt4Jgha10drX3UBDQAgT4cfz+aevY1Ac0j8MrqHM1P7mqq
EBwUpSZkcO+ov/drZVcdwOtvhuviLtvk24Sgy6fSizaEhbnFz3KfH9X73/8G7ewlLyuBabJf1u2T
3wBPmoYjSCiX6iv90UNdvU4WJbAseSzIUorj5IYDC/zenQE2fKak2X6mwJxSvUbj/pBZplcN3a5v
ZGAXxBajaov0JfoKLlxeeZgqke9R8vO1jY1HeKKf80d+IyXOpOjvW3p3pJdvZFgqJW5YeJ/u769w
eWZ/eaamtax3bNHt05M/Yct1mpBK4Dbirid0thsoX84XBjk/Hb+McjIdkWKmXatZRF/f1Tv9QE7o
ipyZdXm9LGHN9veXpJ5/aP++ppOHFvV1KWMUYLTquR+edeh/A00ItUajhe/KMMCnFNsQa38dZ+u0
sMFNwZQhjhyxOvIO2jvtG5rNLVCcTfBHjfn7HKN/G1ZDGUM38OE9vcipcmF+KWc23Kbx5TadzOu+
DdCh4Txxawoi4BiWDSqozd1Agf3iKUI980H/ZbST6YygqpglnYdCfx6HTHSf/xwfkm1/hQx/bezo
dnmECOJYR0wExoIq0KVN/7nTGuYOcnwUQ5eFbJz+BD3zlcLngv3vg4fBJHfBEznEil7Ne/8GO7HL
Q3B+/3qceeOBY+tk3hjMa+10WQl6I7TTrklwDeLVgH8W4FGUo+nCMGfeeU0mmcjUbVmmyKWebFvQ
BRiFGEOy2nbtbkB645EltdL2pAbhPHEvHUL/elmaqvBV4MIsZA+nZRPg87KiBOyPu/Shtk1HS7/x
6y68oX/dGf06yMkLSsRJCrCLPSD27vt2Wvw5cKSS7yq7vqRGw8YK8nefFiPaJhVagopYoU7uInF6
ZQdWlINUE2MHE06Nf70S/aUV6kyRhh0mKVJUiDXFIr/w1x2DTHApfleVKizkHKO39nnfPpQQL8xM
200DG0HyLum7rno8bjKHrAAndtOmx6p7TBGXTRy2/BSilaQftXa+m6GSaqntYonbmToO35SarsYR
zXDFWG2RX6+qud0W9be5+jTix7l4nKRrYH+4miS3kABdmuYaWIaj+yrcrJ8ie0ZM7wEg93J1ODb0
8gRdCbV4ELRPa+zKucWGGI1MTf5kR6e3U6zNlFtOr30MxG0PfrkJBhp2KfGs6A6ThYOsH4RNVP1g
H8gndshaq3zL84MFw0ewGGgE9BmubvdbC5NrrBobDHsCzVKTdO5g3ZO07Uz62zw+5Q02aFJBxqb8
RPgMFkjs/VxC2PWjFso+pvMq0vxoJ/5PP2vXU1l4UwQpodc3IpQ3BH1uaSnqq1Iqf3SAHlOccJJ/
q5nFJgwj/N8olgAlT01GNJTxbKEkh5zo6bPk/f6NO3Pe4E3QqcfLxAdRtDp5ExB4jH6/UFnKl4Hz
BmGQNPDd3pmdmu+VfLi0Cp6bVCojcaq1+Qyfbv4pQrb11HKmXg5WejXBhP0xRTqRcIKu9gI8nS5t
WP/6hWTlUykDCo3Gh6KeHKbbmTbaIFgswCdsMqHfyFlCdPt93EZu5OdQzrjbbeiWyGS0Ut839U2X
lxsa5eCF39sih4SoX7jvy5i/7kSW30SxUEZsyUHz5DcVlZ/ZdsBtH7ADgcmP529Je90sIP1A5ij9
OVZPv3/SZ2oKX4dEv/TrnPfVMc+o3oBG0EjZsGk0Vzp8JmWr8vFt5nf4rYUqeQG4lKKLHHvRiNX0
l++KeDrUunCgHngNuaGK1rslztkqwHLMZxNyjSEjC0nklVnrbN06VwJsim9Rpjkrd+a3Mr1XSdxu
BrGfteCQ+tIGqIgwy21k37Qlinicp/ZYu1XwJqbwobH0TYQkrTHrxZ/roqj1oP2TcqeuqTPtzc5a
zybt8LLF1g5MDIWxn9V3oZw+Sgniqe6BghitZNMZCe8rEw6WOJJzTGhanuFNgpUNWCYzsRprXohn
ASq6Q92cbMnU05rpwoK7fCn+30+bUvSvtx4jbtXWWF5J7cEiwO0O8gvnh/MjsLE1/ijw/2VvkQeR
WuW8TyFQ0Li/CokY/v37o5ybuRwN/jXESSG2m2VDwXu3NLCsTbjRVoM3u3W8TvaS17gz3WOHHN9V
+l26+Ln/6xGQV1czbSFUfemTnMyWMVIR2i2Ho8KUEcA/tBEzVv8Qytvvr/HCOObJFMnxhFmDwQGo
nK51THjaAC+yq9Y0Ty5s25EynHknllagQO9FW/X0mtosZimKwfVXLENjIKPClza5j6NthAfStC+R
1F6JAH4e+Jq6+ShQkIYmRUcEEIP/EugvGuUKVaBAIJm1ES8Z4sp+IZ1jM5Wp7M2C6jKCqSrJNoTK
4OLCrPSexCVEhAxh8hLro69n2oEZ8iOcopR390F01+koLNoGLsWM9jDAts9RTi8QNVduBxZWJ6+g
637MZU4gnA78FRN10ODQKN1c+ymgeCZ6c93FwxojrAs/CcEXyuTR9xS9hSf8EJnfNPO9k15G8z4t
H5Br70ZbOIhYkF4o6I9rLyTf1ya1Rimr64A6IgYGMEkPYfqKYtWZ6JF1NBjH1oR+YXuyHG1Co/Fm
cDMC+GxE8oPZ4YtIe5AvHbyhgr8rbJIAQofE5XeQGQd+1EbPYVzGCqryZMX/dQvW5rlQMzfEBiJX
8VrMr9TovKEcrseWvXPUos0mr8W+isrIDVAyBgQN0Hz1wkK+lsMS4o0Al0H2M8no5hjelqq2ayzl
WFsFEh6Q3ULKvSSMnkxT3Katf1NWhwhoRoGeTb9v49YLDJXQ5RzejLHryAWYsH7VMMxkGKgB9GCh
BPs6sxwys9ygjffBgGoQbZVoNiN3KR/ZZ4x+tw/Nn2nzLZn8ajVD6oPX+fL7yXJuyfnyAp9OFikb
lB57WQJj/GXK3yz70hQ5t+B8HeBk1ew6GEt2xAAmWnGbGiFWcCe+1dzGoc0VO0JaExRjPRBjvxSB
XOvCoebcIePr+Oqvq/YsaHP5I+Pb+U1j3WJiI3jwQnXwjBhh2Qb8axk4PclYMuk6CgYItw7ohsiN
m486urjekXGyEfWLkmintAQVYY0DJ5/VTyM+P8G32ibjF26gKV2678t1nX6tYGshBVE4zP25cn2p
fQ/9AJej4Sel+ofUwDneZTHYqQz8akLEI1lP5acv9pgGICJcuB/i0uAnN72rDCXVkai54ahul4Ci
1qquU5wzQTXdlXm2sugYjTJzBP1lBP1EbnOXoCGvMwh7VMi2j3qArWIjB/N1juOU373SQvYIZOrU
FWSZKtzleU3wXExWbbSvBwNrvcLyQwxfb6/hIDgZlqdx/FFuhYTtDN25Cfc5Fe0GgZcTR0eVOKq/
P5noM9F/hJeHL/zkCzcoVZQUbZ2Qau5lrPBz2P3/jXA6XYs4gXSuMAJcR0wQeDDSH7+/hnPzRQfo
t/QaFQuJ96/zJYWzmYc+GwQDOl4iWavUwCxKGNrvhznTP9DUL+PoJ19pTQ+BR1mMYx1nUkkc8UYC
APCLEFbtvoc0uELquGuvaYgh1lSvymP71F0Rbeb9faEIv4SL5dfYloHK/tcr7qQcZKNOJ0NTMChE
b3lTYHqhQmtc2N6dv+YvI51uvhB+jmHJsWnao6ssNnwbsVItUo5kX/8ogRfbK82xtvlz825ctZ6/
4lPwHZjAGK9+f/vPrli0MkzTVrm4v3SVVaNpSPdGtj2Qn+pYm+BAfpXDR2pL8/fo38zPuqNuCaP7
eWHgM98DxCucHW2F1ihKll/vdqOD10xCBjZIyVuJTxBDe+meHSEeTAK+P0evcOXVtO1wTeNPuHDd
Qj9zjtRkQsYspJNCkxdl3deeoCBGQ8DV4HuAylYvk21LgaTzXwz71jLqjVQ9IsaCIHHTWkRTgRDB
BKYLyVNMiLtltFm2RvA9CCyQSdIg5o0EsYQzVZkSf1gebaUjVtFu9uwV0U89K8roBURVzR12+0Ze
yTj0ur45LMkoMaHVNb06idpF1vk7md1PZ6MbJ9Xd8tcD4CGDE0DcvGp6/tjCcxuGxXq1ERPpgkn1
TVWL27EvyP4y9hQxcOcdBgkPP2nyYiLOe9Y2IDZcXMy7MP5uRu+iY5/ng+wGBrAyZ/SjGGiVsXLr
luRTQ18VZnUz+nsTxLTA2TMa8bFKpaexCK417Du21Dm28D9lik0xQFroXZs4qO/8GoB8XRlbRQGQ
adW7kGDwRAPyOEfmG56s21yufrY0TugltI96on7Mg/3ZSPbOj7XJSavu4C8ieRXNRmCWN/h/P8Mp
/SCh0CtD0yVl76BwC1XrVpAvYgI/6Tja+vEnyW0EHOKWMhRn4m/3Y+X0poHWNeM8fsjHnzNGKCzY
Er5h4K1w32EegPEKW8stsUQAITLbwguItIub1mOfjyubCO8aUpt2Gyg3EPUAOtU7y6bXkHWgLTn6
lfPOREStmOV1qOIytJ6DBCgPOIrBf55V1O4ickP9aaosxw/fox6rSaA7HbaaJJVXhd56OWlOIrnF
tbrOlA8Murg1wRMV+PjFH745h+4Vp/fQsSTjlsgLVqQrMQiv9tkV9765pJzcl3m3ngv7rsisnxlb
yDrhOK5cEbMNrpJNVaJ5RUklbfyojRdVRuCdBeu2/RRxjg0//R4lPBRDi68zPJZoOQb7Voap7ato
8hPLug9ieUP6NmRrhThgZd4YFa/leCWK0hmiyk1k6YfapvteJ+15uWltXmwNXN1Z1181RBjQcceR
JryM2GhYSzUSdTDhsOuNTxL/iCDdD2zB2+5+wnIgyOrqH2Te5XYC3cDRJrJqt+Erb1L2KVWDdITF
3GG6ffioVfcgJbeEfXNGeJ0oT8Yx2XjhVWKVm7JCaERJMqlfSMt2+zHejbHtVISzaLnX54qbD29z
TjLkSGRX5cBbXyCa9MnajWoYUIMGuGyDs9j109JaqyqipbrHAiqtjPlnzNcqMJ+FSWz0IZ5kgmUY
pOx2vj/spwkmi62vzOgO55wA/07duYYslGXgC1XZNUYV4oPthOZ1QdK83tjbtLjqVPkQzsBf6mZN
HNKKuCbQZ+OAmMbkPsbvyozZ1EbPFH2mHCQKf+ObNfIRyfVJpo2JTqQ4uKqNey0s7iTQL3XyOVMb
wb4At7NcEW0GL8i+x6sNzWGEFmbBm31rVQBu5l6pPlIwBv1CIu1Y7LS7DlA4HY35nV2Td2h9gh9W
NYEtgwo0jgQF4kt0/92cN4P5WNfXAXBAwaZPMZ9ls1zbNGAEQTq+7bvYvGvyv2UF4m6GsL7nzJe9
D1p4DHsU8liXpexeLSqOYeBn9G9yfighgMnKvVy8lurVEqqrlfDQIwB+7QttA6cluGKanpPpYQ7f
pe7K6B8moyQ6c8Q2bHgjq1EoQQUzHFXDWPBqkttb6S86/o8YwPzsJ26mbwl5hHdxoxj8HZwWLTv0
1h8AdMZeg6s3b26SWnPtslwb8qsUZgdo1KtE5LsWkXeGdsm6DTULygc2aJQP6vxOEshzLZfQ38kK
KVRPbaPDHKjERYQ3DaB6k3euKz4bOVj7Kq+Anu5pjTyF0cMQs69j24i0+0WNuk1Yzsj/QKGIn3X7
Gbb+VQ8zajaTC3uxMz0tTeMAIxsWW1e6Pyf7kpaudd1lQUpRKAD7vU3X+Pu/6UTIvraesa43jbWu
KSRufr8XOFOo4QNMu4keBg0T82SrmcSqHOsRaC8lJYoZrgQ2bza2j6GSXDgNndnUfh3JOtlsVnM1
Njj12HQkcNpj2ACPWvn0+6s50wqlamdQDpdNts22dbKPDCZJ1cMBx/eSsOhoW/v6fXaKx+6W6Xnp
iZ2pO2kqXR+2rCCX1dMDZ2D0fWdhKnfJj3LJU3do1Xn6RvHq46WndG7D9HWokw1THI5l3JcMRfkJ
bGOOXO++lAQxIXxDpAtb5HOdDCrXMm8jcQ+U+U/KBZFhtJGumdQjPJRa+rrZtNvuvfdofGpsSElq
+Z/cyq8v/8ljq+0E9FLKy994vSuczEv2wYa4O6+46f58Df+WR+am/MgfWBw+2uNb+R/LH/2XneY/
f/3L5s+/Dj4K9619++UvvLyN2umu+6in+4+mS9v//I8/PQXL//O/+w//F54U/i2PU/nxf//3e9Et
PZv7DzYGv9hSTO7H//n6r//nH7t+y/hjj817+PEeRr9aWZY/86eTRbH+QX8S6SXnDLpTYjkSDx9N
i0tE/QfiMcVmoizdS2ux0fzTx6Ir/1iOJCxGlkKrnf7wv3wswvqHzulasRWdP0bHy/w7PhZqeL++
3Uj2FdR5/LzlPMAauFhmvh4HZhpyloitfOGpsyVWgXu0eX4YmpFMjNLaDU3M0p/JYHbk+K5ovmUN
LnUymmev1GiwhNZMbECRTA7VoV2QLd+QCV8YJbVd29psXrOHVtJ9dw4j253a+1iGZqXL+Utyr9vD
O24SZa+M0h1/4CBn8Q7zHv7pasoIElChV+Q0XgUEx4JdDmDYeKXJKh/byWWrzSkAEgfQMeT38lsX
kOAE+Yl2qwH7GrFmp5AgWlQ6IQMit0DORTdAjPX7nBiJQKX0G0pW5Uo+GafTmK8JlXGssuxvzJlN
6Bhjc0QCwScouZ87clAStjppUtM0xT+4MZpuWJOBZaMwaa7NEkItzNxMqPNK79pDp6XGuk0DQOE2
GwDZ78matImRJ/Ib9+yovQQLrFY394alfxJj0O27Mv2GuOKnwc4BJ3v42TTZC40ldTNMeIvUeEtU
ju0GKmAV0qeoZ9swaxe2nQWNva1Vok0QzpqFR/GpdiqScOwJb3elzD9iKNBaxp42t5o1IQd7HOye
raJkxf73AtJt62NwyD/CeBCbWKHmMWEmBWglYcHNkJME0B5ixB6FsvOHeB/ZGmzmvHtqEiDJxfhd
6LvJNt541ViSw2Q91TUQd+B+hJuCGppqAinskFMLUZqZb71aYmkHJ4mxbQPtzh/a9VATxKah+Cnu
0kR5iCIaXmmiLilF+Y/OIt3OyJX7eOiIQC3I8S7wuNY2rA0AYg1ZmyNuLE2FALFgS6oYKELR3GSx
RPJiH2WuGXHRo32nz7iE+3RCf63FW98myWR6qht1K+UZ6btKQtmniPetMrLvpI1+yDTO5ZkRuEMm
7M2A8jHQK8BcUEu9tOCtFNJHYcRw0/Z1O3wLVJi/dh/TjZi/g4bYyw3nQIJbj2Ub/Mjz8GqGf7nr
hmkX+tQepLCiNDcGr2XaGdAiQSOoJXc76cdrMEk7vRqPgVpc08rEZKtjkiiBK1laf6Rb8Ekn8trX
xXaASi8H/g4UQx6Y0XbiyApepnwpZwhPcTr6bsssz5BjTDJaVVHTrAeSQsdmJjBKAi1XGIGnaPhB
c2JROx8KpyYJDgVVtK34j5z0SLaDble1sQ1011gRG0HJRpY2RKpz6I/V5wC8fg9/kZQPSCCWuQYm
7YHFlwFSszIkszGuSfUkBWpiswil85tkdoiCQazMZQ2IoDxWVkmVtEkcMwGU1+Q6hEUS4UBYsgDA
TmPC6wORjYqZenoo0Su0pO2oLrBWIhEDP1rPP1M9rHdas3RxeZ3qJDmyn229glRmEA7Guoxm5Qgg
7Q5kKlDpfV+byjqkNOXMwPLynJDXyCyFI10BCJKug/EqkEvlGMcdKb5ds23SZG9oY+ZJckZLigO5
1GgPtOe1bRQ9tqx5Hkr8cgFpvg6z7wF/oKQzokKZOuuBIC7CfUziPijDcC7XaNMPak4sWt3to6Hp
iWMJZbpgNuJismwCPyaRrYPTZda88eyX5Wlpl9SpBQZjuskytuQVm3UbTlMv0LgodIFUlRA66mam
0N7ySPY3XRF48TjfMItn1/StnTYSHW1KGslagngyUgpREhD7sAojyI1+0z3PNqlgqf6Ym3XrmJn1
3sslfTK7ffBlAJxITNoSgujyUEzLJ3pXpO+UM55GThCKiTgMRIsCVMmfufB23IvruhYrX2AU1+1r
KEfvUHzRoqqD7IVKLD3KnKDK/rGezOZGIdb5Ni3btdzqyUHvVWLZa+xIWvczAwPh9T0qmImgSiAe
uUGmap3RcQSYaBMTQ1TG8GTgj0eqWXpmAoKy0iwqIinR58Ikrtp8JHGgYb7LksOq40oW0FdwMtf+
bFz1nUKdPezvVGjfdY7sRgVHC+3L8kw9vJEn6aWdIX9oAytvTzLxylbTn91AFMM8sxklLXBtx4Ls
kGw8GI3KV6/tHFWU7a4qiCMJU7SpymBOruC/18QowKkZDGlrz9ZH3JUUveJ+dtWMdtH8ynuRr3LD
BPmihrCsNWsrNeVNPfq1m1EEsEA/O42pebEBUDNOMOKZN+OSGOM3gspc7T9FrIldYoGMG2Kqyqxo
pCvsCTAhai/yt+YwfCeQbK1LYO3BTzApZE6CE4kmMKQymoDd4LZFw4EwypnHdQExCOQLlEBSo+35
U26GN6kDqUw7xqPCcl8PWFGhRK11kPPoUiyvrMy3zAalavU8xSkt4cuTDVMQbkbRDw/MvJH6Q5zq
15WZxpsIn4at0bUR/fdY+hxt7TYFm+eM0ZB7TaE8sFMmnJcaKuyKJfqjggZnPeO2JVIBnWeP9YQQ
p/DeLId83WW865KyJbCN4AmgN+4gRER4VpxcRfO0NaA+PJil/ljUoeGMfV24ZuwTTzKyjjczpaZs
gr8wkebbKvN6tvol7qIVB1ZmTPwDagKaTYdkbocbX2cqxOB3YuKz3yLT9IyYSsJkSBvYM5u0zbs3
tZX26ZyQl5dYj/HUjJ4o48qdDSo2AKtyimMV+Wo98bzBvDDimmhpeKvbQeM3jEOck04wxK5dfR9b
jYh2yEN8/qjI9fGQ7oBw7Yohb646GIVKEdNpFkm8HmaNwk7hX/syX5+ehhO53yzwTeA146CQl5C/
ZTrtJwnEKzyh5thHTU6ebAf3Nxq35jyQgqmY9KFigqZLoJdOWNbHboz9dYkzGPCN9VZqUYoBpsXe
ksBrGEjhZvr7LhHj1WFmCsiBbe8iMe1ngjd3jdogK2O4iv61WhC/LecyPeiwjtjFFZ0D/N+gjldA
7Wrafi1iyshWqOlA4eR7O6WUNwZw5m0N+EA3bvrRTNZjTWmNj6q8VdsrcOQCT5atOoi/oTwTsHcs
A33TzFX8re5zio2FqDxpzhonnnWI8ewPe9+YbvIcmZueKcfAtG/Y4XvJnEDcV0hgtNKR+kxIUFgY
j+uypTyekANO+Iaw/xwi6wRVO5Vc59EYtqJVxH1BdWsmfxRqz+CRyJCy6TApcQtSW7PpKY5coh5l
uLSkCar9kN6LGgdJkIfdPp56iu5Qabb2MDlKoiFuoseJYmiw18Y8PxgTsn4FbuC2lJitUuYfymIe
tqZVEXJS/TSKynZmoyQaKp+uCr2AyhYPu0KZ+z0Ng2afiOJadMNVUbf5sSmMBHQnUz/vzCtgvGu5
4vsf+1Bk2g4zwZBUZNuUIZXDeXzjdDEf7UE5VmG+T2aRo5LkAGFOpUcTYif3JWn3KDxgzuxStCmH
TCcExG18Ct96pIRrvrckbKcNiRpRcIwS9IZEUDQHw0iDbT2LhjcYloksCB3AJ6ivkz7gntTe1Je2
69fpGz9U2nY16ZIZ4WmzrH5g76QimFPwItgctpqAv46Tnoq6HkkbX+nemyFqXV+RoNSltJ2GVHLl
BEf2PAgY3KW8V8kGxLeGY7oGTR0vbYIZLp8WELQ2mPskKT7keTPO2bfBpvhu5S2sI8BXowJuSsYM
PCILXBWx9Fw2JJaRx8IxAp5QH1YWUSVxR/xLfdANxCPEsOXEwzrDIH8vIlK6417v19oCKcnophtZ
UXhtMG5EbWtOILEM9wa7pZ48mTK6guwdeZiS4cYidJ0mVg88DToEq7VPi8VsiAatdbYPtbGOZgtm
YyEIkZCKfZuO81qDbD2Zpas2EU0n+uXxzDmmkGgKsDB8dOifpb76YD+arlOuL+yjEBBesq8MCp6j
X217qWVrEEW1E/vDsW59zgjpc1ECDRJ2DlLOXkx1HYckddHQSp3vYFkCQthViSOg0rpqG09v6U1M
Nbwqy4YjE0XqjtWJ5FQ3IIgIFLw8wh9l4sU5qQc5ZB84ltaPVFCdG/Tpzi/NmzIYcWpIw7NfK9Vq
aqcnuymF5y9YFWkk/xHJMgnKibETk3Rr5yRrSyRWqE5gIvabEAj0dctCUNYPZn5L1MZek2zIDmUX
e+Uiyo3m+WbSrWozGjbr9JAQphitfDPsH2aI5Fplm+4fVh+jHd/NKg93rVpyHsrFnu59j2D6IE/+
YxYPwXKIPHS+AqZ6Wqqsn0Ii6VZnl1wr5L3rBAeUGQklTa+4CtirFfEp30sVILhFOVvXlXad+P5h
yrSHthuTaymFbq/Gn+JJsEd0h7KA/ThAKg1LY4386EhY5+SOdLawpsXoEEQeP3Xg/h07NIngrtl7
NjWyHX4BBDnLqXIiKlMZlJc22Ruk48iIeQCeWaVOV80c0kfjTWIFC3pLIppThYQ8iA//Ne6fkUIl
8Fq5ho6EXEfvhZPHXQ9jcqp2YpY3QWUSoyw59J0lHqb/XMrJj1Rn3zQvR//wI0r538EweIXW380t
X3YYreUhHPKbQBT2zhybvcyXVSNcTAoiCmRGdjcZLMX4LAkB89d1W73pkviOY2atV/4mIpBRa6u1
DRPGCUPaYVM/vTeT9il1xaEM+XPT2POlkQ1grbRhOKYCFzSZQlliFLDi+FE/KLOkTtPS2go79dmy
qJ1XAVuwYL4jjA4dT0B8XxFrUKY4hkYyrIB0KN3SXGTipr1PfLvcWSNuc7JMq0TyV1pPg6z3tfdS
KeNNtwRoGjV7LDMZ1kGnEnpjIeBI2Ew5ZDyaVlpstAI3ku3HcHLFJiHfNJWqfNuHFCTkKHsM5vKm
TGhILFnklfRam+A9xyn52eug/LMqOoYwj1eq2lz5SfnoS9aWtFzEuyWREqZPQ3FoPUUCUUQlXm+C
N1NU9ABF8jLOdodSa3ytfAR/sdUfpLl8a0pSypBScahXpfhQ890jVPipJcU8sNnOa0RCkpCLdDSQ
Si5PLx7DheZn+pRnKonqSDSkjqJy4kynEvln2bfuWBP+K2XYryTQ/ELNg7WeUkOJikUrXzezMxMZ
NNbiRo9DGZFheTuZ6P3V+i0PUfZYGYlWWdqPeHhrdrBkNinWW2Kk6tbSOo9j4EbWO4Pw6g7FrNBd
0P6+Y7a3I45dtq3kKsUssG0MnJVjtQPJLXOiATidkT0XUYZ5UAejZZjVJx3CmlxfNorESdflA2lz
GhPTgKjZstQp8PtId8k2JoUmKQAc1ej9z1Epm33DnpXkp/B7kgTxpoIV6jeWuTWANzvdWvjz4GE2
QzeWswuYS4lGy7K1j/JXVUlvTJpn8BmFJ1G3cwgjh4k0ERWRC1hng7KaY0PbFzL7Pt/XD23f78iK
N3aT3KuuEdAjM9WoRz2O44oFN/WKDjDcXRmVPTz76aFuehftaBzyY+Z0fBgT40ctdyRfxgWZ6iok
zbR5DQj1FBqpVnnwk1g2sUKzdDXP5veEKg1luE9V1rV1oNN+NQc792zIX6CZa2Kwimcd1ZAzmtN/
MXdmTXFr6bb9RbohLfWvqS4zIQHTmxeFAaO+7/Xr75ArzjkYE3DP243YURW1y2ahbjXfN+eYZ5SS
rieL4k2Z0jrSeWBaRxZOYQNPKxplDGoyPkFK6d6fPyE6Olop8CoRKY0ry5zCDcMZECk4Kk7ueGp7
P1dQDoqZD6gOjTtroMJCUEHPbrurj2z6T81aLYdF667Xbh3u8kEKfSRMIOqGGnWm2d+qireKFJ54
10zHsRrOErtl/ZU5bQ5yR5SksC6NHtprCxey1XR/Stt7M8tespW08Dh06vFXniP1HeC/7XK13pJq
LthRMIMY4+yV1ND6krblohNkU2tPcaZn3lSmFxup3NdDcPJrpT83kngOV77/3Jzcjn/jEELfNU9Z
Ux3GCBt3S5430KTQ1ZmgXXwg66Z2uwqHxbwgT4yQizgwKzi5utHcRjk1IjrZV3imcaNiquMqgd2g
dx1z2q95V85eLeA7GrveKAgjmQbsf2NyDUYscaw4ns/JVU8prKJO6EHPGeuYBIsFe3lutiUUAnqN
BL3PonBvKBedxTpmpeTuJqLGAUsGFROtm6V6BGtTutItEZ9NA422uYRVQyDW25xIZwv0+EORzX4+
tRaBr8xtXajiMkEv36yoGoAfb2KE+GoGsxdS8dutM/hfBMI3xmCHu4RDzoF9B+UU+SVrVGAHihb7
ZlNTiIACKo3kImkG9RmNnRbxepxBOkiKa2METV4Xx046WIkpuXS8YkchEMRpmef9vOldqYbn3OuL
i9Bjo4snc6DQre/F0uKJyR8GJd6zgu1TWWNnNT+oVkX6YYTPPx0QuZPdApAyx9XIrg7jm+LnutFD
1+RgNaZXVTozsfKDGZkFou0x7lPu0oZ+OR9160FbTVx3ybQGWcQ+CAPOBsjdQXXDjChXk2No5HNm
bXEqQUKHegoYj4xwYN/ZGafdHzUxHKQjlU9lAzhZkaP7aex/owLolYpVJo9PodmXF5IdnqaUA1ie
nVODxwqHun7Hav+rmtBQK0RMkF1FNHNYeHnTPQzZ+NZpMwX2PrtIqfr4vd0SuIcpZO3Y4ha16WUw
tx04mFT+2sJnc545Bn4mF/5yRa+f697ignOsWswwqBqxCzhtvzFbl/kNJul8JTL5wLx1ZJG4EKU2
kbXbuY0tCUr6ee1OCuUts6iOYCZSZ03JQpWx947JzOK81lfUt2+UYWYZq8ueFRWusGnPiUuEOZWz
vDpCnR7vOI3sI5X0jgRYrzOZ6VvPu4/OBc7zxLZWTt94RWpHdO1KtMrkM/8sTsyBhRYIHhg5ZUJW
ZegQGSgRlre9tQCEiCmRuXVJNNAYgiQe5jhB1QDDMCRc6s//mmPtSZaq89iqCbM1iepMBjyWmfS6
GuVVAXefHCwqH9Y6UjMtUNDWJ2vkpGJW+l4vy1uygdCZAHfwFv2sarrwItfpPFR57pY3UjlQYAfk
uy2O6pjcC8O3UXO7ctFLfpEtxS6DmBFYoXCjeEr22kpwU0SJYSdX8RaDnZ+i8ZfZWJlbJrO/6X/4
+ioPtIoEJXAcneJHVkG7lJr5F0GDxOk1UWDCXt7PauwT/E6k94zqMeG7LCIjP2YpJfOk1vdGR9Ly
9npwYinqy95ueB/L4iSLIjulA7RgZQCbGFE3J+/bxpPGObEd2aWk/UIRDoFGNGR1ADvX0ddM8ZWk
P9WqChR5FpeJEt7qzFEOIUlY8aIXdSNaUwFEOF+FIjCl/LYcOMcogi0D+KfrPsyZVqayBnDcNbuC
QfeSATe5sCz0mb22YeOFN3TkV1kUlPqSVMEmrkiuiI1XKuUCzUXsdsZ6KInsola1ioPKwR4XylPd
jYR9JmkRtNlEsX06Zz8A30yhBjtUC151JbzmDrd+gaXFkVLzxApAY1aprqdmggsNfTkSSelbKUKd
bHZ7ssSPpn7P2YIIBOOSBY89YmucRdFiYcqylYCZW9+BvXworcgTk1p4vUgQuExwjLMpdORVvQxH
jGQD7FZnHCmqo5C/yNFzUIvpco2sjr44oy5BDFWekdKkzusPkas3udrvi8o3e3THY1MXh8yenogf
erDrZvbi9kEBgQTLNoLQ3fG3Rf1jiYyHZKDElteEmy2mddEl7EMNmWMGe3lnxKGYaHQP5Ty3nbrv
bnKy6Z1KsBFoehWMMJnFnjzZ17owicqjbQIdTt2tZebEYcRsCzuT6YbTCkF8ipNauBoii1NaKbXw
sfvmOn6WtYiqDChX6uBRh9/chmCpLzRFxHOjnKVTaXpjxjsyNcjiygL6axrXBItOfrWWd9oCaaab
R78W+YOSjM3ZYYQlsMsAvEYFqSXG2pq+da7U8mvXU11aO5qUxsDLJRFcTLipZ0gsInDhBn8kwH7g
2bPMJcjOaHnMQgWxfqnqtD7BpEfp8jBWJNWstHs2ruz11GNKYzrIECoxgxWpfUVIbC4Xt3ZPC0ue
8uFMibTCD5tFdaSE1C4xOuFq9cdEofWECpnBa2j9qtzeWXN/qyzYzpoGn0dcdxHbQmmhLiUCJhIC
TCf1Yh2pCnISj2fismRHpTzjlhENJ/IpflGnIk+6fagB+pFVe7DYoh1rdugAlnayNSJw512cjOJX
SipZYzQlZXc+t9g0nixY9LtS6pABMmWODa9KW9Of6o2SBA1wU5yRMtDykj14KY0kNu71jRkTwDlv
2UnpcG5G4qQo7CV11HYw3amDxnoctDa85Tp5AhJ+yqrndQiyZiz9gqCEuOgvZOSpgdCypzVW37hy
xWlmcROVnP1CdbxeaGrux8h+y9sZBColq9J8VOlfhmH7I5+Hc1ulwpcN03W5pOeSsrDSDo6eD+1Z
ZpTEaMfmodQnDsJEKnhRpz7IISczva3JSmK5+g+OFjtAaTakrGszXsRGnpwiFhexsihOMii02jWj
DpQOwvMfHRzMa6wMkKopWXvSBOnesP2U5Iozo0UKWiuENAxjUFpK4QwwW11Dmk9aTa+i7mwIAXL4
QN4HJyhZfUginWVYZuexppe5GnLeWuLogh+wqwn1JrwyvQKK+0rOGZUAQdOMRuHDIjfI+gYgv1lD
hrhV5y/92h0nWNZuNw9veS+1FADYlNhmdiebjTiU4Q1QIpUl93dBMu9RE8kD+khUjJlSQSUisEBf
6GtNLHxs04hzd6UGrECfYTFLldwrEu1xrDTFM5SO2i2Txmi/kssNcIH3NV/0F6C1oKDjlTy6THMJ
ZeakEVvA1fXUwCgp/4hkmLWoscxdFqJAhwVLhobR/EqrkOJBfrstcBTFSXBN4NUETApusxvM/mep
NbZnDpQ8NxJtEU83aptsCYnkLpnEsJTEkCx1cmSCeelK6Cdxa6OltKj/FxZBaeQBCEDFgKvYoCvT
fZtLBgUn47KOyx/aMDxoBlvvWhCrqVXE6gydOOYR3t5ck05QUg/txNfYp4T9VvHBwBdqxbjnaAOh
dFz1m3lGwB+1JYG/GZsmJYEf3BX35UBtIbPFQ5bnb1KqntXrcJ8U1eM0xAXQAU5QXbOcoPiSY914
bYy0QMjsMXCdWpQMXuWSXJtlOKTL8FKa1L6bV31iy6O3nDSNVlwoDRpQqcY2sBYvtdmf9zZpEwto
Zx8qO+FHC6eoxIYozAa98oZe9pn2YKxI4WVpWffx1t/FStdiKfdyVCqO3vUvZZE8qnpkB5lGlUDD
zFZqFFUPRqPNqCgH6OIcq50ey55qJpcAKzAK5OmxFRF6EOD5dSYdlW7xSfIYPNsyTZjBxJBOuTuP
+NHCihSZ4jDICOBZ3CnUuE1M5GY/T5CqKC8NySHCvOPMmhCEAphvZsFarq6oZKUiB3atuVNRk6GE
qZOyJmbDiEmnBxqZCr5AbYv57fLDHFsv5oBCXac7N9lW7GWc9D1Vphc/RENzpkyjk3GG2qFhpumm
y2dmGB2WSOFAonIdACCdlgQJ1kR8/wZHAkOia65I6Sth3rqrrAapI3n/OPPu+ELjPms4nNDC1ANp
6+uvrJZ7HJD4BFeT455hSKZr5B3tRHTrA3lM/gpOsoRTxezqjxvooMs4uNdA8vdCf6l13QSiRvpX
QUXKM/QI5P6QPXSqHBJ6EUOYT+qrgfgO3DKt4qGdpnBRDkSslBjW87A+sO/ZzDpTYEkav1mtIABu
2cLmz61kIraJoLbrdIOpHguaDnp9L2b0PdNQOhozE9evrm5mZDflDK2xmKqJjlTPsl7OUyCs8Kfw
c7N+WHrKQHbPJmzm7hOXLs7nSL1eZajfRlTau1JG6RZt03PEAu5VeO/q1AKoT1ztjJ6AJiF7MsKl
CFshRdmOL/uOqImQAIG2i3mx4o44wiy2sbgxJ6Ur4ha46B2tGV7KRVF2lYKwfo0tnAIRlXLNDG8M
WpZ1ha6YcuBDIZWUgkiZGNrrSZs6N4tjtjtl/2bWzWVp9Dh/2hXna7Pu07bo+I7S6Fw2A2LAVwdV
BRJ+hfgT+tRHQ1IulFncJ9DqkAWF/iKNLzzZQLMlmZ71dt8ityXfM8ypTIzeYEvumGkakT+V6nTp
U6MoF+UykiRjw96mJQ/RiOWymI4VHTSkwKlnD9ojrZ1rNAOl3wzKzRTeUmnLnMV+VcTBPBmxdJAX
VbrhQe8zqb4v6+l1HU1PEMc5CE6ToqHt3vSIiZB/FZ6ZPsQ6r55mcR95M9gcbdn1M5kdKg13QecV
Hr6FNSiWAmjytS8P2VWpqyepTtl/Viavn/EqdzQ2cRCitxvDEyEjSO85Tg0NZxTtjlQcEitMFE58
hJzTvWlKKN7J5OkKFFO4csut+6IhR1NeJeZG5BjlQ7XC6tDoMKygRZzCoh+rcwiO19cx6l24RAjk
FH51ssTO06anha7e9WHU+J2knDLyfxtmYWhbBAXESYM1Y5B+hEn8hiQ7yDMTRglpVunY33KS0jty
qnXUAQbRnD3tGjDyFxtXZScmFLqow9n4xLTFCNBoCrKYm+6XMraGp2/OmFErzmoZL0dhpH5OMoEr
1368rMSbcnhGc0MMJwJTVzPtCEMxJVWCC2hmqQu9PKFwDrW7yF1ncwjox4Ffr32T3hWhzPZTpkSv
qWreT4iqFLt6gPXlR8brmtU4xHAjx0I6pnVuHPSqvlOjEFi9Np+NZB94wCBfgL7cIBc8Qnen+7mW
1/momwct0dj8xDFmbkVhOmGO0cW9rmEP7Um1pBwv8MvQWdMUlYgLe36lnioFkqaecphHO1bS16XC
irRSikapMxKZM8KKjwg5lKLheUbxH1BqPrXbA2LyA48/dnlgDbgNDDXPA1EhCstQNibbJNRajeXJ
Vl/tpYpNaT1eDxKaDvrtEb/hlpNRtAQHGvZxHmACrFTxET+yfUJqSHsr6DZZhoyDr6CIhVSO77vK
Vx2Ha3ewKokA92m9VdcpIEHgkPD18CUbmbuk4zYTUlJUtP4V8j3pZSSQh7knKaEZkOyIvZPtRb0x
EC6WeSWnwqLmXQoMcopeMUXl9Q8zY86fWG4VWWHLmC5L0HacG/Wxv7MngrFWI5t2VtbNqDPhapIL
DJ2ZkICc76RtwQxVdXctUk3ekVoDzgw72A7p5YFaGqS4kSwMDcZFTS/NJoRgV0yRytnNdkLToLF/
ypvxcRa0S0rUYDtEHOT4DMRGjk1m7dqCWbEGYRGX9ouuISTMyvWyyFeNA/sEqCYvyDSrfsojAhB5
7QKQMYlfR1B6hjJ1ejYcFG1tt2i08tyQuSGCn+tysjaICiVRPQUpSaZmYsT72qhfDJNccqkPbaIl
UE71JtOr3WkXtC79mAgqaKMoR8jZWy/iAgWTOTenLF3vzLY6ECPI3eluxjG9SNkJGPOUnKNCcQt7
MA5JxPZF1TkwaW38ijDnoTDFxZRgSqpCg5w5kZ+4+Rhx5T820TAgE45VxlYOJhMGjm8Cy0jEwTEn
H+fkQYlJzmxKqgEm4SzhOPowxgu30qeOM5J5loztXTitza6N95lJMQ4s7T5mvfLnJYZOFJJvK9H3
581OPCxBIBAa+zlfplMyUyXc8lMo3d/pY1wxxZO7INbqkUwP2pKRfqgajvwlBWPNJPMjn+aHBR3A
gS6OodCfGnhAP/oFWJN6Wy8P4RQ/IoBAO0CdVZlRuukk4EhFBw0rjs+n5GdomTXxMVQjkJSlkn3d
0KvcoB3awHuXstk7RBWlU6iSlFcX0096afVGuDS7JEw85IOFFwuzJM/rlERwBmQDTwuaGPQsbBxm
TC9pSPekqTlPm3PmoaKNzgRn2KOlNLej0kDwGDrUVbEJd2fTmuAgiwhKRqXLDitEvQsNA6UhXV2c
wyFpTtS9ItEfG2mwqJCBdMgBvYfLhEOoDH8TH3bNkYE9fdcdFGamvNSv8xXxHQIkNnlhSQYR5pcJ
nqF9RyGPdv4i04Bh+SCHU1xSKWQzN+PkQbH3uxXxSzuhnEUWsTMmKsxZPwzOrFJY79LXSKLjbJLP
kaJ32E38a+qdE3xaXTwtysSRQXvQ5Owtz+f7wtQKRxoG8HsCCUNmQ1BAD3uzqhKHcO62jjNJmjW0
ztFCIYpwPquSiUQstIIUWurac+Fq8WSRcQsVLy9TCfAtbkla1YGRqLxuuSCdR2l3i6HT/57WY90b
pqMkyD7aNUf6S4Il4qSDyOzxXF5yb2aRkuXeU81h3SxD67VNFFtMptqOnkmK/G0hcnh7JjF1jyic
iCnSp9M8EMFkEL7tzRJYYIJYFIdq7ewSekfLaxgPiVU/F8SgIo4p3Wmy0ZmRIk89Azl3i2YykjCY
W0MVzFIKAuvRHrpzU6mhd6rxw1SjTSVC6aditGf0GO9zbQOAZMsz2XVnfZUH0dqfWpY3FVXsMs8B
yyG+tYHN0vCUm3QaQ+LFKILaObVIziaJYd/1WypPudDV7Ki+DLnxOrDlx1sV08e2npppRHlY1LT0
KGBOKNbrNm2OLVHvgyZdk1Lur31/rmWmr1FeCInzozpUwELopxNT5cwBCk8VIXfkLWFtGzu49lRZ
7DSB7UdWJCmLOgWClVBWEtQ2ppbZaNatqUfXMB5qMoBa22WVf5wlMz4vJdtvBNSFNlO3hWhrebRI
bvXXfpIWL6xTxN3ZJAexJB7shsuSQjSwashhOemuxCCMQI2XaZfVnJpzgXRq6F7EMJ0M9EaI8hAe
ZIL80qQb/E4mWChju8q5oMTBRUk8yk9kLVKSGEz8mhbHoWaKHiRwJ2pK62aKtZ9zx0crmTILFNFi
GfCyY79Wb/hhw31YUvlJa0klEopFGKo1bmF9qbxxGdy6Z8pCJ0bq1njki/8hGprGTcG809Bdi2uJ
KqOly7s6JbYNKz/hhaoeUErldKvl5m9LI/CNBJHNEMh/NDPGHqONH3rITswZl4OsqjuaX7+1PHkK
k9n02xEymhgPEaEkTmxoSGY55VC+p2qldUf7MBXJehYh23XVEXHXfGXHvI1ZScVusfEAyCY4wZxv
ihDThPIYxUEnNZDoEt7zI2oyvMspwdhiSOC/mXTV9NUh04pVskAz0GmIopWQWNsQYdhAOYNWSx7R
hG/jwM7m+CFf0Khq6XZFf5qpcHH0hCPtnGukrCrmTTGxQtd1dr2YbL7KBehMFcU+hgRqUOMx0QfE
XKj1cSVZdEe3Wqq3zApNDu26x/y7qCh9LVVgXQjl1AulotkvUvxE9cQtWuk8AsmZpmnjKBvap8IQ
QA82OugjAdfaphciZbD/FSXJtYQN/FCgil633kkVtzMcQrODTsuOlXo1tYwlO7A3IwGo6PdRezPb
SbDVSr1Y2wTQdOiXjLNqNGMPFgYnltlsnKpOLgwpjF2S5V8AGNP6CnLVKIjwUr28136LNUy9xoop
Mua/ZBxsTjJubujF0aXIcJUSu4EqOnEhZgNnYmQf0ZGdNxod6EotgmI1r7shC2ZhE2Jdrfdmn66u
NWZvic1evlSYpexN4iPEbbOu0SGPghaXpnQfKigfQhGK3VTl8jFM6LrkLEpLwyOhW01aci7FHBfo
q8nislDYhOdsLCiQD+wwZCopmnKYQxNEetugRRyPiPYib1WLxK1raEq4JE6ZTUEuWe8FrmqzoHRh
IRdUjMHr2HaT4maem4leXOQVjKW0Y45iE3hktzT9iDNE8nU472k7ggKwCGLizOwhkn7t6lwJJBqG
cBBPOcAfFJMlH63OwbekHYSElIPSSi5eucDq0YNRgGWtSehweV/e5IiJwWrU6xQ1CqfjV3LPiXQr
kcjIFUdcUp1eOklmSVPD3F1D4zxecaZLZJcqCysDIPjBXaVNv6aMiD7JMOnVV6lUD+AyvSnDaiL6
Mqj6mRad0QTmKP3sU/bKw3qwJVp03VYmwau07wThXYTTlbswnWPPiBU3kpLuvJ8lTwg0SHIZk34r
BwbkdhosycwUjFSl1x+nPDG81X4jqlE/CTSucouWI4sJwayBVMT3MFyO4C15H6FEDdL6bJjlTWzE
r/VWXi+GnGq7o4xheFyb7h5/B1XSygcQ8VRbVnH8Yz/7X1nsbquCf/420/1xsP2P0+6UvLSU2t76
j3/qL0Pe/x8OPFJKv7LgnX61fVKSM/Yb090fR9+W0fTnL/1XmpT8fywZICnsRMWQSS3C5PYfE55E
mhSQehn4Klg2FYgZ7s7/SpPS/o8F2FcwpaMnVaCA/bcLT9EImrL4O7qsqZs/T/nfuPA+wc5iPNaF
UGXqaMLaBnrvwUNJnCS5FLHTOWrHZL/uo0ANRi9yWuf/wTq7+VX/BiP9PdoHs7OONFTF5s2xxJPf
lPMG6EnoJ8Hs0LJ3rIfE/44vs/36HwbEWmiomqHINu7FD5dH8kXfK6NUuDoVHdqBBabwik7du4d+
9Z+f9z4q6hOiC8DZd8N8uK6mJ7IwVBmmflyO5gtwg1uaV00QuuE+o0Pywzyu3nATP7HV/mZo/Jhf
XuFmsnzHmsq0qIi7aHuAzupP95oXHeXD6tDlOuAk8r9DeqmbKfOrO7oxZt6NZ45jxB/nUrXAOiq3
bIqD+SD5WrGzEaAH6WG5j0m0Gc/qZ2xp6G5dkvYeMbc5M93hHdwSPw+SGytlYvrmVvzraecpaACA
oeqYQvkIJ9eKabWpK5VY6Uforz6olT0EXCc6mAF5fooXnrXBsK++Mbh/Oixt4c1nSyqD/ME2bQ+V
reQLw5ZUcMZp9WtUnUnhG5r5zUjKJ9+PbQvVIiVG1fnnw+usrEwj4TZUerCOxIwOT9v1TX5xa9Ac
8MDN7tfpmzfss0/o/Zgf3+0ZmuRAnd3Nuhe1fhiWs8y+/frJfTqEoQOW5eEZpvXhDpa20XGMABPb
Gi+0GSLrrkp/fj3EJ5wFw7bfjbG91+/e205i2xfLjKFedvfVBUv+joLhaTyWZ8pR9eS98lPyvx7z
06eFu9nkqkxZ4Jf+a0iMhIimGoYcEwnfHgBGqu9fD6F89vlvDur/GuPD59hUa1f3JmMg1XcFH15X
ORKxS6tDXswZ6TDfRmb9iz/gRr4b8QM5YhOkF+PAiAi5ffwrA6FgW6RCU+/E2XfZFdsP+zjbvBts
W43fPzVrXqpiWBlsMZpLE1WtvTyj5uWAO+zmkZZEhP65Hryv7+p20/4ZlY9Z4TwiVKaSv0dVV5TX
0wIWT8zqBa1EXn1tt0Az6QtxNHtQQ99A+z69zHcDfng523qs5WHiOLPB30sfrk7QHcT+O5zEv8OY
HC5MnZFs1TSUD4+uXkXYqjnDaEF/6IL/pGZtU+LXt+/fz5lhTF22ZEAS2sYJ+OuhZdKcJ2o7lchK
LqroVYF5xA766zE+gemabKdkw1Rsmf2Q9uEZSYgrtbpZeUYTrYDF9kt7Rrkhk3UzuGqs++RH7PSM
7CN9q6Rs9FYEekl8qyf2rqB8atGEtKkrFIdvfrN/14O/f7MPD9NGsbaMLb+ZfrkUrhHo1Q5vNduc
5TG+R1aYXs/32yI4X3098HfjblPFuxlO71I0SKiCsG6GWDbxRVD4A8a767ABfT3UJxue7Ro1RWYi
EDztD29SUcEwBBjFNe70F+1H9ivaA9N8kBwgghe66W5hSzG8kO+2H39io/7+NP8a+GOsFEKqMpc6
mQlBHQ4VnrcMXb7E2SoqfuLn3GmT/HOx94P+9PUV/82qsEhd/XvcD69bkdKxqkvGxa064wlAvgU+
9XWCi0Yv9rvbu70iX13lh1fItCvLqmYeZWJ3Tr08ymQKo2GuaWJuR/GqfuvSgeKe4ZiphsrbCr6+
2k9WSy7X1IiaNcmkYPn6+10aJmAwRq9uy8rkpa84sd3mND7XZ/OP8JJqZeVHvmZ+s15+/nCBQZKF
DJzQ/kjWkY1KH7SJUXU1u+zjs6ylVisJf+5/63Pk5VHhYaRBMaJ8t3X8d6nmet+NvP3/776deeKY
16iMvCUGGexpJZKCTmtAo4yTkNU50i1cjK9v8p/Dxz9PGbeUgTdJAQD14SNaw2KOQgrqDLr6lFIy
BOJee5NeFh595Oq3clY4L9vZiBKdgR0Ylwr/jQV/b159F3Py+Q3479/F/rDQRgOCmQSFL4oEqpwU
y9Oqdr++3n9XVe4x+Bh5O+qS5PXhnTIatDCcaEtXqpqTtkbBRjfFdFlSB43H67z65nX67JLwdrDN
ZjToMh9ub5dUq7zZQV3ZOlNxdEfRd/mon824QhhANTaGl6l+uKLI6vS+jCy2xtEPWR4RkWgXeWhS
Iuu/uXefXsu7kT5s87o5wRMIt8FtmivEsHgMvpvS1e0Jf3wbBfwnOopULLSPHx/YNDuObS5GqS5z
A7N7gfw5q92qy2/NzD6lZLpbFT4QXINE4CxZf2mh04F3nujZAcEQeMmI+tm5HBXHar5Q2t+R+Tzq
NKSlHxsNMO6yW4SZhykXQaJWCAO/maM/3RO8v4TtLr77ihUt5xkXNvpQX/GXt8UbgvAKOlwKU00D
csCyFDnD1daHcjHEfP16f/oyvLt/267o3eD9vBRTiv7UbfoIzxLGrlzaDejhaVp+PdJn+yuhqRSN
qA7BcPvw2knDaseLFVduWd9iipconacg978e5BNg7nZm+Z9RPrxy8pLGQwTM0BWBONq7bE+Kx+Ua
g5zZofX022d2F/DB/MWXAoPs1RiwNo22b4OnPl2L3v8iH75jFPQa5nt+ke2IE52Vt4SsOOjon0lA
o53gFT5+4O9SwT57miqJLlTnsIfpH/l4XYSFcmpDDvXjQwfdfyBk07Tqo1o9f32fFWLg//ny2I6T
McuSJ8viH3Q1gua0FwUn7E7pAxLcnU5COIWBtQewVIFOBaHiVXSWMEx661D4A1pEJbmjJ8lH5YGD
UGvDWZgZukuxXiomYE3k0hMCdqvDmEMDR00kb0iXQ1L2ezxvASoyRPXxjQTJZlGObTacIVG+0hFZ
dOtjI4OJXzb1V/YrlWESpQpw3WeUyrsNwDBnlt+sP2RJ9+tUcFvwUo0TvIaaoAL1TMw3KsgPlX4I
V8wv3V8LVm/YPJgjX/L6EooXGoNzvOHupP8MU92zOj4V2cYVRpCLQQdXf8uk83ZmmjHAZYwgPCNK
65Yd0qoIj2G2nK2j4anZ3WDAN0osPNWln+rKBQ4KJ5p/ldT6l+p3JMk3q/RDqD91Y7gciwFMaW4f
m9rcbwasehS7Jqywos9+I6sXFbIrvVYxjmH6W15VaoajBYa4f9T7/JDGB5No1WKd/cUInbgSPoAj
QKX5HvEAIn/yBoldsbL8qZ0R15qLj+4YR+ESJKj80xBuE4PO063W3UrwUPMl9IaxOpPa1B9Nzd/y
Q3MZnAeaWVXPHN3Ogrpq3Nk2n1IrCmpZ8kqzO/b0bxOBT4o8XY6pTqFtEaB7ZHFkuuBq6Ydda8AB
MGdc77wxaXWeIDSIYUbRJz+r5PpaaFKQJLM7TwAFyJpCL4GaenbRpB0BK8/9a6bPewuxCLHECPsl
2qYDYT7M98W9KWEszcH8pjgCtTcDN4Oh4d7Q0MBG1XHFuUk4ztC/dBybKYF7aD0d24zON9kwjhmn
0YTfZOphILw8s0ZwU68qTHVBglWEZa9c4aWEXAAgHBnXdywqNw9v+365WboE66LsFtqwQXV+tVKH
QF3zSiQrqPfs7i4u698wEc5z4MtdDp1tfcaetEuKF6lGuLPRdNER7KqlOosQftli9HrEBxIWMNts
nRK8RI+COV27i6gQHmjZ3Vg/tl3nxkNzMMzweijIjxRXirzsV2xcU2OdeoKPDAZE2O5o4z4aYr9U
93kWnw21cPH74yRHFiowb5aGr5bCb9VmB4sE9dHlnKIkF/GN2ox4IfYyonENKOc4XIUgfSVrc27C
BBluVhEjZhiv5IVLS69ihWJWHx4m9O8I0UBirbgpYxZubecr5kWePgLioIG9Eg2bbF02NwZCNS/w
I9Euq9qAMQCwscSRVMKqE4Oj0Z9nPA4GIcSd+jL2o5fQ2aZ7Sl+NbffVFvSkIsgekszvmswveMAt
gW6GlXkVu3J86nD8epfCgEvyBPEaKEEt4WWRgbG7RkV4bZXdjtDCXaI2bhG9hRKXh7BKmh80CbMk
0Ci7P80j+CmZTMxUHNOkQ19z3piVT3aS21Qd9/dS039i9aanalyZw7VsYsDNbnrzBtoPXnhcolq6
78m/zjlw19mtpfTnxmIF7XReMx1KLbqfDvJx2J9bBBcpM5pY+y2eNFeRAKMI0gwxqq3Fhaqw/W+f
JevYNBuKy3BrTtOr+WowHxuy7UjwoGP8OypyUmkOA2l+1pGXM53gr0C7z/RdDpETxfS0CztYTcO1
O8kvm2fcqXCpC0+Z7WBsE3cVU5C04NTgNKc6msTkaZ4eG9xwU3Oh9XeR/lPWVkcDuSNqDFA4H0tJ
v7YwJo0YDVGqSzEAFgA0sRGs8lsajl7Hw8iBK60LfpUI8SFZUNOCdUZ+aMaGe1uSWty7WQ5DJ5qd
2gpUGM8Tu+UMBbVcoizS4p02E0MQ16d0xE+bQzuO0vMQN6oig2Zr0A1iaN20d0uCOWMhkzS6YYp2
80EgFCdzqn00s/9L3Zktt41s2/aLsANIdIn7SBLsKVJU7xeEbEvo+x5ffwdccfa2tXWtOI83KkJh
V5UNEglkrlw555jaFjW+6/V3VjYdi+Y+yl+84th36iZFK6AKnIpVDtRscqsc8jcm81is4OCtooaa
oxhekbCvFPwHWPI2BjqCpNF30jyms4fFwH6WEtLjBfAR1aVHMFxqwnd8o1LaSBkcjNHgHREotlDt
Qrs1OAO3IYfY7LlIIHBrGyduSnhxuoMVvB+Au+QwO0Z/R4TtorCBRujEy9fPM2IRNB0E7dkrOOOo
sZBko3ajpCrQJTxVUY0r0H8mF3BVyPTBA6JjOpELzWjZdMlq1E4Dx+rSCG40zrJrZq1hsFzZPXpt
sVX8H6GTEt6ugiOIgdYh2kCXLwh8HUKeKpqPEoO6l+KFbgAAhG4Vn+1Iv0Sx+pYyiev1G2JJNcJR
xHRIDqzjPKWOeo6VxPUnda07WxooO7OSNwpZYKQ1LXKYAq0IXXSnWzSXCOX2LaQhWm5MrSX6sffW
w/dUJidOzra2ptzIotv7Oix+1Eih40p/cmOpkxIGgUPnjCcluNL3N45TLgVamNR68WrHRbe6VCAv
lzk4TONagr5PHLFSZwE7OeRm/rMXGHbPIf43J5zOfvud7OsFpKKVYm20ZkCyhRNRJlvhEQRmYrAI
5SKE1pmA9oZjvfXhLRKhiZl/a44g9LDRSOUKzJHbAmPFyTZeisdxNuipb7ZvvYTarQn3OO2/12QC
hHW1SW3lMDnXzIIrHWUrXCobtepW0rsz6nctZ9rzMK8XOz0Elzwh8wgfO+sJOwWscIdJA6kw7ict
NW6M4aeXNC5JCGs5hWe0oMsyNVd6/tDb1lavql2eIJFDa1EzCBn4BgNmHMImgGD7JKO6QVlntd8L
XDslAQeKJg7oKZgfw21a4AsyXzg4ASRgEBofLVOHdxCWdzkge9P6U2qOa9vCOjnILfijJa3UtSWy
EzaUY+pHxPZ6W1l7624MVhN7flECs7Te0G0iVcZoRbrdpO7bfFp7012LuwgY/CboeRmz6c3xX3Oj
uLW01AVQhEYEeaK0ERndlmMN//FhAsoa1j/LgLmyipdNlW5bRh7PkaofZq5iCDsvyV+1xsVg4NEx
9Ht07+QZm0OHCwbO/NCuYKOgvsO5gwES4KPrd/q29L9bVF3d8MNBQuMQl81fXUGf4lGCqX8xEafW
3re0f5uds2P3VGYqFk/7ZpQ/lDo8EOW4HQhcavVLlT1Dndlb47gU6Dt8GyMsHv4E7XOyK6H5jeDy
qpJTBpm+Nq1xx71iBanOY0OqlBYha9N2jnjpsFo0yS1VJE71kVJjJrVfkuTHGGCl0JvvA5VuXtt7
fQCmAtsR0e7a0xHKDzrpCv3VHhtWQQ8qkK9uRqIO/NmUNunLhEVFjbxd1FGqWY/t+CBlT2WFP6pb
53yxkAVWrVp3AtpRwVtzepA2iHwCmNF1ML12KZiEvPuOBnBfszjnfeu2AxJY/a3Bgk/cA28QlqbM
j6GYvmQlXDH1HeH4En310kpeW+CNqGChwa0sO7+n3eiOdIbGcKYP4CZQ00Pa8K3EcDQLsRlS7bW2
vAdw+vzlz3iNMJkSMeP/wLwL8PEgdJOZFfND8tPKjnZ1KgEWOISJ0cIVER0HHjyHBNMsCQ5Jifli
7HcyFTsVJ0SDXD5Msx9WmCC7vTEnDHJN7UYB7UkIrZiHW3kY9OGsIbGphhAiGXenx6fuUOaUP42Y
nI1sE0bRvWoBh1fCfU0sUd0d8qABfIN2DCFgnoO8w5hATMcmDPRNa6F7JUTgogj7JPv4GRXNIYV2
Zwx3npHxlcVtyIrLw3WtAus1QIxoq5yHi8rCzx+7ul48wisixCEBbUDGGy4fQo4RRolprSWAK161
wd6iTVyltAxw+j1lVbkPfP/A/pu1D0uURGWWOgOtdYIzWmsdJPZ7qIzHLKEt2RoF6321ytnkAUe6
L3rnydeuCpiPuDV3haUdpB6tRTy8Fixb2NlWbaq4lXU79hqvkb+y2XRGEWRXX7vvM/g1T1mrI05K
3B7Vm5PtdRxiofUDxOnC8rDTHpX8igrYjcZ80/stHumzojTrBvyGkD8mm6LIsNsb2yvuVQ8AncMn
1AFRdPVm8snGNq9O6xOi3RQI1cYDLL5HaZRHtPRXVZUgJ1QFl31uMU9QshZ1deAOXiU6qSIeruj4
nzDQUeOr6zT3t0IxtqrCznQqBEVK9t0CVATkgL4cKRAWrN4m1gfoGz9QaVS8gkw5CM4XDvwgUQKf
QmbWLKySfc+VTt8SAeDIhmcir+Ol5UMoFPEJrMgwrbYJ+b5mIl4CJzsFzDtEDbwOpe2mDR0uNmKq
eJA9zhUbORta+USLL62lu0OsbKqiYHPVLz2ebxByi05/x1Lq2jgr/TjemDiZWyuj1P6upvT7KYXR
MY/tW5OwaIXPZXqWuFjK5p057rtqiuWApyTFXdvqKNulsbQn+84E8YG7aA/neK1byq73ctYgb9/M
/sVW/R7n4rZno2MXMKGTTZ08G92rAjtLx72goVrNyEiQQMVqH322I88BhpDIAOwagr1Qu3uHmsBL
MXAeYsBpoV0cI71zR/YdeNW9+GkY7oiksGkRkr4AEi5bTMhD1KccoWzkEEOiW3TytyprqHow+0M+
vqYRMSv3UXvSjWmFLHuJZYN6lDtUjTiurlO5kx4QrTzH0Ee0C/YFvwa/N3GzzBtAonjXQWnDu/Ee
tcw8ThaVrjBdpfxpZ0eVYtnWb9m/5sBI21sLCuYiRSXttSwvjdxEeB6g/WywOAmKW+9oo7tkK78U
zUORgDPbTNWl9FYFXjnCVzMSnHMVCGPPQ4ENU8ibQVVO40SPXrcODouGX5Xu3ILBALAYK8zppgPl
3LsoESb/Xu9xYdIrwZsRGG82LnaAVJR6T419bGxU3ix5E54T03qy8n2fV6vYnFOK1gUfeABLxnnX
pm6PbXSpcdkL/s7ZAJ802kKfvA06xqXP/GRXo6soWMxYPXPnHv39wsTSKFDopzCkNdo2ZWUefG0X
mUQsrmsZnFqHWOm1IfdT9a3i4LL2/OXEba54nLPoJ1XvKtCfZwySRUKAF6zBRS/97s5UZmTtylKJ
qXFFicmaFQsrFn2eZyBFNTaPfmSYDeYx0HRrhc2XxvEZWZQhdkroAbAwvJ8Ca5TW3gfjIcsfJCgC
EZyz8lqXFS7IZoOyO1UfZ4RHjeEEv+gihxacBxfLhKDVurbxMokSmydwBh/8QHQR/RMbTUS0uIiw
KycFPBDx0BCrafT7TCIdr7dTyb7uwfdeAHHRoolOLYYB0e4mHbv2T9W6cqCLjtlYdXR3mqlZ1vI+
MQnVaVK30vPVMHWov41m1wB4yyILbx6LSz3vYIKHytZwoVX7kEKyoTaudHkAobbqNJVB4ySHHhdJ
uvvS/KYN1tLolSP24nWjtltHnkyBEE8+jOG75T1Vw0+TnSQ6bVdqOGY67xh5s30roMXjnbrqQqur
xhZVg0JpeVRQf/NWsG0W2b1UnlWyRoVycGABCPxZxNWc0kjHCzWQ/VMvGppj8WiuGh0teGwdCNJa
oqlfDNQjXmWfBME1qX6RpUX7AC94R4woq2fb3ZQTAOxC2YvRcGWsUNfxlicX3/fPA42vaoohBU67
huOeCJNFwtqYC97G8rk1MRSG7VLiqsygxDArL32IQZXQzwNAEEvIhVnKNX6oWyt6JXVjr9f9LdGk
V1vBPyVPXmAdwBouPErL0IYzYz7ZGu8Dt2HeATXaC0rYY8FWL68t4kkjFyPRso9+WP4VYX3V0GWd
PYqTsQxHIJn+sK2VepMrrypdosZSDpy7EJF+V06Y4lPMdMlG6TM6Tff0u1zbrtclTZQcmhx+hIUM
c7fC62zY1VaEvOeBASzedLOYTqPlrHpM/7Gy09RiZRoPqvZo1nLrpU8qxycWg+pLsUagjwkZJixG
MOz8iyq0aPvkruybHSopAMTlKTNeK8nZQkPvovIBO6Z0rF5T7w3L72KgtnA84GVWehMoL7bymuFE
hYC/MVM2Lld/fCmhNk09ph1gi17gP/ixWPZlcVOFykrzadp23ibpzpVGe9ZZcdQe4DaaiCDIq22Q
7FqopflsiMmKuykq2RIcjRnXnlz6HpA7COSRUEioM/uyJcIJfEgNcgRMhMN2N+X1GqsfmDrWDhtm
M7oX4XUc3pLiUvr5LpZndXrSQ2dXmYLjSPUI6wpTBXxakJ24+5d9Dn9UInQbU1rMcXHIZ9+AGmyH
rt7ReKBHzEqVubDaWdRPBnZPuw8uOm67Mj/NCHi/vG/tb4WT73L1TXFuyMcCj/OeejQ1h3w3Uk2W
3VNI0kNIOF+AXYxKvkhyQpjQxzfFoYv2Thnx/pV31UjIU1Oec7YRHWClRm+h7et7CADzpHQS43To
uunoSBel4CrqrnGtrIDHzCPnkhNIywVBeXKGWP2iINjGYkaDqWLamLke0zoqp33UiZd6UFYKs5xg
InNwYitkl3p6dMAQuKvVaR8r4r6z6o3G540w0zSpvycRa+sE8tLU+VOTVrs+Tmg/knpUO2cvdmhW
dyutalfhFONvmTaqRsi4M9Ij2lWdctuFMc53VatXSdLu/VqAZfVWfuafRwu0UlYpeADjE3iuir67
wvpsInwMLVQ4erJUGgWeTgHnjFZ7/VLhg3Ae84z9FD7IiD2pV8cIM71F10ADK9M7dIBbr6jXWfYw
+SA8tEWgWUg6qFRwRefZbUO/MYCR5AAqk3N9QM3XofwPsLLNoXttskrKrRFQOllYonVvrdACESrw
9VhbpeFbr3urqro39Z8aRZjTMCOsCmfXDRx4GHd+Erg9rdyCzngp9VPGiw6uiaDIcwNK1AdKVFbv
ZEMsR9h0bO5Dvl3K6Zv6oyjuMIOj2SY6xFyUkMinIaZ/Emw6yvUmvY9zz+2Mt065iubInhTXJr7R
Nt8VxYPXvubiJKYd1IkSz1DAjmxir0jM39JyaEqzSEigGJ5SrTSLGXUW+DByqSLAK2LWAC9tZPuW
XaTw+lsWEjZ1q0wp1iYnSAIuaxp805V3Lz7yDguEugEtrEElgG/OXNn2xVE45q4yXoHhQ3hySW2D
sQ5jPhSr0bnxZl7HxeJEKHM45ZbkkqWnvHopg5PS3fdU6KFDdnnGPhL4WoOJPBugXnQQkYAWYzDB
76kTwHJozWew3NRWNMMx3lVZTT7BMVEhEB9qHKeR2bk91MewW5v4cA0ED212gayZh2xOSKAzKgER
c3Rh5RGM/ZCFGxWXSJ6Bi26XJUzOzviZ6AEZ0OiR8fXqFPI4TpYVum8jJY0ObDxzDjHYAbQoaizF
3kSDaxnXgGMcZ2yXsbrCzOhXeHy0ex08mu3viZi2kN44Q3yfTOOrZ2N/IvQCn9XKA6InwcKx2qRk
AeZr4G2rmTQPhBC0t1zosfjZp/WuGsisnImGQ0JECixJSW9IJkvsRws/eR+C4SHV4rXKGNb0X6TB
Swh4qPaovKdLPvfManA10cWgfpPed4UDBYX3iF7ObV7zPxYEMCT6vUAk2dAHFQTLVbSkFHp2WnaF
worfDe/graK/WKihQekuMlq/RoRNh1aDpowLnMBrvdRpRmIaoRUAbJWJO9uUY7+2epvlH/pIQrHj
9+6Anzsodbi98XJmEVqcPPHELQpQ0SRfrPMc8VlwNWm2Ooq5aOxvY8AxQuA9NfA3Kw78iszm1tGJ
r9vxNisYmVa77ZVvkI+Wpf9qqNSfwMCIjSbGMeuW8z6u7wlpmImPXnQ3NPVjoSY0iQl1U04Iw9im
v+v0ftKKigg3I2iUIHs0m/p7F6m3EOFXOYu56nQrO7mxhHrEI8sBYPf69yPd/z6fRyH7m0r7gxBP
k06f5BKJfAX+lCPQnRgPTX3++0U+iTz78yofxA4x5ONY9GjBrVYSOaEvcWP21LqoMGg0Ss5dhrWg
RZawn8ti7fDF5WcJ2ke5CIF4JrG9JriYjwqxrLZ7MLD+fCpPus4FE9wyO8xyKZDQ26+U1OLT43hh
OtSoNorSXxqB38QVIHpJpm5S2tBr81lbG2zRF8O2OSSrYCV23o74guV8tLMcz+qaRuBtssy3Pc8b
lMAFnfe/f/n/HmBb1RGr4ycxpG7LDwOMsbQc0nKGgbXPefw40jX04IT//SKfSLu5isnzARPXRBbw
QXKoOAh+uqaY7/DEN8brGGwZ6WW/oq49gcz4Sh4860b+a0htAx6NUKUwP15wNHM4rgUaR7NlDTTm
s61nhcTMWnyHFPXFPZwfz/++mG3gzMHkRAwZ//23ESU4Jo+NYb6YLDYxTcCC3dgXd/CzpwY+kqbp
0iDk8Ncd/u0aoLq6nm4ZKsa93Eyr8jb9NhzKNw8xECK3G4WmwcVzza8G7vPLAsWiG+dYfME/v5oW
jYYYANasrG/Wbf+unFnZzHWyDlbABZ7JVU1uxuPX6u5P3CH0FcV/rju/sr99XcK0/KoKUSD1wbJb
+dt0H29Iyhr24ll3acBdnF2w+eIWfzaMv1/zw6vAo1ubZcE1J2dRHeOtfsiXpAsQLrIod7OLLFx9
pQH+7O1D+mSgSsXYJT/OPOYARcaYZZM9vc+xuDr4Hy3v5Ysv9tn89vtVPsifWsOIQMgwiMGu2AVL
8FMbwnw2uCq2pJ598TL8+swf3wZDN3liUBESyTd/59+GzjSbqXcMrpbox5JzSAnrwbZPaPDWHSjD
ujH3tSV+VOXNUM6sL2ufFMlpiN5tJBmt5MCYGv2LO/CZIBCLIfMcNghm+g9Dm0Inj+FfY6fS3mxO
d/WiXIH64cgzhcyWwyKqiYwSbhKKL27Hpy/QLNzkjnB09tFRlfad14cGa8vQc3zzpBk68LoIZs1X
3qZPFlFeGZNNlkOeoWbb8+P9232Ha6GAdFF4VU/Vrt0Mh3j5g8CoY7P5SlD2qYzt90t9GOLSSfI+
lFwq2nW7+q3bxa7vhlh16E6DoFsCLpgh8X8fxFkb9/G5oh63VGYhPJ4fnSw15/4W27D5ot4+W2Mh
31OKbuovqoHPpL0szoZtURA4rNB/3sYGuG3ZCAZsBGpPgZjZQBvMwlXid2LeaZyKL7JKP5sDfr/g
/AT9Nm6jYhd60KIJbFOSUN+q7qFPvpoB5uf7472zNHyjAkgMtr4PMkvTSQrQklG+kqe54uCUesv8
vc53sKBdZdV+MVSfCS7nCkdos5iYAvLDspEohdY2TjjXOChXv3Hc4KZvydN4ljs2Xd/UNWc07niY
neibcGWvnG2/NYMvPsUnr94fH2KeFn+7sZj3x0Ev+NLNePBo73nVRdBP1vvr3x/Mz8TvXEiHV6Gr
lmTV+vNCHChZjVFT0ZXuuIyvqE08DKX1K4/qimzK3UgWw8LfkM6z7Nxg69xa6+4UU/OQK/f3j/JJ
2TNbWDSAmo5pW86Hcc6QLme5Cg3bwGIRxm8THYjI3GfhhHii/GpW/eSp4mpUdlwOca35YZQNo086
4P1zVccR6SG5Q+NvbiaXHsem3361sHz+3f5ztQ/DqSPqV3HQ8UwhAvIVjhByjpMuJTwfHezQ32+k
mP+2D2/MH9/tw4rR0njvRcV3E7dAsjXOffGNmPaCw4ujf3TceqO4fvjLA1x/pzoPXLQLX75Iny2m
vK/grSzMpMKwPnyMqSdIpOwHnuEV6s1mp2855SaziG4b0y2/vIIFfWB/3pHTtfv7PfhsRWGeJR0a
R7Bl6B/Xrr4HuF/4Kk/TJrmgP9+16/ZIc3gB4fOLWfezJeWPa30YXYwAoFTNKUd4tq4ENWbqdtv8
x7TX9uE9bQKYxwiyv5qoPmEG2H9c9sP9ZV70dUdy2Zq2JZaVcO8s9U10o2FADtyvLPyfXQ4PIfcS
a8I85394YwpCB4GDoQFlqr+19u2m28qjv6seSXjYfDl+n6wseNpo1DkY3Mz/crbpWS7hBSBxKN3W
TW/MtUW3GholHlf6WP2RFGF3fKJ58sVz88nEy24BqflszVS1j95MXVSE/oVZsUI5C+sPr9dDOLlz
CHe6ZEF9rDhBMDDPj//jsf1fYTv+f0vGdqhA/t/J2JsqJBj7LUtes5+/gznmP/UPl0M4/6K8lDjC
hW3JX1nW/5ON7fwLzxsLvjDZWkhK339TOQztXzbtB1VqBhtkB2/rv6kcuvEviBwmEy01q27C+fjf
UDl+LfX/mUjx20k+FK4wfV4d2eZ8qKcMvUNB5lsKBxUjyc7WtJpMvboaPamrEA4AHwKkC7x8xsym
0UZ2aPXqMbuvzGFWJMCaHQba08hHzqVmDasKpDaNoKHYBkgZ1OLJnkhm+e0WX/75dH9AMP6c/f/5
0NxMVnR4JfON+HNFzxK1rrSR8+AUxYvbpP1Zz9gq+GQ6GP5bXcFCIvlQX+myv/j0yBb5YOU067+y
H3+Ygv/5IESY4wsmY07H+fXnB9FBgzuZSeOUONJZAzJSY5tqBQRNpdA2jK1dWu9O33CE4vgNKTiD
ujIJEv37/fjzhf7nU8x0FxPoscE69GEMvcDra/QygPJR8CEIK9zeU06VOTmoT6FH/f1qmDP/WHxt
IeYuCv9o7CHpXX7crhHg5SOZLXGPkG16UzRu0HnGq9JV54pDEBc5KT2kybfuI5WD89YfvwukZcep
JlFh1HgALHWf9v0TmToU1tHBo2jvDYS4NvlhIM816YpkVLdxj56ijOqfOWdMRa1pOw1A/9aasVo8
VpyVhtdOLRPwb01zGArnUW0HZZ+Vpb8l8hSgfhSFdyrqCF2k1iEssGopiO2RIPddyWoZxOFaq6V9
zOIT2rUUATFw+Ds6RuN935A/l+nSRazgHbGrPDYtou1ESy8mx2bwFh1iYnuViCoAVYFl1atK800U
gd07eC9aIRAbefYuZY+sOiCEyUP3tBFZvwHGlxEur9VLxMB3TaRkfK7JJHfHi/dKSpd76k8RLcFT
NXY7LxENyvthqyicWfd22oMtoz3eV/XG8sbpJjVGcrRLztgSnCVNP/RrUwtPvTqHidGvHoJDjb11
yAj00ExMzHTJbER+/n3c5feJsemRCKMJKr9NlUg38KaePPLInaROvhUdHFmrJxbc8TOs0D5nVA5R
bW7mK916KmmOztGGO1WUBsefdJ91NFy27xO+TD8f/VZxISAXslk+E+SKdgvZeTyUCn4P3W4eBmBm
B6ciqzUHDgbJWt1XJptvvYPiZTnlfEoixb5+0oqxfSxgLLaBGNd64Yxo8LP54KPj7M4hNkk21X3e
E+42dIU45Io4IEuJNr4OYjJGxYHcg9hs5F7+rA8PNgZOBrSHCllQGWp0xfefU7rYXN9895y028NG
URY25NItCHkiGaS26jynuoXAWt0in3g2tPZx1GS5p4WLmkQhM4M+KnvRMXe+WLR/WUh/n6fnd06y
U9M1SE00ED7MNDn73DQsIvQDoQbeL9q1oukOBmaYsesITLcMnKcAmiv7Gyf3ykJNCcDtEhRYKCja
Ke3ve1TduAbDi3df4OlBmE/OID84qOgOVZikbnmv1jVIA0lS5AzK3sIzO8lsDA+tXH8xicxT9J/f
h9R1vNeYuw3AiPKDC1hVR1RCRKGB0p0pESB0T8rVHumhtyWRnU3d2SsRmjsFsW4mu2NvT1ilHRLP
8iL+hyb2Y/g//lv+yXpi/PeHoXOr2kAe6ItJ7tWf03hSE8KqDSV3DVXtkt4NSPtGprux9QvICnQ2
jVgzjmL+ERgc9MUAuNxGwUOOtIZIerKsxBqNcrGXWRWc8Kpx7KbzXvfyGESt9qPQOWoiXMi5+A6L
wSCI20HUgUEgP06Rqq+xYxx6pR1PXWkVd1VfKscmRRxWhZH+UMeElyqa+m6jLl+QReU9CT8lDC9D
DZoUnveUFfULfe7qQmcv/OLZ0/Q/ezvzhE9r23ZYCehxO/rHweJ5HuQUBCxz2sSOVeUcxE7qI+0e
qn4N51kDRnltF7n6UEnzRzjI+M2JzDmfgMDsrsGu05j22SvLcTdRNyQpKWpFmSVnw5qj5SMp7sPR
fiJTJLupkAtfCxJo4HROdzgJgJpa5rZoMJap5ApeyxlMIE3kdAkZKHfSu7Qc045vBRXvWel7+7ZK
sv4GmwxeK34Xe82r6aQjca0WcpHAYv6Z76oVegQt+fo5C6LuaLYw+YTeqK7qExrYSw/OXRlYdwCE
U0xQoyt6L+JZrOSrHhS35AtObz7sw4je8CTs8Hbo03NFxYKvqs82hbDHI4qzcBepfs9pvjS2pdUW
vGoj0Z8qBx9qb1oYgghrSVWNH1goXaZmda12xnseoaKUig1TWIhsHcb4CpwemUDY4gMJnUTeeiR7
oMN2iu+asg2GtrkgHPEufmFj0nFGcjnr6mSBXjwprI+Kl6Ihr4zyJJgccYAS8GdYk70tFXWNJgLW
A+KWlOCXdTHfHm0IHHcKjXZdpwIlW2vcKplh3TnIcAjRaRfAhYlEaSHuy1K7v1MAlTKy+ITyuLKu
pKrliEc0GkpNy3E+shylCas7uM8SFRF8orwfq1tL6iNO9oQQbDzdqiiqkzCkvKUpf8jh7zwE4UG1
RX2w9aY+iPlXIXbTL/bScp4+/5yOgOZRhUOqEaqlGR968InV12OJhw1dgHkfEF1dl1l6DGKn2OaA
S0kIMy5DjAxeK0xMXarPSDm1c5oc8TbvwwmUJAqlicwjEOHiYAUFi2WKpoFjRjRFXRtX+8rw7yav
Q3Ek22vejuqtSeF9m84k2mhIn+leZVu1JzOu96Z9SO7DmmDUdmF0nrKqTPiMYzqM118/0jheyyqt
zzYeggEw08GUnTwmQKe3XQo4n+KCCW36qY8DZtgwya5dYJJflGIZr8eXuiXbJWm6YDNQg6x7Px+/
1Wh87TgsHkecuIu+SJdGJOSuHJT+oFWiP+DCfLQjFhcrcerdHLlzii3ECEaf8jDK1FzmI0oyON2m
Gw0EtGOxNNxybNtvHdY8VU31R8wIOqI0Wf3z78223oa1Zj34qVXsg6Zrv6pWPxbHgsdFn7c3HKLa
muF8WDjjroVlzrAvRK2v+zBvn6zWOnkDdixcd4HrkbN7TX3w3DXZH5dqxG2W956xQxdlVJW5MTKO
+5GyIg53hLj7+zrI/u/PjjaTK8cOwBltG1/MJ5OrDtE4IFYZ3yvOqKYzJFhjkexJo1lXlEnUbBMR
Kb2eepsIo1ZYG/5TE2Uh0+/0UNp4FLNc3//6UQWDvs9YKVelOp5RQnpE1pXeISJpV3r51UTQ5w6Z
FzzYghkYpGt6nGCdnKwkWUsq6YWU1MUkmcUPCDOHTZpi5s3PY5sWB2TOChoQUT6OdmYs/TzfRKNe
Hb1mNg87IdlKGcpFUWX6QxntfK+pDh4GH/piPYubSKsV0FIDqji/+/WjMn2iP1sKOI/ZFFKv1Lbk
Laj3XkCJbsSGt8odUNIlmt1lyEH4MTKt9NiS2LhqRZpeM3zHvhjavWbkYmVmzGqcwT4pcfmtGdG4
+j06+BaB/DFQa6I3zE4nwy1h3uOY5omMlR+hHQ4/AexjQFH0p0A3h0MRawWRY4P+ZE1NRllZU2OJ
+rYyMUU7fTnO2eXJQ2Z/VzpzayMsauxiupbEecArd7yd1XrWAZgM0eBl/tPUipigPk/bGiEm/yTA
4l94/IG2hq2qhZTRyE1Kl3xMY6XibI1GOay8qIHpVBib0EK73gWBdvj1KzV/UgMCt4rCCte5LI2N
IXROCEQrt3mLMSDTa4yLlS+WnUlgkqW3wZ1ntaeczZOfhUsmgGiX+nW3QxHZ4abQ8XsFYXgqe2KS
YrvRWEnS9y7PlloxVFT7ntgrRNEtBwTjRHrrsB+TSeBnjMpTXfR4EXrOD5NUCw5a1hyMUh3OLJ4z
Cit6rXPC33jsu6e4IDHDa29zklMCJyUfKcWYBvfeQiMrtUNTJeLw61eFgWFiStXmSblxvME/MwSE
A2MSGEVTPwXRYB5HCpZFmpTiamDlHvLBOY95eK5BqR3w3a/GHLFmrVR4MUZnaE56mvcbJavesC81
p75uvX2dFfi8DInmvPd/gJiIp1L/iX/+m3/QG7/bwJuvFr0zGDd5GQASUdBbWcWULFmNVTmQnhyz
u4P7rLs+HZs76v/sTBWx0rPxVq/H/LvtzWFwNZp+xKXBMbDrafXrPwjrYuAyxj6r32oVljeF2G9s
uCS4k/PRbImgzrCJD3lWnZXcd9aJR9qdQ/4EMS5hiGkP3SB5nCOS4MSGHj1hdVc87U7z0NON5aS7
mk6SRyknddOnebpWlB7HcJZAyCejXdskvgkKoMpQKJi9Se7D6OOrwV1G/vrb5KOLUgnA8TpVPUwC
oKDVKpVr5QDwnF7250a/oZ2k3fz6TdKRPKxn2LgCEzc4Uk5z1wfRcYqz7NJTJN+QRoJJA5zxsjYI
GpMiVbdqV4wHvDQjakLIYWpuzWZDFHPe0O27KvAXUzNqO0VYpN6rMt8WQY1kdfCTG+jU/srD3LI3
ItuiZmluM1yi2wDTB1M2Xv6iJEyKRgP79KzkKAJBcA9e/X3cssOR7gA3aFekYNKG2MbH4yx61d+g
KK2xllbly5qvGx/jTDx0Taofhn//SHq6SbhkapKYkzMKCPOqR1lzNvTs0Zdd+moxv+CaaIn8rrtg
VUX6zGrglXOkcuIpye8MrUDAhOy3XZeFObqlJxz6C41zjHP7mxqagsJ5JM8rhgAf2uZ5ijUsHX6X
nRIrJetCj6cToc5cwaKwnEADEenOKk+gmKLa7X6wywN6uXArY/v91xgUJt0JhzFeEYDo37ZeuiUB
Kx5s+awW2J8wkfju0It3go0JFfQR89fisaNvuR/mH00CyS5OsJyqve9sw2w0N+UQ5Ault+EQxenP
MbHsGynjaMd7qrkFo7AzipaIt8gernKsl5meDY+9g+zf1tJy1zdF/eywJIejvEYVFf0QFfqT/L80
nddu3MoWRL+IAHN4nTycqCzrhXAkm83MZjN8/V2jgwscEBofW5ZnGLprV62qasovH6XkrvPhEOJh
pamMo8w2aQqEUduj+V61wRXE1XzrPQrRumjCc2x4r6mTXtNmThhAWe1bFi1xBLlmW/cmoXQ6UAhB
c/DkRMakoZpQ2x/J0l3Y9pBdsZZTSYHCngrxZSe1+9utVfXTrIdbwBP5Nn5v+XMiGIYf4WOlGUIU
OcZ5MltbVeXj2YkwQoaNfOJZ0K4cCI69nUz7ICoNSnP0a+1jeJWNpY4BPQvv7G8pX7O6Fze1Lrkh
kyff6WhFQzXbBVQLnHhsgEArem+3RKokDpsdZ2YW99nPLtKizZnirOVcLoa51mzjSXwVf6s+Oxdu
vVA/hPiZUN58Gkb5YRuwOVYQ5PNzOs+C8Ij69MXy2xHa+RSlpPuI/nmvM+kLpcb1KUmbhGVRk2xy
3jtKGPKE3CvNZY6dYvXxauuiZqzGzoAnWaDfhWVLh24EG8eqguIiZBiz6hqPQQWYpG3IB0Sh+Jl4
s4rhQlfPQGhuZpcHV0JezJEm4CRWocn0eS2PpeYd7kHzJYz2aeqUOlTRbMSBosND19PW6Y3hFE0j
1T8q8vcwzJ2ngvBZQYKX0y7DNpowxFBt+zI/HtO+Z5zy6YNymfCndNSbLdqG/WGPqsX1UnhBf5qH
rr84FndqSUNSLxR+264zz+iMI9SbwLy6SYi61XUrPU/zfXFLrFzkD6uiAk9DnjRWpeWtVY05vM6y
4a7qIIrJEFh8EvZ+6Nzu3Wl+ijB3Xno95DujjvwnU0Sg7gNSsspAPXLleBbdEl4zL1I4phvjV6cJ
xqY9t8pxGdETKkSbKs/e/MS6K4p3aDUcKcWaRc47Agen8BcDcbF1IU2oVyFmbinsQciBePW8sWh1
2kwluRbu3L8b18D3QxBm8vsxNrMxP/mUCA6yJ6PU5umdbnPj1rtPnIP2J2JNsykC1hNJZNwjZzZu
bvMcOFXcVMQKfFAFAYU324a6QnsxQ+IaWUlp+3C0lNAbe078XTosTRxNKa7pJTs5/VQeuoEdl0lU
5lbnEVWh3AcumZVOL0E4XgBusGeoGxJMmZefzI4GmU7UJPBaOCN+qMKrO/MJmXaYHybA9pey+kMr
5wr3JjgMdzDztUlpIMkcCp91F4hYL/WEv146WPD7aOX1xcxOgH2ql5XFFZlh+vB/tEvQfIRILlds
vNswGeLRMjRo7Z5+5f6ReHEi/6/fWKB964jToXtOo8Ei+vv/Q0DM6qC4QeVhxv3dQklrzOEtzcgh
125nrKmmiWirqf5Ia0pYOlXFWYbtV6kXGDOZoa+O0j98DzW4dY2CE6so9yMcw/v3IQQR4ooiZD8m
7Vs7fXWzQYNqlUe3fMh+T7YF42+UCWtH66Ayj7oPzqt10wxXw4KJUnIZP0kzCI8iGX4ZZdcfvB7L
vivne1LKP5ZLi1ZpiI6ActcdhsqmHatjmh7NTflqdh1gxMjU57YB0EUvrA9XIyzPoUjdi2FRypVN
0XJVHjZvJpzuRRmgEKiPWkcegYu69s/BUuVPpWlv8u5vaGUQQ5AdSh52Kdlnz673pvaNPY9f55Rr
E/y3rr4y6+GhR/p66Bst4/YwOaRzmB4Cl4RjPsr7bHSPeLgcLgElNM+aQoXvN3McMz/2AuNOZWF6
43mWr5yR/q3IK39n7UD8YKm3Uzlz8YZddx+6yTtRF3SZiRbPjmt9hhPwgElZOpZaObvcTr1xZTjg
sYIFaUMwfrhPdW4jgAPTyP8syyyAxPbt2hxIoEncxLFJ49iP4dSBRbpmLW2nC5FadCjehuCfPbfR
zY2Wei3rhXh7EE5nB1e75c/1wXeU/1yjbR1s/Ue5i3e1+nKXpwRTcpvEHLtfniUBefCcWilCSwlD
oh/UztPS0owWaCKL9tzU7+7fh8fwJbFKSnr6OjrhuD5TYtvfGlJVN300whrwVe++DG2zvHvLcS5w
948tSxnCZ3ZsGY4V94+vKM2QK0oipu0yw0PJi/beZH7z3yFr81OuMnVrdRcyBcT531m+sVt0qbaF
vjfTAwvWN8PRmfyfog/kZzS+L2n1SKF7ID99JIQByOx2cp0kTmUnD9ja5GrwkdaFn1R/HPfmiDZ9
61o9b6j7Gp5EXpEa6mEbVXqhwtZCachV6G/aiWIdi208JCETbkdvvciHBrOYLuGMQm6UG4pdQF3A
JaooriJRSTiTnsa2zdV2cBdNlqj7Msgcqg24Xf+jnPtmp6Cr7L9fQgghB+Ql3lXpNjzVdfqaBh1P
hNQCPtgSeRY+PCCK6X9GNSRKv+zeGglKJ2WLh7FUdTsakrkMbFnhdCzT59weYQZD1bjNt0nL8CSK
IDjNWfk3yAdado32d1mIf32WsE+R0J90RH/nY+G/aeF1TVM9XmqUBZqlTdaHbu3GXNU2CxnTuUVu
29I7xH6V/Rt8QtgDz5TssaZoKu/Vskkk+jxq/JAqZyrJ90lQ0qgmeQR8L6FClf2xs7w6BI8CvHR2
q523lNFLi3Q1Lk333tI+cueDpazW7t5L5k6Xli52ivz4nwx3IjAym3TyzA93bl+K1hcfZZ4eDJmH
cZ6YeLNkVG6BB0lKXD199WjuXA199lv30ryOBVTuPC9RLCL73FGccmOClhFcU2qT4yr7dMilrRYx
erFqggrVepn3pSxi/sru3OSLfu0qkkNeFzl7NwHOXGRLf8j9oVwnSNMn4cz4JUtTfirCw5GbPasc
uRvxG3dYMAV/Wk/kW1nDPaHW/dUd5+ail0rs+io01nnpBXft6PDu1VUe+w2/35i1QSdS197cmp60
UAdrnaXJEZw64mz7L8+TUwaCageSyntK4NutajNng5ZJJ/4+9CrRhyDMjmMdJk9LW52qx59hqB/z
CX9mTBNhhCEAeNoE2zNMpBRQFVf5rFtG8S2rJ6+obyNy4fcQC5mFBE2Xy7M9JNztDXSLgiDJkqPb
SfqVwKhl+iXNBv3SldO6kDC8mDu92x15366DcGp5NgHdIShfoa2QROr6jyZPhnNrhrTYWFs9dt7f
XBLUHcRf1GRNmqfwX4wlm3dQQNjRK82DRJ3aurQOsyyfpiYBCxMaN+165TPOFy3KiZQqpqpowEbg
u+qJW34DEYPz9QnCQbapBr7xrE1nNSdolObjEDojmxod+UcfYM3KtpP+E/Mdi4KQwqYlA4RW0GzZ
Lg29QdUDgBZ08WiA2wtbWzwR9HoeB7F8kLtm/Q2Xhdg2/a61bxb7zlOsypLOv/UZRDG2htkhN+Y3
a+ncvWYsmBJeEjxBBs89RVQUgjyjEtukMGKTVKGg04o1dqbVi2EnF2eumrP3OEyyqVgKFu6b1Qbz
Z8iFh8CxVPepYkNRt/b8BU7kj0frqcO3WEXAV85dZnSXQlRny1xIds8hB7P+Z1pdvXdIgI5dvXMH
1V6Ut2wR+PS66TNrHySed/J1lm8bMf8pkaP2SU1HUmIIdiVFc7TzbrhiDRmufmAMV4SJZeONLj7w
KGfzmqrpdY7qZ0O7r908unfoScMr1BeA4Mby0Y7sD2tq3xfliDNPdeKrymQPUg2c0dNV9No8lRlP
ZNZjX6Ohg7NnBOVWhOYP3gHr5VH4OETjpVBcyK41ZresCbLbAG2NPGN5aSNIPEzSuZl0pw6B+R/4
ja2dwd9aGfbbRHy9R30xJmBOxpLSP2WXdM4+Dmj2vFcR2y2EMfhnXK+m3e1zEnq7HEb/3vQMKGXc
AeI2c+bPhmyiVlECKeCq06m+5l2hL6nzsx/b8ncyu8tKmYu4m9aTVIX3gg8IM6npkxi39g5Fjnvn
Mbnu8MWQ9GfaMlKxDaUgCm7KJtsbsj1+nNDwXPJP5ZUL2KeebZJXXDt/ZJ7Yyp+mlfdPbeoPuxIW
GtfDlxpq722CpJO1lncyArQj3tit9xAxcYi8UkEd3HP8PmvD5z0JUIFP2B70CoFNbeU0LltRFdAx
qACl2hJwIPVtKJItj7eakerjVT0++t2hET48TdvZW8KPjN9KK/fUsb50aYWTtVoZj0rgyAimD76V
FCQGTWq2k5ZWlEygPrndA50OSmCDrmDteXepcK/s6tRVAF+GYXg4i1xznRnGckz8MT/3CTilBVAe
mc6VN3flb18bBjAt17tAU/vMbKYy0dIP7D4f9tK5Q1Bpq4AAdKn1pW7mOhbDfBB6CFmMglGoeyhr
IxPdVSlretIcLz0+3j3SJD5SCW+hAo1jGKQuSdyrjySgIbTOUXG/L5THQaiZR0E6+jFrmEf1Zf3X
DlVKvXddvhGAI3PjZr8jJpKHijZSGF3h79ICMgrNMvwM29oHEGbIOOiJcIW+uHpFRSe1lT+QJxXI
PIoGd8Hk4oppexOpL0svFPVOHw6RHp642y79SoZxvvb4cVYYYtyTyV8Y5uN49RhxbBN7wxxhyNap
H6ZxGYniErojdeEz60XB3liDK2AMyDBJnb6/yqcqPw1QAbmbcwI5AENBvNyXyjCexiaRAJOyq+GQ
GhVTZ7BC9MGNVUF7mUTVnZE3dmVlOe+EvV9DzL/P/iT8C0NoeiNT6hx9pNZ9abOCtU0+fcvK/FeH
sQuj1eVuerP3GhQDi3yMnTUWtBc+wHdLu+a7hmaBO3qVRrX3p+qgDZI7d64LONVZRnRZpmFNqSUD
GZWSFecBCzS9lcmp1vAik/APSzrj1cOFtIObXcV1Tm+rFzxwmDZoPZu9ImdEgNFjGm7Shgdj5YBZ
uQbNkcV+WYY74pScYqPXf5jLp4rYIAPUuziTSp5aM1V30ZUkD6TxFKXpL4C6Wexnc3KjDPW9dEdW
+zl62KqZsQr0eXQxKytlmZBBzIqCZK8AabxGOZPdlH9ORtHtcV4GfmnUH/Bx3rUARZAhz7wKSXRj
0t2autvlswsqEtKJMF+Lwsd9N7TwNB4vLQHetAOPuRdB9ZTZgg5FYwD9mWbzntvnWjx02e9D4QJW
FIBx+GDyVTr3IDyhWNKgwNlwCBd3ZsHafRUoZnu3LuA1JCg/gwMUQrYtDRNez07loTlHQH+HULMV
T2t9J3hcnRnAsUCmRONg5WO9S8Lo0FNo+Tza2QHXjLsFhyJ/LFozg5uBvWpXxlLocZ/l4AwKmj7v
KXZrQvIIUrkbpRd+jn3PpnTVL3X5PAZRs5YG+F4S+xfFYAdQG5FpxRolqQFCFQBoqZEEASMRXhjA
zvceTXRlW/OrhDzxwuqGXnGqcke3Oxfd3OwDyVR/do38uS1CdSasHDvjAn41N66lGOR58uzPsg/U
WY4zYtH49f0iasePZdKHRTsWhGAOhqswj7VmGzOautShKH64mfueyOo+FMmpMeqBvDwi6DRvmzwM
4TVmgI/HzOF066g99l1bH/JoUeSfZia4hhHFBRjaQ8Iapq788j0dQUbZDfiUkTXCZfSNz4omT1E7
4k+aLbd56r88J3M2de79q9EjzuyU3HW0pMm7E/4LZ4PTxpioTZx8vFNWQSvjoxPuGbsTDbWOPcX+
hJVJgcA6tg/ARzt13gt7IVgNmmh2VL9FYV08m0DAXpYOimA1LO1O9mH7YkrXxApTB4zdql01wgun
77C/CZutTPo4CH49TUOxTx5WhN5v0/045XLlPSwKYY2o6gfP0s/725wS5p5afn9dA3YeckBds2rS
g1KJ92BmLqfMqSKElIgibN54FjJYFoIOklpe93G2IETbJMjYUtQfyyKjrSBUdhqEsM5KueSxqZU5
VE2LP0KtFOsJlsFdnPjsuPqyKK5O+6Vz4L4+9I7W9bMX77Fg6PyQJetgy9gbJc3dDRpiG5KR+z54
ShYb1Sbd5vtP6ISTsVbrcbI3GHiCg4Qgdu7TMtrw4Pls4ZfuyeizxSsiLx5gG6WZ/EBTLK5BgeGH
raIHdDKrr0Md2Bcj+E/GLiLrYPiFc0kcBXDaNFvOhtw/lszagDOCtGT/D1W6CponAfqYsdDyy6ig
5eSB698qxxPndFnsTcugfsUmfUKac81n7HQEkNgT7YLhL6r9HOe0xZNHbOa9V1VHSpk3uLbyi2UE
+Skz5rvTW3TNDaZ/MKgp/jGYl6QfBSscJ92ILioOZsXyiFZM887UfyFuaF7gHKT78oGr7BNruGdh
efieQGt6B2IrQDFvgxen1Oa+K2em0+yLz0ZqcRuzMYi6dc0dUFnmSs4sgzrYE5G0X0u6X39GfnBK
+pDzuoHnOLbtj3LARFVxVXacGLGyVVkcWNQq8DLBEvvBHG3NsWqhLI0pOn/HOteYzj4C5K5m5xE3
uumZLbSSitEGbF+1LLRIdP1NSfZ5hkTa6AfrjgtU7AxTJQctvbfge5ActcjJcxvGvEd/FeA4Z7Lc
W2o2h8HzPt28Hw92jYWVK4Hbpjk3oNoqzUO8rq9+oi9mXoPXnoOX70dHyN57naXehoLrIQbqjNzX
zgxukyo65BP48xIJ9kqB6quVquH4/Srp7I+cW/05HV2UuDaVn/99Nfuv1tTZd5h0zRYepASUB2w6
HCk4zSB2DE5DCbwEUByqKWYqQ1FD2VZ37tnDWs/MvZ2+2g+PGVVWnUcrKLGq8VkNItHHIIQWxtz8
nah0do6kY64M8vv7toSHUgfYC13FpC/KuSak7Le9Iy2yHdCPMMr86oZ5jD2wgffWir/lTSfw6nOm
XCbetfeeRM67JLxB0ykeoJb3dQHtOEb+VU+1eatYH98aGfinwhMxKYcHG7wyT0UhvHUnzeK98Fpz
BbEh+WGPAqekmFkNL/0ed4S5p9S63UVwdm+VO0C61tZzNbr2vWi75C1vnlkTedsGsMQ+d3JxZUlP
eHOcgFo/XtYpxiZlhu7emhfrhdvTv6nCpBdZ2bIZQtfYhkOufyR8WnNSLL/axV/WrLyqq9O37tpN
gIcstmUcB5mypRy86k5he7YRrZ1d+1TdukHr65i3TNB8dQ+CedrbChI+nL102012shnTxDl/Hzy7
cs/CTLt9Nbc/5TQkh6kBauSzY9rryco/vBTCzSAQAr9ftpM8REBRc0O/KCHL36FpfYyRSZd7Gszr
8LEcF+2ivsamYqHVyaPOw/IeJNMPhu9JXNI+dwmxKfhLPz8p6c5PLkJs47NwpyrxOlGDHBdFUO4L
LEsbbpKK2PEiz9HjIMqSOvIOriNTreSimgvF6dcJ3uORFB2vvg8NhPaavvF1r4L2HiHPFKYUlCvr
8ZoUwZbY7bgPqWva2TNUK9Va9vNcQBxJAvaK9YMos1Sm9WWm9VsLceRm2clvSPPTJcfvQRsJCPFi
aF6pLwc6DWjp+9XQVJgpDNqPRjec48UGPK5s8GjkiDDi4XPbucvsx9+HIlWfXTpmsR4FhjeITPs0
AMCkvL7Hg1MOej0outhrHxKVWw75c6KW0+g0p2As31Sl0WvR0G9aMHkDvpfsyD9l8WiyRahNc4QP
Cni3b+aXKlrCl4Xh6Mplz33ExhC+MNlzDkJNdLzDYsmz0Dlbi61fHAgIYHv8v4vS1oGOQIPpcsGd
S1o1I2FVvBuFCRx1bIdfTJmONWiYuZoKpomsweRcZZfvr74PdbKkF3Yqb5pMxK7y9M4cAcHIIuVx
az6HRormAa5jT0dx+neQ8sWhPuo5tFzB7e4xvcsbfaowjuTCL7nKefX96/TZmODNYLAI/E3PGXvM
g9G1Adyl6pLaECpHozKfJ7oiNsbgNa+gWEFc5u6wryo7QlYMxueEd0WUtnVOs3GEu7blepaXqq2M
I5MwnjCaOZZu/gZBCe8Wji6LuvCMPodJz0zpF/OX5LCECAGLYvg9jNcsVeNeO+2D+Vmmt1pg7ev7
ReN5D88jH+HF9n34rgo40bzMxrnCd7lrfFCaadI07apkaLFjKPYnaWdN3UCYHQqraE9I+sxUlFEj
zeXTbggUZLZmGc7u49Cntrl1JuyTSefuSl2Lo19D6B8NtC2rK0FWLU7dcWcAd4sy5+1gLLfXwkpe
8SE0N2fkTud2qChjNn12KtTx95nFfP5YZvzAc8ZlVvlOgUXm8SXbNdAYZhBRb9E7nN6N+PQ5WQ9z
KZMLtGp7X9V8xt/fBbF82Hsv7al2BQqIhZi0durJOXy/XiIm4qPLpH00De57bjO/S+W+hkRK4lTP
jLRmJWEOIq/2GjN0y+qgrPx91oC0snrQwARA1gAN/SqMRy86tAz/5UC1B96aVePp54gnImZgyF97
hhBICPIoq+xZTuUtJXARpkxmFdct9MYSp1r7iItDHpNLcJWkGeo52Oruo58QEs6M5e9wNX+VuCvy
EoRXpb2z1X9KBjLzXDHPUkcsHDpyYl8DrH+gfIWo1009w+/Vn3hzwPttdZHdLI0Za/5yEXirxjsW
rgHQ+BSG29H/FD2bfUzcoWVB5YybIbqqZTiMVsHnrv7yT9wI172GCT3kx0x91taXo2wStKQQEAAs
9Mu5Sk9R/cOtJAEnNJMIpSWj93aMSzHGQy5RJn4ll6U7yAbir8XdpujZpuPPQhTukncPNy2TyJl3
IrO20PPrfcAabWH70ZKDxlrFzntca/R/DeK1b3/1Dh7jLkEWIM4aDfte//Y6qoePwir3ocXtt6SE
aMHDNz2AR9nGsKN7+Gf0aA1ZUMneFgF98AfpBYpJYys6JjRXmCVNPkOyFuMTe/ZgWOLQ/V39LME6
1s1lKOm5GkuKUeJQfUlHnSMfFiYfP4/pbZf3v83ubOIF8J9n6I4BOGMxqE0EIdCeN5nBXhWTqsO4
WnnNBVT7ujKWvRoNVqwlYL70MPlDHFgg+GS+BuOMHXteZ4rJdoEEPOB6M6Efzm1wWKx2x4NjLbj9
KylPHgQKaa2CptsVWbVWyUdigZKfcG/2bOJPWc59j3+6U0MzBQ5YRMse1+O6K0sGdciaicy3uYc0
27wKi3KQsoKFCXebSW5o9ZcFnXm1+BB58zpf5xnKp4/XbiqOOJjoQ/1iUn12SEw4mgp6dLGfpg63
LUzJNkw2kYE8B3vQZ59CT4t3rqBvp0lJFQfhpGlXcZUazsEfWBB6OnyzHwTCRt6hu23DXJDz4wob
eeTLv5KLBSvUFeVtZwubbZmx6jwbbvlxmH/NAutilN6WKr1YwGxHagCkSN9mk0lLekkXtQfdaFMq
kngSlGFurVv2lSnURDngOBfpLuUdref8h88zbVr+4hJ7NalPKAbnuaMeBn/Pz0rzYKmn1yJK7Suf
xnaxf4GWZYzCP4gWOz0OV7w6GzG591AVJd5YufWmnc81O0jjyvMBJCkP9gqCZ9MZ4MAxqWILGJ18
01YPzC8wTMsrnsCQxVlAOitBjoseki4hoTmLm9qCEQ7kMGSDpvr1nNQvE0x+QaK9xK8DWnAlEehk
emkziK542/xMYiaFgQ4pX2sSiVEdxbgLy4k7FibxmHTE3mQAgeK5vKfM0hmvnMoKBjQr8H+iprwo
j5yvqjH4PKaLEOk5N5a4zyJg30jT3vLk4iYP/JGznltkFaV7JpmHpsyONQ8Ydzww1YvJmeysrsKA
Nb8zNCYcqLyD34Sb3Ij5z/B/NsWrjsZ91dIws2F1sBIJuJU0odWkWxle9q/uITCm3n0qAyx09DJW
kO8cDxKq6FYYHV/QK1LaHjrB2t6a0JtUv0u9IC6c8rVZsHwAwZu4tPALrwqDlGgLyi3lu7Ie+wDL
QGcJZvKexYZtrBZQ8E5BhUGLwNmTn1zM4iUprE9NwYNglGXCfDMXfXLm4E9hGptw+jF5P+uu+jUu
xTEquSzthXuL9v+lybzT5bgZDOPEJXhjxLkWzV/EIlxp1j6iQTgRH/Ni0DCW6d3Q1b+l8yVhUdva
ZRzU3AQAFRZa0QkH6s610y/UjXXqwAKCkKzXMut3msbljRoShl3odaCqM05bUe2sCOlbR5uAbpem
6n5FiLQHvXTnEatEABe5qG1UXoYvPR6cdjbgDfZbuuovTo07xwi3QdIdKq8CUGhvHLv8NXIHwvu9
71NwS86Da2vsMlQc7sXSaj/nhJ0bOwW3yc8GONiIMbXRLPe0bs9WXr11lb6XWO24/M/C8u7wtzed
Xe+Mydos1YSmFVzLwPxbuLSX5y+pZu2cZMg19mp59Dkk0Unq+TA49ruU3Z5movU83XAhQi//N5rR
PpgYn/bhfvK9vaXLB0YSAGDNVElO0HE96+5yEbVWc6Rg+V/HT4zdf0Ul0Etajv+aCdJ/I8nuDvkv
0sr1hqAOsmJlx04aPS8WxtVMlMxrgZC2XMTBanGTY4cECJKBIikHk59iGm38GAII9j7jgcFjIZxD
s6d1Yf6bliUKzK/2KU+Kd18IllPcvyyxtxwVJ03JShQBoJTU9YJhRGmDWol3K4D724jfbuacl7Zf
Z9m1TP11mI04r4tXwvXgy+Sxku0+N41zbSeMpakVSmVCLwv3J0f6MTffpyACj88WL7XlFmXrL3vB
eLbMXWOE79rsfuIVlDVzi2RnJsY/afXnpum2HuxHb/af1JhvvGU6FM60gzAE/7y59qGBihGacQRi
uJr/eJTvuMm/GShfqCm9L6OLFGovlLcbg/bmZ9ELpJVdjV9Seej8SbkxwmersQ8J7t5VoUucCx2h
QVhabfBmzoS462vpI3qUxHJh1hZGfrYJkIy0ZZHofp4MSjaaaTtEXDTRUGoGAvPLuFg/RtcNyfa4
t1aAxxyijJVEss3L6ljUA3ugxp4ONjOevdWf0qGhYEOwoC2ZtMEDvmYolL2x8OOWAElnOoPGfS0Z
b+TBypUCGw7W2+aXwg+Jkrb1yBoQsbI9KO4etctJ1+680Tx6XvLY1FEcxGw+hTVvFw9U/3aQwNWb
KG7sN+GMsPQyRPJq25bBR8b6s+IK6niiNMN7ZbO0Sc1jZ4hd2ma7yDN3Pe0ANp0bWuibX6XPEw6a
IagP0gieMAxjkhY4efud147rDknYNqmplNWX8iLsz0b+r3MTHrQRGFSyUvJiet2qlihaWR0reklD
8dwHwymVeH9SHnhk67FYZeQhtRIXc0hfXCD+Fs/zoacKwy/Cv0XOMsRCJYMOK1Ex8Wy4uflvCpq3
dKG0Z+ia+dhjV9ks3fhz1HzKC/Mv5msBvrKBlMWzCKt4HmzELMCzGSukRIHrV2mzmg1vYzJcwEDo
sAjNGEmTvVgxXMwuQVCfyqW9lkn7RxIDWPtTTfePeGqgUJPkdt5T3AhD1VKoYmO3mpF9KysBg07v
WWiyXx75AmfPH3D9LyWu7dXIRC+djGOYTc3WaRu2I/0KSYofZAbuPwrG3m7QPxLd/3xqheDZ/8N7
BQAls4AXTAV3L7ocTPtkUaIna/NziNK3pKs+zSl8KWrILPSzGZwvk8ENShHH30wzNq3au+UFVNGl
zicy2dWZEi8+/aYVuOPR6RWI1k7+wUuert975K+H5+uP5ctgPYEkYSW0ERZJnbln8ljSmdZ2jlib
XklB1cDGM7Pp2GrwsRTQS0ODgV5PdKeARE7QiCm/hZw507jn8Jy0rJGsElxRH7+pXTsjma2a79Px
q133KyjxuNO+tbGdfNmYJRvKIgVtHkXH1Ff/GtwNaCQsgNwpzWNGcZM97hor8fAkaxa6Y/fpF2+B
NnBJzbi6S55HY9aodTDSI2bogYlr+BGl0sAw2IHO785zY+Ub4Ti0SrH6wsIhufUkzOFM5lk5FV9k
OPPVtjXtfVSVLOfniI5CRh0bSRGcU8j3xyiZjh9rw0T4B6S5dI85/hM6ESMyfgYI+ndvZKcMRvuv
yNJHFEMPe3FmoA6Av8q/KuSXVVDRmMVKd168nxTTUerQ3b4HcQKTXbN44O+ZGlniq3eo4sXKzA5i
tN7nbr6Uj5ZC4QtWGn6eAXvbdFpwSVaes14M9avGm5+4f/zpFCrxJpP09v0nmBgXq8k4uY+eWb/8
OaTjczvP5zp32Rki1YkUOrZl/I+w81iOXNmy7L/UHGYODQxqEloyqMnkBEYyM6EcwiEc4utrgc+6
q/q22asJL5k3LUlGAPAj9l57kTqYaHbSJng3ombXsj0jc49HoHD/1n3+i8fcoZfjEeEGJVbknnG8
+Mxk9b6xh/fRiidmtuazj9mH/z2BVDWdl370kZBZpMompkPpZniHiminiCKJ6D/wxyI3v0srfl7m
dTDdiX9auPR91/xWg1uvRgTgR4liKnXtc2BOD8D5xdiRVpAq0O7Bt4jodWV4bxniTfojZmNsF2uD
AZvuipPfY93BLV+sTNaiHhqDQRA/kNb+bdJY3XX/qHQNkSB0weH2PTvWa0ZAzMLkjdc18xLFnLfL
iqNTRZQG05tRDv5ajhZQXpFc3ahaKhG5iUxivpf8mUKUf/QUtTTh49/K+6otEw6v6/abxu5+E1tJ
PjImPPPQ5tmLTNnvstT5yBE7oxRA1CtsAxFZwing21+T9JnLdndZhSYhNCCUy5vvsdTsZcadltVE
BZ7SCgEIApFwJcm7gwlPhanzu8ouH1g+Qbi1nY844xqoW2+tRxaLruG4hA9uNJl664gHQMEcf20A
o9raQ/+ZVX+EhJXMCYzBFVfwSuG9Y32Cu346VQDpzxMLi8A2gJib7bg2flB2Jkbk/tVnfwBqcoXV
g7iI2pY7pi404i7HemkTLmyptzqkeLOjDvN+VO0jSaSJ676wN8c9pL+pQ+B5fzXsgul6yLLAV/8l
xB+REAKDTsXeRYZbrIQKDoNMJn4wrDfKoVVX1WdQeq8d3mXYHfpgT1QWyD6zlbOkHTmotYpnn4xP
SQgz9jtFXoNjJmRZNc9VlvzSaf8aOg+65cT0iiWOCX2I1liA3YxyqiwgfLQIkghqYT197xsuM5FW
7eHhv6nOPBkpc3bmynjGWc83vrh0yvKZI9o3GFC3WtvQ1cfCXZU448lKQ3tafroe/Xtmk0wbZjyT
pxy5h8dgBqrIfR+5i3/qZjLQzTM6mtrJH3AtJ8lwNwQ+2cnyPI8IXBEBGO74MeKtHML+SqzjKRLq
6AaoCnzn3u2IGYjlITXKtxB2G5L94WiOOD4AEmTDp9XhhdHV4tm+Jv1iLoFcCJq/28zgmZfJwkoV
mG1d1X+kRXotLZYhjf7gKTlsiz5/LCMPnaODSCmkhdUReT8wDRGkEA/qu1y7YNrrJCCx1rnPS8jo
veG8Nzz7uul7CEgl66fjoB/qwriONe6OzHtKCuMrR1NmuC/aYgBhm98RJoHB0zs/Yh0fob4eRyae
qmEz2+BvoIawx5fUFM9ZMF+saH7ET3VJMCauRsE1EmS81fUMmyq0N7VAUUzADG9GTYikP/IVt3vL
oT7Sdg9wRgY8RP1UE5AomKp7qfOIq+Url+5jHqCwxY4/rIZGHkvpWJsUxeJapd9eymY+nvthU4/d
q1e1NwFZHbVM9W5W85tOrl3hPRZUifguDOK7Kr8g6ovfSJVEibRp/NtZIveqhFyOZPD2AIGwLJnG
kylZIAOIYWTavtP2oCqziUgZ+ngjInnsKpJBgNiwVmruRGG+pG3/vvyXCvfVUD0zJaZnrvfkhdWu
781X7FrbyE2+Rlt/lGWGrM7Od76BhmQYSFzIypWuhktYyL8G535TLBzyqN+MJS3Gz+8QF1g1q+4h
RkwpW5Du43XQnFHR8jrTJD3FjXF0On0LBnHt7Ow4kZkZJMVXQ8EgRvs+stC+dt22SahUcnOIGXPC
ukczv7EVZydDsiodnuGLfdu8s3jr3SiamWFhKOfQenLS7mbbOSCb5ZoOXC1puPpTJ0r2A5Wzdi0a
HFscAvWQdgbZroX4wwLiFDblwUB6E8TZo5eqb+oNxkjz3+Umbym8pHi3GwqkSeOaJkQlquXXoOPr
EJjfOksJ8+gU+qmePhGhgGoJNVscixg8odAwsC66W831lqryy+wpuSL5ACdm13cMs8z5UkVEqMjq
XDXv6Wz2RCQb6Gyy5FkB2TNa53v5GUVp/Q7T6LOMsiNEoW/fsrE/0YyMVkOcXmFilZmJJrL7jUmI
a1/E40rXCeJXalcexPlvYjJSFyYEb5cTje+t4514Q+9w3R5tHZekLUSUVsO407bYcIvvUXSf5hmg
R7yM5ZzWhDlv72bmXI7IeeMTSUMcOx+t063tGruMtnqXIVZ4dZdL2g9zKnULhXh+HYOANbMmma8r
9+US+moPFgExrkvv5t7GvCEd0mNkbFnv1sjuDIbYvvHtXWtAJU8de1xDjHhHvcAgsOzfbR/mv4vp
AeYn0o4lYjJQ0w451bim1jtrxLPs6C6WN14sSMQrXNAPdsLsWAuiVTrF+yMt4ti0190kM3aNu6bu
0b4ZJYQTFfHK14G4iNwDmzIusJQ6uEQaXE4uGK/VAzYH4iKqComPL8JVqHgXygFUVtOjQ7QIV4dr
YGwmTctBFs9X44wFGeJfqemV26p0xvXoFu52Dtl8OGomMRafy9qhx16bcUN2UOXHx/xIgxNuwzoc
dnZF8mMLosO6xm1+7ybNpxWTNCBR8W3iD1zkDtl0RCQZJL2SUgQi08avWRC/k1KiBL78igvjoep5
FBEi9oikragJwBHFzU9rvSEcpFw385q5nAfsLL0rgux+6CE3Za5i1OU85zIQ+z4luoG8lAWtQXs1
jfql9x1rRaqM2vqsmM/24oJwDe9YVUV06gsR7AlkvEvm2t0nisPEJ8kPtBKZucz71mFxxNpAgyQF
Q3/WgcgPu3TvIiQWoq/OrfqY8sWZoKkPwprvZBTGcSSLkoxLIlGzeGB08jFX4ksvLOueuDlWJwdw
KdZWdRR1TuI/BGYk1mK2yiWN/Vw7I9CGCdfTqFGXM+wcLS9dF178J2PBugoqHNfkWzP7JzQwZJlt
s+UI+bu5135GI42bQmhLiVVE/h8zeGfFzw/3Ch/GWAuh07VROPvCLqEeYm9d+U7x4bXRKzpcLLzx
vE9p0PeTHJZRQoDKrW5Q7yU3O0R/0Hd0VnWAZoLtXf3I5Mra9u30pysBhiXsngXTXl5WudZ1MKwk
AU2uMkZ+tOwvWreTKstDmiubIKklScrj3G2JLB4HFPSAQlZWnf4VhInFqnyxJ0itFuEf2lHVNprv
ssgy9p0xndpKINzKp9cY6spqzE+arPVVmdB0GW39iK4UWRsuM8WFCGJoeGlwQnFCaMqWBbBAXY23
0dvnVn6MLRovww15uWlFSzw5CTSXhFUq4nBKqrIU277CdaTL6BA6xB678m1AsI93xHzz2B878A3C
mHQlewI0U8EOYD2IymWJVp6dfiC4haaoHUgQVazQvGNZRxemQlcTnXY9+/H63iNCmHMq/+yi6WSJ
5OzZya4Q7PPt9qHC0xbZATHZWH/45qZepgjM3WD5c/55XcJxwlBJEM3hcSLaBFahVDxJxgn6luiW
IKa8uK9QoLEmOY2D36AFw9aTEJyTmd47tvqvIO3+Uh7+CtPsCz/B2sWkmKasLVLWY3rK+fXFb5/f
bR3F8tT3iP3KucZcz6iNhOctOb31yu+h2riYPgfkH5AB7hWq03U3rxfB2ebn/6am+c1QTa0wXsYd
G7AmZsFeNPwSbextPNhasxhOXpzixkKQOS+HU+nHPJbMF7SjX6Kysk2c2kevITUsFhkDuF9SNgdT
lZfImLfCaJ4RlO0d6kQ9tldl25s5n9+yvH9zyH9J6R7xstKb026jYx6fGom9txwzgHDZqWCIyG0w
fPhxso9wDVgOQ6V+wHZbkfgVsKVf64LMqBSf0Yq2IYwx63pPRUmWF2G3eELFqlW4kytuFbNtnqx5
wEc1AycKiHOX43DftntAkzN/XR4rnT/lZfHiWIgTjeUFHGwU7Zy/MApKHr3pp5xNtsBoOnFaZg9z
KR+6znqNnPkQuOp+Nmtj1VuXOhdcwBbJgwyKaAKguQ/8k6boXifv29I9FP/Of27rBEGOZN/ihAaU
Cvsccc9FwAUjZqo92YO6TG91NXKsxtO1GzeilU+Q+xJ+NfnYDv1JddGZYRHKhdcwTygP8Nq4qf/q
Dh81cci2V6HNVM91WV6sGAt33e+ItOHFGKA3+b7+dGwY2CV+GGS7pEAb4XYKmBYZAVjUJuvuWzGy
KKeohevhL9s0QwX3VBHc412Cj5doEK1ugGO7dZyJ1wYdbeiaGyxuHaQRquM0oogdrzO178r4cCSF
XoW3hBH5SiYj0n7ubK8mhCYYo19ZALDQfLAHcovxsRGLB6hgFfwqHWbxxKj79IfcbenEHJyLe1mx
qXQFm7dgt8d0ro0es4rHdDleFKyMkwr9B6w6f01VX7tg+gZHg8/bf85a1nOsc1DH9vbBT9BZO1OW
YlLxyR1SL5nWPA6Xd9M1bbgKKn8F2MZOhQfAKuAJx5B7wMXj18+4sz/6Pu6OdYoSJ4LSB1gO0HS0
hYwabDF4kj9fBIe2zq4uJfjODIJ9NSVk9DJRmjt6pAKVqrpIbv8MRNUKCN64AUfBDGQXxNHdaBin
wSfjd/bN96bCA22xmkw+8ra9UQYTU5ZRI8k0OFkDKzxObo5Gb2+5xYuXoQscsnugMhuEEfdvZWmY
9K413rg6RDvh04fFOBTDTr/nwmm2Vmfnq6xRxS6e5g8Uz89FWbQs8q3vImCFCBKVd93khRkqiorA
2+saWNPgJNsqal4BwaBrw7V3LrGEoN4lha9t9kROcw/EGTliHF2YwJgPz+Ru2943NlXSqXjChOUh
xHJU2QJpwPSpAoa0Xpmt4ASjIbLrezslXCQnujVJrJfMSSlb8vidYdUnN+zeGB2imGY0qnzPyl6y
5E391ntZdhiTBmeARxB65J/jgRwH2SHS7zRLFpM05CFnnIhlfTXlNj7u0vo1R8Gbci7eEi1l9pKp
hzKegl5itMsoH+pTO033QS2TVRiC5tPJA4a9ZYIcPc/NLpxNgPwDjguXd62YSd81mrPfB29WeYtb
LqGhYvrUCO4NlC6nSgdX6QerQpfESWp0JoXiEWG4mmcc4VylLa+GTHdTVW5Bf3NrqPbBn7BduxxD
/mZC8L4Str8fghdJxi1VAbKKrhafFoKmNK+pLOLhr+r9TbBglGIxvARWfx2Gdu1rvosbxnJl+oJ8
Le/CU5WxV2MT9xHgcWlM9Y7zhLrf0g+agBrgitW2juK3sZePoZWeEWOd54yqK+nzlWmV+F2hcq19
rhkkowwZ4+tUWzSRGSOUwpLfWtvYoPEAsNr2YrSYwACsbnryZ89fh+quqZOHIShwBbavCq8XGeea
65oovBkxBD7f7gN2zYcxbRXy5xVeKm9oeAUaHoydL/D9+ei9XzNTbkIvvFCFX+IsP8xdQualxM8i
AUuR0cng7FNEJ5C5nNgRdcXPP2MSBpCbz7gSqNm96jrH1t+encU6mYoPZhuAmIa7qbF7yns8Numg
XqPAPqPK80pcutZo8ioU5qMfm4heGXgM+Rk+HMw4htlUnN0lYSC4InkDfmJ68t3pjI8c/n6OqUCa
BvK8DKpP/JZUbbDSxWmQA34n9cZC8DY1xheaN7oSVEnhm8aZnoThIzKrz6H1v2v0RHPo/I5/pRbN
tDExd1NE1w02rPh83Hs6fyf4MgfHyHXgL7GyY/uVcsAjGE/PnhyIT0zTaA2vyToURpVRSSFbiTdZ
9pYrrszUCp9jr6ak6vZuy/laW6yeTKf/rcvgVXk2BU9KLHnXejup0YPm2DP6tv0COX4wemfTOuqh
1+MfFiJXASAGkA+xr6SAIgRkOa0OrjU+ZjmBZcbSBDiTfxaKArIHN4yXbXxkoWbQheESQ7OjELhI
l6hAr/pVUv2PoeJsnXCDG/sywakSeC2vQ6Y4ZIx6L0c65oQ5ktMF11aKPWZbottDR24rs09PDcvs
gY7qIOL6yVPSpi6XBZIg+FRDymkdTNnG0la7UoLxIALDDT/7Y1lWKAWb+tGW1V0UR6yRAe1k2ifZ
QRobxrDtxsxL4nW/Qh9lVlYDRAZMmlAEV9c6D4FTxO4ibPHuqpynClcxAbNxicd0ahIS7y5uWH+M
9YClUFCtz2Z1ZD7KvjaAhhuyGS7axtpOOQ/VvIt/ez367Ag23yos7nvl0W8u+W5471lLuwGmuJYy
XuaPwggAbih7scobq/GRa4yHhUUHw32XrlvZfWjNEUuKFPeoQzlbdXbFesj/Ur5zTT33rlH8mrHh
qb2lxTfG6eUpo3OqSQgkwHbLMd10mokiYDMKRNM5iTR9dcE+slW2+DUl15uBHnsV2d6aHvZQiOEP
T36IGvGDaYaghgh507SL8SzzU2yw046ZeOGiyWaar2Hm5gdAhAa4N69sZQ48JCqMH8RIs71GZ1NT
CkfqNpatsfNin9B4mIM70XrttYMdvOqRUu3MrN9XaRBvxq7PN8UIwSxWd0MRvnepSagUl27qhlvT
rTqYgcG8aYDHSSyDx5akxiZDBmImz2no5NusFJvS5VWPDIEKJ1corQOTpK9hJBjTmtttxRAtLGEv
UGwZEDx85olMvVD9NM+Sjv/M4bJLXPlkQEDem2Kx7cw9wcNuBLvOTJk2YdVy6mebgdY5VQLTd0mQ
fK5aXHCZNxx6n2sh9auGrs/5yvWgt4Ht1DSDOYEQCatpEWUXFn9VMDxQwIdbO3Z/N+Vcbksd4w9J
zEcrcaZD13IbYEyBatz3yOGdGoWdnOlvghiiXHMrzZrt8MB0IaK4YzV3qoPCuONwrwlHnmCmLb1d
NN2ckvVyxlLnRD1Qb90OvLCFCM0v0mftMMBABu9uANmYm7iL/VVhalarJqgyyzhSWq1GKDwrv+3K
N6SKPaNVKFE6IQx07BK0L9O8HZJfI1LzU24C/KXeXmd+HW+jcJ7P6K+ZYuSSjiO0PxO7MteuM/1K
ZVWsmDuN20RMWFum6uwZm85skn0pey7h2I22IPoyuFiJfMEhx4bDzuM9ivj+MgYgKpAmRtm2q2Eo
AfSgj+gw9rCgbe69wp1XNZlBe4XF+Wi0EF8Vy8KXQM077Vt3xiyLvzyZdnB1nM9sbCDllmq4RmX+
nTY9o6OEv21ZFQNta2TXE8b2v75E7kMuVwdhEDjVtTCN/FGqeydupvdYBe+hTZLtXwWE9PIvomlO
DnT2bODzfXZMgVac0/iiVUJWcScYKedVsK39Lj07jFuRHKTQsKNKvVp+8RAnmhhR/q21WSvj9vMB
Hb08Jjn0Mey3K+Th3guro3oLH6u5sv5mSKdcLoVqPpXwei96dtx7Cx8ysKn8XWTzh9HOHiHwEjmh
NMc1jl/78vNhzvwMqWy1KyPnaSK83Ie+gs5MzW9ELUFEK/3y2WDc4Kmg/wzvEWo33+1SMLpRh+03
mMkI9nMwXUP0Z/BNMnhN+6EfwiNo3emuicBele07BRkCfe1ZL0bjR4efL3ObZHPQvTwP+9k5CpND
xrIBtFOpd/4uc1t1mDxpMh51r2LK1bHy6vGqI5mty66vL+U0gGdzwiOqIXSr2Ft+dfk5hOnoL20B
u+ps5ToiuFQB+E+f44CRIVX4YNrlIYOps3KVrc9oj12ebuWvVoGuAUjS35mz8xA6rnGNS0xw1Tjm
V7MdFhhjbLJzCMQ1rCLwCHb0nkRQUPJcCoKddU0iLz1ymwTxcx2NRGy35eckEMqTZy2uVlPNdwIa
9YmpqWb/lQRn3BIIXjNS34GZg/w1/HsnK9SDrOdn0/OgFvSc1ngYTA6uZiTtGzLnrrKQ3YxGgtRu
hB1SWYwheltS72X+DlFVdcvCTO9DI4N8FjAiD1UR3vqFX8jKBPtqhbIp7PxwD0LssXI6IluxJ2HC
GtUmb2x0ZsjXtzgHKhbiYw7hP3a+e6Mq7mwrknfD//0sLtrwSNHxrz+3CTY5lh6PSL8a5VkWWLpt
Idu3gZlmTnbu75DtsO7WyAqCcw4SZstjfYHLNP1h9pCXgMGVjxXih+2gOtjc0ZwC30icfej1+8lr
GBaCpZmyZDzS+nA3Mhjg5EfEtvBGB2A6L2bCsTayJi8S6y2IEJSmbK/pPtN10xbdPaaV+shdLxDD
PKuoq+6dtmbgtHCC4+x5jH2f75QCN674ZeqwehANsFHHHdGaVjV/p0UXAZJ2a9BFXYuOKW04Mmt1
7Ih99hCd5GKTGtO7LG/5/1UCLL5P5Toax2nnE3t3N4CQiY3slHHQnN3wUyUjgO7OTZ8jpoQOEhS2
VUO5ifoZgfH45poVz3RvjHYhtCXmRWZ5gwC+TRrR70Yh/Sse4HRtmzM+t7yA7QoDggjR5dPc8/4k
sTzjQJwOvl0Mr8EIlaqenAnk8Ty8uq7xCzQsjLtJp0coZc0moB94mappIcx1b+FgGluFqJl0baLd
EVB6uYOcUYzO2nYb0qEz2Cy5E+IwscJDHdoP7mJ3sWRV7mNN99GG5LY2LCOwJEwwMshUz/ijs25B
HGYT/MZMG9PFj9jimNG0YScUnyzFen2Q3bGzVbb7eXvy8buwx+TeSov7toraO0saxBvEnniyeWhs
jCav7pPhGvtI0kCgKXwf8JwmitIDm/t4vkxOXe4Hw0IqPr6GGJ+eyp41Sow3+TA6TFJ8Ix83DPAx
DQ7RrR1zvYtKI0R/F4BuGGS77WNCppveKB6sZjiPKJ5pR0p2gpF/dTiOxvQlhh/3OKFVAqtsfVIX
GS9mys/nm80xE8LYj44MeHtoZ6LpQ9UbMJkmG/L/YwAVHpeZGwTnNlm8mbX1JHzkLHPbHgA84R3t
PW8/MqQ/2iHKQ7Rj5vSTk43eKAQifZji+SXEc74X3uifmRvoXZNTf9fYMmRgh2uX3InZadOr55Tv
kc7tJ3fKsZgZOF2j0CouKqjLyzju5jrZuhoAb3ezXmgLW3mZPXvcx4YOT2XghLjQyw4SwzDeu1GN
p8LzYPXRIiOK3DRRy7NlaWMbBFkPA+YN5B9TyYaq3Fgkkxs1UqBk5FxzQ2vrCkYNEVtqJDVTdZcr
6wl9fb7/MT3VJWodJ2Rmtfh9dee3twQUV2VZDNMwMyX21Ow1wRgYbc3FVcoqs5t9lPgOl0AlCXUI
43rv4mdmq+rdL2TPnWdqXtyOGUAYMoMy7CTj6KlPlje7F7gqPs21Yhe9uJG8Pr+VVeYfxomJ+NxT
fjqyOULha4CQNgwwUCKLA4lsTNMK1EJaaZeddl5th4WxYNGMEStthqefL1ExHRt4kw+uW48Xv1D6
WooquTCAXCPyjGLRvU3ana5xrZZXLRIX7Dlyp6wK9UMwpBurQwJjlCxvnCkZcBTzDuP01XuZ9PqM
S2IL1Cd5rSoIMkUMM6dP7fjVGo2/XIj8oItMIo4lOcMOpuqJ2d5DhOQRvNFkvrZVf1ST2EcjCu5G
+vnTmN4GUYH8lj7yTKaY6lJ4utxDAqVraMHAgdiH4AkW8dGMZHxld/3UxlxWVj5OF2Yqw1FS6CBW
tJljLLwpGp5d4No8iQYwr7Njx7uwl/m6Q8kLrrkvXkXvIoMeup3duIyVzGY8YQ03dmysb9Fi6mJU
Z+9Yl/79YSz1qj00DKKEm+RvAakOxjhPV59cRdOI8YWMyY6H2yWtF+y0Gvn56JKqPnoBM+8/wit2
6zh8GgRHWGHV1qP2plsNjI4jiml2X0ElC8KdIHVkowW2S9VyTWQV4Lym+7Qav7oZdneYE14uPX/F
AqSgF+DL15PtHdM+3jfLTZ5MAelpTCEODsTg+yI4Anw9T+yp7hTcXFpRwzmBE3uUNfWQMdBauppx
uMy74bkMbdBJ6efcivYNQSU6zx4AW+Hj9Kk8lGLpeK6wHSN4kd1ed4wUnHHH72Vff9g0+Igjjl2U
+KXv4Lsz0+T681nq8OYx5vCyOn3pnLQ8C4YhGyQlxQf1/xsDpcvEpq+bHDh8rkLwppnU8qiNc8gG
K9Ly8tMIxeOpJ02bK10ylEVv3ZXQWxnc3CnZNBwPUwjrBvJzPDrdXV8H1t3ogPSOwsWoRk7BU8JD
fe4bNhAuOKqOIe3KI1Lk0WsnHCtlD0KoLXqY4iZGiCwqPsmwuBTR58Ckuwo76CV+XJLis6hj0gQl
7nDODJdvQJcbLB+Q/kooEdrDAMKXYEWIU5lnZ4/6BQqorD7/9TxdHqpdXI3HkifySqXw3lzckdve
D7wn3BtQIuz0tXANl+WEfXBY4m28yYlPU5hlwA+Du97Oq0tVdYhNEKIwpVWAdRYpS1j9ifLQ3duz
DjaBboGomsTIpIV6LpnWQ/q3KX2hGiAPHvLLzwfTiTBvTwGLZK/UlzqaGJWx9Pw11+ysmt6078wa
eRSuml9T74pfEzK6tY+GVzY1XN/s50DM3P2AsO9eJj7ZQsHQvoMXfE2nLPt0gmTvNfl+UTw9BvAM
SM5BFg719ennq3lxR45p9fzzFQxqoPHtS900w6ppWkUrXRbsKWu2jUmpnvus5GHs4xdLmMk8+J3H
knBBTBnhUjPF0rwWTpLuqKBy1HRFgDarPmtHWy8N02WHyeklTLz5OmS5uCrpBWvUFN2GsVLOMl/m
z24i7vs0cP4Q8LOhkcX8+RB6xvSZ9YxXGevsEN3gx1VjxF62aXgRlg8lkojziHAfS1WDPNxqzj+f
gbukSEhH4LX8OXEglf3Lg2r3F+We4Vh/Me98swCN7jm2olOUBNG1NLs3AHpiIUVF13FIOha7lbsF
i5bdgBn4x3lon6flqwAhwCp0Wr0XC2pJ5PNvxoDVq2tNi1Mi8Q6Zn+ZvsgZlBOhE3Tld8gLkkubT
gNg+Go7/Hkz5C2U1di5kKakjjIfJFCwNMjSLRejwY7APiCCsFUYbnYNE9o/JoL/cRdScOo2LljEX
558P+fKZ4SwSIaTTWzvsYC7PrCp8q3UPbinsl0Ya6WaahXv44e0bWZ1tCgTuB5kRyzSN6hhB3GRz
GHIDFYV7wCdiXn4aCLNjv5TXqoL/Pzcex7QvV90ksout3fFxAh8iOhyNbQGWSqTdQy67/JAFWbYX
kYnkcKw+SxeR6ASx4yFI3beBZeDKHF3n1zjJTd6lUE+iyjwpy9YbMo3cX6NZIkgb+gdzMt07zXXA
SiPQy8Ct32HmiG9hO8XXzNNrwS7w9vOhCOj/vSxk5KmNP7kfEgtWmv0D1Dq16QLzxhV4oVCd7oTK
me6RIPMlWHQLyZwuz6E//pSmZecDfyByxZhhWRnCOqEjKRb6P5P+Yvrl983/kibi/r9ZqL6FeMz3
hEmig+vy0V/yhv5HtK03lFr2eUPNGpndYaoLfR8ul0E/do9ayO7R6KN+b6TBMZbWB3z2g99KfUzL
Mj+zTn+QS6OXxonJQoy37b+/rESlaeDr32V98lXofNaDCjeuN3lnp8nDWxGw+4Rb7B7Hku1+F9Y5
RpA4v/58JvqQ4jt1uUVtpU/GnNFelNmFhODykQLzu+FQ3adVH24gXAAxNPvnCH098KsyuI98mGIJ
lMV1Ybzk6CkLnt5G2Q7ROiDQoUvtF40GbWuxzTN5QlzLrLY3csyCzb/PzPhnoodjE9Dpmw7VpgP1
Q/wjpXNo5ijJXGAG0AaDg+v0pzA0/zIQMLB94Gj899/N+mc4FN/OtwVRg9THXhCIf4RD9ViHaSCI
QSvxk3zDr1+5Qd59VwoLUwr5/nEawmSfON1H3SFAdm2Yl5PeNqqO39hKxMH9zFr3VCvTPqaO/K5z
iUYhluExc0nYsULlPtTzmC+Vxv8SbOUtL0Ulp7gqj7//8z+WC9H3A9f3oMBYti+8f6RsDVkx+KwG
9DrszMvAi3Oic06IYrunKAa8I0Ob7p73yzZ2vHY2VNf6baqq/jqxw5szDrlidJp1AbkAR0Fj7BzP
Nbd05REil/tJCvdX5Cm1qQk02iqZ4IJzdH50QPLFyZju/UT9FS27EBeR8HroDGtdRISEmy1nT+U5
M4MEEsky1Z6NuQ6Jt2tDFFn2xbH86NWzm62svF1aMPu1GdBsqSJ34RANDFzxWfZqqZNrKM41lld6
BEEwbSsi1ibZ1THdnZUk4ppaU70bMjivTYVfU4SSsASlMeabWOf//dVimv//S84ImY144Dq2EOY/
AzVzE9SRaWP0sD3zzuYDo6c4ZFTSp7sRlx7OVErUHhbezQISdxDdRH2CNakogxYlYLlh8qQefdK0
9lGt2DVKVoNa0ZO2igdfPU76vgNtjhoEwWUs5zfyXOdVSYzApi9ZsIDN9U6Utt2VSVvwHJsZE2bU
pB7AYczT1a3vuvLoNk26R1kYvrRt/QSuqv+W6CcthmP5XTtn5jsq6BTDpZJfFiI6C7SKdpcpQtQa
12lizBAk1rnVBbvqJSAvxGm2NeEO32MBvFldbK8Yu9BWt5F4zEzXvI1oLupmkwQtrMFKnAEvQ3K1
YuMUzLVx+i/OzmtHbmSLsl9EgGSQQfI1M5nellOVXgi1o/eeXz+L2Y2ZqyxBBQz63ESVrtCdjsGI
c/ZeuxOjDxWHdmLf24y+FNvZS6VVd2kf9rgJ0nlARl6XG9ZiWkF8qJ7w3lWrCYOE8FQNlHnanJNG
RwUTaqgaMLUm+VVX62Ngh8Wr1nraU1PJJe0+gs4FeiFMFxdmduGrKJVyp+tBQgdvTz9n2JCZw/4n
EP0WUojh9j7jCUdRC+77mAB91oznUAxIKdTAIHuAn5AntRfuxPaCQ8RWse3sAE6t+SKK2XiMqjKk
EIamSRY+1TGNe1Lg/9xcCiG0FsE5BOlUfYFNrN0PfG4N14sDBo7dtq+2AhAuxkACD2OQtouGI5ob
taW3bIVvnXPFPIUw68IxffcnhOD29AOUxjhnBYVWuh2wrx/HRlnBzGEOQTBM1qjeZSCZJFWN9qiE
34TmOVcc9qItHd4wdbbKQ9IKjFD/XkcAK6w9VJx3xYTm3dkOzRdI8YyP/cD9/RVnzmvYT2ucFHNI
LhGHKuB1W31IP1XJ64E+jFrRKYGA+oYz7pW+w6NkWMqy9/t3R0Om4gVtj2UVvJ1AS3hGKnuQsJuP
Fm/1ttTanr559y1I/BGNnWqckfBGK5UAKzCE+t8N/gFIlIAxhpUZ8DGb9Vi8dHKvCvmGoUPBMs+d
J1S112hFK1NbgwFTQL1evQmsUpQUt0jlYlc03GplYCU/MClClYqJVyhj68kPPzDKyZ3nOCGWXC06
x0awH1Qj+yfSWnulMPL6IkT3vvY/vm9C6KxVqmPxtj1sUjioRprnxTkWFGbyrE81DmY//17WcwLW
fAQw+9TbJZp60FnnTxy09vmPHsB7jHomspcSagl9SDt75YL9O48+IjaxemC+IafQl323ztoMikKj
2Qt6pnhiLc9ZFpatr2zSgvayx0lTq+PEG2Z6iEewNTvth1nV6LBzcpvGjiwzjSfIRvp7KOcoCoxj
SchRompY5kAeuaPWYePvAFN5dA6Yzol044SOvvE0ex5CyT/ySLRHTU9WwmAiqKoye+PIcVVirbh6
QoOtlh0xDtVPbReeC47uy99/P7XHfC/2KSzzuuaoKKsAnMybxf+5XmOEjqrR+8XSUMPuOHRWuKti
/NJN7ByyMsQ+ZwQps2vQooB4D7k/9se2sX4keQTLPbSqm5ZU4dLLY+aN2CUgd/dyi3r4y5zHXz1T
AtLmDSuQWDZXPz9TZgSMO7CK4hIIBuA3AW2pYJk6kfbiWcWPntnIsS0jy6W3IVzcuLuKGJqLM6nP
MpOtm/ddQjsn+o7xlGlOmzIpLj3xxfbv0+aa99PWddY/W5iqIeewyv95P70Uq5rX1PkynEAqqSah
QDEZySu/JkszwAmxLFJ8XF98ivMu7+erhU6bqdvsN/mfpj+sMkXWGNUIL4P/VrnxpjzgXErzAxJK
axCeA0PWWOtdUsBiAQSXTaO+MwbzA5oVuNda0eldYNr84kl9XvoMmFaOY/KMDNUyHrZ3XZRXlT4C
1ohks2utsj3FQPN3Ps0hdyRWZBto7bArkqhB/mrs+rF9/eIZfNocS25HjtRMUxe2TaTrzx9G06gw
MulPLpMIy6MD+RpbmwfRg/+UgaRqkxsmrc+429FA4bYZDN84b247SdwL6WLii4vNnD+Gh4/J4Xuh
2tKyHM22Hi42u0URoycheSpBewpkV26yuI3waSXWR1IBxkcKs1OzMD3RBn2BXah9AwMLvTwyzFOs
TNYekOs3mXbJjjOMRisiDtaSVBnJsPwAmyFgnudAADZrrXUbLfSuQ/emmUEfc9YWYseGD9Ydg1DT
e2rMTPnHLk9NbQRvxLe9T/oAvmJOsOEApsBUjpLj0LfvxdzivD84FtiXVJqkXMMzfKrs2nGjKbgm
dA7OghitRaYO4fskkDwqddsf7i33+4MSNn8bdupte1H7xy8+588XndTY0nCf5TjEKejh62/GIsTZ
hFDBz/pszpp0xSDqNxtR0A6g+7TCgd0t9LJwjjlp5944pM/6PFa2g4wmyTtniMDwSkButnay2/iP
3z8/8fnylJq0dRvmlrAtbms/fw+VrIBkNXEkKHEXnGwrv01q3brBUMKPHVoGEk3mr6rQ/ouuVbu2
52Dvvq6QiMzBQ0Nhdq5s2ZvYaeddcn823bN9vz9Ao0bxO6r59v5rk7+FIBOFjnyf6G7/ybc/qlRw
Pxqgz8Fec3ZhQacuNabwbKnWgc2JfaZ7+MVXXft0DJZS6JpNQKrGMc9+3AdKjksqfYiQYVa6Z4GI
LtIrnVMPyTm6jviytp6fk2xee2doWDtilOqDmP/aoE0/MPC+Y2nhTDskty8+i88bVHZkqiUlakkD
J/9DlioIBqgFuM+XLdOEk6LUDtB0dMiCdBuuTt1VAmM4cklOOweg1aqk5dlkH2oKK4jwkuIYTON0
bHtVnFHTZEAxQ2NZSds4gTIyT/PYnk6Y5a0zdvpp1gE1mobvUdtNrsQCShslNJ+G2sK6CpR4BQ4E
doxF9lfDxO33r/UXN3dpmoIdlDAFmXGP6aJlZRg1U5ZwaelySQQejepGR5emW8oFmfd6aCvnKSih
faJzPAyBEgCUeY9TsWrDoj4SsybO/dDgjUgRuiBgIZ1VC+3L75+m/vkjsQgQV9mMWTxbdns/Xx5p
gGCJb+UcH4+RhL0D+/FqbN4mjzlVSp6GP+b6jQGLdkuilIN/Hq8sFqVFFXvPbI7oEeU5FH87Nulp
wbgxxmnXQqIFbcyDyYGMJq6BesMhfuX3T/4ebf7zms4FzWlHsK7r7KYe1h4lVAgCr0fE73StQc0i
CW/b4aVxLOOIwekvDEfgXRA0JhXReZz4tVMWloR0R7g6f/9cxOeLjgMB813udobKPf3xjYyN2NGM
BnhTdUqRSi/yxBnfeh/9g2OaPZBvLI5KnuxrW0sunW9bB7itb6rn0GONQv0Yl7Z5c1oNiIjl/wUw
R9nJrJrzpoPJ1bUEmFzZHu95c+rENZTr8gOG7THtONAFVhe+J61Kxp2AIhKX5nBMU/kBRNY6tUUF
cxad4FolB3HtJzUjov+Pl8+dle+8PVsY1Ie9F76zOCmrNFlWuv33NJnWiahib8uBWYPuYijwEJ1i
XQGAuDm5bpAsOnTfNMlUxWvNcJMXARP9qpiTwNFTdoH9rJgjA3nzgzin5BTTGlnWSghSav61D3Nr
H8aifZIa8sZJTa1japvVtkpQQ/q1Xlgu7HWXo31gaD8sMi/6UT0aaMlzxLrGF51A6/P+mK3xfNq8
b+fZ9vx8FY08nQAmfLb0WsCRU3GJS8t/x0aVHEUKQt/m7rbxTEhZfHTDUi/ydzBMzUmdcjQmdULC
VUCeQjNE4bvT1eiBzOQUzO2yZHTwEIDqNhVsijFBkFhBwi0vdjgYjTfBRAzb1z5HLFYXRJzpSxZZ
lxQSAP6e0FHH+kRrpZpzy3AirEyrsM614hd7wjN8sFGt+mykuHKBtw5rvzdZdBs7O/tGQ48DVIBK
+oZS++INf9MHUeMvnfBIjMGntijzukYbqVW30CqKrY3arm/r2f1Wvwg1tnYxZLO13sbmfoSYYOWB
+CiEJzcybsluGdOUs1jAMJLJoBsFcb0z0xmD6xJZP7m8gQGYD6fDxdLLNye0O+gP2vSsKYWxwssv
N7//Cv9qKZQWN286x4KmuzHvJP7n+NCOMQGMugprl4hKs/DkLeuqv9QMQ1+G4GYTm9d00otNHQ0x
tlAiDIxBv0FSE682A7o2q/ZYVr2nAXY+hGbnmhBUdMht5Ho9Dqz7bzQcp8Xvn/cvdjgW3lDHxiEr
dOvTzhbMJmb8FiqiAHxc4UMQQ7lsx9p3Y7UAy8hHsc0AV+603NwFAZSHumaaUwOjXaqKdA7zr9b8
Ocad97dn90g5mpFEr0on4xyz3zIaWwRNOnkMndpYG0/gE2OUwZ6Pb3uDmfWg+XZ8ZQbczxGzA/YA
/bsIk4kpRW3uKwPnyu9ftPmpmTpv41VD5e6qc+S797f/58NidDSmRgjm01EJx+5hNxxCEoEX3ei3
bk1U4I7xWXSyPVondh/chs7AoltZT0x21NU9YqaYE08h9YSw4+GpE5caLe2e1OaQM9shc9Ao5A22
5iW459CVah6fJhMLZ4NP0XL1uIp2/aD9YQR6Tf/Ir4lQWkIBIO892NZDyggEHN6e73K5K7uuRGlq
1Ztx9MhbqFSdHQkEHSdgRynVgKguu7s55rIgFfFddFtkMuo3hV4S3Tb8W4g62y++7/e748Pd09Zh
WdqGqbM/Fg8nIrOrIdbYWbaUUSi4g5CsoGop3NygDq5hRtOwpxUAtL2Hv6PE7TOin4gc+C57mtpJ
X4x+MW4dpQtvvY5tSUMdzNkkxjpXRRZNIPIX1iO5y2sj7/ODrsdIBbouerWrKlqrtjMdug4oiVNq
uQa/TAvWuc/w+X6MwcjpuL2X6bCCHXuleRi87+3lqjTyLWrJH/ff+kh3CDj1ymVqzZkblaptCXjA
vzU3jnyoXF9dbL/YLzkW/VXDkQIorf6wSEQOOkdm4hAMCN5Bk/va5g3ODB1xwv3XLC+2Zui319Lp
WdUV23QV8Lk7WaTSlbTit1kHri2Bs/8dm7JRqXizc+AfyS6xenn2zbi/+NOBjjFkAibw9HLzax+O
Pl6Sys0jQGkI/IedP5HbEqkWEh/xxYvUPp/d2ZzrNtMh0zJs4/FM13lSZkUs0HcUxrQJ4qTfyVC+
j2b+wZfj3+vDMsanMO+GlQEs6OBLb9h7FgQa/NzTF3vpz4M2CQPawczAThVb4GNDclDyMmR94gyg
JBt2U/mzFgXhxZiwx9cBQqtIVFtjGNVDkJYfhSlOHavCu9IOR29q39t2PFZyMLgrO8bK7EoiW3UD
wQONQ8aWI/m5BJ7X/d8QhezvXyxU8xfi56vM1iQbA95IU3LsedijSoLs8EyOeOxbmN0os+w1YPin
sewB4wZJcB5JTj5nJDb/+2D6VQ/2tCiXA1gonAlEmwYgFayLLkT1jVfa7UtEYTCN+DUUJmbDyQEU
eWh8A/g+Md1rGWXWywQetgCO96wmpNwMnlKepaJ9VF5jPjUEyixKp0ouzs1EivyNnXy+lrqu4WCZ
mlXdcLkjaiat1U/xsjgvZBD05zDPxk2ifCuTLt/5UN6Xsagle6uiXRaZ3YAUVeQtJlXXDxvC6Rm3
f7Foyc/bbIZo1vxu8n2wcIP+fJMeTFkVA7IxdMEgh0FwzGhTZU//Q7kaYCxcNbCMZZQZQNkrHFIs
a/XhnlVSQwrdeCOe3NYycIKqZbAdI1DvczNCmZrwKqZrooCTVrQuZC2S/+ViholMj6nZHcjEqv+N
ykQ2zFZLIWkwZy99+H8Po8h6YkBvLaOAhUjT/qOJmNSVFp6Upg/t1ybiLIqF58MKoTSRMfeDUQv9
B9ElT2UPZpr8DYztiIYikHwHmOLlMkGGtFGEAxCr8x36wPZpQLcfxVbjqlUr3Fi3sVwXQbbmGKmf
IH2zKrB7q0OmimP5PIGfJfIWmMMXK4X4xUrBIFmXiKcEnb7HEYutZB5aDpZDezZVjiLCodbq3VmE
Q+d21qjf0B5BInBbiWsOFEzR9uVBKQh5UPi4QDVp09YbcZtMMXDkpic6zdJc3RhAcZIvi+fYUY/8
d9NVUBX1Oh/14GZBCTGrKbrUOkshymb/maAHKJKoouvcghkxQUUFk/pVr+tzD3HuIZn8Y5sskI87
xLghDDHF14Di2Elu0q7/iFLb+ihn/UgQO9Y+LcLZ7Rnv+JpBtkTqva/stt5bYjHULRpr0Qak47SW
+/tVRn6+LXEXd3hy3JWgppoPBxD69nCMyJ1aln20CTqcXnWjDE8mEcoHpYOxB/nv6f5HvlVAFQ0l
+UZJzc4i9E9KITWyvRNxUX39MoBDIGYlvGq28U+BtAr2cSLXMQO8hcZse1Fx89qXhQWJNvJOZdxo
CzEpzqVTtfw0YNRfBlM6/aCpuiexLnnTe0XdNgT6LTw7/UFY73AT84MVy+/QPgMiNvq3WA3+RJOa
XUzSAIg8ZDSUeCsSvEhFKmq0lJn9WpHisCf/oHIDqeXbrO8qNKW2f8rDxlsktbpJinw+P7ftdyah
4RnK2K6IJBI2/6Jo/hdHftoMn9Z2R5OWafBOIOqRj99+LsKeezTgnnqsui0OKM5jVTAqpwqelB/q
Jzt2smOKEcAmhMQ1JmXcWUMOVt0Ie3OhcpjVjWvb9QCdy1Jsh2mFSQwqXdbJtUaU31+i1H6wYA/s
4jGHTIWPRtOudBhJbfHcxytnAjM0qK14zSSOp6B11L9ET3Y3kP+l06o0DCQiJ40JwFLORoIUpNrG
bozUTXTcAUVXapu6TLGeD0PxVPP20Q/E3eTDESF/Y6tNHuPieCKiMTMgRDXQ5Y+M3efcmP5WI3PF
/2Dh3FC9eiVa58/SYTcXFZVx6z1mwqU4qj4Yv0XbzVdECFEoDoCiTKE6chpF9uR1uXfKyRpCOPuH
TGMJ8to0nxwsikyOJ1jf4zY3W5XOKxHEjHHh1bToS07J7OcAHGgtyPamtdtGziZnTovo05xNM/oy
tCMDG60Kzwu2FC7DKnRrOI9XxkD9OiVmah/D0E1Ry0Es5UEGKuhflXm0VjfMqLC4v9lt9j42nnbC
sBsyvKzbTcoqvpT0ES/kvaLRzHX+ZZW+N2Hps3g1EbDyKJltSshbAPXAcZziVZho2b6dYmiZtVqu
u2I0NwMWiI2RauFZz8otXzbnKOaHcI5oHwy+CiLJxn1Ymd1Lpmyliq9gAJH5woTkD6ul52W027Zl
x9P/34da1d5/v7z8YgPm6PxjznddFVX/w65XjSs9qjvJsTIVJ9LHYYU0iUUMy0Byak0Ylhm1wxti
uxeyZIEmj2h4lLL8J2efdTMImllNNZQt08xeQ1/sEWUUfwBwIYoXC63pvTU6/Pb51GUUxhc7hvv8
7ecNGPMQhoE05wzOx9bDc4+8YbYJFPUyZQa7thW+NEU1i2TYKazaiKVbYysxBxV3T1E3jGza6wBb
W+agh5I4SbgBteQfrjICWZj5WwmGR2T34fyT4vcKK4+WbPVCT05lNsAy7yxkTsPICDt9+v0Hof1i
a+5YtJTZmnP8/TxWQ3VranRj+SSCcDzZYtR2XsAQGG9BsBwcO9tVmVHdaLao0EDgEGKO3XUoVs7p
qO1bJ7Zuoiuj88DccElMyMSsKQ5s9ioEr86soMr50cbNUxB00xlN+PQiE45XtiQOmn/zRY0CcSB7
RRxiGFCLBpEfFh5+lV7xN1iT7CDTUrqBErabKcj/sbBgXyv1XKkQF8siwxw1+Edv1NNrNFWs8Iii
kMJiCrA1/Q8OzOtJUeSHObz1bTZszbK210KREWSIbpOpUb0N9Zgkv752GwMQDlPN9EIcpMD0ZkET
xY0Hh6qnxQq9qdwCuWld3a5RgiNc3NWBjgcR7UGOHJSEqLC7ZpMtYNv7CjtHLV2J0tGerZXaduOz
Nv9cdlmDAiQ/FumUcJdEBkJAZ7wn+iR7HkrgAMRdoSdT0jnAwnCJJ+m+ZbOhiQHEIUZH7joVFKBc
MTjL5n8FDKLPhGyNxwTP/jINsxlQ7lTuRCzfitaifqDxd53woG+QEQ0YITRSkcQ0/IAWv+h6E3HA
GChkYPRMNJSgBRNoRa9GDdTz99+2z2pVC20CZ0BL1Tny2vbjpROWeVLq0KEMvep2fQafYhDfSpjo
qyTO/HKDPbHfjE6ZbDUrHhnfdMm7NqOuGh3zZD7QAY5BJCxyE0B0n/Xpjxjto4p66U+/Mg8JwsN/
FBtyT1SAvsItxaJ4qAt/JAR4QBbLOrsCLNBu6zx8NTGwfyDuGhaM5swzed76zYyLq5We4YtMe5XR
MUqQ+cegbKa9kXgSrotKi8qMSO6qaco79F83oKCKTZZKgrdlObDyJuqlLuuJkB7P+S7M2Zk5mSDu
yQKZ+NLv7d4T+xwbV7ZQSWv6YvPmfOpl8TbTVGBqh8hkHqT+fKYJwJ9FrcUNO2/zV/rF6Vqxuto1
6XrRZMn6o9aQgJjn3XurVh2T6mE63h+CPMCSFdw6/Tro17qaH9vq2vlXVbtQDkFV2qU/l8a+9i+W
dna0s4/p8lpLmBEsYgFEAhOOWjnjA/bORgY/lECB3wQExzWbqvoHg+HBSx1sPEEsaa8rxpW//aMr
W6TTWdGvopIp1lxSexLBs9HMpd/LMp/j9IXqxpcwffGV/2qqXj3vpTZeh+q1NF6z5I3Kjdd0fKOi
5K1S8DZAIvuWKW8URI2FUqVdT0QSDEMH0sPNCfINUVbO9zRF3Yix7V0aSbDGmtO8tF+2fXT107nT
4pCBYBa1rK6jq3holmmmThMiRtuuSQSSe1LB8dJBlOzTw+DsBW+SceCxAU0dHj3MZeRM1cdaOZLO
ZR6IG6yKUz3NNTgnmZ3psVOGffayc5chNbzYNkaiCzVhFHUuhXMp82vFtnq6DveapqvtzVWUN8/j
Y4DHd2v4Wbv5zCXchPfkRcJxgeqWvtRNauz02D8qeKsgL8ty5xdWcPHzGA28qW1yfafQkNurM+xu
r3R7i9R5D1Yi3/m5AsJJnL2XHCg7OcQouQmJMA6yJFz86HvHQp1LEE6RnbTsBAprhGSFoTI5U8B0
9eTcynO96cXBiS+lPI/dxYovhbz03SUjcFJe4uRKhck16q+5NVfQX1PrGlvXJr1RcrhV6c0Y5iLf
rtFdfbglzk0dbjJ/ipxbo3X6wSGuI24FPdZZgspqQzieDXY/VqKOWCSTBclS/Q1El/imKygy/Lbq
NzgsyCt9MrMncS8te6I8C3LZk23d+Jah9MNMalg3I74l/Vxq/F9l5vXfSsyrE5Iyc7Xuj0FzEeFV
qS+GIBHsguMxDS9xc47DS9icKb/hdHxujVPTnngs2lMdz4UhBwGV7I/GvRKYZM6B9iAVV4ewOgTh
gSFx1u/7bJ/0e4dooOgLWfhnlQx6KFQDGs0/jpLOoz8h9WGHVYGBrFMP8ucgj223a9TeHTBxPI9j
W5292uHlJOYzE3RiyGbNX9W3LcETBsHw9FQ0FBeH+x/dHwgAEidDHMLRdEiBt5CLQ70gwa6bboFj
12elbdelhkg7GGEjJpBjAIjk4/egrpZSi+1vUcUAgyszXN+NSPOfWyko+rGx5ZZDb/jv31fZWAey
3vsoL9cx4OKFYRXd5f6QYdO7hJ3hbxq9losxf5/YaZ4rUSZXDGB4YOI/pVEm39qhrnZ1+oXw4fP+
eR6yoxGTAjWzYE7zsMLXZP4i9s6X5mS+RHHkIBia1saMQwt7jq7qCBZmqkr8T9k5yLqaMzw5JyMp
XEM6POvSfLVNM75hdwtNDrgibl2jaE1Yx3C9BgDFF3R5pBbnX9ybtHld+2n3zDNHDK6hImHg8emI
a9MJztt0gPLTBu2mmSrukpX+mmBfcQ0DG0ecFvJKRgvwZMd/M1Gjg+Ggt2l1aUOjpyPwd47VtnR8
XE1c7cs5SeD3+xT98w2UERBtGQAPuAzsx2FQZE0jJwpgR80IQjiXGFxM3/a3rQo3By6NdR5bunDs
kd1ezSLQJfm4jGe2NGwShaTCd7NMq02vtQa0mY68hT49Rg7qdH30PgDXXJp8+mr+8lmmw1tL4wzd
IJMEdNAPigFmS/5UVyJdRmrl4UUDH2ib5CLUIiF+D97mksFrvzObQ1ZDc5PluDFLAx1oao3HzFa2
FSJ+LDctMcs998Xfv6mfBSw8PTYmBhJqFNSfhgATdmgCJuG2Ba1XvAL/JlqrryJaBl7vGrVAjszR
7+RJIg0xiZ31jsliVOuMF+3xuxq2wB49enq5IRnvgsrYOqZNt3PQvzjhfW5C8kydWXXBbfsuwny4
ulJSr4YKvmcwzktsiQLZqVHmWbFZ4UwzqmRhW1O6rrRGR45GgBSeKjz8HSzSSZ/Xb2QK8/BJWzVF
h+8tIJK1ckbrpBn6PIaxQYi0HQqFINVUN0WWc/ZTArdj1Ryh7ygLDln2Gy0cRtSapz1LIxKrbmTM
pSuhQxSGma2tgCPKFx/RL773Ask/ckMG1ganwp9fuJoWdE7R0S3pY3eHNo9soi4bGq/qIg3FnxFi
4TW2ZPw9nWt6vFo7AZ/1+ychf7FCCBY1dkCoiD4LnRJkXHaipTNQI1irOqE1EOq3jVnNqSmFv4ft
SUuaIyZ9Q7L9sISuUdJEr2RB/BkQN/wXpIl9TfzIsVbhTvaccOkIQz3VG+OPnMyVG6K+8jI3ThZc
SOph8JErjVXaP4PVRuHdrFg/C7cwaHsF9XjEzVycHb8lSDHF2z7O7ZKmaMmUgJIcJzgfghLfBrzm
nW036lUkwnlRyiJaCITvuKQj78WyGLzUwsl39//XUJvIbb1F1GSItiyP9ESM4VvWxmjrkyey8gZh
XaZAOfpqUb5Z2GW0NFDnhBl6dKH2hDbm1KuQFkc1LbcISZwnWcoReS6Jdb//QDB8fF6zTWY1MCHo
fFjGY5saGm3b0nAqQJ8hRpl852Qb6P/uPxVGe5OCbetcSYc8cEfGIDU0c7XJbmp2nbMdnC3fnWat
EynezNWLjeNtRjEXeyeYqeQ1cGzBTlOQtqeh4oC7oN1GGs5kvX0MxeHfUv2DEHvzXjEhd90eVSIV
ejuhzWVqO0J5xgab23ZW12pbymu2fru1PZrDhMJvBrGZBCFMG1lvjHpDaGNubUhQnJDCcJAPt/hd
zWEb/pl1AB9JUdpRTbDzzN007Kpwb5sgSPey3Bvlvpv2HA9Te66Yag9BcghJV2oPvX9MxIFCKPtv
ldNRFHPl0zGdjhZ0FnJBoZKkJwo8SQQN74uP8L4feLjr2ig0ufOysM3zw58v7KyOimKEQotisx4u
DvCXc6ntA1RnWMNwVEWMUm50yjGv5fY/dSfWcQvuPPDC+IjvNN9HMiGny2/C58j7ywjK9EQ/NT3d
f1KSZDz4usWN3Iv3Mg8/FLw7z5IcsFVgNerTNJpiVZLJsi3ZUdyKI+7FbIF88RteufKa51Z5HWun
3AYhHWEr6cur7xs3dQTlbThzYqjdSoLb6j+jqJguTaioVwQQwcJyCuMDI1uyKrIEtVDKeWoKp8Fe
0fswFg0vFtQWhMLY2FpZ86qDrT3hw7ZOkdVYIGIMuU4rB44DAkR4e+aPSGIy1bEYrARp5Iu7ckPD
1rvgyN7ciCT/h0Bt5xqlFYrFuVmdY7nDepqZiMyBRdednm2NW6KSd431MlM2ROXWS9nEFkxCpwbR
AG+hDnWxxgQJt6zDuxuLLr9qqfLWTDL9M7SLP1H7Qg/TPd6Sr7aO6qchAx5Txt7cakwbW8NdBPk/
ShcAWoqRphrRO2TwqRs/Ir5uq7GIlFsEF3W4a0gQAgIU7uxxLm/cFdYOE7sd7bFaD/V+qveZt6+1
PUD2Mjt0/aHOOLXihVwl0XHqDzh9qYKEs+jY6Ue7nqv0T5N+pIry1PpzVQjW79WVLGZzjfcSM2T+
ZHkn/f7oeEQmndLiDHRLcRYa+JPiHCknqi7OoYYe8dwX50I5UdW9GuVEdRzdJMFCbs3fuVevnaiR
OL/ghHjTCE4yOIlqfkyMo3d/ZMZBORpcmaqQN4uc7o/RitRl6dT5LSX4i/DpMXom4lNfAOLTr5NZ
fCsEHK9DRi+zOLb+0SmOFj9MRxORsXPkolfso3MvPT2p9xr6+Yrv+rmanvPaXLU8DfGZ62sOB5Kn
VJ6a+Bz1YCtJEz5l8TmUJ1+CVZnrhnTRNk/yXkp0nvMu+6XWnXTzNHWn4V6jeRIWt+xTm/xXg3Wk
yuREDkNjHZFI66ik87mC/Dh6B6r3Dok2l1cd7OpghQTSQkPYCw6NnBXvleb7Cei/sovxG4ud2e4I
PAq/oVOh7lvQ7cSai8uv3RYQQrlbi40hNsiWvrpFzQeenxc4oWrc5ixcD+zZHyXqgzp1ZqS3nOSk
paywbe9obKrHiFiqewVwDQhqw6g1e/DmImHGT+cavM3kEQuwycUm6OfCZK3gsw43MSQ1dS7ZrKts
PZZrQfLtSoq1IdaQuP6tOgE5ROYzfLINKeyW3JTh1kS2U2yJIs6AO5rot7ZhgChzrqD4r5DQUejI
G3Mngz0+vMyInHU/KUBk9RI2RabtqELbQbyOm13Y7HxnGxDRy8tBlQv2pdkW2nbkjppse29Djd4m
4c4mNj4vJJ/LCzYg4ahaXZvNmowTKHghwdBryuSF8LLEGtvcv9XWG2riXsgrmjRmEnbvvMCgDuwv
zyxs6H7xwbHXNA1OWxYqyQf9RanJzlAIoCMGhg70coRVQpY2WFB/BeGBEuXKR9OprcKeYeaK2AGf
pdSHn+m2qdsDlq7dMXXpb1Ka4Q61K4y5zHtZbMwMN1bc9F450byAzO5F6lXL2qC4FkRtBT6TSzIe
VZluY7INdztzroFfG/IHaFy4PeMNxNOAoTmtZm6AjA/sHEm3JBqLFcU+nRrq/6oLVxQUN8dY6s6y
VJnhAIFearCj7uVDdPfnYh6kFCs7XjXqXNW9CoVUwJUXuxkZtDEWt7mm0u1poHBMJ4Gid8mzoYlF
jbYLlLbgD6EK2259L435R4iAxJ31D7ZL0YGhwnv5tovHnhL3Ii0c9WADccqFX0oyIqVHbocIJnLH
yHVImnVWOZKncZUaKygsYkTas0ryVUhuX7SKPLYM5PAuU0g7c6rLElB9MmIPXmKz9rY2IRIEGfK5
+qspWRnlCkz4/2HsvJbjNrcs/Cou3+MMcpiac6qmuxE6MgfpBiVRNHLOePr5AMm2RLqkqdpGdSBp
io1G///ea30LxW4M613aATACMivDhTN2amCTzELNazGdmRo7f0zQnTf0CWxibJm7KZPNhinlFZz4
E9mBRpbOUnjcF5s7Lxkvt7ZUtVY+240GttzuNLtpl2pnMkNtKKzSWhPTNpy9kd2auyiywfIEylIS
6YLjbmgYWe3afNfnmCp2iEKgzJoqysRtLS7HRf81LcfcQAdBovHOYrmeEC26i/ulGnFXEaqmLVUI
PMVpuTMSm5p4QYflOFCyXQ92tx5HXkeZ3wTCI7/VUvVatK8iXnSaWKYNZImK+UpQWoStR44u2apk
W4Yt9bYB5q23RYkVFC5WeyiX6taaY9u0diAlkUDn6i5Vd+q0I9m8bXc1AdCs33hdeXV9XGZbaU/3
AzNxJ26t/hfdgVUC+OYCrlpIf3QNbzUdLfnHFWo5lWkGPheVmi/j4lXF8A5veHjn14rdD0PmkXEQ
IjgzRRvjCcuTRlKeBeMmQIbh+6y+UmW+YThYuKaY7gekc27SByxTIYkhTQ+v/j6k+CG2hvFsGc9J
95x1/JjnOXiuumcpeFbWIgMM/OlKQH0S0iddfezmJ6V+NNWlfPXR4Lb/QIXTg3VIw5t4emjSh3R6
AGJrqPdU0zA4uA+D+zi4N+c7TIBafmesZRq34bBUPNwq6k2T3GrqTaGQjgPouCwyMpcj3bxLJoGo
jMJ/jfUofyD30KvR710jUUEa1bXxNsXHfPvzj9J/6NgivGKMbmF+Vel9vekiiX0DWNNfOl65caWW
WLnWw5SSN1OkSH2KAYHzOMmPYqmTqNlq0rGq4g+1xQWakBdlN7BCEiXQkg2pTSTLJPHzBPhlZ5JQ
tk8jdCrQzGtZkRzNh3EeF0t6YJGJN106sxSzkmOmjeLN+lDD3Y0Bc5JU19BimGCSayKg6DLMyLyb
xlHbtOyCUz9+JGFdOxIa9v0hknb5EuY+V9KmlwfWoSTcYpQIDnUrmPdmR25q2tdcQ6Cm7cDKelpT
Zg816u5fnODG+7YGMxPcvIzgUQ0wlvvxBB912U/EeuYEr0w+5xaRZmE0057AT2q09pm0ny3WJ0ux
bvlaAdRfC6/TUixdKNYtfrocWbdQqrnrLixehP7bygUVYGQ4rFwolVycdeXC4iVOlvUL65Zw/LZu
6X2HdUu71td1C0uXgg1w5HWjp5TLooVKNS+myn2wLl384NuiZfG/QWCN8smBNQityQhP66EQEMD6
dtUhrzMn4aoDBHb++VlqvG9JKPQSF5EgBikLm8yPf82EaO0WNGRJJhYIkpSW6qlBunuazOseRSCo
u3J6juoZ4a7RuwFhLJCbzfm4Hro6ZQwSJ8O2gs/m1WY04BNCZ9aksvqplaVtCfRzp85F5xqMeBh6
Ymbk/fAlTBcs1l8PrY/Xde1vC8DJ9voEQYV/jPJEmEgcOY2Vw9zvyPcwCaw+5rxseJMnlPrPFkDm
bRaPj1YQvxSNFttzPPl33SCToBHNTBu0wTwEUF4YQevXvYwEJonF/EHOBfXY9Useb53nDyJS0LP5
ojf0x4rKSj6SWfzJ76bsZWz9U08f/qFGWbASN8ocTZdgzYZnRTIy31Z+kBq5urGavP5DEytxk6go
BBINVjkCu8Yu26y8//lLBz3p/ZIPyQmaW5FXkC3om9dOpMkoEGZfbgdJLmlHqzTKDLm4whTRFfbM
CMDaVTprP5ulfE2y/VrZSJaqjUmZqhnLn6MK96AzD86I9EpZqh8cy3LMBEOQa1gOiV5qgkLXVWrX
nJZKdTdeawi9bi1BY4XsUQyaiNceBk8rPGWtZvAQBWKonAuvGLyx8Hryt4flGA1eW3jB4KmBVyIc
LDBdemnBW8UFLDOsFWquPLpSOcGwhOYEJx2de5Neafx6tasANK1da3Ll2s10V5vcRHejtfrQa9eq
Q88slipDrx88XCDtQD8AT55ceBiKy8GbiqVorKT4i4ulYr6Ef0TgCb2nBJ7Ve1Lggf0aEb8FXh8s
NwLNpXx1qRkpYOVCodGAxu8KXOyxm8YuuHsqMQl0XmoiyCh3hs4ZQqcL2Uv8Yiz0HhFCW1Hns1/U
LUOSrbekrTQ10ryvZEDNLTJsMUsIEYiz9k5ifpVDpfVIBzDvdCMWEN7M0R0zBpIkhijzNKSlh7hC
fpPIRNfU9G8/Qgg8Njogk7Al9WwyZukqDD5YZAqBhZwu5dS3J9o7wTmc+TgqCyt8FoeBFygklLJq
pXbrS2DuehHiA9RL/cpEen2ompa+mNUnD4GZviz/9XTStkyRjCvExsQ95eyYO9ECFdurB1kric6l
sVRmYnMU9U/SArxOW5OYjIALwRxOxMZMgfIh0IQvmA3az0xKr4dMeAljbb4tEr5X7crkGvCq8Cuf
7vtWPxwFi48j5rNIctYZyHddIIN4lNTsRP6cid57nTaFhxadFSjA6E6DPiuGk1PV1vxUBFFJlwew
A1HKPdLwKCG/CGlRpeiKh0poeizCBgavBiGr13xW8mF/1hKBdLlW8X/Rvnpv0QWdq6g4tdjvQ7lf
9Wzf/d4hL2aJQwSBmmqA1psCdTtmTDsFpaoOYAJhu4zxPo70/hYpl+VKxQP9QPWGFEjhF1yb9wY/
ZNsW4m0ZMxEf628BXFIyzmoyJAKMQ/wYaVgWZ72MXtADmI6WKjkh2VBqI6utvDglyRQAeOZGE36M
FAD1MpOOlSXLu0sIXDHmDcRWGSZao+9jXYvYes3WhzZVb8zaKn9hgWE59+4qDGGOq7CoAseV37WE
2yBPm3xUgu0w+2K1DeBrIhwVpp0pVhI+zQ74ZrFIIQZVpuXDoVPYd4Y6ccvrE4WGci/KwEkQLehI
vaEf5l6pwGkV1i7Osxxya0CDYbGzKcsBQVlz1UXzF3JMNKdqjPaoDDTL11udNDwXQ9O6ekvmU6HH
T0hkp31XEDhelghTYTceq6L3j63aAwDx48HRyZ2m1Z9aoF3p123Wm7mYNQfRcJBMZ+ZdUVhj4Qal
INrMMDQykErtRGBxzmg0oRfSgHheH5umuNxhFwp384IhHgsdlwWzMNsMa+kSmz5g1kkn7ShUwusK
5PY2qHuSOFBXX6+PdXJhXWHPFZo/H4jpGSBBMAjEMFtyZNnr+iZXWol/566jXQ8ZloNeJhuWtKS6
zKMdx0Z5I2YkMosiAYpx0fDJ1jWXGkf3MVSk6hpuOdF3I0HmqSU4bSt1nuoX7b2kkAbYFybuGu01
yumlpDPI9zpKRm+wRGODg1PZ5VNPC0uTevifMPQVZUHwtm6gtAXZD/DjjZSEUy5ihxGxjhbM6l3m
K+zHY8ZcqY6IPxGI+luokaTdkZTXyTJsTYu1id7Ez/owGLtRponcMdUHG8rHZGKI941ZB9e5IsiP
qvVJ1fTsIYNHHUS+4iVqEx4GkFeH9Rad+G+3yqyyuPr21VdPjJEBdaja0tyX5TzYeYNFsJXb/gh/
oTt2gF+OGVBysmFmyyVKZAP3L/6Y4iVxequd9nPC6goC3BNuu3MWxnhq/V5hktj4YIbUKTmQEiJC
W4Z+TBhz/Vm0GHw2k3mZohiRTpa3F5MFyXqvmrJ5Z1ZgpfRUaBnSSSreE62VUDSq/SasEXILcEna
YLo3RJQU+MuuWwsnq67PBALpTcFUm+1TwfazV4rhAKZvOLDj/XZL7sbhkFucxOxd+cDlX3vTt+V8
Y3bSi6A26gFp9XTz9fG0wRxfWKf13vr4RL/JjFpiTNQZHRb73dZKp+sIO8xBkvkcn3SMEHyy3ViG
AfJcYugeKJV/SIKeqMZZnEkwSCH0bqLl0Wh9NCSoJ5VQbK2OboNUBHdC98oUBtLK10PTz04uBCDM
Cq1BmMUQDrsaqlpF8EEV0TAWubQxFx2Jgi57Y3Sh5F1VfdacLZFtUDGIntUO/Hvkp9lX+cPpcrtg
wo1DVe3XO534B/AKbS9OnSp5gbos/weJ6PF0+lBNYfYg5IHDB7n5XGOLq8po2GcCM2t2lHFQWUdM
UXG/WR+aAQec1kMXfawGE0JzpfbhbqWIDwtcvmEGmC9JXgNBNVZXfjuYy13TIuGmStTB7ca5OrZV
8aVbiKucmbndEEpp64s7Z6hN4miy6mqlfjPXkd0+qlSkJWRtBwLUah359abVSwktDlB1M1SCfYvA
YMMcqrwWiYyO0rq/sJJ+NYAH3lYK8eJALptTQibYAcLBHUOKBrCXgRk2B9kVNwJAXoWNcRbquWvx
P/Rmmdw1lTS3s5XHEY05aTnPRWXaIM0KGFxJdCmVAMtj1c3HhKCxw0z6HzCSCf1hzCRjubUekFiz
qp2UmU6Z8WQKUe4RJKqdTaHWzmouK4e86B9MqZ2PgmZgtGUTt8VnNB+NNYDSnAsyxHX5scyyp0pH
fB62ckL71GcLVqrIScfwqBRNfRDbvtiqAG52MOQIIW19el6tSXIK6RCsXQoRFFQk5jhQlAppVlXZ
XZuSot5h6Sq1AFMHsLkWID56bxhGdCuMXTFOByUjrM0nhufSl31xEdQkuBgMnKUtIefdLJR2SNfJ
8a0GqenQl/vYYB6Ke8bwQmCSm16VLEJX62+HjpyvDXINAPfavB3NoF4+KcLWK7LsRV3eCzFB9Ju2
KHOPRODmKtAycqVZWTBBCdF3BPFnY1Rf8XGoH3pV70hpmMLHKtr7Ja/GZBoTQ7V0/noQMr8Wtlpm
bg3eA/sgKGNiZcsl/TmBhzcX9RFSpT9r6QVdeKftVCXnpNhqmzgZP1lRGBJR2YTXAQ10KxK0Q6kN
/i2CjJPUgNWVhF5zIC2Nl3EB0U/TPO7Mjsxlcxb3vlHBWTfHYSskau6Amap2k1FM9HB95ZzE2V7K
uonmZv9qCWzG1DIGn7soLBCP3EpKwNwxVv1DEWBGArpjjzH+nqQjCE1Sg+gO5jvDpMXtkIeNf4fs
5rOYxMZnLciBBgdEF/cWuX5Lqolq9uZJhvy5q0bi1sZQ/Fi2VvGlqVXS243wOfX7zvZ1nJKppmxl
FB68wARfZJmAKeivQ0kG3TEuNZFGfazbWqC8zLpa3qmjquwlhRSuglARF0ereewiweCklm9HCTls
ERkobHH2eKw3g03SxJP3i93y+2ktAaSiAYZBZr/8TntBCpVuth2pTCFSrUtYyx5/UnEnwp40o4LB
SHdUIPdt+V6SUy3sA0B5cuJcARlI07mK44+Eonbbqrfuikb+KOIH/8U6eFUP/Ni7tVgIw8nTFYWe
zFu53Aw4xTeQn21ZJdPgF9KLruWcbD7CbPZuD6Mah8cBFpenc9b3R1kmBhIRjaWNzRUQPHuiXbBV
evbyMwZcO6SXu0tSkvMi0oMAOYbZrpRug9ElMkWERc+iP8sK4o+iUeWdEn+BgQZbQRk2wCQjW2zV
L6blg2ntlz5+FTPGkGWE3gPcj1Q/hYmEIcfCu10ZIY36ctqi/J69GQcETYaocOHaxK6p4/GaGtnF
aDDZUunKEQMwI8yfQytldqxxBgLdhptl6031IPnjS1pOoodUQDmoPkzzYcqh2A5ADjCq3f38zJDf
L+D5DXUuuIqOqI41/I8tsEKaW5NPjYx9GRQ430g/QrWNcAYGu5wRgabUqPiV6qnr85ILw9xceM9Z
bqjkTInSNHjORkvaOHatx+ij4dbuQz00XBEY5HVmTQ+SiklWCySy6vGXhZcurcJLmVbGL8Qp+rvZ
rUkjCPM1bnadFqn6ZgQo5Sl898TIt+Uoqfekb87KH5GlZXexQmyVkUfJuYyE6654YdmZnNaDLLGN
Jk5c8vTB7K+r9o9kzHEhNdp5HCXyk/CE+rTq60lL99Yg74wlLwnMD9Y3/ApGEYm7VGmJSppBNoN0
XR1EgSx9IEZNvKfPzHYCq/HnqbsOTS4jUkom0gxd/i7OSHSh84cyIm3/wAkyOE1fSnY5hfIla4jf
UcSvbAmlMllQD3y6Z0YU3UM6dYtiumuy5NQKfXEI5Wh8JPjbxvViPGRD8kHQhOuoCfr71ZPX+3+Q
ddn8otciSdrbrZ8pYjowDBWoJTrnd7MWM1ADgSjErVTbcK8NZSlrrQgWN3PheqmsdibV6QVHVJ1R
cKbMnQVHIYi0JRNxKYONQ+JlkPpRNNiz6SaJBzMpSzy8vJSMRLP26DYS2B02WHo8xfDMGe21p8d7
w/ACVnuG58d7wfCo0PSiZB+bHh/o4y41WVV4uemVxDmLdGm9TvRYH/IOo4wGwqpnNR5eIaHxDMvt
Us+yXGEtWXZD3+37pfA9dWv1oUtZsyPrDmppqmkdIFZT4LQMcgG/2X01kRc6ihYk1PYhDJLsNDfl
rujdaq28cCl42RU/S3ea9ahDS52dMunGTRhpRMuaavNl8gwi437xltfefRqgzIRYofORQOdbUt9Q
sQolmIRgsoBOVmdVPCtgDsWljOqMOMaqzr64yGJAhgXSGWVMslbZb5rGyYCV1eSen8v6XCGCSQ+I
2sJzW5/7+jyhhwnPY70IYwSY6OE5VE9dd4oRe+L57U4Tt9OlUkCSLEaIgJqOMMem8luJJdCeI1JA
Ku4XKSA1ZYevakCWKTrzjVUQODCfS/cIASVS0hdBYJMt1WUegkDBX9SA7QDByy0NQm/d3ODC64mR
l1aeOXr66M3aUkO4H0tGknt53ItrWdXB0PYGx+qgVYfSxB2LEvSQoMZbK+6OFIOLFH3BSWiPfXBq
g5NeLlUHJ4iA5XzK1zLNE7whfVlmLDVmZ9k89ehysnObnevsXCHKyc7FcM6zczLYEUkwwzkazmlG
usQ5RMtHsGR/NvuzkJ4tVsfAgnkzROqpYTlyKtLh3lROUohj41R3p0Bdji0p9NxOl5IMfu2TYhyH
6ajxl56OuLMQjfZ/KiGRQVLoIRFDIoMkvBg9ZODvUUJ+FUMObL/ITvtTDDn/qYT8Xgz5lxKyGVwl
/SaGRAmZwaNalZAJndXqLyXkVzEkSkiJKLzymxhS/ycxZD0f8CyjhKQEEkmURQ+JEhJ1VLzqIZFG
VcEPYsgZ1ZR50taKZhBvZ8k8UR1/9skVPzf81fmTQ1jKVvO4HOLm/Pl7bKUU/bCY4S1m0Fm06DMi
eH0LngNznrUw4cptlYUJUUKGfJdnVrgJx9I4EuESX1BfV3aThCXXnpGERRnTcreEvAO/Uq+QgisE
RJYEGSn08shPG2E9jelVbiEkgHQSOHRINc64InUaTbeuppA8rLYIauwuXJEDi3xrXM/q0RBGBBVk
XJ4tOu5l4iOEm4PeEQWgQGJfFDs9E8LH2bAgEuIF/cW6jonauw8KUgUWfhmh4Bh4zOX575qtCBTr
Km4bgk763deamMvouzywZ7YozwH7h9r2R1uo7QYr/YSmeSkjcay1aCIPsMwn9gGOrzqMCg3BoW1F
+TABiAbM6dW4Ue7mnQtbjJokt2YCILnyWrHljp2bYiWU3NxyTT5s1qotV+vcgM205YKySmQ3k132
uot+3jZz/C4ugAMqKNwwdFnTxaGL/ToN3Up3Zq79EBFmJ2qXQssvrVUFDjuAQLRTLMfMA0S7wNu7
ls982ISGuFRGPGGzFHsGisxtTaALxs5pOQLapoh1pQrLhk0Ne6qPnZaiaUn6bOmUsXMPMoD0OYVN
kuxIljMlQLvcIXG7xB1rt1+rremQuHXtDtNS3eQ26xHvhqS5ce3OmptN7qi5ybTciP6sYMLcQXCb
q1RLSZU7xe5cueA8KEDFvelQrUnYmjNJzsA0vnOKwlE6RwmXgp9VGTYVS3ZIlbbf2UKxVPxEQmxr
IYRbqiaLuN0RqA2xoal2Ur9j7E7N+lIQxym/tmPAf8T+TjaRaVTv2+NabQ1B0gG9MdaOpTqkgQiq
E2pL4aUJAqa3bpi7UeDGnCxrVZ2b5y7ghG6tOnfxHw6szSV36lxLcsfcFSR35jSQXbVzyQ0115pk
hqYbI3cpay2BjG7+F5wha+U68jun1EnCc5CdX+LAGVghZE7cOvSVSmiXuh3pdsJZ0i0VrYURyDB3
HAXG8UjA2A5PRA8vNfY7VVwqJV5c39UQJ9ci3yuq7UixhcEmaSK17C52qCZmeL1UNTiCTOalY8mO
bDmG7IiWM3KSWE7PecIpUbsd5wZnCxlrXB5cIPmkD3GlLGpX1dx6+lbl5FKglgbNTTl9OHGmpcK1
BLZVlWuNrkymeOWKTANjd6rcnnMkxmLudiYBHA5XWhNjnenoHUYzJy8gMZJ6spQYOvAxKaGzkVsE
pW2x7+Y0iZciZgX5NyU0S9Eq+MUV+52EEEE7RjjV4CKlsIV4o6yIp2wU6gkXH0jYgwFk5FSGATnr
4khYgr7T2yo5rQ9HjMe/3kJKOjYb/C63s1x0W7NhRa8NwWPVVP65l8mPTEmVfVYXE3qrR4wSNEHd
hoKBuMTM6/3ISz0pBoTRdLqNa/U4j0F4WVOttLAL6G7sclhMhyYIaS43rbnRdOGDmcjddWfF+Z2S
LjT3+Vej9fcAGVMyFng2gz0mO6wSf7xgW7UfpLFgkOMthxEAeYmPWMUfXF3TH6Ll3vqQDOsSyhSV
qIcwPPb9oVAPZrYU8bWRvO+XaOC90e71dCnD8vLOC2SPQUwCo09byiB5ONwbTPDLfanvHYWVWETa
/FLmfNDnw2weaD8P6ZHq0mPfHUVlKSs4VdXJCE5FtVRnnbLq1FhLpfk5Gs9xfm4gKZdOMJ794Szo
SyXpJVoroK3VX/zkYiZ1SLi5IcAeG2WQsDR3drDuhPLoB8cgXCpVD11/GPqDkR2sjC3XvsOTDJ80
2inp3mz37A91i7iMpQrYJ9VS9HFMbSmdf164F8alCn0vRYdM32dMKNYa0yOh2z3/QPMwdEeJxU1H
622pEu9wRWv3pM4nsTrEwHpOWQ7I50SF45mK8rOw5NT+YpfwDwILE44Z5CQ+sZlYvcNiS1M++GVK
+jw9LlSIvZCwSMnUq9AfhF1flMrd2AgF5lboCiyBHnV007MZzdc+SM7bgggRJSDYPJXLxqVz2IKg
hMs5QNq3R5ylV10gH3LNaO7pX7b3jcClS2naiz7nXLEiBMVYSb3CmIsns0qduFNf2zp6LHQruIfN
WJM9svSK/Ja2SfRaZH3/OUevOOmQO0YsUgucgd5uUEmfk7TZayoXtXaQq+sSCN927msBH0+VbSJh
zHeJptb3vE111t3DY2G0DwRIMF6T6RHT+sTnGFY6cDalvcxaXm6jfNY+mX5xCZVH0BnWkujZHao0
uJHNwXANmT1hlyva9ZQJw66Woqckr40zHkqk1zUO31JAb2EUxwl6A+aGQXysQ/kA+lsnHzADyjQV
GPvKUP8oC7iFgkm5msReOnahOF6vh7giqLCk02Wbqk+gRQJ6sKvzYzhN4l1TSU/8fYbD1GcMPCMN
LX0jnVBP3I36JEKNaMDG6qa6kbh0IaerFyltlx2UAZBF0EX1Xf1HPwH/NcEAXa8HYQr8g7KNh2re
dr46H2mQqU+lfmQFrD4XrV8eJm00EXYG0UdGOk9imaWXNhyvQHKWXFIH0ZZpiZACD0VC7Osbk5bj
TeDTQfOTCiBJ6Hfhlk9JmcwneSjyS+brBQ4OrIylWujP9K9eJUHJX8ZiOhDaE4Bp1s6Wiavi5x8G
/7BDpvWyMFxF8HEy9sEfr4Ct0Qt6pjXEJgSTfBO16GT8GWO5CcDzORell3mG61UKsYbRSBDvYhaP
KRhkm3ALAX+E5UZmGAAsu6GkDFUmIeg9jZTj34d2uYtJmqk9zndX8aO7tJCMj1KCKbgQSLFuh866
YRzyOpTmOdAerPTRnx6N9DEOnsK1qvZJ0QFWL9UMRGe7WfGcFM9i/GGKPyjScz9+aNeqxw98mqVc
JIemuBh9Ud81mnX9878bkPN3a32W+Ug+8TwDRIS6/eMfbqiIy9UmbJe9KFzVetg7kzjrbq9JwwcT
diuZ2PCVk16CMTqmABoMeqBSf+ji67o04fHURIhLamFDUoZK1krwgiYg7mEUflbMJrgu40DeBojM
rprOIMUxh/FcizAUNc046bIyftAGRYe6I2/Kir9HaKAVJzyyvQ0M4aMFOoYVBzvXWM5awlW1Vx+X
7HbWYZsKhCclUnNR9ZaPKaVkXVnUiqf5mXRbZ/7d3MbKUydPXibk4otkfjZFA0yxOU9kXHNoi2o6
ZalukK0uZ/tYIq9rSqIH9MThgxXctFGWssMix1tO4q0+1vmV1SGGzglY3fZ6B6ZC04ezGI3ZiSn7
VpWzV6I9x/smiypXS/hoZF5UeKopBNcS78MNlEV0YSoWbfCyR6Ur55dCLT72LcRJ2votq7yQTlvX
NG69eIt3YV9uOwG96jZOc+Ld4MF35fRRj4YC8wKNtBFVN0LadQ2yHnRJjjfJgEbyV6fK2zMFjAPm
Mbw2zCVIn1zai9/tCvnhXTlYdbdV9bHyJl94VPvhj3AGgkmofXdGEVEQsecmlj5syw5hxs9/gff0
A0YirPX4FThZ+ax7sy0NyJlsJDAPWyXy8SYE2qE1KoyDbeMD4sBykGs08+OSZWnFlcs0hl3UsUeG
iFTtBjnY9YRpozExbbP7kLX4HFPUJirL7CF4gYuZwcWcyttuzryf/+bv2nf80lySDJZnKK6Mtyq3
EEVmL+H837JIRaqmAxGKMn/TmaLGFlv5glphOgsdxur1//tfL+N/B6/F9df2RfOf/+H+S1FOdRSE
7Zu7/7kvMCNm/7N8z19f8+N3/OccvdRFU/zR/vSr3Nfi8il7bd5+0Q8/mf/7t99u96n99MMdO2+j
drrpXiFEvjZd2q6/Bf+O5Sv/v0/+9rr+lPupfP337y8gsNvlpwUAY3//9tQSS7kSNf/r+5//7cnl
H/Dv3x9fa5QwUdC+/nbXfvrUvua/kWb32/9mr6hiPr37Qa+fmvbfvwu6/i/gSrBMFm/6EnPx+2/D
6/KMZMj/4vJpYJLmzJRpIP3+W17UbUg+pvQvhfUYijgZ7Bjf0RTd8rhk/stSEOHBwljYCMz4fv/z
t/3hVf37Vf6NwPPrAohX8+/f2fP88NZc4nJgFhCStCjMoXfKby7iyEzqnAw67bVSivMa3ztWqbwr
QzQxK5d2UCsZPuHSPVnCfUVTkL4+u4b7rs+mafLt2X/63vVHrV/8T98rWZ+gkoSsOUv2F8sBQkBV
Qo778741TtXRWA5vHosBUP/5hUJz0vN2RN0x1zRG/zykpfX93Qi52rFIPKuylCeyOTMkSVYAJ5C7
1cRn/jAwz5L1Sn2SjfYLmfTDVTCScECQQ2EAU0jmYfqolRWZg5L11AckpFtxC/pTNGbMMORN0HQl
qHC9pZeWT6xyoNeARHlmvZ/4knKAQb5JJpG0E8NHk1QrcbBb5d5jCifTYeAlHdf7od5dCYUvfi4T
LLdTrOYnEpcK+swcQn80tqlYqsAXfnhivbse9KguTkmZCM1mvVl61pILvj6XjiMGKIDqNkS53hmV
2bzETd07QembFxg3hDXTimRErCFUhdbUKM2jJVbCdZsWiZsIIZi7RQqx6iFWZQSjfth0JZDfth2C
rtyomc4gFsqcq7TtRQra+YKyTr2Tiqix5d4PnHqstbswKNnWlM1DlWX+TgxFrb8F7tcgKcOeqTW3
q0yGf0fv5VHEhGx5bD0s7xX0HHGwX+/qsxzc/uyb1h+Uaiid66LYD8inIMuTEsZ+LPn+sD5Wysb4
3RPrY71aPnx7zcmmn+LewyaUXtVKhPPIRxzekO+wXZU7YzPhIRmIZYxlPp/B1CpHWqfdoTSG3jMl
8LDaSPMQC09xK49AADUhCZ+S1CBLdLT6Y5lj/SrkMWUh3mBXWW6lf91qBoEt0vLY37fY6MsoR0Od
6SNIRsnIUauvS+31PtnPCLkzC1m3NHW7fg4rkrqG8I7JU+7NdV95wSiat2XT14RgZ/GXEIdZW4XZ
x9bHaReqQnTWWtk/BUrCSr6dGKJ3qrbJSj+AwSuKaKMtv3DKVGa/RJv6soYbQXQqLpUBcHa06tJZ
n6jNiV3P+rQQttrGrMoXg3VR5acfZbKBw21pVcJhuUt0BDlKbA+Fg9IVH3l7snf462690CabGd3F
nB1nDVnPRk1U6RjnaRIQFg3+UBnm+uuDX5+PG+kzc3AE/Bmq2SJE+9T1Qmy6mvAitBl+BsNXLky7
4UIa6fzYpwRPkDgboJMwAxKRJA2VPqD86dqatfHrATcc3xF9/0gwmjgs6hnZPF8KTX07qjKmAiOI
bgq/kDcyEJGXCPn/CL30SWvqi5FXbrJcLdYDVz3/qC3XkfVutl5M/r7PC3jFXiXakJ2B/6KXMgZ5
qrHj42Z+DnzxpDey/gVvyJ06a9ETLJLBFherRjEzjopAAn790p4BVqxmxdPPFy8omt98ujAMwRcG
u8fSwZ+iev5x4WdIWdShETBfsd8sHuQkxqZsReUB4HNxaBOZ++vNt/ffful399/dfPu9zTTDfm1H
1VaVWXzoquC20qYRCloUEwe69TM2e34x+Xa6vMzrQdJn9UKOXXLK0/br45lMXMxmfdZcvoOWoW+v
X/f3t/31HX8//n+Mndd220izhZ8IayGHW5KiROVoyb7Bchgj54ynP18XNaatf9bMuYHR1dUNmiKA
7qpdezvmGiFa+/+7RkN+tUG17mnxW0UFUU0Pidm216FLGaXj9vXXSCXoZiv6VARacrD9sNhHrV9/
VUR/Ufa1Kyq0epLKv3DzrPukacWhSLPNtPZPc7SW95oL136B3mC0eAPyCU6MpjZ1sIbXD2/UTxSb
ou3iO/a/0UUbAWYzWqPYBO0SfxnDboGxVp+vUSFenoqsufeUvfMB3OjFGh6INZSvK8WdYidMqfha
QCuGRRZ/Mfo7xGe8t3CBNXgcWvtMzNFoH/q0Tl5IWvUgs2ElDieCCJaZ/keUF4Kwj78+j5IhVGQR
52KF8z+ohTVlF+nqbvIjNTIrS7a8ulI2WV9stqlbaBhYM9Shxard51UOtl7PAxfF2b4jhb9YjzHQ
34Ubdm9MVUpxUfiOJCmQ0DtiSsSm+cV9VlIq88EuqJN5cAkbi9+pO3UhpLVavnGFTjnZT5fQO1iu
4uEB5u/qbB6G6VrvC2DorZ+eFRWlpz18tJ66uZ3QuW9cW38VVzOGuk9cR0j8T64VIO0flWbdp3Vh
vLrQ3YNOMuJdG/eRHW80m91Xee8P04FbEkoXGyYBdabnwByJERGxl7M/ez/6aZSMz1nFiD/9Kh/m
D7MdQBgrKmNtWX8/BJAVpJbbHj7YT75ZCMujNF2nuu5ndCSTDCrAzcnlNFZsDlS/RCbnCxkqnWL/
OKwI9EctM6fdXGX7cM2XZ16e6ZYNZPsGFDnZJL0/fYvq/mbNIjCvadZvkkQbEtityGc5yHwbSdFu
NWiljXRO70wUPV5+tVYSuC9J0ryYY5HeGaql+qRl8qY6ef6/xq3qCr9mOV0v4grS+tV3up7qO7V+
fTKnzFHHqpNhkxpJfOPXqirGMasj24zYhHfmdMg8aGjSKKd43Zjf/aT3gzOlwOF/bIKlvu+UYbfZ
O6koExxrjg4bEaV9f75G6mGpPH69/g8NtJ6SGzEa80y2FJVBNtjUnqUBmGhyau25TtzqKVkQkvSu
wi6Nbly3ZT3xq1mHOusJ4KfH3kCFJoNo2ek8qZy1Ma8tO48uOoLH1446s5RNzsR26q3qELqeX35y
hh48HJ5rcj15AatX25z3vSpjEX2mo0iT6qiAx7KdiN47xGXl8XzsqJ2cOuVWjUPe9n0a8RbHIIPR
+N/f1R+qjeU7thSIAToUhG7YWP75HVNBCutua2k/klR/6ondPiAblkILCi2DPDVZdn0nzu0/sLxM
EF34205Rw/ful31cEWuvGpNAE/bZS4Lf/MWOyPv3PPyaID5JVB9UAA9Q4zr89WQ4nimbvnYowyeu
vQniTsdRPTikWw5yR8uZOLICQcjKsplRjMfJfSMst82KLJAG//VTk2cE4cYAGiK18SgqSz+PdZgE
pamXfg6da3psVcrDCuHWIkpXXSXOl5UshB8u0EY3PWJb5oQcdZIV3xv+RGnozl8KtiJnJw/X+RE6
l93ouwdkJLNND3dJvD21a+s/VlwfqPDUXxEkCvtDiXOB2PtQKRs5I1RXc2z9cErUM7skMdDJ/vtA
8oRvUdp9b7M6rCFF6ZPu8mRqSm6vPBmtM+oc7VstyezbrMs3qRV3NyhC2bfAw9/tSWrnZ8ECi/uH
Dhk1K1XJFmW0fgi0/lCtlLbd6tUIPYRZvDVzAu2agrmLAq6lzpQdqka0FsQ3Q/D7zh6yq9EezRdS
F8G9B6lQO9XWi5VRtq36GlKap75OtWx7eq6qfIH+QmsO3VSnV3KWTsv7GTp472en3tNZNHnpVWZ2
7X9QDvl/wm/52zhI+kGS6pM75VH2EX5LVhi+z6wMv2dLuVPoVrIBa8OeRWfj4gJPvZJm44BDdqif
2FUrq2RVWvPec3JM/djzqDpgdCNO0Bm9T3RylymlKVP6tXOXm9RwJWm/3Ca2VZtUR+TDbX0llnWy
lttMzF6dhkgx6vMm5xY0N6d+4liETb08O1+NZLk9dr/PYrCv3rQtJCpVRAm2j7jOqA3ttQFfQ7GT
Uzl0Wh5eFRFUK3Tqk91e/+Z8cltUD1U5wZUGQoaKvn4jpuNpOCQ8WD0LQasur266EqRQzSpm4xGS
uBGbHBz2Wsi+KB+yddBFLyihxWSqjraTY0zJ13EGsQW1E/wHtTH1nX8uSLk7faCYiiBWR/84+KjQ
GnsxhBGL3v7I+nLt4Bmqg72oteQ+uUptHg9H7RYl4JJ7htJyKSmNiCCd3L63RdtFHdIsWS4ndN0W
iFhvrCJ2RlIA1W/TSIdMiKikvetJEmzCuk23abVqnx2zfKzq1qAG4Dpaeo9/Iwv69rL5Qi442uZ9
qT/p1HSclZWGyE6tp2Try+bguzFlG6yazowpbZ+sAhXGpYujL2rGmNo9NaNNIecjuRBgJVptkYxF
VcnW9fNmnmBZIFF5tmpI6Ri5G96LR966020OWG7Ty/NKPZ9me9CvPXloTQ34IccC9jP86jk5VuYA
7VM0lttysroHCjg3eTNDBd8E8RPFa+YuCfxuL7ZfHv3cZND0hI+NCiA4JGf3Zhgmu041xZbkXrFH
TSbdeRJyiH61S7bqD+IoNi1I091qpN2DdJzmOipAKy1oo9N6mB/jMymFG6KZgIiSOfXMorqtKX64
Mpro7INdPKRTjRTX0yBHjWzVyF/TiofYxQ2w+HFaMX0Y/ue0Hbmmf19QIPT98dfuqKJr2f/zA7U+
CjtHwUoJU91r3zIEC3piFxZQKh+4VzXMO3lHnN4lPoXxt/4XMSSImoPHV++ZpYDMK1spJxJ/scmZ
4my8Hb/zQ1KzqrfUca4/5z9eNEm9nx6PPNKR3QNE0t3DCJuObjewpquVnzqwBT9ZIr/ISD5e24O5
nXkKPQjbODqT0a6zK/ucNLbzVK5uChO9CZW94iIXenI1wA75GYiJiCsDJtSnu66EtqFkvR9kw443
BPQPqhkVzbAzc0gjdNWMw797JfJ+6pXIu/TqyvnDWCOD46MqYNBb6/mnlCXEelzey0GLxh9rnRkH
aUnn4OfjITXbnwVcCfe5bqLNB2EK/5OiKod9apHuUquadOyy7WIuDpIA+nDldQ6KDF0Yfek8bUtN
hPW2riGUVQ2EcVCCwlnVxk9jgwQDde5nQdRrd2Ki5gZEpV7Hu8lJecRBWAIfwKCk4pJx6xhUQTcQ
PaMOwRkleNGGaEp+OHXMWWDD4bNuxe1kl0mGvhx/6yBWiMCLrrHYSBRwYWwbohsZa/K0ru7B237v
F29+o8oaQmTDWc7dGt6XcKju3MGfHqGM+o/7wPsTbEatPAB826ZuwvBI21gfmVSHKfRbHUnab3NL
pF/flLOiMrVn6k5i66FyCpDDXm//tMY4QLlNH58I23YUQVN8Jk05jPWzW67NozTMhN8NYJ4QPhP8
Y6N0bqLUeZDWgFDi05iEP5HDHq7MUYMGs4FqXqJWC2x11TRpV9I6xqpyP4j36KYgEv3Lz5IoVgAy
twmcnZZfyiKsCNjvZHWuOMlYaVV/NoOFPGjv1XvSXjBI5tWTBPflAD37fTTCiiytkD/BWW55QCIl
G5C27sm/MhZrS1qbguV0BjyrzgoYsJ+bpb0WDgSxU39tXwZ96D/3fv3Rbk06b8M0aWGM0aPwP1Zy
6DZ9eLQZ6GDZiKUgmg0Agvjmn5slvwH0s3Ru9a1b4PIrwxBWgWK4Teclg/SqBKoVVe18I2dVVnYH
t6WYytKRIhZn1SymENqrwHrM9dy7CSqYSeogiC97DRS7l67umVfCvM86Kti0SVJ89Yr5Khvqjvdr
TkX4mJk/PEgIkKt1bk1igtCAliURLn8hr8QLieJ039+4+VLeo8sHL/d6PhShuYlHhHD/Msukp7g/
RmxaLbROBzdOYL1Sh5NNFYTpBuLGnhlAEsfbvX+sRvdQhhTvKEUeK42r3VLbyFbnmkXFvH8dmgEZ
8XyBs6wPr3gEZp9q705glXyUd1ilNNEdoLY+HaE86HLjQmwtIuTU4EX6+XFLR+LpOa87yj1+bQJl
33hqnvaEv3zFJB4u9bmhM/aHjjLZo76PnK1K7qfIi4ui6M0LSoTrZnNyOba9mISVG64HJ53su9WF
erAsmhtLtcQE+r8BITXfSEsw/XI2VlDuLak+KZHrd1/pIIfzxYBdAXit27ffUkuHE7Kf3QPYObZf
9RJ9LqwSgVU3Wa4qIDavRpse7VUYVoclBiVLZC7+TM0zsSjXCO7sonQfIBV4QYwy/uyweYd5Brqv
UvMoRzWXeJ02YTMby9U4T+5TaaFn1APJVQEruzOkIfEjO/Zj1SONXLlRQHByi5J9kwbx2b+vFlC8
+59bimej6HhStoqwkLrlfsOIIBdY1kG5Wt+KmPvFs3X/Wg6aD2dTs+T95mSzYzRmNyaB8KNPmef6
NXee82uU+H5oir+jLyVQXf5LXtM/xdq6UHsUEBhVhwVwjm2zEjmZ3KTTETCFo7kxK/voFltutnf1
zt+KDUoSY+c0QQPc2p+pSewoaZ6b4LlxIRFxLUSopVmDd7nIej9m1UlvulDgYlR1v5Hm4DsGApb2
jbSyeK2eI+c4UCwFpDshZB/3UZB8TyGXgLyCoPNgz+FGUmCLWn9+sOnKlv3pd7JpDpnrY67tw7jB
8qkgmsxss2rR5yErsk8dUtlnhhnzSgEceOOulHfkTqZ/Rs/qoBuD++NP1wyAzZWtXJ1mBOA/o9Pl
t7FH5mWMb311AEBWXUOgAuILFWLXaSgclV5pT/58y1rfPmitmesUyuETjE5822pZvwX3othUf41r
NNM7z31wAE0c53fW2n+hykX/hPZmemUXBG6k2daTfe5lMXysqrcz8+TMovz2/Oich/HWhN7vSpqR
1rx5oLPv3Kg1PsWouyhGhSEcSCZSZfu0OE1yg3Lpm7zFxERu7ortDao71AFdR5n9eER3ynrcQOFx
UxtEBE8L9dOqXHrNhrDgh+W6FurVYTYS/zJYQ54+/bCkl01iH+JZh/MK8kuykd2VpQ4RCnokDDlb
q6ziaQe8+ZdJzsRNPKQpB733uqswNDrqMdNkk0aDj+QqJZ5VlSRvLiWom2RdVorWovBTsNzF3pi8
6aETXq1hiTyHapqQW+zAfhUHaVbo8I2lEYJ1Tz+Hnfs1M+BcEpFuRKKKl54aL8GpiT1R4t2mrf+j
HU1v8zLRrHUj6dAZgsczaUpOVLKh0nFKm55sA7RZ9aoftE63KHWMqz0vP52kN83TIfjVDNH53TiN
nVC8j0vE1nc5ereNmd6sil6hsW7SIG0o1oHQ11ot/2ZWxevRNDWf2Teu2yR2w6uR+PJLPYTc7Enz
2c4Q30vNvN93q15/bkz7JuHN/uTbcXAcviq3D8OLAWZqZWepBDdxkl4nja/9Bn+wKjQjIFOyLgX+
wErAuOtWg78DAIml9NANXFkl+gOUhN7wksyh52+IQbE5INm4mxPKsEZUtO/F5riQFpreSzBUf7ih
TpNN7Hw2ca0FD6iurwT3qAUOIBnOTCvZi6iwHjSh6mxsFyjE6P4H/xgFFdaf7wiH6D+kBgGYDglz
UtT65ztC15uSUr64I+bP4m+YCxigp0S71CcneksK2HVbtkK+1xI4RL95I/YIiYi9PibGHtqR+C3Q
KzRXUse9JfiwvBTwTIhbWTkl8P9gPjYrRx92XTrpB9dP0m0/9/Xlqk/foN9Jf8IsH4Aih22bkIk3
hP7noujqrcl27hEqmH6P6mxz3UMbe2l0DcWprb3eV40R7czFgKeGeUaISX6u6/s8JqJ2ibvRAE+D
kolR3RurlIoFa73xo6zi1jCwNXCREjCIhptVe2knJK/ES8zSRGNovbBH/avYxSSdcljGhh9j77jb
4xXE2KkpO2MeN0NZRudi++1iPgXbPG26q99sxVgW173e7Jyp8d4/lFzKKQf93Mzb4vhBjzbx0Zy2
2qHLOu7E+OFTt9PIM4eQ2XmJlPkh0rt7K589CEhtA7lbP2f9ksFId53W5njVZEaIluagjTBw0K78
Cq6iCBIHH3LnnEdNRbw/W7ZT4CcXntsXT94Qezewgd25dkxLmQbkozZdrzsH4Q3Q58i+QuTg58lj
cvSfkNh5ZwBcMvZrjDTdwjv0YC02MkegJsrn4n5wB+dGPOy8ySCAXGbuUTrFBlLmDF7b+P54JYgS
9lDJrNyjeARJcwhThMS99jzpshlUE1az8yGXDgzE2NR1rSpsICdYj5cVk2esya5K7PpcZrXXOqTW
JUJkhHfqFvmJdBvU4XLBVk1m7KMQQqO+eBV3MSGNSQrTH9Wzg2uGsW9fasZMBFU15dBEwOTgULqW
UZEfofhU8zeRjyA2yywvS0/3b8U/sZP2nPB1vJPvZpnDL2qBeg0afLhrG7WMtHkjqgNqojzbKL+h
WspBP2hGdcNLvOJBXLrVg/QfKqptYpoVvHbw/wbgy50u/woWJ9/DowcaQjPrTzkKnwb57a92SzWh
21cmHHHj/KhRJGI0YfY1KieimQD2bv0IEUAzXN2NdJTu/HNsPO0hCauMlH8Py7i6ACpSV8Sj3pZq
XG6B/A8Hb+ZPIRfJw+eqDqzPMwxBaH1PAXgvrX4jjgpBbxvuzZxqPLZx9iO14lPawN47zGm+5emS
HgyCo0/awldWTyUrgTnRG9AoJtyRUfkgvYabjDs30aJzacZaQPF3lX85TtXyG24IQt76CGs/mTpc
3qG5VjBy0wRLot+lCWXuctl+jvNNY6wVAXLru8zm1Z52HtgT0GFAn0+mNtuPBWtQ9bGOFqXfXjRx
dvyovtaXyOYM8FMoFytfeUwEVGlbnbGdk+7vz4yiD0TuKzLq6nMMlW6TQS3fP/Pk+nf9kCM2qTrV
zwH8lwP+QE2Zo9Z2t8LrIC25inxu25ym4+f6t88sgyhM+p/PHGWwKfVOFd/15QzYPXOoewwOdUY6
kpJDCMA02DTgHVSnSw44Ba4hQK8JFWqE+ejxtariR5Mb22Nb63n9pY5PiHaNGK4GTnpf7sPEf82s
GHpAsellh0alnB6t9WjqG9bRYanBV5XwArCyp5Sanf3QNvOOcob8idB6/tQUrz6/pwdxoNzBOtP9
qj2TZq1n5iODxVGGFPlC9Wg8lXuxwQwXk9jbgilYDtWYb9+HMW8X99nOHRp4JM0xfwL73t8thnt+
8iiaZeC/CRWszMWSKbjhG1Fhtbpmtc8HlqFtNHsbsovdQWzlrE/Xi51+Xpt1OPhWk8MB6afndj87
l3oGx0E0w4AVzbuwrA9+VrUvq14WG1gvl7/idZ+XXvdzydfvk16Yn/wKHsC0RYsUQJFPvZ3tnRuw
4T3MIQT55WgWX4BWX5VqUDok5zwRzK+pY5HN6NfiUa48w6V1mabsowH0nte+21LlvXpXfRr/ZVEO
dhY7mn4xur5zk/DW2Nt1ZJxpZejslgzmQD30/RetO2tsm+r4ZDK++pF+WxV1j+6cDqnLzJecon0R
J2b1Qxui740+um/urEMYP8EV2KHhvOvXTIf9dX2/dlSaNbJJf1wX4S7/IXTWYOvF8fQJGWFUr1Ft
+/N6U5N48abq6n2wQKjrerm1b3sHTYs8zMlhGx6qCqPxVRsMeAnNDrba0tvH7TJf6Ig+f4IK6LIp
1KxtYGzBmA431jwaFBDAPHYcqSKfcbM8hYFB0ZadjWcyoCjPQQ/5X2wTKkQDcr2DCmI+r4F7L/1E
vsttazTTbVzr862nLQXcB1wJZOnDStntM7ddf5j1ONs3Zht+Cdv9caDlj2fmsFaXsIWuT1Pcvh0/
SLE6G63ki8uWabwxvcbYVmrCZNIuq2QoP61+vFyY/oL6Uj8Mn6FPhQgRB81qfTL7RqEAks0j9WHR
Ri7VOV2/6Vg1IAwFGYk76vlOOjSn2wc8NV8H37LP/Zqa5zibtdfK5i+vpqSACLH42IdRI1rTB1cb
gQirL7qyrGSzsOx7RFRguAqNFnYGNaJNC264Lv7cr250Pq91qziGlk8rArcyMissh5VqUbBt1oI7
+O2RduaV9OIU5UuzTJAm+k1xUUVZf8yHS1Lc6XskMGIXxuJfiXIj8p602TcP6m3aUpP2qArTHv2c
tV1jpdqZvD4T9smPtf89Bnx2fKHWRYJgWZ1aWxkkXmMePy0sJ2Fw4YXszkNwOfsTr+GqghthSI1L
Lx+peavjl9zWtIcsgrAlHKPX2av4crLC3SRmEr22rTGfDzp029LrFkiUaPYyHqR3nOyfee3rt9JS
M5qTH72UasZxBdSvpnAarrsWrUMSgj19diZMbQF6yNeDM7I6HSnXvZi84c5UFG5t6KMc9Vu3NtcX
PPRdMiApkSEhewsd8+/TJXb1bb/OPyLjywRz3kUIG/rWqQIrY/Ma94A6Ouu8IY4PcBTOJXME2905
VfG4QmFMclW/e3cuNbbn8wDNlQw2SwuVwKah8lnaXfkUuXr6kCdB/jg5DkQrcfDX4OZcyBz84szs
O35mciE2VN+HGgJQMyBMlAwJUW/FYotGoXtWaHBlSrOZQodfQVZfS3O2zIsEBMijXYUqCVWfVUuZ
vUZxm91YtT6qhXT26lOtd97q1DpJb5pDTq+X6HJJ76h7X+0KylHp1KDmsPT5U0vZxT2hhxe5DnQp
zaV8qELNDxjknz+U9BatcfxQGjV/LBYyeCQkTKtQPIFC9kiznBJYINnJnJ1sfqyQPb4AgcQaaSG5
eeVETZnC8vya6OgUqjkT5eQUUKo2fYTAzrwdiiB9giNxfSGQeJahtvgoLX2qWKIlzoO0YHI5gAnO
ji0CrddWVE330hf2sPEula+YFtcXIs9PJByqYyu0rNdhRr5c+sqo+AYhS3Lrrev6oodkrLrcpoJB
DfR1xD65N8Jr6TUKuE3LYIHyVfWSaIKc08j9K+ktec9v4AVsr469rhNyT+XeJTt2/cX1UBRFxb53
2+wAqqh6XuEzp/JCN3bSjHK9v/Hb8M0jUsyvuMmooEQzVjr1nktVVhdcltRuP0N3W+3LFLEj6YVx
rrgG5Qp2XMb2iMr4+bO4FmWZAdOOWLiri8YD2j4WiMG99AZdozjRtnk7dbe5Zce7PCuMHWDU7tZp
KmoeBnWaQoK2IQUT7o/GJgYqtGk6Ayk8MMBmVC5UzKg5dAQoC6t4A6N3mFeyFGWG/AASvsVtk8S3
umZQet7mKxs2iHgO0uskXX8VLn6yCYumehKbyTrZKczhWkxJMIUXshFaZILF6C46s+p4+jL7DPvO
PozXYSdNGWFSmZCN+qNYjJi13uLkwELVBeIlm+6HcTm6i8c0e/zsaieD75UZ/bgfb9JqfFy9+UsZ
whcv5l5TuJV1Hi+lGXWNDf8qVSfSlMPUms8WTNQ3cqVgzbuLhLfX9uShO7t5Knb8UPL7yZ4RvdaH
8YwnTbMv+8rbycCxMrTH6a/j/7ZrgnW3EDPbyyxAoU2UztNzk7Dpk7g75VpuTX013z++D53U2jmv
ZKijeruu7h6cMapfqX0/e5Z1nxEvvQ40//JkkrNsBvVtUjMhraNpGtF1ryGujpE5PQ7vMsr8u3UZ
t3OUHeJ69s5yOxqOwSgJQckh7PxHPUEr8BiDKjpS5fNcvvtZwTDtB88bqB+vUcnK4CwznLyHPB7C
x2zO4+/hQbAmp37dHv+1X8bzai7Y/OXVvkCxcdckFYIZgNM3kvc4NQXQe2pKiqRSzr2r46wgvade
GdsN0Py3AXRj/lwHd51l/Gxia3lzfUiatbZFyUEloFm13SxtHjz2rELFK0y9l2UyiCsWEwpv/swY
03gZh6R/oM6wecit/FOcZ8sbZdL+3qvBEg28Ot9iviw0KTexp0NhZGYl5OMjeX6tLa5jti1ZlsDM
c3JJDAcA+xxDPBOP89kyVWRSvKC8DzUzPTjkIG+Otqb0JwQA+25nBm08HKC8pla2nnWI7XSfLy0F
wrDa+rlfIoNF4ar1Ir2ZRyFN7ZubnPjxfqb+aFtrUxVuDLPSb2Kojoy2X+4tdViKZLknJv1tMdsM
MjhaYvcHiN9kqNjkoLtwTCxs2u4cKxsBaYLqXDxYQp1s6FTVUrefVNPWDO/gplGyld4Kxby7prUB
T9EpppoEBRJTSMcqU1jHIwrxQD7TDmLF02y6sU+i1n0AK9oDG78ZzHJ6MOBvf5wokDwEYa9vpE9s
boSWEWhYAkLKX2xBBnveYF6PaXF7GuguUEBK88NAq3T0fMugSV0pCdf3K8mAtCjDi8r0/fy2ZNlQ
ToZBCCuCF1ErTeoOYXX+eMYKn+R8+GnVe6JHRNKIUtj6owvOdWpGB347WsOsOVexYX2VlhxQS0Yo
WEci0Com43Ec/eiRsn7pk2nCpNfU3Y14XZetxVbN2MeOcw3UIH50472j5eV1UqyfTPkvpYvp7uyY
empdfX1ySNsWsjdLu5EWefXiep6MT9JqqZi7bit/Pc+BUFxTzcwaQB3Idb6fOQkyICj8fBaP3Gje
7dJc8nzrQCx8A26230gV50pKdhPkmnc7NXlwp6uOQpV3VnZob3xd927jagruxtl4H5Gmwc+1Ni/G
EAaYkZLlR8tY7QelGLOa3WNRDv2jx6Md5DhhFHEQ2zQ3YJTs+n1QBw75AbGZ0kOGc9666GNcO31p
38oBTg7gtSssUmO78KFVR+xnVCItqscejbPZIqQmftKrTd3zWIb8tZ1svikDl8I017+aFMlAYFCj
tpEOaateLYy++040PsQxoJ0SqtOn01mkLfGuVjaNqo+dnQW/95785sq5roL+W6ySHgRn583En/82
MBITBvXgQewtkGvCZh3UcyqJEbNNKuba/TQOLHhgcGXLreyn4WU9RgB8vey+N1ufDUEYvbKR8Fki
cdYqm5yJTXrFbxrb+GMvpW7vY6s2bCHyjc1zbbWiG7+PEW2N2/lyqZczMZ3scla5fXQzQMl5HjjZ
+mzn4Y1WN/MPdZKRgJMTpNaPFq+10DxPo1F7CvlLDOkQX2qtcZ+H7CES+cvJaReszab2l4kACX9T
Vx2kw1rN+DL4e4TP//TWhYaHLYUbtBe+B7OxWc39+eQ3xjN/Su18yqNyJ03EpXoEY/V0I000qNim
sVKI2sSE7AA2sGlK0wfpDLSq3TTceVdabxnPMnGbNgRWVTN2mTgoibWHRHifzRWAtQPgq47N+VYg
cgKf0x3AYfZGy2uqP23rVU/T9arLCvhFg9x+1dAjh04PaZ0+bKzXtu4+L46V30fEP5//YZBmLPqu
rEz3phx2mqZRukZkPIpGTjR7l8jJtO54Y7kXLnoq+0IzoewrwoL4OOU00rQ6m52VevlKs+/hh1+L
uEEJHDInE9WLLbn/5Q2BjGo7Dk4BJn4ZXw3oTW17eROvuLYBtdXB/Bb4CxF05WWNmnjJ4H/ysjSE
T0rDjYmGZOOrjZKwmqHuh/fLSvPDZfHqcjg4Gk3JV5pmcXs6pGjKElNBcfpvc2HwHt+Amtq2LfSX
0kGivbzthgrZ4XqkjK/gXuY985L0uXtRLI2zz2zdeRvbbgcHcfIt9YxkRxGTf516nnmHVJ23odI7
+aZGwtSfvVDP8D7SCIvjSHEAdPw+sjEL6ziyQuPkW5P3D0vVXyRh2nwF3Tg7YfyTqmeiL/Xovjgd
vD/VOCUoNsPk2WqzuadMtHoi0kJuyxspJWFvJ6Oyavk8IKv0inCHtyudKb6NbQiGDIf4HUIU2WPa
kZaPirz5loC2Inaf/MxC3qha3b2tCQwdqUMNYzV448Fvq88s+hXBu00sCijcNuoX/wsLzotkGZKf
hsNLI23Nz2UBWUxYOQiU9CEc6X7mXlSWQZII0je0Zaf5sw0jEQL36auhhZ8HXgiD4QS3IYxUz6OH
wmUNVfkFLC3Vs06q6oK3xbpFjKB+npZJv+vH7IpbtnoWD9iSLqJ1ye/F5LZBt019Pz6IPxSdznlT
GDkKIQwgiE+x/Ow9yKXE5MfzjsLr4UFafWwFmyzRo0uZO0labe9WqbOTpot23c0Y1V/Ed66K9rZI
HH3jkzS/GvykeCZ0dTvmZfXFShCAtoGBXra+33wy4OPqOqP6soRUx/Ir5kdRl/pbrX8Td83wE7gD
WdhL0zf2kLhPnysLAjQoCbq9mJcx3yHRhtZSW5iHyozhPlWTjugGVNyMABn74Cy17EPdVtljVsHY
ntglCwhvHLMtij28Chve1USTH+u+yu9i9GWJyk/ZFiTGcOGPk0aCVLX/n4OPU6mr/eMERjT2m7Sv
DgQ8CIn20zY1x+AlNcruBp5WB8El7KUxoyoRTagNqGZbzr+59X7+u5vLYulAMRs8yYnFegPep+xH
kvXBpvOM4XroV/uVOh0iA13ySdeD+M51kadf1UOU9QEcsWkJRl413cZxNhmBgmtphtYLogb9p9hq
7du5iCgbVpONiKR4wIezGq0St1iG7x3047pZEpxg+X+Vwijyxba8VFW664+160H5kPXaVRiA02mJ
ye1RltIe0sVAW3NACMcZh1tTxq+ZvxmmpP1Rlw6cD14/vcxWm5zVYQCAvV6Gg5Yky0Uadv1dsWjD
rs7i8BMJor8QTol/QjWEshifozHMFz/35zdP3XtaXVn3adoY55btDpd9vMY33Vg6MFyif6qrBwVp
zPmbhtKM1hATsyO06TJLDy8WDWR135nWCyBG/6JuCEJIc7F4AlKbkB6bmolckImK27E5RdylRanl
Oyjr7Zdcn8mWW2XJ+5Vm76QzTbc6Onukqy8aN22OvW4b9RfQW/CdKue48ljn5XF/7K1dsifQPQzH
sVY4/x9l57XjOLKl6yciQG9uSXmllEpbWXVDlGt6F/R8+vkY2b1V09iYg3NDMAwpyzBr/aY4hKYy
fLYWVpcdeledPls9r04OkYZxlnzdfEXRRoOGi/P6iZY8RYe8LPTPFxKoN+6TxjA+W0EYW3t4mtZn
MU5UY692tv1ZZG5Dw7Rv3c9ry2lc9roVep+t2oC9IKBy08/n9ti6Nb6gM7zVblX5kI468sDPi2Pq
gMFOasAxXqaHf/eQjXiVEA23qhyhc/q2NT7VZWzlmKWE3mNh6i7Sw6iQDXX4yOSL9GVMcnPXRPHy
WSn7yUNU4WWSWPiYrpfKK2wlXEWcx126Xn/vmubEovKUXNi9Tp51uvqql/mIhvg/F7RLopxxmTm1
IMEdX3YL0xKrSBGiybH20woGHz+xqmthRe35/mL4YyXnRqluWaf++fpjxqRqLiU6pev19xdz9Oxo
uW39cK/v8eo52YhdyVe+3zspdTcgMKZ93sN5CVedTQH4//OgJGb/EHsxOi01OPt/qvM8tjpflvUa
56h/Ti1SaRUTLxQMpdiowEIePk9l167O8WHvWu+z5f+4XZcngL4iUgvrS87rfeyoZ1cky+asuEFU
erB+Upe1WbZ8eKPmHZuIf7ks2lbmsG+Kq4tqedG7AC4n6zWUTY6NUFnGjvPyobWIM9qt21/iujff
CqIBsj4rvOm4xCC+P2+O+hE5kmT0iYGwoAWj/SAPdZeiiLkeZLHrLHCXIcQvWTc2DUlqcvzglZGj
IDKVOpfU6RzEQNF49IzlzCSMO5BssEOk+gh8Ma9kJets2VG2aICjZe94vfZeL88wCvn7Mln8vFYg
KgY5ZMpZG7X7eUZdFEhDjpziRR5mE/XOcT3IM1mXkDDaRI4KTP1/N8RMyX9cluLVO6s1/g//u17e
RF5KmjzcCZbLn6/4315MXqsJ7wcBxDUyR+g3H8N5p67wb8msu3PvPgl5ue16RxttayHJfPc+I65P
geop415vcdW0NCt5UXSBCA8ykPsxjvL3JMzQBMVTdmnDlL9F92cPL+7+Hz1CpelWMzhUIzy9ePD6
juAVDoQPuuog65Gax3uVk6d269/L9yuEnvV4s2J1sN5E1n92dmbV2QxFowZW33e3uWaGNk2VWCOx
E490n3AOFURCv5mt7vZZWZfgtXVAgLKuWhtaAXyUPTaa3uttPhs0x/Ft0K/bOxNzUmYV620c+O51
nxROWf43z/Pf3NA/2mX/tkVz41+3+/eNZPn/ZoVK+qgkifLUMbHLS9yymYJhB7kQEA8Zl8kHMA+1
YNYKMjtVo56bFLkrI6YoW/qw1XvkvAXwa35lBK/pbgsbv1oMv9JNJhK/Nsb2uUlUxhI9cY6ulxEu
GUWGguqHbJM1jRemgP89bF3W/rIOV0vTT8p8Bc9Y4jkGK/BcfTbJ9hzlj0Olunim/ucaM1ZTlIzx
D9ErF0veQgUDUxQ56M0xv7TEPg5xP39pwkob+e+6HGWL7ANOuQtaDcl2be0tG5yq13bVYMwkpXP9
VFnZ0L6GBfLkVqPafE3RCzpC01etyNimWUVHHrpBnTyPAEhg7naasUzds3CMbkguCKiwpvaesXX2
x8Kcfxn4XTkeYtJ+jgCHg6AtmCVT87M86V+VkCTeYIj8OjpqflTzDO+Tdd2lVk21NaZ5eq1bWEWJ
7cQ/NDdDeXm9EyoEBFfC7tfQ8/jlRXkNl2JTGV19NiydPK4z53j8/Kcsz+ShTVpkJ1vjajYRygn/
ORBaiy71KppcJK6+V932q2y81/+r7zI18Ypt+6/3uF8aZ+5w6gochtZ73+vl2b1uqd3kAQP3e829
671OvplsueiKWz7cq90SQG9jlw7JB6u9uDGGYIoToTuMTs8WqnW1WYonz+msF6Xq3Ne61G+1M2eP
KonU17bXFn9xOvSox8J7XcIe1Xqrc/gOaDXb0d4ZLP+RjaTozbN3XBQgOPJO6SC0ixfH32Wj5cTJ
c8jjwpr7QWRWfSzmCIp3Jo9hUhRnMlBgGWRZnhb8iU4gWruzNU3eWxE633goR5TDKOm99lKU6vj4
WYpNAlvudPss2c6hWCr1SZa8jAiJnZvPpeF8UfVq2RZjtzzKgw4QdluGeBDJYtmYfzcIEJWI5rju
tlOtHrVi2aKJ2I9grx/ud2iwGX9MkcQvkQ5AdfafO/dj7W1LA/SlNzblBvyhue1gVd06QDc3s3LQ
tDNRb8UNCWjJejCIilyKgkRVyG6EVSl1vRHtDbEgDbaWZN80MXVf2An+YH063Pp+Y6fK9KAm87gp
iGz9SDfsne0fou/6jZoVSHootXOdB9JqsqGxGJmMVv06jJZBArn77RWKu5/brjoV4YAU4B+nqQUE
l7Qu9uso0qJbpdmIiE5KeFxJB12W9zfbEvUrHDq8BxPU3gnu1a8FC5y9aO1uI1sLZ7IuYizeCUbn
XdBDDHX7pEVsjezsmMSLbzkjfLfIK/bY6A64VfWlemqhgX8esnL8s/hDWewiKDUlOhMVis7yLFyq
+I+ibPhXXb5eUbtlWvnyElzBtowt1kGQh5rimIzHXMA2jlWB202SPmmWwKC0aZsf7WC/epNqvGb9
ZMJQNMNdXg/hF3SzCAvU4kezYKhdDnN3haFiXCaynUEjpvJxwl+zxZcBw48SlNfNHsfwqLVIBZmt
Ht709cCuqbmOBh5rKeH+LRhYFunteJWNshtT9G/C1+lJ3kMe0CIBBB7tSFOBS4vN5V0szS4yjfmb
UdfjtieRfpwc7CuSAUR4uBJIUiNNrlUTRwF0VptIBMV7Q7wWC7MD+mTMQC/+c4UCQ+WiANzEChsq
SNk6H/gRjux6hIO4Y11/Gfsf9lqNZoh97NfgIFmCxgfBHB00tVAeMAxVHmpIXg8tyOvtGMF4kQ2y
TrZaGttcX5aBwzaBB/dFKRbn0etAiLuOmfxQ5/y5bRqEboB2HdoFiaq8KZUPtDsC2QG+UrbpcRp9
kFeGJVCdqGeCUNTyudBU8rufWBuvs5APRB3rEZNV/ZGI5LiLCqX4o062ijTG0oVwxm725iHbZuyM
hnly+WNyrTxYItevXvUqCwbi1rZfAPo7TpXzyxFzn21Zd+dbEzfzzf2qZr0e/WX8pubQ2csG+VZC
sA8+GejEl4RCaDgALNv4fa677BHztMgnoU/AWSzz3mlaZyu7uSEpAtTomHfX1v/vq5BPad76vvUV
Qx9uyIgON9gIww0S19Ejk/Rwr++TkkTxsrhsB+kmG7JcRbDA0Y/yIlnP550PczeuIS7HeIR6QYR9
dO0vqqV+FHll/oVfDeJjzm8lamOgIW797mDGuhk88HVGFENZLN3hADLLeLTq9u+r+UY/QA//ZUT9
b24XXeBCp6PvrqcOPkSX2BJukIR5hrAodfeGbpgeUUZUV945YODWvUjimGSFpYO+j9TEvciSrF+r
ZC9vwR/tM/GrlxWAv5XmUc96+KQUz5IAIg/LSgpJkXf5JIUAFyUiEGI+06TL8Bq7/UOrdfOjtRTD
a0/WPXBBAh5lY4LIKy6icLNkq+rk07kojTVpwaWi6ONn/LRhtHCprIJpAdTWnB9lyQqJMYTtQ8j2
pkSydixOuelFlwFA6QZlN2IRaxHxFfI/6xl8b74yWZ7WPm2jdAEewqWvOu50FHAlX1wX7QFd0d0d
S97lRVEhfrre9DavJVml6vp7idT4RfZv+cvuoXkx66w9XGBETwM2tLLRg0yBxzVIMT2IJz252pCt
xmJi9Knzp1m1WT2ayYW8lLrhDY1Pi4VGJPIZjJtPE+bhgCt1KPm49oSTMnyAqP6IECG7ZSebwebJ
gZOWzzPZ1hwvLpPo+s5Fe3hnVjkggVoBpG8rQUx68kA6Fgs9kTx5IYM7AnfjN5dAt9mp+FaiqLep
2Mpe5ZliATdqal3DBY+fNYWejFNwXW5y0vrEn5ilCcUSOWNKHtWwCsY2NDdupRPFzVYk+cGZnmZv
XRF50IgjXt8vgeqeDF0swZuehGc3TfMTzz92eCL7uVJcn2sVT2OEGL56Q/Q9TiNvHyaah56bQmyL
7TCzZMK/aHmzkjnf2yvgwW2nYypqPqtnb9zkCrzd8ueijm91g2dS3N/0DE/yuNFee0P7hl6l66sg
wjZmHxLtVBxfGCSI1BngD+q1wTDy9BA+KHF479oUocpeveH/hRQoeUJfXxCEA13TbQE9O8qphvi5
IdOBiHDPvKzm6XkCtujHVXfpCcejipf8yqxSAzBodNuo0pod6hiFj4ayb8E6DPQ6AeiUfNXsfvne
YVkUWskRv/lHoxbq2UPJzGdyGnDgFZi2JvNfYf9dlEUSsPf9nU4a30X7tURANPXKL0MBmESv8Waa
UZcFreaPoq58XfkSlVlgiYZppekuoorN73n5YdfZzuCbwUGcvIzT/lZZJmws8x02QHMCcszuRCSq
b6YDIQNFGQN9KXMAVtY3PdEXAN+sKb2kQghrmL/CjtzWJRPsXAztsamza2KDrF4i8nZW1u7EVPV7
0KLflbEsX/vwL3x2CCSKFoUMr2adsFzriQBSkUSwoKecyWNxNqqmX8Fj8kmWJj2gBjMDkRx/5ylG
aIgGjJshf+2HQXsznNMAgjJQwvhVgxeyqSBnInJhrxFPTHhFeTWX6VShifG8ZMV1RMFoq0GR2S4Z
PwaJ3gH3KBxbkujo4Vbh6LV5DDEIgPkyPvVaIlh8ds0+sePaH4b+BvRjY4p5BIVsnrTKVXwVxj5I
u/4FUxMSlnO1YMRXilOcjihggM1VEatD7iZIlV49jCMcs8osAb6C6worj2x/4rxFeHeAb+/dEw6i
PcO5jaH80jw7Jl5jjb3v+uTklYka2CAg49K1MSeFx2AyxPnonmkntuVuMPZwypsQ3SMYa2bTzaA4
1BMc7vbEKgJ77GZu0ADLcClA6YPTBt5b7v/RtugqFWVl442p9scKhw6k1Nau8i4Iv9L8eYOoxFUJ
kYFiWnBkXB2NRoHMPyIO02ZC9OgUY5iws3r1UdXr5gSQfOEJS1zxmLM/3uCEbux7ff7NJGZDk1m8
pxaJ6kBhZeAz+0UnW99lGLYHIe5Rbpy7v57Lqf+aumzgZqdJ8Cb/odvOC6LHvk5O7xgZPVZb6fCz
bvl5Ym+51aaN5VANtJQMfIVhLLBZ71HkKIRibgb6NX4tk6XZ5j1AZNH/LpyMEEYHBShR6nq7KIn7
OIjwWCzumvP343BOzprRv5UWtPm0rr92Za5snbDlxys0MA/hcFFt/OVGooFbHLNf2mT4Fgmz2+VW
gkG1TUKlHvtdOIgy4P1meE1Pey/hCynqwvP1whouTcWXpeXxazGS19cbti5hvMc/e7cQUD7YuLtj
cYwXWla9jbUaxCnOTItLci2P8P+09GzXVeGDqMXLjCD4VtWGG3a4H4nuEKppxVllv4GmGO6yMBet
k6IreBhqmXnMYxVjm675K9aqyjchX6viLx2pVx+f5ilo2nzjhdFTVxraIS1OIsJAXDR+5bQvah6/
N6aaoHMxsfV1i2vi2Kh+GyOSSBHYVOEVR11jkZC52UcnvIX/kTsHTvtQo7Ps2rPtx16p+05Ru7uK
dM+1B7IoItyDSguj86Wod+HEGgrejep7Stu/EdNPEbmwPowqgpFFyOkxVr3DmAcdEfpTpcy/kevX
kfHGP6R4zixjPJZknvwkJl3M5DwFswWcr0KLMiAMjYpoyf/byRq/yYvmnI4dY7A7mTs7tHUfp6MR
ZyjtPc/rCewq4lez623Sesix6oCcGo/pWR6G2ErPZEfPeSHgHUEnBMY7vLgZBAsiS+g4KH7fib9S
w3q3xvmn0DtyYImJDZR5rmEhIveBQIGNhpIRii8YSrJNK/NXN+mt68R0j+BeLg511Ba3YgaHpyT9
U9wvvtkX+bZgUbfRIWZtPCtF+FkbwdIWKF9rbbFt9Ng41ZWbHUThYrcZk2VrRyM5L15hHUNWaqc4
ybRTOhowNLFEOldpNh7KKZ1RxrSNPRL582VICpzxKmitwGOa3TCOOpDqFqfjNHNuRRcl2wjB4x5a
jxnbJFPxW3r2apbEZWOUhwSkeLCiIIMuU8mbm0DirTi2Xm3DG4MRtfK3tj1g15MEZZm6bx1J+0A4
Vv8uUvyf4OXHX4wZr+UURP2XpWHnpDVD9aE05ES9rJuOtWVa2ByxwO8YLj8mC6ZPAq/lA1pxBzgZ
7AM4VRQZetSNmMB6jKwb7WOy+95Pslj9qBKr9y3iIh+RVYBvrpbxg3g6G7asGT40Dx+4ApTUh2e1
xBYXV3xEFUPEFObNBxSyydcGU9wiBfvVmRUSQvceAQkn3MhiGi/6tVRgEU3Jx9JldQAvyQTTHXW7
xpyYZE3zlNjsicPIHK5dl4zXls96nlyxA3DGXpkJaFN7BVTL3LEurLWJKHk3ZRHKa5fxlY0m9jO8
yzpMs6DPptGvFS1DeMxYo6A9IM1YAPuNWv4hk6kFNpDxnaribIgu8nd3yEkxt0izNCryPuoy74Z0
tXK0ajtoCJH6g2bkj401Ov4cZ8Y2IwTsG0jT6VXmPU3Mfrulvg5ZMx/6Ng2vC59FSe0HkIpveYLP
NoHU3s/ZRLDcUNRHLeoFj/1ys82ZCbsSc0AgAXRdvC6qQ3ay6pD2AWSGbme4FmYuqNGZqpE92mNf
Hb1Fc09ashibsV6+VX2160S17Jt2ZEVRe++Agze9GFOILzz/4QLid27cmI9igw1xR0gjoLXRKQpx
kPHDnEArvggzQz5krDSFMhSHUFZwALjZSnbV16E7yglc2UUvVpmYjVILi4k7hvhAQCAo+9AKeq9w
fLWoSEQyPXQohz6PtUdQ3Sp2bW/U/lgR1Ki8yN1kVWRjxTxr2zapcVJ1xXAyLNu+pLGW8qdbwC20
hMs0kwG1ZAmN8ET6UBoNIF3jYVY6aztYqF3C7WhQqnUs3tmjMuDCo83ZNVba8NzxqPpOVP80HXxm
LLKMh0E1HhBLJ4Q8O9oWf4tqX0VxHpjpW2trzS2aJ90novaN0ZsM8xjPuLthI4nBEV7kyqNdt/11
sifFL0nXX9oY9V0d34YevfgTVi/QYQnzZJ24Ee0G3NAD/KmEZx5Kqw7x5NTilzyfI7+G/q5q2RV6
446/xHTtWrKNGajEUxS6ZVAU7iVXWQVGSu4PrvpoEtDZGvY8+1qnnDqveotj23koO+W3mPihJksz
LmbdlNt2zn61BvgdgW7fJutvVS/Sh3wYJ19JZwejgvGxY953oJ77nmoXp0I1w+2Mkj/OSjCl+zA8
lWNdbGJH+W1O5nhG+c3YT3USJP1kBW3M/6Sv9eKkxAMUUIPA6DxVR3ceRkg6VfNgjtpVFWypDKAi
hmkGupKmgGVZkcWFfRaTN51QsRe+JoZ2D8l2m0yoSLhNvBwKK2+BVtavXVs9KUgvBG5P2tFp269a
nOuBITSTJyzn4fPQLOonWHLotLhRc7XXmGiPwtt2XPFLUOfnjcruo/aS+ARHSSV7tXxrWwOsHMuC
DQ8FAo8zo/IyTfHG7r2veVhisOcMxDq63Tjl4jy1Nqog3XSdABmWDLC73I2wL0Pmc/IwlErjfIvj
pc1meOALws9hZ2NQsI1xOKuKado0hMy2uQBRniegCSslui6FXj+UU7Js25ApqrBNvPlCL98p6eAE
XZF2QRwme2Jw+SlbyqOt6vaZNT72JlZ3MNP0Zmiagve6x6M733IAHGORxk8t+9nIItGMZCFzPryS
rmnZsapCZ6XPzq42omlf1La2SQHY+LEbOFb6iFWKxfKmHYIChOTGcrKnxIvPiH2Kbed1EXnrQt1h
I4HXuKN6MH4bRDcxLfH1ISt2vaVvl96udgkpaT9S+ObCWd22jit86Mr5LvQsRpIwjrZd2n3VMhut
yL4dX7SCsFAB+6bR9dhXPS8MOsMm9hSmWN7r4oWfyiXG4n4n/JkjqldvsBDcODkYmYigHGh9R2zH
XKSbScc+wEim+D0hPgPPNVDABgJq70QwsKTYNVYCaRwlCNDhVffc5A+gWEkEeuT8xQSCPp/M2VdZ
SZu9lq/jzw9kFsZznOZPSohZ4KBq4SVuja82ttj+MtSntM/iIzpjpm8qwLkqshnYYjvsMqGengdD
3WgL4fCm0VTGvRDqXAhOKWtPnV4C8ppyH+h+44e2pe5VhT3L0Fji82AtoCBM7CA3aAg8hV627OBo
TgFWLgULWYWd+lSkAAG85oiHWn+axng4ybP7IbLN/lSkQKfg1DBTO4Tbwbfv5zJ39/y49cnI1fpk
E+/adUt1nadsOcUNE0NasGnz4CUF8m5uRzKgz6d9Q4LRdL0z0QvXJ9R/jTUP88+mfBduQQAFI3Jx
WBJ0cpmov+kuzq6IjSDmavTldkDv1K9srUCGxip9vgTzOCj5QHhhP81LeWIWKdkE4YRs9dW7nYAK
6HAv4P6EWloLBSCzCpSkQsh0dsOTPLB8ZR2aZFeLsDseyao4LT3SrDn2voLh8CTUDOxiwrLUbwQA
xKz72XZl//ldyTP5NSWLhU/zHC6uT+Axxli7KNnRss+QZ+5anNhx8HtvRF1OvGkO9hSOJzt6g9RU
M9Bttb4y2F2QlfWc9N0oo1ILWrXJjl23kHBfNvhRPWloqm7LiQ9G8s3S6lUJghV824ZhwCC1voHm
cajaa6YwXMQp7dkcYvGphog55c1hRLg4CMvQ9dPkOHbwEhUWa8BgJ+Mk3wFiHuSFneWNtF19YmJw
l0CeIoZWs/0NDdT/AVEiFQL9+7UqPbZWo0m8pnW1E0AH/RTDMQ9qBx5b88Nd8h/EXVy+2XDin6tb
LrtjyqU++Kirx0f5W9X6VJ3EepBFeTAR8+Bvvv6U/605rPFKufdGV77dzZj2uCChtXoMmsH+yuak
D1oz1+2tjRn2yso84O7hkdShQ1R3p6VyUx8fFF94Anxm7DRA7jgMIP528684TI9kACdN6R4QhU6O
WJMmvv3Y1+ia9cnwVIb1Q8Y4cCoLAxuiuvg+FwgCKkbr+kXfK6dFf2wLD13KRXHxcxeKDzCadEKU
Ls+Yr5aM3atr+hg9OWTFwuIlcYY3obrGfljDBKplFacp8vxJCP08a8sGCr83Oi+94Bn2Bhe8ZFG9
epIG6RBCjCBSDuNRqeyMR8ed8RtKEKVxcIzOKuKMHuINzZCfUH1SD4iRsqyCjHXmqzmiBaNY/kLW
2VcmQFquofuZF5kvk+WXdZ2dvGr5xY/tBDOg1aM5lq7v6mm3SUiR6WPnXcd4MfCYt2tYY0HKFmJj
CZxM1QJS48A2CoNAlJn6PKoerZSMc1WhON/jH84/eUMWxqNXEvrGFGuB2pI6XrIPUP/iHJapGYRo
a2xaZWkeMoQzDK1S3muG2Z0zCfeYd3A3PIWd8mIt3c8pi/fO0u0HwDIvjhNXex6B8hASR3+vSgzI
ylT5jodrHSAcP4AYjfOrorLvab1hW+dJ/D3CjYVIUlA5k/l1iOInO0yc30VMPI15QS8V+zEPWb6U
UYoNpTofGrO1fxCZd4kFMEY5atcfCJY8kxqE49I3EK2IlmyqqM2OukJO0ynM5dCH3oLBegXRzsiN
zaJ07Zbl46aqsZdXmzXe4RGRKom0dnFvXwH6H5QmHp7RBXwy0ir5GuL0AxOcZIL+ktVqtZJXkq1q
2MtzO6pfu1b7KMeuOYcDhEmy/eRhKrw53dRDB2gsN1EG8zdOswJyazYzSG27ucjPTVGPZ2uN3s1A
fUdDNAdvEMqbOqfb2DMIqcLY24R9vp2iNHoDKfgj7tzlYgqMJwwVwfx5UEecIQuQjVaV7HIxuV8F
8WvhuWDr23A+E/iMNrmJnNJABvlgzESocez73nqjETiZoz2yAzCOok7afQv37CUxO1jvZMJ/C/Vg
Wl76S8z8YQixGE8ehssophTmwUM09snAIyvolLj8mde/kRVIyJHiTrII23sBbYySe+JAGG6WkgV1
tjwSYvg1691xmePuZWw796lH2CIpwTPPA9MCDsEMRzL/nfNmTzLnnZFLw9H0P+XPZtlTVsqyPMju
96vvdf/1FrLZXkI5zod6oWCanKBWqiTMKp+n1aixiF7L8kzON0Oi0kmW/zi9t9+7yzp5+FedvI+s
m7Wu3BhqjdfdQHLeBxJcM6mup6rDEoZw6j+1xmCyIFjbcwXI7lZf22X589LPYzyTBlQsZRdlcXOS
h3qdZkcTYwJfls12/qesxB6ryAFXrlmPni1N5XFwCyMARBQ9y7q6sBndU3Pcyzp5UOGmq8kYPnxW
FXZ2ixjG7hd1o+cdTR2Yz/2isl0E+R02/H/UpbgDatqgHu917DgRZraNx8rMtW2CPczeqiPMSZTG
uqq1qV5DrC6Y+qbuu3C19wIg8ouuKtNpCeNia5ex/VTNC9unaPbrKq++JiAu9qlRZwcSI7CWYSeO
ubbRdG/YDCInlhKWF7sa2gczzfcuc+xZ2BNLpCXLjzDH9hlb/jPG2u0ecZe3UuTOqg6pbhW2XQwr
kX0Zuyllha9esqk7IYZSnL2RtWfD5uYAimrZGp5m+7NSoB9XLd9jx4gCvmjvhYD+BbtQ9St6a+Um
Hu1yqy7ajXRzzxazrwO7yibMNJpyb4qKTI+KIJOmQ5Rj6b3JhkF9w9wOwGiXrWwKIkl5YYGHNyPj
I61/GW3fslMG0NhH1vsymngFw517zhNECuqp+kEsHxHatUpEen/1cky81pI8QBSOdi3U743sL+u6
Xn/zrEE8yNKQVAsZpunSdbMHTq2LN1WRjc9lHJbQYJNxq6BN+CzrkorFLuCoqyx5fdOck6b4jQzN
3x2WyXKQwxjAoKz3kIdC/ysZrfhJ3sarEUFUMUHx7x2Gvl6X9yI/yjr8HpOHTgmvHs4h1YzOIOzd
m7YUmC2JbN45brSGJxi2ZV1kJU9FSQZVVlnVsJzjvPopx3VZlYzLHKg1xtmymM5t9TwTFf+8Q5nt
FB2gksS8SpArcNBbWqfOIW0ZX5Fs+Qd0+9mlRTbV1MIv9/p/9yPEXwKHNPSdvN+946AlLxPZOHY2
qHOj4FRdkAw0j8a06uc0OE3IOnkYKrW6dOshShWsPvR52f2r4d5ZyxbnUOvq7V4lz7AEqy73OjfF
JhoLRb8Uiee7ok0vlU7KOJ6Sv8/udbbSASIQ3kn2UMgwfXYroyY/KDpgGIwcR+LUZriqt3RvEYGg
bciaYSeLGjKdO/Yk8K4dq0WcPlxBPmuscO2cjHFxSOMYUPVaHOO+Pk4JOBOkmth7xfab4eXg2zB0
+SyaJNUPegtyH6tz+20q8VlHAL7ZyM751GaHTtTzJjLhyg+d7ZxCwaLEzojOIQERI5KW26/OULIF
8+J3WbIKLXtZ8wSylLih/YpaNypJXfEkq6o+YjVR1MuDLIKYMoNssr426Dxs9AkVXitB1lbpE2Vr
eZ77qrE0OqglizpZrJB6QX+NRY7sbDBc3GAwnGVjCKLj9YvO33oIxtnguarrm7reNOtY7naeVz7I
jo2HR04499hJhnbuyzrMO8Nt3KJC5bG/95J6gETDFDfJiU3OTa6OO+xnGgdrR2UODFtfDk7e7lBY
zcF+Rsm+RC3kNRqf6loUO09psl0+rrqXo/1CkMAi+av12wpU1puSDUSncvULWqDM7nNZvFnaNLPO
Z5TzHDtnLW445yWB7oyHd/42KBPJFi98b/I+fwMiXD15vbmXpaYexatjHBkdk629NHsHVNDJ0XUP
+lamHaYyjN/aiUhW3pCSgkajH7QycoKYnMAa5XOCAaTLNsnNfkcYa42NuSzni5e5N8oAN/To4Okb
e2Wh2uognuRBzw+GqTwapfjS60qyi9xmfuRNI8NRTcSrc/YuigEtMiV5HER2DdVQR0MQ1azqe1cO
tzBs1Nc0QmkSxI0vTC98KYhrZQ1rdVVp+H5mDXTRepBn8brGsCvzEpVR/lmlTWFyUozhOW3zn7Xt
GocW3+5rjFGfP7PEPRdN8cHau/3pmvF1mArtt0C/IfNai83SI96UPgtyLDvHrgMuYaHLrqM+Fa34
67gUfuRq1puZtscEIO9PrUAYTrnlnmU963Z1Fppa7iqNOG2ppOUWAEtN0jv5wqKv2Q8uRIa482I/
hNl1M4cKY7rExsI7/q5Gi733Wm1F55fuZlaJEZZotmN54hK0VUHG4p2LgcBYvo59urIL8/gki7gI
XEi9aA8w7+1b2M/kofqxgathTLdEmCu/LG13oILTQ9ugEWIp5cEYshLfeVscCPqJrbnSytmZG88s
/Xn5hRwkCYr/Yey8liRFmij9RJihxW3qzNKyp/sGa4nWmqffD8/5h7LambW9CQsFSUIQRLifc3wH
CGofKzj6cWoRZEpvI4w39sbUnwalfQ5mZiCDqfYQ+HpxN8Q5qC9FK98Iztw81Fn+ZLFbe+tnV3tq
G/0gbYiLejcdAVk2o/2rY3J+M0PHe0EEeWPbuvXWW8b0MivEUF/aRoTgsDWrWymp6C0+Vz2W+6WN
eAzzc67neykRqbV8brzkEPqlhT56pTxh3z9KW+dZ6pODFv61VJrVUzvMZ1NNVOQr9FNSpfN9tiSt
OhDjodUx11Aqu6Y/9K5io2Wk2/ejrjnseadsg0UHzQCpNJaW2OIbM03ZTabX9r06aLT6UzvvzYgQ
GteyNEmCA9Nsiv5eCtdTZVVj4VQtMKMSWvc09BlmySYsiFRq1SGEIZTDpFgsP4ATwOboBfaM1wI4
EcWx1ek9u+p87sLp9VqUFq0u+0tkJfdZ2v9lFnFxzrB43fd99XeCAqazLxO72n5qGFRvvNO5lLVv
aziasWlGrdoAIEdaZDlL1GIMGvUYwQBCDzwYiTsewh4ypZaqwQNvEiQBu5+n2wh4ldRJP3cqgwcp
EqPuEcYdVobl+LV+rhrki2pbQZcxqFnK+QQ5nvwQxilJHrc5AGMolkNa4kRe6iKT2RMhoAA4h92+
Zlb+VvpVeC8lz5v8BVqZs9mlcWhj5agMdsxGOu9eVTvX7+zS+QJipAX0Qo8KWCqb4xcphDU+pqxO
5lspai1QDsh46VGK5ZTHZ3/wQA4vRyLjmT3MQ3T9YamyrWkb1WnwLCUrGzCxDmiiSDEa4nFvm4sh
ejk8tK3yAhfD3kgx1R3rsYaCKyW5vjbQT6md1Y9y7dmC8xqtWDlLj2oBFk26Vu6lWIbqzNDMq+vZ
PDtDBilGCGr5KTlb5PePaYmJF8cyrjVLy1XCrjf1xcZZgCF5qpirzaI5qTaeocDW0jdnZI6Og8D5
DoD4piYXwjB5NBpr/oPd4n3CEvq17KCL4JQPX3J03TYE5Sg2PfuVexAc6aksbP/SGnOIuLkSnfBD
5qcCEc8HPYvfU+TZfhEMBoX2cHx33PJXnhX2pjCT8aIRQvLBjUHfYPuJfp1xxDdY8NkYaIEb36dj
HoPECYIbXKTHeJxf7Tk3NshxAt8oU/uunbti3mSVxvDmTe3T7EESxbbTB6yhBoCq7w4Kj9s+gYHu
DgRZw6DZA7gCeg6HTkVjs4PF4rXjDWD5+Vw31Y+ySRXC4mTTq9VVDLvxUfNr/d2ew5/57KKin9z1
U+kfQjv8XXVZ8hDFEbq1qaMcoOmr76UVayxa2wOhdO230D7iEku/GPM8HAxlCVyopDeB4v1kua5e
zDr6bUbFj24MTdw7lXPSQIziZXP3cYnQ2FjHKQpMkB+80Ei+DTiJ0slygSJVOCsdXuykGr2dHuJe
qgACPBfFEYt8jMsvPExtHr+kLerEeAm0L9UceCfLw/MJ8D3dVyHymKYDWGkAC980vX9rfXNhfd8P
ufZsqM0FInq1wQsVHNQCi5iF3CWGlxF7r8ravHaMh3H8prcskp6K1nZPU9YhfzgCUK632BmVk6bg
V4PTVB3gzuvIg/jG5SdQD/U+xQK2Q1/J3uV2vjFQqzzzeURi0w6+Vplbv8w6H22q9AcHxz3gbifE
YkqimGN4O3rxzyknTPo4oJ07z+WfGRpM2eret6ALmq3Vh+0TzlvtaBE18hJYOVb5qHR3Qa4a7yA/
fxAkqfxjooKJL+h31HUEmHKWOGpFiTjE0HYbFZE6Iq8Ew7NaaNFjBUpFSpJUVqsdIM5jHFt6SOKX
OkiX0bvxIas8I6OiAfuLT2Aj9rE9sODRTPVlwrW693R83VK0EFK8z2LvTko96MKXwYCMPdr9rVQZ
sA+OTmRXu8ZNtBevN1pQngCIlpJUaYaF4FubJhc5YPn6nA2+zKxdolOh+YvaZ9m9TD6QVjMqn6RU
ZFqwT10/P0hxZGeDv7q9SMnTte4lUlIQAk4/Xev0ydPOvZfbIHk5myQsSg68GtmjHBC4yrRPqkQF
jUAPVtXxY6fjfVjOpizJOGD4UyANnKUHpu7h4heoQK2nDNz0gvhqcr3mLBqKbeRNL1OMuWOyNP2l
8R205erwkmYhX7qijf/YrY2uNGunZye0n9PhV+nNxis2ze1kWOMz3wnjtRzLn2GC0IS0YaJVt4hT
eicQo+arrbXguXqitkvf3NCDS0VMhq20DiqeHrWJLMLLP/K9LwHD1FN28UJWEFDRomdJEEcp9oRr
LfbJP3X6FGWboPIQ77b16HkKRlBevof2t3lMw8h4cYvOeElmhUkfTMtZirHidWdtBh4iXbTBNl74
gE1OFl375w1u5BGV1pO9HF4F9QG4u48gOoy0SumcZ0mSuGG2a4bx7ASx89yijX4/xgo0cx0AWmEG
sKOzGTvPcgQWwfAJLTn2NH6bb0H9Nntu0LgH2Pz3+eruT5Ep/h5mP8AofVKeYcDpB0VrumtR6lqz
3tUa3zMpqUFTHOcKgN21qPscNWdHH+DGg1SNxow7r4vVLZHRghepm2b/ouW8GFKqW6U/tVZd0IMf
laS3p4cScMjdtQoW5Hlg/b8xnDx6dFxe8xbtLHsiIiC+XTzFxhA8S+Kp4VEtjPleSqPvNvdEiDgW
ehol27lZrMB15WyktYj4yqeWjumsSeLDWmd4yW9PVfno9WXzpBEHefPb6Q7W2KjPkjCOUPDo8Vav
db45vNWROt6i6KM+94Ef39aa/dfaIWGfgvJG0xzXOneH2X+8nrTpBwQrkBHaWqM93epR/NiOXnbP
NzAjJlZ26SFBXKREcExb3UjWS8NnrTXb84c6Ocxqih916wc7rSQ+PZLQzpMkbo2V0IEQAEOdulJV
AOnii6mHXQLp9KWO/fLFT0rMa14cHaUui3JslTEQ8zAvyu1U+UTziTL/LJ1Nw/0WFKgUGybwn1K1
233KNLsPuqh+qefyucVQeIfea/1SJIjcmqHib1XooMR6GG6czuy5ATSGwKd2OFJBSml2/aJOdfzQ
xO5ZGqVKcw0N433jnbVpKO8nc7yx67DneQ7GW2MO5cUb6w5U0BRkd3VQ7vNyr6hDuWsap95pVjAD
PPKbg6kYzl2fQNGIe+LRZ6a6t+zqS2P4BXz4/tYv+zurD1BsD/FJwUv44XfxwQoRPEgsdjoFKwAC
rlenMSJgj5uDYKvPah/AnFBCMN1qr+9a1iDbhtVH7n1rYj3bzKCEt8QKgUjq8zUXbx/4GNj1Jhh0
VRkuICbetNqJjgEfBAzcKpB0QMp9r9+oM1pzraYYOBdgJ7nKMR31d/ZdTDagF3alod5nXXqeFEe5
rboSemw/uOeshwBnGG9xM8Rs/1z2yaA9sz50X+bM0lBtVy7YO1qMiUaxyfKphTO1UUejQ5MGaz10
ombnlT1Bl2e+kWyG79T+SQsb73ER4ZsgMdhTZcJ7DIxbs4nVgzIgF1xE72i6vuIR2kWtVh4Ku3Vv
+syYagwBZNdkGlCAt43qBtGyLyAsxrOvtv2hJMbrBqSGf9/nvzhNeEFuxdig+zxsHdPAc1so2m3G
WjWzRvXJSDnzUGXzjYXgbBACEsmUeV8QXXWAgHpqtKG+1J1f71XTHXaN4wS3qVvPO7XVvwQj8QNA
THX7gJgvlTqXTxbwj6dKN9+UOKpOhM1rb5FJBFfCN2WfNk57WxYFVhJ9gL81+9ugmvpbgASnrkaQ
sa2TbV6XRy8bvXNuTBURngBE2b0ZbowIbkTddyerWhCBQaftzYE4WACEfyDV9J1ZLjuZeMm33K1+
Cxyu26LOhgWPcWM3CnC9pG1vNFJ0EoBroSXBjr0z+NobNmwb9UeV6BO8OrO+GQAanJXF4GE0T7Ki
1pZlNUsUhlGHHyQNEWbJCXB2joZWfdOz772t3KcpPF/EUbZp/AR6+c/sGtUF/5vKlzCp0VxTL1NR
ac8mDA+TYY+7166HBPyNU22NPIxuu7wKLsHICiPTeH+nsNhC7yS+oDcso7fMMFk5PZoUTvQ2ER9g
byTYUO2qro+hPf1wlwBko0t8KkyBbYgp9Ap2aCC41b3tnIM+JCJEAJlGQ5dTK+rFUvIFIkC+HeLo
V5OVBImNzBPf8j4BsYK8VX3ghv6pU0LEjJjh8T4QlKOtrEcMI/omBl22I+ToCwFu4Zi5jcFLbBTn
sGYejBWT6H59sy07bAJ1/oimqXrbLwF2JXiuY04WrnqoHfkm1AN/b3Yg9UJNZ4eiOB1zr9XsgyRx
t4CyDlER/FLwPKDEEKEohCnjZ28N5XuLrDkf7VOX+8Q9ceE06QE+EHWEnuqxPL4LGoA88xM7knaL
37MqTcJAptlGxQaZxmrIzzvWAqHeTZCLH0YPA3utdxNe4eAZYRU+n20FQslHKbpEWep2BHlJMCKw
WRhjAYyrcHjMFuP1nAYH21vUZ6v+V+D6GQJlBvBGVydwMBpTAA/9Yzg76O1DmN90GlSm9vcAaTAC
9rtvCGAZ1raD1dnZmHmrbhGaLvZq0YFQ7hQCsGiqgnwkejFB4ONYKN2XqZqex9BubjE1EkuxmxBF
y9oH2MvPWJqbjYWe/NmbdFCgum+dHdu9KH7vXZTEdy/WgtOp4u5743q3ZcQ0azZEB1XTqjrNKCy1
Wkg05sI9Vl33jdgHBpxgO9grZTLdDcQqunUwHhcLgThI9ZfUcW/AP0ysspegcPrwbWTXjnUjAL5E
xEDd6PxNU0CiyOIKQ0UbmHjdSutUuVWxsRK7PQJdLwDFeRagGz4GB8jMFyfHKaUXaG4hHftSWp2L
lafQdkkcH8upNY99XXl/pd4rXKZObf2fs13v4LzzLfUWiIzyMzL6bW5lwUUfg3GrV2qzY6funXqA
Z0cLHCi4E1xSis/mrYNw71gFRg/V3LECvPNGa3hMBzSKHEqIyRBM2Axe80yxb9akGgrnWrRZ+Z/t
GopYPVv3ls/a0RsscIxuBtCz8ryDTwDfbeihvqYx9W3ZMm90NeBV9E3jZq5j3KasPn6lub7Pg2S6
qDPyTQhFPWlx8NtaIkRB1bkliJYMRnZnfIiXZBHPMfNRu1XNun0aemIOt/Eyc1PyyqB9qiOWulWd
HsvAIexd6vAYwYSdlZb9R9enrDys6D1JdXQOzeLRMkb7MOYR++8l8d272evgobVavG+6p9RpkkvI
9uCS+k60MwoIALCxoxvLNp/0wIC94Y2MKIKADSCusO/F+0Gpn2bdx7iGDYbxj8CZlp0EA2YvHmmo
wsASTWuJdQUC859E6fAX9WibEvOVVzVEUssvQWqMmddiZiFeg4Ps+eIIUGZ9r/sXpSLgFhyJbp94
cKyDHjTWFAwTO06fYzGN3CIofWagFjeNOT0ukcahdvj2bkSVZku4ypExh9+vN3lYZuoCNHPCFF5J
h/TkrIEu8sziBkTGaZhgpABXuu/M7klpif+Um3Gy07sqn7eCmQsXAr8F/mzvDFMOp2B278dU01gK
dtmDh2vuEjfV+wzc6I1YG6ANi+/hEKVvak4sGK/95RY+g1usBM5iKqhnnZ1OyoByPFe7k2TiEwbA
ylN2vvRGAzxgUSmpAtjTBykw1TlBa5czFLP2Snzo/JzFJVP22Dm72oqBh+BSAARXzNsiCDaRU9i8
F/bWZMq7GzQovTVAAaUDWJU0/B6SI/5djIH1lMzhe4gUHOKjB6IuljvHGSG4L3gjANo7wuxVF/R/
UwX1rfoP+5r2ph2yYz3WfCZBBSZO4h/VBJJQC4+zrs9O+LXIS+MLEvIoco7PehJYp3RQnmeMAAu9
lWju5hJ4IP6mdsYp9sYQb/3Oi2fvHEbWfYwrbZvqyCq1ao7wnwFi3L5xTX261dL4dVTZpYZVgIxi
CGV4CdJU+ejaJA2/BxTo/aoAEWR1d7BxeIPlKu2rcEQ6/ekGR3sBtusija1MbARM5mltwdXnad/s
itT2HmEBOA/q9DqD4Hs0ACPYedAcqjj5UrIwQL6SEIp9iTNVinOqZ6z5ygyApkKU484NWT8ZKfAX
a5cHnbGtyqI/wY4oXjuzbk6E+bS2UtQTpwFvXFubsFGaO5bL/J+2s3d6GfyabGU6FnE63yD88djP
gL1N104eAqRcHoJGq/EMI4Xp9E66t2q7OpbQwI0AdoaSIDGXcXkLU8MdkAp2QpyMBVF45zHbs4t+
MLBzMIvvsuyhCwGLfc/tV4KWtedswcyUC64uBGFxNp2HaMGN1sakngFGhAuSVJJJj94VxfD38T9V
Ui/ds+W1qy9lwH31Wuh0RAhPSQXo2eggp7W6Cnb+YVINFobha9yAFPBfxiZIDwF0Xrs14BYN4wtC
5agbEvPuqqshGCHBDWUmGwY3dlDyXrQ3pKHzU0iS44/JbYILuCxr3rNY5UokK2+0VcElO0k2mbEg
wcLi7w11AdrXbXUUhErlOC2QQtayAId64NZBQ6wHf5Mo2mJHoDYAi7XHq/LVUfJdogbO0/TL7AdQ
zMuNa5YzSm7FJ9rEWp/3AlWUynHOpuwkPSOn5c4gixj8fXy7nER6aaE6bWwnS3dylQla0zhgET5b
ovodg0Y9isKI420huQ9nMJw/u+X5jWbknHLUqMUdLEki91+yRFUOcGkR+E6KWVYdw1LRiT+zXFMO
7jMgdsZJflIuwwsewqgaECfpq71Xlr/kuHQM4Jgvj/H6hKVS8FK5j9fFWkija91Y6t0RqRViMgH6
uGJ/ZTRAu8VDPU7puFf1+rvggSUZgFF3Nfw67KlIjmTVYBOMqHJS5ni32YvT+4rzCtXgWw9zce81
xLpHxgFqY5s0L/Ls7cR9GLD7HObaYFq3hgi9PZbuuLeKS+qw/WtDNNvWhwZ2WAdC3QQ7eVzyNCRX
ai5uXcnKKLBC3cev3G28os8vxHX0QJ9JdkkgIjA2lGOlsYtCXzCZASIAc07Z0cz7D1k52iEiBUhk
18gv1+yc9qCh7Ogkvzc2DTbqZhe3yZd51C9y5653CWrpprDSaSf3Wu5K0hbs/1sN8ZUFYi3PRI6Q
nNRdh4OUJTFSIoY0XQhEE9HHoXuWB38dmnJr1tEgLTWWz00Fhn0nt0IuUu9r7k8bFPoWCzqrXKv6
0S5hQ5C7vN5fM3f6GeCVcSAgvMWoe9GqvIVpGx7yGaJzq0/P+jJ1yGc7i23nOAczSGDC8W1U6Jwo
4TboCVlJXvxfP/zhGiRL2CvI7nqoX3tenx5qMjlIE0PfyRQg3/cOufGTDSBrfE7h8l5v7hVO8eGt
+QCq+HwHDdx4RQRrcm4ORphr8z52w29Kl6n79Q4zCV50x4XSvU4uav+YEcTyINfS+9VDSnTkAxqN
/bxtsvC2HXQFmMcyDy2vtRwpuf+s87pyRjggTHYyEvo4PbCEYeuyDAR9RNrJhGO9Dp+lg13NdDD1
7YAE20lG8NhZw2nKLbYl1T53BgIfuQu48j9/1y7Ssx+CFfZyA7jCAkhZx94c37n6AmA0Crte5G2Y
3pZpWUaSFNe6AuvPMiNZ+uzsfacawKykj06gMEdKf0nWt/XDEL1mpX2uvOHkNeZWRsL1EMIKHJX3
tsFBIHMhG/bmiEL3eX3D17EsdVIMllGo9v2hAaR3DJ3oIG2mDHbpsR7/eQhKWZ6a5K7HSPma/dQu
xU9112FbVrb999RDWDkc/Kl5DuDKbVLgMUUKyK23QTgvHw7dg2ga6GxUJ/1AHAr89KwL5IkPtk5g
UOchn9snh7UB+8NbHYvFrBabFupEDihlqLsba8GqzmP5lA9udzDNmaVEo6s7NSiw3fQIzGxw8B6E
WTDlS7hIcx7qXRCVD05WfXjw8qsyDq6v01qWynWYrGNFuhRD2p56wg/KYJSkXqZryekJ9CUzhvMk
d19OUoBnnMCsMOx6H1r9Vt4SWO3USvZD7eAaf+UWIkqyb5mIGryHVPfVFi5FyA3rYiU9YweHGhIv
+IYx0d+iHrg7MiZ7uceSyGOPl+UJQrnskaf0Rz7pFy82soM6jzeJWSJQ5nUnmWQ0Zu0Wzm6Jeu4u
LILrF8Bof0HKz85yQnnykmOmbxc2jB0Nv+bBeyRYnHvFLPuJ/eIT8+yQy4hYJwNVU50zx63Xp7ej
tusniPfrXSwzh5k0WT4zmZtZO9+CLiSkEngBf4FLNliJe8iPShd8a1BODHRRRs3aX3XMZLEFXrc6
Tq5zngDm4M89Qo9EoziytxkRw66rq+suKtKCAp+brl0nYbjU97WRGAc5v1yXb0fjudUfZiNvD6pp
PMlTXR+t5PKu+xkbU7QZiwKlfyjkf2/Q1olDkW+/lK8LO7anJRFp2D6A8d9rmZ3Dzm/z4Q5BdvME
NK26CGtniLrqwlj4U4ZZdn2+8iTWOWZ9MHygf6fQM83Jq3cWBGlkMRyDCCcFL4HLDL5DIXBfcsvk
yciwDlRsjxbwYL8gbsg/k7l0WGf09UleB/Qy3683YW2VnHT5f5+KtdoIe+lO3idZKcjFSPG6Fl/L
krtWzhFhP1jQIswgC12ls08qMRali/zsdcklWSJs8qpds/i1/4bVXz+Ucp0fVhnXY8vc3QILuMUh
SHgMPvSyfsU5gulaXpMl+Py8DSbzG1or2JPDPjkVTRiqe+l+zfrLFzQCDNIF6XUdJyNVVnRrstZN
c4bLQUMpUgMmtizC5O+syRUlKeUPa9nr1ZfzCBPnbizQdevJN8DTDzZeqnmLXm+BE+qHKxdi1hfd
1dWz3GxZ1EluvfdrHY4gNK8DCCBrZ/n1tbgeK7n1Ma4N6/k+HRvlbx1CHcxhzJkycSLhBrZIyvLm
cccTtvFL+/Xi51IrNpEyqB+WkfIIryNv/h5AtD/LcI101QE0vTyDsOuQ3JCR8u9ZOfo6VQHKaU5u
me4+U0ECmCLrFu4TJ0QIHtK6Nqx7QGmQZO0nxcH/OWh1fr5e/TKSr2SP9Z25rmeug1lqPT3v8J/8
895J7tpLsp/LctD1rB96ff6Bz0cpGo6N1n7VZqRmZV5ZVw9y7L/VrV2k9brOluyayPNYi5KT4/7z
rB+2M9JbOn76qX+r+3TWT78ULBM+gebqLoTRt7zixHDGV1HN172qvPCSYEqBnAmNiM37YmZbk7Vu
zogJCv2OPlVrkL12kulWTr52/dAiWd8MQAjhgr+OaHlZ1jf+00u1vkDriyZ162FyxH/WfTrs305/
fV3nfCH3FzFov3HnEqGNZe2yFpYP15pcd7Jr+YOt4t+6f6q77ieW015/Qc7zqc/1F4bEu9WU4Y/a
eeFWpgbZg0pu/UbLHLIWJbcuyNbOn+o+FaWf3yMY0P/UaiQRksKGyMfLie+d5a0M4WtWaqU8Y8pm
W51V2UH3ipd1egdMBW18LSvzQiOXssz8rIUCLEpWZrlX05EfWO28lekB6z+SrA3KwH/T1a6Thq1i
Q5DZpShnSJiIv+3kSUqyTrdSlKHgyKZ/7bMOg7Xu0xBaTzMGTYrJwoXpNaizuescPZ23sv9NABhg
LkrG16AdosP1jZebsibXaXUty+36z6I0rK+uFAMMKX9P31L+dAapm7ME7ISW8Bqtk/11YX1tl+ez
HtkQq4TNW3a2MIwYi4Xkw85x7SbHSiILg7UouU/9ZBJd6z78cWn5dMjgVcp+Nu5ABT7WUCmIGiA9
sJQbGkiO5cNVEhGvfZGpy8+SLDvJnSmTPs9Os+psmsyxTvKE1yd6ffc/GDM/LBXWrpKThx8VPRa9
a6erkSt3ED0x4giZFB2t7GH2StwxqLlo0728olc7pYyAcdbj5i95kf+2atVqsCd0Nq6TBudgnmfn
BIlgWOKQ1iSpG7yVm7XsW4GC/llobcpFd9iZLQKQMSGvlg9L14Kjqfs3wtm2cABEKto1clfludQZ
VCa9Kl7LGJ6J8Mn15QHPLaI77dWe+en2y0398IiuW9frXZc9i2Svr3mEc3L2zGkvd1l+dk3kAtai
3NhPddddnbR8JnOuPaV5/Ut6GOpbm9B6G8IYEiouyP33rojHo4EQ4F6HMUsR6hkCpMWZOJO0Wjq+
M8NBpmdp9TxgnnqSELupDl4iLTtqyznUpM7uyqBuN9Jr7rLxpMyluVP7DJDeMBSbJuJVl8TLXHNr
ewA8NTBFt2niHtQotPI9kkEEXGZnv8cqCWp4cs6NHjQPcLLwNSMaC/E8c4heFKu3qT++Loj25wBS
yjP8m3qHatyIKgdFqcsQPMoS3BP1iApEbFfpc+w5KAua3d0Uo4XgAFs46Pj2j57lz49p1fyE73jq
Ta18H3OTqFqp/y0vWZLXxIG/+IEKUjxrXntvtr57WOvx7PoBDgetRR1nGDZBU9df6hlML1vy8k1X
U3uLog7wqgjZLrVYwgKYmJLn3KrQb1LVXYVEMMpQJThuAjFW9+PSgimJYAIDEQXCRDs2hV3ez1NS
3UtOkqwoHHTP8hxhYYzwVhEHu7JCfsifhq8mzrNjqy5SfplaGYQjQYljtxiAN67Pzi0uYlSvVQif
hk8gURUFw12bFWCCvHZgP9wU7gWkBu41D2N7i+rX1E/R47AkEF2iR19NviGrqZylqswI0o3uIqpc
BcJnhoW3xgkeG9SwH1U8oY+pomnbaRwDdhA0xLYHtCq1uZc5IUWJIbuZhqG715LOe5iXpM6A7dmM
LdjV9FgbQj1Lt1rpEBVtwDtjTgSbG0cdXRj/95RE8/21BJoD5V+HMbceX0WW94DKTLStwnaD7qmx
dzTL3E1Tk6PxBpi+MDTzYjtAnYG1ajvd1pN2Qyh4ZDCIAF56YXlbQbW7bZZkLTI+j0mBDXVA2siG
m1bql3w2U2OrmYZ2kaSYgv9VFn2lbCcPlrsXphibETV47X0Ao6499l+TIf/LwJUOLhy6P++WCZ8Z
ZCJohaJCJaaff+Pu/BLmif51ahLQCgjivAZjBuwaHayHWcOXbE2JdVO5eX/R+7g9pWlc3PMINCj/
rfrcjAqDK0vNO9XoX2tUg+7cKHkY7KqB+qrUz3GP48hB7HEvRWnAFfqG/Hq+r8dNT+COzbR0j7WU
oHwxWK7lODzYVDkKtFvmjN2Hg638m5PO5o2cqm5M7d7xwhPkMCJ1ZsiiHfjgVLv1Ctog+ROGc3I9
b23M7UPTtftcRdZm6xNiuQ+yFwIVzhjti4a9sm3eQLRonuGe9/eYjs9SItBu+0zQOshQ2YhY09JD
6hyj/HxQ4r6qLnpcRA0EqA3tB4vFklVg0N2in9bf1gNm5TJF7UQaHJQszshgJqDZuBW6qbRHxDa1
rRTl9mSpunyqHDBhy/2xxxGgS7Us9OKjPf65/p00yf2jXdRwzpb7h+A0iLxs8ohAz5gZBxPlFMlK
UgUzDPe1LKNtbJGQ/FApzdLSQe7YDQ8AZ0DgBehcY6v/jn4ok5Je/1XXQXjq7SFA4z2svpXlQdrj
IawPqY5qUzUrDgZrxSVaOPbAcxNEwW23JEOC7olr+McPDX2fEk7mPfDteA+FIb4px4wYhksiOakz
2WUXkAJQVIu1qCHe4H90lEOuvdeju5HggP8/h6TuAL5C1Y6fT9N2BSK3T+N9qWIN3H66OuktPzIV
pd7cpu3Co8DtaFotDFgUKe+iJckRmLiT4uT7KBZG/gB5XY0xri/NpYpy+WbtJDki6N3w4evwI3Nw
7GJVCcvKIybGpCgX590Cio+ylLR+OlSK8sMtqqMnByHw66Hyax+OyHRz35UAND43LFc1lTFkx6e5
sP9KCU8Kcml205t2qtIbd4wAnGgob3YZfkYVb8U+KULtRS3D4dbV6x95qKkvg12oL3pY33dMsPf4
pmG6IDrI16830P9y6la/sYGWvLsZp8KZU96lqBm8R5XyBT5y8CCNZhnc+UVsP0obSOF9CqHuOV96
jvV7Mmjmq+ZHxZuWnKUL35zsRW0a6Jf3YZ1Ot32gpXfjkiDupw8bM6nJ2s28Yc4GjbcUpQ9EUxw5
vvtbTQail7rYLmEupe+ZV6OjrRntVopG3wwng6ipu9K0UMTf2FbXPxP0Cukia9T3EYTK96YnLIIK
X++48CvfgYKVOzvzzdNIyMzH0h5fgdB0X63y++w27hdLcdtLVkZIJ9l697WZAVKojpU/IqKDlm7Y
/wkcu/0KZEvfzTFRxO3Gf9UAn6Fh2w7gPcnFYbufCQ0LX/h/VdAi/278VKdbDqjYbL4tB6/eE6+t
RGHOKV4zxbIvTdpNaG73xasOY/qZ0O8baVSAsb2CwPgCk1e9kyrbb/AvuEN5lOKImsRZ86ZkK8U6
ds3HGS+dlOSM3aDeqWi96TCib4JpBpdQWKFxU6MVAy269lFhs/M7jO5xtwOLh6wn0rL7yh+ci7T0
re/tTW2wGHdEO5l9Zh4EY6L3Xq36LRyf6CJFJ1JtYApRfyNFm0BExIHU/Vspzsr03eWbfy+lqc8e
ma/zRyMG3+OPwSmMBuUpzVr1LvKhEYc+4aqGvHoE6LNHdqJ/Kr32LYlb9QawwvCk6y2vSoyqfJW4
t9JB6tFFPJRKnd1LlSQmKkeRDYGh7nQCrhZEj83s4Em6x9DRHnPzqWmKg9u5FQEL6z0y5uWNPTnF
TdRBllvEgssbRSVpuspFZladdrFHFC3djpqHUHMIBT5ZryiEpV9Vq/L26GaWJynC0QFSrxfvpTki
SWn0YAmWblo/+Rs0/UDV5CPRldUWoHiVfgVFnR2h4zsHHd/HV9sybnJXsV7MMHPuysQCYLF0ayf1
9wRa8synTbtjWacRjYicuySzlvpbLHgN+N3/1a1dJGcp7e+q17Xjvx2vtwBgOjt+qMe5uR+VCrh0
4SJ9B6rL5Ev0O1f9N3Mc7PfGGdEHyvXiNgsNG2XjKgURN8xf+sp9kq6jkd7WkeH9VTe5unPr2LpL
S48ALHWNWgq6sG/QkX4qiF/t42LrAhu6VUteKneMv3caADHLcJsHz+yCi2I7yTFKQ/UFVZV6I6d3
5r/U0mt+dviNgBGZMTqMk3HCZluiultaT56N5vj/Yey8lmPlknX7RERgJky4raKcykglL90QWtIS
3nuefg9Qd+vvHftEnBsCV1QJYXJm5jc+bncJ2FLLVnFa5ZBxYVSdCp6pJ6sI3M7To5sKOPm/Nvzs
s2wufteiI6H5GYy/q06+GrnL9oC+x9NytEjarLRK5ISlFIefxWWz7mjxsOXWDn/29DX9aorY3KlW
j3b79xCmFEeL9vIbGZjKJtFyHVuqXu5N+n0PeN3UJ80QcmvF6Xg34uPido1aP3E3qrT+2PKd2PkK
m0f5rp1Hu48JSYfc3F4frCYXn2gSgUUKnvNcfdy0aSwRqfjTpirL6hLpTbUXRtnfhHZj4u7rFdgS
tBI+Fs2qPPhQZuoFWCyv894if3iKQ6H8Vei0/PmiNNNAxeXm15j0H4GiyFfNqlNox9r0EFiwwQlR
/Fsk1PYunaHiquIlxy6JzB3pgOTWRgpEj3Ntkj/jQWZ5U/DGA/gd8aHypfv4INOdRIRNEB77tvib
QkbW2+7RfzCNurnvWnqW4RTXj07DmLDtSu2Wvo2W9hwcltBdSZfkmuftdd3Ag2qQM9JATdLjpLXp
cZmTsqIECALh3MZgXfCvuddk7zxmifOqjZFyFp3jcA7A91ZBUt0si60BeS6TUXvQow4wlUZcdmgL
Wt3y2naefATpq7IP1HNXFt5TWE1vuunrl2VpmjvApW7eLrs6mjyGmundLUtB5++apEjuRa57T95E
LTE364fCkPLJ2w1eKt8iXpW7ZlCbnWx6/z3Xd1VfWe8FHVlY5pTVvvf7/BWbu3VnhvY948gTJg/5
pfIU4Pk+4o22C7TVz7p5Q5hTccZZd1ayDDtgRyM3EeA1IzT+LnaHJjC1QPrt0+8OtVEZbmm15rbH
UvDSzhMujNGt8UZ2l8VlAwXb/FJPuG1hWX2k2Ylv9tuS7gYMR1fk7vKLMU8sULxHWzHOmSyne7IA
r20Rju9jODd6NOg54ECB3Ev012jqx/ehCs31MK8P5/X/vb8Ncul3f8/2OA7taevatwG+/fv4v+v/
X8f/7/2X79XLHuW2IzYiM6N1z4D9WvRjddWl0HfWvA5cRnVdNmQMfn/WLbsAiqyvxbzuf32WNyc4
K8XZRTrvxGVizmpLp6zVLVdG+q91KvbRTia2v7stG4fIcVZVhd7AL26VtDERTKL5GrSq9zeSe93t
4Ni46aDlt8tkEPy/8u5ZX2l1udGDWD35JUI8HlLLAoR29dTMk2XRMhRE9z/Lael2DNdgPf5767L+
d3H5xLIOtt0xC2lo+131c6Tf5YSH3jTYtwWn66PD/gMimfMWo2fioiqyg+OhJdUHeT9anfNhAKAj
W+j0t6ZtYzgaw1vJEzWk+oqaGOHxoS6UraE70wtEhn7XctQFePqMLOuwfEeQ0s7XlY15xgnbuXit
RqFrPjbmFbc6Z+2JvhET1wHD2Op1M9zoVQCz+z8OOz/mOmaQI85l8LVsWCYdrO6NTZMVSvROHkQi
CuA6jXdNZaxcAUS3rr53sBGLpwmmiwE7Bgi5FCtCEHQx0VDtlDLtdgz+wOIb36Vo3kGM9C9hhBN8
3DbdbVh32l6NmvTgDYm4BL6OJ4ZSTM9JkHzTdJh+8+EAO/gbRQjoWFj/XvGT2RlD61/KvK6v+Twx
VMLDIAeXOO9g6LMUqaZlw2yKi5agiweZrG56J28vy/7Lbhg8bTCNHDFAA04Tz57stMzjJdvFVx9Y
xwZfyuQO6BAGESbGaEarDlt80KqL6bfxrkRac45TRBXGIKaTtOksRh1vHWXah4cclPHREaF5IO2R
3zjj1N+k5TAcFDUsjqmRY+zjdeEprj0QT720T3Ex4vVakSQJ29jbRk2j4sCgVlvbyQeErkCXAUB1
d9Qnik0SyfbqQXuCG0zvIE8cuoHKrnuYWqx+MHceHkMTPHIrVl0bkJTyc/Wppga9DgbVeB5sG5Y3
3NMXvGe6VRmOw9nDhwoEdZa45RiEkLDgx/FuQvDhJdOfuLY3Hn5kr1Sva7g24ay1n8IHekm/Q0ud
/iix8YfEL/Jy0ydR7tv6Nm14OXu92HXzEewI/w76wAosHgYGVNYIpJMWkz85fYl6Kz4ceg0YAqb9
ETbqcFfFUp9p/BPQtersmGMLCpk7gJFRsU9rDZAM8L7hEkFrISgf9plQwkdPceRFaqhpF+f3QHRI
7kyv33dJP74Ki7GTpvmPds6doo1ZDjZAHV5DGgA3ftF3++VTehQfKqPXbjKp9S65xPwGRVDEUHXu
DDYdDDm8ZvWzSowAEZddlrl/rLTmLcvK/73ld/chXfiEfMHvcZZ1ZWmjQ6OAt05xDLyYRYOVY6O0
zy0GljeDp6bgKzglKbxt8pY9So95EaKdsxmbHJ/LeVEXI6IlYeaHZdFLKm2FOjFaYfKASM6SDArm
iZ4F+D0VYiyOgxOXOFgwt0x+91nmlnU4jbN3rdOi1Gd0Y/1/fG4CGFUgUP+vYy+L//hqiY/AgUho
9Y91vx9Zvn8Ii+kmTV7rMQgeeeZ6qzyS5kH30FZ0mfGgOtLbGX2grKeMf7N08ujOKvP9srR8SBjO
Q9Omztk0lT3oounitDWSwiZrXrpBliujl/5H4yuPCIqcL6Fp28zmcQAHfO1rmR6yA1DeNo2+SWbc
QgeJ/pRhFfHaqZvX2e5+HZttcSbPfVSBuJ8RCpTnTCuDLTjTaRULtTz/bli2EmD9az+BJU/eyLXa
PtMig3PzfITlI8uOv4udNciV7Ctqlv/5kv91aGWI0Qvp3nNCjyrAzPlLfg+wLCa9uqf4Fd24dq/I
Uzv4GBBhHYrji9IFSEh0eScgOd4l1vz01XI6DERg/6xD6YulUmLvJamCs1QxLolUUP8/i/M6nLr7
czhPlnW0YGobfNGogsxbfzcs+y3rykpNt6LHFWBZbCwj24RgYdw2Gknvl9WfEOGCk6vVm+aPyN+6
YnyWBYP2aqy9h2zKOpdWse6qtxE0TDmkt7YBVCUC4nYeza7f53TVQnAM6dnHtupgJg5MkPkp3ks1
vGSJWm5Txrp3KqxdMgZkrxOzUkis5+kTvy5Yk/O2X2ILAoo5CfGOp+irVyfWZ2F6NyqJTB8SDrqm
uIoJpZ/yorHA95FkoKDRfg+jc/KyLP806uhDEWSpeVrSQE/XkGl2uGEJUAsmSM90Svsnr+prmOYM
IJatgwyKY5AiBVy2Zlh4nrxuqlfL1igJUjwvYcotW8fGSi6VIt7j+UhUPLLbpCoflm2RsMk5AVoi
Jg9vi0ZVLhFOQsz75hTeLnPLRE39t0lXy8PvqmUON9TAjfDx+fnU71ZVpnIXUYhaLetkHYCbtGt0
p8BB17/7/X6P2qfnWuTWjTfp7DtFuFKhRHoYYqegRORRPNES7ejYrXZU0VGhWQ+1XTKBilk2LJPB
hhq0VuZ9KkUZy+3vZzRP+SymArLdfw7zj11MGaEhWw7+e7QOm451J8fC/TnustlLIr7iH3tOlqKs
scMSrmE5CMHmwyt9hUQQBes/Prhs+PnK5QcGqeptHSGef9YZyy/4/fLRibkEPdmqhzpo3P/zb/rd
+1/H1b5SH27Dz2+Yz8Iy948fO/+4n9+0bPn50rZIbyPArkjFd2Zjq8d83m3ZwRMVaZ5ldtmyTMbl
9C+zwm5BN/R/HCpCZ6Xtt0Qb2KkN9bmOw3JdYWDhh0jN/Dr7MPN6hKFHT2OnHqzAm3bSaf/Slju6
CWBFNfzs9BjrSGHhR+HAB3P69hAkzVeVes6WmOlogzANSz10NWucUbbOp6VgkR21K6XiQQ5oVoDD
tx1yjDXuVnYVPzPO3CPCexJ156w6bju4HuNj5ZU0F7dPmj9wMGR+ELHjS6fWJxmhvyzpeiKhs0nI
buVC/wjy/qRQ9RxzLBFHEAzFXPDLFYoOMXrfPTpihqlOfAwV7Vo1sXKnRgx5C/yM7krvKIhFsJeb
V/VDh0wqic8/6zRMXFZT3qeH30/5ZPLctAK5hG+qcrdsQIP20UworsqmQ8o5PdTlQ52I/q4nEGpk
BQs9Y0jeT7SMAC+L+CH+k1JgsoJDDrYHZSshOzTDakBqKhz6Dc3k0mkDDmDzZEy8a9Wj40/zo/R7
k65/JjnZ4jUas2Gr57DGlnUZBIbdhMsaCdN/r2snAgmQpvquxEUvt03vNp0n4CicQpZ3jQWuKWng
4gzEMHfTPAkTo9jboxxXyyJPEOMugkaBYKj+WfW7vrbES2g2xs2yylZKHS7ZMGEXWuebZd0yMXRP
p0wEs3HZ5R8bIOYZY/3zxctqU8+p7455dli+eFnnBf3KchrDbcaKivX8I5eNYaxmR9MCQDivMkmr
X6RU3N4PomtebHIEwXeNpoVXaubfQ1h6h14zzoDIk9OAWdXdMrEnWP9grczt77pk7DJM3CDzx6oS
KUgaPQPP6/YmNmPzjmS/+fPZNrQ2U+7hfhQ09TrLbAZtXoLH0GQW9u5nGYekclvliVjT58v2oDD1
4xw8R7V9OzlEB91UUisqW3HnOLFya4ZHf14wwuhfk8Gs3lqyljejSOZhIXof3P9ozPjdb4ihHCUT
j97lQFLNLbwrwjsM79pLkY/uzxU1FaFPr3Gzgopc3+ZV6l8FSbKrHuUPhecPx2W3ZUJIpq+wBSr2
y+KyrwZl3TVLOseXTy3rUFQkSBLiM2O4Ye2ovnOXZIZzB5d7ujGM9t33Kigh83pdph1OUtHKi2yU
/8tuEDAPVO6D87IHkd+dGmrGMZy4/vIxbPaK71h3iEXlHQ5i5UYLbLwMhkneLRu0BrinWlCcWRaX
DQBTxKVMCBhx3lAgxwYNpWTDWHchz9+4M0+/+wbkTjEzq+Uu0ctoa490TICzDK4FaggXe5Z4Y0jI
aGvZlN7WcAzI4fBbrqCew6toarShRkz+YCAfahsJpkKzl8kyIXaZcMvCzVOfBqKNwscOT8EsxJtJ
fR7g4X/NzYvw9V6yBi8/vDUc+u9maxUPc+ibZQ675pT69U0zq4TauYVxmVsm/dIoOU8Y1NI4uawE
XdvuHJ2K9xABfMnHx+Cn8Wru81YJu6tXVZ9IszSMYmfhw++EGBmpw7KcLqqHTqQvYhYetbOSppp/
At5EKI+sRX9kloDdoEGSFIC7e7NM9LIZJgyOqpm/8Z9ZPXE+w1iHgVFnYB+XzV03oRBdZiOwMyD/
44gyB+B8inZQ9n7OmD1iQRLDGYlsixLichZ/NgN7Oc5ZmR3sE+wOUJghXxAbZTQUJHbt37EVXx60
iCQvdwP2X66pPfj4Ot7kbfcqOa3HEDuwbaOJ92AUzmaYu2pjDpM7R5446Wb5e3/P9jK3/AeoYQUb
4XOuFFzSjmqru1Xsi32DUduNZeTFwWKQEJdRtVLUdtcL6ynhrzbNAYU+og6V/zCXgFYRk9sA6SfF
dKMKEfMsSsvmjms5/7OWuRRow6YEC8J7t9NuasgWfmlR6DIKSHxxMpz+cWKQKHPeLKcGoSi1taKk
Hvl+Em5lYH6KNFA2hnnK+2q4qQOr/5kYIhxuPH0+c+n4nmp6eYPkt7xxshLo+DKb2U6nbZbZxXp1
mVsmsfRKup0caBhz73w+27EURolAh6Dj/7ywCkdmhzAFBDBrROc/c5ksf/DvYpsakGU0fDO9WcM0
zT2Ky+nIF83pMttMJLyyVI7u739muU5/F5c5R+uxt0LAy8M7hxPIxJjb/n4nZiuCXSvMYzz33i/X
wTIJ58WeEsd2CuvTsqrwTMwdfJtoZLE16BZHA0vp+P92eX6faHWF+6iRoQGbVWM/s7LV+0MM5AuR
POd05kOUAhuDZbIsRiEUYi1UvitCyv6IMWSzmmrZ4YqiRMNR2rlrYNPV5MO48lOsdQP8qV3VLhnF
6Kq3I/fz5STDo1bMYF3iEXxjcwznkNKPlM43etqhG43PaV4GKxhlFEqnIjhZ9MKcfa9dU2+vV/2Y
XlKNV0TmlKbrQFk9qmWz5pFRUEIns1iU7QHcwDy0ndQr6nt9P/U4CFk2nrTypamabCsowtDF3nZ4
sdT+NmwwosQJXOlS6iO0Cbq8cHloRLdC16z1qI3KxlMabGE6fQv7Hzzd9GSI5JAVBfk7LInCWryV
fYln4ZhswS+FGxOhX960p8Cv1BUvR5TJQZ67NYKMoD0BfqWfJKKkq6iUXv2IpApaqjVQtnDbl7NH
dGPQhUuKguL0eir0Hn9ju3YLEBW1Ta6xG75ryYmxOwerFD4/dc7JH+NoHWKw5WWRCtcUi9JQI13d
qYBvDfzPR0wzy+478lBkq3RSrYfJtHcerBulaPaNHnAS4NCFwuJMiwCteN0L+mL6Z8eeU5cYQRKP
1V+SV/f8bNE02DHSOmTxzlBGhMAK/f5tr+yIKKY19cd3gudgY4/o9wvFimET0aZjT8SeAm2ODR6N
9k3+cD9zxn1sXwcQSHsqnuqJZlrcM2wcGNSMf3SBShfNfOsDDLZ9W8VrqxUwp1A9Bcp34+EtUw3n
+QrSI6s5J8H012TjOqt5UZYMshXpXXK9/SxT6Eg6t+ha6zvMmsaeemMgccxRI+GSED3lcY0DroVO
DAW3m5BOMASi8ClWk7XVzEgRWMurQW9ePN4XLpTXFb7M+IOmlHBsvssqnRAmxNSt6coZIXqZ57ZU
tqlfe9cR4vpU2n+KBFc9X/U/xk7ZNjYDwV7r3DkA7CwjONIrtzWd4EuBw7rKB7yJtWF6dUoSFiQg
NeWvxCIRrpERHgyNTJ4TqVeIC/baGBPXC7rHUbO3GOHSPhLQiqUIlWorIyQl/oxLrd1O5dC6Y5AU
W8V+DpQsW5lR6m2qJCM/02Vb01Ly0xRwwL4hMxhq2q0/RA1oyvHQqh+M/IO1M8pu01YPdYxVa4Vf
F/n8jeUUb1rTgWcBkGQbmB433TMduQawoyhY4+KZrogGtfUEf3XlYJi6asYhXUUy2JtCUVcdyC4r
Es+AxEpBkySYr4T4qFTdLMJ9xYYYqmrtXjN8k23ji+90H55fVkCd8q9oep30GPhaEnzSnJu6tf6E
heJTR78kVRdoqf3RAZk61zaaobVdcm3D2EpSZjQBW57+TfoGhIn1FvXmJR8o2ifOSejslmr92VCJ
/nmmR5sO1+GmqE/e1GIgm4077Hkt3GWzYD/+wTmbfPVjnLXvWouhvNqMdyIi8m+nGdebkwjEGp1C
n+AJnQGZbOkZBmzoc02sq7wFCBZ9dJykVVVgCqwYyqEYCLICoZXrZse5V91EkvDHUuBoFNsqNb0r
3obNhtJOtB5K+WQNqWtkLQ8CBQxtkrzicZ+4mkPBu66acFXX6Qv9oogcG8bQQxzil0T3plVhJDz7
xNIZPWxqJXkG5n8FnWav6pfOgkBXhjG6+/5gh/pXrsRfaah/1qWBWWAFmV9lDEWGe5f17bi1U4oF
oUYvu53QRxSM/qtGFnRIgf31Y/6gRuWlnBNV2TgXYv8atcR6oecHB7TK1p1Ywb2rNoNizXLn4rYL
olWYW2RL5kbd0h8OucZLIaVHyALeB+uFp6blryPtUKXhraQRY1Uk+SWN8+/UkIeytD7qkIHXIO4C
O0ldoSZ7GlXIB3kNfi29h67e7m8a3Mx8UNVuSQf6pjUiiDx9F7uWghu9rjTjSjGzwfUM5dOGbBR4
HY3oobERmErpjbR241A9YvNGGToVO7IAO3MikxlkT9mgbgWu3ls7sOgfpmclNLnMlPzVUfPoplv7
gT0zxO47I4A2njyPU5O48Gceg2r6zAfrRc/Ha2et9dQqt5Y/nCfQnLEFea7Gf1KzrHMOxtrOaziD
uU5FTdSH2PNo07Z2fai4dojX/dsYFu+OnzxaRXsaLHoa1f45aJJ9TQ9OPHBNRE29BckGmqY7BYAD
aWgDjFYlphsXjMCVyjUq7k+o8mayL+u8J4k7woyDDw00AO8K33wfm+Edb+p0JRPlqbYB2TSh/lan
8WcPTs8ohzf0ZX9p26Uv1thNXXhoRfo4IiNfJ2p+X7TAy0M4TF1MRzXn40FgIrbLKQPQ82eQO6qn
HQVIYGr1wW/bK55GeAja5Mf7Rv6tRQ2agjcsHttYvWcC5C8A5ZUieiwv1QxsU3LSm+wag+ZZaVNv
boTj7AbLObylNYA+aEOHfDAbePsxzfIj7REBPpq4sR8xxcgv6IZp4ZNg03XuyMIjs0NWuDE/1bQ5
xWr/2vKjGPq9hDRhQPpMnp1KOfLke6C5rFi1reTU+xcNZ/rc1HdN1O+H3NvW+7rPtjWnhYcEI39q
h8OK2l5I/N+DApbFJSRLtW/wU1NrjMUG5xTnsD5bI6aekm37kLu3t72/SYKFckx/WjZUL1bbnHSn
uWvtZI2fw7Vo/HczZdyIhAzrhj55k2jq4ZPm3ZrSDC4PAuvPiWuDigDY+IywodJ6IpphYxsqDcbt
TjDOODiMlvP0gvVoRRwQquSquF3aF6shqTwl9rCCw3ObREO9KiVEQFXQcGSk/mNuJX+LZqhWaZP0
bum0OEYiOqwC9dCpzr00CCLHAHJ25ndHoybKLlrvvW2476ZW31rAvGXdnQ2yd5BTYhfEnaUkVENL
D5QovVMgd19gENLo5JNCM8gdVp3BSZacRixPJh7oWuq2unQQ/Nv2qov61E0f6hRGVBcr6lY3YDbU
VXiPAXzjwbbnBUckeXW+1KFtTxogMkZj5t72mkdFjGA3nfZdNJDGRyWk76V9r2pn63cgResQj2In
dtyEFEFFgSOhMd7NVIWbhyCsFNG69MkItKqakrGO9+nU2QdMJl9kCLyHN3jbFV9aQ2w89tyeOXyd
KDwJJcdhroehGHG5lOG9xuPHRZ1EVxP+PVNYnvww/8ZkNFgJraWsZDx5tY1RSfZHg1xnTxUqCQ1H
MC+08efMzq1fHi2CRb/JLp1D0RB/EVBXZwREz8TazzZFi7Xpz14R+vA5mowAYrsbLrbDq8Ya3dhu
Z4dB3uYWBlJRDUe1fIn1krujX1vVpN6aXToQjCfxStjEYFZC34Yffnfks5ujmc+ELHOA9zb0T2be
bzTdHAisMM0IJWwHq71T+qE4hEp8Z/gE5HjSZrqZ7QwyU2U59QS0QbdDpG3UVuqSEHqyAv8PfCvY
qTE9e4FWcgdw0SjfJP0+wjw+eJYx4AzcUK28pAUYMxD3YpXQbbufTL9ya4iYTh+to8k8V61Db2r7
11RusFo+hRizZiShAT7SexcXG6SMd1EnxFbNyjcgCzdtNkF8zmdE83spMK4eHA2xfh48FUISCdED
ZZMkWJWqT9yZh2AmaUHP7B1NSybWkLJfRxbiHmtEFWJ+RC0IyK4f8Wy39K0wxkddtU5lxB0YcIZj
gakEVcm/pvQ6N2kgDqebQLN2oTW8T8MNnTNPCR2pK3xByk2qcZ6wEr+gxKBtZGK8bqFVasY5BW++
KJD55t62NfSQV70+KtrWwvBo5ZjKg8jFtgNwOz+k8hUcVKRQIw3Uu5kuh/tHzINNMY6gA9+6wPij
W8q49fQOWDISUoiGDE+TBLwdEaHpcPXnCtoBAhNsEwP0K8T4TRjASIqNb8NqspU1kO43oSbx3CSF
aIIX1NVraKs6VDnpxricrhSHq0Sa+gcJl794KBfHLqZqrVO4H7EqinXtHmBf6tIqg4DS0Fw1zs35
A5uQHLGr6xT27XgnTLi02jDspdbZxAFRsQY1V0NPaV4jrQRH3RyVkKstr8SqToqnKMmQI1k3gDHd
KSd+7hsHV1+SFCsrCXY9juNQO6eLRQt7Ib5Gzfks0ilyaWQruEzbq8z6N1n3n5BE99M4ri1de8+H
0ISW3IPoRXzhDZUJn6TP1tRB1EI8dLG8trWNLCNKz53dUkApVQrZzltkNjjap8aj19y3QgXVDUMU
BzEcd1TpuUOQnRNTnIRmcev6DX5O1DEqVd4WjDq6POvdIFTvMBx50jtcMZ022/rBeB94ZkcvoLxS
UMHAJfJgNk+vtnNvWwpNIvrM4kubYd00EQE2ASb4Ot+N9Nwdodhic77qqpZ6Q7BTiuycJU9g8xyK
nd6ea3JdFYGxGSKNkVinsaseZhtFt4y1fVP7ADtJ+tG7gDe409JzkslNX6qvSpJQamn1nTfA3Bs8
zPASMGilbNd+13wGJa33pnEgvqizhACjlyuTqJLRV3+rxgciaRPqcIJLVeistbyz+Br8EBJHWXv0
5maloa1tO/oaZfAaUKccxzZdKx1swMjRx4McX3IRJhtP3yWCgnSGDhUNqr+x8IHJRfsaZ/6coWbk
70X81xyrWvNCoFZSaWRa8atTdhEi0tGKn4aBt7eJq/e26Ak5OquhTFhTHg4wiXakA0P5q/DwyIiD
4tL4wdbASGTrjMOxiPU/iYJgN4ggv8+8obL5pCPpiYJ4vlXoUVmV3PEbR5GMDR1upb6vL9m4daAA
jyPpdvq5SteLfehsObLAEiVCQlUrqtH+JR65kDD8yr3kpEoFqHlU4CzkmZSewnofANhY0bQkV1Wu
f/UG2KnkSbNkhuOW9i41ZS+ngfyJQzePUXzlOahTeN1f8GY+iKj7bakHlwnkMGTfOF7jBguFYLqt
Aixc7wbeptyKCA6zD1piaP3uvvG3vHgOFsshzygNo/O0k8+ONhzHChgJnDm85I3qtqvER8Y/CyTK
NYwdfafMlstBMZ4SU4X6HmbtNgwZp6nE/kXRP3OP0gZCU/38OLQ2lT/u+BxV8NYHfBscsBV6ijVd
cXHA2j0jJPVWfenRPfTlDC+lbbyQ236UaUu0SWOqOdFxhnU10oljEjsMU3lEeQYBL/cmTbbkesuK
9po31dLfS41eqpSeCRK29zknb5X1xlVJYlKGwnjtqFtqft+5uP/MPBXHPwWmePQna68lBOjCx5SP
pxMRAKQ9xrC2Dru1bA0ajSEJk7C6cwL/WvzlwetR+elRVg5Bd00EIzWrQk8T9diiCPU1qDBqGPUc
P6j+EQBpsqWH6y6S3YmyAkI/JbmIxG9cBoGnfia3jsaD9uFn9ods6+da5cKMzWe8Lx50K3OFj08h
FsBQwDGSHW/qirsFWRcd4vvaUF/bxvyjyI68Mp1utYF3XaSSjIl4/8spNFBMdIeyvcQlHHAeALTB
zfBm7c2bB6+24p8mSIUgtU+xbk0k7urPohy2pVSeEyyJVzIw+nWfE3irJt0MHlcLUUyb5Q5ScaGu
TJHc5F7zJxNIKIJ2AkpJ+1PVPshEHI3Uqte60hJTZbTfqwCqh0hRXDH787aOtkEKjhV9lH8GabAH
XHFThcFWjc2vwK7IU1VUAXFSxUox3OljcYktDEWrMjkUHZaprVps6Ar/iLWadlEdh24z3EQxheeo
of/NywAHmxt+wrENbmWY0STcnzJFg+9kacEK0aPXG/deg4TC876nTHnUsRIarDx4VOJ3mImZOelr
xVfpxur1ywh7zDUa7VO2zUF3woe8p7KOAvCr8eaTHSTvo9a9xBm6atwWoF/l/M1hfxnj/pxHtOd5
/gchxAfGqsFK5t3WLMb3tph1eSovciV16AicctjjOt12xOZzpnLYUcULXGMkNauGOgbwOtmE4N0x
caSI6+yUJtgp5eZ9aveCCrryNvn9SS1BSDvZWecRLqS9a/LcXqc9kLus2YR9+BomlVh/l2bxaRrJ
H68o6LXU82sKrbGRKQ8Xq8JtyWzA4x2nrN94+MfT5YRWWyuO6IwedKWjOR3lLyqL/diDJQzwBo0i
laRem3VcjfScT8JwVWqqMLh8tCBZv1bXzTREOCWG8Xby5REF5Yclyvdkmm47OF+U1awzd8iLFUNr
U1rXyXJ6MG1/p1fRWvYtDccKblHRdEG8dAO1dtqVprExwRvw/tHwo0zWts7d1U1qt8fTAYo+beCD
3QJZ548qDOd+kCRvJPmUlUFEx1WcnY3kuRWxi4HqXRU0r0FHCXy+BKcRiykaS9Stb3GhoJ+4TIm3
IyP+6snmQub21gOUzygBHVpSahtciI6JSB+aQH9LB0sw0AsIa9FT2Q6UJ9HwYszCh6VVwFdJypA8
LvaMxh4w1X4tmuiT0e8jKtDmADYfT+XJc9G9vJrFqSq8N8ID+jECQhSPRP1JoZBTaZittKMZb+xU
39NlRFovGg1ChtLHH1I55bJQLow1X4aU3O7Uyi1+2Zmbm1bPmH5wtukEimYSSbzPqnOWKxQIOMDG
jpVPxr2rES2ECD17P0wKuskUZCUmWf5g+zdd2DNohJxAbV9ZF5GJbfFo7sY61W6UhApWiRKBSoRk
oGYHKvIMbTeOTnlAHheuqhEPpkEz0ntlrIHGy7jeLYs/68DQR9yXdeK5EgkHIP5C513VYDYu0xwv
g9n9aXi1RQiMGwMLSw7junTGQy6RpCNyerfII2uC/lNptMqev2c7aQSqrfDI9AGxZ2jzPCVVveuI
0Kued1hXkYAMmwf8hT/a5n/4OrPlRpV2Td/Kjv+4iWYeOnr3gWZZkiV5UlWdEHbZxZyQzHD1/YBr
La+/dvc+IUSSoDnJ/N4pnZRd3H1GpdubWuttHf+XQ2bncki1V3hk3Gsq6G6xagbkHKfflQZD1dxg
am932ocvXP40zLAz338zYrNZUiJyV9gGmJ6BibMqeE82w5Ir76JumrKFyiF04PD5zs/Q03+2FfTt
gUHYb/w9TswYpFOxqj395iWYflubYlBOcnq6aEJgDBv6VIfzvee+4J+H7aEgWWIUy3aIj6NqP2TF
uYjNdhGn3aMIQJ9T192XhUlJ0zknOmpyx30vewsT/0BeBiu9xhN04CkZZcO+PJhq0C2r0uAf4ZEC
j6rsjnwMsZKB7MHw6xWT646/tbEXrUmgjsXqbWcEoYnZBMwO1caRQHMKPFETw8GhMSjXsVWcy7j9
1mdT0GIft1vfyH510Vidapw2AsrbqsVK2Qg8brCDAT5gGGsvVL9Fg3Pygl96ZYDJluShuSw4i8gV
DI/xY9a9+EaEu5DLGi0MjGCBxHrR13g59Hm/dL2YtbNjdQsw1W0cqdot8Rit8Y5ldUuJpc/Ih9Ki
g9lQfbFb85419pOtZrcqc9O1UpoRRIvgGx4jSNhdfYuaSV1C9GAYnEiHDrFDVA4pUjXLqey5bnXE
6jrfsT6hraNCMKSVJFuCTDlLPxhgYRvVtV9HlPxZR6nSbwFXsFBB4g7i3tU9aziF3CVXpO4ysW0N
RVP7pKUYAqoGli9tXkCromBlFe9JLPF+Ed0uHagza6nl7XVzX2d1sxgCgKlqpPjkOMlrQ5GPu02u
LASkhyrNw30Qt9MEWv9uIXFZUK0MsDvpy4uaZQAruvWWT9CT/0NSYVlqicLctT5W1CyhyZZ3AdLA
hsnI1bf5VYqcYmejojtp71v0dUs4KsXaExYu6QOwhz0l1jSSil80Nh14GT8YnBGSbRniUsH0btGX
SXOVZKavKuKNJkP+A3X5U2DJZdpQt+lx1NA6yprMpYp93EocP7gjhNL0l7KJ1FPdqZuMOeVicFBO
RyOJ5aZ69grT2JpqIzc4RO5HGTsLOxHrUCewZQy4OQSBWR066u2JC8E9TvoXW0AyVetnUDO+fzFC
/aEi60dVfJfmlNVZt+JTG9tEr7QbvBhwkZAiOtYO+KksKdoXRq8gisUPMvWy9Vgb3Iy76hsWPWth
TfPPHGnc2O6thJE0jfIXYY/GztFz2MxmPtyZ1YQJldBpiN+Aw+ckJfPalDxxtBtrM+RnoXQmAuyK
QiB/NJZZtvWSpWW2dDThL7FcEXA5Ub0W8ZLINoEB1PSXPKc9T5EM/IWNtLSWpmlOeQryaJnxrbb5
bH2ttndxlEBg4m+PzOeltHnH0uIp0RNRiQlshjUgGdttb5ZnQSxOsiNWn/0hyK8qJRR+UWLh862s
w6TC7rsqWe7x3FoxbAgaaUGdmWU5YD1r2y3yZRy0O5OFO/HCGRGrjSm2gMUGHjEbrz3lIeEtaGVf
Vdsk7l3312083IwO1WXrtM+Vj9YTGlC5FQTRMETX5z4a6aT8MkkJoqwTvBWG3awct7kLwFApHHo6
xijBQNncLt7xb+YjGuJLqzYK4dMuCpjWJXZDIEyQBXxanQqdTthIQ8Km4Jds+dit8UdC9V+czKFm
uOmFvseoJB+ZVlj85sxCe+8D61XVf7X9+I71DOEWGIVb8jJWtoozjk8d2n/FfIuzTd3eqCkKCiBD
3GsqRCbUPZSuve/AmG1SfOKwXVeh8t0rTXfdaCWBa1GSn0D+nHU6uqTjmWA6wF5LVWOmwzoHcS8z
Vta1W4x9zCWeGMmK2/Y+NvzhzvZVsA2WPqaAkuMEeb9R8IKHh/xYK6m6Kd0LHhdMDNXhpe213Vip
VIX78rluQUTsrl7qgaiWfedpTBTTkVcfnMKq/p7aQGTGL72NLi6rfRbB3BXbtodqxHKg6QGgQ09h
zr4r0Y2fA/JIlJwwa8KdVl2lvJd5+90IyPVK/VPSwK00m/fOpaBfxJTgYVc+1RQFyHvz8P0VNsUP
47n1WR7GuDesEei8KpN6LXSGQ+8QXZDF8VUxC9zzrYGf3FjkixwqykprWfM5kyd+VYgP1eje6lZl
xmJ3O42xZzuZbnd5+gZ3g/RK3E/Be1kZ6075wDuK+VWFMeUXK92GWOBCNlwlSrzLVAKdS9+4yMqL
7/KK37YhVwEf8mIoPOiBgOCa9Kx1WHfdfeGuDdizK7c3SdtoXochP3OHjZkFGwuzQD5X5gIeSLEZ
4kmwW7PuILQNgvxYvMeIrFgqxI+66vnLUFJ6DXMr4hGFkzTIm7OwUeYqP6m1dz+UYAf6qmLtZN63
FTDb2IufjjN5s5gsjcoKYl3Lt6Kp4zbwxuocTRuL6lsGk/ZubrJTSZQRlYcisXm31RRB4/e7DPoj
nFydsZRgdVfxcPEv22FVSMZhv9Ce4iaK+R2otwp7iZWm684yMHaubVsrc/RuQRSaqNyoaedV1q1L
n4VM1qGDiBdln8u97Kun1inGrR4b0bot0/seyhjYMeicUaZyy5+HYGO3SfAR7sFqQeKYwjHGotLH
poLq8Nooq+a+LdyHVPCBijFdZIVW3tdeXZDhvXG56bsFniw18AauY+fSHyjyU2asw/6tazRcxB1g
+bjRXgwbZmFR/SgkTi4oupgKZWuvdM4ZiNiqGM1qyaR17SMdbIFY8cyZgja6j7gcVr7d1sQX3iVl
028w/oa56N97Y3AKbNYqLMs2iV6Ey05JqMdo3Z1G/gCTnP6DIRfzKMe9aEZ5lU1CGcYOXtIB/NPk
vhTgIF0qw6+e/ODYN7T7yDLaVS2yYKOkJCNIzf3lWHA0s/qlr1t/YWKDvHQGdelUA+OzMb6bvbsr
DWKy41+OzQ90zNKfskdbqzo1cz+FECMxBIfOKJ7LBDJFzY9Lr57QcRy8EoZP4IdrPypx8Wj0heOZ
PyfFCRNx3EkqTzeWvu4cdZjXKfjLug3svQfl5w6h4rM2xYwHhQLanvMBOOZ7lSK2REeUU3zd9L6L
qU2cPnk2OLXukFGEF8idnQ/n1gA9sEz/e3iBgcKosvS7cd3oUPfb8jQ0SbqFlrEfWv9MXAjSF2oR
idZD1XG4ZjAMt0xYH+XYn0yzOTNLxbY4PCQ+Pfh1KhCCqk1iNvy6p9kZOMrZjkOT6WyVUTkxdtKq
91pPDnrWPyrDqJ0auEA6POBNHu2ykilu7RkfemI0C2FXNyWvR+pcCTcDPjcdZaaE9FS64aEGS6Pm
9qqbdX3UCIuNQ3fYKHXtraoxX3pmyK8luqY4MywDxvq83GKrtIczya08UXX0/cWP1CZOzO8NEqeV
j8BqXhMzeavLcOTXr287yfdiRoQXkre+scfqR2BQhIzjSU4fg6AZZDzpuRssTSzKqDCA2Fp8zG3Z
biA+McLexXX8zPf/4LyVRemtAuoFlGkp+leeulA6llVW8NFX/UOlOx9FWt/coXoEhfCXeqzgk+8Q
nOXhKCV9lgOmNrF3wFEVUoNtE0o2kQfuoslGyZJfBXV2fOOAUdqb5nfuUgp4YhOaJWrk+azU0hWx
O/u2tzF/uBuMYevwDxJBvs0YuH1b+WY00S/MzQSVZ9lvcxVaG/L3sPwQTnUjZ4pqtMjP0txoPndO
xnTclb1dZra4H4s3PXHhpvfrxo2g1KlmQS4DutNiip9RBgh2vvbu6B8Amu46HL1TDyVtJTSsEaBe
R1KF0+uFd701aos4Ck9FrpBaaWRHG7VaImS2rQdLXUObs5hddMtG2Fut6wPcxgpJBIt80LkwDmv8
/RPzrmRRGqDoJN0xRHjtyZoRfjsU8UeYy8l0qt4bQuF9k8pp2lRxmN6yCJsy0IbuRRtD70BlY9lX
ZI+7VqSte0c8hUV5MRqCILCp5mVEqy6D6+pSLUfvbZ3shKWQBC5fRoNKcJWRHPHUu0L/xvSvL0Cs
ekCMnnAnmFNbWSvFuivO9ahqB5G1m04owUomTMqKapcLjXkrNeFIRHx7vVi74XiKMgYgP5RirRb1
XeAS3B6oxC7AONI8pVp7qYJcuf2W9uW6bCumAHVwUTQm/Z3I3wMAPRkTRukFSrRSBv3VruXZVOtd
5qXDutaY76Z1YlMPMhALpTiy+N2lDoy3wjwEBqMmOYEOcNgvD45DblrI3Fvvg4yUV4pfpnRfQFC2
PTFwaFoOBovSMGAa0Qf6GcHKOezUc9Q1sD20fRGk2UajPGBn9qXXvYnKw3S0kAQpDnBdi1K/VX30
BMOS6Sg+VFbdItQQ9r0YjUffiB9MxpSN6zTbpBy3XqHd+dzJEYsumxyAjGjKdRxTjSSxM47KhS57
YwWNkj03YLJTwIupMqrmaLmjPNwOrbZx6ppZCcVGj8yCRaGkR7Mv3/24fU8qsIp4XGjyIZVNw58G
yZ+ff9ND+z3qrY+mzfHr11eGmhZbzO/BywaMFSSrdjt8oyQLYF+IkuKZcjby8Sm0nJfY6Xeqbuxl
yFRVqfUj9jvIPUw4Og03RKtym8Xxl2Yqa6kW3DCwhmg9c2NJ7rBq91YKbAOTN9MwyWFL9hR1r7ZD
JS6t89voe6tyGM1tWGvPHjmsUnrfw2ZixEfhUekgUkC0IwUi649WRu5prlPgztxnFRe3xs/PGB61
MK/aR9lSi6kDxLC5Y58QjhFo5xcPGUKGhTcOR9F4q2i0SFGiC4jJ0cAnBZjV3Vhu+WBY2WtZkVWm
qA5e+xDS1PbJMykvGx6yAst97GqNCZu1YsgFgcYjARqu+ZwQ0IncBHsxyyhfhdqsFFiqktTQPtLP
tuaQGYpvYEzNvSn83XTLAxe4jSKxFmYo0KYj9fGldZVGdW+VvbsEa2TZTWjdQpHGJW3sai3g9HQu
zMe+PugNaHAAnFIqP3FyIOqR2uqiK3GQhJeqO3y1HXh5mmqsS509JXjGxkgruK+N20ZrXjKVEhiu
SJMifasg7K48m0kJE8UOtcoEA+InFWE7oQYDxQFmv371Q7rapinNY+M4+KEUJEMmjNkYWjg5Bc2m
PnWFWZ+0PGpOFCBGYL1O2UEf6RaVUvT7rDKLh9hUkgeW1dPjuSGv0D/iU8Rt0/bxgvTDQFuWllpt
fx+mo9K3a2IN5Xlugg4ADmGZ378uEndBzDju9mtrrIoH6jDyAbrYY6Fi3jE3GcS73ktP3X12mHql
BJhueLXh6utCFNJR6Xe6sp/7Qbbur70kvn666rxBW7ILEVQCW/PK5rbKruolDDsLG5e/2tLIXWqY
+pznHnh3DbBdYgraVtKdzb79vWFtd3VN0d390W4yN8BKpwPQ+qu/Jm1cLMwjOKl+/9WcEq12H8Aw
mi86t6f5QPRUaF1Yi2wKXfqXmEzPJ+lDnMqLrr6bd20vT6YMuHEd9XHz5JVBetAltUQRdA13jtq9
koGwTJHf1Evh9KdOZfCdTx1Kr1oGkPX2826cevEWYYO5+rxw4HdHsgopmk1PW6a4ziXaZ9f5qVyv
uIG6mKf5mbqIyMbRdwMKEnTvGpntWE4ry3k3Qnl66jz9OZMKr0NVz4bUqsf5OhpnUsoo5XG+kCUg
9Unh+Zv5aB1bywFOL6qaNL/OGyuV5SYp+WthlRWGy8bO8brosmo5H4bRnF95wmhXksHMKD71yaIx
hHUFqPV1naQaetYDYkuRQt/UtRGdKbGHm7zr0wsQ/MQcKIorFnXOKg+i9iHBUnNV4arwOJTSXvqo
b56Ye5XLoLPTl5rqG/87q7uFI352Tmo530RviUWqNPkPsyw+CJVFLlmKm9vG2c++EMgGY+NdjBDZ
Uzf/VffMKDIwFRCOfNmqBQPHqF78nhnNojxSrYKSm+FCY9ox9AOiiZnutPQe820IFvIBEHEw6lG+
p6VzdWD4v0Vd/N0VYfmqsiZg9lZ533Ww20USp8MmKgKiUTxNXgmTx1czdRiCpsDluS1ICiSVo8Lk
p5XyOh/QAs1hkPCL9bw7HygjikNxkCpMd7jUZ78i6Nc2FLPVvFtPF8gd3V23vYuj3t/PQdZzDn0a
HM3qZB4ux9JRN4qh4UI89Zmv74EJbntptZ8vdT4gKr/ZigpMa+4yX79XVHj+bQjen0v4bCjSd2Ob
EBcJBHomLSjbNdKKiQQtwhN/M2VdK338iIlBtCw1q/6Rpcq9bhVdAEZ8HV0//CUz6xWCt3frbN0l
ArlGNts5KVUVTx4UkRsHR+/cDYvXlv9/poOLG+23zm+/WTlWLqG1Rj3AFzQm41U4hf29t/V8GQTd
+OBpUb7x7Ay7naxq72D3u1tSm/0zsabVypCJ+gKjMMYwKbxINXkQo67fG0WG0YJhd0ATYIFNEsp7
fjgARUGe3CcsnbYGXgunJDHTbSNxSUkFAFeWdMMpsYx6awhYBcIE/G9MLTtpzaBvcbYJTpqn21v+
KM4xSRAC5Ay4/MvuBKSTbYG0f2dYcXhlNsKUTnPsn0F6h6+E/V6zDl9UdTA8zF0ja1SoyvzVtW+r
P7oayJwfVDK+t21tMfo2ySPsqfhI9tm28/E2xW2ZcsbcRsFz28qiC9cdcaGrolRB/fzumukVycqx
P671aOyu84Z4WWdpYCexmXe1qZ/WosQNjMLaFgxtBHfH1LJx9Qn2eiT7z/PCmKKyq/vlHSD4+0ia
H0ZVVPrh+l/qwsP2Bp0Sq0F3l5OiAseyQwyMLuFq4Cq8grTTr+e2Lnf9K7N7OPo4boIJ0W9uczpj
1Q3YM817Xehn91iU7ea9+ULo07xdTHoedGauMW8s0/IJbuY/9NUGn7MEyrX1ffN3P/CPlY613Xlu
KjxXYOlW7vKSCPU+TeuVqnewKyig1BslNvnuiIMM16gR0WMqY0ItS6/ODrcFiABTI7XJZPm5X8kS
Az7quJ89512M8yk1TZuvS8wHciuozzaQOp7TLjYwXXXW/EHdzYV7oaS8CH6Y/5/GwLLVnaJR4p9P
nDvOm/kAOlTg4OnkcSygjyeevQ+mBagMS+O+pf5zDjIJrQXXwB9UDStAHiu/6AVGFdaIHidvABwN
R3wIPfeuUYDwxpPU0+f2zPEesftQH71puislshglbOgv8kNe4AplDaRN+4OQ67m9CVkRdU1xA8Vx
MCfqiVeNgS4zi8hZLeyUQ+Xwa1rMD+uB5FLRt1iZW8phbirjhKPz/ufDufXreOshXEsz5dcf7fPu
H22W7mr7TCbrzqWGSu7VcAj14fdGVatr1PBeRxO+eBY61jctRnygFknxA9Du3TIL+1VxxEutafXe
tA1z62pxuPYyA9cPPOBfzFwDPkPhIXSX8TTQ8GUq0+hG4iWhxgyYsDKUdWUMBxeXLX+IjRWscMY/
0d8PUmYfQ4GpZ1Pp3wKrUmGQ5i4r9k656247XWuxFVWB7hdqZwQ7PxMsrWukXa6evRae9p18cuUB
w+z8IHRsBiNnhJDQNxuZFemtVQHRBiXVNgoSrh+2v+QC2bq5tWVQ3GmyTDcqArF93gTZizsMe4qR
4lXrjBzVk+8fsrCNH3wz+DU/3ai7fIOyz89OnrX3fgDK0E8nTK8DBiWYVgw3UNiBucVO8i3GkvQ0
bwzRNydpNtBrLReLA4VVuoQgeTL0yOwXcx+0nNNDaNpo4MzD792/LzF3z4rilmVpvvu6dGpACzaV
tl43EmlA3497fFu8+3lPJAjQnBbb+3k3LmGxQE/dd2517wAI1vuKCgjsMDVa5lIpb0MLrhoLU353
RnDrqE+r1zzNbtA8up9ENJ8a5qMfVWsjyRIBCfb5uMhdZAILhYX8VI72AvQtWQ9Dxg3MSW6foROv
0SlP5nK5I3GY07ViEREtvZ13vw4kqZKRgwzPsqXcfY5elJYYcQND6qNrh9LbVAUU3663q31oNHfz
3ryZu1hTv3lXTuoiswuol9XONepVZS9cdF0ZKnVW6S0mCjriq1U0HZ77lIqvLtOUmmhpWfThtvqT
Jb1y93mKrqXLUg+s82dnvqd7jWQJq7ScK4IhLvL3c3ye3/lZyS+L56igFBz6ou42yxoe9kOQZOLB
n5YckVrC1fm7za2aepVQAoO6gyUcyhX9Uqque5R6XB7RstxYE1tPKrIq/MbsS1E5WMrG8MkdfojH
+aCFq/0KHkixUwt4gnVrFFvhwHdNayN4jvzcWRct5gh63KOjQt5JeE6L1K3P7KcxhWXj5YHysQFf
8z9Ey5TUKGvrKeNaawiyybG3jHBVxCkCIpgCj1Qz1z3XuhiWYT2OpU/h1NFZYSKyY22Oqbth1vFi
PuoYIJ1D7fhH4HkMRqMovS8qu7x3YKwBoZfRm3Syu1LE1ktpFA6aigA7kDGLboVCAWHq4Pz7mWCp
FUV1N3yDL/J5ps2ItSyGSr+ALVFxd2T61KUolDDwjK6x7+MbpdU5EEnqbLvB1g8x9wjoMFkDoh3n
R8a3ejtkqnNv8vmsnSQxrnlK/F2kKs5TP1kW4ce7kNJ0t1Xjj8MimzIYGmfQTkCdKYVLXLemJgGD
/1RMm89+dWnmZFsov8+Yj9TDQEJyZ/pEECJuB+New0hsHmyjCR8LG8+KCKO39bw7b+hgOnbzwMx+
UgFhPPTVYW6jg2ZSDqQC0u19rzFJpm2Dgy3S8tSFXbZOsrR+0aP45/xVa8avyOrC95jfKsX0gaCL
6RwXq6KDOZ2TOtQUytisXkZjgg86/8MUn+cIL9UWupv9Pkfa8FKSVByQVHkHrR68A5An+FanA0jI
WASbhHtDSRo2h8R86M+HTIKNldJEm7SXWUNIgYmOj1TdRcW7x+WZHPUhwIRhYakuWzE1fG3qNCIA
GNbr04iQdt30JK5XUW8cc6En68iKlRsi+XPHr/DditqLWXXGDd2CABav/ktXP2vO89TVDPtL4UW/
u/5xVXNUyVjPZUIZ8VUvhfGs+mXxFLT/2InaV6219c8jmvePI3+eU3hFt61KHxLKKFuSxSu15x6L
4h9AVDXX88NEwxAgmjaFF+Mw6Z5VfLsOZTKt1+aHAg9ahUzVf2+d93GGL+9Gg5K1Nyh3wgoOSEbM
bQpUfAcqr9zN7QjfKZ7OjVrWu/giT70B/TyxmHs1ttZYu7lDNbfOD+eNdC2wMqeJFwXOGb/7z0cG
LfjReGV4GBjnLwF/jV3aU5jTMikuvtDEZX7ELPSlBky9+2rv/UDbuQbA/Xzqv/eFbfq7b4137wKP
gwbbYTc4zRsLo09+R5m5dmSGd0ndoP2eH371qQbgjj/7zIdt1cKspSVYJoJmGDwpmL8fhKhV6tPT
Q12B8TU/mjdVwL0LelK4+GprdXeQp6/9xB6TTZzhYzafjMQRp6Y/rkO5EpCmqmyGKxeM7B/XYOLk
LMXQq/BrCrRa2PW1XnTByEBcAjUUF5kODhpx31h5g57988CubjHw+2otDMNZgbQaq/nEeYO1srhU
u3LqOTdUHfwwmynHFp1GRtLMbQRuPBGGIBfzLlKmfFsZOC3Nu7qJZFRBq3mcdyM7WnGD1J8KT9cv
SWY+zc1dhHdrbZIhFw9iuFUaUC9LCGc/H1Us9UyS5nglKNt8rMT4eWkvNZtDFzcFfkqcBOIxrPEV
Yj06vSwtxU0wtxTjviNX6ab7JJP811drTq+WaVi4AUnqb1+vdr5kwqvNKgyaJSr97eyEnnG72NR5
AC96Mkv/dEef/NS/dmUVokTzoNDMR+cDY58yss/7qSq+p1oqdvPekMkDQyUSn1RbezFzXWSBUXTB
261fVdSz133lDFCZwmzpY1RwnzMVIjrJt4AfSuyz5t6fJzpGCHdaulOuR3SxlCq6wDcLWFp014T8
iyMG8odG6d2bqvP0g9ejOvK8i2yT52pqFh46mzIBTq+bxL31tREvKcRHx/lobcdkYgzJS6DBnq5N
Inb6TnFvJaKxjSjjfjOfpesd5cgmju89JfVexvg4P6WrtOoRp1cQwOmp/DgGyC2Fsp13h2T4PpI7
i4dVVTxVgb+en9Krwca0keTrpk31FxPVWBK5pzo1QDxUFXExQVYnkrKdUyctsJdYs314oebjMKQm
dkN/H+4VOAxfp4zjODCIYrFvcWs1LFQnYfsYhE37SNASpcMUcqgfsIvlDQEy3fD61UNr/OcuNtLT
3J/Uk2prtAgt591yuuCE4k7Xms/pysxa4inibT3D2tbNUJ57gd6eCQBU+1Lh36piktkYdvAeXpuw
zd/JcMrgCQZT1oCJ2nasXYT+Xfxs2dWbZyjiPfF16C+2/GbollzXOBMeqUbap2LUJBlInvMjVuRq
7ipdcD69U92HMSUbblAj7iRW2T2Mhdcu5uezESmmrS1f/QKqoiJ7JmNKYh0qRJXrPLLdG8SB09y1
jvXvrauiQdRtjRdFRWd+D7nfyaXDOuqv95Cwhvp8D3nGnGp+DyWqoedIyDfou+3Gl4m5SdVk3EEO
yFY6xh7P825bJmKlh6r+bNbV76OjFxj/2FUTXe4AjbINamdwEkOJX1Ry0lfqoJb3kOG7vdSSaodt
Mj6iSpSuHHzzvg1De4MCbf5yq0OVKuNHLRkmMCGPEZRz9uj55X1FPTNvMFzoDPHaZTLc4peVYX+X
dsWRyhyRUdOjP3YbTJ6JGTbrJesAekvZDagjiIH268y+TzVj7fdKdAQ2cpcpddf13C5dHS4QQmdx
NKx8ndcdkRFBwxmGFxH84vXu5wW6veGYpGppU7ye46hH04QLOu3JOIDFk5fD58G2DLV1WbY4EkwH
5i7zUa/V8wMAAi76MQAVTmCbtAysk0l982RPm3k3TDv7MBIuOe/N7XMPLQM/AvRxcKYWMdL36dwu
J+MotLJNSOrNcjZgR+n6XGD0/xgFECYrDZ7FbITujNWz7bnJI3B6+NlepM6y0fTqB24bqM3bd9zG
uYdBf7kGhenvAqyDtm6YisekA+SoFbV9Nzp1iQF086ri2rTCxlG7xzqVBLQmjTa9VKqXUtWegzLp
sNQhKGsQ3s2KyVCJNSc5NoXsyAAxBlz7h+DCGgMxtgiuyMq7o6HX9tWaNqYOb9HKr0Mc2ZOjWHOC
gnlA/wfXsjSTcq+PTCu++jdVFW3UmiXb3Daf1oaw8Ieoybbz7nxAjcoPbOutu69uDkwqp8qzM+JN
+5pKvzq7rbL86oCzDFOzePj5dZnKcOS2HhH1zSfNB5om6ldJGvpILrjQ3KbVoifsOsr2826b+/ZG
RAVsCJVsHC+wbi5LukPnQQKYd6thCNc41ai7eddJ8ucauOuCmMp/RKG+qerGuhVDgIDNe9D62DwB
XWDBH6i/oGGp27gsWNLMbfMmikR1RHOFbJm+6pgbG38si33diu9wgZGee76+0lQ3fugGYV1M/a2h
toBwhriKPTZmSF6ng3mZJw+qGakrFXRoPbd9HvCL78aga4d5DytF6+KJt7n73BJZmrpn0vrP68Rp
rsKKqJV16bQtQtK6+h6gofq8BosL6Npy/I74xV2WHsh0DPSvTQNQhN/r49ee73/uzWNVj8vF17H2
3/b+Pm8e5P7uOZ8H5tQ96h1Y9TQA/t3z8/mmY5Phzv/jPK8PYD8G3T7ohuSEsjE5WYn/0GRDu8OO
JTl9tc+PPttkD2DWwWyg+1ezKBnpF/N+NbY/0wBiPvkMJz+z8tP8aN5UcsBTRU8bAsT+OuBratT/
Y990ol2uBtld3JFD+XmZryu0lTKstXjy7puuP2/mazEpaBf/+o//+X/+98/+fwUf+SVPhyAX/4Fa
8ZLjp1X9579s7V//UXw279//818O7EbP9kxXN1QVEaml2Rz/+foQiYDe2v8Qah36cV94P9VYt+wf
vd+jV5iWXu2qlLX6bMHrfh4QoPF4XqxRF/P6s24nKMWhXnz3pylzOE2js2lCjczsyaP0d5fMc22h
ty03GOi1c5d542bSXYoSvq9cKFHnMVEhJCDdBHFi3pejZXxuslG7Nxla78CG+axxSzLvYeUXW0UL
msVXv/kAmBsBmnmEZXIRURS1xE4KtztZIutP8yPj70dTD5xTBNM4eKchS5OTr2v7OmryaxFBpfXN
4R97nlD3VugNm//+k7e8Pz95xzRs23Q9y3Ad3XDdf//kI2uAxxdEzntJjOvJ1rP8vmvU9J50i+kx
6u0KfGNqkWtrIJkM2kaPdci0+d0clx62gbLyTwrg5iozVQvDm766epFTYqFAW+/bFnRStQ1R9f21
XzTlT5mWDekz4YuErn+OQMNfVP0lTerm2UA09ZDA5Z5b3aaOT5qPxHDeTTVAld5QMM+fzrHQHqyD
tCoR7zfWC1yLdDk6Ij3MR0We/OP6ffGP6yuGuu+aEqGlr5F66vs1Zh1Ve6L6/N9/0N7/pey8lhtH
mm77RIiAN7ei9xQp2zeIVht47/H0/0Kxp9mj+c5MnItBoAzYGokoFDJ3rq394xdtKjLfc0u3FUq+
dP3vv+jGTm02rF76g4hIBy+G35/4DXuJwy/VAGVBYR+0PPE7vg93GVjUKk23t3l+1VApDEd06+tj
uSesQz1sxBcuMYcG08yps7Un/bA4dV19OrXUX7Nyw/zRFuy7Ci93NjCrtEVr1+PXun4YKuLhIwYx
SzlRm02T6PaT4SpnMZ7wlkPEXM2p5HTNYwneeFa19vjVraKnnhjzE2vApw+MkR9cZEdDaDjrY7il
o9GfW8vy902XH0QLSOBw/tXfnvF5hsDX5qn70GqQH5G5aHNXv0/h0lpPb5eqkl7OR/Yn6yxE5eGD
DgFhH/QX2S2ehl5RMHhriSXZ9fT/4klvlrUYGkN+l6H/rxELmbemOQTHlBrWq2ZjEhRkRoJhKlf/
r0+dLi81WAj//tVQDPVv3w0IO6ZiswCasqIZJmUan5Y/K5FSIFrgNXL+XrNkqMyd3AYpEpdA4Xg7
N13D2KG+lmfIw1Cpi6HbBDF0O5QGhrsdpeJl5WM6mKTxQiyYpI6LlV37iCantdTF2naVSRiBi2XW
bCnoFqMhrsGPjtMvZavMjj5lHEdx1lTNc2k1webenwOIvs3o/hoU8+GA/bpINB1eQcKxumRqygYu
CvB6owaqTcY3ovPJxkcYP9e8cnhzupGnkNz7x8jpbtOk0WoPSQ9B2U0ded9Vobx0DfAK9tQUfeKA
5Begj50otz7RvE8WA6LvNnmad2/eP9mePvnTh6p9u+ft2j45fX20KtWEFkbmWYq6V73khU6n2GGP
EZID8XbakUlh8lZp5TGAl/O1adgWbVKv9i4uKylivUkXaaBR7lR5q07/01plJOtqKNWFaIppqkMh
ca60xOBcmDx8q5NzG9rJecCs5UytzHOb9/LWaTLLftDMvF9rCU8xMUUc6mmyb2bPTZfJ23v/fa74
TEKofIBkZLfPC4EBQ07yy5k5xtFFiwZl3lf4fOSOEV7EQU2CL2OiDzvRckGLn93oTTTENb4FhRo9
RfVw7/v0OX0ayYt/v4EM1fjHDaSpVDU6isIjzDTMT4trhPY9cf0s/0Lxb8JDP/UPwruH4DyJqdxx
5kZlpPgD/rb7+TQsmnVuvFdIw3bQVwkvOCewI+1FNCIej3MVmOVKNKW+IW3g9hfWCzefIfz+UWSW
t29L21gPCopRF9R1h5kgSlsNtPK8KwdzXYTNa8AOgDd1yCI1yxdKMeQWSNG1VzslaiL6TCVzTuEg
KXsWs5VojYPePMSkLUCztHl1GTDw0ZE+O/oj+t2F+KFYtlNK+E1/QYCmvbpZ4z92IUqbzOuuYkYJ
3BrNYpxtRLOwTHvbFXx1RJP6uqleNOiAgYzpHmPDea3Zw9HMh+E4FnWOqZQvg8RukPf7NkLpuRiq
JPmLk9v6enAwnvdwIVtnAw4UXt8rF9+qAD/IsUICbaDGfzoLpz5IIeqBAIYy7KxIcbYg1JWtGvtn
IT8QQgShPBD9VhhCy0OvMEKQiP3Q2dlmZJ1HaapQ4i6qiPMtW2ITKwVnrB17BXPjp9AtYlj8Ir9S
q2m08R1MMXn++ldxANv7GEVWdRCt+wyKL/yruOr3Z4gZgQfQS+OOhwP417ooFjvKS33eO79/6hZN
q4W87bW3sfuSKZZRMeY23+9rqjgr9ENb2aV5nO5vNKfRXrOQsDt0rs3Q6A6ykiVLz477x9byA36p
RvjS+GgC8RrKvhZJfSbk6v406482HUyC2khKM3NUv1e18iU1nfTdQ5E+S01f2+ZqGM7VKfw2qKF1
CKcQXUDZ1SZVokcbBMuIHzN9YiC1r6YPl7CVJULYk6nsLG1Vb3XffvdpvMyoFORb8GhTgPzt90ns
hbee8K+TaahWrJPkYy5syrF9kNjfAL8rO2SmBsXtohM4Cj9EUbv5Ek1G8BiEhrHNZbRzflPDM63g
gMxx8XRIwBrVhdWnfAyHUyzZq4LNxf6+/hF4NpfByJpwW/paZvs2xlZK6G26IKKyZURG4erNB9x5
kH2KF10M3am2loyevyjT4ssUhxAzskYJ5nVZAjSD6HQ0XZ2FoLDUjWRj4quy497lSUpZ6nQQzfuh
LORVp8X+5t7VmFG30oYyGF8USqRWhuUtdF32j+T84Ohbmna2pRDAD2D2VWvpVOpkdtgu/cKUZ2JY
nyYGvR/uZdk7SkERruyA4jyt1fCfi0tQ6UmaApIgpEnZIl8eBFizynCt18IyvoHRTX/kEWVaDjpB
qnGHtVSU/UckBXgRNZWLC7AOuLbNymsGy468AFEQSuivWFAEC7mJKDmbBrWgtojkOUsxKLqwDIIS
b+b5RjQlOe52hjdhTbqozmdjFz/HU5x2LPJ0nhuVVi0xyEsWAUYtOz+GQC7rJjQBcSo6xQEnIeji
0wFVt5E9AB37NV10iibLrbmy9Z4Mmeujvu71Mtj6QfhGusc5uZQ4n9rpjPAiqbcoHxZioIuyfu2W
WEgoyQhk3A1YVux+eFPVZQFE6jVvVXfn9aAqkdyhctfD8WVMZZkvrhpexMGTnhsXWa/UBtGlhre5
U4byy31cKykg7fJenYs+Va6+2lkfslGwOlzQ4gGUWuflX2uD2nQHZSFafhLcRBK7Gd+U5Nv/mJF7
MoDYXH/T9CG7eA6cpSk8K1qh4f3RmsbYaWi3sQyAx701jQ2UruDImbigQprwTOkBKYbpfiviKl31
Fsh3cb/xblhf0qrduXq15CZNjkOtSC+GDRMLOgCVtFV7kZV0E8eZ9II/Yr8vNDLQ3TQrzDuccgqf
ItNpNA7RRvpVrjyQA3UexEerWRyflbq5/Wvin2y7NluVLsph0QypIVlhXR8+wLmDDTSqxFYsCvjT
AbhVCx5soSCcuYgDUKpjn2cGPMTqZGj6yFs82VrImLVKhTzbylsnkjbIhGoR4TEa8ggDQLIIKLo+
51qb8tIidSeoSqLn3n2f6it4O4qBOFH6aapsTeX4OYr4dZBRKNb7sOccyMs/iEiisXF/WIkNdNGs
EaXFk1Gf0oz7PleUHfDHvpmxSZTmWaEOX7Q42Drm2D7LnlVuW8/+o1/vtfBA+f9H4iXahYfPTI41
50npC+cJXeHMCbr8IloQtN8UUisH0VKxQpm1TZHhX8PU1qPiLZfGeCWaAcVj0BosdS4+zRzKYWup
k/qaioNlq2ThQlUplx3d0gCWMRin0lJ46aRY7YN777FVIu8Z2J69hrOmQdrLisPgElDJ6pTEuRR8
t2JijyzBzdUdPZJN/jCgNDfbCyXVDcBfpoRRS/Equ424k/iLtH59GAGur/59N6n/j82kJVsWb+lI
MgxANH9/U6cmO/Uo94y/4HD5YLZFQ6mnVF2oq422eQUJFQ1NfRF9uVUpLPpxsxJNMTBSUvfpql5S
1kPm1NLVQGyRjjO7dxLokc39RDeNBANHT0WMjZyDcs262okDQbdimRny11GSql3qWQApwBRVO3k6
iCmiCYKc68Tp/eI/rhGf0w/l+7//uhRd/rz5tngOQRs3HUWnVOfz76tCzYNAReveVfBxKJUVlEPT
fkKZDuIs92Me64FcX0pKNzf3ZN8tF2g3TrWyJMQNIkEoMoeJqiFVbi1egTKPl1FTOX06a9VYvfX1
v8/+/+d1armsDW9cyZMGhJCBTeTEDHfitVg0PT2MduIdWjQjpMp/NMXoffL92joDvfhp8r3pVSX/
ENS7mdwr1t7OsuxkD0BTKfS9igMVbrgeOpq2MgrHv8ajk55MUEs6RmQf1P1KMAPSmuxBq8La5iXS
t/WI9wJNQ7HXmuQdHyr+2t/NCDBbEvfhNldYks0cJh+12embN7DkS36vrEQz7a0nKbPSx1Qdi4sv
a6S1tARcVQZoRGrqxa0ZjkAQOnc4dGE7vGjpjzAZ0zekWimaMXv6ZvPRUp0E88yWq60YHXQsw/y0
fKbyvOd1gp9AfJicBFRFTz/BralPK1SbPjZOWlyq1jgmHgp7wwjhKnuxMi97y9glce6eg3BAKxIV
wQc3xzuSRO2qyaG2MUFLLSsjLL/Y1odUW/7HpwuxhX399++/an7+/muWaRIkNVVDlVXd1j6tF6PG
qimh9H8xe7YdL7pi68vKDynq8eJ50zbuTjI1d+e3xaMP3mQlWqK/ThoL75JpVLRDig0oes+1ddfp
pIJgyD+kVDEBEqG4Eb3gWG201ugvRWHmZ+AnM6DFw0V0Ic9vl62Ee5BoigFdda5m2ah70WVZXbuv
cGYXLXHoXSWHkEhUBbW+swhV11uS/bNWGRI5gA659somE+S9jC7EIPb92gO2I54yPAet5m2K0EJ4
0AIFXOn41VLRbNkoeXlduN3y4lYO6myl6+XOa0CdGjyWVuFUAoDa8deBuloKomMADvcBwHuI0Kcr
rOkKMTnNzQ9Fc00yYDmSotZrip08mWnWv89KMSLaeEfbNvRLi0IcJ1yKiVIvHyHjnz/FAUTz3gfp
eETKsBc9GY+jwz2iUGNbvgPnB+KBshuooLb0gp/MF521/yRaTX3C69Z+ho6SPMqWf8IqUnpRG7/f
yeTFKJprpBdlaIIVMJFF1Sk84woysBfW6vCx4g+Ca7NxlUIOhd9l5F/CYif6ktxZZXUyrNwwb3eS
KzUQO4Z258SqnT/c2+LsPseeZosmr31H34kWKoZT69tLnE/wYuu7+fM9eyLOdL+hxDbDUfaWQ/Gc
6o95RobqEdzTyPZA0U8KmYyZWbKD0qamOMg1uttUzx8zJKfboTQC66FucSgtoR58mhYWEOllcMHs
FEdX30VV6Z/EAfJ3dLSHs2gQDaQow9b9l6xRx006don+IEaswPbniq5AFZgudfgy7WwyBqw44QVh
DnpnCj5EKzdB5HjEIUVLHJLYKZaAgYqJjRFexEHPKcZscuB9Uesf0nL4Xrmt9gym3xYtkaMJpfGP
lv9Xq8Is7TmK3D/GWjdT54Rek7mXm+MWZIm8FWd114+3M9EXjR3kyC5G69DExdYybAwjMsWVF6bV
QPy5ncMlilYJ1F7gh626sQsU8H3SgIOH5L0qpME9Nl0yLiRykxfoicFcT/36OTVI57ldGb73bfAj
5H3ym5EqfJ17uDngVfDSCXjpqAB2WZGXUCcV4/NSSPaH6Vc/4Yfbb6mTYSqSK8lzRvR+7gJM+Y9o
HsVef99Q2Jpmy7w8sqiymDI8Lbh/ZAMj0/XTrqisZ7yz5Afx6O3yBpE+7ImtCF/3EnhSRELxVjx6
xWgSVL9GZQUOuRi9XytGAXFvgC3mj//r+vsFvlp7aENKddilBQ4faQ26K7F07xAqEATEmdlgms3L
cKtS+jsFsezQoZxSDaoZ78vdc46oeoavWves89LeNMNcktSTrgf562gH47a3MhniE00ihfLC9uAm
iKbpWSRti7o4jLWSvRpGNqNCmWovA9G2V/vmWrOrYmW0qvkMie4iXgSHekS2XwfVFc8PY115oIa8
OrSeYWNcAsms157h62uAdVu5ytJ3Q8J+g+yrctA13IdA3hkLJzPbF0R0LyLK/XtqUqW/pgKJUm5T
bZCxWZdLc6NWrYNOvcA4xxIC+mHW7KAtsNlrMG86qGqYHLS6sz/UZLyY3JQfINN+WH5vvlPq1jw4
iTu+umSXZrlpts/gIaEjOWpzjUN4V0VDkEKWgGzhf6Kf0hQpUmeV/hGlrrzqG73em51urVWpd7aO
jZZckzKcY7tO3tkFfseDibuQE2TBqulz6wglUUItMoxnGPPeIsu65pKGWUw9rF0/VaXKu7yadi8s
XBr4i155Cyxw51XeSRQejW/8n5Tf2AAcKLGwfhgdHr1N5m89kjbrouN/p0V6fRqyoXhM8+IDHpKC
P68uAx5Uii31EZPYsXsQ/UlfW6sSm+9lTxHHu+8Za0Bi/lPXnHpubgQVQ7hGnDM+YoQLSqhqo296
AVysiLBcKyghbcwmpzQg9pYq4skdUESUs56RLDDv9V6jznzpnLH5IUXhsmngu5lZqK4H3mngC0fN
Jclcbak1cruzwiFiQfRyqsb9/IrtK8slKKUPoxiXSo7sBKg7xHnK31FAStbtIJqAg6gwLg1/LgYU
S0FSKE7lJORUTLqdOtPl1K6muyj442PEZDuo8buRs3ijSg7Gix0ZSndirjZ4Y4H7sJMnPHDB50l6
+kPz37vRH7+lPJjJSabyo1qM6ZryN3utS556lkDYTgzt4qPySoRtXJPa9s9GlbPnPNGjZcNXb2do
eXeQlNSaA+nqCUeXMo/FMKE6pb+KGkVBWtKmXYroL5vxeu+691ejchWtW3ljHFS3z/h/9okPEf9C
38ZviUZpghnYxtySNe+paYvqWCf2WZVC/0l0mUa9rSJlOGGU6T/ZTpnMDWwqVmIwNOxkq4ckA0QT
zhfxOHOlW3JYzSoK8iFRHLV4rE9mLdXAUbG+BMxM7q3F9kQB4NpOUS2yyyFqZac6FRhKXtXG+2Na
M7RUTjqvWmQN65wwHZ63JJvVwiYDbQy/DqKZRAN/P2QNc8JH2tlVMswEgq1suMQrRRdctS+a7NS/
+kaTG92FJw00jwvYZeS7/9igq3/XOOi2bthISxCOGNycCmKivz9PCkQXYxam2CjVPsmYJWttvu1G
e2USd3ssJrHFiHGKY9e/WtPYvTWNiZn19Fjv/zbzn9eJmWjrteff/8Lv64JIKlddmY4PeBKQTnGb
jvSKs5er1jj0tjkcRY84DHE+rCQEUA+fBioz5i1ABIptO5HnFLhTqmu4B2Bm4YUbHPx16a5FSxz0
CqImC0U5UwwfwVZb2w3MD3ugphwPK9OysaVunJM1BO420MLHIA2dk+gSZ1JAuqbxRtDhvweIbpVL
oFbUzzrVggpEFTdSNqyopPM5deHY5FqpcfWpLNuxf4jwv1A/SuK8T4Fi/xhBlD2XCvT0AXrPVnEj
4wj80J+rsVdt8qxzsArzNoQxjAss3vwa5ekqSszs1Uy7cG80xAZFk2JzlVULWnLZp/nrMKrBTJqI
VHlzlOIUqSqC6znRMJPbvDMyTF6wXq/0Y1xJsCPQHS3aROmy1TCOXw0ViuAQUZBHZNp+bnL1opFs
/Za0pFBANZZXE5brGkkzD9d/ziB+CV8DXMuq7HJlOeJfvDPVJDnwDpwvcOVIXniWfRelOKr63tRN
daZs2dLXroU3l6rnBtGb2Dh3caZsQyIl4Ckr400GX+b3RvJNkajEEjP46eVtM1AVZpmkr6ocsIuf
RGzB83x4I6SOSLjkXVnNg+Bt0GaBZHc7V2xTXL/x9sHQ73vZKzDSIotSS9XkphXC3Bw69aen6EfC
zNFHCTofs0XHfbUhrM3YlEZPQxsoc5f/mXMcOPUydaT2YPjJsO5rWd0OQevv3N7I1plNLSjhxngZ
ll7wyF+smbcaCeXBS8xqyR58PGjFMM4zNdM2niwNb1h2zay8d4iZu+WhR4uNtxz9uosNkub3TJsW
rr4Al/Z7mhwVYJumFQz5KJ9W45YgpkURplyR85NHe/Sq8ytUtLF89+IuXsSmjZAkLFAfK5E78+JG
/YDCHnuy+S2QcQccMYg9mZ6jbqu6DPhh1eI1wiEoMSPzWxLHP1KpK5+sosj/a+tr/F0lNC1VjqLp
qkI4TTZ0Rf+0VNV9pFhYMw3PspE4VIu92FrDwpvCLzJaB7JhHBXvSRDmD6ZUN6cWFv5jryqvoj8a
I4g5uF/kJUYJeR9txIuIaAaV8WdTjJpZvSuC/NEZ7XjvKkG39Mse4AqKtFlPtONdS0ZqjHNYPY69
yQ2r+FmZ+VcgU/arZCsUanRKsiH587OuK3knyRXJmwa0um+ll0p31Gs59fso8gAvasOXFpsXMECd
TOhdvNFTKyIvO1C3M/G+L17/SXD1hwB228aMLb2mmkOGoGVo4cqKW3aWBiSAAzbk5a9gutUpc6d2
W8zLUyR5vtx3e9F2vazbe73RkJWAfP5pQEwxc5NLxMQaHtoisXtktOYZKnz1WKZ6+diA1ER1ZJ6l
sK0efahj+wyDmHkuq/LBtmoQafL0MiTLOb44Qf+9DqiRpeT0p2UXl9C1pbeEGpBZFJbKebSm6kWw
4aQv/7qc4s5fl/Obu11uGp7+s4RHMmqDd4KZ3a2toE9PQEeplPHM9K0sA5hSlpmspLJK33zLfG9c
DNGDYgyuDj7montwUnsdR5W/EBelA29/ulq6e8z36tcgW+uam7w5lMHvyBKXsGlp9tJwlcb8JJTg
aekerdAonjzIyLtOAWUo+r3UO7lKVTxpWO+lDmg1CFVLva7ZgrOT31dD9+fh3gfCsFvoWak9iCn3
AdFsbEx4c/IS87SrEH6rSfzogIpZsN2QeVBOzm9hgiNUATw4Ylu4TVAu7DRu0LUWNs3BL+FnyF4L
zyfENmhIwv4C9ded5XZaPcOYdh8QdzVvsg8LN4Fq/VV1pxxwnoFWqZYDPnNQlVCyGx7+N9rgPjSR
hx8Rtms72OD1t8YLrlo7puFPDDrYrk75s74iL+A20aM8tTI7AB9pRo9ijIzObUybJMO/x0RO7p/X
OVHpz9suVRdeTiUujhFAaDI0bvpUpzvpZ7dZ7rfAOKciXjzBKJaO89p94BvZXLH33rCN935anPhu
FrwTC4HoJ/XRMXZibStrlHEkoWpd7ZIs9oTf+YHTGXc/8k+lkOHoptLFVqi0gp4cbHvPtY9ewX6z
UOPhPSu8XeDE9aGSI21lEcl7IPDp/YSYkKTQULBffc9ILr9aTZTPC7sZT5qVD+tRU/ON5lKeGkkx
UMcQ+X/sV8pOK5XgIMPYXyD6il61LgaJws+EygX0ie5/HSJL4c1w8LGe7FlpCmqovbLVHi0/wiEI
y6oPq/vClhkOLVbn3SHoqU9Cl5B3uyk/2aV+DyGFARRBv850ZegfaoPyd3kwzHPb1e9l7vRvrT0M
SyvViTVOipJa0ecwiJ2nIe4gMttZMJNrPXhrMkwwNb4ea9F0xpLKeq+7YKlUw/aIruo0y8m0eJ3U
1OSIWQTviHxK/rfU6Joj+QR+FTlI8btIagSqTqY5IJb/W2wF/X+O01B3El1AOwAeYcZErkDDk6U3
tuSCnJWeV6wMMnQeivGaJ0rnzAd4a92X2ssfQ74dHsi5BdCXzH/A+mY3aK33UY9Kg517oD/L4/G2
McBVlYX6xcWx5TWvlXHdJCkc0anpOMDUJVwfdrdR/re61DOP/75PN//x7DM1jQCxatiW4siq9SmO
rgCaNQezkJ6oXMSmx8VOfijG9iR3SbStunLyUfezJzdjW6KrifU9Rxfo1dzE97mDgXZ1AJVTGEyn
WBHSnx8/5Jlm3qcnsv3ro2MJNvBt7vTRBr4aD5VbqzM8Gq0YJiB2OHEc72oivj+oO9j2TRZ9qatW
n0EkSM8UmKjrjPeONW5BFF7aUxgUy40vyRDuPDbl4iJsmyKioOg0RnQTokAgN5LgCTjUgzpl5/0O
tFvUkfydVhAx9ruFqdnnsek6VC7Wf+hQkcx9CrxNEBDN4NFjavyny59kdIRvXB05ofWkkdqdR80Q
5a+xAXTZH6MVQrFqRz3ZmOPAw2nZkI6sp8NtJNUHZyY6u7giEzkO9sxLDJSk5ngQOhchhxFnnzQx
n5pdZ2AnMda4BNfcTRu9mUyOyaddIeax6bTbZqdIhbWHKQmK21T05yDBS2d6C/qR5NhuZMZ3cVEi
BVxk4SsF8fPXRVXkcVv6tvZsxTlb/fikQvr93nTdwlYr7pLCy2ZUp6Q/AqwoLPhHb7iBgTrQZONC
VaWxyKLAPNQg8tZjHsmbSI78g4FcYKmPwE8cX3/xXQJqMSKbPSE6bO6nIIyUjN1TilyQZ2U3/ABc
HdY6XxD0eOg9WoCu+Cwt8I7+dRGB8OB2Ea+txe+LBqEUKLEkKimcvV0EDLncT69Nt3/JVaXuSXZN
UiQIgFatDvYeLKEfvIy191UxbGXfaVG4HfPQYbNLlLFy2ctWfe+tRQyyoALlwSgG5xaDTAKEKAiT
nnPcUzsZ/aYkKRjBtT+ruB2+UEzVL0viKWvbCK2pu9DC7Ozp0RsGAO4RaX+5qSr1Na179yi6xEE0
nSReEngP95/69UpVZ03SlYt0uEQNDBohaCcDUu7F2f0g+iKvzddRumeFslve2+Rrissa9p2usVem
1K5loqdV7dTEStxUn8Xo0MjGvnSuXtlXGzWJtNdodJYk6cyr3Fv+Y+l311jtSYLBVVsr1CVTPa5q
C6npg2WWl+m6I/4+F3etYg/p2hns5tYUo4kJNkcZVkZe/zSmV7PeldHXI+Oii6YUKocC/efFzb5r
gyXtK/yoD2KD6yvLwJKLw23Pq9qYkRKdV9s5wWm2M3inLTqs58iU+Kiru+ELb5nefKh8f5+HfnI1
xvDPflzA9n1qJNdpvtEkzruu7uNBsw9JLafPUeMvdPETBUm+YetvzzutldfmaPAHSHwAQ3VNOW/k
Z89SjT/cNHdIm3yTEB+edZHaXIfez1e5rYVLkSh0o0Sj0FzH25Vf2WsannNZGabSi6ebCAatlzYf
NVxK2Rtb28RtJJzga14vw7p4M+ro7E2xzjbMtyZw6PcughEGJiQ4FW7gbsDSVqvAc/RLnMZAwdGq
fK/xk4yqn6krG+9pdiEYjMHC7xNwQ596/hyiRigFhvPHnLSorXesYl5EygHty5QjouJUJBXSipSR
GuCQJUbbcoP0cviw8T4beFd3+XPOqGqsjzHmOvuGEvJFjMvce5OUVJDjZZVkcDIchWL5mE0SQkCT
Ik/qkJ6Tun0SMzCA5oU1iJ/rHLQ6BSTBRsEZ7NJMwTcxwwKTnxvtcMhZ0+aYgVencjp0stnNZT9R
5rbig+aKzJBOy9Tw7rDC56QPjpoaF2fx8MlocUF+Fl/jaezegj7zR+v3dXgutf/x8HFk65/P/0lu
Q+ZHIVGnONZUJfFH2kczJAqp5X54Gp1tKSldswkSNEmOo7dzsAbmThRGiDOvcXkB0tU4mIeVK6El
a91lk7oGYveumCvEJnYFHHWy5/JTZEX4d7BUrcCShEvTTYkKT2JiITIOR686Yb+LEUtOcZE8VjuT
lfWFUp6X1I7Uk2jJHiYdafgUBURtFDN1t6zb+FaklvE+UAduIZR7zJ1KOkZj20+0MPU4OBJg8ah/
9Ou2+kj85rsBz/29JLKGdqEdXkPA2BiIxudo8LpjFho5VBg7O5aO5a5Dpas2JW+neHNJ1KoU7bVX
5XEfBziyj2p7HYpUnYW4tS5Nh6xCzrPuu2NWoH9QG0VKiDGvW38MWCBcEj2BfaZ7VHIpTvlV4W5P
1dx61QcdRy3dTFdmkTePvpkfYqS873EC1HgSGMp158+GLvPPVlg8dpIfbvo+MHduSi2KOPD4RKEI
gJV9pscjNMuC9men8rwlQxMUzptPvfmi1uRyB7+sPpES41HaBMMC/FWxLCNXP5WsThRgFfYSH1mS
D7bjgwNtIutiu4BEkcF9VRDMAEWdvEwsLNPYXCwz2X7FlqT9sO0geyi6slqEYxOuTKqKZ6wA3atj
Ausodb/95hnDqvSKzn9otKc21Z2fRis98ia9rsnOzweLioUhUmd1rQDUTXx7BTDK2WUg1NemLW2h
D6cLBfzNGOO+KaOuhgqMcUCLLm6ZuQ1v4Gl9UnP0exWiw48m6s42ydYfpJyI2VjODCg/9sRw5Lcw
BJByG/6RCQluYlnrY2Y5tpQtxPve88NHcSgK8N1ShIRv6ookqcRCAm6Q4A911oQt6vK33s7PhZnm
Twhvn5TSiU+Un8nPmaS8ZJ5iHdUwrw6DUZ4pBEDSjwUHr3A/QrlJ93LgXTBjGjaelQT6Qxlk+l4i
AO0sRpzd3zuTqHHeyOVSNKXBPNk5r4em2nbHxqx7fHPT9F2Xwsl7tfF3qtMckGna6J//qsPxHc4K
X/se5b63onD1V32OqLGJCGISrpmmiLbjV18kC5eN1h2eyYykpyIOn9mdVMcBXNaM7ZOyxbinfZFt
Vmqk4cmKIMl3nrvdY2K32qHvrbUR6z4kSLMkoKcjQZ8GceztHtvesrb5GH2QY2RGpxjDxgkilHai
HagWJs0Vplt4DrSLnMjyC9uYZoH0nsfa1DQ1EyCrozRU9Iz5MnDyYdbVlZSRitPS3e3U0nGmcdlx
2bNu6o08HlC2Ks182Imd72zTajgXQ2ic7KRe8fa50B3te9ZhICaH9UenG+15rJN8MgAol2XwPpbc
hyFvOkMTVj87/QoMsHuuIt/ZF+6IcQpuIfM+wlO4CVnSA6lx13IXJA85t/MZo+f8nE5nlq6cExb9
negSg21WJasOOt9MNBE3JUdJKT8outxlE6WsjOR201W4voqmFXgjkbfoayil5lPQDN0lwaognlp5
JiPf9Fq4lHIvYXrGATXZr7M40tpV65tf7133afe5jpYXpDb4139faWEiiYr3J0hae9sXVbixG9fZ
Eb9M1oGueIcuCKqVX2rRkVQinka5VpxGu7T+j7bzWpLbWLb2EyEC3ty2t+PJIXmDoEgK3ns8/flQ
GA1GvSUd7Tj/f1OByswqNIdtUJm51oLnUIZ1pvMeHH6ZD1mSJefUHuuTz8f/0ASZfdGyAU3WAbnW
vqhhWqfv4wlRCMiU9U5+yeNHyPfpOrDHBKLaMDy0elkeQ8+p7yELQGPAicuvqpte5YJPOnJmx0ZJ
q29hibwunXrJg0bZ9UAjlXxo8yZaF0jlbBWyqEfFZLfOkKafDMg4bLQ5vgNl3qpyaf6y8+RZ4Rli
XZFUfOg0adshbfi7DqjM57vwq9fyCjs/yh4QomwO5VDf2XyU9pFqd/veoFdGtmxyC6avvspG9Ztq
JuHvqXmlS5NELh/mB5Pa81fLh0e/aJXqaYQ3dVdA8H6xkZpzQmqCridVDyCMmnVaUQkoEG5D6SL+
JcNZunJSnklM6LB3wAuz8zhqxhUyKmXjO53yRYeKlhyITaHSUfjK3lUydCWBb4zQWMrFiTSlRbt4
9wtsBV+UVO05EVfmY1I14VkLIAi3k3a4S5zp+GIYv4VK7gHLqIeD4tfN3vR4RFKC4bGhS/eHQ5sc
8jPJ8DQkEInEMRSyZdo2r6QnKJAQEUwPznaRJY9qh5ZQ01cH2fLiozVCM6qMMMfxfxntB7k27x0d
YpGgKzwoyIAXD2oAE31OO34fOO6LoevVgwV7V5SHq06Dk72YWFX7Or4GY6HuqSDXW9HchQZMtjG7
oDiK1q8mnJozwNHeCW/VwKxjGfqLLLcpcNWMlCkCZEbZxmtNb7tj0yjedrSV9CtAjF9UXfqHwgHa
kWn+z2D6zjXQ9c1bKUf2hTwsHFjmsQ3aYd+3UfrkqZ1DvrKpfpgOGkVQhP5CZfpXIQfWp0LWRxiL
o6/2gL5rlmrOQzINgwK3lhryRkWuQ5VgoYWAdyytfOu7pfMgAh3HhEA01J3VYsslRD9Kgy+WaRcR
Fhu9+WDPe8+bxaay9+hqaLvxFa5Vf2tneQpUnAQgmEGen1stvjih882KNOcaaJyv/ep51LRgrY7q
Zaycs56U7slybHj5AKisx8FXaD2p+4MTVyqSh/Fwn09DcEiHJN1xOA4OOSeFDch99dVER0Ir+/53
6nMjnco8qHDaLqUYrevaybYduW++LmNvRDmTL2pdMh57vkcO8iCFm7gwlU9m6FkHN0L/lLc8n1cl
/kLPTLwZ7YoHLhlV5tGleyTRDGsXmlq/6YwIlQt5sC5Z0TTtipLcswHb4UHYlkGp7D9CKlslrwad
MACcCimzqnq1q65C61UPPrdllm3axNAeIsfniEovBP3c+1AbgQgASKC/J/YOnVp0iDDX167UOAKS
oXpOqDOtCogvj8KmJJq5akdojEFwPaDiZP2iFrVBjLB2PfvJ03hKDlT5uyxJAxDzbDzpEg+C0Lfz
7T5MqYlC6ngQjL5AWhV/7WSfhnXagabGZZsEuH+iK709N6NmrqPeLrcmPfSGH1CQ9BJkNPM+PQZj
yuchlyVklEbELXzHfRqs7skzvSvYaA+W8FAiwRI1e1jjs0fyaUCSJQgzJaWWQGLw1ASktvyE8FB4
7clrkAqpy09Rntl3TqS/8P6BFnMAzQNc1m686N5qSPYM6YyiFXiwglPcpmgpAAtQrbCFcBjc1fkP
MTF9X95mVhdNFJTjQ+S5IKmUugeZoI0Ps002zL0a2/ReTCHCwWlBvzeki7DkHXTasoGKby01tEk4
VnFpmvjtKtbyaJu11F3hn6gm4npi5ku+iXhfxXK7i/klvJYGkqEo8cD0rTjuVQy8DZxjA9IKaYjx
apQmPwBJ+Ig0DbqUGV+LgvJUGXuUv/jLHI2J81TYajs7qRF0TVloq+tCB9nVxCZV+D7ajzKqXFkB
cZHuag/yMBhrDamHR59XvR+sIT5IHC0L1RtBow1TCuGeDtZNa8g6P9N0bjq5ChYn1L+2gPqufvtz
0DIKrQ10JI5N4jYPIutUuRXPYtMVzE9VOhvFXAy1dUeVd9i1TVBvSZtSoshBQnZS/NWN/OibIZHk
R5Kh/sz3vbKuQ9d7phcl2Oph6d6bMm+KIPrO4YoCfINijNoY/LRMUzEgU0BXreGQHQDXhkvtLfOU
QgzdxeqDVj0FegWwUTZjIOb8gUMnRGBOdsr46JqIDaejAqN8PpIP0CMjRqhE0h7FUPhAAnnaanao
Kr7ZyroBYdSrxbGPS32O6xR0wXpSUXAPO7scbn34VxX9hIzKuHLcIXtRfLN66iqkW/ske9GtdutE
svQ4Pai7TaW8anSsXkgQuPPUyBMk0YYu3CVqHkKw2fbSNs98ZATlOKYWm/1AKS87hyn0jHzWAk7M
ev9owASEtH087g3Htc9RKX32Q+h7OhCSelNWL+jRlC8Z3Ui5BntT7knli6N1kKQNQ8M3LFObOvBe
aUnNuLV7h0pSdwW65d6loflTGcfw1UvC8hjIiCUVjhehLk25R++q4CC8ICJQrvL1nO4VvK5kbMi4
SM+yrctP/H7QxoK5t1pwiz48DyYHzbMljTQMtoZ2MLQKFjRXNkFMRdUhoYFpAw7c/JSQSjjQiS9v
yOvjRTdpn2f8vEuRZZBi8cu9TpvoVqxVndbb50rebOe1DU1n/NqT55uCecKrEJOkM154o5bcnw4H
2TylTYsfLGgddyI47WLqmz0yxyJY9hA3LVGK2s9r+x5FZQraexGstbWKRI3tzt7YrFDGNJPiMK8N
OgpvLSUh8U+IRmTYqLBGeyTdDobltPetN1g7hC/yix2d6T4JXqRq3Spy9yIpVvuSlP1nUFTONdPT
/lC0gDclre/uUVc+QqPqgB2SAnO21cp3lCDyu9nUQlZwp1NsduVcRdmdEzON5v4Jas3uXuyRlhC1
cX4O9nbarxMr7XjECyzYdsP47HkAv0G9/UhJTn3Pc19d0eVh3CeuER6C3j7V9Zg8NEb0qZEj7xU8
MkQ9uoLgHUxJr2WEXhK59mEnvDQPoPtRxM5JeDO9fE6qrH3wAlv73HyvisQ7qD40UXmHBB38nCXU
zQWqbCFFTqisx+Hk5HAiI3hs/XGJcsdw0qEpVdcfAj5c6omC/t1A+sAznlxAmJ9N/nkUZGnj7R3v
s8a77dGNs5OYSUan34dIJIhZOKbZHYrrP8Ss5B8NfDtAKbqHcn0si+Zs99ToxK5hPUKzRWfKJjQl
7X5w5bdBl46W1Hn3i5kH/vwUu94nEbTY4dZUtv5ApfjGkXmhjMAbaIElWISQj+CsY9qX7v12bsuB
0SgV5RN4+F3Q1cNXezTdzVjT1DwoqXyVVdJd9E5v7JAzsj+UPmJkgODFUExMIOIKUnObj3fKb7gF
C4iwKe9XcZZAPN0CKLlxiGDh7RrJ++AF7ONRwu4qshLkXuddqwo9sQqa87ABVEyCZRhTpIqCtwE+
xfQUT4O4WhxL3OK4ifsXIcv2Iw3xEQJD3HhZJ6ZLzHKnfxFys9Wy9m9f5d/ebXkFS8jN9hXyNm8v
/2/vtGyzhNxss4T8d3+Pv93mn+8klom/h9IOxa7xgydhWl7GMv3bW/xtyOK4+ZP/91st/4ybrf7q
ld6E/NXdbmz/D1/p3271z68UeoeSp0MtW0MQwqNdMH0MxfAP8w8uSlGsQlX9bdU8b3QEWcQu83xe
8GHZX95BGMVWH1cJ61/GL3ddYmTqzuN28Xzc6f96fw4zHL07PeTpfLnjvOt8n+W+H63/1/vOd/z4
LxF3r8FAGEWHXvr7X395VTe2ZXr7Qv92iXB8eOnLFsITTze9sQnHv7D9i5D/fit66hu4eJE80MOh
umt639qWdMQjwMoUBXIoA/S0onOHKT1aKJsUtruR7CpT93GFdGJVOjxRTm4R2A8ePXE0r0AiW5cn
Nat7fSPcHorxeuxc6fkFQSdM7ejE58LhKTBXc3WvDrB76xSV0Nku1pQZaL0kOX02SLieux7O+hX6
gtTDESl+uzT6MZLWwioG1XpbuJjm1dM6F5VLaV1W8Xc3QIMcBThjnSZJtKcmRT5KTrInujIPepHW
d5AtpU8S2ZeL4dQPwieiCj65iFuV/QZYePokwlSYX1c+yZaTCEGog0eklEdTdhUBcZ7Rw6WHymrZ
6F/eHX2aB8tQXZKof3FnZ4B5SXV/81KNDNxEuDjSiUUf2ES2KOaWavmQ0Dlv7sWhv4eYukRI1hOC
Pty8TKwVg4hz3ncxiggZOR3wrpKDaNHKkCqAuBQDWUIrBDqDaxnmoMi2r3RfDvsPa+g8/SP8gxWu
xdhe95rcraTKTzlr6uZdi5jenbiKq3jVtijR3Nh5IAo2PJ/yHrpZ0Nf+pY082Br+2ENEiCHneAsL
lNnuF5u48mOrPQCD/HVjF5vklX0u89E8CacwWXG3S+RhInXuDHomqRMa06CVsN+bpTPbhVPYxdUy
0F5nnsV0FAR44tKmmOKW4dtasazSA3cTaCU600nS72gBQJokHFVnBb9e9YDMNkkSZC0k3rW0UJO2
M/td6GT1Q+fJ9UOp5NbJau0XYVrs0G+9QAltc9YgVAwJ7cg7U/fa9TCtFLb5HmKnxSjuY1veMN9H
OOR8/AKjc4WyCjBdcQUp1OMbXvcGugsJn5OvZt98LTC7Ar3r1wPdDvXGKYKrTw33JNeaFsPkXyTV
SSokBOFXriSXf7qukSiX1yLcrcu2P9cKRJBe1aJuE2pv2OlIahyb7AYw6mXQ8qrfGWTzhelDyC3y
Wvi90AaO/SFUk9xOLBdAbOgLVoHbBN/I3uU0GQOUrmLbPPtTUwTShvK3JIMdqCuAOLxH+KaioKTc
JWv1eNP0EyU0n++E0Rr97AL+1SABssnee4PgNDoj5kTlaMoA8kl5CqiinkVeTwwWBFoHM67bmTQv
H9Hr4UgRP9VUw+Y4Wi26LawnFdRxefU4MRTsgroMN74RQmNKp2BKOwiay53rlI95N5SPwqZMtgZQ
t7+uyNHuxFy4b/bp5fAehRnv2JpVd2nBPl+cbqJRFvPQ9bWzrSLam/XpZnaQfKIfoLea33ytDijc
q+1alrx8s+zQpOHbXjc25NS1s6ve3ZhNOZD2koqy8PTTIH4uPvyuzL82oInGNTkE5cMvjIj8h1+k
+UemcwN57dH0tAbhZ61diYppgsAYZKsZatRlRHmFIX6/Gmi3r1bLXLjbLppX3NjFlBN0u6fz/0vV
NTaSVjrnXckBxJzogXRdhtSt3qa6V68a2kQuwins89oWNM7aG8txuywjq+5u2rxQ1tApwdOKcjOS
QnSnb1RdCwKagBWE46zqqzbAMnqqU6u7pGHKwTSoimM4xsUx0mJbfuoMcgcykixrEVNOgZGAKgyT
cE9D1Y085J0w2T4ikjyMdtCDVIqcrB2Ijldjb40HfuaUe8Cs6r24SiBWV0eEfBe7atAhl6gG3EWE
OjJNtSulz429xcsG4odxGUjr8S+h63sTSM5UGZjcgY6is/J+N2Grplv2mURJhrstL8AvYQ1vK3Qc
//zC/DQu6I7R1yBY1eMYBwUcHykqfE0CUaWEsKQKF7XfJN1vNpoI6xJQ/4P7Hhto1ngT21lfSm4T
F/6d6SmUAJoKcrTYqUgnpd5Bg6+pm92FGZCRpNPhzZYBrMr6It6JFfNisQ9ijST1Ch8lj2mvEh4z
ZSN2NHv/IEJul0x7A60NzmKF8CIft4lVy+pNVMYm9cAK7Vb+68yfpg9ORImK774ZwuthVPF9UUbV
qVd9BLfBubyIWEHX8udYuR0NyjS0PkgqsiyWwk+SwAxUaisBhomYToACGa352SvQBsJr2TQ6CK9Y
mzXUId9oeF32WevUyVcIlKmAh3Uy8AX9U8tUeAsoSGZvkuXnoNRpaKqUfUiLB2TNKDVCVAKCZ7pa
HIvNn7x0cCh7MwStIOLE0NXWmwPsxs+RCt/YdRRRlwXiFjc7iVsMsJ2shEMEL/eOpxdF91V1LWhr
0iwd6dqBdrzA7MOv4KCcepC/evwBKBYG+pYGfOVrYSg0WeXD85B14POkCFKz1oMyOJUtip+ye/Xi
UX5SAt6w03Kxa1qn5bEn3/vvdnVR5VZ6SbKsNQ+PR6Ozjb3itiCz6c9C5FxqL4EaeK9oDxy9gmx/
bYfjS1Zk634iRgM/l92piLOsvCkK0CLPzibausLrIKrBP4UthVdsCSqvuwhvoMsftkyHlEIxe9h1
9pOSQkyFwcnooLeaJ1mK6mNj++YuIWH/WRqDO/E7vETENH4e88Aydn5loJihw06FyOpoFHvxnDwi
/3zWrXR986wMqJIn8FGWtbMRvnnfbMITVOUHz9Dz87OaH9Up+By0rEKLGq4FLYaRPdarE9r0Unf3
PqUo6l3FMKbWEXB0fjUlh1613s4OlWIHT2JwaPDII3rxxAxuCxUxx/qstXoVwbOc9Puk6Vq+ZFkw
8vl/slBZW9dBoOwzqOii9VDLp7xurKsIGVS3uzPtcb8sUFGFOvANCqpeLHDlzFjXRhHMMfN9x+g+
zzJ/3kSD3vHeHyh8ildh0YZ/cArXWIlYMdA1HW/obep2+rT9KNmwb+uR9yzFGzmE2zVrqu558Ep1
HXSGfxC2no7bC11RPxGI656Fqch0qIIS+WpNpo7udGS1TZ4ip2nOoe9JM74InwjXkYtbOwmQnVp2
9dOQuF/hDunODoLG58Ht6UIXl2Lg612S6vMScBuFjufbUhEjpm5We8VKzKE6C7aqMbbznktMkoWD
u15Wi32NcnjbbN5CzPPEepG70tvfhJiVzC+q53zyjVKHJtnRT3YrBfQOjjKXYljmwi8ihduCKust
UszNJXJ2iVAKEsNa8eAZEUFiD3G13NKExk5b/+XdRCRnVB/WQToTZbXq7y0IBjdIakZbMW0dH1ur
9ffQrFurDg6K3Y3D7WL0h8L4eGvP+pOfJ8q5TMvYXIlNevtZHfLuzlO9muakxNo5nCwfTTkpV245
dkcxFUPU2Oh3tOFFzArUbx8bo9+kke/fZ9PM0T3vEWDmsqSAhePaICznDmj8rJ2mhmXASb4rwL+D
NRwvIx8RFbI/sXy6ca/73a4KEvqUihJq+Lp7LC3ZfwYIQF+l+ywGLTRrOogM9xRPNruiUXUc4fwX
Xqr1zX3qqadCd94WqC0tDAj68iHHBBQt2VpjC23stJze2/TSZtbvSzzQQNq7zOpRBBRtMay91h8O
YjrWeUMzmhmsxVSyY+0pzT8nUfx2N1TcCtKXpnXU4jqi6ybTSNrYk1oGXKLoWaPqs4FiPbsKW4CG
cs9R/o+5ftQAyl2FwZ0WiSgxFYMWmCF9NJm3uXEsUzS09J1vIBxdftYUO7/2g+Y9giqm2AQr/9qg
8XFTd9W4owrvP7t24D/Kgb1CgS75D69YqzfOSsTGmu09i/WA+2/Xiwgfcto5YrnD+/2Fc9mDpmC4
fGlCd4wAfIAPh1dURhD9m4B3rrZUb0FmeBAJGN2Psg69Uzj1WK9EdGMG1nrwtf5BDDWsqdfcrbZq
WQ8PqQnIIwldpHumfyEU01/dyigv88ymjFZJRr+KxJ/j3SteXfIX3piU2Ie1zbQWTWH/OUWs8ECt
2gPhFAO9ifLyRLsg3FI0wD71/joOpoL/ZMnk0DmZffq7cM1Bk153XNjBdlnjdVm8GlrvbR/hgFz1
/+M+y737//31NO0or9GEL7ZFbKDEWan7Fm2WY+1qPG/FbatdhoJtePSKtUtsauGpBwKcTg5h6oR3
jhHhBaCcrVI7YEmmJSJS7C2mUj/KtAh4ED7VUTFshVG45zuK8B4Q0hbwFSLsdhC9fUvnA30+q1zX
hkMz1ltZLwJ9TVJDPwVFYtC6zXd+7fGTdxFzR3y/Cz+5nMHe5kVdH96ea9w+OJLlk+74gHj3dhPb
qELWSOy82+TJYQYlyJxSne0pzDv6fJlk45dWNfKjWC9WiQUKb58N7xRoUab1wtG1iX0x1UFCVLIH
z4FQGb0SxWV81y27mQqHsA2wWiPfCLT2f48VG8eB990yYUQrzedc0qS1uNJpWpmv0smWx5LxLK7+
RZxt2RJdwSQz7Xh7w40lpiptvFIa0DD7zpkl7KXfeh94tGJaC2I0LyME6q6K5eWvYI1Xup7Q49zr
Gg3M4bM2mZF1jRDpJSUqpkYB9B6OJIkG5jF7VRWS8GSBIBydgnmin/cYeaZ5CC3/2QOs9MoQ8bHV
eY5B4cJEaFzeZ7n1VLlmefwwBRxybD0ITfZS5cxeD7Kyx9DUjYvQK0GJ9dEYtOYsJEzcSaSkCiRY
sItA3VhCw6QPzeiC0u+8QKwSg63F81IxE+t7Iwq3Fq00m9wuYnKdzbDPlEB7zAFabZucPJluGAga
TzZXQrkuz8xqDhGOgQ3QgHbSU64OvxrPUE6khrVHSE1PcujLV6WpbZTCXwewYo/15BqaWroqZn+o
NcsJ1nyFDqdIUn+fI3XAWnSn69la3HN5MbEH13dIW0xOD/tZ2OPaqdcFEh/7eavlxQi3eIGhFc8v
ZNkue1WcyDqmoepBmMCJUZvOk3YgtQda/cFtSRzpV4tRGUb6bsV5UYTT800kpPVzzLLF4lhsyzbj
tM3I5xS54v4zKbRXAJXSS50Nxj5r9PxQJ2X8Io1wltH4+OPPAX2A4EXpkZYRVECDDE5Gg8hLkAHK
vqltzCL5ONWnqQgWXhG8TIX3Zm1m0p5e02O97ia9tiSiH6h37S/0tyruyVOgSwfEA8tXmaPfJsTa
yO1qVxFd9UiRl1p3zurf48zQTz4UT2eQpPxXFVIOwY7UZahgTVZbo6hESkh4hylEXImhrABJzZ7b
uRnU2slsf+QOtPa1iBPbiTlJpAYoNGpZgwdduxe1CTBoBm1UfOnQFyTsR35H1q2BHNbvcawnZ7qB
c1KfQZKcKzqi1ugAI8o5Lars2NkGTRPwbJVakn4tchnUejeAAJykpKYprFHDveO7jb+2EAMWXkNu
y8cRqvIrALxXTp3ZlyYJx5WSBe5r09COpLTZ8OoWgbFCUC99da3YXmWZ56CiUKGCa4DZbTQQTZQN
nJNiaUi+TThtPQzdeaoIqgdoaD5MF68I/rdr49gL1lbHkbye0J9aQ3uMViIFHgSOdTUnthPKZ3Sx
D9QMz51XbIWtp+VyRHt3ck9LkjZDTHLaQQfQtXUUtdzapZQfoE+xtxGw3a9qFH6ugBg8ym2h3qOX
Ga+EPU1afZPItJE7U1Mv8GcezZQv7ljUJ/4AFUolSfQVdFu1qjzHvaMXcHzKpfpR2D01KXaxqxsk
xrhJUNW7RqedqIZn8zX4pvlh/7MbPeQK+Fp7bPN6PKB+UhxkPfGeOA7SQ2+m5s/gm1rDfyIioTcb
Hs0QWpi3J2v4JkE+pYO/gcIiBgMVkzUqJwyfMAI1iLfDYMVXuvGs+7RA4VLyDH7N3q+8lFSpsAXv
V4t3vgr77NqkkGMFnvno8/R65L2o3YkBELt+Z4SuvDdjLZvEqj86xHQI3cc8T+yjiF0i4HknE2bQ
c9rG3hPkfumzUsbh1pVp+88qgGOhlOdro7XiH3Ufrkd96L95YRluxxJp1yWimkok/xgheKLiMFgn
gT980z0JwEcK1eYedpuET5Ek+/fudAKpfMfaGGhhrU2/9snEisOJNR1DhN/1wDdIgXF24AxtkKXG
IbxObPOhQWB+kPISUMh0pvmwbNqbGnB/rsprHUTJD7Ul4asVTv400Jh47GxJ3fVjLn0mgzVHaIB+
VskA8ZAZAolKqQ8rE9868nPfKT0rZ5h16yd4FIc7uM8PWsrLXsvZkO3Qrus2IlYMmhx/h8IOcchp
edEEI5hKFBY5lD5wuFy3Y0lZ0k30TT1Y/Ze6Ig+XaWRHxqoePllquhEQaOhROQ4jp7IRKGdbtZSV
bZrI8yEYGPtKKz0H7jBsYd3PTJAy0OKKwTdl+SQZ00CvecK3CJf01uoqkILmt4TvRioFk0eET5j2
v7tMvQGSF+Cw4F6LoX8Mpu9ryL4MajixwbEe4EL6a3TrdFfl3gCBK8NI3+15RG40tgfrIEyaBos4
/JV/CklDrT/Hg6+vRlg4NsvaJU5ceVG1D9+3ugmL7HvJURLU1aFcUcNNnRibujbTByOPOWjqUbgv
VRSKKzXgpCnHAOcbeTwaevlblyfOTm3lESkC9AGjPqkeha122nG9CAf+rU2e1oLwA5q6xIi94rLq
1g36bRtReFwIouey5Yc6po960c7tuk+iajm7Z+7o/7yey5u6pgESFls2WWPu2qz5ZAcbyC9XhtrH
125oW38bSUA9ER68nUYTyhi11OSCNt9ezN5D6+l7THyZvdvFjmIm7CLiPV7YdV+t7t/jxS1FqPPN
LCBgyifWajFkuWtuq7YcV4tNXE38mVc1c6CxFTGGDS8heP23dbXdAQoSkV1UeNe+i6xtVkzCwu8x
y441xGt7qlE/UT4wT0Vh3M1/DzGF9QpYNH+A5V9ElW0OEyY7tfg+f186T4XnxkbG97vrlcVKUTt5
W9V8swl2gbzSftJQ3957tBbTw4qg4kRWXnlFgvoyPKEiSiyyvBb2hcn7n4vqKrq+lUqUQOm3jp4C
d8ujAQ0pLxtWUW72KKEy95DH2bUDpURhkybbx0BQ11u+rSbxVDzCTU5YobJI/o3eaw3iofCXTuXt
KKWD9iCGsW6tjdUhJb/YSuB1lBBlb5Wkss6xuPU23SQcJgay1fCtluS8096FwXESDvPNSLsr+28i
4IO5aZUddLbJWtiWPcjJ0fdUWda8h3CYqeJcVY9HzelWzfv96AKKd+Ooo5f5ZwfPHD8ovbbHZfPC
4WOQ6w1vPkc9wKAEJcxEqwapYfmoqRk4a0u/r1JI1oppmAKESQSIIbQ+mkTotJBmZWNe+Oe9lu3/
vNeQ1V+cIFROtuqvLNOonsQQKpm+9xS3edO1qTNIkdTR0Y/NJGnTtonz0Cb+lKNCS6bzOn3vykTP
cxJX1OJT5S3aAo7zkHGUuY1e7idWyNP+wjbovfPQs7+YNbnyGiT+ax8F1mPf8bhXRJp/FFMB3XFG
6wwKrboKDE8SOkhhK2cxEUE+zPRgGfWXQK/fgD5Eu/uopWuqNACDrRuk8zZKxSdHrBBrQSC/3WrZ
arqVRRL3KsKUOvMf3RKc37SHDPLq0nGbxJkqW7Kbogfu02RBn/6Dn7So5sbDWZjEkMPqtLfGSIXM
kTAyj3RahMTJRjOcI8kqTkWvh1axU7LWPIijRCR+4sSlGOBwdDe1oigrcUwRNnEsEVeLbVlxYxMb
6FT9VrKdNVsfACgtQ9CCfSANAyxqHUs5RolhohMD7vpGGJYN5dYwVCgyW8QFdxL4yV05FUjHKE92
wAyiXTFVUxfv4Kk/eoUOGkp6wRqckrW9aZMXU+HNKTnO3qVNXrTTU6X157U3jnmryRuNvJPRNiS7
BYoITaPPYw5Tl6vA6G+3ivHZbdRvCDKl98LZ1OoKkjz1pUhQZh1Ufy/MfoIQn9aBw+3VwPzcZ3J1
TOU82giv4VXS1nNC6mjTDVyreLvBvGVv3dyAYuKHGwR2Ze+gMqXrFZhLfTH8aM2UtIuYJgYNfYOi
ruOoPUlDal8adwg2lREEvxUAOUYV/lOE4PRdp2YmpBZZ9KmXykcRQAOlBdmFp90vK5EH9H8rFA7B
jqt/icfE2CHuwtvKgLU+7hP4YQLedu3U7LIMwpYivAK9bbpf7E5QdruCRknyXIiD3SwVU0k0U05r
wemiF/W+8fAUBryZjMYr81Uz6VOIwcwaElXisgxpwaqnYXEL2zB6/mbsSAQJx+0W8z55SaGYLPRG
U0vzsgxd01anNqd16d3u0Y100XqI9jZ/XAI5bMfqQ0xWB/0+qp3fhPIwXMnqtZRmleJZeNic1KCF
vUj2IkhYxJVQhEYoWr3ybLOYPQQl4bSjyPqnTT/st9j/tKmHIFabVoFtrVWQU9OZQhxADNc2930f
fZuPKJNdXN2cPwAKf0H0i37aKYL+MnUXhD3Z4mm6xFrTboUffJtPQMI7n2faotvQ4GSfQy0pSOmk
5XMVA+CTpREwSlJY8AgX1stggkyHsOZ3JOzsTwrfn+TwFPcyhmV5VjUaIdEv0p75m3crX6rln1J9
L3S+pjVGob6tcRXJvVReUJ7HKENyvRvWQ5JxKiaj/a3m+3nVQuJyX1YtdB6yx+nLT8ZvlQX3A3yR
wzqu4HK0uiHbUFEJ72k97o+mPUh71aqyR1txCk4+4LA0B7rliTxsCLqHvq3ULzeLlLqUYFvVs8e6
hPfAHlTrqHfOkKA6wQMk+KDS2kVGqn2Oyv4uHuz4R6RFICl5enuCX7MEY0qEL8na57Jr70T+7K8i
3vf42whAbIizgwLe2E30CV6K5EE0OjRbmerWZ2OoSgBg/otoqMh82Tz1cGzNbQ5JrtHqiRrGTuth
r2rg293nWtquM7TeT6ITIkyDeVOxvt6ITQe6JcWmoocCYKc1b9ooiLqHiJbQWsxjimx1D55cpBe0
DTiBIE42T8HQV4+CN1bBRO4EhpXJJOyTqQzl9CK2eN9HmBD0XFuhpPBnhr7fpOkR4BUkH95lNNXo
vpqE9BrfT3800zm9dpxviB27m5iD1hxh1HK78mnScei025lVCIDqPZ8KHUB1n+WxggMZuUHkTxej
AQ82MpcSRxexmqJNsVLhfJh+kD1zk/Uj6bUhSe6THC7RcuJ7a4qwp6HqPx2lKXGWmBweGbV5RdQ6
vIsnhxfm+kXV4CG+9qSqkqySq+e3/E6nWcmup0At9O42bjvI3+voFaVQOIhaX14HzjDeKfQ3XQCw
QxH2FpC2wbaMJfr5pNDeD3WzM+TaOpuDa1gb0iXRLoVIkS4jJZjdgaRa54B/D/RD6FXGQO+OsQqI
XfzLaLPeanT/vzY9TB+LHW6crR5H/utfxJuTXQ2cjM7GCi6yDHqPOCr5lE45STGXba9cUTY2ELQj
d+HkSr/SzaRGMrbQXisqL2VNEpLkwJ1fNvlKsGwOdgSllQTfoZjqpv7PiwpFpzkvHa4kqTLob6dB
gqeS9kL0M+rxD9vkCJEpQxGmo+1JRgcdduNcsYtLWA3Doz8NaW9sqzyD3X2aiYGGfz2oeOicLE7S
yPcNtWIxg9IRPg46+5BE9s6LKezL5Ny18ldhEoPZONnRltV6XlkFpX9MS+MXEj3NGe5PZIyaPmoR
B82aNUToBjWmLiffPhmFR0SKqzlczHUv+ZXGsky/TNRf/oe1K1uSU1e2X0QESIyvNc89D+4Xwva2
EfMgQMDX36Wk3dX29rknbsR9IVAqJaqrKZAyV66FLZO1rqdeLQhraSlU32Bdjh5qkw+d0QEsaeAt
SE9XM+h7k25Rdd37gEZCYruezJuUeZAyMtrAwzPZYPjmuiZcj3Xkr5KUj4+yF4ijOsEdM4HlEkMF
9lDXMo7UOSnTREElhNap1/edegfR6nBJvT5eNWd39L6isnh8dMAF/QA5gLJpmm5ZNsZNrcAtRp6l
g+rseizMPc3DGvx0pKPGNfUy2amDhXpXsGHiEwHHkdwmrDrQtOQBJCQI+4z6nlpxASJKbDnrE82G
mFUHEvt6BI2WC71RG3p4jtVjGzYJ9hSimBUJjxg0UVAi3SncyHsOGt0zqrLxaG6i6rEGOcbCVFBm
K/GlhQj4RJALkiszSoZdFxUAXOjQKbbT1jKORQ1WPDRzVgq+AJohPeOlBL6WykaxjWF7q6RNrGUW
5r85Cg8iAGGdb8yihgqwg+yboVNw4eQMgHurZdAP7YVM1OlKENiYga025EEdbgciJxpPtuskltMB
o5t3F7Kb0lCQpIFmFur1rVPT1cWuEuFdOBk2qL+I0irKGYisLHCkTmHyPce7HOQqukfIAKfQgkk3
LrSDF2QEdzPc6XR2BXVlse46pKUgT70KghdRtuPNNQQwGjbKAsLY2FHggDpiaQ8QwpbNCg9Yfksd
GZPIeZfWCwgysoNXlgUefAHb2nkXXKoWuga5E0NQIZympdl4yUur/HLhTXn4tfbri1IIyC+G6a3C
hg/fatmigqSvf6R2/uyotHjrDPxrUb88PmE/kK8A8ZV3XV8iIGA71tkXw7QbI6871GagoMrL/nXl
crA/X9nRVzZEdanGEnGWMntD0v7zlfsufU6q3Fwmhd1D+rvYgMQMbNyTbWztcjS+coX7POhSBjLs
xl+D4j84oea/PyCPDlFBlZi3KQjNlp6sq1dHdi8atI3xP0FthEznlH41LMN8iXovXTH86G+jLDS2
qN9ODnGayPPQJtPaCaby0RMhCKOFbX2DkMb7x7DwMYwwir51HEHAPz7GOAX/+hix7Ze/fYwGC5sz
xzp52Q34PdcK8hVIQuSPoIIt73iLx4pu2YGJA7B8hTcWFzJhtSVXgeTdlpo0XEzAKlGz5cM8HHXd
nlzqoSgMQI05SJG9yY5XPRcOBOKt/A5bLQATWucBegLOQx/pIAxEkI5ka6JIo3411xVIjh+AMMrv
3PB9OCTBkE+MHUQT7M48da39fpD6LAX83TV6oEt1y437CbGVjCNwqntAzgPVHsvcm2CpXJFgg20h
uoAUyHQCGyw09czvZIa6KKRitBfp1JBXMY3jqarNO6xbwmVcVeDDHJXdnHrNoEIH1vY91scgg45B
/7i/dkAaAd7mh/c4NOuyDXeQ6+yWHPGzPSXvshTcV2CY8EGGCpw19YLzOthT4i9nE+R4fdDLumG4
noEDkxJiEYbK35ax1fAVib9b2ghNBX9Lwu4kFk9n1MvA4rZodW/dAjvTqRaq6yAJu5kEf2TEUqtb
o2s+EoUt9enWtU97mh+ev4+DwPDsWfGGo5AMsLBQOeM6bcGhREvAeTVIxiGuoBOiF4uUKqfD7G23
HFW+SM1fD8FojOuxwupXCXeX2AYHSCEe3wDsWlVZkL6McVOh1A924qZN4wBMFnU22/1RM4z54fim
7Vd/i9k/sHxTeIYh9jJoxnY6tClDtYjqYoTbYLv2Rtov99oJYAfaLRZZLi6RhRdX2ypUWug0TxCE
0WrgOTtQdscrb6dplC9/eCkv0bnFQ4Yd/J2Bf1rHXSQu/NizV34hkODUwqyKy+GuHvEvpbRGz7Bn
o/TawA3vLrNN/gCWnbWB9w00U5zuZGTYr5FSDcssLOeYQBGR1rGB7EsBaLqQR+ptM+cwgrbiPoqE
TXOQuYe06EnkmIOm5IiDAY+U5otclCkUrDrxUI11DfodAJVqHouHEsT9IGvxl9MA9tllzXtoGoah
t6lt9703xbaahpLpb+O1B3V6KLBbO9CkCZpl47WV/lPkTGDulXZ9wp8iZ85y0xHNiXonnRmnXmTH
4azz5tde+jVRU3js89i/OdNvDU+19KSORewNy8INjEcjGv91Ng7s3aY+zv7wMxJouQ+yGbaySPlR
DD5Id/RNCxzE/VgN44PTt/xYdWMGVUPcnA3ovjl2L5/sdDOHv/xVAi7QqS+Va64r10OACCQmx0kK
dhxZ664gCc8XZLt2/K2JWAKrFzTu2s2LyV21AgrZf3RYev4Mb9xV63NIfBmWuKFDXmaPqF/1gHj8
ZaIz8LoFS3DKZ+uS9DLJWCUStCmuDwq0371jAbB75n67mvkYxdcr5F75fgXPAXZLs8YFSxaJbE0j
rs6ukT9EKt8bBlg2Ub2ULOp8SDYtVD6hJeezfTuZ9cXUqVpD5MHR7AAx0JlevGnlvQxA8cadGrqt
2oM6cmnvLdSQzYNQXtytJMTNRmsKL5AjbRdGFlRf2grpSIfl4piHffUCPbLZ3oxQKYIgkb2u06b+
UmGtalllec+LEGxF+Qiksbb3ejgqoKLr8BqSqw+R2z1D5KJcQXsvfVAmwi10RjalbaO20dn/j59R
IrxQmKAuHwZhLQM+gW5fP9Gc7dSP7avNxHgcTWCWyZpmubUcFJ4oleDQr1h3E0iwA4jwGCDI2zQy
sbYkdDF5/OJYpXmf5kN6G0v2D5nJy499c1vY9viqvczA2/IceJjSsB+w1kQ1s4OHAPLxzgPZSiFW
A4oc77gDfZIEQs0rD6jrLXnQAHtEuFMLwD6QTQ/oXbC3znEAn0UxQHzpGqzd4gVw6WYf9g1bCx36
8mB3WuezvcS26E37/82upgzqs3W4EIPoLmmh/E3K+nJdFiJ/Ao0h30GXMliKsM2flGhQtOxF3sII
0EymEEEJrXNEzhYHn0+fqwt1plUy3acgIYuwdFLQ2VrlUckeWafiO+W1atenrm8iDOe2hwovy2yh
rCjc23xrOVL2/1CHUYLu6pizoT3M7pDtg94MRKgAxqrBwjJVw8WOy+6lXbmDrV5MQ7YQnBoyqJmg
GVWdZpg0IAOrm1AlrSCugFIWauYDFMwiRz0gMx3c+Z17JjO+XTAURQC5V2mDKX2ooOUQgtlRr2eN
b6E9tps0w/7u+rpFdCQbFzEiJNAC+PQaprft9eUbDmtd1PvJgfoEKbCgc4LMy/yupoEMMegYZEgn
G+zu2ENaatPrLFveDe19PIWbthPRDZk604fesWj+oT4yXQddbb8PaoepPlqd+of8/6+D4g5oMbA9
4KN10kec1BtugiQC1KOSitffxiY6GglWmw9F2JaPRRr+tPSqq/aaeOFjMXkGnSCfm+7vTeq9OiNi
Jc/XpkpRcWZlUb0KjH1o68rigfvTLVoR1Rn3f21xrygWKnPre0BC2NLJBbvzmTVuICvdnEAE1x+U
hFhO4PnyBvFlvjIAmHiaaghpjGXdfPNrsZcW8LaLEnBukBRAKDTn36C8I15d5rFlinTbPGVvaNpH
r3ifUk0ALHXKeZ8SJeWnCPdu3Er1apSsBzUjzkbU4C2gc6BeC4lr0pnStr/6lXwCTWwAwtLl0OZi
Q9pgIcIqZ9cDxUUN4uQ1NZuugVA4FDlJKYw0w6qceecPO0mLuQhg4GWcJlgLnv0CssELnNgh3j8L
SHXMJ5+7/hcfE4CfQz/FfBN1vFuJyQv3cRCMrx7krDtVVs/SKpNzBoboxQBdj1dyi6H0uAdHMHQ2
bW9RsT7YJSkLtwLFiisUJtvrWFX4X1fZ1K14mUH3g9pja3egFbHt9QBRIeiCutOam94WWKZ/QmeM
9sRbD9BVe0NnH/arieyTY83+RHFPJkcDRgbY8VaN9mQnE3X+V/sf8+Me//R5fp+fPmdAiI6PuRVz
NgGq2jaW4UIt/OPQg8h2ZN1NV6Tgfa+Vj9RFkXxruBema2DbEf9pOpCM6AGzD58SCL0kHlRhEjyl
/z3V1fIx3Tw8AaWvO+RQCNdqCHbp6LtIVsvA8rMN2Ug7oQPz6UVl5oL3DLzYeJVyO7L2SI2aM25M
+Zm9cKTfnT2wzD/FNX9/ASfVu9sMI9NuQVt2Z7CGuE/pL7epHf412+9uNLwMI/yLXdz9fMLGGApM
N23lQJOe195dLGP7DmhPhfph3OilecpaMFuQp7R5u3Nd7oMrkWFTov2bKQbVoWjAdUs+o+G4i0YC
TceQY5l99BXAvux8uoK5mt0zFU4n0EbckjdNOwR4bvE5OWTK4TB4QK3YoZHvMuhgPpsVUhKhF0Zn
aoLqb9vkbfxgQJHuIR/5atQ1rmnGGaqeZLmg5jRZfAcyZnPuzQYBIMxQFDvqpSkFBDfO1NRTjhk4
+WjKAvQ6WRe1ZycKQYtiBAhWiCWjuIk+yCYHTBxycCeKpXRRNUETL4421LRSoY7MhGZRX4viMULe
6MHO5lAKOTQ1KJ+vw6WszWXgdWur5VApjJLgbqhRqsa0WmiletBOeC2Axl0P9od/eyi/PTYDXvV/
eAA5hbC4Tnn8ZQ4P+/fVEHPow2PNkrM1kDgIqbjcxnHStPt9YmyISH+2zf0g1QfJft2ABdYpDGvr
1DayEgyspqgIrk8eNZEymZuEsCFMjVDObLpiaj4GEVqHvD5M1CLXj4EM5QgnEaGUOmHlTZelR8gP
eg+ABnsPHmPPKONqziCJ9SBZXvtrxLeHNXW2nhGcR4SsWt1JpqLILqWXMbDSYnQaO8kaJfXNhob7
prSwE22+zaP1IEhpbAHvj2/JZPo9FlUgft7SJxh6vzsK6AEvqJfmYMjBFSbr78ikKgMVRMpLd/QR
oK5dHxzmmgCA/PpEYPaB6pdxT5bWzKH6NH0Lk7jfUwBOgiB3O9VdNQfwVMzbC160d9RJNxmysRB9
T8Qd3WAibVH28ftwmVfVSrgM9M1F6u9jvAeA3fX3bVDnjw5Liscc6yQ+pMNNVHPc4w6zlw4Tcked
QEhPOw6ihCUN+BiO51UOEtfRW/tumVw4fyDQBMNLaAVI7wT2HfDdpzWSyo0a4m+gwf3qdtD3AdFI
sM8F1Bi9LLPeMJD6aeBYGf7KSQCaKVaGmbC9oyH4llGPO6TFLQ29kHfICzuLsGqyjQ/WAgUZpNcu
jTnYTjNkMHRmsdVSLtoOZC37ZP/dHznDMwsa0e1RujwAwpoCqaAjf3/EACsvrpY8RkLj2vEpWNhQ
JNBTYNUsYjzD+74El4YK76DiFd65FrIsWB4H2x4ytnfgCEDM30Xpl/KDE3mwMLFuh+7rNDpOsswC
4Wr68B+hp9xk6Wh24EZPSb40B03p1A00+/QV6p4heNtBvTvsUfSmd3Z4LrmQ8YvaPTUbZq4EWGGf
Yuw8sGz5txu9KnoHCtpB3v7VrdazEZD5w03vY+bZyE4XNTpbXi9Ks3U9GJX7VAE4AWGybTul6RG6
YNkxtwx7OwKFcCNUCRh7afkPXYjQdc2c8guLxZdYqOpHnUDvLvUGseADINCNKH90Qf1lNETxJa+L
BNI4qfcwMvyYK0NkNxCoeL9KbQ2fr+LacbJGHqwB/fFbzc131hgoTasjMFvEEfPJDG3ImVbmbzYa
pCk4/MiCxEbgrzPE3h4gElMeHKRsIMzj2A9ki+Rrq+z+Xll4HQQOZIebCVxYV39IXwHSKE2sUhur
uZsPL307QbS0tG+dcXAPXC9WXWA3NlY6JkhjT/IGyfYBaNffjbN4PBm59kzW9mGQvv9PmZonEywn
1xPPtWZL8OvkN58yCcbnuK3faI1Mq2VaKI89xOZlaO7JrgL/RnAf2Ids+tJFkB24hncpDKztNoPY
ue1GG6o8GNVzFUGpAlIR1ipGnhGSc8l04aE0l+TgBM9pW9tLUaBYvZFRtpSTGW2m2LEvBhC388EK
mDgF0l73eYjwFnWQi4Lc0rLAj2xDth71fyvTiSMI03XyplegC2mddNiUhcT3V5cGApByPGDROL6C
PdeDRKVjHDrdZGxTB4P3UoGW5uj4UO8TWjvayidv2UlQ+E+eUYAJq/pRjdx40yd+Wr2fWODHTSUE
QRwL2cXCyqzn2m/bleikfaMsaAukTZwfkDAAo0M4BeuKQRUhscJimVUg34nsqcEdiLPOB9obQB60
TQtJv2QwrfV/9iFHOiQJ2E6E9r5ORmci/1oUbYDtFj/RlrMvxXTLjOlEMmRpwsZb3Uc7TOprGO4W
vTn96PvfxoEPBSz3g/3WQJZhAeIj8SB46G9GHxgbBRrDM0uCeN3V0nouje5rXg7hDxaDBw+ruu+g
e+aLQQ8y2K9BAN8OZxT0JGDWNMznaRjmQZBVnQc1JQJagJsYYZ8e49oxltmkkiViTukxCgeQtFNP
Gybj+yl1TamJAIqTTwc+IIFW6LLK0kAheGxBeB1aYPEpCMGgYeSyuTfspFqWlRRvY65uPAe1Xote
fe2l3/5AydRP4Tv+s5dx8DD7g32TemYK3ScpDvhmq3M6craWtu89sES+xGG0nXT+iA6qHANgawTq
xqmdcaSLU2c4WJSB+uTz0S18MR6o1ZpQnG/HYNoSJKgcoFPeN4jozQghDR8CJcvfbdIFAwWJUpMz
+Q0fYwl1RPOR33+cD9xe0dlP2xP4N1CeYnrG6hph6W3zESzpwNzoIE1hAxRYOi6oyjQ6Wh9oUAht
p/XVNiXBxTLeamy7D7EfVNglm8aA7zBazc1B5e7NqPIElbtxgHABiJNifaAOMNmFC+4UYvvJG6vl
VTNm/fnq7Hia2DutHj65Qcg9Xg9O3oAL/AUEMcFZlpXDFy3iAfuAhy8VY+FllNi3rAC/37gc5GOz
C2qupkUShwaeLmO+Ap4IogbX59PAsgpk1mt6MLVkt8fOvhRZm6+UdqaeMEMGbmFKAAQTOTv/8fCj
2XPGLZAtoixdsx26mh4xYgXqMunUJOLDaxcZlZXYQPUBm6GHkAbeJz/RW6VYkaMTWygP4pXH98xW
s22egY/VroFMmy0WeZVDbsKy7Ns4neqdE7fZvuDOeDNBCBIacUn9ZYDco2dExg9f1Tu3ZN5b6+XD
kgblblLvVGaBeSToxhuOKedBueme6YlgF+0OMSJ3HhQC13YbJOOaQaFvketKBVdXKtChGuolglbB
mdvKAq5Gb+3BtSFAf4XSAxAyvvth1wTmElnVwJsj5LP4GGyWsdpCHw3yxkjn3AAzPNzkqarPzIVC
vWS5C/Ed8KiYcTMeysC8o5arTXQG3pJs17m6PEEPpUmoozCidGNWgN95YVO8zxJkWbtiHSKpseWH
8bqwsdEcUgZCwuulkFvCpwGCZkezDWOyC5NEXiRIFda+r+I1/aJK/bMy4+IBSm7sRK0mDNpzUXfg
/UMfHYLaVGsXiIt1UgbvNlSu3oWl4c+/RVTVFudq4jfkTz9FkMfLdSRUvb5OpEJ5yyFbfKZ5EBwG
/cboJQgygVKl0vxXVhr/lCrxbp0e4t0yBGs92aXreEursdixiYrhiSVi246+9SVTFpSsi2bckluK
FHpmYWPfTD07/KdpJ2ZUC1eBhoumzUNVHDjBAhuj4ztUDYbr3JnaDbGQUTNBbP1TU+gmUZaZTR2u
r72hQlDCLH5GeC089dAUOsgUfyU1bYFoeen6KETQvYmjOSJFBVyibpoJsIdS0/RTEymD+JxWbTo3
o1GZ56gyfswzIeNxSaLiK7Ui6TiXvjWfvWmantpCtjcGdMSoT1hc3DZZcKG+AcjF22bk4AzAFcGo
Ud9hgbULQbDyFBuTAUzRuKG+vGfWvQvCQBrXOV3zMLbxkvqqKYof3fxnhTtvqxJg3buw6B9UXqSg
5cr6o6vJnQAb5ruE2RW0dMAXNbugmqbmjnNHraTIGDCAsbWhZm8N5aVIgwu1aFCBBfoCAYL+SE2a
0vO7Oy9NHkdNe5L1TXpv6KhtUQl7iwVGD7kbUe0H1O5fyAVJGXGBBsX+OqDNpblFIQAQFHoSOnR5
LOdJorzu9xzQ5QUYJgKksit3kdQB0MyVbRsLZjgCIlsyWNndFN5WWRneoloy28WQN1qY5FMzlNkV
VXehXjqQ83gogsi9nZ3SBg+XBvfAPG8agCnJdNJodx10vVahL2MloLAN0sJZoeAKGJIgMtnRwZfz
sRbIVQy0NrU/vf2HeMzWnYcgeNWa26TL+p2LaqGHSDj/iGTKvxdmgMyBVz7loEv7m0PaeE/BWFaz
A168/a4asenSM2TYLN174JFZxC407Qsrqs5eZvAXJjdTmMcvVT3UlyGOgNPW5q5QYpsCOL5BMoq/
XAe9N7FaTxDJmqbyOL8ZBxbgNxKLEuV9kEf6dOhCAN5EP0LlFx2NfrfSGWTevQs2PDEfghVZAsaw
zknLchtmBdTwHDuArGsm145kyZPMsRSM26j9p0SsymC2/VMijVV5Y/LFaRHUyIDPxk67w/YQy++D
VTUottPDQ4jdzMMn32yekPLo10mG1X6jsRCuxkfIxsbr0usu1PJMsClMbSqX1mgB36F7O1+990YR
yuVrpwRiSg/9GB/4Q7ExAzCYxqCwRiwAhfC9rlHJOGhV8AN5QN7eB1cU9gK9x8y3Tj1SfwhutxXj
wXSkgZke2FJxyzQ81lk8HjxdVlG3fnFx9Bk1IzfE7zTsT9YErW2wcICfsS7VidzIYzKictt2IIvd
A3zULX0nr5HxHI25NiDMknIRW6a6tXq/ugD7YgDNitSpq6oS92elxUl/jeBRGtyBEBAc5pn93ZO+
PNLLqWvi4AIZtG0r8KZfNizqN2DSa1bXpZ4e4KqsPZJJgaZvY/ocIGmER2XiDm9hVu1BvGP8sBzr
BOHS6YsEs8DSQ73/DXizjJ3Tmf0O5aVAbepBnoO6xcSs99MgypsptItFOhbinOmK0zQGPFpBEmhu
fdgd6RRylav8UHBwKV5JZgALha6P0XlgVzWLA3VkuL3WZWYjx89CKLl25niuwZD20v2slNW9RGyI
wJELVrSgDviLBP/XJrHUsCEnsLa+j2Fubb9Y3+0o26m6iO+6mosHlnMA4zMT9FVNEj9ksmxOeOJ8
oc5JiOoMiupzMbjZiY9ptoIyLgQWdTPo8AZc0CkdQiPBI0z3jEOKHg/CnVqox12TsXe+ARKX3dmj
V18y4EcXbR+Yr6IZjFVZs2JPzRQZC6hjqqfU0lsw4GwXAswwr2FSD8BWmP7eE35yRNWpu8RyaNGl
Uj5PeSTOpjEGINAFDABCsu3KKP3oUOqmdpPazYxqcUa8EppoUYNkGFBYK1DZiAM1P9wsPRvAYuBG
I1DB1HxDZQcYtqrya+Aipq4j5onZKCCtOv8yBEV5QkWcu/rwQEoCJQCJUktXe4QtKOXJA5pE5deo
fp+DPAwozoGLCBzJeCCZ9y2SaeupRg3IUNbWPUrprftMBpsGUcob8sjjhANxEAwLRKfAs+sl7rTA
02bck7PNUZgtxwaYKwylEY2eE+HIZm2XasqXlWtsht75wqCptU9Bx7RoNTOMM4XVkZoQqeFPTiff
m9EwxpsYpcqroZburiogGEZ7dRd/9U6WKl7RRp56qUm79auz3arwiKBOsqCsVmu3oApOin4TN74B
kHLeHaTN/aMJ1NacHUtDUHINyLDSALJT6qwZh3g7AgM0z3Qd8OeciBRBlXCVCix7WAagm8j79DZI
8UYbJu+uDguYgCE4Dsx/u5r6xIUkgp2rZdRmXbL0RC5XidGmm7ldRZPmLI/5fm5bIV6+dVlcaIoy
d9PbceiwP9SDgbeb589QYguSuuGQxcc8UukJq533w+QnAPv82RZlBeb15kh2GtGGAQeNqklUM/zi
abD51IcQDPZQS8lDgy3I5ugO/PvLZQFQ1PpKA0JnCKMjjQqknYjzh8kZncdBAiYzxjcdKOceycKN
aQ/6iO5WalPPzXqRVJ13JI8CGYlVI6GE1hiNixUVSiVlDQ4pGiogJXtAMVawoCZKYq3Lf7mSx+vu
NgbEpUEWPugyB5XSU50fW32IB452N4ocmKEpP9IZdZd2N4CcmA/gbfwYE5E79ZNnNVXg8/nzlPqN
pq/XkNKKt3YWpSvSDd/nujqswn2yYo2pzh0A+Gcny9JVZjJ+HNzyhwzT7mSp7v0QJXZ3Ipvrg1/P
sbMjdU7aowNbA+JoHy7UM6CCDpTO4FXLjbtrmmrqPXE0x/qL/Kgst5FmIBOlqehgtKCo1F7UIlca
OIl2HjhntH7NdZ3+97nI/nHF61zs1xVpZlYU/IhabDw+8TCqU1TeEoLX/2hiu8OekhaPlWsvlhOf
m9SLhLjIWHO2HUOdBybDPV5th5YlQOyQbT71AVDZJ5Z1IBsdCrdCPbM+oMwAJKUvosUOArxd0huf
DMDv/cR4qdq6/FZw/8XHjfANVNDzCfCk88lvXWY4eM+Qyjjo7kKP/C9T/L/7QAIMVV7g7147neOc
6sG1F0T0kItMbBro1M7sENyDsktVmc6lxZ/8zPzHeGL85W+DQp81MzvEvwcNScVfIm7HJ1Wg+LLL
jeGWDm3sZdDKXF4tEwJxt26sF+Sp0KKvpmazLCpra8XYo7rKGj8NzbqlEdZlOE/ZW+DqMAcdlNBX
0DG92zoU1jYNQQRLNhsZykXTegWoQYtq3aOmfh96MnsejWlb1AygVm03eRpc7Soq3+0eGNv2NfB1
z06JPeSH/er/u72sUb9G2as58aWzV6C8hCbzOCfLatDWnrqgebzmz7Ke1dve8YflNX+mkMJEFDb2
N9ekWGdHX7LIHo5kmu1iWYaoKKOc22SE6Unw6vF66Q4PnG1di3F5naYJ+89TU8doZfPUNJEJKufb
zmXLyUKFoHQnBAYzQFIuWeW6S6OROeoAhvAy9+AJNe5R1/KUaxv5NSyEgiIQJFuaYR5LE3zMosDu
g4ImPenHAcvTeaar6TpnHadbvG+8I3UCB3afOFl36lHGvxpyDytuvZCZVx548VWjjdSsNvngmd6V
2QiqLt2k5YpTRMi1qTA9ks31QXAAUPgNdc5uel4XqfDN1Vawn9dpjdH/PC0NCgwEsxIlU+yjsAyi
aXswWlMnHdqPaUOJrcJYYVU1tIazr1qs7Gg940fAQVCT1jPUdP1eoRAJqYlrk3pRy4bfS3ryI+x6
elQQb8Nh+hq02BJFntmfQCiONR61PW2kMzrEYQGJ2LTZ0tAQLOt4begh1L7OEJYg+Od9c/+HfZ75
00XGLIgXnl+oDUIc/X7wogdm9+abByHWIHTi73mX9MtmSPwLJIDbE2g8UE44lsFXqz6TgwNV4mXp
gVO+HqrqXEBHZEUd7pZDY+oblJ3rlVur+ByIKL+ICdgDpLbi7y577Ctr+spRlL6Cjm2hl83hFili
xB4khDvxzh3fctOWizjl0W1RuPaFOrAFQG2F7jBQYjd3VAb4l0OGOoqhPniWALWioyFQg1T3ZFOt
A5Td2I/3NSKDGx4Z6ibMBLuxGvNO6kVtglQStVRriI0BxnwoAkPkMfI8dkBUZU9FLddCF2pC3dk5
gPx87iR/stNhRGrp4MTu7k+7nhbs0MahtNrdJ39tpwukkyGOKMiZO/8Yjupd5I9NNX+8a70NuQES
WRynKttep2XA1J8TXy1rQw5n10VCZwAm/6YP8bpGoVl8L9MAsN8Sig1DExRLy7aqF082KONTTfbm
+0ABKFV8D1KQJxVu97Ozi1Wa5h70Q++RDEqwS8nksgp4+BOpM8C4s/TbEP+DGr36ye66cS3waDzV
ZlEeLWRXN5NvY1EJ8oFFlPvtd86ipTFl+U9wcD93zmi/BMaA4D4i7xfXMM09VFGNrYc92V1S+P1S
tab1Ntr9XrlW9tP0pkM3BvUbQJsQ6AL7odfJhVD99GCyItmGdp0eak+mN7YvopUV9OoNSPrtWKXZ
D3MUr12WjM+9GkbsPq3iFFidfcIvu1x7vVe+eB3CgdqVt9M+9nxxrJvYWVZR0oEC25HH2Lemh1Za
D+DpcN6g0Qw1p9BuT9APq+5B0/aN7PhjEJXpa3UuQFt310gBIHXsr4wAxXUgwIwuRl7E59oS2Oxz
3n9rnLWbxMV3gGsgk6UdmHTHLWooxTphaXGL4pfitgxR4IWAQ4V4vZPfWtBe8xdVjk88ZTdkQg2X
gcy0CrhYDEa5i4w22SgN+sC/2rhjfhYvEDZWB67fe3NHiGqBKSxvqSXcsDznTJyvg7ISb/1RxCDx
/JioQMJ4hR9TsjEIIoIF9fvE5OMJSy5yv/lOZG+T5uOs0m48tvmicDTl20z8Nh/Jhw6f2tUQTUcJ
rGtn+QdI2CwcFyweZcYvM2ZhgjQGggPJhjAOUcHkGQUaz9RJJldYZ8b7d38JhDvSZJFzNBrfWRId
hV02r2VsW/cMQbPTX+x9XXy2J6x9dTL57l8DALQk9grcN69BmLD7IUI11RzJKsJevvO7Igly8lxw
gxImgUrVcvAvtE0L7onQvsUXUz71kGTatSjh3rQjt14nPHijzhPf8AoDfYpMjdPYOdMNVKp9EGWg
IFmPRE63fBr0SFkiMBS51TySHJwQRWA0kgNRcdMlEB33fo2ka5oeIIo00hG++SoBPiIHrPRQexGt
86ix74EQTzb4ZwQnlcbgG4Z49Y5LXiEvIDjUwjvzfzj71iY5cW3Lv3KiPw/nCoSEuHHPiZgE8p1Z
mfWyy1+IsqvM+/0Q8OtnoSw7q9w+3TPT0UEgaUtkYRDS3nutBT1qCnpVaiTfIF20HEtrCoBJDD1w
dOnfYhPIQmTMxo9sItK1DWncFDLQVv3Ut1teteMecXaIj1tFdVthmgc8r8+fsIy49xMk9y7C26mr
wRhWWuWsKmI+NRrJnd/9tqmjf/ptQUne/bZI0yCyO2O/FHQrHJrMaWjYbi/grLmIrPl2q2BfjaHd
AkfSbEqZJHIBzyoo5JS7TtRW5dEIjAGXSo6wrSeGUFsgjJ1j19paywFiZk44+LjrqrIpInyjA7af
ZhWvYT7kHbGWTQCxc6scVnSw8q2GlJCD5N1wUGfq0MUFGMp8zt1rQ1X5X6OG+IustoYljQO6EVYZ
3opxhrSNoPpF5skeEM/yk7IYTWogvkkfgP6RDvTYg+2AqYRew/rvfPyXU2U0wUiFAKw4Yks5hNj2
g41uhHOXWQIYFD/1qjmtuKFNu9BbZAb2SAu65wwp0mYyfVZmPgHNKStLeOB67DWiqG2P7WzWB8Dy
zd1/ZzbgzV/lSEWEjJXVPdRZtgKUG3E9vHlLg4XTKpuLMi2dGLohn5K8ItvE4JAd1ybyRNjwOsa2
OCHQPNyATRuI9dme6jZ3ms5C5GoeNuvylbIfY+tt2AJ+4/WUAdkOam0w7C4FcsYcRBejjdraqmJJ
4nhz2fjOrUBsRO+K8GVGm7giiERXQJcKlbgaRKxf6HrPPDu3yZ6pbFd8JHq+BDzj9HZFqNPsghZ+
mnQy2j1AJqCXyEBUvYdAp28sgxKg8sIa5FK1q4NmRc8xL43VkBsdMCw4RHnQH4qmKgDlTxkYZAQf
FqoyKpo3G8q7zimbBtHf2Vo1dFYwgP8SSgtJieAttNa7Qyd9JBNCX8ppC0g0ygTZ/Ajd4xQrr3YJ
xrd2IeCaHBaqsp5b1JlApsymqKyba32pG6D+uLR21NVLJBoOWBkwfMZ3jXrR8AqFhzYx8c6p01Dc
lTSNoXAGv7k6IEaVSrh0f5Rb8Avl4PVXNe96qvKURDo0yx011rUPhITgip8PRmZRzxxSnh5BD9Yu
CbjAj6Xu0wPpHvQ53UsdVLU6m0JJHR6PuRdhpWJhD+KL/RRkjjJJVN1o5zX0e0LTu45QR+QBu5MQ
NH2iyxcaVMm29nxQZ0HC2hxMChyV2M/Znqptp9pE+u5sxSwTSufNuFY2qspkxY/eashrWdmoYlFk
zHSuLVy3ClfnEJSsJQJGMo/eDjG8kTXw8iing6hAOBS8XupS1aLMWW0Vyz7TvisP5DsnZRJFUPkJ
QZ7eIpt9j73je2/mL85N1Vmw4EGLtEdkQdODoYEfUNJwhFL8GB+qMc3BvdRpZ4DQDKdqQwM+njRY
gDEyfxmCxEOSYo7cjwjCNcwPX7u4+loEvP1cj4jbazwkt1jwCHBPNgT/jkWywUerBwtODTS/lXgc
H1e8DyzHvYjluL+carTTtnqNNVWeVEASzS3qwCUys0bQ4g3YDbaRAdAe6DCekHh5hlhnfSem0t4D
LFg7ql7rQL5Y1GF1k/h0OtlswPpl7hCCKwARo4LtTOCL70UBOV1J8oegmOrFAEa+vTqMUsv2ZD5c
61Sxk13jsNRYFhMSwmXeHBoeFA82smBvG+E7xKhD5LW4Nc/TBza0xQM8r0hvLLtbZRgU6RFZUuJG
leq4fhnyarwMAr060KqmId7Decxi3tBiIpIbVUwnNrnIBTJXqtiKEuFBOLiXqjhGfoPdWC1cOl8U
XKHRBtEN6qhWROK1bVWA3kK1Ct5Hh7bFClW1ksGob+AyOKtGLF2jRclGss40jU5gW05qADLqbYvF
AVxJWeIf8Gz5B3WmyfIz+LLl2tALNi2Myu/hgB/BBK9n2BhmUGaez9QhgCrA1o9wuBZ/Z3ftpnoo
E9XtWvx/H+p6yV+G+uUXXK/xi51qsBrZbXr9zg8hsqxBJaRYqNPrAcQfzC1oOSwglJDurg1WBEr6
qsh+dFHla7OYR7wW1dmvF0hbRCR1CyyHfz1MWP38Yeoq6pdcKq9XVZW8rsxiwU39PHUR9m7zj7h2
UcWLiTpVXcoy/gTlzWqj0ag4tZCGZAgF7fOZsVMdypEhC0TzS2c06FudVGdxstQganQY5zcAudFd
s6y7BFiJn31VjyJGttxgGYdr/USA3Z5SzETqqteGEfQ6ksvkmIsQK/Mu7LmXlJHtXK74c2B4qQDc
Boe3VNdOuxy75EqP3ctQqnPYPaWWDG8uQ6WdXnphpFUXE1uzjxQkRCswTHRb3pFuezmz0v7t7Dd1
ymQQppXixUY/dch/nl3r+DzMdVTVcK2rwBLqxCbeeNC72bdlb4GbKgSTuir6LLFvOwMS2jIxbsLZ
ooK82jpsWe+oxsoU9m0Bf0tWSXK4dJIdlAIB4oHnCymiedfkN4LSI2hSqpdyYkeNk/LF7KxjaOEk
R43w42ZvRSm4mWzib6x6eFAJ6SoNPZhz0eEJuNRfq5SFqs+q6QYo8wUZsSFIWXwCgZ55jqPYOmJC
8lRJHbQJbM4pbV/6MUgQ6WuRkVfaVeMI7oPFwMqCXZ2a836+4k/tz7Mk1t/q1FmfmvwpDMd0QYrM
erq0Biui23dJ1yVnxlhyBu813zfttFNVEIdIzi0S8W98zGVQzRsCR5n1/TkEGdNJWalDWzfrhBby
oEpDFCfnOi8+FVYOJo15ZFU1NOCs4JoRbK51fUFrR8QkWSkT1ZB2GUAXBUA8qk6NGVaQEw1aM3Gv
Vw2sjq6SAQzU1/ECmhobSx+Qr6UL/OC4mMTO5O1ZdVN/EvIiKsiclu9G1yvQ8MaXn3D9ExLsKCXY
v47XqtyvT4NthfvrL+ssP1rooEkEJhU3TNk2vPYXmsatd39VZfhIIzVAV6VM1MGewAHS6I1++avU
oFZvQ3QvyzrnelnS5mKtVchbv/6lfd1rWyLk5+uNg4MUvP9durn+uiFn9k0RPKmxLv+G9lDOXtfx
5lKcSnMLhg05g2nkxjIgkqAV2fAcN+29kWbJfQzJxq1FCDJ053ro2VGtaI8T1uFI/hTNsgWV0UZk
pfnQgehOGRFu6E7LSX2IKNNcjRXZooMA310/6I+yHfODnEu8tKclckXAnFzZ+l3Nh/okQHrVikS/
U1W9DmqvIAuinaob+qBcZ1FBnEsHZgR3g770u04HEydS9LCu7uONGhycuMkWXhF9oYqqg42HReP6
cFZV/QRXYjr09UoNDrRJto9p/qoa1c/VIn2HEG5wc7l6SyWyzSLuqcGElcgjMcujslcHO46fi8TS
96o0YHm48i2jB50I/qBJG4IzMlVc1aiqCkhkLszaH7aqmEwlXVsRnHXKRP0ECWQcme5UhWZB48Wu
JrJWPwC0HmQbdAO2kthTyegTiWh/nkyrO5WTfPGlbX+GtPvoQRFwXAcDimGnuSDdQo5mbNv7ss6g
wAcE9WfwFJqgxM3aXdlHSF0zzpfqHgp8XVWBLwQ+Gudtxw0KtfUlT++am58g9LHr83LxLlGPxg3E
xHV6q+Fnl4H/ScWvA5J/7ZquuC8RZFt3DSR+4KW172cDFdrGGvCr2XzR4OT8GjMkQCbS/J7Q9KZN
R+Opi9sReqBGfuY06leiMoatX/EEfoqEgDXQHO6TEcq4OQQ6v83doVFqfo/Q3crgDMYj6i99muLR
SAkgCTOOPBIamC30BOCzNBweoVEBLmfUX83kjD5PbQthRDjULmYc2HtlBnTE22jjbHYdLYq/+Yro
AJLHI2i+Ae/QFtn4klkhsktt4xNkhyskJerZuhna5LHqzb1V6uFX4HlSp0R69LGzDHIo9BGhNTpG
X3/2lCnEKFTPggdI26aUuFocI0AU5OmjOssDnlzO5G/qfmcXEJ1g3izTd3E2jdNxB2aw9buo3iXG
xsY7jU18o8Jrl1YLUTKPaRVgJj9jdMpYjZJWzVrVD3G6yCcEdo9lX5YrDvqBT0ZWXviseCp0L6Gi
3iALCeK8aXHhs8JaGvVxCwJtw9YeZ3sBPxlQakhTYEpA3Cil4c25807IbfBgV2HyH8rSibuFH3X+
zk4gO4JUmaQ4ZhNDwEWXrmpAnLA4RtAQpG48DS5yqPzd1cwfWbgcg9RyBhNoTolEjV2X9f19KI3c
A0vZsLwUJxCxmbzGTzKs/r6T+gQC13SvGtVBWiAMA6jrrEpqtCHR30Yzdfk2WkC1YNl3eQuPlzCS
heLMgvzQXgq9PqpSQ9JmHdtZ7aiiOsDJC2LOoDmalY2EzdmiAYGYY85SIqruN2NcLOYOH8f43VVo
Be3Xsgf3ZDia5Z2W6DvFzeBDnXSdAGvlDfNLAY2+aPZFy5sKot13ppx2BOKvHiZHaxc2Qei0YjL3
TVLQRwK69AttXZcXW7BQlm6ArLnPysxPK3Ovk2AljKIHqJ5/VW9M00C4ooLP4twS0u7aoBcuCZLo
a5cdioraX/oEtKtTO0VbkqX53dxRtddJAQ0dA+lCNEr4JkkxDm8M/hLA4ROGrfyKaKl0etMOT4nQ
dYi5TmAZpcUEEeXkzZZBkaWDHGPu6gie9mDoBfeHSdxBnVFsVWXeCbgLcHZpnc9o+MzaASruAjCh
+QBSzC5YNUjoXbHWRFC2w0zUYhkBfn9rWtmYZ86VhdD6zJd2+ccI29FtOJyu6t8yDfv4DGW5WYPr
xGzCvqTg2oWYovxiTANxuiSW0NIL5LrlvbYmiHTeSEDCHcTlpqdqGPaKQ9vOwd4ZFfILqVLIQQJ/
ock4u88BvQd0G2dBXUI2FFPyvRZ3b3XXVnWWE9J4Mq/BDGRiogREI9uqn+zzNN3zqn6+/OL5T+El
yL6URRZ2aygWxA92Vu6LQrPvYxA+bTGjzG+hHL/M9SnB18IIQ3PLLVClfKyfEMhYFHpTrTH9DQcs
+IfDxLiEPrRZrBKjjBYVGSBCoFqsMJoWbcXCVSFH6Jpp0EEQ9uzUmovXOitJxzVy2+pzPx8aEOsj
eoE6VVQN17qisZpl5Ru9o7LcVL4b9sBny+T+RuW3Xes1K55WBLnDi1TRtF6VrWxanxFba7y8w+wR
aLpxkydM86L5LODj25mq+10rEktBn4NcyVWMp2crEDpYNpNVPtR1/kLhZXyJqmYJR5z8omd+4iJ/
ajx2QsCzpxfNMk8t7hj5pC18kel7oRgRlKNYlRk8cljnBFtVpQ7W7EVWZwhTQMu1nCBEi+TVZWx1
QCvPgDuVxKXqQAAA/RvKD3DkFEd7nn7zzngyoCy3jk2GKbnUhmRjEg1fiSqBBnrfBCbEdPT4xcdb
IQzOnks7jF2dsexoJ0TswqlovKHLO2C9gReHmueL2WTfx6Jv70UYtSvfL7JNkDEopc2DKYuJQnE9
atgzXPux61tT7lpEjGtQCKocdXWw87zyfIsZnipKgPdu+ZuBSdmKZxnSxcf2bsp9QPuTKNsgpgGA
IRQezlAGeaurrIPmx5s85N7vNCt8ik/t3DjNoXgrD4mLlEWp3cG7hrsgo6B0FfY/QehqjVivgU8Y
VJ5ApFifQzhjLnWqqBqQ3d6uqaNZIEDozd54AAy835pGOXNTC7gPa0hDXIscBIq4r/QQ0wAZ0oLb
TjIzjEOq9ZE3dXBnsTbd92PiO4rRm/+o7wqa7gs6yzPBA++ByzeFKGG5wGurfwXfRoecfyM9WR0f
wfWCf4iURf0dETUIh+apdgzfbPsQjMbU6MLbUAd5decjkIW94fTFJFDmGbrxE+Ri3upVIgY4Mi/1
yn7KY98LtAkYg7ZN1qaMwiWCHIjriQnzImLlYLcBKCRJ07WeZO1nZRG2kbmKIc63wGIrcy7U861G
htVvy4p4HvEyoGSYsNcGBzVcyBuon6lb2tXvi6oVHn+5Ufe/iuSfWn/pezXu56EqoXWrKZi2ckTQ
FVLo1W6AB2CZ1zq9y5ESBpnjfHop/JtykP4rnarvlAnx0KU6dpbB4O+RBV5f+nRZqXn5CKSSet/I
aNarWAsL+J7mNVA3L3jkfEjtiTqEPF8x01dcdQkyiU1WQdzHBPJa8qyBQPHYvSGxr3bQZMDavM8e
TNIQPKeyBjdNRpcpQ3JxlFTlASD43EPaU/VYW/o3BW3U+DdMW8nLtQ+JptDVfPbUcfxjKtQaMoyr
5bVoN0O1hDxyuEytINizEdArNnxS2e9F0UOaLvTHozCF3BsdNjJR5evPTXIxoMMdGfQFogUVMkTw
ShRYYcItbJZ7JUOTzUU2F1Ur7YHtVK3YKxoPqvV3fRMeInKR5SBQ1fIjlglYV0KA1qgGsas6gqXm
XC9rDsKAsX2qOlHQ711iiVvo0bpguA2ycxjMAIYu2oOpm5nfcmCIXdBqmDdaCdW/UbOShyAtag9K
UtMBkK90y8uEr6ayoCcal8zpGQ+feiO/zdLC/A5gP/Ib7e4lrH50t8IO6Rt9YoDIH98K8CPYcMXY
2Z61vY/sgeFRvf6q3jBzvrLK+qI+ZI9GdgK2e5fnEEa6ChJlZdiuWBeCDHeCING1QS9NCH5oJzDY
gImqRNY+nCuLikVyp4rtWLwVFfQQX4f3rePHomqNCeBh/7FvMSFHp8ozF9S2e9ZY+caeF1jIRoQi
m6iy8KDK6jCb+MWUb+LEivY6Fp+KzyDu5KvPivDE5WDekik5KjIEmku6QtpovFRWYza9AqUXnLC2
vVipamOksBpSWM0r159jgb/iYpU3JV92oqEePJRIEB5q8imi4IbDe+2f87ABHzcm/wMwMohB+X0I
p4ukhwmp4hBHbOhtWzStU+j58Dm26XNvW8mrUbXoPsehWFphq0SSF25DaHUIGIEgW4B3OmjAjSJH
hEl6PTr4uvacar55WVD2iZ7tizh8Vss0tUEQQLkuBO2TrVqs2SaeQYDhS0+xeSler27w04NW41Mx
M3+p+nboAO2Y600pnKupqodMZ4oPg10tQNg7rQCayT5ZkBfPdRF+zXzAoC1wsR3jNJRHAQA1Ug3a
8GsMaQBGwL1hWJG/+tgz0aPplGf0U46VzQEUTPkBq978gB1IvGaD9ihoFO1oHC0DI6vu0jTuTzyx
kNAioQw6wOfi1D4ha9Wq9azdB4H4cmklI39pAP7YYXGEXQs3NUhewkOmbNUBxHVLJnPtRpWiyubu
H//4r3//z7fhv4PX4oQ00qDI/5F32amI8rb51x+c/PGP8lK9efnXH6YtqGDMBIcFs8E+wrlA+7fn
WwTBYa3/r7AF3xjUiIw7symau9ZwIUCQvcS5HwCbFlRw3drmmtozqwKQ9LdtMgKG23XWC0LnCJ/n
33rNvexjAxkmOyBWVolaYUnG+jVSzVh65FOYrYTilYNcqrkIxypaXVQGk6j9UAaO+BgiEea6zIgT
FruIxmQQCAEzkToEif++ThlXWeoSPONbyBMje3Y+sDwbDnQ+DHFbLwtMemBk+tGa1t1nkOlna9YT
rNhZxmvkI4n+YqL6KmM1ANQUyOKvb71p/PnWc25yPFmMIQbNzY+3HvR4hSYbi9+1MhrXCAIHyJrS
Jy8zteqpThA0mZcTcgIOuhJmfVIWHJgnQLUJ0sR+b1XnvrbNQvFuHElmmg06dBAr1raMNeFTGtWG
G9NEHixIYu6qEjwZI2JTjxNIn3F7+ctsCv5p5HjPpsSH0kiQjnv1mun1eNOFMd2apoE5F5AG62+e
S5v+enNMAq8v7o6J1BDOOPt4c6RIKoHU+fzuskjnJQMuvzAfEaEozlCU7c+A6j+o6TBqcm2ppjxV
nK2QrpWfxxJaxUZoP8MH3HmcZTlY0zAxhXkDsQbG2s9GVx+seY2Ij+JtHpPiE9NKSAaVEqZjYe4a
6xRqRX1Cov0SAXt2V8xs+hW4bUF3kPg7VQfKsGTVluB/VK2qQx0NSzbz8sNrBtXaOjKB26OZA+dU
vJmsHKz9fg7I4+CDM4PKpHYaHyjCsL2Ddj27+8XW1E8NNzYCyh2/LO2VwpzRMXs7Nyr5uakPgE6S
cHpg+Uv2uhm91tLO7tv5AE9hWbMYBGAoZBHvFz2gh9vMLvN7o9PrpaZPhadaVW8p00vvAuS9Nxd/
o1kaxDPMNnlHLt+31jwr6+1SNVQGCf/miTDtD08EI0To+J9BMdsCDNmi8+v0bqbCzGKMoJIJ7hg+
UZCPI8NR6qBXVjjDqHrU7cZ4VoswU+uHfcD84aiFNpZoWg0pyDg5KAnYi0qsEo+9yMOq09ouy3LR
zmpvEZIAob1TxRCXSaqd6qQaVPE/1l0GC0jir5pGIMtmpCJdW3LSd8QU+k6dmUNCq0Uejci2QqCI
rE0Rb67Nf7K5VJh1t/qbuefjtD/fTBBAcZNwYRsgorP5x5uZhDXR04z4t9bQjAjFZvZCB37hZESa
jaTvTPf61M6fCsI8tdZVFnUdAqUnTQmGWxDPIoxYCmCP+3LdIM4wz7P1PLu+OwBkdOg7iLfBQFVD
4wNOJz2EOy2YcqdOdNC7GiQ763YSLZSzRTWQTHtrQHQmgpcAtO6a2eVOXJbgsvHt9MyR5/LXd8W2
/vSIUdMizNINUO4Sk/5yV7CiMoO8TfktgVzugc6CGaA2SZDCNqvcKk7UgMexO5TniE+p+456uYCg
gaJLVnXgzwMwVoBKXlEr+9aIPLiBt25Txxq4uLPGUamABQM9B6SQgx2bMwbjYGV1pfXpatVwZKdZ
BNKNcnYNlX4MUoxIC9aq2M11UgChFI70T3XKrpxdTRfj2U7VjY3AUtvUnuqZ3nthBZN5h2kYuiJG
EIOpi1cb1RJV0Njya8hwqdZ31rbZNBDINe192BnzIzB+weNULmOjmdY5Q6LKXE+KgWOOgFMRrCnY
8YOwXyAZn4lF39jDnTEDSEoAkRG6xU5pLs1tcoSCUtrCLQeJsDDIQe8sdX8Dce/y2LURaOan1t+J
zPqc5l17q6oKfLrcFDGMpSqqBj0FhIroz3/9jBjsT6+ODb0NW4e4gM1M7MLn9nfz0GgTfO5GWt2G
oT57nfNPcVNHX3OJpEN/4OSEyE+E9DwkAINfL/xaghED8X3/qURYaQndVLBkWDy6/9jTrnuCDcy4
tzMtAsYVXCxcxjV8UqCrVUURTV5YdtNdH1pgFQnyZQQm0E9loRUH0MQi1XQuYofRroU1s9zMxawG
+Wgl2LBWRQCN3oZURUghexFSzTxB8ZQrRFDkG40XTbx9B70GWhwro7q+AIfgqJo2qQmo2wV6zTIQ
SUAJTL9Ar6E2V9z4lL2DXpfB0HidzLrLJdR1RgBzkPdtJNaTYVjdmRt2cJP0wL8OAPE80c6AUjgh
2R4ZCta9HlQbPyz1J7CKtEvMqf5KmcUx+M9LxLpkK5Dv1GMHoeq52T5fh6XBBA/w3F0NW3ZFAFd8
uW86c0LeKKQbx6oP78G5biI/B9662mo2Y4OIAGAFlgP2i+gFy6d8kU2V/5D0k+H62pDe5MgNXXdF
b2zUSKxFBPA6kiRZcGuXA8DJ0Mnq/cExIBoH5zSwyWI+qHpWt6PXMNo5Op/e6lSDshvQixJCL2OI
aAURq+ZGBPCg5GaXfQEB/FYpQ7Zxu2PDZD8hiZE7sTWGwE9APtVqa309RHDY6wal+AUi+yKiZtv4
+QPADMkNwXR4HrExguYFBK5Z0d8jzhVAzi4o7otsaiATUPYrVeRV2m2aHonjqggRZnpqGrKMO1qc
4WHX3YKk1q1RFekNqayVPg7WraoaIr91fcOflnSuM8yqgXLHxdyXaX40ynyjnLUQDQK7Yco3ymEU
qgjZXNcOFnKjewJAOBZLAtRtT1qun6OawalXNBvq19X33kieaTwJYF4b38E23TxVOm1WZtpoyAea
QNcAFOeyjLri9nfjpMlmyMpqBYdF71U9JPHyqLwtZzQK0iChkjwDUXKtgGhjk+Z4pVCnDgzCAcqW
T5ilRFQhJj+Mn0VRuNNYjA9xAoCGqLiOWAt27FjdmgBoFPiQzuSGLC1dAIuGrazbGhE42cvk0MRF
5TQ6sc/gJw1XVJQRFGeKcZ8Y8M4jJdG64wYCBbwIxVdgqrw0C8zvQWfv+hYRGdUd6QD22QzCaIWE
pmn51zMh/fVriVWDSSjBh4Hruo455eNECDdU1RqD1kMwXoeLVfoILynIAOimTnbY6WtQhcEjoup6
aEeFbX8/tbyC4A1Y8rlV6ue4z7EekFX2rcBTieQy89PVAjn8AQLVfrS2ZooVxbPSgWQV+5/e9hSp
SheA/EidQcIRwrhO0DTZZR1BkX3sdOaYHLuwNU6qgSACcvrr26D/ui6dbwMjWDfM/3GudtjvvgfW
MCDPW5Du+JbTbtkzkhSvPIHyMUi84AagxgS+zOtLnwbUNQda/ToZqB5liiR/9faHJfjsECmLnb/+
yab+yzrH0oUuBP7lBCYP8087TyBNdQgNRvHxsqCffKsGE3oQfYFPOJ2d8mDbSVaV7ZPVj2r1ja91
pFL9uToAb+OlmtAu+gKpjat1E7eWy6IqB0eTp9ycmWVHDwYDl0uRemPYgDgYIQ83T/TwVguqtzMI
IZiu7ADzyAPddMf57GqXQyLvb7bjav9w9YQwfNOxDTaxsaDcNgnKHx9nOU5DVE8sWY8+oF7MoRBl
6SdIbVtYaMKBZN3KSUJQdwacyC45Iemtfrxa+Jo5IT5kDAsZ+FBtNABliIYBUk4hCKZTfHOAAi3C
O0ayaivnVlVUhwCB4JEPwT40CbSqfvbPJUuAE9b1r0Tu/voZMGbvwsc/Fy+vsMASYhqWBUzWxz8X
UItsRCQrWF8wXLR0Lh4Z+PbtgxHkCFyCQ6WeD8kUNOABR30/5sC0gaB6kXCwOAZdD2I+YsFtHRh0
NYLLOcR+AdDdd+Vru8KEifryNP/XBx9Wo3xa34pyrKMgbH8p/htfIvz/P3OfnzYfe/z7EH2r8S3/
3v7/WX0YGpd/+3nuc/v8oeDlWIKO5+61Hm9fmy5tfzjjZsv/28Z/vKpRAGV8/dcf3wrkXcyjYf2R
//HWNDvvdPhEfvr65uHf2o7PGbr9byCpozTF8vYy2I8er89N+68/NG78E9xdAp4/HQdhEDhg5Oul
if4T7HWGZYOsjdoGsE1//AMclm2IS4p/MpsZxNYN3cLMQbAJB2jurUk3bRtbSwOhZiaMP3785W9u
yMu/2e/dkhjpw+Mp5uvahmBw2OG1tEDi+vHx1DWSNR0PMAfAc4X8jW4B0n7xVQTLsvocD7vcX4G9
CSgnvmhagIbavex9N8vuiIcALo3cEfSzkODNsm1rBotcfB8wBxX2idNVkaKfoyFrRj9m9FyLjU0e
TRNoPoeangZ2GZATZWzbDysGiQMIL0Nfz0Ngkq8AYTXTu7LejF6WwXeytqhrQ3PO81dsV6wmfHs+
Z8k6GZ6xZ4cSD2FbOLQhX+VE3yET3btiixyBjAFM50Tr5gxKRwc7IDtfRMJp95OrL6pVtjbQADzp
c+1CUtyzl902XcWObzn5prrVPkPNc64fV0glc1iHDdiifkG08IzMNPmcrFMX+gtO5ICK4Dw45md/
Mz5NTnaf7gZn8sb7yk3ui33t8VP3DUyY+IQWgVfrnmxX4N9vQIWF+LWTQsRKuvSMuUe8AMomocZu
76v+JkXo+GGMF9NO+ypW3Ik84YpwAVqh0a2AZrzpHfIZSbYCHIwe1IcncyOTFYRYerij6jUL3DF4
Ek7ntc06WDdwGENVykU4gyGwbq8yb1gjLhZtZon00fHblY5N8jf6vT/23zt8XOp1D3GlO+mC2RVh
q9IVrlwOXnNf1k4G3ue74EE8Vud4iTC7TJYMpARu6kGwsPfaeIUtRp6v0manvU5O++wzx4xWWnKw
8y0ZnK751jhwbRUr297pyfdkPGYa9kx8ATY7N3QTZ0wdejs+dOfKsW8BMOyKRbMBz7K+L6AOXX6f
cMsjEL2AadM4G+6cIbFt9XWIfDSCb53piXgvA1cssL5OFtmKR+5UIndkMWSLZF/Va54/TKETQT24
X0A2kI5QCYQM/Yl+0R3ozYbGvdl4vHYlXOKgfwkyaGGswnaZesguSoHO4vD8OakzYNlX3o58E0fr
yK2KdY3NxGu0pF69KpbxenSLUwRdnc/Rjb0aN9nN5FCnPOuPAPZKUCOc81dzr22KG3NXgUTKje4M
e1M78bm5bydHDMsxXbIvOjhrz82+2PfwKppLRK6TfZkukMbjQOhqWbr0VFuu7hU3w6O448v2wQB0
x1oUbnwUbrCHugo/gUw5AxHKN92Dmnm8MPFSgKXhtUIoejXRI0JHffmQR6fG3g0aXqZ3E+NvgiAf
V3CXuYYSgzF8CGetonmh+24FV4H8w9b1OQloMz+O7VouzSWi13/jdDM+LrveroO1ICfcNkxB5vZ3
1xkbMJtPRjzPadpdwxfcyc7FId8lK0AAHoGaB2m5dKGK4EY38QM9xaBOO/71n6p//Oy//QZ8+U3E
pKlumb/41SFN1QaDhDs63+tLiBWtQc3u6c4TvDULF+61v7m1Oj4j75YZb9fjuKtIwuC6zeb2d39z
gHDo2Nu4ngRcFbRYi9CJXc0zsTbaiW/Yka7/7jbrH+Mqf77kLysb1vfZ1M2XhKf9/zB3Httxo9mW
fiLUgjdT2PARDHpOsEhKhAt4j6e/H1TVXZIyu1R31hOtrFQWGQH85px9ttGvhr9sSAKFOIc60SFA
+b/4jZbyd0tIB9WlrgZUtX489p++pgaHtdZSilc1EEpwAicsT7COygVQcFdsZa8pXhmfE/zrJlc9
s9Ex+4WvF97MDl7G+zz0YsOr1As1ZBB7kYu+lfvrJHxLv6de9nC71n6x645DIO4FN3XG3eDKgtcW
weSubzFzOA/Z7jaQlCJesBCNQ3sxNom+t5I3BfHh7XqbX/LxW668x9NDN+XcO9dheI5xM5S9Ktqk
qdeWlxewPAfxmy09t6qbEFiq4JzA4U4GRPltal4k8Ulc57bD05IGZml3jRM2W4nm3KHtly0fNnHi
hmqguYOLYijr0OqDe37TCJgvCPHLwFjyXZ9QKJctFB0OqvJVSt8ilY+Un9vxoKl8hIJmYMcV0po2
jgwZA2tbc3H0kwmoq7kWxxxywrFNnKl9yERk90hQyXIWcC/ep8bGXSLc/gILKW3i6M1HAUMU1biT
qCt/sQZXu4jW/aS29oSNtT709mxGDtIrInkwq5daZFGIqxU7M+/MepellBneMjllfhQ43eBELw6d
KPVwLxeOKdmSI3xpq/9RUA7O8NQ50/ecuNm32rRvQb+DS5N/9Sj84yvJC9ar7g1uX2PNvIE0K4rO
6CS8y243Fiel9+KGBIudMuwNya/3ZHASk/KOGWAvBXMG7kCMVW9zDwGd7rLaqQpHVN++hRO5DtdI
wGXQaytn8KezjoIRRNVWc7dzJzf39MxLSQd/DpEddzt07KmztDuzeu6dvnoCigKyOuJd2rlF7lif
GU1876By6BL+1eLrj43bbPtAuMqv4Ex+vkk2lmWT+nfE8ugkbOo9br5S4d++m066Ta75F36RZCrL
QCY7NDcHrClYIJua/FJPFbxGtftnzZ18IDp9R8Snk2Duyl7R/DYwX6uHNLHxIHEX7E8fpPv4DpUK
xRMikxA5+4c4Pd4sLAw2lXIw+kD0xqN8syU78apt92J8ip6xV/pdIduaGYz70pud4RC+UYIMLq3P
p+TDDmtmX742PB6t3YaPs6NEgTy6gm20rkx56dzWubigXReXOS0bTHWWgYx6bI9tcBc5d9P4WkMA
4lJTbNJvnHl24W5LgqdwYX8mZM16ioWwl3wNtwngqW+V7JAovMW89MPGzq/zkbA0Ro/w8ZvRhkDe
bqrMLV8zv3BwccBy4PHmFPAU8U7gcLgurzMG4b7gmhgcXCE6PoYsocFl5zqtanfpuyIfasGbXHly
+9wbusASXcSCFMGRS/qU4bTz+SZs23nLu4FDqH0jNluU3JAGeHhUUZW8iG/1zV4k3PXthWOleZDq
cyR6vXyEnNPWToNTxeDPXlh4LRPBao9Thik86+nzZAQJguXodeg3au8PxoHQDs2yYVmR5EdKQuwa
NZ4Btslcw8vF1+aJNHPUFJQtWEY2LHiOUTZvYrjqbNdfmIUXwm4WtzqFO96yHxgI8RJDisVEc5eH
7L3+Sq7TgyGy+GzadFJ2rU+FkdJDfqq+LViVoOqLX+uSqsrV+Vql3cDnpIp60vyKn7ivcgcPsFpj
snvQ4WlmvsIpywMxfAii2X3ooXPOpEAXHeU+QRD02X/NXpW47Qy2gQIaw0ubFkIXDul6BGDjMiU5
IPZxJJQdcWapOLfwPUt1O+PsWuxZx8X7W/My5a/j8G4YG7PxAeQHxZ5FvBjOlMm5XXuSL3t1bbcI
6AB2N6Puspqx6T1lnhDZeNRO6xvH/9xqnfBrUpxYJGd3x4QRAvny0J844J1mbz2qMh/KVwy7GPCV
wVWEyU+QPtRPfKnugBeVp7Pm1Q3xiAK8TqIh8FThRhlt+Q1t4OhUMuvL2K9W4bt20/iGGSh+dyH2
IY6CMdtV1rHXfNlRn/BAqlo3XM5jywfnxc+e7tTQdtP1MtDfb4nXLH6neWlyxaTnJrmcVzrE/O4U
akedzDp1Y3pN5rfJmRQQ1G5XRTnhgTT7y3yRMCLNdhmlvj6+4V5LiEkmnen0MpQUhUd3pGIpN7rI
Kra8Fq3goDQkV4eKM9rw/dPIYQ8YJLZ5YGsrMRf/5UalpvYJXrCKs4KfB4+RTGDbEPbJsltSlKp2
8XpLr21/vbUv+uQZQiC+4cukJG/p5ExvlROSiOUoute5ZmD483eUEJHp5rcd9qjAf+ahU1wz27fc
izc/Nx3BskUvi7e1Q/YvntbC8FLXXL5a6kvaV4obibqJgYzJaCltyI2uX2UOAoxCPEmq18dnnAtZ
x8O3WaehPZaCp4deOTvi3nAtxbMoe/Y4KgVkPnnjO9No/UliaEMzbCsHq7RVL36Nv9EHN1txtnk8
Ce7Y2wVb2cK+fav8+Nt4ih/qhLW2bNu7273gzK9WRcdlZ8yNduFr7GqeXPqZZd9GXIS9pvXNlAIf
ntADhkxrY76pA1bsbBMwX+oXBc59djbaexPS4y0ozGsT0RedVOGy1EezxDRxI+c2a0L4xq3TPxtc
DdYnrC50s50395mN31pjbblGtFvuYNgnSw8tdjGe0W7G+dziNsAJPq5HSDw4xuyH1nPv1fn9FG6l
3J+QFVr3Vh8Q34Vr1d7UbQ5grXHRRaYcg4PJzTO/DRhcVN+QFkiuwXi7YM2w7VzgAU4ivYEp4DJx
A0joSvYsxN8AV7POTdttLr9GCc155hVNkA/bOQ2YknOpmTzHzENWTemlZhvZ4f5084BB8S10MX8a
Kfw63F0C3aKs8OrCy5dtMr6nfWDcfKQuEu46WLkaFt7+V22j+ALSUOACxZ+2CI7yoPJQm4T+6Jfb
5co4PTmIvGQKX0oAOq34SXexHfV19/akghyczdelsGO32Uz7W+pUHk0d75O5nIOg7jT6si+85Q+9
iy0X2ad+sjUCzXTarWyre5pI5xY0fuFlruAq28zHsKJ7zx6wtF6u5va2Hz+bjWqTrfrUvLNtvUR2
LdTIoZ1eafOuyvrr+HgUBo0zfhMpHDe6L+85JDfFFea1sUN96nWe4QlHcBrWudd4QtC6ot/6+Xb9
C6xJZlf2db9mCP3AinCMXelCxb/HyOiLFt4rvuTtbD4CtQS80UvO1UhF6/AkcYN5TvBg3FizkxxC
fJDkByN8viVEu9pQm7TyooqXhjQD01aVx6yjOHRz2lOgBwWJ4MHitjXsOHNAUDpP9pGd8bj7m2MW
PojR/BjtBAWnI8TCw8KVxOkGxaSNPbFcpfCBIB5jHXcuk6iK0jEW7FD8QdpliqPdtfIXgHnjmpbd
fk4fyx1D2QqzI0pP6JKDdTKUzJfva+WUUYRO5l1a7SbLH+dAHT0xcW6dp2jefNtRwLN4SoxevpPf
bRuDW1Dt1ttp2ZaEfN3RizkDsS2GbXmyvjHtjIPvefwOfoTRnIgr3HbCiMXGtwn7d8aj9d3CRQge
g3SEj0F2kkNudo4hTLds5NfW1XbTZnCAzSTdxmBk1jfjuFdgI9kCN44wb6byu1kex+phGR/b8Jh2
J0XbA75UkmMeohth8M191+1vy2csf3Qf5ffMWYJOChLjQwafkoHKkqvRv1sU/RGxz9OM1bSIB0T/
qBTf5uLcVza5Go4hBnH6bNAhCDMMLFvQdiEFgSIc8As03cW8JyHtINZHQQxKtdjq2ZtsbAfQFsbZ
xWYhT4trgVSI3OvD3ZTuIL11XN7iXDia4RrHhZxRl2Qbv780x2qX+aHdHvozV4RLJ2ObHJfTh3Uy
Hwx+vjPBWJ7uQ74Ea1uRds2TOv/YaUrlr8JMR6dKHK7m/eK0A0IotxPtJHIy2nPxwpbmjb7lg62V
bntEtwAusrec8kV3WTLcDm+LU5ySbfsDQbB7f3FUCmoabDL6CMDZiG66A317BJjyhwA3ZwbovDKP
4jSGHXXBifCAOcBlJG50L204olzlWsV25EknIjlHd9L8WxkMt53mjKIrk+UxuYVXHbFXxM4FQAgH
dd1mZ1S2KX317u0qgbjNjiZ6bAZ3vE+2VO0VoKlH0FzqyaG7cKpf1HqjgvukO9IFDsVb+ayk7lxu
6uVjibZzdicLRK7uUs2uggp3S4NbrHMWfmJOd7zNn+MM7fcVGl3mrriizVf84lCw502CME52bjpF
syfH7/FGb4JpwMcIfsSdlJ2i8k5RHzIDQqs1OgrddJY7/WjRJ35k4iXUcGonncy1yhTyEvgocbuv
8/Tcq574OTxxIiExUUqvy72IGkLxMLPKTM43fY/u1Gh8uL+Rue2NYDDc4csk8LC91tJB7YLOcmea
mey+4GcTmG4v02LH2IP0FHklR1xrUkjsNS49gTLMKTgr2YT++JxatlA4oANcvdIeGHvpvREp1fdW
eoya5y7+itv3WMDhvaC7fQh1XCy/a91HAzqupc9x42OTwE/Ux4BiMP+eO/XkJ3j90u3Q9oIoOFxa
A084eVUVt2OMjhmkshVuXlEHgJxW58NkeLGSjTzej/qmjt6lpuNWgji364H6bu9YVN3ETRbQAu1m
v3tSqKn3tcvC3gqcXrvwczQ2qv4hXatnrL24wW34YfWwqQUgdXuNs4GI+ATCbPW+QhQUUQfw5gc6
B4z6hK1Q+112XEpX7zdG6Jlj0HhW7IRWkIK/C57ZBY18nqp7I7mrKo9Ze9+5ifW9LR9mE27KN5JM
HU67MeMeyA4Lm9l0AGCXoHdFN2cdIY1W3N7crPBt/cwFjxQiiz6wbPXMRdw1kbzP2MYqWgSr9JbK
4/Jer3Pjqp8lJ7VJDLQ4LSEz4XLvxe+LozlsZxcDlx2G392eCmt6FpzWFaQdd7OTdOuKdoFpRUo5
KOykSyT0x6ozo9NYuqBifxv27CffsLTgPk/s2LecwTN20OO4LPlHUHmaLEZzOw5j/lPdX8DDbyDj
sr1Cv1/N/MbVlzvLY6scsj4oH5ymPRCrUUg7XQga2Px9TcqXQ2EVO2NQBrwCTk7R2jGC4e6xMDQ4
s0+Qj+O4wLPCN5QTZ70A/HHP4zdZGwOenp6+AS3xzI805IP1g02F7qaPLa3IgxKQfx2QilH29jvz
hcFFpWrXF3kTudaD5Zof3GiO8J1Ty16fv8zfCf1hKp4Qftgi/RbpV4VTUweULigRe9BylWC0HmWb
/tH04KfcwBYJyXBu75IXPuOzTSeuPcJJld5uQCjQULJNVCHw3QtgzXy5iAKwOgFhSbT0TnQB1cbE
dze/LB6EM0+4tFGgcKHRVYKdA/csDofenSg5IeaInL+8v/FTvf0JMl7h2H9Paf+JZf6MK/4G1wpK
NJpKV0IhdlE5HuTdcFjnEAyVHTrQzc2P7iyPkI6WmsxfdrrPwQNQ3z7nf0Jytb9DjpmMy8zkTFPR
f/Bzf4I4F0Xvl6EA4gS+nB1aOjYJ+AIZarWn+WSq71mGV3MEMAHXwkK8uLDUJVZ+8RbaoHObtYcc
n0BI95HfOy2XyxlsA0CUYI6TzL9sAikgM8An3Jhrj1ubn82u+dNX0f8OiP/pq2i/UfjipcaXpOer
FJSoO/mu2g7xnskTvZZHmbhd9osPvOPGvuqG53UWEPqxnzlUXx69vC1u1yVLO/sDsJgu2jbaDp5G
RQDDkn8X+fIZqIIvj0PcI2ucvaB/jBvj0PB6ejqwPwLtfwtA//vtaL/NFqqb0N3M8QcAvSLLw0YJ
/psZxt/ODwyGxoyFFR0CwW8LspKStp/SZp1hUGnyFd3aobdxOx4N50B/nmk+//PM4jeqwj83wc+/
8zeiEZyIGokG303cJZs+cqzuHhV6uaOVHS4l10znDU+M4TgJaRicxEcMH8e7gjZf5/OE3n/+PNr6
+37flIasSYbByMi09N+Y6OZQIbdPZsD+Y/0FHtgojuLnnkIH9Uwdz6qPs038hN1egQ7/2dyqEidr
wYXAmY07AujoF11H9JC+C8d6m/tUBi9dfrbuOw5Tro5tazAUsMXA+CT3fiO4OkCJncU2k7M37UHN
yNpyQJDKZ2Zpf9odDPL/7vupGgQAxdIsSV/X2k87PSyzEmPjRXVb1SdzfqH3+Jxeh0+Zs07xCqqU
2RbO64Ah9sInZR+6tQuh2F62yn6yQbVSe8BMxKEcml3rQ8TxQ7qGKbW7J+S2CmJzkB/q0Tau4ALj
i6w4MKGwrk0al8E7mkiK7mJfvNOoiQg3LnlgbLI7Y1Mfie1Zb3rtGjIGfpQ+xmDaLJvpkO0sT73X
5M1yyo/5XZE5As0EcSSZF7pc//TCl/REfaXdUcqSDz5uKba5FNJ11OIShe1JW3FTHhaPQfE2/xCp
lk+orWnOt5RcI/VzEwzRrqj8yOcA7GencvH1n4OJiYGn7Ph7Z+C33ZN3twlPQhASUscYde0JI+5+
DP5RToEAe7zDE2Egj4mPi5g73mmvuWFXR+EYb9bPAc2gyM8iBIDqMxHtNIjuiRNcXv/zGlb+7ghk
+vd/3vGPNfDzO05u2dAlvGM1GJ9ER/fUO2XLTNgW3MxOvrhs3BZsbfQEznPemvwaP03wGSLAhJhx
DHf14fb4x7X3d5eMocm6jupHWT0kfl16sGejtstlFdQHpS1jgsBcF9cTdEnqm+kYe388XYy/G1H+
/Dt/O16MUBoXzG5UN2aPPeleD7QZb5Ef74wLpuKmY92PnsLM6avbNp9rm4G9F2ZuK5LdOBP0dPwe
roROq94IqwGPVEqDFbBbR523C6N8DyQ2fBgv82WU3OqpZArK0rybj8ND+pm9gbTRMZr3BJy0oBqY
cyVOeAZPAI8DefKpo1Ef+PpBvbB58mN2p17wNFa2SulOe7iWTHEu7anyayf7ThMH8h4wmnF6P3qY
Aa2koLgWcLLYQGMweotb3017mBmpqxzAHuE09FTh2nF+bf3wXj/or8vW2K8YpvTc7ImKZsBIQFxq
3/bVSNll+tGF5K06CoYdXT9Iky470U75GLjw0Grfdc/U68tp9lcQaquB9qzVIIjNkVvRJUVx7cdF
v7tWgXAA3sWxwB2ORVC5/Vf2hAsbZAgA4nWW4tHqXPq9ir6SFVf6t0C6hKEn+NVJpjRYXsXQgdvL
yHENADuF9s2L/NRpLKyi3BKvXCmgrPYBfvtD5+m+xuTR1l/mAxj6RwfefVkJEdau4SegSsnO+OAE
RVB6+ZNytjYjwBaA37F8ip7C4+2h9xTbugAY7K1tfFADdRd9aZxfnjZyGpcMs5Oz4UI7OhUHdi8u
eWsJC5R9/OOY+++WLdpNAw2ChlvC75P8JZtFolRMTmmqMJVFFsHEoXKOmOUnLr33+CeGpPp3F9/P
v/K3nSLKVl53I79yaF4KzUEVDgxlhLub6lgD58S0Mb8Bu8yVPyuBNd+Hxfcme5TnYzFLLl5dbrJL
ZWdcvFB84PlyZybv4QR7qnowiNLY0XM9dnsldmXNDkUHX+gRM+bOZji+XRQvy2mXbBKYu1eszUev
e5i+yU/KC3zoFjEzbLAZHNq+7WiQyRoLRDoWP763nNvT7dxsGAKxD3sAX6xViz36DAZ6e7rpdXF4
OP6DMkOyAmH25vfkQyH6QWdQIBwIQwZLRjvjxF2gvpnH9XkzFnP56cpBfCqvzAAnio8XyefGu0nk
atoxqNQ+37FbmXpslHlF+Jpk2820Dlxh8+xDehFJPsXrJUgqO4I9JZ/m2q2wnoYS7YoC1B+vhyh7
aQgQW+FHmuPqo7ifH8eSZ40H+U41N9Zyzo43jpD0mb5k0F1+bsfuoflZAlwzRgPIAye5Z0FDPmBr
G97XNj8Jsl08QGh7hdqULE55Wg966CBBciie59FhBydw70SGM57ceLcKFGzTGfZtcdV+C1+rgJp1
4FjpP7XITr8Sw+s/60/q/xJUkXOqEPbY+BATzsEq0k0hfdfhDFmgqQwxtpyE5cvcwGLgutft2+TS
0+LKzyWJ/9Qb9Ck4BeC62pds5+f4bZjsk24FdUY4gLMyZcRv7VE45S/MXpicjy4TiArwhNAX+r7n
As5g7MifkgNAhaLDKXRmi9lHdFJ3MV34OjuNv3eknPGLCHdj9s+UKH5gujfwiRj0b9fqgFD1g+x3
zu1u3ETP09MQaOlJFF2Ri/0s+nB1fPMqMWurp0M58rCLzZS65QbC1qU+RfRokVsBdpl+yin/aH1b
CwrlDJTRpuch2qjVbiH50PKnzAPVMB21t80zYJ0XnUPnD3f+ypn8vW41dWg4aI51RTd/6xFKVODG
eBMQBDEdx8E12ptfy4viq48JZdK0zXfmlpyrTeTxRYhptqnGppvNi+v90U0pTyw+mPFeYg+1Mhuo
stwudX+QCP7wUf960uiGakIxleHWo9T5jTbUNZWVyylLZ/o0g3Bn+eFubccqD6qetwQARXVwZaL7
Nbo9AEf5uWIDIwgsk4sjwe4bEzzNYjrduHFgbJv0D2eh9KcP+BvJaAhTsmFW4yjNnmdbgdkZ7tog
dBt2CMuZx6Z4YEcff6yQ/spu0k0dg0tOfVFWJfm34vxWUx1VEU/GuI+umi9tTHfYqS8Kzajg/mnJ
yL9qPNbW65ffpvzWKedmIs45whIXBdhW3OlXbYuxde9MbrvYEc+Ye0fwrHeLre5P7xMXvQa71i0C
6qi1z/3TJ1rJx78t4vUTraRgVobIP/5aISYZ6WcRIU7ucm/da594BqcXRpfjF3NnGLSDP0Ld+Bx8
rD8pw7bU6960bXw9YNQPTiH5yj1FxrUL7eqhvq5cluit2sCUfep96g5rxzgBeumCJMnG3eFeuIsO
+fy8UtYE+EXEcnsrThfS5sPPBO1dqY4PmAdSJyz3Gu7o9g40SVwnY/ehY/6p+fxr4Q55ELUBAmhd
sf5C4MviYhmVijs4gbAMH1gVPWHDLH1b+Fpua89lkHjGSdtoh/q0Lg6kSE/TTvqyvDEozrHPwagE
mmeeR/5q8Kwjs7kdg7st3dFMs2meELePznG6pNvyedzUxh+2zg/p/q/H0Ep/XM8hVBY4Tvy2gtHS
Llmth/+EEGoPq7CvDk6Qcpk+w2u8rbbLtvPhcwfTYWU5d+dpXwd00D9mVc86ZVxnQ7F1ykP+OILR
77WrxM6DdEwl95wdMy/2qXZx8HQyHEMx0GB/FofcR817RZXGxLL4DgB8je7zP6gqFPmvvbOJoMKC
TmpRKaGp+3V56mqv15FeM5DeEWFL3qB3O5hBXwaFu2wacEPqCGASivD+Wpmb9FBtoYFiV+aH2zYw
AJ6gWPjtW/PQbwY/p0t9aB81GENr1RkGmKi918wDtiBunvoW+RCOduZxcEWvBde0lReBliG+yDvp
0PXO2sZZ+5GUOrDRB6g7R+UFJCEC6g+DOkiC6r5xGXr50Sb3suu6m/Nr5CoMz+W7tffTqZbSbS+e
Vzail+1ipI+GYwYqGN8C5c0ZHH0LYRyiEG/QrWrP3OZeQ7FXXIZLKG5RtrlUR9BAAjOFtOXGr+qX
eWS+sRCICY7s5E/ZlbrA+3GUMHZawatls77PtTepNsbd4i24idnRBQEwZnU7VNIri7t6Du+R/4s+
AVrA229G0EWY9TpwKwJSl2QfL/07lU7ClG0MGpiGrR1kzTmAHx5V2OLV9wswjAct1OkPCgFgXrdv
vNGVMJDwesWxgsi5MWdf78XWSV/qIGbTQCmwqyuJUM5kOUrrk5j1VvTuyrSQIDR+GI+z76x4gfI+
QxpxjK0MN1twoTLtkVN6OmwjN/TUDTZIwbSzArhZ2/pB3ZcduOLsmj6cQYabuIqDTswfpgcvLHXU
Q0xU/OO06x9jXzmF91QJNwot23zhVDJjbx2Xm/7treCoY4YA35V0TRe7SqD65JKbASOExJGORuWz
NZrTcBRIYKW4ikBYO3feGD9Avfl5xdH/L0L5v9Lp/HcinHP1vbjvmu/fu+N79btc5/9DIY7J5f//
FuL4zXuRNd+Tz/hnKc76//mnFMf6h4ZuRl1VhFgyoGnkxvuXEkf7hwTYLhNshwrX1KX1NPmXEkeT
/iESPrpCJESwK7pBnfAvJY4q/QMXNgNhl65IKNq4Iv8XUpxVVfTThaupNJgUYgrn9aqKA/v/9UTL
ai1sQoK77Vs+Ykm5RpmHHYSkZpDjw5h08YEkM8UnlGu4L01vGos3JR3hppidVtjGssynaa4YhC1V
9Ier5K+fTYNWLikaFaIu8hR/Y+7jElF1+Bah6MDAbPUlKlwt7C4kjIp3JYyL8ofTRjoqaYCdnXGw
aoxJcXISHGs2e3cQO5DrngiXKFUk96e3fPnnhfaztZL2a6XGo9KpzxRVYmRiibgr/VYiJr1upHED
j3EeNIFWlgytIIrKY1StsnMZsURlcD+LJiOQOca2DW9hb9Ak5m9ahqDlhrr3h6NLSgw06WYKDF5c
CvdFNmv3cZJ/WI1+vqnTRW2SZtvgmHbUhNtFyUBbicQLojGf93GactysAr4xnMhw026QlG4ihsFF
dGhTjMeqNedclIrdUhmVvfSdvP3hvidBEMDwXvqoYwaGcTGcu4TjXVQSHK7lxa0sLb1amRVv1Agj
V9wN3Fbp8welX5bzf36Uv1XbhiyaP9QDhiWBuyv0Lr+uwUYaDZEYT5wuFyl/MHtggDhTDXwL4I7M
NAo2wUzt1bQiqKiWITh9p4oHXHHv5Vn7iIgzkBPl7scnzpLpD5qKdYP+ukMwKTLXglzFEcJiMPLr
pytxmitDMQO4r5bJVluFYe8yNKewMCHhvJLpGJ9SBVlwVk0z4CFh45mguYX2OKyGiH3zXt0m1RdW
K1SsyEJNJ7ssTErXkOp6q9Sp4oZtG22nqpGcdoypHm6jyaIRWwTXkWMII9jJFDeBYArbYSEKSB/y
Evipsg6KRMzGjz8sK7L8RAFzENjUf1jt0q+dAqudSYFkof7DFENZhRC/PgQFG6mwixTAvB+/WozE
H/DkuJTPsVEaJ2xE7NtNfcDnQXk0U2kv5bW5Fcfbsv3xbfJWJChnNTTJ0jD2MWm9/udFpFnmrzuS
ZaRTsMki7hcS0kJR/2s3o1uTBnwvjemCQlBX7KazTtMk39WZQoEvLSQ5zpoclCb0VbyjPGE5hZmy
MlMP2EOIpFPpymGupDcztxwtHPJjpX02horfXZzTgpQGU3oQrjSxjOOthanfS4LsDpX0AWuA0cXE
3EiP5a94BW8XOXydxptnGEu/JwdRsGMtCzLChWxDnFu3qKwGkbhsKzGVSphWMHolhGZKI+/7W/8Q
g+IYjShAA9WuZmo+DilQSya81eKib6pSNt2pSR+bTiR9tt6hLCCJCRN1Cld0vPmprwAuZ6/Bywtu
dnM1xOyYxGblSqqxxwCKDp9aUG2vcT6yfUhAmJf6IOsM8lUIL0pmftzwU76Zt/ssjp6FcHKZh8XC
DRKQJcGsj6THNmvuDfIJqhuetpjco95n9y7EsWlyepfrw3s5X9u8C/qFtdxm0nTO468BjdITmZ+g
DxIYmartF0u6mIKQItYkcwZTcGU74t9pD6XW4TnUTXgmKkACZVvcFcWRMyW9atl5MoVuuYSDabi5
pFk0BINeeVLBh+Cok1xBSAyn0U1AQW2WPSkay4uMA3hlCu9jDi2xhfeVYXt3TqviX3+gkG14fsa5
rORyY6A3epGtamfUfexOQBo7dYluMErV6NrGKakOVlydjTlKA6WWtAMOyNamqIsLvnCoEnotwday
Ci+M3QVHMm7tsxQvX/HNNL+NVupIyOxyXT61ghSff/xBHLIaTDNPOcKnT5GG8DDkIRYDeqHqHj+A
qroKIx7zeq+UyHWqKVO/I/uoygi6F/b222yao29VeHtNrb58SzQYOAJWnk9hDhvIVLXx3oQyJBeJ
fiATtwX0QqhTcPq2DadvVFnyAeRXuqnGQywOr2pfTSdp0PEtxcPntih7w5qGSyd0/UPCYEzWa/U5
qys/ibrFrxOFIHAhajEhsZ7aeTQCDGUar6rj+LJwiFpWp901Wrech86CbQsnqO4LGnwNsofeZAwi
ZWS7w2I6uQlN6paUSFtNJfb7GTNDTFViJ2YNPaph9D4ZcvkW1vJdOUvphSsDmwhhsHZk90me2jVf
P/5Xm5r4mv74R8QpYTGqu0WMERuUrUKc8Y8/ZOFUY58ac3Zo67yIPY6BfLK7GcVdXyYXOcsLvBp7
/F5VIMK6iK1ni0zxKbM8serwD7aWXalZ+Jm0ZJeXYTk66lTMvtLKAwt7iphkDEiZDDTbh3/+oemm
EzNiSJ1+KJl11313/PcfrYxgYyi5Gq2alzO05EzL2fgStqK+Sfko6IpieScMdXjI1Bhm+01FViRL
BxKJmTKKfEFMXkF0bz15QhbeedKdkHTfif5p/CnJ7gocpEi3qKGjZapgy7F0kGpJftcHnyzu4SPB
qA+l9fI/HJ3Xdtw4FkW/iGsxh9fKUaGU/cJl2TIDmEAQJMiv7139MuOeaduSigRuOGefAN43L8Ae
ggkO0M4PTn7JhX3/p4bszE3nz2xyAANZ5aiewWY6l3IMrv9j0AdJa0RS5rEQNlszMWc7EWDz6nXr
Hpyk/Pd/jDW3BlIDyYyjyF+6Gbdu4/vzZ7cgw3HJTEBIHXLr2bZG7dtjbxodQdxpPM4Hu4bWain0
YcEy3RQRkRvyfuw9Hi+LxOQve5h+nF59F+6k4M9QkjlBw5Xs2tVJxjx4aVe7z5lCpmr6AXF1iKy9
3yfGVTdhodcbkluVdbfG8+W2SNrhaczs4amfc368gG9ITmiSUzGUOGKzeBv5pXNy8Puvlxn0STaJ
iylT9+jihrHbkz072AESdFPVWBSfAeHmBMtMa+MTfLGKYPth0wPTseu9oXkNxsHeLh7yfyJJm1dR
CwrfJY5uyVz8jJpPr16WvVMbcnRy/8Ueu5l4BP5DE/+9d1pZvXtDsmD40u2FAG44r7pXmyxK5N5P
5gYnnNdKnMsj8vQiRzUbp7+p2NorIe2UsyHDOMtq8E9MDUS7mbpx7v3x5oJQPPU+AbT+Uo83q4T7
nSXVB+hgfWstrW9RTT1U+DZ6htFCNEDO1nFJbUo6gS1Sljjm78yO89Tje5pzrutEN+W5sICVrqz7
L///5/9/FTcNo3MwVqbV2VM14Sf6/1tLlaguvf/Re3L8DSZ+2MbxtFN8pFPWu5eg8+tNVwizq0d2
vGnsuAdPUlTzduCqFg7rIcewbvQWSnIuo11dogtIq3m69DN59cDykdzdC+wFBXxcufOK93g7uot7
jcK+3y+6fpdpEz1bZomekypmDbP4f///Pu2sO+oyrp8iLpI1ueT2OingrS8juy5fsppwB6wAd6Zx
3na0YA0LyLRSj8l0cp1A7iBAoJwkcAlyOpaebhnhptXtxbVRa8p5qleTzJvXVEoEusUIW3bI010W
ZcnayjOcqqEnX0C5zq7n3KwAteu8rTnbV/8zzQqZvy59e+FKG7EtIkOsYzT8ZRk/dybNV6U9Ncdc
NvQpi6eR4C0PfWd3z0Ockauo9aWo4c2XWfdVI1sPEFy449vcdPHJN5idhjiodwSpcxOTcvMQLREq
X6sjDHOYXxJ6oitvI4bG5mfonPBD+ODzXZAqT73bdZulthUZMXmxaUz21w4mvKH3f73u3eKUhffq
Q03f2lmKi5SufCmE84tE+BEFa9G/6JrZWZwEG3q4dqfj9tkeTbPRU/mDwrMFHPRYkszyKAfWYyEN
JrdKN9fqz1K6fz0csa9eMI3b3PfXmdTBSc3jQz/2GIacLr5GlYCvILi66LKqLCdDZ4q+ipLteOdO
YjU041PDLIA4e/Z/SwuPwOtvPhfpiRJlIg+dAc4wiouddA7WRUTCXcFSHHOAW7yU6Kdz/5dvyuw4
uTF/Z0GJ2C1DsRvjR2/SCMMj+kmDGb+s6+Jqs0xZV/11ykvxNg/jVY3ts3IsXpaJOX67YCFJ7XYD
9fC9dMhtVrQsWD4FoSLKfQlL793jqT/zsxuXahcaoAllNZylPxenDsI0GoWxYz45z1evHNptHDj1
yizjd8Kfk2WMmWsCAzO8xkttISfQ1m6QeOTc1dSl1nUO2SHYNL6RrsdL2EflthgIrV+6+TGM70Kr
xdo0dhkefI0kKRqagwrESkykLRkVnMBJ5RwNiXnQ2a3QTrpzE4sitkEc2iAg72Ac79v2kVCmVdyp
7Bmc5UR+RqCo90iG1i8mG9k0m39WSd4yIvfUzi+Ox9CvpbjbzMLeJAuy9VSwHLTn+Zct7PLm1XtL
VSu/vdFZRScYK6iyWr4UnU/PclE7A67uPIhuNwBeO4XFvWaz96Cx8I1MzSOtCLdhj0OzP8vCRpoe
bHp6JJxGY7MuDFqMxkoO1uLssq4dNmGifwUNq5agrn40HGufIPoHQ2EGBruBvJphAmw2BYRXBMU2
wqjq74Jfy8pymmFveYWHjbKesNONGTnDBsO+dyYuaBZrVfNYRjNPe5yb+9B3enW0QtSSfEXcLayu
O3eds7M7pE77cQdo4x+3MNDklDGCrdfU/+o9UvUKsti5D78YH3BKTii6C1WTJzn/QJA162my17Xt
vAd1hMu1LPpzbnVXbcfP7mRbG9dLu0NV1tdMJNe0d96iAb8rFGnG1WxMSycKMBKF/zSHCCQMrBpT
T7U2O1+Nh1CAG/6zmC2fzyTQ8FwIsiV9a+enpto0/nKS4QCwg3f1QpjWkxJ/prB/KJKqfpzFt2WX
8Z66zrzUjf3LftM894dkQuCTgyptEuXtbEawUyeXyzUd3Y1JZYyPEAU0/PpHHZj2Es94Sf1y+Y5J
+VAhZjFHqngTFhm+GAe7f4c6kIgaN8RQVHWB2I25NNt88G7OTIMmcpTbFaDgumtAr7rDcSI6DKdx
H62jCuNfKRieO91rkIxyF2IACjotTxXjNj3yOHu9UfRG87ZqHOZ0zXzOssFcIo56O5Qr18caO83z
T1mIvZsF5ugPPoI05NwySvqz8oinlhSTpWe1R2Zkb0XtP80GeNyoCQFr2uSnnJFLzDLY2arO9s1r
5FZ4Tgf3V9ba3QpJCi6zkuMU1fyiwYSq2QF6My/EfYzRwV4wWLghLtCMFrNautcM1wVhgehmPRWD
vwQjQ5xLvxmDUlHqn+p61Pu6K98aK8W5NyLfKW11s0Q2redwSLZx/T0tjb9SWQxLJGcWYmaBaF3o
470nKi2CwSdCamRY8pIIa81I1dpNMc6RZeERTjiOUJWkWF25vMMsvZVjsZxDcudXQWcO/cj5n2sb
pWli/W6IO0OKv6ySQNbnSnnZqk4mFgi6+VcwW9h0dtCeB2OtIxFfWqtauA3QSGY+5P0ufKaosl2r
/Q2f45lgiZXbVh9LGz2X5AOT/oCpOYj6Zj/HVCOxx9ao9JurqpAY1KrCFjDRTBFPvF9kzIRlcC75
KP8QZ8nVSEPFM4nmWusWuxY2zcjAMi4iLa5hEk+Y7T+8NsGeWmuU8mRuHvLB/CFrOORAkKQHZQrH
b42kiC1giVkuG5u/thPcshkpVbNQYocey+C4rdlr8ZXfyQA+5ffGeASb8oTAzsGeuOSpu3ba9tKq
hSOiEeUmLmv4oMwj0jDvN2JA3Nbm/ElkQ66I5Ls6ZWofFiHOYhT+cZ74zIJ+dg6eHaBZCZC391lz
8obgi6EAu6jllyKHc19Zld4NmUXYdYSVJUiOhBAg7/SxxTRLfeiCVNwaOHyd/hBhlq1roBO7eAme
CbZnqkMdtzZuE2xiN6W/JTJi1Um2OKmDvGkibgtAHfSE+yDCNQ5rEZufQa1qxsZOga6jRhTXcpY2
uT+uq6jApT7BpojNwRmLap/XtOi0z5s+Riqo7Z7PYC4+kVbk49h9DykIK23hYBwdiQ2hTXYdFbox
S03kL1ShZPoaEWRmwc9c1BLUE8ZD3FpxdWx7v12n4Uu05LQw5DeundE5+h7hpl3IBomkuKMOPipX
FEA9a76bWO1Lm/pV58t6kvi+gGimu7D09y6DhVvUzc9ZiQUkJnlsU4ccCW5T4q1POcsmSLy6vGa+
NOtcpOycJuaWgeQqiu0W+5MBpdR6ZM0p7u6QuCKh6Fk6fHUQN2xw3UaLjdOFW7vp43U4p/nBTYOj
Y5pHoh2xLzOsLwhPPJVjtoL1Xr1NTrTrFQ6WuPK6PRJwsZlyvEiAqBx76q692ruOo3ZTzU/d1MmG
pkCdGQ2FV2bf/chBWrh4kwPByNu3u9NAShPecPMxJ1zwXcPPTqMg92JatKIFGNZFxSa2F64UgmoX
v0SC5WmUVA6VkdDuvA0oayeHtyLu4p1T9QHnKXa3sRjHDdG4hDvDwN7G/vjLrcez77KKK9SwaxuL
ryDA6UW63BWX16YeGeTG4cswO/4OUJDmhVv3S4pgSQH5De4HGpsB31WbyYtBMdUD68ePMMi/iaxi
m1cMr/UcvQxavueNhhxPNuaWJomoQj7hYIkQ8eAnJw2XqyG9+twPuzhFnjfcnVfNyI1JGjwJx/Y3
AhD0272TbWFNU9bZzPIzX7yQ0rKjOA2xsyXWVQz0Dgt10KqpYm/VxYTST5j+giKG2FvMkAz4wUmZ
0WsZw+gUGYSKnGwzGFaxdSMvcem+WXmKPKYj9ktMUXOtbfy7Glu1Y6Hel1FkncacMy72Hd6hmWx2
g702zFheNyND/dTjTq0LwC6lEmueU3snbH6PNb55STmc8oz3KljgmDlKbBQsuFHi4M6CcB3x+w8E
0q0KMcGHcMvx1KbwfRfK6osCLqrsgRIy8EYm5PztS2stW4C6sCky/KkT40DSgbvp/4zOtljXHHzT
wk04BHj7GeB0nemY6yr+hiGklc03fjd/yXh6sjumKxkzXSYxOHtn85jH4lQEtqbZceWWenNOrX3l
5sjAhX8NU312IOxxpAmW5kUHm8OHlhMy7t/9DwkWEe5LT74CqV6Yp3GX8ChJae3ZUCChj5iS0O8p
7MfYmRa42Rw/WXhqqrAFbZb5a0JHmjME9+YcRHf9ZcYB2E/JARB4f5g04ly/ZL+dRrRibmq2ZRvH
G2H3CSZvgy+5rE7+IL8kn8/VePoogvyYWg3SEyt3r4SerMe5xjCryFZ05Ndg+vnkDBYqh7DmpQeM
vML3Rhs5v3u9H2CxJ6AioL1MNQewGjPrifaShEcScnYQggCGR/AWMufBbcSRKAIMZeECAcepnkz4
JBaAlFoN/7LQYCgKc1CxAB6C6dsK+geag43dbSl7H5KYyy8f29/KdvS2jyGLlfgN53aXDNdc+59K
dr8jkc/wmcIpDVZYH8o8+mNm/ievqg8xeTmxno4kyu66sH3VMvhDNXYT9J5c7GMV/qTqkLMZ+Op4
wBW8gDgb31WQ2qsgiy6kIw1UCnyT0jSvdjUg/sTrEU6zXBsbQUWVRl/lLCKCUumPg/JH1+Vtlu7F
KdckRjx0abAd54qxcoLb0CG+oWM2Gf7pJv9bjXjBo6zEeg19yrab2/wnMrxPdWU+nHqGwBHbr4Oi
bQnmoztXzpouHq9sCMGGumwV1nybInH+5r5hnui8MgLjueMcH2u5zaYUnJ6V19s85IssZ8LRFJfQ
gNhlnrWzHqMuJTMBiab9NrSkjQT2/cUoHv2nsW26EwF5WE+rdFx5ZfU6RMOjVT+XKWGP0YSTdkhK
cobjMTim0n6pRPNeRYgUK9M99CJV6x4AOqUfbYW2enSzPnyqLB3+CDm8RwWuRYZM98vP51wZkR6L
/hq4FgANHQI9QaQd39FWKTzonbYqWChBe5pUjudvRB1VhM594IIyGDfopHYiVAfVG3tbScHSjdRj
pt9QUacx2w5JGMAv87+pdcyuz79ZJ209dNGP0R8V3Cct4eAfc8bym7kQW9CaNgZD6lKy8rhfywdN
FXssJ/KZSFqzVyZJOe0rSvMqMelDUbc/w5IeQ4PA1TZkLwfvA/Nzvp6uX1XeBEBGpOCV7LRf5wEm
ubrNHtLcbcFNEtHcyTRAAjTbrb5WmQ72kt87zO6O75bkvdbZ2IX8NaXWZp5i9WiTX7IyfvUz2YwT
bPE7pT2lODefHf3pKlYhUwyWn9tU+fVhYkC+SeDaENxN3gOzcExWNOWtt7DrdOdzrVLrI73rwj1F
DZZaxSkIpw9/Gs9JNKOpa/NilwtGwNIbbrNbdGSODGSpBwjzB/bMFzW+cZdnB9XGOwxRIhq+B1W8
hcYXN7bAuP4z8S7VNO0X972JS4S4+VxRq/ZckoqfCTHLSNhmU+wIW7wLmPV7Lmlf03F+ZJpd7Jf8
t98zT9W9gOeI/RrW/3vUSHqidMJvuDD40K6SF1bR5BXU2xiGRjFM2IJQOTECWVUZUUxNnxOZwIuj
uhL1tt3GL1FU/VUxC1pZLZ9llZ5DAU8lms5xC5GHt8keootxy08ze4yDIR1UAW56iDZtIa0nf8FL
qjRluD+nN+Xq8dy3za11WQAkKgZD1K963tL1PNbTKTdmD3iO9l95jAjatt5ZHRp4FIJ0ggLo2DKX
GxnwYHkRdDV+9KckxLdeO9PDGCHn1G9R2wL8EEuw8sOYwzNLmCzEFEvjsBn6LFpxYpU7yUgl1qyy
R+RTkuPXT7vf9z1jivI06/CC+0GKO1vB+rQ+ZARlRbigHOKJuLwk+TfkSXuoZ+vNbaKHSo8EK3sM
LpuGFqGpvMfeunpan6S2d2TrrmRnbJBxAPHSeEfS3apj57cKI1qPOspeU51+VlF+r5jTfxljmcnl
nh8HMkYsTpaAStV2nusx+Gx9gH80FCCShn5j6aCjACip1BmfpQmgF6dHp/Kctom7LR0OIT7c29wy
fKaO/Qojan++YnzWKfB/eWsJpV2hh/n0FXPL8OoUyK9CiTFv8JhiLc0Bxve0meYJVbADQGWIP4Q9
/Klk/y7iDs2EUnvF6Ahkh6v2U9E9NRVxIsWApDSFOV2PVCdmEudxLF/DVN2oSdepAags7SDdDezr
dmO3be79kweAfee6I1Ucloh8Ip26KQFXMOyqV0mPxsP14H24JZiy2tfttk0q/OGDjymmQ4qjhTc9
Zl3DdKxc+LjmlgUaM5mGQ9cspbh4qnxoCUhe2zNB1NEIbc50csOydyUYrRJ20UHTWvlTOq6zaKx2
lY04LvnI8+g5ShPn0DKSYCyhSwazLUVmGU6rZErP8OFfEsfLTrXFptKvsteEZmwTBBinlhkvv8+S
zxlyOHEtDLnKQzOJuoH31wdRpqIN3yZhXxzzV4fBHiE/wUYoJo1T3JqnrlF7oilvSwTIxZM1ynts
SBXjauD/y4e1qxVyGmZ+jsoB6vbxTVnRr9Ad/nE03MEmyBJHRlqrpHY+K+bK62BooOaVZydir2xw
oBQuoyT7dY6cfW4xCghnHx9Apb+qZbwQj5c+Ygmryzm5MAgF5OIvwI+4rjBuEqm1nIpvUlKdfRe0
/8LRLbnQ7HQrTfasORJVxX41iSpQNcO9dSHGMY+pXtmIrpCCAdwVBedmfXKs5UDW6b/M4xa2oXaB
dceVi2+sKmjFCJMKD0uHONMl93st6xFg4NJpug52KenT5KbfY8++LGoZozUhkoAqW+Z9pqZfpd0Q
2MG2Lw7kcKoWoFVzBTyQx+FktDm1i++eSp+0vBK/TDuT3hhlFCmzofd3f2tL86LZ1Xsapg64EFYt
wBpGdZQNX8k8/EE/NjKXSEjFsZEz8mYEDlVe5M7u1SXuNd+0gnhpNtPveS2fpKrx+5DYsy8ZXG5l
aZKN9kbwWna4F6ZgRRhx0IDyAOoBXcCTX4FnNUcUqIMo9zMzrpUZ+lcqfp+LOhz5NEIwCj4ilc6P
PBZMhj+ssR4yO3kUgVF7b7lE9JLbrE7QseT/WjZLCv/TKvMwyvSD/9L48hxFJXcj/01sN1WMAqbU
9x+WxM0S+B02HtZHFrGep2Duw33SVC9BXj4LUUeUTGxH2bLgGeycrZMM1g7bOSP5uI5ZirUlWouS
VTrg+E2fCEUf1IbrIS3ESdVAUqrmrKeRGDjbbEKWqLy85W6Z4PXK5TcxHhNQHIr2BTIcI/jarz+F
Yg8s3Ac6ejkm14rm0QmzP3mnuAMtMD8h8oOCe2+je6fYscVOV0keI/fqfJ7ImkLF/6Hl3iiHCT6j
kNZ6luFnmTkhqjtUHoNegkeTVfvQ54duQ2tJ+oChWfiSg5tfh1HXbu/iqGRoYF5qbvIZOYiKrdch
TQmhSdpxO8cTwWX0s5uu6n+6SjJKkxoSDlvFhIk0//qnM8Tt1hEWvI54tLYdSScsJqdNzL732L92
Iu+ubpeQ8dL3m0pjwuNp4jD5PVbNU2x8bE3jRLPV08uLkLeNEeY2CXhThMpRazQm3Ae5vCJ+sy5T
/CmVxLEsYGjkaYaJSOrHakLHkYR/a9VEp6hXv7PkJW+heCHKjE8V2atXQP/vS89zWQSkw451Pj74
Sfac90w4lK3tz9Kt363APVRdB6pqYOPbPfnUXZjepmVFtfxXIOWW4YeykKQADgPqG5zcjnB7MhEv
mj49199ZkFHIpaj8ipxfqbT4W8/rMsHykoVhR2M+nrl/LlVD/BTpZLx3ql8Hs/+vz+P8mFeAUtl6
rCUiYovk5IcmCA6GCJdtpqen3k5RbYf1souM5RySPj13euqPfmNYZaIA8ILHZpit37NgRBZn1FOi
DrJnk+yLmOOeBbF9En0xnvI+wz5uzFYP0dmNklOtnVU7uggjfPURNsyOl3ZYW8vwMIXtrqtbOAYa
vnecwURhiQnHp2EiTLDFsrN9EDYitptnB4kOqKkG9FA4Yf5prV1v0XaIysu3fp5ch4ij3LMyvH4Q
25WKsAA2VnFs4i/JivE8zNHRC2ivOjc3m7Zst+Fi/avK4smZ8/3Eg72zpTqQKiPJPpO8G0u1ZXzm
YRJz8tXiBhJ6nrNeJuiwMom31dJmu6E/d8IABhzj9Vi5z00Cm8UWAkxaGwDTlrF7VUo8iGrgSx12
OigPU1DAcQ8pA3AXyFWYcrWX1LRqgMQ+G3Epa9dAPmzAxb3NZfg6J9X37CDmD3VAWlkJrGLEAmgz
I16P96msJdTCcH9long45sH8Zre7uWc1JzLImFacEKwG8Qc/clVa341T5usuD9nE0tLlMqEqmGPF
POpkyOncOFVERHhqnnNreGJv7O5dWf4ulvgxYezEiCZjWuuyeyZdp/X1VWlRbDxbIj4h0YR157cx
5dPcWoAV6fhWNECr0fY66HkzhhpbXxefOjRL+gfbss92qU9R7rO+SlxioIL0AaXUzQM12YqQsitc
PjUfdJvb0DI/o3sv22+1xBnqW150bcKx2CDawItwb1UHJd6HYXmQlSSm8W4PmPo3azkpnb9zTIB5
690tURjm1KhCUCZBeTI2h1WhYZRCzfKTU2VY26qy5xqbr4PTfRWWdynIPcPqNL0uY9mQZIthei4T
aGLRX+mX6OEcCt2aWflqrCN7jUBEoQzTH6E706lK7t+yiPEt9gZJXoq+JvPGY2MzFi+ENa1yPI9R
nKLZtPxbENyDoKAOLCnD304fWlUfbEHiukC2daD/XadozVa58dR2CpH22ORzAxod5Mov2qfAroCM
Jr8pziDShR38yQSeZETRtcok94Cz2N2uhp4pcmtnQbre9A2uEu27P1VYWIeiR1/YJ1+TvGvP7pNT
dNPN1qd70ojyGnQwXEYNG+lac09F1lMfQkw1yCDzJaFu5B5DQnDyGCMxbrTOyu8/sizhoU0yytQo
Ps4L/MMAHUxB2DZSoPRYZNOmydiykVATretkyNFaBgcvP8QVUsVaWn/aPCK0wO32pgzODHfgzVjc
aBJNOvEN7aPD2DMtmgRYf0BKHcOBcxEX73z48JszO9+6o3+bAnAmjbHXTMn9dYD0gfZjk6acvGVb
YTQyVb5nOZpuWIbDfpMJ63OCokq/PtfTNdDIAcLlpy6cK+cxUQiIM3kHfgkVfQwBbJg48465prcc
HPydSkqq9poKMH+J/YwUg675E9fBU9H5+O0USyc5I0QS3oO0CJgflm6XTFAUUQFhc7cWsWfEU9vW
v1Q14RMTWUdG+5p1aWVRSA9MhJ2xZTsFwCMNHmKb1IkaQmpfc3MM+VCvrDLt9zPR3a5BD0VKKi98
5F7KYCo3QwjEphpenTr+vejqhxUMLCir0ShIKpimUOdKyvF28iKCn5u/sg9fI9OxQ/Z4AFl67vP8
d+IjRSi0zSa/ijFtRZk+lKG3jR3GckvdPTIGH+dA7vuqRtvjpQhdhRm2P9pzge4qfz+EuICnWPtr
HZdi5TJFZPfDMCKxe66apNmW99fVl5KPjZFamHZbNPbcoSM26oiv2S/UW5hNZJHnnN6S7TpJVc+l
66C2uhenfvzde+aS39vVRKBdiPRyaO3+LJbqXyE9zFjTsFuGs8rTh7yT/RqJy98GRxf7zC8KMyRK
WA5HHzpz1tyJ0dAVyvI7u88KuI5g3KFo2qQ9sfJ58uAW9K3Iftj7CMiCiSmAFSzdh2DMaKegYYKe
8XiWafxHMGKawUej4Lb1wR8/0r5It5OAAQqghTsoaQ6V155NQVlas0AaIhsbaiZBXGr3IsLpRvYO
5vqhB2Cm5decsI7qZstAzBouFoJ0ZTH3tDwKnzF8lyzJWZF9ivyfO5gMbiNX+ph/z2ohhChCse5F
6R9exGCfFlDkkqq3Vh1KF6iO4p/sIhzVbbiv/fGxja0NstuzVdkgVwN948rgoBP3j4ukxrDz/sxR
jqol5oUeBX5ZH6w7puTxvnvWy1s95HqVy4m08Tz/nH2/W3c96e+5s2VL/zy4+Y/OrfOCAwQlSvSv
iVZBz4OgB43A2G/RKri084bLYcPaF9P5fYhsN3/85rl/r/0fxExv/WRfwokZhyHTaBXF2W9WelOS
o6Mt9a95SChVTeXxdIliF/aw+wlmY6NBBmeeeADNvBBNrTgzgtpmacxL0we/k5xSEzPPoZzDfB2T
sl7fB+JDUzq7adAEbUXmnxjBjvup+IwrQvp20cIXHJge23VGLkgiv0kZ+FJ9Zu3JHaS86CA+GiRr
bRh+C5ZHuzFcPhaJTsAw5bJqFLC9KVsqJOe3NsNjihTR6aP+GHSorhgD4Xhz8vdU9zsH5dPG4v1U
KesXPeN7HVmjoddX2xsS58/GSZNVFcC/lgbtXmQYu862DxA1Lx6KEvK7AWTHC71aEp1+/L8PV9b8
4gzmV6Vh2ThlVG1t3f+w/X/np1ZtBvQ365ACmv+vLFeB3aYQG2pnvTbvnZc8JqXzkEciIj2E8V3T
BcfWc1yWgjyAHgGC+yWkoWXFC7vZUE9kLLmoW12KmZZ1APTteiHE3hXleyN4IvKkGzdF7GvA3HO9
V3w9FIc5aTLhZ1JZYm04/drRfm369u/IBb4hlP25d2nTdTK934/a1XyNPXFfRgTciux2vGj4wHmd
g+EdnmChqBjsw8B8TdfNl9VqJMOj/rv0NF2LCylTctRcW9meya8k9sXy4btjnBb54q7SVpvVqB/K
OPsXZv0308LbpG0c1Xdtce8t6cqqPWD6V9sr76PhVGzmIDQsfPHfG2RJYoC9DhfuO3Bepzbk5o7U
Mxstva71dCviPc7b7BLH4S6lJ0eKTXsnGgBSU/MWRYaAiCDfx9Ad+744TxrFdSNyXhW7gly/bIX1
UTfNS9w6EVPnhb5n5u1P5blcZjQy3taP+A5kzbEq5aXJsrvYsoKvoYZDn4lz0lMUd557cDsJhkXS
U6pEknNEVgJSgid7RlrD+vlk87Nf6vBkhybbJQ2hN8a5Q7CkfFO9940KjKM1T7j7IXAGGGROZcgu
Ik0414qy3rAKYnRqkbpmVGut60JeRtRyw1joo5VM9xURK5jeeTZC5KAgADXb9CFOWeD7pvxfE4F2
yxvD3CKlh2jD6KlBe+/7LgyLBL6Zl8g3BvD3TA9e6zH8loOknzBYeQPpvOIUoMogErgX5Q2fy42w
dIi4ds8UcXlNXW87duAxXMP0BCvWdWKHvBpT6oulZdQgRfYplzzcTWZ5KLryvRWQNpbqqEO1X9i6
nfvYPdkOI7cQnwK1CpdrGMtzDXdhtmB0lMYp7y4x4NJ6AUkVVf25bZDHamt87JD17xCNc/xZJyWp
ngJ7fnX5XOzIIOY10lm3WZM93PXQbYTytZfJ4xJbFDHcgyMd1Jwj6OfaVj5gMkewDnJpKJNGfzve
Eu5JsmzWZkYWP1KFcrVXNrrrObPXuAp/SSLK1qXVMPYWbbC2IuQApaOPBJjOJyAVVx86Rjuzu5dQ
OqYy/w495C3dvbHq3eFpcGi6YtaTIFvcZlMrtlZDd4k88+VGhuxVzENjNszHJpCfMq0fwirJtst/
XJ3XcuQ4sG2/iBEEAYLka3mvkm/1C6N7Wk3vPb/+LtbEuXPivDBUas3IFAkkMvdeuyNTEtLaunMm
cS1V3+1cI8adFYOZndJkjVRkxKRS/ywXUT8a33UXBmqFg6zcFXG3Dl3wtd4Eoz+bTnP+oSRhtX3M
HxqrwV3XGoCu0zcbcMMN7h6wJtm77c6vzVAhAHT5xrMJGpBDHIJG3NXTcOAE/dYq63We62A9JxQ6
Rdt+tpO3H6P6Karwc7AlbP1BfIR2/9lXFWM74qLGwCiPFUnA2x6SiBM6H0Rh/g3V/EWPHMd00t7S
YnhyfSiW6Ih3WIhgDnBDroyRN6FC+W4LIJUUbWsTGm5c1Se/JnHDsfsrqghvPbf0PVynXwtVHAh8
lVvLUwPKKMDJYRO99GiH+fdp66YmdSoOS5cSYjURd69Z6Vcl1QEl2fhJJXX0YjayMmA37U3E2zHu
wH0+TsgkxV8GbyxTEWFfjfocAWwaWsaIpIYXEdHspF2ER1+CXPJuRs2MS8Od9czfYZo/60TB8xno
MvYVOO2pngAk1/XWLwrA/SmRE7ibdsopfnsh5bV042voVseqkArO/TAf7JHR/6zC1chmTAvJy9ZO
BePfVldiS3sgpx0iwUyvtQdLotTcQLCPhRMD1Gk4qnY2D1hfEOmQay3oZOF/bJESUa7O5YEc4FVg
DEyf0JiskcH8I1v3Fnfc0lotXcYzrcVwhcQSIRrS041TUSgXTaD36bJrY51M1ohC6UG4cGyMAQmE
TOi5zw2RGbq/M70hA53e3dr1vJ1nWNaqFzC+/O6fEWPgLjfK3zLr2eT/glUhnqER4br2QzK0ysjY
xk7Y0dendFrK58zgrGSMC6wxjk5u6TEHSyf6vuofbCzGNWvG68T5/YBe/53BDYMlZ9u2CeJEYGZD
cwtbmyrQxLs/3jCnpM/JHD1PeaxOsoxfe+M2eiOA7qngBBSdw2TKNhNxfZwZnGNZRD8GxC3HMam3
RPBep2TmNq1DE0K87ZxhowM5UI2xKhZJjyE/EyvM95Sb+xL+f95jvmOmnIKgTUqbCOUAiWoSvvea
DIIe/Mtof9i4wvZpynrtAdB2gwG2Tzw+RUg7WYzK3z0KzTbgcdTzpvYRVto6PkSB6DfKhSukMrA3
bpS9ZKHNLDjGyhY6P+NUHlSSATGdkXtN7nwdB9mvu3H87ZR7X7v9OUiD00Azfbn3X1QURM90gnj+
3GM+XiLd7VMnrokjoGHTxR/jHDVbaEmxpdx10LkXOSKuSt3i2PfIbBhabsOw7y5u1uyNOIthHLgG
QlPoC03EByINXgP05JOeNiZsKJdWP833MDtNxXs0g173tCYOI6wuEyJA0YVyY9QPu/NT6Yt8r2x+
19Y8o+/Jt1qDXXQ0sQ4NmUvFTDt2LLNjqPIDX8MhMgbAUDjkKvqLurgaK7VLBZt97LrXimqdyrtQ
p3IZC5R99wymZJ0zTF2mpSBcWQNWvYFRQjbrCKDMBnEFQQijkKuu83/m6H/WytBfmF48ROOj99ex
M/nRMl6TsbOphsneE6FKRsk8XY0uukNiprtTg1jjMXwaO3s1SpC3vduaO88JXrM00UcJSqsu5K8k
cmk3CIBaQqkKyVF0zPCKbuNqa41tsdnX+Aa2Q155PHcgsgzOGIm5y4L4ZLTRPZ29iN0xXuaVvGGu
5g+NHUzcivKXOdh/UokzO6ZFavgqPfMzoa20rfyg6eBzyMeQAoCiGc1DY5X9GeXJPvfyfyoswMex
lttAiUcH8x+cE2BpdLxr2FrXJgW2bXS/Smcz98tsvXaASxSj2PYeEZXpSIEs6JGspuyNORoIq2WW
WU317zorEIN6aEtkRXUis3TbRnG5FqAkLA5dEd6oVYUqgWnC9GWXNZmuaV3RwEtOflciNLHNg82m
XbQ4Owqa4ASUwy2NZ+aMcUF5ZqeRf86oNPE5IwEODZLuQYPZHh1YxIRynw+Ey+E3XnlNiXRQKCAd
BWiThp2hbCvsSk0Knn7SBC06fDNJSWWhN7XM4hffTQUxdckMJSMYD6bX4NCZIL2EfLeVkNEVb0ta
omm0EusPkcEERoGHYtHhXpv3prwXdPvoL3VAAcdm2JVd+N7V+m+YVHcEGOYYI5I3+voGv5RVRLGZ
IDD1wMwMnCGiGiMS0SgNYw0dJiZznfZqNtZX2XPzmHwZtMiL8LvLZFg1GUomiWKaUixpSUcrXJIx
vOhKS9lBN0UivE8nzx3fBLUeNHfqN8OtXizGDXtfOSgvEvWGO+87lio8KnxTnIWt/WTRXKeZivtw
GNynOJFnj/b/AcfDl4F0DDmRa8W3hDYIYeii2ppJCNFeMLIdk/AujMCGG5tjbakX1+isXL3yNF2V
pKnDp1yz1SSBt7f7gvfVS/Lnoccr0vbm756DJs2j8ITapARH5iPgVdXz4Lsu1VPyXKj26o9TdS79
tinZYKa3TlUG0336I4xqT2yx1cHwDTwl6IQmQZRDGhYnLzeYIAXWnOPQaz3gyWNmE5gbf2eJAyTS
m8flRJkcpI28IG/7F049NbKAIV97SkTgxga4sIMan/Qg21vSyp+KsXieXriX06Ob1P+gCyQzwB4v
tu8Zd2YYv0s9YqlZXvV2T0Cc5Z2LpDTJjfMAPdLZ9hmsHFp/uFTjgGjShppY1bRxQgS3WzogKBST
mFCm2SB+rygaCyVnkB6QxHs7phjTWiRVcZPL5fFRL8zgBGz/+t/na0Nl+0x76SG+cspqXiuNxWdG
wQ+mIFgLRDgvakRJlJjjvukVWv7WCvb0k4ngCD3/mLZ1uK88qgdU6FhU8dlvMmF1dwSFLtZXvg7n
EROXJP7VeLa1peQXW4Mm6Qq7jYtLMfIPZkvNPbrjEQzEhucZxm2ZsdYhgEuMXL9NhCYefbmcvxvH
frNy72cdRUv9Y80fMmVgYIokuqm8nD9yVrchytqXaHD0u+XuH1I+xpvRs4R18PhPCqISL8MEmxTU
xfQSQiewSjs/OTYqRFHn8v1/vWTbuxmV81F3Vv8MHFAGIn+xlwuCjuKI2AeKMLjSqVM333SLs5zI
LwhGZGrCO3eGDm5d1jq3XkpIA6O/y1Fhnv3cU8fEgjWZzBJsbeaehjBHiz876dVrYWZWgrCL2bfP
PPH8YUfW3Sh1nPN/l7FP3HMfu4i6nGgmcpCVQrqqPWLKUy950umbcPTBqzILbm89kLiYp+8l7vbE
H+XLOJjpOziSm0oGeKJuGt601X9UE2+8NjtxqFtjfLHhmDzn/mdCBvlLM9npWmVjQ5Ji7FwNi0hB
RqzbpndfSjvzCSmO/T+Cp9dVaXZSwFmOyZzYK6dy092sHTCntusf7EXK5KAb2bZUJ4c4TaqvMmYj
dOvsE4PZqeg9e59g9CDWJhJfEWbxVZFnrFLYTFdEonro6xpmVxHZT9L95wEKQaC32Hzfo6TAqAqk
wMFITOt/8pBcJpadH6pQxIcHf+NxabmJLv+9FIwAAHWXB0Ez7GAMnocUCiWyl/Xv3hQGV9dj2mUj
fdh0qrGR75mkgOkA1mKrhw+rqiM00V111Krdhl3ZnTNpV9f/Lo7PTZ1Xy++bHwUZqGhE/ucSLPLU
wSNjD93wMX9Y5FHGNhyNoBloRRAARqqJowAWy3RoW8hvxrZDWnJLom75dcuzDhg5rswCI5HtoRhH
GpWGF501ByzpAB1lZZ+MJhTu9vFhHxGogZ923XgAI8RQJBOLIBuEDeOiKZvnKUV+l5dTdhoW+IWh
/d8weMq9UC7pVMMszrHxwyohJ2y9fvDf2djhU85T+8yBDR1LvKB2kFSVF3s6T36eAw6lOWuOlrku
7JywLUnvbGbmINhtHpOEiqSODLfyzkzLC8L67tuS9tXJlH4uzPlHYU0g7IPIhKcyrZGnA6gcZ7jW
9s3BP/TBL0cIoz0uQZ1ik8XqUySdiWc1xS5hdOiOKzqnbu79GocwOtvYxhkuTIwKfWvX59F07LEQ
UDaEHGOyEtBmK47wU5DbjUI9lWVO8EZGJZ5h61s7eYb+bvk7PC6BiQSnI7OkUSblx2IW7i19RVFv
HdXiAQ98erRRhD1PiJnsRvwqu6T9+nexSHEPzCQy9SpOP5jA0CdQc32pUBRszLns14933pwbGIBx
BBRbSgT+WImqM7OrujlYtfhIcCYx/JLZnUEj4Rk8klREmlDtUeIRT/JrbMTh1h3D8WziuyGqlI5r
w3gWqQk0tqnyzyBDkWbH+biJLROLcAINbuTImVU2VEfPO45jwAbuzdm1CA0gpoYTnQ1UFUPnwG+r
96W+6VrUz/9ehoIwC6dAPkxid+NX94EeyD2uZ5N+duTtm3n+0qWWh9b2871F6UenzLlnDcmGg9kN
KIbn8jIPccFKRppYKdMP3qjwFFhGuMMTkB3SiqQSKc0PmGGtfQ6ial65hR9fxqKukCuqr6QcaBBq
OTB30m+1Dvr30qljwMzUla2SnyKq8Qqyparc7vcgBYpXYTM2YrIQtUb34SS0e4ce3Ch2kB9ylOTG
NmV6tNv4I5IzCIjJeq3FEN1SbqIA3svvOVX3mHbtMRBMd9xkSD4VNdbWmJp8h0xuHcxzepazm3IQ
dbH1ZoNGac5Lt3IrQp7agxoJLQK2coQC3mLWX1btAo9MR4ZU7sPPTsgBuBeVoic8NDXN26redyjB
bykizxsmEn6WzvwDF2gmvJppIQDLcsPIPLvUIZmJtkM6x4Nxk6RucKeth6OURtd+tif7rY5GvXZd
bFvZlJH/bWTevo4cSqVsJMoOgwCPI0OtuJ1uifuBeXG45qZNPPuATDRLDAKFiE/0wo/WLAyyE7P+
TRodh+ryuZ9ca0vDiNpEhzamnmlIDmPXiPXjthfp3DFca3/ZRmu/qvjP0FH82jSmS0QX96DGK2ch
hGSdgD/sZTEH3SK+VgvSAR8qWW2PxScBv9ChZX+hcfhG05VWoj80qHFCosMFqvNCmisUYNNPjeTD
kh5B5ctRYuyAYc2UdiduTUIksVsJ5jHDMcwS854b7R+RIssqAykudVTAgx5r+9WqkmuI8xphFtgG
hXXVqWzcHt6YnMAG5Pc5DqHtobBB6Y/RwBbtX6eUaLH4La+TmWfXDmLEoc7kS29hO2rqHL9Q0fvn
cJDHSKcPGzKNvB6YiXZN6DAFEfIUE5hodbQdIqz/BRqTFRYyEjEXFJPv9i/SHPDBV9l89vUDf+1m
VGkOcPHW8DEQeRyBw864hJJ0PxYH2qBmM11GRQUWax/JRFP+01hs8gGHgMcK1bEW7qiA/1oi8jZh
7IIrmQmWQldKmGGYG2scRzNF8YABYmowYofRVwDh4rUIaGBT/DlHh/PJ2uylgPnAxciAZaEGXOBd
BGWHT27jceBi6TM8meIUFzZCj9Q8jSkd8hJU1RgCrhC0BB+L/xTOydpueA7cFKlF4HXi/LiM1sT5
28tymjAeZXIiIub0NdDpUA0/0HBgDqtD1hDPho4UtmiZXUucQkaJ20mPoDKXy9i6zaml1Wn70Bk4
RzvTKV5aeomMb5renTaoiQImQ09s9IQ3m7o+lXH2IwXEdsVdkp9ytD6rhvASHtKQ/FWn6tlkUVDY
uP32adMApi+WMnoI7sB+yPMJBFnhy9mn4b18z4FfLKbGD+AG9rUXunnOQXdqqr/HkjOGzcnu2orU
pPTJn/z2aEvYVnlYjzdzgK7pshTt29Z19wa6V3O1dI9phzGK8bNk0yViOnRBeanQA7wgATfWJV+1
DyQ69DrP9T6vwGGHFB9NH7cXb9QDZ7GUiPACYGvVDx8UNNUurWfydmKyD6N+umB2Mfal39g7DCDO
S++yQEBZ5UxvRxw2dbjR2or2Vgp63+8Pqu7Dl9ynfmhwFxexs56rqAbFr0BLLvSLf3/yMRp+jssK
iHz3PttQ2Z2JAw7oiBDQTqvMi4E8uIoxueV1OW7M5ZERGDkO6fJSpn24n4yIxMHS8898UKFZTzZ1
lcMUjVE1C7vpqPiKQ5o0PtrNlqZgZFrINIJ5r0tE3zifkwtjz/gYVPlnoWhUjqErT3Gm4wv/R46/
ValupkOIppO2I2ag7MPFKXfALZhy9AeD404o50t/Dq4xBC9Pp5d++BrmznmyC/oXJp3KAKPe0+OZ
c6xSbGKnda7+oPJTaFrvdWydBmM0PwcEVbu2U6+YaOsnRafa0hrMF1Xpih9tvOs0SzdVVSwqXrwi
GQpkkQU/s3mC4eSl88E1K55UHlgagjF82+WjJryM+vfiBZp1ED3h+tJ3QVl61wmqvio/j6kvkPn8
z6eRxwFmsguwQuShJCMpuklNonrag66XBAROJtG0kZY33TIY46QgD3Hvybtoqt3E4exKF23fVHF5
iRduCRYE/+zU3UE5NSUPbItN3tcJDMEguRpoBFnONrOc9JtZ9O4Z0w9BA/SxvyZy7djrwJfn+tml
K73vWswCtS7Jrp4i/zLZXXW25rq/u3GRHV1qecLXg/7+uFRCXgMz+zbT+VllDjNviktPjAQKz/65
nxo4VDZKG28qz5Fuz0Vs5+c67rxnW4MnXzaDYa6qzb/3aleoH7DNniyD20G0SfJW2Q5vRmC5G7TA
ag89MzkSeEPYOAAodM0TdKK6W7vlYJ+tLoWsM/JUz3ifzkUpGJl7DcXfjEcAUln+Ehez8UX3k5mF
rYO9zmfCAjLMVFUdL06qmiDb5aKlCG5toKZTndRHhq7mpiiJMqCBCDUzkiNiDSs2nnnyqCUS/8UT
SPREh9a3cOaKgSGe6bgS88YIPGNr9FHyItVbCjAOhbdmP4QW1DIl3VuFSzOlrBJK6ESJcycY+cSC
vbqm6TTFYUFs1WToncOivQqXexoPLOAGEBhbTdlRB3VzmqMxvYzLRXfpF4vCyJYTkYftFNXOK2fM
3egw3iaqhs7uGJGObrMrh847YLt51o3wz53FCVAhvT41eE9X0fKd5CLCq5zqZw5o7mzLLnyNcJuv
KysLD33fA7JBPLVHMoQy13TwsdNq2jkggJC+yvQ+aHXrg9Te2qE37Wq/Se9EFd0eIKikH7td1JvT
OeoQbRWRgv2bMBPQaQNjrc4/qq4agqNtly66ir5YZ21anBGJBZvem4e1wdlpVXZtvyvpnOaFld2y
zO6fsT2V+wUNg3TIuvqR/UyLp3mVM72MKE6/KX2HrwRv0mCkKUA8j50VkJIhJs5eVlqdxOD9jSdZ
X9qwcnBcMLdivjsfcx+lWVaLcCMmt7qrxnT2Jv7MU61DYBdTIOm8G2sjJvsn9213Y8QWwK7adVeP
H72joU2bMiUoZvlNMNiwouXEyVMKYP0eOPPYOQfDTmNr4me64jmm3W55pEHY6pwIp8A/LZHCagPt
tC+BUTo+8bG45SlaugCBMjbbeDSae99CFJMBTo+y9T6koqxoOe1txOyiTlgU9Wtp1fpCuaYvtvSj
4xhmr7oqDonvRfc5F8GbHEI2oCY29iJFMliIuT6bYVvtwhD2eO3qTWda0Q9UpIApEGjeptH4FevG
2Ga2nd8HJyQzlQXVaMtdIvRAA+IZ6r151s6cXIxQX+fBWPqpy28ZYTqx2VNIB0EYMneyeXvQlar0
OHijIl/SJmHViuFMOCq4KgsQuOcxLUaV2lZEkOpEPiXul28bVC/1sHYsQx/SqLsJkdGxavkeGAgZ
unB6oaUi5WlqyIuPNehIs8Nk8Wx2PVPQpavFqWVFx8S4ia599Uo/YcG0fzR6mo92iOuY/yPMbHnk
XOtv/j1oWXm9nmkU4H4hhbp200Wz6WXDQTC3PI+Wy6bGOk0zGVyjnH9OM1iNBwaqs7x7KU2CRnw7
POmUUj1o9NEK0u+q60nkjpeoTxq1UPkTcu9F4T1ZfhRfvcgEwMHRt7Z6wAxqPjQeqhyE8cVm4Ohy
enDbtHS+qrlmUogbe9tUbnspk+YjxAB5i5eLbvTTqOr8VMETIatwL53UfuIBGEAMLY1MfHzZqWo0
LcdK/2ks0slHkjNfp98ddo5dmvOVhtnNZ6G7rdOzx5RwOKdWGB+VpEcG84k0yFl8+G0W3IEkRZ9r
Sb/5XNVWurMQHeyyGHTWw4qcT3l47VjX0vyXA92jFWgr142I3Kf/XmaVIi8BNNO/5LPE7L19yRgX
J0/q70O9zru2fBcW2lvbMKZtB6SFN1Q1awUteG95bL5Ngiy5WAqKPqkCUAQxrteofDeD+WSEMaqw
9HVRrN4w+Ef3xyWZKAh0UsoznmTjHXHQKjO5vZ3wtxfjDcfz920leBN7I7EPohhps6l9OAT0j2Bc
QRHA9rfxc7yZ2vCqbWH0Pu9LScN9njoyVb+roehPddW2P5hQ86y6P5wG42mZ+tmrR9y6NkPO4XU+
7/zEUyi/q/pgm339nOab0RHLOWUyvwpT8n550YubMeR3mv4tSfpDPhvA7CokAW5oN6fOrQL2HXu6
cuwKdoECD+drUpIRhWPGcaAaSqP+UQddf/TRVz1FHI7XaepBTxvVfE4i/y+dKjTjngdpjUWTxRj9
mehDF+1Ql9+M8WQPZgWWBXqtYaTMhqiGjZWhrIsyYHpkQv/KnWp+sSN5A7OqngTKfqESrPzLqxSD
rBRpsTOhE/yY8xdaqM5Xbps0U8d02Mmxcb46ekOwJ+13+mnYVNUnGLx+W0yOfM1iqIYG4/MzFAMw
sMw8uyj9ksZUHWtMPORoO9scys+rgQ9q8/goihkUPj4aaPnhzx22qkWmHNuR9fy4qKhGMeigYlo+
1Y1uelvmsrV2GVJWxMISpP3SZrN5j9ixu7gBaMoOTrVcTwAHehOd2HKZPQAD9KLbNTXF86Azc6cS
5v9w7AokOljyXTQDFyRGzipWIBr0EHrHLJwFThpOBO1APKRtDNfCHS9iRtCpLMqhsTtyOI3Paqkm
qoFjj1cnbxri0RcMkk98xgbFAIiKSKTtNZmovgfm84cUlu/OrlCwSygpWCGc7wqLzb2nlC6DP7Qe
o+fHhbGtOoTLD+TkkkSDv6OD5TMygv7ZlngSQzr2z6iWOV0uVVkywlcpBNneQZz9k6CFpcfeJE8V
ZoIN59p/hkKXb73RbVHLQdhOfQ96mCaRO5F3G+WZk/YdouZiM5ve99hk+UU6QflJghHFFIJV90W3
/BHLEaRDsTwkRVI9c7wKfvc99VgNBwp9ArkMdpm9VzGTexQHS7xThKgQXIU5t9txJBckaByX8KdW
QYCZbe7TAHxBOyH/SHtwgz3KwS3kVfsylujPE6f6keBuW8vwu0bNfK6pEOymfs5N/L+POrgvmpuH
OiSHc+gpxFulZqPkwGW6v7AtI9t1UJ3Se/O3/WjG52r0YtT0DkLjgVW6L7MzNceZkdAORixhZUu3
TMxhcXhsHE2ExMWn8t6mRnHq02H6ocy8XTeZx7iD4iIxjOalmU3Cim10erPyEJ5jLD9hwbL4/t9m
BShkGL36zUYtCdkkO1siMwCOb0nAGFapiR5gmgrx5mBO2sZtI3aPl72Vw1CrxSsYLniILtN0Oxzd
31XZP0WyLz6Gpqz3jeEiw67b+C10p1+yEfatSQg4wX+mbtmEuylHU3MoZiR7m64Y0y15aFdmwThD
lr5oVTTN8wKS4dzI5ww7aJ5HS6cn2ESAySKHLwla49BnvJ2Z0V0sb5wAC9ILzdLW/mXG02/q0+ql
RdXszc0Ty115AOBJgGVaNk+NwwJjzFG5zyx64zSicCwvJHXVcCADhowLcaLzPMzuR2zIazfr7J8G
alagrB1IIPOFup0A7JppZ2WivFYeEwUHxsBzXSwyyMpLfomi2/cVRaMpmT64dTJfeuVgOlr+rJkz
nnsXyJBEQocctrN2pax+YwvBGVgER5Ye9xQy5t0Es9O/mvRtaky8nwxxEbAILPJBE1tnWizZdsaN
ex/Lb5cR2BpOyPBJEQCb2nEqtXdH3uCoKLpdZxXRFcBRdHX9gknpf69lF7/WNC0Oj0/99/nHR0XY
MlMxwCp5mT/sgNkQFe+b8+2/i9MA2na0/yc2gvbw+Hyo+5Ehgfg2rTYxDhNN6POIevk86cY6+p0S
LzBI+/fuV22hEMRBgFOzbqc7f2mmdS7pb6xq9ZOfg0zyWi/60YNH2gShSo5igZDXbXPA9HUwR0oL
iCikivr+lc1h+tEzCKXOEMDHCu+1iJHyWPJPIfFVBGan3q2YDT4amoMmO5KuO+dVJPnq2I3OrmBu
y+OGaq7xaBk+mhKVCfdjwhPzUkmjfU78vfiAT939U06iX1sx3QShi/SMlILbQcOF7OnVPS6DOcLZ
QGDLH/ydtsDRKzrv6iwXozdLIk0a6y/3pSJbwCrMzb//gkN63wwmRvD//9XgvmZwATNlSN+U99GZ
/9DwsI6PV49LBTL6wHZYstMUosQOhZar1uNZi7rYKInrssf5i3yglifa5s9N4qunx6cel7QIBQ8/
uJ3/8w+O374LXT3VJehttw3DqzHLAOJK+unOVXfqzV5t+evOFFrW3yGeqi/cS3T/50AfKzvLvkjV
W+aXhdLi6NTlnWKVzrBjqZdG9py+Z6E+UMxwhxlm+R45+ctcu7uiK6efg/aaLVZtBtvw+o6w6Ugn
LMLXeSjYo/1J7h7VdZyfUUmTHxfIU5tW6B3b1FilU+0LnKIs6fSq/ig35ARm5e0hmJBJwJH7C8dq
Md7VBXQbWX+apnk0AuBZjSheIbI0a1nyCuQoQ29ATYzQZyxjq7hW94TUucqUf0f9Seufo6nlxPu0
xQVIfYk0WcUSwXwfn6SFdNow65OzuI8ZaZFIm6bLmopG1aGNUIdfHCtMLPk27WDVkYBHWTQm/iaD
h4YRdK53RvxbMgk+yMgFdMdkHNHKJnQgqeoY97lHuemimWO4jaGjBKYImqU4m7K5+0OLpKkJSbxa
AuFbHpBi8BdiIJJg25CrqSIOlCGyXKOWTOAsLPY0unTI3ttn7VcMw5f/MAf5SYsi2XqG+0++dD8V
8cIpI/51J2q4HRwMt1VDzRaGnJGH4M9I/9umzlzjD2ZKA6S4JoL8huMKpjHtPd97mqQRA8R03aOp
k2OkQJYwAC1PqS33LkyVtVtXIErGCz3M/inDvFbEiry+cm4xpjoWOsIs3M42R+sOOZonGoCYGF50
TAHFTvYr8GnbBPRjkUIs1k81ffnI31a5KcrrVCJVDlTbH1rsyOmALZQG5GlsVPY8tywXEfPcUtEK
WyzwnoqPvZ9dmi6/VEEzrFvq9NUsJRSMiD2S/ttm6r5rnxgHamoAu0Vw7wzpXUxSG0q3A6jSc8qP
SpzaVDN0LM1xFXXYeEMH2XlXHGNBOOlImoRyG2NX2CZYn2isWPAxddnQ6NdtVv00TQASaU+2V2CV
/tZXJV9Ba9MQt8hJynUYoGHVqKRHLdVPw+zXvtfE62aOgQeL5pih5DgUEQ7NXt5DZrfvbqjxXUwd
vTak69JBtGi3/h2tMM3vhSg6+8YivWJH4xC0M5PBO1a99UQPJt0zjFwZIPmPfhFFx74yNjVnmo1L
zgBGL/BrcwoEZPLdr7DO1q2S7XaYlXOIyk0Yfvv4xl98CJdDV0bHuYMVoFx+5RZ74Clv8SgEsVgR
+OVkeGVsonnxiGSbPneSywCRsQ5a2qWYjqqpA/cSOCPgVsbP06ouxhr1RPIC3YDJVdb/AWP3EwgH
IU2ZbHdlNT6NJSY5DKLpwrEUKLM2kzN+uSqEjJg47qJyPrl28o5gT20hnrEW9RSug/3NIWprWfYf
jSZi4+mZkmbcqTkhoq5v2mVImmw0h+CV1ZUKK1m2M2Xvn/wK0WQKMI5JH7hFEISM+maKOJm9Jwaj
41wGXzhUaTUW34TOqJ0zWN2TREfqKGiJc9l+4zi3P0oWysKT+3n2P+MMs2g9Mai0MWKexsj6Mhxs
dIW270EkCF4dMGAbofqOHIe/dGj89GiU7vKxOzhh/1xCFaYsTndJjc/iJBwvefI4IZWzdxEc+3/K
sN3HbexsBWsvqCjuN1V9N27/7SdMIZ0Jb0wfkIlRTtUetMCv0Ml/j3a6gEAWMBLU9XWImutaLI+C
a0rCreDJInrp6yMw4M+ZbbknZGLbOW8l/YMnGUPgDyxQC1Dsd1ZYqEsU+Qin6xGACrE8bAAsVVYJ
2UbC+6rQaesJR4TZp+mqKciMIGUeose60eVv8m9ukdTlHbI6PeMYwBFdDUCRdfKnWcA+mjkiXVxR
bUTtIMG2j61pdKduIII+V5dSIINnRnR3LTjlypv/H2Vnths7kmXZX2nkczGbNM4FZAHt8zxovnoh
7tWVOJPGmcav70VFZlZnJrqrGhFgyDWFy500Hjtn77XjfSsc4pGxeSIjoOQACorSoD93JDst0gTp
t97nD8QE4XkP5HtfocNQFSbQYOqrVSTEeqoL6wD9ENFzcixAj89qnsvoFje/a+O1dMJjWhlfGq2f
dTHIXTpk2qFWXnBwuPRo6kzTCgP/QGenpuwoB4TfHWpkwOtfGvBH0F/+sWq9GE26/sqZ9FrFcAvR
zm08Bw6K1Rgul9pQgGflFWsMcscEKj6rRJGm2fBEuvw3zDVYhfGyqELM1IYAt/vSSICyWd49ppXm
H9rgWtU4rfGJyCWqUlRINhMMPwU5OA7uNasg0qhwQAPHurMxb1rDvYMeU/hQ+2glBQN56j2xNxuN
tHagCUAy65OeFf6FFB2yTT3CGqyHLiQBArL6eRJca0atkrM2al9j1l4l7rOt1ImPUIPxJYvilc4L
uqgg/ZJd/1zU01s9iYsZ4WXHoiMt5M9UhDPp1IR747PJTiEZ19WPsQVN0+nDW6Uc92A0eNMGPo+x
Fq5tRsU4GVw7UakOd38qGcS3erHLXa4Pt90xYV+7Q2wcubQeAfqwy8jIoB8VhgIIcYjnt4nShkOC
JMxLCmcPfvrkuAMzh7w/oFOACx7Eh9wfSagIcZq0WlUQeB13m7zgXEpxo46KfUZQ5Zd0cDYYGX5P
oX5re3k1wlKcvSY9VHW4c+LCePVmeQgyHeKCRfzu+zFPKtZWCV97HIKwoGnFso5mTtDCXZRanGxG
M9AvQj0rQyEujU62qyNOLFmDhYlFSVjoReCna/oDPjy867ihd2Nc/PLh+CRa567tNl/quqDbLMp2
6wkqj0ob9GWgQvRlrb3ucDefLcn+vQAH5dQCuQiSkb7MP2kR9pe+RdtqkaFAA2vpz3Z8RJYr+Kz3
ySH+YnKTe48JLBhPU/urkIRI5I61aXJ9K7PwPdDl78IeUTOBRaD1DhfCSC6FbqU7BgqLVNtqWkeD
VwuztcB/sWXScu818QKlLvHKXyKR7/HYf8jRRlmDJWdDs3ZAzKzOQw0i1s3kF468r8Qs7rihcCIw
E9h5IxVh3/qM9/1YHoyxlgdqJkbI5wr/y0L6EH7MmnwBhIj2xmNW8SRH8WpAF8bKXdQrustZAHi7
SMsAy/P0gLgWB3Va7NIYMGnUe/ckQxTtlz5IJmAURBIPiMBsFGS21S1bOe7znu6sa5APE1AIPtQW
swNDh2c5rtIEWzmjq3tsgEPoaJ8ubTs8tnVj7Qet3zqNu3RqbzrVeYq6qvadqy3p3k7XCJHs737Q
7hjA1wNxNM8tK1c9AyiF88Rp3VwqZPYTicK203ub4asNjXYtLKAOLSqSEqVw2/tyLwVmFWuMTklT
ciB83sUeO+HXOvsUV4s27cm3kM6mtnMAjZr+0wulcZV5oF/Bd7eeFu58GJIHo0g3qKkofdT0Ek0Q
Rmsrfcfyoz1aRtPuQ8QuizFwXlvGdqs0MB5oIDiI0exsh9LE3qnGA6dAJI7LVbJjUAvdWEImCcxx
uOa4WvO8NQ9sl/8tGhgMWemMUGmJtQy1YV/hRU1CUn2UThcMxlyMqV2jIWIPCNWJiclDecHqZz45
pTz2LjSs0Vyh7hEmct7RuI5FlOyK2N2zl96Umc9whVHmLkxJUSinBycN2Mhb9BzV5r/Iz/qXmDNH
2CitLcfyhG+Y5pyu9fHzIaaT/Zc/Gf9mjegNmT1zNkX1b7qQDLntuMXIG2IYUcZBSfsWFEZxq+sI
03RahlemBV96FQzXDpxihrseijXt7m1Q+w+SLdwZWfQ7P+tsO6XqM2DTX+VUNGdjhI3IbQ4oE373
RelZ2rkEhDT+PRMPCbjAbpbBoa7G6HFkocCi3Z0sS6P3O5zMKKZyIbd8YlBujxb27uAJ+1D1Y6LW
WCKjYtoyAncZ2OpsPIw/G/SiuknXy3Xqe08YxLXO88eYzuHCGWN5iZriNx05wq5G4xDajMz+36+v
+Jd0Ms+0ddexDRNDp8MQ+R9fX2A37N5Uy1Q65M6XJiN5A2EW3Dt7gz2Sk6Fx442d6+s8tdSDYbZo
M+JX24jO3Di1TSPhAtI/PGF+MIDLsBYWgt54ru0IMNFfJ5xIuKnlf/G0OQF4XmWmwrLY//7Ln+gb
+p7ueMJ1HVPXXRqB//i868YBXpR1wAO/Rz6N3qYXHOso6HzlnFCa5Q8srz8xwxa7iRrxD1UPxB8I
Z5pF9hH+P0bv9kAnsVYbTdXOYfD85lCP/Ro9VfpkifQp9FW+CVE+M3YjjjzWOhSbuf6ASVN/6LCm
aQ0UvQm7OTkcsB30ygMzmb30ut2fuiIZcEM3AnqFHa3sFqgpditwlhaBDGUJICHw4hOS9fwYltO4
qvCBUOqZhN5X5a3tjOaRF8ACPUaGhSZBlTWJZJpv0GPN9CI+xpAblygAbcyfQ8xNZ+RCaZOYdR3e
3K4BLAYFD/dWJT2Pd9eGK1dhpGe32B77ArZSGhvziBpyaOl3nNUwgSeR+ocQSyPMXKC8/A6BU0to
26Q0m/PklNHWilS4jDKr3eAIqA621EgRmA/fDwHBvyQoMTf/+aksKqIN3b8XaBNM9tqURiC3uXT9
/S3fP//9o27kkMRA8o0VTNHVmQ9VgYlZiO401RITScnm2gA0vvJUwYCWQRmrmPiohsa7YVlYVHM7
tA4H75H+FvEkBrh2wf4t7VsF5p1D1kDO6OwQR5GTXL6bd9Iw1d7oEcOEtGLWo1ZkbCI6wlRiQV+k
xF38fXAM5xlFtbXF7ZWs8SOVsGIqd+c32keT9DlOalglZCGWh++HVhpfFQMlr9HHw5TnD11rVzu6
zXSCtcvUkuw1meLc+4hZYaC9GVSzexWZMOcNmZDJQFDA2CjnLmqJ+MQjqwJwRnD6PhRVBmbDbQCz
WpF2yvWSql5vyb6hUrzXgzSfY5CQvpZMj1NRCCSRk1iFVINGFLrvoS8GnGdAXMyQlCExMixrq2Hp
xGTvZPTsmdLiUVC8F/5k3YQ8p57vXVtRWrdGXdzU0jZ21/oHb0QSMdQt6F3TGWkK2OaBPB049bJW
p9vIWXnCZV2j07ZDCAhN3W4Y4gTdYiJR/dSys9TmcS9mtezwrSSlXKCHNB1HLSwuRKJVDEDrT7Cp
RFy6eYurRC5FNRiH0fRxwwqlPdDvYbBLP3dJkzWh1U4gRFEZ4zKdr5N2vjqKtR862Y4swvK1l0VK
knzxYNa5fLAAI0L6mAiDmFEIzMT8k42FYz2AYiUTrILtT0oaaGD9zTNAd1i9wGAGifuWhfgdyqJ0
V5Ez78LiDN5g4yLFm/Jm6bpjfRAYhhdkRzR5Ax+39rCCJyhEGCjHB+WFvxvExehr1GmaLLTI0PaF
qIj6cMp96yX1XviSzQX9u52m4uYSBw1u2BItXFD5zHzmzyWsNySwYZ6pG4/NFpsANKxeVfG+aubR
1fwLUXkpz1ZGJ1QgH4Gdjozjz5Q91imwbAS4WfEDJYF9dIMhhNdUY2lMG1K1LUydit1zMAeFmtJi
g6UXzTomR2w75gUSEs34RA+i3qIZ+O6XuQUdcWAEBeW4sUfM0ujZc8RgKFU9P/rCdyx2TF7lPoeD
uRpYbpaN0qCSDrq8JeYU7jD9Ht3Mb65mXNuU2zJ97iIuEa09lFaenZBHJpu+8fSL5tKo8Wo/O5gu
OmSrHM4mPvaVhVqRujOBzaMOqZckP7oZQa3SziWIwaAvg2IDQz1qFBF0v76dTOSATotEeyUwYYSy
dfAUsiYIuHb3gl75SMvQ3/n56G5jvf3qoz6/x9lYXQpDdxetaXYXNJjWWrVmfLKHVO160f8oe3o3
/YDdeXTHVY61VAVO89oUb7GF6Dg02SXVQ1ZSYcHwzPpLa3fzfEgrtxhO+qvn+IcgMs4xITDXILC0
vSq8mkiUaKEHJqpauF8XqkFmihP7JmMoNBx8NSHuZTe/oPOw1cRapxEHwQTD+S2hI52SAe5VG4bD
oZ4PFj3AZdcLew2PhTuoWxk7xoX50wRffOeyZSLdiGLXDIBLZQJKEnDPfUzCx0qj4fFL63dAgooj
3aZqm9vBtAwVeiumFGjF8/xs8Sq85kMAkjUIxgOjZvFHEOz//Bj/Pfws/5p73HwHSn+UUtUxrc9/
evgfT2XOv/+c3M1v+PtP/Md/Lwl8+1lefuafzT//qvnZ/P138X//67Nb/Wx//sMD/INxq+60TNXD
Z9Nl7d+CsOfv/O9+8X98fv+WJyU///Knj7Ir4CU9fIZcVf9noDdV0f89A/x/ZeFnHX/+8w/8EQBu
GH/2Xd+2fEvnP6zc/Kq/BoB7f3Zck/Rt3XMcx/eF4f89ANx0CQC3qb50hyah7dl8CQljG1GLe38m
SFxH1qsLnZLSM/5/AsAd+18q0/lp4SfVdcs3LNtz/inbt5L8M8noYIbhb9OedkVXPJDfRGBu3qEa
wAdxaTH6VYL7i1EgdCfAtt0ExDVuOsSjC99zoJApmGjU+iC3suAUpo/ObEz4jvYM6Qh3kZ0dGxcE
j97BLmZAfwG4Fuy9RCEHceklqi5CzRO08WUu5FgwvivAOUCzWicoRY+8fr8jVTkY4yr/rKMg30V1
+Z50sj0n9W4SOnkOAwUoSLLsYpD4csHAUyJsJ3DHmA20Ux5vMzv7FbRwq3pDDsfcz+EaZ/ISKnMP
9ZvSP8GB0PmvWcI8JpgatBxqwleLsUvBIblEdYzRvGeAEqEkRBLu7GUx7Ekm9rZmi/Mzyi2wK5K5
dQz174yZLhyTbN+PxBu01qpj3wPku6K/F00jHmUOHmDCi+MgbHdIXt4EiBNzr2dIUJWdYPxtI8SY
RLMmTfeLiiLcYXciAK5ySzSUfBSKCjT3DK30BOtVNPEi4VSZd/fzS0EHweHLtHB7vQVuJcmSTH0t
vdTucxD2uJkzK758v/RB18CVq7ijItmmTEVsubTb3gG4mv318P0Q6SDW5pgEO+y97Mae85ktUQmL
YJDIAJsk7Ywlaf5kOh8sFKsW7cVTW045gfFKblMaEtQojXWYua7/KSr9/sjQkJfKsCMSvcR2o9Pk
qFHKnFmTtfP3R98HPSiwKdnDypo1r62rmI/1UgZnv8uYNTvc4PQOoOM6NcL79x/oprzynHTxMjP8
4JzMh++PRs6NlN768fv5TvOJA4ErZS8riJXT8KEvIydt1n88Dvn7drgfYC6jRuu4Lb5p3NSXfTyO
d1xy1oZ+QrlUATFPLTPGQ9tBU4Yd0l49A/Mjlhtj76HvQDuPC1cCIviZ1M21z1GnLMZ65dPQj2Zq
0zHCfQSxwIgOuuOYi35o/Uf6v9Z61If8TPRYcYg9GWxNAnEPMrCeqwAkRw6K+bVNzU/MN/2nZv1O
QhuOiUkjFIz4wiCg5VcEinxRBfGw9jHVbp3SB6w32v2DPgbu2ikqC8wms52cLKllRmLO3nDz/hxO
mbu2HD98HJF+LIUTjD+K+EHDWAQKAOkYxJiEGBn0PlpwS3I/fUcVSVAVlh5ialIXOT6dEMi98EGS
NPpWuG2gxq9h+ShAHhWBOTKs7oMmiB/F5FN1fvmBhRQT/2NnF/PNOMCdXGjJU+U2B8uaHLC9gXul
RWxtzRSpdZgGO8fPnXM9EFKpEj3e452mQpojleOkgiVDagjrW/HVlsXNK8LXyB6Du3BAyo+uLu8K
Q8a2AaKzHObPeQbxZXolCrqEtI1NiJ/m2LunYMIuiXfa3SnMjhshi8fQt/3HvmPenU7vHqmbX0Wo
6GGkwZPfxNsxhI7tmkK7EV+wbKqiWFeKbE3GpXDImuEjxk7J5sSNLpJFbJ0CNH02NVSjXquCx8Y2
yeC2qJfoZHyJLHrqq6l6C2MYS8xhf2XYthgSAcX3QNQt7LfCMUZUz/Yhix2ATDnoIyOLvyKowLHi
XPDc9iPO5Xjog+BW+260Z5ARgRdA+a2p6a3tinAtPdc5FXssWMGp7np91ZEG8Y5PflUnLdvwpHmy
yaFlARudO7jrch+20Q0DQrki02F8dsElF0kQriN0OSfl9I9mqfKbObpXZev2LsMqss4MytRowDul
yScyMn74eK6PQdTeoMxHdw+okXIhNuT68GOq7sVAcGMZpelejpn9RlL55P6KNd1+xiNpn2iR6miY
FyWWrDc9QWjhT7dCMVDyqLAvNbPJxWqYQvOtjMkaalX5Dn+DM52Lps3lI7sEkBZ9hsZNMoApevWi
+zxCmbn2TaAGrOvRXseQtqZ3272BZqerOQ7O2UPs+2wMMNWaJttXUhBRE5fNPqO5zRPm6fhWR6SF
ztRTmd557HEcePEcOyaS3VyPr2VmTexPYlyJiQQmmEB9jsPQgBqjg8jO6t/5QBSJrolqI3wvuOd5
gV+CP6aD5MdrntwKUkQ2WF3GNytVL+bgl/dYS7xd3QCEV1r5nI7SeNNdhi5DhZWnl6bxBpyG3j0S
bVsj3i6vtSvwJchvgsswLk2JVQ9ZrKAXM/QOCrcePfV3JogzS+6A/nERZ9xuVdOfEg+uYye88Nmz
7Q1hzR0ZSTXqF8dVr7p/IakSkF6PbHQANbgvEmR/WDAbAmzjYRvW5bRwo9JmoOOIq2iiBx0VgePo
w8VLseQomCB7YOAgN0bv05ZSvdmhwsKQaOnWKrB5MbQun5jc73pyLN/qOcjaNskmrQ2EcXbavlk+
N+MgKydmAG4P7mwGCwoFjUHX3vx88reExQ5rp8fkP79r5fDhVYa8VSTWLkgUZ19RT2c6Gf29Sejp
AjjY9ny0Fs0vC6zbm+zyT7OOOvwu49kLEbTEOgpqlq434fbIMfTiiaGKRgeHpw/k5rlQNfPWguy+
rjbPbhE/K7ft3syhKbbSJs0j0CHtDZkRnrvY/hk003BjCg4QMlA3VGVfZNK4uzSJ3v2a3Nw4wUcv
M/IURPeJRGm4IwYXjfbeukO+0wQmvzSrpnvawxGHcv/9rIOxabekg2x8rxtYrTPxBm7qZ+0U5s1P
+k3qxf7Fj+ub04T12wRxdWvk6IraiZHn4Av31SMiHglxHZ4rvL7l6NlXgOdAKoYbZd57pPhGFDfF
OvQbxAdYzximlG+tAawXqKq5CRoT8wZXT+QTWChL75zm7P70gj/OVXV2r4b2pXTmRLjqVdRTPb/u
MFhJ19m5EO3WOJqgoeY1leDI/TSXabZH6aj4P7xNQKdOzNeTZYYi4a3SkCSMKn8Z8xRAbF56S/IZ
tQ1DWpLHFqlZlC+9FjhrR2Gpo8HzaOWDi5I8hYlFAClXjjLW37856gOdDPXkd2QYYlsGkkwUTtog
CUfCJlKM33LaO/SNyGOpLLZq1EBmPELBt22sjaKfV7GCEfVr3GuHyYGEUHY1kSldlL0FCTk0Bs9T
b7C9xWzQTyTD45BVHhYzWTzUFM1o6qk+CH76mga7OwVwchD9AG81J5TeVZRD28rYrXf1I8Di/u5r
udiaPbeLvGhPbW90rwMqJ9xJTr7AgETeSdnMwh5lH4OG0952Ip8YIMAfLVg409u2VmS/aMOxmNrk
3Jg0HxIdp3hqIOijO4wY1PNWuR4fMyvKN7AxqmfTnAggN7cYopxHzYmb25CYP+hIeHs7xwepOywA
qc8ox5BV/laTXsIyzj2Sm6KPPYZSwOpdBAs9r4rTTQeLcQnYT2hfuJ+Mg40gdBVoeXUAcO9sRUK5
xL1xa6dB8AjpnniDwe03k96ShWElb31sksWWocEYQmMT4dN70jXZE4/MNRiZTvvqZrMW2jr6irKO
BmPMWIr00Y6l57XiLraeUlffKv8x8CP1ErE+W2MyXZNaL559LCG9DUQ7D8zbQNF4NG1PLcHtdhDz
wnidTrORL5cJbS0zPwhGAQzeY4VrpzwkmTIfuE+zLvf6IYxZdLDWVSsbBcmBE2RaOsLvX7nieTnZ
evidynZ/vDea+LScOr2Sfp6K6qURT6Aw9VdWybWIW3+P+Kb44xbiR2SDqYzqJk/GeqPjIdgIYJKQ
K/wbztAKxzLaNkww4I1elSI9gNSDpmogdHHTvGSRSwxDb2SomlkIpnIi1LFBe5TWfUJqceUClbYS
cBK+gxaoXsc9gSm+TVHjx4TR1K4wwWUDUh7I1KH5RaWvf85Ku6UY7xVDy2pyxks7t3+jMr3aVfXL
6OhsllbaIWtAEudyiS8M3U7XPY2ftTHl9a5TDEUS4TSLPOwwIgtGB6qhURbCXQ1ZWCoh0ucoMaBi
99FxsOYEDDgKqN6CFZS1YatMK9mQ3J0tm6wNjuwFukX+PnZmva6lHxMrUPjrVOc7G+xwpnyIFP0l
vRrObZ+vusr88Jq2eC3y6h7aBDCaE+rfCtNo1DAKSgdOSimxCpYjuibTq0widJ2XUrpqP/oIc0g6
tC1Ap+Bzg7VfWotEuUQKjc17rqFIyvA2HQs5vsXYFYfPsM61x+9D5I4MPQO61V04LhPT03eqpYeo
m8CvsD9qj3pQepgDjJ8CmtNjiakPMl/4S7havI3ASDHVRiSaxDgODLs8kgY9rXWkKVli1iuT92vV
IUyEB+de0Mx+JdoMoVV5gL+EbwIrNKMh1SJquRNaWIfK5igieZKWSQu4zOOf3L7e0bOJh1gVCJXT
/jo5QJ2LRkY/C2PASq5bzwQIZNtU17dk3gzrQXbVuy0nilO9hpeQvqM217/tFqs2bY2l2TZvaU82
dozNyF75VfoIeqm6Jpa/1TADbss+s7ZOpw13oE7POZF6ySihu1tQX5AWaFZYHyuckaWyQAoVJaIv
wqHQ2TH/ioxT7KOakq3NGhfJY+HGtO+AMrjFOhowoYX6tB/i8aGNNDyomnpIbB/UAZpuCbdBsBW5
fR/6HAm9DQNmGYMnAKCX+Ndh9PxNHwAhy3T4UHahOUt/ytIHvRrTB5uQIWRDxcDbiP12gk9Ctrjh
3Wqu9eSZPxcmvXXyatu9S8ZNWGF+j7afbDSKmMDtWMudeAbWTyw8VTrecWkATagM8EtKJwaVvroH
UKUZzGNejeJe93ga6OBra2dhM0B5LqAgLlpgwnu7816HHFJrERvtCokqgTs1UhWTNiUhrx7iWNDD
NMTWhPpGe4l9ftRgyHZJeZNx9cJ4zt/R9OKCnN/PDgAloKHxxSsbVDA1MoWoGrRlrbL2UauGo55X
+BRICVxUBtgCt+jHm9/LH5t2KPq7iCsP01QIGmzE/Ng73JASfxnEpr6El1iv0NZo5ID87QAxdsWO
fNjqCMnp6gdX/goG81wUO3Ao7srAhxBOfb213EE9mb1DCOBsoYGVqZvDIu1RFpmD/jurHQhlPYEy
cIPGXW2E7YOvo0zs8UFPyCe37O/ApPZxVB2qzpJ/HJr5o3SW74gc060qm27fyp3EkV7Ej/CE81UW
E1tOM9lun1y2oQfRtcQ+5ZpRHlRO1KKOD3w7VkCjaNIFbkMs9EBMsDagBp2c6tDG8wYzM4+1Pa6H
OHypRtdfG/F48JrkhEkMZXTPBqghkbasvB+Q1YmhRhKpSbgs87wIIT96VWntkz5ut+MUsJz7rJkq
iR89vf10wU2zXOFYEa51jfNw7p6NFfdITNFxrKWzxTbl7iaN0zD1245Z7e8J8RTyZmU8ol+0t7rw
FL0uhjcVBvTeMJ8oC9asQfpH3thAmBo53EfP+AQMgf4kHJ/NPmbvCkzlwc66excz1q3EOSpU8zIl
HkpdtzSfGDDrGxMbw0F6rE0Z103bYqQuXPFOHFv0lBXOEQlz+eab3Cc6AJlHqukYvN5ATpssyOeI
dH/tIkk0g5bYjig6CcaJR8tLXudsWiQdOorQwKhPkxvksEpE/YaA/SR05HEQsdq7KosfOd3WZ63r
65Xn2VvLMhIGfVHJoAdzDhgPQsf6i6XZz6nhaVcVffYV7L2u7j7YH/30/WZ8cnrdY2pBKj3+A8zm
xPOlEUEbdUAonZHCUZ3IK78okk+w08GB7iAgyWzKlw1NScIXiPigAVHRYiFv2Wwt3Ns+FDO/ohOg
xwIXGNz60o8eBsriLtF95uYIcagLtqzwxHMaGlTlYHiVsscNrZunrHfDLdkh+oMNbJj83L3sgD4g
+w8Pved8tAwxgR3bL95UMBoeTHdL0BKossbfjJh4rbmhM8CB3QVI46KpNy9l2tQru67h2dnOhyIN
/VbaCfKuMb5z7YPmbSm1osH71MyU0oNGw3MK6YaMrB5QxFoWOMeI0ytnviZ7lso8J6UOiQlEi8fE
eZ01Sp4Br63bmj2/UdCMtJ2HNkvFA9Sko9vkcBHxmiL9cRfYNM0jqjgoEuJ3GLmQCj39JYyFu2uJ
YECSjGbJyOhxBlr3OObDqxvsZYCsmM17u3J1/PNTaAPhgN7p5Ti+Mp959+DjUyHxlqasnybuXkdO
w9g5v6VB+gzxJFnhSkGfK1IWSwBcaTVdAZPP7m9S/sYcXNwQkG/pflKGosSzbY25a3tkMuigZAR0
kqLtXrIZs2HQuONzREKIaaOi1lRx9dsJt9w07q3M2RoxhvhC2E9l7WTcU4sf2ehg3Zb1rQqxQib2
CPceL4rVNvml7fs5Hd01Noi9wcggLhtq1p7KTR+s2syOjpPtJ+l6a9KVUDql2gs3U/cS18OjSMtz
7Q0k6KiW1KqG/q/RnkWTvVoTzr2YEy9IwKrFBE2yer8QM6rDGiklsmBmteRkEIBdBvspdg9JI82b
JLabigYLFJ1yenKjjzEhXeLKqhd65j/Spj27HqcDd+wPd+zHpbJaDWtIn58DtH8uc4wa5umqitJ2
TVIxCsgq7LekOCYTYaf0iVFACto6GhPi1DZvfIZOu54fs+AWYztbaTHqcmydi0CSE6C3I8JPQr/D
nyOAvj2M0nsOJ7aqRPUYJyQZmYTiYFIG2DtRkJhFsrPNk0Z1D3qfyPlUOHQErffObbf9SBxbl3kW
HerRhc1Wjzslpk+HMiMckovVh5vMdD9jbMmbPPY6RuZC0uxMkFKYPCWTJOmDC35maeDE3ZI8qy5a
IwI8Qd7BakS/cYPo1XfKR6yt6oSdwKb+ZCEBdt6JezPu/QFHK5+hwLELdYuyqz146iSF96yDtlln
KmbrluX+VZq/Wpw/1wb9xqruTJSc1XSxZRY9VsI0r15Zrs1xKnBrttUyZkVGuaUPmAD5yJKQs7QU
FXkNeCsJXHXmPQQE2wBoL0PfP5AnFBxIm8O/53jTurqIsHKvo68ty2Jsdr1H0KkxlgSxN1r3x8Fz
/ggp4+YXRGi386Tcgii5pVbwFnurrBYfWB7bTaVb2lGQv3ESA1YQvFzxSvBCEsZqQ5muIAGJ4UtP
Q+8qkprk+mrINvRZ4iN4kZeQ13KbdqXYqfCJHz3mnG6Gb8Oj4JbIbXGw3RdeUkAIs/ujZiQBMzJf
Ym25x7GCWezmHtSTvDsEWfyIInpZmKXY5zXiRfqlu4xxGrhfaM2a24+HLi3GQ+T97SM6CWqba/YZ
6ql3GfvKvxRlsa6jsTp9fyorKVNbqQ7oP7ADOO69zyo0N2zAHWmSikMah0TydBGVH7OIllB45ode
RMEETg1MvWvxcD58fyFKACSY6OI2hLR7aScvsgpBtOdUReQi6NS/AqZppCcvMCm9Y6JQgBt4cKIo
fbE02DkooVd15JuLuIF3qKrDwLss2YE/TU0qtpOrx+s8iPMbSW/X2praHX2BtQZLaZEkYfwS0oTb
WVpJuvf8UDhDvW0Hwo+mXgB9B6bxBLkMmUP8OWmUHSk5Ry8m1+e21OxqXXMnu7XSOWRyfGwnoKpB
9NlkwUPXmb+a0QpfTVG8FRkOFhSkG/LYxk1WkQDcuVaHS5l0Fs2g52+HJ8OgOq2qgh0FkUGN9mIT
IqJQRT5Nlkn3csRl2hPQu2ntuDrD7rR2aBj8NRz1fYIo52jCITd6yzkNo7VzLUmsp4O2MVFfA5XP
shnVM9sxh7/b+MX4EBuBM+y8gBskpduPUIcmBvGXHFNPQbOT9ieGPtDodfFllMCo6MGQXxk60OVD
HP4hvt1dlOnrviMzGr7ktpulF0XUwTRzf8RVDO6d7iMgcDajAPabF0FW1VrphFSURUSPW4bGtpJz
VEbZRsgNCYNE57ixSoVKbpqoeJP2oCcj4dKonRbWi+APvo5u+iFTBA4a4DuJc4AbUHnFiVZeWxdb
fBm+hkWyHRM9P+id89wllnn9PsBhZUNIImKq9oCV1MoAu3gtifrdNGxxFsO2tisM9MWMB8O/shN+
nl98jRafrvfXzDfLEwyIbZM047b2ibVoQjVcylIyeSGqDhsaor2x7yAMVo+mG4krfTDjj0NEb3wj
aoGejSA5qdlsAo35W/ocwZbvFBsnET+SFsuxPUzAN/W82AxBRH9Hc/Rj4bsPFlpUWucxF9cRHb5/
TTC51IknMNKYBysQl5bCh/jj2l2wPiQ4y68IdYrb96GKgoA3ytLxYxoeCmwmrP+bqzNbjhTZtu0X
Yeb08Bp9Hwr1yhcsU5kFOL3TOPD1Z6BzHq7dlzApa+8qZYgAX3PNOWbdJfsWEBXdpErcqzz7iJve
wNHCdz8veMUxQRNXGJCtL2mRLflfcY4TqneAwoA/bJPd2M4IkvwXu2wCO0Vg5S41AadgkN61omCJ
8a8gOcN0FPWCIMvyQtrSuOkUhZ282tqtHHuXpCz7rbZ11/4orq4md1Q75VM+jrc0rqc9uhIILI1S
ofrAZXKarHNqEPqDD/9kN5xDXPin2wEMzlO9VCfp0afa2EvUzdSxILsIoSGbKKX3P6fK6s6k0f/f
l58/y0oiZQSXrJMFPLKyJ1oKAjN5zrFHR7hyPnsdPNjy4vSseqKJpCQX6FfAQOqVn71a8kl+2RGm
KfSbH1hrR5TVZzlvCjvPTn4g403gm8j3QQw+XJrRyeSk+Rm0ziqGbPaWih4ELWUDcWhxGXqj/Ixt
x9i6Iag3Dhx8648fDp2NT5xr5QvKz7J9O/tCec/elDZH6dvmJuz95NMIymbdczs4/3w7u79cTscn
rHFw/HozuQUB/43enuLPsFXFLqvnhjBDHn8q4X4XCRWdOmZcasBynrgyIA0l0UdPs9VpMAZ3/VPj
1IQKpEmb+0c84PppwjkVQ489BbBF/EEFeDpwnFwDK7KuAh16E6vcWovQYx83QQO0UTgqqAJL2WfM
Ymr5Ml/SJxHuQZ/1yosaTHM/1XFySFrtvxEwwpxv5DvT8pyj3WgL/4gzPLnzaJ0lx+UNBSfDH7W8
NGgG6wLaWRDioeP6bJ7qiNna5I39U0jixGE8vKfk4Pe6M4sDhG76C1xOX6bU/Sn2nP5EXJ4EWeXE
u6BU1i0gPjEGhXhjW9adZ1y3Y0qNRNHNb2R5p7uWzuPnO9HSLBUs8P2w4dRRl1NyNJ18QUtEbNNd
bAuaAAVmXH+rutDgLNgmewu0/dUna3aAV9adO4vqKhgB1jauRbjUNjvOCbiDA5Alk6uCEvZjkI/3
nym49ftPX1X8aGnEXY7W34Hw5YmivPLJXiI5FHFt/Tpq3lUVgYuoxXjnyNA87LT4nVTqMMxO9Mrq
09ikg3mCADCslZvrDXOYz13ah9Zn8Vi02RgGofeaB8l4kY77Uqvc2XVV+59XYxLhATKuhVMJRB7v
apDqrtXwnpFiM5S8cKRAuJjq7yrK3QuLdmM1zO2LUiekxJqHR/7KWpKWUSiF+NGfmEqNbZUu0Yqx
+FvLWfML4tbYyng/TSLb2JaUjzLGfMq/fo0srg8MCcEKCLxJOaj3poYwXFo78+2UdX/p8rYRt8vg
nFj2I6+pNc7i7OITPdl4bsBmShlHbzFReB4+zwK09yEKxG5idWMn4uEsgV7Qbi9hlEO2YKG+HQYF
CM2ixyVNnWZX5pqwG8WmmK+CA2NwvQ4S9vwYGOIrweD4OjWgykVfYAmqe5gL1Z+5G5pd5nFTGh3n
nUX7sNVsPA1h/vEDbmUWTSwrmgZPpsz/NBX8S4UrFHdg+QGl7zh7Ay5cIj53XWgcTo441Eb8XbBz
asLmWnkFzTClkW3MMJuZeXBnFM586xwDh6VXWyzyUuaJxazT1166LnI9XjLfXbsRyoGiZG9NJPrX
QAcNlfYF5paxB+Lr+mtwDh5rNtJVrvwd2eWmlLX9gvXvq3JpSbVq/z3+8IFmBzz8COU47qYzSJ5X
ku3CVNYHr4tP+Ky4sQ+b1uMpYgvCrAPvf2x1f0srnp+GT58IlzY0/9fh25kIvFR8PreFWW56SuRX
RQtsSyHIFXbSrmP6vFei0C/CY7EbEgNxmfBXCbssndivY+MCRoiY77qIgohYaDq18+XBjElu4wOG
PTEvbMOU+51rFyvVcM43CUQJzx0RW2b6VYrss1NOemgMCjZyImbbNM+Y25pSbMMMdHEfUv9SJYPF
hefdfIlom/UtRE1fbJEvuUfFQbyD7QTCuyto7pzC9dBreyU8/+aLxN5SA/dftvVb7Joi5m+FvI48
lKcYUCtaAWsdrCuTXR0fzGS8xmVAkD6fuAQ7BtbWnL7kRPI9LtgvEFDFyotQ5SaYRcYKl68IXsYU
xqn5SPE3PUN9zcmUJ6yF1HeXxs0R3xArJFmIDe1HaK9EQlPetp5+72x4boq+37EMQvjnEUQ+6Uoq
A6FoXiHRJ4RJVHkJEvPRYlReBdrrj23dPbkDXaOSekNSue0yL/ivfla+4RWyziLyUPfK6OHZr5PP
7lKVAOMzkJjbxmahw97OuEUWGYqOemKkMb8GYVF1AebzpNyNcYSCPkEx5P68bti/hoKy09hV4oit
6WJkZXf3bIIJPBKtxrYeVKWom+sWz2zHtoC4RR0/NUmTnzDc05yCw2EVl5V9ssvmK2etvwuAOUAP
W0PtMTEB2DNaGdy1MX7LIOgeTNBUtS7FETWZGkQzKI5eko/bgtagvix6aI8YTgzapti6rk1FKekw
ROk+xUOzM5P2T21Mn3lFh6iK5cZKs5gNdC+OYWifCb5HaFEM33MIUMMfuVBB31zRTYktxy+eJv9c
mIQBHJvG3Lqtpnc9DFAiAzoUaWt9KoDuLAaZgrUAg1SRpruJwtoQQx1eY02Eu+WiLQdMN5RP9qlM
dr5N37hn1uKAJ3/rNCUH4iK90cvjnKw5/VJ9KHYEU0GLT19p1RX33IUnLTFUCHSuWv42HSe5sP5X
66TFbRh58QDds1Un0/uXTqD1uGo3Fr6gfdPS0ttJPE0t8UehhL0zue1tXMMjMpyCAI4K/y0GX3dS
pfuOW5IRhfG3kN0+mkLWV6gNNnIMCICvICBsrIfyu+AztBqS+dmFUp3wN/aK+pXbO8WaE+2L1r1L
0upZcSeY6qc4JmNTcBUQRbWTlTNm5ByILVGAqm+N6iwYWYm5o+vmpY8/0tqirBenTWc6/9WNtbSS
U38Y4iakX4kgspacjuelbrot9rhaqAYVglJ5u8feyY5qjyO1KcdzMOPZ66qrF0DQrsy0OqZW+95m
gjtjA0E7aZbaBE16AnHTLamHcH2DGs84JEBHdo249O8crbyZNhNpmuMowC3Q8gyPvICFGuubG9Rw
PXkWliq59dzxEfeIBFmLAOi7f5UQl6QNPvLJj1B+MvrC9Cn1QnT2kGoeIfV0kQuSg2U4S9Hmlxqo
aLXJM3hx++jSqdgWAaFLMTkc+wFhqCwsDtHI2FS65pHoPv/GfFbbwQLlUc63MIHdwXUl95GFZMMb
S715s637ZCNLW+1sq5/QgbrpzaNOO9DjobLHY85jIMJW64XjvekAhgj2VHsJvlpTHQngEy9fbDi/
KlYgFIUXy1ELCpyd4d+zeB7YPGH5Gf33zmcb0S55qsBg3EjYcnNkpdeRuIJd3hReRnwMcu2ETXAq
qvwQleO2Hoq/MvQvai5P4dQfarySm4UttinaZ2Me0l3jyS+aX57brDl52llgK5xz4pKjZMF1c3VD
8e2hpxLAudtec0li4rluDrNZX3DSssut8nUx5ZcpeLfjwV57rvw375bXeOgpTiSutzZiylXzOt5L
yyC+6afJ1g5PfV+MW6cgSe1V7t2QWAfEJSaonUT6qH3e4MBh0HJz+cuLrEVRU8/zTKFWRFrANc3y
giCpaVNcOQaMFSFYIc/om/GYYietWO4LUH0QKjautKNjE2GyrmWzElRqrEia1Ry1oLpgPzjWbC14
gLf9dSRbnIPYWWU9bmAmQQzEWIeRQ3Zu7gQcEnPj7BfU7+TR1So00rHLr51c+go+BLrzRNGtLBJo
RwOg0TnYke+amMsxpE1W5SGWOua2pxzo0S4vY1+X+I/z9BSm5i+ifgJjNtQd/LvNruBOew/NBOKm
mcGpaglpHiPmkItRKWOvW5LIMcrOKrBH94zXet7wYxV731X1qyJifiQriOZQOvWrSW/hk8lKy1b2
Ku4aRk9hkhhdvnJCD3JKPV1/vtPl5N+ly208cA6lBbWq9og1ypErUeYYdbzRNXdSlynIGp93mOdU
snxXpO+jqhKyjKPcgwhJd4lI/uV2AhQ1oVOtbTt1sfrqK7Pc6UA37Qz2GzIj9VK0m/tag0C1nEcM
6wVsgdi3I1G9aULwDEDzsBJMD8ayUotLJtgBB8JrTVnoMBcT77hZk3ZS3sFti4uXgx2j9dYKY/tN
6LF7Yf+2pqUWHipqxUBl4KYKYBpWIw3NyQi3rCPnd1djM66iNisOVLZxapMs5n24eFRaMQ6pejRI
TTpqiwW2OuE2xF4YEPkt3CdWY86ariryiZBrt4qRG0duBnOT26Pw9HlkyDnjXds40Os2ClPsuhvz
/D515rt25UgiVz0HBgH52X8UQQmlvZesfTmd36emRtcG3Ip7OtGP2UQ8yKylzUrN09cogUUDopCT
/NSR+dk1/kV6Sl8UMp5Ot9iDq9fSbPKNlClHIO4fm2rCUsQKMzsh926AquGWsQp16ceSDVexScyx
vPr6QmMzsw5ElqHHgaaRTFeNMqJ7u7xoklNrh3TQtjE6du8ttyt/iThA0CghUvf/RBDFNBt7xt2w
EhJLsCYlvKFDqgUHxSHT79B2gI0mrI7wBpV6P9Y9NT94Fs74KdqzubxMdvuh+yzb9XHEUsCoXjw5
nSTsqCuw9HiHFPmg/S68pGz/aKP1N1ga5kNfR/auraq3CSv8mtB0s5YUhx1siapfBhcXyxs78TY6
I6LJ4IRN1d67VLHx2xvms0zx/8YBl22Z6V+NzQ3FaCPrjEdldpt+H4XDV9R5H17Rhq/G4Hxq2tWv
6ZQ+q5LAkt3HLMbMqgfuHH3gSYnvWdL3r1Zh7XJwYutkDpI9o1h8D5YXxjBqJGx4+bLG+hRrnkHW
5OjXOJoPHhfP0893fJTlqnY9ni1JtXPtuL/Zy8vPVz8vuqYlzUvzU63wnXVL8zRxKpzK7H7xiBFm
JbgAQcrMqKfL+vButrAU4MrRHB+K4rWzyQ1E+L3JRzAFhGb0Qe51a7k8lkhdC7bNtAvZ0yEco+bL
nOKjPSbOm7/4gE069Kyh40YFYVNm3WPApmAbjvqokMuIohobH2r0w0SSfi00VqvEy+ujvXyr8vwJ
H0DFmoP8celr2EhDckuMEbea0X7+NCMkqGWnCY0M1LgVbBMnoqWr1rwJYd7f6rCc1hYOMayOfnuM
g+B3qMvylf9Qvglz39lHzD23omte6pxobzNy8Gg9Ja6DA5NFdCU+4h29YJgwXVJqZTdGNx3I7pLk
82ZQ9OP4MzAePkH1BtN2ujApqfsQDmTXSZ67MvReULgfkG4s/bsGHt7FfXMue7hhHPn37WLW8Bxo
p17c3XEER3tBodvKWaCvYUNuzVXczBIm7hc4Vlk13Hy6N+JCibPy8KLQOw/yrZ+oCTIjIJhBpCTh
wPT/vvJxGBxHOnbaLB7PPy/4qcZzktJJDr6PsCt1tSzuo4cJM+WuaYSdTdk+flicWS9/ScUnpFyg
0eG6QJc405JANIbtKQMhHBUe+6RPG/jFQ2K42yqyBAesvnuKA4DCwWwcm6KYESRonTEaK18MQBcl
WggHxvTVoaGdYbDn55+vfl6YP4dl/8RbyFz9xoO0ulYht52w2pbAEC4WqiX9FGNNnchq2xcYfr1A
GowLItbnIHUvOtffHICbiyZa+mIBxsCkBfyZkWpHSql77+LuEYdxTqAZs05bOupBv2ewGmUoD3Dk
gCb/fB8bXORZC1agzrqcvJbqCUXi0Fq+o1zjHUxeTenQR7mUarRRMt+cDhlRdDwtfoo2fv7BEMbT
poR0tgFlAXsDju6mHZv5DI/mMXSVvozm8L9tRo7tcJQyqSXjBvYom+pbiLx/ojPzKa5H+8RNyKaI
3l1QlDB86F+0n+H6RvsmRoPjVz2tXcdkVoTSwwV8d0txlZC0sZByYBgtG+u4LvOrq8b8SkEeHtI4
/kYMoFOGyWhltHjYAmKlqRvfQ3FP4UCcPXLyD1yyQArwPdN7YgeXeoqtPbF7HlRpYx5NzJ0rX4/i
5PbAowLf18/LNQeR1n7yp/vPIwUjun2NivFgmfYd4nT4PjBuHzjomJsuwUiPGfZW+011p4H2FhWB
d/rf73Qb3mwwOp0W4J5CCgTa1g43I96vNesa9RDSLzgYrRtKT+sxdJ7Z0djk7HmL2mSIr9nSxVLT
Pb3jTMQzyyE9/vNiZsre/Lz0qN9rFx/tloNhCKwmq/eeJttT0mnMroGs99hytnTFpPY/SedsST/7
+MYkaJ6r8lqIUG33IzKkx5+fVRSuOAWBmYLqgsCGLjaj0jlYAhN964dmWdaUzL9gu8drZ0FM8+VL
KIgAWiiL7aouWUHWPPG6DMKpmQQ7b1TFEa3cPRe90R4zBZGBGAVPx+7OuMnaNahnsLSA+duyxrFT
wVepxv4lHId0M8eLe59nGlJlU7CBp0zVCND74BnUf12tWE5U+SnvNHbSQb/Fw7RmVSauwvAcokON
teN6DykHdgcWj8EsLk7XbEZ21Z9uDfDX74j6QOG71sD0T+Xy8vNVPR2M3h8foVWOzw3cboFy+xQt
V8ngsKiwJyPcSabfHd7O78roTbgzqtly5Y6rWZB+M3OfGlHazQ+t7Vcnw/30zbB5/elRBN+m223m
+cmJHkFM4eDkh8HP3pDI1WHy645VLAHLjnQGBUFUGdIMQSfz0i7Ib92/WnBxV4MxffstNAxw0/JX
vtCmXP0S4NhOU8rUPFJUU9M8Gkxfh6hOsM6R5950kGMPQ9eQXyixfnu+rNAYqGcqikw/8ynKMHw3
8S2g53lVsqsFjqn1s9Cd3CI43LAIGdcoIDids5AnIVe+kSJlwwXYee+P9e/aCSbMWGJ+JEzOMhL2
VfTjPlPku+CiU9hnPQbfm0DVJtc8bUYgg9Fvb6zupJbMj7HwxWpM0NJKH1UEqgJEl9LChGy0+yEL
kl1cKv8jmqi/Uk8/JVU1Ytta9zAhvcm6WalOAScYNzc7GEahv4QPKS+JS/01WEG5Gpv3Vk71i0gI
vklWQHIkHP1zdPCZj8y6DsjAogiOnIwuy+LqEOfqGnr9HSGR5OFSGTLBRrzNUUfDMOyDfTMxUAyt
RQsfAbJDNRi0eSFCHDrDkpBSIvRCW9CG3o96m+u/DbbufcVJcJd0TJVYsn7TFwUYcpSsGIOsWisw
QXhQ3RdGhUtdbIEyJE8oJiE+UUdt0kLndMhzFrPoR9+0/HYlvjkt0nYXTcFNzgGbIK1OWMqxRQ3m
nlNP/czJkfdi7p47MRS/scmEBJIo6a6jcZsg5d8DkUTrztbUtrwnjmd+zAH8p75zoREkEYsEPb40
UqMpjV64ARngo6l7+KH8EOhpHvnLnhDJWc6XMFEm9YMCRqRK8QhTkjZ67m9bMaJ42B/PKbudBTKG
7VqrbhOzmTsxDVMxOMBKxOP8fwdx3C5EACz9XKgZBQS374FhgANGZj/ChYCvKuQeap/Eyk/FvGGb
SSOyp6prz8+HzykPnpIxvGP0rfZ9jGWnHchmFv6M27Qy3gOgJAcsw5vYQk9uZru75ar/1y9tSYmk
Y8Y+/e9vwhb+mVTVPx0iNPWdlZ8CWCQPVwzq8f/9GR9XfXUG40Fjrhb0RqFCNVcyesPzRPRxpZzs
IexBXtLMzTdadskpQ41h64/K3UrKkGLehKvhfJpT4p1QF48/nYY/x7F+6Lud64zoxJlV7WgCJAGW
cBMFrvQxIh9Xva3viaQ8vUhbLIO1j+8rKg9RBJN8bJNnp639j9kmpBe4fHZx5MK1SeryBHFzWAEv
C+H56/F3VpY3+LDyqYJcQrrZHE49uZ2AD/ulhMmzUn5Q78BW0hWwHOKcfvzAoOSf3cBhQI6po3MV
+40u5cTojsXymPvKutY5cykXzyARPrtpTPbLRoxnJHTjg3DmPVsvfQYdSJg7J1XkZ2Ow/5nCZCPL
kxj936a2ykMOjGInU5/qsabmf8VfZ2YRXuQqfkp7Ok0dPVpsfeWu6NmGOz5Gj7DrieQV9j4xMZ/H
pglfhQ6AFlMTjyyNgVf42zwptmPojWuo9QeK49B4HT7HCocXD3LXA9A3szbe1SCZH44DEDy28agw
L/8JFOh2DtkSVBu9Il38F5yLuWH1GLF2Ia6XokMiYqEppb9kSUIy8jbCOni9f+B5do7gpp5UnaIh
o+IBtum29uAWrDmU2rqQwNetb+6NcEopi9TeixXV71IkVHXlZ9wx17CpijtuAwwDK+ys5rZdbOUx
inHvMRCEIOhJoV2NJBxWNloq1kl2zE63ZGz9ECA/cmU0/h2TmJqwhXdOw1HCua5kTGHXHtItNrf+
Ng34CBCYDpDD66MYbLTPPGi2vV/LHct2WK6x9y9LrHE/Ba564BomKVh43a8wg4tFOPE/HmYgLfq9
MMq7pZ65e9pMazW22nSXTpRU2WzpP01b7MEP1N8KUBkDhbQ2zWx5OwMEUYx/eZ0Y/xFph2szArzD
zoCBWPlXgYP40gQJlO+cJbF84iS58zm92JcgDun4ifg4pm2f/vbo3aK+hGLlfgpbrEz8LQTqBuce
GOZM8mueCOc0Ze82sQIoS2yrxZz8wtQRMf8QiDb+S6JQbKNGe3R/+c4x555GgIyWDltb8wuwXePR
YFHhop1fcognJy+jmCCFcLdiQ90eG9YXq7xq2DDn3rgXXJqbfrFAYeZvTuTWyF27qzytd+ayi1H+
Ga0bE7RlzwgYxlvcscOj1NfhTJbGdHChi1q2B25mANA+AOc8GLUX3hio67WHDWo7qk5cXJkyrNfd
pirGmux50z51s4zPlTv+Y833GWQJg2SbFG8eGErTmzbpKLIDMBgejm7RrbIYokLf9he6IcgR99nJ
mIbLuDwbSbpkJyfzHnKunhsOy2cmAcnJE+uMUc7/CpBLzxnKbh0Ni2ev2SI8/2bbqtaCjYk/yTeV
R1Ae43DjZ+Ak49wIVwbEreUGBmY0qcC++n/y2PM2DVibIMfTMDdTtqtrFfJZ49EMN+mYezzzkSzX
IzWdehB4vmf1FjXRS2IpjXhqRWveBCzP+mbUCi5TRMRaJdT01ZVEq/J+9TNRdwVs8xRNVFV4ACUx
MlN1H176NO73OkpZLw8tKSXW4pM9bArlP2ETfILwbe/UVA270i6qTWqyX6dWBxuqbgDODPOnzNjx
oFy9GrE9HkzV6q0V6hd/wDCXBH8oi1sXODhWhh/fGhPXCmGfOwHbdNON/fBuU5FIQZvWdOpGfDSA
xnKixkkuhPR+Zd3wVzkN15aHcoWn+0+Z8FvD0biLmzZck0AF0UOvjWHQO+Yn9YGDEcnGVm5RGBHv
Mn0xE2yrdZN0PHk1lKg0oAsMS/TAiaPCtan7/NRS47sSPZ/iaXlR/9G6+SJbhyuU5oVLB1eoNoia
TRQjVIjAv2pK/GbxqZq8+tJ9b2yagIbjgUKUt8GP8Ec6OxxZ+h3XzJNlOTwaQKrcEhGZRwi10Z6m
J/mIObqurem5txrr5Fk/Ajgmbcza7Dqg9aYqn1gyUtVme565Q7Ma8elN14Cilow02IsJ8gSXgXia
iLvbThJT3GxO6zk1nA+GV7RwkmAHaxqdD+UnL8PgZQRxVEfsArJv57p7I/XcDzkmmrt94CP6lt4H
y+yOttj6No9AVL2sqO89k55NeIMuP+Yzitu+NerVM9VklBtjgTQm23wWA73edLXnNKyyf1fV3wkG
xB0QAAtbwq16TtJNFF7xKaT0fC6mQB2yiQGZRKtQzyUfIL4h12w0qeghTdXGiXvniPXwZUhjQp9J
/xKjkSyYRoyueYsbI4AW4c93Y3RQBSeNebSTL3kQsKyYKb2FPOMD48U20InSPULIkxg2uH1iC+SU
pYCb4xMVU/g1T+Nry+OFKnnDvqS+ptue2xbJsiNkPpY3ifWe9n5DjCMF2TAOYPLELsCESX9BQ4oJ
oxveFtKtshg/xumXa1Z/dKUJ8MTBqi9aigtdf2YOcyATz/Vfx8ckEzg5bZiOIx9scNyL6MVqKDRO
44UjRR/BCgG8OtedDC/4/LkjDInemVPW3MZ5ZhZSKWRnR9zBBefcmX9Ln+dc0vH5r8J0VWCYWLG1
ra/JfI1TZ7zYZjJdAq+3txonCb2h+NiSOQUPMVsI3JN1Isga4F+skIOzmHqjYthy+ClPztK/NlKD
duHpZeKVM2bOWc2Bfc6071wmWmYb+iN44SnJV5DefbxX57zLnC3uRPaAf80FkJwRHt2aPWm+QjT2
xcyZEXurCLZ25xqYUWl0Ef1DCtGf0oouSuJn0SmXuDOSLTTO7gTOUu75VX3zKA7O0zDR4ET7s+Xp
o2HvvNhxqVMY3JNVhNEq6kuE9uXHsmNcOV6xjHoo41SpulSmQsHxzOG94Pj5KPxQP3EngvugHpZT
Gsc2gFjmWcPdn7lvZ3SADxW57MLceDpXl3RqIXwvL8B+PSRLVa+UbtMzQKdfCV68XWJLiVjmfyfC
Yd1Flba9LlTdIO0xNqd6wvcAsRQFnbJkLIAY0NHA2QJi+rDLv50PvbyfaCVoimOObRj1UX4s3P0k
CPd9mVPEQNvWhl4/5m+JY4JzGRsgi/1tvCxSXEqzRsTWKvKe9OAfgdHElAdkRJdnSdIM39K+FuYb
/gl/k3tdf2o4g6+sj6Q28Z73xnnIyvkS2z7maqbntZ/9Iz9CVmGajk7RxmvO5mAlXecYYobeciSg
8s7GAJdAuTNDK1gPATyDlo6jgbaoKmOgmXsMqRl3fhYg9qvMZr1SbgoE3HjMJAbW41BdQyK7KGW9
daIEutiCaoVcknsWhkx58ss6OZuMigCQ16PjkqZyCXSlVHlcffqb5qS5sxTYwQZgkHJcFI3lI9M6
Mr01333Pr66NglsKmWw/jZW5r2oJE2gmmVgMM+aH15H+r7Uw/WxLL+AxrLA481Fxtr7ENMRYmSAi
jzh1yWp4zqBXnWdHe+R4ioXSbrqTUUwoXwryxQaxZyMZ3ZgXpmNntg+v5q6dtKBogLm75KP735MJ
umnI6u+O+oG1tWChzFZlt5+vRCN/AWEfDqk60FntnCvTWhG4ii5l8NMkQvhbClJXOfc0n7cVb58J
3tJv203GIcJBJzp1FtkkO3EuHtZgp7lnswGHQwYf/D23Nf29Jy6ady3A1zJp0m/I7HgaLAFRa5fT
oLCEGTrqnfJj1gKXdsKJowrJbFXG6YHQ2yUDLoWhAlk89XDvF+30aaXGBx2A1OgCkCOUCEFn6hAT
tFXsu7z5L2SPurDBv72M3uWaIWRgUljh+MAg6gb3Mh5eYgP0vcazuQ/Mck/C+jlzWTAvVjgZ9EfA
Iy6NVKyoIX9yCM6XUDtKcMVvhyaL8dFbUXmLIAI6lbkLmukC8ixaYVf2c474izq07YO/Rhmq7ZQY
cidzY19WxJFT6rwPyVZqkJxTDeXWjCICUGp1C7FXHruUhUJjfYPoyugSpSfPdLC8a3boYF7GQ5Th
UHcTaikWRG4N323lCLQPY7Qo54sZbVpqVboqeOSpswELgdVdFOT6cpiWZjq/uqWZHu26/Ur6+Nl2
k780s4mNF3k1uWGa2OLII1C7bgEDDtjTkZ2Zpb36gWGCM0K/qdgsGmVj/FFk+Yt2Ppi1Mh8xx7XY
OgLg2Jl08AJ6quqtZWbTKRJtjcr4HGfS+20aSLJwpDL2A6tl1GZXq54qMJirZkTCmLCXrxbM+ThA
OGVwN+i42Brs7GfaDe4Z6rpWa5KVAbmlweapYOEbHixMMJiCp8mleFH2IA196a7aDGRbl34AHHV2
pf/VcdqjKMXSCZZP1Oon4Yuc/r7gQalBtwoVpPbZaC+wNdjQEpbG6ce+FmEgolHjxdIfJq1Qd2jN
W82Vewry4l/iUolRqeUg4tjnQfApgxPJVpkl3ialjJMcGYVWaSFfAGEfOiG/0q6MjtxT6SFRMxHB
hjJ5RNtd44PF79ksXcrIJvUIyHHvRRWpwcMQZfIFhwlbUd94Ja4AC2c29a5xmu82BMeZscThScjY
2Ou/mTfn+94KFawMwbKuTp5Mo32aFFbBLm2RZgZsM9iS401okI61TB+d6kdGLuViWJqW1t3lOUfr
S+bwSOAP65Fu1ri8kwViG+vl8caszWUbt5g7qZI99E63dVSr1k7coPZmQPAr37FWVN5TXbDcZYcy
rqASJH+iYSSeUGEOmThGYKY3sBlRkAkjAvyt8oejH8aPyMCaJW3ojBgVSPF3X01PwZljdcSgl5fA
YN0tIQ1h0XTXZYA5xvXA6IyxwhdScdwLyvIRwwVdmM2oPuKT9V6+7cL4aBa5eanCqN6UVsOhgSX/
xgs91l5g8R5lTkIRfCYs+tY4Vk5Sv5In2/ErDi68d2ul+YzrZdiZgg/SjOBV6YN8snxqUTJVIARM
eGMnMxpOptOGZ7sOXzIA8B5PrGMK3HIdGVN/lC6wE0SSW0damd4nCECWVZ/83FGvuhgeKb16e0MH
AzNq8SswrZ4kIQFoF4scFl3WaoQc163Ts08xBcdJAIq0NDr/9VXmnUl2ty/8kJcyY09ipjgWvZfO
drkVAX6TC64vQk0HT3oSxkir67ynfXNpdp3e3RbImDTbfhdG/8PeeSxHDgTb9VcUWgsKuAIKC20a
7ZveNXs2CA5nBt4XCubrdcAX8aSVFNprwyA5HLINUJWVee+53HdRltuPuLL+OXRKmINjkYzwJtor
1B4L5gyl33meXE/RS7Vykj3jENhF/mgEnQ7jBlWmrYBkDROXBzLLDVht80nQmycNxOQEKPUZSbNb
D17oal0TBNXlp54efYhcVhVZRtJV/D01gECQtOFo0ezzyYrNHiQcxL7upx3pGgnZSCwrjXWtoqsT
ef7+Jyi99+ADw0t0d4Wpj4ps50ONtaBuTIHtvhm2hC52wI+BXbRFH2xdDObn3KuPU8PkfCwnwHzd
eK+qqgfFbb4tnNe3iznqDfKDNpxHJQ42znFWaX4+L1B8ELgZqmiwgIM5Fr2lzr5EY7VTegiTWafv
iZG+Tg7YF0qQCIwWUuyy6aIjNY8KtefY+9GlgrPWfTgVoV4dCCbK0LNrVQ/0SwssVxOhLsSRrqql
Pc+bFlbPRI+BrSRGrbTO9RIwsSoTon2S5HMiBXk3LDnub9bBSUpWLdPdo5MLSRWydnWBoaoMFBNl
137DbxV2TCD3ESLMe1OQxR14qBg402+cIHMvw3yJ9DwfeZHvFxK1KdZfGB6+uQVlPVmgLHCBuxeG
0YZ+kCScvFszNA1BEDgeWa5aD7FDRWLzg0su0uSjKq3Fb8ExbDaH0wL1z4qzib4tcoZIGCXb+eDt
hDNyGi9JsV9rYaKFrZ2cyECqRmr+SUf0C1oova2CYrV2xFHf5R8T9r2C7nno6Z2HJfJo1hx82wiR
t6CPPdSknviOc/1Gl9w8FGVSn3GBnIex42mO3rnmIj4EOBzXxwFN7a/fzqA8tX1XjTUst5LEyFQm
7MWnPpYgodCTckACFUZa5jZaluVd50hPUO9hdfUGb5+WEuulRcBu7EpGDPiefHfccnhKnuSoXqGa
I2FtzY+6hPBLToP30Dhvy0w567YwnuLUL7gt4uvMDrJagt1z504nzGviiA2JwykWKIcu/qtBeOMm
1qixxoRJEf0Swgx42d+cUVAZTYQquiyzUKoUQCEINgXL5Q5py3wCOngBk289dpnRMz4ojtym9xAK
2l+tR0oxnXaYOnL+hq3p7RVyO4wy6lVaJHipYPbvsfTs+mroToVrEFrYTTaE49raTY3vE9ADO2Xg
BVFxIS9J6evjELd0zQmiTAz3PEI2OljtgHbQiH8Pza0zhr8NJOs3txYHoe1lg/3owuEuOfaQDzbw
j5ZLW6T4eGjLP5l0mGc6BRflpsFmYRKeEKr4y4fkToVZd0mCzBWNU9nIY1G0EP5qlmYFvYri0nsz
8Qgx/pcfqEwDpLb4CkVDvrk2f1XY1QjiObf2WP9NE31H9M0BUJN+Ulg4H1lsf4vFecjI/n4wBthS
fW4bGw+fvDWwDht9+28x3J5sl+INQqA7C/Ey0NTuJw+jLOzI7c8pcUR0QSSnvBflXzHW/rsyCnx4
1QSlx2Wt6QavvM8bajDaAcOVvMo3ek5rbjY0w9F8qiffwjIaNXexLes9wIuaM0gNPshH95SsVIG+
6lASAUCCVNBCNkFbjYFU7A05FW+ijvcc3d/lbFAB2ETbAKcyHhl6Xfws+6anqJ+V5IeGmCqF7WYM
GK8SKfiXmdiHjzDincGidRQZ8+tqIZ4QkmV/bIZJvRS0ynPNlkLfdngpEGvtR+aUFvtHVbcmhxHa
Bdod1S4yieVZGwFg7sm2g68z06SpJFZ0wnPPPx/iXtBx+/m0Rk92lp3b7EtNE0tVZADGGClQO5e0
MdHhGv2qgW093Zx/vq4Zmx6xw+ydZonQ1prxTtecyH/+Zu/PcDXWvz5HiOD7GjwcnlREGwjGfz7D
V4Q69OfrUajcxDXIP/3Hd7tmRHcVI+XP7NhA1MYHESURGUELc3bbOyc9rSX23pMrlXfuEo3NMJ7i
sENqfbZjf43uGonP+fn657Oms90D9PMDHYPxTLtrOv989vMBaGdGgJBr4RryXSBvkOjogJ7azow+
AkNVDykShI079+Lq4sTfpzFSBCcnpzpOkOFDTSZMtUb86pZReaUvKjBmX5NqjO8Nv1m37dS/2trF
w6zSbYdW6+CXnbx6NRATotwe+1HFd+0EFSbTEc321rzmkvFC2xFwnTRrXt9iXU0BAz9xU7ok65et
K//5dP4e21SXb76NlKn6mrDsXAWNSdIEEVQDrHCuJe21fZdEHeuIb1/p6WQbpKunfhrLi5NE/UeW
ffz0JAtNtDbZOCT1rR3LbiH1OmF53NTNtPzHCxBlzj850IEE7JuRpEwB3eu/M4HSV/Yz62Gp8MEU
+Ia6wdFPbuZSkCjal0lbZlcB/mbXpqI+Uo55+M0mc8PYh+Z14Kj1wAakBq/dRza+/bzaaY5NnVgC
Jm3ri+9gUNqhKzIPeAZSs9FXWtJ/7KKeHjVRw+/NSs1aG6YGATlAMmAHgT9TofQ4oeRM2PCPOMN2
rkpywhT+S5eUqzZBoTa2dfpE6fg7GHR03xucJbsZCq6WyEzFavJ0Bfwb3yvTx7rt5JsfoNtbv2/T
BBjFxFCKTsHWdaLyc3EmTHNJ2V9+vkxpZZqL85H0qt1VOGxCAA7+RjeG/4khB0KIysSZ+aT7WTDj
4btpbyPy0TH50rgrxq5mjx6LE02ohFwtPI+0VPSNs/95aVMIikl6U9IC0mF6M+EmoCQmHOfhkKgL
Xi7zdXCy+WFooVN5mZKf+cLB1TIcCZDEk594/6veNa9eUo6XdCQNkyF88GmgUwjbKnXuBGjDEBmB
TelTE1HSoHEr5CYgbZiM21EcpzxWO1ocQch5nHVnINkNnPipXWAzxb7XPNlu8WWv5thRwrZ3u/SX
1B7g3KCKf6UBabTCTj/L1D5iknyiapp36GZ41xOd3lJa4uFQ0gx3J1qcsboAgyPSE5ssdBjvEcUp
AIUOf0UwE0jpoS1SCl5Crf/2BpFMdb0s5wW+DeKpyHugeY2pbWzPka6cz7aUtIkyJiaZI0j8aOW3
qmc8zTzGl8zrX+JhNN6hYm2HIqPas2iN2naBmMDJA+AFqcmBGlEyY+odV8xrz0D1oQsMBraRCRIJ
jVU+w3omL259reOFJL8F9w+uUb4so22nmuKlH6tHaunuTiqShppAuG+RqbYd00TITAH5t4S0XX2k
xr6RBzdsEn04p9OKfQ1owbbxi6wmBp5ivZ/aYnzAslK9YBl6x4ow35KF26FFIYg8jYAs0oeNT3Yz
ojwxFxUpyCFWAkb/6/fb1oALYk/9nVnH5UdEANHP9xM7MQ8dIdCK5Nldnvft55KmP7MeH+bHBxKm
8k4YdR/+PDOro2TPSLC9s1zH/6CtjbgIOXc5JdfGeEnNPtoZrONHh3zv24jG0Ota/yyDknabG7wq
P8chO48BHdrIu9kmUYjTzL2Zmm3zEpny4+f7RLa4VBVWdU6crrqWOMJitIA301xCnTCiid1m2MXL
rEGDlSRJMcTb63I4paKJ3wf61hdRTEGYrv+JYQDjxL7xSFnK7zNHVy8EJNz78PXDuBXmxdYcf0YZ
6yNWyelW4wQ3nB2W+ei9L4V7NGiH4j9LlptT50/cIxVCIwG0pHFe0ln/IRiosim7Z8IRH3QS5Rsp
ObAPy8vcA2diLhBv5Dw2nwiWBwCTKNBYf5zQGFq6EV733l87iP+fBQoPtPY0jtuKxTPidhP4LqA2
m8Ohc4bXumCM7NOaZ3Q11y8VjFHzISF4xvJQ6HsQMbcVadRn6bFcWdlDS+A2b2w2POeKhV4m9nPe
sWjrqf8DcVjccnpmTs97R8DScJ6qishpd5ixUXM+SHFJsoLvzRYFQa+jFxotClgeyJ1hffP0OjYe
SGV68NLYe8YldutBUx3MdS91Gq5xx13VOZA42PXkLTP+xaouPks2/NNgWtXu59tmQoRG0Q6voE4k
bJwKnn/9RZM1vUVz0YTOxGwxzrT/XvDw7GZJbkEidtBYgl0sJxxROqBjFB/dYoARz0CHZcNfTtkw
WyQNmtMnim+cHOtrb9uIM6zVBtWybU4uB/M6doHUxMbnRHfvGKnZ2MFPifDXD59JRqNvGbzpKXGS
P6Q5Pa5BI2cXUQusNSAR2PxgtzR5CsiAjPbAhNYFRSDE/FPf2hiL+JIzACzdqb4ZxvxaWqJ9UeOY
nCMPtgwnmSNKY4oTm6suAR3lyO5oGlZ1GwWWG+OObjDt+LZ1MR7Vr20PJ26uvWNiJdjN+2C5zUP0
GDl5+6qGTt8TPAwavNXLjfYFdENdIb7EvvLqQFn9+fl6VETQjcmWxWxbJDRgW3zSrH+f44ZWtwUH
AX9ZMefmbrKJhXWlaX5iA2/DiKGWJr/S9h15rCuu3yCQJzGdS4cWUOpwJw9tv2xJyoOMKZyvCssY
EOB1jMmdYyRYhomsascP7YMzqJmPnhHOTdznQt2CATUnJRZImq8mJl90Mgt3tfO89brkfJR5866D
b0CL0L4ZVUqVDfnj5ydnLV5jgkSvnnwrtfk7qwC3zGjT65SElsnIL5wGEAOk8585S7aL7+V3WjPr
NhRFdlJcajtC8D/WV0eU0z7JerVLiYzYeLTDKNcgVmqy5SRpjxsoJf4RRMJ3mqJWiAvrlTk6d3Kv
sksn2BrcLBwY2W8naJeMdb3jNBt6F7OXicXimWdYM1Ju56JV3RE5mbNroJzRUaIM9wtGpEnAcTno
a2xZiH/CFC5qSClFUGSH8cKQEqsY27jCTThoXlxZB/ICitV585yFDB5uNOJIIT5Kwql1gIa2zA9l
VGUEiroLPeidhXYa58PDIiaMjoskSE9Eb4LAZaTEJCYRR0DX2/Evad6+N1WvXmSxjmstTunmZFm3
KGies7jiGgv8TSBQza6IrJHD8dHqvQ9vQIvIEJ6KhUjtqetOLtUtuobYOxY8onGdHrh2onfp7L8Q
ohhW3YiOkU4Dp760343dNG1ElF9i12cCDAdiUhig6VVLNeV3MH8/uNcP6Nqu2DqvICsW9FeIsIJq
6R8iMCsbNVD5lN0E1ZBpf2U6XZg2OS34mSWaac97VBtkfxj/KPEgE0lizC1J130Uqb3F/Qa6ou3f
naTZ9jI2X5Vbc2+aDBCGPAoLzKmAZZzuMJtmfshas98hzGEHVi1xuXJkOkhUfDkDbe2pjDlqY8V3
CekOVB794iD3gJWOfA5vmjFlNA9uLspTbiHeXV9jQniLW1ekvxPsAnjfizOin3tXYergrj5nC0Zk
n6hqRjdbGpD4uwBWwwL00OCv/90lqRN/aKTX/h0zw9R+t5RB6W2IcxyhK8/l4N6PDTRCHNg5qF4O
s84g3n3e82htZQT9dG3GqN6RfcTzAF1+TXxY2LxVObXvMXG7fJOO+gpGHF1zBQEuxq/IDbsOWWqD
OFwMBdldz2okVofC9Jgs3AYuMRU03SqDLZVl0WaO+8sVFh6c1bS9Jn0unpExvYKC0FvvDOidfdxD
A6V75N2kAU5D+s+ZNrInxGTVfeJRkWdmFfxSlvUR53lFKgUnF5NlfAcpoVwX46NyWs0SIKdt5TWf
nWX27GROcW/z/hgZosNkoTcmBkolDMBkgxhusumDGk8Di5Hsy39CGRxM7KI7Fpnu8AubGBxckr2r
oQZQaFIX0gV+4L2+Y3AEb1QsmKEeAs6HiB8k6TmJkvvFqHAUA9d9IJDnXwlM+Wwo7y3Gr/zc8CJv
/Ki6by3WIn/snYtsa/cC872Hjq7P5JcPv4JSZrvOnNOzleb9iS2q2qqK675J2k1aTu1TqT2SpMU9
TRh9BE3Vva4+f5Zub0yaB1sb3BEAqI6dW7bU8ra3hcF+wQDR783srawQunrJpQl8eE3iFz2QGQYH
fyUeHqIIMG1Er/wQLSmZQB+qGDWXJtHYoiZeuF5NZj7/494a2QHG2PgOomRbVPZ84Pojsxzdbdgk
Wboz+QVo819h7R2jpEzv5jUKnXiUqu7YPPsEHEfUkGNLub4Z5KBPmTv8Y+Q6wvnwPQAFPVPf+hhQ
xYcjmIdNMhD70UYWa5b5zRYRGoIxWtGjJB6S42JS2waMDzaNJnlu8IsvHKPqEb0hHGNtvq2CtHSt
JQbEemopMI5xvlwit/q1DGZY+cz/S48tYdZAvaakPzdmwOJs032CjWTU9DndjoPYoFmgQIt65Iac
aU7xOgTGn4yj+p6pPTiLATHlVAVh11bANAyZfwGoOjLahowNBBj0W5VTLwwk6HGWsUhEAnsWQew3
XsBs64dO9sPG4HQAVhMVwry8eG1v3bc6tlGW8dnoRqCzthpbMo5qaDeLgQvTqVLBdJ1tnrE5kxiv
OmprirYWkiU6fwZu/MQrbzJBCYOltD4aqbr2hR0QQsYDSpkk125/cg2rfyPXRm0JiXum6O/3I003
PDUwYgdUuH06ftnLuMoizkYeO7DA5r91tJ2ZKt8I1ESBOx0SpgxEnPD3uGyxQXAybq2RFSwjtL2g
SWwxM71v8StiJkam2QC7uq8SssgdoasdCFrkaxTqBgOXA/5GJMVj/vLz7AK0gusC6VR6vBj5BPzS
Y0bj+KaCbtyiXymslybIYW02Mc7mdamlfQcMuAvJoNIXqSsuaklj4edP4IR6Vo4TSsNQT/kye09z
Y353XlbfHII3aCwRtudkp6kYCaCgLK3xX3PIMygq14O5DTh783Pu/l9HxBx12MXMliikTCnb5gQ3
Jd0FGcX/UPfj1odBd5vanCVHNuKh61YycIxSbb2sTAuB5FhSYZvWWBwmu4lvIjYuML+WVzIcadVV
UXUgRBgawlpYQTw/lgYS80EI1B8WdJgEaFwsz9zX0b0onmaic8NpiqxtpremUV7o1Pm7QHt3VPmo
q1W9xRBnHV1V1Yem8+8Uy+dlknzBwzrp4TutmHKwag6bOHG5Rh0DNxLCSdjvAwKR2v9xlqJpKUye
lBpIhAIzUg983/BLUpJ1NzCqOMfVzAVh0e6pE2SvUdI+KD/7B6WPeXhDH8KIrZdFjy4+i78RzYcj
uUT7eVYqVDZs64FMDJEz1IqDDsiWpkHMvpR2UYj1Pg2HDiVsENX/8oGDI02KzYxA6ZAkRnVgqIaL
OR7DDkqhXGVZFS0BrXipdCDRaTp8SYuLdxxxMLTtcudOxQKncLdIxyVgOL95xLzuDMZyG0X2GFWb
99yOfhwCxyI7nkiHCBFPV74uWc/1x1CLThYvmdGgDxIea56a+EUZRZ2f+P2xM4oO5RbtkMrD6Jkb
ltqnvMhHQAqZNXMT4HIDBtIhnTd9j1EX262HN2oLKJfHUKDwYZdykEEv8q4DzMIwpCbox684Zi31
qVLzoVYpq0AmIa1FL1PjbqcB9M1QjMGF3eAd3jX2GmummK1IihEpR1JQS7uYLtXNAUNWtSzWdjGj
4AAzHYLy2UrxaIz5tCPHu9k3xoRNxftExvEy1dXWzKFuCHvMt8kpzj2EIAzAlzxhpGQP98s6CTLL
Dr6bbMhJ71WY/ZIqQupWueQrOqwQqY0qKlsnZkjyEuqMsCD5ZvNLo2/EAWgzb02ad9wto6Npncvz
GIgvDXKO4tU/MvRfRv/VjRcUBusUrHbq1WBKgmvTH6cye9L58owb74PCe2uCDRaq/uW62JjrOLrX
c37qhns6S7uWYBRpwaF0C842U/6NFRLCRxpDzCgPclDGvrUzi8Yd/viSO9cEDxogx9zYRYFHtH2K
ut+kFVSHwZxoSZLnKmt1RDtX7pyJiO8+YTgRcJ4eI4SaJOMEJmxi0Xb7scAup9W3rNAeVpPzhRb8
z8Tu2zjZPl+wQzJFeaqyC1j++pRk6uogxT/wFsLDZL9Gz0xaV9leCK3V6LoCRDGKRlzvqenccszm
xoACbJXzfFdV0ym1eLVENDqnZKJrnWGXg+BpOlsEauSc2ZTrPIdp0yh/J+RwqeHcLo7V3WdVipbf
wJRgFcXeLfRLaTFuIn8sbNIUyDNtzE0zBjvtJOvDMndFq5ESLhCr4LSINlj7F/7n5Ba/3cW7w9hM
S874pIIcdG3DsZi/WCj7jULjtIWoMG2YnX66SBuRTsU7gHMLF3Odsl06oT/SLDSx4zDvqQnPWg52
7x5sfyQ4FpAPRya6A7KfSO+d6Y17kcXwDJc06lryvpYm2nd2ea/JMjo78DxZLhEzs76iQefRe02D
RHR9k2N04h2HicHzUIN7y2kiD5CgtOeYdd6Ysn+lAJaPEvKM8PjDSa2IphyjmJhdfbjhG+jCdv5N
DDZA7rznEiVTIBf2rlfxP5VWdLqT2Q+BJ1HiyeStjGLEnahh9l5dqQ3K8Blx1vLcpPnbOJJNDxr6
4Pa0j7WDLIzGoBGaymgpfg+AY1+bYEr3Lg3Wba2wgi2Ucdl9rC0abHg2J68464K4MMJZ7ziLgRmV
ZC3jeEPkr6A8Ra3PGmojg49wLQazNBkGC1jvNfuWoF1sGfrJp0dw6Nv2b+cbXZgTXLojTkk1JpLR
jrlFRhW7eAGiXXUPQGRLUBcDBa/aVJ77TUBXt8m6v8w0wTlZoJDk1H4EkTgQHBxSgb5Js/rqfcJN
XOc3SLPBvPMoCFrCaXt3EnthmlStcAu3Zk92mUpOdoc+Pm2+fbQn6EpxpUYzFofIOAWt+VwHwENi
BuwuFadfknQNRoYh+KWR81uOQ0BwFXEFs6foEohw1pcBgyMzg+NVgi505w9AbrLIPhtBZWiNFpi2
FCG+VF/l2NecVqsGmYP7VxgJ5FOxaSzT2Nt0EUIw/JfWWU7xkuxSfjkNVFRcbOxNCIlRLn+KWLwW
0/wH92S3KSomVmitsZnCr6e1/+2QL7U5Nr6kNIVAwKzSexgAb8qqSHgRMZe00IY2KO7njL4onS+K
ARLzWDwSjO8Lc8Hl9+yIWxEMXznIOzeK/xq65DdZ6I9Th6ei38WEVwIdh7MFb4zFefnleCz77jrc
hD/BzKc+uAzb7wLPJwQIsawy+gbAfh3vzPg3apEWwACOWrhb7kYMyS+gbmxmmcXVzbR2sAeMrUu5
pRvS751Rwhf4oP0Upm7QoAnGcWolAZdh2x9Me8gOi1eeG9uDouYHLyRFhCVRgeEAfUlYhBvPS/QY
i7XnKoMXs6T9LJm8s0uOThsqJDTlk51jXdfeSmbak114TrT8ZsL02Miqv6dlN5+K0rpw0yGZpwkv
mj/8BNw5GPSJvV96bFCNzCCYU2Gy0v2eans69uDrtO0Nm5S7koOtQap4vpMxgvdZxuXWzcExSUnL
oB6Nu6zA8FQiImbaUpHbuuUVwoNmkCCHkaY05Hx0PJIJMijGKq6+89wpts+JJHbxJ8H2/wf9/l+C
fm1X/J+ifjcDUfTV13/Zf/X1/54P/PPf/iPw1/7vrikIQDAZkXpC0Lb/z8Bf8d+FJQMrCFzX9xxc
tN5/Bv5agsBfm3xgZqGuL8xA/mfgb8AvtCxgq0yHHFf4pvP/EvjrmpJf1TANiuvq9Od//FfhC+lb
gsNJwIODfe37/Pv3F4GZcU+88H/L7ELDXrfDQQTfE5qxUFbC3jMBjUPVAPRzOqRIHDX1Nq5NiDi7
fLCsd4l8ZdPDMdwgJBMYpsiQaAkiM5XG8JxGJ5OD5GjZjOjTAYKG2/8hM+o3dEZzk8mOwoiDZMh1
H2wCrZGgB1N+QWW4/vbz0Dm/oaf5ZLoTsDH0trXlZmUoD2CltlrolRxEqMNj42nSybtTKXyxpkts
ItJ98AMsSY5/pGzUlz7mZGuL18YGTYtLHI9S264CF6ggVvqWOxQcyFY55aL02Pho2MJpLZqaiExB
OnaXZb6IxJgfVoxUMW1cWIWwaTr4EETmaYWZsSeiMayC39OIooSHghJ54lSLZBEnv9y3yxgc5XzW
ZnIlp8zeebL+yqLiI/V4lp5+qFPKjMTpHxOO63FZjed2ipp7u4pekFrvJ+xgKObRCOncwzSRfzQW
wzpa7+86STksFW0W9nlUhg2LGVw8A6oP240X0coyCfUOARg9DOM0XmTJCNWcPaZrAzju+daTHB4H
Q37Im3mf1FNwKDz/xJyvRoEE2d4DNd7Gzr2XaO8P7MTBiF6CtELfTuRlaE73dErJohlzvE8jISRe
5eML7PfeMOpDMqQ1RNIKx17D4ioZE9CIo4orGu84xv88OZt73xuOtolAbnklcm7GvsCLkRqSCXhf
XCGxLoxHjxyWPCIxpp3NuQ78qf078Kx7WKiIujgxtSQeWVwOOFXW6KMCz3wm/kx9TcJE2TDAd96G
2UwPwml+A2Caj5mGNTNnNfYxipHcWLptrGhX0rwiMTpiPFS7K4h9DP5FZBOQwxvGnAdQNXIFzWtU
0FI1NqF/XbBtO/u2dN6u6mkDJdHbzIhpT4HsocXok22bR7Ay3JzsKHfIP712Q+kuQjOeEMYU1Ydv
wzDuj3Ua0YordPJMWtv9VBi7uSN/JGcB2HiqI/LRjkMAE7eG3j2YUvkdIMnZzAThgPNYOWryihnh
Dpsax0UXwII7Ah6sqq8q6GkmkyTnVAZamzptH5OG7IfA/WcLqBeDmPzDCI0sJBILMbn/wlNN93Hi
TMiOXU66utojBdZhIHFOxk627reaW2xlhRQvI2UKm6r1ZkJ29yFcH5oR1F4bsd3iNyqGlqC60qYB
KuqbyNrbWOJvVVXyvmQFlpEJKZoWlFzFVLwCPCDdKTKvVmTduU3+d9AZ5o+lJ9uSO2HQZ2O50MBF
yNW1DlKv9qp/2qggkDf9Cr2QnPTiKmeYsrjYIfw+3jIc31dBRYCWg+QWB3cjuqfJSFMyNiJwscXg
civFHVJSymjPnHZx1MBmzRJ1UPXwYNRINIioQi5rXBGKXdAwv3Xs/LTzD/VK/vj5gL3b2A1uf1N9
8NEURLRVBoVW42Zq45sz1VSkiZtuva3ygw7uCQBkJBfL3h3j52Xlp2g3IeckALaNl+Xot9Ub42h7
y7hqP4/DFzlFAG6H4GrQHGYg5e/83jyQdDLiK8R9M81Pg2qzO/Dg/RGO0EPvWaig7iPIkWfHLvGB
9ICwfr6rIhSICdOnyUufM7xpA9vR2REjwtdM9gzxThmR0NtldBaKLKUvCk18psZzD6R+C8mhhBNY
tGedDu1Z2CqmoVl+KpSDGwXVcsexA5UOKUUhibnqPNDrboSg/+tz5sClcHVmjz5Zmx4GSbSjO0LV
cRzvCV/f8NTRHtwGdkwJvixbuwekPtn85k71fwareWuKgJeldqIwsMffyExRZpg8QHsK08X8WqT5
Ufn9o+iJl2gRIZ8zkmNNz68pT+UVLkq+6UbN0BiDWG+YEY5xLtcpH9ywczzr0A/VL7Y1hhONbu/K
nFg/vHfdFufi34pe1J5ba3k2JbvIPDQJkTO4Mcv5MBNn3MSkfuom+1cFSF+V2w1n4r/44FZqX1TR
e+LH2R3qc72LXEXzzDhhQBen3H9rEpHuase2USCZPhA0cc6r7l8WDxbnynE+0YeH4BFgLqIDN+5U
X/31PL+5jBpucyCwxHs3C3L+sbUGDhF909IbF8hGSeGDzicxDXqEQuYjK6mttuQgw7ebnO+xA1cg
HJh8MLFI9w74ezICrMMEplScYLOcpCHxXJfCPtvV/EKj+rwY7blauuoQcxxHUKFTfEQBUKfeORh6
WUnG8uqsMPHcPqZWN3ERnM2mexxmVgNrwnpVx9ysSaF2oiXHGytlGspWQdJU+IM8IkjIjbqaZRjb
+pEzCOxW6ZBGfBGVvcvFyne0p1PUT7/m3kJ5T6QhZQ4H4PrXVO3w/anVv4xV27mDEpOHtPdOHLf8
HZnjtPc6dYe66OSsg77cXS65vW7gRXNesEQWlCfKkEeACQ+FIQ4e72uIVMDY2MNcXspGfS9m9EpM
LoTTmGhmMhfqcMxalnzKdQyiHwGwSDi53S+a4zQK87HceYhhyzLBlVAohwP38qQnDCzCc++pEX+1
dVCHng++iCunNUYspfKmYNvizCNHUbY5zsG02qK8x+M5lPhZnBnJ0bwhIoujYQtRJtHJdxHgynH9
hD4UoJekO/uWZHJafxIFO+7ydt4vapboLZCLj86zV2NGc6tBhg23CLrg/L7JiTMv8uqhEcadZzqH
aIpIwusGhu3WR6l7fCRjRlfRItAvct2H0jPSDRERIUnNBgbC8osr58A4+Y5W0xNys203dO84mU5o
FfbpCPuUfBj0ZMw+sBcjB/5cSosGJ9HRZisB4cNE3ujZejBKezfYhX1cuIRcnDpM/7i4knreegrH
LUepP1i/LuBjaeL6r7UffaGVZYOqETyRHDtfglYcsAQjpJrBEsbEZXHCdpi+zS8SO+5TkLPUkYK9
sVuAZbagUUC4METL9M1GIxBGphXsxeAORxwq9cZ3PBC4Xf/qTz5hylCNlw7mrleiNWFHFpsa2sEm
y2t1yEAsbQL84sCLqn5XYVZTzfTdEo/FhLn8PWBTmjzMtstoWQ8moeA7OjMBW/io95aeCCervAeC
A+if9ms6pDE8isK8WXOXIOIvX+gExEdj6bcgrbAoWNj+UScg40DqT2naJvghdH6UnfgWKqrvpEGj
ypqye5rPAYx4u2lPkZfd1XViEozCh5QqCa6uPi6axSKfIwJ7UesPFcoH01POlkSMC/Ti5WzAUniY
axi8UCWqE53i0HDf6iGliTVZTxnRl8B0fcvGQ6yZQ6Y3Ix/WN8x5imTwrmbXOraS4wWoxn5nRXG1
swL4YBObed46e2fpXjC/qwdOFZfES+UDC/Yngg0kao19J/osrMfhf3J0HsutG1EQ/SJUIYctAWaR
kqisDUrpIQziAIP09T7w5nlhW5ZJYOaG7tNuZNkWC4re1U/IS1jaz7K9p2ja1YX3XJfCAR2Ah4mW
nYXKWDEuQ9YIXNIDD5mAO1E6g3Ez4+3VVHfyoJyEtV8S+DdolB6PpmYuh5ZzIAoMFMBx0kdEgcYn
t8KngVQVVkaGQccMIRANnADLvAuYxUR6EK/effVAygY5sV4kbeoMbTDutTKIxoaYLmDARXMIahPX
PjPFss+akCDwtJJwG9IewUtHxncwAJF17wZFMobq3ojEGLaVadA5pXaUaiZIOl6DxvV/KDjArDto
mdKawm86BEFxEgz1ULvEzFzG/DP2MZSQFYFvgYA2Bxp5lleflcvcJFXUmhUQirEE9Eoe8DEh4DzS
pDykyIBDOJT8T9p4Ae1pfG8ZYMjcx4g857+uY7NqB/EKHgQ+LVW0Twp2PZk3e6ie4hhlaRnMaVg5
HOIgFIAC6odBJWdGkNmGHBE+RI9vxnWe0hW7gVfvick23BYSG0hyvDFHw/MnbGbn7W8wTvsRPn8J
+ZyLZxS7gThyAKvpETsECTPTsYRgc5pblkld3BohhPjtkukvSiX5bl68IyI4E+Gid075FBB+PNVG
EvXp8AgXCX7NwvRmaMm6Y9dzRIvzLbLYDS1RIMNxynuDb4595U0yJNsutvkE/OeTpAJAyLUXzhBm
NGrV9QMjg4Bk4XRaHjJE2rsROAJj7MPEe4IYlppNoUNgsvsYd8ldGjtvEs5xqwcPbC1/lYmxJxNX
jjBiBrg/Nm2b8CrH9w56f9jO9duM0kbMcJol1XtIkXAauOxKE/pb0LE8o0PZL2m58XxUjmvaka0B
CtVj8K94ggRdOCY5dVNUKWaGqrGUKhz68TOz+EiYjG4SZgLhkMtzM0+co8z3oTptCGM/wKwGbDO/
tBXL6Sl+T8fkL/BiLUziqM2qbWCijeF+gDAiX4ArfkPleYEqu9V6SopOTx45o26okAQXVwsFiE1h
s/pxgSRQANwNHpkASMmRc8YFIRt/S4bnhXjkJJ+/yTtuI6C03LumRF4COlNfWTqDn9+cFokFziat
+Rju5nm5ZJ6BbQs38jzU36x27Gr5Fp715AZsZuqCct9+14zsDeoFjnRgM0ZAzOuMBCIwt1rVOZvY
nfPQVCn4Nv+p19dHFhVD434pesHAeLHG9lfVRC7m1gR4M+sOJAUus4+ALQigxWdouKHwFjrz8nyx
Xzx//kyIF2emkqyr1a0y7CeP/BqO7n/zlIGA1w8ssH7SJn+Z6F2qHsiRNeMNtnLBh5XUxgZH5H2g
LeadDrDTCX7dwSv31sKMs0LAOmEzY7vBBgDiUViqAfJruBKnHGnfjCVV23JsysgpPwl+uWpoSoa/
YkJxrc66DSXaHdFQzNPDoC2fnNQc277zBL+y3zY1QCWD695jmefW9KOy6G/pxG3elwcUe5BEzQVC
kWwuoswhEw9jBvU3e8QYBAShhq9cLjuIUIdOm7F6rzoHPt8ih9CBb/mWxcHqxj8xdfrgyPUOYxrf
2bVNjFw2M55liMCyHd4se764JRCQg/fsNMhFphNzsx84HZcMJwKDZvOTvM3bmpccJMa5GBnWB4ZP
uVqOR31Rb9CceZ4KhjuoWnzpfpo26VCxQtQ3/5uS7GVK/KMhDQ4fuvkNi4XN+hu6zlzv2WhHujvd
oCOq0PJjjzWPdY4xHwWq4jwrr5MWZ6chichleCLDPMN5tHwZNf4UABz38/Qj+9iC1d9vpuAfT3Rz
7k38q+oDwxfuYgCCwh9hsbtcErjMUaNzfUrHflHBQFs3DRfSJzCvJxh/QfkUb6gj6hm99mwYCdwa
Q8fGmRmbwgeQXQb1NccH6RY6Cakos140u4Wn32fqSkmEGjkoV5MCnAVDFTuAEA+2zWVnBpU8AqpC
EdFll2X2HgjkeUzZwfijHA+2+WjXA0uFCatUMljyfqzVPb41MBganfzCNzVZ8lZ3OTovTu7W9F5F
9QN76MBee49I9FSgAYiLFvcyjuZd3VWHsV1EODYc+oSgjdTq+DBL62/pJyvybB+SqfM3jEa51X1G
TxTHs2Vd3Ti9jsVyll7drd5IhUmZqZSTtOfJYMpAg1yKeguQ9qmV6rtfSDemvPgntfLiNqSUkgHK
PYrFxVZ4VOcbgsqH3pD3dW/+M+lbS3TdEfjxCduxhowk2Xpi/IHV+2Lnw9lQ6zuxbhUGsL2UGxv4
FYiC9D9khq9uYp77WCJXRALY9DUibapd1rw3X3+vK8feNRCrTKUDjsNwRzBPe19VkuKokDvkNxb2
8TFmg92dLHapBzkTpYr+JdiWzSzOdl0n9zoRCyGWOfsb3YvG08Lx3VVnYoSoD3JIdoMInIclS7oT
khpcsklg8sxIwi679NoMWorGjf+k7yf5c1ua5AQ6kDuSTgsNNfx6AEGPQzoMYcpd32jNsTL06rsm
rMmT03U2iNwZq45RXeKROODXt04l6bGqPMh8GfFhHUx817vDJTAv1bfoyeOGjBmhP7rlynu0MXL2
wb9FTWeNzXPK7nWj0uChBkLnjmW1rcYzM5inXjRRifjgjhU7OY7mdoUQ6WW6UYn8Z4xEFbeYabBm
TxGmnt/aMO6DGQyh4diQ8adKbIJslVZJqHMLalWMOlSfP0p4n5PPSaeY2Napxk1jjo8FYiKydW6+
C4aDbKfeofZHUyIEmeZMwio0K6gUMD/eKizFoUaAKjbFJsyX/uhYqtvadOpgeVnf5UwIgE36i/5I
TrgedqVloxfAY2Dky7UVoGZ9NucQj8fmwON537nEnwtiEeM7dIM4eYZhl9eWPLh1cuS3IBkH3dam
xhpn6THaxoLyzZxnHgzk6P16D2A2tXlTAwBYuLc2jYerpcR3bEzr0rgjXATg0+ptRoQyJ/jvZpeW
bp1cLc043Yi1eetmlYXTwszd6ZgejtaLAsIYBjAwFoBcXERyb8xL2GZmv4/lSvsP+j19B345oEqk
zYOqcFGi7SzUjAz7GhheZO04BsKehhvRoognHMDbTMbARzmmD6BBcTYL2iV0ugfG3//s1HtwdRCc
WOvvBZE3TC/wxHXlu1WO6d5CVI81s+8uLiIkI0YLVfJjjPIjUSCgAL9pUiR7MqovyBiHvW+P9xo+
Jv7jbsPWITt6eSIOaNIK1M4e0Lx1aragTEvEBGQp7yGvOMm24/vY6GOPhEBpt7mP8z1IxOIcDMqp
iZml/mllwAttfS+1/ZwHmnFvDJBLScbdORixSXRk32F3Lepjl3gCv/ga7Ny/96veixBuGzByLey3
xQj3xHJ+mKXbN4thCRELFSEMVvI6NcGHQu6X7ooAmwwCdmxwaSbDJSVASg/4oAmrSA5N2TgHsWbn
tUzLv4k1hIIqHqfBmR+93juylv+KEe30ZrC8Bu6ptTR8SAOuLZ9ArFEG8bXy/X+2RF5ZzDzJvl6Q
qzovkV13aMcJZ8LI81cXkwHIwUYpTRCZr/y9zFX255tqpfmKDyXR8PGiNWemnZEp26cY9e/eT4N+
1/tuc2QEt8BFarBj8kipYYZ0Yi6PbNUJO6jnbk/HSG9fOX9ZBRdbm8meFXrHP17FMepI+Z6v8YMs
9MkgXA3QMFT2pVnPxYbcUvLmFkpVb47rk22WHowYhixmMtHH4wWFm2lQnFUGb65ucBgM0Dw6RPeM
qYDTtBNTiLbnAFGRYGUQxnYLfqx9gosod41Nszgk7DcIiVz4uwVPJ14QtCiuyQxAzManqbRP0hQe
c9wlXoWui7J+3nhg/n1n3iu7vM912bLZllDyGiIoVrtiLrtXJwjObKYJYGYTsYJSQcyZkw7yJvGg
LisC0Jiz3FzX/kX5/I4LLvIqXJxNCmMQCCp9TcWKwBrHo5MlECJJ0KnK57KzCxRFU4paAHN1q6sv
0tHfMtEAgoUka7pME1KPrCk9I4pMMYUdsPZfPAGqCoU7qN++OYGwy4GZFyinkEplHAIZ4g9MK3rU
l6imY5sRDLOig19IP/IVr3MNhl64qExrots3FcaQbUHK1wafrXzshg8C6+cPtEcTnTzBhs01Ti1x
aDk5cXrk9yNr7cFg+USi4l3Xu/9yFotVNzJAryvIKfD7Cd0DfuXJ5mga/iNpMgtbvvogG5sIGW/t
MeNlK0xB+716xC2XjK+555KpxTWtqveUN+BgB85L7ONBW8rxD30oQDo2U2Hu2s6GRWmEWXRXgVjc
Q5Ldt5XlQdPqPmCtcQLQY5fYGH3sxcp1/vUqKA6DqJmcrrNvP9bxONgydPK+DlOrJXNHVKGQAgB6
zke/kFK5cQP5OFrK246EuuDQ7fCOX2zN046MMHCRBcMudUR9yhx08bhirI3W2nTU1DvrXQLi0LXB
/K3hMn570gvrG19JvIstHr8mh92Ysj9ckuTqJLl8tHrYBguBWr2FcMMbvHfJOROqltoBOqEahn+G
W2IW52uepnJjoUyMlr6DioAkP+nAb2R5d3Viph0j+OENxiSQmZn2Mzd8BU1uRUtJAmWOQDFexT5F
b5NbahDfMxg3tcosjVyixoGOmrWMAKapIcP0L7fXJpcbocRc1UOo2/Utw9FxHvYWHlSwIizmhPNM
9mnDb9piSm1jYnkrmGBZp29FruQ2EVSKTpJyS/LXdM1b6uw/ICdskeqaDMSgG35io7tz4gVRe2r9
5Da9Jn3+n5PCOHCXwIgCBPlImxZrO+iEdddW8uACKCMatb4UYK9DbeFamkeGPynF3oZC5SftzfXm
7gsCavR9M1G9JZS2DMjBHvlavRej+qX6YpMgLahf5XJCgUW2dKC7kUawm7O01hpPXbMtXzomWerF
AK9/VyMTHvJFXGNdXkrNeK3TQG1FbP0uFr+cC4r3NDKrcfOIeTnOWSsj5ab/47Ml4iydiIpnpYXv
Rv9JZfmgCjfYrqb8o+4QdszCqxVW9z2VaP48BLPPbLeeG/QIG9fiNlBpvT63fMa2hXYQvduTDfcm
TEuV8OyUa3eAMj5ruvsxO80NIYgynoatx9lxrRCL4w8kVr3W83qTzMy5FW/41h8Js4qVuJPrUwCg
fGR6ac933foHPrB45wfx74TnTJjUQHbLZNOy5Ldr6F8wDc9Qm01ESLRbjpej06Ven1wbO49/sMxG
v9rFWw99aA7GndN0lHa6TKICeteu6zpG57MxwjUqCAAYPjPIp2dKSv6gJSaFl+qy9xBIDSk9pSiS
0Mw5OswE43XjugfH84PQS+OvBnH2BquTYmU285T7zuPSKLUZwVltdE+WIaO+AKEd4TVQb76H1pGn
Lh8p6fouYknzh4jpvbcQjY2V9q+ZYpdpkksyogLjA2eV3ceukfiLZmuw0O7jIAauPMDi1d9w0Pm3
XLeoRavhTTpWtkPwCLQfNE5X7vkazE48qxqHi+482rP6ZwkSytOi44X22HVOvM+2bMLeS7ILSJ/5
Jh0JEaNlo2qN2YVUNjRlOce8P/kr1hHWhKh/ap78u74uywtT7w+TDUmDKTxqRlIQ6pSdmzdSNMbp
ULxDT7iMSxOAiWHSOSZAoLKVLUldcBXcNYkOSyBGZwepVz/GDSjFvC7feh089sxdt00tsoXy/lrh
1YGEn/3IpppOA+cS6ODq1MZqRy5jdfDYN6JjbM6e7tC2C0Ssp/nX9LX85ARaemitdIc6sji24EEJ
v2UT63tHKY01qGamaKYW31C7kooO1+O+CsS/CiMtZBz12PviDVCbydARBZo5m/0BhQSCXILHlKAG
V4z3gi5dNvm6Ph99fdxaHvtxE5mCWht0fLMpjj+RHsHxCWi4bRYu3dK9sUHg6bQ+ZJZ2h8W0GBp2
FLkSdBiRQDXijjk5jZS+c9MP97Wbs57SuTeqrlX8oyCXHJO4B8urln2gPxuesex9LznEAZ+LObUQ
8EpzswgiZFKT2YXu/rQ4fS8DRrjUv7NdLwB77bxVqtFgRDJodRC8RJM12mHWzWU4Gjo3HavK1baF
O0XHvpIwhc/u0hYWWp4d1wr2BOkLhbs7tFsDCO4BpyN5Cdo6JOWi6DRs7A24NNuH+6HHbC5K73Nx
TPJjiQAIq1alu6Z+GDyAbv//IVuCSEz2wk4CoGsBTaeXvX0nRuvs6rm5S5biFxE2M1M+5006Tv2j
WTguEk9AeBYwwMoeBevI7iqEPPWkYewH7OohizZjZ4w2ew3WvJBQunPWxnuVk4dglk6wM722gIXa
Dld4x5EztOJSQ6RMF/7lNrdBUzmeOPY2m7jgszFIYmyIMmdhmZaP//+hEexOXWwtqY6jxmVGlcXA
aCrFQkQ7m9U4hLqWtbtYEaxQZLUM3RH8kF4OD7UMrCMqkWabEYWwB3iwLxS6IMshxB2321NmQR3P
jQRqTKKKkKO/uSUgYpBvl4+JOyJKZUuI9hyCzyTFkz3ot3Gid7TEtAmE9WosBhqcdZpm6SLAsA0G
m0rM7bl1vGJQLwhn8K7Ij2we/XMxOThfB3XyRAA3yG6vyH1xm9cCGSbPAopdc5uvcTNm1Tv7pYEv
CWHjSQfhddBHVrt2T7hqw0BGEtx3NVoredTWvE0fGcbeXMPV4uyOUNqMCVHwIzQwfM6a0dcbLTsq
m+8KswZJcKWO/GqeGAkYpL0Wqv/J/MrnANaaR9vw9k6uXCIsUOeTFjXseXCWG9sMpOyWR/Md4Cax
G8zZSGIWlg6h0lc8Jck+oBhhUeTW1rST74Zf6E6pxb6khXkbJtZJJG6cpzmxiHk1AHdZ/S1eUrjN
2HlJTLLmGwg07ViQ0xd448NEWvl9a1BYNfpAFs0awVv6yIBM8jFBl2xHUiPCvMiQH7vcj3lQMh6Y
XKTmULz4bJRKAc+7+6Aydp1nZFHluPNaPRD0QNQEZ1z7lPq1fJHtQztI0j8nf8dM+GMy4MdNMnOj
jIXy0ctmFges1QfwQtu5SlDHOtrBEy6pzXlSh1YgbjZUgmjOhbvt2hNoTIEVEjBhTAZxrdwhdAf9
tXHZotQaZMVi5pHHV4F3gyOwBFmXVgA0UQQgosKwtMM101/ILmM+T7eyKenhhyI4M83BhqD2/ipI
mGXMkq0Z0Kl7KQMsmpXKtto9ZQXKotF4b5f6q04xUNi5Afep6fyzH2DgjOmr9bwlqdKEf8FKcoOh
btx0c/4GKw78y2KFRGoVkU9uBUEw2rPSHSBTM9DllpjA3lXGbmS3yforxAbMVVPQ18IWexJEFUyz
891542vjJWSsGSxzTI8seWhEmPOZG9UdpUBqe//KrP1AiswvVMRVREcV2kLz4PDVXpRU024xlxpg
TAV4BxBx7ZEtbngoAsm43w+VdjM8Yg0sUmWiOW6ZRDsDBelyLFtYVEV6b5ejiois7CJJ11M7vnUp
vWrnCdIDgQJBlChSbWfkCPXMvFnHmLpP4WmU6PX/LEBFx6xxRRSMOA6E3BILwOgDGxPDIwYJVH8b
q/CMnZNTry99FgoDpafZy4cuBwkrpvrdmJ1gn4DO0+34bLsJrsZGTyJN99ozFIXNLITYag3UVE9C
lSAuS20rXTtPLtFGncGLTkhXCS6YhM+rUYvXOPZRdscptilriy4eFgLfGOVtcVRoHS+ZeioKNrGN
RM1Dgqa+sRUPid1kHkSE+lFUNXVhio3F4Qtb8jdjEjunrL8z12R05+wKg5LJs+LvIpihyyOuOKBY
pXuXrXnQ8/yLEv4Fi/V0PyfDZc3WIK6K/tYFDa3rxit7iK0oBS6sNibV57VMFsLFUTo91FVBQVUt
9oYtMQuL3DwQBVCxDnOROhbHNLMSxlmrNRGoAus1g8kfHx+1o9La5APNWLv1yxmUI2GCBGHx42Zg
CVLvylvBSxfwA/PK3w5LGiNOVUsIfgAQBDm0m6YFRAISvSU5B9tXVY71fcstEqQDuj1lReNIJFTv
MgLE5b7vDcI8EzwFrDuriKETEh6gOXmWX61eMKwI0K0mnuQ/7pSs4m9pbL92MMGipeaETTmPqFsU
dgSzvJXJfBhsB/a64fXoLLHlD6bJe5zjNwTBjOEjvUtYS2PTuVEHYju3sGJRAtCq5/3/EaJfYTCK
9ujX5pV/gFbMMaajnwWMcHrIOKSIEXmt2OB+E7RUMlbNTrL3Xv2sWbY5w9CwEvxhCeeLOpwWpgOF
bGJ+Gu3fDFf2gRRvXtnSCP1kCh0Xw9m43p3gg8nC3Jj+kOyKMjf2ZhpNgfbCXOHLy9ohCkr3b7Jn
yi9+/RTRmE351OdVvk9cvnykGPvJCIhFbpAODHUUdCo/8FK9+UPXMH3Xi6i25vw58IgS4zn34+G5
KvjNpqn/qi3/uc5HMPIdbyAX6prDwCVHIBbyVbS60tsYYA+3KDTVBlvhtkELfk7BxEg1yHMB1yQq
RaGiIF6wT9S2sdGtV2EzWwhMFguzLCJH8P60NPO80PeADcTTZLJIJ047m9jrEA980vLic2la4FEN
w/xsRPdbev1CqtcCtxjTMyaiChxxCnpxsoefcTA3U2VjjJExKi8Mucl7RzzpThHtsRF5xbgoL3lY
uVdKQE6kefQfdlmUZwR0gGmymn0s4VuOzRtoL7CcghEUWFLwWBsdcyyAmFDCXSeyqQXDeXLzLTqZ
KiK4wdzWi/kUZMPRqsz64AvcPUMl8rVh3lUZmNdE+eTjSqCP0Gt3eulJgvHsh0TaFayKZ5IxWHtj
hWeSYLov2TQQAN5Eg8IGlnp2vAU2uXM6iSyU64mJP5M6QnPOWpOB2BT4t2fTw3b0nPbOew9jTvWD
GfVW3CEtrb4Ll+Uib+ZQntBXPXdiOoNgZog/cjjK2qOyLjis4TSu8/5mIVaheJ1Q/EXsItGO+VR/
Rbk3He+zLpNz6wL3l0lhcqng09SYFpZ9YIfmkq4+rg3j0HUdtJDcEDzFI1tplcv/U87R+vgsBpbe
XzjG244dFiEpC07GAtpeaVt46Jjm3OsBP1KNP11C+cmmKEZ+oXFBZO2D7QUvDTYXt8irO+oaxlV1
bUfGS9eg3ZQpUgOrQiqB2Z7lm6YVZyLLOIto5DCBU8Mn7aGwbnjgrhj3sP6sRmIjQWE1+e6fHWDs
znTJT5qwwLY5QNGiTtGq9/q+T5Cf10hfS5+AaHLNoVUmUdlNgrOlTPYL7/NMzPQ6wI0Q6SahNgHj
HMZWbBGZ3wIfjkzQgOU08GyHM0QLy00p34c63fVTox6ratmW/cJa2mEC7DoNuyreViYt/9w5+cdI
nsoAdTvKw3w3YB8zmu/BzAkzklDQ67TYsjrCOG1o+9mEQ5DgFYTo8isUEcEpAeKJchDYdFhAq/He
ZnUPZLQ42mUec6ahoYYdoYeeV1+InpT76ou0HYzETm5HJLicyjFD+ufzGLbsBfGLg54c8/TDzYyf
xs3HbTACczHRXjEh60HmjEd4H11JBdGwl6dXLOULNNdIWtarKdN557jjFaQoiRcOX6Qhvb0PLjor
6vvYdcW2syu2iFZMfCzuhspHieyxp4/ZRKnCRocW0CuTmMs6n9ZvJst9Jlp0botf8CorrN0kjuJx
SlgnYsxd9uiVQ5s8ulMCWoc2hBafJS0D1qBgeqNOS07Cjx/b+3x0niToNYKhuDMkPmWyqj+ZKoNa
r41jC1XN9yi8KWD8VelxrPt+gB9i3/S5ZEedpWihUveExhAWWPniUP0bc3avUbRn4qvRxBto1hnf
QfbE6AXKQZv70I/X25FsCqwv3UqgQFAIrrkY/DeFF2sJqie91A6JJQMKv/kBCVnkElyI6dpE6YGA
aGhixNHiZca2vBNUnV8jeo3UHh8qxUme1Vxao2QRAWUmqq6JaT5UhjOGcY/idPAIVOTQVnhBIMMW
gXZOGKX41qpAd6r9zEFgluVv3MoDGPexprfWUgK6Oxf2dmd8oRnDCVCyiC7e3GY+aRAluhrpyYQT
MZ33lSTCwNEkdNnlClEU5o6+XOKMKqiDy+YjxR/Y3/sWMbpMcZ0hPTncAJZNioVPDUbKDGhBqfJd
r9p/YjH/ZqfdNIyVWOskGCjm4I8XjeRKuMIWGSUEzRwYjfSkjBZIKJ3vdLZ/5ml5pI56TZPmjk4K
WHHyviy86P6whGmd/Ssc5+i7zI84OhSiorZ2uWdiwnfUq5x4XC59073oafFISEEhzDvm9jfTdb6D
0UCkQkiGr7XPmWTgwmLBTcTvCqEc1im/nZaXOiaDqdHd18wl1WBhWWgGoeGwAlnI9/DFfc2+aYKM
cXBVw0grDiI9O9ame5cVBIJozkR7/kdTTOy0Nh8owNNtNeC0lW4bUjImocDQ5zwyduQpYafr5sxE
AIFGqVkeUe0mjKYL1s6qBLElAuPqpO47QlIWP4EdqRb1Hh7PQ21qd2PjSPYj/gPSB2MLNfWPZdlz
BiLorh3mnVdgCGS49uSQbha2GiSwdvgbgNaH0pheXW0+xkb7YHHh7nyUCmJeMS32gBXTPLfDFAV+
9zpUjDIHFpq7mB8y1kIC8Z/hVvMWw5HawfY6TqX1Vuf2hbTsG6ObVU1qnnIRNcX4YAUtHAOH6TjJ
pRumIBW3+bZjSLGQTjquhn6RJZFdTcXZRy0WSEb3LNcahpMNsA7cKIR88X/escGNoZBz0ngeoAUM
T2XrH5xxrs/zZICG5j71c/PNlUrfZzAfbLyOmEayrYABGY6mARUEqh7of7N9MMqOQVt7rEon21s9
yRhVYl/NmLXcNBuEW4PbDWMFVF5bUJPaijkz+63cFc3Jdbz9pD0suhU8s+YrkCXLX3Kb4b5U6YPe
5sEpFlLeg9wiv8+jreoJ7t30QBEL5h/O6OCBy+w38ry6DYeZIvN9KM7diB4w9z+7SZGAZunGTk8N
yclh31Rqf2akrFWO90SR0R8GqLy+eDZm9zrA1jxUxvvIADOSDqY2DfTTVgwlBATf0F9g9SMjVZGX
QPqj+CMPT6suqEfveZB2aUHr2Cj9aVILY9H+Q8RuH/Gz9mPlE5TK59zO4KHzeGH0215w8SNYMUc9
+uha73tkNSN1t9hJi+lMr6w7qHXalrz3aDEzydKkucyGXUaJ7N7wiI1MCqzy/P8f+JxcdlaiCOue
bibPKbP0BMBpMVPBvEEPI+eY+iWYTk3ufPZTzd/Timd/KcAT4Rzyhu4i6/kNgyoxhALpKgs2tkQU
SaybUSJjWJ9zeQ+GmSJ5IM6zr5etzEqapVm/5O34KStYIZrDVixNgZOO1sYgC2ByBbj7TP3G1rR3
5X7IuYPKgAkD5MciRJwW+oSo0OwiqK+c35oNPvYAMGDZ75it6mrBdsGEs9ma5kkbiN9zk+RpGJwK
3dP4a9kFs2j6Gg7j39r0Ppqx3AXZcqVu3zGwYFPMNtwwilvAEkHmzhebcShc6UFL0cBK46nA7REm
HbxLGu0THI27LMF1AafvqWlhsBrjurVbDvmiOt7flscS0TXcxE2lJUhTIUSgHYbAiY5t33Q4DceC
dn810pmSdXtDpBD87npX9daXPRe3IfdiLE98R1oyQ0R07/y4uNSpghiX7MghgvI1iU0HwyiETI2W
02HgaiJ3jEt3z9gMN0IMm8e4ok+869EO+q4X8sYnubr5fXMH1drYJE3yFrvtu+Znr7S9jabvfXN6
tJbuuSd3rE6H51G3D5LJCki4AuWvUXNeu1Sk5E0fdChUla2NCInYq7QORY88iRJ5ILShFy+nBzW+
B3TrA8oVnPU/uu599mwMkBqSrZgFe6tgRgpaUltDXLZpZ15lkX9l2UyWkCB7wI8hnYwmPul1g+C0
QB5BS/1o0Ehxf78tLdKPVl9uZYqw0u2JdTQBHICCQ4NS3AnBFBzFOwcgsQAeyjWkFHgSVot/3gWX
zOwSpioF+DWTYXLNGaRK+d4PFXhOGAJFsQr1UpsEBUkbApKCfA933bhM3paN/DfPz8E01Ysagjc1
kI9ludpOLUN80u13YFDUfxqlTFPtyHNu0WnPaAu8+aJ7RtQF8i6RNPZERKGFhh6VlmgRbKN5zJA2
F+XMeMYvYaHW6hV8l93Md2ninm1JVo/kOa8X0lvMCv8YStOBDIPQZEvPxQ9+DgKomUOArN/7pr04
PRrStfCrm/o3t/qt6l3Sx8dtDPkQQhJnKv38G9djHGhf/oB4HVX8RgXBQ5ZlD6lvflHSXMjK0je6
kd1n/LJ97pYoVPv3PBj5V8aKKIW7lssFaaiWRSZHRArwLFrX+LCLQGqQ1siK5awbK0pvEt/t2bpP
BjtKlgMd58/kjh9ojlOFMn1qgySKG/0ipOHTuXCcCpQO+NBY/UpWVO1HxZpXBGivgT3hCqnJfwge
/M58ApZNdGR3YupwLWMBC3Ie7wEnRGu6OzYZHgoml0nDhC9qwAhsLA1/v10ur85Iv51MT0tGpF5u
4tMA0c4lDWBxRLILKovGaJ5i+P39zQsGXmlZBBtWp7uyUQPtk45G3eW8TrlLYTHaer51NWkeXHwV
VDK/JAxXlAaUiKWWH60yeXTIdZwYiWnu8AKFjPOily99I0/kXHytfs9aYN9qJstj8/htFbBzAknm
IzmBLeXx8q5JroRswXihB8XWpQGMehj7MU7Crlw9whNKlfzPXVYPHwIJxCT7ErdTJxqYgTinty7O
uRxDCdbOMpyXhL7UPfCEHCVlARGE/bYjNQwdwoa5F4HvyaONXU8zAyK4PCRLDpLLbDV+jQFYA/fN
cGpKwXz6iCu5jamTXYoyavqN18nlIGpxgPz7VFXN8T/2zqw5bmXLzn+lw+84RiYSk8P2Q81VrCrO
RYkvCJIiMc8zfr0/8Ph2S+xjKfzeEfdFVzwiCgVk7tx7rW/ZJUYsnwADUHrBS9LTP9MEHdT4YA7N
U2sxR65KXrniTsnuUFSINTlMDz0/Fq8jdMIrNU4gdTvtBbLld4+u2ErqxnfcobvBbIudpnfHZDJe
RNA9WwRU0UkIXibXP7kZVl4pGV06+hzsUpO3O4QPqVGlR0cxZPcgbdhVdvFImOucD8sFoWY62RZk
EMECunHdtOPRaHWsDygJx+oSEaBioepqrGlXkPTmGzohrgPSHc8Nzhl3Me0ZYJjd/QBMjob8Hmzi
h95BEmPrRHaLB78PdvYQnc0EK1iUe1eZiBCA4w6PAtI/bUC2I2mLdXqSibinHnt3tfwhRRdrRjRk
LK/ZzcDRz2sNWth8lfZe+vG91sy55vJi6t33vrNh9xTlFnaav9ODE9j9JT4mBsRVd10aAsUrB7uI
4K+VZpr3No1ihlxiqYS4+nSOhn75ERD0hsYjvKNN8cFabUFoXTOgecMrQqaeT8ikJot4M1FVhzIW
i3Z+tKmvfvi8GUSBwJvJ8JxPEdIku0PzLRoMwSOTIige7tyszz3jVcAjAWFHeztABr8Mqn4gq+UV
e+xRsyHmNQacbcr9BaxGKnZtSfLpWnd7eWxM5B2QdHcZID6kDLG26JlrxQT6dWDo+e3odNzEfdYZ
rtX6czfx/BsqPhg+AJy6ffXj5ENJYy9bZM44tpceIdDDsJ78d1+G1nf8KsGqtrQ7XuKTyVJ1iEn2
hZLlzS3Vng2F4UsjKenG+ruqUC3VWYdZHnE0MxbQl5zsoc0u8V1x+MY4QbZNQLEyPvHEk5bXjt80
u9rJKn6XKnrpfIlqi8xgx2c96jZ1Co+slB2jMjkeTDBHDJt2ypweFORjJ/vh9eFVHD1FzSdsH+Vo
8coS9YjS9cmhlwcf8d5P+488o4zE7k35gITWJ41ha4WRdtVWyc3klN9dt93ahZfuhSq/ByFii75g
4J01hAHXVKYcNaylPdovwfDkTfE706bwqulSlJYw2svpyrDTgc8H41mhV1zP1JPSeLE51ZpJ/yCC
6CbXSFEoAQ4d2arcjSZLIuMYFuRJt84rzt5sCAiIfMEdTujuzTC9EJHbMM0sRKu8VPMzY0mEvjB4
d+iBdmBzwO+t/QHMJgHKcR6cANLtwZLX+A6mnd4+T8N4LAPn4AU9yc8FQYV9/EOr7U1OiI2cbcyt
myKQYeKwUG4M5zKCWkvTu8Zbn64cDJzLiAwjGo30i4iLI/yFYgzO7vTRTXW+yodBQsLCfxoNmPyU
aIpljRBZTLLfTOYUXEk9RUPtUVxjc20jBEROUdh7yAvR4mTnIRjmOAAsDBiBnQ8mWDOCrrIc6tre
3K4GCxqdVtbMe4PoB+4q/9j37nVLml05IjF18/cuwk1kEylMlw6HI7OnZVuPBKTF6sI4csbLUlG7
g/XWwIVdVXiFm1rS6EkHzMtGnzDKR/AG7gPYsaJNHRsu01bEUEs66zikvJGxaEPuMtNb5VDWKlF5
q7RElTrSQYwIF1uIKEh3o8TXGhH1kVQgy4K8Q6gHwrO3WgJoddKltR51auVUb6nl30peTwwuQXyg
77SRRr8pGI9Sm7HLROqgYRtalFjFse0bNxW8wJI10us+wth80jyDSc+HGYHWSi8FZuAlKWh0etyW
B6AmLZaIl0Xeo4C2iKGK0kTjGNcAdCOXlrbaNwvIPW0ItEXKePbT+KW0JPo0p9uO5nfLg16UEo/C
os2/QkCUkST3hVleyioWa1lmQPx9VBO2g54bdB6n/H5rVAAYOlrvBg6bykKNlk6szvlLS52WGGxU
Ac+yF8g75Wnuxsu0A7yJuz5rADCybvW5VyzqucHSB87OynhTWZu3aavLdc/kAFzJqZ2XwDQjsKxQ
xpslE5KoeaTzNNpRZMbbnlYBeEw6oiC8zI1RjPZCMqLlE36vpM+4eYzdbR6Njw0NzT35imTkOtdF
U7+VrvMw5TjAYrstllmOj6CbUAy2rfnEzFdylJ4eAWn1d0gc2uyb46X+t8STODGmYAvdZE2TWdBK
XJS2KB/zmCtBQIb93YZXVg8CTl6blRvOS3jdqLQqL+UE1cQ6ESB9sa0C/+B4KPqc1DY37NMLCLLJ
pi4Y5TktQQ/9xGQxJEkyJTg9FkzTBg2kqG6VT8qGpWWOwRuiv7XTlE+fpKD/Qir9AakkLOPzRr0N
/8N/z1cvzcu/vWcNPIvzS/r+v/7b6SVpXn5mKX3+/N8sJaH+Mm2LRqlSti6FctS/WEr8jYCqaRJr
S7StgGL07yglw5pRSobu2lJiWTVc8e8oJcP8y9EtabrCNKWNSdj5/0EpGQZsqJ9ISvz7cJpAVCjb
UTCbTPcLSQnYf6r5MWjogP5HQxdOpqsCTUdt9ZAHS6LcoFo7b5Ej9wVlxRg8JcGbNNC5s9mgjCOj
CU1FtC3woIt62PQUzqXObEm/JHl8NTnBPqcIU4fBe8SGu2B2IG4nSfBN+wJrl6o8a1/s9ENvDt5N
pt0wR3fzQ/LwScUBOcOVudoarHhqH139LkqvcZiM+Y+pgGyabSIDLyjIvfQKS5kFeRWkQuSQ7ike
h3pnuTfKWg1gv2dzpOUxeek0bHTGku7vVjnwGlCApemKJWFBktYCh+1Ch42OiCRnTTZuCrzWg0Xv
D7h3SNexJz9vvj2BNqyYDkMuSjnqxcjz60MGpD7U+Ahg2cBZoGg8xXq6CTV27/SbE78i8jDY0X2G
bIwWgTVpuKnijEOByRWNxtLjAD8xKS1swB+E70ixoNnBvMGjNdQv9f4eHt/K5LohOW16aV8ZebBH
7sqE3IeRGGPvRCybB1d+iU17gPDuvYtBELfMoM+b9hnq685Hr+AHmzaIOEmOqxhK7YgpJw7f2vLo
B5xAG0ieC6tzV4JxG2RJNn6TeqCFIN2iE4VwtTAgUw4stB7l23ydmkkoHwf08LYnSyleFiXY9DWI
C3xZj+14kbvIIuTuOdexPLzYLXWGUy6xZqLllHAyLxVqQELVWAIJor+YdKlzceGaZpIkElv2/st8
lSH5zSNOIDIQIXG8aRypTBSFXj5sSjY/joxkG3dMA6lHQ7FNQYDK6JmnqjI5LeUMZhWKex7U2MA8
4d5UBUh3TiMI/30+ylAi0YSRA2whHbS1ybipq33EiG8dM8sgwCKnSc60rwhaFv1wIVGK7mUDFkLx
7R3Izt2ajJnny0r4Whi/rwIY657lcezq1wOQkonQCsghjJ7YvBhL586iqp7z+lI3byKgqEDtQgXN
dFYiOTW2+LMWKb9G1weOXByZGShlZO6p4A4DvJbrK60DzYt3LdI2aI6IxYTmc8D/iaGbh4cnFz0+
qi96DHBBHZ/Kq0c1gI3Sty4FnHHOEwuNb6INuKqI0ql4a5tzSbPGZiAZO3u3uoC5XaDgWlc8A0mq
LWyMECVVIUlJnYFzg9aEU0C4wL7W4AibEH2NnlzKslnEYUzNQbymGFY5XMX5nvU8K/Ofw4Y/G28F
F2sRUS91/VhiCRmyEeg6j1PNKzayogz8fc8BeH5W7BurojzSBK7kehkcsAovtO4URG8/LeI3f+Pk
/i1r05scLwTcOJul+T+vjaYupYStrXR7Xjt/oswZNuKjAKfpQiYfNRAbnMuc5xLsSgS/Ltiitzz1
aUrCbzZ/MueKocWcbL4SCL5t2GbTgGQGl6su9v24RebtsJgUm85AGsjQimpjEel44qlbgyLeOsNN
pe+Kz0Cg+fHHMj03qDEuJ+Pb/JINw+c7UOe3un5DHjJi67lrximrp0cJQoUXCIyQsplDE23CN18y
ipbtxeMwBXKNhuGbir6nG4/fZuGdSnNmgm9VeVsPiD2iN8+J4ICIRQgx2aEhbVnXdXCX4iQBDvf7
uyv+cef56e5CEvz57oJyw9equLtT8hgPD2XM4AW7B/lDKztiRoUvtSk/DIXN+zwiJR8Vh7DqaIbl
+vdXwpb5n79nBUPUMW3wumy4v15J1mkaJH90oZJaeNgUAkYsAeEgkvQ9Nw5hLSfWxjvksDwwhIw4
3m7IiPJLNNXQ0mHnWiS8k+K2rfUrjbDHaiGL2zi/5jBYlW+FeVVqey3kf0+GsY0tuhrWrkCJCBfl
9x9l3q3/g4v4uZu7umS+Yc+fhpyUXz+JEcEF0lEmIajYVC6tAxQEOqoL+5iDJPj97wIC+Q+/y0Bp
Jrlrwv3y/WEvJwR2IBWkVxumUzTwk27TEmkyLJxXunh/+G3G/O/98tkEhZBuUSvpFoEacn5bf3ob
0aUPmvQYCczrDfEIe9vjtQpmDqDYD5I3UIybeHiTGh1+beWyZ/SaC6v40kOVa31/RnssoXSdRVci
BQR7o3EsFe1pXuWzmtyaKb74UcEYqHj1FQynnRsGj5ERbTNectxXP0xN7L3goQqb/eQy168lulxY
D6jU56sgYvqmdvpT75Y7lb3Zg0mjf0PcAe22WwVlXX+B0rEu27c+IMlb7XU217mMQAfFeJG+RLmN
6yv+x/Z6GulUQujpwJr5IxGTVARKENsqolWVAgNr/Q0ac6O7gwe3rbXvqRJ7LdB2De/8WL5FU3mQ
yY4llEkdT6o3rFL7RuL9Czt6Cqz3IZc9bw9MEReIqJY91L9555s/rd8/SEKUvIvestEWuAJVhWko
ok12masGevp4GHg5aO0kHOfmhR597KF9taMVzMdlFGCPHZ/gcjAegS3Vo7sKtpLNT9GZbFqwlNqP
bdI81eVNM2HCB12IECLDJViwSeBYAOq0qUhfHmt6FuhcuxjA+fSu4hsNNe9su8DeziBx5so9z59r
3lDS/Ikcu4Vdnia0KmSI08FfteTGDeK7w5R8vuaSPW9EcTUXbF0JAAa61xxLbYPf0rGsHGKfAph+
a4prIjC1pY1FZfaoUgKhNikbf2+E6ROslx0i1VPe76OR1AEj3Ae1cwa3tbNs5vE1phh/ReSJ0QVL
kaerhNZgEwb4digWmTN7NYnpO8WAg0Mhnf1xQ9zHNsq7teGX3OGtjvR4So+T7RMWp1G5sTxK/nWE
dY4VbnNoLSlyuVVonT73ZSSm8M/ilzqAbkoB61kXAEWwL95bPgVxXUtrOKKz3M3btUGXey6Pihiv
QUZSJC/NvCOZ6VuMoGVKLrAOlyJqtmNaYI085sVtGYV8FQy30SyoyH+IM4NS8QqAySry/X1T+A+J
QIs7PxDaZWwV79UdZu8jHSMMmd2pYQw3ZQwN67feecWRtBAaYX/m0XaOowMambLWeTWYL2biIWO6
OP8Gh5qaBz/n4obu4BLzDcaHZ7mCwE9/kzqQ07/PVka/DgzgvA50vUQqNRDoIPFHNDur7DcGs1xK
EaobLPir+a0MIbVOhF4WbHlGec8TgLlmR+7BggYxQ3Wf7bCQ1BpoeoiH2TNzsZF1zeuFXcJAqS65
PXzuVsT1EbkEMtHdVX25S8nzIw7ms76teFzGuaoeHtLmdT5E2CW+WM4YFaI7W76BC/q8iizCBou1
T9cwAvp0sW7b+m0uonq1z+TGYVOcs6QCF/XphF4QEXqgdet6eo5DOJwaj7Cl4ffVIZqgQ34AH0dv
i/598ZbVTyRH7WSPI4k2K9KqyB3WViP2VhHe1BHVAJ+n01YTbvsalL0weLmSbUDye81QuKq9XWne
O06+CNtLWp7R5gpki6i1OVmQdUPmCSOxEWhIt0qsmcbBdwUX5/NgwdMwHx1cdlGwHLvZIJZBEEJN
uVDy1vSoLC1tkYc/NPCU4pvL3K1pbmcWbcUibb/O99woSg5Zb1XGuk+d6fbduuspsoFmzieqViTX
ts15DkycnpAHW5ooehGJxNsWhk3pp5wzObEAhNe9+jqufJwg80Pw7LXPOc6DgMHyfOytnhMP5wFD
mrmRx9cKMu7SRo8i+wgZ6/WIRU0rWfUIzgquQe865toAaXBw8vgG1QTAYIcpvALhKpZRadMOng2h
BQQhtR2ME9pEZIUHAEZLY4DaVGQ3BWL2XEPqSU4ueerMMpnjYW9wITb5+q4Wt2VM63ZXJA9ue5UE
xAisbeh23nNoEuKmFv5DQ0U8f9d9Fm6te8yF9JE//nWxOS4Zt7kT2k3cJ6sSQHtoaxsHUyPuEc6+
25LJUE9GmzmMW1UmfIsY4JDxG+OK0DXSyomBmDddfZuLDz0++oLWqsUsujx1Sb+hysB17psmLS68
WIuKQY5qIA7UFpE3rx23Nnx02gdWVtBBi1bGG0qZrcUi/E5qNVqTK91/6Bk8k0uL7YmT1Ax1ecyN
hyF60Vie2QE8Xh8Oq80xFp9hTQglp1VpH7PkoQR+2lxjHQhJvwwIITu407nJr0dWQMwqXN78lU3t
xV43eYPXmjBchERdWK5854gHeISvBNzH7l8Y+69ysltiuSGdi02vA/Tv0Po0F5EmDkzKXWToJI2t
MWQ/an55jQt/MU0SvBpVn9DxsbW4fi10ubDXspxtGtoW/Y5Sw4lt8glKfxOg7cEFvxJuh7yNJyrU
QBnyIrH8iaS+diOEqQkOrUUCdV6rgwOzshw2UITWqCUHhQ3BpicokLgovpGCNuCT7201A1dENT9A
EPkI3svtlhWVAUaKqgwVBjZ/ggwWeASWidh505MpHzKpFvPn5z1Q3XdbPo4F1i7YGbMjDuFYCA5K
dciZMGXAthpn5TXooFlwJdueTj6aDg9woektJzLANeKonLheT666NTK1kQN9GRbJNDo26VPVkdYL
8BnI/Rrp0SJreboSXqscuC/xWQF1I7ODJeNmqgb+P6bSIrmff3HFUbQMTGQD9T6VwAAcb6n1D+3w
0dID0ZNvtZHuA4qXmMcbTsJYxx9i+pbmO8N4YDK6aFsoBdpDXwHFkh+GZILN+B7MApgIZIIyZBv6
mB8UydokvI+hf+iNZpmmDPNVy2Bhi/hqmVsfk9Et5ltSsM5Vg0n2CBeL1mxnWQaJGx8WOU0jgctt
+JyBXoKWDi2yRwSqLxLxnI3m0iMlY0IM71IckWpO7AzfP53tCpZFgjZHnzyERPjPQcENU4hFE3Gh
xwXTVO49RBodZxVZrElh/fz5hHaNxj2KcKlCi6HTvwbFgVs5XTW6ojTlsQvC9Zi0vAA+kvh2mcRq
13dcKIkBEYOGkNVOY3UgMYZj1/OIhrumepwXCW0Gi4hjSZKFOagF0Bg+U7tRHAkHe7hNObvPP+ZC
iA6ddjkrNfWs2+QZZGGm9R0RtboKtlPl36k62VhW9jySkik8SuNmY5Yfo9mfiCJcAl1fRSnJrUqy
BLBZjPLoVtcJutL5tG/geaNGgenJKxGDYWASA/oAmgItcUpfM7hKiY1B07IW3ckNokvnj5sw2kzx
yIjP3+MueQ7BEbVId2B3YeSm5Wm2J6jyh3q6s2KoL2xnnU/Hif5eiMckRZlD0Tu3DWtjRpN3eG1v
/YKfUGLbF97OsIPNXHjGNVvxMGzmtk8WhxvsG7S2yCfV0FOAjphCyE7ipcK5OaLHRV6+Cygq2bIX
vROueJSt6YrHQbeRHYIcnnuQQzOzdJc15t6SKi00sIY2q4TEpBKHRhx5i0asepQlPNNj/wa1TMl9
l/AdBD+AFe7tBtgwzvSYvk9tESjSXaapOrspEBY25YAEih8TNGEfOhBdwrnISjQPiE+8deuEBKTq
3Bv1fmrKbeBHFwOSZBtoqzQL7z5Pd/81WPjTYGE+Nf/3//0//x+DBQBT2fuLRh1av7S/DBjm/+7v
AYMmjL8swzIFOaucjG2SEf41YdCE9ReGcddy6NUgoTYlYwz2oSYgJEH+ZTk6Rn937vu7tsU/WOft
51/pf5HwoBhuCpModIcgh39d4c3fB/L6y59/7qIpfsdP53YTrqwjlUUHTXCNpmXKX8/tbShcL4QL
ZjfuBnXDD1z543VFjQdw5gf6UrR2JTp/p312Rnn2rLg8Jq3eQy+nrAx8Ule7Ofe7dVmBi8j/3ggb
z2ULsUtOHHwwZB6StrXWVgz7zwRRvAToGcH4c4xNm4Iwx2RR0ElD16zK0bgO4OdMgJvAw/nmbvJd
kEPqLh3XutaKm7J98SqnwzsLfMPD7mOYNE4dGDT7n77J/3uffr4v5q9dp8/7grvXkSZ3Rwk5D4Z+
7mewT2catvtrXPlISnSooGSyosus6ldNmFspT+Xgdytch/iKwuK2o3toOJki1N1s8EQiWU9DR7DO
Wum6dwmKNnQV7RWrpI2F7mgW+o+i1LIjSdAvwLYKFM6ScbIDUtDF2F56XXQM54DRYDKYImwr8NnL
aJQj1BGUEcUIyc/OYnalcoB9+2oBOAwx3yxSvvHl1ELckuEUEmZWO6scB8+mZfUsnLq4JjRz3Bhu
d6xqPV8FAf5M230HvYt0u6LRgiHzqciYNjkt2IdG+0OzSM0du//oFf19b6VOO0+XpnIYov16b2UZ
O1NnaWcP5uS2r+5qJ83PPoxn1dCLNQdjWgfVQMFYXmrIncBLjCfN0h9QD9AnLTCl6QH1/UArlwQ6
DGNmvM2iBvUASUpsy2TzEOzOGWnE+xFW0Ulhy90JGr6rym9x0IUoAOwqzGYPGLPbKCViDA7iKunN
A+MGuVCTrLcu7+eN16j1CN530aj6Qp/N+0Of7rMx9vVmKEFIim4Zkkb2lwfNtY1xDJV2TvpobZeW
t5qs0llZ8YdqAAurgEMW7uWRIM5bf1SPRe/RicF1Hg3jCoZDDH0bi3yxCcPERcaTvmrBmK9sPLw4
hpOPMkL/MdD8p8UUDn/ozYp/WD2YnBo2h0KhdNf4snp0k9CQNLrnKC29a4GDzh0aipSx2KTJwEAt
nLckxlINYkmwGVcqAOzn8kOLqa7f/vDKzr/sy500GZhyCy0WM+vrK2uVVVUrFCeypPp1TM5bWgcj
SoN+hMbBw0zsp6SGELl7r1P3orWvr8ukfBkiexaq5RwjXesGnf028DRsXJZ9shobrnw99betg8yi
1qwjLbjzDW39oXzwyvFb6MhwbScFoa4GzTnAnQNQBRTkNF3rqdRPRhZ4+8hCMoOe8LWBmsy5zin2
5YAH0jOdamm6vGrQxpwNLq2btJdY50U4npfCIBxM6IgjYjsEH5A8gGS7Qpm7+/2d+9K8/XwhAdPa
BnNw05y3nV9fyHhE96Qqda4Bmm/K1MeNOSFOqxxz5/RYq2Gt6hSXTHVauRxwFXFYOadaVW7NoCMn
kYYQoRqnGAQRxwxv3E5RYeKSYYRWHy1ewMmS9kFLaSKSnHKwfdTRMgkHpDj0Hc08oIrVSOxRerdn
rtHr9whfOHhVCCNZVMsFGa356vcfWrDxfn1cbF2H70d8qnCIRfr1Q9fZ6EAL18/JMIRb0dGB18UW
2G618oQ1rO0gLDajtfPs8lBfZ51u/WEZFP/wvLLtUh0wDDAMac4v108tc4Y6oVF5xpmVBSlxG30Y
+c7SVIqaOwXm2BE8LOkLRvoDdw7DFSsaC/ef7oMxLzBfXhvWHtr3tO2pUT4fjp8uQ/cTm7wP/RzA
36ArFq4b9Y5oxrkNZ4qs1lYnWYMq6QvrDqj6t8SN1aGp/XGJeZ8uKbTBZVh15q619ewoSFfOEMrz
BDyRWYfKJ9LSpV1NCKB6ukxaDitSs/3VNI1q6QLqWriolnj9/JcSzWjoYcVp/aZZWTMyf47/+8Nt
/zI3/HzYbSFd25wTqlzj62QkMICvEw5+LsPhBl9YAWEkzx5pORVI4s8YXxkLEccKbMW5LQ89mrql
k07dyuzjrVklh1IrB8TcvNCfKy2TonIzFKxvEN4ZwCdnV+Kk1JMfdVM7W72qb0UGrh6sx1tcImsi
pR7tIba4g1Uw8vASmhnjBB5dFdvMFuZO4vjRR4WaIhgJPSluCp2ORVOiCXNg+zGtNQGo5JwyCTxh
Jgw8dt1iMAdSmBPrh8krXjclGHIYIV5LcE4cTCafh+6zLHyctYZFg8gPwyvkIByoXWPTweK9De1b
9LbhyanP9oPrXFs+fKDCc8/1HE5fpV0Bj4c0al7jJEyJyRza+E+74T9sKDZmtrn4NXj5rC/DvgCe
vE8gwRnJV70Dd4/jQOTPjB3AzklWjWkibDEtEHg3IVHfQqO/ax6cLMNmUuH5Lotik3OQisIk3UOK
XPZJR/Rk1cCWkQbHPYNl3OFkXbvJ6fcLyudm9/VFMucFdC6pGYTNI9WfXqSodzSVJc3ZlMELlUd1
7Cbo4R0ddM/uHUIdxgdHbP2eLjfOf0B4uOvoptlNTF41qkBiF3DXKfmUtzAKhzLFfoSkofCGa62J
IvQZsNuqSuyiKnNAgqTTkg3JJI6TVnId2S4d5IQZUUwMoiOn+b8Et/f7D/nrmO/vl8clJo56BTiT
Lea//+kzKt8i074qzoQHSR6AZu+zVYKbGl+KMr77/e/6p4WJ05EAmcn6BIvu199VJI7Xl1V2jtOh
2Hha+KG51Dm//x2f55ufvzQ1n754YVgM6P/pXxfhNJd670p5jivIapXER4Xb390OKjxIYI+gkvnq
8PtSA87ppSP4L2qHuIZPa8qjllBOQ3xYp8QVrVVOvgfBLrobFIzoIJD5ADpiA59kHl0pG4vLCAFt
8hIgxepegw3uaTQhizG8GaMWqp4oSxBYOfX4XL9VPGgLHRktHiGsNDkVXcoPDHXxGHA8onOH3D+q
XGc7tSRVGoAU1raRHjGpLw0knncFk5Hs5HUETpO43v1hJTV/nWdTvzuOw9Zpc3BUCifzvMH99DBM
hfDRxJZnV6seal/5V5bHvGcUVYc9TdsSl8qgF3vEsjDCbKls6nKM9BeDjLLRomeVeEi3dANRxTy9
ARuxJTyC7n2a65tyRG1tVCuj4Ow30YKjtwm0WvHd2F7o4lIMJQoZ56mwiVHA5Kvjbgm1Tchb7puN
dlUYzTbRR77PRupXJuMxYK7hShQeTSittLY579xGxCD86imJd7UescdhHajs5ntOy0bzfPcIjNlf
o2bbhAF23e+cou2rQTo/uiLA+zyVdxFqwKvfP5NsRty4Lw+lo6j8XfxHnE2+1mPAE6fJJkHZjiwc
GYnEYg5dekqBhKSOuOmtUkcROPy9FxsmTjAvFoKZZnZLP29G9/BJK2BQKz1S5hpVlr1H4lqYHCf9
3kTmDCto7zClCKI2OlU1MT0BHJGpxjHhA/MjFDcBxqgX4TliLiiNUq6nCWyzyxQb/nJ6jBTI+1A9
Y6Z3TxO0VCgTlVjHiU10ICf/VRGySncO8+24AgA/OK8Zk2mU3M246s3hHI8HWSPUGVxJ+8AKYcUF
gJRKogzjVFq7uLHeHbsgfw6opD8R/jfP88vWna46NikxkV3sN3Vyk5DGAlOY0ntTAA6C+0HCT1zx
cXxz5Rd4kFsctxiIWrh6wcC7h0hlVfrZWRKdewyi/G2cj1xgv85jx6to5uFdPmYu7zIQwF6A0ujT
4EiAyJszFQwsc0ZGk68fxCHILONQ68O3WYvOoeKdsSuokqasFiNba2URH4BiPrSEc6wD3uLBDx48
7vLZnmhvGjoRMSxK4EmiDqUWqPW89Bh1qHSACBYw27ZMd5+hIsO7kF6bafFRMGLO/EyeihR3oW+b
V2PdbLMeOoAq6rPV/ajIG1t+Vop+DETz9w+n+XUHmF96hEtEZTk6zaevO/RUDGpyivSsxVG/c2pW
TYxAw1ZPiRiSmKxhbZnIE2Pqd6cKAJgZ5oOn1yTjVTPNyHLaFaYjSEY+7XBQmnlkwIHtSvdozGfd
JtV0rArNNWkv8Yao4jXdsR+ceu1DPwMVNNM7BymuGdG43ChjT4PbOTq42IK2G/a2ig5p2qFVk+So
YAxoVi7HwjWTZ1QFkX3vWSnMpXYiopHzR+gm311Yj/RF0Hd0Knwn/+lE7C/qBIDrG2eITi0siMUE
n2ilad2w1pWT820U4Z8UV1+7ItxYF2QhhbggwdX+eh4JWy0wjUo7Na2AbdAyZCq7zlmZY+SQxB0T
I9Lh8HjUx+aEF+MPhZf42u+af7tJw8tWShj0I+fN+Ke1vOo8w9NM5zRUiDGD6tESyZWwqnIhA3Z6
hO2AkiJrOyO7YTUS5Zfyldaw+qFMv/cuPaZRGtewWB0SEoyDgAv1+wdP/MNu49LxtCXdT8nj9+W8
Rq5SSVKhe+oDF5+38cOJSch28+Glb7iUPNVvfehz5WB9HxlsrCB29RTIqE9Nlp3Rd82NT2ffO7se
o5I/XBsp01+XbIRpujItyghozvLrKcqy9QTcJDkktcvsBRlsCTnxwdQ6EhTw7TVpRD8ArDqTYm/c
BySETbRIGMayt1QaU/8mInQEzkU4K06n2j9leeNc4uEFCixinqDKmQQlPcYYpCqucyym3luPPULe
vKisS4uGeusCFABkqqyL5eL4G8bG2vn+QNYL53H4CsxKRxgJVxHRgpdknkc5VacdATuKQjfugqZE
+liQofD5RxUAq9I1imgvATloTvJ2bNr+wS2uB919TEVW3E/Q9fe9Ro8Uiqv53bEx95VG8TqBdgwT
QDgxkpqNK1XGh8Mx1SbFcBApuWgmgeaBRbc3mxhwJXJcamKwCZE4Ucx4V8Id060zhud2akABpNpV
oKmRXaxaV6OaA90MgiO1INvUMHNxiCJ2dc92625wipzcUvNu6r7ogfZZ/Y4J9Q7Me3QX4P1BthqJ
g6WC4gJdrmAEPMIsBelxKZr+gUHdaaC8/9YwHFOjE+/cLkw3iYrHrZ+FwXZMVLplBH7nO+K9q6wd
2bYpBmpvJZxpO/XIZwOdgCajBFcX5zBwbWZEvV1vGrUaq2w8Kl/exQ5QMqedDiJAi9AZU7mVmYaZ
dEjFdtK8bWYhXiyD4dkR0buR93IF8QkgoxffjtaVCyP9hq0UgmFlzzM/nnf0NYrgycNQKwRc0c4Y
5A2U1nUSmtXa0GhTA/+76weTBLK4W0VGca+HnDRw7f0IBBAxCbaMwiDf96a8bhTJlQX5oFjl1Ydl
q+q6BXSv9e0HbiZGW3Z+zVqmL8kEvk2c6s6tebqMKX0qp+iRUlUCQs84CCvrLTfse6cff+RTc024
kLfoRzp0JJMehsA1UQxyz9iC73Dk0+bvwMp3z0XtPWdxy/qTqrU/9W9WT85Dhy5QRM5DDOvPs9tr
zbHdlfLso5cYm0Z43zvTIkESo2ZPoSzanBTz3j8HfQtzATgXALmTa0ZPlRu9sqk/BZF1TCj1s1Fb
+xVOgn7OCRrq6T6hGW/61esQMmzvK7BQMJSfB11RG9mhB650vIQ8SCgJOKS6Ex61ztYOCpDJLiXb
fTSwBVetg0JHq+41UJWryMrRZuGgXwe283/YO6/lxpUt234RTiQS/rHpPeVNvSAkVQneI+G+/g6w
TkTtveN09/2AfmFQJEWKFIFcudacY7ZIGrxpH4S0Sus6P5t1Nm2lpl61AWAFZ0Co8pHbr5mz00SZ
RyZaE5TLhNkqoZP+zmkG6+IhI0WIK2GXETrhnITDkRNXKiN45WevWd2ltfgkO3fvKl1bwiEmjMVg
dNobCEwmZAoqRXhAuNASzMJjETs41A3gxK7DWQVl88g423CIPesMpB0FNl6d4nPVJVe9lOI0UO6n
Q0DHrimXGfDq2YVxqcyxPFYecHDNylaJG2ZrT2H3Q29rzpqLgN71EdMWUVDBW4dxbOVE4btDXxZB
enbN6V0Q/zktHd0o6CPBG/Ko9XPNhQttq1VcYZePixSskGuUq3pCk9hP/iaZ4l/CgqXbpjn/smG4
qnp4waIf4M9D5UOT3+EMQpQa2sJ+0VXhT61ygSJLdZ7F+aDsPrV0RCMSvCLDrxn4IDAki2AKcyJu
gaCceh9jZzVCIVSpddSM9sNq1Zqd95tMHjKbQVaEYtrRCEmaamSaWi2++9B89yaPRLJQm0PHqX5V
8hxB8l46ZTqt7AkWFpkftNrwZ/eNN+7oWT4G7hhjsWYdEYQkyqD4gjHmLFUp0DKlwytn+le/jPuN
6PgqBaNa+l7zTsDzT0y4KIybdKllYj350X3XAJXAnN3xKQszQhkHvS5KkldDCbL9mKXrXcFUwRba
wtbfbKIc1yqsWQVg5qG8JdnQafR1FgzyqtehsyD/GexemqxNDat3XoDhcFrb3EUDPCBdI4Ct+qSh
xODEDL+mqEQfVqBcM4LgPWqDfjOa5XdBi3gPv2TTGH4yW+R+mkZ9HghSwjitc+xS2i4CMUBP0bUX
wq7jg25fa7MLwXrmy8kn12Q9JfJZtKmFh9VYD82HtKtyV/lBtgXNfCwIczr4BIlN67Yf+k0SV4+M
QknnISEb1U02sIMR2HwHTshepu/GOZeQrHaIVGDM56C5e6/yvPnscEwmMA+jayIFA305B7nc0lxu
FxTgxUEFOCKIW6QvFsnp4EX8k52PkUE//X4GHkbfUgJYIRb/JCGS4/ZLTekCILldvT1T0g6vtCed
dTzHMdwuBPyIiXCFaTNguNz2kV9My9s9Zurmhyb9qMnQXYu6fAM7785x9AEFI5wq5Gah5P0oFPCQ
j+zHcKy/W/t+VPrF15PHhHqItjKvPxnDPuv4jvZZCQ6iHeWBhCV5GF3rRSTIQAYp35XVOmwJTTZ1
WnhqACM2kf4qB/jnk9stSMu53D5xLxuygz0Qjyr5haqwnoAH0/0iVGOEE6FrYJn0qNIe5XyQjyGp
XzXnztXkRuZ7pNvLBvhQT3l+6IfqSKU1PYy6N20DVMBTNAeMFnm5ZibFtJJOZzcM9NZiR5ypCF5T
SZfTswHbQgpekJhtLSbMwNQGJa23kjGr03fmBVDj2hDjU+UooGfbOClfvFZFF6K+YdO449JFUIdz
8Nlm17mgFgUnojlvaUbJGTrlg5r9OW7sf2t1nj8z256ug6FfOzQZwKS8u9Kd9GU1wiR0DOuNxHUq
dyFfstQI7+Lm5JiVB8kvWHVhRPqXwpUnTIOskxqRCIFD6ZlqtyC20C7WXgoRtmk+iezjfaIzHnqd
gFujJIwkfQET659E62r7zKk2UdZR2SAxgCQRwAsMgv5YZdZF01W/qQJjy9z83W5BFAvND+/prvnH
1tLvoL2F9+UYnOrJaFZOZ31W0V0cxOaJbmWKotn+6moU6mOj8BFU7bPIvWxrfuld+oQxONlobb8L
fafZ+4HzKgirYVypOave+An5Z1oFkYx3aFq8XTsyIyvZ0QwMiJ87FIXKzzv2F6dROWyBk0MQOTTD
wIm1eX+Zld86sqVzrRp6onwnOfP3F5uadIpriduj9nELYjrj23uEMZkeb9ecVmL7N2kP8x1vtrE7
65An/9XN9aPVAElNi2mgh7F1HBBcENs+IgN5J/x3oCLdrFObqreJIAs3RjlrIGyAPQYY1gimA0Ap
bd8iZ8tHVW4DY3j0xnxHRgnJ7Wz/FxMj6yIqrWXuG7/iUKRHm+Np4HxzhTHyy+hSk3wfrCqJYY+n
UKdXGJLlZIr+uXRJATasqPhuK7M8Vyo54GziDD5WjwJIyQqkVQftK3qIiiE96EVL1MYEDynXjfDc
C7wOUxKdoJj4q8SpJAiI1D0mxEiMbvva0+84hEZ2zgRYJlRGVW191tqH6pL4IsL+ws/+ySWMiqSe
9zhS/Tkjwi6YoGIlU/gALpMkThpQF5PuP2QPgaY7LNd9UXV7VbeLRgbl1SCrp2P9IWNpap3N1GgH
Z7SGXaHQ8OV0EfdOzfslKMt7aJ3oi4koIaYx7k9zKNOTPjAFIgAnHCt3A2GtvvBfLBbFnmXbXMZ+
J6AcNC+Y1UlpALuRRX2zo2E4rGCrHGQfOxfZyWvK/uCU51ICB6CsdqmyGcfC7xmEuDQlt1sNvKVC
ISduWctgGWhXuyVCVrM4zmpfqBWlydXXnWLNgZbscY58ovA5soLh1DeoFakmCJvWJ2Opu9ElzTzk
0JmCD2cRkBUrrYNJXK7I3rafO7CcxP3QY0is5KSV9O9oJZ9gb6OubqPHvK/VPgX62kUtJ/ACfUgA
wQA+jtzWpvkWdQOJ8yL7AYuoOTjKWWsksjVBYz+EmiIRxr2DmuNfI9M5oTxnnoqo7TJWlGWcJo2q
9ED3TQ+thZES7dgc4SVQrmdLs6rUAVAI6s26a1at49mbtENbO0n6xYaSRO6S4nRnt3N3jUnsZFvV
W4aqdvC19pibqNI7hotLRq0tZyWdXIH8Acx59Jz0/c5j4oXMWq9QDmKEAxJPoapVs+ybfLbKi1DG
hW54tNIuuy0D98QgizsPRJhsa/eDlsPCn/89kW+oS9iBcKGD9ABdMN8ZWfNa60RJsRsGxTJxvofe
EbyHHWuMuheVX39M4i7uc3XoujkmVCXfSUxDwOPwI8GwHJcirH7qvPutMCQnbEUep9k5XxHZKklP
Om2D1+RoWeNzx7+Sw7dGh6EHVwsIOPsP3CF6IV+D9oygPTp2Dhuvkl2TnQ9HKplxo4XAdzN93KNx
JLOUlIxdRFuQ07pF/FLtkPhLmi8Yugud/22UsG0qZPE22giPCJxMF4GNTQ077lrI3DuRAa5wNSGT
dH/ohD6desEuMnUwUkzegS692KYWWlbSgJCDN015SCvaoMNoJtuSrTFbPL84hqLa2IMKtq2VPyZs
cYmOtHfEASEz7SGWtU3t78itxdsZ9PmxbSywSmb/lM7NYWOApl9JluuIM8kyJhF648/BIECZ310j
EMchiy+pKN4MpxO7wHaepKyqDd9SDB00Ay4SjcuyKTXvSof7FJf5BdxL9Oo22GYM3ryk97M155MC
44LIFOFjQPmAo7vd+x1uLqbSOeme2FK+E0q/xwFqOsxVgnU0Hze66cf3sZeQHI6sVm9dJqhZYJB8
6hBTlPLu3dbeRqZ+h9puOpXgZQonvhoZ2vEkC80Dse1LOhhYW8ghgETjJydOhLTNsyTfeALPTOHl
wJ1r1NSdLfhit4G9greTrwHtolRuJ8IQtGk8JopmSJ6G7zSn05MS6jUgbGVt4ejBz6UlJ3cCvmO5
3Rrzlre12pkOkjREItHSBUxKerZ334NITjhljZMM92Z/0q0qumiFYR2HxD83vvCOfJbrLo9olBKX
AdnGQ18fE86ixb8wECVzpY+BGnXME8CvdVs3EFx0mxiBun5zxjAiuFojKqBqNnWU3DdWGu1EOvab
ugrjlQ2yo7VJX4X7Cj5zREw0Ue6tTAKPl1nuaxhQHNwYQ2TBpur67UjAY9RNl8ANtLXsXHb0Y5tB
ChA74YJQ13XjHq91sXIH6Julirbm6NhnxgkPieO8drFxRLpGC0zjrtbWsKrVNl8FMrib8dQzCMVd
H7CuhNZd6ZQfbBiyNYus2E4APJaZ+9mV9CmDPRyd6FIjB2qsgK5tGFhH3/oEY8vodCbhhCbWRExl
cQls2IvtHx7fs61q41cB1plcQTLqojY8WfkLgYHeiR7NJUBlfEJ+5KyhtsL7TciABLJj7eYPHy6P
FjsaviN2doYwzgxi2fTR33NowSHLLVkMcK7Cn272Zmq82XZP39JqkDl6PT63cOW7Q7qsCGDcCHLm
qtTXsUuRYK+AWCtPZj+CbtkY/O1app+zuHgykzA4mXn2s/V0Zye7N+p67ySQb8DYMps5O6m/ae2V
Lb/rAJZuoAM0s3CV9AV5IX0BPTv0Xead3p6gQLwy+VguRXEIVMnc0/Z+BoqaJmC13kI8Yuc8aaju
Reqvy+Rt0Fv4/qDV9nUaPDsh01FKuuSc6MFPPR1fkDyixVeCr618MtuJhG+SLNjNwkkO4QvG0oHS
JqeLKIMvnaieVRqyVgT0P+90ZE5KZ6zcl9cGofQoszt2FMivC/lEK2oRB1Zx8AEGLsvUJ9QTEdZe
UBWIfoDvqeGGp8kWs/5xexQG6PmFfnIqXT0n9bNeUtZp1bHJc3NHuCABLINWbxOrc66BYIAxVQmJ
M1PhbRvL6vDqa+bK7DNrjheND2C9iKDX6Sc25snrjoKV/D7ea3Sdlg2VHD5j/pO1EXorugQstFF/
HEX9SO+wRdBKQ7o37Hatt6QGODXhyVKm9SVS9YtjK38T2BrhxI11PyYREPqxOMlTikryXHFS2k0t
oCIIXneYcXpgWFDQGZ4OS4Yk7tYGBVfOTunCGD4ndlerGKQTAAWx7lWs9khK75pMg6PXk/0psxiy
tOj1o3FoS7RFftmUG7voH5Sit6eRBFSEAC2a0XzSanwbHG14W7vhZWbKb5KOFxMmGtOUE3tufHhM
qHa5pz33JDothJH5jwFupayekmtUsT6GtUNERJuEWwxXD/bAIRL3Yjy4MBHTHBuiXWeMEVJI6MmU
PlSe1jy6DV564bfiGoFmjJV08UvLZ45uVCiHRNbiU1Wui+Kes7PJyuAa8bi2J3ZunR+F15E1n8Pn
mCY5oVtNXtEVsXEeULpG3TisSUHFI9FY2Cjhs065IfmaFtFFUH4th1JvN9mIoi/v2UR5pQU0kUUr
KR3j2LLQLgYbs8DYaHu/UcEy0IiDY/wqidBuqlWPvhuRcHTxh/CA1Dddeob2y5g4Z45J6O6bCkmH
ZrobqdEQC4g1JdJqgj6EuzZlIwo/O0nXdJwQ41r9zCiw0VXG9tGlEL9XlnEmTWT+VNsnwBqLdgij
DYgv2IkDba+amAOWBx3IQGcvzAbWu+tWSKfleOcxHdi6AVXTNBLi4kTgU3WPDzqrAsiJlLZmoPVX
PesezNF7w6jE+S98jPPB3gdBxLR5HqlNmmUcspzXkVb3Gqpk0zUFlD5pHju3q3alQVQiLA1sucpi
FhHibEX/sEAQIPGJMPoTQbuJ9IFAVoaBo5jIhUZuRno9TWG7AQvil924aCPnGX+WcQA8jZ6mn+6F
3kXb1NStlefhUSLZwEm6/EEHAVCE/rERz01nWxcktwvmCuqA5ni2KW1ovTKniHraYwroKvIFxWGy
bLXUhkJCDRTI6l56VQPio34Zeia+IkMPH0S+XEe+S+WbaGoRY4jaNBkk4or95EmV8mGcJqCvbus+
GEN4Ssr0rscesDZ0LSY2ss0XLTupu6zLX9EO2bP1Xz4U7RxOPHtGIfIuChkDrWoIC6isY+vkK6Qb
E/ZExgSaayGwNTa+WxYn3ctXlLenMENvmSb3GjualQFccyCQK9eykf5Y+6LNU1ecfl+snHBwxNzg
rSRiNu/bG7DlSC33d0yRAGj1z+iN4t9Tsf+zjTyNJVypr0LBPx0ffgVRkf/V/sFo8L83jfxXHhTp
33BUPPy3V0SaM1cKoZPnonpBX8U9/a+mxQ6i/8tmguh4fDGsf9/zb6eIZv4LnITF9BGJi5BMb5nc
/tsqounuv4Qp//Z7//CG/I9eEefv6jzm/SZDTtZkJNact4x/4qjG3DQV4+iNY7G6sSY0AFRkhiuJ
DrCtsmFNGSeWdmlo3JH+SJGcrvOaKrg0xqNFT2BpKQO4zRhmR8TR2bFUrbWf8TK3m24Xg5iyo9NA
UVv4poZlMcUHlSclkj0oIIfCaDCSBdWvodf6NYo7E/Eo33b6RhHNvWbG99hPth+pw58LskTDVY7Q
cSHYxx3MMmdxD8B5Y8i7Xe+Y8Pz7ZuqNeuHVg45V2BgPVafGQ2+Ncq1FKVmuBg4BV1mH0HPORSTu
LK11wJQilomXyPeRNZOdGBMsSjAwgMCuxWApMEbq9bQN3ZrQ8smYNtHaR0y+bM5tFwOmTrIrShF9
g4IC7e+S/J+F0aGrE3V2HQVAbd/w7saB/XphIPs0U/NTRslLS5NwXeeFtSri4c4lcahX2bXqycKJ
1Tlo5UsdT9OCfHGIEjSstJLOgIeeMrFcsnh9oLk6DRX83ckJfXe/TPvihxeDODTUAZJCmqMjKzRn
GZjppTOrDftBhIbizehwHQSMtIbg1DrOQ1MCgJgjVsh488LnOgropw/uwrSoVDSZX/wS+30y0HBH
bDFty9H+zN2OJAAOLVovk1gQakVgpyKpmRm35mKV9S38saUizbjUgs8sYxYii3BZJRakPZNGrBwa
bEp+upmKMJ+1c/c+++VV6zfxnrB3GI/TWkQdPPzJuIRh/qzZFQhjrIwkftAW1jdwJ787bECrQLjO
DCoAk+Sjcyc0+cVsxEfUh0+Tlj1XVvcGooRIbo//jjGcydbZe2N81w3jnbTBcgZpx/DGgC7PtOWa
BdnVz5Jf8ZB/OJV79gdmZbb5IhwRom5XyJ2n0+jnaD6VUUJUPnQhvn5P1r80Vzs5Q6MdtbQ4FPjG
EYrl9GAqJkGGtUnS5kzGerjEN41THSM0cxq7hGdAbJBLZBXF+KKNxcJqwlWQ0QyrKZAFiI8MvFfr
k2DXmxhlc+H+sIWT3+OoRX239qr+kySZ+zGfPJqj2JUmJCrMQbwj+sglY21ancU6nEC/BtNUrElb
j+OQfpY7vU3MEJKRB+TBmyomvug5eAxZWCmY1Ix4enNfop+bSOp+7oTLeB7tYs7Yh/mYT7oHkKUm
b6anUjY+eRg7bWR9R/durNDHWrFDilU/cBKYQ595T8ZnrPJTLIiocU2m9H6pcpBqXNSz/6kQ6t6X
JJ+NoXYIU7oIZsSYL+iCT6ifFABEi4NsqR6xeUNZa7+jVHvxpWjWTkA/2tY3peGlaBMI7yLpElCv
KzaWUEjxTbbuxmDQjBSPehCHS+ZuCR7xH1ZkkjOV2Ct3TAmiGvydMMKeoxD1Wd+JV5sIyNEAZsIm
gxIj6jtaHPFwaBqxtVQKDS7m+0NqdwmEgP1o6JWvMuV/01my2GR25G/nvx1ClMnIpFcU816FNpSd
Rm7GHX5veWa4kl6E7j9aKk730r2yb3nExssvuAF9qzmWomeLf8rktBEAWma58DuNZkS8TvqzVPE+
Fq6BTIRs2Mmphk1OvNsiGIR8yz3s8kiq153S2eJDqIFS4b4zxdkleZ88T1YPXjc3taUVtuW2xeO3
ISMA1SQHM19TQn5jeNJSPjvuZL2FpGs1dr3rGJIjcOKE649DeOzgF0TJ1C11MXwT+IS4wJysPXk8
FQBgDpQq7g6tukPph9GV0Vbpk9E2K8LEqhhT95KOiXYR7WhctG9NG8uLQ7+2lBvp69p6cADatl1Y
LGvSCq9N5L6NaRFvMpKwNgG9vadxyqAFpH71y5NPVuVZX9koZxJxqd07OaUeY7cHXdeQ5dUx6xY8
la52hgdfO2ZF1nx4zWSsW8HXXR+88KSHsgZQI08gVeofjUmSUkI4/QGVMYObVtvgRFD7uBLQR3q7
37oGMx/I7M3FrwnoqVVlf7Rxd05GXG3TDOZFYZgwxB7epxHPDG3ahiA6Yz8VRn5fJy0dREPijQzY
Txay3iGQih/dNqQ5jeLQ08m4JKzUB/zDEGCYL0bFmuhOPl0y1Q/E8SGc7WltE3dgnGVLYGKlI+WI
qE3zsC+Z/hf6UUl1UaZT7Zyy3ZbVjBbILLlRIIcRq7b1smThxC4+AT7sEI/5kYvdwCLYxGdMb2Y6
K6eIfqRTJ9cw09+tJD3KcRg/oKaG9L2XhYza/0VdZ/5dPeYKvB4oyW3T9KirdFRkf9e3SdZkAlwM
WgmQj4JyCPaile+CoEEGRDDNXEg8ufsVNj1y63ZrYszZRF4D3a4obaJoRb6xyvzFS9z4iByK07is
/Y2S05c7Qxt6H2JBY9U/BsPfAkR4wT325SkoP5x3f5ntqM69CxKqnHOfx2DgO0wvkyoF+ne0ZMvl
rXBbxHdEFA4IQfuQTpZT7rs4RhLpTONDYGjjg28qALwOY4zWqoatPkdH0lD736R2NjLjv8nZXF2Y
aLJ0C9k9p3kTYeDfPy6NtLLcdLtPD3T8wpryfRZ499jD2AajC53Tcaj4+KzRs7CbKwftfiqKpyBL
7zQt+5gajPCDiWTNoFtV1UgvmcdJ2CYrU7FDy0vAHx7bY1MPzU0I0IjMoiBrVzqJOVciNA8umGHY
zR2TWCATmgNnKLbqLyJLjoYFINhKEWWiPkcpGaFITOVj18YPI/61VSU+ONkQSlzVzCAoEdQUPaIT
dUxQ+06PicoYvwqDZp8zKBJJiMWl84sif/hUyyCFXGpXHTAFTEsUdhqQK0GrOmxpzYdn7HAXDJpk
KYPXFrLeyNYgIlQbfqrMEAdVgRR2/Qh1ycDfb6L6UvVRI9Ny4bnVfRB3r2VHDeHH/a/RjohiLKAv
BuKOPPPtlKS4gOKejowKz1KliFwbl4TYuHwv1LcwEDDzSc/ymzuS0R7cHI8loPlYH758y/ppKVKJ
41J/HnrPPzQye4gV+ubE+KKtXnirEXLBOvd6MNE0JAobiUisaJB3fk5yECC16NL0ebYJGlA6WTiU
AkApHfvbRa9kf3A0f+90KdOr222/H1NO7ZKnSE+3Z8CloFM6K0WuikaHQQmZQqIYYiS5icGZc6yE
zuaV57WLtKBxUnzenuz2R/3+I+Y7Uynzc5xf//J3/L5qB+nd6DRQoeeH/X65MhP5ctR00FzzW/v9
Gq3OqQtPKE7P+ZF/nvr2GA8fzwEdIrky8xu9/UG/r4IgX1bCDn6/n9vvYlag2+8RZUFGQHkx/Oql
1W1tV1ROcemCobjcbv/9Y9M+poEisGa+83b77RG3HzNp3pFTKlhpeZ7bTX8e1nrZZWRmf/hzO0x0
QBWSdG+Ei/Whd+Q7WkhzKVowO001FMuwapci886+pgW7QSn6Zl30q9E7b1PoXrNKrXM0wip7DCwE
MzqeU6IZyFln4gcZ194jhtVZlobdzGUltaOjg4uhSjFz6QJzRz8BNgfk0FJ/0Nqi3rqR1NGnzrwZ
V75lPXo4mQRi4+GYaxKKHDJnyeglndGInjrkEQvFyJ0ggKXHjGVLBbrDhlhyUFox/q0hhZPW1cs0
qD8SLdvFldmsGs3HR+8NzkoveIIc+0zJxAD2TrHxexisSQRnt35N4+7ZIip0lWn5/dRUJ1mp76xG
/V6/thp9u9S8JtTSa7chyBWlzXQuW/MFBIgosuEOF0hKan3sLHtEVWlazyh9uWZko+4amkURexg4
n06DsEl9tjU70tghEdO/CwN5LwyDYpW531KQKLSyTe3bzh5GjzAKlBpUpUaB30zXh7WMssfBzkos
6/60dlGm4cgryM0h8jFM84UR+gR9lPNpAXRrpGXvhH0klBeTuTRaTiGOn4xzsxfePDhAq3yLSD84
TsUhU122YBl9I/uH7DsQKA3K9TrvnzUnOiscuitTMD3OKNgd5ICLxJs9mLBQwCkHP4rK5COmPw7m
mLa71ArCpzuiLiaPIXqwMXvT30xDSMi88UlgxrWbNQMesgITZlBsl59VUnokS+REC8b5PQv9o137
+mNUPfuyyd4bgldMU1tXTkKCB6lQFFsJSskazBZstn6BItndNLMbm6bxgx2U+buNyQrpDBNgYmvN
lU0A+ALI04Bg2JjtiGDMsnM7zWdJv603g0+sTle3sxBTzxYsXOXZDTlMzPElaQA4EoT+DeGpPtTK
39f6tJY4/XctoRdHg7O2EQEQwKfxVLITBdSWBr3zrJsZwxy33fVZ074PqUPMm/bkGATm2KkdrrJ2
mENIxl8l8i4OOAOg0Q3HN2NkLOtckuQKbT+yrjZqJ8J6ONBoUjxX5LIXTbciEZVJoT5hSKmid5Y6
Y9MMwcNo6RYyRO9t8iVTCOhEU6KA3FeMHnWUZLgCMheHiFgBkYxpLC5ZS8Rz5IGLRq8QKAN5+cBS
GhX9naHnPzrdza8uZhzUXD8ceS0r00SlgdaQpjnwfQ1f1DWnrbI3nIbaM2FmYgPlKjqo/DLYmxL6
4VT3EJQbE0Zbn5PZ6codQlRkcHPWZ/vJNqlbDmFBupuPwWOqW49MT5O5EJsToabHIs1/horARSjI
OWxMEu5iaSADRbmC0qT7GTALWdFwp99LFY7+JjqgFZfLW4ZnFZffJmyisd+lahzOZa/ZNNndDx/8
kBzMbjdkhU2vokBrDtLCjtHd+mQKYj33D0Ql5AerRp53u3a7aFDvgyPa6b3THcJIQ8HoGm9pZb/b
oVEwJZj8bdY3h8hJEOwpfSgOcu4aaYVdMFqdE8PCkqu/779dvd11e+Tt2u3hvx95+/nPY37feLv/
z8OT2wv9eY7fvx70n/Vooy6FDHC4XShXD6clLrb88PtqMk5/u+v2KCN2AwSC82/9ftT/cCvJ34j+
/vmA/7/f/cvrMGAncR3thK5n+cGN/Owg+AoRdiwpX24/Ew7NK93u72+33q7+efzv+//50D9P9d8/
/HbP7eX++Wz/8ee/vPrt2f/Tr/+5bSCEZSjdahO7Rn4I5wuyPp1p7c/v7y9X9aZBGny7dfKR9S7N
ySaNvVohIq0PAxFxh9s1VVn1obldIPMi6Xm+ervxdreewrZY/+N3KMR55J8H3X6nvN14u/rniW/X
/nn3X57zL6/xH1/4dqMzMiRfmAOMjfWfP/d27Z83/n7qgZlNjYp21Pcqzx4VvW2Aqg7igrxZWTrZ
Q0ZSPwxsn9AvMqoxCpJzBnlSLnbEPHCNc9pB7fY04Imls44KM1w66AkKZv21AOfWfKUIKknhYZzb
Z6hmmPi15B8VNl0+fVZ1xc6YYu/5Aff92ZGUln0dboKWjNoiA2hTZYDaHRKDp1hbhZTQ2zS4S4q0
OtAKeO/deti00pDsn6cnNza3kNuWtoEWNG114mAaB/S8335jQGwO2LQuITGDA1JG5PckdTLeXyK0
meCrzWhNWNieVR4N3wSsGXDa7OaGpO4XP1AMLQwf27aoHLYwkQw39hgjTjUS3AcDFboGUR1tJSjt
MJ3tw+2qbYmcz4P+AY3/HI32ZaJYhgcC86urEdRXznfXGW9FQcQvm8J91H8YNkq7MbDHbek7EFVb
L6JLLOulme6QTaN2cLNVTC+XTPD0ddLzI0+bk9VrJ9GqJ1Etsn4mXf8jZfleNT2O+cF4yclCpUNa
F+sAQzqBmGG1clt1BfY3bjyPnkHvaQdVsEq1jv6rENMpqTHt2OKraDxyZDzvl+GpL9QGdwZNO4lw
wSDxGmeTjXoZTNYyY2/WmmBkNavNtpEAyOcT1RrrmAArIo/mqOgftocrkiAsk9RxljALYgg5oTV/
CyA7xehwaeFyoE2+9MSMcC7EXUvZtM1yK2N3gKYHjjHWm6HbISRoj3VQiy0p9FeJP+6YTwLxTU7K
o7C3VJQXHotqNjXYpzRoCfrQWAKQ8Q+Bo/xDPQZk/6S1saaxi0Y76RkhloSLNUaQbvUOsdsQTguy
u8stXAkW3ULuGoN2MTrdne7NfBTURdkpy8Ekg4Hz0GkCUG8COib+QFgYLUC0O5kE4CuTnwJNJFCn
Uqc9RyuHcnLBxJFJwKtSxJJWiQCxbSDycNL6KYna56HosKem/qZMMSPV01DSxnGXTjreJxmwPkSE
9nqMwh+x2X9OoTpqsXbnZM5wwhm1ckuECVUzMStvWlJBABoPbNoXpUTc2gvunFrVbQu+9bEfZyC0
meYH4pz+RLwNFlETJHukPlml2c+isH5hUzN2YRNcA9t6GJKgW1Ss5tAlTdztGT1s1CyX1PatlZ6H
O1R31QpYIzIoB/CVU9NETYBmeg3BpVfpmOXaAbLYj0m2liNTXqNjBcryFUZKorJSMgrHCQRiX9zB
gboqP5Y7XbOvqS/6a0X8l5adXWwY6L0TVJ+iEfMX4r2T5lZX9rEI6FhwdNargUhyFjVUFqIMGzqg
RF3FXkAjjmpvbXVEWuMCYc8bCn+JTmbVVXRpKEHkCoX+p51ONIu66bEbrL0Z+DZijR4fjlG8hWl4
jIx3xe5kxYa+WPpoJMlmivj/ppRiWCUmE5i5Xl0ZCMfkfYzL3vIm1N1DR0y0224bSXiTnnJW9dKc
V23p5jPs9TlEOy/e2QaJy21FPC1T9/1IIF8nmcTIsjY3mqCSSqh8jU9PoVm6PUvmT8zLQ765zRDv
Q06gDPdIAxEN9J/AI7kDYD0RUq/pDBmwzPsMeebFGmgUEwsGFlvrO0bSkqhD/lFt5R5k5o3rnLTU
NQGNmPeID1yUZXvq+8DYSENfpWkFubvCZDf2BJBRtDM3+n9Enddy47q2Rb+IVcwgXyVR2VHt0H5h
te1uMGcSIL/+DPqeuudhq2xvB7VEAgtrzTnm4iMed4tdX7sN/VqoZ2yqh0wE83H2wTUPfmae8kQ9
ARLDkSANwmZwrO1GpoK4jHoW4sUFUXw2TWSInGTZQNWFoA+ycAxEWGOVvhkOHRBgVMSCPY+pzg7U
2NMuNjjXOYOZbkG60yyaB3Fe9aAxsei4xmMwuMaRbexDz3J8DIr0t644OTaDoWG8AMOkGYQyzihu
Zs7YpXaH9pjNDNex7pUHIQ2NY8YGEFNxEnI8WOlhm30OTb2tZZlsyP6uHygIp7OXN49xvvBGBjK8
gVL73ZuPY1r0+9xTsEEGVI0uAenuzTL9U0oVuVOmi9ajact3QbYqaZuOp4pfgx0/tz4YN0+2xh76
pbGx/CQ9TkOe3YWEUkuoT3Vu3U1IUSPS3FGHkjOBxEuSW4JJozvFJbnto/fpiByZ7jAY25VBi0/k
ZZElogTdy0PZIJWYiFNRLdcAofdMgnW4UoPVTsB8A5KOLVeJPruAqPuOU2s+BshuNiMh4H5rQLIU
K/G7LhpQdaRblmgf3YKsHvliyto9FxgUiGSvDnpd8Csr+FX1rr+6Eyrmb0QRYdPocPu6yBaT5GgD
4WN0aL+mHh1LXRtnGbKH2Zh8tkvFEFFa7rORlkQTkh6SVGgmxQxAOnQhC2cDfJbBpapJnOfFbLxT
xXzB8jq9g2CqotQ2H4zOui29RtxWywMH/99J0WXg4DclTtazDXtiV5Zqfp/eyF/vSUDt4xuNlTvG
sM3BUvGnacMDdZE2TsiFDAAaUSuJlhR5iUI25El7Rv40JslD7v1NtBCgDVSw6S3vrbbcikIh9k9J
Q1yhoIFflfFXPtp7p/EgY7cMNWuXfCBkzqyzQYUa3rfsTXmiC9c+GO50nivQXU1XrHTtqby4RTGd
NA3VNEhA7KTOOw65Qzx6V2f0s7OBOXOD5XdbF4YFJLzCcId+l78GiygMbqXiLxIPz9l4ZBGjSdST
4jeQCE451C0Xvw2//Z+Ee7t+RCdOCqthutvWWldZj3jBOXiRKfsbDUPO/5qMwM4j+9RCgLOfahDo
BlTaiWAlBr3TgeEbQdXYpKFLpA6K6t84N+W17ttfmFvlDnvBF83M3xPDnK4i/Nhp40ezsQIG2sLZ
BkVpnUUFHc7tAdYWXXhmUNxj7i3MaNRP6GaXrR0gr8E0T06TM+yNrP0m9NGAxp/sCG2n5h2Wdofv
4ajwJZ5Kj3FybOyLcHqVcHt2ThrrGyyXZ7FAeh/b1Uuos0sNFQvTLB6ToSke0mlNZ1eFsZlWkdsi
XkXM3eMNyj9xNb+MymbqYii5U1ZxP9q4fc2puORuPexEg84rcRGRGpX5Kyxm/CGp0x57l5GTor6y
xHdgLWwr01RtPUuPFw9ow47QEKBBdvAO4YdqfIRDNOYFGtlWhKjxjGMHhs6lL0QPnPZVghhjSwMX
NnRJtyOZxdEJSeOSMIqzpLh1Jqg73/wgv4VU3qXtD6kgQCdrIvZqd9dWUVo4U+T7BKWz+2ErIhlj
zX3QcfpmGvciCY1j4hpfxeqKnWLOOmuThFP5HBwQc+LlrHizC2JDD7N+cv0aFnQzEAUGBnDnhBLR
FeinarBupiHGE+JrTF4+C0+XDFGFbW5fYiiunVxdjcDWlMbdLj+nJdVEQgOPEAQyfZQk7WAI0dMl
IbvkGjZ8cRIb7YPvXqRbG0AjpnNHa2mTVfMjy3F7GVcdQeUsZJ11kEx1OpNF+cHlt7KEIW+HqkPu
pvWyR+BLNdvqb4WZgs4Qojis72LTM3uLTGIiQvmR1tPNIdudqyA4pwuSs9k29/4qB3OclwDdbAzT
WXLo3Ps2YPuQbGra96DNIVpkdBKZ/VvYWK3mgU2nPiQLhUDVUGpwmNgUTXtxVTttMOu8B9yDaHdp
Cq4LqBqaB0zghFEziHNNcQN8eq1mnzj1DMarVodxsTx6ncuGwSk54hMmXkB+L8gA/8UQRFMJUp7g
nJlS1ZihpWzpWLN1mojbPI2Yls7Jn3Ss/xSEJsIHCmH18G/bhlb53Lnpw2x3z71usIGFNXw1BU2J
VGkM0cW+kIhMHJI5KBD/Nb1LpAPzJvvV9yY3Goca+z6UdeWIN6LYP2dfHNKxuXXh4kVGU/yRgXgc
Bf1rB61rT100699Sk+dtO+nfepnunR4vrFgj3gEzH3zZL/AT7qWev1ubcbcnjPfct15jr3+jHCdz
emaOXJBgHrRqg42AYb/aErcM48iixz0Quow/AJOLFDcg63u8kk9GaPv7HslSZ70xlBA09CY0mL15
lw7UhvO4SjUHJ99Z14wSiGsHmYuecSAbxV2dLPIphf4/VaPeu6K2dzKe9vByyrOah6eqGN/xD5JO
77U169q3Dp3nsVvzASySa7MwfAsZEVSV8v6haoJjBVKx4RhUDe6H46o3gQ65Xdly3eNQuGHkphXk
EWu5swxbH7JpejARxm9U6zTnAKRPjj1w4z/lI9ZKlxTqzeghwapN1NZk0ZKWuv70UeFEhsWU4cNA
yov5bTpaM/KU3Oj6PTDMIgpx+5EtkSoxg2YlYj5B9hiqcxwUJ62mdGu5igzxWj1Vgz1ejU/LNtRd
lu+hQi5nFUo3grDwxWH1S6WOcSDZGRQN3ksoGcwNFvngZOZ5SNA3JS5jjLY44XH52+uuBbhRtqiY
Rx1VC1tPkiUXLbI9SAoouWjxN27lUU74/QsgBezViTjpINur2HzvE83YznAIVkIhwowL9VU89HdZ
QffdRrFdtnqHoDdme+ZaV3JctTaEe0zlwJI5p8fEgtCEH19Qll5kPLaRCNglMycmBDVl7FmJ6srE
wduV1MNbnOj7xiBisHXnaDBM4sTYwTbK9208I8fKZCBS9Hm58xLr1+AK8yCnmkT6Pt0J72hMxh0x
yN/Igz6Bq8DpNKrnZu1hTpPeBzgrjKzeW7ohswLbILtvaON1B4JAWe0BaTyl/vKdJO2hb8Nylxom
Kuk1odvluiFDBOGfNaDaWZw48vFjsALUURsAqAVC/0b7mit7xSLe2WTh7nusadFoe6DnE4v0tcF9
rzNazLQO/pWLc2yEQRy2M7hbL4Uhpk1O1gP0lHVnGRfChhgdnWuAFFRLcNTRtlwJLybfZ8SFlg2X
HN0urBwSxrPqNGMj35GbwSCnJsMliVEPDavOz6mDa+aPJCf06J3r2kRtLBm2rv2KKlh+SzNbI9ut
LSMZ1m97elny6rGqlw8bDO6mJd6mlf9oBHfXOadX5XrriBpTbjJyxdpznh36hslwShFam6qADu+c
PMb5O88sBRYtZlq9gnTvFL/curiMCx10R3ThszTfZf3cZQZSDpo41G3ONy6pkaM9rUQUvzDApq+0
5BAz28kTa2YfaWiJFAIBJzv90Y0OPgdtvuWy+aPzZ/Rp9+lcfy32iKhjEjlFtPlq+ROW3VLcOuKE
GXxNiKXAcN9LtEkB6pFoysnb4K/VsT65rxqnRx+DItIzPU9IXHk6D0z/0363tAy1uz+eBZ/E6WBe
Y1WB+9AMTyVzMCperiMn/sO8J+fQZ99Ef5q0eCpVAymAZJbFvI85OiL8lM+oPvaBhypiItl0S4bW
QweFbM02LvkGWpJzm7ODiGmTTO/L4POaLbDEXOyarVyL94w7sPJJ15kc8U03I2JEwanQ9s6iM466
XmDrDl+ZOR4NQa63hTonTMU5qbEKx/ZhWldxbwzTA/lAe8eKHwLIrTtSA7+Y4zeko/+bfX/ZT1N9
jWfuZmKq831WtHe9jizpEw/kNq/Yq9B2iLuEA28wxe9pa010MxnMDQOO0TSIzKDbczZqs/pJEPJh
Sw7ZHT0dBUbnvDS7RU/RUuH7tLxfCssJYUEpDdHVO8gZrsoWokYRIREdstxM2eyprpEZtSANFv3P
XeZ0b7Aql4tR76Xuv8Z0fnM6CwrBQEUnimwBeArTlJShsibUI5uHdBNI66UmyvL886B7quOfj2jf
medkDG9W4NR7B4gSzYfZUsfMovDQMHubPkGlORD0QxNgdUS1Z5BwGN91xSG3ZkzEqscXeW3otvpK
MJso7fAYk0lBvzKvjnWmTgE3BYq4Mlii9KfJLtuYJMtFo7poxa2dQNPMWXjPhFCSOJtYZ9j8DOXA
+PFffXZCBjSd6XEFNmpmomegrsUGyADn53/51rrkkah96WKRYLoyxmXb2Yx24nWUU5IC0ZFltdE1
SVFA7lnYk5z3tdZHf52y+0nc7Pt+ZlYSVMcKc4CbdfLaEg5XpTzHiXF8mgpGSU1yRN/rTVBdk8HF
3opvedMqu44aULmbgmKXKsHfGmmbHg2af6hNKnpCVcWBDgLNyRznF+kDKPMX5IXDdZgbfxenc3Kc
XXk2IcbShKMpCmzEaJEn2ZUxbbuZLrGrTYbNhtvjrXICdmyLMZ0q9D4UxXRui3A8owT2aaqRxGub
45XSlqGfJoai7eggGRk7qJU2vzGFcFtYwYhGwMO3YBWCFPER2ULdNlsnZ26+8fu5xYbpc/MSS4/C
FNlOEG45if4invw9zdhmZEbAaWeSgJYN2WaaMWnTj42AVLwsmNNFJZhoWu+Bwq1o27uBt+Dgafv8
87t/HgIW7P/+rZ/PqSi6s6EUFNXeO4zrbOXnQcZtR9uuOWuJTAI36DrBCCxaFLX7zYns/ufrP9/a
rz9khylJTA2TWlvoS8KVh3jXCqPqOK0zNZQB1Vn//0c/XystD2a3LQ6B29DZSOEC0ODk2bR9d44N
878f/XzNa8g5AAEgNqkDWxp7GVc43JZMO6ca3e8uzNw/fWo+a+6KDXALtRlFi7UybUPSWFSzHcbP
tk5wSUpBs3mwXCKivPgQKPy8ZezdT42q7nQQsjQWSIOz3ryJcLX3heg2sppf6nUX9hRWfV3mBP+2
e1ysn2Zn//V0k+y65kKPFjnt1Da7IXew+CUfvIAvfTLfJIkAlC+SPoj460lkNW7tvUpR33CDGTd3
uS8751GNCz2WBCdY/UBU0m3o/KtjVt8o+PjhFElmWKGz5exR9SZwLJsRYXMUsl7oselbbleXpFPo
XbnqwLgByYG3MJn9SAVnPbTteC3SJeeGZei8Ov1F2D02Mr2f8oSTK/qzZfSeR5n+SoiQ0mS5LDSm
I5xL3sEiGo+RRORVGHpoYj735vQIyPKc9NNFxZhgBl62SJLWs03uOwWBh24bNIiq/YfJ5j7o07MJ
3mxHFgtmRvK3sLRO5K7KbzV67D9VFS1W954yatJGdjYb4xjqlmk/sZPmQvaW0YL7Er/hZSBZkb15
/nlIpsw6wT1+7gvzITmW3aoujQFkmZO8zrb6mzdkNyQYHBMj+VKOd6vQfwAoGKx9Ih5xYX4vjNei
xnGORsk5VVbv1rSepAxhbywUaFvMuWTtQoVTCtC26narX3Qw2tvgEs6dkw/jEYCae31F/3ocYcxK
2tTkJDkBfEl7uhnKvlv/W5z8pXPt19n9VzJ3PjZVcmjQXNNoxrU1tRy7bXxTcFg40AQOy9KongCy
EfTnhAamc/CrAXDteJh2edbDZs69O14sijB0BCziZpQ0tIISTmdu7u7nasDCrcn7mMVvultQhhEk
d4SO97ltHaiMmbsTt2OWywyJOw8mJKbpw2RqffJtOq10PMBCw/aoXa6WUthXaASYM6vnQSRbwDDH
qaHPlvctvkAo5LNuCCndZFSDRccfxMJaR7aYKBAnlwd4G+efT//vayjszOjniykm+53V+n9lG6wh
yDczJnqhGakjRTv9g6ywROB/zhXSooMenWvWlgewnrsRq3l6NVdWiDwZKBtwemTbZJDnpWoe664Z
oiGhmG7L7M+yUk3aoH3NAODypJdgHxTW2e3SW2e1z4Tzbjy/3/YYB/CcJF/JyuxyJWkCA/nnHv2T
vDAfU5HcNQQ+q5kiCozVd4OOH52pSRy0uXCkz+6kCP95YUdWo5veBBvolBnf6PJ5cp77Fpj9Tvnk
giH7I3B4FLtwQUOyLDI9BlZ+9YqZUDOH/ssSuNYlzDRlUE35j5pKXEe3ReAaiJT7GtNBWnNn2FW8
LWth4iBYwl01zb+NQkyEtaGXpJEeFSVTrHmm2fK/bSsYSszga6wDwyx0ug4v28gZbFulzMhgswN8
tJ8m0SGbDb0XGof44sQwbdWkP9EvEbSQVOE5Sx6QezIvQSu6b+o2PbBOHZy8WGlu02m2Z9oJldxP
Ju07BrAWiwOrZoiZgurTA8aTxRaOhHh4TNzMOCnHOHnIju9sQXg7gkvuxwyjEQPZ6ygYmy2Bf87m
9OLR4Yd6UZ0wX3PoMU82Ft0tvadlVzQhFkKn9fexNT3Rvw8Pi2X9JexlPIssaAhiYxInPUajaxxb
aJGrpU1rYcvmTEbqOCF0RJCDE1urZIzFhRf8bZqAyedYRJg2Ob6S+LflePXbF+R++fhyAOUET8ni
HjoHeBs+6PaUKe9zCJsXI3BhPjIhkY63DRRhbuE18TDSAEzfzXPzYsHk36aJ+a29inIVdtmty+1H
9Ddn3XAmXLjpobtj6ZjH98nkrKzOKELgH91zZ1SbZMxPvgD5y/lGLcsuEcvfylO3zmfBbmOyuCz1
XU6/ZRn/9ZXxmjgzzf4mowFSfseePIWlE0bxUn4QlLCYT4UMX8uWUWjIZMSt/thlzvxX0bMJcDvl
EF0dcTbTYjtgzGcwdj93tXEIuoS8uoqsN9w4vV8ep1JfW5cGScWEatPVzjUd6lPl4xZo+X2IAmxG
H2UPeUh62WdlVA+sFHW23DD93zEs2czpevQRny4COFMaByJ2LzGJkIvvXrOVXKI7Sdeh3/lo8PHN
JN+udD7hloIXr4atMc2kt6X9vh195JGp8BmN75sWstko5zcCwiIjVrcsVO9159Nlmvb0fzjCh0/M
Y+rdmKpb7Q0PE0oJh3trR6rDa+jqR3+ltWVWFNbxk+nnzxygOvorNJcKxvCiPmtBACJpSuF2LuVz
x1wFlo8M7WtH/marn1i4Cpunja9kQ28K5x6xFEPnwaeRT4opWiRKr99NA+faToJcwpU9xHXkju0B
sOV5YRqOo6D6zPzixQf0S7zjjdEQL+sd9enDAktvUhn1PwZmfMqlD1tMCkQXbrncnGqFhgUFKr/+
Uulxn3rOnzKndhnHYYimIOQHGWpDBkYJC4sjbjlylw0quNWF1WqGlgOzZoYbqbnP6/AUWv4+HyxI
OOOstiCjj4EPgct1JyYEw4JvDAUwIbntGhHPBetV78q79cv0QWRESKJ4uvHKhIFY1n2K3BTbvpag
ho2/k2Mx8Cu4ojAbPVZB/llDCuU3ji4ngVBsHFKGICz4q5BDMRsgBLNYHrnl6Lso+rudxzs/DsTg
Zeyncjy49vg+5P5XpSs/clpYLS2JGFxJaYpHka5WIZLzPDuHIiMFzusbSqkcU4FKnitpsq9ZKC/m
4KvJGRArfA1IBD/SBuUlETe4KmljzWsmYtlcJbLAfe6SN8m8cdvQvYicDNGNFP/ykIM1wZnhMEEY
mum7OaCvGY4BfgaSAETpYLj6w0VGe8bod6y1e6lom26wPMEhlWiNY62/sBE8xOpkx+I2i+p7tAuG
GUP5jmk9YkJRbjobRo29ku17rGmUWY/huMC0IgmqC8jeMgS9Vms5WlSxydLw0xl7uWkkhLsDxQvt
l9CmSTpP/lHSb9ukGq0m+8nCXfc7Nbv39U2qO1VtCe3Z6dCNMPbX0RIA8t8lsfXb63mzMqw9hvUq
XOtLMaJVKaY+DmR6g+2DXKHi4pQGwgat2rMVA0Jdl5UuY/Y/5PEbXcCRqI32U1be38X+ygz5j737
j+9ds5AOsjVnD1zVOLe5uYt8eg6KR59IS2gAPVkWNh4cX559af8zvSdPowfoujVl5TFcxHPGjBdN
jPFk1gHXUwV6J2+Php09lv384NqV3jgdkgi6OySLoToAdLJBxZJFzSSPlm3tB6P8FTTGoeiNPyLQ
8aYJGc6O/jN0M16/YAV+svRzLTW5fifH+GMOk29m6rQIwmvf4Dr6xJ87bP3XaT1wuNvev59DhDgc
JCj0M6qXguLTDduWypMhrHGMLcKLtTmTQ69icPJcLaXLVAvDEW5YetH7aWAlAvsJiTRuNmpwlmsg
16oOZkyZvRpO417ymHhb5KQE9rLwiDq+5Un5MKRoyZg+IOAP+PuBhZ5ksWCnBBPgzqLJrJ1teXd+
SkyoLoxr7oCpGR6GhF2a442vsaI1xOvYqHd6akA1zAeyXC5+Qnqj0QSS+LDkV2ab5y7v7r1hesKa
cejIs5PKOmvuEdnh1QkhHx0nVf5aFNuzmMp/9BFelZH9o+T5SwoDl4mr/4DEiwg3IPOO0swvHOYk
OUMgnZBnvbAylDNPMwyo6LpcX+L5A+j4R+q376rsPia1ogBmXqA8xk6SOOKYdfFTS5cvycTfIkmy
/cDEnH7Vh4OyZDMP9YsmVGEzhQeDqfqers8x8fntiBietbpPiHlbc2pHgwlWRvs0DIZzUfMTzso5
Wr6hjsV7UXaXpsueB6JvXC0jUTOimiR769g0zy1NOVp8FkeFioTeqYviuPp0q+FAiddH8AbI7KN6
wm33izyabesJF4pC/qKM6ggi5oNbdDripJpn86mr0pa6LvwKU8ZlYsTpshDIwzNuqiE+GpAiVjX3
ypnZE8rnNg9V0EU18YOuWyOIcLHR7DEqHa1eoWCw6KB4cfxlsfj1ZvDVLWBzG1x4PW0hu4aSmWX6
X0p8dJHzevV28zCX6Sdzh8eyGM+ymt+xNUZ0GWkdifRlYqFjsq3uTRo262slE+eKIuRvFfqI+y8J
htMddZu7Ibk+nAO1sSWlhG5f7BzXdjvCdkAQuPOW4pvoA3p0RnN0sDW7ffjuxMkHTI9Pz7Ie4Faf
YFFtAk1TiGyF7eAnh/WltLr5Nsu+j4I4POlm3A3uOoiY5YsbsnlShNZhfOha/jU0ui8OIi46bq9M
23s0fMixZf2yEGmxgaP+l3du39PprFHstYxwLUm5gvvcmcRTQ6zBALiGamPbtPbeRBsQ6+Ga0X/e
ukF7+7kLp4Wr3c7o+pv224DgMh/7i4JvPHjWexsWxkOHaLI1FCud/7QkyUufhXdmwfyvm+gcedDI
XEZy6GZhSC6Y5dq+KiAaMmSYvfkf5o/LnM0TY1rJcX/QyLIwmutqxDnefnS95zD/VcbW9O4XiBa7
Xhu/fVcjzfKyq5a5iWlMzDT8WwgzcpnPfRb0aCGtf0vVNVvOTRBMGqe5/Dyk1UhXZKSLhYoIIshQ
Me22GUQM5Odtqxr4azHbuEDhv2zdzr5HAlodBtWnF3+y0ksDbebSljW+Vp8MzM5oz9RcXDw/H/50
oHBfbSikcYP55GkPfXZ2aDIWbIPVqbBb8xh7qbx6g2dcpM9HU0YlYsnmRBFpHLxZkxRhsk6FK5aW
gtPj7qZrsrAmn+ihY3USaFl+umQDtzfjLx5+PrVlwMxHxWlE0liAdNEXZww37NEqqwB7IpHPfpiz
U6xR2xFrrNav2T/02Z8Pf77HzWAzZh4FHTUIlNlqvbDGMjJWPfTPQ1NiV9nEqxL85/OURGoT3kOR
OfoSrEqXZOAQ1UOt+0F1pknG9vHz4VAWz2zPuAFJDcvR/iDe/+nCyfg4FWX5mMUYjQI7uKOe7DQ4
dVs42Nqm5jkk0ZEASyMCy/KnFGV8//PQDDqGXOC1h3hWr41U206bvFQIyjBEu89OxzhjHE/Viobj
JqW47YLq8vMp9eQ16Qv71A/KuHSG3DkyyO7DDgzDQipDFGahd9UW+Z52213Foh6bYficGc3bwVhD
5+yyW9IU+9ZO8Cb0RP+gZk7RWnTfQK9fQYkzm/+DirNHqsj4CDDAwRzM8CzWd7cwjV9zyiKhTGxh
7vdYjetVPkOWtqvfmVMekN6IjzBpQLoMwZcTaKIAQkFTyi3x8df7dmqB52DQapi27XRiS84k4tWy
wMQ1Nad4IcnCSZOBhJiqB0TZi3voQNtW5kEEqd7djw3vr63XmVlhNmShhdRCPx/6XrACM4poBDZ2
/N+3WOv3CfQ9G0VBzt25fJkhpByhP2Rc4iPrAwvhijoOY2Pd1T0ahgTcWvTzNscLiQRpzaLp1KQ9
k36Ddb+Vp1kz8c18xGFNjJLFQbKy8SDpyKWjc0LnmF6Yj1AxIpmNSQnWnr3qW5T7abfWT/m5c9Lk
ZsODwCX97k2jOjZJ/iUlvba5I9ktQPuBNWY9euTssX0RMVpT99b84BRQAuJuQs0gshAqmsagE3Nw
ztJnPJ5RUoTzwU/zeSuqalsk+OfIDxUbz+E4ZVbZvyVIj07aVoS1Bne85eax4sZJGqIJHLsY9rYG
cRRS555xgYrQ5UXpeAEEckT8Txd6ZQrpDgc9RZjmIzmTlI5+fFWSwPVJjN09AVZcUwGJA5NNT81i
BW8IVr1bGIddRD1s2nbpz72crx2H5pMh4TquAWrL4gucpPJN5HX8BmPs3bQZZMmBuHXXMpYjo3GI
+w3+SQmC76CCgyxq55YPSNhKCoANQsqj4NV+8krUAmbbPhqx/t1kb6ps67NqvfAJS9p32Df52aCS
qRsOmwh6m0nXT5akF9CaxO6h3TTPHt0G06cxS9ZXGHkGjT5Gsd3eDHOMe07/QLv4LkBuwDquj50i
jkS4JkIxPBkHx07fdFo95dr/WE3aqWYI6MAkjFCOPlOSG1sQCt7e1MN0UI2vNxaC8lCerDL/HDmb
77RvYlscVtd94zV3qTGzMNIFJICYKSGRw/lnu6QfTqmfl9hz78ZBBZDX+KG5LAXRXkRAjPO3SNz2
bUzN5dS3XVTkaJewrg0vnFXsCxnDeu3BDS8hGzS4hl9zYH90K/gC8eLwXIZ8t+suv8r1AV3eyfbr
mGahrkG4mNkrerNrXWO6lE575wTKODNqJsK86uCvd2H6QMvnEXpL/EyMqYt+/KINXOmFKtK9B8ED
SSwiZzJBjAOjGZYaZ/7MF/SoTRn7h97FXaka/R74MU5zrhp0+M1R4x+WXF+0fEuz+erBJpveoSsT
65/b9++wkfgJwze3BU2AK12ESNv9cISXx4i4QXKjuHB/lY57D4QkOHFoPQdhtWlMx/0aMudrZoyE
z0A/ZvXSX/NxvrVFHl5GTuyoaf1TkduvnEPAfVa2OrhhNj/hD3lr8wmoyFx7rL0+LaxZ5pGnMGJY
ZpCRRdFHP4QC9sr3sMSbmvucEkXv/IoX46lumRTLOQcV1jD0iQf3CmuTJMo+NH8xT/y2kfpynazJ
TeF+SqX6baYEQOWyv9PpuZxzh8an0V2Ic8TQ5sVPsWEtl95nlSD0ZQj0/L70IXFiZXZhpSAtKqii
0Ie/oM0WtKHPmcHrXDcyqpTZrdmZr7VJwlZjrhnZC9WphZSM8wddmgWlH2Vjeo8YYBPYjnMt6lVC
lCTnsZvgndV/xz7rrnWAO86o5nxjgvbEIDsFZRYFVQA/x+0r3MCzcUur5SEmj6SareSZs7UFP8fF
ZWriPGcvrTejDlLglOiDgrYjUKLnlqhzDlktgLKLmvwvb/bzuwmHpaPnfFtgOX4M+olj04ArvYs/
jMbOHxeJmDK3mZk4Ji2CNfXXbWlmGvPqmy+ReaI1YL5eT1dY3w+dBv1Q2WZ7CJvwyJQ+f7V98ZF1
HJQ1KeKK2SXPGe6/Mbn5sUq/MwkHZOq/OG3IyEOOuE/kW1Z3kI+GlOFNUea/CCK54DanQyHEdN/y
9hw5H5oHJh0Luz/ujtw7LUEdv1a+zx4rEf66Q+O/1SNDchiwpELTy2WwketnchO6iANwtjMQg23c
2HibRzpU6JmZjjmCNixxaxaQ813CP2fXEJ+inGa8asRcVQnUEbQTplmOVA9h7V/LBPumYQsbj5W2
r0GHl38IsK4ECX75wZPupulQ3htQYu88weh+AN93xGQAFaf4TmHKX2yCGvedGr9BgEFDhKR979EQ
SVRHjSrnexSO/l5wtNzTFjmX3ObIyx1BN0AzAgFQgRZ8iLLFZ08x74j3kGfpyXDTWHV5zD0D4gWg
i8kYgquPZHEzVaqMGrO89vhjaF876XFosjASa+euQz8EgnHlapJkbaUkEfWTsh5VdTCsqtv9PEDN
JQ+pTvYmimtVg9Nh8Q2+xma03nxZcVAKwIp441efzediYVQ49EMSzdUd7oj6tFij/z359V3cZTvs
EeX15/21zbDZYdTfUAe49GsVfS4BsWumY77jIudW8l4R9bx08rcnAnLB8HRsy8x4Wwm2h7hPD2nt
oDqXTboRsTntkbHlO2oQh2jn+LPtf0kgNUdEx/yj4PnsWsv9Z9LHOTt2W+wQ4TrzR6OdPUa/u37y
kqvdzn1Ujg23oVkdxwV8WTei/OxJzQizJty1HoNXtMAGCr7q6OY2VK2GAUpHM0ARFH7D/nJLKgsq
kKcIjRVZxsKLd2O0p7cK7PSLoFmOP8RV0Ih2/2HvvJojR9Ir+lcU844RTCaQUGj1UFUoT1d0Tb4g
2GwS3nv8eh1wZrd3RtoN7bsiOhhkk0VTBpn53XvP/VpGhCtY94SmrZnNkzIerfKCAWoBQSbyqHd4
NyHPmd5Q6cZWhqW1KyDcriPJhElLB3s7RxNO3Hx4SHzC4rU1yG9unN5lTiy3cLTh2ldFtY9qlFHA
wkks7Tc0zM6rIwXaVluXlqltLA7/EzHcjVNE9V7HpJq7+b2ZEkLpYtt+6HjlMsPHWQoZ24tmNCi3
w0BH7ftOY0eAhGvcuJDTjloCT3h5+My4gUPQTWiBnGw7exVBLHlDLbrPYXkF85tAafEqN273gj+I
AXp4Sfx2WgmUhg1pbusoQLhR8j42xyTv3FvJxaBTdgMNu38dEhD7rWrgOdTZeW6JmmkMZ0m0LDXg
jQhWEpF1a/nPbdxBqtQ5YcaTe6tP/gH1ulr5WAn2wl+qPQaj3isMsoTL8bICOiH2QiDJoSQorZLl
Ww348UflHFEEm12jzFPbqRK7aXaZh5GuYR2bhz8IHN91zUGZOHnc+sFlnEvMarG/Jo/KoIPpxN4l
zB+x2OC6qIIX3zeRA82V6U60XtoM3p2WkbbTuICJKFsJmauxu9b3BsPWjQnQg2dNgsEJMBQdSmm9
kVE7HtCstTuaT/2tBoqiMb4XpV5+mmb5kvjVM4Zv7X6oxEOIUezDGrJtJihrzhjnX4kheXf92H5K
dIL7Mpu66zSOQEJxp63Ijxs7g5nOJVQzm/WmiH7Y6V1QJd0HNfKL/4I1uWnci9awXxmqWp30uLS3
1GfBGhTZJy/a+uxaMUCI3CFePpIVn4s4PCR5fEtabGt1jnNrterFZshEvFJacEeC5FaiC8fp5G9q
dk8nthDyCqTUsMlwA7A7HsStZd/GLEovQ5UnKM1MKNm9Iki4Aqctu8fecEsUWUy1cZKue+78bT/w
KLALFLcS0RcdqTF4vpgfNuLfhvJfZngLxLYtcfGYxnwstPB57kGHFXXr7ps2+5ExIYcvoQF6trJg
HVUZ/cxzMbKJ6uBSDL78phusN4ErGCk7xXSqVfmZJI30CgqTNgr1Dy3KvAVpvtXJdm2bqTa9r1W3
pBhFU8anHbdcfdSRIcULTp6EIHmEi6XVjmzgIQaY+XMW4M0piZat8irTvXwabuspp4jNCp0t4qTB
Pmy8xESSaFjggmwX+o1qZLSdB2gUPSzEDTZKdko5l7ay+JjTWtsU0LEiLrh9O/bHWSeRU1aUKfhc
fMqAxSKc4ycORP2ZIq6dkRMahQJibca5fTBLiH+45ZjmAD9G2OAsKSTWX3Ok14tpAYHWfsvYjPBr
HuG8E9iydBj0B6lbZ45U6sl3X5OOQwV72/CAU58xGc+VpmljVFGWCVofox14nfwqvKgBqY6YTn0o
3MdGZv6BKcKw0efCuPghVP9psfYbVCFdtW/ZAADDj921lJagRohdSSCHhyaTbDy1oqb3LDwpvXCw
weIZ1tQI/zo38lvI7gRGsc+zKgl3ZyeDc0uPz402IaEVuEniukvvo6lXqJ/hJXLr9gp00WM+9sAu
ze6CdkVllY9VJki0eUcK7FklWn7LPbMOnAUVObX9ynFSPjSRJ5ATDl0jbW9UBzzgBTm9kthXi7WI
wnHScdxOC+DjGoFBpVaZx2dloEO1drnMKmxxbw/NEumKdrFBnqGUFO90oW8fkyLxoTXY2sFkTrnq
R/hqQxO8TNoEuLodT1Nojbc534EKUInRKDQOQaEdZmploaSbzUslLz4sorsoR95oxvqHM+QBJG4O
ZwwHwop1uTRN3AmqLvdGPmzNlEYRq0ve6yT2TyCdmeDEbJzzDNthg+1vDfcNek2XDWRC9c8q1vVL
0lIA25OlE5o6Z8XEY0LuF4ZERvi3uMxd9RG3PCPIcGQfeRkwoyxDXK2TxZOd4UgGf9qDnIVxnazj
FvvvUaefYGfqVM60xXVJHeFFwGfyzHjcxwwnIW/eFwW6WuDU0RmY9ZJ+Ly9UceMxbzPC/ij1xJNR
tZrkOreMz66abc+3+p7CER4emHoRLC38XH046gcZ6x/EBbur0R3uBpxnflP6Wyub9rFDtS32KqbO
zujsdczAK7s26rtW4UcujIqCrGAuKWrgADnohOtxNQn0sIbtZpzNGw0+Fyfdox770QUC2D0Ub+WJ
BCfm3IODSUZtCyty17QC8ljOntZHdhzISEAFKkmPY3jbTJ2drjnZ+dyIeT0A45xLxCon+3ODzEDm
FHM6nufoVLCmHuzyLqloYeLlgbuiqHilzM1HylBuIyyj9Wha6ANA7AWFBV5liqsipu+8DaAZ22hm
FV5CfKnrUIeVP3ChLdpibyXcVxY5F5JZIFY6890dR2jcgpZpjUrAxmVK2Gk4Akg1VEigQm6QB/F6
hybkv/w1LRpecr52sIvsVs8aydzK2ZXGoYW7ZA1O6QVA0OkOOnfZLO76pt5+cbsNZ9rA5gvPgfTv
29GsDm6XXo8JFNNhJvhftCo8MG8h8UDCfNVNlX8zlwGw55L697rD5sXGbF2o8NP3ad5gStdiQ7GF
sSm1DjUs0c9MDkyvVYa9EtF4LPuu3MocBWyiFnxrWJZap2VCAk1jDoLZkbnYmG3D+pXTTOW5434Y
pvNQkkPNakZTFcZ+DgAZ24TjuJzjWLaHxk/PUNZ0r8UBaXS0vPmO9VqNWnHyRx5LC6DvQRj5m5BF
f0U2u7tKysJaI3ORadNFT3doNJxHqhassZ72Xx+5xS7H+HbyHQ78MONIOTHQonbC7fAAj21zGOZY
8WiRSXcbf9q2SVUvN/U9x/YNSNvdvJlKwYTVDeGVgm49Zyq6NQFQbYWCky7BoV5bURBswmCq92Df
bkJTPUeuSq86070mrlSebXBqzJQM4Zm24PRVpVdm+AZs3rxrB3GPX+dmHKdHgGvxdQG+zG/jZWLy
VGZz8pAnWngLxN+zzTQ5l2FzP6fpeNcvq2kSnpLpK1IYg0SzOd+Ok+s1uSsuoh9OqsbLPcXzocpB
C/hIynvAuBxEwsizGpbMhBSW1tbkUobqtdBc52TXTguD1qGMsHKTcxI75NUr40AvWb+dDVomqJel
8lwl+8TC49O1mjdNnE5Mw36vdWbfZLjircUCvfaRH7ephcfTtSeL7injKtFHdbK6cx4acMCw0oQR
gXMj1DGh2RzK05A8YN9wCk0mbGZl/YH+CTK4aBwPynpD2tJC9fTl1qXridwr2DmUyrItmWpx/u8r
0BRlSeA7GpRxF2oIzDyaV25fbsn2gwStL2k67BK/sQi0eZmVlzt74jCVO7iFWmPpO06nc6ah1JWD
XW5HWV7aajC2pu36XselGB+ofohcRm8R5M+JttxNrNKLU8xe2BP9k7H/PZz15tqqOygHaX8V95zH
4ii4iqziW8C0gp8b1V5vxQPMVZNcKjirSJoUAy5VAS1RDczcTnSri0K/0hxkkVmHK4vUQ2N60Ybp
FhJUs+78YTpxSq842Aj8TT2qboqc6aW5c0Z31ndaQlzayUeSUPiU71KdxOfoD6hJoMUgJiImAyoD
r/wWVsbOyii8pOWOw4O0tY1w2QgVygKJRVrOa9FEV4XVlidG7tdwAfSdoRHFDf0mADZP5D6NFhM2
B5RTMYFj7St5rAece/YMHXSKYgxINsl5CqZqoFjnis6D88zuD21rEeBN3MtmZq+nWmVbFjfxLb5E
dZd7muCglbWuAIDKvrKYOMyGTIuwS6EY5Nzrx4lJSFIMNJLGLudovKTsrcgCNgZBzQbC5NpgWdpw
In4sE6pcIGi5FC88jnTc3TRGvSplACK47xDOoXczHGXgUSePeYWLkJ66g493elOPFhbyPG28WToD
SeGcspcpfep88Q4eDy2WhI4ykFcyiWytZ9k5b7nahbVhHSj3ZcfeROldp9dPs9G+pBaHHtQRFWfH
MbaXYi//heZkheBQR9duma3cMjBuTJxgmO6keLUzcsZOwSfAp2TIQJO1AKZvQoSIG4GrX0VOfWcq
H6JnVkVeTjEYi43RzidneZNEVXyQpiL03bwkLOJ7NSf6NQzL+dpBoDL7wN/R5JcuHWUsBuM8cyGP
aFm0s+yxJ78HUrSIzpTMp6de3qEqguld3qCHiN/eQxMN8C8srIpBd7qNvdTIZqUP90B1e+Ww5oU9
/uDMxqsc0nu4j9Lqzs0C/rK2/NQDKoQLRqwALQDBhlIjM9lAQvFlMl4RbKZlSy8e9BIJpUg/M5eC
o6isFWmYjKcZ+0deQBXALTis+KFobItq9qljPR7cpDFuTQci3vKt/GzL2Dc9se6/2lH1Xk+Rv61q
gy2p7ytPrqWpaVd950SwQ61qx2l90/tac8xm0CxJo4KdNOZnECnBOZvz64xx436m5PVsLG8crM8b
lKdi3YQyPn29cXT3B93xOtqGPxwR6Od9zT0UqH488mvQ40dDoWBTR50CDLTyuaTqYdNr9Js3mtiW
Y7Q0kaKDDYKjZxZgga0vyXSjRheNx2fG5DcgLIKOXBom51NKfRFPy2Znd8X3WI9fcYUw+2CY10dy
3IyFP6zUoDazzeQzQsMKc2pjaMxEFZebtLXqrTYDeIEdHUdkN6tAI7aL82G1bOJsId5CkJtDmj6V
g3A3usKtKQaC6RVOJ90mszu2NLxJLj+Q9C0CkO0wVFspqMnt3uOmJr5U7KqAvKjssieG77hGCmwA
9PLi4KPRixoOjDoarcoOGAzwgesy2JVLOR5ni71pOEiOgX1sQjb5ZcK9U+jvqc/pjC4SHUmI82R3
dkJMoCU5mBn5k4YmHxOY81oLCHZS08iZvmiJnu063d5Wlqq5hmBqiyy34PlvXpdRT72VBSk4fRJW
zevaHF4qRTq2FOS7samwiY2bFVfk75PC5p6kzBH4SUMgXiq84ys8b9TYucZ9jUcGiqtzbCfjhWeR
9Pj1djJRH1FTI4Da1avfY97lOgBXujxh8Sm9VLzLIHpMYzV6zqGwGZpn9JBg6nwQQw7WVwBn8qXN
5sPfF4Xz6rsUmPll+KA5+gNzJyLSDfSMACdKVzkXDT4nq7hPtmcEZH0zYzLiuAL2ZPF/Si9kpoFF
6TpfwkWtU8OaqILVVA/sMLnERSnAINEpDjE5gq4WHqOIQBnAqHWFMV/5NM5rMDJ8he6YBcOpDW8T
8Kqd+zy5BJgCYsSrzmbXOWqXGBr6RXCupSKTGAudkWCDnCd31gBDRE/Y1eeVmMQtILNbIiQ7YDff
6LikDQ9rrJ62j1XpvIKkX1etptbKQai2FOeyDv+tQRSyIb0bRwSdQZAg05E4xln9Rikfl4F52AxJ
NWOCIT8fGXeBXuPkAV41Kh3HoRt6sfmDwBhuwAgSEErEmevTTZr6PCX0YZ0bSb22RbsTwnysM3aZ
+Wk2I0E8z2KFXwDuQb2rpvJOSowVRVYetA4nFTwCuguxsUVzCzOMybPZ4LBnn/OQ23uIG28jNTFU
EzGpVtVLVxi4ijDBW93ge0WNX00304dW85/ttHw2/eilzuOLT/EYt9FQJQNQAC2KaizTTQqMgnMJ
oAPt25Can4sbxUjfnbTVt8PgrOkTvZoATu5bLOnWKADOLmWUjX1l2kmxjwv9OA7Be5pYb01GOCgJ
4jPNZ9f5YN8TiMWRkg3PmGb2CMZPfTDdJ/BpFZl/lbCfckqHI1UF10OFj2oEJjLUBP3MRTu1oQrF
L2Or4k3TkE8eOXbWua+vxiVZx2H7uWmdAACDcawS9ZgVIKEo6IVVSU84bIB1iOF9O87VC+r5pS5G
mpZdwoQKU17gSMoC2MiKxZ7uErqgt0siYOMxrT7rsnib3GFnV5wIJkN/dpiw4C3T53YPVcrfB1wW
0xDvSEgRHl1h1HxA5hHup9PSQBYboPi7ER/UiEwQUaJrVeFWSlA1gVC3xNyCtZHBxG7hpvhhHeBp
SR6TulFrehdTsO7NmRpS1nbL1LH43uSxeRVGCPdJZO5VDP6sCDDXYdEQnhuQJ4kIGmEmLF9be9xX
1AlvirS+yQDCuUWE7sKAzPMvgd1O+6yMHnLYTpz8cRK61cQDAUKZOJ5kou4kIBuceqh3msTvkDF3
9lpZvDmhZJK2pn2gdBx0ixjO1Sw5/Dl3KsNUmnZEnzNAJpwoOZ3J2MtLnH+ByVVUmz6GkZoQu9tC
wus3mdtkO1VldNZhu+sVojVDAvalrjdS635HJNcbW5MaiD5Jz8JfsHRz8UAVKG7i8KOZtPEoGhZ+
GjFXJrlaovTcGdTU8oemN4FfE1vpuTZTQ0Ata++VWXZvWqq6a/SIWUjdeipENNfyt1be6oU2PBs8
eVLJvJG44UcHey4emFR01rKl+OgrXgkVGFgrKLgC42NpEIWBflZccXeNUVUrvbJxTVrdyQrMh9Rw
L9DCeEAYDYJOk2dfb9TWKKd0wx0zwhjWx+LwpVcahvEUN9TqtmjYCAamAXLUbg3aNnzjA6g7KnQx
LZLwitErZYZ1lzwMOt7poVaPpbxVpXhhXOd72cx9GVB7WcwUFRhTcjM6RJInjXz8bMCcjhkkcmxt
Zp7xSY6RR+cSa4hrLMxVN44rVor3pOJxYl52neRJxUE/j8EZe73Nhot5xKPussGPM/+Joi9UuaC+
U755ITmDuduGxyKHG+TIl6ROJzjxoMGq4EcfMHBUE0/WlkxC1X3M7qquIDJpjT57EhWUYglq/EIc
1mWffceKxItiNO5iSlyKvjwEMwknxmXi2Cxvvt6bcfyQ6NReYuFIz1kSjfESt2TPWx+LKsHI9vUu
IEDe/fmpr/fUVwry6w27sLFcfB0xHFB/gYF+vZcPtLH//L8/ffi/fcnP//v6YjwW+fHnzf70f7T/
wNCZc2MtZ59Mw2Je+/mGUq+///DrE1//l/zxEz+/LonqJTG8fJvs692fn/rn3/ZPP/5PN/sXv+3X
r/d3t/n5i8eODH///X7+xN/+808/8udtfv6x//BLfvsOX1/4D7/mT3//z+/69QkVycZLw4bm7+Zj
dEffm2TkDVhC93U2ogZm8N9pAVnHVv2s0rrYdtNUr1vTNjeT7n09xb7eyBo4wbwM/KfsBzOxcd9m
zX6wiuHYpm+8vArimaBWzMQdj35H9pieYa8araeUE+oxb0JrO3TaBSLHR6nmcNsUbJK6manRiB6+
jhpsiG6dc/Fz4fhFZXH8+SZK+2E9q5DAgU55Lp6tfcN4ht1ugfEW8knnprvUSrdKh94C/tBni+Vc
12Zyr43WtJVDzVqT5fauq2uxS7+NwhF7GeqbsDfTHd79qz7qquMwJHcuaXQQHLjsxBJj1/Ms30cZ
oIDR+MYSkG3zWMPy2QQALL+udfYyTAUBUmcIGgQxj4Lo0YE5EAdX0uza8kaGfodIaWdMaP326M93
gRZagNzw5+mvXy+eWcrfX6Bwmpi56Bq5pRq4FFsFso/zEoXE2UFJ1te7lgHFQJKCVl37PSp9IsIO
tergm1iGYrOny4iY40RbEXL+E3Iww84E2wU4FrfkiKVKPGU6lPohA+YyvkRWi8Upibd+LutVxPSq
NLyw0p5mgiFrhvW3XQd7qy1JR/TxDq4Nj16XLVQmtrLAWVgS+3NmDMeQqy7nA8pXtDl+q3DWLKeQ
c8RZzjO0BCL61dB13a5PW3qd5SHR/b1PtRGtgrM4Dye7jIiEuAHno+w0AFw9JsvWzwG5ssEFjGxi
cD5jDc4zrKqAwpBPw/GhzQq8g5o5rKmkuDJe/D54k+SQseerdydI16koG+ifPINLX6pNaYYZTsv+
hidjT5eucUjqQZ6F0T0F4xLyZE59UNb4OZKm4s75VJiUkRHjoy8poHe08Hvai0djjF8Z+b6SY+HQ
jdKQDC3DeGiidPxVXHHhziAwROugxTHUGMatRXeJYUf7Uu8vtjE9z/b4I9SL5xisZ9yzuC7bEhCh
TxWUbjOd95lQmDrz/jnJ4nOc5NfFXD0wd7fOQAyugq7f4LqKN5mJuq/HOS4lPMUAZICMMLiKD80p
zYPQs0mrrnM6emLpInDm8t0cgHNRHLmzOcGdnHyLq2sCDzCiTclBHYeEFt04mArPUu61DyhzVRUc
vWLz2db8dJOgQK41a8TD3d9xsCCqYtL6mpiPVC3iVGnyW0kusgqdD5/hIx2M06okH+VFlJHPMXRY
7JbgWzJ5X9PnsCtNriqD5qV2dlcP7F37jqwTEvyetBtpTr/1tNp604DrMXG7UOB+Yww9LZgfFOk8
m1pMGrBv7pUAdeoneGkIrSVsAXr1KKeo5cF3PwoLylX1iJnnmOjGMwXfpK9E+QaOlQaEqn+JdV7e
NoZPcA+Y0l3CgNTAYMaH/OWASGLKdB2zbVn0IduzwVasdRU8Ta2pe40e7hqJMxYkkc3uMdyaTYOI
RpUvMQ9xZJBzTtrih8VuI2TCK8XGZC9CZubY6pIpZcfFmeDrTpY84sRUZ2jz64iyuKKPALgFt3bS
ApqZTkH5nnEBon1uKk+Ia8dsxOUeROO1HTGSV+ypPOYYG1GPIUPyMWJgYtG8ACZsmq/ikh21A6qo
HPlNAqtYp6RAoKIkLxMPyTrFbqEM/doo3XNZZ9uCrpPJ5YTCiyLYmVqD5zO5aezJXnPGuXZlrgFR
6MXax3SHQjMgu/TfdSXSg9E7z8kU3oXhm21HNwxgVs0S0YKCPNDwY4Q5cJ3xUHTi4EfmXeyHFhsH
dZPmtA2EtViPTXnDbuvokt/mqJ0/VtP4OsLBxddN3ywmfMhaVBYa0XOg+WvRMgDWm+a6rWOv0Nv3
OkQ5aXmCsOsDJN0YKbQZ1Z6taXxuqsw+ti44EzTeFGAik1fwRUQ2M/Ntnv18n+EOXJlL+lukxoee
Q81mvz3fFZn7Mi/b3Z6j/IYaorMb4uBIgbDq6lybP3zhPpeg7G5MvbxKMI+s9NDYubTF8ZBTK91N
e1ioyYG206c2Apg1li9Kkroa6OVi5ci2s0xe8TVqgH6mK67YWceGlVDSqXOtl2ieafwmCt2/lAFF
hCzjWJCC984EMcfp6rmLbAwhu76l1kBA0V6pfEbVuZ4SLMRg+lgUxa0Ttm/NMk+vp+wdKeW7KqxP
3S6J7y7zyzBxjgQg92FuP1f99OQ28mwvzuqyIThQmOX7PFOAU7vJiYzC3ijybttPFSSO1Fil9nK5
LChcyJkcxEFEuYXtZOQfZg8DBIe8Kr8bKVTAZ37KpPVs+xj1DFGh5FfPRtHSMaFXIG18/yTVUxeL
B2sSIdDB7iIRY4Fn2z9cscCCCfC6Q8LpxYjfwItmexQ9NH/9ij6jzVjhyDZmYZF/ZHNQBkfsIOek
4cXEsnkX1e5p3/RlfkezMurHyMS4n1Fv8pQmkzm+IYEbEGZwjlYfXLcq2QVdtGlLVP3aBYtqTzeZ
HlIGQa0wNp7PJAzJefGUG3MfgsJSVMSYrMp8AEgyTxeb1SWQrQk8jmOJWYfHCp8w0ep0Vzc+WNYO
qiPhepiRg7MSgfNRhBRCmERVpqiedk313kQcjlgsrwvlpGSAw22YjY8E8MGtpiA6Yv+zG4XcI0/u
qzo6iV59QpVV+87oD7Ufbif0IPSir2m0lf1/z+xH3kbt9PDPe2aNf1o0iyLVdG/5H6pml1v83jXr
/mohfRqu7TiOJSxH/q1r1v3VdR26jGzHcnSbcegv//bXrlnD+dVxlGkqR7qOLW2Tz/21a9a0f4Wo
rlsklzAhW64Sv/wLXbPW/2ggk9JxyE1apnAs3bCl8ccGsoawbxdDTseNkoUJVeQMr6MVYbP6Rbdo
SGM0MmH9VugsylG3fdsLwr7KIuoSmvWQbvAZ6sk1MvmINagzQmhU4BvUSdjhYMPC9IeAi2JhJI8K
JVucSgh1/d6p4tokvRxmn1Pa1+GzMRKLTUOnfdAxprVw+hLYDR3iKP7dsukf3LKTzlXWKLjCVNCB
bu85sEf73MdysB6UzMaT2eSzJG/mODUKdi9w2mMg4+AwZHgCXGJaDZO1qLibuM+J4nWFA2FGAIxl
YfVpmO0it08Qo5Ns3OoFcWfCO1X/ozc7LqOV0r7VOtTrlZEMEQTfQg/jb5aauuLGL1AzPVpZBBKt
ZNO5i/I6+aEN+Liv4jkjVx9anMKI2CehpJgI1uoKNc6dlzQNG/E+ZnOKczOJ782IcQ6ZdF1CQdIq
rsjEhmo+iYPxaUibcXgudNih0lyCyjkWCHdlN65FUXxZ4kmspiR/cfuF8qtiDQV3KLkbT/EwReWr
ousqfYs446XnQeIyeRtUkzbYJCeVf+CWtUnIWwqyMTgj+g+o93EHOi/X7hyTpciVSIj4hym5XyIQ
ln/IEOShAFgdrZFbzh1Ub5VkO42XTISO+TIYwKlXVR4wRgSOaYDjYe8z7pc8nHMDBbyG05/Meds+
pUNTvOvUuvFQMUMPVinwaYeQYRU+RUbY7v2xYnszU86Gg5xuJ3AKzPs6zqdL7MIodB0RHvtdsOuk
gRLT28H9gK2POHnoBM8BFNYfmjNnH3NQGfGeByLCaG0PRXpDA3ijrWzNjNCApEmhq8AesB6yoTCY
reOAWytaw6lSgmtDE59wygchKTK9skfD5A8kEJd5WIJaRQIDCWHjMD1H5Z+E+4DqR7X7CKJO3Ju4
dPn7XK2YnkmgaH2yHjW4KBCFjEGs7dzCYjLE41RvacNT/c737TA7dha69FNU90yl9SpPwWkHMvyW
6zS2v1sov+ERrnlOxhbZbjxkjKny05gF0wedlwZHOgar+Qw9I9ASf08hTV1+xviw4+tGWPjHTFdL
m4OVlBmGEznJx5kmtBxqmajetKloXgwL1d+bu4U1sMbU0uo/6FEq0900jQ1j86av651JvVG3n9Ju
bE50+zArjdOOho2y7gqFjlG2Q7dLXMO3sC6TF/RcjtX9Td5N+XAPHKJL99Us7OjU9GQAkFPZ6PNq
ayaLMiPfLy0vzKSaD53rh/2rSLlwHXSrBIY7qHRGxoBo/AM7RJi+Z4sVbEl66SWKc51n8V3fBlVN
3rvv42POd5tfAIZrtAgyPYaDTV4tjj2CGtizzDyy1IsepHg5mBqGlHGwZGvYyIMcCPFZ78HtHGZU
3tdyABN/jIOczuGW2alJM2LfFBte8hnH3yTKyTi1gcL1NpgZ1FVCkTizpmK0zCXKvZBhYrZMnqvy
wT/qyCXWqgNHM3LZGsrSS3wOkfeVrmPSCaE/3tN7Vmi3fbIo5Q7OT+YFSYQ8bPt0mniRrcSz3UDv
304grvDYNmahnesOkgR3E69Vb5S4VyjuWCoMRDtl4T5Vk59dCYd8BIf7wk72nR0VHZRWIklvTTuV
SLrSKfrKR17hJetsasvEPaX2GKY1Nd3jt56E4RnuNLcU1USN3xErBP1RX4ykEN1jTv9vfa7RSNtt
xJGPv8Co62++hjS7htxnZZ6BWxkyPX50yKRuVaD5lEHCH6mnXeDV+D0mguFKu6SDM96nmkCryMPJ
5gw+RQnwqckyMYYZdpldhQ3Z2001O+NLj/WqXsNUjdqzT3blWW8M8YD/u7zT4BSWQKuCyj3SGE/c
wRQ5/oApWtAumVr4Tz5V2Ci/qWYu3R9cVfc8jsLZOjp1xAtxkgv7DsDP7Hjd4HDNxmtFGmNgGBxe
DXNacJjE/pysv/rs//19/I/go7gtwOwX+W+98e9FOVHmHbZ/+vC/HoqMf/+53OZvX/O1G/j50e6j
uH7LPpo/f9EfbsP3/f3nbt7atz984H1tke66j3q6fDRd2v51t7F85f/1k//2f9pombSj/vvff/vf
b7b8/n/5ZfWRRzn7qq/f5/DjL78sX/7bLsv6VTFYcYkk0zpr/LZfGj6a9i+/6GykhFw+pUypO+xy
KKT9fZtlmL8KeJo0sNpsv0xT2H/bZdm/sreCj63Th2Mbypbmv7LJMi0p/tDz6ph4OyW7NUjvLs8A
fs8/7rLQHUJwSMwYZDCdZNz73hiJZJ1h0r8WfkPOmJpLoEfWdZza5nXHMhdnat+L2D0Ix3zAvg91
wFiIxHrNYlzkLqeoUcD5CYIrmQfdqa7kytE6Gof1Rpz90QMe5l59vWnAdVi2nZ5RIN2r0SYAwjvH
SR+Ca5pIPtAWi90808CBox+v4CzB1JTyrIb+WzByuv366Ov/Ew7KK+yvuie7miNJJl9c0zC2Kf5J
NnuLfKM73wY1XPPMX8f0Ox7d3PBJuPqYYrlgNp5ujo8hJawbDq+kqAqUPp8SSjpd6qtIoiiqvp4J
X7XOCdts5xU9AVmiL8WJpo/y1LXuoeFsvg9xnZ2cnkRG7TY7H+/fVagzXQ6NZKeWjwa64YF42fGO
X1148osoVDKqFREEicyIKLAc57uZGDsbJTBenW6k5DTeplJGRytzMIOa07E/FFyxaGLa6NEwnhdK
iTaJS5ubdAtkOLhCea6tst2KnhDEhB2tLUP3qLvOc1GH4YHZDZcwzfcfUJ+3JcscWXrw3KkCYuZP
2gpQrcEgiQa/+APoWXUsaNdJgdppVv8O9NhrlC9WgkdwLRtCZ7J0v2O8shhVBpD88QxifPpk57eH
nYDd1qZ6eXLPQcSjoY0M2Mq+uemlMdBnHXuaEfxIKvuzAPk9sdQTp3iPpB4vEBEKQnOYlDnDTa9T
Qb9RWG3X/03dmexGjmVb9lcKb1x84CUvu8GbWN9LZiaT5JoQLslF8rLvm6+vxchCISPxkEANalAT
AQ6PkFtL3nP23msDlgH/w2kAnz1Yp8ahZJFtrz1xso6bdCu4dh854veHDuW/Tpk8Q2jChL6L9qCF
4S/dGF8oJKTZIK+TPQmMvSz979n2gHe0Zm0NNwMyLUCj+BwWYbS13GtkZsYxYknSBeLujAE08cg+
jHOaaiTWW9v12bLLZWo0W5zcs6TtyqcuphJB39lTINZW3zCiO43BYSI5ltag7YyOcHLfWee/fmie
94s+bLqkgnmxm7FzbogYx3DzIFq1QSb57e6497wvWcd4JJ3g3Qh7ddTnH/k03Oq8azdWhXZVEG5b
sU8GxN9hh5jK7BVws49jK/i20A/4oKSfgG8hpkxLNho4ZsvRPjiYUZdBK0MSHcVaNeGhi80festd
ag/NYAmr29RoY8Odg85N5pj4ezBS+jIudfarU9CuzdJ6ZArlPivkRmTlI8ozMh2lXu5NnpUKdCRb
UBYInMTXyO0HmhWeB86gJUeKQxbgeSARKhexWXB0wQx5ZCdeAn2mVS60K0yclv1N2R7LNzjCS1K6
mPZpPWDTYBnYG6tCvsZD8s6j9pc2Phy+VPKFGxohF9R5rJ7TtiOwSZ7E8E9CMB9FUDH1Ds55NnH0
pBTjCgDMXuNknFhNsQIR0bisSICsZJcs+75DXUlBIkQDfBc1ZuFpemkL0Bk6Bo9Sm92BLf5HR+Mm
i0NibVHm2ljZC2VslP4ZxqYEG2VYpIthzgbTVrQ6xliPRV090zVml78Le7HE+L/sHCBvEz2JpGln
YgirQE4hw7MWdT4O9ozIEFyIHrioCWgLYE3+0SgSAlqLUKPoOTdS1sSV1lBmqNKCkiYuBdSRk0pI
UT9GSMBKeRuX5hVWlk6+1cM2X8nU4Z8nwjjV0T6vC6CdGeifpGFz5RQGZPIx8JaZkdBikfi7WNg/
9H57K1vyL3aUAMJKsbbuSIFHOmfRA56EKanxalsCKGhEm7wQm8zCjxPXfD9VC+cuIqonQ8QXwt8n
3qJ4N4hy70j/GkK9FREFM4ZbvKfuHPpgfUf3zHOX2/0q87d+HM6eFDAWZG5j6F/Bp21jkG6lYR82
2QhhYiinfh2b6b3LmXvbsxkWDpCB7j5BSyPtdqF0wieKD1gFdMVSjxQVrjbW1LijewvM6KIziKPG
lYaYCYjAauN3/FPRKslxC1ugGqN0eKriRG78aCB2PmpEwAV0wLJzoSR1Jh7w+COoAOyEEyWuGciF
kJa7xdSkn3EazRbj2Y0JdcaoEkxCciSfQGAG91L30ybTsZhZ/NQDLKN4WCH/4CWPrWmfm+adAzMW
msZB6Sgq3qjmYPnDKcz8V5A1XCptGlkXituRn9KZlYfiXgt767i46tyBFegwAZXhtdY2bvvpIjKB
AYhu1HDVC9sObmPML7GpdRpJx+t68dTP7hoholsacZOKnfYYo1QtKxaFNnWlWeb6UDICmrDzXUA1
4YKP2j5CjyGTQhmAXjzMcq4VmkuUR1bfAngxC0W5MtOKCaQdwEemNpdwspi9jDGQU9Jlk65cUaYA
9X18Lnp48XxCju0gsj1lDzecV6A5fDNetrLVT7KkbaeQ9bbvAa+SuaVpDD5DGuPQwMb2pJzyO3fo
QDd7AMLyi15hc1E4dbfNIuvktETIeVV410jYW4Ox7Y2E3YkZn8qhuMXQdokXDmDBOzIqXUHwt7H7
FxIZVBgYTrO2CQ2+WUEHdU2ttDD91puhBX6TpUgYxK0t2Xkk+0tzTUUORUURn0Y3zLfKsCn58RY5
fOoNKVd4sIW5b3Th4HKieVAF6WvnRMZGpU8IWZRJtPoFRSJeTV7JkBZP8ZNKgNxVE7TPL2jv2SbV
MXVTYJJtpx5bJ6WGp0A0OGhL0qOV81WSMqF3YlowUY3H1CM6mdJF6LnRmvptvMTheEv7+TD2lQ40
f0W6/IqCgv4xv3ghX3lyNOc3aXVMu5mdoazSTeD+tooABQhzse9MyAA2MTdvIA+ny5AikJ50RsPp
jYgI4ouhrppqCYU45aONm+ewoYvAUNSJxLrxKCjbpJ5gYFTi1oDkiyHWG7G6IKavY/UHFMhzlUoC
T1ZfbFPudSvIbX8wdEcbEaUL3evcS06yv6Nhh8juRFTdYZ4zRD5AEA2+ClJNsy0Sdb9j2+diXN3X
4xOnH5RaS382CTteJ0UgbZrsbjO67lYVoJXCjuILaTK0w5qBnBql785EMw3wM6ixONksI3tpYpqB
GvIHrputYn08SrorYYlzKR+r6RNf8WNIBdN0bFEmFsU0cAMflVp+lb7pnlWmzQY8YBFpf099nc41
X37mqcATjWmb6DP5txSCajdaGHRyg0Y14DcDnmnZIrYRF9oMTB5ryJhHPtE7repAJmPiKkNxrcro
TQINpkP7o6i5/+fhWC+wAtmlFLshLj7ioVr1I3IpJ2x30ZO7S3MTzwPnGfzsB9lEd2pLkMrpQyPV
NDchAufq6YLMDAo586wLgXW7kCzmuRUWKfAtcjJeTnNhBOvBgGDIORR1SSsnY2uW2R7l7lNMFWdj
EmIOUXa/UsFVKMztUZ/0ZwfVU/ScPHSrYJ0YMLFPPf5E65SzLt5RaGQ29SZQPOh8Spy1o3PvMbtz
PzC32MH4iLj4Xts0eva14plrj/Hkt80lD2jyKPyGDFsp/4Sj5e0L+qOWmpJXaDDtskfdcQg40Hve
vJQe302q2HPaUif7apbA+DWXe0jTBufZBR25JLI4XawwHd/qNjyneHunPLT3FlkJzbj2AcGoth43
aE9cC6rXzEzEVU9XjfCbq9v638pwMBYM2KTH9pNtC+D/cF+rnCBAW+SERFGEkF8fSZQdjTg9aYxN
a7MiCB260U3Gcbt2sQWuYyeK1tJAgqaYY1eFGpUfHX9JnpvbwUA/BcaVC5b4ra+XnCmy7Gtqgd2Y
vkWLUMzLS/eBDKnnml0KfNH/1ASo+6KqGEoo8a0K3JU8mG0iq89Ua5KDZq1ruC4HD79SzmhEeysF
t9Qi0qKEqLiy2SAPYTpeDH9Qa2dyqJxB5TeLeN82qXeEHEoTAUuqqGCIS9stp4K3yJ3OGkb0pVYx
HGRa8147METCnCesF7chjwGnOTZFxF0NPtO3ijUWmc7BQTjUqcWFLzmV0/Q8NjGA9uwW1axow7qn
dIerYQv2iG3W9GgsbfwO7GdMwMsYuf9LefhegvmwUOdkf3Qa0w2NKqh2ZAmJTwc0pQtb3HXtAZ5m
cVZBWz38kIXYaGT1Rwkjg4StOEco9ItOJyJRMbReRsYr9NxxFQzJD9ScbscRwL6EnWNf1F8/mom+
dsRu7Dzjr9Y1KYObf4z06CwNjXoJht3xEmYTOh+J4YVcTjpBqQpRA9Jvoa5xmgAmMG680dBJhCMY
YBzQtGnWH0ZVUg/Yv1FAuS1wiuY1wM+uSYunwfqocl9tmHCxhWiQiZ3IJyA+mwFV/DNoFlOZ3X+2
OQnawNx2lXhREUT1mLqx1l/meYzdGhcC/sTmEqgMdcYy8GopXBBO4bzbOnlNnSikgQSTFJN9dP2a
73PbbELOCGVC7WfdofnyMVBd9M4B49wmYbqxe/8lijtSs70fr0dpseRdi6awrpHBMQaM28KzYmPP
8499use5zcEy7NGSq3EaV31O06IxbOxYqFWVO3tBrk7QCN9m43mAcbOwDVKhFRaD2lL5zkgSDN6p
X7MmXeouZWW8ykDWU/vkynFY8YUpYnKWsRB03qWkJHJhLT1IWLu6le9lMj458DcLqZNgMqpHP7ex
DHqzMkP5ysbHuOngB0G51wc3bpdGicTcjm20BmE3Is9iROFanXH9egMvOywAZpbtxnXHgsG3W7tN
/VVwuz42k49yA4/GCn65GV8f3aKtTbNqCJNXOzrbdXEsUc1TLMJwDSPCWX2+TMd+U4R4gWvLN9dz
9hXBnI+4whjeBNGxtRCXMrP+qOKnGHQCPqxyG9FouiIhk21cAlohOYOjiEEOgaXYhGJiKUmBX+Dl
HnMNOBHhyHg1ZBqGIs7DWmriw8NojT7OLQMzoLbVQYAvO6F/ZlYuTqXfZgB1wNv1Jd7pOPAq2IW9
2nc2K/5sTDcDqLQjdbCgyPgmArr6roXlXD3fpYELWJTd0TdRyr0ZDJcOhwYyyhx0q/UjrpKVV8YP
zvEh3xyILnTw2vumcy6t8NK9XxH+rhPRryWrKJdqW9zYxaZyzHI1dbcu6fvr4GQ08fTMWn5JWVQ/
Yp9OJb/80oI/czmGpjNsOgwJryoibdzk+gDPAP0Fs0W3QzaLn8Zc/5UUebPHItfiImG0CbN6wyMC
MUzugmEvaUiFOUfofB8FrUK7CDMW1Vd3z6ypQfttRfynZcEF1y0gtHf4qA1l0jZowCRzpbHRBO8v
zg5FlSb86+HghgH3tcr4USL8mFzu2flnHc1HC1H1K/VZqI6/nxNbfeI/hG8TSM1xYI+/LOGfWq+6
GelwgJJAw2FBAFuBjJ/GL9rAjxCN90HMr8e3PyyiluzRZM0kaV9pyyzwCiIB7okGjmOcynKX4z5R
QShOXecNQJyLEVEtBo3W2nvNExZOLA14La/sKZXTr2wATC71gKGR9i0gMJ1zjafo2U7PLazqTV1x
sJt8VkDRyFHBBjaGX9zaEJjmCj2Ur4WJIoms2a7VxP6uDDosGu2hr6SzWI6GuvW1eeRgik3PHw4U
O8JC7vo9xdoPPiGa8TsfSXw6ZvMg2tstDVvQRrJLIgmPclLXbHQpT/ZDclV6dh99vFv4szmO3j1p
swhcIgPlFC/hSMIPrxbCdMmbs1bDhdhW6jrk5Wn+dPp5+sq36Y8FP66jr6DlHIYfzVzqLd8cU3Wk
uppH11FmhdxREPnwpRhwSWFg82GG8er8ONBxVeA+R+54G2W7SbrgDabJ7EunPSZLzkGc/1CiOr8C
1SeQ2nsS5+t2GJ89jJuhaRbHHJo5mQ7gI2i7i34YjhFzXOkKMraK9nf2fEaXYtn8Y1JIsjL9ilbD
Rv/j9yb1wE6/yDNWqF05wfaqs50J6WvD0CAWll6fm7I+2KGz1TvKpLKvsbJeuSVsZe1ALDCrWz/Y
93SgyQzTP0fbqn4KZF2hy5YQa2VsX3KM8pJIQRNythbBVR+dZ5YUZ8EOc5lKrdzLATmrisQzLJ8E
LjDvdp7JdMXg/e6Hsrk4wPuWYyHMh2119VKjDalLvfyCyPImdZ+DjN7SwFl2wSafq2JymEipSt4m
fin9CJ25SImsnv24PXe98fBtSgXgqtOlYo8F0hWk4CYed9Rb0O/5q4Whn6RlcRw9PDvcFVUuT2P0
leil+WRpdNpGw+8p06OdU/m3iaMLFQkHzGSX2kMphqdnGgKvDYcar7LbJS6Im1fi9DGrfBsZ3W1g
navNEIth3g15c4Os1F6qBIuQ3+50ia+rEB9GwWU18KIXLWe7nNVvndmSs51HGJdlhB8QpeA46zfi
JhrjA/9+ujDG+Ox4FiPk3GuM4a89tjmuKjMjZluY7r2dOCpXLMdoX55L7wFUOq69A2PyK3X3pbSS
ZTY1t1RJGIejWsY9LRT4ttd8HHZIDOMmCLLzaALGHYMr+D4qXpOMQ0NVnGlu0RZjwlogbGEXsXiv
k4bgN1R5V8NawVei5JO2GGn8gKtv3VtMWwuMph/T8IyJBL6D5M7THQEIsbT7E8TdgdLfi5C/2pbe
xFDw/zX09OYpCyroUUVDAxL9k22G2wMz1sJJk41Vl6hvUCa3zOffunUrSixTfNOIw1NPyvMnKD7y
PB1B/xguaDyc6hE35pft6rsJNNvUix9zDrL2xp2F7DrgDVGG0GFyjR9ZaTzIC+mLzCrYTyNO1KAq
THDD68E4M7QDFabItskd3A99+U2FFnMxR137t5o9WjjOIsu++7rGpZCeEKelXy3WDIMZYGMQ6SyK
gfpEKgXw7L1pnnwHtFy69Igrx6TRqf+ExRK5yWck/XKFk424Obnfg3LfzfhVlm6zqOwQ+CXsZivJ
z6PBtTWeq29pNae+Kxo/dQGfFUtoa30HKDAiYFhRsqICTYanmgR5XbBDgiR9cYi7Bo1kG2mUt1r3
n6cCrDPX+lUQi8fc2dJXj1b0FLYbbL1zla97ufIdn9oJ6X27kfs+umpH2vThlzo2x3jXxQpiIXc6
0nHHVlXHoMm444wA0UNTu1fA1DUyVXyqkOqB4cVTe1OjAy2LfeZSsIY12V0LCmoB4yW3DNtGGsTe
lk6tkrwPxTBOc5rq/lAXmIjBQNtbguZHW+VvYgo5TFT+U1UGu5p1BR0BXBoQfi+dAZlkqr8r3Xvu
VLoXg/mm1cFJad51xCNLQ6fBPUJiwVa7oGMtEmluvoFh8jwBdI0tJ9v5E7TrgXShK+E+dphVpWl8
AEO7d0lMcYKbc62EO+7GTwZReuYy3aa6Pvt03W4/oWssCsp6cFBTmzwEzbWH/IPL+Q70hEIy+wiX
Bwg2U1ca2VQHWsMjauRaL0GXRA08GiNuyAL2/b6rtdmRuO8rO1vHdR9v0pYvrEyxLnHlTlkeUR+x
6OnLWmh2flOJQQoRxCSxSDRxPM6Tje1a5iti9jgJTHoH2zY4QmTeKc1cpTPdznBacPo+bQR9ldxZ
aN2mUKzbMAMbOd/9u4h+s06/l27wXaq5qII2TvxQ75nEw84LZlAbivfdr6qdbBOxshBT90NarZ2M
iJ8IWx1Xbr1VKvuwXc54KsddM0xPacwXophL0AIbwR66GOJfcsjhqAjjdyPMaptrTboubffLmPhY
gaHYcxdZTXLwFvoYU05ev/XtvGgPwTuSMG7qnuleQQ2nC3HRGsukidi7FwgG1jB9T3a28+h0L7RV
m0LLixPx1HXGgz1k0wN6UrrdPE8e2gVcL+ZltgNUeATcQ4A8RTPXJB0gy3mKzEI09CDrBJXhenPV
/Q1Awq8mS5s9iDE4dg1fzYDSBgYBypvZSjs+4A6+8bER/Rg9vShgCpZuNYhzC+wF4L2x7hg010mr
9nLkTmiEsrqFwn/PMihwPV29eszCRfEAqkD0HIrTjyox5S6hyHDbJzo1jRmVW5FKfiUezgqriClp
QH44UvRRdNVwqJ+FF0EtJmy+lDgkVomoGGQQBhYG/OdlUxNwtnX2yK2JftITSlgUaU+KXrvCAISK
U2aPsMAI3QKep/fZ4qwq69MwqZPpcNAqJkrifEpz2DNg5M9HepsVcyW/7sDbreOQ8NTFh/dCsHJs
Wbjjbu+QGG4YkAAp6kz5QZP+qDa42eNfzGj53Gjs1xyvqFatj5pDh3zNoGo22wmba1tbwychIhal
mJ7nCD1fYm1+yI27NRhZWGIET2jnPBDJjjNNQUUrL6N0XO3QKQvoC2zFaq84cps/im4yMDSX7Ndd
waeThp2drijSoPBh0dVu+9a74KzqAcmrxgVc6Ww40yLxz5wNgvWkege7zKCA0cZn3U04CU5tcRUa
F8Qa7CtqcXkUNsu4pEUUN4lermT/LUa/uhgpTedlz29ujXI41o2/T3APneCRrIVlcDp0NR6lSN7p
vYL44TnjGpHtOzS8c9dYzVafarXNjfJ5xBqFPsoPPOOM18qiFyEBlRB2AQcRdv9G4loHB3g2xD3n
XEvQ4qFLtibhQL0w7Gk4147FsTYCVASvlfGWPkvXQIbD2q0tay1dOU7IAGgqsclRjLui03jLimxT
evSxhDMQjbKbe1EIqC0eYBQ/fVDhNOd7+9nSvg1B39AGA7+/h3BCsymyTl1+uEVqrRyRe0uor+EZ
8xPxygx6aj8NPeOLtmYJn7C7AKgzDs8EXuD7GOO0bILkBRiot46H5iy97Im3ZbyYGdXzTBT4LLV2
bsgqwU3q7mdvkc73Un8zZVRtFT0ACZlX3Hj02ltCy34DnPQ5Jnw8B1AhmDUaY1lgktpUViVRM0kx
i97sd1bgsjjnxENxUU2OAhiYZ4zshPU521oW5Ixg0MZF/5tOSFklIXg9rrxOYYH6s61zZD+hbrcv
pKnvY6ch1FpXbJIV4xD7UMsZa/p30JoSQ9uUjf1Zlixm+94s13mU3yTWvEUZlXuXGQTNis1iFaNV
VyByU6wFXJ+ruDkUAvdD5jgcsRuWgTlFgRBBTqYgyeVVMwnAnrHOenyUNcS/TBUgSrFabPNcPv0F
tClt51raer+ZprDY2EZyt/BjHAqoTGtDMrVY8VjvykJHkUc+DaPaWonHqIXq0GJQ2eOz/wsF0sXZ
cEChfSOxBXtKHz+rqYaknLzUbaChbQzrVqPJG4n1CEDtV5ckHJ2KdAu8QNsUBsVEWTKs9TS4hD0+
3kkzAoCxMGzyCP0F4+tad36i2phHazp8jVxuKqhMB5XZGFkI7TTZsCqJOK57VkAL0ykY4HLSeyxX
aeLz8WHROoRRFlKGSQWCtgRUnFAQPwnU2pIvAauFlVY3wG5yqzowEvZrJqfPYE4z/vWDFKuxEzBU
KzcPlqaDRhcZgmw9xKIcDWPB64sJE17hku3EpQlraJHzD6PpEM4SDIGifi8ytp2NhdoSZOmmG3R1
lEOljk5UsCv4688p1n+jVYcmJfozDEJuG84jEEykdRQ9Jg1VoD/3zmAuY2r3GGG5bcDq5VfKgbMz
/jVymWQS/MHama3WL10kLZtjf2mAZqfhGy8IcbpseG6mYbaTlpsiyX/BmTK0cxyblMuMRrIZRVxT
V5WD0h4Bvq/SGYhU6gOQjkBuRR12dG7wIzdk+48ftr7iBLCnI3Tc+SasTl+H2kyfhT4njgnHsT3U
R/uYsX7H9xwx3tosAw4a6scBpjqkd+G2zIm+t8Nfss0stksysl+1StyT0SZYMf97lOFWNgFEWQyz
pQDcqslutBhadS0LcbJbz157AD+Zo/zVgEe0qAipWwwhGFrSU4gapVfjcyVBb0JqBJfYLqZAI2UU
Vlc45hALkvqll3hWoOG+Onafct6JePFnJnTuIOaPFHqYUA3IzUUakgptcEHFYVwvHGbjgfu8Vz6n
VvU5NcGAK3S4ocbshDbehcldSPPH42Sy9VIDNQxyjG5F5W6nYe56Gu3fhAFZG6eFOxOqSeHm9gNA
yIaL6R9WKiaaf0BaXf4ho0LNnuYU0Gj9pS+Mb0JASGVUoem5ehYWA3Rosj5CcRjT/KlF2+GiMC6C
VCOKEu4TB7xSbni/fPQEtOqo2QSjfnZoS3exlQMCjR9D677NpSCu9tnXCacpz9qWOZiZYEDy0A7k
Qn8n4FjjgdfTidSPyak3jb0rp8YHKAF8boHfrJL2rxWNv8+d4tWPSr4F6FOLNIVm51HdJuggajnd
OWF7w5O7VS46ooVywgqKMgWDOGW+awM68pqYk2/i+7uoF0+DN71z2tVr52uIcc9UiPmz0aBaEtWg
SWB6Ns0Y+0zySItdmMZXk1PSwqztV12jtSsjzDDM9JuJfL7bz1SWtDvSFrRz2v69EfZr7+l3K4pQ
vrxVE/7kWbGr+OawgttnFBTFnnduMu93INAcLM09liecPK+1Wx7SXPEMOLKuDY/pJXTeUxK1CyBq
9k5q8edlKsj/xXi1bBcBKOemNOZPpsdIrkZrbQV08cEwwd5Br3xCTizqdjMTK2FCyyw89aOZgqaO
hzX1BxyJE2xaQ7JXrfkK1ZZUWmAuysa01n07Aoo9R27fLP273skfNdAFUvAtc/Ft4OOZ6Q4oEiV4
+3kF9OG7M6ZJo57DH5/tjgA0SaoX1eFLrPLwhqkexJKnHR1p7k2UH152h9Is3hxhmzwXxVfM1MdV
UrJ4yft6VRZ89f+fuGPP0VeFDP3T/Ks99m+O2v+PPLTCMv+difb8e8yb5s8/22j/+j/+4aOV1n+a
eF4plHOELjHGYpb9h4+Wv9Fnryw1l6Yr50zS/7HRavhobWHoHokk5mjhOTyCOm+b8L/+QxPmf+o6
vFaiTsIUpnSc/xsjrUnuqfiHEXo2/LqGadgOaQXPdj3d0oXgURRfv29RFtT/9R/ifwq8WdR129ga
cmNjlW9WFg/LoXT2bg6zv4s7FIrx1vXJq+JmBwmNskDgJAlVB0uiKCnn9gUhzF6z8YXVGxNDbjBu
SRdsDKoVbMc9hGkgFqKcQIM+PMGsa8fpD4uiKyGPk6zVMXKLa+5cI7v9+qc34n/buf9H1qbPeZQ1
PFwT+/K/PDnXFryGHj/At8n57//pyTU+tzfl9+6COP6u0+Ej+itJC0AYqaufmZtgYoGwUhwVskAx
twNbmu6hVr6kMUiDSj005hC26gC3OeFLcQIF2vjPBKvYWmADiqm6se6ecXQ0sWySTRRmG0L+K1op
nsyifq7bnNZckPkOdoR8rtT7h2P9b4b1f36Gs8n57+8eT9Cx+KRYDqUtmKr/9gSZSoNgIpO7AMIA
fip6DkespAiNo+kdskhuOWc8DwPjwr9/ZQ39v/mHLah9wiDqJnT7XzJuwPtEUQ8FUo/5moOtEk12
JJN57AfagbrXCThXJGtE1HEDK5cEvX7ksHmmO5KBhTFqbrJPxNJtL72k46S8//vHZ/+3j88ly6dL
vnyunN3j//TODzCcgIM1WJAcCBn18F5m45Yhrm/CszWOp8FBLrGHiz6wSI/CDbnBs1PHW736Njqx
HRlC86E5qPY9oSARm8u2ze19b7bvcVO+w1e78qwmX5s7UPxdAaRKmXud6LBTmC+gJJhCiXexCxFF
88to6WQY2d3h5noTHXA/pbYGrZkhExjz7KEznOOAycg5Ea7Y6Je8MG/kDnEdBOHG1u3fRpS+VWn6
pCxQjL6zoW9sIbX+4tnJkx79+vcvnnT+7q2fLwqu7c4ZS2KR1nxZ+Purp7upNmVx7y28qaQ70rkC
fAIy6Bw0BAMMR8dGfra6vGpdhBCZfanQ//BG+R703RMILDMvXgj6PiwdzNW0n3QHhKw4NbHx2QQ0
azI8gWRd6WawqWz5AWVxS3uwm8gdCSI2WPMGCXyxa20a4mGBjduIRqQEsbixwxcgLKmpLamOYUAL
VoU3vYR291vF4aMT6ZHlc43AibWy3sH8W3GOQKpKphc7V/uMsDH1ZL/c1t0E+afHQbMSzjkP8dWU
+VrH1UnhwGVIk0NtR/eYj6rfaFvrpAfOztaLkyezq56E+zT4pbGbtGrjEvvFs8+/cRO5jTMZR7k3
oVfYy5ruCSGdVeOLi963+zLvYC3bSxBMHAyfoK0D24oPtur2duNSEyY+mz7hzyAGxmHnUOJn6DQe
1ee+b5+i2t6FVbQp352qAw+Zb2gQOHcCb2BTn+tJX5q0jqFdMO3QxeDnpzwajxkqZBPItZzyDRWU
0SrA9mknJZZ++u90zAkOGmvk7WjJObrR+KQMgpsJnV54y71G7P9MfXE2VXWJpNrimMSrBeiiKduz
Frm/jdL/7UHLzs6NE1210DgNRvrWwtRTxkpnz8PxHXyRsJdaL0556R6TQUNTjbc0sqzTAEZT36+T
pN5pfv4U9cGjpM/dS07Ykg+EZ1epKnd9ECA5mJs/+N2flW5tiFXsrX56VXbwk7XOzk9usrA2AOjd
F6PLn32ruquBs9RU3B07Xoem3NIPj6Jn6VcfHSIG8a1p6tvp7Nl1iVWRhKrwXhpbvlXiERTymlr6
NpjcbTyE33ZrkckTmxlcnTksPkosGo50XsrSuqgKUmA3nIopJglZvk9wgybDfRnnqy7h2NkWxH61
lTaxlPZsieyjNopndiAnbwgu1NHEWDvVO8AXwWdEQ7PC9+JZRxos1UI1ciC6RjSq5A0V2roqcwD3
EGKn7ZhisUFLklN6EtqjcJEDGvcFdMln42f3cnJht1lwSEe4QkaN7SzYyNbcIdKuycKt6olUwaS/
NqPc5WX6Cf5xYXg2X8TyHpvJOmjDT0OW1zTE5x/7L4MXfdJjiJsixV6sPnVlX2i2L3Gp/A5896Ww
cSRb2toaxZWVDRxZq74EGF7+0oBcrsNglJcFu5vUze+Va176wD9Mdvzofvctn8cMxn9WOuvBiynu
Bsc4lnP3FijMH+Jef1KDzF7Wv2baNBsSND643FddrFe69lJo8Q0eTqx9DhFvbiWvw5CcwGuca+hG
oFXudSpf4UPbDo7ayqDm7xi4F+k1b27kXWPVrKIQb5COjDJhcEmy8j2Pwm/yfnN6I34oq2o3Dv4m
4m3H3nJfAjP6GUqTth2mjcB30Cnz56Tu6ZQRxy5KPvIwObEQujBx1bB7qiy/I3DNGDz9NR79l9Qz
tnpSbBnQ9iCL3RXASQwh81FCcs5SwCHxa+s/LsunTVhnnz74iRXHFppnQGvYqB9h4h4d16M/gST1
usyyYOmbK+HQU9Y5cqsrKl70aYqRCtesUVmeVjvanFOyq/Jq6A4dfOrHgmOKHPcy1AbMIuuT4Ome
/ui9hhXbmIhYYHuhl0o7GECHMYjhIAc+UatXArTb1mWbyEY6wBWlmbeJYRe+xSbEHZoTrDWr4p7I
t9qBIzlV56HQqFlNVrpjH3y0Toyqr1KkrP+6vQGVhE6RJyQeqPL0AsSS6X9w38bM/2HJssJXe608
AVw1WKv/xd15bDmOJFH2i9DHIRxiG9SajGCo3OCkagAOrcXXzwWzu0v1VG9mNYviCZDMKAYJws3N
3rvvNOj5cxHQNqO18JR+tSPk5p120cf87pjeSrOrA2YfNm26XPZudK7MGP+Wt0o7QmElM7i+5DI2
bqIwutEvXwzJZ1GHWxJGVhV+JBzahIsBlJbddkI7Y8vkZnTeQcf40YH9Lmv9KNPwVER4yvx4Fxkb
P/GwQKhdW8xusOGO1vrqt+m+YR34+xVad/5L+cXGQccA4MIYdf9U2KYF6HdI4Wh7FHi8+m2G8vq4
fs3xacLpZQxMfFFAtWCtBdpGtwFjdrPEt167W3UIE5f9DL7B/9fOyf//9oYWFfn/3WB5+vrja/C1
jr9Wf9gezv/o1/ZQin9YruchkjN/T7KwzH9gqzSorA3b4Gso2P/9y2Kp6fo/PBgW8C9wPYK7mH/Z
v/eGhvyHxK8p2EZhzLdsNjz/Nn/+a7v0y+76mxv295uLmbHxx92FOdeABi9OGvzPHkX274rovtOR
QQRlAmcX9CskcRUfK2rcxHB/TmHjLXDEz6uT9xOp1GKnoWchawIzYw1QfxjKD3aM14rYDtgt8Td7
+Pa79/Jfr/cPr2/em/5h92NaNt5U1+V98iRXGx7/3etDmpXXUwxVoXfgymcptm3dq9dGYY6LfDR/
2BHrfCFIp7CMH3ioGVKP7047vuUDDVS9mcFuqA8U2qe/f2Xyr++cZUsLKSqfk2dI908FtCxdtF4D
lQb5AwhlyZl/mlpxCM0Uf1Mktu5Q0qGbkMN1enen8zSsjbKJly5kHGbbXIcEQpenhEqybjGyWAKe
BaEkbEyNtygB++SWP8tMf03Klj2Gbt2CxrgxFsJBYTJFt2R2CFBIryivaAFbyXeUuxK99dKVmDSa
wsSOpuynXKBBYbcfMZb9phOXg8bMUbhJ4BHlBFqwvzJWEpmRz6VoQYQVHayCzDV7oBeLw3TdYglc
Cs05qoGWOdEpeFA18wRBhIyOgSyTyEXbZIz/a9/LF+BPH70Ulu0JzkwPt67400fv0csOIKYnC7Sf
ZMmZmtjCptqOddcS9c17WI7ahZhDGm3Ew8SG+02Hy32vei6O7Whvdcr7wwBVG0aJjldnTBboJRFw
kdbktS9m4Yit2bn8uTIDhhEYJ6hHQ5UbgDxs9CeDRhqjoATxJmva615v4AJr9bVbSg8zjJAMtbUB
ETCWJJc8wtawqnM7ZVgG8LKYCRWtcDH7uiOql06xH+oJhEMBu3Oz7BBPnVqNToBuLpHx1krH99BC
8us409HFXbQcNTmeM6sl17K7R11Gkewjvyjz8Tx2u85kP4qFFMPdRJ/aIXEK32NylvUojlVc6BsF
qfHJEKVaVbZA+RPhv3BHGykDETDg87UWGDUD6RnApML8lhn2FS0d7deQgINmTL5l0Mr5G2fGE7l1
hVDaxrXsjyyktRrNyeVG1yz1rg+OlpVdsikZrn//HTP+2ynwAOx4nNGmPvfIfv/tT0h0Ll13SBZx
FzDis4iSKpA1muW9ypBPVBrDO2qpPNX0XT5S1cfaAUrJzU3qAtVLRRJelVJras0Sz6SBc4NOquzl
F6ItrXPS5uQr0AYItex/nLyzq/7PJy+dP1tKgyuXY9vz1eN3162sbmj2m3qyiPTmCI3a3mVebm80
IwF3qGkojSYTkLWT7+gpYtGCDoiBwTtMCps6ghoUDgPMQNWuo/mhiLAZmj9c5joMpiWDqWWchwxg
prtoI4Yr1hA8NU6P7yP2Tsjhq0UVR/n27z8P/S+dRMCGpuPSmxSGQVHyp06ipemIRRRnk5WTcEMA
UjXFHUILRtBW2y8Dm8gdUX5mqBT9va21WHcnws1sDwrobEo1DeN/LBDmX7pAJquhOeMB0KO6SA3+
+EbzgpG6FUW6QARRrU3NwnI4zdhkxEGeOx07/AFcJn9ojZjzxtDetaTHYL89EqUGrhEHKAordD1C
9ftyyggWNnCug/eF3G5hHVaWu/Y9WJXk2W9UiGTJLG3EiXwPm7DALavyZY96swOC+L/e77+cRZbh
CJY/W1im8OgB/vGPs6E0V6jaWJ11hwZWVN5jWh9JF25VRNCbMOnfkKLHf0hoZAZcf2j8J1mN30PL
chYxF/NFUL0EWmRj/2K8pBfD6u/PCe8vHwDnA5AGi3rEo4Zw58d/d6bHegulmd0x6yB0OOEar7Fb
dwtiCG9CTt6xaQix0WbQuqWP41qIesTePpToUeKIIb4OirOXtwQL5Ak/bvBCsla1G9vWZrOBz8hJ
v7izC0mHdEC0U868n5gHrKHiJRa9cwrC8nlyPTh7tt6+VzamSLCi6RudB1zKQW4QRA0+UEpOhMix
vw2tlx1DC/U0AoFpiX8oXYGQ5A3KKmLOvU+ILPusQyYDS9ICQAeCxzQd9eQb9EuEmdSAWFDeNq1I
d57JPLawL5Wm9hOZCEd9WNqMd89ZaN7zEp0/RJibqiO1xpGrr5hWbRDR1S97bTIDlCPajev0YZLj
yu0hr+DosbZaP2CMarIXC/MciFXRX5XNRsm227PRGCEMhESd3VH1NKQNtSkz3KMuwU+NaYcr12xe
dFnNuIFsYwAgWOIg/R+bEwOsGh/r7wsz13Ek5Y/L+amb0nX+dCkIRO9pPlThhV3hc9KQlJxy2c69
NL9dUgs6ewdp3T6KDWfvJsVXrRPa6nF/QoRW9pRMgB5zVrJJywxcZUX1UtdOeGidvDkacXF1sTQd
EL+TTIcK4zONSLAoaqc4B5FhPdeFd3vc7wfEBrTkVmzRr7S4Sn7CWrPew1ixQCk054leE3aMMXAX
jCnM+8HQ1xFshldX1NMa0du0CuZD8DdyYw1CYObB6oj+MtpNMpdECfOoAE+790PUd7WeF8TM1JtQ
L+XVBg47hp79nJLx9ly4br0qq7ZfPe6r1GA/29kI/LAObo9nVETfIc7Er/t48HHjRdmVGHC02iYB
nkE1jGDYDHXW4zA+k3u86YMsOUzz0eOux4OPQwKu4QcHghGHmL44CYosi1e/ypPe8tcyaTyMKgZQ
i7zDypqyfCroY6e8nTT28POPkIqvla9blJOEPMhMmK8gSnEDd2Ow0jvb+N0hbS99C5+HgrVpwEb5
Q7uTRTF+wDqbqT/da6WwjdZEhfajLzGGTM4nBRabisQkVNv3ppNDX1Dxvf2gO7J0Zhalzbf12EaR
fnSnEQaZyV6ftHX7OpUpSe0xBsnEC9c9TKwcaSK6jmbw1EEzqu8h3n/aFzbesZAuUJI1NE40ieo5
I74rbTT8PiZywHSaL9tdEY1PXUAwhfrhB43+5uPyuHW4f5mQibduSLQjXBemrPNhBGV6p+gkgscK
X5wuwoSG5eJmWznAz0orNwlLXbCQGmTWLqKZTdMluiV25OxEM9fz7YDHUiNDy7ei/mXIGYWR//mh
T0b3MrZl9xIr/cMmRuv4OHIjXWzCKNCASPAMgVtnlbBhW2GVJOZCvjxuwlFzn/pBN3ePQ0MKbTsw
4IPHkMmXQcX5C88flETFDm2B8rWCyQyMzYyrl9DSq1fNr7YhiTq3x2OORU5IjB3jcTQ05k/NwTXw
OBKgiWUlCHk1sK46caidHjcBTKeTy2Dq1FRUNy15DGoEWAENkAgVKhCeKL1wJlIrILzzs3/7x978
qIlhS/X1Vzv09DP4qv4lwuvdGTpvD0MnjJ3BtNYiw3xNJ9TBzsQuBzrMYnQkEmOyYq1zT3jiuRHv
YZUYp8c9VT59KXJP246h45y7qsB/rydiGVf+XIggsDxnCMGGGBdiNXn4TGSHv4rabE+NdRahxPL/
n8Max+vlcaORbdtZBN+hev510xWc4oiqiLIueutYjDDSkVLzsA+zu1hakouTrRfbpgowo1ZKc1do
bWnZzwuZU8XzKCkcGAOgal5UvbETtWmefh3iWeSbVd8ezw2wj59JIN3Yj3+phHHD9BIcYLEfShAJ
ZV+YGNEdedZzzBI171g9H5kcPR6TIrEfj9XzMx+PtaL99dh/+XfzY/6UW8iEQ2ODgGS8EcSmLaEn
lFTaHD5uypgPo6myaa3MYPp1n9FFCJ5Th9rkP/c5HrtzrwDd3nRqDaiESyT047M/+cfH0ePGUHWw
JA0dQDthojurIzOXkU1/MwfvnIhwOj6Omvmusqg2UnQsf2WAWzdF3VK6g3FRRFcSP3H05rcO73V/
K/JIu5RskB5HMAqDU9bnx6Czh4uBgrLRCxibbMDiW999Y6PhXAZlEtSS+96uBatwSvUqvpX8Hyop
JnIKW5rDEfSIqYFpkCiMG09mogF1KK0vY9SmF4ok49jG2iJNJv8AHU8j2JDpWDZySvu5WIcmiVn5
5DZXsxuaazr/FByyrmZY8J97iXImSaiKyBGen/R4gEhUbZ8n3svjn/x2vzTFKxoWiwAyftXjqRJ7
3rot02YxRS0GrypChROW7kseRSesx/75cTS6PkPrGOIBbjgk8PTrj8Iv/5kD5gP7Bq7eZmG+0kZ3
X+oEFDFYSmPD3vArwcPuacQiua7DeELI646vKMPSjeeU6crPu/HVi3Jjk+ZSIhjkMK65lMNiaZfD
/GRLjts6ilBwkrV4JCoKR1YEdDooOtrKRukck8Cy9uhfxkvrwkQ1/fYAmHy8DEZO7oqkdi9c6/y4
S7hCrsypG/A7Z2rhqV5iB8+7eyMwkjYx8k/HCyFezL4+Inrap8ejOaPHmx+izZ0fTFtaNEZeHGQ5
ycvjrsdvG/LpmqaVt5iqIgWpiMuEeJoeks78E/OMAxeX6ZTk4TZqkulSpV5FmLyRrkUqg1VZFvVL
U0nrNjKHeRw9nuEa5O369AS2Hb/jRc5LAwnNH49nPO4awuGHjUTq+LiLSD9ja8cxnJ35+UVT//RT
Xm09yJsNW5IE4SB77qLeOcdMPR9Hj5u4p0+dVBSKjlZlz4/7gJ1x2odMOX67DyghGPxEXcs8Yb9c
EmsZVex76FK5y4AEuHtrz+tUp348jrwW5L40lpAOJHYkHh9CxUAlSDaidel1IGu0bnHX6C8WwRZP
mJDc3aNkL4qp3UUN6Ta8afrLA/GSqa+Cnavp9dBUbELFUjfkcxK4zNeSPIOnusGhZIzYrZzgnKRZ
dH7c4+Z2cCjMZidLw7lVAxJTJVkM5iPZTMY1qt8eB3AhN0WoaycXfuWptbS9xLrN1SNNiqW0xwEj
MIk8sZTjISz31iCtTxylT1GJEwARdrSPETZ30IhP5L/Lk14DbykpvlYPJJbR/xuOVTlKHBv+pZ+j
Rs0mvnF1oIPVDxZAFqIPxyt/dmrEFa9nYXCMh7SmZU/iahI0wc7mbw8Xvx1LFQ9bdLwFwA4yzzHE
NkyV49kh5Q/rwAtaxr1D8F6BrV+4OBr2Dd+ZHe6nYRGD030y6irG0VVrL5ZZEuI4VyS2M6FXkyFk
Gq1el7oVXjw7cDBp9h0Tnry52yyyz4neYKAUHOmN/VT6msvXWxHHNA36qi+04cT4b/aiW6+e1ZvI
O3SDz0kbnhti7oZIPrWO2QOuGp1F1brOlyDTn1OzGHdZYKoV4HCyUdL+pngV535ExZ2KiDFc47VH
wg/ygwHY413Tq5UR75OkzK5jGo3XJm7CHQO9NVJZsUp4+biRKVJDVOt5qS5BpGNHHfPWXfA32ovU
K1CXDxn8MG/EAGljbqJ0Id/ACLBGS3agdVXb0LQq8n9SabJaKXWy0on51tCk29z2tPuvj6xu+pb5
tg9jvInCi5NaFz+c/3e0pu1FYIG6c+viNtOnt4pk3ZPfN085uxLM+Gb3bgtNwYBy7R3pGyS1h0SG
aj0pi7L/wZhn/EITo37SiNK8clnu92IKNmoCkCckMcdEcMublmChgi628YyGt9vU5bCy6C/Py36V
FsUrB0BxGSlOHqqk+Q2bA9nP9AQ5hXR5TzyDOXoJLHA+6htTv5tbpx+Wbd3YN38+9musbxFogGNk
1hm7XJpnu6zTFnQn1KVNu1PmFRmTURq+pBZQBreBdfUQiq4sLaORSsV+qtPgfSLzaGVnXv9ltD+C
1glJb0jNJRY+A716zX46CxWoDcn55YNZXU7O1O9sUVJzxuY+sKbqqFkli6kXkfEZ6Jegt2+wd83X
cLwPOf1Lf6Qsg2sRboaEpffJ6IzinDKuXonI0Q6ln6vzPM6NmxqKlMQ72ORqfHIGN72HAZGWLaDz
DerU58evpYIgnTMIXtReKT5iVJzu2QftvbY1M3o2BHq4yIvA3tvEk2hRePYStYFH5OCr7M3t4yV7
Oaidas5ycbspWsZxFe2bgl09V2YFqYk/pvCL6MQ2h0ihmoSAeofKKifDHZGI8DV1F3XwDmOgJ2Ga
qMxuJLN2THyiNNqieA/yml6UVU7HcGS9Q9vUbT2luKjmc5qxrVsnl8X7UfSA9oqOdjM+w7ukWIqn
CXSdGn54vP9Hu8CMhb39WYcguqoaHLOPQxhl7Tqoy2GpGE2MRq+ujyoNoHlKgK9NZ5F9UwYYTL7a
aNA3CA7fK9PwLoasvAu4WRokUV2DjuPw8QDhXmoXeEAgskI2Gy1HWOdAx1iGxAZt0gQWRaK1GmeW
CYJIz/XPvrK3BbrrH2laf2aALg8CSjQ+cy+EjCJdVP26eqdSURuT+LMV8e7xu06a9cKpEWHlSf5q
lHLiWj+IVSyCHnovbiZfZvXFEc1ZkMD20oucrLGQyKEqp9Edtequd4nz7NXveFrVXVq591LumxJV
boVETAUk5Zb+NJ9Z3ORWSLzzKIJFqyUUih2/xBJdtWAO2OL31Kyb6ZV4VApRrBVwFUY/3AfdpNgb
XhW2u0AijmB9DC/SUdFFr6NyMRksvqbmxTv6gd9dkjd3vXHoMubvdh0GPxNmb51dv4dJu00qU2Ck
qZipR/2hdySdH8jGdMkcLi1GiCwJv2cxMYzPETj3MGj00iVh1SFv8PET8QztIqBJtg7i+hMPS3d1
LAYdJdm8K8+m84y//G4XZr7lK9I/KfjLq2YOae7nTGy+kT/JhcnWPUiVApGQ7q3AXlEptQUzKfIn
t0wXyUrPdHs9jDjuzDEAdE4Aq2bjHvKw1TwJ0yp3gDvlCiQpl6b5TWoaeF7zBo29LsSJuJv8feHA
sGDrmyztpg7Rx83RjXa4TNO+fFOj+BY1rNKF5Y+rEHb/IaVDmBN5fGw058tojOkOqVlz1MEL/qrT
YqM5wb8+1oXRLaiSFpyWilDAvSL5iG0joxnhEbQlagu9UkPsUUK+HiF26gJhUF3iNMjWVdVeS4Y9
T1avE+kOuGAjTX0HXFIc695L727lU4qrmsFKE2MxyIxgW1XhS5qNw1HazsD2f44X/8+hN+VHI8GM
GcSxtpki7ZTnU/9j+PcPQeH9umd+KJD4C/REj1aRcAfUqM3EStplcCODe2VY5nUUtU4ZlfYbn0nK
EimtjaUiYalz+AzIjMUeCxmMi7nM7x1+8xUwJbEH3pUttSq3t53esCwF+d0N2n8GQfzMTloczcaI
1gXw002GURGaBt4Qz9CTl1orw5vFrikraZ/GVVEvHbz3VDmkHQrBFzxOwHz43dzOa4KDDCx9h1+V
73Blrcv4e10laNjoryOPGpAYKaN8s8sw3Eqp9afHTW4Xw0nzgL9F9JOXiZZuGtkbRx/393Vw+vza
FOlX0wj3vauoFnWC2EtpYuV0yuSisiC5eGw2EFEEzGRyAn/ZuzSHMLT9EwOndtkIoNmBBi3HjjLr
NLqjeZo012SSx9SUBkKXECg7wo2VAcGYQyOQwAXRKU8D8rmE6yzGxiJslPjDvaEQcfRD9ZrrLaPC
wmm7nzEn0FHvRb1VnMwLq7bjTVVhbHKlpxG8QwuvJQ0CTXe0zkzCv1Rr/bOqVL1SOb1+l6hGrgLH
wjH/yW5qxBlDg1FK/RX3ZrQNwyHajT2ObGYnGM1L1Nn+LOk2M+8jLJJPpIPlITGGs9f7aPba/mdJ
j/GDOdqJ3vKl6Ixom3ssNNAbxK2Ovfgc5cPzSECErOv3bGi6/WBZ5ZWxxAKzpvccYkcDMVR+WkWr
b/i3/dpNdf2UAopb9DhCwqT0PkbBb9CmYdjFzdieyyZcYvsJdXykGY5ttvtlag0npU8nhH71c/pj
aqvkGQXvNfSz+KQ3AqkaG1pd5j8sJxs2DuzyTU7c3g6uX0yomYLVWpD3PsSK2SiX991YlePVcl6L
CD5tj3qdfF12eqMd7EnFqq+Pm64ugY54JCWHxgcNl2/E6VSHNu7HJ1hJrFl9TkpTj8eojTJcrXaP
19kYzHcyKXChDemIj7veBaqOdz2Zgvc8I7xrdIYPrS8Qpmttswoq5rdFZ01bh3kgH1v2rnGebgzY
WtsRUBMJxfMuykc2Z809rnKq9oP8HD0/3WFmRZTp+CM81bQm0BPP3inwXBghQ3DFfh4cmJ4MbP7a
/G77uKnhlqbvDPX5YDzHWTC5lpnr3oypd+cupn1gVrNDD7foIiAlFV7iKjfvJbFNZO8dGIlGbTR+
NC4Q3VDPKOqsrDuOccreqgiWad9RpPGaPjxAshEiRJl0kARJZSDxaB5ukBLAUtRC2uu92l3qeYJ1
Ki7zczlCYjRke8CIuKYqDu/Ay8J7bYTvNm7GkwC0wBcS7lsTOwrgCuAc129AfEUpJWWPXFIr2/o7
1qJlh4oUSL2mbw1EYJntBWgUueEd/kL0rHaMuj7b/ioPPUAtawJW2Gx3rbsRcekdffJRNq5t2ofa
eiMnIzxhK4ZQYYj0c3C1mMxY79pXHvlnBt0vo+qJy5IOSLERqPZ8U44domYPiao1RZfHTZnEl9qi
MMtzHJ4JFGyQxuW4FEnVbwLHuVhD6qEO9wSrf0ecaWsFKzGhu2QKHvykp0+zLjr0ZkiWn657J81q
ntnLsb4I6V+x78MioE23DIllgHs9ey0FHJdE6Iz82UDiS4UMQoIOItmy2NClgppej/m2q3p71Xml
xTgf7zHN8c+4NuJ1UiX1xho9UKWJVj5ltUzX9FLZEML0rhpxsfLY3eduS9Svo3drEofXod0U59AW
6owxDlO/7TwZQ4hIx2P8p0rFGQjQdh/b2ToZYwbGDga8WJIjLWocvhpUEvzFZvKB/TKfM/6o1wxL
RtuhU0RlhcgzZOEesqKKj6PJjlRvzwhxzI0inAeBQpdvCg22lxmiDGIlgnEKDHenNELGg2Ds1pbV
qFXqxS/pGOCFTO16aYHF3PepfEr0ydm3E7GJ+awuGX2MXWGKOlYNPqCPqfz6yC9u92GQskcc+RYx
BoWyW3vWoeoD+BN+rAGGVAvbL09mr2vbymzdYy2SfGWTXLH3yZKLReVtZc0wOpelvsdcqO9JwgC5
whaQrbizR8HtL13Sph0KpT2R6ngMmgEOX1SdPCxqGKy1fddOzyQZ3pxED8BRje5R2KCt4fSdPFm8
MGu1ydREY69lyK57yQeNEQ//HCdeksc7HUnyyiwmXCph/uZIqi44f3MmmUHFyN8RSKbIsV1Xa+C0
2jPgif6W+nYBuDr7zEqY2Jjz3vuJiUwX4ctEdGh4yjuVZasuwmajS/szoNtKu9cHT2AFrs7uxk+O
4MfQJffzj7iTtHXXY7DJI2c/BZZ2UE2jXYa+Al+Sq40e6xarUWUdcaUMnL8D/s6AStRtUNNgZi2e
W4tqxK2Ak/NLMBDMcMtkFNSvIsyumDh4D7QBi62YPkaw5N/mH3qiXyBTxUi7c9oiU1CIZ6xEb17Y
3h037u2ZEnhNBbvoNixXTII2ht+1hy5p+4VhkK5h+HW5Hkotule1NR6coHnPmuGTq2uOKIlzrUTy
9RRMUwImMMTZKQM6JqObfyS+w1BBmXfR9PKswVbFqTSEZwhOXGTHumRIoFeQ7EJQHyN8OT7xyXrp
S6Vvg0bX4QmE4gSaE92WUxerjJ0JeGP2TRjNDYCLzdOAeQ1rK8b/DF8nCKPGW4smrw4WV1zVwV8e
gNHtOqszXnV9VienCVxeoxi2mhr5kqcTmSVZBhHan8wlUI8orjGzWjUuXC0XV6tGCJS3viL9mWle
MIbxxXdqlEKVsxxcc7x2hn2uJ+z7wg2hOQyHfhybN1P535FHsSxXSbxDsILjWPrJfiRV5CnXyPyw
VMonXC6cGTtZxuNPIw5wOfhNtmgYwKGNJiprVPoSjGCxLJIeeUat2SApZ6pEB4zVTqGNtlECnzrP
MV03wL8m2BwyRvyrSsyeZHBalQs4mKy3FaGBB6fR0yP9OQlS5NomLGogzt+8uMIr5PbfvPCELqf7
xnn8bShzC3Jw02ziwg12put0u2TmnORp+r2H3LiLbVVfHjeNw/xf6vYpStepljqfQYZBIc+duUAp
xi+AHZwgM94qTcwpoRXZqszIujTw7jKie9/WEXVF7SEax4qfoQJdtK1zM1ot/VqRVbzoLVWfMkBS
16DjG5cEwr4HMdiofMz7C0QjtVbV1F/C6NMOEnnLNDvbF01G1uJjnz8Y2Tpz4XigGhxe4E4+iXFe
hX3DBf424Vdona9RRYOL7aL2Hgl8U1VeVfdYK/qldOzw1grOUtAvh8cWkjjDaTHKPEaaFGfXxuCy
nnUWVUBjWujZNfm9akrnmhqTOtXtuFChHn4MEeEHvtV+Y+mGVlQy5p8NAwi9qz2rTLDlmzrRWuvw
unZx8NbM3yfbd4bvsV6seDDcw58rPkN3gKAjBt61yX/up0Y7CtV8YnK3aZ4xJ4TO6R8eN2ZmGsuB
NuKCQqw6JpUdHOt2U+v9D1MLvJcw8dot32CxkUPzihQl3XR1o95a+ZO/yXwPnGY82lxPKIiJvTfg
WJ9Acei8+jI9G15Un6wpjJYtlpRvevNMPkr9tetRY7DorB2Tk8jyNhmv9aPrZHrk80bJBrGB66s7
bbCeF0ctcTE9+eO2yqPvPeSCs902PW8B6AwfQXc5TKhBak3fpFSO6yzSaU1U5Zx65Fcn8e76or/l
Q1I9jTKtPuc2nmg8Moj97ocOuWnhSOLqHJCg4wC0AV2lWjqJUR0HDYZn0VXWp5+MIAxNanQP1h55
Uc5SxeRnDvCulHwrJ9tbxzZtvTBT7bnugc2oKWS3OvpqI9xcbD3ZFwcbRSd6sGpRGG1wIwQBjhaW
E6err6YytoiaQJCAX/+MPHHRgljsyDiwVrYTg5CSYEJ7dxg/hLviL6o5lQCbm0wAT3lFZ8GiejXs
2N/kI3ajuI4cikE+uNqZcwei0v7UO8KPsqYyPnGgIjSpUaZoifzwwsVgTtr3QTHB9zqvu9KkF7ug
43z0cW7caxs5AlhQ68k2VHjrfOM0JeSHgTu3aNPZ7a5JVP2MKwNbd6zX+4ZEt5XdhVQNOshfthXl
W0MTd7CK4mOoI5uEW4mqujGLD7+bVRrx9K2ARLhhWhQec1SN69js9Lthk3CQMDZ+0WOjeKr9i1uV
A/iqydjM7M3vrkZROOlleQxDiERuFf2z6t3mpy9tsp2AnaQOwTihViAcCl3qHygZewV/ZMKN/5Ri
P75FYmqoOzpn1Vh9vom1YbgNfYwbK9qkQMneSpsdSDI/1YkHuFXEhj/BSvMYxMfWGTJvvYPhjPpY
r5pflX+ifgjNsQ6pJFxkGQ/BD+IDX4O0Sj+yeKIQxyA2Vd6xqPXsHNXoEYs2Dt/iOmbh4epPWMDJ
YfW72Z1gpqdFJwqL+tZK+czHXMQr8GGt4U43w7B+QkNNsLThmPOHsWBWEY7N0ooJuPa9WUqbOTCk
qg8Gtw3wtNrbJx5xHV2nfWn7XBKjmB9936W3XZrpnS2FOuruLAILh/exN0DLpMOJNgOMbjomW7h4
Hm3Wyd1Ps7CininMrn5qJnxuiTZ6KwAqCX1xggksqayrPrWvDK61nTRiQJNzp0KJnugWdzXFrXeJ
MuXBUUz5Pj7erNSoqgt8AflSVjv2Z+4hnBveOm24hZYR3KaxfT7CgOtXdtEQfwbf28rDn2Bw02cn
q3WcQLWzzcl5+aSgUtpwkRFqbkllyUA6uEu7yW/AN95BJiCcyFw+i1Y/DR0WZ+nF0dULP/jG+YgD
nHFTtEP15DSdfy6tNl2qTrk3n53cJ1gSjRiCLL/g8sKPOGoMlz2voHVuCSyTclq2IgfaptwUxQ4q
tdGysd0GFtkwIZC+nH6xm7AkQOE0tnXuXK1mCi7jgKutySf9OI02Wdg+6MvU0bJz2JJYyGf7VM3D
pLEZjFuSnFAIdHcFl/Y+euMLDKu3qGMVSmhJnbQ5y63pSm1F821R01FjNtcfKR9YcLiQAkyLhgR+
EjC1xx/WFUO2V1ZIRz3PzUPRueHBTkw0tyFJeozi3tO2XCIgSbdJIwgMN9M3SpLp2/xDrrTx8QNQ
7Omb2cRvjx/mh1zPNg8O0F6ILWiWgaOE19aMrX1jR9qKMY717ozYJqdE/+7XhIpAY1w7hBoSRC2G
vVzRjRp+1AOMFL1v+jsdd2/lKtbvMK8Igfk/7J3JdqPalkV/JX+AO+AAB+ii0pIsyYUctjsMOxym
rmu+PieKmy+K9zLuyH52FLIdtpCAU+y91lxxn+4VRXzayTAsCzZRmzFMtAfBcJRPaXvR0yy/OHC5
jXwF9w+miaSuso1tPduZeAQCQc89iLt0f32IR58qwezwc8peXQzmyMwohopMrE+R0nHzUB3syK6j
puqcrqtHPm9tpWPCWAalExN+PMWH3DAOwqoD0rGDcpnFRA35wuoe+1SeqzpwtrXqb2P4CTA1/UY/
FiSEO0EWfgv8Z0NttC9d4pxF7liYscqF7Xvt0QNae4xQQM2QPx/dq1Xd0WHp120HCJhylLOdCoCl
RKNYS5UXuqM2BygabJV+I2MrobSvnEiz7MmQVuSKrLJhW5hZ/6Loj7PiD3kbELkWKdth0vGMjHlq
f2HdPaxCgwWIKAMHh2vzDP2kOcdg/R41k7Ex1qxt2WrJOh4kNcJIzY5ZN5jgMJtprTl69SiD2VwY
Jt2rtMCVzoSpsUkGvHlz9aYZCawvbVp+qryVtNy+Fkr7LVX84tEQmdjYFnxGPRxb5uqpeTHTZU1W
6AuLfUJmmpQgAwogL8oUrtkropzzw+6IyK3cyrLxNzFN7Rcbb29JL8mHVBA3r3Zn4etTdG42OT8N
2pjpdZBkgBLjucRT5t+i2ggIDBn92+uXaiCtLfKTEwEmt33nGG/J4G+Ar6dLIyIErRzgISRmsDca
69641nwIetS22L6bbY+fNIBqekCZPGJgl3g31lM/QLfX4zOL2OZWxTfy/SGJYo72+s1iBwo52YDd
CejoJK1J37zCMmlrVGy0cHrxqC5M+hi+j2OMnCVg2orHx57p6VD4ygZ9JUgeFghbqTfyXqfRfipo
zqkQKLOFB9h82bZ5te4N1kdZVbeHBNUlpd9MX5GrYD55ZVKBEoZ4JU3vzpjH7+tDI6KEEuAYBstC
VrcB8UeTEPc/anRz36IBDEJvA8b1jWoF4lR71r1egKG+fnV9sMn4XCiDTUWshnc4lX3waOGOx0P8
GbdGf5/0irfTuPBogWM4D3XrofLNhmWqoGwdN8oLgCdIMqMfnyHnqgufxFaSqoAJKIpiHLNW/ftZ
P3+PwkSzRASB5oi1P/FrsbnJLfty/SrRLbFKfCxBJbjCotCnjzG3b/BEy8+6pM/REiZMrf7sl1K7
0Sih0d7WzZ1ut+bOH+ssc78/nb/p9ODCUOZv9bki3YKNc4ELYICZv0x68TLiW7jXpPak09z/kqUw
3TTdjo9SNyw2Z2Pmqpq/j/KkJDYI3vMBWCJ54W1abca28I+6GW2uQwBkyOoOBUC8bOLpKwqbcd2S
EYz5qFKWJXvAB0VFLixpAT7Z9KcRCibKSy+bVwcflIo9/bHAsLk1GwMobFnXT2WBViq2iAxvc6V6
qspOLpOREqvIgDhp866pazP9VAg04rGm3mc6rFPCuZpNqtv6TRDAlUgMOLhxWbPpDhir/dAiu+3X
Z7EU4ffvYXhqWKIV3TprbQ08Ew+l7OQCpiDRX/OXU0GoXjQwQJW2g/hy9LKbVojhKUMX6Gad3h1K
LLlPdkVu77yjFcV7JY2PTGrxA8gh62ag277WTNS3vSFZG2TZpe4gqkLPc0ekrOcehctdpEnraDo1
TDa+KmJ2jJZBinHalIiNy/qGJuAO/IVzMJsKObHNTnvfwBKsWq6cIHe6bSbG/l6xApuMls31i95K
+/tK8ZGKlebADoD/UNCYnNFcsUuq7bZeD1MCqZ0j+v6QWXq0A3vQ51toOThxbVDC9QTSdGDVXnXy
VoNleO/kdX0arXfeQLouEzFLEjRkoiygJZDGDAsHOP16ZVBqXVwHO3MYld312XUYvD67PpBoJazI
IxsVJVpfqOVzgT/wukln0IOk/6/vG7RdwZWOr/38faJFJhYnGg4xJq2VHZMnvVZUqg2MdjWdT6eg
zU8SArXr6Aud/0+Qn8031fgWtUUN3dxHvtQHsyJCfYly4S8JPsRrVQ3WbTc/XJ8RffX3M+qMay4n
k95rbJE1XVu7QWp/P/vxvVLHfZCFD34PCVtn7357fdZVdkx5MDQQacubHz+8fv/Hfwvn3wqysVp5
AeaRHz/I1DRaiYA9aFPDuHdILHO5XZVHPzCSszCmfTpV/sXvrPwxlRvU5NKtqSGss4AkCjeKhL9X
pL0gm6a+0YQYNzp0sgeWohhWKsP88PpvlK29d5nFN52K9Ilz6mxqfUxPToWrPchokVNmfKc324AH
LqujrWnfnEw1Nugh8O00gfZeEUI1eFHyqrOdXDWZPe1oGxAr18MhLNB1Ha4PA7Dk78/Kht329x/w
7lZZ5VNUsuWR7W6x05OiPpEvXp8cs/WPJm1zaoz1qck7dsVFb+7hz5YbLCWrqU0sH/yyt2SvHbza
zrSjS3/jNYb+JWrSajfSy59zCvUvupN1S8FifCCfd2EN7XvMB0XHBNde2vUkRjYBczAGLhc4Xbqx
2hkb0efPKlq8x8ErQc57c7qvYz8mPT19Ly8WLeXRvWOigbs+ECNEyb1LbEwN3fhlCER6UHslPYwR
eBOF/uD1W9cHk4kP/xP/w0cqvwIyT2e91fRd+68HJ4JcCqSl1ndWXxCbCR8SU8qo31CEdnK3r/Rs
7+FC+vupA7l99v1n++szlueLCjcVTBxK0tfuYleZr2S01OdCL/IHg9S0FJDboVC1cDMS2DF3m+io
K1ADCKkhxWJ8HgZMS71FPJSS+862L6kThUgnjkpezwNO8D/PjOSUAEU8a5n/qgNfv63m1nueE/YH
V4ndu5aMD2T2AIurvhiBta9HwgmgtSxH/tLSynBos9v+yDKoqLZIaOCrnXfO5qCTTkmjj6m8WEo6
vSsq0ZcZxdm96egLc67S/3gY8vGrxIS8uX4rRPqdoa25kBcVuHZNadHHr8RNbX5yhbr4gJFqVeqz
WXHhkkiJI7giZ0NXLR3kTansfN3+RO6DZdWXymJyfP2iMGxuE8cDjmM5+gbRENwSW+x9rUq+Zbm2
VyI7/vGEvPSd3EeGSY+1nWtKjkInJqB/nEXqUtidfWDLbrO3SP9+RpHePpASTzCJ0qLeQIpVtiSq
ZY56ALE5te716fXBmr95faZivdgRJUPSJt+yrv+Ptik+1ak6pr1dPlje/WDV3eP1YTKDhzZ16iN9
w+6R0UJbDH3BlrFPIYiHXbwLx8w/N/DMF6HVqV8bezUA0f46o02s8i2Usf3UK2axA6VBxTwY7ac6
EM06CWg8D/OX6RRNeCDNepcVnsGGig/K6blqqO1StUXncHs1wv0/H+FxLAiS/pq31MxIs/aJQv0Z
dTAT2f53PILbVm32Ef7+C38nUKt/gcWzhG0J0shs1YCB8Z2cJ+y/MNXrhiMJmMZdZ+N8/B86gvhL
1zTNhPg1wzFmA9oPOoLxlwEzQQV1J4XlQLJx/k90BP1qH/3J5gZ7FvoGB8KfsiwIYb/Z3DiAKiL6
6Cmz3+wYHo5eOm6mG7eMI3d57WCNNv1npgR24bG3nXu5fg3Xi+y2BEGU6sl79C86fOblaFG9REZw
oNJEjENM6KrSZaQ2wKjK+yUel9spzhWMq9V7bqc3KQjOsiMXuUrjuzEtGO4UvC8pJSz0QPB4g24j
J1gsDGVPCAhPflPQMMn608Tco7HqJrdoIAGjZkh2PJKTQ9g7jonXy7KNbMU8+6g500m1KZPpFOb2
/latZb6k9bUpMgj/YdTsm3Rs3VKlThnPUVcQMpuCDXDbafpCcVrCltuStYf2hBaC2rD1aGLwiqGq
gAYOnUWUTedM1v1ce1p1ttw3wXTXqdoDld29EeiUHfqBDBKm97nsYTXlB7DcJ61vt41JNdYwUJXV
FNQcpCI9CcsufQGibglJ6yUi8jq2LVcV/QGiWL+rMxJQgT47ba19AXxB9QmXOJi44raOO2MNZsGk
kEHOnFrc6wDg3BZLHGtH5x7RM7zPnN17Ikd9V6TmzahZn6i4ig2XyEvu2Xu7grIlk+QyVv5hinze
sKBaC7YC4h01yIWGar/4qArP3AwC77m07wPe9LZV0QbHGbZ6aKk2tHmQUW1dQHapwKyrKL8NmlSF
0HcT/fSlwV4WaIO/q0tqYQ3KmgTz2xKZT1CMR7Nrh5UC/1oDZB30eEVCSrsLNQ1ob5vqIgBxn6X1
I+CKD80SZ+TfgNX08bMesxb52fCs0evHmsUSzVlNvfdNwv1xkCwztutRfQhlckHc+h74EXHkXFMe
PjBPJhaeTUSMVG1fuZJqGrh5cowm4ipa2rfSuiNavKVc3XHwGenh1Abchiqq5zWok2cK684ThMFw
KiEgLdVPCIyXMIhfGqKXs9EP+J9ggXxEUwubZhhEkR4cmdHhKbV3JquDkRX22u/uHfAONzEZD5PF
XibSBlRJ/sOEKzAbqWGbSnMbhmZ9Y01HFkDFjY8zmO6pczQ6+wWcFmolvACCDr8lBWa5r06Mmlkz
+qehqjPylWmWDxZ5Y1In4mKI3p0IF1cYncNYIgVSgt6tVzjN1NXgQaWoU4+NWHJXRQag4JqcGrtw
vlZBRFQjHiFPVeoPr55ug1i9L/F6o+LJPkHdoUwtpkeSeEraieCnzap+jZGMEGpat8iAwpY0iH5Y
pWnjht44LxxRFznE28Pz8KoF8n70YHTqIPVz51cNaMKEUSW2VlYZkgcpfSI1vfRLYTEOQA2m0FUd
65a6jOiq1yJS7uJPezDqZZy02B5NqGRBJcUp1YkLb40QpUWzV339BfVlZZvtxfGDfRASzRrneJWd
8WacQ40iBTJw9EncHrcnAbzwC77UCKVXufJA0aIhiFFmqBmNTTY3S5uOdi9WTCcC+GaLat8Upveg
9ccw1Vmxt9UqIzclE9hUSv25qdFceni7TOm06yK0/JWNwBtbyZ7NQ3UZ5K0VVntoLGc5lnIRRcSC
eEO+goTC+EFNdlGS+rGTJpEQeQ2oKxR4yGPU8p2XQ/Lq6JFGpJgYraW5El0R3HGQ5X0K49zvVrTZ
QLZrUD/biiVOQohzMOxL1eyWpWqFruXDKqTJvjUSssEwmalD0a41w/6M2HE7fobwcMhOScaaRteO
zhTiCc87Z9F25RJL7JMzKDtFV88xen+HRRxswG9e1tHC8pIvrRG/hmN9kFV9pvfB/ShIyDUiyOgD
JGoR21RKbPDBvNsXY4QUpZsEEfmVNRt4glt9zJ5rW7kZHUD6fASusiGu9GRqk3ws8I80avkZpErx
oMkKtR8gV4RR+WzLrekADKo2Bx2SbWa8RamPnZWoW9Jawdw1IZXK/ZwmJoj9c1UkE5aORVYnsrfO
H1uq89sAuYI2kCdV439RSuhhhUmGLiog5sNdoqiA9ZhQujR8Tju7QgJBy0vXX9nj3jHS0BX0CX9I
qR9ySjEUKcc2xdPRpckJJwQkB817IyBNluqzrlZPdD1KBrBqVw7eWziShF0UaA80MmcXMbVSVzdQ
g3WvQxASJDfSXqa5vwiqVmwd8SlITnc1KlHAvIsNuSQZAYW0Ny0Tv5+9kSNtlwDeTCnIc2xgBoTV
k1AsHNUyJESqpWs+JPUX5LVAwZD4mqazEEWBjjbmYtKWaqSCJ+GuJZ1nkdHu2OLqYPXqXFTnhM3e
4tqb+q05iX3ZUVzuTXMz9RrlBe4dpF6ZRedJ6UiISaaMyG9xyrzolZz0cimEUnPfQGXSVcJxIqzF
pZoJVIbdhOIpGdfEzg03WH3Qvy51mSXnNOhWWp9JmEL2uqNzt8So0ywzLfsyjbp9EGaMj1YJ6Rgj
RumQCCzKps4OeY6bS/jeSjXs5Fkmb30QrzKrljdVac0xmeORXRIppyS+45vGKjO1d7mKBX4cxpUT
FxuN2j/aDk6f1ntblfobOVLjcoz9R2dK5VJRL81A+BQx8cgqxoSTtLBV+wQqYGFaVL2Zz55620Yh
SzwWSavPJsaqzAw/zHGGyinjJ7QLF9Uu0ZqkrwdTt4iDkBRI394iC/jsSPt1qbO1i5jbfiNsCu+D
/6xgQVyY8Tc2vEvBaHs7tObzyH5xQ3dwG+PpZ8Kz1wnF8w2fzt5B9I9avFSJ7m2hKJGJS60WW71W
encsWm+dpLjJHQ+aefilGbRs42f+RlfbR0FaxahAHI5wlCwTU10W5tyQldJDSMrpRPq69rjO3BZC
XlZ7+dnJuNCaEvkOsvrULteTFj0MXKZjVh/ScHgyCS05T1vsgcFyoO7zoBkcOMmCS0tRLSwWSLhT
CYgoZdLEDU+mdX4TwBRfDPAl9sG7n+vBamJVe9P6Y+wOVbr0AkKnogG9kIGsLnYC5lwFpfegXrw5
kFEPY9TMyLQrSPVs7tOVEadv9tieI9qYCOnKhumbuC9tGuhkYBmxp9jgzKjgQQ1jWjt68NoG1T7E
Iuc2E8hLBGsvhJulbKSRNHM6IQBu8KVZo9bOsXAq1U672gzEyGWoNeiL9UDZJ1GREYUIaCj3TR0+
JGEJ6Tmb1SGhHszxCivTQAJtdUHhaqb6TY3DmzypsFhXLus2LP58Jks5W4E7lcm2YRqAmgE9zKw8
5RYxvupCdnBlrt+ZEX6dynAWeWFrLD2bByV33unwc0MJUkJJImoGvNKVvVenhMmnYB5B7k3qTqQz
MfmkBWgFM7tWf+10b+WjmnM1cYFX/82nWrrVovax0KkvYNhPTAScdX7RdA/1rsEYBlXxIc2pRWJj
uNEGiUBDWsuC/ug85+sL5MRNK/MFUMF5goLHI7ydSZBB0ScvQmOCQFNJuA582VyneMl4dkADhkRI
+OVGke0HwxAqvbL5GnThnr+yCjAvHH0jxt+fFOZCzVioT36ynRPyfNV/cRyDznsrDsLA1o9estqG
UByIY6/OZFBlaxbaEWupYF2rBlhS4omQFX1hs4npBrXkTUxLujDsByOyb3Ef90uNvUZsgdHFjpit
ChgxtPbeGSKOo0R5mNIrcFXH+JrFylLrh+fUMW0EICStC5MIHQXntMHQB13xjorUK2EmR08jBSmE
DIqSKDh5yXtrhmtROdNCEyPAY8gvC/rapw59GCuNF6Ur8daFzb2waUPS4u0wGZeByzYpZDkFIR0S
ntG1J3SHGAyVYNwgFnApjz9kdvlmt1qxlOIYYET2IfqjUUkWjORnvUJy6rW1xQKr/nBm4R4ZsZhj
RPcN9dCbkvf6vletfd4Jca6Q7KhdkC64XZFcp9ZK1ojyzMTHH+lVvHlMTdReoClP9mOs4vdWpdO7
06emtx7s82afpxZsPkvZ5kraL2sISkvmj2WTtGJd6yXhSvdpXwlYQd9yhAdUwUkZlBXQ55y7MrPy
jRcFJ8xr9AItY6mM5AZzw9RCWyVYDVcBKZcq9pB16TU7tWDI7/L7kNqiywIyQRKZHQmWQ8wpdHLZ
iEnH54K7fVolcurdzKcEZkzREZ0ZUrKCSBQU7dpQ0+2byngxdCn6feUOwdcu0Zili1DQ1r63q6Fe
FaP1WJrcY73JAiEuuUuBV0MczaDyBZbxrQpR+Tlkvdph0B6slj5YdOnbENSWaTwpeolYGduA61jt
fiqq8KgwiJltcge+hNu0IYOynKMEM5Nxr60XaYynw4jKGyxV8K6prPeRFO7YtgMXqLZPou7BjMpX
hCAPQz+dAj0g4RnpbTwSP8KlvtRMDxNM591MjRT7JqpuYHQjYgwK3Ita+GzXe71T2ZNKD8tabp+R
3aS4h9SzatkwtKSgpkVUh0NZryWBhHRPe1VZub6sR+cchKQXkgxhgQkOa2bHSRCfIhNqoGRi0s/2
JXHv4KTKwgYcFWKIFURWbkcVglV/EwBwi3scYAEmNjhOaFTmKv5nKlZjC5KYG7vBRaWgcPIawA7k
WuLckPrNUNKkH7kUM7M5megRaHqTtsh+bnzFZn199YK1XKuGlyIKPxS/xUqW9gUBtkgQoJgK3brz
0XDmSndTlN2tohZkzqXmNumI1UM65eqTZawGS3yNCSVkobuLi5yVovT5dPKA5WH66CWxv6hLFEgO
MeHSKBGa228hjo61TJ/xAwfL6FLqVrHqZrddgn3apJxDENBsKND9MxI7uudVR84oVmcy52/sUn5l
3bPVtOwFU0u3zk28tBPQAcr/Gr7tCQ3/BKZuOXkh+ltGhsBocTbLjRZgwG5DmoILrpJ7ZPMHzWD6
7mJrLbVqn/TE7+qIr6pez6g5l+zqiipba3H53FjRXZRaUMjSW50KainoxgXRMWriO5Djm8kgtrFL
W8I4yTHNtVNdRXdGFMMXBEpMg+PDZJ2tvkkVy1zhy3t/kqsCXm2a6Qd//IAL9tGmBcTKwQd+Vb5j
ZD4oxEaq3fRJ4R2r7cytTIq9YfcniygU2u2PGDUPgMjXjlFf0CQ997LcdyAykkr9rJr6A3MfW1uV
FAZ6l9e/ELzWsXi29elTD+UaewkZsFX9FEXoROeELNL00JX7S0A6sz4MJ8f0tUntARhBcMzAgM+H
oKjOqo+jORf4Fbt17BpZSXw3RrPoldzXNfJgyg8DuhBKVVA/VrWMzr4sFykufFfX0mcz5YUbEkot
5Wgpw2MoHZafwnjIOvOuM5NjYQavHXqYRR41g+sVFI20+qL5xZ5UjLvI5EXpXRGH3tLn6jZx3cHu
KJdoOh4VBt+g+jQI67N7xp6CDmpHJaXoXk3hMTRN/iJwzHtRIonhXSjYnhlVYrcuCGatutu6Se+A
W9EgGHYwNZe1tFFafjXYbjdDfXEaUj/ThFuVvighmvFpEthWMxPAs5e/Gj5UCzoE0kacm+Cp1/w3
L8bjQbeA7C3zfn6/Va24hhce0zh+ZQusu4wLLJ4K5y0hhQctLCBTkPGe4Byp8ZY0OLDmrCncsYt2
VLO44eDUBIp6ahvlS2k+jUm5N5Aqc4cznQHVnG/AN49+u9tm/jGClsxyLT8N3FkBTZogqElENNpF
VWtPviBSAcl+TX6S4daDfmf0UD2avnhKaH65FsT/upb7WE3f6fAQJBkeUZtrC+l3pJKBKRHDoR67
d6IFWZf1jbaYxmoPPhWieINw0QKh3aD19pW9kabH0knuOqf+wEfegvYsSD8lCXcaGN2tgaHHZmUa
zCwY2HhDX5ICW8QDgdjl0oy5I/Thk+0Zkp/u0UB352KImd5Gycws2umUw63qVPVzyLOvcY4UfbJ9
uexFDpCvD+F38kGXevTQRNOxjExmIz6JbmYZIWJdlj2VPo9CcclskQc9iu8x2Bk5AXZm8ubI7Nt8
+kB9v2OCctwi9neG42yqmpWANZSvDTVIL/QJJvebJzScBQFX6hc9YrtKdWAqhhOX4sAaV9z3wttO
3XRoiknbyiR+9fpx0ZjmLUq7Z8amYUCm3xTEcBLaOJIeW87UBmfp+fGhdTQBFYXMgetxti0xGwQA
ipQXLPUWJId0k6H/LJKBhdmAI1rJHmxzfC6hS5VaBrKlzIuNqHu0k0pBIK/IFyWx41SGWAAVhXwq
Ox2ku0SLaUbFd0Th/3dm/qEzo+nwUv/31sw+rML3t+aX3sz1V743ZxR2Qn9pjmlqKvzxGQ5Nn+V7
d0aTzl8mfjqU/hKfDH7mf3VnjL8sootUxxbCNkwUyz96M1CtWaDQo3Yk2UZk2fyfyNXmrwEmpqpK
VdOJ/rEQCzkazaBfuZOFbqa1nTbdOSvyZ7hMW+zcX0dRMCqvCbBb5xJLCs70briRmbocy7WVOPvG
Gk/0DS92g1ciftH98mxXl8bPuUZDUhV78zaAYwf4orG2CToq37ifxHAGqGr2qFsjrP2G6blIH5fq
GCJI1h8A7SJ+XkPPIG/4jmCSjSOLbdGRfgFufyr5W+WmsrNFHK+pQlQu/6Ko+OR3Qq2gtbyGCtH+
A5dT+5UdOn8+kg9GOCatNc6h9Vs8jm/rQeOzEj6LKn9JE4rhl4DtnxW+DEzjbO15n/h9KLAhYmCP
mvk0bmlIxXa5V6HJyjRfTO3hpyvs/L1x9l9Z+6+4JqCgv3Ajr4dlIva0THwEXFPGb0hfTBuVb8sp
PlfTISNYWyjDDWpdHw+CKsfFfCSq86n7T9rQ3yQ+U7/DyZvqs2m8qdrnvEDqQiIjsNEMQO/XbUJt
l+0kP+g4t/yTVPaqaO4mw7qPqnmpTLSFSI56RR1EVq9mrc2XCL+q5hc9eCcS+M7r2Vpr+AYHu9jg
xfmoYxbiFp64GiWvOzbWkWsBtfAipfTgdCzklXYXEljYt26I3X048Ip0UN1iRBZD5kKBz9lil2+f
xwT7v/41pATv+O8jVvgS5XQ7+i7ibXeCHJBL/BUUsvnMp2a+XqzQo7iPdaE/5FhQ4S08ZT5VRNN7
IhMON9yan0hSAE3OUdjAusEr2/vVh8W8wu8b+rR0Bv2YjZeWdMGGCvZs4ic5knPON6tAfTBQd8zX
IyQ7LqVVlYpdWdrb0syfFZ9lbtFQLwG9lK2jMrlrWhJ7lWC+oaq0fMMR9V53zW2sAYhXuw9BmTmz
zwBAn5qQt2HDjvQO8w0xwSaDZ3biqLK2vtTOazvL9s0GdInz+eeLC+vrf7i4NEGNFRawMIX628VF
UbfS0IjEZ0yd5BkahwaNzEolNGNRxGG0QlapoUfO3+s+xElEEFShfoMz6ipDdIQOobppta4b1C5e
w9nDAaG5NcSNXoSkRIyLsLQ2nXbhhKnYwUEZrjgRg3PhWkZSTeChv0jUYTGizlFluBv9NzuikxOv
+egd62KIcm3L9inMAyAa6MFiFu3iwM/5i4p6mC8E5IE5zWPOL4ZALnNORoRfvuzLdT0dUpSO9FnW
LaezlZ9jOUJs5532Byryu/mXOb2SU+vVybSYBFsFfg8ik5TbzDhwA3Ek6Tgv2kyNgFFqjxn9Nf6E
IsARVcnbxBvj3KkpXFPuxclP7+Y/O9ifVkn2NfeWMC9proDVu8jqTclYKysZAbpv8wgHAlG2LKcS
YFCR4qbqSLGC1loJ2SkS7ryQ4hLK6WyN9AXiNeoYpObcjxCxvAMfQRsdTPYhPOPrKkldUKWuZQJ1
yJ94K3z4/JaqjvStOJr5WJvs7vuIPd/U7KuQQ27aKbpzmnLLmxXDpTCKTe0Xm6Ck29AWb/M9x99S
fW2XiWxZlPF7R95I6k+H3OZT5JYBPXZCSvkkB+JPinbFHDGff0aXv/+Z7zytK265FyvJ/68Ud/4b
YPreyXKOXLVc85+jnIxgJoETgy9f2iaJeMZFYcEWGvGRU8uvz7MJ+OIFn8u8SeJUCq1Dd0czhk63
WRBl43csZFlrKcY5y54oTtxJFlC25c+XDq6+bhmliboSUfmkGpcpKMAOoQrO53/awZL/NLX8PvVC
YmfC1ZDN0z+jtjZHl/yEfAao4JRxErcnGJW0S6BsDG+tVG54NzZtCzKDDzYHSFHSVXWCZ0DVG1Sh
EsRUf77j/22S+/1I5knwpyMxYntgn5K1J5hvRE1zpfFabIXCSl3OTzNiwE2sk0XEPkL/5DQaerPS
UnApNYddc6kwzxMjt/vzgYnfR6LrgaGlcHABEgCm/kbFdvQJx25Tt4RtFRtOg4kTzdBhpKAEXnHi
uQxCE3OxP9/gNNmXU6yy3+hW8xXJPUzZbtXN9Xc+wyAvlplq/wOiXvt9Jr4eotRsVeC8cUgZ+fWz
i0dziPBitqd5EqtswXAndh7Dnsrh5CFAZHOTcmN6k73986fzb+M0Ly00aWi4qHQVxepvp00kvjla
6EBPnVpt57c2T9vc17xw47Alr8qtqgOgMDGw/RO7el4X/lD0mOr1tRHk66Rr2sK5Mu5/umS6gtvL
CkVzovS4YpwJLWs1RrdE2C41JkOpNKvAPP/5Df+a5fPvr/nb+01zTYRGbTQnfMtuznJR10MIttbW
8V7zLviHi2/+a//+DknEJNjFJENmvjZ/eoeah/w1CXg1Fqc7SdtbEdAnQ6oH4swsZPOp/vntafO8
+qdX/O1SKuxYsXyF4l/hUQbRuXRLBBM6ly6SEy71hA5f1uQzkP55HnknfFrEVP35KP7jibVtoaEM
I5ntumH46W1XrWfiPdObUzkVy3mHid3O1Zld5knGuORltreq9h9GIPM/3EW8okbSA6+sUzT69cO2
Mz+D0D81J9LLD2U0PTp1sPKsR95mIS+FsuuRzLL8TkPu7/TO7/f0YudFGvf9vAZgSm4rkh46FMva
J3O0bSLVpHBlNhiifEpBNBJoAWe9Tc/R2vjAg2VxGLVP4dls4Ml3C4koUaAMSG9Lf5H45zeVsgka
4Q0KtT1vfZ5IeLk+ZTWdXOYJmHn5zx/+NUT250uA7YbJfoxdomUZqrjGBPz06SuN0RJSQeVtxAY0
r00z48zyhemM6ufGYkWYGw69pGw5r5B8ps/RqzbM3AakCtk1+z8fDwXi367J+YAYdwUFdMwe0pwB
9j8dEImlfYH7C3ody3XROXfSazZJ77mTd1FsJMfZHUXj64auYoEUGf5i1E9T8pRbNHzM+WNS6PXa
Y7kKQnOeqXXlVeTv9DDnSXoewLNLS9rY/N74aV7WF9OOcbRwCqM7gHbuvKKY14RcCJzwGr/mCAWZ
dZE/tGtzePT6Q8gSynpkc0GX6xCySLYglUNWISExIpmEcXG+eX2QiGjmr7ucluQjXo6zXJj5guRa
t6cEKZtqP09yHDWFXRaEuPaaO5yA1xnRYfPR6+EhaymnW+AsV42EvG8h6R3lvKgyfe7X7xuqOtIY
LWSxV9ERdVq5aYqLZm8TO14wTDJ+sDALuaBClV0FmpB5y+t8amq5sbjZS691s+QGAd+83YCHuZx3
Hwyo1GC5BpnQ2EDPb4FbEX/3ISzYvYhzy4FOgtTFeRoYPULEyxaNj7bsCpam/rrLb+e3xAFwxZTo
1lhQTRmb/B5Vb4FZqSP8Yl6vzpsuMdqLViVVxWvkej77sOxxVVkkL3D25Tmoq40BOZQrIEtb17eL
BfNArFySCEqE/qkP5GoyDbKpUvv8CwAYNod9uWmtYp06WyuIdkNeb/P+PP03aWfa1UaWbO1flGvl
PNyPSAIBYpKNy+ZLLqpscp7n/PX3CeF+S2TxSndVd/e9GIx1Ms8QJ2LHjh1I1zAduVluC0J98bo8
/xZlpovRyP7yjdeB2lsWixmedf/wiTIH7aiuXaPZRt4jO/Sia1/VpFg7OIESdPsEVS5/Q+QgTm5f
Cyeu2BSsts9eINxgmqxYu4lSb5W5pnjUODbMiGXt6szdOCUaTuMLe4e/serXDmkHtgaLUHhbi5xN
AyKKrplYoUifv0i2QS+w1uJsptkrJSp0Aojvw7q+41c0i0p8jw0EMEcOntzZt6be5TVOCfF71L/y
O+cO7+LsHlwTA5BAtSgMQ/b949ltFT8N9KrtKLwq1kbhbiU47hyk5kGsX8XtR5wIjZyD4zBzBFwM
e5ERBOOrSzgiu8xnpgEwihH2J2r3tgONRl2fflJNzPux2RNvQlfp1GY4pnTJWDwpqhROMjXcfCpB
BeWxyA1MqzwjzU7Y4zW7JgAMDaB8AqJS+EVcJPGRBkP09IN8dvkdP8cCDcshMJON4/JLJ4IAgrfD
ipkvMhEcKeTBxdc5PebBVTrx8ofePEcmtqFhUxTZuFJm+82xdvRJvLLGXRawi0AuGgvli5y2wIAB
rBi7BKcy9ncoTJ25hBfdlt79K111XYPUvAppfMHSjj2/Cl3EKx4QVtyIh50pb4X5piCsiWHj/WlS
hWBTfKO1sNG+WdG1Yr8EyrzmTOBss0DE1q61y1ICeGy7m69BZMTCiQNDWA7Ac3ruzOX19L5x/n7k
xYL1vu0VFRpYD63+NvJ0tRXd1zNNnhBxzC9Hss6WR/6bfV9rzUaEqiAVrcUxoAPoAdJp2zux9vYb
yl5wgJvtgKSiPLP8FM/C919Uwk8aw2wE2WH+O2NYoYOwDuBUdSGcsj69aedHbyAenh4bqJtz8dpb
1RXfTWq8m8wXcSoKBEERZT3jpWpyAf9z9/y/GXAWIZJGv2UkHFScYlwaTwt3FpIfwIO3Qd9eS+TK
E8Z9t4lGV4JjdTrrs3y6BjSXszTLMCxt+QRuWCd6qrJtUhM9K7AedgrWmr0gIZFYbHYGTxKwY4co
vrDgsTGNUwOtbqRPh37OibI+TolDPGThrFjEY0C25sHPPjpQUOjsQTcGSmWCV2q6H6sAnijXOZyp
NZKKu4AosqWftOxogkO+gLoBe6J7eC60XhgUHkViNM+wVCowSAPI3B09iun7GtyAsNrj6NgU/LYI
bcFVos07gCK7y+CMmOW5Y6Gbi11xGBdCjyvYvqtD4f04rher9RDOdrmPS24npbv2XCR/3fpWK7Kn
ISb/nVXfQ6+DvQuy18CWH6efMJQ62h3QElLz/LURxd9pD/dTfByjhI2nHe4JBwY1CXTyVnp8cKFK
J6TR9zf50gbaAfLSI1K9GpcxnoabExh2eGg6EG3FAvgkstgev/0kCeP4DmDWueg85IYol/jFndvh
3/FFRpObKArLrUCIeRSEV2ZdPwc2ZRHoBfszHhiiYtBhDmtJfDBAC5IDDLlihYPflOWqZfUFrqg6
7Qu+V6c796j3PIjbEDTtFphJNmesAhxgfWOIy0hDr0JQA4FAdP4l7KC7XAWMTF7N8NKjZU3EnaD7
j7+hdnFP8FJg6pP/mx/YU1FLYQVIl2ugYGvvfad8tAJuNp6QB0YP5ap1HrVp/CLhVAgsVpF4r3A8
GoBt+Zl4MxYxS6kaX1p0jvHz5NcE8w5lNsm03PJJEZ3T+CvxIprO2IsHledIO3B7RUO/ETxx4J9Q
7XZbWFsFmTp8LQh0KyS1NkOtrKakfjDc8Wvqt9daNtI0jD1a5NfUmlWtg4xPnD3hXDJJ8Vxd5WMB
2xfVd9N/4kdMIY6rvksssGs6dfCjpgBk08hCzOyr3OUix8nRqQiU77kXBJ/DlYtBgZ2qvGtV2tDE
0UbcfXFACIC2CEJ9k4BAj6hpdvSR/OmbYPd5l79IGMfOKNTgnklXi+IPkEmBCWeq7Gg7Qg+D/BIW
6G032gccKBzCJ6UtBMNFplKCAfGcVa+IVrJhUUZEnPcZ7cydXnniZvCxAgnzpXHIbrvOvY2KTIf+
AykU8162m6LCnRiKb+rQGrKcfehlkpjK04HcLTgtf24zVcBZFyLbZFAekKdZtnV5K1YrqzTIlVZA
84LDB56+Fpe4GcffNCmz4kq3LbRuvcXxh8/ZBDSLMPYt6Yw6S29UFSq7hYhEPnwNCCs1h9Y7/bPT
Xo7qtA5jfa9McAY4bULXQEnrp2x+CafZ8H7vbiz3TJrhExMlz0gnRLw+FJTtxTPW9izFNgY7dnrF
sYNauia//Z3Sw+s481Fjwz3NTFHdM34dNhptOeXJCQtYIxb0cBKMHh13OoISyLFeSkNPuuYui9if
dnZBx06yB4RU8zMdDeWFDY51YSKlZm+UqN1EBCF8GAvCDsCFQeKJfD8uOQHNmSX5501g2XSuMQij
Sang6360yFWhWErYZ8Xe8MIbF2qL5lQ/aT+NrKtKfKZSoEZZEHYjzSp03bX2Tm7NMpZbqphbmF6o
b0oGACmhdYcIYuUB+ukvmBg5kgntXMRoKJPa3YcWqoUmGntn77Olu8HO4hrjTgWxlh6WB0zy6EJr
k5gmcKrR7tHXXpctPVCY4xiqLG22f8ipkQSFJF1smDcU/kCQOOPzLVp6I5DnsqkZn3DBJBXuLYC5
2HCaGrGHco8e49qzwYtm91JJ4ctyqXK6sfk2hpZFJ56TSA6d/8uyGdHdotOaBNBhfSbUMv5534LH
4QMB4xNsIbnxcXUHyomgLc7jnuARHgdNUX1C8aL+RhXGWiAbgP4n36itVePDbme3JXH1PWuQCSK/
geoBk71JveTJactLxYdw2NTTDheKPYsNETs0JsEODZdViDq8m1XfgqL/q6iCAaDe3iveud6r5JgX
LyUYL9EjgRkLTQWpuojK1JyKea0p6wfdLG41L/3TMDh1Yh0VLhRC1tYKf9B36N4kN1CMpIVqa/ia
6BRlljUdd7uRe6VoUDVHbJMa6vHCwY4aHi1Mi/hRqxrkMukouZNkEAYVjn8sttvDRPJlmK0rvKY2
UmYBP8s8vOGnv/0C1xpoBcy3ZJh4IElO8F3MVcivejUU0PbSnqmoKpzhIVPmR4pz2A1YiaqrJd3k
xoVMfZdblzkYExFNnrW3LArMW3IZetL+OvyWveULlxa/O8A/6AJK73jc34MdEiN+tcWkIp9QTjRI
JjEFvGBJosYob/nHvz0ceTb+lfgZ/JBwF8hxzl/E+qRihKaV4Ct68SxfJPSUpwvQ2klRQDVcFKeq
x9hHstBNRiJF8jQmVITB3bRAwDaqHkT2E+yu4eDORDO8JyT6xZ0xuwrh/l2FSLsAyigPXtHBCTik
fy5QohkgB1otTcgaN74BKh3plDPndERKL6J0+B62yhOpVLIcL/qdViPwC8ONsirzUeBJdHXXs/cW
GdzsDCdIC3kj3KIu5rqGFv+glOrXIsbT8NCvQIwMCXumnL/katryjl40vngUO21QD0UXANkrNflO
Q0aQOrQKXAAaposY50dlWldplx3mxfVvdT3/5pfNX6wqumC3aKKIH4myEHxRoiw+Oembn/ztAC4j
mcEWME4COi/D9nf3pZp9tULgv676cyQXKDtB526ZExsK4AEj9HToq7ivORQXPq+MtC8DIDPDiANh
88WD24AoKuRhScf6MEnT4mdZxX/SQvuaIL6xqjutQ9lEvKVIemcordt/ke/GVqsuSF790tr6ys7u
awtNx/Y5ipyrljRoaVS3ZUXFYuNt+6b5Y3DclTi5RfUsUKCkOyn6keScRHQsAU/FTYErEmvkoOyX
FP6nIFFCdKVI/MIy49sqQpnEAADzX6LqmjLETYfbzhjNo6lqchP2fvoti/1Lx80uypi0KiJhOlRc
BQWcfnDWim8/TdQHB3gH6qyvETv8I46A14J+x0m2pL9uNX316heTn+bJfe0Kfwf+okdnKKVbNTT9
zVXKrwJEziNghprG8/OMGDS9/1yofhC10zl+a4crC44PrRsvR/rzJKPxtYYbMBp/II98qWTKqtW2
KLj/aGJpP1GtAuE4pui4B/W3BLaeTn3EQIGcVrwgcEul1bSml9JFSr8tuvCtkhTabtJQSwuL0qPq
xHa/1lW0ano8Dp9CLLzQtrNgXmzp3Esti7FqwfpSXElInihyrwSTkjSCAI6AQmWP0L3/RX4SQX84
8I6JHQTjTWifFyd4k+xJ/jiSL2WpOGr8M45WSwxK8w8Bl8Q6OM344OfupgJsBBKePagR36WtKBAx
p47bYCTJBkB157JrapvGhneKi3AvbFwHaM5VYbPQTykoKWofHt3yh1WgrNSXuFPFbUeQwkcIUBGb
l61GKyu//Gk6WIiQyiNtzWPp1m2tK5SXzrtolkLqfuPB1q/wzRvOINXZuNGwMkI3uCHbEg3VIyqi
dCIiful+6O03HawxViR37D6I7ZddlHXUIbnlFmRU0CT2mjj7pgW0nQwEA0xm/Ctq25tDGpf3aDnR
ZvxKj82V4NNMHiCNVsCZxh7JpALJ4ed10u1lejz4dzxAlHh7dEBX/K6QC6gs3w4ZQKyrQN+HCc3k
6Kjp1Khysl/xF/H9BAFFfR7NnrVgjzwacWueoW/hlVd8h2T8CxkfDtmc+RdtR3Zo8t6he7A4rVTf
mnxayQvCjCZLAdIlvjUQscIDCklM7icBQ0wdT9OhsusQIGR9cCN4tONgRRDBAUQixyTtY9em8sKa
jBRcB4Kt57iBUGTQ32q6Zh0MHoauvI+bnsqCw7UC2cvE8zANoEMsA/+uisRxAHuaO4BEaCkSEsvu
1Orkro9uFJ96WOxDSbxYFOTAwMTEqbawuhpd9+DDvgzOr8h4xsVaxbQC84cRDUg6gbJ9vDe01rPJ
uY7j/toEpKVCZR02b9WgbkdDP3BTxCbq2doFF9PQRm7TTTqa1G/thKtCmiLmIrCibBXj5IITWk67
wXHGW1Lo8WJftUX6FM7NNkURQkYQ2g8HpqIc1jfMSzBH4likdwXRZhGFr4ENlBA7UtqLzIeYpVWX
KCpz7neyrm1tXpUeWT7ocJJeNA0qHzBjSUuCE7JIn/grsZo5fVKzYidwonhfTrGWD8Sk2iFTFeEs
2MF9BXJOJ5iVTW9WnY1DJws6nTAusK0ymOLWOL634sBKogd5cfYFT6mqwB3zjvZzuEDehqMl220I
SNpQ1OVq8Cdnf9XMj21VXyn+dCOkIj77xqGgPW+wNMOEhhM3rfeIou3G7etvCgXgQ+3f8rBqhz4d
HZ69vrmUG0MADkl9VlawF4YTh6j1XmIMv0QcAoViiCTxFUFBgX6VtN6BJ0GW96IeAUt5KyN94xXk
LsrhK6m1thNvlA3nxs8ajED+xMt2NbLwM2034DgLC9Gi9FoOmzyB4yLfWhySdzWlD9wm7KQgAJDj
chPGlAzX0qHQAtSnuRAyVtxRZNViwBwLjnZIRQBbWkI6OYHyVDn1wAGAmjsWl/RjwfP4LkvPDpiV
rS2RLgDLwD9iy/DDmkfmS2/1DwK7RQktGkTXkTsJUbWgEQxJXpGjK5w08ZOEz4fzgy+2i8ZHwhgJ
2loyV0TEcnC8Gq3/3t2K/Ufjn6Qo75aTB3sTx0gcOgbsXJrOkpwMLslJy1mVyzTxoITE2OSSfnoq
/MzDZQAu5VAXrtuPwnKhmbCwR+Rhut67UqfHkSJ4z76KYmczKMGmY/iuIMndPss1b1S0Tsc/yKkl
l2BATntBlGtIg0tefnDIjNPpJzH0XZTOkMRIbWrFyvAOPE4d9h5i51flxBbGABBn6B273X6Wt86h
0TQVgUwd3oStdSkYkwwq0FMfH3hm5McF7xdoVfBxNWDmGx8AjA0YQI7kdApSJts4GXzIeZTWaOJV
a1a6/p1e4DtDMC9LonH6nqLvPO9MYkkBk+QcBshgCl+P2zc+7CcOlUz27COKAG10pPptHl74AEH7
4aAIeiE2mEunZ99hZTBeBZGEUOo0uKFTAW3ZeVT8F9xWf4ZdNMpDdRqRIswBTEQFnm9T6Do8Ir4m
e6jBh7USNi8zLKQ1PlE3v5OSzh3Eweh62Hl4VL1ggyi4HTBl4ciI6RVQUSMfzGabCZVhmbkmxbbv
d5Fc8TMmUXP7B+6fMYpuiGUGenabNJYxXhiH55cdyUHn3TZpeC1XUrfrgfg5LtzIYsynKrqRrcwg
Yn7hEkpcLLtZoPhRN65kMUq7PdwGkbdrdOsycr703F82Sv4k2Fq5zrJXORflgDdJQzhhNnUaF5OZ
X8h47gyqSuJfziW1KRckfON3MAUYRcIXHlKQSnFUeXJ0SLcuKEFtUOMHb8vf8Q/EPnPR1VOySWiM
pSRcrpLm5iphDXQmSlwEbJbYDLEJakAhDZ4pR02J4vvOmQ/8Xd5BeLoHfodtvMnhjIfhuo55LtgF
E3eNNyX3kVn/yWkBBRCbK0eXaG4l4G4r5X8UhsmhRaZFbIaA9FB0+RMOEdvR62hQx9RILk62EoiU
3oCAZOR/cNx8cuJiNPhgHp1BjTB4MOZxLWaOty0SFhZSob6TEIhfEQfk8JvwG95XiK0lp0/CPzk5
8uq8Z6o8S2bW5nIsB+M+pshVmB8yT934RL+hTTCalyYqrEjB7xCqkJgKDEW+xO3jaNaUm0tqDohe
jgZmGUdB/BFZJ3fel7DkoI6l0wuHnSsAo9NM7raneSg7yJufc44K52wmzKhjtHVADrnDtb7eWnqG
3vp7WlDuEdsQJqVmSU9fTMFk7+XGFJd36u0ryQEKDVX4RB4HI4cmQLvq+0SvL935WX6dgysRJDMu
pkqjPpsYSurjLKymTIHgX1KkJhwNBOf/ZOUPx5RzhZ7Gnil0uBMw17LAWFU2F/t2hnjCWWNH8jOe
UDgBQk+taQAVc4r5Z/iV/H+bwRsQcmpjVSQUANTyK9OprvrmSd6E3xDOrxAG+COWwqPL+DDyenG2
N3Btk0tJApLtEKZWBT9koAoyMP3HhpRkXzsXLoWs+GvWdGMmw8No4jXLAULtlkMGqU0MQ06zNj3P
/5BbdLJp54g7AtVfjo3DZSpLyVIkpY/CtI7iJ1pTSaSbQkOQGUv0ea2EcG4bqrqx6gP6x0IfxdWl
PmPlWwC/JZsxo+7JpyW5cPsVhPVVWTu2ogT2Xk5fjEMwKba6UmiJa7gyACLs11Hv0Oy0uq1cjDHR
hPAcxCPRu+KnZiFUoA6vaTBRIvWK2Y1gXYpjLeYvVp5xJzkDEupIZmNsrsU2ZfTdGzx93bX2IWTl
kErCRv5JS1Q1W4r4nP2cf4NXpLZvbuZcYZlR873sKd/EaFSGbOdcRQWHg8GjR9iauK1ewiBx13Ga
o+rirbQhoX44Iwp3evu+oL2cUr0C9V7LaBJCh/MDCg57BivS8qqnJoI/apExbPhIoAR5MOcRgs7G
xliLO/fOgaadJrXZka9YF6nyxkUuHopEfr1Hv1ambbbzi6zpv+TVczfioM8mwAEjRukOVnYzJX8e
6kQqGvdx8c4YfAaWA4M0j4BrfEZXhTd920gUgnwR7VEPoSXBBLWLEhRGcMB8fC1iCb7L53KbOeWf
MneRYX83WuNnRu2dUAjsvPqzhWfMr8ms8BG+BVGcqIhJpfrypgcxkU/kdidkP1wTGYx1fiR3X5so
t7TPuTdQX5PUh3B1IP/Q+UviSDpBcQchVActvqJkHAEAHG+FlPizfMFsqlZ/7TjWczvI7KppeCMf
4r8kRkIOhzIfz0EPSIvOJcqNfyDwtuMaNvxCDaBF/vsRoy2MluDJDosvES4NtG/ajlAzWlQvxVQf
OAA838TNZePQoYl6Q8exJ9NKyWSaz00876CXWUrfopLt3fIjSWA67ETJU3XWF2+yBYnMJ2fLX/aG
dWnQfy9uvGvLAPHVWUWFoKPG60c9BOof9EZiPYJEH1dMqjNbHHYfsViJaQRiU8P6iuImvSMeGi/7
qL+QMGh01T3fDlwKTJ+CshEegNo9WqRn5cKVqhH5C86FeKYz7YZqXkxIXDMFCe1bV9zR0/VmoLDH
0vjMBhcW82u5KyWk8Jt04Wx4KyNvN53zaFTk6vhUWr5eSQo9cZR13+ffdVV5DIDS8ca4n+WKyFLy
iyMpCRO56l2IWxELAESzaGqreRvbEKhBagkozwE9KAram2Kbs44aL5Efwo84GOi6sK9iJ187giVi
qW1sHzZDttZAeTYRk5ezCylnltuUxCFWRv4SuUCZEc+avhSGfzeZ/r2DQkifkJnDsR7WemkdfkNn
0yvhtafl79qVf43/E/wqHt9JFx/LsoQhc0TGeM+7CfcAxNyDmL3YYkGeInoapObeAKzp0KQhsZXH
9aPl989EbGYC1Mf/gVegI/ANCQQ1+eWkM5H/TsqiCpWwgpythBPi7zQmSe7smmsR623bxXcBQyZ3
Xouv2FPAotaAPli+Nq+2bl7fcel7xFYCS//OYDrwVynWSJvuuauab95cCpQpkUjO9haen9k1jzlw
vdCtxMOjEKuURyaa0g1odckPiZJ5EX9+pTsqFfl/anAGhfXJJ3VWdy0OvniuI0CLlBpzyIW3FbKl
5K0EplBBHQ1cwdLR1hKAcbnGJpGHV10K0Uhruo1QvsxAQf3oWdhwcAK5jYT6OKvpJfJJlr+lnR79
K1c8IWsuIT3mQiptDpB581p0eHbEPiCzYpjL8r3+C68ZTGrAnz6Ux1GvJJuQ19OmUJK55COMyzgc
3sKyEn6PzCA+k2dPN8K2blIkzXFbCbdBFdqNgjdcABo3pnkfKOkT4lH/yepKsYhk0MWsVvmlbyC5
S4pVpdSOz40cZJBFZvx0ZnFJG3/fdCTFSNdoKlz1RT6snqPESivT2Ms6we3LeGjmN6QO3SSgbmKE
JIgEe60kTiWCHunMeca4mv+k3EgyV4f+R+rZsfUFC4lC1rbts9HYhxOi8D5QCW6G9yiUAsHepZKI
zVLSsojFURKXNheFA5ey+0nwQNbCnDnv9NbAW/jtWXO4R42bEplPyb7Tlw25uOJPOnab4HpcpFSt
bLhtM2v+wlzL1Iv5E9oDc+3MFNMf0BX/hUtezGlPcC7XK397egGsxalHN8ujDJObhZS7Y6vLGtEx
guY5J9P00BfdnatC1FPnGXkz/7L0h68qdfpWd9V1Ic28Q4oBo8B6oH3OXyPgfdY8T+b4R9i/Vr69
aWLU77kBo7LGie2uTEix0NTGmQIO8hop6G/203KhNuPlhql6PXKN6JR4OLA6Uo08VDNf+qUnkBiM
1QmNjCCZ1mOmr9PRpyntBBVEgbnyaklRosIZmZ49E8IPlAv+0inhaoHFwCnY6OhORrZ/pujJXlT0
UCYjJSMqGWSH8mW4lh8vYZNOg1lm6XTtCawrRe+1tRbSwyWkVnOY6EZ4oQVkrKJqy7WSzLR5pDEz
QQD+F4j3T37IHSv2BZMYXMoJN5uE5n/zY5f3r6r/mNiYpiqoV44UrEKnbuf+VwOpcRUjxL+OzOjJ
VmpQaae+cBVo0VS+/tXWhb8WsnWimpdChGBEBGtVqALKk0R7leOh1GQkyHwEdPNOM5AjnkL2XWNs
Qy0S/EjlopZjjm2NyNWDl9MDEe6vd67wx1oUipBihiRL3Q1bDk4BglAfJzFCndEzMs1+4E7oVqRu
CBW7HrtPbQLa5SHpFY7pRUX5bIzkbaJZ+xwHzqqNN9VR54uJK4dz6HgZOmh6gM/WQ7qoVURBsuYv
2LiIpmGkCyyshBCdmf5sI/ULPVLeFNBLOhrS27VpYwRsCTpqWD9u+iTMlp775SLw253jojiVIQrE
hGQ2RpIvqk+j94xulXDWBU0S/37UOOYK8ro4lNgsfk23qtdZT88YKH3BMH4/owblUphIctqeTOkR
b6HJwFg9pZ8EWmEztTUNqMo71d+FBiqNM5IoiP2UBzCZhTXgvktJ55g/lePlWNAAtUnp8zbJgalL
r7ywkoiSRAXd1KfT1mThpf5+UE81UBm0WLrF2uawCxK6kFBf73T4295Wys3z8jqqqivLLFehHf/s
Kv9M1Y/2qQ2zbF2jlssUztDH+TEAZ7yYxsxok7zSpuWG126mH/XcbbUQjSKfqBUSOfG233niSMpJ
LLMfg66s6W1xxkr8f54GfofLf8z3qpSj1SpoEmYaLoXonPbIA2j0dqwKDrjR+FchjGPVfix65JpG
pDZA+4Jx5+PwejiFBZDc6RXRFpfb+5JYfz/NYm7Cup8alY5ZDzQepmEaursk2r1K2Y5Kc8tD+c5z
y+UqrCP8YcPfuTjSrfqN3Xz6Sf558OWm+ftJDrIAR/OS+bVmK73FKqmoQ/o7xpq59CduEgPHeC7u
MIz8ENSI8U1VFSvlEIwao7GukMUJqyf+mTXNqx5FJf4IBNfo6irWw9WUfrPLdNOgd0pbXdGAkM+U
H+WFs0XsV2pRWPc6TzZyadDj97Lm36Ijw5AF6VBbmVdc0CMJYjCv2iE+7om0ukunfy0Q2vPCMxvF
+PRYH03I4jqJtahR1cB+X5pQRZuS95nJ13qvnF0jf4WwvGYvIzp6QdzZUbCu2NO1mb8iski00GjP
nOiUfjf9AOeMspTsriZoMZg6F5Pga2hhp89pGXH/9NukuhbKlY4Lf25tDzT/o9jhfZdRbQUD37DR
Xl/sshkhzqaLgSDqagBABtqpnsos/6XYw0ZFI7IoCX6+GU2/aXU6bGGrZpbdY6vJV5ZSAqZD1QDF
zaQnE5AtqWMu7oj4WDZTlCDyb+XkXmWWghyD0p6pz1zWEb+/wpEjtFgNe/RNheT+9IDpSPxgpcKn
iHkLyXTV/RYxpZVMLLtFcgWminBa9jRp9VWbXNMqTcK3wS/PFZfIqP+Y2KOnEprT0aHB05y9qtZw
z9jyhy1t7WTa9BaQPh8uqr6nUusV4uOaxzl9Yv+xqrrqcaU6KLVQogv/exER2iMtMS0E4x71DCg0
nFeURVnFDOjWOHRRNFJa4gZPlZfuBlfZuhNxCzX6UlQRTcFDHHbfygRSdNtdsbN1RIm9INmoPn21
YsyfbT944RNLzGfUWrDysuYpNOnebVfnZvHjSXOpA/Q0+qaT7DVoMWAdHLujWcxobR0aZjrvkYS9
EQx3CqevkmvQ7ZoW9JLdc6pa0rLvmAClNLTD7c8c+EMg8fdi/vMxFosZOr4LAzSe97QQ30Y0fJfN
JaG/0K2FlkPkpreIo+n9V6miF+0SNn8r6H6zUyPzJtEKekLxfeMDHQJ3nF7xj5fF+wMicEwkQCxm
W578/dE80ZqcoFEv5v2AFQTxlEp0EPf/bhC5zY8GQQcsHJKxnPchNfc4wgKtaWh1nR7lsyXXDM/C
20SI2D4U7R6NkvRwpFM/mPf68Cp5HKGYnx7h08k6GmFhMAwIhnEUKZMg/6BG3C84gaeHkAO23DDH
L7HYML7Re/SZCee98G3eud26DAT6duZlhA55aqSFi1mHdq7ZKSPhtNSwroSqCBRIQlgYKGdf7Nzc
yeodrY7bNVNDQmDaIzO0kYwREV9iv5yevYW8we/tfLRCi+3cq8i4TBWjGKQlJSjIwfOkJp03YzqZ
SFC7Bmzy9LifrpqJYBYV6BTyOIvLkJxtGuuZN1E2QSufurqTaou5LlZBiQ40u/30cJ+aFe3v8dwF
ftGlpZ1mmjvt+2bjZA3aqX9ZeQ2dydmUlEnwslIuKTiTsFMFepIEEhmzjvqZAPW6wdZvpCisA7YT
HOL0832+DI4De1wKrOylykRu+arWqlgVHTotzDnyg6+5uwpfLQmt+Mnp8T7dykfDLVY9H8i6uzXD
teWFA8mivRzIsMAeICtwbqxP9/HRWAtbRvAaDvQAxZap1a1kPSUIj1nu0690bpjFRZzlCrq8Ga8k
lwWsO8k2n3Xizg2yYEy36FzPVcUgATqkQf2rHrqV3Vz9izehpIsaDwIa1V7sVXr2TZCCmTBfLdec
Pskgts4Zs/kxHvx97o8G0T9al6lHTMg2GaRJuz8xzU0cP4EqZeSD/ru3WZoxWgJ0pcmUDeSGBcGU
DDvRw+lRPt3QrmNbNnGj5XiLTZYnI61ZKy5MSLNsaE6RSDkdNjTUy9NjfboJjsZabIIhDBMCMsYC
whTygHUo6zg9xufL85/3cZfCOHmRz1lGC959g6QY3peQu2TibBImp0f61BKja8PE2SgSHooEjq6Z
OlDrGRH1w60GcKL1ylZ4EMWoSKx1eqxPV+lorMUNmgVQ8aqwOYxFHvqQQBGGXGFc2lS1nr1Cz73b
Yu/NPRilojGLhWHsxLgLvYKaBIH4edfTL/fpkh29nGybo4kcXMvPjbDCznXIiONK2TqVeeHlGMz/
xgU9Gkme5GikYMwSemCxZHKkeuRK8HwbKJ+n3+ezbQ5+C4hgGIZHfPNxFGdoApgoPaOAFOgtPHEI
mp5RnbF2nzmhx8Ms1qjsm7GWztD7VLd2ojnmlcmZIE2ciaXjdjzEYmUMdIU6tWSIBNVa4ZyDi5Mv
QDECee6Qju7/xu09HnCxQH7njkEydPMeqoCZK3vxJajw3p9eoHMzJ7v/aBvYgxnXbccC9ZSQaMOz
MPVOj/DZlj5+j4WlCx3HseNkmPeW+UaH9odx+FkmN/aQn1mgz87p0Tj/8M5ap1aVBrugU+3nZtO1
UMRg5ElaJw/PqY59OpqGm+XqlkViZxGUxLPle6FmTXtof+gITBocbspccK/P1rJ9eoaOhlrcsl5Q
pQqtoqa9RK898iakEOBCnV4lXT5lub8Ng3I5h4PqkDL4uBEQdtOTjCBob+v62p6KqyoMKMPS1lQb
idpmQU0EvrwYQKyekBZd0kPC8iugSw+G9TXzaJeXqg94G2Or3yD5Ipyq04/52XalVSEybyBgODaL
Q5HrQVSm3jTvncDb43G4Snx/eoRDceI/JuJoiMV+bam+nzTk6fdwM2tejatfQQwK8/ibWSVuJ1Mg
Ahanh/5soY9fbhHPIFMz0i9m5izS1PSCaqyust7+1RXz9yja0iuIYtpZ2S6jFGZ6XylomqOBEdMG
4Iw3dXqpQDs+bqipydxJ81XsF6xIdo6QUv+b+aJ95McRLBXUf3KwLHX4OlTDHaoiNMt4OD3IZ+7G
8XQtrpZCMbIa2G7eKxBD2vn7oRrA2JXhD9t8g4ZwerTPjCWlv7BDUGRwUIP4+EqBrU0lEoIH50bm
jCYj/oq+WKdH+TRSPB5mMXMmguTNKGuDj2s2/7nMomw3RGuY3fOXYnN6xE+39tF7LaxLHCuda7q8
F/38uvL/dF9+ut+OhlgsFJ+v+4nPEFVwJxx5a2rOCJ19OgLdfFD7U1HpthcjUKdXRfFk4szAqnHJ
8xZI8P2LeToaQubx6DpuZlrNdB2MW2FX47K7oy6KXqcH+XRLHw2yMKKK6wxRhgk4cEE49wJ/jt0O
Qy+18wHloqfH+3TxkcjWwbhd1TMWm7r0nbCaxkAVAI/FBw46iw98/kp/D7HY0JVLkwPTYgg2NB9O
w3r+h39GjPivHDMTboJO21tV95aORubEdlo48eF1QI15nbMxzmc77XiIxes0aWk2rRqpexTImgaJ
M7zn02uyqNF/j92Ph1hsZt+1W6o8GcIrxJ+F/ESkK2gRrJKaulsUOuSYnl0p/TNH2lTRnSD6FamD
hcdJKyw3mo1a3Rdp+zhrb1LtEXT0HothQbwJ0etQngUxlu0SQHqmTFnAsySgw48e/ICEzpRLUasw
tX6XDiRucu0af4HVaCIs6m9rlPWkduP0rJ179oVvMAZR6zdtpe5nr7+GmSfpbg7QAZAqpp3oBzgQ
2k4P+ulmgJHgobXtePSS/WgT/MnzR6se1X2bxXdtY9wRVZ8e4bNbxzwaYfFaHX0o6jhlhLjwNjnE
DtW9tqt6e9Yn+MwSHA+08HAS+isnrjaoe6WcHyiAKE1rf9bBOTNfS5pZ2nlQemLehsBJQs5WPXcR
LDLKvw8PGqSqJG9MRI0+LolRDy0yRTNLgnyMSKVMo0ZL5EsRf1QG/4k/duDPB2nD6bEYyq3oB+jh
tJt8k992paSfzZoXEGqVt1Szr1CXQqNQql2kDA32og3zRcoimB/hTLIWaZm+iF5NAkHv9AZYMF9+
v5CJuKqLCBX/W1wJHdRlo7Fb5oxqBa9Sb4SPycjIn6owb3pYqjyxZEcOlXKkKyCU8hOZX9uHjZZc
g8VAmJ3pvEf7wqvJpuCEDjOnn3PB+fjPc7oYXvora3AIP058rtW6XiBFtafBuXQeIARgqhQeuCtv
M+tC129dsvNSMSyWoaY5RefRGhOJeikUPP00n2w0Hc4L+iaGyqMsueJk1NXCrKZpLyVBoN7CxT89
wifn5cMIi33WlkEVKf087SWpwqYil/BvzqRueHDeDSJZCGML12zoI803h2HCq4EJDnbC7kzR2Dr9
JodLfhFWfRhmYcXm0jdcM2QYyXbV32kKvBZvY8qf55lEEeYc7qcUHWL15bsu1lap/SIljqJ5JSVl
UgoZZdeGg7jUgQXOBkzAYaSEUaqSSd2gQR/e6P34Jhi0EnXXp9/is/WAlOgg1YZim2Us1sPpknaw
el5CTiTIrVQCy910epRPsAW0jiQEhR5ukEn/uMnrFl4+1+RE6z3SSYhgcRblrFFKJgXMpwfT1c+2
MQkj2OgG17G+lJa0Grs04jKd9rWh3Nk17YJJ4NAXNdKsq8GsX4SCx6IQXcF0/F0qOyUtWhz6W4gc
24Vlj9CqMByS8ZfqrViBqK8k1pWexzsJmPjEtKGcnHs7hUUzV3ctOm3kI5Lwyemse5beTDt6kbeX
LQlREyZ26j2F1GADr2Ans1rKm3Q6+5Lc43GkcLuFt18itpjRbOoCUy/pmvgb/ZopOwQpa8P7sUPj
MVGKi46OBFIzxidRpDZS5Sq1ABDsxfcQ/SP51lY0Scp2GmoycKHq9pqqn43U+Ej5SZxrN613l6aw
FTNrb3UU6/BxopTGl9acvswdItKxdT+b9nbyVQnc+TipkperQOrz5IDJfhXLJFKRiapdq9VXJ2pp
KpBTdQUv19Qpp6tuzNZEjUFdVciajV63gaz/OMeURyJV0tg01taocqDPjnC3y3B8E67/Ib1LdY/U
RDbILEv5ajzm2xiNfqf5ZeVQaZr/pezMluLGtm79RIpI9dItfeMG0gbb3Chw7W31vVJS6un/bwjv
UyZxJHFuisJASlpaa7ZjjhEOqPWhPRKaH9y0+RmG40o/Zpd0BTbA914mczHumVHfMm0mLraoTm9E
K+KDWmYKZLS7i4HjViXmCfLzos8DT7HO26INJtkMn8pQCAsL5mqd0ZseXqDdYmaBrSFxjUfx4GEy
cYC3tslHQ9/nztOHXeKz5B1CD/FTXTAZPraX6cwwMQw92jKaNGXc0DW+gjC/YOA15Rfy/rE34BjO
n5tsfoCo6IoJpnMgued7hllllVeJB/jo5ir5JKY63o2oJ+joEusw9zY4O/c0BQLH8Nbx4/W3syz4
LTVwLDm1tddneXS8PDRTqriAWT9ziMMhXCc2WFYNLB+/mLX66UMr++flDqxstnHSyUGfmhLS+JlD
q67IWrFgUqLe3GncTFsG4eiVUDHtH1x2K9UfoAGMJC4jUy+2eb7h92R8ZmapS6Z7eFPc8D4F/R3a
N7/pO7uZeksO0q/7IY4N39sJYm1X/gX/qqyFLzOONwzaH5w1s6yeraL83kYr8c7kMCHWWV+CHA26
eY/GZ/ZTBAMiP9A4ddt5UJVUgX2mli/xHGKn4KktMOz1h7Hs7uw5IQH3gpN9FHwhAxvj/sqidHea
98X3xai+b5KrqN/cLcDcPDbBOhRvznA2w6Klo8vSMDlH2JLwpPDVfI4RnV0CBk/3CyP4/rkgBG0A
7thb6XTUDI6th3b54oBopq8mfgNSEWZiUKGDi8T8UpaQuAz+KsqinEZ8dTlqgCLvMiKmbNvmUrOg
ojeKUI3B7mnEEZ6dcXbPRyGTGPuivmsxDekwz0pa/hJrsfzIVpxqMlv0dOyklXYA09NinbG7hEHi
YcGSw9IhSoU7MYdsyFOoWFAHZ85qjdjUtsqc7KRtswu9UAutJhU2Ya5WYTOG1lK/sjJnwBGR3GvW
F3ZMDZwNGmMt8juVV0Rg1Uz+KcE2ksGQpGPfnWb/wcZRz+lu61TW7lTPrBH4FDysJthlkghjiCOj
tLoTHYTo6AriWdkXE/SbPlZoqP1mcwMH3xjurhVFRzgTTcXWVQm9Ef/gF7uvPBAb6qeRBjCHQfxc
QrXNPH5WIWQZw6nZ3jIY8iRNDayW4CejKXoNlpL3DmODlo5/4iUwq/xSApXl0tCSmwEKhcAiie4V
pRw/piuz4qtTClk+3TDP3pD+Qmp4EG2nfQQDpLc3t9Nk3BZRTy8bDOxmFO0Ih4ljg89MWlwrwZLQ
fsVO4bVOpEIjUPkyanJW9ISYO0ZC5lSpR2d/ECOA5iL7kNlAfI98oUbz1wsQc3FCg2AQUQ7WgTVg
DenYk3tnghsy1KTRdqSUTwKkK9BSkM8a8u5KAWgG7ZTe5sIR1cvQWC7JuZhQ8b8so6ghrc3Afr7Q
8DiHjNry6N9x79pbmvgnaCKnYNXZ6LykabFOCmYp9ILga+G2BPrkS1E0j6sSFklSjFaR651Db2Hh
8qAa0cX5HfEb+DBNjFl2s2Hou2mWL9k0f+4mBm3jYHwn+HvbGWDiVDULl+jMRGvm4LU1ndUuiOR2
27LqLgMGvJmEn3gDzCuLADoGfMTkt4hMNWB7fM8cEBqS+bBnvCBA9YLZBBo1Ck3/qAyOS+f2bjYR
o7D6VhNBlsKo2dJ/3CQvTMFrZ4aOCJtjfEgAkbJCGpXi/O6W4ovZvFMNPRgpe3tHB8tRRHkTVuPO
3A4Zs894gLaHw6OeFSNwF5A+iYw3wXsrv925D0wOH1+UNcM6PEjgnCRzSD74BuXilAjuen5lbg0G
2pOC28BMhsFWDgiiuiAkp3YvnDJChnj/DG+6Yog2uHu5Q+3fhpBWXAka82el/KRLT8dhCRmqxlVW
zXpw2MjHb/xgFE5r55M9iOzZpiCKx379Nr3K8PtqDLqtYtRVEi9AQwuDeFu5u6vUvWPyk7MjVWqd
xfBO7BN1zkGTOoBOPX24MfGYZJCIGf4Lv6XZgpfXH88E27gIJmRZERNAK4wxNJSMNv5geP05W0NU
Tth82UB7x0gLA0wh0DRyarbPvuqudLLmzbvwbwU8r1+Znhw6V+icbHzDQYSyc5cub8ek30IEdKPB
NYLE2vj1O+vj9mm0KdMZcIZiSHk3331b+VzX/t87OEjipigNGz/jDpTOaAaUYyxKGS1pQCAsimgW
T5QKYnFwGHI+/vYPIPAvb58Ej9oxkxrUxA/WwAL9E8dR1m81eEDooiRXwHyZfREmOZBuFJA8LTdK
RWQRRWBTtM96w3iweknuMavv3JXO6+Gb+fOuDtZlzhGlil3WxaNzwrKrbycuhexaQRFHSpgHUbnh
AjQTbJGHe0X8iRiBHx6/mbdYS14STPGhYyF/Zr9phPXJsHOdOO62C1MNotxYfRPlMOapRYJ97obR
iSjSMvtBRJEL/IriFYptUXhUCXQNjCuWz9pK779BLcXhUv15d9br41u3xVTS/++2OD0irssNVHQC
PLkQlSO74MMbenw9/mJsX6/HgcHoirntzV3agU17waz7s7sV6pQTM5rwMdm/RMmNpRKXt8ZYfUgp
j9/Em+q33glCs9DXguTxvAODPzR54/cp7ySAz00RJdfWBDmzL1I9gPXi/QrYXx/c86mxQoWH9BNK
tq/8Xs/8pd00bad2vOMrM/SvdhCNwEgggqXRhyYLFSbyUIXrdBB0XI4/t1zr4duGFgKI8SZwVZZ5
fQvmrq4Mz9x12xrukN9m1URz8vhV/nb8fBNHRnXT9xFTen2VNKm90fCabpsTgTFbWhafU4cs9r0e
xhopHD7Onxc6KML3TW9XddJ124EYUYUCRS3YX9zfQnpEWV6pBc8ZUWUZE1iKfmppXdjSjz+x/c4j
H1aerKrP5smo8YIYvixInthQTM9fexAx0vW4bjeW6NvnnPFLuB9gVcUpiwcnnLr4dIZTl0wCiWRl
Cgow9W7w6R3FDdG+efvq1F2oFHnGGVQLrRudhcVj5aXPSjIVNPPhlQfLCtTr5WkIo83l8SeUIT+y
1Iedz4pkyJ5C3ilhdw2BTRqa60nFnmp65/jFtA2PXezQKDVBWrQj77Uw/CtRA1aQ/B2/xN/s3h9b
57CaUXdtvIt7ngdSHtiQKBzEFannIH6SDyY1huOX+3vE/e+ZOFQwLlH12nkmj4RLXGLKP8MXGyYh
bYM5hq4oQRR+fe2iujl+7b/vTZo7ju9T6T2comzDMPabrsfgwtgFDSbsG8AczyJy1eMXsv5mXgS4
cj0fFUFmqF4f/Dpq9lFucyWVUDl9YgIX+SGbU8IbyrzY2IpOlE0Rp5G2Yec5rpoloCCuXqdqFuJO
IxEz4Fi29pY2mjgmjt/t363HH0nQgZnq9xt/33UYQ45eWZEA9auChejAhLST6uKUwEDj1Ocl0R03
qhCLOgZVlOO38jd3FIAnwClBNQ+e4fW69U0d7TLUnzlcH4Kshx62uVQroGnNGwaUSTBpBtwfv6Yl
rMLBIcMwELiGniWo88FFx3AujTQf2+2OwFlVpwC6LKppip0pB9WIaiitULymMox4AioovkVmJT6p
HbpmkN8ASyBkWjZPu856ZzsdyGQpuKSHZ9IpBnSLYoN/0D0ows1oM0s0bomz4aVybmznu7+XdPJc
3YnhcSl/eMGT6jm8EtlJ9tQ7qfILn8jrdWIIBToohhpNWIUOTXuWDmFnmc5u7ZCmVfYjELEuCEkF
l1NPW46LsgZQoUsONKA4azWz5tlJZeL0dGj6izhwv1XGKi0slo4UglTFnnvq4C9tAanBs5TseUjw
qeHI+CsqDZfuI+9m6SH8QRzkRQBBsEliiAqnZrTfLd5bjIjjQrtyedCIIj4kCe/Eb1nvo2/yiR7c
RRnvddlNq2KNJCQI+FKjgjqOXhkptUcxNRgRtaN+Gkar1r04eaRhQ+KFKjaOnAB6aBZxJo9QAeDP
gyoQ/5ei6nIcrmpoDfQ5SuN05gluFNiKlE74y11DbDk/S8HcKnb/ER+rYzhfRLC94QHF3RAw5ujw
JAET1Nj83us+kuxR1NkND2MaboVV2hjZDfR3l9QaNZmls6rkQs1mCjKTcRelxhNz2aqGDc9woJxV
DRFeci8CUGPzwvvMo5SdeTY14+cgyIYzhnJK2FX/E3jQiVCJo/xJm8iioOX2xe3OuJeFimzzC29a
r44vKknwbjAIpBgJJNjDbkM6O/vndgtpILSgkTfcVUX1be5/LDUvq/+wb8wz/nGt19l3UFpiDylc
qZqtA8cApQiNmWfPqw8F718dQpafuJRCk5IFopg9fFVcHpcFzknZLm8Gp6WGZxMX6YpmFbuQkhwV
nkzf+TTG7ieVcngr3EU6b/3xNJ2/DYyzb4z0Ih6z+NImwaAz08DOZZkneo/jyMlCbcaLyo9mybQi
VNGUwVkYQUZJvUW3OkJH22wi8H0byGtTcBdIf9233U1P9VEzsm3TfA951+ILnkuYHkDkAM/Xt6ut
BUQFh4glEm1/5504BlBVcGu/cod0jBgKwwtlNXy/cMkMd8GQf+NfEgNx7bG8Dcv1F/pNHb3jH+gZ
v7GQ0qrehITqZPhUOV+b5dDt6r2H6ySOhbnQgtWbF21Rt4ebqSmiU41WVeH83y4rf7ARJMTmFjyY
03xDojee/E9WPl6LZtW2p6/L4MF0GN01AItd37rct9mX36hcRg6+8kY7itNJ6c8nCFLFZ43ZnpXJ
NW9feiNqRjA8em+igivzggONiW07+Nfodmj0V95VVKd2kt7r+6VuHyV/KbZZsXAq1BBVuKhw17Y0
kbC+b2Epl0v2JBdG6XVAw4hiMoR9iJCqmqBZRN41fK+TctQJgAg3WyfXouPEd7ulVZ3LjOgOxhIQ
KxIWcZyeud5w1iff7bg5qZNmO0w7cZHYMftCOgMbKFjQTIexb9M/LqMVXuym6cyAC57zrgvOtLO6
WXVAkc4xyiT5CwUxUL9KeUqOyx7SpybuvmFXlLZ2m+p7AjufGpV6eLExWUwK020EWmtsshMIqbvz
KnJOpjBcRbtazp2qSDF892aDl4vgh8yrVS9D0gpT0Uu9lF+ZCqg+R4Bl1BOoq6/CViTmQYXwEgMu
NFqupFreO3BlsxySoYJuDlZlCGenHXSY+xQDliDDw2x7GyLPTr07/tTwAmq4+TaI0mdN9aPlZXll
d0WF79aMs2c3tmDDd5yrxN99JBb4rakkjnch042IFmCDAlmygQppg+DZpqVMnsOAQ9H+kzSNu9L3
xDCd4JvsKbifSvuGWOQyLPizuG5FqviPuD5RFPg21NV8pjRJs55wko2Nfy6ntamD5jwzidCknmV2
jQmTOzQ2EHSWmwLZLIYn43apT+ZpgNvppf7NTyPDSM/MXXPBTlYlSjXKPVkSO4fReX0n0h1+qHRX
toFjxF+L4X5urC3WcXHjlVFnLh/GIv1up/k/7AlNv2Pi2yC9qVDXlX202ks7gYqIrks4Wltl9G3R
X0FJcCFBT8yG1jbpVuXUjJbpWVqjvHE8sHLfBFbwlptw2VjQuWAUDiWlI2KF2k2TYrsL6gfHn6D/
635WgJO52zq1YR9K/mOgy2caw50z59Amd1fSVobSsoGzZJdBRA2QBLHS24TSv0pqhUNW2XFk2F6+
W18IEyKWanbDAuWl2N1YQDa5TogU7aUEbwMe3JjGNZdF6RM+7P2mPDXS4i5zxy+S6pDPoqV2U9r5
T+WQdf45d/NVOUzRnZzS8aUhuHxrUikI2AEV49BhiM16bVJJGZpgdMNmu6saelVAgnf3q1EXy1VD
YDBsvHWDB+LdRgJF3H5Eo6JEZlPIpa21bu+hzaHR58Rr11AE10MTKfCswieoU8qCECF48MIqdFVV
jR9mVXA1hck25SQIgiFOZ1T/1EnTJVxAB2RIUiEVVCXNz4qKKARuLjpZDdx+9njVRV83U45OF94y
GM6jKpMUlyxqm7lojcAECPsht7/ODXoP3Bx/zb+JuoE41e/bO5FJzL1/kUzFjdyuqCHVn5KIIHZO
uhgy21UHy12IdFoLujD0Y2RpkZewB+t0ybybAq64eJeeTOUNth2qzeR8KO2tnLb0N4mIqRrsbER6
4kceQeOzkgcQbqNle0gXfNn018xZwzxunAwspiwqOQg3K6kd/ihk4+2QilkZ2PL2luI7eR1yutS4
9JtRhg+afpEQnBOFJOYdmOLHXT1ei3ef9rEaom6JJA4RIbYE/6lQdJNjRFBFQIZIOnTiNGY86RyW
I0VNTgbJo1temcPp5O7OnLz8XNB1piN+umle4r3e6B/LCcwN7d0QDt8PZR6ClYb5kCDZ2htnqEet
dO1L9tn3Hsr40YTyTFgbVdrCqFPHTmK3dmaMskQmpAK0p/vwSQJq/PC3MVphd+Od8AcrXFBaJAmU
9Ptu/Mov6zxmFhp4cxwv8LIjU7ixym+7MV9NHXy4W9ncdmgfZUbVieloLSkSAyWpznQP+G+POHV6
D1yHd6Z0q0q9q6hCxtqVHMQq+K4WWUU8yjoMRNWwLHI/EiBEzk8ghSymmj0z15G09GHzC3V/SYbO
4x22hYqCkKPDWP3cOc4nThpi2y7ljsyw0Fi8E9yE0xR3MQMU0K5DE4dWs2x+k0cX1qaAyK+974bi
cuJHIugt2rqlwf09sByhxvmjtZuKKXopXpFSkKOIRLoKTBBDCILBaMxW9JMU8nBMPrqpiE6wM1ca
9Lrj/FsnVvyo7huZ1DDysnU+e+9C8QdvZAfJTrnm38t+peuU5IHi0NVfsmyINgogsCdsyfbuJ2dE
EoPWLC0mM1iJL5cHKj2KJrEJLDW9KFWW1V8mvUFHQVTbauEeN3ru29IZ08QuyaPGiRljVx/pj35n
2sNAVthLvd1MD5l5OUf1yrGrMIXQjScjkledcN4nN+JPx4yn7urbggZvq7jNyEBsRJP3VTT1tnmd
tJsTp/5nIRjZs+hL1zxiZjKqLu2MQOBKLGxNrhSWCF1ewB3gdS9ZDyGX6nD/hdY7+57jmtKYclaB
FvWIcmt/E8RgVIhgTSOyb5VZlDQt7Ko5UUIHMjbKrkZc6vFlelMDkdcEtWttXKpD1CNerxIdRJrd
TllsJTaKhsQS5Hd1gM57KIBub2FSLOO9RtEKc3yV3HNVC7yrI54xNaNfXxXVwDLNl7jYzhxdEAAu
UAmB9jFf/fwkkyytBJAHeTnIf4hAJwcU7MsGkLcWAMoSe3NjGvTQXVdnKy2bnxwINQUZuOvN7onv
es4fX9zM0ohFx6waXwLAKvpNfD/fubRoSQ9+/6NQopRaQ2gd+RXLLL7vjN3upt0HK4ttSIVIwkr/
K6u5xJm//Q0q1tXGvlA6uJJiPgtmmEQPpYNPrJm7dMazetlDVozH3H2woTjOEAVAOkfCikJlk23C
9k6eqHIQdNpXbRTrticvUS9WjWa+KJbbNMSga3LO2lDMSzHIVB8Wp0fCKrrdQ54fhM0FYSrACb9K
f5ib/irK2lsnrb+jS/WNzxGSBlPgFbmg5DLKbT0WusKcQKvKpzJ2c063bhHxC/Eh8JcGwQfMpkIB
Rfi/IRq4LRRWf64CE2XzmI4VaCvsJpjOvLjXdPg6QQuqwZpI1N9tOyp4ebWZ6H/+Gdwon/zjoJdm
620q00epES0dgW5W8MvOu2CZZXNYVJlHVlLj/bzW4yfo7eDrwfUP8lXCXive11yfmlLB22WxGCKS
j0oRUSTE4T2oWOZQYhC/C6ZQIZemXxfUqTGJFngXzKhCAUyFTPLxW/xLD+zVEh3yUlZOud+Ze+I/
Zyi/swIC9HC8iR1eHMeFxtDnxr7YOA9qqYuQ//gtWG/b9q9v4aAHBptlAj20QlCNAoC2YAMLW5Gh
xGrpjEwfJGvAZpJPY9+B0vu95UU3B8aIpal6+0JpC8EQBlLB0PG7/Fvt09+Q1NGkhGuXMcrXe8ls
pikYtJfAFXMRjQHwOrVIenM6Z0GbXi4N47xgj/bjeW35V42TvVMlfoECvdnUgaVRCickbj+4ESf0
u7jqo2YbzYx2GL/wb/L3eG72sRFRsmP7sFgsA/epTntUTZ8F55JuQ4TJ7H5QvyeCwsRfwct+yZ+G
GAWC5j1lZniAVTtommsPQg8VIHSqhfdQJYwPVl+EdwLQLV7ya0EnBTRUrUHs/jpiA+xTfL72SuNe
AWhGD/lK+SMRHbgTxfoU1lQSU1Cf9WCgO7LDvaPBFczVLr4mmuIT9EGL33wMq/5U6F+eaVd9Xuz4
TLYtXGF23lw+rvtgeFCExFOwGmxhe3AuJqhpVLmVVhIfbRLmenat/9V4TIeoNf/LrydCIMbX0jaa
EadwUPCWY0FZ/SplAYroKUqfJTEmq6FICqyZNiNGdAgXIMTNuYGgX6PCAlU0Oazj2+9APGAtvRNx
Mz2Nd6Q/Hhz4RTeqK8tqDbZfIEVE/9woza+UUH8HJiys7EP4a+0dmL80fK2nYcGEtsbQ4UN4d8Df
dY4Q4GKFtPB6CjYsvzegd9eZw7kyi03/nPnZJyUJ/ERdFsMAF5EtNwKYj0nwzq4+7H0o/YRVKqSm
z3+dN26/MedNlxaptZVWfJ5bnxvooEkLrqRbqEJfSdItP5JyW9yvM0D892Ix+W6kUZTFLlUMBxLA
Um4rcd+zAODwDt0JxMeoJ/tUEFxzwx2/NgGZ77U1A9T1VieFKQXhR8gfWSFmDdfibrM7NwIOCYN6
STKdZcDlSYfYyBNyNrL7vCSnaPWu+EPINin+fZBECc7eR9EIjEGOAp8+S6NfEuXod+QdzCPgQiR/
05YML1CTl+O0qdAqAaNdcgJQPRjuVH6yPuA3BKFQ6g2KOKHMsgavKfTyYxypRpO58xdF9J51xXeB
X9/KHPCzxEKRkW1lSN6RJFoqrGzyvYXXbl39KTcswJjSa/kKnS4dfWVQYI9kiTa77nTwd6dEbwbZ
pj83V6gon7qmoYLPMhBwm1S5WkSjyQbyvTqOdiviamulW+NbRUjt/rk04idbvG/SIgBFx5oRJGRj
9p170lLa+5u1vx454Ue3UtpvtSgRFOFtCZI5Sj7TmtrX3CK/bPkNXOfLjUgbFyu7b+OEvFAzoCtm
u2ndq0kVN+ZBSjf51HoQv70AzjW6SPAljT4paGloQMBU5Uq9iqE8M01kNp0WQkhUCVlsSAP0PceN
X+GHkiTQLAHJFHkxCQ42VLESh5bF1zkemchdCcY5zbw2/SWpBljry3wT3fBiQ2qVbRncYyKzhqwV
Qy8dOkmUZQW7kHTJSS56q/lGEimQstSmubt9RAuDmJdAjR+wX0PT/qToDZ6eZyG8+acddBvq2oRo
Pwwkhi+GkckXmgcnY+gpkg52PhVUwuIoe2L0w+EvA/dOFl/aVzKirr0/E3HH7ymAOjVvEsv5BJz2
ekHofUbrV4Kw8BvIIen9r4JVLIXe0C77VjnpP+wywumPa+2lsFBfBpfFGuoDUjv6lmWNXj5+f0AW
wWYPcHsid31KOmMAwdWrZPOScy31ciblZmkULmZ8E47uuTeSHhAqcGkNcdAua0A6sq+bnL5/fMEz
AwRuICbZT91D3nbpufyLGaX/VGFnnnsBWEYqmkbTWhdeW/13AxfJrn3eZS+S0It3a7SDEmwifyMT
mBJ0efuA0+XJflstnrgX73zVnuTenmbYy86hdzXkJHrho7mvHjnIDqMINBl5e8cdCjiDv1kzxs2g
HGC4HcKT19Zs5iXP3oBHQafntPGTDyRHm6KjbdF+E8mgsnyblL2Z7mp3Oq2G8Wz0rNuRJLYOV0y4
27wIWnoRwrTGQzP+CofHiOjHoK7KpI1sBE8sHkptfjHuE1VkFNtJdGVK1rFPDgMvN8WGrZtorL0T
qfvS00opsHIU0m53PQf7GzlzXpa2Gy+rZg6M0dBV6JpkhWHSis6cdIdfVlLUiSwyO40LsJCcJlye
VyDflNz3TvLJTdzLtnt07eWG6+8mwvNEfN/cla6voEflLHVuXg6rNNb4IOHFO02Q8P+KS6VuWKD6
QQlH2noKc/h97hB2fiXqOF5/vmtUCmeAQvAgaYQIbIERUwFqTIb/cgA170W9RceRMilcXVs7QnFq
B/gFE+tWT0NafKcWmjLalWy+y3HL+P6mcRBTTlqMD1LPVuLqDd7HJfoI3He075S7qhaRUEDGjKjZ
SRitfFHgOvUMKS5kEPSoOcy+VUND23d2PpkU+dLEeQeQdph2vPH31uvNtwR+lbG1rW1uJFsmAS8m
v/gkEjlZvDg3rv2YhkfjbVYMK0V18xcJyDtHQBf5I5J+cxMHdSCjSyf61bG1VbLlZdE1Ut0rYQnB
JSU4YuuxIvjDVwsUyiY/fv3D2vt6fSaCYDYW4p/I5/UizOY0MO5SW1tFwhpQSozqVjY+ou4z7fNg
pSHgBIgLXdtMu4Scw0ADt+/ukjx5+p2kCY6lRP34DR4O1h7e4CHeox/rom2N0tru+vp0Zp5CpARS
S1uK9k5ajy+HWFsel2Tu7hYcjWl+LZSWQdSOy5YL5NzV3s+24XmozOwZx1mWyzS44YygaptTQq0b
hpf4fHzM8UdQMvTHK2asYeNj4VzIQSgshZuDZIkqnRlNiVNui5qub7W43FvywaGX7zboDMw/x8Z7
B931Nuvnmt7GDAgQkRhBauT1a93Dp7UriXy2bWh9ncM9+inzh7y/8l3S/wQy43+m4ZtNzTEHHtg6
6AnRCYut8ykuz/aiVQ82F3vzUxQYF372y5Uk5zA8H1+XtzQ9LAgYHqQWQlQ8/M1hacQp233lWcUW
rv3zFehBKJIVuDr7l9roxFm8HqkqHb/wX17Iq+selESK2fL3YWwWMJSC/cDkge8RfkVa98hafdqn
71zwLSZ/fVJKiRv2Qeg4B1fsERpb6oYn3aPOumFOaeMLEPNQU3ojC2XjWkZ3RWiJmu0H2MneOeX6
+IMdyAP/e/mDHVj6fhRv8k2xjXYIVnF+ZIyxvgni5ceXlvHt49daXf4f9S6fDLFO4qXYmvs7dZCA
Lk003zilACRs5v7sBgU4EYtYFE8X4ebQcezkiFY1LNoWBI10SX9qFiS1ky3Gz9v1axApdBXf2i0D
/GFt/eT/pbhJ1DD1w51GhfRTXI/gWHDw+aqh1lQwp4KZF30g34+GZjzvlFzynUvgyh9RnWw0iMJ0
h4AMRMP8Cv34042fmnS8Aucsm9vTsEfXjLapQgrBiPCw8MjxB5sFEbaXgVA+tHB8ipVN/Cma0V/0
aK9QsAa5gOWk7Pdbr9xvx68vsMf5tKfYhABMcqqWpL8fv4oqgIuE7ayAba35E7QXqYtkD+5phTHw
leFk/Ra+kv07FfVthcCh4nj1DbzUuBVWgl8igFI9VJcjX6C4pUqwxcnaxPWdROJ5YMlIF8htCwJV
mbWG6NoIcxD+whFpcLJqn80oOKUu9xKYq9Qx2enpJndBpzxQO7i0JnUO8stkFyPaaXzYU3cJ6/as
4e/mpvnlO8t3z+8RF71jOW9DIzn1dulVl42ndNsuOzJsC82ZXVZoNvAlZEI2UbFv35Dt7hkTR/5t
CNaOV4a/wkKoPNJM2bc12o1SBHzu3WKdz1NbCty+sw9PS2qfAlZkNNe6UBUUiKGy5y5wMIDlqF0m
7JbqRaggnac8LytFQ47Hujed4mODFC5OWRGL2e6+0kJZnJrC0fRpoG1NceRRvU3N7skpatxvyCdM
5/SrGOxOuQwnTiEXm0Dlbe2FMrvniwZS+aLUiTW3jSw76UG+3KZpkJ9VY0ndFfDfbLenVPalSqkK
0C70L4WTWHoU9kCBa9xawe7k/4K8DduimBYxDz5Y41I0fTA0ImFXMm5c9ckzwUw/0+lG+ZaSDHWF
U4W1jmHcmoxqxrRt6w8ONWnafsEQnMbKn5Vaka+qnS7V1JlkdapqlcwsQITjiNg7G8SVgir4utsR
xBDxZJs+5LxBwMHnSu9eou3aiK4FetEUncbokwkwsFNdEmDQthL2Ydg8GDPBrZS61048qyPLlZb9
yVJ8tnbhWUf21SBiWvnjNVElDzviwmebzjkrneXp08auP/rxKlWr7jlZlULPfnQuNrOhMUvpK6py
oBdUrsD62r2y6AXU9i/qi05unim+Harhq95elHRX3fjFRyrluOn8SzIEkJTwQOzMRAz2gTt0Wnfe
5/ZYr0Bp06uv6v2zNflXU2R/mEDR1YjqNORCqdJ8koT/KSWzc1uIYEhrsDLqpE+gDS2SywGJS8fK
mVjcmV/0bmteTjZCChB07pVZRXRc6yulNMRL+wacIuyJZ0pe5Cdk0UB7nLMowl8AeL3OAOxRgD7B
/qbXqcHL75yukM0NaD2Blb9v7eQGxLla9/OjHUzvRIOHRD6owsBJCkIJ8SqmVMM17vnDu7jDtHiN
VU/3PH8OLX6yMOfn9Za3SnEsGXLq1oBvGPMMIcf45zxkP8C/Pc2+/WVT8+RZkt9riHg3g63Nh/9K
uZD7F6xWzW/NhEAVdX381b4lBXvt/w/RP/6+CYPSsIutRJsV2lCBRjaRc+Gbd3gdRahyK1bUqLhF
O3U/PakuTfUcO6gCuqw+tBkCnainp13rddXtBNA3n0OxVGAtZeCO3/rafHkdO5gg96VC4MKeGqyA
+T9WPCvhbAIJlm8FEQwYwefWWTAVDLHGGRwmY7L8wrd3RvEjH7OfjbtvzmV4V+Sik/+EX+qUh1jL
IMTrsl80tgvQSnJYvgMwUH5J7TuMqvY2TDqrlxPcnWPpOiAkXgQ75QtpzxMW/KRMEVD+D34N9RCd
dZ9Bx6H55nJwcYUSZF4qLbDAHyvikUq+Yav3lZtVfIoLlHjtiu/ZjNfV/kns7iW0+8vsf0JRlpIh
dRKGxjvHOZ12yQ2uoO/HrzJgAek799WX4AIwV82uf9hEu4ckIMZo+7uu1p3M1e7UZxJex0PIOSEu
lCzvm/bOHwFQY7wt2AkwvJcG0rLH39tqLQ7fWxCGtIkCM4TO5yCxyxe3zZNkLuTY1uoY9l31ywlk
rtBjEmjAsovph1HWU8d/EsCpIYUPnfaWK13LZMt7UIiQXd2UTzLTjrnyLNjN8lUr4r6M+lh7U/0Y
4jnVwyitrNhecCb//09FcZ4hcfpOoem7B4H0XExVO1puteXQ8Ap1XzwHY+WqfmY0kHadqb2CJeww
RXBY3QBIErxBbqumrW1ZwCcaI2FCoLlA/xZ8un+vdBYYSETNFPH0MwKIXY4GsGLH5mO6Ly+R6HVO
NTemWNYvqZgdfzDTexujMwLokgzxqlyaKwKM/HHOwADacHA7WP8XwiAcNg8opJZqjsJpSW97rZ6E
v3BP5yqm4GlVw5QxTOqLDFSnTWHQ2lBNpsueyULLnFs2aCTc/5LSFge1ZFbfWTmhxNdmOacIbJkM
zMu3lIPMB5kkVT/Xf47nz5w1HRgu1Ro9HoNglFBJkFqLyEPhIwsnYF5QDF//F6L+75DzVzrz+kJg
9u93lPzu+VMFuypDr5+o88UR5+F1+bV8vRtBQq9Vav1pRIxQBdJSdeFu4Yv+3Fiyk6zukrOaoQm1
2mK4Xdp2Qf0t5m53wS12ByiWTXF9EtpcnGl8Ud0gpN+TsE3MdKHC0K4hU9N/pVon1g/RdaQ1WUFJ
oM8WxwIxRS0GAl5R3raPGj1oA+idjACQNeX/nWY6mjPXf9Iro+fknZp2QyTkubrdJqRsJqi4X6Tf
HDMCRT8HJ054L9VwolU/8pgzoD0mchagxGNTnYHHhSUpH77K7GCFFCSx3jzsBqPsX0my3CgZnXAz
D7Xl+TNn05pG85yKIGLJAp1UHG8VkMIJMqYw0YAEYtaqGjL3dheBDD6+pQ99NXUP4hnbXRU6IQFw
DmoQdASquKzCartv6Ha4z3q7sE8zSfCQBT7BGSQKtWCQbGbTQ7mveBQ4UdlLImNFBK0mN1XbmC4E
jRyCwLH9L8/8XuT1JmXlRh3wPhuL6MI+LDEVo2E5QxxVMFA2T9Qeyqj9KMKB4+thvp2E04LQv6Pe
bWHDDiVLx7GkPRGU9O6y4hP9gtusJBTYp9EageTtM0Pf9wXky2PyWO6fVE4VWQuFrtt1cJ/INu02
guHx+itwsHLJHFVUUC+bKbhVNSwxv5fWr3ZaPlP419lnj6tppLka2YWGTkrSBAJTCebKdmRZNTSA
m2DvCppO2jNzT0Iy5Y1oxoDhrIeWCwuuilNVJz52DBVNYq+6HPz9rfWV8Z/QqwHT9099hFngtZbJ
8E+0FNKBmf+jzujv9k/NZInxmLoPPl3FZYT68dGez3PWPMVMG90nN/fA39mXSvwgH3FNbiAzb9j9
Q1Lc0QQ+Ky04GXNGA6hGh0pIFT+EgLJCP3xmfZSqgRKn95I45D5DfmVEKMeNNWcJ1pCJwgtH2CPN
U/AP2g3gQfdxDC7tUS0RkY9Mn83Yu1qdJxmyOcExRaoBf/qHpV4HTI5vEMX3f3hstoaruB9CAMTG
qIkdnJd6l7lBh2PYqj6vq7aUW6v6PazLgaP5fRl6+BuhN96ASIaxXhhFT4ItGkstG+DXZuyu+rFb
lQSOP9EByJFonXNlA1dhwN2l+HlQdzLSbhkMb+y2ar38zuEUvA6UtAUBO361twX99XI+gBSVFNnN
r11oaGCOpn5hgD9kizx31UrJp0iVhJIdYgF+BIWg0FmZJNng8Rt48wIPrn/wuOU0LzntGmgTKG/h
1pTRkmQfv8hh1fT3ov6/pzxkGPFCo3TzYIY6Ahcv7iJ63HAVrh1wxa+DwPr0fFTFOH7pv7/Of698
8HxG1ixBGPN8OW05qkAsc1xey9mqcnL8WiuQ4dVpeL2YhxrA4zTQHy1NZrGFPK4uNG1LTCA0Tp56
F0mzAkJ3PKyNYu9kxJ9UbKABOyCIrUhQlVxSIuzfTQ4Hoo3ytWo3JAwgIMEp0CCr3ZdoV1NkGDfF
Gr95FPH9PojOoZn/Qwtmse4mMAmc3ZN4SUC8+qcaLBQc3LTqC2sfXaWZd07R8nSpnwcaFdpj4pFi
mIW5JE1bqleGjVUBTbWl46v11zfjQNoEbsXyGRh+vfODgeCkNXkzioapP+6N5FNl02oeCPbf08M7
TC1ediDjb3ToEUWE5ev11eDIa72icLttFg0wUK48b+GyzhEqGtWT/g4gCwCydUQtL8KpgckCR5IC
EpAXiyZnlRkvAdvJvDsRpR5aMQLYgDbMws2lTy9cUS6JnFAoAY1O16qEV9b80i5+r7pgCsD0Zs+5
Ln0wm6yJAbvXD5YtRuwskceDzcBByMcrt/pI9/9Mqfi0ZN80y9vsdp/Z/KoFHX+Jf7df0p0O7Q1v
0jxIbszGCVmViC0/M0jMeCo+bC0C2A/QdSqylw4Lkbf6cLPZ3Kkk9849aKe8XYJ/7+HAhla2Nwf5
zmAJyOx9KsIpLjVGiZe9qwRRnJQUA70Ksp5n0VpWg3G7S94zNevxPrwPEN+0SqBt3QCRf/0qpro0
C3vT91uVpzjDayuh+1DO/e1MCoYlUKBPxELcRglZ9CgrMFCbz6hXokEB070g/3F8hVZ62iN3djj6
HYdRPVZdC78SUxZ2gvKq8YSx11BkIJPBcIIVEZtRPCZnIWPghSkIAxtJUkq8xSy1kp3fR0Qnhj9X
akrUUtKFbYZ79UkUqZU5Y3GItfMhY/mE6VqRBUAsXdAPm+l6RXUAhUzqmyi5zarxWrSP8GScjVl1
twz3ztlQ3VCtmPubkKE2jT+oGow9jalptoRMfTlcadGwfyppMwuBWwlT8DX/R9p5NcWxLln7r5zY
93WmvJmYPRdtaGwDLUCImwokofLe16//nizpnBGNAr6JidhbSECXfU3myrVWgmRTcyW4u5FxEM72
HiqXwAZyOU23/ZUih6gilZlNQATsUqyW4On9Z34MQi0rDiYVC5BhYx18xHozjBwNRWg0hxryD+jA
xiGxwjNoYSPz2Hwy0wmxjQW7ASgKs0iha0n2qVnphq1fVOaCCQkmJeIS3oMRV/ciZueveYFvinnZ
WpB72vxBJ2OkgPqJAxPrTnq4XZY1ig1B5W95l9TGt4o0nWu8HfNimaqw7wjDmbHL8pffOPopxCYk
Mp0Zbd1JR55FHi+YCseUMJh3wAn4uGhYw+6arPxKZxBB/dsJm0qzbygYkGOWGMKaO/7ZZ8iSiPFl
kReA+ufHobxzy7nb/GBj2AnrWIy/qAlvSELOTTVfYUy3RD8ABYiGmzS7YVsqzA/jrze7ENVm0Jl/
EyiP3lIy+5qV+xAoA7d7yeHGoL0T9pcCN4YMrmpvRNRVBUySKTgnrxAbELlVXCaupCQCcez9gYPV
3PF6RrxrGxJ/2p70aDvirKqlZeuha3cHAFWt7FdaRcPDyfwkCkndTj4LK593MFf1FwHRIXTJjjMk
2Z2h6kLegTojWxejpEpgRMRXLhxJxblzlH1E6UUWABc0j0wWmk8oaikGyNQqeK16P8DkZ/Np2ZSz
S5XWrQhHOFLc/EiM+iqaF41/1J5gXI7X2Ih9cvPAx9GWbIN5NrZOSC2+sdsXFovKRo0y1SMYYwrh
josWni2/HdvlFkYU35BlAb+hL/y1zRxj7TZZvJW0BupKjkWH8L5kD54niitkf200nHlspcJw50Ci
7e7Q9XGFjGOBWkzlDBL4gaAZodXQXjIgZSHmsRhhiBEi4sDZ2wpvyoDZKDMJEy1ZnPlFPm95hhws
h8OjN5MDM2/8wbR7mPHfE4InlcixuR9mEDnyUUF9AJdFci6R2CC+L6yMxDAXwvXgeCyS8kWcKEar
+jwMd6KM4zB8Uz6tjsPGGeB35reoCCl/it1cY+zVFECYVReKF2uTZM2ifZfXwl03+UTV6kZiQJ4b
L1GlTCV5p1vGn8V4qwqwsFOruzJrX4g91NI4gK5I/qKb2okV1UtdMYyjLwocYMkmhRQpdss5bLNM
K7+bRZ6y3tdXguiIRFfioTT/RiAqby1EQ6pw0+1zCPE7o5QlYj+R8zL7RXgX1S3rG+ZVksHDihCZ
udyydxNq5Slz22mdCyHoRqO2igSv5UIkF5DJFURnnE7MRHHBWABosYogIsbeZM23eASsl5BsrkSA
rcY4XgONJexdZmmItKcWsV+RUf3u8EhbSdvwLiV9bH1tHXbluNL6gZ5HAQo+PKa+suogp7ZuBCin
RPXCyZ26oNTrbApuGmvwpcJe5WmBlDDcR6xJ8hTI46kGqp0fr2XU8y35idgLZ7a59vVargUn7kLP
Nj/nEN3vFpMIHoqhodMA5iBy5LfEjqZTmjuekcCOZAFipcJzKori1DXue7TzCvC74ML46IX1vWwX
c+1vpf6tJs3iaS4RqowDRrvArkxBjsDEkEoyJ+Go/ETatrCSz5mzqTyQHaOBJn5JlCT6Yn5OuV+K
pb9GoHjWyPYlFQpUd2a4Hb0fcl2CMaZC4Za8X3AWOAxRVK0F1EgwNU+Kla3doMXadSI208Z96TFb
2J1gW1Ot1RKCUlh7TuKd8gxknlKeJcXhWJzMxu12qOYTvfUvGGZW4Zy4xVaUXJxcajWMa6nc9pow
9y5bABVY4B/xPReay6vQiQ3CobUdmQN2pm/8TOM2gM5nmfrBwspQFhIhqktFV6zwZUeTCi2YnzDK
hBUYdBLtofwn3gXkMQf3lEcatHA48+uhuqZqI01Eec08TXm2xjzcyWNgNVGL7kyEw9JFR2a0VH0l
ZJT5xNvjvvkML9+csNKm+kfFnMQJDS2zqi0/cgzCDf3NRoSzrifRPdg/bKejjcg3vCwrTBoSyT0P
DlPPo5bWPeskhDlRn18jZrRlPZDVmSvkrmQKL3JDPiIWF8JXmkPE1/NNXcL1JeknuFD1/Eypy13Y
t1v5NwNVlrYquFo2nuFedlzxtPbT+FymmXcpRL8htvnIvdl16DoJ34SL78bFuV5XT2rorO2AhgXe
DTNOcuJf5SJqrxvhai6+oijg7Semdz1KfCG8HtmRiFKlPSXoN38TZx1emTLWt00LSYGas+DpMsol
xgWj/JmiN/54JwSVquBqxP5DAl2uzqquMcKkSie+fdLkOe+SrW99R/S2zvN0IyT9FLY4nij8ws+B
sNz1dCNLt5QnZEdr7OZ7SBWBdYODMrA5MWZAPGUwQgwrTtl3NDXes93oFMNkeIp9kUxsmfIchMVM
fFTyMvts46MOHL/qu0oWG44pVy7BpkCPoxvt0eDsdcrpEnX+QpsIIzgaNZif5/wpy4zPPUY2V803
7dq5FToFJswrsQyKCEKH+VHKdRBPBvhPGqN0ye2dDJgC0DSdr6VEUuBVIo9MvvLuORz7NTx+/s7U
R0EOL7oevIuKZ5yILt030GlrCFgyHjanDiJMvnBlLPFdDWn3AdVUqrSqr+/kmHL/TSnm8BLMyAps
3hRZdyY6r74mPsELn6cqDx9bGqYuh5QmwqxOxKZCaJLIh0KGxFGSxfL5sSVfAOgvO+ru5k7GjSj7
hHOg9dYeZ26eloxbjiVaLw6OXhvV2Mzu1ov8g5IClWEkgqTmdCbAcuEktSoZBYJOLQooOq3gjCAg
sawalnki3beIZ3Z8kmuwaJRAVBCmw3Yo8m+cUNwSRDzLMOC8kqTxhWhGYguBMCV+kvmIL9SFO175
fQNd8Voo47R94FdRZq+9RHsUvfjyhknh0rjfxgO7U0SfM05cm9WpGNPjHY9byQBpFYSb+c05uUrx
WQBLg2IurZI66ABZh0/SvbhuU6CsRziqdOejvTqFSoYgTI/Br79CL9zITtdR0cH/SS0p7LBr8Whk
i8C8QPZGJSP5QwjBjGWV8dL0STjWTkqgYvN/lUdP5Ho2rLSIcRF7zaEL+2suWTjYklfIftzi1a4S
+w1R9MQYkb2D3+iNYN8CiJhlm66k24iY/PN9zG0eBx6CKIUyaoOlLUoloSoR/QtIiV1CN7PjGy5K
crtw7e1oNd/z6gl4ZVsGya0QM0QKksGeQ35E4GU3xF8II6q0up+s5yLDV4acmwPKVZDZyNrkEBfW
JhVfshyu49cWJ9EC5xcKD51OnpLSPk+CSzgu+XiSuvGmgTAjRj29kjyVFNDYGnSVCpvNwGOE+wSO
Xmas1SG7yvHECWwW8mg7QLVjXlJpE+8FpcwSposBS8jfThP1QwEu+cr4EGMCvpigBdriHfh+tvMW
v3IBjRycA5DLazqCitegCZ1iZt0KS/VQDvmFT3LlGPG+xnt/ho4oY/3nYls3D0VCheb9sx/LA0m0
6B2kUthajP+hk78+exfapZrYjXpooabh3+L7IEPSkgBpWXAovGbjBfo1JuASbQi3DPkqnC2xVc/n
7lShVGMW3bpaI+h0u60NQEHsmmTOCTxu2b4149QYhzPR0HRWdZE42UadJWsUP5z4XEBBySIX9wtm
IMDt+3eov8EHj+5Qf32HWgWlOqx79SAxnLBJqWnoerqXpkCLkQsLp7DKfHa9GDSEaQb4IwVouueJ
QJMsUdx8WGokQmeZfv8CFzLO6wDr9Ss4AjC7uh8xcOQCF1ar8qPEKjaJy6uqvgviveEtXkpseSwO
dglG9VM4D+jzf7yOIzxa7S29TeyRBo9EbwJGs4TJGk+8s/Q4mn9mWHJ+si9KrpIxeX6HydcH/W3f
YhI8EU0n4tKJPGk5+/qV4YM1Da1JK7so1X9wPjwaTpnKZCNbQtwPblve/5vH/9vJjkDLZkz7wbcn
9ZDF9c5LvIWjIZQaTqxRtJAxIWmRQPMihP6wY8BbCFlGKLb7BNEwZMw3DaTruArqTqWDYw9/Jcf1
C5pg/eBb8Uqv01OZSKa94/XLEBUlXPrRJFlA8rcP4V+XQI3x9RNPE/wlm07nIdSYPwbEqMwOdWyu
IFRLyEC5qqfxkmhMxO3vV8Aggma3ZrFY4kVi14gcEMMNLnWJcQ0QXuoqdkMFwbG3DpQN1nVZRllM
WGUIS0TH9MELlYrWm3vBx97WNbqrIah4fS/FMFStG7g086RJhyhgiKkEPuiCGh7KqfBuG4vsTLnX
k+Za7LIQe5rUKuRaWNvkCxf3f7yqoyccxVo4Wa6vHpy6fhARueQQImiXKFULzHXkW2LDdhqhawBN
zgrQAJTrRGMjtEIenZS/x5Lq1/tX9sckB/7Sv5/X0frT4nkf9J4l797Db1C4QTfSxkFqsKl4z2Wi
sWT+iS9r3Xm3Vuw/CjOLVEHyaS4UyCPqPXyTMPKxiQ6XfmiGe/r+lVp/erGwrRyqmTQePa61q5k+
JdQMtYPYLufhQKSKbUDf3b1/mj/Iq5iPv51HruM3VhcjqqF1FufBtkWiz8FGNk13A4OYiIibDYL0
QaZjeCXZkheKsFxALUlZRV8rfV7YZWzqie9f2rEm5ed2bYGIGvSKMDTnqJo7hUGKDD7TDiPtnpZO
cRS6sPoIMobuTzqFGGBxcQAK4Dnvn/6PM+u3sx+FKqkR0LA1R+5Xk+c7dvEoawHBW5XW33/O6PfP
9+eh+T8nPO46SCW50vWE263d8ZOUEQS1Fz2ZdPVpY5T+rNd998M0sIad4BvV25m0hWCZdyPxq8Y2
zpuIhn4rIoHYg9UKYaxTP6IjHWv8j9+Me7TqeH7k9PocaYeB9lAakY4YvgpySewqoyTCB4kQu8qf
CYfBeIS/+bHfuryB47UPNrpFQRnQAjOk10O3HvVs8rVBO0BQxVeEZsYIlaEZS7esSEkxPyrXQlF6
/z29LS6zg/12WuuoiJDTDzhw9Zph2cXbML2d0/BCa3aq9c2hi1pEgQdtDyScR5tEeS67XaMoV14V
EWOmGxXWfO+7W5Kskz7xAbmpP9NnT7IgPJDnyiBHAxdLhQHIMJN+WrLleBQyo7r6OoX6E2zCezux
Pppuct1vHqcmFGrEgNDBjwZ806RFARalLeQJmf8y3opO3QgeIiQ3AblKYuGi77fvP9O3ix1mtdDN
HJOqtqUfd+MZNb3M1KZ3DrYNUxHlgxQIWXreP4tEUq9v8DV96WhXAq1PPL32nUM7VbQdXHBNGqfp
Q/3w/oneMmCOiFJHu4yRGK7vZoF76Dt0xTTNYKeVpyeMHiKcSJ3P+gDiQ3r1wYnfklI4M+uSZZo6
ilmMOF7PCV0dqTAqrXvQvOpbVaiXCYrOlKCmiu8zN4GuB7wi0JVUVwSHslOLagS5YHu2oFpV1ONZ
qNE9VGxpUHZD4lyqxa1NHbC/E4PwxFR/ANNlAAduULabKonWaeR1sjUMuipaciObMfu1BCOUMxgk
qoJR8E+BOBNDR2OGZQXaCDm5nFmqyGzAoAxuo/6ANw6b2b0Asl4Llw8UmUhR1EGcQ1RJkWrE69ml
lVJfPy+p71KpBPsghYdqcimItUAXws0X6wKGk9y3omXfxEmqc6KTvJ+exavC9to70WOZBZUnu7lj
c0mpaytWhV/dZJ9I1l1VnagK3JQ8Oi43UWNfDFnmYgLTXtjtjYQL4mfEr5Q2LD0/QXSFRw4vvMkq
yc0XEzPN3oPoyu3SQ3ljtP6tOL8qc3dDEDbVya0otaQDB1OfNgSCKokQqGK1kMCSRxCyqucxTbVB
2U2cjJchFedEz/5NYDp7LsALvhKjhHX3jS8/AT2JUCVOKQLz3M7Ogm7xVJFDKsqPTqcJrBXf5kBm
3Lr0r/EQoSzmwAApJuoDxwv2pUklp7scMhCU94ftUh0/mpmuqWoUh4Debe2YS1EhapnGRFMOVB/V
9vs8fMrLdGNlAnoMrKUx9t60HzmfAGTc6EUNposBKIXIROx0eUiupu/F5EAQOw+msSChAq0KpND3
GEwOUWnsijFAvIqB/9I+ySX0FT2axKSz6T5odwpjXPqEW0Zz5o5uLzXVNKP3STGkeLGMAVbBYftj
aXOk93d54GNmYgLz5V95buJszJe+dG8TdaZNraec8bzmBO62et5Oj8bQ790MXW3v7qTqTKXcgYug
nTuVOaEJoSLrRPOnLiIjBWdlCFjucC0vWGrqLj7zESKmwU6fQz04lLP6Y2y1azqw7Zy2uBUvTCn5
sQXnDvIULsUGb5jKR017zKsECimsk/df3B9CNHlcno503KInxRIo/BY9aqZiZHCJ2YInNCKSGkmN
l623N9E8ILe37dUcGSKDgGcoj+KDC3gLeLy+gKPwtdEj10xHjTBZX9hxopvPqxIq7dd+njF9MYXa
pYPkz0COH5z87bb1+uSy4fx29ylk2M6cVO1A4LYe9C8kjth1V0B/8MEJS7HCR//3M1QWR+c+H3Zh
C/84Uz+6FFnXX88gLoW4wrYcMgaQtdeX4rpFqqip+zMWmsJ+0XAJxgLcTHgIz+EX6U2QX6kZfhwY
HffUEx7Dq2s42nv6ZG7h2tnaQWyoWKqE0S2kSMkjAJSkpCM8KGmBLEVKgDCe0S/jSBGQ8dDEt6ul
atRaAuMzTxp40lj/cCMANAP5LYGSkAG0Cmuhin66v0qe5GYGvW0tqgB65l04RrXDaVeqomLZg72U
uPt8mOgeuxi8ueWjEHQsMFDFFZGYPccmx9hBVsYhTYrgA9VPufGZukOytIzJadkMU5z7qBRPev5K
Rje7T+wuG2Scwv2Vd/T+GF36oRwPjN8rmkcTRPcyvUZ1qB9kueMtSEJh49HmQvFEr83EJFovXO2H
A+eezbfPb6wRx5rO2gosCI9EWoMI/17KZyPu/PPwlMdDtdSftAH4VuGZj+6JCDs5nLwdSQWmbroU
szopjvgK/So4vzAWC7t8HqMTuKIYyg1bsWIpmDE44bcYFE2zvWvG+KQEixysbAM6yTrIYX8RkqTI
SE1FZpUoj6z5SfyVRnitksWzE4hQSAhRcgkLfkttm4OwAfdZ/yJgPQfreAhzfCa/TvFOFDY/LXbJ
noIJ4w5v6ZxZVegCxgz+XBs/9XG07eDvSpmR6mY03szTjYcwZjWo4w8zckNs6LXLLil3779BU6bu
8RtcOjrANUSYcZwGk2vHY1ZQUyCqpMa/+ldpUkrRUvlKGv1apHsU8hcmOf0qucUJQCPv5uupOW+z
XR5FtN2saG7xg3q7BFTMT3aIMTrzO20lujFpIgXbDIE8OIMDcuw/iVcpC1mM4kKpV2G9mr4zz0RE
PmHqZn4I0GMP9/69HhutF9GE3WBS4epDHVZySAm5aMaR1la0dGmUAZZ4hKBD+l1IuiOlo6Zf6AHS
ZJ620+tpxsVqGOSj5jjdh5Oxrsp1VyoHVgTpPgMCRjUVBgKdSaSqxRJpKciwrBcZNEwKGUNCbqSD
9Fo8x6Vy6nvJUwzSz1GFqNTqi859nmqhEbFWEdbLUvaroaa8AKpyxTWVQLEnWISAwpCUOU+lVYqE
RDbSzC41cUlq6WyjVM9Us8UqQLyMZNSrl/3UPNh++Z1zCB9M5H9WlO9EbC01J6GHJ6qxkyaL84BY
Zq5FN/eLaerCtcHXBeoV7rUBZQfWYqKoT7Oi86oh+0jQCm7iUXUXuFkak4pwXzoxu6bUIK3A+wDW
Mv+0Ybt08cPA2LVtbWnN/Nue2SSt4qgzozmY3VUSaNf+hGVw+WxD1VrCrYU1gNxfqC+SfNBv40Tk
3dyXSEF5/nAnwsnbi8kib2+xCtMvp6B8xo/vJNPg0RA9ebRzXRgViNGT6Zp3LJuBYNscoSXvqCza
gsfl5zycP5Vtsgnd8dv7M3eRZR3NXFs3aVUFzo225Phe1bAo/D6rvEMZUnY1WThg6Az3XECTZE9U
dyOtOJGlTEJXK4LJ9oi4SgiycM+m/BmUWsT08G6gfzE2HG2RwCzpGKq4iCcXdNLhiD1FgFylvS9q
utleNlJsmp/zaqlpgMgQFJrhtDDmqAVbdFSFTcoHZVccW58K+UtvUuimWAo4IPY2THSpgMHDiQId
JTuYBLG08JY4GUODxLlCx0D6INaAvMBQs3aEB5SoP2p7+Yeikc1zBJpFpyMJwtEeZvdmkhszzzFK
JnQS2ZUV3hl1fGZHxZbrlIIdvamZI+xvs42hBgoeYb9/WDrQ/1A7eH0pRyBJPHVRQXXWO4hLvOwV
TFIxYSH7QlpcaTWME5arxSOe9yyoJd2pY/+rOtvkfCgN5jRHGQrD2QgiGYs4vYtxnTal5y4MZ8OW
JUbMyTps+AUsoMwgm6SMf1vbOL4paXZfqvIdoch48LhNU77AQsG+llwU8UJ41aLCTJzxLhusQ2Uo
Z+yChFIL92ThTgqsuKjPWIsYH4RkzL8MsL4cbvoWxSaMBlqrVpEQQnVpAcJ3ZMMB0BODmFC3T5At
yY7cU0CRbcm1MKQP9xqeEHRFl6wlRZ/Kikr8OYZsI8GJZ2M/DsJO5V9wJSmuhBrcQ4iKfn6f2zXp
HP4nyfgo+xsfiPgNWZBHzd8GhRWupFF6iHCbR25p9bNIxVnRNTRifEdqnhxeFv6g6+6wd0yF+iG9
hwrFFR/PFEpWAXFTuCSGWd6GinZKdW5RdfqkuW4/3uEyr8YAJXAKz0fYqRIwD4a/tGRW4ecST9Lt
THiMPBJPghua/WBnSoVdtk9SHVpds+iTDQhttH+Ga8Q1dkwxaa9D4Xvrz+aZMerrCAJInz34mnNp
mvPFoLgAtuWVGNqL8RPbQI9RoMqL0MnFG1UcxINDb9QXUh9NzEF6cWGZcfPrry6gnRA0GPuDO0vl
Ug+ynoZmrihueTReqhgb1YiuUttBkfvslEibcSyfeggxvDGGQhNkn9GCjishlDLXhSshK8hPKsW/
mIqxf9sp1V09sgoQN9F5gxysjipj3fY06PGL6qKyjRff8+6tQkuJOO3PuTVdJF6COXHxpRjsz1oR
fxGOSW09GaWOGOJzow8fbDnG2wqrq9ueTeQki8cbPWE0tG1dlFr8qVc9wUecTLv0kCTXrfFDOFfh
nD/xEJ2YBZkAQMZdPpg7mSmtXV4wb/KsGqX4F8Vsmka7LQusFel6IbU+KKGSpvOY2to68L6qhiEw
+V68ngr4bhxFnIQ9lBfu6J8KBURx1Y+0u+YfbpK6lgp2S2MAkQq/TgD9SY9VXc+qTyKHiXRoidEE
dyohOoZntoO4pziZxZui3Rzrg1CzBO4w536vhjb68VJIh6XGbJOFfgirRxGKqCEdjjH+39Rpl2BN
ACgiU7ZQ9HNH64N1GYGmCJ8mLvFZmYjMwLc01w/J0ADVWDT0ybwUL0dhDfPwpc8FbUHOjATOLjLj
eGVjJtXRQW9VlkwzsQpZtuH/+Db+Z/BS3PzccJv//i/+/a2gVszTbI/++d93RcZ//yWf+ffvvP7E
f+9eiv1z9tIc/9Krz3DcX+fdPLfPr/6xzduonW67l3o6vDRd2i7H5wrlN/9/f/iPl+UoeNm8/P3X
N/KeVo4GvS3/69ePzr7//ZcuzJb/+P34v34oN/D3X3fPefOcR89vPvLy3LR//2Wq/zRxRUK2RIUV
uFiG0vAiP9G9f1JLwQHQFF08tXmCt7yo2/DvvxT1nx4mHSakWGA6gjeag/z1j6bolh9q2j8dE/2C
R+soFMI43/z1r6t79X7+5339I++ymyLK2+bvv445AprmOJr0rTRsS7XF8/H1WPbU0DX7QY9h2+Fr
6znIYNpk3Zd9sVcG2qJVTWufqnZLh7hMfW4Lb9zkhb5OUz8hnHz57dn9urpXV3NUNliuRjrpmTwv
8q83jWiLUKnMwmagllGwSSwVh3Yccg+lElsH3XPucFWwLmsPXMfN1rTnhoDa5xlVyzbdTjyDTTeY
JWhFW1/4btd9kB8u0M5vUSYVG92kR4vqygulPfYR9FPaZaLEfZiuSrdT6TgR4hY1wSwrDf2x0otp
ZyWrLHaMTT64LsuyVuMz53YnReDAQGuMa3uKqu0YWtXaSdLpih3ksQ86A8o/3ZIH1+jXdlE7l30T
hKeB3V1XU3ibGHG6iXv/pWh7b9c3ITh3p/ZrPZmRnhpIXzUn++BOWcdep4fLrRpUNbhbJFYYFLwe
GIMaxCYWBViFuFrx0Orj1exl5jXtwho0J1MNf6vBzsaaR4qPSn+jVQ1G1/D+t2MzP0zRoF/3tvY1
15vnbtaGm+WPDCcFnCwic6UGzlk0OaV0U3arfVCnePFEkXNSzhYuXhB4NhE5Ew7NTUnzpM4pb6IG
A2Sjaa+ypkSWk8e+tg9iw1ybzV3rI9BxI826mzuFDbIqb4vOSumzaY43emO/+Lh5dF23N4uguCS/
c08byIJwJA3jNFfwS0j15KIwmvDnH2GtsfqOqrUxax8FQ2lvp24utmPk+UQHU7k2AlXIg9V57szj
6ZSiA9Dt4mQK/eJ7nylfIz7zqDXDhe9Q055z+7TV6wa00ttLe+QbHGf2YWP4l7kdaOdK9JIPE01G
ndQ9cUcTi+NawznbHbSLYpziFSKL5rrpknnn2FW8pQnbpiuS6tyzDBitdWturCrwz1UScEd3N6mt
zztlcBI8zuBUdf102/hRuM8mu1hZVbbpO3NnRdmmnfPyrEqc53TO3XO/82EmWPgQzVp7mfTFSdA5
KqPQ/myNlg42EJtnKladVDc87XZCddiO9nih2FhGB7YR7qo2R99zqg2jfxUjxlpDA8w2jW/G16wy
8XVZONFKLc3oPMrNz32iRJg+9s2+9A33vK3o7eFPaXzim1G207i0acp1RL6mvmk1Lbotowc7iLda
Gbd3Ut08K2xMq5XIzD+FWf8cJ6ZBQSKviSwS5dRwwyvsAXaKkibEYCORUtqcNNXcn5MK2OuHuG/p
XRrXtL4KHdol9PRGjXUKeK52ajYYTOdNzROtDXefNXyg9Y1ko9n1YzLPzr4N6nhb4Qx+QiO9DLWQ
sxrsvL90oiBmurfthVNcerWS3RL0+WSlmxq1CiavX7rBE97XtO3rytvNerItHVO7nNToLNbr+M5L
5mhlaDmokWNdlWk43iEpqvZmXJvXeOmNKLfa5jzUUN92GimmicLoMtUZCmp3b7fafVPrwb3TmxuV
dnpwYqN2F9XRXdhM2UlVe/ZGw3300NruV8LhqybUzAt1ptjmhR3gW0h/FcPOidQDZ94aXVVtbJUg
HvXPB5S8xfbh9yUVgFZ0vZ7mGaTtxjG/YaiqaUip4bFQ0pk2zNP5vA7AR801ayCFf2OY6QfCBVfh
6JwqruVvzXIunyKsG9OTNMzXo2Fy8UFkURzEAgE4yTC2/8uNSQI9WnSp0B9UVkXraJss7bwwUoRb
K2ZacO2zp5/rvbGKJpWaYxCsk3mYnlB3rRQbU+FqPB1x+j31J21Acu9oZ31EyWJs0NSO8f1H13aE
82i6bmiEoTZlPUoScJheL9VxpHhZMoPhmKYSXCt6SRjc+d5jgYPgylKn9kFThn6tsqLcUZ7Zxplm
nHd2FCDk8q2trfs1TXVNN7lU6vpUGeZDFpra3g0Jw6dkp/ohTdj75HGMc/M8HszpzHWGlRoN6VUd
tONFzKRoqsXCpgANmAyc7Lzo0YcSLz2kpPmg1qyccai2SdrEZ2rQQ+Gtm+uwh9RUJpF6GucRgGGr
DZejrTjrIeu0XV66xidHqT53qak9q7Nj0wsS2p9Vm90mLjA4GPQwPYtbBfEy3X4PkeEV174TbNLY
8C6WP7ou8C8CH8g2GpV6E9hBc2tbn0o7K29yvqE6bXxLy+VsnbLyPoQ9UMPoldYqsyK6itrDVW93
41VBi8GNTgTUr2CVPlmzdlomqXs10QL+Kp7Sal3oP0ZfdQ5jkMSbEj7nSah27XqqbIs2YFW0n/Lo
a134+qcZjzyjuBhamiUuf3RZCCrZhslZJDelN/O8dUNMrVU37NM1HIO72S2q86mNs+tahRStdeO1
Pzf0Yfa6/sRMvJk9rGxWReuqNNCZb3wrGa9Me1Cxac0n+vpF9hW6vHgdJ7u4pplKldkXXaYiIi00
vHUr58XOh+csbRs87CkkDp5YrY/4uY5235+FCY/comXiZso8bO6qdG/NrvVAVnbaWdZ0a+UNS0ra
fKnx6Thh4ma3/PadOoSrOiNkWelNSrcuekwr7YivqD5aG6dUkm2Y5adlYJQPs5a2Z3k5w/wNqpsG
UevcPllmP53Mmh1t0axkdxYL2iqdlWk1G411bgiplA4I/UfUjqMKHxMK2wXdQp9GRUnXjulheWyF
uuGHtLOr4ZTWduPduW1Jn4owPHPZPbDP0vIzK00h9nqiWKxBeFsjjO+S4caZvccPZvhSlH+1SFKp
l0SC61lWIsHyf0Ny4xZePPtXyehzdn421qfG5EFQ6DRgbk3btLV6odc5sGxEqKi2akSDA8SjARgO
Dr47/NyrO5w0PxkKwlGvj9Rtmlbh3ewNLQUxPb4OKE1Aiqj3QQKnY4zbdVyH7f2YKPjzdp59UkZz
cBlNNCzy4nS+o+5J3Rt8MOhLwIfZvsxEW9Bkun7PvvXkm8ouctxPY2MVX7LRocwYHyK6S9wF8oeF
EG8eE+92+RfiABrG5MOj4w0oEUMf7+MsLb/6fmeem1U0XY2dso11DVsD+SOVP7xssNdu12e7MeuA
m7VMXeed1t95ab9pk5HwBMNq6ismsyOjnV2peAN+FYC8Ya2fGWlb0q/P0tdWmzqXWuaOt3qahauo
SC7KSj0xiBWuK6slkCTEGHXV34zKZ3qz6jRbGe1rYNJp4060CNPDOr7OzP5AYBLO2Ylh1NWm6op2
PSqMjmIaaJ2pdVBMMBQQJxj9fM6q+BCmExhlQX3PT63w1GJpva4zNTubcsRRecfki93wou4H+2To
8E6DXZA27fgplj/KBO25SUsG8qQxusi+aonr7xPLgLqaBYcgYFmcE3++CoYkuq+yE//RmfT80zQr
7qbUFPXkg1Eq0PDxIMWz1qQlGap/jEJfD9JuMjujwtsODtSqGY34qxVM9sro/Ah9QVFDuLBvC2hA
jtW9JDojtjJCdas741Nk+e6Fbqjf6o9aLR+rYBC+0MZA+qThOcXmfZzGVE5c11YVVivHJmoddaME
eLHLM8tvlQ0aDutL0xn69ah2wzrTDeU0iNJ4DSFl/F+HEBgOqNKtCSE4/0lO//sctp2sDAbDqVYV
/UR6WsmZs1kjaZ6KK+S5I+3ScSzXvEHdF1hgrPuaPqdFb7M9TQ/llDjXgdn09IrxPvlBsfng3UmI
8OrdYXQHExE0QQqfpqARv18cQbuvYgNIwSxy0ejHzR2PBaeKiRKHV35Vu2pnD4PzuYj9YFfKs3P1
HH1i1m3sLNBOK4sispOb3TqhfnrpkpvcI17c5dZQf/Agxcfo6GoNrhb/Cox5SMIxdDhKw5u6ohpX
dBU0sOAs86Pxmsbmt/UUI0837X2kuSdl3aSXvjvWK7W2wq1ln1Wa3myzyYDtmGJth+SxUpv93GnO
2mmNa62AQli25aUVale1FkGsydnqLCxlzhxXWu40WXTOgkt7Wu0K9s9npSvjzTRUHunpbG06WlKW
+mB+a40sWtsltg1Fnsc7azUr1ueyPsUV/HwKggwEtmVZhpNnDv5XfRwscp5ob3XNoVKqeMVqBmoc
mA9dSqBfmuEZcjS9XDV+N6+Mxqy2ltudM4r907mpVt7g3Y0mUU9Ydo+2rX7q2b9NVTkPgEIgGpar
UUHG5qQ+FHOxXyrwsFUdcQo3K7QYkL5cqw4u8kCxzr26mlYaiXaLIha8aj6PveE+bKpm5c8zeWzT
rqNh3CSto55Gffh50vSEqMILL+sG6NLrvvTOLkzpyhzmHKZqf+h7M3ejDYF8ug6nm5b3jfdqwgrZ
uJjptvq0cboivsnquNkEYRZvkj73TnxsdjG8I5PqKsM5T9Qg3Q9VeDD9rVE448qPkcHHu2wsgF8i
m+zf7ruLik3bO6MoS70tMLDmx1X4GgBWP/dtZf//iLqy5kZ1MPuLqAKEWF4N3nAcO6uTvFDpDUls
QhII8evnOHdq5oWyu7ruddsg6TtrYnxEMeAycPoEtIHnisNRH8hSGBciVSws58hD6VjPfXSd+9+r
vzQAOmCYC2xs37lBJZOytzSWM0bsRG1FBr0b8gSRy0FhV8A0s3H15zQZtzFEN/sp4zsewn5jpH4L
K/OaLTHa1Gy1X4zdRDGCy1gkUHoxMbdxA/7Fs/rle5HNEWKgjzhZQhn3gJeIYcRp5yVtJ3HoUUC0
0fUK36ULjy6yuMmZzec6hR4GWAyw45jleoalbhQsl56O8naVycal9YexNS9Q+5UUVQv+QCeU5yuJ
nrts4WcqvJcqGfSx1r/d2P4D9PM7U+yvQFvJCbrkKMeXQTdTKBD1jj4z8or/cWkDPyxUFX1a9Y0t
5mkRcVb0pN9Ktu9rjT4f8RqlaEKfXXKJoEBGeSM6T6YWe3KqDgm4tHxYvC6fVx+983F7ahS71iQd
ofOAdtet/AJzT/8wYk5hkGWXnC6XLhw2EOfa155V+Yecs/Awr+wlrBNwqGaB1Y0DFvpnZZwUaW/e
FyWeg7EfnwG/IPsgRDEXhXc9hlbYMQPyKfZgiaIvCDGBl7bS4ZbW64Je8+ifCuGKGEUzbgjMMzgP
lF1ioXhDdMQR6oQzaFS0qIKMKCbf+7N4oHaQ7+1v1YAtOjaQ7AYMzoC6brqHyX4Rf0GCx9oO+262
KK4Sbx6d5JscPK9o0EQX6po/+okqqKtFjphTiRhyV/hKIb9ykl/ZYPDhcNi22N7BC8avZJin3O/X
d1s1W6KyYYs5+ZeJITrgLe5O5q/2AFqh6BsAKEKeLK1qaIkTu8VD0AcZqL5xzpB6ARkGUJMqn7o1
14wvOUBglkdYl/JlLLCefQVtpVCfTfReupsTKx4hwK2580fQLymF0xJ3G23MxzpPh0k22S6Z6he/
gb9stFwcg7HdM81EAaceks3i6c+qvLjw2pQUKuLLOdVy2ESjlBhFZC5I4F5EBFWhpuQmBgusJJ7f
g8CuBzunQHuiGyX85k/PSQOfsK2bBkemZZdNOHYZn2JckavBNFSp7ThUDVJ9oQnki1O57ioNOZLd
ZgNmZtWN+37sdOli+4jNmh+0Lx/qYYiOc1AM4cwPOIPf08dN9BCr+Nx1gC/9OWVouOjqR4eaHOUl
9WXl8NiZ6QQlL+zo0zakwQcC6uJtXyVFK3t75FLNkIZXe5PN1b7Gdz1wTgsNG8AuabPHcDEUy7P2
91ajAkrZlZ1kdTcM02n4Gmv5pNJEHphLk8PS0z2B5NXOSQu/Tm0KaB5RO6q0D+H9ANUD9vU8WZM9
mTyQYwHCoTOU6xZyfJ3XMfmF79XLq1oOyHNzEsi6g/Vcw6+f9v+WJVqvPgIlADT/TYc/xMzssRoz
SLFYGx2aWs85Ca1X8JV+BEONe2b28Ny3IcKz0mxLO9DJSZVF6FhcnwHM7PtZAJlEl4WOgWG2/TwV
oX6erfPOmIG3XVfbt3nigJYdDY5JX4lNsAIZ4r4im8QOyWZEL+ROuO6d0YrnIh7aM1CbV8HDY0uw
IQoT39uBkXQ+BK7M2v6qfcjxm66hqFbBeuTUIJ4j/UwWg+V39RXU6Ij+UnSjfZ3CA9LjBseXidsJ
21K/FEH6t/WQyZZQ5+FMrxjy6cf+ZZR8o4UGUhdm/Sd0xckEnAMk/VrMymtQLb08VU6keUqGpWwn
uvFpgkq+qo6emC+3azqGWyC+n8s4BvsQ5R0I2YavBrK9tJSdznBMmf5ivXnVvtrhMF1UFYXVoFtv
qMkzMPws4P7mZY9EoBjeKeSIRI1715OstkZ1Gsv8smwJGljwJfFNlopmq2L8DAnQ8B63Aa01ek3b
XVKn2EldozfYuDOQkv2JzDO0O61C7p+VXr7a5a9RfA/yBkUQKXbMrM0nQTGO6/ie7tDKMlhOHdGq
GHE8POIgloes966i9eReQBCHiCXKD3Eg5g0WV7rPkNJd8GmOTwnSaDYtpqZ9OuEOcV24fOhF5sGE
4UbAfoMDxmRf9bqbMIwKVjiwDt+iiuVmXc3z6I+/67YL9/7i4mVDqkkfuDYelDLdd9VPdzlGmwGW
8+sFqUXdzo0ef7UVFsdKjdWxZeSkNHP7wIbdW1DV1RZSEoJUDwyJXnhaq6g7uAQ+/8GsI8T/JNjr
eH7uWpvdR7SVHZEy8LtGB3nt2/ijn82y7QZw9elcvw51HZekHY/+m8zWApT2cEHSET21yMLEBnCc
VDJezTjyp/l+WRNamoVkD74Hb6CDXv3SY0Kyxp5phuzuCHJ3GBmGj6Hz7gLwwKKbJ/OuwIjFhumX
DFi5gLe6SKsGh6fZgy1DTm6bkS5DrFCSnLq++lzxiCIQHyWUgYLj0oUUgvsFQTb3yDC+twNNzjjp
yNyCtsoDsOt51Ep9EdmqL3RyT7hFu6urffJk4kzlIdLD9l4yonOIS1q4FWi6Qo3SHm2pyyVSyCri
WK02Ya9QEZyCSRn85uo4gAVOOoRbUEe2aln7HLkg4ZkpFAdI431YmfFHrGdVqQxYEOaR/lwBzb5w
UFM40wKCCvHg4a+pbYazeLEETbX155Ycu2GGIbdqSYkKpTTP+hrbt2nIttFigMo2+6ZAosJhnZ88
mVXPqGEIdn1sJvRo3t/63nLJBpaLJUW62axYHugbmHnvydxBDhvU+5FG1VNTRZcwVWBPSfTHEUbf
fYvzNU7lcV2THI8aGai+NH7UbkzyHjcyBfQm9KF1Gt0+qW1fUW0x4STcmneJp7n1WFZGXYz8lFgs
Dz+v/v/y82ct8z+9IUWUh9//Xhvfexgs9H081X+UEFhRcSfvJBFI4g7HQ9hhS9F98JF1KKVYvYS9
CYhf76bfoIQujr/507xvplYcUg21AYSJYSknb9/3iNDliqJQZcV2m6i7oD2GoDeoVv4aCOJvcUag
eY+0+TMb+6Zo6zQ9+Enj7Wc6ZC8siz0k3DocjAQroaYJsW64sERsmF9CmtNdmUnqVxskNI+c7Q6e
xlvkbrxP/kSfE9lHhWWpfjIjiqCrhfIrzpAQRyBvfNiEkZx2HXkhyAMrDJj9M0AypJVBHHyIk3Y6
o9XRnHGifm27yJXrfStaJ3f2WIKZKyYcWbNVBONEknyapd0vjpg/sHkzzARxtIn9aj3GYTegmTON
NqEM7z3AL2P44suuxsiJS6XCHjk8ocJ+SMx10XY+AsdDXFGlzLVjqAmAkh9c3dxWL2NWvdVkmso+
k/1rhcPrDrhIBmbDqAcxAQu3nu9t12W16MwN3pQN22fWkfDRIwtoVtrMn/4IWTJZwLUOZjaPUkux
syRtc+LR+NIuE56lMTvUtQE/TgP+3TEODQ2J/4hovUcGNmhzpi2EQ4ACLtoJetFfnu4wNfOGXZqf
SzQuJW0IOfIgA9uym3VLnkjTjM99I8mxp9/IqFor7j2oBB3OgGZfppYiV45oD8q4b97h6O4iSOQ0
ymMffi7J2t2YC0bE99WPQaOrc6vX7Fn4szwi/WrTqyDCFCWrT7JiFkqpqS8psrCQFu/XpbZgK/g0
RnsMMnCkDRV/MlWqisgLydbEf1N0vaDy3NiCWn9ERN0q/5kMUqJ+wFzedPTPuEIlw0PRv3bPQRtt
WGdxTGqzVzWw4C0m4mZMlf0GtvACqAheehPNu86OXSmCCDQurcp5su02CCArmocwOK5rPx6A3sMc
52JW3vvCUdkW0/0PzeBm9EyvVMBUPGt5TRcir6SZYJLBP3VPq7A5xyRFiu/UnVYs+NDmIcM0a7E1
0KZ/C+LJf0q9FzjoqxI7bfKgO2yXxp1gSyOnwDy50HPIr0/WHRqSglcw48khAmINz1P4bXEQfJmd
eIa8gH8zHwKOKKN/8fC5krDWPMIBMBcucq+zwLk1E8Pw0Hp0LrqJTeA+pUa32JOWgT6hGY2/xBX4
LBwfFyGiazundKsd6OeBV90lHGbsddJOuee8nc6YfDAmGuAmmYYHiV1hN7ZcAHZZupx6Tf+cVQiK
TAax8zLHtor48dXcL5GAaisZPGBkCpbJ3jGcs4f40aQuflT3C8YFhC/brEdsBbEntC9DcmzTY9aD
Bl/oBL6b+SEy/cAi2qx+8mH0Csji5R4X2bCZ/KrL40jQXQux+cOd591UNE4fRAVHxdIHj+3aphce
xsl/F5bCQ9aD4KvQzVr2c99essyLc9Vo/5uOQT5oHf5BRCekCQNFbZA2z16cMLQzdcMlZHQ71UDi
KUOorBuBzeKEHZ0QumbCZip5FqRwDZIt2Ab1hEHwEkeLeERbkHgUHBlLVsDZdH+nJNp6cDZm5dxN
V1KPwesIl52dscN02ibPEBp1iJ5A+nk6atDw8VW2kGcT5sYTEiLGU90B7NKLf7jrXX92JHrflvQy
6QvOX1s2B2vpqxDiE1GnD7Rvt4Yt8yFKQQibMVm/7h554lT3u2MNCC/r1AXkbHxa7T+Wek9jZvZz
mqAgorfhfk3CZjPr8C7ITQB5tSHoaqfjkrZgu6iugxMWFR+VhEKVCc7hMFA8ceG5k1sjeqXK4IKR
FFqTr8RjqpzJrD5Yfaqh+vl0U4AqEwoEP5ILpElssYcGcrWTbgCfmhqWpnQeYLwCF8YJWlWyPm5z
ytBqr1n4z/UxBk6mRmhoxuFxXlqg6ffnbvF47qZ+OFQzb577yJoTVBPYM9thvjCo7DHn+B++D2Ul
9/RLrYh5kQqlKg4DR0Uvni/jy88r6KI/vJa+mZh3h7Bf+Fu1zGzHltDbBpFmx9AzY2ET+NRDnrQn
FXK1rUUD8sxW9UEN9wpiv40gVF+CvWlMv4+AC6A7PK0woCKakccGQ0yWXYOanSgPzrpZo8PquiKG
tOI8u7E5JSo2e9nJtSCj5kXGE/XU6zMSNGeyXGLszJdJuqwIJHoWl0WMlxAkBCJURLaJgHUCuzRN
AyXYiJqGLtiIoJ/PocIa4xbB7vpr+8DvFy8FCYUWhocAnC6mrMbCPOl9eVZWCC1Ml7K31hbBjKdX
QZFStiuCSrJ3nDO978EDnMfi1l1pY/sH1LPrwiKTY0/HkB2q7H0eDZTK3ry1aCU/yD5Ap5sQWNr7
44pT3c6LXfUVQ8840RmVLRBdTQYBEjiErsdxWjA2OqWOzC3/eknn70oA46S2btFIn/ZnlOKGeZOA
/gwEaiCXYX1hEbSUBKXXNr4r9KFr+R4R5a+CCZtTZfZDi0/HcLb8lDiUBnaGmmJO3ioTnRKOunBt
obwOm8zfxvhytuhn17lK4P5I/QeS8fhrSRNgX61cL8Tzo0cWtukmRsrEGUlQCwT2CCi0qwcyWWLQ
ikawdVWvvqN5m6mW/WLNq6N1XGDsy47RDHWsjPRxiTT5cnAMFVgd3AHfahEC33jPfFNEPVk+U+Pv
AP79cTP4tKyHZYzI4CmjAXC5/sKjVf6WnnwyOFO+95UVkNUgqXYkztv7PlYzb4q/k2Usg2FeHkER
jlhGYKquUDRvuuZMp6W5pHxsgHjx4VfFAOOtNHznuklgco7e27ULj0GLdGM26pcYkunC79aH+k5S
MmP85yqZof2ug+CSisg8+DDwFJLw6Vc7Ia7KDt8Rb9XWYAlCpGD7S1f/atm8AmuayqEB8CvSsPte
PGTurhimrx7+ZfH9HuBV0G7Hau63dYhx4Ngl6fQ1BuP9qB13+0rjtqmQLwGF9dQE/MqYDl/uq0Mt
2+np592EsNqiDX2AXlSQh7kWH8BX2SbzebOt7WECb7MlvfeAWnuzzdKhftUtoudgsrhF4ErhOGqa
wgvsC2urtTARf4lMjTxL76HhcMsCGobZyRZwXqhNn41/xfqgAatuRNgwACTqy63jsIUADL250scd
Tf765p4BGIptRH731VqfwWygvBvQPZLserOBpxt64SYF6592EHjWHy5oO6QhTKwQXn8MxDdcrL9a
IWleRz5Hc27coejS8kJwKJdqwEwmQ6aaWGyD/PgUNOqk/jJIASscsYqY1OsOln05pfXZUGWRaBzU
pwW7LYx8tScbFGjy7diH3i7y+l+qk85tmnbyz4HQEiBYcPl5J9kYlItht2jq50KK5cPBpfM6p2ix
vS8Q3JsCyAKCaw2m9vicVC4+NZg9MmECgJdL+NnKGNgFSv8udZp4134d/3bECz+rqcuhOJNFpWtI
mFT8zpIu2VQ4U0LdhmxBrtjj2ollLxjaKVqyll3c0+dZE/6sHT1bIcktqL14M3dcb+dUvGAZx6kx
cx9zipsntOIfsZgW2FSxGzLhEMi70O5UNQu7LZJfJxnyJ5CCbWGnWO8bEyGYGSfGpJHwVMjHVKOh
pMPHGDR9zhDAekNVJZb9CIGmftwg88oLLmsExm2sFMxl/ZjuoRWAUZ7XrypL74q17ZQIdvaATt76
CvkhKM9iwD2HLrMXgXWnZrE5GOx8m8mjbxkz3aGX8VgYpOzNdh1uQQNFaoZYktMcR/1NR/OD88Lq
KdTykvg9lhTsJJiy09+6wSOduWopFVmn/OftOC9iX4l5Bv/FoDzojP1szPiiGZmPcQacJYPZGL+8
D08VAhZnaEuceNQQn+6EZWsBGc1wTVz7hmarpVgNVuumJvaQIEh8S0nVfRh3p3lcEBwJjnahVy/v
Nat2jV3V0YYDMKs5Ek+Wyg8ZvmlXScjcs7/9BNwstdmInNnMPU/UvzivhfgRhqCjXNLxHpiVbcZl
Nac+yDNaL2/A2J2YDyaNbisFmS3CcTwm/myPsP6iPmBF80dWzfhcts6QEtCJWxePdpMyPOW8GVEE
sA7pY7Kg6aX+hMImg+NwNCcPpPwV/8vvpgWPOsJEAX0EcPyft3UHcRNCX298zdhBVCN5BH/4Bs5j
u9SU32IWyTPx8VD/3GZDr2hOdP8FHQvZxQpOb9pbXT5ns8WqhWUUUkpZ37hnn2Xj1mtnJD95A4iI
OS5nD5++tTES06rlOsQDKQIePqGRoNtSnkSYfPCLtyuRh+T+FhpA3DhSQzcLNS18DpN3JumOwae0
dTUUOUpiOkUuBnliJHkYiOI3yBXWE7wDYNiaNjnxCP6FiVbzboiWudBB82z0ghvU+U/eCt7BawTq
zOjymEx/iRyByGqvLhvvzij09tLU9WuKhJHzkEEYhGkGiQ4eMg8C6/EtWyqGJm3gAQPS85eund5X
zKm4XeILwan0yCE9u8kmeEl7P7mOQBrLDn7TTYttD3tGifj98cyh0FU2IA9hIgkEGel0m+M22A3B
5HbDjNM1IKoa92X8ZkURJZVf9lGCaFgAzZBn+fv0Kjuqb26syeOUIRWijpW+rXfnXsUoziURurln
+tIDfT6Dac77TNRgPPABKNZFaasnKRckq1TBKe1WCLPgbdLrwi4I8ARNeb9ttIRTKgHNmBORIS4E
9zggZYjeWj/N0d4XlFgoxAfFVzq2sCQKGJceWQ/YxsetYCdYOWMkw1gkkC4+cn/8kIyvdk12+FfY
PFQsKae2G24mxsLUNysOA+H6qnmYhxhDjhT+NtAG2MYTDl45VPib3mpuqRmCXMrQL9MG1pRB8+A0
YQ0Jp1g8p4NaXgY8rD+Lm1xteOo1SONGs+lW1w7ZS7Xt98Ogfw8rma/331onc3UhIU5uGp9SOK85
SJ1nU8I+KJ8wE0VwwYGd1kXYKrYLVXOo7uEcTkRAs4VJP+bev82SPCvEx+28LkFsb3Pwlyw49PMb
ztDZhUWu6KIq2nuCwzKAOFGcyyHxKVjVf7lEebth3RpDh40DTVugceF3x6G2hxGrLxe39mWzOuhW
xfIMX/xyjKGxKvENjqXJuD5kQ1W0sw8WwHM+aqmFhiFoSYoZHUebIWR2E3e9Vyjh4PlPR/JdtwvE
vGtyFZMIIBLJcC4L4gdpUnOcI/uRNn61o+atFoM7rt6kS4+GfOeU+5qjELHJxn03mQLMtaBy0sAG
mzTVU9QMgB0doNdkffIbPOvRn6ALeFkFXV96aK8ps/vl5xWDKbVoAxjOTQhTZGBVCT5S+/k8UlUi
ulOXdQw3YesTXfCAaKCHuKxjbf579fNWwKJ4BPHQK2PADTf/ewkh2dxKmv3p6yA81Gu4m+raIuyH
Jhs/EXNhG2D8FXzFfkwhzcF/U9fSlD+vpGEQb/jsH2B5V4aWuXJgGU6LCcLbSEZ+20kAdAv8Zeu0
gc7ifrH/96pPRbJPBd9LYDxHPTxBJ2skmUvcIjPSN6e5hCYD3CWW90Iqemm6KETCRNvkaT1QDLtB
VzKABGV6/9p+3taYDIuV3g2m2QZFJ99I0H9Ylnop4sBCd5skvPjvnogkxJuJgT3y5/3PxQFMJtGE
QGIwOZCUk3WjtfPWfLwf5KKeH4T34CjgoozXXeH5+GXjluOrok9W26bostrfYFbEoa8OhzLoe1mm
KyQm62PVSX2KhP1l71WqhAaFI+4JIzyI8ZSDP+A/V3DCz2wCj+Ol0KGxcEShmexN8XMPq/uH/vmk
HRiqYkwmJE6sAzv1icb3MQ4CuENsyp9Lz8X03yu4PL19p9FMnZK+VHM9lD+vIq096PQHPKihQzkt
XAelmWRBZvG3r7NoC7gkT8YMwLe3wnSkEHETLEcVEBhQFulvPfxZiT5l3JEhEIP/v/z82YgtAdUc
wZkn2DJ+bm0nmkPdWHdQ3eqfPNg1TiRiOh/99Bip8JaijkOjoSHXq0EQeCQwtjlUadSRjMufS0Xw
So7Vs0oMwlOS6ewNQPMtBElIunK/FWvYXTjyihdF74FQ57N99TtwlzpC9YSg465KU+irkTqyVo0s
t5VMj9D5wMXTLbxgnoR8R1VzXgvIG6t1KcYlDKGjekTePr/HqaB1M8y+KLhNUE7mDAEBbss6+2wW
+UVlO6DoxQdJo+HOgYgW2hNQP2itydCHMIfBdgmIe1zmvwhhxlAE2TDuGKB9aJ1q82UYwFlsV6k4
mLzo1I8hmmukaDZufnTt+ozWebQ6wxJBXHuM4QLGaQxAQgViflFDj5sbJ/066z8W2UN7zC6Dn7X7
AcsGAOonQEwJYvf4y0JwxwbIggBKozfK6/8y2+URFr+tn5QOSmVoDHogQUO/QlCmbl2kkTe/ZicA
8wesP1ilFd+1IZ6f3p9uvYOIiU3yBGr67kmfjxWZ7Aaz5ry3aXutq/TTdPRZUxtDGJsEezYkn30a
PvbDPUo/tSWa7SV4J6Wh4dX8AGlKk6OzdgRT3+EhraRFmuPjGEMpVE8d/E42XA5NQ29dlppTy7Dq
zxU9rlA9X+xaHwaC2CsiOzCmGNIQGTfvxpWA3MFihXTvBL+iNuuhsrI7LpVC5h7PMBdGyUFCv3mC
karGfApJbFyT8bz4yXLFQPMHXmU1xTjlev3zlLorGnT3nTHH0CLVcLH4z7J5fQkHBQOKA7TK3G/q
VdE5q+2T9nB2qYfmhfnRaQi9O/89QrxsNWD0NDcB+iFCi6CKFKoNG8YVfOAcfg/Ieguknu+QXL7H
YDrsUW5WckJ/g3L9pecKvYZ3+GX0wBFWJUL+NjSFCuLR9yHsb2WN9hpyxtD41mob5kyIppDfls0P
aKpEOwDkXUjLgujWQz81JrbNOq23qYHyDVY+xGscbavPREKX3mQCzQoSKQODh+3ZmS+vea9Fi+Gr
ScL3MeFd2cF/gazbZtlHqUHISgj94cz19DBE3yiiNxerbsBRF+B3SNtO8QzDKdw0yIVkDWZrXs23
zgcoPcC0A0bpUgmaI9g3OAKqha8Ypukl7Xr4c+ip4xxsYmLzGLkEG6goETuEfZLD6gW33h8PYq+i
GacpX0y277toT2zzxhVqbYDIfUC1d9UIDumXDJE3EOblfTfsg3SscYxHvZqbao3EwqHbatq+I3M1
YPFZzWAMKwr2vbtzz0RAG28+4Zt48TlIo3rFcwjlCDC5A1QZX6Hq3iQG0Y778gXtp6AnfEgH9V1a
TZuPKVu280Ae1IDmMbqMiANPWVF1gD776hszVwsZlIZ4IPpIu7v0PfTCrRTkn5r/urF7SWbcvCQx
ugB7+0qqKDghnrWUCf27JBARwYe+XOC7wO5awXsBaoLA51DgHPJFl7UMGOR6KiR1kUj0OvdMbnsP
7E5XY5Rp2nBHRq8r475ieSaWZg8yAfYRZBWx+bFC2lAztx94+sDMNxQ/HO9RL4/bCNFKL5yCC+zi
FIbv2KQPiWxvEHhjH+uBlw7IkVmyhMI/byB+SJvrEBYUkqY+TO1xqKpl56EZvBgpsgn8KptekoXA
X4Z+X2RdQPUYu7EYKvFl1QUMO8enmvxNB6E+LOfIdkfExwyx+Jri9CmhZYnW8MRFYg9L5GGzHq44
DFZvQ1uqpe4PboG3BXdoDtbgrYYEb8VYW9O+jFDWVQVTjb9BXzMqbxgG282s4+RYIbcfIc5v3B/h
nXTQP3kiuySue/ZNup+TkEJQClk+ogIxJQOfwgMNQA5dFv2/DKfNQ2zA6nejQwNQOhept3yJ+SFN
ofnyO9KgLShockeqf2OVQL6HfZlnMBqM8p1ny4foSkiCv6sWD56e2MV0LM7jbvIe0Z/KNw48UIhN
x9U9wNLgKSRflkGV0lFPbQLq3bCOgLZvVpAaSWktYAsK9Hkc7EZoyIVwIv9Xa7k1+OkOnhpeOyJA
I47wSbX7aSX+JkMhVngiBo8fmeJHHaK7hnd1lXfRd23XT+sHBkEo6ZMdkB4YrEG6V4hbgTnLSDW+
sMn8C9p5l8GC+0rC4aKOXpJCz59BbZai0cz1H0xF7Bz38Xa1coKzQvjwFchPmw7sGaL6FX0TlOZS
YX9aqyneZDHsL0pfwWc8mKj56qr2lvVQG1Ax/E1VC/Cu3gNRu+ITnWrM4cDvik74WU5jafejI49N
35SSLv0lxYjPke7kR+m/dQGfvUBPSGBXnICmH2ANhZkIjkkHyKGoAnfyZw+i0qj0QTkBf0fMkDdt
kWYBlYFcIOQIsMcODZ75QUxzPuJkryputw3r35DCo7bRJPgmDjwYoiCyBm5K41wuHUdQRr8lLX7S
OG7jnGfuOs/QCcbnBErEN6KHU9KPKJlK6m0UZ9MuwzOvodWE9/lDhGBnkwBzzaTg6EFakm8fYdKt
XpJQnQDmwk2IStcNg65KUHWxcbgnLR4dkAimqNcXrQjfwoz23qETDJ0mkFSJf9xT0Oppfo4ydxRD
jFQclHRDlwC3rJneSFA2i/85t/oEAIrvIencZ/McXhRfoXRuJxQAAxMv9G/Dsqdk6r7UhN19ZI+B
RuM8/gLiS9bmJjCk7kiSzf/D3pnsRs6kWfZVCr3nD+No5NadPksul1xTaENo5DxPRj59HyqzKjML
6CpU7xroBFII/ZJCChdJM7vfufeugd2cDXOiZq6gAgJYOFpDXxgKNZsJ8Y2wFj1Z0QieHhwdTpI+
21XhkC+C4tmxVBFFwRSVOWvTvhU5sRypC5DSxuqxqtnBDln2E+dc0a43PGjtfJuzGH/hsiYn1WrP
7ux8jsxcUIpnfC1hcu+27m1G/itGcBvQwmc4OhB2MXW7Io0uim9nBOGHm4/FPmlMZmzoNx7IuW9Y
43NAqgltoZ+ks288g2kDmM6tKTN8Ic6f0PXOVss6FsqgPAwVogCwccdkiDzsie7z5GS14XVIdLWd
ZHxJRlJk4to5wM3VuKG2mT68Ykg8hjMj9CAGHkHqXE619Rr7e7gSDgk1LXr2NEV/cjd/cj9LDtYe
3HvQFzsuPJ4Ld4bR0IDhroiVHMinipKdwoHQNW630ywAbYu6MvDiKSyzczRW7bHp6WkhpN0PQDhW
+WhsrDYnKJQ6CwSD98TJnqykvYGKpRtqX8/eUYzB9xKtDG+zCvWK5Oj+VWSEBDIo+TGIxNhUrrgM
gfUlteox07KdaXNadwBK8L0RnxM64zoC8UvC4MA4W22yfjxT2FlJDbd2y3/o6m6fMuw6hBDdYUn9
Y2mYx1j01SHItb3q0mmrFWyaM9Ws9dqTWzy4dNgYVuTrSjj7wXAeMo1uIixpO52pcv+l202yruQY
7VC/lg7F0CTzMDix8JE+FVqbsZKIRM4fTWuJDZLWDzmVB1ujo4/9NJVnuY5kw5zjIeeghlmOX4kq
HhKz3vTCte5S5otbMzVKLglN+LMLchVq4gXX9VoQgx3V2cjpe7gRJaZmyzGAyBqe2wLwXK8Rn6VW
8tM3ls+Bj9dCxTQndXthi2enq7+6IsCGG3esLeMeWE2sU68+9UK/VqG6713nZFczczWAaa1QF41A
Y7aNIgECTHZYqh77xthKc3qekxxNRe92hj2aayX7bCtGlpsMHzxYyLaye266pDt5ZmjxfOx3bkmk
t7Wdqyw9iYS9ggqnOzGOj0M8A6QnyqKOEJxVwbXREZURC8dzwJgSA+K+QsroCfjjmsq6/E5zjWfo
6mmV2Mz8xACeybCJy1wja5KI2DZP7yGN87VRU/HUZwyWso9sjDHHcIgPytGPA8ZUctnGZCE2CRwQ
jcxvlDTbVTLYNvirn0rrIbLYGxEj8FQE1UMzbwyq1fdDlVw1K3wtoIJ3WVPdJ4Fx2zq5x68y/Ji7
d9iSahNK9dIMZrmqK+cZT1tM5SPxV7Oj6L/RNE7YpDQQ2s6lX0Xp2p553vTsXvwEwOw4ebE6/v5J
RlRFSBartQrLBp8L2k8sGfTve51cm7rGtxBERXLquAZPRfQy6PF0CxSJhB+SfJ/muUFMleTSnMcD
Jy7vmqaRtlNc8WudDetVxll0nKW3xEHNrJf9sB8DrzxmISe0SmaE6s+WOgaG/WLWJSOjLqhuasel
JaVIjI2R2+GxJxMtTvPiPNlTADNElt/Z4EqULnzJQLXDenIcE65w4PMsL/bTqYg2WM8dX82DeWFI
UO4blcgVHmiXYKj2NQZ0ZQLQppd6rC9JSXBhJdNkZzSWyVkfx0lnAMxn8fQJdebwaGsbHpl2SOAA
1q0mBeFp2y1HHiTdvuvWLfrJbRzpZ9UODeD+bJ1aM3oJ9aS5UcwRj6GGrYdXKdwwwH0eHYFXw9PH
ezQudW9l4rHpROsHw+LfCwzBWILED3sGQxDaurJEcjvbVzGrgruTaFC0KyE6xljSjM6ZbSN7FMZ3
AtJ8xxDAwFxDBxX6111OauxJL+V0+v1THFghyFv2OsLb+9o8kElihsWJ8NCGAz5KmtLnknJnh1sj
CqmD0DUmJ1NzI6bMPRvLm05NQD9e6kDpCXZHjk6r8aKPEi/EJivPR49lUPQ9W6v4Kzdi/OP8/VTf
Wa8jWseNm/ectEq38ydpmidlML9CVoeZCuIDoFR0L+J+iflINmUXp3uOW4+FFX84pdMxYc8CGliN
8qp3FllpWpSzT+DfnfPaeElhbiJYk3L24p0Xxp+h8Or7sU53Kafc58Ijz0vUjdhg/DDexpnJ42wN
zL6wDaFWOStkrGqf1ZPLjLuhXQBqoNT1ZC2FsveGMN7ssNv1cTJ8Y54751LqG7viL7VZyeAjdP0+
CxJtN09Jc1CyJg/FIs8sK9tNUXrxH2hvpn3pZ1vqEbrLZCBNaR7MsKKPk4Oc3zbNXcPA/XP28EW2
0v3pklE7jlmhHSOlhxuQff3dMTi4Oc5rb+raYYq4qlyRMmIcjR9Hy+5Ni6lJU9AJgyJ+34lo/ln8
KFXVxpymg8us5aCnRj8z0nHKC5WA1F2zOLKJgHBT3DXrqDR3LvA4D33RcjSS3l2eAfKIYTcXQfDC
diUhP/SYpCgSZBHpz23ba9uAbAsoauvdcyRRp9zEflu6ww0vwsSJoBXPPTUFewN+xDe71r2AXpx0
Dwt/ElMWO+YWnoNy2sAPkLumzHuc18auG0H1y9k174fsPNUmWQXczySoJvqJDtpgF6D++WAv0tcM
MNQmQUXJxtlce9OxT5OeFiKteeSlJhBjSMm6K4q9MST2E+aoce8VUe3/vouto9r3afahNeKtX2BW
1+MVMfA4sd0mIekhdsbkwXG6/Jrgp0BNcfWNBSpzCnpEyEHU3r2w+Ao6KG6d0vDu41B5d2RTrn8/
9vtG0wC4MFrX1M+Kt6LNqvt2ZquCa+E8KYypxJs/wbR2fZO9j4Vzn3nRXRQW/brSnGSvmfjjHazS
m6jiwVEkDT6JCEw/NfEia4F7HvWCXYk+QiJOtwJ6/1h2ubUBB7KZp4zT2ajlK4btF6K+gk2r/XHT
LLpWLagaEf7RUZqkBjiOdLfAZ1tSZpOH3zcBfE2Rv3vxVN+HhensAGN4Y7vl8zClt2PcNB8x3PEq
qijFruaS83gY32U1ZW6UWRMfS5bzSdDrDKeTPSde05MqCRtSpKeQ4+vFlEtwYDlt9SVaoO7j+Rjm
jr7K8p5jf9jj15FkJmlVkH4KGAlV1I0/uSUT93bGzEBF5Wyq5SGNhbHm+EZC9LqO0qt0AUEw1OW7
3tA5dUemTnS2ck4xu1OthHHMGaOum2q6CfqpvMcTghToMmqA/Kp62+9imM4CjJqD1rFAu6A+g4AU
lTlnuCn4OuKLUycfARjFVrQG/FquVkNfkvCk0RTnQTPFw/OgRVggi3xj5XGHu7R6UK4bP5U6JyAe
HUxQ13QHcKinebIsuaKmxqX4l0gsLW3XJhgAdLPJ79ve0v5yxZ33ILX5bs6sk5lU+zThjg2B5jig
kWij4j0IHPkNIr94sn2eZcZAO/WWDVy7tsbEW/fUOGyy4VHVBS74TL8GI/HyBofilTMEwz6XKaGO
oHpZAMbFZzs8sdp6Zw0dAwHjO2gTcR5hJZnJvXuCPBKWVg7Ps3Wpkjndj2Z2n9Ttl5PAVAZKy9b5
NDBQR1tNMuLqCmspZx23Brlt94mJbazAvDTPn7acSDYSiJJLaCrgP8mfebGZ+Ot9RSfNnAzxxrIZ
Qo9T2ewWX1G3xN8ZIZ4Cu+SCrSDT44ZjHtr5pmWzsTHISEArlCmnvRrgNQFBDgqTElkvuxRIcSvp
9ewVc16LKYVU6lS0px/i3OJwCLHlUqsxRdWZB8kqjdQGtG3yK6fZDHVAxWQYzJBMiEh5MxDTAePE
KUUTm5lM3hXyBcFLYro2LDarMnvnfNasO8HmRmOhXo/WHEHHoflXgIP8W2vPz6K8wYxRlYceSv0h
NupLnufroK+cha9e9vdVcMzB8lu2rrfLia1pOcphsKI4Uc6MRuGpuR+9QLXrsXRYQ3Dk98YmsA55
0TB+N0iUDWpm75O6CfTkzs7sR8Q8cx1mbNo8E49g5b4zLnAPQWeeDVcZB6v07jSsZVXmRnvUJPLL
cvExm80fXt9pZTR9vLNsuS7DpczUupiGC6+3PBJ6c3hhpwgxgom68iaCQa1kl4XYrbRRfQ5m0h5a
EU1EqTF+YqLMHe6RJVkRaYRmEni6zsCa7X9X4D2WUjvWRmKSF155vibN+3SSaie8lA6gqKDQvSSp
x7OtDV3BUTLUnARJbOFUlpC0Ng9qorGioC3Exz1B+3J/P5fTuzc4BbHsOf9g+reeMCz1915FvmZU
9zVMTOnupyj6cQmsCmmMuxsKlR1CpsU7vZzK/ayXmBVb45HEHEmAzjoPSQNnf7SjhlH50eQg2ldv
qhBM1IzqS7TIt4JFamuREYE+Kuoz9KIt5IW2Rn3dwrSs1eBxsukq3W+lATRSzSejH9XBdZMDOv0X
sVWcqB3Y9S6a9o5FALxWHPt+uJlJi8+Kxb2xqPBTcnQWIMQWKSQVp2u/CDh+9nO0Mvk5LgLMKQ6n
ZA/iz/Cg4qxgunujp+wp1NSD1hAVbuUk3zSo4lsA2bXxMQpEyL50KUkda6RGb3rkzPYKf7CduzI/
uSU7XxzBzwYzt10WoB4VOrFaZpa8VKzxmzQ1GcKmuOGAdt7ANT4m0m/JFLtjJwxZZdjssUX84KIA
cXNYF3bRFwtJThOxfVD4NFakXqOh0FpShUx7kkgHKG5fO9G/RrbtHZiQbYSQD/z/xmVw2zf1dxuR
HMAzlP5Bik9iYe2In9trGjSil8ZfRq/ehlZgLGQTqrgXvQIdM0O85xbPD0bO3M4m552ERGCLmbMc
PSLUKzr9g0XSGpoG4bqep7aWjE+B6v6oDN0DMwjKSbTLevXtTHiqBHPZqXtCTfnS0RH1dP6uc4IA
5NSyTWf8wewTpwhVyQ8QnCujEF9R+jayXq9nEg48tVCiM7lY0Tlhz5cq7dVRXySJnasK00fXs1EM
quZuKlN018qG2nBQXbjzEwe21plRNfpkRPmlv4QH8psu2ieFNXgtHSxWkaDVOHHVpjY7P0gQI7x5
jPwhRCw06H3QvP6kEm3YRl18E5pswsIpPSbOPG3Iy46Z+mCwMUVwU/b9dixpHwqiQ23gmo97jv/Q
tlzwxgePj68+m18ErZhz1z6YAA26cc1QBTBfGxeTcOdN2LvzJhW45yZ3b0lFFXXj+srCmBmP3tXR
2UA6bXhyEnilxB4oRuprqn2DY5eVCYehlvZP83UqUIwHXdksfSwVefzIxOSuD4t51yl2ThYxUL0m
t5GGrqWIrdwoWRz63KbDEDsIRGV7GDuo+BmZal1M6QGqL9hxX667aGyRBJhR2RbjUCK0ONEgjFmN
1x6KMuFhZFjEyQXM2AumqPQX8/MD97Su883jx/+JR7iQBvQfxN7yy8h4rYKcXVx46+jtG0rLmV0A
RvzOH0PxAaW0BdXhfmok20d+B+zErfuqMa812dPCy98Sb6lDqTRrNTbqdeSH1AQXdVwcHP7ZDN/n
4YEy3Zw6rY8owByV2ll3O4YcwJN4qm5QO/thmK5a5LhXu6AxyewAFaOYd4MhGPcwwihHy7vKdi24
Lsy1y3v0x8uHEKskGUdreib7J/rshkc3v60YTZCCPu361DAfY77VUxQjrBZ2cv19DwvIbjTLiAWn
4lBjpMXl901oFPCbaXAC3yguFp7NS3tVTTjdyAJpd7bLs6el5XnZzNLisHxgJgP/978FdcecvaeD
SouVPJlm4p5+/xQmMyffunPkqVzeyHZGsykajidmxj7q95N+P/L7Ob/vSoxODoHAp3lJQ6MKSZyi
AE9Jnme3v//p90+27jIU/33fHXXGaiVtJX1g//1z/vbhf3yNcAmaqyzdpvObz6nJEf37V+vLd+nK
iP6uzT8+//eznILDtRnwLF/+4UmIBYC45N93+iXNFVnH3mozekKnxZKTKjNKbQQKFlwNUmXqEsFI
XskY2ddJHL2abCwPIVHfLMd8luWUpKDPboyrmY9KkkpTS/L7CmmpjBz6KhLHPEaVMo9F36iViguW
Id3cUaG4UhlbqZZwvnXtnQS8QxEy09KNkNsqtdjnd7H7XQgkpryqx0NPJEgwUQJMpkOyjcKq8QeP
/i8ScrTjkFgBz+hoOEKaYCbEf+5JRqTYXnzbQ5kzgmmjRZa6yaM1Xr6Wd/KCcbLi4NHPKDKE/hzb
bLCPjUYKmZfSODGgCBwga0pXrT1NNEeD5Qvf558wQwk2XKyeDPiOv29onS5J5mEatI/tkTRTPmB3
3ogu6O0U0SAM2OO3QathEnCB7KwsOJDtbQewuBkJHzxoX7vk2WXKRcRMtgceAgFoCMczA/lhzcR5
kV2bnUs04F3tzH80h8JeZk4Rx4ebbNBwHJjkLOArIrEytQJiM3r29bxonVQdkSYLTDf+2N74kabo
Yk2z0Tz6SNLscUx4LmdQEjz25KmfoKbtmqscRu+xSsOjMjuM5kN9HEb7R83EVSoHi2Ue+HIJ/Wwx
84Uj4GFQ9R/pnD/OWP/Wfeods5q9Wd7f8su8MfLhS9NsP1DBhmHnfnadYxH15AZV4odQFgwOkXE/
9T9zlukrA/Bho0T4MdQkmglTPRjtVWv0mrzrGbbXaun2ebfxDfiakve9I3+YMK4s8hkYzvJ6YmC9
RXGfNmMiEjQh425EWPDbJEnWGVYPIrDHpxx4JY5uwuYGJvhJLwOQexJr8WWGB/ZqDtbBrICkvh16
Xhc5xQdH3dW19dEPsc+zZzzoEcJybnuETnCUQjp/1q3yzuRVIyXf9DapCl4ZvRLJVQaHSRPjKkhF
dyRc91KzkVCB1p1Kpl1tHdvHOGhh4OXGZN7Ir1f364IIXDK6creHAQT3BOJzSaNAKO7n9Bp6rNmM
v0klqwyM9zkQntnS2dbkSvlJlA5b9OMLv5puPzpsOtO08HWQyE2cdAE7cOMIrEID76SsF0ci9Wqd
uWeEZ+1Nvmudalsip/1iGKF9PJ0qFu+SleBCHakI2Eh0np2K5cOsiY9Vy9XX1t7RFclixwI0BD6m
GGjM/aBXJ3LDX5uxXPw4BhenfnCELg6ah+BVshCUvGwhg5ewU/ivhCrvWMDttixR190M76R+wA+z
I18RoK+7c70Fn5Ge50/NylEZd1Vhz1vltj8xg911VUeQv2H05KH5eR1d0jyDfEZl6Hof9VILNXFW
X/Wj/tOQoXvK8ubEk4usAnuVcLIjCHM5qREl0EGJyIrMxKwh2mrW7YM9BI/TPHin0LqruOz1kvwX
+hVdFDMm2hMVUqmXybVZTP3Jcw4a6tTeGzMsYDs5R3uI/BsxM/3knsfcSJlCgu3EV03mY9ojHWXm
iI7BYcYhMxIusGdf9PcO1b9Ho/9L5Pd/xK3/X0Sy38afTdmWP91/zmT/lxj3/5eC2wWpYf/n4PaH
/r34+tfY9uUL/hbbboq/XM+hS4asb1s6+hIwNn7/xra7f9G+J12ezrZBgbAg5O7fY9v1vzgzkmOL
/ZYPuxhW/9e//Xtqu/GXi15KqiQnLw9vvS7/R6ntEK//KQJt+eGIFSHudQmW50fh4/+UCIk7mvvU
ktcA4HpVGx51Q0F0lt4HzQj6elyGXeSIOmvBpGyw8d6VnnfrecHV7c0b5lnloW0ma1WXL4FXNeuG
UGfwmGirsDYtbi264d3mEvVmQ2xR3ux1y2Ot6FHs0Tr5+5M/rTZthibfu4rckNTr7PVYQxRmQdee
jYBMnSg9SW34ZIFBDCbmB1qBgB03bEll8Iybwmy3UhtPVkUMGLo6gw7o9j+sZ5ERHCsx3NhUIPiR
GVDJzMwblXGtW5RQ4yeSPmHAvi3qQ2+N1XZsIw6aAC1qgCRK2/LJ9rprV3VXvTFPbCkey94Z97bb
fmMOZirG7ssMNoXefo561fNsCwkbQj1IurBdTxKaQjS1wzwsOJWL5m01D4wS9vhZhg1dk8z0hiud
XDp5l563zqbuAMZ87w4d4AurcjaV4dmMZeereCSrNqxRS9s4u68UQ99oLFNflGzT8w6ZIjlUmLnc
AebKoRx8tUxeyDiNiIw0UCZjkpf6Nr4OsapPBc6EgN4WPTejHTQVeAwmtKBM2h2BCGJTSKeHp1jp
XrWzYgC6QpUTkikrrvenSoJxVesW21PRnqIyfQNjm7dJQeaAN6fWqquLtTErFv2oh5NTdbdL9ZBk
5qnHmpm/j40NoGaWh7qcTjLH19O7pNs4tvGUjsyYqoUQUMmhABKC26EfdmQH0XEOhBPC06MVZrQJ
P8YmE6fQgKXSuQynOWq3+Ae3Qe5Mt1nWrRxNyJ1y3NEXVrMbGze99j0zkmlvGZg2s1g9g2DCBoy7
iaYRDuIsXilTRevJbpijk6RQXYIFaYGLWuH/pC+vb/y2D1FfpVnubBRfNijQCTOhnr3iypfLJRLt
SKcpd22ZvRScziMuL1cYt6IO7pue0FkXffCmmDGjxRmeTBctZK3b6YnTjrNbMuva2AQu9UyS8cIW
vE++BkDvt3pr+k76LSnqReZ/DfLBYBqrD7u+JvcjySRpTW36w/TN3ScRqGvE1CWpAbiQB2dmjpat
/wCHEbg6ZF/kob5G7vy6GMRCYt43Q6s9W5KhfMFmWAqXjHVi3ZAyBzPD323RZSaoMCftXhHJa5AA
4M8DyvQY7NuCXaXwCNF2KdNTatpYWUOcihjvUyyWq5Z0Vb3H4qNb07muJZsQ2TqHIUrJH2Owg0V8
OPeCrXoImZNa6c6p4IJmPF/HtjG3WQjdl/9yfgB/zkL+1QsDKBYa0AILtFX51uC997Huz+RfaSct
p8o1IzRG94hRxNfyXWMdn/PYOEnAQ2MhEJ2FRVRAifXwXYIo9gurKBdqsQFfVGCMw9CjnDvhR94U
V11GbOKa7sdkCOI3mnVDcsImAYq0I6T8gZzlQ9PaB4b09VUfbDTv8klpyVsRVvsuFOupIH5RB7ps
mvYadH9IVpnprclvc/SwtalA9QyATQptOvBNe+E451+ic2E7I4++TUoDd2LhPjH/JJsOFNRqUUO1
8jX5ZUSt/EkOyG9msHNNZqqNRfCglF+AcmS7GIwEQlrjYqX3K5cJQJAyLueoz8gLY3jsuS8xPv1V
TMDGgcqydWhEbAZJ1F7o1gTMNV5412whX72FgSXs8kZkm3RhY1XzAlfV3VXW+7iws3RB9Gt74WmT
hawtFsa2+aVtF+42WgjckIFN3LxpoVthMM236TJntRZqt+xqSi2MQwPOmxf9g+noL1HAmQsbjal5
BqHuVbKydSpFLXO88T6zhIdhFIGrKFc8FdESvMbla4jk8KbTubtK2cGFqLsByPGwsMcdELIDjJwA
JZNLeZzYa+6kKnatFmxjbYZfXkhmtTDNs0l+c0/ttD2TH1OTsOIaooXcqhGeYaLR+pYH4bVbaOkA
bLpLKvvWAaS2AKoDS4GJg1hPC2ud24BEhuwZMRc7Q4qLiOqHduGzx/wZKuprWrhtuRDcxE+ihPxS
3QvfTS3MPlmI72lhv/HE52C57PashQzvFka8WWhx3YMb7wHIrYUkr0yYcgVcLn4pc3DzfOHOi18C
HRQ9GJmbkDsHUr9w6kZ8lgu3bi4EO1H2NSZkztvOwrcnJqR7sjDvCfB7uVDwJTh8DBZP+BTpAgsp
j6z1EIHOKxB6BJRhpy1UfQVePy2cfRc1JykiyodC9ZL/svi/VD54PnkXex1cv1i4fTK5X/qF5FcL
0z8vdL8uj/ZC+8dg/y34f7/4AKgYo3HSlveEE1+txStgqftq8Q5Ui4ugiu5AotpV5BWvcvEZgPNR
NkhmMyXm5KtJ7AgWtgQGyvHSu/E4Y1igX4liCBxZJm24gWmftIaPkvUhSWfiTLeA3om+FYsPYowq
wCIv2ubFDfGSYWlek5Yw+ro6x6JgZEP2ZJBdQ/ZREYsc66x4neLpO66yHbwaUUvFhZAIomUmsYlQ
ArfYUOUqTD9kOjwazCrWXe36BrOK1di1X+zWOKo2uGgNrPx+Pjb3QchYMO2dl7An71o16pLb42ec
aX+CMEPMQFH1hW6yZgwe/j9WI29JpNUGVjA1wy3E8NMJc1EbOITvJGN8h9UIdks7Xp8zSmjd75hd
VhmUr6n9NCptyyhpWuuuUR9CZTebDLBgjrjK6Z+1NzDDtBZsNGwxsNbBJWgtRJcguS3bIGHcUX9Y
5bYkaxZn3PCAXs5ZlT7AIcof0hmZsNZmhhVwKmOjXaJ6eqiqSVs1NH6Au/eftUMcNMOicdXq5Kg1
U/KBB+WDxCSGzF8juzrs9POt57LzIrI192n5fgIF+mSHGzT9iRTXAZTI+MFITvG6RbtL9z4OwN+l
UVosSBR7GmnyaAfpPYZismRNQkHyd34KHZdA8ZQUuN7sx2UGzT/UQSrS3MNEQ8BKCHPPrv7DwzKa
t+aJsdEfaRX7piquseacIFfs57opoJ7qGPLY+TRyjRhVjmtbOfX0fo7Jt+bON2yhGroSR7RSyYg8
jftkZY1hxCPH9suy3nS6Fl8yaZICFJPfMT+qpiewjHh9yj/+EBLmHpn7HAUTok1bg8Qlffwwupy9
0wLY1ZiOVBSQUjdF5Hwwgz0h2Rz1Yt4O5vw9mup2RKHVMIS34BEN+7AIwQgTcePQ1T2+Dn34RLTI
g2MM6CwmdXIYrNo8BtYeZL6r886DSgJr9VJ8gQTJJRmVqYOJCsa09T1i0OY3Mwmbsurm7SiVP3WW
53fjgo1HxXaQ2Q/xZRnpdgSMaTMrXgD0kpOfGk+RhGNvlzUAjzejLMOyF3xcJFu3G/udV/Xsi/qZ
3ZB2Zze8RhGEKC/yChSAvECKNluOKPu5IpbUaouEIXIck2LCgYd6jsbvLaNZezIbjuaEmY0IyA7c
3eMGqCE+1WzDE4+dTTTttA1Jj1hCCEjG0kDsxXNM3+W9onGGp05gRd0LpQ08OgPoB5kw0TVGg5iU
Ua5z0UH76YQ2KGlUhyrQTsGYd77Zc7HXWtfeDKr804z2EYMq3EHRfyWIeHSlT9lbk+sPYHQn4BK5
amfCFvEhTzrQaOGWuLNMrd2KHuaSkR6dbUM8spG+1Y3cAVhu493UON6W+H5nzXcjxiONxnNl9KTz
xdhB8AyMt7kzhFu7XzJazIJUdT3dtyZTnnkwdXTGOIBPRYz3hso4RcxriphKkKYebydh/vyyHW6h
Zft4YlhMqO936xXGIeBKvogUFqlUWOctrmjcb7ovhiRbfjJCRzVtp9UmyQXCrjiltAPDlphRXGvn
L47N8CRtcxKCHIGO13svJfFH5F6CvrWFn0c0TTimlx80HZlI5PRfMzR5MDX1JyDs1+fZmmFJL6ob
qHODBGnaznjSdRRw5RUlOzp2pfwyEMi4aS35OWRsh8eKtP2wB3MWxOfwOvKShFrNg8FWzoGBEaU9
lPEZV6fRP4wMldlOcmq3JvXi8SCT4l6GZOcWPeGhJigoCSIbalWcI2cE7JbqUfJRD2JVDvw+Anfu
1mjy22Zk9et6t9gsDAiL1Q2n1ummAmgLlfgkt8YwIZbahLXMYhhH2jSJA4SfGWy8NtUIl2oSEsPI
cACYbw+BU9wRXZoQr8h4M02bvTuq5oEsMgqKc8Sn7o2Vxjj1y0YiCE11Y2YQILFJVlAxrgMKWkz+
qqaCc3aTYpNE5YixIIdqA5N2RewQyFC+8MMSl72grfhwiQQnlSrNiC81KQ5hzK2CG0LxAX+J1Fjh
wNwomk88R00PouYcUxD1qjve3dWy0AMxyjxH3ShXKTySwoozOLDUVpedm2CppqhM5hkdJ6hiUmsu
ns3MYF5h02f/WJ2ZeSymT9IqRtgNgiq5DPEC10ZIpi97Hg+vQM5FsAlSzro2E3EJE1AEt4EW3zVJ
vSNudqGK0qdxqCIm6wTHuvlPkC6GNHJS0d1b4P+tmSxR49Ll0s3JJpIa+Sa0K1r5cFJCD7jNyHRG
ak4EY6F4dh9nVjycDYZckb1O9FwWnmw4Ip7tcsNRlmMN+SprwgT4rRvGZRCSYDfbPAX6/D4aw7dy
IodHHYwuoVtfXt/KhTJFanSKy8zuRHM470GQP9oGOQh65TPUeMc/cDWZXY0aCaVjwaLSGfVdm0a0
hANer7v0ZMw12++gGza6CzVnsrBkQwqTUodvNHyfWFnv6P/JD5VZ9re5Db42q3Bbmu90AN25esDC
q5tA93pKsB2IPdsySUuWT+bSVrdZqrEFES9guzsxqtcmDXwy+//W4Pz/dcr/pmDSQrn7L2TKbyYp
WZz+26kswvKfWyaXr/ubWqm7fyEqujRv0BeJFIC2+He1kq5I3eOxKXSb6kaJXvkfaqX5lxSmQDY3
Xf5n8/X/ECvtvwABTeG5hiFcgy+1/ydipYUC+K9ipXAFiidyJM0SpoNsuYiZ/yRW6lHXMjSstpqB
NzrUhXYfDI630sfW+ST9vLC65tsxK6Zqldk8YvtS7BZ6mIwxeCXXUtxVlG+tvXLCDVe62qYezG2R
3iS1V50xR6W8OGeVDtqZvDz3LDbplGpnD4CKp3LOnCPctT0M2nCcXEzSYTTVF8+a7YNL6dtaCPWD
QW1Yz7H1E3CPnhgTNKvGSunRxdTgEd85cLznJyGPo2dPUFgMfchWYcZUbKOapDYPF/auST2NEH5n
PrWemz7VpIXAprp/akeMvgTCq1wcfARS+VYVm4xQ0czC/83SeS03jmRB9IsqAqbgXkmCnvKu9YJo
SS14Wyi4r9+DiX0YxfZEbI9Ekai6eTNPlnLa+50HdZ2Wq3Pg5adxqn+aKdYnLao/amDbVLL3GZ0u
J79qdvfw5HFjTMwFZjQ9W9VDzz7hpOCmpnhICMrIW26q9aY8XoaAQRuVywh1FcAWgHYLJaWNDl0T
1Iw+otiZtXonr8FaRXe4Mq0Zrr0uoDIq48A5NZ2TdBwO0ChRmEGg71LFtX0w3m3Rz5tWo9A6QBuD
uWDhhw/cTaX1vPifyazRiJKK52/8klmiPpVOlbPWWmCNe6m5N/GHmyqhZ8EOACSae44kdSH0psKk
EG99sgZ0ghcxtc/E5OMTNuEFznT2BU5rxUM4ZCnGVrC+Id6De7516bcVja4u3COriycRRrknEdbR
1VVw4/4ioYB0MU78gJknLxqgSGbYbJrHBR7EsbZUhOFCLS+c5zkmMOp7nYozBporoRnKvnJ3eq2B
PuB60FVCeNZNynMMU+YASAmoeRl/KLfFa178dBXX8Oqx7W28InX32Vbx58SNOXa5q3WMhxuv45ok
+uYYIwf4A8JOAMfM7Zx4iwgZbRDwriLhdigGA2UYGfrBRKDC58cBKnhdE5MujgUEHFnqi4ypepRs
sMj2pcauISq3MwyUvFwRMU5/uHJAux4qLoqKFwDE6nM9frex+O4pBsBk/hhZdA0bw13gUhiGP4EL
51i/cwnE/eD+k2J+sKvxI6bP2dPQLk2juPdAcdQ9Lh5nfA5aVF5qFh9jNEWuXugSGNVDUcIRnYeP
eSh/xfAnUQW7PwkeP33Cc/g6Mqo6yn1LnYJKkb+GkX3N9vRgDrDhCgNySVL79HNPD7MbfXtd9jdI
1COwfmQIOCfuW+1gtmgCG7EJORTdzn3ksQHQAOnoz1AaVw67Q01OeMT2cnRZ9em1vABh3F3Hi4V3
pdcdVllh57v5PRLcPTE5NrxvTmK/klD8werx6Lb2tGM685V6TrkDHDLMn75bdXuDje5T4dwVkVrL
rMnN8N/MjAqAYV//a6aRV1FN6qwcERInf5NFRdiIvhdI8huEGLBZsUWudaGehtKI3EvxLC7GQ7cY
b8WEYyyJ+NgFcE+FRbkWeVcW99285yMD/MiyjuSol9DNaY4Gf7NsZsHcK8SI5p/gioqZZWQKyoXq
EAq1MQKVFkOQYTsh+PcC5udhjBcvtCJ8tVFaVqdU1d1plKW/yyr1roCtM9GPlFCY00MQOzyExfTO
pjqBd0ULL6O95v3h/2X3TtFIQllLbh4Vj0ddhVD8fxuDsYTcXL4Fpnky5+Vx6rkRZ01+gmXH6GCu
d3Sz/yZ2qEfHvmln/HBZaGBabSFur1f4zvstWue3LkgBdaZ3xO76krksrxhhzhps6cYJSFeNy3mR
qFH28EWF+IOb8WLNumWybawf1g08xOrkq7uOvguOsqjJgBXqXarvSafzq+lOtx6wyjbXKKUL2rrD
TLkdrPYrd3xM1LE+ehQPQPOoh1DK9pmPgbNnG/+8LDO5s4mdgxoPkn4Pv+5JGqHoxiI6JDGzJ2ul
42iwJ1PGCT9avdc+EVPhWasrW/sbmD5ryEbu0hZcFC9cc4F/FS4QsQ51PDO8sNkAzoC4BfX7CUP0
sHNl+lnUUu+9GvMmLTYPgt/djMWZqMPEhgP7AdVt5hSmUKYPGjmW1NHwq7iC79u2ZjLvr1XOaqFw
6o9KgriepoI20ibSz2be/fHJ4Pe1M4UywaAXm83fOQm4O1v5q72WC7is4S0ijgfMuVhopnPT+fHO
TOS/3mYThmPk75JN07nGnvg0ROfEFSt295Vc8TbKiMZqTz6mgUPswRTh6PQ/Ve+LrYpsea0DLu1U
wjx6XldCz5DP9PpGD3KmQher9bn2iAJnlUjP/hCRVaE8xqfAWvj9MyBonoK9PyKMunuIrg+jx4LC
0yv4xNSPE96SsIwdMlUzjMeIMYAfXBz5tUhGeh46pW+evbKHZ5hsYwaAOEZwICrEX5vSVABENJxt
ECDAOek5DqcpjUMh5FdWMlrgT2SRkaL5A855cEv33bSoy6hKfFIOLS1mG91Zaq6/KtEySFQ03gIw
WEB/BL+dKqa7QsUfky9GFNS+uOmvEmrkU2kmh2hmSKJppfTIQo44QEb/n24/jPKP3/j0z9DFvB1m
dXFgh/JGg1qnnfnYJM3DjI4+sYvdLSbYisI/gjKn0ihwP9XUwiQcVrQKtineTRSpGtDuXaBl94HJ
M1Uly7QBlPo3didJnpexjd33wZ6H5NC7mTj2c4n/MtrPqqAlZVmJyoZiqCnrt6Cvix1Lu2HVbP4V
EUbiLB1glrJLxg9tHYNk/lJWtY+r4DsNKCBGZpr1hxUl4863QTov0DREZTqh4SKKIP8Aia5BZBVL
sMH/q0IWFDalzSRKOkqLMInzoZwHDb3KgxOYknnNsmfuh6STqe7aJoD8cHEGH3abejQPAbvHBnt2
B87qAdpxyaQ5pWZ7aNmkyDa+GEzdMLGj9hof/Q6msGXS0eJi9iFX54ZEnnzIC/LTnmWzdYLhHtUI
1KMo4NtGSOvTcOjxpF9aFnM804q1eo8NeMJv41Yn7nkyOepabFTHtqyf+ZlvYwMcLZGLhAvvYcnJ
XVQlUjHTuBEdOFoie+wLsJ7gUFpI3YK1jPAA+SWWQDdRvE0SaGUFMKhVhRVnD2PCHn4UQFAX+5so
MbMq1VK/HSzPRfaZFQb823ZhhxCzdMxNtIdo7mxWgnwGsSCnPL7YnvgWimlu4rg3oUCfrVm/ZJAh
kgRtMqDfGQ92wqEPeMTrRr4DOipCzVNmmI0LxQ76SBtISJEonrWlOM4ZC/jaagWOq3MjMV5lrsdt
rwizEohAPIvPzqHHJYDU5YsWfUmxybbHSOD7dk4jXSbbMUThS/5UBJE2jsoYHOZuz4J7p+ycWybA
haPToaDpSZlo9JybVXSvuBLwDm3JBwW091peBnrXkP2ldTt7t0z62OsyfSpmk7xFTxcV3HtaKUzn
GCuefjW+sm1bVikucBQQJ+OAKkiPGUlW47LvN7ImTyxN/30Z1pejR7nLV2mvLQ2cqTNktxi2eRrN
+UFN/WaSfIORpcZj5egsBFM+nIqRGnP7ypQR7Xwoo4RImqfOop+qxM8vg+GDM6XdLvRJbetZ/KPI
LGZBUy1kN+ut0NndYAMv6Fxt7MbC3Hq8b26YHgSHNrmCiWLe0Ei6hDqQqLjMRfYV5F4eap5urOLs
xyV13YPVIMRVk3UY7BYbsCOJxZ+oIWRGIBSyh89YXgpTht36W2/jmM2uT/qXIAbPDesH8zhOw8q8
sqrFqjDznncC8+Rri6ZSRGhC3ck55fKSTeqAXd56blCxT/x3aC4CHjMRehZFNN/VBJDQwdjgjhVm
g9hf7hAe7VucjOOT7uxrqQzn2DvDUy7m6JhMyd8hiKCMcSdK54ouqgzkapV6w8EaxqtSVAZi86iu
0MZITgUrID7rNHOktReDts7SRcSZfaaOvgtrX4/7rrbYaafx96wMXtGM9UEiWSl1XvVrpC3Jh6h5
cWyn4lZJ++8Ew4L2F+zwnXielgl8axY0R5/v0KLZip3C9Mz78k1mSXZx6+mxmNhCgzpKz8KIuxNq
db6Vcj5m3pK9sKb07pAub8syHZay8J7/+5L537bTnhyqtcliiCZMbRabVA+9z3GRnKZg4HFTRsv1
v911FlFylra0iiYcyAgCzw133nseSgrAOTDxnkJyr7JIQbDYjAN+kVSmsZhdp5fEOCUBFloUiBpx
jvq2lg1iSeDpdcz0E5Uy+c5xoUENA6PwAOJkT8nVbbCd8R696nn2QZos5bY1e7YXkXc/xE56z/uf
Rne85Y3/ijFtfBz9+M4pcyJFjsEAsbC8yWpqBab+HE1Zsy4y2kPSV2j/vSBz5/Ay47Yimd+Y0/3c
iZfan4cDxxVHRtTSmm5ZVydjM530gHXwuhT3QCzEFpwW0WThviGI19t4gYvBHYt3gaQ710/nMDc5
tmxJ35IYu+EAFg6jgZ7P/32xCyC88EDPKk3vRtTJqxg4lEGDnPq0gtnY1Xv8gC6k6zFUNVzTJO5T
xl1rueDOLelzuIhkDOk9aW6V3f8uSvSPcML3tfaTPT2E0dZ2+X3qujnFfhrvelmwss6QI/BmUW2r
pH747wv9Kc8YJF6JxP4rApqxAWwn8JPZO8JwWe7++zKW5XIIdMf+veKHiU02Ussygmxf1rKMDD5t
4YuBXDZfbJfjO3Mmi2aILL2amn7PRgtSnJHhn8lgdvsiR/HHSbUqwcM9M3mzJNm7dlnrV7YPNrQx
0vf1LiazzGaPN5fP1jlGj+lmrZ4MCTajGyyy7GzOt70fpW9p7ZwNjLXE9NjnafwjhidaoMi6Pkkn
Knb0E3fPIqKyDFdWzehiLPtiWAlHwo0+K+IYYOk3dh7lv03tHPpMEEzt0J7pr9MH2+bcB4kzn+yO
ksfZtchPuewKUxLErVDysXc4QCoK5Uku0rOtu7eo8DDGqz19dO5HYaj0NHdv6TiiBHkRlRO9cklf
MiX990fpSDarJPLD//7Y9VDLUJuxvnI3lYmvXq2S3Q0/dklOd1CvkKXLY9PNHZ2d/DGzU32aFtxB
6VAyTQ/zvVmx1Whz+9ZIWIoYbz5kxI2Xaa/fUmdeboO0C14jl2N8yUe6kkRPRlCL5uRxE+Xa7hPE
EQolGmnhFnFt3VWFIODG64AwYDKX2mb/4vszm2PP2CQt5KvJP/mch9jexEwMOUnJF/8jmFoeauH2
oaeM4jBE7kOpc3nN56LeNQnCkVGhRzkoVzrJzHNkT8z/Y1IfWJe/qoGh0xxRoWxNz15fsfGhxgch
qCavZmm2qaaqxUm71tuUYBIxRKVOtVOOW1EsGuAJATa53LMDis9tOFRw/8bCvlbd4nJQLBxuTkS2
wPGID0mP4WDu4pOK0mcaEfNPuxf3c8VbiPQH5aTEolicykOu0MfmeObg6sxDZhjDa6rw7fV25X32
5fLYBOadTyCTunN+tcaKEZ9l4b8kLft13HaniGj/M/LjyJxcfrUdVw02cMgOLXaiYO87zHqJvXj3
ttM9SWI1/eI9QulAVMz/yeZhJB/36y39h/sr7Nm8MyYLjliXXunb7sk9aEVBrGve4FaSV6qSF0fS
xhfjFEOyUgffbfNz740/pus0LzPhjVTMMxYKYBt1oeaDpQ3jUCTZo+0UYlcB/DkOMZ4Ot0fZrFJM
W3P+Bp3Auoqug6GHlidnUTHY8pSMDKp/iYOfrUk0t9xd9DlS/TEqY2M3EIbaRlFwyuGd3wr+TV2M
MlS0jW2SFD5I5GjvMPvBNakpGh3pGcA5sPXx2CLUOAVJHkOQiSNmiXVegTpljSVLm62srI89G4+j
1T4VpplcQUYpMn3TfjCt+VIAXMaR0VzlSD9H3jaYlIAmcAj3gIZF7qJRRuzYc5BYOW/Lq8u18QWj
OWElR9yjk7nXgorJRYFmBqBIVyIdPCFZenJ4cpqubeyH1Y9RG/Xj4BRDGJs0+GrykMe5Rietux/c
V8NTQq8pPDzn6Kl5pR7GBJz76btxkq1cSnZ+9tvcAQZlQ6I3QiR/De5pX7Qe9DyA1d8h0uPNkM28
C1ib7ieTo79ZVLNxev+WxXV1wQRq7fC4OzvflN8BBPEtggjmJ9H96GigNoW8tVwQvmAdpZdx5bFo
N3/oIpMPbH6vqEXaID/8wpFEVcL7YPZwDojmIHKlCS52hQGOg/AryeRbs1zZu6GF2Y3zOMh6687D
hoC790AbziYSWXNSAqELDfksE1q7iN9Z9FGucA5IEXRMsNVrVqMBppuOT3mDoo4PlEtifWYmKbdx
OTwTCTgDGv/2KxPbTIJbszKRgBYP/IbT4jKBqXGc2IqBGIq24DSQPVlcRd3MyedWydFGfCRCOFrU
EHvvNv3MWwES7bFXlgYzrU5d7uHnBCLIaGVF+8rnWWKK2d/WJkCnrEcSwx8IP7CnA3DNh8SLBBlT
xocyd5tdbKbJtnU3U24c27WEKuPT0tcGN/W4wBXGe8zskuWgMvqfPZwlm3FYCtJmgCMH/MkN/ZyD
b7/wavrJR1ot4wGBYaIe5MrBcrRjriG2qSkgUxxVFiNT73XdMWsxr4ySzq55jrf+vLrKrKFAVvKI
O6oXs4/4vq20waAb7GN8TI9RDzDbhLXIp/hg9z1RDit9dzoHqMFfUG9yH7SjzcTOzz8HQ+gQmqkS
/k3Rxje+R8BWAGr2lIFhGCWdnfp98iDztADHbN0TiM/gKPnAXhI6dLLqEEzJ1vby8hJk8LJJOJxI
rxE5wqahM66I3lI9FMpK9p6vEOwqblIuNsbQjY0f+DrEszReqkBXj0lpMfYncbk3PW+tg2JEidNy
t1SEGW173lSgFqg1iLpj4hjfvTLrQ5ZWFyM3ufcrmBeg+EPZ9XIfsb5MaktfchPki2kddBVr7GHU
ejlKU00x2DT+uUO5h9PabI20RwMF07OLehOTpXM3gfI9T0N18xL9O03q1wH0CxMyWn0C7rBPV9Ni
J4A4cTNYRuMFwlsE5BECrVcdbBHds1DpNvmaEwuG+McSDYwrKIyCZeyGTyDl8pAnG7xmewzO1wFZ
G39tcqlVCj96/QJCmY9wQJrcHwrQ3ON0cBZqOQIet3OJR2b1yR0SONT55G0M06yPGe1l2wSq8kan
00Mh4mLbsyc78M1TfNXE30mlb0Od0guYdtwWfMSs29Q16ZFELKTHFjHWmlwY5qyjt+jVTD3F1TqT
9Jr3XsGcOztrl3VZvKMotUdGzzTN7pMkHzG3p7va6PHjmJ1H5tHbd0YKlq7EaZOOttj1BP7kijUe
uctaxGI/8+Ld8KWDMyZ9LSlaCkl4fTg1ly1QKpR6unnKL66CFJ5TMjt0imCv95ZXiM4wp7D51gWO
uiXyD7kPhQvbSLSxAKAQeCr36QiUBzinu61HRnJAREZYysXdO2ke3cHTRMVY8C6JvPumOpUsqrT/
IWPMJjYAGlK7PR7VaxW46aazGZa89RxR/m40uOXpwgs2cxG/sXxzpR+29L2DaanwKZMN2bKZ2xl5
2dwc6wmgccMnc/lqq+ZGn9CIkZVK+dH3fmeO2xPZx8+aepZNy+HtrpmBOTYf6PUM/dIR+2kiiqYJ
Atgd5kraYo2H0bI4DG3KVINvAGhfSQ73cSmSPwN3vhBCEr4ESGCDsjBg4XQoXOwUfELBcQS0PxkF
1vdCo+Q4ZfeaJuBe2Ru3bAv/RnbzV80ANQNI8KGcs4EHb2/voddWVHnId9ph9Y0K45+hoehnqOrf
9Z8lauhQ9b9J+se8ANA7lujRt8CRCbhAcJdKkEad38G9pWOzEAGkH480Qrm8ll5GxNLDSjTVLQ0U
lnmQ2DR7lpMvfc+ltH9eMhMT/NLuUkqsVq0VFCIPYyvhSsRtl6lfnlwkExxF9LHQg2158UDOgv+P
zUHZEK0uEsA4q1/dGCX4lhV41WBA5kBcbwv64lNoAus1J1oyebcAgQZOUrsHUkZcdlhe//u+BB2t
lNsBd1jENVI2y+MuK7Yp2KET4b4agwokviZQ9xkdR/iJ6UXlZSTAFb1wfXvol+6Z8vU3atfWHhS6
EOLB3eYrTzl3TqajQ35QPHPASgCFWhfRIzwrwZ+61Dp2ln4DjkFEbk6qjWMjaDfYsjwkp3k9JLS5
y5zsLZ9JbKf1i5sUUK7EzRkgKmh/egfdDyX2Jis04y6gWiZ1ZyQwOkkqeCqbxdMYbVCwM0qsNt4B
oyFxP+s82C6h1SD9qYvlQ9BJggFH77UMPnUB+YTcKPfYtvwssvgX3yDFt030kke+w2HpIiPC5uD8
TB5KSZTX5c09CeefFevnMcA3YnbWk1HT0SokP1PPbTnyTqsr7Fp77QMkn2GLnKaoiuTANzRFEkF3
FwnMwJManjRFahCP5wJcALcY2USfthhcztGV32J1d0Kt2Z3ZfyFLpy78whvTJ/fSc6ntFwsfq6zY
9ZUnb0ALkuwutgwFO3/05v1Ux9jHYk4aW7w5Bk7pEX7RsXDnN6NLX62HeqYnxminnM7h9mDKeO/J
1jvX88hClKkXH3zICVBBsvKdnSfWUjn2D4JDwbGVDQ9vb1P1upuMtNsVgHlOyQwnm+pgPcDnQ/pp
N96wEGqP3erSWzjpvXTclywTx3T40CaFtgaO0h11hmFx73fpn9pe4GjU/cXkHy8zr7ETV/uMVvC8
cq0rZLOHuvHI0iL/T7o7KMqk2fmOy3bKzG004/YqmfJ6smE7i4D60VbeZ2w1Ayv4+jSN8iB9/ydx
xg+Qa5vcxo/bCveLO251MGzR4BXT11zS++UluNhadFY0mAvGo2k3DYnDJz/NLpiVi71s/WITLMkh
bt3XdoacBmrKIyNOV1F6IL8ubiXXfoZERaPZviUrRoNNKXhsvvlmri/MwYGXvLSmGV0RRrmwz9O+
z+GvqpE3lgU0jzC7OFsq/ZX4J7Zw8JMzzlTv+icOlnvXpbJdUn4RjiZ7duK6XKc9zKODXzXkP7NP
luEv5Wzf96L8HMo62JN8YXs8cItkytt2asHsZkcYHvnAzNOMTTPP1Fl6Gc4xzTvdFWisUiakhu2t
k8mftCCehSL5gGYPt9t4wS6f0DqdwtVKMBoHxnxyh+BNdJV7ilsGu0FGd03pu2Ezj2ewpA9dqu+n
3mYlBGYH0BTicQSj9ThINi4AtbzySG0VtelLAGz9ze5HmG+cQIhjqmATYhqsBZkospzJyaiyqxDv
TC+PecCHEFddPlKdNsXpE6A6d+MxPol2+ggG9ZHN0XeWptFGsnrOXH3Ko/iireDfLHw+qu10p1R3
4S4ZE8NblFtvncFAWjPowPQ4V9jMsmLHwFaGvvlMi9G4CwAqbIdNWA7ePfRRTk1AmOYcUSCY2GE8
YYWP7WgDtphEWTTBly7gCKRsEuhAFbsFmN2uRdmUFlj1po7GW2XNp6oqwQjYGCAG+BVoV24Rxmll
7Nh97+g5Qziq8VCMdh/qEgXB192TqO1h0zaT2ssuN5lhV2zNnD4DwyHd/81Tjv1ej25SSbe9g/LI
0bXYXwS8uQSkf42o/QOmcTxxloIds81PbPTiqFmFSU0XKzUs684ho7Oe1AG2gniEZZ/qMC+5PhbL
QmtVNp8ofxp2xYQbAQILcASydZuJxPBuaB1K1ih9+q+GYmtbnC851O+wSMSWh1S6bdNmDONhOWED
YNGSFzNegYVKFtDFvK30mQrEGmCs413LjFGnMq0n1Bh+B+YCecQkGSW4YO2t7pA5S/7EJzAsvXOR
TcubdOnDJWpI02Z5n62/DDdCOAKgGoRBi4yg2YOdTaXvg/XuZaw9kF7dI47BdLz896XoiXLRTuOi
8OJ8wBDDFmkbgeFSU4buVa4iE54BkWXn0qt3ZsUyzJmaLOQvc0KnxCeMgBC9qpTABi7FgxqZLj23
nLe+DF5xfhUPmoSWxfaQ3Un8w/TCY43F16kJ0nuzEMPmri797L2PS4f46evQNq+zduf7pAfrgP9o
5yzdtAUXzF3a8qu3XnM5I0QQbP/7o6Wt6dAbYxn+90ffXBwwPtNPVfQmbnqXMS2e7gglfq1LAI7/
3CYYI8XrZIHqBUcJyrYbPySXONvyvFPiBd+Tod9na/2LzCo6CaDzvmG8Gea4HCKTnw/YVwZ32/Vu
lqiGN2CQFz7B8yMhleGNtvuIsMl68QffjW+dCT5PH2AphV6Px4IP3+DFB9JlPRoYne1x0r2NrEHa
ZnxplPxu0uQlEWa8d+fxq7fL84LG09Yv6pW9wB6ne8ASbvlnmuaD38FNcvPLUGd8cvJVNgzyhwnV
NRqKcKJcguUL2+XWUfd9V+2nRMqTMKh/6yxquUt2IbmCbxXHLRycbWDNf6P2bLdE46sJunzC73dh
5KEsC+c0J5+LZhtPk7W3VpRR239U5kIzAfZa6ijnbauJDWl5yqHLuqxnubWRK/Yxsnc8zJmNQDYG
WJsbP96PHFPsrrmmZAB324UnZJl/LFl6LCZ60Vzw7bbGYtw3BvlHozyIIaMaL2//oE/SKVGeg8UC
T2SwiB9rj2GM4phe1C+Z+Fcxz7A4B4EUzN1T3MiTP8ZHNwuuc+2TJurjP2m+D0xNc4hNpzZqYXOX
2+ycLBq5u/h5coNyiyvFIyTTfojBTg88RonpBsu56LJnlZnMgGrdzsQcz+inpDQSkrh1SuQJ51xj
y3/UTOFKjoo8dFNQKVZ24pLcbsfYpReoX6Kth8PaauuLFftfVm9+GVZPnqgww66xQy30Pva7F542
QKDCUrRBGFlYD2n5yHblBPQgK0iGVe6NnseWRI++KILS1MJWm6n1/sVZYAMaAiRi+bzMAT29WdO0
9OfGGAHJTMXVW1s598jsxrawC0JLnYckK3BOtD6zXCDUyXHkH14Y5hTVpbiNyXQM1XJjcAvGyKZG
uqxDO2Ztv5CxvSlzpFcFK3o96Q8Eub9cFvAmkMHM+wvJq9B1eE6A8Z75VG0VYRqvPcb43rqBicGZ
fUE+qKWMFczYBuDsjvv0ne1M474hD7rxi9Wz4o57Q1qSD6cNdBLoKxxGm/BF0x9sRfbOK2TIS49L
0MpZNXS9ubPiGarj2hbRzrg4HQwcEHEWmt6az6WpPierrdhDCA0P7N5yK/i4dU3Nj13ue4cUsVtW
u9Guu2PuDA+ECtd9b/IeT/VLbVOFZVX5nXY6BX6screT4Blq0W2FMdD41/WltTVq/eFJbr9CRydj
cO+sgW9hYpfMSqf+GbhpZKJ/4jbxHIjotqypRhFBYetKe6+T5VQRT9yxUa52eEgga0/RU1ZzC0uQ
+RqSB5tM2fu6sQjSYZbazDZv/T7inZtyU9AJkRLuGW+B1yD6C8qQ7XKHH4JF7eNc4pmUzfDZMQ6S
4VN/42MuEUzwaLq0tG0to4AIkrl3i4xBtdhfCY4mrMJwLWPaxOgef3H8Hw2gaqd7UKKR4z07vbwW
XgsWEJcXzSt3zPCvlu08jQYFox0uSbZtKX97/1cw77B5HZ8K/8eMnLvGiK8duP21cKjfW413pvw5
3zHfys1h6eBcN15FAkFwDUHZ37ArK2AXxk9i5FuCsrNlFesCAcNZrwyW0jYwgWAVjJF1M/a5m0z4
TIBcPUfDvYBZdQkXFB88kwOyNeMng2g3mThYxhFaAZnGXVAbH1FUgO3XlHM6ORBvbw3+Uf8B0vhW
jsc0pdTXtN+GejzQ3FG8xjmTaPOcAgJoi/gJ9G02UsHnavIS0GrbAhJRViJaxXmSnseBi5TvYDGx
PXUN+vQ450CQskx/DzM+YzwvaN2V+U4T58jTi5BhU7056BflWkvaGCNGUzAy3vzkZfLF02N+m6e1
jaZpjhPqbupRbIGXjYe8HKm8jFtcDvUvPwW3/axu0LT4/drGdYzoVObDwLnfmx96XmvZHGysy4RI
oOD9jA51Dk7+WlCCe+wJ/acVU5tT3g+dgNA5pYAEEmybETf4OqlQegZzs+TdB8oFHNAhu7czhzUk
WfKySNECZMnCFRejQ96VBgWW30o/Y8PCSIh32GoPXj9JAsTzh+viCKlSLLHmG5rMN4//m6zn9JA1
8yato1eAt6kkSQ+pLYnrp+i3i/lpKjv9NXxN23lGq40tPkQZlFcKaV8K270twXDJJDo6Drvd+rMQ
2TpRsbKzY4yRDNus+mAdTTgouXTtE18a+xpTlcUjZQNqIr66DIBF8Mf3UtSGkdvtRE0v5/hbJJaH
fOguKGXk8NmPIKfVj4H9WuKf3wS0NyKCXHkP09Wcoxq641PeL6swm5z7AcXcnwDSWGrfNKz1+XC/
21QQ1IY+TGPKYl6EV6thO1HEZXPqaexkZWM/RJSfsPuHOZADYCCYFounJvIkQ5h6zkT7YVclpWDW
tx8XI3oSzsiWI85AChoA5x2TKHnRK6tKiUcodfkedg7nCcicnRqgrnWO3Gmjo7VtmaxjknBfmcqz
FKl9MCnngduBX6T8wJ0FdHEmJtcHdyqw7/OAX41pAafsZMMTbP2CFzCmUWgtQnNQW2Ya0jut9Mnv
go0bS+ecYITYlXQsb5xBNuf/vvACTBje0hQaCS04cebEO3tsLomd3Y+2mTL7inTD/Fqfo4YvrrmQ
9pV1w94xmbjI07/S88bau6AQ/6sbNLpCLdv//idsAdxAFUh0FyfOThnCOlOkztVTU7BneDgNuck/
s8l5GlPdngtd/P/LvP4RjGu6aaglC/tMTAdK4u9yjDVEmWgQINuIGoYvrTphbqC7IQ4dA9+EKWhE
CcwJwdpnHsv8+WcKZviuybrIrpjPRz1f4QSEvc18W0Fhb+qLuzzFpJoJj4V9OgKaSs52v2yaEsWU
gPEDmOb7DJkFrOUpFZRrwmFwcI10uaO36HWl+S0q5+Yn7Q1f9t2iyMC6aK/eXBONtN5i2W3GzDs3
nH2kqweMopV79cY/ieve4GFv/L770lH6K1xW3zUHhnCLHS3qR2tJ6lD8kbL/wLbE+9nmQZr7BZNm
vE+L/7F3JruRY2mWfpVErqoXDPDykpck0FkLM9pskslkGn1DyOUS53nmg/UL9Iv1R88oVGYtuqr2
BSSE8HD3lMLMeO8/nPMdVmYGFot1OrrX3ig402l7QW9lbtoChmzeXD6kSso3PtJobviJVbLPy/g8
sk3lg2cydYqeqwpCMcOtF+RZO9MoEOeXGt82sDiS4uJAOVJthzb0XFgrhk+qyQgpXe8pYemT5bBs
jUglXy0dYk3KEMNhEZGfjRx85I1n4HeXpzmmu8H6dGikxxQfnH5vB2AO61J/aEgGbjWcLwOl4ypw
4HH1OHB1DhyZFGuEm+zth1tKdLJsU1g8hTikPnUUboofEiOfLFltUHUd0LLQziBaG+VTPqKQ7yhX
GaURMyef8cIQ72IGqw/0TC8kVzIIFHTJhul86r2+q80dE+nTqBjGkRNxwcJLnV3zAAgDiHEok4d4
fmqz8aEpeeGZmiNP1UrcI7XaKZy5qEHcg+Hi2TPC9MAe5tNNcg5NgV5Xj7Tlfs3v0YW+JTGGnZiB
iEHXZO6TNOWds8+GtQszHBt1Zu8h7mPBHZZvHjLrNof0y3WCCOhFfSOg4icfzQt0gb1f+xD2U/aX
5MQWDL0Ymj21JfxMV7zogX3Mo6GApQ2I1y3fMMksa7hnomA8I6mPpvSfBgaVyx/OrOmSSVxwEfzL
UuFbWSalxGGvcFFKYzjbVsNF7qChOiSyeAaqfDM6+0u3xpeZAIicUD+GnRSoRkcbIBri0icXzBJE
AD736BtdL/H7W8MRl5YGe8fyPPU1SRyK89lOH7Sk3c6d8zmn3HA2I4GwZy/RkO1CqA+kJqoVAMHM
5LotYek3t0GOFbfHpAgqLhfzQ9bOZ75gCcn9gGhORdqwE8iM8Wzr/hN9EJSb6NlFYsXVB+67GfcM
c89ZPvMYECAVi/ZQQ0JeK9Amm8o6EGYB3Qf5XtmaXy6eQMNxruRCky6X/uyY1Ui3btaZzz9PDx2S
WejQXEXnaKp/RZqmWP9FhCea+TGOU7TspzJ3OE3przQ1ANlsEA0azfwQttqLeu3T/NeIeaBK3euk
lWfFUKCohzPNMxrRNQfhfVOEwbnU5TbJOQscCAKbwccHrFR7c9L63Pj9T9uIThHHSWWkCBYwxug2
TSn7PzPice9kd3P5BJLucqtih62VET0z69vBxHthdhRFFHeUuCD1AK0sEUH1dAs6wHtkraHv0q5x
Hx9TyWHY8j6OanZp8VjbTlH8CDTguaqtnxrAbfhVIwsINO3k5bAEjhY3kaOTwqpsf9voPqmH/g9i
6giN7wVPI6WQWwx81pCpW+xZ4jY9gBQakIsm1PteRCVYohgKQRF4NtZ8trtryb5i5Qw1CUb856LL
RH04lc+ioVdO0rckJKvQ5Y6wQbai5RDMW6ydo2GBqcp5Qqjd3ouguKYOyuNK3Q2mkTCIggcRmIyv
glQ/V6KGL2NTFMXTNm7yQ9Gx3QqcfuYaq7f0Yq9FNt5bqUDblBVHy+FNLcVXU4vvfma+YUITpIu7
MlW/Mcs4GHizGmNa2UP/EqXJJR/n89zoL9pE0FAiQCYELAQp2laIdAkiM0D4zP4T7HisPQt9VEOU
AK0hFcYWGCLZxNmPafpQRvtQ1czdczPedmO65yPHaDHzbMbMYxLvDTvfZ9/kIh0bc2BIqTRrY1pD
z6XGYYSmDLGa2Tz0FaLSvr5n609zTlmLKKU1tbVjN8GGg5tvwiVqVc6XX5evdi+PDihQL9JFvxmq
7sNP8jfTrRKvqx6TkPVZbX9Mim+jTfLICo5LdxLsrmkZDJN+wFi+8Rg6VzAl3LPVYYBUgyWM95ec
2a+WJ1ZDuN+qoT0I81w3qBHk0N5cXyLMDT8sjZ++s+ZNzlu2qnekBeBVa/gglf61Lz+CGBZu4COz
WgwBmkwuEMvZ0JBOEkb+mlMZ1WnFscINwSuQBT8AovlAfjnxC4dwS3c273ROpEaLnyNXP5jDR9TV
2Eb4Pcfmki9+Hzl29G0nnDljzEekqD6mZGT5zb45Mge0YvZdrjiZWmKkAYcDfEVt1lt7IaBQVCyt
yKtGUC32Fbxb39JOVY7UuHOnlxjAIgWXi98+3VVIcEkp0VeWUqcuQHvW2cb7EPhXsjkMinX/RUvG
7l7L4rvKRfKYF919kk1qOw8+2/v6rvHhcROotNKsKtq01TUJdEDVDAWxG91aR30mZMSJyYrXjUOC
LO0KwKZ3H7iyYmhgOszVSzdFzMslGUMJYH+Bc2CiwKn0HtV2FnhBRzR45r6xryQ2S9dBnUw//UDX
DjDCnllFXAzc66SVJDo1zvg1hNp95MQ09j3ZeoPzbU9CX2cCkOmQmvvcz66TCDCWZ81b4yMum3T3
fSIFyw0C1KXG2G7c7o4IOEEz1rylLbEn+Vdc/kgN+tzZdT7qiD/oMzJ3JlNuWLa7UNSxCib4Odte
09h3lwYul3be2Q5dg4nold0NyneKWvTPogD0yyTYD+1LNE5XW89uvQA806f1yiEW0hNN+VD0vN2p
yfwuiQBVk7viBuJkC/GeutwqsezjQ1jJ3QLDxkLwLgDjHs3Y3DL61jbE03RMokj0kS3agkH3N6T3
7Acpg+9hMndpsqSvNz8mUuY50p6jufrSh+bNafNnvG76ilS9V8VH1pu66cGuxWmclP5o9s2WD0dA
13lVfi8oppPvJcloPYwEz9TjQatSrDwF2nRTWLd8DXQee42k6BjCiOgwFUWAkmmsFFcaJy6FPmGA
nH42apDYqpEUpb9sNLS7tja8Gm+flhiXsBBba6Doy4JBIQINvKFqLgokCxKGwt+UUX8ygaKt4cjg
mYxsXrV4m47JtO5Uj/3V3SiWQQzSucO7nqveTDTEvRPZbZV2RTjluWN9Q3SBXtzyz3MPsMDkVg0y
FByzGdUPrNKemQ1dXaSPA1TkYxujHlXIip30ubEeY6v7QEQhLnEPtzF3260vTOD0M+92CHD1EOmP
qrCBLgrx2ibHItb0vSHkjw7r8j6J8gWKF67pPVD2sUmayE+5S1v/VzhvZs4Pj9Tgnv8aNiRlOT50
an62E5oCvFnnIe1ok3MEyWROfdfJtx8VGgkOckNskHV1lfOQTMpZxzVBBpH25VtJzgcXl+CS4uIU
9/pUrVv6vq1qzLt0MR5y6d9FKH6GaIqOtZ6uw8Xn0KC/ZXGYkksVFeoAb9DsKDa75Lsa22/w/kfZ
de4RAHW8bUJ8aTVsVki2e4bx9wVHfaXwvTXteNOpjcuBVxB/bZu+RrPenbhtePAXg3PdFP12Vsnr
EtmdWDst1FmYGopQcD3ZxmHL3NpVFie7dYEH4S+uSecwLk7MKunPfSR6zwBvSfHIjKU3UG7l2k2C
gtlhZH/LEK0zRvdqq/0JxPizCEv0lvxUVUK5HbK2D/2GtUo4k1OLgg6cHs3qegzFhVC1y2DA5kDR
Na1lpnZgPu+FfuH11Tx0IuE2RnEja8w2LqgMS6i7UI/YxBno9UV64rm+mBEHhNWZ2d4owN6ZFTUj
e7KMOHUGezo1YdO77yjLPn08PKj8Hx1DpLchOLt4gFCEidFrSlRvyiJskh96G4IQBA+Z7yZ/+Ap9
85RpCfETtSAOY44RdxnPLiryFZcI9Y4zUkj4exrQxyDNQZpVae8lzbXXKBBFDzINveC+S93NPEXp
oTLom+IpLb3QL8qTzxBN3zp+Rd+UyxeUi+pquRLpFvJeHtNnF2wxm+0yPet5VWJvjz6ydPqySJ9c
UUAcC6K5WHhSUhfwe5NxQeiFWu3pJc8/kL/vTNXuI7Gri0L4ozd86aUNe0wEJnTHPfVDj4RLaU7E
GUpYgs7AAlMQt048uxsTJ+CjfIg72HlByPWPJaLeMlN+TgT9gehhhOiFliEYUO0+i8PxTIRhS9Ei
e1iCkBmBh/QLsiu6OIg/GBEsIuuQlnjr9PysI1TuldnHwmuLazFkV733HxxXtMffX+bYfrJqoe/F
V2RxqjXIAJDqwIEdsxqNeL8EWRNJnzgj6UVVk2wk66F1Ip3vlPU33JbmqOYMa4uTLBv2mo/yvcMG
81h05VNmQdjBQs+l71zjhO1fMuKA6klzgM6V8DxpcFSYHdxX6Pz3MUuYg7YU7s00/pAiJ0U81Q/z
gO2dAdt5hDJ+BQcU7GebZ41l15OsptdUZsaZ0CphjZKDq0UaJXOGoSjcOvaSyD6YCYirW2dq25hB
tIkYmZH6BIQUvRVXatfvyl4Cn9FFeYdpUqeHH4kTRFKoYt1A+pYYp17FP4eKla1OO4QxuyfNF6kI
KSbhMh7jyS2NSFtN2exvUTjObnM3De1az5P6NC1fVEn8Ehe/j3dTOPcDvHOOsvDgjE17+v2v3NaZ
5cKHR+OEL8Dr24n5HCYYhonjfQ1IZpG8mn75ToTbdooDmFlIz6GRtvYmWXbpEwEBqMdnKgoLSVfp
ct6WWUHuCyOOtrFnQpXOEIUrxEn2ZtKY2k3wBAIjYYE/TXcRHAOAQ2NzZ8bDyjJbwleqGBylNp3c
tP8g7gBZoeE2R6doLo1gbOhAO1vXgqhvmUbbOpGvIXbUe5SCOmMU0sD6FiCQSp7QpfVAWPMPXJJE
eD8oBhLewLx3b80DY27bWdtdMx4wx873rpSv42Rdksad7s2MsUbp9Oj2DKbYGqqZwc+JtiwQegVZ
+GK5KmH8tEWOQmpzo7Ng7sFkDStVo6iqRASzL9dfIRIyqIKqbxTKWtNnlg0vTV2gQJx7PBV8xo6+
z05DH1qSsORQsQAz1L7qw0s5tNWprpizjWayyfXIyyQh2LIsX1rhG/i+ESIiO/UqBEvrAOulWwbP
VtljmyuYkyX5Qt1JY3CtnZ28Yy9+L5VWXkObuc1YF+9IHC2KOACqE2sj6tshykm6HrUL+l75qWT+
WDNPc0sQZaERbAqftm9W0RZAsL2eYwltN69TkO2SfzVPe21C/eiEaI6zMcBMXeB6cssCGJxfvqp6
yOgoYmZz2btZ2z+J+rEP3ZQfhDFPdzKaN2aRwO0VEmsViVb9kkNbqOg+aPRi57Y+nTjDbJ1z4Y0b
Y+JiTeedDhT6zR5RkLfrRrTEb1X8tbrSb0Yl7lRpf5YQ0l7yChED+ocLKhuabXNd5SRnJWHR7su0
Nu9wTtP+kcv+gq43PYUjRuzEmsuNZacWEp4qZaRq44UIeNolGEI1OPpBOrntSTK41zpZpEVFp8hL
8EzLxLIz1HdT4Mt9Sq4radlMxR8anPde7VvORYM+xg0Re2RomDjZo5NTDz9dc+geQFnFK93e19oM
dXKIPhvKD65ybPVxaDP7GmDhLUvFOASs6NMGl9pwSwQSDtoXXFIuSD6/feaGwxAUG+Y2GoNNmoRf
XHr6a+PfRMczm2Pc3uYuSxXbgAydj3gm3IzQNwPJrlvrn0iZ6iuNEFasyT01gA45Y032m3etk2+r
uaieZ7d7cTO/ullQILCtRrNnGCdBo/rcI5xYZqfzHi223mfVg9bEDGm6AW1oPhwCTfOpRFFBdT5U
4LhYNdJs1kWZjFu7RnaQRMNzBCIB8DlaW9FH9435VQeM7SGJwpdTa80pchQX07lKUd0P7AnxkYbA
Ub1FA7qdatKL5pDHytapSYGLo0O3+vesxiYw+yNGX9ZxQTMzxqhHfEo4rDTEx1uWgcGmDzvjrusd
Zy+SHqFFasBGaNofVsRAzLWinegYYTRx6AFCQUrTciiSwXtKwA/3egMTOx1oV7EzzZa4lqSB0X6J
H42zS43WvSZNfN/1xvI2MHyAq3IPdcvBl8Gsh+Ah4q3U/AQIE6oElx7WE1DWBrbNEGti+iim1jjP
y5emRTjnGH2+s+MnYRRLfDm4O7vOttztNtvCXW4CbgzLAJnwgM6r76JlCshIwKyJ5B0FmCLm1SLG
Id2PO2O2adg7JkZJJX8NFoQ0mbGjd9GL1ZWjPNcyoHg29qMxMt1C53yKJtABOVHxG4MYY6cai4Ov
Dy+2as9NTL2g2eVSipK7WBjJnVa0LuA5JBmAO8Q6g3bs5V1jEGZdHo20t9f2EGsIIVfSrPjITxOJ
qzqUghlEHi65Ei6ERTNQjbsYfeNFOEQAatwdher8BzgWyV46LYybgVw+xiWeqylzxa09bNgTL5g5
+GlRVUS7dsqJLR4Wn6KOkQWeBmL6+N0dcI3n6ABWRiYqri+aBz52clc4SyC0WRyzNCX0uBenCg7q
ecC7r/UzsWUjGpK+9HHWzN370KfiBoDgyncdbj5edg/1BkMx7mxvsS1KnzkZlu2FKoClGHeZ4fvs
OSkgk34jZMyyuh9QL5vVCa/lezSEDWay5DuvwVqYUJ1IEoXAxrJ/q2RN3oU+c/IiO26r7txo5qEZ
pm+8O+7anCaWz0IdW5MTOqqsnakx7RVxw+iIORCqZ3VoksnEXqLyvdvOJzNh/TmgJ9rZ8Bg83wgP
A15iEtb0F7Ou5X4Kxu7aNYQk6YbuH+yBCrVNCuZ8hUaZG2q/VFCHmy4hmsfXeueoFYsZkMjPOUi+
aWC4GyxlnYcGFEUbRLfJz6z3rL35loECQiYMGvzyS7EQ3dcqlxciVT9t3DxIDZHrzgMsos7Rftns
ljwQ9Ti0fELmcL4eqw7ZvklRc2L+3xPqZX2E0o75WKNT18Z+mUQ1qO1ZRaniIDNCINvRN7ymjZ6Y
F3AuOcGRSs5fOwOvnmvwonURTCDLLX5BDf8RTOG2D1xoRshe9KkMD33VXnlCEeDDEaveCfMVuwl9
NuF+gil/1dRHbfliBjMz/t+/rkk9S/Ew5bdmdpwNvhNKKCvDmMqXwG7ZgVo66mJjqu4ZIoWXQScU
oZ/7o0N5cWzb7EwtwGHn8/+ipQeIj3PBoVtAkmcdRDs/tYGGPaRUWxcBNOPaRDKtQT6hbyabMjiL
QEA7VvwD2QJCfM7HBBUn+/5snZcbokKik2IjnkrzKsdF11pEe5WxH9fJUDpSB56IJEq4MNJfs7Mg
Vsfqta9R/DEyCXh3gZOGzleBmr3PyRjiErwoaY6e9MNwG2jHERX9OtasmsyvxYzjjrmHaTnFCZ5/
FATsXk29umMWfMbcsXxSCQ6WGTdN2DFk65sJ5AO82iESDSMO13xJNGObQkASMYJ1GK1sjpgzlDU/
QJ++lG5I8DxgIMPJslMVQvAyupDUvHbYoeP1GECym5ggGDfFMWFZAeNXngKHAb4TJZumY1QZIWNf
z3XMAjm133sCQx98PfuuS/8L8ys4zpw9HLXccwsrnSexJJiQ22lTGWTi6G1wV1tgPxqgEUXMwi4J
+mON0mRFLcq6HEY9sdaze9dPg8eyTuPIaO9shOKbgVjeY2uQcJDoUFUgBmwnvWUFbswvmibgco0o
EqsMq2Hfw1ybDXehWMo99oEOMdS1lUg+J3yAqLw61m0SzQw3Zj+F+kEXXKLzgGKlLp+V02hHp0EC
bQJMRYXCDjP6NU2/UqL7vMYFO5UnkVenGZxrzTrkMfTefMh3+VICayaygrbppq2lAlQOr93Quafp
EUOK/uDXwnmoYv2TSJwQYy+pwMBITnFNjhi8/SdQbgpHJsyaoVAEbIT0Ac3U3ONCM1b6SABb7u6D
OiieErtGhmX1yM1Di5U+59qtklF4i0zE1pOBFSQO1Coo7fCiin4TNSMoSdeJsPdvOEB+VHr2kKTy
UqBOXbMN2o6pcdIHOd1GircQT+fNwHT/hATSU0MTnSuial2zqJGVCHK7Y2yCIVYmaKw5vRnKMaY+
TDyjPetR7i53mlBqEfDArvaoo/ouhlocG6P+CjgqvcQM2/WI0HMeIU8xZxdb6TCIbRFwYBKLiPUa
iV4ithvr1+9MAFZ9fRZlG9cqs+e2j1+MIAQuppOTPFWN/QJwDjKn+cFsoMbyijai1zf0lzaUDCYC
bVm+Wt/khCUslCjJ26rGcBpW+hFX5FC580+TeNVPv8YT7of4Eh3mhVshsYTAN6BcdvkQMyXegoUi
ITlD2tlx33m6s0/CyUcxoNZtrs1n0gZeUcKxUUdxSntBESJL/14lln6Kp/DTnIKPqovTO4eBnZcM
Jb5rhuw150GTPblhYD5is9FOIckYK1K6kqepGQpkm7iWEm6uJpX2s+EMOJ+LaGt001ujAh68Epru
bA5buzWGR0XWVK6rcdsJYgUpluUT0VTszEygK4vyv4OWA5GKqQUqSkgwyY4DN76vGXmwpfC9ObQ4
cBQXfm9QhAS8SKb1KgPzRZHeuB+n6KEKyyfVuclrYGTTflzKb19iTtaTfM9By5LfbG6hlT2OcEkI
FcaebipiJyWRNjPc4TTsL9kQqwO863o96452DxwSPgDIBrP4lnQH9DG0UKYJfSkaB7Y5KU0vScFY
dqWNKSKZns28Gy9+BGYASPdFikrzuNvQckAc9DIiQGMkraj3hrtS046cvvm6nmECoX4fiY9wPDlh
Y7DoQDZW0P0aynHeQ8K1MQXbhofsdkS4W1lb6CIhGtZevsGqPMa9ex3M1L7rdRZ0WZy86e5Pv261
PQniC36t7DelpFeuTQvCRAkHWkzvqOQNZlZw0NI54iewDv4QF7ck41MIW0EopOymiarOLhnjJQWF
iZgi+ss0vuBI60Dp0bcjpkC4k5zSPbyU/r4PxJqGhNtFL+/0HnuUTSbdyigH8VPG+pVifn5uRn9B
dIQbo+qaTeS601uomseiY6EvutZC/gqAQxt0EjyFRQa0rQ/Pjm+BftSqTWfk88Zhlc2ep/8luURR
bo2XJpA4nd20foynHXANjNksDh8nKXm7YK6Bfu/Vxq9rg0eulQ+ZT7wn5tf5LogBTWnlcxJHw5dT
If+TWSpehroBq2SM5QXb3bSHFMA4urEwNPutfYkDDGKMAYqPGKJUhs7zyx/GHwWD0Ze00D3yLsnq
FWN+KVqz3019oE5mMWfH3gjsfVcU/Vk655Ti6DhkhuvF8zD9wLlyFElUP7dIildOOVinRtpqZ9kF
9oluIOimUnLXhWSHJlYzPqEViNYjq/VT7uODY9TG0MVEZ6KRsb2yBkMdSnUbVFZ5yN6iXVmTu9tq
JKgng33XJMDRkO1Jro+uf2oyB+wk99G7nTTv1Zy+2LoMniuzfAd0L28ixFe4PG8GiX6YwIPuIwlJ
kArNj5qYoU3HrXH0lTnefFd7w+IQPv1G3/4PIvg/QwQb4E9+v1SEsQVfhffRfvzlixT0drr/yL7+
9tcdGeF5+H//T/iV/xMi+O9/789MM2vJNGPnCCFYKYjApJMNX0ummbT+sByFU9PRpS10V4IC/jPT
TMo/pLQc4RrsgB3TVv8eaSaNP5RtW8RKWACCpQDq+6//++8/3z+F0vHz/vnrv+Rd9lAAyGz+9leh
+CZlkU4cj4dff/urbShIBi7RaA4OWk4z8R8CzciY6gb2Laz5QcoDw4p2agJCOteWWrFDYi+Rb6Ka
rWvddkenS9M1oK07Njg+QtLwUuuNuQb04BW28exk84s/OgumCU6fpgW/sLNfiXlsV+VgnGVvY6bJ
dkHLY6W6+T7s/F2QM23JJRVZHrNgSZR9a+EWo2ihTTF9fIGujYYv3+EKugRjc685Ovu39jT16V3h
EtPOZB9CHZkJIsivDNrudNd/c4zK2LoDdO+gaK/t2J9TrDN2pTP1YuVibevGmo8aPdUpkSUmP4Xx
I03t4oxDHxbL7PjtqZzBfK2A8qHRQ8vPZmackVxZVbupLZOdSGBZwWvZJtUtKRAarCJkENd4JNC9
DdrmkLEdrNH6Wr62Gswu26o8+8LPiCAzVuA8QpbsSUqL00ay5Q2YozXQ2qeakntNRSQP9TTUS4Y7
Vu2qNY+xgZWxNMv2NLpyvMQI/JacIPIuOvErXQZLbnlFfWDvJ31yIYTY0E0QpZJlyQjH1GNzkXm0
u8jMn+x8QqccwAakpuxJXtFpJr/SaNgPZXWjy3kjMhuZYCqeGuS7q5HNMmpx7mWMbTcgKRmyoTnw
ClFeIHa+10CN6zWtsL6bpwmCbHBUESP6olZQ8P0WRBPQ/Z1SzQcx3RitRP2zRsK9opc7aS5ckMYw
ksswML8mB4oAso7RFjkCkOebAMhxzEXI5wDLVUyaGVK7XRXo2RqYFSunLo7pBPzy5JpZfm2U3d2Y
BzZPAnDT4vQuaV1UhSo8JHFnMdz3leNvu5IZeoEm28KJeW+20/xQK0OiyXDNdQep479/jv7X8h6f
ioz//cdIyOXA/sesyT8P8OVY+tfff/bPM2rz+4i6dl/19PgFdqH9twNi+ZP/1d/886D7z47I/2/Y
4294+l/+xXs8/a9/Oh//PfBR/CE5YwVmKt20JbLQfzschfGHoStF0iJnnDBsl9/583C0/iDnkRxG
R1hSMZ03+C0WBm34t79qQv5hWgRFuo4rTVfym/+t01HoNpGT/3A+OnxrwxSmQdSjYViwVHR+/x8Y
6uEQj21oOOEqa2v4qSVmjdH26fyyRXVVQ1gyxjkignRhPFYSSV5BVEZaTIwbuvXI3s0LHePT1Ziw
ClXrx9imR6rMKfdircqPgscJtx2nqO8XI6zkAEVXO1nsoskxdF3tkjbdDsQi4wrTtjCmJSTF9S6s
Y+RHfKo7h2AIfaDVjPxnK3UsYMj17CUp3NmKw/H4+wuU0OroTgELla5HLQLtSGJ5S2Kpb7E4fJA1
qdD8zV/GNNVLEVwdh+WvKLQDq6pjvziBBdwXVUk33pXAb63vDqh5hb0stChlreAoSw0NNcyDv3+J
8notO9/e93maIMsFTUz61saOOGOsGZFLl1DHCHy36WoaZvAc2K0aAqb7OB5JXsc+rzG/TFk1oVhh
VndvLi+Oy+CwxNf7+xcxjN3j738K6+RCcLjYFpoojsiKQ6+1URti2usPGvZr7JD7Gb0n9pPxaI/Z
u54hCknawVybtDgyUQ9GoF5EsWzxgg9W2ehC0IqtBQcocaDNOowZGsukLFfS0nxAQsHr0PjkfEI8
Ag/yOBmIKeZMbBKS2CK6kAe93VVjTtDN2J76cgp2mtVdSKLAUSXBLjF2t8+S9LK8+yanCpEbhnaP
5YbxUCVIxfhP0chmUoSv1W56jNp0M+fsRQoLXiKC97cps69cV4tKeFXr9r2b7Yi8Z5jHRpTDNdih
jXd3cQp1hNfHQ+71biMb37ki2WRDZe9Ebz5EnfHlsyJbB9yBXnLb13ZvvpRqAErUAS+ym7SGXltu
MPL+kgnWrbkYLIwywVteJg801YieI7SpvsbU16+Q+5ucz+uJ+BFzWqdougkkLe7lQjjtRQiW0kcr
olUBBs/kpsISEoHbGpuOIQzC7GpTmfSrCVjmljXkU4Kdbp0F06/STdg9DTPbGdWMr6l9daYF5RmK
j9IiTLXr9kGX4VnIcVOloJJQix3coNzoevlW99YnrldnlafVu9XA98EufIBwsO85ApYsbxRQcVZs
J6xnmWTgYVWvuBjwriqSCKYGjZtWH2qF/j7pIepC/xoBcjDxs+osRTZzirAzQov0Oq164SkA8Jco
hsBYcavBkvjlpnJDcMhMjsAwS7hVsfJCGycfGMx4+SGC2ji3y8zErh2EN6H1MqhG7hEkoavNWZkn
4DAwIECToDNSDZPLRjr1Kq9YuufKuqVWez/xdjhFoO2Jh6y2yQj8LLV+4Gu/xsEz+Hh0rR1KT8NC
lu/MxNilGClKS/8Z+tqvFvblm8kKcR325tkv++Bou0ivXHpuVqT+jxLyONE/iXYXLDRhkhhmLxqI
19OhCrDI9JNNEL+4UfiMey8/EdAMM1mZF6ez1sCvnPtGTHeE8yw2AN53lxRbNlfC35GRiFWO1G6i
51ZiHvZCIgrLhZw8IoJe9Yl1dqM79g6C+KbUw2Eds1db1bOzNosOT7B9A+bQbTFCcu5Zn3bR1F4U
Nugmi2qXxrC3ht7Zd+jYnCmO6caw2E4+rjcZwqUOm3ADWv2uIRDWQwJycFE0elgR2LZV22YG/D2W
zD84kJkottaNKfiGV2apkHKLpTRCIaccV1Pv7NqeOD2uMBKHxiPZlmKPO/AcE4eJiMFG4McyyyqO
uW2kZ1mXBpFLzbc+WgjqegNsjzDX+liC9BZQ3utGPhObs+nxCu3x2Rwk+6uNb42nZOEzgYHUy42I
sMU2DsE3aaNf3DnoV3ocqy06OAGnce9m2V2Gzt0BROBhDyvQtwWwbi3IKsAQoOGjmAgxvLPw+5G0
8jOYd5hsFJJI49UsmHiSaXVz5cKPzFFzaTaLfIPLp2gglhp9ewdBeZ3y9hZlH74JFd25ZHHPSWbv
QNi/KL2BzhC1h8HXee4SuDoa4u0ge8rTWWxoVrZAxoC9BY3FMK1t9hGDE4h/5it3SrVH0L2N3TzY
VCD0iU4bYcz00xrTKDV3X5HhFPFagNdIUWjbwg+o+uefqfjqis+5d37IoNJJ9UKjO7cteaPDjTXl
Evj4qMeRJxedJRZt4I7+rY7wUeql/LTHDvCxoU9rpZvRMc2bR41BqxhRnhcJ8UcdZaTpiB9+Wr3a
7sBh0X/5PuyRAWcyUmLK3t5IKPNNZYOXicztcgNmUtsl+PvRBxqeHrT9IXZw5s8ZcvmWWXepyGXv
nI0Z58421oJt5Qz4oAdIlymctIFwFYFSOSyiaW8N9uco+89BaC9GIv4fU2fW3CbTRetfRBXNzK0k
NMvyFNvJDRXbCdDQzDTDrz8Pec+p79yoHNuxZQm6e++91rPsfTe0u/WpjFP+FpROcxLdzUsAQqeq
hk3my5MOW5cp6bxjNoOxtQAgNaHNXQL909f+t2a0f6y7Lt7m7SMIFfLOXNpKXg2GlY7i3FgYejBo
YbcqaZ+xgVpFEdxAFtoQC6QjvlRjzxHnKGaDnsJWkwLakTV+bbvDnsgMugrNTU3rdFvPncS/jYmW
tGRsCdglQSF8yh6FQbNkfXTRCX4cTigN5/YmEgn2GXjaYCUYzks4OVuAKR+apidHIZPPLCc52e2+
nqBYNOpTG4yw6ThvhaLHPgxXPQAbg5LTRJ3nSrw8jGxDsmwE7P1tYK9t+g5EbdocgXJVQPPTu62n
/jGJgw1gPeqsfAz3lsF4wXQMuQvbBfuW5N6XlXigOMOyU5avc58DTrMpaRij9dvSeJW0+sm1rMy9
8GoXgSYOTRtUNvI37PqCtzOg6TUgv0JMov/KHBMruTr72XKf5i6Zo9hA1xkwKwVJ4RxMJJNc6wG2
wvUqW9d4wcsRUZIvlnMHsoVMroJYZCbPnDSrE5DjL42uEzzq8hLPBukvE8ijim04A8q80ZRtmw50
lsJDufE6hmm1AtolVLVp8D4dKxO1NDdbwKICVIfwg5jcgsq1X/OZk1tj3RtljReXhhSNRaSDWW10
uyyxkp2ntdq2Wfin8Jn09dlwBCR5k0b5yvUOF6OwDla8fJCxMu4l4IkerbyNIMPDxTf3CIUWE4xi
h1Nuo2fSVhYfN4vq+kcvw+aLuxyRg7SrG2lE7zm8PUyCyb5uAL90AJbr4jm0EhxhGmKfiRKKsHRx
kZXzS7jukaVIHVV4iQGIMSzaScngFOaYxL+oI9v2T56RnbqUDAVgiMSPAI4uPlf6EBNlkt9p6MVj
+MHkgOurWCL861jpIVXsihaNruNBQiDd4gMZMLG2PpJkxlxkicgOAJbt73xqmUsOFKAdoR6363ie
futwFBM3iTHCUhp9BD8VOMf0C/YKAWCLdnaiSdWZhkcdvBpFhbU4tCIQqNlOYJZxQfQ4I/6Yti+3
tj/sOy/rNoNBcFHDOaqcPyY1kt1jjNSPJ43OALAS8Q+Z1YC6YkYeIyE408rKI58p7CYmdUYB5N3V
yBQXphmlY1gHJTGCtxd71J/LtOzhvEL35Ni5DaCFQ1vBqYQtwcFJsyaoSWy1sARKgguiQrdfXMkT
z75BD5gP2KCmR1MvBIOAotwLMGGT9n6DCo0SO+33PeyrnTnv57VDPejhwzORHuWuA8RUDde57g6p
B3LKbEp4hqJ+TZFgM6NkjtkmqOX9fFqTLuNs77u/vHHA+PeUNz/g0ZFnAflvK61hb43BkwZ0tBm1
C/gKTF1m5+Ylk9NVJaV7bBuIEaD9UcLn3XO3KJhy/XQD+vS1BLa6V9XwOfS0gLrQFD9i86ZhWTDE
yr0HRJ8KvbBFDleY51Hst/ahjmOcF/BDtj5uv3OX1yCAJdIXMMe3Akrt3oMpzkUFyM5LKu4OeU3h
TtjBRIBAn35goxF37RFHk/ajtbOXTp1QkpJAmgLUbRSIOUfbiuDKAZmA1wE1KfMvzfw/lvUPQ8jp
sw/lR8qbuNdh5x2rOsTBKo33VGj3KekVSY3HWNji2JchFcOE7nwiTPE5UT0dJLqaJyfYAr41gf75
5Y4ao3sO8/SnIspWDi2nGu1EDTNmvwQmBJZCbGWeqbsPkOWijfC1W22Cqh0Iicna+0A7r/SCP0Y4
Ng92eAAiuNyZ5DNRFpga2/Aatv7qDUA16jeiP/BPzqXoZRj1suqU5h+HKOwdcwQDA2NbEr5THh2H
gxu8s/lpLh5G5cqXsfwcFs1bVC24Zit9dgCW49WWDJ1DlZ9V9qfxGR3HfehjQvA8LOUeoSkIc3MK
z8rF2MYn/z3Y60fzGOoGkVfmXE2IkP/va//9r470oWuVgsfSS8PYZ0SjH9q60Zt/n/z35f/9n14k
4cUzXy0lMbD9+446cJsQFRP9UadorP//P//3i1uCpy5gNRFqrt/574dNwuL/Z74bbhrQ1v/9Gf97
xv8++u9ZMMysz7Ef/vct5r/f++/L//fpB8DVQn/AI7D+If++8r8n/t/TtGYcHZNcTv89n39f/u9/
e1LDPxpF/d+z+t9r8e/neMxKdk3nrpwNVMS9AfsVXQxQ3ne78T/g9aJA5evbumf7FlaQIQqZb6kY
jxPauY1lxMFDmOObxIoA3EySeVkX5quvKFUTR8/7hlbhMUsAmKowvU8lmLGhLX4DQirM5cfCkO5O
ZC60EKqgqivqJzWYv7q0bwDqMHobTWTP/x5iJ9mSvx3e/coKn2wdBzfhiNO/rxkD/WsOEg1rYUDp
HzoQu71evUhvlM9j/bzGPtpj+zsMLXHSbhW+IOX8pfPicwzSGt8xKRZxmXLGCUBL/PvnXJZHqdn1
WtPoD3VitK86l8Mxns+KynGLoEy9JQBPDp2HlsWIhdoNMUVUYkhxKVtiTpfGXp5HEMGsTk8DpPpt
2CwWsKLJfkLwdOpsJkcN7udtnlFPh2F15xhxcfoueLQzVDDawauT5dgEcd7NjAYDJmd9CaXW86uD
Uzm/DU3iJiIHA4K+Em/Y7JctedRod1DbMxd790x9KAvvbNV+SJgICXM09SSsBxvvJ8F/tsMr4s+y
Z/EYEVoEXvU4YTa7mQYal1TGj03dZW9Dnm0HM13+jqX51JUxBZ8DUdyHfgI5x/oLmgK87Yha0RbG
afG8DworqE2V+J1NYrUQlsTVyRE3jh/8NSHUIzSZmq++be9h7TmAZKeVqmqE5F7N1noASXcuVKgv
5IwVI4afquqiEbbeFrO2dTdn2Z5ULI0DGRPiyUvY3ryamC0a7yJyY/NBZ1L/YR5/sE3rV0Bld6yF
oKtUA+RzsCwrrNZPZefUxx6N1KZ3oOBg79DvvCq4VQ3rl2hog1coYU9Fluo35uoHWCakxSXZV72E
4INT+i2yxFo2lde8qqq7MlJ1snqH1a+2qhc7L2K6dJi7gC18jsp4rfssP6ZSUi0OnFbLNn0iBuBU
MeLezFbJuN+37Usd0HVUA8KXqZksuOjORx60w74EtnY2x+w7x4VDDmwKeLzgIJGTxM4JEOEFCDIT
Q6M/NN6uNqxhDZsKHoL1YQn99prxXrR9seyQxfEq4729is6bok5MHCrcurzIeAFn2SGwY4LwIbnt
DjD9lotV+fPl30eh9GklMFIfGtb63OHvxnL0R7l0M0zfTjHZ9OkDzoKz4LwoFl4c031pGH3chLH1
ljSEEJhSHcersVVT0HW9SeY760bTp9NTHxJpOEE5XP1Hb9PCVZUaoD7ngZN6SmDJtbdTOC6Lg01P
t6iPxUMP15ntHvXFgn0bz0q37zCnZ2qubmPtJi/C69oTqgkCZbL5CypHjeO/SZ/t1rG3DeTnQ16p
8dqOzWM74WGXRH5j0uo+cvpVESg3OlOOrI7zou1HjIz4lmdO+9IJs92S6SDimrcfR8cPsWzDi7Kr
lCbtWD4s7ky9jfahfNBLEKEaS6BjrHFu8D02bh/DL2kqY29Y7ru1OBPBMFiXNioRh2pW9XkyhIbJ
Jd61gU3KmImOIaQsfClWQWC+AEdHrBa/UIqu1Eg3yk3seMZEbYcKLNy3WAoIW3ofVlS6kQKpb5vJ
A+NNcVgk8teQNNneAFMJIs14GWWeHDSGtihvSe/IbaxEVlgRnkMD9lL6gTpM1vIcLrVxNtaHfx+l
I3Zs0dgwtmrfOJfmt3ZWIG0RVIeGBtttUODJ2BzqrVYaeTLZFQfoCVsCD1yuv5wy1BaPOFy3nk0j
PpxDuMzxT38ci0iQtXeLc/vLJUl6C+kFlyPCqZg2ZNlL3MY566cwPQyG4IuQ8Tgbk+Xg2PUWl0Y5
TRhN8mZrS/WDcIC/QfWJ5lHcCkiS7rSkEdrHb6q78WGM3XIXD1ru5GSE18ERPBRFeoTP9pTW3nKW
64OyPY+mUwzBkk6u1Xr+3s50cRnA517mcEzOvH/kDCwW2cR1dihThN4eQ9z1A7MVznpQPsAo7q62
/YmEa7xxNaKq8dWDz8EqEkbqbOvFdW/yY+jc4IxuTu8tUf4cOhSxjfcV9PXJSCRBGIDgsgz3jg/w
DvkfUUvaGpDJg+MYJYHQNi9V/kO4sFJ8xc2cknJjxCzJ3a3yNYiVRv8guJI6xVWvJjgs0Ow0bky3
+bXAuy+ob2bf+iLEzo1GTThgTeeR/pR7lHODPUaj5dGnFJr54IZP2WpZJughUxgf4mRgaCGzbxXk
PxRarE0cDpeaEkyLX0VMEwiTO9HKldvfQbX4lBXpHhA/8VZwnS3YSpuAAUkHAwKPwXEZqhd8jWXo
/HUxk3ryLcCvThcYFjgE7Yk+8mLubDTsRz9rgWnUQbiRIXZIvIgEknysv52UFMDaWCglQiijgLWT
t1TI2UM/h49gm+2dkdP2wQbFQjJTEThcJA7KU+EHZ1OajyEVDZ0ntmcvHqMWjP427C4Qc6CtdOwf
mmHowM5k9h7uAx2fLBdpisDRgiGCUQq+rkjUyalfpruruxdPNr8oE14SJNzLMEy0/0OMtOiRLAvi
iy2bE+A5MsTxI7gAhZC06rUgjxnl0OcviG7zvTIy6Sw/xP5wQQDAqAZYL20B543eItSUBm2YuNIN
Hq5EXW66zHY4ljp/xtJneF4gpgLQBa+CgcWmmWCKCzd8pfnWRZV6UTHotVxYf7NuPE+tweJcnswF
iVlGzrm7Bp6/eoLwc73GoKM/x0A1P89uebPJSQ/iQW1m6OnYSYMrfjuMOfatKJ5CEtanNWq9W0PX
fQUJhOjf93ANZHfWaHY/UU94YhiEr7HtdEZYlckKS5cLx2o8VzM4cu43IyHyXVeEvw9rDLzT//JI
hR8HcjXCNSi+IDEeLQ4Dh9wlRJ40+d7tTws/qiXwbSNQX+P+jYcoCzC/wARLbFajbjXu2DYnuHyi
lWF+NWzRFsvPtSK/k2e7GQZAfN0adj+AhGQgSYepclduHUA4NmXXXqbXUh8Gns65SSZs3u6bXGDW
65ROQxFirANLME3vjlTpUdBdp1HjfDa98zJTyBlM15XnnUbKs50rtNjm9QiZwKepyX1FouOKkukG
EL3MoiL1XNujOsTsJbUHvYNOIl5zhr4bavSlrK+i8mEu9GtWnjZ/QqF7MVGERn49Uqf6RXmK+Xnb
nLTNHZZszt72uZVB+C5RmHbTWmsamRMtCNSBbSuxtYTQZxUAbpY28v6lTo8T34dFVJFrOimQbejE
sfZPyUnkzZeRZ8Mjl45FPI3zh7FeuAnRKhwtWlrPi2n/NTJ2qcykcUXseqxr61JbIZGFbUbbgTPl
pbdbiZQuzI9eU1+w+kF1zq1kr3093pKGoh9/WQ8RqR0fWHeXm+85HkoOXDhk7mUHd0RJ6rY3bPtc
R0IUvMsBe3qtoM90HbjGDIAwW0YwQtzKw87fsFteOiWeAbCis+eF/FnE47eTOfhqMv/cJu1Pb6Sj
2g4Wbgen7Xf9kl5RukP7cAfI9rwnG7juPneZRapU12Algwjqe/jIB/hX71rjeW1OJJyDclD2m4NU
+FyuNAyVIuELF1gHCwz5OOQ+tpkldzPD0wC14Q4tPr0Qv9A4KayW6RWmoswOxRYpQnZPYKNsbVdN
ADyIMqrXFierNqPITYFRdQday8Yf8wijSW9q+ByHYLGHA4AiuVcGiBCOLzETdHzEnYXrmJtKsolt
Wjrvu3iR331aPRdANO55M68ydPev6cnfPSIjWXXi6GleyaauX51gvolU/e7c8MMy1BX4DC1AZDXw
c3KgfMMt8TSpxUX57KPF3cJmwIuaZS9cFAzN3Ly+WXL1fVvIiu9L2xCAx8GEYVUQBQH6nYrIM+gx
uGTLzAXOMoW3WJSkb9g/Q5oQqWl/0NC2dnHGaLcFL7Tvm56fzGTq3HMqIfArOFlqLK4AusNtY+p6
xykeretgwJkeiDfLCMbiqfbN2TQSUvrc4VCU9Uul+2dJb3GZgvKs+uK3arFWIyqOTAsogTk8jmPQ
7oewp9NrUiUQehMVrpVuVSe8Y7osgLR0Gm6LusNAm3HQhhz8VOU2yhhyQfu4Z6bilN8LfHr2ZbLD
QG7tvKBWu6kzHhszX1m8BuZeGD598zn6Kak0gtGk6IxTik6RsRNBJyPvWdA7X6k7b9y0wwRX5Wdp
aJ4MB2uQVh1uR478pwnqbURuaLYbZIg9UA0vdklMXFBmODyWzNgHxa6e2TWUVUVqZrTgkxC5GWYX
+hdowCDMfmMHPgAnPdj4dIDaGKw4Ca93UP0U6djuclQUG3OOd82IQGmCSLWnk8hZKoWFoNot0ZMe
LVSGYlkAjG9jOO0PuosT5j3AIGGl5ojhbf4wtiAx8UrkD6xqxs7pcC4naBksbkI+uYZsHMyCBOl/
3/jv4d8XrKLrtn4/wsQrlvgyQs7egL3F7SpDTo4yfEEKMxzLslxTZZnZMHw3w/m3m8s8sugN92mX
o0Em8h10z6dtYBEyOmALCl7cAnfVgGAQTmASWzq+hMG8h/NFrykmRTgePbwHOzdD0KDGTwv01nZS
prsJKxr5g0N+tVmA/zIIQPDSgcCxqaSsTcHRldAhmziOELxhEksSfunYfFGB4JonGnkTE9XDnt+m
l9J03zI5VHdZJsmBEhFwjt6anfplcJokQGFukXApzOyLp/HntvMD7UpNlrx9zWvTfAganHoi+yGx
EhyLlvLBmI27nYGQlNngHAcovs+1MBGUhWyTNSeizrHTu6QtrRSmlbFVHwrYwHMfOLd6ycKd2dng
ajixj3W2RXAhzk5svziKWzeUlgJb+FpWCdFhA0docAPNgMOatWnPEBzuSBxe4Q5/lpUl92ONKgxC
0aPwvnNI+3unZlbNzPrixm4VoWbiQGfPHO2G9CJr9aUYhVGePnZWh6w5gMwRE8s1YyRhwrLTWfmj
65uPyeTQTspxeu7hvjLRP+cNlZycgsdkUr+cDl+PJ/bw/umNI6WA7CjFmsIGubn6SBlSpfV0iGui
Uhoj+GnJD8Dwd0taf5VNhzVWSwS8Bxtm7rwYL1lH/p9MsSDbmlygsepesA6hvoyLfR/Yv3KJI5vt
kuMWKPelmX8xgqAj4/7BuvbcCf9a1/a3YuLCZGDydg2ImdFJH5Qn8n0wAfvA0rDRTfYjrVCCeJrQ
67B68sb5DRLOMRsXJGsz0k5/xfN9p6DVHGle/bjBHomv33fgCYZoIvOQYwH9k16Yb56PA6PGS4Oh
eDzmRvxcFPYfyT23A8n65QkEgq2zZYgSr9mUJBC21qPqPFBwFK418I1chr+xXn12PYtsQxTohinw
vsJZhABiyiOEYdW+BLzTe5gZDxMoijawmHxOIo64AbfJDMffdr+pFKddAtjwVCzjyRoTYmMBatfr
j+Ttu9Po+ciwS2wsizmR6znFoaC+2gq72fXB34ZqgQkL/QCPv2Yuh4I2SbLsPIvjlTnY3H1dHh7z
OaQrp5wrqUzqeeYUW7sFRHk1DodO4UR0BPbA2HuvZyRCSU3D0MDbyJhZ3AtFqx5p6A/k58FesVxZ
58wc/a0aauMtm+XPKpz9PzPBlVgB2adUPt/hb8Dip51/F6MZnDK7pCsxmBkiGmVsUMAZGzdJrSsY
C42mdCH0vFq+695/ivVSvgeGv0QWm2KUthXpxUXeXUMhSWCY/eHV8VHNwejsR9G/zk5CaLXt+Sfy
RIZHkYI8QbVQf+udPzvq27cLYK0KMUTCClMKaUdG0RsX7RB0ZGXub1WjMJ5h6d2YpV5c342/O7g8
yKqqdymKLuLu7a/9nLr4ksDEjA4Km0lPFy/mEJow4fXS2f72R06rplvIl6QghTNfOy1IcHoneAp8
RtTjeNJo4b47HX87i+e+pp1Bq6RNvJPtBMMjaV8KU4+ov6k6HXN6ZyDx1AUc8aq8E29zvNAONRV1
jIC8bLtdQrhJ6uxdZ8gQnGLM6yYANmlgp7u8OhDX9YmBgbkSK+jD1BMa2c5MUVytQM0Iav4hHYY7
0xcvmgIyM8mGGM/AvRT1W2O09cMIIu+ol7TbG4wPfgVrvv2Qyw+47f6xtGlvEpJ1GVrZgL9GCycT
dUx8Zn3tBApsZctD0eC5ZfVwThrZndsmOwozfzL6+RjHhEFMjfF76eQpW6Xb7qUPXXm2+mFXOZgH
0QQZkaPbW4mpak87CAp52x2nVj206CLHOAvW6hLqxUCtXybsYW6yB+Kw6YmM3PpF82jRb7s5/qKu
CVnWkZVnXK+Z9UoS9M+597OLqINLmHTO2cjRS2pHHALVvfZCHqRyuitkHaC1o40isTpM+NmxONdH
07bPhZcgFgPJOLsG9mUd3oIOxrwZWl+VEKTNldbrsAz4cZaReSTU3esku/V8CuedfrC6hgtGvY6A
noq0+FUZdSiRwt2bDipP55+06T5qD6x/Yp2Xqf4Nz0OL5tdAYK2akBMMiGaKjhAq2k0bNdPpCXW6
d0XKXx06L9pGAUGWto66tZcz0EklRbmFJcn5ciP8btzak/1BEzVEV9aPvrygRK3hOaHKJrRwpfT5
TylZYI//HgJQN/uuYXo+AONxWqd5WqAsLQ620kyPaEqZpS0AcpAZzucYTl3RkPzlJmFUZFPz4Nmv
gNDMY+vKh0ozTDYGCMMwMOiBL78LS6QXPAFx5CuPCPvJfe8SonBCBx1PmJF7miEblKBUEqsVTwJy
ColIb2A/OWXkKBbGziEhedjFrVfjG0Rf5NRNgcQ2/Z77n2HctJFgPLl99noMOUD53waIWLeqeLSn
wjhho4PVoDep5RonDSLBXEgsQ9YtuCsyN2oznwAKII23CuAP03b/gu5wJyg5d0DYpygvScoLrRZ2
x4hWo3IDf492oN2RbJVViBbSMsRp69F/Q65RJp1xXMcuA3kNBQfSQzqJ7hwcalMV+CfhlvFvHDnY
9p1aLLvRePBt/3uOm/ll9hiCmUx5dxo/YtaA1EBHGL5ivLhynmYkL9yFxo7djcjRslOdEoCDsMZl
tZwidxxfVKWrKGDXz41h3onYbqHaecdAqB9IwN4BmWRRKlvEcgzRhrdkxAOZeAS3aR/qRE9C1OA0
81FaoiLzz2BpQ6NSUQYMM8Nv8m9NeEczW8BUdnt6S/e0cF4HEmt0h3ivTUxGe4BQHXs42153B5nV
nxXq+35Vj4TXJpj04VUjCsGm6vIKIPnIu9e4tD9kHcTXoe1IsFsI/HA1BPoR9M86K6gUJQbNd+oM
1HJMj/uDNXCMi3tiN8QU7yzPXvhoF6bVtwEuBCK9cVHzwAuda/ekyumYeeC1PBu2ryKniIKrts+O
hUDDAiEpoPNiXT8kLCrkspn4/LzHMQfI3wK6WFIUoPROYYeM1rnr8z8p9kZ4XwS+jBzmSuUPyAch
9mNuGW//e7CmDtCQQwsFNEkMRT5e9gn2urtHnFqtSg/v3AJK1GjQJo6k6OQ2FofxpVdpuc2n2t8x
TJqU/7daZYBFiRSjqYkRbM1qjRszSV7r/PMcryzNGi81QDsiD8afMT0hQHkc2fzcY9VX8QXNYh1Z
iXtKmHVRvvLaSwZ9NibJqMQ6doQIs0PPzHC+yp5lln8bgWgjrdWMekE+mSDsD4kJ3EIk7d13oTDE
kktsyLyjJT89UZzqrsyfyyyFuxekuxZOM8mJN8WGzoyd+yBGrNo2Oj2QfmJgtW+syMtaedRNh0SB
zmrbX+IZYM2EF3DTleGLpCUHRXTuNkzulUfL3ax6+2LGb7BkYNUsFm8pvkm3eV6bAR2N+3kxXRhD
VbF10+qj4bSznUz0JgtK3tQbfjoxvLKwUbtg1iU0Mi6zpQQGZJYDraQPuSzuWTFnI/2D6BSG/Ldp
jE8Z/QyM7kxThn6mZYUQkByA/Og6CKzAWZCA2KyaK2RVYDv2GTisk5P5wdXw809UY99mmoabhGYo
wvz2kWNME7mDb2yG4M3q0BQoVO9ZinrOKMsbJ3ci+gZYtsEtDRWHwjx+w/UAB2lu3nyzLO9Z+idn
1JmailN154c3+mmftZvZL6RYX51aMqIQCbkT8DNDkNMbOzXqfdr/aRQMHA0HG01ygSHZrlCmoZtt
K/UOgssFn/nTXawCUVhZscjkz24NsI66tUMmQ9IC3RjLmNposThouiVlLgYY9MdZSPmitg4ZGtgR
srUPBSxc2j+8dPwgS0PuG+Q5oAs27eQa5zqjSwNhNHZflN//YJT0XaR4wVdIF6KROqL9TuOzq5is
dE+1hunUQsgsAvFYJP0lTcH8jXDmGWoF5wSSCYEPCYxR5Ct0QxsktwahMoCPslw3TCEotMbV5GvV
P5o2Ru3jWyRy23h3lJruk0eQSANKFOtSAN4rxZ6sqXDxkW3ZVSAhSUCHCdLwqcAd5NQTHJYwOBKW
tPdl657C3GGmwSviNOTGangN2FIxYLROe3AlwvUEOfiUPrMr2Lu6EL9C1IB+E5DsQCQKzKGnMUwJ
byCkivPwc95MLfR5Aj9seHNf9VxfYBKXx4nCFXk7IACYGInrPbgt+wFCT4ZehAS6NYYtuu6/2alQ
MnrN38nCY9tOmNRyxUVLqhjHuQPCrhfK3Dc/s6MiaLBJA6feOuVtSsjZNW0JySUNthrqw6ETpJv8
cJBIopD4w0E4WlyCx6kfRjr9WwYtHmUox6hiOWcG5KFEdUeVIXpymBqj1KzjvRUgqmKY/Ra37ht2
WP1sQywY1h7U9Jfr1NxLi5koQhyHCbRLZVWZG+31b8HiTlFqrgtA0qD/GbuHRKhPMdEDnSZWS2U3
GIuQtyqLZ2TZ2VPTOn8FA3jwLVBsyoJNwbJgCXCeytIGUX0DAXgMWDWwVW88HByI1CwoMzPK20K7
EJnBU21ab69qTRUHkrPtSSbN6mC/EGxM58x+NBxaCmXjcM7X35olZYPNqN/NC+6D0SgfEi/zWQX9
F7fsSHJNDJu51rJvs4n9PajgIDcoNvzSHmi32segHh8Nr2Zry8o3CZAb8UoeyZrIBOI8TpnAq9HJ
8MbBBQl3iWIleTbivkXiCyl8ZnyP41sR3NsF751j4fW0yq0woGkSuKiDmFFNpR7pXckoXocylozw
QArQluwTBe/Q1gcXv0lnZPBsAdjkCSFBmE2uCnrqfG29ZfzEJPXe5qbto7SBXRCXMGozFwX0bCMw
8HvvDhXywZQIHANPx2RDADIA/3OwkqOEArwL6vbmEbqgEoCUCIfZQukbb+wg+QXHB012S1hEbEee
DsVGDEEI4rguDnnx0DWssaVFfU5FeHIN82eVh1/QAybITQJ/ZnvU640Zhyat/ka9+5o1LXPNqBwI
au31RyN8vZ/keBxeCRAGDmzJczPPH//+uswlsKLJchT0fvFRl91tYZ8FP0mLCrp/QE+zXPgbbbPf
4ynx9gbdv0hX9p746q/SA1liEp5N7+kajicnPKxs0JY8WbtjNQyz/uy7Aw6BIKyOARPCbSuzW8NZ
7daPGov6cmtHA5GSTeR0CSRWOogS6Tg9J23+zGrJG923tKJ797j6DowGzZlFpDkmB1VtmwKwkaGW
r9gBccBg+BcFBlkh/vRUd3a+b1YG+2MiCvpURnntl+ptsodTprljEMofqYYAw5tEDRSt9YwA4LeJ
+mxhytfNzm3s0STVroYt+Fha4QowxccmvYyCxzKgj5KZTENgY+LYuDvrmd8ieym8M0sns4bWjlXI
3bLojykM1WXiV7WdRXw9d0phQPoJRus4Gc4lFHQTG2d5nBmlRQ5BIWVdRnZwJrspdIAdLJb9waex
kpICus/AUFJifqW7ks7+HrKlE4WKQQ+GeWdrexkdYMUZ2kMJZmRv2pZkc5NMsLGwCW1q8QQ8SW1G
+yvDQIBA19kwxb8S03sadT7vSOVEAPFi+FW8LbKYNEuDicNiioh0qpfZONnzQD5IMr04Vjfuk4nV
mLOCI5eXrgJLhhIHHbptHBNlfzsOWKOBsf+mTK+yoh9qEblFnq+zI1TlrsL+De/fY9+iDhPVAFTS
aJi0p9Nlff8D4MXbCbmYU9Z3EGIPRIR8NOX8IJtu2MPLOg9ZVmxNknPxFJJ0Y+2Qn70GefzHrWtI
o6G1b3V9WOwGSmuP8IMwTyf0b4JIRVqY4uIq2kUTg0kyYloE7Hl1aSmqj21h3sdZHGkYYLIIgy9K
UTJYrYeJkHbOaG+LnN+0YBmdQ2TuBu46L704NTFLcYU1tovlBfeX2A/0SSHHl/QcWeXBDwCdcqyr
NPUJIg3BXSYIYQOaXO/B3e6/0jTYdxPiebJnRG+uZFXUifiTHsZHxiL9EQ0YIiMSCBwmxYJA0hhV
86BBYc7cUCdHLQ95lT+bYY5enZgs9J2xua+PXph+J2umBslZWCPMF9uBPu41tBKTbtw5Zfwnttht
hEmUiOeFJxLfKENn8NJ9z1ik9tGeBU7ykXn6kLl2Q52CqBDE17GjycYMvKM8QWQ3IZMqSQeY0/qm
M+shLIz5GPwpBsv/7wVwlX1PY38DcUweYHfhQtHTyU+4f1JpH0VJzhprF8HRAaMU+YiAH/F+mILo
Jii3qfh+wMORKxy1ZhM/jhqjTjDEDC073KLEZv8fks6rOVYkDaK/iIjCFry2t/Kt21cvhK4MHgoo
7K/fw+zDbszM7sxI3VAmv8yT8l5E/V3UQwXPS/HR1pQ2RPEDZa5g43vSbWyDe9tRzqEHprbH5N/G
fCxzQAZkmqk2NKnFgCaq9koVl6kYT2bJkYSpc8K/KcDl5rEyDCWXerhvfIqaEX3mPLcqHbdmnhH8
hjVFyGBfLs4I6cLH6IcBYwGG9UmXX1nYgaJhXc00yaFB5nSeYyC3dfGA+6EFzZH97bPhcwAwf1Ro
qyIPPqt8eGazBd2zyEYmTwhqwp+MTqZ14tl/he28pg7FBgnKfWjeBy1ZE5rxMRBQ02bYZyu3CE4O
WQ3CZ9woLI1rf0r59NKJsvfebMJVNrcviDXhLlPzvYC4CU6bbdNnn2XyCSFMiy+DpBrtH90vB5Iv
LnXoYCMU/KEAPLBHtd5mMmVLJcC71bmRHTpoJLDTJ32YB5NRgxptFhUfdjNOozrFSFlz5+PGeImM
39LoArycuC0NWTjn1OLopqR9nIsy3c7Kz8j/jMw76LoaOmtP7ZF5iWv/5PCaoFesK125V68RtxnH
CIkNA4zXHBzqdDxMpYsLVgZfbqCo7LKn3ymVX0HZfJDnJ6ps9ddKpKzwKG9rIwHlw4HaCgi/IN6u
6qUlsx8/NX0ymzYx1Gp0SUq5LY5pe4QllfD/7niGw3NRscvrGalGpsPrOBOVxTTKiAlXjEpf5IJe
ndRpijhoR/XfymR9dGuSlf5YHqmqe4IrQC2Ks4845TBg7F67XqytHO5Ya3Z3dl4u3946D4rHMPBf
PCf617alsUkwJTjGAaLsBZPop2Tzbwt+CcPIb6mc7rrO2nU6ftG2bU0zLeO86mR9fgrOhCiEjz73
8jWxmL2Ku/Po1ifGhs84Ew89PYFOyCcB6uvqIds6Ts/w9mpN+wisMe9UydFpnxUAXmWX/lWN+EOY
80VzheZWvHOC6LvjIYySZXdGnFnKH/l9Kc1+gxPx6MShu4OxOs3UHMjuntXh1bCqg8c7ukIgO7cu
lc6JMJ7jMfjycfhjZsYo40UEM+fkO02np5lKSjCxKyHGV9OyqUeIGenpbGmHgjpevTtd/jNLsaUC
EC5MQ5FcyqBK5rtwYdu55XiZBHUrdvwC0AeIBTFZpJJV1HjVJqXQxdakmSf6wFZcKGsiTJuoItNF
V2LKfc0J06U5otmF+Fx9m9qSAkKDAeENM8hxlmABdeAdu964hlJcMFIcfFnwlaEwLouwn/1r1YQN
Rj4ya9ygmjJuJE4f81iRZ89XHviUFZ2iPzJUL8AssVOX89rHWFO5iA+B/mBKc3F0vmYM9tpxhc0s
VGa6luEk6XsTDktfiXwwYjfaTsL/9DNA+CarOoPMeBO65Le9oP1Su7aNXubi7ElxxeGydnOa/9S9
g/RRGDNjA95WzZmYdDFUcNWebM3rgSC1qWzDgPjdMTCIxJZOCUafdBqNBaeZBrNm6KqT8zH54mN4
D8ngsTg4G561E3yQ72iojhmTRi/yr24XQNmuCM447Qd2GcItHPlM2oK4OUOCnxuMREpR7Swu4MOe
UkZLdeS+48B9hRRwSKSgW4RaPSxPu9L2brNTPOa15JpBhMR1+OfYU/ooZ9xGFiVys7buk+bQH4t5
WzQfxcTr0aO1r2Wvv/X4qCL504MD2ImQQzyXZPBa85+JJXq9HPAaK7uNnnPOjPIOYg6tNtsqGlTp
vGk56bPZDR39V0l1yvPwSzaoooY+G+6dvoajdulQIiQSlms/wUGSF4tTxvgSBRPCFoSLzKN8U3vq
Ucds6lPJrgU33sqC69wbkCNFcOLpMmN99qP+zPCW0HZImGa0NkOZvpuieCM9s162BUk14ZwXH7oI
PSRBeCG5/8V+WCcRrwn7DIvWT5n794qEIIKHvR+ptNcoqwNqWdwPFzM1Pq3ALbdhnfyDvMOhwO05
+9cnSPwbqL5/ijltlvrWYs2Sfhiz4N2ey31t2VvVhSQdwuC50Mktsso/deJ5GN1j1LHyN3bbM9My
3KbM5olr45RhQTq0qv3rFoBBHU5DtaIxclRYFYOh5aLMyPZci+lpaRsiZ/FeWyy6w7LpA517j1kW
gIKheoWXoQMM73TdK8aFU5yNCBQiv+r2fUyoQvShVNSjfORmfLWbqFxXAZyoznzHIBxSoFK+19WO
cD2+5Qk2W6tIOgXXqA8PWeXTIJLUh9wzqN1DBGQP/aOnZEv8/V4rY5VA5EKJG57arHocNKGs/KG0
XY7dUfglzP6pLsOPJoMs4PENGXXw7rvVwen03YrjVzugSnnZLZr0bZhwXjhTcSst7ycdvn0rehh9
rppu9u3kYbAuch6ZwCBcDvCfe8E7N2/2ExoCZI6Mkq0Fp8AsEL+dIzLYEcATgpjcoW+/dwPhmNH0
iMvq8Cp5kAxNopbWmqcplM9qqGwMK7v5P2T5WNx8b3CZyol1U7smSQEWOo8uX8MOnrHXvbgtomyk
hzPmAqwxlf0+kzIjuZwBPoePyNdErxz3ccEfVRSulyxrq2T03glN/7iCzcHgHN0F/XNZVbtB5w9W
mv/GDSraW+vPvxklqKt6GF/1Ly468xTHw6vd3spsejMBzq98ekbC4NOb2NBFkSB2+6TW1UEKBiZd
X7j4cLGrISCvl1UNwE6CDrC8RE4ZP0yjpKZvpuKcddhaJxmjeIgIRwaXLOp7vaghusjyY4XIIpwn
JQgQ0lnYNAq13/b/WDbdDGD6fZMvn9pfCttsllqgIK+pFZlE/so/WdzuW6J8+PnXbqj4OVvJPao+
6oCxNp/5UjXEqHFvpt23Q+wHT23bbXkKgJIzOUeohjG5S3fM4Qr0auNqOCO92FijrITvHwwT73j2
0sblKa8JaQwTp+4Cf0tAP6eh851NzU5WZ1g7uHAWBlsNT2E8h/8Kc8SaZ/HpBsw7Z/nK47XPxMiI
InUeQJ2+5hFv3azQxKb8zdMxtg9b4xC+TEm7j3y6Bcy++FAFtQReCAnOf68BIKydWxvzilT5eJpL
He7wMjJ3I+ddxBx16CVY+keMtwj7UTzS6dHx+nV1seNlXaN5AFWYqaidJKsno7tc3OhQmPeNTF5A
TW0H7D2LbZEZOl5AS4mdtPgR0zT5KOjHG1LKQHNTvrjW/JoX8pYEt7LCD+m01r2DsLFPe/OUwAmz
ZPWhfVHtzGS+hpbHWMRbxtEt2yCAVUy8Dwj7z3WS/NNO+GDws1NGwhbPAajk1LaOC/yOgGhvY1Mm
/IG/DSd9tvpoOalSQBW+lozQr6nLN230xeOEFhCi/erR/VKCcrQxxeuKWkutT7TybXKAuJasbqWy
4BUSMZ+Bhz3W09UjuTvmFxrftIHx3rKPLQtZFHHBIHZAMfl0idvxxzWMS1caEO7hI7b2T0vs3auz
M2bgFJciB9iaFLmBrYNK2E0M5nvvWMGNmUy1KSl2Yfto9ZVf8pp2IsBQG13XKcwwe2AxFmmPKblh
f6VuBFPX9GRrptcpOXj0Tb7CQugHxzdeAk5LdiorTATdTgii0BY4/qadEZs5CGy4G96q2XRW2WDK
Xelg4Cla9+jIqt7kVAlwHsLHEUzFOZVYoxDZUWq6ZCfM+LP12upoedlrWDq/kzVYu17EbPQJt0b+
Fjw8mXEZVP7txR8oLYsoMv7ga4Bjd4/MkaCHoBG9eR3wUE+qy1dt3Vyt/o3ZB3N3P8sgoIscLgM+
uBT3S5ijG49XYZeET/kaZ0fgHajNPX5SwcUkvPd5PpzchVY5E5wu9FHCDdh0HdcUf7J/vBlJ2PM0
dYaQ1Phe80SAXYQzgDqabUamVWLIHmAehmTaWrkncHmgjl3gBGx+nYR2CUmXlhH9ohUuw8wB1VO1
O0dTkZWb3n12qxG3zs7JnKUr+hevR4luiaMmyxRPvbCHhZPG1c9317Um0BHgPs2zm/TweIjB3CDQ
JGuTVA/dYebFTOx3JaXCQq7XHFWoa26qj/mlxOuMuYt3b8qhEFAifbcrg98vo6pv4GAOC9njX43u
l7FHoaq1C84tGZaR+w85i5PdwCogTXhxEtxMcXkgWXsj30uNte3vPKBRo1RvdcaXjnpvrzLSjiv4
kDgAF91zxHa60i1CnfNGYTv6u8eEeoRHsI9V8Jh4Qbc3l8WDIRs2duvL1OWHRxOrNekdgf53V+cK
JnFFh2auhxVIHLU2mLxF1bIP+Q9WzskHACoyULllGmBSA+CuRY1UlHb101QPTx0qURGbwUPu2C9O
baGX9QnugbA42tlz5P4TPqA4YwK17CDppjg8nTF1ruFFNp7xPNjJD13X29rnlp0syZ5MGRvAv+Bv
LaI7krNnYVlPmW7/JRmxLHrW9sSD8KVKn0GLzdyqBImCDr/it7LRnRH5WnjLBQajMzATQgKEITyL
Lsycec569D5Qm9A/47rcJ+QkbzRl35QU/saV2Y8PXh3bpIdSuMbrz6WQ+0esWFODxTARzSnmpvSf
H7kALaKIJd2/u7l3ryIuYWUbfIp54W/2/SYw7SfKDQAFTjstXJS31GKp7IiaZWnNptgwbVXFHjQP
VAS8b0ToLZNGx5LLDE3NVHo5oM1d46pNpr9Ejt8dk3EswnGWF+/MZNASNDWKzKw75HMIf7Uh6RLF
s3koZXWmI4BEWB/u7Sp4hjeMNDMLmm6pxlpXSfFsxJCmHYk91e8ZgtshpgtasDv5PuRufdDji9Iz
Aw8+LAhFF9yc3EMIIK7N2A/5RCkM7sy/LQHGBLX/1pf83iGrkkxa41GhKUVgHLSC4CJipjOpwcyl
qV+GbOqXM5/czG3M9zzBB0jsS8FBZ8XPQcpgYCDgwI11M2b0FqK14wbvyNW8AKaMTmmUNJsI0TdR
b3PomywijtpOWXCzasd/SCUJUvbolR2GPZVCw2uFjEOCN2PKhDaUCT4k6WLAEkSCcTekr4DwP/NO
neE5XLuOU0UY6gX4i9Y8YqHRbECiTyFkH9SQcm97GdAOPdteLtFjfjQkvkrEI99e5IWcOEqogaEh
gVo+BvmBeh/DMQBGcqgMpjVPV4paYV0St3vtPfAGSMVnO3dPmUENe8FhQE5ZRrhTREfijPRnkB1k
R0hfhp7QUD4NXARoFMPlKYd9is91qLvXxo2puOtvNRmPp8wc/pQIjQlTzbVV4nubUVujpTA8kxmK
cNXqvWxfzDAoaRsiED9zr17Be8BETSKefmBnNXjsH7QdkGWNWnuTNclvF8eH2JvGrV2HABfGliBU
A/3KI5rgQVcxm+Kxhc5GV19mn9yZAEDQDyzS2t32E/PYNCPAHU5kwrF2E7phA6rri/RH/wAWj9oM
gylRRoZm7v+atM6LmPBTpkWEDrLsQJ23jlz5NEJ5bpnhkI7RgIZKkC70zLh+ekxHfMStCuodMeSX
OXIKZOXYYOrLBH6oBHq2RzG1VteCU20Fz2WdKrD1Tpj8JF7r7Mww+5sV/RV5dyiRoWWG4GlhoIRF
b65t4nQ4GN36TKRkZ4dMhcdvM1I04HTjvTRwvvLWbHB/+OfURY9JUi/YKl/tmlpn21F5eDzirUF1
+IbjJ92O9XPXU9nUlIV1kLOaMILaOK845sQYpLbNn9lX7n4oaHelv5eJ8Xdv9MPR7WAZw1jBIWcR
H65l+qcvo19cKW8ubUjcSZlR6GqsSfaQEMVO1VXBOiwoAuiYQjqNG7xoQRsQPfWTTKpDWR2LRfSs
sui7DfZLDsE1K6oXIWdcJw7GtjU/VC2/teGJ107bn1Op7+U8gnjVkUsKdv//E7xXCXqKKu4qlMZ3
woWIb3/CYJWEgREHNI3mJoZ+jl8hQe5PkuHDEUffTPv19K01wXakj7BdAEos7SvoDummZkhJVv9O
U8gd18hkheaxHVhK+yVJ5kKDGZyNnyzmV+4ABQjvucluPbOKwzgIc11Nzktqcbp26PWTFVddUSen
Wen+YHucw0uygEZhXztZ5fyYpT54LJE7wmYPbhvnm3SChQQrjON4uPck/b8TkT7WI4NTltPFa2SX
XUJin8Ym5ErUeJRnLkZGf20comtjR8NlEbndZjB5oUdGcFvIlps4jzqOHMsZuqPbjmzYb9Pl79Ni
GG6KUG6UgoiNm+uvnJ+VwuIwpNSg9KqF1KPP3SQ/KU+4++wtK/M3iDiVgif4N018erQ/7D0LakId
sTRTky43Sej/RGP6FuNE3AR62Pkxanw8oASS+a2E/IkaKOwVdwl2Y94sE2MuVj8wGjQqTbFJ7qD1
VxXaHwBEh8iG0ffDzvQx4/h+d7H8FgmYcCo/TDVy4omLEHxEXJ/G+FlIzoSqwOM291JvG2zu617K
39qNvjzZvHsF/qVkGU0Zw7NBmmzt+fmhGRoml3157DIbBUiElHaPqA2lov1k5o15pjm53KpBbaCd
yitH1l1aT7d0JpNqkFAeKCQop4bP++T3SJwZ6QDCkz5q40w1R9B/+px9lIp2lmsddIQGB/N8or12
eh/7Id/l3bytZ0bLAcoyA04IheY5ThA7Mw8XaNvA1GGEQmuM4m8jVvxgtQ3Zpto/50M3n4X6yHwD
aFdt8zYVvnHJs4A56kAQpG//uaFdc0Yk/967FNTKZqTWcKrhuRk4noLmr8RBagQY0nGwz+skIvak
2o3jVcWNmlZKPZYKXx7aUZ0E8dRt2/EaWClR/0bbgCgVDgf/7zjAsfEooLWZj1F2wP1qSnpaPFgX
ewxhazNt76VtsVAgMVGhGW3TxuanHlxkONaERbPJvOEGhKY5Uej2o/wk3NmDd1dha1xj8O6YQygu
au4x3cyZDSHN6q2DYsyosKdwqp7tTY9Qt2dfmEBFGNjwaG/s2mofu+RLIvjSHIBmAMXd3hKgEYWq
PzA5PYS2AzFAM+HXDuumWAKxg2B6ht916ES+80z/gxG1vUlpIl/B5rhRjHW3MXHsncm6DNGBqoN/
VC7T/V6Wf4Aj/2twpAgBLV/DaAP89Zl6lM921Oilmn9sODi7aLDSwxy6PyFXbzrIN11sOPvAAUxs
EIM3XRJ3RB/B7Eg9PhAxzg6TKTAuRKZeSRteMV9jRGg+12Ao2pxi3izjXVfu+IjaNWAwyv/R3ERE
5Ra0D2YoPg1e3wspv32f+gWLiL/YXsSJouZ/MDEZRaQZ7QMsPSa9XdAn+ZBKB5mcrnHu8x/CM2h/
JZ7LPB+EJqyGp7QxX4GZLfPG8ti3gDO5zdnUqKRzYa0iqjh7QF6wWM3dPMUfogXD1EVUkVo+r9cy
M+Je1KzmjMQCHbDvWIVPjJwCWpeI4tncEErjmyj+V+v86dKW7HY2v6iqJcviVJrvel6XZg0oyenO
iaBS08/B5sCjAaTS41qp/G7vCu+RjPIChKmAfBX01DRM2RctvDkbc/1iM53bC/eZsoonj8dEeAhH
BEHU2s+rYzyW8akKI4qxK67eBd9US8X51MffTUnEvO6WKVVSmqsAEyBrBzdFZYX/gOClW+pauFTh
12M0zoPfWe9MvFH/kics6GT+KZbUEInWfsQeSFEaVil7quDSOIdJci7pCdLg34n+2ZLP0zFyczvg
NJSujzkZpy/XL37WWqh9y/kCEEX8A1oi2tDec85rAylScz/xmWyMyTJw62f3gjRMi1lHf9GQ6Dsk
AVieVvyLIHIKoERue8GhyuNOVTiExZtOUKdAj4/MQtI/SXVJI+6jpCsYpkx42wk0HUYpPq20fq2T
9BZHmMxGD7WKfc/ZcL2uxPMo/fJRJBR9lmcnERhL/OF9yhFjEvdJ2GZKaoKlCfFn0wd46WDJHiqr
6jYqwjUcSOfo9oSaeQIxMo8FJ73mwQwIKZSSX8caccdwiKEmqiYH5CGc2sJHzofspbOULhQegXGQ
xi4IUCibYOgPQ057oY/Pbdt53W9cEaHP2XbXjvR7zOMdTx8e4U220Oxmu/yQUR7hYE/EPrHEnnAR
l+yUwHzm9IekjqgTNHdmXzOjSZOXvlbjueAiVDEv4BZ3ClEn7X/+UDsPrWqOThR4O8S7iOwCznw/
S7exySun0v7LMcZ/nM7ND6OiW3c0T146uew0E0UfZvXCRpasbI+sYarKemtPxj1P68eaC/0m75OX
JIXZi91yYy7fl8CcFTIF6WhrOfRt/9bbLbRTm7qgqDbPEZbLE9UxBAfK+Ig+LbmNNB02H8DHzrpB
U1jNpE24J3OnLKHqD8Z8cKtmU0+MB6KZPYmy0W0cBsHeM2JrG7uPOs3tNVz9dF/0EXYM0HQMBugb
lSEPBRbCkW0y/bXVRpdTe3LjSWEzLsddFDJQ5jMp4+ZtdIrsBSx9xgyhoWAO81xp5kj1fv7aBfa4
d+Hd9NlBMjzB5ZzF+3Ewqc4pHS66lPj0pu0fHLCLh6ZJ5pWbJXeE3nhPyKKDdAvpz+qowlK8eKtq
juUmH/j+gNUTyCBSQg8qdyKwArU3ktopJ3ApycNCMlhNHFOZkQybdsHnYZt2t/lASWqQzf/qCNCl
uee2nWxt+qYY7sbflUXaQeSfuWM+t6mA3ykayi6t76TDsqhs31svsXRTv8zouLuiScqL4WIdqgD9
dWNxDcmDL22or7iyVxg76jdWsq2oJCGWxDo1kB83TazwQomSZ8vnlCvqK+dhiXNGxkfn0WtisVjz
iPLgJFsHJMES9ualHVQwESZFTfdcZD7k6bIEptaDDbtin7lUL/b6Ig296zG/7NsovZWknVbWwC/I
XyVHLME4gbpts3RDz4F+6HB5TTlVtHllpFtQnXiJb3Egjo5V8jEojrOmHjFxZ2aOGIs5v//EuKcP
RLsTjLQphAk5NjuRTa8dxmzGH9pfx9o1t8Jx+/WokbMcq8IvMLwHfe6ccdBZstD7cl7cqUVzx+hC
0rLBSysW7v7izUm4vQKAfIDID9uUqfFaGpl5Ul1G0RJ+fBvq+yJjsy7c0059coO2V6mbS1qLEdjS
aqZgwH2n6eIclkNKqotCSvWgETCO2NWassmuph89L+dOvgbhP1rGNW3n+mDjKMgbPjNBAPAEq/0u
CRWhJWK/jLDYEhLmOF1mTrHuo+gQOxXkGCLwc/iN0cm+pOZH56f9sfeQOGL1M0xY9lvRlo9OZn2P
M2oSVeHmxMS/SyIwmzU+EXt669XwoHoZI/Mnw54wz7NDgmzfxRgZWjGC8zo5Gtp50znfYVsfVUct
8Ew7I4FAghgz5uxQMA+qOEDKFLN0PM0cW9UThCymfjij1o3fHUU/eVsqOZyjCEqKhej8anl+qwQs
sI1UnE/ts0UjEApX8KkX/B2zDVN3FT0fNBbGC28L7etSDpXFo58yox7mvdXJer9kY7gl1y2Bc/2o
wK5uRuO578jK1yAUGUeNOUicSJO8+olIc6WNz6zm5lsOPIFhfDdcK910FSXyqALspTMVmb57izPN
SkeOH4u9wfwumfzjHN/buuwOZpX5aOzjM/T3YJ/49V9RN+9JvBTz5ppUzkDXbioOhUlKbuakxxwx
vbTA01e1zfeYW2O9zTsJnLmjoiQ06kOUKI//cQa+KiFaNLiOq8KaKGRSuzFrfmXPVqsaCTsaOhGT
na3TgFmAtgENX7RACpiqkb9YCJ3zN2pFeGy6pFz5U11u0B8JFiWFs8ML0OVo6dKb+4tbzNluMgOk
HNWx4/YW47Q02+gge6Oa+tGWoj4CE1p8OOy0hdLi0IFaWhUWV/78DHvHvQIXX/Vl6hwZ0YYtRARi
bNG6KqKHKTOAhNJ+gccJxJ1+ha6PjUYMb/bcP+DWYwms6rMvIV7glXM2XXGDZCy2ysDog3qhVrKg
GhVCT7sN6alZSSu0rlP47Eh8fbQVRZtRf/V9bBzTLv/97z9gtU6SUT/W5u6aOcSPBspcSr+wd2zN
+Ee9ECZMHZTrMC8/4wFVAOaNZxIr8SOvvrmLPFelUFmkhoPTxlyca0FmsuCM3do5kKD2WkAZR78D
y0xO684JA/oXx3nqib9kap0dG/0eC+sTLmd0m7x5DlqXu6GidxI3AaVv81OtYP9T0c7528NsKpoP
WPT6WCXuL++bXAudDuu6L6+Q6v/VRkkMzXqZswLmQ8KuHWNbIMltb7zJpfVhpLyQo4KP/sixmNAH
HmwfE7LK+ovhkQojcc15wCwuls2Sh3vHWuMk0Ib4qUYrwmxRfYWLPl1JL0ECcIMHC+gmRxWElAq3
2trzcuaSBUhLm9ttR10t7i6MxvTPTijQtr9nFIlVHIgCKh0XDCr73jOW+G2aj09WEVMRI4OYcPDk
roM8I9I4gA1V9FQSxr9lLSyPZRgeyfCDcMsuqkhljfiIagnCQIwFcZLRJykegsJj4LX4OqiIn2lR
GJ3+OSnix4wjDaPiQyaTPwlmdwwP2HuDIJt2xbHXHB4L9WDFSL/hwO+MMRvMeUhMIfBQurfaQzOw
BuBgKf21e7Nrr6kZ/NMoZLy+xI2VhweuS/unoGcLKXv+4SLuqkMrGV935t7yIb0imwDcx30dUDZ/
zIJq5IadPg8+9HBv5oUYXLc4/fdfhROdJYP0vd3UBGb6bhdH3q6rCujQHRMYbIoUF7Bcum7w1eq8
5yTEmMgywsd0EuU+AMiIJs9gdhBv0B9WScMdmNXUj71+xztaYvMCKD2M7S/VJb+mnV8xaoUn5dsP
Vib2BMDbjXBpekspqVnAdjQAmbQ0O8gYG7I6ZN8MT2/sxty3ZX7Uqe7ORWfgKdKIlDU53QZ4JaUW
Pqit8ty2ZoUtTXyVpMIPBdvPck/BN+NSmBclBZ0fS9RQppspjoodKTu6Srr8WRYwJrq8QpNX43dN
DdxWlMwyPM5FazcaqHE186eCwQ2ZR6AsFRe0ws4RIAGtSw+HhT9iBYGGxPJr/MXvuvGkQaNgKh4r
W2a7BMLTkyzi/cChb/E6MMBWpCnBz11wNNMKObjPLud6rg0VvcD8FQvVaxf91ePMPaqJ/jQ2nUez
q/eZ7w6PRW1sKRKHfbYwqz2/2o7Sw0sTvZm+jVhWqXzntwNdmqhu68oYa0aqoBgKmEuhT71tCP+2
sWryGBl7jrTqQyArnlDUJ0zB+7o3/hinnGfozbWME3ybtT3qC02Q+aWswWD5bZRsVepNwHvS/sLU
4DmGLUQKiEYPSwZ/tTMdJu7WgsXYMoTaNEa4qzBEbqxwcognjDRjMhzvZTutooRSSzfv/HVqWRWT
6z7Erk2uvvdAWHfkiFjYF0RW2D8TmE3WwSz/MHrDoWFDOs0W+DSLYMs9B8worDUWtOW5I8RlwKki
3Mh4T0KMLEwqCkImXis8ViWZkeJLo8wZef8KFrWA2l7hHK69o9UpsU6ZChCPwbduzelDbW1cD5cW
CjHZZTrBFcQ54TXi1Ho1NeGpOg5cr+PUkk/u1HPvrAADKfc5lhglsTdFqfNuJrQmUQl2kQAq+Ucs
BBNNLEa1kwlQVR47h57Y0CfnmT0SYkgO2qNCZAEE2kzmz/YcmrDVa24odXeWlfoGU2MQtCWBmkXW
F+qXu0kaaVKfGxZnLTycToquRWM5lwmwzfzrSL5BXbvOpvp0lcf4IhiNz6YzPtQAZGGSDJhqX7xH
dOxijVszPxu+hEuOwBiHh4RTFF70YpvLpH+J/K+k9HLqhZv4EFmabDhmIGgRVfU8f2Ks2fJekRBZ
BmeDcCzcZBbuE9LG3JfRfulWvgTQT40s9V+pPKvffC0GhvX43eLadXnhApfpHfuIOXNiFj5O2yjg
WENdQ3UZW8h/vZ7OwTzsLCdsj5lpxhezflGjqEl5VAe7wOymHKhjqPrtFTmrQ/YVFLIFbn6UpiQo
5K3pC5pwdUas+T4kZbeT+yhZgIw+xDDHoHjNpd/an0V8LXoOYgZ4I8vzZuSw9uCnTXcqhKmuInWC
UzFZ2yjr8kdiXXTDMfZM3WLx8zDvCqvkvZR290ALMqoSbwt3noDUATAedOjnDplsX7Fl7CubSwcq
J1zvoie0rtXbmHXfLU1dp7If2j0gfM5FbfkLBYDJF4OlMBrMq0TnhSXBJLUJOEW3tE82Cvo+MxMu
Heh23a8TPkbCTH+IE0KHf3ZIjKe2esm9Sj6KHkPczKqi8DlHijLgtg0O9kzcdRnqW9kEDwIuVuAB
ckhyV77hJ6EqnU4BlPR+xqwhHlRODKdxvY/JiZdQW9nfFkmCU84yti+5HpXURSojIHMM9iMp0Fc5
YD4OKso+8Pa+Yk2JjqmGiuH75oJj8BwkvY4hRoP07+BISPNcncEcIlqDrR0f68b6bGLeCZiZw1q4
i72S5Pcq7MX7CBLy2LVFQv5YpNSJEuIaAxRPgAYDl2Q0q6wkoUTA4VZ1XrkPTUwgReWJk2nNGUw9
xkhoRZyWo2oT2tB4ZOg8kdTI9w465+KILPZN9eMnHkjKYaY3aiYVmItjno/da1GKFXV58UZVSr9l
3uitQsedaMK2eY7tbN6kgMqvgYW5WKEx74xKgplUtjqCwgw2pWhGPPuJhOYY+rfIobUv97vFZscs
1bd1dIdqtKsb8xo7pJ08A2BJHedHmjFRHgeMJnpI2pvONYMo+KPoNPypbQ7FlsFoso9U396okCBU
Tki2B4W+SwGa34hbjdvK56v9708FtVLcVHNv/9+fkpwjexLe4jlLjqy6LjzWnTXz03Qh7iwD56Iq
5Xq0OGx5iK7PiZk+tDOX7trT2XmeG2sXSWs6ziaX5dxXHfbzCDaNGIpPYvz7uemy3/9xdWY9cTPR
1v5FJdlVLg+3PbdpoKEDIdxYQILnefavP4959Z0jfTdWgxISuu2qXXuv9SwEdhjX9N7DV/4eTZj0
nLpbDu64Vm5UHUTTqvrGo0Yya5SjJJ4whBE7hVo0cdoPo3VPsVS+Br3z6s4mDbMJe4DLm7ITKPef
ARg/5OcIqs9t7APEL4LJb1jEv5Nurh56agNOJ0b8W7WHIU8HiMiAKFaiUzC2zWE9WvvdyElK56iY
kGlGFyLc5a7JEEcWmRr8ar1g03I3wYJUel7wXAmjR4JYNMPR7ZuS/mnORCCzl4efS5nUCE5yCffE
YyqBBv9fSqOQiIBb21r99efShwnByEmaMQTOQFAKT2znKqzOaH/2iKuCrRXLiHoKPpq3dE+LV39X
gSRZguQGmRn6jjaXQZD6XRh26KgqSFUavgYEPPvs5MUhor9P8kx8TiAg0uNX6cUow4e8zy2/setT
rbLZ/7nQsboFI7+MxFmEYp6Q3NiN5z2rIWTDkkoK8ct9r/AkZcJ+ZUll5pRlAkUPq2Tn5eHJKyhD
zKGVIByr+xBw3LHArX4Ea/mrqMzpEWMrtY/GxoMan8Edx2qse1Z97JtwFTSUnZ8kvFfVok6q1NBO
8/Q8uOEDc53xCSPrS2sykZiIcG77+JFu4mPNMusPHC1iEtcX3dwWmOqP1ZTdJ3lCRLRHf6fzhOdP
tmRIHbbP0ojmF2CdmEmpbcCllQ94QpA3BdZy9haqRkrEknyivZFSfCnUCBTtG6lHTPqqae9ofVaP
rbJvphh8myQLMn3RwlLJgSqZjOWScT9RgnnhGd/K75hj+DYZdUWed+8+Lw1s2fYLA7eNOni91OMx
m9Ep9rb9wIAw+WW104mzb8p8EZmfZQWRPzls/SzB0Ous+I6gzld0eOONh6xEavQserM6YTY0H73M
u2EZ7tlMVzIoBSzs14I6pvhl2DCHRJR9dxk2zBBjyoZt3tiJzvvkNqDVVZSkk3QAourxZhmkeSQy
k76iM6ZV2D+0IYWvGqU+CE/ml7St0XXonunOMhzJk7cwE8fWlrhDAUrPO+G4eCc1LjhNsnvuh1af
pGFeyjwdn9OgVvdhND+EZOdtTbQ5OysfR2zny0yWREL/j3BoflkEImI+W4U2b4q8TBs8XQEz2M+L
4JdRdMYdqIZzPeMk6RGXH6GjXAxYbDuIFX+F5z3Okg9y1rCpijpAbTWrPaio/E4MgCtrHCJHJAK5
AejPCrt7pzDZN/BwC3OGoCyMJ2kyZZ1aouT4Rz6TLMjuzKiJWDKDYe/BPduHtQLfLBp9P2XoKrrK
4JcHh5KY0YPLuF+jPrmLOwZRdJn+KZezImb1eluO3VtfyI9BzuIkwY7RYIGgmeI3JkgrqtSvBVzx
2Ymqta+ejicTFPCmDXAhQXc/0n3AI4AhjcRPBwUN0tVxiRmpZ/yaZWX/tmbsrj0o35bd0K9s+dKh
2ab9Qz/ALph+lBVH8jKxQUuXgAbJAuPMNmV3UTE12wlH5DNIqtPc5Go1JyJ/FYI+YjIZUL+YgLsd
ooZmeewCzsYYFsy9R+IJQAhKDbpUwbaWahdErK9eHv3CQJJTiojwz7gbiRXaeorkV4ymR8dOWayt
rCMmRZDxbajDGHrvBeS8fQO0LMEJ94tYpHsn88sxFPexPcK1mZrs5PWc1uFvMbfvTsy674KO5jl5
2XvFirIrO3l2fj51okBWoRyO+QG0Vtv+0nHd+GmJ3a5dhepRDKs5LmmKuV2x6tZzBZWNLkZA2YiL
DKdbsRqeI/MP2u1bKiLn3HguTchpZKRYUn8XEV19npa0DsXVds+5dMW2lwhqOXtk+zjSE1GB9Dzj
4lGoian1nF1CsJ17uByNKFIm6am9AbO+i63FIohNpuubdN/k5Y2nKWck6y74bWw/dpBjZA3HeGsQ
DtZvTkZ9v1R3PZAaFZjHSZB532Cu3Xlh/9hUyAUpSd6NYMChVIb2HhTnmyQu+ZDmCJPJ7PKM+tJG
QLp0HQI9Ms9zDGu4QD7WDNNwqsfqabak7Sv4+FYdO4wMvbfOMOHIqJqSbO34FEV2U3HxPDiLvwzY
QOcej0Fr7sA1NmfIPNFdfsJB0+4VIFUEvd51RRpdW+k6TIIcoKgqwFKqCDwKIm6TuX+D9hEKB4ei
/YVpCXfW/GkMqTxZY7cZRuURUQDQxqhQX8pwQIPNtoW1/JUcBjgOZUjOk645RwE1q0IGrHYjTs0k
SWfM9XE2FxQ+lcLN7Lof6QzPzjURSQVPioMu6kZzTw7c3YIbKhkwOqwmx2M0eO//+VRm70Qc+p5g
j3FXx4xxRX0tymg5GXF7Ng0ikJIcJLblgUgzBUWz8Se33gb3H8MxCg8TH3nOaRczcGFGOO/N8Xn4
nIMuu2fdRovdhm9tm00PTuh9JxpVPLUGQk0BfFq1c/kp6wBeA9N/xF8PumA4WS/u7yD0ruzbTM+F
WHaq5/FuDOeTkCt8Y+m0H6vKZ2zOEqFJKWV+6pZIhcIR0jlumQ2KAcXGed/Xhs/ZCtMZJ95dlwYn
bOWrIwq0ZhHqgSP1UO8TECdKmcYhxBQOQC+60nw+OJ1Lt7cn1BSKyG2txYKJBTgdqYKljP2xouKd
gtYn0QF7Y2oEVzeXN7i5lMQifSpz6Hpu0VsXBoKCEqj5m8SD2NuNeg+0fBIJUTUsscg00hdvDg6L
6Y9ex3rVlJMv8vRjahhfycj6V5NQtRsnP131w5KstKMLKefQgIM2+vjFhvrCklZ8aDAw2woR2J5K
fIte7I9KZ9xoSeAeF4GJImrzN6oa87tPLzE10X/CdUu331JDHUlYrY4Vo899mEE3AtRk7hasSNuQ
EWzmmVe6Oe0uLy1Cxaz43XZI7Knc+jmJktVYRzRVBRt6YzR6OnZoscY+ru6SGsCFhdAhSkoIMV7N
vKAZQBtD5Ec6VZWHtD2XNWe9yKxP3YIJTEw8QsuYvqT1aojv3ql2j+1SoOhvoOpy7sPfpw/Kqm9a
lgMC1RA/RNifEk27opf1ZzejymfGtEt6A68kiHAQIuN9ZpjTi+XhGat+N25CUA9CHV/5kCM/WF0p
8ublb50VoGA4z9OKH66B4nZGwTcs3Elusu2IBYOv2PixPbNzdOmv2oTZlxHVEJFwMjTfVUZqOMjz
aGuLDBqNHt9QF6l7DxG8qL9ATBcsFKhgYzpAI77FC2FaT0s1nOnUwtjpaMY2pvgno31rfOfWcqop
iCfcpltLuR9rrCekLUYVUVMzcxITT8uKbTKnq20wasM6GWEcrH7zRK3FOz0rIMX5Oeg05HjdOnuv
OC5lnBG2anFgNBta2l25DeLmRceyIlIXvy5t6jPmBFqPDpmqWSdxZg6URImIl321BmVWMZG9nO/o
4/BeaSEZKXj2Q5ij6J2akaPj/Nrii6M7Mx2hTnBYXuxzDglmLLsECqrkkTJ5aBNSxEb7tdFin7YT
DxRfbaAJ/FNdjP9kmC/eUPl5gEoh1w+wA7pnz8ZSkCogBkXXH722vZnxH6cGSNJ09lNuF3/NWr+E
On2Ny4ehc+iI549G1lW7wmmO8VKeHQcBM/20ISDYC4jOeRIWPXtwIBqCrWde6Lb+wZYGOQkE7hM9
S2bbCMt2VoIG2sjs19QPSngYFAdPbpN8LHbwxTTravb2/UTHmAeVnW5R07WNok8jwHOKPaa1X8ME
u2yTvAgdP8Nve43bDBL3n2XIv420ewuL9okcHMSpIGUims2EKqdP8OkAj+nxVnXRGcOtLxEqudg4
6KSal8bEPiKMq1Q2rRRvl48luFHF4Z5JPAkDD5QHFAlE6RAwdGpCLDjjl7VEN90iIhFD0W2Vwqhj
xX+nFGSOabAMZyNxECZ8JFy5tGfILt6E6Z3RoUmJTZx1tiDW0WQIKgkE3Dil0V7DEdVQGDOsdFV2
kQkC1rgxwy19ZJ+xIZIIJz2v8lZ2v2pTS/7JsqODOHKMZlrwPqvyveqUvQ+KJ2CBNzfM/gqQu4m7
vKE8YbBaHsVMHGiGr3oHTE91QXk0R2/Lb32Hk9eiV0KM91IsHskp2VOkuk8TDZAdAgsciUGI7ffS
zDGYhSsoK4zfDRZDgIqItvWDN4Yo+eZNizfCg19vNQaCEraKfFeRFHogo4LNgPm429b39ipJg+1G
MauKPXXqtjFz+reJuFuy4KID8mjr2dsvpd/0SI+xSqF9KvjsObW5q2qyzYzX1pkvw2TfF4L1XgV/
R2Q/pHk/TgpLGBJsTM0OOxZzjStZuFd7XM4U0OAVc7TOqCChI70pbBN1LW4QFD/EnL4SfwlgN2LR
WFw8yCNGBTyA8fcwGwdjNRGmsBACu/Yznb64ynwg067bz9EM2IKeP+Kac+7x0PPgPxW5m+8KOz0E
HgcKDkt87g0lMwpLdnLcN1kbfHQFEt6gUWAF7YX+SRoC82AdbwyEFTnhAcqgLCeWamAGpT7jgsza
dKCxJSogXbT0H7RGWIB83wV1FD7nvfeLvVZuXqKI0b+j0PiHF+G0Ozkw1W0S4417lqlbhQQGvvdg
OyDZYwzRFCt+BeXioEVGbCQmuIE4Pl0joixj1iW2JtKSMB+HNRKzRGG7VfQShxGt1xgbr2kPC8jW
u3ImohzQAt3ea6FivdMZw9JcR6/jZH726cLwuWnzLVbTq22u7zRSewcxBrPEmaIHUO4aHDzBgg5L
flKCgPjew4qxjfZ6UXAI3abhf0OvxSCTncKdep1MFbZxpHhM1nY2sgRI9wNpqpbASwqo7BqCjZlT
yIWAvDNoqK3ck2rNGjQFpIwiuqWKd2Ni5JGcIytcX/5c2rEBU7Ne/u97/70KtNoUfRgxVlyz3W3O
AL7d/RIKgbWIgMRpXNy+XYHnc9fLOIpxn5fFP1KOojs3SNK1DMORvECSIk2KwYSZxMlhmiyOmNLg
vJKBZ6tRaWw6F0GEnbfztqzUfFcyi9XjrPcg297rltRcleI1jXtyMKJxbenaHP4Jm2gPuTLkPqPm
386Wo+5Zvmn3C/UyoOr9A2vK3g1WXByLfngoXLi0o+tAPVlfoUu1jnOY7Et8Aw9dCtiWELz8a6oY
99vZi0sy9h/VURnhEX/EOQZGukjPkSq9d+aw+q7BeFAly4fZTJwbojw+BMrlbU+L4ooVish5uzMO
P1+mrvXRzWUDuw6GGFqLX3UbXOolnN4Q2jS4uixTbhjUCcLaXJ87mPYOnQXOP4VxAqNCE0xh5qBI
eBukGfxehvh3oDIanTkTD4e/rCKXO1Yu9FWd1hcOWTFF2N9lsC3uJ+SbQBrMfdC01prvhcom183D
SiPbZCIBkxvy1qiuvZqk6Rwihfy6iKe7QadozNkKizCR96Ug2E0tvkR8tsPJB8l87nkVQ5SYpXFK
HJe5e12cZjc+ESvyba24YvxsGAoiklYR9G41XmXSLLz5iLxwT7rPsyo6fRTddAislrFEshDnopPg
F0F9KRxfgrnmbL/W2vHi2khJqSfDuRl2zIq2xBR+IUwbT0r+prW3PNXYKW91k/ojmwt4ldo52F0T
HkIQf3DjD7abOhuDIn2Xm06DRvPqUAbTGuMd6jHzbGLatj7bcHi2ExtvQkgWUknRREwVzv01Iy3s
G+zgLdq4CnrLvTank2hcczcugMCK8KNabLRki/waIF/uioiSQGu3AjTGhZYmlwJuwFgznEpDjiY/
33MyiQqf5DS6H2lvHeqydvdtZtFX9R7qfEg2dbGQmi3pP3khsP8JhtoOBO3rGMnwWPaRSVwIwhf6
3bu6rQ4zQUMobwLIGrg7OLF8uVElMaK4zjuS+OPcyOLPwHIjlaUf4pL0tSB/ACWw0U602o4D3609
zy89OqbIX2jnBMAivlJGSDtUeK+50/1VM8fihLPaoZJ4iUIGugb1y810+9KfCCfJovFTzPNVht2l
G8JiH8EavhSTBZqpGUEwhC4zSxFSm40CNkQmz5A+LoRhQLpqXMLkhr68+/my68+Y2ij2S/t5VnrV
mXHHmysWcB5few46x7KbgocM98J/F7sLP9DAiD22wE08O9WzDckSdrC0dpqWCMA2OCaHJp/ya0gH
mRJ62ZeqGg5tnj0XCckVG84vDGoNb96HHc+7QRLIhmnODB+2zu96Uk1cVVDtDYVvtq1IqUf4+ueS
TUa+T1eOvskTEmu68SrBTYcXq/SH9fLz6v8uP98DK4iZeQgQdholGWjTmECNEig7ajiIPrQ618dL
DiI7IcM+VxG8yTZyaj+SCVonZ9WTWuhWBSrnc0Lgw+wpvK3V+oH+XOxsCHx47efZtsQxwRJ17rnV
w5YW38ZjaHBJZW0gf2ZKQflD77mvGUykPuhSjUsM20cyTSwbiC3wIOvG78wRo0FYNj6OQkw3qIs9
AuruFnjGZFoPukC8IR+geMNRmuWwzXE+biNMASiKmbO1XWHASRaoE2qU6jMjpTvojPV/F9jUEvU6
p+Ehsr6x53f7VDur1HahMT6li2/C8zkSBX7R1pQiJxR/5gnf36KR54xiW5NOiu3sfWQToEmK6pQx
GfMERPq20fGtpribF/M784hnRZmWgXknizKhslErkDib+Z+g44XnTMMEWd39HEVAm+0noxbjoe6+
KyBij6023wb0uyLpAQJFh0X+NhMHxNXC+9ogFNoqt77FS46yhhzFVHXnLDUPCgUTrYJtV0o/6RHO
KwoErfy2RoBWTJgZmgPBkfT4vX/zSMmzhOXLqCBXNPRBGUqCnQ1gtxd3dc1Hk5ceLYDTOPSIppqA
uSfVvUeyUMpAOE7Af1OD36bKuiKcOc6ovpypoH0uyQG3prMx6kcvzD9lEL2rlsSdOUAdUZ6chPet
88hiE7YChDodpaK3SAX8AkIH/RwNkYypRYBvJZwjWsF3uQextAqDf0RsXVy381PMzb3TQ8db0YtL
+MIUDrPxuOwtw0BoOvhazdfpB4ZRPabEyW6iPnmJk+nbLMGvNfhO7UoLPGbBqTHcLyPViFODr8LE
bmO0I2ya0DuFA/JU64oK+hgiC3Js7IRW9UhG4dJkh0lW347THOAQB6eo4y1MqgeFwCEaKAT7ymFw
QQTHNBtPdXAY7Wg4wQt4Hw2ISTJ+4T4hhJ4MktTRv+CssCvV8lo4pKKyjx29oPjE0cp8AYa6VuZL
hcIUdECFKI0KDqZCuLFQakVO4mdV9OzmDSvcFByMv5bBW6fXt3l9r+KkI+CaeYvN/zl06t/j+CA8
/exxJt2w+Z+aPM5gFxxJFuKGNvkYABtybJDvLbC32O6Sg3C8f9WUPsdN8BQq58RiwD5Wc0uOI6fy
UJbvIAne6lm9y/SdOvcOpQ+tdY0tPMEkthujCmkx8FWdKZokmXHFgIL7glygKB8+zJibox4ULonk
m/nFq80xdR6528GO/9KtCLEqchZQMfpmwBV1bzPIDTmSd0/UNQ9o//06E7dEmOHBTgQd06q+Qydx
VIXJ3ab5VPmAcEnCy+M5wh9SdY8JyqExExfNrb8xTX2fVonJXJ4iczathWMpvms6T5wgyNvjzFB2
BKXkj3YZ3IRnsIUZPY3LwDgGqkLwnBNCR+3ihPQ04sgAIMQblJMe3HfcgFoBLAiwdNLP5NPACLx2
n4KH0QBt6Zk4d0z6rSpCmlwTH41lDqBZsBE9/z6zi5VWi+XWAOR1m3+lRdxtX9A5wGT1LoOA1jcB
vGGBf1eyfxNtfSSfm+ZN521McDfD7D6jGtiVtsbQLaJPpxLHVpCzKM0DqIvT3GKLqWUpMa/ynyVw
9CCbaq8kpsScfADHiq5eWp9cDAH4R2ACu2Qs4ismA9159q41MMktGTs0a5YnO1++w1qcIcuhOkRe
p6ULLg00fjo8d7YVkQBjXAy4VKqVBDcHl2ZxP2LwDrP8EjneK6P+ZFXrEfMHv+sEbdM04sSv1pM+
Og1flwygAwZ3hA5uhEZ6TOYuC8DACDpZvpwSEJM6u+hfN2Fg/iEFy5WXAuw4WxgI0ZW0lzKWzx33
n51Xb0PwNof8Wcbl0Y6I0zVzg1TJ1uR3lS9A8oAKCvSXCRuwp1CIG40k/WY+LQOuiaihAyOSndtj
fQ6Ha0thTg3NQyosWsR2taoKp2ivUDMPkr89OTSOAucGRpbj0CMpxl8yRDw4qTo55anNLzFZdyU0
MjUaox9Y07tbcrdMVPsE2rkHe+7BAFnIprvhMV+BPCxYqD2/F/rnKCgi0iDZAS1WYvqN3UHn1WUq
7e8cgx5viNjMmva1VRTvLl6jY8ni583uV9qYHhgZxo7ds0tIHuYykHIp1jg6lviTnYh/lISSkXEJ
jucg3y5xS9hsHdn7NrW/1juPSIdjRK8N1NDw3mNjRtdlsvWwYNupeR3T+jF2mZgWCKrljCmZeUZn
rdGVWKg3xZHmx6fow2uRrTIId0b7zIfUlgJRJGkKQDo/7Zw31EI7O2soxM0yvA/6BvDyTShKzoSF
bwtDj4p7/YnKGq5or+nGN+HJ7XHrJJ3ZbV3T5ogVcMqZDslJCRcm2Cov5kjwmAFv8Opx5Z/Yu0AQ
v6kmQNm96x27vusotVkeI60+csgubNCGm6Wr375mGrDcBLZWgJ4Fqww8MQXzJbFSgA82iuXssbjX
k8eMRdIUq71LzOEwIYB+VlR0cql91dfHNigJuLF8hmO7vsOBZ+ca7yfg5n1rXivGNdtmkdigzfKO
jsaKdhrbHb2Waniq3XfBrV53aPHdXzNeI6FhxhK5uELlSj9gHrwZZrwR9oAbLH126vBZYZqIkx56
N73dzHt1lhqdl4uSRneP0uvY4wEDUik9DUBECm+AtGK/xh45psF4a2xj34XzbwT9ah9EeF+Q51Y9
AX01FDn6qqSJlbT+ipxI1FB9Jm70V5sWfTGS7xMQ22LV3FFBXjxSUfGyM0QSxzC1bkB07YAVznPA
ryQOhL/l1tOiFZgssuizSsAGqJTJnpbHmslVbpc4UspzIaxLU+RApAAXb/p8ujR2fvJC7qiZzNeV
BTHDHjn2xsPPsrJA1tXK8ZP4n+fSsClG87WJBnIj5YebtYeshuuTht7rtBhPULGS9B15Oz034Z2S
KfmboAfIJqRGehQkAwb/MsJ1x79VQKFX23ZLRwf7+yL/hTP0pwI7fEMog5OdIcYUEMY5lAEmE6OP
wKBhkDdJTKMzj45nAglIy8KvU3ltbzNyqVFz6K+nv4D7KW/r4mVpPZA1GoCX9KBznNd6uAqZ4Xaj
OrVe9RKP+lOKuj7XKsQGssDaHHP3qbBpg2l42TIx/xQNOIHRGnBGDSuMX9vnKrT/RVE2Yz5H6exY
2qDRZkzMxOvjaODpck22Z0hgCcwU+jsILnd24sJeJ2jVn03z32KZ3tEzhyd7muxDZUVMzWRA1t3M
52Qr0GBV5y899BOUAp8iTe+I33D8PHaJYAQ+Qj40YnMFe9xqkTV4rnk/KHEOrUScyT67xgGnKNsI
qz1/fyNXA6/3mGkoIm3UtjRBKQU8E25xbw9nhxNpOiTHrpjiY+UuyYECf0V2PiJM8PwxCorDMEyf
mH6hhOsadJ2nX3qnibadjiQ0znFnUgh3gv5j4jCUB/0a7StOJFDRcyRlU1ThIwFBd5DhlO/DKNgx
pBhelsD400C/2vUNXvo8Edt4ZhyNJhK/EucaBKNgJHU8OpcuK+gRaIN2QxrLO4TPxY5iPt62TX4h
bC8m2JTzeg2eR1TYVwZ7KLcUjDtXW79rI6jo6QkEsmxXbnojIDQFPRBSJ0bZvVMBTJhC6pgSAFBY
DH/HAVWEaYPpTUBdUZIxtRmAR088pmxkkYvYJIsQwsLVNJdum6NUBtH+bA3pLTfQobaLe4grwKd1
3r2q6sfpn3zw5iN9rRAJFHlzzTwiwheoUiS/bou5JIL1FLtmGl9sl6bDVBy7TF+SqHGO1YJoYT03
u/XwjS835XBG7p1qb1BvV/uA9482X7STRUHjY7Aq33SY2Pxclv999fPl//dH6iyEEdqwLceliz+D
37g898z9k5Ydva8YSKdyAeCIhq7LnhsBJNyhYECWD2rX2g8Rb6KWzB96Y5rOEXqqxOWw2UD8So9x
0VCY0n3pUmkesUyLKzDt5LxioGbnD6MzjxZWd6dT69BGNMXjqrwGwthHDBuJcmKhkp5972ZTwTC/
G3ZTTzKI0x9HFRF/HReIDvvxqXSVxAZrAUEkUdBhX+dWwcpCbggYpz7GnVVhoy8pO2L9ilniJZzk
fVJb95YcbtT1MMhNsotQ2RWFSc0QQszoAFAIhOc7bZSPvahvLXdUA53cajxO1LgC7Ta4l7RGt4FA
OYy539hGBeMj3FG1UicDHzLu0vRv7Fx7ttZD2TlAnZW+gej9wmj7K6uAASxy/FcZQwhyzfsKStAx
3VnGEvL49BwOiXn2wpYh+npp+oAeUBn8WaYD9j8OpsC4tkjbH10ZnrEW+pCSH0QMGKTqiElACFKX
LMIDRgXsewm8k+jeNAsQnV7io6l+GKLuOxtH6yjWEbb3GM7ILycWsn25IFTxxHgXurPfw+pBoPSM
gIrRotux0AOrxu+DPVICG2IsGXekNIbxL6PXz9QZiFGm5C0j/BPmz3VeEbgtMyWCMVKS7fsLqojH
0Wj7a7BgaA7K6Y+XMhnwlumIRv0uSA1mTyXgBlWfpCvPZQszbaGp3uj6bK6hISv21zKKv31jX6Z4
ZpLWPqZd8jr1y0nW+loGDy7OPWAE5Q3QwasdmgPPz3faJ4zIFALyNjcYXzfMON6haaCJWIZqFyaU
MMM6s4OHa1LMBkn1CZz6gKWBtkcOrVnqBppUWW8iL965HhO3YpI35vc40UIadETwFvdSOyjdcGvp
dT8dWXw3RpAIn+Z3uau8TzfC5lJ4PRCaYOA7HRi2oMRq08TGc5BYH9UcFAS8TuoM7AJEZoytLUiO
duqtyGQUSoHhNb7QJm2dn5c6zoDHNj1UsMBzjpmpz/3aSu1EXfg/TdWfVz/f805j6HqwWvBplNKZ
7nSl76VbxUcbfCzP69psiqzpQQv778iglBhmelD9/zaiJlGDtpwbGsz/7/shaSXHYByPpBJm451u
59o3E8vvm7Q4OibcImi/bW2/4eaCNyN30jVfKKyR7iJqQqoNQrDRwG3AtuySpHjW1fymMvOXJDiC
9ZaRHDGrKSaIzc/Plqng/FcQ3wLRjh0zjpr9pIFul2WuSS+Oqz8uYeskIlSaT6gjnC50UYHXoEc5
VALdHm2yaDwmK2s+MzXodCijCQM+bqY1w7yF9tFPewT27KEWKaxLQ4e44OdtTRbHFjn9XIozEc/R
aYpSe8dM6UIO0mgky1V53YvZ2O15zaLf2GNCppKogdXzhJ0mUHtTaq2watybeEM5fYXkxqP6WyVt
GPM5mjiBOEaxw+Rp4KCeoF6gLwKILQovC9K6WLhwcUGA1pOqDrqeWJ2mcjrRN7kPgtBlyE8q+IpD
R8Ji7onprvyi6zoyQbw4PnYu81qKV//nwg+s/ntlrX/Ow+i2hXYPRG/98ufyf3/u50ujnWw+/PJY
oYzyqezDTS0CDLwLQSa1c4tyC7f1/7Zpa9KF/Xa9/Hzv58ufV6g/QYXO0/nnK8UG8N8fUz993h6s
VpxLJFLJ6s1ZLzVGMr9cLz9fFpi2ifYDZlTaowPPbQI21uFtKtsIP1gD3WtYaFjM5vjfD7HW7dFb
f5LhqvIQ9t5tDCsmXWObmz5za+O/ixOaLzE86LVNsdYJG7OwIVMQXw6/BJ895iMDetP8W4ztV7aI
8hC4HG6XOT7ME2d8ScZWA7NwCQmeGpfbYsJnYvBCjwe7uw3Y3II6Q2AiEEMan7+iSR2JBUJzuItt
2fs1NZPJokv82PK7Sson/MuGqg/R5Dr7aMkZPX0Ds+abkfvmEdQX2s593cZX3ptXI+So3Ez7OKvv
l5T4ITHzFxydX+LUWA629c+a8drpYflKS9PdmUt4zeiBWr0XH/uJjEm3ksduzFY0nf/zezhddR7K
7sTc+qurpqsKoPRZUvtJMB+EwFwZ6r+J4hZXaiEtDOf1TuGmp/84s3mbw7aL3qaOGAe6HB8IHunq
OZRZNZ4hyiTGvRmiMEdza5P9eagIRHkKXJ63+sGbhQfugOyFXj0pUHDsDqrrwByk7keTt+xFgDfG
snmaJX1SjAsLd29DEEX9UTTtE438dpfwYW6iZThCFfCDBlm96UZv6hW345nmwZiCSTZip9mHzncP
CugBuLC7F4uUmyXStwmO64HZ8iv5KakvGpw1sZd9sXuj+34CFfnhTsbvugfB2MvpvYxyF3tY/9BM
VYvdW0ZPUZ4c8e98wdYH4NrU2NYbYvBc9TeyIWQQUdQfa/dJLG/SaaCRLcuwVWV21+gbJR2Qac2B
1zJy52i5Dk3fVJ0Lg7M4wdLRCSnaIYcndgQuk+1JvNkyjyDVJLU4QC5xc6nCbwxEO9OW3BhqfC/W
OMa8eSk9XA2YbwnFTNQpd5c/SSPuuhBffFFSaI4tQqfY7jEKUCD+DLLDAHJjxFgT7eSazZKSlhmv
eHsLZZn01vF5d4fYhLjvJTp783JhOt0zogTK6SUSexSJyh4y2hbXFIwbyiQrHjgrVcRfOdSgGcL9
wSMGgkk20T/WWxfRb+ok+qTGwStnikAduvuqc3EZThAm5vZ3LQSHthy/Q0VrcSazElXUWm3DFRqx
Im5gDdDoNZHfp6WV7zyrPBZt/1fVzXxmc2biAM3M08x4FTS2aUhQWY1ecUjhB1fjAV8cY6f/4ezM
muNG0iz7V8ryeVCNzbG0dZXZxIYIbsFFIim+wLhI2PfNgV8/B+qaHgmlIMdo1V1Wmcr0QHjAAffv
u/dcN701bZd9iqK/tBTHtTK8ssR+msPYiyD7Fvaq6rnW+EVWSkqoHCHmabbvibv2gKkbqxI8Cnuy
cdy6FOwCtdrRs2eRQczbZHYOXLXwycWGFY+RE3dTWFbbIQCu19p7nseUYqI42hs9ixkDb7mvYofe
f07YlulQJnYSTijiRjFZgLpWXeZ9LDZ9iO/A4XC2QlEaAS4hA8KMdroUWF0CBrKarwb1DDoP1Eo1
trG71oh2aWwF51NMXGtX8BIEooQXJsU8mnbfK3efJnMHj++LAUI9U4spOBpZAsHZvi4rTm0yQpQd
tPprZNSvPRl8QALoIkXJTtUJiYQu3WLjhPp0o5oDdyyE5DXS5YNDwgQUrnCrlgdLnygkEihHRG2V
upx6WmoOoRKSXTr43d6PCoNXcHQoZlAw0SI63h16hUQq0CLKDA3VlJgfypZOje0I3x0/rPgxcBw4
mwKQJpDUjqFJhNPoyEvTwUslHelu+ysy8qjCiGZrN91D7GhPetlwU4wUI2qqvvkgfjgocSLXfehp
CK+HhDrU4Bq3dvrmSEKpOBH1HGRx2cn6RkQuwiSKQ4YNXqfLZ67owHkjnIIbP71Eg1GvKFmR0efj
uwrP2waQs+xQd/MUJoSsUWFEqwZYvsGGl/nQoP8g8cfasXe+oWy7GzT9LndzfNpGcF9oAQ1tbUzo
ya1DU8M4SarWSjNKnki6GLcSWa1oHmKLCA9beYxcJd0qw/gmUqK/x2k+dXtWNMY7fd5e5AASNLi0
yuAGuEDkNw1NNIoGAGfGWrHta79Mn40YbCsJ0HdwR71OK156w36oaovYoIJql4ppsvtimjaSqsa8
d7Pyx2DAEZJus5FmA1SOKu+KOFE4N+kZMnz2Wnp926vJEdjfrUD3gLzSVWn0Zjb9quI5J9rElILq
LDgbOhQKuTbDWmQk2gA+QzTZ2PEu7qtNJpIf4Si+an2Ox6VHX6KUExkYmgBNMHg1ilpUFg5hTN2F
odp3gDjTczPWb/q2PFqNae0HrS22tl5c51X/iMyFHCI6KPjBaQyX2oYGKS9w8DseO/qjm2vKLndw
59cDzNCMFG0HEYPQadNjmkl27HU9m46jYxhfRUe8KcttVEJ6KKF9pnZwr5q45ezzRELDGeVzfys0
mkNoJVCfCmINy4mHVtmy7qScvW8wJHuNxD6haO0mfRqiUUVPCeUyHoZy1c1cxkkH0Knkw3U4zhjh
rj8DzEmMj6AzU0ibm+SMG64MObg2rnE5BjzyJ0ujtxlUtPAz9EXxmSR52KcojHfW7i/StH/KjV22
y8q83ZaC47MFJbExp+6QtRpF53yjA8mZxyFvvmwBXMGQXCO0TZyh9MDjRutpgH2V0db0ooL6Cqdb
ldoR6MXAVF5Z5co+0a66wr/XVS3aGPgzWNToIlUSoFLZo5jbmi0pYlnqFtsKFRDANS+xQPuO2VM+
8lZXnOhuMPR9Tdorrwl7P2QS5qnEHhbYwBxNG601YU+wdkv1Won8vdNgKmiTVG71rhs5PdIJo0Hw
GIeQJ80kRliHCPy8IM4CaRvVyrJ569nKn9ckeqkRx1UnBQ/l5+qXwBw4T9HjoN9QtJupT89bfcZF
2PGVjJpgk5V0u4RSfHVJ8DzkQwPBtRD3E69G6uoKoTfwB+FuH/0GCi51fZQlU4ET2cxwKuv5xkzU
W2Cx8s5MICKFU3ufowbaCZrZLSP6CtvguKw2Brp3SFOEcmK18/y4equNducIbVxpDjwbOLd0AeVN
VWCMb0i3plbjnhkNfQwjSWLavuyK7VE36BwAWMAyQF4FMJfOr77XQ/7NF8nrmPQBZb3iS++7wcWQ
flMdsB8FyisKZm645kzRe50/KwOhMnZF4qk0+3YUFPF/SyfdtCpxtgoFrZU5OmQjCedQatm6U2js
YYsJsUjUxbUIqTdV7pt06wkBAC9JYn02pGyzK4f7PNGcBIxlb8Yi/DKpkXueNO3FAM9vB+ZU32fo
rKfBZEEFSOf81L6wqXpmg3i0EGXtkKCvOb32BwDjGQo5+F3YaGjSVPKss8P6SGL5wB6hGqVxASOJ
oqCt08Ny4NjaTsCBDN8RZoE3zKvTtp6zuXOfirFGga3VBEJxlXC8GFm4U/xgr31Mg/zGGXih5egI
MMMyuxPrZlsbOiiGjjewrnM0sl/spig9u6sx8jT+nc9/r7qHNONljlY4IEVHk2cQ7gICZy6km32D
pRF4YyMvqCDcOeZ4bDNi4sHPSpaLczWqpaC4rN62renuGvZFZ1R9eI6lABNqQPtOQdU+1vPzwbRu
fTMQhBCQm12MBjNtB+djw0W7pcBBCCwDSB0kIsi0E0laeDEUHnmmBe5+foBm9FsGFeSlqyN8T0bO
r0FBLv0XuBnB3iDJnD5XjkwiLXl0ggWqZI5NOQqYUt7YoLDGfWo5b/Ah4nPFoM5p6Wg1UtQntIzE
Wkc2iORKnbeQ7L4bCzZ9P0FlE42xK23za0npyyhHZa3b9ET0Try4hB+ShV0flEZd5zKl40bhbzWs
WRdQZlz9MkXDsGMDUBddfFnWZYQfB0aGSfN2ZwlJ9xtvekxk8BdCzda5+aa7RvZoFgTWWAmXUSbO
QcGX2WffLMUEDoEarFNrAO7KdZM53+Ksde90TcdOHtfXvV33Z5lTF8fBoa1DwZwIrvTFJrpzNc0x
UBn9AUpekE0VN8m8aOQZUcRZte8QIBKNraR3liLXwwheE0gO/ysH+2in0bdhDLprcNpkBOwRikC8
CTGHhZhksl63z1o5FwhaFZCGAj1ZHRvYLtEMG711MFzN6MGUGU4eUoW3gksWtqeLcxthMww4Q92X
F0PiYmtoBjoAiFNXkUkyJJGv+W7sLRNp13ADQ1MlHiHEzmo7476AY1ilOpQjifctEHOXBkLAZrYr
WWWCEd0sMkhTHfnQaAjJsGa3r0ANd2PaUybGUtsaRs4jbNGF46LJIl3FVPqLpuOUqTbw0EmpTlYZ
Jm4kp7f8M+wKTOuBvB2iGXH6FbWkFeTz6pwP2D4YqlWZziwCE04zXMp1gZF107TfOcaXoKzjdTY1
glzrDGM10HjBbeKlGUZGG9R1G7oKeHWkCe3Q7gq/IS2h6NYuEwvRiFhKP7wsrfiM+FzMzpFJNsSA
p7JPzurKBegJ45TLQ2jRpCQOWH3v8lRJ+z09ZrQQSbqXNa1MwRk4H0k903AArMJEUfY2qEzXya6C
Xtuz4VI9JQM1VKnZWY8LzJnIqTejNaeP6SCM8FxRoKhxBoDD7Pt7EIQXpGLfwD1+Ka0qJh8J2l1b
led0kkbdEoeG1mRW+jeo1KOdpqI06Vx+Nb9BGC3Tep9TGt75kcLj0E2/No3arbXIovCYDLwyi5mc
Y+Bwwg6I03Ov9g7VQgE/TgvIBABFyP6vRgXs3kiMNJuo6180N4eOa5kGBp1kSjy3Lu+LqnV3td2L
lU5jykVJaevHzIwol0a1Cx8+eHXr4bGhjdvDnWX34t93I+aBwFK/9Cpoh07KGYQpR0+D2aHEFPH0
+dFNNuf9GN8SDkUjleIDBQG0d257pKaPz6DV0KhN+Y2kiHLeaV+CKSxIHBkoyGtfQafUm2imeSua
RgmTIHU4cM59YOInbSd5ZOOerMseft0AjThXx0OjmPuorO5DX75ZGBTSUAH4jbl9NClvDhJwUZI8
94NGppxKdrGhVqSy+dCWU2wVEToGAskws8eVfbAbgTQ3pbmioP0LzJspo5dd0JdyYY/Q0OExAKjj
SRrffQd0RhR8iaPy0W2ZiTxRj/o0Z3fyK7KHKe+Ek9HZRMm/kkrwnaCv47DVRn08EADk7tAqf61z
LdlTHg6hbji7AuHDFvLH1s9QxalAfncFzH7MBAeYDtMOa+xTpSU3tJA3dmSLtSNZYVomMFMUznXd
E39FxMZFOdITlfYII5MHAX8sN2Wk4BNErbUl6QXlKuchiIE8EuwZyYOmSDfop6c/xpoER8Oez+09
gsY+2BUZYv/BJQStytl58yV4XeRbahjGmsixe2WghqfEGUgsGkiyt7ozk9YWuVNQwsX8ZoqyCKda
fI1pldRB6d9mVXyQVca+FxlxzXpJ2gGEv5a5MyrZR5Bqeux1y5C27hRsIAvWHnLelxz84bZQLuzC
xE4WjBqBHggqM/fKiMnSNkcRbWraHTwRDCJShbIK9SzYovIn1CngITEmw26kQDYINcYpRs87q+th
P4Xs+Th/TB0L1YJQjrz4HPXeZSfCZOPm9KANhNK1TmIn4aqXsrisIqXbBDnvDcsCBdA0c7N/vOqU
9A1GHaAA5OqmclPq/RNJ6Mqu531KXFL1U4nTRGQC9ESnNUFWbcLyYhYZBjxDBwcCm5VYD4kVvLgt
wim/sp/RJcIJN2nBJaHmrhrOr5za6e5xHouSiVBlHg4T+2llaC/Qqs1qa6zm8Xyz2pyfSpeAA43+
cQ8QpZj7qqNogl3eu5ek2bZ7RSY4dqdvaO+g/4D0oy4QYIDsgl3jy+w8CJNLZJGEnBlVt+1L95GN
irWXfkSGpf7o03GO2RLuKpMwJil5dxLwNKJclioU6E5wB445MW4KpbmIvY7MeeWanIBwf79i48bW
qiAYc3kAcVb1UYfz/jPl65SnwQ5zGegDH34gJxLIgxlsobman+T6tenWaF0op3sgZDbYW2hE0XpZ
NUMbrOo0uBWZjI8xp8JQjHD45fSYzfUxsyc/IUejPtNdWOckwe/b0rqqxuESzoC2VhAyRI5N79yY
8QU+OnM4ZvS/lS2mVo6AgiaTgc+SmCP4XilkA5XY9Bq3Ox6rBJtjNnohZtUx204doTHNHORU6GNI
WHlJWAylTaBHDqS2S4nifpV1HZQqAOebBspsac0MlepLNgFb0dv0Ry3qB5zth9iiWlLHobKGLb1N
pVQRQo4Pg8HzyzGNA+SglxBopxshfsPemooB2ieBjDFluSvuuq9dZ701WKM2FCK3gwCQnmoZZR1H
19blwJuPg36gos2OBfxAI5CcqFMnQtoA54nz7lf0f/Arxdzisd2NqWTpITOegA9fF2x2dkHpPz+6
lgAmk4fVhcSRVswA8DKOzlIkSCgobvTK+Rol8jHsETviuhOruhzQMAjqirEQt5oxUHpS5tY5tYCq
4FibUBBZK5mN4GkQgTcIJI56XAmPjJgvLDy2tgQtlD4CkzjKjoZxbs1xCULpdE8GE4/QZGOkxAZL
2nCwcB2UDl3jFVN6Q9EU+w/Shp8KdfR8bD4EiIpUU9iN63pwLkcp1sFAFIHeDBdqJroDFSlfVv1u
DNlo2vq6h3C9pbR4GSYcNwYahnZEoaimkLsPsxapqGJ8Y+c7naflU5PO280p77dmchMUVKJieUNC
m8PtJtBqqM8Ykd8wIT9kEdUWzusolsbooQMuuA/sfk/cQrD2nck6o+C4ao16r0otvSLXbac5kuOX
WV4HAcfwATPsBhqstc30rNxE/WhvNGGf8//N3tc7uZ8qnJZuSEZWn9+OMzDfDBUFFCcaEwRHXoDR
ZRUaPOKboH9Jc/aHLRFeWYDN0TAtMasGzhwT5R78VhrI6iaqlXLXC/mmQ9+qQkpwpOKNwDzY208N
aloi5OJDTywQjotNbeIAT53BZb1SBXRRTBvYl3t6RuvhR6Zw6u7ACxusD05c7qYZMm5LhdZZc9ZA
EeE+JhDAUcv7lK4lL6Te2s4MDB45s7AxjWAUvgjE11+cBISFML82eZPtDVX8SFTc8QKPv9QwIpKD
dyCO3AgCSj6hf0/qKD0kHOdozA5xV+vrWAEvpTnaeKD+SJaSPFgm51wfcsnWHiG8N4CXFce19qnq
0qymUBmr6ImsBu2bkqLRK+gTYVryd5gCvoa2+s3N7FepOpd1ZVxr0/BspQlIfWxxHAq175rOpg6G
AR1eE8tPdSVtoKVlC0FNKXF8lKzQPgZTWOELBIJ81vCq2llgJlYqb4I8SamvJZHvASl6DFXzNmhg
wqky2PW0hkQHnkPzgR9RMHa2WoPF0j8SJ0sLxEQQ36j1ZRDZTwaIbhgs4kgG1Bu+tgtCrW9UesG7
cqS75wz6ecddQjtlKlZjSo105GxqVlj8zZquFVZrEoUPkOGiVeGyy0FsZZs0gQudHVzeDNSP2Ey6
Su3vyV0CZuw/1w5JRPYovyMjqrZo1tZq3xx0PSlII+vKVSgFF4hZ1+uCMj4GofYyZixSUUzPoUa3
0k/bgzbS3tUopeNvH3sMLvyvn/+Vsa85QwqEij7nKYZGXU0lRBiEkLb0FDXFOE0zatPb7m6kVnOZ
RUdqCo7nlJTJtJLuOLFh4zqtKun5ynjsS56aJJTY+6hWXzReS55aQIRomvqIyDsmVVs3dvZQ0yoM
KAZaXebMgWHmPigtBL89T5CwgLfPuwBf1hge0UZfC+KU0T7AxqscZ5dP+LuElIWHKvU5sVTDK1C4
6ngmw45ZHVvbo+H9rLnIhGJnIInAAsYkqvFN6zKgNbnxFsv0yBH0XEEfurLrWJ4TY1EdBiN7UOpJ
O1NNXi+oj74innTX1IRhd4Z1dJVgfalakCFCjuOt8q0wjWCjqKO+lxGzd27Cfdy0GbHFUVteRvxe
u6qasm3lZhBzMFuFWX4Vp15oALl0S46Gmm4qW+GKg9pGt67SEbsxm6JAQHDamIofYczV5oVc51af
bOv8iJf8VsaOvyn1B1GMEAKD8ipwkVkIA4ZpX+hvWVpr69Ahsdxg1SmdKzZVy7Oj1lNtlWijR7ih
Y2BOBXCDr4WKbVUFT7ptvtFBhK2TsZUuldirQubNnQkBmoHyTte1a12QwZnpFikb7Su03mk74p8a
BkQEulrdkjEiOcIj2Ryl8gLCI6K5E8MKrfT4ohTIheDZbGl0EoKWqsqa+WbzQYge7SuNFrYVhRfg
2pB1A3qfYszYfQfwo7eoQ+OTBFmgBvukja7qzr5rSn/GDoElcej9RHWxy1vtmyMr6LkArTCtOCua
bJnnFiGBBQE3XTdWlAizeN9UoX7EARz1wjrOQQeQ6ay9YbATSrLD6PgXap4L7jqWn6rG4E8c8yiQ
M7PPQ05xoP4E+tKe4NQjMF2jpbttOvp3808Gi38icZujElIB8I+xvMJMORUUp9lENpTATJdoONqK
bbzBikGb+mdWq/+Q1do+GavHmKbHhGgGlWu6FTVckMGkv4/8YUVln6KywmlD5s7Bhh1tFQijxDBs
+1adjpTrZ39FV35FmPxUR8YhAo9/a5rGZVXnj2ilwrVPMRjxLEGcFWfirUDopsvHbmqdPV43oIMx
AuVCst0MCHvWlVuirNTrkc2KK0S5w0D3YugJ5ECAG2cQFs012iJ8DqF2hJ3yo79SjSba0rlk6WBf
AEOpongD8ALsCI4ak4ZVAzE/C60SBFDXlicyHSkbnXleWXeOYeJ61zaWi+XU11IEm1MSe6Ku7R2A
QBRMeUHbfqjsS33W/Ru9CfWt93Puoej7AIqAA4BJWFwejUQ/kQ6KEx39uqFQt6Nh3NbuviCYgZOb
cmitkIzOozWr0JkWvZU/5dJgclzQHiJPz5rA5AWWyfO60GbVXrLWQpgPatPu4e3KDRw6UjZiELu6
AQbVqazbHoBagzx5T9Ab2iIiUDDRcyIjWYF8N56wRVTzQDC6nbSMkAOfsUYb9WZYWBloo9SeZRBe
NlhPetRkuwkYyUavtCsqVu422g0tRicCzMF5WSUQZRTEkGsuupZWakCk3wYzwzeE6XzY2BGlO7Mz
eV47VUZ8i5QGxSMPLB64LN5veyX32RC34z7g1/VqWkyFnLw2zH2PwNp92Pkokayp2iB92GPjuKOe
OnIAA1GOAwEnwMDpgebGamhpz7Jmb0jdzAgYoGAxWPGxdhJ93RCFTNGBehg5qGIXmAaOgYr3oElx
HqfSEzZUmPRZ8RQi0GTntBvorlOP+GFZESS/wbpT1e67FByRC4naSrml1gnbrQzv4bCwZ83txxFe
4Waa25x2UrFVZi+yM0oc+RNtUU8liYKg6XNOX/nBHayLOYKAnY0FH83ZqqOrn/mYtVdGWVyxByJQ
BQfYWu2yZ73C217bRHEO+nCm5cODfgkeo/fAR9PkS5BumzbweFdeprjTtkAmFNwMZJqWKYF2iHEM
UMDrCXUm2394S9OU36rC9L1xrWZWtOkkm2cwJ/bZMOFWI1l6F4s3CX4DuAb+GNVH4EKfeZ01w5nd
UPYWwrKpT6pIi3Fb4EpQjCD+kqf6lxE7PPHxyUFJfJaQrr4mo4HQeS/b8TImKmGdx7O80KVQlQEo
MyxqJCU2ia6Eg5aq8jtpLaSb0DoI2LpQbpgGWBDqsE07lmWg6auUE6uSc0qftFTZ2MqAmICHiZbg
QTV2vRlfTimrHfk5L5pyutfICc2HBHi3MZzVCY8KWzfveb4F67BRt3buA8vM7yp6q7Csa0TRtQkM
k+f46KaPA/zLTRJcupr16qrgAc1i3AjRHznwV6TicHtOvb3J3OJeF+TnOYpKR0Cn2B62MPRqYgVN
vdkELoo6Hny3de0ilocLV1AoSCIipbBbcDhzxLHr+XZlS9Gqams6sPnV4OO/4UgDnAdgVBeTsmwV
W5XCDgo+lcCKLXgPomih0LSoNuogRjDsIKCsI17u/ay1tdjpG8qbqJQIRHr3xoZxM7Z4w0eK9Rt4
/3v9bP6eaapDwknvDZihK3fGv2cheuWkfkBJydm6iF51FEtaU7zia9jBFghIcwkvusYXmwk0S61N
F01fiwMN52kgz4xAYX0k+B2HwqHAPGugFtmFFTNCyfMOeKW2jQb4I07QHKVivBogiWG7pK9aCnAh
svLHWarqmiarsRGU/ZFV6uaAXqDuCDrzcVO44CZ3gaBAEJF1DO+ch06YqNam7VH9KFr6ksd0Xwbf
Vnig0pYbXE5I8Kc4a9kuPv0C/dtff/uPf/7Xf7zK/wy+F2Cyx6DIm3/+F3/9WpRjHQVhu/jLf15G
r0hfih/tz3/tf/6x3/+lf34pMv7v3X/k5EDz5fzPuHz8vy5v89w+//YX27zliXbTfa/H2++Q5Nuf
18AXmf/J/98//Nv3n6N8Gcvv//jrtejydh4tiIr8r3/90eHtH38J1fo5U/89UfP4//rDq+eMf+9/
5+1zzd4oef63f+n7c9P+4y/Ndv/uuq7j0ud2TNsSDDd8n/9E+dMfQdFvQ/7MUv9uCNrvrs02VddM
x/zrb03R/fwzR/xdFRp7WGHrtjBcrvD/fv/ffsj/98P+LSf3vCBQqOEL/fW38r9/7vnrKYxt8x9d
tfn7r8+3QGT4h7T/ZQV6rzkWSNYOgb2ZKagZgUegvfllOv71cb8O75wYnq/96/CJrACMVArYseC2
p/Xqm3jczVXjHAl9X41sb97/HE098UHz9/vle9gWTHTIkr2XYY/RVey69y3V9aa/oxCEnI7ztnVV
VsPm/c+br/9P08bv8uvHoUnTooaazgw6vkp4CsnG3pP7d8jK8OH9jzg1dcbvH2FKpx9CJ2VPzR7O
ReRtwzQ3AO0ImjBkCAir/uBHmi/6T19G//2Tpob6tZbDNczNep/CDUmH/IOhT30J7fehLQOja2UM
SBLICsDh/xTwPuUJhcoBcpSL2VykZ+/P16k7eb4zfrkDLCjYUT4xXw51KSCno3Uc9MP7Y/95hjTX
/X1sQiaIk6kZO3Dv4ulFDS7eH/fP18yp+fdxUzLGVH0eV03vioCmp7FV3fPPjb1Y2f6oWg4eCqi8
8lxVbqXy0BtXnxt6saqLtCoLHUiGlxoE6YGn8QJx+f7Qp2Z6sY6nacCDrNswMoxxgyAO6KDqvT/0
qclerlkS/4ijcuaCbL7vnacy01iy9gd3+qnRF8u1IreDRmkuPXdUz/TJPo+V7kDZ8JPzslijED2H
qIoYPvYPPsjk8lOrRnMXCzRxHRMNd8+dbZ4l4X2ve3Nb43MTvliRShaDhosJrnHLm2E4JNFX9JLv
D33iNnEWCzJvM2XI0M17HbnaZkXqQPL2uZEXSzKoeOn6IRdNRaKgUJw8vj/un98YmrNYjoFMnFYv
eRMq/Z2aega5Dn2x7bLPPaGcxZIsiQ7tHJMJoR9HJRCAMMX196/8xJ3tLJakU0WpX3bzO9w92POG
k8Da8P5zYy/WJLUGi059JmmxHAvA/QOgr+pzt7azWJGNHWrYVrnukeJ88lj4R7393APQWazGKEWW
2Mx3dhq8lKDmyuwh0owP5vvUnbJYkqNbOKhg2cok5peGHVln3XYjEIMP3gunls5iVeLbsl1fMi0a
/dIphoWBmPH9X/PPb3vG+f11hkGW1BYql55KNJOtGk/4om5sPNVEtNy7pXJFnGfxwY7vxCzZi3Xa
lKLE38/XcJw7NblyOGLhQxtv3/8mJ+55e7FaFfgDuOf5DYIeDw9+s6imFYV67nPDL1brZEoJEICL
j+EPl6jKyPf93K1pL1ZrofVSB00y3/W35XBtU5mth5v3L/vErWMvVqtWYotvW1YrNq4aG2Z+GeX6
3ftjn5rxxWp1aHZ0PRYIcjXJHAfO6pn5/v2hTxwONHuxXDkIlF1EbWvWd/TwIrQrbtIvYS5WhTYq
yFZQYecg0+xopTZJ8sFqOPWNFusYBc9IkCu/BDlrpfo18L0y++D2PHXzL9YwqkEkFRo/hBy0jV/+
QGq8JQVuBQX5/Sk78Utbi5WsgvnBrg/DKhclCUZyM+ifu3RrsW5VJyRN1Q95ugWXMC1s+ZJT9NGe
37/uE3NuLdZtaYnW7weeQFZ5FSePvXFmux9c+KkpWaxZsEZK6Fs8EmIIdSs7/GkRGj7aK50afbFs
pQVziZBIQII26bpYliw+5HNzMn/kLwejuWJs673ZeYU2XPSGuS+qYmehoXx/+PmW+PfTo2YtFi54
Ob+cYq7cb6MNAhgJMK0fX5T2OZbRJsxfXCTe73/UqV9X//2b9KEYespyfJT2rSt3Rfw0OR+cxE7N
/2KxqlhwJ5yLPTGw9F52yUevxFPjLlaqCUVQuhV3jVAule6r1D73FheLBaoJFTa25vNwCW8hpRnB
B7/miesVi+XZ1S1REiXX21vwgSBpyl79YOgTv55YrM1ahMWExqjyNDwecbQpFezB9gebvVPXvVid
sSacUc6bvVxR0bQWdN9uahxDj5+688RieZZmE1H65vYo82NtbB1/hw/n/aFPXfn8939Znk3PXjIJ
mfEC4H4L/rxout3nhl4sTUUvKjAPDJ2lXo/muvng5jvx+hGLdeingQGYRO89F2OORipM9KKO59TM
37/sU8Mv1qIi07CW85MWQuZKVR5K8ytu6DRrN++Pf+pGXKxJn/hRdXCgfxkdAZ+kt0Nn3fjwKj41
vLlYmq5ESUE1t0ddGkAZem3iJ+hp7499YmrMxfLsI82EOmP0hNY/m8FbOl12/jH87L7UXCzRVIsx
Rs63uRJdIApTwTSF7v37l37iPjfnr/TLfZ4jf8Hkw6zbRmx4dV4R7NcM4QcPlxNvIXOxQJE//+s5
2yfqiqQ6WlXfJSpHwM0o59dlcm5+WNc49U3mv//LN7F1UYKt45sMVrnWi4HMGuODr3Hi1jQXK7aa
aCEoClCFortti30ZP7TF57ZG5mLRtlORWVaZVV6JZjBjyytGuYbT9LldhrlYtC7BxBP2F84dEwnZ
vrHpMnVL3PfnHjnmYs0qIXmfbhKRbTRdyX6nGZexjyD7oz7FiXk3Fmt2BIgRRz6T44zjLpwVN+R/
WlG5ff/ePzX8YtmCdMGeo4eNh6GoikBZ3Dmh97mhF0sWdZyZBxoTY49Xstgn5q386Lh36qoXKxYR
iSoyv6i8SnDcIzsA7knW17cuZMenz139/NG/LCUnKcuU/3Re1GtPPQo9E0vd6GgfzPuJx6WxWKm4
DIFeu2lDfT1cpcEGHRW41kNof7BrPDVDi+U6amNY96Sdeb165WQXFmLGj8o0p4ZeLNfSDQclCPvK
G7tsqzh4Jxx8DSLYfW7iF8tVQK+q8f7RgTecCz+IvjupuvcN8+H94U88Io3Fcg2bYewVo6w8k5gk
FEkIEV8+NbK+WKlRjV41iCpWavNqaRbP+uGDJ9i8Yv5wkNEXi9ToLDucCFSBkY7NIH4rECzEJcbx
q/ajFXViWvTFYiXhKsocC4jtMBKb3mT2gCg+v31/Zk7cMfpiuU6m75a1lNhLnJ6sFzuek2MCdCcd
Nsn3P+LUFM0f/ctyRbuW4s0cyAyCW1W22iGX+MON4W7QI88GDfPBT6GdmqjFwh0sE921TZ6W+RTc
onsBoQSy+ZI0zQtghQTzrdAgNR98q1MftljFrtoP5AyPTBwqOeguMJsLx9q8P2XaqZ9F/33OkMb0
oWGVqHVv+o25TrZyn+7afXRBnvOqXudevLUP73/WqS+yWNRhaII4SxEWmXK6HGJiVrQeFdXnBl8s
ad0vyCgKQvZvPvGA0XTZRt0HP8CJKdIWazpL0e3oZUq0lH45NJTp0ZB9cLo68QbQFou6CWPkGISg
eUZjo/O6H6mDwGeiN/epWdEWK1pVdQNcZFl6YVuuHBfHJE6j94c+demL9YwukBh2v0ZXmZ3boUcu
M7lQFwGv4vfHP3G3/Lxhf1nMaJcDpGeI+eAoQofxNxhEPxj61KXPH/nL0LkdDIYjkUJKkMYaTtTO
+Tp255haPnnHLJZs1le1aaXMTVV8L8cYM5MDa6j44PJPzYz+++XbcR/YEWwibxKvvnGNfOFzM75Y
n+ZgOqleMa7a3GbKbeF/cBOeelz+LHz/Mt+4NCOIYAw8rLttfG1s5F5srRV8li06wO2wjz837+pi
pabkD7axO5ZeqjwRBzuNl4H1wZc48RBQFys1Qvc01ZHDqTx+sslTtsLbqfz6qYlfqpwC21EmHOml
15YE0FThmaLbu/eHPnXZi1U6oZuiVzSVXl1+0/Pnur1NIZh+buz5M3/5WbOyJLA8ClpvbKu9Bmmn
L8XZBCrh/eFP3ObqYpU2zTQ2asal00ondiy76jLrc8c1dbE+NVJz8iZn6KZ6bYI7nzqRr5zVH67Q
Ew8YdbFCYyzbkSYYP9XvK+KKoUcm5OzYgNPfn5tTP+tiqXb+qBCxyd3YEWiSkfoYW+OZ3lof3DWn
pn7xMgV3kbdlA7A4RYKOotP54LJ/vnf+fRMLR/b3W0YO4RTW7cQtc2Ov5v1GujE28YZoNEKu6y1o
ve285/A/uIX+PE3qUsCkguw0p5TfoSru8ctD7/w2fNRk1+ab5U/fZflu7TDRRCaT1Gy1nbWOdwjh
pb8GirDVtiqeu3U7fPA9tPl3/dNnLZaxD9h78JVk/izfExfaHjoDwfRXAL6JU9q8f1P9+VdX3XkW
f1nPlWxSN034QljF3WpniOvPjbtYyGJO8qrVGX9NU2oqnf/D2ZXsSqorwS9CAsy4paAGznxOzxvU
rwfAmHk0X/+Cu6rrWy5LqBctnUXisjPTdjoyIjLBm77PtBDIdQHeXqKha2Jhj8R5I6gb3TdsbKF6
a8aFEG4aHwRcg47D6il7bY7lqcCE568AiR/ADqFa1y2gbn1FiOMi01ndTPgKvaBLMx7Oa2wdoRd3
HBW/4/aVSPeFSKZtQvqFuLinu30MFUhoeDQnuqbHzHRORY0e8PvztQXwjR8iIp66jWmxXPFDqkeI
xhy9Czlpp+GkujpIrimgdxJ8s/UsuwKfKSYK9sPih3bw0ZwSQnTwWLwkB/YNKpYKp5JkDREL1RYc
sQaF+RNFG5k2xGjaCuny6f5E3d4adBEJBQLtFNQ0m19B97Ef0afmg3L3R5p9v29fNvjt71dBXHqg
UK8s2CfJE3TboGLxg6re9WW2hUCu6mJhywjbNWQ1FnBstk8p/rs/cFnEiYAoyMY7KRREupP/MUdo
9zpVDyNOiORQhFAmVkScJMeJ0ChSWVOHHaE+8Ry08uiyJo7qwiJL0p4QzNVqAJhT4AfMB+e0RcHw
gIrABSnj1J/vT5Js+EI426QnXeNUEPLGO8JYGg/OonrWkpgW0VGFwzfBVrCMaP6LhheQKdw1ZBEJ
lcwViKZyzAqerl36lpYKjOU/1+8bKUcEQZkUnfqVMQ0AbwfeCVVI0AAe3SMLzYgevbCJzCPIXcBk
7xzhUxdNcTaSBLArbMWFz3zqbR7kQuTJYa+mk0Dg4c3Vdt3CdBEhpWXgzlxs/CyoAftN1DGF68jO
KyI8Ci0aZgJ62uHUhehcRKXHTYMhQF/ua3qAhMV5ebm/4LJAdoVNuSpxUZpmrDhYMflhuPQn/3k9
9SF7x4dOqiwt81dhg7ZBbwaODnxlWttDCmZ6NIWpUpHkuOUKkVyCO38xW6wBWtpD9KUf0rh5qC8k
4udWsRyy4QuRPJrg5EO3LSozPpI0CDM8J1fkOEmaFtFRJG0LPEdhZhrrF0h93OSxTnfB9wDR//fu
onUuSUuWtgB/1sGcfTg6CD6KncaFAzUhUw3H0ZuTRj+37qO3fJTj632f3MZ3I1c4QtAa6AnQBgPJ
jTi/ndK9WFp1LpPuMyRGIqhqoyVH1TMhWVdH2H+XGtxrXYfJhz4daU9aFd3/BbKocrYPXm3snUc0
cxPROmWX/Nk9rmf00D/RZ/sA3tfQDhVf2dzv1kQJsQv1UWirdfhK8jRcyBndosc1qmJ2YArnlBxI
HTFs87GbDS0H3ySK2Sk728kDy17G9m3uPxS/YTN16zcI0VvkkHsxCyz2+qu5bN28H9oB8g1/cZIA
RUvoKuZK5lNCBINRSu9BVNGdMvMvM56N/NF0XjdxVSgBB7xW5AlZ2hahVATsO3TK5uEEFodHK6pP
5WE6oNn5kB66g/pgJEkaIrKKVQUBnzP81nOXF3tuH0sbRQtTtewy80Jsr0OiQYGEopjjfBugxtFA
Vcr7cn/BZbaF4PbHAjyouQHb/Add373mzdp5mhaBVSZuTRZPEMed48cu2JR0EItnbqNaXNnQhaBu
HIin4d8W1P7ZffHi8Sk78tfs73rQTiQqQnYqFTWvzeSNqLCFyNbB7EgnbuJO5pwLXGjY1/uzv83y
LbtCQKPN2ih5idIENz+BLKYFKAfK96mlOubJ7AvR3EHXzO0L+L/5tn7bDhPuu34Zj+uBnIzTFFXY
k7PTvgd/gIjxI6+SbNos0E9y8LFi/dTNv7r2HeLA9+dJstQi7irRWmp70EI5oaUVrff9kzdq4EVO
FC9JkuUVoVcaSN+AlkGNHcql0G56tMudhoXItVYP7HIggdh4tANnLiDsManOWZJMLYKuSD+ghoyG
dbj/diRFdehcnLCuEdSd9175ROxVp/e9O7v4yDgcwWc/qjKzuUXODc+3hOA1M49nWYoDNZgazXC5
QB4IzcNlnLx6YXkBP9cRjOon+0BxhwW16pawISvy7il2UplDCQHN6DxNFJwlJyezQNfC4wwct+ay
KnKTzLwQ112nad3cIfWVE2gLnIT/5InXHn0f3Hf7IkKI7IlSy2tTZA7ff7Lbr/XytZs+3TctKUeJ
eKw1ZVNnuZgbCloKSAyex+NWjlJdw2WbsgjIoswh8zK6sJ+jjN28QrXlwB4c6CIFRlQc09C43P8h
sqIC2U4fVxkJU7QBh/FL1l+4ikT9yftkn0CtDM9SHWQkGZYIEe5XVeY7kCo9ZVZEKaiUXlfngbYK
DJXs4Eq2z179Ar2ZQKgLkpfT8A0iDBAiBCvLqflC/jm+qCqpkgUnmxdffURrh2Gk20YKWr1LHndn
F1lkd91FRGo14N4zIYiDWNMe9flcG4p7iSTIiBDDJrr/taXEsAtwvGbltyUHx8qi2DolWwIRIlgH
fhgstbhiTmD4nz0wpkDK/L5bylxGCF27GQHR1LGmOSiP8sw9NLQ7lQto+Pw8uv8J2eiFrZhyZmQo
MiKBFhZQ3M6lgyTdfdOyoBJRWnwwckp1ezhBiTwyse+kcXL2T3VYnVRlIsnKinCtqhyKTWIIx6IC
3Lrfuf7sFPvWVYRpVSVeF7PeA0t4Xr0663rUoHd/f2Ykky6CtMrayQkxUfgY8ZIFkbNghdvcN71l
kxu7pSlEKAcFcJKBtQqdVW8jmGCJe7Tnn7b9leX7Trjm9qOuckDSzJ1mWNixrMIHuiAzecDKVVGc
kM2MEKl2njt+UeEYpHvlsTY96F3qimOQzFWEOEUTbdW3BoJJb/KwcMEhPIO9RzEpMuNCpLqz0Rs1
4dC3Ht7N/FXTHk3v0/0VlZkWIhSKKGB24hYiFPSBeAewQMS6Av9237pkwkXUlTMSPwfVZnta9a9g
NQahv3HcZ1nYUjV0hxCN4dGQpqdkfCpt1V69LdgNFxfRVg2zesPdTgVbhdU8VHjZzkL7yT8xULcR
1Ve2lbv1FWE/BUU0LqMdvtJH21PYcrZ+F49zSKLqVKua8mQZUkRfmZWr8czGR4ZQP+RnGpYnN3Jx
Jc2P2b409g9a6CpcoXhcLh1Iz7fDc5Mds+J0f3klbvnPme3KbmN0XjU4HHtT+rTyRxdy9F2yc+P7
55BzZVzPPbCxeUClTQQSX1WcgTo/5Q9UBcGVDV4IV6cuLEI9DN5aDsTowOf+aEBOYN/MCAELcTDS
WswD1lPLf0HcHHy6zofLdqZIEX1lT+B0B00b6rdk+emXCTk0BujZd41dxF/ptmNBynQbu/uwFt/A
6Ju2X++blmQaEX4FEnQzXxj2U65fpvyS+4o8Izv5biRd1xsSpDyn1cGD48n+qPC+z47Oa/WQfakv
zpGfIZG+b/ibK1255KrNLMHOipItj5zsYVlUp6Rta7uRaEQAlq2xYYEwI+YlXo/QLzon4fq+VV5w
sQVEZ/1+f/zSaRK21qmh8zp6mCYeG0f0zZ6cxyHi4QBoIHQnIsVXJJElYrKmFkQhVEe6mY7JCQSG
5zUEG94Bsnxv+rGKqj/YDxQZSHIZ0YUgLiGtCplefMrCMzDIpU7zcZsylfl/0MG3FkaI47QeUxxs
YJ89ui8p/CpvQbMd2NH4T5UB2s8nSKuHadg+qFpJbmM4Ccji/u1lfcJL0Ln/85useAVqazkXhyEC
f/txw8SkoQqxcnOd8CFhdwa1tGl5PQLdrB9GoFuHA6Sv7vvAzUCH6e1oehUp40B6Pms4k2u8iiie
gYiZK3Zl2aiFUNe5ByREAx+GgJHeHBvjU8v3dPFg1Nsnr0bNQKJvzRAwPTmgoJzsH279e1AhT7fh
/ceTYHubqSvbJqO11q9I2W73zdO/Nd3/iHH2MsVLsGy+hcDW23Lpe2vAHWj+2VsQvdRVfeC3H/8x
8O0IdjVwSE/7Yz/3W4jxCMoxP7IjuoX6JxCMIgqsY/XWQYcgAKj7q/uqOrHIFlmI65XVOm1MH4US
LSZNdliTL2Tc6ZtCTDuD1452MQA8Qt4ycvYcxRpIVlgEZq3M7xKjgM/nw7vm/tDbb1VxodWq2Hwk
UyLislwHQhwlQQ2PpQ8eeV5W9J8rtuXbRTbiizisOneBct3WGDWdEJX/QwohjgvkOw+oHf2Yh0AF
JdhSy40oEDFZCe51dg/i7NNg/e6WP8kAEXYGBVb2iBb1w1qO0f38s+WZW98RI3nlUBBZxu5UgNyU
B2D9HX/SjuTQ5AJBMwTRtXWpw8bgaa/4oiQCRTDJMGn97ECh+FTXPLDs17xWAf5kCy9kjtz2l3Ry
sPANcE7at9o+W83H/WmSmRbTxgT8mq1j3Wf/KxpfoTGQB8qcJDMuJI5lrHOw2WuocNhQW3nVh9if
3u6P29xs3FpfIT9Qa5j5XKaQ2o407MtWDGzzsTuXpwrP9f7zhgzWQxCd//BjM+iekuddTwGIFCF5
FK7Lp6zFh5l/yuwnDx1cKiYP2cYv4sJSq1wmtBtvzRvkV/mMEvGLf7A+IKzySM84ZBydnb4qbPwL
xIZwysCy8+S5bT5NyuOSLAiEbR8YcKi/zP/8ginMH4r3+YTb7AFcy8UrCJnP7mXvTxBOAUVHdMvs
sA4ga18pRIF2bQ6GWKF3Qc1ZaXPiX+y+DYsRBFGzikrpdjwYYnU+Z142zzRLLr4JCp7UC0lfRoOr
8szbc2+IdfnSbaalKYs2tpgR+bR6nLkqa8tMCxkIVDuUmpCrjeushw6YAVVrVe359qYJiYt/ny5I
AsIW6Hm2cbbgXbJjBVQFWAi2cwgQqqBUsuGLiQjYxYR0eKYlkFgINIc9Jen6ej8TyWwLiWgezGEG
EKmKTQjNGNyC4pwKpivzFyHVmJrdmKs1VrG+QlkGAtC69z9H9dgvMS7W5aeWT5OZO2VckT8ZwMtF
Cfb9TNWvdHv7NcSSPIN0LMQQnCZOIDBq8xZNPyWHkqgB4QXoyadFojgUSaZfLNC7EC0yyYClxdP5
R8X8FLxt1mnX0ooVepqW+gy+rCq2p28J9MBB9a9IMrd56IghVuiXei0ax/GKuEdRC2R3AW+AHuRD
UKTvzKMHDn4hnOBzqPDe/y2y5RYiGOiXcSnsuYqr9q3qH8zmrdvVc4LfIkRwrSfVMthZGwOfciiz
EdLmqpOPbHWFwG3X1XPKFKMGFDtYWn6pUhXZkiTvmGLcpoyB+xIpDbdIiFj7Rg4ty7duUFRaZCMX
YrfLXEY8A35Za+yEjBk5KlpHycDFYj11vT6xEgQuNJ5/j+nbpDlQCIDkgGqbkgxdbJReOh0MdHnS
xNbonPKk/limXZzOxBCr9vVCRwrQdRnP9mL+Zl3Rn13aJF93+bghHAkqv4Wk2JZ0Kr29uCt9QW9w
mI75+z7zW2hd3YNJhd6q0iuTi9HTKNGWc86gsGvsom/B3AgR2qeaASXbKrl0zQRNo+w8tWkAHcLw
/uhlbiNE6Tov5qrlaxMPTI+gkwrEcvPZwrtdNmS/7n9CkmPEgj3bxMF93W9ifxkhQ6JPGd7W6g8X
p1rFj5C5phC0KQhitLJ2yxhiNpfJ9U6L/XF/7DLLQrw6KbMJMNhNrLv1CtUjWhwKGyIa961LZkYs
1wNYahTVBL/v7PGxrX4ZOIIYK1PsUzLrwmm+hgo6VG9IGRtdiRu1+71b69/zXCkej2Tmtz3+yu+T
FTR00Mlq4sLjYZ60h8QdooHv6j0mhli5bwYoeTeOXkHclURdahxLW/W0Jhv59verkS/ulNVjgSSs
DwQtGO7J8sZXyxze7q+qJKTEoj1Nmx79F9jEMyjjjI1+tOonsuANb9/t3BB7p+uScShLICWsOiBt
EMukUxNWEMXdN35hd7Vykg6dZyNfenoelEkWQhTzu1dCF9Ojim9sPvjfe7oh1ucdKB8vY+9jjgYD
Wn+/oOgJLfqvjfnJyOK1qBSJQbYUQvhSvzX1Agy1sV++TIaeBl73d7XaH5DBPO6ZrP+0U7eJ2TTd
tu0W/rMH9d++Dob2izX0ihRxOwH9p3+6LKAEnerb1ugMR/C/HrSuUQxdZloIYDtJXKefzSbm2nNi
ZVGjTzstb8txFWAF1raA4FAT28Yr7j1hr5UKv5GNWQhdjr6C2VxZG3vVx6ynT5OjIk7cLPzXI3Wx
Dt+NiZfTEq5ilFrUO8tDXtHQoqYiKcjMC/tsXWfGkrQz7prQhWQBX53+w7XmHvpZs2N+u++MktkR
ifjJCs5zb8Kl2Vih0MqwiaMKct/0tnS3pkdIClnWlKOj+WU8obcJgroo4lT1N2+BlLS+KoAykuGL
UhNmbtasJ0kRGzWkZvw6mgrVnVlmWkgEQ1Yy21/L7pJ3Tpp+zTNSVV+9DLIFKpZjyRfEKn+Tm75p
gCAwnurmgxtTHyQ8/Xl/8mW2hZ3cq7UcUmQecM0obYYLmH0vuWsYh/vWbyNNiC5W+SuGZ5wma8t4
QQaragKZxU1Z8GWevIDV2oEbTmDg9gnh5zApB8VntzRzw6PEkj+Wo7CsDBNmVa9reSwzNygryIFG
ZrqLkQo/bJvP6zzkrugs61MW520aOW0V9gVXxMPtJ3PYFgI6zQ3NhbZ4GWe68ZhXWG7jBViaQ4cJ
czk7OLkedcZymEsjYA5keiEEe3+9JKlEbKCu0WlJmrVLLjM4jSo7CRMIPqVQO71vXuZswmHaTDWf
gpWpjR3w6ToDdn109943fXvX18UiuQYitUT3luRia+OxySEwDulg7DyOO0UL/2SXfN9vECvmLqBr
GhQs0hgCkyQYq6aJrDnJFNubZAHEfup8pTluA31ymbz12DflcXTw2F8YisFLZknsqp5b2yjQLYEL
pQXJPuOSMxYkehla6c+Sg8JmVGxJkoUW26jbMoWstDduq4EGW2jjkoQpokOyW4iPXgQKvUs+woda
iK423LhQTl8Wnkd6taYKZ5KtwvazroOb2oZW21NyySozglofFM4ZJDK5Ij3JZkeI7w71K95uBWhu
ecEIJrvS+3M/CmQDF7bSxpzrooDYeNzVY2iX5fO0OGjxUDVfyuZeiN+k5RbkibBTz2WWvlE/GcNU
K8cw06gXgFRFhSaWTZCwpbap1qTZAjdlgG96Xha3mcp9JFuD2D5tNY3Z+3j4jct2CCofaDaQsszm
CY970eD/vb8MknkSG6nNcvVst0Mywjsn9IqcyDHWcEjfNOIpECmSGRK1Jtq091cyt1hoy4B0fPLJ
tHfRp6ICsf2oK+dfJ1JNZl+1uB2zT+nI10DTLRWvoGzcm+NeGbdK3x30qsMhmzVv7mp1kO4evH1h
KzZRa1XVgpgA3m+5+qFdza/+4gaFRRVgC0lwiWITUGvni9s1bbwYS8CHFHJXZpDpenTfaWTmhdhd
is4okhlT44B5fqxHkJb90NLf943L5l2I3AXKrqZfI2vmvAStuhV7/aBAEsrGLQTrODajyaB5H3fe
58r8WWfvfvXz/qglpsXuaMtvU+Za8HIK0DzaWvOVYF0VUyIJUrEn2oLS89z2yAQNFGeD0ar6aAJP
XMVNEmTQlb7/E2RfEW7CRZsX1ZB0adzWw686Gw58SZ/TbjkVnuqQLdnUN3nXf8VU2jqM9liAVn/D
OTooTCtg40PRzBcn+clVsneyX7It0lXoJtDI7jQLn1mNP1Vzph2ummbYqxjXJB5qb3+/Mt9qbVNp
m4ey5ht0EWJOLQXETmZZ2G55bejZRmAFny+09EB9vFajgWRQkT7JvFQI3DplmdcaUxk7xbRGfabX
ASXbfXD1sui+F8k+IYSvnhj2AmkUGleug/xQPWgNmAjsNrxvXjZDQgj7BC9TUG2nKKpstbjFNhYD
lKa6agUkriN2RzdcAytTh7X18/IwWs15NbVPw6IHxMm/7PoJYoe0P4KvoSfYtXrIgSdWf1oHFRu6
ZHZEYYrR4CCqLHS823nMCVIKRmvS0H0pTmySxtU0o9AzwfvCQsLEALpRHx/7uv7YNy1C0La5jweS
rXRQevVbz3GZIIO5S7gA4Jdtwq5CFnVuExRoZhmjWeh5zctnc9Zju6j31WxEPYoJbGeglOSIK3Qq
Hziw6qHhZyqab0lIiZIUbOgsPyuw3ZbNF3f4y5tP4/T7/qTLTAvRmufuAnAjTM8z6Av6Mszq6WFK
dcXZTxZNQrSaPctNWk1pPHTmz6RZwH7CTStsKHICH2yV6qtkWxG7oPOxJt2cDtgfq5fCDkiehS55
GrpfBv1FzF1qhEQXO6CrKinRHQD/z7QlsrLuaGjQNBlUpPGS2BWxVdQwuDtaqI3yNXueLeMTY7vU
azHybXmuvB8ymXOmtdhW7Np6T/T1hz25QTNYCu+XOJGIrYJA4KC7E9ACEA6OaOaHSaqdJ6ZC/kmc
SOx5brO+0peZIl8uWqDZZVB4L1b23me7GlcwPcKum5sTXXm6ZR4kzdVtz+O888Qptj4XvW171mSl
cWn1EfHLC9gSDkZpH3eFLxHCt6tI3ekZthI/LQ80t4N0HR4mV6UmI1tYIXxL6rlGxao0nnj3PqQ0
dAz/UweJgfujlyysiLIq+eBqVYFLULZRhUzfDfPFq74TaLnety8ZvoizKkygEsztnObmKF7Y4FDj
WgBC4cM+8+J5eSLtxPQyjXMfwsqlEy0rPxrQiL5vXpIPRIAVJGCTlBEc+pNpDXCQCtdSBUCTTcz2
96t8APVZqG7aMD0V3rlu3imdjyV53TduYav1mZX1eBDH/c3qnrqOOWEx1CpxctmkCKE6Lm1S+2vf
xrbmFJExJtYRjE6KE4jMH4XTcdWDSLmocIdDNvtBWz/AG3AZ5G1y6Znq4i/7AULEonVwGPwBW9W4
jAfCkrfR8xXDl62qEK1Ed3uDeDyN3bYYkoinHHgBra6s8khXvZj35RwRYsWY1Zg2JHHiqelPPV5L
p027ZlI9sUkmSARYpRmnHtC02qXvvfZPqqdlFlRQQtvlnCLGyl8p9IFsp4xbLV2DuSU/a20f6FoX
EVZNNc94OmrruFj6Z6BNHmvjfd+ohXjlC5mb3mnqeGF1rLdegKPCviQmAqvKOuNmBZq12HPmkIMG
2N3+L/x9KVjsge4hGLNM2YgzU+Z96+2UB6b5mnj9LvSNLoKqatp3WoPG1rjJeDQu2vd6/sYJ31dF
++el8CpNttqaMTotbVzZ2d80Mz+tq+WEvjZ44b51FSI2AZhnLAu8aA52kodmYjuHtB0UpzJJIImw
qsouKr0rceXRSpf2B0dj+hSlvEpVBdKb+cb8T1vUBOldPeNFF6Mf7SUtyiivpu/cbRREFzcP9TC/
Zemr2a+cafGape/itIhd9sicp8p6yjtUc54BTlX4581JwkeEyMJJLB+zVUPOnNvAM+u45ioCTtn0
bJ+8Gv8wDVBnmscOqJs6QNfhAwF2zrPy6L7v3DRPdLEP3WY58QAbwtGPJociM0OCtystVSF6ZOaF
w02zTivqTgZck1nvjpf9yZsp4GxV5OGbi4vRC4tr+05RuTpHBTlzgmp6Xelb2bwt9UO3vHH6dn+K
bi4uPrL9tqsVKAp9Xhey4vGq6wMrqY6Equ4kMtPC4uY+H8AZhtTQEhA7E98xj6WTluG+gQunHL/w
+ywvmi6u/PnAuxbVZNXjs2zgwhnH8ImX9xkmvqzTY0WdQ+GoTpUy0+LRJnOddea4Bpaoa808Ow+W
uzOXCYlyYpyktoELbJVrHy3IMINC97/en2wf3vAfBIb5n4ZyUvd2W1mYbN/72YANMf/dapeM/3CS
z1YDBaxP9z9zM6DwmS0SrpxRowspjLLtYpNhNxzmp4JANdpXEYTenHyYF+KV8yQpPDp3sYNLMumc
wDEVhw/ZwIVQLSonsbmHPLaA6Mk/5vODrWJ2kJkWAjT3rDFdDNoB8T79KKfVizKmP6Z4Hd9zusGs
bLN1Neltrve4MuB8QNzPCfmwx58VVVxzZGMXYrRCKZQWGUynZqx1D3134YviFUBmWohRNAE3xcox
4xlJA3NAU1b9yriq2rGt2y1/F8LU7zqQco9wRC2rAh8lCddi4VAzPORVinc2mTMK4Vp0mdNqHeam
BO5k6f1LO+4qqGDD3qL4akVn1vo836a9nn7Sqj041Y9i57yLPeQt5eZs1pj31GsCY/yb9SSgpapD
/eak6K6oypDXUD9pGHZUfKSBApCpPRqM7eJig3Vhyn2T1vNKAP5HFDlx20OhM2h7z/+1I3vprggl
8llb6yMZGCqs33321JApGJWtfDc9EsaF1GiOWTYb26tF17phnn4ifPrDK+eQo4H1/vBlXxCyI02c
cXPIMvYbGlluSO2n1dSDSsU9LFlbEUTEaiOxmY/abT/+GoeVBkw3d2GfMTtCkrTqqtScLMGm4XRh
YX8xCxWHlGzU29+vYilHLcItQJuwXYYPrQGtHKoqTMpMi9mxKidKkobFpJ77UC/PZGzN8P5iymwL
6XGa8eRX6QPOGSt4Af3pkLI22GdayI26i0ecYe5ZTHnfBvaGvNUcU5HWZeMWQrSsuauzFE6IiurB
19iFtfO+KRGhQgT0TjYabeHfaAXkhhm08073EwFCxdQ1Zc7gfs0AYFnZR75WKnZnyYSIyCBiNXM/
uyOLsXEftNY6NeuomBBJwIvIIG/RmAaAQRnnLju15ou2Bvnqnriq7UdmXwhKjdpzN5SbfSMmeehm
ftBqT6unupfePALokAT+d2jOQ5o0Hh4sz6TmPwateKkKwI/9bKejiwChpHAqI7PR/IM4/ckzI0Wn
G/9zP4hkYxfiExhp8Lz4No3dBI38vzzvjK8pAlRmWwjQyutcMyvw0LpQcNN4jAbFWj3kmkt2fkAI
Un8aDL3z4JOj70dF14S9k7xW/S5ILjR1hOOL4Ri6zm1UNDwtv9TZK2WTohQmCSYRI+TZeUP1CccL
NEqSkIMSsCNWrtg/ZcaF/dPT0kWjOqadFwTSz6yvozL163154D+oID3pOM04i3n9ZS3ehmbPrRGT
vTnR1f7ml542OtmytRn3B8jonFzgOXb5uAgBcjV/MLINC+GPLNLd9Klc65C3/s6RC9snng2rlnst
9qHWWqAPppXme9bl1vH+6GXLKURorg2WvzBMOMuLB5cvl8rft8fZQnzS1c/yXmNo3WfsQHkZmcmy
00vEyBw2xc5uQehkHQTrumfNNxSxI8kqIujHJFPV1jWiktEUQHn0YSDlPnnO9Pn+fEt2CxHxUxdZ
nuRdQmPNXV/Q4POFVn1xABFxYPi72Nl0V4T+rE4ypi6zO/SxvdrOm2+8dfzbvuFvP+sqjpKEL3zM
FuOcctAG6V9zaFQXugnO2l0UKhi8EKlGZibJ6uPcNbjoJdC8J8/cJTcC08JOqlvN6nJa9LGvQWus
QpNuSvZ5pIj6GWm/rozAbXL2vCxp2FeqAqDMYYQAzdqlnLUsK+LB+JKRkCVtUKehpqody8wLUaqD
3oF4vUvjybJAUD0kLKDONJ3brs5Ogz2qiEdlcSWE7GSSxXcaXIvKfH5uLP/DdYcj0DP7sqQI+3Et
rwJdPba8ZRnyePEN+6LZ7sd9p5fkSBHt04FAadEtj8ZrBtp3Wh1o9ve+ZcmsiECfNCldAzDGIi4G
9zAmWcQrKJCXqjwpMy9E69iurodkUMQgm3o3nF8dOoqH9e3+2GWzIgQqrRI0tOqYlcaojnqpHz2b
fNlnWgjUkbspXnyxmnYewfsjzzIUpxfZjAi7qWbqY8tbpN+egjGMmYelz4/tsIT3By6JJhHjA0Xw
3m3dzDy3tn4ZQCvVMPbE7Y2uZtfTsu6KOB/bcE3aNitoTfzlC8olxoMGYTHFWUa2pkKU4r3UofqW
3pEndTBgN+ij00oVBFBiXQT5dLaf4tmtK2J/Tor0mPYjd0rs36bJftyff9kXhPKRr0114fajcS7J
0p7TFP1ziW6rbhyS1RU5lMwNRtFXk3GuJvKyAYJJXfycvIeaqQRPt0P0fwqyuisCfehod6tNWRfn
9Re7PFjzp2p+bPVXqu1qEsMXhKhNnRUcEmPax/PoHgbXAAoTub+t96A8YX5bmKvzgdUs81DYvXEm
3PuR9z+XtT74Y/2/NEnCfUssRHBd103pdtgPfcA8D0Zt9od8NnfRZGH8wm7rr3z1Lep1cYI6GHPy
sK1Uvbcy7xF2WmfK23HqaIGXvM8GCqZ982b2p3bYu7Ji7GLjA6/8jKkn2Rd9SaPUcP5nOf6+E46I
9UlBVePOE/KOj6ffwzCgk3dJC8VeIknLItKHVHZPm7wA+0VNDzi8BjqIPJJxPO7yGRHqQ90CFAlA
H4PAIwm0copImSrcUTbybbWvHH4AubwBPjIczyrrPVuTCAfvt6RVFX8kCU3UPJjdgrte4qNQWA/f
Vrt+KKkKZCzJNSLcZwWpyDCXGo35UEatpn0u8vrVnQwaeDmLuoTsnCEhYN1p8Oc2B7KFuFCgaK2X
bEUz15opTn6SsBJxPz1PTW80POMMAOCDZqcv3pocyr579hn/fN99ZGssRG4CyvmZup1x5np9sjX/
bWXZoUr0nb9ACFydr8mAIh9eDFb20KR1UK75m5stUIpR1Zokv0AEAHW61lvotTLORTb/LcCYAmzz
c5Y4+3KDCEDR86ptbAepZzHSP1yrfqZM9WwrCQBRCKFwkqz0q6yPPWME/hKFm6Te8zSpuyLwxGkK
Ohk56nsDr77ScS6Divf/u+8y24HjxkYu4k2GQuNN2iddPHZ52Oh1GlAoUIKcOAIfa9j65OzWukob
WjZH29+vctDctKB5Z0Ay6l7jRXiM7sIsVfWPyowL4WuDBAZtaBP2W2vlDyOYXs+jUb7enyaZcWG7
rRKXl62G885SeUExW0cwIEX3TUvygkioZPSJjfKnBkDBVhT+mxh90IA4FbqB9+3Lhi5EbbVo5lC7
axG3rJ2CtJj6CxtbtmvHckRpg8Lp2syskDS5O6M90jvMnkoF7PbAHRF9kqa6n1uWbpwdtsbl0n5f
F0uBkpSZFmrDxaBPBc8IIsr/tRD2Rrr66/3Zvp3AHF/YZn2zxDu377C4ay6s+WqwyPD/3DctG/T2
yavoyTw789PehOn1CzfTp35QEQ/ILG9/v7JsjqzJwSmF2ir9bs/kyUYnz/0xy6ZDCEqKZmuaDh5D
8+ZHQp+p8eZ0H/dN344bR1QxADPLnIOSlsVu/ULyl6RGExVHxSxT7BWyoQubqaePfNYNi6Hvdw6N
TP/FGydyjWbXDdD5P2lftiQnz0T5RESgBSRugVp681JePts3hFcWsUmABDz9nPKVh2m64u+5dIVb
gKRMpTJPnhNtzLKoKE6jiqn7zkVfVoROCaiNbrUc7Lz7FnHSLqEoApT3kWAa02oyUAvnETho21u4
ub0HbO6vILAfp2AY1H3m0yQXXjrJIgmUn768tnvDb+xTm8bZgCL7QX1Gz3Ox2ocJ1K4pD5pbwczO
nt9CdSurIxd0f+f/7dyvD06Orzorwi0+1+qe6gkdYPcBKyBztaRTRG/syb2Xvv7+j6Fmam4Lt0aA
KLjynRRUnZes7W/UQZ7nMAY35sZYQU2tgmiU7b3nRQ/FlZqo/UGaMMmITK5aXQHNU4seWjncgEvv
LfPmVK1DzYNoQQo9dCJ2peeSvrFnMb4ShxJu8Us0Av5yqbFNmbEXsN6CuF51r0tahlv4EtWtEC1q
9fdjeQgCBH39nZp+vcoAttgl6pSkgSjQnAs8F5XrnU+mR6CbXzn8xnwbrRny5hTpm/bBkQeaX4Ly
dWu65UBieGkbZD7CjVkfVMTe5wssOJJfXjcxm/MVEG/uhaNT99bmdcIHNh1H57L7oF1u4bx3DpYt
eGms5yiy7u9p+NjTw1qQmF/xALe4Y5+/z4ZiY8SScXTliry5n8Jj70CPaj+UbVJPXaxEmL48Tdex
/t+wPhQbU16DMpdFoHEdV58CzxwrSo+vG3ljswJBNkVkhmMXKIbYNzVkDZW6xR+0996bQ7eSpVlZ
luHg4uaQZV2qISLwuhffHLh9KUGP36GyXtB3TRClnb2VtXn+DhVukUxqIZwEBV6amstK00UeyPCm
jJ6ceVqb7y+//Y6r3EKaPDbVExhs1P06zCc5cyiWVQYcf/IW28DOzG+BTWjEjRy6P7CuvYjOwMKR
JhU1pD5fd3Rt0U1Dka1NLlHiCUr7E/xfn73GvS6jGIbXSfvnWCRs7oY+gLcE5+rHkJWnaPqZLaGK
X577v0msZ6xpi2yaWYazIyf0bP26/GbAhpHKsakPbin9eIjqAvIZhU7qgX4DmQVJdIbjgNbFL2i+
1UlrS2BntfyGTqxbTL97q7Wxb5vnXScFrNDMv7yubuJIZLfaLXb8X7ix8MqTjDU1ZnPVd4YmEXgj
SfeAbvNX7oSNjRtT8b5sFSCcBdp417pJsO3Ww8trtTcxGytf6h4U6AydEWMfN3hlvqw3XntnWrYw
qHG1XUA1kmsS4tfx9RGsE9/qqD7VQXHj8Nx7xuZcpjwLmj7E1EfrUZs6nddDn/9as58vT87e8Juw
emnBeGl72CAhn40+j4WLSf8O2uA3DGXHSW1BUb4NlpUxtL+F3amWeTJVb6uouDH4zspukVFLw/po
oFzd08y+7+3yQIvp1nVmb2Kuz/zHgXQD1lYIbEnIJt8pV4OUoJ+PeWMOvQtuMdnuzc7GZpdinYwl
AAMZL2vOKic6CRpbPnlgKbixR/fmaGO6ecl6BNVa3S+LhnfN0QjDYla7/rUP2Ngu2LZqdWVSux8Q
5MVtGM0HOZs/L2/PvQna2u7kFiW6EZkw9dBRCq4nZJjd6eXBd6Zmi5equ6i0rppRTyzn2LTdmYf8
/PLQexenLVaqGsUE2/L8c2B1Ai2cxJZQgBnRGhs04ikLERCsZeI1LZhZX9Vz7odb7JQXVJKgxIuA
YNQpErhvVdjcqI3urMOWNImOUyiAQQI4IKMgWBSsTqJ2VXFUtkX68pTtGNwWPNXKpfYXjtu3oqd6
+tWTj1MRQwbldb5iC6AC+RClQUkxOVMQV9olKFjfMLG9ydlYMfVA/IH0xABaS3WYc3MmIxLnWt3Y
S3vbdGPBBmlrh2bH4aEJAxF9GpZxaB7CgQKs/fLM7z1gY8Gk9KqiaVpMDVgFHtbWuDUGv7n68brh
NzZc17Pgxqvomc+kT6rOs6lr1a0+sJ2X36Kn5lXkk+uxrkOjm5iq6g2d5tc5iC14iiEjBFoBnC9z
tMaiEJ9bDxDzV83KFj5le5+s4OZE8bVzv31kzM+5Eq9SivXDLVPSILy6K6HTcvY689naOUOiBkoz
r3vzqxn8czI6b/SQQPFrMGf0IDHSCY1uoVT2FvP6+z9DW1orz3FMeJi7U8WbO+7dYtHZG3pjpA4Q
u3xmSJW3nX/ws+pjZ+tPr5sQ+n+/tRhR+aFlTc4V1T44w3t9tDO/BeXfe/GNdc7gbwAqBS+eLxJU
H01iXf06r842lllAsGZmXcnuM+IDbGSPZlneDqq5cXjvvPkWM1WLyMsEuGjul4J/V8r9Cgg6EV6e
8x2fuyVFoqUZlqhEGm+ZeCqv3K3cOwb8lS5xC5dSUd1pXHfpOWA8uEDXp/jQT+t0o3q7c9RtoVIZ
SA/GrkUZq4dgSjTYQyb0Zz9/sLP7+rrp2dho1yEvALwzOQeL96TMo1u7P8twqzF2J7uxRUrRmVov
CnHvUUhIHkcZTAlYetH8RHgP5u61SKLafdHOvoou0w+38nOlW+nSNCM+h+Q/2qkiMVmzG9a7k3vb
wqYC0vA6XxF38B5aGDal5JdffmqbOL/ljfeWe2PBeh4bSFMIcgabzlnO4th28r6jl0WUx5eXe8/S
NoYM6B0nNufknA1k+Io0H2hATD3L9y8Pv2NsW/xUMA0hGJmuu2nSqZFePMzkDdA2N4bfmZ8tgkoo
4fnh1Q1BoesNAyuCDfwPDJUFClHwl79gZ4K2KKoFOozh0CGB27YWUiTodH27BuutsvTe/Fw/7J9j
i8y+knWOs3ypwrjP3e9sGg/QPblRhdkb/vr7P8MPM4QjoxGZnXHKE9W1l7GaQHgx3MDw7M3N9fd/
hqeSCS9j7bUJKIptLo+FuoUw2xt6c+hqp0ZlGotQAcBll5rQK7OT12fL95eXdW9mNievseDpmVc9
3K/ecEQC4Cet+LHr+I3cy3PDhyLaNqOZuWu6Fbjfy9BMkM4Ygw+uDPM7HbbhDcP9C/Xa5hGvj9jk
X8RQBY2TRXQZDvVHluqTSq765TFJkDU+t7dSrXtfstmhNOM9sbgxXMRw5vRNWabTLZHZ56z3+gWb
3bn4vkPTZR1dMrUe5iyo0sgtxzATSVjI7Ib97j1ks0dLTwloupnskkcJk1+hnRXP6NwhJv3fN9L1
IzYbdWynJmzCKbtYee6Lt1V9Dod3Lw/9nA1ch97s0RE9jO2asewigoOI3pHyxri7W2dzrIzSdm5u
ON75WF5Yup5VAsDv//fW2ZwtWTevnBI8BlvHDG+K9vbW2dmV2wQMCcYy8Avl/Q+7cm92tgkYoZw/
2azwLvPf2amOKqlEDGLUhB2WM7+FRN3ZmNucC3iGe5BWYHWbXKUCaCqvy8BAbFK3kOPLG2hvlq6P
/sc/r8BV6KnJvUtXFokdzbHV78TsHV4efWd7btMu4dIV1AQyuyjtledupYVJ7VJFt/CVe2+/sVzP
BOiK0xq7FMnN3tVnD8k22dzqOtgbfmO48xSVtEQV/3/YQnszszFc63hJQ8fFBeJWycCKI7+pCrQ3
9MZ00UtSFsV1UmS5JsLReJ1viertbciNua6ukmCozjAh1FtOQ1G9BR0Ef/QHD8VkcrONdWfetxkG
mutyKabSu4w8AUm1pxNZ3Whj3ZmcLQ9zD8i1xt2l+Rr6QeEnnMySPkVBE71GoRgeecvEjLImo2Yq
5WVCI1U420Q1r4jUriNvdqNTbAUXhM0uul2TKsgPrF8gIXnL2ezNzGZHSsGisRoHeempvZOgr899
9spJ3+xIQZsoGyK4gYKMScVHcK2+Rvz1OimbHamWWS1TNGeXPrLefzlIG8R9jppoeyM/urMVt2mG
Oe8da9Gk8z9sxb2hrxfgf1xvzW3o8tVlF1/Xifa6dC4p9Ai69GXfu2Or2yxDa/owt20jL5EhfynB
JVoLqPpa3owvn7vcYu63mQZEql4DHGd4KTPC0j4yLcRKdHngU1vEk4Q4RFgpdeNz9mbr+vs/s+VP
BaXCs+Qy9NXwRsnAe7t0XXZpu3l5RV7j+j1Xy/jnEX0rloF6XXiZs9E7VSWIjYUM1DuuzWtq0ddH
bGw4r+Zskii5Xgo5yyJmttGwYbSbvCLpdh1/Y8RjtAaBcRm/9GxNhU8OlIXxKMWNRdhb8Y0hM68t
88zlwSUsooQM7wF2e4wMT6tBxSGbLi/v3L2l3tj0NHMPjUMRv3DdH0HS9Wbps1Oz5p9fHn7HMLYJ
B2iGRVxwzFFtdey1xV1VjQcq1UmRW1xXO/O0TToMa0m93s3BJeoLz8QLOI3OeUSGk2+suA9Qvvnc
+7R+nY/a5h+ykXHDAV2/FP6YxUXm+KHw8m8LzW5hEXZWZEvbTAXa0Goa8gubpjMqvZA8mt4Ain9j
wa8G9sw9ddvMRWUxuGqR/NJa3x0UL/Uxy14jsg2T2LZzQYxCyW4pgsvC2IkXvwrJPkpHYlxubhxv
e7OzMepKTxMlPebf9Vb+rv2KHArXAgzChlrfyKP89RDPzdHGsqkluTf6E0QR86FMhP9BlB+9aY1B
2ajZkrLpPhy/XkEQQodxow41+9Z7B0eXBHn300hpOvL5wZ+6Q5CLJOcge8qfpuAWc9/fzfbc+21c
A8SYyg52lV2Chf5emfxGZPEIir1DhbK0aqa7HlLkidPtZ6iGHHJoPSTeDLBAFaaOsU99KO8ikFo0
ATu+bObPVsmvC79xI0zlzTispP/OCDqB0m4uuhOwCcufIWLeV08raNdORe19mUE1egeO4/IpI818
E8V1XZlnZmTbWyaKuqcctvktX/pHMrQXn89JL9yRl8ExGMM0oE3ioVl9tXXSmPmQvaoHB5++7Tub
ZkEnC8TYD4QT574BVaN08hauZMdat51nel1xxRhxJsbrIvSA6l9Dghiq1bdS2jvec9t/xn2ZgajZ
Q00Rp8Abxd1X6mV3TevHWWDSNpM37HbvQzYhxdL7Zdh4WYZtEIqwftJ2nkwF0ZcxGL+/vAmff4SM
No/woCeLDhGwUMdNSJ94798X+X8vD72zv+WWuFVCP9hjGVTJ4iuTZlLSuY4DPiY+JVAsc+9BtvxB
BQ1LABQHm8kNs9pxdv71S/8JkqbGb8ZeFPBDPv+S9Uc/AuHCjejlb5jynMlsPGkH8FPvDw50Tqbu
YtfOcfjdmgfa/OajuJ8YqAabQ8HuiP+xoh9Z9aMa24P062T1T4XSiTLnIk9QSEcy4Pv4mkr91Zo2
rnfsl37uZoO3Ks1P3yHXk7/WljZeE9rAdbWWasnjiEwnidw4kODJyxvk+b0X+Rv/N9cN76ZV+nms
/ejH2CH30jXjLdTm31jm/10rue3EM73NXVVKYBZ0RC4yhygz4gMX4lo6VHFY//SYO7qxfvBZDjyq
1J8y1ax30P1K6NQ8yLLFMRU9LERfaHerG+D5b5bbHj5/5fma0zqEvfF5zY9DBy//1mibLzf26N4T
rk7rn/0P7fa2LEib5bHwdPGDLF1FE8szEBe8vGy7dn2NW/95wqyDrG2HDN9A0HxQxkWDficyLonU
8iSlP58VOIgOUKyKDt2STQkAfaeXn733cRv7KysWhKr0RRFHU5V9RMinv4ncIzfm7ln9+FDIbQ9d
IIu1K7zFw/K4PDVsgNTFV59+6H0WRxBaVGgECsLYi/LYApD38kc977FktLGxqpxYMPTEFDHtcx6L
hQ3Hbhx0qoiUNxbtL03Ic9awMTYG6tzJXykeIoDRjlYvYcRLWjSt+xYda42JIdGt5Xwq3QdZf+SR
ih30eOnvjn+OIh2jQZYV5z78VLIzqK1jJDBmiDHlCSnevTwNO2u77dFr8ioiTe3jDUcivnRVdpyr
m2dR9GysI7e00AvOIi5Hh8F19K5dPoyFjDP1lmEeTP9E7UUUlxbiBfyTqYZYMxpH1U/Dv0h37wcq
7shwLOrPL3/o1U6eWQq5sdCIdLWw84J36dY2rUUWuzwJSP1gb4V2Oztq28sHUDareXN9wjI1sVNx
y/y4u1Vv33v/61P/sX/TahJFk4GRjOv8YaAPjNOkqyYooNyS6dspYEh53ST/PCNnejRryRY8A9Ty
HVQDgPBPCDy2mCqkJZaj7X7VkF9aZpe47l4s3fHl1dmbu42LWbuSinX1UWNrm2NeqDiYAYz49fLg
e3t8c1Jr1Tp/HBtXxMYyl8XhIiMWN4W6xdmx94CNLymqphYzFSMeIPKvlZ+FsVDZrX21N/rGiRSE
cYY4A6OTQcfhPKU0uNVvQ9jfwPAZw9g2+fEWahye6+XJ+dL1o5869EEsPujEcpQIotI485CD9wH+
+Sf47znhYjiAK43L+Uo5RrSWJPtNtfbbQqbClKPv/y4X0SjyBISU1kV56lkPgOoXVApcOH3N5rxD
U2ovCy6i01QEcx7Ea9AUw5q4MKrGp36u16YD/CwbRJfkirQB+IUirZf2pLXXVEUatosn/husj2xT
vPJ6QA0brShVMcRdRNGlnlbE0eKJrUitmRilpgilSlXLqPvtzWO1PFKQ8hiFLp2i49WhzdxcRmk0
g7S5SVpBND9f/zG8aehE8+PIu8h7W9t28sMvkk1te+e7qprMmVkHHFtJVmd/z3hy9Qmymtly4XQI
5J+JZOgJnHIInYQJM2bwAIlnrQN7HXg6UBbkHnU68UpZLsdW6YU9TIvHC/Xg6yorVtBhkAqZYLOG
/i/VoX6Zp8rnE/tOAhwvcGd8reSpj9ZRrTHlBtiWpCFsiU6B8UutjtfDu0lICV+/xN0y2c9CR708
R5P0szdr30U5jUMottO7YnK2OgH4hGx8KOsFkFkAvMflqQMqNXpkDeBuJO09Oi2Ja0lUT/EieDN/
XT2Hm0ccGMpBhl6PNntsikmU36oMcSyLy6zJi+Y4SKtwn/YhRjKcS438yKcKdBzkPxKabk1kGQHk
iVOvzKaTP3f9lFbG1m2XBMaEwEP02E5DHiOp0MuE6IJ435wh5TDGfanzpoxZMNLlTyQqr6qhdKL7
/jhZelXDDXgX2Hs0FYX2CXAu9BN5h65ZbP15CicNzVxUsFbEG2OvLp7GNnfnqqJh/sVBWlrpdKzD
2ntnCRHk0ufjRI5VwILv0nCObV/RQtdxT5cuLBNdSKUe6hwB/JBYSQp9IEWV+3HeedV4n9sRLfYT
M0qAmnay3tcGffgK9GWu5O9qbmaPp2PWL9UlzKeePCg9DFkVQyOUrp8098vsISvmUP00kVfZTyu0
2dBgEWWFRg+NVy3a3k2g9TFJbsDIvKCKYMI+TPScz/W7wV8DfVyVaLOzB2nT+VwHYTmWMW28SV+G
qmvEnyrKWj5fL8Cd/9gLJhsS6yzvV3CkVnMA5xnlsLT3gFtE9uMUCPd2LEK0wwYmHI6uq/T624tK
v0lolVv6xR+Ip1J/sS743IDbuf6RRUFeuTi3vfXzM1R6sxpAFCeWOrFU6gigptYv3QF4y9wAPB/J
qyIfUIxlrIU/2/9CxWswlFAh6wiiNnVI5BNTNRnOi7Pu0l9bmH413JTVxTVEDanqV8GP2TAWxX0m
K8Xvysrz2scsL73pp+qFF5z12FfuY22ja+vQEDXeeAjAktdc8iIk7Vcn6TTdhQXEbE9l3zbIVNl+
nCWarufqTP1egfjamC51INYbYl/l/ZtFt/5hYc3UHueoLOH35lXlSxDLyVvJp6Bm3FYxaZiHe9LV
SXxC7wklS7xUjeAfFijCQscEyU+znIcWWpxHToOm/uTjq/qDXyl0BaYB6qIjgkqZQxo+0mHe/WKg
XJHvZ6Vr+l4Hi9VfM4mFOnKNunI6TjXYHg56ZNcsIdF1AxRipux4Ny1SVTSulcuzI1k9Kt6VBdIV
TSwhCFrcq4oVHUXLbZ9THsugr7xH20Kk4A8dbWAtrpUeENTgVgvTEfK569tspOOXsEIecIq1Ziq6
94cVtwck2d3bYUZKp4o7YeB9T2u+TF1/GsCTXVapFStYkuKWe7l7csrzzB8ssLfYmFAkTXTcN92A
kNIWoh+WODKd9iHDF/iLqR/7Mmqr4kjk0kfslIUi898Zhco9gehUu5QZyCiqJUih4xyV8mxwB+lP
c+bRJ5ZPtTcmIVWt8ZO11H518BfAlttkLqIAf5lFtOhcUueaZB8GM45jCk2uVdDERUhTIPXiSBVA
M66rjMzugfMBuVGsRga+Ie7NNQMJHxsXcpdpixwWbwqPHX1px/mu4b6yWRqqvvFPMOUssnE0t1bq
o5vytXhynT8m6Gz3P4QGTCOePwfAlwB/ST5WOM74BR1G0LuILZgLl/fYhqN+TyKT5290HvLsDIBZ
X4Ikoxzah6kcqvLJZt3KT2yN/JpAfaoCa1ep+dpS9Ktky3JvsqAo73UG7tX7dp3y5gHrWlTvZ2KX
QCcmK5fxj+QCuLujikjF0s71cHixE8CuJUtRibmN695l3WFtcZKz81CTaTHveYYC530tBr94V4gp
s0dSIVT4MVXdmJfJGCrMWcIAlYUoAw/RSvNfseqsRO5qrpb3oTfq6lBAVLDT7kB8Kau3WqPKG+PI
gs5AUjs00f1chwGs60uYVdmPli9e88jmivK3TaPAw5DM6Ibw7jJI2VXVgTR5p7q4DBpQIYGAEFmY
OC8d098hgk7UnGQeuElNSguvRSxC6qE2n5QXTH196CUrw+lk82w1+gCXKk3is6Yd7oVfDrZIurEz
efuLDMwtqbaZHj/XtMH/iAsb1GCSq4NIeS3uikgf4PrTNSb7AuVH/M3kBoRVMaKOwlYpc3kxTQfF
lAvpodQl89B8FZj6l4QI5fd+ZJE4d8NUxwjW3FPRjJxk8Nk1z8vYRHlrH325VrhzFR4POKR916Ur
kaJRefGRjW6sLuss7Zpaz+PLfKJtxRd2zEOcqifDeop2gwiScMqmoZTL0EBwfhrHL2L1edDihfhI
f8gaPrVKEREE9s6yVlborVgaSGYmDTi3cbOdeswKplJETZT4UQEK60TkC0haz1VThODAzEHdztJw
HZfwbWtwlMRU5Frc93wQwztTZoLGtqmyFsdTwVT5exhWFiyphCOqHukahCDEFm0HZOCqcXEpHpuJ
Slcdrikqxc+jsK3ID20TLKesndwbWvNxfpI+NaBEkEgqj97jCLwhfTO2VNr3fmGjfk3zaWjyuy5r
o2b60SBwtYdpkJ1e41yGFSNx1y9ep98zELh2baJAhEDfsVBJVh/HGt1CoIREIsp8MgZR8FkPS/U4
N7KmPDEIMTuka+FAaJC0i/bt2YM1DoccOA8eHCpe8/AzQSEjy2LhprDzkqAjgN4kXdF72KPSaDlE
SeH72u9TRafWmKQmlNr1jMNB44LaBYhvANS3iG9LwwOj46wAKDpdzQzgwWHk3hqItB8Q1YHh0Ae1
bZcWDoGhSIsIhEefPIkd984MkY94yYFgxsbSLe2qD42P1DaOCxp269PEEfE90JmjDjAOxKwixk7I
C4fsR9NmOtFt5LVvsSYVoLSw16E/RmBa7K6URGjeQu901M5Y344LIz5FuCOGP4u60uQzorgwf4NQ
m5c/TW2c936Y0en4QFjIcFmKRuPcXSWkaKrEkBXFgxQ+tsrEKdQZadPRLmj8SZaxyHJ98lpCoKho
FsLXNwoCmhZcSBQljbesmKW3xJbLFZ3QAWoo7CkUix0eIOo9Urja2uAyAiLOmks/rZcVhdc30nJj
18ug+pysHyLfsODkAa0XfNaMoMB0JiKPeg2bBx9Bgfh7YuXHsKlxtt+tdeh1Z8sQnyG7PNmFTagU
NFHU3ZUCTYThsVpq5w/n0ZsJvUbFI/8QrqI2+RHXF84PVHvjcqmhbOP/CWt4848Ivx3o/7mfWd9L
dWhMzh6nuqzVIfQXUZVpUIb9GiU5A0FFBZBD7+dTmUwDbss+Ovw945GYkrkOT4PoVX+fd03bvC28
sKZzGlINZGgiItGJH6tSfa/Qg0pqdcSBl0HGSLUDuJGhWMnosMZDIxYVg7igbSACAYnl8eTVq6+/
96WHzdpOma8fp6rsDOnhnaZ6aDtwGdCBQtQYyktB9UYRK4OPQwf2/i9dvdLxrsnE4H3jJfo6C2QL
tUTJk7t2xO1vldAmSr1Bwn8mV5MJp2TOsqj4CLkVoopD2WVkPBuldPFpleKaicgYbfInavqqQCLe
b4ryAwifC/4H9zHUXQ+E9MMaJOE6gD4gnduBI0MqpijoEeeIcS4XbCpfju1RrARKSwc1Ft34RHhQ
mu8RWiVwU4o6NtO0Wbwy+BRERPCz4wYVdcQu4J48esPs5qd2ruWg78YWR859Tz3O6ljKUnhn5kBJ
eshKtBlc/M7PE4SZqkmyGRo+kE61ZlIgqF+WFgbkoP/WsicfRIuI9udoRnta0g+MVO+cyJHrCRTW
/1veFw5eo0Hf1PgdEd2w2MOoawa03RBliDXGpkRTLm3mojWg1Mko6pR5gICyjCvVFHW62HLMwEhR
N83ymHvS+qmnMvCLJuh8rqfPvB697rdtCj//PSKyrL87N/DpS2ciNX6u7Dh2/3mBz9i9MJkUwTEC
YlS9Bb5t0p/WuY/qYw7LNfMFfN4jfzR6ldaLl6ay4ne/tv2XoS5Ww+9roKurh3ztS1fG6Aed6x/+
KN8HiMWQjkXzJqzJL9V4B7mNDJXnrPVzg37yoqQOtVdhp/kYjqNv2kM1BOH0oe76wKHxyKe0bx4t
gk90Wvdjy+a7cAYPwHinDRYOfe5G8DLq476Y+uq/NaOy8kBQM5Vzdwda7DC/94hi+kO51n1tDhFq
Jt43302a25OkIpTvdQv9EtDj4kaOIn0FJxqt6ToP0u8fw6aZqvHsIyVQ05iD7sAPTtxUco3uEHbX
rQc8fFeMd5FwYIlIC9DumqMoKe5jk7CU/LG8Khky62XVeAMsCqwAgk8nZrxo+sUytixHYrsQQVXL
PAsoKimg93vIJmBwcNuwIy538eBTLf+D8jWFzHh9Rn6y/QaiC+SSE1dEYzPHhQAipE0iiAFARwYn
fOkeEZVOj6PPy/7DTMtJvA0UUfnBQ/ub4qmyFdIQuUVt/qNnLGSF3eyqt6J25uhBHY6QkmZDTPwp
rNOy5JP95NtRzzwecfVLfeBFzGXuZStSf1YfgroY7xcScvqlKJEZicEbO6UhB61PV0mYteRubB9n
3tXju67nwJfG4KTnejoA1LoOZboYYvzfhe2WhYPcXU/x3C40OABTlWU29ptV8o+OIQJkp7Ks/TZI
ZlL28pJpF9bk/nqZmqqktDIaw/NqJnitD0OIHU1jRHSc8mvXToGoiSxIuAR3U7fiyE+dJoOCY2DA
0yXk/3B2XkuS4ly7viIiEJ5TSDLLm66uNnVCtMUJhBEgdPX/k6cT8+2J2MfTU92VCdJar23p3FMn
NxZzO509NiGfuXVvEv/nqCJneKrTrQQhmHSMMpknqDFlVVA9mkiTqWGOFWmNkWoLvZYhGo/ykKRq
dytL9d/RTwFm4umopr9697uV3c6RYfx98FzX2qLU19jRwqKv6/gE/HRTkE+T3TlWFy9a6i53N5da
+xzoYzHt+TB2TPSn7rDCPHRhwPqUb4SsBA1Sh9SquMpd1datfAvJohgQnRCSMntNesPq5B3bXdcN
w8yOJ7bdi7K6C0EyiJwDlemT2Luzwlv6MEOFre2pJ6j3Vyhstzz5AIhdxoO233lOG0U3ZnDHp6gF
W+znONLehZyu0PtIoDtM9RwndjSFFzdp99CE09LdSuVvY5nTzt2qDLRHt4WPUK7vT0l7xFGX79tI
A03EBwICklALHieZaRiXJPiU7BqbBbHHGVZshhH+Q6pdTPfeXgt5viZK/MEMU3Znzs8oyfpwC8+G
3DaW8DmKmt+VPwwfAGvN8bC7VuwsMVyp0TsgHAgpZXrNuv5hWZDyx6omHT2NnR744Aism4o95dBU
GaY8Fr1TVA3deuvRyNWOd83M3KDzg2Kkn5PVDDR3wJWmX4hmRoBr6YocrT/+Tjs1AaCV3PalfXOB
ItbgJfISrMC3zn54yw+2Slfol3Ag4a7OJQMib/rQbCL9G3arjTR0yhQMedO48hRRvPw1WpZxeeuq
1bpVsdtoWG8Pu4fjqZlDb/eKrdmoCjmN3j7Wp2QagUdP62IkrOnA18PqK1Sw89OWEqgwycPQrKH3
NjBH11+k40fyyKJAz8OQVXGV2NeJmLTFPwHAWyKwRFor4RTRUtEJm3uLy+2YCyHpJTnttGbMj0vQ
bdOtct1h+wFeOSV+Aco2B69lzbBcnVenijkmJ21pIW9VJNrPzgCc+i0kiKdvToNumvXZaVK+vZPf
OdtuTpXptv4UUQ83/tz6VLWXWBjFRj7CfKr7aE82zn8dCwI5ONRLAsCCdaVClXgOMw0Lv1GnG+RI
czgWTPWT5bv0aG28wjHtZuqHbrCNoTtb4SOtTnZY/dWAZqgocnN3HBVOEzf1VmfPeKL7kNMrWNrn
lNC6+l4RSq8OMt5stJ2DoOErZAs7qi+R3xNZ1Uq1Hud9jzCzZJsTTLrYA76yQuilsy+1PGpoyAWD
iD3vVZsY4k79tm1ud+ZsoLFjnOb03Kme+5jC6OrRNWty3DfHHJNFYpWTzE98qNF8E819n/xMW9Uu
MlfsaKOfDWYMnd/1GJumkCMFGENGORuHTe4fV6UhVYdVtess3VYXKMOVgIbuxag2mr/SlqGXkYVo
6tJvPkJghlW38o8l43528bBHXEbHTn8GQM69UUnkvya+TlsoSVvWZLiXc2nF124awHVOdambbSxU
6FSBA5431uZmqaXyHpap9MeXNtHNHp06n4RKzeecDBu91GGnH7ot7ZP+tLjO4Yk8PsaZWRLDjhP5
BetUV7mXa15dNDOsVWu0UD8vu/Zr7aLMfG+HuSz7z2ndLvhp2QiblddvY4D+Y/XaeTdL74vgC2qY
fbh0oQmCzF/86qwmJ3ELXzTtwdTYkIrXFwfoRNueYoSss3g2pgnMxyAXsb+2JL7qe76MIGDFXN2+
eog72SQ/WXt2lqDGW8P9LXBbXd82NvE7zv+Qhehv6NJ7ak5+Eq1EsoU+oSYiB3FP+ymz5L4fcx4z
LApw0SidxJyBcU/Hc1oxFvxNI7OsjxzS+1V4Nvb6xWVeX25bovW919rMafjmzcuqkhzYpIzX07Bu
cfwZ4qOdz+4QRVvWN8tsFiSUePHz3jFDdCMrDHCPycSItJ6jkRbf0yK6yQ+KFMGt/9o67r7Fp8pp
MPRlXFLYZrPD1NLDsExgRf+F+ExfPRki4aqH3jAnf2H4Yo/PU3C+8lasWvhNwV8Zil9ps5tYX0D2
5+GjP+BrHsdqqzH4hspoU1RrHewf6wp5IXNnUU75tDJVuOeude2zvzmxyhgyS/gEEItvRk/Vt5TS
R9igjjMcCNeI5RO1NfE4cDAt+2V33OBchaWe529bmUbNlMeLWafCpVxR/hqIgZm8c9WGo0zvfWr7
ejfbl6k36o2aMWqqL+th14ChKuL8LPaybeSfwBtbPX6Ze3dsjgJNZNC8q8pf0k+E0XrtH1lXU/q7
TPwt/T4YeIdL4Mfd+GIHc4QfJGwfwSWsOD0o1vH9dLZ3W0sRVp1rkr3FWS9lPX+rltCJ8rkloO5z
wwMbsSHEcnU+b/XSbXeLwfjB7OSlUZg7UCfOTX2I1qOZ0lsxnaBIGNqRSStWfZUdW6eOH4RejN5t
x/gfR7eODrtAZNu8uOFP8Dbfva96tSZfKgAq6EBHxAQaX2/X1ybmWX+G1DN65oY/wu2C3KBdnyNs
Iv5SuMG2blk5RdEFd0RaPvL4rR1AbqePH6EvfWNPSgnlXES7O4+yW9TztOrt8/X6u+OCs8+xx7vh
ctFGCU8olHAQHTdRSyfeiVD4imDoumrS1maqHWVwn7RBO9/7o/LVyRuDLXcnGpCuI1w4InBrScAd
c1/Z1HsEmhgOBj5gg+AVIkmUr8kakQ/TSz696mEsB0KlMogMX/9yW26D47Rf/V6iWIdKj3/bcR+2
3yDmR3TmzHH8x9jzu/6ny6+xilPDN9+ubzN3UfSjppltFnll5iopYspRyvByBENjQ5b2Oh0/tkq3
Kr4se3OgkTR1DOYcXtvo66xdHHfJ+xAwg/VZRIy3GRpDj8nIqwcr38cxiYXKDyCMiTsbehdOQDgp
rIi2M62whS3FigA26YfWLcSETu20jkq0p1Du3fQM2zuo+0ruscvhwo4cnFtC0/YnZwjH+GKbteHv
5HQySS6niCm4EnsAEqxwUzx23tj5wUVAC9IPvwWbaSG5piWwacaBQyEyZpJ0fQRaiwzjlExAHwPP
lesvRwJBkK7L/qEgmitq372LG7Myy5NnY26uV68UwaAuca0aGeVBr335Y5brBoS8anKgCh5gWhQe
8Xik7Wtig6Fn23CxnWWMMKQnzkeIvofNEOxnio/9BiDMW8QP7e0pTCyHgWI8oHKaXzVbTNnrLdNB
bRjBtaNjmL6SpYDVAGizgmzeKDjQ+dr1E2s7oJTWdxaWa/hUNaHW4wlZwTp+qZvK8Zvc8tx15rlx
Ke+oAF43y0ll3TY9UGJExEvup2Hhf/5T9dal875JKmc94QDQ5qYMq9rJDERyf5xbbRPuz+nYAsKR
VtnSe7oMM3//yVXHHv7wd8DuAbmft3k7M0HSRxNU5K6nuGhwRf8Z5ORXCY+w7wf7qS1HIlx8nxz+
6aKSuQJNS3lvMgFNF5ydxO7DXcoypvsziPOE0i9LgMzGEydCU34GN06Hz5Bufg2X0BtZlg9qjckp
c8qtDP4YYRz1pkk08uLcb2PHLOd15Ir7Jltl/LvVC6NKZ3s5qbXKQBZica8TcP/7ZqnwIZZcyM2T
cLd6vAikzy7LwCC2C9xObQpXzV5yy1x4DLeQGXv0ECBvocq+rEyILKDyk6+eDbYZAtdPUyMeAKdq
Hr62H2efpWrBQ3BvnGibn2LivBMn3xDjrJBQnj2Oh4ODQH/ZWyCkG9UA+Z/qBJq1Obugv9e/n5dw
AaIUrdYmY0hamIg6wDfzE1jAVggDhIlMcCPbLdlfbGxkd0sLnrYPetu7LUH2wy+riA4VybBedBD3
oiBBNfyW8rJ8qnU1JA/1PqofgS/Cc1Mf117xGfowm9iDp4cl0fLXEbHUFlu6hP1rZNrAL3okBaoA
IK/6F60iu45Zw4rutDkXWNP0KBXUlsZMgPhX6qRYGscZKVtmFIPNx1VAAFfWBOBTY1HJMR1/Japs
e0QEqfJGla9Su0Tsdsc1IHgPEPolWevtR/LjSKlw/OlJ4/5wkRZHD3WCT2bs4v9Q/Qkq5v9dbBb/
w8Q3REHdUuLD/OqLZPKURyhsJ+AZr6qanrux6dBseNtYcSDEHI4ingEJADyiFkLDn91XjLMq/SrR
VXTt7RizBR+o6NSw/oiFTK60XcehPJxlM/lIBk254BOY1zUmMVeagaqN4hgR9t1q5mn7tCIdIWXT
xwvUR59d3GAJ935CBscvVVUeW4rA2Rl/q2j97ILcn0hT9gpP9/EgMzdax/ot7FvHFw9Tz+JRF2vk
slVxerptvGek5E+QUOyXpCQV5cgs/eMacuNMt+wFY/0TTtJvkrPLRsTKAZtk3M8yGYPptgstczW8
B57Bb36QHumzC0l9nHlMVBLkwUbFG/l5rYExySDQwm0EaxDRnkMmAkbmvXIT/s0j6f9p9Xdhwhji
Ylt6sMJ7WLime3fgt5u1gHa205q7Ubvb6rK7QUdu25hO0Bpvbjf4iYP1qz7CNS2GYU9Ke3an4Ng/
HSsWvfqUTkRX+XllU2WuZlhslOkZQrlN2pu0j6MBzzODIdxHyQrr53T6Ukf+lBwp6FG+jxFEHa9n
Uy3to3SMmj5Wx6nbtRjdsB+8y+zVrI035THPcUPM2dKEWyZFEzkpdU0iacSl31IReDdUv0tjXxzY
nuQblepjWD7qcpdr/GUc/LiqX2Q99KK/caTv+5qFDST4HPiDHT5JQr9j+3H0vM/umG1Dunddk4UO
iobtUTi2rPD7B1U4P5ogCRBpuEpQ8psj29TO24YuVd4lSpnkJAK1zy9skuynxTiSdUY62xgFSqAE
amTKH9tW530EUC51NqRgOefOZxD9BXRgp/dxsq64p87J84/MA/46nsSeyOBHHEYCL9Z0lYVkRuz4
+XPgB8mq1blm2t63TTAVoi4Jot5mNjC80JHx47f04NuFIhjDrr7bS8dHyOiGcToVDE9O42fzNCNK
yCoxhf3XIWJ7frRi9Y86byczc7SkQVhFyblXfQ/n3sPGD1nAfbN/1dqvxc+N+u6mzhIrk2MHcbQe
bYPEzPjhh6hMX/2BWVXmOTQpw1e2TJxeD36wRM6ndPIX+wtmQOivVeCGyx8/CcbgmwDOc5ljOxMc
8elg+drydqY4/AF+1K0e+GUj/1fQQUrciDWFMcjFwh5Aj0AtQ/mR+oMO6Hnpk9CeytodoVbGAH8y
KtvBi1/RYCUU7LK0B7N7RxBdd7zM6xgPH/AE4fpq5kguRb1U3fqZhhvH/N7bQcy/ARuuUIzkU4TS
MDMsxt+kXf3pj+6Ww9z5Nu77n+2YJgOUWu9ZdHMDFLK5ddJZe8RZNa0RP+JVGD7X3t2X7lvtD4f7
sbde2bxUk6LA/MTBlG4Il4Kj3D+7wEv+jSyZf23ed009OOfNqXsvhFjTcr01td+YF7eq2rU6p0Ab
1ZcwmWLvtyijtcv5UdHoZcexuYEtnKgM9J51x9h3j5wBYdxdkG7Z+CZkZ+l++1MrmdVWaKbhDhor
Hl75Uevg5IvhN0lgaU06vPNL74you2As4hRuBptcSOOuvbMX7Kb7YzunH28CnYzrr96Vfo0OEDHK
OUF/R5eVCgbnKNS6EVmfRY7rhcENEA/rzV3ryHaGw26NDvPQ7KX1Hgjyq4fwMfI712OmJiyDwLMj
tkl0spHp4odtHj0vORu+PResa+3Luy7w4D85gjmnm7mx4hmhKxcx7TQselmp4hjWzVtSG79P02Ii
nUm3LMtfXDJAKNPuduGP0e6r/YS0Yzx+6wnIYsvWmHK+pKCfHSKUgOwxPPWeKf3vzCUHN1LsH6NV
ZxOrBU0DJcWddxTj5AzynRJB4MiTHf3AeVct4XYc226Sjk8rfLO92PJIUWKnrE1CFQ4/O3iAM699
IKWomgN9uxgtu78AQ5X/ZoKxqnnGXUR3t3xofvRjV45nEQcEai4aHkL3l2yiekIoQEj2kB3REdgb
3vB9+0oKWp94+cyilZxWAyZ1ksi3nDEDCEU5lrdkt8shj0U7t28L3gAGonhO8cXoGgUpCA8yxumh
lw5MWzQe5fRyBSrQCOxh1L6KsPK6z32Qbua0hY27fq/LMWl+K1RZ0a/D7cvhcRjnqbyPD0L03yKM
Du53m+ogQDhqRvFqORDKogyYpl5A07lndRnHXIUQTn6UYzSK2SlcX6j3RkBYv0dzHSaXQ82tLbO0
Co1dIZGD1pP5ajubcpJXafpX6kpbmS3MSf4tWZeJ92OoRnS8mVyY5Lj1a0jOGYlX8DCZPVi/VF1S
HaipVHx4J8e0cfNp7hNsB8BNHImnBRFb+3Ov+jCRRTeZqH/nQK3GG3p90pVKShptHkend9wP8B2I
uaDnzmbBu2ItY+FI0puQQiYjfXp6p+8wyCbyZvE4jWBQZ253Pc75rGHjns20T/OzvnJgN7X2e9Tv
IePd/pVfWiYvCDB283UWzrCuueSFZ7Z1ceEcJxJUJ31bAkAgXE8dgXQjAsXpH+c03polV+uwHd+u
dR3qA6QuZlKsbF+rrBx4bL6X9RHtnydrKiadpN8tCHxaGia5zF2T2T43/dw/1vXKZ38486B/mHlD
2ZupesJWkpF96IjHdTxm59EOSEq+T25TaZnzlqqbEoChekUpqOLPs2Fn5J9QmvErjFPp3pQeZ+PZ
bEtynFofU9m5L5O+ed+cYUTRo8vgdxWG5V1jG04htHHPMhYvVJ4r+3ldD/dg5zjSn6VqW9b4mvfj
pTPIVplAz2UqnpaxvvUAkk+I1h15H+MFbD4tZafNw4FEWN37w7Z5t4NIbif4rK7NmV9s0p521n/R
ZNFmPXGm9vWYcbGkU/chGyam97Q1PkeNqMn+1llQOmPQnSAAErANkJNuekW0sYb3Tuf55VrARw3N
c9XCwT9bewTeq3/Mo0KGsMs5ZN7p/LWQyGni82Rc3PgpAF12gJcl60lJf590HjQYjO/2OWS0yPwS
69nHfqzHtmaBxFP8Q1dK17iiPRfbVLKMsXdhteHRxV6wlUgpxerG5VNDjh6OKpDoVa0ooyZ6gLQn
oLwHR68ZGovtuOtrT+33DPWRKICUQudu8jdV3h+h4zNtegBu2JaoM83s0S8qQ9IKGlQjhgzyrlth
vRjvKdfbvYA/k5SIvBEiItO4gGERgLKjZOfxm+d1tsUGoRfHRezGFoqDNdYO9+VV3RiA8sSrejMI
5ZzfJCetYVCoHXFjS93jnvp7lgw2Or5r35b7dq64Cpia22k+4r+AH932TbnDrJ9p3d5x6S74IsRN
xctGmIXYZVDfpiWL33pLZATv+0WoQ6J2rUIZo8wOIffUZ3dZJE6EzWmDVZ+SDmkImJ0qN8YiXPXA
DoUOlgblhiSKD15oDCLrjqQOjVv0h5/P/XU7xxyHr2FdHzgoJx4e+1d1c2c/OqyP69sU9e1SnRyU
R68TN/L2FHVqbPy/AEChTE+GOOD6byKOTp0sUs/tfQ61Mz820dGPzDrYSap3pIKoYNpQC+Lzq9ku
/XgP98i/+q6ponJ+XpVrkDYLzfLRoidttuEoL3TUhpVEuhDo4GNv1j0SuULKaJ5CdtdpzjwYI4We
EoOazrZ1mIY3n/gqSIZD4nMwOdg/0HrWtzBGnxYOsSbIVRWgAOOb16tHbwqixA0sUECzvjXI4+Qj
jwG6KBjFapQiTzoZo9fZDnXYO3/Wc2vuxBHNB5J66RxDTgY+OGLuxtwQTS7mBJFYjkq9WygC4YBf
gKnUQPMUwthEJJ/Qa0CzndNRluZtg/IKynPD5enexCWxbp/XgEcmT2GnoE6SeLf+Ta+76PiANzJ6
yIx2OGSyiT7j7tICewY/4DA7GqsPAEP8xrVz1HjaUb/P6V00R/HIhoAtJjgdbtWZP4PpeQhDlW4h
4IjTo0w4UnD7+LSCoEc/hYi4S2bgmH3LZlwRx/GeOHHsEFKgEcd/DxfZxOJkfcJMkfbURiRfYPN6
/Rk9RlA/slabKM4mXupv9VH2hK8NfpeUr77brobj2p/ROi4hsX43fCeijgu7oNCDmLJTt/0Fxg3d
87VEJQ2KoTGrDWhTmcvhwsVjAR+YkH0i0BdvJjUgqxdnXb7X9a789QLvVOpfx7ylTXsOYhrE9Hnr
R28NPpdV73Ex0X+ZRDcwTX743piklQ94h/02t+3cB0++4D17wnYwhDcRAgR5161TLC+7WgAnMs/p
YWiyPSyj9Gcbl2yW2Ya5l2NrPWTP3S/2aHb+LChakSWMLraEC2zi5Mn7iH2GhPh9SjyKlmcZ299u
3JACVpNWlyynYOJqYz634Oi31TGgxyaaYTHz23Tso/Mr3a7yqSxCoJ24135Azx9gezq1PfCHQnPB
N2SRfMOlHeuXHr1Us6HoH3rWQHVVYHxpxirsSVMJxlklRVvuO0jw2pRp1vRSN9Rvrx6ZWIEXreJV
9MD/dzKYfJuXrDlb8rA2fCL4WaYFP2ExL9y+6JmauTPs61cxw5itg6iP2ykZpvTXaK+hQDcTQrOj
Ixdr0lN5Zmy19QPd816Mmb+bw4CdcyGkYPk2r8OyP3TM48EX1BKs2WI8/PgP/6hp6Chra4Xb5An/
Bs4IYAKFAUpr5CN7oVJMCuY5dVtiia/AwhzwSU5bkEZFH8VNeNwiqEz6d6ACNZ8SZ3P675ueY/lH
T6Dbw612K8+Xp0Tz3L3yMsj0woQUTK+Ql5uiXAm/R/VWiaaqw1O52RC1bRQsmx9kNdMu8azrAvoO
gBs5rAIQ4Y10mlMqrawkbsurEjZDs6z7uti6kiMh90pnouWur8ZFiJyTHfvwfb/tc4KJ3WHNik5i
GSsTXxp8maO8s2XguPqGl1CZyx6iH6jyqIok9hcVjuJ3SCd2/DZWZUNFKt3MwZ6tW6+b6NQyW7kX
3XJ4frjeXK6scZXTCnEaDj9Jf3YqGqd74PYQtHmq5SwxAAtgzlspR39KsiNhrEAm62L5yZzYGdVY
9NRE7epV8xm0Aep4rfpnlyFxMTkZHs7waJmD4FfNoB1nQTzkzU5YqClup8LSyhBcXxp33HAC6KDa
Hlm4TYs9pYvSar2ooZTuzcqrGH7Cp+Xt/qk5Vmd+8lOL6OTEer13D0EXWLeYqz5pEfBbpaqV7YYb
7gv+mGB8LI+qdH8I8O/VQe+MjAGJYOJumJj2cLoSSfM0kCMer71B1gy7FSe5NwgrmocqdOe5fK0T
9NR1PilZK/BDp+xSspyncE5FsUwgiH2R6IOrl1toGKLCtnF6vNrV9du/vpS8bJli4k//TAE+BQxH
8irL85EmMqaZbZu6OZ+S1IG/Qi/lDRkzSdzcyjZodHXrazMvXZGogJ0ENLUz5efEVYM8i43lcDvB
u0TDPRo7I97cKBiH70c/uy6LZQhUY59tT7QL4qAQ4BZLgBjt8tx0KYBP0xhh8xFWHhbGCaq2C/Ol
glhhBkv3eclWcOPk9y7jIYGdgkG3vy2T0PRMthhH14Pl/5+LqQJEQ1axzFjXGJX1sr3viIbI0RZV
7y4qtxuqhqhgQSjd26tCOPwTG1Lmkou0oX98G7w9ARwHLhblr4XVy0kymcg9gKCuGjxW8FB4XJ+3
UisycTYvXQ7vZj8iq9oz1kNdVVngVZE33JDDE1uEaTEGu+ewbGIICpWsi+4eu9p0aBwafhI6BWQI
6BIKvBw9xqbd7Q0AkD+G7pNaBhO/+wMMfXQK0iWm0XE5lCWVem7YypFd6TIdukujQbTqJ4wXgLXF
rLTj2vthtIQHIwMp/fQeZlSm9pL2EWLok13iyJVF70WOtzwIHUFR8gse3naX9oBfaVbpINz7vOUe
XSHOxN5Ow8PG+FN2uYyjMHpZFJIEhZzBqSEeKy+dSwHJqZnoMojfJA5zVKSyHPOE+BFnzTFBDLr7
GtQUzlQFThGPh51WEck3xoNowtNi3Mhrc2B1ecAMz6ienMxxbN9f5XVX7vuqpkV6g+TUFdOjv0A9
fRkUaWykY66z20qyeXVYokewkicKB5xYuM+8tpWvbDcqwlFJGgUiiajyjx6QuU0t4gRv2Mk1TVDH
dX/jCWCKVdFMo5qIZhQ2SYjbGESVm4r3uXw7IOn1R1pPmx5Ok2yH8BlBWShO6XqkoEsjpjX5JeoD
f1mLVG6dj3ysJPxue1m2cV5/jmYOErASWGJJ6dWOH+GaBRD36uRXR4zjI9k9fLOPwxLv7G+bD258
FdEk3y3s16ue+2Xs72ZedkE5Kf+ZFfMY9TaVOejD1i6n2YX8gJTtILWbnKEm6XhZWGVWvKDTMux3
m8vrTKbNfizHw1jjKBxPI80x9Vf+0rnk/2lN+rrDyu1OscVhV5kTN5+nP5gkgVYz0Rjt8T1FwnV4
Z/bYq3t2xUqlKDXrw3s80F3vCShIXXKHLR79FAU62XD4C887+OEZI2GARlkkgZjAN2alto9ZebW+
wU64LANliI0k6r3rAd/fm54/RpoQnRwOorIaUPZ3FJLiwTpjIJId+KIroOCuk2jbHA5yIaNc2DQ4
fiH/C/zndELr8wnbkystbAJq4T+sqDxSWe2qfXlBn4TS84TtZa9eD0wGaKYT6irrZ4ADQlcAj2u0
m0u5e/KRFWtssG0a5Vg8iA4gIQe25Zi9XXZ/Dt/7I1jCvQgh0OrtlJA2ktwgdFhMhS+jBXYuCN5O
4ybvTYkH2SzpFSoDVeVV6HZVtfddwxQrb2Pp39BgQXTWqZ93homMT2VzXoYdhe1zB1iuXo+JvRow
BGihykp8MOmXLgFWu0ZGVFxgSHi2QwI9ems6/9Zz4rb3QmM8qS79MnnDfaVm1CtNhnwxqcaCTDLr
z8+yK2W4YLlDzVW6p06iDENuEgnZKEw3vOfbKRiIL0LncJT8uEu4oSdxCCEZrFOfDi4dtrk4BRBC
bb+Ui6ez1UZVI2Glji5NzKnlg/bTXxuc4ZrC3SG8cNqUvVYLvZEH5qkULiwV1/z5Yo+7Ofqoog2k
9x6uFKn1l3CBCWgfZOeyb3yCLC3dpv77/44K+LeUBaJN/9mKagfrtRzMzPPtu16fYAvL6hKO/1U2
828xB9cf/4+YgzJ1RmYYX1/c+N6NHkKn6Nb/CPL4X//yf4QcYNDHrgjNcnGcs4SCqqHZwupVJP8V
mPJvMQTXf/s/Qg6u7HQKC6UvdXo7Dzet/Y9mkv/1c/8Rb4B1EdYTffflaJhUgWDQMZO3+R9xR/8a
LsM/+5+1qLPYMOpufOQAFV8rMAnX/63GO1M9bvWN591G7/+Rxfc/fo9/dqNWeMrDpuULiN7nhKnk
v9jk//Vz/xFcUtqhRKBr9WU7j7eE5t1Ft8u5ecR7mwVn9yZ9aX7+fz37/+xG7eH+mZv+j7MrWXJb
B5L/MudhBADuh7mIlCixW73a7fa7MNx+Nvd959dP0icZr0FE8CpFAGChEltVZa4fYJw03OODc407
KgSBt5sXfQdHYGLj2JqF49B4DXlIirsqlNAHCTBlrP39/PESF2H7f/9D/7cLB2wrOem8PEc9YzMd
iuZtMSSoWgP2PDnG6j0cYFEH38fjHLVeYZFlupByaKx/QH5Rm6gfG7NiaA8V6NeLOyQsJmC67YIF
mc0SZPwho/ysdw7TZoh8TNrDZMNPpDuhNPM0PKrn1FO+zr2nnbKj4kYSjieRFTl0m4h2qYuldx4j
V2t87hVcEaKf2zP/uXItrMhBfEwhHZcN+I7korzq75pDD9kp99ilvkciyJfQwT+S7xB4Ga+PSrMq
RUZu3IOo94Var1F63P4GUbtcRkcD+gqKNI3OC2ftZ2+hpNBss8d9bXMIb1Qwj9Ag6j1bcTTrMZ1f
ttulq5984j+8EipC/AxnTSwd9BEHk1PtNefwMrqq0ziKKxPjFGw8OofrNogjZGUBf6kx+CNqt3AB
dZuAXfBkJ1k6BM6pcxCvhizP6hRdLFBJ0s5LgvD5DpZcAJxX4YBmWhEiAbD2CNL5hi9F5YF3Ztv8
fxivPzM/B99Jx+uYlVpYmSwHhQ1HPHq44zH4rR3DY3zt34PTfFKP5C5w8jtyKA7GvakfiJscxztL
tv0JFjCdwzWIbuJyQrjXe383vOYSfYnPKAI+Ln5xOBI3egD2nPgkY4IWoYQDOgWlEogesJf3w1da
nXEBlHiAoGFetqNu1MwutL7xGB7JXVQ59eBYsGRSNZ+S68ELeOWODmUiZAHpgzf7YP93Ws98GE+g
yT73EjcTjZ+DeMIG5BoNcIWovZjsrEeSdkVbBK+SqrOIqSBM7LwOrqUcMldzIP56tI+TQ53+iZxr
SU8CDPKiHVkUzKAzgiMNxXeyeFX1M5okjKvCj+DwPTGt0HJV67zifj62h+JUOooTO/OpvrADaGzc
UvIRomngtnOwZiwls5C/j5R7krg1WEsHTy/ncOchWeMgn+VTlzNzPSRPd73tx/W+7UfjYJyjSjUb
NFg/GvVLEtETQgc7m+Yw25OyxfsuoFWWqRu2tgtSK8nqI/AZXiiVlOWCor2+8gz9NYu/QBNEG6VM
o4K55JVSlyjAzlOzzgMV3e/iCTF9OE3t1mCIdXF1PY1nmdaaaB/lhVPBiRIusYZbIfEQcofs0fxk
4PitO+kJpX/u9nYh+p51f705x05B2tYN7sCeVmpnlEA9WqhG225aNA/r7zdN9yjJMDVwSXlq+GKg
Qo2+9ZUEUdbnR4z/CJsgEhGCvwa0J8qk3zVq06LEL/7dtFWA3NcchQhVhZw2JLvvO+7/WUNuvqUb
NSR4opres5p7pt6NxfdplHyLYAYotzoEeC41EiOtPbN9j7SL0T5vm1/ULr8oWKaCdyC19ka8qakg
rUJxw2m7acHh68+t98YaYD9IrQkkT14N1Zd4fBwLxF9fllyWyyzyHM4k4BpBDkUKkKX9j776air3
lrLvvqxyVmnbGBm2qHL0wInxkrLhqavGWLLwCMyicssl8pnzsLNhcXv4hprzeLgo8UU1XreNLjIK
t2LqSWhGAyW117E3Lfmwy4cuf9nVNC8sU5ipipIrNI26uJn8ThW36/d5IS9fq9iLlVUmbkYq/R2g
iJhI1q0/8PjkmMtLyhCG0kMrQMPNe3+0fFDxOOZDeN+7SGI4V57sKCuwOq8rM+YgXulX0+j5Kenf
tOWUTe/bVhc9Ev3h772BEUpe8kBFhriX3QeefrYui4fCBwe3PVcmJyga/ro43HRRjVOhTxa6oNX4
gcvwZbaW8wDWnO1PEHg8LyGTgRyL2TN2cUt5DUCSN9fHqT2Cg2y7edEW+Ieb/Wb4SEaMMjAS4l59
Ib+RkuWZR7wezyfdwXVFesgUrJSMw+3Y6vEI0rTe66vYrRPmgi1AYiCR/TnQorAnQoo7qZC466ug
lbAfl0IiwSWwPS8dA6lFCqI73CH19toOz4v1ENbnUs33jZyXjQnL1gpovb4C6dYRJC1+kJSnZUwl
u57AMH+kO25mtkVYnKE8t/JY8hp3p6Z4s8bTtteIDLP+ftN0PpbI84+axqs6Mj5aeCE90kxFoAMZ
Q6+FjmSh7X4EbsMrxYwUhdK0goVS/VVrL5EpaVdkGs5nclqOXZhjd03V7xn7mqIMCuEXybQKBs0L
gYAHvwmrNAGSktYB9YUTaD92mYPX+ZhnhG/HdX9CMc8BiWAoE9ijHoCLMq/yoZZgCwbJWOOFi7Gc
wYOYfG+QiLxLeB7Ncw4TT1rTorYWSJrB9nlEZGzbIoJTKlkn+MYRY3DGlai+rb2efp+mFiUlSImu
RnfoIWycgBnPkDw/rvf5T/ZCXgdjYFVnsAnvxSbYVgpQspAMaVuaUZ5XVq4mAxHR9heJvIc7mI1I
2ey7qsMZRLm28T9hIznbiO7ihP1tKmvpCiMLMAXZffwjPLfI03cWr7yv7+mRnPVL4ZGXfZ/ALfag
4o5AGDVVXgEOhsoOXRvF3Pua5oCLO20+oJ4ewK2e+u4R5dbb7X6+oP1H3WIC3QSxdbg/UsaOyMD9
CJDM4bTIRkNNRifxoc+n9j9qFZ2RgZajweArCylleeGmTHbD+dw9LXv9/QYHYwZ2HEim1d7C3kb2
yJajCqKZ2LpopeR6JuqBQzDKryOQhMB9+vmYaajWebHNZ3X8mozf900BB2UG1iNQ70W1F+uVg3og
fbzvl+ZgZjsEuE2koK2zcmMiaNqHahjFrWfYDUjMUq134hQpRVhD96384Jr/u4sRXNbglgvg+A2K
Xqfa6aef28YRWZ8DbxminGeGuJWXoOadZZep/DYMyHZvUdC30z4camNtrXSMFZyj6L0e3oXKP4ps
G/98uwWr4N92mQ29bZKYVZ6egYuh/GGB6Xam3a41weKVLsiUQXZvgG2CMPSRturEWXfcNrsAsbzO
RZZ3bBjttenqCY8rVJUsxoLptDi4LiVRK8XG0SyPv3Was/QPo/0bBRcobN9pFA6ujVqWik4B17yl
xw7knUZvSJoWzKbFAVVp6l4FLykugOWTol9BMDLKNilR0xxGUXvSJ9nq5qBw6jTPTM9BJ3FvG772
3w0cT2x/+yB265J2+noCeVRPeNW6iy+mL48DCEKhlsUh1DQTGqMsCvu2S0+ov3AWt8V7/XQgr7ZX
npJ/wpPswiy4s1kWB1VMwDgMGvqCXsMbOyLu86N9JyfmzndIJZYcNoW9cKgdp7608WS89oLQ7rH0
QBfodm+gkTvIg4yf6kphWeZVKnTagaqRopfi3XgOz6MXI4T2EjwpDmrnnOrg1P+CNtRLv20jWnAM
svgKftAV2wVrYTv6aj6a7+YpPkZu7GiucsUZTnXYWRaxFjjzHw6Bmw2nLyect9Yds7CQB/craZxo
lrxriJrm0G1QlJNP6lx7UQ0iq9hN+77QFZSBTnR+N0p7Cp+3zSXqaP395huaHuV2g4JvCNNznHo0
9WuZ7o2oaQ7rqOyzdHDe1p5Gnxm7S4pfqFHdHrXg5Qpa1n8PmzY9a6G6CrAnwwkc7AfDAqu2ieri
f0HxeRzBEIWCM9DqGeCw1CF18dguH9t9C7YMk1sHGO1qDWE7TA0YBUoLZedMEnYWtcyh3oxBgmKt
Z1+bfAyLQ3vJwUs0ERzOkeBiDaivbb1mjFHoSE1y0ZPyIxgq/bhtE9F88LlauaG1yNDC0Nsj2PDc
Gk8Sh+pOc4ejekxPxsMgSyj482z1yTLPJ2uhJJaRYYZXjc5ySs/KT3LNTjFuOwgiPbAn8lN7R6bY
lwpLCjkbL+xOf9r+RsHsGNyWDiIYO4MiDG794CgOg8mvs0ACQqH5OLgz6AqALxbm630IZ5yzk/EE
WqjuABLNM7sDG48hmSjRR6wucgN3QiHqUlcLlizlMajpIbaVwz7zrD3etAz2kHoOUMLmUWqHxwoC
AQ/4RZU8dQk2dz6bi3R4QUuRYXoGt9WBoWiqW1K3SFHdB97SJrkie9mwS4mRRJ1xCM/qegSD94hg
P30LiwvIrZ10TkCVPByVCuXXsb/MMr37z983UIL6t9km1LfFSdWws63lrtmiUqYHmVqBDIDOesnD
2Gun+bJvhrhlAMWHizqn+KyyTt0SZXVmKbs7CtyKz90CvXoTsbZn58IyvXoGFRLIH7ZHLZgMfTXc
jV8FTAPXFKiPz0qcoKp3cKviNHQPmpW6VlF4S3YsSOvu64uDeAD6JaXN0NcA6iwrex0VqLhMB+hx
eCZ7L4bvA5XcDwTTzud3TVUX1koEgxFthg7q94z8a6bxSxY8TOa3Gdyd2x8kmhcO7mCyBlNP1TKw
fefPKDgoD5U2/9puW5B6Y/G5XRrICKZxBqN4HYyHDhnluQUxrQnF1IEGtmoQ05B3GrQOivid7S5F
n8Pt+oERQg+IASx9CqLlpW9KZ1hkOXfrJH+yseg86rvQUGJK6Bnl9/cjHOEQLeG5tse7JAcF4KTI
Mk1W43/WEQd51F6hIsUCxeASovYgHdVLaLSFF5RqK3nsEtmJQzrUDGJFBZ/OOUyLV5YnD/qcS6ZA
YCU+navU0qo3BiRCQcjMAjEySmLAY4+EfzoEd3ZvWOwZfF+segcPZ4t6ze2JF5iMz/JSQxS5rRTS
UGqyf7agIHdAFkecrBhDyQaz7rSfTIrGQb+swHnXgyv8zNpciR/TAsVv5yotUvO1VWZKfvRI5lZl
+/061Z/0xkd0Ub83snyc6guERUC7nR9I/WIUqHQsJie0UyelzRG1nk6UqJcFhYfbVhTMHR/uLaul
ysDHX18qsHODv/+gjaAlasD8YJwUI5TkhAmcj4/2ogJ/oaUV55cK2lZ3dmrZD/YQ55LWBZ7wn3iv
PqPkLKblZQyvofUG9nUtl+yPgp2GrR90s9PkvQU5rThsLrFNTuoUeGAKgYhegPKDxA1VSMqn30OZ
JrroyMeHffuwhSzNYkMcAs8JhpOd6u4Rmh1IgEqOduL2gUMlB1fRPZ+PAKeGCVVIcPZdUMmq+aqL
Mvcn9Wr/QxADxsvXcdu7RDPDLWv9MNl2TNPqEnfgOC8hTeWPFs79aoJqpu0uBK7Fp0yyKJ7jqSDG
WcUt/yeIu6zhyFDivXN/4TMlUdWEoKelG2e8fynHObUy8MUGg8R1RaPn/CuCVheYTiAUUhHwFp67
YmjGFyiKxCiC32cfbn9c+ZCq0FSMs57a7U+mkxRnPT392G5dcGbhMyTBWAeSCNpml8L8MGr7TI3A
raE9kRSpq1TVI3hD3O2eBAsVnzNpLXEANZkqu4CIUYXaCzXeUT+uPtgxhJVyVNK6qPwMJTn8Ar/V
uM2yUZBxFFtlcWkN8qsecnbS9eQy56zxtr9G0AGfS6km7ZLEEIa/gC/ri2l3T/Z6AR8yibEEbsVn
U1YpzToUoYKPYIQemdYXkROPKKjZN3huXwxAqVPTKUgunQp20SF7nMLilFhMsuaKbMNdfG0GUn2t
j9PLUEMObUjPFLGhJpklu7rINmu3N0t6icAB2OLr9EKaSgGBm4qneNva5zh8AmWpjO0IglqMvatP
4ME5NmPiLc143La8aOwcmKsAFB4GiJIhcBf6EbVOYPeVHAREVmd/myVpCVhLtTS99FCXyRr1KzRE
DpGWSd6xRM3zOwFIYKcCInJw+NJTFtDeVRAf6mQOL2qeA2xvQ+AIihCrO5pQ5su8dJrA/TLvszuf
yDcbdFGqVg/xRgYSatsAEfmQmKnE9J/OKk6r60fdeCR2qySEFsEM3uPiErcxKFqb/usOj0Hba583
bVeBnlQgJNCgvtTTMwHJ9zPUMhfJRfxTs6N1zh+XiPY0hZi0P+Xp3aIaXyGNdzAHRWJ2UfOcT5ZF
l9CwqQwf+k6+GVzASOFkCZUMXmR2ziVj1lq2nnUqXrft5Ny3Y/U6ga9AssyIxs55JHSOCEFRveHX
E/Q20uoY9fkRhVQS03x6N2EgWvx7XqkKFrEFfMh+ENmOQiFcNVY/i7r0iN40e9Z59LFu+je+A6JO
iKArheY3LZTTusRRuvbBJLJCQoH9+XgodBoM6KvCeRCjewn0+q1rdQmiBMa3uC0EfFSkKuJA91sK
/QjTfOqV+SlTi113T1hm7ffGMqmtgqUDskT+MCgu+N7OEI87WEkjmVzR8DnQ5qC2bccm1/1YG58X
EBQMU/cyxZnEOiLDc6iFOFOoVlYFudlgegABnT+CQHR7uRGNnENsrIRtBmVpzOkQXsxAPWp14EHC
2d1uXjRyDrIWA3vOYNSzX0BhG0Rd99Al2YdXi8NrFUexWXS9BkHv+Two4TGbob8WRPtGzkc852zQ
SZaFuo8DR+VmKQsODWSAJY87ArPz8c2gh4ZnaNiav6Qrpa09/qDBeCzAtLHL7nxUE1WhtI/BvutP
pDiyXn1sFWvPwYARk4MqiLIsc8hhGGUC6VE9QMFmPkEWWOKQAo8xV4vdILUHWQr0rsLF12vwjx8q
NVHncwJ5Hll+l8j0a8c3HYBkSgP9q8p8Oym8MQNxowHx4F5WGCVqnsPqQIwM90803zPlSxb0DvZz
UGjakj1Q1DyHV2j1dSAcMzSIrE0vQU9AhzydKeRDt/1G1DyH1zRnQZSbJvwyKv1wLg9GPnl9KQv8
iSaXw2zAzKoO5oD6jKnfQZb3PqzCbruGzkcvA2QLJ2BT0fykG7/1qnKoINYGCsxAYnnB2PmYJdEU
UAAyDZvrlDzEcfGExU0ydFHT3P0sgjBKbM+A1JxV1klVzckLlvh92y6ixjm8qnZY5SboKf2AkPCk
Q673QMFOvXPoqyPdoKkAp05STPBHyJv6qTmdimQnknhmiVbLa8QeY903oYF5CHSI2oDP1XKsWXYm
E3g7H5CMybSScGPbtpoRT3f5iWrk0tepZKUUWZ7D6pxH4zhBqwmHmjkFw3oIGuXZNHt931LJhx1t
8DVTFUJGfk6rb12BFAkUUi+SxkW24aCaQItShZa77peomtOKGWxUUKOsjH1o4oONARR1umrG5DZz
kjyB1X45g65oF9kJI3y8UQuWtSKqYb45wDwUkj8PCsh59vm8zsN1jlMNtGG6X43dKzQL/ql0XfLM
JHAZPqQIfiVj0suW+FEDTfkFBEXL7+1lYIX7f6IVMAkHVLAmDmBBxBrTatqTYkBvwaIvtEbkApyg
212IBr/+frMW4CEcInJBuR5qqjOI6kIED6t/9rWt/t12mwfGQFVsTEainUuF3CWNvtMVOZgqPalH
EFUSH/LfD2o/vEOGWHJGFVmE206X1tIrPMvoftiq2rsNtjIIPGc7x80hNExa0BYHNXwlbR8Xavyi
sb3nlZtBF/Zva4+QuJxp0eKUUbXGMWsIOfUs/LE9lYKVhY8D1jY0Q/o21f26nb4iGS49RHEAskyS
hBJHFPXAAdS0mgJanuhhfbvKIg10sYm3+yTARzBUcHbPoFTW/NIApSnUsqBY1QZ7HiRh+vWbbkCU
zIOlhgluTPnY3pkQCj6b1L7WRWJK3EZkHA6lHQ3AKDlBiQS0gSc8L/2EtMG9CvJGycYh8HmNQ2rZ
hJCByqD/Hce18lhCcPkZonayVBvBMsbHL5qSQohFJaavg45+bCHTC7b73vJLcCvvc08OswOUrDtj
BKxo1INELwTDpAJFPCaLwIjsw8EWHHdmbcQzgwYZcZYaEnnIgtoe+urfn6zxfJAimpJu7vOF+Xn7
kaY/C/vboD4z9aw2khONwPp8mCJIoKypTRj72DCnTb7FEN7UUKCE4Pf2FwiMw1M9lCExSzpiC2FJ
+VyuglBdlMv4MESjX3+/gVY0kq6MyGD6hIDAXC8SZxxBervo1lOl2zu/gMMvHdQFUdre9EHx+3Wq
lxeGdNZ9xlmNdjN+1kMcLwCpua+2tUuXbqUd3TlqDrQ1zklBEeDApJlZ/USh6/arhMCoLGlBNK3s
75HPyzL1LfSK/K7uF69uQNkdq40k/LS+bn7m9RxgVWZC1WNQTX/sdfOCTaVwq7iGnmNmlQeQan+A
Rbo9FlSLJOc/wQqqcggOoyi3VBD4+wuo56ZDFAXlrwbyRZD8DWdJHwKL8QGM0VyfncC3iYf6+R/w
qqsHYEP2AaLGV0veOFKDit1kCnEyjjLF+DKBM/cQD3P3tstN+QwVcKMGXd5isrUCjJKgmVeP5oQ8
mH2tcyCGJHpi5AR3NpI2EK1J0/AMhUNZ0YZgieAzUwiCi9A8Q+uDlp0Yyij05SWnPxc9Om4PX+A7
fH5K0SdKvKyHTV1FTmJpQ9acOWbe72yew/FEINBIGZpfyvwcZsyBRPqJ7uMjYUjC/9txolKftKXG
3jiVkZk5aRTk6lE3p7l1Mg3yDu4OI1FIQPzdDbSETX0gg+4XSwiV3BTc0woWvWqPC6H5FRY37h+3
WaUo+Wz4y6BYj0iv7CsHlaR4Mtoevghe3IKU19S0l7EjfhGAbKZp7mcoXuxrmlt6kobqZhGhaT0r
vIaRe4X0EqMLRs3TKOR9X7PAxqKgZgVYnbBTfsyQuNj5msPTKEATN1payBj7STMal1o320dQ4hO3
HxRbMq8CbPFUCjGK6DLwlus+tfOHKpie2mbyF2iUb9te1Dy38ujWCHJ8NmLlGaoXteyOaaZAwFr2
IiJYengWhYTRqW07NM+C4KEZx6u2TK9TGEDxTZcc30RTvP5+4/jQNEciCLj3/byE1kTd0QxJWLbs
9Cn6AG7tYXalLDjT4kmnSF6yPLYdIOHDQJHjobaSn9uTIPoEbgXq6rzWiNWrvhGFCij2CTSoDmOO
wmp3u4NPTxNQ0eHujhHkUSCibtuQrRxOkCU+EftdHedTNGaPcVe7VavtuemhJ86fghiSypalmX5S
DFAzS/rneVRM3wz1PR0wwrNTWXk1EZP0hj+b6cm0NTcYFdcyZbdswW3jT0r5jTdNOG1Bujoifgi5
IzdctOR7l5r015yPmTMyZfyX2E22b955uo7ARjBuqsL1/QcU+s6IU/av3ozUL9uzLnArnrMjgCoq
QeoC3oDiBNXs4Ex/mCGBuW/l4Gk7FAhnZYhJYyJWOvP2C1G6S7zI6DNFY+f8qEwhmRlmmIdsiJeX
Bq8rr1SJZCciwarHc3eoCm2Gaiqpb1jLvVH3hyWEfFMkedYTtb5+040PgZdmhLBORf2xbJyE3Nco
x5t3vtMSbkECD0sfQ9ha9Uk/ROVZmxswM6HCpVCdba/5dPRA8Pr7zegVvPsiMyo1/Vm3KycOp8Ht
aw3qaFAUk1xuRF1wBqp66Ae1nWL4NMntg5oisw4vKgbOdYmMu0rUBWemKmhxIYAGkE9NNYF2u3GF
4EB0gEDcvnWI5zSZarYsBai0/ZASd6AfiRI6Vfy6PQci7+cOW72hgCN9Kg0/CofpbjZD9RsJKnLc
bv1T2zCItv89w2XT5FkCtVMfUkQXZDIchih6IgPdN7s2987aIbZdQBNb9aERrDlBP0GA02Sd0ym5
rA7u012Z2va6z934KG7e0LGGTrMfGWHntOX0PaZFDPm6NQ6Ykl1Zy+iG2zYTRdempDVVP+uz2FFC
s3SQM0EkQPt0ktE6t8Qx6HZoLXjM/TmPzzFRjy0p37dnWGSfdeZv7ANJJVAlGMTyIav4YBXtm06K
s1Gj5BjyLttdfOpEGD2HYU2bS9Y2rQHb9MPJDrv4ECoT9HjUSKZs8XkdF/rgQNxCELgoU93y06n8
SM3qbYrZqV2GB2gzQvkkuNMs+gppxxMSn/ZgA11yR7FeVfsAJUqgHESVTZSTD2tC+qxtS6ggRFbj
gD2m/ZxPjFp+x+oHRN/PuFTdV0ig254U0bxzyIaevV7j9SN4KtuPdnws9cit9d+RKcsfErTP5/tB
ZMkeoaGn+xPitG4FQeoTGwrLWfLpuYTok7frM/iUv0KrsyFqkNhGcjy2qFGLh8EBimK2X9hkz/EF
92UO20vLDAjTGPBfKBrPLUPGqAJ1swgFYtsfIZhqPvsvanUCsSukXqah2d1XxPyVZEPtpuq8q2Qa
n8DBow/BmYPN0/KLxgi9sGuIV7K6kQBcsDzxrCIl5OXrIEBAyA6zx7krgsMqnLmzcQ4HLaRhY3vB
BtdleX+aQ1xH5r5yty2/7gL/eTuFXTgU9LalIA4fG76RofxeSZwOB0cg76gFIHZZk1Fi+rLdlWCS
+YQ6Na6M1Ohr5AaP6THoiAPl8qOBIunt5gVzwGfUUQUJUUaqICjPWlDKJXbtGcTO9611fD5dU9Sg
QIkxCYMO3VRkpnwJoL/lsfDr9uhFxuE2uIi0va3UMA7E6t0KEflcS5043hWUoDafVLey1dFaxSoB
Kc/feZi9G3Hwtm/k3OYG/j6rajC3Pp51jrjDWkbrscqSPKWJ7MLhthgsJcGzheHrHQHvixX+m1r1
U5lZu6jqYBluE7P0AAJteoLlctaNQ5Eh1GeH87/bthH5JAddxATmDnnNtg8RTRfSNB4Kqt19TXPA
NSBOmdI8R9PEfmsIihyVclf0n/5Hs4npbT+Ec2T7mpXlTmmmIUTEEsm2vh5tP1lx+DQ6g0ytXkaZ
7Zdt9S2u2rsBQuSHlIbfIQ0PaefFrU2wy9m7cuvwMdzmFaMEDMq/pe0jMPcWxgpSGgPp2ixwT16z
aVU6bOymM/wxpeoxUw3i9HNYHK242RW0xPjXrm/Opws4XMsI14THtjBn/X0JNUX1dLZo1Dp0oU2j
CLQ5ptK+bvvVZ19kQFSMA1xbWUTV+664jtSLp3fzR5juyClZW+aQFszQRobYbnEdJlAkv8yBBAmf
HbTWdjmQIf5vD5VSF1ezgywQTdhHrWmJY9AYkqFhuOdxee2GA5wFGcIyTbT8qiW5V9S9lzL93HeT
5CsEduePiywKmsVu8+I64QXEti5Vvxw6InllEZiIPyQq4EFBWkZVXKHq7UTLwxiUTq29JLLQgWjw
HMaSMajnJKXlNcC7Aftld/+2+o4bMszOHw1R42OHuj2X1zQ9m/EXw4I82vO2q3+2Oq9Nc8hiTV/j
7YzAIavx0ufjJZSBaP1ufo1bW157vMEsdA3pGNYZ7F3PDhLv1fkKdUokGpymQWIX0ZRyONWNri7s
aSquhjkem/y9N+674WurfN22jegLOLD24YijVDAUVx3LWu0mXYsiejei0HyQXCo+2wdWG3Gwbe3Q
zDMkhEOqJUUtFDv0wfyQz4nbBQ9JNbvqlLm5KVskRN/DodeoFchvEpirS09h9ZS0dxGoOb+ak+Q2
KUAAf7jt16ynqpiLa0nJUz6Hl7JLHxlIhranQ+Cq/OEWKsUxNJABsNK4K6cHKiPMELXLA1dPFgjF
a6YHFeqm8oklmVxRu6vX3gCA9kpJQGpeXilkkAM2P4dLtrNpDrUqXvvAg7aU14lG4Fj9ruwhboND
8tqjcY3XK60yTK9IozvWlo9xK+PiFJmDA6ulaHFeE6BJs6D0y4w7iBC4+zyDA2pQjiGqceryGs/l
sUvHU5vIijUESwyvOErjOp0Roi2ukZGCSPtsLBG4m466IlnCRFbhMFk1lVWSGitAtUCqQmVHZveH
XVbha0G0Sh1HPLYV13koP7La/ig1WS2eAOn8+TVvGbgWc2zUWfw1t45F9bMKJSgXNc2jsWknSydJ
cV3CH0n6bCmnhUnqzT6lD4F38yfVuqloOYUEccYLPbFjclKc9rvuGafKyxwZ+5LoAzhsJqW6KHaI
ZWqMv83/lKiLTlLJtUHgjHwxSEbNpCQabIOnEJc2Hm7jYOz/l9kSA4na5yCqDqlVYAEvr1WwOGZ9
tKzo0OrJwQxe9rkkB9Qcb0TLPOGYWtHZiJ3hKdVZKhOBFGxvfCUIAiwQ7a57HE6VAW/8HivuyfBK
2G+q/N4evsg+HFg7iqrWpY7LK5QevMb+ikJvr2o/Ollt96caMHBQviBkxjNCBmX54tq4k7u49DDd
dT6EzI+FJ3sE/JSuZ+1jfQW72ZZ0NuWQ8gYIqp/DKfCqU+IOh1Y9aIe1I8XdwzK59sMBOexTZeli
nCzV+GtnPai/tudAOP51cm7Gb5R5Spppya+ZfWibQ3HRjolruZBszuZDfiGuXMhVAGW+XCQpCzVr
c7grqz/Y4k86qNKzL9vfIfAlnnOOFVNYGhWmQSXNEeUcQ/0zbsYD65+22xeNncNybkCwuRjVHHfY
5JdtV66a6D+qWRbqEjXPIbnVlKLQTHgqJOMOtB8PPXTfo1SWfy5aqnnN0MjK5tkAb/y1ziH3Y3nm
qfSauwiyd+COBum25OQgmgUO0dU45BrRs/zaRcVTHyhfI20YHTuJHKPYk9MEIPB1JIYdTOoQ6ViX
SuvbMCGVni6oCzC+mVRWziA4RfDVJFPdJVa6Yq3Uu48BEr4JaWUnIMFM87lAs0nKuYoAggW3N9p6
czc7CTtte6nA/nz6zzwrQZIGQEETWSh+cZr2KWRvU+ptNy8a+/r7zVoxDwguzhrWim5IXiZFOSiz
fS6HPUQi68yu03HTvMqMILOHKb8qyX3FoHEwOYUt2SpFluHwO4JSs1AjvBQVEUhK7PkpXcY3paZn
RAskzi/yGh7DUbLgvVctrghIXI1OfbSD39t2F7XM3Wuzfq4Tu0+qa9CZDqKAzphK0ihELXOAVVkZ
jsWAGZ3JFQWNVimxhcBT+KqRwOqzNh1weNDVlyR5wTudU8iirIIx/6dgZJ7Y0jVou6fPFLonkeQx
UTRmboc1jSwCsR/aXfByr7hT8mrJHiZETa9eeePZltXhlUwvcRBhbhz+G9Zf5kJG0CIyBwdKUup9
nwKY11lXpidaVuZ7GUV7Qs7AJM9lZSihnvVNWFyt/FdsPNndKS+/x9n7tmOL9iWVgyWOr900xGie
eeBthZj2H8XXd3YqT5nXnLZ7EVmfA2ZSMFzdENm42sNdqn5R8aDYy5iBBesKL0upYxVk1YhbYRW3
jhn2oGnGnbl6MhPJJUI0eA6hrIfwl6pH1RUMM0dN1Q9pkx3HaE9NCOaXrwlhJktRIo1nhIWY3gC5
7Cb9uW11gV/yVKZlrKTxEmA1L8IfZv2qZRIFN1G7HEybXNOIaZrY/zXdmRT1ngV76F9WY3AwzXWq
JXGPN23DTJyoc4jt26WMo/JT/Ym1dQ6o8aIqGRjKimt9pCBCv+Q4aA+H6Tl5y95Gd2XclB3DVlN8
8lbMF4QozYLVt4WJGmg19d9o4BHyFkJSiexR3V6/hcMtHUGzPc8FXixGtsbBFmNOvTnqG8m+JLqW
8FUhCILFSJjGEWyiB+ykj8oB1eUnyzWn48pOmp5k7KSfypCsn8JtroE6Kl20+lOP9OzDUB7W0OHD
6CWufQzvy/u4cdPhQB12gHSAI7tdi1Y+xuHaDhs9Tkorv4JT+qif6Dm8GvfJ7/JSngoPjObbIBSs
HnwBRquh7KW1a5z79eHcLuWFIr15BifWdvOC1Y8vwLAAxjhIMUtxujhad9/9P2df0ty2znT9i1hF
ggQJbklqoGQ7thPHudmwMjzhPIIDyF//HaXehS+uINSnrRYgBKAbje7T56B1zSF/iA6AoZq+ZOsL
zzbTuOQgmiY5lHkNes/5q2nfmXezJHsHnQPfuMVxMUzwqat5dPgY99oEmWr2ksGDvRLEJUuJxV/r
oF+/VaYR9OM9PdE4t3/dzIeYwuhRrk9HjM6as1Ed0nvQC5dxJdPe6orU3bTUjy2U9mbmhZStmrtM
4br/2sKHKWfMLFaf8OaRt4ChDJvzbiCff/soqhZbMuOZLx41R1RjhPmnrSDEMAZ5s79vbMlWpzIb
xGjizWaCKpuEIE0e3nyn5fVxNKivsSXF4sjdCKBF/78kMDFta7cO5RKyMb0zSpSbEbKKp3bvogbv
8vkMNvETrX/eXhzVvCUbJT5PS5O7uI9rowyWjtGAelSzq6rBJQvtBUFHpgUHU/X/zOMEEHMe3Ddt
yTgJLatiudi+gGywE5uG7ua6RJVXLl9ZL5RRSM67yYISB7Lif8Wziojv/2p0HaciXA/3zV8y0wl5
O744Xf1YW74AW8FmBb5hP98eXHU7yfD6Lm1rWq14Lo/RsvP2VZTtSWwdyL7ep1F758mRTXadNpH7
FlZq2KXpodW9tlSHRjLXbOnStcgQk091PwdLbjihQcmv20tzfXAiw+u3vMiIO+FEorB3cPzy3NvT
XW6GyLD63q1db+VgxG8gRdr4W1St9NO0aSauCKmAb//3I7QygUtbOHKMlz29EMtXZuDEYwCq9Kjc
W0uw6U7P5Qz+1wSIDK0vqh5NvAm+NOzZ4aJSN54tP5rDJYJQ3REZQfrl9mZcpn7tQ5IR8z4zl0wM
iN2W9pFYhhktZAkar3ID35t+bLUb3f7QVSy865P/4O3R4JDyDm9IENcMQQ/WnaiiTrJzioFHlTk+
uq7DXtOZ/M7mnASjyDVGcvF01/6iZOf9iorpluOB1jT5QZhQsV+rXxP7Xns6vO71m5PIIKrRA0rI
zFuk3RZ2HKHLQpkI0Xl9l6MiMpYKQUrFqksURMelDIvJABNu19wXrRAZQsV5445LgRNgdVUVrXWV
hvV4X9KfyACqfp2SsfSx6SKpgjw7OfbOyl5unyjFvsr4KbtpxeQLhLbV+lyPPxd0qI11VOnAIwo3
JePrUyNHuahA4C8WULix6bEcdBgnxXmR4VNpwxFHEMy8bZ/4BGQxMv0aM1MNLdlzVxKytXmNoZun
vA5I9mTfQ20OA5bxUy2zF9OiGLqe83ObGJFNxVvvWxoIiWrmkpl2jINmZoXvRkfUy9A3DwXNHrNc
aKIK1fCXYOND5JzaApjlbawfU3pOWQTwl7+Ftw+iamjpFk7NeewMB0NzMgc9MFnjH2u7c9rSTVxX
8yyyHunlyavpjo71H4G8ROAJ8XZ78qpLTQZJkWyyKHS6kcB+mb8NsR31IYv7X1DLeb6ULnWQQYU5
yWAplJcasQLW9DhaBK9EHjatjpz2Uii+4uDlNoAumesSVVhYarf8bgay7xZ3b3nz925xUG5/Lm1L
44kVt6XMsmt6CaSkeqN69Hqw1IJfyV/80F7q3bqcoXK/u70lCscm9wWsotsSA8och9pZD5u57ZzB
DvMVYPVVh9e6jvMjMqzK9mi+lQueqN3smgfQPrzyjFLQMS7tQ2mXXzormdEuM9ShZdn/3P5bqhMg
GTgkBdpREFRQUdYIK5dFaD69zwLlfoHM7FrbtlG1ayGhMazVeRt+UUfHDqOauGTfc++2jmnBQqZh
dE4M3ct7EFZ9v29VZAMfUldMWOhHq3Yr0BInFIEXaNDvGl2GXPnEAalQjX3u/bDZYtPRGILiiMp4
K1ECTFGOsOYNKLS0Qn7vJWmBA9Zc7YoVl9sDPG/wl6zDtAv2lqQnQ0cooPDUMt6qMnlf+xa0h1r4
UNd4HVIRuLqMrmrwy+8fbphp6wsHyDYcQsICp8xDK912pNfRQ6mW/LJWH4bH5TsjTqfbeS66YMn8
b17KTpPphLUonDuPi2SiXokyaZEi5pnmadfX7JH6TJOHUE1fun+Jaw3+bJPt3LrtebZQuZ/neLPY
M7SNPt8+7KoNkOxUDKTscMdv55qZkVEb35rKOue+qznzqkMpWaoj/GwrOns7s8w/1K156pI7PYwM
syIptQecRdxgox+wGvw7m65oopi1jK4SIxGzTZ3tPCT0vbegrloXQNHdXnHV4Jd78sOZrJqypl1r
bWfcTF/qfPEDJPXuaY9DvCmz7grmty7v8exx5sSPSeH5x6JvdeakmrpsrZY9LIkPF7MZ5Nu0Jp9z
7cQV51BGUvlp3ZC8WLbz2NVfi7b9POfeWy10uVTVzCUjBSEgL4sNi94Plhu01HGDKsk0CWbV3CUz
LbHAS0NMHJe8OaTrFJru/IsxnRCgau6SiTrdgue4j7nX9noezPbrutb3mSeVzFOMDRumEjZkEecN
ygFnZ73ziSwDpjaXpBkDq+BjlTz2aQk2jq932Y8Mk2JoRvdM4QAmVZ2y5NnVXc+KXZQhUoknlork
eGAaqbEbqilI5j5sszW6PW1F9CiDpNKCeNVQUnTS0PRYFTxcW9C92uhRBmBwLJZDOXWB62huDtWf
ufz+wckkLaFDfqnAzQMNJscKErcIQOF5+7+oRr+c1A+jZ+vqQGoFyeZhfR4TkP8hA9/chaUnMulu
BsjEwn1UVEozhl6GVkxRNWfZSOvWn3KGB8/KvbDKvIjy9NR5k2bBFahfxIj/XpOxG5xuBiPP47yS
56qaQ7P9My9ZUNDp09IXu5S+rm680XfHv8/t/EcpEGpe0AdCnmhjn8o6SJ1XfO72BisCDxlIVaOy
gpwI0vzpSiIXpIv2SvdNbx0aouuZUH1CQjBnwmjmhK8wN9G4kRj6LazL9odvdO9kpp2mvKXYdbnW
am7GmnMD0NAKUErsUZBwIIDfb6+SwjHLPHd5Sr1sSMR67qoGmrnLQENzdCvNHiimLhMIO/nqT1aD
A+t5x8GOBy9iiebkKCZuX/bkg/1aq+Oj1or307A9Ceeg5aZQ7enlr3wYt4GKA976iOaX2gHPNCiq
EjRQ7Kxc0zqhWhLJ7/QJpalT0fqR1Ad3/DS5P6n/v9t7qRpaChCQFSWF62JJtuU8+98FntsJ0zzi
VWNLrmeenKxzK7yFPVbwPTRjzd1Ss3WXg/ptd3v6qoyUjAhr56JuchffaP+QP+nROhphvwRlbO3q
T2xvRDqQj+q/SBHDyhM7S0x8pyO/zS1IzCww71EEQvAqo8IcYS4tb3F8Kn6s7LhodmtzX6JUhoWl
mwvl0AaIP+E/2sWnfoWISf3j9torrElmCW5rq23RBYCjMxUUr8zyJ7rn8/19g0umWrsWdG5nTNxZ
3qo8CcpMp7mi2EkZGFZPhr0gQYO6HxSRw61o4r7LfoOoXGOsqmWRjNVZe2ipcmRhU24cvCqzoryu
dE02qsElc13MhqLcj1xKn0O5+LDqiriXR9iVtKgMAONt49SrgUVJ4cGy4VSZb2PzXJpPvXVf+z2R
kV8FRNw3lxeoTJnPTvdWkz9uoQu6FRV0IuO7QDU8sgXa8Y/GUcD9oghqhGnc/bDDMmrCe2jAYKgy
vmstieUJD7eq57HdbHrxmsyvDZgV7zrzMr5rtRLRo88UwesF1f6lH5/vG1d6eSNraAtQNKIVnA+7
PnOCqSg0/uXaefRsJq9734O9gi9mG1PxuUiex1Lj16+9GjCuvNJTxQoTDf0QgTe9HbEeTYTybokO
BZEd7NINvNoIipRE//8LdPmaFJPV8DZ9ORh93IzgNSyGz3afvN03tLT2Jp3o2NKkj+0eQ88JRJt1
iaBrjuwya8lFQjd1MfMR0vXDQqawTKbiB0gy+6DctkGTJbvmFi6fuHz6Q2CToLcXhpViG8Y36plP
DEJ7dcID1+tiz580h+iq9V4+I7lMypJFoMzQxhMNung6tGEdGl+doEVDnHnUYU9Vf0bynYNhbC4d
xRAv44iAHm1MhzRebR6keaU5tgpzkCF3F2mN2UigizCCAjKx5xfS6DC6qqGld9bMJhNG7LVxZWcB
HarAnjWTVi6/FNuQrgXqwcDQfN0lh2af7sZgAAD4ax8DgLT3NVDyq9hfbLOMuVvBW51VjGGbT90D
3fODDbaXV/e5Oc47G4jf9FNx4schqh7NO+7iyxdlwy5K32BoUo9daoYcPNmbruJ/9d17GVoybIis
Qm94wdBZjELoQxElUXL0D8tnI9LBiRVbbkoGvhQzzx0bn8j9J8GftbGVwrnKhMBQ1bCMVWBc55Ae
+aE82Adrp288VS6NZM6NW+MDI85T9jBHgPge6Cv7hPpweP/SSLbcdhyoP5K08cCPBX+ydNxWV5FH
l22V3ixVUhNwZjlD7DdOsHbOeazSYzFvQdYbwWDQiNlbULa/PSo03u9yFuXQ6/JFybCBdB0GyAsO
cVfOoT+dm8TeY15BTlNgDH+jrza8fRWptl0ycwiwungJjEPsmtWZ+0mY5fZrXtthgi721Hxv6ybs
iK7VRXEKPBm6B4AQ4baBLZr3686OWmgSB+XDEtm79djphBqu/ydPBvGRynKS0cB29ct4YNu4q01j
N/lu2BcMeb9f5WTHpn2XtpHtyZg+MMRUPSSx2ph40ebtQQV7e2f+hjX/PQOeDOHrPKdJlyrtYvPF
C7ZoHsN85+/ysH1YozqaIjuso+ZQBEOYRjTSfPSy79c+Kl3uzty5c1sZQ8xQgyy7/630heVjkI5m
MBr8YRGfiXMs0vTb7e9dP+cgq/93LDE29grpkWSIoa67M4zHwnpLOi9at2c3fSZaQP31W96T6c8s
VvvOBJxgLMhw9DLjwSnQc83YYTE/r6k2U6g83pKjQE5tXDKQ3MXrydpbUX/Ixr/H29plIFLU5MJU
f0byDQar7WxkON5Z2gTGgP6lbQvLgkdDz8/joNMxuH7ReDKsT4xjY/mlP8ToPoxQvYg9M49v77pi
aBnUl7QjzxOOXS+5e5jX7omljsZqVENfDtqH4NQZR29iDs6vbbXfBdrTq0ZoZq1wKzKer2szPi1d
x2MHpN5u86ft18fOK3cW+Yc0L2iqQGuMpQm//r6xr9ihjPDLnbQqUCGB8fO0XvOgQw2W7Sh6yvwv
eWNQjwVpxtvilVqdqF7WvjWGb+nsVvXXbSib9kWsCWSqg9rP0R8Ucq/NrU9bvlDyeYYgSYprxE4c
2wmctTagbG+DfZ4UT0WR1TnS9AlJX83CsJoIHdudU2qOrmp3JO9CE0i7g1N3jBuenhOnR91HF7Be
hri2YJdPfth4mvuzUc/uGG/ZukM1PDRsuEnox993ZKXYohKWCyVqzJzMcMb1uFv89M4jKzmNrqqt
zUIHXAwsWJRmQ1yPd0kV257MxpaxenTTko5xu+a7LjH3uU80gYNqK6XAwSLQ+7YMD7N2UdcBMyNq
7NHttVZspQwoRLgxGaaDrVyTJQKwOGqB80dHwfG+4SUXQXjXsKq7nJQ0O2+82jcsQ+pMl0pULIwM
JqRogyJF0k7xmi2HylkOlq2DiV9i/CtnXEYPcl7baV1bUzz3y/vYmgGaZR+muX6rh0yTblKt/eX3
D2a0QLnS2gzM3kyWXUZ4TFPcZFOl8aGq4SUrtSxgobdqm+KkYmkA+ezHVYhoaVtyn4fxJDt1Eeal
fHOwucSIkIaK0b24u31uFPeujBEspqSAVIQ9xmWehSuZ99mEWuDg7rPOCz0r1RRPVUskXe/JCD6j
3PGmeFhBmuviWh/ms2+4GrtVnSHJbkGLTLyM5nNMh/4RLMZRbZWxEHlYMXHfHsiYQSvh3O3Sco6t
tgCHw3RojLuk3W1Phg2W1tosnpXNMZurYDa2X509h8SsXm5vscJ2ZdjgmnemC03eOfbBObv5yQN1
dTVxxbbKyMHME5QnpT/FImexU46BS9cXKJtpnJricMp8wlPeEoeWODVG6wznbkFxIfW9H3MxtlFG
5yRMukTHlKRaJcmI+6GsbWoXcEOG942azRo2fNORKqrWSTJgnEhm2ds0xdAbPqxQBO/QhZmYdwkr
4ABJl221gPMn2y7bwHsSIoSCFjZKd5BBOG5+pXGiChuTedvSlKCY5GdTjGAHNeUBlO/Ns4DY55Dc
w+7i4X9IZrwsbE1yq5pixIgPlmBh7ffPa+VofJ1ii2U8oe2hBFZaBLtAURqw59WLyqK6S5YWOVzp
Bm42ty7ZasDFbe0pr+k/7dDoXkeK8yOTtA2AcW/z4EwxqLw+eTM5u4ycXEdXNlENf9nyD/fj4Ain
85KLd56cnWmgudQQO7e7M4qV+dns1YcaAQew1WzQrbE0wxZWQ1WA9m+7i2Ieiy9Zr7E4tlujfzIW
Hujlsw1Q+vUe4ABOJZWMt5rmpQYN+xQ3TnngjB25javSuEuuAcNLxgtdPadugASJLbvYk614KTNU
3a1OkxhW7a108y6+IwbfS6Y47xC5TfljO3vRZKdfb18uquFlk7VIjUYchCTAPzC0VrljWRZ14PRl
QdwABPOgH9XcwIpPyXhDx8gKnw4r8NGZERsmlMMp36O5ZXf7nyj8m4w6HOwm92kP0mtnXI9OmgWb
zZ+H4evsZPvbX1BlUmQAojtZBRPlNsYCCdB5sx6SRLzWCfs2bkawmAVWr9hbjhnSDIyeKEzc/q7C
78nARNp7YvBsE0+PegPP4PxqoSn39tAX53YleJdV5fgwkmrhAkOvadQsz2tZBaOVh5klwtLxgnnR
3c+q3ZcsnI8MFHElYuBhNL82rQuWriY2XF2OULX7kpGbXWkmdEIcbBbZM5/rT9u0hoSufUBnHQ2Q
ah8kS0dJbmtWY708AduzLbozVOCi2/ugWh3JyvFsBb3GBhfLeL1zoHzoLfZjmpaagpZq5pKVzzSp
KqPHCfLN7CHLtsdscTX+STG0DEQcM6Rtcg8nqHWXndVu+6LTibyqhpZu5G6cMrOEPkgM6vanNpn8
yMuFLpOtODAyeA88CbzKhnxBBjE5bKVbRBufT3RY3mvqv9/eVUX8K6P47MmdGgDK5nip6m+j3f9w
q1dmOvs8Mx4bNKTf/ori7NiX3z/c/mLL0JIjFrwPyPrsZma8De2BotXlvuEvu/NheKd1xokKe4ax
psdhE7vEnA6+9vGkSGDKTG8I6bwG4rGXB6x1sIdHP/tnquug5j5ga2LHu0+Nfw98DZGALRlw43uc
4q6e42zKdn2RP9TOn7K6S3kVo0s2bLKiNIrVmQGLM88inQOzzR587mn2QXWYJBtO0NqI9jQcJrGA
lXr2zySbj53vH0dneNElcxRnSQb4MdB2L9BimGNwvZ9SseyLtH6fbKJ5yv5FfFy5b2SUX+biHlsu
jggKvoE/L2/2YJ+ckp55loPEBZqgRVuerck7NosBpQADcb6wnsu+Oa9bse/HuEg6zYIq3IuMChzX
2u6dBu4c2haPrS+eJsfWmKRq6IvT+WAzuYC8r8URi/Q9G44F2pors9bxiar26PL7h8GnwTbnYbjY
+0B2lUdPpUFettn+cdveFY5RJombCTdAgO4h2veS0CiLncDdFGYJWk+qqtOENIq4Q+aJWyEoZU+b
iWBtzsONC2jA8QGhE/RFjGWXU/vRp0V/uP2PVAsmmf1M27RaGQ71Aqj/FzQ6i70zwfMXyajLLqk+
Idn+2PY9tAwNeBbWvyQJ/5I02TGtt+j2P1CdJ8n2+62ipbsMyI/B1wdTvm6HvM26+9ZHhrBZUKZx
SJKJuG+rR5E5u7FIHgTV1ewUayNj1pbBm/3CwPBGR/ZJ3p5BoxI3jS4AUQ1/8ZcfzIFs3v/ZWpru
TeuzD65+/nzXssu4tZw3jqiNXsQlmQKrKH+hVVrHM6Wa9uX3D9OGci3a6UbcRU7ph+ZqHsDwHRp+
sbtv6peT9GH4pLMqS+RcxHOXHdvG/2ZOie4hpziNfxHuH8Y2WluUNsFFZ3Fi/ZlyxAPjxtrvt2eu
WhjJWplVgTCjQLyBCl/YNUPoiy0wy3vIpBED/H3bfZh8a3mZP9NyiS23+A75OTS8OtO7Pef3MH5c
PiDZ6tbNKU27ScQ+ZFmjbB5Apl7MI57UlQ7docD+eDI+LWdjQYqyEwhklsCYrRDlU1RVwXFBfhUU
GIm+D5bZi+2Raxy2Ys9lfBpaYpmBQqaIae6PoML0EThlnua6VGy5jFCbDcfiOdQG4io38PZs0OKI
hkRUSz1PJ5+uCDNlhJoDknsnd02E+01zYL4ToATjh3VmH0Z3C6fKgZw3R3/1ZumY9RT3qIxdG7Ma
ZtcZS8z6Mth8EaWo7DVVxApNTUa1JZKJE6tsm8bAB7qk74Ki8vNAuO6d9U5Z0L6x89Gc00LErbeu
gZmi9zGfHMhYoHytyUir8ikyhG2p8BAq1wX7vg7HxhrD2flZWNvOH5GBctlOTA8teVs5Pi1+3/Yu
ql2RLmpuCtzSTExxn27c+WctjARlYsE8d3uCFqHln9fFI/zt9teub5Erw1XqiSZgmW7W2Kzod2th
Xbh4iy4dfv1IuzJgxegLuy6IbcaQ7Y1I+u5NS0g4WCugxj1Vbzn41Eac79v/ROFyXJmXqp/BFFCl
Plo+KYdSDbCv+XDMyovSXBci14ROsnRnu30EQgGNW7i+V1CW/PcdVq9YOrMmc+xWDSHPa5+z5A96
ZlHdLKe667ygMKrE1mmMKzZLZoLq+rVbPBONfOWcGvy4jmCFOqHneNIE1tfH90zpYsjTzTSXccaV
nBSBYTaRYem82/WhXRnByEpw1E+iX+PSNLEVgE/Oa2j5WaYrgFmXNf/vw82V4YsNFbQgeCjFxXBc
qiUsGIvAjLAjBKi/7OtE+8jAvgggGJvyxNffSWa+O0m3z4xj1/VROwtNZKM49jK0MavqlNspEbFj
LEGbFafMycOiXoOtfDeyPGjbMsyETvLj+tXkynhH0ZCRFdQW8cpyNNJlaQrGGVEFgGqummOuQLW7
/uXbH0ISI3HdrSjHNWa197QIJ+pbP+xK90SA1PNS50jK9oH7PyFNERSLGVaEaW515bZeDtSHT09N
ZlVeJeBD+M+q/ISyzhCkw6vb4XVO7cCci2PRDLsG0KXSp1G3TYHpfUq9n1b+2UgSe5dUjiZHqdpX
KYObt9DEYhVWGkDZoCiaoC/BpViXoe+nEZ+7IJtZMNyZ+UaP1L//eUU7AlBpt8bUYZAGfwd3VDiC
psh0ygeRewFjTnTbdar+mHTldIsxr5bD17jPanQJfbfd7GDxJTQS82Uia5CbP5d61Oyo4rzK4vN5
bdmjxw0zNkp2XP4q9o7rg2klmqDj+sMdZcp/L1tJufANkZLYG6yg8ddgcO0A6neh4XZh7h2YfV9Q
6MowMRc7BF3Q3I6JOR54a764Df1iJfTPXbsiq9F3lp2XyZaRGKDGR0L+seiPelp2wGBBOAjNPBcc
YK9LD6huTxk9Ngvqdx4IQON8NaPMTgPe/0jRX5UMfgCt0GCs4tKuAuRANU5FcSPIxHSiLvNJGOjR
NckKO86EGY2W+8/ttVMcgv+gyQrqgCTZseIGwUy6/MMGFpCeBisrg6x7NUsdZ5zi1pGxZaLI6wZh
moV2q/apF2/+muwMt3wR6Tf0q2lMRrVUkvutHYOUhDMbOGwjyimkl7z+9fZCKRqJXJmRLoUeadN3
YosTKzfmIqYMbg6Z4Zp4w2MxW6X7j+1XbmYHFafANQd9wRcUEy1qFf2Ku8xxpixgvbeQXdLNomnC
TWwJ++XODZ+fTEEHEOXUvCQM8V/alC8Uiud3idh5tisjLjBLw7UYrB0CCJBh4WERQbN+d9GwawHz
7+9gO7h85j+FnhopRg+faevIsZ+MVnOlKI6PDLtoXbNkFncKqC1PYZ5AyA436FyequylmpjG0v72
/l0JjWRGp82Ets5awZMs4bQbY+tYvhU/q3MVXDpImoNYQq55MClOqgzEEASdMdDcKOIcvc896/eg
qtprTqri4pARGMT0WDrjPRHTT54fNF/8T/wHR3OHEVpPiYNeyiAJyJFpqoaqmEcGZcwjccRqliRm
j+nTReaiDrHxj2bU7vO9jgrhKufC5WBJt1XG5ymZmgp/6vOQB0PMD0lEnun37ImjYdCI/C+3V0/x
UpFl9IqVl1AtwHdY8z+Hn+zufejOItOkIZUnTHo5GDm0zuEK/+9vpMcJf8N+sr+3D9tuDJEhi9r3
u/6IjNHwsg7t9bwrYxfexwfhwHRM+peVbRpjUSyUDNIQfeUZW4rxt7kPnHEOUvvryl4a9z6LlxEa
bQKKshRiwjGbtgBgQMuOmblPDaAaFs3lp/oLl98/hMwLIUkH6oQy9vLXaX5pRlzb/S7R3a0KG5cR
GczgKH0ilxNTjrd04kSGqysUq2Z++eSHmSON2NorwdBZ96U2Q7MSIUneSkeXlrzqQixf1s1Nu4wi
TZC5J16jM8sHjf9usptvlTvpruqr/wBfkN4IbUXmxXUt+5TPZRG1DJxHeJ+XkTk2HnAri4708uom
4DuS32C06Tq7EO6p9QbRHBK8f7ajaAxH4/5U40tPgqQvoWm7VWVcZe3DKLwHw9DxC6qWSPIVxC17
llW2e/Ir2w7amRdov5rGk2eI3/bcmBoGZ8U/kCODqUjMhC0pPc0purEzdwgWfyzvicgsX44H8pKM
pVeb9slMyyy2+cAeTKzU7raPuxoVYPTL7x/MQIy8avk0+KfKz96asQ/NzdzlVvkwzunOLfn+9meu
x/z4zmWHPnynJJf0HG8AZPc40KpWVPZPbumB6K0JezSzpma28/yvA6Srb39RtSdSINvTidm5x+zT
1gw/qQseGs/pdfUq1eCX3z/8G5oB0zb1AnxFWf62VYD+V2s2a2b+F1/wnxgKayUZdm158NyGV8Sk
Q0/xtu4RBwfoXtuTdHs3E3EsHP6dNVMweU4wTDwY1ksXWB1Cez1Mpy/5WO0mwR4MF9n9bg4LgPA8
Mr5WaR318xYNzRokVKC/bA03Lzu6yxa6w13NO5i95C5y5MYAxMDCT3Mx7NsuIzuDj26QNoWuQ0Lh
W+UIgxZmwt2m80/jxP6HHPJDZ9jHudQ5JJVNSF6j6m1RO33mnfjkx/a8BHVaAEMEkm43/WmZniaS
URwiObwQU2MAw0Ltk0jzJqT+gI6/ZVo1FqdYIzm46IoUpebFwxqR1zlxUmSM0pMDHQuNW1KNL21z
skGIVkwQSUPP3b4VZpB6/d4QVXTbfFUOQyYonDqbCU4z/9SayA3QED5qMLtA0Mx12qBtIFXwmZMq
6Z7cpicgL2RQww3xstxqHiWNuxiad4bqj0qnwXY30qR25Zxy0Z0ompcCUWdtOFiT5q8qzoEMGnSn
zkmbGS542aDjhy5oQL/q/B75Ns/yZSFYMGiglpQy79RcfKsHyNpgOD9AYqjxVoorVoYOot461VVn
uKdtMaagcZb3Iq2e2bqCjdTRNWAq9kDGDnpTVqSJjz1oSQ3FLy97Bc5BRH6q08tWfeDy+weHniZd
mc1O6p1oh1UiS/0rTet9kukCEdUeX37/ML5PhGX0FaQy0Znzs0bZJswLphNHUPgrGTXYGWyhFhCh
J8DwQuE6x5GYT55ojpyNEfD4o2arVYskmTyEOpbBLTvnNFQ86mgbElQqfTAq3DZ51fByHMjw1FpT
yz+lNXQ/h3Fv1u1pbof49vCqVZLsuGjcXnCL+CdhQSuztj6nE3lyR3okNnjqcmAHbn9HsdUyatBq
hG0lyeKf6tqxdqCGXcPe0mEGVYNLySEPKnK+SLl3mphpRGMukMNBarPXRU0Ka5ZhgIud0hLNmf6p
T+ZDN9PA7tpjutBoKO68OGT9WIcxNuRF4p7yzk/RH7uFC3Qrq8bQPCeu5mMtkIr/29TsLOWX+pF/
6kQfQuL1El4el86MEmOMTNvZifUemTP4VhkdiJpb3tlD75zcMjd2HUP+unPZ++1zpNoKKQos66q1
pwYuw7O3feKv4eT0EbGcfQvlw9ufUFicTB/YQ5hxBh7NPTFWHrO+DOnc7orq9+3RVWdVsudhzgfT
NXJ6Siao327jljznDaplt0dXzV0yZ0gLGI1rGwB8Lkl/dsU2PicZhH/mrvY14CvFDshQQL/2HJpe
HJJRJKHfl7+XKTk10xpZgztpvIXqG5JB04ahkOm27qkr5jWwOcTYVlZ3IHYhGRp+eXm4a7n+1jw/
XEAFMZ156CiO6roBMo2caZo9+mmTsdB1p5FqjE+x5+bl9w+fGVp7rvyGuWAtfqu9JMAb7L54U4bg
8NVA7qfBWR05OUzs2eCgpy49zeiKbZDBN92ystbocnYqVuvJL1YobmyfFr+OgJvXGJtqaSRzKP4f
Z9fR5DjOLH8RI2gAmiuNXLd6ery5MGZnZmlBC4Lm17/k7jv04hOECF11ACEAVShUZWU2YnG9efUu
oAlpIlGldkjZenpoe2U4xdzDUUyl5V9a3987NzY+tqGfeoG45OODbaFWIGNA66mq7L7LnAvIUosx
9gDBL0O2eKkOdqKwapm5cPA2B3rPCDEoRe1xbYC2GpbBCfNs1hUDVZ+Qjqgn0rpLwSZ7KR28gblw
PggLWn6j33+6vxeKjZYRoWVRtKUb7P9hysDLny8WvWTo1NVh6VTjS2GYL5ra2/qZXFIqzC/cocPF
KqiObkw1unRMgTxY6n7YvEuHCj10zhoKLIn14f7SKMzsn8feG/fgMMtdqVn6F8dePm7d+BPAjqid
0u+dLR4pn1mBjAY1rTwoptxyL1VqXbxVXCpTh01RLI0M+1zARJj3/exd7J6FBaIJ0VYa+1UNvQet
bxamLHhqrBWCoh5gExs0csH0SIYe67FvxZuRwSeU1YsLt1Oxcgibuj47nv1pYdtfvtBJUCm2VUZ3
2tNWOWS23QsEuX7atnFynO65BszXRGbp/sm5bbW+DOqq83oyOBJtl6xGN2lxoh0PbU/zxL+9+r6M
53IdIeyg7P1L6o0vabAYkXC8Ob4/c9Xg0tYuW2dNOUhPLka60niG8NeTLbTZ4X2U/80V+jIki9rE
gGYA1mVxoO92cZzjtHzDJtvi12PT3zfkzflZG9S9ESG4l9oKPjmDZ4Qi3UpN9KNam/33N4MLKIf2
pYG1mcch2prmYheV5rl3+0z6MqGcZ6ReGpQecGNT02eh4XT02alFHrKOl0lpQiXpsQWS3DHQsnW5
QtfyEtjAnleQI459d9Sde0UezJeVYe3CBjVCufoXezOnWNjzFqdFWoTMslbwTtIs3gRowZjV1GG6
eO2h6kahObqqNZRi7NFGb02NhkfUsGj+Ic1bJN42w4vLzeBhW9m5JjhVfEcG70LONGu2AeZcAiES
ThlI0jekt5u1SgjVVVsVZ03G7KKJO6iGyfNxMdRFLPpBQGEj1zwVVINLRm4Tbvo0b8hlLQb+TI0t
sENiEYD37h8yhfuTyeZWwx8bH3QNF7O0PzTcT2q6QpysPdwfXjV9ycjnogiWVXTexayd/pyBZiEe
AS9+bPD9o2+MvK4ILTgaTS7I3V2r3mxj7jlEY32qhXH+OzguGnQuEoaECJ9+OsxIMjd7otmqCVhU
w0vGjUbMsaVlGVzMoD7avAzHwPqYO91D174vw/oobbaqL2b/UldbF2YbTeO2NXVPJpVZSebb+vlW
iQLJIi/PnLBL/R+ioB95Bx0319GUPhXfkLF8EIdr274I/EuHlYIkIj9549BFfdMeaKeTOVA5QRnA
N1IH6ErRBJcSWmgvluddWTPwhCAdtqd0aLg0QR2N3Xe2fLEBEtYcLtWfk6x6INVaFpXhXzabP4n2
uuX5BxuEICl/9Av7l9/aBmE9EVaN9Ai1/wyVeWLtkoeBOb6MYtYcMtW/kIw73ao8y5sMlaC++TSn
xaWgoFfN5niqjcNDJi4j+yAely2VB/fEUIZrvrWT8e2xgSXz9sWcVph+AL9q1WiAS/PYzAwNfFfh
9WS6OMAMGkAo4Ji8wbNC4Rjf7DnTvdIUnsOT3lF2upZ9Z4LZiIjceAHSdbmMpVXE3toN8WOLI9n3
ZDmLE3Swbza0SEgtlPEsnOkiHlt8mSWO+iW69jbXu+R8/Dn0LsTNljRFsf6h6ctMcd6y1sIC09SH
eUMiOEPBPqQt1/XLKNZfJoqrm5o4nG0BciHWi2elv/otCI3W14Qsuwu4EXfLZHE+ob6b7r61EjYN
s7I51C5/FsX220iDJJ10IZjijMqscUO+eZYYcTPPc/Uj+LO0k2ZzVesj3crEs1ex5QMqXiDKILR8
31ftpWof9AgyOAlhigDXXUAvnkWmkMzVkPjz9lgNAby3/3WbBum2eqyRpGhEEDseP9lsOXWV9VAO
wZfZ4QgfjYEgVryYaJY/VoAXn5tsal7vn3uFP5aJ4UYzrzdHcPdi9v0paK1YmP7rXP2keDjf/4Ji
b2U8Ugb5D9pNg3uZPP7B2tZwNKb36H9+LBiVEUmNaIQ7TqikGa6BboE04gVorfOHmIUsX4Yk5V2w
FRYEjC5k6cuo8L009vzx6/2lUdjT/+CQxFq068rdD4Gf/cG3Qa9M+5/3x1Yt+/77m8vcXPtuqFOk
Wha+PJWW91yU22vdNn89NrxksXStM6gcouJRm26yjuahGZ3Eax+itsGyS1ftmDUOLKgHYJG2SWWs
z2WxJe5s/n5s9pLJCgEajcYGXqSHr8zS4X2Wgd8iWzRxqGpfpevWAeV657WZewHD9zs0Tn2fSx0j
hGpo+Zp1Vg9pbyA53cz5ZFjus9H/fX9N/NuXiIwAYnNd8cFG8Wdy+cEuaJL75Zk79tOUV09VYD5n
1P1z/1OKsynDgdqgnqzWqQHirEFN1RbN99ouu9NqAJF//wuKZZLRxpDQgVzsiERRZrNncEW0kcsR
md8fXDX93Ze+Ma20DoxqW+AzAUl82siup9h8cCEcfX941dwlyy2Q1CWsQJg5eIVxYMX4y8rR93R/
cNUu7x99M3eDNYtA+2lwCUi2XDpq/XECqz2UXvku9VN0qtRfzdzRfU21UpIZCzSp1EirBZcROVjg
oF5MFC9FriuUqVZKMmMw6tM6mIT3lfgitGrxlPJH5DI9y5cRXwMLHLRNo4ZlFWXkbnOM1j1kHXXk
0IprV9afLcClCc5y4l9Ebg6hn7FEdCN6zwiKcSN7zAhkLNe2DiCHFpWP98p8QZ9jtTcq6TqQFGsv
Q7n6BiQpkHzyQZY6TodZ8K9ZNuSamEGxPDKOa0lZVS4+8S4ZSIimwjjaOfk2T9uR1c23+4agmr9k
xGxqxqYWAd4rXvaVrpsZtv2DeHtfJn6jA7Q1xLL5l4YOeEWbsWVYF2qZmuW5Sc+wiwhKVuz50J+0
2xmC2CONcRMf0pldmvTd7NSXvm7fUW6DCLaNKjuBNsMDbm//qGTMZbsNGRIO7OrSMgL5TlQuHwpL
V8+69YbZR5dsOTfscSg45NRtiutnZmHdJwy8LEMWHHmpiaVvnav9I9LFjI5LuwexNruWxdL8SSE9
+tSBZ+w7N5vyKR8sHUz+ZhPV/iHpmhYoJiw8xVoNSBScnbg8BMn2Am3cBHCHgy5VrfqMXF8cbL/n
eQMpT37onr1Df+xOQ4LmNihWFloJsVtOHP9FrjQCNTN7ywQ99JJ8ofn3oSvCcf593wpVJ1kmmGkX
r0mBOd0FYNEFxpL80Hzll+IVejtHXQyvXCbJ1vPSHDzT2fWyT8thF40zovTgHJ2IQ05M19J262bd
l0m+tpt5a7cZsps12K+D/NBNOMPmEKX1j7VZYghJ3V8y1XZItm8Dn73MwQy1YmI9FcIJXTYlQEJo
TEQ1vGTls/DTunUFNoR3PJoW68NQVOsBIlk6TOI/+Ak5XbGvlGTqC92yciL4BxBG8D5uB+9QJCwC
njo7m7+WJIuA33749Eomz5eOwRNDYZj65Pvml0XEuP1qLpauKKZwXDLapR9BH0JLKC83vp90XX7u
C/dlBXh6nNgRygaaEuLtfbHkmrMDHinI3+IzwrZDNp9E8RWoyPtH6tZd6AaWXHLeFoOZ67Y2V8ub
QNPhdWbUeoGOX/i207VkWpCg49VqZvAfw0jD1hRAz3chr8D1pDmyqulL5t3zoe7WfGmuIOKEjMFy
7HRd4qqRJZvGKfHrhkKHebV+wEuFzvRIIX5fcsmKM9/g5eTjWI7NcU5P4CS8v5W3vRAg9v+N74tV
oDEhHZurScGK0q7lBdXLBOz8EeC57/KVh4FPHkgx7P9BsuN+XvK23k0rHwHY/Orx59l9f/9vqBZe
stot65vUXOEi7CYuq4uZao7KbWMFAuW/y1O1nsNoz9nVMVqIeSa289rZJESRptM1uipuG0suII8w
VIKOAFjqQcToLUvEKXt2Q/vAj/Vx1Ziswh3IBeQmsA2j3v9IZYKRK2jjpR3DyXWS++uvGn5fvzfP
xMBNIfBV4BaY6JOxfeAMok06EJBib+XyMQVdz+oH8Afgdrj4tR8Rquv/UFwtSBz9d95oZqjSYMKy
8IN/DL5BgDbO411Ub30dkvw0HLMDtFQeWyPJhIOhXCgdp+Zqs2OD68Rbvq/tAyAgmJZMFlPRauoM
gv8xjOeVvo7842NzlkyWNz0AgGsA7ffpp5nmoUG/9d3X+2Or9lWy2czzclGiSRq2VYUdeB0a+Pr7
Q6uOo2S2XeWsQP1YuMRt75hRMwlE8M4odWkKRRRqyYVjwJ4r9JJguctn/7idiwu6co/kwGIj1um+
q9yCXDZeOGNpvt8lSx2tET+z90bCL9UQb9DN9c6B5gK4yayAoyNTwFi8zAJ7sNl1vkzJ8twcDLQ8
htPBilx4oDRZNFg+xXbLDDCB6Kqt7XlzzYyXKjcTYx3j+7utCBg8yYgd0lnGsEw4SN7fgQGxLELC
bobk/PjYU9aSS8TdDCkWSOUiYiiq2GbmuV7seF09TaymWhr5EuYDxSsJlkCahFsXQjROXzWuZL20
MnsP7PiwXpzRBQx4GvNSnn/JdIEjcSDxAvta/xVPZ0fzt/vRPrSQ7tY1sioPpmTEfuk76VJlzXW6
oDkvPU7H/OC9rK/5F/tQJ0UT6kTaFcskl4pt6MrUo5citupWCLNnsfGoI5LLxKnhZ3Mg8B8WdCWB
2DUD9Mz+fP/Yq6Yt3bnzuk68Yz7CKYpH/AB+j0pHTK5ae7lCDAm9vhBIOl7X98WX7twd2mPzlJ2D
678JCZ2TU/0FyXILF9Qx3pY31wrNyu4QoLu+eQSuDb8mc1i0ovcak2JXO9aGrAW6zSwu5VDEAbd1
2GHV/CXDXaGgTMw9dAPEd0zmun0fZH5zuL+/iktMrhM3rbUanCKmWrIPWfCl3E6W0JQMVENL9lv2
o92Mg4NwDWxAvZmfPDTqT+WsiZpVyyJZrlW03lwuQ4MenZ8zGOWqTgdMUR1MuTrc8hKR4H4wy+fi
g/25j4zI/OiHa2yH7le91rtigeQqMe7dZTEtxD2ift6WZwq+B6oJ1VRDS2ZLWjOw+YYzk44fRr+K
kBglWuDITbAZTr1cIh5FOi2lhYfQ7LB3XS6apMLNEk0lQNu1b5Nj3WXffNCLJessQJecVUQT3io2
Xaa0CvgcNFaOM8U7JyoYGGm2TDO0asn2T755XYB+w6VbjnCL1J0VQigTHI/5EM+5+/u+qanmLtnx
BnIST2SItaZ1TICziWdNZVc1c+kG3tYyJSk0kK/ZdrWXcDX/CP7g0JIN5zWAcbxz2dXKhjkCx82R
CJYltfB/3V8U1dwlK966yus5WGGv5fzRnT93goGERhOZ7If9f1N6llw8puhl5iXe1teh5z/mer0M
PP3gzXVI4S6WQMMhpYpT5MJx53PuTCBVuO6sd3Y0RtupO3lHJykOumSx4ujIleMMTeWusWGHg+21
sovQ7D/eX37VwFKWik0GLQlFjDXvbCl0sv1D6wkdu6hq9H3T35hU6bO1n/fySbXRPyT3/6Bv8MG9
3T/5ZmjRQlqTFNhbq7uWXUzn56H9Uv0ap9/3F0ZxLolkrGDDZL1nkN1Ym3hOwbRIhp9l7mjWXTW8
ZLKDyAqndz24/gHpx/rkgL/GHDUXr+KpIpeJt8L+/zt9oL8EedeUl9Z5rqgGyK8aXbLYvF9KZps4
7ghwQCkeguGAixMUSR/zw3KBWFh944gAD61xqJLFmN6ReqdOsR47OHKJmAGBFKwWIrag6w/ArYUb
cU/I0x7o7ITQDNW8thQbLBeL+5E2xN8dZ2V9Wn84YArufc0bVxWeyFwfPFtZb3XYAfTXxQQOp/0c
RGMcHO3YDOeT9eBfkKzXc0sBEhl8xnc++emvwY998Zh1OZL1pk1hrNmKoc3sG10+1NOHIdMMvQ9x
w+nLVB80Bb7AohSOYbwA7rjqfJlqQyWLJWOwmNWCKS9AtBYv1DoK8BE+5GxkKbCgy9lQCbj33DM/
GSR98aH/gJRJ/NjwksUWbdE3iOLwSAGTcGfWoWMdJ/vnQ4PLZB4NeGcaD5qm18H6QpbQ2b4LXdlA
4Wlk9S+IYRW5A4LJqzmWx8AGWpD638TkxlbJdD1Pim2V6TzQNMS6eYMjrg30cE3htiU00BxF1fz3
39/cUc3QFszs98vVakGJdLXTACrQoWVrqARuEn0iDpeJPGzhg3YpR/DEY+vgRv3R+9B87RKR8Bcz
bKI6Kg3NCVUlCmUij6nJ3H8DhSEmFzOpY9rGVQTVz9cGjPqhDhR9k2F+/0vSvcvXqgIJ0J70eQ/q
tdh6Hj6K804rW0Qi8T+2LGrj9cl/0VE3qpypzPCxTsPW2QNsb0ysQ/daXZZwKSMeLhFBZnK0olHz
XlW9mmwpli7XNbDKbQbwdQQX+vpxnH3QmZXvZmI85ws6yZcrUl5o4ch/3TdNhSu0Jbvfqd3pTMTy
VNM6YgUJXVvXWKH6MzLzh+Uz3jou/sw4FYeODQlrh2vb10m39gldkB/dyrih46fZbKOH/o4sDCaE
77utg096Aj2QDbfKaHbop/uDB7evDZn9I1jHNQ+4uzwVNY9p/W6orJAX82Fcq8idX0RRRJ1eGXjf
gRuXlMwS4YI3oxoZWZ62tYKaaAv13xc7G6IWHqjui8PYlHGwXcZZl+ZRHAWZNcIfcm/02nV5Miaz
CCfIFh07xFSagFN5GvbPvvF0lVFYkD5bs2cKWG4O2q4iEFB4KRMeZHhpUWTLHQBST5WW7ET1hyQ/
MVF0JZEUOU9nF+L5vC2a8FA1rnTN15lZ4fRi3DJPivI498n986W4Z/55PL5ZIdLztaakaK7EbkDf
D6dpvVvSRZPuUc1asvQ5oHTo0V17HfJ4Y2fnEaZKeGMZysUHo62AiwGkz/YTc3gFZ29iOJo4VvE8
lyFcHRAeU1FjcI40ezP2l9xoz3ZmPJeg6mh9zdKobi4ZzDUX4PltGAI3KA74R5KUsREZX7KzSHY4
lxff31/FDsgkEmTc+ystfGUIDlBc91JN5UxxbmQAV1AVvsM67CyZDXAHjme0QkYW9P/uT1s1/P53
3hzLvBta6uf7sXTN9xboBdzJie2HpMj38yNZaTAAcljvZb/KggLlwdP11yg3VTJTo7L/P22039oM
e2o6IQGD/r6l46n4+tjqSDe2wREdesO+qcuh/BUUp97XxFOqdZcMFnWtABSqGNltnmpyZf6ZzJp8
1O2hTRmTVYz92G4BApouDZlx9H46j6CrIU4mI7Jcp6JWvfTIifRZ0gzkyFIdyddtX2DKcCzRorRS
Q8cNCa48gvJ7JLzqY8NKP/TqJ2ecdDHYfj7+9+I1ZTKQNQVk1PX/gcGkR5a0x/Kv7f18WJIa0gtQ
y3jk3JiyQpMZrKYDNktA1wpxyOoamfHgZQq6w2PDS0bbDU6Gpl/EyL4JCZClKP+ymJU0SODdH/92
LGTKcC2XBW1FrK69CiqSym3DDApSQCwmTT9EdFjDSnxhtZ/c/9rtVxLqEv91QQVjWebvxYQeeB7T
jbj73vbOdvXp/vAKV4G3w3/HtzgPalZ2DQJ88exCooJF5Jz/zE/mKY1MzVNMZXSSPaNXtLFIgT8x
DePLUrFXJ8+Phq3rzLh9u5gyeqtHdk1YFqp0+UKSUTRRm32+vzyKicuQLQDFyqVNkaci9NvY/+DW
tXhERxnuQtbja0pR2U2KSYvpKKZDMBxWHeZAcWZktJbXeRXLU+QI66x62rmG3aB5hrpslIIf4rGF
2Rfszc3obbVgSAs21z4n5WVMre8DW/nBoY/QcO3LI1lxsXpL3m+ImSGp5p8sv6J1CJUpR7OxqiMj
Xb2ApfQrI9jYibnh1C6HoJo0iUHV6ssWW4Dysc8A8O+3/KUhdcRJHY9ZfoJEiyYuUc1eMtoUDrO2
TBR3x22JILsVBjpktGpkyVLBjgGJTQYsquOdNvPilJoZ38a4mjJaqzcW5g823EzVsDQqeXF0Kfky
k/f+DCH6ZgSqDVR998+m4raUUVtFx63Go7gtt67dEgPQRdQr06fJdaOR9CA31ILQFFst47bMUhAP
5Fm4anL+XQzt0alfZ4PjTfft/l9R5F9MGbE1QvCKdDuCwstDHvvH7oBHKlbr856AYYD6VF/vf0n1
VySDzsesK2cLG8/t2j/m9LkZ5wEbNfLQyArNzihOl4zhEoVY+4m3zZUCcPuyBsbwrlp17X+qwSWT
XpfNzb0cYcVanbz8APmx+yujuANklg8IHDhbaQZ7RefZBaB8MqK1+3h/bNWcZUPu0tyyd9hT3pmJ
tay/6lHHz6DaUMmSoT3k8CCHj/BrfsrLPB7c9hXEW2Hhpn89NHsZtFU1S+rlFiKtejwZ6/XBLIMp
I7bmhc0lhOKRZSB5mIqPxWMQafN/OD0cq+iAwcattUINU5CobZ2oNZnGySkcj4zYSgfTZyJATwaj
FOhQvpKQld5f09pBkW6xfhhi0lQZFWfyf1g9eNCZrYuzbrZDXDr2xSuGj3Xr62i8FVV7U0ZubX4/
t32JDyyH9Ngc2HFA/+DzHCO9fCoeg56ZMsdHA3qDbF7x3CC1/9VnJhLlgS7nozj+MnIrJyTo/WXG
hUOLPqSeFTMCOH/nlSF1dBAK1TZI5stE3c+gvG6uHvmdpl/w6A4N6L3dty7V4JIB20Vt2RA4xCVv
ve8LwLPry1q9f2hsGcKVG6IrKBhJrv4ArnwhRJBkgQseGtfX5aMV05fhWxC0x/5ybG4rvD4hedkk
eTt9alv/y/3/oPCdMs0Hst0N7ZqmvQ5k3UCWB6pQMtcPDr4fqzfxreN1Ts8tIKUnP1qNo2Ed7k9a
tSr772/GLdYG5CS11Vw3fwbpeB35bfkyGjrGNtWa7L+/Gb6ujTVtZ0ybDa9bW11ckIjcn7hqZOl2
9c1+MA07Q3lhLZPeB8jeHzRuUzW0/d9JG+Pq7ZTW7bWo+nedENdsfn1s0pJ9NlBTBw3DXtpl819d
zT7Z3oOhDJWss99Anjzshd1lv0J8J/YzXfOd4ozIwCyvY3zgBEh3o0uPwqWnZddxHnS3lGr4PUR/
c0ZaupQ9n3YgfXmy2MEj3wyR3F9v1dD7xfhm6IoFuZETOF06rpHvQ26A58ncs/ix4SWjdEv0GDjl
Pnz2k3Wf8/aPxz7cH3of4kbmSxYKbNOxmKwR2falmc/N9pvX3rlzRdhMwYNrI5lmBiLctl2w7J1x
sddvOSQP28/3J68wIBmNBQj0FgCPgrAmGKPODxL3IeVjPMOJZJsuUl1kdAky4IXz3WwBLBC+8fdj
05asE12a4CqkCJd4RY9Fb15m/giXzD5tyTqttvCstkadiuFqyPwalAq654BisWUA1sKaGjqAmHWG
PhQYUjyQxx4DMvaK56BOt8a0vtb+iRTPldDcOaoZS1Y5LNDAIRMeMCM1o6blkbf+fGgHZajVZNPa
NCo8X1pbXBCxJ0ula/f5pwx/wyJlPg7WZ8UE7ej5qVloPPZ/u72XoKMs8cD3V7lxAa4Jz3djmxpJ
Q74BdH0cNwDQHQGqNSMiAsws0DmZTAFly/fE1iR3VGu5//7Gw7GNL7WYg/oatEYbUvz7eFhyzQFQ
uE8ZnMXdkXQicBB0cFCtE3f+AHLXz50RxI9tl2TM1JyWWQDde+WcZWjpHsTz6EMH4LHRJXOuHAuw
U7Slg9HN8KO+ZOlLOXrzY0GCI1l0b+Rpw/xqb13zPRrxZgUlrdOK8qFKoikDtUofxDgUxBzXjUVc
fDHogVWaJI5iW2WgFpuzMd8cuGezIBV0eteoIPPJznTyz4ozKYO0eE/MHu9OJBFKdFku7jMddJfW
raEh+Sxnko0R8O3e6KAlXqVbuAqRRwMwbdH9E3Pr0t1H3xfsjTGRYLKMesyW85AX9pNnluxZ1JY4
BSWZPxqrq0v23qrY4DueFLsiYuBduwz0bPd+vEIgwS9/C1GAdXOJanTfFObvrOrD+39KsWRyuqgE
QgYqACM9t6xjIRjaTDzQWZXcH131VyQjaz3b8Kqlp2cGqpI0HdGwSyI3/1LSb5XP8KWDnqpLsT2e
ZHKQ+8uIA0qncy5Gf3vOAAYzvwcCbXoATXdlPoaVZ1hc41lvWQk2SU4mzflGGt8yyJl249Ge0sgw
xwQ06JqFU2yLnFOqXKukNcsoNH/qP3N7zXuiMe89bpYvqn3i0vUKBbh5S9Gceq7tHPqIT5U49fWH
Njh67oGIL/f3/Wadbv/KvklvbGVMOURmAM0+58/iMJybQ3Xll/mwxjzKE12xUbUH++9vPsL8cZiq
tbPOAUDlK4iylx+5rvf4Jhxz/wf7zrwZ3ClGpJkIs/6Vj/9Xd92EfPx2+Vd3PTvoBORvZs33T0kG
v6ZbJprRsM7lWZyr9+n3/e+80qN7gMLFHIIz7KEO2f1T0p06rGadzgs+1cXbYQNzRIt2uPRAwuC4
d+JqgZi7gd86ZZLhF8WEYsaG7+yQDiduj+Mc1U/02CTdMde93xTeRWaWnUuBfGLllOcWEEK6fGXb
p8GG6GczRI5wY3c4zoVOUExhkPKjBZKlLVCzfnGuCATR1uDI8j7WGMu+zzcWS361gKM8HTJrsM8r
2va3eIwqNO4TgFbTsLuApEqHl1D9B2lTurQJeijM2zjS09/+ZTymsf06/qrOyDRGQ6Q/0QofI79n
spT5gNhnJd6M8yfTOk3p9uqw3wu67MU8HzjvNFey4gTIrxswoG6Ep3l59jkLJwjlBtW7cnTDnn1f
QCIG9sNN14qw+8cbmyQ/dwjnBfN6Jz+b2XgGgjoWhB/KiYMV8jf3ao3fv5nJhoHKrSaWyByom2Lp
mJEdPW6F/vy5QpIWqdXQBQ0fz4cwd76N669eRzqvcnXyu2jz29lZOfxo/Yyet6SGs3a70EumeI1B
UPG9iVZdX6bK18nvpMlLJ2gC4VtmF1nfujOJmng5ub+NLqo+7TAOVwPiUIQDclfKakCHKN0/ZMxN
1NgRqQDKdj6R4oFmyn2jJKddczdwggHj28Zz7yf5+GxSzeNBca85kpPeTDsvXbCCnj0BlfOmR8U8
84UdL5CZ0IR9/+Csbx1nyRcw6MPQPhv36+3q/PrXGTgv9sevztE47t4giH97WmoSlfFIsZkJrtx0
7evqbBbsnK1tuOVBxJCKFPa3VoeVU7g3+U2Udjlp8pHb5954XYNrk2mcjOIkyQ+iwa9c8BS1xdls
vC9l+qPj3bVo+d8N1yHZVDOXYrJqYVYKREd+BntknJLqyZsyzVm6iebGOZX1Z2nj5B6tCS4uCKKv
0HtovOMQ2FE7i8MMrQBG/pgug1x9o3lYK06v3MdS4mE92KWXn+diOLbEe8pz9mN2HE1oqVqr/fc3
cVk1pBBI9+fs7KXtyezLr0xsmgtSNbRk0kaXkQ6am9nZSdMpspYcIregWYnvX/OqdZGsWhReUXRD
mp1BIYxM85z0wXYc0urByUsGneI9CjmsxT4vxfiuAoKqTd/fn7jqfpBbTyqaZx0aaP8/FOaI5tPY
fG2/tc/orwIRaBC3X+9/SrEDciNKOtHUH5clO/ftfGgXKyqc18dG3kOVN8cmn01n6/ZjA0qtGCQZ
iZHqAKKqO1tuN3GsaevHLrPPeWZA7gk00WP+kUOhqT2xoa6999AgqsbEh/gBOfKp7sixnMD7/0Qg
mzmfOo8ZOl4g1f0qN6Ow1azqjPvWeXP+tlkdbnxIHPunSdfQZ2Aq8OuYzX8DJBiKujqY1IsoiBfu
r7HCUcp9KbQgXbe4W372m/602ka4ZeRTbhjHzVkf/IRk/WypZgtQkfzsdctxDMSz4fXHhfTJNHJN
4KCIKf9Z2TcnxWtAUWkvvD7zAPXxNHSMJ7JkUZm+Ds6nHGp3Za/5M4pb8Z/H85svzXbpzCvEzM9N
8WNz58guwGjGWTIBulDouFBVJiX5hWaaRdFkY32e+xqlSmjAWiuiu/s7rrpd/vn9zV8wJ15tpjGm
pzIH911Jkjmoosywj+CnPtXtx6mbI1z8hyXoD/c/qXCjcheLQ0idupWVIW/OomzGw6/0DwHarR4b
XvITzcj6quh842yZ20aKaHTaFkWZpQboeIjH1cmM7/e/pNgYuZVloNZA3c7OzjlvntChdgogen5/
aNUa7Qb6Zlc8oDzWdsMaFU0VT7OZUP6L2EV8f3TVxPevvhl9QFYBdZQ6O/vbGJkVi4JBxyev8CCy
nvYU1MIzZ5adB+9zwQ+sQdaw8IEB03UIq+bu/Hfuc7oMXUX67Jz5NOroFE22TttMYc0y57Dt9M5W
7cvSQWHLfLXES85fRZZHwCpqzE01e8mW0YYw9Z1osrOFXorMsUKy/X5sT6UAPSCGuaVpm51ndHsy
m8V4g2oO4+1JU7mFJa/MpdmmND8bCKog7xkxiCDfn/Xtc07lHpaqb+ostQzjBJDAIc+8IwUZurlU
8f3hVTPfd/rNQberyjPRMVecyVRExAIjjPdY2p3KrStVSh1SdhkOukCTX5HHfafrRrptQ1TuV8lW
KGzMjVedC9cMK1Bcme/X4RPRZStVi7L//mZRTHA352VQwLeQqQvX0l/RY18NDz0eqNytkjNe20uK
dYH+wAm3VdRCm9NtHmGcAkpHbk/xGxjO1m/VuS2hjNuAJPqhQvs+tGSbTTNkPQAfxf9x9iVLbuNM
t0/ECJIgOGypWbLKZXns3iBstz8SJDiP4NPfw/9uqtEFIYIrRWgBAglkIpHDOZcsLV+6ar530kSK
9r5HQlVI4TGpI5Elor1kVX+ZFnBASnfH5LD3G8Bogz0EXUOfe8d0NjUHSO1PAYs7qLNnZp2Zj1Ck
I9Ek2pSxWNjOzxsTMIzmGKmtKmGaJm4e5NWlJnPcOChbS7LDJrVVW1VGUDImqetYZ+k0Ip7y6dec
R/1+2+DK1UpRlAD6RBzQtOpOlW2fbWdLFchaQqbcq1bmiLzq0uQyAJK6Qf1AHlYbZ60oLVkA/+IN
orp0ND+mrthFqWOwwe/HeqmKI4wOVgDg+2sQvshyNHZUsL/jfRpFke/zzin9G1oYvfE79UQefG4q
wPeaMCc15j9UVG5Eq1njc6wK9SInYnlx5rtxX5rw8HV6oNyJQdNYgObB8GIE9sZpRTPj6Admj20n
SYkH2Hk4RiyFv8DC/hQVjr9DGTk36IBm7moDyzBYnSgRtLq488Wfznn4M+mBRm5CENENr3jJKNwK
phoomZfIAgUFPfv1B4maYm9D9SY0QW1UqaZEyDCB5BvUnMajL7qY2d4mv5uqPSp5mnN0XsDyZMTa
pelHuLIG90wnFVWBkywdizKtLgnzz5MbvMraBgoVMEgADvL80GiOvNqSEiJxG7V9VV+qub4uDgia
a0BYApPh+fAaq6yWHrSoxS2yCiuYx2YfMesagBXy+dC6mSvHPZ2CMnHXmaP24yL68VCn0wnkrQbB
6GSv2IKceMNYBZh5VYkvJPrUJ85+osXeB1L48wXoZKOYg9ZDGd2aUbh4LU12NPGnOGszw+Aa6ajl
BLy3eoQDm/oygCggaw+UgkWU/vN85rrBFW0tMgRHKrcVl2EGm8u+K5cs2KPdpmxulcjhSzz/jEZA
amUBS8jQhpKzi0BgMw/mY9HPBvFoQmxUrSeYgYuUMJaySwj0qHm8MoAhBXZ6klMdgzXqwJIbmPKQ
Xdr3jdhvW88qzjeebm+FEkgyeX1xWXsLfOtFLD+fj6zbkFWCb0Z2SLH2rmXsgmuY7UI/53FtEXsX
LaYqD90XyL+/MOBZO0Ycc5fi8xB9y505FluQiGCd1RoCtw/TGaWUNQDC527tVTnXkfXluWR0Z0hR
47KKCoa2pPrSg3Mqnir+nfZi4/lUFDhnc2gJDvfAde5T/SnY0msQANpAGVeM7oK2x4g8xu4q3J9k
U0Tf8dXkNnhJZ07x/yOQ3wtavviiNeQu31cnDKFYhDJvbW+puPewPw2Hla4qeEEJJ10xB8/MBHX9
rknGR5Tnc+dUgUwY5TcEACYq9mLt0fxkZcMg8PhqJQtPdJBRajLQ7555fE/R15C7XuQ0jDz67lKD
ZSizd7n39/Nz+X4OBIMrKlsEWQ4mV0hsyR6I86AJ+3c2oH43ignzgI2Vn10fWApJfUjog47dLgG3
KerCTAbQheL+J1+L7ysKvZQkJJnbDz+80/8HPki+Wt/WEqHis9htu4bwlfXrbwzTWIthIpnwHjmg
w5uTQEFSdXwuQd3uKJrt8LATY2KRhwyyXZ39IPPfEX99PrbupCkaWI1yRs04NmdYLpJ/4xNap8tY
GuED3rVKjq9mlqORtWVgVxg/IC3yJ3z5UheEfn4+e93oijIO41Dj8ifr6E080HQfGJv7dUMrKuh7
gByam6D/0fbW3pv8QzGYKt41Mlfzyr3PKNpSpffwgfRyJR4gsFPQItwYHYI496jJiqxSeOfgq+nk
0uKouRVYwjj7B4c+0vATbfvTMN2caCdnUxe+bjmKfiP/XrnSDpKb7eKF3FlHt5mSeGireErKTQ8E
nCNFidO2iRhJOhiI/DiQo2QcIcUbVmiwEjodWxf3Rn2r3ppReAkjMVSvXnJ2U1TjP54fUs3QKrJi
5zIHzep+clsy+WHKvU9VYoHbajK8DnQHVbEORTcmGWst7yGrW01vg6mZRDdtxTIMpcd4HjLv0ZLf
GdkXrRNHJqpPzdhqshoo7cwBUBjm7HafJolevdz9lfv+/rnENSJRERKBv+VI6UHi5bKIg+V3/T5o
m+X4fHTd5BXLEBHghKOEOb25GR4ync8vQvohYKtLwxteo1BqItqtwHqajSA9teqhPEOJ51PR1cHD
n8qfjb0JlAzOl5pzFnPfjyHh7DpOxTdPOF+Za0Jr023A+v8bbeJJjStlquWFNMu+7do9pZtClJi1
YghaGYQdSwn2lk15zOtliKem3pSgw+jKLQ74RgCSrxdKzUvU9qZt8gLkHlMl7Ps5Xwyv6KqdCvAO
r5Tbbv+zQQeV5NcmCfe5HJEtdQEd8DOqP3hTbzANuoOkqvDgA6sZDuSjs5IFN0ub7ZcW2KtxSfxl
l8gJj5DnOqFzi9Xc8uQ0juMFVXS1CnaqBsCsd3t/5TCLmritUCqNZozEP2cA6gJw/+75VzXHTEVO
LCW4FKWQ9NFaAKoFwGoptvDHQTnUFHPR2NaQsoJd85kd86lHkbz1IfBMQFYaG6LCJC5BIsMgrNg1
ndipl9O1s7NjHaaGV4pOMOtn3+gfRS9KC2xTeeFRGFv5cmK26brRzVxR7WyRZG671LoSm57LhX9c
yLizKlOaSTe8ot5e0LeZk5fWNQNL4w61jygkKfg5C+zD8zOj+4Ci4WEzTNM88fQ2pNEpZ3JHZvIi
08xwOWhUzlY0HGisaT8tQ37zALODRw16Hnx+EH4IgoDFMWib7iOKXhOSee20Colb7pcJ5GsVjfaL
lZ/9cVODiPOf1PPEXcKztrCuwI1DoqlHRNB/XYYteBoBhlcc99oFsJ4dsfmStePO4d3RqZ2Dx9PL
801+//xTFUaxY3Jqa3QPPoZwAFF59bFu2i3Fgpj5uidvVAv0d5LDa6EPYX8DmPCNBu2nbZNeT+yb
kcEaHdkJq/Mbk1UFulbRBOHLMPqz3HT0qUprGw5LVSc0ZNfeC0bA583fSofyFc/gx/MVaO63/+Sg
c2/m1jyAfi0oyhsoVYDUCj7Fxj5yB4j7YbYDlWM8plnszr+ef/J9df5PWnqo8h4J3sq6YnEnzwrP
vURayKKG3V59uv8+of6Tml4q5MasHp6kKJaLP+9dFxX3WEuAmE85mxg0dcdV0eesI1PZJL73GEUY
e/wUdKbguGZkNSHt9sEURM1IH4UPgmTP3SXJlh5jqLCahmbUGQNc+emNwqaiQdqhh55NmzpGMbri
ZHtRNhFWNtZVhOWXck4+uSh5t6vu6DvdNiOhtryCpTRFumxh1wjd2E0Mbtp6iF3Rh4ar4N3aAyxB
0WeJQgnq1VFyk4BuAjSXVy6xVaFjHeeHTVOc4nPzbFC9968E0KX/23gEIfJbJJzzm3RR4GQt/XUG
UKnnoaEnjx7PdU13mJS7eWjpsFhgT765AaDvpqyqThH3TB6XbnTlYp7LpqpbD29CVBwcAVR9nGRq
8BM1RkLNdqd+JRqX4SkrrOwWzc0DibR91tqG4TVGIlTVF4HaZe1CvFop/xpaCDd3USxGEReMgLHH
cD1odljNS4uahSUUATcy629eGJ5R8HNovDb2x8Jg7d7vPXWoCqg49J2VdhKCcj+R3/1FHMOL/8H7
vQIQ4p4wXEParyi6TfKsB4s9Ihb9np38HcCH+zj7Ne6mPTlYF+4YvqM5UGq2GmkczxrXXa8QNE94
EKeeQU4azVY5cCdERXp0Sie3YbZiQq3dMr54CEXZfh4HPd/lRRlzFFU8VzvN6VUT11XLCyodeNx+
15zHtj9wuGR5VZ+eD/9+lJCqiWsOvJoS5RPeY4peQfiXeZeuW7sBP3v8KLZVRuFkKdqdsKgo+ihi
V9FV1wXaLYLp4JWgMRG2gX1Bt9+K6x3MbWO1VSpuS1o12JMy49XODdrE8JrW7YOi5hRUi6gLQRy1
mvxq37VVFLddne7tFHw/z/dCswQ1l92wLHCSYkCUs1ymQ+HO5XnwsmLbHaF2xve5FVQcOAUgjXdY
vPg9UvHphfKwikduwi3QLUFRblq4PMvqKr8lsrZiIdrv8Dg35ZXBt6k430MrWzHy3n8UeW59DX14
yrEF0AVTuaBu8uvWv3HB0wnoIJYdpjckai+TBTjE0HA4NYdH7YkPJ7unxKnTWxlEVynTzzUCIx1g
bbYdHOVqnlnKacEz+ijx+ATEdJu+RHNNDCZCc/X8J21tgTU482b/0QBfPZD5lZHoz2RN16zsvj5f
wPvdN9haRXubReTgWcMKvJM8rG3v/N4GcbMH2vpBnqM6NtVr63ZCUWMU87GFiADpSBfgXzSW5V8i
M4HFaQZX4RZ56YTcA3XKA+11sW0hScHvdm7wAHSDrxb8zenEM7d0MD59jO2d5mnMx52RI0k3tqK2
pB2nvl5w8qtIIgUo0S7rFy1Di5MwNTBrlEtly03oWA8tQdfeUgMOsQIjfWbnpgCkbv7r/29k4/TN
siTonX94Expp0hi+dpia4i26ma//vxncClLZASAeZhkwtS11dwEhBt9Rc/tSRXGLaFhYPmV4JJTf
evST1gGiwP9UzXzyo3Znk2DbzUKV+3dxZDPXXg/b7xLrIx+TIIhlj48+V1+d+BXtBdROIsmC/H3D
p+7k16MTz8DLvkonHAyS0n1C0Vu4pVmQdQW/RRNFeSyaQAe6txP3/HwF60F/56X/HyxGvPQjxrv8
RloLBWR4gZOqudrl8NJm0UkWi8FSa5ahsuRmVWu7TUa9RyCO/fQh4DvWH58vQXNMVXbcJSPcLiXC
CNwG30y8DNXQ7RgBL7XhEOlkpFy/6IzoeNXBuuXERkonPRWS/AzS/oAE2C53TQlT3ToUXUZ8JS+7
Geso3X2eHbwtVAaIWHiKGvsO4CHyZhK3sOVnjwITN7cOfWd6FWhUWcU5CRGvyCMLJqhAOAqgsjen
yvYCnftF2BxHP7oETfnX853WbYSizaJdwtoLR0SZPfmrp37s0OkohPgSSHkWi6nwRLcRilYL5gWC
k0HcqsECmkI/27vORV7/+SJ0mqAodEGzmfQ2LuKq765tkH4pl3bXeqUp9qXxWtQiMDYht8mydbsd
eeRpfgjL9BiKetez0GA0NAJSi8GWrK6BCi3zW5/x+TxHy7CfImbYZI181CIwOnTBzNYnUx6Nd+lx
MCOX0b5zBoPN1rxiVeySjFuWt+Q8uWVLGwON9xByQLOAgHmcUa4f/B06PVBRg23GSS0xK20uynxs
cGRBhZeP9a7pTb19OkEpeu1x1st6wsMsd9x9G4XpoWopj0ka/t50UtUKsmhqXDyS4byDVfd7QdKz
Y+dfAaFkuNl0YXO1dqyvuON0FZyADCHz2Y7iCoBy4AQFqHyyJyWLU3A8OqSJ4f4Zvqk7uYpqd4w4
fZq69NEHJ7Sb9Nnluag0lklFb0yl0zV5mSe3GqXFTRxG7Nss6YE7xYnLyDB5zYarRWWt47lz7WLD
p+x7LgGy28bG3hLNAlTIkplMTe6HSOC1RZWCLMYHlpSFjEVCJAdA+NhfohxU6JukpQI62p0DNvvG
yW+oHUT3G78Urtw1zQ8P4E9JYspJavZarTcD8UYyS7SOPgKW75c6ObfoDny+AN1OrP+/8Yx52rsF
sUv/YWG7W7fa5TYQcGbbcEXoZr7+/2Z4P4DvlSw2feDNydkZGLzPp60bl/x73BQNx0FA4EuSwo4t
r45HKNy2oZWreeUaCsqggkQGsMPc6syAraCbsqKwIcJ0FLDM/ObWSZyk9U5UW3jO4BepICUIAnE6
VBW/5Wm/z5Z8h08c7eJbirvA8sYfg3W3t7WRO1Qt/WozNgEepuY3rxYvDaLjdWIKgmhUVy37EoQl
gRhKfqP2t6Ej8YiKTe4se8CvVKHhUtZsgwpY0lcwBsuU+A/Xv1n9P5WJPlw3ruJa+5yEdRBO+Y0n
0Wfi2P0+WVLT00k3uKKlfj/YVYUyipvrejHvQ6CLfH9+2jX6/381328UNIjSjOeujWclr+Y/VpnO
wKby3YfVOl+ff0E3d0VVZ1KEBafQp8bP9kWGLGY37Z8PrZu8oqqUO+UUAprw0VVix5LoPKODyOXR
tnixWuxViNECHzDi9gUVD88K2jhi43GR3a9t01f8Z+Faae3MDVCyw3Kfr0n2xAI/mL3Nt1Uruujg
TWlZ4NBMQ/+7IIh8jNRURKGRvFq4NVK7rJMOm7r4ZwTPB/QCMGM9subEqKVbqLEbfcdK/QfJ3SPq
iY5lvq1PgqplW0Nh1yRBD8MNVL2voWWhnC76WPLisGlHVZLbmTVzmE141lVD/jOtyL6d6u9jZYLR
0thHFSIkCZqq9yYOVWqPQ35w3PrF9j7YFpjlBtPN+t6jyw9DNZ412Q3znLLA2xptuTFr2xcnZT9b
vzuR5MdzKb23v+snFLUNB/ROZRnocmZgPAoC6oYtqBXryModaztMJO2Ikcva+U7z8DCMJj7t9078
OrSirLZFrYo5vLy7JBIxmKl2s8w/2ZPc4IhhfDV8NRVtmrABiO9OR64es19D1/0TRSa0UM22qlGr
KaSsihiQzeHsXcYswktk/jqy7iPlhgSJZlfV4NWcFnWdVwsg65Pg5pNiTxITyphuaOVuHXo+Vp0L
2adDerDt/pC3bfz8LOrksm73m/svsvOEcFCZ39v+xwyA7nD+7AHxMzeF/HVTX/9/M36QlsvoAWTw
DgPcprcgt1P7MLYzov/bFqBcr8jDe27WgDwOmIBguxO7smZ7MMVMpg/oVqBoqxt0JHVrCY4bYIYE
vnNOgy0VSOuZV9R1CCOQFgYSpD/Wci58+amaF4Ml1s1aUVdGfEmmlYQAPll38AWzdhMzwaRpBlcD
U1ZVOmi8hUiCHMbLoQBI+9/z3XzPwkMiajwqtFlFFwliEQ+dYmn+ZSn+ofZ9jsBe/GnbF9YvvzmQ
0WxxIqaV1irzot3cdM5tlFMRp+NcXnB5gZwjc7c4aOtyFMWNLDLO88rqlJevLYsz/r013eS6PVAU
17fcKLULEJrkLaKmNUfMhcrHcxlpjILa8FjnzihHEpX3iU1xnXzw7G/t8nFJNjhmq1QUlXVAFOWl
SVLcHa/5nbXlD1baG+rG16EVZQ0dUnIQ8Bb3LEFrpse67pd06/7bc7lo7kCi6OvMMjYOIcMd2PAa
8AtJTMsiiXtuGS5B3aYqWksnv04BcVfce6Txz1G3pFfaTltyuxCOGnVaAou5S4cbihMPEbmXIluZ
1/bPZaOZuhp2Gm3m9OEMRhgxnqbplmzp4lonrejrDIBNRnha3OF+nIKqRAB/OLWWCYBdN21FQ1sm
snxG5/k9rxOyByMYvbtDuyVXtk5eUVKPDAvacMC6GM5l7P1xbRTemkptNErqrit6Y8jSafZ9gO/A
iyR/OKVxSn9M8n9ySwfGOnVFSYMio7SYfHGXEY3RELkvpy2Pp3VoRUlZ7c0BiUCOlrk8Rutc13U7
y9QPrNtQRUezMUQZBodYXHRdBHOz7y0TQIHmclLDTGzhAaBweXEvF2cXom8roCfafx3qZBc4BgOm
MTFqdKlru6pkswUPHt0jMin/mmAIUNmwzUlVI0zdkk8RD0Pc3LwWh7lZ/CsA7JvX5zbg/ckHKoIb
4z13rZXT0bPvDRheEfBfBsO9/f5xD1T4tjkJJjZ0UNS2u/rTxfKtuEwvQE2Kn889hNqo6XM/DFQM
twYg+0SudOJtkfyW3H4Ji/kqCKIHXvKxTb9UNNw//9L7UgrVCNxU922KzgNwyS6Xph9xfezC4Z/n
Y2tO/386Lx25iEEgMxwxwWKrDKPYbtzfzwfXTXz9/18Wp5c2czHxDlwE5dX5w4Mv20Zel/Nm5LHx
x0Yi7Hzns3gQKnZLIK917e23Da/YsoyhCaICPNM9z88d2O2tV5Yenw+tE7hiy6jAc5XmYB3E+SmO
rlcceGWx0/PBdQJXbFnuN1lEMsy79fJT1RQx6mhfu8IyzP1dYAsYYhXBtxjwTK0jPBLmj8hAZa/e
rtnNN/fV+lZ8sE7hzT6biL80K1FjcQ6xW3SIwCoDSvd/tgiPsuj/Tl1iSNppdkENx7XMieREsRBs
xrEqQtRybDJpoRqLQ51ImSD1BMJK+y9//OmjibzpDX7wuyWDkL8ajcuTviFugmNvgY4pXqmSkH8C
R1Y8Ha1TdkiOJvnoxK9o7oh0b2HxGqtYSnCl/IXW4wObDd3eOuGv/79RXsm9ZrQH3ClO+DfadI9l
6hjK1HUjK3rLCxe5sx7BiSIdrwKBrbgJqSng9F71wCp8RXMz2XIUE8M3ayVHT9eY4wvZa9/PB5i5
PRpU/pmRnZ1q/vO5Mr9/gYVqY6U/TJ2X05XRvfzH/+MXCCYsu8IzmAqdqJSXQzJQVExxmIqF/i7p
j9rkZWrOaKBC+BI0qBcSVKJ3wEif1iNanMIPQCEGFVa1Fye6fy6d9+cfqP2Ucg6HcAF1wX0QIEsc
3H3Vmkgp3m3tXq925QnhlbzswdgHl7DerRTx83l5AezWfBAHfvQP2xawbvsbLfCr1GvBNQdqQ1n8
KkSOTqxsNlUa6aSj6O80rmU03MdZ5XZwZFb3xUIcfOPM14++mTmYZdogdBAaLaV3zPIFZcupYVff
P/OBil4LoBhgYwGN8p4DlPWc5wVw84RbxW44L2DOGf88l/0qhnd8N7VJsO6jQnoBYjpd2+6z4Rvp
Pohw0wWANrR/S6fyStQ3uDiYBXdj0MjGhWx26J0xuJ26qStnkyDyx1FLDq5lsk9Yvuua65hu6UjD
wVcbBItqyOAQ4tZ11kRDmH0gAzHcXZoTqfYGAgcJSAgWjP5Yyh+IhGQxGJcNp0YnE+VAOknYj4FE
SHeiNVzjXxLU3P4W8JNVJsqdMrqysqS10kRn09Erow9+GedSGrZTc+BD5VJxSGTVfgiJo8vzk+v6
F3QFrDykc5wK2yAenegVr3AKu9Gy+/UNV/fFPg0tuiPNaNhXneyVeySqeTFTAkvDEtB4vAzWLjeV
62nmrfb/dYwH88Dg7SwkgZMQHmkTfN5kANS2PxwWdyw9WPhkRj+44yMm1/rpMZi5wcHUiEVFpS38
qBRNg8TaOJx4cPC7g73tBRGoXX5FxsAuMSXV3Ynm7EtIlv7WUllvqLrBcVc7/RLCMt5KPAj7xT03
qI8MgAz/XOias6629dGRjuBUQDTUm/8W/W4MvoyIbjeOwV/SHRdFUb25QIMX76BK6CLbI7EsD6K2
TCWLug1VFJURkqPVxUK4Mm//abrmFOX2Z8czMa/ohld0lJflmJEMz4apDz/j5SPiEFwcR0IGy6Co
OvEoisqtdCQoK4GiWt0HdE/BrbcMQSLN5NUmPjT+dsAMaOxbXw4S7AR8jsFTaX2YrKY9bDo7aidf
VFbtAojL6i4AYQ/kVlq2ceB+yUzSWa/PdzwCFY82asCuUvnwafo0jFH8LQ9gdPmO1vhbnbc+eNaN
tWeafVA7+qpwkOXYweKnC1/OdpbzZWcvbrEFGR4K7K+b9MY7y0ZZ17bASfIdLw697NALEyGKbp/X
Jb0Zuvc6Bo4qhOu4lbufeu7XH2Vmj7EbwQd/vs866ShKnDuRHwLQAq43FXzPXMu/1MKrds9H13n2
al9f1njWNALb/p8A7V5UZEfbe5FhtGvWRqSzO/+W4oML5PMKLU/PP6lbkKLYQSoqP8nz6g4wkHlP
W3TJDdxEv64bXNHpcOmjBqy2CCZFwR7djy9wDf9smrfa1zeXQca8ApfvuIB3DsXABf8xgzR9m1io
4iU7wRwV45BV94qAsicDr6f88XzimkNKFQe57BDDHIP1CWGf+xRplJpFL56cTtuGV55tXTu1gMdO
MfEqQTz8PnPnZOrf0E19/f+NfiVFGRQ8xd3bZGfWxF7wMxgMJlpzUuj6/5uh3RygoT7HtFPkfSfQ
BW+TBvn3sK0lcb4TbCOz03vZpVfb6285St+3Da9cutlU9IndYdZoC9l58sqSYQ+ivOeD60SiaGYH
/No6R57tHoE41cNDzQjZrRtZUUvfjoRVwczfOzA62fVXDiy6TXNWi57YlDglYBiqe2e98vRrYAqc
aVwztdopTJNeNAkyvUMDQIfxKJFoC5OT7W07fmqtE83cEVwEkMgQyX2ZpSdv2NIHi/vOUxSy7dhg
TS5EsnK89W4Wi54fvdzkmGn20lN0svA8JpYSdrBcEKbvqqo9I2Fo2k+NxqsNeiDvTb3Gh9zBAikB
TjDGczp8SSdT67du9op+ZsvUpnIcMX6D4oOwpn9Z7eu2o6joZkFyx0etOfyYLP0LbZhf5GxyYTTO
mFrm5IDnKgTKIU4LS/5mAd2nqdzL2bundb8nxARJqBOOoqYLCLsAMg2X3nJHsWe1FAdZuKb+Y83W
qjVPaZgukciL8WObjGJG3poFTfH3bKFp8jXxBWi2nu/D+2HpQO11ke1co02euydPsqMr85esX8CD
UoXfmjLdd578mBbANfHnf55/TyM1tUQhCDwyA7TNPSUDOfCmOTqzCQJLN/T6/5tLqkQGfgo66Z4s
/ycPxv3AyPH5pHWbobgbs1WTZpKVe2ry9nNRs9gJ2JqYmQx3icZ+qp2LAttqkTJ0TlKkjzQCEyGt
rv2SXeEyGe5C3ScUOxdEnu1ZTQa2zGHGPldfChqcSh7sbGqSkkb+asfijIZ2Cgw+51TY6IHJgiKe
iTAkfXQ7oOwtehpaMGDh8R/Yzq6oi6MV1HHGysPzDdZNXTF0PC8qVLxi+CoR5ypMv5LQRK2gE7xi
6LJCyAWwn9V9GBprD2Ci1zoRr1XAPtdGOgLd9BVfZECGPw+qqbpbkXsa6nrcNcOYbJSNYueG2vJD
G+jkdwdwETFd+v3ge6ZWKs2+qjVilTcAkVBg8C6ZYykeWf2a8OPzTdWZNkVrSc24EwSje8qyiu56
1DEXEVrZs+9DL/5Bsu/7gOsh8g0KplvJehu9sT7RYs1y7mDYIg4sBGnNcVRXv/psC1ssHBW1QMqh
g8s7Prsnp0fxVePHdF7iCr/PhaWbvnJMheyon1ceAU1PtAMK+DlBM37jbHz3uMoJrZpoStuMkltU
uIfEq46gLzzUpSlGrbny1VKpOh2q0HUIuWVV9sLJEicIf7d99sdnRdxUjiEsq/mMWi2FmKY786l1
TyMqdw5tUb4C8tWNQzv9H4jvbzNYr5/vhkah1bopN7L9OUpwlc1RvsRpwP7UjfjxfGzNTqv1QKSs
GEdMywVV9gCcjnnngoNVUlMIRje8ctEsJQimiI2DJMlwoW56qhJ+9Y29ubrh1//fqFkQVePEWxyk
DGxbHkgp/eiXP2wh1oWSqe15gBJDDcxUwhvyJ5DINDG4Uj/6rXeQoj5khdz2nlEx2YkryLwkvXsK
BjleonbObgIm6vn+ai6c/0MRfCOhbkxnnjI4K6U34dVb74bQQbiW/slLeHbbvqGosyQ8cvIAxo4W
9EPU51fU9Rx40FwrYkKW1+macu0AVHEa5wqfEKx5tZdPA0hJyZTsGesPdSX3zxeiUTS1UCivBEL+
s53dS9tBpt7P7RMReL0+H/1doAKcJ7VQqK54VUyCTbeRpt+igu6biJ/sEUgOIXOW14EXL4XbTwfL
8f3YrhPTs1NzBtQyIm9My3nui+xOoo+O+BTOL1Z3lKYWU40OqnVEpUVd1s9Vdrfd/lGU9Fg7/ge7
aA3esG5PFBUPid3zRmD4sOnjHsTotqmiVjfx9YtvVCPx0EMJfC44wX1z6ef2FLZyJ4wYvLqJK15k
NbZSDBSW1Z88L4ZjPRyA72zK9epGV27oOvVBURnl2b0Z3V3B5uMIyoDn51Q3tKLO9mJF3ShFdu9E
chxgVBP7+7aRFS0GQkoGXD1IXAygQxmaA022NGn7oa9WCrEgJ+jRTuHeyelLMdVQoM7583za7xkf
8M6p4etkKqi/BOCGs5Ig3DVBfozArzU1XbsLhuYcdlvcrvVDio/aS9pTPoEobuHDnrViXw7DLnVM
aGnOeyd+HX9d4JsTz7kz4TZehkvojjGrv8n8lAbFxQENOEDUHiWrXylQhLyiPQyzONNQXJE4B2g0
34Fd4fBcmrpJKC5BPgpwIERRc1kmcGWBrnEnQ9HECTVd27oPrP+/XaVTCAK+ieaS1OTIWbMfUn6t
C5N3+Z56rEJc/38zfJt0bWYPcrh0TQIGFe+aDr4hX66buWIy5jZ3aEvS9mLXaCcU3ZVM5BAKU5WY
bnjFZqzvkSVgkHxRcqTjxU7I6FwMhcFu6IZX7IY10Nr1R95eLE/GAgQ8siD7KTUh7eqGV4yHDdiu
zCkT3PuDtQ/q+pSK9DRw7/j8WL5ba4h9/U84nGZyDArsaymdFzf64PbZjgSfIu+WsI825bsUxTpd
/hLYVx9g1UNh8NA061LD5YUcvZC52JVMgFg9Sg+FNR6S0lTP9G6acl2XovRLi9pAh1J2qcr66GTR
VUT5gVEZ+8kpqvs4KT64Ywc8fvuEwK5hURolUQPpWQdWM1DjsksDIO+VFg/FN4ahdfJa/3+jf1lP
Anf0y/YyC3qpl+QDCliOhdOenp8D3fCKepPGqhPLxfD1Uu179PEtoUDw0ARSoBOMouJ2HbaA4ID3
CpTHOc4jST+N2exsCIyte61oOEGpMsuSBgYkHK+tz/ecg1vTM8lGN3lFwyVAVRoHiYWLaGncJX/6
akviZZ24otzVGNqh1ULqSzqfC6+MJ5BwD2xLuATDq/FzBtjs0elgWIGO/zGI5j3rk8/R/+PsSprj
xnnoL1IVqZ1XSb3I7diJ7Uymc1FNJokoat+o5dd/r7+ThzFbVbokVT5AbBAAQQJ4r9xCyP8Ykx3y
lYPbStukAnpOB0J4+YJm69BY8xPAol/KtDr3Nv/L8f/O6jQymAyHfHxrTGefuaqPxXmRgM2GlV2c
4LCjUx9MXB5dmW7cWTQ7rs4QG23K6JjDoCxvqYLBtY3IAkTZhivrpCuuXNIctbyayzhHLkiKGURF
fEf3/m3Hb598FyVob6KmPnbY8dmNyox9tYTcOKVvm6q299xEKy7sriNd834eY7N+Mopn0Rkhqg3A
yK/AEfJqky2GjY+ubbfvKM5sOMNqm13TxV6XnAyLnUw2Hp0BTm3zL/eDnW4DVIe2Vzv1QAIXs+YL
F29NsdMqFXcG1JabFg7kAp+Sy185i5t6X4hT34hXWzikRSkydlj3VgzzYz85Z2MuN9IAjUbUSeJC
9n0LrtUuzixyMvCcR9Agdl/ZmpNFHSY204GYRumPcW2xZAx9YzCa0AXub3sUnjXs4imyHLWGN/t4
HMQwZBdPS/LSF9bJFX687ppZhlWqJbu58gVo3OshpnP5K/EYsP289e2+hnTKv/39ndNiVK6vM4sb
cTn53B9CsWaomIQMgDXJvk+ob3q19GTqDhwWX5kHY5zOs9hqCNOsXn3Hq8FO03J0nMWUraGN12y8
bm+E4Y+KF1C6+orX1uUyEdcbYsm/ZjYIBwDBIsZfw1himiEPePra9FvNqbqfocQEks8LQ0vnEC/g
5ghaJ62fZCbJRlzWpdl/jP05Qwf/Jck5yQ3nYJVAGzdL/pK0XSiN9gKAOwyrT23omGnEUQZqMAAR
pShiZa7/ct/MdI6oBPB8bttkFNUQp8SMKML3uIqjzbb8XHM+qBPmg7UMfmbBQzgv28DDPL+P51zC
3IPJ7IMkaeSm9mHfT1E2Cx17Tp2SZogx/Xxsh+GIEv4DE/lGNNRpSonjNJkdaSzpEBt+Wh1Ymz9b
IAA6Z+gT2LBsnbXdLP6dy4OQBdUgWg5xywc/XJ1hCOtWbsyz64QradlUj5NnUIadQN1vMOmpWLb6
zzWbrNZNQAxNx0nC2fP636KoA/DxBhUG3wyMlwJ1JXCSf+/vsM71b9nBOwVlIk8LucD1/fw3Nf8i
3udmGaLKKkNAghnTW7EP1BZB5mYE7740gvFlrPoEtgSqOd7NkSu3EuT/n3Ef5Ezqy/rsLhPva6Bf
sdcuLg+oYkVeiOTsAG7T0A2LKPvKwuKvGWN92dGJTfw7nBAATt2pP99X5IcDxwii6vP7aLY9oM9q
dp5o80gbPxhu9a40H954kV8zU8TCy85DMhegK+3WYCHuc1c0X2WWBdnYbD1PadI69TU+y/qhnITD
zoU9vOZ1JoJbHRdDaZ/Sxft+/7dqDF99k/daMJfSdmVnbgjynA0V/UJkLzagGTW2rwLtGclMfRCZ
4u0ota51OTzhgf7vpgVjZ9l4r6xZAiLqnTcQFXZvzhgfSw5i+qnqjqtRHv2k3ziLNK5FlHPASGeC
Ri0x4kXJiaTxnOR/2cCZND07tIcpwCERLPkeGLWb9SnZvAMSjGLh8K6KuAdDNKjcGxsxVLcfyiFQ
yRqdhQvCHPh8A3+OPDwemWkVeNUJHbQmmH3vW5XuO8pp4GVz3xYc3+my79Ttg9JowyJ7G+kv1nxu
xn0puK0+5bei9IbBStjZsjp2sF3XfXS9ZQsM4GPXsNVZX1H24+iZ+BHL2EV1YkVOsWyclpr3dVud
9U28GiUkkRdxzd1sXIKGJtx1IhBF84XFI7EG43s5lfl4nQvTuxgpTWkwUFCWh2XaWiMPXI8b7fce
ZAHF+NAkY4KqziCWMn0SJk2LDcP/sBLpWbZKw7pYrUOaBE41Dv+s2Mkk5UFv+6CV6a6kkkE3ycB2
+0/FunUr+djXbKYcLguYMytgg49xhneKAnCojp8Bq3s6kEEcKuOVTmWYrT/uG+rHaQtYD/97khUt
tZuFDBJpyydmPY6WCJi/cf/U2Y8SNJKiNlsnmWVcD+zZZfYj6/a0P912RQkRHPApwvAmPIdUPFia
r8WEVwV2va8T3bqVIIE2MKCezVh3mlFQXIE2fasvWGtNSlyo6dAsvgl1O8aXeX5tHLClFz/tDBVt
eaztR7c+FzXZcDLN71DHrbuq97qhH2VcrsuJA2hxqLcoRzVmo05bN2YydwVtSEyt7oyem5NVfq63
xsQ/Dp62SsnqlWj3BqcMiS1nCmf3xS5BTsDGyF9eTboCQ/bt/j7rfoSSL/YrG6sk60js3MoJGKYf
fTT0zFvkATr1K34MHBczcX2IN9suwkXjZFZWdH/lOg3dPvku/6z5lDdkZGOce/7Jlysglk6s7l/z
1g9NbHQ5/rr/IU0sUqewcwARGyZm52KXl7EE5H7bvgyyOJuJfUIbb2Dnb5O7dRvU7Yfi1ItRjmPB
ehK3q4EmHPI0zeKw/aik2w/FrU27z7qmHZNz7ksPDAvr92ns9+UstkrN2jlrOwGEOItX1rQhNxy0
OefGnt4whDt1JHuEs81+OmbxhJnswGJAraCUNoGZzntwKm+fuJnaO5NyCWFri66eGDORXTC34xCM
y/Ry34w0O6uOZdNuHhd3WAmq9cuBlullXTLMADbxPvGKIze5S2ciCYlt4OVg7O/gsOVhpHzXE62t
zmbbvGQN3n4nNJyZBy8RsSW6oLXTjTCtU47izIWPcFe29RSLpj/ZGHFOa3KYrK2CjsbsVdrVBQik
6dp0Uzwn6cV2us8miBvv610ThlSuVZfIioFjwYxrOwkbzwwSIwcs1WyPcds9A7J8XyLhKZ47M9Os
8iQzY9crHwzSgIrY6Pe05N0MXzmS56ntrEzaU+yP6aGyGsC91cdpbKM+NfdgE+Mb6qS26fSsz1tn
iiX4oN2uiCeHbRinZg/UCW3Tq3jZldYUj/nvljx3aJ0af09ZE064FbgbG3BzpD/fJEAs8t/gAEQk
0AusBo1tsC88FcVsRSurm9jOTXZoK/+f+/akMVV1RtsVhNrI9Sa8x5OIL0lQgTHovmiNk6nj2TZZ
18ap2BQDfeVYrd4ZYNdhU6Ub4nUrv/39XfRcJ591ANWf4gbIb8xqPgPoYuMqqROtZNF2Pecl96AU
LtDpZC8hIVtmqVOKcuC2M6lB6wDbqSYWAWgBBdc8mtItrCid1Shuu7qscAsPIJApoITa9nHp2oji
Cb7feLPULV/xXGKP3Jln7GkNZsO6zs+15Ae57plTg9OqvWwuAIVaYFtA8aVz6tL1wOsf941Rs6Vq
85olxqawOCQ7axas6xxiWHDDWjQ6UfvWlnWpswpw0PHiWqchny5l1YdLKw/3V64Tf9vq93bupSk6
o9M5zlc7smbvERfuoMq25mF14m9/fyfeNaVZUAu23o7WEzWLc5Gyk8e3XmV0ele8tEsbo8xLb4qL
FuxX3jdnsDb0opOsOCke/ssKHTCQbJtnnmSPFq83ROt0ojjpYtX+bDswFmm6QeF0UYNOx3ra98Zq
q1QUpePjBSPB0VSvn9hwGBIDzOx2kE5JcN9kdKpRvLQ3imWqGNYP4NCDV7XntHL3Gbvah0b6bpV9
B61PbXMkjftEVvA4J1sVI83K1Xaz3gKu4dTzOW7NZ+kkEWiWz7t0ojaaSZInfiIg2ZuMZ9s3QLRF
nX3BRe0nY3k+DFXJynjyifWr48xMIkBtii1YXE1UVyezxdKiqjK3Rez2E9hNXfDezBazbhcqEub1
kO7LOdQZbcZlwWYHocbpH2yahv7UBJUPv7U2jg/d9io+m4NLljhtKeKEj90XF9MfaO1LTHvjFUmn
J8VvrS5NHYbLSAzeC0aysLYpsNKAnmPk+bOxjEXpgPXS9HBl32dUynHrrMBONJaCxjKbxjrwKwfF
TUmBR7jzA4onC047MgKOKc6khZN8MPIn3CO3LhMafamNZyaZi1WuJY17jxxF88ycB4KZN3PZeMnV
yVcuuE1O6glQ2GWMJ230KaIbxCZH2xFFGafCmptXp5CuvWG8GttSe83mbsVbdTEvwJUzD8nEDka5
xRiiOQ/UPjObFe1EWdbGJsVkYLhWsz8chevKMRIc+LHRfWv6+DOW+sI6oIaUFIPhxFZlsmgw+XRq
lhrv3ZldbBTHPlQSddSiUta3QJqrQRcpK6cK0P9H0aLBvu1YP4Qr7rcC48HPSzBoESM92aI8wL8v
ZJo3TuWP+xghX/G2mUqReFkBUrSQHt0wO9hDhCeTyD12JyAybOXQOh0pPudJcCG3Q588tIbDwxzR
NxTT1jjdx3Ve+kf9KOUA1em7Jn9ZmuzQl7hwVe7Bs8Zwlb/HFhR4XhHJ9ifAMcLOMaLcPmMUCFRY
u/bojwJTYuaryAoQywGrwQfyIi3RhcuXwECb5p6YhV+o3Fy7ykKTlJ/xC0epks8y6o1diQ1E3wLN
u2S1w+PbuFrCBa00Rk9mdqqTZsP5Pt71P0pA04A4OOEd4eVGLww+oBDQRxsK+TAMYtW3T75bNe8b
2VQVmE4dNGHOiwjc6uto/iUSY2PtHwYOfMD67wcMNufN1HfJgz+nD7Kkj6hIf2P18Hbfrz9874B4
1a9dKvEcIfgF0znHyjbCvvjMaRHUqAL27Ie5ycKi+5Di4G4B1Adew3I8AnZPa45t71uzmp8Wfz6g
R7kv19O+X6S4uIGXCEw3VvxiJFbQiOXQGCg5ZU48sAaAFl5QTlujcJrNVytCEoMaQ9sDosFonDkC
O9RbvkjjwACR8uwt80ZipdGcWhzKEzoCQe7GImabQNOqg3qVxwYYsfPkBS3JA9GyjTD8YX2C/lEq
svlYrJ1T4lMti9L6V9Z9Bdd4UGYksACgyedPZd4G9/dJ45QqSm8HMsms6FGPatgynFtzHI4tFfNG
H4pOaTd3eueXbjJ63kAKfhuGj+a0CHoDHDo9i1oUmVn1w0r3IORgUttXIgCpW6OgNX6HS0+MXcwC
k18bOZbuRyi+Xzf9zB2r5xfg+4cmqixmXzwXQxM1w+Ni/ig9er6/F5ogo+L3znZSo0rb8gvxZxBF
gGX5zPuiCGWR2BvbrfuE4v/ZxOyELeD+TutpaNH46K4iGNZOfp+cOd/q2dF8RX1kqjpmGXTO8osj
nO4AmASAxLUFCasZ/Q77dKXEl3FwxgFXj+QBhMjPptWc6ZI92/YWQoXGLdTa1O2uIRvcpV4kXuij
ruRvbAR05661q1Up4IWnS9a44G9lduiR9ChqtF+IraqdRvtqXapCxYtmtvB+4r2pP1Rtwp8oWVgw
gGpuA7JA9wklS+irbKX57RcQgO7m1YhZsn/kKPftrVqaypKlngqnyC9T7wWoZwegRg/YvFe8Eipa
p8uB5VjmF+p/wjxkANypiDs7164Ei54s9lTTPL+UY3O07fRi1OCYAt3cPtMx/xtQZyHWEj3x+aV1
jyubgvVXn2zh/Os29Y/Y0NhD40K2R1Mcz1/y9B/i7roV/VGPStyhIQ7gyC9J89MxWmCjDYf7Grnl
vH9UcegfVSijprgm1li10fOIu58y8WNB9wZSwWrj2qvRi1qMGtHxjHlGfAEojJEjvKh0xsd+E05M
9wOUZJ54xkzpKEBbTN+A+2C5a5DQX6Ydkm5rrlwTzdQSlEzcymjWKr9U1ucJ/Q6Z3Lou6HRz+/u7
A76ZJRpXLehmSTuAPD7UkC7zH/e3VrdsxVGJYOj8HGA0mfzqWq9p+vm+XM0113YVJ8UtJMdABQTb
eQDuIf/UHEWUA7czHP6ywu4kNpLgj2dvYZyKu9K1RBE588fnvGH1yXK7RzeZLw0rRFSsnAZuy48U
GIR51r90C3tp1+HL/d+oSYpdxZnBWsCBZoU4ZCUPEyp4HEdwcxmzrfNXtzfK+euaqSkRQ/OL7/ch
8YqD421x42hsSi0kCW76Q2ogexCziwcOLzL8/kzF1l1Rk86pxaQCDNItBqLH56L7O+dxIt+Y86Wc
v3VP02b9QaMdRzkfAUTBGF9gYDnzrpjFcgOjZn/f31mdbMXlRJ/mGDRIxucenCBzJ06tsVXw1Wle
cbicVoOwDHd8lstnvCzIvA/qPZwdSNBVanPprfVSlLcwx+YXrwT+R9p8va8RzX1JpTSXhjNWs6De
TzQhBDUbD6znoVv258p1QgzAiUWE6b6GLvwQxbPSvJ1WL4eSSuJHiCKPCS6ExbrFJqHbXsWxsrZH
pwKD9VP/mbkP0x5cfehfLSuVsy+MtID+s/xciicTd4t543DXmI1aUhqBpeBJgSg3+ENg80/JjV4q
2Zi21QlXjsd0Xm0wXhrjs5/mEUCnTzfOeluIwy7bUQtLRmvM7USI91NaJgZ4MHcGfpCEYiasBqOe
F/vTDFKfZuM+rNlctczUNk6W59K3zl5hvhakf1jsLa4snZ4U313omrh0TOUzb30MnU2hzMyHdpO7
UydeOTLrRRR1x6j7MxEAJXlz2iUp3bADXFZ54oQLxo73N0QTnlUIA2ECYrI0sSFOa4VJZ50Z8QJp
jJFth9WC/5otnFVN4qUiA6dtC7rQeeifval/Frw6EPR/ymwI0Xh07toiuv+DdJpTHBpp6ZphhsE6
11WGX2TQN0CusKBI6rddH1BrTN3MCu4WcD/UBiKSzoe1rJ5XvgfxE4FDxTYwhlqMjjX7P+vGtl7d
lqbARZkB+rnhgbokSS0rFVYJzpyyteI5NY95j8ZxPwsa0xsCLwe8K0d5se+ijhq/3WoFrwLdd5Cq
NSd/8nJuVb2FSebikIOMaZFbrIQfT7lCaTdjeJcXL3mdutbcWbHRTEB3+1ZXr5M1ATPKDrqx+Gu0
+KtPfjWlFYhansfK/ZI6zkY41gQZFfqgSRo5ps1SXVYZSvLgJS/37UwnVwkBaWNavb1C7kjdt46l
Y5AxY+tSrhOuZMqVuw6DKEh1oZ3zuCTiza32cPncDFg5sEfa1l7lsPoq1yosGDs0myQmulUrvi14
79hOxWs8dKHoYM5jF2TFsPHuqBGuIh3IvDGKlEIlJmzklQPf+JcLApDz/d3UXBBUoIM+91mbOGlz
BVzwcZKf8sGI5v7obJFEaKLrH2gHRWOSsc+aq9ulsel+o64Atiimmcb8QNM95LrYWxXsIKOWlA2Y
Gy/Sn/OHLCkfc87HZ9dOf99XkyZ6q3AHvTd6jQceyqs7VwE3vjq0Dsr+7b5wTeKqsqjTfOGTn7fV
dak+j/VJzj3miB988Z35kbv8200bEUH3IxTP9cZ1mhmQoK+8tgOJSqg/clRE/fj+z/g/EO0HbzDq
xHtV1RVSgKW8Mtym0655Jvm3VOQByZsjYz+5f+6aMmLUCZPkJUPLy5jifTutQ8/hkSjQPDxHmb9V
Z/x4HglGoTi8C5Cfss0IloOKCRoHw9XqAzZcZlyCmT9GjUWioiORl2xCe95Ef6QBJRBw4P1nXgY7
7A9zhEQlms8kRvEUc8x839OfCjfsG27ngH6mugBz48JYHkhuP4pi641IVzZXUYZb3guQavTVtVo/
G5Y4LvZnr3pakycXII0px3BGGftgLOQXm5Oww0WCbMHQaOxTHaafAcIJZBQ4meWjnt35BxMEgHIz
pdQEUpWXXDR5RiZQ273UZA1YbR1TsUUlphOtnPPSqwmIxKb6WhUOSBPGiNfJ4b5X6UTf/v4uhajn
afC6LKsvefFaGI/IS+/L1SlbCQZyFplpZaK+EGc4diOLAMP4QuyNY0W3auUctyXqPg0a6i+JtL5V
iX9omnUK9q1c8evGzwkVK62vM8GwBDE+GxXg61C23Cde8eE8ZV3prry5GgL4WQtosdPC/t3OW0nh
/4GbPggSKghCWhpM0NQZXjyfPwBxibr2oaz+Sb30nLLiMDpflnm8UNnhvmMHeC557lnVH+gif2WA
qE3YEBbk3GK80hTPHbmWQMjxu2tFDug6wtjUaXGa4zqi48grfEyyGUVQkgLATvnT0oiNrERjPiqK
QmJ2leOZyBuSvMDkbjf9mAQaasy6Exvv7ZrMQQVIoNlEedpZ9TV1+tB0wK3G2sAg1zT5h3sb39CY
qQqQUCEfNLpbxPGlHcmRfTPL7PN9M9Ic6io6wtyhm8hf6PCC4WNedw+dA5jY5jXHm4IsXmmZB6W/
Rfmj+xlKjED5HL0wGFq59msyH8jEqhOuy3RfpFBb2eyVdJZnQDqpIpf8AmthPv68rySdFSlhogR9
gZFNsKK1JX8VGfmXW/Un3Ltf74vXJLdqH9utmQYXCqz8RjlfO0/1Ogdde5zHfaGCKKGicysHo/KI
RGnxbfLb0F1eAdC2EeY+Xryl4h8s1cq8miX1FUBzj03vnGbfCIaRP83g3rmvn4/txlJBEJrJ4z7c
dniZOon6v0vcoAR3+33hH++tpXantUMLUL/Brq6e+IoWqQCzxyb5575s3cJvOnt3KDpV1jRFPg8v
flLTwJlyvKiQcsNzdcJvP+idcMwec1faM+y9zvowtWUa1oazhXT0MToEyJhvn30nvqtlZYhhgdKn
76TLIimXEBBFaByKTLSftstlGKbIKKO+OA6JE2Tr0TXXcDT+vq87TV6M9vX/LoA4ol691BpeHFcE
UvKHBWTfdd+D9/tLX7xJ1zz4/RytW9BFPuT+ed790W3b9r1vYVS/vmbO3yP9VLIu6KqfNXkSc7w0
u1zdYkpSkK9kSsemhasPAmwrZWDX3wtcpqiz1SKlecyxVCJ5g3YFc0x7eOnKKydHjiFZk7KDBXbt
cuoOskQ7Y//WdA5I17rQXNZD5Wan+5v2f9KSD5Sodrc5CRFFaqxW7ILb1XVEaJiP9vgJaCCBXb00
ZWz5aO/owh7gkF3vBLIHLXd58qpXoDIEnD+MnRmgHBWiqSy6vyaNg6utcGlODDxOII9x3QvL3qb2
izttxA5N7FNRErqy45XXIp+eVyvKOx7V499580DHL/eXrnHxP9rdvMkSIpPLNV3WABTgAZG/70vW
KUUJHoIXk+0v03I1qmtp/PSMz47cuWglcGRuxVvZlMt1FQ3qEyS04En7Vq2EBIPSbvSTsQZKkDyX
OZApJvmaTRs60QQAtaFtqkg2M7uwYmGtx5kcPTAIYbA36kECW1AZNsZWUVdnN0oUkBmxJwrIl+uw
XAC9E5LkO2iFw9raKNzoYqcKhTB1NuPcMa14mrNXsAlb5Eed1BEH7bLVeSEtYn/+F7TV4f190X1P
bUBbQHCeg8XbiqvBiposYuMvY0SXaVH8rucLQJIlMWIi1o2ERuMXaksarzlturwzYyHoW5umP81s
3jh2dKJvaf67Y2/O2srp+nJC/l6GE0h/h2wLW0Mn+mYN70QPPeZDFmdcrlXNAq90T8xZ9+UCag+a
B6qEBD3e01Wkp6H/zLfga3VLvv393ZLLsndHo2fTlfMn8LNFQ+4c75vMx9cmS4VEmCt3EZ4PycB0
Qom0sZ/t7tka/8l29goDZv2/a0+bhBb2PNPrXCLtSrOAeVv2rlOL4r9lMlqTs1T0yhr/bKX8hdlb
SNCawKxCIXS2W689ylZXYHKHme08rtYXwxg23j41gUcFQajHivcp7ei1Yp8AWe5OMvTLsFvSjUCg
Wb3afGbWoIQQ1UivafuEO0HgiXjttrqBNSajIiDk85RUgIynVwBEkDyy668Yng8aFKqqXePs1FJb
z0w3K3DETPRqJ08JKof53za4U+5bvE73ypHrDK2VJBK6F4sb0qr8xJ3xR532kWMvu9AEsH7FX53a
moEH0WP9JT3Vs3exWxHJcqv4qdte5fylgPrt7AYuZSavBKCq1fi42OVO/Sj+Cp4VAn4ECM+Khyx/
Qq64UgBxf72vfY3Lqh1m/uKUVpoN9Nql5OSt8ozTfCOU6UQr12s5riCARK/ald36hLj3NCzVvlX/
0ZrO8WrltCa52r0VVE4BGLRdYEPUUvvWltlaJAO/zhVmFPSjFZWbO6lRiNqzRgEGZKylS69k9KMC
WBZTvjPAqK1qo2fJFbSF5MpX82xwIM5J+5Nwty5PGh91FB9Fb5agfF3otfV9EpUj+3cxExLaif1i
5Xa1YTC6ryhe2rWl7SRo1brO/d+AUy8HGTgS7fW/75u6Jk6qvWu9jRuY2dZ4cXUL8B+cK+fBzL6C
tihYt/IC3ScUX3XcBk3paUOu6HoNB3ZK2QuIHkMHGN8bKZ5OR+oRa6SSd4tDrjXwUAwpj5WV/GtT
VKyXrW3Qmanit71I0x6xkl599LtgJsC9IXrhRLm/C5pYqXawgaBRlKKGEwCS/Lgkxrc2BzdZWW/o
Ryfe/292g07KvKHAxbxSez0P7Iftzgez6DfOcY1qVHCEejK6ac5hod2E2Wkw17iet1P0bcPfpZTu
XACWFVXQa4EH/wSQqW22Nair04nivZO5VDjrCMGGNgGZo5rywNoiidCpRHFay8cjoSdspDZNeQLO
3FvjbA1ha2zdVo5V1heTiQowufbLs9FEuf/X3P7LxBa6lm7lirPWPuINAzLE1XYT3JiXgBXf9tm4
4qQrLefZKyi5mo77da0B8p2LH7O19Qap04vqoFUyEhAJ3DKm5beBGTwrtdFmQI8i3+rI0OhG7Uaz
89ZsqOmIS9L+BL5ZnPbrRuVJEyLVRjQu89GdE6R7bKojs/1JxFMCe8SkVpjKjWuf7hu3v7/zJTGz
mvsUNtnl30FHnybntfpt56HJNn6ExqPUprN09FI0USEO8G4A/iR9qIBL4+Tzvlig9p3JdbStYZ3M
K/FJuFR+yDafijS2o7aVwUJcnzOI9uS3WR6XCSeHGZJpV0XOUll17HGlRE6MXJ3cxGhTfWiy3/d9
SrdwxVvXNOVDuqQ4lWwZgGTt5Lvlk9H80xfey74vqF6bVEud+yhRzuVzBThRYwiX/pSTr/vEK14L
TtUhKalHrpbj4rRuzr4DYIG0jKva/3H/ExqvVXvNTFB9TEPuo8hKm6g05gNzt8Y5dKKVc3WYp84z
JNS/AOwzIGbrhaKyf+1bt+Kv3ECnpecV5DraS0QaiQrAVhuRbt03c3oXCnq/wqDyWpFrMRrhnCQh
ygDRvlUrx2q3eGZej5xe+4aiupefc8AC3hetiS9qS1nV1LWbT9C2BQge3xMHVqVHQKse7ovXKUU5
WLPRBTRLD0uvujTEG+VBDLsoA4GHprgpcAyt0ZY9/4p2/6gHDS86SfZFRbUhzPHqdLCqEhdhLxBV
+ZbazV/79KG4Zp9ZGKAXBdQNIE9J6IEgob4v+uYfHxR+1H6vzDDBvdu5yL064CxZfmgNB79sT0nz
ZSLfSL11rGq2VO37QtBFMtPhwC5L+2TR7FIyerr/E3SiFe/0lzm3Rw8/gRZ+vPjeF7SQ7zsu1J6u
G1S3WckRAcsV38zxC137n/sWrTjn2vSLCcwm51o24P0A8CKTW8AOOn3c/v4upHgpWKGIgD6StDjW
xHpw2uF4f9W6IuX///5ONh18M+UeLpBgvA3APwBDDz1QvIMXqgUYI0CJDqt1bqqnkWUh6nW+83L/
y7fN/MhOFb9NCcmLblnd85Qs/y7Tc1IvnzyA6vR1cejYFlXgR3Htxu+snCJO2XnOkMMyvSGbj8lS
ARkjG8Ch4Lh7QuftE4q1rhjA5D34gk6JOX1GK3GIHukcs+db9Msf7f5NvnKg0KTvG7Ks9adRmKDe
LYEasgWHfBOh7sFNtGKzC87YxlvB8E7d9ZwU/xbj8MNtn+fO2Wg+1a1dsdzJGEqa+jnotac8D8bO
+J02W68rOtnKmZLW4F93bxw4Bvsqexl5jEX3TVNnNIpp+nPSrj26fD9Jg/8Wdn8pqfUw7+Kuumld
Sfvaoks70O2JT6WsDxMfwsTfM613E62cK2465CBig0747TDsetDUucGa7sltIF5tKnCThXdmAvb4
QjrOoTSL4ZxOTOw4bm/SFV/N3b41XGZknxioRWbuHgan3ghzHzXX3UQrPooHfhNkKi09tdNyFnkV
mOZrDy5ji9soX391TBCuTX/ftx6NXf7RKyDovIIOHdxMQ2FPD5bbJv8Mg+zkxm/RyVec1ly52fMS
ahK2d1oT52CAkvv+0j+KyTc13T757jAox9nuxwyWSeW3Sj60MsbYVuDyk7HF46dbvOK0BDCZrCM3
CyJzUOL+imbKjcRHJ1rxWlsQZouBi0/AQIoaPkSG8eu+WjTxwFccdkjR+Dz22NFu4pFRucem/TXN
64bSdetWfNZDKc1v+wLhwARE5cq/pKO9UWXULFztBuCO8KeUgMRuBCNi3g3HoSnCRG5NQurEqw67
iFSu5mieeilOpCuDNVlf7crYUIzmdFIBaVzLINmQDuZpTgoweYCPN+8ujd8EQByK7u+s7hO3v78z
eNou7eoalXlye8DWSdC21uzRsq/oz9hIOHU6uv393RcGm8ghExZ0xIdHaX8dxHRMSn+fzXs3m3on
vf4fZ1eyHCmuRb+ICJAYtyQ5YDtrrnKXN0QN3RJiFCCmr38nK97CrbaSCFaO8EIodQdJV+eeo6hd
uWoiZ6cAQ8Qht4s6j2/aZ8PGB0wLpMVrf2uMqzniFTrDsQTvcvW30z4W7fH++ht8X4cGNLQHsqqh
02NhU9dCfw8U7U91WQZ7kM7IaLpaAgida7/0KnIO+/DkOdFFZVsoEkOy1AECLSE2WO59BFe+ioNw
hodWrFe10McpcE9RuHWENayRDhXISiLDpunA/2EXU8JnZX1oS+DE7lvAYGAdKBAESoqG4lcIdKKo
2T4IkgOWlF3ZvEf+HTbQ4QJglY0qASTkOVQiLco1Xcct/Idp9lr8NoB9dBaF/+d8TBaiHkfO0ykQ
p4LRT/cX6E387W36WgTj0WWu7LXyHtuaHiDo+BzI+Qopsh+R8BLqSDxIOkeg93/eXn3yIUpW6f6C
1vdhaaDwDbDX/XmY3OD2/1ehPjdVDqjqUv0WPRWgTomCQy6rf+4Pbjgf6cw2AKO4bja23qPdhY8t
FC0s77JaaEKj4imSeUKGL2QaNtoK3+TRua2otlNHrTd1Yhm9RwIpdL7QJFgemVqudCqSRrYHGYGa
NJgT8BvFa19cSt7vyzc6+KCs/CFbc1x4ymr5K3S658nbkiUy2UfbxosiYs44YjNsLfWxjMj31uk3
TH/ztDeuaTr4wAMnDGWgTDo7WZH4Uf5AfHVm7lbvlWl4bRtvhR0OjshxcLKytMt+2aM4qdzb2MUN
66JjEMohg5gS0LPXIivPuTfFaqgu973WNLQW/bTyohBhIa7rGj5Vg31xc77hKKY1uf3/VbSFeeBF
wYpZjyOJQP27vB9d9wPxxi/7pn77Sa/Gr6mdAaiCg0fPHXZyvMy5sdX9uj+4ISvquAOfuo23ull5
JfZwVkOZNJP/YLH8WC87LyE6d05kRWXQzy054+GOH6KAqLO/9FsdRCbDagduuwcnVlnhB1gzhGmy
/JhV9b4DjaeFad5Q8CwXvLo2dnGaINfrD/W3xoEqack23uoMs9cBB27XlvaiMPuaL0fJxaFp910t
dcacKWzkMvZTdbXQSksmJ5HFHmIu5GQdaGD3QeAtzew+iskK5GESxZAdJwc738bC/6mav5HFdMoc
1XRhNs0WUn3EznW4fgI/ezrKNhaWew3b4uTR6eyhFZGV/ZNXtOeJyaPASw2ECIABRyEj74oD78d3
S+UlYZAnzGb/5MPGFmiymhbxE7T9ZD8s5GwD5yIzeeiGLUCdaejb/18Fe0Qz7lQrqjIeHipw41XR
QZKGbCysaXTtiE5bgXe9EhNvHBucQ8upIlsaMYYsqJPqoBiAUyCoBq5KUefYBEv1xGtWJhPNt9Qb
TbPXQt2lNgfuLSquEAE6+G59zn3neD8NmobWQn2AJOpURis5l3X7F2Po2liautoY3LA0/8ErgDN2
pLVNzmNppbToT0EWHaHKvW9r00ELUA5BZ+PAKNI3JHqG6UyLydqoChguLjpxDr0RGFklllyuV2tN
uPgy19+knbTVlsObvqBtzKHvNLdexOIaAvhWVqeWvqhqPEgV92RjgQx7nI5Y8CXYhy28FVxzSIZD
D7hXX5r8R8vEvqjSYQshq722mvziOvekwdN/tr7YpGAbR2DT7LWYjSIWQjexLa8jpx+DOTrZkQWW
sv6HCLONTxi8/083+auko1TTOHTqm98dWmYTR3X/3N5f70eWyfm1oAU4pLlJJZVXn0ILOg8TG7R/
GduDRsFeRLXAhbqDtJYaw/OqeWC8ObHx866J63iFxnN6zwfy7SpFcQSp9bkeoBdCyUZSMKy5To5j
tzx3ewiRXCkHWr3M6s8ZUxtTN8SUTowzZllV+lzRM2qzrLow8YssYE3xLjPdoMwzOKVOikNKFxwC
QASeSdTmh2zuP86WrR6clrun0sqaDcc0OI9OjbPk3cpohsw5l2MMcrMn0oh3YW393mfim21e+73w
yjnLUXDrWHVwwtii7SHbamE0GViL23pg3igtDE5V+CT65QsvrX0JR8cx4Nk+K/0OQ6NkmwQeO7pb
4DTTpLVoVdPMAF3CyKzz0ZQ0fnY3SzsmW2qROgUM5PkoDZ4zKBrgpT6BHF4M90nu29Iwcx3LwOfV
dqwSwyurPEfdcJbdFkzCNHT4bzexytwZFFtxLa0CEefA9wN7v1VUMw1+i+FXPmjnbhYO+UrhJjIF
u8Kj5FuwqNv83jhF/wfAIHsAysF7c+5nKwaZ+pGI/quf9YeOTn+BM+LUt/kevBHy8J+K2KufwUpI
vy/QxDzzoX/uaN8ea3vcebb8wyf0avA+bKypCz16rkZQFDTrKfDXd920BZw2eKaOa2jIHEBFAsOv
/dLEi1J14hbBT8LLvR5E/m3kALzkUx9l7iMEWFwHjalzGR4ZxVHhfN/7Dfn4D/HhqxUaAa/pcZOn
yAjVw+qMAK9Ox8ArPtbBFtuayVG1+PXqcF5XejNCTrtYdEBnTX6/sWMZBtd5a8YW2Iv5Jr2JEuBl
ICrNocZ+f2kM1tXZZKJJkWoFEubcrOQg2+Ch4gxkU/7x/vCmmWvxK5tooJ3X2KeeBPyn5VGvT2wI
duTJ/fENQazTyIT1wtoeXMeoFWZpkak08+pLK/zjvID1hapPtN3Dn4wY1mllqmoIRMgzesbL62kl
FNfbPYQjt6Fvq/fKPxvhqcInlJ5rKSRK3w74qsvWLT6BS0g9565fbQSCyRzartvi/i/HmbngNi7B
UrM0hP+dTyMaC+6bwzS+Fsk5bwNLVlij2a1AsO6CL2FLJvDmMW+ka51RJgPcFkznkX1yKrf+2c7D
kuRt0T2stZQfQrftLlXptRsnK9Pv0KK5qDJ/DQRsvBbVIRxpQgK1EXBve6ynk8v4QcjgShi6yZ+L
4ecqn30bdKTflu7zFvzj7aVC6fbf7lQxd+AkG8SVl3aMU1wcDBzNQJ/y8THKtkRO3l4i1HD//ZGV
L+jvwDvKtabRYabTac226BbezkmQs/z30LblTpbjYWgPrJuQdu7Zp3YPnaQfejpQy1F87ucVY8/Z
uS6uk8TFcU//4W3s21K9CuOZ5p4fNtQ+dRkZLWAAwxUaX56gP/ZEl6fTx6hpWCobKeIaZO4B2uCn
qtgqHpm8UgvcBgIbay9ceo5U/akTPUctEbphll0EMWBzP9An9Fddb1GKm76mnaMHMhaDl1WoalTv
mN+8a/wReifpUOUXWTVQF92oz5i+o4UxdEMiq+8mcWXjj4o/lCjnBe6DW79HF0scuVvp2+CvOpgr
W3Ip2vC2I6z1pVq/4CXlzOstrzKNrkUzmCG8Yeg5PWeOd+rZgn6b+UzFHmg2nFYHdPkNaB7nAntP
2YYHlqmTsrcgD4YUoeO3VsubywIvrb+jSMR21L1fJvlpVyiEt8V6FWpNL7u5kwUWxcrHeASh20EO
1c7BtTgeW79GybAprgtuA1FAr/lk74JxeqG2AaMYk1Mr6pffDvmEMn4cdlsa6qbF1iK4jEo2oP3T
RSf4c+9lsVvuzPQ6aMuB1EWwlGr5PXbNJeAfocBz3GdFLT7rKWfeZAt6ZqCPamb1EpFiw4aGqNEB
W5ndKAbeqOU3WaaknarzOtknualBYVhtna6FRS4rsYnTM2nLJqlbYKomZ97q2TZNXttbo3UdLL/l
y++6n09gP44jqKUwn2woKZqG1/fXxo6mjku8FEwkS32QzVidoocpm0hy37BvX7g8nbxlcduaBeWA
/dXNDlD7zSwRz9YUj8PGTzAccXS4lmtFi4sCJOoZGR1SvnpV7LlPnttbSRA4IyjB9rSaIj/qrC52
xKa1KkMC3LsHoT4ACxk53F8lkxNpIbtOuBiNawTMXBtCoxblwcsYjnl8f3STlbVN1i9VWaCTmp5d
ewljJ8M50AEOOBlz0e/8hBa/btCBFsFCnTMMVjvBm+qZeAXgotF83vUbdMTW1NhePQZY/GIoY7ew
k/H2d5Oo2mAAHbKV4w219CYMb8/ZqR/kO9FNx/szNw2thbCYFxt6sgE9B2xKQq889ePOVdcZXcKs
nJqONahfQ+tLRvIQ9cWxE/ZG7Br8RkdplS0aKds6xN0nmx4D3HFJj5sE2sHuL4xp+NuCvdq5idss
MptRy2i9zv3kewyMF3XuWB/y1i43Fv9NRQsErY7CQj3DBfRp9h9b1v0abZXjObxK536cDk1QpJlr
PzVzltoj+Isj8OPExF32ZSYdkpW5SKNOu3QQqEPnb16xPKWT66az1eWxly/eOZJOt+ue6ukorEjg
lGLZlf+oMqv4a+IWfbSrZvl431R/6L//e+f2fC2+yzwvyUhh/hDM8f7KElBaJsWynMLuHTTzToAk
HRkLoVHFYxlyvNOwxPe/CvWp7gE4ozJ2gm/352KIJx25RbyullaXRU+qsF7cNvgRrH/tG1k7X5PK
AgXxACQb99GztdbJsFk6Ndw/dMRW4c8Vw9aHO/IkDxaitcjzWII8Y5bdgYvfMth4RowQPG8YSueQ
WbkVVOLWDKDCd9L6PC9PWV7G5VKDTObQzL8But9I+YaNV6eT6e1VsnFpcAcNxgTwk2Js4pm872ke
28OWlJLh+OBpOWJgVRmAv1Zcl7I98fnk4nIY/S2rjWuhyZe0QzjUgJaMV7fhiZ9O3HvqQAJ735lM
mUeHcynflUBG4eFymuRRtY8kowlQrr2bn3vyrbWPbCkSPnz3si2tX5NFtH2+jOQSCFzgr1x6cSHf
heUPUCPH4QBJncv9X2Wyh5YHLNQMm9XBJ/LwXQao7vpdkYR0Gygvw+g6yqvFAwPIL3FL5+IlbJ7s
8BqsF0E/35+7ITR0pFe08oHwkU/nEq+YnnLifP7YNV3s5GBkpWsimh8tYFr3P2b6KdquT1xQVwTz
xK/Cag7OKqF6x9GVnJIt1zV94Pb/V7snAKYZzoqu94j76cGBnlwcNvMVeoTolSzHjV9h8ChdJG3l
/SKXFc1LI2Qy1ZwW43M7VvGAjbPfeCE3hKCrRThtZ4Ch65VfPRWd6AzIDDaM+zYwHDB06plipk6z
5Au/Nh2NWU5jj/lx2G7lJtPMyb8tAOLdqF4Fhof+rPfsbMGUTIlDF0OTI/St8ZzBrzhNn93jfKkv
TUri9pAnO49erhbGzBVjK9oe3hn+KCBwk720YXJ/0Q1+qYO4WhnWLR70+dWZPg/yOZ/nOBexgHDJ
/fHf7K7GiU6HcY0EIgyFiw8sZ/+MOtgZwXwcD+sBcrEHfgw3vmNwHh3RJThEeSxwIION8VILGaPQ
GoqNg8ablLK336AFb9dKd1jc1X+sa/GyyPJLKL0HcBsmjZ89D511WBR9CcM5ifLpw/11M2Q/HdzV
r4ObRxl+j/LWp7wD8y/JobibOt5HV7yo2UlAIXP/U4bA0HFeXjmKwso879EqQK5DlyVeW3tfS6Kn
k9NEUNKFhHrNr32fgSZTXazNxnbTvLWA9pkn1BhgaFDX2tbHfovOzDTuW/vyWjYcNZAl8SrnMg1b
hzCTl2qB7GZ1FgR9kV8hZBz7f3uqiunf961oaCnxdGAX61zIQuQYGwdIdWSX/syTCHyq8ZJAt/oU
bCQMw+roAK+R9B7yPz4TrOy7ojydxy1AqWlobRO2RyCbeaT4NZ9dSEx5cd/sq97quK467zmbJEx6
Iyho7edgpc/3l90055ulX+3r01KLKOc+nBDCB1bZJZz/3jfy7YuvRiZe6IPpBnPuwveddyZy51pQ
bdxqdkU/B9hm8XR0kq1az2sdbtw8TcuhxSQAo0StYuRXS52p9dRu6YEbTjY6D03Q5hDSrLAD2hGx
TgMLPtDG+lo22ZxUXvbZH5Z9V4w/YgKvVr1vITzeQM7iSsewhxwyC87jVH/bZVIdzDUJKWbetPzq
9uOKlpqxBtHQVv3CsJPrbDRyBvvMqDJ+9SMIZ3Y/M+/DAp/0t7TqDKbVpcYqBehfpnDyI3kr436d
P8vRPd5fmLfu2wH9j+inZ3fLZDfWnOb2fFCcxQ4NYh+N99361cq+rdHWneutH3H7kBZUVrcK0kYZ
PlRmT53fnZ2+3NixTUNrcWWVRQhyKn9Os9n1P0frWL1fQDj9/f4KvXnMvM1ci6x1cqyCKyzRLJo4
Y31ajhPUip/LVj6MtYjb+p/AuYYlavXRFpj3zYPP7aPaVgja8v9/tFPutZq/VnN1mPt/wLkaC9Dk
+cUYT+OZ73qIv31P2x8Lx0cra0HmlHUVi6mX+wc8tP3aWMLbKHqxBaPrOyTKWgScqt0K4Y/1QMBi
rPjfHMedseGHtlgPE/vhVSwR6xZD8FtZ6/bBm7u/SiYDbccWBbAVLYXNYfY/EbacVPnDEySu3D09
HrePaLtm3a6uRAWwS8d69J9Z60eQEs9HtnGuuG1kby2advaVQVi21sD7lNRZ8Y1Jnt1YZAHuyC0e
bFjGEP7/wUOzpurcuV9TNs0HSv3YXb64fXQsu+Y85Fep6h1l19taaeGPE5IzLpBKSa26ccmHkVmQ
1aQOYXLjAyaLa0kAIjtg1XIdmhJLJlCkv9Q8uDJgkYIqOBay2cIWGJKNDpWW5awySEV1KYGa8G8B
hBs/S8G7ZiMhm8bXAt+p61CWWYb7hs2Gg/LAR9yG/tal8K2t6mYGLcztVY10KZcsHSTjH+bcfR+I
PHuY8so5AhH79X68G36DvtsCcBPSdrWhocKCB7v3WQwO8I2d3PAL9M22CRrI5roCD6RquUATL65F
+c1X4WFsih2VFiySvt+GZCmKqeFD6tXU+Qt09MGv2RrpxkHN9ANu/3+VmuCiUTWGEU3dSik03oo4
ksVP7vIrq9rzfQOYvnFLKa++4deSR549eilh4rtXzZcmD377fDyFcg8C+bZIWkAHQKnOKEF6Kc3Y
owvtxttr6f3Zv1m5uI2tx7KzsGKUbp+yNQ0+32o74hRCWukSvYxHkhSncF+w/bnRvVqnGdUDIacI
GNj5q9X+yoqdNtaCuOLrWPgrxpV9c/BCKH7mF4EQa4YvG0tk2FH/nBtezTzKRqvjCl+YR7BKFfOY
oReKdE3cRWT8i3tzfQALSOvFldW6dkyjGcKazrilvGuIcB1eHRa1FfalJ9OcU/ax8oLwnSXrrYLh
zU3f2Pl0hPW6Tty2SeentLbe24Nz7MfmZe3+ub92prlr23YFcQZn8DF3f3hq8seAbBTlTbPWAjvI
yjobs8FPgQ5756/N79EGRoGiMeX+vP+E1lvLokV1t1aZ6+a+TOdwidmkYlesRxSCV8h8+9YQO9AF
nbvPlvu3Uzpnq7iMwRyXahfZKXV1yPVqRWPJlcrSMo+CNiaDUMP7PvKiYQddEcJe1+507D63Fj76
adOTw2jRo+eMDwHZEtUx2V07x4NezAHXfx+kQ0ftGCylKo6E2urZNFlfC3lpodUjdPw2bZqzV13W
CK+Xp/uGNxzSdOVOD2+tfQfFrjTjzRo7s5WsPP/AoHddoBKE2k08NFsE92/vHP8R8gRPVwkq6DVI
Z0UflkwmCs1mMhQAx22JOb9th/8IeS7YhxgbpyAdR79bk076RRsXnFpbTelvm+I/Yp7Kkl3UgLA4
rWdXxTxcvtViOttyX3qiOtgahIzKdnqsUQlgBFEVHlvzhzzf4qUyTV8Lc/R0903oE/jpCmKwslRX
v1va45wvG/ur6QM3w7zeOwpQLXRsGNPayZeLtfRQYZx9flBBN23kKpONtR3cjYaib7Czwo3QFV0v
Acc22O07g+No/+8f0LA1K7xmjtJlzR/XQr7Pw62SvMn/tQNyPQ9ueDsSpL5LrmVto7O4TQbS/ujW
rbdCw9ro2GfRV7N06jZIl6K8qMW9dpE43s8UBsvqLJZjtoSKl2uUWuBUFZa8AOZ3BHbmsG94bef0
M+hHdA1mHtnldyFACGY1HyDeuaMCGFA0q/3brEXh+0gGTZC2Sl472/rSMWvjQGxacy2mvCCY2MiQ
+9UKTFHEBDv4lrNx2jOt+u2jr+KpWtc+ApzVT+ti/ehW2fcG+35RZxvwKNPctVgKKk7dAUktLVBe
LNl0wGUtuW/Qm+H+e6KguthlbmUh7wr4C5TxctCbyPLJajv5PgxmcuBZQY5gev/r/rdMq6QFLY1K
EPopG6s01f+0Re8fVMS+lyUwovs+oIXu3NlA6JIwSoN2PueOfYFyU8za7nh/eIMZdHi0I9vVk9nq
p2ykMbfLQyO2+mrfenKE4+vQaC+vyrHL+W3DasegACyo89wHn6Aol8do8GyB1Q3bUc4fs9oZm89l
YXXONyh3+suH+z/OYByd7rJVwlEOs5D2PHJtohvFTXWtLblxgjENr0U27XA/AWnJkAb+J8f+2ffX
Vn7dN/PbJ18F31ysqnJszLwdo4Q27GhFLXiV9hBs30yjxTYIYhzby+chdZ2HqPrSLO8y8vP+zE0O
pcW1bc/h3AQICGvyElj3oW52pjud2rIrvc5a0AKLsh4p3/PGnz8W0Mzdl0x1XssaWPt1KTFxB+fC
QWTxOtobMWyKBC2GcZmc5r6eu9RDBWM6d5nTBZc6h0Td3xHI5ypxIKskrjhEdl+On8qQt91vSzZt
tuONDvbWobzZXHbtzGb2sAykS2oLAtakKvZlcl2YMaysaRoG+Gq9yphCxlmM69b9w+BNOn535Xab
Uc9hD9XQvCsi4BitiG3JmBn2CR2hW/WSB/bCs9QhvToGY28nPEMXEVtu8r6iAj1WK7aO14a3D6pD
dNWQD4DJUvaQFWjCzC89o8dKfCDOM62nUxFeKyi+N3wPueXN5JrPDWxyx3bGj2uq4SNYloF3i+qt
QonhPKnD8Qu3oxWqqz10jwGVRUtsFf4qi4eI7TwL64D8fsx5J3M4rF+uz+UivIO7iD3EbLelufnD
6+QatBYbqqZPF/nPFAGFKbbaXUzuqu0ItfSysGpZls7BMrjHbqg9tNrKkWwhtwzPdlSHP6N6bpdc
DohkF5CPqu2SNfuiaP3RUWs89EPckE+VV5yD9h2YlnaldF1OUyo50cjzEISe894J5dnZZFozbKE6
MDoCXbRr24w9SA9VnrauDxWvj9xW40bqNVhEB0TbwwRmT3ucwZDL6jjLSZhIGW49PJhG17ZpHmYB
zXvJHnqISER19d5v642s+nZ5hOrQ57olUEme+iwlo/O+t9MFeNvFXk8tjsqzl0iQ+N23rskE2oYt
5A0VOwuUpWGIa65qknQgJTlNQbVFOmP6BPl3wAEHDTaGLGMPOehy4L4n27KeSLmHWwLx7GlncKjc
WbQYUMLjYox5FR5biA/cXxyTgbUsOoHJuVlDxh9YQJ14qvz+gn70XRpOlOqA55JMSwWWcZRZVBnP
qj75xc5zvY527rwMKhmFlT/YWZQM489qU+HEYEyd1nIV3EbPIyY9WtHBD6K4ddwPo59t1JsNW4ur
pVCrGGkGMen8AZEV5/Jrw9xYuZcx33gGM03/9v9XyR9t7RNTFAsTTurgAmYO2rhLq8jO4W+O9Gp4
1xvmbrGcIO2C8Si78Ax+sWNb7/UYPVihuorGolzArMVzl1UvRVU933d108JoQZpFgjuy52EqrfCM
Q/sJirQXMHOd9g2vBSnNyrEQDDO32M9Otddw/Wbb7YbTmOauhWnhdcscKJU/OK6I/f5Eu099t68O
oiOa0VHTz9K61Y7t9hx47XHp6y+Wv6WjYsgwOp4Z8JSxmkYhHkbHSZR0j6idHe4vuWlo7ZyT5b6C
s8AX5479pkVZxhDJ2dieTGNrYcqILcRczUFqz7aTtF3uHIs8+rZv4lqMVrk7hRnoY9LcKY711Keo
CeyctxafKACQMQd2OEVjv0zJTOR7Nk1bLGUGP9TRyaS2hlZRSKwJYV08t0uWHl0N+Za+sGl4LUS7
NrP8OqzFg7Kq0zS4cYfzX+5sVdBNNtVCtEBzj9VXtniY6xGwLD/2s617nGnmWoBai4PX1AIL4zn+
wWf5oYC3Q1xiw9MNw+tIrCiDMpwUJX/w5gB6DtmxAiP6HG2xohvu7zruqmyW1cvWVTwIWiVV3cdE
fCjnAQfWG2zpq+V+DtWG65s+pcVsVdm8Ugiuh6H6XuLZjcsjX0Q8+V+Z/W4K8VDGvY2MbDC3DmJ2
swyA3boRD661JHj3Tofc/rArgHUAVjSUs6zYLB7W4FebZx/r0Pq8b2QtfqtSSQ+00iGQnfSZrEod
RqG2mMxNbqTtrgvDY3fnL+KBgwObQcH3EC3Rr2Ad+YafGg71OszKtnOPDasjHogs4qB2kjKfUGvq
Y7v57vQvU79FeGP6JVooy27IoFlDg1Ss9D0L+GVahs9k2EKYmIbXwjmsAhqBXhNWUPmpFTTpkJDa
YusafdtE3ijg60gr5kprli2CoHK+SH5ZbBAuzEdP/LzvQ6bhb9Z5dUYrF9+u5zwPUyXbH4MVHEp2
Y5avT26z9RpsWCAdbGUrp5u5VYSpnaEmEqGxnAeNA1N3G8Fr+g23/7/6Dap2lWDREKYVkAU+w9tG
/aHmXdz0/sYXDOlBp6rMxAxp3P5mhOhxncof4TpsoaZNq6MFMajya/QJI12XKJKA/ynu0JQk6Ra5
nWl4LYy9gjZQpquClKCPoiT+JR9uCrxbKkWmhdF24QltA2Qt5jAFPownSvA6KYdx4/5gGlwL3Kkv
HQXWRZyrOsDWx6IECay0eHLf898c3aF/qkqvvIY2TVu2Q3fTav2irOnSVfkGysU0spYR8trqectW
aDTj5BYv1P7uRvYU75q2jsuq7SWCmoFj4wkSNfIgPFXl1tvym3HkUB2UNeHlEZ0gs/2dR1eeJ/2Q
Her6YWo3LlWGZbG17XxYS5XLZrG/t0OQsEE94u68EZ+mmd/+/8qW5exy7rJ2vkztAJEWBuQuKI47
Cik0deSSld0nWiu5xdNs+twt2F59jrnhNORqEi9MDNBEOAYtiQsvjx1n4w5nWqrb/199YKmisOPW
KF5mD92ugNAPxRa12ZsJAUbWEkIzsmCaq654WaMMaryojgryQMR62eeeWkIAg4DMIIISQDxcHEaI
m/r9Fi7YNHMtHXh2QHrXmYuX2zGtPhI0O9bT1vuHaXAtZkmYNSG0douXKEwpn2KoUlmbrRdv+wvR
6S37jKOpxG/FC549YlY9lMHH1f0Lx8JdOYHo3JYDJdwX9SBeAseP7aq+1JQd79vz7XUhOqMlz9zK
nqE4872jIu54eSTWcHDEcr4//NuOTnSgldeseFry4C5AUx5tdNYP4vf9kU0Tv/3/VQhRPlRTxfPy
pa/feeO5q5Z49jaO9G9eTByic1queNibR6Zgz2yKiwaHJjzG+aOMlfO5dc7z9IWGW+wJphXS4lVx
OVqkh2P2Eqz59c9MqOT+Ct3y7n9OlvgVWqiGfOaevK196ayJBQmkxQsvPSmebKs4FmrXCQSf0cI2
quq6a/2heCHgOiMDSI+tw2p9uv8bTFbWwnaKnN7i4FR7KdhzRUHLRI6EdhsLZFh6HcY1hvbiofOs
eBlEHYM/+bDuq144RIdxKRoKWnBSvHD+rqYveZ6gAL4vG+jklVmPW1Xpq+LF8n6JETy0UAXatdo6
fKvsy7UPe694cXmBfnz3GHgKMspbQnSm9dZC1ubWmlsyKl4WpPVKWomn7H15Rpce5mtFh2ZAd7/f
vmMB+AP9fGNkgwfq5JWrE5KJ0aB4kQOa3jzvyY++DsEWl5Vh59DhW50twyIoBUmDkhxbcCkqL0rC
vHmqZ+u4z6hafErq2VXoluXL4nsnxycKrQz8ZE39vhANtRC1O2CyiwKubjnqyV36A2JqiZ2lfbk/
f8MS6aitoF7CJp/g7pmNBptGHvN6Sdogf6/kHtaCwCE6eivrR79t/iSC8KcDYPaMtvH7kzd4j47K
UmPO1Bq5OHasRSrQRsXc6jrM+041JLit2atNUKnRrrsi8i8lOA5RbryEbZ+spb9xQTPsIDqjJU5f
89BWVvHSDuc5ek/RfUQO+fIubNL7y2PICDo2q1BKyVxMOPI1PC7IcijtXRhd2FTbVxuWeQuPePki
S+cI9qsD32qENK2Ktq+WggETInI3jQZxIs7L0rgPBf0VTD9Xle3LxDpAq+qChfaZ61+gtZX4XXmu
Zp4s81anvimmtJjtZNO3oWiLFy//SsYrmh5weEocvnF+MphVh8wMrVuH9lqUL65lfZlDj8c22ToR
vI0tcogOl6GclOFUN8gHa3+kKFuqv938p5yfR/red57s4r0gu9Az+NbNBV7FVzvUtu+A7fYlg6qf
h4OHH5T7LKwTWjZ5tNBIwQQ9Gq+KAy3Qsx1sFCgMWUeHwDW5zPLKl+VLBfBbVTnPXvZtluW+nKZj
4Fqvn5q2HfyLQ61rYK2PjDjv1i7ayAmmyWuBu0Tz0OdT8T/OrmQ7blxZfhHO4QCS4JasQVVSyZIt
23JteLrdbnACR3D8+hd1V7q4QuE8aqkFiEpkJoBEZERxrZpLUL5nIKvPDflMN7QSuYscRDF6YX4N
+WM/vgY5QIqmerompFTIW5FA0KVLMe00f8IxshBf5wKt0oYV1eQcFeFGktbKRrAqXocFvVUH3jw1
9Crdc5n/uJ+JNaZRsVYrREo83A2c08rGBHou7fvA+fDI8ahnOLbqvqBUopvBcwYZJvk1cd64RBH3
+5r8u23ySpiOYzc5teeV16JED4yQhwAtAtSajveH16QzFVfF66Ai7jD5D9Cdni4gHqQvCa+kYXTN
0qrkkmwM8iSoBnHFszt33tf0bZ7+cei/DM8A2+Z/+10fspgXtHwYq8o55W4qYrcMw3OezK5hdI3j
q3LBtVcneQsY7gOE0xgINPpHMjVvws4PPDExrelWQAnc2QuHAdppcH8RRFPvRWlV7e4bRzd95Xjs
htKxC2g1X0Xy7C19lMonb/rK6bZkqQoG8xrtnlaNma/TT7sH2Y4dkeX9/tQ1VlEhVQnrOvRBduKa
TGuUBOmuCjcGqwqpKkCr76cuph3270v+w3HSqGcmskKNyVVUVbCgSy3sSPE4yiOz3h0vjIR1ELVJ
/1mTaVRY1cq9LpVuUjxSaL659K+2BWX6nBrymCZeVaJI6oetpCuumpM7RqX34BbvjVNHbQWdyR/b
FlYJWGdeCtEvUlzR7r0fivFAJTfUb3W2UXbXCsavbD/Pr9b6pW1QE2Kn1Ygg1JlGCVORWBmjxVJd
bXL1AmAqnD7yIRrY/LBN+5TuE0q4NoVF1mHpxVWsKMmtSezidXkF7eJY/Byrr/ftrzOScjwuMyF7
yLOJK1v6fTE9lSGJUtoaEqbmJ6ggq0QE4LwckfAZ/N8V70Fdx/2CwvHc7MdBHu7/Bt05WQVbZQWE
nXPUX6/CBW1ktZ4GUFOv2cnJAZyGCrOLf7vBz6Ex8UlowlqlkUz4EmS0spDqgiO4jrqR7zowYlam
8TXpTmWSXJykduqCl4+gTdjhVTvuBpOaoG7omyN82CF5to5sFaO4dgWLws6J88aU7DS+pLJm1Tax
QJ9aIibAWCbXdb/iTSkppcGZdEZX4nmSQxlWeAB7ZGt/tt94N+x9b4A2wca3B5U7awCVDWM8yP9U
hfuKJvZzP5ie2XSmUWIZjQlDjxcJcZ1TaDWgmsPQSRimm5AVtqMSYtVJ56JmN+dXJ3UiCL+16e8F
rXnTsOlp33ZUJJZdsi6YG3xA4PGhnl+bhKM6Yjjxa1xSxWG5VkFW6IGJa7nUuz6YH4rW1DOq8RmV
9crjOWRnUtg9796SVEaL9cP39mIYd/dTj27qt+9+iKagXlMfZz+caK1i1w7Dt8LzTQh+3dhKpM6T
w4IyxN7OlqGOaI/uq7UG0cS2md+++mHm/oJ35ooU+VWy8MfaY4Nv1vrt/tgab3eUSJ2T2W6rqqiu
mfg3WHet+zsZtt1rVagVqdoFECgcqPqF7QTrosn7XTkb35FU/siqv5VGxVo8Vtn33oqzIJrXr9yV
+4rT3X3b3O6AnzxVqaRWEA2Zw5SJ6jr256V8mNyfk7zU5OwPz25p2NQ1nqMCrbo+X9Zqnshb0WYR
KMr3uWMqseuGVq623SA4lIXs9rER/ZEP3dckN+V3jdf8D7iqHdMyZG3xmNB3p/9hzYfaNbXpafKA
KgY8WdXiOujlvq7sL5bFFamjEKcqZplooHQfUILVHdciLchgfa2dV7G859lPe9r7owlo+znLlO2o
DFZZAM5OWWH8tHtnI/p5mnc8n+5FJv/gsSACC9gu99eTX0yPPE1PaZbHbDWdGXQro8TzTW4F3Lih
uDbzt5DhMFrUaKM1Nb/pXEo5Sud+7ZTAvWFtCisKJxpL6BDfDzbd0Mq2O1uFV5Fysr7y9kW0TRxu
0nbCO4pKadXSrJ0bC+sxsfdmGi9+ERja8jRnZhUV1Q9ybNA4T97W/iEU7wL1I0iviPp9cE2quhpn
VdFRrYUDWuf01teGnR0LmhXoOfRXcXTDjTdHFSBFM8dDKWDGDsCe+eKAXvaHj4O4zQ/LvO3UoEoD
W+uYlILOzSPJZg9lsGI5pJllCjiNy6tqwDldJLrd8QOKaYgcaJ7n8i/L+vu+W+rsf3PXD3sv6fu+
C9cOx7VOgl30ZNNL0r4m8tv94TVe/z+4qNwHewjF3Kee4FIyHyEwbXBO3dBKrHIKAt7CxbU3CEXU
VwfH25hjVP1f0OSU5US86lotjyJ7puGRpdsKUyolVZhj1xpvyV9kRewVdmw7ANwTUw3m8x3dViFR
rHLyKXWRv8ax3THmHKTv7pfMi9q8OqY8OwjHMfCGfm5+W0VHNdXa23WFT9X0VTSg1OWz4SlCN/It
G31wyZB2XSa88eYzf9wc5H/1erzvjZ9Hkq3iooBWrSYLqKJrKvclO6AP2KKGoT9PlbYq9ltySMZV
id08QtH2C62Sgz0GD2hI+Tet+7210k2FJFvFSHGv9CCWC9ccyinu5bQv2+aAdkNDIvs8G9iq7C8f
8RNKB+E6Br/b/GUUj273D59+3ze/pjhiq9goOrTcBg1SdQVRxVA/2SHaEtIfS/rdFi9goffmnd8Y
Eo/ulyjbbSfCefDSur5W67dkzXc0+VLxP7Tfdgu1Q6VYRYQMJVr88yvNLhPYZgogAHq66axgqxAp
3PU5OCJnnP3baWpQHBfrHFcFyd2NH1COzi0vynWp3OraCmdHxnU/JfOrYZFvFv7fW4WtAqWolc0+
EyFqI5dp7x2yc+o+0Gjc2/vlgZpkojQ5QsVMoUzelXhDgKMufiySAMb/c3/+mhyhyv0ucqoaP5ma
x5ySQ2sJ0BHOryTvNz3S2ypkqpRL6wV1AVrOtD6kRD7lxh54jcurmClWWh2dRlJdS9DQU/+FsQsN
v9BN3Kw2AFj/nZanFmTulDj5n6AUYwM4b50ED92YivRHQpdVvtijkJZhFTTrq7Y5zkUgm9CuvBOR
tR85DKJydbaaRE10oys/peZOzpdUeqcq614ZGFniAVxy8X0H0g2uZB4osecL86FE25XLe5YkUzyl
zIRC1HinWl2DPmay+G3qnUYkyxY6w2juR0fOerg/d83wqv6yFM0AWsyyvk7iAbQxIOe2pGFFdUMr
CVPMfhCQXNTXof4NpvywLaEgt78/bc3mq4LVQsZq7g6surICfjKfJvKazd/SLi6kodajWVQVq9bM
0vaCDGy6rPmrmeeYB5lh7hq7qFi1wA/BIcea+hqWh46KaLYfEv9tm11umeLDSQo1V8mXvKqvgfcb
SqiRX7353UPaPE3cRB6nM8ztZ334xMpKmgR22jzyanqekuoBrPjbrsy2ilMjTlfYg9dn16IeTz5o
dNyhNrSC6Kzu/ve050lAkNXu6it332RCI5pGldhWvLdVFrEhD9KCUswbb34xcP7vBVgm7q+oztxK
culDi9C0zJrH1nvrk79sE0ZHN64SnbRI075Bcn9k5Tc5fG+p4SyvsbOKSWNoxOsTG+OO2XUKXsTQ
RiI0JCvNnFVIWgjuEQlF6PxxcI91cvZMfQi6Od+yzAeXHphc67YK7VPaQo82nNCy2dlW+D3LsmV/
fxlDDPXJGUmFoflDU1GrKos/xQCFW2+MRVUeixr6plkbr9XjlCKNrYabmuZSqOLS0NxN7Crh9dXq
/varb+XwZ63+8dlDWR7H+f3+D9KcPVR0Gu74guIyeIunX3n4a63OxD5C99hwXtUkeJWkTSwjo0EO
HyLLyxDG0pa7Ago7DntAI/jx/k/QuZNyKHABoF6bca2v0M0bcC8ZXzwWmk70n7Nq2bYKVJO1l4/J
PNWPxO5aL41HD7wq6H9wpMN3uLUXMg5KRt5scA6emilvDtUCWu9vOEn71jkfqPXX/Z+pWSn1+Wwc
bTfxJUmvIyptKxrnBTDA9svUGsyoiR71Ba0kgeetrVtfhV8DhkB2YpogimTqZtB5gpKo8r6e+WAt
9bXtDxSVvPVUT100lG/Fxvq5rYLyWpElwqtsKDRY/E8F9LibDE0UQgW1q004AY2zqYRnIHS1V+KO
9LRmmR+5bMS27IvQcATVrIHKeQZRurKhfkBPDQi2G0aep7U/gk1l4/DKsQLtdrXb+4SePNqgM67K
v8OVm1igqc0Q77ofcPv/hxRcZWveVJaDL4DV8tTRmj7YTVoeAARe9/fjQLcCt/9/+EQZen2fr0I8
5r6csliyCrgGP+/RTnX/A7rfoBwxEvCrh2WAnAW9dxvAgLX8Rvi/28ZWchUeE1ZXQNcQOvPlfrTz
aG7cA1CjhqnrbKOcMtBO7FuJ78M7SdrGjdvU+7Aim0hgbFsF5wWc0Y7B5nh2bNHaYO1JU+zu2+U/
j2ifbKwqOM+Ze7p4aVX8Cepw58nqtQH+w17K81SGD0XgnNxy3ONd/xlSUA/+4B/WrH8qXft7QN1T
Nz4tdrctD6pYvgC5At2vqf+wlhVAmZLakZtnIXCUrknsTJPKVUSfN7lDwvwSicopfw9seYYC9WUO
x4htPW+qoD4QahHfSxLvYbDH5tB3RfEQEBORryZCVExfmg8WKOMb/yH1KJBRxVLGLk2Wg+d3m7qY
bFX7uXa5TQcXcbIm/KEp14dymWKnHc5o4NlU0bdVDWgXXeVQcKn8h1EODyJ14uXGh8I3sezZNlUi
fRGeP3EGRSJaL2fasIfRrl7vB4smylUZaL8WM0/k6p2yzuvi1WqquKeT4YKlG1zZp0HLnfChxwWL
LH9WwuOwF9t2HxXIN0C0rhzW2j9NhX2ciiByef8o2vJw3yoap1QBfG5thSM6afyHygrf+BCce09e
eMu2FRJUuF5XJInI8qJ9dG2RnKtgCLPIHRPTi61u9srWDH7TsUnWAQWc9BJWD039XNKf9w2juUao
+s4rn3JHgMDrmviHCb0+Y/mak6fe33O+xP389/2vaPxGBe7d9l8vp2F97TzcncMyj3jfmqSdP7MO
VLFV6MUM7uu8EhJqprLekyWLnNZ74KFJA+Ozud+Gv332w5HCl9B6QUomT1D82RVE7jL3+//fKreR
b1/8MPLiuFkTLink1CnvIwgnsJiOJp0EnVWUgwpzXEEYioqXxiWHoa52ac++eVnxcn/uuuGVDDYn
XSfHhKcX8OKdp678Al74qLPcDengZhrlrGLbslv9EMOv1Zcw/RJUj9Skq/HZXeM2tJLDnDnJvdRL
+IWHPHa8Q978pO7XOXlJa8N7m8Y2KsBiHGXRFi5JL0X1Usy7ZH10uOH8oXFGFVgBsk0vW3D2f5KW
RSN06oB9w/69aUlVSEXY0dTze8Iva9nv5h4aNQ6LWt/0OqWxuwqnsGekxa7Aknru1wIKDkkateJL
Pu9mI2mz7hO3BfkQUF1r8WmdkQma3o6s/sDc59SmUSL3qYltRre2SsyO3SKCEDwKF0nqOCUXzmGj
5dv9FdCtrhKzeVIMTl1DtXqqX/LsDUf1beMqwbr2rQN+RmwevmfF7Tw+zYVrcEidPZRABTKmb4oO
MuxpDrH0PuBH0rhVlEGxN7o/+c+qaohXFVwh66wcQBMMi1viZUhH57HMaAPWkC45UpEGkcdTcq4z
Uu/aoJ4MCeizU7jPqIq5GEpIOgiXZ5fCP4TjI2n2PnjAbVM18vOVpirOwi8qL5E53AgUOn54gaDV
fWN9vhxUpaApkTVZ467J0+KCXHn4ljf+hbM/9wfXTVo5htRVEfiA3kK9njbvo48mKbTWmERRdIPf
ftGH2KXBUtEFknoAKj2XRRJxSxocSDfy7f8fRkaVcYbaFkbukguZ/7ZNnS2fHZ1uLqJE65ISn/IA
Kuqkr8A38TODbkn+nqR93K7P2Wg4uX7u/lRFV7TUJS5b2uyyhva3jOyt4vc40jh1rZhUzaG2DqUR
oaBzeiWYEytwnbGA6HxoZ9FMih0kl+MWRWWxTA/3fehTnOnNasr2m/XgM0x7kV2q+m0qv3noVije
y0p89Wj+hDd0SHY+h9ObbEugBUPoUc6GL2vcQIVf5Fy2bW5hc0h77xeA12Nt4oXUjXxzkA8ORgjv
/GbNARkJSxG3JfravczUwq0b/LbXfRhcSmvoJLS1j3g3Aw/zGmfElFk1yUKFWzQ1qN7ZsqQXFFsP
QXAB//iJ+lsYgbDQKuSCNqMUcz3CcXHSRzf0vs9NTRc6m9z+/8EmaG3xamin06Pf/nEHurNmU41V
E9Mq2sLLA1961ZBdcpnuwI4Qrd177+2Gju7L4Gfrbigv3GyjbMh4BQpSb6jhi/Q3/eNB2EU6hnyh
W1QlhkUPNq/Cw4ZchSf0P4PywjGRdeiGVkKXVP045JaLndi33hYg0FfSxzatDEcJTfZR3/uDufZk
cNsBUtYGyKHtGK2sbp6CJpuOGV/o6/0UpPkZ6qt/ZUnB7R55u2dJD+Eh/0uQJV7k9vb3+x/QuKf6
+D9nwJDZbOQXyqr5DL16EvtDYKKI1Y1+M98H5/fA4jF6YFG/DB7OWUO670rTE4BuBW4W+zB0OXgF
el9wZyzmK/VjLsNoYOAb2XQMperLPzgyF8ceGDbMgQeR5df/uqVJdVA3dWUzzqakh+A9xqb185A9
O/byOiS7JQk3Oo0SsRaHmnTdY01daZ1XYFfxqvg4cX9DYQ0JQeWo8UCu4yRDhVJAg5e7gYb/DnKL
/vxtbCVsy3UNZQv0wsVyWjRtAC17sAHQN5yuNNGkYgFc6svFQU/7xWfWn2lhFBnBch9dQrYoHWD+
KiKgWlq7zhIUwUWejnHVkGfuQEH1fqzqpq9sr5M3Tr3TjTeswYQupjIuhgptNVvoIm5zV4LVmtAU
VE5eehmqf9ls7dMw3N2fuGanUt//edpVSzUvGa5F/4ZduIOMk2cN+wKSIVNKI+Y226JWBQHUVWiB
gggWKkb/OAQrxJxNXcg64ytB28llToYF991mmb2oA/dhHKQ8jWfBTeQLmmyparVNlt1QFGT4JaTr
l7nnJ+7/ub8AuskrG21gTw1b7dk9ssR/6CcL7x3ODu/VGx1TidqhCj1HVADBeGzek6I5hmUYF4np
7Kexi/ocHt5ANg3k3S7+TXKxm8uIkerbJsuoz+C2dGiQFT6/9CmN2V81MF656S1QN28lXnPaN1Y1
dpg3erWjoAnFPkMHruGOoFlTlZ0m8NK5bxqsKQWvX5SvxaUTIHZoU2Z6A9fN//blD1vs1C6pxQls
Q7068hwvbicTnEY39O3/H4YO4ZAJ/BC7d85+gegdAI2cmZDxmv1VZabhXcJnS9q4RKP9uPlVjks0
kv06GdBMOsMr22tLspLaCXaRpmovdcd3DSnfSWcC6uhMo8Tq5IBGDYL36YW1P6ype+joxlul+uzd
gQTSdXwYnVnksZ6aByf5fj+KNBZXH71HINaY7OEpuQ2VL5qMkRUML7Zsv4AP0rB5a+yiPmf7JE3x
ACHyy4gHyd2ArtXY79G/dP8XaBZVfckebStvuCjgkNLvYplbdVzOoL5vsmw03Bl0P0DZX/NsDZg9
WMiS3nwehjqDVB8znQ10K6DE6pI3E4WY9e0c35+zOf+Onqvjao3PY2bCOOtMpMQskCp4tCps95hN
YPjg4BdJD4OzGhZA9wPc/84IdtG0OaR/OBaA2Lu+7CKrrHayxAHQaUx9dbolUEIX6PLCYh6shNac
nfSLfcBNTZ66oZWwFRxFwdZf+IWh0kXK+aloTUokuqGV7dUeGVSRR8Yvjsge6vzi1Na2o7z6kp0O
adZ4K2ufrMFZ9uC+mS9ex7z9/ZjSzFt9yA6D2pudBLUmqAx/ZzVEFzOfkt39wTXeqD5juzba1at+
5pfqP9UPSG8LZ1/lJjp93dyVYCWLE8hMhO5x7l1gY509tJEMnq4bWglVp+14b+euC4b+6iueJF+5
lFtaP3CGVx+vF7fqyMqgcbl0gu1K3n1Z2cq2ZWC1JQZQnN4KKYNN6hAPSd2+YKaHTk30q2wzaSj6
bJlw7+tLumtZuF8ddrD4/NimvuFWrDO7EqAAlGVcAMpyYWmKio0bkynZuKJKgJYOBOwdidh3ynHn
eciQlWlf0sxaBcvKNeg7y8aC+pN8C1yI3/bS2dLXDW9RkbJtkjTFyJqbImry1be6Z1mWL0BYbIt/
lW+GiMGFYiH8pQv6iCdh3IvWYHFN9Ku6XtCNH7qWwl+c8udkTT8AbIs9toWD52YXJUInUO84ZRDc
djonhvn3bGul2bmt84eDb1E1i+U6FNuc+NGic3AdTXQtOk9RNtCkBGS7GSg9oqtk3yTdo03mw/1c
qxta3TZBcGTVgcsvAn0f8zTvuzTZdotRSWbCIIPiSgt71MhZ88WnWZQOhsq1btpKWAa9W5HAh/+J
urygn/CFb6IahIeopDKjI0dcX2Bs0f7tp+cZehFLv21Ttm9VlA8uQkrQRlpJ7x7Discggzp41TZ8
EFVZZaagoTJpbH4hYn4Ia3c/1n9vchEV2MSCzoEeOPbLCaVM3k37EBx924ZWorGhfF0LDntUeMBt
vCBmw/u2kZVgdBfPywYXqxi6ctdboAorBsNhX5Og/vOk+GERpzpsrR7Q/Qt1UzACF+g2z18GazXd
cTW+bSshScuFOasH304d3G4pjQKUqbdZRdkoHYCXwxxI1mOTN3HiAK6K6sW2oZWIbPJ1CmqCxDrz
tY1cSE/HY5oYgI0ak6tQJgKkS2HzAXmkeh4KqOmBFnybC6pQpkB6PrUHeHcH5Bibxtj3TAdN3ayV
IlEKbDYOhDeTDPmFNMElr0J0BAuDUTR+oiKZMrwSjvUtB9Lunyypd8Egtm0KKilMQQfgFn0P1Uqe
F1GfLt+KGWa/7yg6qyiRKVnvT1RiLbOyvGSZEwd58YO508a5K3tlVY1BwkA+cbQzL26mEK0po6E6
pDnJWkpgWnbr+b6DoQV3IsrjeUW5sj/XWzQrsPOo1DBuWU1jEFjkiQ7e3qXNyzAk+/tG101diU5e
UTK260DApe98L1Z2Dhf7i9f8NQa1wRs//wIwEf+9tbk56zhfsdvbTLyAkDS2AfSUq9gLbzCE6qd9
bnBsFa6EOs448AYn5paMMZETVCnDM3dePY42i2V363YTs3uWxcnLDDu27mepMdwSVKUF1mQm58lm
sbO8WN0x9U2Shrrxb///sJkAn9YOC0uSp6x1ozk5TiFU6cHcuIXL4mayWxR+GL8pfVQYJBZ+LceI
ONOhSk0Mf5/nH1eliyEuKkbFtJKnaX5d+/Vtcca/7nurbmQlhl1R56VtL9impjBac37wFm7wIZ29
lRhm/twljSsBo86saJx+iLyOkDc71xAGuqkrO2xlFdCkm+EvEtLZfO5+1Unzss0qSgzjuZ1wr8VS
zv0SC5aemTD1JWhmrYKS/DBscBGFwcnaRW4p41maat63o63aNAUHVGWz3KxPy3FEScTxFnAQdH9Y
Pn/PkgydCSU58oDtLWJtM77KDuP06LcMa58eg0D8lRdQdxod+8cm66sopcXmGWRtVtzWpXtYwK/t
l+Vu29BKjOJpZ2rrkrpHXEyPkF8/59zfOPRtwT+E/60FZ8wCtFIEJB1PbUOyIy8Sw0H4lgM/W1o1
TC2Oli22kCcxNWc7m9+Lekli6HxYe4eNX6UD4NI2CylRWzcDeHNcjp0xl7/GTv5OQN99f+jPjyOu
ykqSC3T6jAWM392uIE4dN3awt6YtxLk391eCNqzHzqt6B24jHj3/bFuGy/V/bgOfGF+FKYVQnmL1
iIGbMs7fwkN+IDF9y+qIv4zH6mjistBkBhWltAhrRRPBSJ5YZpU7KDvN+7W1TXSlGuOrECXbHQOP
ylve6cLImi+AQ+2t0VS31+R6VUrLzfsGVNczPeYOunHC567Zg68kzrZIXWFtVS0t0ayAhS4TPVr5
ah0dMOXv/NXe0id7G10J3SJ3BW3ljNBl/MEO+S7BBeW+z+sOUqqSljtNlUf9FltJJ7Nz1lrdruVd
dZ5F2P6iC60vbRB6MV+n4TwlDQAjqyDHrPZMcB2dWykBnTE2jGUB751ZfbWlVUR2sqk5+mY5ZQ/O
l2YVLINXuazYSS84eoKcV7xc3reezmmVkGagbQ08B3PP6Hj2/TBK5+qhqOrd/eE1plGRTDe+m17a
qMixTkQUusskCDYOrZSf6tFuxnwoyJNHw3OZ0HOa/tk2aeWYTFsce+wOV90ptMA+C4qRPgVx3bbB
lTNyGsgkX6o6eWr736jGH9dwW/UTijb/vT2iswLSE6FNnpJC/k1nNIsQyrfI1cENVcRSYkNob84r
8uTIOX9dfbuIA76aqqs6N1E238ZHkdxNiXuEdGhcTsm+Y1sk0m4TV4Kz9puyHCWG9nEPFfXfzM4N
u5YmdFSikh78dHykIfpCgizcp3hVjaw6ZF98f9r28OGqslrU9iFeWzTJUzdVpzI8Z0w8E8hk3HdF
zQ9Q8UoBardgwsd5auzp3mvcs+PZ/6yuqWqpG14JUKsUoMDnZfIkIbMC3Y1ooeWBLBs9UqXusMKk
p1nokqe0CmUEEtpfojVxp+imrgRpPXdFR0r0M5JFxpz/6Xj9z7wW7/ftrvF2VVGrHoI5SySOIXlY
hEMkckf+yOdN3K3weO/22Q/HZK+svclrWfKUlqyIvMZ/FWNexa5ov22bvxKtQOm1rg12+qehch6F
SH8Tlprgi5pjjqeEayVouBTgNnjKpvoHKF9O62yfmmD5u13IYdv0lR21LNseNyuKVJaUR0hTfVkT
U8PV541FropcghD6WMsJBRAXjT4QlzwDbBg7rjxM7gV18Nes879l4xZ9Eiy0imZidolTW1olTzSR
B2EXp6I4tL6pBq6JARXHJGbo/o4l4NNzI79ZmfstWPpztSSG+qNueGWTHXBcJqlEwaUfxm+UeDGe
vH+NCYvvL7JueCWCfUCPOYR4k6eS14dw+dca2ufOMTWQabxU5eOYqF2hpoMQy0c6QJq0fSRV+Zz6
w5ciNxlI9w01jK3edesUR+aBuwSUQU0fZd1Y7GcKnXE/9H7dN5QmGamsHI07htbAfPe4pgTk4OBD
4MXv+0PrfoESy8SZc7Q/4eiaZ9+pfaECKlXzGs2DieBC9wElkod26IclwJ3FaawiXmooka1NQGML
YIHYnnsDf/pnvhS4rtrdvpbOuPTlyEASBamzApeXdjo5jjScIz77FRhefQ9ywH+EYkwdnGg2fBmk
vZ+m8E1a7qGflg07/e0TylbMA8drxWLl55y6F5rUsR3m+9Yxwdk1BlK73Pt0qnrXF/gFzIqXbto1
ZbGbMhOzi85At/9/2NCaKbM6mTr52U2Skyi/Nd0318IBlJUQJP//u+rNQLdf9uETfAEojkMT8gyS
nef0p1stkZcOcV5uuV7fPqBEs1WkLrgFnfBUUuIDlAS1jMIqTH2BugVQd+RgBVUKCmKnPGtkBFzu
Qz43b4tXHbaZR4lkkcglk6DMh/+EeVSO3q6WTRF3BWKtNm1nn22eNxMp0dx2LusRDPk5dP7pwiRy
sAgW+iKyoNyn9YsjrBjar4YF11lMufc21cz9taiyc1VnxzBvjuno73piKlV+7rKO+oBkzaSUqeUE
Jz9Yn2Tyu2p2TrJ+JYUJIfFZuRIdxOrr0XSjN+EjVjxNvpDwV77KiLavc3quhakp7nMTQejsv2PC
ntsmKa2anBaSxJaEEEhbx5PoDT6lG16JamKjWMaslpzE7MR2i6ZoSHxDym1/32V1w9/+/yGiPb7M
/pD25AQZITSzskja/X6QJhyzbnglnkEtzcGYBfszEM47Tr5bJ7pbwk1cx1heJaCrAcyBK3rvTlkQ
7O0pePJJGS21Sa5Z555KPDN0Ic7VtOZnYc0xDl07IoDYa8v+kPHZwCj22cHi5qFKOKcBPCr17PSc
5d2uYT36w51/76+tbmgleMFqyWQWMn4mIGqdwKIf+W63pYaOeavPRyTPZltYWFlZ9jHLnN2QJXES
mPxSM3f1CSlt2oQ1pMPwVVFELg1+NYtnOPTqxlYiNvGGEd02I3w+y5+gr37K+3VTvnTUF6NwWFMq
Ado9ZXXxw5slj3zWPk9O+np/STXxpHa2FzaIyQtZpOe0y45Zyn6XzRDTZjW8fOssc/v/h2zQjVBA
GwJGTsBj7rLc2nW+6S6gm7kSqhlPy5bPWXqWKKQObtSlrWzfRlfw7JfVr7NluDBpYlbtb08tSvqu
DJBx2j/zkEVe/dwtbwH/fX8BdBZSwtUGYE2G+DsVJPzHbflfWWm6i+mGVsLVH4lYxxHGR99jPDTy
UPFNgoiuoz4cWXxMK7sMbm7T1wfAP381HdCI902iWVn1uYgIMmWkz/m5AXdoPQG7JrNHkEcctg2v
ROtSd+BTDXt2coh1mBN/hx+z3/YWiDymPhhZCfDXyVzyc4ru6gUU/0TyUzCaco3OOLf/f4ioPEVx
MmgTckrG+uhTN7aK+SElplZcjc+oD0Z+6KOHKqHpuWi9uo3Ddsr+j7Mr2ZITh5ZfxDmSmLfknDXY
LpftrtpwekQMQohJwNe/yPc21epSch4rl3NxgSuFxrgRJ7/t2dqK2RbfQO0oZC172ZTXsIueFeG/
w4xijSVgS40xu+YeRP80A902zJsdZFOPU94mqcP29/vNbdNmXpbeGtZA6uAJIf1YllctiluZ6TFw
JhjOL/uOxz+q+kqmfmXIsX2IAdywjFH/ESnIKRV6J7GvK5c4gaTQCr4sI5p5OUQ76PLOHvbVIKBe
ctx07ShWmjzLviENa+f/lm8wK92zcuooQXHrtZROfg516Z5LzfO9XHSxDciBAeTMoUVEJUZmj+sd
geloBp/gCVY799vb9gW39H1AWgjXiEUMAaZePex8wa/u+K79jesR89YowqFY1Q8AgvLTaj81OJxR
lKxMKrZXv6Hvw6tXDS3yNmLOpeMq4XBOrWbopzZryn228AaIXSkhtZkjPMn5KXSqZ+YCaHI83E+8
ZYwwr45UtcSOHvzoghP7Z6iNdEmTdxszY4KY9WmalXh1cK3hDb/s9UiTgDen+69uy4yBXDng/g90
FueyuMFBxykISyxReljp8ZbMmDdHCyhtNSQLsNtkM6xL6YOzrOm9W97cLHSHoEl/s4h0Lk0jzjj2
+TKOw99kJL82Jca8NaJh7UmyIHzqk6+ShscBujuN42/DqlnsXrS87Mpw5lfRq3NYdsdCZ5ea5Jf7
b2/L+y1pH/AkfUff7hmjSyzqUxpU19RZsxe15f32yA+hm7zKoUSno0sfxNc+axJY9J3gULBt/2DW
usNbuvOhrRbDKoDuiaOOY8lPfaMP9xNje3tjymXuwgY6Q54pat1HSB7vvBA3C1W4AifLTOUbaI1z
t6QBXAcupOge2oElc5g9CNomatwiwoBZ3bw6GjupSBQhQbctedmC9uSRleRYeo15T9QqGvhNWMSX
kSlMserQD2seFrbQxsFyESjmKL+MLzqY9xODc121EUpmpTvzFG9kj5yPY33gVZP0efUM2fBNp+7M
1GvPwByZqryNL3UX7l1cw+rRxa5wXyy/3e+Slj7znzsi6DgOIlIxzmQfeXgKiE767Kj8bccrpmD7
VFeonPXQqHFaHLtowFnpWGw8AzEvhbqSNFU2IPdc0z/clMJKnfw9d2snvbbUGGhdqpZoTYHW0X+B
erJfdckwP+IS837mbZ3SQGtIKp+6JZpWDwPYJOOlg33BttDGvNpR2NTlYZ1dB+indWWLq+k1zoHl
rc0a90q5WZNDzPcqRjgNX5Tf6fa0QDx4zXjV9gATq3UF8rxAWkoB8Rifnkp/k4WDy8widzHwsm27
DoMXX4BVuccmZd/RtUp0y+ju3vrRh7mpbOQcokIC/WUeum9w4HLeeUn8H7Uuup/3G/a2Vv9kU2Vq
tkultFymLLuqWJ3Sbk48LV/qIN01UFNuo3LbOZRZ947jG7hByiy/Ej99UYFDknoRa2d0tgY2lsM9
XE8ZhVTHlal+T9r4GK6ua2yhDcROOBziiwfEMunNb3PglzAqdcW2G1bmGoh1c561UYg3TwOy88my
62V2rOO1KuxbP/mscQ3U1h31/DRy+LXm+bVY/OdRs4c+ah6baouGBKZvs/59VGFYiHFWF8gD1W/T
3LN36JKtlQxa0m8WwDs9FpW9O04XuG8uz5BvpofKq8TK+sACL7P+PfPjBbZkmKnCmO+aOD8HDc4t
RrKyeLKFN9DreR6q+6Yc/kqCHWUw7+hSn51sPt5Hri387fcPg0NYwJCoF7y5VvV4rJl+8jOQmLE3
uR/elvrb7x/C9703pahPaa7TMO9c7C25Ivv7oW1vbuA19buIyRyhU2fYOzDPE6FznCFHuy28idmh
cDVzaHyRS7bH8Hl2QwJh4LW3tyXGwCwRE88iQuVV6DnfpQtua2sZ/Nj27gZicQ5dQPotb66tE5Mk
E9DnDYZ4z1brni1vbxbGL6LlUbj4WNFDb1UR5zIG08oYb2lWsy6+K3RQ4PxPXpXbXQWv/5jn4nAr
Zt+UGrM2PiKE4VAaqRmc7FQ0JJnK5s+FDN/vh7clxkBr1eH+gqJ05BpGLzSjCU/XlHAso7Bp+jF6
C9RqYiKvfKH7wNdJzXqwdkiITVv2z/23v61lPhnpTfsP7gvsGCSX10j+HOlX7v7ogsc8vTLx3uRr
4uefExWYWTPP50a2JWo3r37nHeV8gVj1D9dZnpxFXLFoTm4VRGpTZTRmFrOCPq65w4TCxcycU+9S
YSX+RNouXRmDbM1toLgqhlFAXFBeGVYlSV2U3kF3/VqT26IbMMZxcdrMbSWvSy/dpJCt3LkDdVYG
OEt0kzjllU09F23RXJuGHT0WnmZfJPf7kaWvmoQp2k31koa5BOO6P0Kheb9Uy0/llV8mL1gh3lmG
CZM0pQu/nGsouuLqqkezqiSs5R8qnV/uf4EtvIFjpVkxlcEkr57oz/MQHnvp7WY1bes3/yFMtROD
hjpGf7/2T7gc/tJB8/n+m9tyf2vuDzOut8xDkHeLvHZhk+iqSiS0V8fyBD37+w+wDBLEmHc5RaVZ
DmbLdcleOPsawzK96V5acaX6km0hSQO2/6mvh5704AgkqO9eW+Z/Lah8vf/6nxY83UIbmJ1yj42k
E+KaVnOSueW3kr26/ffWzVHquiTFLK4yrY6k/CbWPMltbWIA2S8lCXAjX14XmFlOtN5ls/jWBv5O
h9GmHkVNyhQHgKcoxajq1mNST8tr3W4RDw9dapKlBKMphGVTeb0JsxY0+5kWzsps/HliqEmSYrSP
/SiIJPpO3+8n5QxJvqTk6jrFm6hYsGJ/ZHvM7fcPmGjrqOoW0clrhcLOPit2xRh8iefgBNmtlS+5
weu/Uyc1i+s73HaUQ9HjIgjFSQUMVNJ62/6LmsX14TynuQ5qdEskRIifhUgvrMYCKSwP9zHx+ZQM
RYx/5wdS3EMfakDC5cVujumDwD6jbMmubsVhWgYwm5/Gfu202ZYqY2Vd4+whjaJWXqHpBw+D+NBu
km++dVUD2zLNWO65aAXWD7scvLJydvcNXfMAs/UjA8eDPzvL7KIfRV2+wygILfovvf59rlYOPT+f
dahJnkqLxplpinEidsrrUGf7rOGPmbON7kFN8hSLeEyXzG+uI4yK6rT/GhfFpn0eNcvted5PsRzQ
R0k5x0kc6vk4QPBmZaliy4uBX+UWQy9GvLgfyTPWFnuZs2PlrjWrLfzt9w/DQwe3eLUQD5vUoD90
8e2qONwPdIuSMDpldMPBh/Cu8H2Kupb62smvboSa2me11mEsUDLNQRalu0rGpL5yMeyLDKeH41p1
gC20gVKYU0+YtGCwLiMv8Yf2OGdrlwe2fBsobdUSgboa8yupwuc6DHapIm9SlSsnJrY3N1Aa1KOX
uc1cX5H2PSflESqcKx3REtokTEmVabfq0JSjeA0CdZR6Yycx2VJp3AfaqYLmGhUl/Nu4/tlIJRM2
r+p8f35GS80C+5YXs9sGXn2N3RfavMH3LimzFy/8cyr+vD+NWNrV5ExFLuVhCFe966BQhpHimHZU
xyUdVqZY2wcYMC15mekAxRJXUV6rXCRp9tdYPzj+W+etrJ0/X9pSkzYVsjDnQYc+n9NXOFr1zgMP
X/n8JXf3brhWo2frQ8ZkO4BgVLc9JlvPLX9UKFJKukz82tYCBmh9H5fQS3jrn5qjcLS5BDnZtct8
2BbeAO4wNXwYZjSwp8uDO4mHinh7pxhW7udtDWwAl8ayd1WF430Yxh1dR5w0iHElp9doyX8FLmTe
N32GyZxyZi3ZSGFC1DVForMiieFwEnnbdr/U5EzlbIZePzwBrpP7Vza/1vRHNQ8J69eMAC0wMwlT
fkNbVix4fad5qgIUGP4ZZJt21biU//dUVXuMDdOM0L73UtYvbH6Ww9f7SbesnUymlIinZgrqAG+t
v7veY61+9XUHP4BtY49ZYR8Qz4c4BpJeu4+Efi/d/bCmWmwBbGAAtlJelfIQo4JTv6c3R9xu7T7U
1pIGXLOcFgI6POqqVPMQBvqoHfbVC9Xr/ZTbwhtwzRwvFFylzbVmwYEG+Y6W4jIwfrof3taiBlwj
r9FR5Tf5NVMCFRYEUA1eG1XumZPt7z/CknqTKTVgr97XJADNoJ9Orp/9aEu5rT+aTKl5IMHSewOW
TvWbLh+k8hPV77j8se3Nb2Pch0VfqouSFaTLryHK7IPzhP/Ix7ir1ZoShqVxTa5UnI8yqrB7ulQL
gc9xyliSLt4/jtBr4qO2J9x+//AJjguuV6qouPpN8Rzwv4uJXNx223UrypX+HZ3XcHAcCfLv5l6i
nGoX6a2pMQCrBU5DchewWlh4dpr8QOcxcf21W+j/rVz9ZK9vVtkrFmpfFJjBee/vlWyOofzNKeW+
6XkCUVw8Knh0+EU06crEaGsJA8jQsPRFWDBxbSQ/tqgz4umwVz493O+rliMxarKnajfMp15JARm5
r633Vxl7h7IZDmrhD/Eon+oiTIIyfIEE0aGp5hVsW4YPk1fFISG09MMgrqGI/vY8LFnaU8A8mbgQ
vLn/YZbhwyzCb0edhsttfB09vhdu/M6CbO0awxbbAHg8NHODE1xxzUS8y/X0V7jQbbOwSa7i0Yit
M0e1q4eSwSHmB+0ue78oj/ezYulNJrUKjOXSmzwPIwd6k2bk7OCGs/bXmDi28Aaws6jIa1yJpxfN
5n3ThRelupMolpW3t+XdALezuL3nsUZcyywJpxfIHtzPii2uMRfPZRx2RVArlLTeKmcJVOVg2bfG
D7VFNxAME8MxViXeuqbze8VlvvfFsmbMZUOSMREv/jRMHHySq4MT+R7FpgQb9keity2tTGpVJN10
aedCXeOlQCFPNOzHeXwm0xhsW4+bDiKkKqOIljh/kbU+Qe5zD+3Yb3Hcrsz0n3ZISk2CRp/7Q9Mt
i3zv5J9xc2kh1dtWP+/3mk+3LIh9a5IPc6TOvNGVaRGcoaXafY1xir2bqYL9XVvug4bogzdFa5q3
tu+4/f7hWW1LmnIZmXwP1bdMN4ksjkW+Ipdp+w4DtIKUSgTCk++z+CeDT7d4Cvlrlp7cvtndz9Sn
e2tkysCt1hHt61rjCaN+pDK9lBHZZ2Q8sib4Rb1urwN6vv+oT8GGRxlQ7vug8buY+5eoh79T5u/J
vLZij5Hr/0z9CG3gOJ6jOe0jkb/naQgSUb4ntfPPRNlT7+kv40R2QZsdGum/3P8SW5MbyPYZZJRm
Nsl32eVHVyzwVMRpWa63AI9Sk8aBe9oBFBckahi9PS3mnTOwfcHzLUM1wt+6wocOW2lJlyIl8r2s
fhW4bAOxY+XFPx3xENmYfEXRD11VEP7e0av2976Lezv/WXUraLCk3bQ5ULTTrFlyH9aM8mfolYns
i2Mz+SsUF9vbG0CmqecTqCfl71TVL5A5+Kqz6Tw2f3O+dpJie4IB5zEWpR4CDHmz4ycRuczQ9x8Z
DqC3HPcj/waY3YUKyKci/oTb935YDt742/0eb8GuydcIncVXvfb9SxDQH3nvLruYsE2FN3htA71C
QT+wn+v8vQmmPYmHo9gk8B8isoFUFAcJr9Xo67ovrmq5+v38UKYraxNLfzSpGtOcOWk+BP6lCYbn
gXpfwtr/4uG8YFPOTbrGICc3m8vGv7hTx77Fue5OtJu7H/ejW/qiydTgOkUVN+zR33OPYDW7042X
0Ph7tyaVb0vO7bkfRhmSFbzi7uBf+qLiO+KEZF+5AUyo9Sy23B+jbQ3AjlQMAgWPmOXHAnZY9a4L
Qi9ZhmYndLzF+RA9yNS4AZNr6YpY+yhh0cP3inH/m5bNGsfcgiuTtREUYRT5rAwupHTUruZgCqs4
XJlwLbOiydYYqrBnpa/qBxxu77T/By9ecpiUOr17iFM3GeCk0Xy/35tsrW1AeBoyeLkS9KaBwq2U
v1WqTOJiZWC2BTdA7KUwdZjIGFywWoeTq3gp6j+pH61k6fM1FvkPRYNIBSEFrN9I2O2WOn+tXB9M
BJbQur62PpTc76fo86YmJl9jlK2osq4LzoK7ar84dXaKfLUmqnmbvP+7AiImZSMjQ1fgOFS+R/1j
lrtJl75AzChx48OUvqRiEzuNkthA9VCXTgPPHowaMk0qnzyyIdxyKoDQBpqpXLCKTiv/kg/Fn40b
8j1ZJn7Ylnxj5vW6pccU09UPE3d1MubLX63XbWxYY9at03mGagAPLgLWt0vi6KXZVTLimw78kBhj
3czKSQQj5KnAp5v9fZyx6lFNEz2M6KAbc2/AF0uSuEsdTO+ornX3ivRhn+CswHNXFoY2jBkIHm8q
viVOllA25pzjDMITkL+awGipRuhfdWuKXhYQmEQNSNQGDWcKmarC46zyMOHS24soPxc4zVzQIqxY
M2T4fFBCFaMxv1VQJG1VE1xC0bW7DEVfS5FXT66XVyvD3uczNDHJG23nNrFu8QQ85VRqmUxt/CvP
ioMTufv7sLB9hAFnt/PiCXOmfwlDMFpaps8L7jsuVZrqf+4/wTLqmRI4jDUZdpIAx6yUk0Dgrjwv
TrNJhIUSk8OhvIhOY+d7FwHJ+90IcZDnzHPWblJs724AG8L3qcqDMHpz/L90BGm+eE3ozBbZgDQu
OALVdsJ5K7jez8F0nsUai8MW2oAyqsoq3P5UzTtuOH4tgfva5PLv+21p6y0GioNC+Z7SeOshZ1eS
FicVHiMvXZvCLOFNFscwhnFK8yVAAaVyLx25WVa0OMpvW3etBNSSHJPO0VXEKWo38i8xxMj29TgE
7OTQZdCX+xmyQNYkc/iB6jNUMmBHMNN9OIbvXupkSRaESTZiRXH/IZZRzuRzqJR5RcSwHIrr4j0D
nTh1yp0OIKYdBGH9jKMtuY/HKlthX9ia5fb7h4W8V3ajL7R03mBwvQtyPEoHO2dV3ssW/tZUH8Kn
qD5iM8uCCwwj293cjPwywTcSlTHw/b2fMFurGzjm0YRdQq2ct7nDAW+T7udi7ajGFtoAsijmvA5m
rN9Z1r4PvIXkOPyK9tve24BylYJsHeS188Y7qMENkGHfKW+TiWFISWigecJya4hqLNmXLMKiZdyr
Yo1qYcmKyeTwl6JdwgwJz30PRHd5bNnGEd9kccTQrW2yuscYxN23jOGSpxhhiHw/4Za+aFI4xDK4
wdSjq4uF/cgjWZ47FxuZG9V3pStaFkImk6Pp64pMc8ffRfxryg+oZCjd7nbDLdco+pYhyCR0MCgE
t7xFpylb8OgJ+0WiAX2HoR5JvN5Pk+0jbs3+AbLKCbQMgp6/N6LYBzF0rB4c6FF6ENnh2wYdk9zB
vIlDhQE9KMIlWOREFzpmF6+ONp0kElMEp5jiMYpY67xh2Dz4rN/7bEx8ssV/BNAyTRT8EqylYEAn
LTye+FH1i099kqt+5e1t8DKQO4J2LmlUqoeMaKkTP+s9dhzSKVzzjrbgwOR3RDSQjReEEuXEX+Yg
mYrv4ZomsWXyMvkdeoI5oMYM9eCU3Yn0X2LRYlXYHSCKJvwev37d1EdNSZysHPyOtQ1gUH4X7S6e
HxvIC8bsVdfltn2fSfUQKC92K4KlLacxOwcLwdVn7tM1qzQLkE1DhVpnuFciaISQZEka/LaMRxQy
HKJ0ZXth6UUm08MbmyEikDF8K32yn0X9wIvxfD/5ttDGhOuOWQTVBx5eHE77w0D94U3E/drwY+ud
xpwLJ4UQ+zs0beTitCzP9zGd9160SUQPh4rGrFvzVHVDfxvd/P5Q11OSyS3qJohs4Fb1cQ13haJ7
R4kx5HXzn1Ufft+UcZO1kc+F26clFrb+kvVNEgVgO+4ynY0rBwSWnJuUjcYfXBUtfvbe9P7Zj3Cv
00cPAl5s91//c6oLDllvU82HKQUine7iOlGLK4AXLhtUcOxL/UqH/2PuwBEF5SLnFAXTHQwy7z/T
MouZdI48hzSz1G72vjggLeuzU3wjt7/iV8FXHmGBsEnpaKJWR004hJc4n5unNBJ6TzKZn+sozpI2
9/7e9iXGfJzSaEgLnXfvtbr42Ymo91q/d/mBgPh0/wkWQJvSOWOqeMfbxXmj6s3Jl129TYMDDW+A
WQ297oe6a97bdNwDG4+wLNw2CnkGkAnK1ZEBYKJswteQkD4hrruCB1tCDChP8W084+ivvBl3npSX
OVxzTrBAzeR1eBGMf6cFGSlZfoy4fxSZk4yBs5IVS580WR3DyNoSV53BmQ4oLB6zZ1l2P+qmrRLN
xcrka8mOqZyTDqPu9DA5b3FPE+U7ewgHrIwUtuzcPuvDQCH7kCtoYjTv2MfvfFfugjra4YJsJbzt
zW+P/RCeiQZ3m55q3mXp/Gwc76GM0jU+jS3zt2d+iC1KssTYTTfvKakTLcE9765F8TSPf90HqS01
7r/j1+EQ5TnY1u/OUB9kR/bUkV95Pq2cbdjCG0hlQaeoQ9LsPS1/+cNfVP2s+Z/b3txE6uCzwI0R
mtEzmZ2DJ45UrSkS2+YW18BqIMDn9utcPPD52FyGU3Yod5l3mA5yX3wrTvc/wdK4plSO01ZNsASx
85bmaeK0J0hV7uDNFumVu05L9k2xnCHNe8LVCNregAJB+M8kVdPeZsV2TQ7Q9gRjCo6HviGO44YX
4Q2HsdKHzJ+/lYFeGTFtCTKAG2ZDTccU5hFhpB+E35xRvryvUMCG7dNKG1jAy25f9gFg8KssnCpX
w3tN6I6lzUH3a9i1hTawO6Icupj4FF44CeQTjEO8xCFZv7IUt6XeQO4c95mPk0nxEMo+g3U5aw+j
79KkjGO2iRpCTPKVbArIvJaQJanifpe77Tkia8fktrc30AsvTFisjjFsQabprVmCehcyueAe3l87
wLM9wUBwWZSSQsgXCG7ID4fP8EIqnkJ/i+ketusm3wr3jXBFztDzU9zaHT04Lj23Nct+3B8ZLC9v
0q0IXVAiW0XYDDHmws8EZV9zVXxTsV7j7FugZdKuJqla4eLsF0pywSGrpoN2aJ5ULT33c7TF4PmW
JAO/uZvWEcL5Z15wue9bKc6wDV8j8FnwZcrodEuMqwW415wDf/xnLsl8dkuuDvdbwBbcAO/Sj2OX
ydQ/6xEHy7XnjLuoXjPMtAU3sRt4xRRmvXNh8ffR/aLX7KdscY3pth0XLw2J61zaqr3O/nJmy7ap
xKRbYSRe+g4mdZciPS3jnxA4rKN/7mfa1hMNoKau55AiQjIy+tSyH0NHEkFfOF0T3LUkxWRcRV4W
q7GGF0gZNYki7g53l9u2OCbbKgi7PppyOPcMnO+GhRzabljpf5YRwKRaZaOug1bMMAVi32SrEvd3
4vx2P+G2hBiohO9K0zuyya4dFckURadOlSszhmV/bLKrFtDi1Rwp+NGwxyz9SaCQ3/WQ3a4THJGv
JN32jNtnfZixM1dXcEocgrPOg/nSze6EYzoy7ovCLY4il/0lGJa1BY4tVwZSnXBOUa2KZpj88gS/
uA5l3Kv8G1twE66cdpAuu7Vx848S7AA5jf39Jv68romS/yjjBJK7fqSQJPHX6Fyb+hiWNBmKep/G
8szbZ6eoksrxVzaIti8xMAyNixjlPl13dVR/4V526MTK+denOADR6sZT+9DaUDeVqhi67Krzb24c
Xd3sNazbLWsoBI/+HTyFPWyjMgmlWW9MHNruPOw9y2aTNRbCG6vjqVajpBLtW7GsS+jwmwrUH51a
Oyn6NOkIb+C4KtspLyjIYWWx/Fr87k2GxcpVii30rTU+ZL1ouwIapxgi2vCPXg8/+bJ26PjpaI+X
vj3xQ+So7HoG7xXIzhcoGeYPqf7Nk2/E37KcR3gDr20RN5phXXzxJrHDMupYi3xlCrTlxECr5xYl
jhxlcHYE3ITzKdbQdmhWhntbcGM93LdOGnQzrC1a6XzL0n7n6mBjSgxsOugn0EsCgjotTwvVX2W9
bAttcqdSHaZcNG129dOQXSM99ElRzmv2LjeY/IeeCO6jgc6pnpoyoOgqLeO7in5N5Q9VkaSpv+fR
8f44aemNJl3Kk+3kk/9zw8K5Vv0U8Yc6e6qmlf2rpVVNr7AhzqueRSAbu05QPgRc4rZQl80SrUyF
ttc3YNrGARXUrZwLdXMcRx8c9mUhT9naos/2+rffP2B1CXyQupo+u7KCn/JJfKNNtwImW9saOI1x
28NlwRF6KL95LU4Si14tSe/AIIjTpTlr0kQro7ztM0zgCqfVbjgCACTbFwpyT97v97uPZXKKDNRS
Iso8AF3nIqf0mC/fIEy868Xa+YGtdQ3gpgsnC5zssmu19Ls6hMJZllTyb3dN0Nfy9iZ3qo1SP8sj
x7m46rXM852r/mqHtetsS9JN1hT8mqFbOxUOFmMYJGfXX5Ksq3/cz7st+K1XfeiYHWFNHMKV7JJm
9OuQxc9htlboZEvKrTE+hIa3ajY5I+TPPVc+gzaSuEODsuY1wQ/bm98e+yE8Si/dWbl5eG6i6LUI
4PbtxqU8bkvL7aEfgpMRhwXRPEXniUe/09uWJyTNuIIiW2IMxMquAiEat7TX2z0AijyTsGEQMl0O
297dAKl0Umg5sio8S1k8eihjP/J+dDcmxsCpFxVz5QzojC6ulis2Jyj6WJkCbWkxQDq6nZJOhAaN
VV8evTGAMmoTw3/W8fb3M2MZBkxiVFuPmGbBgb4E3C8Tf8mTLJMPjQyfm2pTBTwY+sZUmxeTYouH
BIX+T+GhlHxeqyex5MekR80VtsWlqOFiNNNH0Ts3aeyT0GsV6hY8mdyoSVVp65MM5xKU4cILFZV1
tOXuAjm5fdEHNCniqTakGGRk5vymSxUmbOFzMqrB291v2Vt2P1ngmEI3cdBKDj0kbC5FsXPa7233
7MnXwj0x79zRtUM4WwsYwB3kOPIowncwEp/TOD8Vt3/zNQDYWsAErmwmWNCiBaDgjlWacypnsYIt
yyLBpEQVrhNrJUqcDAVi53u7IX2h8dcieyXdyqBme3kDvaVKCxFriHvAvOeUZ81j2Kz5IFjSbvKh
pKfqKCSA1BzpA1lkUvcMd+BrSz9LbkxOVOlBWKvvsThe8seM7MLqN6/9QvgjK77d75yW1JhkqKH3
47DkeMBtxHHHIVmKtbPVz08nULVjTLIuqnIzGBUH5z5Mk3Z89rvyLRIRLJm+UvaQElyF8fZQMrKy
Tra1hQFlBvvuIirRkdK+zh4h+cISTlI8oa76lb5qGaVNZhT2KW5WEJ1CVmeCIZlziNr2sQz4DgVc
K53V9ggDyKoe2dKnMPIGT/DAZ3kmY/XnGMfJIOqV8ztbogwwD1RlEMssw7PIUeTtgWgB2852gshx
u6azbvsKYy7GWO0wGS3pJW6wiEgDWPN5gd8e2ZRWD0WYOysNYvsUE9qylMOiOzipkEsdvi71KRa/
34eGJbRJnPLy3FeTQpYCqY9BPl9h7XiOURFzP7wFeSZvigSDlFDng1Fnd8zocYkO//+4QeR6RkY4
Tl6qah69U+Msu4AMT0G35qj02WiE0Cb/pIfpedBO2nmsqunvEjpTMK9+iKT+o+1xfSXFftMXmDwU
SG+7vB+0d8oqcXHi+VBtcd2+fcDtwz5M9tTrWcfGwTsFYw7lMGfHx2g/Tc5K6j/rMbfwxoDHB9LR
si69U+l110ksp2KRBxqqlbzYwt9+//D2A0WhSOlU3mnu0/0ET5zZPbhrvf2z7nh799vvH4KXYh5w
9S68k+9Oe539PaEg4n5zfrb+uUU2BrS0U2Kep9l5HEoR4n6WHKNQP2jogbY63kWC/hIQyLr/LNtX
GCNbndK6wGYahjhyTmRO9nW+Rczl9hnGiBY5QzfMIXolr6JzTxWKXaL3Ko5XsmR7cwO2PcvHOq1K
57HIxu7CRD2ex7jeFtykoFSFaosqwpjQhzjPbLObuhrPV06RLe1r8k/CKky9xVmcR9pXB85PbP5t
qngi4B8EkuZCv99vWsvgY4oCeSRGlWZb86eUfgnF8iaHIt9Dt/NnK4Q6+iqcVpYRlpYwFYLGlk0Z
y0bnUcSNk0zxTA555ve7+59hAbHJRGGcOazISPoIbU19mIsOpgXFvAdzecO8gn7Kbp/1Ecg9QU08
m9NHHySdwq92LCcv99/d1gQGkgOlp55pnj1RaPUca6f+0lUY+eH5qiGjEwVffL3mJmlLkwFkHbVV
oHKBRhi1SGZfF7tqYD9Y0KxRI2xPMPDckqAt+rrJniCSlWHD/Q/hc5GM4ZrytC2+AWjc2bSkz3DO
zKTrHPMsQ8m9dPwDNHXmlZ5qaQ+TnTJrZ6kaCCw84ay/TKrATThj18z3zxmunzhfq9G2fMp/eCrl
UKeZwnP04p4iWu+HUn5h3sohsS26MSl3joa68lxkT1NFf/0PZ1eyHKmuRL+ICMTMFmqwcdndnrrd
vSF6uAYJEDMIff073JWvnlVEsKqIWgiRykyJ1MlzeOacgpDgPL1Hjg3xoKJTOsd2+watchfTY0Ek
w7xEc4n9T+BYW2dd3Qus/3+IOAdsfNNawb0vZvKF+H+9ULw5EM3dFXSqxBO02yeag0n7fsXXt22b
GGVwWy79bZeGv8zNBjdN1lMJgsCWK81uqh107s4Hx5xi0+L7Up7KEGTjbsoZzRYLbNCvgexOaW6f
Xbm8XDfQZ58a6wIrgWyvUpmtjUAbUEBH+yYf7jKgnVLwAV5/gG59lUgmzdymFdoB7sNqyGKHF1YE
mv2bvCnP1x+g2UH/D7uSihlizo5xoWD1alyQM2XBI5+Du9bJIGszn3q51WWoWWYVy8JDS4K4xMMx
AyrDgA7cEH+LxUSzDiqWxUUNJ2COa1xA5XpCu+QdcUTMaH3i7ZbSrWYlTOWAnXaz09qz6Zx9DikV
y25nqEi109Enw55Wc3iTim0hkCGw6sV2zoYHLjq5zN7Bm4e3ITO2srbuJZQNevRxI0NBr3vmdfpD
OqiNmCDejHjO3q+7k24hlG26xqcBcBpYiLDBEayLZ36xrSAatuh0dT6k7M2O7HM2ZLZxsWkvcMqm
xqnN7D0M0usCKOFcMTMdjQnHSWNJn/PJ+lLVW7dVOssrgcxcylIZYqdpKWMwS+7GhDXiYKXhVih/
bntLBbKgiD+JRZjGpXZFdQCG4MYX8mhAePVM2y3ux88XwFIBLW5Yiz4UyBdLVj5kmR+3ZE+d1wus
/wOz0Kl3vIxATF42ycLMuy78dt0rdZNeLfZhlxwgSNuCj8O4OJ7xzSJgXxkACdyVoi2VIcgu5jbP
DM+/w175PKbdr9rPon5udtzwr1ZRQrZtMmp1xMzu/YU/2fb4dyrJ03Wz6BxGCdYedJRVwxCsc9DH
DutuASY4QLvrOeyN9+uP+NztLZUlaGBOSfsRs3cnBNTXDG3lU/rPvrGVaAXJQVdlKXKBB/qzA2va
x04O9IEItlVh1/mNErQNaG38cEH5wCry8BROaXjvOcGu/jUsrQpuMWq/nzLoxl5Idhmz/hudit/X
TaOZuApsgazb2FYM1TIy2OFBVuXwheWWd9g3unJqrm1Zz2OPcDKg/p50KS1vDYfju/v68CvwTr20
Ws2iRKs3Zf4yc2qfq47GJnBz2XBK/fQ85dVtIUUU0j/UNDe+AHSWWh33Q2rI0qlsmcTDpLCTcpze
Gn8P7+X6HusjPwwN6cMZeKsqu/dYf8dA4GxXw8YKaMJKlXLqy6V03J4Zl8Arz6X/NNHpe9P3N9cX
QGcT678TLwVfpqGnqJrZ/eNK0X1Ci/C+kpylIloGA/SRAc2ss2uWfxdiHYJ+PgSz+dKGKUi0rXNq
WhvXGTorKeFLcZfRVYPTXfCdF3niZabA2YvHXUZSsS0pTFL7uWOfgRml74WbAULt2bLaGP7T/jB4
jwpvGWQ+0yXzuouTDwegW+KqbU6Z8UCsVyKKRzMPomlGAQRFCWerf1SzIahEQXwqGw6eDuu8lEX2
a8L55G6wBZqK8uIvulT3kFeur6YE+OIYFbfn2r/L+2U5o+TVVhEOL9nGvqBxX18J6bQXYec7gX+3
BIb3UJFK3kmwLj9fX3edjZSorsDHKwwR2GdjyZ5p/80vgqNfgt4w2zLPp5eXq32Ufdm1+DIHhjVd
BodFjE8xnZ6m4a6qX4EPiAeUlz3jN0//Xn8hnbmUaA893DTVrHUuoqxPFbRGad9uXPZ9XiSyfHWH
bsLSnkfDuTSgZITIfWHPcUjjLnMOUmxhkj7/grVUxqAiG0bfKPGQwujucO/qNl208PGtmV7NIra5
s5FNNM9RUTKNgypUKmfn4gwOWod/BmI5Gu10cCF56XQ8bvkewV+sv4qVYWXP0BxOoHskDD9CW1wT
OdlW15pmd1XhMsG8SGIL07nU80+/q26kI49BZce5IXEIeVis15D2x+uupYkVFTsTMLPpmtF2L9LN
I5/xuObs0DYJ3W0qJdY9YWWhC9Klc0GHYzt2bUxsfzlcn74mMlT0TOm7votPcvcSGMXjiM4blGit
fuOUo3MnJcgdbtJSdr4LnZ8lHpw6robgby4lmt//yTLzXnI33vcaSoA3ZCy46BfnIjtaRrwXS8wl
3Spa6N5DiXGHGEE6g63xQub6UHknO//ReOZpcN/s7MtYbV3M6lxJ2ctDySEIYAG51KRDFNbWqQEH
Ctr9bhtniyd+9ZlPzp0qnoZkEEtzstQ6m7YJaZ5Xl4XxYv3atQgqmgYSb7QfaIBQ6NiRrrpLI5te
9o2tnMdlVXtmYCLMHAswUtvKhnPWGd6G++jMouzW6PIRHBuRfZ6r93L+hvupKFv+7Ju5Er726I51
wBG+oSMOxC+jQAwbd1Eah1HhMnO9VNMAJMgZmqengddRO5dfXKAd8O1yuj573UbtKjHcBBIQkBGL
apC/tvlcDm0UBIc0/1OAULQWz5yVcR80G+lI90ZKHHdAyjeWF1pn2Q/PwzwDQsPAo/loufR4/YV0
S63EMror8qA0EAECmPy4rusfQemTSIj2/foDdKdalWwIlMGOJ+bMuzjOfOjFr4rctWYQ90YOmRUa
tfWPYvmWz4/g3NxwX00SV6E0aePiur/w3Es5gVvZ7yQ9uqAs3lgT3ehrVvzwjdc7tbBoEbqXkTkx
h25RK7ewm7qhlagu0mly5k7YZ9/Jvcjh9T+TBxDD9YXQDb762Id5l7SW5ujgSq3L7OnOQHv808DA
dHl9dI2nqgxDtWvUZApNpAz+F9KoRU7jNCyilmwkU93461t9mL1IK8gY+7Z9nkzoB/bRMB/mPGqL
PRxqOICpxELLnI1tXxDMP5wPoT0eqfn7umV0dldiuBHcmWcKy0Dt70Tt5SEn0+n60JrgVYmFvEaU
Iajc8UE61AdrSl9MKiPPmnbaXNmAzQZ1Ndla8BhZH0g+R3mFL1FmA2DX7yt1qhivMVusLBhC/25c
jPCLlRsWB2t/Sr5dN5DG9iq2Cxdp3dL4sD2qJadhGE+DsUXRqXFIFdwF1RdAuQ3EKhskpC194+Cz
/M3wvZvM2xLu0k1/ffYHpy8yKAnVJhYgdMbzmFnxVGz1jGhcx17//zB0lYFcpSlRwmae/NIHCFXJ
7R+28H7ss7wSr57ZmpZsUSsBCRwYS2I0cR/2jazswOlkGunouzAKEIek9G/d0j/uG1oJ1VrOYiyA
Bzwv7N4s6NmdzZvrI+vMrWyznIMXHN0EKHAC8k+CKoL6DrgJthoidI6iRGoGhpMRxxKA/Gn+ZhpD
H9nWFk+XZmwVzTWQoCvGobbP8BLIdQioxG6BDXRDK1sp6LOmNuswdNV+y2R/mAjb5yQqfKv3Ssur
TY6kaxkvPeV5xM0t3KVu1kpUyrRIM99A1pVdeKiM8aZ3tnZR3dBKVPp5ESyyRmm6RfviYW7N9gDZ
rPN1H/wXw/HJ146K1WoKOnbDIIxLEzpULjeTHTY8A1vDaIhX1tGJ9Id8qQzzxgHxSfHbWzpByhNd
Sq96GMNwrA7V1BjoDAiaSqQ5mJ9yWT4zYIz6bl9xXpWBC4KB0hSq5P/4MxCv8eKiQH8wRzvd0pnT
RKLKP1QO1Ty14Cd7l0XBlm+uv1jWgTdNzr/NhLr7UDqWKgTnm8Kdet/N35ew7o90EfNrlQENmRlW
9vf6euqcRQn6VJB6mPvCf+9Mnp8KQ3T3VgXGpl2jq2gvly1t6hqd/w64CEoIQ+Uex6FfNvKhZu4q
xssC99EwhwJQuMIurK+skDhyVbiB2EOlhPOcSkVEGBkDXELiAWiBt4+8nG96nk+HfcZRUkDDgrTJ
w7yGjkdv0yQsxu4ZRH3p6frw/7INfRKpKguRY5XUGMXaKeoHv1z61Ig5Bu9DREr+M3dBIAmB3xe0
fp/q4Q0VyigEDWbYg+bKzZDy/K0uQd0qrf9/OCT4TbtizB3kiCYrD2PDD5xsAZw1RUkVAWbV9eCE
M4BUUUG/L00NnrQFlbzs1MwjuE9/ZzQ/tuZWv5ruTZSdfbZyXApMOCxHZY62r0oc/GJrbE1GURFh
Cx3tkmL7ykC3d8OIH7ns3PnfrrvC6lGfeYIS5LiNHtNwMjA4DZ5954td0QhQQqCEr4+vMYwKBms7
kwAtkmJ815QxJIMi6fmH62Nr7gJU9FfZm2kh/bTIowCtXlS8UmGe++4tq+vIT7ekY3RvoHw0L6Lk
xHDWp+RD9QoVkK824dH1N9A4qYoAs80aNce2xD13FyZBCSSDffS9R25XcYrKD/nHNbaKFrpHrd71
IdYMOtklrmBxUnFzMxK9G4UdicFvWTlpBChaJPL7eUg38q9uaVZjfniaBa5Vi3tllkcpJ8eqrqIg
L06+95WlFbqm2o3dXFcuU2XlJMinS9sa2D34EM+lY8RdaEW+JY7MOgZwNG5CB0444x3vtpoY18Pj
JxGjis3JrEtzM7PYfcD6e14ux9xI/0AmAEBfJ65n+pLRrf4P7espx/qyb13TpLTPI9v0os43Tsz+
GnRO1BdoSibuqSYkFrivJXwLlPhvgvzs/ZSMMAy9SVJcGOXRVD82nTihPT8ajQe/9U5VmKNs1ESh
e5eGYTw033rXjmY2bhwhP3cbouLNzNmZPRE4C652euJ9G8zKPtCwG45dPy0iGizc9ln1OG946eeZ
lajIM9pDY9WofDzOk9ObZaZJmrkvvAo3qg+611n//xAFIgD9gD+nGD8Htx3IQ+Kqz85WII4V8Jcj
Exs6CbrnKMcFA2obDFoGeE4g+4dSCKi1rwxmwU8DN4rupoqW7jlKDilyIXhNbDxnWaZ7F3ehzULv
29S8FzOUf8zwfD0t6p6jZI9S9kttVBOe07kN+OlZTXE0MfKHhRTlwesL7wEijFv6ALqnKR/8jRE0
wwSKi5WCvTraoEHGoesGfAMJF4Cb5vTl+lt9vpEAtPpfbyhHvvRduzq3RSr3PKOJ/uQ3fKMg8vlG
TkIlVSwhNow+rCTCdlhPpUZ4AwbsQ264Q1TjQvb6O3y+i5BQSQ50Th3ejpA8iNIal2YjbieqJZI1
j4FNOnSyPeby0Qi2FAE1JlPhbKlNwYjP6uZ++SEyON3h+lvohl1T+4e4tIVRAqCFYf3jAuGVjc1c
k01UXqYQvlmMqQEsHzBaIMPK6c8cWo+xrJutvUezIRAVyDaZWGVjccwnCFr8DIV/6MP2MGVGES05
/Z339M7s82Ngckhusm6nuZSwn/MAKKSRmE+dnO1D1nrfSFDnG4PrrLau0Ye16JjVCenb5tNKChW5
bnNrQ8le1PWGx+rWWoluq22cvAxN88lFs28UMIvGI5cbG8jnZwESKCFtDRMSuWTmU9jhU2JoxkPt
U9BDsSoOi0DGKJsdRtvckqvRvYsS44TJiluyN59qq2/tmFktKIRGiCy8XI8LrXsp4e0OrtUGw2w+
QYFxiBqjnWORMSAgGvaQ9gRHKvkeNpVxJnYzRURutWRpXkxFvjkNNF3NeUovPM9+0HBxI+TjfUUv
osLeLG5abTHO4WUJoW1oDxL8uNLdatnXTX3dVT74r+nAZoXH04tPPPOMMkP5uysbuQF30o2u7Ow1
LlxIOczpxYCGDYrc6H/I5n3oeKKi2twQrZpZg8Fr0S5n5lXd0QvJ7XVf0s18/f+DXST1QjryCoN7
lFzCljvQ3+FbVGw6T1UBbd3SZj1r+vQS8PC3vVSHzrXvHYd+s/3w2fKWx3RkT2AzeRVWueVImlTl
K9HueXkRFpadXqbFTqxVddVI0YMnwn/2mUwJ79qwjVnYnfs9S1vggsblmQJK/3h9cE2qUjFtHL11
PYhjsuemwM9rAxnu8CSy1F1ww0GHJn91GnOV9XMLg4gY3f+i/3r90Rq7qdeIZldOsySp+zRmL4PM
ToS/D1W94We6wZWUNffNXOVu7T1NGTvgsvLEQzeaUDW/PneNG6sXiG1g5BO1c+9pBFa2SvOE5VvV
r89ObD7aXpSdqQ7d0mjNuksgMnc/DfmpNXjstfWbx8LD9dl/Zpz1EYrHuvViBZbLiqSHlGYibPAs
FmMYAczvHK8/4TP7rE9QfNY3U+56DukSWz73tgTz+LyR+nRzVxa2qT0+ZHWeJ1KSAyMD7gbKI3d2
6SuiM2g94X7MT2Va5ry2q4TwBicCO8aly4bVNTZRN5y8zYORTkuXtIYZ17l3g7rLRsFDN7Sy2/CB
lswUAh+TrnnriuIdvcwbxAe6oZWtpgpDcEnNU5cIF7cWw4VDE++6j2hWUt1n/AFyxXPYwkca/zF0
2XNNp0djrJ+uD6+JI399oQ8rmQnT9edMdklfyrgRf3vyXtqPE9kA6eqGV8J0AF2/D+oncPLQ6tY2
+4iRFunZYJBkm35ffwWdhZQ4LYhIba+Yu8Shw42g1dfZM+5Hmm7kft3SKkEqPaOgKBJ0CUSFokqw
A/W2yGh1M1ei1PTFwFgP40N9OSntrxQ3dQP957pZNPNW8dFk6Yeir5wq8eweaOLqlI5b5D+aeauA
aLvPlqYvqzqZwvarUb3YvHgFa3d8feK60ZUwRX9qJicKq3i9V8d8nF5EYTYxabdUH3WWUYK19CBz
a9VwmAIUJc24nBfXj/bNfX2nD+E0ZmTszNXfDc5i8O7fdlkbj8C2XB9eE04qAtptS+mYAoZn2VNt
3jITIC50YHG51evwWTkHO5KqqBrA8AtD93/SkuLBq+wslpbH0fTQJoOZFL6/hdDRrYEStOXiQUBl
RC7Oq+VtkeLvXBobhUOd/ygB25j90OZl1iUsCCByIs7h4J3ZvIdEYjWRErTC7wbfCF2eyBo38qHb
R4WRnRzZ7Ms3Kuy5Gmc5OsznSZOnd9RKXzyxpZ/y2TEWU1dBz7MU1lBaMLqdo3UFNwtPJP9iBV+a
8mbpt0iMNSur0gg2g1maLccG3nhD1DVtMrn583X316ysyiKIdtjcJRXmX6Vfu+mrSd6L/Mf1oXWm
UQIXAn2NCRkDiKg0xIMa3fRldJtL2w8gXQhfCzEmnKQbhzOdhdb/PyQJ2Vl1N+ceT6xBHosQ2u9u
x/eg5tc1VnbctC9SR2QBT5izfPUKEQnSvoGp7XDdTrq5K3E7NXUtls6qEmkG7cFgYxXb3dbVum4R
lMgNKrclo4XsE3hmLNPs2NTplxLggyWsomyq741hqzlfk+hU4LM3sdo2U2wyHG3K7AUNupGcj10g
oi14uMZSKtDZsWc6ZrKtk2GNAz88ou634UCayat8gSXA9DPImLtEVvkNWEEfgfc52Q6L8x778BZb
uGazUdVWl1HgdFjAk8BWcGRZGdmSPZvL++g0G9uZzkTrkz8Egp8boiwhiJIsqXXPQL9d8T0IGYSB
CnkuFgcVjhJZ1A+qx467f6Rbv1wPgX9p3tRLvnXs9XU+TDt0UO1xDXO+rRus78+laHNyKiH54d5z
N+/n7DBPvnBexxq46CWepsA1joubj/IbLuZG+uTU1EGDhRwtqzkXYMeUUJbwppwmY+rJ8sEbxsrI
YmQk3P36GW+PtPaaaol9zzKCF8MDpWYCWZpujG0qvfEwjeDG+issz7Q5qGf7WtRRVVb2cpblOBbw
beCRiod8KOzyPTcFCF+u20KTkVVCv9aelpJkrE649BJ8qvzMTVAam83G3ZzGQWwl2wzQYywcUtSJ
29UXQ073Uyl2lD6wiCqHnzPXwdwUJU3Aj3mQQ3XocQY3zXKj9KEzjHJK8IgYccbEkKyzjgZoEEaW
ohLsbGQAzfAqIr6V3CezQOWgWd4rv3ym9ZsM+g0H11hdVdtdWoIb+czHMYE4R+aJV2EEG2czXU5R
M7yHK+oRzKEJ6BOPVZdFld2fvXw+DHIPunSNTsXywJPyKZ0w+1YUx0Y2l6rbw6e3+oxS9ghI2hEO
beakKEt+rlLDiipJtjoQNbZR8fCu52alx5wugSLrTd8+eXSKBDAtzS55bkxf+bAibmijh26skqUG
pKjk3j0kts8j2zp6aPxG5TydZzY0bUmn26DPCnQezqUvbp0wq6uNL0PdA9Zo+JB4IembUnOG/ad8
uBXBdA+w+UZA6YZe//8wtDWCTJVMFU06n9XHDt3e8WJ61b7PQhWm3UEFQgSQDknCGkgbjxxRfD9k
tDxez8Iaz1FpN42QFRNZtw8oZHzxZvsY9OZ5yqqzS7ZYdXSPUHxnqdK6yFMkeov8COxnd/45WwcL
pJ7X30CTz1SiTWsKOHfcjibERrVCEP7g0tSNQA30fd8DFNfxA8djE9oDE6N58dqfgvxgtNg5ecV3
Aj+cWsZLbB/8n6n9nrl/5vnv9Wlr3FJFXDOO2+liybBL8ebkhu5jyvONDVA3tLK3LgwQL3Colahs
V8XBtwCEsvz67fq8deup5PnQm6ZqAVVS0qbTuYYyl5U6tyKvNhxeN7yS44NlIVDgqKpkLEVk1Mg1
GQQTqXu6PnuNs6vw6mIemxnHKp50c3n0c+tmWup7iX5zumxRe2isr2KsDcbk4i54g5xZpz5LH6pp
D+s3dikVXc1xejShZl0mZjW2cWdlYzRMe+AM6+CryT7kSe5I3gh0+yWG69d3weyYVVSHub2v+KFi
q3tj6tMgWHhSEl7EYsLWsXR+ty9QVf5MmSI/4jhZQeqnuXR9+cqr+TzZYt+ZT0VNT0u2jF7rlklm
uaeedqfG6o+QpNvY/TROr3JndmScsyEFnbg0flr0T09fTfZy3eF1QyvhCvphUri04wm3va+2Od2i
aP8YhMvGHYbO2ZVwFZYhxsa2eGK707fKXgVJ7H2ZQIVIZ6acMrQ/9LiJ+oGqdMTKZ2DdNvxFkwdU
jHRuk8omHRaUmV0kgYDxqRf78HgQURx2WV5lypwMKowOxGOJ477J8Z2K76b4s29oJVSt1rcA3O2G
ZLD+GbHZGeW7bLfA1xqPUbkxjclAF5L0+qTiFKjWEXC2X/PmcUDjMOb6/4csU+eTy4DBwv1iWt3L
arrjst8XRSromaalV07gRE48shw8lsdBOt6weQsdp3MZZVcFWL9xM3MYEhLeS+vooRt65W+qd6Yw
lRKTl2wMOgP+AuZHSDqYR7spDsTZ00+I9G4qkdpONMhAapAlU2b/ZKXr3/K5Lzc+/j73mUAFKDum
X3Q9xdwp+25lDMJQf9NhD9rRB3ffWlP84DL+4qbzlNU8yeY2jCq+AEUmxcv1UPrcHwOVCtOdc+L1
wRqlYCD32vIA8MEufwxUTVfbGwgSbsFQZQPWn7mnomrQ6jEe9s18XYsPZuHdEhSuA7MIOZ6Wejq3
prfrjAeA/n+Hbnq/CHmdo8Ap2Zvj1Gf0IX2d5bJxW6/zFvu/wwf1wKYCddokbCCyODdtE2NPXU5W
BYK668bRPUIJVi+URciGoE8y+aWeTDQGXATf+ubT+Yyyp4L70iLLKkdTuvQxt/yLN28dNHRDK1Fa
W+gJsfOwT9I8xUeYl7A0/HndJJ/nr0AFDQeB1VHXh0nK5WHIz2XAozn75S17GI8RpioT5pAWLk4b
JvbrIYxKt45n0h1BNLtrxw5UGLFFJty+Ulhm8m9TL/aC91GexmbjI1JjdxVA7MjBGaoFxrEWEbdz
H8/Vvv00CJQ4dY0hbI25RYZp/gTo3s2Nrx553bem6+t8yAGeYPXYWwtLZmc8OG5wO4r5B53tL8Jq
t6BM/35d/H9RPFABWT0601ovNfDVQXNc3MfewlzzZ1eYfL7tuLnqoc05RMDe+mBMIUNv0X7yDFCF
zDQ7tcAw15AsAMB4ScDLNPEXDtEcg66taOhmiSdmpM19mVPDyyOaBitU/7pxNDlA5cSrs8xO554N
SRqOhwEo6qVd4mB+vz66zmOUDMOhfD2irtEn6B+L8zw/LNm36yPrAlVJL6TyLOAPvTrxMvYjN78T
ln6pU3meNvm3dE9Qssw4BBDQKUmf9OE4HJcg+LMIkHwzSppbL1z68/UX0S2AUlRdmhJdxjTHAtTf
2uGLEX4f/Y2vSd3QypmggH7u4Pt8SBr/9xpUFn1NN8+ousGVitiQpq5vg/088VHlh6zjbzGCJJ52
G+UZ3fDrqnwIWjudQGjJkMlo+t0Zf4jiuZg3XEc39Pr/h6GByWpZWVcsGQCQCBYWi6698XGde31B
NT6vQspa4ZXmkqXYQmYSzW176DexBbqZK2eCcmQMlKgIJwiFHAffvs/r/s6atsjUdcMr0erOaVHO
OHgkpGCxS8rYcLrbtPI3zr86w6gB5TODOmgyS8LBbSLTzqpjbfi7BOXB0qzEUeoztMOCfSlBm0Y0
QMzPEn93LagK9xrTKmCjTQcA7KwIUN5Y5ltshRqLq+yX7mSKMS9LlshgODaleCd1eyxHZ1fhIfg/
wktQjeV5iAWF8vhLIarXwdhqvdFkR1UsNpjA78DQCgUQmRejlQQdLIsVU19e+p7uO2GrcC8wO3Hu
ESwpC16d4ndAX5dpXw5QgV6zP450ZPiiqWV557lORC3y0s3j8brL6NZViaQaXgJ9BeQAiGPep+Co
GIn/NjZyX4pRdWI98NbXi4vqQzo3hzIYD+24D74EoMl/k2PHDYiHmpi5D/UeZ8b5tN740tOEvwrs
stLMIENeDPj8zWMv7L5MVfb1urk1zqgCuxoQBWSO72Iv8qdj5ZYXYwrjsM5OBZo4rj9CN3tlu8Ot
rd2GfccS08vGB1pl/SOY+Hd6uorsQp23wpkYmykVFnr+yG1d/JrN7HR97hpvdNf/P2x4Hakb1GbN
KmnM+tA00zH3qzgr9mFNApXacjFIYwyprJLK9o+NZ4NRZquqoZu5suF5Jbcs4cEb+xZdiijihQuP
gn1K0VbgKmHK0d3s5OEMv1n4pZHhM+28x8xP9214rnJGXRzhryq82E99BmIMEoPWYCOYdIZRwrQh
bElro2EJn60zuhTPEkLUWe7s8xgVvLVMIK9unGVIeju8KeiUjNI62wHfd+ZVAVx563YEwj+4iKDs
EpoEBEHLY18UG8NrYlVFbjl+7wRtiWgSSAdNkH0Ppbmxo2rs7qwZ6EMoWY3RWOC9HBLWNFFp/q7q
JsqdNroeqLqJK4EaiJ6M4XrSwHcTxNeHuzAb952nVdBW39WtcMGJADiqcaqZH7PGPg1ZcNg3cyVQ
HQ/8tmY4V0nWLN+JHMeo5vYWKltndCVM/RlgaYhOIcEU5X1drHil8I/Fw11NGoHaYubWbjcNRAxJ
OD2b1rnIfXD8/FrovLGquukrsZp39uB3pGdJTssDLWxofc9oSNrSMdMMr6JycBvZ98TC9J3y3cLJ
1AaRUDDtrA+oqJzCqivOLKTImfygxrshfs7TP9d9RjdxZUutnKL2hxRJpiPF2fTSJF/a42C4G1lA
N7wSqrbg+LT2kGR6Qz67bnBaKA6Q1lZ3rW749f8PmWASDQ1BCYWbYJvEMijvyfhTBsHNPtusGeLD
6GFhD27fUZ4MzD2XJTlIozzTfB9uERK+/x0eatsm81DPQ9W9iytRnRxRHrtxD48dqpwqbnEm0i/H
vBmSymiSFPxfss7fKpH92mccZV8dee2A1QOtPUHm3Ex1f5rK9BJ6W5dAq4N8UsqzlXgFxISHvQe/
BMHYsV3AbDaII5/C20ZutZ1pnEcFRK19CLPXYxuR7hyDsh6t/w4A0nzj4KEbXi38dEFm9TidAt3N
IOrtxBCGPAGCspHsdcMrgUvt2gI8cq0rhR44yxyAxg3wo1Ug99m1wP8Hh2qlWU24G06q3gBUEgVJ
ViYuyH2vD69ZYFV4GApgxdBOAPE3EGw3+fdsye+6qvw6QD/u+hM0G7nKZomPSisr/BwIGrEwAESy
HmzT5ev1wXXmV4I38LPe5zQYEgNlGlYHD8V6Pb/pPDrrKLutAwU514CsWCJtDx/15LaZh8M8TnHl
uRtoQ90bKAFchnwAM12LLWuqogYCKUYNZZldpHdIP5YSwJnMgilck6d0RbT4+TFbOHoo3I3zwqeL
a3oqp94IZLOfjz1gEZ3/BQ3qB3+u9+xZGFqZuYCYYYC2rSJJLegjg3sCPSaN1Z6yatgF7jI9FTHS
ogLHJBoPgLyir36YHpi0kr5DJ/m0xfj76fLiEUr6qVA3SDNikhvXDJ4y1w4jf/Hum9rZCmDNCqio
kZzQtrJ6ZiYhSqy8rQ55sQWt0w2tnBrasuqMhQMjxQnSZjEcS7Pc8+0As6zm+rCn+5wvw2jkVWLR
DoyGw83iZVE7bJ0DdTNf//84fCBLIuyhTAISduehILdFUG+xx+iWVMk5xCgaNAlk6KY1pwebzGew
jJ5I6Oy5doVplJyzMN8vmoBMN+34q5sAi+c/enZyzX0Rq6JG0KDocRyRyU06C78GqjzwfhRdGb5e
T8g6yytRO5ehLxawVNz8j7MvWXZUZ7p9IiLohMQU7G1vdl99nQlxqjkgegSie/p/+bt3sEtlWRFM
PRByKjOVklaulfGiPwS0BtfAZGqAvwTNX9WITVTUSO0Ui+tu3nSmQ36QzaGWbeQXfgICgpiLY+mb
FOSu5n18SInaSszDJIa+Tix3jguAqDcSteyzNb3dttJ1FyIqiGRCseYFfofWOeKkEe+lex8sYQ56
wL682/cJJXi9Mmy3aU1LEEqMcZnaUR38IMyEbdL9gcvv7wKMl81q1YHtg09ueZjtL5V7YpvBONdd
iKhgErwFo2KjY50s1nbsoZ2T5rtajbGuSuim6eo6DLIgKKbA/VpsWVy7+A+3La6btxK4bep4W0Vb
91z17LFqp9d66PcwsFNMXKkSIKHVoYVI9Ek3eP+AyfJhA+/GznkrIbsxHCIySqbz2NuRN6VRUwuD
E2pMokJIgnZrfeY07rnow+cCLFjSWwxD/68AvpIMVPjI7PHZrdMNyzcO36xggzS3iC3xbag/OEMf
hYAF+NUHZ32rGB7XiuflQu7GH7LtuQ0/DI6I+sy/a5pDuIZnL/3a1Hjvn4tI1N+n9t/Kf93lFCoK
JfO8eXJLp0xykNe5wXJIwWR3e+jLEeOaAZQIh154voLiazqzTsR2/TGrf7j8R5GVcbYLeGUTFYri
lANSufDLxLcbUAv8wNk1mkzaWJd5Xpv/xWne5RAckTwrDeYKN3z2P0U2g2wzfMmgoJGv329bSOd+
SrgXZTZUFlqpkqmqgrjInUPZp6ZcotmMVE4gi0MSgdooHi3Q9aTQXIBg6uRvkUi/biR9DrKdf0IJ
/WJotnDN6XSu7AuKqcW1mek2TmcfJfJnQYNwSWGfekRfMofCNNlD4oiEpdIC1VnQoVOeOec6xLu5
7KD5GN73fvn79spq9h+VGqhjwAXR0C5BrkGiaitevK0DPwgxXBpoXFNVW3UAc0EPNa+SfnDOHUkf
ZgJ4bcregt5Eh637B0r0BkGDq3OK481QXzRWt39BljBGs2fKDpq1VcmC6sz1q6yY+qRc1ruhz06k
+HXb9lf1KS5re/nku8Cd0ZncbUU6nTcEbRt+o/OvNBBuFILrmIgfVsgiQGLiho8Rb4aP2SBjKE8c
am56G9DZTonrlEB/YG7CMmlArZ8Vv3xUaQ7ZF28qO11ZpCtE16Vz5jhNRb2frhEJpcGxNDlbhZi5
nM6yTfsenAnPTthEgzxn2cOw/fSXD7dXR2cbJab9YgETM6Fl4g6TG9d+98Lbqn+okGvPt7+g8SwV
XeIXJV4du2w+b1N+6Jh3B1LCw76hlbpbNkL0llU752ZO/3Pk1B7C3N1Z56gAk3ruR2sOZufMii6H
5YFg2TrgEfZNXYln4sxbCb5voCiWpYrAxNkeGhA37hz9strvQm60lrST7VolTtXnR7KW+bMnJhNl
mSbdqeASuwe2b6lH5zzb7edsrWIxsI+BXdxJY7GicxolZDkENtGw35EkAwd116DH3jWpb2k8PnAV
2+R5OlqUiSRcXi3I4KSoCN2726uqiVcVXbKmg1emYI9PGusfyR6qS3Vc/rfl30Rn0oANMc0rZZCK
Milm0nQ8ECTh3Rg5tIyAPI09+cVL1+Pav4HWZpZ7hAuRuVXcCSQkZOqRvEq6MWi+uHxZPzhBuhhu
7DRrrEJPQojNTuOGf1Kun8NexnIpDXlBs8QqkVCLluM8hMBV4tov0n+FFP1q6nfT+L4KN2k8ZINs
KMFwEHyu/QeWjxBv/5wPOyNXBZy4be46WYCpFwCcEC99nma56yqHqGATrw3aZrxcWVo9Lr/xerVN
u9oh4ChKuIowFYTTHDFlvU3Lw0aaqA0MbqKzuBKvGxkc6hSwSDl+IOtjYP/OqzO4tPalShVpYo+5
IIW0RJKhYcTDawZxDZu3zr+VrRU0cVk3LqlIJt6D3N7tfzGXG86JmkSjokzCrEE76oS1XPCAEXb3
DX8ZIKec1w+BEeKjmb8KNUE4DtvCnD4hTcGhIzjccUZ/3U6UurEv/+vdBhVCC7Kga4hFHdZoZO39
3BcGN9cEv4ozIW41ZL0DiiPiHrhwIgGmO2MpqTnFqeRAneWV4KHkYIxsnh1ri7z5VybCIwiXIQH2
yepWg+/o1vdit3f2AdqX1PTyncCBOMa5rrbIt3+H7WNlD4d9S6DE7EYIcThEThIIuWQxqALsWLJq
Vw+TTVQmmLa2wir3CpHQNPjZrmkTz32z8yCqwk7QHFT4aY+Y3ai0Dw3Llqh1W8NbgybfqCwwwXhp
A/SQbwQ9O86Pengh4nlfI5CNB5w/F5YXjQNeUzh+vhUfZhqAMY5NJgSqZuoq4qQlNSmzpgXmr2Vf
p4aclm19mS355kFkbJfXqEww7ZLZFS/LIWm6/mmgDHSphoOUbvKX39+5vMj7gLcDQUpo8pMjgqcQ
ekXcTkGp5xiuijWpQVVHbdhieQVHqxRQOR/S7sHL+OvYpQbTaGLWU2KW2SVxHWckySSbuBrPdHwu
INm5lQn3P9+2vs5GSsw2oqz7ZcMTBh/c2LfPIZtix37a2rvb42vSsoo+GdulyqQtSeI29X1bz/cW
MVH86Gyv3Et1OZIjE3JIVj+N05VFw+gli2NS79RZRtlsxdgyr71sKCJrooy+Vl2J6viBm9RqNNNX
YSdl1QyCDDnOa0PgoUnC/7S523ywpn5nUlOpeNqytIrARmSlvn1s+wHoE5ManMY4qmwqsIqC8xWp
XrTBR9zyHDYIKEd9iOtro56szkCXb78LX6uSc+AHpZ9UU/lyuaNywuXLJk0sQprgUoEnmeWtjoNO
22TyHi2Q1xblt2H7GqZ4Bh72UMbZREWezFNJim3BkbxuvbuN8qgaPENHsm72Sty2XdUFYmwgX4CW
Rat5YiX92jY5PQ5FFhf1ZGKY1cSvqoLqgkRQpCvpkxakPwXzD75t+Ae6kZXwzcLRGbDvgmIMsmRr
CeXnyuT4OuMoobuWq1ibvrWTFEh1r723l28s/Oy6R7HzCkpl5SnA1Jy2HpwHClcxerUgaWS6W9TY
RWXjScFJ0uUVcRM+dYeCb+egMbWqaOyisvG0bRjQaQtcFGgLqtjtAIWeGCIOEBw7Bb407Fqa3KDS
8nBXCgnNED9ZiwG3XB8IWuaX8ty1+xxH5eVx+VjQucL4Q04euMPuq/V+12alcvKMrBaDzV1AcC48
tan3o81MKDrdqirxOteDb0+W7ybAZkfCnw943D/cnrUmT6pcPLhn38Z0Qg1SdwNeUdonly5FZFFT
H7tu6kqg4uF3THuGjUoKaC/6fcjvlnUz3az8D6l15frpL5jVBPjr6A0E3eY0si0SbdUdzkR3MvMi
wGLPWQG+9fJ5ERdK3P9um0z3URV4lW4LKWt66c3P6lhWv3r2Xxt+acogRlPLwcFFG+cQ/qLR0pqu
2TTLpAKxbHexcuJmfjL3FAfUOpps8jrmJm0WzSqpMCzcLQuvQLtVUkovAoLnuHITL5BuaGUjXqq1
brwNAbfMYeSzMK5xQXh7IXRDX4z1bo/3GUGjfjZ5SQEKgJV4b2k/Goa+qiyEu0aVuCejre24NnL0
DHROX2d39dDGHX2S2c+2e5nZ+pp2Lyk3nAR0/0QJ8I06mZfbYMzc/P8GVp+ZkRxP5zjunzYKRe92
VehViXAXN1qCLItm5PFDMTH7cHsZNClbxWTJsQR8Ho9OSRh+brxzyttozL5B5nzvWig7sl+G6Ofs
cJIJu+I45eBpKwGiwmP1tgzHOvw3C760E/Tbe5MsxPXl8FWkVkDKIK9Yjk2IsEiCwsaBaOdtY+mG
Vt6Ilr6GeCbDWaME0qHO69+57/7YN/Rl434XDridRSMpNiF0kpUxy35PWW6Y9HUn8lVqHwm6jWqb
cZpp6vVR0vW0jLgASsMv+yauxHF7kf8OR9yfzG41nYaA2EnDWkO21hn88vs7q+Cld8gzsM8mK3dO
5eC/OM4ugl7bV/FYxOahX6W2h6u9/NIquUZ+XZk6L3TzVgJ3bPzZckscYFJZ3wf2XMRQ9LQNC6ob
XNmV0w4vEoUHo2xrd6xa+UUYO3h1QyvBWk55QEDuB+p7Mf4MNgI4+DIZ3m41fqgCsrqyA7OtVeDc
AtceIB7mzC9mIXHNzFVIViiWrnFqzHxtROz5n/PF1GahwRz4Ko5qtEvasrYbH/iX7tP0WhzaeIxG
Ei0xWkmj4kitiB5uB5OmOvFVbp/VG/rVGfGtNXHuurvlzB8hiBS5EV5ed5W62Gf/jCm+1sKp3BXM
1Dw9ZuVyLgITLkm3CJff34XrVAW5215eKSgnJ1BO3snasMdeP7/4Kq8P0P90XQcksdUD/ToJ/61p
carG7gPoD+7rOi0NsaVzUiVwSe6CmXqAk/J0/DS0bpR541M9u8fb66sbXglda8oRvSPxkrmr4mEF
1c8Yfhyq8tft4XVWUsO37nnIbJCOV9UUgQpt7D+O9QOI2dEmFN3+hONhLf8u2n0VXUUvWuYScssP
JApOzh3wjaf1dYuBu4nLQ3hf7FsIFWVVjh1ZOS75kiWdDlaZHzh3nkRvEt64Xvb4KspKuktGLJA/
JWGFiwKAbGKg9f4BXe2xZ6khmDWLTS/ffhcNZVCJzaOLl6ClHXUbOy/ii5eve5p3wJB++eq70bld
OqFsfA9MV+MBOSoKFvdcMm7wVE0oq0CrivRlO0/wVCHDA3TH7mi7D2njq7qfbVt0NisHlDq8i/2K
nfrVpG2tM7kSvlMweLkE9XgykDQWUJN00Lk28V1iKrC5Er4TSr+h73D15iC/iXB7cgb77nZc6eyt
hC7v/CafHYpyxP66NewoXG7I9xqbqJipbliHbJ7ghsIOjlzaMS3CGJI5hkANr+cDlZanrXMpCfom
Eyvw4764H+pzMcwxE/lh2+6d4Z9VmqQJdP9EqZHBaAPBonTzkmqwDlVRP4MPCFBq11CgaHKCStMT
gM1psNEdlQCCF89tdkhZ87qACYTx/OvtVdZ94vLP3gXtUA9usy2Bl+DBqAu2yK4f3ebbODBDdtZZ
6OJd78aXAVsaz0fUkpJB7ac8tk0bWZlryGjXX6x9la6nD1zCJG4XkqH8uNWfp/JTtnzrpzBKUyti
88/bRtKEggqqooGwumByvcsNTZSFzXEQ03Hf0EoAd9wH0ryAfUJAKzufxlNvakvRzVoJ4LIk6Rrk
yGoLiC/QsbOMMQ/TH7fnrVlXFTzFab94EKsDVKDMokA+Nva/U/Px9tiaokGFTq2dgOIBkkRC27c+
v3cAemydj6x/WcLF4JYat1cxVLIr/HHBRUAyQrDoe1mgR4Jbcj6sSxtGeW7vdH8VUIWpFz7QwCTZ
iglQqiGizqfS1M2tWWAVTZWlS1DSBmsAVY7PxPVO3HcMcaUb+vL7u7DtspwF/Wr5STu/OEt+Kpmp
xVc3svfnyG0w+sMy0yHJ5/zgVPYvss3fb/uNzieVvRa5pqrrdQPTW8dRgODCf/Viv2932kQJVSjZ
WqLxl/Gh7iq8JmwlkyfPcjPTG/L/HmyuFLJECdg2xJv0jF7QhzkOX/LX7dAcKLvr/wlifpyhhHUI
T7itKo7u1wzF7RN3DBumJt5UuJWYKuqLCXZb/A/b+oWl9x6Uein6gXa9kvgq1qrNm8Gjee0nHnXf
QF/TRn05GgBRGn9SOX0q17KbZc5I0vIMCdQFEiczbL+6oS/J410QWOmUitTGtOnWHlgpjyw18QBo
8o+KtFoA7O6KckYUVPJZSu8oQIqxhM4D30fQYvsqsU/AGa6mSINbRwFdHcLzqOTi3FjEYB1NtKlS
W+HmloAt934y8i3CXcqdM6CnzHENpwmdhZRgri1ZNVnakoTVzxUkzIc6nvh9AajVrmShoqw2IOtd
XPbYZyTohyKfXnABcSTpYnBLTWGi4qzAXU5Jx1o/6evf1XjfQUyKzx/z4M7JPrrzvrhS4VboSN8A
+rG8JPcDtMviEovuQ7j5KthqqJzNLxfosjFC4iytjk66GiyvCSsVZFVBcSjIJjw+IVqjgsjI6/69
vaa6kZWABSn6KtB/7oNsaogkK+OiNB20NN6ugqsAFa1KxlBMbcX8I7ReXLfKI8oMC6kb/fKH3mUa
um6eBeSln0zoT3aAFJd9f5dTE5WwxhlVVh/UOZDBYv2UuOHX0SmimW33o/hgLZ+LUt5L22D+/73y
XtnAVIAVh94WrWcxgWp1i/12i4uqBMt4G9tbUlAZXTqvOuke7MWJZHffsk+3111nPmVn7nCAkVOf
bmdmUcD5c+d7A979z16PNtN9X1C25ppnpK0lfLbmYTzkKNW9OvY3U7e0Jtmp+Ct76ysys9SGvF31
VBIWu6vzmJf8uDim6kL3iYtvvHexMein3sMjFM06UGCKo1XwV1IFUcFM/MmaOkIFYoUB7jdm8C+h
ofwxdI/Ur6Oyv89mdKaZJMV0n1AifB2YV7or/oUHClIZOFHfs1PTAwXAeYSG09fby61JJCoey0rr
1oFGDP5JOB9t2f0jjA39unVQQr2ZvLYDNQ0eHXLnFJRuHNq9E+Ugr6vd6uvt6WviQVVHy5axc7bC
ss/SA/kjjjUVTfFQ3tzdHl5zwaLisLa2dlOXT4CCLvRUNV5c1Y+tLOIqzz947lvPvzvUtE3rVkIJ
7cAZkRmJOyaZQDppp68ZCH9v/w3d0EpMy7VbltD1oQNE5Ul28kjXXWpgtq9CslzOypHa3pjkdn5o
6uyBTtMuHJ//FyRr4jhxLwRIxCX8LJ0ebbIVMbWLaMJLBWUNS779Pxzi4jw29RTlaw6A0DenBa3F
r11WVxFZsg3cQIJyMqn8LLLQEz2OnqEi1SyoCsZy2GB5eeoham37kDfeMTVCpjQRpaKxhFzdkU64
kmi8/tnm5Ws3BadJCEO1qBteORTjcDTlrcOHB+puhy573GgXUWnwc93gSiVdTZtDUorNBYKvcRiM
sRWML17e7LS6EqHEEgSS2I2d9Lig7OQYBbbYVymqcCzhTGlnBQt0aCgLooyswIN3niFJahLxX7Cr
IV94sC1jUra/ePtvMfywlrg2raim5FIRVqwXXmWV/8tb/Fzlj40n42b6vAL5nC9xa+0DxEEq6s9t
3duWOUXHBQ6S0DL5F9xXDOw/Plo1dxU+nvrqRbcSnd/k0oq1PjvDR9/7Al3GPZnAU1+8qrb0ZpzB
XOgh0PvWt2J37gwNRldd3gWv1Z9WoUwO21azC6X4V9Lc2+0nae0JVQyt1FGOCB2/rgOQk7bpiWbF
eVnbU58Tg72veiWGV9bT6dvFZw3FzLfz0p5L72c5xlP+5bbJdXa5fPVdEdgFOZV8RCvgJMPPYBU6
hNn6ofdNj11Xtw9M/vLZd8N7gQSUMSWgKfanqGielvJpHWbwHjyh6eL2P7ia4/GJy+/vPpGGAcBT
TQ+ui1EU9ykE3ePcCqc9dR9GV/JwtUncHjnwm6DeYg+3PTQz6ZnpFlbJwkHaNVKAWiTpZXqw3TSx
lvWly4coze2ft22jW101Ey8d+pdEVybgBkto1R6cxjlW1NuTjWEcpV5yHenzqUe9ZI05tCjAGWVU
TdQ4zl+5GAVBKQmGTovz7D14eYdnlg8hKMFcU0Ogxv5/JWSrsZaWSzCXV84plX5kCf7NS7N47Pnv
XfZXczEvR1lwwPHvAZEss/BOZKmVHzc7tUPv7BMpRxPmQRMFqhyhXeD5ovWRJcL++wiZBwuCh7f/
w3UzURWruIyTSxqBEC5WtHkVXUTqNeLZl2D6cvsD15eaqmxywrN9C4yPiAPBj3ZfRF1wokBaj+l8
MD6LX919XapSyolC4u7q4k9QsRpjyFAnXRCcwyk8VlP+VG7NQ9tup9t/6HrUURXNWLJpQAcMvjXX
4KyDfOM4/FiZ4UlDtxyXj75Ldy2u+GywiWJwoMe68FO3WCjKP9ueoR1UZyg1nRIR1MJGmZLWDxUJ
Ikec+ulNim9e99vfJ9ZNVWDj6lOw3mbrmKxj98WtyjISUF82bJg6f1LyquR5bwNRMCZsO4d5d3Rs
QM6dUyFfasbP+5ZYSazVNuLeOYOVijn8ZOOJvFqmPhJjdrg9/vVwBlXTn6uM9rss9PpMJmM4HRid
X5g73d8e+rp3MvviWO8diHZQ+eCI55A/+llSu4+u6bh19RrAZSptacGhCDPaqIRaaG9w14oKwK/4
p5B/zTiJS3Kfe4Yzr+5PKF5a99vYzwG+xLMnBhFm9pwuhpvX6+7DVNnbihWDbLfLnxBj5Fava/2C
42nUTAcRGD5xfXWZymFKemz8Tj1d3P+ngyanNcyOtxdXN7Lil5DLGHvfxeKKdDouJbuzjDvy9aGp
io21l5r0QgwluIz7t6GjbzbfPu+ZNVWBsfbgZ6NvWyiy3HSJqoIybDClZcgHmoz5FzZ2nDPON+SD
0dpOMmhQgQbfa+8HlZappe+6O+Lo+WdMuWT4/0nTpvNrYc0AlZJPM55qb9tHN/zl93chSwiSfscd
ePvaHifmnLK0fuVjuW9LYUowFUW3DcX/9sYeTwFONh+XlB+HLfsOHpKPt/+CznuUOtpqQ97bHAkt
H4fTJurHsDUpaOnWV8n3I1lZ7RcpOOab5qH0sSsu80lQ9orWxH07OlPCyvfyHmdTpHs+c6AfXrF9
fRatyUF1tlGSPQRuaCObQiYg3ToWYX8uR3a8bXaN56hIWLtY+RIMuUzALnovM7yBuc4zuk8NBwDd
8MrRN6WUytKF6aU3P4JJ9zCy5b7BTf++2V9S9Du/X+xS5mkJpwGd68Pc2G8WaDuwl++T6KEq+jUd
fOLPPaY/hF3sUe+uqccD8atdJ1Oqwl8ZbXovmDD9nn3LqvEOxLf7/FFFvpJ2gPx4WUs8eoivE6RY
64n9M3J7V4lAVfRr3qWMpy3sEm5BPDE3Jj6J5Rbu9BolYMMcx1LI9MDfs+kYUhqnQ/MwV75hd9Xk
AxUBmy19SKgVQjKgebXdBwbCM8+5r8tv+5xSida5tFg6Vdis+u6LoG+8f+KFofbWJAIVBjtVw7SF
l0TQE7zS+PUTYWzfkqoQ2KGp4C72xRddiVfq6mmpf648M1yB6SauBOpWjazrAo5yNZWPQb4+pmln
2Ps0q/kX4nV2Gr5cJCygoxCe5yAcD/km1kNmBf15yTLHcEGo+wuXFPcu11jzZkOvupSgkP7GQCMb
OLvurF2q0gcOFiSWHIhYoEPyy1xADhug2tuuqJuzuqlWQVCnA9JA7WxRM29xC4Wb20NrMrsKcM3Q
I+MSihTQbO55dq2jdNxzaxSl081c2VCzJQtXO21ksgz5nRtYH6UVvt6euW5oJT4JKnoLDf4yCYL8
Zwej9CCBNhhcYxUV47r1QjI5djIB7emxGr6io+u5MqoJaWauolyDpWU073G0LxfvU+8PJ9RKhhJP
N3ElQIntgdrQwaFGsPopDJZXsYm7ddxFOOFSFdQ6WSMLPQvLOYr8DhQFd0GdH24vp27ml9/fxSUK
mCAjLkzet+NhhVHcNI26MNzn53+TBBYrzWpkc8exP5Gh+Uaz8Xud+l9vz163pEqEVttkeyGAgkkt
RBWl7NIY3RrVa3SjKxupxy2BRrC+StbMmmIojPEoFZup0U+TeVWmwI7X0FxrYXl7tV9pN0Hnmfza
AkgloBd6n3mUWAVn/9QUKxi2BwjePVcg+vxRe3ZtAtFofEdF9BUzm9Cn0kDAprKONs3vwik9LKHJ
QLrhldmTDQTVuC2r0OvRH+qSxpu7HorM1N6kGz780/MXUND0YuxlMvXkUczefVaReCcfnktVCK4k
QysZyKcTL+xf26J8xpl1X5pUEbhAUWZNMQqk4LFIcE6NLJvdidUkvKMzzMVh36WEJQwaZtlSJtm2
PtiLfRqn7kO7zIZKQDf85fd3wxcCr/oSOLXErcutPwZrM3YHX9jN+BQWGbhpdvm+isYFNVhQl5d/
kVpTItCWEcsCzZz7BlfyjvCmsO3qSSazFzwSp6njufBMnHg6Aylppxtb4feAvCeNWO4cyg8UF/dy
H6ufS1UM67RsnOduUQKFUz+HrD65/QKo8locu1LsW2MVzDr6WVsVYSXRJWfT05yKIqqq8JctArnv
iKZiWtN5lTb6SeoED6wnH68+BCqqXdAZLqAvJ+y/gJUwkhID0K9pSF9hx52GswCQsi2GI7XfvOUg
uyUK3NmwP2q2GBXliq5TCaqKUSYl9BvA0Pk8l/XONbh88l2crbLr3K5HAkrBXTfN/835BUC5CxcI
AykR0CzSqmeJ7EkgfefP4qnYKgDR0GgQOq+ebxl2ME0sqADXKbCGGnoIdeLU7DeX4VvHm7ivpl09
xvgbSqHcBdaWiZLVeGggh2YtD+CMPOTc1HWgW15lCwssiHQQieVthvBuC4cHj5reDTVDqwjWDXhu
P6cpdH7D+ZBBmTGlJvIc3dDKtVMvVzbKGZ4j0H1nhcBdZZYhbDVFj4pYFZ3vrcJKiySsmf/F9hz3
t9d1/XORNZm4AOuYqcdG9yUlgq3ScepigYN2PYtFU546Un1tg/6xW3YxYLtUBa2GzurbS4tPFIE4
Q9e5Bj+SUc9J4/kqfeDAtyZkCzb5ZvEOtpUfGFueS1YYbnF0a6zEbyl51/c9RXkiUh6nXb1EebGL
fweGUXawPGj9Nsiw965tfZ8DWCMnU/umblmVgC2XfPQkSMwBNKJfwnWIwDXxTUp+otsU79rcVdHK
orWDrGYbrkXp8tyn7GkSprdTjdVVmBQZKfqCwqBMMiDIZJQvVf/bI73/6fbMNcZRoVLSm8alslGW
OOsaW+V25w51hLbLry4TJlpajV+qeKm1DOxV9LBO3trHcC7fZusTKCcMd7q60ZWo9bvSHsNxgden
5aGH7M0w0cPamMDNuuEvv7/bE0VmA9DeejKRa3Hqtvxt5G3sWqbmaN3yXn5/N3yLKx3bgR59UoNO
OoxEJsUXK6OmFifd8ErMWnwFBiVwcdqdtnir6vvZGQz3lzrPUSK2WpqxllZQJy161g5NDv+RoQjO
4zL84kPQH247qM7+SvSykQkKOjAJsYwg4cKKZEqfWjrv211UwNRYOTTlDMMHYAAqrLfSt+77ZogR
0Mfbf4BerwtV3FTjzGM9l0ibfHPjkVqPJXc++94B10qHJv3v9kc0i6Eip0oh1mlYUuy/Dn8Tzdva
hB+8fo1KoC1uf0GzDipwCjo3bV5x0qB4WJPQFyc6ec/UrQybi254JYrr3vHzEaCfxHbte0rtj14H
xv/AdNl+ndwP+myX776Ls8Yt524asc5+x4c4HecgdsIJAmienO8LT/53eacHk2/zFACUdEid6ett
u+lWRgnwJvW57TKCo3FWHkbrrWpydHsud7hvNVTtOgdTYrz2e+oHA0PVLoeHMc9dkOXx09C1STWG
x7ndx08GGyoRT6c0660ym5KpHr/5DG2eA3F+7zOTEuY0pQUtC4ydptWhQ99TPFop5ADEtxXIsNvf
0PmYUloXTkhATGYhlfMlAkjs1LhNNEl6t2f4QIXljS4UicYeMVgO/alzaFRl9dG1d/WruIEKytuY
8DwCoimUjr/qMIznztpVvQQqEk/mYQW5o7IF10sp483vs0POjEiM6wEQqNi7rRvrpWOo7JyRHma2
nCeLNpFg5D7cTF1t17e5IFSiu217cM66qDAyOt6BceHYT7ve0QJV2zWYhmJcPCzqtFXHVpAnNySv
t/1FN2klbitrDWpCbFzR20tUUnJgrek4drmQ/PsuIgiVSC3QTOpPo18nF2GKAp2cgSRxnX6gth/l
9FvInIhtJkS57n8ooZv5nedODUpICDKKSIJf6sitzvSipnMfJWjrKaSiC1eZtBsQbCk/+T4/TXgy
lc6665E3UHFUkAyfw547yAvp+pVasojqnBrqi+s5J1CBVJJxJ3e7rEl8sHN7Nbb9EZCYnbtyoCKp
UoBISGHBOvCmKCD5XVu1eNVoIBS8w0ltX8UmbnWB0zfq9mRs83ML1uAIncqmg8FVz8HgStg6vFjK
TKAZbIYWlNWMz1xQQ3V6NQIw9OWT7/b72h9S1FnpkMzQC4/ywUa/Qxb7cjqhe+OOTksWu8EA4SIT
XfPV6z98UInmkoq2YKQaHipJnp00Oy49OXnTdmyW7gN89gMtdlKhqftwlleBdLLOSWj9qYAMB1Rv
j7dXW/cnlFDm9uRXHaTocbco7+vwI5EPc/8PYN9RVheH0tmDFYWtlJh2uGuHS4c/gNOD6/zq5dFK
f97+B9cLPTzlXRzi3cJXaS9tlKkO2jrHY76VMRF4oPzFcvtQNt+z4VvFP8rhv9tfu+7AeDf882OF
RGPXWAz4GPnd4ACBPjtD3F3NG/gbl2Lv3d/ILfQwddDmTjzyW9pWbGVxRkzsa7ppX3Ltu8HdYvDc
LCTgYGggHhd4R+n2hjpeN7QS0q7fdMxnwkk4G+KQZEce0GifsZWQthyI9S0jsgW4n+a4DrMpsppu
zz4Pe6vhaxcg25c+Bhcdzh3VCTQjd/vmrWzGdlj+H2dX0iSnzmx/ERGgCdgCNVHd7XZ7antD2L6+
DGKe4de/U1+8RVu3VUSwcYR7IVRSZiqVOnlONDSZC/0B83GZYj+BlNb9kXVGorhrhVPdEkVNwHjw
rVkPwKB5ya43NyyI4qNJRbC4dknCQXiLC53cynetjTuRZt7qgesU4BvNFsME9BRtPoGRnufpsGtJ
1PPWGHMgxQWWZAGlRUzw/L485VvCbu+HR6qetkZjogZXwG+c6CGKX+vq1bCPN52fbPwhtjoxdIuj
OGfMbaw6ja3QHT+BaGgoj527kYzcgsd/0kKTOrdPvvF7oAgBI0RvZFgOzTVq/5FxeBPbAKbzUC+f
72+AJgCo0GUL5P9ICFceAtty6Mzi+9Lsukpj+oqPVsjEx66Fj5bTp3Q+r7LzBBSJt9qBdTNX/BTN
ZwWPLSx8uwAYeqJbihW6cRUvzfncMNaZYHoYbHQeITXx0A716f5y66xFcdO6bQtiFImFfvrPPfFH
+5O9L/WjKlKZ8MpIXIahO2MIWkYPrNn10m5SFeaLTgKzcxlOt3K+QiRO9Of7q6ExcBXfSzLTFLWD
KcvqiTqniH2CvjdkQcatavzNCd/xIBXmG9dVDzoefGDhaH+cP88I6cPF4RsOqhtesXDRMBxBbERi
FB0662g24OPMrq7cYozSsP+Ayu3vCAB+WHfNO/RzG9fx2F7K43heniH0dej9+rQLhYPdVQyeS7ub
cgu7a4kvrL46VuLlW4SZ2l+gGDxKZzmuavgF8mv/wA5x6DzgCVleLL8KlnNPN45WjSWpwN8YnF3V
SIoxlGZ5q1j4lI+DN1X1qbanS5Nugel031EyyNWdWjOx8jFM886D/nmcfo1iBmk6UEy93ncKTYhQ
ZcSjzlrt3obNmmvyuIBRuuxSv+j3ST5SFQ4MJuyiKLAnoVF8WNqvZGrBHPjgbPWiaqKnUM6sDG8M
sgGnOgiL5FOXL77Dt+BcuqFvf39zHGLiWQpsm0DhNPXHqUbOSvflfCrnrQHGZyHpYoY2yBjYK8++
3t9L3ZQV/51EOfdZgdts5Vw7G1ifdQu+ogk9qnB4YYyCR3E5hqx7aRa8Nv5L6qBjGzVqnQ0qXmsO
wq5RphChXX9sJ2gj/u6sX/eXRHfjUyHAOY9Rfhq6W8onvdI9cedxQjwwvttILNNpvdjjJUt+3//a
+3UFqiKCkbS2bmWu5rmkRVDEr2UqPsZOeRAWwameeIbxB9DyjcNds9v8FjTeGOhQZAYUR1YTYLTf
NgWDY72luaYb+WYFb0amkuYm8GgkzLIPq/D4tFFi142reGuzFHhHAWMWcIZu57GUHbpm+HJ/6TWh
UgUGN3WfR9PcQKUvJt5oBG4ZdpnpWfVx3WLN0jgBV85fOU1WZBYNgg3I90DCs/yq+yPpN8oeusVR
nJfnuZFONENmX/jdfOy6fXdXFRYcjVY7iQSua/ZRME2j329JQ+hmrLgt+kLN1oldHB3l4lWteSzn
PNi1myqhLW16l7QWFkNk3yR7LsTi2dIb1qC3t7JMTdBR8bRxlBADp/UIjmr7aKfNsztXp8iQ2UaO
oBtfcU/LGB1qllj3sr6YTu+Vtu/sVEWkTPFQlFFM6GlJK+yHUx19Tshne3qMh+P91ddsrMptO9Ea
rU3FPIZ4sLrWi3sp8y0AmyZCqijabi6jfohxqsblEwDTkD6vA5fFh3qKjnw9JNUSGHV82vc7FIed
0VldjiYFsdX0ax2KF4Z+gX0jK85KRkNGJa5tYTY7gFg2i1/FcueVUIXBV2UpcFgV87ky7MNQzn/c
qXu5P+//sey8c0X5D6utpAN3K3D8Zg/pT3ocTknQnqfn9eMQJOf2MTrIb/e/pAmWKiq4aRkH3Axr
H7VHt8e7+dGSqFeIjZRBY6IqIJgn6EcGJMYK+exeG7SbxubOS7OKBM4iXtB+xMzt9Znb3xeUP7J9
MV5FAReinPiU38ympn7Ext94Kfh6f701Ijp47f370M6SNRqTNMbh+uh8jM/dyThE5+4VzxtneXSD
auMSrVv429/f5AZtVUPXEqx/ocFsMC/zQ7bsQqCaVIUAmysZ67Z0zbOz/pQ1/0ELsRWMdWmgivvN
eFZMccWtcC26YIpfjT661GhcySjzLIvjvdBzAMQekl/3t0MT/VUcsGU1WcT6egwn5l7cZHguuuQq
M3G4P/ztAviOG1Pl6HVkVjuiY1ZY0+GhaP8p6tKL7J98jUOWeJ27kTv8j9Pxne+ooGBnmvOKU7iZ
GHOPQnPOySy/5ujTQ93XmY/JFHvUzL06u9TppxZy17ySXiEStDeeU9Tf7v9cTTBRtceT3DSjTloi
TJwvffJ9sE8Cb+7jx/uja0xaxRCb0Wzaa9OPIbcWL+eoN7vt876hbz/ojbcIYJNZ7KC6N64k9ZOp
Ri/cnH3ZN7ji8TZ3IuksJspN9e84t72p2dUxYlIVKwwwCUMlGNYLvbV++s1TP543rkj/o5J7z6SU
QzmrWwo+m3a4ksfyIvwf3SOegfzpWHwOn2QQB1uXGI0HqphhUCUvVpcj03Dbx5wUXrce12Lv4EoR
a2rBwokqvBWS7JwOAbiexy2+H501Kq69Vo7jOgZeDd3haho/GDiY75uLrjimgoXRkTNlaN9DyfZg
HYWfHftf7RkUK4E4mud159ukihl2h3SFplKEmnMZ2n3sJeKTKTY8VRMHVKxw7yysnSVFVBX557lf
/pAaIsLihjjP6n0trGgZUJwW+tFl6XSIB9FSedNkH6029dLOutzfB41hqhyLXd7HRTcszdUtocJI
vxsr+CDyrVCpG105n7MK506OXr4rrz838aVGj2lpbGSPGtNUyRVFKSf01SF9AUuvl9nJ53bdSkx1
Q5O/A2VFJaKXhdvSzFOPrRwvc8uG3euGVnyVNcnK6ghnmIQQAqCbfhrP/v2t1A2t+CqiCycEtOyh
WcQBi46k3dUQiCuKAlRYp8Gg5YwTj/S5X+eWL9etJl5N7qCigeOZLKkUyOCqiQRL/qnI4kNjQnoC
7HHE+Z3l+cbCa0xRBQUzIipcJVGgArzcE/brWP3Oqy1aW81FUoUeEauZetH283mopjIY8vpPMcpA
Lv3XpS6NADoSo99GKDen+c4XRhWQxHrXTBaGDJuXj3X3RM0zmNh4v+9Go2KS3Mbpm3pB3KQd9XEA
nOJmS4VOtxHKkduypLWSqRrDhgLtAnoVeWHxFpeWpvCm4o0AkE+XwTLNEMQzZ1dEgSh+1LQP5sj0
ZzfeWB3dT1Cc2OJEMvd2qnCAAqxjvBzFLrYuuJrixMLORzmuzXC1iw8A4TfxiyF2xQeiwo3sxijo
iFpNSGtyKIrkCFqBDed6P/QQFVzUsUYUbiZIGJPTYH0q6y/3Q9r7C01UaFFZD01pJ9hO23ogzYs1
4lG62cWcZRIV7TvdGKLmdW2uzrx6BsKPM+ziDsDQt9/zJtN2QWkzkyYhIXOfWPossweD7iplEBXl
y7J4brkkIpzyf3M8dPffx/VDLXfVBIiKLYJmRG5xEzfTIXssoLdasy1V5vdDJFFxvqY91znYT4DI
r4EqredLZbgHgf57F/RZEtQWax8ds77YaeyKiw5NUUDXQFrnCG7akfEokn2FPKLCjbqpj+Sw9Kib
8Icpyv24XINd5q6CjbqCOGBNRa7HlvQMYjqQF7NDH80bFUiNN6mAI9mSYUCR5H912mX4mM1BuUVK
qUnniYo3SoqETJCOgsU/Dof4bJ0LP3ooHpagCMrN13pNmFGZEkUzRwVHunrNIVzHuvxQmNWGvbyf
zKPL5W+PneL8/7PJ3v0gp8vcQ/+FfixwVbu/tbqp3/7+JiKMBIxFU407WoI0x7gMWxUw3Z4qp6kc
QYQkRnsMawvkduxnjNYgt/uxb9Lk70nThDhsirCpTf6Jmx831a90i6E459KUoNldER6HJvfxKg9Q
tXG8P2VNmHGU87MrAdNeZgxthimsMD7xEwSizluUiJqZq0CjnnQGA08q0EBSHCz5jQPHfn/imo1U
lRFAMB21dTrgBahnB9dZvdEcHyO+xYSmWRdVHaHNZVqtLnyfZp1vQ9fNrJ6AbPYGcIoRSEgU0z8L
3Wc2KmTKoY6Z2g72oDDxOE88t9m6zmvqNSCL+tsi+9Vtkqofhqt75pZnHWnug3gxyI6uP2fn9V/q
E6/2k42AqdttxWnbLlt7a7Kaq2AjJAOXQ9aJjYNWt92K38ZlNVqVjUOEOE+le0zmH/m4KztFg/rf
a0QaYxzzFvfAqW5/LGT5NJiA6Jj9z/uGqlsUxXnjfuJJsqRjmBi/5FwF8WZz1/vJO7r2/p74MMYJ
nXOkCK01nLrk1TTosxuDOEeykym2epk0K6/CpcTqSvS5Ig2Oxp91zD1e/gsS1X1hXmVKdO1lAguD
OYZD0fqTmx9ra0txQLPuKjYqrZauzm9eJav82lh4KkuWjdijG/p2KL45nAazLq0UKn5hPKVHM3MC
aE1d7luL5o2PqKAo00jHNEJjUTj5yPGCPMgCbnvV5DFvClqv9ctHYwsToXl2IipbohHXOelQQgYP
Y3SizUk0r03+bWWX3Pws50/l+hr1n3PjhTgfbLZLyMIkKoAqW6qsEISi/Hprrngk2c5dUfw4Inxq
6hxVKMhFPXXjcHUcY8OHdT6g+HDV5ZkpExxja/UZipxeZYQs+35/x3VjK15sg2cGT38ZEv1k9Tig
QJ1p+bgcbjz5aR7PiIqhopk7DW4kAEPM0BNLzOm5ovSSC+rxOQ4c+FvODEi3V7NXQxfl/o/SeIiK
peL1UOWtbeP4tMvJm2Xfe1ax9QqhG/wWD9+4n8EWox9lCs9OHrn1pWBf7k/6/doaUYkVp7jHoyXB
uE0Cuau48UDn4hu58GU2HYrmMVl29RObhN9s4c0vaIkZscJNRpQWjA/CQGvlQD+QuNnwhFsc+u8r
DVHhVHVTkoYLeII7f4uSf9zqa1M+xvuwTkRFUhVdUTZoqkSFvXZjr2TGVxKbG+eB5kjjig+TGPVY
QVAAp8mhKS8jTfEm+T3pi0O976GaqJAqCYnyFj2CCD+kDMBU71XVx/v2o/FkVUB8ZFFTwNyHa1pd
h/FgTD9kvC9IqJAqt0pr1+QwmDJyntq6PsVcPJdyCxKt8SgVTuVapMrWBe6KN4HWz+e28Li1bvSN
aZZFJShkDnfyvMwATO8vIs29tL8sO0vtRMVSTaQyU3e0kZ30v7q+8/lgbtxwdYejCqQi3VTGrMN2
LmF0IocML5Be/LAcW6/CDSny1392mY2Kqqoc4HMtetvb9KeAOHudvJbL6/2xdRurpM09Kwd3qt01
BOWhh/8FzmbpWLetiqvO0DSuZ0eY4SyE17A0dE3oG1ZbVSPd8MqRWxs1z5IIGytGCNawNJiMXw3b
YlzQREgVSbXMQwe2+9vkUUmr5D+pcJ+GrPCGsd24C2kukCqEyqoF7YoWDzVmOp1mvM5AV9Kiqc+5
PBfJgdqz7yTt4f42a36OCqjq0E0yODUWKxlOVhXOZnwsl1OH9s/742vMSEVVzR2ZIsdBfKipVy7n
fOtuoRv39nvenIO0JPmQZJg3jnRUY2rUeeqN9dcNfbOrN0ML2hKrlU1zXeygM06Gddy3FLfvvRmX
TJTL0mJgFSqoF9XJwRjyjdxfY/IqhCqGJGbGWzaf+zX6FPeFV+B9ajS3NNR1K6I4bGZlA5mXGeVM
41fsND5LtzJv3cQVX+1TTuZ2BE0Niz/W5T8dO69beiO6SSvZMZd8HWjSYhudwicRO41dsW8nVXhU
v46g5TWxHm1+zOqDvVUa1ayGinea8r4YGzz/or/IPtTjVa7Ux/15I0PSVY7/A3jK+qgW7LaNrgeH
OSVHfrA+oip17P30GG2cfpqIQhTPLIAUdEo084eCAdFu/Inl6Eka8OjlvhtpEj2VLZHGPaMjs1DP
4UeSZB4xLpPzgTZ+7Gyxc2lXSnHV1jDMpVmxUuORhfIsD8WJXdp/2bE4xsd1IzPTGKgq9h1xw80J
NburjPqvFsC5UH2ZtpCPOlNSXLaS02j3ow0wcTrgnsC/0GHwK2ltZGa6uSt+OzTQlyV9bYO/5+No
4cyw0o1Q9j96xHeuICptYoeKJi9ENaIXUXxcj8xfHsuH5cB8EQq/OolgOcoU8CKP+usPULME981K
s2AqSqpmJG0igHSuTvZtTI/i1newpVWmG/t2bXwT+Zu0dNYOcMBQgF1eTt/7ofDS9ff9iWv8QQVH
0dEm9mTBjLLc9PJGBCPkH8o+O83iW1+5G16n+wmKV2d9Vom1x64I81SRo2ueUMDa9wNun3yzOg5W
vSwLBIwsCmszWMevufGQmH63CYHThCRVe5ZNKMhbQ9Zf53h5qnn54LRJsJj9BRJvG8USjUOoGKnZ
7PI56dz5bDrp715MswfuvX1V/v9FqTcLhGtzVBGgGq9GPR/TG49YuYU30m2r4sdOFidtx2GZWVV7
/SRDYSdfjUR+vr+1uuGVMziVCXg/OGJ1ttSHkhee3QmUPPONo0YzvIqWGquOLMvgmqGUfZCCu1jI
+Zzbu0ijQTGouK3ZV0XMa7xqyx6NSK6cBq+sZXOYs2Kr3qIr2qpgKW4A8T4IgHlrKwD9u+GVQXxo
z8WrfMCV5fbEshcaS1TsVNNTN8oqLFfmPgIjaHUvmTzc32iNh6kYKVPkQykrsGXVUOk9DFVhBrbV
JJ4blTgyW7lVd9bcjVS01ODiN/DcMc80folasFSwb0X0o7VN0Hr8MvNXo+s2bEu7M/TvsJQ0EZaq
Q02PgBGybx+LJIWHfDLn8zyyi8FWbwb5mNtlHutnr+r/te1va/p8fz01QV1FV40m1BXdWMDlTfZl
ou5ltsxnC5IYZVZcxmFL80i3nIr7Q5C7newJPJQuGXAyWe6rOcSnBCmDkycXFHe+9JIejHHZMBNN
lFQxV7jFplOR8Q6vKqbHcxlUTbKxX+8PbamYqzymgAWaePZf8+MkHpytPkpNLmipiCs65mmFDgeQ
LqHda5ovObU9gRaq9kfa55d6/GV0T9M/zRidl2mLPe99d8K+/m1749CNok1ge+lIvWoN5fiZJS/9
vFWhukWw/+ZYlgrIWiazMJtubq6rLPyiGr5Bpe60zovHCTDPOF5A2b6c7puybmNuwfvN6SUT0dSQ
m8WtgzTXJjW9ku/iSQbNzu2Tb4ZOEIwH1BaANGXfpZX4xlxv3JXeP1ksFZ2Vlm6Njm1phujtPva1
62VGDmrwrT5XTXCxVIzWvDbZOtQoi4gvGRb8QvFYVzwCNj9VHsRpPBmU/pY2gW4DFCe3M4tPHPRq
YSJOefnsGvuwd5YKz+LGDKZBBwP39ee8+WQvHya562XdUvFZ/cKZQQbkhIx2ITD5p2ytTk437QsW
Kj4rz0rqVgQne88IgjrzARTfsBzNaqvwrLgRPRuQL4DnhOEtiFStZ9d036u3peKyoIWSQq0SRzgD
LYid08BY9hU2LRWX1fKI4RELqaBcq8fGtEMCVhCzTk8Qyv16PxS8f9xYKg0Uxe1kih3DCmdwcFWF
dSDd19pgCKeAxGRe3Dt+Qq2dG6Gc3+3iWNCnsc2zWPKX0c4u8bqFTdKET4f8HXfWeqFTU8B8BgJW
FvrIu/mhzV7jhQZ5Jc6ZW+46Ly1V0BZqba7ImYPH0DX9aUfmhLdQZND3d0P3K5TkPJG5W3XrWl3H
jsdBY3TPtd0GTRohU8/qAIYmvYnueyiyVDwXB63n3OS0u9bcjbw5nf6wvtgK1xqnUyFdrIwrY6xx
xhD6eTS/m+vL/SXSHAMqlit2KLr5l1sY4vahq+XRLgCv6LZuX5pjXoVvmY3BDWp1KIsXroGnihH6
ZOYwf5zT8XG1ZLFBZfvur4DX3j7/5phcM5bVdj2VoTU0x5gCudUYUMrKjzsWCcPfPvtm+NQe5rJx
shLiefFB8NGfe+fqmLtyIQx/2/M3wy8R74fagjYfZy+yfyrMS7nmvrlFcfOu6WB4JUwMlHSVG0Ni
Km7aII+6BzEXG5mPbt2VMJHYiU1m6PaApVg8VOaPYSHPlvV6f9V181ZO9XQuq34WGBzyW0GGlW/b
rV4y3dBKYLDEOmdixENFDGwu5u637hazlWZJ1CjgCrISaRlgeHUgwuSKzD6CH3ryU1E15/sLo/vE
Ldy9sZcoWYCaG9syvMWZvuiOkVsE1KiCfcMrqXk8VO261kMZGiOYlkh9yYjhdXu5m9WQYC8k7kGB
XoY9lc5wzJbC6I6lAJvfw2Sapbnhs5otVtGdJUvbJM8XaCLWZurJVT7xqt3q0dLtwO2jb3YgTsq8
sBxIDjWm4fWATeAfJ0jn5uf9LXg3bBKh6l5noNCn0l5ufabJg23JgM/0m8N7b623Xnhuu/mfCxI+
obiucCN7zBbgYJrFABrsdUmGy8hSUDmZQzAtWyTjupVSnBjClGjKQ607pGLykX35KV2DdqfypVBh
nnMhUZQ08CuovZ5qGj12lvSzdIsYWrMPKr6TglZctLfZL3Xu2zcgNcg3s/apa77d3+h3MxQiVIwn
pUPXdHIBIc0i/apowX04vCZRGvK2OCzJA+nol/tf0uy3CvnMYzRAEQ7qm9b6GleHVliHyHqwli/d
zPbcOfBjbqv4xitWSNjPYwSw8Lg03w2oSfprNmwlQLqtuBnYm8F5RavZ4SOgejI+TnH9MDrlJxJn
0DPhX+8vke4Tile7i8uTZlzHEIjGwwxN4jZGga+Ns5D16+f739CEJRXg2aysXJjEzzDb9nEoyhME
N7/vG1rx6GQeIAc/YWiOxn1nTq4Ac53uD63xYpUlL6K4LVkr/CByn+rh36T/lSVb+oi6sZWzWDK7
l3aRQoZgjg9OIZ+Xvj1IZh12TV2FeNoZlGDmAVOXsxPMc3uaB3poZXvZN7xyFqdxbtZMoNWCtdMD
Ze7JZu5jEtOdw9+8+Y3VT1A4SiyTjeFqijA3M89pqw902XIqzdqrqM4yJ9NUuvDYcpw86bADrT4Z
zdY7ucbWVSRnmYxG06doQetz+3cRd4U/zNkuJAGg4Iqz2m0LETfZjaFj5VcSV0+FKy902Kpf6VZG
SZrL2RQ9B5Y2JHEbpPXce+3cH9sq2UpBdR9QvDUviZukCXa2QvN+3xOviCOfkK2HI93aK+dubC1u
Fd3WPorcA+MriN23yIB1QysOa491NcR4bA+rcfDNNj8k0S7qOkDub2WVN+Zu0kn2ABGNwJ+S77lY
ofYDXY/F2VIA0Cy6iuVksiqS2oC3ikk+ZSleGSJCi8M62o13Px5ozhAV0Gk5Jq+E4fahKY3eL+hQ
wugZ/ZEJyR94PbsbZ63ul9y+/2alBHHIBFZwBIZkOdCZXHuz8EQfHfb9jNtn3wxvD2skRYbek7RC
V/2Ccu3wWLu1Vxe7Oqax1Yr/RvmSjPlN794FpD/qOHhOtooOurVRfTfLrYhJTD7KviFBhFzCdRr/
3F8YjfEzxW0Lw62m2Yj6cFnKczlBVRP6iPuGVlzWWWiXmBGmjTTkMkY3Nbatdn3diqgu27eRJARx
nqXRT0uQ08LQnz4aW/TUmuRSBXQmGWh/ewhVhHNKKh+6QoGNl6LFHKFDMhYPNJr39E6gPUY5boGs
77gcUSpxjObEG/pFFGwD8KPxXBXHOQ1J01EK6H48ZSfD4AdKIaEipF8Lcri/w5ptUFny2kLQyi3h
tAV4RWuoHHBUV9td3fxYm9tX3/jslAk+rXixDXNXXEc7+VhZ1hMapoLRlhu0aRrrp4rTGu0CuToH
+5zO3VObRw9N923f0ig+6/CVVkuOkfFae5ggxmq5xdGJd/F+YW0UtyUyjYfUvPVllPQ4ZuVhabKn
CdyN92evWxfFdbPVHCrXgus2gn/IXPenOWxxs+hsRnFd112HHuhXlBqiOvNMQdkxk0Bj455SBPdn
r7F8FewpCIkJXxGKkZ6Fi1X4fEo/ANN8mLJio0VVs0Aq7tPiq2vTBtnamPCvE0SJxpKd789es0Aq
5jNxy7ltLQKnSjiaaz+OPHpaul1sJESoWM9+iaq+ZcijIPw4HxLwNRzlGG+RyOuWRXFZmYC0ZY1w
/c9q/mDO9itpyg1IlW5Tb598Ew1kWrecVTBJ27RPkFIOIBb2owOZLlpONuxGN3vFZ2PBuyHPQFpm
oAecRMMxraKNe49uaMVfRRMloNK20BhsNd9Z4pjBJONdb6PYU8VboevmZu0CYyz6xgqsJBoOUw+u
svv2qFt4xWFrW7qoiMMe54zAVkx/nUBY5oIoSsYbJq9ZHRXJWRhGAh7pW6GiIEdL5I8Z9CXvz17j
TSrJ3WjNVtNEsPdici9OlnnV3L7Ye+t1KpQzcdzRsQsTWd90XfPHvnpe5Mf7M9ctym0/3hg83owj
NvFbDLZIUMV17OVJ+uf+2Jr8RmW2S0B4gIIZ0o41T0+yc4G2rz71U/6wrPYJUgr7knoVxTnQfJ6t
HuFgnAWkiZChjdGRrVt8cbq9Vfy1rIqqtSF2F0J0+Gc+u6cGzDxzJHfOXvFZ2sx2xSbQh/ApGvxJ
LH96YVdeX+4UhReW4rgwHjwXTwVkH63WQ5f5sTTH4/0d1lmP4rWtNXe8TnAzbHp5qJbkmsX8cH9o
zbKrGM6MuJk0BuxqPLB/5iT/Su08sPt6Y9k1M1cxnLFhs8J24VI0G49ZNHxYo2RfuqdCN9O8tkfb
AJM8zUHBAwEYc1x3Dq1468wTnLV4Sg0HsAuyzAwo2wXBI0JFajqZE/X5rYzLIxnMLTvVzrJzrW97
8CbGTNRY69h2+hDt813Qxe58bJl8vW8nuo1U3DNysylDlOnDpAJcsbAvNphC7g+tM0HFNYkF6H9e
Y7XreT66LgsSMZ6bTeJP3cwVv4zk3Ce1gxfmhSaWx4weTzyE/3t/7rrBFc/M05E1JoX79AmCSdSd
LbQQ7xmaq4jKsWjNaqwQscQ8+DD2F8faem55f9ZghP/bUoARbiWrkQU0fI2CripjXxb2r/vzfn87
uQqejCCEioKtxG1mMX2wFRw6qHZYm/RBurkrvimJMcdzjhfa3F64VxQ0DXB32lc+5CqfXd6aMZ6X
UUGJrOa1HobfS7zPPbmKlhyTEpi3EclLW8nBazi3ApZsJna6ZVH8M1tGlAggMB0ONYdiVc4mzxBk
a1l0e6q4qBzaZeEtbNFyfw8svrriG8nlRtnktnP/fezlruKgXd6yYZhwu44pwGiDg1ph2lQ/qvmP
kMnGN3TLo/hpCeHMri7wDSMvT0K4R2FtmLtmZBUq2VkleFahdhSu4FqFyirzo2zeFV24ipPs3WJY
8xaHRQYVqAPNLesB5cP8cN9RdTO/5ZNvzouoapMpqTD6tLi/4zI6xcuwK1HnKuRJgKibNjYuX8CM
tr67RLUPbUF/yLvjvrnfDPXN3MuyN0wxYO4yib8IFn2yYPD7hr4t15uhBc8m9PUvfRi7ePjgC5Ty
oGW/c96Km7rp7EJLh6KaUUKUKkV3Bim7rWchjSOpuEjDbspqWZEA4H2oOjRm/yWKsu7IqHyYkp1h
TMVEUprM69jUQ0jcbwbqtM0Wb6bOHBUXTYuITj1FdpHkSTC5wxHyPc/3t1QTvlTY05REDrcl5hyt
H3FUpMbvdavzRjNrFfqYMlBc2wbpw5U+0Kzx+bovLYLC7N922FAoNpaUYTcXPHOQ2fouqLgO5RZu
UDfzmxW9sfNoSZJ4sJG68JS4ngtoKJ68vt5fcN3Yinu6Ub6iQxXH6FS4qB0ZjXFg0KTc8ND3L7xc
FfykIu8bXmDmTYFbljRQQ15eWllfWhkd07rZODN0VqP46prGsV3jGTEEz9wpTf4MIjr1+7S2CFch
Tm3MsmWFKlMYyYJ4suy8tmVPy9J+c7v0kM1DsG8rlNMVSnVNuoLlGlAqWTwgF5vCjOzqE8CPUHwW
5FSJdMmt/uugTJWwoLTKc7HYG8eIxoz+g3DqMkkTgZpAztvVY3hD8Fi0i8ICnFFKEhyVCXdxx2vD
KG2hLu6EZI43Xms0lqPCmeZqQv2rn9owa90jChuXOGMeyfZVYrgKZZrNEjOf3CqcpsEvaX1tXWjS
Ns5pl8WoRHYtkTkDsr4KecPLBrg4252CNYPc1sbyaM4plbyOoCrQw9jrUE7EOQwyQ2+J1SyPU29S
IJocdrz/Q/5XZX8ns1TxTBG1IjsdzA51E/A9PzSFQ6trZ1WjgFoOW9tk9nhttibzOFR9lmsfQZXm
kTi9cElQo71Jzt6Y1kP8ZEN5tn0xWN9zJKeg+HjhRbTWATQO8ijxllxGZoLugHEA3UKUlxKpt7Uu
LXe8Kenn+UpSKyqY7za2I36yfMrk57bAww+EhClj1Msn4KD33RyZ4vKmRTrh9shgZAQ6fslFfLTN
fYUArhLw1Mlc1iKdcZ0259wbWAo1J/jl/R3TOLz6VDu1S7I00a1chH7Cq+VU9QuPe2NX3Z6r77O2
IJ2bUYC5LCe5QF6p9sfeXDemrvF59YW2n/BCG/WowqazNL2mybkn4uqBFmzfrgry93k9DDmdk7bq
wqr/P86upElSnFn+IsyEAAFXktxr7a2m+4J1fz2NBIgdsfz65znvUqMpJWZc86BEIUWEFPJw52ip
6fD40J4Cn+LQscH4xNZByXirCpKAqvlkjUn90gg3/UmUXMP8fGgfjH5b8nfHDavPXEvZaD5qk+eZ
O1Hq/mFo4t326VqqLobcmxZrmk5CoiE9UqhA/CpCIdqVSPLhvsTHa7YXfT2AwpYrRIjHenpQa5LE
H0ZCjKt5qk96PJdQFyafw7gPx4NoVbqzEv9aE5CHbjOOlqSH1LVZJsGIrEJrOtRqKh4XAMe+bhpd
z9HD2KvGc8hwradrXz7Z1YrJDftFT8+gFhCCNvZwHcV5ro6q/SXClaENq6mnZ5Jwmbkzaa99rZ5D
FKt2dtKM+/v2MCypnpxpqspQ9vjuiR8nkLHaYOs8LGswHFM7tJ6coVSSAC3gtlcnrXct9+Im+Ma6
83ijKppiiz245RSzKrbRPVZkv+7PyWQwzXchTl/TdOj7KwchzLBP1t41DEJ3tp6gmykreT/T4QpW
zV24HGRfRK3IICHzW3TitGRN5Lc4E0DD0m3A3tqdW4EyAjpLnDxut3HtAWH079CE7pG6s0HfgiXD
U7Eqz1259hhqXC/Nw+euzAO0KrbXlH8hLh5EB+c8W07sONOuSP8s1qsoHu2lRasficY529JzRmym
+Ty1hRQg1BmumfuJg3iFfE/WnjINjqljloO8z3nj5+Rqub+W5SkJeJRYK1eu29n7Pwc2Yuvss3gI
KOfebejf/VwEzmNftMUM5kxWhXmsnCawXjlwhf4rZfXCTz5t5mUN6W3Y47qu95hCCYF1tX0RrdgF
BeC0g1oJwDeA6EezuoWKd6kv9fMpgfxeex1TaOLZ+5TxuJGPFJTBofPWkO80ie876j+PjR/91W3R
3v2VHQrOy0T1/1Bf1gd5TE7h8f9pTNYSuclQWjBoHN533Tz00NWk6U1KGHdYZnHIUd6fg2l8LZcz
NvRC1GN/debDYB+CNXybyRV1itqONW3SE3+49nEl4/TknNBcDX1NvNbuJbRa15QZDMTNtk5Um9C5
YgnFH0EV4HpThC2+IXDtyl24coEymUjz7q7Np7CSznIRfthGucTbE1nEt03212HOYTpkbCEOElj6
KRXfhjU6H5P9dXwzkEoDmRkGbmPr2Y7zPfLJW7t3D+oxjL0v275eq5rNFXGCCQw1F6tTO5X3+yIn
W64PxNYZa+1wmZRYbhKRc0Kj0VPWYUzyNaktw5rqpLVBOU+JqDxyDdrfEMPKOF/xJ0O81rHMcqTL
5KUuhLb8kyXPVrJv1shZPizEwSKaq6boKE/5kHbXeT6hta0qP6XzS99FPshw7y+n6ePpv+PZzIrU
K8YeTBEV+Z76/stQZz9m29/mSPpN2WIDSfMQ2pxQR//ttvIbcdZA6qb11HyUt+gsTNsFZAvtlyB8
nKuVXWiwiH5FBsPoxEAcPlzd9mHy9jx/zJMthR9i6/djNMXVLeiIoCmX2k8JJD4Dy9oCscTQmlvW
ZK6clkENsq1RTPFTEObzai2/GkytI5eFl0jhgNn1GvQHa35O2pUbtyFv65hlEMqDuRHQWVQj6t3U
fZau/yL414V+H2q2g+5ZZPVrZVrDtUEHL09oyq5GIP4uDVDX0BK9gHt7jpYeOOMA54T73mQylO6v
rOAzKbDA6Y1iPpsiZocb947mqK4/+yWugVjgvO73qdew4zAm20SlbF3X22nLyUGjOtRtQaMJ+o/H
sV0Dc5oMr/mpnfoeG0v4KRdB5JRN1M6nJvs6bnrDRenttrnencgqPwNZZwibU959rypAIsptGna2
jlsuiiFUDt7LL1MFoN8474S/hhk3RBkdt2xPljtKCqvkJS4PMfWP3TZKalsHLcs0F3JosVNY/79h
anbLtq4dmPo2mXemxgGjTdRwk8Ebn9H7vissd3/fcUzmuDnUu5HtZLa9LMU3W/xTUD5M5e8CrTv3
xzY4pc5DOy5p3zotogyomA94bX7mk9rmlLoYt+OB9MXjuX0pp6str+Xao6fJHNqlliUunWQCc5Ts
BLypmF+6tVO6aWjNHQMrKxzV4JNl/dTl6Glf9miCWzG1YXAdmlxxkeR8BkldapEfQZ7vl5l+G8Xa
i61BeMDW8cnc6fplaW++foRiV9wc82PXx2o3xjTmFzuLkjWOB+NfaQl1ctp2rNMCfHuf+zg5gk06
9j+N3+nzGNt76Iqv8Qb9A37+4Eb5H1nujFkKYoTk0sdkR3fdTuyDs3y1nkR6AufegcR5XAyxPUay
3t/3CENI1gHNIEUNamvCoU8OLAbtxj4Yp9+p/FJ57hp3msHpdDBzRZq5dQkj1y5/6/PPbI220nBk
0HloWcVAiOd147Wafhb0BDKhToHl70yth5k9V83bfQuZPl/Ltg7pxYCud0j/cXnk9ZJGwzh8vz+2
cWtp3l3YY50Aj0mwtebdjaj8xohKPquddSz26WGte9z4P5qrJyhxew54mS/e5+KLd2iOQVxc7Vck
hkN+yI505ehpcHod4cxqq2uD28mEpcWpgDBQjc6NcFg7JJqG156RS5AClCKHIhYpm5NI3+y6/kka
dyWCm4yko5xl1wDhOCAeukfnIPf8ULwhXzrHOa4O44kfQxHfX3bTPG7O+C7FydQWpZOD2m4s2qPT
D1/Dgu8cnqyswi0ufRBGdNwzS1VRqCJsrkAJ7GQzRHP1dVH5PgBtTLAGUzS4hU5PWzjuaOUExsrz
E5UP01rV3TSudm62gQSx0BCMvDHVMWnToy+blVhnMrvmyTylTukzFBWKWX6ldWf91Vrt09wE00ol
2BBMiebNPJyIp+qMAHbanP1lfEQbb2zlJQDizcramsyjOXIhuOUG6ubIAd710p95sG1TEh0D7bJ6
AhkrRm7s0+h6UZcew35NY/PjzyY6CrpdGoUuNJwGRkChdvzGRVDRbI0Q92O7Ex0G3TvNCM/F6DN9
Dex012afy+bTOnndxw5FdA5ZWri04AU2jl90sce9aLJoFQ3SO4hFfgfgR6yEoI9r8kSHRA91rUq/
s+dLUfyYgsc6+G6XT5b3Ja1PZfX1fvAxLcXt93fBhzZdVbjAt16ysbxCImOnsn63bWjNd+eyL8cs
Q0zwFvsX89qLN61RnZmWWPNdp4VAqJvj9dZvx7esr0+TaJ5r4b3iPXqTaxEdGx2Uvl36HhyANXPk
2ku8lMPKYdhAgkt0/li7QmPAnEFKqY/tv8i+OFB/z+IhvslsgPv/JkpibaqzER0krWpKecURhMjE
4pqSB9GXK0Mb3hCJDpKmCUDMaYVpjLvbAZXvsudxiL00Sh/7iEUUs2nHcxpPK+cjw6rrDLNgRnFk
XmNDUdvbcW9Pgj9W8wvV5k37VYdOdwtjddfjaOeMGcULcv8W4ME63jb4LQu98zNmiWEMWthqma4d
+ZbSbf6rk0T6Q6o4CCHIxQbhR1YMx1psKxcQnSCSdGBvaENUIkKLuZEDQnToTalNRD2E6JBpB4wZ
pAKVyJVYD7KIrepbt6ba9HFmJzpQeqzzirgcaql+JUFSr1gYB2z+4fpTuXGraHm3WXqrCPCweBny
UxL8PZU/7+8SQ2rR4dKiFn2ektqGcHByaCCAZJfOA1LNDkoYV2sV0GQwkA6dxiVmLLoJVM1NmZ0r
l74V5fBMu7W2EsN7E9EB1C7Qb1noteo6HcY92zXH9iqgAni7Hie7bccrohNGtpVltzVFNCjs4NM0
dfs8beJs5scioYf7y2EIODouq81Ja7nMmS8efentnxV98Kbz0m+rnhMdmLXYom9qx1bXNPnMO7ob
oSd7/8NNC6ylXoKHxCHIHXUV5NSUD3762HQredFwLyI6Imu0sgGN/eq2uM6huWSH+uT98I7Ovj4m
u+HivNyfguFgogO0uC+tgQR4IBKwfxjIfRGslQpM1tG8t0Sl0hKjN1+YV8bChbhBww9W45zuf7lh
eB2XNdl54Q0NSualg1q8w4X3KAuvisIg2RiadYgWULBhEd4gE2FrR5aXxNz6c//jDTgGokO0aBNI
kg4IbeqQP9WH6bS8DnESyVjEG88kOlBrmtLBRvsDyjOujHPQ6MwT27bxdZAWK1Tu3Zp8r0FZz3HH
ZLCf1VxFfphn+/sWMmxMHUPt12HFOrSdXd38RKajWlZO+6aoqUOyrLBtivz27SqM0tNwlLt8B9Dz
tLsdC8N4DcJgCGo65qoE+rqvAiwwQCQRzw6Cf0shfZJ8u28e0/DarVcWKJwo1qAqM4ITRfwOm6kD
VOW7n9pft/2D5r71HKTTdOM8n0dvL7Jh1w19Hbk+i6xGrBWsDausY60WXyQOaSSqP70A7K3ZFRD4
vf/9pqG1utXIAx+VPoT9khMFZJ3/ppp5rRBjOEHoYKrZd2dwkqOY1AYn0f1wM2wf90Fk5a4uP93/
fsMK6+yQS+mlS1IICOS2v5TYL9XFF29MrBzyTQFIp4dEVcazmx7F2/IBRe+o2fG4RrX7ll/4iqsZ
IrROEpn14JUKKP5CNa9BAdFQfhzZ633rmMbWUu8wEgus7Yj+VZlFqn3M3XHXWCvnTtPg9N+3CAjX
uLU7Y1eq9BPtolT8QIvL/e827UrNb4OlDJgA+82VAqEFiOGwImhiGlfzVnfhXS8cVGlTMHc1kxOx
KlgZ2mANHS+VJk1OZgvWQDPLS4DiqWzYZ9puUz0nOmqK3BTDrMJV12aozypI/nZTZ7UEcNsO/63K
Ep0QMul8R1YU397tVYwSQFztrF1yKKLmfJPaXC3133bGR/9zc+J39850lh0I+Hp1rdIDk0/pKCM0
Ysd5cB0k3vhw6pTqSLw8EvVzp37f30umVKZDqgY7tRplY3bFX318e8gIxkhF9qceSqL0NG/D1xMd
YNUBl1BnIfYWigFJeRi3PYUSHV01+8wqs5sPB7iTqvAHC9PrCJGoFevcXOqjNdG8uFWTXbRgPbuO
l/rs7ooY4onn6hxc03gTxy4hOryqCEHp7aUlcqQ8Os6PQazUtE2lK70JyWah78sE9cJxN0KatNul
e5rFHggvd+DrjMCc+mRZK2HaEDp0wFUBUkcQBWN5PfuPqMhBhGsVAtPIWgq20OQUZtDhuXRgDW9T
PBrmazIJpqFvifmdw2XLJPyqguWFB7y+wK10rcncNLLmymRkA9hxvOVit2fPHQ+KWPv7O9IQSHW4
lV/xsCUhzmxukUZ1HXeUR3iruD+4oYqt46vGGqQejpXUVy/Myx592rS1VBuJzPVfZ1Ak7rwhs59l
US7y2nhAn69MymQuLRHXRTMuiYM1pnNwbedf4cw27kvNfwG/aB1LKij6dC30WgsgMfqVjzYZS8vC
LEuUNbbYPbzsYqeto2R47MtL6n1K2P8CtuLFJtNoOTkI0PaQ2z5OcIS+5eTbGEwv9xfbsJN0zFXX
JSERCfZoVlrnae7OcuR7n/DTtuE1vyUAX/hTl6Jw3odx5agDcVoo76w9et189IPArGOvEkZJrzoL
RdqKHxQTMSumL6B1jAlkUJeFbzO/jsNCQ3RK2wb3365JHsKZPw5ohLpvIMPK6kAsJgWHbJa1XGaw
F9aljKm7JkdkMs7tL98FNt6hzpAJKAM6kn/LFJY4qJ/aMLsMgl0ryEispEfTFtL8Niv8UikC61TJ
m++/dsllYCsHRpN1NMfNW56oVGLft4V66SpxRG/1RsNrjuv56J9lt8otKXzvWrVuEDX1aMf3l9Vw
5dKlwe2mBA9ureyLrd7yKU6YuxP/s4tP90c3WFwHZ0GNkeEpHLCTpsNryhtp49JfiWcGi+u4LJXk
KuTdqK4y4eWh43O6n5p65QHKsCN11kiQLrptDyH5yxx89v2/LVZGafJou68JHmXvm8ZgeB2D1TkZ
OqE8AR20+hu3dg77kvnXea2j23Sa0vFWyrElOn6xrjfAT/GF7263XeZEy1Gem7OLA2H1dn8ipoW4
/f7Oe7tSWhmYEXBzHLKnbK4ee2/NRqbtozmsB9EmRRIEZSIvA2SI+/oho2uMI4aWHmBL//3hMy8c
Vmf5eHWP6kHuk7N9pAd2SuNtXVUQyv33H2SqKP3erscr2oYm/livNiCa9o6WZaE119p8wcDL83KY
8Q6yHG6PpGJ/u+i5zwGuXNENbnV/gU17SUdbyVpWaTLh78CT8BRCoOYs99OVfUkavCyzAzkNkVqp
0Rg2k84tCXY8VcNscLw83M1F+ro0YgX5bxr65uvv9mkx9MXi0GpE12ZfCmiP2/x3BaDohuFZGOqQ
inpaupDkuA5DLDkFDdzak8JHn30bV3Mv5vKcui7Qh3175slVbUGD38bVfEvirEyXGRlLBcuRiPDc
KB+nkjV09Udb9Da85lyThFLfXPTjtR6OWXMUwIQJGwQBm9oewPSi+dY0EVI4dl6j5YG9Lv6TO631
D30Y+zGy5lwkrEsIgoDnSIGkKVrIVEYi6f7wufslphE0+nUTbEnt1NNLwQCglZkQskUXfwOqkcAZ
/G+DcNYkOz7aOj6G1860oqq6NPHG/uKrIItB7FVeMjYuKx//YXDG6Jo/oYsX8Lk8haRhmpVRnqdJ
VDsVeFMCsXGR9XpwQKrQoaQDz9FYhegWr+pDGSi1kuQ/vBFhAreJvQsIYD6nXjNMNQT7pOft09oR
c5xSPpc7l5XZlx5WC46Oz1DHXSoou65ECoPh9NamcfZBU3xjW/HbIoTgTNId0hR8QqJbE0w2zEy/
dXckGWjYg+XKAnfGD4iY+bh4W8W5h/rxzl+8S0db/lxN6aZ+B5hSD1J4JOeKYKcJCGPvLbfoon5B
G+v9BGTax1qoaqwiaQO+9CgiFCNApgF7qdmSrfSnm0bXItXiDl4VFCB5sUFLdfGxDZ4mWrvx/W83
RBO9b5gWIHwb0x6yTnTYp6k6JUsZuaDd3tGwGXfQT3O3lNmxBlrcmvBym1VV3lxmJhboanH+Rdp2
u+IsH8VzxBK9Ik56h6uqBc8OyOX3VaJesxIF37nNrjIt/7pvK4Nj6GXx1s7nzAUtC+TwLFxDiqqL
bUv8LjprXNlJpn/QYpboRc3RGTZccsjHXEun7/aNPY+n3C/+3J+DyU63398FFUl5Yane6y+WZZ+X
FC9AHh33aSCjrnDWDpamadx+f/cnaMVdZMm725alZ9/+ROfkbcnZ6f4UDA6h176twG+72QWfZYlV
8OYOLKh8f39ok3U0T3byyuczJ+1lgiYWGoqDhc3jt5xK2Ts7QJSG6g8vBW9e7/+dyU6aa7Ow7GYI
ZLUXPxOXOgNDg99fayFWMqDBUHr9kS90QUVBwFDO/OKP4bGi9srQhi93NEO5ki0e6ow9JPgmcRy6
JDvWmRTgNCvdFV8wfb1mHNJyvMy5FYTD3HpnleVzWvCVUGRYZr21k0HRL4dCU3+RXXbGoViAbD04
k8p7wuNou2Ii0/dr8a5kHCcaNbcXywaRdjbmFDEpa1amYBhdLzdmRdfSzALDeIZSGtTImrEp0RRn
rbHpmsa/pe53LizbvhiqGRnTK2V/yXJCwPDD1kThTKNrcS5hYKHMb6yxA7h0T67voWMNeN0VtzKN
rsW4cWiyGlGOnT0/qb7gQStpIlVx+em+1xp2j15p7MPJHpabPqfn1NWladrysOSpePBSSne13/26
/zcGF6O32b1bATFM6AG5bdIpYOQQWGkZT1Z3KsXaa5zJTJoPLw6Ib8cRcbRW7RRl2VLGmVjDKJoG
17zXCiFjoAYMbjd0X/nyRQz9yoHIZH/tatW09ZxXPUhq/RGkvYP3mPrNV7WUr5KMW8ql1NOrjjLN
Rj/tIABVoOR+EJaDDgGLrsnxGWyjVx2zKhhA5IEc3GXubmHVSyqrbblRrzq2eZFMCc8xdNKJL0Ul
8z5qGJ6C7u9J05drfmt3fjCkoY+MomgP0BF/6ihbGdtwEtULjtDAqkBywnFfG+iu6JKzNQ5R7zdx
CKqnkTvbvFcvPMqegeXNhvHlkO/B6v9ASfp9TJIfPl9r9DR47j91qveeK4qlJk3YXFpFj1IFEYoZ
J5lY0bZF0PzWrnhX1H3RXyoWgmoT5aIffkjrz9tG1xy3L+0snQavuUxKTscyt/N9QpeVrGWyjOa6
4KMK5nZ2m4vEzdKi46XzikPurTGQmbanlnIZaZvK7Wrcx3MV226ym3kT3zeL4cv1GmNY2k7LBW5h
NR5PBtAp+KN1DGX39f7whpim1xVzNqduYwfNZfTsMlIQrqno/OSG/A9ETbftG72tU6nBrvsU3Ugp
aMkfZ4CkgYIEmdNK1v0Y+kI9oqXdhYMQEP1U9NK3847WLxaaz4HTqv3+lS393rZfCf1VDcPBDexj
oDamMb3LE8XSAsXmiV6KdP6M5gT50KY121YL0bs7ywC6hR3YwS69g7uSg9pRnPngoGUzWSOBu52o
/vP0CrNp7tzkMhXBsNAL8G1/uRnq1wNtr3hGW579rnURAinMmRH58/5WMzgJ0RzcWpYJbPpg6u1q
eq2CzotqyHPv7g9u2seag/t+zlVCkCBG8lguvwZbXKR87flaAvoYIwlraS4OhkE8VJMbny7v3HM+
N1YciuHo9dZFkPrEF6EiS+ZxB+3uIZ3ZnlrV/v7cPjacqzeGjqocUmC7UOah1ZOfF4dWrlVCPzab
q7eFlo3q26XGacni9IAUOHQkosFP2v91/9PDD/eYqzeGzqk/O0OWIbcCOLZHd9OfrhqPXbDYaOG0
r6oa5I6HzYFBCuH+P5qMpQUDnObtMZmcDmrGLo1AfQBGirLddMpx9bcMgFhl6d/0ORkP5ScbuMqf
s+du6t6krv6iUY1DOxQ9hxiHfBqbYo+L7nGbUTRXTzNCZ2nhQl5za+95LM6Kl20ja06dTWPYL00I
qSzVPOY8e0nbNeStaW9qLh0408QtmeG4nUDmj59mQiMlPyu1spgfZ1ZXbwmtA56j45B1lxzVXzDd
sPaQtQ45EVasRDzDP+idoGHQZYWF6s0lpH/SGSc+wZ5kJzbBNqirN4NO01j5XQkDueFfxHF/KG+M
oDq8cjIwOJLe+mn7orD7xMXBg6fTPpwpjnxlueme4+qNn5xKCHxxpDdepk9239PIH9EJfX9Pmsx+
+/3dMbjgTr5QjtIyp+qb0y9fnEHENAjibcPfDPZueFHMpeJuBqEiUV1cCb0yx/pShmIlgH18HXH1
HlDlWaypZ4JE47u71D5L8YT57JYp7obDthloTsubOVzGlILWvvGeE/akavns8k0FcRyp/m0etnAB
iDisj/7b2AvpbgLXYFQUQTyM3q/7EzDtTS0Zi27y6mWGijpdiDgsHqkOYnbXWvkMo+stoQkkJ+qZ
2gPYDPtz0XZPeDKK7n+4YWvqbaDdmC6uS1CgXuz87C5BVAfpl3BaE1w0hEy9C3ReilwuJbZmKLzz
6POT8KwHwcpDwdbuIybjaPnVSjPJcRZRF3dsnR042dL9WKzdkU3m0TzXXqBuJQT4+iy3PoZpdmh4
+YJXg21RR+/+HFv0fhaVhdplkP5KSwjTCrxx3F9Zk120FGvbQPcApa0upSe/9RPFoT1LV05RJrNo
/lrMKEnPEstKuDxP5ZfZab8wa+0lzjS65rA0KfzAEUpdOlk8Mg5VoSS91l69YhjT8JqvWuCpa8R0
25MeU1AYmRrojLUHVq+hjg1/oDd/Zi36Vr2ywxtrUL9J1QMvEDYvC0AtK/nEsLR666e9uKk3O9jy
/jLjuJrX4a7g5HXTvtGbP8FbrkAAhmprlTv9TzufnL87t9/UCkRdve+zBON8UXGsLamsPArnpovl
4vcr0cxkmNuKvMuEeOmsM6fEg33DRrGXdSiP5a3wd98yhkSod316qiqGoIXmrcqmk51kLyo5A0zx
NI5FHfFpWLlpmyahOW4ILRwc4ZFvi7k/+7V86AnZduzW+z4VlX3VKORZ4ft1VE9jHX3dZhvNZ1nW
1gREcdAzwwtnGS7H0Ae+hJ6X2QMQZ6Irudy0BJrv+nYf9i5AjJcQT1TS9z+HY/g2EefcSPnH8tfk
LwxLoMN9imwoKlYgRKQgy4pxMfL2rQt20vu2MsQHHe2DBwGPl7NUFyHto9d55ylYPmfZpsZw6upw
H7/Em3OQQ9GXdvM3b0bgB4BmJfCbDKMl29l125KVkJe1ljDbsSR4yKfVpljDYUGH+XgBdwI11upS
Fc1z64R9RMf2rR54HpXWGm2HYQfpABi3Dpsg8yCOyVJH7iB7frBq+pX1xQUkwJ9bp1wJo6ZF1ry4
DYWdCyvroJTbuZFvp//Dy6EE2sNdK5eZ1kJLwlZQ2GENus7L7NlArTYvPllrgjB9vObN8zBYzggF
9cs4SRCu88gKw5822yY26eoAmAX3uKVNcuAVaPUcDk4K8Wb5/b5zGayiw18C0aI0lUCKV8whP+aQ
3zn2PkTCto0e/DvBEKfsysDB/m9t77vrZXnUld2Kbxm2v94OqhxVkNlBahyZfV0y98DK6dIFLGK1
jLd9vua+0LwYwECB42zhBT8kNj5IxscVUhCT4W976V3u9f1w6gqB7Aji7qPtyRFn2WAbgMPVkS6L
TIkUC1a189xfrZV5OxaorYuquWrhCBngsIMbxE0CuaLlr67th5WzmsGVXM1LczqmtiwZzEKAX7TG
ncy8L27mrayoIZzpTZ4cTAukAnPhhQc/7Sbd2ct4RH0TunNFpNha0DStrZZ2E5ZMaEaDhaRrZ78A
VvU+LQ3kD+/vSoOJ9B5PkgUWELDgBQ0SNjx21QCqQb/L9sKiaxhqwwR0cn13mTKWWvOIHo7s3DLn
QMMf2z7+tjDvtn062TWzEpimlOPvRfGdhwQDNt5t2tmujkENKlRd3BwnHoA2vV0Q9vmL04/1Sm3H
ZHrNaUmrrECMy3iZfHaYmNjVYXGU7ip/8W2D/PdJx9WBV37TyKZzeHshtjrx5LlPH/Lkj+8msWzD
uElfvOF70qzBCUyz0RzZJdlSpwk2kgyHuKE/OLGurlIrrmbaQ5onL1Pr8hb+daGNOEEGF1QDa51j
t/TxkZm0fFtKIETqJsWDZCXisIpSJ9gpp0DnJ7uQ/jOaylaCtMlCmiO7Sye8sYFeetWReieAqsbh
XBxEtVbqNMxER2PlQZr4voMswCZ/V0sLomL8t1+wRxvSM74g34BXWZmLYT10Av68JgoqCgLrAQX7
SGbirZ+ql/tebQirehfoEjoJaQMcgIKwemHNcvVYfbRdJLUuS67uWB7u/48h5+ttoBSP6bOEIOll
6ZqrSIIod+l5DkOIh07boqsO0sqVbFp3ws3MVvXeK+2oEtZz2a6JEJtmcFudd/GvnKQsHKcbL8ym
jyWBkHLYnSoQERY49t43kmHT6hz9xE6qcBmaESSi7qPyl13ZhOlNi3glCJo2kubYSV32Rdbg3kFq
0TmPw2hbzYMHQfe1Ar0BEOBSzb+dkMhOOcDBoJK188mLnT/n4qrcb25S7suwggzvD+nMETb0nq72
fZjmpTk7+oZcN1SUnZXiTbUrVVeEMR8K3MjvL4xh7XX4FgNXbA8djPHCUwFhVBn5DJw3xAHJ6Frj
jekvtAO3WIKRsBHbC90dh2ZREbjRfyXeV5nKFVc37C69g7TIeI2qQjVelEghdJinPxo2LHEF5qT7
VjL9wW1q7zwkISxrlm4aLzbz/wq86uAwhHYgDw73xzeEXB3HhW6UAepVIVZhavcT/VaMT4CY7+qa
HVP/iFt1fP9/TEuheXrqp3KpejVe+jo8eI11yPL2c6jciLgbPfEfvsF3pkqL0raGBOFwaKy/PaHe
xrrfVlXTe0iXoqg7tNqMF7/DRuUF82M1TGt3cQOs4B+QxrsPD63SodIHasmyIDVX57vB/UIUei4Z
glUQ9w0A4XW9wh1gWgjNr6H4WqhkwFRyUTy1fv4Mtatnp3c/Q+Z6xbMNoUMHeY1UDWpGEx2ov20r
BsumdyWKLis7yTS65tRWXnmdlbYjbtGWevCqzH1os2FNtcxgHh3dRXCd8z0K86SueJ4DLwqK8Rdz
EihC58dNrvAfgFeC/hqXwhUmq31uQn/vtcPBw8uZW7D9/b8wRA0dzNVyh3pdir8QTX3IR/JcFL/b
cY3txWQjzZf7MHG83EJKVV4DiouqAUsrlzaEl9i4Y0X38/4kTAutHcg9q5nStMVSVIn1dSSyjX0s
/MrBxnBG0+FbwdjLlHU4jzdkvgb+j7JhbRR0/FOR0yniqB1udAYtew+AnE35hMujHdT8lI0R3kvL
0zYLab68KEmlION4mWfbQUEV8gYhHdwVE328iRwdqNVJO1lIitEVzY+N20TUX47gJV0xjGl4zY9n
4Ob6liUo+id1O509CEB9cjIOBuphGP0/Wyzk6OzWST1BK17V40WyVkTosnnxy2nFyT5mFqCOjm2Y
iQOCKeAYL10DoeMeNYcqP+DNOrId91R5/NwWdDcP7SWYw03nDUdHoMEL+sxnCeRD02SfKwr2l3Rf
MbEypY9dztGVCWq7rDNQiMIrOI2YH5zKMIw3rcT/cXYlTZLizPIXYQaSQHCF3CrpWnqr7p4L1tPT
zb6IVfDrn/OdajSllL081CXNSkAoIiSFPNxVsNm2BoxYnbOgepiBlTR47Kg0rM7vxzL9D9IMCI3K
HmxMcvNCaBtW5Zd6aaI2eGCjwe46wyi5SFTYT2QOkNYbBxrXzQ5MlgbD6OKA/HuHx9LZb2mHTERr
98nbVsifuE8WN+HCdG+u5J/cz4JtdG15bafx6zLIKaRE/n17Tt/fuOAg8u9X712xlsuwyiu6dqPZ
+6eufhUzi5yJHbjnh+syhNVkklnUzLIKPxO+uzb5/jCnKQ4TD8IS6E7Ri9PGX1o5PNz1SSoKbanR
jlfJRV6ntv5g2aAZk23oznnIOy+k7fhVWF/a0tRBp5kcFZUW5EvruH2zgCewFk/dOPkPXuaZWkG0
CWpfwN9sLNuESDmNSFApaBrTTUZJ97qQE+XgucnSl4D7oZVNkTsWhiVD9z27j795oJgaUboevsfi
S1QFzrmyhWHXpAkTle4fWOUB8PcUKpUjP3Qbvwzg3O4KU5i8fw6iKs5rAmcsuiRxkOtRB+/8/CTG
9oEO2wMh7bVe1g+oXZtKEjpPVsIGDQourQIsSlPzgv19af3u7J+u9VLMJjYRjbFUzJfIUqclG9JV
6fUPXvC9d9u4Xg1r6vsE7oSqsC+vGZg3pfV67SnUEVgdydI+87yOcMwOnVqEqQ3xjtQ6Liw50hGc
Na790Bfl6XaI6j5uN+sbJwsq5qY5CZB1Zrs5OUGRRnY21Sfozhl2nhpnUJUB1ilJ69rvJLhBnmg1
h97choVHIofakVVd/LQ0ZBtNvKj6AA3z2nrpqvVK2bgdhsqRD0spK4OhdKPvv78xlAB9fLJCnRpA
hO60eEkMGej7Ap0r62EtIb/RkVxeiwnKIav7MlMTRZ/O+Mp6uMotAUgDb12CD6DLPw3ysoq/1sG9
cOf7Qk33RrrHKOtitvKsR4cLKCuTD537ayXQNXOTcBJfuP0sC8PWRLNCciXUW1e0QbkiVAY0z+Lg
dxDVGNqjHdbe303rn0brd2JajTXTrSLHJMgHy6So5BW0fQ30Kq0/gWuiPdLEnAoas9oMaG9RSHDM
kHOS0bPtjNGaeIfbIb0vSP+9wqD/gY2hLpfsx6Qrt5ZLldrnwQZuoCdNOHmOYQHRTIUKHlu9haYj
wVR0qR+2rhstaX4Ct3G4ZV6YBCXAqzEBV8ftL9IZbP/9TezJTWK/RREg9ZrH1VgfKM2fm8AyGEw3
1/vvb4YnKBm47eDLK0QMqyMbnTVCmfbb7XfXWUoJ7i0g+UxSRGDWfhFFecjt55Qt0LDKw8yao7H9
U1omIl2dnZRo9yEuLvu12q7jkB0bKz8u4C3tFhPlrW54Jcq5sO1kFC3slNKPtEseprU/blViyLC6
4ZXwtvxWMrtuwQc58AMRSZj5ydM4LcfbE6GZZRVJRtxGWCzFOmR32Uvg0DO3TZxLmjdXYWQTSqXo
/dnrHxaIo635JJj3MtZ3GkaFkS1dYK2eC7sn1vBSlfTAE3EOltXg/rq33/PIG/cfEyfNwR+H5UeC
g82yo7RtYn9Lwtt216QjFUvG5mlsqF1L1FW2nzSrDswVB1u0IFf3esMn6OZ2//3NJyz+4IxwShQa
iyQ44C6EnfJO3Fm7cZUQ9lOIQI3chyY9hULN3rHmXRLXFLQ6+yhBKyVIwQAzhfP0Y9jglGePTsjL
g89/3J4A3fwqYbsVY2tPPh7Ai79S68/QfUnuBOxQFT9GeDfTuoZod+OM8VKUT0lxF5EloSp8LMgD
GtAOr402qfPqyC9ZUp6y0lTu05wbVOKkpahFM3EMP3PIIR7o8ppkTwX74XumrKBxShVFVgcJ69YV
T1gtNyxyepjSu+6xKFMiFrCBzZtdrIdA65w4iDISx4txEDUs7hqHUfUCAsuqRgt3Dlc2sAPJ14tV
ZC8JX++6NKEqgqyqLeo1DbY/JeSmB+bMIWi9XoJcHKvOKgxZR/cNSsxahFdWWwusVaKJpXDJpRIT
2gsW2+SfuulV4rbbmpQnLmrRA63WCJQ3GS6NwbV2O2g1O2oVTeZVNhaVfcvD3fmYjUvoQkoNAGJG
/xknDrDg4fZzdGGgLLreAlym32Eypt7Cl3zZ6MVGZZpmMmxMwm0aS6moMjn7g1xLbEjRgftzSoL5
NHjjYPgA3eC7Ad+k/i11F0g4DPI6OlULtBdNI48Tg6tqvIjuVnszeOFXuZ0kPo7+2PhE2YRbb3+g
f9EM5/Tb9te9vhLKBH3p9eRg8XXzPh6x44kqrzfdLekG3z/rzeuzjJe5a4O/fk5IEcnOHx82qxnv
tPz+1Deju65wmaS47W566xnqkY9rZ0I56uyuRG/v884fAni/9OYD8bJT0FVR49wZulQJ3cSq4JMU
To/JRQYip6ZZT7fnU1cmVHm8LJJ0ZBGpvHrretlq76fA0lUO/geR0RjFnqMTZAffaQ9eOX+7/Uzd
NCsxTBtrXUmDs6q9pYeRp0eckw1pSDMRKojMmRzi8RmhK/Hmfp6fsjW4dMtdMkeEqsAx3vjuSCpM
RMZGUJG3594S9wWWihsbepvXi4dN81jzOQxk2sd0mPOH2ybX2UUJ222zXUmrZEdgjH+KbjtVlDyS
UhgqHZoZVZFioiTCLhiGr2ZvCDubfaZNmd85p0rctlXi4a2xIU+X/G/a+zE6AMIgt023/jrbKMHL
Z1akFULs2orl1HtT5OXWsa36432mV4K3nrK+GUsUfL1iPBQWqu9TdpiKzmAdnemV3TJkpupu2vdW
heX+wIXCeFg2cZdaIfxdiVQrSbtR9Bl2JUBaREk9o9PXgkjqbcvszvdO4UcFgfVpWVj+CMvMvAT7
3osU5wGFZFkavFI3vrLUktEtxiRzbDBt0UM2W0dQe700OXQR+84QtRrfUSFg0D3wqs7DxWbgQb4I
Z1Ap+gMYt++bXJXPa/JII/PURpV1tK8lH77kMzdkBJ1x9i96sxoCXMH5Uu/5BnfVdvo8z8E3v25P
wWDquNN4pkrhVTg+rVOOuMq7fnthnd18ZDhYG0yjYbEB58G/PwCYLDtvaoaLCGuLFr4eRP6bWP/Y
YHLuAUVPW+yuttc2+IGOucNth9VsPlWQmZxtgWIbZpvVv+v6hY2Po/OR+Jdp/n37ATqTKbnCsRuy
sf2muR7/SXCtKieTpJfOUZU0EaBVYoQsig3YTnUCCcCxY3aU5KYLfp03KYnCFoWDtXdAqLHtkOJa
MRvSBxCTRYllG4yveYQKLKuxB++ogG0AGQ6HBdwvW8j7X+j4M3iUxvgqfxh2/ZAO2LC1FSR78qX3
t+yGr3fNqwosw47ZXkEbZqMpa3haBij5FlmeGtKoZmpVSFkK1QOoiSNJjMJ+FTUPm3R69oO7RHGh
h7I/9m2isHkubA/vXpL8H54Xx4KD6Zhbpg4G3evv0/FmfMl93BVX0r4WlJ+FYx0DH/Tic326bXrd
8Mrq3vFy4I1D7Kufl9kxTzkJAYYbI0ihOXc+Qona3F9cELzDQlXVnMuFoVguPtbCJAWi+wIldH1a
9Qz4dRvEVqC0K+k5keTMSpNomG54JXSbChLug4W9W1byk2P5Hwfvn64aDG3X749OVBxZ6dR5X8w4
Xjg23TefT2W2HLKgNQDw308KRCX9CjJh5/2KMx1Udo6DH4RrxeKmH45rYrqw133Bvhi88U/KZbmu
AfIOwQ2eP3cRZM8uVPK7nIeoqKuWO4kvGErBAU8vLEOfr/QeKmoqN+jefv/9zdsXdFonsrNEVr1E
5px+QD77RJiJLfL9sg9R0VdDJkFZnZH1mk9bWNA/dOhD8H6FszWfUR0Lt/K+rRBRtUyCMSBj2cNN
hZVlUbU4WQhB26+3k8T7l15EVTLZUovbkKVcrwQ3tUP6vR/7MCn/9rMhKlC9ykgaWamJDEJnMyWe
HRKABWyELn3RplHOflA/OUiCW9XhYcq6sKqn4+2v0s29EtlWn2UbtT1y3SQ/1LUVFqQ5uKPpgkoz
vIrJSvIM9UPm7vil6SfYIV6pBJdqQQFzvf3+7y/IRAVI1T3aCkHQDajMlOcf8imj3/qlNfF26V5/
TylvIqNJN6teodFxXR005DnbX82WHPJ7GUWIvz/3zfjBVFlJxnB2sl0vC4VwRdj1uC65zzbKqjmQ
FhKMEkShS+6c6qZ7dlhv6I7TGUZZMZeFi9oHneW1mOWpcXY1xi0q58aQsnXDK6ulNwyD5WQ+gYze
4h9lCd2sBUQQgUzuu/clKpyr5GPALBdA1h5FIFEV0Clxjly6d535iK+E1RoA81746F3KHftQ9NUJ
nUYHXorj7ZnVLGkqfMvxR69MVo9eg3EA7DrHJVKy/tMTdkjSzbDo6J6hnJ2EsJJ5SGxy9VgRFT4a
ZrZXIrNDtbVf7vsKZdVMCLGWoMvgRPXy4GZuVFtNPJPktFSmoqvuI/bf3wRYlrlLV4Mp5ipt8cte
qk+LtMNe0m8eL77f/gqNr/4HoiWYvSQLI1eapJfFzf4p/f5TnTqf7xteCeKNb5nPOGhrvaU9rkt9
Gls3NpOt6t5eCWTHx6lD1gHmQBbfQZDytfNtGg35el8gcCWSIYHcsdrCHA9t9akbv9VrFjvZfRSi
hCvL5BJ4dHEppndaKLnObCAHKrf7wKrkP9isjScpazCz2Rh8HQe2RJ013EcLQVQwVlWwtS0aLLxd
4P/V2GURzk3w8y6fUcFYA1bFbdizs8Wy12KgX9usu7iTiedJ4zMqGCvjFsfVdkLBqIC9j0Nili/A
u5sQ1polXcVhMVjdAToctw0j6rfBzF9LT5haz3Tvvv/+JiHU1GZl5lvwGMs/pzkUSabq0+Tf0x/h
Bb5aruRQjqjQLjnsiC7xKJO6+b05oJz8/8/rPrqSkktXZlsKVZ54gipihW3oEjwnJpbM98y+D65k
Y5xesGjZGLxYvrnu2SsNF/v7/6sV3H1cJQXPbHY8UbZDTLdlcX6MeTBXD+goTfhxS9atv8CfgvIy
FLy7h0F6f6QyydXmugNE74Z4FRElD3j2bfvrTKTkYuQX3IPlGLf3z7J5YKYDmG5cJQmP3gYlMALT
j5n7oa/phya/BzOwm0LJv1UjXFq3YohL52NT1dHc9YfxXn9U0m9fZsnW73aG1mUXxEUd5tnptqnf
W7j391Y2UD1dCqeTLQjaxRI65KcH4UgHnLAmhex3S8N4gFoqnLN8gH4Wry7zIA4dBAHyArqyn2v5
GcCiMLG8sFzpgc6X1eleb3+TZprV4mEN0HhfZHik37ofcak6hKuTm3qENQZTy4ct6yVjuV9dluSl
XA8tOAzc5Wuy/Lrv3ffHvs2bsxhmMWJ41+p/Qs0OfbXL+fbQ2qlQwnUF+Y9r1251KUryUPAmmhkJ
LXaR/o9+ApeuFRwhixmlydeA3pdJVb0B7rgo5eaYinz+1VniuK6fJ682XJu8t8bsrqWE89bbbZsI
DI72jSmPGvsHMxGg6FxICefahW4IL4PqQml3RtnsKnLTSVqTp20lmNc1aZfSw9Bt8sKnKwUkmddx
Xv5k7T1l3N0wSlCzdi1QA9rfPnjm3tUpPy/Ty20net8wXK0hpgnF5jXB0GILm+Cw0st94ypLrgBF
fSY4xvWZe/LX7gyxzDu2xl7A1VZNUIF34GrE0LivmymEayC0d+dbK9EarIEEO2lSXQhdD+6ShKO8
hyttf2slWCu3HKUgeGuWooenSA9Z9uc+U+9T+ybFoMlxstju215ffwDO7RHKOAZT67xDiUg7r0G6
IbP6UtE/WLHOVW267ns/1qH/8++XZh66VTMHPT8zefXSS0rScC0/3mcQJSIb4snGb4shzjOBC8sa
nasFzU/3Da7E4kS9tN1WuAh0EOtokEEflUNvwJj9b3vx300fV+t+ebJO0KipBmiq77rk7Tn9uvyA
NMWBHNYL2jPv+gb1eleI3OsDL68vbgmtc4eE7WbaN71X7YWbq3VFn6Rz2/ZFfRmO/rU+zhcAU8/k
YuKofFdLfR9fidB2SZwO8mcYf43YFRubcDrX5/TMPtu/gjM5oPPEkAs0HqrWGLfJzplg9RBnFf8H
N4znkSwv23xPpWv/ECVqxWBDuqfFHFT0H6e9iOBnY2If3G3xnhOpUVtl3M2zbog7EH0tx1H83f6Q
wafbvvP+csfVdlFWTonTeDgalIH12nVTaC9WWFv9FXqAH5bRxDCkyTxqnbFALdprOPbfNsOd3+wc
NuN1vc48SgTbtg1+hwlDY0twztFW7VbtwdnZWpcfd9lILTNm6bTyrsS5pHdw0Y2u/DILRxKnZIeM
mhqhdLlC7RadJx9lauwv47IPu4f6WJyCI/vCQnmkx/LEDblCs8vkqliAb1WEezM+hnRRcp7O6dE7
TFUkj9UREEDDXlYz3WpjaNqh/zxnCGs/Sw5+JS+cmIQydEMrC6+VFLimnpr6UnsxST411HCo1biR
qhIwV6gvgsmjj60tiwI/rBwOQt4nYBxuO5HuvZUoJnLOSQ9l34vTtKAW6KLNnu9b1tXiouOUzZLn
LazND0t+xuXo7VfW5Aa1rNgW5SID9Ctf3Ll8XnDPKsR3nxyHhZ249fv2M3RmUaKXUoe5nV+Ulxrk
aRMtURU1taprhlZLi2R1+SZZWV7YDMV6sBRwU7Lfd73vZGS1sGgveWCRSlaXbP28bB0YFqpzxn/U
40M++sfVTY+3jaN7zj4xb7aCVet4AKMyJwbV0u9yEEcrF6FHrUfZV9Fi8cguf95+ks5WyjrsNiNa
cizqxFblfBmTooA2Kzfhz3SDKyFL54JA3CAoLoJCO4S4UVncQwyBZVdVC1jqrZi3wSoua99HvSxP
KzM1nmkSgqcE7DpzOlbcKy/LCq2DtBjXj60voEHgkPnYy6G9L1eqcgFjwkHGFrjFpQNmpVycD4SY
DimaAPaUnTP6SwqrXbziMon62ZeBDKtc/iVoZBVpyJP8123n0bmpGsMzH/1kK0gceCPitz0R+xn0
3S14/r64nh0iWx9uP0njSWqjZxK0G5WQqUQSXb4sHZCMBG3w4e3BNZ+htnp2vZdJjuvcSyH8T0Ca
FFEzlJEnoFDlTaV96Grnk8Xry+2n6T5Fie2+IDxI/CS79CsyiCf4fC43Rg2G0jivq8RzN8+s8aw0
v4zSu/ojwIVL8Q1CgMfWWQ3lHd0HKFFNZNFbHdgBLqWbJSF1m6uc6tzw/rptiqog0LMyT6T0sgsK
D2U4y/rFkdkSttQK/X54DQoRhEXPgKD3m4Ndku8j4y+3Z0Zz5lF7Qi0qmxQs8eklF2OYLMesW+Ix
iL3ukW0pwNd96PimUpDOiMq5mboJNAzSNb1kpE0+gU3N/5YJazQgynReoMQ/m3vQqwYMU4RDVrgW
2zFPnDWsqyKqRhOuW/cJSvQHdY0ulUJmlzFptyPUrdhDivt4gyPs3vTOUqu2iqL8TSfAmfJLkfUv
ovIOWzN96e49tqmtolO+FKOFrvFL1rJPENJ6JqmMSXmPniuWJ7VPtGXc4y1vs8vQV08osEL/0geK
QArbkLN05lHiPG2g015WMA9x8udpW49b7cbrXa2K+/srMQ5Junzs/QKKYvMWkqwPN1xzymYNgQPa
0jzcJtMls+5Ddu96s9XhQUoB3i/yi+PVj+nUnWQB6SKXmrp6NF7KlNW8a7mf2ui6vOCi1g95U1hh
UNxZRPqP/IBlTfZU2DnizH7wuvRXlXtfbicj3XsrIQzyt8wCO70Te47LI+FOMqr64vX24DqjK6G7
pTLZUCEdYj8VIVubjyXLziy3TreH17y72hxajICcbMM4xG6aRJaYXi1afLw9tCazqVIDoi4Y+qcy
aMnaaREGfv17WLBEe74XWVZi2JlpNgRqi2iQjt5YEjwEN0rPI60vvUxOVm5B92G7OBtQnE1uyNS6
07+qQMC2Zk7KusYG3G7+iKr76MvLnHUP+UKPIhkfm6S/gATtW0IhPeG33wMcxG6bUleDo0qQz3kO
CbtldmIIczw0uPFbZzDJ8yx0q8fN/uoXbQgR+O9VmZ56/0OzjlHN8tDy7vSS3XveRP64dbO1oHgc
z0Paovu5xdEmyU1YWI2LUyXut400bslaB9Wh9DdvffBngmK0637fNp7OD5X1O+PUWSvaOXHOyz/S
7aFwnm7gwhWH3DMRm2v2I2rb6YRdaRHYFU6BzJ2jOnegM7+eqWg+r2kaklU8jFX+xGbTPlhnMiUr
lGxNS0FB+jBbX9ucH/3ia960hm2v5kiidp22CxvFWPlDPAfPYGkIBY6a5fK6lH/c4u/bc6JJO2rn
ac9s0gSSD7FXn2X52Pb3pQO17TRhNsCYe4iOi5scVt977N2mCL16g0ARYdaRNl7ywaoGQ9lR9x27
z70JjMAZAHZH92zcr/LzBlo9cJrbJpll3TwoQT9ZovKzhozQXAhATld7oQ+ZYt7lYSpBqLDeua4T
Jbq9Yub9LOgYc+dTX3y3p3gB5v2+iVZiG1rCfO07GAgsh5MdE5OPagKAKEHtkV5CPRVBvdZOe3Rs
2R0KlMMf4LmmNnXdI5RlvV3LVEytO8aVe5zpsy3jLTMcX3Qzq4RvLXlb7fWWuM6/0XrGun6V7tWd
pmgI7lt9VXgXlnWv7sg+qehGnS0rtOYilOSHa5S01fi+CvGiPXjNChAFxMFwXOT31kTZpRt3N9qb
mOrXFtigDnbPsjYcRx5SI5ekbmglXGdvLllZYOiJXLFg98RQmNaNq0SqxRrZ2Onu5ZN/JFN2hEKA
IaPpht5/f2ONLQEmrXTxyttKLoG7fgqIfbwrNtX+T6ftshZbViwiC5QqX2Z5X8z/b//05pVTX4iM
bRg3DZ6K8TfJTVe1e+S9c9D8XyHizcCTXfGgzhsnTmRw8cr+ezXO53ltHkRpRVkyvCTdcgys5Mmr
syGsfWFYEHVzoIRr00wdFyB8jue8AxWM1zohWIi/3J4FTS5Q0V1p0O0If3+MR4pGI+9xzc/t8m0Z
cYnYGCZE94h98/zGbi4Ii2YnILi26l7ATRel9KlMz2g+CZf5n9tfoTGRiukKtpUWguArZvsXBzGz
azx16kZWYtafC7cpLby8x/sfDqkjf6Emw2i2hmozaOdROuYNH2NG3JPb9M9rB4XEzRNhDtyFwfq6
h+wf9sb6BbNb0B7hA8Y57pLQonlUBmcx/bnP8soK6zXZ4qVrMMYiyGfQ1o5jKCtu8HzNGqhKC0xT
1/XCh4EEqKODnh369HtRm/hHNLtmFcclHX8riTU5sRjHV4fTQ4qW62URh9TZTi75q7DGg+eYYIe6
KFCiONvyhU324MQTtz8GdnaYmf00D/1nn0IuIe8MCft9k3kqvKtv8w1CrYgEyX4V7Dno/7YTwzKj
OYECl/ZvV3KDglTQR3NicE0eW9KC6SAPaVAdQLACICj/Lnt5YlCtq4rgLOl2GZfZ4MXvhyEKTf9+
dM/mCuhGeDFOB+xkb05wDuj0+R4f9tSu0bIjPes7DO6Mjh2W1P1B8s60j3t/3j0VBubiiqgUW2ud
5yY5D9NfDRixrSQ4yr98bgLT656hxHjfCMYtiWc0JXqm03CAbh116ckbrUPlmLBy2vlXYj1pWVas
bJviggIYwI6gMnoo/vacsH1wjvYFMN3b87H7038XWk+FitUlTTYcyKcYoKW/K/5Xb9sfugn03rUV
bUvwsKLMf/tJOrdSNtnZTNNiq/Gkam7+sGT4kwSGo5kuDpVwn8hScgnET1wDLVNA2yUIopQZ8uL7
Od1TQWNzO1DXmtcp3oL0MvrpfCRd/j2ZRVj3qSGxaz5AhYwV7kTqzIZpCDul7uek++hu329bXTe0
EszplKJen5EphtCBC95LpzxupjZdzYyqcDFaO/0ADhncMtIxAi7taAfWfc6i4sNwtptZC0Wj2Aq8
EwrF53Iw7Vl1FlEC2McNIu50cVyq5/ySVejkrP1T3/WGzP3+Suf5SuBCodpbUQ/FaUx8t5OnrP7i
tV+L6SdZ46aOffnp9rzqbE/+naTFDK2kupI4OnXc6uKKNIv34KC6thzue4ASru2WZSLbJ3esuj3L
Na8N5V/uG1sJ2I0O68p3GwE/BCEHly8haMANE6CZXxUf1mWpnYoaL97OeQwtoDBg2wc0Uhxvv7tu
eHVhXpa2A9YYtYJuiEA4einlEq79ffe4ngoIc71E5MnedZPwLswH9OcupqtB3ZvvGe7N7nTpB7fL
hg3h2mNNEdU5sWZIxo6GRKkbfv/9zfAbXeniSHjk2uWXPEueoDn/IFOTPKlueCVs3U5WpUxxfWEP
/g8pgfHuhqIP+1IW5/tmVoncIA2sERArFEMbFHZXXHb/L62ZhJc0EaviwiqWF8lqowvPDfozBHk+
09G6h5kBeyoVG2YVzOrnoujjQXiHzh3CYsVfUB8b6FhUax3aoGq4z0pK7DY9NDSKBfXchCanmfbR
SorLIpPjXcOrMDHbB0kqYe0YU288ToN9kqS5dD55uD28ZhJUrFjgAyXBXISXyJbzLLpHO6CGN9ds
DNUG1H4BYMRqAQweg9C22aHOB1CijOcVBSJm4iDQPUSJYa8Ttl/2UIjMh09L8xIkU9jb6clZ/XBL
TccnDdzD85RQDiQKxUtRgSd1KSOg9h4Ll4Sz/TflDLTcn5BFHq11Awvvaz6aNqKafZaKHWsBV+mn
JkX6YH48Q4YRmr0PnfSeRGvCK2lSiIoh8yFHO7SLtdcXpuOcdseRDkenG0/3+ZayJNstTUbLZUOc
2mCRD4mbVWlEwTj+eN/4yoqc+1DJsFtUYZfJacOM5lm4tIaxdaZRohoaiC3fimqMgzmN3Dz4AXmv
0HeTX7dfXTO5KlJsXVK2bjmGt/oAPSN+2LTZNatYRFMTH6xm36XixVCiLtniYE8BTwobiD7MwZei
CMJRTFE6ByHw7iFu1003xPui8M65SZUKsFqIflvgXInT8nPpAoM0PTudf0Br/jlbSJzVh87/YI3r
0e2CY+f7T2twX43SU9FkpetPW1N47WPX2PHkB6CK5YZtt8YNVAmBDQt4sdop+HNZdXLkdOKeB8Tl
drztBprsq8LIpkIOlh0EJC5KbMuWNQyEYT50Dqas3e2wJKVVVDR2t+mD79ugQs0/WBmLgtzE5qp7
eSW8q6kVLbBhFH3uy1OwDNcEbHL32UWJbNeduSfanMb5KP4M6MGL5sXIQqt7byW0/REdbONQ0rgf
isd+ck5DYxLs0lUpVDxY6diJcNK1fQwuwNEn5/rYnr3DmKGBwY1yY5uExi1VXJhV+ry2ZgmPZ7+q
6vvCirBP0vuMr6LC+GTXzF3zKW778aub1Y996hh2GxqvVOUDsPJvWTePuDOurWeR9SenG5748Dq0
viGidJbZf3+z6bYrgN2bYIRlxGOd5KH4IbyPt51S9/K7P70denH9hXcDCsIub8ONrKFV8kcQ8Fxw
kohuP0PjmyoOLBm3bZVtNsV9DyDLUIB0zc7kfft5FQcG1nQC7PDcPvKiveICOZokfa7Encu9Khww
ZoCJg1WvfZzbZ25/mU2lP80WjynxSgo4TNvBH9fKueQs3uby4GVF1LMfrtHpNZOrgsF4sTYjW+GZ
FppJSMEjvwGrwTY8BZapxWY/EL+zQqqgMLsN2qLfUlSeCCjHvT5qIWLkdq88v/jja+O+3HYhTQSo
sDDSlKXjMOQG0b5CbcWmv3zHEFwa71RRYA1ztjlP0vYxAyCgOy6zwTF1+2sV40WxF5pdajWPbrhG
UNALt7i7cDRYdmfTJuF/t//vmV8N3wEpf4UIwSM5bydyzI/WcThBWuHkfmIhVNpP/WMVoTXy2J3v
PLv9B90186yAkGL7WOEA3TGQQnbRaBLY082zsvy6o3Az7jgIt+Xz1vWhtB/X9MdtH3pvojkh6tmj
HvjW2L5LrmDdlhfPqrYwk5mJHuG9N99HV/YmeQH5kn6h9LoOc7yu08Hqi4cBOI3bL68bXjEMHZsq
7wgBSSnSnNOKcMqDJwm6z/uGV/cmBZPE3rm4xJg9MRELMr80jmkB0L28kuw6a5UN7jTBZcjbV290
Xm3wlfHJ+XrXy6vnDsfm4MWcGb2m83rwBvYoWBsh3RlOTe9lUcyseuYAXVuXjPYChEnvQTt4Oyxe
8JflddcgGQxICI2B/nPO6C30B5QlzN/kh7apjyzJHrbUdGOt8Xz1LCE6IdksK3adV2845OkwRpWd
34Nd3O2zf9SbLUQg8sH2WpCggbfjslTexU5d7MyLOyqO+/BKilv4slYuRWCB6g7ZOUFRUxyCxqTY
qrONErfu1Ac1tIHptWPWCbKLR+qYusx0jqPELBBEBQt2w/iAv6c8PSSyuKT0kzebyik6v1HCticF
eMAkaOJ6XLQ7/8fZlTTXjfPaX6QqTdSw1XAHOdeO4zhx90aVfOlQMyVR869/R1m52eZlPW288IKX
AgEQAIFzWnaZve3i69PpvmF9lG3vohfs1sVs7o6uDcQyJ8sx6mfB7bRoTTaXIQ28Lp3CfEYaw+sF
r9Q6axQBteRIxHyjo9sMylM4art0H/smS9qpV/g52dJCXb+o/JoZg4kvqkhiAovfZEwhLNnSe6T3
zgy0qUonnVWwYaKfvdYOMHSsiH4kiiRmGJO3uVnXtnYy+Mvjlm7BXOnfqGMGQL84uHvBiB2G5yzf
A1J135w0zQh6qiKzlcll//87uXDT0BaP7jC59RYW6xpMynYfifqLiYWf6oXL6xJ+DfQWbGTXkuTf
5rw+aF5ibpETDbV8fYHrqbon21+j3Hb+N/i+4k7/KAeAeYm5xboWI2uArp1MIAAt2fQIgqlLV5bn
Ya4TslEF4JTsZwQrBkrMkneYNoD3/45pgz7/2pI38DkHtqreLtFPMc9IBwrMfXROJ6wHVIPt+1Xg
pcVXWpdGNGGo4r43kiiSmGpkA6UAlAROu05Ba6HnQ6iVhWqo66M8BmchJhgGMqLScMDtpc0ssqen
RkN/VFcF0/Sj7U7Hut/239lF+M4aZt5R5podPqLn1rk067+crlqi+xKSnYNgxC31KzoMuQ1oru3X
bHZxXurfbD4+Wket2RKsuS7LRm+RZif55kTTtJ68XlXlkJ2vcBNTGw3y2Dxw4DHrQwNtLYzrWgAP
7L5wJM5CZCmbMmr3wMe1EmY0F6PK/+5z+1yBe/T+8rLdC1fxCtxHY2g9oM0CCbZi3RM1dYUBy5YW
DHhprXokFWTu2vmz6bNoaz2F25cIRRwNaYuGOpxyO+nz0QmLZv3MkcRE7dQqIluJ8xEHQyavs9Zp
7cBoyrOI5K9cf3M5XuzdZAPT+H3Ryz5CuHmbNNUAdgM3XU6gObbSjAaDi8eTammYIm6Q/YRgtpj+
yuuJwPcUvIhTi30tFhqjfe5YxCMSlJGOp3k3DcjudNaFXT/pUT2ZW3RMPrtevfM5uTFsXrUhuRuZ
BRgvM2GVG1lOfr6/vOyIBbttWp/BCTAj4WiUmzGoWjsvPUW7ROqHHgpy939FdgJiMJ22PpoyuJVY
YAiaQSNToRVm0FSgn7KPEMzXytd2Yxx6ivZ8POzeRh/FB1pGm/0XZf1BRRUMeVitiqA9C4paDBfm
Tqcs01+89UhzL+4WcUSEzh0pahvYy6nrneehj9Ip/aqVqrc3ye0izofU+tQPawHsZXSfJ5v7i9br
D8/9jYT5mJ6KMMCzs7U6nwGpPTvdW1u3Aejd3gx+5GlnF49gw0vlVBPOGRpUNreWFp/cUVUlliin
iPqbz4Rk1uLiYF1LD8uaDVGebmY4FLYKREr2E4IRF10xAMASnnoAYG84Fc0roIvbK+xO5Ub3lcRa
4i4fwY4ZslSGoaL9fPe8i3ECCmpnPXaJ/XlceueEwFzlp5RCOQed62dTK7zY8RrFLSMTjmC9JbBa
i6WqrcQxrGubtwExx+s2VwoPJ1tesFtm5a43uUjtdN2/bDpm9/LyYYWnPuTaxImR1m8MH3BMKEEY
2q32s78qCxPn/pFeNpyriP1r4KWB9m1uJaQ3zxXgTvjq/e1XqgKKRDjipIi+9Qb1lhGI72DrMxYz
cHR+mvODhU+RPqxzqmyYXILiHnO+6H2d8AbT50QnX+4LX+LVxJGRPO+cLqOo/wDC7onMVaxZ04+i
ZaFbqxynxLBExF+TG5yvDoDfp6YETc+o+5kXohxtHPwEwXDdtcp71kH7za79VM75teZZjH7pS5la
X+9LSXI9inMjrWGPPhmRtuSr38R1MRLgRJA1NJrh51ojV7JNkKTc/y2ZuARjzlGIzooCJ+41XA+4
XUyRZfLx4OqCLVckX0ECgfMGx+mt2CgLc6dT9R59rEyGOCtiV3hQqDtYsmNTHnll+WzWIBQhOP4T
6w3VdfOxhOAc/h3QmaPmel6LZJXVoxOlWdGFq52/3hf/x/ZsiIMh+QjGVsMxkUQWxa9hmr72C4ZS
MiXjnUxGwjWc2iNl9Yw8DDgzFQqI9gPTesAddNlnegijzEUktH/cu9sGbzF09tbeSJZy08MJ9hHU
HW+i+yKSsFIbIq8YBXcrpo8Q8qJV9RH6H5Yp5n4xnsNsTKWsQTeuISWX3LAOaa0h0ovxIs+rzHLs
pDCaK3eXeNR/3f8WmS6Z/5aU669ajwc3I7E97cF0xufGUGHkyjTpP4YMTIDJT+0EdZXY07J4s3lC
VxWvoUyRBEu2XUzKuRzxytAWt0oDQA51H0EaG2f8CHgz1EgcC2ksS3OsAgUVUpCaBSWt2RQ5KUpq
inP9uOxkiDMhZNKIxodxT+1tTIom1caTLQMBQNmGJcCzp5QpdFZyziKqsMYQPfbbYACZbO3PU+b8
tHT3COzjLifBpjdS5uVAJjx+Fp22BTkYfR71nA+K8E5y0uKcSLpyG8ADM24fa7z2+ida1VtgrH3U
ripwG5l49v+/cxjbkhdk7aCrplsC+MWqAj6Rn/dNTLZ94X6ebfTYgEueJCvNQqA7J3a6vQ6oUkwG
+33/J2R6JFgxJ5ZfZ/Dbie6B424rQ9/9W1/R5IkU1mn+Zuv/7v+OxKRFTOF20DS3SfEpRlmHY0fP
HIhR6HmKjy0vmLTrkHGb7G5NNgTYvlGfc5onk8YVcfzH71mGODQyV6AEXHEPJ+XSBDmeI/Luc939
2NwmWBgCgaIJsAWFact+TLikZyBaMFCkGUlqjXGv15cBALQFMOHm1Y/Y3IQV/V3XKjoqycGIEyWe
1nhNa1kowTvjteD241pWUW6psAFlywsG3vcbGgNAEZxME7nsmG0LKpzt7L7cP3eJ9YlEZmtZ2hMy
aDsBIPPvgk6/eLcpfIds54JhY5DWwcMcwy0xd1ffrGKi+b8ckypaUmXLC7ZNvBXFR2PDDVH5j5nh
h91UPBbzwQtIHCfpGlev+YSaS0+B9xlyIMiYQQFAbz+6L3lZKCMOleQ+t+bFgJpu3gaYMxLkzl9D
P8VF76F+1MRL/63VAHm0qZ5gZRITbFzr9SFPdZRS6ZpiDnJGaGldzV6FryFZXhwt0fyhKa0Z522Y
26md6ggw8YmlqcowEk0VR0vcOe9HttR24pPejYGeZ53N3lAh90huCnG6xHNbHx2wup3kw/BpA855
PXtflnUCw8Cxir8hUpwVU8ZzNu6m5iyh5bjhyM0Tdcr4vj7JvmA/lnf3KCm0cXW8kiSN5YQ0wwn3
IFS2yW3Uf9z/BdkBCwbd055VjQYZORq/LOhybo32E7FahduWfYBg0I6+ua43EBxwOSbrCNqItEyK
8X9+qnLVMhUS7mrMdDbodLZBveBsX+hqfXZU95tsZSHg5k7q+CxFEFPr7GfeWw86UYHbyqQuWG2a
c1oD/w6b9p0EpeuIgngv71WJs2T5/7Rw8TRz2eLbyTZlKC/018xazwZe9u/rjORQxRauecpSPM1p
+6H2SdOQYNbpC+n+ocr7V/YLe+Hknd63swNkI4ciax7nPsCTbjim9fdyK05W6oT3v0ImpP233/3G
glJ+N4/7JVzRJmB+d2IMEFzADri/vkR9xEYurV+qbWrxDY3rz0E7e04wZUxR/5VtXjDbFommYbSa
lUxz86XgRjhoyxdeqaKtjwtUhgggzACj4WocsnHM6u+CmzHArC7Mok/taIZWprq8ZMcs2G5mcw3h
RGYnfC1PG2AHOSM3wKeGTapqaJedgmjE9aitVFtJ4s3lq4/O/8ipzGOvaIbY0YUhgg303jCEuSmu
VjEGpdd9pko4b8kpiJ1bebWNg6lnW8JmdrYAEe+jo6WhmM/y/NhyPcVzqeQUxEmRcgD8fNm1JGH8
i1+GrH4iDpA0FVmCRFPFUZHObbS0dhgOwJgCrR3Ps+aHY16cDlmZ2MylOUCNtPFOgRQqLYJG21i4
5b1qzuXPa81/X3HA5PBvJ0EsoxtMD91tYIwsk26rR6TjxW972/zTpIMMoNrK/tysnR1oZHlLke8i
JK5ZaKf5cnKN0TkoRsHgO41j3GmzSTJPWkIAoYqs9+IU/eW+GGWnJNzT+VzrW+4OJPErFvTma7M+
5dpfx9YWrNzkxJx2yLpk7fxwsP0XhBgAwbZe7i8vsXCx72uwVmTpNo4IsCt+7KT9GA8u+3J/cZlc
hIuaOYQtaFlDG+I6fKOtNZwzKwPfrKlzBauqZPtit9dqGi2pMViSFLS37Zhq1EbXhZNqqhBM8gli
o5c9Fb5vWLiH+LQFWredqrb+QuZGVXSTrb97r3f3KHOL2dHBrpxkRgHA+Saah+WUM1WlTba8cE0P
GNSaiiqHE2R+hYyfkwCM7FtUeakiBJadwP7L7z6gnUnnZYtOkn4ubmZaXwquGt6UbV6wWuSbRTET
gFdOUx8gs8WcxF+50Soct2zjgtECy0Efqw4nC5C2kGPaxnJUDRyypQWbXUsLRGMTeOl5RQFlYtsj
+8cdx0JF5y4TjHAtG9bWZ15Xo2t4HM4s7Z+N3AxG9xjztGEJZqsZJfP5jB6dbedsYV12smuTHnPF
YpdX4zualZY4VMbpaQIYzurx06qp+twlohF7vFY6V2nhTQA8zfTQXPOrgZ6EeVJNL8iWF8wVgAse
1zYDqQc4lV3LP/ebGZmdinFJtrxgrgtJ021uyg0FIh71vnHmS/PQetPnQ/74P61d46w7uoMKjp6N
T02dXVsdUBeuqYgmdiF8cN2LWL+bZmOYlU52oo/UirqGW7HtFMPnUSv02G44oCMcc1IhGO8y+ejX
BPsFjLBXZkO1JTM6XEbEc729vVAE84thH7tdRCDgsvbGZbWQCWapExMKvqf8CDc3XilMwYTL0l/1
kaFLoaPZFvoGAIkMbT1oY4IBAwK49dwNXt+sOiOYjQZxqY+RIU/VLS5xcGJ315JWm4ucfkkqroPT
ogAPy7SWiuxMtrhQrHaaZlsalGkSvzZj32xO9dQcE4zY1TUQAJuneF1J+t6yszfTt/I2TkeLGZ88
6ud2cMTOdPHZOnMLWmeWhsJTMyY9w6P74lzNTpU4fVzN10VEw2ljHpqSUVrxSmBmgHmpjesW/eE6
aVGd06wymrYS5z6x/mtRg87uyFcZ/+lZswc9NWHjaEusI8peSmDkrM4QHVt9d4nv4gjbG3ru+K2T
kK67rd0PDhhyYqvAWCWO9Q/3wbvVR9OaugbwUInOwALsoLW+/aGD8PrY3gVXpBsW0MqmyknWvPjU
aGOYG/atLlQxqMTTie1q+srNGUxL6NmpvFuX8nNXjYmmraHemYc01vgzN/xePkWKpq+mcxI+pl98
8qNCg1O/HhpaxIX776PNZ6NKkV+iXZBpsVfbz6OdXSd7BZp1eSxLEtvWtNmmbmOmJKmG8bLaDASF
zkXLVGhXEvUR29a6JddKViHgcnMe0nw9dWYf58XBp0axbc3rjLLvNBSq15KFeCc4cxCvUgC8HFJP
sW0NKF2oOXp4F6oZecvK9BmzVQ9zo6J5kQln//873UGSj/aTBbpDdOfz5I7o66Nxqy2v93cv0X6x
Y82e9GpgRrEmADk6oUQUVNUQm3V78XznmO8Rmep9RLw+BetTYll+QrgVOhW7zqsqHZAJSEgHjM7s
GpshxzZK76pnDsLe9JdrafF9AcmWF0KJtQEkR7lkDgosRQIG06hDWOH4s+LOlMlfsN5mNMet4/ma
pMyKc1MLGMumgM78qZ+ab0c+AYA8/1ahHPyEtG1RMZ3b+hMQY3BZZrFeZorz/Tii0MUeNd+vN3Sj
o5m7radTv8NYgb5eVeX6aHEg4Yn0LFZZWNbsASaAN7FZnrLxwKb3dQW592OZ114JpJuWPS32W6VC
+5DsV0zAkEDzHBN47DYMjXsiXW0GtkdUF61sdSF4M43S8As0U9+WIUZZ2lM9FX6UW0AaIvnKVNmZ
03SQhr42mPkNyvyReI9OdWIqAOyPzGj/hV3/37kxNFysmUd0dsvTMTKyMyU/+8JR3K8ysew/+m5x
zjMP+LIQS6k3gTX8cFTsTbKF9/+/W9grN2Khr625FdaA2imoPTfFO5VMHkJQsy6daxsdVm6XHm9U
l4W0AHU8UDHdhS24xM0EslxfY/F8OBVYGEDs3lYphC3bueAQ28bP1tr1mxt6QvQ6auy/NV2xb5m4
BaPc0HKUG13PbhZ7Mv1b2Ub/fwcIeYgJlW9abeV70I8WWI6afaFZDUSu+P7ikk2LwzJkxIVccQi7
BoRi0dM4H1VTyR+W+PeN7/b6Tv+0YdHWfoGsUfn2nr2En9Mo04P8ugC96Vwk7Gd/uv8VklMV048e
xMFeMbjNrc9fHRsYBoB6VSwtE9D+k+8+YnSGeat0LG3D8td4HhXryra8/967dUvCWdMPQMTpmseU
hYP3WKpax6WCF8wz1+la5/ZoPZh6Cpp4KzMex9acw3IEJxWIFKugHJge2Evx99QZz0zPkrwc29B0
0iXM+q1QGJtMdoIlD3WZ6XMDBSi8OrK6FPOmqnEL2dKCHaNpOmsadJPdtmk5FS2N+1U1X/RnGkqs
Hu16KxhysaYg3NuPxntdk/ZqvG1RCch7P+SnogrMNzALX0aF05CogZic5Nwr0a9Q4ybfPhsIQPin
+QhUAj5DTEyKcauKeYL0m8m9Qd1C15gOdJPtSwuWjezeMvH4CDAz8/dSfGXdc3vkXWhfWrhqrXQ0
XMxX72TR7UuVmxgkphfA1h0zO3GMRltNtHG5OFtOi5ehXMPRS1/GVBWKyExPzEhADNT0trF7oqj+
QU7dOYug80uyhc5Jf3C+lN/vezyJ/otpyeANnd2jl/JWjp+I99JZCn2UrSuYrAU48TU1oDSm9bYg
/gPt2+oocs39CD+wK5F2xZ1Ni+nelp43RA0TPRvDBS//oZOdj8lEsFtKKCuzjjQ3hDq682klihrF
rtX/3TcRMxBQjW09kL0BR5unDz1ImDjvHgYDV1j+1g/HwgciJiKlObt+19q4aPyXbb20R1pBQEIi
Fhy7BdBuI8ENz6w6NLXYXOHOtkdQJd+X+scejIgVx4oVKxhaAGw4myScJy9gM9A0UlV+Jlt+//+7
e3JzlsrMHBPodNb/Vu3L1n/ZVLWPj3WdiNMxRbHP2wz70sUPd/SvrpIwRbZp4QI2h9V3OFlgnWje
btuEOj8Hle/92IqIyJEy+rreF7bR3AYHAzzZzSh/d/4PMsX3j1MmFOFiXceCN74JmEFK9Mga7cir
VC8DMqkI9lnpjBh0w84b70dFP+EGD5TbljheIo7A4Fmj1QyMyd36t+aqBUbAXv0wxzjVlUVZ7Efb
5/vykXzEfyZhWn2q+YKPcJsW87U3rwY8/5GWS9iqOPyyDsDPGxvcTi0mdzDGjueTAw8n+8rCtcpI
PjQFw8o9fRjKl8FVRAJSue9yemefJjhn56rdcGE8o9nyYly8yHjsYyDAx0VMI03xOxK19Pb/v/uZ
1XHsBbh/kExJriurgs2bFO5dYlAiR4ozs2oDHvbwYNbD8zbNN9JZMaByT4VFFT8h271wq9q0tqa+
x2096Z/X8md5pAFoP1XBWJ0cUJFahlOd0h+L9sb0z8v6dl/P/7wgfHDreYK1NtWglYuGPWuX9Jmc
jEv74L1soR7tx0qi+78ikb046eJNvtYYdYYCGXtM29PQamE6ntdK1eMiEbzr/VttNnNKm96Ai9er
2O6vy5HmRwj+P2MsZLNrWiDM84olYOanaXu+LxDZhgU7zVy74vOMhZnZJnAQYWUdYxQh4vBKMeuZ
5u8pk0emC0g64mbDneeoQPhkO9///85CMfxemqMJfen9POzYFM5zGR0TinidovixmXtQ3Tq/G3qz
+tf760p8uTi1Mk6sNZ0aoNIuqOWc/lc94+WAqpjrZKsLxuk2FqVVA932yRckSSYBGT1Yre9vXWY4
gnXy3lndrUecXpcvjD6NWlLpr3N+4MkM6i0Op1Qpzaxixlka66lyn3UzKgwFIZJETcTBFIBk5lbp
QAspS3/R0RwC2JIiwZBIXBxLGfJtWYx09ybuw2DXqF1fzEkFyyJziOJEykw0nbEVqw+nMd4ioMuH
5dl+MU/sRE9HHsx2ye+f9s6K3LXzKLEdiGf5uxkf6fqoH+OOI//BFS6bdtb3lHE0p6ChD1n/MJks
WFVNN7KTFax0nbNNZyOsdLWd61hkD5VqQPtPHe+Du8gR7s+s882U7e7WPI/fjMh6aLcIAORx+vLJ
Cq1YHwKwH3AV74QspnEEy60xjTrwFJLyLyb5QySQnbyv+hOQw+P52p5VQ1oSI3YEIy4XsEQYCz6L
TGu4LO5l663YmTRAkxzBWoI+iQMr0zZV+rqtqJMNb60/BlWXBfn87b4TktibOK6SERCPZDpSS8ty
Yt7reJ9OIyC5h/eXl4hHRBt2DVurDAvHoNVeWDqnqjs31Ax895grEuGG0yHXTIDQspuznsf+Oo2K
aE8mFsGGy9kCsEkN3+yxX7YXF/6jmZ7ui0RiYyLIMCsm3k0rHui0Iosas4mMRXV/S6oc4mSKPtGx
Kyzs2vLOXfEZZLIBTRPwXg2uKpeX7V4wY9SCCUwZu8/qE55DZxVwnATCnhDBYAu3KGyPQVOyq3cG
nW8yJOzaB2VEI9XIo+xQBVsFUF839CuUJaM/6vLM+zeuoiOW+RtxHIVlmt7mFHZUfgPdMb3sDyVT
yFkADLCwjvKT6iMkFiUOpDR2seVohVkffPrQ5k+G/702Apeq0D8kKiROpIxggvLXzV8ftK75slj/
pBsNHa140Asv8AHOct8GJCchDqawlRZdttvAYrhnBvw7gDCfu0MAfvCY4mDKkBY5RtWgS5T/BINA
4CKxVSVVsq3vhvHudjfYkLec6biCyWllUE6KOeapVLzKSsxLhBnWGraYdYMKIh2twHJBCLkcy75F
gGH0Zq3dRHBRpdV3r3a++ox9P3aYguX6FhC/TBteZ8bzkDY04YqxO9Yv0f3l9zzvg8BBpC/J+IBR
0xkK35t1RKxvqfEwV2u0FWnQLPHquoqrSnKw4qyJRXsPkp/xZm08lyTiPMlUS0uMSpwywcTgCo5f
kOqgYT0Hkds4BbN7TlHBVcLHSF68iIgqzFZbq3PAkN7Y7zm2QyMoouGnE81v9mmOaLj7Uao4cMmJ
iMDCm1bPU10h/k8H8mRZ42taY7zMcrqImWYEULN4zlTUJrJT2f//ztwKmg71shuEmS1BnxvRMgxo
EVPBK0nsTcQYnitaoS0EVtGzp2HDX4UyyUQkBNI+17Mpz1HKrI2vePm6pu1rym5GA57IKXSzY8Gb
iDOsL1Pmo1OL3dLypcXLI14djkDMw4WKbU+lwYifu6i6zOQFHWHxkB0B8NlXFm5hI23btVuRHjXZ
2bVvU3lMGGLjEzh0q7SZUV7EPGit04AAZDj7330fJFETcewk9djsEzxYP6x1mwUlgvGgMPnP+4v/
6VL+wMOJzU8ugGhGPGh6Z5d9zatroc/BZP4aitd1+WsAqySpi6CYXtP01S/KwCxeW1tRUpY4JrEp
ipQ8nYcWUcvopKGnXzz9W2aeBzTPKRVJYgniUMrg9G4J1ov9dVxrohY8875hfMYs6gvru2sBttQ1
r+L7kpQd0/7/d85iZGZalD1eD90FY1nEe3OIrQpZZGsLFt26Y4dcA1kYA8kGBbTV9diehYC6cP2M
1jaOAO9Bkb5t0VIoDEK2Y+Fetpai9Lnhrg+jTiPLrqIOyeP9TcvCXVMwYt5YxF76PdztA/Psne14
uXhf5zGoP9mn/pyGqrcayUeInVNLi/FJDFGiYlM3Qeo5J9tUtQVJrhaxbyrTB9uZAO12o+0vdLig
sgfsQWtWiEi28d3k3ukiByX8qKGp8TbWLz0wT7qDpJdE7JQCNnI75D6i26bx5zDFiHpQu65CHSXp
hQgv7FFqt2j0bm7acJ2Gf/L+CkxMrfcUUpEtv0vrnVSqlIAXi8ORuqwNtvbiayRo9didFfGz7EwF
Kx30zvJyH4xhbqUHhp/HA6bHnFI1miNbXjDWbbAHdAMveKFsb41z4/ytUs0GymqT4owGpdmiUbxk
3banIeqv/EzqYHsur7s9uddaUTCRfYFguEDaWPmSb+xmp/4UDj7Gh0zaY0LWNOdI4Rwkqi82RLno
JC/XBSmS9TJY4QbE1rCJUjRfkSriY6idqxgM0wqFlQW+Yo9UR7nL2/3XDBpXV/D08qDCr6Wn+eRm
YfVtjYYwi1X1Pon8xLapvp5rx3bhNHSbBTOZX7tGBzn6+HJfdjLR7Xbzzj66RTcm8O+wG3PXqMUb
WuccfIER26YsrQaYOoDibnS2I+6WYdEfSy3FhqnG0vPJcWDUZMWGuzZ0uCLTkElbMOfWXdJl9vaC
VjoEZVUF9tYH1Fc8kciELVjz4OLpEvCt0Bw9+7Tp1vdBby/3z1G2ceHuzWtXZ7ODtGWavq/VtQK6
QEMVGi/btmDCZqaR0Vzg/7u+f8v8fArt2t4UDvrjxcGf828FHC3H6xsrR0rhOePJJoX51NeLqjVN
EjfYYodU1q5VRviwZ6mArUWVrA7LkF7ZpzVCkSw6ZqW22DA16k079AaS4RQgiFSzgolEg+qOkYlI
sNG5zQxjWPANPK2ikdHQ8OMjWmOLUMLEWshk793+9swB2bmAvWoBw1HoW5MqMf044rfFhilM+wCE
r8/9czZctBEv6mCATc0c2lmGuarW9PEtb4sQwu7GHfQHIogw+nQMW244563om8u69j+9PE8/HxOX
YL/VZvKGEBzE0jzhGAbysCzh/aVlYhLsd6V56aQGWmI8i8S9Mz9WhRUtq3O13BxccdMh/2b7gilj
4dloS7j7mTzUZTTzpFW5e8kZiM1U/VYCIZzgqTN31sgm9NHpQVFj+jwAgZ8d3ReTxBTETiprYe0E
Sl4kd0WLgYYuRvPiMUck9lEN/phZoG/Ae8CQnieyvUwHKxC22EjVeW6Xt/mEmlJxbe1TVyqURiaN
/TJ4d3mbWa/N8zBCHzENsG70qrX2objAFnunZl9PtyGHNGxeBdRrwjb75/4RfnxT2WLrlF6nGq8n
jLx01UMN4rY8ZOPvY0sL9jk4eTXRAdoxEudizz/S2XoaVKULmbAFC5062pTGComMwLA2+ypqO1V2
KxOJYJVgEAcAeoNKEihKLtqSRbXmvS3+MeJhW2yYsgDsbaVrwW7eDt/e/iCDG/Dq+b7M93v6v7Uk
W+yWIjWk7rvdXl1bfhhlxoO0AEcV8YKp2x7yHjVaTCMF2qwi3JXE34h9/631fl+mgB2pUHdL6Jdq
DLtvdshBC+0AtzFgfcSuZlSe+KHAynaFy9fbAD7CMhuGkK4haapvlbnGjrMoxCc5erHBami3PAMB
JuYQyUM6AK3pPByBVHR8290V+Z13mDj27hCcTLV9Lgj2nxBVK5v0DIQ4eSvz3h4KrO2VQfnNTHYK
cHcInGuZBzNSsDC7oOXh6isCfpmUBMPW+2otMSWHTzF/b95ffn22h0P5qS1iBDtEwxyYifOdhsvU
o1Og/bT5/9y3DYnLcAW79gdHIy3p4Z+JEbalEbs1j+8vLZGI2G01TWPl5A68qDFgtgCQnBT1h1Sv
FDeLbPm9uPpOd3LDBCG9BhuzDCdw61NZTkHnK/IJicsQW65KypiJlwlEa6B6TdvhUhP23NtTpDvV
T0fPzmO9v2Ojw+K+rCSxldiEZVJ9a7mGyMRtv/bDC69+cp+Cwu2pmFUoVJKTFluwalLRFEOi+CSn
CFLrfylR7F22sGDE2uZO1Vgisp3MLNyfo6ZWNQ4nO2PBhulgt7aPoW3YMELydQG2fhO55tdjQhdM
tinyfkrxpn/T9CxcquXkW8uz0QOHW9tic9iOuWex7UpHsy6x7RaTDe4ls59o+lRZircKmegF6yU1
wCbNBU6Ha59t7ylTBcqSdcX2qt5wenSGlPvwi23EBTq0T/Oiq8LY3UI/uI/F/iq9AnbA3BveGdFb
6G7Zsz597wcaG5YRkMUIq071UioxK7HVijS11eq7d6uN8R/SDaGnVYj33/KseWRmoyiwyqQl3L80
ZzuyJ0j/fEDqlV7+tSt7Reun7AN2w3jn5Ky6yrPRhpObeFK7p9TtA07wXMROXFfNjsu2v///3W8A
d3QaiYbQn/AEpIipdexGFDuvalJvPliesHf6ZeFnixVB3St8jsQxEMF0q6Eru25okK7oN2355KTA
Bfx83yvIxCEE0Xh5xGv9BNe/znhYtMorhnJO95eW7VowV+YURTlvcGcY/4rAwfTTn8lzv+WKS0vS
TwoWgn+fpF6klJECydb8DHy4mJy0711IgTMQ6desCoZYO5uXvAyVk9C7hn9gyWLjFSWrBQI63CnL
uvzDOdjbWvxw5V3QxKGQmeQ4xOYra2P1NK8FroD2YWn6UFe238s2v///nd6bLq8Gv99DH/27Z/7P
916s8rHCQ/P9w5bV9cSOq63gWlUYaf2nsZqc9lnr9sENe5zCcE5jVeAp/R3BflERsJe2r9Dvedsf
HfNn57p9Mc5osovbs/Z1UdiF5DHGFvuwGjxP8YxQFBBflxO9NKfpwv/i0RZX8XpRsVBLTERsyXLn
jRfwGjgU41tvxjZ79mfFPSzTJMGwG7KB3mlGGdcFcENHsjjvjvWI22I/lpWb7sJzLL3lsa2dTFVt
+P84u5JuR3Ve+4tYC9MYmAIhOU1OnUr1NWFVi2kMpm9+/dvcb5Lrexyvl2kGwpEl2Za2thTakPFX
eekye8qQLSiK5hkTwk5kbQ/wAo1vKTzgPxisqXCdcoGyh/7A6evmYqyT8dLee0WX8VdVjaFUxp67
HYP8uaOfAwfqqXQkUKrVS/5bItTVhQXIFS1OznTKiynsQZRj6QYhqpS//34VH6YKiEkGqv/zVhcx
MpFkEiARPtyODgpjlEFWDPmBNtibdDPxCjzylGleRYoLgy3dmI0y8Lxud1KPfKb1h9r5agzIjhlx
TTXHuuJpJAOsCCa82G0AQInfJAGutMtEEubliZgPLTGf7QnjX71Zc6Sp9ljy2SG3urLIDX6uvYct
KMFj+N20/jrN19u7oNpi6UBe3GzhYEVG6BwFyGfNMhxpG6XznQk5GX9VjyNmERfYDYSMh9Q0ohac
/7eXrthoGX5VY8wrZWXAz2nbRNMWb+vZzEBieGgHTcBXmKgMwZrm2Wc09fn+uDDxuNA1RyqwXY6M
sPJdl3cYyLYfJB74cR9FYrwUP60xbJ7NhCbi2D8ZmtSJ6j9IPgwmeTq6bt2cS887kLY9IU+s2YB/
4DZvXH5k7t82pWuVoh4FdH7wLuhi5xMZwr2k3x3muHleDu276pMbTZ/bhB3ujBuW5N9MDAvGixEU
C5EhbYH5RC+75g+pdGX9O965+wywqcd9pQzs44RBBGmt8WKFm8nMv4Dj5JafAieWkv7Q222cgpS9
w2iE266gEi95sREUzbgwiF9m+wnl8Tx0qwdMaNX4gUK8DLdq/LRmXop9djg/Wi5LMqN9DQpHE4MU
IU6GXNVrZYwzMvfnuX4N2o/C/+aJIvQrTdeO6tom01U5vKYOEhBY/hHF5agHf4D3iTzufoZ3QHPf
5UoGYE0AP08caMazV6Z94kwon7JgLjXPPYVp/pPjvTqKK9iL7bUbpDs0BOFH7KCN5y7j+SdIXYlG
URzI/wVxdMD9gWxPAlmmZk5uC1etW/JWY8YwvTqDZXK7TDiS5xvGTt4nWvLWcuJ8DCaIrruHzn7Q
4vJV1i6fuBi8YeAkRJNg8MjyWFinSkdSpHqpyAxUebFZjeEgwoCqazzQv94pOwSHsgnNMSJ4rIyn
XpOSUfwLGW7Vih5Dmkp8ybTNmE51lBYXkmpsXeVSMrxqdcq6zimkF88AKCfbCQM/P/EHNyqTNNJ5
lOov7Af/lWEOdQXSIm8/4Luf5vittJ4LXeVUJVq6OY9GUzAX5GVntr0K65CLj54OI68Svf9+teqe
t0XNMxy4Vn8BJ7HdX5pc40wq0buTXYleSDc4abcDA/jfETMRy/wy6DhzFEFY5p0Ss/DzcdgfcPRU
lgcfQ8QcMwyGj7edVbV0yVmb2UV08W2OTHOHLlg3nPouEtqRdqrVSz47zcuC8ZFYPamyaN6isUCx
pXm3dvfdokzpgLXqYhi7DtfkHI+V+UOgGyH9tlpsGVi1cNPoZ8xmPRPr91JGwv9QBZp3kEq0/29j
qdFRW6UVllyW7hM6IP7wrHpGSUqjkbc1bstgqiEnhet6yJmWY55gzKs/vsdgqUOZ65qEVevfP3xl
7MZExmLb73lW8biiy8d4dnTVaZXo/fdr0X2xuhgThti4WlEZfO6mIbRcTcL67RMPgyL+LRxPT2Zs
E1KcjjuBQcRImNnH/38n8ogvP5l5z8ci81f/cfYxH9rHmdH56I/3xz65/YG31r5/QDqt+3qsmLAd
75EvSJJirmgK/E4xHm5Lf0vtu3Q5BvgNigSCeo/eRuJ63I5FR44z1Y0IVi1eigEVbyoDHHceUgke
RiK0I8FF6Z537L52KQB024bZOGLyMV6RFGHlbb9m5x68F2TLb2TUDidbBLP3JQ2GZLL8hEI/K0qs
d6ldficPaFnHZBnTx0zr9Gk1PhfO+tit4o4wsy9eOqQ3xxpEXWz+o2cO0ew2CWPLAZ1ud4qXosBK
G7NrPIgfxyGcLXD8synOs/KOd9m+eikSZAUzOGrYPqbX8AMJUlATF3EzTvc5rPxALrO2oFm9+I/M
8Y4WL1+7fEyWXpccfSsG76uX3JUWtllWosDqc1BXZ6Zx6jeMRV+FHZwNokMtK/xKpm0uxZCVS1D5
j0Ux2qe1LzGSrqel5hav+g+S17qknLKttmA/c0uO9AdpljysGIASZprraNVVH5G8t29nXwSs8r6M
q/unsofYYHhhjuhPxchOjZvtBi8nQ7AZ8iM524xhaLPRf6S1I2IbLW3jOD61g//sz813c7wn075/
RzrX58WeasfCdrSdKL9kRe1lxyFdHa6J0ruct/6H5NBzN7Zp07f+Y+rOh8IfIzbVid10aNn4i8ly
YeXqRn8rDEt+MY+ZZ4/ZCo25rt1HBnhno0XneW+PFYeaJM+uRFvarO78Rycjib89Tsb8tS7b0CV5
TNH/17U/yLp8HNdK8yZS6W3/l1eXCq8oN2rWlXcyaj9y6cUczahef5Lqj7M8oT85uR3NVUqTfH4T
OObAxQMghcvjqqZRH9w1DwYqk85nMqXzatncvrTbcamA/p7fc6a5FSnOfrmPyRipQWjZ2BfXdIIE
gPP8IRsCMJH448/7FCP5+GYDB5JRfEG0/MR3LoDtx12S5ac0yzFUdktL+9JzP6nzIW4nzSX6rUoC
fFl+RjvlUGKwdWVfppX+rPiGPIb/kANfuGxuuAXWZRH+l6IUf27/EYWJym1KaAoHt12APzKKMiTu
wULj8Mp/jBhrl3YfDNJqYrrCRmWq54aQoO9y/C1/jj37WOpwViqnlruVOlpMbWBY6WOGXWjy+dg3
fZi1WzjXn/jgntLFjcvqG9chIVQKk3w65SIrYLjpo4/xEGtQxHPxC4aGw/UbBcGKVTLNPUSlMcmr
M89ZrQ1kkheM7MxDXNnycCp1zK9vAkF3M5Mcm+XMrcQu3S0T2z0F20/XRyt0+dhN/GkensviZ0Bf
7CEPcYyEPflQVF8sn7y/bXWKg1Fmh17GKXAx2ds7dXP70hnvVic/rg0/tWbsDxrLVoQX+X3u9X3u
0Xx2LnMPtPFL0bzajaba97ZoT36iD77vO0BWOpfWfWqsBEPPrbtGiBFP7nvKLYuwuVydSzk8p9ND
Vf92tKx2b1uUJ7/P2ZZWJe1852J4D6X3OdNxZr99lfJkVuh5CfrS9UbnUg2Pq3F0Dx6NdHUx1Zr3
Lbg6QqmXTQEdPOeCuS/AUOaoAWiZpHZb/++1xpOf5alZt2YHR7iw5yIPxcN4XE7by9CFy6GJ6+N9
jy1PbnIaiqri1ghDxNxjvh6r+mkoNIfFm8ljD+YiuTFhOaHZiL9Qf917gccjPy5ZmD+viZPwJD3o
uutVFi9dyQN/nbggCyw+47FVr+deFJHNHU1mWrXL0kHNrA4dPIw6F+JUyVLVj2LQPUZVKpL7m4p0
7DA4coMFfV+j7qFOWDyF1dP8yzjuGtKBlRVOIHc4gS8st0mduRevAM9iGbrzM65TocE1Nw6VfOkO
ToRteI7hOJfBLtDdelrQq75az9WkCcmKHZZ7nQDqyH1hIvC4S1JaSWsktD3ejvaK3fUlH/YN5GCK
HvGhJNljb2/vOyY0kVglev/9KjyIzKkmYkB0u4Ee5Ch0EAuVXOnw3UDwlNcF5PYUW3jyG42hv1kl
gcP6ksOuLoZNB6CgvdjvxkN+ao9bFhpl6B3rwx5x6KfbKldZi+SvRUcHNux68dCv1aP/PIgX+4ND
P94W/yYJ3/43JIdFVxBgLU3uXoYk/YfTY3hsH6xQRHPoR7e/odgCufspY+0Eggk41JCRjxlKe0e/
NURyW7jC2uXupwyp3tJyEZMx/TDwQ1acuBHfFq1Qvdzm1OUGEiPpbjr5F2+LhbDDDBjr5XJbvGrl
+2evLH6b+jltRhjQxD4VQ1TVS9hamhijUrnkqGULIgEjtxEqe7dBV5ZTx4GhA+KqhO+/Xy3cWqel
SXeXGtCTQr02snTUpCqNS87ql2459jOBT4mzKx6dHj0vLgD6Omi+SuWSz6a0tIduxHXPXpPAcCD8
nVNokAgq2ZKjDmW9gFYDYZc2L4Qctvq1mzURXaUWyUdzo83pvMDGc4DMDXaoOPpMf6E0c9sQVaFM
bmXK8wWTaVZsqOhO4gEU+nEZGX/cNUJeMxZHHbhH+Z39JXZlOJiynm2mCxVln40PdjIenW/jN/K+
fSYH8zTq6DIVGyE3N1mp53NW4ZpgkGdiHeb8k3ZehcLy5T4mIlJ7aGxcngJMBJ7e8+7D7R1QyZXc
dax4YaWozVzY+HXjPCbpnbdumT7aGnyBIWFQBkeOD7FRl51WrVjy1BqkW327vxRSHm/mcdSNYlLJ
lTx07Nx1ajt4aJ0ds/zJ0a1XZRSSd2bT4hbu5MIosk/T8EhTNMTqnuAq2ZJ7Zq3hZqmNCx3NCxZ2
JsGEFMeMu9bT3DUUH5D7lfzBKptmX7y9va7ss9sn2lmwKtGySxYkH8YBlld3J9BA28WjdedlUe5O
wvjXVZg2gnldp0d3JV8xZEuTUVGtWjo609krl1nAqufiVI5xRR5XcrjtiirR++9XMcro0BtfN3jA
OOkXH1i7QHx2pl+3ZSuMW+aBzlaaLW6NZ3sZCJz18JxOh25UHBFyN9JWUMeZKPaRmyfLe7ZmcPim
8Up1fKaqe6LckpTlsw0WfYQ+w4rq/YxIsmPnhmbyDyxIo3zVE8+V3BT+Y1Lw7WJjH9OjSJYnewvT
Ew3nuD7MJ/Ka/rlvJySX9bMW4wIXhK/Cij3rwbuH6RK3ablFqaBuWXQtTuqtP2xBrMW9K6xS7kSa
MrvJCguW05ePfZOYwTnIdZmHPbS+kTyRW5DaYelpt2HNU0ISO26OWxfRcItq9L00T9XX2xpX/QPJ
ZZHAH6sVQxIuzHsgaWh0z5YO46hwK7kTiXvUNXsPLjvazQt30ydq/Ly9aJXk/ferYEBWvwyIA3N0
/Ig5R23jy5sY8d1OpOMTiNjaGTl07pzpeyvqQ/upPKfP7a8t6h/KJHu3fbv9DxTpYU/uOPJp4aV9
jzuXedyS/ZlqBHH6ccrCPp7j3XfJHIE6tbtneuj+zyQPbn13aJvecy7WUIDn2z93fhvf/i+q3ZCc
FsBYs7YpdmPlx9xKfFcTdRSmKbchWWMwBNyA/TTmx/RvjsJVUWpEv10D8uQWpKxHV9Poe+Ti59XH
pWFJWh/ckSxRV7wEbRlu1aHPZo0nK84AuR+p67k55PtW8/pIBz+clxd0u05dGt3W/9u5fk8mga7y
2ciARcfWpq9p/iqonXjmR0Js0Btnmj1WfWPfoyuP2wYz8/IM/6Ex36P0k/lLmDm/gDzpUNS4/TdU
apKcmnPDNRbqk8u6nSvnAVXwuCvDKdf9BZU5Sb7dlWzOswGxmiwvoo239mepuwiqXlAyygr4jGzc
soBcBFKTkZvYJ5RbxnCMnQRRI3Yut1Wk8DSZCrq2nM5rVtyv/HrgPzBeYng1UmfW2JFqAyQ/Ji2r
0cuLENFNX4AlmjAtHEmEVjejWbF4GXHlL8ho1yX2N8c51nzfmA7NothYGWvlB0AVzwXuWJbpJl4e
tqnzMG+ao0ahFBlqFdjMLVmN4MYxaZtH9vC3Nx5Jr6nQq3Syf/XKrXbYMrSCZ5W7vbgmOWA2pybC
qZSy/34leXPxFKRBj3O9eB7nB3f5XmmnFFqQ8cbNREZYmaihWaODnQQ45d3ekpvGbbyAzAI9ufVR
90R+uw7syUCrLR0X3u6JXFIHCeqmrjhMmFzvtT6wABGZNblzlaL2P3mlqDY3+67ZEBbY8hT0fx3M
zNMxNCiCptyABNS1vU1w0AvaCH3/MNb2iff1wVyGmI33TLrFwS7zPxvmCMLPCesv3Dly/PTBp7nG
hhTWKaOrGAYSbYGTWZeAk/OcVX7i0MJJbscyhWPJkKqlFXVWCygnC14whCTMQEO8fGeZF96Wr1r8
vilX+7qk7f5k2XOWXfGRTO4aVqTShRyVcMlvmR3kQdrN5DcF83OM8izwA+Z2r3TJd22gwQxm2+S3
T3s/oq2PCWOTrqCjsHe58whHYN2X6MC+mN7kPrK1MICZC4YzcqR5fJ/qpZO2WETpU4atxSuOjg+j
rjdFpXXZVc1iTLe2si45jQ0n6XWNgipTlO/GtpdtWR5AJUUfulY4op9h8aNAN5ZetW7pYB27mlB7
dv3Hph5RouvayLVwu7lL2TJQSgxz2S28BGwpaIrYbgfvHGRCd2i/Se6B8CKjpZqKeK2ToUiExNzp
f+Vd4+LHfmxf0tMYk4N1cudQd7QojPM/YKkgH1Ivh3F6IO8aLXHKJidxqvz1tq4UGy1jpCrLappi
MRGQR7DQdmC1aVIWoi/h1GTZfbd9GS41Gr3oTAt/Icc4wGU4kHmJxBI393TF7BuyG9lVXEMX85QJ
0Bg92i7/YaTDHBa80RA7qdQvOS6ijeNzvyO/VzTPJlbKsmjcZiuha0s1YVmVSpJxUa1pN35p4spD
/qnPVkALeNH2fjclngSxjmRC9Vckn/ayjFvrgs/s7Lqg8PXbQ0Y+3TYjhT/LwCeSdj7GLOHBtXvc
nHoPpnVfmpPKwCfeW6kVLAtKPphCXj/kNnDZ90yh8AiVkU/cSDG+wV+Lp6LAW3rAcPvQa5rPt3Xy
tr6pDH2yTADNUoJLeEvpKfXSp24tjk6vi0Nvq5zKCKhl8syBMLw/vbV5lzXkl1XkH2+v/O2ggDk4
/3YogcI37uAWsr/w1PRvz4ZwyNAvd8/U5F3tksMSn40oniAg1PRXJkAbktxet0olkrNWrjXWIKnf
b5eguJq/+PewXO0Llo5ZL3OZUe43pykvInT1bOyjO/24vWiVsiW3nOlo9gKsxxeRjXFqJW47Rmvx
abuHmm5fu3TUZpNVmDZmiVy2nBMAbM0mnqdBEx4Vi5eBTkEJqo4Aff9PxCnRZyYsQZewWlrj4Doz
KXBhyI27QgyVwU60WwIyZwgxHX3o0UhMSx35qepPSPfiMt08MXq0eOpd+kAN82KaJAbwIxlzXd+8
6hP771dHlDnMVd05eHvaRTBcep81CY6tS8eD4VTSsYtv25LCAWTU01YOY1P7FZLv/U9R/dV2/Krk
7r9fLX9pEMam2i6esrkuDpvdfp4Wk57uW7TktQLmafhmUTwJb/XZs2i8hv0u3E2Qu1IKVK6Fjwav
PEo4zteVorVjO5Bi0Jzdin2VuTwzN7doDYjrkyjRcpa3r77LvqFLNy4zQ0f3rviGDN+y8tIgjDYw
/C6m61fH/GuRiBj3tVsgm/jvvTU4rQJrEsDIOJGHa0GxPrJaA5VTHIEyZAt8aPVslO1ee39izQMG
2bc6KIhCtAzVckdmgrsfZ0hffpinCpXV85y7mm1VCZdqzZQPPDNmrHtgn3IvXFDbE9332+auki1F
m02ks+hsbKfB3/n8svDjZGg8SSVaijIGer/QktXh1ZZ+yDMRWzxAs+KdwvePXsUA0EnVOKhgJ5PA
bPUfJHhhw30OKrNPb1lZ2HZTwsL9PhkN85zn9HBb24rI5UnBZUazb1XXiIhT8dwsyV1UNzhVPelG
sFo8t90GFrKOBhh0nIchICHvBw2OQuHzMtO02abbXHjQSJUdazRD8MYI3e4zrQaNXlSmIt0K0Mzq
1IGNsl7pjOtPf8rYiwdm9p99ZgQfbqte8QkZqzWL1R9IUyPn4RP0yo4PWwGqda5Lhip2lko+ik6o
HH4KPyrSc2V/R5nqvmVL/smZNax0w5WmWgcn5GKuQkswK0JS9B4qTRiPDHVq83r0LQMHUmk9mt5n
173rMU+pZOxTPZpsMwtgEoIv/p+GzOFSPszl+9uKUdgklUy+y2idVTVWPRhbZJE+KjNnCGtWPeXC
u9z3DekwotxuLTrDZsyKhU31ZOWvPm/CSddFo2jdolS2e3tF7zhIpC6CZ9FaH8fpm+m6D3ltR/b0
qW0PDrgXCzc/3v4/CiOV8VATGuhq4Xv2xdoO43giOh4AxV7IzM3b5pK07AL74jkHP/0jtioiNOHd
ogkPKvmSExjbIqq839WUP7fkvA1baFqRpTtLVGrZP3t1lhhsTok11OzJGcCubqK5I1zS9b644+7x
6Ep4tZrgTLNgp6P5UIsP43BodO2jqnXvv1+LLi3hpIBWXoIZ7UYCkww4j25biiJa/gcW5eTuyqo9
JmwiZrN9bmgVTQ5LbotXrVxyXnC5ulVh4qJqFdOP0Q6mxPaFf6eVS17bdT1mcdmGfWFbQtlL49x3
L3AlZ3XNqs1Wvy6fTK8+bSWeSdSwrfi2RhQ4MSojoEYvs2g7Y9UYTvxQA0208DB7xi01Xk8YFH77
Kwq9y3CofG76DIxAeN2nVfudl0H+Evhkum9XZUBUiQsejpKmfMoq5wMGkW+Y+L7cMw4Tp5QjOSlm
V81ol9wvfNPTZsbb0IeiTyrj932akdx0slY8KTnEW0EW5ZZxmiwdQY1K6fvvV27aD1nRtpZrX3Ij
i1idx6BAD2+vWoFroDIeKquZ0XmEIcc0BaGxbpHBxTerugwU2ACM3q0xBdZ7v6KJFazrEcNwitsf
VsQHGR1lppiL0FFE/LH+422XrrfDLbtzKyT/tTHz1GxK1JVRxzab0ELS+z2mFs2aQ/2t7UD+SaYZ
DUZ/noUL0sB68n6vrTOiV3r6eFstbybPd+H/MaN8ZwEBBZxzHg82YCY8yo7isEV2ZIU5aOBuf+ct
9e+fkUzKoCsbxrnEaM3+eSnfb+mXYNTcq1Si7X9b61azjvsm/kFaPo7A8WJMfbV8vW/ZUtinI8/z
CWC0s6jfDdPnMTgWOiz5HgZkyMOuEcloQHlqdD1yK+c0+DD7nz0MBiHlQw1OtdtL368ab8mXgn/K
pqrGJac5L355JGkaN5b7MJkghSyyp80xD7c/o/gbckXf8rt9HBK0P3eoFx73p76ThraOolCxuXJN
P8Owd1YB03Juh3INjey7KNogLPp78OXYBZlU1MfQddMcVw4S6FfatKDHjmhGNFuwP6Xe2AKZGaX3
va1qDWxxszaH0Z+Os+M9kTl44O0WZ12buH0V394GRYz4BxR6FbLNeumYZzIQdM6LEW75XMRjAPqB
+6RL3lutDVlGBukFMaLVsR6aWjd1WbVwyXtRIMw5S43qbAny181zkCcH9E6lSN47Whmf230CBigR
6SeCbNcns9Jtrmrhkv+W6KQmSN9z8Iv6ZlRZvD4ZM7mPNs/85/11tZ8ExzurScbPbhF88vq2CKf6
r8l1A6kVi5dL/LhB5Wk9g3S1RUvLYXJs+4CHnebaqYg8coF/asBx67qEn7u1fHYM8shS76W3migH
REnovqI6ueTKvuduc0rRWwE+YP+RH5pjX4TL+yUikb13EIjQvCOjgRgh1/hrTq1qcvGhTXwk4297
jntdTkAR3uTSfuG3QdruBKyUfOQ1Xrmvkw74oNri/fcrC0JRqSLujKPLWd6V/oGmmu5HlVzJYefM
IrTxoI0UBAxlWx2w2ZpmH5VoyV8zD3k0R2DJVX8WXh/Vd93+9i2UnLWa3WrwigG2wsgRg9hDk2Yn
qEcTH5W2KB225lhiMOM+YoE9j4d99LERiSf3/D+0bhDrBry/qSA/kGv5gz+3ZbXluI5Yn+fxW9tp
0qVvrx+CpWRg65lW2fZYf39YYgP7emCJ/UI/DJ8xevdY/Fkvtw+SN+0d35HyInYNSDx1CoxBML4X
vzoxhH2vQcm8mZqikC29t8qBAlA+4JACK21cnrJHcTIT+5An7en24lXa3//UlUcxs53SwcdUIn+o
/Ke1tfqwWQv7cFu6SjX7V6+kW6IFTimYMWOkSsMcUzq6Kmw9jdO+GZKhG8lpJxxMTr5P1lyNXESs
sWNhio8BYyHNMhZ63V1TrvEhyYX9YBirnlHEfr8K+fDcrqCT1LX/qFQkefE8Z4PNCKbIsPZjV73n
7XlrNIb55jUW65YdeLCpZS8T2NPzg2V9sJr3G+qcnY7RRGE6cp0fXfp5lno4Evt0OgbFdsyFJma+
ecf0A7msP2MqTZClG6iHu68iPXru2bUeGEalzPkBqC5NgFOoRx7Y7HAfVU6CbW1AKOfmIS220ELq
VBzvMn6ZyaRMg9bmGy5Ty/qSzd863odFe0fBEHHhP0V9nCjNMnq44q+Hmg9R+hPMshq9vNX1s8uW
nHbq6mURlsPPk/8OhU7qtCGZn40emMwKZPCP7l3vIHxIcuBsG2aTWPgT7tKFBQnndg4nK7lP+5LT
5qwdmmzA0E6RG4eBbo/Z0p6DsdKYqMp4JLclS4kCH1r1zxVY8ZwXPNgjWp1T09Zsgsq5JN9lGKBE
HQLj8YYgHLDDhbjcpRi5SN6A+3nwVlDXIwETc1I9VsGTSXXPE0VQlglN3B5tVo6BeaMowafFTxvs
QC3QecJ58YWuEKH6xv771akiWmfpRIF/wCwjYpv37JH10W6zo1XwKK9bzQVCsQXy5GbOHSZI6yIK
Vclmfirmj/dtgHTkDkxkPbVhOnwvc7xgLNY8a7AVqiXvv19pJjU97iCFj73leWi3zpEWJL5v1ZKz
MkziAKZlfy57/HWh0xDlQeuGNgB2msuCavGSxwYl6JnTClHfz4Zni04VuHYDzV1B4a5v1M55iSHK
/1OMv0Wz50RcoI9X8zxUnOLypGajJV5tTlB8Ux48loZdE2EAUXSX6uWiuT0Gi8FzjCMrHfM9E98c
u/1tAgBwW7risJVr5nnmzK25IgoblXWg0w8CUzcjgf6h1DlgfNjtrygUJNOa1Ejzdki44LJQfCbz
95aFkxatpLrpy2Aukq7Z0OVIxKaf0vM/1GqJ9Wp+qD47SXfM4vLL7f+gMFAZ2FXm5lgDrwsXMH4u
7Vxg0ivRXUZU+pE8l5jLHPg9go2/PjDyWi2X5p6+CpznMgJgdJ2KMAbbDJb6waAiHkddPla1asll
u3lqyLq/xw3ju7APLrhbkXa8rW2Fy8qTmWtrc/KF4BriclwB2WHxquNE3rN7gFG7WqQTFsNQRrYM
OGFztz6NbvXBypqQtrquNoVq5Cp/1VmkNGekFHAcJmvphYT5SVc6mnCssEW52D+uZTfNOYIlnugh
UEaGLhyoBEuHq9V6zAxyrFs0y7EmXdy7v29vqOLYdveNvjqc6mpmdN7rDlnvDc+0KNGgyH4EFVtC
T7AuJhhSePtLqv+w78nVlxpn3BqjwbPT8fPVil1u9J82htSDJmSq5O+/X8lPhd+JrmsxFYyXfZj2
I7pptw+3166yG+mcxaHK/drHq6St/m7uc12/5OnP+0RL3hr0W+AO8z7WctowBvJUgiFSEI27qnQi
XYgxDN6tjAl2s1KggGh1YIbuiawSLXmqZY+9bXX7LNHei0QwHfNGF3YVNinX+3lKU7cjuErWBWFH
s7OKcA6m78TMqnDqquDVXZgml6M4Z+Wqvx94wuQlhsZMhnNcjfWQZZg01BxK95eoO3Q+HW/vskJb
cv1/MDzu5etelXQtZh4ar0J8W/Kg0aXxVTqT/JhbjeX7a4d37daFMybHmm7zPAVmsjWY3jG693Bx
IEDLxCitvRYNK/v9/fzLzGPnHsDOLlfyXtaKbStXeBiv2r9pW7kJ46Z7311NhgIMjTf3gUB5BhOO
vpLUSFJseowGbc0NXxEe5JK/baV1PnUY4ZOj2N92UQ4Wo8rWXNJUpiP5MAW4wxYEOztvhzo9jPdA
UnaNSw48tuYAqkjIrddkc84V0yQvFcqQqU+y1trYNAtMHhynT3zkzyBfoqFX6h7hKvm7K1/F+R5c
A4vLoGyb/MnFGGIoOQAWOvtW+JFMeGKaA4rlSCOcbftSOw8UiTm3rdBseaopO9wVDGTSkxRU94TW
SO9mK7qBPeG7p6mz5y+3pSuuaPautyv9gKuwZ1ndIaSlZdx9Ez0/WCxuSs2RokhEyTOlCApuW9cG
mPEs1sjGJIAROBrzD8Nw1SL4UnYPQgcBVW20dOim05gOXo6sRYVJZws7lJjqNRqaPIJKuHzs5sIl
VOx5ahuEzyIsOjsEZcvtLVAJl1x27fIe080x68xj7nEqQDoGeNPcME04U0QEebbUlPZGObu46RRW
n0wjfyyYzrkUomWiE8/xjCX1sbsWPzb5U60jLVLJlZwW6b5u6wBbP3Pif7ACmA4DJZ5G3Srhuy9f
WTwGDlWTPfmox0AfWecc8lKTQVD4kgyIaisQUvoj1DEXxTffXk55kx7RLxrWvQ68p7AVGRZlbJ01
+vvA0x7AnFNVW1/tli+Heb4L1OUHMiBq7GZeGx5AXS0a/Y4rB4gvy+k9oztwishMJ6mZe25BczzY
jDXilYhscuc7Vp4jxYMKuukhenNYTG08BM2S/Bg8/76DSsZFpb21djVHiXA2g5NDg7BpjNgw7qEW
2zUjna98p3UtWqRwggnZ+ojZ4IEMp40MmiigMBwZDzWs3C+Iy1DRb9J43iZ0/tZ48mTTz9tBTOFV
MiCqFD1aoDG6/jz42xzNK5C21lDeuXjJZfOhFuZW4JCay/Lz3BQvgE2GEx814hWnuIyHMjC8mU8V
dE9NXjTR1nrBSYi++dCmCwtNTNH829pBfFtRqo3Yf78KPzVmtpVTjdgWgH6zCwywi/HYWIQmuqnE
7/tzJR73NF6PGZ4OW7qNp7ac/wJk8KuhqaN5A6k+YP/7A4BElfWQ7oOonSJkvzz+29dt85sgXDjB
P79fLX4BW4JgeYXFv+tZtBNBN0cndtp4whQNdvg/zq5kyW1c2X4RIzgAJLglKZWkGuyS3d3u3jDc
tpsAZ3Amv/4d+t4Xr4wuCC+08KYiDEIJZCKROHlOerhvCZQDN0Cv7tZzJPiyzCJoaAt0voWGMKHz
A8WP53wKUEPe7d+dM/ZBmuiDNeOqyKh5bZ3Nm1EPmaxL7lyM1MGava+CorxuoRWaNXCE91+Lco0Y
7udb0Zwsm0SLSbRYN3nFf8uFQ+Nqf6ZdZPktKPZKWu8ablO6H6BcZUm98XkpUBotA34uavs7qrAp
ioDo5Ki79mtGF4Nn6X6E4rhWXvEGJOjA0pRTxIIhEr4hSda4lEp0EhROKkQI82zst5LmMbTXZ/75
9l7XzVpxVzsYWLM1uF8tVj5GLh++buVm8CPd2O6voYAIyB70NlSXu6bKXkTXbufayf+8b+KKk3Y5
7fH8jgMl76oT5dnRMsKidPNWfNQaGpA84iHgmVk9je0yO0PC9B7NBrAZqFioaqWCrzixnqVdJ/38
nKPjzW/bKB0+3jbM+1km3tx/tXoHaWQXfOp4hkH0AkjbcVk0snNqail6fzeipvXr+N6Ex83QR4q5
eq+pGKJpBGijNDXO6EZX3DVcHVDJ9BKz9+dX2tFvYZjHnW96EdAZZ//smxME8sK+TWakr+nSX3zw
oKPK9Wp1ZZxORXLb/u/vHpRCfv3ENE6LBB8HfkHLeiAp+gCqZ/fwEu27R3HXFUqoqe/icjI3j1V1
baxL2fx2e97vNkbtYyvuilxv40jSkKId27OXZJf61EBoxY6sxKR8oLON4rQlKSBoN6E83QdtA5qQ
PinDvjTlB7rRFb9dB9fx7A6WZ2N2cLPsuzPbhqubZmgVCGWVvAM3NK5uK3O8RA7A0KXU+fu25TV7
XsVC5WwDkjzb43svHwtoiYiwj8GXbggIurkrDpu63RTIPZ1pxkxEAk516vxSHm9PXje64rB9PjgS
FDYIlp730C/BQ5B/uz2yziyKr1I+DaQsUfeYK/7AZZX4xfIonezOie8/6G0oWLdwslucfCFEYqQn
k7Q1pQLv5xxMRT3lG526bEEyJpoXtj3MBeiOavAoffCEiRJaZ3bFWUNvrFIIzFbPRRi29UNPOgc3
qrSe7rsvM/XtdFm8IhxA6vgs8JIU8IT2XxsTMv1ddnGEGvXl1LOQKy0SYbg/4JnwaxOnCdQ0znv3
lvhSx2Hi3IXhYuobapV1aRuUDU5b9oLYfwDJabSIOQ7vaofCL1Gci/SDN4ALFPnxdsbrb3uq2G+e
CXKiOa3U59RyBkgvmHDUtquTeOVrj9c8EfxNw9/v8jC1ZdqfRbUWP4vf7ANqOLPz1N/VZgK7KN5l
0dyFUHSF7RPYxyWtIzSFPNyetW7rK4dIZoclaRhgSluJDpYc8cZHo+3tsTUWV5lrFpJVjWS47hTb
h5W+OEDlWXMy8eZwe3xNTFOReX23uUwsLRAPs3xk0i9iMtKznRWGmKmxjYrN80S5BijmAqSEjrkt
zZLUN2FGdVNXdvrqiFJCawCXNHd47L6vlXio0q+3zaKB9zAViGf7kKkHuyWeYT6t8X+IlIPDhq4Y
cswPVnIPbyriTqAcKZbvzGM/78l39y33qhgCQdHtX6CzjrLfvdTemGB7oHHoce6PTtUlbfPj9uC6
VVWyvnpafNHl3p42PU71ozDB8XSTVg6RtV1JlsJLUTeDcB+q/6SKgVW8b9KKm6YFit1VisERHsFk
4zT/kGa6c2wl04NkBBgtc6QGozXFoifoi7kPicBUJJ7DO+4Xexa88a2OBBLimCz5fWmkCsTLA2z0
2kVxj3sQ78mqLQEuz6Swo9klKv7Oqem6EI6Zu7z9KGWQMNtLbq+lJiyq6Lt2TZkrWqwlMt/1IOX4
mcp+iNqQtTHyS8Oq6r6ieKeQ4JpLrb2C4j5R+sTr76FzsixDKqDZ7Cr7jrtNAXUcJDRtLyP/q0B5
0jFxuerGVhyU+na+Qn4IgIz9zl0lOElX+770XeXfwavc4swgx8Fx5z4UjM+RzLfeYHLdxBUntUcn
qFYfFdWFfbDtE01lZJnu2u/tx8BGO/WvCfbC22CUXs8v2PQJWZ14a03ceO9Nex9630Fvcncb8GEq
pUzPbeaQyBJ9dix8y086rzdBYHSz3z/95hOe7cg8c3l2AT4lrqYxsbf0DqPvs98/+WbooK6Xti0l
v0BR82Hrp5hQPBbXg/X7bW/VTV3ZjU7g9qG/QAB3Gm1ox/vRMpoIzfe1U1vD96m7v069ahEHwt61
zhtxo8EFlAEiSTg1+JRwE0PIe2Fg/4ayJwtX4sTo8uwyEiHx/NEmKzrcccWsIshXGdZAZyPlBGmq
qet7hrL+LhNar44P9EFzT3M4foEKWuEh2/whdayzbYGU2qses3UzJL8a46h6PSWx1myrxwBqlJAN
YZU3x6gmph9dv/pn3Qr5etcWUoEraZEtVds47LRZIvak/CPEXcFg+r0Q+c4eUgEroKqh+TDCOqL4
JPjr2j6V6GIYnMjzX1bf8AN+Poy+9xXFf2WzLSR0RHAiRQ0Zo7Vooj73tqeebvb3rgdfiz+z9ohG
++oP3w74w2SX82+jRcePc2N/LX+2P7ij00c2LzKUfOb17EFG6NHni/9RWFRel5X1BpfV2UQJCZsV
WL47BPTUdsvR4l9tUJWyuo6knZ8cdDp2luGCoImcnhIbaj6FdLE86xzOj+PwwasenPyOg2rf9Ups
aKAx2a7Sxrp2oiMvWV+66GWoS79Kbm9K3d5XAoNrjaKXaxecVjGhbd6rBIlE55B4qbryo4c9e8cb
5v5LlOAw9tZkNcOWXVYBBe0oqAraHWqIaA4Rny3XFCY0v0eFx4z2lC6e9NKz7U6RAC4sa8hlrEgE
VnVDuNCEOVURqF89L1h9GUCagEJ9qQBbPhu3u2RR7FCVBJqEPdTZyNgpC8r8c5daTMbVzEoTfkiz
WVXADCvAwj8wJz2HjP9Ti+IpzbJvVlcYNqzmMFPBMoXIaxcqncFpLtojRCk44a+yq39I5hygXmBi
IdH4tgqZCZumF7lswlMXtC7qIA4gnauIF3QURb3VeydrykCpAv2Fu9xEBdHMIihdsSGWVPUSHLAD
urgIUjBPz2gKsaCLYfiObm8p/s7moik6e2anTlbeM5+Q5XmSen/f/hU/kSfvBHAVUGPzsgrstUNF
nDQBiyZO5y0ewzk7E1HVT9zP7Q/uQq0GfaUtjRcyuzQidKWfdhQ2Xhrxn1LHbv9YCwv5suDteLEY
uB99Qtm12VbhxaCougeGiZihAnREt0xZWAF8OZR1lBbtBzb0n26b4j2QJIZWsTkZ9HS60EnZidj9
64gjrW+sx81Ns6hxAv8yTusTGUeSOOFikojTrK0K18G2nFPuTvklJzyygizugKi5/Ws0Tq1SF2HP
gDawWa1zOg/+i7duS1R42fghLAvTRVL3iT3gvkmwi42OXd0O/ALWsROue5falicvv4u5HOuxf/bN
8LO0ZnfBu+2lqj8FzRCR2vSCpZv4vhxvRvYd7jRhO1nnsSXiwasmL3aYCE9LEZgOUd1mUhKA0Kck
7e28uLjDb6X3+xBcc+/kDL9V3j8NeaKTIf/SnG0qVGe1Gj+U2Zxfig2a3o+ka6KtOpH+n9ubSLc/
lVRgIm2L7mmZX6j1gfjsNAfUAOV99xl09zbl8O+qMUyLMZCP/Nye0Sh59BM8qkwHN7FPi+mZWzN/
Fa7T976zNc6QX/iWSaiDdO2RVUFy2ziac03F7JCAglR77fPLSsDw5EUF+bi4axIQtAIZQtK7rCWw
kspiVOfhBOwnD0/VRo9N9aMZ/x5WEucomNeifw79EfSrkV8tBhiPzmCKS7u+D5j+5MvHPC0i2X6G
ItJtY2k2qkplFJKa4jqSohrvNa+pIyMkl4nfyXMPNYvbn9AkACp+p5JWN5PCYqcAtEPbSE8gI4pZ
Th6nYnhCP2XhU0PiqvsxinPPfe6PlPLykgoGRRE7ymrgopcQB2NHDUuvWwnl2JeNnGu7wdbNwO4F
sFY8j67haNBNX/Hqhm4jb/eNG/TPBZaitU/B/GrNX26vgya6qmpFLC87nzB49li/NNidpJujcTve
M/i/cD0zBJ6LcQvlIynr/Mmh7d/cyrJDyerZ4NbvW+dfwJ4ZzKNBSq0Cx451aSs7qvL+UOfN99rL
DEiz99f2X9ge4a0khCxyeYE43mmqHRz9pWFrvm98NOP+erS1DEypnYV0TkAoPf+9c/CcHMb32X7/
5ptjMxuXraZTU1xIv6J7p0nybo0maSIH0lll//vb4anXzGG4Fhc8D+JGTqPeF4aZ64ZWHFZMq7/2
mQtNz+65k8PFsmyDvXUjK25aUtA4Sh52l0JMAOJ2wQ+Ltqa+Jt1iKo5aTWCz9OtQXji641Okhu26
QaDYdO/TzV05gp1grEeZZeKy5NdtdI5OWxiivWbi/8LxLLXX2L7XPQZ0TKF83FcRZN+tKCxa05Lq
PrGfAm92yyCswJ1Fyi9Tyg6108R1QI89NYHRNVFApTQa8WRfVdzOL7049+IZcO7EXv9wqKnurZu+
4qclYZLkbto9ZgNBeaVNf1TtuCYbC0xcF7pfsH/5jYEIZIXypnLzy1QDM1FVH/GIV0JDClB36JIa
HOv9HIipDEe2kB1b6rI/yQyq9YCwNKD9o2Vw9mdQXpgwRLqvKO5bWu3Q4OEnv6TbeZJdZEN7obY/
D9YSWWWd3I5uOnspnjzVq+WiVJlf6vazEKew/t0qTxk73h5dt96KK9O29EdgNfJLW3wgwxT584+y
+nrf2Iof26gKiXXGJWDCY5tv/SjH3xb6x+2xNTFCRVJMO6Y49EtxqfnHwLlM85/3jau4b+mFNO+9
Jb8AABxleXDIrdQQkvch/l3RYMG+i95sfNosPjh7sVsqUPegbmG5h96Vkb1+dDs095nqMpoVVbEU
nHd0c3Inv3Sbf2mmFgl5/jS4JtJI3a9Q3BfkzxN00zrc7Na/OH0S4rt0ngT5p5g/TuuX+xZhX/Q3
llqt0Be8LMRlqPMscrvOPouSzoa6n85AitfO8+S4lo9f4NY1jXLroWyrPHEIvd43e8Vh8bbAF0cu
3an3QA7fZ4ciMz3EawKOSnLkkW6x63EuL8xr4568luWPHKR5sjq20+n27HXWUZxWVHO7sWUqL8OQ
X0ORxYFDAYIyXVE0fqviK/xyksHcYWlFnR09kkIDwGB2TZxUwRUUmkOLRxpxcef1NEv2utbhk9j4
eW3vu4UyFWJRhu0od/LzR8AUfpurto+Cof922+46w+w/682eR4GtnKoMu2bdypctq/4CctGQ1uss
o7gsGVNS8DAXl7C2H13PjbMGb0pDDrZLkyyTZtf8C11RzhBlkk15kc4Y8br/BLajk8Pt5D7jKC47
0p4HpYd9z2f7T9sO/8pCct9+V/EVjROGTStrcckqL1pYC55IXMnJw30TV45Xu1th9xymn1b3QXjF
Oc3uaeWDHLWK0K3ztO3QeFFeZn/6px22Uz/bB56bsEqaFVUxun62NP1Urkg7UjdaQdzDex6From8
UbPdVWSuRZsRGi+VuHCGo3AQKFV5pL7zgqLCclM6M9kConjp1uqEpvwPXvClXsdPdy2qistdV87m
cQiRI0zpd7cJ8HQNRunovsEVZ82mIS33btxLAVbOtgVNm4FQVBMFVEiuXzNezhkyG8nnAFzgoziQ
2h0eHEsMxy3w68N9P0DxVZQeh2xD284FunjR5hcHCUWU20PrfoJysmZ2sWYNtXLkBfL33hrizlov
gnqRT00UVrptrzqsi3ec0Uak2TqeFN5DNTVJaVKd0G165Wy1BF75m6FDfaX+vUajtU1MUUwzsspy
lKe8T3MyiYsl53NZbA/o3DQYXVPrxZvrrydTNVuL3bJRXFbegIqmxyUnHyGtY4X1+ntLwg46hSE/
9H5VRDMJ2WH0HP+++KmCyKoW71w0WJDwuPVpcqzHLDPddHUmUw5cPMl2DA0CJd64vs+WHxW2ibFD
N7LiwvMEGaKQ7ncqbwAH1PBAhyG57QGa7alix6D1t/YC9N2XZZbxEPgxGcZTPt+DIcWZonIbhctY
Q/Aah2FfZcc5JBAplYZtpDOK4rur14RjCHm5SxmEce16Z88oRKbJilXEWFNbeM1dOQp06yOKobsY
WeZFmfASezC9quu+obiu025AphZBf+oGGnF5kPYcZfTbWh3LdTKYSBPeVNxY2oR9ukJ9+gJcOhB2
Tbww8TTnHITVJqSqZhVU/Fiek34BMKfCkyjzIqtwIXsI+rDj7d2pG3033psc1rODxW/Gorik69dl
EeiiqAzJvcb8Kmist7NsLvCkfpqHr7X80FYDWNX+lqAIGdZ72tCx+VWuowlS5m4VVNWlBOmw1fof
luK+J2Om8hyNg1tUwKzC7PPwVyuk9dAV2Z31aRXTJTKH55mDedfoPCeSAbF2XzFEhXQ562blIUp0
l2IK4rQoXhxWGt5Z98PjnWKIp5yzXWmh59/yq8sMzs86O1HoulsijRh0UFz+6GSmPamJmCqYC0my
4y4pTE+W4NINfR9xUHQ2NDBRRWq8VoVxzcu6hltbFRe+Lj/SYjgC1vWh7L9XvDvc5VYqimtKfdb3
XlddQqAku7Q5OLYp5Giso0K4AJzzvFS0xcVfPttDH0/8HIJQ4755KydsMKyFF3gwfeH+VUOrlFDH
YBHdtPe/vwk0fR441kzK4pK1nvOZ5YHM48nKmybqJEdb933z38Pcm6/kFCDAYKL7awGEgXjER1p8
skmTUkNKrolqKlSr9Llny3mrLrbbRCFBMxgomn+M06U1SbFr3EylPXIc8Gp4W15dBtePsnWMi+m5
d7/PzhJt/LU1SXnr1kPxZtRxtkH62KGZUxyJXBOy5WnMOW/v3ErK8SsprooEQfQiHHFkbEq8zlRf
18xdhVeVnk9ZvQc5RuRhGclDN7XHdgkMZ6ImPKhQqrEG0tyvW8SfoP8TFHfROlsfR1wpJGTab+9T
3S9Qjt0VNXZLkAYHAH+opzWqyldCX2+PrZu+4sM5b9baKuFpLWSAexBDscw6ERfNxq4JEK6b/v73
N27Wuovn17zHHgWx6ApK8joNX0ML5YbbP0GTlfzsQn4z/rS1vrVVyHloYx88ENjg+cyQsemG9n6d
+uwyzy9Ax3rZeB2VuXWcmGXY8TrDu78OXQx8mnBzri5d83mcDw06l0sQHpm0mN/HgbGf8Kc3RqF4
B3PT0e0fyYN3rI/TyXvYDsNDb6iq6Qyj+GtIys0FIhMBoQTmVbpgTza1z/zEkL2TOqjgqcJbheMX
mDoIpY8kFgd2rh93zaruwaxZpdmUKoiKdkC5SDDGPXL6t+v96WYsKk0hQTe24q9zm47d1kj3ZEso
VvEt8sPlZZQmhKXG9qrwm+CU0wqFr4tDfufOmji2SWFXN3HFU1NR+R6le5ivNiTe8qksSrx4UmaS
w9ZNff/7m13Zpmnrb+Wyx+LPcg6OQ3BfNxpaH5WRu82pis6Sl3Y8heEMYQifmdpRNa5qK66aTpK4
YoFZcqhHhfOnDNwp4RSv613gN6bKwA3bYNkWagq4/KwnNNsnAhRWd8VGFRNFbNq2RS2RSOFZI5br
htfxYjKBFd7fL4FKdlQHBfBJxK4u0u9fG/4pcBFlJlMz2vubJVCZjsKpWYAU8Z1TwIMj6FkeGiMu
5/0VDVSSo3KaNndFannKJnpwsum1AAaiQc00qloTREFnHOVkbVC3zOqKOSenGl+W7kODbkBAWpPb
C/t+fA9CxVVRx1nTsCL94wTBNPfjNkHGGw3NjvNY9aci+JyNhldt3SooLgtsVF4E61xdqtGNy3E6
V52JXEM3tOKzU2k5a1bCZ2kKpjyZSDRM37aOzvaKxw4ODcFkiq3T5e1pokEkyfT7BkrW28PrJq6k
w0tRQ56aBc5p3KwH1+LJOi8Pt4fW7UzlYKUNBWNbD5uQ4JMzxf3yBevJasPENaOr+KiwmBtHbMI9
WSN5ljk5VXkRgQ4NvEH1fdlqoNIdMTjW5jEJ2ws8i6E7BW8SJ8SJw20DaTa+CpAC93U/+iOWdu3a
LCaMfQy3KQFn+66yDZkq/GM2eV4806Gos5nqx1XmiG7AmVVb81c8az1kgfwt9cEvuJhu6Zr9pGrB
FdmUrRkb3JNnERDXgiUXLT3QL7htMd3o+9/fHLp0KtbRC5FZWpIEz2nK/K9jUN/XJBaoZEglc4Gi
cSzn5Jfe8KEY0WQ11UF3vD13nfEVR3bDnKNETQAULu2ooO4x2PJPtPnUBMBq3v7Ez5KUmm/6DNxt
v9oHIjKk5dXm/dGvuKWHfxdNGXuQNtpw2peiB2UG2MDwgIBLXeRBG5QjkxvXZ/DEnqUHRqC0Sfwt
P7nZywjWSSlQRhPpE2S7j1vWxXUWxGH2afG8uGjYAfhqtClJwCJEQpfA1IT23hrvv2GvD7xZY5eA
K9Hi1vzH1PjLAam/9djMXWpIUN4Lp/voSkI7emgYxq7PX7oAYsb5diyCbzgVDB6tm7viYHRbh7QB
XufFtf4IoHJeBZthaXUj77/njVVqQiw2Oxh5XEgUpGUiWhOt+ruvZrtNFK8avDydlhVkxHM7fFsH
AAvqgRd4w2pf6rC92I0FAjwwCfsUKImsMFI6vBf/9u8qh6YX1s4EUn3BI0YAcnemL1a6xAMP4y4f
kkZMx6X8HuLt9LZ36EyoOCBSaeGiHQefKxywyPRll6JnyQhyePeyt/8c5SjNHNduB7vH+ATMOh6v
ookBMOdUYMlDq3Q2JFXrxSg3HTjSVrf9wqhr+Gm6Xa0ctegVLJt+A7fUttVnH8+cTlE+cx4YhtdY
TgVYlC11i4KV5Lq05AntDjGjucEf34uKMJoKrpjGut7YhJnPQ1/F0LRN8PL8UMstauv+77sWXoVY
FGh2rCUa7K6k6RJRLbGZIUBnGcXhna3lAbRhybWv6MqjtqeQQWFrKb7eN3XF7R03tFYnt72rbVlQ
rhwJNLYjmjqeQXl9D6rvHBgq0mJKhQPKT89G62Tl1HMXbVbVQBeZ5dBe+UCmdCXf9ryZl3Ej+87J
oi0YR9sQ1DRfV5/4SjKCvDZM6ZWU2RFkd1A7F4eV5zif+JFU65M7tQZgmWahVJqILS9JhoZF/7r0
J85eapNYh2ZcqsSwxqUDL52cXhs36z6WII75Kib3Pg0chyohK+tr9PiVJb3mq99FsvHbkz9npvxT
N3clYIW+C2r4HnN3mFc/yj6owN7Q3dPAsHu2EpNCT45FZXF69Wo7CqYJEq88wulhuF1oQt6/YCR2
x5vcb2D4pvw8Q284DPbIO9ynBO+oUJKNtSsrmaDXaQGw11/KNGncydQ/ppu9koZ4oGR124LSKwvb
2LbdYxNYx2DODG6tG14JSzR3LMpk4V/pmB9a6Pks/pc+Cwym1510qhiWl4XMHoDIvO6kmE5SJuz8
Hwa86pglJpCs9iv7tn2T8izO6KYrfsh/v1Icigf705jstd/Q+BWND6gwkorXs6AlQlCxiCaqOunG
oNsxHDy6ZVDctw0ESqck96+ZCOOq/lbT7jym2eGus0EFGtCqcRvp7Is8VAnx3WjGw+V9Q+8/6I3p
HWhG0GXy4VzpcKzT6cVuTcSGupivrOralNVKRu5f24AdciA7WnTShKCwaOrw6IwiHo2duBrzq2iD
kBIrawZ8amo/jCGPxHCqBtNdS7NxVMCBYJmsmn3jDFPzpZK2jAnpOsPBqJu5EpmHNSitZhL+FS2s
x4GBCmX1EsiFGAphuuGV0Ew4FzZbcRiiHJak2XauZhc9mvfgpxD5VZhBZwHtlW+rf8VTX9R3LKpS
E3mlxuoqvkCCyqOVVkjBaOTH3Vgk0/L5ri2vwgt4SHkOPQd6HTc32R21YGlye2iNuVVymI2KsIV+
Cbky+W0OMxDofA6MHCo6i+wffeOqLjQv6pkzcvXH9QTgGsoKhjCvm/b+xTcjO27pEC+g5CrkR76i
uJZ+Fe59HK2OiifweijObW5PrrgCJlNXPYLPNuLVcLzP5ErkRWBMw/2AvVbuawFlJrg+N5pcZxjF
O4OwCFC1AxtbOc2RqNhDiZ5ScDefb89dt6KKd9qsCmcLjRDXrDqL9Mqz1RBVdCeqih9oljponRQj
7+c2ictj8bC89gk/FTi3g8+3p6+xjooicPq0af02o1c7ZQ99W55Diu7+0ITx1Q2vZE5DPZatTB1y
XZ1nr//Rf8/Gf25PfE+O3rkLqeJJo+9V8zKu5Bqw4jyA+2iDPlbvgZItbJLbn9AsrcrHEnjQGNkA
YryC2h7cEOGhMmKEtYu7f/ONu3oyWKyUhv9ZXCRlWFz30/93cbVfUe476Oma6oX8dws5SXEYTsvr
cLCTAdrm924hxXun1OlnFwz0V5b+EfAP03ANfUO9Qbd9VN9dnIp1FEHNRxt15Sf5vMTC1PujYYt3
flbY3qyBTN1l5wD93zUQh+nUH2XS/3zxBzXfiRkSNM3PUIEFnbCbOsixDEWZtNUjIHzr9fYW1a2w
CieAzK3thMGG0wpkSqCaxFPrJw/s05b/mM5/TgFJ1vRr1QbnPiwiYg+vt7+r+0WKX5NZQOiDevhF
fsL915nEqf319tAar1NRBvNkhehZxVnTTfGQnwZT/6EmYKiELMRqwTdjBeSK9/84DKuT6zaf2SQf
O3+5L1NTCVnmbVuXbe7ItaUiggLJo9M3cYOny9uW0Rld8eahQBKbDbijy/LkD89CJMNoKLjohlZ8
uK7zzReeS65j5z+04FZytvSYbyYEtG54xY/ZNDUZNL7JlaafwRQZB+IEdpzDfWZRTmDQU6eUBjbm
Po1Rjtcra2wOfDBAKd/fNrYKNbDLIvdkjm3jWfkjzplDPy5/pHN+3NL0rtTNVvEGNfClbFxxSObr
EA/+czO3kW8qLrzvTraKOLBrP2OTi9jjWWVUVWOES6ghQ3l/VW2VeqWw0FlqC+QONWRrWi+i/mfH
+njPotoqzGAi0vdBhoeMU34GIN8FgLu/q9yCCP/r0VuUC/D4PTIHXDTRqhNBcMCMOdQEZJB8/jq6
PXX1XM7wpP+rtnjPYwJgPo5cx2Ad3aIq7lp2Sx56u7v66Yu70WgZ7gFK+Qw0Zb9On9ZOyvMVgT31
v3jEjQtjyqPbLYqbTtvo8mVCmlC3EK/PIjuNSmZIBjVjq/ACkvVdM3qEXMP+JMRLXpsjo8bUKqrA
AlUrmRoMvdgJhObywJDavMsHB0ureIKOgueyHTEweRBXJxHIzeS34eAfi+Ni4lTQ2WUPam8yHG+T
vpcSfIMPVswtNxlR3V1Kk8q2brOr+AE3X0Q4ju1/in7uQfy36EeO1TE05pe6FVD8lViCrlaKNM2D
Wg0Uq8FN9e12kNGNrPiqtaWNN3QdvWbFkIzedMj599sj6wyvOGjuNsuUhnAjLpIiLyMPldfeBAvU
ml1x0tFu/IZkcP/p+LOii8vDXmv9j9nd630/QfFX1LTc1ElrPPdY4CgGxx+uWQAj3DW4yrLSlXVg
p0WFehyJkcrwLg4qg2NpTK9K1Ug/CEsWopiQpS/N8gVZUmd6f9MNrWS9YeeGY9fsF8LwAWGmDuM7
EzBbJVdxp3D1egKD2PN8cIPuI2QcD7QqTDiN9wu5tqpQwwOAlawZh57k/ItYv7Z0Prauf2INO+Xr
c8j7w30rq3jr3LIKOrd4pnLH9Nj3dZLx4jHPWHLf8IrLprKwPK/FEsi+TXY55jFYDnjIj+8bXvHb
xaNemXZYBhLax9Vl52Bej72YDRcEXdBXeVa6bAwz2f68cvKPHoJ+eLB+0AfnYJ/S+8AndqA4btU1
Ugom6ZV3LbR0u7jz7tNRt1XEEnWIzfm8T3+Hi3Vlkk93Wl4FEvFxQ9N6imQyHGVcN1+GNk18Y+e0
xnNVIFG19m3d5vtBiNK8FZJkzMpkKkylBN3wyjk7Dh4FZxRiZRM0EUouSV2SeFpMXKKac8rfP/vm
GA/XHig0jusTDx2eRfWSt2lcsxTogtvbXvcBxWlFKp1wbHFcLR44OYYcROLfb4+sUeACB96vc0+H
sRqH3fJDQi4k7uMmtuLhglvaQ3mAuq4h6ut+geK4bCj8fhjwCxgaCPJTc5/+ta3ChATPw62xMa6/
xSx4mEzVCN18FSed+zHbaIbKVj5Nf2bMgzhnT/68bXPN2CoAKLQalLcpvDStoSpPvINo73vqsv8F
AAoaS3QNzOEM8tiE6cNUQSahMwUB3cyVA7abbXdAgP9/W1vjnyqxSmXV80hCOBBpxzrumjA/gmf7
GWGBGdqOdV9QXFTyctyCvTbjTk8DAoC0vgomjvct6G6uN/7vdmktmxXFYsArk60oEltYhqH3CPXv
MrqtImImyL4UbL9JIl2NrTKMMtv61IJtNqWv901e8cxZphT0qahutM5HJ5RRbqTz1M1dSYPr0R2G
usPcXZkmff9XsfEP21pFfjfcuaqKl0JjOeS1wH50A/dzKNMqWkAc3C7rj9u20ewaFRbjsH6kc9Dz
TyPLYu68tOUayfS324PvTvPO0qqYGKhmBDNaHbJPeW8lHo7SEK3wG03jYfutB5b29ld0P0FxWeq3
W+t2Bf9EpqciLOJ8/CsQJgS5bvB95d9s/GAhy0r/h7Qva7IUR7L+K231Tg+LAPHZdD+w3I1Yb0RW
ZtYLlksUO4hVwK//DpGV01Gq0KXmzkuZZUSFAMnd5XIdP6dAgw+PG8XtrbG+X4bs+2RfxbyGU7gI
jhmNeMmGMkmerBy6bXl0U2dbLdKSYCZSqkz5zBvbxPxze/ZYnOyBk9uwS1keKQJhMtIafNBa9mE2
uO8YZ92qXaDtXTr4XdGDojsNOgj3MrbLriHdXGdK8GMntSJa61b0x5EN4lwD39i8ZZYqODLpFFst
zCVCBTfygSjfLYz6dmodalXz41TzrzNVwZuJPbaK0/T1E5pIq31vOPyQlHPiFa2zddMjCUki00pm
aIOSsCQ6l2aoASELtEwDPEi2UaaXrbuIwaTTHA+t2s2Q6LApeN9G5ibRsmex48/l4JlzdSghVD4u
/T7iOHcV1/RDYPVFRKYyWrFKAV54KqLs1m65c8xozwMCzVM10dNfL6+QxGVEkFS9dHliRlb9VM5p
2u7aOVLNA4l6ewvJJ3vAGmjeBJRhKhwAxtT6KWe8Pxt9YjwB0bTVTiMJVyIbS8/yXk9LTT9Tdfbj
8jsYTXdjfk1b4roEQiY95nTt+cfoYxQTT8uAwnLiaUs0SjYzgnsvSTHSujd1YJeNQ18iR0+u6Rte
X1xwb3WM82I2VXpewBWhokMgza7LdEUOlkY3lJHiLPpUzXnr1QB6POkMtNWXrdF5fwMVkVF5T4ek
j6h2thvuTmagLgxyP0AYFKmrQ5/QmTJv6Lc6ZiWhQwRL5WPS1taIp40kdTX+a5rGPqg06jHfCH+y
sqEImjJ1qO8YzLBfryb+U61dIZqxn29MmsQHRPgUsVlJ7cXQzzUOH3n+PWnToLG2KB0kZSxRWqsc
zRw7k0HPWU9uaU4ONoratHk2k+SsjOgTra/DJKmiupYa6ZHRD5nzx3YHurJsC9UgcTURTWVqwJRU
+Rom6l+V/q5SrrvYEjlZHIj6FWlbOGebf2ytx5I9V/rTZVeQrargwsTOeWfxyTlbjReVN0vqxVvC
OLKhhV05QcfEj7eejc9s7H2q3OqQWrj83pKpFjFUSpkvlA6Ykhr8GRhZuxIcpIrAqalMuRInLT2P
+TmNSw9khhs1SNk7Cxl1scTmkiqNcwblnKsndhDTK6unImhqrrmR0wYwNZ4f52HwTfXQ2VtUOpKF
/Atcqk3GcqpBu6yY6nfeow1t7IfCbS365fJiyh6wTtibzbssM65aMaZcw3mmhEjMl7q/TrBYfS1f
vRnbocaSG0UcncHER/Q73BqgUfnya8vi7uvP34xNynSa0Y5D/7gSXnFGP69rtuOuZPt4zRjfPCSf
lgKNZQ0mh2seZHReBUVYH/kJ9G03PkRmmYKrak5ZR5Fl4wjg+/2NHhS+ErjqUx8QXFrGfnndFiLC
pexMwfV2xp1zU0KktLyDTLhX6my38RVrRvPOuViETFEaLQnLxh/LoQYr9G79hiXQD9ugOMlyiDpW
E0DVY6302KgG7Yb0rcdy+nHouKupW6SvEncQgVK6qi0Zn3Egm+r7zP5cdtsXXTKTFcFS+lxaSU2w
0j9RDOsc/QTGbQEHpU8RHDoikPKOtRELHZR3PxCuP3pG1s6UrafIpklIm/NMazvDgjWp6kGNUhe3
dtvsnbLBhawZKWJOUnTFne1B39st+96upM29erjSVoV9V+0WqwIzmYJ1GH41/Hqfe5AWIC51jWA+
VHxjy5F9huDYTIlKYxohX4nrWNu4xdl+M9l5f5FB1bJm128CU1Ob05AbMNPWz+9+Zp0/Q8bWIr8b
mfCQNV988xDbzOvOmjBPQGmo9pFeh3DAwMJmrNYNompuOK+O8J9gsXJCbZuodI7WKPLm9ZH6R4TZ
unOedisWZDlA/UxzC1fzdJ/trXZjmWWztC7/m8cog2nMpp4ogMLvo+Qmyh8vm6lsXMGPuWIz0oPw
/tyh+lqUxS62t2RkZEML3luwLFPWdOicQzWI1Yk3d1vH0nUJ/7IPYGkF32UlSlpzT+C7kF/kTDvG
bG+q5KBDpG+I8uC6uRE8mJmlvgylRs9Tn5aJa85FlHpF30XfLo//ruviKwTXrdQioqDEVdbEZYQi
1/XhDURIgu8uYz0olGTKGWXwx9FGddoqrI+Zk241H0neXkRXjVydo6hH4DFNtk/Qx9OYL8a8xVUk
G11wXloblCW5hey/OLTd30rqZEMLHluRqprBsIYkHbqRRpZ7ufG7dhXBKfAqIq4KsI9kMcYOZUSC
WsOiddQdyvThssXIoo2oYdVbrTYOqvNjc1+zuJ8J0BrTtpI46VMEz8UteOTEuNJ/B6S0HTllyyD4
cGygjVg1sMKjZu+hz4v7SGindGwjYMqGF5yXxhZ0c6kZrbjCP3KH7cYkSWijgucOdIDQdUORTcOJ
TzyFilWj5Nrx8ipLRhcRVpyAoJXjUu88EIpuzdkH1Y973dDCZtuPRqeYlQK3Min4Fw3P5FvQNsmE
i1JWujKqnVGjfo5oBo9NqmuPYaBeE1x2yEzTshPEmjWnXc2+fz2G/ehQvjIREXFWZpLyUa10ZDtz
aPDfNOOaMxFeXthiM5whF5XBEksyeZlT3Go8D6olebq8pO8eVzC84KxRCxZoq4CzZpEKImsDKp1Z
+7RwtgNmd8OZZBHBFpx1ihW1aJf8R9z5me5P3t9Di0qfIvhsNKdq3M8oEf756PJ/aJvDfAm+q8X9
Ujm98Xr2KsiCZg8v5VsiM7JPEGFWjd01JU3++IT/WOo6UTgJb1iUJECIgKsI6D8dGhLROV0GNwdk
WgPXymVrkn6AsPEaaTRBII78XIO17+xnxeP6DxD8OS1Y6owd6mR2PAdLlN4U9hZHriQMiYCranoF
/ZTKGUwAhOYeqr8Uuefl2ZENLriyZeb9oI+wHRLdsTp3Fe0R9AwbsVk2uODIcd+B081Q6P+ijiUb
WnBfsOOWeYn09byMto92d8/JiJdP1yiQIOcRkVZWPS3dFKPgnqRRt+O8149ci/MdTcgWm4HM5AWv
XVRcYJvY0V9N3pjVG66xDWTnatnvHCZEzBX4TjsSN3V0bnCfmBziKR5ibxi7DreYTU0jgFJMtQs6
ni4btQHJx4hXzcOUlmbNbPuc97ZbArO3pN8vG6jMfcVb5krjCekgXo7UjR1XxpDxMN9P3t/rYZGY
k3ijbJsWBRUGDi5/v+bw3tC2qoqVMfTVprTSU/UUL8zXxu6pawd/mLb68N69hV/HX5/79hwN9oG+
BZPUaTCHAA1/D4RQTwGilEw8UK3iBFSVP1vVfRGpn1RzOF9el/c26fWxQuAA86rZsSxRTxnE/Kwd
7z+DpUDdxPa9Z1Dr8ELoYM3cQXpw0E5THXtLPfm9pV0RldahxdDh6B3T50INo+rX8XudhtOW3Ifs
pYXdvrAqyxy5PoarfNEAreipQXfh0m+BqWVzLoYMw0xonGbqydZKn7LIBfT2ODG0ddJ+w5Hfh8ii
QCacsm3IGmoteGND7Wn0zU+J13iQCPNqw9Ox40N2KPjf24+Fxwh5e2qlpHNqWwVHYG64s93bHlTJ
qJuM8++GcRUSEk8R9n6VVUsDrLJ6Ij0NE2e+15zxZG5KAb23IOtHCLt+VPCmtUi7HApOssCkmfZI
FVY8WlnDcfqbtjZS2XMEwyrNaLItre/DqNhTy23Znj/wZmMl3t0t8BGCVVlRao+K0vPQok9pe1cm
QZnt0+peS14uL/Uaif6yHWGlBZNiVuKABnrow8U4p6A0HA+ZtnGdJZkYsWQTmzqhU4EwYZHxMEwz
+r/5A7jhvJJa/uW3f8+pscZia9wCYUUtpnj7qPreObHrbOLmVlN/b14E65kB5hyyqR1D82nZ6cHo
Ey/xIKS7tz2+WzzDaz3u6267tzc+5X2SAXzLukJv9oqV2ysHgykP58fosT92e6DCwuhguckd2WVA
wBvXHPjxoHUy3zxoYUuttzE+bTAetfo7kGCXF0M2ZeK2EGskU0msQv72qw3Zgjx2++iB9x6Y0f2x
2XjK+zkHXl/YIpSWpVbMME+9r3r6lw4hUD9a95rXuv0H4/Plb5G5heDUpjNH7RThW4YCCDp+27UA
9lQb27NscMGp61obk6RZeKhCQW/4HXpx5vB4+b0l8UIs5uQRj8qu6/qwYOxp0IdQh+CuDWRQyVQP
6lwbAJI1OrzjHWLrXAEDWpQGJqSeolO3z/fGnuyK07CxxpIJEos7VTmBHjEZxrBDkW6MdrSdPX38
/fIUSWKGWN0ZFQ2l6XjUTlo5ohM9D5DPbPiwbGjBhcta62vgDsYwp3YAxeogNbYab2QzLjhtixN4
gqLIGI47kM3tEVB33XFbLUWWWoh1Hcg05QYQoyPUWOrDsksPWtiG/WnwVX/cK350zZEWW77gvOiu
ijipkSWZSIKtUfu1NGZUxYeN0PYKIXnPMAW/bcnPaep9Hmj+cU2Q2CH11oh993fUWSTBTqzrNJpO
6lnHfLV8RutMSEGoR+/U+HuyEN/OrpHtwwYnFnjYAIUJcEmoYd9BFu1kjxt7s8RSxZpOXKi90Vvw
sMpQPJMO7qBv3dRokhgkttBNscrmmmFqrNvs2dh17npvkAal17sreCK5M7zeSwLn+bI/v3vIWudI
2KoTQMLjiBQ8JMyL9mVQ7mcg9JPXcmEUbBGHShxQrPSkdV4R1DBWB4kP3b4/rM2Y7Z4Gl79CkiyJ
ZN08NuqcN/iIeK5wdHDN2HH17lClGxFbtm2K7XU9JWjrBeFEmB3bI+SWwuSrtld3uj8fzGP88fJX
yMxKcO9uZk0y8m4MufG5rO6TZaONQbIhiCUf0+jTXi9zHi5zgf4FEh9NW29dKx33l19cFjhELXMW
VSqnFZY3U27H4Q7qVB5vUneKDiYJqP2QNr85xb7VIWAyH2Lli1ojIWAfLj9d8nliTUgpjS5lPT4v
Hz+Q6dSyX6Nr5N/hHGIfXhI5IK8fR6xIdEf407RF1CNxcpF8eynrtGoazBe004f+Q7Ps5+Gxox+6
ZSNJkhnsX1rxWKYVDTiRwuIGofxmORh3o1d9MT22L7wtr5Y+ZV2SN8lwb+eTYkJtJ6S3y87cLQfF
63blMUZ+n27ueq8o0ne2JZGPe84j5lQpvkXft7tpZ53Su/KVyiPxTQTG3CP3y+/olK7hjVvUL5KA
JTbsmVlRgZ4Sz8yO0X7VV2OBsu/3WzmaLGMQSawhZlVmBcf4FuDUWXJX9Y3bkgNa4FPKPcN5yHqP
o7I13CuQ/clAdH3ZWWTfJWzxw8Jrh6wWrZ7A5nnqD3xHdv3e3kghZIYtJOeFM9iqATXb02QNscs0
I2TacoJ+n+YmiuoZS3Jdkiu29Ckd1EmtCPOnxefcdCHSrWyhwSRhWGzoa0nN4sbB0IZxY1cPy5aE
2Sum/R07FsXQ48YGL4HDYcf1t0LxrHFx2zao1efYhny59jw5+87e0ebB6BqXdHQ3RdxtdBYYE+Q4
nkrlwPpzkt/yUsWPe5enN020u2wXso8W0oC6yOuUDssYOkCI5BU9NHyLE0Nm62LzX6rqUZJ2M2xu
T/aTb++y++yjuaeu7qvAgm4lAbJPWH/+JhiRBX1MFDImh7jOZ6i7cH3fKfrWtapsdOF8roxdqbGm
0E6stVI3jpzf2LJVy5ONLWz8WtUlRcFoc6jQ+bfXSn5DZpoE162s4PEQlx9GPk9qyNX9svi2trHp
S3IuIri6XU8UQk0jxo3RKQ0B3Di9HUbj3p4/XX5xyb4u3rzorKazmuDF+wGXYFO+42brmvYWHZxk
0sXbl6KhUxrFFPph/JPSQ/4pdq47HohXLkOVmZ3mROwwsfREnJr4Fso51y2n2LvXoSGNJU2shg31
E+2k1xtJomw6hK3csltH1dmshkbv+AOzntJ42LAU2dDrz984ZlUURO3sRA0hjXhfZstxKH+7bCIS
GxR79WYlN+MUN4xhRuJ7m2h3uZXsEtLrbmcYG6spM0PBObs4JjQB8BKH1A9x7JbOS7Kl/C57fcE1
bdwia6bR1gc+BXPsdYy4QBHFw/fLsyM724l9e0nakzYabBR4fxv99NDs0ekCfeGV+yzy9K2zkWR5
xf69quTcHCM8pQsy3W+PTHOb3F9zJrVA6SD2xmLfEzfbsCbJeogNfEkOcrvJon04oXwAIoj+Nk83
smbZ0GtW88ZQ8wnqkOBQ78PY/MTrGxXiMsYW9adsloQNFhqrkHOc5h4pf3kYcj2Yo8fLyywbWfDc
nIGifSwbdiBl/mtjgwYNVLVPl8eWzcj6zDcz0lCt1bomacKyUNUdVJJtn0257VbqFn2CpBQkdukl
TdXXEe/YgULuJldRV0xOnDU+0X9nFuha2quQeoAhC35MahApDUPPDqyAj03jLu6t3eVZkiTVuuDH
FgHmyh4iFraRsx8MfdfY47c4Ww68ivbtZLsFIb8qS7dhprIFF3ZePYdKRFnCA5RaD6J8CDqUPC5/
iWS9xUa+cqFt58xxGyqxE6WPIAcYbB+s03rzmccqOmYvP0byBWJX34wOSkdV8AWpAmauYnxuqvK6
cP1aV3trse0CACJ4AUNd+6wMd7GeeOX07fJrS9ZZ7Oub5mqplaqYQqKopeUWja3uHT5zL1uacseh
o2G6vQ5qpEbPgFRz6LBhYLKDttj0Z6gp0AJ9pqKAPd5YXr1vD+Zv5VH3k9PgFhsJl2Q7EoXWezPB
xV2Mh0yNr3SnxTjG/GmwNhIMmWkJCTRvmpFPNZ1CZfw4to8GENdjsXHslNmT4NtdxyvNLJc5nMz5
saYQk8vYlUMLvg2KN96lcTqESjvtHK76ypbKrHRRBT+uJi3RtMVaQsiwmG7yYB4Svw+Twq2PaK85
bG2YkskR+/xS1hj2pK+TM5wM9bNdboQhyYKKDX5NRYkVT+kcaqhT1AdFuWnMjT1edmQU+/pYghya
ZeYSJoNnfNL8Zr099pjpWm79vF4cbwndS58k7MsaHqOMNZ6kPg5BNLsdBOmVoD/hrAEy5EMSbF1R
y6Zr/fmbwFRbdjm1aLIJx+TrtNzz4VCQLcJA2fW3iFkaOrQoagVMqQuMT91dtUt8NUPP6ORNASAD
T9XLFvJaZrUifgma4IWWsmUJp522s7xsV+4t5treCE5dth+uaikHdENw6b6uR73qqiXk9A6wTaA3
L8dw2TII/hy1qyxkilNlrN4udJdFD8XWtdArPcI7BR5RjR3VB1KTmWCJSZUqtUfTrF9zGEun+S4v
0yz/TVvycfnEG9Pu72pgGO1PisLrvPBMsyy7cc/rVFUCqOWx+TSwmOeqR4alzHfgu2mmMytW8jYX
Sul9arqDUillDAk8Rctr/GkbaXUwNqDeNjyWzarJgtnJzOij0TRdh1b0yYy2aFIkdkBFOJXqjJll
mTA5QBaA7ih29lk3XHJvnqqAH6Kr9PiAsFnzxjduUxQ068f1MU7rJ2VgEv+yHbwfFamInwLJf9pE
xbSEOv/SLa1bbFEOvm9gVEROtW1WmV2Mga3hQ2sFJcaeO+/yS0snXQgiZUNTyHrzJTSenMG1TsO+
9pBpdEFzXGkerwO5UJG7PUlB/5Ho44JN77Gq76qtqq1s0oUcIC2rxKgLvL5i3kZdEG1xzcvGFYJF
kSnZkLNyCSGpTqNj3D5dnm/ZWgrBok+huZspM4xPUzxQ37DxWwTNicuDy15a2P4ptTKqlAikVD22
3TnvNjDSknFFUBpRS9XChSUmed5N2cnYkq5/P/ulIiIN8E9g0rRudXgAHA7sYOMOdz5cV76lf0Gj
UZ6SKMdr90ybTxOEe0Ow0JQbGYVsUoRtfklWrJuJ0QvnlicHp9iwENm4gkP2S2u22WTgrbObjOzs
l8u2IUlLqAgzs1kWDY6dLeFwsvZq0O2xoT/ozz9a0tl+MTaMUBZRRH13Z6CdQqFAiuK8tdcD7ZDu
5+9twP218x28Z5e/RzZNgoOCJVXTnB5P4f2NU4bq4l8eVzpPgoeWHYRDVIqBE8elj4vfecsBoqSA
MDwaJy1ITlshUVJMo2IfYdokQ1HwAnH9cQ7QxnOIg+lReaQHflgeNr5mnY6/JhBUBKCB5dFQub4+
45a+LoYTmLfmXvVX3o/kOlcQ4Wc0avSpi/GQaDqVozelG+PKTEkEnunO1C2Q21xCEFMOAX2Fti2P
7e8rALPYX5kQiAi0fuZWpA14SmXtebwftu76JbFebCmMjXaeylmBJyunGcm5ejD5tTOzusWbJCYb
5jlR+6wPLbTkfIrXyx0V+Z5Kg3xummmfk1kdv47ToHT7iWXs7JT5mDeeUTBVeyhRTijOnVoq2lbv
m+xjhY14yiK7IWSYwiVqv3Rpdt+r+ccy3qpQSU1B8Pc5Gyanm5G1WSuqaEXcqU/ao3Vv7XCu9dSN
0rMkqog07+bctk3nAKPJNMsr7M8R/XalIwp7cz4ZA1AztYqouDrigt2uD5i7Ahtif0u3Uxa8RHxa
RiOjqxkuRsZvy+DFh2pHjzpuyr8ojyvVj+NvBRbJRImAtbkY0pVhVw0L4yav7okWbMzTGmbfCVgi
Wi0HrMhiE+aJn7QdCaYDvRn8CPOUBMlGQc+WPELYuZvOQnOIynAx1TVHbo2KO6rRLm6hLlYYwUS2
rudlc7S6yhsfddR5Snp7msJxifJQB9m2oSrRVVUkKgLUdH1OTDXDR9gNGme61Btjc2MNZO8tuHJR
QZWYF0oblnZ+UOzFTZJ2I25JooQleHFcznZETNqGQ2u42Ser+9w3G64rixAiKK2pZit2FBQbncpl
R8OPgeSxnpdHqH77it9clwuLwLQRJ2FtrDHvzvxtdr5H2RbJrWTWRdCZPadZC0pmWGXSZPtE6yc3
j6urBIXQzCAcejvFWtIs0qawaJ57W3H11l+cLUIWyaqK4LOiqwY2zkWHc8fjPB5ZFQ5XifrivQVf
Ba/2YDiwyLBG+4Kaejp9KdPr7NxcP+eNf+rDXA1lWXfh6BzMxvLbYb5y5HWN34xsJl07s7zsQijx
+a0+BMYml5vMTATnHPLZLhXD0kPsr55Rp37SVu7l2CsbWnDOqu4WKGxMTRi1RTTv+4SCMBIc5MaV
syJm1jPrJjWNgGMfHNcA/2exyWwh2/hMYXt1opGX84ITr9kcIxo4KIBngMuPXzvjI7dyt6oCAxzh
/ezN5NhklXd5yl4vat7ZrkTUGHhMAD0v8jZMJv6xUJ5bQoPRyY810cJRYfuyhGK5nX+MTH03KJrX
c8vXS+XJRkHPawblvqqGjXdZzfa9VxFc3GYRNLaarAsd+1BpMLmQblF9SixDxJlBlMKo9Az2rGg3
cwY07u7y9MnGFby7j5bCLmLsNMMC8ZjUVko0gtKny4PLNgQRJZbF1uSMPIYXHtfmgzyIfHpj3a8U
YBA526BAl836+mlvXH2wGO5OWxh1XYKiTvUnBbDLemNJZfNj/Hnwwuk1Dd2fXVilFSDPCQBubX9l
tUjkhbdtUheGDZehtu+w/WazviS9IoKbT9wucDWOcUm7q6cbAJKpRr1yDqvs6+WVlc254OxdE+Wj
xjEtZvV5guT1jAuWLUVCyZSLGLG5Ix2bM1wqljq6wOcgL7YUO2QxSsSHIXT3OtNQWYDLo/3cRwPj
b4pH3OJH/+I2vlkyPyJcDETOZc50ho2NnGtQUE3FYao+XDX3IlpsgWxElZQ4LPdT68btXYXKyGyd
Lw8um/z1g944kxNVfcsMvLjqeBYWdctJZeOuP38zrtYn9aykeGmNq6eR1HcJ3yqgr6HqnagrAsZY
Au5yQmuUAaPCjYmZuZYxP7SK4g81hFuvmxdhZzYdBf0uMa6uEH9Hc48b0uvGFVwVFy5maa01wd65
tc09UTfKTjIDFBx0jKe+hSTAEgLa42XfzO5FYVtpvuSAKILDmqUGICnB2GS/pC7bTQf1aLmaNz5u
36xK7EVEhC3LAoaOFoXpMa/dDhqteb2BiJAFAZHLPSN1mcQjptyI0cW8BoHlK/WJi1Zywyv91N+6
HZZ9g7C3ao7amDzCNyx9vWsjHizsKqlAdPwKbjpFRElyMEKFmtHtTBP8SanR3lSl9XyVWYoU7qUV
mwqLcUnS9c2hSeubZdoqG0ssUwSH6Q1nHTExNKTTXKX7NKuWu2zZpmzKBTdt0q53GkUFtq0DZRku
U/lo34B82ak3/FX29oK/0rI35olZaOYeTk7zNM937ebBQja24LPxmKaqPaFRfFgOpXU3Lbd59cPo
/+vb9P/il/rhRzjs/v3f+Pe3ms1tGkPv/c///Pc9e6me+vblpb/9wv57/dP/+V///ed/4i//GNn/
0n/50z+CCg1m8+Pw0s7nl24o+teH4B3W//Pv/vIfL6+jPM/s5V+/fKsH7C0YLU7r6pc/fnX8/q9f
1oz+v94O/8fv7r6U+LMQ/22Hv/zBy5eu/9cvmvVPzdFxDWGChRyXb2t3LX9Zf0P/CRlKS1M1XYeu
hoW7il/+UdVtn+CPjH+qNlVNR3MsYuvaWlnr6uH1V/+0TN0ka489xCGBN3R++flif5r7/6zFP3CA
fUDnV9/96xcLGM0/7Vm2oWm6rTmOYa5tmlQT9y41sYqpmfXdGNNbhTW7sjGLoCNpDoDekrsR6LSC
aUeXcgh4OjxHOd9VHQnQbh7kZEq8KCFfwffwVWvq0NJ7P+qXCHUoq/QJw7kHMeLYqKVLIDMVFKvA
V2OQl7KOn4c6Vby6SZD7OBp0ZPXBJW2quCohmsvG4qmG7Omp79og5ka650nzSSW57c2WU3pd/FTq
tPAKg3hLSdidYRSGhwp+E2T5jvXx52aMK5wmohuHxwcgrY+Ms7NmmolXkxJlFeVlUOpn7H75Yapt
X1Xb2I0WHU0YRXla0vk3ljefY56V7rzeFw5M9cnQ9YFNFxe98JVHSXrIl/JTE1WHNKu5nzEoqY8N
dSM1TXbgZPaApKgOdKbMZTwvDk5JXbu3TkXp7EZybId88iJTm72u7ge31pab1P405Mvs1ozou9Sx
gwkQXHcBAgoYwVNBNc/WTHSmNYUNWrNTpM9fai+JG+4V3Qims7JdXMpoH2TD6GkADh4TXu9SfbiP
LWfxAAsvfZ2XWL3+abHLB9KNjTvUGSrQVh7aQMSomvYwZcsLr5hzUIpo134wmhpaFG5S1yerXL46
jMa7os6ei9T+lvL5mdPpHLf9rwqZ073DFrSY2fG+VxPXmHjYUq3+NHECnEimuu0yGG5UmKZPYrJX
smafJPpHu5hYAHnSyO2TTt2xadnb+vhc6FV6owMhnGnjNzIboIPKTUjzVJM7tk784CRZYKTpY0n0
7jF2Mh+kOMSdyPg9Xpp1NtDJpyhfSifW3GxMjRvMlF/UHWyw9nQr/QxS33VFlK8DsT+m2HI8pTVq
sBSrd2b122zMnVvN3e8K8wteY49oFt+YGPcmY9a9NAeh0OLTudZP01R9TKoi3QOF0HvZbLosUTKX
V/2pJDn1ILN9p6VJME4RDTUzQTmymRKf2sWxnsB8ZGRqEeg6ugLBzxIMFFTASJ9u9EmL/ax9nsqE
+iBuu13m/HvWaB5NSo53qnqvAHTQKc+UxbuxrL4wVh15rISWHVQtDXCOOZKEe07dfljihQRWB4VN
q/3KwI1TDvWxN4oDM4wzaZXErU+gQcTp265rPymy2J2NXZvPT31OLM9MMwPQCtUMonZnxQSy2LkS
sLSv3LyZbPRfjaaZHadIuW9SwHbmKfMtA2KKcaeRPTi8MCedfkhnrT/WSvY4W3kBh6+gYZG0u6zP
NY/ZI7pIFxuH51L5WpPsgxXFx5XHx3XM6K6pYsMzIsSJiDzoSwzCanYsbIJai7Z40ChirkEizbXt
u3TunyYbfPGdgm5Es8KfoHvGw3ph3fMbO2N7FAXcYVTU/ZCnzi5KSlAe4V9Jx539VPtZPT5XtH+0
FVqdTbs4ZKVh7Xqdm96k57C/vPPhQfpRz4GiAkQJWr3cr/Lneor3mdUsrtIkp8TQw6Tpsx1oV4+5
A0yNrb8wY3E8ZH+dyxuIxTPHQQDFN5I0s12rGg8lrHMEY2EbzeikLI2vlH+mXf2gcfu2zwb13OmK
ujN4/q2JxgedmZVfqqCAGkECGpA+5acI2oTu8nHQEKcYmIooA/aaxPZtoTseq8d7RZ+H37V59C14
8clh+A26t72yMNyiLW/jNtUD3B4Oe5aYAH+lWExeoiNL0ewYvYWT4drJjF0gbvUnzRhsF4ed/ktP
+KnQ9PoG2gBdAAjZlD9rkNH71HeYNwN4AE8bkjoATCPscua4OSOPaq60d12uNrt8OtVNG8YLtULc
JfIAYjvp6f9zdGXLkepK8IsUwSrBK1svXrq9jscvxNg+lgAJIZDYvv5m34dxnGXG0wapKisrK4um
07MXiq2CR0ucrf7YVeFg9EnN3bEhskecA/u5ej45sT5Kj0sXuQetpr7icpuf+ullhZ9SkWrc4ATG
SqfY65pcMQyu6V1esCUdO62G0WKI3Iafcpfv3Yx2maqD+zgKvUeyfdftt4Dd799wNG+xANu/LF5X
JK0+1HTCzd4tNqUM5iuSsnuCdJ5epOAq6zzeXWWbvpuDL2JVTYugR39J3hSj7x4ZPilyWUm98S68
7cwDDSaqNrLqOjuNhzfX4tgne1MkPPQvnt//EOLet4kmhYex+EO4DXvG9ifs5+XZuovSmtvJmQzN
qWc+MBWbO3/fkYy9qFTTs59caCJNvkZplE36Zje+rA9gpg0OAOkzFk3jYUwP0qWvvJ+AjKNntCx9
3FLWIjLSPwZbV8c36RBBIfB4n/lUWM7+Y3sK45C6gvi6wRrSKeMTFCXkluRauCauIS1YsBzjgFZ1
GnsZbxvkMMWf+0VWcev/yI7e/sBvNPjYzr6Lg7b0dxPqucUOvpKq9a2fxSndml+bJJjxbwaomcf9
fsGVqyfsxFT9iUgGAyhoGnPVzC+JREw0U5hPtj+CKb9EfVf5K/nW2FWdxVK9eWP7Y9NPEYq3Zk9F
sdL1PhH0t8O2c8qP3vjTrcnfkTQY44Nn0qlW5nnCNDCNtxKry7dMJakHLxOT6vO86kOsysYVuEX3
2jVtljLyHBBs0RqawMvITL66wfoVlFko87h+YjPP2CbXzPR4GOneX+xIC91jNhfg6FmGzbPk8ltE
c6HroIpAx1d+zB5WxR8pu7JkwLyV5GvWtP7JPHd8ONdi+cJK1VzyaD4TRb+YSCtJlhe42CNq0/XD
a2esb5uvPZtt7vXpwzR1BRj/8xS5j6WW5dZN3zSZkVm1ycdlppntTCYMHrovQ5eJxQ55X2uMjtcY
+kr4L/rZ4LATBFNEizrv5HSe2x6vJ8I7wpLGF2Ec5M8ivrha53QML/PWX7CTIcpCYe8wEY38of/5
YJeLbYTk12wLiDz49cX18G082Nsu9boXvmfPgZVBNmuaA8SrLLDthBcTtNkQLQ98w79JbCBEPF32
zLZ7X+k5mfPY777aqlb9dxduL1jn8xW2uHl2eEs0ZMU+54Cr/nPf0W9PD+RgnpbeI4dNooOYegqn
NmirZJjOchVvMM9uMe7W5kk6vacNDE0aES74cu72+r8kgr1Qu00fiog6a26mFMn8QJOhzTCoJTLL
TJA5N5XbHn/OMf9OgTPifxq5rIjCmiNqZLLD50nHWWarqdvcl/GhnbouG7ftwybmrCdEBSw6yHuy
rI+9m6qJtQUGE0IALP1n95qP0SC38xR+JaMT+SzUWzhnjCbByU/ov2AbTx7VU6nA0GReTJbM8T90
jbJFGXzx6efW42cK9Hjoo/26hjBACJ9ivX7gapaBkjZX9XCOFwO5ko3nA+CSzba4qRRXl65H4hJt
8rnQR3/+4Gi4DCkw7IJnWbG2f+tI+uV5Q64bBj2er49pDFCRcURlvAz/yxryHXVNJSniNXytk9Ib
GGZf0CbiZdwv/7zF9jm2MiARJ69+LP+Qlv5z7egyNnhfk9DXzhuDLF1kX9F7yEWg8ifejt2FrBjV
xHPer88dlTBgYEOcNYRcRwhX7ptZa8Dg/a+LhjPcOpfcMpB4SLM5jGCyJJR344wh7WnwXnaZFqMf
Dplj5kKJCrKF41BjxUIPM6V8iEyXRSFsF/yQj5kP74U1GoZiZEGdwx36Oqtb3u9PoYiHLB33PfOb
FkVN9G3xjPJ0Cf9bY++8diE57cktqA9fg9+qg13Dp8X5HxBxAwSvDXK4f99iy0DSYUQs/pBIgYXm
wN6jOfqsI/dozJ7krMKMrEN/aIKuPXg9QLzJ+j1RB2C3N+e8J2335tzW/SccPkDmNtjaNC0oG1Z1
kr5YywUOoFnDdEYEgNTi9WtJl+WwawCNRLqKoPotxnGRhRy94UA0cHBj9VqmC+4PSdl/UNRFGAM2
OQa/2BE9MpyhTujKMu97ZrWFJcW9STEOs8jkVda2OYXUVbpLx6xl0p3HyVwlDy9bv2Jr7r5EGRn8
0qyKllbpPm/5YjK+sMvtF/wTl7Kxa4IwB92F5PxuYyLMggaxWUn+HOp2x1NrikDbyzYDcwb1hglE
gquF9eg3C1WdxUr+t0/kXnSwnVjd2mY3h/VDsCay4P5HDWBZpJFuyt5tAUof/BEM3G592tztXW4b
CL76gU9IoMPj+jqPHEp8jP3k61STrF8R6fZ5rmQTy7xdYxSlYi4gs29K3SVVMBFbWE9/BgQBpF8U
cuvF2pX8EXP7MKTuiabJyzZu73uAF8R4oypykZQhgcfzHWxGbE5rivEZ5OA2YM/xYEfAlCFbO/tR
y+kzXpOo2CawyZ27Th4KrR4sQAHpUL7pxB254pWd7MmsqDAC7vfPLli6Q4z6Jhfpflz91D+3dBUI
2qwv4EeeJwaFgdVDf8X3qKn4bIjSR067serNeA2tvnQjXlbtG5GnTH/0e7XbpgFAHo4OySYne5AW
ay+KfujrDGexDUwxtgpP3A5nZRgWsHiTeA+HPs36eOYVvEGevORu1/ipa4Wqf9MMeNzvXQX88CL7
FIes7ymYAalLXScENGjtXurZpee0kbBFQFdYLuqNif3GKxC861a9OewdQYsplwGllQ4nrAkRozvt
44yxi8a7nxIxFW4P8pFMOH4LSjF/Ck6pv7zakHso7ZsXrfu0gD+HzLW3Hcns7yUw2GcMu+mM+g1O
58xLEyBtKSWuCNcg0/pij8etwoZCWmIYqhiwmv40BHGxzM9NY57NLuzDKJfnbdre/RVTGfBGMdkg
+6c1Ue9mFrTsY7Tc2lBj5G7cTd5vocXQq/yDdjSGQsJ0Kgd4pGnnI23szS3rbsdRyJNcp8sWt/wO
1ke5aKi41yOPH9ItQHmqr2lo3gaL5KRgc5DtLX/oO7D70Db9daPM/bl+l0IeAIFlSYV/1bwVRw+G
u30S1lkdy88h0Bdhad4FyaHW5NGCAjtOOyRXXoScn9TkUK/zdolYL/K+zxBtXkCl1Mcek68FJqkp
cDLNGmCBA0HQi1LlIccVNcODdlRelqHD5ca5oRQnAU4rQOhTtiqL1V5ReJm2HYrq7SMY5UM9Tg8m
iXXB4vDOr2tM7yz2uLa2Stau5F1fbRGBTaMwS9HgAVEpr+kUsZJJmZ7cZrrzMoc4urg0ZvxejSWP
bcd/0vC/iW7FIocTuNThWK8GWYwH55m7uzDCw09C1lfrx5ISOLWM8XBn4+4eA7i/XctdMcfQRqxQ
DWRrO1475V+da8PMnBPbimwBLixu6JX4eLORedd4H0M7PnF6+7BRq+9GVY03oDwFsFbelnsxhwKP
bbM55J+Ft8J62lwWtlMkI2zDDdeLB/8YusRLRsYJvqDJXKGhDUCzymxb4o9xm/6hSR8j7+pPCaIE
5VTa59wuVdytGBdZgApsu2JoT0Xgv6KveXBnDMBUnWl/BtI+27ldsx72153tqmmcgBBjtyJ/9P+C
3MaeuJvi7gqb72MXIA7XKEX8pAuwTLzG//fi7uCnFUbn/2OrPx3i9HPEVvnMdZ1FrTx+jHUCmQqg
KEzD3yZiIBJKY/BdK+CCd7UMRad0wi/qsJitPfuasbNcluayhZqW2Kt7C+S84iALM90iJW5YGYxB
ijWPqbOZSAI4qPLDiG1Np4DK/ajTIcyh5RAbP2resTe5E3SgGAX/QuT93Fj10MVN8DT3of+0R287
GlUojW3uGvOJ5jigNWx6VBzqR0X6/wYTXBtJ4hyEZ1w69x1GFAazAcJdPXTe3ZTwwu+Xguzae+J8
pefaRCBLN8qyObbAJoYFx3ay+U7Qctz3FAqeZn6TTeuOiZIIKmkYVpgV3G+m57ejhfDDff1vUNpm
eAEQRkgAYhDGJ4yydcdoosdgZlhYMrgn5M74zAKvfqSdqR99s18ks8XKiKgQR09joPzTOo3/jPPR
U/FjfmwGjQwKKWce772Xqf0glkheN6VKD+b3j8he3cGQBI8lRvlseF9IFWdGbEvhw42yNRGGoXtw
m2ppvmi8f6wMRTTv5rvBUZWvrPlNxvQhbPfKMyLOpWk+UrWrsiZkOAaqflQRY4c9bbCmwQBI9jK2
eV3/N6D7W/pxkyNF4C66zitZreElsZpymyTJHEaKsk4FMptDqAh5Y2GWVD8LBqcOwwXJtyT4Uv7U
gyrNGQFNqGt4ufI1RI8dS++B11sFz0AGW+sSLTIlDVCHt9a5N5hPTa9ymKo2IKzi9XTROzbYL3ZS
eQhOI6sDdl6EmDPB9xLDdUFmHAX9Om1j1muF+DdHACobPiKPkxdUhw8cQoi8U3iUpKtZZpfmkdby
UvtNyXd1wrSeOU3LcEn6Kg1Q1/RpXcQh9h16/dEHe9SaPYdaANtG1w+96JPBHvQscni1pkdyZyhq
SoIigvC61FCv0jE4WYkV5uBTXNkM/p90M2Vt5A8agvs5nEXGfY63L1GNezGDDIsdl6b2Kq/2X2Lg
qIAnC260ac7MKXAH2s/rpbEVqemGjzI9bfsUgJFYoycreuAXl0dh7y6KoCCUNXA7/rb93i5EgMIi
h3S790TY51OEJyXM0zaAy0uEfvAadQ5hSV1QLEHGSRtwB7R4m7AL9W8fj3niIpRrylRJ7TDAE4GI
2OfmsyWjrtpweYjQAS411r8VIAeOXrIO+brea6FelgnL4SevfUt6Tso+TM2TXewdYlwGgDgfG24u
HfwRM2Psq9eTLYel0ZJh6ef7FvuABz7VoABgnMLEy2Snr9ip39DAVLTl98zvP/CS3BTVOcxr6UE3
/JSGy3Gm8VXiD7VG0wMJb0WaW/JRA5wAmp6UTucila9NTcZq8gDGgrVok8k8xVjHhI0czwStnNx4
8Z1PxwsVkJ0g0u4mOsLvAwttCTm16YjUKz2c23ZD5S2xulIO9zaO5oPnN3Ee39Gx/wE1hRohYtXW
qQikYtrkid9ZZMLwIqJxLWq4nWGhYP/ZGHxwjwFvWFwpka62jEMaFTNhnxD01zAywsUK09XLmQ3W
cgh9vHI1K3iHY5c9n1WFJ/sYgZuDh9D8EHPz120NxnfT4asPWwBjyz6xX4lnY2NcGe1baUSw5Sku
CvB/fV5axDEHjncIyPidBns5E/OsRcsPurfo/qQREOPawvqF/KA2irNknyt/Rg6NgUcrMV/bAMif
zF34wgTPG0o7kACwtx61e3XRVDAuf9pFtRWeGZi+YD7DkaWdAeTjxJuzZeL0hSr5FFn5QGHMdYoV
ZnnTWsIU1QvWLDZRl69bBOACPQYce9B888gftvgrAL65a2P+w+cvPH8o5eRwF6CSKyAxhXdQpOZD
HNbju5rlIxmmmyAfp3BeQRnQEIxIzKaiD7ckF9P85Jq+PyWb/5TILkERCBCRcIwhjIbkRE9/cHTA
oY+xy9rGhpXSLTQ+YYdN1gPSag2KkRzlEPNi2VHkjGgcAa6jaLXd+t9c8y1fhfdm12py6rwNSXtG
B6gBFWzDfEuXR5+9bQiNHVuekn7ysnCVWJRpFBJUBzIXjvFdGa039mIPKt6b7UDR1Es9Np/H2Xtd
Akw1NyPMYupUvdQORt0Cnw1QIayogFTaYK3K/SbCwiM44ysXj3YbH6Mmau7juH5HOdnk6Gg1eewt
SPVjlHVNHwAOP4GeHvA9Nla4HtqvQIJyrOV8ihwSaorbnk3bLaVZcKWzudVI3s8IP8xqHuaDXr0E
3qejy7eW3AOn/qhoE4c4SP/DQMYdxds0NTSBSIoge/guM6yc2cq1GR+wT9KVWEG7ZduGziv289AW
F3dJYSodG1cELS64rbEUOmz8Qw8f7oxCvYoA7WDDncSwQvILqA3GvNvXt3pDdFjJzLKkneaj2WYs
Y8PVybt3GbQ283D/sppFf2iC/kjTLiJjQSgPvwFGwEtJalgIpl2bu2PQMdDhflwMO72GmFxowBbl
42zAvOzRZ+PAIYQiWrImRSDba5EnzB8yj+FXuE93NN3+Mo0O1xSJc4JoturI+2MQAjwoUz0bw0ac
4sORbxLPE4pfrN6RzvYl2aiPH92nIIy6aicurUIY5WZ9ELIi6lG0e3ETFsk+PLSCHARVf9dJFvuu
h8L2SIWJBR0Z4/eh3fsXu3EJgJmRlSEzfhiwlJ6V8xMLwDb28N1DyR3zTMYjYEKr/6z1oAuNbRGz
n+iTS68rSYIj3Zq7mu2PovGRRjqmKgk4Ak3Q0hc9QUET6FtfLmEuM3SGIpuRe6yCl0Xv0qFYKxsz
98IYOkd98yesV1nCRKtYY46x9siVdgI4l76CXre1h1nXYCGa9gGzfJDECqtK5jWkiCKwGkmw/ult
rE/+Mopi0tFTk8CXOE1EtjMJjhedJMFJ1qakrpSyBq7nFn3L8Vc386doOzyNBXvje+M3DzA2jIsm
qASDgGdSPWLqOAhEn/Wn8bqrtUqBZglB19Xsjq9IkbJ1BxOTl02lSzHfuu4jTvIR1dBBRn41Uehf
awKqO15GdDFd6hUyrFW2pgADCdHnfV+T+/gRHMWTZDv21c3knlLlDli67ZdaHIPJG0/KCX4rv088
ne+BlKYjqr0VLTHyMUfRI2/RqNyDvSlvmr4cYq0yiBiq7G5B6bS6Dmwmfe0X/0XsqKMIwDuecd6v
ojsmvX4DmStzW4M/Mm7NkvnUeOGIzt66Znun3pFlGP4u7MVIHMhNb+1/dBIvlYAbExoNXYafQeSD
ofpU87Pq4hTvNYInvhWlDz5r77kHU8EAyiW6A8XCxAccUaKOyTgfqP3bLn6lgnp+IOrEFtccsD9h
KxOBmqOzdx0JSdZMAn7ck6BZHXbXGTOQIEIdGgG+OJnFP64J5iEBpsdD7W/vrdfA8txGe6G1HQo2
oW2E9vnZhDEpkyXdC7jCHqn/MbGVH+fghrjd3QxD2mKc1u64pe5jTis74CeaG+blFrhTuDE+jCJ9
n0f5H1U9qXwsOs4F688e2MzFs1j2ANlHNyJVgzv8aN2L0nt8HDaDLizvUYbs4OTMcBKDQn8X7X7p
XWMGvivssDmKklgD9II+xDq4BhoRmhw8MHN4s6Iu5wCNBrS9/mK9rzqCLs1cSyAZEcuVxAtenRhR
VnzWEXvZInGM4ubUzBcscgDB2VTD4Ap/G89uCs5g0guSnCVDT+7/WtV5wZkAVFTDlTbsMxpR0KYV
VWf01phetsyBJmiCm24DnU/QPoUIyUdXY1KS0v0j6JMvHepTQodn9J1FRprlLdijD0FxWjiQtOP0
wWwxcor7Vsv+pYHXwGRFr86MvAy5+l2xadlFwf2NZZ0ce4yGH1MnDWqj5Zym6LqA6vkDdjOfwhn9
e4qgHcjHmg0JGpUQJSYc9x1IQ84fs0dABsun24uZEHvA/f8DqnmCbuTkVnu8tS0bteNaK9h/iPQK
Mj5Pt3gu2hZJS7L70WzXUFkM2bXbGTfi3fefR6gY6DuUGQaNbh0i1IvKWx9iMT9Trt8ay+77ZnkO
kxN0HzpL9fQMsFcK4abcS4dnpK3fZrEE+5KDl9p+aZ7mwvuPb69gIoLcE7vOpyZ67MxdnMaPCYKY
70EAckBXC4vS0QNFISBewc+4POBd7u11gbgNekLWLy3HP5hhWzJRo7OiPPeFQmi+tzIt0SC49kNw
mtb2K1Zhh4o77tGzeNGbPfgSxDJbSZsvNRBI97IZxDES1w6sOzCPAJFARmNKt9L01of8TEIY4qbs
PBp0UEKBCjShpzCFbb7Q4DrrqSkMzwiLv5ctfh4lMaWNKcINSs4KLowwFkTAD4MsoDhmLVXXcIPg
s/MgNbLph1D7exOTowjWz8bzz9MEkt2AFCr8EH20bYHxXtfFFSyjXBmMpvRG7wQ8i7fp5Ce+8afe
og9oL4Cs7WPI7NXDFBnQhXzcoAv0gubLF3db6C5zOG9FwGA/6LtDxJdfcGuvuHxovLkon9Pl5Ob6
gyhyxR4m3xMbIjLYxvp3upksT/N4Z7bkImjzHER4LKPagAZxI+CdmLNdAHol3W8TwXZCPosIuJPD
kdNCOiJn8dck8jLyMJ8drXwixrz1lr0iu0CiA56OfSQaq2WJNJb34CbREMF/hZ7BhsDBwxjnukXn
iw/xfZDALGOKFg+m82OZ9kD9eCIR+1gD+W9Se5Zuai9HGrCMzwHcYyFFsGkI0QzupOcrtKjVk0SE
R1fOQyYIfigwh8L34zQ81MZ3kJ8BhztZo72KegwYqwzA5OUeFn2VJEUi8WfCs8ltb5MUr74GBd4H
DM3V0MuTEbl1t3OGEeIMjm1XP5RzaTd3b7X6A8/twx6DkVA7uQKOF9AGxogwsYBlOyLfWv8V0/42
g6hD3xUmL/PwO4b2hFh314gYhYQHw5C6vnYxAzceA41IjnTIenx78m0eNIPS1yoD/oWh+4e7lAXG
LhBo9Be9+X45uek+iYbPILZDRvfkp4bNteeR21g4IjbDUOZ04+72GCIB/ZuO6YVH3ck37uLIqktv
99+3fo7AjWxzFjboqCEXFTY0Q1Z39WOq1aum/XSRwXYSE7Ld7gOaJuMVrwStD2UAWm4kRLyBd6bz
g5gmfet23lEzfrb4Pke7oZNi+/QdSZeCQHnhbgF7qMO1dI89bYJ71PLoiqSo/We0/6d9faiRRXhd
f/RMIxEv3r902R7bxmCiopMAMXBAOg4rOQINelm6Ogv9FL8bp2TLmExkCc+0EY3LSiU1rDEEXqSs
+8vgoA+cHpSZfbTxIOGQyTG5ceur+QG7OhfTsuG6js1XsHK0tGVbqmW6Snze3Fcg3VfffsRh84c5
iKNkIKBG+rfv2/3qEZfDAS7JWdiduUQRbJE7KLYOZHqV+eYBQNvtC36JcZYG3jdPO5UndONVzeir
GuGCKpwPWVj6uQksCgFynrLXOWhZNfYnE+2nHoxNEncv/d6IEzHDA9Q6ugoDAco3MWATT0naa6gR
qKymPr4wFe+o9G55gtp/4QSYIxge3e17Qbs2Gsg0py150NxMB3C66EyAQnQkqgCbKVQZTVL6k0at
tz3EIIpzZffgVEPHBmKnThApSKee+AJN2CQWNMhJ8D0I/dOhj9Mm+CDejOuk4zxqgn/G932UOd1r
4+nnuaOl9LvxNQ6GSrnuc2z62w1K/yW4175wYTVP8a+ULiPU/PG090Z5fV57SCkbCBHuoScAQiP8
LW31S9STm4QI9z+K2g3dy/Br4fyKHPcWopRBshUW6GAukhpvvQmZq1LbFojsN9ERR6civHMWqGKM
r1E+4TYiVAZkKtKNQOCVcFRVUIF2GsWiJeIwwwExgzKJ4LmiaSmWUsT106JZ3iG18NqNlW/Bf8G8
P3fKZm5QbQktHBgUCK4wLo413bvMeeOdds/7Qgfxq9kjVIu+x+/iRrz3VPqnkW59hSERUBKp8R8m
H0vPuf3yt2k/wLXc5rHdj763t+8MHDfa5bmEpm5N6hQCWvfWehoWgf7ckBOuxjbi93ij+TtsAjSp
0+FZe8jmKJEGWUMgE3vPshcCiT746XsWnJXdgvNAhF96vfiBc9IhwuTdIXH8v0EtY+Yp9+s19DHc
G1ZFaQCFYI82L4fTNIWQBtqh9k4NPV7zUojESx7QCVaF9CJdDClMZEIijwrEEZjlsSBNcuVBAqh1
+6LZ3udu2iCKoa8W/JAGg1LJaEMG3Iw6tS66YuEn+tFmHHPP0LNQ/MRI+2f3E0gPO19nIyrgdh6C
op6DD5pM/hEtIW4TDje3LXzwh92rYBLeQVMBs+nxmRm0pMjNQDwfFhnkEPdsRZsm3+isvPnQ0WPd
ZNEIkjz0akgftnFPH7xRPU0NGTI/1GhsQUskkpWcifVObgC8l3MjYOqF/WON9I840F4Wyel3TPZr
UN9xEFZsHN4MOOtcBTntx7c56Z7YNMljFG2fWHSlspHNoNDDiVfr8hVgUgBnhzRQ3AYJjqa9Z8Fj
x9lH3KTXunUF6PlzGMLKb7IPTR8WCrJQaJWyNVSoP7vvXdAPPIV749EviAnPIepuFIdfyTQA1wW2
orsninQhv1tCTdFCPriskBjyZU/LyZdzHlj0NAdeBJSBzsUXQeLf1PN/SAPP6C7SNQ7b8LdrO5QQ
Cf0aUnAty4DuiK7fElcfw5ScOEWDI9EswZ2HMe3s2VO3DX84ME8foEyaJQRP0wGbDeFzif6p0G1c
6bqkjLzXjoYPT3PYPk1QqnPn4yMkooJeDpBiiH6MvEkhINSuZjq9jvX+5LcOzVnYwucDASq5+cjy
+WeHw3JGat7kaQAGLg5yI9sXxyAVoqCZXXsiIEezFj9eky4PcaLHjPXsSaTpmRv26CcHGGSMKWxe
GcC8T4LSciyy4yOUr7WYoWuAJeE8Z66fZSmjhkFQjto9rIuOO6SAV+wNwQZTv75RCh9Q00PieNop
loFasd2ZGB3Cd9Pvb4LeSNYJ7dPBT58HNj23EIe5sHmEUPPi9mTCAamfuA0+vFuZOuyzn7d1lzc1
OrAYd7yr0/EPT8jDmtq3WoJTQ0EagIaqnwLq3kTiXNnXIqMwMbvpw84L+YLX8gFiSZgTQgF2nFJ6
Z+X42cxrFaG/ukFBzRsEv/9xdWbLdSrbtv0iIigSEl6BWUtTdWG9EJZtUSc1CXz9bXOduHEizsN2
aO21bEsTSMboo/U+CorMMdA8PjQQRmeF1ZK8uN7wmeTVUVJA1E3yWSX2rm+NmGjru6SkIy/wKEQt
MEXeblFVyXBNmNsISWM/AejtcneM7RWwzgFGlhZPuqysz47MDUqsqS8+8xue3Wy7dHqyb2GrnsmM
v2MsWLenutAPud9AuthPbmq8oUt556XOr6VOI2ccEReEb+/cNpJlA63MC8IY8j++ZtApDW5oQSFf
CUNF5hywH10FP4Lg5LEN/gL+F/fm3Id55UezwSilVZzx3vo3q9iUZGbDMe/7s3OecosOYuAwqdqa
yVklQnPSb1656Qhx8cs0GI07Z8dOPvF5/KQQNSADl8Zj/6vN0GlovTlK5v48ZGweMNYG2ik1fuXD
6zTZjyORCvDoU3S771GO0F3NlUOG/o2yo3br75F31U4q54RvwyM5GabON/tHUdoWo93yMq/VvSOD
7AADfB0bhwgh3mgTl2ejhrOHNN+JjNYk7ZPDLKqLmTQV8yjJfagyMmjNJgkDzwkOrvDQxxK4woaR
eA5sf1YerTPo7XGqmQsl6iT84KO3ip8y+VpNe42VJ/A4uOaPm/3YlcssaRaRWcDeJXL4MjO4maTt
1e1aPWy+ivOiGh6bvwUDqLu5v3bp1B0Sd/0MzKKj8BPfpo043ngN9g3x7M7EInXth6oLcdG1q0Km
LTwUTK0iBPRgr/OOdHIpuXHrmm68FkHs2Kh+SeKEPKpj6OBOA0tEBuAlo3drYavYz1079Nfxh5IP
MK2ctn3SVjNvdNZWOe6xqjp5GiaEEM2m4CXlNkutsTjI5MOsQQacYfLgRpZ9vSV+2CcVAHOQ4pJB
ljFHvvUpOdv+RFc6sOFeVkUbiZoVCI1i1ctkGJesz5poVOMdYcDNLq0TN3b67NVpAZScrgjCAILs
MK2otnZj0rEmcjdO7RrzVH75qXvw3AShlLY1rQH/c7tQ98oqP/qCv2rO9Y8/W0k4WV5IF96EYkQV
JjAtLHEaYgiAfVyC9H0jjAoDQ/eo6wHRbIRAyxRpGEE6hvPUd4da5GeF7D/TXkT5EGgOlOJk+rN8
1nCAATN+4fc3iTUzQsjbjNXskYU8lhVT8+AtbBmFhInH2pggzbpjlT5hf6gPmxz/zrro4nGyvlKh
v3VuE+2zjiAsNsofootjjN/Q9A9jm955lfO7nNxlt4AARSaU35Kb3rmo/f1qF5/p3P+tPefTl02s
VkvAPfbA5u7jOgcx/dAUKUuFtq1wTm0fM5mR+xb0Yur9T5Uj5RcZfbUu313hwgW2/ZtypywMsMIM
KHxnp1cvdT8Q19xtu3LKfvH5uiH77k2aJP7DwoMkTavD4t9sQv3WwA7eqk521GcxUtaxtuQQbut2
Nv3tmR7dnidmsxRpd5Nv+7FvWldQ5JrPvT/pPmjPRucT7JPUh9Rbv4pyBu8z/TOIJunjvti1cHhh
r/xLYQ/LwX0Dkp7Ah37JEsW4Xbq9vguMcrgrZQsX1/ZWpG16OCsL/BiIYZcN4k8QzAfHq3SYJNwW
nTHxHWbBx6KS3Vhikx4T717qcTzc9retpfsmpjE9uplVRjjfYtja9M72DOpogx43d130sy6gh4Q8
zGsilRfX+LJat40dtPlocogsWYrnMu/zuybN/gGO/G4a53MKPDS+ECdGej8m1etSqnGP7O3xdu7u
lkBxZnODhB5nKi+iPp3kYVYJPiE/ro35WysIR9muH7jQMIC4RNC2JgKAlWHryS3GVjmurKrKdo0P
3WXOLl017tIYbLLdsY3tcUuq597a0OorDGJdELDObAJr0B3bxbCbsIkJss1TW3rXqJlvFv2h5w+t
gMhi7IshDdd6B1UZaSPfjj2foJX263GU4PYa+AT+SstoMovnqUXC+uU1c30namb4ncGPLlz7t7DX
TytH1PZHK1b2SqcpGSuh/TGaCm4kGAcBiBIqWFGZYTXKcJKppHuSGAbc0Y/ScuCgHGOjZM2vs1ZV
KKdyB3T3rxjSs93L8uSpX3iy16trNVfW1VztXruHoKbfpAiwTtZP2lj3EO3cv6a2nrpU9uhtLf+T
2d4deLE7E68/bWXA58tt/tmXxeOoJAIgBEbTPvlTBbnSjM9b09xPnj7zjDQHNP/xpJjpj/dBWhz6
2Xh3Buc937oxMlJ/Z2TzrvU3tfM8ncZkgA4H+oIOKr1/xJWWxMbsX1RtLLsMErB6htr2onrvE4MM
7WvRwyPM9FipcihEr3id84F34xpVanlrhDPueW98rBdX1n/lYKwhk3IVB6Y3o+aIHH9eHnsT3m6b
7VpAfTl4T6JC7XYZD4d49rz7vmnvWsKdQ45u+oOJm8VdHDe0mh7bIH9a7fg425izA20lYTkLbjIP
C0FmsijXcjonahAlWw5H4Aj4XZ5YWPyHPpHrSQXVcyGnHS/TL3OyQva0McvLGbn1U3K/NfqxXudv
x/XevWL6Irm8Y2g+Pc7+buspHAX66iIxXlpL+yAna5emxIG1RlLFBO9+S9EdgSMluWYecPPsfzrl
QlGpXizREea9+C+dqnBp6jIeOpaqWSr7aoMm3deVeNZZdSYo/a/S/ksfNAnI1tkwci+eKh7dFQSt
SNHcjfGitV7iwEDSaBDYAsU5jUuVy1J8k3p2owbNWwfV7vOU+teguRg14dQpb5DCV8V51lMbd3Vy
MbzFOnlM9cNMiMcCdycvJvlaSgChHt6t0VxxhfZvBkyRVOPGqsBIgjAD8KUWAVn226MsxRRQ1nFX
VXFW8qKRvfGvs1zSTqXHXSXnvXDAj6vcuNotw9sJyilKGdPtMqs5ban/MhcJRWU1/vUWhDSXLTd+
DXaN1cU91Gv9OjjZIe26N8aa825GXVSjtcWYk4qokxiEOO7qvWi9X4becqbgP5Zuf6Qttr1+mXxX
HtZkq8N69I/WDAs8W5kXyYZQxu3Au5vpVfGQa70dkmC5147Yld2K6JXpbLdSRZQjqEsl7TtweDe8
AY+66397tf+7zRL46KR4s3k2au5l9FkK77GuIJi8q+mQq+G3NlQFh08S8FKkaSxzW+9sgN4++Sem
+ioLh0Zv4goOxoMGOwic4lAGyXpFDcS7CXO8U0G5B8g+4XMsmSAx0w9WX+4bJsdbnYxHw22fPSmb
3W1sFbeNeJHE8YLIiW/Bk75f2/o69TBL1mZ+rbDm8Qz44QJI0vd+Kab989p0oWvdWshFnPPJ+u2j
RN03UJLaSckdVKxZzlB84F+CKRdgV+YSZ111DxiXh+NUrVG5mnTzN3K58KfIsJcmksx4/MT+tNrx
zbd6lHDG32G6fWB4urbzytdeBp098ALY2nGM+jLZIlH4D7U1B1znoT1YK9yGjSDn3x6AQVUH5UBr
bwLBCV0dU0g4jj7GRgunmbMSVanJ8HEpvUComV67wPEiUG0EPWs/Gun2Jyl9Jx5U0h3KfN2JQX8L
yDamvkgO2dAci9a4de71Gmfa1IclcV5zw6SKMaNFd9m1zLMO8MEKIje1n62nouMcAR3/Vsm0m8b5
LpPA5dAYQDfZ3UweCtR6SsE+jYcoy3iG1m35LRr/U1vEc2njiXY3Q2TWPtPOUcWTLXZDxZivWnF2
y7S4aCY3u2IOOuxHiPFDqa7ogZ+rntlV6Iz3LcsFeXoXENHx5sjtzytEJEYs8hDx1L6U+d2WSCZA
lsEaqVWiOADFRUTq//PK5m5hiXkoKEn2NBuMZ59aVT0Kf8Dc4TkLZ8t1gN0FBqDPksUpC9Yg7LR5
2Vyt95qF6yyBIR7IcVcDm2p2SgoeuCAPShqlaudO3frQRl5THJNUGlGXLyxKtbfpCmt/73ZmezKL
niF/1jv7ZrL/bd3qndOZSUpiWl68dfLINH2Hf888dHXKIBJrN66UT6d1/YsP4xNZZhLERR1QkKRL
rNG8YH8cSgOsnSOeDGx76kjdnR/GyYYuLj5msxgiWy58bii0Sf7p6bKJNt4zqGbPIybrekG8zlU6
AwdhxXeY9NGn+/7Jcsdfs+S1VCTDuQ7k73GQ7/TiAbq0+ukwSeC5FlEtCH3qDHGfTOOPp7riMun8
oDzz1GAuQXkV4mD1fTws3CVrqe+7FtPKWs6Ps7G5u8EwrGM9YyKxpulBeYmDIEx/zNvEiLHNJpAx
VjyOGbiG1e16PgE42Wthdth7NU9OaW9uSOTRaXbRf0cQ/hgxEN/PyrXcTIDFUc88KTXEBaCAmguy
SzqL08EbUTfSM8sW7gpmdQSmQK4juu2yqquRlvjF1cspsdzsJAv335y1EMrAVZUBEqyzLbvQ3PI+
qU0ZWpvz3pQFc2yPt8qWDjzBm3c3FK6OMci/JEL9eEjJwJT1a+v8Eprqa+lMZ58KRvt1N8znzqIy
XOsiEoGso9qq/qZrt++tm6diHIK9tUFQbVLWO9EJeYAx42fdGAyZCU92GfgFRrZkDJm8DHG5Lnsz
1e+TyPjuCKw7NZXMMbkMkACj++jN3rqfi+CPgSt8Z1iAEWtWsA8ir77bHkebIRuEpsTaZ2PTXVYN
Jid8YR4GKI7EI+Ew7Qojxnc+v2RZe/6pZ8U7nP9KNqBGIFrfnWh3fvdqyykITUEDSW//Ver1B+wd
Aa7CZ2XQ4169deRn8FtuvLyqImG5v9Kp+rtlmO+Vsr66poj9slgQiHnr5nNYjrA6bbHdW9p6MMWz
AvKMG6LB47Sx92uauzv3jMBlHTqTKiwR2W/f6b5LQsp3uodK39h6oJ2HJcWXAuDl7mDG09B2b24u
x/tSlTxyk1+apVNnV7AR2MgHnJb2vCv15tGAOsNu8gFeRvc9IAtj5zWdsdOAEMVWlAegghZIOHkI
cuO8ZIm3k9v06RfMYEoDhLmF/vgY3QXE0DXw7W88bYO8C0aIaGsDTPTy+q+XDs+owfAoJddNo36k
ZgtidVemBCGU0r60RvkK9fo55ykAWZ/i428QCBu6lcjglJxys40H4571nRBPyNC0DvWn53TzIXMY
0LjSuS42f6fO209z5tW+VO3+9kGNHDY0328u+/FUSrAHv6kMPdOS0eZaXdRmFtYEV7/2k03ax0Cx
jWM68hc8HNaQ93GahBR4mDXJYIka39ZEIiov4jmfDssY/GmC7q+0YPI6p044dOZYucmzSryAFj95
VVLVd6x42MbAC510eu6s6h2yAL3Uck/KXsZzAVEiS8u4SDt/UaKOVt5ck1XP9Mj+hdyBiPHR2evW
EmVFsP5YevdJcLImmtZ0TeMhbVh/Sb2YKDB6o1RfZhr8HQqI13qcJ1AgWKo13V62RWCbTWqfRIN9
36bqvOF7CnX5lbaAlhVvwbIv3gJRX2QHiLNOkL6bzzgWpoLCaxkxD5okcdCUxFtf35u0Pgs0mNW3
F1VCdWU+eHwA3dLXaMb+MEeQ5AdNlmRT4Bl2vHyLlr5+6GT311aYGhasTZxk5WGVrnmUeTNEXZYM
UWFwv+brps5V5lCeb+sUoWhVFyLV9yPsot842z7V97NfaWafrPuzFvdIe/Vis7skmdRt5IUyodMf
z8PSO9hc0Hry3pU507cvPSRHYjB3q+xyB5yNSzmz9pMujH3CHS6M9dHDhFMaSPaL907hiq3MfZdB
K2hn0R9nZv0ZtAoTVV9GndWJ69Thv/dW55jmfYTYbe9rtRWH9LYOVmEqDKcE3TWwXLyE+uS33nuR
VU/ueUq4c5Rt3lXyzAmCubc9p2hJL+nY47csMWNMS/cgrZLzqr7jM9v3HZSAmRfogDP7cSSwvZFl
oXWb1KXr/KXm7WgmouIjAjiyyzcHShrK7KBnjT84Z4v2RoAimLP5MI2ehJIO3nhy8xcxegYExIb/
DDNSumYtQLT1WjOdi5Ig+x4sSJ76LS0xmph+EOsUF+hcyfs5cL+DDAWkjKVcHmtRfUNHhZXV/aR1
BtnhLS9WG5z1QP4NzCRlOCkPDR74aCk5bGsHS3WSY0nKc+hoaDA9Er7gu86xxsIIqa6Pdi4ROqHR
geuZixVYAGzbi4S3vo9J/uMq8U4OzZ1TND6z760N88Tbbw6VoUhZLz+W8ZphI17H38gZ+mFoN+uo
KOhNfoDHjKKTFIAJNjr1SYpx4lEG5tHxnzy7QI0qzZ9lkcd+M7bISHrOhUJ/krjeHs2xf0Iv8AEg
83tvNatj7gRx5490ZeZ6NybNqUnMNFI9c/PB3wx6UuuAX5EWgPdGaNVVcOV1GcRGnSxRU4sHWXAS
Ngj+0dJcWjP7Sod5X3pLfzKyLS4yK9/3tePEwtoe/B6icxjodkrK1hwUo4NiITKDF8FUewy/F05O
zrkRk1UkUK2PaYc4aQ+ZfWncbyXgX0h+2EuohPPQiV2WuP05T3fEpdiHdSkfbhJq7Q7uoVx7cQHb
Ys9fW6BJDN6FMYzkjR0KDd2Qtmn6gsUYbMi0yl8ZKlFrWvdBUSAeAlYKYSPr6vaxDfz3ypop6LPT
sukXRLwhhEE4l8a7NJy3rqoxAfzk9gLCQ8Guqu5U36zbjfeQNPLMDredMdiPXOrfazmixxOm0s2k
13RBBeTfBUR9iOmgguJ7TRM+fHAGag56vWDAoGhpf2+0Cxg1S0IvcD/8y4khpJXNvwNEu9HgEcj5
A4LNNmJvIJR3XipiVxZNdMhS7zqB6A5TWZw628dHOY5U9AZcKOsL/nrlVze2Lwue/meigRzkeJIi
asPjhkV7Trp12GstMKWa5qfbV49VTyuoqN73pjGztiOp81h4NKJNZhs7XF35zsJsstVA2gzwozpA
WpL2kkDKgaP0y2uRMXHf3MPt4RsXsvhK8lSwCAESHLcgPawjKfrzek6p93mOV3/U2F6ZUFkEAelh
eyxXOs1BI5vgkNahXQ8c/MZ0qab0bSP4j1iBFac5sfCh8mdGCuZtbGXO2X73op0FbJgHY3SyBeh8
MCJz5Y6XLRWlKYavNs0/HSQXVVr70TzeTge1Zc+T4MpUtfgIAipCMmv+YvskOqLAhVOwDJgsEm9h
hoRj0wCQTgcEVopurtSxSUpGuNaaXNx62teUJiZVD7V/9lw7K5g8t7+l9QtlrAq7GnPkFPWWB/TY
ZYohMMFY2fpnSPKD9KWONvtmi9/K13TKWsjX/tO3ZIzx9WqTf7NU5VtOL5zNxI/gct34WIFpCTLB
Y30YM/EqF/6aGSf9Isb9lGCoaesDL2IjXmsPN8qkjplm/O86mhsz/yvn5q0Q3k+/GP+Km1q+UABf
GtPkOCQI+a7Z6j6s5xFKqWFBhmUC1ZbrfTDRx3KiwfwQ2tAp4wFMYNhp9x0DxalPQdgmk8vgO39l
EtAKejjyUatTiYhiTeRXZe57+kvJdZ937ecWNAfu7duMwzFifx7ax8IavZ1dBQBaQb5v2Hj75LTb
wWrtYiddjt3eSO5SY3jYrIwekvUA0USzH4LfImFuO9fudsBKKMY6bY4mnZ9Lzx663kWI37Zsfy2t
D89qIN6U86ELso+6AG1yzHLH+Pt9nmugZurEJQDqlhdGKV9Fau3YlfVecBWWXNDgIUdGtH484d17
weAQEQIHf019p1Pacj25eCCs7BXb7s6aZkEpPXcH6cDKLSvQkdmSqdw9DZN5ngwWKMw++oNjZOND
APKZJRYnHtiQRhM8eS6DganiATIkGIaZ3W8K++ksJ0FZRfNoDZN/sByExdzTxZl0SR48hPqR47Vy
FE9OOSC6s5E7Ik4qf/T7HESACmRGDWFDF41oDdkc+53vPzaDwzZk+CZX0rXLtqNndPuGcCozaoT8
7WBt+we+uOcSd3Cv3Ptrufz2R6c52Dlpbo7THcRcYMS/TTkk85+D7kpxtmv9vFgGNqtmWMNmwlqb
zOtdVfToG3iE6BA9so5y+HGJnf/bXvNnsXbI0xNRd6T/3g7WfTcwViyY8Qblw62uBmr9t2QAIB6v
UavAYtbVBpWo6jHZgeWDKo5veSq+XCMn3aA617o8ZmuOL26UDFsczLi8ZImy+2UyDmc+z7BCVKdV
J8ADFqaTif6FMgGWv2NQhQCcvLQ2VXnNUt5Ty3UZhInmZGLoStR8Lj3oikRscEC3Lyot4ttEgKCC
5W3pfdattPSruH+fzNtAiIt4lBt6VFuRS9nmy84OKj6HljLJy9PuPFD0SS8/EIrfhtfKlO+KQNsL
MWMqOo8TBW1ZGmJnFs7DqPItZD6Lu1l8d9L44yUdf17jvpPrBaZeQJVhlqotz79aK9OpKX0YsrWE
+u1eCSLhTPP4MQNfIbwXSXFo1vWJ/YW0wJ6Tc4uP+CKbrId+vPQ2WHLfEAjnNsxcDFf+tIL2z2/x
12/qw5vtU59nSBz+OB/yuXhME0ZqusYNKVznSiNLFg8sGEgpoDLE+Wfrt/SQgVEzu18UeAvoDe94
cKjiVK/MyVTzY0tK1dXx+fhn/97cKu5+bPLkK7CGtF0eJ/HHzGjspBYHJq7MjpLxXDWUZLOJENA1
hJowK0fGdOfiwWgRBMV2J5LlpRyZqix1cTcKUe0a67HdMI13Aaeq6Zrvhm/mexY1Ud7otyCdd4uR
XZfFu9scV+0ZBcGiFS/+mgFY4mHZeR14Q94I1PaJlxmaehnRQxQ5oJrRI8ypslThm2lBkuAtMaPW
d37fIkH5eAqcZcEs4kVDwpE+wKuo7gPOZhJVWiITFN6yXbJZRrjagDArQH6+tWWMGAPZwZBtS/TB
NBcdWilDQvacF6HjJviGlDi6uFUOmy2vs6YtkI2Vn7Cz6nPviCffAPuaEuc+AKF9cXvhxkiqS9zm
PaSentv9MN5G+7JlauwlaLwlM3tD5A+jN7iXDkwyt4F0REIKnFPVw9PmNLtiSwusVKwPsBYSMJFY
0Nik+h6GTZC31Pp3BcfFU9Zo4igW43Hol8/Zx4RnGcS1TZyUEAT2JfFrAvS3DDw/AdbINmRtol1Q
3AzCGz09o/bMCQOBfFAHufagt+C6vxLZgDX0zQDYlHrHTAYeMyZWCAVDd7KILqpjOWU/Op1LrD1A
nEoQVrW21l2bF87bOlcEqGGQR9RyTtu4zndrrtwoyckDqbbh6jSL/9S1znOm1+ndMpfQ9jrx4Tje
2Uu9+t4ogt9GgeODWo5syt43Q8tLgOB0MUaqmfH3WvVPbuqj0WCMndaJ2R+mmnATCw32sOTFoUI7
XKSsYggM+81drXfdVdYSKW+kKiQM56UgceCEzIxSOR4DZ2bPrIG07SVjdl+kPTVnmu1cabS/soQr
tjnpPbMHcRTz/NjrqeSL7JdBUghwLJiz0Sd3qgvGuByG7ruh7Ka4tcbEfBCkQjwtnkc6hx70HFKO
M2wQ5bzvcGeQPmJwSayGWkkaSNAcGczhUUFCC0kuJGBHPSptc6DXSrHbx7nYa+kdizHxI6sUj63f
+M+mYBVlXoidrWyLwWqOxu6o4dxmoMIaK83ZqZrfI7jVk4KFwOHZPQDA/rEqimTqQ/pw3+4ect4/
EQjVHBO8hk3K2XZoqOkJI14QjwAEJ3eW35Mh08eMQMHY7JS5HyAS7wgD2pHPayEQ8cuN7F374iIx
QUX08cG1/O/HqgIG9AMeXBYVj/a9Nzvszqi1JOYUq+CCHvBSDvPGvOkGFRM1JtYXz9Z/gLLhTLv8
Pekn49rmDTGSG0E0buJfdYARzrPr5mqbvEXX5tn3yDEaZ0qNPD9iusBZ1IxHJXpxdW7BQCJvP0xn
rA9VMomrYSsY2LH9sHr3ZWwomxxjeN7SjLQ9G33Tz63qUME+fdiD87Ss453RFf1xqYz6cetz8knU
1c4WhwEpV6rVGA62wpcHz8eS4yb/UB7+jWtpvC3CJAsFUna3eHjuq6TbnmH3nqnX1jdBcBLxTZmV
nh0/cC/1ZnI6mGASIyPis0s2LqoQAo4Y/P6hlhsDXDfPv9O+f8hUGjswGB9FikulXIvt3c15fJJs
KF7yhNAgFJPgQU2mu59Ff/W9Wl+kr6hKZd9/mcF4nINt+re6/UG6kttSVdexnudXMFk38ljwexR0
HSyFDR4SreVTgABjrN3Tf/8wOXB45BE/NEH9mg3l/MKBP78MDuY08rZOmtgYvylXsMr//4tVUJcU
1bksZ03kV1Y+pBA5R1xpC5MkgorsOb13+a5Pmclz99/D54p87yghSL73nasRkB38P8/KILuT4gzA
1OiR47MWUt5rk1Fana+PdspOiDbbCJt38zQeGTjguq/goHct9joC7m4+AuW2dwYBddVClg8vyzog
g+3/fImGfCmaweP7bZEW/HBcmL4Epv9rM+hJC4cFBUtBnSy9anqe+rYMm5d5Nsi09LZTVdRAopN6
SH2A2hpQ1s+FHRuFfiwGYvnqm6ddbn9YZ3mwQSstGopQul4Hn8l8mNVYobGh+An/lGwMDITKXgHo
rxVaN7mysaP8JwPEmswRXmImwhfFR20dzJy6bdb8f0QZ3YSYYcdPNoaF6sZju90EqJJ01FQkAKDy
W0NCcmeSuuKk2KhGIgIzk4A4RdQD8wLO2uq4KfIjXAG1DkeT7Zkz0xvgxK0K75WhKQdImd+4rt+Z
+2zTiV/y2XibfMzs79g49jNNnmmMHzKl6CfUNmivZkBii68SQXf0o5M8/VAKYbNxdtwa9TEZMnDo
8aYv9kn+JpYbbwu3a0t7uPBSJbYurY/oqTwnxIr4k2ZyO62H/36Hn+LmvJns1Pm/f64Ekb+NWx5J
Wrs1EKJvQsfSSYwo5p5xPkBNSYJuMiT1rWSVF9NpmKCS6MVhbDhGfQRO4fHecK0l/t9/8d9X//PL
f3x7lXx5JEOctpp0NdE004n8TBP9wR1WStRMduf/vrJWg6Ojnbk3cdmepw4Zx4CSYAPl7UsOI9TD
Lyz/+bWvU0ImmfBoN/cP3tofqJzb0zxPP7HvClrCzHfUmUpCnW2GJ4eisw96kdNxI/GudZmd5H33
tRjY+0sqq5VOC+DkODnTS+VRJS5IhHwYZZSU7aVJ6wnqvTv0hjbiqsQkwWg3NFxGYNj2uwkLD/mX
yR4e6uDcAhTKU5rOL6UgoOf2+1CnD/UtdLFot1+WrYm/ZcK0DKA+KQs36qx6J+mLCQOAs6yE2nfz
Skjaas9RzVJwfGywpE17lEOARtsUqGL1XzWlL7Pl/xOQDWUCTLU1TLDSgs1UfVHeM0CyTkPhffXe
9FQNPcogN7Ki0UX+IpAFG6cx4duiU/2tquWMlxsb/EvCCxGcd7wIk42x4zb+1ATS6z5i9YtP9olV
xuPm4Olt15B7DWYkGR9Ln3mDMW5AU9v7alPlZZvY2xMla1M+26ugIPEEfNCnAjfW5sIIt/Movmjv
ZO1+/efZ8Uh6VDnnsn8os5YWcsseLNTEgy5tYpKnK6TqtEx9XNqjuzfzbd/bH8i/OiRE+t5vLLg7
8z1zxn8Y7x90NeyxRwAIZtYXsbIcTUx3XTk/krL5Ynk3I2fanItK/iEj8yQz3AGWE4ON4dpl7hpu
MPcOoYONe+d89uRazMO6A2eZQkhfQab2/KszlmfGm59u1uPsLRTqNbYLKvT0XkkCoC0/b1AZ+VOz
OiPLGfzIL0729OhapGP5YORhDfmCUYNO8Oz71TNz8yfaZ9Sq0v0SHj6cdG9m017esnFcsyeHavvg
U7+XNYla5DPmQWQ+N7xwIWumdviUoj3Qi1A3GIROK+J2/x9x57EcudIm2SdCGzQC29SSZFKzNjAW
BbQKAAEEnn4Obv8zLcx6zGY1G9oVrKqsZCLiE+7HDVCtacgAoGbfHRcPOTxtC+F0qWkhoqw5v885
A+4xw983QjEQjqHWGJ0uGOCwf2UTIEb/B9nBg6Ho7dPyuLjN16i7PGspJ+r3MEYEpPcg2tTK1ehb
nGDbsdqpCr6oni0YTGcOOBPt0oiad/TGB7dVz+BVoRdEzd/Jd/p94TOorLJzRzYccAPpbLzUuI+i
i1nE0QZTR4kdXg0sWZFJmgabPUUng2iK+8Bsw9+xaZjcZC/tyMw9lUCba/ZhsLy/Q06seoQO21E6
1jUyTjs2L7gVJ8E2HYpHINQ+MvHcGHN44sZmSWJ3LPe/Fdvbe7r6v3qu1R7pfw3qC0c9pw4dps3Y
oGnvKg8Vrl8pHHbGCJCwl49Y1KHp62mgoXLw/WQDs6i0oeWyBMWK51w9I7wb8BuwKWZa37b1CZTg
uIprn/DQYaCbQGEjxIA5QUjO4SfgfDBg2polsiwIWrupwHrNUgzU5OAwnWX6u+ayQrntTgepBrUZ
a3T7yfwgVHHQWuIDjpIdqk1jk2dAZdgn3Ad1+gK9CnfX9zyj9EoaLkBYX69x/dUW4s1T03RA69Jt
3EK4u265sIy4uEBFHM3wavr5S1Pw+iLQeqtkgjDow5QpAvETWSEchX5H0FqzRhLIHM2DqY9fJx3D
fRhDUg/ClHnzUlCBwmJqUC1+1nt+p7+FEJ+2Vd6zzL/54/Atj6BVqKTz+1636BXHA9q7joWU90mR
xnEetUcv1+8uB6qYh82sU14OaDoz1x+93iWtOW8hEIZ4T/iU+w7bCcsAONGaH43kd/Q76exb79zY
CR/PyftqOnFVC4bJwwtT+RKybvxHq5zJQT+eJgdFiiz/tK3YaAKAUQH7BzVar5Eq75cj0JjxkNb2
48R2MshMLL3/yNab99JpTrioH/wR0WpH6TPOxqeRn0PPfzZD8WZ1DVI7wdCHKszSf5Kiwm/aDE9D
iaw4x5HARHqGwRxY6I96cXVSmiC//8l7/9pjtYdbNKMNkFn/YNUsv6tKXWJfXf0BF0PpffX42Dpp
3VXoUM2yVtwm4a7J/H3Q5gDfnfgR/8t+HtKXJa3AHBwQPMcSxsyYXnjPH7yyOfBUXNquex8X1kxm
XqYqZr3pfg1UfYsmrfLYVlKF2uvGRDiP9cNMa9rVAJqI1t2TI4wfZ6RgH+zXaP4w4+oY9RWofHOb
9yME2B6iQeFjKGFPs6IpejCeR0/ZPLt8YpC+4PNADl6rZt81wZfthc8kzDOnFGDyOvwBXXifJe2J
/fu378zxeo7hABiqv4WJyeZi4SpWs/Wduex3BNsQjhPHOrlmmR810oQ0IaA9y+ujzISkCApwfQon
RuPml3ddZkz7mrnU1h4LhjSO3Z4mpE///iVe/jXR6pE9xhMG/mXYX/VE01E1mgOGvlag9ekryLj/
FEjTUkghA+Ks/ucfPTxnE3vtXY4yI0gmtYmzHvAibBj2SWHanNzlSxphNlcOzqfYQVrYtueRJRHP
NbYE1+JlVeZA+4Bg9fTPl8JGjtLzs2KtR2mYpxFFSwdATovohFMS1ZOLZgoQ55p/aE//fDFtdGJ5
FyqERt592Rh3I44SHqVsK0llkp1yVouVom2dPejqU2j7X8082YfelPABpedupGIEDnN5Y9YOWkUb
sExv3PplzxVHyfNguXTbJa1g0r4LE80gxR0QZM/5mjHKUmW+O2X/FDpUBaRNGI9sZvJVmjNai/RA
LLEKHWBw2aKHw1Nk49h6NwqO0y5G3AtH3w52MAnesMIzW+Q0CqbivmN0xQwyOWX9TC3jj48NCC6K
WXCwzUWMc4CInF2gcF7sIa1vpsAaXXG3Z3jxQ2Nmxu2+zjPTwWwak3UQpEe/CD8QoBt2llyiKsel
wwEWI9LZoZZBjAtvg+pudkO54ebh10A+N+3y6IfOZZoZV7v0zBy152kUV68Ln6PFhdUBv9BjRvUg
hnMWGT9dbBMW8G2hLAbPf0xchT1/nWDZq0I4zbWX7pPevfqj/rIc65WB7rdHdRQMI9KU1t1jWN4b
xkGmA6ZgOTzNlUPr5mSHyU40Eyagw1Bx1y6fdXxnwN4YciaTDHfG1L9rmit+1JyEXEJbt8AMKaf0
iBUs3EobVwh/F+KCOB/j9pAk1UuYsC8su4n1n9zDVWY/NfGhjAxGc5ysGxXxt9GOeWlq/w6qPyKR
ATNsZRe/nVW9BTUdF1cKnO+wi/mAcbiQ+TJNlOL+MOZXcE3Pvn70An4iJtXAIIATW13Lgu7VndsO
A4YLxdB0+K0o6IPKmGj5xy+/QGw0uRn66aC7NAT2bpSqj0aWpCcsDiQYF5SChjp4g8cgZxyRIkOQ
gl7MPnszTPJp7C9ZmJYvcpr2reW8QmzF1s5WML2OXsUulz/AzeO/g6YdBGY1AGRElmql5UZhiOFq
RzA2Vlsvnv8EjJ2QtCMestDl1I1gH4htjTnU2mlRxfRSrZqUcOxFUVEXLiUm25s5lv5drgzwfVTr
HlB/jVsJbY9gpMSGFvWZuTUk67cznvBFVIF2xmL01Rr4MNoUMHVtxpcmc++87ttKh8fZMZG0F/3n
IOkfjJYnXZnh1nK8x9h1XryMP44pXh6QkOz27iX0gqceN8m+rzAN9v03O+hnHynVxrZ5SbE02A85
f7UbM5rw76KZ4gfhdSxyFjAuCzcXAnP72TI6WuEK/zOV9GVRcQPau/fnapN7fGMzAGQZveJ1Bo2I
Zd9meckn0aNSSzQCX9eKxzulXWjWWHGKqWU6V9f7yqIxwnZ/mg2j2gRNSbM+mkenc3dRFOpnbRTW
ThjRtdbjE87wx6wEJdjK796wctzYFASz4jUPMBfBG2G3GN6BZyBmCO2fQSWMEQ32mJbNT4ztVre3
qvyucuLxZIz1c5Qmb9MYZNvMUw+MDeTBA7PWeS3uT8MBZjAR9MJ45s5N7mWfU6fZLddlU/1BWf1H
C7YwjsdLaFowgMNSrC+jLKJ+rI2wKUCyWXdYSJhvdrzR89CQSVGmIONy3h/HcnBOUuZKlnkoIox9
XZLTYRMrjjLeuEuF3Pgz7hYUV+7Z1cLYqZRYAiPhkg7aAxgKJrBND0TC8xRvs6i2Zs462B2YaiBD
MOtPWGjvaqZVl9aIf9Yprhy8BBSkJRXrGDknoOrVRNOYUIA4LaaozKE7dT33QxjdEZQn8mPFsluY
NghD8LybzCQniQHbvVG+jqoLmdfRquYIwr1+uoEmJnPATsEJpazcxjb4qTUsCyRaP70czlTs7b/H
vv4r1ey/ZHZ9/U95ac8LMqP8r8lo/y1S7Zp+Mfuvf/v/63ftf+ols6z779+0vJr//Kf/69Vt/j9m
rgmCyv7nzLX959//mri2fPu/Etfcf/NM23FxtTr0ff6STPi/E9f80A+DkDMuYNcViP9IXLP/zUHg
ZKKps1xb2HzD/0lcM5x/C0PXskJByKFwfEvY/y+Ra47rLSl6/xETKswAwUkgHFNYbuh7gb+k7/2n
JFI9MyId23JraRSlDf7o2WejbTvqbjr2k8oROT7bSF4uXWoPK0hl915KZFlRE2XAbhGvTx7PGza1
iL3gvhraPNmzqp+GJDg2KkObxf4DQqO9tvXHAE3z3LlewgS5hC47YCYJI2oEW1rGwezAU5XvQdaN
a0hrAeoQ49b0w6kmzo40gQmxUzJ5YGOjacdd6XBltMgrMg+YhDN+wzhJOVbD5BT08Le1nK5OIcXG
RlW/rg3jFA3jNc3LcFuE0y5smgDBI4YG2TK+6nXN0Jyks5gR873qzZc2jSXJEFN1NmbOytZfTG9A
yrmBUJvKFioP6OTfxmCYFZh32hTGXe4z3C/GzD+Cz7/XYXm0ncG+TK4fonec6/3YlZsYbXvudk+Z
w2ioMvPqkEeOuWGhD8S51NywYf7WJM3zqFNmIkgg7ZgpkfeWxk1+HBVUUlCaa514+TIAiHhp/cHv
RXYHIGbPsN25kkmU3GAyiXXjs2ApOveMx/axkJXz3FtOSkaTP+283uHX2eOjdsfl/ZCYfhjNMS96
n3CYQIWb1iLNxQszGX5fjEVgp+DXxz1RSh5/fyQbXJeGdB97LEKxgcIRv96IMDpEMb6RQ1ZcPR1/
okL6CnLPPLsNs/R4xvoXWfjtAPTDgiveEqxzFwc1i1BetDfzIzKHaTO5YCihrs67NA2ynY8cHKYL
TE+t6m3nFTTogi4gCiEGj77UXwQtmX9hJGEkNU+sn1goAyuHygccnaaAn27zRkeEBtFH3Zkjv4nm
bbAYUYfc/YxL5MMtLgLF07pzYmh3g8pe+XiWLwQelNuB83zlGjG61KoO91pM5k4zm9sPFK6usADV
maUFl4z5SzHa3BCo+l2F0swchh8XydwpHz0Qy+WpCqxkPyv+fj21GXRMtrmYtBmguNQtLTx2MHcX
4oeRzrIE8KxBblvWvimOEbhiTIwGSz0XOREBFpNvYWfzUwglJGvrnWtxaxSFcy/N8gFa1x/aOQ6U
dJ11k0D8rbYJNKb7ijjyVaFtc5u5zVk6afIkXT/h5gdMTZSKzcCCQVSCcPu5UFV4sKaLkLO96jrd
3Wks/FPt06yUqJGD1PUP7lymz7l0T64l5vPIrB4gYLKXmfllSEs8EKFgPsyPeN/Cs1e/+X58pdnS
u9iDfYnZNNzV1VghKqZaNrxjB4B751esb/twWJU5qJVZf9dN+u1rgygy59T5SDx83zJOxSxZKnvB
Ke/MixSNiWC9us2MrFdJMd6nkWhA13l67Xq3OqTDM1rvUHmYlbK0wxC8EMxUnFFPxDZaKHt+nc0+
2pp+AbvFZNdpQ0yecnM+0QhF7AL7K8krxoZGfDMl4FRaIrnYvwsScKgHsRDHEGLrjJcXw5038scR
OOwVA+AhHQjVQ5MAktGcg+NoNS+RyfwuNdB5dw3bQLP8RcFSQWBHPiMzQOq56a77oUNPzNO4TUT3
7mD1PBfSuhDoc9K4/YKcVqz9p3Prxz1qmOTQJOMNTFR51mjfa3r8zaCK17CR87Hump7PCeSCtH7O
Rx9SCCmAaei+KpCi9J0mtk0Gu2jT/R0S/PrczyWCkh5BhPbmC36Pq8speBNe88kzy6ItdireDl+v
kMR0137R2yBhD5o62ek0Inlvsu4zy7c2tUdSlR/9VNRNIgCYhmhKokdt37To4g1yku+qJtVOG1wV
Xe+edEJnVcNdPwS62dZu6t10wG3SpeeyWToRdk15TgXlS2TG5ZspvOwPqHm2+5HcWBZySU7agDyr
ZVN7iWzSqqYeKGnaFQwUF/64hkbKq7/MPTIW+JFyHiD/ZPVFVLIAwCHUiUARiPYyuS/77s7FDrJH
5MveaPY8IjqXL8mSwxmk4dYOqifeHITCou1AasQzCQPR8o///Hs6WAjM+1lupOFbe4iqH7rco+z/
lVLdLN0kSP4g1Yxx+BXb6W6wrD/MDr6HKtEPick63pRsR/qW/B525iffhV/V9+nzMEX2xi0rb4cx
F1vnOQPjsSjHIy4AVNvcm4xHYoaI0uIvxIl59jv8f3WIvi3EqQvwvD4gOms2Shjf5sgnkvMDiMNC
FGDZ+uVYmswbq6oPidP90Dj3W8OzQZn2T4hbvY8hTp+mDsVo5Pnepa8hyBM796tyCJpxUx0MzM0n
lcuJdTzWzt5LfpramHdDXuuNGA1+XGD9mXCwGp3jabh5UjqHrnZeY5+93YAu1++QSquJKYZD67US
/Xz2K786yByjVBUG6GBxhCb5tLgiQqaaXF1kwyCddiJ/kcSu82W31LXWrxj8Y9W3wwWucmTOMB0A
Cx/pRnaYPBUqSKzFpfSNHQCbXz3I7tp06qPuOjx3jrX35tpY4wFX23IJ7FhiT8Gr1pV70UyIAKrq
J1s0d67NaLnqmXQQowvfF7jfUx41N6UK68mdB4oibOekE5K/qubsAH1i33g8ZImyzgWjB8w1LmiS
xT9Hz7n3h8FBXG6RjlszSRdjZWyj7COYGmLIoP4c9MjCknWBjze0RghrsIzlT/XW9hJnJgzcBJ5A
mmHUo9zDrDr0aZMfKkaheN44A01hklnZWPdz2057wyRxpQgaeNm49Mxi4v/paGfjgNvCU0UbadAg
Y+Y3uubEgg05HJZsOssRktCwGFjqPmR8kV+jXlrAnjHwyky5HNz9JTTHV+hVgGtZYWexgKmhmYaK
WPvgsgekHsGj8Gzuvlbgawr1iOKxXXPSA+Jpne8R88WKEZy10q7eT0N5KBKFirMT1gMWxGFBEcgS
OE7R+XTfTczkw02YFkvMzFQhUUA6yYgGgbkTgXDZM0mv1V72A78h8pMLpgL7wlwpn5L+FFX2rWmG
44IKrKJsetD+/ByQzbWrZ9ZfMoVUaXb9XamAJnCDIbQoi7sJYcxNZAcUCn/C3IQ/5Fm3ynB+jHxM
F2EZbR7S70TMMRHgXAsOukYkgPhu8DtYGG73Ra2AU/r9n2yUNpRucgb7PORacO1rmeXQ8FRNqhzW
L9Bk+oB3j6c1Hcxt1xQaQh8jJFmNH+6cdJtJoEltGdxtOW1Pkdl6u3ELcSpCgOYUt9ZY2FyFeclg
3b50nLNu7R4cBJdfOfhF4aV3ZkQAo6/nq9nql0qq9KFGEbkzM3yfHfQyW8bHKGV8Dr0bEyQ5IUeP
0zRi57qdVUlu1mKCx6I42By6oNSdF8s+23k6b1wQvGdRRgSJh8NrM9cIVYmJcOjMr1bOCFnimwzP
aV2EBL7W8iak+WXhCEGED3p+4p1THZGPQc+QjOSAbucZiNdIjbVHZ34j6eo7xbfJ0s7dLS9sjWv2
pSrGK7bpDpoVBXhtjE8mXPlTyuzPX4YEXgh0KE2CfdRbE7sn5IBOUXwp6c2Mw4+hKpdEvWB4EIb+
K3OSi/3AXYWtlRHwkrIf9sQ9u2ZYvg/OTPk0NfW9FoV7MFtrL1mFrNo0f6la1K9zCdkKS/ga7wH2
6VGYx6DEag/l85pn4AbmUBWb3kWMBaizWTiegIeqpjj7i2baNjjvMBS4V9NR/YEipCPgaY2dkkfV
Udy/iJV6AO+vvhF+2ZlzVcp+UhNvYG/1zhbtnJgUw0JmkaYs0DnxJpB8M1nvBbPaqI8cjkIYF42f
3s0Dv8wXZGmls3fP4U7MSGFuPSfU1yFujpoa+1jH0d9a1x/4NXjevfLCDJrOhpo8rOmhGApDneGR
X2UjJzRlmEZqsJu4dEkDzBD8+ylkQifK8FUYxQl+ERW9ao4G8tsW3nEmJucrVclDPKKK8cy2JlrD
vBPVXlhIM3u//eiNsD6GSNpuhqU+pGyKD6dqWDN5YkaVWyzH8oypfEpfYpncfA2Rp0F2tvEGH1pG
6eznWb7ajWfcyTHbFNQ6qhvyYzGTg9DK7B5oi3+YDM5C0YL1KJOw3BjDdHKstoQe20/bwkNlELcX
Bxbgmolttjcq8wqRFbRUWuyDRb64eDOWEngSHEZ+UX1E9Y4BQn5lRf7q1jTLjHmbzRxDoC2FBviO
iyhGj7UWXoXIh5g54qjebF/Md8oxp2NZoSUuYLXUDKUOLVFRG1I8nRmQatx+doNUCNvz51H1LMeS
+hWKELYS0Qjib503t0gBaQLhy1seE5EkLJiL4d6SZX8yBsVUyp0+1WyeZUsaiu/ib/O4OsBZdNes
nudjp/U1sfNmO4MmmJesljwX22nM5Em5lyRLTYS/6SuF+8Bo0R8uIqZJzxI3QxyEWADwKUKtbg5I
ckGSMePJRR2S7gji/DDCSN06Fnx2Od2ZPC5jr+Mr49JuE8yp5nQUqBSmzhJ3Ieujs6VxI6k2vPvn
Pxm5GWFhKeLNjL2RkCi+zCAp7TnsrqiOgVztegu9O6HgKBAi8nNCNqf7UZCU3Emkq3HJVi3oy7/C
6e0z/Yd9k0hhNt6yZiZYZu1OxgI45ZJKA4uYPSS1IIaI9GIrivioTLdN2VNYD5N1axRkLH9GAMSG
TyHOycz+ymDSOZYJYWOlfXFb/TZ56plBJJk6KWlGumjDmwmL3hyB9pWFeXStSr9Aqv0TozkjesGU
R+lF4FqS9s7E17ZJgOGsx0KAApq0tcrRtJ50Lm4YbjBRRQwl6uq5AzZ4cu7CgA8HsjGPt7NUjyZW
j1PJpVc44tfNATRMbZdvC84FrCj0uTgZ3D28YNSJebzLPQJ3My/oV/aPj7X0YGbBcxhaPSRxvhDL
9tCM5c1Jb6jFrQ0zEjwBisJztHdD1Sa3xt5CmWGo0ov03kRBsCUfmB2GdNQ6x4iD+CKZLnnC0MOq
Wf3aqiNm0JIcuun8YvNB3pG6A/1rQMjtPqChqh+NDAYktjlAuOzxCO5DmlAv0yJl7W2Nd8/F3MpG
AYnwaGNhnd3i054obH0ZPhIt/AvciX1+QoVaTLxWAH71xqR1bMxGr0VmnKwBqbsdmj+YKD6FVFib
s7m4NDECTSt84U2Ydxb+feLVDf/mTd5rh1Hx6PIx4CcXa8y2dksqpw0AwdQpWgY0bJEurYMG37UL
LEKFHJKIMFKx/YZA7taP3hghq0QcXcZoeNg7UQuZL3BTF4cPhw9YrA0+8zPS9R9eO4mbnX+UOdO3
CNhgh9MaNQZWrKhljjfFl9C2iidpPRoKKRX0nK9ehR+lh2sic+mfXB/kQLugDZe8yjCJq4OXNqyz
VXxvw8QUgDpTM6XUxkbgoJJeyzD5NNzwtcEBz6gE8+Fk3BNSf0dhhogRbM6E9HdLQPK9TizMsGtj
QJTSzrzzwM82M3vOUzoDmExsbq7piXQZdzuPxVfVj39nCKmgk4i4z98DUfZIbZ4DUh1Wg8vP0UZ5
tJqlrzbaBxGWRBQPjQTEMGL5mmVARCpXBPPK/MBPe8daMd9keVDtMRTvW6g9RfUGd0LRvjIGsSZ+
dL4TDmdPv0EGKGDYr3PVnZdXJX30RoSTs2xUd/XYHUZpQXtLyheRi2wXSCc8sRU7pXL8dfIoB5q4
r3BkqNE/KpRVK7Il1CpOiH5pWaqrVKektZOQ00vufTaji5KraUb231KyYGnvDAo38I5E0edQ7o2f
VPbsuDpDrD0/eugMz7u1gbMN09q4VOZv0OtfblVI0RDWEQIs5y0RMshOX9AzPwzhzF7MHdVa0dxx
x20JQ+XhxZNujsJfKdK7zQ7AVw5dtGym9BCV/h/SDq0DdXEdWxbLxGCfmY9pGAD+S3uF1z3JznOK
mrPUOH4DUAhKTp9d8WTql1S028YiB8Z1yvg8BeXGUe2tLo2XKugl6yFgAEWKrougvnNG0sIlTb3T
ZPdPCdSrobGNG4ygsQf/Z8+oDOtwWeiatPO038oHsl5OCxMr2wEjH3AfICkj4ohhWqrOMhiibepH
BKUR4iWnZDO4JvRcquJtgZ1Apu59JQhHlkCQiJ/cV0nxbWQ8/zzj+EEnsMauEZ0DA+au37Ag136a
bjFMeavKAS4xhS2DYzDyHjK5GPus5B3tpuM0ueGBOJR5zZz2NwDovDWnm/LQtXmq22ntm49CWud5
0A9MAYhrccw3rG3mSjAlYvn+ns3tD+GSUJiY0YPR+FOSd6Td/QQ39zfK2AOb0dbtJWbOCaEIfJ2B
sTKpG16G7rAPse1YwwcDAxgjzj53FCYgTAxrYVkfUWyR02rsi9R+L90F7jfn+bqRksK2LdhOEn1b
4Y8XZvmUTfqGI+eePKstDia1nju5nXr/jGYDwAPaZyZRSQLcaTI5IAZlGDBOBjRQDHbqRakeateB
c4/2P40JE0FsWdpsZPPmT/0D+DfYhHH3LriwWRJcexvYchTzjYunfzbDjx4UDk1w984m0kA4kN9i
zz5UlkkatmYQ24zit+tA1vqkB7kYsVU7/MzaoDE18BDRR99jAX4xYtM49vovhl0+P7KE5lqSgjBU
J/SlG2kqdQwWlaaXoA4B2cLADNE1lrn7UVf2qqGvWhnm32R0P1AiUUaLD5vEUpxGGatbF8pRwpFV
8esafUmWbOci3XoG5UMfDY/xIHm+omeT3CqCZ7s73zT0XqrkGhfTcAem6ZUPB/vVOLqhS/0oQ/a2
TEVRNsF1kTbPY13svTrEnciHRIX6NTWpZQHfn/3B3aU+vIBiWgdtiB5ibh771D0UBJInREkOHdZD
n5lYNQTX1BseUAxTeyFAq+3qcwQGUjlYMTizf6uRbwOjS/XRI47UEDbq9DMd5qM0she4Ue8svsAf
LcJJHqJVaTGq5MH+45LbhvKWRkHXTLfhnjO1SrHCU3UjELmPBm7QJAJmlCEEGpvPrIlw8NUoHIZ5
0+2DgK4dcM7WN/COzkYEEI5NbCefjBp5UqIuzGB6Kh2GqU2MQ2L6idmdrCb2wwwBmmPW9w86ETdH
8h9Kh21DNPprw+XNsSy7od6EnN71NFbYWLuxPvXtI9l5kM7z6r125WfLR2BLsYzKm3jhIa7ewsn7
0Tp0QYxNDyZV9pacWETi7sabCmi7xYnhpbyb42vstw/W8geb7kJIkfwxrel52zzuQerGxWn4ssfy
MObZwc+Ma5kXKJVIeZygH1VutpMSaLPdP6TUE3n+pwrFqbTgx1R0inxuH0gFyIkpw98cMbcAYlki
4lMdwweFaHJv5RaUL0Uuin6tJ2SxRX7PdfqaLDF/dkTvD07D10+IvG6uRwhIWQ+rbtK/VvGDAZtC
xSKCprDIA6LMtvP+jbzIXd3wI4uJmAGQWvFz07sOrN+qseR5HPiME+XBiQOaPXaZwKWTey1Fyf6q
vjVzf8eAQ29MbPGrSLh7ugIU4+34lAxobEh9YmvxDpAE4WFbvQib+42ArlM4SkzKTtquIAsKyisc
4J6/aT0i7ezihdhoNLvveeMwcOmLIzvTL+R0YNAGgJ/QbTapsl6NCX1CNTJIZWKkQ9zBgyKpTBMs
tTFM1CStZQCWJaCCODSMaRKCQsdkIiOkMLbjdc/6lAzi+pQ7zHqUQdqukzwKXeLtAsKhR/PJD1Ho
qlpvC+qYLLW3FGXQWV79Ru551S++y5zKbuWTMLv3HkV9jKFyVQzLQDJfhx2nYsNf14+Hv06Tn/tI
/Q0LedEGChfhhYgDgnnbVZhQLN/dmWZLwSb6O87XGWxCbA0XX7tbv6kvGFxu0JJQRVffwVvaAx6X
1oO2QY0Q9cLerQ42LbsEHBNnPnKAEghnMkFttmUZAAsavhkmXawCinB0ADz8UPZfcwNJT7GCrSAw
1TzlfhDcQCuDRHB/VGVd0oE6UXrHoHGybZdxqzhlh5aLsCnQXUhUrAtk+ENJMHc0onQpvfxFD9CJ
TYA69nRxkf+sSiBzCxCa4E88llJ8icL+LGCOEhZ88moqujZpnwpnIA+RtTEUuHUV18d+YdSN0B4m
A3SWgTHXHMRXzIZQFA/KR9k2K/qDsSEMz4bWxMPXef3TUIeboKxORpijQ9Thxe7yBwfaIzI9Vn0y
wHhq5mIDq+LVGYKfssK8oMoXZK3UReRZdJus1xeaOmPJoWb3i1Cr8bf4U04VIBZSRe6xJryS5/3k
ONGzbXWnEZSKHScvvV0eSCZ6X+wVdMw1gGZxWr65ScMfRLnPTgCDJSM8vIwKUoCim9U0h9JO7yHY
/2XC8gQ4juDAsfhpYn7W7MpTPthY9KtZHNC0Juhl9k4aXkRX7gP3gHE9W+dbsnU5x/kEskymNUyx
DBvgcCcPIU8S+F8DVn0npNx2BoOwViZGkxXsSRGgBOhRp+BP/Mek+ZDPz6mTPzQEHqwqyOfAA5n2
mkV2r30uyZTaGHHdrMy95YovlEGoYQ1IrbmnX4mTyQIMHGF69JBRxX7wphr3WC8zbHAAODkkgk0S
LpyCCxj242xO7OsqHAvULgn8Vhek+5rO9yFr9dOMCMilb+pMtHOuClmRuQfuX3IbMz6pfdufWdc9
ODV5kUvMNwsKM+ge0FB9SeLSt1NlXdE3YcwcVnZKSIsAMYs0KHI/MJ4v0m98Cm1kv2ZEy9LNXQcf
xfdSnIxNukH90e7SqTmiHIBg2ODn8myEvZrecplx+KJixRhzUmUT10afPYNXAHdeHgzRn5NlR1H4
7+wU3yvVvVM89/u0jo4aIf0cNftkNm4WPlAOXN751op3TE8xXaKYy1MOAzZj7/Ef/JT11uihgjgl
9Emer8hfxAfFLz6JvzWut34WVzF+jJV/6R29JAMC6WFVe3LbbhUyUKMvOyYeegj6WjRw8o7hwRX5
JKjtr8yCd+gN674ezpXjnHVW7ehAjzmHoemb9xoKbVGB/WCws6r77NRU+gkqdstA/yeYH/OmPjvA
bjzVrnUAI48RcxUDUA9GdatKMErBoki2kSYbkyRu2bhvOLDNTv5hvMZhkcQkaYdfDeLmYVE5z8id
R82sl8kIWPCXCDm0WHTR1aKQHpBKm6GEzwYRMVqK50VMXXyMGSJIJNaBlf6iF3uqF+21taiwO9aj
QWOvNHKedb0otaGiU8pAE++sr3BkW8iTHkc5kHPq8GG8WEF10G77QHD3pUIJHh3zwUN2S3FSxi85
cvEI2bhY9ONtxmQeHxRXLKWGYNCD1HxAcp4hPdexeB+T4dosmvTJBlheuyB9GbTuvcgmZmd2rxZS
dhtJ+/9i70x2K0eyLfsrDzlngKQZu0FObt+q7yeEGnf2fc8feh9SP1bLFPkqlZ4BFxI1KqBiIEju
ruDlvaTRzjl7r13r9hmDQ7YgEY4hYq+U78yZSGvHn5UlaOLT4cVM8eqj/6dPsQBz9cgs7i5I0U9r
r7R2kUEgss/D9qqjy41Y/ClXi4ywp+2ELL9K9ZsaUWmJXN/EWcAY5wGK5W5Wen4bTARKjJcJoT8F
+GFWyv+i8J8djwgB298NyhvgTfZ5xCzQDh5kh+EYRQkughrtXpU9s0sk4l45DUrlOdCU+4Dkawgj
RATToA2wJ0zKp+BgWMBhQ9Opf2KrXu2ByCKOtV6l8jjIYQfMD0GiYD2MgpO2jez6oyRItrOSywyd
MYzOVxfjhKccFAXLYlwOO1d5K3zlsqDhvNXZjNjYL/RKUU+VI0M3m43H/U0C4o8u8H+mFgFdysSB
6wP2xRTdo/48I5ud6/ikz1yYRWNQWfUOfSFRjjtbWiSBvNEae2CoBoNK2Ufy7iPBTQIz5B5Q62Wq
bCaOMpxEOE9mZUGhrb8Lo/FKdvipMszVBW4VTdlWiC22CEtRpZEytWBwgJpwbeJ1MXoeWtOn/aW8
bZQdRhfDBeKHdaiMMoENCV4bGX9YJip0G2ZWlo3Rltb/RW9htZk0h705AeO5IKHQlzrVWdph40rZ
nZc11YKy7TjKwIO22UJniqlnZlEacfnkyu6TK+MPoiYCZ/ECDcoUZH6MJhahya6BLIfuwZ+8ENct
TdCy2NJDeyV7MqMpLRlgLX1lPCoHMHx6hvWSu7sjsy/Go1Qrs9KEa2nEvWTgYqJzplI0EdYYyuKk
63hPSmV7ipQBylBWKEAGHh7mqkOrRScATjquqQz31KRsVJ5fvlnKWGXhsBrs7ipDKrAscFGu4rKl
9hvDpZLNMQgkc3a21xaOLfaF/SJjsMgqkhNnauPsiohPU0YvG5US4tN1XrdXIU6wAkdYo6xhDR4x
T5nFRvbZo7KP4e+OFidiGo65MpeZuMxSBKxBFF9VxJ1WRrINWp89D640ZU+zCmi1Yii2Pc61Ftvg
4tm4qZWnDbAMBjfZSBTVw2MasUn3sc816E5iLHHc6D56n1k55RjTXet2fOMx3JdZWy8ePWWss5XF
TnSk6pEARg3VB2yhDBTcpjLlxcrWMOuggOyIR72y7n1uavyqfKrc/iZPCFBTNr9RGf4GnH8NDsD6
QYzilBvzra6CqzEJ6souaJKKq+yD7Av3RLS9a312sHwenBFOQxvHoa6sh2anP5vD9JIrU+KIO9HC
pRjhVvQz8eDhXgRMfDY9k5djPhq4G0n6wQypDI8QOMruYlQ2SFMZInEvXOqOInsYW6d15IYMrDug
c4wHrZeI6KRtZilZCoVGDOw41h6x7uE4psAHD3lD5xjqj9igI8H7o9Y/Zd3EzUs0cHvVYi9csUEh
jhOf5yAhiNfK+jnWy06OZ2xcPyXbULbHzZFmER/A3N6iZ3Hm/jDR3gh6TKVZTYwCXPRC2U3LxH8t
NVUzWM11MomX/k9rKjMfZVbNad8Ct2W/IxSj27V+1JV/k4h3sNkI5ZTlNfVysjeIxszMn0K5Yuse
fyyzRR7OPc8xgeiA5tVDlQJyrswCizYGW90ctoTXPKfKeZthwdVQHOhKWq9p3a2LSdeEKYBlt0sL
H6AUZdgQuFTsaOWADIU9fX9R1dpK/R74TfZMaCRrnxRL5Q4OXWw0qrwZ2NnSTlwXZsvGofTfQ6zF
hfIY03NdFfbc7XiB24pFfVun7hGPvXX0Ipy0gSRCZqnnWXNow2aAze12zeHzZ82ITxbdM6jgkPy9
5okdsTygoAjpAprhsB+o5azIGY9YMQj/jcgNECpiAI8yyZk8C2SdzIc0aecDqvYIMSSRucJn30bE
yOcfk0Mk9330VEfsLDKbGYVXz8ZBENlEdDMWjUT5zDXdZUmKZIxSBcLMGlnZK/AigkucjERTt8y7
g2dliCjJ6pi8GlALYXOgbq1jHvfpdqB8+jyjzy9ksw/rPol/GGWm7xrDXDvqlP/5pZjEP35EIkhn
uLBdrHwDsNgA93hPebsP1clNPmu9+vL5nahZlQCay51WX1jK9+QrBxjpkOXhnz+mPBkBQZQ79r94
pAb3roSeswQ6wz4hYRMti3nlhCrHVu8enCbeWmKij9EwiyRkhqKHkpkcs4zm4TwJdFXjux/SXzZo
f+NevPZnNutMIwfH3XZA8sxaqw6x8oR9fvnnj1LX453hRJRtHR23IWrpO3eQz5ipKVt9hVcbL3db
vgwUFtht+LNYOe9BSfEXn9/OF+PssOapv0Mhi5dZffnnjxHMhKU7tLdTMb16TXZsk3TYhoZXMxfi
ivvzO9emoBtrgJBu6tHBND4og5BxjUHBBFN9keokwgnOPEAFArjYax9cNLENKjqRSX89Ze5SYk/f
TKH8gX2FFd5ILi2ypxclYPZDrb7YUVkczPAib5q1lTLvMlGujhEXi3uonIh+MIx1wvFI3raKHXER
b34KNcNmwFGM41Or+UvuG9C58FoVVnAdOjMVUqsMYYjHFoERPpAYc5OEAkpWmr3BhjjVQb2mKDpk
TXMiTOGH0XdwBFp3nQ7JcOEDRwh+eAWbr9bEdBBZNMSCiE/fkiMTJpvxBWSQqBpjWv7ZNqPGuhoT
A501YY+mbIHdy/BNp0Gy9Gr4XxUBRWFqJ+gm0YC48bGHxXPHyLRf7kfN0TZaQHPdbega5cDiO9Nv
cLXO88qWBtlAbojTjAYjFKy928MgY/7eXDK4XASOBYSXMVlraJemAhMVnrYhyClbjWhWFoU7VFva
tsmVOXSH0Zo2Wg2K22UoB4MQxYOmODOeFyLt7RlZaLbYG1DDt1lZYgibmcI3WUo7hegEC8Gg7RU2
apzpsRM1RjSLvRaxJz1TDEkStNRpVD+RjkQieMRUHAZ5t84cLb8ItLeYgIRxg2knXZut6ZyrUr9D
VMvOVVwPNfZaxGSYBrV02rvv3BeTqE+kV5GuN4H8qVmqKcbzN5qDjMZmJrghyRPHCK0fXiGxT/LA
OGmmJE14/IQ4DpsycU9BAjdyAgT3kQl2TID1s43hx4RjNfpzLSbmAWX3bOipSd044ntuaWeyveAZ
4lwT5gQOJ1Z9BekMd7bGPmmsrUNZGjotEcmfa4310dcjDeSS+TcWlmnrxNULN8S2GtsH4YK3TvBz
78mC21miC28RYnYw6peyG6FPaeivC2uPQ9C9FcSsOj64OmSoIB3mulpNjA3hgnPKms3AJdHyRZA1
0bUgNkm1RhFT1XFwUc/BNvDY/vS6PFldtx/QQF4hWDWXQ6+B1UiQ3Y321m0nm25IQOTonHqnHGUa
g3DFz7bx3pQkgKaN7lwlA63JWYuPxcwcJ0BJRcM8MK/JRQTL5STbOiD4tG74FzaDV0gFU32t13JP
WnJ+OZo6cd5M46i7k0PHKO4u97AA9SKlcamxqoQgOS+AroCIBQi08Q0/Otqpyu3m/c7j+KpLwqfP
a2KacS8YFLO7LJyv8xS5czxizzGy5CHwWwuhOxw5+kL5QmjRuzFG1XOUF4cqyarLIEvFAQhKSkRL
YurL2JTNKkDYsLGz3t5oQ8snaUYv2iDfGNhhTpIzSOUO5pVmpjsWDsTKg8ANri6wvvCOpTrREHcA
A9YaBTTCTR4I4kgBZh80K4fyawfGJbEx9Hx0ZHYlw/qiJj26c4r8bHVINTTUlVZoIl+Iiwet7TZN
ILN10WQRoENEUh2j1FOeEbYOKuEmIX6bNQSIHvBzdzkVnr9Jmzjb5hoot0qxxFoV0uCM3bTDM2Pc
fb5YX+kzyIEY3B5bhbq7fJPHSUWpVhSBS+qfO++9wm0+XDtmV+0Qs9EX2BqJv7QXVg7BPi0GIm8H
7Tzk8t7NbBujBD/FWWLtRdRcFE0bLds5dtakUDJv8j335DSOtyDwMDk1Y39VeeLoRPxJYACsC72m
BtLIIQfRoReqFJgmt0YQFpTtTdiY6y7p6A605d6wag8PHPz1tqBeoDtZHD+/GEin/vyfzPTj12k6
+1h24j0pLCR0Z5iydd+oTgaOQvgI3R0mk2A/+e3aqxz2nYy4H4YiLjbEKfazDI5TNnI1DNgJkmhA
hzgZ4WGqUtIcJT7L3CM3vY9eJxa3URTLpBuLi7iDutgBc+EB1dyU4dNYRtEJOXuzTEijkZ7YB36F
bHAEtgF+7ySGST/hwIHH0IpTYbEznirhnWefjkk+qEwHdTM20GzVIwUevUtR1aTgsDOoclOuXxUY
M8zWZiVjpQ4AM15YSb2um1ah3LwNnqbmhiH9Q1ORG+UMdrh2++CdceN84hPql2zj4+1MF3gvHMIn
IigAq8GAQfjnIuYF8hwiGXhMrh3TBKHa5LAktTjdyhwFXlTThxynH2HRTmubQJJ5jnYwRkO6BOI9
NgePErFluJ8SBUSr0zjK1ihXaR2zIhhE89hDT9ExhpvPPwqxjl+R//QgwuzsR1646yK26ZYoxN4a
vGhLhGq8MpOK2CoeBh247S0nhqOvvyT8rrkOArqMnyefW/3eMHmk9uV8g/guuhA6SdIFQhMCKO47
Eng6dP1mjTPSJxF6L/IA+4BhcF8T4j56jrnoe0LuzZxySE4ZCUCOdIkzxeoxFXm88iwL/K0ln3UL
7EsHQc5AYLYYCjBf/SDePUP2e6/KPFLeenq8FlpPJaPC50X22mVQuO174xEoNIm0ug2bLNuCR/sR
IiBEgGfam7KqsKOX4PGckDbkJx2ww3xgt4wQw7YIryoYPfsayuAWcltzHidxO+KSCFLAFqKZIH5p
utyiu2XnI4MHLcQOFSTDVTrbd6DnzQ0xN+3JrQpv9/n+26OHP19S3YyRffQmbvjPR68bZylGaFjg
skWt2HnWrd5WM8jYwj3B5RQLr+VoU2LZgMDVRgjx8rVok/jgiwbXDSS8MOY5hujzwk0T571xtI9y
izMuIbOPJPmyzZy7vo4V+8ZNLnvkTIZvjruBmOhNPKsaGM2wZjAHMgzD3nPd0IcdEfcPFiUrOZZi
z/LYHyc0nIvOmvY2cSnXKGgQyqSDu2oRUNPyDQ9y5s4BexGunNTrL3S2aycW8OQQVe7r50+1Vjub
yA3y8+C0h06U0boylMV/MB1wY3rDky6cNoMdvIJuNF8nvhmS7M9vyDR0SAPWdHYu8wZRe/tE44Dk
sQYhO0/IHNewT4XUF+nhn99pMj1xWUMHrgK4jE5hnn2dmOjQzcTaH4AS5o1fb9NYY6sGJ+JMdiYj
LMgMy8KJup0NlW+TILvD7H5nokA4+BUDmEiEYhtk9WNuF68OZWrdWsad3ZNp91lQDo1eowrGxTBP
Zsb1U/6M13qV+jd1Zkka4FZ/gAmKodrJHiyXCcDMoKvTzehpHkP05szyNISZdTHJvZ8HGjRDJqtT
pZugLvLuYga8vTNaDAm5TpgGyUsDoYBF+mNImIZpcacjtOO7QO8fC4veBYTpdmuxoJ1gQ27zavBU
CB4mSfUMibnbuH3heiJtojXutsm2cWxUxcUmR1V04RP2uqyHMXrTwvI0T3n+YMjOWVeMeCJ9dDZ1
2k8vwjmRgzWAak99aCATKGwveXEp8B+YTdxow2i/2NQ1Tuc8gt6vHuhpkfShVa8OAfWbqEe0TNoG
soHRyt61CGGadNhqx9p9ndLyQfXcX5j4I2w76Q6ZVZHa2fL/HAb660H2UGTtudCxAMq4hB5husEV
oRBo9YlevwmmBKLaPK27rjXesZ3zNBnZwqFqJCGRfRwihmumAy84ZcIV6YLGLZKlcKUFaK8nNs3H
QP1FNHqo2XSN7p0PKnO2dCpb1B+L3tXzHS/wNnTpCtBjkJjDfCibtMJ8oA3QmkqHssYQpAt7QHEl
7v2pMF5tY53qpnHXI7f1OivdfN4rtFjBy1L/2FpHz11EI843dhi95j5GydhcW414RmAYvuRLrYj7
pzbCfBRM3SaYi/SpHqWDj006u0Jm5aVvqjQB88VuTPvDElw6NZiMMBifZ7N5m+tiuGQ+pe/yecz3
Qte1DcS6fkE3o1xb+pDf9j66RPvTm9/4wVYbeHpocYVJodJOcy5pTif5cOcwr6InnbvQK/QXl1Ji
W5nI68eiiwD4NopjCkSjsAMyfEY/3Jlh/YguSai4AnR4PMPwruNH4Ol6G7jROZKEt//5COPpcbSt
c6dPzc+yK15pCZormp/TrrMMj1ZibZ9tGj3bCjkxl1i+NoC6PTNCuE4cMotqHZTpHCT23gAXTsdv
0A6fBuz/b1S/m8off//bewEep55ufgRRkeM1J3iznfYff/+b6YjfOdWXXf36v/77tfi3X/nTra7Z
7h9oGF1XetJ1hI4r+X/s6prt/WHYpu3ZrnCF43q6/bf/you6Df/+NwPDumdarq4LU0jXFrwGAOKf
f2X84eEux3dkGuzDDOH8J3Z1Q/6rWV3y2hxd101eiC4sx+BAX83qZTXUNPNzc5UQSODM5W2btp/e
0aeoGK4Mp6Q7TMRCANoDq1tK3TdgQV3IWfy0ei1cfHnv/gFD+C+So69AEbfN3//meuZfvB7By5AO
/3nSwqj/9fW4XhVHwWybAEzEtV2QrivcCRVo8e5l3n1Mei1ZMycjaJ/sOcblEB2RC6pc8VVWA2LS
EbQmLCSBD/40fmGzSCaiQkZCqxD0FiruIN9FQ9efmlzbtOmFx/xUhxmkQQXW5LFB7UWc1baoPXsz
aHG06idNW6exKic7YnPklVswJUADnS06KENDdAXqE4QjMoQ13rkCYGD/IkT00mvOjV4lG1DvOyjX
e63TDqVAPUD7t5Bnrb4HuXRkq8LKOOGy/wlxd+nq7xTQTMGvI/8UR7RGdQ0rxc8A4qKevfjjjReh
MmmTdUvFXktw5q+82bwRB+FcGL3Ah5fhan3udbEePRiE56whETmvFgHWEJvNmY3acvSOwSDXPpLO
nni6rMkwzxIPYD026T6dEEBjQ2GjtXatPbCcVcfMvtaCTR48VP5jmt8hY19AnGXmHRN7RJ/vokAm
zIuFBUuKwfToR+wmXAQbKAPgjjVIw3v/dTbF0kKxmNqA0DGbY02J/JUfoBgISO/TmpWtwUovgqeM
uFHDJnuaFGiUmdTRSEAMo75sommXBxelPe0BJUDxjtuFVXxo7gfGOdoM2QQ1xTrVam7aXNcxUouK
weu1N6o3LVMFjwfuqifEkZJkT6Q6cVT4YjQbZzNynuihUBkCWGVawuh8y7wODRLKSVuarDuLmUjV
OKuQmfXCY6RXyvSxdnEaeJT45DeK1wJbsl4h7SsZOmPqAImZPEfa7C49Ky5xluV8flFy8kiJW2dz
Sf6dfCwqCeVyxraGpXxcJIAhkc2PcEKhqK5EnNy2tVtzLdOCq/WXucyI2wyYf9fp3aBf8GeAwzY5
sVsRphKwo6vc41w0XBC+SwZ2vc6tn1X33Fr2QhZ3DvdV2FXYP8VFPN/4JPIm6VvcEKM0dNvByPY+
lgPNfYUshJHmTUzvgGWHiiaAmy0C5gc6tLvRJ3yIPJ1ZB7rYjseenuOUiq1PxAPgJKQiM+lmm7Qj
FItWHCMbTM4o0a9GWphlO28KPq/khLjxIcuGazN7l74EHEBks+q/zAzBzO0IwzvizR/z+TJx4KMP
HVrWJrRPhQefut71kk1GGO2H6DWR1YK5PUJJLta3gVjAhdO8BfWNmRuHxgd8GV466AGkvIuJq4cm
hQA5XAZZshGTe5dN3BR3vndLY3qX2O95czd5Z6e9dgafd1tdBFdSHJyshEzPr9o/waMdqupu1h+d
xjt2ZvgxmCfN30pZYE1A62W8RJq4ijvzRc9PQ0miYzufO7BwXhOtiglRP3TzpDy3pM3gsEMZQWOO
vrPN6wcsxFlDEibZq3Xc256A0Nj270H7vsUoYEuXrAGhM411T757I2S8EtO9HoijHfiHVoqNjOV9
XzSKZb/0y1u7a+5qs39R2Yotd84ciw2ay2ev7BmQVWsTDUs2X7iMvyayRNP6IcHc1Js9n66/TZOC
j9roLxAvo+SK2zeLDScG27UFrKEv3vDa3BbCYDgYh/e2PX2E088g6ffgMlYjqH+1OJEva2HltZwP
z76PQ2+tBRgdk8dAbkJAX8xSCXOEH4J6KyFdyDE+sGbtzTa6kLG+If3mSLd9EaTeWiWKWs1rId8y
3i8armw6P3yfZSUS5xzLDUVujzJlUZQgI1x67XZ3pOF9NMeON7qMXkxsn6R0Id9AeNUY8kRu4cLE
1DeRYkAP5sgAFc5sjd8i2OuoKEZso4sQ7VQEOgmL62m2rwb0jal9weN1qQqHrum2aeccsGwedQJ1
HakrVBF4LS0/k7u6C5zyzR28vZ6E2y7Kwax5026a+3PjjjejDI9xFL25jLXGSL9Oa496pP1hT9GF
kUzbgtFR2ZxyLqWsAketL0XR8nDbavVH4wA4A0OJX0Tug4HRKowWZwEZeIeH+NrSVRgS0sPLXJYI
yVGX4JW4aDveZAfYpNngGB5WNle6FZQ3XufTo6PWztBgA0vYj9jiU7c8mpmNeevDHYii7mCYinjV
6IeyvqNap+GLiSm784eOQWrNij3xzAQoHDDw795TuqVMU6nKbj53zKjsG2pP9DFbTdp7p71hyMgo
klFrReIgQw8yULf1fB1Ub7rSksimiZZ1uykcsk7tfeMkP1LEJg48/ERaoJVRg8rcu5XVq0czsy8T
QFrHILsnmonyEhwz1m+/QN0gC9gTw0aQ2RcyMzE8cO1sM6gIKNA3IyPtsEQvp+EIr5vr1roJxWsZ
d6uyrFYp3Wup4o/rlOThe2kaa68V6OPBgZK/Zjk00q0TZcdan5j/9MQNP6K+2I+y2VTQWiuCddiW
rWikn6qoxVxBPqnHojTe+KxJoMPzArg6Nbgr+KMIpayGi1tDIDF90GnbhwVDM+6+QDypsPnUNH70
zY1JCEeBoKfV5y2jUtpQ+L+5Z6Y4XVoUbRY3JoYKxlrPNnTxsusOyhglQppIe9d8rZlyjJp5P0XP
0ezDQ7bwK9Vro33OyCegB7W26Vx7MUpp7a1FJe9N903J8EO/jEZgC6D+dHdvy+kiD1jyuTSJTrMY
kTXtz8q98UKe0qQPlPRjmsfMDTcGb1SEfr2Q2so0XlKP0HqcgROmGBtb+wx3y8q2bfaQxC+CBpbR
uISfYrUmt2mw7q3+UTAQbSpQwXRAocZe+IBcsNSXkb+ueqJl67Vb+utwZt86p0tNWBvTsu6KsUYO
Gd6n6NZ79oXlyBKqafuEdUdq4ZruBt2p+07P0iWx908juiHz1Bk3hXaVQYaeA8glVnmvVVdFj+9m
E/j7Mb6fgmez0B9lQPM8wA2gxTQ6nY+5ABJiioXu2Vi7MLjrHwTfAc/j1iSFLp21n7H8MAOSlUvl
BtJu2rjgKYOow4Ns3Q0RAAdvaUNambtDYLQ7Pbn0aspnoml5qJaivqiDeTMOfCJoPqNx0Y3sYJTc
hQZA5G14vO4dBKe0Bhb6QOgjWadlr20CAqikGe4i6ticByx7+43N1qYGo4C4kmmneQUoDmJPcjGR
uUB/HIEmNyB23ioBGgrzSHPOzBfZzphnBH0r9e438301XdIXwYLF1RgeR42geiYckwo9RAXLEsDG
DNFnyUNdQ1Rkv3mNtu3ZBbTIvLEcXHrku+XITOHUI/8GIchcWyKEUKYgpR0bpwef0TCh3Lmbrypc
pKh+To180VmWkvS5YnShXRJUssy6t6a69WFbe0iE9HST46TN+EWdfmppDCgNUGYQxg2eCmsi+ZDA
DlBI70ZAd36nn2WG+4N4YtuA7moHGNRuyYSxxXsi8o01lKu4I8cs4pybbWQ+2GYEowddASrWWBmL
rQ8xx8cRHAhCXB1FGArOhZGOe8AU22LUMPR5O4/f8jSGtX5qY4YJGaYSHLExU8NaKoCKJbszmQAH
E62sWdpLRlqqJgrWsvF3Xk/zCJGKXbv3E/ohz8xuKi378LUXq9V+uqVxm1jtlQ8afpmRmsVut7pt
rd7/pnajkP2KPfusJIVr2JZlexRuNvS1r5VbogclgD/TXMX7YCd22lpstW297Xa/LxEVPe0LXe3z
MFIIA/aSTuXq/nIYs7ETjYhPsbJ5MsnyjCW45XP8vzuIqlK/INz6DF22PXEQUZYLT756CBQr6/L3
BzFULfu7U/ml9jYQVBlFnmKMXww/3Z/VdfSChA8NOybEBVXJeto5q+4Q/nBOvz/yXxX9X99D9fdf
Tm80tMAu2fuvxvLan+48VobfH8BQb9C/nZpnUE66tmkKmhT/coTOJbhmjgIC6dfjSi6JfENuuWRV
3EIHeRRX3xzur649+eVw7r8eLrcKPTepwFbgbjbMu9dQsNtmyfh0Scd+2a3kJj6E22TFckDu1HeH
/8tr8svh1cv78n5Gna0x5uDw2s65HNYQma4LuXBXyb4/EHfBwrEMVu76m5P+5qhScQi/HFUfdNEw
zhWr4UDo+S5W0JQFMQkrMoW3dnPEq10x51/5y28O/M2HK3+5BREGzt3QcmCKgxXY0AVcjr2zdrYg
UI7W/pujqbvg10vJ0okRlLS9HPnr0RwMeP2c0lgNo4Xgw41XNZPRZbcp9um6/dEdu28uXkWQ/O0R
1fl/eWOHYEzhq3N7NOv4LtwSwPTkbGjDL7O1eMMUtwdUvaiuxLrb4+zYpjf5OloFm+L4zZnT//vt
6/hlfWCe0btew5mTH9PsMJUfwmXvLoqttSYT3bx0003yzAr7OH98c+S/+oS/vue/LBBwUImm7Diy
dkRbsum2/gp5/WZa4cFgTfr90b47TfVxfHm7Q2+MWO052DgcXba5xJURF/Fm2f329wf6y2bn19NS
r+TLkUrIVGjK+WDjfbv3HquR+mnln8aluUmhaSzTQ+yurW9O79uj/rIWMnhNMbZwVLdcGpflXqwC
akKw39APFjPLA9bHiAnVN5fxX67BX8/2l0UR6c5Q9O7nZTyuyPFcswbbqz/XYAtI8nfLwl8twpZp
8lym2nVs+csqKK0Ej7OGVnxY4j9eA5k+O8fsOrh21sU+PnrbbMWmaJvdoo387pP9dZFAxmhzXM/z
LPrmlv7LsZFni7geiPKon+ixrFDQ3HprIIJ7sdR3/s13S4Shlrivi9IvxzN+WXv9pKOvY3A8YAYP
2Zo6ZTEukyu5C1bfHuvX5ejzWIZwHQCg2K1+XQARZxOBUcHPaXm4FTfMd1flY/74Dt1sUV8gxCeF
57trVr3+fzs/gclEMBTQXfOXJR5oadQm+sSdcgLxtk3OyOFv4kWyar7Zzv3b3aHOTrqW7QD1Nfn2
l7tfs8OxI/iAu3+DQ7a+o+/kbdo3fwfybmHLpbjX9qP1zbWqLv1fT89zODXXQl7her/ckvEsUXD4
ZJ6y0NGXQmNOLKtD7rau/yBmlXSYP0/zP5qeXZY/ctq0P36059fy/wVEMzfRbxDN4Wv++nXq5fLP
/4Fo/sPUXWl5vMNcPia80P8z8xJ/cHeiMQXUbIHwMiw+mf+ZeRl/GJDV+S3XkyZ/x2/9Y+Yl/3Bo
4vJXrmeb3ANC/iczL9O1//WRA5NZ6EzXeCl40iWzt19u38Zte9lrAMar+o5s00OlhAI94o1tWBnI
ybPpHHduhBqwG7ch0yxt2o+El0EKmfxtBc4xnYlk6ZJMohdCC0JrjCZcVmHlQZSKRkRblEQ1n5Dr
XA6NW9COtBbI8gYzmK4iFZjihlFz6kNz43i6ue1cj97INF3EZpEuHZ/CUhsEbVYlyep9HTMuKdBl
Z60YRedXDornLHGrUxfvFAACFaS7NEItW6cSR6xZTUjG3z9fGaDj4HqQI2hQM0RdUPbRMVIJ0KW7
YzRGvJ2T54dhrsxNj1h7mdW9ufRGTN41GLEz3JyzmILkUOV5sxea/UZwUI7qF++9r8R3CNnGTWy0
KA6qKN0V3hxt0NLRhqjyZEO3HZiHU/Z7Uq6huZj4fRJ48quuw8Uf8S8iu3luGHeTuunQCbObWCMn
sdP4Z9O2oc28hm1oXQ8z/kqDiKM51vvbthDtQXg9si2U6EnsZxdhvSqVVTALKm2RWtpwISZiqTeR
idOAfih2vd5LjnELrcyGcDFY/oXt448I4vAm8WjB4le22zV5psGpbvMYpEh50UG0eoJZcy2YHPZF
mF1qdAOWGVzapeYQF9HFg9wExdox6p0W9801UD5QeiB6Nix33t5CRUd+L57fKvdRuHvOJe/Ycxix
cieuSRdQzDtQt7DKhHdhe4j9/UF5p2nQLXjjo8tGM8LLVGTMiRJk6YGpkxsWmcV5MN2jst9shGFu
Py+UMu7Lh7rBgZXuM4/PywMPBBz6BEyPSmiywD21w3xnYNSy8XuuKT+tFYFPIywc4LFTo/cb24mM
gzZm95qIva3m1Uo4Otinzy9pqK8rHA8HPyIJD2U22UhYuHW0DQetQU0cFtqlbszaAduQdcnBj0iH
KxrSzBzmLie/GbAl7rfq1IIPm5MeSmlBwoppk4nW1R0aqojnQGK4j7pSYA1Saz5oOrpmsCJS0ry2
ZqciW107J3pynxkCYAkozUDmKyzvtEmGtNyPCTbzJBj6s0jILZ5GLI5ld7YdoExNqsudd5mNjAxz
N2YczK2fE6iyavsuQzyOYcNrpqVjVNYVJsNpj5IqW6Cvy8/gyjG+xMxVelxp6k0RpW2fOvgkTi9F
tzzqDipUR7QNWQER0KsIPCF7sOnolxl+EpdkEPXTkBAGzDwHLbKd7bqwLPdp6dWnQOIlKDTJGE0a
WGWg/SyzYGQaIsbe2kAKvJciKKuFxKEi8mFtuw34Fzigx1KD8scHmWoD8VK8oxK/5rWV1Q9uSsZd
HU3VXa1X+4TZ4VbDj02YuJEvuSlUIotHU6qFNxzMfVSivqxbVEKjedmlw5NrmM2KZntyFOaMgnHq
4rOW1e/OwEhCE0OyTlw/IJKKtJwMgjJ+Swa+2Yg815qscQXWwFnEMjDvjwHyVlJd0rMnkxOiiflS
J4hvhZY2pgcJokFOdnmb5UheVdKp00+I2b0fdZHgzPXnVZQHH3Ez7f83Z+fRHDewZtn/Mnu8gE9g
Yvotyluy6CluECRFIeGRABLu18+B5sV0dC96zIYhQ1FkFYD8zL3nCgOuIRqla2gEaL1C8HZDi0q8
EoD0gexKgAGMLBVbnY0iWnWNzU7tW5jfvIbta64SANzZd+g7GeY03u2JdUHXPyOhOgqi42ELubyC
JXI2KCPztsOj5NKPPajWn85GFRBR25ooVAkLhdBSxKDE8/Kc17Z5yNvhJ0TAP6VF+bUKDd5p1QGf
1pM4RcVCvWaQfsq9xW43g0+bmiXZE7Yq4aSI/LPux8QbiiOBRatqaiRdyBdHgdklqPA5hn32VScA
Mnoj/5SGIrcY2MfeK/0TmfMuI2p9VDPy5jw7YgxRJogPcxCkzUw+olg29FtPhexkGNoT9InlrYGK
0LJuB65qI8w3aUd6zZzVBiDjL2I5lh6q4Kk3DUOwVQimR7PD2CfQfWHfZV6KnQXiKf46+YfNskeU
FPfV7PtrO9IVgdYUxwPiYFXFDymgTXgWGDtRYVYpHwKwuhjEVmkTPcmyKWEmgG7k0l8bCGOQ2VYv
dhK+5XkxsYRlLe9ka4R27YbAmWzbNu0J4qF3aJ34Nmd8V4i/PVFsQUljWytaUF+jPjfN9GzUDt7T
ghUyhrVHS+IE7edhg6k4XTE82uZRsbeq9zK0NhgEHkF/8kCccYHPj67tP4aE8JhVjqUtKl6Ur/bE
g+g9Hp+rV+dfAXq4A4EmgbkEb4dnEtZtKHJMpyMOfLP+MOwaqPrw7uYxW1bFNtmUDiJXpSB5FHOH
3QlSh0jdD537P8Y4XbjljEOaEAc4iIplsWIQbrVrp3O7jehj2Ew+8ANwIHtNIzlhJ8O8nZLFmIfm
vgGCABoSYBAWqzwuPx0HD6YnDWRimcN0TC40Wz9LtiX2s610xwAnbLCbc3nPG/CVUiBv7GF8bLuM
DjnpnsaKC8PybMmcu+ayceUI4YyrVIQ7tzLGS1NxhiojOoFn4r3tiCy3cRoTz0OwdFajn4EdueVN
DXe6Ud3Rwo21arygv2Zhs6sy6Z0ao/ZOvZtutcWWQAejdwogbrL2Bl/qCtCMY9bah6GePwkVr3Y6
YnA6gqgymzDdllghYZZBnoxUe0Fh3m2Cpo639VmAmrzCav92CMzlqdw4fFdrhywjoKRAw9peL46K
S1ujxBSggPi+ipbMvOwRkF+/SpL6M07tV54iYP3Y7cL3fDAEKVRDsLd/TFOzJY1xsSYROXwDW5MM
LHfiQsvqOHkbn1sM+3CN7lYFdwpemW8E32M9vDiaTT7vZHDngYWzTC1P/TDJlTYB8kQoQnDYggpf
llljjgVMYUGd4m1MK7wJFAlM3TTfVD3tnYhoHKUxuMe4/aYCe0Y61YDOROntg6wAao9bOMc0RfL7
4rY22BERVbGK2ujqih6zezl/Tlb3PKXVi4CRwDEAqQVhg7tqqRWoYjiGyAhOBVFKRo4fNOmRPDmI
1qFysXbrn2NrIfaBWPAc9eXbFZZGQW4ysJlQjVDjBj/dYuY0DtrQ7zk3fWBH9rUfwEKxKSyNwdoO
Edp6EpTTlXQyY0GCBHcI/MPr1Ny6IMqvPBk2amjFyp6QuGYsukcQ5xevik7IQx69UIE9aaqX2e9/
K6v11o0bgwD3LTxoQvDuYjjmNN6D7frjlWZ/8NjtE1Pm3LSP2iLs3BJ7z94dpf1gesv2tX8jHQwS
6/A8VPkb6hixHmo32mcppUZUUrG1KcyjEqRJbzyYTnzE9cVXAgFlOAEZ2SD38DpQDeOtIlJ6LlbB
mJxDXtlNU8LStlIfV03XK6KwhlXUlIoVKFwz0s1W4gkqQYPUjGWoz0MxSXJ1nFz3gZgI3rPOW/cD
l6o5u/2K9JPb4DenOhvfA0Mqnt/oVJqaW1mpCbaDlzw7ljxi/XldiGVj3Z/nMHBJgKvfJ3dRXnk8
1NEiYUdbFTFOahWiidZtfwVLTrU7pViMmlUhSFQ3kD3i4+Iemq3oGNeoAfuyHdjx4yMMhb5P4vRz
4tHkGSDjugECKgHWhA226tTmFVRclW/DR4cACEiN8xPwmGSt1bhIsn6JKHyI7gF6wjYfcLnEOKv9
7BWzUbw2Bv8eTjk+2Ox3WHUhScbyEwk4wK4OQoDQaA/KEYG/1SQfkAlK3i4gSN1svQaugVmTzJep
Er/movjsOERYaXokAhKBkVaAS8KxsQ9JxrC3LO1jlofzRoGvcRvkea4KzY0XQNPAEPaOMOwdEtxX
38X5euMk+hxVIMDTDZ91b0fLASgGZFgNb2BSOc9xGrEdhOtsxJtUEmAzVdRyahCXnHbKnFF+WcQc
INu3vgyTGlaDvm1mzDW0J2d/Cm6h8UAhyAU6iVflZG8JVz753zVPWkQXZEWTK1jUZ26PmYiG4OKE
2REuI3rGfnoUrvLhAZZPYnS3NMbWfpYAACe5TUs0ndFcfFiN/WTZ2ZM+eRb4ZjrQOcxfKWXJcYH9
mJl4VeAUhFbT711vvlrFtZrbS+bjFhkm53c+yFPt1790OMU3o2w+ZWQEmwZkCPktnFuVXiJ5pmS8
pGRkzJYhN6UX4uMFJeBU/bhr5uSzV8lMqMQ1woWzTzkoEo7HHCVZ57yao/9YSjLMB5uyzlisoZSQ
GKG9V7PL1HYg48JHfuYmT6nfFkftnPqyFhRpxp1G1r9PYgSfiMybi2djEyM6UbmxOARacjAYPnzv
WPADwt5f5f0JRy7GenU31cR9wkK7lVIPTzo3P70GaJP0h01okc8+TjwcI4GSYK7/VI5NWw/FEijO
i6aIQYyPHK5JeNSTXLUxzQYfVT/c18Kj/szSfSRrZ0/lRvwE+egcIu81vqNMSXPv5/UlFCNqxCIB
riragz2CGJlq8TsLigU4hmrLJh+X2dp7r62nqsmuJQZwePt4wxu0evz4YZGeY8cYIGHY46Zx7qus
rTeIbiremRDo+6oYKnSG0cUHX6y9iorf995cdQCJ0SL/IKjR5GlPNALnJpweU1JSDh01d9Sb1D0G
9+6C7TZriygDozv1iQltKe9IDSp32MDBnFV5swP5/JJYw7OtMXnRRmMVxBsUR8vpQLzLS0kNInxq
96kZfveLArMIg2uZ65uunK/UQqHptdVBtSZeBO+J1xXOSZVsM63ibatmc+dzcza2QC/svHum/7XI
gjCUx7exiyqWC5AJinLfu0ArqyYgN2TwSfwBcUTAyc1xuRF7b7E3vKS9eXJsWvfWQnib9R9Ytm51
7IDjM/SHXBK3betmRo13IBnU0ZQCBRhtGUVfBEqh7QhDlNOK05vQg1vcxG/0YAc0ACBvomnlBd3H
lMmTrYEnBJG57wb3pSn7dTu38ga7cAc9n61SO9B9RvjFx6jZDoUJwi4UV9fAiixz1EOa4b6nzgbX
YwLxJenHm5VwhknbeyoT9R0XBfWUHb2AmPvlFc79nP0Sc/AeWxNqhLj/SbtF3xCu56DBr8wRXEto
JwgfPtzkdw2hvgomgIJGh9tcvlqIZLmhU2sbT8+xIdmElc4BNDtsxH5+T235lpheDfErPvktSqbc
yA96mH5btX9LO/vJdeNnw8S5DRZtwo9lAqlrGguDfkBNRk7O1rFY30J4BpfY8r8ExlaQr7QyHO62
JvTurPIB7ewN96B/IHu6POo6hn0VAxAavkZ87jAKV0bmkbCRzl8KhcUmIEYhAli8CpD7pn66A0V1
rShguPQYyxELuyE9qT7VbhYhP4Mc4FF8+JYVbeC+5hs3qtiYFN7WOvjWCLI1qVCIZm/aN5+ssVgC
Py2Cdn0bqw16dDVxTUv1ZaMon7LpMZ+8jVs1cG/Lx4G2f2ezidriWJYc0YAPsJMbLZY3crx2Jr7F
jT8mjBenmIisSvYrxqL3GQdqgWx3JmUDb2W/LW94nPxjZei3nFtr4TmIbWwmF8IoV9LC/B2kCJO1
r5GI0rcwUyjWeT+g6Nwo4iCnkrkKWE5ry1xIkFt1ipMGM2ZePtRMOSXqW0x7yXcMJD0SCnmbqF/K
qSXJeWAE1tqPuEw2Y1iVRDtqQmWMfodzizUTTTg19r0zUNGYjoP5K6vGNUwHvGWpt3IeyrdUcgEz
oSEaDd7miCUMggLTjwezADDOreEqWW8jngaG0b1TQR7CjDzxwNvbA/4kdyAyjNhqc66hCjQK2Mii
zw3lG2wDEjqL+d7lIluVcSCWq+AihHzrnL4AAQDtsYHZnPak2wCNwpmPq33AuTnpTamUpsNSB762
ZrTBvGxaD6X5ohtB0yqd30ZBjnaXI4suJPeq8SeK0IwZ7T5HOVq78s5Lm30lZ2Y0lpHxf+fkuge/
ChhLhhU8zan6IhEVk5LVcZOR5BePz/VivgqGxCCasvhuavNQ2e67WQ2MaIsS7am3rZwraE5udRm+
gnZ9nwfPgx0wj/sGQ8Q20tm49XOGqtnVxWJ8hOX45VYt+rSIXIDxogPkbpgbiEa3GC7nE356v6/v
ARovFU+qHlOKJTcaSakamcnNqbeV6NboUal2l6dyiUbNCFFkgQFHxiHHo/Ki5yQEURgXVHIVX5Ek
Vr2xjfGLaAN4O6n9Y0w8S2ajfLdSQ2wcGtRVlRMSlAn3WI8NCVje3KxVV72QHIH/YEfW3VPvw74w
SBwMy5FocI8GpJItBfVg887jFksizA9ONKy5zE8FaRptiHLRpNl0He+dyfEbzsGfSnA1l0G2cSUT
65nrNB2Lg5W9zG1kr4M8RgsFuItCt36ssOTvMl/dS875KOwZyqlHonzLuzr4FgnI6j465wRG4MQE
wJVB5pwY58EDswZ6KTIMgjpD4ZWBCekMmiysL69BpMGRiegJb4PtV7cuDF8d03IBNguCOIZLX/bT
gWoHegopb9HyoSnqhYmTEh+g0jWqiJKuEHyZOSGi8dGUm1FA4kSQnDrqIkaVRBdq+CK4cUCgEfo0
jAWiS0e+NlhYTzmm+jjhweoK/JtBnT4mAyefjfcTlxiQtqz9U5oWofXpgyi0s7bG+jzFzKVCw39P
nABni9v8Tupy16VEcllN+xQ4COXwzeDN0K4+GIg30M+nkMCSZ8If5N6h/QNolORUVDx3M6KRsDTT
v02PzPDBgnkWD1fYaKuBLMsVXMJ9Vo/nadgzGrt4cJOqKvhkVv5kYlSoPdqnpv3tdR0zhJgf0WPz
SsRGcyv9/qRFaB2aDNGLM9+JlFkn5CcfkmUFtXcAadk4705AmLK7jjMbq+LAw3kU5s7Nh2NZ1C8Y
zDdgN26h8C8mzPs8Lj7bajb28WLYo0/GgetSPKIlX1KyOUeWhqWyXmWjf8GDK1aqscmNji5S5XdW
m4uLamV27SLmqboGssCobmtp6yHjherzNtiC2NzR6OLhqECgBQZA8xN5VjuXc20nUzTWRLB8C9XM
+y4UsPFZ6ESQhAEawRvJGdPNsOI3nqCXsBQpkpILg2nJL63ALyKMgwW9aaoQfW9tfViSh4frMTHN
xhv+Lmdb2CATQW3vgQgyKtOVx5S2+pDVZO1hT7wq8cfNc7lhgwJ1PWYk7HVyOBsaM/asvh09FWeb
hnElapxWJDPt42i600ZwcHO7XJvBtsrBYo1oNXN3PrsBj+KghWNvMd5OJa9/W4ktlKdjAiAW0gsz
NIcZLqNberitrZuPLA+eVQa+P5947rTjh03skWnySIamt4UloQPnNjseJ6Ld3weKR3H95pPTKLo0
Bs+AJLtc9M75EMcrKXOql7hF2j13KFB5Aa26ue9hHVnNSArOgaAkn50QrMGBMU7VOntL+u6+hCmJ
Td/C/TRm5d7R9WluU5TTwyOFmX3CwPdQNfKHQgsqKk+6IArXBVK11TxbhDo5+f3Y+OZhIFUHhEAM
OavbRNh7thAsrbWni+BQkmzRV4xySDlVW0D+3opuLoah8ssJPb0f+/lEAlJ91m35A/pt2E40DxzJ
FfmN7TAdieKxmARUf9j1nQLfFMeaDgQdqYesXTxPToyJCyy74XYX2yv6bSKolYoyeqlJBdmBCNAn
+CNLKiwPn6FO/4R8zyjmm4tZAevz0KR2OVC7ACeYPz8kaxH6sJ37+Mc2h2ZTZiRO9HWvLobvAfPT
5UdL0O5+yrQL/8CH3m4REBAFOPiH3tuGsUdEk/DeLC66DbaSa+OSIcIcXp0q0d6X0/Q6xdOnhT7H
BJsfO/CLZYp2r8IKo6BHbYq+fG679vdkw5kBFmDu+RziTTHo9x5wpGZC8pq67o3kboGEWWa7PJV7
wb1/lHn9VnCVoOj0+PQSEG1cd6cmY+wiI0ZA9URbrBu+smcU73mLoD0lle4UgCc6JTGrTtOzIBQ3
2QDDbJWwxTqDRSW9QvKkY3nhdnN7SsMyONke1ClHDZfOjx80Jps12CYSKEB9tlHeYySA8gMKpzrF
l79/OtYOaUNTe+g7lV7AQHlpivY9D8mZg19qZ5IaD3F4qsO3Pqo027jms5fxLmFvu3Gy/DmRABDg
Vq2bOiR+ooNoRpzhjYDVeef0MdWWCBvcC+xgfYJhApNpI8m7rFLZwm4sQd7BKMWrrtWvrGdbwPra
Ov394OX7loyFbd4Uz1VSnVVkvHUs2XfEwO09aPvEyHR7GdWMMXxzJJec0kHGGAlz+yWN2oVxEgdy
rzwCKYAR7umf7iuE2dgJdoyh4w1Y6wQIW9YcwIru2PKyJw8YEw4G79LsqrdEps6+LhNJLu55mjWP
/2LnSPVZAIehV5BARcxLG5lvnSA5U3bpk/Za4ihH2FvUYjRzpXzpi7zER69+AXj5BUJbQ1tf5NW9
vU1Y/IaYdDeOlTV7/IYbmoBn1oeMei3Yj4wzYamCdERwRCgD9GMNWa+oOB8r8IzVMI9gxNJklw6P
uQYpUzXMjjSrmb2uQNY5qf3HSvUOvmN9Lxoix/AZnFI/K46hlX26DpgYTZ9SW5pDwDQutCBvXUqz
PcbjS+AsgywZfFdFhIm0yH+lw8RiJq7fQUvhLO9den2iIQcT2oNI5UM1+kRL59Dq8gMBRK9kQC5K
F8aiOGdMV2fvjZvRv2eA45Vs5YaKGgeMTYMWR8+sT1rCUP1t3di/Ct1Aki2ho48+5MWJpS8rmrrd
5AQphjXF/RD+KSlpdzLqmR43JaaLNnehPZDMWRs9KN8KRGuPQxMrFLF6Tv3VTSYEVeE802TXG7Tr
F7+xf0dF6B1wr608zQS2mugH864DkmQcI9+6Rr79ZROYRzD7sJXQeLnwD4PTk0UhU/KIJ3k3LLaP
os+mU14+Rdp4Kslv84LJ3PUxZ1sNfzeCkTwETnDIi9ra8hITdZBQfuihh+bY7ghKEptpIHyHRSdx
giTYzOO1NYmgGwPJdkQEjz1X1Wx4vxW86wmuqw/0YT9ndJsZYW0xVJd9WgNJCzSQK+CORTv8SkTH
zLbyry1Dgm5A9djlzl07MMaCp9qtwpTcnLE2zhXLTQQO0YJjpRbUEuevSZzsC4F0BLS+6szPcQMx
dx1wjt4lAQz3Mnr0Z7O+xn3Us2+arx01rZvwYlh+fyd95yuJcqgc1afTCwhJpnwT06meh5BgC0Ka
JYXf6I37YkG25MuIoNFfGQSz9cwyf2U1dXFA5k+ok2OtR09ycT3mpjnd9bDTRLUgxfwGMnayg4a/
pMNohtS5JA/X8RgyWckz/JFsEwm0Mr7gCqrsGeOk99TEJTgZ1Z/R6xzGFOeDcMrfynRjYDrkXQ69
fBEMmm9FT6VQ/U3DdRWVYte+ERVqbeqWVbgVFuLYNUyKtEVGI4d+OGbnoEceY0RxSN1HeZIEtLnk
5JAMmSVfltv+xnU1rnqLpmIe3XPgJ9Fx7vprbfoHoTvCOYYSkBTYxFGiFnJ09mMIRd9svDaFR8AG
z0m4lsTDDigMUtXthcq4h/t8zaXqst+p+CEC1h5EP+2j7wKLazA2jBc7DlyXWw4Tm+JAShSPbWG9
WGG/I3bd3AQ94OGaPdRGt0AqWcKj8jbIZpoYLbdA6pJm3QA4WSeYnC1Z7wBrQm1n772URbw5r8oI
2V2k5rAhoHXc932ydmcgXkDCRswn7FF8mElUevoOxGJ/chV9TmM7LB+YCE71CIGiTa+B2hRs9my2
/YVlEWmg7NsyNbemBpQfDRNTFb7e0DIBAejLO8b7a+Y9eWnG78YO9q5Ykh9LLKdimbRGgHAZ2j66
raD77gwKLHIyiT2Vp7yv6Wp5XIhQEeBq/sZk0G3hGCBCoF82FG0AbTpMRgNdjrXzlPkxSnmiDP3V
2+53uoxJVEoAe+Vmwc60oIunMYwlA/uiLz5E36VnM4GsE2pGG3jLSFh3MEKOfkoOYuScxnSxRI6a
Q02Gq8mODt6c3ZJCmGsGZo/BwH1Z5uOLSUVEZtQQ0MCaxaoyrpEYCs6n+sdoGh7LJDIGQcZUGGTW
ZD4NDne8zwR55ZfVdxLnzT6V8Xdvyvtu7Ne5YsjkwjLdGBPcPuaOJX7EkpunzM+JJPvTiQvyFQJz
X7We5HstFvBKsyNxjNXcYiTsXGzt5TIMyhKGhMuHsm7FtWrla0lDG1PZ5I2By7QsGAP3wcZX6cFU
ors24FtpUK+TiRPSMspp0+jxOFOwwR6f4103YF7U7I8N08FzI/B6GkptyWOCpZAbeqdjDMh+/Ueq
aD7FEaTy1AzxXMcC9hdrm2zWDzCenQ1swse8I8s6mfXNCPEXdy3GXo9pEsfUGsLtYyPgdtNJ4ejw
yuo1q+6rC6xI/G78TCQkd/du3dlbp7WOPi+uRf6JSc74jHJvXesuP8X18G2mwSqZgh/fHYjO05O/
SdPfDOGJbPZZTywOs5xn1i2z3L1doM8bOeAQTIOuVfdRIZNtl/msk2oGc9nHaIwvdgf7j1M9I8rR
+PGiLr2lOdXhTI4L4iRjM/+Z4M65WTvcxdCpU002hV72wYkp4TW6Sj9Oy4i5BePJJjBSZ1Jlh0Oj
++2U2/7WxtzPBqdcC4mjeLCQ5/mt2g1JbNKYQUtsTTihqFp5ccLqUrVjBdqN8j+Eq2o7AeEi6FLI
v61/vEQ+k1SDjzBiIyCS+URbXqO2YuteuBfuDcyWFbU5ydj3DVu0uV5EjCSL0yDpt5B0ggelmxM/
f7HjvWOZWY8PUyQ4+RA+MosTSACHxKF3mHFiZAkThbB3nscsgkOsuoNwvc8+yI1zW/XG+e+vPLIk
OBBckh6Fi2kEGaKmTrOnJ4zK4V40f3q0FicbGgfP6o7lrGb9D7MHyCe5Iccgqd+9Fgc5ed4JkKpU
XWbLqy/ZGNaHdJjvTC1Y3Xb0KRlRCYPkLWFTdFf5g8DnLfQxbtnUEKXzQ7R39mlUHO+hYz0yGQDq
MWDJTGbffSL09sYjJjnN2didqPW26cyLJrMFJEpBDksihGXU4lX0N0wox33eCfYJHbi/DkWVE9X6
DXpmszUqK0ZomcmDWQaYnzJGNdWfyBTfM+DAs5s6NwQb8jwZICM8AHjvFJ3TluNJH2IiSd+lmPbB
WPXPXtZ6KMTEdy5ZvtZFdqTxqY/RxDpE+UinqqdCe+ZTtmzH3OX7Itu81wRIwIUcmSAoF95tK15F
FXMIztbFdhhRGbvQ94ku0wTz2XkkzsHT6DK4FYTSjYIMc9EpY+eak80Djoi+CJ2ayuSXYVe3wSyu
beU/hGyNtnFg8x+nwT2tdHzWYozPadHbqwwBLk7pQu2DRhNslETFvSSA9T7p5gLILKMsxE5P8KP/
9UfWXEZIcAifL0coFD1eWcNzm3VbO4TAROuWDK/t1Ge/WUczbYPYv3FNTYWiJv8kTeohJzBhGTdu
uaapO6EnQiECRICixZ9on1A2OVjvs85+GCZLv6QdbVw/YJaNEjgvFOI+WMf4HlJgfaI9AEQmkZ4O
zAauPmvkVTjqAqc3RHoEvTRmSJK8KrGupFl0B9URney3KObR7dwicDBby8VeOkz+rvVAvcy9wMMT
2XeCp+XkjvkeiWR6TYPus8z66pnM9I+kq8XuLxZbtn+KhmRcmV6HitEjumtINXY1nu2sRQQEbb6d
gRLEJkmwhWc+GjbfThU4r446RPBD1sq11brzkn0TMKyt7KnZpuzQiciz4qObNfl1jK38Sh7ZqkXS
zdNv3oyGw3RHDP0OGe9Tl529jomuI3k0ORVLjLR11oJHXR+mPZFwzi9wvvik5RFN9SobkD9krINO
ZX1t6+ANg/1bmtLCVlxPY1kRN5G6sMTXs9iOWTaeBCg6ws1rZ1f3gPsHXEDJ+ItZ8LpWLj/gxH0q
OQqYxQSbKqf7trCBrvxBnUq8ESsFODjOjc+MZOKRdsRQ+O8bc2wPUzh+loP+QvFY0x7IS2PH7/gp
ShJew+Fk5Etv7ulrLHp9Ncag2VEYAsyBHh23iAZjOaLNErBaktj1tgw249J+Hx2Z7Z2JbEQ2DH8a
BC4TOlgc8CmKnMG5K8WAcgYJb9RnV5uhDb2uiUj0w4ATtlUKIa6o+Tlz+jUZzdnWFzTHEh+yFc/H
EWUOYp9xLrjYiciAi2gsa89zBMrdHEsqe837pRWFsOdmYOzabdIVyJbFhlSUgegeICAR479htG8R
Cce8Vy7Eh2R4iiUPZ01KB7O5KWn3aRxdjQRGUjTZt8rI7uM43ACkQsLkkQgDfmOje/Ha6fzY9J2x
hRMaxy1r6asr9UNYZ2/wjPDdcHGFj4nHfIEIpIUu05zjpj/Xrn3521einHsalyQkUz6mg3N1Sw2J
zmV85iBY8ctDMJVX5JW454cJdiUZHkHRsNbsLNSH9saqyO2zlHxUFYtlE50vQ89NQqJ7ZQefJHEN
a6OncS716xin795434qXsCD2KEbNfWr9/Ev0yZbSnix4ijWddwR1pEyuDOLTvZJ7yWRrwe3BALr+
6cKIYRWTAd8bs7WT568sJeK9QjmR6t5gyDVfwpDgrJReT0fdGTqc2gaEO/GoNXa9jVLXWxbj1VsV
s01POw+5WmM4W2J2wy2rfZjGzPspUHyy2wxYFWGcHuZ4eO9Vj7nRYzpUesXKTl19xlzfUg4imJ67
PXxPcHHhPUpVHkrK4gxP5cz0ywsQ0Q4X2DAc2MXY3f39ILwI5LPjvHocqP/rjwryP+Hizpjd3Epc
yWAaz2Fsb/7+DrqouP79lUzCf/3KDdHYIUZmpjMxsPfqCt5iCphyU2TlWtuBuGQicu5yN0ZJ3nN9
+vZ8V0h/3E2OZBW+/PbfPySqu3MTOz6FmSKJOtbT7i/C2Q1w52rgy9tBk6fy90OP+l3kjLQ7n9GX
13hkpFlzevN4pvvJDHixCh843eBt25FBqtxOcvQsKZWYszoGbkUKbYi+0L0Sq8kEMH37i5dup5hW
XxZH2IbqFMrvaJblDdnwNsnk1kvi4DqHY/0L5vSzAsJy9xcm2RsAzXtR3iX20N77tvv/4RN6hjdd
Ff/ZIPQ9/vfvqga0EMvun9fku6na6k/3X37W/qe6+yx+2v/8SYtr6X9/rfaff/86/qk2n93nf/gN
XRoQvAf9s3DxWm6If/4P/uW/PvP/9i//hdL7P1D2LBMLzn9hNgKF8/Mf3EZ//8G/GHviH75rmT5y
Mxh6zLcdPGTDT9v923+Dj/sPKAH8hSvs0LeoHf/db2T/wxe+jRfJNa0AVxImsH/5jcQ/rNDxKJEc
fEIYj5z/F7sRiL/FLvvvdjOP+IOFiOAJaD+By4LvPxl5NSMPXBv+NjUdIJt2+J25A5nPLTc9IYEO
y/KZBQwYMQhot2rK6kNf8uiBKUln2jsPBgSWskuzC5MlJi+R/RgTfrCDxf8Z+h74elpiHpAoePM/
zPdYmY3IuGT1juoLhFlVPAqiOlcB8V3KaTbBmL3g63gB0vFc9Z8wpXsSJtsjiC0iRRuXrSaFq7MI
E2pTYtRYJbr609vxY4y82crdszVp85wqNN/EWi47/MxEDAUH20YowRpyPJc92cD2wnab6pdiMglK
8dr7ehjZbvrNvvXRAwcFijoPXfWKlc2TH6h7gM/GcfC61zxtHhxWsrepS8CPJnG8h0pFoNlTMoX3
c5NNGwMRo13mN6meDSpqtGonlVjxHuM2I8lZcgY59hNbebrmhAzF4csXCt0dGT1X6ROGWqNcJx/u
w20sSBknN+aHnmMZbIA68yM7u8AY5DG2kFDqKNqxrV4W4CTP5WD74sJ+nVS6MHai/GYRdBq7YXaI
TLhLWDxO9uh+uiDEiWnbpKJ5KdqIMBnvN9nIoCL9Y2NFM/I741YGh9gpmmvjjFdHZPdkVKFJUgSg
6jQ4UXX1COcnX5yIKwlWQY88M85/sxRjBIHHYlXItD8UhnsdBQ2b9EwGN6Cly9qbznUWP1tAyZj1
8HZF9E5Wf3RVQCVpKqwNObmM/ULuyeg5OWmKmE4jt66ZkBa61+BjRlR2V9PfIQ5iKtHhkslHUlXT
bh8Zst9AxHrtB+/DFT4i44lBhUn+ZGUKOh5hbFLPQmFiWpchaY8qDOwnI1nqy5x+CVbVHo1KvzJK
6x2mYU/WBkdei8KTPDGmrmNsdrdK5y8cmO7RnJAdjq7+44QkukatlldGlYIfsHEYmkHnXmMKwePc
BqRaUxbWC52urJiVwPJYZ0tsrjWZR1qTeN9mFD+BtOVzl5Ean85bdAB35mD1DHKYM0WhmV/+J0nn
teS4kQXRL0IEvHml92R784KYdgVvCiiY+vo91D6sQtIqemZIoMzNzJPhHeMdWhWcKXh2VgOfiHxN
QQkXx9AGmhjjKAsc79TS2ZNPjCp73vCbqBux8adG72xQlksejoh27QXoruhQpuMtnbcxWNDvlnJc
3CHf6ViW/PdMt0FlbY0uJluF61P18Y9b8VMYhVKnTvdkZArefWnae5vyHsBebXgYzfojuYOUKg+D
+Ii142aZ0aq3oNxMPr9FS+VHE5V04zXEBCfGWjqj6ZoRxKozOZ4Gg7jQQdIA8zJqJJFyb8Exz3PO
ppENX7yM2nXtQnrgtUiN6TXRkk7YICaJ4zP6yp3nTDR643aYz0fjaNv2sx3haUXoPRI5OgcRbo4Z
6g9VbcYy4+DE+KDW1BSqMOM8R6f93krIP5plyWlwhNYRtggTBcNie+roaSu/G6oq4CczEa4Twh1l
beIbJ+29UCMFYvWEPb8LP3pb4SnA/IOTyPwIOlQtol7pPk3ONq8ClCPenp54HSPAp7GxjoG6NI3z
UprZoywOMdvusiw9PtggWtVNdArw/0A0cljCzPEFusfZHIxVoksm9GY87Zm589xNwl8H8rvrBYOE
thAHJNADKQlk6ooGdCSY5SC0XBRB8+OL8VY2kbEXyNvWtGvuqmcuqLLwByxTIiHfYJTYwBT2+5XT
UY+KZLOVAgCpJ4hp5fa/NKRGmzbobsk6fbO7YsSOmR/Io8PorxjMkV9dR0nJfUHy/Vc+BmorQFcd
pw/kwnCZVsPfrCaKT0uUoPyYeLN1mRrruR+6XwpAXllw4hW/S/HAIG1paK4DUTv9zGGLjhQM6y+7
IgSRO/xm8yY7WbiPtGtcpxHIGifdPdY15riwnRTP6wwVrvXd56gvNwoCGUrE/SAbbygytEp3QODN
zq6vL1mU7DVtEpWdYgCkqsDFz2/OLg/tEK1KpPVW8Vkykrm0nviUPlsMF+fRAmg03LnbkM+vBqaD
yHFOpW5vjIZeTDO4qD7cKDO9ZrQ/LXI7uhWq6/F72VfDoe+iZI1jTuKAdDXjh/Ye0cAAt81nxA7u
AQCr29s8l1essZ89k5nF/W+obf2gAKJcBvZrZ0Ob7HwiVKJ9QRteBap7MUb44bHd7KWdPTS+DREV
OxrqZ3E0Opls6O24t/LqW7NqnAmUozP92I3xOzXYj1j4dikHeiSkfOfesf3Epn8hfe7HvqE9g0YZ
BVpUYYRbqjh6y4EfbDszfSRgsqUhcpHDE6fPOm8XFE702zAnvMO73qd0Glfmvrbqf9NQb52Bby/j
YM95+rXpUIybOVumw81KKhJzRU0gw812XFyB+/mnUnWbYAiS9TjbD6RKGIkhoy7nXKfrYAz+4fd9
QdGbd37u3UwdLhTHkouhgKcq1AAuvbfMxBZXuPDrwP3T0RjvegfUNkjs0p2vlla050UI8ww2JJhS
f23EvMZ1GtOrmA6vdTJ3VIy171kInLxt7JfaqT7H2lYnOxz2sSyrTWcbwHYKo4dGrqj7iM3HxsJG
WzZ0RwQx8yCwutE/Q3t/OEdpO7wnBmq/eDcL7pdNUKAH+d/FjBOKid4vPYDf+IF2VMchfqlh3A2R
RXHeNnYpQmBkK9ajC9h9BiGGHFIsQsvCnLOK6ilf4+noF8D4X1PZn9qW/5cJxlvGYXQl7zELc+LA
Edjw8yoTJ0f9FBuzswuc8DWnzzLKC7JalvI2Vq6s1djIfT0FLG99+9D7xYsPOHEXmeELRR//7vXk
Q+SFSw2T7MGK5NbFhEaTc2BsQ3XFKnnuCCgRi0BX11YeH6aIvISAYIxzmgY+RKNJhtsmOXnV8NpX
P2FIYwxG9z8zh+yeTyypxK2FEo/dSK21jzFuilc5bJNFGvrfbfyJn8tYa413O2R+uAlGxXIp3VP/
1RrMn+wWwKaOt/RmbN0sAO5bvcdeRdTKAOKWEdlrBQXnoS6Lba0tTIcpKP+A2Z8b3VzMdcsw0A6/
IuGUXLsHKk5Lcpp9ugvCQ0bR35LoBHjGUKhzPrvtpq+YmecNuNMwu1VBttF9lvJVzbyEqfp0rXNU
N+5rKFw8C3Z1FJpeUN9PtwFQ/0XLL0Sma2LpHgZrZ4WpDYqYf++Y8ET+k2mtYZcVqMHkGevt3NUf
Tuv3q07Y+Yq0DuavGue5nRpnbSMuuPKv8aPfaC75/fe30HOGzSQZYsnJQpsL7rNN4Ly9uxspqMJi
E858HRmcZ0HXgBfiNuh+DXumuWV4GGQuV70S0cGNxEWmwSp0oW3WgYlRwOKbwxT5IH5ztt41MxBa
KnXkcRhpDn4rqN/z63kROeOvYvq3JBRzki4ZAJOmsz2uwc8ECWXZNw5drW5OTzotVKp3g2tcETDp
ObQpN380ldy7aXZgFsP9nY571HYGdF7B9KvzNzJgelfZgdySZ9i4LqNcyoYcUIY9hgij/cvz7Mcu
A0CiDv0WmXf2NBzmRNJQ5nsUnfYVHoAKRochTvN9/oLrJQm3XRZje2x7ubRwvw7IT/AATbYCRB7f
a35ziZGk7DAORlldLrSPxcjrX2Dtn3SEP9zyH4LOeBIldrNv2kGvyv1oJr2vzBK5SHNDC1s+MDP+
LT26bSuJiyYy3Se2+7+AwaOMvY0TUwmnqLaFWslHM+WfYe5NJycwTFKIybuH62PRyb7eCaPjfOLx
qzEw+MlLZsb0wCyQv00uGzb7NVYOrJzjw2woPgZMyQXQUmy73gFnN4f0wADCHV6zUt2cwcDXTKFG
5JMFCVwCLEoYLx7VA12bs9b6Py2qh75vxdbAyJIr8T8XwSXtum8Z0cnXQvlM+57BPvEoXuqRcntg
S0j8A50hJMpyvHLZRaW7puLe195DXz6wVHdpUqPaGtioIvNbJcFJF9S0e/F7ffdFdDLa2R2PUjPw
Y+V8HXup2RqYBpKXp2uBvaPpDVrSvMs0vHMIR/LjVTeeu5BPKmsQpIvRicBtQx8lR16U46O0qksf
NB9RR7y/cRZGMnLdvNT2yEgTq7T3Z4M6bxHfqOET/7jh/cviZ6RztEqdIJ7x31X2kcfzYLX+waPI
dy9s/7OPKbPT3n2qa0Ejj6vn0c3elFM/9nlwi5rRWUUE5etI8jnJfOnS3bEsYxuUHYVWY2DSSIb/
ew6KfVoiRZX4kDg19DQL6z+rRm430x0HHlz2U/ysY4qupf86Vf1xSkSN62y+W09PlBL/Tt7rXH9N
tEvee6XBt/tEdPXLTKn26OK+dhidsWv4BlfA/H0qFTSDQVzpVG0xAbY7tEwTNw+HVY6YOod4VzZf
XHnBChf6WMc008acvAJk18W8nlrnt89pus0DC/MQEptPMpWHYyf870CU+/q+sieYGgZaNMZa/cTW
8+RxHxVZ82ITBo2SaGbGWOwaj+u02TtcMBTSQJJuIqdwOahgO+gnRsA1KFiPL5rW2uDOi47yZ2jH
b0all8ytVwlgfB528Y/ygwnX3YO06icKsK9QA17sWsFYcMt3hTViGbjDqznY4C7EfoiGD2rQim+O
Ov/aO2mEdX9V84gD9nS5zjgB1MS+f6X/zr9MgXiiTyY9JliiiXoNehFPwZ89Ep6w832sRb/zkc+W
/A+joldE+zmJvx0YoMsMMPfKQjcRpBbA7F5Bbhx5a+xLXkDhiDGc4/Mq+DV8cvoTEJAasOwijbp1
A+qAnFeRrwieuQvKVtiisnbDgKNZcjcV61kQObj3HK7jmclmOxQge+V0CmN5SOMxWvaFba6dUOij
5AP0iqTCrcu+oTAVbpMg5vbqMYetmsE5GAEB5pRvFMS+jwEI+y8+EC9nt0ay/kyDZufje4RAO63t
oMZryiEapgxjo7R/EHh3jhbW6qWDNb5ovLXdjFTtGvpvpGloX7lkNx1CwFSN2yvlDdxgUx4cs926
nPT3bpGuIk5hMJkjdtuKBzTh3VYPYdU/trgM2XWTPSmiFzOyiL4Rnl/CRTkPbfvtR+T7fEbTa9cD
R+7PbEFI+/Xay4a3CiWA2sKzHKrTENyNTtib2shHyrBoGrcgpRctoISIqS9De7fa+WnwCNkGOq0z
8IqZd74stLWcTTv2o6swqPa1ygqqtk/lgpf/5LJkdx+52OQjMXE1hA8Cu2vXWVdpG6eqnp/YDzZ+
MqP1WDCppR3X+9xJd47twZxtOSSVYNxlO69984MUxaMM77x7XiPEwXkVODMrmYpPluf7BxOffyk6
lGwXxWrAekgK2tpX1YNpWsFFZh6DsDGPuW6B+J19HEe19LYTNULzR0gc4Io/0fXZ4VUTfwYuR1QT
QY8AJWREbfN1V5Z6J8OApVYklzD5ttW+CNDSSEbsS3bgJbPS50npuxtCcVYN4nIjFJsl/iI3mwoM
tFjbdToFpBwMAiCIdKiq+SJIaFAjKvhvlGn9PmGfNlcNEtsNSwy3/54Oc/gRjMIUl+V2r8rEIFHk
Z/xUOMX0aRibtiUCmbbjFxr1yjVGdNhOY0eI/1TZtewwhJOkaTy21bCbFApYc+8/haXPTk7fCPUB
ij33v4xgPFfPKc/N0tY1zOTO/CSSscsor8SpDnzJ/tbJ/Fsq/Cp1saY3t94ZTvVmyXPXNbd5qXUr
mYsxHs3nF93Gf6Q83XU/YJFZOWKMySlTWEnaaVskVrYJ+PMuuTuc4CbsKmos8RW5D8HgvBNFXxsz
SMYmDt4DzLR6QEFyQ2AeluTjb/uXwSeMhXEFcAaOYdu49nJAsOMgsSgzuhT8ZHiSOXNS8gFLn7Hn
ypvMoymhKntttS1CSFIYGIqF1dfPc6eirVtG5SIKvGEFLvkJxxinrLn6je3+q5PAs2WTfHDjgaVv
Ih52ybq6NzL2+HFt5oxLKbiqTaRZyaHgMnTokxwTd+OW48Vt010IGPjeXj4ug5n3NQhBiGd5DOCo
n57JO/+VA41zORGKuMp+bYd7AbbdXjERsjjN+EZDHLxinpS5MHYi50oyaVFV7lk4FYE0q1zFg4iO
pq8xj2CQ2Dql3nG1+CL1eMvyclNXqwnz4S5xXwPC48sEq2MgaTHz1cEH805e02N2EKdqFbSUcynX
2zYDqVDt3hhIY6ezq0fPVPu87KhFcWgEmJg5Kpf4Ei0YnFEXUzZeJu+etLefAGLs3Hkw8bzlH4ZN
asDryAS7lXhwvacI8XpHr227NkoidTzQFLAutSJeXyhEcJdWSJO1OUm/tavHzQBXyqgFjNJJ0xDW
xeXHMJPYKNGGXa8/tlHPi47NDqeSdZMg7ulZ+bGr6HHwKBvIswLoT5FB7+KsLyX+JS9vjiVOHck7
tIqGeoa11QHCyW/CVPaaGA9I946BVozGSMJxJe0Bng5xdSf3oOCIYj01pCU0VsuC2mqGxgTF54Jz
A37qiUlqd4jo+FoMiULeTM2WXGP2k/c/TgpNAxMioJIOWHQ/PWZxn5y0U+5BKzBu9alESMbgrxBd
extDg7f9XmSWMD7nxBO0i9LLj4KKx0IBt7Ri753ECTW71tguLXBFClaAD2eU2WhG/0oigoNT0hcR
NnUUrrj6VBzcO7CZ2RheWJjuPZLEGlTeuVxm+Qt8P8IU3hQv7Tb35xXbib3pwxarnzRvfQn7354i
yEGFXAlB40Fm4DPMYwfHIWc74Y/lmukPgb/B2NuI53za7NpO5pLSKTDcKjp42owRhe5vU+tv2rTh
tlTmZ/iPhHKGmzdHt8h/9kaYVi6+10xwfZS6fymG9CyURU+dH67iiXQvzTdbuqWthZVTg7lOIhrO
QkMTXCZ5GBbO2QvDRzsxKCciyboc/O5ZWfOxrphvRi5nNUXLJG3GxpaiOopl4UcFTLhNO3ww9A97
4mEGSLKcvOoglW3wMXNoMNIrZZM0Okbw3GGaYZhuH7GH7CzRfJa8LMzCrmOLIc2MQobvXYVa/eKO
XFekO8OGQLOoHJzQTbMceLOjWlO3MfWLO9ulMvyV4Fi09mwPWp29F1Pz1xkY/9SdDe+yFtURnlsO
shRuYnBYcTvgsIcT75SVm6nBojNOVAkSEzmN/fwRx0+eHVPvWg/ZCvTBXx7V/6KKWXXr3LlJFntA
Rrsep2SV9m+toEBugnLvpTjNGS62DCbJwUTnKGYjmepmS/PquLBwDSxycGibfMYx4Vutew0BlVA0
j8oCYGc1+tWZRlOxbHEoLLghA0otHl1TPvjpK4h+PmvVG0QT2ZYE4GO88xo9amKi18TXJDVOkfcw
9HaDxR5gA+NxZ2jOkZnSlpXRoei0z7Gy5SEkJ+ZnIqMayEwI2tqoHJzMhkkvPUjG41HmoT61A21I
RURpYZi/xfZ8sSz4V4znczMN6LK4n4mGfTJh1KtpxABcW52doie/NrOKBm/kbXvzkVCKWPl2BS/C
ZIYmqIxTODF7bbFbYr2ICVJPRv5WttnMpk02JCdRZrfGChoRfcS+ddHWVgXenTfwFDlMPKCOAIPq
L06aQlub4ltCYW1OuwgT2P63DBqks2ZU666k2qfnXK2CZyZe26Dvr1ZYr528R1ViMihMF+M2vA8O
3f2/pvd3xTrpJ6JmqsYfRH0t5KVgrwSDskGh/zWc81y561Niv72K3m0Pc+ucXVpUPWt2QDkA2zFR
HNi8oOocZoFIVNT9g1Fx1Mqkfo1IQMbkxFz/CWTZXxF337Vy0nNveZ91y7WPLvOdG1MDWhvjDuF1
bQwUHYyGvAtT+aVHkYUUkb761mvV999p1up9aPofcL+5/3L5WA9TsYtZBDpuxGuhAxBcjrF0vBIz
li8O8Bp/zQ620Qy5iFCdulK8+BgVWbjEDfpouq+VzliGgCWVDSeOogH0F0dpeWQkhg90Lp5lUJ+n
SL+hkKJ1TMmT8DOEmhFmxAT4ySOCGBPl4ckuuVoWn7aBPlVFF8qa/lzBjI8OrMcwgVbneL8TkdCZ
FpmUEauKtLm0KySQJlTlAffcACky5ymxTfRTWGpLIgPEMVInRUXie8HJfXAcynOMzqa6O04pMFm4
7fijg3EdkXtdZBYfvV33jK9RFRxe+9XQVkAm+oDWs25B5XZ8LsIK+JoEvpnaLA3ah2SWfMQNPpkw
Tsxt5ua/nsOcdgjTJx0SdhtkBVwOZNWkWnuFhP1UN9OmxWGHuw/yCvSgyig5qVbDuQrOdjN/pbRs
Le8t0rwvNC3kk/NZYrMzcjpQnfLIUeWpapJ0x6bkL1QS/dRefLBS/1s3jN6QMTCmx856GuxP8Bc0
yCXiZjFKTkpwafeiFhSYtdXqIyEjhhkDnvysKi+pNI9Jn5LBvFRVdhwacBAWugO5tVthoqAxVzXN
9BAykyHa+jKwhPUpArnIUlbYyieJtu696VUGDJlGWazGcuQamY/7sYF6F6/gmO18K60vsjC/mpGk
tpuK596A6cHX/xqL/s1+hlNsUtMEqNiYT56HN96vcBENPOo6x9/jt49dU7+MJbqbZ4+HIAsemYG7
y6mlMI5SIMhTsfPFst6O02+h1BeNnuz1x6HVXwFMmsxKc9go5sogrHFoqndckBSzzPg9Y0JQiM9E
zgjrDMnSLr0WZNuwnaSiGqU+Z0BuuoCC+SGT/MbMVQs8EDjZwGUyCbaB8Dn7x/6t6maqdTzvimLP
oY6RFL0PZXKbDN9GaSNo0eTDF+kbuK3MuwiKT4smugjTIwcJP3RDoPJT+/LpPoXvx7G5tEN2qabw
aMQYwgKgrRzqG0ahySarOTP6BZtDH7P/ywYGn21zsf1LR5tf2OKL8Sbmi360l4kMFtyXyK37CGKA
GBeF0TxmHThSLkFP0i8IUgbI2SpBBfJ9eBjUjIVmTWiMx1fF7F5YKYex3Qk7nTYdycVVmpFSiSLB
abNOEGqrbTjws8pQgVqMbnnmgnay6l3f/iishDi1n/u0uHHYMek18j8tfwIxJeUhdsOYehye6kF8
uKV1MOv6DaBqwRUr9xihWTjZ4/zF0eru32c6JdG6/XB41XbE1Vn+maD5aFlpHi3qiAvLg8iloi8u
BDucVB/0iYMNMrljBNW3fY8luWDigIMZmO+HdidbOusxprxGEUKgts0f4vggLkbrgOR20RUHVlMZ
MNUqwgN0cXGR5vhG4sw+wbn98Nv62CuXKERoxtvsfn3IQoNyLJq5G9/7kgXWRlqcToykTL4T3lMa
VcTkrFtOS+T/KcD2K29p1m1x0DS2cN0Rg3VofdytZXM3wLFzz3Od71hSXoYx4ebW5z+NDoxNXEh5
BOPzj0E4BgDGnS70I0JFj4ZhfscZhMgm57lIE8w8QwMk36jyZVL/kot8mgq/pqouOk0UbSwKe9jP
6DEeH9oqsJIHXnHMi6SW+ozX0IcFWU0OF3XgogppaWHDpIQwxPAEn8/E+SIxfjO7vOcTP2q6jblo
cfoAJXaIh/peNdhvAhGppd9WJDo4e+fRxBTVXCY5Y5PBVG9uWpy8sTgjIH/lPlFyAedwaFh+k7hv
V2bgXboh1TuNraOzuZkTUTdsl85MV1+wJh1ZuvixtvxidN2RpSxffFP+xO7wQvRwJP5jp9ib57+G
3raBxHk/iRdCsX9m5/QbXZOcbY1zOflvrTkgHdfhfizGu0n3HGpPrm0cdSzjgiYcMzuMRX2ihjkr
S6wdDhuMHeOOH2j6whMLxSV3u100BcvOpqdq6qyNnbDmxHbUraaaC07gj91r2ndo7X7+aWTTu3AN
/e0BxQOm/hCobMJPnOwR0bdlMFmbIOApG62Jqu/0HgVR7Ccwk8ZOHnvPyVdzRuoo+o+4kHd6R0GM
uY1z+hp7wSheNJZYJ4pLvdcyj0yJV1oNLYGezR9d9N0+o+YuEsVXlEmEfi7kGAIQmGXbgwlWUN0G
9gyc06Zym9PUkhlLAoC5ZfkL0ozP0ymtJToObIoKH68OsmfGx0AfyT/OTv0KisvkK69/qnx8CVtG
PtLn/sleFwSXzi64WtYcr+ae+wcQtnAn4XWlJaibqH/Jq7vS0S5kxK2+rQMwbrdoRIttUu/Fyif6
Re/ONH/R0IONCjU8WV6yRmTeCkxIoxtTp960P5MpzlbdWxjyvVXSRyeilfc/kD9yIp54PkJjCdrx
KKpyHaY0rqYiLdf1nO4qjyajKi2WRWgw8A68A5vwex9HwcXo1cCZNWq2FWS2yYgYxyTaACZgTof/
I1gpUd8ySbjqBqwP7gkTQZHIXjvEPkYIBlsMCI95/Onlf8Br/GPu2JLpMgdEqt+3gzmLbRyqh3ms
P8cCX1mc+AIqpLMG8FueZ8LSy0xD+1BVB+6A8V0DJO4kx/6H0Wi140/yUIb6IfFN1nOYeetKSgoJ
597GQtL8KKaBeH4VBlbhpntzZGQ1OuADzlTyIWfOkIvzLnvHOLUng4+zTN+E5z8FfYevS2E48kt8
4fB5xKGK2e9jj/QaNBRPYsO2mYA0LGyLBtvuNrDlNSbHsKhfjCKjFEwl2JUTzFw6to6ZG7B6C2aZ
PNi1pko0TUprbQOjce32wzMd+VyBWba65L3OVAyXA4tR0DtU6xF0clqM7prTKpp3SXn3AiGaJNWY
v8yhfmmAG2wsO/2ZpszfEUN4TjB/rWOjJOF8R3Y3s9uw2gXhYuIy2wh0p9IRX0Q5jLMZiI+pCXn/
nfbWO9G5wNhEnx+2+URkl457VIu/JsxBMyBZnCbmbLuAoTQekvZWi5AkUeE/SBy8sG5JEkrvOsfd
1lJS7oO4P3kDgEoBHms3CudHF8R24xngtdtFrwY8h4BNmStYIXa57js6M9MdHXsq1Mss5781fH3o
hICPRIzXtgympmZ3koNlcnc7CZ8Umj305brCMN80tdhrwtgbhtOygTvR04XMYgN9wrPFs0uK4GBZ
Zr2mpvzZ5lsfI51sui7qFn1pcUsDNGR7CU1fsgM+33LsYTTU1dVPzJiJjNYLNzuLrsXsdcSThkMr
xYDTss+qTQbYawVdwtyYTHM4hw28EcN7lbGGlOOAo7xq5bIonWZHXmFr6vjFLMzbFDhAvgPpr/q2
+VeX7rtfMAKe6ofCMr3tnHhbLCHVmjs0ZlU1v6b+hPeApMGm6fqTayOvGKH5XjtKX2PtP+m5XrfD
XUdw2WNTKzYPIbGO2J8vlE8BxuPaQyKcJzBLmBSYDrU+xftEImOJzv7cjBm0ds4GXH840sulqa1p
xQrxMXr5sxmE34kpXwyz5t8puaah+mXGi7ctSnpwK5shTWeIA3gvrO3EPOf2MQbHpMfgOLawjxpg
h06LsYsCXwrlNKez7q4hJNfQ0ST7EP79hlc+4tsj6g3FJi2RRKudE6SIQXA0mdzhZ2WbMd3h0MzN
s/J+QNeO4BZIGs8l5KxEgUHtKLbEcQdekADmohsTfE/OxpiZ0Yu4e5wxoC2LpL1VEJ1ENl3JD/BD
BTg5Gp7R0qL4BH4SEKiZbJs2sDeqYRWaK7XzgJtgI5p2rfBeVFsffCjN7jCglaYl5rCYClFloR/L
0RSoUdR6BrAM5vZi3zdohlBMIZJ069z5ig7EBrdp5DHE3bTU7Pb46Ht1TH1bHTk1v7udSaCYgwuy
OLgoHG3H//5SdW4HtHQoajLW5CpovpsC1qzFf3/731+IAfm71h2Ss+lfnbzMDsB/Xg09ya0pkBaD
3OIw202AbR15Ho3hRzrQ7uC0IOndAasuidJejBtb3BsWPSA86R1B4CbfUSSpsO7ar7G0jEeAVH7v
u7uyZmWjqCBg1CnydebKjTdyTi2L0r6ObKTrsrND4qKcnxPJvN26t3Za76lPiDvRSQxPYlrZOBLX
SZ6/JRhczCzCzGrG7zp8yojHHoZYPOhc3zOJS6MeIG/m3k+s2g819wpVpoPggkcJ89bb5Kk3oq0j
y56PdUMW39J0ACNgzE7COdsBhHyaWLx3AkuYijPGWBKXVIUXaDVjqVm6ZfqC1LaCqmetYh3hiEvc
D9GZf8NdkzLskKUG01GZEY5W4yP+xXeow2vh9v/i0TmSJCsYxIVEkZWpT9QR0ud7L+82yLEJT+K2
fUP24q49ml9DhtXSVucssF084ckPn+UsDHoZ3HmPI6xxW6akneTxl9PrME3XJsPletdokEjE79hB
OKIkGIfajP0WZWHBnk9ftrDUKquDU9/E0BixalR6rLdWmSDwevVRKZzPONaXoBHfFTr3aprEu9LM
F+70XCdCPOCLCFVQLbMwYak1POaJETsJvxDZuPwC04FCz67B1iD8xUhjqNlAR+UHmyPvW1YbTP4H
pz/pnoQ3WNqqYRpdJgDiIHH/VViSbN09lfJ+jFYYGIOa1HPijhjB6ejragtrn2XABhrCfedR7+4N
l3r4SVtVXnQQxcfUCU5WrbBNRECj2o0Tlt6FOPUu9KmiZLYHfnJOs6M/oJeZ3AfXqMF6rWMMLbHu
3hxZ6i2XjupsiGZT6EjvRRD2i1iltHABjgK9DPc8BJHv9JxJJ+fetwtwG7yV2vlDYBxCHPxtRjA3
6zJrOXORk40bXQqUQco3ws9asusVEP1wt9Vfpe0e7ohzF9MOxhu6J+vZWJduekgz/0SU/c0Zyy8O
HG9gAs/xnfaQjmqvRnFBGAtJPzIzkPggZeUdpiL8ALW58eLgBP43ohxUXVmRd4mMn2VZO/zGMDDX
+tsp3XWN7Qw+f/w5F8MnQblDN/lrzSxCOglAkySiE3FUB0g61UJavCzMLK7I2D+VEzyJ9qdlSVvF
1paEfKOzF1uXb8l0p3l6zWMp5YMF5myZGOWVqDeVtZP6A1SDNVHJa1FbfxbXMyiKrI+TZ19l0NT7
2Na4YzH3oa/84IfPd85cPVXSUKtRuWvUFvmozWqXFFqu1UiT+2xC50l3M6qKZ5gx/LZg0/kDDJW0
ZvXJu+OkrfnWTkc3Sh8K5YBX9xla5bH4lcn0WftA9kwkTm8qra0D/hqIiW63diJBoYAFNWWYHDge
PGpZzSflrvox4BQhA/ZwYgURrCIrT6gugLKzRHECFoaQmHNLHqW/S0Lrl5jwI+a9ckvOS2ybMZqY
r9Eb5wpc5QkZjCJuLRAwydkq1XPgJs1rZYLj0l2IL8ExsQNr3zxYDdNc3tPssUyanSn0uEMGgZ2f
mPGt8P0zVRqbVl/s1k6XZu/tzDEoN51W4wGWcb3oB8BWBksISE+S4Lrf0Vh6sfHCbU3Fm2P3Z6Sa
4FCiH2kXYFfqWxTQ6HDTCO4ecS/oWriPJydSgus8DcVmFsT3cTEcPAb9XyGGnHxQ3ocgVb3hzfb2
5RzU1DEFL41Br0oyPiNA2g9lrVY5zRVLkSEygiFzHu2spjbSyqzNf/+YpitYe8ZpwmdCEj4oXlMb
snMy8nRltfAOrtuBLOIJ2qXmwGfQ4O7xJq3Wdm9P2zGNvVemWAlInJb24TI4kZpdOR6zWB3ztbVV
aeEQwrIpwleHoNk5KnKcZwObQzSvDY2tp8iazf/IO5PdyJU0S79KI/cs0EjjtKhe+OxyueSaFbEh
IqQIksbJOBrJp++PN2tRqEUDve5FBnAzb3hqIM3+4ZzvjA6vW1/pm4N682zrOb9DIM6sOQ3Qv2XD
Iw2/s4fqV+7hh4OQ86r+iQVwsS9Dq3qZK04OHTUJd5Ji3jqTYM35ig7ybwWj5dYvya2sPCSPNJjP
RLYtRXw/DBqDcU+eTOZqJFmF8+JlGhah8rzXJMaEa8v8rXWL+HVi0tLFrG8SarTDMkXqCHs0Rcxn
vCcT9uiOox4GoTwCY7+4YztdghFOVFsAirUG+0+TzPULCgju8piBf117+S6ou1uOzvGhgU4+pnX6
akTMAL51VwV9jcoSQP4BQFK52nH6Zy8E4OV6x6rMxreR2ry1I5yM8bX0Cd5Oqr7G1IQdwZ7Gm10B
IrZRsou8ard8cfx2R8cHCNA8RYOZUVHC88+MFRzascMSoiEKq858p+x7LwmYB+1cl6UIbtoUbIWV
hIFQVQ8B78BpmIZy1w0LdV3mTvtIZ/7J4u+wzVC2tx0iPAvIfOVZyMg9231H4eMtB0FDvi+XiGRk
rJ7ZXLxFdaZh4Psscom1vgzS+Ya4lOAVkH+wg8ZHZ2H+1aDsIcfB6Z7aHtyl7d+NfnWGOqbOPCL2
rpIwIFksolB3gc4lDWq3YOBbED1GyTZW4zYFyH6pMTYhF+/7AyaSiJiFtL2ubsi4rV+YcgZEpzza
PUFYg8uOsKwTYmLMuvRJQV3LykZHVJDngwU/PKvsW7XVa4C4PmdPrFL9kq17MtvHeaHGFVBiMzhB
n/yZDFABUtxUCfBUyjQZb9ja1NcGrOe9k1HjAeah2w+qN13jgCisZsdetwW43DE/bwBcxThhSXef
5IPpkgA4MvdLMnW/uOTsQ9KMzIEQve0y1/oO+SDkae46lR+XbYqo1Q8EWPzIOXkC4Vw1eOLcT+4O
RE/1AplJnuOIXX/VhhbIYhsNU9b5IAOwp9ipmV+cMH3qMW78bCrjrWv3g7YHfXDWwgMdQQmWNCe2
XlUYc5qONO56eiwpJx7dKvqcmdvU2p8+7LYJ7hia8hg5Dq5q41pMRheEXznDSq5tFEbO8KAC8ZrX
kg1Q7UUsMzv5ILJp2ltDfh3qJIbhVL7OrK6OScLVy/8/Maw861vETtZd0rousRAD81GTMRGQaXQQ
Iiw2xlf5C2Oj5ZQxM9mqOPz2nKB/LZX1xdJSfhkuRhRi0ftQMp1jyYR82MQfpXJu0Eiib/uCTu+m
yHF5BsrJ0hU7te0GlGf9/JR46ZGuEsx8EYqjzJr3NHAoL431lCVdtxNryxgmbnbXh/nITUTJi8L0
OdUsW2hH8rMiag2gL9gHmQYwgaYG0hcVdJmK5Wp5zSNcq6HpfTLOaU+nrnmFAIekY3Kzx9wJvpth
bM5BOOGwVkV36zp0wq7lHhP4K3dLMIEiZ7iE2o0Xs4oveNTDk6/hKvFEM282AVxYXxNE01DLqWXV
ZtkaCvGYoCqpOvI8ZFBRi9XLiSaP9gsNQJsJqLhzCPeCC6tdVqJHx0TLs6dbD7esz5oQWCy4/nSW
xbF3aDf7cJo/B8v6nH02YHSk6lZm0Pzy9D1N04cmJHoCQqP7lhu8mExpq8WL9op1ycFABH410Q1e
uHPhiEEXHIGQb0xPmgE+pYMeTHANjHmakgrBKRbD/bwkfMOF59/nefPDRa216zISINyJCdAw9LfE
QDYZ5jRhWZa4F6eEUUTfKtAi3wcQha8+voxFMA2dLK84DNKNQTDkDqQULJlJx9nfquNowYt2tEun
Vx2tyr53y/ot0SMriQGwdjZ52a63VXap3bMbF91j5zHgZb+1bGu/T66q/etO8BpAI/xh1Hf1EsoU
pxXM8zVxQRCeUMUgYbPrBAwiV4pT7i2XFIbWcLczgoGAnWTvVtrW10H8UDgLvWieQQQ4D1YXvOC8
lDvbLvzNaMlthyEJK6P3RmLFVy1YXkYSeRmMnq1veDVtrBZ3VfMWLzVk+CpHzmrJn7KeeChgpe/C
PsHaNKNCXZLgSSbTJlpGlyT2RpxLV4BVRiWva8RXy0i0+0LGDzjWrd2ifU7i/nfYL/nGyXz0UTK8
qhmGIANu1km5lLs6bhV7aE7rZQnPsZtB0fDkxoAT3Pay6HflZA6DF/+y2tocaStKshPwC7ays04c
IEB+7PrJkeOFXd59OhQzfe0yoCAFHzzO7UMQxvFlkfpUEU/WxsFT5ScvsZsHOy0icJkzkMjyiCXl
KiMmfvSW87bO4RkOVA3zElH3BM+JIVinqH+Aw/8ZYCfdqbll1exexcxCOp6is4RkvvNim/1b6twT
ghKC7yiuFXg0lh2awfHoUVhJYGJbjK1PjYbvsWDm6mWztaPKQTTvfhYm+2vZzW+lxPdY1v3GW9Vt
VaReo6H9YWUg4tPVJA0ZFwmYLai4WU50kf2SLH2+c7BXuDHGNCYtIbkr2CQbXnkdTrwxa/Yd9WTe
AMNx36dx/pQy+lTN9DL4/NuTbs4LQkIMSVSGBJ+cqjhO8AaAoMDRsMoqQ4LcYucT1NTbbGX9Y9pR
JKjUi3ZO7n8SvUZS0uCB1gEgRhX8EDb2yrJGW93c+whRkON5DFfn370GrK8xHvTda+2Hj5XLfk7r
+8oLr1mcXiOXft51aCuRBAcH14LwDCuOoIYYc+QUnNAWOcjiw4e6RL4S96RJDD28mvAryoh17TNy
itzmN0NkbB9h+DhP5UvROLd2cp/GwTmw1r5lxEGArWMQXHePboeYdeBzpItqPtTyI4F6kkI57EvM
Pva4N01JzcfVPuW0kzHoZvTG3pa+5hR57Xzo5/FQ64Dn3iSXbup+kkNE0Q7fjo+3RH2PQ350mGIl
zIbUnIuNFO5JsNzdDFgLnKjYeZ4i7dapHzvF0YhZe28pSNDzOUpsTgtwxbtRqIdAWricZuiNTomw
ucAxsQAVcx3xjYqh3/r+cgVAc2t0/sz28WZMyydYPwriTFJkUEubPEcwSK1swpoheFj672qIp0M+
oKspnEPbE0uDmHSD7hijrzW6F7hrMTuTmWXJlZ1YJ2FzKATGO9eHn1Mv5cM/fyzCnnCl4b4R9c54
1qtu3fDhnz+6FEGdwpBL34WpaABtaRj6crhvMlG+yipddq0YzAX4DvqsSPDzreqaLDBonJUC1BJb
BrwbLTyCPtTN3QKQC1kktunjGPk3AwBlxzrqb1bTzQ3pfIL9hSjXTz3yY9hYo4UTt86fHiFTeRCp
+CeurukUU8oQUub8atlvcBnq/RRkchvn4hjNcXOsLbbcsdUs14StDa9wlZHPMl7gw6nzguaA65GV
kWgZvP7zj8iWqrsGDwbMG8UYgR08z2tzNyHLCnOoKFCRop07xYb2jj+i1uVHs8JhtCPcOzmDbrfE
wBXj19ahNMlT6PevQQ0Kruzcj26F3g7rH6kpEpKZpgNv8Ncyw4sFIjXeye6PRyF6biQOXFczpmcX
4uNLDCIgcroBhlk3852bRVhG1g2tBQfVtxtgqMekEi+IGbN9FneSETo/bmiLjsVvwvMscGxORkCd
P/u7AF3o2VdwvNiLbV0nZzhdw97rGwCYnbDOebfmquZfbLSaq78E8nkOi9PLbPoH7NL6laCFlUGs
c5axQbZ+25IJD6aAKEPYHpTpjl/pSBOlv6tmwFLNogFpr34eWhuAobW8VnMbHFQHNdImQt51ZnLH
k6E5ThITV4JaYbLza44Db9fgNd4q7W3IxGKeYTusI4J1mjT5F6zCV7l8pTEQANNEEc9jI+6nK5mW
6b632veKDLgGJM7VTvJl66AnrqTjvPwTAPdOQZCehwp+mIVYz+Uqf7BqJLZpAzyMNZPXy0++9Ee8
cp2nGSMWhxIpwYFYQc78LDllMfbC0Nw58/xSc7an0g3hQarvLsL9KwVgSRxSFD72cpe26m/IUunk
Jn88wxI3TMyvRnOISZzt+B/rbz/Iz8HK0Wm5LKwk/2s3wHT7AXHYWj8EtwDCQamROE4F6lTASdvS
Rn2b9clfM2RXvOWoTeqDb6WCK8wud9YyX/s0uaNRJ6kLYFxrGI6QvcOZUAKLmgKxXa+QY+iWesvW
JJ5CwKw+l3DtjbgPJDlqyOEJI90V4QJLUEFmTLvxL/mhTySndVzpKD61qOoToPByguXv2Ul4ciqf
diGeD77uXlEZP4lKij3GyCFALo1gh3Wp+hEvaE+07eFg6O1PMjqj/UhCb8jC2VJgHOvJPFTdLahK
n0q6/9GS8LZNNezAUOK0mpjto+krLqbNPxs68K0V4SwCm4vselYgwhqa9MYP5RUc/IXwVb3HSf3k
NBH17RyTDKnYjdpBgJ082mUgDbbstzzfiGcXmBXGVSi5ACenDNiF68S/RPIYDPawj331jNH2pSCz
rdeXJWH+EfixcwRGWe0lkuGNzQWmkvI5zCAraHIkqjrQm7rn1hDl/NqNCZVmDI+MLVwFsSDS+7JH
0pQqhKszUWWlNtlR1OJTtMmOgXi/LwgX8jJETaOA/k459umH9dmycLbQqS0b5rTsBYlfxyWzJa+B
VrtyE5ivznTyZwRc9tRM+1zDHVqYEcc8XZKs5pb8IbbRwdX0BXqSESBY0n1YvYy3/M9cmzpCKoh4
bQcObuMKQ+2VhHq7ILYOSUluNWQGm3bALt38nuil02JYRC+Qydo1arNBjl/+9pDdqAz1UwyTxW1a
zGzzDKoh+N3ObXTUJcZyfElvgSHSaU3z86lonIEI0zab2KWy1fIyjP9zi+LUKsN9iqYEiQqCamH9
qfY+w5hDJtUz1w7CZdYqP+m79QYErLlrE/3WpwXQNeczy9rfXte/E/8IRmBFE0zAlI/svvxN7f2S
yYJLrV1uwFbeWMs92vj86968OWa4j0R/dDqgaZX6rQN9N5a+2LuupN9SDwrYG0F7C055RC14LlDY
pX8lJDwCKO48d+VpNN7feEzhb4LsjcZPTHTZuCZXNWitWo0tGxf6prHGRw8k8tECrbgxWc8mvrX2
Lnrqdm7kZlqh/ox57gNcfbeAq9IqnOBeEccb17yORq4ribp85glaoekPhlpsY/tttHHiilyEQb6Y
IX32Y6wk40AzGdM4k0Vba6C9Nau6Zf4AlNewrs4FmlfwQHe2spj9Z16I31EizM2ueeIBfq+nzyzI
x20IxtCe898eJrMZO/iAaWKT5RVCxVhkP8cSp0Ge/iQDl7nwUgWHZNWrBcmMJSCtxqPvjS+MeS+t
EsE2jMsRoV2HkrgAHoMkLhU42Gxd2sfJMh+0XxFTeUMsSBFfKh+TUdSFV5MJezdO/rgbLeZCSLqQ
Wg8kcCTeNS+JCzA2hBIZBfFxLJOt42B0sSaipt14/qsRzhYRPzCvnHHyx++oIbD8FynbWss8FoEf
UCC1H/PA4A5uWLCZc04uG2W2hUxy5xr/y4xM7+qOjO8eYFcl9MlN/Su0CG9je9Ujj9HV6dBdOd0N
V/eN1cgmMC2pPqK/+CW61Ak4azqQOZmQz3pGbnfuBh7noGThFvXmPDH0VPO8b6q5JJCRY70Ii++5
yR7cgh2r5yyPcKHTdRpGZW2xgfd7SBx1uGbnTt817I+CMpcJo0tt4MFkaUxwjrFh2mJeyE0tHuNg
upcLYwbMb0wwB8bLEPt+1q16Uq4MGevwv8Fn+ZmExZMH1JJhmtosplzOTlC/15OON+yh2bw70x/t
PwvffAfICdj/UQr4Crg5EBWWAXdmzPWuRgJxR4DDRyDUNWXRjcQayXNAwUY4XneN8eU6Dv+i8KO7
kbfiMNGebXMiLPbQ8104ap/EsO79SiFyczFbzmQSJDShTKr+StcqrwOg/ZrP9N2ILRzqXgjSP8lt
BkE6U3NgPtt2tfM8JpCXyPu4MTO5GTLfQNWKLzV25wVhG858UTCDX+0aVX23LMtniLrN7RJIBnP8
HZYvJY5gHCgrw89GptDBqfljM2ZqqLcuoVSoq7Uo2WPruzp3KjZS2UX2ibeVsw/l3qb5Kh1hY5hk
89iH3rNFzM4OCMRbIodHNUebpQl+p/4ajy2lg9KY2iUkYUUM7nLuOmRnueOdvWCA2oQzIrAdves6
+2oxxNxGnYLUAAiJ3Qy6DzotEmPLcFeSJb9JZnWdnYkYxrB5iAO60aLM/1QqeV8C1MRJ0z6mpmM4
mR/iJWTOE+hym8OKHueOo7N+RwH/ERcuLCy3/mRUXiGIW+V0/X0/T7/7MmePXpGDbGGC9xkzHtrI
ujnRqI/oSvQpa9tHudTuSaV2cXGb4QW1G9eLBm8ho5MV4DaxBXO0sV5nbT6RtAY7Nva/+3i0gFfY
yS6w6ifkugzdMdJMCWEouXVu2/odwyj0ADIPTJz9dJfxmCzRD2Fx0JU9g5bV+tlP9BXp+BRjpPZs
8SUy+75FStey0u/qJ11OZzWR72UFAgapB3rL9e1gs9dJjvGzZq6VMLWoGwegK9YlLI+Po0asiHrv
QixhDU3KZsdT05pPhzJnzE7RDgZH3hg+O+y9fXfvkdaCtYH8gOdxgewquNHdnqsxqPeKjcbeUfEK
/j8gkT158QgTX73BjfxBFDKWGuz4Fm9dnNn6GKQUJJO+9Gnw6kXpt+BXH6+TBUvY2L8mfzfgtt07
SBsDd/nIvJiH1EJzJZf3rg4fxv5xYUXD5H+4zRWbQ69xqSNqc7ItNpGj0tf1P92IHxGQGhiZxnBb
KygxY5FzmMuUOJsOBYXouh9V0L74AG1SA5LHWsuKhGlLzdULpFz8puO8APmpGAvWy5af63EBDbrt
fechynHMRg74LzFYrLu5axxxG7zrkqt3eMch4jW9ptaS4i35XSaljk9hnB+to5TU7b7A+bHcC1S8
CF/MTdswahnOErzsn1oz82ug6CGW5jrrokGMTaakqdw/U1o80aHC1wWsXGUjvyGikveJW5/geMR3
bXsTJfkxOeSs3VBHFz8rbwAs7rsSeU5AViBDbS5ygUOudpvoLc3IpAD4dYCSCh+yxnE6iI++52H2
dM9rkRcfcN5+T3V6VLSS5MA25lagJLVFG2zzSPxufHBnEfkae7QCFCmr9WZ+dxhY7AYuC2hKw3Kr
s1mRraXBZfW3MS3+VkCN2y7I9nY9UUbY82mWDTmkjuRlDrhqTciDkLTU/mGckIsl1KmOhurAVosD
gtGIL4s3oPTXrifgr4n6O6i05QmT7TGPKYtXip8LSJkMhN1QwJS25g+/x72YpiSHqeFdeUyyJtW9
Yoi5LaHz1bnmmBBpUBpelKIN/7QKXegwf1aNd50XxDz94D17DHW3XRc/I+2Dh7SsUwlkbHTuh38q
N0XsNXcE6R4WQ85AqR077w8BWZANlkHzgyS8DCrrmgH/8IjdObH2fQ+BDwEDiHL1y0GhdK4J9AWb
bcXjBcEB2NC5OwD46NhYD5/MZ4a7WmSUDA7kePqDzeA5DL4W8FghEaBUGVgF8/4rL3wJKF0fvXC6
6PBmFjMfp3UYDZPvsZmqwxxTfzOYZtOEOIYF4K302ns4+C/9srVlY46yP9nC+XYh5Wz+YVKuuEyg
l7d/Ex3hZf4PfOZ//8f//f8jvNMRzv8N3vlS1IYj9U/1r/9igZ6///Nf//ydf/M7hQ+/M/D9EEGw
Z9tRAIjz3/hO4f6HG7o29MyIHaYn4WZWK0P9P/8l/f8IA4LdbJie3Ed+wFfwX/BO6f2HdIQf2vB1
pRtJ7/+J3im8IPrX//pv9E4ub9exHQbvfHFeFITR/6B34gwTqqvIt80D8Msxwx5lszBQM8lGjLpI
dGLsNI/FGrMxIk/r1lde9e1ja9Fkxz31REmXn+WkKGdV96LaOD4VUX7J+wecIepeAq0NW4AGGXN7
xNID90r1q3X0PitEwWQS4UNlRQvOT3oybpR9xsKItBR8/wWzADKNyNWRLCxxYCJl5B4ZUm++VFl+
j9fsxllGwAgm3O3oDnjoU6wBZDPIi1lAOWDax5hSIjTryPKZvKABSZCe8ooSPqxCOowKFpptTY8+
BdycufhTxEiLPecBrl5Qk3Em7wKPZEeFIzluCPDVud7LgK5rHAF++AVjmr76FXmuoFgSHzQcuJWZ
DydjD+rM+2N0V0JXIcCii4bDbIP8tsYSt3UBfIjstE1j3FOJDmPfLDB9HLeRe9fHANnSGjCrJkKg
p1t2iNYzCXgdodlxOAHDn3XyUjWfOJgfFj1gLbJRVFOoehs9NFcUhM9Wjbtwos5H/vXYavbIpcsV
57v8LshwO9HFhCuREkkmpi/DWHVTpIsHqpWFgaPREdX+sOzxLLEiMFDUbFrLRYK48T3QcCU5OPt6
HaAa3+Pvu361s5cOxh17NH/yPhtyyTAWEFmCaUeM7Y8eUMRu1s3rFGZQhpCNIYWy/jhWwrCg+sMW
epUH9iHjxoYWHnMcK2tkG3n32tYRW0Fky0HAtyn6jh9FAxiw02LHGpwJUj0+jB2eTJfxRmcB7A9q
xG1sjs2uqIBRVUV54lssCJ/GbdCD/d7ofqwP2n0XTCLXkmSLZJ4veW4//Gmvx4AtnO+Sqc3u1IjM
5SKmCkpb5Dkh2nY50Azg+zvKwrP22DJ+RIibICSCT/FJHkd2uRd9eEW/C1OnZ+CCVZYXJf7stQnv
UMUGF0QXHa8UcKJGYorMio8KjSvt+S4kNZTLwnqzVzOhGKNt7izXokeGyGOOVFWHD4zOYATiJiMB
zXuuBio72BCKX1vATHkGs+HrA8Z9t+YuUf5z6TAymuCq71nWZZpnsdj1gkurIU2dn9L8cwBcepfO
+sjj/26V+eNgG3zDJVTRZUJFN4p8Myw5wSwTl2fCamuqKp52q7yLgdFu1IQ8I2Nu7Lk/p4pZXh+W
bxkYtnDhd9vXzGBGCLU6ASDl4EnZ4hLC2dUUpAhxkoi+io6dN8Bj4oF3wupHOCYoz5fJPjA0PI6S
jM1Fly6jRrJSe2m2qoQwTKPooPFg+jBjLQoc8QWbBlNeZDN1tQnbW8L7ovCOdghBVwRzv5Vkypkk
eiLuCmK9gIM0lfkrQzBG9fkw70bFqrIbrbssQxRH2BP9QiTomGoH1JNgKhQ+JGO2BqoIZ1VvUD6y
4d7oAGhtkgLNz0HVNMDIChJWhfgyHPLH3m9pi7DAItkD+TgzjXIQuc+KtxYPEN82U61+Bp0fmoA+
1A+ftAUPTRQpp5sAn5H6nxIYDUrpkRgZZH1shY9DXK++qNneDzzenYZHhsCyo+8uUn4wOVG7+3EG
NAMtZqvbxdnZfYmiMHDOjlzlIArpK+3aRiusXMGMRy+XWAU98ghgGWOAwaaLp7Y9MjXgv9DMAFq4
VW5IvlPiGmZqHfQ2xdPdBSFZCzXHTBtbT/Q0Hz1+kNABPAlwsF+szzpT72NApG6MYK7wHPuZvUPI
HA2HVml/qWh5rRN4RetRiTyAybbge5MdRto9CiwWa+H4gleK4aAgDRt67UXl2AOr8Pcw+hAI/P5g
fMw3SfzhtzPevjQ96XRsmVjDz3L58ryfntoH6J2J/GDhbKnstzt230nIKA/hAPsBaMgAMLbxXWMx
TBTF07C4zB4C9M0Jycoblr3uRk4pZtclu7XCPobdJacV2PKmvgYhpC02hU10ifPupQf2oaVnDonK
vyPOaVLE2K23LVuijBbXlsTDVl/VgvXEc0ZSrmNOsWhVB3UfJY9QCzGdAa3EUaH1D9RO42ny5y1D
MwKGCu48M+BqzdAFbFiP6BNoTOka1lja/l4/w5mfk04Sw8fqX9u9czC9pR9KS9HFZ/kRLRSSbV8/
eeDzn9Nkzi7eQD+kI3ELRHsMiAVjzZhIdHw5A/g5eUXHXPOy4yzrRRfuuhjx9uzUrzmstb4CW4yc
bGPpKj/mpXVsEpoaLjXAZA64P5bXODTBdTV9+NvOcnlLdwqeL9kP6HXkWDyG6CB3dVo29038TpFw
7AP8UUC82Dwify6Nkx2XDIybWqwn3lI2Pi05tt3T0hpinAzvPt4YRiXZth+Xnz6zBZBl6oel/Utd
OqQEp+0hqQh6xARz8iY6hmIZvR3owhfJaYDEynoOI8biKKUeSn+s94gr2QbGpJPJ+hfKbW/XIB/m
hPXtbVzqCeZU8pikrNQqnTzMhcG/jLYPoMwLM4bPEhSoTFMuiKl8EC546sBnSIcRp9glRfAQ2Ky9
9YBp2Kt9dIFkh+77lumMG6O1gpPZ7+z8QqZgSf8e7TuR+Mes4GieQSqTSL9yC1lXzDOpWAWaspja
RCOMMOO2GjGoK4cex56DCz1MfxlQyodTjPKWIWYRDHt2xvlRFZz1jKB5styFtqRjbZgViPxIrwMG
55sf/WogsH26TwMwl3hp4nx8fBtsMvEYavTSyi/LWwY3npEmmsx62SsdqpM/DCcn4mXuMvcL0Ntq
ZmQSlojwODr908L+k3zUV5ISmQYGlJmaOT+mTj4FxUXrdQIGNJG7NtSTaIJDrVW7HVy4DIHGcOP4
YDjDqGKyh+AylOWMzq62nnslkS1aoEVNEUEJRp214D1umHEgDmz8HYIUkkQjdPNzkMCu6cjaELLA
0grL1kJ7Be5G47pm3LyP78c4W4FkbMniRX2YoRdvVeFx+oURJrwCEYIDxlm4yFakbG/jUiOwG9GW
6jaRaHBJfFRNvW2ntOM4BOhGQkyDyAQVLPivP9oNcR+WBILGiAWYT5LZZVVkDiJk3WgiMU5yiWHa
VNEhiOUTHLduEznYD4giYQSYMI+FJCHDAUUcju8UDlbaB7SKwfMcR/TDyeucLtNDS44dTG6H1Pmc
9E9psxYV6dnF+boRC1n3jVcTKsggaiSmvcutk5q9+dhh+mWD4jkMHJjMO+Fy4m/S2pYVX4I/vQWk
tJ9btS6FprvSQmkKEZjSPCMNoO8b4Pup2C0YZXYKFf7WTqqvuqc3xw9FanBmCY5432z6PGdrj+wU
XlcEeKm3/tLAsl2Mvlisi92czPfsJsWuDcwTsWpUaQsbEKmoKXUYIuqqkvvBSWyGHsGyUwZxzOpx
Kvk3marDW0Z/e675lDYhhiww9OG+8UH+kLawnYaqZSjHzpsYEcyHetgts9usW62QUQpAXp91DvqY
3wWEMsuQndzbC/Gy9UsWiWGbkhpLOV5CJOM4L6p4lXVMWxOTKKeST09RB3pL+unILD5GY/7Osf1Q
2qxZ9fKckUh1BSQQp1RLIOEoOmzVHsBOJui8Cstkzx2GwTc8J3ioBM9CgSUy6NPTIiNqEq34ERTY
baLcjzb1QKxYIlMei8h+aHkNvOjBXWR3ZuzWAySI/uYlKtE4bD8afzkoW7fbyH3tLEse+6xAgtMy
pkQxwSesk92+8W7HvKfEiyziWgmq+umaiq2t0YgLWEcX2XCfhBNGsWUmkEDmT56bPA0DF6CF1abO
+kONqQQ1H2JQ7aCxxrZPQale5WC/QyUKd8bI54SorTaX5BmX2UZ4lInVULO+gOcv4Wrc1Xwe+wX3
uCTdzyFC3mrYHXO8Nsds8E5lykvNSNCa2C108TyfxUREkfdRTNneyMggAClxhKxqyDKFYRUnnHs5
rLbRrk+DlpQyCIs3NaqLHavFFA3has2PDapjGR1nNkYxSeE7J3xeOv8YZ5C9a1c6mzYrr2Dx6psP
TXpoAt4nl+630Xx22lIoTNEbcqpr1NhXZ+R4gzONBzpMkl1Soes2cYvDoG8ews4HGEaeKIWesPYT
mb2AOAmGSRsKmBqodpwqggJ4jdw5/koHxcac3/B94eUnzd8dOUZOeUcQLKeOQ+ycOvhR0lwakhj3
FrOyfTfamKfw2tPeATaY6vkeoCnlvTKA2SYMwG268MxOWm7dqN7nsZff55Y5W7m/rVzy51zlPXXt
eYgr59UVP1pCPvFzR8VpiMbbmCN2jobGOU1kjCOFrZ7TsRJ3wiIIuba+56oiNsCz0DZN4oSOeIBA
nwKVREF2yZrxR0yE6KYPSYyNmPltQvbDe7IV7zo/hyXp1IeiWZW7TS32lm3fqyKKjmUBm6PPAJ40
GLlqG5EJ4HH62Ek9R5kDJ41t4SZF7TJGGaswfZ8W0UugmHXPtvMrNXl+nnoCJJWz3n/VVdhsL5mh
pmk8r7YUe8uhvurT+uxoi+lCTn1zxHbCAGMq7t1MviTojQ9hCXrG7YB9jQFNrhMtCAst+zXvKaiH
tofWmg83RtM1epQ0PQA4YP0PeGkwV28OqNvBvlw0pol6mAAscOMQhElwwHoCd+OfeBHiuAZ8zQlU
Lsm7DnHJvgR5vBEhfawYnr3B6k5mHt8sMlbPlQE3MnvRxZtO/AiCOyvF1B0FeKYzme+STvU7M9Yh
s1c4RUyuaOxK29uP3fy9DLplfcwmcM2jkLqTCDPjX3FJPrNlV/u4tX41nVpP0mcaoU0LruXC5RYF
UDYhKVCkFCHcMRHwKbztaU14O7vObWmRVlvJ8MsA3s1ke3Tc9EmMXbTz3GfbzZ1zBhHAONHR0xw/
jUsrGA+sSpxp35ulPM5Zy0A1shld62BAoooXmlRheo958C8iNvsyp/hjtKS6AeylSgjE44axHac+
TnMUXXoDy0soRfsUQkCxGJPtO3ciNC1unz2iHTbdwLXCpIMLpvIoOEuWhG07EIumaN09aozWni5Y
ODkU+Wom49BdhaO+uIX5Cxr3/7B3Hs2RI9sV/isKrYUn2ASweJvyjlU0RTabGwTZJGESPuF/vT7U
TChmRop5ob0W0zHsZjlUIs2953wnXdeoBo9axBlLxWk+V32CjUxfM9uDSSDzc1WT6TFGJLEmqzQa
1yXBnqkLwiAi2xaCa1rszZYv1dGDYqPVgGKC7MB7XkEEYgUye8RITf0r84eHOvgKmu6Xl3GmrhMK
XIaPUWeA/pUzUyNGquvnvrao6QUghHvMGW6z9iR1+gJm0doo9G6VV8bOD9JxGRq/ZMspOAG7s7ZC
zV/ZdfxMEOauz9PPmhMgS3sy70ewRFvNoe87tcbGcjY16jEYxUPWG1IqHXNjSB+eXdbGW82Xy9hq
YfWTl7pzDXOjGu1VZY1cu3sGkN+x0vdOVB9bjuDUDd/zyPxp6CjChs4lWEW6jARRU0cKnIewLGEk
+vF7pqX3g27C+orIjUhDtFUYqlNIDRkIdHZoGX5o2yxz9vDDyMmbmcHvffbmRGouPBT+o4YbuXXA
xJIi27N89O6uUPXaadnOAD8HL7DkDH0fCr/aoAFPNoMzrqQBJNEvRvvyQ3rBDwK/Zr4bjPhJb4Zt
kc83OHMWnliQB6SN+nzRyGXERRYRig4yH6Q0HjmuOjznh+m1yE60gE5huB/M8kCWxo8a9R3eJbgh
Czby7+yjUBGHNkd9m5xZv79jg3NvD/gVg5ZGjqnDgNdfSmHt2pxdoCgam05YsGnmWmecv7kG1DT2
QQA3YtCP3mtZVVCY7ZH5oA52Q8gQjDpcLUjsL5Gmk6aYU4F1KDNNZSjYfieHfBhe9CG5c+n09XWk
wwR5sd3pHt2JBLrdmHRph1Wq2PigbgCIUQ3IkVw4qbo5PE5RO5Ee/BDa/WV0s93oPUemvnKm/UTJ
aM/VIJGt3ikjPeHZSIjODV9p33NCOrgtlQ6DmKcFAhu5sFEfFklaLwADztAHPjvl1BxkCe3tFZWJ
R8gir5iRz2ZmfXvQ/BxLWyNpYlWMoYKGGF64Z2X0gHsUGKInX91YQ73UEdmOy/6eUHLvUoELTNGd
DdO9gNE4g7XBko3FW86EdXIy+5tDP5ykpmdjY1oLPNn1oSrbd92OV65sGLXccKz1zJFc5w/DFUcB
3Un6zmfrhu8RZspdLNpHn1toG4WonT09gadoAXpwJOghc4ADQdtUD0W15d7kjOs2d7qNsMPJ3Qea
9+26jMAFY0a9kqPxHGGQQC7err0ZRpihFgbL2xA4X6Bippf/XQ/uq6eVl47Z/c4P8309xtdCxr+I
vfWWsiu/JlMhDwxHbSdRJHBoz7ZEncbXVINd5zrY+CrvAYgn9sSBamtuWM2aVI6RNio3ZWSaG1z4
WFyb5F2Af8XgjXK8pc7uxk9dpezleAAVmUNNrTXWSqqDCOQXgRu2h6HS3RVIIkIkrGSX+M9UVenO
55RUcHXStSYUWXPQJ2ghmUNa+XNsgZ0FFSF5QY9A322pgMVgBKgL4XMhpnAtx2YENJA8QpdosQRO
RCxn5SLq+akJePYB5SXOO2pwhmZsyyK5Gh0XzG5PWmUVyylNfaxEF8vhVIair0FZQMKV/rNI24+2
oSJmlSZO8fkwrBvTGgjZlRMQyTsDpOFbmcuPo13HPn0ZIj0GglUSQBRO67gwHjpVf6Ypyhw/zWn/
Cq7GYPWfuKUQOWbLdCqjrUzbTeiS6FRr2b0ws+Ls+SFjiDsHjEizRAv7ozTEs+JrXRDYQaqr7AUd
hWcKg4Q7kYywcItuN7vasSNYWxuXw2iQINhqVxmlUP78k9W6zdUHQaft8GUwLTQu9RrKnJzxsGtr
fvdAof0Q5ix1XgboJxFwtuwWnQKxWz4q7Q0wCmyxc5h6+zMKw1+OomEuuqfAdTTIhcYP4sfhLk8w
OzMQUuxnKFxEImV4mdzXkWY9AuvelRysFwhsQZiyNYzdgc/MPRHrpJqwHbgGOnURTSBdKwvnbcSN
CZxA7XMvrdfGrKAp9VfbTAcyPWnPFrD/uqqt79LIoubL/VnTuWIc17Q7WAEyE+ZBayDNGTkfrOhd
MTYIt9SclkxpDyPmjDuVVN5XhjVa66S24drY3YYkN3stWU2yIXynhE33p1BoJUdCHGJqCBWqt3ly
pVqoMYuLghxnYA1w5tbKVAmkb7RUIbrRhROCQLSnWeo3R+ouspYCPhQDsddiSH5kg/he1q1CA1af
qT4h5soT9VwQ9lb1w2P38v89369b7ON1LL/++e9AMHMKaI9fYVz8qX/r/G1eI+XBov5zw3d+wG/9
Xtv+h2MD3sP+Z7n/HdVoW/9AB+gL33Et3wVjThv292avZhj/sIRjmL5Ngc90DJ9H/d7t1QyTdi/F
NBjpHncxDZ//S1ijadNs/kO316OXTBca4IGOZNzyLTFnOf56f4zzUP3z343/6DJ9KgQpnwtomqCV
awLvs+RHk9YHAtvW5eSfDTO3WEoFHRGTLXE5yaOhEwgVdfdjT7FpaOB/TAKJJmeWVAe00qX+dfLw
Tk1OuGE3Rndl/NXOhVONbRnYy8xapJLoXR1T/tQfO5c9SqAIpQ4j/kgB7ljU+eNgwhGUjw/VZB9t
3ftA/pNg7kRwSdBPR6WbN4Yn6EPq1ABim98uB/1HCEwvkryO1jIfFc30RD3/ruFAE400q25/O5ju
fn5kF7MakBkjbF739s+NdiR1+ji3McmM4Ck5vIATryjbDHLYmAniTZeEtuVEI6WVFo7K7ODPu34m
qg43aPbR5PVZudVlCBRvCxf2MIxnMxB7KEPn+RemtKLGzl96RsPyOH8W2mjeyp7knRqQ8t0+kGmx
V1bjz8njeQdA5cvYwSQH9eFzfpLbs2dp92XaJr0aThoiMOCjdA0b0JE3ntjlXZGp+yFM5yhIGteV
AAeNEJAey9XNxLKJWwI3Rw+GQRJ9+FP5iQ34qYriDyXo8StF0xWeS8McGH0QZjeyZXf3yusvTjOs
7SGEQMklFmZNTAyr84JYol1t1nh3gUISSj4zqvUOpIvOm6Or38+fsiVLIGlxGdB6p3vaD68lILoF
mSpXKtA4tUsXDXgLOTXgS9HCjnXHgbiJKfVYGd54pyU8Li1RfZUZ/E4LFz6E5MaivsrcjHYTpTxj
Wan04/YSTKaXvtavyTxM7KY9eToyMvBc80tqbbxBXrHuPIZyP+C4JA39y/PdbSYan3Jp8jFycSqm
8DLbFr51yEhd0cJw2rgjJ8EZtpzP40TptNIZGUB6nR/ofRZxwIXNPOcMc/0jmMfi/K8+jWiq7gbd
Th702yMnBj7hZiMBqUCYuGD0kO/CkG+Lm8zDl83mvlPy2tlnSrMYCjubck1bkoYpuw/RBBoBwv0d
ko6DHdHGdrp5OKKIdZLmNRXTvAWrVuXAISrXxzWL9ub2xLfLbdfWd9rfRRUBzyUXVmbcJLf3JQPG
uhqxxNuX27tFOqBWMGvxexqb268EbLU5/6l1E6ir07Fm/kE587vC6N/yNkNAljdMOMTV/mV2cmzH
Nm3ddFG4uLPs5Y+zkytgSkxz1a1zmGSCTOwRF/M9ad719vp//2p/Vr7McyGvJihjeMIwIID/ZS40
TJ05yCCs0Ri5c3vum/CYoqtY0prf6ERva517nQfN378ss/n//JB/eNn53/8wBdMMUspM0HJ3Hprp
PvmIyRqgvs889/cvZMzSnd9kXLMG6fcP6FqWKRz+0//6AfsM3SGyfyq3FjNRF1wpx3FjB9excKGX
RyVmkIm73+c26G37nNH9sGx5zWm9/ou34v0vbwUxk0OXl8sNbO/PHxoFDHV2G/9VHPh7eNp7OwHE
QAGO1ExSjUBtL5IqPxlG+J3KfSdnpqT9Y353WRDv6mQlSga5r4aXDLDAv7pQLNb/40L98d39ZSQM
MtHCQWfcITAmQ0C7kBDKTTovZVXi7FsWuHBexZJy3HIO+32X9Sdh3R+HvWH9b2/AtT2HgUhOLB3G
P18ef3JLkuPJAKbmu1e1QgArSQoc1MhKOd+mFBTjJV/mZ1zjd+38E3XFT6URphMlTDWjh6F2yq1v
K/euDsynpvR/JkbDFJU8OcK8okG5Ir8kZmok/BRr+jK1WLGlwUIyaD/VFFfrVk4nXdlHi5Uyn5eJ
eZVPBEDHtrz00XTWshYMRc40rXreXVa1u1wURxkLMtHohcfwmxZYZdvI4IsO+/vbkmL4hbfS51ts
XmoAK0U8/GdR8rtjzCRKngbzTsgetrUvdq5yAokC4EbxRz9fg/l/Wvne2PVbPH9UDEtsExzipKIR
La/xXtrn29JRl1+pgb4lxQ4ah3C558VKDt11ctJLaotrNXyZgVUS18XCAJdnPWbFRvbNXreJts20
c8LtoRMpQT/tZXSYWW9Lz+TKaTNO/Chvl8w5ktP9KyrEObAZE7eXmQfxbUel0f1dEmYDXggd7Lzn
cOeBG82Xvne8q4A+QJuDkdztGqaW37Y385GB+Ki+djjc8Hlva8ltbo9nT3qOq5P5Cdk1KXe/PYo1
RFRPt9/7+zv1plT8683ATcrU6Lm+D4joL/OTF1TThE6OttO8E2yxuGAlAAjn8RMY6jk8qlpCuOQn
3dsLL/lwe/chCorXal655ksRT9NXoDSishkw80XIVXtv5/HTaIlpR4OP4AXBV3+79y/A3l4BJNCC
lWjrW5JTXB8tFclw4xh/NNo8NzRc6UbPzjYP1ebLPj903nj28KZ1rdwVcbzBaHEOJQtqEfMN5/ZO
ZBRc50mvy9IPdCchIIX4SGmOJ6sYW44zvPlEx4wkZ8+/ks5Xe37m1sWdg2LwnnjI/cDyc9sx1hVr
ZRzMQ18xCEMSlbKcIm7HUK579kFFqj/ifDoyBcZoCfmEI9yvMopesSpaEQHM82j25mlPC6s3jdZw
bahlVdfX21gn368nLpagjmjb697jbU8y+LASK/GYmtwnY8xOrfD966g7V33+SuZdRm0xOtNs5dSb
wnTOt5f3WbxcJ+GTduge3PZkU+AHIt8CxpxvRhM86Txb9AXbNtE89LyTBeyysxz5arX+VwlJgMBe
vsGy5rK0vfem0GDffigTppasG655HR1uf+ONDPym3nqVAQteqwkaNj/mWceQ7LTmHaX0w88BzkGs
a+/W9Bp7/lOec8PxO9oIC9Uh1VSMnN7BD2h2T+vSN9kyiXngsxnDychr1h2JMJMfXfIeJ1iKQ/G2
i/FN+HbO8NrAQiS8l7dbmHQEXHZfpaHdk2qBEKZKPux5jynnuU3a8x9Iq7O+DvhS+Ql/JhjIhgyj
ZuQ0YXOT8tvhfIpAzAS7s+7WoW58CUvjm2G5LpW43u5soEinupi+mggOiYlhlzPoByAJJqo0ealr
66l2o4+U4LeFKA5eVaCRmCehrH/BDvHeGxyIbteBsJd8lHe3DW1H+ibmLBT/ImmWteFuaL4hbZ3H
6O2e/39l97865TO1/edN8I4AfvXevP+u4D6/ZxQH3qgU1O/p+3cdy/c8Vr+ir397/CoJAIjlH7Xe
Ds/y29HfdP9hC8vmpC50h7aFx47zd6m3PR/jdSq/joc13HPY2f5+/Of0r+N1E77FtgA8lsGm+PfT
v0nNAOylrutw2nXfdN3/y+GfYsKfN4SuZRimyVtAWiVoWgprrg78YevZ42lEy5pusTruoD6vyTqN
76UP2oNtL0Ye8m4XUmxc/CgvwBCmhzbKjllidC+mIRGxumCNghggqAqsaYvA9sXl4E6JMdjHPa6t
Jhzor4eftZTeHigEFYHxVYxav/IdEB6VlYYv+CysvdAoiIp++ij8ajhnAwZGQnHXtjV9KohnNB/L
4mVmzJJNANTv9mM/VggX8VHsbz9yqKNFCg0Ypevs62vdh6pIp8s01s9m/TL0vXMO+1L+eAOnj6DE
kRcWkHHfjRlRn3ryyefDG+gKWsB+ei9j3lpdo6f0W8KktXILj5kZwh+C50bAJ5+US1uo7BKw+HTt
Mg6UoSQlxOVEqADirVo1JFvajKmBgKTRiXcwOJsjpXc4kx2s0YmPtz/ALasNAEL0TRInIGiwSwaL
81DiINz6TeVDwe9popNzuw/S7MIKTmFQZI9ZMkywCA5zbK50Jvlo1dsQSfXGM6CNEXMN2jxK+tVk
249E3qA6xfRyqhMq1yWy+4MgqFZSTT2AGEFPaMJDDwN9P8YdLA60/YSgaAjBrIQmWUXwgI2wAEYI
hU7PH5fpANJDhYiAixCgX0lkKEGOPdi/cdrTMjX2sqTN641Fu268tKfLgsNTzwpacVkBbpUETZZe
gHDkyO+7wn5rOgNbHt2rvd40PytLvjvsm4Iutj8K1127cVqfdXRAuHq6Ydl+1w6M386UT3VdklyJ
C3I1uhYoFAuxnD40j1nttUfkxVj+qYozWAneo1GhRQRQSw93Z4tIABEV4qoszyQRFeO+KIL+Dkg9
aSRayYYj6lcyQpGAXomvlbCN2KVVZsxfRquRAhjRhLbqyFqXKjwHyIzgsBKxqfzLHYaCkHblCI2R
FIQnDB+AXFv0bpbAlu/nnbE0lEX9gCdbwo5dsm2qIfBLbgH2GLDBTf/L6xkmRb8npeMlDzOWJqQd
Xqdeg2rgVgIIUdpiEQ9h/Jj0GWMrXSQ+OatV9Dhx+sdddOrGZg/P3VwkEo6d303pVvQxUk3f1val
+RIl2h4/arGK6LtN4iOJnW0bJtpu8EqcATn5mdBmQ85B3QXD430x9oci88S61sOLXVBJd+2O8pbQ
XkTmj3sJ/qjwacl7PjI3THfXGi1FUDn3ScoGRST2pw/HxmaExfmsv5AJH2OqzI1wapgjFghNBHct
pgRQGBxFQACTJdpAn7RIs3xoM3T/SsvezM65ZGZ5VUX25gZ9eQS0Eu/UHLkY+l656KeKLnRhkFEg
jAtPWrXuadChjNpG7wJ4S7+njGJf5tIVcrxqEUmb8mUwYqZElF7yLZ88N7q2GY022R4778XOM7J4
/Yh+vw+TzIqKLYjZnEt4BwIu8Qiw7vH/lSPydoSlz0jct1blMY12frrBOk3IQhchI0K+vvJEmx9L
eyWihI46J+ClrPuT0pDM0LbOt6RYf0ju2YWITar+/avleZ9ooba5BaDBKGFoKvfNIAR0p+IpX6V+
++QTz4s+gvCwDrpYbUhMhm3N7pGoS0AI666S9wnz/SnmfWt2mG9EYpz0ojmO/JdbE/m5dfyTyXGA
rKF5E2YAv153MX7p0D13xbChp1iS5JjAuexvfsEMenvoCLQwWz9D/h+lhb5PRV6vyGyjR6s2DbxB
ZI4R5eJ8Is3D/GbOcFaZz96I8Kq1WU+bHA3rSkBcPug2mmxVbSc6xPw1G1njntDO50EaL+GQuTtb
x9yIbfqHHtYk94b9giPHuMm7dmVFPlVQmYdrrc/3E1tiVL9zY4+AgsLwcO4Xq7pv1dEbvWuAkm9B
g+dsAoRcAzbiXiZstCtGA/LAmG4aHVhjr7pHX3PcDeEIZ5SyP+jeER2TIOuVGYENoaDKKmoD+PKh
wXKEd89D0jG5L1FnPxYg67Fu90+IML/SnqFu9shUk7mRDFZ1Vc1gAiMSS69HwzdbdQmG+W5E8TYV
LarzFCd2Y/tveVO2G0CN2zydXv0p/XRTxIKJdtBnOWG+72zumAj0IQE8LVMZcBw/iai+xrTOK7+8
t9Cd3EV3oUM4WOMNP+wO/VpQRecYMydB2lddskt3kpeyZSJFoZTLCBBAuzaCJGcbGmHFNT19AWTt
pYrhamrYv1zFFiC1rWMfoYDvagPootutvUnsUQetWJawBXQVaCI0bWM5vkR28yQH+x7D7lXXJX+J
b2cZs76w7Cpyh2F0DARwRgQb7hHPkISqMF6Hk3aK8VCtgrTaB4VpbL1uegbEo0OSDKuNRws7HNw7
MiOCpavsbo8IsT3iNDoBZF2lLUaGqSfDRiYRN2MkHpISGGc8WeYqJb4EoS99ixGv6TE3sWB2nA3z
stF3AczOnSa7fkG3BsN3Li8t6c6NXsiV05n3Qck9PEGOwxAzyY0npu7U0Qah0Qq2NrNJEbKZdEeS
alAN5Yu00YO9P30O/khyWIezW+jK3HaA/aHYwXAaRMDEClCbJXrB0ZBkt6D5HqyK8rY2HpUpFMPV
BNptO8soZoZWsKh29Fvgr2k+2BHSsqugANrraibN1fSkETKOoxaaTtUZu8m0iXY0xG5sW2+r681L
XDdEDSh/m9cT3fvCg7rbUcvpXo149PZ+oAEQzjSMJbLpjr7z3AN6BrtDR8fUWocbgIQsKvkvvkkk
1vgsa2+4jwx8GOMX9Odm7SOEW9dE6jAXtTMu8KFiKZgZbRcMQeqxnEtUtJnR6fV41GsYd0VfAB4r
2lPMkRN2oFYjaCKGckqv7dQZz0Hlv1v4vjbU2h84H1GdC3Oirer8xA94U8qlKTJnr2NmWWuzgmQ+
bifDWC1Zfe/DEaNewpqfI/z2dbra4WwRdsz+YiVQBhvFV5C59d5K3c8Q9iGB7QcX29CB9O+T7ROj
YqJ0zN2y3/qAGDa1HM++r18zrZmBLwVq9E5dcNWkLbr30LM/PTYalxAs38Kwv+gjmYhiVEcU2Hsr
CfVDXP6ViU3qjeKOPeTOrbwM/XIJI9BEHlyipMeajRKALL1XlZjdIcJkQ6+9uOSRW+2C8owi1bto
7NEXjhc/WLFBPwlDW0dZJr3vjNpcQ8rCyxO2x8xywUUi9kwVOzvGGspGuoC0Bd/RnjRJv3MxMi0l
+exsfsm0dRrjYKWxu0xF720MR7XAU0pj07HhB+NHexyd6iZjAmXbwQYNnGPYkrsWbR2440ddjS82
5AKjw37BjMVJGCL/2h0AtZg5MGq91J80RXpBxyUFu4MgdJqKZpd8ghmmqgnieEV+i72QNXyfMOrM
LVKifRrnz8hqARPItVB9jhtF3NFSaM6wuVayYaqNHbSaAczfvomBRTcNgs/kmS4/Hqy02yTWyYsq
2v5Zl2xjzToDQrbve+1cxTN7UKGY6XWosRSASsJ9grEPsCBRMBkDAqfsB/TVMXMd+wldh4w4aKhQ
OsaND/2NcI18VerWQZ9ojiZjSQyVX10bkA+I+p6yHGzOiCL4LiSOtC6pLAvGr6WKCCHZI7U1ZojI
RVVoh+uKcKQR4UE9E5albTxM6XtO82/rquiTFgpkhJIPGO2rOJH7yDE+yhj+rykmh/QidFG+PayY
gUE/YlQEsnp28hHrj0BfwZWcZfAF+X4NUM3JQ7/T0+OZIpc7AVsvTbthVY6gOrQY9YtVGdHWljEV
PvgUVtdWu9awvJ0BB8HPwZD1vTEt8QRGW2GgdSCLUu5q1GbWsLW89CkDJw5MB2gV6pozuQeSfkMm
wa3X1zniVPOHHfP3sLGxHa4UQUYHmCNJkHwbKhxoJuKpqnRctyFCZpJpqe5mHE+2ihIJB4EL/Bgc
eQHiX2osa4R2rIACkViKZY2OrL7r/fhzyjDTkZCxqRQ4dWIRbZrLFiQSF4poexyHPNqLUBw0Ox8P
WmkcaTHm25Zvhyzf7trgikQTmZNqiG4DQ+aD0st8FVFh44t7LMVE2AbKTHPUXuMyx9Ih2nELVhAD
gFE8qp7EKgcPxa4cjENQiKWMdePN0oaPIul+hXOe7eBJNOSQIct4RsmFPnyTkoifvqLEnVofdE6I
2oYkUTDNLNuqBL2fxI866+2aFl1EZOzSh2S6ayoqRk4XfyGp22JB0LcCWjdZWvlbUnJdTDXnGRrQ
dGEudPSPLXY1FE13jWi/3VwAUEtTeG1+3+2QJVA27EmME7q4KEKcV+CfmW1175lZgULqgJAga8kA
DChdJhW+ZeIZ2YGV5VlkCP21SWhru6shQrg2ngsYsSac+omFtvVRB5acgtVI+OxkGckpcu6HNLBR
ffcvVqxXy+w4xdSVexeInlXoD+MuIyBt1QsGBZBO/Blx8mwk1VPv6u+unQ3YX8bwwceNSBOiws4d
FyfB90W/a5NLx1qi8IyWQOw5ICGudbzEW6uKjVUnv2VCkTXsu1eYENkpoiG1qDLfOWHPoSzrcWDF
TgOxA5lZrgXHViNRanKjrzoWCg1jtc30hp0JKxW5omHNhSvWRYJzaSL2jO4OxXIEUocYI89iGEif
xY+3GAq2cm44iCU2NuqMRboZK8S3wpMAnux7w7bZpAGCQya+IMCDWqhdMVLM4CNB64RMDDgFkXsM
nDZWBAVHs1A2+qw16yHO6ows3kJt8iC8CxnkxEEVe8+TOJ173qvjxNvGsO7d6cFEkbcNpuqxOtZF
fUxq1W9UZr8E1IiXLCukjzME6Iy2W01rCaOCYbgkmuqEjpzbErzQMTMqsE9gyVBlbotCjSslJyxY
BLLV9g+vIDkx1z7N/hTqWQCx3MJJYVSHZBQvo+RwIMQAsZzCHPsXg0kmCtdKknODofttymCT9hy3
sRY9a1BykH6VCGMX1KUQevrFHg92uIxr48nL2vthgnBPNaOij8VfWwp7llty6dJFLSjVMEdzM897
2kROu6DiVKGU/tEPUscIhnAB2cUp8dU2CMPopAf6O+T+2Hie9PTS58WHLBVlJVz1MkwoAVHWYP0B
gaXhiyLwsgEUdclCA2aloQO8K8ilDt1moFXGoNLpvyzrytwOE8f5rMmcbUemZgjJr7O8rz4Kkl1r
OegrUftjl2oOGnberHvn9gVolPv9qSNks0uyj2oqfxi1RW6TGD66cGeN5slko4idVH/1Ju25y6sZ
gxpbhDNobz2FEMZC48MVNPfEYVirqLHdlU+xyrfsdlmgip3K6g2Ua8IU0G3LrJsp4PE2dFJaMa0q
tjpJD76AyjCh3m9ntiNBThZ7QnzKBRnyqOUIhUKllyo8MA5+X3KvGxftKW2hO7MXr4UXB5vOU18i
COpDIvrnyUBhJOLPgoUWtpvvrVMC59a+0pnscS/qiXolpa7A7V2tqdUXMFDpUJidQV2F3TH3Wrvx
vJ8eWhE2kI21mpeius2m1WRO3ToZh/KgMTtVsU83AMJCkT1TcWLFD1F1iwlzWdpvBNHMjl//7DTj
Thvmr7FmamodvNJlhqiYFkK1mDr1kXc9ikDpH1MSKVgiLQj8nuatp/ItsqzpmGr+0VB1vLMScY5K
1qRSZ4/gmYI8tIL2RWoEGd8WFHIu9OAOr6OpEaYHbaHHFoRVZ3xpah42uBG0vQyYVhNt9Gg2Ib0n
Oidxo45xB5LVDNoWF3x5crtBrctmPlvUA5AoOKGj/pxjb/LGzr3Df0f+p52vdefBcXcq7RD+C8pb
00giQ9DTMGOJ2Ct4wS6k1jBCHBoOD0mWRgsx0PAQaftCa+2XawTf+RhnWLIizov8uWQqCGiYPMAI
BWePj8DGxE1LBXUtDtIM1u9CTv2pTDL46hJiVKHBechoKBWPBF97rAk5/k7Cj23mGZeUGiCUSH5y
bARRPRVbyqNfBMLFfYzqlJPuYpgInYyJmQ2t9EoSwlerMsBWHu5R1yRDoVcjZhrORcWUfDgELUE8
RDxNXWyc9Nc2Dd7NrDsiq3nCZMAevuSVuDCukdGcth3mfThZQ0nSWNWmL14/fCtkTAsdODMhkLJd
Djo+fRmodYE0FzqJ067GNpyWHRyupWYNdyid242MmBHHkIO/IgTXrTe9w4aWEO1oPRqcoV3XtVeg
kDKO8kstwyxhNFmKRbg9x1aRIUSBIkLhhDof/MFE5s913pOBwfGG5CUK0B3YrjRyOxZ0bkgDVJ50
KFcnfoHSOHvOKE+akBRdcqJXnb2i8j4PZ2jtPXFPgxkY+6o5Si175eDFBq+gKBXLFahMm9gmLp9V
dsitNLQC46dFMMVCJV6/xxdC8vCSunRNmPP4lI5025saKkljvXe6UxOvggO7iEHd+y1GPydkEBlb
crGZsEsiQMGsvDb8ciD0p1wN1KEG40ww+jKoB/3OCJuaRqc6eHLXMyukccGmj8ATNy52SXlSemOt
rdrxHynBrPzMUGsfhNays1vwMDTsiFxLYlj19jBLASNxbfPwGzLDD2WCiskdC2ZuG/vLVuv6fRR/
Ohjn2cZAtfCQrlfwv0HjU9BFgcDkrAUzDyJuzd0sTqe7+ICkRa4SK/Rw7a0NVwOgUaF4LrxygyOP
Ir6D1CCYAu+IJnGVaWQQchZ+1UN0zak/fJosf3xoJM7VEWsP05dkHtM49QmJqrnLI5+xxmTX3emB
/BkJZW+sIP6KS8Xht08r8kRhFzYw1CYBf6THNp8yMxpahLYstLEOKvGoC6yj8YAS2faSPVUJd8Ut
AVDOnhfkjjK0xYhw7zOOoUve/zfrAZiPiFWhTLR1mIw/dVSByUC1vBi5IBg7d0aoTuRoDwuAvZIE
W5iN3fADvwpt1xDDmKbYVrE0kHEjrUNdUEmKiuLi1ZwYQblQ32nPpd81LGykAqTQ7fCPUciV6XfX
EVRSlx3kNcVR1IMvaWusI3jMOLsrxC/ChpFROkmxtuzHoYF0rBslVG5TaY+diY4vrdU69idGvAN5
IIJLhxfm3vCerb7g/FoBBeSOcWu33/KOMtrB6N6KHo8hd+AjSB32CJIbeoA/sNd0JfeE0ixkOHGS
ssTBEwXOYkHBw2mfSsM81YZIdpR3lu443idtdLIHusCk5C5tvaagF2ftzmjo+sLWNRI74MDx08+G
dO9YVrrpVL+iaIgF4YA0QvZy7ZScDQl9WIluiFZa0Bw6rMRrV4vvBixRfZq+O1P6pOZmHQmFzJME
jC5uXOA6LeU6l+nM43hKCijNUHFKbPDONvNi/4yN+pnDU8kRCZLPaFwRbAGQp3ArU/iZqkdpYMvw
h1IaLaegSKkA+cZSuE2/btnhmcTKjlNsYRIdN6OCyhNY7qqTNLrtunr0berWts/QjJS5LlJOviQs
w9rXLlVlxBuX5kdse+Ez9rxdN3rGzzG806OZbT0isY0Tylk8xQlqCSEyzXRVwyOkIVD1tv9S6eNm
aMO7wgLcXFOcIwrSuy/j7IEmAq691JnwJbqokCvtIXAYQFVl309tBX4D0mGpcZH0RABUaPlsTCcb
ZccX/8lrixfKQZbBeA5sjSSX2Z84RWcV1v/F0Xltt4psUfSLGAOK/KocLVmyfWS/MBzJFBmKr+9J
v3S8fc+xBFU7rDXX1ujKeOcSedPZerEnP4ELKNvXPruQsdiWNemcyYwm7zhK60RwKSVEsxtwJVwI
CwFldd33K4PGeCEb/7MMQ9D4k/fAbv7Aas/vqHK2tZd9yTG72mZNxonW6xujtykjUVOQvDAVzJP0
ur9bbvorWfqunC56jUIzfWWOUWzDiA9rcD6w6GL0mrB4erzqqPsgLxhJcOQkaBcmryC/SZN0CJP5
oY2dKCH1u82CbVlygo9dtgUpRVBO23xNuRBXvSKLrU0ymhlsJWmpMReBbOOFdPdFue7N+NepHe0Z
u8iYWOdYpgcTUCOEEN4oB0JDKL9F+qyCfM+SmR1YJYx1auHriAz/qfW9byjf17irrlPl1jubMJKA
zcRi7JNiXXY+uJsBLLj3pBUsh3GTRPxhWQkokZCSvIXPyHOrj/YbUcRswTgF2uKjH8W3MIXNRgJi
d5j17Ce0yzHmnOfI1gT1qrXwMuulaaCDoSOcgAMtEo2mqWmGfEGk+qxxQqDtR82LytEjOzh5w6Re
hIZ8pWHYmfGs3TFPUzqQeYyJ2Kyt38o+6jlTMwEMhwEPI7ZYYyUglkNjafMwnoVgFP/5WfcYMzJp
rACZYc4RelS3zqtICSTFL5hgqgZxtS1b+81KTWJ9IfkIjfa6AVREZySItcpfDclaJRaHmlhZsq0M
Lg534KfiOMB2EC5Uzi9NMMACXBVMEYRHrE83qeE8TPayCwrejYbpcAk0AySkFv7RRX3QX7H34K5u
QInMqT8+N/HWyWQAhjt94uRc5mYHRAFk+sK2jFNRaXcHO6QZJd1eBe6bXju/DDjNZTEQ0dUZe9vS
GH/7AY66djhEcfSuQGdsa53p94QovCWaeaFn5X4Ip7MkzMtPJrzM0V+cM06n950jIJ0UmM5LXdVn
VY8M2dvolmktWy9xD7GZYZx4lP19sKbfcfD8TTx8hKH8sSKcvpKy3TXpICa8+gunM8Umj92/IMjv
NHNy3xTpJz9tTPhPYUK/Q5xFYt9RmBrRsWi8rLADQIY+wFW8gU3tuRurpiji5Xwtx5zVk85mnSoH
ZJU+HNsR87E05Jq07iub9Fuht08UuiSQVaLZWC27USNT18KpKfYDvjGXXckEB44xb/+86aL43Fck
DZCIeo590Z4TB3dGwnYUgFn4lgEZ2obsZqfROEWVEEsv1O/VaLCJ8DOev2bvIWWndrz0hfbdyuBk
TN1vDuCl9UeeiHZ4sJS8FAzJsTdeWakBQ2Z/X1XVpbKpc3pUegjStfvEDaTXCxAQL0KjxfIpTkiZ
WkndnbGv9nc+Bx765o6D96LpfI21iv0zw7yQmA5G8d5hLq3583qoC2bZY/7atjZlfW/QphA2BQaa
Kp2ddMlKmfnPlx7lDNfFU0vFtCaH6ZGjoAvA8JxHVz+XjSs3eVN/JGjL09449E4EJbMRD7ecwy2q
t7LHIMjSPTXcG8IpNAe0FHESf2hdn66NUt8wh3j36CYYJOVgrIW5rtz41o7TtE31V7Tmm6rvj9mU
kTWbGSBC8cu1Vb4xOr7CjJWrVJifJ/8FjmKwEB6wL6mlOkt0FsWpHmwsoQ4wC/HVvjK/I4PP9d56
B3GznX1FIU2hx8CKqLVtZJ0o01taqnhjWsULW4F0nYY8GpZ5D6V4agDzr7AIEC31EvHGoUGY7pnB
fCicgq8Uw9h8YuWyLNZJlb4IruagzTawHV/rPKA3mFfSZL8BEMsOtpnekmxkPEsTYCSgZANrvHY9
bTjEtnW8CSxZ4/T4iQmGDvVm7YDrXVsaPwiI7B+K5e2Mo1xq9/9LeDup9kbjnn0QSmwMJ5jHHXSt
Zgux+x/sa2NftFRY5sCtOGFeoFXEnkslkmfBQVUObLsM7vYMAaE5GnXnajmriOD5fYReaWFo83W4
ztn6xTmzGaLzatJQ8nYdU/GTIho9IfwhIgS9MBimyJi3lcxCmVG2fW7PJ2CyrL1yp3nOecrjLyVp
+ETDA9ZeowihkUzVi9W8+pm6N9x0B2jdlTHdydBiWOBNf/ewJjW4q+K/YUqepqRgjA3RWVAZ6R0Q
c9f5RQPylrPqhjVprhnu8FNCvCG8hb/qhlMRppR1hCDAUXzTKUURFQ5HBzH0MtTSm2trzxWDhtrl
dasqJL+ZYP2sM+2BufOqanauoQfoivCwkbwqplPXsBvoGcP+2Bbhk9/Fc9JgAoU8+1cis4K+yzCt
tUgETHz9D3nkj0ekEFLPY2xZgIrsjZew/xkacmjI1M2qZmFVHMHCTn8I/ly6InyKh59cOL+WI1+J
zSKSHvNrUh8mh6JNZMldev0DXBKDMv+Nsu9ekbG9LIvgY57bMAb9cXvOiegq3RHrclhdjEldI/K/
lmWpIaotH4RprPXwkRfzo8U7iqe02mXSi5ZRH+yayj8jTtuZTrnNW8F/BpZRL97YUDBY6AxyBvX7
pCjd26E6x5xktEmU12z9qQKQjZ9JguWbqOqD2XX3vgO3YuOmTKRDwKe6BnJ4G4a83P7/NRl58sZq
eR4FXLP0RJQQWx/YhJzGqqrQtIE5tvIaBGfZvIPO23nGEhEAgyFAM3I6hXaDeOKvslOY7sioF2Ar
/wHAfw0C/5ncSWLZESG4db4lcO7NGJtdbZF/kVfMhLkU/plxufKG6uDa/Qk7AOduhdWBG3ONV/Sz
zRRdBFMucngZJvBDmduh4EhOTPvBaPhXGcG6jGlEdSqhzPuOTV4ijW0dQVMfTs9qeP6GuD500hP7
InnLRigkOGLhiiGL5UGa3yInRUTu+weC7XbQGc5dAKPZFTs7x+lUOuXF5F1dpZJstpxHBpfEd4pf
2o2Bcs5sPMtbNna+99t27xbv+tQfvbo5lG74YylSLTq5z/2Ak0g17B0ZD5hRinOI40IrHsqxjjAs
GE6px9inZMuPuILrHNt/wGQvjZuNDN3f0uM3MQCaYOrJ+HdaZPVHqE/rseUhUi3pMxBtCFIr2Lsk
F8siGAgtDmcJF6ymy0sd+q9VF2w0o9qiQ3QXupI7t+aEqnkhKmMTO8nVCUjwa7GSq/poOm0Eton/
n1HrYEYQtSWs5mOehxN7Sqfi+GdSeldaL/eU198y6g6pxj5CjNVKvqhafcgHM5eDqMEgYMHhkY9e
Lc+a+PxI+ShUtyhMTVuQw0BaFeMUCPKgeUr2ARDk9Y5oy/lYy1V/rPqaCckuRzHi6OJs9se6CW+S
2Kvm27chUzn0cQhKOGsxR65QOn1OiLYhN/hPTQBZSObDY4JDvUhEfW5BdKCLuksB6cOsTxP3aWGn
tybSTwar4TijtOuj5hbE2q/rO1yS0FMh1fCWBRKsp02Ii/RXuXupwZPMFdpXGW8jbZb5gUJN4CZp
rn7quVqi1tublj/vhPiYNA46B0SPx+iGc4vsiIZRRgJ+lOIFZeiVcfeZ+iIroPk59NSzsxAJHhZ6
WVD+aCFVup4RAs5cQRnaM16drVWMJz9nGBhokI4CUAKVcW0yjZrS1SF2ZL8IcN969g9ofgbcZmis
mMjo9nRH66lgfdBwqqtZZj+IDPHApcSd6LAIsiL8iUV0a21UWibZyBWRlotASIhqxBe63UOV/jdw
2JB6a4P2/yLH8BXUA79CQI+D3hDXOg3jMkRlWuXccg7otsG+yVr/h8DjvRFyXBT7yIQ0oFmjiQFt
a1fnUKp3IHdvbmOfrY45bweALLW6HTn3z4NdHVDOHMlL3HIeQU5LuksO3aatgl8QZzoftVqQpROP
3w0cq2VPvRdoGRUBuqWe6bLryE/ksydT20VatK6bgo+YhZSItNtoS/zoII5iHd1G9zBYIK9a4FDI
8u5DA+yWkPBtb8gXiEBXT5N7C20dSkZtWITWe1Wr2YFYH/oxfo2b7DakI/9gPGYmfEPIs3eW+hnX
MFNghtxHXS0jixJm8Ka7nxdPvhxYpcTIzErfhwwXfsWzppjYad4aSF7ocxYJyY4pIYtkmnCja914
jiID+azVfsA04vsw/nh+WB6hP64A162rXhGTpe0mOzUwVQp/xju9hqOyz+gO0SMCnvX8gy0b4xRa
BBOYWX8kf+TcdyRtan6DDlZPrH0s4lVAzXiUEGUWudb5TAP/6PMbwnx5W4k0NUHpGpoXXqaSb1MN
ho94RbW7NiGBgGdy3vxkUBDdBCwR2C1t2MZyyC9sArUm6A6ann/XTfcXDLx1Qat/Zwl9NkFdvAiM
PbNOFcw8p0fZMD5KpubWGbNpQc39chLJhQEpH0KAppam2WPVzX02WLglvP8jnOrx0rc8wr7xmK+F
ApUNPk9x54V5b2yTftYW/1iYwG1FqcighqQ0ChZG8O4qq6ZLOOjPejJ4WzqfaZk14eydJtYt02dG
mPiHCCLcJH3db5pkfE86I3hz3TNaQvPMtmdRus6FuEosO9LvL07X7AxXRgBfh45eUduE+iPLXT5H
yDNQFHS4G7R+bLWo7cqDClhrEgrtnweX1h8F+bqbp4J+9oJzp9vY1KJD6kSzuPIOV4+zyMnGg8NG
kHGTv63ArAIUt6x1qBhi4L7+hKbHnHzLWjHeJyROXiRb7QMRftvKzSx0w8AcJhtIAwqnNBL2Rkng
LYRNNk+1gRN6mB9AydmfmzA8KKm9TRKR4cJwZhUGUJ9DCwNzS0Aj7rNi09O5LzTtEpk9aVUdwUZT
MNqLqZYcOvZUbi91FEA6C0YEhQAF2V5pJqkNLJPWqf+aGBxdCEYf5NVyLSBO70vhLFkbNCC7WCCU
hDoJB6QS8//vNsw/DeHaTMSdnwnW0aoa0D246O10pCXov7MPNpE38FxyW1OeLQ0R8rlyQTbJKfWM
GSTqQ+CIuhP4oH5LmQeCuJ8B3JKJuos9ONRPU9yR34y0RgZ3pk1ArFACLrrC2RkJ9kh8Nz/8eQu9
tcBCVMN9RbNMqsUyZXuyImn9PDhPmklVEgqEV2YwAlEm7oVMyG7jIvZZKvms54PG2AMOYYz5BRBt
tw7j8jJmbJqQC5JhGe19mX6kNRs5lpCHROt4OprpAYNyJ8uUM4WAJ4iUeDoZJy+Umjmirv0tmswi
WZkwUnQ6Cy0wauLvyPjzKnWVvYuGr2avbTOol2g9UI/+xGlzqCjRQjHz172aHDbi9KLIWxoVAFyE
bWqEtxqPBqClCbJVpz0bY7uNMNHt6hYSPlk+QvGS3UT37qHM5mj15KpnqxVk/lcEaf1gd9FnG2Yj
O3jJSJpYDPSsNkdt8y4cc1gTtHMcEJbnHKMwA3foRXm8FERCEwp7w0B15ct/ODEzNI506RPayEzn
nVbo4UKlv5vM/SnsNHspDbAxZW6ftMLjnEA9B1Kf7Qno4TVBgQBhBNz6TIdyTsq8n7PXqWWrbVq7
PamkY9XZuL8TfC9gRgbuzebqRA7LMbZdJPTwyQSw97qk+GrBQa7ooD7B37crVMMvKGZ8wsDQIgGu
Yy7Y/yAAiFXbLZLE5R/6/KIt0s4qhBBL943Uv/fPtI1fyl5ZfA+zC81Jo+LElg4G+JEfmDypiKYv
zti8VUgQ6RF6fLLV9EjteWCIEjEAtdUWwwZqIWVwrVCFDtXElgqZuSiOStH1Sp/Jh6WTLeZmGgEz
6uJGSD7qYNKX/tTZW1PRP4eE+tZ+9ZSzT72UFU1Vh5gCgw/Bnr51EbMTkYHAAtX132BquJldAKjW
vLFJjee1KaInM2LAHjakVBaZQKOhBnQYyEKiiMQaYswMjiWyJutdL4pmlVfloVUkcQbXyQ9QDiVM
HLS5/WO/xSynXRLnd+XUec0dTe5Se5Sbyrz7yONhMHg/01TqhImgDtKcUV+iSO32jgG0qS6nDStP
lIv6aiKWb3YAPLGw5fONTaSKkJ5Gjyspad4dVEjME0A71EH8DHvNY2gMkZpq8hV/PgTYfogO2giO
hsSGXq0U6N+xpJ4AiU61U2+dnI1W7sAhzEN70ZXeTfqLaGP32ZvjI0/NqKRyL7pVil9E8TNmhtkc
kCXDlsVAW782qChqhrZOIt5VFr5OgYb0faKBN9JB4S7WneWYxn9q9KlW0d4WWcldY5xU2T9cw0Pq
ZXjvfkadN0m2DKn/Lmv3o07Ki5Lab5YxJmT8cumrGJ4lwzmL+HkZds6xsoif5/5ZJ3qwlQmTs9KI
OLqCX2gFP3XBwCAmVWIhWocZjdkdw3XrtyFlA3ItjbYpxumZ9YL4gsmmIUL1b1YFHVSbvWIMcEi3
IF69p1AlF/hoVwRxiK63N3Fk3vuY4V1p4aGecofmM+i4hbR/AoVGB1Woc6e543pFg6ItnZYFWdU5
T5b0H7o/HnsVemD3Qa2ZBurvlKGYqZXEDyHNOenKetT0aC6XlFJUVmr2bUfYgrAeb/qeHMIgLViN
cCMBriQK2RoQ1rVMzBrisK0B/f7EC7rw0UocDdDMU87KKCt0ezVJaHaNmDndTnoVLdVf79m/UtFg
hw2LQurwq9tMoKL6EDFx0q9t0uVjS9sEFT8ERgQkWlO7sVyMLaFjYxkoib5BX9E1UQmVQ5YLFrYj
wVhjbJ9c4M9uWfzaLRO+Xvnt2q4I2k1Thwg1F01R7yZiTWbdHd/IjhkxMdD9C1cO8/LIwGhSJzuF
d6Ekihq+sf6FO8xcqbxAODRlzsEmiiDiK11Qov0O8u7rzSNpwnRH8OxPZEhBV4/wgDBzds8pW3MS
ytCOol4ik60oEqQFXg11reUSJTf4lvDfwSBdBxJFu3TLj2B4OLPcuGePFrrFq+fhXDLlP0tjXe+B
/UoddXQC+9cKpQ3pHOq28B9uyzxDdkTWkYbpM61kKkeyYx7SyOprt58JprKzlmFzYVVwtLwjNhKU
Qpm/yhR4uz6jcWalwWT619Nho8iEaYv1f2BTeRI2wuWex8+qcK2UifdeeN7VMsgbbC2ulZqtQCPn
YKWoQLeUMoecmuqgt9YmRHq57EJmCjloykIM59Rp7DV9/LgIf8M4/klF/VE6+76P/pq5fjO17MNL
ECZr3VfFCazEgJi9ZwhbqKuV6Q61C7A3UImUg/ziXly/ZWTOOQHnQgec0I+ReIhMn7aeFv3YhFQU
oADcCFWZVmq/lvLsdQxTuxI44NihB0X+1UnGuCnh8AzYnumDEUW/BT1iXyaXwkRuQmQUoqP0OaGR
XeRG8TqO1Dc6R7ys6Gx9+gy7zL68nG1QVxMdQFArS045AXm2CApFrm+lwW/FsHORTxpIcmfYTpa4
RKln3UZcW/aBLBhEPlb24SOcAwOCv6DhgaW0q8EI0UWWjOs0h+BUkxFUZ1ZbpusPySJnrQXFh+M9
TJLGmDebiLJidA94kjlJMj6kHONQGDRby2BagGAJu6K26MNzzAm9iIjFiuts7RoFVnS58sgcDuy6
2HgELTLosBny/gMLhY3T6jaqY6019/gkP2A8URrDWc6gFlfVgsC6G3mYqzgk0bsia2X2oDTjeEf1
yqcvmw9epHTrxQJeqXUZm/APJOBXPeknmYePCTqzI8c3N3Yf4GWslaUC0Mw8qMrW40NYndrUrO+m
6+4mjUoSqfzab+nOM8s95yHQa/Khn1DNr/NU3Pp4AKc/CvRjDUC7Dp2gbvBa8latDMt+85L5HQ0K
5NgagmQVjaTVMP9wWBJ6HGWAD+EuNW1LzAPCrMEsXPqX5l8BubS3MRFWGAabaTdUuC7TgrXbiO+i
bvScGFEeyJwGMTECohcZN1AVucz2WCw4zT6IGKuO85PgcDiMU7Myw+mRRGiYGkqqMs8LMN899pHA
OntRvsrq4YK3CeWSE5PuGx96wf3HpfVumbW37Bp971qaXOaWc2MM++X40U7wfUT/vwpW8F7WLMTq
7AchzK1LxSoan7JKjzlvec27BrRuogXZLks5pQwI7WEKjp1S9USFzDcABFsqfEUMKss4ezJVzYRZ
b7stj/rdaJg7BR6J1RPbUYbbng8Uzytf40gWm7hjLxYLm9GfMqNVrVjIh9g4Zcl8rbFKyIM54QG0
Ksu8YMxUJ5dp/kodiZqU6wTNPEm+6VJZwPxzt3SOZtX4S6wb+6pMyuesMD5NCXzPS2xE5tZWpLTe
EvvcU454y/eAIpNjShhO4+/QRZDHI7OVNk/qUCm+JL2tHczSPTe0C9GQD9s2Us+u5h1MG5h5OkF8
zeoYOyEPS6qZwQmkN+7AXn3p+GRyjEgrr2TNbfvMU6yh/YeOnYoRO+umChkVl+C02+oAtAEvVVIe
cTi4KHMb61Ig8BtNORyskq1KqpMQmfHvM06d0p8dBzl7UxYo/NQON54qSnLQQ6YAFm2xFsTrVBD1
XLL2X+khw9OqNZfRYPyOjoSkxfyE4XWz65uAJ8VmR6r5ToMKzSLErNQ2WuyliGWcGE+QuGtoALw0
Z/4RpU8c7lu2Cc9+ypGvCNghHoWlZGrZNCPcNHiZaANkUbEtzeKvyDLgbZLkMEaHvucNyMb0OSqC
aM0mezVo2j7S22RjadGvkyO2CV2uJlMLznjQfkSJDjvS63schk9G7Sd33VN/Zmzmyxp98irpsUyP
JDRoLTmsijNsUWn0F7rFErMRi6bMcRhhV5ss+0mhThore3iyE2abtPnajl32scEWsDRrKQCG8oLJ
cV/YXNRMfJ+LNMjXTupQWsceY9LJXMvBG1cO3/uS3i3etFKCuZ1uVT+YGz/tAmTArLKLOR66xcRa
Gk9uI62LHR4TN9Y3CGX+JVMNc9lykNOUaleKqT60E+vX/VD63Q+nWVvczQZV0eCnrx0zz5BcSObH
JXGDiFULwRImNNbE+z0X1Bl7Bu3elh3VZlJMEU017Htb7QWS0DxFmBGE0E2cbN4MceEsMU++WLmH
dgG8iAV1ZV2IaU9eOzJLIr2rRr1mzQxyE214wYjTLT6K2PssB9VtY+KIekN8hDbjWdPgRLVtky4g
4vU1m3GdOA4jSbzxRGE25bQvfOg2vcv/Lps/Ur7Ms+YR5pHHaK4bX7/5nf+PNGm0e0HE4onYBEaL
6XLS6z+ZjtpTBlNHxmaymVz97suM/Z7mAvRNvyrpVlc/J7E4srdZ4G0VqI9lVurRityz1qzG57GZ
3kJz9urFOCn4SPSa7b0KjXyttSDYGdSz7XSelcJXjSiyTrSPPJpPITd21lYUf7lmi4A6xlEi9IIU
hBZm8kxfR1O1lVyJphec+zlQqUmVjaI8Fjiahi9iIvQtNMRvxKsbj/XVIc79U61/BsBgjyjbw6VR
a8HGJL7iJYkc5sgwf+nhCGMgYXeOiMqWhR/qSFLo+IimWeVoQbaahcoqtYotPwepXnaFDbZCvlm1
YlWaRrNVZPJhzO3EhsbG2ui9cUzMeNoqdgyx5tzMmuIuQL8T9OVzN4hDm4kvVpo+eqtUYL6wVuOQ
+2Q7iTsfdsoKxEThXhrPfi6Do3KdcxcbmzrsT9HQX0Uok23Xme+8nW86zKR9V5NbGoMRlg49ZzPx
PqaRn60g9e8rr9R3bqeulZVby76zIf+a+6IxodiauXhDOPjkpR6r9MhKzsYfer11WbnjtqsqdK49
QHWwL4NI/pVjy4wgxIM7utmrPxgEN2F0mkRxGX0LRXRJETQvNtheSUzeLtMalr4D6bcEtE0I+Ls5
E0Ayr85dVgM6frY13xUlrU1UmKbvKwYqxzJVqyHz3momedseGAszPP/cokuoLbYMHjAA0N9qhS0T
i7YLJB8sPr48VFw+uStTPjg7ObS3BkMG36LEmSEifa0bW2nkKJwk7xbqJmRXcR1coin5IOga3ZYR
3Biu41bUOXQaCM7IkWtjpbm7Vlfg4XP9jdSLTdPz4Y4sNAjKKoX+3ppIdOp68/9/ZjugAtPxZgL1
aUGt95KJMXDmdSuqq8XkeVfX710vtINkzmC11U7Ybrq0RVfu06Y5Zzi8mw4AG2jZ1yat5+eY5C1P
UMz0Rf7HxJKHg8m5j2EdBRRFVqbfOWT2fXVo0yy4mtOvLuOjW7faYTAKl8+FQKKS30ed0zjr0D7q
dISdKQ7hVHxlyDyWZcfv1WhGHcnISq+9YIO8oVvVBqMahApzlJnNLZTvhE7ce6Ji1qUE5rWBcm5h
rV7LF7pR+5XlKW8DETfk6q1yb/BPHQLs0/9/FfcjDWqm7///O93LzX4xh2+e7PkP3PDc4NRpoYrQ
HqKqecch3Lax9UYVBGvAJu+nGzqsc5l45zJ+xi9f3oDUpVVfPMUIHudOtntOovofLzthSmacHwTW
uUePTq/20oc2uulRtQGaPRcQsglnCC+MfUN+tEn76S5wUu5q33NvohieOxqzd9dBkVjYwbhDDCZ2
nXA5TDONYGJxTYymeol8aZDEGwUor9gfR2E34h5vvqpS/fS99VKOwngGG25eY0N+1g6tehyrcel6
rNX9Vlu6ERNzWMnprkkCymLEEg0C6xOS/sRJ1VMS2YDQPCIT2fpekrzmfUkGki8ZfHZkVR1akULO
bJIVeaXrlpr50AUgYQWGP2mxh5JZuQLrkFCkKONEHAHpxdYDD6m/YKupX5wogGEnb6kKy1MfDqgt
1U+JRhy/GS9t6h06tJsnD6suV3M1QAxovc2YEhNsRAODXhwZzDPNcaQdoeIM2z4k0h6Meknw162F
reLZ7AgQ+Z28nPhgy6/qFSuqDbOG8Gh01avwK/qXlugDuP8rEJ68W7EfXwrNCA6lsuKN8uvu1FNY
0diw3gjr+MufdZWuiTaYHDCeu5jI89H17yz54wVg02zlMFVTTTadGXoeWpc7PEMRSrOM3afzLQT5
ZH94mf+ghsm2ZNmQHZRVHkKNInmqBKz+hgS4oCIfwFV0bJEZnqxA93hY7JvZOM06msMzAhKA0Iol
G/I7qFUcdqRtSBtgGRu3ID6q6Rp+OFLRwqyK9oGuQVgZuTq5a4gJW/Q6ln+DmKvBqIFxqfAwtN4N
JSwNoVAbXBKnuKjOI9K3zvdXdqA9tXVOKtbAQGmqcx+QCWDT0BfLMuhxvQJErENGeiMl5rbykeuB
RMlqQiTyKEen2W2seGQTUidXLweHnhM+lJrYnwUzKMKOWYwmDKQK9K+0DKLZeskHeYAxC4L0SiMG
BTfjAAdiNJvTMkyVk74SEbeXo7J2J6GXhNVZk4K5dFJe2bMbyzpV7ym1/4pTv8bVasDp9cw9S0sS
ASbwbIkef9cZhzh6h7d+7SjyZv0GEw5InmiZjsihY+k+EyrAgIl8qc6Z0oNuONdGd8QKnGkCe+PR
YyBvPS5Oo7lBXnV2SaF9SiVvQh8jkCbyj+RMXWKupfoW26gcSTCb/64umF32GIfr8FymM4ysACnE
1nYPc3OjJ+zCQysmHS4jyg58siF3Y2N9a/jr5w/q5rUcqPlQPTFJshZu67A/b7jRooIFhChvXZvX
0GfMfa8XmzTwW+qKZuv6HTo9QTWNNGOw5d/8vDndAI8NowAAtGJryZYRshjSpSCwwkBWKqripRnI
SQ3qYp06wzHwtXPR2dPuk2wsppB6uiHgE7kgZvV1HuKEDL03Oa82sexJsg40LLgDrtgOeQXMl8Kj
9+xbf9XkMBIIv2G64uuPtGb7KD8qEBYr1TtqZUnzisoe6gA5bQtDytcxzxBeaqguQn+HOStZ2pX1
rze9e4+TAA/Q2exor0Wl/pDPyCV6Ecu0wVD1klCpwf2WPbKKNNMXCM6/wW/S7QwVHlnpvYFw870f
3fKGLbfQ2TSjp8IytF3QBW+SU30jrS+iZlHIdHq5imT7040Ob1uU6jyVK0GwH5Juwu3RX/cLDu6V
23dfMPacbUf2X9ZKsTNE8um6RGtaun9HAS7Di4PVb1cyJlzZlfs+Zk/kJn1rqdp2SMKXg2k+57q/
0ufPI8HdjHe/SNd14G7GONl3bmLhw6zMA/qKQ+CrbGcZ+EjGyjzzjeEfnGa7WDPs4KnCj87djZab
TwTuim2dqU3k8uFadNGKySXS0+nHI58JpRrtfnjuppkKaKu/pG37Hfrvb9U8QoOnYX730foyCHDK
NzVFn4xY7mgSj8QzkcCWGFcl3jgSPn0mW+SqUEdVyU86Rf8KDYuUFZ6xUnaosXDzYFab/+VYB4/e
T/a974iNltgDrqNpr7s530LA7rgB9sq3pDR8e0UPcnsiuYFFwCrh4MVLRw4B7+0gGLrHgf0WkrXJ
kF7siB/ELsj0yR68p7TnLvb78cMyCC0mvg5Po5uvwyI+RCXSgxyMUPWb6s1Fq7D7M9LCgy0zH2dM
vCmr9jog+GhC3JPahE/fQOnPSOC56/pbpBjhlJG7cyeS1koX+iovLa+9iyTNtr7jsukXbuafcRoc
7eyJy4Qxbtj3a8hgxEcKjOU1IrEfz+xfKxNYtu0yMkj9Q+Jqh7rtyPQ17M8xpDBO3Yq0g2A/f2Yp
9ru1U51JFGQGMLbXyRwwp7j12uztowNFIQrR+yNMFKtAz1FkF80yHYAwjHaJFrS94Wi7SEabbDfy
n0rYhIryAOBL+Rk0j/Z1oG5y++wV9Cy/pwyGdON/VVV5aV1jHVEUjgmpeklhIU0NPy1PjFvV4O/S
td8WTCjt4lcR9q898WjWtQyrq9ma47wsYKvFS0FNl0AQqfP/2DuP5eaRdcu+yo0zbpwAEkggMbgT
ip4UKVGUnSBEGXjv8fR3QTXovt3Rg573oCrK/JIoEkh8Zu+1b/6EyrXrjvrsfa3Rw7pGcxSx50Gh
9F/dmmzugtcr8F8SQSFfqokA7TZRn2kfUuXEHx6mY7NLP6oKBlpI8Ti0FNrDY4eKkBxkj4g0IgE9
N9g1XskuNdRP0NRxwfc3VBfpRS94YGjiPcEdcS48lHzGNH1XNOXz4YujOHUOumWnC/YQ1DlFjUNh
KhcVAnEvC12shk608/P3cWLoYMMLM13tRMrLLhrjx4Y3lo90XxmFtWnr9i3S5hXOdBndVF/2bYbj
PpweWmJpknF8SZyJCWVgnDxSRALg+UfYqbskSx59E5Uv00XWMPThg/fluSTkNUnFtV5eBscyd8T2
TDBXfgusXehlB39r1eOjmZNk0UX9W9Ba4yac4o3TQ0yPQfbUZfdQu+JDCAC/DtwRIOAHFSCemPxf
K1Ys08BlA+AmfER9WWN+7kaNgEIbrba7VfDP7kRe/xIk+UEbTs7ghx2W2KombnyYPKN6wRN9VfDp
3cp5Niik/UC8UVxSKqbejsMRAFqb7wmwOkdxe+0L1kIqnNqNG73Zg/9TTcmFBeK+bHtrCTC02IDv
ARanlfdMA2jYhgCzXMLezUuy99p0fwTaEmkTUhKb8pXRy5G93bS0hHsahvC9tkpY6TiAQvKuZJmc
2nT2+1KDLsKqPZWzXUTl/SadnLMRaozlmOTrl96Kv9uaKW+YHPXynu+GfafpiYX0UN0wGHku7ew3
6bhlOJuZS3g736xe+YtEEbcGNxC2lxw97iIoArFsTW/bGAxt5BzxITRb3dnSbrZTYwAI8TNsQcat
SUt9ycUy96BeR0GDRoKtYpuLFAt0Wy3cirV5fJ2y9GNouWhRSl2rzHhyQm2dM+gxEQLf1aK7SN/s
lhH7En1Qn8EIUyRKh+NoBVAj5s2zdNxVNmo4Yqzsd6qwAPVOwfgbsfoCkiLSPHNkpO6pnzZvsCuz
XJ9FgMQfxq+599x7/Wui5ZfBzZ5xbp3SpP5oQxSZiKKoeNJnJ+m8vRbLt5QhC8sTUeCnhJMmMBGE
DBDCoVlPRvKcps26s2uYG9490380ARGrNAuYmhreJsSq2zINf/35YOfaLQJW66Is3/2aRW4sJsJw
GPPi1t8MrMKYGeMbqbQPrcQCmI1YwEO9eOPdolLmkwtRvbUZPujCHLZh6L0H493YT+oq3NRczqMv
tAlUnmUXUvD6lbdBGTVSBurAXxTG6kHrljk6dq1s3jXoaqsWEJkUJTNQ4oqzytn6TLdNNe4NYbdr
GzvlGDPTzwAu7RHE/Ez2UtR5TekUXTVr3nTlqDloB7KhrNehtw2qId1X4y4NLOyY6bA0I0QfTtlh
nqS/SVCMYRYyGdihezEE9tbeYgttGtmC5Xt4tKNjX0O4M2IG3qbA70xtwerCeKhQsfN6il/HcFkY
uWZDBo84k/v54OsaT3+FHIZ9B48Bo/wJ1gWe0U4GycpTjEwiwtGw/nI9JSiT5lyxqp0MhDnFekB1
WgTTywRnRVNPlSQazXXcrwHDTdpS042QvzJNewFwcGDV9VB6az1nN+Qi7144XrcXRm/vPZmRRhY0
4x7ENM8xMtIL3p2hUkQfNeoDWigZ6aWxJc7t5oLApJ1PnmrNzxalo44Qlt/crB1OPV4faXfFOp9A
2IxI7EeBjlPv4GLSEZDfVy0Me2aY8IBIsBov1exYq+Ww0nkCuxlKGf2YJQ0XqZL3fGpsVoP+PJW4
6rqORZGVJV8uE0bAR5ST6PAiET4lKd5fH5uaquTVtfJTIJglcE0htMB6nwXTNhzwOOL9furxl4Bm
GS8QEoAUi4oJdBQeo1aIramaaxgCWM5YaXBGW7NsiiPLSdcRCdp3LH+p9t3BX8V5frCjPj+4TJcR
08GaMH4uzMavWZ8Tr0lGFgTFe9u32FmCOJSTWa9qj+e8CSHTD5mJWq35qevxhbMYKJL36COwiIHW
xIHxyip+38+BwKaPmXd0Xix/2BKCdGdrARNyPiRXsgSocVrJsXxT5tSxAbZBqzWEjSH0J1nD+tAt
fWu0p6h/ried8Egoa5E7XuDd7+WMVe8rLHFSnNsUcpvd08kkBrp2L7nEVlxs2hkl9yOd/olZn7XT
o25tTEO7B8bg4H3rFowW75Ud/JjTtE9LRgEY+tZDTnfShPrrVB8cDt07p6/O04Aoz8jCEwv1Xz4B
CrA+qrBYnhItAkprv2uMwbh5yKYcxnViIrMXYXtCykyZ5AYr4M5XpyUOvkfCd2e4kHyQ1cP12UcG
DraQdFRXFkeLswCdqk7v1D1UcXgx8QPT5Vx1R+7qgTETcK6FcJklIlLfglz68f3hOhkF5A2bIKxx
T0GGFd2h98+dLdYX/67Corvx7fHXQXQx4/XfvcJAxaTz7OxHbp7SXXKfvvkRB9cwfUY2cvnIRzWp
dXM3Fhxa1aZLp6UfaitxY1bCbdFRSTv9rdeCF9Ig4p6zqI/Yj6fXvjK/28K9MHrYmxq/Xd4AV2R5
8I1szxQAVMZuWkLMKlkJA20vq4PTsVEV6oX363siw2HgtGejcQSl+0yIKdZKtRprBH0AhwCi0gnW
jniAh7930vYb6u1VD7qXqCJUtLL8HchJPn1wbkG3JZzA4NEXn9hC5PUpqvR1ZgVcBLP/TWfnqWfq
dczUis/6kcxaHS1Wd3WDCjO1IfHA2LhzC8s+sUp6qg0FMnHA8a27r0gXDeb4KRTaeFWSUoqj6BA0
8b0E9KKkO21HGxObE8NaF+xXG9gGLcllu7j7MZ2qXxvlsB9EgGmIIxZAwjWn9OJJGTjHuaptRtga
w5ghAJoneLbcZCpqV7T2WNijm89eDDjDlG1xA5w8wz8itn+DrPUQRexf3cLyeOeRPTMnQLOxaNrh
7CAEl7r7RWzSPZ5GjoUg+U0MJMDe11CSOZ5ccBeh4mwod4o+fo3IBjei/jev5iRrqW/bsfmdjPSY
2wyuJdsjA0fLwsnwhxMxyhqFOJk4wi6VWHwfwxxRNFsZs1qjgHKCvLWlc5w8nD2JHv+Mfb0pQ5/O
d/wMWGays0DN59pbpfjUVJ7vA+DJoecc0+rPGjO9B1OVwFIYH/0iO0C9oORI5RWrwmhW7IAStGpW
g5GOpZGtld9SPArUyUfbUR9jZV3GmNMMzhd2AbZ5rg/FutpqefGVU1RDdTvgv721CW2WFb5OgThw
id6Z5AIGDGPDFjZ8juiiJuhyYaKs1AdsyBZHg/4T6O/6HPIKpfHJoCKnYSGRuA2YZGaMi+inR48f
RV6rHHGo69mjLxEvDeU2YPh5l+TFLoNrD1pvePB7+9UKP0d6MEyDu4ynR5nGRyKd7wJeq8nmdy2L
5tRzto0lWqH04lO9A+AIuTVx6inEJjBOjpx8aLvz2Xtbjxdb8HoA4LU1TvdGaBzYXnU3ssJDwdbH
6Bv/PoC25U5TjVhNekfnRGOliYLDNQWQ0HmvZMrGd73BarwSRDKq4Nl1E0FC+kWYCcNquWS4pAG8
pu1HBN2kgPBwBQNurVnQojimSyD2A32L9qj7IQwfZvstrSjQhRbTa2ZSKEAf4G25tJ575UCzNwOP
LjRT6d3UFz+2bH69P8kYSglNmBlGc/gpoH7RwAXaFu3QewwakanYLuno0JHMzk4MJOtU3vnwxHGH
cDGzvgiVXFs9fvqKd70P3GJpWx7QIjgcTliGGyNKrkONU9OdgR5My1jx9R+WNgUrgFM/eOkYWopp
T13gFeNRgKpmxgdVzcU0WYr4HHVAKMCBOwWyCw9wRjvq1OJOXD3ZhLih5tCvKC8AHJktVmkt4YMu
ehBasEjswPkS2ozonaxXTSIF9HyikTvNYnknxvGQ6fRarm5BkyUJPcx5Amp+dDPbMD6IproYuWKS
1gALHVOp71uLSFoSBhBfxhBjU7B/SyhAtNbicdLHLRG5BlAqXjnvZWMWb1bJLqWwNGDgZQrLYMKt
mgfPjuXg45o3M2oEVQFCwtaw0ouPyHE9Hqv9nRkBvKAyhCFaYKrCRGr6IFNYldPwKFifLv5Hdzo2
urVsMu/eqPzXtrPuXcKBubnCo9dmqHbpu6rOfG565CPMW89pL0HTwC3X/PduTJkAZM9pgN5LSviL
yJKbJRumZ11n/D9ISGuOAECPf7gLWvRUasdAKrxDygqL3NawXgU8SNSPstRW8ADq3cDaANaLN/bw
RNTZoepYn7Bcm2TPcJRnQT0dS48ap9Ch5/X9M2LkB8Q0LxNgS0IhtFc3oLSmSsQEKKvjyKeSod92
hb31/HBlOO2Lw1CqbrRdNbnGSR+zXcKYyA6QbRjwA4+Dw+JgrM2nOEJYqcvsuTXKxwKES1eRIt1x
j5pKu9oDRvPeR+HDxcvWLybLLqQL0u/bJRzuM0/ZFGhrn/FhZlxPwuAOL3j2uJP2E8rhWIQF4Pjp
LdWiC/5L0utZI9Nh7TCur0v4HYUVLDuz+tCd8MMckntKioXjHuwKllAHziyt5hjZhFrHeqgy5BMW
3sPCgFoqPfemqjODQGazEolOGJX1JqpA5qDjNk7IWy6wXXahQQfExrPO5TseJKQDWAEggD9XKBbw
kYe/OfMuni1zqYcatzS+RsWDLOKCUfPSv4tNLLK30NMPU5HuGGBdLLAmpJm7q6TXrqB6vjNtXA4N
dIG+4vYs61sxES48KZ4oXn6tqxEFiKFd1bx6LRHpKvBgnVufJh3DRCw45htRU0tF3bMw87NdNsyQ
LRJixfhAEOdPxFBr33ivTZ2XGxgHHBJhuoVza68GO9jGfoCssPBe8PL/VOD8xBSwmFiNYCi2mtCu
Sb5HlgyQJdZnPuqwEJYr7tsZIi2LW5k6PEe05nHUxG4a2YcGwc6PjfsZcKulZ6ct30SeBlBleWaz
W7HhsQPbMNkAEN81BEhfjSE8R8asX8BB0rX2facHF8+L7jGhGGx5ggut5giHRePJlDdg6RsMTC6Y
o851V2kod7A5yDpDk1ENfbwdnHXa2e8FKc8bTwW7JC/PaK4gqTjaAZwooGxsEJCM1XL+0Raa1KLm
qVd3/olq8EyGxaFp3M+6Ie7NsoZFgKAzsFOYGzmCaWNJzXrSMJo5RX7QOg3BZTA84S1/EElwTsx9
buDmy/Top+e3c8IKkV2DQ7FwnvA032vVzapmd6TW++Dk4rMZOs+ld8/GBRboNGFw8T4TxOdDZppc
K+Pe1ZCzlR2TzbCAtNM6P3Y7FXeID4ElHN1ZeSqEOgs2sobym/VYTCc52Ax40DE3gdZsWgZ3TG9z
e52G2kvVAQTrYkYQPJLNyCGsne64c4tbH5Yfo86sLUvARtdm9At+7rlRYOQCH4eXiECPYy72QwyW
6NApkQO0rLoLj5coDIboTcDoqgjXqmZGR4UHhVLqh3IodgyLyjU/eqdL1LGyLzlpurM/qmrL8JKY
ciuV6z4Zdhoy44XezGx//2T3BNmmbvBsmnT4tg4vNKORS2sTc3QMca1jxy5j826I5MnRYQ5FGTVl
CG/9z5sewiPt7fi59oqfCM8w+uv+lSoVOpATvkpbfxmN4QWZxlvsZ0uyCcBXmBUxjCkyXxHph7pM
CAT3lg3ZOotwZn2hJaG9atCKxmYIj6RFLCAjLNHRLWKEhXOoOoeCreYANCsoWFUUfbmIi+nR5h5c
ug4AiElpP2pEtAaH1B7DX1VQajD+uBO2Xx54LBzyyML4rH0S/ExRhKBLRc3GDSesVSb6EwMfsmtT
rnY82UNYTlc87qtSKmo/prtxFRx8skGB2aTTmN31mXjw89hcCugAehF9eFa2S0ueX9ieeznwCxkx
ueK+vhrI3xAM7hZZKM7Ka3FlZFrLJtH/ApH+CBgTocotIcVBU4zxKqKoCW+6JWXxjX2IN2Tsv924
P0xNvtFmg0grg+8+TbeAQtSdA+g9+VWxJncqVXJDZklLV0z8Bd72hcf1YiL54SlJQIQHD5fZkXwr
GE+vZA/gvR/2sdF2azgUzqZm1Rn7LPLrvt06mXPBvBXPHQeq4sFehUXC8nwi7wEWwbimMSpY5XUo
ulcqqNMVB1wfMiapC8u9k0W/7dLe2qchkCk3C7eJpR7KMEae2dJN1KQaVn/dAXoXN9IqFlA2IupC
gsbrz00sv6Z5wzo0byUwWIivzNvMnAlIprODg5zJQQyQlk3BNpdA7hVUHlgK9w1EPx7I2HtiuNxw
9cCKvaJ2c4+zR6nuDbU5CubV+LiIdSikcXaQjnlhXJ1QKaWZrjagLu+pR0D3Doc+Mn8q2T8AjXkR
rXvtIA4HAid5EDIucLV0iYE8JM9qwIjhoEaZgT2Af9cYX6aFIMAFJxWyhj+L5pcXkeWFCKwlSzIN
sLRCM9rpiS4IcghXfYj3EvDvcNeVbDAZQ3h2PQMfvWnfzEXd0E6fLiOapSidPTroq+ZgwVQN0vQu
2uLPcamq9wqU+WG09WiLqHsfTmgeO+UBfJbOg4dl7imoOGXMuPiphNGtpxYccY/5SanmIGyMlwYb
yPkN9FXOIOS9jckIbbG4u/1sIlftUZ+9zkoxL9BWrbAzolRsGDFh8eh78cJyn50Kf3FtYO+PnZiR
GXc5l1ULARnhxYMbFw8zv2gRqdKlsbeZqrXWL9ioo5X3BfZZG1zWi54b2dqxmUM5UJgUvb83jwVY
dRRbtNa7GBlmkf+gmfhKrBAst7ohi3WWBAZSN4dgpkyldkUyssnJogfUB1thwhexYQWhOk3WxPBA
GYCzGNdb+iD90CXiQIFLzzKV994U3Xdl/1aN07FyjLMxFODA6oKkCid7kDYTjnzONC5ipCXJmV4c
k4tiYRXifIKFUhppshnYS7eWR6AFgS+zNsXb0j4jKF+YDuEyrRWPZ9CG2qYZJ6b2vVghlrW3aeOe
IqE2PuskV6ZnwQmTK57Q+oDqFJHvdqR7Tes8WQ0y2shYvXjslkgEeXc47tnEoXXyYII3FapzZZbP
hsgfip7gJMjg94nRB8ecpAy+2D8Menk2p2hX8gaFjQY0NyR4yYC37Ere/MoGwwJg6DVKUdhx/ZTz
sLxcOnMShJ3Trrtj/OLGyWOkaLpYKJt3JbFQMBAvo27W96OWXazoQt24NOwk4HlFCovEqKPh1F43
2JuWoGvTXDtXAuGckXXQeA3KdosH01hHH1PT4e/Ph22eywRDYsD4yvCf+K0nltztdXD1nUlZxvqc
XWcK0zIWqkI9Nh6RZhJlZBMF5U80sQMkpbVJ7jzLvo1riuQZbNHMPPOf+jZKn3tmwxTaR29M3D2y
rPbJ14W26gpwGzyqSOgzkQ1qafQEVaIFl8hDNPVZi7E9A2M0HboJ/Dpr/TUrcjxrhua/tNlsnK7B
XIQBY3bSoJAakE9JA47Q05sENUUTEz4goSKw/eVL17JN3xC4oTeJwZgw5T9PVfFg5V65List246y
Dj7o1OBiPHCbwG9gcFAiH112Ln2k6+jGnruVeWGDal4U8caDAXSx5ZBeMMjt8lBbzf6CbZNBBZxv
mtpt9LVjyOYhjI40NeA/2dIkZvlGpAwyopI5clw6lI7Vys7kcTSL5i4o+K2L3t5EKP6dZK0ZON/K
oH8pLfuJ9O/HxgzAMkXaa3SKWnhoYm5ggjj98GJu+h5sOXYGDKkRTYwvUAopWEpKtet0IATDqG18
44RYoBiX7aa5wFo5pQXtT011uJ0r+cwND4N/pwrGH+gUBRV5DhtfZu1S09+MAQ0A3UK96dsBO9ns
O2KqeLRSwCjI/KmKePpqugVODRDSwIQWOQkOXRUuRY4Viz79YoToQyHrMhn1/QOOreSAig2ZsmQc
ZDXuef6ry9n30nbAibZqqiiohkVNsz5kA/Qa3zzDdH0IMRjvM+ZPi3nfgyg2JLxJXplhDWtvOraO
15xrR/9CPootkwnG3qCWZY6InTrSLWbEYE7iPoJLH7LhVRzJyE2KTVZW6GtL6m+datV02G01qttY
E4YVxwANGkLC7nWg+gNcLrYHyU6f6nOYzT5kgzOMXGFSZKaQI1p/jMrhOZ1UShcD9i67BSKONh5i
gE3cpbwJNRid0PGOJbtzf5a1zj6ctjDfND3aZL+B4ri0WPEXyH8tXCs4Dh4TXSWbVKY3zgxS4LC6
uhluREv/GXQNlgmd3lCFvKV4cSsMpzOiacdQZ1Gk6oEGHWYRUH90fJS/rVtSE0niRswsXlSSRlwl
IUQqRPElsw3Py8+lwZyIeximx/iExCjk4o0PfkLS08jxWCgSZ0MIYyJjc2wzY+zYM5cRY0dKxIfU
IX44skEeaulwKVMMehPUVo2oNB6SXnkn7uFlZetIZzZfBfkD+r4bklDqrcj+1GXy2qvr2KaS2RUG
DCvrPzVu+nExFQ7q+9RWyKUwDZhxyIId0Llv3DQLJpOStY5IGU1XFjrjftIhr5fOjdb32e/adM3E
GjUf05kgfOsYUEfqI8qYGiR+eh6NYD36aPj1RvLZI1hetuzFMRAh4HAnUGnDW1g/GjZVuYWcwC83
NET4NWPro28BnckBlL7/OklIHRSKWF9tdo9Qmne6sj8BV4gdkNI2gNBWwj0SFmMWQLaHUQ/fhjZ/
9aPC3FWImFJkhqnWDyeLG4snUbCtVclp2r9pFfVboMxNX3rRXUC8AoMMzDCc+iY4mjM2BJ8JwudQ
npzYuw2T/GjaejWw9FwYPn/KducVRtTeh8WwTQPPBW1RvzlWL1fR5P0EwR5fNNdDCFDYcesXQWhx
a1JDodt7dop6n5TcPkGZbEffpmjKdG1TPOoy0DZpbH+1xkX3eT3cQeyXEgDKU/phwgaLzHHGj3yF
a8uI4XnjnaiJRVznLuFZcc0r04ZotkH19zV6WDAb/BuzhhQyi31noLFHyg2eFSvXkiEMHmiv+MIR
hRqac25AjbvQc2kuI8ArLoYiETTI9qFktaSsl4U8C8EONZBnv2xZi7v9E0tViDsR/F94e3uOcrJH
VA/kvEGa1Cr/N7SRQTDyWPh9w2WU4Fb1S0q2Oi4X5YyKUkHOPkp1D0Ncf3UeJhmrfbNsGoI+YlTq
3mP3nf3iw4Pi1xW5/malgsQQrX+yA3cNB++GPrHbBz5yF2O8RXQOnHH6tItmt7mt2E9Rcbq1d69L
5970SEXLPLHmazgRky+aPQTwUIrMYGBV6ywVbKYiCyFF8kMXNr1KgvvWS9ExRkVjrL1Ou+WhmAEq
GZtTB3Biy9EcS+7adgnWeZJ4XN18XwA8piQAnjEyKBxXlcYaI84vgdh5GDW18K0O7PdafUGzimg/
nMD+7e3hSDeMV9sMnmv34694TWbqFApUfdC+OGzWwhbnqsm2tQEHUo/iSxJ2T+WE1jPqBfyWNNvx
69519O4EJh1dn4Daeq6TpdR+0i7YyXR4ziYN5AxTuKyxf7kzg41ZGBdH+8WCDMM4Mr5TmO4omy4a
Zn08OhK1p7DXtuiZx4DvwsJKSay5a61C4UlmrpOh2rITqDthuiQf+wfEBW6t+oWhb8pa95kQoUkz
X/0cxg4CYXyxhbjkDHJh1V81Y2PqSTUXkTgwg7TcT2Z3T2YBY0mLSzCcIDXI4dz6Fyp1a0VvNaEa
9+/GLKdISbDSh0gqm8lfwZDz8Ws/CiYmwDyzZjPUtlrivn+ZjOzbgUtyTtUULotujvRoc2Q2FlOh
2EmCtZgKtZR6dZAjw/hJKz4Sx36BpPRc9SjxoVPAwN7EkfsSkeDzgPgkXWC3ss9mksSPZVHe9Akz
Lh624uSwD+x6TlQriIwlVshnP87jdzf68sYvyzL1E/32MeqEgYGPTmNszI+gqDg8vay5yyZiwB34
MpzJ0E9dJmJspmZym4sNp35Chdk9ZumM1Iit9t7OLHfb6waTmAYLcaAlYNaJtWESnu/QUmPRybHL
TyYx5AC5LpbhhCzLITJpo7IPPL0P0bCvYr1cT7FWnaLCeqxiNH6OQlbWBvlKQHi4gzsr58cB7Tv+
rV8zwNUbU9Yfa6vfl5rWfOpmS4i1Xwlu0NFaZfpALLDh+CuSudlgkvi4zAPJLpGNxEbD1beKq/Q+
ITyYewhKKCZHRIik7I3d0hNj+5vn3TkWLnhN37l3igpAOfhSA+fb+OqquiUZKOz3rZ1Yq0Q31d4o
JKlGHragPv6qhAZLM2p1Bud8dZ0/OP07FcStRJS5Nbr5uZXfyayDlIvSCc0NK1CGIl059JxsU71I
uP4AFcsfnc2m9Cx6EsTtvimQkwZ7LABowwefk5toam65mbxoxDG78FRgQ4rrZc9mrBa8bWFq2gAC
kq3Ntu9C1NNjmHd8FVyc3t2YjUaeapDiWsGU2XT8W8tRakfwBXtWaktiKnoXkWEKdlkxzu8d/Ia2
6NAZnCuUTItB6ri6XZwOhWWumLftgBxAuX4QniAuMgPuJA3/HPK8JOhb22ZW9Fym2i3B/8HaHu96
2AB1r/Cgr2F9bQcbmE6msZ8ejWaX1wKvTgvpuTKsjTQz7IcjH2boRWvD9874qKIdP9bCE++6BQkv
hBqMHmzcNlkLQi9XuOPoLGtIFWQrPQ0mrntWYK2DlzuYZRsZcGJ4aLlpXmoTly9AvhwKgEyLWzgh
e/Ini/6neO5JErE8Jl2VWkkiI33tQF+xQ+n9GadQR9z0wp4t7rmJnCDtl2Fp3I1j/D12zj1yVmdp
ek8tbIWl71THFHDWQrSjWqVFuHPITiDVAaiq4yS7rIRoznNZrNsBML4eoqjQs5PwNActL27JQEEJ
RHlYRDykgA8HmyRNXmOpEUZ2F8QF3RXxJndiwOcyQm9Br4DsvFgSCvdrz74pQ76Pwwi2c6LySwQg
GMt5BXt+q8NUofkJ34lDiHMOUKKDlqS/mMfE9Q3KL+3TI8RXGyEl9Vb3bTeMpzQVLRNL1I8wXR4V
sbst4NEHTgJIcTF4BtqlJTEGX4aur2ORIb0S3TUf4GMEtb5G9wJ3OBnIftWnVwfgUm6ykDYmCd2q
NeGnRPqi7y0MdAZn7tAf/uKq/3+s93UsyOf+ylt4buMFWkSe/bdAbmKt/++x3ofP4j9efqrvn//9
S/7J8NaE+Ldt2450LVd3+QeX7/ZPiLcm5L9N6SL5sGxbSuGY1v9M8Xb+LXTbcHVDd4UULsnbLECa
4D//ZVj/Vrpr4WSRuqGYN8n/lxBvYej/+o8iT0Y/z3bf//kv6egSkAM+Z8psw7INNf//r89LmPk1
P+x/ZJbWFBGxaLMADPVFtyi0ZFrDqALGucKwtW1ttFeJaN+UJPAiiecdb7nLhpyT04BvrmmPwmOL
pzq9u8vsBjtACdulGbDb4PftlPnhzAJW0QzePjebTR/jKR3iF8tFC9DouTkXAcz8NPukQxga2U0a
Tsagmg7VDGvFFI5VXy2BKjZHqK2fgMKmtTZi462z6Bu1Gvf6WoU2Dq9SdkhzfI5lB89/BV15Xq4T
hru1CvycVUE0nspRdDjvoYfMzdRRKZXuuFIsug3GSJRK9r63MoL9Ou86lt63JmsLhDlFs2IDwRlX
7SopCKXUQZBiOqO2BNEApUpdTSglC9TEM1kgz8Jb3tfPuZoI6hpNtrFwIbRhq7V8XWFnuwoNCKSF
a0G+IsmL12C0mRoSwCEgj+dpwQN35G8Fm9/I+NQLctYLIHxGo66Rrn12I38SPVjklqyrBYtfd8Ts
hKX4jpyrm8PbiYCxI5KF4o+LCTwi/KcpBtcytc3Kkt1z0pqrBqKNqPnFC3wU9PjUS3SVQJ15e1vl
7PrK4Bi0+AQwuKzMRsAUbT7mn/D3g+c/wmtmXtPBQDZWiE55Nbzxfz/WiJ0dqcEvQJdX9QhxKwpu
JrAA1O9y9/dT25IX/vfqWBec/n7qKf8ufRO3C39u6IMJgzyvxR95k9uOqSvW4IU+f1TW4N+c2t7N
L2b+7sSW8/nNb3Un+SevVPeZ1J4dw7nKML4VRX0A1HJ05yl7qzOaSO8iGd56yzpZyJMznpKLaYDj
yMWZIFBLawXx1vOfgxplc8O2ZSA4jgkhU3Cmi4HOZ58T3cTGKLzRvfEimSzGKaLSuLBeUtfdzO+E
qVyYthAtK5MpcgZfihs/vPMtPu7KwK7iqO1IwBOeELT/6tobbb38X46kh39u5//IgJXjHGvm+1b+
H7e5Ug6nhoGiypxvc+O/3+YyGZgNhOavX3zZpUTY6fEG6iKEJMYnKL9cRRGkuDis+ZoRkAOHdFxK
s3sc4cX9cwvSzkzo5rhGVY1yiW9g04nHEWBK3n2VOCfELxDAGr7DmDvA5rmF0ihdyiJ9h4oDsnH+
Dzlvm5EE767WgtaxT38vJfT43/M9ZITuIxmhj3+XY4KRgBhi9YxWEEU9l4of8PHmCKMQMu80ax41
8RH+nSIWgRJCn9fRXH1/v57rEJTF3eYPDgpz4CR/t0rdqOXf55IgwetZ17le/ZDQouuksyzKILxN
g7ea7PgWe8VHB7pp3Um5RXq2nV9g3suToisqKskagDdBs/uG5YO9+7uM5+9czK808m0QK+aWDIXb
33+Y78i/L5gyrs4xJOXk7275+71QD5z8QLtajBWDf24NwmyIafRWmY2Ubr7PYkPuypHwQHQvjcb3
mG+Z+SX9Xe5lp9Hv2bgtmSs75o5FfTSy8eUumr9LMoW3+ZsQdPfZEecIOexHi9HM2KdW/4dli7uA
uYnpMQ4sud3nOxl59lMovbMWfVglWSDR/CnOF2nIJf/355GH/XN2uwVfZCB3sELrGDjeNU/DB4eR
uCvt/2LvTJbjRtIt/Sr9AkiDY0bbtbuIOYJkcKZEbWAkRWKeJwfW/Wb9Yv05lLdLYlalbu160WZl
slKKjAFw+PD/53znjJTud2Padj6vXNgDXQ8YtgXpwzGtT0M6rE0jj6fqw8iM5gg89xCOrrtqRq69
+nTzmyOrcI21d4cA7wX4JHMcU+2sPr1iQKCz3ODGwyweswaRlPTguNErbuGHmQVsmbJ1RtBgTN2P
ae0YOdqLZMCEaXjKScJNey7YMkYpgTMfNdZFi3sTq8gZ1BpjyfQf8kERF+WwBkd/zfOBL3cMLrU8
AowR8DNVfjfF3jlPyMyMa59uIXK8IuaQ2ZANHgdMQct1DtSyoQbX72aGv15FXyDN8k3mB9yMbE9+
Xv87EpaIJws/AnyAHAmofZMlhN6Fv8HuZslFpo+srNwZZviqJfzn5Q+ryW80W2WLq+uNYNNf/+aD
qTf+ZWPiQekzhKG7wnEER8tPH2wOx1apLhq6XIVhn2f1rGVJ8CAHbxn1YcHlm2PmGaTqBHpKFqrl
s6lhTmv47IXpd7cwDxWP9G8+nG//9dOx9/J8z/SgXPJJf/10WkhdP6+qd+xgVFjHE1YaSAQ1S63j
Ja+dxgyJpf0qjohkhrWJypDNjJoya9kiZCSODiY4o5MJcRmZQQ05WS31PcSulahUgHNzy4wALBtL
FroPLD2efe4zft0u0oMJMMt1GBNd7B2XnUtR5688uBSWpkugdjd+NdroVNky6KRXbESvfYim3td9
/1JDX8piTA0Mx8qlqdE4zEaDxR9ucNf1KoDJYk8XZMkhaexd0+Ad1RPvHHCuUQ9XWyH/IlrYrVza
/pZzhBnA3dGwK5vt8ccukDMLnfT4Qj10DdWCtTM5x2Wk5Nplk9HxH2Z139TuzjOS1zSiN6FVLI0L
Ga8eMk5rzP8tT6WalWl1Q/JMQbUxby9XeEywkkMNMwn9muIN2ifqXmwGyoApXk2M9iS7rSndM+73
L6aXQPYKecUEED3dP5y9GZGF6gc1p/9Omo3ymqHKVNuuSIN4GvT3y2u1FOOMtPheT1gPQGotKxVq
eRKvqy9jkj7Eal5Ubx2OAXMoe4hWg7S5zO/Z+IaYj+K12tD4Y/JKX+QhQxgRdOk5VZsI9e3UbJ+o
p71DRDjQezRy7Wn5bsveLqIXuLzBsgdU81KlSXqORKr6YX+nVfbJC5jUhobwsgrwW0edZnl7kTIo
u442bNrpF1VCGvayuQy04oS6+KXySB1uBBmZmlr5cxNRK2FBBiG75tjtAg/x8QB+YTMV8lyFM7vu
HkNsrSEASAdE4qL3NmpMDEn5xZyxMAcUb9epMxO3mBPUqqEI9dmVLrueSbyGQ3k/xqa9nSLjhoBl
9o78NktqgusDsBCJw8jUOUz85pnV/c/PrK/bvstl9j3PsNzl33866gjk4VE0t280oB9SEaLdLlAd
8nBKk/EyltaDHxZvvR9ACDN9OtYJMDvH+DZWZnnhWdpjro5IxDMY2yK21741jwfbdfel4e6Wg0Cj
thYuIHQgZSiFWblWMh3jfSpGAJ70RBNmDUqfBq1j5yku2lNOlOM6dkOEzgOqOjv7gFD30bl4O0u9
y8GGU6vTWxyEFYQfLyc6LNZKdqfUJZgWSmAk1GXLS003iYoYr30Q7QA9IpKA7WEXMT+rfj2Nm3bd
lA2fBGTcHPs0hZMY4XQF3bTBwJanOPtMgLUSwKBKT4AJ052nVN8hTeAieCgvzapvDiLD6AWd48NV
GpuifTRdmP3IjN/yrGBXEqUfY1RgUTcuCJi9NEr74FfJ29zlzFbqVWisfSAvp3M23o/usxfAOCQZ
bjMUDXARs/O3pg+ivEmMJ8mPFgSYb8163FtyuMOhk68NLDxdW2NMBpcRjLgwCMTRDxl0Yzgqw5VD
X+k3A0edw39dinxh+LqrOzY4H2Gan5YiL4tAaun9a+zMlwqitbLUt248WAWzL6tnO63hwkzJlVcP
E9XX6I6W8rzLASMitWaxGkwUy/qzFhMzlUmXKak4lpP0NgULzNES+7x5wzbDvrSQ2MWbpKPovq5s
DtuhhSGc5qmBcspe987gbch3oUNTD6e6KN8pY97klhiwA13OlrPVB1RPbEx80j78C4iQj61jfCFM
1Ntwl2FrxsUzHqYKQf26SnGvlamXrZskuR08+PdzTn19LPqSvFltWJd6eK5GRqNCx/m4qIwpOEUi
09bEKZqU7zRU4VokjoTMFpG9lR8+CLQ9OwO+i0hb3Iw3BNXgVE6AwMVmeGW3cA/bFAK/S7PdHVxC
JxWvOBxBSIdT/qgh0UT3SkqbGi/LuIj4Klt76q8jnWU+u4/67EONDgS8r7p+1wIAUlRI4kfVK2Wy
IRinDHbLAKKJlzhyY086mKH5A7kGEreyeaqQk6390MBlTQCkjtuJE6p3xapMvGwZfXhOpa3JRN5I
9hyrvEbFwuSGXjjKyUsyzvXU9OADecIs378BfuqRaBc/m3bEQGw4MFq6RBXAZQ+nwFlJI7yS74FG
Ok6mbkPnUr/+zTj9y57EF56LsJPSkG2bjuP9uicZJHk6NMLeInVULtA5mQP1F5utiNrzLovBclRH
z+WvOaVd1SqYC/s2s8qIdj+xtZvffCTqVJ+fHM9lYncsWzcpUKon66cp1ylwU4yJfBOqwuBJtuCC
2z+ZuApCYx831Yfa0tpsmQyDGpDahKvzKBbtl7//JNY/eYZ9jsWG4duWQ9VNLQ4/fRIut08yePe2
7IU4g8+O/hBYEXkCnozZFHXPnUPSil4+l5PebCE4Qx1vSOnBi0I3HosJM+lT68q3NJv2Te+Y+PXA
hzFla36P/jHHtQIOIc797WQUXzqTtv0y8vHErAMt/sjAIB9mtRXjaEVaiEFpa1avDiJqTSOULQtD
phCEJU0GS5Ca7RI1VuyGvkGYzY/tb7ax3l9HjCFcZjXdRs5m6eanXWzjOIQtSv81iAGtER13yKKB
Yw0g/+1AIPNeaGi5VpboqZplPIORn+5jrbe2rYtFTiAHP5rVQARINvy4Yg0ko4spj3eaySroWgYW
D5VOYM8J0hxZcGxWxgzKXxBqpvaGhhvLRxfBZZnbZ28YzgFwWDb0MMZKOp/quhE+mwLVNc6j76Mm
MSy4jZ5AZBqqsgx1+A09PF4lAhAGPnYryvMygbk1tP64qu4brUnXfdVwuSm8rLL6KYAhynGf36pL
HvzSJy4g2mRpbe/chHziRCO3rM6YyHz0SC1RjEHVfgmkxeTgdfqVpAO3ySsQ6iNunjWV0XifO/Q2
DCSbVkLTyJI3yyOe90O8X+4p5Rs8aMwHErYkSFbapXloQeFgQhnVqPn7AS/cv253TMPjxhpMC4Ii
86fKbmzbLFMTfIuZyqenJtNmBo+mm8F62W10Ie+sths9W8318jkI6cqqoUNup3NpAn5vrHDNpC1Q
fg86o1GKWywO9MYYDANauLWJ6o1IRf5YXoAJk2quFm9MqdYRtXHCE/2F/FvkX+DCxupQWv5dOkti
TMP+MgWZsPfm+p6kdpfh1bPw9azpNbJoa4pS+FPmG1l/wPc7N1vjzrw2BM5yfChIuzp9BVyPdSwb
7UsfQX4f4uaJLLC3UV8jhBlxGmGibgLgpal6lCR9TKouKWuYWewnh6XPBhAPOBZTcBE/eMR4wvBA
Wj/R4UFR5l4lRIptYv+yy+n4EOrDAkOL70CN9yVyDJx4ciKZy6Vppq6HHMjJyH1KDVN8s/ygn9Ti
jCDrxchcOABUJTfthM7arsMeCSQCk8TKf4zjCC3tqhwvRvMl9khzSMCurGudnD9LY/TWsGMAQhJD
PpY+5xGsZ9VgXmtgLIDHI8BbfmpQ+1eRFvfNNB0SQgQ41pUXXc9+z+tLIP3DZYVinxMp33JZY4kD
5vuE8ouwwfBXE78/WKT3QWol6kiNzwrdedhcgeo9Lb8h1YXLtArQawB1CMKFsL6YTjHtZ20AGMCV
SrA172JBMBILdVo39MJi/VZLpu9o97XNMrstr6UWc81lW0lbE5ctZ7SwZubzjbKi79XfkD6I7i89
4yzhEiSqGZm82T0Br0mN5yoCKoOXqbmiHk8oSMLjRoP0dTQt9oqgxqCtRB+qMs7uo71dHgMRKF25
FM+OxuBOkhJL2Mh99TKr3CYGZNq/fxSX4uovpQzftHUb+7ZDncrUVTfn57Unyml1OEJ/kV/zjh4C
VAMDI2xM3r2GX7pF3oHc0XK3uRbfG4F+E5WkFrU++0NG0KuRIvrN9digg9wrHR41m/Vy1GBUzgld
3Ro3GnwD68vySNcZixUdT6ZZnRtb4laJ5v559GBcWD7auJmlDakePhLYFnkm15kdvM11AQLGItBT
g3a1zLsYVbGh+Sjmo8xdBWpGVxv6ZYlbbt2yhDVWcir78Y30Dv69gZykZnk1iOLlyvo+rQ+bQ2Q6
M/SXVxmwYM9o8Uzx1i3nnogdYoa9ba1rnFQEG5mL6ISYEu0N5q9lCFqh80qKYrOuG2YrMvMIqwbz
vpwn9LpnZ1zttNj6yhR9lYb8yHIP/3/z8zfNT4Mtwb9ufsJtoaf9/ku7VP3Gn71P2/3Donnp+4Kt
gK8b6mD1Z+/T8f9w0Ki7LiuUZdmm4ExFgJrqcGr8kwMsxLfxqJL9Cxbv/3Y/VTuVohtHeMfmHKar
3/vP/3iT/zN8L//sg7Sf/v5zX4St3y8bVMcybMGbUxHQ+ZiuZ3zaM3vj0BijScLb0AM6IpDD9YBQ
BlHg9FdFCMnuQTPSCaAAzkEKaVEJBYicAmt6tSFA4ravAvcbvJ1EcYqR16zZl0+KSIduS65JBzS/
dYaTvwZjC55GryrACdRUfRsJlKaDWBF+Ar8YTgCN0xkdAuiLxrTrS5RVjcsegRWtue35y3fwYH15
CDDElITNRrHlQqWD95fv9GAO3W+Rmwc+jzDlZNBGtFLhEpq6GV54M42S3aRpmHLQJ9rWpvU6m0MP
ppTqMGTtQG4mR2+TylUYNM0l5MjWecSNIgoyj/Abo6z0jdDWvxPlQ45E2OW2toYcAG3uPFXOKK66
Dsr1VaGPeXoEqJ3XHCk1WMrES0Vu4lsbcxDe1F95JD04N+5EYjdzbWvogvZMX8u4JdRk6OyEaLMe
ltRNZIVY9Uid7nQRn9rGJnuqhC1X7T3TmbFkmByybrxSx8WUpr3hXzRzxO6jtOOkAk7AzSZCLm4N
DLiMP+SCc0/0fNwNJMmGqdu2eAODTGufOBLSwzP6AMk4dmsnPqVBgv5RZnNbHguRQrNbtcUcdtoW
Ia6cDzq7PsqQPr5MXBuYSInh3JmTc4XZtm4vx8ov6us0Sm3MPWU6+cA/sT2JQeD6bDAu5TeR60OS
CF2Y/pBEBGz61so99rltESXJA5eaI1xqGvTDvXFEwapLx4Z3lBKbFvYmLPzQnYLrtPf4t9EkCpIt
smj4R+BlbAQmo4TmMnQq98lv+pxY90I+tDUgcVTao5qp6QfiPUcdgzV0olNRf9GIpSP3LSIfkUY+
r3mU5Wyys6utmeBRbYAzBJgu96a43pqBgaCWvO5YefVMCTghWlvs8ynOpgUb8uewsmLWlx4c3Z7y
SjI9DGUN6jwYoVfB+OgRW89ocr5QO6u1fTsB29vKkn4j3gGnea7zUeIIGsTwzR4T1khHSrb9rRNb
V4M9ERpqo/p/pnlhIOb3DWxHo184dy3mLroYReF6F43dIW8bLNOgQCLj7lhjQZH7bBym7LloBnSV
LNeIAiDwt8660dqygpYlp1c2iFZCiGWBxIwflmKf9T3ptIE2lbcubrDHqerD5iWa40YjOVLrX+K0
H7p9NcEf4t55Eo8Y/ev3pIrTOyq5wKbdwGHPOjQ0kbZeICx9n7j2+DLrCBmIvaDRF69tB4cCHKVc
fJgEBSBMkjlTSZ5zj9ZjQNT5rqIAgOjWoVUITiLOml3fTtzeQieHzLWh/a21YZqHyyTwixdgZQlk
pExSS9RxqLokzjIIaeOCrfBm3b3WG8gf/H1qyHFxVI7wWKX6CCYiC71VlEuUaQHtfyyt0ThnO/zm
2Xc7TGIqNmhb1GG6GUgy12XnH4g4je5zvUq11ayL9sWrKj9Fa2g48phNHg0mdI6dQvVZItjLuU+a
jyQvq2njDDP8qwEmBwu8L8k0y92CQ3Ie4oZ6RBUHNNkpcESsNF2Lp7WvtdQMuM81JIkxtN291KMe
J3zMFHoacqsGY2fVtgEKRS/IMW1xa20NHl4C39KR3Xhg2762mRGMpeg9AM9u3QRJ3EGzdbieGls5
DhcF+Sc7zY6m6ADLHb10UFrafVsYzhd/DBB7ebBTqfvS3vgIRIqOOoiHzFNf0wmv0zRIo+MYTAWu
Eumn2lHSybIwlQbcQ2j5SbNrEgdjaWADdt/adUJ0HImuiErbpBzk2jDHoiEJcIBAAkndo0CbK2h1
PNGLz3vXCxQVEGXEKJNU5eJlRKxoTZ7H6Hl1D0sqorD67HQZlFbbFRltjH7urmqrAuvNRR+BdsY1
mu4xJ/WQaDCcJZS8NAbeRSiR7+E6MlDNjGxc2ZNXsmmOll5QBxWOqN1tZtQUVNyhN6YN9k+cOGUf
jh+hH0KFHoxu4EzuTiM99dkthk1XEbRJFqOSnqeJ6Q77wMWCxMRSYHqpo3aQmzSo5bWMZ+OBfg3V
4aYpr/NSAKFjvCdbnyPLZdyCbNhWINIhlQSNRfmokIP+VhJEjoK5CV3iHgqEIu/SDongpEcTfld1
XGXUIWHnMFech5Hr4ercpEanrYyGlZMqnys209TAgwXjg8IpEdFUPOhkOVWk5+gR0nnE9RR68feS
+JLnqLrlOETWlrx2LimgHzu+lJXBhe3yIG9xi2Hpfc/4ROljVRh6dWH7o6Amb8ouv6e2n3uXlmvm
+UvL5Z0ojTIrrYKpt+VDCr+2eZm4dLFS+9fVpiEiA0kWaUy36L2iCZ5UQBhJWFVIRLGqVaGKjKw6
AkJzq7yeOgNXwShy8d44Kj6pBDZKeTgq2nrf+aLssebqQCyusPpQDSX2MnG0jIZr7OoYvVxI1VYp
g16xvbrutqjRKCJLiqdiW5HjxunZ7/3mQuvg3q2Zpaz8qHEOSLduVKHmTPK+KO7pbWuYxtMBFQzo
Mt18SZo4g2UxDhhYctKE9VtZuj1FBuBlxJNUNvb0iTVAXrGQxvIUm0ORXmlJoycX4eDlH501I6oM
clvedyD6rAsPInO3aoyCIN2m1DSMjA24dVASxZShoWDariGyFsh8cXLxiFK4AmohI3Yw2xRTlfeY
lrnfXXV9gT3ULasuu6uH0P0S4egK7qXd4nCPyY1GlSzqMP5ahNQsdnOICIaxRvmBuiqJJg8iTLRo
n3Qoj+dVP2ZV1m5jqBLuZeLnebiOrEDu9NhB1tKFBuE52YSbj8RwlOzjXZgjPDu0bOeMN/xVCRg/
gIYGjbI5KLwdLa5BXlUkxof33mC49IQKkE5wKdhSsyWkA8VzVA5Mc4QCeO11qFFdXLty6OenaHaF
/1GYYcZMSUB56+3q2Syarw01qw8xBmRzUs9lymvnunHOJVTT6K4dLX3ctMRmUPexMzq/Fn9Y67Lu
mmaL+04kF+PcWv0+IzT1K6MbOU1gYiaj+pERBCysaNihNU+zN4BtebXlIFgEm3SqrW7rlZUeGKu5
1Xvx1XD9QeyKTEhx402l+vI9yezUGxpi386VJaW9DSoXIXgtybc7FNTDcbW2faZvSSRJ3T2akS64
0PIJCq1jzWS5wRu3AqixAcwli3gditGhZfpPvpAGwj+vhFpPrzrNaHxro+0f50723Ve3wVC84bai
4zFE5PXbZBw9aHCsi3m20aHi1E9jM+oen77oLEEQYahjSCiB67GiVmMGOZTEg/5eb2t+sVIMnoh7
OkPutHPYcvgOwyM+R0cgxq7Bz7WTCTd+GIGFEBVumF9gqRGd50iEmiuDicvYE2Ih/HXmkju37tqZ
bvaPisW/ddq9gmBetuVH9x/q195YgJs4jLrldPWPv11X78V917y/d1cv1eef/OUXOZf9+f6bl+7l
l78o8Vw33fbvSn7LffrxJhzp1E/+d//xf7wvr/Kb86zDOfNfn2c37Rut9r6Lfxbzql/5caC1zD8s
FLKIeE2EKbiDOE3+OM9a4g/XNS3TpcL+5zFWGH/QMfQ4xjoIaw1L52X+S8Or/4EY2Bc0o+mO4I8W
/84h9lehjGuq4ytNSWR9tuAkY306woLcQe+umahM0XLZM8b0UPJ/SgfAXDSeVcnmp2vy5yn651Oz
oZRV/6hn/fmOrmVzXqZ1QAPh13qWyRk34VzPodBMpm3cjoogQ/HT6RNmliwmqYDIB7ffpA2WNo1s
1Dmva1QEDNQRMxf2aBJ5K+fcElZJBAdlwxDmjz8Fa12EH4uI5+8/8q+NDvWJXZ1uBKcAjvu0clUZ
4Kfuj6cTkpiWI58G5YSZo7XzrTPN7vPfv41vfX4ji7fSTZv7alDv4y1/faM29WPANQS0p0z9CHHj
cQvBPdAeOwvYOkf+ESs456aBhIuuvMxbt9rSeyMPNilPvVbv2UQl687MvmsQ0wgTCE6+P+MR1TgL
zSFmqXjy8Xvp5bU2AQIuoxK0fk58PRQ2iFiXuV23a19iP8/rFXYJpNr9rd349noacheSW7+vMYdi
WKLgUBu0YbUS+6MK7JuSZyyFybow551ROt2e/Sh5B5wh/cLoTtZY1Pu5mCVVoTS5gtSPTZPyfT0C
JMgjMuLbIHkbp4a11BcXBWrcTevU3yh2s9KkmgbaLWp3zHja2gS3EZN4sKrmEvzMHB+cCkZU5Bmc
HvVjMk/eSdedI4ER8EkNlMcJ0MeVV4jgTUUX1kF6m3d8F3+Yvjmi9K/tEntrA5inBN8TBeNNL4gr
6Qc2mQl1JuXPGDg34AwNvbk8GRr93ojaJhIifVUYAs2CW9NWn4NbY8ie+q741k3qUFaz7uoeiJso
caJ9lL/6SXhTtE14JAHgIjasAyS7kF0OzWmvfiOiItk5Me5IqWkb1lf8IXWK5VzPAwWbhsVGwgnw
OGNbel2Llgv40Kg29IFdnXF8bsoa6Fjf2+YVRtibmMMJnWnzKQzsF5/Nu14g2rXym06rixPnCfvQ
K0DzXFpXmL2KI42UKwIt75BU4UzWteeo1g6JO5v7JCJ6nnM4WeVaR3gIiIAAXbutVaREFJp7HUaK
ltyl4XOmjcjVceocSXbXwPZTxxFe8JTZmXNBLOC8ttWP2ZqVEh7W2sBtB/2RIxJFlSl8jvMQUTDS
OT45v55k/jfdiUM8tKZ9kxY9cm3+MwdqndmjkYflPUmCIiJp7q8aK58YK8isO10C1CORjDxZTPdp
sm3q+jt7GomiCMAO+acHyILnRdDke8wx9SwfOrv+glF4a3JU5zBvSMS81zbnwa01W+wa7PKhmuYn
OC65FhKk0tQrw+zV/ETVJ4+9i5YCEecopjVUYAfDTz5Cqhplmd83CSdOpyWuh9B2nFiwSqB+42Ao
9SdDzWpcwV1ThJe5yeOnquietM9CYpInxlCBTUYEPcDaBYFxqsjkQ0pRjcAPu6PpAbps49G7QZ+M
0L6JIBIDWOCoTg8lJFB5NXnozBC5NREwhkmYp9R2ciRjHTl0glqXQWLcVDjOOm4G+zA5VNx1uQPW
Lle4lHjE7dr4If/qKgs2BqX+ZTJGePbC3nlH24yLUXTVzvYwvmm1dQDaZLsyR5ASfpQ25DWRu0/L
tVaStT41dc4CmAZkvHRrfXHEkIWUK+aShV10mSYu7HiOp2rCX27UWHIl0mxsN0Mi9sJTUMzGv16a
QFNjc+XRBpom16y3wV6pq9jkqiXU8ZGW/550r1WnvS+f9sd/qKh5FK02rWkOFgFwZK//ACd51giG
TwQXzWq4zVKfnshPfaKjfa7VfS9ne1kgOXUZB8b1arlu5Blx2YdNa6oPGung9MW15QyPldSPXuQp
lj83o8QwWgXf+Davi77GnAt34/hFxvFVO85SSw9MfW8kvHrqUb40zAlPW83grWzUmw7nHn+kr0fJ
lrTUnJR6TgUjf9VemH4Yyw7KxkIZQTKrqggoYUwIh09dY/z2JlFsPTXkTUeZvLHGCvcbvs6XVCUD
aBplbM0i/tuhfxcr/4Y1gnh0NVggGZLtIOJNjd6lZokUOcJDPXL22GAqY+d5kQJvNgKqWWmGW7bk
aZGF84BgR62fhOo82Z78Atf5diyw8Ve8erZpIyJqnZrGj+vc9XmEpV3RE4a8uXWldhlW8fUMaZKd
xuXQ+CbokMsSlsghbaHK4oSElZmbz9QghkMBpYv6lrdycOr58A+HMPP3BAoQAswZ1xGIYC2ZfVQV
ljwfLUEwikM3Z2xGMnhPQHbu04pmfogskkkAoLjqYi6XOKqM79k4Hi1Iu+0AXi70lKStGZ7RE19S
MK5XSKjQfzawOiCGk85G9AVGiL0kYU5jmIVQgdbBI2duRfrxXiOofZgLYyICUIa6EX292tRAtdTV
bgY1ukwkgcNsgoPoa6kFTF7R3fIqy9tFiX7HSfDOUjOA0i2j5mJ71F7GMTnoBeXOkwnTbmensKio
TD1FNA/SykHJZyFd6dP+tVBlhYFUThS0kJx8ZA3jXlQt/mqShii7+peaVR9Fo6qRldKW5NeL/iwM
i5OV9m9Iv1hluuhu+a99HxOfo+tbqg4YKDMv3Onu10z174xpXcrawDLNPQ8rFPSJJpZpEiG5vuns
6XZsarA5NvPPmI27sRouqNuWG6kcnWk3fuMA/zy08MINJSbUkuGQU9Kmz91XO8ha9sFKJnJpaK1A
LZi2Re5nN23YvwFN7Heu7ZCMp39zUi2E2TEfJZ5hpb5OodsIcyfDm7o5N4XclZ2o97pBe2DplbIb
mbZUwmIYjcYlh26WBgAtK5StO4enf51wcqOUTm5GoTQbiEWfDEnOeM9MCOcFJofneNdVm/mX/bcx
KL/oIPwXoYSRh1t6SECPdYsiiTMwWU419mBY2WU7J9cC9ezgRdYpj94tp2RU1MOeDRZeKhfPJqQh
WrtmfYIjyBrQDneO2TVkzMlVQt+JSQRwCYEi3Ap11ZeJi5qnghxlbwQZ3qiJ2EhYIVM1Dc4VePL4
EUXbS1DqFA1S2zxOZP9SbeNnDCGo/qspXtA0aIfRP/RxR+ScE28HYruY6Pn6Bl4UYv9gZKPm2FZV
a5zqKDw2VrmWwqivcr2FSd0TXJejXlpeLtGLr2K20p1LeYxg4mfLZJ3ks2+nUVWk0QJoNJGobTLz
TCgnap/L6/fGJgX/dtBS4y6MNbgaWSwQZLXjvRdYBEwE+Ys7W+O91cbeDoT6RP/pZFli3UcNUsbB
pthNfMcUZzF7SoKoAWg5lzG5FZe50X5hEr/shto+du1wxPW46wq7uUItRBCARmFbNuWVP3fPoi/3
Tng3DrDRwyb6kEGt8ijlYw1seu9047HMIEqMdAEn+yF3dAGgZ3gM7YnoxNFZE6nzvTcAO8gaKbmR
XmTRdM2hEZXhjJamdU8NEbhJChOyrsODozNL023iD9Fc9K19b9YFXfyO2g16qwevIyKhstjD+g07
yl4z6V45xPWlYuOnbgS639zrgSgu6webze+OTEhq0KW200Clr3QdLEATX3UQ77Z6GJyjpnrWvNDc
Gy4rg0sE00Dy5TYywBrGgFnwnBabvMTgZjJxHbEjTy4h32U5TaQcpNCoMTLnCXYEiLV1VtLzsUnX
LCFn+TIaHigyopx/h4mbX+SU0lVo9Ja9lwrtpM+QuuGVXgeU/rI5u/f7+CvfdNiEOkUNCKWbYGz4
mfGCVuajEbQEJ47uQO+xIsOxaMZzwFJCncjxgG1CsbDJEYqHaKcbCqSaDPtiZFmwSwS0DejUVs03
YYxXXnej8+gi45lpdKzqCsWQ5ZF3RIXQkf63Ho3QEccNdtOeC08SMTCYfU8+IWgRoBWuMXM6QH96
N05Mq3NDRwvqtVhpZgbGw2fjM7iyOAmcjXxjHEUDHRISaSx7hzucoDvGaKub8bMfW1+8Pv4gqtm9
tuYzpyaxCQaMZKHFkcoljmFrlhIPqxlrtES7D0hgd7ThDg7mW7gO5jtg3/5GROO9lriYWiZtJehv
XUzAFjd1a2LZwpKA8i51DyHw+5PmEl/Bth7nDgnlnvDumfAuUtfCAaDP5olMluOcTsaZ6ZlAn/7M
JsXZDE4ARaXfS1qLIBQoxgskMduaKiGzemXhk5wOVk70CwI8ZzdZJQ9gnl3R+JsekvotCVB3d5Z/
O5S9f+Xvg4Y0qgjZ7kqlg/puUN5YYYw2KKfWNRMiyTjaB8LsDq5In8J51PbILTdOnrJvwFBDYkxp
EwXvawdiQEhPooun1xqs/jZ4cqbUO+qkNNxgrFxnhXupk2e8Grw02QwiedYC4N8i8Em5DGg4G+N4
bVVju8s6eZSJ1l8P6g+z9PwT3cXzmJIh4tatwVkpcC6y0gG91rqXk14NJ4sYPDTR/ak2rP7kjXqz
lhq6rxL8pZyN9AgUgZSWiq347Icnx5PyAqU054DQHYA1yeFkj0ixBumba5Ru2P/0Slz4ra6fEADS
bw4EZ2/yberwqrFpjI8VzR6SksYxY7Ycn0yyw9ZogIHuEypVCgnLbriMomDHU+5BqQnvINtMxxl6
yzX9vvhctwhsW+/Uth9aOW5ESlAKILErarsgB2eZc1qg09CRgTT4xeNSDfm3qoi4/Pjf58LgLwXF
/16hcf9enl/y9/bzS/2/WGOkQveva4z/+3+FU9X9qplx+I0fJUbTQd9isJPAjq+qVR7VvB8lRsP6
g1Kh5XrUpVWRyab09Gep0RR/4GdfbPxInKlv/UMwY4g/fNRn6J3x92F7QZv2SR/zd3qZT6VGTDMO
ch3PslzQA5BA1b//VEYbAp0QKJOoOul0a0+aB2j7pwpOqMGEjNBr/9OF+SeFxl8127g61dv5Juoh
vrQwnU8OzyoHdNiQ2IR417jgULlnJ/RD1/WLIujnWqb4VSX7X+8BfwHNsOO7xiddOKEm3RD4gIro
+x/nfp0ZG9q4p/gQr67l6p00q1XvvDWrE1/w+PdfT3yqo6rv52G95LbanoVA8FOxkGAswg0LbIBu
9Ry111nAscOpLnCc1+E5tBpyem4zThI+54rfvPWvfnC+NoVpj0Gk4551XHASv97JNI0Ksrp4a624
HrrbqFAA7fQsBusgh4DEAnvvOd/odN3+/Rt/qo/yvggChEmt3HG5oX+53DUHIQ/izrqplUgUO/c2
0Npp0xscAf7+rVTd+6cq9fJWashzcXmOjM/+4HiwPQ4WvFVbodZKTPNSpNFjrMvbStHkAXbcgVZO
f3Nl/8m7Kv+FD9cD7ZpYauc/PSK6HGqX+NloXc5hIlajMLCRg6cLZEr04rgxfQqprvb299/1L0+K
B/8djbeJ3k75/P8PZ2e23DayZdEvQgSmxPBKEpwpiaLmF4Qs25inxIyv74XqfihTbinufSu7IgwC
SGSePLn32levs9IcpSKLN16qpMbCnI214oPJPjDXX19n7pNfPVOGjW7ploF6wTauJoBJImNrK/aU
HGgjmk68AXhSoeYHSfz115f6fEsATgy2c7NE0EDF/ucIteIQ+TrNV2AE7UKN3sPw939zAXq/9CHR
GM5gln9PZoluc86sIBWIdeiYKX3jTGa19/VFPo937oKjEN2w5nn4+oG1qhNx+gdRbUotl0BcSPqp
NaCW0Nnjfn2p+ff++W6EahKQ6WimLUA9XN2P5ieOOREASbRPu5Q5WVDtQnfvfawObHm+ua+/vR1T
zOJJjiA17EZ/Pjx8/RoJGpwcoLu58LHf+531H4817ofvCA0DL8i4fnQknLQlTD188vRKTuCP62Tb
h239PhnRkK7jQq/vv36Cf7kpPiCensOUYX16ggMpq5OqUmMldPKCWbvRr7PC8b+5zF/GhI7bBtEZ
+j7o+VfLWqaQf1YHDmOC0CP6twuD3Ej6k998QJ9nIg4WDYf1mtUfwezVZRqKy6aGGLYsZepyzNa0
Gmk9BJy8a26BstKMB3gSxO7R0CRO7OtH+ZfBaOiGo7uMfLhHxtX4sOzATF0TDv0EWjXBX/2CNOU8
Go9fX+bzfCQMGKII6zXbwcN0NUkQFtO5yWAQN23PXQ/kRGWxxwrYfdT2nIkWxEkYfTMu53/z6jtj
MCLmpznp6Jzz/Tn0M3oh6tgCiJ0PoshteNdQgu6yfnzXyBI7Z0Faby2bQPmvb/Uvo8bgAJMho6qs
m9fzoZ2SVEC/PIEamHqVhs0wosekO/7x6+tcfwQWhQijX58XMehT10VJrCm6xmY0XnKQo9zS0ywI
qinr3ddXuX5x11eZf8W/lskpKXwjy0M+NTShKwTH+CKLyTropO16REq137y066d3fb35///rekHT
10bXcVd+eDK1w1Q96dXl61v66yVme4c9H/9a5tVYLFv0rq3LJUZ5M6Jky4iuwB38zVd9Pfq4EVhd
FgPeRbw+1/N/3IiO1jmJ0deS8BH0R6q4HjBe4P9GeK0d52a1F3epuesmg8g1cB7R+eu7/MuLo7em
guHjC8A0eHWXQ8q5Q+2MyTKow43WBspaS9nbO3nGWSpY1a+vdj2H/XO3VAHMY/gH1Os1zRE9zpq8
o/U0yYHeU+zXAK1yksDbtvdKf4DHalnpiebu+Pb1pf/yOk3TohvENIV9Tr0aMWIy2W2YJNkLgpvh
W3MCUA55tp0yABpfX+ovn9wfl5qf+b8GZzxKYkQSZrGp0F+s0V2T/PbN4Pzrg/zX3VwVByrCPxpT
FMN94DrHqCRJsejaM9SiBgQF8Enzp0JKzfK/uDHXNTXWAor969c3RUkjFEMyPXNAQ+6QY+8LObrf
DJJPnwSTPwJyVDbsp0w+vT8fnzta0DhjXS6FDrvbj4pnAjFmhJlDHyy8LeFzdG24mWyx+/r2tOtd
FBWwbqmWqhM+i5XFuZrFCLBKZUD2DiZA5bHv7MM4FI/FoP9K0+qBh/xYs7A2JONwhvH89bU/Dc+r
S18NT2IepNrWnVwW7jOpcqgPP6Lg/3Rg///u+NPIvLrK1aON+jYxFc56SKMh19TH16vlm1B33lEI
VohPSCrPtI1ZmsQQRXti0HchtNlFIBJzgVT6G3nNdVHxz+O2aVSKef8Ky+PPF231Q6c3DS/a6Jxj
FXb7uhv3MsqPBjkerZr8+M8f8fzp4w1iHrL+0fr867PEbmm35MtJDn7KY1QFm8qdm6Himxn9r6PI
1vHqMogRuLhXRl3XUEy/i3iVgU56lRju4sTdl/8YY3WQ1X1jrPDxglN0h92cDfz1Xf7todqmqlKN
2hiyr8uZJLL7tuesbDmFudk+BG5tFoCl42q6a2jx+PepaRQVkseuFPdfX/ovo4uPxmZioP/BNHtd
JE5aXBIFPoOjnSOBt79NM/vmHX6a99ijsnQIYdMGoHd2tVySgZwV+kCrNu5csInIY8fEq0lorqX2
FCjRuSHA77+4q39dUv9zlBIqPPmc78tlA0J4Qad2j/rtm+n80yp8dVtXT25wzJB9+jRfo3nrC3Fu
rfBQWcg8dOW7Ftn1AEE9988+Ak6AyWbFvhqeXVYpuMZ6udT656HAt492wRfILCZCqe++fnbXU/l8
Lb5tC/IXB1SAUf98dhy4Nq5JluMyN2uSoxDv48/O35JEkGbcZXCI7UWQ1ZyTy7j6D9/bP9cWdF9Z
roBViHko/etzD4VjBEo6SoIwAJ3rTZCQN2fW3yxW129uvopgb2lpNmfVn54mJrImDFOeZqvHuxpj
gjfZzroI3GIXhd9Wi9df2D9Xm+cwPm3EitfDv6RczcFCcbWCwBdApm1mffPY/nZDTI+uoIuIIFS7
emydmeXsY3lseoQi7tCJAk8FrrYh/uZCn9ql8824TJLMkuhc8RH8+YLKVCdbwK3lEsWEZ9rDNiCG
WFWLTWDa5lp0/a5CsIcVvz4nyGfievS+Hp1/uVVBHcNsqWkONP2r2hejpqk7aSOXZqeu3WzizMQL
UF2pWvPNpPyX70DMxliScGkQs+n781aRBYwB7Vu57F4c4lun4rVKiWjepAMhf2KH4vGbh/uXWwOn
yM0xIui3X99aJN0g4DRZLsmPz1eJ09nPUQxPHpSJs8w7wG5fP8q/DEzaEpwhWEjG+OCubhAYLzGz
E6MGXOpvWCxz+nK0/W+uYVl0RplPxDXvS/hx4A8RnxrZf8g+SmZ+J0Zz+vVVPi3fEIGZGnQ2feyG
DI4Q/nxXeW6gyfdLuawjTL3F7zlZPlUWYtYvlhemOrwSj7RD/sPrUlKjN+edcYTgzPd49QiLabJG
3UTB5yCjKIt2r1n+jZaUnoR7i5+vCLb65K7VUP/muV6XnnyHs4RandtX1rwT/POG24AICc5rSHqd
ULMmD5H+O+QBf/NY55//7zbL/16FJcCg/uLI6arAbVSpOmU8VMvWLZChhS9+KJ4rYu+0vtuh2VpN
huMpZKdqeZMhjdaIy613itFv/Ebz1Frcxxm+R3sGPrVVcvv1z/vL98I0RF+LwsKmYXJVV4RNVlec
WVRLX2rZtsxtTv5HIPfQjpG/Fziqv77e51Fm4CCYDfOzl55DjatVmPY/fO2KGYF1ysNwstAzYKGa
O3t9t0g5NpZUbmNb8yIxBd+8i88fq0kLlkNJvlRmOHE1701TaI6WLam7hXNv2u0Zzc839/d5THEJ
GsrCZA7CpnQ1t8u+mKAKMqagMS7K9q7m1eW9882NfB5TrIT0tljdXaHx5q5HrjWVY8kKUoHm051L
GY37JitWbTwsEVauRuTB37w343oYUzMZuEbYsgh2Lu78k/5VVTi9RWiCTUXTajgU3dDY2kb1y0bx
3rrdfSXER13U2wp+AIl9q2JSXpLW/SgiZJdf/5JPZRzTlE3PmU66TkP2+gknyAflMIsWTHtcBuKV
sw9E1gQBi5egmL55nZ/Wr/licKVsjqNsqser0SpSv1RlAcWKZt5dc5gW1Yqt4nOz+fqe2Oh/Gjjz
7AviSNWB7NOyvBo4fRqagyjheA0aUB2r0icNxp2KlSQ21c6+HVROeBH+U/uvmwEVkJeW5BQuNNyZ
tK1UrSc6r24MqKuTVrkI9YLZmDpYVjLdi0r50VbmvkrbytPtBv+oMVts2RhuZabZJ8s37FXHY1iZ
eVx54FUstC9WcjAwji0CafzERktOtDW+k8X02A7DJSnUFZd9heS3Kc2f/vSQCd0bSXgazfyUzsJX
ZLuEXcB81M9Jf1SUjXR/WHVFUCwQ2ZosRiXxTB17a5wgviaURyBBI+FML1rPlsiUoCgYjxVaTZEl
m05UXmgXh7qrt1AWHzPzonX5tvflnuCbhdBwe8GAT3cizpEw5vvc0M6hlEQIKWsHh6JlqaeEaDOw
DivLCr02KtbFYOD+IztsGYb9wayQdjvh1rcJMpyOoyiOPYxuPKI31mhjyBB4G+0WMZgQ/qroDPjd
UfzgNxngCf6y5IQvxoUMwp9qYROwrox1d5PXW92N9sJ/aKyPSAmhp8fwAW2LsJPhwx3Eh+AoDRHs
OXMGoIMlQUH6lvmPMFkwFjAqN0TjbWIrviRR86xZQOf9cgl4fal3rwYq9ZxAVbsBmMDO3u6rtTKg
N++NjaWSOy2ilR0nS0v1976VLAazPxrl75g408gt6bznOOHd7NwbjTdamHvChlOcHAvCox82qITA
OxH4QerVSWux6/fLIUUZhuQS5hyOmMhjtpncx5DUn+i+JzkANk91cq19a2zxZxLyCi6PmK+SzsvC
aJPNGN9k/lKv3sMY/ETvheMxxKAzbgp3UZOEo2y1WSkIns2sVkjmF5IsblJEO2I0CW3Lo59DeqfE
m4lfQMwm8tRWix/GTN2bGelf6KgdO9mEAoZX9Kwk3bOdacuykuSTBQjUwyX5uBKPVgKHeQMzDVmZ
DcEs2E/1g5TIda05exRHPiTKB/ZShxJkeFe/zNZeoa14rpr5G4fpwmeDoNR7LJmIIFP1mLY+2Zzh
Y0bW4CBOk3JHWFJT3vthuNKts+gKqCh3dnufTrdtRYJ5rKzTyEW2HmI578plP5wMS+x1S9kZ+mM8
UFLCM8Q8oGk/pnKX+tMK2wvuJqJSCnJ6nkpxSbqXjqwlPP9u7g3RY9zZazM5mfrjZD4W/a4ehgcR
3g7Tjr4X1ATD9qbxQZbYlMiMsvRTFuxIWF648rkmeN3vWJN9qrCgu9XslBds1TsHuEYcEzycrXtw
Xdm4S6NXn00sAWh5t1PjvUOWZpsupP84qDhDf9j6BfyXohGui0mVpAInNw8obThrqt3nol1zfXIl
B+dWw3zSyqPVdqsQgYjgT+qRrOJ1y5txaHjgNBGEia1B72XxOjYftGohHpDrpuF7J1aC8LbmZtD3
9NSNClXqwHlxthrE0SQqWOl+qT2mmMqfuWuu/6G57S2Jzr/yElmk6jzFbHrg7sO3NvtpnbYdXbnO
gzbZ3Y10fT1ZEwbpQ0dbNAZ8kxnGYPBBQ0C/GeNmU1OIV3q9SqfkZzdj2Gy+XCz65GuOAwpAa9Pb
pH8l4qmdzKUZ+Hsxp/k4g392FWAAaXVL8HuD+MA6T+R/VKF70/lKBxehTqDq+B8WzLmqsfd9Pu6N
yTzCvn20oO+EKt7qUdeI/UHeTDSU2jAiEc6CTnk3S2IkU7FnQtlFCptI7a0lzy4gbaDO3W1c3xS+
epu2u9SZ9gYOXd58Me2j9tZ0lsowl8McBgYo/BS+CRLbHCKwjz04bxR+JnmGUIDVbp26jxBk1f7g
gx5J1+I9AbJ9HoYIAIqXh9scF1rGNJ1gofnQiBdqkkOZn/IELTUV3tmRT+BHlWabvBfxGmoq8FON
I2tOJUeLNG59PwEcR84Jnn4ZD1tzWGILzIObqT8w1BxCZOuVgkK4WJPVSAApAStIxbFDxdm4CYxm
7TivVpQCOGouou9ugu5Xw88oae52ZFTqdXXWxv5ERvYGsOat0RRED1J4ih7tdz2ItVJQZoRO9AID
et2l6qUxxxWUP04tyznID5vfnBnSYotpRg9m4tYhFF2tTkX/YiRPSfLqa+faPFnDz5L638Lpt22i
TTdPdnck/UZMjkp32/WPAykH8IZyM/F81sTeea7FFmSPm5KR55Fiv1SSn617NrsPnxBBNX6Q4R7M
bkROa/QWaYc0H9HuklMNs8Z5MVDQk/1O8lXSS4bnb8xuowO0eEO8FSvaogKQWPmQxJ9RwmAPugeh
aho3Sn0pcdwLn+JqXYC5cZZp/xudnG8Vq0JWd27wjH9oHaIorqenXrsxXbAeeoBRPSJFwzkSAAev
hEVSqbuHPB/Ag0BGRWCc/Ei1dl33+UpGBOnEBkd+ejljm5GSG6c+BqfRPQVRRHxb/YqIncBmJMTk
qTkp0TIQFqtXE5g17v5Vk5z1eNzaqpzHbdFXm7RAALtL4n3gzpJ2ouyJoW+Ki8ArqXLKhhzx0S+V
J10EN0D27y3toLrvqnZrmKexsVfNILbabEUtHysHtVxerhRrvHX7cF9X8SOu7bsYPBPgg904npuG
efyigW9RkkfXbm5kYW/KUbuYKilnrfYGVp/U9cmDr8vUaoFLsZlpLXa575m+NRzOkfybfLwMyJht
InPBaIDS87pi79osBEhS0oD3hxMmS392YljBJ2ZcIdvPTzXORnVrszlP16W/rgAnkkO6zbOLqeAN
7qO1Xb3V041GiJlBZB8ZXmQwgPyKiFYssUfBp8PQVtxIDcdqpy1G8cNWYR8rLi8+8iiFmuzFb39I
0R3RLm7S6jg561i59P6ry5nbiL64HSSy+YnkWcBLqnmbTVBEuiHYTo62G5PibI3jPtaw8NpUV+Sj
FTWTEOrrPjyRSLJSieWsjfoWHe82CVhwynIbhz3zOdFLCYDWmWLoiEtb+3gB8Aqh1VmpDfzPQPpv
0uqrFaLklVOSb55pu1a1iMCjVuGJEVr0szb3jb4btT2cBgLR3o1+WDhRdBh9sQkriKEgpIKRbbdZ
7cMxuRgT1W7beTJLd9mQv1qTXS7srDsiMLgPzSenuiiESWptstZwxaptdAR4fi+dftNb5q82xFi0
L8rDlGI5UGbOprkeI/2ksKdtQ3WH86eIrJ3wTwrmuKYIMc/Wb3FxDnr7OQ0P7VRdUhRo7TgvAo2H
xawlUI5yYtGLFyME44tA28CpD6aoPA+1A40mYl55DLtpXSj14xgYa4zu73n/a0qx+YAKaVpP1d91
Yx3a1X3oEFpJOcoO6oA8YZ+qN2b5kNqYFNtwlwyYRVWXuNaMWVQnUdd36Y6baffmODgo6Jbcj/17
J9tdax5V3zNY7ZTR1FaEOnByCAuVmoYNxaTwy/QSvFPnjx6nhtZD27OqC2vy17ImSDYxC5fXzNYw
GKRzQRbVAZ6X+UkkeJcsNSbz2E/d287Oir2W+OMma+xDHhsHlUhUb8Kv4E2JyBa2IJSnAvNoUVa4
Ur+ok3py4sbC1xWtImIhIyvLNuwa1roMnsoxXcZO6ulZ/pTwMGySq8gj3OE5Byqu3NVNegOprwGk
azlPTuT22wQFpN7iQyn6Za4fB40BYiu3DEM+xEbf24Nz6kp09kMA/n+4q0yYlk58lE69DPKHoP3p
liZ6HpJFk3UTPfX1Ph9OMT4tokgitVw10y5jeSzNk6uzR9KQIuZIjOLiYA5wWkvz2ddw0YxgXanW
pHE3tP5h0q1lEz5Os2UBqmiUzyGnNvu54l5LIabW70L8Ksqtn3bHABygSoorad3uaK9CjZhe9MGd
/QiFc1UmYJ6yeokvaKXi0FWcO0cBb8koK2MVyVq5hKO0MdxxkTGeRndrWB1LDrvFUmfDHW+GAKjX
qD/wyT5nILxoakNHcN2z6+a3qWpSu3QLNyh+yBCQX5Ezf2GF9zctPe7CB8ulBHT6ittWhWHNyqtY
b7nA0xifRnIcusQnSS1mknVWsj06/VsG0XVOMy+UO8OWK9stT7F4iplFIXEtUjwWQF9wumcLn/0B
DspC3ftlc8wsa1uq+Lwqa4/baExY9m5JA14M8s7I6CHEyS0bcEJhaQjKD9lLLA3tbk6l7RugW6Ck
DJxjc+hrFiUberJsZ1BVWNZF6YghJpEC71K6h4wi34dJ+QFX4U6pLJx3lbkE4rUp+NcHQY6qGLws
YQT4xTodpjvf4p1Y2fQg8/F3QB6P+QijuEgOunPnjhGhRuVKYE2PA4qfnyV1rE4pxohwrPBWCwRe
TXfvlkSdw85J5JrEjDFgDxFt5mV+DC55el+Y6pb3QBo5bje5MOG9M0/27F9hF6S3VvBi6i/kQFjB
XRecdSSXcdRtpjb48FOQs5R/WRB6aQBVuIInfhoEtTKb4SrdkCGwyvNdMG1iA/ZCuuVw+GSyRckd
KEUtGltlrqdOQ4GNKLhJ5G6w1mp1Zi9mZtuoWVpZsahnHf5zioWmCo8OzEDa0DPmEDrqUWg7PX3o
bY4pdhoFqlEtR4o80e46v/MabRv70ya1BwjRoeZNmVKyWyQuVtEBB7ywayiUlSCP2tzU8yGEWmJC
yU+j/XNgZJGqu/LluSNEVHd4TL9LiQGyhh9glTxu08N7u5QBlDZQzxaR2+1drHixsussdmVsW/HD
sPWz1i6tMfvg0ztnrsNqCZPLHx8nXyN98GcEUEpDhHbj+y+T8lPrbnWYdeHGHqFG3MjMhdX/bjMB
18Myjn4qBSD2G4OtqTI9y3RZs/+0KW2HQ5JHOzfcO/JO9W+auAWzQz3e3Tfts0IRjIbogC36wLnd
fQwVH3N/zo41p8MDzy2vnnpL3SsDmS0mrvjol5JdepoxqTvuk2Yr2/eRRgywSx+0hf4gwRpYBNDh
RKr9t9FSthXJswbtMMGvCet5fRT0ARJ8omtauXDSliRMsGOcltH0SCNlmkhx4QAhwtFOK/4EQXzf
KPtoAqVSPdQ0u6c5pIO0tgsUxyl5FzNQPSPaBg6kD8vCr9eKyd6THZLLzpyIid5aBcFa9Od4vOv5
TnrnMFjIRwavgaSYUv2sRlLtarEfMh3hMPV8DKwkM27o5B1yAlTL4r5wYhUagUpRSFcAb1r22Lsq
V5UPk1rhkx49QTQKSGrCr0g23IsCNsXogLkgI81sVkaQryIHpEBlrtO+WqSA0gKMVNomgNMQM6rj
ltW4ZqNjaB62DwBm0t0HBmGH2kfin4wKNDuhqyEg5Y5jAXx67a4cTC/J/Y9SaX4PEAiKCQSZSuw5
mGgmx1d4bwuZRAezzT2Oipi5LUAY0Y2Cil0Fb5YMEN7xp8aWhWOarb6LbdHZdeo78S1Lv75pZbbv
qudGP7vGuKiCYJeiiYijX2ZwqmV9R7nGLY4eYfQrIwkusoiBTlQHAIq0t9Jybcxfi1jWpOR5YPqG
pZAKOzkf+kOrUf+7rozWpEVV69ax4mMDY4abjiYvi2rymjMVX7KZNfTGeh/pJ7oM8aN1qb08fbRG
QpLYqJGbNxqvWPToD9RRBMsbYp7/oHGYhzdMJ7zCd6q3XqeRpvCX67577/VQ+9HIbCJlbBpMJogq
UO/LXBH9YhoL7O/AYVMm7El5k5yzyGWfzOsS95zfjUHUs3oPWMdH/oskdqNTccGFySFyYmKEg1yp
2AVVplzjfy3o0CFlsYeCdgeWa85miB0qtnVEVK9JlNWbcOPp4CS2fcD/NDSLSA2qraFZ6aMSDSRm
1qFZXqA0Fnd0Z4ti0eeRvK1B9W47zo3vVYxX+7YHhYIBUBheUdX9Rglk5XFUA/gBkC/dLN14rLNW
f+gdrf3IIEz+IvFHay8cFGYkXgXa6Gwg1SU/nCAq9xJW6T1yc99fBYpM3zXS5NPtFLbUNZWAIaC2
CnldBSqohgPTAWId1eqKLA6N3Bre4grdWOUyU8jq1bKjejPNILd+VDLEwk3+YnWdelML7inIi27r
G45zAaZJ3SNotUrSWegB4AakvSf8YfYHNmcYt2TEKQqsAtuIrNeYJuoRGP2cjxVl+Q354dKl40cW
kwpEH2IILJ05SyXuQzqwTE0q5PGVYZr9Ry5HNsV9a/jJImvIcVp0aV88RZ3ZGZ469lUBmki2e9Xx
Iyq21DinY1URf5INdxnskDfH14d65UTgdZrUNX5lAJhooja92566ehLxmsPemKGfJ3W9GnSWUUS4
QwvtvKAy0gMNF2Ib593NWDhMbHbTaPdVohmnVrMxUyqmU670gS1/CUDvbFE77VsLmpCG0/WWEAeb
T38kv7MgQYZuY28syfFr2Pbp9VvQaOpF1fvq3an98BjK2KbPXxQQG/JU7Z/qapIzVwKiejc46mai
h0Wb1WRqznq1ffDtgbxpVco3u0fGGPcpM0afOMM9qJ1/FsFQ3ijk6PwcRATNpaj6E2A7CE2KVZhM
mS0I/oEzlgIhEAJZO08z2rYYX2C4VGwkwMiQlxNXIJk4trB1fWPqIRt9jMkmvOimnPJdk6ZauIJ7
CbGvE0FHmGPSATzooMCUuwqF+mrMbOksEc7M14S3HO8p5rLyNSNBvb4IyFv5PhimaJ/oROCCApmM
U5EAfVyqkREnEBBEnbKFZUM2EJ+7ZsOeHe3W7j6mdoCd36UkqS4mHV72ugMWu7egIZ0c0jte1ETS
qs6h8WQagShtZpgAGkDrEI3eEchGxLGzFC2baJH4liCcTAmfnL6qNs5Y6pzysfIdwOMzc2oyr13a
x1W1m9y8oNwoUwBDyBzVetOq0AAoxQvn3EZZ9dNni3KRvmKcoiCmAyPogjACcpCenTmxS87jZ+KY
aLvFMfR8ivzBuCS1Zm9heEUTIXM0y7XIn9ajkXAAgV+cZAynD6bfEp1vtdRHW1vLyXRuAeCKGpaV
wtmuLdPyQ08sMk5qja1x00XHtJb3FmjTR62xXvRWjgtErpKNRy6PPuzHVWZ2b2Md0gkYhnYdFFqJ
vS/UPctpk9ve8UPr1LqgGNlHZuxi2gn9GC53DjeQZZRsfhoKe7X8ATum+mCDna5lm7C8CXX4QSgD
YJvGGLRlg1r/3Ey6ehLxZLzqJAtsrTDCy50PPklguT4eBbivB+ozTgcqkIXUq1pVhqua8LotgqX+
BWMzcVXuWNdPKu8eV3lHA7FqpmapRBx7g/CsbCaaKaWcwu53M2Fif01lin55VJtwTfuFQ4RwFNvK
Al8gySQj7MYeGd/stWBjD1A/RSxsysSq3PeYVH6Mkxvf2GRTnYMBdM9SNp32aBhpumMKqO+tdAyd
ZejHxh7xFIwjR8mCN87phuewCGOq53BusrWDcpsgN4ZxoIT3lZOwPZVxeQdORl3FZT7+QCdcIa2c
1LuuAulNoyoOV25ZO2+KdKN3zTfaNXhUqqhAU8a33ugAZNVVQfwhRCzV3cM874Ah603uTXWQrRpS
L+gKoj5HMDZKFjZy9XhQgXMisZksQOGWEJOTrJC/8kiRzU6PeXMriWIgWcTNlHccvbXGvT5Wkjao
NVwy0/QvYrLVpTSHksAzG/pZlNWsLWUVPOU2faeyasF0xmBcm8zVX0QSFdtEhKp7cFPzPu7nAh0u
tiS2ISv6vvIcSm39UCnmQAh0Fbgd1x44+RVRmiwIubHJ00GWZ6/adjBgZCH/kBRrIZ2MqLAy+CKC
dKmDUYYtllgoG4C4RSuqfUSk3gy8l0Z0U+OpLO4yANikoSad6VfvPHU795pOtVS60oC0VzGAO3ED
1MJXd6DhhLzVzLr0dwquf8DtedxVp6gOenNhBVFrvEYwz21JpiKwMUm1Z6uC6LnKQIrfKHnX0Rd1
IIe1VDQwfjlSTLY+SjhIWlWkUNd7FEU63ekAc55OEhFMm7cRFtd7V6v7ZGSfpU3vjQaPiXzJVdUW
ElJQEAw/OpCl4ZJnknyAONeejEJv79LarV+QzJMLo+r6Ls6yu8FyW8K8oa+THEnr2tfc+m5owl+N
3YmFoTobFAAKm9+QyCR/hMTVmOY2sX3jxslM+RaQHeuxUyI9l5PJzRiyM2EVe9YkxZOdl0wYqiU3
sZvf1AZ9Dvo0j3HT/57imlOnnqFKqWXYHKVY9ouq5usIHps0sxOMgbUOKYE7K98LpRw8Q+Wx9iNb
jrIrc1ZMZ5Ow8c84J49G9cZSKOIyXVIRWvoGeH++NliBgJT6w8ZV6ZyNeejshVk/AiJfQkwnJsf8
VVgYQPSs2du1Ij0dZqAuKN4EFHP65FWtrTjcWafTa14xjblipcgM78ZmiMZjYz4OAh4NsVNdHa36
YIaGFbdQrzxfEnynFAuyY2gsdfdDU7/VxgN2xE3WHklYWOjEF7QZ4IgkOgfsIpo0WFushkofsVzK
uyDc1pDrtP53GzlntdK8dnzwff0FIxUNLWsz53DbXbYRnNroT1PbHnTN2CSm+u7Gt2OrbmxOUAuO
50siFzjY+1kP2xnZ36vZ0h6V+95P9kHWbbEXLcyGqsg4zPgnrT3MwMAalIhaDnu3kZcolPueesyu
lFWlNGsz+hjV4BYn8BrNx3JOYi/bcdN3xhaQ20rEPS1Ttmz4L9k92ysxWXtLn0/bqT8U8UqChpc0
7YvjJ6uyldBONBCKz5w9DSVgjTL6CGr6y3bAc43gxprOAi0cGBWUz3qzCnhzIXC5SV3B3bLRQ1tD
CIhy72bt3ipghwz+XrVdL0FL5t9Ar15rIyWHbXA27DoXJqqt4oizLGNad6uMWRI5rye16mT33cnW
k2cdZ1IS/TRCmkt01OrcqyPjh5FLT+NYx+GybrzmUOixq58Hqzqr3ZEpFk8BJ/rAB+OE4tVRHtKZ
e9k8ouWBH4KLMT2FroBs07wKB5S+r65B4p0DzhotEBy2XR7nRCiDSLauadehQU5nqXmpBE4zlV7r
cqBtCk+Gz1N9a2Qa9BUAL4AxlfY5cHoK4+lEtwOqlrr0VYs/XybODNEOPrej6uUI8zk5bEJ3hnF6
edBuYM0fowk56L0Mb7t81ahPSUkAgPpApbqC2FKwQTbVdTPxgafYcjvh2RFqtf5Ujs0iQIlUNAl9
2XeZzvTfUwLMJ0Dnhj9nmVnPTc4Bh5GuevkxFnSaK3axwUJzaFKzvjkuLKX+QdRQoqaTqdAijC5x
xFeEeLNqe+RictOnHYwnqhKtX5eptgHRnxPTZY60Zp1ncHvPhbBXqh/DT55Qsz5H9nM7PRf5c5qe
pxyI19S+TZpY+pX/avS95OMOf+uRSfoAZ110cAbidwF+h82raz/0bIOa8X+oO4/l5rEsz7/KRO+R
AW8WvSEBkASNSEoUJW0Q0icJ3nus+83mxeYHZdZkVcZU9FTEzKIyM5SUoURzce855+9Obbrr+3es
WGxlTh2xO5Z+i0e1/NCxiCRZPc44pBqF3aqOMIlcZs25z0VMzYp1xE8kwznsXvvkWZBnRBDHLvUS
IATlewxaQE7fsVo85apLSJ9ScSTISsSGINlMV5JhHw84iK2otlYwYKzpPnMCzFKBjdbjwIpc4o+o
RrFC9Jnn9RQpUCjjWzJgvaMc8HFMwcDYUgvjpVfEs9TpbqVUtjEVz0XebFK12xkEGTDkjrS7Gd6N
4LHJTksriJOg1wggpSBcnXqs27sxHkbRk9r2OS4aEqq6Y2PhJd6SeKzLX3qEgl7B1knfl8RZLZ2d
0h7DzJ5FqCbn5TEXkSvxrSWIt6BZkLkSZGzIdTBGa2+kb6GwTYtvpf0qmgpTMxVB+6uUbvr5KNSP
lvGCksS3duLgySaRDvvJOiRJswnQSnWd6uaBhA0T5v6PbXyHRf4ZYZUnhGufAXLjhNq+05yif4zK
O1NbtTr2XbWQQPrgENEyTsVRMV8b7YSNpqNEdmkwJR7cVgkvLVNHdjspCI4disgk/ZYbyhmMFnsU
rKU4r6Hy7ITkAVeRDfX0Vu4/JtyYhnHd6wNBfCPWRxaF2FYZPJ3+qAgYQ90HstpWKPc/cAVf+YRK
jAvdScOXKBAcS/kOUciEhWSDfR6lyhuwvZnw7dKIMswYf/cjUYdYa7fRQ9t7Yk3W+divKnqc2d+1
7EpidSMg7oERsa/eosl46svKLcMP/FtpVre9OTNn1eE2bRTdX2fQvMSWeatldYvnWawe5cHaLZmP
Oh53eIUCSlEexaltFspnG+OKqDu9yIZrJVho4cKmP8yhYlvBPpuiHWybB2Ou3ml8qNByKjY27EBe
GwHddJozyON0ZdBoDK4yzl5lRB45J446qACioL4GtmSMxVxDnX7JWu2lSmETseHIsFeiCLZo9l2l
50TSV35zw08CoixyQF0lxLLwSX1xcBWbxTvhEs+yUUCnXWxRiS+luInN0LF08pyFYFsJiqt1nWeZ
6YkgJLvmoZWA3mnV2MGyh808ZBm73GHhJeHkaajqPZXqa0rN0ihMAJpwNxmgbEAwOMl7JGTvgsVW
nkJUUUpHQTQ35wXlZXashPkrYXwe1+yn2UujXFEkObL/RaKLbbGMcb+w9VZ6hxILPCbs/cwgeuU0
14++oblqB+JAd5SFjLf0p7lVL3C4nhP1PebwaiJHSUU4fJKtmKGNn+4KxjqzyeZ5zt77mPKQKrrv
mIy2lR3F4kGw1HXQqSBI4qYfZFoWjbgxOQTwjyK86eHpPikTlLnSvOgSRGwpJXM8j5JHpCcnVbOc
lLpSxceuaJRtkPr2VOEUmj+K3XsXwSiIwMnnlZJHl4awJamaXWbqe7Jq7rEouZUUbEw53JbmNa7x
fp7Z2MZha0mtN2PKS8XImLntbVzZvEzMAO1QfmgffQdrZdsbYNDzxCDjpnM2a3RaMsq5dsVfAc20
4PcJm77joKTWEs9zqVNtfMFJxrDvPVBpS85iA3bQzHaMjbMVFScl0NZInQ9N+jhpwz5qWrceINnx
ivttumlkrkxhb4q3fniecm0fT2mwEWrMowOuvHaFXRnzKGW6kMbD4dp4aT9B0aLH7aZ2bUiZFxrC
jbR6T8Rj+owoV1/RYdK11FFtz8SlMIymvWWaUDmTWFdrU/2IFt44uTQN5/u6N5dp98ZgxrvLz8Wm
Gt0htLvHbp+DH+HzYK2ks8ExFXrtpUmOhO91khOo24D6oHmUcCxcxQdQzbUYO6ZwxcM7JUkFcE3g
mvXEwpXQxy0l7anoNlSx0z42DnD+mcULW+FumDf523/VJ1u8i3DC7vQx5nOjY3hHaAcHlk1WpbmW
V5PDVT9csEG+Nzeeb+kJuONhsmfHTHRTsiWOXUsW5aohhhyuXd/AbOgvoUoq2BrkilK3P82ucSiO
tZs5wzmxsXwl72Teyh7w8cH/lVW79Cm3VhT5HbQvV2HLP88vuCOue2/pmfhJuAnVs4hV9Gzjl7Mt
inXHhHDbnEAMKM4O6oaaaZkYX4SX5pGqBk5Vsppd8zmT9zj/VXscoapt/5CruyA+MReLM/z8KOw9
OSZ/IY7tIv6I65V2M0Q3csN9yLmofBvZI2sJ+w1GvQGsQ/EQPJXnyAsWDe3V8HKv+xgEm2kkdrfQ
YA5MaicQRvYyl4SyiJfbWMeb5j236cx2xNrfqeK4JMINUSuV097L0g5uLBPgruVQHN1S3MlMBBvM
1jow1Lr+tsb3Qvuq/UdjepOsx6Z5sQhG4U/ALEpd2drhjSphQA7wWm/xx6RHMsYrMI2l26PmNf5X
/k13odQuxQFE3hmYsXsedZvhktYQwUo9ui45HRWGbIvD6cYId6K6ZnQ2wqWZt6AIWDa3wyHuoIQW
Ll7G+spkVuQ2FILWE5FsveHg8l/YsAOzeG3BWxdJ/DwD/xvhCsomvFdN3lOzGzEoI5fAJtjXjv8k
QJZ0fJqPa8YzsZF7Y0fTP2lXZT8nbvWhhJwA7PWr4KZ9Gw51K+bSgg/5YaVvIrt3xwMYT7S2jB+i
2SP5rCrvQvmUQyufSSBhsp0E67Z2EoSyXDvwWuDPeGO+7R8rzvvs02gO1XI2rwnUTkc2kW1GMmT5
kAMc8PIkweSUJ714iOD9wf7tXR7yuFZwJa0/fGMDGD+Mm4ZKFJv63iEXec63VOn7DF4tXTTVa3CF
iCP2znjVtsp8riUbO1MovsFdjXakLXeP2qb0Rg+SNxUKFrlQH0NtI3NY8x+pzeKzfgtc/4UFg4Gf
vypxXb6PJoUvOT6QodcQHwe65/KxhV7e7uJfIcaxNHGL5lla1U9CgDe3jVM7yZzQaKRLbb7XyhqK
f0Cq8QdDuOlLilzlNcteilfzEV2SeBlwnMyOSn9MhzXGlUG+aaUDFmBy5pjjakbo1uzT2ImXvNCV
+hWe2eZJehtCF345o5fpzbwF81onKfdI9M8c2NyTO8whZCO7uWsPlrJSHmRH26AiPrCPUHIzaBDI
2XVYSMkEpLiKLiTkRJrbZDbPQsbrPXn0mw8d3o5CDmcBIOkymV7pLSflquTlAEz7jDHaJ3z3Gl1p
KXxWrXVSK1cfbN8/EM5USU9tvRPF1zDYkINTsQ+CfqYrzlPL3FgtMexONFJ5Y8mqnKfeDaWVihPk
GuYz0iYOEyqopDozgWwaVz4arzQO0MtbzTY/6hNF2HWavYDZIgVqjhejHSknIzuncIBZkb7uaC1z
jfAXjS/WGN2w68MV+dWN9q3Nb9b01hYnzTxZlSu3r6EOtz57L4KNZcf7GfoYdpLbHMjmC9ges3Pl
YTwO79D8eNalk3rzx9ziWLIG1hC2orhKXoWLuE/O2XNziWB5ffln9qHWq1lck7dMLMSVfI/I2OVA
5V64ua44S5gXI89E1EonFnwY9NT88mpVN9vBeizLC074Ue9S2+Rr7VFClU1eLaSzo7xPaXX5YrH2
Dd6iNSAIu9KzsJ/Rf+2VV4IAwbS3urELgeGAXTq7h+I6PrTZt+iqDOSurZcwBWXKP+/m+KktGVhd
h9jhOQrvxZFr41XWb9ZeNWys+HO2aDJaZeZIDjkTxiF4ZBYpfBoHcnYmb1YOEC1qQik9tqv+0saX
HotjzBlSuKUYXy3vJtA1SJxnINgIjjPzVN1u4p0a3YeHWXPZx2AhqdgFI3c4NYfc5ftY0jLJWzVe
8BAFVHur5mO+T++ERXRHc1jrn5lkj/FuzL5KXkCZFUn3brFC/e5esn/0CYGXxU3kyC96Z+odybKV
wsOpdz3As4i775CR0zYVj/jRxFA8noQdoY420Z/bbo1ZUxxv/OETSokiOFKIUe9G2yATduKD9Qqr
j06z/yzhI8hP6rHZNS/Bp/+ewPY7CG9A+nixrNS32KFnKaW18CwSP2kR0rTCxXVM9hCaUIX8Gn4N
lqfJu+Qp9mR+dp07wV155mDvxlNLcSuuIXtMq+jNEryK2ukXqG7zmtsmlbXNVHXPy/nSM2NeA2Oh
D3GqfZFsg3t0NTaCU551ZmcPfCNFAENjuY8WPiyxUrupcygVxi0cpP5l3kxOle3mX/qp/ozemoNw
hrvJLJvT4mBxtMaDW23DM+fqBT7uiY5UuVvX7Fm86S/WiSQYfj//RivO4heZOIh1Lz5Qj03+0kPB
C9Fcyz+bylUX3ap3DIW26olGRLaeM3Hft7ccCqfVv/WapyWXstrE+SlOYHUYjx1de9oyWqSvQH1o
nvKhtPUXqSTXYQO3f5w3g7puMJVmKJafaRTI2cYnNVqXMgT9ZAPGeBmjAxAwtmjrIkSo8SBR4JJG
buj72doS2YpbvNOHey3kVUMUQ8Py1ZFTZhMcdQVkeSgy5vi69d0sPDriHldhwAFkCiQ0trn/acpl
vY1w+4fOpp4VsX8RQ22XCfGeZCr2eWoCNZYgFBTboLoRZ0rsp36KhC9pmtezyUrSFNe3dHew/DtA
26q55wtTBKKu7mqQ5/oE9NR0kNJ9B/xClRFK4VtrfSIpg3gBlHpz6BCPOtV71KiEV9FBitamDXAU
hzX2sRAjZ1oQFqO6GXAhq2/CeEILA/JTQ4nouUb3Mn47PbqiXa55YXHO75HICQ5P/DtgQiCSZT7c
6S2SniwthxI79Dcw/ZTcHVkAsuGvySYQhtjLOwim7a6pPD8HluOY9R+I8wvMUwx7svOSxpnbnzfT
t+XH8jNh+YxOmG+g+tBWdt1mzmgIys4JS5u9ZQ6cnvY5tpW0scWFXpZcFUjldI7SreV592vB3LUd
U4dVdSnVq6KwbzkknF3azuMA6hCO4uqyxujczlBL+eckNR9kXijaHNUWP5oXWripfunlB+qbYTqX
1bmDOs3UonnTcP2X9vqthzAsH0sTnsfB+pqUdXOH4wmGXkKtfa3BiVXFTQS2Z/1QMXosjXBv5q9D
l+6kBrPrVPlArr5VACKkd7bWLlqL/rfCHs8Ee5Eu5FdVOGXReoKM1pT34l3tHIIL5twrIKuZMAJL
clLMqD6qXbnuBfqc2+LX32a3iLcjKWuaYWRNo7sQbLR1W75W0B70S0JfTJTIq07K/RdXvTChY7Jn
5CH2/MaRRQhibO5iTiSZdHqsiXchWgfy86zbxHMlowhoiB6th6mFsbRmLVWAYKUOT0FNvxplF9Qb
C/C8oNnUqRmYS9SVvq7ibj2OttrsyXxbtEsh8bErxXR94ZySIyRtrOoKeWOwXop5s6DG+XGYbnT4
DLtE2Jr3OQfetIVSWGdqvqlY1ZgpgNnYgcHKZugsdGAGJkPQ6tEoSPZjYKplMghG4dtVWT6MSrQn
BwpNEFPcUklbW8sNwBflBRLkvu4lATlYV+6nMJLckEplDpPwIJid9aIJMRR+dFepCHzX+l5iKQyM
+CMQh6Ilw70CnEdcBleyIx59L8Nn78dG2BtNR6oSUSbGRx1TBsRG9J60cetaYgRQiuhtjBXz4rdV
pG1bkiR447KKsWBlSgwxFVFgkesa1qzV2M6vTR/4r2NMghGzMSj7huRf+j5KsfDXhh3EoPbFz8LS
S305PQ+Qxz/D0pTdbi6iWzb3NB390F8ksuk2KCthdIra7GkT5JI00vPjrPvjTlLESxwwLku0uHwh
x9c/iAkIEDRuA5QTx9Zx2uuZhM1C0LAJZBpuYLjiSdODVmWMNgYM6w+ClgHZt3WgbXzMSJ/CgQmD
FaJ9alBy0lAEw0QJljSKE+XQQ5wRzALOBULZQUB42Ogk5UCWgDGI7wJrmjDy6SIHnCdzX5ImIabG
U2UI6UuKb7sdkPwcwuHKu+Jm1A3oVMgoX0fk0w7h/NklhnAQ4STtdBQttiAVAgTdWKPEzBvoZDA8
kflX39loSj5z1BwKalIiR+4qsfLaQVS3sZZlx9FAlgHUERM+JHVVavBsVC4b3Zhfk4hBcjwPyp6M
WMmHXReUWxjaXFJTOAu0POynhQTWJweBBIm0STczScA0NkN/7/TFExcl9oWRGNVIzFRS12omGD6j
1sgALJsFHbf4WA7zwY6asbNrc6aTIxvcMdsU3UOX0hk2+fQVDOgiezHQD01ECxOUUuPJY4jcMpZa
f1MqTFhaElfYIGBlRWlrQlOfxGszaFRGES757Dp1bS0Nh8AYU5HKiTIt0rvxpYHL0D4EslLJ7ixn
SUebUjYGtHmlXOnQcdZDTwsY6kpzL3pJvUmCBt2tL4wRiCoKKjutfRizValvdBwglsG2Wn+aNbpC
wVeHj0LKBbaCMcVtqm+KU9dr7SFB2vWstLFJ564AW899Dr9TbufyIEQlTWpXkBMD/8UMLFsOUtLm
MlVGbTGpOk136FvCezpOVvNWymOWnLuKtQL0NtXiPiiyztr5udZZ+7EmJeeFYE9Jf9aZ4wvXStRy
bdVbjBGfFV526sYlp/YoV1NpeVVlddEvYxoZ/WSW0ctUxak/VTiBkWO98c2U3DFXzEuTZJBIlRDZ
kY6DVf8MTS4kEdTk3OAtrjl3Owx9tF9+VyENmH2yXV7B3cDTVzw0a6ldQzVGQwTTSrjnOO+Z7Em1
qJ0mvwdtHFLGoB6eL2q2SYUeA3gckAnlbFtd8GvOfqG/g283pVtnWpDvCSGeIOrgNBGWAFx5MXSy
6QTzKFPLF7hui+2rSZivlv1icc0hgWYyEthKMOsZMrYeJWipmW8mQgadI5YwsBJImIDcp2SiKxm1
9t/YhvyfROxchNrfvDb+YruQ61af6MzI12TvJsgjUYMY/nQlT+mpTQl4gONk/0jM/1+b2P8b2dNr
CmYW/9yfnoir//H0jvj97zMwf+7zh0O9+puI9yNuXVAR8UD906FeUX6TNBNLc4xDNYT/Clr8Pxzq
Zfk3kX8wtkeoL0MDkf93GCYO9diR41mNlQkuaxhb/isO9dJf/BZgg2IXLULhUqHLE1H5F4uHOEkz
dRbZYMPeKBkPaFoWLRSAWX1tuDqWiVERviqIsSZs7DvMC4DzMxGSPdtHJNu1aNSxsfaV0UDDWkST
ef3/sqDuURKVX5/R+79B4IG8ZBH88xV1/2rauKg/3/P0Pf/8+2X1c8c/lpX2G+R3y2Btqbph/Cye
34MPFPU30xRl3lQcHhbjW97SvwUfyL+x0Fg9iyWUirMHK7vBdSD8z/8gEwFratk0+ZVYyy3f+heC
D7Ah+YuPhyZqMv5WFhEMpiwTtPqPPh6woMcc8gvKmroqf1lFOdybZtLdSJJr6t2ILboSgqfUFEdP
qUbhaKWIFMw5+uzLMDzPnSYi6uvrj5nnT60rZJ7GBu4WxFFtzbDLCUQLA0zIwyYJO0eHAKk7qW+A
/Nc6NNqVXrHRr7IqwQQtEUZP6kSgrzwXQ3reAWr89KX1Ys68CmOqrK4BjHXtlmlwASQgepvEmncr
id6nvvvSp/xVSFGeGqNDjODeqsxjousuCqxrkxdnRcWnIom+ZDjkehpsx45JdZUfgLS2hJmCrne3
sYyfxLTLV2Go0SN1dpsvgxxQ0Lk8FkXwzF6x61vx2E/BqWhgnBWl8EZETUa3LL1JUnHQa6gaLXZF
Jl8Fk5LuWGw6g2ntoDOhGlHbzdS1D5LmMweNy/dSHW4dr55sUjsPpkt/7shQvfCFNa5ZXh6kub/i
BLqdhAh1eHQwxOkFV7VrbrZ72DPu2DDj6zHjH/KPFJQrRRcvdNNhjmIY8qRVJ5GykzPmkJ1JMBGh
1BP8IHEHQPqVzO2mS5OLOrWkrf6KlHdTfwk5EnsiaFIFBHLotroFh3gIdskg2rISYxYrPXZqQpuq
Py7aD2XQngC9NmKcXEbfcue8O6AC3IkhR3XZyKvUEJFEldrHZOoHo26dKPb3VbR4JKLAiCaScFT+
RK86Wte7vhptili5jWN4yBXk57qSuLNIuDR6k8SYdtS82yjKXsw4RcZoPcE+2DXZ/FFOjKhwH7Ci
cqMidSf4hklLasu58B4l4ksFAcGPZAYlGgUSdsJgzJGBYZ3aPUe0wsqcwRwj3yoTXGKrmSEEuy5A
wiI08C/kTiJyK/I6hEWrNLFoVGICecpB6DZiGnthK97EEtUrXm8zUuMogC8evYaluO1MzDdq/5LK
RDAZFDOaGXrlwNyoxO4D2cJV7HsvFGaLFiG4GBaojyBrWxizrwSkPGFxQy1XHQUB7qU4QifWe1g2
SbuUC2nwoomp25fifjLRTxTMS0Ty2KpUuOagaPjoUWt34xcGjidIcddm1o+Dlr1OrYr4vH6KSe5a
UWG/SrnhUvo/mERwjuQuYhegcuJYrx2EBCDdCynS7YqMsQO8NK/poFvUxc4vku8xyT5rCb8GolNh
FxrBW210p9FEqDLpFPUzbl8Mc+NLl6XnsM4dg0Z24duY2FYon4pfbKyxeZeLCWwiumBaotEwj09J
wKAaaoy+xlyDQZpy7lR69gZydT6btDhEkq00rbrNeXXC335XG+gYypzrIj0rE6P20U87zHE6BXyr
Ch4teoOd0Nc16eR68EAc4Gtqmh6Y7mMPNhr1LX0rmbm7mlL33GCTfyhr4aIHjfjc5rO1K4LwVEhK
6k5xdEdGwcCddvgQsHGhPEogEcyyD3wslG6HcK5b1V2IfXob9eekDkixHvKzLi5WBW1WnTp/3qKZ
eYFWmLBkOn0PEZapapXc8hjvGz/DOUcOMrcGlh/kdnwoEK3Zmc/Ykc7Iiet22RGBNRN1IgwZyu5m
JPHY0hP4OBr7rtC+pi2/Sc3ARfygbV2u5HFVp5hQNpVevCZa/oAqH8ukBKUs7jJf8IEQiDHSKnW8
NXxN36PkRWZoiCTzRkfo6IzFUuWpny392Kk4LeDL/WtmNMO8ZtwWRlc7bdWfDClCWGTQEMXSnmit
bFMb0Wvcj/U661FjVgUtcyfdwhxGtMXqPFiTBbFdLk55FtwMST0bZnhs0duvCbPyrLDFvsfvNIwm
sl9SK54Gq9+QwPe+WK6r2POCOsBZ7JKa1nqWv/G6QbgqgkdNM/GZ8Qs5AbCM+/QFIvlnA/Jv5PLN
HBmhKcJ2IOZLyrO3QdKxM7A+gjZm0pz3e6NlEApHscweukQHEkoz+TgMQnRgjkJkp6puxCpKttCT
gaq0+FGV4pFNsYrWfdqcUMpJa7GaX+uuxgDAwOElCCWZE2EYDlFuwU8q0mOg9DUS79H0epM74p/I
nLWLHlDqAn8uPtFrozHzb1VoDZwnsOKbzWFe+xpwizEU41EPxxex4WxpuXbSVPwus6FfD3HzAp/Y
LrFGKYQwcaxYsLZqnfD0tEfC3MWFmgtDAuzPVhPtXQgwkBoMLHqR0995AU94E6ONLq8J4b4qSlV0
ZGR+RfBijKLfkB08QegbtHUhAOOFaqevplF4l38S9SL1qlZVzzqGfMgb3Me+R1RfDk9nPiRD9myV
2RGdLMiL5k2j9qQgmCWaLkJtgSMFeBoXGBehAxc+tPNmVG2/VZAJzzXnlTx2p6mOkDoPBTmrjSAv
KY0PahT9qsiDXM20zq5Wyd+tOXlZK8EMrJTyYRoBYtpCuDb1XBGtZg3EBtaxeggNs0AEH2qfTDDM
+6j5EBStZNgNSPFuXS0E+1bzX0JZrDblPGlerPJ44eJFFXgHUiuWXYWeWSksKPuRKW6tXtpKkXip
ZP2AAQL89Ex8wf/1jw7yX+rn/u8Sx8gt479/g/J7Mev859X3//yvqntvizp6TwPoQ19403/hudFO
u8///I/lrr/X3xL1sgIPGyWYTFn+Y/L3e/2t/aYTCCERaCRTY2OjiYXd3+rv3wjnkTGWWOx6uQL+
rq0TpN9UQ/w99UbkF9Pa/SsFuGT+xXERS17+tEZklSJj6Kz/Nf+iggFnGcW0RpBzyBqJ2EnDRG2r
5FciQNVDT/6f6hHyh/NL38MSSQ5xK5WvWjt60O0eu0w0tn0QguJZpWcU8EH7MM6dmqML5wqa14Gr
0YDfYYXQRBN1WFVMYTZNi25rNndFgizTJ8nV0RoCyQhC3VV5+h0StgBvhpOoljHFGLsRCNHMXMmM
tStqLgxDzbMgE7ySygYxfYPkGllubnQVRYpfYZ1WShsqwGST+mNi97rxYCq+ch3JnllFsjK6uZRL
mGuAoNYF1GvGvXqxC4W8RgOP6QpxuKHUMH8vlZwQRzJuW8Ar0nlyZ5KY1ctN6KCy1PYlB+AGhtxt
hhMNhy/wGOvM2AiQOuBTsylVtFvG+Wn2JQw5pgedce1H/SGvODjhpHPlh4ilxU5c87BIts1wjTHq
YDlF4MEoKdKgbOpQlEvFZZ6N51Ltw01ZigXhs7jrKNKUO0IDTqbq+AiMKqTuobvLOmRvg/vs5djH
MCgOt1pJy6EawnFAJNz2+DYgXoHEND/9/Da2X71Lp42vzRmeQ5q2byM2YV4xRutJlXixiR6BMMRn
JvnlfeSEqVny+zhrUPZfeR+bh1qSWTrJdz8o2PBU7U0fRFACHSbcz+sk6P4HXi+DKwOn61kwb9F3
sH+p1zqRwxe1vsyJpbpWJ3SOmh5SfB9OZWWd9bFU9r3c0AkloGBJHxxLDApyrbnJKOncPkS/mpsX
5Jm1FZoox7W3hASK9VAR8dhBercruVS3poldS04ruokmeUKhNGj7XCfAvUvVgxlLSK6R7zmZjoVJ
zOh4bWJcEyOudrJw+EITNJ+FqdyWOuxCLuEGSgkEJqPMwF3HYmeZz3Jdy/+NefdfDZoVOnSyOjRD
X/4vyeJfvBhnnVUHuAbszsONjDrctBiFRX1sXhqGpnB9ObOrUrRzgIybUlWMpWPYOX+3vZ1/t4j9
+0g/+qZ/7NV5HKQhYoDIg5ElAwPgf+zVTQw6CmQ768W+ItGKDxOKIYTEFr1G/BwGcKlbVLxwHpVh
VSLDw9WoXo0EYK6hGq7LcXzpEwOUIxV/TXP0EWvFNtMgxiQq7iRUZteQwznFaagpZE9Po4eiQZSe
nSqZybBQ6lgRLR9aMchWw5g9qJmJr12ofgU6Gdd6aDEuV30nKYxnXHggGCnYX7R4m5Dznq2HoKi9
WhpQ/C8fUgF7lZWffBH6q6yHGnw2NXV6VcAfvltljfdzq0nSYWM22X4sJtyZ+scQOd+aUq/wSPDO
vWi59eenA1ChN8Kz4qt5u9gN/tz8+VFKTpFLtXwrf77x8zVFJkIVeDoe0OgbgJrIQyK3yMx4i7yp
8uj+au/n1p+fyviIhX5kbUwykFOGttpFNBM+CZMIG4TxF0niCpypVthMaY5OZlikpI2CvyASLoi0
yaYQO0b+LQz4pJsZmyeLsRbuOGme0A+ZT0kFJRHadrlNSkiwcVh5aq+WnmT0pffnp+l4UhMAHMOg
6BgYFXjT8uHnlqVBKhPGcJcGzGiifOADQcMYAJhYX08KPoU51MWfW39+SOBOy2Umbock/sr7inRi
s2u8nw8FLi5xIqebsjb28pDTl3cDtV+hv/iMI12rzDuvMzKLvOfQMpwBnUQuwLYnVhlYQ2/RfCcT
QC9K6xC8NESwUM+Sl+sxbDYMf1fx8ELeurrLknb22hKuvh/BpplyX/Hoj36+rNXJ7KFqRA0jTQdV
pg1Gl2hQERqibRXJtAcOYPGF+Kb7JaYCOYoOD+34SwTJFvVu8l3X6eHnGZXLy6DV1oAf4fI0XWA0
atVIwtYgZwemCNxPRspoJkCe5UvIja2izz1zRgu9Wg19953qWrkDPNyglDY3TY3podILKwWZ+6mV
X8kwOnTLege9YXH/3ByXNYVwHibaJKBibyZwOByZvJ9bkoYnjnZRwwBDE+A5bxJkcSfIb7FYUAvH
y8r++YB89o9bqUZmbqaCJ6rLJfHnNwICgZHDCbk9pIbvBIL67HPuh/OsQeDDNi1GNI7QroO8M3Tx
Flxz3nRClXv98j5ZgcBb9vO5qiGV6waDVGzOqUDVPKqTdOvr/gb9YbM3Fkp1EflO40e3n3sITQi6
p4ZJtm1S+EQQcwJZEp4n5cvKfRWiEieYZZUnsA0B4zxzru8DbC0VppwZPmfDIzKJGxHscA3aa9LJ
7zO+drNJbmoW608m7YfPFHw1xHnoSlzbtpiToIAWcwuyifVMbtBHQPwJxnLAdPRdCwBTVeTVKBA+
QlScDnTrFLlwCNuDcmCbjRAhG/BabVERDgPVgBRF3VqLsUGQgkzD+YevBZPp44trXszWzsyEWBhz
PBHx/ujLWWAXqrkLxIZhA8TsDONH5vr8pYqIcSXHQrWDGmjMv3IkekmDmVCAIIgQbdlm5sTuAW/L
6PKHLM58Z9Dn3dALhVM+9os/p6mn3XWKsTJSAnZ2otNV7NiF1260EAOZq1kpTVsb+xyTn5HKSIf8
NM7QiOLloKTSSSXLuOhYUbALTRlWHKGUbGepUU8GpmiBMTVeR8u8+qlHmi4usZlIcWrp/xd359Ec
N7Be0V8EF1Kjge0MJgdmUuQGRZEUcmgAjfTrfUbP9rOrbFd5642KoiSKwwHQX7j3XLwylVf226pE
d5qD8t5Eq4nUcP7cW9vKb8+On+16WYhTYkKdLFL3aqbtmcpvTqyLvYDeYktH55iU7n37YXcBhQ9h
kfu2Rc8mpNG8j+2MYGCAJuqqB7yzcCTj8mu0lQK1YRvAQN3pFCwHWyCqAKj0gttr2C5t/f332+Wl
WadOyW1eJe9+mgV8J15oLXZ9KJL4paJA2MyL7lYqgIs4BJLBjKr6k0+Xf4j7veU2/lZVC4M7bSyh
tCCajDdiaIzdPCwNBGRBI04GNRghKOVeBtk7EFp5icv8Qxm0xipJl3CoRRU65eD9qpANdnsnrZJr
pxuOusT38GCi8PeKkpdTDyh+marjD87PVRk82SkKfWuKnTCKSQrvKjJVuVmI/bM2fd3lod2DLvQt
I33zfrG03pVtBBYMq+ymJ08YtWQl15433iQnHhrk1j79/Vn9/ZRZsNjshv6Pm3x6js11FPfMUDNM
/lN2anLq18lfx2XtnEiv1eFoKH1si+RBJOO+CMZ6J0bE6BX48X1AsPpm4Oy3uD7bcnqzwEdNzpuQ
ot/H+k1NnTx2VBkIJjIyFwDHO+I05pRx3SkOUuch0hoiOuCi6fZJ3y3tY6OTDaYP5rui5brzmUre
6r70ZtVRJp5kZfCWea3/5vPtXJL2w4r3RNiLvQiKZZ/H6ktgFrLq5L5PjnrpLX7sYJFI/LnzY/XS
CIRfaeapsLFHHHTek9VYadhObzIZ+zCJZ5oiDbX4huy8oU3c2nl38ebv55kWoBu8i+neXFnuRUyN
2s/0jytpgGQo67o/L1O7kV3LzD4WuLoNDLB7hYcWzL/pPMvsVOOR2sQFMtwGDgZzUVAeI8r0yU1+
axQRW82hwsDaCgsMUvepCadOTegGrCpYw/b+UwsXDiuxj4lgWdJxC62xXnkr4zvgsZwTwns1ex+J
uG6PXi5/iq47d6o/sl/Z/O+VqP1fC1HflDbJBRZ7z5u33JeSred/hr/nzuQujfruhNFdhPVHTMaE
8/eSdKY4DcN92vhMXN30mkaNt6ll/cesG2QMyefoT+GIkGbVG9pei9T8hadThLlT71VCjaBajCNG
zbzYoP34+13/nyYk//3s4/93bLvt0a/8z3OUp7T8/fl7/PnP45O//+Tf9pfOvzDiwM1PHIhzy5xC
mvCP+Ykt/sV2GIVwGbC8vK3H/2N+YlgMV0wyqtmI/4XYW/9cYBrszF1CghgQ3OKCyHy0/y8DFLbz
txXlPxM1WEU4zq0dum1S8UbzVf/r1VgHteswcsCNHHWIwt0GbIGfp1czL0DSMpWtIrqHKp/DRFKd
dROjlDmi2jGimQEBTIcoyEFJtL2+i2zkQ7nZQWGuGxZrmVPeMWoHi5t3bz070r0/MBQZbmZumW2n
ZH7qPGT7WVRONH3FW9mzMXEaJ8VINbfMKlEVI8tam8sdTLn00R/Q5LKqKi4F/m4TdiUTCUTiMKds
0P7Q1OEKoy/y6AU0PDKfzwziex6x8TKycWEaKwTgaJfOY5VgBGAwe5cv5dkV5ZEMJhy6nrMc9O34
YvvxBg6oe5ry9ksDEG9yozloT9uAs62tAIx/89Ww6oxK+9pIa9nYPZrKqTotuihuzAzzMmLgYQQB
lVjF6yWd8IJ26YuMPv3yj19Gn8qYsw9AUIhj0Ns6FtE6x77N513TdcPRFdUeElK714kGBeqXLxFL
XoCsuUuooPwzwj36sC11+7aHDnAk1t96ZD1rDoJRxjDrg6joJ/CORbN4Eo3fMsm2skd0XBx7GjKe
hsixBb6FhWJq1Qli3CZtTXOnSUK45AHQME+bPzzXEfFb5Q/u9Ya/XmoY/EV51uQv7/sKkaZp5i+q
ZpQPXJuVqD/CE5VWtR275qe2R/PAnKrYEN6RHSIQR6uyhTUlY3iKgTUUYWqVAmhswjOXFQZyMud5
lBNkvb6RL2jRDo5uf0NcUW9zwUoLSNTMhJu1lw8jAV4XQJJmoT+Kkw/Tnd8kudurSXWScxzSfZs/
p131K+kCc5MHCaIto3sTJo55lu23hn3eslmJa8N6Al+GZy/u4Fa5C5UnyqKDM/bWOigeYrc92W5h
IlnDYF8ruSnHuN9kOv2oW9icXVXS8WYynIr2SqR8hQUrTVGjZh/eYiHFjZAHBz4tmQL6LwqQ5jbS
s9ucHdv4bMIbn+tzaTesBtIbUWUcm21p7/oGbWMKjX0zBWwE8X/+TDbrKu3V9WvmQxOFgvRdoXzb
TwBNV1XBHrIHcUsjfu/yOzCgIDNangHhYqXQCHrl30USbHmZPHgNSxbunwRpbv+QjO7HlN5mSiXm
I87reNfPJWoD1MTzbHUbCvPnbMFdHaTmkZdQXtvirhqiNxVZ/oYIFRZxhZtt8rrvj5BcnJV08aBM
bD1nz1T7uqn2WdqYD17ShkmaZIjWezgiLdaFXpx13AHu7WhdIx4MRJGQFVCx2WLeF3tcjSIpgvXS
9H9GE5lfD0O2NM/Z4osLgwG2R6yOM4wqQZoMu8z1wRwo/5Ta6bAyTaTvRgrlhCAe5q39J8UiUvf0
FSGeZh8ZLSsxkV6gCCFAV5eFxuJVXPUJeuqgXDd9XbE1TbI31yuhP+HNk6l0SLrlSWUaEdO9sYST
zXuZxrn7PrhYHsmMS2XlPnvAcOnyj8voReHQ+PHBg2adqfZauMPvWEW/48WF35h2j30WPZvIk65j
lN5lnvXl6gHqT2mqswL6N5n+eQnw26kcC4Q5N9xoDqPaOCjxoafWsBo0KRyRa781QBMWmHigDkA9
t9lW5u3jVBGcgd0ZvwTVuhyzbWfO8ypg8LmT8pBlGi30jp0WPuH4ue6NclvMEhpKk991QUKBzzj2
3spEtyfr4pLzIF/noHayeTomg/2lvIqfZfsTYW3OWF4Kc9fAPoOCY5KWYSCfrbX6M5uwN2wuckp2
jaLfttJ1ZyiyJsobcV4h7lbNC5FJuKUCj2OGReF4kxP2QTGt08x1udfdvWU1uz7Dn2AZ8ZMpTWYC
YnV7ju+CXD4k1rTLGnsDuO8QzABQctjtto2JtIypmQKZ483NImLparwJdU3E2UxUXDPkJ6vQLLSt
ce/kBtEbQYR3HuhkzCMqJOC+Crurn8WviyeA4Od1OEEANVWv7usRmXOPmMSE1Y0zO1sn6bsyKh+L
VWAcSgTWN05zE86Ne+qa/IrQ1w/7Ie/27SxdGKsUuvBgtkl90C13jxvlnxbPnFo6OyZK22n0vZdG
ZQ9pMG9LvtImiiKX1IQxWrUtYO98HN9BcH+WlYFxn/4xjas8rIO70TSTbW6JgZcJfU4qcHMV25LG
9c5+49lhGU+vdcwNUqbWMeD2nxWJIHQVP1Y5aaAk7VMymBjBRo0QJBqSzd+PAvBYNIT52kqH18Gw
MQBwL7E69f8MVXvNgNmdm77Z2zyqaOr6u8TPFYNFN6CoxaPtjIxeYK4Nm6AGtQnw6Xsw6KPNDIt1
pA0yzSNULuVgHb2RL15iIk/nwdtG1sle8DQUNPnwoDgFzeDa2gZ43QAjBHjMEmZKiaXax1lsTcfK
enIC+LjgGH8E/jQF47hxMmvjpz7A1Xr8k2fNiznia42r5t01zHs/vtGeugZ7w6I3eizPAwAGqfuD
VIPziwXAKoCQ2UXK2RCGEuGqX5aNC0JND3CTvKAxQrRoKy513IYx5P6UGQqREbq9a1TNQn5KitAz
cSHOjmswTgXIm3vDaYl4Ws+oacZywHRa2/ctA+lt/3tBhYDNjrVtO8kf2gtKJ1/48GrmdS/rp2a6
ze76fMtYgNnB6O2l1/5y5W4YMG/4ygnCvsuO5jhkR1cr2EStf0iCeG0PYFdUdxWlb22j8ZggA3Jm
tvlB1PKnPQit7BsbvtqUffGrrkVC8TXzTjrVuxXknAjdaFyKb3ea3w0NM13W9mfUWECSavPOTQaC
RuKgoM+S75Vc+j0kT4TcV1rj/HHuk4tEobCq+4DOnuTSVeRwk3d5fy8M9Z3KsHJamxFPNrK86E8p
gjj2Oem8jypCUeS4oM8I3IL1xwiql7WKj/cjVEE0b+ed6ZQjqW+suX2FIioV0LUQ9+AO4GwanOqH
dwdwiw3LGVe1gSdiTOJLZQMqTDvM2YxR1O00tgIcvZHtbECAgtNJy9BKnGCV3SZ9soSTnGos+L1f
Rdi3n73F5LaRlBAyq9Jz9VQ0cGXLZZw/ZDV8cRSLdQK8NGfGJdPks+l5/I/aDse8OY/w21bp9OCl
7oPRet9L1xOdon6qe6ONiHUqlgUszgAsYLlmsQOgRjzJHpk+YV/00IIjwQ8+s0UCDLdhNyzNN0PU
7+hlzlzKbrGuTMytwogeEvEFKxzCoJ04l/JzLvixxcnBwzkbj6ne14t1X9IcVLrLT9XEkoQE1C33
f7EZ4ENv7BiD+MygjWIL44AzhVFjP9udqTdWJO9qK2vvLlXWrP02sDdBkeK/NPDmTWBDfIWprofH
3xjVnZEBA6YN/yqJihGR+A21CpOXl5Kt4Z9zQw9Qqdx469btAvgBtywU72DwRWjGLWE3LVFVbHPW
XBA4tv3QDUAAcT5HSNGKncLhQYSX723QNOGIHdYWPcUuaojMERjoPVv/higyrDzXeTd5j4eF8SXj
bLVGtwbVhiigZYLDdguOjH3pYay3gk1iXdMFBL+/COhLlYfQM0ieVFqWW1Ky4zU75TL3AfiYVcYb
mz4FOMLWTkNwSIe/mt36y5SJaO+6pcZtrfXGse4Z/PYb9HpfjMotPHXpRY2EEvFgXvcYNUD7OPeN
py6QTF+N2ni3i4F0LKMxV32Xv3cphb8V3XnijV5i2SIfuSMIhJGvNUmYyvgrgNXCOIK1LHznUWdu
geRrDIvAtM84hD5E3X13xAusAXGQoFLmQAq88SBz4HFYZIjBMt9ihaGz9OGWxQ7+uXm8N0W9JfLs
dWK+Q1xK4/AlGcSTsaAg3hTxp+iCn3QwrpWEGymMJ5UwtY3LpGZVCZveTbur1ZELUUUe/xHulH3s
Ld9DbDj7nnGUmMsfjJG8oKKL8aLrqzFqup0Wi+fiFS+iVbjhpjRm41AbK6Ph4rVV8p3WdAKjBSN9
uZ0mqeoQYJWfVdWYa90YTsi1JtZTN7phwf616I0ZAEP9yJoaYj9XPVLH8hX30kguQvl7ysUhG0hY
WgyuBo2v1kjFn6QMhi1WEYMMZBY5w81gyPPBCWKLATSYvkSmNzojBw3c8dCNf2kD/zV6pu6gcpZd
YooY33X9w6Djz8J6aSGbDRG5W5FucICWwaNLK7qaZOGGfcu1nvUDMCoYTYEYZxK6pIl3g8dgUyVi
a5sWFRx8ZY9tGVIjUEqpkDAEWGOsrK4wDgbZGs0SDQ+ON/bPeujflMLNWkPw0b6RASBXmyDV5R6C
MmsqZyS6BnR9lPsdxvFmP1le/wsjTsRFoH8hvJ/2nI9rCq1jpcj5sqbXyetJVROqgSeA6jPL5Gcv
0ScaATGo2rkDOLhJC1eEQ9nHa2eK3+sO0RC6BnNVOGVYtzU/QVt+jtr9DVb0tzP5+8WZpq0IkpEy
eVwOOW6yJHg02tuCyKAJnIJqOYHZfO0m9k8xZR3+hKc6HfeTcuZDEwkUtbGMQ8ihdhhxlF6Gacbh
Uvd0hp6i8UI1MeWNwPZa06WS8LtCQvJlaudYtZTAXhTdQ2CLgS65JFPAZVxDL0oFvMjC8IZzNZIH
clMtlzXmnjwhahlbmJpxF1q4lOk7/DXqdF5JC5v+hlO1YvOpwKEbWOBRenSOmswfnl/2wXXRFsIT
dU+RZ39VroLQbyA+hI3dr/slHtdtovdRgspFwjOH3rtxq/Ey1/EQjj5iz7JnbRIlxIIChsmyhTFu
9071Z+0Zg7w3PgKJwnXFzmxjLOmAujdNWnQ7qgeKQUdf+gLffm0VZ9ub3pahe6owjG06SpbtTJF4
50U5awA0Xetcij8tglwRUQCnzhOmaPmQsZMt5oyOdNanlhUZR/gtq4dUCukOxl2VmeaZJcpOiWw6
NlbzJetNYY0EMvBG7sx3ivZun/mIMKqh06Fg3xIoqIOsYPYpsppdhXbpmLUS+6e6j6NhJgEj9o49
JOBswHGU9751jLZzD6mVERjnnId7zuAnfPzHL6aDh1fWP+1wM5NX5rrqWW9h1VvHckQDDFLB7yuD
+cxEqk+Xw8+brH5rCJmsMxy8d76nxDotEMX6s3vwkKugpsueDHP4Cka4Ovns/kREYFQdZknuUGqP
7eTfBAQtRIU5eB1c4sQstHAOsapr1dT3baHvZVz+oaozgWD6IEoWHmY6e06QFK1K7d5rD65Pa90a
o4kArkGvGg0fcSB1jQcu6YP5oxU8jKzVw4aGcdWZwTlVKCDsyg0H29tjlyTYwv6CZJw9BTfC3lQi
dI3qMIVXvh4teBQRCkseb125Ir+tOyaqBLndVx+p0QUka3HPWbXKzuZsf3WFKrboVJ/70rk5NBOA
/tW+aKBLRVnp4omvUY+2Yt7Qsw8XFmEkikCO3/Wi8EKNYoO1jluusJlekXfUR43ElOQ2k2sHTVLV
o/Gpc6SqZfGojfxINQNElKcU467f9S17hVPLWJkdVR5IrIwD9xC0HOFNP3wr+OuLQx/LbrzapwrM
GRoCZqMHDc57MzYchwv9JwqaiUBt9oWR9uA7zOwIRkgjTYLDkPBtjJIG0XP2aIMALpNhNY95u2nI
AgvK8mpihzyU+mAYwAwokE+Ou/zxk3lrRKdg8EzStSxc13rZVCXOSFYxTEFtUrHw2ZZ99bur823j
TB+Z9r49S3McBAxZJutXkBGn107ZD634/DDX9bgpipNfl3xcRUQjjM8Ddd1pdCRSBsEq28x6njEl
vK2mtdedySrXDqgFxBgfZ9cr1rgzEv4q+/JJLV9xUcXU6aBa+qLB6TDkPYEnr33MHjL1EI/50Gsq
oiASb6A8pJULm1KEYF+6MO2c72ZQ/cliIuAuG93Op86KAGNmY8zV+e+aigqWDGrvEnME5FF7aF5j
Jm1A99Bn/P2ltWpk7X8/tG1QIMXt38cKO32d//QkGmy0IEykMjQ3dKuwEs/FLrhBzgC+Fls1UwR1
pVyLxvtm7BwD7laXzo3S1zxy18ocCZ9MAQXi84Io7sUgdjiHBEGaPmjTzYyZW6Q62VVtY4WNz9r6
hjQe6G2QWnj7ocU2byX1k/ILXrC2X1CdUFQxb79x97KNGQSI2xN6E6Yybba0HLS2xB59SwclzJiA
CzKYtBA7N6kJqyPaaxwwD0SW2268+nlJ8emyE3ChuwIgisfJ26gI/cJYvhc8FTYinsDBlBxyWYBk
phLLubWqeLsgCCeutGasgJiOXXR8SqPgQ6dDfWwwjyCjs45zXz8Koneg4cStS7zHKM9gCATIJA+1
G3tnr96ZBjz5UhAp2a9MqTGzc7F2Yta7FkctbNLoMHVkYwCjAJQGDqSFFimz5hAx912jA3x1bXK6
YuWLXcW6YcV6jxoYZ0qlSOZOuuReUZZvgV4T9dhUlCAZ4S4topmVgVFoF90rYcRHuKq7bgzIigJw
lSwMmAQzCN5Z59x0/htbvnijeDOZE7oVGZK5deyr+qtjsh1OBgOvGD1B6DZ4xRsW/TypwkbJaYeM
YSEpKVXbar6bWLe/jgkMLj2cLJwLM6dziwNhE6ylb+1lNoi10+t1YMIWg7eHQcMZ29XimgPIagPb
hH7OKlAfPYPPddOdcack00qy1LjWie+E6BQFYM7eIHyC1zH6xqWEQkfWBCJ5wqWw/eqNmBnWpi1b
DyAGONatG9hZOlDMYdSWtnp1XXtFvIm/rrPlIfeV2ufBsKmMyD5xtbymE8QEM/GiD1MHW6fQ2O1n
7653EE5Vk+Ws0xuDwjY8Z7vkFKGaXFcMAUjTh/qdagrgEMNLw+82g6Rawoa2R7PGFTwHpO153b0z
QZQp4ppoohnJWWe8Jzmc3TnOt+bSUFpnI0D+3nyVSJBsg52Lx4h/GCxv7xGHGS38CFtYHTRCdF65
ah/axenO6W1TO3R3esIVULudj55y3rPArHC5Oz9dOs5Mg5LXjDzM3O0O2a2pIJnyE5j4A0mv6Sbj
/HHVXVM6ECbN5cZMgIcFqRw+ayirhERIf/oZZREcEh/vQs32xJ+EyZeqxeoFUdVCbgzXPnzrY0f4
2X4YzXNtcYzaSYpOxeqv2YiLzYdYhRx1m7UmOCrHWlbFmCKl+Z5KMJ1znrwHvsV57jGD16LZVDUD
naR79cjE3DfR/Ml0+jl1WhDvgDGLtHY5olF/GconRUx2X31VfcU0BKtpFNtlYbamC3lH0eyht0Gh
2diXrl7IH6AwAPaHH4x3aCcshsZpPpQhG+xdOWOL8LrUXF0Xx2FiLTB6VXNEJ+cfvNgYr40ZPeZd
Ne2UzsS2zM/9AojPSEwLqwVP5whG+8Gdo/fWvHjekv8aK8c7BZOJUZ4B5F1bsZ1pPW4hBnfVJo8x
+ed2mT2ALLeOJMR80LRxvzdl3l4cM9j//cP09je00bb3tjz84y/8/Txoi3CeCvv693dtMmcPhls/
MPbwal1u0wbBRtISbPr3l6B+pWDcW8pKfkXdXzS4Fo+1TVLYnDMc74joPoqoVnjQgBzkEnJWpYvq
EDlAqVIL9NrEUh+IAtBJss3rUbwHs9tsho6smiKAZ50FPEQ6c5X2Gc1CkiOJvtiBWT5Xi53cIRUk
aw5/ALECr1St49WNGHnPSJGCSB38MaD/8hz4AjGvdCD/UgblKbd6/ZxMUB0re2cumN1EERARV3c/
gkDifnwuSc0pRGOtxnZsDyV0bmSn3B6GozOypkX/qaB/+o3zw4IfRc2MRCoTRA1M1JmxxRE/NinB
GbX8GpS33NWZuUuM0b4bTFav5UCMYymN6FL5aXKHDIVUk2WG0iog3ixutE2m7FCOeA6JfNhXrtmt
ZUtjlLNCZc7ockmpQF3kKPU6riM3bElAZNLpHZcc3wZR5iqMa1ntRIJ3pV3Ae05GafMfPyVzjHfa
LVFk5yxozYVMNHNb1IjuFxl3L14VXIFUyJDm/ZFh9yZpGc53FqN6XTq/6MfkxXCxErn0/JW2MP7h
yO75sogDOQ0GRnxfvdhaaBA/bIyvTBSnjfuLLRhBaIWu17wI/z4nboPMQf5zrE3J3mUSZbE9tmyy
q4tBEjaKNNueUtxCwZKcSgabVjOWG2dOt6001aNTzS82bNYr5ZAFQyz+Lgw4c41Aw2W66GDymRRD
wb8FAPK7MNNx6xnDsoNX6l57EwXSZDjA0HMII1ZBiDvdAeiOweMVpwQnx+qncynjGhV9z11M+Wr7
+skzMJdiXCsY3reswZDHGDX3O5satPxxjzzYbs9M/AKkRO2M+wnPWR21I4FSzt0SXdXiPAAXnzaB
iJinLciAeosFmXSWT5otBznWvA2shiOMkyIpkim8H3RRXgiXCiPZ/viad8IcqN3B738Q3huzeho3
qqYcZ5GFdJSsS+ylQ70x8/wi6gJncC77o0deCnDztjmwlAfkXXEFFMY6tvs/xFPgjCvyJkxY08yc
Xg253YaHaqpzx8d6vmnzDFYqqX02RWOT9cE4M8rwEfs2t4aTt8OBIcZ9qyxzK5n22Y3RHB2OUEF2
ET6iqNhW2JJHopnXCBVJdMPRHKqRnrn69Ofe2i9FTgzcOOXbOvrhO1xYP3h5mHHVRBWzWLVAyE8A
ClWp95CZY78WUM5kJZLDIpkUuv6GwJrPWnaPlWiMHSsluZMC0GdRNeyf4uCQt2AKm6ZBUTQSwGbb
H3Py5efEMJuD/WWb9j2d9n6AX3MXN8YfGk2CuRIEiPUcbRGG3M9z8h0kyO5MS11L/6XxnYXQVqK1
gYL4qNmwJmDeOKEAPOct7Mw+dt/lDFV0wekdlG+wchqcntOzPSbDureDtY5miyYI7KGdCVq7vmfu
xoh0LUHNx0v1R3LFh4wVxa6OD+ShrkmtwB9qqZ+4KohNpN3oaveWyOZ+5bMNNA5kLkQhyDtRwMgA
vFfXaXXsIK6TZBFcx7LbjRblXml89BqJAxx1M0lActSMsGPmTgQReMQ2kDzrBrvBKs++ayvkT6Tc
qiwLQpDLBdQ/OlFKMGqTeOarrxYB+Mt25quOixxhHgiSsvgSmIY3uNfOmu1PNFr2rmYas7I8hHQL
UoEWHWHlLpeGFV9oYp1Gbg4OtfsT4eXYAH3YtQMXp9PJR1VOc4ggDUgc0HMXea7LiRYPDWIsTZi9
37wyBIoPiPh/7OFNItXBpgP+LOUcDPp+rQficG47fcse91KNjw6rbojfySaLjFXfsNBKmzCyYKoP
CQ+1ZWAvVVUOFTjow2XhsTYeO5N9VymQ91qGBvFtxJQwxDrinJ4OZLDeQ7yvUC4K4h9MXqmqGaJ2
wTlOYT+mjDsxbdr7GhHFarDSi/T9PybxKOvUTCHiEnBPOk1y30XWRfv5r2rELy84k1PwPiT95MSr
aEDhMcrG3vltzTm3vsaCnDPMBW4+EgsFhiv0M2Kc3NkQB4xGvjuufadtd1Vvo7QF1UdHSMaADQFd
4oBS8qrdkpQ8e2ZlxdgyZxwEWpHQLxfmrZ3ZW8x+XKZa2MfWfmhT81w29pPXAZA3Ev8FsRH1LLJI
29U2+TBvZmqwHleskmeGHH7SMQuZWL0FOfxj3872thsDNlOEYiI3+eE5j507MUwe37Q2wUSNyyLt
YvaDu/Ytio/Jbw5mdUuBTRrSNWMmA+6jCMSHjxFnxCpmQ45PUkW21ZBMp4meQfrIHkrPZoxh7Guz
+x4XrLOjMzIKXfRrEUQhClgdfPX1WG3NnkfnaGOPzUqWf3i0GFW7/lbG3GR+6/QrMaAWZZmF1Nbp
z01Wm6E1DCVBVwXA9+B30PvkYzcIKj1/HelZ/mo89gRyIQvZnV1e8gvnjA0hbeLkwzy9bziwVmVw
G/nG47n223zrS8t+1BIoNen2NWRxRoWxT2fGOlkGcwJF7nlCFX4PE3pIFBBAUspDhQ90BXhpQfsU
fckox6ZkYKJNp+Gbp/g+bfLltRK5ILQ+/kBU2wHus8R6aZPikFj9DcJuHaEi+aupndZRy9LNHmvE
Tg38fWbep3KYWJq1a1ba6btXIDXpfXQSkTx1nftKwvScrTUfjROpsUYKZbXIKuDLNizI2TUZY5FO
QbLjhHXXMDDwKSMJl4DWQvkzDuKlm8KeQDqykLrpYSlnnCUep0skCyJBGMi1bmg3AuS54n6zUKV3
KVBaJ+hZ87MXmxUg9ajAJuyJOzNgnVipxNtJLdytfSOLpbUg9drJgK8uGOftQp+rHCaGM+H+JT14
yqN64yH5Wjnl/C2m/MqFHfZzZj5r0pGqrOUJR//cmwmj385qeThzxcyEQu/6xHmbHK541dIrlwZE
Sq6LGr5u5JS/l7zyQ5VjbNSMxWhWKi6FNfoWb6vJ6sNkR7yshJW9xY9DkopZPpAUdXIGvHqBsF6t
gkdX72K6ACOywXmGAD/HvQgF4tYIap5Q6JgaZi+gpb3XXI4d1gxckSAluB0W3stRi4E9FYgCMMfl
BFSMsa25bvz6jxUzL5No+Jk+bsfU+92xONhp7J3cO9OfemZH0XfBJfaNT4X9ehv0RPA1QYYQkZ9Y
ZIB6lk/0RmiuFlFfO/bUy4u6n7OJ9pMJPWqP9qPzEP2x1mVtllbFzrUdHEJU41NZoxQbHpmq8CTg
fF41anwACFJvOtlmG9deNm3hgl7ryyQkvhAWpB6u8eRLDFNMDrWZf9VlttdFr8Om0dQJXvloODxQ
pR5RZwcDYaE2RTkd23Mpl+W4KOvR4Jm2X4LHaLJPfprDd2Ovauj6gcOGk66Jn0ur9nazWzG9mUdA
YyK5YM4EeWh7/UXWnAGEOozLREjwyK3ZTvnBzpMWQDXJJYtxmvVTEqGVAL+G/r9PdWg6pNakk945
Zp1f6KPzC9NNsbLN5A17InFRA2HInX1XK/WQtpkdVq3/4Km3uKs+ZE/FMpL/yZgPk5mrYNDLGrAX
A621476NlZtvK4apRMn0tyfUDWLediyep/TOmqL02LZGSXaB8S0ChwVV+otilTx2kqdQAXRbyQzt
MBiPfuXcxe5vNsro7BLzV1eh+6LACjVNF93rcEWbtp0tJlFRa7+aPEWNokVAbrpb5IAV4ijyacoP
p8Yqw6L+HgPvQ8DtkFQUAIM9E8VMLLDTd9HBI9V2SWKIqLeaA6zaFSXcYZTm2Sw87EKksdKuGaHj
QVZNTEdujbk11l4u/pW9M1luHE2v9q10eG04MA8LbwgQ4CBSs5TKDUIpZWKeZ1y9H2Q5/pIoOvl3
e+voqOqOqK78iOkb3vec59CqkaIRt5poAAAOaFh2Ovp0cDvvUsxyMZPxiNmudQa1egavgb4La4kj
taO+Y+aJqPzgANaqKx0fl2M26c+0pROUtZ1XpL9LFjpEjfKbBceFeEF7HlIKl4r8kE8ESmV+TICG
Gf4YYn2yIQKRocui72qghnU5I1MV1I+W3mSkLLtCX9UOz8vfZSwds0i3Yew6yoPiTyjLKCJwjq0S
SayR2UU31K4MY6KRpR9N3XpOlZR484JsgvBnTMRA2Ch4nTT9jhLVrdYQCjZLbhb7NFHJ6AI+34or
raFPwBn2MGXTUznuyQ8nRDwodEQIBaa9EoJG0mDl8I1jXm8r2hyknvso8U0mkzT5MbIZCcU31WiN
rVgPm7zwlbUhipptLmX1QgAu3C8Yz3CEporVsSwFZmcshyY5dE43jVyiMG+ENN0ZU4aJNKciqzZo
TTIFp2DfwnAtAlj5JFnbI0JlP6awp8PlLQVqfYkyUTape1cKfuWy8NKW9aETQR82afnaWktHrqU+
2JRRS0LV9BpW7ZbCLjs3U4WPKN4VpWVCg5lfCnlMNoYgOJGvsLeGhT5OEy08XxUc9sPIseI11W3E
Rz2iDSnPN6ZaDI9oZJBjQjikakQuHNDpvq3nvaVpzEpQIfgw7BEv1Z7D1K7vKLsrKi+3RK6I3Pvt
PjA7d4h9EwceoEFNHlRXHerbSfBJWqTsKgta74lt+BIblPUDtbDWldK/hQpihjE6BF3ir8tEVuw+
20EAMDxzlA5x2aV2QsYwmeHUiKrAUwIFTZS+rvOXiUVmSwQ3p1AI0cjYEE/o3Q6rXm3TKtzosv8m
dwPinDx/N+QZOSnBqqIgARXXOmDvpnXsJLlbmWpUckrPvlU5BFVRAWOuBVi/KCg3XT+QxVoP6/ch
ptsoiPVLEbQHsZ+m6zydK1ehk7VqZvRCcypv8XbvlXQqoCiLBJwUyZOWJwlM3/5nLYa0KLPiUDbN
G531u5r8BVGl9panoBNVKN1xjwddlZvrzIBX2IwPLO7lllQFK02oiRE+5vUxLCopDI8TDRYXBS7S
4abcRYYXhQmNAf9HPgfoEpThDQvfLVrRAzQgvtyYenkIpX1Aa937hFyGsbGRFOMpS6mwouvDYJJv
laY8CihSiBjB9BJR+BM5lsVyRAJFfjto7M1kOXfzMkPyKZMbIWcVbSmEL5WevE+YLBFAKSshMCw8
93NHQaV4TltEibwkz2XZEvitLcgCw3f7iBZjl4avQVMT3dOjd5mrbaP0/FsKZHiTvUiqwp+V5fgh
KZra1RVEPHPwVjM1avoceFFBOI4+pCR6QeQUR9zaTUlcBTGX38I6eDJDdtyCqNbbPCl/SMJ0kPAd
cmYbV03Uq+y190Df9tS8xpVapgCXRyr57A0fe3EU19JUvORWjSh1iDS+cXGfc2jeNvL8As5xtC2T
BEEjtry6zopNQWyNVStbPkAWuJ49um8MFgJ66ABjR7pzhUFUCthT6SryuypWePWmkT60guCGXM/b
sB3BvFqcl7ALCs7YTwem+TX3iRectLQiW0I4y3VTIS+xNOOeAjGWbzm/JfjTcJkONhPVhA3I0gc4
RYY+yRshJ1fXGBvEE0N31w/sA5RB2EhMZjRwaK5GjXUnN8m9wEHh919loFxLkwzBGiJynBxDzgQY
JbVyQ/jvTo4kyxNDAmel6ikRFH/TLHvLAJ96FlpP85DcCPETCUu6C32UYALkK35zy9kQcliVfisV
wd9whDtY4bQpKrJAsIWhu83vyY1/AHHG3iVqYDCFzZY+/oMsAaXvh/gXm/5vc9nd1ybTMGlHj7g4
UVpNj4nGV0+kvG1VMUjgRthEZgvCVgRH05PkxDKZms7ydbKFejD87EqPsZLS5LmLRYKaAms3dOwa
hQ76fzuxgcoJMYoiNIBSKD8UBqRwmia/ZpVCfFWprBxRwVYknEs3mRJX4Ui7N6CeUwCn31yZ3fuY
wqbvAbarRL3oMk2nOOBUiKxrRnnfNmB3OVOkTtrHs8N+hzbdplYbEutiSrkqrZqhFH4KAR33OsPE
zJJBsbKyx6iq0A8Z2VWsR0813WzbyEwcMVJx12YmNyrNEQFN+GNMYwVToH8MiuxGjevNpIfi1Vw0
P9RR5pkF2U2pduFWal/IpwT4HYRPGNUIf0AD6CY4AP1UoHfvT9dEexKLkx/HEmBHRi96CECzB0pI
7pAKoYIQWtLsqDSLSWyLiUpRqfWI5X1B2511NCemQX6EVBTb4wI3oOe10eh9eJpPuDm1IjOh2BP6
AoZdIvQUen6QtlsXdusNujUqetN7B/Nw26dg3tlSpHQBt8AKXZ+ol7C/rxWqX0rQ7g1teOrHfly3
5PetOnHubEyfw6EVKvq9Y2su1QuEuMxNxJ2KDkdJZLIV8hWcazJZhN23OlCRTfXxrzQge2SuKQ3M
IKpCoXB1zqhK6YYGfmu97R5jfbgTZtI3aY1kzmAwb1jaVV0HFtoDdYv15q2y0AKPOa3kJCHbMFbI
nBwIbEgSuAnhguF16UauQfARbsBzdIsEgpOMiLHMLeOQF4+5HO47JbPAPbWla5Yw6smktbtg2ZfO
5TOGjYD6/APCtMbz4/h2UDJihdHI+HhholSHg0/LKWkpSswSnnadR6d0JUjANNyOUbLjGtvNyABD
fFWXYrLWBPY6ihgbqFgJ/El7fZOJGhUuUX8tikRAbEhy6ZQ0pAvmpWeMQblTTYs8I6nhTB3MRyMB
kt9TIM6wm13p+D0nWYQAnZrEC1FYSxC1tKxhq5k5Nkurn+TEIeYwqxs4Vv7Bum/UVLnjjLwTUM1U
pUX5PGp9XAqUsXg1HV1R/Y01Sy3Tk0WfvotqIoXSK3Y1APCiDkIkJVcff9Y6J5x73UnhSKnhVmmy
zktbMpxgcQHgCAWwaEKtrvpJdPsZpJpOHs2ApsenTjSK7b0F82pSERrTh+Avc60WaAQNzaKfUczR
1mggAEjjQSJKEGryd2xRS7qA8TiGMTlmc8phlPc91sb30RSKzcC2e1VUVA4HwBkra8Ya2wuKjdsd
9RUBn01vOCoZy6xP4Cb53lKTPb2ORDPtSU82QYu34OSG5L0ffLseBsKy+moXku+K7tci6Em8kaWa
5q1CI8dssPgOlPdXv/+WZJw5yOdmr5vOj3EgQ71USeAlUPwJAQX1zVFO0dmzoxmsMqZwwgmR3grR
CHm3UtmPOplUw8VH64hXaeB/CMWVVY+zDfE5obVJaVHCoRUiqSRVWAacSNoYNXNg6OwqEwKIfL5t
DgtEjIPN0MvhSo6JMyv6+TUyiwqDHm3JuH/pEcSyg6btrkbisRWKHWRdio6VfzuJcsA8RIwjSNy9
bu0VEiuJBSMLq0H2u8zdQjBsCpnSTZJSwwkniYDH5j5L+dgawSBV3pULzk+SgO1/xFDhjnm3RcLP
gtyPV+YE3nOWSCDqJYqd/hA7USuUOJ/AFhGHUaHzWsVwrzclr9zKwk29DaeBaOW45qjK3WbTjlhJ
0LnbzUvWtCU1bgq/CRvyHg+N0BAfQEN9snspzVwogKgHKsz8FukDk1ojf8Xd0XHAUNV8XokJZBKF
orUZd9c4MdM1AlEI2BahGoHsH2ot8dR5ayoDqViZhlrHoBZl6vm4Gw36i3U67mn3XmHc6teNOUTr
UCUbK5gIUSyFlSkONWenGnUsidooICCD+EvQAXJ0VCxVTbhbfR3GhWTn/t0goNXtYuGdWLs17gGd
7Iv0yG6RtpJImqVIsOUcFYpjanW9KrT2VjD8vY/azUxpRwxW5gqBdURMktjVK5LWZIunAD9K3YDn
5AXJMnIjQKtzE2QSFzH+cAxXUajVHFo7A1JeeTX5SwV36rdtK/2o/aS74uNh7ktum5CyR6MSbjcX
hz5Qvg1dY23R59yEGRiWIHTLgRCQIYi+025xh4GQGx1QRieT82xRQLQncKrrpEzxPyGwg7/+SpmU
BK224Ww2cAANCOQg2BIeBc13HxmVFHd32XyX09QNWiYPo88sVFsFVE3DVuT+moa5J0+F6Il6R9hQ
Zm6TQn9lv9OyF+Cg2lXGd60miyKF1LoKSmwEE7CNm99/A3R6N9WtYMMDJJ1lDeBIX6UtHh6Epzly
MtxUWYbZHbwg6m205ynB8YGIUgx2aJF3B86VLLsWWk1FREAV+jWu+MY1wdQ7bD2MjT9QK2dD7GQx
lYHSIPlS1nnrzcL57Un+P/P2w1T+/M9/eyu6vK2nu59BVOSfnNgybuf/2bz9UEd59P76/o8uf//H
Q/HjNSi+/Nt/+bgFXfwPxLYG9DhN0vTlj/3Lxi3oMMwlTYUkDc5OlX+Dz/+bg7fA83RZoYOmq4sQ
428XtyT+h6jKsPEsQ4f5qqv/G7o5yQ+SJOqA9jieK/xx4gnZShpztGiE9NrijkqH4Vae7yBDcYnC
cwjwcf31h7t0hqX1Gbr3ZTxJ/GwZV1XdUkK2eLy88aq2TDeWHsPC2kj+zz8PJJ8daUF5S6SJAu0+
4bbrLPJBhKmTBWWV7fPteCW+pu/TIXwh+NWx1j0ewpX6pn0fnPJOstXrfk1LfY1emLSwSwSxz0b5
v+7yh99yYpQ3giFT+4nf0uYPXZU6VvSeINv88xVLvEkf7fi/R7EUCUYE75MsLljzj3CISsYbK88G
sU3flTedvC+CrVxzyyL11jnS0+jRt7nwOOUlH+EDAuDLmCdXBrtOmZOJMRGEUvVfy7a8VtziyXqb
rwy38eg7cUBbYuhQIzXb8QC7Kr5wd/lSvv4KSeQTU3ROZpANTlIcxr6MR6I+fLtMxp9wRK4UmdkU
58wuqcl3n5pbOOyvHVJbwnyW2JJZOUaK/Asmb3KVSKCC8ZN6qqXPBDsumYy1fpvOoMdDU/7WT80T
AqN11xGEPkGKlfH50PviVLUkis059MYEgViYgygSJkNHFio7eNzx/uTNI9q3ypEa/jACRIh11nEH
w9N7LOgAruRidESsHNBzp4PQmAdFJvPPklxr0l7URuekZm5Bh6+qsP3BMV63LQVBSoJLyc7EkB6Y
RV2inxFeqq352HRciuibe0vOPGpUx0pploKP0kLyUfe6niCKTtkXxb1654vJQS1IqacqQxZwxsJm
Xsdd8Qv97y9RQ++qWy9tItyy+rxXOga6KvfJtxeLN4MDZ4OEoiPiZFSVX6bov8EN2UxqQLwY3Xyd
LlEW2KIuIOSh1lOZw3VVFfy4AkSXIceE3kRuNjV7iZ5sKMWE1LcoxrIXskGIMKqOfRV6uAmfLFPA
0of1RhfyW9kiiFKIn+t0KRFXi0kyJbdeSoQrzQSlG0rDN5Sde7yFnlpSpLC0FNFZTqpHo5J2ZS47
orCZsFl3KPOayTOnelxB2wjcpByPQqJu4Sx+JxxtK8mVRHZOsMMjfKzAESjF4I0Yzhew786E1Eyv
WL/O8vonsclblODvICzep1pb+0lyFC2dLouVPid4kHP2JlIQ74Ncvh38BcYmknhuylm+At30neyZ
mnpFeRPreBdVg+Mo2zI8389qmLlgp7YEst1ZGpZWZZ/qVBM7jmUy4VAKPT2HzaCBgmdaF4GKgXix
oSfjNmtE1NQY7gqMja2aumwuvKBs6NOTcZum5CLz33IjyvZkBD8Vo/uW9FhiRQ19r54V4srAdkVZ
GTuwniGtSpsfY9Q9SJgiY0F6jwDpSRLtl7zdhi0pcBpZS3YBjXzCl05nmvpbpCt3xBo9NxrlnEHF
amX14kOgkBYfKnRx6yw0VxdmwTMzEksamSC6Aj1FNE/mAmRuFSi5kjjNrb/rvMQLtuZKsXHzb7oL
Yy1r9+nsJ2EdsmTAW6qlqMs/f3u9i/Kg+c9/k/5drLBEjOQl2Rw9U/vbVK/aF/U2ONJPs5Uf/b5e
x3cAuVfZo2Eb1Mp3JO1sxH18KDZ/vuoFhHkyDUs6kmhJx6Ep0hr7/EPmqqbVIY2coIfHwX9Da3bh
Us9OsXQOdATWusiG9eS2cq+VGTKdb3OW9+ptfVNvCxq17rxhgrlOtuabtVOecoLZvObCxUkL1ej0
6j6Ovfzzj7d5BnDrA5Oxm/US4uZGO8sed1hrEH/b0974a8sLbCj4Wdz89Qf/I++ymyLKWx6UvGxC
TsZTCagR2R0AHZVOycD4t/GR1CgESAteIzExPemKkki5pfh9CF0OY0vGKlraLYpB7UrcXPoF0gnn
aVlWVc1go6fpGg3X021ZGseAfCg22fGVvtNtaDHmS7mZd/1T4WRut8cB++cX6Nw9/jjil42ZZKGr
gO5qFyjmvGxdeC2Biw4uTru4zg/CX0yo//Eenx8Poys7T4psvFafnynrYYm4hvFQfDuz07An6zeN
S3PXyz3BvXB1Z+/n36NpJ9tOYDF0P30UTqLXO6QorotHzo52dmV5rTc8XxzvzOZT1yVJsYB1WeqX
DYlvcYCjl7lcXXTEAEu43wag+WPmYTXbFoS+3OqbyL343pyZBz6Ne/KldJI5GnrEuHwptrguXdrY
23ZteIrd2uHO2JqXNp1n7iwjmhximBW44pNNp9SmI7FiTLeE7SE0Wmkbf9vbLE+e9QuhmqNcYgKf
mQw+DXiy40SHJZfdXwPSUy48Ghk7dmwEG7vjUX6+tLmUlgs4mQw4oIFm5ZQkSl/meLzJyhCmqAsa
ZveOrd5mwoIXutoaFPRt+IrClLT5+oik/eJpST77PPku0VOrhvllMVNEw2iDgS9RvoV0I06roLsj
RFF4I9JtV9+rL0CsDiX2yXatBx49ttaAZc3UNK8hMzvK9p//jnRDXu6CbFDAPz1Ukaakx7gFsVvf
kgzQXqF2XmVeZAO+ooZv/3+80ece98cRTx63YNEGRoTGl0T/8waDo515wRVqzHGNzvfyF3Tuy/04
3sm81GW+TooH41HSIi9W+KauozUF4htoZSnCZOlpfhS23ca6NCGeedSGSB4VuVCGoX551JWFQYIW
/LLo+B79XU4HDYsNHOLt5NR30TegrcL7hed5ZgNjgIuzmKMMGZXx8nV/WFmNLKc27SPCya9EGyHe
Omaj/aJucdatdTcB8bDSXjTnwqjLPTz5pAyJq1zmR/7ze/X7MGoTC2B1fBS/wVOQAXJa9Y5qa3uS
SrzExnSFQuPa+L6UIIhAd+ILU9a5a6b8TiIBVQH+x8kTLoBOpqYM4VhJv9ftXhXJMRTu/nyJZ8cg
WMdiJSfT7vS+RrWV5HCnuMLuh5Vv9eqBkKs/D3HufQFK/v+GWP75h5toJsZsKrHAEOJ13fwa5HT1
vxvgZHNLw282yW6Foa/FbtA0cN1e/zzCmW+NuD/J0JcCqMKlfL4EtTeg85QBqsDJcgVLJvrZcmII
+FNi/SsXY9GzUmhgmV82yIpJ9EkqMBSd3INgBd9Dsbv/89VIZ04eJLlx6OCaZAY62SLrgjhyxuWJ
xFtak/a8IeF5ZXiyU17eEp9Zdj+NtUybH54+0sOwi5ex4H/uJGfZkprvBuuu6nJifPxXVt1P451M
FGpA/5Lhlu0/y7zDivOTIGlXILE+cLLnP9/JM+/Fp8FOXu1pzKMcNRlLbgmfbrwL5G8p5ZZMf/rz
OOe22Z8GOnnFdRpfdV4zEPnTnU1ub7CRNojdIQWr63BTe9XzpXn+zGf7acjl2j88OH8UaLlEDClz
uI6QR2vBzz9f1bkRlnfQUqhbLMeIkxEg+BZjFwp0s/wbq+5x5Afen4c494A+DnGyKMci5v2JFrvd
IcjVaCiZHJYW72I3XZhIz18MO3dNMlW2YCevQluUfT1m+H+iDmQ/pLdc+v7nazl32iMo9O8hTl4C
a9Zr1CsxsxBNLT2w9kGNaTynvdv70JOqX7NMtFvu78MJ7bYeu+rYv9QWJYXWeqrzyC6a8pBq4IoH
eVsW2YasnAv3+5T7u5wHTUWB9Up0B9Vd8eSZtgkVF3MomL6c4VewCZyO4IZVve287ECuQbqa17Ro
l3OpPdowYa6XUvbFrfC5CU5RCeKg4qFIpnEyCZC/UoLjwtuEUHMlMsU1h5rtie6Km0tnfnl5hU72
CKai6hQbWKVFgoI+v8VZigczL7hiPW0OxhIZ047VrRVar0y8R5RgDzGxyOIQek0CJw0t4D5OOswq
MJr0bsKIOBOrMhJAUxK3grRZprqnuzXagpAGHj3kDte/OAOvDdRH34iuJ4RRRGzeknB9IWT43GH3
08WcvGI18KECBRiSoCvrTV5HO/NKux0czU6cy+WLc6Uac2EGm6ooGgQsnTwmNa8QuAExsmUPWeEv
uPFrqnN38bN0K9maXbKnKhz623fZjz9/SufOSqauypQISWyxeFk/P7SZlBAJJj240m+m11+RcBLt
UZm40l3laF61lZ3+oOB5dS++mssHcPq6fBjZOjngF1aQ6t3IyKMADywSKJ5PWz0sj7IQedEg4dUA
gIkm7L4GC75KMyImkngN5ALtk/hGq/yGaPZtKM+Zc+GmnKkmfbwpC8f544xPw6szxmq5Ka7kCqvO
6zeKN1y1lzcFy6L/5SZoMp1DTacqeVoFVJh4cOh1go0YbS2swAvd6o66Et18PeyrC/vPs18oFTKy
vDVJX7pOn6+ryeSMWjmjjUL1SM13kVXosBtn9cYHVE/8o/mCamSDqmGTIKL1K9Vbcm7wcm35/WiD
xQ686PCUC+YvIcy9Nh/yKz8P7kZjuJ0UmOwT8fW4gp+oPr7WRf9TBCZpW4lgX3hE5yYbzrW0aFVJ
0ij5fb6UmqBcOTN6XKav1tVy86xv8jrboUswX1pO0xys62Nrmz8Ex78wNk2k06em0hbmIMIT429/
UbY/7AhoAmQK8Ts0r9BSrCGC+M9Vgu83GlG853hyY0zVWuD5Af6ArshKt4e+9top3Zva1w2hkBPg
6641ruhloFQxhWDdWiU1JhSx+zkCM60lEmSOAs6EJEiijVa3fxkq7BoFLC5MurQsgrBfp1E07coC
dJKfzI8SPhrUhLUPtdSEbpYYUBInqbo3dXqX/N+ItfDhdvVIo6YgttaqFXYEbunEHUT929jJLI2y
Ah3K0hMIngL8V63Bey6nPr25wcO6md72YswxrxYrh/SdYRWiWFqblZpu04Kw2j7UvteLW3jODfXa
CsbHLEEelFSU2lku3SguxtXoa9uUDhsGIRytjtiLkpPTPNu0tXqN1P9Fl4PAack6c9ukLa9rYYAR
1tAwsvHl87jbCt9IPyMkb9unckKJKHTjK9mX69kvRBtKTENM2gxMpZJKVXN1MzWeFLzCtQXt2Cri
G1GfCDNFBxsW/KAmKl6BvF3XmX8VzaqyePLTG0EKkbcSSwcqDncRRsk2byFkdpSXSZO1MVdMDsa3
GOdIgjV6tlpUXBNaPtr25Ie33U0Dg5gCeO2HD1ZGngUZ0hBr9KXJE4DfoanFU09AG/l9Um2aQvzZ
99HPLCY6I2kMqBtG6xaxuVfVOSDqB4Wdqr4XdfwW6OPdqJBgKszVO+kAaCBTkf2pqU/wSboQdxFN
T0Rakh2H+aMa6uu+jSgbWOGWhY3os0UGTv8Bl9gzzck1bO2jVqX3llwF0ERFASVveU/08bdkzI96
nB81QVFJHBFHvFQyDA+TQLqsghKkcYzCwDjcNEH/rcr0Y6CQHiP492Ha/0Bmxc9SG95Y+n1Fad5m
RXycCwxxrVRWvAuxCvBD2Q/y8CSHxo1pRq90ARHBt/FD1KbwXwcacLxGR03GgT4SMUYUMPGhZi3f
x5b6DIbqdTTHG1ltunVRB6gKu1e2oDByB+g5Hb01yqA4wiUMtr74gC9ua9R8BH2MXXWcjKew0K9j
TID1hIY4aPVnsNG0ZAskO0mJUhPPtG1iScG4oEKMGC1M/ih/14HBAavPlfwG+wNn2Ok25Y10OmX+
ToQ8tnIh4UvQuEycje3aUjIf24SFFDgbrsNe2QB9X8/xdIeHiegxeTiI4NKG1roj60J1MqPd9Frt
Mp9Dzs2162ZSX5I0oFMcg/3SlAdr6unSK/2xEJKNmmJMNer6vSBxL5xQOM988uosXKPlhC8vHSU/
Bnrovya8fatqpH6D4zYJpLWe5x7lTOJEpdgrk+im0Ecbu8G2HnuvqaVDOMe/yCs+RHrLS4DG0SGZ
5VW2MODK4BLhI1OUaegyG61J4yUd7uupDGw9x0FERDuK+8baLTrwlZCpb0I50EoX1KskzGlUJmAM
2qTG02rNRyhv0kHMK2tNIAyyqelqnKxnaZTvMsWH0zwjxvCvh5KYnLR7SDCXgDErA9AF9S4ZK88a
5lcoee+1Nt6KRvUSq03s1EN7XwbFVomm/SyAbEBEUzpBR0Q0I6hEGYaPVttmsN8SwnRSt8tqjKNT
jJbPutei4Yg361iTq1yF8gag5hXmAzra7OYOI7EpNYp4qZDuo7G9N6R4r1X5c6TRXEMWVuzmnExd
SRiPfHUaQI5ucnVoiJAfmP6VZhAAVSeKLSxeUAJ+Ka9N6S9Zwruf9B3efpXGWYHYv4pMN5J7J7fI
/AulX0Zlol5vq9d6kbk1cjs5vS/EWzOd0p0fqDntY7ATRhUM67isiHVq4k3dird+JOJ/sTzFanY+
hocJvCcx5zO+Cx3HhFQkPboFvFx9NyBeqOvHUWRxwd8eB4dEgMFtScUPFqPVXMnPPrbiuiRkRwPZ
A35mgwsMLtLYvITAWDK62WlnuBjh3gVDulZYF1Qj/U2muKlqHY+uqALzwIU04I7xpxjEB2Q4woYO
yQyYuosizJWScdNnAbuxBgSnGk8I7qVD0UTf0UxDlC7Gu7qeKH5G5ssIASjQcBSAf3kazHaHBRcg
WtGJaCHSW/Jvi5VWQXH1O2xKOHcNDelHTMAWXiHpNeDt3oN1zSGplRpZzziLVhJ400M9Bf0hVVBr
QjeT7qfBr53GQKc89eouJ3PQbQZmYsVfqDaxcV9h+UUv2HoG6J1nuYH6ERPkvDHrMfKgEG0mUH+y
mv+MzOG9rIMdCTZPaZrslG4kTL27AoTkdlZ+bTYzN8bIEhLKKjQIQdcUGwO7Ae8XdKDWLLxIbL/r
fabsMcVra0UcmE+iQEYKOY73UTiVByJyQCKIQutYOWoTSW8e1ba+UcVweiY22EIGTB3FUvny5bAP
1n/esi2by09bXXpNRKhqfL08YXoRn3dsc5iXgZihI6PL70FERLKm7bgz2z8P86X8sAwjMQjdLRMe
1snBzUiHtMZObdnc9lU5S2sE5Rc2gF/LhidjnFSEJrWTongZo1lLLmdqz99GV4KXsme/pEOTLl3P
SR0hSqVkpL6AJsvpnelIH9RmWbeLK59eOvSG+0sCsYtXd1IqKgNpZIL8/aCijbEPHU4nnAQJbtld
OpGcvzq0GDIRNyI1ipMTSdADks3YZnN1kos4SNsALAw8zZNd6NzPU4tmiOP+6s/vyO/W+Jd3EV+u
QoeQw6Jyct4uhzllqtHR3ZWUsIUYP1G91Tpyl+bGnuF99VJzHABYCs31haG/nB2Wd+fD0CdVksiQ
M5GNORtZeijlTepgd9rNKw4AKz47N94T+bjRLrVgL4168lUUzUxKxcgFq565m7cEtKZu6CQ29T9H
8IZtc4+Hdthc6hud/eZpE+gGkUcUN05OaW0vFWyYuVjVCzbJzlq3a9UFd3eh2Hb+NfowzsncopiJ
QrgB4wCBeaLZ6wDIKleoYh3w7LeRY22rzZ+f41ex6u/n+PelnbxCqsTOCxE3stiD+di6Zr0CsqO4
uYtC6wbN3jfJK2kndNXKdDALbYFzgRI8hDtlK9xcnJG+HIdPfs3JWxVPgHhChV/TOkCituQyHRqk
CxN2g9jGf+hIa3GT0XRn6aTbcWFC/FLKWUY3fquiTT7j0/5cJMc85FYg74Faoz1kkovPaIPJ/xUL
wMs8mrd/vvln58S/xzvVhuR5Nc2ZgTEjzh/CElO++fTnAZbP4cv88GGAk/dWLmHg4lvD+ZHiQay+
jdXNUFwoMX4ZgyICXSdNIx9OldTT0ixkqkSLM2AsbfI902/kYZ+193++jEV0/vU6Pqy5J9cRR0IB
dYnp1c+NjUAa7MoSgItVFaRVIyp+ZWTWTqTdNBXa7iAmUgbQ1WxG+6HGuSO25H+O4nzD+frCG3P+
l324wydfrNFhMupDehBLd0qJVvHL+BAzF0IAwEtF7WbYkgpzUf18cdyTz1YBKtkLE6+qtrKuo316
o7mdFzshRTeSQx7CDRTCyxqFr92Az1+IdvJ9Rl2VDV3M5apei9R5lb8v3UYAQk7/RC6Cnax1VNau
6lRXwUtTrqp78nfE1aVW1u+F7U8v9sk6kE4ydRuNF7tZE0C/blB+VzvjKjj6Xn2jbWluxTYhpvbs
QETKHrUjJ6KR1N+V4JlufSu/p6tlLumuI+eSz+BrdfL3PaIygrgMZ8XvUvWHqhrm8oC6P/eoduIt
Cbj11uJF2GKkiY79FbymbKNsMDS+QUXx2iec1MYv6SmjgfAq/Wq2JBDYzYWK6Zdv9OQnnWyFEgmC
i7K8paP5wzAOYBSoZFxaSZZX7uszAcCImANBlnnyTKa8CYcsYZBlN1nAqz3qCPMNySmOoR2sTUe9
J0eE5hXyN30VcNi4Km/FzaVF9NykKkkGOFMZvbJ8uieaWT9ysE3IdpCtVC3Z8+Y/LZjhdn4c4uQr
gB3nj63ElZoHvHPBRkcbFLomX8EQrhdl6GXpyFeLxcmYJ3cX1kgVTx0ffIsodCL0awOi1qHm+M3/
RuTYhtyqw6XNwdktNPriRYCmIPE9FV1lSSwHGOUh5bDJ4xTJtw7a0KOH410c60uzYrnAD2OdvKOp
pfhqrTMWmeWbihcm8hYlEBLXCyerrz2x3yNxpNJQ2KraqXa6HMrQB76zqCXCm0VvyjFzJ9nLh0c8
xaUV4uz7qP492rK2fZgOzFRkdcTGjAAUZx3UxkVwKthvLaqyo+oWbnm4qJk4t5GR6I1YIomb8heZ
k9YlcUukI573e9MT1+pa2aSusF7WhnLVPs1PtR2ui31y4Tzy+1B6OgV8HPfkw4hnCu4kCPr2tMuO
AfT99egO62CfrENXOULmCbzGmVzlKVxj8PBSb5fcpGvhsjb03E1H/MocAB5Q+3J6judmimOBIiWZ
Zh7e5ulp0eNT0FsE+eN3qJnJ6lLj+OwnipoNuQASHBphJ7uUtAVZQazUX9Lp5m7wYuYEstWdYis6
/j5xLOfiV3P+Qv8e82T/oRN30wKH50JBMha0xiXHcpcNSGSrzBNO4YbrS7v0c6chVcPpIBpUQr4c
dkdMqTEVmmUTEGwa7uvg/sunIZV1VDZ1hTLI6UwOh9Qyh0X4P9gDC3y/VfbRQWXhFjyirJhkLy2T
X1U5zAyasizcBNxyXD8pUuRd2TMXFgj0mO9gzAhv0X7eGCCQEH0GFKLW/12l+KdMrofo7b+YO5Pl
xpEuzb5KvwDS4JhhVlYLzqNIzYrYwBQRCgfgmCcH8PR9yMzu/8+0LuuuXS8SRkiUIiWRgPu93z2n
Kdvyd/cfty/7WVbUUmXc/ed//O3sUn0Vz13z9dWdP6t/PvNvX9j+5/3TjBysPrvPv52sCzqx02P/
dRs8bWG+3f+Rv575//rJ//F1/y7/lzFW4fK6+a/HWM+0TZX62+jq/Sv+Gl01/wjvlZSQgXo2GBbo
sP89vSr8PwRFFjd02AoLphT4h/6aXrXdP0KLvnCAHfz20rG5i7Rl38W3WYs/yH3SmyafgNOYl+9/
y0Hs395Z/7rW0Sa2+H8wydw51q0s8M/EgZ5cR7eW/EwNSy2cvJloQjSZlidX5FP/OcMYqD8jD9k5
/UX+b5FkuLEM5/IaefmNbT5OQvk/+iBKWkCAOq3UriyY0/rVBh2jEF4/Mz63YJCE2LVkXdV7e8sY
BRXl0RwDOm/1ZNdsOTSVcuIsK4AcY62PyZgEPsvdeEj7ZvxmIqaX5haFI6ant4iR2zlcDRmNsWZL
NsRFJpjLYYAeabP3BjzEtaYVD3Nd2eGnaXY+YQbgZ9ahNwaDCnQvx/a1pzE2vmWQcPQuB7wANDW1
CGAwVZ9m5S8aeB0loMCwsoMbx0WPZcgvECjDpOjLB2X2Wm2nMO2HneekhGEkxN9N21TOiIVWdzDf
uLElcEy8hPsXQHBYzlYZtBCXMw1HOnJ1iFi3K83dXKoJkg+e5Jb5x1CPdgogqlTITzcFClWKblmV
C/OSAVNNnNXtL6qXRpkyx1iHrf1WGVj2NoEH63JPIRZ6/ChdWp9GxRjb6HQgsEdrLp8VUPN450vL
ftTVDDDdy70Wh0LhDhQmbDp062jwjSu4sJu0UxXdicZu8UJXKf1Uusp+1Pwm8oWbC9FsYRmDaasq
k460ZKbgBLi5fA1EJyBpOGl7TswSjCGgedL1vT/RP1yQE7DG8LmqorrY2SOso4fSbWa1RgCayF2g
U8cAW2PRidzg1kuSXVkjqZE374UlnjOj6DJmZMGOiHU4WLBPb21xMT8Usxh5/cDwS/a8QGDE0fOo
fdhCYRkfO7hTw7oMQzgOQabr4GfadV59m7ELxwHLkHSo/gszTUAN5GNbrRvbgB42JmnkPfiVH4mL
q0vfOHQgukumWvNkXtl20+OG9W7mwdAbaca5sdXF65E4OmOt8HWaQ+w3GR7bSBaN8+RrGmNQdpLe
uGL/lv4LMJrOBwznpMl5bmUY0NR105kNv+Oo6KnAFem9G0oPBngKnUWrqccAd/WLdMMbkq5pZ9fY
JAcqGIDossLahZ2tpqvRJbO1qwvFi9hmQtI58ZqcaN0SjzO9c6Sld5r8iJkIQ+j53c37aDgEJsFR
+rSyfjfSWEKbipP11Kp1ymsjfJ9DphIXSdxCQCwrSzoXv5+xpcxNU9l7d6p4C7kFPRBKbik98Xc7
swf6I7Kd21XAWKFYNNKQyFlgf0DLcWNtzD9VGnsZLEMvt92XUpq99XOIUBQ91nM2Hbk+ohbwgSJD
iOjmai2FrqpVHqaIUjwCNBnmrqxSR0cPBACGIlBqp4tG1Bu8hoZ5nKcpYcxSjLCHrMoKoeB4Td/Q
TEssf9WFSd0tfWPOmRIOCnbkt0BEORAvUHPQpBNtC2OkMc3VRTsO8sGcbTE87xs/eBGONsDFbDAB
By7L2TF6vow259Ay+JlF5TENxrHZdlauXl1jHN4NC3km7vZsFtGRsKTff7bCNYJgHZjjrC+F69zS
JBY9wyvlcMh3XGVuVgKkRWoHK6eOGY1sS5+kUGk2DT3xwp9Uh7yi6iu1V2pCJNeOgJ42bqNh48aQ
gWkzVrTtLugwTQTDaQ/UH1iiCIxfkvrdsA3DOIMdIws5BDtjctyOHwD32u++0h3gtdqOuxfbaRik
g4qMUn5hO9IrjkGAZvtSOL2dPuFowRid1BX7H2C1fMvzXJY14oxUyhnijVUUDgYEZ2ixs8dmHXP1
B1BXKKbf3WL0BEvbGwIwq6qALRN17HKdxrEDm6RskukF/WREq9PIKi9ZMtZzs8Alnt1149LQGDHh
O97sQXvVVoHAtoQRB6WKENqiIV9lc4zIUDDiW46xnT6ihAtixtndHhtaSzbu4ND1LaYVpKM+/x6U
nfpsVFz+yFIT1BGcoFKDPDQKswE/JQz25alsxzZbGkNSxqAMNQ3JhemNhtwndTnEh8mUDr/6VM3O
LpP97O0KLu/1sbWSqnd4K4RCIGeZs+aHBQqIxjem9hSgYD+D/v0luOnRuvS92JWHYbCn4Qm/KkGZ
OjLQl+jMrb/KuAqHpyAPiuIxMXoDj5k78kuIlkp3Vfmloqo1ftdRNeX5wpKa5nZiT92DiUygeW+b
MspSJDlO+opVDi6z0H0OADQ23NufsqgB+4QakvVycBJlPespUrizCFJUe0SrvnluQa/LFwCXovqk
k0JJG2kYzlNWvFV4DnUnBGkqVwPfNXMiQC9a9+O4T8tJxtfZ6u3yhN+LK0xVF7Pxpv0pmueF8mbA
j4yAwEdy6i4rwlWC341Ame7SRv6YAlIMH2EXlr8MbTCZ/m+LuOuf659/n2D95yZIiNvMCd8Ckih5
YfufJQNRc2NzmvqTSAw2jXrcxs381pnc07UZ/ZLz5Kz8LH3wg/i59axdYNRgZcy9PyarZnBiUh7h
n02j/9YS+wXBSZn/c9X8t/X19qt8+My/2n8+6f/HpbXDsva/Xlqfkh/T19+QMoyKw4j5bDuWwe4f
wob9ct/gwF+59aD+pMKEf9gBeWeTMowZ0Me8BZ//17La/uNWTKAhDRqG6t6tHP3XslqEf9AKZw3u
sFInmG26/61ltWf+fUeLr8C9ldaAzNza32zE/lHogkmvWDeQulbh3GKMk2KeYvN5rixWL0TcPFxO
ZdcdjJtBLbHDs1X54UVL0mDusAuiMV3K0M2fk9sB5P6+GxNqvfDxSWeH6j3NYDKy5XgYx/J58uT4
CAr5Ibd1uDKb0d5kMnMPgQCu2bmXiaXVBc3GsMgrV2M3Dn6QorOfWWCenHZoeFFXXxZPevFUTkzT
VG8jGPxdY+fz4YMsXABrIXuITQUdGSPJNHYUpYNavLgDYaTG67+VDUkuANywsXAzbAc7WnMBFbup
iKF3gCkAkSlODsGmk6X6z5BA56FFX1pWsVUu4nnOjq0DHJiB8gMr9WlT2dAQqhApsauTAHjIPDzO
YdTtc8OvURl68Hm90mLsCYuq2dX60WTLAn9+hDk1j/5OORg3jAYHXIdx6mMWNjETDLbfpZNdfCIX
Dykosq034PoTnkJyFskW77vX7VU+eCtbYjCvDflWwFxYxSGun9ofUrjLSKnUFGSbofG8a+5oi0Qh
5tpmcB+MIG+JwzTmjy4HpirK71Oa1x8Oi2vTx646VX6GijJU+7ErWE9Hv7Qyi6uyBsKdLcn2EbB/
OZIkkZ6ggzkZ4mCXJJrIkkFCd+pH1ZinzsOzXgBjKxxWvEmNfhEqigGOtHdXkZ1upzqvnqxQFocu
4GqaZ1Jjdcg0fjF/3AllfxaZpaAgG19Ym4YXTWAryIzwCWztJS2Tfm30TboIh4jNUB40eINGY5mm
zVeZVLDuMjfZODk5MoNbziIbYhvJbEsEzMWiJUghp9obPj25r/EQBCCakVTerPCsg9CJInCfEvVu
Zg2KFrRjFCbgXKBJJNKlg4fiAv9leg+mbV/M8WV03ede8C7IEWEyVNGdw94ZliOuO4QL0l9VjQFC
VtnuSfmsaZ1ygj44RNdAN86BdWtPSt2dFz02E5wzlbe2xmAbZ6i+nRvTuXKqYAfS5GXsYr2PK3MH
UBIOqheJnYC/jUnaEqR0p4LFGxTmIPe/yyclK6IYyE6uM/+VojA35dR7qxi82jd2knT0RjSiaeyL
a5RXX9hjgAEUCMFHNzaBsYXP5fjpG1O3R3ldnlvjgbSxs43Mm7apHBbcnZ46gpq7UjjRFnA8zkfz
ib1t/BS08XdoJzEM13J48L1peBBMs/FCEUhZnF+e3SZPc2Vr3B7Av0e/hSuLJHJn+nkNyQ2F9KA/
yZ92Txbz91cEj1YeG8ehDF8cm+VqAq7xoKT5OADnP6TkSF+KAhOtMQlwyq1zFFHu7wLg7sf7wfat
9nhzhC6RhQ5rSezu0gdvscs2JJrd8UpUcbo2itAxe/OSqRNvLYcCnsvtEPUczJx5i3bs0yUm2OTI
phTAaO/aSycGDq1m2V6SuBkOFCQqG2QrZtWNBxKOSWZmfmEbAkMVsYBnw8fcKLuWwPpOpOfi5yIK
i4U5he7hfgo6EDtMLjAMp77YscjF6u4SGC4TfhVm7LyUtcVwThwmhO5yYxfUlfPQSvCak1m89jFi
Cj2WREAFoOuj3eYv/f00cgb7jAhy1bvs2pM++NWzOwCkq0PAp+C05t2Q6KNdWdk56NrsfH8kbqf3
Ry1onDToTkA2fS62LIRoxEK07o5lOewsOLen0BzI0Y0qY2sc5clnOdm/0LWhBui9dItkkCErn0M7
zc9p5bQXwWYJZUuen2xReWDRWSSPdiNOdTdn+8Hpwf9Gg/0q4ZUTR3gr3TF8UQno7WQ0kUQ4w6ax
+1df2g3i1lCdKpGEe9uvH4iXdCs19+6TVHVJdKdDL+TrcgmnMWMvh0Gg6QccDlJjqpzl2/0Mt1C/
C3xfQre/71GDidBtjWWAa+LKT25Fk6FsnrOZ7XM58KViNpvnUMfzsbHB/QWkBmfB922nPL72t4NN
HpW2eoastQjOFsP+nSpdgvE4E0fPHjbmGDiP94MeRANIcJz2SVhEi7YwQXXElDvyhg6r7sN614tR
Pt4/5iZ2vxrHDmcuqN3FzI7/oE1/esYFi+hay6f7mekmJb8Iq0J3kc+ryui5Sc1okXMmDEHC8Q5t
RPPou5W3GXO+paVngvTRLcNMMpEVbWJ/1GwA20xXTyEv1FXdE9QccfvsQLz/7urmr3eAItS4Ryr8
Qn4+PjkjXvBNkGLE4bnZmrGCYjkxHLBWYOZtcIyT/2C0cQRIu3yachhif/6DcITcJeKmasH4Ooz7
IBPGujTtVeSAaRpi5V/lqGawvI16YXtcLp0std+TYi4WanSmT3taiMbbMg4SXu8HKLTRNS6v5mBE
l/tHrOo8gfY62QwDnupx6LddVX3q0aVck+tooGbixe1Vz6DEBxbgDwl27t0cOz/RyfoPdER7exFo
8cMegnhV8JJckdEw3qSn+Hs4id7eT/tQ0gRuw+R0P82s6Qj5ay0hA578nIvslGbZKkDRur2folGz
D37fEuzNSwFV2MKw6xhPDjdLVA7eeIhK9yXpu/GSDYZ6o22wkzOWivtZM2Furb3iBSL98IrF8f7R
LE+No5FMT6ZOnzop3R9JCSK+9Uvjsc3y/JC0idy4tq++ZUOC2WXEp54R+reoyl2EVc0nLu/gtG5f
Wp9MT04/GD2ZYcKGN88uLplKniRD/xu2utmV5Ka1ipUxvpgDMdHSN/W3zHI/ZtZaXx64nbFOeKck
dK6SJB13PgMme53pJwen60tHtHRfNr25juuZXn12kOY8fC91pTey6bxdH836lHBRWEiMnY5spg8R
VN1eZMqjOhuOHy10n0VAwewc16J7rTC+VtTvnK6cD0k95kxFaB/Z9u3h/YAUoECWa7BykPNyxOiY
oNxFBA7wcV7/eT4L9pq3dt9WRaa+wMFiaAgdx1fhNBibKCSsUQnIj1kHj53bT2gvh/FpLpDotq7x
3gwj3p9QOat4NOVH6pKWtny0LzPW8Tc//h0gljEwBl0jXoPPFhWUVRgawyZtu/HZHll7zJO62vyx
6dqO2ZdPNeWET6la5kk4UO3SvEZx4tZR2F/vhyaphmuNu3MhKdfu7h8D5e1sUyOeEf84P22ZzRc3
6vtX3tULakD2O4aG5EQNiaDx7bQXGQE5aL7bzBrt97maf5re8H/8It9NEu4PHwh/o28e4Hif8PBP
p4qOdR9C1piYuE6cjgyyD9Eu7gUg+lVaZ0S2J68FpTZlMWXVZlMXcfTlj/bJkMDPDCyM5ybg7h+p
7q2Lw2Db+YbYGvXgvuFbOwinz3+oqoWg3LreQ4iK7Ox1mbe8fyIc1JorfvNeybPb+fYhnmp+VAqI
r2kohlPqJOWfpyVzBQ+RLj/unwypJ14rlZ7uZ6jI9ZPqmGHCpbpuZqjLcSIwTPx59KKYxxVlZ145
6thbUXvylfjr8Odz/u1cQAH2wpk3N88zsu41nRCfm6J4LbupytaAmSVixKRbydxyLw5+6cv9UZar
X3mdtvsmib1LdTuICQSzwmB1+/PhGcqG6XtoZbtG1/LNnHp5cGVdrHEsTN+DuNjpMTReh8Tm422U
r7MhnL4rKnd2kvIzgVHeub6doG7Oik0FZv9z3Hl9k30aXdFsOrp6O6I45ZtiSOb+aXaC2UoxVXkS
FRXRIiUJ1ty+rkH7sojmIr76TjefYURdayN6S/tk+nBJFi27KqyOvO2nD/VqNcnwXNnyFNhjuRur
LNmpKgmexwqZRpd14qeQxtkRefneGoCGjUiuZ93IDe9jdgeemLYIALpV28e8DUVarB0dxFfG2vQm
1nGzvJ+mukiu90fmUD6FqBIP97P7oWmYYXIVDOLbV94PsRlvPWqUB2q1FTdK4b55Frf8hiGwFcpt
9y2hULMudZpu759Fscy7uo79A5vlqxUN5Tm0qmrvZs64yOxGqWVrtz5YcopOEJnjpyIe2wsR/dVU
1uaCsD01wILbFqh8k5WHQZ02Jf3WrMlhLT3uBq0hmgMep9u0UpjZC1sLUmj3c0MY1SZBkcKIZqYY
QSi44kwVuyCB4inJ2ws/UHG9H4SCm62MCWdE0UTHrIj2hg7wCPaMSp0HujDnglGqpguz4/1D//r4
/ZHBRlPLpnoISVxbplE9oJ6pfUArub2fPOd74sQ+bhVeuYMv13lZl+03zf/SxuR+gu9ezsf7ow7v
PDjy2qFUndirf3zi/pT7wRW1WDipP64nYh74KFTT7qqYjEUR6LNT5OP5/si7PbqfZtRqd1Yj/nzG
/flNndCnSuzxWbY2DG0jEbvidmqVbn5kL1UsWKznSB0mfWCemFRdUI/PZlJeyUNPDODIalf5ZfZu
MjO1EG3jnd0hzd8HeCYec14vzABOj3TDHu7Psts2O6KkY2HjIhjFTa7qG+YIfvQLzS5er42vHv0J
4V5S6Ogs2BgtPYqQS4DwMZSUvvjAQegvGqONTo0runcd7/Ttw5jpveNou/Xyfur1UbtCb+rtGaYo
PuoE4VM93MDRsAowwDsvbfe9TYf8LTFn9dTOwfZ+JlRsXTw8Y/czZus7plawe4xShEDaE2vDDog9
VjaIpQEIbHPD7s67dtBrS0bzezf51UonUfBAG3TR1KpcFh6LLYwEUXrBeLvARjxdXfY/V694Gnq8
JHDhMgjhq7nKvB/JZJcrl/3oGUXL+DB5GMJlwdK+FgMl5NRezV1KsSOqfRtzdrBOLc0L+XZwoqy9
2HY77VQkQP3eTuNqbpFFlDb6yih0dn42RAcTadbszuk1zw33yfBSZzEZc7uvVOM9FVIPDzPV9ftZ
lTBWNsjUZ1eNtVZbzLBV9vDpD+6Md71X5399PO6zed0Wc7QGbU57ckoWlUTkZE7DV2/EzzoIqk9w
CxULlXp+cUy5jKyJTEVs+tvenuQH9eb3hhT0tdC8CGtB6Hq2jXdV4MJG2FuvqiyTH63uEFmUTFb3
/Q1vGgNJb8LJZ5yp0RsRJFTrnNI/81biTnk73B/dPwal7kA3Kj8A6fmq47E68DcST4OD+qOLu2ln
TWZ6yr358f5z3X9Clz3Fzi/b5/tP/6+P3x9hNOEvT2vppE0x7tBV0JQMpcIljhkb81b8TE6mPygG
uTWi1Kepq5IHFH5HZ3DHp/uhKrEpMgw1r2VdW1sH9MwinGRuwlH1PQrt/m1uy4wf7ofMaphLphG3
of1Wn+8Hw47ppMZonjMA/+csdPFP19hnIeiaYACi9STYkddOCGhKlOGlL3sws1nHGOT9GX5IX8Sa
CmftsGc5u2d1G3lSVdiduxufPcCIx8Tp7aEl3X1hj/Jwf2ZF1u0WeNxKn+qCr6rgWHuG/+fhfmrm
NFoW7HU+9RzbkOD/9pT7k9teDtySuBM4QseXxBmTg8Ue6H425n7uLO4P+7FiPN6ZuPPxNEoIhJ0s
C75Db3jLzo+7gxsM83vsVUe/t/QT7Vbx5JWCwksyv0cRV7FZ0y65n1qp4696gcvBUeFHZ/f5iz+O
0QbZhbO6n5axMZyDRH4kys9f1O0APGwx9336ZLVMn6IKvxjmzFgsk4R4UIV8MYwx3Y0SD2Iw4CSa
Ro/cA2uMadE3lBuG6QfXv/nU6Z9uyL+IQsjbVw1zjAC60rchs+pdA3yZN3ij3qY2NzZmr8y1bmlS
FUljbCyLWYmO4Zp+RvXS5IepjcwHmqisE8fww/c/ghG2Mc7FbJ0X3jd+X0yVgulnVWTVR+m549LO
LW+BxnZADhCzge9QPjett3ETartGPQUrWoK34rMsr7gZmQ8cUyxBrY72yqKpNnsL0KhYTSbDXnUm
PVcXmd1jULCFUZnWh4j/SWMqvTM+UtU65zplKahNb2un1hvtcvSpdOh3lh0VQJbtYh1mqFpGIzzN
k8E/PLuow53pw3Si315jkgStsu8Y6yhFt8tEBmJXD0V7tOMcYkBpbyuPOoE1IDouWNQxQUi7WNP0
Qgthp8dRlcOaPx+ET3byystek7TK9j6bD9Gk0Yn++7fKcvMP4RIgRs88nwl6YG2MX93qq07a/GNk
ouHI7p+gSsv+uo7M9tA5gd6YnSO2vsj9ZcUc9TGn7peq985m/dtYqtk2Uq10mXrHOHhQRY9AXde/
Wwdb+dzXw03MMx5abfNF/bsnnFffnRLMN/2aearuIS5/JaDbHmKGa5eoQYcNBdTsyh84v8pOmhua
+eCguXn4Hlj3tqkvSWKmT4x1W8vRs960sBgbauDXVMbwQHApO3SUIpFZHZpimKjKAvjGXcc7rnuA
ATQuQsnaJeeb1nV9qkrn2YWxvs0T9pdJ5qu11d0yQEX1jBzmLXSd5IqM3tiEN1nxjXMvI7SfVHLV
tlPRuVAzVdjRO83kWhZWLwjW1OMnbGj30XUIw/hV9pjwlszy8L3OKH5pNZwagAjX1Ah/6ES/mao0
KY5F00F1AZsNRrypGajfVT1mpyyxKEVZ5bJP/XoZ5YxmyTIERu0wkq8V5ITZuyKKoWcTfdnaSvam
IhXZ4bAw/H5aojq88Yy4Ufqm3OQt3zo094Ke+V6bGVfYHBGsaR/LeQABcQN6l/U3x/d+5XZVHcos
3UWJGrd6RDejqQTlkaU3UQtWeqpfGs3LKfHM/EFn9mPeJvl2Nhlrz5ruTd3Ag1ZabyzPSFZeSxN5
ZrWx5/awiLvQvhjlVz22wc53yjeqiAsmtlHecKNiP960iyH0v+VdZ14HCXd6LqNx5ZV19sBexa6W
dhWLLVZdeizLHgvRpXUydRnIOHu0lTuB+7iZkiPMBmQf0D43NLkKKmZ2zgoG3aJHJIZtZIuP14vw
JoLYRv3UtlwKBpVeOmIHFGnKdhFWSfmqHf0j0kRmwnQ+0maQdIQQHCYpmKRw7k4MrzIHlHjf5MSu
VMSyWYpCb0UP9GOMPRIuOQrzllZ3YzN3Wwaseyj6nqm+7CC/s1KU+Fy8JL6KVGyIPh2Tsl1pK2Qu
rIj4ZwWy3Syr9xQV6Pkg1hlifmNhrR7p9RmbglVYHboSr0qJxd1BcRcRQNNp/aMdWBQ2RTu/lHp+
pRquHhSwiBcjgZjRFOgzzUTtlNDjg5kymYY1hatMiQaa4Xi9Jby2dqI2eRRzScyjoIHmYHxkdXiw
o64+B25tXt3cdS9jeCon2mJuxyuLtib1hs7Y+2l5Tsf2G5KuhLdCHuKZXIYk6a4oxhgiqYxtH1Iw
8zzjJnF66sa9WaW7vO/KTdPMrKaceSNG73dmmsPFNFlSgdps9gFtuKEp04Xl8WbD8RspXFuD3LQm
hq1RE4iJY6GWszTaQ86imLc7yA93tjf0x+x16gzHuPeGJzdFy9Xlfr8PcrPalm2GoNVynsdWjZc5
hMERqzDYlyECXI+sUtQLi8KvfHT81yxGgknR8KWJqVvQJNwYZSQ2WTXJbx1kQs+iJsF68TMeDRap
dj0951aN4UaoTVeO/lYzye/aw6ONn36Rsryo0uw9TEx9RB5jr+pB773EH84pTdANG5ro0tffzAS5
I5ZG+3l0XmqnxKpeCHPVDVK8l6Q7ZrVryWksfGUh68m02Nm1fNUyNrbWjCRXI+2Bu1CZB9WGSBCC
edMbVvSNZdECA9KvKe14v07Jo4W596g7n8bp1OxMr38sZ7DxUYbq05jgNtSYOt3BzJkXFYSd7IsJ
/IPIDMiPwCiyDbeU6Bx1BKeL5ns23+4YPZQHp6oYfmxryEKbXhXeRfvzxXKJ1lYZS9MECkmdCwvF
cj+v6tFTK8Kqjx4+iH0feuVavZhF/kNw3110A1fmtGa92bnfIGis8sajbymraHu750iUmtnN66dl
buBYEEDbZ2xLvDLMRcolFoAPliBtfWk98H9H6n8pG0gVbSS/hVHbrEaylAXT+PskFT+iiGZiUOrX
AS3CMpl+Dx5CODvM/IXMbLA7jneyBHg+V+ZHN8BwbnYYVqPK2bU0w890DwFLjON0nRwbG0shiheH
zgZwiDeaKoGc6stIXmpZuvKUGEL9TpHCdb7TH1Udemho43HjGVzGAV/eHKAfDQ7y9663fzRZ9BTG
X+2MoRjvwXNb4Ru27OBaGG6NX7Eyt6nyrbeJVO3SGr+08su9NlLrZRosuLQaaZvwNOzHVCZvtsFW
1ZhLvUtup1GviPrX3rrmts4LobhkUZJfJ9+8R/EYqtX+8EIult8JGrRWHKG+2Fj7SrGyjQYJUqze
iADVi2R6Q+MZHNvYTN+gQSS031LzDGLC3Za1ZPEB8e3BA3SWBeNGUiajRduLh0pJpuKmOavWfmyb
N1+y4J5T3t7WIXnM2ynsEvHgkvoDF5Qce66WhuM+Fi1+87ijR6xKcaLAGjywK6pPOaz7SI83cpjh
nhM5TtzOKdNJ5GOH+6PI51FCI57gKCMWuh2LXekjlMVTuM/yfhlmyXMw5f2h9vNgOeX0eaw+fQy6
Kl8ijQBgMQd4w6AtOL37ls4YPWj7cZneZ067VGF6zIi/ztLa6bYMttVgv9F6T451gOjakhCDWXAj
Ww26302g5nVdunT4rOro1XUCN2pgUSATeSLZZRxNiVB7FPPPyVoFVfDh9PXVUkGxtdFl02w0+hu7
Ah5mafXH+8Ftjf6YIqZflGPV7kLgj1FqeJfpZDEGudYSD9gUZtGhkGF4KFv+vHY75qT0/OkcNE61
wIpxYZVA7d829OVeJb8/gslEVWyci01UkQ7xWvuC2DV+rur5oe65ezfV3APGiLpLaf8wVB5e1ER2
dVa31rsVvFKMm04yu0BImWhl8+oLtA29c9xbRW893oyrq0S46XbnB9N0CrzymYrsu+MM8P1D79D0
E+lXwpdUZSpnW+RBuWxiTx9CGVmLskHtDQuX0GMv+s2EF3SjbP9LYptUUqcPtb8lmvxFzn6k19oi
vzWEgw7ewp40tVvG1r+3rbtVCSk03lXjLutPbi7TnWsShLbdiA41NjfLYqA6r2ucd+qIXeSRnny2
1x8VUvNihL6kKztd4PtYRIkBNZmK2WqsHvsmhHwo5EPq2tfZQHaUWPE+ACW0MsYkXprRj1S5/TYw
/HzJEFm7Lkidr/ze67gb/kyTPD/XAc3rIW7GZWd0P21ttstI1mcl0dXe6jZRxcIUu8Sil3PwP6k7
j+XIkSzK/svs0Qbl7sBiNqEFGVRBptjAUkJr6fj6OYjstqli9VROmc1mus1oxSQZgYBwf+++Kwhp
dPJzR/LuGGj7UceKyt/AIsVu3qIllixvympTOLO5myaDf3I/5mYfHmJlPDlzD5EhSj60VocRoHMH
/Y+QXW+stlZa3td5/+LkprrMqfGm45Zcz8jytkJmR6dxsnOl0uehYWUhkbBgmxnX1qSs3cQwmiU1
zi/5QJKsmJINpsJiHUZV84hPwW6oik+lNrNtMjhXIZr84mRyP2DLd2QquongcLKjqAPBD4ze1PSq
jVHcJbFKcTgr/f1I47jJCUEchaCfgW24y0f1Y7LHgND6HD4AOhVRTms3reeH0SB4ETVCH7AIufh5
beBLvurUzB8ZbD7C4ZFHrLlMk6BdBKhVCXKpcsYMOCpCZp6dgzQh2WNM021KYmV2pjyO+fjBN/oX
M9PJJowY9hHMam7KtFcHMem3MR+GZxaR7zRwd9y/zlmO1MfKiqH5iOSrn9lnUbrWs98/cwDjCnB9
WLUDMbd9Wd3T+jrg1E7OMq7PEdXEPfyzncyj8jlTuFgozxDbTmdn09uXgdCvM+LLbeaIH8r2cOlJ
aRsEg2cCDoN1nEvr0Uncb5YucFdjud5YSeZcgmVrBfk+hAgpVl0TM7zxdiof+Y94VHRCSr0o236b
BlqsOXe/tYFrHP2uveXpAvmXp1CY5vMyItt7vnVn9bUPjNR+SPG12+I+6FGXdzgJyvBkw4GmVDY+
wHl/ioVn7trePC+K0U1MNvch0QsShDfjziQR6dREcKZSSW240GfXTGghyxLjupq6+aJDWP6szQbj
M5gWCbk+RJTXzQbXpvG46N8pbLyd58P+FUp/8fum/9bX3f0U/cCVyXiQpfcaDxfDZc5Yu8W4qu2o
3DquldzhVr0P+mFJkKTfncriUxvHHZX65AEepAyA7OYjRPd8C4zZ3FmW2dwrCKcrx8PRsxP1OY/w
j6KHW0lycfPI9LdRVQxHwxzzTUoI2gWE1IfpItttF5TlR4qoc54l0TVX9ue6K0wABphsXqVwyxz1
KcAFCI1H6Vx1AsU4LAjA8mv7vov1ys36J5MwlmcbQHMrMOQTU6rWo2f9mNtqfCLp11xRZpjfbGfe
6sFyrrJ2NvbQre3QhhZXaJZCR2N31C2ISZRm34eZmPm4su5aRbkRxUa6G9K0OabhhKI3D50jPugP
ZOKZdzKA/KLM7seUxC+zn5AqNAfVPh6AsWMW76POA6DnKehXk1F9jF3SzyNmHWXtfar7Jf+Wrr9B
CmM60Z0ZT6dqUkTBxeHboPRWQvc/4124ro0JG5UR2XJnN/3GV+0G8vxqZOkx01Hs6efKE5UfrX9m
WOWpWL500bXO8FosqktTmDm2SPELsKuKDg5+FhguFdbaM0jFwqmwOsEWyzMqXPc//wm2GVPEIoJY
/O9qK+yeR4Y9ZnWuQGsaiSRhNL8ng07uZ2fEWCnydzXWNoOcdo4a9dXQQ7M3BSQzI1KbrLL0IbKo
KAMdPLDFzqvK6cd9STZTq2sDjs1/vnQqbDZkr5rr1k3gsss9C3e5FUYYHq249qj3iuFpAfA+yWKY
Hisr63FxS4H+8pohHnKnWmfdS1iPBvExJXUZbrfrWavprSvVFmZ//dkSwt+2svAPZVy/VZiXP46G
ccELeyUY1x2h428bi6LIK2IGsH26oa3P7qxZDYA1ElQSZPOO9gI4056PiQqYWw3SftVrvPyMLWOq
agulz37yUkGpRM2ED6YcZccS55dHt6ShUHKYnjzDwZRgzEkHU4xkg5kFXvjJrhud775G6dwI9eQn
2r2LuOQZoBeuAZb3qD0nZ6+pkK0mxXig1eQE1FP67DFOe2alkdhJknPbByS9DpPn76Ii8R+iRXSA
ZYe37vNwhF2IPcftCwFwV8igMB2E/+ga+rmNjHY9xNMzUaDz0c/lXSsYw8Xpfa7iw2DWZ8hLS0Jw
OiE0hY1qjkvaW7Ei5YicvQIqSd01uwDOw5nkUNcFMafoGO8znArttH4VvTE+FUMGTY+Gah+7fHI8
7h68On2BiMnHTeBtHED5oSkwSogBQDcWGpRT4qWfA5QDF7eCBbZcz8ghGjsxzT2wa7YffNN9zS2m
Ym0VfTGSgWFP0T1EurDPsWXaUAHF57JcKF8uibpWVAFqdefQN0ZoOF+ThKiNyPLnvV6yVUeGMkUI
XO+V6qeT+pchaCKwGjwMkVY0G49WK4qreRt19XnQJLgVocXW3RJ0DDqeMJVNvhaqU3vLCIwXc7a+
YOTp3ZWWNl5mQIIt7FVnGxO8RDEWTmtRBMZdqKbPQ2B7KGt+4E+4zqvpYypTEteoOdfj1H6OoSZs
ajQcMqXNdV1OPwm3o2/lG55eDU1Mvtle7RyKKQcZq1A0JaNO9mGLHKXKw8/2HPdrg7D4dZ7XT6rt
ig9d7Xxrh3zjmvV4H+rirlJO9dzcJ8jz9qVd0BFWMPnG3mm22WcrM3nPrAvAesnnnVBd7aKZ33QN
zGFNSzqHwXV/xGKIzmFi3VU4Ab4amcsG622mtjRQ0Q30I2Hvb2MbWkWnBV0HjTq8GfYH0xSYh+RV
upp6gnsLN+3vzZ7V1K3rr8y1mXi2xrdqltOFNm1lTU9BSP8CoP+JGXh/sPMRo8s0Ynjr7eRcdefZ
KZuLUbGoFK3JrQrCwYNfg9mwRDbtsDcKeRXLIDhpxi2I/mvm5fZOOlV9KWKzvlhGVu/K8wB0tSKU
q5Ogi/Jj5PQMAObQuqQO8x8lhnTFSFGuIrvQD6wFDKyFOPoGjteT6i6TzLsLQ6fuYuTNfUszeApj
u6GCxzIVl0qXrvIAYkmVH2H5Sm363a97fa9yvfH7xFxLryGlJGM/wdDsU4zkYh17FTGScgmumFLi
NxwRyl3fv01sn+00E2XfW/66IOBKF1/jiqnZVCGR0Y59R8r7fJFW3ux6eP2rhWJPpxGYX+K04hLa
jQmFbP48sML9+q4ZORizeqnNyl2XmYEgjCnwaEfnOVXb9IO2Y32x5eyiGQ3ci1o4n1NPi2Cm0bjJ
ePBXowezOhfJC+0UCPfY8IyKsToZgXrqDFx7s5xocnBDMAHZtduhU5BWtd8fTcf9YJV5elHtVN0V
LDZ2RjQy0jg8zdKUHEenhO9HknhQ95/CqP1p5tWwjxy7xe2x64/Q71iXGws/1X4at65zLAwG55Wb
NltagJBtqzrjW7CfUwIz4VMeYH92b16I7ZYW9Uc8ZsSp0RwZ1kIOzUXdnfoKMWbf1sUTAlfn1JY1
xp1xCmXF1UyVJ3g2ddZgYMq4laLUbXP0WWE646IaZ+u4iz+nRlq/EEJNsnyzz1GQngalpntqq2JL
W+69Vh728bNIqp9kisM35EUYxfs2k9culj9VUzdvfWd4GzPzV2kX5uvEcqJt5hYECOT2U2c63Z4y
rWcUNF1ay/iiBdKszLLBgKGLuYiLnlj6vkQOJWRIkPqlrqdqoxDl3qON3TmNiWd2QAMg2mS+lLAH
Nh1Gpx8MjJc7ylTTJf4zC3p1lp5meFmZG9yx07GMt1xa92R40XdDg4Q5TUOQdxgidRyqc8Q+sRBA
xna9cYsguTq4F2x8lwUYJnG74hEszoaakusk/GkXeQafqrIBe30gvRkK9ibvreo0D95zWmePM4uT
S6f0kMRNeEwC0reRbmxgoLpPleqtqztmeBSPutgKt/sc0GTEeIRf5KQPIVKyba7xj257p3vpi3Nl
ltYxEEyUhPMZObPZV/pFdIn1FOHsbMfZdIUIo9dhC4ZapR4m2fLRBt1xmi65dG6sXiwq6g3+OLjP
hkZ8ijkXDN+lc+5zysGJz6ly0jGqIh6fwhAqk+1pqNrqUgIMb+ow39fm+Mhq4zJlXA1a4BE8FtvE
ifOz0drGC8UJdy30t7UI4eTMjUeDiJWuAs3dTkOxWL86K21iNjInoIdZkj2HZdldYTLIqBxeYKmk
B9SJn3HsgXQimYihULtTkszyob+kXlA+MnK4Q5v8aYrV07icPCd21bXznBRpgYcT3NCoq6+M8YQJ
z9Y0so/aItaTEvxBGCa8brh5Yyuu2jfcq+ijuykzfQg32U41rt4FSOjW5TTP66aN6n2W4oICtfTF
wRl7zzMwBjb128jCyj33krtNfm5hVa0Y+32qE9shbpX+CABYv0LLM71hXAOAmofbrwPb1qtiudly
j1YzYzs5+SI2drOdWhtXfGQ+CHnDlO2GInUjG+lc8li9qvFcjUAhXpWQjG4E5b0MNPxoelZy5sKz
piK/di1jvDyIgFmMqrnKKq/OLkbxq3IGX2btpXViIj/mZXds3CRclQkWzfguE5Zk0GMNNlBdcRC5
5xzjsL0XmbibbU2PUqpratPDoYpttLtTcFh3hqsH/Fyr+ap7jKvnKoEbyHdQIZlt47qPe5WPB+71
9mUGwqFNGS8aInfrWwwMvXCR2AZ72xBssaqGhozBHmCfi+AVN8WNLfyXAiv8e7sY7bPO0j2L0H0q
Ir2te+p7RSH00iF2BfR5tkqyBKRykqMeap7wt7nR/sWfquwK4pBt2Hl+ZqXnMFT60oLZXwltC7du
PaldtBx2nLryMNFNrdu03GhVioO9HFMwvIX0aLvZdE8NM7xC2WtFcu1+NGMiq7upe5njb/ZYcDYI
5NiNomqfWgwaLrHR3rvRgw3DgilSV++iCZJ1HedXejlB7cFJrAMru3rhQn9PERhaNVbWkQ/Yyq4R
hzK8t/qKqUcQiWNuzgYM0ElS9Qjn0OEve6+z4Xso6/hJmPFRoOt6NAySVqwyxEZhGiEfzxfIjfl1
UFgnZ/PdLMf+wv72ib1D3UfxcHIIWHmU46xfm+6haviQ8HEfxq7A9rmmCoDvTL/jzf21mKyERRjB
Fiajm3jRj4iM5pmrubFcei7DJXEksebnwsaNsXSMg9DAPyiwhsegmA/5WLYXHVsvSBomEnMD5kJl
9TMqSqLy4Lq0dd48gO2e3D5i+q5TVm3UJ7Zq80OV9fxTlj/CTOgfpGI8jy1UssJMwUUtwg+b1l31
nQC/8XRwnIQWV8txOng3yB2Qd4urdD190BGsC2lG5oZljt3Yqqc7CI8JOxp/EYTzczYWX0scfTfM
hyqEYYlxFVMrH1r2XQihu8T2jKsRpoQ4oyCBYnO9fYHYvzXISH0KRUs2ApyavXKpieLSI+ShCl8z
Nk8GVFyWsJymFYz4+dVmLrhmHtNR4uPGs/zT7LTUVRNjK6ubP7r26N21MpasWdnR7RiCwwjPX10Z
DRtzZDVFY40D5fJvaSHAVsr4RySjly6KAEcLm73AU+zsQ48bcuFdIP6bj1EMCtyG5ovrfUIIE77e
DlAW8yZFrPN8+4SuzJ6yol9FNWrlOU9NPvjQbxt8efdNN5JXMiOdoJQMX6cKUZ43T9N+zkKSNcLF
5wAPso0Xe9SPE7WW6GmFmnYMD2bvOauyGM9F5JlXl5oMLJ4WsNGkY8xRqA60gPVZm9V9uNACc56c
rppAP+LSf0qcmom4jYqtcu07+OzyobbtB3u6032qr5iUTK+lg548hhtbU2luCu7dfRzg0D008XMy
zO1rG/V3jjE13JVh94oe7jVLLeeiwq57jSrI1pFv5ve3X+1z4heGenLP8Fa6VwlxbJ1geEb+NS+U
itAlIKuEJrL8bbh80sDD4/72wrUf1FvgOX93+ymAerlzyLsHcOVvh7Gs9ngW4tuzvHJSqPbAXL9A
IMBPcQSZj3lWMZRdfhpbnXdqp8xb3b710CDeGTLCDn755Zpt4l559rdfB2Wp6kFa9a/P6ld98Igr
3PHXIeV0nZMfbW7fobwcrwxoDMTw07pJoHRU7fX2o45HOABXfb59hyfZCa8U+Xh7A1zaX9xJZQ+3
7/B5+R70kfnrfCGNaMmJ6LIlsqR7dRtzocgn4nQ7BYh3IUhUxXi8/Wlg5WDi4IyH2ykY4izZkvqR
728/hTsU7hAU5LvbT8dEGbugd8vt7ZXrYI4PZhX3m9sr28jij65b2ms4JG/QS7qH0XfCQ1PnwYaV
cUQtUFkLXSHdT2M7vE2My9aFpwWusbIAOTCaE1yBjCF4U0OXmvtXb6BPyjzvCPpt7zro32/NRJkv
43k+3b6d6LBX8Gm8cxDA94zMiRkBVwTVZ5jfmUY7vFrsoqu+DgCJl2+dGitQUyTFqZr0VsM5fC5H
40unpnPUJsnp11Jm+TAXVBkepuW57ihrEJhci6RlgFUN17LKs4fKgMcYOCYOUDDyXscs6XfFzN1F
1rfxjC50MzvgHnnphjvXDcsn7FoOvtdEW6trzmNJZxwBHmyiOYVs0EEujPK23JsNbNoxs82TB7SF
LZOR7NNaWq8QfVsGS9F+BmkHqfU/OMuuEEVcNCgfGO17gw1qpbM3IYHawrAx9rdv+X13zZa74FPJ
UwEU9pBkPM8eyKk/Qw3/dTOMPDwWZLF9tNzTeEOwt5jZXWcAYtTW5G6tQf/AZEesIOvS1jQTEzXX
UWdXkYEzsWHCeV6bQ5Sf7Mi0Xy3AgzUm/elpxrD8Ynbotvt0/FGYBeO6hfIqCM6BPVnk53DUCAJU
gmNo59ZnvwCkA5L5Yng1GlqfZPaRqGtFItoxLzCzH/GZYFn47OUNLEI1JzhnuP5ZG6CXnYvODkAa
NqNb4hwUide6w8DPc6djPJL30nMDr+JBB5f+jNn/hnuyorLzroVwcMUYXJZarLN3IPEeuzfz3M46
2rM65F4PKZPArJJN7c3PTXHRs/jmeZO91+EkiCfRp9kN4vu45f1zGxuYrnLrO1343dHPuOO7ugpe
Y0mfqjPamkbcQ3C6T7UTfoqjYjsp7OvB9UzKWej6UamrYzXb9lpj7ZT2FEtVWIdbtTxQVI7TdigD
SNMZY9Z2PLSTgvVpTeMqJI1lU8gK92ud/PSKHme7jn60n1p/lRus+anhxG+WK5mABmxxOEL99Adu
+3lY0pIMv0fg7fQ00fZJS5R1pRg/eg2ebk4T3Glzvla8l4ar8VRR0vJWrzxQ/qW19UM7gYuS1eAa
SfGsoMgeE1gUkMeg7cVRRyKaN6+K3sXt1HOG/ZQOB2LczVcJb+XJ8uN9VaitMcnhJYub+D6T9cjs
dDxgRx0/GuWkN7P0mSlAqYp88ROlSfqGNUF5RASCrWHgpm+eJCYnSq1z6nTGpjay7E1WZrPTKQoR
Z3lGGj0m276U8z6lLL1HMBrizQIjxAOhPEZRl78xie5XdvNh5o7uENAe8H+OnnLRHaq+gDvWEx+V
C3PcN3NMmo43fUdyq2LC4InF+xI0E0PE5Z3pcu/rRsvH2xtjJLDJE6QkEXzUfRuG+VvZrYJkhm8V
wJ4slEgIyBjVYZQBl4J5t3dpGqt6K3MvQRwW3yXcZskw1G916+oLfN2v0sX82vc/EIgS33c5MINI
FuB6XplqHt/GyV0X6Wgu5Jlkg83X+Na59rzrevZ1bG3y0+yY3brP9Lxtuol6rYDbES8LOMQ3uSVU
Te5CBvtvRux3UJ7S+VBkUfnm+M0nfPjOSQt86435cz7n46szTd/m1pL3TTxjBpNo44LT0iZoo5MM
vIHEJGO8au4QJgYSKu6bdBQz8i54GJatIYeTcZ/UGBLEndG/BegU2VVoLyB0OkA3YrgSmeE+wqHa
a4GD0c0Q4/+1J8j/nTPf/0fOIQpPyv+zcci2iTEY/IJVyM3g7/j9f/6P5Q9+GYe4eIA4rmSo6gt8
0NzFWu+XcYgj/8V3Cu8Q37WIiRQ4A//bOMTy/mVaGKp7eE3dzEZ4uf8Yh9j/Iu4Bgw9+wbOU4zn/
xDjknfWocmglXbxnbMIQbOxD3tvxJVHvmEY0YFQbIbIa0tC+08JcRcqv97Vy1FPqinwraHisYviO
LQ4qli7M1lrG9W70BjgLcNsyzx/WmhXpJJg940Wz76Uc0Wj77ZFh5GvmhMXWzkHKnLx8FEX7G/uc
dwbbt48hLViHmBSaBIzfIkP/4BbbmGHOrK+SpK2k+gFG66qWO3u2KbwWVVwNQnWMWip70rz3aYtv
QVJX+yYDXbT8xtmUsehXo//q4rh27OuQgASt1NGvscvg0F2JjwKxYc6al4x/F1/wZwfoXwfPqXRs
Ar35Kt6ZkfqdN/mwaNkjtWnh/Ga7u8RPPsdWS3pTek5c9uDCgWKolYWOZWy/cHLj/ZDLQ2L6xW9M
rxeHyD84NN4OxzMVQKQp+b/pvHPeheJDvhEuWCsHMQdk3erAeEcvI9NvKumOHm3p0Zn6fd3OKwkD
4ClLxMHKJV9qBu4doXypal+0xthMKOMyCqYlrFb2OvBc/8DZtdej7gemuHzAasKDbzIL7EkRjGwn
eAR4HcY6N0+hXdwNwvDPnRS/uWHeGcH/+pA8eRLDHDiA6n1mAQRgcOkU4ZDK5/qMPvxzBbixhvPy
czZHsemzHnGCP5/jqMTVVHXPAre0VQXT4dnUEYOQqURhF7bwveuvf1g9/psZ1J89nX8dHAnv3A1C
AuvcrNL/cDerpoGfPNVUkzAmNybMmNuput0Qaezg+OZVe9lGR9tPHvpllP6bA/gvtwDzP39xA7/l
vb8zdKUPjwLbHZnfCHkXlaG3cSpvXSFN2MpqstdlrUesIlJA02HIfl1cPB/U1sEc7zfH8t7YiBXK
FxbXinkzZH+5/PwPJ6PMq6oby2hxH5ICTR84Z1Hj/FnJ4k6UB4nr5zHJtYIhnS1kzGpjkum0uz3y
k+cEu1H/NpXnr0+sYlHH7YnDwWTXXKx+/3BMbLi9DVzmrjo1M0tV3hbe0yWSxpccMv8qrBxx9uLg
3KcuskqDSDhIKcyNZ7q+whK735yi2/v9b1PV5YZZrIylJFJC2BwSe8wfj8crUeiXCINWiJjGLXSL
bePW/ap3p/HSMAEkRNDlAKsobrDfwOmCV6zOWY0Ah8c5YBrGItc4OYuKxzNpDAz54dxARrNHAIpA
7XSduTttFZ9rZNcTwGuUlsbR0cgVycM6YbdIHmI6l/QgrKC2DRQimP/lE9VY4j1NuimPai6zddKB
Lwb4SDMaEecJ89HaHXOON6hwEkqNfafNDyjuVgpPmpJ56dlqK0QLEwjHcuvVc2Id2iyNyZUr+Fie
PAdW++xm5RcnnragP4ciT8wzHqEwYM1U0PRMzTqAwwp9wOh2do1ewU9dLENYRHXUXEzxc8by81zh
zLkX3kU5+lthNeLcF4AkbVXtVZkQwZvKY4d+D+ablR+1jj84qor3NWLeOMqKZ2Kv5coQ/SLnR8OT
Jt43DAQIs13WcQfywWHwsE2KCOCG/7DWRNyvm24mw5YZ+ZMDeL8b3Z0cFPtVV7MNtTYPWeGeU8rh
A7pj0j99B812QCxxAccw/4fx6r/uI98WGACxDy555H++j2LGmnZuwgG77URjg5o9sKlOM1nuewBV
yH35NhrVSWhzD5LRPJLlDBt2kk+DU/2zrKR/H43H2mwSpOML8W4VUrU39GKAhC6nEW/p0XvmEvxM
ckEY9Ez6nu8AZymet7LlNOuI7pOItXV/ZfrtlsWx6inyx4wW7XfPG6fh3eNmm2J59m3HxGT5ndea
H5QOCX2Ql9tUeUzP/DXGKPYahiBFe+B/tqBbFb7Mt2bc7YQuyuPfH8CyvLx/f9ZnzxfKp4S0luXp
D8tPZ5jDr4IhWeqqIIQq6MzzDtvOF6sCRRLITGD/NNx2yx36929+e/V3744/ipC2a1umab8P7YLf
FWsMp7hJLBJH50ZCCJLBT1djdFoV1rgywuC+d716g+CQrrxWbxLaSzJ8LfFr+021AnHsryfD8YnN
wE1PcT3Uu3vWL9vJgBn173IldmS8J4g23iOn+NpF2bSzIwI3Rwcr2HAq4ocy/zoTbHN7Kge3I1Zb
ljjDsZ0TzHUxIAtsa8Q721tBHI7tXQn2ti5Lv8OTSeB3asyHankDZ2GX4yLtHm6v1Q8kzgPrg+S4
lX+Xwro8Z+SDLsGDgNxG5G/xTKZBL/x82+sI0pWe5ZoKqfrk4S61V2P6FrPoFTgtPfqdmZ/6HKeT
qC7WDWXv1ouQ9AxR5EFTcuSa5oD0HqqpO/QIm9zT19xv7E9Dke6Vac7n20Ise7CLgIRtQmSzjSvj
fCVbj9F1X+pTn1DZlDhHpErAeg7je9yA7xF9xYgSYrnGZcbLq+jpdsTw3CmI6vBgMPHBsLau4A2A
rBXmB5tS6ikYsPxg+94NtbOf+qnfVKUT7W7l8xxICHKejdQtnN/AWdg+wgMs9PKYMgtaAeqY2OIg
W1k2cwNpHy4EB+zw8mawLrGJtVmimcPUsK2sK7VntA1ciM2hiE96yMeNVEW69QIn29+W/ZjI8MuU
uRZ0XuCK1ykucX7peImuIVl+eVF8ZEFOqlGcOwhHFrjbOoYRkmCR+FryNmUebG1ninZTRKRV3Tj7
5Gg/h8mCQKrkrkT6dQm67K2Er7WREywOh9U6zef7kvnHzih8g6yWEtjQ7ycsAAYFhAAMakwFE5i6
91DNJ58bXIRtqP0nwfa9iiriWtu+YDQPLZmNOqy3TdK+zsXCLhi/3+rxkgiF7Wz8qKDN7McgK+BP
BGh9vOSuii3/VPWGWiGfo9/q+jdTNeWlLxaw2bYuv1kI/lolosWySG4A+4MDrd41CtkUwAtqCV+O
0tlcQ5SA0WXwHIlccp2Y7VqNJIk7It8lZHJxawHSBHP2IhDW79ZkOuL3a6LrCM8huoJG1lXvNgu/
t3tMWyK5KlyMpIqowBAObiCzj3gDFQbw/fbcLXtqWUm1sfv+S2Pb4nfr0X87KZ6vFL0TfcVfmjlI
YF6fdDTUt6vV2B37O3GtHgPKBKpnlU8So4RQL+0bLB66opnJgDQ655+3OMvWSX3Khr609u+Kwnru
pqaeCMnG64k+yy+7be7P0/rWjAMKHHGzgAA0zf56yL35EAYCyVAETNsAtHaiuXiKLg8+z64pNv/4
3iG53ROcIh+KGnjGn7cwNxfh2M9ked9KzyLDffd2gcI0IjbZg7M9GhWVVMMTaFenWy1kRimwKifz
749luTP+vJ+BypjCFdD1Xc9z3t05TpR0UH05lBInks3kx/4+HBERNAN2LFi14GyznMC/f1Prr9sW
aJAC4JHCXXCcd3u46pzO8SOGpF2t04NB4vU9JX71KXFzh8Bn79kU6nuC5naPw+y3JR8Y0BrfCKcO
LkkGgbsc3X8WE7kUXD4nAmQJX1oCqW7B93+oK3BISKoJe2KIy58nnKVOMUbHgPHwZJNh0wB6Hkuy
ARCRAYS38Gmqkfkao0M3mElTrmHgjw52rsuy+ven67+AEr5LLQ8tZsF4/gLwTLXpN2Pu4o8zte1d
MhXYdx6x5EXYIpVgIlVn21j39tac/HtAqBC1OY+6i3C3M+eajLmhXYd58lX1MUqUQOPBOuFQL8kp
6F0T0+uCPmiGd4Te0DZI2H7xOj/+qLCkT1BMoiGAIlSkWX7QGBatVCZQ4pbF726L5bL/+Wbkc/r8
z2Ixk9J/d1tE3Gq0i8sYuqo+WJn6jtAkW0AKcTarguj1gHl02+MN24rRgUkt3pp6iPZtgAVD5qrf
PBv/9bxTVYFELjAhQOWfn9O0H3p3cFCkOoN3N0Q6O9xWk3LAL2iOAyLTc+sN4feZ0Rv7UjUfYUn0
6zJm77Wi2V5nEdyylJyA9VJLhajGDo0V7ce5dDaZqI5l4Jnn1O7OOJs8OAHIHDr4SZnGoQzTj1nW
f+2MkZyM5UnoAzgUvijK3yyVf62nQQ4lYtAb2ALL7M8fUlrQsX1DYT0+C3GWSl3dotmTkFhtIQnu
br1gPifDUZvi+vc39rIIv7veAg9Zy5PgvSDB76536asmSCD4wHSnG/WXm/PWRtzeU6W35A0CIjoq
1/3fv7P1/q0dAFNuMB/mq2c6QGF//tS4oNJ1RcgUSrsDOSCKEuWPiSw+hn7JNn5rt1FPQCpaWgnU
D+Uxq62nKhFIGxZsUEeQeEOSUbatWX/xBhWgeZvVbw70Fg39x3MECGVb0nU5PZJF831AlFUVfRsw
xGSpNGmnHdXuGzyWVuM4if2sp/a+W2aKhaZkux2WHnlG4iw6B+1DZddohZVeN9n0EIA+PODH+gL5
u9vXHgLXwQr36QYg7HflkY3z9ruLiyk3jhS2KVnn2erew0StNiD9NalDYWzn26IlOj3zzk1QwJty
BwO2aLTpUlTt+i3tDbwrEwEDIIp3ptzUDVu1PXvWunJJ3rCQeK7ZH/QG58BradewOv2G9PdWvLhW
c3Z76W2UWeJ8Qo2OyJigrhxroqBVp2DeD65nrKsAnz/PSM+++B7gFINhUPSjbthLfId8i0S/9gMZ
GZ5QV8wyioyaWHsT7mi0B+00vf4v9s6kuW1gy9L/pfd4gXlY9AbgTIqiJkvyBmHLNoDEPCUS+PX9
gX4dr6ridXTUvjYKU6IpiiQyb957zncMjV5f2qV/ErJeorl/dsyGbIfpk+bOw6wlFuozB+Z1QQ5L
mWCI6+WR/Ajn2MHcL8yePGfLvqjRcy+IX2fcT/RQFsFaNvcSzsM0fCasGLaBtwsaaF03Pl64XBG0
3vzQ52y+IJeeXqTEX57gZY262n7u6ZEenAEzOCIxXyTNBewg6Srw7ra120OmJoujZckAoJw8CjtV
X01lbeB0QUR0Pfs2Uh5DtPCeAZN0KyQRjpoL1tuqr0bhbJIp4ZiV4s4mYYX5rPZVm3MT1UkLPnbt
1TR5RR484gnIHD7y6aEh0VOM1q1q32TQOOd7XVM7MNlnL3n52w3KU/9pr9UIgo1h/K1587f7VW+K
qtpqdHYxVamH+3/0zEDR/tLfzNooaUQH1r6u+ZwsprsyP37VreVDfu1wLnTln0FIRuh4fKZ1nEP/
ID8MbXyxHTmFSm+zfYGwDqM5J51Su5CEmmM5oj0FBvEExmbcLbHOCjjaRIunhX4w/YvjYXxz8Ix8
rE8T6UcF/S1BReWOFGnrTTvrOCzm0/ZexgFZH6KldOR+wIcMDQGFTUKmK66yFztokSI5nb1FRGlu
EgSJLDwIVXxEYKdhGh64jpmXyveCEDP2QKQY3RJfE9tUJ7l8NXFKFkbStWFiNCEnUR2kfN8dZYDF
dz1JKkTPkROYBws799N9Bbu/4K6pF3h6Ync7C8JHtEqd760RIMJXZ5bBthLsubla/XhrA5N5br91
K06djef3xzlWZ7NaQi0dsMEscpMa1tviPbFK6wdFPxb1CR+iaUzCmNyLHYetBX6Zoc6GWnatSOki
rF9aYxShn+uExa8lSteP/q42VmF5OqS7LMEjNGctg3a8Jzt4Ivm21MyrYJneEtqEHDihZ2jR/aZQ
w0QQgCprgU/C/DOoUObeGo/K/KkHbRbC+Xe+JUzqkkZFC8Co36kMzkmCI1BZPfr2rLwUbf5lI0ey
6d1cIRJ/uh7WwGKOn4KABgd4amXBqVAuPibLABYgs33FtH5rLNbjvRoFCNBFBR0y9I2YJO/3EJb/
mRWWzZpFP2zW+RQFifVm6nTjmPggKzfd+Zg4cp2ba90VYnXdcu7vTcAVo1OQdrHWagmVV+3W9M/M
6rwE5d5pNqidjatVSaJeNejvTZAzCPftR1Qw5a5A53TJRL1FOUMWNgCYZQp2llt9VJjW9sPS/iji
qoxyW2F74TJfcADRyk12PMwXflMsCgscdM1zN56djBe9qL5wqQ3bRe/rv3+Nq6X+GbIpyv0BvL8+
5MtepxWMfnEdHM4QFqvJ2JuVQw6MlveH2nQe6kSmCFD6qNA9e8/281nG+Axmso9CCGXBzh2LfWy7
t9hPj3f8kYSZ0yc2i0vd/gE9TuDRenpVdhEtDgY9w4TTK6xq71OU3n8UJAw2RaCn0cTFsMml+ObF
XYsNO8M7rk0QCw0NLZkG5qWEErMD2VbjPFtMKo/ThLf36s/7RDUV0sb0YTKMBKyE2Z1snjfCWWSr
2bAcUvStnf1Yr44MqwZbx5zwSjAJaNG5PLvqyGEBO0OfehfSU85mkMmb5jyOhZ9favKGolpHKFbP
RXlVMXOk9Zao9P6Glh72tYV8ycGFKZqDns/AgFenlDJBGMUugcVNx+eJOS8jAVh2CVmNshw5hBSQ
hN2cYCIHHXKhUGpAF+UjhMkncn9nK0a8C9ZFA3L20ReY8jun3JlZu+ziqVuOdmsXe2gzxT4b6yXK
Rk4HLSl8N5t5q4a4bi9rJ6YXg2GkREh3sf3xO32bqK6a7GXKMBfborSjzoy3vt4yCgdwdrEW+m7l
XATnDMk3fJxcOMUpzam4FpH3USPcGjH7CaUJBljb3tH0WhPk0pOYcS82BTFzKGFKbZuA0+AlmOYH
q/qQZHntYZOZFNSMaZa2vNV9XOHaYx1fJw/HOuGgUKfjcRaGg7p8Hrc9Up/Mknk0N4aGkcTfiaY+
SJATh/vhtjXyC9FB0waOos8kaCojDdnvxYr1m2Fw2RdOfLMhYoSy6Jv1Opeh0awQVJsF916stln9
oMtsOiE8oweshoeuk/2mqgvCvKrlSV9AatumRTtuyF/I5TMgEMS4nLi2ZjvtX4BMIJTjlIE+4Odi
vclFbS3RjK9gekxQGEF1HL2miRJryTdZApzO7dg/USyFnkPbGaenAQpEM3ej5/y+r/0YfvPI6Bbj
BeQajdVPJnTNMNrI7nja+FrzUIJhuV9BfYz0dKZLxrvAsxLn+yMAHAwnfflZOIXcOvHgv3CYPwe9
/qX3WvOKjMu8pIZT3tZQp7Uc6FrD4ILT05OmSbY/zTk7seC5+in6IcY6GZXrPV7AYANWGlf1Ony7
D1zuz2PyOEypkiZo8uCTf4mSoc+PtW68x/3AkGptPUvpn2DQwoAoao2rtvR362rZOFvdzRya1WqF
XkJNt3sBGHysnB2q8nt31ZAa73ILL6dx5x1trOCQNRrgnLUhWtRuikd8oif1C2wdrloH1to8dz8X
wySNFhT1FmZNF5ZuD/1jyYhSAi9lrK7z+4cg4XDG+JOsg/vzxIDfHJxmIF5cjLehBJBglDa9YIXu
ybS6q7M8dxyn/06VTZszHpRaUIO9EtvWk8FmQNx278Tfi4k5V0FU9BYkUWoR9goGe/5yvN9hgfAH
pLHjMqtJUFeAvv9+BhrxTY02hqt1fJiOGC0pQ6/gAxQ+bytZS9Q9LX4VymUwrvc6jJYM4yPQVFZR
kcdGFAZ+Znhxzvm+pzU5OspBLsellruytNWOt6c6DoRoha49nzu8HuQKDn+bWz18Z92FeWrzwd8s
/qCdnB5goW8U+KtBQBLpCa0itX8Q4LHPnbm/AnB+DSocv3GVJQwaLLwhOpJ2kOzXGhBMXc/1kb18
2aQOas/F/mcffX0pY0jOwmbQEjBR7ZEXYZPytW8e2jqvbn8VxOBtBqXIv7KMArHF8m2uU7iKM7sx
2pYUPFV479pLiv9Ia5wP21DdkeQMGbZQBaKxsymQfPu76D3As1LfZUC67v8lN53DnC9DlN2H0QFL
dLEG+Ekn7Q+WJsvTverixAjFqfG8HRXwT/iATKWbxNhnZl7dZL5wlOTAeX9Ewx/Kc+UluIFYUeI5
10IdV+vedMn3WnO8QlxJmAEb5lz3t8UXQFjEcZkoe/RqVkcjZcwxJ331NIh4A+AkMLP0aqfWeUrl
+JBZ4qYCGvid8cjBJX8QTc9BRsYXf2263OcJarJJ3qMbg60hLUiCY/ElKhCPtqYosgV5RhjuMMLn
GFXzgwry6ppiXmLU0O5lY04nHQwPFQPCU2yMtgrKkyeINpIMxoQa5tBrzWm74HOizERfOjtgMvw5
eZ9a8UL7xTnamfL+WeZpYzId8hTeru9d7gIc2OsRTeb+UX+LOcDFddGdFoeUPaobpME5BPJAmADj
Y5uCo1v3urY4Vr18lo2sr9LuP1wEhOsR6blsFQ6NRjTXMoBzoY+bii3hej96L7GaIi9jjN0ZmOcn
LJpRJb1j4quJyMT4ct+DOFQg1SzK/dS2BGcbjEi1FEHqfUrbGEt31tLuMFfyoxl8fxe3sDaJhez3
QNkZAdUNlfd6qcpBZXsbCh0FqMlkJm53PWy/TSVJbW2VTJniDzsGJMOuNF9rRZeI4KJio3m9vHkD
xa6jvrhI5O7+5CHEpEfmUPePSq7sE2doGO/MFA/3X8cIlc7m3IFuorUW4YQ/N9KoI9GbN0l2xr32
bGqQ2iSu1zvl0u1A9vBTOYguE6LnEmBeaSEI6CFqZLPeUn3iPbRtzv6umVvDN93dvU40fCBJSmXu
2XHzU+uYxllmwQ5VDdSwwfARzILKIRZh3N6fup+O2jGd8KSXQxVvBqGRemlN2rdy4k8wBQ78tsx3
+ajfKM+L0+Rpzmmeg4dYy8mNza0rtMXmRA0gMX2fOqd7rIuW+2XJkdRV+QoEvYqk/jXr34NetURy
cHq8b+0NNWk0LP1fRQCkVUQs2KeN/uk+ZJX1+NTw+UpmHwTyujAkDp51xwRdej9r9/SKH7IiON4P
5MLtP6ZAIKUw5PZ+9/uelHTUX+VUdGvKaoJFkI8uE9nne9uTzso/F6R+KR8nbf7icFVRDPIRwWXl
c+lAm0sjt6dJrxVjHrUm0vy1VUTZupej5uzuv4qrq+fI3uf4NYW2q/2sCeFnnEBEXvQVuDLVMeh1
P/0ibEttpj4FneQ2/Q5Urru9n3RryRPFyf7Z684zzTnjen8VMOP+hmZnHH2GZGGux+g8Sg4XOlcC
Y0zzsx7aD1qL2RGL7gUji/eQET+Bep8pjLdUzQZ2xAl8vBWNc+I/VClD5yp5Tji2RoEJfSyhzlxc
1yLTiKXayWDy2bYVZSCcSbSqWXfagqoB6bHbOwgfoHfdX4F5lStiFWYcjuGlf5s9lEkOXOAC60vy
3fHr4BBTEHdmVUQcNpI9R3S6nrWhgXQBajy15kpFls5WGJoKUzHfsFISyarG7NDkpD8a9oQ5GPdX
qEvBZHRyIvQi4lXM3eNip9m5ktAcujl/LAY9xoqB01AOBqeoxL1WXRsNApYa5l7YHTITuHI7jD5k
O7p0aAg5Ny7IUhgqGKV1WhRkjswzzwal1A7f+XPtje3Bbwq5a6ceo3ql7V3wpfQkRu8zn2Fgdlid
XYWwqDXT5lBCIfddXZwGcHJR7iwfJqk7R19L/IOm807oFqWtmYjpxPnts8UM/UQ6x952zPdsVTKl
i5exuAKb57h5yEp4l/dSh1JyKO0dR9f2bw1Ra9Z0ET0erd6gKPpb6rmKkXlr/6AAq4+8GctpxPWo
qRLrDo2GV0oyPRjKDQCK5CkLvHK3VJ77oOt9cwjsMjl79ClOOtEah846NWv82jAbe9jiD3zG8ytS
S+PB9ZAmoV98Le20eRXE7lhFC6p7bqybbrSbOkmIwcBDVZ1rT+p0wLL5LUeq0XUzsEICv/re+yk9
BiJpk9G9b1/THJjvVCPfV0Bre67iRlhbKn1zm5L3M3U+ZgQwrAlvvKvXXPyEZESJaaJq8BjA+lkf
6cb8RxjZo0ZECLkaSKBG8z33Lgu6hQeMcafS7VCMJUQXOMPsYoIEGNgBArVw1+yxwkejVn5xXdWh
h7CL6f92CjQwIzWoDC8LXGbnub+1O8EpBRKjB2LhYkw/XYtnqREHztltLvbjPP12+Ct5W+DsLuWX
mVVgIW1LYa222aZxu2FlI8G5arTkLFpQcI2+fFsyuV4O8RscmtLs0mNReG8Nh8iwziTn/iBdXeGl
FxYdC6ndHEY/OQjC8GDC2LfF7chZ7iz9dajSJ9focVkeU2p/Vmo2plDoJXwSGiBFk9q7tIzHrWnG
N9ExSXY46+zBYaOaIDp6K7KjCYp7Szoep90ah5gYLGaGKcHHLpAh8AId9EJJ0kYydse2t6B7HLHr
0N1sdY+ZalmDUho+at4xHDwtHCyNU6ao2w8/bnVaEdlrIIZlZypyqhezeJiwEgKpOXppFRFmaTK+
iV/IMCCDJwj7xLdABtm/hK69zonmnURQ+ad0/XK/OZn+FNWapxHDwOdx6cyztZAthy5mizPLerzf
EsQzHPLhkGV9/NBZ8jz7D47Pi6p30txYHEA50siPKYWgnXhVvXHL3o2wk7NoDigsOjrPA4w8FObl
hhG8HWKuBiyRsd8BPR/z/rUUcCWKBrLWlEeVYsvFc2RFTv7TTD6trn/q2CWT9aiYDjUBUgVDYNsd
o2kKUuI+LLBO+jDS6lxOZUtenOyaI9Gf36jNfmn6d1UW3c4e6Bk4ZBmOncb6NVBMZu4Ecm4RO7uH
MufF+duUAfTwC1i08aDOvrMk24omU2TkdMwd8exNHeloDuPOMSBPWpXPUk8ocHHtbiq7uRYWWSx5
VeWPhLKT816tzH3BpkNMYTyYz4YBna7Xe/tA7C3HhcnWQ81W6WXkU5g7ctjoiXUL+gECU462ZB7a
I4ST4Tyqq5Vn4Ca76jXz1BAKtyh2Yv41SZFt8SwD9MRVNXT6LymS98a23i0WmrxYNDZMEQlrqSPL
gJFkjySK5hOk/bmCegHopXVnmm8wnAvT3LREL+xQEXdHu4QtpyndJzlJvOFubR4y6j4VEKfeMqSg
vgsTLO7AvuhmZhwYCoHyaflB+giKGxuZNAwHNEI6YBz4H+pi29mDD3VGn0i2R/NF+AZxJPnyouLk
tmC12dEL3JftCYLO/ID++1uyDimD2vc2YGrDNqmMbU+42lbzPzL+xmiofUqPxmMwRjCIyubXodVw
5ZXmCzChr8Ar3N1kkUkf+PVvU2tr3Pf+LiM0+FhawblrxTfRN/2m6Otvpp38igV2gwSrEHhmZ4at
zMQ5rbTroPs+likuZLinoMxr/6wU5HQBDAvmgPU4uT5jUxydgBYPCbPihzo1vvz0J5LS/ELyipvm
Kemeg3doiGgM44AeQaKPp5M7i+7sLhN8n6V79JP2c7RH7+jUwFdyFUPL8B/tmq7Z4jTy4CyEmBnS
3qDy/QlfL8alJd+1V7vzk2gCJx2RYkLD3FfY6QveKsZ39WOg9w/J0ut7f4YL7lWMkYIfakYWXte/
HWfSDiMphTudRlgou2tHk5bMxcFCbuVEIM+Zb7QkWs9EmmrLcS6c4btOPmXYpe1rUXKEbIXehRaJ
4tnY8FloquU44XnckUsRAS3YSjfVjgQvkr4de2fq+/bJtQm57FKBTyqoxq0kyWAjKsO6jZnjnvVh
ekzXW1nSWjebCuU8OJSEnHWn7nMyx5OHJwMqIRhOIrthYTik/ZDmjrwXYKdetsbOD/ZpYDRvUteS
zTTkzPUE9DxwbQam4HZiz5WM9Nr4T6+xwXVumAXp+EaL+oiBtDzmTl+BmzDtb52eQ38jz3s3F632
1LTdnsvaIvBDPHlTXxymMl0p9m36KvuegHtACaP7u7E59DVCujdjKbybb07dw5RAnF2/leuIvD3T
JTIpcLE6suZDb+625uxkZ3s5o9+/aaUybooXknCKxtwZJXzH1B6iBoszkn7WYAsx3SUAyPLSJHgq
C+0gejsJbVSKYZ0UPatmOb6U0iWJMfaDQz519UZDYLTFSDFGMf/cewk0P3OjcWJ8sOtUX7tA38XK
zmji9z42CHqCwIlMbObDqn9zF/OHhVDsQXS8KhWe2zO8oypEIlIfrabPrqM+6Ie6sd/Yp+XJM8Am
DS4gCZAoMLcW3i56nz+T1hXs1fGmLHvzoGrrPffN5dzufHswT/cvhabSI5rDDfK+buf0+GnB6PUP
njcROljLD92dmFTlgFJ75l7rvwXyXyA4HbB7pJ3k6bV9SMb9sHUpk6EGALcBdqNthobOAVFr5wnx
ZlJMAXVjnmyGls9RDusOtuAx6EbWf1d4ICOSHswqv1rKCo4FzackHly6tu2RkBbtaF9siczZZx7H
mKtwj5IeXCB9/6V8zBaaiZml21FAyI0+EGBnqcw8ZMUzRDgSI909xiyplW8avpZKZE9WSSZt4LbH
YeqeDUJ4YNpkFd0CJuOc4aqnufPfZaegeSbpRztO1YYgjCwkmI+MMP7gkaZ2QJ1ZkyYs0vzVCzRA
IDEZxHFCa8qPzMnESnrOg4RE46L2yB7JH+H9oR1I6PybA8nlYAx2kobyRl+sa2ujHrHdkiPfkk/n
oaw0wk9ZjQjexAFdOtm2oYau3LVKL81n0GefBDCCTyds2gp6Ad3denTX1LLYai9+ILw9Mbkod0wE
QpiOmUzJCDDdp50WsPg1xJ6V5iMrAXyIe8ynEMcTFQaTQoOjtF9xu3wGiPdcFETbalxFpAhVqz6d
dwE4sZB+YhZCIKaTbFvfRytN8OpnL4Eub8KyxkM8WgRDksKAfy3e63L8IRRJA87CPuaK/pHzK81f
09smZBaELUnZNNrebL2hc5TXFEiIrhhOmhud4fqLThxj6tmkBPTgXIT3LWv5HMhnmpEx0oH4dVKZ
hvOZsMcBbpOnXBXq1vDLzoeLK4YvvXB1glfiraeNmGp78x3s4Xd9iJ+xlcko0fQdSKYtovyNNzrl
uh2y+8T4bPM12KAArs62xZywi5qebQKqCPhLGljukIudA0NaVQN+Qf4RZNSGvk6hS0V/w6Q8RBrx
FQsuChusKqJfv9uOnIrD1pLHwQVPTNOv79/tbvrR00iJ6pVAIDrOeCbU/cCJ8OgD7awPZgKAH4fY
xs/9tzrLXpHwPRd1+lRX+QeJ48OGY+7v3Cp+edTFrvtkaRU2+IWkvNprzsuCPbf3XNop+mZUJtlj
APsyvaJh5/uCKI6TxdNJEzoQS/BhV8VnD6V+bO2cTOCGIJhBnI0AruRc1pthSGVUl9pP3RCwZ1yP
LOr8+4waC9EKYxhet6DKPrUyf0+d4jmgiEPIQbCnmwVTWGHD2vcVNmc/gDCkmR54N7qCPWP3sMM/
TGd0/uXPm2wB61TktzoOXkpP/mqF+6styY60B9ZxApx2ClY0yYuBT0nD8pcsT605T8/Ig+2D7qwu
nwUnSVR5FjLyiRxohAxkdFqs/WkDeBJ7V8k5CFKvGigblFdOz/e7pML8Qsspcevwrbge8ytU9vP9
0e/fQjQvt0TF19vl/isyPb6UlmY/3H8a1CUbrWF8//sbHGgxm3oM7N3f22M6RB4UytvfRw9y69gW
9KD/9fCVWitpDQTw/XsGJ63n3t+ILHWPalZIkCwu7MKgeTCON5M2klL9r9aaUrpkIL4lC5GiYGch
/hq57sq42wPP/ZVsgqqjt+LnvwNo4UaCCdAvloNuBGe7qo4AOLph+oCz+nMlErQC0Q0ig88lS56q
KYBIAzGrdnnX45jeWqeJ93bQLq1FBxdkHHr4jGYWLBr0s1Pkd/WfXGvfyxQktTZAqJQLufAp8hvT
8g+N10PuTdR333G1LQukNwU5fnQ3P/tXnz7k7C/Z1Qu8m6fIVYOeQzToim0zjQdDDekmGZ5jYapw
lvMOL97Ca/Gtv7Y6u7davF82fCKtJt7Gi1UkLYIb4xqtox2f0dWAoZwusZdTiUm0A07KJ4l+ArNh
i1HiaNB1tyWUxWA1vavvi+jg1rwABS5DDWPgUNQoTjogKCiwydQ0GCb359ZXXTg2p2yR7y1pFfhu
3ZvDIHczS3yigHJJ8QFxVaPadFOXNUaA/2sW/U/hkqwmoISKUOtRR6Rpi3mrtgBY6AuROYO3GYqf
dQrEL8k5KQ1pwEA+tvca6L6w9+WRkUe5Hx1gFs4qRFwhuxZFYmhW5m8dfvW+Q/4WdWP50uaklC7C
xcmCvQr5RgIdA6ivbWUP1PiHyQ5uE/m6Bzi5+5w3goHD8Jn2XKONOz4s5OD1NqjhbiXr+oZ5qkzg
opUfgTlmO+4b1lpAC6FTzg5diuJEUvD85Fj50WkZxSaUNfkw/og5EDQ9Chb6gkwYjPHmLBk7raip
6idzm9sZHjB9wTWi4bGoy2Ld1jhmyfonYjixAZoptoQUXorZ1/ZNC1sWyAqvY6J9lzL5KbRWA78q
Vk8Qx3FdAcirgQraASeePCmf2YS2mjb66IgysjJWzH0CMTgXwZOOUZpFjHcbxfmJ5AK1nbo23wYV
vALdfykGK0WaRPGHOyZiZiap4c1nTYJn4jPZhIrBHpilfaUvaBnBAbouEDvArJKKP80Z1IiW82MX
KWwR0nmCZvwRN/gshgtlrx7WhetFuT+8AXLQN7TwZFt+6ZokcC4z9sTfPDZDMEWFpm36juCZJhOR
jGk4YIMkfjD2nyaRpzsarLDYG9SKy6tGy1A0LmXKGAyhVlFYlnT003GGLGOkyS7LTDQ8BQJBx9wW
GRn21Xyy9AVatho+F17klmwfyCMpRhLFJ5c9A982pkehTFDxJG5FBWgYM1UekouCK0okj8uk2ieZ
qs9YdhXwneFhCkpjxxwQ3cq0eFTpy7bMBp/GE+O7ZVVvpB5dNmu2j1hzYC1qrBxNDiGo9YafzeiF
+ccSW4QWjsGfILj07QzHz+TutsYPOw1m1BLQ2FPJLwLjusY50qVG/OcAydbRJ8COib9pWPt5L4C3
p96wMbvpKrSx4BgKllkv0EQUCH7JPmCL1PUhRLfO+ETDAIeyRIj8ls3FDz9gacFdZJIhg9LA0ziO
16GwI0Fdf7Atq9uUeokvJCs+2pYZMeZBZATVE3pvjs4le67pqDfZjSCn1R945LR8Sk4N3UR3AlmF
AbOxKz/zFjyLpf3GqWUCc+QZtb/JE5rzJzsR8bNe0husS/0JPMEPg1gtJKod8CtvoPSZnDiSZndo
8ONz9iTlDlx7BOGjvFQ2zewVpql1Hkkc5UK7O9F+qv5MJG+xdcph+gRqqBdqs1CF+pp2Ys67nfJF
fPeK/jfWNOzQImBJLLpzYrvG1UmCq9Lt6nS/JfmdRwy61LHUjGSG9tG4wAur1J4lFkEnPZMtAL7f
YpRXf1yDlkYEPfHiztvSLl/runbDRK+r/USpODvl0ayn4EiWSrbpRrIpkPRsvY5JDN3O5ACpjl5g
Zp5Flr2kvnkdCv1YL44RtplpMdxynl2SMHGk2my26mlYQzv67OYliNfMoAp2wGMgK8UcyQwDyxft
qB4/LQctdiMjLg6Cg2PIFUYXKUtpK8MSLhImIF2NoFiZ/XNVYPUSbANzMbxlFlp7aO83/GKwVBJy
Ozga0tBIwiDncR3O+mGZLp+xj1K2JbydQqVSDUM6mGKbRos/NWQ/xjp81mboUX8Ek8OJVS7S3eTd
SjXaeC39w+mlY4SgREBDAPPbLrfmV4rk7ZjpWKuart+40jQOBO+qVcPebOtBY2RdFgpe0wIWeARY
ncYvfuLGLwPkm9Bc1IxHa4hfktkDRYqReeOtN5Hd5TdBxoJO9zIk86iC2cNHiCQQebZGv2DcaLqX
2QjeDSvpX+5fgHr8amMtuZiL3r2IUVmHNOM1vf8QpGD/0hXJhhEwkNT1Hmmvya0uK0aI62MkWidv
th9v7reW9VtuzIASLxgkxfVmkfXWmfsTIrQ+2v17gzNxqpD5w9//pWAAug6q2/vN+xfTeEt0vXj+
5x3wbqWjvw5Y3XLT21V9TnT3x0Cj5JX0ugpVRufvyfz0AA62H+bclV/rHeqpb1+N3igPCQKC//8d
DLv8D48QlMEP4P7tq6mB5/t3vwIFj60vzb+7w7C4f5/D/Un+m0f4z3f415Mcq3naDopYX5aX5pFI
w/da+S2HK2h8BbokpKNm983vpX/E62AwKOCnvDdIFlw730oQPN9ks8pafRHv7j/1g6TccCGnx2py
KFZ9GIl8uI6pveLlx/Fqk8eQha5Pd8Sd+z+1Ue1MTs+aN5i/a0Cp9YISPESwBmmVCR2tplBA4kxo
m8SHhFyiX8Yk3hzhtj9yy2GeV7vDB7h+P0zw+r+NjuMwH/WJ5UGesyltTb+1dix2SMegaxNfFboS
05mlew3WRCnfhtRIzpIcwrDQPPlmoDq9VBjTwvtPAxTTD2yJ2FvXO9OVba6tZX8GJH2/dfEiH51O
f7rf0j1h3VSWnetyYH7Q6cMRvL+6AidQ19xj8IN2AmcgGEdYCes3718aXLNlOX4aHA6+saSmVfrp
eE1wLAGrocfr2k9XrUONqe5u9JjtG7P9X/fv88cS+TOK5VivdzPfdZSQnzp14XFoO4ADRdD8/c/G
vHQ3VVOEjiVseJVukFAGz/zV03bUjenaDKo8+HFMeyFYhXOV+ZbL+WyiNOkbRdwK+YZaXxEfOGYf
ZbEUL/C7u43wUGutx5DYpLJKsmIL25Ri3JkI+/ndk8IX+SqVr1Wd70wy9DYNaEbyijAglDx0gqY3
0Andref5WXkoZYWzMd224ZVD8oQCruJqrN8T06JqiKdi6+IVNTwmV7GfWPukaz6XJP7r8Pwf3NPr
3Pz+3//rqx6roZuffydZXf1HepOPG/H/jXva/yh/Zj/+6/3/0p40w/oHZzAC3SH5YN+yLXx/f3FP
muH+w4caoge+7gDsgNTxL96T9Q/EHxgQgRyAggpWm9X/5T1Z/8AiGKyMKBPLJA/+3+E9QZX6T56U
9VkRF+QALSHly8RH+F8MXalf+BbOxqdMUIl5gn4JwWUxcAyEzvIUDOeAuWU0tPa3OM1PKMcixQhy
yfVo0Ysv1ZgXQj83yYyCSxQlrH6jD2G0vGlzthbg6kc7LxcfBYTUMGuRG/G9xKYQ1naD191nRLJ0
Hyp2z8NEQydtA4iuVb2nu7+riB88xG3fnQJN705oKLvTv26mclIbJ6YBm0Bs+nuXv/cj4O3QtA1R
qCLdW3P96lnpY1dDrh52Bogah0ywYAqmIqzakk71+t/vX1xTppQeDdgYfxIHE+BbqQ99ielzwbjd
0RW09XE+3b8EvTWfUtV9tir4KWaaF+9xWiDj0b1b5aTabkrq7oRZjnRDN/tqTZC/sDF17aOiIxH5
bZtuyqzDzOcQbXECtEUATVZOB7MA58HCTJ+4dasws7NtpY0GdgddV4f7P+9f8v/D3pn1xo1sW/qv
NPqdBQaHINlAv+ScKWWmUpbk4YWwbIvzEByCw6/vj6q66GNX3Sqcxn25QD8c4chlK5VMMmLH3mt9
K3dIaE5J0gZXedfKJlkT+Qr4vofL3tVntyKYZ/Ah4qBEuaGmoylm7uLM/gD+qzoZzfwpjWbvAu3r
QFvOZTvn/E3HiMOKV0Ffn2jvszJPHLpFepFtUJ911bzYfZjecrehh1TNMA7LgxcSuFtFzV4uvwQT
v3bTtwZM/FYcdX9zE+QOzBCqg8NAZI7haLdmFUPpoOvr4antnJi8XLd99OtubQel/dRrkmU5ZK7o
36c7X3I+sEWNnGbyrwRv4YpqMQcG6pY4k9xnOlgioKnPGW3tcw3w3DQzi6y98BOOm+bAecc9JCZc
/l5+zGIX/l4qgKlGzG4bo9yQAlfQa1kijujXYoGun4N8tJj1ENSdQNrEo+nhFMnfWpp+ZxLwEOoF
sMaLL6omMG2K+r0XEAqXF/rF4PcIvfZm084/s8OLVcDWjnptCje1Ak1ZKedIEi71mk9cQ9y4dDua
p0AQFKR7LfdKOU8+nPB7w5aIZ2E6vdpW/C1OGBh2htFuIXUBqQ0MhtjWc+CNr4MYo6s91WinO71t
Y/pTYQ/yti22QfxNzqJdxxoYKYCKpQXhLgMDwjtu6TjGLyIozzX5Mrh5s6MX6mTll1BeZVrsGFbh
6pRcZtsnZKSIn8tCEzohOCkw3L8ve3hXHe27OJLBVlt8so0mwa30SlQRCpGL5XnEZiX53nQ8ZLx1
dwEeiShaBETVVLJmkiH7HUHenNOZMo2NlWxxlG3nycGO1ZBSGcQzQ3V+Zlpl977XzuuciDy3qHsg
3fxMwXOAZMg6ipqQjxROZEwWzCHDHLAuAuutCSxUpRxafHgTF3Pqd05C8JVO23jf66X+IeamhFvL
zxwq9mxCxLlxx8Mcfo+83tuEMv/IcIvZiVWecevnu8xA/pnY06OPmA1NpQcbZDR3vunTmhrR5xYO
3fXcfFXmzW+WdF+CfA6cZA4x2rxT1F6GNC53Ecmy86IJyftgJfw0ZugH4IedYt2OIT3EhPyIUhA3
XPlH32W+QlvOW6W95W+A0XO1+johgO8KSB3lWoFVKohZTyIrp91clhDLkfqUbeDivHMYVAW0pWoR
vLhmj/4AdN++HGlCDZypqSuLcgNo7IL4oFpbjsGhKF1y/HbBA6SVS6NZWlhHMv1s4vo9kzP/VBa1
euHotB7MaGMwEwUqSzdlqozLWHnf0DgbC8SyRMfFGHbuGBL6icmhpXlukOX5I8lUiBF3YYI2WzBz
9guArTTggejWHm5H7Y/EdTXhEeXNPaDe8UEqBi4zU0ilcdQJqCmb0jmCRivWdierc9BBpJ2LGIyq
WjiejXwEd7rHT3iqQ0cDC7UJG4VouMGBLLZJjdvR6FMUlkzZVqqPICt78bMN33gj+pmTOcaXU5MS
UezfD55DLoOq3V02Gg9E1N3ioc0OsxUckJhy8pWyvszTcD8TNXKrZL9vlpA+2RgO8sTix8AgEKz/
VoZc/xqwAA4Ec9oAE1DIujBWSXIqNmESM7H3+XxFablIJqwfbHN6bz8S5J48GCLYV0tQmN0jH/bs
BgGuCKELg6se/dI/WOiqseokhAcWNhBD15uPZCQdstrXa+aJDrAZ1HwF0cWbIZ+jndW0zV0++wwf
QoTliMFOlbajexBVJ+052Qadhr01YfzvbcUhopwBqAWEF4VZCPWaK477nQFQa9yw9LjrITWuEYXH
0bLpQ+ZZ/xTMbrSuCxQSrggDth6IdS4xgsAbWn7VMxIgNBVBpteO4R9GCWQ3XDDD5hukFX32Sstb
Gb41bsAR7wdAaxdJ2Zz4/mtEJKToiJ5J/cfecv2jdtDajotDJU5aGEDO0XYVk9mUm4psBa5A2XZb
IZQ60vCgodXMnxVMCyKeMufsyfRDO5NpaI7wV6AB7YwKgUdKLuk6modnzQCZwZvz4g0EO8O6UStC
1p7pDR36CIirL0w8bUP7KFzNeLFK5zMz/lNuIhsm3/K+5HZrS++rYEU4eOKJFNFV4zn9C7muxjXH
vliP/kc7bJxbXIxIfrzpzZWKNKWkABfH/P0eCr9zxJq6a4vhKdeooKqU/bVhTrsq3bP2C/O59ayB
1bGM11aBCZpnstA0NHOHzotgtc7JajHrluSgFKfxhBM1pXTYVUznaXytSCxJbmhE+33usyJabbMn
dSM6A0dfo/PE10Y9YFQ05Vtib5DQ5/VBV3F56gO23nF071Q1ibtkUHjuGJzTKg5JDp7Q/HRWUxyY
8B5qtz/2ZCvsO/XqyniJVXa/um7lnSw7vOuMstj7eJn3CxHfQQB8GpdySi9fRuERF1q4c7wj8eE5
qODuMJMYmhP8etScKZ4gdHbuaep991QbTY4XuIRYECSouRR0p7TzESDbG4eqZD+V4w/ynbCKEiGs
OwzWgygTfETgqzrj5jT2TFYnrysnTQeUIKBzZA/Phu8Vm5oWcbYyKl2e3r8kvl2iom7vaX6Hu2z5
Lkc6TyA7DDWnIvUTT8tjQYzVKvG6ZUbcJuWpW76IKV87jJsQpllUcr19ZiBKDwkZsw9QStB69ssT
A85rB/FsJTEkIXq7xH13LcTiQ1u+ZG7wOerVawRKCWR68TSTMILgB98sVC4LlMcRmjhCjoYUJWFx
dOzVSdH/3PIQ2QwJm0syoOmT1vgCHGPelSp5NSo0wtCTwBRxPs9n+0PQ6WadZMyLFg0FLTu5KlL/
OwPSe80mykk+xKDi0BNavhP1jJd7YAibp28DdwsMCPNFATZZGWR540D42KYJ4hFUoXRlESnFE/8K
ZRDt3y/CzQLWRPWKZoX/VI1fVAi5HDGXv3Hixl4Vg642JIGRHhSBTbDp104MLgkEYXo8WZsyCOWm
54Ff+Ya8qILL1Nv8EuNIE5EKB5Fk3tHBNtOz2QS8k4G1n6pq22cFWwugr30IV85V+bRFBHmcxwyc
rRWd2jJi7DvtWgaVW6diJVfatI/RfFU9IH9tOOusp0inNf2Wd8wkaJk/m7qjFCVXbUs9vR+CvSyt
8cFKoShy/NhONOZFq8YH760rSaq3ZvdJ1VW9NlxssbAZ691c8ctDjryUwmnohxfkh5v11ggh7XrZ
KZuw5Lz7ZaYan2hdWo9+r0cUCrTq8WRgHNqnXZCv44Gfk9b2tpTT6/s/yEyEapYznglBjFfbGZ42
Sp3kTVfGFwxRX+0avylsoUMD44NzEQ2HZqQRa5Ik++70QCjiIgyf9YfKSt+QXB5tERDfWDP3E/A9
MJdgDkR0Ah2+2yn436skYQI0NgZJE0nPKMDxj4EzSALPiKtIu4KKis76Ljt5Q8XhB+2gVRLCTqvo
qbGXlGavYWkm06pvGAxmdU/zvmsr/ohkC9HWTFbHi0qmeT3bgoVrdA9pxlDLsVoQBJ0iNhqVgWtR
gkX0X+x02uImdPV8P7UZay/K+zFo13ICtTM347h34521PCshOMnCyi5Ut9VmHL4tF+odDrS8derG
wzQjQ46KUuEuNdZuQbBAH2kyn2wAsmNh0rGn0Z8vd++AKG2L97dpv4Jsp+S2lz+s3v+edYKH+drZ
EvfCRAjhFOL5zRB7hZY6v7vwyDLczQrnEZbYrudeBI/6XcZ+s1Fu6+IMKlcTOrPUGRqOczw2jZF9
bYKOAFqbgXVTGEAfzBdHsUZCC+TZavJd58jL1LOKeAiWlCgAHwAcX4eF/7Vb6Ec2IkIETuN9U6Zv
JW/5/S8zmrhNxJzwB2ujS71NToya5x5C4mSiKc7vUG+ZqcNQAx10UR9Qw1KbIZXI+aCxdlprlsVF
sFeh6OGKu+DqUk2PM+qe1By/cSCYtnn50ULyeQxSwnhKmZzgoDtmeyw8AjfeGzn/v+H1Dw0vsUAc
//OO192P8ueG1/vf/4NvLn7zA5A4lDrwyuk3QbD5veFl278FZEkE5sJmtE3TA0DzB9/c/c20bccy
+U+BiSLFokv2R7/LcH7zkPCBKJSBsCyeafffaXj9jNlyF4KS5UCO4hfwoaG988//BWllhl3SmmFO
T0Ohfqw6MK1Z9vovF+PhdxLN/yh7fNQJwaz/+39a70DmfyXUOLCJ8fYElsC6BTjrF4oPBtzRKmaC
sQSLut52fpoBetR017wuHMQmRhHKQl46X406ZN5e9KrnPMehvH+JAwcpRwlJ+LlxHLRtLeLWUHF4
RphCW86zHVY6M1MRCAtNo8xCOlxOk6YPLYos2YHMwi9Id7p2wvUYKGRXQWtG3qYe7XwiN0AF07Hn
h6FxyMyp0m+k47X2PQ2F1GCU3rfvNip7rNeFUdEZmKZKyk+UkpM4c2knaClVkHwkTnewNlMbyeJU
DZg0q6XptQAFlFMdgtG7OkJjoRdpGmw0jrPioHSNac3pyOdD5zeHqV5qw/DHhEUn3Dm2bvVdmCGj
QVPsdZGIVr7E2D9s4kE3xoMuAIulK5Tmk8Sr1Gr9SZOc0auvZmJw0P3WainpnKctxIuCiEjhMMwV
iRj6V9O1jcYiIJxgynSdp6xOO2qzyXsYIrxjm37APLNOaawP26jWIIJtZFXuXRy7iqjVkHLo0OQe
yWdjUXfqQSA2Hoi+acFIcRr1wGaqym7dj0VdJY6zt4OCzmVvV76iJx9B32NMVC36OfonDaucmUx2
TR4jJGbci1yd00TrrlipPCXlsSMIj7l5CpIGvovlRd/zqUpuigNsfcUJXNlU2qVFbGdfOOV3h1Tz
jRpC0zr0+VCVDOhM40oKSPzBzuQIzJmklKXN4GoPVsvY92156XVQVuSWgP1RFlrpZpT1xgriKdqT
IC/T2ygMMYWcWgZ3+tShsWSAGOvpC7A4g9Ufu9Jw0yrHpuakJeWWDgXC+7jjHEpXw88p7uTkuDSX
Q7qRH1zDc7ujLhbbqfbmdkRHHC75OIay5jDc25HMxXCovJKp+Z1Jqyu7ooVmKpsMQRjDDm1aBBvT
UAwnB/TPdFYuc/uz1UHOWJfc76Az0PjkmBNTSnVya0x/m7Z9PVwxyKhu3dGTEPDdRlNeK8sEniJ1
jWfb1LbG7oosy2Lup6gVE59ELpqChPiUe8Np23Kd08fzbg64MGPbeq7dHqRT9gSA4O9rt6TCMgFv
UlxyD33u6mpddx6PoWVNfbPLZJFN/B0eMfqmrUy+2+SyuC8gqi1kg5ZwJUHGEz+nCoRfcfIz5lA9
BvCu/f1su7FHREvj1t9ktCworJf1fNZhleGxtZJMrBKoNSYq5apKzhZpJoSG2NPgH0lnE8khE2nv
r8Xc5XgnkmB6k6qt1AWsHuuLGGJrOjq9zI2VJa1+WieIZ/1VH+HLrRG0uL11s3MtvTvSaNrim+46
fiOmgrBiv0bBNOGImELf+lz3k/ZAn2B3ga9KDACTf2E4yYtDlZsKvM1JgRr7WwYy2KEz4uW69S9W
VptopVqGX93OETSlr0mTiWYzjznR9k2Q2AtSVJvlifwnGT5qQIrKwhhowvf4AXEBKcZ2DlkdPv/9
Qr5AJ//vMk4ymScl+FAmMK6NIPHXzYKWAC1YC++Or+hipSHa18GcfkxV6K2RXXirv3+5XxiQv7+e
zUjIQqQnBcb7nwlsTNvRVI+LV2hIX6t2uAyY0MKcMjIP103soFxifeio8xGkAbR/kTSdefJOZpz8
A4duQdz9+tbZkk0bm0zA7PQXGNzkxgRnkh9FvpzXRmQODF+sdlygQhOqbM+z+m9GgfF9/feXwPoZ
kfbHJXAh91tszoKp2c+XwE0DAxAAHFKzpXtupru50cEiIXtOCOFYdJNTixZcYHIbr4xulf9WFpC3
EBbBjwDCkK6svqDiLdOtPQwb209vf/8r/lxB8Bv6gh3d8sHcmtAdlvrmX2HbjSnarudexVBbk2oW
W989hcjn338RR/qOtMCvO+LXyx+lFn49n3k/PdvthL2ktKt/wOj9PPj7/X24jkkMoO1RrXi/XGmR
+10+T0s+cmt7+zCdgFcnHlFK+Ir+gaf4F5eMtwEZmIeIEAnxy0tlYVbk9oB8sR+M9uCnAJAh4f/7
74cX8ZcyEkzbnz4XIsMKotr5XAAoRHt3rMWTIRNSQ1oz+395KSkock2msDyuP98CtraZA8W8n8ZF
4tV9KbzXzPwjW+nb+L+iH9VfVJF/8fkEtolPyl0uG76vn18k8lCZqhy1nuPG/Qu4SZbTkCyWbaAn
69+/3yxQ5Lb0iEAhx+LXlU75vUmCFvebn8T2S20P5nnwxuIfnu7lc/5pUfEt1pTlwQlsTv7eL48O
YfRelcBsI7ZtvBY1EicTxChKxPoRbzmNtDCMj3//IP3VSzoE6QASchcG8y/rWGh05M/h4V/Rc9/a
Hi2AElQqRmB4UjxVsfEP6+afPzVrgV8vaFqWMBaynz81lL3dTHIM+Jua5FrIAJbbvJRt+Q8701+9
DEN77kFEAFABfrmSGJtTQnC42TPqrPSUV4Lh9ISdtsR+R9H+D1fxTxshL+G4C5U48Dnd/XoVA7Mc
zdLL0pWraBRTQNEXJG4BT0aRBPo8Ep764e8/N7G8g1/vFUkFxttjuPq7buFfDmqwm3wId9z+hBLD
HohzhrWV49Kbq90BRV0fzqGLAEBFMyrkof9CxmReHbI88oOnQI0U+bFyiHCmjtPnv//l/urqo0P0
PT6BwGKP/PlDhtBHzzTmprInaAL3bkqNs7Yb9q5tl7dDsvn7l/sZzMpKDZoPdLHHYhNY8k+bwciK
LBSkuZUlMI/QkcS+NEcfCSC6k5m+iV68qMm5//sX/dOavXzkHjdzAEP9z9uDrrQSyqUAULNDxMkk
vcfBMK3H91f5r26w/DeKhrOWZ/E/b518+JNY6P0f/N47oUNCuUUGFTcVbm5EQf/RO7HEb/zpgl2W
rGLswKxjf/RODP83hDs2zPRFwoNMQPD0/kfzZAmO4+GRgHLpt0jW+H+nebLIjH55LEHuBiT1mIG7
LOX2ryVqPnvU+6JHmTH4rNwofsKgVJgcsrUmJHkXRfGtAQJ1xP1EHesy2LNhHdCvmMBxGfdNSo+5
nAQqAgfv0BIGoApl7GT6MUDI3NXkNRmewTRAD29GFG1SF6ibdvDxueoI80+KN5fewMmpSBies+ws
J4HPyIQEopG9YmLA7URi8nZGu30/BOoLTEmHcS/njcLsf/idv5mVLs4vUR6j3wM6sKr9BpEQGY+t
RCerrK8QUUy6m5bF3D00tmPR0V013VtZX33XvTpQyNZWjjW5FkTjjjju130LCnQS+SkdFQKH0APD
xYAH+yLLxOzmG5V73d4kxejDJNKGUX38IxN9uONw+YNm0hpzrr01WpKQrLxGHdgJvck9ejSxM4lt
qAbnMlX2vB8ryk6b1BICYeK7bIgfTFsmm86Zkv2oZ2SCKv0em1B0CWCYL81gPpdm1Dx6FlTGFBM7
dhdU+fzbIu+SqxGADfexMV9aW8ZACB8jv15b5hQffGqQg5/VjGLF4D+AQawIoeAQVH2VJp4Pug+r
mBHAlzrCUT1b3+rM6lEd+NGlcxeCeihOQy/n3dxF36Ip9c+96X6CQKeZtmA1URSahl8+djOBYlNq
XEqza5/jwvcO/t5vePHSNZeugiqwe+XWpvc+dEJZqKnNnNnkKFcVlME9qVpqQxvIWBVB4WGocXaw
C5dYKQM9eVU2DOxCa+u7FTu+xDrZYLGGEJFgPx/7exFmR9swdqBN/K0H4OXECguMVXfxtSBE6FwE
MB9IEA/heXjWdWjFfs5y8+qHwbeow5jpVI1g7MCIlj4F/FsIKEqn5cpM5A85psdSlP1XfPZMw4kf
uQ/ZxfCSOs2R6Z1gg6sftJLDk0DeG+sf+YQDzncLvdhzGZ/C+cpk/xRzHLvrfXkIw/ahDvBHtU4h
7sykbI5iZGbolHdGZAyXIG1ebLgJT20nz2ghEnJ44/LJuwoHW32SNwPmMpoFvtcGJ7e8NlaFwaxH
9w7q4nOqBvJsVPCcpYxIIDl/p9CZtrAfyqM5Eo6azX5y6xju7iE/GCclAnUflUrtGiXdx36Y03VN
pPknOxvRu7xAjnUXfKx7A5/ObmKbBWheIuzVzW6D9IZxNr1N0WBdxiLdvH+HVRCjUpGdisTmhLf8
hfc/92Lj0GV9c/79LwRO/NUaTXF6/4/4m3vmUVm11YjGViXR0isBhPOKv5LEljHC/48D4pMOz04S
f7GiOT2mgkiA1HIgx4GEWFndPSW3C5qjZzDjRB9kVy8C5eDo1fGPwGq9Qxl6xZrMs2LBiwt8QEO2
TzCxbPIGSkg3lPspc5lRzarfmJON6za6aE+D7VmiSHSOag0Ow3YaADD2hkQSWH5LvPZbusSAGZ45
UVDR/cHo3W1S/DFwbZ5UOH2VjakOufsCUhI3jlRbq0N4F49BxTAx/ZwDQ9qEb/VQRGvHxq6RNSbG
NFHtet/u0ZD0G1d0FztOQgDWuOBomtz7/dQcirI7ES/bYWPv5u1rycwdikMsjgNRQ2JMScyp+wDQ
vfnDL2NsGpq0W7iNqym9i038SXnn0wUVVx0hHHCTdBvOAYam4mtmzUyLnfaY0bojAfclw622Ag38
g/wEaGKxyVHT9HkGwxGNTH/FPP9gZDwfvupu1lj3QB+gq1jxRA6jn+24XeUh7bGmFi6WxXH6BNDl
JapA/xA97W3GKANZiFM9bY3PxZT9yKIqQWgvsUS7/YOasGGKseLXRE7WA6reoKchA8Vfl73lQENX
nxuncC5WWK91icXUckDvJH5P36pkWIBkAcMhOV5XYiGupgh3fs9kNOmx3Y2l+zKXlU1W9LDNxkkd
gGLcJoQG+HEZq2FbfmHl2upSfgTv0xJuQsM2SYIErNrIMFq0sN3q+kNT9ASVol3rrCKCQYiXhQQq
+mhA/4chdjbsstEFbcK42gQC3CZTZkNgOSv74Ukb8YsdY5tCZAlDr+o0agw2Rg8OjEwxd0hfHPy1
UjPWkQqj8xgxZx/vogAMTh4PL2lwjXStdgh25lUOYZ3RN8pXkCqV0+BqjvzlTk9nSBNxs8H08C2N
O3HqXVY9GTAQHp0p2gZO+FFE7j2lSo9sJsIf1baYthhrEOa3r5HMnIKHEFvzXtU8SchkGDIwq9w0
6OvoMGVyl8Z2/BCgX90OIcN1+PKpxsLIcFXuK7e1zjADXgoPn44xqqORCTJSzRJRR0JAIDKfPLYW
2Vhz37hTv2/7Gbpzbx/tFTkdUM2NvsD9S4qdGyjSt0tmNPLeGbz7wVlgD9rHDLobu+qR5LRT5UHG
6hJdnQCefln81ejOYHIxl9lodwIDznq18zRksiADicVYGEOccNZxrqvtYH5GEWceI47fW5UwdnVb
38GCQCGkxBNTkGaLy5Z9fvLF0Qau3rnu3gEIdooH6MNmbxhbs0UCpdBJ0QityR0RMQjs4IJ5L2Ub
7vNdkWGrhFpvPcup+g4C7kPfeOMuaOShDzi4mRouaOWzczk9vM+YyI3RSB88Ywy3LQpkTOxAXKNs
OxJvtsrhVZOI5uZ3voMEDYTWS1a35x6LNe7/Md3lszrJigmFAeoOd0j1gC0TILAB5vTmdqL/RHbB
x8K6U8pXyDyGjRuRGSw7uCPBOKanxkGSG0oTVnkekqoxeBvWXlQuRfVc0d2+xTW8n9B8DQapT0VZ
nSMBZaR1UI8BKpHRkfG6OJS6n1Za13LvxBi6Ya8+2HPJ2GEA0zugHITZdMpLELP+WEL8reeXPszq
M+UT3Kj4nZ3eFqDEzB55W5V4AmtmkHymwcNKvs/onj+zqewbqQfW3+tYANZfxjPaXrcJgynlTnwZ
vO0w4WLHwHrEr/taEzKASRXUJN6sJ2RyVD4Azfkf0WMw3uanPmvhZLf2leWYh6v7SGyNOizGTkw5
RDl6d20jWIfSr66mAsAWCMTMtWb4GrbETzz2uwnrqQ7B98dzZJ+6koyGrrfafd8kW3LmpntgwfWZ
9O81nXHuAFXO+yI9Fkzqj4Fsf5gObh/VHZO5qRFUq02s6/IDnuNiZVZpdLSj+hA3s/OEGpBtGMqO
1/poas312GbDI0VJ+RQrf933lLNuBELRbdNzWjntQ8k+Ce9godsAfFxBVTMfi5XoI3Q9IbbYitU6
bAXjKJEeeOmdHMT04PmagIeO5snsGOcBgl49WdHj+5eqNArqAYy2mUlhPaQf3r8YFsTBphmbjYhM
eLQshdd2+SKY36xSdJ8oj1uGNl1xYgRaEm7CUszOmMSHgZL99/+nqPuvmefNZ4/Dhiy9Y9xBk2sb
H7S1ea6B+QIco8IDGOsmeud2qDrMtp2R0+v2JhO/Y0hWXYdJtjcPTMseDCS2x3JE/sUgsorYo0SL
RDEKvKtcVOwEWekruRFFJn1cDSh6naQ8ayZDu1kgxHBTbV/U7NoXu2v9c15e379pSyNbEZs87VM7
RQYJvc3GtNCnFIFG5TxmxQbYFkcC7oRHWds7aaN1iZwDlSZ+4RF1HyL8khNM+jp2wnihNHwIln6V
LaEszanjrciZjF5QxG9zDFMb0Xvx0QUE8qFEGe1V+Xzya0mehx1cem/2FlERUngRQU1/8YupvAwi
8S6JowCnMiJFYckdkOWMWBn0FHvyixDQ9VTAHJTiFygO6X2pNGC25Vu74VxQzo3cxYZxP3tH5OLz
g+FaP5aIJMCs03RJTds88hxuPXYMTGnF3WS12xL78hMS1+JcvY1V8Ny3gYjXbo3fE57kjQ36KW82
EH3zo2YADj4dqDwFgF6lhHY+BAFhLGxxPppuHlqru7x/mcZh2OsQzGlGKWDgiDUbCjUxcnO1icu4
0e1WdNn9+5i+NM8Nm+dompqMBmKMcj770bZgpFG/h3ncP5WNcc0QGTJBSUkJMVFUTjUinLYooAom
RriG0Gp/8P0uuIW8CJTRSzynXArpDLeGUJogZ6uLbQeuQTwz1Q5ghaMtFvMQ3pTbjQuZEorQwIc8
tNHWnwL7sXQp972keQkNNyYt2Y1vg6q6Iy0/PANZC+GgpxyGbxw/1kVpP+jqibP39zG5l4NtIJEv
DnlMJQCos9maENofC4KgdVhPZ+FE1WMdKPvMeen+/bsSA7GXcL8lGSOZ5fKuY0NNu467BOxWX9br
OmORKpPkZMh4uMUyaNYS3fMWmgTlQMXNgbPxNEmF5qsg2TXI4z3o8Ts3ye5r5l81/KE+oJZLXe6z
eU6rO9s8KD/rV3ERZ5hYrBjof7NtI0RwnjLlIg4lJsKFc+Za2b1IiscyVuvYEvFxSK0LkIIeoVPo
7gIHaHASzsArybeBeLwXWR0Samt0bCAM80fPv1ewohnrLwIk7x2zr1Z5HJlb8mnPskhz3EsI06CX
bSvVjOshWTJqBQCc7kvgE1KWOs85LKPTOFfZqlBIGw0aHJvYyu/KhC6fDN3nttJfihYhbTAmhyHR
X8HRlys4OhGwOgawoxMNHLFevcFl/RP9N5o2dx7JUIxus20fi/RURK7Dm54/Rapv92kEqZmgiybC
h9k2coRZu0JDbKzmWD8Xhdww9/rUNORpNvlbTJzKvSZQHnpANG2k22VAp9qXJz4bm1Uy/Urb1dqq
da4VEJzx6gSRQhgW0PfBg7ipA5QuIo/APTC6Yw/21pNpZXd1e3RZiBESfJitztyyImMLMvoD8QXD
VjUFlMEoZEO3d+NQNZ/S6zgsSoG5/IrqBTZ2SB0owFNbeoZ2u6hhedbPyYgnMojDYWOOEFcl8RE9
FT9SfRBUihN5J0kGTrxmF3rbER/gpglyKiuRX4NZXuVIMCSyd+rPVn1xbLq4eH3gqE3SPaAtxPKj
o02OGdcp4idbjJtsjBNOFjPnGFF/c+PxQJhCujb96CksvKN0h5l7Ga9bFFf13dTBV0rpE6m2XjdC
lTvfIjAkJ8GJuAbkmBh6uIjZurB8WHT9sB1qGD0UGeN+9mNKa87EkebfpEmaIUDQlzEaviPK4wra
7WfdzW9FMD62p6EMEdw6Qqy1PTwGsuaYGVr+GuvpQRVA3dqijx9mYIfXMnx28+xTlnfeauqnZBuJ
YTcHGO0sz/8cOD1Sc7ZKPFXOi9/Uz7BuEe7Y8kvokA5gMp02m/kj64E6umYJ9TkLKMk4BTnUCo1c
Ef1ynxk8d/SoSYTiRssU/EXlxA9WF+HtAFvRwtBDjAovoHMs8ob0sxsxY9AuoH/f/B6EItuHtrcb
dfUB9hyJADFfuMKM3qIDEk/jMMejvYcp9imLMFU0sZ2si0rES3duk1HhHiIyUuXwLLPIPCLBIbo+
KQ5IJshYLScotWziTmrv0KeolRYSs4rqz52OvmcVihx71iEJKtkOKP1nxNDGrke2WOcCvShA2Lz7
oiY/O4G8OANAM1rr1aZkZEqJoyQ2PyFlvY6VCeDT75caczyOnC5XGKyIoRghjS0AIDN9oRNPOjSF
NU/bwZC4LhucimIEsfL7l9wbVx6tLKrP8kxztkJQZBEpktFngOBcr+gq0wikQjzG5AZXU5aSDsAb
4Ji0tWHyT7hP0LtD5ZCd4v7vrO00O6+6GT42MkNpkQ7X0Ejrtdci1w4AWe2wKMKQSt21EeSfa6ot
ikmOnB3LDnTnr9TnGf4syh2MYLP81o0N+tm8uVhu8r2p4p3CCb7DoP+EDirZ1QqckjTvzUHdetee
jnFJRPqcpKsIx18SWpsa1OJaDN2b6hoe0Li4OMVHTuMHSAxyrTIbRGqaP5G6PkMX2NShPOWZxfHV
0ebm//B1Zk1uAl22/UVEAAkJvEqApppn1wvhKtuQzDMJv76X3N3hG1/c6JcKlyyXSxJknjxn77Xt
BN35kJriIe3Gr1q5d5M9/SZO/KcekISvJvKXJMmrXW/SLxMqM1nCq49rKFqoC2r/zCleoNtpc7u+
rcaNUOTy5GypV3BQX8xh4xmvthd8zUY5hlp4ydFwq0dZ2HC8HBiy6LLwtVWAJgjIWaCudUpamKXk
0zDBmUgtolSXfn0dc+1HFnw2pqRfrVKnLMfDpbPlNXXM7pBufh2tNo1S2qCvpvhR584fPuynFVIG
G5nBNQlip5bICl1T32ZVfSdoQgcpOb+pNvlFM12fZb0cBK64ojaC0PEruA0tEo7UGOlxUvO1ZYZC
bVJnfNF4hBS3NcwDZHnZoahvAkgXbFwkVCGkxqo5CNrD2gI5kk/Zfu1VGluahsA29rFsfQZzKfLs
2iApwa6zGNUVE10L48NQgh9cx+1SdvgsDLI5D+VanC1sXHlNq78pF3FiR4S8az7JkupBDRMthzH4
qVr4LxxL9g507XAtVGQVEHxEd/Y3F6W/13fRopy7ssHfMrWkfrsjp2xBuk6JKSysO/01FBbGexAg
h5SMLNwsx0EBAF4xwn31ysed4SRZlPY3AI+Jx3LpyRQ+xH/LoR+MKbMBWPCo6uK39Kz1Vv7BQQJh
lmNAWm3XTLX82BIqdYH3ejvRbUc0ecWTL2hDXPm5ztdagNmDV7byftFLbLSBiNwO1xTCZqy+uRTh
2EFES4EQVNL4IwZ25zqG6FEyJCkn+oI0fyzRhL1MxLuB5rKfOqpp+x5PNZMEIxRFca9Hp+aUm4E9
3vxxx3GjxbPMORgOwGFM2xzQtgQXrJcriPtTQh44007EoocL14BoYLRVPOrgD0nlZghWRoK18GqK
k9eAxh4xfoTDzaybbFmPCTUdcJ3d4vePRVP/rCrvGyGgHZG06FdkeiWu+bIh6o25Tm8T9MDHhXuV
uPJgOpMfcepdoIV/r18txOcgknhqxI9Mk2+ztHlzQEeMJ3Eo951h5KGvxS+1QrBqS3IAHT4h75Li
fmTmJL+bEc/HNvT3ObF/O2trslPT5ZwA7YMhJnK8p/K9QNm371vxWMvtM7cu9poQUp99r4X3M68H
89ZI9Q/GcmDZ/J4OIenag8e96mGGQqquMk5E6OSOTU3YTYNXHobYJAjd9cPMpLfoUzJSOoqcg3aA
33XPQW8CC84ia3AUzoNPtHEPI4yYuFa07crgLcETt5IkNCYzSqVAPhLAIOb6ehOYeIaZxscbMNt9
Dvp13wpOwyvdHWsQj85YIvL3oRlyLd04Etr+ZOyltiIAOk9CmdktZt67AfHIgbLx5DW45JVymQr5
H2k/V2x/027WiPRn2+Ug3X7VAitt6zYiQoz3WHUzRyObAIkEs0ySBGHlPktARw/16vyw8yXdk2T5
Sngd+VydMg8egUEF6XE0Ox2GRXgk0qINNysVEQM9G2ERAc5uRQNywmJ6UoHLlbp0xwS6hd0Mxdlx
sRfh67wkY81UT36VTkAeEyZQ14A6bPXv+SQdEMDEDLWFemm3wtg3RvCpt+6d0CO8FaZ+J0Grg9YI
S6ky3nSi3ucBAJo5zlnUUBVXS5buSaO8Gx2HVVAWhKNJgDazLOJ6Zd9p+5NJ4PTR2uxnlEYXtTnz
oz3EvUpezK4Kjm1O4brWm4hrQKlEpFzqgSMcjsDHAQ9P1Mv1ecA284CR18vRUy5zZu39rFx32mYR
GnP8O6SqHgYtT/Dal33uWl+ZRQWRkkyc9/apHAzeAXvV6ETnI9JGfLIcaraRDjUap9AMhldQSvdz
u3w5sJJ308j5rQEHzlgMJgzxAGY4k/x7MK5m92V6wRim7uBP39J5oYG/ZdR6XhKXXoPhv8xkPGA0
qvPgtRptkIFyu2+X6Yy+Nd8NlocCsN1crKFA11Gakina2adA1U7Y2Y/tUDVUcw7zyQlcaNbg+HPl
8NH72r3dOuvkDVM8mP4GLYqxHdOZGF+9B//teU62tzItJIOACmez270AO7xne8lDkDCc/Yw3Lysj
xH2EXzY+OKNGQM7UQ3AcvPo4jrNHU3MZ42Ih50F5N91QOo8Ow4391E9RQB7ggTGU2nHB1+Hodrz9
yvxss+KOgzW8ah7BnIJ9j9DBC3LiDzYOwlCNs0hYR6XdvhEhd3YL1minK7A5CQ0+qX3P6q2M0Lkq
zD0dPRaDVBDfe8G/zdRUBc/adWAkbQvsoPZP4gAxgNFShgvYtpAK7551oE3TLs4cYZ+g5mGpzEiI
q5f+oDIY6cnI3GSuaHwHy8b5yX2GEyDfZj18JvNwUxEe8V671dO6/KCVlcUub2tMDLQdr+ScwJHC
976cu7He/o7DuO0MAPmRt2qOqPVWo+UcnjgCwGSA0f2YQB2rFf3uumOvMAnna9ZaPerNsM4dGxiI
SLMR2XNZJW/WNIJRz+TeahdW75LF3p2MewlRYZcU0thlFCRRyghm7t03tsF6lyXirAInj4MUTn+j
2z/2GHgH9GYPOS1ZukOjhbGwqnayMS5pK2n6ME7eMD2Ec1Xfm5U4Vtu8F3WXgivPjn1BAkRnCdAU
+TXfU/4KrIJl4uhyKd9hPJV7pwG14Gz5q193UWrY3TtKVYWA1rgl0cO+TZ3xfsid8jKv/UvRWv1B
OqyofNQ4BjsNng7ugOt7fkQi4HOflK9bz1HdyFAj07hyI2ssGNZg0q2So2yCp56LicZg96d0PiyT
Nb4qHpYNrzjKVDGLNSoUjWJzi4nSaUyj2zV98d2DECSMBpnzQpDc9nvBE9HBNAwz+HuA2hXVkZ/P
O9dtz9gA/6jCvi1RpFIT2EEIt+iYTo186Ib1zO8sxtWL2ci+/ABzC4mYjP8Wa4xKzPhoJeV+NoaL
7KlrF8jjMblG5QHcPpM1ULPl+AIr4EqWI0fGnnWYrxMwperDGLLfjSU4c5GY3mXNuyufGN/HEMi8
/QjSgWMBpYElYWPm3g/mel1E3FoALdO4stq6390VIEn6AukdlMcGzQSAxL+1qt1oRVvP2Gr0d7MP
BZ5OyHJpJmPmYz4EUvvxljK3nN7gXcZiI+WuSYe3oKFDxKy3ujRrFa/e9FGI5UU15RzODReeNjED
CwxlzZ7QEnIgrz2JTRLJlfrzk5gIutkC8Kplex68FqsIuoSjRQvVGaTzYGP53zUJOVcLsA2wn2bk
NcTOKMD4ipZlVXNv0ibc2YUmmdWoz57zc8rWYyAd2sIDryUX7q/Az08CJTdz4+3Cpi/JxCgs8A5m
cRk2Eewd4Jl7aXoPiG6ZDXV3nJ4ZyaHqiy1+j11rt7/W2mS/bD/H3mYPcHId+sQrVwG96HnuCzbe
UzfYL6bVFJFN/tsxk9w4S61hiklH3nMdxFuW/cm8hpc7k3nf9mC6UzOfHov2lRRJv/JPyQxjxmzW
n7wqHuemS8KmArVWd+tBWMbhGmsK8fIPlmwm/mJvis2JRo8ufJ6XD34b1MehM/WB0I9HuGcBiZEG
S32wGud2NS52Qh+e7FlrbwGQSDZSGtc6uOkHZYUN5JARmkS4CCLxUq2/CXvRoZBOfuAnrUcSevLQ
XE64M97TLguirQSVoBwW0HG7cV0P0d1EDDxWGpoR/Q+vMqlkwAh0pZ8d807CwfLuGSXbJ3u17q5y
8xNugZ8a4lqTyQoku4tRObFfINzcY2Y0uq7f47nx47pGhm84J1/R4sIw00jjTAr6sA+AKG6AOzMF
+G9FSbQbhpVNiO5AOVa39aZe4IMlZ6pi6IbVJm+SoOJndg/zKsYn3bf4RrOKlNyqC8KO1BGs78o+
aAfaBL0zj0qGyE3qMQj920/IHWzx5vqcY1wmRQ3gtuM7ZgRLyNlVxdDuUn+AsHHVPPSuYHTrwA8v
6CoVYCBkkOy6ugbMZt80dJJ242WcnTusx9lxI21CVbwTfjA5SCtTxDwB7P9alCEyfHKXaYLQdvQK
FhdwZcjyS8J00gC4Y5/HtgnvenCbp82myptK5vNsknpt+oPrau5RwoHROVhP2zwXIb3OCO9/H3t4
camXkhjcaIJp3v72p7oByQjqZERXssSNQzplUfIDzc0GeLTOIVlJBNPkXr0vuuEXLrZH+gzF0d5s
wqfQf9KjpUtT9j81kzwkVOZd20HNgOfTm4Qm4jqWexJ05h2gFMoD2E7k+c1H7Et45haX8OvSel47
3otqfuHZdeQuOXepQ6sZD34A8qE8wfR528zqoSd5KJRVdgxG62DY8HCG3MWzi93dLJ2LUOu9oxiP
VeXzOhLi6pFn4YCl6cHZdt7CtYm7tW049wJu2mcTgElttYCYO6C0tHeRZ73abf3kNFdX0VBX0WIQ
bafmtwQZzV4TrDI1FmZ2IALWYH8utRmTM7Ts6MiqyM7BapTyriq6Luxtwwodj7x1z2PqDH+DD8wN
nXH9YKfZ+W53l2R182jALLFHqtEN3wcmdzoLNSHPRiascMalwcBvgMfgz7SOs+IZQYpgDtkhJqpg
YG1CP9ecp+Zho1PZqIe17uhHo29Iu6T4HryA40xKFHZFvAABttLacdduZ7seiLVv1hjFeLVjQIXh
kiz60Q744f30sG3lG1QHC2kKYTCEAbD6IVSnpa8YhjVjqBBaRzlxI+wpff+1rMWtQ4LZm7MlEgoQ
lumEPOrHra5+0rpHa5I//f1Sp5AjpEfMkWhRMPtpdl50Cwo3I30qcUbv5u+f/n5JOzAxXs6o9T/+
4j++/ftkR3wL8osu//753z/9x1Pbyoefy5sU/sdf/MeT0USN534bon9PS93//eX+Pfb3X80dh1W6
aisRzv/7lH+/xb/HkrkYD0TM//z30L+niUX8vy+9UP25lnSG/n/P/feYgWo/NKEW7v899u9n/sdj
N3pdWBH/z9+xCTiYIikAgfR/Pq8HDHkiE/3893/7+9x/78+/x2p7eMSoe6zH0b0hfsK9gVBZzThs
+X5NRnFKCFP7+x0wIvfm759szeA0JoGw23PuN0MUaRLm9rztPV9kr6NUPaB/Kz3+/XblJGU7CFWM
qUMuMzdBCMmjukGEFRWgmP8k6omIa/rxZv1hM1U+egB+43l59QZdPkzWUuG49NyLaOftvCCJcTaS
yyTRYB9Q7+Le3YqvvnHtfd641i3MPnE3Jm2zL1aEVGlnvHro5XcAS6s7F37ec54g/HRt7kJddSdv
3YYLnRMfssbfFCz5lnGGCmEJcB/3S8uxPGd42gwXRz/LQKW/coYhZt2APLKL+8ahk0fn76jX6tTa
/SfQE15MEfoJsZTK+m9CiJfi/EVh2O2TFji+Kch2sJV8O7oj/SB6QkdnZq9nWbt2dsrpja4t+s5u
F+Q4/YE3ERevbGCXCggo8Bq6ltddsRvhAo+/qH3EKe+oCZDe7HWL9EJnxkcmm+/NMvOo1yqlxs1y
vGIrR668PjGfQYMK63SulLFfGaLgkCDEbJm/jA7iUQ5E2bCJV0KMfC2Ce0eFARwwhL7Ahyn+InSf
yZkxAbFzyqbjBsdh8pacCuXkiO33ONvE85jmh+IIqLmpe6kGzohTzOlr3yxTys45ZUQtkxJYMk/K
hR2hUkKH82JdBRkZooSN9gbtUnR533nDNZI7poj7yYpMzR7swYE/dhTqUYe4gD2domRe5EU7ME1y
Rj9I0YAzJ2B4hpwW97AMH0KCsi+uwUzrOphhT1zc3p7KLWLuHQVL8NEmrMPpUKKXgHpWfilh55dU
kiDVZ2fXUICbvJNiZuAnFW5ruq5nyrJEoAnSzsWg83TMRudo2NYnqg/z4jdTSO8IvdPmgVQxHrsc
77gl5Wlkv40LJjVEb72v1djcegYCS+XOSziN/cPqoQSZVjA3/QTfZDUJFpBpSeAtuzq85t3ATscm
Q6JAusRWsn2okrC5duzx5JYvM7IgDopH9OBY4Vv5e22v+g2FrC1rIZhlgU9oFtFDkUzH5RIs9wQu
1Gdh2bDLOLPOOPnigeSJskIthGNElql1pBbfBfU8Rl3ngeMZ0EAWyv3jOYDn0Silu7oBfoUjZkeR
SwZCsaG1It6rbuvv1iGIOTPTp63l9TSAYGHbOfdUEGXNzqrhWiS8rMQAXTKoygqlYx/QQq/7STfU
rcxkQamIx66YjZimGYLB+c84rJpUCjKi7c4qdoHZlmfb4Japs1DnpbufakXocgkFpTJexJKM5IPa
ZaxMTmlpXb9YrYWcq7HuhlxwjOi3LkJhA+HMoA+WF0sQrwN3QNrgsByq8aGdjDuu7Tous+44wjgD
q9O8Q1lO9n5A2pwLAbmXFD0WsKFomrqEC2y6MSsncphFea1LfpHIv0YwdsSL93TLNEN2jq6StiCO
nQ8jp13iZdRfvuyfQHmDbMw4OwoT7j8xkftDZ1H+zAiqrmbur2nqv70rM98S3N3NSq7PmKuN9Ybe
V8CYfl3H4ab2PjxkGTvFHOi4MTXfTfBUollt39M0mofplKSedzuVQdRJBLez76m9rMYB6MCT1OV6
nujVhLT6JKS0h4BJ6p4Ty3acHefXPI4/RhoDPgijMAfwwEoDNiDowcuN6lTOkCxlqZvIVbcm8ugT
6tM3Q0/vhWan7ycRz5bxtoj5m8PiN3ZqjfKp2JWEvkK6oyG6IEH3gcErI6WRXPux1JMfNfKe8psB
4Va1HKCBVRLtdnKkxcGoJMVJzMYBrUMDcI3aX3owIemY/b3KmgWLW0LKR7g2w+/rrzLJ+t3pt0+r
TuuroIG2qcVYuac/V3RPqljUuS8XQpc1srqtFd+dIlrYV8lzstDp6zM/2nIVivYp87cmstPpuTau
TdOWfic4ef5f93Nyv3T5OzWXLwMO+94qWR6RJSnL3ytR0R+GG8gBmmsexAO550T5GcSaR8ncxSOh
KsdUWO9rSZIYc4zhWKfIfGZSqsMFJOWWjbS5Zf4yB9nTLCXi1Y5lspGICszhYbb020p06QHnJhNY
dcvoJfsoOgQ3oO08ex7hooLAs4oo8SQhc5meDq1cA2xO5bMAYhqS1PI+KE4MBiKrUXx7S/85GNV1
pIxpINXJgVkCcbpz+tLWTFu8YkEUO/nfzNfoL7nyOF97U7mM2wr9ATKH+2LtvUvmiwq6+tRGBEby
XgSuvvRVkEZpnZ96Fj3wElPUDeLVhH2F+b1NQxsRKUlwLt+5lBjm8MfuWzti9l3eOM0Zvx/dDI8B
wDVhkRX7pkg762jpM01gvRtmkpL17B86v72mtnAmtHkvSXujQRM0UTe6zz7GCiYubXHqYYVxb9KY
zJvfnC44efdIxnxytb0sIM11yCJyPThdJqRqGPDtiBnJDyOsT2uZ/WOROzdB0x3UsMDOmJDkIUSl
64ic1m+nWDse7+90qh1O7a1CGmFmyx6GWNSbJBRs6wi+rO3fK+7w0BScw81tOaY0jMaMyJVcNjET
94RTiC5uNCczzmobDiRGcngk+Hyhd8zSuUfeyJG+SOoLVtZXQ73BXS1Y7jLW5aW/tmbrjSQ6tMhl
WxCX6DEKQSX26YOxOMjAYJ7W0n5OZ+dGDMivh9xDPZMYvxoXoGdpJxfK94GAZLdAVDdBmoWMptLX
pldAEtzP6xpPYGMHmy41jkizQB2Od5V0n5mqzPte+IglBybeqqfDAf6CWy9pomDAarcYzhksBdkY
vfdmLAwC2tleQdXYUB6QGXUTZPQBO3wuw5nBGkmlBO2M7DEOyMyKam50i4MrUzi/JrSPqR3f6sTR
IVRQ1V+cvioBNWDn16WmzUlqCEmLyUTuzXjq6uWuANMRrtrXHFjfS8EBX68DGtQKH8FGdsh0/SXm
Zj3i1yDoVAKuKbsfVWX5u252vzez/fDTFklOup60d6pSBiVN3wXoUo8NFLD9klk/uSRQ03mPlhz0
O9UL81/Ij7syXX/lTOho2wXrS47SvSVyJ+y7sYvGzDxpDoaRm/G520b1TOM7MnKXrgDjvkNvMoqs
ZXenCzVdoL+se9rQGt0V+Wu0n4wE0AptdtokfB5NS3e2Sj9MoqkPTgGYGRrvL1220TUTN/ImzR4l
MSejsXHeTuVzJgcumQ23K+zV3/bsPCC08Q6aBDnQ2e4B292PkRa/scl5D92DUL3JSw9eWaF3GXJc
PgdjDu4QAhppVT50TfCo5PzRbMI+w2/Ld/IakRaU1RkqsGA8j05mNSqsq4HzcBm7UoS+lRGFPP2x
YaBCbvZuTAFjxxvHlknrdL/VbnqwiZjggzFOvnlY3bR/oNWIBJ4wJY/4ANU/5fBQ90ynzEOmFQO1
0gi3ng4SXiIHFnZKnrAyd7Rpuj35OyvZrD/bQeR07uSbXcgHgQkiH8n+3YCHRnVe/GBooc+z0ccD
U0Wi7Z4p1edTVl0zRRoWDqcfQVv7Ab7AvrgX6H/PSrXN+e+f7DaDa8vw+vowxva7dPRF7KXkQe/A
gJAzkNP0FEM2n4HdrAGVm1v6nCWmJqNfy8Q3kkotR3aSaHQaehO1olJZbO+Y1fTXLLs7//1it/Aj
CxikZwoLytjqDM1fTPYfsL8tiMM2XNPk2jap5tD1XMCfQ9mdHWobqIxrH9X29tsoexnJLfgshsWk
+bU+5gr5cKloBvsrAp/rP2kLs/3vL3lZTztbMq0e0e2eLdd7tcxljd3JvwZkEs2UCzWEG787NbVH
C2rcVgg0yM6zNLnnyhivbRrOIdc3JwB7eNwMLCgcSK5hg/Ai6RMhSm5YSEF1mOfWQ0eufPsbE7gF
L3H6G8IVr4RhX2eM575YYOQtvTqNFoHVtc8ce/RdgIsJ5IKqQJOZNyOTUy+ASmkxmYFPS/UQbDML
PtE9zbUthFLnS8NHpPKdJErjRe/yhfNc5nqMAG0XzUPCOuZS7YTCIW+tHSTNI7di/InDrkB8kkuO
wCUadlDF33nFsHa05LcZjPdSzZhOBDildJ6fA2tG50kSBg1BFliEVCdba6YSlN7+dMQmOjJkOg3W
dkMaOncka2Ja5je5GNKjSqfYzfpvcN5PdKS+ESAaFLr9ew2rCLumSZ1KjAub2FuFr3Bd8o/qNArj
QJzwQEVSOzE+0rAMpl+y40DkGL8mrrVokegmFfitjahVmvo5rMuRTX7ysTcFeBnwdKFnBJ4DShsn
Ws7UGcmOG4+VS9lK/94MbtdOdZegHpEYuXhwYGXeJ87MFJkrZT/g4GROHOwEOuOlcJ6WtYaYpcnV
dYyKBCma6M3KtqNGnIATNzQJdm81xMRhI6fcb1Zwq0wZzTFHGjSVL1nqfA/2jZN5cIZ4nbOHy2Lr
nTtQQeh+pctuO5XP4EzfAHVSWlAP1oP9hsS/2ddiAe1V0DwbyaTBPJFYM5Ekvt0hRFO3aJFSh9x6
mKn0lTxwCilLyoxQyzWZk3e8urYXUd+gZmQxJTYFpeHBzJDnWxBsXW/6PSEwDgkuOeTG0EZbQDxa
WqUcE+f+YpRTt1/H9XY+livJSp5tfkPCQVQK+OhEBPShKe2XFB0KATN7ahy5F415K13psZQz16iH
5ZyvTk0yMC9T+t7HaAHyEUT98d/FyxDEuS5BzqYw283aUqEE9XOt8HT5NC5cjrMCnO1YbJSTAZkr
A6VGa2TPedsg8cklNtfebtNuOGEE4F1afReEIs5NeeN647u2F6ZMvYteiSB5a6IPGSADna/jTqdt
7oycy9JaA/uM0qi15BxVPenOCS2ynIPqKQWYSHAbMxevOVDyoBai5op9wpAOzH2gUw/OBFzW+0D0
LClosrfZ7KubxiD9UrvksuY3g9//Rm307EnV0N/9w4CMtNqe02XbPPSgwtHBM2dS7mfrEDiZOpAd
0kp+MKHDo2gyBRln6I+DXyBBlfk9YBq8mf61AeRXSFH6InQUSVqyD+Cu0WPhTcJyUF053W6Dwjc9
mgb+XDUlA4WPTQxVnRxavR0Gi2idAK9T7o/rMW2SO85a/tGgCweA88BETOyDjlMPuRJY6Jj2cuGH
ImHRsZrmB+bzAZno6J0MsLM1feKr1JX9g/dUj+zhebwWUxCJzmICSmHPglvFWn56gvFt2jBvdySH
YEHy42BBsJIUVLIQ4OgbRI+NJMp0KJiZlAR3YiOkEgUChnCP6UGHnq92nibbqi7ELfShYyHH27Sx
hKQ9HV2/1w8ZOXaoihisr/PFR5O3G0V+zgxKP8LI7J0YNea+RtJC5JRwP8ksiFsaIKcWGdXUB0dj
y06bMKDETiXS6QohCuekNUy1U8bapQi1F/U7Xa5p7zOp3WLaerpOnXdLfmiOqZ2Bv+x7L/a3Ij8Y
FpF0EAvBgvdW6EuXbc1+tphwBD1MclIp5YGCXWvfOo+8mTp3GJrg9yoQ91NzNWZcDOt9VlREFl+l
wv1DuQR/qOjuJ8FSkdQzfCr247NjF3M8WcNXwugaMqn/akyN+RDYxlM2XlpqtL2RS3SvgkxoW1v+
0bL1x9VxraYZ8ySbtJHyvgRBT9RbX3+4jrjN0xltsxInYxk+O/btV/o6pIUTAHkvl4Ux7UiOtZOD
h6v9k2u0b4CaMc91pCQsm34uQZicTYP8XEqoCK/Pg1+QKZhsx0a/y94xTx4zJ0oODtrUp+w55LZp
lCkmRLV9Xx8TPvk7V2PLZancz4HYwmUjwfNKcd7m8onWxcJtxNkPV6gbqvEknInVfX4IfOe+aJFl
GBWMRlY/N9r85KasaCJin2pKJY8Iso4YNLGWFvdjl6HsAzc4rx23QQotPWmybrfkWwUuGxVcisg9
0KzjzWj9cFXfxI3vRD4/eKS3dxomjwhG8rA1W6Hpg4nczBVltbPsZ8U+xD9Aj0hCmKeyG3vZntfc
OSCJEmFuvi+okfcTlQxZCmD23YLhdWfnN8uUU6q0LV1dbXwlEgWlIZnF07F5omXJb9VVl4z3PHLm
7ntq3eM0oQIVtvVgCzzIScqG2yN12lGO5Qd3oMsdICeeCvtX26WfSBNsTIgOlcaKebWnctYHDMtU
khIOe0/dhoqHGGnaDDeTBm/Q6+1XQC45Y0uNJRLKNVh4mID2+5qThiZBGQj/jiCAIirqRu9VLn5d
P7IJxixUNQ5W8AHwjI/qiSCek207RpS0bO5KoDQqSoTmyGrR9r71aKj7bquiPF22OCdcZarseu96
vRkeVgUuN7VW+8iBJQ3TT6lRtfVcovsS4eqa9equ9LmS2noMsF84r5Yz9Lt02KyzFtU7GcWALfqc
TkbhFNig8kuhy/u0Eb/sqeJ1dOuvUvK+Ff7CLR/4HCKt5ec2egerXf0YGA8GVonFCnE35syfo+k0
h2ajT+Z2vh8j4oMi7tEqHrqrWiRDhQpzWTUeJCnOc1krdYypyGEogRfaTwMg5wsXHX17EduWm+9H
xJVWY2w4ooP+kPfm1zIvkMJaAwGIsd5XXacPBe/o3kbhzQGa9XoOlH+o1f02JBUsqSAm5rRAAH3N
vuHJU3ewSt3uOlSWZBGUdbgJRGjdfLavBf/fLwlMw//5dqWBieT6RKNjA+mw/dwqkgayzPriY8/v
R2UNB6Up3ddtanfCLthuZ3Zl8pKd0mijWU6/a4vbz9HeT9dI7lyyTI8Nt9UejR96CzYVnyMFkpu4
ZUGMU+IxduRozWPFyKK+kiDpkMrePZJV9tdS05A2M1HILTYRSQtaApkhSMmvwRDLDUlcv2gx33uF
QD6+OJ+92d8CtwZdV9VtmKwJXIKfg02Dz0zAVTvTxJj/mnk7GlEzr9nOWuynrjXeZ1sGqCGMOjJl
f7OmTLEJYmEx1tNZIsXZoA9FsBHBU/vpqUHoFJb4kri2bwfXAt8sBMnrhLQzC/6tHQahOD7ILtiW
n0ZnPUAYuc2082316w8VbK8EqgFizcub3Me7peYW26nNXTc7110qQU1MrtWRlhe4FTYBO8mTqMt8
eQO58DTbdIe2cT3VWZthjcYQrlALNib4FMiXe3aft82jArMY3vvFCfwMuLaJYFS0Bo8w3YCeDwiM
F/t1qAfa03bxMgU/66JUoEAQ6hQ03Zncy6jikEhAWvuWlV66L0Z3C7mpzp599j28MrMG8oLP96aS
Q0zgqhE7356DFLObDMCc4sVIaDcRNE857/jXaUHIkJ35WG3kJ3Og0pcZGb3DIshqztBY04/aLa6m
Q2G0sV2jj64nQOWckCp4Iblhw2Zz6MbpNnjUyNyjMZ2Zq9BezyaUh34lAsKImbZgayQUG/PRUj8l
GeNns2PkhI1Vo/X0huuXSz6vXkhscEsBrySObHVN2CH5xnDaB5CcxTntg5hmWXmXDd3RvUpbs16e
pY0xoJmno03kyNGr0/dxxME6MR+L5by8t870Kzd/1oIVHo+Zz177mDU2ytziMTWvHnjyusByf642
uqXeED9UNZrnYV7co6/WYg+Pc2+hmaRMqm/z2S4icjHksmq2yr+qsKfBWMh1sKeb1EhXqtUBjYAz
phc29fRiiJoE+dkCYgxO6qwxJllDPp3brXwsrHo4VKa8rH5KDEhp5oDJyxAAI64B2z50cmW6iLNI
VfcdwzagcZ06ZwTsKT95EXnnHpYZbvC2Qq9Na6w3hBZ6+75Z2kNOMvSOOwgh5vJf1J1Xb+tYm6X/
SqPuWeDmZgTmG2AkUVnO6fiGsH1s5rwZf/089Kme83WhJzRm5qJRqAPLQQ6SNt+w1rPiQ2pZd9Ii
EKitaMi7ES1y3A9Lezi+cD1+TAJxmxsIHufwOKDMof6NcXHK6owtxPLPoeG8lVEHZ3nSbgr5aml5
dqgdEMcWXVhdkmUFwOmxKRYI8hLFaqJsWkOc4ailAFle4RgDYbC4BmZzgSljxJJEKIeNpnsRXHT2
z8TNHlPPLNGFBavcGuRtS3JzzDYrNga4M+G7jqZpSAbMZfXwnI+8Lko389kBkrc8VLB1quEgVfWM
Nuor74Pi0BBOGgzE/I7pSgSttgkqemhPkraKe867QOXTHeMWrTK2IhPjrz4yVNM7UPeenIiN8tt8
2imskIg7i2BJE8KpiypvMLSV0xJM0MfkOamAk6GuiCyXE1PSCRtlAXg/AafJRE7urRAOcjMNl66y
rwweP1aJXokrm0rI6tGaFV7Ntx3Z9FlTfEwLvEr5mFy3WUhHpsiDCs1xNdoWonlA/eyIJQwHhjBZ
YeBR54zJE0SDhQk8PlikWi7lpl5k4dYaP6bFIzoEyw6cnWRcpixGK5QzWhj9dEwoF3ijyORumnUa
a/WGI6dYL1RoAVWpbsJt0DSvY26RKQvJpoAuue3S6REc48sUxMfcCW2uid6LknUHD6DOTqaZXVQw
5ieYPngrECmKiRWnwj61wh74A8PcPitTtS9774KhhQwWXi5rWFQb3UqIgKTN1ES1o8QA/Ip0hlIT
hwHI17MFgphsrl3CgpG6k9qKbN2TgqmcRfhMe9tgCzSQD45q6I2ZJM93PN818TIIQG2wHKwGI3mO
q7NCx7wZYnujYp5CE1cuLWjJBaD+Hy2OztroXwF13SUEghdlcRUI2gTmUFepvrehda+jgmMDJzRL
i+QiUvvSGlOxN8nQCgrWEJ2FN0gZ0QVYk3FqI6lWfbFzOFQDRliALYe9BNq8MS2V8DqnPtXYoBMW
vopV1Ph4mkKOY7LRe56LmkKbbs46k+EELZcxXdULfXl0G+EXKTb7QZwdFG1+a9jvbdOQk+Ss6yjo
jp24xyGPsWQOjsTRIjKKUWRpXnzO68z30qjZGG50IHbkbuoUr904upkwEXKqEjoU82IwR1gfmcWF
N5uxhTHtWHoxLoRB9UTnJtdumxS+411N7C1XQ8iHzK4W214refqBxso0yViEcdcgPonUfuZQW+E/
hm5l9TmIL2+DtAPHRdKPPps3hAFdN25Kpvss65xps2wXp745ywg4jle6NzopOKsWny7aelyUAnV3
LOLbom1fUy8DvGVLvDDBSXc6fRtMxJKYM/HGObFLANa3bhkgmkDNvGdY/liJ2duC3ZkO8Nbn/Boy
+0+LUSVjBIT4JJbdq4qhVVfNRHwX07XLk83X9PzFnu+DkdhHr/gkcvE1W56sgS4qJiTMLvKU7XBo
3jauQ0xRuWAUzM1gRM5hCrCl23iV7JZxkRMF9A7oQSI9wSUOS2lTT9GbZQCdaOTsrQURhjMkLmJ9
zjCDfiZV/aQ0cw8kejr0FHB1H+6QjGIVULiRIzNjd+2Sb8TAIoTUj/Ri8UmrtNkEoXhMneEAhKs4
BeXDFGf1yZyL21aR7F1I8MqBujZcFLgBGqCNMTG5rPs7tsdPgTP0qyaZ6LDBXaSNCSQnl3g/6B2W
l9RDnjcCe1z4TAk1XlqMn6MFq2hMPoxmRD1ZcOIEUy6vTTPYQj3nqkJVqHtbSzRP0NpTwrVqivpq
4pJBYvA7LUS9gao0IfQHOEWKlsshm0s23ametKx/yz3J8Js2cMx1rprAz0U6rBDf7PCGsN7xMhZh
qHLh90zbnmz6vdbixfKwJxkEO+0ZTsbIF4JbMmfWs2FbDDwPQtXVKQiWS2+dbCJbvTuae5sE8blF
8bUXcQvsj1UjY5PTYNvzIQGC6c3T9SAG4gGz45wXtDOdru/MWN9bcXblKgKkUk3bG1SE9HkESds4
E6cGj2HdtNk+1KpVOat+X6vZgzzOAZ2a+Ls5AiKk+V5zQkx6TKiNsZBYu54CcQVv5Qge5RIqJ2AK
IQk+7oA5tbSWuEPMAB3kSE/LhUXCNUMIaTeYOmd9JiQq14ijaa0tzS20UINAEvVZwT3aZG2MLc4s
vzwj7hH98ArrjfAQWUw+85rLrtWykHFxmqyNd3aTD4GuLbYIFoyOSYhTyw8G0/7Q1oCpawzLLEvj
vQfpqkS3vvLUxl3Y5t/3oqfDtMKGwGQ0p7oPC4twJtLc8kbn7x5eF1BFDnSeqN2xvWLX588MbCx3
PAZ6puDFyvoJubVV5y8iqAW+FBvrdWwe+n6+jyvG8LUdvJNsAEGv7hCXoWglJDLArQULyOxZ8RfC
VSA0XIR3cqK9YWrp6xk1AelaEjNJwNUwRIeud/YJWNYiqf3B4kDfOzZXAYdAI6JhLkxZ0bvp0PY9
95pUPVbRk7oenKG8MaaZZzpzLLBnK5Iem7kCWxJI6hau076E4RhoU+VH8zVAinXdso3C+PnssnHl
Vsu5rVCwe9purCwLw2N0xRCSeVcNNa+qqN9AF7Dqo7grhgCaQ2wSnmyxt/nJ75GsDQ1DYUqKwHp8
C+vLsISyawzSbk1mIUVR9LuhJN8Gj6O1VqLCR1WiI5d1hcdptmle2UY0OmSeeRzPSerdaKhGirR7
n6bgR9K2NkJUTdvY2XSbRyC2WN/jayUXtcmC7QBB55jE6tHOmgdWfNWK+QqJ9TM8ABGnz2RCZBUD
lcgi1qdLBVUs0Yixkf6kheI5UMfImFBOrpoQLQW03RpfKhf5rEBjPpnQLKiEq4G1j77XF1umgYZm
P6bsshut3Ck1LcGHMJBYWu/6lovaoCNxwZ85r6cwkz6cCjpclaHwkgMrkhpg2VrvjX3sxjjG2/oK
QzXzwZh+srFO+axbJzfPruuw0ZfngjqlebeP9DQ5GmB/+MGsnGLUbHYzkz/QpOahkJT1Jegp0aIQ
UpysOtGOG1PHnzgDqxOdYx4tj/o1ifrXKk5YJzA/5PnE6CTS0d9aCt+cyfR6sf6T4rr8AhTkjSQZ
02iDU8Mzqo2CG8ODhOF5nwSCeDA89A+atlOhz+fWEZ+EZaClaoIjmGO+LNRGOun2OvMiQoxNe1wN
WVb6QBCh+dVPes4oCmjewNmqXofG+FmKGw5LRHXdJnU/sMOeZhyIVlsW+wqBvuEgYywJuC0MRBDa
iF/ZI+ABEDFiEgid62xGH1Mfhppev+vlC7KzLxEUtIgTg16ZM3VsWXKkgU9CE+4y0pcmFoVNhLhm
xlVB2l7LHpnAkE3NSqRGfrNWIIDIUJWSOhxNFMLQVdXlr46bJofAmtEUYm8gcG6oTiXjUBJfYIqS
ADc74ciOWXBRYR8gsoVpGl5VUrVHL22+Eh4/4mkn8p/agLy3hrw/m8uBNzxE7YAMr8jGbZ31P9At
svsU1/Go1TsJIwl7YUveo0S5abBNMBgHpTiTt7bBKGwWj5p6jR24C/qMcqCw8VOP8+Rrxvje545P
tiPxEU6Ib/1Lix1Cl5nXs6BYRSXpK2lUsd3RTil6q3UeuvJiWEtXVZhno+TqZZJzO1hwsFEY3Qmi
qtjm8gfUS5Y/jCnXqsjvh0kcam/rSdqh2iJRMCTeDxXuX2+1y1u/b/7+lN+f97dP+f7A/8Hn/e3L
vr/H9/u07xDD/+u7+b6DX/f1P/1Wv3+J399usayzgv7f/y3+3Z/4b9/q991YxcbMJveA3ZEZ5HdC
Ish0FszfOYkh6ZKMTJQp6i04IfKQiFHURV4czSJbpurLbWNArnT6fm+vmBmtvt9kFj9B9Fs+4dfn
/v29WOjQ1i73FYXYYrlC/evtX3dFPGfz8vudFfZkYDHZ4Xu1PlhIBL7fakKNb/n95t9vJ/AP5l+r
+G9RKWNebn+/qSFo+uurvm9P9rIk+PsdfN+ullX+7/v//vTvm0bi/uvd/7q73x/6dXe/b39//vfN
3z/47/f9vvNi1jvfDYd3charI3C4RmeXvMRhEtFW7EPSRY+CYJi/3qtgZf51+58+9P1edsnEk2dD
SxZnE+xsTZUnBPM/kC2/hLGGMXdw+mPA1EjBXIymmYdh+UeZKVDD5S3Pco/ARNiYuym9hddjiS+x
MeWwzUN7wPhcmWctcN/Kgboq7abxMtImNtDgkuoLzRKXQRYGHLE4haeCcXoZsJju0RVodvuTjBIm
3AufuM47tWyJik2Imd0vsuLn3M33qBNPaIyA6DXs2lmNTKshKgcYU3hNMXK9Y3TSVyQGDaFr4BbK
bkMor3w7NB/SYIUH7yyuOoxKdO2bIg190wFdEBOddciCKxzFAvH/yo0Ktaprkzwf4zovnFdIDpus
KcrrJste+YY33thPW03JFG0KQq4o2QJs0R8ZDUH+SWB16ZtuGcvrU0tFWKfFstQkDnJGpDwFxnWE
nnu0hLVtxvAOMZdk4Rb/SMTcbMpiUNg7235T9T6Ix0fyF2xWYwOKkCnG59vimzWtiz4jNxznJFu3
AXvwsh31tRTTZ261Yp2mmI9sySAkCbWHIXN2fd6qH4GrqDRy6tZwcB6jpawt1kNDIaxkTAk+/mxV
E56QO0b7Wsw+iZiHCYsRXuD8C4lxueq6AYM3VWTQVZdowgGEiJrs1SBg7BGAFGnnAbTUBQ01pgEa
rCP0qhHOIMZlsj2Rh014eq2SPTMC9+JH7ml3eiOIVkRcuS2cEUNU0w2rLEiNledq5dZGQIEqRfPZ
tfyA5pv/iOpHqwnEPasK/s8wPaewH1h4rhhlvacdicNIZOQGDf/MntOU79MYBb4clsat0fzIdK68
Xr4LbSGRFaLe6EaGSrc2iQ3Py/A1aHue3FjAbc3iopujmZW6+aJybL+BE18YQz+6kLwqbwZFaCaX
qTcgNLQ5F+kjXYM4Cat6ic1mjfV7xbBlujGUgySmms213RTpIdLyHx46M6fCZWhEQX4Oo6wArb1L
IpbAKHQYIAx01oPNPBnq2X0qxOh7hFBuSIsGIuYtqqf8zjK1r7l3h40G7GNNMRHAuTRupyy4iZ1d
2yBgoP96LwRDalDUI2GxeKdg2t3oMTGcCXPMXh8Qp+NgVEznqfzy8QbRAFinJyfOYCu2lBvJ2GoY
aRZIIwmgz6iqcIbW3ddYNOdMK249GWWbNOkfzeZZpjFJrFTletaWWzNjXUwiq142KJ0Q4C1ojUUZ
ZLbsZPN9GjZvBc7YdSnGbKfYi6zZyrPDD9TezSHhmCaLGyVOeK7J2pTxA3oJJvaSQXjQpu+VgC+e
o+1ayB1pbb1oxuJDig3BLKDEcFCKO57Tck3kV6Ksva5AhM2mfdSbCpE64a2JNmIELsRm7HmhtWAE
LL4S+iVZ7y7qLveRyOpdal0K4VHSiR75SR9/Dux+4JvTh8+5h5gE12I90topdl5C5PzMo8OGuM/1
K1qL+Qoben7CRLZvFz5+mIBaGx2ShDZmBJo2xfU6f99seWivJunM56Cbl0A5zEFElKPwW978/qdh
7AwQ4Z/e/f1FijOxTEV/zshLxQi63NH352tzs0eSHxzrvCnnnTA70Jr1cPj+DJtmrqW8PxM8y0YN
PkMwai/AfdC/GN2p1SXG/RQarOjO/ZzfupCf960hLyGJ1kxsOCnDSN/A452DwkMHB6wyG6HAYvyD
TBLjCrxKe/ckC+xIc8mIkokhG2YvBXhhEJY32oe8aoYNLpxXNDu3yK/jnbZoJCVBwacsB8EqyXaz
BVbbzs3wqXjHnmG3X8XpjTGQblvSDFNUQ+OJPLRd0X016TywhsP4lefPSlKno7C0HZ5X40hlPITH
NIxfwZYFi9/9o7Nh3odg+mhm0TPxAgfhJFFchYi2xFYXKE0MRsmaAyFiYr9Ae8EHwNKtCKvfMUAY
/UCIG+ITRgAn5m2NHncD3wHtIzhnXjWH2rY/LW3e63aJ5qSeB1YazUtt5OjubLXnTjtkdBbyQ49e
5Qn/t7EJ0/zC3+C1650Hfp5tKK1PQyT3nlNcrN4c/C4GYzTNL/mU7euEH5AYko1XZdfWbLyp2OKS
M5XwcAiim7z5AjFIHvvuwa2hsNlQjQjHRm81VP5Uqke9zRFAIDuOBuELE1GvGZxkM2tY4C9ex2zD
agzGARr00pihIPU+ccL4pyLvimxv4AscmZMu74a6b33dBC/odvwRzSi7Ddj6kYGShxunsw0c4WQs
BNO4KxQzAOIWwVi6DEjiHlgzGmE6D0+C2ku/7OMsEfCUUqtxR6HvVDQpSpIWoUXBXR2izxnt/Nxb
D43jvnsBZWpmRQeH6chkIvjXJT8K0ROohcOz6LoDr5yvoYRu0w3pB2Fm2wUKqPT2o7S7EHJ+95Tk
za1Z6Gc3C96QhsKtqlDJERd4pjFa0zIjQUzKYJ33CfO9pj+Qb36rwrT3a894QjpVbsjJeplsniIG
pSIBgg8is7EjtxfY+A8ldUFnXwjxekXBcGxwAa4ix8TJ0wMjRYD5qvL8NMYZuU6TCE52M14pZXsk
VjjPQ5zRNVqtS420TKXIdojVWzMUj3KKD460CFZL3lhayl2mmtPU8uAmwj7ZDtDX5sXOlsAmHWIM
RNp87p6ADfbHfubqX+jtT6XtM9ugGvMohQcFCb6PUDjENQwXoygRle+cFJ5i775O6X3GJGUl+/ow
F1CaB7c6OAI0JZNAc12PzsUdeU4LxhX+zHhkExSFuTar5HOsQW0JM4TGG2FKw3aDBi0JeZrSJAMA
ovbqzM0cY9MK6meOK+MQ9W6/QUG3DiL3cYrcYdt15r1mirMW3aGnBVcCB4TtGNL1KjmwEkEuF7kj
LT8TrMlwaVjyevF2XHUQQbZ9Z17MzMSEZx0BcSL3d6dmtzi2pIlzu7AP6aDNGy/k6lWWX1jnVx1s
3G3V3epTOpD4QVUBl7M3O+zzLY6gekB3K/t4kw/OHZ0DfDpxaYlPxnpe+PyS0BGgMaxt1/3qBBaX
gIe9iBNjH5XhRot62OXeuSIbcl0mAbPqnOXPaAfsbpvwRoM/WGRQa4UWYq3WlhKJVCeQeFCdWms4
TvPHPEsypocS7Ae4yC4qCXsS8EGiuNq0FUUltTarRj8hAWKlFd2dbpDVMXFl6fEzuEgYo0bw1zAN
zlrb3OTes6kFn6SPh7w6q6e57FgZd9WXTJtLPi+oZIrPucJGmI/MpFvnjvwGVi9S7DxcBL7dfoWQ
hHT2Lmwj+n6TjOKCkBF+iFPtIrb/VPf9qnNgfin6CBnHZ1OVsU+WKKGwoc+fPPVxllxNVtX5zbCC
VXdMxxwJNbN/AhJaAloMfLtWiFuyFW7tJ015Jop313nf27FzZFNOh2YM89LlFDDDy9jqyCrUm8nl
Hoak2rFepvYHlAT+tD72kl0sdMgdhwbwwZYBfREV10RKfugVkelmmd9y9a4QD9afrGDpbbGjFYg4
bMo3au6YdNn6q+9w2njWAgalKuiAQK0BSYAgDxB6t5jl4ZIhCSrHh1kwPjfK6nmYEclM3VMbmj84
Tr1133DkhOlJIJdj6hq4vIRKG9WYXGK4n/j1r6oEdM84RT9d3DYLQWdb4JDTFpC6VmpfXeZW142M
9rlu3sy98eGwqFiP0UdsGK9zjzKJdTIHRMMgWIXeocmQT7ITPIq6cXa5VWm7wmnvyll7A+HIknHh
FXC8cgkHsc1fNo/t27CCdDaHLHExc/hxhz4yttNNbKJyL4LPZhjTraxZIelKCJaGb9WA31dzRkZ3
Qc6gp/DokYozD0O2/WNJafp/HVR1iT8aOucv9X3PH2W1YBAj9V//C7F/v2/9J4qz+l+GWf23rzB6
K/A5vBV//Msny36kPT//8Qdf8yvPyjH/dB0UfuSICdshg4pks19Z4Lb+p0lVifPDWEBKhH7/jzwr
6f5JMDf/kddnClv/pzgrw/sTUgUxkrxzyYTzjP9ImpXp/tuwUfzJJssYyRH0x7/8c4Qn2bLg9DiN
fBRA7qfeoYTdiJqg6R0bOsGss7DRACFr0yMsugDPcg1ONyErhn5LeG+HxCyylC1+Ji1D9jdPVV3/
WArR9TGmgJzAYgQ9HtKzQGNRLabWbLcAneZE33hamZlc2VxlqqekE4r4OMrzZtVbE5SmwbRBFYNz
z+xLZlogc5IoLqNNILqK6AU3qLRDl5tmerFi3YIkxTI/kZxLqoy8dWAJcBrtFOg/9AFFDoi6adAv
ZDN14tZNLTfjjMgciOFaXoywvUt3OsbDAvxaWY5X38xtROeth0QIEI4y5wzVa2PKHqrIYk0bOuE0
32S1QzCBq9VyBvSZWTeaLYeEng7U64a9RcyilT14+ookUnvW3KmufK8UoJQLZ0aPraWz5t31ETS+
6xLhCCIfF0fdS86mitFxpmT3SZxXa952JFbO68ExhYFsqMyiQxrZ1niX6EnC1EoGCWtR5DeYY4vR
g0XGqsvgmKlHtjGkFHln6PBQy7sitL0zSre8xhxWZN1BJESgHDrPRiwamUVE+PLoJsM2K0lK5dKY
StSIZhuKGZ0HXE5knFx1kJQ3To2BhFg8PEOIVGp4VLhP1gDo0UdhTg6wNbC1ztDHOEgNt1okhvLZ
9MZiPJAfTK7ISmpZ6l2Ecpv4sU/nFo59tvDDJBt8aOzsaJonjHZ29WIbAklA3+q5JOjFSnCwj3Nl
nYYBr8cmlGCRqH3B/BHqIe3gkkDliy6VQ1G745SMhkPUOJy6VKxF8plYXHU2CEnz2E/YcbLYt40y
vTR1Zdr3tjtFj6WJKOlTkjKa7TtLV9DKRFjn/BZ1B+3BaQvn7M4hm9+8wrnJlaRuxksUsaFkHAe/
fV0nVh/delk8eb4tPSx3M4PMqsNx0szSxzCJDKJjG+I8juxYaRibnL1C7opyvuo8KLIfodDces2O
Z3weFa8yhFl1jq4eKRznvB2lITFmWL2eEq6kwcpoNAP7EzzIamUVjtPvvCD0oEk6gB4WcxGo7YfQ
q5ZEk3KA3bdTZtxUvqqRu27s0rUR/Bq1hLShkjY4ZFnVtmeCJ/v+R5ehNL+kCvTlhkV6XTE3YJm0
AFMl8mG2wsChRjF1Gs5Ro6KHYzJlDbCvkUP4rj25BisZ3fxqDbNlejjgodpX0Qy7JmlqyCO4bWLI
d3i0qSp62Ni3WiF09hsTJFC2xIHenJmnMoegPVLJxR4sL7w3GWdCPLXMdLx4od2/2ZTGh1TDHrES
OXrUzLJr5ZsjC8iVmypKTtxGmCVcaGuI95BvjRAll/1RxLKI08Ur+W0zIT3JXkw086FvAq96bV0x
A4g3DMaRlesl7tUEmjGHWKjoRQ2t1tJnJsBddKyDJksuOSqvDAT+0NoXO+Aiv4miarBXNiyqfOf1
fVhc6Uqa9HxzRGbQzE80mQ7DVCe3DoWlqXHNZNKCpJhgF/1RtY5OgtLsqMEZV6Es4ZikUO/ZpLti
kg86eysKZjiN9H5RGwTNriRWCFVrnJrFbd5blbeP88gLjvqo6wEPusbJhjIUt6FRKUSq6PjjYutR
VbEvyIsuOqDCz2iYyr7Nc4AuNklLCqAA8Q+VF1Xn8vuE5pHNOzT0hodxhMQFmqgkI/WImWR5VAi1
kuvC6WtoshBJe8H71/PYoFaUIYdZHQ22fo1ewmOf1edoCuCD6B+5q0lto4GUUdR5btnC6FRzxaQN
iy3KlpbzXtcdx8P3lDgo4bHOO2sM1a63SYoKzVU8B5ng4JXJ5Ldu5hD7JW1gF1EQMpIpCQ/Z5YpI
u22aW7Ei3Ec3pxP6GA35h6ePPwMr1Zl/kxn9HLaaerYDswEaVZfOMwHUrQ2D2gYLOoMuoe/Xda5x
muVB6fMCB3VA0UprhPSHyO1FhAh7K5ogLWTbF07sEvOBF6w/0YqqdQEqVX+bPeR1jP2DLMye0ixK
JMyqBOcSIryY8aLpyWfTIFYRDifzRqYAZWphae/jlz7L5oCHT3cqYMIlCj2tkvE7MgFl4EZJPPoT
GZZdfTXEURwddAZs7Sulqeiu9W5mPkJhPyH91ooAadqI9HUX4zYafoSZ1UpkZ7GF6RKcHPKQURvV
JULlPq3FZLIrB5LjxruSqZQ4JlZQuTymNrJXy9UEzlm3ChCrM+okxoWtxKixBjBqCwG8imOYSqvE
KsbgoQHVqy/1e4tVoRBdttPhp3Xv0tM4NHFANLRoAfMG+rNeh4/67dwbk7eQx0Jbts+LAx1EXe3+
DNiFWx5nEtq7K7ISunLLm211DLl2d+e8yYV+UMQszycQ2lXwWKYaEXa4hqzZwyBh81RjBG9U4Aok
xyK9HJrgdeLk5Y2mT554UoQNNfekAxONJjAkzhuDmEEP0zW7MF9FbnEm96i4q2pSk5ytCEc6cYaF
zLft2nSnS2QqlfNKUYYFS8J0hvgKX1TRPUDurIYrakLIbAbkYGu3sCvDE4yjpH6C5F/BO7RDiT+V
1yB0lNzun8fSTJJjqAPF9gfEtkAUlUZ2VR2Gmen3o2Qg7sxqOYKjquKiDvaFX7eE0bqRzthhUpS1
JXxXiUU+Oqe1vsugituHSVrwtXt42JlfQyPFJ4doY4LHkhq6305dZexzBl4wpjW24T+mQjZfxpg6
4ym2E815ayyTRqppvYjEuDSKIQ2qmFLMXaGUR3hp0v6IB34tod+VrTSGdyursTCyLSLaYUwxKOxG
OZLwg1MgtasrXHbBcDVHHhoYx5L9EPqDTF20uyD7NTIE0HknS+pYlkzae1+6SfueSCOqrijF5DSe
xCDM+SOochI2lDHkGNEsVQ9q5bhZ3950rls3O+CvwIQmPdRucnsAKnAKAGwgTwzGyHb1I45ddwxf
MO3K6dEjiXEYT+005XX/EVtlCMbPYx8w/P/pvP4T9VTCNL6bT3rC8LPcvKm3v5qnq7f88x9/nOP3
zyZ+++eO6vsrfvVUmvOntC2hAyPXLZ0LOwm9v3oqTQg6J8vivRbZ4FBkaLeImVHRP/5w/7Qs4dBt
Scc0IIk5fOivjGDzT2nZpkkiikN6sEGB+x9pqgzzbxHBdG064widOkG3paNb9t+C67MiF4jmiCCp
WuOudeJiRZgUsN0RaUxSSoca1EGgnLfBetDdDyj5DCgGWhBen8xmZizjPecBs/hXar4LvxBG1zma
d3FhlH7uZXdjv0zRHETvMmng8KcGF5eyOltN+Il//E0YZb/uQ+feTuaFT6gzYDey3WBPP7SKl3mV
OLswrX33ZgViEglC3L0m8hyCeCU+IsaaqMc3umTUQxAitvm4fw2tKyWJvpQxPNNwCp/jWD9zOD53
xCBIoz7RAq8pXerjsvhEqoyA0+irJdBkC56UKU3vXADaol8wX/F6Yi5S0aNndPslLxPs7efo1e8O
I/Fcr6+ZN9arlJaOReRVxy+/mickn4k1XiW1exYJw7gWX3qZT9ExNqYnLRqwELhJBpsseg6ICMbn
/yFNSaRA3R9CgFmwmCBnPhoF+puYfRaYdpIC8OnNwrgvq2YLLp5ZtmpeLd0B0SiMtx6XL+Enm9HA
la1K7lwAb/SYZQLwiF6mDDlzhWHHbSjlhlHsSjE9hdA3Kr22/G6az1GW/5Rt2UKAR3Teq/qk0mKX
l3DjMrtl8Zk6+qblbJ1ljdcZoQYhjpTVrxo6IBUOEFEXoxgydqdrr9vw1iSyuCvn+4yt6rrJUfaF
VDnTa4iSKJ0Rg6KMdI3mVKVcShrK88Jg+8aqBhEATqLQZeXkTieZTvd4ACi/Rpp5ZOI1RWiNSGCc
z6Kg/0gseRpJN9jUeCv8opE3pEiW1UORkhq43FUi5EvqJccsO48W44HGYLmQpBW2JPr7vODJU/Tj
LvOKB5I3hjUQy3OCBbtMZzbBiKQSLn3LipW2BfqT7jUhg0DtlRiHZltzjWvJXfboDA6Du6kw8/hG
hvFBZRM1hF8xQt0S4fBJX2YJk72XorEA4TriIDEi7EjDLPcg6W/BX4+rak5wKnkY2uMEy2Z6hrWP
Y9N0UwBjxSfXFaaLTrX2hgnFNq16OHbXTqktCCyegw7jtLzKr4SWHrRcB73gPtq19to4iwjRjWDf
TsPDJWAXtYo09+KBxOkbUhZUw+B9xi+jA8yN5BNh259aXBASLXJ97RYEdsbpT2SYLd4XEk7i+lxn
4ROs9Bd7QvKtRYz2ESvEIIpcEKlp/trXLlGZTMnxzyLgdHwEBD4+smFbF/39EkEFRgc+WWIDEBlS
RpghuU+VNfqWjMjcMpxtbdoPJKAadeK3feW3LNSHIfxJmseIeTcIVnGWbZyiPTVpc+042d5u8Ka2
Bjtbh5W7o+MH78yVjnpwlbcjadoQAPCDdE/eVILaEBC43eyGlyTKA0J7UyV1P26te572NBnLTql5
1L3qiEdkXzN4hR2eoGvPerg2wGfdJOyw85xcFhErr6ZBwphArveuCtTJKopHoIIsIsf00QnK+yiV
N65wP8C56OQZeOiOw7vlgzQwGY1SunJ7wDBD+ByJ9iWKw+syKVjzBzDhgX+vDQPXup3391bbu34j
msdQ5tfMmKAJIqegBQCqYrnnPs02fZGXkAfkx0S5gAHD2gwuDIxc1TscaNtRH93dHFQkR7GwD5jg
K0VP7LJhZTRPKKs7+xLoOF65OdyymXGRGeAAfrIz7dQsSVY4d5/nSTa+O/RgJt1mTfqvhtTRu3bA
xnugBHb1lICfiMYLpIktJkt92wxs9OEKnayW3caQn5Mh/2FWGM3gRN51Ha2vRrCZFjSXthy3jeGc
Zd/em2HFzlHTPLbv8X2guyztjHNBZ19Bml8bQXczajh9YkK/xsak5mvOTdgzr1E7rqM/3Cy5Re5M
gvc57oS9gfbM1um/s3ceS7Ij2RH9IowFVADYppaVWZWVpTawktAqoPH1POih0cgFF9zTjEOb19Ov
X3UmEMKv+3GNIEjZWc8GfRHEAYZD7Y83em+bBV6d7ZBz7fK43E9Qavp2V9vWjXEDYxSsO9wvPkWB
t4A843cYVQt/wkvtqg+8B1fwTm/gIGfwZryzgWssMp+2Jen/Kd8+lK2Ds9N2Ns4oN1XIZGQqacyp
NfHp29UF7YnQem2aBN64V4Yz6iUougcrp8mSDpytrFzYwnV4LapnlT5qVX+U3YVRswOR2P8cqTJl
/PDPsIGOHcZnDD/I3hU+1vPhVObk1KKQy+jo7BhJKrY5kxZQ6zzmwbhW3aG3zO9Q82GXD2pL7Bi/
DFzFuO9iQC36lcEnj3zafniFYWxUUTwakcH+2t26yThHWgnmqnb2BR1I7GIBYUqHWEXYmaupTDBO
BxUsaoKDutN9eqYT3iT5zETBXxryH8ewjZUm8g+6E365nhGg6N3nwpy4wc8fqCrMq7LjDxSjZK0J
njdn6IKFqDejWzzUPOdLqTPStzrT4Ktl2j9NR7z5CnV4GzqEeqF17PNMuyEeORQqRg94BVwC/cPK
MsZPT01bZRhnjhkvvR+fJ8mFw3eJpQzKvhmACww9uOh2d6No7DxkvcClKqbVvN9gW1n2uMqW6Iww
KTqM7Lx0mn0qgozihaZeR+gwRzfQf6Np+q1r7LrditwuKTFoZtw6xY2ZKXsWtNyFTn2JyqGJWkio
C8fE5lqSw4+MnKRlcvGKEVpBs8uCkc7KEX5iHfylkaXtlJYLvDDTEySHep1Zr7Q9w3fmUr0w4am5
A+w4c3wBBd3teple8kzdlM0ar+PQ7EtaEoAEV0wIa+5s2uC+1Hn/UtK2sdRaQVHYimkS5PO2Uws4
O/CFeOZa9GdCNyRr4ay4jXhxNB7rpJB7g2bvpRdn+8mG2ZBrBmNwjMZ4u++J1fMNuDOTrrZIL3Be
AcfzyApxwbqFbl9HWOBLafGtTzWqpQ3rOzvVNb+NyygnN+QsREvmWWNa0JZEGrEMOCP6EnkkcKON
YxsvCNblwmEoVcL0iyTSY6WKNyswgoWeeke8ExRuOwQKg1F+lUWFMbRInrjiSbhYX2nKRFHmIAjB
iK9Gg4YuFzXWdsUbjUi7UILtE257jAL9uUFiyyg0Q9ReAIy7BFFvPQHgWdKQ8CLIfRPzoXPH4xxA
3kTQKDQceRK/ZQwPqscygOTyOu8bAGCPVHHfQmt4mb+hCkIBPgGx09CpVyrR3/Iiw9PonXtyJwsj
Vkvlclhoe5ZxT2VPYW+Tbxjbt6qnrTJpsEwOsOlnl1KWpzeqEzg1NfKSQgYY/IT4AcPF0q3gmPCG
zl8JU99Dma1GnfMgbQwpuExel0JGr0Zc/6Set8W3vXQ7VkNfF/YDMwIgE73x2+fxyUf4Lpovo7R/
sWMOHPZkdjTIEyKnQMHcdFZoLd2RsFA3YhVxRHiXjfnetW2wAeV1aVAVIhG/o3VuuSb5Cxi+RqDu
2Hx6M16RsW72vYrtbTOrNArWPuiRXSWiQzx0RyL1TyGq+TL1ocpJOO11DU9yAjhC5PbJgWi/9Eb7
wBPA8+KBW3Sakz13IPjkhMwWp6WHEryaYVEpnqcT146liVZ87MrqS431x9CBAAkbyh+i+OiqgDYY
heqGljV6sMkxIp+Jz1QLZHm4DoiwtqZvxdR459I/5wbd4xzGtVosoykh8j3ySpkmH1N80EtOCwya
ed6mVG4ahLGARnCqYG2olw1QGZb+RPe+yfpRdQH+FePsaj5fYXGyD5M+x/0y5s+1bq8D+DEzxyKO
611m8fb1nfeOhlYt6B2ERmmS68bd0d8K26Zkl4US48CF6c9Jaw+N4ktv5MCtIs9+KuOQ28auE+Va
N4xfB4+YrFd9q9FNWewBq9COUFOPwwm5byHyJLoPnDN+itq7E3l3IMM5gYRmw/huArXBwQ8I06bm
cJBOAONKGHe22o+e88LbReeQYb5Rgv4KK28LUWjnkqpKpm+8/ueaPYmE/4HSVUZ/HQOPobgwQcuh
KHRbU+70rHZxB1ZvvbaGF3stJvJoYZd9icLsl63d4/pwXszUyTbwm4ngUhgDtKW8z3+Qsto30F33
MPFHwDLPoV3eGz/5+mcNBtxzNUbj3loJ3Y+By2Uz20uTP1oZYMTsnJ2iBIaslP8Sh9NVjs5pei+G
7AKucxO3/TXFNFjz+vqVzyGU9BydL8VTRXvLRE7GHbUJPuu5dTnlpRwhskpfe86hKcvwYKAa8fJa
O64++aoPIwuEGq62MEe5y/LxZMe8wwPLV8sJL6EepLXPtMm3RHTtrTdhlyiLP6WF+8pm1SQByaAH
k2/ZEpuPx2tged8kw+9uoG5MeEYAyH/SsidmJsA0qPnlKBUBirCMG8HOftHmX80Y/FR0fiIGuL9Z
IM7g03ZZX4jdMBAWiKpgE8wQXgRL2v9CahA67lbETikzNLbDIBe+0b7pRvwkTLahhFNawCIVD7cg
MjnztIytQoaDWzuqqGjiJ1tOjEgFIix5s+kjtwuwTUAIz2XJKtJwzi2a8t7F4ZGChGAF2C9e5ln2
A+6Dxz1gEOMM1Krgc/owj6STnlJvpT7dMvuyS6iD9jDX5W5oM8YIOke4IKYtyXktW2OqMevot8Q2
sM0GxlXY7Y3KzcXUpvzb2PA2eyYluxi+um1fQ0ZYy17jCeVGB1coCnaBfBYhXxD8pQ+GlVg5Mm3r
dBvX5zXLUtTB3lT+Pi7JILJabp0y889RNj34kkO7XfMB6BMfhTlYL71NAKrsIdDRyLJBeoTBDTSV
9uLhnnJRu6RuuqNNEd9cIjGEpdViyutu4wAObNzhk8tGvzaa7kx/4roxvlUvN53vam+tF6DAEwB0
e1L89PUA9OyWXgPim7+7pxuIEieiPIOorKVdufHZ6Pb4isq30MoEK3z4UyXBc0G28BiFNsM6W6yb
trcfW0ue8zDudhiNCYWN2LbB6P54kLtx+kGImCETsmk5bFuEEQ8jmOo48MjQa9HF9Ocf1a3OSuzM
0LtyNp4AtfRyr7tLrfzJiGRjeSzvIimLFewhfbA+A3/Cp6/bJCwN9ukgP4CWTq8YxugRSY2XJG6O
Uw9NuaDmha+F+Fk3QQjW+nBPmzF/OPCE1nFWVtyqdZoeLDl+uPNcwiUrrpPw1kDNMDpL8XHpzZea
gv2AYdcbxC2ZgFjAGgNPmLTBtsiKQyCLP927tWV8DaT/YhJmg13oXCg3eeLc46AjbyLbF/hpJ/M6
ROVj36mX0A20fRWUVGAxSvQGtqqMPjRydhAgJI97z2mHT+ZiGJyJ/IqjVOSvMvqjlprfHX3dLKjv
dPMNUCqOjj29eQkxNDLSLV8XDSihK+hZCJ6IZfy1bFilCCkpVAeCcuvQmRjxzS1K9MHu8R91Kyv4
rC3vGVPBPamiuzLVyqOKxM3m/azInqy+ZZoeFm9pLW6MdDkCch1rYHvU8+hS8i55ffUZlLq/oWXu
SWDvWCgmLyc1aUCM9EdRlTN6nFFJ4LvFzp2u49zBko+NvVICbLdVA/hzaYxbRIHzrekj5NKJRd2t
7Z9e3wlt6LecLkTu3bKuORVNcc3pdg3ge+4mn49LDfkmi5sLky0c9VM/gly+Snc4Tmm5rTUak0ag
WI5esAa7k48egz2MZPtzGA0c/IyJ+FyEQlO3cAo8tgs4ONsc9uU0T/rnmy3TDAAEn75R2Hs/iT9d
sBx4qRuMl3K0mx39gYtM9/xzX82kBJSz0FTjQre0FzOPMMgHyCF0OuKtx1nas+OrKoYi57cLFU3F
StCTIAr3SToWJrPWfpomYqJFZZ/NoH/ruCiXo/2b9zVhTBCsjdlvBbRRYzSvqVc+0xAPaQLnArTq
g3TNCEzSq8EMZ8c8m4JVZz1/lbBxiSbEwB/sln3Raw5Nwzgk9ktU3vQ+XzJpMk2WRVvkm7xt412r
2cGqTzusakW/RlRzllmo64vRRKJJoKJiz8xXxJWj9SSLiyPzvyHurqVDxJLWr0MZyomlJ2SRnGb9
ZhIvASbehTJPQ5jQC1AzwqwH60u0vbMsQQ1Ejd5fTWrr9vR4bq28/cIS+5q2Q7K0M3j6ke3or9Q8
uELN6QAikCn4S0rSvDuQKryuBRXdALZmRwybeACOIsquVILgP4/6lcFomNbN6wBz+hCaxW6Q07QG
IsCGqatDKLV264X5YxHI38EldFxJBRY9fAAXlu5r9DngXHKnGnnU0cVWFIVfwxIbuVVOp5Z7bgAO
RO1FRqNIVvq72UDBO045bgD6eMzncFYSv3T2OTb0q5cObwxEtY2P98mnt2qDp/pB+KQcLCm2FUor
cQc6N2F+HLHmfpW5iXk7ACmHEuMD/9Ib+go+HK25GXX93tc60gw5BGK0SbdleM7e2008mlHD6yRN
i2xCdZ7/o2vcctyq6HeyImKcivCf1jnhUbDQN5emcB9Ma3qpALWtqzjYabHxyqRsk3U8CMnIm5v1
/dLX+BfirrKXXvjThs6zPh5zisnYCjGGCp9brso2tSCdRNrvnbftLv1u0yXI3j2Ufd9ZJbOKwvyM
s4jOZD3UkbKnLZ0pT3Et9S1fQyfNdU8ZFYe3q17V7covUE8Lf9jkRbELCvHIQI+wlzVQBt4C1XEf
IOxwg4SbB18gBSNK6KXhCrg8K2P2O2gsP3HhTHTIA+SqMsxB7WNdUj/oM52w9VPhx8Z3pq3HCERT
5hz7lCbWnO/S0KDQh5P3bk0dkn70AfqoWQ95ta9VAT0i0fZjcCgylApH1dsuUI8aIGZf1sVrIxOw
MSzzPtkMJ+RhrlOHUHml4yNK915JJ1UM3mZpVe0tCUV6tKfC3MVKXTpCGDvT61jNPO3qFIA2gwbB
Op8go9I1tSSh9yXiU6dmm0mN5g4O8K2tQVuMSf4q++wl7saa8MuXJkCc+BXVKZq3poRUX4SVugg2
oQWtjy9EmH4zS7d2wqgfIvpAebLTsz+ivwCEdMkVRMnSAEmL5gRVsOa7Dyr4k00tzq4wMCibJXqN
056xUcAHBgob0n63FxyHmpnImAo4Nvo4gzkN6wu3BWHo9lLK9B74urVqXfupMW0ed0Nn12DOtbBH
dlPQtQBWhuTY0829Eao8yFKH3GLRgatkGB11V99Gv8RSbl2KhUfWQONaUAauZAjm/GBn9Lmv1YSe
p7fOyA7k2Eogc6uwhbeFlAauzor075+uiO842a5NpV9ZOiLAfuJp9gl0LQ18mMTapa6lH6Jyz1VL
LqNoQIfVHMVNLTt7nvzr8Z3g01nT+tHSMs9sIpFATeK3aaADIQnHdJ3qNCtPBXj2siCIOVIR0SbN
mzFWZ61DQgZfMO7AARNwxRxBWfprwZn40Cv+RpGkh4AqlI5D5CJ1uNBCNd/bcfvTtE+T3/6aLctR
MOGB8wfQxLk/7mWFeUNq0NBI3SB8fWQs7IuOgOe6R22k3eMjrrj89Bjwtn3D/4ap9xTY6QXrzIQm
x4rdO3vTFt6q7zgYZLjV+fgwTLaAYHoClkI2zJQ0kHRsbismTRyo7OHi2FW9JBL5QO/vj6ZGjgY5
AI5kBNFGx1GptRh+gpahB1eWWQFBxBn3QLuJpHjpUVo0RYVRfdQciikiuBrhZF/Nmv9ruWI2/Vm3
88s4FDbhFHku9HJHszud5EP7MHRkqh1pfsc9B5WENu8p4eWqHN6+Mcs4GY3lK5LtPkIt3CLMAxPV
exRmrT81xNSx2cNDBbhOKbDevLvYHrE7uuGRsrdLk3Pwt/Ob75ZM9CGODZNajErpeyY2nO21uYfZ
Amo+/kDI+AhtwNEk53eE7Q0KwEh2oWoySx2Q/Yv3thxvfGys+EFXbODQLXWv/fSwba+9GLGjNeLX
vGNL7imD79nEQefjq5TdS2b4/hYLU7aN/Poigp0lfIEWUfyF01kUoUsrjKvxiJVrzAPUk8WIP5nP
Q+myG9ZOWJ26WMkXt6cIqrGtt4wKWWy4cyKOSF1VaxdRkqwdwukHy8xG2iZ8nBaQHL5NZy+xV5Vp
FnAo5JZyoJu3Si+w83m3rBEMMROJrVWiyTSK45/yR4AXbfNWMirx6EkmkXlgYm4x78rF3hIw/0ys
75yzcfb3cWpsGtpS+Z6/KHDID+6ANlAXcFsY4+jhWgowcAI+4oJ52ntX24c0a6v7WEFVyssND8A2
xJ7xQASKn6AZX4RyOfxQLAIkcVG342203V8wVPR2UnticdBlTpEv0paNXUdXjrIu2sTzK4+vnrH/
C/ibRZ+PvNeaC0pq1J2VjlNs4QefY0N+TAYOOPPCThkvztwJF2myBG7b4bIZau9bU1q8Lsfo1usL
6bj0ZrWwg3DTZrNuWhg+NSeByd0pSv+EtPJ16XRviibNJWDPD5BXz5nFzaVEhI2RoyjrxZk778PB
+MCaka3w650rk3eJl/utkyR8OP+RevtKQ2oCAtOj2rLUt6mlMUdyzJWXEqsa1Z4AEFmYUX/rCkIQ
dshKVhJFCcTO16iz4NhYu3uW97kQvkcNBHAIHvzJzOIUr09BTY5iPu4xwnS8kCJlSs101dwzs3lD
+d4pQs+08RIt5oaFkhSBCpJn07V488tyFwQjrYb9Z5Lx3NVlCzcpQ3HkuYkT++jZsHItg5uHETs/
KiJkYLm/vCHTIsloh8edd8476zbQVQ3LiooKIoF3rBuIlwHYiqe8qFpuBJgSAgIqieJ7pj3gGIDp
7Ii1Tw7Q354DPJbGNqo+OvMjlwJamfZtthyLOQeBQWIJo/zTzSfQPwb/hMGrv+uE13yIKHS3hFzW
MKg7lIb1GpjgrwlXdqlmpU8P6iM+Jno8qYEfQmIckqNXPTxkuYcbt6zfdI36Ct8eTxy812Oq6gee
s9Fp3hIHEomJPYhnskIOLcULyfNVEfMIUnydd/0fFIabN9U9JFLnoCXHwjEXKfGMtrObA3VTMica
mfGJb9uClYPrnlWBmU2hkrkctCjr+pETlRNDgDkxHM9QIm8YlYD0dW6xoV/hiafmCIvP3Pkhfxlj
IlPm/CdkPscPMmeBrX7bZuraKRvoip81MCmT9hho+RF+I9ombSyp2Z1Md2qfCXHmlcdIf3Sngwrk
KesczltTza7Hm3ynZmI1OSjcwszUL2PBuSBHS7r2oBlKXBIhHy29d06JAVYWW6OAqk83TZv0UH+M
qNx6sXcWpRi4YHScAEqR3etpYP4twxuhpvzu0P3EusInHrLV6nafPHPZTJ7BoX1OvLFUcSbJM7lA
Gnq8GTeaeslzJKtPTHgoCkn343SFuv3z/wiCv9cuZbj//KrRarVrPOZg8A83yhXWnQV2xmn2yVk3
lXzUEz64lj+/LOx2V1W4O2c/2bWHfHnEUWmsDN81DoWBQaNuJguZPc4RhKuQGlvsL17OLaLBn3bI
wko/tYAIs9GDFjs2732fNwfLx74TM67eGSn7LGggZ8+HoS9xCFS3oMbRIcL8yjxpDWi4387V2evY
JjofeLRgEJAat20TYrdgnneOlL9TouZX818iW2ledWnvi8CQp9Yx//Ov4+7bVIJI1ORAQkuI5T0J
QhNPpu/uJpVkD//8ijMP7s2IyY6PG2Jj2QK6kiBG1ts3Qt4esw22f5fmrG2QmTjlZU/hayDcdTqF
clNTKChT/RU0EOMJ2xsurR58YqCh6aISxB8lFbs8z/Nbjm//KJrw0JEbfk4dwcRdUroV0CkdZFl9
NCZA0ZUVmFvTDW846fwPOyTq2LR+tDEbOMquy7EHkbzYOFPlMx98gCBp7+h9lvu2oMsnDbk5EYfz
GF8JwsiZq3D8BOneDCKxtX3zMws0xtSjC7cUyOtGt0I2f0EfNcP0rW9RK1nj4l67eg0ikIlq59nG
tuvxSMZlZ+zLCHoaJQ/r0AjsvzGTx7oGzjELVBfOUs4iLP0egbU85S3pSM3SxGWU5R5zIDpLaYoX
OlqzvUFqZuXIgXAbp7ebm54NcKcfdaadoKH9DF5sXcfaU1cHjGsGwWuIS/OVWOZ9FBzW0jqNNqUg
DVZfOmiiSNZThJPjNTZc7Tn1u8dW67NLn75RLW0zAfTUOWe2ecBVtcTJ5XABwISq5mupTx21aLpv
fWgbftvRTb2D63ocFFPq3L0I3b6Z3AtKibM1aIPb1CYTm6B0xpN0oe/CSkV9oJhm59gFV/4W6ocx
aTpshnBY2VJzdnzu6aZImTDOwImxHgEg/3PXoyRsm/o1oYiEmVo1z31Z3q0bw31+sCl8CjTsELEb
GTvdU/OJOv7hatZgBOOMHZS3gOU7tYjFIw6vOskMf6wE47GAJoVFILDf9DPcUIZH3AQ6JaZw2x2s
3mBwkXMNzXgIfOVdaxNTOwRca+WJAIhZRNpoMkKMSEMCTdWx6aR3akqQuQvuLKjnRie3ttEtiyGi
ODam1JBWWm2FzX26ZRFePvNzoIgSqHo5qwsVHQnYo7HAhQ8tmcFlrPxs07oGjhkRTccw9KDef+ZG
ILmtTeGjbFleI9vCCeQH92GEzIXnbrjard7uM9LwzAf7G1+Sd0USCc5YNiBiNQ8jTptnT4u1m5SU
KoQsaE7wGWLaXqZMuoIyMC65D4tBm3F83tgk26RBM+1AORDBSY4d3Nm1Bd5sRQVresFYHm5jAR7L
l82jS0br1FXTG7YFefFb4c3hJ2ODF519KR2tAxUkCJl69frvH4So2irsChqKwR4nYyBOiC+Ytz3p
rQbXzDdtGH3gIiYaNsjBWaRxkmxa5JOHpq1QXMYv5hi0pXNcwG/DFH7+DELqV9YeXi7ZM97F0VA+
xohYETbPy+CAVcIetvBrRwHeLlhaHI+OVZ2bsa1THJZrT6VVcDFu2aKcZNr46yRomcBz7DuM7ns+
xdqzJHxu40YgkZcj3hoIKVn3VY6cYQhGMHNL3pOYe3riT/7RnapnjtVQPeq4Xv3zIzZ6Ey/+P2n5
TzTyeSxx934XbU6f59Mvr8j/SE3qFjFEIqn/myv4ty6asPifrmB+x79dwSQjLUk3lWc4Dq5OB8/t
v03BhvMvYdjCFLopdeFyvv4vTzBXiX/Z0pnTl46Dg4v/8l+mYM0U/5LEM21X4iQmBmL+X0zBOmdb
IpVFOgZFPidC8Z/NUU4swbiTLY+VEgf0f49cRorBnj3hUbKJQVIwU+LjYQ6zkFJyqBU8alVTdKvM
t8uVbOh5suP3uAnkviQNhEpnhLpAU3I+J51zOEk+jXLS8MYorFykVuFskjDYUSCS7AFYPUwelQoG
buHc93VmWB4FVNTxQg+2oJd20R7x4lIXntxQRcgE0MLEhf4SYuhZd6J/FYnrrgAPD+txlGejoNRU
jyKX06iDm7SjnG4U6ezlhb/StfUVDweNMZ4xgIrxhiUqh3WgBWXvADo2IDMt3PcewWYZxIhXZu4d
ELfmUzJzr8j0nrxcvzW5n+6inKMZuWfgENVdZ1LD5RZxDg3AX4ullWOo8ete3/TSGDZGvOvH5qli
bIuusjfnDq+m4AqbGCbAO5gm8Oy52/oRJqsx6zCoiY+xbOQ1AgECdSPDw2JqxgbQTb5xtewAUbM7
RQB0vQ61J9Garwm5cTvqj2ntdusWpyJ6+hO+02xP9SOTmeRRGdp7rxJ7hX/u6pbG3W5amq8L7dFA
aYxcEBAKo7YxhQ9epb86fG8Zt7gud2lgrPV2N04E1p0Vt3h9XfFTLiqgRYsAzh8rNlU5zdoWfbZX
AmHY9jr+5EjRKBOktAka+BgRey1VFjuz4QbIMDygMbPNNkb5Xdadv0bByVfNSro3l07OldEB8Sy0
ZNdD6ViCMZzvowsI+WJTh+T7PMoFmP4Dcm+0diUFHZwlw2Xf9on1kfM4ZjZM4CLSDn2XPgw4TBcC
iZy/V4Wo9aNvfRqBoa1ouYFb2sVfXirW8H+TF5ZxvSCeidVPA6YUmaX2XJsD2UVH7eiTPcajewqy
qb+WsX2yRZGipjL0KQJwB5PfnHsnGReyRZlKnNJiILzlgMP0yGSDw4rhLkujOUqzXYuawZ9VwQbV
R9hbnax/w2aswQ+4qLW2pPIGJzCq1qs5PQSgp8hteIjBg4XKqeWHqpN/Ser5e/h8GyCvf+NMt1eA
uZISpZVs8trBtYZFHME4TQMeBDfHhhx8a2bPmMShZzrJAfvGsn0gO9RCiBt5y7vAYG55jdr6YHLJ
RDEL9K01ziYx5lE6Z3MuVJIrdKsdmFUBqdVIuNIrG6zKxH53pP3MpBLTQxYSE0QQDspyUxLNYjZF
VZ4Ztu65ZsSKUDJt2O33vpNsgEm+11E1QiiNdtKlN3uKGthn3d4EaDKo/scmnLnE0HX3XKY2kwGv
qLV6JhyzFGO5w7vin7OYuM4s/WSacSnhB2T1J0K3vJnTS5wWMLvdLmQy71CJWeOIsid3Hw/WR274
4UEb24PdHqrglRkOoOgId4Vh9qg1pnUrzPGZi8FRFd6DjKGE9Q4ymWuTh7b0HTzaRRFKuXLH+W5r
WXfqILvj1NHS1jjdt4Feh4C/Hyy64VzHLhGIITuH5nx2pJ64pKwHelo+rGurfNWLRWg2zk4p76Co
2pr4HYtoLN6xHXEVq4ybFGcanl5GbIn4ZDD0ElPwze2QTRwImG2ObihX9twBkNPcGgysvjSOnBqX
JifVvKZuf3YGZileRG5CuT2JNmGcAtVVOyoAFoYVhHs1FxSrMH7T+0wcbBl9WMVU7sFD/pAM2Yii
ptoTlH2gfSNanGRXHAVZpHysDs6sBLNt/eKfF93OU9ZDCa64ohdkq0eEIshvsRKVZBHFFHy0pdVA
r8UaWDrOSfAcDUNkrPg3CjaDOzxmdf/aN1ZODDjbFaRPlnGVJPvBNpZuAAPI4mxqghM7eYxnRIT5
wAeijE8HWaNrplVYAFVBxN6MhvljmdSVcodNgAp51ya1+qsPjApd24e2XM0lseNOBbST4bpR817D
HTfpl3kInyRmt4IwxTWNXCZrmrN1Buh6rKUvOF3KTW00mzSKiCAM0Sovxl+aYx7Hurn4ufto0tD6
ZlXUXcHhCgE5gnMCrsMwuwWkM0+k6+iB3Cr1xUURLJ2KDhKqinvzR3m02WPQqjemYWIrBLWb16gZ
/UgufGrarWqcbJsW+6AdeQdV9S5GXOBE2daEPjsz7y40zn75PBSJk2dfA1r7PAZR+ZfWj9gtQi9g
s276Q5B8Y0NTpOdgyPAFvaelx9G7yuBk196n5tnoMiHOsMY/ElT1dpi0SS1rbxlto+TYMmpWwAGr
peXSgQ0Cp+gg2FWy1jfg787t3awTAJAoGttSJsFDhIOb0EBY0ov+bas0WemZxLvB/Q5K7dqNGO9P
00AvbZiBk6WgKp4q2N76cGtin7ZLRo2TxtibnoVl2CCE18PNGos3J6vVCsOCf+NNXAK0lOu2bd9M
HcsbuxO1Ac+iBP3jBvnVTZl/mTUjMUgLpPNoVtNByMSvuhz3LJ7JoiaYhEvHAj3w5Sud45HvAHeG
rhu4xBtc40StwtohybwIJfTsbBQvDOaeQsDftHYOBrcXvuTGtZk8Mc9O6OoFocIGasUR8stsfrLU
3hkc5ATCUqu+ZNBnZQxPUom91eGQwCBvS8VrjTe3OBZ1eGLEuaPlnH87n8YAVLhfxGHQiwP0SWNC
TxrCkSax5qiLNdwALpo+I72heEEJOFp88ovCTtpVVcUfiN7P86vUFP0vx7Cfwouxs2jF3iaxreBN
Lx3++QvLAcBetfVnmVTmuqVhJRTvpVfsPWQRIgPxuzPAm7NM+mMQOkxfriLHWPdTTicNc51JEsbN
Y6zSctpUROKXsbd0KCvZl1CNBXkUBkq9OvbE003CvTXHEIJtVEYI/c+19RWrIlx0pf/o0zZrcUER
uh9YaejZMfPmZE20ooB6mVbKZzUhGuFG1sU2QtqRI8DWzZR+ClHuNJPEhqOcB+U2T35DVFrFTU2H
SMWYxXu34+qR/ouUeR1z/Klnr7JpgrMtynFb+9toaQFFKWCVdrKTN6CGWBSD8fEOSy2Fhikz7yOA
0XhwJd+tQP12mgX6NSUL+UOotGg3NuNfMWHOgpeBJbTX78yQSDzg90rK8gJl2Do6bfNSE8GuMnOX
xj7rTv8cKpirMo8/Yzgka9eWrPAuk+5SiKvVWE9IdWfTov4HxxKXfmW9zCTyED9qF1t7b1tVpGpV
RuIiVX+YwI94/eeGje4hrZL7GJf9nMqhKFWDWeZnzoZ0soPPt6ijx7i08O03vAyilIxekr1QMyh0
HtyDdloQANl70M7Kyj8FXiaXHqM5RgBB81zOBR2NLA9djU4KuXIn+FjyzkZxLh/TNnyLXOwoqJwg
qs9D5F3Z7d5gFVA3EXGCKeiKsvquwahqfFZj8m1VzZlREffnMaY2AK+77rmzxCvocaEeQESbVjzE
fc18IrA240AfdArqa5Y62AxOtJ2dYss6Gi5Md2TAVy0vHjGJf9g2TQpa5nrrsVTXNkQjU8WfHF6V
7w+ryUuQMAt60VTM56DUOknaetkLfuXMrhLC9wtcFCZzMzsKdWpg3ReRDN+u0Gu0iOSva3BaMC16
KGiPX3Ed5Nmp1I8XZO6x9ySl5fSSo63RL7Dp3fQTp7G3NOz/YO9MlhxHsiz7Ky29brQoZmDRG5Lg
ANJo8+C2gZibuWNUzPPX9wEsMj0zpLqkat8hEhASpJM0kICqvnfvueXn3BMvV/ykqqnhQNLTK+nh
h9ihyYWjRFDFb99tG3XovJAXe6Oi7tWkB6OSv4LG72gzB639s+0Xjsz4PjU1Bcy0+TE656AUR2Jv
P7QGJR2afs7rDiemZSVXoQ6CKWtsepFMQoCClL8MYF19ALWWFMNMGe6LhrCVviAUnC4JJmbAADgY
4xwDuSyVH3UirnYJWh63PYsqyLmRcYicSgVCUG8bgUozgKG8X5Y0uxxTzkZDi+bSC2SNpP8IRcUB
x9nEzNWGfZPjMBDdjSbmu7oCGww2t9oUefkIdJ7sTdt96iuaS4ZGP85op7t+zEyv0PIz+oWj1fj4
jA7KjOYjQ6S7s8joiUImxlMS2cDxHikkPoYdmNaoK2oKiSp+goQJBtVQlWASnGS3wTg8xVrwA8KH
3zoA86hev05aJDc60lm+W/EzmGsGtsTLumDGrzcxO51kvqGkBZmOwWebEXoZfgZFx0TIYazuM/dU
2Bhb6KfNev8b4v6hDpTa+9G4DKdjQmBuR2AucFc07SYCiGYDDYJhEFbHnky5BcnCUFG0n66M3xMq
6DtKZdqI+4xpC96p4ToU5SMQmnKT2GdHPKh9CEOyCE8m8q29RsLHxJKuY7GMAecnyhzjTrGYIpjE
IqD94utKqUWCNkA1b3L1UOD2Ly2LlgQ9z4h+qFSRPSkxrUmU+gjYgEgXOIIc0la10gMNtrgBocs6
+GZwzgmuA51ysbjCHyYb3VMdEzsjrYiG8cBYUE1K+pR3NEzqfGkRVRfZVD+nwC5uDFVOTwWGtYaW
yBJi7+7sQpxm2ed3MRkQ5dCcrYHTaND76eC0VCUwG7/kkaIAb/lV8qPjBztfmKq0lzgfx9NkRCTT
EPOGtCkCK8dAxroTOXNceBQD49tyS+ugvwNCDJOSusShvwFmfwuc7qzQ4D1ZYAN2QIyA4NSJN9J+
vJm4hLSy/RgyKMFUdZZE2meMNP6M5NHHuzxNCCth3jSjthBifyrwc8BtuKeQ2UmeNAtuhcZpkXwN
7jwdhp6Mywh1m65hqcqN7JDy+Xe2Caw3bdOLMBC/ZIyVhIhwebci+839pdkJ0WdWzJcLq4Gc0ES3
X+G5i80uci/M9z5iPfwiV1DFr5CBzM6NQ1Ba92BDOs+yYvIOadfoapN7fWS9ZvmAZ47a1b5Xs/iG
UB7FCzvQM13IQASgr6YOEsX8WNUHRz/O8CVpy+uHQbTOPrHra5v2xyC0zi0xGBvasPMmSCM/i6rH
TtC7bUgp5PxvENdnv9J0SbnS7cVxeIOsDUb3PS3v51zrr11SGWe5oEAptiISMT9bevf8NJXPyjVQ
pWSSNSqiBmm26IZi90Tc4eJuYBke2B4sWb6O8omG4HbQwRIRyu5CTaz3edAAuHQM95yUJLExZ847
ekENeeUKTbesmF7HMHxnhvXZOr3ls2LdTU1RbZuiwHXJz2NQYQRpbfFYW2HkBQgxZD2Oh1EjPMYW
uAKGqShOOoUn6VjanmX9Z63NvP40PCNuhBwy5R7irWB3I0IumHpoPtSIYqkvKLsYjShdieFMh725
yML1KWsd0Nec5pYG16hf6QqoB6ozTBcTTugMn/h+Es0JWhcrBZRm+oCnRg0R5pH2u1MaevpBeQgE
laFeT2gDU+fehQHRdNCjP8pSHkFS8KaEcWsyxBNJ+6aPEGAVOgr5/19S/i+VlK3/FDRx89HVv2D3
xb/+vRC9/Ku/YBMA/DSbcFjh2jrQCXshV/yDNkFl2YJEQd0YgAQlXYrRf9EmKDqTQyssV7C6Nwx+
//8sLKvG/7ZV+kvuAv9z14f+UfK++64XN3+7/z/yTt4Vcd42/+d/Lm//L2Vl09ZVeDMqnUPcvy7a
5KXs/PnxEOchz1b/V2gQpwqG662tRx1rfWbe17rxgBzp0mh2xHWh62/zSqWwhfn3I1LDrzBRQyCW
YCuZ9yYIuxQzuEqXy1bazlsbmRvjRvBI34tSZmlfiRxL75wpUGiGFumexVQxiBdCJ4kadW30kl1w
HogFvklMTOK1qZV+1fkF7PYf5aBMO4e8QaAMruMjKKDhGE8feCdR7Ji3eS9xMBF3tPuXxsBfR+nf
joquUdX/9+NiUbJWVUcXYEAoI/EF/OtxKTTiN20ZXa28vBs1+0sDsZBivTmZSvc8RjSpRp2wG7Oy
uAxzUktMBAfT6W/xksQeE4MQC552NnWMVHOb6bsirN8oU90kNu7W3Onx/+OkQMT7CUHtlJbO6Lca
idLO8GVYOJcRjFWajrGxZnqbNONemHlx1YLm3goUipeSQ1ClxItTWopurHyecEZSTbJKpsb8EnvQ
HohkLZvieT3CnM1pSOOkuJ3V5MludOpUXK7UfPGhRPgeYUnupZIfWwtPxyyCAyaf7DwECH8j2YPw
hdK2CYHT7eeye+8Yruy6qDzKKT+DwYK4Rj4bjpFtPnBtjPr0Y4yyl3HBXAV3XYLHX4blDckbLxmX
LQ+ZAgNtkEAJSDwRFgU0cHjF9vg1W84LJMMHDaoHtD+UhkbteJg+GFNQ3PFwdiLMcB+UE3mA0eir
OQJ/nDSUriE3JGV7CMlz2yCwJ2INPpgNRnGjDQPZ4wv/YVbB9/bNYVAan8mBCioCgTRAEUx/DjpG
Ldfx5NV2tCvmGLFbr/1GTTYfwfu9A57uYIigW27Q+UB0C+QhnVzWadYmr7v6dkqy8bZ1Hbk3JixY
GvlMWhHcOOX8qjaCnA7kAcdOa27mBMFOKuJsX2oWCa+ByUI38+NlckJbl7L9MP9MUW3nc+yHrtNA
BpnFrhBw0HrLPHbdvhsKRJ0zIkQ67QQahh5nAyVUA14hP4IHOtWH8NZJ4RqWlGM343hlgtIcnIp2
By0Y6NxTmRwzhCACozLAHJaY8Yxa33kQjnW0sobZlYVQlZBtzBI99c1E7ufRxr1AB22jTR7RWXvy
HWjkjEzLU4JKj42qPWs9LI5YjMHGNUGmt1PEwh64FYpS4lLOHeirfdXW8UbHR+5LbCCHwgiu1Lfr
IxfSrbTCfaKqL1KJ0R1bhCD2EYezDyBhzrYrt8YIsDxbpN9WQilR6ymomrFLpAq4LIp0qbJTF4eh
piMJLyfwAlMZPquohQCsSC9KUtr0QfTpDvGFFVsxaOJtSslF6oT8rY5h6yFC2ye0UI4u0S6XbsZM
Rqzxe0dgwx7Ifr2XwBXAKiTof6r2F7N8HHcysW+5SB0sTWdyktNtdxqdsKlYQu9PSJ2o0Z/rRn6X
h+4HCNUeqDl+VXdQjGuSXu2qaPzZjRCrT91R4pbzELX6IYaUExMQCGxt7TetBX+hvm9jF4VQLfZW
l2SHRulI2bA7+xRqcroBoyIhoytnoCDSgztWMLVSHvrUOXduzrKd3B9Xle7Z7NonDTqrB6qBaRlx
JLKbNpPSbfWMeQvhtQQLVvbLJBbYRtHv05hOBXZohWuBgtWOvA9Fd0xkCj0lAla3qQAh6prWfRGb
bw2pUk8qWtTC6LxpDBL0+IieeXuy1ZV+4tLonPoxGPB2uC9VwxWpz80L+IWYaXg63zKzeS4jcRuI
acKFbPpNDvhY0lcg/xE4ZTo8VLi7WRul5ypPUU9mtkeSR40SBUm3NGZfAiG3UGQ2QiGSzJnCS1FT
8h70eC/pT3YGE/qqr95Ho96ZU/S7G7hiZhoWjBA2oaJYt40paOGVt2Nj6acGv2xNnBw1CT7E0iyz
kdCqc6F66JnaTWPUb5L2wa5olL2bsljIHGBJepV71B0oKgzvVVHHiDdJMKmJJsB35VWGjpw0JN8h
U7Rsz+WSDAd3I+rPBKlyZU/JKcJpF0dc5AdH3Zctstywcl4jUSmoktR75N6HRKk/7HZUdy67t70c
592QvpVGFfnQEZ1DZTdnAIcEBAF69NrgS1P6FqQ+cImcqn6KwrinRxDr74UbiJ0aLYDqAAZoRl3k
NJfW1U30RV/dK0e9l5+pRLntOr8nRlFCig0C2DF0ls6GJbMBkzBOH6u+mw69oTKOkSIQsjK6miZa
msp2djAWMSg0mXpwAgwKjcmVr2r8vJobPymJeE6q+tTNovO18TaO5pqIINwS5djNmB2TYsmsVc5d
TvqeJLxx8QBYIjWQpSfTttCJRxmD+g5wJvkOcXcQSTkeme3Xu2nSoNenmNRI8Rs9h6I4yzaWpWgk
jyjQPwAv54diFPYRO8m24Lo1FJQ3w2iSvibnQ6ILi0Cg/Ak9x0CzbuPYw29tpkWX0Dxrm+VCirPb
wZ1KiKcpfIT0M1kcIsOQVRWHptKtkx6/T5wS+BnJgjHU8N0lG+dMBgcKJDFaWKiDJ1gVy2Qn3hcy
01hS0EP9tqW200+S41XmA2xILVWvBmXHGZc0iR/57KlVol2L2HUujQ4skZOPpn6sAPVP23ZPt4g4
jqUqorhacTANesFNr6VnrS5/Sb12PmD8P6P+id6isL9UaPzt3hx+h3ShstrEAKyT59HgyvcHXWGZ
SgQ4tiY9Ds0biadYNqHt2RXHdeLictUInLkWVUqfSXEVOJ5GejbjuthqaKigsSBtCjmzHEqnW84W
Yq5sLZu3oUnY1ZRDYUe8SHHSRt6oCftHbYR8KYr+lC2DT1n48OkLX19uyRbYw1Q63rqrGEPthNRv
KmLykPXopjL1vatUHZ8dub8/f2WCQz4mDoSVlu54vLzjuumbtvArJdkJt++Oc50hX1sfGJcHnPhI
Z8yAT8kdkcqnzAh/DbpwqDSrGP9DRPFuMfspebHLVSFkONdfS2i4e335+9ZXX2+JTn3L4a56hn6Y
zXsaqKkHmjVDnKy/RXjEI4qImHwqMEwpka8AjfiEy+b7g5Qho4o9vuSO+ZrCl4GyO9zrsZIVxzhp
k2M9mzfdcUh7eAQFR9yoCSrr8uREh+RlTKN23yoVB3zZDLJ7zhLiJ1DDgOe35oulBOOBMaD3101T
6s9hZmV7V1PnU5VjTal6f90E7kReGbxiL3Lsn1qel749BxzCfuJEgCezIJOpH8Rkk5RtRzwGJeU8
I6CGPYVnKLUJRgGv5HJ4VJTSYKuXmDOYFro3VRZh5v/4av4cwXUfKhGsbHUhqfmbOHyXDEe+lTCy
SFsZXLASVjUZmx4lV4b0+Vp3JUyyGGhxa3dMFaeDO5L6uR7OVhKQrUlT2VqZA0xpPdqaOfFCncTo
thx34BMMt3pxRhHHhGP96+PUfHOyntI0SQLfB0TVdEKiatBgTRXt6wwvPryRCTvzXlFH23e6Br6Z
otK/kQPJBes3IMt63iGL5HqD5cDlp0RTzg8RNH5vsko237c0AzqGaTzj6LrXhJou3J7S13oDXKn+
HrSWuZO6g2YzB7RBl8Gvlk1SzLRpY2Y36z00N77UF9RRsW4zofLpZHzBmbgJ+PVxGqF+tzsK2szv
SMSQAW3vJRw9DZStzWXKXzdBXbo7TnDGc/NeUKWf8M/PdEVhjGP+lqgL6N0tmZBLQOJ6a1webVRF
Q7G0VPrHtIX92SBZYu43JWSUW9I0UKZ0rDGqlmTjf/8BQD19CYQZbJng3pTLkKG2iLVxeHHQivP6
5vkn1UTiksrpjSLPM81o+5qZiTzUeH4YbsNo1zA474rA0a9EiLgYmHSzveIvxv8AwgVd6VEuD64b
vZv0q60Gh0oFJ5RJcchbgvNs0kKTqdCu6yaN5r9ulTGeZTX/3o0hfaAKNNVE+vCECOSoZ4XFsF3v
AoIghb1OfUPqwzWymuGaZek7JCVcloXFGmp9wE0048bMLn+etT6VMCaohkBvDprCdOzPo6DYYN4I
0qobtbEPcGqYu6oxV5w2/cqMtLwzw7l4mLGUrbsrI5MHszXE97NoJr24fVbdGxFBG3UuXtdn1RGi
loIK3aFw1exNj5Jdua+QNV/qti4vgyvKi02v51/urvum5YH1FjOmL10z9P36D9bnrvv/9u/XfYBz
v0Y1V6EGBSeU9cQ9VRZ6FXKuSrdFrF05R2sws4PVGh+uGRB6SOygiKg5JqAMZuWkddTw9PCYQGrF
Vrt8CsYrYEdilvsUL80WbyV2N8xvtS4uSHDDI2hYRKvTJmu7xKc2NyKS2sUy/AAVdFfZJcMqEHg6
CA8T/DF8mEHlt6NCXIzyTCBT5GmsUue0CzxS6AkuJqQlAP2iZMQHtl3hlQEh5BTIk70RQ1cgaeZB
z/CBYbeVl1zlO/6zqWblJbGAbqoJNV6wacdcGz01kA8OZvJtMNEFlyWEns3ooHfTdFSAZL3GcfuF
pLo8zGFx26fIWVin7KW8g2XPKqILd/rImN32LU2b+DINw51mZjpm2jYlbJuIahZ5v1op99Iw37ts
wvYE4GVy0OL1Rk/Z+ZLNQ+oza9lplQ3tYmSeMkVUjtpxdk9BIWkvs+6PoCSExljTqd1oeUuGninL
bdy5xyAxPrJpjmgikxElZTR4tILNevyi4IB9JkTIXReZV/LTIaykOpdI4y/1suHQRz4BAV5jufPO
dhs6Q3ZwJFSoOiXOrB24JD2NSlZ6ZMc0FK/4ec6DAtiun/JLqDQ7iN6TXzG7XBAAIdN2F5S1PRzj
AoF1Er9JzUaIUonk2PTz1Y4M/ZI2iL5G1qe0DjI6AvF9ZJNYNyuQHfjALWaaqLmsm5LsnAv07vWO
jks9nUPDI2brQR/oyKKkqzx1Jui5mvhhzIUZ+vU87oYB1rgGUSSNuhqhpVVdZkKu94FB/Ct9ND5l
fNYYOUbVeKpmtB9gy7H7I55uFNs9fZ8ypL6fhfzMVeVTRGHp1WXuiTgtT6qFJC2zAH3mfDbWBMjI
AJ23AT0Zywq3w2iS3rS8dQJC8FItf46DBZvCl41GyKBrpzwu/6fNFB4hUVyHzm2OZjdk1I+I6+tL
+nxoJ9Y79XJc57z+ZYw3U9zTFCNJcE+TD9dbQcsYihvouLG9sTPdz+EEnmzm9xerrcBrcsH0vl8F
zrSmMgu1o0ylOgNgLmN6Ytt85WOu5oBj3idHhnvBib4ZTPoLeWlocGmpbKjLRgTNrivIYjWXqxIx
B42XBQol+Dhn9k6njI7C3lWRQsRIjiEWJb97R7JQn2IP0iBkXHX6ItYI7RCNiDIJt5XRJ2c9SsUl
JPnEt0hsrOL7Gfczf+8Yek5KAY/xiqKLjoyIrMIGyxhaWo6zGKafjmXvZzy7sCGL17DWWQ12/W83
RZsaWCgQycSr1MGDff7syPZr+Tm6Sf5kakQBJILpfRFV5PYk4mnWKb50qC3dtMt26Gdx0SvCm8Ww
7XW3uYzLRjRRepi1+CW1zHvY/Fw9FrieoamHdLnyiDjf6njEdk0b4xTgZCspoEW68hotCwqlSh+x
G9wy3/FUGX3BUKCJocw/gxetJTmw1o7uWKRMEQr6dAnGN7qZ+cYaj2o1jMeic37AZrxtDHgHgdHK
rZL3z+VYWgfSY9wLayn30mHh+b4Vko+xUxbUzPqASZbTNswzgEDTp9qSc/tnI8J8uDjW/Nc+xNFe
luvK6c8zKG+ctShG0yypfKG4eDVq6e6YDaANeDdIYfDQ9FChBVWE0/FVFgVKh+W8SuvA6ytUTbqV
C/LL4sM8dcYhNpIXXJAsLQUhofA6qEBNCQVI/ac0egq/WXVtneZN66PqqJXTeVbtCYcgeNNUBg8g
9NNLWRsm+aHksLdO5Udopw4GR67v6JfWNI/xInIFQNZ3F2hpcmHWaW6jIE92GsC53uqyc97Xi/7B
Qgs9q5a+m5YDoc7DcLGx3SozLz2CddwkPe4ON0G/aA2XxEpG8Pqy89McxdZYnOsIGVDINQlburHR
y6b2uCyYQmGArAFrZPp7E3flvkbHUvR4WLqhMQm0nalPBqQ+bNBNdHvN6IXP/7wSKSZNS6hwOUTZ
US+h49j4jJTyvI7s0mlaX/JxNDRKKIOh2MKVOEdFFXs5pAo7y7yx70ffCvNwXwcGcgNraCkb5r/V
lMxFq7HaC6JT6n+maCjukPpOGs3orVdnOyMdyBjjL6S8B1kiOgoyQS+ugW2nWAz4E1d20Y23htEq
XqOzUhNYsann2oi6wtPAD+VkyJZ84VJlBHKPKjB8NRQG01agV1M12J6RwpHtkdAz/6Ni0I4OCKgU
qmklFnWp/StkOFfT9rHRGFl6arFeJaABuuF7a1Euh2uCiXrIjrIVKBj18RLXhlwIANxc76eSWYrq
8lswkxzVCW3jmPI4BhyYccvgpTKX8ycBOWgS7xnRN5SE6NAHgYJaX40/8g51Sc3AO6jRDFGK7yPv
skep0l1xW+rkBuDGXaL2HqK48GLacXTRTNXxQqPCUw2GMqmS09g3e6OhRmXFQPvmiYOuu5zteafH
NwrhTpQX+UooMnXIB8gLsohT2ZJugZTOoQoWJ8pWXSZV2jT5ZHqam7bnTMaD89FnvUIep6x2CVU9
yGjteFn//lGFZVYWaozwNX6faIOxOozQiDNPKW1yRTUxPrByO5JxFwJ+Ha5l2v2OdHRIAmHmtnLm
6dLrXM36TKG9G9pPMSlZcKGiwzDQOM07+2AgbjtasXWjuJzYJfl/QMGqx7FfhFJaG3mt7W75PSj+
RE2Tllib7IJZIm/RjTOrk7sU8gKxalDTXBYbGbVVct9rNIYdvi11CF7JYkoZCck/ctMH0LfzMVji
aB3UVpGyz0th7ubJvKTG6B7DjOqVEXz1Ogd4mAM/I1mniZtqR+BvBDscJgtrJLcSAZ5uBpwuEW+R
DfynqdP7qCMAKMCcuqiBb9BKhifqGFsCtAy/H8OFYFN9LkOjab1rnBlUS+Drzu0NWVMHZVGgq1Ib
vJMMgmetHEevgk+VRRpQcoJ+vL1RKVxyWjcENK+4xAgvrk7sHrWb/rALFsiDwoRcr+CwUPLZwbIn
SZhS2o5G3a5UK2sX2QusOMbnp4yWX7QUFUwqUj5heN44DrdTBzlQaSyvBY1NQ0VDG4dMymTJYy2H
sS4FA5D+s68isLRL1488l23vxg9kP2L1S+rkBpetvufX9ZlXyZugge5VWbAbANBA5It8q7d/VJRm
OLPni5aSC8x3RGA55TAOnOaoRIuMwXxOhppBLwSWSYdhYxLgMZd2sQjRRjAvIQmJ8/xp6E3A4meY
9lg1f6+/WqRtged2YbMRvPmlndDF4FoOseFxVYmWU3YIbHoIy2a9C4tc7kvmMwCl2NeD7T8kWvQc
K3pwKZlR7WcJIEjVFeeM2hfwkc2a0waLulziaZyqkCiYXHxf9pcx8Xv+v4573zfXh0ieOKYCkv36
7/IkY43wPTYurwMKjf6Jm3U6pUwuC+to2sw5VFri5GmbKeM5SDgNJEjipM+sdlO3I85X182hov2j
HPOnlvW3fevdvxVr/lv71if/Wfb/efm/7Vs/wZ9XXm/99/f9V9/tz8uvf9t69z/a959/gvVf/D8P
zmihCZYamQBhXx9oC2HS51LnKbV46VDAe7kFsSGV9DTT5KrXSkVkclH79VJjITzixzhUzDTpykz9
l1nqD8lswgWgtvZoFOmdQoLWj1AS/ou80Di2M679XNFh4oPPK0e0h2FPgR/5aFSZ4uxovJIeBDep
3ucPQ5PepE3JNNXGh5YQW/jDykYCKExVPycmbTbqiKfImsiFrSX4cTCbm8ggNNQuZ3UP424bLf+I
whnWrTp/TQoQx52mGLuxC6wfinBeElGVD8DMghtdgBVY90timVFUpvNRN9xH15UsOeoKWCoNbIMM
jx+kqjXHBLS8VykP+Ri9DopTP7jYOSk12C+pUTLO1X23rQLLebMWDBQIS3lx4N29BKDrRMyonjbV
Wwcf2yNNdRNrkaCogogeUP5WhRj9omljw2ivlHCk2T/xx25lrCaXdi6mF4d6trHsh77OtdhyYJ9z
Rm2IfiA5o3CexyTNH9wqQ/Zn4g1x87F+gHbyMCduRKgnObSdgQfAURbuZr9A92ztFdmtdWqaLobj
QwK4axpPDMU4avu6vqQiY2auZg85fOjlLxN5WJLZQaj7endWUq9Op/sJZzbkPLHwp06tmUxXJNSP
Zjd6qUa/pI5ipvJ66m50bXFCLcHvfZaAOkWkFnWD8pxazUNo1jEE66m+0yrnM9VN7W1KQHPV0gkO
Sp9Tsx4qn56Z/ji0gXVFs1ChfpxnKsw4Xsv+V9dywErLIHXDJW8LoXKyV8ByKYI+m2zro5LnGX6B
szkqyFcJRNsmSkzUUNTHP/IMTwPy2mlRuN/Rszrapha/JW7OIJXTQWGKceAjvo+OzXRscXWguf6I
bKu8q+esfcSveaq6ct5bKRkjIANdcgnp9sYED5Mj0uHaDzJQHXFJsaM4TknM6k4nbZm4POJNygmB
hlG4b8lggweL5IDc3xCvtn2/HmuNVugpmzG920nrvPVLEDHarenaZ6Z4xDB9nkwMK1EL1WoUFnMf
Sv0e/sMfoqLuXgSZ78ik/6FPdIVHQ4muUz9kp2Vkwqxk/aJBfkiYWfpDqdhvEp3NYLwpbQJNx6AM
t+6dnBgOjQkbPW5anBBi1l8SlPNgPd7UCHaC0EcIdMvd2SK0dzTH8aDH9XGJnntzXGVXVrXzhEA+
vjVN3A3Wsn9wym7PDyY9tArAKjTxC2e9/zlWRXxXR671aNb43fmW32aiuU8jsrbdops4uRYeQzM3
YYpQu8KfxulQz7n1WsUdhRRRPOtZMd6qifWF9rR/ZUXVyUEsSyJ6bJTXXoXNX5SkyPHXu+nwhG6u
f9EM1tUZ6yjUrwylTKfERtiNdanJUiJxQg09Tu/kteU/5tJGemo6vb+jxP8IOiRkIR6p1zk049e2
/2XY9ghoLU4ubifLWyXRf69vVi50gHhp7jczFwURK8YrNQiuzr2hXQiGMl6BARpR0Ly04yDPpIOc
OtJMWKZz4jZRUB9y+lX7IQHKUOYjHkYLdCJ6fv01LD4cyLV13MsnJx6z29pwfndyho6IsvugmmRl
rXeLqCQ9Fdd/rNJEdc1KvKbIHOpxhF85tOEFeaNO2oj4dGTtvKKkmQ+CYMQdcvMDinuUpQ6NjTgf
whuLK/ar6D1TBvJ1LrLgxnI0kJQRQGwWN845CSnvmqlm7dcDkGhkxwfgNK91LVjw96epGOlz2Yay
g/8/Y+tbkDGqcqzcguXdpDd+PSQJVmPtpYhGHTwURSWAUsTdo/ek4xiHu9KohURQ4Qo6vSPahDo9
Cpt5IREiNEPGRZ8A7i84aEG+TxDDMRPMbGpg37fXx9fnr7f+o7sETOb+354iFequ3y/+t3+3Pvtf
HkbBahwsNT8E1dIQFzRK1lstFTkuZWz6f96CqRORN7Dch6NX07JITWrjor/DkJf7gSpzPwwr3pn1
6o3b09pllU/I4bIhgoy/dLm17nMrQloKjcHIWtqZKPZpbDosUBV4c5toaQQFimCgp5hwJLkPcIXK
LJ4reO2vG4o/f92KR3LP9dkm3oAHrYa/o126Pva4wChUKnYDsXe+g7UHCzZS+Gm5m9GjhKqpVf6f
u3GTSn+4s0qLCAvHvi9zW/MFJFHgPJVx64BX3GtDNPlOiLOcHnFMa2OefL2o2De68DiD4ILWEaxF
2BBxvbyHMdeMPE34c33HP2/75+768ViN5zTJT+vnrw2A0AySFc7Z5WZdEWvNEkfugiSqfHPpfv3Z
rPuaHr5oO493KHVkhtjw5PTIws2GaE/a4nyQxcCcKR3On3/+/R3cWAeH8kFbm2rLhlQluUQdEbwT
wkCFLEOH0wVwcahTxoml42gt/c71Vrb0CQXlIC7+1NKntRHWRzdx7yIJWTQO6wYkDJ3FBMkSy1xR
7VDiO1viJshnHBwhIY/CjuwawrzlKP3JNKW/3vqzUeJA+oy9L3nskuOz/NIIRpI+vJNo3qplqZLr
zapGggbYipoztW/ipf3Mpv3nrcK1lRNkq4CRIyU4gjeLus6ZAL1FXMhaUiLXl7bWc/PPu3QqLU49
TD/WH/G6yWcXo8if+44DiFuZslO5/JLX3zTJZ3BAS5Cao92Nf/2olSH4DGaws6Yk8G+e+J1T8/9r
o0ToshcjdxQubcEyx3mBnfv7lq0YdAmt6FJEtjg5uCJ04lWExfIyVr4sq88hVSkq0gDY26qyy1ot
OTWUeWlPt9+vQxDbX7fWfdT9UQCuO//2HGd567GktqsyXBOdmfX+upnI3fi+td51mpgomJGVeJHQ
IFcbmsKFZnR/3Vr3YbQ4CBzEjp02qvd9mWnG6uQmvyHzVnRtpW35dJ0txCN0dIZGO0JRqupxb8iC
gpvQWr/M4uO8iLoCq2bmONWveRz0G9ONMXTpibufXHk3WURy/dlULpYoocy0At1OPcuAjonbFJ5q
puF51LTwrM/NfaGGBkrBpoQ+CA45KRR1J6Futv153ZSlRhYIn+RtxJlJiJBinRtEMucZOMv3rfUu
yjZBji+fTi9q6i5KclaXZ8SZbZ/DZbPeWh/U4+ymgkB6aJb4NJWQLiplKumfoSfBKI3ZfaH/Ipeh
OuSz0O+ZU9/Fbfg1tAPsRAGxbyDL8ajQNd3heIXEWuC+IOU7OMZxQxeuhw0zTS4RssXX2Ovqhc6K
c4r7zjykJLjewRRwOFO2RsMcdiwTxTPqezfHARKS1Lcbpno4sxSr72dTo7yvgpGwkb8ekwYVbtHH
Kehohyw72HZ77PLWUNVHG93PbozH+tEAeZ9jLbtQiOuRqJGYDp2jvyUcxoGNMzr79e66mczuOrdY
Uhqk3ay6k/oY5H2PV5mNWijzFQkpKmqG0NlgrDEyscMpVKDUhXEvosV652pUJJjd5FtLtfHAdMVz
N0XD0QnyW52S/tFSe2hDQzlh05zG0osqN70o5T82lSGzi6o0n4iwKaAu+6EBo38i8/fPUynHACQL
ZYqUqmouylJxXW/h2cX8TEn9/zJ2ZruNK1kW/ZX+AVaTwSkINPpB82BJtiUPmS9E2pnmPA9B8ut7
UXmr7r31UGggIYiSPKRFMU6cs/fa+TxEsvD+IklWW5stHqJDbiT0ySNGR59tHH3jcUqcdQasFP+j
7kCHbrsBXkcVrfQRlODvB31USEfYEGLuWaZz95KeL0RWRmpLzY42GhA5Eg6YKGbuJcBguK88olbr
5ptH7AghGcZBzE0VtxH4bEOdPldEH7TD6QxKiaiLHs0UfcAoxfKJJ4v0Z36lEBgHpl641j+b1pCk
x6GCmicXPRDbdWgAZnYMxE1xEXwvkuqbXXcmSYrzTRox5GDagWIbZ1gE/npF2pO3wPrEFHJuDQVt
9DRQi+syZcVMvOH3TZdvbMOND05Hb81Eer9g7wZ8aZIbmqCw9URh4oqF82BYeJ1LRx7KKO5+3+gt
wTfLlHg82vwu0A+t/YaOjr8vDfQD02PqtPmeLMSDTuzL9l5YWLWF1Jeu1OpeYmgE6h3+rDjujylR
gizE6vu74tCq5q9lx/0wFkW39hL7M79LSu4lx++7+MXq7ZQkKEhYu73OwoN3X9aZxKImCh/L+fH7
+g27pDrc1+/7vftNaInlnGG8YyVGwYqn4lttc4n1cnm7fxtrLnEGo310O3vYhMSdG8S08I0yq8Xo
xyeFZq1B0glVMVKZeVXvp3pp9FO2N5HYrmhoIpcowwhnnM0oOkXzaszBuWgsGW8nMOOMejhkjpGR
X1x8H3KUNIHb/Bq9aDgAHx9YtLiXt4rxTTRtkUGzoEL04VNzv9vggNjZtbWCf4Bn4L58F8rIUHjP
S68WbGTgg6f/10LuzRXkfUm/P6bybodaDBKaFWec8vOz97qR4cz3MO0mpL6UkgjO2BD5NogXbAQD
huoUDIsewyNEQMBCfK8rBSJ/2FYhjY8JNvMiqBxkU/PNff0Q8+put9MPQRQDCkxujPkvcn8yqZxk
5Yd4XCs9xXRrhhB/kfb0802Uz/Kfe9VDBePsI2d3r3f0uQ4iyqk53O/dH7sfGmkNR7hUO+E7Yb3L
+/a5Cet2k9dty5BfCJ1hO3dNFwpdPyQbxhzI3sN5BZwfT02W8vu9+2NVBofCpX7mVOWJ+02DH+1Q
zTf3Q5ATNKhH9FtVy5RvbQ1pi6TPXaFIIhIvqC7/VpiD6xNJlED9Fc9z0Pcy7MLy0Sj188g0hS6A
KB4LdndBEPdnZzLflTcQ39hLLk6oeRpNPncM3bHtQUOg2eVR4eckd/rCy4Euj7dSklNjmv43Q9A0
jrnyKEZl+0YOjMoConzSMkxP9xvDyx5cvMkL+nnDOgoq87EsMXxnbDnCWTSXzSK6+z3d48dBiRXM
CRvrrCq0W7JBB4JzJmbwADrVtN4hYvGZNaN+J0GznFBWvxH6k+6abioeYoLpOvaXbxK1RkfStfLV
gx9XMC6SWh4ShKUL0+oHfPwV/lFv3GmItqljbfcMEw+ja03pLI05TSv6yh216yO6z+ipw0cRo+dF
ueIdEhbLhTKANJF4QkygsZNxlW0N3NkL5J/RpVdt8lxYyUuScolFECbWfTpeDUnaZNslkvg6s5MP
tZb8cSPwjFtOsQ4Yuy2GSNGE1Cd67d34lLDKNAir3zq/4wKWM9bycnGrAbm91yOM2MLx6uVgqXqp
Nxrty075I5xV1V8HUBtjGHcP96OEZI1tmzFrk0GwdJLJfYfFEYHsda2DWaXuO4wAQz0JTzkrXSsW
dhxx6SsNfSfUo2xc5MHp+JYGvvaalx3QJs13H+6HmBG2IvbcZ060+BZn5coylfZqERruaRp2TmkJ
Eu3bfBtBjn9qPQZBfVvuKukGGOnjcBlYUp6y3DCeklD70EL7e6Bn7TWt4PfGidu/2DbkDgof95R2
Dj5n/Zlys7z8tnZlOoP6wimHE9/nacJzxFYuglc7eSXICButwmjs4tSPj3B9kocxb89tGD2nc62d
wCwG7K4PG6jQIMRTBrWqjMbvsQ4dsxinV9z5bHDUUL2SQ/tAIkX2hEWseg1wD094XG+DjPbgaLtT
XpJ0SVCKj+S3FY9YHsWj6Nr4YRz1U6HdasOiY+2k8do2BuNAxDjOkJKIpDG9sSSaLz1aLKojRwf/
SOevdHJxrCZPHj3OmE3SOQAF89dqGNPN1HfeK7+rLWrjcVRyb1e1drrf+JCHFgCJqq3f9suR+JoL
RnNopZX0EbJ2uDNglq1hBnXPfRA+o8L2V9NQyzl31zpbgM8lzaN91ffjCrnk8B7kMzuozFpoLj2M
fL2vnxgmsgnCnc1sLWv656Sf+N9MdnHGTaP2Q2oZJAyHZrfDr+eeJFuaE5brtLgFTl1dp8pINoNs
sqOtVRnTURTpWVlsCiNOP3B+R/GUfbIFR2ad6fm5UdJ5GHy9X7WiVbcoCa9SImJzLZrS3hC8BIZ9
6z19PN+PWEJRLhFMerwftkT0roC4+yuzza403Et0bK3/IAyLxv4IZ9OkliYwbNv3Nt4V8xwDlHv+
fXpNuJfWQU3ejl5J+6jaqaW6f+qdFGIbLozTMD4mtApPqeUFv2+8KfjlJJZ3qIBssLlb9JERYZGt
oQKnabxPMaznIYrH3JDhh9EEb0QEPvtmq79Yo3OVUUyGltNoR4s+GCmaAUYMIg3qUeXgHrpxaSLF
AhbqsaJAPMJv34+vuc8v1o8S2b0azm7CUJ/cV/mu3MhYkVGmoUunqnVmknana7D9Cc1INO/q+sBQ
w3Z4EQ0jERtjB5XyS5EHw0sPM9btspseX8qsF3teHz/kCuNal4/RRThjvsx8GNyp1J7uNzGUZ52G
XDfaj/ZoqBc3cVZt16hnp4mGFyPPd4xHuqf7c1liPDSd6o5aPh77tIwuweiHFzE4TEZcHNH3Q1iC
fzyRaaFF80I/3R+nE4zfo8NwRgpgdrrf1KR5zUKu+dNSzw1tA7cSxbwfM7T2cid7HuoX9Bzt1Zpv
2on1hpwiLFbKba5FO9hIG/r3+xFtPLEeByScoTVjYjyn8w+x7zg5xokq2Uum751l8lgz4rpJhpM7
FqpYWfPw27LU9DA4E++ht3ODRB01cxrYQcx3Ad2p4/2e7jr90VDiy8xR8YS+mwJXyEpEcVMMz7aw
fh8xxyiP98dDGyhU4uiQMOIOEcQom/EkKEtPQ22+QqRod+ynxlNQDD/b1iz2I8qNRydqAXmTdLC+
H05ZND6CMBUgnKO3+0Op4eSgkKxu58Twemm9cnj/sqFXf3yZcAg5NQoRbFKd5KZ2jELcQm17FTrB
XykuV19wdH/Imv2QLmLJ4/0xg4/gnjMoWN6fvT+GWpRayu8fpzFsr5OgQgjzlg7D/E162liPibDW
9yf7KHgNQkqYyArRiLFFz2wyEi3PvTZxSnqqq2mbKTDB03Tx7HFp9KNZ0bK6v6Sohby2TNAn2aun
+0MAKAQLnl/svLCSV5GiWW0AhOe+JLom9k5MHio0BjlySS1GAZjEI5HdqdpjH+wZwDNT7kFj6H00
Lr0kIQAg1bLHAQfTBgYAlroBY1ouXHfPQF+8zLBZzXCnjamrCmefI89urOSZPT9b6iLr1yLDdhi4
+bHwreAwuGZ49stVWGNRGuiKgiBbE1MGw4rqgf1XPmRiXZrjT2KhKz47Cb3vQ/TVxz02e9axd7Ds
9DrjKl1BXniNXfPJHsZ3EjzlIu+RwLdYakjojinSl/Y0Qf1xGyIn4mdcgFY6HqkFNdwtyWFS9ivk
5njZaQgMVY10ceRvWYTTzRHpufdRrvpwMxamhmDK1WvkXnAkjsFzFk+fSBTtZWTAA+gOMnFfVUX0
W4oScEo9UnOsn3YmNmWG9l3vuuiawAdqJnwUOSfnlLuf9hROu1qSuxXI4dMaAm+HKqVZEdi6lcru
L+aEVVa1GEUjJrE+GkKkYkRgG0T3GGCv2nL4KSk6Z5WlvyktLKEatc3CVWmHDTHZSCI5aPXjw9PY
r3PV7Y6G78yi2aJeSWj4TVaeiR1gnuZkw5YwEhBz8qeRkwmbWiYpBP30lAj8zM2UrYldIZvAIdpU
797MnOZIRnoYgqyN7YR7DRDIMukhVASTOjFbI1ybVcADJx1owJdlegVE4QFVsy9lFNLEnnZ08XxE
ddaLMktU5JUgXkt9hrG49lovVmWQMlYitmCV5gzOR8ncpkBaHtnYRiqEvf6b3dsx3j3zCE+ZHbq9
NWt9gi8OuK2Nyj3KpmLlYMru+GNvu0T7VMcwACXHDmOb2cPe8lS9cUyQU01s2mSNzJoLrBczf6qC
/sLkDbxfRY54+mNwgftohvE5uVX0YPpUQC3BTMg0zLPV2lCpsOvRla/Zz1lkT2huvypFsRkmNHsl
vuxgbL6ivoAjEhTh1s9tYI6EMAxTzOWRaQORPBvHwRUZ6W65roS42KrJlthwcrwyt4iEsq3qqh9D
5NJmsx3S7hChJH7hnrssO+dOCmYpsJ4HyU55CMNLlrevyu2iE55H6zhAdcQ2ViE57kEElPETihb0
lpee/+q2SMuPMpDbXhq4wTgb7maQPgAGmpse+/0ReJe5Jcr0hCuHEJImpvAo5U0x6l7kKI92nd08
lY4O8588kVaEcGwI3FC0sKEcKTPdDnG+512EDibAAFVsH2PdKFZxoZ5jVQHwgZppj7I/aI278nuM
wnnB58S1cGpXaJJ4/8WQLRSK0BUTzXNaQ+kBHbA3B0qCDiyJlg4hraGehmVTbeG3YcB316FtZmuA
vXzscv4Hg9iEWoiAXCZvuH6bjecHx07Pd+YQXnLd1NZkSHEJAfE1pME1kcNLPDmzC5vyW1z0hllt
Zzt4clqaQEMMZNNscvBavrHFU7xTNqE6xoAZqoJFSJvXP5fiqy9L8ymwxLQg/iPftjYDE6N9le4Y
LR3cj6Q1d6SzUuC6tRYwNxgPIzbBVRV8i3KFQ7WlqYyntV7gFEfgAKxyEdKeIgqJbBCgTtNNJjDP
OPUpPhb5aPwqU/d7UMhPDWEbvZf4pVZYDxssGi6s+Hpqv4itAF5S1O95RshdHeHI0fvxWPQOXmeB
knvG0U+1bq6AD3ors3hOTW+8DolxbNAvijORG8ayp3KlV9i+VN65yLSG6kQvHtM++kGV3gOzvPh+
dLR4p2ijKqaIPZckiwkVP/AyZhBhjIQCygWv/5MKLVy4/TCyWGkTX10ly5rldZ3WSMAAcqzMxoMW
3H7LMLo/wAL4UTT2RbTm16QROTBo+VMp608y2k2l0+lAMVc67bB2RkKoZDy9uQ6/F9uvMNPMldCy
9Bxj2/YiLdpWHTlZU6Tv48l8zMgJ7jozWYvCwTnVeoSRTieXPazd6/AyI//n1HL9ktqq12oG+RNJ
aio+mWOxCSprW9mAtBDURBKsqO0kz+XgvkiiEhajs88M6su6sbg06cNeIeliMtywIM6c5uQH6Qfh
KkriD5c4KT2032RGXKwnrO/EOd/IJtrkY2pdrAmeX0boHXIL5J5i+mHlFqkkDnqdQKwbw37LKarG
vnio/Oli08eeKthh1gziHJr0kk4boEh4h5w7udCFuuzAouv9bFh5WQsySXP3vmDbnnKW97quzTK1
TRBlfLqDGkVITNdXROlTHT8QQ8FZLs2lQ2zB2tOY+YHljDs+8+JIZmcIJYQT2ssYHU408uiYo1uM
3WOeKLRKYkc74s0uBi7No/VWm4wCEAZ+eXgC8GYhVG0i+gS8F+nUF+swcF6FelBuvU1Tg8VkZLJm
4S5vHPTRbVsz/UlhWSlXL3Zh53/LihhsZe2qpRnuoiG6ma7APYNEnHjkmzfUCdZmkGeu4Z6F7uPB
oTdHxb3U426be6T8kEIy0t33WlS/k/fwWhnD44Q0l01Lka50AYl60keJhxsySVNxSW8QHa5oC0H3
wm9NH2jjjQEBsAF7n0RmS0CA2NyH4DPp8UIiy2ARM5/ps5FFpCAVu1Z4pOVwRXSJ5i+tbMTY0wcZ
I7cg6ADK5ftIBf0tqMn+kNHSK6OHpGAt8ogMpRLRJmICjARpe0f6cZmon7H9YVX95U7jo89E+NKE
haOpWdVRHXUKLDQyzJnrjLZG061jUSGtlcr8YtBYkI3gTNvBgtUYF+UXLdnNJFWyjwq0/fALpuCn
4Y1nexIYciy0FIlGmgMN3sfBRJug2bTfG+QHXk2FBA5gY6KloRixNrRmQZF0MJkam48LobqfJEHF
Cx1KM1laCOPxQGYmNRsoKlQVO/Cn27KTxBkP0xqGxrH2VohdaOOGMzIaQtiwVcL5CetqlwKt3zQ6
lzKIpb/aCLKx8u1+5pQsZVN/9APB3kPGaDov5mGoTOBbhflac7G95ElQM6SO9rqXkLmUEYldx5wH
uZm/+lb0XYc6xrVKMRzCNZAieq3xh60gMX8CaUNvRwY30rSFTMNHaxpeMsd8tUoH9iEh703rfZki
/D4l/M6BhLRJelbLZAJ23BxqaHglmcJ+DsqYC1oTZqcc3wMW6eisekXURmcdCltciPfo9j1+pTWh
fT9Z7h+byv8ZBZ6xrAv8vXrTasuwoCkQOPMwHHUM7Dshl7b/Q4Ts7Bo8NMtE9tN6BjiYnjA2/RQ/
Vaax1bzRRKSXPFVAsAKBeLkyAHfimySFwUR1USfmq+nEH7VD0gxMXcksOApQBGZx1D61Ndfaobdm
EwYr4hz8nnUm3He+jMYvIRc6odtiQmiNcG6liupXXeVHO1afKJkM5oTxKky8auNFlLWFVo0s5S3g
ukihBGp36AvrZecTtic1qBYVUuFtlsHTiwnnqcfwR2Th+5iYnHZ8xOisT6eg5UcHZX5R9AW3tlG8
ISaC/F5tsqJbtbW1wwLGyCpFY5Dkl67q3YfKMQ9V2QVwww3sg4BHk6RBEDYQI5tD+GO8QRIGomMR
6w9jlAyXyh5XwwgKcVyEM4cRVfqyNuKvenBoGsYod+L+e9FcNafvUEvmOpsVY3jSbiAGxzV5ZDiI
KoqlpuBzkAesOxnxPnbvDMe8JSQ4Fi/SNviPoFZjZxQcaz465FqzEW0GrJia06wBPV80K3nOADa9
mwHdw97cogrzl0wqh2XmWPjWegyxBSX2QuwwKWVUdWW+IqLtpDrC28wJewZ7i5eBgJVD5P6qakwQ
blygfbX4MKQRtDPmNTNRnCSEwJXxiWQVghLJXTM0+VRF0NZFl3/JrseKpn74rrqlU/CmG3Bh+tb8
1LyhhYOTT48oB+CJWxqORgedTlfBzeeMyPklk2jZhfkt8vdG7yLTa3x7lSbAyF3nwVO6gufQfjcC
tngxdo2kxlZA+nPg0Feph9MQfvmYCK76fF6WXlpsjLnyGeAy2JOenQ27+sb4PF5mU+0v2AQOEIBf
+Ysup7A19kGOAg30XPZCRjuuhcg/d4N+6nNrhads60/2a0z/J8QUsBgYdBVlxCjSiytCVhdkLoyn
shkvuQcSXUFEpcCrVohk9xVnjznSk3KGWZpOtGamE6Lpuy9dGSd7dvUlLRrbZuDjHD3d/B4i2Sjn
jjoh02sCdOJjVDffiShf6kifKs084tZsesSBuvlsgmmCnR5xIc8ciK80Se00RjsONKdARkEMUofU
M8Iez+ipG7BpZT6N63IuJPGmgcjfMmzg0gXTMkp8n6EJTg1RTO0aROEyDfg+lS0pqdJDZcliGS/1
dlYmRsln2nnEELOl3HphM63h01orXSLz7yOCzIaCVPYmvcENBCLpQ1COm5CshUhfQ0pNVl7zbDQe
bz6iB4ZmrkfiMzW58tBBjKRExNRWXJz2GnvyzB++rAL9HhXUxlXyQx8sdwdFBbx2cgmIbF46xGS1
Cl4uU3hkts34bvQh2Hz0CveHo+GTVgjxyiH4bQCbP4Im15axLVLQX9a49wSfmMZhwR7hOSblgdUd
KHqef6BQKtkyJos8kuMGXKa1Y8P8CXEaNlG7TUQrVlPI+0DxGC1yMmmWtrS3lGPFVte9bSz9by55
ZhAI0quanNOo5qYqEbFhD4qwZTJFGlC7TBn0ka2o+2jCWA61tArW3sBi6Gnkh+aFf54i39xILnB7
pM1YG3ptpMhmu+Bxae1Vj0NLd/G/p7k4Set7qA9Et4FASprGY8jvrK3Rpm2lO5xhpw5Yy+MQBagZ
DCxidhkfiqLq8dXi+3XZTqDt+MBy2z6PYLJKfqPet8pr6oWkZWgMSpoqrzdGLT/KcBgx7XLNAr5p
K9PdNCq2VlzkWK6VWrmDY2ymWmqXMqGfaDoTqMlY7ETXkCs51k8wgpY9GFqImMFjr8O5103zBOt2
Xwwq5nMsT0TegnFuKQD9ed4u4DpSWuX5cnSqdBeLdq311bcOtvsymEwwK9Vbbzg3CFjqDZH3qcmn
TZaAMUaH1x1V3BG9C92o98THnWn337/Tbv6G/vssSlDaQdj+JgH+6/B/b0XGv/+Zv+bPB+e8nD+P
TtFnXTTFV/sfX7X9VZx/ZL+af3/R374zP/2P3271o/3xt4P1Hb741P2qyfFpurT9J7JwfuX/98n/
+vX/Qjja/zEV6PQj/aGiv4UCzV/wm95o2v/w6BoK3RYOwA7dcv8JbzTFPxzXRKtmeLZpCNKC/iA3
at4/TMe158gfWwox3/sXupFe5D/m1/7zP/u3Ny34xYT4nvfzX3/hNc5f/RcuoTSgRBpcPA28h5JA
IGfmFv6V1zjC+ArIGFnAIsIf5hXFTZMpdo0cfiMjq/xGpnF/IV72eH8ySkjrGuoRt2Sknf68gaeq
nSLbyQkzY5z45xPkZGonrhrOwQQdvKPpex7jgBBrZ0bkBsWZen7bFrZ612vL2VHsARibD1PMYos8
MaozEd/OzQljqpJseA8TynS3oy9dN8n5flL/7Zz+659DAE7/9z+IxL2m023QgTRa9wimv/5BCk1U
pqlNoHEq7SUc4uiIV4lIj4ZyOJ1VLvF8kzahuYlGKkmUx4uuD7uVMgt1UG18IVTYX8UQrlTcvxXg
sGh1x78oi6CtptnaszCikt9IA8GL9olKv1uJ9hKz+WKEr1/HFsu/y0pV519VQ/GRUvaixfOemCzS
QiYQspy7hhNSeBA4iyFAnTAa9lNsmmj3q/QBsyFZQqazSZMipSm3rkAVg0eaaUfztNfYenqHRw3j
Pb4yD4oAEZwdMOKl45g+dX93xCuR7my7YbtaZs06thoiHtpuT+G0nSYJK5yQdhys3a2GtLlqopMn
6jVD0HEJ8wFLcrerVagQ0bfp2pfjKo7kVoYW7GX+463lr1GdfbjkR0KDOdaGKB7QK0kULJx0ZA2u
s87SFmipMlR3LvNX3Mq5TyAuv2RjEw8ftpIACS342dUWry4iF4z7g9CtdzKZFmg38HzGADcANQCK
iPwLA+fPiDBZZyp+xMlFR3kG+zpYm3YC/Su9FAVnoj2eY5+2vcrWsWgexzYfNlEywkk0Vp2J1zJJ
2R6QQZL5XbhDB5Dnc0wlkXqYfVBl29RLIHiwBncQrjL/StsK63SHGaKT6N2wspcpCSV48AwaRZPN
qDieCHSYNm7sfhI1wj6XyBunZyIQ+HKiyrZfVAnAp0IWsugn21/nim2N8rWjzkRpJUtMD9AeS5vw
BCnkojTbfktD+RTgvVvHWu8tyW1YahUcgVpCP+d6sNZUNOwNn5+XWyzYfiue3VG72HoAUpHNCUnX
5biDln02MzYp9Pu71nk2qlEup9h4BWS66nxCRhX55YIzYUDrsstNQJ0lFqnAN/dem3uLNLBPwtWx
Hfgesc+UkgC8bBZigR05s45lF+K6Sqmlu96AXl7V36LQ3bMd2VvwUVvbvGjYqZ5cWqpNkZRMorxx
7XsFlh8Fl8Gx+m8VXrGJap106WwVJ90pVmNMznvMDm9idovS0jbYO+YTDPDpQn3rLuFnjkxcTLpO
xuwWSH8SepytrJgCqCn8xykitTvwni2TEBS0t9MokREJFm6Sa3+6GSbVCrTlXprVrR+B6NGv9XLv
wSjZHBFg2cEN5DSa+KDDpWHD3KgaAtepCsMnlbD3nuzoJUW2ij2GXhRbuNT2gA0W5ZOjyJahYora
dxdDixGmx1E3nCV+4t3AlXhGgL8EWRhSwOqLxOYb2zZq1qK1AM5UtAnLEvoXra2lwJtMmpXQtDO9
vw/NLbSlH3ZEccjiwaphvSTuJHdap78aqLYmfqmTHNW1G+ILe5+SYUjb82tDXHW1Q2CNt4TEXfIb
oXkrfE2rpO2xsS8n164ffL9bDwkK0qESn8Brj8LXv1SGqd/udEiD3VX1EtDXIjikAyZBHTTpAnY7
YycfQF0S/DAqkxAkoT57qCvbyLSfmKtz4YUluCykgSUdk0sGmw8oommX/hHmDJHFnpXvjD4/pbHp
HWHs0VW2//Wsk5vUrJDbEf3wYuooizci0omIngq1slJyKTj9ypWLjAUITFCgseQeeQHWOrAxDOtm
862wx3xfq3k7GiGC9ulQLFzroybgh628t+m1Wxm0rFNBCbLVnOrL/V4QIwviOgeMj+HG/aE/b1wr
WUlMHttCjcSCEZAjo6g9TT7yV0eIm95wue+yajjcD8VIdt7kh6CU5merOngpUlNbhTIH4lNU4lY0
WX3qIkYf81Edu9qzRSKXABR/a3tIMy3KDPpEYbDpI/3DQfq5VLlHuvSs+kPTlR/u9/48NGbZYNQI
a0XwXLigfliamlMfyxRiGd2La411jD+Qbx8m6LUBzetfMgy+J3iZXl04L+sBB97JdImcc5IOA2nq
1bt0YJgWRxYLZjid0T4R7VM47N9l+ea33rt0kuILQISdPo1dlP0UEQKasOjlddDtYiOiisFh7uQP
emFr61DR9jD5pKwqt2Rz3yXeT8TOQ2tkX63SPxtSeV+zIgzXhY+NMcb6AWunO/h8TLadPybPeeit
rNL8BJ7jAv+gjZ1IXd9Bvdr3I9cVhfnh2YiCXwGMsgcbZl7ZVS8QycQt9D1CLeKyuIKbQ/TXWjRk
0HdvElecyTwKgeNo0RlbP3K4UbjX1qObjcpEfCd2dTUAmJTl8MLVEFrox5y2YJhZ93N047e8mJ6H
oCR5JSWUJYwZ9/XNZz146VMeje6mVeDy05bcU+EG9BnScEbR6t12wLG2hLvFXwq9wTqPAAy0NGWI
EvrRj53J7gvXLNmywXIIhH9wTGy72uDa73AMt24UNJ+8mUTvGIIRWARxx607beUBIdlEpEENbWCd
pXUu7DLdmvk+dtXI288fytBa4rxqWztgarcPwJw0zkx6/bQXjFOm2eWmzQL5OLdiVrhKZusfPGOn
TKKVlorpmSRfZkPfJezpxykbww1xPuIMUQnKVlR+sZ+VK90rq1WIwq1UK8GeCVXyKBgFNJlBqlu6
7ABY7KeYDlfmR9YhLepymXTqLWu0b83dsnNX64Z2tEuSJN6S5vjQUBA+kztTQdE8FUnxQm52SQQc
cRFcyHOtPpdlewbGT0j88MX49wVbpr4oOmImOi/JyIDCwCYcBrKIoVrtUjhoLkxVugtwgdbO6cvX
UkUtnNglF5HgoNVWTTSYn5xDaCO04SOKhKicjgOQR7aCNQDng9BFvHXqRMI4RhKiKqtd1pO6KD3V
0DGuiFqeTlMUAf+2imtk28muS3/KaVbaWM176gSSoqKlx6HEhK6x3vYQtBkfpwQriqk7o7J7k33V
MIysQLI748YXTAKVe57UaF7qVP5oS6feAT9mI0CEb+o5RFHTpV7nQQSFeICgUT0NpHusyGToboEa
rV0Do8JjCfX8rHyEacK1IQuuKH2DSzbQNKLN6jE1quRZnWTnZscp9a+BZsWsNvZ8SVSPxkBxVkjr
nW0sEEgZRk9kcb7h9mRWOhfPAaPxy/2mT62TV4NFSK2P0pjIbrZGcWt1JlMkewK8lThXeOPeyowZ
Jl0F+uaVrOEvi5SxIDCclverlLLfhACvgPNUpP2ETYdpRfTX3k6NFaq2b8FYwXko/e56v4lcayFl
xCSo9U4aBo1zqsTV7J2ZTmMSlZpJwlSzdmuRjV0mQ/uYIbC9pqHtrulVVGsYLep5Go/2qLVP4Qgs
qC9isiZHCjIu1uQOlh9WqC29lK/1dX3O5enmxpGibNUE7C4gGQjcuAEEPG1izwlWzshKwjYs3nFC
qxOjIBKzZQmclBSNdUBKIXv8c2q5LbM7qq04Ct8D/kJH2yn0JaVC8B4afY1vTLf392e1btpFgimp
BHX+iCD9/f4qp8ysbadRcwc6WmoyZ+1NX/bF2dcSlIXVJglyi5/PgeXrazfndO59Oz3pkUpPGtOJ
U7buijA+IYv749Hax0NI54VXVZZhbwyJKP/P1ztkaDPQnV/++zXFCEJcGYLGOY/9fvr+nf/8mgjE
t4Ee6Xh/iLRxcSSEhxODwqtuHfdYzjf3QwvrFdnKeY2YpJmZwPMz99dArUej9seLYvn75XXHx1ar
2gFrA/9JnQzKsYbV4SVpaOBu5bFsFlnOUUb3J9qrbfgBpkGSa1Jgl8dQ5A+xSPLH+43WAlcazCLc
q3zcxoFsX7Lcjq9RRB9yPupJkL0xDQBVCLvGy05kQfe3yi66F5dJSDi7UkLXfY4iR14DoAGjLa2n
+5GRFegdIP3iWuJJi+v33sktpqrzYY989EonMwFo/jDwo6hE0/bEJ4VUQ+nLD0GnvZr6Z3fSwyWi
h8DQkT8zURs4G4pSsxaJR+L0/7F3Jt2NI1mW/i+5R7YBBhiARW5IgoOomRpc2uBILnfMg2EGfn19
UHRVRkbVye7e9yJ4nKTcg6RAs2fv3ftdNOTvzQwyp5GXqrcf4piVJ41sQiot8sFrs99PkfgcrBQJ
TLs1HQH5sn0XTnTDgf9Yx9aPaVH2buhiwrzoxUPQGxhgeOrXvEZ/xjrXO3ftZPZheNVZKxqI4DqH
6Rs55XhSaCeSUwqWfqBouOpjOv0dr1K4WYhJJD0NaxxT1edMCGd90gbJfr0xqwDN24nJhwQYgxC5
7A13P5kEy8TlbSiNmcYmQorkaagiGaQwpbe6BomVLgKCGiHrecWKieLQ7fV15gwdS64Nrq6Nzi41
wyYd/UvuVTGqEpaEqBtPIZ6uI2v02FhL4HadCprIvHcS8gQZkxA6fAXv+ZFdB9v3+OoW4ouOxKed
aGyuK13AomvcTdFpqryghto/SxFeC50fjJV/n6EQCuI5w3JrFpzYE5zhxrCPwv6snaLaNa7ahssY
74zUCs8NXvcITUiAIfnju/QxF8KdLdGiis/f0SvQ4k5xQBWocDJlDEEeMcDxwSuYtYPbmyLCoOTt
e3r/egWKEMd6S+YCJP0fQ8h5Z6ZFFC7vtDID4cTBKAFD++abLMXXMjAduGdO3m1SD+9r3LyDNmsP
TYGUIVt+WWn1y0iGL1U3zyZTIBLA7hyz/2WRFNg11O2dXz2HSfOGN/W8VIzhZqtH0IB7F6bZoxMN
+dGn/N7EjSRPySWszeMLa8/ZqfBgM4cES2zqSa+rajC2XNWyn97DLPmKIvrWhC8B/7APWW9emZpv
SIcLbj80+hcVP+EG7jX/PS4RnRXH8U+96FFNtD+y2DxrxoAr2/vcZaRLzk6MeNBMSPqgokeYdq9L
+943ku4wCPTtFh1xEVpIKLrybiEWEIzUZ9RV74zjzYPQNAlQuo3BoqLX1Gfa6rjYSZN+2BdPg81R
sza0RwLqgWt3OI8ca8493YZ90ROIlCQh3B/G6AHMqt8FiCoy1DJgmXwNGTlvikn/otsFkC6tqEy7
Ugd16r4JldyEK9O0taHNmbNiZ4TM5vePrrGUr5C2ShPIYGOGX1Ge/Ujm/r5p9bRjZT/lALu3TvQU
07WqERFvjanJeas63DswMxAotuds9tQ2zhAR925HL79lLu/xTSpa8Wl1lLc1gK52vjK6St2LeTkS
xMrvSZgCNph1w1X629TNFVTAYWOpqgly8APM4+nCVURBdtL6JdZAVEb2LbZrPFc/a4E5cdZ7NaDv
zEjPoxgJciiswyLu8uxeCHQkcfFGnftbg0TYOZX/mIfH2LPsB0jbAQI5JwhjSmOATMaVDvPnWC8X
23O9IOkpczkOQjyICO0zjBxkY98ccNByErNzZMXd3VIixNexcZMT0IvoxtKvLp+3XNJnWc0hoDJs
i3Yeq1v76KEioq+jviAXbxSr4ErLhDoBP9gqdXRGNkIKK27ulZgPU283u3V0MCp17VTGGUwFc/Km
MxHsELjm9uLe7Hz3UE71byJJWvYL6i3A0xTuOIPdSL6MvC/TDqcALrzBdxnypD/6iCtgz9cQVLd2
4WzrpFCH2oV9UzXxZUTdV9nvaHRNeP9e/JCRwOl2LVcVmQ5b34LvZdvVQ1Nw9FuM9jFb1X9YQyEo
QxCEcSrwukPvhs2dj1c1MXhbRtDXHNSsvV022LLSJt5P41vhFI+5WVav/tBeE/bxLrxRvYjcuQw+
3ce+8AIf6BDQiSndTuXYHOKJMDyN3iqypXWqwCXsLf/eoZE9uLG7M2UJ3NJGZAge7bdO8Zzmi9wX
qwQ5I8jZMp0npzY4IKfV48wAHfQIjcxiLF8JdwNQlvE1rUCBz0t/5SqrfoErwR7qhVc1Xn61/Fiz
MsoCRoPnaLjdxJJvuzK5pfXw3vIIDMyh3HHiR8dltEA14L3JscSr0OZsni6dtZavPCalfdsNLuIb
9siFoZJfST7almW0KAhtVjGIQ3C+7hBdjaZKd4Yx3glHP2UxoM0swgNLNOHL2F5Ipl0hp6C2GFVv
GuEtG9WyfWjzVEaec2MrzgxzFgd9VOFHEbMZwO0lhZAKf4kZctWJdeqLdIe80UIIw34lTFpbVP60
qMm+wXRCd60Wj6lSz5BRmBLGCr8OeS+zoEdiI5mzMMwEgGpuJocsKFG3T0uCPMoe3QMRn4KGfrpW
9z4iCgcvILRNidyh42is7xa/fa58nH2mR6jbKmoClAEEj7Gvr6djXDLlMrDszzq1yPFo3o1s+ZRL
MW692DkRZwLexvcYlpO1AaplRmzgCZa1mCkpMGOCaO9bNV+w80dBpixCUBMuptQUZyaNqm/lXoOi
4/hQ+EdDuU+AjOe0G7CNW+epFxcxehHprSc3TYetEQuCzs12Hyt+S71t0z5p4lvI7HSDLNzBso6D
BWYmmKfo1S+Mlw61c5VCNCSJA/5PS6DIol/JbH+nyYaHJkueprwFlNYr+ySaV9tgCF0mLpmANmVB
pj7puGIxMfSZ+KldIdPsKhzGRxd01zEGWnh0+qa5zdd/mO4hg04ug9mkqjFS2l+mE+9lh5GBdNit
4iQEdQOgQJ9WWwKtn810jDjm2m+EB073fPFC7ZAm34f4NXxrn+vhmNbiIQ+BvxUSde7s1Z+95dBL
BPebI823M+C8fq5+KG19DWGGl1x0J1HgFlbrKb/S8U3ftI96IMJ45B2PE9EtkX9NIOnXKFhR68Z8
ULN49uHlMO7PDQQXKemrYe/uTQNjf6OYHijv1PiTeiCrN5ijtauCCiD3iYDioO+yxlf9fJ/476Cz
3W1I1s842Ez5B6RvaYa2qSBJCHDojj38fqhoOAh6JmWSFvT6wUcbXDpHJf3nLh7pLm9oSZFeNHVf
vtcUG9Iwad/F01tWtuJmydwPpeKf+IA2qEwrtbwjMX0giM/aqiR9dQcOlTDMDsSD3omF6p/puNwQ
2XpXdpJsxFj95GSApvZcxatg2ye9THukO0/yqzYIk0CMk6Opwn3A1c8iAjk+tMVbO/q0Wsz3ZsAP
JSvcpU3mntKG5BO7xzgWjpmNK3bVd7piH0byiZY2fWiWemCNAZm4PzNVfwxe8yAZQPkurtN6fqCw
Ptq5kR29mtIg18/lRFWF6kEhoaO3SNb5b3rHxT4xLYqfLVstMSplBYa+fG/8xtyGWhnos+r0bo7C
Qz2wVwhOqDv4tB3vCkjwSPg7ztjsDikqXExG/qVAV0vTB5q1ROTyyoiRaRIaqWGM2O4VVoFib6E+
2+TK+L1ECK9aWoQZPaDd4rFGmxZsUxgcMojagXMqDhiX3Jwk8bO9xQbWNsOeBazja9oIZJfpjWlO
5bkekqNNTRbgDyHtA2RqAv6jmW/0EP8avap7ENG5Hm0vaFuT3zqMpYBgppxz4TUEzjjQyfrOPif/
pUnW1pHVNiwcKDXgvzeZiTXc6j+xPBe7Wjo4eTkKdOt5Kl4HBBVRry7KiABPfcu0kFQQ2KdEmgUy
bNJdP8BliOkdIkX4oF3hoIahhW+Lxza1uV7zUZ4SOpEbQXGUcR5gdqYPmQbLs8zdciZ+/SbFDrkp
9AJfJenjfWGE1xWyzS1ZX8jmQNbEImbqZ1XQpsi22fqNg7WR/g0VfIvaiSJy48kJj1N5TfJafKCo
IK6pT95Dsz/BZ0quqjy+KlnNjbDrrxq8EhvpFcVOLCwe0Pu2idFz8VdMzqph2MWlWwTNqgNp8tvc
G26+r18E9ivvDpWfjme6GGwwtflb1G8kxj/PFRUgdgoEjlLoQ+50zx0tnw05MCfLJzhkDJ9qV8Oi
TTHLgadCKli0u3CyH5NoNG/MotDb1DrJKhpQkTOIqXORMYIUj4uTPeT2Eh7BbXU7Qg0/o9l/zlOD
1rSDxBEobiK7Q5kZ17Ogrp2zXWJnT3NGhG4brqr/Jf2Bewg+wIQuvvAiGlB1Aou38AHSJc5HETa/
isS5Nerus3UqeY86G4lko8VuqnCh5XRRh6FXuwlFHyn2iTd6qIgGtW3UKs1/kULmt8lIQ1Tq337J
vkN4OGIbctpEwtbMUmElsBDMUT+44lrrfDmiJEv2jlietO74NmTRvk+jL8NR+hbUXkBMzM+6ISGd
kxx890/IWx91t3wug7KRLutk2wzpG4dKe2tBYK+V6vdD3vABSaNiN6XCAiBPude9csb+hIMQMNie
d8pypi0IHolGdvhALEBDE+WlrVVyS9t649hCniyTpOzO5vcXOrPe2gkN3YYTDdGI+U1J0hSmVsmw
UQz+1ffNwB6G0hKLQTQf7UVfkVjb7Zf0hS3f2Bkjx8G0MC9jSXu6ZOLper06jJXouUyjOzIffiyK
xHT0mwfXXj77EFFlejNHIrtK8u7dQ4lIPJa4KsYDcUjGHuvlWzpkexfw167NeAOMXX+WMymMxWyc
mgWOi0yhm/TtQ4SsfR8787ipWDeRBSIhc+VyShjfLTaD2Sk8Vua06xF2Ei3NJUK+MZ0FP/oxgzk7
YKAz8CQe/cK1kCgBDLd6bsahuvgoj7zQzA69J75oExwJMEInbHUYbHGErHAGz52ACnfrr6kzdiy7
dx6nO3Z22geOudwI06nXLLJrRMOQ6+2DixkM14539PFHUYlqHLbja8Y4yrd5D2Nhv0szREOWls8Z
8x2bucMh7gr7FDbqjTT05mokolrJFsh9vba+7fhHMz0btHXuWqAt90jFwU7n+bHn+McJsVCbUY6P
hHmZFO3AO8SpUMPjsoy/S4ZuPWfygBzPr8YdbkkrR11bo+b2OZ6UBIUwu7THQ9Vw7iuSagx6S92X
iB5zl5ViLLCGCYUb0OOE0XJ+3/dxVTOO8Feb29YOw+ocYe3YuA7buFG4J88K6e2awLHM4TiZ9U+F
mPKYDQQ+LoSvRTEhBZ31q/F1tGNQsOOw5hwLeAIwcZpkN7X6vZeR2jgTnDyP94y/+077uRGMHWoZ
cFoUa9D+O4XhWoendDJ4nT0Kw8xnScm827gllDcmannX+CY2ITTV6M2zoDTpoarQxWiAlZQMmfJj
HBlL340jbhe56lDYTBUNBQpZbwiE0R/rKiWPY4FVlevxYtIrzWHWk7x8bgit2Zra3XC84dMcGnMX
0ijbMZGnk0V6Jz6Vu2zAqFhv5dhbgVOmH8j05PZiRi0xqyb9Eyuad72gmRAxkSRa5PfAXhGA1v+R
F2o3x8NzDJpsgxKzadT0qCN2Z50RWAeQzKgh5zfO8gNxAOHMsZledQwXFPQTDkvWWZj9TwJYGvTZ
n6MdjUesAjFedzs6FP3Czji2H7rVyTFvzTOLybsTOs9LLcBe1CVxZxzdc02KMusGO1vBUZ0t8dnz
irPbvY8LwIoIc2e0aoZpT+1SBA5bhJ/ZHlXKdRZHAnFEjOBb0T30OajXMYhXf3I9oMiM4VfGMaZs
NJT+cCDEjRiXzKTMH3K8KTmZ5IJYUzuUt77lx6fF0ds4rx6tMsqv26p786dYb6FZqyvwyEyXoyaY
LPxlOSEAbA8VgXfecTDxxBvZ0G7pcYGGqaP4B3RZG16I7dWIBvL44DqrQnyoj/xuoqsypXviGJAG
EkadLfXG1l0BJemSbmnCeBspSuKzMRTnzZhcp9TrHC1wY4qxP8qMmp+ADncLev+pdbNot+RGc8g6
gxalx5laj+WNFRkjg8j0MrdmR6aYEyjmaUeEgy9ZSwaSqvPPpOhSciLYxOaZ6Xqf3HAWfoiSxQjY
9Dh6SsYFotdM2PaVgQ1gcEzy22oIwL57baPMGJz2lXwriVdAVS5tGsTd27ldjqrSz9IPqgK/VS1p
Y0oGcciBCkkK1fQsvIk3P1D8kXg6U1QYe0nmHN0mStXZjw8NKRyp4ZOYkM0XWWdkNaL9Dl057BRj
/CJHhBwa/sIa31VBm22RmslV77QqdWm8DkWv8VkN3Q1q+3cE+GBufM7Hi9Ij6yd4VOGHpMp1Z5A7
8zEaxE0/D6/kRz2E2gdmK6o2aLtfpNXWXCl4RiaGn77xqDKP6xfDxsQhbhPm5sbLLEwDI7r8ygID
RYQHDiSpMSiRmuIOdLZz07urEvU55DGNqrTw9j2TRmqb1nrIOTcyr4jawPaMsyUX49i4+pzXBoYK
XWzR6D1JwA97b8oYDCh/G2EGgnXWGBQ26X6NBMmX/AzY8+SQ+nDgKECz1Yy33dgzDFgoDgwGPtDO
40+gXNczhr+Ws/EtyppzDEzkGKUuR2ekOHNGRVRNNhoRBvXEZCiG7ll6tlMXRbfE9SDSS1qzJLaR
BoXotHsTj+Qd37R3gDsjBBuLX3e0GryJa8zJ50IyzuD5xcP8G1gwXHDEGUxyaCyc7YUpbO8dM9c7
WDXtfsfFlDqQgXfwS9vFfvFWV86pTUumcLn1ezSI/aMM3dE+wZnXO5ojhO3vM88ubmixyGM2mndo
vPP9nOEYinud7ks7Rd3IiM4poq9pcYf9knnH0cAXBZQ/QSoRvWJRfc84aKD/BqSWGAySobMVdZvt
3IQWhNHZv8u5HPfLbKtNzBW3FeZ8zqwBfkoOoUZJ56vI8z1UijMg7XthLcmxyB4ar5XXCCEDWyHI
loWJGm7BIRlLP7vlW/bVy+UKBg7D+CniGFBD+iRSg/OfS8xYyBLCrJcyTGXnMMruxpSe6FQ4e1LK
iGIZDfpyhvlL0hGlgwjzzfWAnE2Et0VMZRVwt76rsGITjmvZDtKggrXQk/Oqn/C3XBn1uRfQqNnT
bBuwQNNe1QO7TFMz0kZzdT8pEl/NOAIfQJCUHp0NmbYcQsis2HaovSAy0gNFr2OQ00RvodBKXTmG
cZ9LQN8ox+NMbLo5VPeDLWDhiWzXa/qaKaQMyv16N404K2WTvVbEttkD3SPB/1o6iAnpP7THsUWE
PWzbpEHfWXJ2QMaAspB1fMNJL09pXUN5fsEPdFN6WD6WISA3wSOrxU4eHKM+mkA89m2omy1QkfoS
GljG8+6whAyj5hC0jxisH2FUPU5oh2SY6QDE9FNPrC0l/DvM35Yl2qeD0hMkW+wrW5+6bIDJAr0O
67qLq8mJwJGAkkssENnYb12hwBJU7cmYEmifq9l/AN6awZPDIkT1b/fGTar8YTcvQ0bK9Oq9xHtb
tdmy73qx07EXcTTyfyzTKZ/S31ovL8ovx0OHkqAucHYhjl/FpymQLzJ50KxXnIjSSxxqIkD6yTgV
RnduC4Su7WAel3KgYo3yR5gL5absw/Ygu5XqHdtvkfQoPi0LDfqnzEzSB9vmXkrq4t7Fs0A6Osdd
TDSmcM5Go5/GniTKsv0gbfXN7n/gAuHiBjrGMAbHyeJJIjCK4lHPwtpGFnMCI6VuDAd94y/vLeXV
rhiwHpio5kx6X8dwcr9Akj3MGMJMRUxnJfMLnuGPEsWcoesTy09HF8fU+8YFkNSYGIK7ObvvY5fp
I+KIwB1K2h+EJjTUfRm81126RngsQzWeLFnupUt+a5SbL9K4dutkPCSKBonndL9NSk9fW1C2JufQ
IAqZOzwzTk3noTHhkYrhSEB3vA6hvZaUMlowuAQADpqD+CB1+1KS3Hi0JprVgl5cMeZeQGVDrqPt
n/gqg9syAhVzATfikPpFe4m1gRJkkpoDKr9yOLEh2K7+SB2IZxyYA310ro+BIQoakj7xBgaa9+2a
bN4SAy89FW4NOo/CG74aGykLHwwK7ruwypNDBSsog+8ydrQa4+y2sJZ6Z7FGV9XyPrnsT4196di5
cuQUu9KhzHARke+MEpetDxAIy7AjdiqI3fYVJQu1lFMmhxZQP3t3tu8ZCucUPgSraCgNy/Lej3RD
Zt4hZmaa5DOG3KUvvX1UYOlCqvLQkOi65MiN88m67rMmaGQPJBd7D5ufdvgGmxhmM7LbGGGOUON0
NjyaTvlsKZ1uWm+8ckn8GVC0JDoDji67H02b5LfaVZfUavaxSUEXjX61t2MGFj9xVXz7cJZNVYz4
Ip352sxT5n83hhN2u4XJOG4f1nbhymMIuIb8V76w0WF2IK4NPrrh0LXeNTahuE7nvTOla9YgTDQS
Tmi1WZrSpmb72bRXhiP5sseNRZ+6Ps04+Tf+5BRn32F/pINLfJswVtgXsK6l2hmdv5tL8xfeE2+i
iAEBdKhxjMObbA9GvTgnC71UESJwjfP6MQYymQ00uOSAelHF5cnNRiTqHVaexe9rlLIzvphkFRg6
xw6TEPK/S4prLkbscIWO4rdMMUQzq1N7F5nOYZ6oN5dsLB9VaVz3Aw120zNetceAJ2bOv53WTMCk
mTdGNnYBc7YtU5QFqxRSMlVjyXfYLltSQTs08gxg+M9HvBQ2IWQ9Ns8mwv8DrHcD5AOxs/U+Z8jA
Zyx1kJMRl43+eInr9t5Y9MUyIwZY0v7ZMmuwijbZ+YRlmdX0WDg4fAjz3ZZez1bg9+/9zCEzlAHn
csRhnfOzCdsnV9ovM+mUAYO5wLEGBl4cuTjDIwWsdwtHb0pAYp5NRg2G0KeqYRf0OpJ4VfcA/uQ6
giSLJC3vAlBnrIq8+Fx6nyFtT7WeEufaoe9E60GFyY09sePFwCW3iQeLPgLhMLPaDLP/lJkNJAws
wZ3MTjNxoqABd1Q+KA1pqtilZt9DNmXUQN/GGGO52ZAHNfmaADzMrjtVWmtpXp9UjQoqTdb0xsEj
YnWcRmYreI8h9sJH7MentP8hAQVtM9PpYARVvybptQHs6lPk6SO+duvWbrZL03QkCo64KeN5m8+0
kvhVFR4KTvls92S15yu01taQZVPOs310zzBjYCmhwHe7BVmt054L0jMN38NgHq1nSzMmj5HxWBQ1
e1TFn+1wglyabzYiZEPORms6FJOzm3XzOVvjKwJOzEz0exPG2CEkyqtu6H7OSOFIv+q7wE4VywU+
2o2erR9SDYfcisYgqzjjqI4mhjDNZr+uNdP3VNAgMMGP8WDnwroeMLZ7y0iOWAEoBgzEQr3IKMBq
pgOYu6/G8R/oiT7kacokzjEPukz3ntUzSsL7gT7Z2P1/a9X/lbVqdR/9r/90M63Wrf9tyVq9Yf/4
203VfhSfSfYv5qr1r/xhrrLF3z3Y/55vMX/BymTi7Bl/td0//ibF3y0EzKYPodCxcFCZ/7RXmeLv
tit801fCF8pnmv9Pe5Wl/u4pshN9AU5PCs/x/1+sVibmrn+xWlnSBbhgKwe4hefb7vr8n61WNuLa
tuRU0/ilZFTXXFtVutzZKRnpxRgfzJhO4DAwDesqxFYDvmBUN82D15IK3Pe63vsaV0NM4jwm4eRq
NNL/k/2JD+KvL9GDx+XwgdDwM7/NUX96idrye7uyFjQHlNtXTeuwmCJJx6YYLxdWjZQVqCbH1BC5
ZMiZqCs3r35WU9teT2iPLj7LXZATBQyezkzPkYK8rN2EJHlFf5zWNSHp4/L+p6vgf/CwWX/1sPHB
8lvHR+L4wmFUuVq6/vSq4zDOInrj4zpCoruSaz9ImBK/t5QgcrarT0AFegeluHVQ9LSW7dL2IbpS
mDSBos41H8jB9vEz673OGISFIr4YEXFw5tzkZ3N2LszXNwXeG1FCKliAkexdq/ptKaYwA2Xv0ZYD
AWNz02z+/Vv76zujiUHT2zdt24JR7vz1nQk+ToTBEfNUNQg6ssycZ9tkjtz2QeY28ZWDiJWVE7yM
cA7//v9tyr9cDPzPlYfrEIuhJRyuiX/9WOuOBMSkqWfkbPLs2B6rtWM928qwCZns6XInZhXgD1hO
BT4qV0BiE8Zjmq6AY3ajf/9qLOu/vxpXSqAyHt8gy7H/+moi15phZGGpQJmN8Xb5YPdLb1gH5D7v
IH+4yO+uC4d+Pm27eCcoSDe6Ib8lT+ynlKBhRof+ZzKuUa7yK8H19pBYNQGy8wARbQ1AdAyE2KKl
UP33r938H14733lHrjZOm9PAX167FWc5Y8e105zEBSJ7hhYpY19VUheM2P0yohRRr9H+tQpqvQn/
/QD+6tSZXMH//rU4/+21gJNSvAzXk6bn+u76/J++LAuAzawFlI+ZjDPGmNj29ZhxKpPwfXpBY8yY
bbjtvlNtOhfFII3+XSpQHqO+DelW1GoKGO9UN983fLGOo8yN4wiq4IwHrh9GdNHrna7JrTOEItAJ
SbYSqEij24j6eaJg/tFiJjENTaG/yrELn84C/gUkXXm+3KHmhyqZWDnZ9HBieXkSI1/nXFAkXqp5
XKv4AWxBkzrXnS+38RA1YJ3IPKVcHJ+9Jh0AtUM98Vf7IQnTHNjw/C8B2aXp+d9/njSAVovsH87a
09c//uaZHhaa1TMqmFF5ylHsIH/+REtsUpODCWtLefrLiaMedjWiSQQGOKSgRmeOOuLHLG8IgiXe
OkYFC58AzpZZb7r1j5Hp8Ec9V1ALlOrO33/66zPRTA4y4xNSudYfbG2E04Y7HVlox+uW5uwfN9rs
057vCPeBCfhITOk1fv9M9f1M/18/+f0z3884SwWzARtpWLXy6p//4Pfjf/mx77v42KNd53bYAhV2
AaJKJ1UQjbruGvQCI3qGBf0NB9lznuKp8Po3RKP1ObKQEeCNv+DbN6MTlDvr2ijQVtQWfLwwlU80
cObVw+IewLiQ9YSoF4oAQjUiyyjwTOMFosdaOi4Hd7YkZhjLOSITpc0+dOYF8oF50U/mGEGDMrAJ
bXVsEdQbN5B8SVXuRl38hIKz5XQVhFUEdSueXlosfPui9dznUJLvpJbsK41RiXSZc8Y2+UZMln8m
UAr2dOVAbEBHcqSUkNtQ4AQ0nb4/JDO6kHgiO6cY5+oURXZ30FmTI8Qy2NTBeH7NQ3bUOWSNushf
osCwRLVt3bi9MHXbm34qryKgVZG9NNdiXJr9GMo26Omaw/cpnq04QjU/7WaIENu5FsNTgXSbUULf
PusMIUmrfeu+dViJUfVcD63CGOqU837p8v6Qcwo95e5PrEgAfDOa8KmhXsIqmffC7pt9JJicGWjS
tUFHyh6NW7nSSj2Xb2g3xPgRc1nurBbtZFWbAKKyFo3e6LWPXhs91wQRHcx8GoA32MY7AqCXBFDX
BcZDe0ZhPu5WSDLZR7whzAz1lvfQEmtsDuR9IxpPysX5SBXpWQxunp3QZQpZIsTBZmO+Ie2AJ8YP
2GPn7FRndwicKvcBhqYn/M8y9ZwXt0fi0PT0iGavd4Ds+hN6hrTZf9+NcXZtcyfxoHfxrDUhKKi8
sb79vhuSC5IlyXLB0e1AZ7A62BTs+jX0p8SmEmCTZzmu3G5bLjHRbQnPRt7852fZ87DMrj/8fRPn
GedVOnhu5l6Tm2E8zgvdZAmkdKvRaz86sgofE2O5uD2ey++HiE3xTmmJKPr77vffSorli2VCnr8f
MsY2O/sF5tbvu/xCsHf0RrebCP3DO5pZQdqa9ErXm3HK/D22w35bJdqA0RpFD4quC8r48Ov7J74f
T9q6uJ1nzVmYn/p+/PvfUI3Enh4VTBn+8/EhLl+Z1zbbvLFXJY+bPKRWAXlREivok058RJ+R/vFY
VdN+syZL779/hF0tfbDLHkWjzUw2Fm6DxpJ8noNovGz7x/2iL9Upg3aOShfxHBLPcj3rp4+AB919
WZkIIoYme/x+rOq1j5HZXj3K/Mj3EwlQ+7G0mjtg21VQ9XweLXL5Y5/QOfazSl4aYCQXIDCaXfHy
/UhJo4uegMtwdH0ss1v/ZBFjvPl+9vuxufhdFWb5+H1ncmFGS7lSorMbEQ3p/dSohWXZhFenq59F
mGMlSy3/ymhR+LmdVGcsGxCW5vSNqbb3YqD8CrgiuxvPmtNzT4bCnqaoc6Hp3W9KKbJfUHtBSNi/
llhwpA4750lpM9lro//wobAFdW+6D8hcVn/M4H7EFhxCPQ/+Q0P+JJsJToOli9wPlDsIKVT8jhGo
3csFp0NTtv5TVU4Pf/zNGkTObMsUzUaZ3IxhHDE0CotHwgwtRt5EzcgEzOOxLWaohZDyCUnxThau
i7tGWv5dvd5U0YSbp84RO1Wsw6pPDRIDHGs/aM84+k24PFnFTjEl63Dly7x27+NaittIR4iM+yW5
sODSrdCq2SQp1xFGy3GbWFxQK5RXFSuOXnd/uucQOzO0mgTdLmSTsBfrFCraYfmK8m9m8auL+uXe
LBZxa1QChpZXoin3ioXIRddgy7EiCw8GFpSxlhCXuEk82zx2efGGMtZ6jqCXyXxJL73R4yGpz2RY
tQ/ZeqOXkmg8r92QsEGaz/JKWExxD638lDegXWWRMucSPebzojZvLWBxu544Aaaiobj9vpnWP83s
S4fKjPvNe+iN8cP3zbKqqDGkISM165tpvff9eCfD34mY38xx6rYo9RBQ5e20kQxLCSz3YNOrdol3
KUPu5xKHEQqy8e77HiMZZKX9ACt6fbLv6F1apmNdQf7mqySdQCjYpH7q6ZsxFwof83CYoz5+Q8Jk
BpW2x+toFJKSLrmYa9TN9438rz8px64Pi4yfvx8XgA3++Invu348XSWIn47jrNHAYz88N4jAYSE2
Lds9tJ4tH9cJAEl4JUQ33HKUGm6//4RZN722lLUzIh765+PfT0ozTg++U1+INj9wRK2cpbuMo9te
NCUPqS7ubq6iFwR4v6XbEOETCRndpKWTnGMy4R1qQ/jybrqSlIl211N8QQQVxJ6uP4yhhzMQqwR5
ACT7eFtO7Vk45jXFR/1hE7hWF94bsc8tRx4DfZKt4ovvaU4dA8MdrU0r3VVEG1ynQ5VcLzUM3mxc
bn2FdPk/yDqv5caVLIt+ESLgzSu9F0VR9gUh1S3BuwQSCeDrZ4Hd0T0x88IQKalKooDMk+fsvTbx
ubR4O6WdHw8tcBAkLkX2irKzgU+P5GM0Y4wnPtZ/jAoTmrTJP2Ft9k+Pj3R0MoehJL+v3gHglly8
fnR24oRf8vGhV2QT5Xe+RIktF6lXElQ2/35GoRatPhYbeBfhxmt66zOT+HUsPX+jvGEeaNPge7xu
UMosGLVM18wS5hNfUiOoaafjRBQ2IBIjuQZ1/NamvTwEeQ372nXd/FCXxskYzYVemKQ4Muz0zlZn
eudIC2jTm4W/COuGih6FJLxg59gKh0i10niXEckQOdO7a5UdUY5mr1ahmkOtm9sorNWv38Ci9SkM
Cq97EyWpVKmh1YfHjdrMElqDGyuY1rEVoQwdLXHi2PPhT233jEafKPPCjc6qb+wL6aiLqjHsbVz7
JsNF3hcHxeuLH9Y7l2izp8eV0WXGP5psylXhOD5jQw1NA1zZfF2NDepcO7oNMg+vj4cSUlcQvmVB
jaAu43/kcl8/npEtMd0BwW3IvdhocLiPAg3PFa2Bd62C6pe524BJKKRqJJJgF9XOeEznj4ZE8VGH
LiGa66PZfV6hAdsLorAW4/y0dCt5cVW7zo0xtGnoK3/OufQPbawKZrSNzURUhNfHw4OP69o5t4SJ
Wto1h5mU3HjPMgPX4Tml3Nh911xF8IVh3ThhEf33QzqQslaMhJEz2ByWnsmh2p3ESLinR+93TEex
fNxYiYtTOa7w5DiMOQ2LgcHSa1wdjRrUcxr4T5U/9tvIRnWSjvbGUC78DOaOpwK+MgxmFcD4Zm9Q
sSwozZm+JCi4NX/EZE1xgGLPJXCs5pr3qMuXSaz1F5mMwaYW7VNZofdHEl5+GWbxFmCD+0tmxipy
A2OT1RZjkIDR3yhS/xzWNH1ooX2nhp99lY2G2nAqpmPmlvAre0sdRl2doItUzAiabC0DLdxjWrHf
Qogwj9etpMo3tRZNDFPa+DPWr6q7gQnX/iLFvqa9Z3wRm+WS0lx3d/gViOEKW7uMhpvvBpB6BCn7
+YmQI3cTm+Y3My2fcnMSW7sNyWXPGEpNHDJ3rq/6M3M0mNuOaJ4tRB4rIt3NV707YQVHJCKN+D4Y
HHITNZgXAhraXTUM5aHWCjQZWYXLu8rbZ85GgLm1IH/P7RkmFKm3yBzCO3LlY9ZKH1Zn9Nzrc0oD
rGvCMVP3r2rNm4O74rvoBfPqPg7fKtuVS3gFAx75twxtLAqqyP7Tteba0DWExhO06tyrQN0b9i/x
k8N7IgJ32fKunVOro3NmQtbFZEWQ06jtgNflz4+HTpgckTuzmR3FALtlLuuVhhppjYMQzi7igQ3y
DXFBItle6C6o/RRMN39+9njpvw+FX1lrZgerrOFGGMoYWOL8IMI+Pw7NtJ/Qc+8T0cmN6EDHDLOW
Gfrgj9D8htvNbE+1auqrjviGmo70MmeSe8lY4fLYhlK3VReO9G+mkWLocGuEbHO5QLpKuq7MpN22
1BJUDzxt5qdR0UCTi6MBU7S/icFmxTAVP0xReb/uEN9cBp5ftR9ZC+qs6EbMAj++zfyDjNIXW8l/
f/R4zUaq+PL4CFUIAElXazEiQDk1UqO4+FU9IUdsskMTDeJka5aDia73roEE3TQZGiotAi1mHGvy
A5HlmCirJUtz9s/1jz+fvMCPfrGsCOVumu/83hQYarVr3TFHh1PBwaSbaQ6jeSBybiMRiPxlC7k3
7DbvQyMFHCk1nBx7UifXF+2acXHyblvenT4U6bSkC2+wINxyQJ+vjYwAjxseI1U287s07J82lfGf
2nM+bbNTd32yShgcpUM2Y1W/2mb2+vgCu6aX4zCIfunrFqq9OyZbw0XX2LgD8CQfWGFqWR2bntu+
Ju6cD2aOX7jWw1VFh+Bfr+dC/uv1DFbO//r6/7weB//v34lYr7YdKjDMgywUgNGgKTt9+NpodGZj
urJLjqvhaw37gvxW6DiPz7aFqW2rzrRWNC/D14kBwLZLTXK056dDaKhNQNb5v5524Sz1Gl04yq5p
zfDG6U4lG+wY0CIj19OJdkKgnVvLRPs9PxuD5o5u8vHk8eUV1AK8A/Ii529uB3+G/OT1/vEVUHj6
TYbMGE9mvYZi7dyqunOQwp9zjp/PVEjObdDQj0/DiL3mP19QwOWP+BXPjy/vEgdWDLBOTER8dzE/
1MSRLjCrgl8k/mWRYC1+8SrUSG4zcX6fnz4ecKMcNVopF6NP5QvCGzTo9HVXj0+2WRxviwDfnURU
1HOauCQ0dK9D0HlXUQHNFIPI9gb19L9eC1wqRIcrHAemL2meZLLbPb5QlRdwIuJcT504A1lI+5Ut
HWvLKvv9+MTjIbHVtdf85NS6kXW2Seu2I456ho2Ax/FgXBCSZK8dHBdHb37ItIS80bJQOxPexsJW
xk6JJPqawiQibjPWdyEqj09ap1qha5+cFMudaVnNRsdC/YlmZIMRP3yN2CBDgjIhjnJxGrBM0c9m
H40wzd2ge8iC5tcrpM3/fR1hYLGhDzv9n6/vdOdzwOK/4CAJ1yGI7M2A8HHdkc31CvzB2Tp2ZqwA
TsrXEULGbppkgMmMz6b8OofGpkP5+F6zN/u1FvsfBj/oCrBJ80O8B0td8+34zBtYzKyDp4bw2XLb
EhYnX0Bg5FfIEvjixFO/d6xGbDQRAp5HM04Kl/Ptox3BdGa1b51ydo6VJ7cIUuwT8ZWHMLbf3UCr
+WY9PsakJa0sqRXfYUExF4Lz7erA22E9K+9Ae2/u0J5Hs/X3WZlNLyoM6o0+YFgcOjW9lAk5IJHB
tYYI+zHKMU8JsK59B1x931RuemoNGNm15Yp1V1a/j+ObcmzADGVNNZE/+5iS/8Bi+R6R5t/lm6sX
5XOskPZYafyE2KF9LsdCXAIyE9QbUtDsE953dDCzyABF1+SfRoYFT8eh8SQTWq95heiQtkLATpZQ
wGvDcOiDVt/6RmFehY5qKBS++GAO/m7ZtFRpgy4G09Z/3Uj/tp36kPtZe++FjHHEVwS9WV30wTK4
QTNa3hFTRFenLX4eL+uku2zjokbINljpMpVNdHCMmOvYAu5IaLbzE9cmcQdx8xoH7LPGOHzTFMtf
fBMHp5sm5R8m38/s9t0yhRKxBREnXtKQv2Yj63bvhJl4qYMU+RcFWjTM0S0eJpRRS6d1Be1yDRNw
3XIc+kppoMzJYz92CKvdSEG5wfznPCJHFGesreXChYeDvy8N0F4n5bavGRkORU72A5q7HXq95Bh0
1slys3fks9Z7Ovfwq1A5VzJPijXH3eQgDP+tiLVgFR4ef03LGtqVWaJ8fzRR50HHUjZZdjQDxn8a
ozKCv1zUKNN0ilMCXygV2hOxABDDmtq+mOmoNh6F7MoF6rajAPo30IP2BkID8uKtSxYjUY8NyDfC
2fkxaDMjtR0U18iPuWTHK0oTiQpNnXUR7d2mo1zuwSK5gTxMbb7P4BGbQO8mhIO8tfIrJihoVXX5
cNFdcZEq8RYcQ+1LZ0hjHeT0LYIs3YGIKz+5X2KAV8m1ScS6dSf0ktj+OE25zmYKowKjiYfrx2ih
q3m586QsaV+SnnlI52JGrl+MZELtIMgx6mYXPhaGEF10TEFptkfOcNY+wk9qJ06VoU5KIEl21ptK
ZLBlbUnv5rgNPM96TqL0OMge0sk0EawkO9zxiUWgcVkyspqnPmIgF4sVcpXHdXV+PIROexKqcPAP
1/XNIeVrEwycZRwUmaIbCKDmv8UeJsN9kbiQP1JXvTqyfi0agiyLxjlnbto+OT0c40nXUI3MT+dP
NqrqsUvsRUjvL8ms9klC7l9Q2v5Q/LFK16W/gmoQrUxOuvO2amYbns7VcB/hklGBdZikenIqh+9t
dXyipTzWBYY7Xbbpph1T52miqbPUPC3aqWFYCy9qcfxHKUWrc9Xz8W30JkQuYEe2FULYBVlp467C
tUCoDf7Ulh2IKRr7ntV2e0/vXxF7lUebsWUDBm1d6lWwaTPd7WB4v8lehscc9xuqLo6cmcR82Pm1
eagjRQtOb+5xWjSXhi4PscDOTWQDpBuFf0/zrDtYeQ4z3EGY9ZLuNv4FfNPeIiOFExIiu6xwvPKX
C/uf1O9Wtiq9vT66uyQmmbZgvP1oYTs6omRPdBXnHPxAQZ6e1BQT6UYGR+d0vNuo3Vf4vwNXi28s
rd61AQFFHq1z6HSAY4UDTsX2+3JTls2RfIb4bAboAuvxVkgUXi3zIlH6imC+APOVyt/YKfiZNRFE
OwMaHh6Ti9/f4gIFIj+ty4kDw+N+9Nw3x9HU+ZElqXUT7CRW5fWU0YbWdD9aM8VNjuH4nNkOl+iD
S1RLcZ+qycY8Argjchp/WzWgNhqR/Y2V553nPh9dIpP5el1uevyY93oSxO1Yv67hjFsHj/lWK1k9
mCib26xlLkVf2jhxesiRrqklo2PDQ+tJ23Qe63VoJzUGzxckgP8U9qDvB0cjTmJEQSUj+5qQdjMa
oXlstNw/tsa0aAfZPgUqJy1a8efsJv29nahMVFDcI+YiOzOzwG/ljntCzf1NqANaORCAe+RTHu8T
HDQMJFm9jDIkcLUlCCNprQ967eNRjxxnRZ7KzO1wHFiwRcLdKt+gX9NG9Lj7OcOxIHjllYzH4mBk
MngqUohtXhX6W80wUHM7mUM7is5NVWDoM4uGRqO42gZlWZW06j3KClJCDO+pAEy9NrxS2yFuG87T
9KeSLoWdE2V7CJveZfDU38wh61r1DvNCrTaP0YQtaRy710Rh1jCDmqzoPBwvEVi+VWBx24a+IbZO
HYTHAUreuk1n6KnMp6OHNQ07OkVnpnMWH6N3EMz1xYy6ZSdr68pVxgSSvHlIC/I17zyS8RD+wfM1
Xybe6Un1CfNFbG9kUkTgiklvbMqtHjOiJplmWk955a1hNUQQ2Rkd0UZWu0oZzYqCMlwLo8e115aS
lTU/9ArlQ6jLeltjJ/AHRClWIQh8sQAIqJS4DpCY4HnYYFewcO8tviGDgdlOm0Z7EYq4Prj077sq
VntPJNe+D4mDISTKFo6zsUR0SbKcXh941mUh8n6RTdYt78q/xNTX9BqaeAkq827nNCySsfykrDAW
A0L7UcQkB1aYsDR86lWcwWSe8fYNkPKogBqkwRsj68AzFjZK3kMUBybvEe9GPP8SLjjDk6xr4NBV
s2sm8fXYcrF3pevISg/sHtW+DAxzazdxy+4xdpseqOa51YaSPt+X+xP6w/RcMhaGtb8P8XXDKvOa
26Sbl+e+UOLeIxRaqLk1HGik0NtWEH/pQ4vkeeD6U4WmI/m1i5OGCtSHAsb73Ka3pijDdRC5aHXN
5hLp9gFp8lZnUrOqJHChJOvsY2bhjqODph9Hob81cnAXmcd2XMva3haJaW6nNAheqpgMtqmd8GNU
UG1bQ1crqNXZtqBk2prw43ltoIYO269CK2HlBhatGy981e0oAqjrfftgFG9Z639q8wTDafOYbgSt
qNEBmpwkm44h8dYM8+5kTnj8gQhpWw5F7UKI2cwqclDzsN1r5ZFWZfb+q9aukVBMpMgxGSO3wGnH
D5wATzSWuYipR3aGUWqXFE7Qo8Pep8x4iaZKrz3E+pHBZIhceGtM8R9idL/RUv2yIVp3vcXPlaDx
QU8Q4TU23EsS8CMwNtkS301fUQUenJICrypEZvxQpL8nubgm4Lu3vj2uhQyorycrW5pZYW1IQGSy
C8CAOmncSL573XiTAecnKhfNjMAgMK9+dl3nlcnS1kPqHlJlIOU5DqaDX8FN648oRpQ/eeYTBJfo
1PjkuWCAb0FNHAfRigVd0/jQQFduYRO+lka2qqFnbpoylHCY/a5aoNPAhelArTYZi18SgfYYh2i/
8kXW3SdcS1ujxqIclfVrU4WLQcj+9rjWpIaLAAYf7D7D1NZG75tgITPz1oGEsacgWbtV+xrmYXuN
bWPd+g1NmuyHU0q7H7m1LnGWqBWGuORTy7KT32VX4K7xMgYHsJ8jO96SMtgO2PetAD8se2VyG9DG
bJjKrMvKZ3VkSyeUMgg+ignwTiet7jJifd0y3O8XU6Qbm6ZQLLssOXHW3mRjxS9hu2kGcCpjW5K/
rp0HUN/HuDO1l6ZLtDWmomHtxAhbQ7Q5lBdcV55P44tZIReEv44BcO4ix80uHYiiHVidG2/1BlHP
eJMQhJ9bPbq5noaO20KbK2tItFFaht/0JIomcr4U5GwsAZAjnfY1tkOQboIjhQP3+uyF5k83bN0+
xSRJLgz5seWRsMp7iHpw1xK4IZW71js9ONA2LdZEuiFvyCCEEgwq92Eh/Hcv10Bn6+jxhR7fzH4f
wrq+mDGNaXuK9rzXxjOkHDpttlH9g3cZ1bOFHyrD+xuxED5xgjCOehbvQ53AhAxHWVN1oKxaPJ9C
rRzl0qazhuAdDcJ3jQTgPPqYnmiQh7sWBvTSzwewwTQA8mzgH27ak4nFcy3imGm2ZqREIwVgpiEF
sMH6+X1MIH1NDvW7PdHMI9GhTcKbwZFrTxcdDmoqqx/LNAAN5w6qTn04sbi8gswNl3R4vuSAbWOo
jkrSORtwUG9CxhYL2GxJ1dUHXzOTNfisbWnLv0yMtSX+1WA9sf1v4iA/ooEL4JvFZLZR9m0DKwMF
D0HHLzaDh9G6tIYbu2u67n1iy9IupS0C1TPOWbmzPA3Xyu3fSsUMv8TSenOwv08ayUa19PDeutBU
g6b5Q8bGqu3xqsTtXenib97kwYZ0Zf8QFxBPQkavKPHQuXVt+tnbjOODsVprwrCeiSUA3GJTLkTR
cJAoPpZN0j+nwsyOE8vVSks5N1X9InX68lMncxi0Hx3XMixe8pSTYB90wGUbE9uX/7csh1ULCuZq
UdgXDf483S0xGvOOUd0SKIxoQQxkxRGj3Rh+ctNbW1DXYo7X+bkwn+fXToEba3X8fXQeN3FfA6ka
9b1mjHc6NgRFmi4GgCp7c0n+3FhG5i2SWcU7DBgDtJJzFyoMYy80bIeynfrXugO33lTaOYxuMZ7n
VcY5fDVFGLR64pcjaW47b7iVk2lvjRIIUZLRKOgm6pTWqgAbj7yUWx8oMEmNGcoeHFiAx8RxwAuC
Vrrozh+r/KubJdmmopuuZEr9Oln0mta1OhkKMrccEtx6Pp08ZMnuD/tbbFUFx2yv3AiK47VWu1sC
wWcaAl+Z2fzBPAtoAimnLXRmI9+kkfoIAmvLzuntrFJnTqYVzymxDV+kuJCuOTQxp5iZA9WTzovJ
3lmVjXdp49DfVNxF+L+IBJBVyBA+3KY10WhFXap9hea+j7j1Lcf4sOWaxhUgD6eTRz15g8QaPY3m
xE7oa2dfGfFWDhhj0b6eNRJXTnEnMXjnFbYDBQSngogUltyTdrybXHWpkPNywGi2zJOihQkdoCsw
P6YDE6txKuBMVbQGVGDTs27q7uwoEMIcSdODVauNiryU9M2SHyohuSd6bw3jvQpcRK/VtMtV90YC
S7bOOuO913uMOHTyXmoCtCiAiZdlQMlCaauzZ9L15WzurjxX/oPKtlpBqMNlAKzRlW6yb/GCHrUm
vMku8Dda2u1qysSPCc9vRi2v3CFiN2uWBPwxnQmy95KrdMsMSyxTK/rqSE4lL4vfI4iWsHfU0uS9
nuIAz2vKWLTvm4BODkGkCSHRqaHWcL6iFfHkqDK1V6ukzvKE2o3YvxfSLctF4IQ/tgiq9RBma6Oc
3hB0SHydxMugnty4efsZ0sum2Vp/GUKwtHEQGGZWgDtG6dLwxMpqo+SSGwhSKtykkcsBPhxSVAnk
OlNHb219IKsr+SIdMj/Vbk9YEJgxoPsTBxcb992otSbpjNo/hH5QfLkOHCSTETep1PvSm5lLKHsO
+DlFmjXkYdSkqbUGHTMiK1XIOKqnWb7oS+dldLUdiVd4l1y80ZQeR46U3bIZ7E08evWtq+MbrP43
ZekeaQa/iJ3veTecLJTGGw67L8FkmLuTlwfs4K26F2wnGOiekjE2DxS+CwB8xWm0IvYXWnmVpODP
oAm3JZQFWfUvqvGKZZnW4ANgcHGuGRkqRcQ8DubC050nx/eBHybx3dObXeduGJKvc6UTKDGaz734
bkL7szd0EwKxPHCCjfoldDLEkth1WRxRX7I0jcdaD/8BLvOnGZLfKPgJwTTs89B/MZMqOZe6eRMe
eKEgbyzCupC+t0wlV4MP7Jep8ILAFzbcNlr6jV4THGeCK4NmsEpBihBt3i+TviNQ2qrNPZEfnHbI
2tL1It3lida+1Bx7T9ZhtArKEwwLe7/X+Ut71U9DpsgUBMMCLlF2U24eLUnGZvpVh1tHOuvCFnfa
iq+uJLCxD5KNtNps28tupM755BjVLHQXWElETQQiA/m96z1QRv0qAL3wPqYnp+3U2xBCwywRba/s
YfimjsAyOLsawckdNF2YzIDZMfvfDFTF0o6s51R1OsYtmgWudiHJyjy0rCRP5JID5hDhcAr3nMLo
a/QwUxltr8uhImp2q6X8/e3KI8faJshNe/bZrS6FlN5hqlGtSZ15Wd6XwSYGWbYqRdqufFmhEOvM
EbKdby9xTmDXdwcEN8U1H2F3OaXPcfMi8I4mdQmxZ5K0ibah/GxbrVllWRCfuArBM/TxO0dXnQVv
wKwErUqbYDO35AFmAWijSkwH2Uwnk858KOgAVZHmHAJHREeD49/SBZtteC0BABUFFscSHGroWQ16
BcuirReVUPW+SgDZAiHwXP2FNubHaHOIGmrvXrq8IYgNGEuDEGttxlfc/tSSA70OiCj7PkfNYET2
Wykh/wkNsyXIvJs2JhdrPn06KkSp2T+1DkECUxQRNRNWByPdlZP1ni/skk4azVK5rkmY43aJbaR0
0BkRv62aqWCg0Gfpqh3L91Ccw5CxuukFsKVIRwRFYZSY+oHxaJOWcUFPZ+Gk9SmmdOlnA7+hvCW+
90uU9NEGE0cIAXiF3a5dd+Oe1gsboU99R2eHRBPDp/KV7qUk+Bl883OR2+oJ2NwO4C4goqqbdnqG
J8/RvkmVXJTcmzAwyMJoaAg4KcZMb0quxmRbHCXA60DsRHASqvwpkqriLL9PWREIvMDy55is8CwH
lxRxKll0Ft3AgBav/TRNfXB0+/AOp2dfVxm/m9HqzPnQsyuHv5dpkoHhjQfagwC9hyNYjGMf04KU
5vg7lRPFQ4n93RA/BiC82EMfHwIIXLFNWlH82jTYKlMj7+djwK+uRlb3ZHbPEdKA2XjVCgs6V/eE
SRbSDHEPsQsNAqX21m1pRvoDA8WhemJ1nfkmtABC4o+r8gXaIDWEbuh7L9j7NfS1lltljgb4CJPp
OPqIjPxSISFJuAYCPT12TcDyQR66TdzbIhw6lHeF4XMrCmdFhuWwAFqCC6YiN1GBwnODFVGsG9yG
mzBJ7F0krZ3nRRxXx8F+150SvhH6tjTtQo7ZdbRmAFDSf89AW8XdDgXzNYuzftMWAzBgHjd90fbk
OEMMkvp8SgmgGsPdeamQK8+AXILEJ2as2EeXseC/TYKz6HSDCIN2Z6beTIU+d03iHGzueAa33dHl
8GDYwVWjIXWYQAYunCrcs0eS0Zr4HyWRNWtuaOY9fvHEMb56i/J4VyAFiUMKiiH2+71E0JeYxk9S
PhVug1FXescgPSOfKpdO3BIlm2i7AmEnzmy6jlM+vgKeM9lOTgPR3fI1HnOSeyOkAjZWl9XM0QNs
TLmgI1FKQIjThIgXqg3ihd0pPNjOr1DOc1Ai/ZTZt22P3B8QAyLwSUurfdH1/iYcJL1dzNGvtoeZ
k0P3TP4asfkcWyaCuVr/FWkZbfvGOcy/EoO0dRS5K7aHfyoIOLQ4z0UTnPosONB2R/Y1FffCFD8x
uyMVlX+ivIPCUYQrBVgMFXyxUsr5jfuGi6QT2LOiQ1AJBLFA2vsRd5kyvGOhQMGA6sShGiZ3lNSH
RqzTLEkRDckfrCW//HW3g+xI8tFZjBWrLDzdkJI60RfmfPUVaLMXROc6YYK5H7jOAl3vJ+TbdEsc
2mWL/dtY2aH3Y8umWYMgp9Lz012A/2Uh0zfu+Y8sh/Pthgp441/CP/d5F3RbhcdlAbn7i+Ei00cz
2AYBviS0M84hsfq1PWgjNWtI9fV47fEgDW2DTUPAsok/raaHMq+LQ+0jwpqeU8RXewg4RF7K1mHd
KZyDJgP7gMsahH0ISdYLiN0ZVIwGI1gIKTF3APlm1Goh/uSKSWOLJKB8BJGrYTa3JS6+PjxQWYcH
Eaf+IolqPIaBSeIaw/UF/et5HqT2ohMADGvnrzHAHlkQwlWz244Eu7KSiODYdQBZOLezw1h0tOmU
dwX/HNRZdgdZWYekHuD12CYgzaynSiKXQDCkpoVfI2Z3lDpLz0p3I2HKC0szABHpODnIZXKfzfkB
+SPQJFXOPpoqWJmSSmKAOnRlWA6lqPhJk7y9RBX9ETPWEtxBnEFTvXvu66PFln7TDa1eD87orU2r
bV6CiO+l1nsMxLZ2gdNBkzo949R+j4X+Iirf4jiRBueMg447EyyyUb48HqIGKaIeuZ+iZQA8yaZ/
IRNCovPDoPJgZueoMTa+TLQnmNgnU8mcKcAoUGfpzqJLc5qaRFNMAAsPzCwCBJo4tq2RLJ9HlEVm
//hztoUk5ILgJf3p8eDPCRjGnIVBv+c9mNMxMD/3h9K3P3Tom3ij1BULXbbSQijPI/EaRPwVx/48
uKRuiDl/I5+TOPQ5k2MknCObUzqQfddXn+AOEWQ3ICfMEG0GOsqUBGk+h3PWRzGnfiQIeVA4kgTi
2vR+7YqO5DSKXT8636WBNrr3QF+RIyL0adw0QfUE5rTl0Jm9Q7yXl27OH5FIgWFOCLgdZJO4c0pJ
NueVSLv98OYEky7/J54TTQqiTUYoyZdsTjvR9VU/p5/0pnxSAV1a/lW0z32EtlTv023TH3hzlvxe
ZOPRsDoCRSK7Yc5YEYSthI/YFZCH0SEqaYfZ7SkpyrdBM+0dtDYPIjBMO5um2VP0BxOdOs6RdN2c
8AJbnTtmTn2x/fw1GX7rOQ0G+ctlmvNhBrnSqmHfK3JjSgJkalRyZ0jgAtvYrSJiJp2zZiJCZ8ze
rg/iEUSTE0mTueM7Mq16GdrCPpRzZA0lY7EPIR+OLZk22SPehhKOfgmW/RUhwXMCDomN/qonFGec
03EgCpvEuZCY483ZOdpnPifphHOmjjOn67QaqKkkJHGnl3TW2jmFJ9fmPJ45mYfkO2iWc1qPhXbp
oOYEH33O8hnnVJ/EI9/HLPclSlnmdBc15//EBAH5kNI3ruDyqOaUIAv13DM4Tn3hzhlCIWFCsFic
D8eihFYRSUMEn2GRCydjI+cconpOJErnSWHiXgnHmNbWnFqEipsMWJCQW4imgDbmdKOsG22qdBKP
ioSBONtn/twThxQRizTN+UhqTkoq5sgkL33X5wwlnzAl9RPNyUoemFSFdJGJxiqes5faoA0W/mh6
LzBDWC3njCY6JzFZRiYiOPKbrDnJKRSOtQ7mdKdoznliueTGlM2rTQSUlpIFpRMKhU2zvsmRN8oq
rH3qkxzluWRIjS1pUhaxUkwOVt2cMxVAXGZwSPZUQghVOadRsWHENBFJqGqJqlIdmVW2vFiSDKt6
TrNiN0fIqki4muasq2FOvTLm/Cs1J2GxyvmM9Flahzkny0ZeKWk1kJ4VEKOVMwN7BwsHso6ILUpD
GIqodrMBrso053A5jJX5H8jmUnNKl0vzcZ0+kruI8NJKsrz4a8I+DJ1D05LzVWrNC6iifCsolo9O
YizTORUsxk690g2SwkCglIdhDhN7PPz3KWeicu305I1Jgsfw+USbIcQm4dBPWRT5YNyjnITatNdu
BlbLeyiLn0riSHg8M4rUWio1MAxPwzvJveadftu0MS2Fy2d+ShbjcKCmd5lv8RT4LYHmdnuOBSGI
BjuJN+esuShMdPa1p/8+cM0anGgpUDUmT4/Xhzm97fFRNSe6Se3uE/DWNCDitPonqOdtNyYDriHI
aVk65MIxxfnUbGhP4xRY0J6IkIMjUZ7K+aNaYKG1HilzEDRWRk8Do35k1GUpcXVW4gMJcgYUq/PT
bs6oo2FDhB0DwuCIXIp9Zyh3j8+K+bPJbD3pexw3tpMSiVfKFHAoQAFY3tbz5M3T2kj+GToZHPwx
+KKEjI/4AJcoNRCzz8l72r6e5oPsxgrEi42CpZ9T+oBM/oZuSTL39Cfn/l4URFb3jRInRmXzCZHJ
fr6ainhaZA5+MwKLOb+HB4PDsdEiw0BEUm96ogODUb1odp+chxb+Vja++b5A5BxBMMz86qTFJBB6
8PGxxMCIIpzQLiv9gAwdp+oSVUa4HuzxwPoOMh8g11qfGxBwJunlz42uPHk1NH0+uLBqA4FYIqc5
zn4Jgmk+fJMeG63MqnxGgEBMZkZK0JyxWAweBpToVUUxw6hYu3bTuU35h1PrAf1mT52IbPQNpOND
TPc3JM7RCY5MTXHdWs1dPPIeC4ZwORGQ1ZwFqc+pkGlHrUNKJClZN2sw9x1bqMOUe1kzxsOOkPzj
TCB46t54glnP3NzVaXZXnErr7mR4OtTxnluwp38Q2Cu6r5x/RHtWyoKTzLIiMLQIt+k/gz5ZS8U4
D8fzCKBQ48KyqzON7eyZUfUT0oyNbzT7cXD2vVd9mv/D0XksR4pEUfSLiMAkCWzLO1WVvNQbYmQa
7yExXz8nezGK7okYjVRA8sy950b4MZ0GmQoLqmydC9y3pG6yaoPTq5M4bRvICrJNcxuXDjNQrEG1
ZaEBqtunAm/AqDM9LX59pMLOuifuUwJ34p5/c0dgtmEtnvQ5vmSUliHZv3kyH2orYtrFEgApRnCz
G/OpnXjXmiEUxlBnjqJA2qInB+GFsXaLEWKtshbRKEnz21n5D8GIjM3nhd5bjrUVrSRmIMdBzeCS
yMlzOiYg33QKKo/zsuJ3j9nIEpHaigXnGdz21kd8HbMwMHrxvdgzoSXhvGHu7DJLRaRL/rL+edKV
N5DIOhLNWumMVklY68RaMdTprYZAx5fN+WnOS/CyOuOVnSpw+/hgS30zEQNLut5eSJov0mH54aed
YQ73lF23o8xTT5BsSaAsXb+t82UTnTQL0fWUZDdM1f/N9KuJlfwIgmnhJjN7SMmqrXRqrUN8rWWK
j6m+MN/2tn1Lvu1Uh0jtuSYtj962TUhp7z2y21mEJ8TjktpVAOFiKJrE9rgNweB7unTBi8SGacCB
yH7ZrIyvjuDdQSfwmrN9RM1Ch8zqxCjzLSqkcTU0B8vpMf+3EBsnq9ma4kJwywLitHspFo3Y0dm/
ox1D/h2OyirprDtIk5Z+VQBhwOMwdcSJkSJM01og47X+3X7bXDHK83WtghBjjzFvI7sW5FxLqhzl
pM4pbnRiMb3eYtAolrX1kZjO4xjhYK1xlKyAVR4tHXw8/ItAxvIxeo9ZS8hM0qagvfLmb0lq8tR3
F5nMzw6UKGp1cpXJV2bnlBwHZNX/amcyWortnJRM1+LfqmZyOaXqPSOvmdM55GKmt0lHOSsd6qyN
FKA6k8cCe/Au09HPhf7S6Thop05A6E4yhvkZvHYaBGRrJFAAG6iFEdTDCio0NKiBHlR6BgZN78fG
kDhBkVzVlVr2VA3sbxbgQyMbkQIaUaixRLEGFM0aVUTMB5I+4EUywJLmRzG9qkYbCan2Layj2UcO
IkwGrVSn/VYuNQOQbPwerESdMNL+rdiMi7wZznOyvDdh/8XCdeM75PGiTEs3POY5mF6FMsf+Mgwd
kEOggQWNdil7Tv0QZBNgwB+oUt3Zh+ZkaawTbx32XO3dGFnblF7P+sRLDwRLkGDzSicCk+wfJGp+
7DHsmBoexcSw37K6MDVWCqsdiNTkiBWx20ZG/muqud+nFUoEFX0wY35pA3AzfBRAiTW4KtUIK/JI
FNx4miSES0dPg65MjbxCBd+vaJBYwmkgVtSAxvI1JAtM/6Ew2/fCBJ9FLUWxyNStTqE910hEcgvI
mPeCMn+jcJitU1hciYZy8ZSJtQeny5hQ/VWEc21mpBHcR+sCplel4V4llC84qv025u7fmBDAaonj
DCIY3uB6lRhAwuyJzwRomKnxYUxpKo0TI6rIW0kIY5FhE5kNcqzs7Tf8lmwf3G8ydlBRaDyZmp8E
AlHgCe16GEKCOFgv2RDN0P6cYbJR13vhbuq9b54y3o5mw9C2Qxg/Pucaj7ZoUNqikWkW7LQKUQA7
9wpDGz98C19t1KC1Iuh4HLmWGsHG6h90WMJHDJyt15g2QqSInoTc1qY2lK0EmNsM1S3ReDfqQNDp
EN/CfkTOAQPO1DC4BaU0aU4A4qAYS3p3OAk29LiEH/nEYp8RRPE8wJcThXeIWBKTkzKfTI2gmzSM
ztdYOg8+nVAUWygqzHUCuy6BYVeGvEmxnm7gBbrHVIPuSFV/9HzQdwEMvIorDBGvHRBQ2eXGDVn8
EuZonBLoeTih0ddMAPUWjdajjTr6GrYXSbB75tGSGtipcXwlXL5lgZoZP8iJ3zPR4L4Wgp8ByQ80
IL2+hvv5UP4saH8G1L+SYvcAEmHDYcl1Bc66QeuH2mM1jOalLkAH+iQBIOoDJ5h/8xZ/iqKM/gvd
y6b06KOi4Nkxu/za5eNH4nf5yWvJQFHOpYdZ6Gh4oe2Wr22mnrJ5Jv7L615Bg+KeddlvAz5cNAKx
0zBE3qfbAjqiqTGJHbzEEW5irAGK5gBKcYGp6Bi6CZBgFpUGLhaQFwG+61qcw0ZBZZQaz9jDaWw0
sBELbQK7vntn1tnRg4ca7Rgx26CJoiKoNPgRNDdjQ1iQnXieNRqycq0/YdjvbAk+L8lI5AUimaPl
xAu4D8su2ec3S8MmO42dtHz1E4Gt5Z4N1yZ58eYMmNw37kWdjnsfHsaWtutuhqgBI+dEGF+zDw11
GJcpPDGMZPxnY+Eiet7alIzBnx1vP49UiQJ91baPt2llHIkLZ/coWp8NwCQYobe7NtE8eqt8rhPn
P6d3KWeEnR4ymBCMgVtUczu79RWAffGNrnq7aKBnpytpT+7dLkyPNcE4Jsj6xsRW44w1vVqN29R5
SwX+KgwgO3bE4zHTCFGd/MR2f2RKDF4Ubez3qIGjSqNHIVjc0Zs5PNTMvCM+ml2oMGylbnNMBRD6
uvuvhGVKNBtRikgzKiinFOA/tsae8rLWCOhgT2/GvCb5r6i6hxS/40p4Ck546WJjh6M6+wBVlwU6
blTPTPZxWW9H/4OF4yfwtUnDWDF4vsDvP/fw8lOH1+Sw1AKpM/jfqO3v3iiXTZ59sd3eGTaw1ygW
n16HlZJwNyiCGUhYARu2JDKE0smxDr5E6TcrHjvXwKxP14byjmhLILPoArYNOBQIiABotSVUK+2R
hgGnbaHUFtBqzelIKf9Bi40KAJptrbG248IlryHdsijJNtBaFTYg46HVOFwUnFqYwGvMpVA7pUwx
sR8dnSUk61sDdVP7lf08QSuQdp0JBXg8dWx0OsphfM5Hu9u5tIEnK9FdQoSIJvhTWDXCiSB48STj
XytgYZ42Txas3+Uf9FfjfyW/PvFbO6nBwPjs2rWtYcES26qp8cFQtf29rZHCOroRwrCANBznRryu
4Sv6IbMloR1/Fs1UrwHFEXjqvn/MNbhYuFR3TEQRMKiFlBKov232Po8Yc8FX8GZJQSArWMj+BBR5
hI48aExyoYHJC/wL9HkSjjIxv/JEwj2gVw1ZTjRueeC2Jx2DNx7kaKrkXK6Kigg1ILGMRcl0yGrr
rkz+15bW+mLtO+Ua78yIZ6XAPWvss1sDgLY0CnrmnnUEm95AY6KZuRNEza0Tj3d7Yi0yeyClWw2X
FlCmXWjTtsZOVxpAPUOinjSS2oBNvWhItcvabk1QXKfx1UY2TOuqhoPL2sxZZxpzrf7xro2fRAOw
e43CFgym167GY3twsjsfYHaZPVoaoF1B0p41URuytgdhm4KWspjx89aMp3NvZCxVHZP1ZxDhA1ms
v8ZsVbuQwMSNdKxNM47cRMay8bVEKoHxncP6bjX0e8xqJmCOPPR0pjtrDL5ts7kuvYF4Q0PDCZap
WItF+c6flxtaLfATxlA8uMGEmCjXqSE26vtRZcsGDAPBeMvfzI+8bSCcoyc/6s5knKVB5tIDac6Z
qkCgcrE17txdUFeCPyfkwzs7IxP4IASOfudfsreLcD6mAF4sM4G2MCztylmoGEPH+eMGo7gFkIZ8
Rvbsz9gpWvDYhQazM1x4YuV65v1f70uzYfmBQhlYSJu95F33QCgpFZWGvZsuZ8U//DsceMAbl1SD
4aMaXZtGxQ8aGj/BGfG9nK3Y0NV7aS5HlUGEEPwPAZtEeOE3hoybTQiN3tNYejiqqDQg1aPgIXM8
D7dGWZ9DpzUOomRGkuPicktyHAKNvFcafi81Bn/M+S51Ir9YId58NdLYpUDz68anCItJz+lqsZYj
76cgA7Jv/BMVsfE2OYO8zHdfQ+OJH6DdgNhesfKpN33/G1nAHgwN8VfQ/NWs3mNlPgQa8+/0Z0tj
/wuhAwAkux5LhwKwW+d4IScgKQgMGIsBzLoOEQDuQHlaEizAVep10IChIwdI3Ui2nh4x6TiCMiaY
QCDli6J8fs7ILCDS+e+CLF7pMAOBu29dk2+w6KADqYg8sHT4QUYKwlgUzknoYIRGRyTUOixBwACr
GpynywENMYv3nNKoVQynY9qt7t0ldQH6wgX028PoEsdQ62CGadxZzDpth8CGUkc3xDrEQZDm4A7J
w6zjHfRUIC2AI3gkP3R9U+wTK3uD2FocYm7dpCXaMy/zZ5u+n8Vy/eDrKIkcViH0feIleh004ZA4
kWH2JjlTh1CYbNMrA2hrBiugYOYCvG++Cx1e0cyUGdIY0rVjdye/aCEUD/QTbWujHJyjk9XnpGMh
D1zHDpUun282M7TjVYnGnYWTnYljykjK1RbPVhjnXps+//1tCYzpgSimCzLu6smby3ZbOwsp9WiU
Gybju9w9o6n8Tv3nnirwPgR9/MQmJAWVRX8Is4xOKYv6I0y8+NGuCUNBwf7W5uzsTWtynsbO2BAM
VdxEhwRJTsW0p8ULH60JE7XhUAX145dVE0s2dYPYlXK5Ok0/Pgaui6uHLGKbvEOzSoLHFkMh0G0U
LmDhxX6Oi4ZUeqIKy4nTxg8SVjx9cAshiL8kVj+8MPHGtQ/lyFrMMwWYuvoOEd0BEcYoNlofsAmm
fDV7ArMHsrqM6CrJYo04N/IJOvz6DUVNG3X99d8XE3rDjhUc8QrLQ+kp/16MkIuINa4OqApBBERZ
foyLTR85L5m7POL+NHbMdHWChCFfx+88KoqHpVEdP2C7jQN4Wgzc0cWlKBIxUzfgeq5xCrqpjc3f
YLTme0mIVRlePJEhk0oaruYURG+LoB9pQe5c/v21Uli6VIH0jva02PtS5+n0SHNMEBmrBscRd5mQ
V4JryqsIXofKOJRuSAqIQcQmm87gao7iAZzGjM91QA43m89uv8RHJM/UuXRqIhijN4Nyn4aU89TN
UNcNnXHL88p4G2X0xRS0uJVDwzwmycWxMiHFkf87pzZ40QSsAr4mBAh0ovZTGITNMXaA6TOwMZQb
X2128/usgLQpU+VcJ//qVYn/8O8vvZk5UNlSwFyke+1Sn5CKoUW5Vk7+ietL8P1wm4PSvw3p7N3g
ND5R+5GPkZLaZFjqFE2UgwxXSl2kdY/eUNzkODOEtNLusbNzJCCU/Oy7+h1pAsFm4XpNQLiS5sHH
CsTcUwqy3IlKIsnRJBrkQVLn3oqckCoyu3raB/6E7A/fi5sTlVkBdz/5DvQKjCp7lLz65mrjW6K/
kEqjkO9Rz6fkJ62Ul6XP/76UjMiLpfkccWOdApKan/59GVnJG2Hw0I585CUAl93cNvMd8+6O1Jz0
gKaflz9G54Y38NQSHcMiSC5Pjr4B4gXAh9dz0vGS7+65FWPb9MPdQJ41CCpv3Tl9+RJMQj0VKYj0
iREtRv2xI7zAEoV4WazyYFaeccBgznyuC4rnXtHX8OJnH9IeLeFsQ9n92lUBDdU7ZMSu7b2C0XJE
kk2EGfbBaaz5UrT4lck93Ndjy2SacNrTECZqM/EwFuU07NIAI+UA4IDlQsSsOYRllFp/smRi0z65
5wgvAY/nlpi65lCK/t2g3kaY6dz6DKQeyJnGmGHjVMeef1K0+GGrWInMClN5wqPQ5F9l6KijmnOC
GLwt3BlSDlwUf7Flr6sfdnDo7dxbI9V4MNtsn07Kep2yvd2BESyC5JMcKwssP3u5tojguHFuR0MH
KKn46sOsfijq5c2bQJtmGM4YzAWYotrwqLtEWwtp8kLcnRjh2qDQHxeKyedMrNTBjY6YHpKzqU4j
L9VDXlZof6U6ydCknkBL63n1o1NUryjCrBXeIbDdccBQXE0bBT2X71Cnpzmx23Uf9eCGC7XRb/4V
jlQ7dd8FntoPb3x0AiJxcvMe0hrdw8T+JWsWhR/xcQla1Z2o5U9bUDTMioKm6CnaAqs/wf6HFcVA
1aMwPtkkP6ywxXfbMvs16hobRcXoZ0hiyEUDO16jg8+HYp4//vtChdvuwrx880rTZ942FRs8PSsx
o4P79yXV/z2J2iYj3/mssrrCegYCoT/HnfPTWaLbVNhn69QP0NXS9ejNotdhQJDaEB0l7YVFok3s
8z5uCcqopT+vK9lFhLbb32NIPG5k4kZpQs4DCLknhmKg52zkk3ZIOTAqpltgIvq1QsiqHJzALTG0
52GZX5p8CHdEUaGGOwMfGqH+zvNjWRe/fjoSpz1ZHylsZgznENoH+UMa+5+2wnXQl1/+GBJlbd+Q
KVII47bEEm8yVOrtdZ3R9ITh2QO/6YXEvrkxM6rW3TXzcbHq+UhY5BUV+d9p1FEPRaxwudq0rcbC
eE6zcSvUKnvFgjOZHcmTTABcxlKArPhs2k9LY+L/HICeeBN6D5KgmUy+YYBPcbogMvGKPbXipurV
jw8bgzAkn32etVs6RvKi6ghoi7RmK/qio+VWHlB90ZQTpkl7GzOb7ety0xcLua/S2/VdhOHAc6qT
qel2BJGvei1X69ycPcGYNfvUsgiIKUz1ULXuvLXGzlpRkYtNVhOZK0rgD7G77gqHJIRiemlxVPAK
tr9NFCiXwKOjjY2ODKy+/BM1QBKm3oWikHQFzRaxmcrCi4pfFsVXQ6bvvyW9qKDzR+mzJe1vKLkn
MEgHqyTOo4Hi3ZrBpQpCTl+cSxszeEQm90Sv0Dq0oOgi2Zwm3KI+TwfjGIdfR11ZM9wje7ZWtpm/
FIxghs4n3RJO1FpGxV/ulHtdV3d74fVhDshiBVNaMlDzdtSjBpeB7A77V7otOpYSwdie01n8utjv
tIbjG2fis4xiggv8WRzjvKX9aVxmcF58CwmNXgMewFnYZSMkzYl4sh7BH7KdgDnc+ESDzEUJEWjx
lK0bRW7V0v6mQ5BvU62T+vclHEfShhI3X8smQHy498k8Pxl5byIOrZ4xOckTMUjzNrS7e1n4fEwA
aCWd634ict1vGCGggb0SAsXdztB9lY5td1g+vSko95k14kFjM02EYO2m0wmzCUsA07zQtCEEcsdd
5E/hFV/dtOrn4QwZ0tvhCUWrN3jo6J5F2HfbZnK/U8/960V0kmQcZ2fmuumtlSbROvYUsyzruKjT
O7Evl44Rwa6MnOGBYcNbhQRqD7KbgOk2Wl6JYnLxpDPypOb9NL3GOsQpK2uOXeVipQkVG+K8f1U+
csck8sjUVcODsgXqsUj4K2S2TTwciC4a18AzmIcaXcoYje8TcFPZshRnR7AqYBKPBkMvlKJqgyZX
HN2UEim3nyUb79XstGg4K3FAju+vURFxU3VYTKtDGiuoohU7rAz491bD3zJDqkvsWsi42rWILVC7
ISibCQUvErvocQnY/uFqPnlV9+2A9CKdeVC6D+c975T7QTu6jLJ3V23d+dvBRgpvk425cRM72gQl
rW4fq/mIvOnQO+I5CRl0mb6kJ/DeAhtVvU1I8iptEEonwZMJkDILKELzwVIvUESnHWjXw1jZX5W0
vjyQYmMNoQtTw2Zo6QhEw2C3TcOPtMB3NJtYpfKh2saTdTOUHFe1Fz3CI/7PmRdMpG6DFVrSLJvT
W4Eh/DwV6sRQHW0dG4TcHz4iRRbAaMn+w/XqQ5D53SEbPX+XVw7OTGoDFuDFwSBuqvcRMioK+VNN
jmyv+neETP1Lhd//MczdDUNm42ggDWP8xXtcVkVy4P03rHLTwyVqWqeqjF1CvpYC3Ltnnn13nPcU
Zc8J+3mEwcj1R6KcgH3GlOGJ9xQMJPkOQIpRUKMVsF6HgQQrxPmPkzuR15YZe5lgkQyn2TtWyzui
y2TjluxazNAmT3bKr2T8ms9IWzdDNDukO/cnz23IUprQz3mV/RfbwxpsGBncRa02OUvqSaRfYybH
Dd36GyPB7NizdVkrI3/Cg0ERHfuEfUEzEDimaAUNItHL2lxHefFfjIEPChmSE6uKdIa2t7Ga+Ces
kwHyAGoQNSUsd1u0QbPMXwEdsnsZB0Rm0XBlHBShQIbaGkho36q+M9xxiLybfooipmVpzX5ndmAJ
HABlnpeFayz0Jd02y/xIGs9tggdlCa7BIn/lEvyZm45Of3BWlWOPrOcXezVitUrfFjQ+/TzeR5qk
onYB1de49XzXfLehnuwdGBgOeztmsJiHOyujbuhYglfdj12kf3AQ2heX79in9FfCd54as2+YBNNI
Vp27DyuGhXgw0e8XBTpvFOAuJZIV3ngTHrsu+5wMYDJIxNFIuP5n3M5veVI/uJV1r+08PBQVJ2y9
yC1d+oOJ9XsV2/23QA29XZq7M1XD1hEFjWHqhodymllekF5aE33rQ7Rh7Z882ybLqTzz7RUmNscQ
0ZrtF2Hems/ZlfLkY/3lSEoDrs9VxlawNTwPcy917DxxN8A323UqQfOvQ10hyWqzks1E2frMcMxB
k+2+RIlbHl/VyozDZA+yFyfMsB6lL7c4qUbOQIZkThPuhW9T+JIZ7vgx/W2YrgW3ujnzfXzlu6w8
I8xV9NHaaiEjEe1SY4Bn4V9ymfS7nKw0lNbuV45Sa+n97xCIzqYyyttSIb9YUHtiqdraglHBJMMO
o5gDsJkzkUWcaG5xLG82trYtHuwXORFMX6VtubFIOSxSvEaNW28Hx8u2HgM7T7HdToc0OxcMFurF
uoOFGQ5ezTsdHVuDTdf+wF9uP/SoHNZB/R0E4L1STaLC9diE1rON9lX9qKX+caElq0xg+6u9/yom
LWFjtiuiOlA9uM9J5DgXo1qus1D8NCzGAG4D1bwO3o/TFOU+bOWPm4jHeHpUrh7JZjXQisHmmjVP
Mon/yzPZIHd/NpMSH0qpvsFlzH+yms1qgfazTC6GzOSRuF3dH764vREcG2UDv6qRFhBEQJxXtgT4
/XIm3Dk8FHd0tnFChldEJkoMl2qdNWG79kgTsAlla9HppTY9UhrbTHtWIz7JOGHpWsWCbpMxQ9Do
HWVGlWfBGl2F+MfFvCN/N9sg09qFbQ9zJlvyreIUxrDIXKEs5UTJGBDtVHdnvDCsG8GjIrva5HX1
48OOudsJjlagghoxg+cZvwErzfgBE2r2FEGxZWNYeEt/WHrvU0RBfnUQtuMrnm9hphyC5pf/0iBa
1jAOP6f//A5OrKnpPzHwHx8iJd43LMB5n39ATW/QJv5YfXbwQ03Tni25i5J6H4wni55mF+fD1e5I
RKAOC9DeYe5hf09ixsn1s1MX0kUsLidHlR6kbD+sZQQ6adQPdZ/h5Ic+0XnVM2UdzBsoqNLT8v7J
+1UzgKI5jMB2fDUTsoSusu+qUM12bsebM1km8lJMnObC6NtbjHXTTz3Bn362sTI2+uQqAelRc3EY
Ijr6GVY9MYk+7sva4G0V8bd+4JADfesVECtMN3O2U9RQsOmhT+x8QNk9tjI/Q4S5DB36UTnnCCub
aA30/55AEfr0oZ5lXvFaofwHSuJztKYWEizK8yFGNFz9toL03Mp6dtKRU4ZxtYFjOzeXYpcHFS8G
KUDyC++a4rCEuWJUW2vhpLSglCnARcVkrV0Wf3GhrFMcsl4xUYIsqWOs4AFRtAzFTz3Y+qgSit0j
JoE+nkJeuSJAZYxxcer6GyOIYJ0n1UHZXXNJ+/rKduPvAHQS7QFKCBjdb6y2MwBkw84b2EBxaAMV
13/C8lvvmU8/m8U0rOZ6/J2gRm38ESeu0fASt31Yn9NbJwybz5XwYqKNGY6MziYr4AOF3L8Rwa9k
+d2bCPccJL2HYchZOaTlf+k4fjYtj05tI3MOQqoFHPD1lpJ7lzfxY78o+dry8InJ3tfwv8ju+q9H
L8taGOgV4z7OrG3DTHHfqaw7zH7IYrFmC1yLM8aGmmdm1LmBAWJEg6TNKPlMTB2+zbR0p6h/y3He
dMDn73BkkORn1YYcVBBZwat5CfKw2EQuVDQjGarbYAe6SJAnxEDjIY5Z/tZFhiQHoVaRlptyYjjm
EnceNzK4YvapDkNPopKPCwzvEibzojgqll15N/LLuI8okPN9yIQhhNzleuFTjR2KJ7nam4t9gE4v
VjWXk+UcUr4Q4yD7F5fU3Ar8b8KSvih3XoEYBRucucpsK6Guo9oulkpANShpz8zyL2ZuPoDZxClb
0ruNrsktezeS7HlJ2188BLtE2d9ONJ40VKLrMMxnY/ow9VMHSHZK71kb0jPW2S2b6WPLnmwghO8v
0RycIAMgjz6r5Tg5Y7bnPppX5LLvaqkWkgQxfIJgeZFZ+wQdkSgztnbIhvcVzWIg7HePzCRG8ROa
zt6geHPCerXMuDRklDR7R+KE7wN5maEhORzyF+E1gB2y5XtM4psvYVbEvvdiGDX6FZLvcOh88Xr5
clR9ndt5m9Y4S5XPXgpo/Eku6VVWnvMCfGSf5vUZbq/z2Ym/jPBRDtXSWbsGU0KKEYcpssAQFGY3
rzaT96A1inPGfkjhTF150VyeWhd6ajO0JwK/ItBasPk9All2jUjeZi6UX/T/9U7V7ObU8Nh2BXd8
yuR1W/KcCfwIuH/UXpn101zwn6bIvklkcNn1BMsFabzD2Y75+29fsuyPImLsY+mDs3AuY1UwCQ4B
hbgsqMiVrp/hLbuXOGtOtg0JNmEb6cbI8JPaZHLC+CHvm0MQlfSFvJrykIeHOwhlWS5SShORreoQ
Okehwvcm5yJPQF4T85QsC95bL3uZZos2EYP1upv5UBadj17insuNotoEofWHJe5jwtP6IkPIclVh
3Ie4vdaj4d3KhcAfVXNYL6aPq7WLvRWzee8eWpQqobvLlyZceQbBF11p/8AJ4PZ1vfItJ4VnbRbO
b59VLnOYDFudni+HA6UV54HT0HcNqgAc7VbVpZxJxR2wFxAOws2az9O+nvKj77OvGxg64SBl4YQp
/s88Y89tJli1eVtfezhEG1Dfp7I1xT7BPpWPUb+FLLAd0IxuLO0UN5z27OePNrp5AlSpIDqxEGQR
4eaboqRgY2hYzzIB0gh+kNROHjt8CqPRvecBKrqkC0z0LOXHyEozaxFQNzQChu8GKxOaVTaGn01F
DzgUaPXQ9mz90qn22D0mRHY8UNK36nck2F8qRTMw+hJjQE8KSJU4L2YhkVmExll2Ujy7DF03ToTT
JtTO6sFBy9wOZnpUCjtn1VXmERnOr9MBSyMzh+cMbdkeArTY+13y6lLdAiAS3SEc/PxiTaFOKCFG
GorMbx5706mxp98s5W4MvSJ5kHFvYqBZtuEA4sWyw3ZXtJXYueCZWYDkGVvlOn0Cy8hTZZE8YYED
FeYaVchwNBkwwLpRNDuFpRXpbUdtgSZVLHP5p3HE3zGUzrmQLumxZvbKpmM4jEbdHgQNKKsEdZpS
tIVIJMvAZAPpjskKPoCbpX/8xfsvc37L8T88OK9lkk6fjFaY2nG5YX8TL1OaMOOjHMNEfgZmzGkE
35jICes6pOUKoi0PWcHCtCDnY98bdn20B/O1V9V3ShsHYbZ8LwZDMlnj7GvbEKgQRww11MXOneoW
eZRv0zIYl54NGu9g6jUp/eQ1bX5Q9ijmC5W5TaZCbu0caDv/pgJPjT4jS4+mEEQLlNaj2dT5Q5fg
B2zbOXny0XI3HQq6KDkGASeVByOPmBt4NMC33o1eyzZdDgY0Ts9RZjEE/Zs1DGgnmRKyKer3EJbp
qh+6gukQHA4ziBsCeKFv+HQ0txB6yFbrp9kNswXty/TQ2cgNchcBLezYadMgeTj7/j6buLFKS8ZX
2NLDcazLCH0kOBLuYsUsahd+2c7yFidQ2V0XW3AeBCGzx5ZY1KRO9tlA1i2U2Z5pIBNeaEt2lCzA
7yPKhFvgIXKm78Xon+H7ZBoSYS7LGUKKCV9e1q94K9XkqHTTo349Pqp0/o6nRpxgPRgn9rjfVekT
IAwKcBc47YOEuHMO4EhhGrCuiLedxziun6AtGptSkSHAgNBgHaWawxDYfxpqrPMMco9H589IdM/e
Uf7wiIjHOi1L+YN78ICr2Gf/QORvMA7cBV+O9L+9VJCD3QQRIk/n2HoZsQehrqo6SQQ1a3LHjRkC
z451Byc1M9C6ZxHmS9MS5maAN9O5mCX13T2rVTy/tGVmnV1ioadJYgZvvR3mAmSnpRkyvj7zHZnC
QINn3sZ+/2QNw3yCK8biXyXD1q5mtYUXQwnox8Nu8eZPH7jp2XCLbW3iPmf6dvH6NL5myLLroZrP
pgCmOab2aR4wvIYokdf9OPlMqB3Wp2300ZoIxQk1Tq5e6HUHeEMLCuL6I83Z5XX9BNchRSlMpgEe
ItslVvtC0abWKpGvaZIUOGWo8TXTvDd8cWrL7zhvCrIy+GJ5mX0KFoyswI3ShLaBcIuJPRKtcido
wg0Lj1tcoSJplXfru5kuuoBtyUlaPMeDMxwjeVtS6qnMrYOrqmai5zzrswCRvwO56e/BUERbXx/N
tn00mRx+8pfe7AoUr5U4e5+wbeWpDpDJV0twDPp5P6jwPoZwEYBlIyHL0b92LNKgnCEPki6nShS9
IkEOdyNuBq+z/XNhCpRpKUMEyqHyYiynrBJa4EQXPkUvXegSqAZU/0KOxHoAGXKTkpYxAZdXe5X5
sXRMKWc72ySxeMhajMEF1ee1q4t3JhMEcWQ16t/6L73sqYf0hPLFsUAtmWxBBJEPXrOrvFBc3Dgm
CBh6MDiI9jyZrY+VxZer2qE+TrvqNSgiXWmy5vAD9+iMNzcVAvbJLhZNszcJ/RQxgzbPtkBXOT4M
Jma22USsiqCRWbp065OowvipeBGDg6u0zLkkedofDT6BRvNZIw19zURKJNV8IzMs2gEu3TKOBTEA
bXdduOIIDRd4x8zHw2ZolWWqOASgq8APhmcrb4gjtpMSIEIKLc6QRxlau8JB1shY9cuSznNiiHbf
Dvi08XfioWHOMofWUU4eJWBRPxkVnW5gloRKJGN0sUnwaHre3RW+xw3zoHZg4G7Ey76vBWVTgR2o
gzQQo5GnRmi2ygl/MYocjKFddhPSsJofYTPSPa0UlRCauar2PrA0XhB1afkDA8Uyqg5R6PFT5KP2
MRN1djFqZP5gECXCnPItScxkP2aVnv7QO/i49tZRFbyZDWAjU+sCpuMEhuZoRTvoygnB2HJdNaF3
IOhu50LGBQdJYyjpIu0svpS5+THPbrdGef53nIJrSpjGSSbhC7wffq3Iv6Vm9fk/ZWe2HDmSZud3
0bXQwg74mDQXEYFArAzuzMwbGMkkse8OOICn14fsnrHqHplMMitjVVaSmWQEAP+Xc76TCXNN8sGi
kKNoDyb/R0EoFGLarZGAb6pzFQ4ApjOJbNGAforSNQ7cTIeh4DeQ5zEJghmGmFFbrHMyh5+mMz0a
WRTBlyR5663YpPvPh4Pjztdl4C4n+RFiyNCF8VQ89RmJ8HkZe7sJL1AOH+SBc2tdBE37GQsDTh03
QKo4nGw9+jYN4o0G54JnLdrHGS83wNy9J5Nf8Zy+NqwQEyHbWz7QZdVRZx4NI/H2ylYu5tCBfFWG
2OjnISLqsktZtjBLS0hRYq2+iQYQGnPDDe348j1GIsGMiOw4AvKuHbR4DzSVwLv7sCoFd552nHM/
DV1N14klqXH5sy/Z1N5zjjhkU3Xya6oQQSEY3pkLBadS+VO5Qonz9UPfwoWAGUH12xhtuEIoga20
x95JTowUjQv6fjC4DTUh0ohLF3venUbbxmWEwj054aKD7GLcjNjMjywZGnw3LsUDg88bVAGihopC
25ojiweJO5/BW++ddKNtDmYasSriaZN/NjqPTBqMIC95P4eJdQWmtIfceExZnDC55+yf3Hm8SI1i
uSolT3heIKxHaBVhyKFeS9R41EuYtHmVYvzNU/wYUTqcik4fTp2beSG1wJHPikjomxSpS0sU6iI7
w2OZdwuVLysriZt9HFFAMzROrOZLqwHbQaeeTyDyIZevH5jP5wHydTbbk/0ea/op0tUPX/GiODPL
nphTTGbNyaprRO1p+jw5M0PdiLoYSA5OnpWRo2Kf4SacIR88vt98mQO0QLoITtcFr0PlTPpDrDNs
mc341ZdT0Pa2cXLcvAxtnDKce3mxn3TkhB5KN5KBrWM8mv4BqSAR5d6KimBcqMeYrIZ+jSSdlwrR
K3Z7Q5IRZ02RQC8+D+Pp7/85xBbyrSpjOMhNt2/ArmBLfCgFk/zOgsaVJWhl9VxMp24eKIUnGE0s
4eQJ6GC3g+S/MEyM/JPT6kbw3+MZvz0GbVihfX7nD4uG/l3lx1Erpx+IUplv9+5zjc73jmWP3AwI
6H/INmI+TJjU4c8vx3ahoarvNEviXtAq66BV5l03zssh9gsXhEKqATP/jw+Zo3UgadwqgHP219/4
8ykmE8bdjFljUWDj2VCfXWMYb/MK1oezxzuOte3w5zcFLfzfw2//x+f0b/FX/Y945v5PaPdn3UC3
jBP5L7/89+e65J//uX7Nf37OP3/Fv1/Tz45W51v+Xz8r/KrXLPD+Xz/pn/5k/vZ/fHdrhPg//QIr
TSrnh+Grmx+/+qGQfw0b/3/9zX+Ekj/PDaHksIsrBBmPX3FaV39NJjcN/S9Jsv8lzPzpq/qK34v/
8hVf72tiOUTlv1nU4L6wTN1CjGw5/xFmrhne3xxL1z2fNlkQKOyQ21zhDUz+138z3L8xHnFNgeGL
1HKOiv8MMzfMv8ExMz1BqLPH9EOY/19Z5v+ceet4FnQHx/LIvmUHqPvuvyQa90ZL5z5qDywPmjtE
vC9TuzLxVVdvlIurOhkVYzFlH6TdRIccPz9uRNjWVUaUGrPJmHrgWmLYsmz7zOJ/RSh7xv4vr+j/
IRjcEtY/Z1jzfXq8Pr5lerwcnmGL9ff/knasqQikKtVOMuFQZZ8vo5Qups1+LqQQXdFmf4iCXkyY
0C1jjW036OmdX8fqafD6JjBSsllKhIzG0LmHBCwFbKh43xbmS2eXLynCZyxQrOUG5g19DcSp9b/d
rrgfCx9njpj9k02wBUFC2Y9sJiEpY8NhF/Jn2aWA93ojUKCzN6x4zirOw9QmAZbsozMVi4EtsLKD
qMgQCL8I4EeYxrpb3aP6rUnH2RgTmhMFBbx3e3BaaX7OmvJgGW58SkkiQGxlFPBWdVwy0OCwJccK
uTLznmPuFHw3drWzdQdZ1XW01OOi0I2gYEmPWYIVS2JcChgu/daRhyJb65iXxhCAZU3iSuEvCBWq
B9x51aGq1O/CneTFSmdyABzOEm0l5VXoI/XBLa/GZAeDFmHgXSNPwMz/ioR6WGYnDqWbhpad8RCv
RYekkTGcAUKoeI+zOr400dqO5bQ2zdwi0sRZCQUw30fmdENPg+es16fTnw9uAvFKaSIjaEJue8xd
YURpvyXuxbuTifiRew7mM83BX4tIBhR5YIKbSlFm71JtPKuFgr1UdUal4P5IvSFZL5LPVhsCXSVY
MWy2IpANXR0Bt9PQl/q04KWtIUTmErA1ptlZ3f6mEGQybe7RGXN0gExl3wXsygbUkS6/rAKcPhN/
qtzRkLCLhmLmuk8+XJB+gb0MFURHYAcFPAxD22RMVdDs/UwljCVn/IptbG5L9ENbGHeS4H2ngRvd
ZrK6HcFks8ZpXUqH+SOV4qIq9nxNZm995ZAkk28gVM1bf2br7hj+ZTLrYQ9aHp2ODMtoDiXG1VM3
tS+iuJKp5x/0CB2BWbf+JsuGzeKYoebqDBwqmIZeVxOj0BPbt3SMFGU9hN6gtgYEUybL9YSRxX5N
6OAhZDwnpYd6w8w+qDDAj80vpDrJ/TQNhzExR8wW3ZtpwkqtR+28cvTYer5NxBk4HdCRxtkCCyKv
xmcoSrQ2lRwum97XV0g0AonW6CDqnuS4YKFYCn67Ee8VMyAYdOqJ58EeWnWCRg8bsTO8tTCNNqTH
+KG3IFqN3WqbG8mP3LSQzxLxsczaOS5psLTqrgNSX8/TIz76FDN/b5xc+XhdLwJDV+c5R7qSMzco
5vbDYxtbzvQXzcAa0kY9RgnYfifFtEdRNsMRxVdqeMQJzc3eSOvVrI1ZP6axrrLrbIzEqkfFV4kk
jtLKvVreB7v6AyawX5OAmCEpELO5AB0rMG2NEnG7NtfE2+bjySw+8Dvv6dvx3LGPLhGLsxF8dF5S
q0KxH8lvd4i3GcNKBDBvTps+Q/H4dAZ3MyTYyyOXoaDQH7F2Iqahr9LFeEZ7qjYLVGLl9C/SJXJ4
gOHbIqpkqpm+FSY8c92EIThyj0VTd3RT/pjcLDd+z6B3aHSfLU6Gt6hqg1K6F0eNMBCZk2zSgxbx
eGC+o4DQiicGxl+jk0b7MTdwyCX1VlGnH+lQMcUDWZhb1bOGSk4cRPkVHPHvpHig2YaDp2evFUKa
sBuzdIP6vtu1f6x5rA2jHPQ9QEU1Dt8rIjckCu/iMqDZMA0Ce9VIYmgExgd3IPWy3IvZym9RLy91
K46xqoBBjIHPUu+gBELZiaOJUJBk40e2hQx52wgrI6XAIRi7PhI7a6zukRoWdPs4KcxkKE+gBMA0
VevuzLa9t8rOabfyB+EB4K5rmmxlO2TL/cRBmVZMHJO6urE2mzDLLOcI05vkgoo8bwnKUv9hx0cB
OI+SUoMepv0yhTvcxylLPjKSji3hCCwdkUa6VkMupG98DRCDCGTe2zgVQTVR1+pej0xKn2yWTcWn
ScLHHlbEpY3v0z4zeQRX7w5QkVOtx7+V3SMvJoCqTtUNg5S9LPlhVsRMpWVNwYj4cZnffTY/W0f0
RCTx524Ey8ot/zFvEQZ/lVWGzxMZXpyw6YpNYPtmMHBNXxdD7hQwhl0Oq6xr1VkKD4N1ZKfbhUZ1
p4Ea7cQjmiuOy6fCJ3HRTVmhksAULpOd7LqZLDls0ajv2MMkYzVtRzXfU0pcpjEdeVBEwONGSJGx
ZYWjcIyTZ5KxOiRns9XRp8Du3Q7QRkwXxV6x7CqJWLN1YdguMYOdvDJ3aeBnLBkqavmjWGa04g7n
YLKOKwzom4OItJ3dAAp1qp5uKxYZmzX2RcyckoPFobHx3S1kMP+oJiu/byS67Z797zaLpyeEz1vy
M7MwQ529z2PAcVHf97dGjDUbjuh3RPz6zvL8oMtFBKp3OpBEAKjGDttstPedR8BNDKRlwZwZguFE
7Nwvzg74t3lzSyQNS/lLtOO95yVvEdvcoHIqSOsCEIlgbi0rA5ctihKL3odAu1LfDERM7ug1obXZ
2o/ZqwXcR4/Yj5SHHWGQYDgAhyyQKpFmsjFTOi+Yhkqpbl/zzL631YwFGsZZ0LfTI5mexQFNRLI1
lWkw4UHbnHsoENwxLWBrlh9dC7+Wa5MVv529rnNlbFDVF5a75cIg6jzKJdtbURLS/TiXso/uAFPt
ByRj6C5QKnq69Thzsj8ubRsjISSsB0XNEWe6fUBGiBWF7tXAr9o3eB3WD1ntjER6trs2nW6jmiDU
jzF5LW77m2YeL8Jw3/owX9SHtHEPO4ANhvUbIs4JJCarwXTz554cBK6ekphpnsQ2WZTaxhtxM2l1
SK/60UVoeyo9vXXT91yJg+OdhgyosI56V+WvJuqgObfCWsB+7sSZYfc32OXphFUUd9zyDKbrnX3b
DaRbqKoWhIsWB/g52XJCe+h0n3JiItRXb+cDXJ1pY7bcUvh6n2wz9Eh2pGaNnjI9gayB5LtvDYpJ
HEKI2XCqDiiwnPshK9J7sXGQ3kFQUpzXciWZ66fYSu5imwFbW5IAgktiWfhi1yM9JveS+6yY2n0j
lMKKtHiBidWlwERu1T5s+nJ61yZ4g/ZQ3DudhZYYV59LVB6CZDr7of8BMSnx/W/Pi8tTNnzVCPLQ
d3AFLHDyqaChz7uW97zqvqab47ZvVuq9su8+wZWojtHifoo0ukzTbG+kBcJr6djrIFfBLUXDofpv
rM/jON7wJh0wyblImN04aEr3t4WJfqk1YmBYU0y2QpDONBivanyvYg6ZyeLRA5nvwRrYIqUZ9ky8
IyBJBPN9X7v5k8t0U4FfA02xk4pRgassb19LZG9Ff26Tab5gFP+QbUUdq5XNriR1doOyq3kibIK8
JclEWsrHKok/fMYNKNKGS4Mb6+LiWUj5Y7dzGq80nJTL8NrqbrJzZkdDKMngre8FYifxnsKs2An7
F1wa8+rrCJ4U5oeA9ONk6+CKakdSGqK24ECDpnrU04hYjjq6i7TK5ZxGZ4BYChJNyneUMMk7MTOq
2Zo46wOtAvVsRYiZC3+X8q7Urn210uxJGyD4VCSasC4PSXOvWU2iKG7mZlsVABvwVRa7wpQmBg1s
tyNcFLP5rKfJPmBempGSsspOISLlVcULBNW7aE7JzFdavcuMHxREbkDss3Ct4sKuNPyerAiTXNvk
PAW4dj956KNAITV3N41xYEXjj6lFmvTnf3uO/jvRaiJT8ls58kyl3/BW3MJHVuHkRlb8XEXTd9wP
WMUg9PPcB6x/qnGjb/QG/eOSeWI3AgjY6T3MK8d+rGIsv0PDLrDqswetiCgTtaUOJMkONRlsKoUG
YfgVYV0KqkGU9EuQQdUOy0GQO5Dmn4YEQo4YjzXt1l/DsVvHfwO7t0t1lI71Alpr1YVkOYEueiI8
bkv0bkvvhqSA2ESvBWbFJKbphnPa5xyfdfrVif6gfIpxTaCmcYsMoYIP2HwEHU4furWhNuw0Houj
M/NJG3dxzobbnuj+IIT1vzyXUD2/SVj76XVQLGhbcBYVDZ9Fk3Aal66hXvMyXEPei1Hq6MMjLwq9
6WLPi3rpqPeMPjr2WtzuWK/B08/0vWz025T187Wk7YObtWuaFJ44/KQ0WfEdKAjMyHutEp+nmb0b
J/0K4etOzxL3irayfEmqiT4hkQaaUwd/ceq+lmpbLR0KAQ/Zr9PWP0XblnfdRM/LQhJEclHvyaik
ICBT5WlOvvvpignGPgm7v+kaodH4yjeTgafHG3/5SlehNbPyGtM3jml31yAl2pByNSbVc8MNxxKj
hUHelhIPVzVdOQDzk1tEmJNmcIoxUGKUMNanYTTsgql/zXR5rrT3vKUaJ57su0kVaOhEe3AdolHQ
TQeJ5zOuLpH8tglFWolbfFegJ934WV0HkHAE5oNv2bTVyfGKF8aaPV554ChYwK+ywVZi9FgorUNT
AO6oDVb1CODzLVQBFkvWEG3hnVihHYP9TOcfsQOz065uHsENQdJPRQjPcMsL6sOajM+xx4CVKoif
GvZBLfHyGNnM2IVQ3Bgbnqy7jI0ejBwXIEjAQ24O4heeqtNDh9lxG3sjZO7+yc7GXx3b2X5yzZDM
t2/UYVuh1ZAh8Iuk/s/Um5jdO+pGy3IhyX3YOLLac8v8HCYunyInJcGVuK873Ty6ECiw2TknjLfe
xeeRXzt6UC/IixLbOTAP3kV4purcpeSq3yDOKoLbq1ttIuRJnWi+QjCDXEDkjqx6cj+1Xwxdg6pM
sTqYUEaExtJ1jGj6Mxy929zqDkArx4Bxd2iLfOZd0shAmGEaL326I62T2LVBfoLZOHNJfGEH2lmr
j0WtY2uXxVqk81dHnB/7zsH3oRsUSPOIR6pj3VOhW3/I1usSRyutngoYzLxm1Dra4LzC6eWF9PH5
pQ5rjsRszE2XEzWZ5g84yWHzW0aoluwhK5Wxh2m1oz5bAnxJJNWjLd7xTKS+8KGcMRpQmQazdsLI
svK1eQ63qEYoeejwvd8MQ+4d3/7tFTiwbWbqx8bBfzWQjDWiiKeEu6tzDkKCNK+g1DgHo+qVuRd7
Pw8IWETRUXvJwBYFGN2oMejwyvyXlOKbtRosd4rXyrVe62588SvthvKET5PlbQHfIZbms2/YMZfw
sTSoMlvhqkOfonPTbGIfrOq1mgFTFyU3AxwNOGtDylIelx47cf7g0SO4zM/PdT1xwSDf4C9PodnE
wweiqq1daShoOC/JrZ6/pI7fY3Ind595+WEycZ5l/RSSTBtvnKI+DUErdvncnPsOrxDYhjO8gHBk
8amlrEIAbdkApiqX49AoXGTb3AeJHD8laMrdMlBCWGM3bmjo7T0O/9CzfMTBggNkRLPaaQ4+AksD
6rp0932uoRmwi5u7YNowxXxHHwXpQkP/yVabBQAbSMiEjILsBjMnVUs4GnAhhLK+mxauTGzY58zy
zO3MIbsZFcYFkbN5Qoa+LOvIKUVcVeG3JK50vFXth5TyNzzahfwtK4x15MygGwje4XWTzg0/wyUz
MWclxLjC6Xom+xwtXAqq0H9ORvNDK1qw62UtQsdST76dIM0kF4VRM/pu33isAWrrFrfY5IuPOs25
DoRVbpMkjnf+HJ9ZZu1Tzbxru459/cov43TnnG7ieUsUKJtp0TQ4HGuysF2mbp0x3d/PTiMuhuNA
CVFcB9lASIqRIR/DIrHo0PaSFKwIi1LlebwZ7ZTDSBihzyXtwfbMC173Z2JeEsYz7LIyY1tE3k9V
EVQJW4tUYolDKafU38bdGhhTdNuyMJbD5HWhpS5p7L42JB4HuQERlpiZ0zSQipj45ZaH+jcRPug4
ZvvNrSctTNvqzZAGbODhmI3O2WahxRqoO0dlCyNNSUk50oHm8Vd/6XAE3hJpOIOiRQSqYZBXuvO3
5pyHNHuAtLts/bp0t0laJgHj5D3+Ei1ICyaHAyLUaXSPyYyHWUXltCtcI0EjxjRYYIuHG46scer3
REbcnN7ECtIiKJIxojXPuLUFq0nyRaXhvMGuEi61scPrv/Wz6V3GGpQckHG0ifRvpmvddPQwMFCe
I9P+JcpVnZc4b1oLlEzFH3jDk11kJu+xbVOGYgSQk9iYBYJw5B7Ii2auRvcocEngBxQvBAM+Zj63
S+zsOqenO2ntkPd8v9jJVZNqz0legLSiupLRFp119NsddcaSEC85txsLV7DJe8E+LQ/KmbzUxbrX
U51CDVPfxKIrrEZzZxFOTxg4Np6BR63vpu++pd5ag8mPdKqJAAKbggTrMyFLrd99Yu95wLY3by1p
AdW1YFH27xzkxqWd2592Lx4dcJt0cRN+y1Xj4GNjJsuUN2lkglXi+t98mZiL2OJPLwuxc0R4NTeF
/roqMyAqPbOwmHCfDXKccxc3zi3ptpPQfnkG9kcWxaxUeQQU3UuXUPybGi23xah0ASlonFFKzE92
/ciqQEDGA/s0LTzKRgV4zdaIM/LUuVo5LQug0UPq1T+wY4CTcpgq5nGObtF+bxUZEHr2Eo30E4io
PwFZ/ipn4wvQM/Mop/rALWItz5BGmUq8CY0YDFURshstXDyDtazLeXfczPpKfYp/MhVBqd8AQe00
AEoGZ1gGSY3ApG7TQ/0grLp7hS3CEDcqwxgrCAW1MB9k+e1n4m72nHJjTgw3JweHZB0TWx8ZoY2o
b8eqseCAhi5hOhYK9X7iIW3iZiy0U2WjKF1GYoIc7ZFB7JShSK11i9nllNzQuh8YtzMUs3t8Cemb
LAWgPr0195ZGjlKanlKHOFB7dbLneFhkGw7paGzickp2oy3ObGsHGnLhHkukUpFr3k0teZoYGkom
HAyVcNgbqXXtZjJHZpO2UroEIy34zlFqEuVUX6tiIEmEKELRkrnomvrH5FMsqaw6jhaylnq+M/BH
UFtyp8YBoczkPGKbNu32YTHzGF8voXSy8Z/7Pkt3pU8vUvc5YQ5WSK3FWWCJg0eJYkqvh5M1hp43
cX+bbmhP5cdQt3FYWPKWe6HVJA8MuxfSnQpMERSHKeTwc5wU6ZVUtlej0O7EwIBmFDzAXZQ/Ix7q
Iqq9O6a2kO9dRaNJ6COsr3f0YeALUhRtS0VDi+CqM030KF4TeC4a8Gnx96KA/mU6ElVRC8B5sc5d
miQhnjgEf3P/PTYMUmbEZK1Z73vN43QeVseFh3Gznhx9VyvrZsnCuosGZJ6dpt+P0BDRUiyf+APS
oLKLd1OV7Y1KiLVgdMj08ZunLSaOces3TEvd0gbe1JMtP7SK0WAUpjHk6QmTvPY5OkvCNJ/hyQyG
keOtOaqu+rDBzx9szQnbpdgljYUsJyKBuYnehvYSZ4itvdq+xIsPTrOar42pyx3OrX7HDsTcCbE8
LYv8zGojiKdEHgvDfAGpDCqkOxgD0RSztG5+RnQxTddTAl66Fpp3WODqDXn/mSxEjY8ZzXS7iuVl
fEyLcW/5vGWZ7O/ypn/L2T0YrJMoFAsEW7hLnGEisxgcKG7ZZSP636yxSLojKTzsZJ5v857JfulD
717JmA452GltDlQM0c7TeST1qzGhtDKEqzEgRJ9WSSCU3sy49fZe05BgOA+/eUCQe1wrxhh0flFF
GkFVPeL7g9WcAerpbaQBE0ldte70aCW4jTVv+mz9iaWg68wHa7I/XaQoJ12ZgQ4A2Jdp+iSQaYKT
MaAE/NYLKqSSSmRiuA/Y336NDmlVmNhXWEqZUn3GBGNOxlkjywuVOWebKMFYDFHRBK6f3SlXPa+S
WnyCcCg15GfogbKtVlivvZefRoxRJ3Qp5wypl5U8JmTjgBOD9dGt0nvjd13NuHFGUr+djAl5rlj/
WQ/Ii19NeH8AE0jkHl8hXNy811wbaB4WO0svKWr6wMzRDw3cfueSc2UrILOTYJ9Y596zzHOqayO5
8xhRY9cjRQCmAj50k7BkJtHkq1S7UZRIW6dodfVc3ZRhQy+WCUMaXgPClvY8e+dnAaLuPkqKi2Je
02uDellaZPl1Zv/Kkm55i3lqgthAv8zER8NN0tc/pwL1ErSO97bMI+APenKuqth4NHz5Oe9Q9Rvs
+VAgEeKsX0lLHPfOKj2Guky4yzh3H9XwIWaMhqM9PtRTP0NTLD5RpCOSq0Y7SFzS/RpG31vX1tvL
pB/sqPR+OqM7hwzp6lBZbfKSeeWpMEMDlcGH5jOQ8ZoKjplBHDlrCgTfXlkfiGd3cZ085qAtv00n
+qmkV7/hLVh2phXZR3dsnkShRwf4j0jwFIk6gvchsPMmeW4Tj3CMFo+hTWIOVkLk9/20mK8yx1cT
22+MTu2bqjGnRpqX71r2aqMn1D4bBpy+YBeIduzQ96cNvgRTkcI1atWb1RElNeeCIbdZ/DZVDNyK
lMmdViieqrVsX/RJYghYcZOrlRuToUAjnzePVhlK2xf8NF0a8HDUAs8mO7Nk9bT3HQeXHAdj2A12
tR264rOKE8TwpXYTPbNytmkXBnU3DHDjbk5SxEg+KJ6YnjmPrh7A02NstPg7RwPNp2UdDUhkFMIT
fa//a8j5Nxvro6LMf4DFhAIv31SywJfx5Pjfhubk20om7n50sofa8nHn98a7T/XDSAglo1OyoUkE
J7PPm7oZW1ZIpftmLQk3ppZ/M9MXSL/WxSl9dyC7JlxcbYu3ASCz7z8Ziv7BaL3joOO3ZPEpN22M
R4QLPU3S9L5nTlyamn5csBBscpm6gK8M/9R4/lrNDk+DoJBtjGyHyM045uS3BCid32OXvkvaNZxI
VK968rOTrv0sKuHuB8t/zmPapgQTCOJUb9OBDwfJK+M7kdQvXLV1mGM1DQoucqDwvTxD5Rl3+aBf
4faqNRn1atI5XfIlmUn2W06ZtJrXeWQSgpxvTjrUrQ19ut871f1k9b/bPj73DeeHyhPChFuN0RGg
I89essswX+xBObtMKiBGPFQLP0gRF1xzkx8GgNZL5/ePKgOTBPX+kmaJ2mbN9GKiv0BOj77ccO0f
Th7tXTq6sLSXFxFZM1Ll+cWjmyW/MRWhzAvMwYUoUBDSTbmiy37SZ9ddeddnvvY5+7/sFQc/o5U7
5nP7Yg1VifUzT7YjvLKDNM5qinBOppQEYHjFk4L44+jdfrZAB/hFP+46b35aGGl3DWns6MYh9Nru
c9NNetiZ0S9LGf0djwPWVoVbQQjBNlEQqbgBfYdXIB7RjbVZv890cFPtzz5Rw9FuzQq6RXpvqvaS
poir2XmkW4vkM88r2L4AmBCJohUcJMGm3nJiU2HwSvjxtuRnDBRDUVoEzGUzuSGMiyzrVBpMxSCv
7+A9Jwez1+TWQrrPAEdjL0OlQ/uEm65D5zlPPr2lTvYtvvdgXdIbCXBsk9ctGKaeCQD5NC7JFrUr
42tlpge9Yfuv9dMNcAa8wUF/zIg/OAI/vKVVkh+qDCeKS2p3x2AH50cFYKd+dJC0n9xp+FlMgIiK
Ur/nkWwGLH1vFmuW08DA0emBMbaG70HvGqxrWXH0Ww0KxRGDVP9HiLh+SDwJ3wvGGZFIdv/IDpG3
MOaB1UBcRcwd1ydaJ22vRH9p118BUK7+/sFg+5tTQnH3aaZ6IeaG2I74D69bdSciVZdtr9H24DeH
zQ4lPklM7l7ZHrtVkRPrX5ZRwvO1WC3m0dEWBA8t+DpPwIPgD2jE2DGEdFaPGWSNjCmFtLiah9bp
Tg7LIxb+c/JqAj3bF1oveVAZ/L1y/aDiujvpPux+9tvcJmMZGhagRqf2TuzJ30VbA+pyPiSujxC8
69FeBD4WWIHTjL090dAYKw0nd1qqJEiVZ5yL0juXa95TxxmDBUHCUdWJhPIaaJLDWNy1hlkf12iW
eGiSa44xPmz09jrIBlKVptIHIkJKrpFAw2Cw72e4Rd2gv+pCb4AFNiJw2p3W0wa1jBVxvwcGucVB
oaoE8pGpDoNf6i+lc20pXpjuVTVbLEEstJyf+VaJoDPsY7omDaYaC1wxT+beNYxvGfEoZFptP2Cv
eWtK86mOO+1mMdAELYJ+A0uXoZWH3hXvHXiZNC7SS67X207rTkmdLVfdATXHQuvRM3Sg0bHBrLxc
y9n4ZYHFuamwmNC2eq+eb3OCzeoldWgjopppkScGlCVoysDx+nvXZX/T5faVSfMcghX9WQM8YHDZ
QhWueskOj+SuIjObwHTASJv2MU6Z4ShU7OFgEyIlTcc/ppn/CEwQl0oesML7cGA7jVab3skIAACQ
kp1bmdg62m68Ys38Fg0qQOVfLM0/9CJniUkXwPdHSFEmA4wHVPkoX4ulik7CowtzdIFzslXPg2WB
hiW+5aiS5N7uTI505uqF120daYPWzyNOXfT85TInodkyI1sY6oTOXFrBAB9wZ9rLiejD+KJpKfst
IJXofeBykh5/Htl6wEzBJyBnMtayGKRz1sDTzIf4MDrecnRLayALBcGOYWkjY4HKB7PmTls3NaKT
a9GjDRTcFWywVZOOpUHw8Hu0o5pLv3a+Gs2F4ORljIKSPsFabeMbwHxGnqpgzDw4806smMJWYrTC
2GjD1Dy7SfNFhKoTjit4IKYEqVh5PGj1fImLor0bubY2VqZhwNAZc7qwhCcNs5Jy9rGZGbfCv7QZ
qWmGEZ90ggO32EgIas/ylxQN2Uky6FtlVeS6cWMh8kN2aGqRztzN16CT2Eyf+vFkWJxOeec+gltn
hVMmR59XfG9Kt76q1ilh/hwBiBGmMQ7W/YzIyWkl4c44EMF0a5eFzuxojCTNgY+eYAdyUXnrulHH
+S5Shx1Zbu29CUkZCKXtNDYvo+MvAb6Fg4odAhIdh9EO4a0ng16cKdZdi6hmZW7Txdvalp9v2+V+
82oO6tkv6tWF9xI1D6NBcLzh63fRfYUZqHbuzGl1CawDL7/r7uYiWaWOGfPLmCIQqkgSyrLG6NZ6
rz3unE2fGD1LAtPZy9hvNrPMqq1dAFGJed7K0oCuH7OsbpKbTGJ6V8NJIc5xrCXaAsZmTDgkbffo
GZ1k7eHDx5wE5nTL304eu+9V/GhVZLJXsxaC2TvbugsFq79DrdCd4JUf0ijCSpZGNni1B6/QP4AO
yks6xaHQfbR2yaTvWUIHyIKdMLPmx0KjswMrRUS30VfXqrECzS3eyJjyduQB270xHch9H2meVX2t
5bAS2+VtpAveKySHIRAVCGTzsBe+ad41A0VCL8x9Jczvwm26bVpF0A5bPzQbiIiNrh/NvLC3lYJU
5pbN/2bvTJbj1rIs+ytpMUcWboNuEBPvW/aknJzAJFFE3/f4+lxgVlbFiyrLsJrX4LlJeiIJuQP3
3nPO3mt3B9jakNwgzhRxwRzeOPjhXB5VTT/RZIy39vjkOTCio2lCogpAp0Vy7miAk4PYCE+vKhlk
SDvbO0ALyCARhuwD5TivdLhpADn5a9P3xmGQ5lLv2962G1II/0GzdmBdX0h9eSoySkORUZUo1yU9
vHjsK/wBHSjgnceAzvUXXTFvw7ESIDK8/JqQ1/725Fkm0TyNxS1FWBh+sBRq1CyatR/+Bo2ZbWe/
45OmzdMgA9MLsUWMxDw7469evrqe4WNOMS12faPZUmdQfcrwdyi9+FegkZWy2TWXutIvAyMElgmz
BHFXv0Q1C6w7EMk4Nv7CwtdHBpuMFid/w0MYrXMjJFAzyOwrx3ZGSQDCIqt7U3l7mYNub1s1m7GO
PxwDL4UHtrEO6NFWEWl0BBpyiIVgFzHZ52hy8sv8NfP8r2KuWjRHbIQRszy6PNQIGOOOgBb0vo/0
j0gxW5LQE+MiYkCWuLem1YIwHBqcNefUGPsKKATQ+ROh1/vYKx69zrovGDHsIam699PUEqXQxjer
beOdWS89J7Z/7eXqxSthY1jNU6cB280O8JZgEutEkzxqhnywlhFsZIbMzo7YXofuMVKNOPaN8VPP
RbNxbLJuAg2BGpwQZyhKu4CnxUIcWcfMyma/eKtg2FxjN7zLM8ZV2MustWGQE4KTC5UF/Wg2DbOB
nBn1fPXs3AXNfHMcWRDGo57TJjN3ukVWFYtHsoOKQ0tk00iWRTiPd4bNytIuF8ESPJ9FHjOFEfL4
jYD8fplRwoyH71/aENfwkS1xmT6SZoXzh1y24QB+sQBzAOcRyHrEQ0P47lKEwlM3buSObDEUrqY0
+O27FakYUCM47dk+Ckt4EGEKhb/80ZP/QsUdjfW736jpZJmYSr9flngCAI7twHoPmJUBCLh7MCAH
UJzp1pHQZbEncrBYXooqAxg4eHRjbZ8IHXKFy21eEyPiqvCerv2LN8fhvqoAihEQePANsz59v3x/
OV2AZfQ1jP8ZSGpUTX1y/9df+f5tUcw0bCMi9GZcjFHlPaE6Y45Fr8nwfggfbSZBsIhRGoRF5Zh9
wEtBBIxEoZxALDT9TydebNd+hg9yIuqsBd7h4+lTMZnNpeRIEQF8m1FuogIKMFeN0amp9JvbUVK4
7RnqZn/K0DzKEG+qDG+TitrFdtaSTf6gtJp3aYoVyy/KCnkHQR5NXqcXhTXSoNF1MJV7VR2DvaAk
+4lP/RezEwHBBE0F7Yp25wzslyR0FFtf1QywmurF8HCT4wh2eND0XW8M/blLqmGH+W7aFLg+T5ka
ETexnm9qDKHekHf7vHv3yYvYNHaycdqefo+jFM+nwcnHt65MSR+aqt/Z2VepRmbFxJqNKF33WP3Y
C/r4GGZd/adnAuFhupipGfa56B9DokWhkOK61qRSFjYsPMrqPRiAlLJGJXelI748JwsOvltfStWo
zWR5xqkuH3pvITlIK96zunGCm1kqhJSCymDSAK6oDN3AurNqiteBA/XYeZs4C+aNitEBYt5b08VI
t/56WkNkfK9Ku3iNRSVRJLADCCu5OIjtXv1CIZ+qEmBQ7ojBW5T+UzuiFbAx7HntuQknb2sk5S2P
OPCZOY5LNyr3U1Tqq1U+WmOc7RHqABCgeZksnJveG1aA7hWdT+eV2Mvb1D+4uWBOWsbdo/ZiHyAN
Gicq/58iE81TQij9uitPxVAG+zoZnkJFII6dLac+OYDQMN4hw4CyliyOEnH+Mcuyr6VhwvBu2QSn
bpPzNFBxEsgWxHm76Yb5oRMAKmOHhSfJ++qSg5ITke6IG0NHEzs5mFKvBVsFNK7meu4qw9xY3qG0
LZTPs8kCp0HXiibbBTUq+ikZ7gzJfmqVipaLYR4Cnj9kw7egxH7aaEyf9jC9tZ1Bsm7nXcJYJ0fs
5WV+Lls6n56I7quYXcbRGtULyKgeSP6qbWKs3FjxcyR6a6to5l0wUtwl4eRuGIaRt0PncUoC3BIR
O+xQBJxYHAwu/jICwfKIRY4NGzE7mkQ+q7KkeuyMPZlj876sJ4jgVoh+DD379z84J+5kBQwYTyeP
Cl65J11Tvcc9elTTae2HMcjeZ7QUTTL9wKtQJBjWQD3ELT0ppKjxqbdz1L7IQVbEnVxpeYd7T42f
zDUxHvqfpgkHl5N4tXGjFt+vPKVitHb08/k+8r4bxvmE1+oRKfGvJTr6XiVYu1MIZHloPMjSfUdU
OOMQyH4WXpmcMlhuS2uBHEF5gPu9JLZ0PzJ0CRSpwa+0g6RRTgJPiGbSXNrJo8mJboXoML864eyt
jeEDAk+5JfjJ4gyIYtsrtg07RUiXAzqLAZJ7WCpYFwmVyi6lG+mjmI3nDPmD0cfoYEZi2gzPeVAm
DdwkbaozznlypTpzw1nzfWYks6qjkZGTgGst4uymBnp0nrjPxgI6sFsB0MRyMRmYM3le4hPzt4s9
cmOB9D1Mjj+ihk1LYhpGnEUj8KLKuHq0oKgvsUkOqQcjTQ8bvGfw3CnXIg+FWBsZ5i6Hy0jmNs3u
n77OeSA6RCjRQPFcpyjGZvXTc7AuLZ7Iuvf+6I4nujfHs+DkQi9q0HcuZzPMGunXGM3RnimD2gQG
+g8ro/CM8MhzrOzul1IozOMMT4UuNqCKIjdWO5Yy9jnfHnd+InLShjffXyWJauQCSlyhYCVTQSnl
RA79RO7qRpBAFsfzvcrzD2PGzVRAGaTdxOEf4Gu6brvMoNHQTRu6Chuk+94OLAnKoV4LWrEjDSYf
Ha59wwQFntRqxBp6dLBp5pCAsFlBvcq6LS4L8HRZ9qMKAn8NiedD6LZfI5Ax1nhlYaPry35UbFjo
9UVOGWsSO7JOqE1XNY0nCM0oraEZBUD/n6y+5q3hnV+Psi13eaeejT54yofoDwymZId2sV8o7GhF
Dx2ygW3R0dQAGLZVJcmqg0SaPJKpRsCTPPpM3oDV6QifdofqVz0WCN43CSS7vavzM1KoYgMxZtoO
imVwupFPgLGAKe/WKtA6+xFKmoD/Hcs82WpZsPOVQPmqU20Y6jgMpOu1U/BUBs8TGBwRsL/7c5c+
0eMiwyk5O5deVPWl6PxjLeQPkpGowlHh0kr6U2At340T3irPYeZKyFR4TBni9kPi7ZuWPNSqxtPp
+/6egdpvtzZ59FpKmQ4zKhOi+LGcB5NZc7hkeCHedOmVhyEQgkldlSkf+FnKTsZLCSxgZQ7TLWrm
fIVSrTh7wn1EuVQfu8BgSNsGT7LCjuDSJVqM9+GmWpSYURCIYxiBDPPi7mzNfUlTJP4kLiKnLvV3
353IMGxbyjr1aJIHshpTxrt+KTjjRfnWnfLfqrYfOvqjZ6B+W0KQgZp11jNxisxL62xPM3+8NrK5
ykz/AK0BTB8Yj1ESYkn34X4xe9m2MDYjHkJzAcO7U/IahJ2gPGOrIQrNWAfSBQNOHQ3ep8KCYpbk
K28qzWh6gY1t+LYPARKcneGF8G4k2tTKsF6UdqKN9CH2zEinTNuaH4hKDvfovy+VYo/jGgM4wHBf
PesuNbknW2XW2yGkzXhqjIr3sYwOfp2rB22anHfkzyAdbUS9aNQITroC06F97kc7ieliwz1b0IKu
74XjPbtysg5zP+94hJxNk3BvTUb4WmPlONHEpSdAYOQ6OBJ0nHbcxCU6FBZMdUZzPsJ9ZslMYjo2
DoU4NxCjFSABFCHmJMibcr4QKGLQRm+G+o3vUah+H/ZfwhXFpe0ia0WE+jOqkne/LADAFqCVs2nD
ykyLz3biPRKPNXxIDwFDvVUBZ7LUn7EYkUPJRIQdZiJTw1mQiJSCNCPjJLhg38ITymmLyTd9xZJ9
OS4N1iKFI2+CV66gGc+Ivxyr5AxgDh6l/RJQ6aHmIuqL2SmCVmrbyt2ajcAkUYiQJ4Eni1Q7qoSl
QzGzwQLNdj9EPfTX0n6c2AF2Gk4vFnXRcnqHZAI06b01tLPyRfog40Fuhgjuiboj9yW7ePWFuiI+
5kic8jZo9qU3vk7YLTdeoKJTXCdv4BUlh1SHLGy3Ll9a81om5LyGxdVEWkFzWyW7CqN7P0KCLy36
bZxui3OBhIFUOhIA7CLwURDI8dEguq8c4UFVhkvpR0JEG83XIgd5G+XkZY5GvzcG+8N0yQ5ts+q9
RpJyJq2m9dG3cYoAgyPs9ZLp3YxkZjnWHwg3xD5npPZi9dQHBkiYE3JST3vIc4uNGrVnkm2qisgz
Oy7tDUK6dhG03heBQdNI1i82koi+YxpXnxOCE1fF2KNjxGPq1WCfKlMSnmSfUoV7pCxb79RPnF8T
Nd2w9dWPZPLcz4njrzs5LxrG+Nwupw1EScz0Ap7KbkZfwq66pncOGAGm8mamHcPwnkN1qBX6b1Xv
C4X8J1Idy2+9J1eJhpaV9wuebRnbW9C7tGp5j/U2mLNg5UsyJEKGzChKnzOGQvtGZceM8fTRVMF8
GvLiQOMmoFeSIt73/e0ctDejw+NIyMciqeB9asMcq8nCZtD7hDL2Qor1kvAhzkEQ3nClk14xkw/Z
tw7GCg44bPEEAADXSs/fv1IEenXsPARmcF/Bykb7Pt3ZrP2bPKBTCc23vy5BaCV/HFlR+KRD7yFu
T5WIhr3fXDA9sTva7Rm5lf2KMxKgHrxsS9Ue0X4eoLs8MTdB/idJMSXMNrJIL3B+gHABJw3sUZtz
srNE/jJ8NYyu9+PUv05L4lUtGe3anfcbhGTKJL7RlzJ6sHvrl5XRGiwYLNMECR8bSzzQtfbPs+GH
j1Zbm0fbUO9loPZzJchyCx36CuVwNgG5cFRGXPjN/Eyh+QD5NYhvCXxyL9O3SpWPw4CFkQjDzUBf
ZIMY7ldu2bumZLRgB0xgHBJyrxMKavQG9J2w+9CsCqMW/xnByr7pXZW4dAlzVdy7b5xgiYVJXYJw
60VuiLo3DgwyhlW980x1T/zPfI8Gn0aZDzeV5ho5il79FM5EDE2tf6uT5UFoNJj9xHtNJKmKTTiv
TafhzKijO6Ot39jGuP2Os2O+WMHE8mbru2FYeqBoIYlcC/kHC9ioTcWaW0EnC0cwaFU8/zDTVFzp
6C5ADRoNIuRYk7TltmfoSuYkrCQ/MfdyzswnZrTngebJyQ3869KCNtgV3vNWOJuqZnOXFQV92Erj
eZQyoiPOEo6Of8eXbKbeeenRRYFBtsGQi+yEfyA7tYl1xyQP2fkYHlCh/DAtnByYDy4OD1Jr8QVp
Zr03asRr7FpvWe5QFLSTPAEnTGHKeQkkODUeUwZ0iS3lCWTfs12qu8Z+DKb6qxjcZ7wmLU99TyLo
gVhTb+XFgYtTmK1jPdflre8aEmibn98jwMhKCN+M/AJ+74DdYZxnBpspDdLv//P94ktsU9CQfiRL
T2hs2oK626Un9P3LOEmzjQ4xXsihpYOUphgPxoZFFlK8VWWvA9LSEyQ84guCPFh/f9H3d/p+iZbv
mRtY4CeX6X7Uvtd5iMco80+jnB5HWl0o2WOamUZdH8pZHrxYP1UDEXTOwGe4mmgLcEwCGRXH1bOy
TUjIMu8Yci/vuOvVZ3QFGYktU3mYmp+TpejNpxZOX/2ao0UGnZdxLAx6+5Avjabvl8Hp+NbfvyTX
jbFdAbNaNwzf+2A+f7/MAHQDbiAqMk0nzK5vIQFU54b0qvNU46BhJWKNQcF0NlWJ4w2UVREC8wZq
RXwBcsEKUZV2ao4V9P8HE+mc6PRadYQoajTJa+3MDR3tepM55akqndeunwiSG8NdNfcHf4ZZAA5d
7gIz3CfeHG3RoV3KBJe7Eed4Oguiiwxcg9xFNxQCDyMV79rwmid/srG8NHrXEMnUpJw/+sE9JOyp
wEVZMO0lOwNxgrt2MBbSdPojNDuOqfsTkkpSNfBFurh/mIFt2ggoaIRYzyJIQNI4nTrJJiIwBnIY
peYKOQLCYVyspXUZbWXFIAp6Hz+zKjEqDM7ZgypXPUUewFbNvLvpjWM8pum65ClcR0Bf9mMXvNYp
s5sY/xv13OvsuGjokpcsSt+TktYeUC/Pi8ijJqYd8V585tpeWHxwoKW3osXVOoUcKdOlavRS/p6g
mPXQujroe0Pyaxhfzy60ZSoCNQMtt4BPQOW6dyp10wInShv1F4utdleZlnkwtPkWGr1apSEZ8BUt
5jLEX8ac6BFiJWpbfRvd+mft1PZmIF0F/Zv5MM/+68jsMclUeaAiIz9i6DG/xwi/kDrcGIH3TNuC
fTwwOQFEjUwA0Z6uYCjPzCT0Eu9VZG9xH9DecstXL1z4NPmntlqctez4NT4CYYWAm8EXNEgStnVD
FyNAO7GTbnG0xvzFGpagDzewT8KNXgLi0XZM+JHIlMRCgy6YEuZnRVkExwxphsAjgfiF/nY3Mtln
qGTMDelbjJIXWQ8Ra8HJt2fa0j0s6jBkv1nR5MblaTevrdcEB0NWeKs9XAvKeMvmJVki5e/2gfo0
QsM76D7Bp+K3F7Or6+PoE48sa44nhJ/NYU7yn/2YB64PKqp6sB08hVjt04NVI9ZAdb0uAzTn5OEE
QXw3yoF3d2Aq/Y1k+f80oJd/RQOCPPM//pE29D8pQgvO6O9/e8a+V//8t8ufIv/zVyQQX/ZfSCDz
36WrJXGutuu5wlP6b/82/PlPWpAC7qNN1zRNT7N6aHA8/4UEgkLUFN1CB7L/3ZPSBP2D+cdDFKPc
/ycEkA06p0gnKtrj59//Zjna4+cpS3A96Eg9vSCC/gGtU/ngjKVwj3JJQ+sLGriKZ8L2IYTNvg1y
kp4F+g0wkb5xTOBnju0vBxPnpm8EtbrzVLuICQ//8Lb9X5A/YgH6/NNVERZicnmOtAXZNn+9KkvQ
kq2z4eiMTXZUyC1kFCKwNdp7EtNpxZrmAFhxpPfgT4Da8dSvpwABfOJPNwdjx3/e74Cs/jf86t/w
qz8UPNjN3/8mxT9dj8WlAEoyJTgnzX/Lu/gP75Jwjd6f0/LYwW0AeVM/BCa8hMDKScUJdjqjHzzT
85fIglYzlR6hyheWHG+riRS5Fr1+Qn0G59KqFilPg4VP51/sUfd9YI6vkRT/6oK5P/7yBlqmrRUe
b0s4lpB8un+9YKaVoXJnTPRLkZ/Z1jVKOwKV2oqaOA2ulbOEKKQYS5ANriWBP+xvI+teRyezpm2G
hPlE4MA1yjzUiPid6FMlv8l+IFjMMR7++497wUz946e9XCzGRWSW3PiCd/mvF9sWRsH0Crt2wiYU
U1EmCQ5cQoJOSiCQDqLA34zj7b//oWL5rv/HT7UlFEsTuCmT3r/+VLISeDwtcXA7h7kicsSq8gk2
z2j+heaiYq/an6VJN9KzACTFg3vP2YJZvbf5Fxei/vlut5j3C+lJ07Oga6Am/OuVzJOSRk2WWZU6
SJqjeTjm5NKu+z45Wkbo7WVjPZBcYVy+X3rEKCZxNqs8Bp7fBGa/b8Lyjm+8ZTAu6LtCbg5NYCCO
5x4ZzuC0YHBOQAIdFRtJr8CL2RgN8GEEmutCEw7vtvYdKdQFYH00R15+hOAwbA1l0V0earmfDeMp
AZ3RNJP75hkouIV4KxBP7LE5z3c1Ee/Etq2zArO2l7lblxO+TDEImG74iUm6vkSIA5tl4pD1g0fA
i53sqVA+AKbXB/QAd4OuuxNHpYUL5H64yun3wCJpuLoE8bQYtflZTm/+7pO+QEkfHFNzDBEFGRjt
zLMnZ/NCX7OgV4/oeljQyrTd9pMT51tLaXLTUf6s8agiZ3LBKbt2Py5S2/BkyPYzcX43Xjo82dCJ
d0LaD/zor7iu7pUAcRp1ckVTqT8SfAvFG3tvMDyBvwFEr4NsjYsh2RhK3lrcqAclBvD5EQ0UXPkN
5wrTvHYEbmdB4t9D6OOlFTSuR824fMk+BymEcqTq9AOzGrWfJCIIzv71g1iMg37xNMhR74y5jTbM
zIiNrMJm1wfJ/NgRp1dyPKYO7O2ThKO/Qf4FW7sqxaUUqO7TAUYGRwk6TR6kDx7s07+4d7ncf36M
BHo9iA5sHvDkPPufHiPt21rrNt0L4DuUhPnZgixJ8FYGclN6i3GvfaiSYNxjSEaTFfeI0T5hXmFx
tEqaRxbEkVB557jun3wjKnd+iEGydstnBsbXhadmIRKldxd/AtWfCYRd6E7euuh/+rDWqSOI/SFH
j1kWtrIUXuYY4rh2ECmkZ5b1k08e5c4s+ue4nL+ccEN9v3gTiw0Wz7ekq/C2d7znbDjkgZfDDc42
DKoGxnHOzW8iismZkZTNjYSHDivBeJfnPqNKfE2EnJRLXE9p0uAyAOHpPMEr67l/rrHtgUMmKFMM
FhNXRcCBaVEXec1vacKSg7zN3K/E5UkNz4Qd+2eXMlU1fme2+dypjzaqPqL6ZVxwqr0R3XfjcDDg
KSkB/q3kOwyp3tvVMpjoRqSSL1wI8lOmiW6evFpNyZCRuJDVbNrPmSHBwcp5NQ4Tuayj8Ufhgskc
77PQKdw2iyBrhYRNFjFuzai4ECe6ZAEsKdszLWDz2TUxbpK7iDbl2gyLQcPAwYdEBpEqtRWOy4PE
oRGa/WtV0XOH8xlhjK0Af8FPI3diWxsFDYZieMqICI1aO764DrIA8MhHSieZm7hxCvNgdfVJ1Ne6
NrCqTeI2J+YAqp8UOq/Zugnb1hiFh3iWsKxjbxvOabNzS/2LDAL6RSFD+BDUWrZIv/2rmhWlgjPf
tYaJ0TTcqrp3LqEc7KO0SCVq4peqSj9AL9trr5huifDzrXLyL9+16eZbUbxmYXHA+VJwdgUYGBcR
Mp0JmTzTk0ugtASfMTq2NpfHKInBl42YGaKKMT2qXwWBY7LBXP8MB5aAKXGczaSZR2mTW3AOmOgF
7ptq13my9O8mUtRjKA60aDA5uaBHB8nnXEwsD1OwnybjD/PlZxXOK6MwWbPjAs+v+WaphnLMK6e7
FLZc3aB9Z/JW+kzpOcKdjLB+bzpQIHbAD0CZh+f84rqwtgOZMR+LilOKGHTquKWcWu6ko6JVnRPd
VGBbWdFlxcZpuvSxlXkaLc5cluBj65lUqhl6x0g62HLfDJaDKNhklE9eBQUciI70vtH0U7xa8W+t
ZvRoGkG+j+h9U9k+xZI2dkKLTzRilP9V+GAZOPuzTLNSNxO429y6NZiiUGHZb4gAq4sbjJsswkfV
dTWqoInAJwp/bow0OJvI+C+pdw1V8aVM30RudQj95j4uPPodaWbsZTK9FbaPykawcmTQtdiOduTS
/Qjh2JDzA6Q/HMafwuTQM4hip1MOuV1nPgunevejaXwOfajWpbpg+ZV7pk6HCJH7thbRxzx9Lifs
g91wgoHSsijlFh5Ggv2WrRH2I77659EmksSOp3ul0+hsxvCaymR4T9pBguzo+u04E8ys5mK8NIEx
XFIn+oo1sSCz5ZBJbDv7xCCiib31OiquP3H9t9TqefJcb9s649FJBla5CDr5hGHE6Y2V5SFcCHI6
FYmDQjKHDW3X5hbpFr7BkZDQuhD9RovexL9qX+MOp6s1uMiEG3IHat8lNqn7YQbGjH9RASYT4Z2O
1aMYmEKb2kAFUy2u1C4/Iy9+Hhz+xMhazse57OikBs4u8ZGrg6p5j2dE/1YefdgMxNcyQN5jg5i0
A87FU/LLa5H6Od9S4/GWBsTpGGZ0DSJMvmzdjMOMcjebKkQZkK5Two3uUZbRiUPI0yD3JjU+y3oP
DTam28nh3zcgpfcL+dzFNJ8aNDQs0ZhRWnVNc94wugdPuqAb5Tusjgmd6SCTzgW4HXy42XtQbXHx
MjgoPRv0ypHy0+2CHadMxhkJMg6vCYF5Qb0oK6IzhdcS6z0qMMkxmwLPQD3dFvSGjOJzlLpfNtsA
U8ATARTkB4VfinspHZd1USpGzpWLYstMCVLEhV0FEmQQGTh2+kuaxR5fCN737qLFhKbSJ0StvM+C
6rWrxIMVzDBNrJ82qE4ynhReStTOCym4XXuyf7NF+2uqrVuJ9q4v6tdM6OEUaJIouvmDpOy0knDA
0ifQgWqnt2MX4XiXD+h8cpIKXGZpSbmhhbUcJBZXKmgKPyaTOLKhubCNY6RerBbea6oxgdMS9PZZ
9Xs0JbZ6a1AbbyRN0xAL77I+ZHX5S/nVn7i217SZtyqjkWQgWjSD9IL7HzxeSXRlXb3n2Chhq8OL
EAPTLWLNgb5kCMgQKWn6aqug03Srmh+ylyb3HwEtlnSufWkVGwvlBKcR0FSk3ZZWuxFjNW5J9UC6
UIF2wIoS7JuMUZ9h4hdPkhHRXgZ0AEN0QM4P7o8ci858q2fkp16EHrIc5bMfWMjta0K4pLrl5QC0
fJqSFcNAuYUwDKPSI2CrG/M1wR7dmiw0JrLZ9FKQ1A0wEOlH1RIOgGwX2WbxJALUNGHg0PDr8m2/
zJqNkKbxOEHRpIXV6efMS5+MFk9jWd9jxPk1RSxdSYmjBUneXuc4nO1BPEUocUjgWLNSb4DoOigv
5Kab4NuRBTDDmisfzTQrMYe5Z1tO+jo5uMaBQva7LOOsEPi82IJo6UFntyR3yW4ph+V2NNZtQr5b
HiV4XZ3+nVgbQsPVQ1COw11AdhAnp1XNTNaHMQBqT94wnVZrGTOc6of0nezBcdc63alvtmPti21W
jI/V0L1oqvWdgoxlmyQA5MSardGYpyXRXn6JeRYVbHNhp3+Mmv4rinGCZu5c7WqfsWbDWjRoJnzg
4JAK292KhepqDGSSZASI2rG7n+A9ro1M3vp6CLZGBnKkh/ZtialmXhOcAnO6OkT2ML3wicikgZfP
45p7/xq3wRfwN6LsUHLRnCMPLmf8SHdk0wzOA2AYtp97UXF7BWHyVQlQ/r3b7acyO2IA/9QdZwRG
ApzyguGnPeh2pYM/Xk9sclTHX5iaT3R3/LUlGGe3nqK8mLPPNmClXbRhUpnPrLrDqWo/mSkd3J5b
ndG93rlcZAbjZU1Uupvf262+tWzbNDiza1AigbWC6i5Aby49IVcFQLGjEtVbDhVHSg4OGuJSMq/r
tmNg6yCOMeo3glzC7XRF4gconyjlVeS7/caaf+fZeK1H+9w5THZtUzartgeIqWZO51nqrtOaQTBq
hGvY1vQzip5/bVftWQE4wZgp2bYN+o6JZJXcgF+A/4+oYFU+ceWEl1YsI0b5ibK+f9YO+MwGHxOM
xvlsTQHpJZMTnUgyRFVZ0CqPAqN8mYf27mV204MzO/opmo3qSorL77RJTkYj6E61FXDVwjhr7L80
sQsqkLg7cOCJjg4HMeS6ETkWFjmAyiiQBHKkgRW7JexU7yXhPNswF89Ido2wOfWVhdJ2qCmizfII
CRIoRRV5B5d+CNirIiW1rYZrU+uyOtnWUB6t5k9bqv5kLkx67sDfKaNHrCrBpjNz89QsL6hwf7hk
x6wbs37JBv+h8zCJOXid4MQFLMJSqFPSID/mXOVtWlsMp3p5qdLG23hJTQUhrFVTd9VJmJa/Hiti
uz2FfIae9cm0LIBYHnY9MKLh9vu3QIXio466c5GT2BsgE11LH8+ZrlE4hvh/9tIhniP1mYWMZIhG
1BtkKP70udlwSZbjAaSUYC/A1tB4PV5OfpdB2uCY62r6D5BsSI8ZD9GQ87hVX9qtoo3j6Qevb/et
LPQDi8i8Az6Cbd2AAwPIsoiJq3N7QtdVzifReChOxxgEZyO64WxhptjEInsxmhBRwZCz6+L6QkO3
TvrgrulC3gurce++X8jKewmtfFMy3DTalsR4o8juvl9mGT33KXltHHcDLDmvdqydK3q5lbI3mcqI
wDKM6dCnEG4Mxb3dkH/SRE+OZslK0vqzEwJ/cjSeUEskPnEClO6JIGpndN/7oT62hnqADPikYGey
pl/xzbVroOSfYD/4LhjjoyrifD/bmx4FPUFB4R0JyslmdLtyY4xHP6ZjPwfhtiYrCE/tvU2hg2oS
VyOZK1ZKAJES6hDhu0W5MuJQtkqm+NuayDlBgyLtE4Z9rCJj84Gc94xzhPnc1O/KJJ12s+0d2LFI
FANP4Pko1VwChVcak4Zt9tsmq3Y44I+aYwhJDT+CiLOL3y+K/QXFsPQ/chYxm2O1E4oHjok7oyfT
opIP45g9z657r2t2MFtVv8op/AhNdMht+9tEuU9wTrMpM2OGyeTeBR59Gm90DuTTmStXwg5za/LH
C+ns5onjvCUJiEUsdQV+tqDTLji4QEK692NevXjEAjNOWmX18CsdcwveDmEvZKJUwnx1iC3kxEpa
lou4p+h4OrpiB1PsptqZ+4SldYNWprlvJ/vVkzfXyY9dNACDg1Li2Nfas0n1milvAzbeyeBEM5TV
scOWzoc3Pivt3TC/3sxYvAkXbGKFXB7OKWwgWoNAKC0TaTOq85UjmNxlNB+Q4GO588xn+p7okE2x
oyTvKBC5e2JkQpswKN9rFb5oO/bWXQaEI4rFp29Wv0Jl/GGWdhOkm2MR11gpPZo5pcOxrnnUFU9v
PaFWI9WKqnoEKcVgGvr0jCLYqsyLcJnTBmMccmDGvD2LGCSwuPZ9+YQpBPqsX3+U9q0gkHejWudp
nMAc9d0AdxFXrlviBPNAodM1vrrGru3FtuV7HNFV2pTX/lPjO49ER+1MXR5Qf/rnYap5DKN5FSUc
7UVDsJ5kMujTA0LzW5CPzkSBbKGDJ1ETz6HMLn5dEISTuT8l2NxyDNqNjpMaBpqAUYL9woid4wBy
HeIdrYUMG9mGUxWWS0qzlTt0hIMRCU/FhMa4qn/RBHJXNEUnFJz6o18A864f15wHo1OWzR8ExCH6
6/FWBe3AsV4/wjJGfNEGpHaEqD8tKJc85fpjzhPWgbnQr0X1KqrUPDmDrLd+zRNETNdaa8a0VR38
9gpHvzb/wd55NMeNrFn0F6ED3myrgPIki95sEKQowptM+Pz1c6B+EzNvMebtZjGLZrRaLYosFjI/
c++5Ayv3wt4i3FzDWzQ7THrvMZnM274bQBbRFw/1e16isTJM7bkvOFg12RXbXK0MwCTy2sygbHH1
UKj6AcM48fLdWvpza0+yJUPaiUQ9YuCwWPUXKZ0+HMGwa7UgqqTdcEK1Yh05bdcTGmQEZS+wEX+j
ywXHrCsepKfl13bMMZzy5rE03hVMZSOrN6dLdYY0A1uA8OqQFFx21BaUgaCuu0M3OL+l3tXHrnDO
KeS2fZAgYs2h8RyCDleYOZGUBrsvOViYelNpIQiUPAF2zSK+qeU9ybTWmgF8JzIZkOZYfHcdFvjn
xoRgKEakWE0cTc0wh55wW7TA4iHO2z3fvrV3eaX2aY5wNG040qsU01Br6VXEikpuWF0XR+ZJ81U1
bAsMyNiRTXnar8Z/DrV1MOf88pLEikbNTFY9MuJUWgfLnrlVM/UrKPAwGl2JGXlsQjRisoP7yeC8
0AE1WCMar2m4y3v4x6WqsGu0F+SCNAOIkUyZZzdZ50ZD3zdnf7oOVKu3Gu3CPGniUkGVHTwoMoCo
+0nwvi3jiaR0TNY5zeVOxPF8MBQEvMn1DnkPRVKB9z+Mcmg2VpHkN0He/C4CI7JW0bc5cXQgZ8bf
I4qHoKdXgBS7Z7vehN7CA4z+d1IIfuxheK09UNhJHHCBuXGYzKMTOn0JETcenxLDr6KgM9+qcnRQ
h/c3leh+tT3faxKvomQackYzzNPrAmYAjBwaPVQctZgdIKzxQWuNh6XTy8c+rr4w1xEYuiAvbPWl
OAG3elw0YoVYtr+mIwnPjILLgwRWBp/yWMzFebHZRqjKaM6D63+YpXwhalPjMrLnqABoEGU2Yge3
05edN86vPYjySPdJoTTpnzaD7l9THS8sgZLvCTiBvacRbDpyOe+0ruXLF2Teao2/hwBlnSazuU9M
ByQLD3a0lAQMED38qVnWyGtceAdLM8cjysZ0Y+BdJExhuCXu9cUEN3+fxhpTQ3nxJ+UcnOkUpOV4
i9R2h1HwD9aA62bZDdTOplUGZ9dJ6KH9NLhhKNKdlzq4lYV6H1tkeHlYkhK7n8CJ3sG0QbEMpRHU
zdwcTZOFmsUtj0OS4trKrXRr5+Lku708lGTcQ40zX4QtfYqkbMGGnRL9w/dWO2ZyE/yM4nbOfH7p
CbAYReQM67tFw4LPp693I9nRnIg5SjrjULW2uDJ11nBLRDMbVD9hKtC5o78bdawAjENeNGrsPQYb
io3aNA+uzYMpejnuMRLv9GQOTu0s+wcxMjXEG0A8nLvAvVwFtuWaxcCAnZR2LO2++p0Q4bev26Xf
xBMtaE7DsZ9bGjQw3WRRmDpMEGwz3L3QJIMMUsfs2+59CvOK9UF7L/NRhgq2pqjnOwNljQ1Iaeel
vjiK3IJr46XfhW0mHwpR5KabIY7rMJr0GGOB19GJACM8MVMcwKScf8ei80NvSEgGHjWGUQMMVlkZ
V1sg9rfjYKcP2H58NjWW5H7yLXJa5nFkUokfdl8V70uKLr5eODqs0eMyRtM5cLOgUt9OkOZ41SaX
mHbwitNgspSQgi15g2S91s+ORAInlH/7J2/9z/In62/rvCclbIrVzvDpU6BGYFFCD3g8VPZ+dmW7
++MW6DL2Buh+aOwwBaxxLruWrD2GZ6dx0viQWbd6MFcHD4snD2r/bGvXpWzsLfOz9EGXTbZGWm6Z
0sG60ayO+I1WHgJbu8HwTb/1OdaNdRnEeLaWdLrruge8Hw8irz98QP2h7KntG67lKoWuMqBGtrnk
OxKmhe8eIVDPoTka7mFOpve/LXKpbu0BpvabQIsKOEEHMLz4Ho2RhX1tGyH6xvlxqE21bVOUaEL3
H7q2/J1wOhx1igZM31a/c7tsDgMtJUMrFX1Y6DqNxKDhn/zJJ9U/UM5DhtU6feu2AWtAzLuDP8O7
8z0YczMel7k5t7o33/ZlUOw57ADCQCdzRzjhqZPYT0k3h7pEzYWQk5N4ZTciXQQVVeOX0xU/gHK+
BE6qjp61/JpcViYgEHXUPlq4cMwfZ7dl0oSH5gzAI1hvKO2WwETGil3wWVmZ/jg+801D1Ia2VWGh
UIFn7AefErjqrnabde8wT/GgQm2Nl7rFL9gOjIAS7zBoQf9IhN/Z0eL97Hvdnd3NF29GVDU6Iojc
TGH9YkrFw/hMcwSw4FMXDPwSe5ku+iigOCFFd8GfDKP7HZtYVFqHfJyG/IAj1gTWqqi5dbYdTFF6
60IkstaYeVi4XomaGlhMGRxqDct4ObKUqNEp31bj786suufEkQyz8vICug6KPxDSqtG+fVtlNw1q
aX0qeAxcwLQwl7mELobeYEIppbgfAvt7lhVMLmMSEXZ7JjfzBLNCcTHIXM+fgMKwSHqg7tE2naWi
yUwEl4H1KKFV9+SRbMcSvImlJ/1hrEBAW2feH6jBSXqYaiS4c7wQDVkqLar1+tQPfhsxINOODCs5
PIfRO4nKJbuG5s+FIL9Juo4bnGApqjSYYPmhVh7fqYnmUy5LWFcF0w0+qwBzTy4udLY+SnS9OefN
mO2IWYqLBdx75feXYnFKDI9+eRUSGOmSz+eyjP29TQGyXwAIkXvZ782kfrVo7zZtXxeszPXIRmfK
mVd4W0voHwTVW8+S2SFllPjJioqltW+BwmAMp+aeC69u2X6NMqbi6n4B+Bh3Q2xTUSltb6M7PqZ+
0e4G1zD32lyz7bAnLfTsdU5qji5MKQaZWaaqK5JxE1zhYN5AAeeW5511cfrpi3jXbyjOEEoL+Bkd
SH1QFtwiLd5bPDhHbWjvCoyUYdc48OFTlj4C0NplYntJ46QdM+gXYLfcB9HoL2QrEWsfn4bqGKeO
tgcq8FAqE7YCcdAEaKJqlpO4W3Cohp1hqjAuE2ywuk0GslM416bQrFuzI+ewZRxgdLLe+fhPHuZc
TA8LNjUyDORdKy1yMUY2/06qJafJ9tbhErGLYv2gFTPqzyrj7lh/yZKMZI0c5kWgyGKIk0VFXcrx
mlLt3KRK3mZdNT12BzV0zOD8wng01l1QkMEh/PPfBhPKwbJAKGH/z1frWvNTUWT1VZ8WOEpyfiJ8
RTvGhtlug7BMrPHVctzxdlwhpIlqx1fDCVxkxXzVf363WiU1vmwokjKYXWOcmYckCB5jDTJ3Rx/X
Cf3VnipUIOtwVDTVfYWUeIHKJUEaWEtp36OdoHOwc0625mA1WvaIn5mTVlfnP+v+/9f9/Q+6P4N1
CaKd/1r5dx7qT+zPMvvPsr9//Km/hX+G7f7lgPkIXFxRCNosJGZ/6/4M2/mLdTsMZicg4c6yUQT+
Q/Zn238h4LLgZfD7bJdcdGf/kAHa1l8unwSRumU5SAXNfykJEJ3RP8k4vMAkhHBVE6I/9DxSD1cF
3H9SuInGd03ecvLZGXMQjEe0Sm+9Wft7thO4HPPyF0fXlxbggIc1Qu5Exqla4JRWOvmwLQ3hXk/v
S9+0qWSDR54qd2Nryx43TH2q4x4aDHN90yG0wwYXU0I2Zj+1PJK1gXE5Hz+dMvjgr0FYGNCDk/RV
a3RthUJqGIw6bFRxMRED2jY5RLh/XxjRmbTms9xqBuMaTG8Dc+0DeEkSO4zlV1Uly37p+mdDAu0L
OO1Do/d2ZcewC8MQYzMGEwkWktod7jV0PEpD6o1VJeBr/ihiMFqAhe4Xn6XiZBSf6z+tW5+nGuhd
bpH+1lJlV11GTeYGKBHWe3JdQLptGs6DQ+Wjp6FfvtaG1e0rqt2d3lWXkUNnwy034sxnOJZbDi8u
au+8eaqD73QFfqkmPatOiFBvXw1YemSWftb0rUn9QeI86w5fnqmP8CnwWVpPMRD3yy+arntfvScd
B/aY7oIUXoHKvnA3oVOqMYnF+oudsu3VcKb7jXoXSn1lC3GBBWdFUF40nVQah6lwNBBa4M4KW5jW
fNCgBEwpCJRrer7o2P7msHIYMGMvcVvYE51v31sVEgQADixt1vwFv/gxfU7+eTWqkOhV5Tb89br5
Zj7chJgovhAvsiKLe6A9zSMSg5u57TBeEcXIdDC7I5PvXEt2ukOXf8VVAtt3+uQv+8oqJlpDaxzg
kx886T14o8uska6OCYfRFBbwq9be6yhL5OTkkfAwNhlTNh7RILCFMXYpXOFDpRSp3g76Ba/Mf0pG
Ky2h1IiuSOjl2rWbK3zNl0Y1X6CZ7BCr9atpoFpg1E6xOCKlc9wK4xehxdjfocUK3mvufG3Fh97z
H7qy/phN/6MwU4ZVeP/16pfGetGQb2AGoLzy+93oQNVJjkzQHusVxA4bLTJr/nSKQioZH5aXQaOn
sEbtl5HBe3Vm+TCWBm+o/kbvqQPJ7DqoNmVKrZ2Jisyd6aVKIAr5qfs01Nk3s1YkJrL80My2p0vD
LOuQObBbzO520ihAOj0hdsGR27yfvh2XKf1qWaIZVwQqWJjSxZEZDTEnUlvY5vu3Xkc8FI3MxmAI
wmC4IFnSYiwJOQPL91YkVAJJeyUtl6SjhBteW17M+aHFPw70Kf+JyVosFt6RjuY8au5dEGDN5cQk
BWh5q/TmyuwDrZz5XmJZ2QHwc/kBpeCD7K95iclZaKbuAMK/kfxkjJNQWK1AReSHFqMV0xzl0OTr
s3dHCv19NiChAQx5g5Yas5aXdKFo17ywdbUq6d83idWw27VxTDodX4RZWx4rYv2oOXbJ94lBx8MZ
ja7l3E3tR15U+EjBRhyouM+zAU/R7pgIklYQZmp4aydnb2bAtlVgHRInOzbFsmsNlERpEuwar2Pq
n6RhUlDGtTNvgJgffIPRydOfrbx+7HiBcoHOTK+umb3cKvIt65oEO+hPBIeUl6FJ821uVl+Wqh4K
bd60VfzKfv/bBsUTZgz4Ntwix7KjTWfHrW/IumtqoXZFB4KD+nTjltmXV9PqpBpFZPuIgfBdS9cF
PXP6pX8Gr3NPdfptNs6T4RlIJ5Jvpd83TYmfr4IXV/jiWkB8ZCLtM00xWelVWDLkdLQrEHl6hS3P
dNiPWsOha2A9abVa2IJBM8lrctSp0T1Q8ttKeszETLRHOv5/jdhBiDMaqiisDod+BihkJTUVDgcq
HbefQ+vpsp2zGPfUXu8JDYI1soId+Xw2WhaAmT9O6/JT5kriuxxZQ1agCRgPbB0t/6Inu9hWfYSY
SLQSiS7bLiduLaimG+Ku7nxUr8rFwwuUsTl4bn+Ho4iVOoibsjGovOAmBUP8xhi8wf6Dm1FTOTEm
iHAnGSaQA7cBQ6vQR6VIriaDXoJZH13oDjvcNUtUuNV1FvlFUXYCVl/f/6R+YUvCapRUzF7LFEud
DdceZu3gMdFNmJGR4wa/dZyq/TsnwhrGWt+jCMUI5KC9qDyO3IxmTJLn1xQjJHMU1iB5aHKqC3ve
LwyF33mANcbE90hT1d1pPFR1Kt4Ikbqu82SErC/Kwd/NTJzzGLVzh6ETYhoQjo0o/aPoATF5kjGz
oze3g/UQ67/JkQPMwBsUDWCGUs7eB7Fz9NL2YngAVVr1as35EWVqkhMmMmGO5vUv5HjEQGzb7H0z
ybSbw2hfmFwt6cMA1zQ0E7749QYydaVtkWS8lOmqF1mC0A50yIkJw6PZ2/NjIxqIwQlWy/mFJeY+
XYWNeofOOJtYdEzXlIAflnQ261MuyJGfAGxEZk82k1LSIeXGJmlxY1YVLH8J1y3qghRTHRGse6Mk
JC1u32u3f+FmQG1pyrfCT770ovkonnx9hJUc6/e8UiCvCC6CNpkdZMsLXrgugevcVBZ/zC6oDwq7
IfXFZcdf9jpTJ+8dSTJa0GxxiLYMXsjVIh7Wb/SwxRhwImL5tddqVvtzVe19XZJ+ZINCynrWAMOz
Q0bptsBaHjo1X37BYe6aILMLq5lDW3JalXKswhLqAW4ki9iwp7ZZx26ZwJV1gJJ3sVzZkcXL0IOz
GC6JyfOWqB37LxxU/DjVycEuy47Y+6UbvLsKUH4RiQMXzYcd4dqFwVXq/jj2cPOv9xX/u+jw//L/
+j+YHY714r/rGW6z5LfMPv+5Y+BP/Hu/8BeeBJ3K0aQmpyjHNPF3v2D+5bo4iALfMWgAKLb/o18w
rL98bAR64OHo0T1EHf/RL/xlup6O7cjDN+RD0vP+FduQQ5P6zw0DvA0MTK7vByRzGw5upX9uGBan
tiSSaaJnrItk3XcZGamfPXHIKmmRZYORe6hTeajZvV7PzjD0V3yR1dV/XsjT8DEwLwUeujRnYV8g
wBEd568/s6yvCnIi2W/lodY4SairlolzF1hu1I829OS8qV+zZKJcLET2ZcTm1SlH4i0AilUoOhoE
+lmfXv586EczvcB6jQ99rtj7ZsbFrYMgTPmwUfjj9nnVy10BjZbHLbO1yBnxmwbzIs5/PvgzxV5i
ZvXToj7YHnTPlrDna5Ko77lO5xuFlQH1j0t8g1m46YXNKfu+USsZQWnT1oq51ryGa0sEHBvAy5KB
LK/Rt1CAQkG9MfHcZzG6bi6+EsA+pnWW+WZ8tHqQ6ZKQKk1zLWTgiExZjBGfIZk6kXd2Sky6yA3Q
smwXN5yVXE4zAlqtxS1eXXTyaQOpri2g1L8/OFZ2j+gS/unMDEQLbtrVq86uPb7588tC7sxO9Swr
SyafzE8xKnQ3+Lv/8YHeMbsBFgODpkM95D6jBXXWMN/mjRU0YpHKLX0vAgRsnbR8+qaRJTTNcujH
9LLhGNdiwF0eh3vaGAe0x8XeRNJMbNN0GjI8UVk9aEcx5eNVI52CPtByokRo+0p1w5m+mpUB3lcL
i6tjSlpDx+tJeFTJlb0rMvSgAvWWpB5JHw3JxRpEy9s//wbakB1dTu1EKNDveiAamYORG9vWH9y0
uuFgHS49yEVANT5wYW5t5an1pz59yg4Hae1Zj72WTPuV16zJnDjxhfwJxRRd2DZvyzlnN2uyNOl5
XGDGCvkIUeMm0ER17LhcUaBNGKmD7KhMolvqJbg1Bq6bXAeZojDmNzNtzVyuuAkdeMUST/te77ap
MMQGIGcRTg1NtwtNy1RrLQsIKmomBDe2ZF0566t9okRhPjWwFQLSDBMnBxmfEk8ufOszy1k0GKvY
8At7bE3BmfC49DQFdK8IEoqtH+AvXVwfOUG7yr+7NNkVQUFDOJePkKx2uuXUJA27l97Jb50MPvs8
PU+YiPLWy3ZFYb3IgAVrP/I1Tsn9PMcoTrziUlgxF26ObH0wLiwuP+wxv4v1j6RrjzU8j609Momr
GnXpGRJoCZYmuDs2JIz2YtbfY6OuI88IGjfadoVZ1mziG2UhS4kdloC5/RNbiMddVcIHJVzbxRoi
OxM5ECcQJIU+3RKX9VaxRJayurd6eRoYWjSFfZsggLQn32fVBaWPPcWebA8M0lyeCMFf/W554Gty
IpRrP71PtTBOQ7Ml8Ir/JzgnM7JHlgOgUX0v40aliGmX5d7FF7CfqVbD1kW/qpxsBIsD6ycNiisr
/eRu1p7NqgxuQaFu6XHN46KNbwBGXrwYiSo7e9IHfi0LLkbHoXI2cuuuLDQ7apNabe9SwfeVQwc9
YxZ++ahxeoD6SvO9Xr1CAaVfGSgNTAMMV18sSMJblJdpwrdqmfZBN1E+lOpet3gCUKeCrZrn59FL
wDkgqITvVwLBVXjDXP5NxchLhe7teFSWjRjKfa0lwRHmK688AbXSrKlGe77N0ScJJTZQU6iJ9nCw
y2NDKsXOQHm7NB4FbKAfYvKyoUb/ShY8nOVUHFKHLbxX3InZ/SBiYHgu0BrhTxG8suBlNqwZLx59
2pKyYZ/KGN999py51Z3mP2fx6IVuWu/mFRqhs0XaOAtE/SV7KCl9ibCxk2zrTrDVlNKZwCAJGSr9
MnU+8xkXP34QFxPT9eWBNHr7pM1IuU2TdzT56RwfbowyDreBPpGakVmKxU437Jw0EOHgFDvPNdPf
jYw/hQ9YdzSbu9oaV28EJe3CM24TUh/5qg6uhGUQnebAk/NqnjQ9n5gwqOJZY41zNUn4IfI42LLd
TZkTGKskrXc3hdmdkLfnJ8JPKt5Jhr/PUpIW89Swo7psM/h7cXqT1YWPJcko98A6iaadj6olahDr
6R0Wni9pdf0dWCFysn3woAAmTrpxP6d8oY1nii0eXib4ptinjWmDsMP9IDI88DELvoABQzoJHJEJ
0tfaYlOR05Ro3SG31r5oZSIzSnr2JLGIiRHFAH1AcBqKkl73OEJwESaD9yKR9pkWShcZpK9NTzCH
pW6W1q82lte+O/Znyc6Js2yjM/PDadocApd9AzmbEVDYaMi8PTjnlYxCqt1ipEuk4ekQWnxxnbrf
6i25AGar9rU0uvsiwL+3BtdonnIjf7baK4JGLcwGDCjI3PfCYgKT6rvpk4D3FyKznTAxvS3DsX5f
l8FvP2bY5VuIcR0w/En5IO2e1vZVk3EXiTK9lnzexVrk1h+AKfhdsdyAJ+J4TiNzJO4J6gqXstd1
F9ujpQpG3ztb4E1wEGQ/he3++GPzDKvq226Iacwm/2oO9cFdNBXquImifCaKYRnPAQR4woxB4XKq
4jJ4SgoExnOrGL3S8rK46AcSGxcFe7OvANzHWzUZt53hh3MAJKhP2T2q4mkxLeZ0Pjl7Ms72yfKL
80gPYwFJYFxIJoJs0lY9WyP+Gn2aHhERppvSWrbSyB/0NqOuSH2MCCNbaT8+o8bngB7Gw1L0dkjn
kTf5tp/BVPik5kHL9lbSJImdtT+OYRLU38480fMu7usAOujPZzUZ3rT+QZL+lRfdoeyLNzIUPsbS
XpF1cD9iEhK2c10yCXPQ5s/WfHm6qRMz3UEy5IrMuDEIg/Y2bQBljLyH9cHJnjttODOITBlDYQ/X
O2SwnVE1NEfGdaYo4Ukut7NPLmIQpF9aQhzgcsp0Z6fhVUsRtA21EdXmfJqJ4XPhoS8OD52ubVrW
Ov3My8gK5ojgoY9Knk12fwCGG2M7z0iHJ+lrWMOCDPqpzNgvc32rMZ53KUPUsBT1FXHKWzJrqAoC
UtAsbIEb3FFeyCh0ExBttOsdXz24s3zM1EfPTvObrE3Gdgkdc0yotON3gKwCn5nWUkex7ZuPCskM
eF40Mk7ja2Hb4LyZC/Mx5U5IdaK8a7Wa1dwMb0lRkPmFwk6fib9UBW/jUUEfs/jN9Xjl3UPEac0n
UM5AmoxqvttRwx/lGiz3lDzVhoPh0rxOpkJ17530xr3j2yIiVBw7lvnbxQeN8svNUVFCX3rOtZdy
6k4A2DAiqgn1+bFgXhMR/PMyMX+wg6mJKoeszjjPn3tP3QB9i1hMFO8CfisWtyR5tCYidd3AZ+Zr
bInpds8T1Jk8xDtZeLp9rkrd2SsWqy7JpU3Wm3sXLJDKulPHxT3mdnxaxjrZqbn+aRqcl8I82/gX
Q8s0lgMrs2b1eQFrlApeH4YUzljmR9g2iUf7SIN85cqh7ssTgGXKuBsNHypWT8WD7jX0NUcep3na
Eez1YcznZnRMUlx5ASD13XlWtuD4p/Jt7TG4dSTTboGOicBaE1ijjfVaZhCTiaMFAkSCEvJN6SMV
c804ZPhSHtDO3LQ6uqZugOuZluKgTctbHNN1CZYH2wlBrVfoP46Z+6Hp33do1Q/sJcNOkseSO8iP
AyqWrnbda8U1KltlHNogmO6AS33SaoHfKsLETsazZqjQLfwdCb8tltrGv+kLdYEK+tKWyc80TS8Z
66ktxpawSzl2RTExA/Yw0VmwsYeZM9h3rMPYr4DwpQ3bLPsKMj8sWf9spkI4iFkr6rEWZlpSpM9j
54PNbINTp6lHkiLyjTP0Pw5ZS+vpsD58mKr91AuHwPkaSu9mUkx5lA+QP5+dqHyWRssAnOe47JEH
B4HxxAXehgUvP2oN9ZgMJs436IOP7eQ9m8bkXdJ2uVtKuJhtjIUmkdi6anqQgpDlZcieJ9BHKrbL
XTWqgzaPH7oNnbrVSIBPR+Kp7JFRbFGyWCYkYypKjO6XevVrDMMs7prCvNc6icBU+eOj3hK1gvCk
8AhWwkIME3zTX4iqvvda98WYjrTUBP/Frsf3hFEsGbCelcgY1vBxE5IMQRn4onthIt8wBDQv4XtQ
W4HQDhMOK9LMQzdo2bVN3guV4iGf3RfCOI6OV19hDF8D5tFmT1StU5uIp4wS2wyii27lBoiKCsSz
0TSVg/tCDcdaAEULJUvyU6FD38SQcYySM75pHrm7nAM2gANTugn5943XIMfqSrFjcb/DKFWel3IY
SHtfYkpnorDr1YmQGU63ra2824p00Q/ViN2/oEMx6hhX7NJ/B3Vzx8HEmxirI4oHudeWea8JBrbm
QLSFWFLWjtUdWRZYtg3Znqc4VKUHbam64WevQsTfFTcQ3LWB/HVkfCnmHbj9LAez0LcrWqL8Oe84
CqcKifHysfir2MFviKFZdpNLgsUys8ifE/XoDb2Iyh7RDgJP3sJJ8I0a8IOc4X7b+onA1ke9zbYw
bMFlD5gsdP8mJSwMOTASDaOWp4UXAW3cuTeqMZylvs1XP4RbPBLHq52zHk8reF5ydpxj1ZuYLo3y
ReXTA8skhLP+ORdzdUGG9EycZ3BkbvuoEkKxcRlhy+I+S/T+28gJI3axZuNRJmXZN6dtg36N6ptj
lGq3XaBjeTM/0KxFaGz3TaTNuECbRD1h8KARd7BkZ4PrbYWNbCwX1HdGOZ/XutrXSsChhPsIsStw
jvGGl2+LWTmUAw7RmIwjPEuMHLftGxOZmuGpB2W0vYXK3YYSr2hiOSmlVG1t7KFEorpeBYR9vQmt
wOzlmecyySO/uWA8fadD+ijyONuMiL5W0d6DcJpv/Kf5Oe75O7FBXKY8PiauBoYqtrt98Grn7RIF
BXxjMjt93uHkELlRnGmnNo7vNCIENrUSBammOG5RakXIZZvItryXgW+2ZXqC2sNhTJvgMm5l3QFY
0A8No9RTMbTnfPEBhwYfIBfnbUri50oqdaIgpWGkD7zrSv/UBAZXWpZGgSW+TFF8LolLF90k5r6/
LFXjRM1g7RCMYmAZ4QHqxWNKbm3p6zdlz2MlM1a2PZXgSO2E8SGUtvUBUnLaTkXzPZX+e1sDMuZQ
8GhngEPHbj/fDiXErHrU610hjB/Ryo/OckBpOEvAXP+J6XFUOPYXiDsyvJf1sB3rt4Q7DDg6yQKP
qSDvXQPHhpqflt639b2a+N+yvhFnLHm7BFPSWUiEpwR4fKmUey9hnsG5ZJXRlAe/WMWpXd57114a
w5kmjpKDd9BxWB9JXywvDLRYLfhswpYUo3GQF/tCVPB7VbxuhnHIJfaq8TLSOpprSsKmBTNTt7jq
E9T4nPrfU5GAtyIJSrRme2IgN54mBzxBn1McwZmgYS0/CCWpn0TrnIdF/ExIXboePzcdG6erKvcK
r9Fm6ts4IofvBfa8txELS5cp8VM6q5J8FvZwEyuCnZ87vzEupUd6RJI9RYVFlw8N646oiydWUtg8
ncW+lF128rLp2QWWE+YDmId2DZSZieSA3DOGuj5E6TKL0EGWynKGeaCUFu5N0Ab6yILfUqrdj38M
9skdzMIYL5OMZqoGNhlIZDML671mamETs6SWUw5sV053A6TwPV4wk2QK12GwNl9dENqhWoaJhUjO
hUbSqaHZ+2b2OOBb+NBWvl+4RiA5TD+L7d7ErSZ3Cny5W9A9drr4EWsn2lrBC/azz3ocTjlzbOrH
6Z3vioMnpq5WDbJBV+euMFMDT6QuQs+pHkYTtSnvU1Ck2RtQMctjbZhzBW67oXydG+dH71uajK5G
x+jjHfeWMaws69A4Xnl2YlYbCyjKtiH6UhfA7JTOIKVt3zszYahZwqHzWk/fC2FEo+UfKvzuYYrt
Y6OLxT21g/k7SHEoI1PJb1wwE8ceuoqAmXkLQ53EkITpIqD5g9i6g1ju5oocgwwRqJYzGYZNeGRY
pR0rqt/IVq6EeG5NiN3Ms+HStmvyaHd0vTrQZTiotwJx1yaZ2EAZZX3lUryX5ec0DPEOtgEqMJcJ
lZ7/hhyXAW9AF9YbiFHHPKGykRcP1zmxAWK7IC6KMqPD9W1B9JzNbTkiKXXH8WYpeGuKVL7ppGo5
ZoqBDTzxmp8LtcZtOQoF/KMCS9LgOJE7YDtn88XiUC5sduVDwhopSqz4Lav0T8PE0bSzzGGfrySQ
fOyYHaWXDOoEp3C/lnXzhQyZCPP3V80mcus8loX9gIE82OYIsTcTwdi3PVdXqulct9ZTMukMPVeQ
cobpZLvKy2TVMRIgb4l1mvrqeCU7Wcp9pUPmUKbxK2ZhcbWrDsY80lI5rdxdm+KdPjg0F7i/3COI
u2EE0CgVAGGaD054zPsYX0COl3s8UdAsOigJLdLQiScnHnUgdyknvJnpFI2kP3qQ5LnWYcwEPaAK
KerbKXlLvBTx6AJwJAUh63fOmyZx1mkGS9vcJ+IBOEu+kC8/axidlKOz/E9h/fvOHDpQJzZGMa5T
x4jYoXDGbkeS6ooK9xugCMbnNNsn18AtOy3ounNb4CtpP6THKE7x06lpNaGFfIwyAdTbVrdTaSU7
2XhfdQ+j3ejdx7anF8ystI2Uj5YjKIeDzfS3JfRlZ2BHDO3WKI5o/48qrXaeAiCmT1zkvmgVjsaC
ON/htRPXlg5k4zOHoWqubisZ/xtH57EcKRJF0S8iAm+25b2T14ZoOUg8CYn7+jnMpmNmuqelUlGZ
z9x77i+sfF34kFKITDHbjDcF45cHbwTbGuRM96IAYCxTRftsNtztVmUgmU9e6hjmleuE/5i5/WMo
ue9sBAm5B+rJJHG8Vv6msoyYhnfEYc8pZJqw6slfIXsru/YwldQEYDa7yjZnQO+DCEANtRPCIkYc
z952AAxOUr3ZV0ha/6JhEpve8T8gF+RYW4jFyDozWUrHneBCdkA6q44hVP1CZuG2GPPnsoudLSEy
BEDiJvBgAxM90P4kraiX2MafEMbs+xASDDQbSGYV7Pg4jK426hvS3kSPV8PHmhl7fJfiLyhngjTy
JpwP2AL5gG9U80XCuc0ngI+nZ/MZgtEMOZ4ojQAVFxQhHsOWW0UPg7WmB89WBszAsNwb03B2SJlr
EM2hHT32VLSGfXKoS0AwTQ/cmFMijgi3qDT8HsGAsiqahbBa9pWyj56nuxxXsqKRZE/dg+0cp+6o
g6RfmLX6VZPz7vWly/DwUAdEYHpG+ESO+080Qtcq3UdQdNHGsZLPJsFwPvYp8SCke1VW+OS0w8Aj
VT1NGPPHIHyfei1cktfsAZtpdspNvoIIT3s5hcQvo6Qzh+o6ekiRTZ25CT+eQw/3o1A3Y0C2Per9
p+24ryTmfellf9OK6OI2I5HLgrjgBhG3XhifM7xl0ooH09dxn2XXOqEmrwI2yYkFfb6CumPVFokK
HQeKOc7vvT1LWEOErVxRYQcax0HoFGNX3bVyvpYaG89awc+zzYl2aMrqhGWTmeBjmElXnfrfgk++
iGW2C4xShE4CXBhDPGpVjhRIYewhRoB8ZvjyP9NxyJ23ivd3kxfDiwPKthfNzUue2Uyyw6v3o1Fy
+PDZ4AQgHnpTsqFdVs9tFZ0nxCtrAjePpMdDbI1YZ47oIjK7arYCB9rKMNmWewlGZQ5lV1N4XC3n
FXrraxgl27Zsz+VL1gftPijBeXRuzwilPI9l+wgU0X6ykndGK4OBTaUhIuhWjCb1Aal/TO7aaBcU
lIQGffUGZ9kCVh1jxsw3iKeEloqj8QySnYgLY+/nMdQp1G9bFWeXrK8vxhDMQO+PXCXZvoB51sX+
L9HzbDbwscu66Y9DqVZ2rh7tNPrLUUTMyk3SVeLER0HF864Tl87jIwTXNE0bm6KjwMa5LE2MPgGp
sPg3QMCkxnvfwCGBPQtMiJ+ja9n5qYR07iPtMbMHcET+WIPjdwhywYJjHHdara0jp552jQ5aJ6qZ
+fO/AztD+RmydhGmAg4/3DCMRCe7rQ5tD2RjwPS1aBXQCDGnsTQ9aU8d+UloeMpH3Qy3oS9AcaTa
iETCB6ULBwq2U439EfBzJ4xiZRqxv6wZ1CmHFKC4t9wNDti3Xu+4nLTuKy8JUCHBtmGOvbXc5t1L
NmwdeiRjDShjsPulMQNXLAIjhpTYLWanZ5dEv8C/oYJ6txCORHby23S6OOV69sCNdJQBZ3WlwmqV
oQ6obWhOJLUM5O9oN4j6JaM6XolpJcFcGUT8f/6Khihd9gyKdmNLtB5LvoKoe+BPNKEFCB1QDGuW
p29wohhHDMSGkBTfL5x82Aax9w27ny0J0R8lw+dFG7APYL8QATRRzalkD2bVm85PzsL5QIGrFuEr
vz1sm8I/1jWey7gXznoAkFROgX9gT0RgsvEZ+lmBE49UR57RA8nce69qidzuLYSwbNVItzJOZstj
ORY3X8NAOMK9jrRm4UGBUXglEfwjJKKHR9w0+sDUbMDUzOR33jww5wTV+aOTs9D95AMJDeJI9FJJ
Xz3prREf4hQiz/wHI4Rr8DTAtrn5a9dFH4jAMrIKwvesHo7UoOhdo3eFC3M9x7/qJMcjq4KgU3g3
s5X7cjRsBgbVKi/ddztTPyMxPFoTbFowYIf5JmXCzjagw9s82s6/IQTIHTFEm/qvqu2vA4iepTN0
N9ujsQZN8jVo1qc0uGq6sf8pRQ7TXrL8lzvaGWxORt0TvG0Ta2GX10oBukY/sQzsNco4jU5gnk8G
DB0QfjJM8h4xSgkB+YohaK0A6hVLoHEHpST7DEw8C0Rr1E5Vse1yEjOErG/j/NT0QfSa1Mw5k6kF
W58CW2hrh5c+Syylx2eaHlL6418xa6LnKSqb8uJs11ilcfIzdoC/qNekBfrW5+CQqlPFxGbn0lgT
JM5DPBTD1oOKxxFC4zMNybNtJu6KLPZyPQTqFGBHW6Zc8ieVKG9jG/qecSCWw4ESOaQvP4CMwvYi
diKFV+LoMbhH4BE5WfIgsjGDBoATiASudl3zbut6gp1rwLNKg5TqXPeYUL29m3iw59izkeCxKriG
Nw58AOb/xAk4bM3H3CtWIEg4mGdteNIzhvJcPPc5Cb8TuQMr30ERwggWfW6SDvtSZ7PotU6wMdoQ
b06COoXxfjGX1PZxMOVbO8pHmj5Fsheka2Zk4OXel+NzUZqF8S5nDIpnXKy0Lk8w/UXeNzfgLyu7
ba8ac4elETtEnjABMRID0y2yFhhM5DnEf8LR/0oXO+ukQ/qn32iwgTh+8KYV+y4fiBxBprkr3f4l
kVZ5qEgWkWGHFNdG6hW6FuJ1HZhroNEB8A9ogROk0JMsjqWhbaMQ91VOVDbVkkHEUlKewEE4I8bv
MhIXoJxiSy19LpP86KTmHGbf3qYMz9JURB44Q2uv2NDhxK6+SkaQg+OfGgcloKe8u/ABsZOjpFAu
cTObt9F+hpvyCaEPtBaYRlAU7aGxCQY0BiAJJq2WsgRajBQJWv+HU/7DiI6NX6z6qvvkee1pfcaX
miksswbk3kGMSC2YW+ST8JsDsSI7kZkgWsYf4oKQ8GkIXhPQNAZ5Z4xQkrOqgh+ynWGeBX8GyXik
32rozin8fY3Zq0965yJqxXcb0NTaXcEoe0m0j7VOJp4zblIkwOnFaB334EbaSzyY6E9ruFvjlZV6
ta8fo47qVNWmvuqde1uTVOJXb1QzybtX30f3CILwHaPfTM4qKHWA5ySsxBFUgy9n/MaKXTXrnCFK
3Y1LI8fc5oE2w7c08Cxlp45aIw8xOjjeu8WFl9vJzuYmGqT/lMw2X78uX1TQP9Kg38eCH9WkVSvb
xFOITzk228909EkqAscDKrDkpmu3vfquDHnw2kRbsKQHpKzUGj0AIuTwnkEyXWkZFK4g619sUG9m
pd4qGKt1FHK6s4Rt+bpLg2yQWaj+Lq3wboac6oPeXztLXNIIWKLXPGgrH6LBVC5cSmAM0C8IwFA3
qXg8gt+0Fhw7EAYYmAXvMLiYrECHHZKXBo6EZ2lA8XlWbeFxTlOqgAjkIfQvWtxdY4kSkY0uS2HN
RIMdIrgPhqNjrCuDV8ewsvYPRe7cXR+FVBL051Rz/iLDYA8GC2gUxTkfgIbG8dO8sQlNeSQ1ig4K
cAyT3u4n755bnzZ1zAyiohNFOR9O995tniVZSZs6oF4jAvVnnCcr83MfExoIkcL46q3k/tCUC2Kv
D14jmy0t3CZCAThlQij82bYn2ZLs4niN+GGh58Vbkjf7bErVOm0sVu5umx3tQNujN96Re//imNkc
Djlbs+2vZgbm4VD9QCtOPgpOxYUTjD+Cl4eJ2gNrA7SkQjyN7KVlhL+Me/gew2AGyxSP8uQTdBD2
2p834U3JzRbhG9ZaW37bjrCQxPYHtwy+mM+crM5/h4L83c6Zlnm0JBrimBQsv5r2bJNI1BblwYw7
jBnaLYu8d9+8JF4L22Pwl3JCpWdqeMRbbdYgRBtL5xrvsbEt6HA/OYxnz0p+B8PyghVRFqpZkuf2
Emv1g7z5xp+Q9DV/lJI6wvHM2GGHWWIwoOKvOMcjpXMfDtqBFLudaZXIjhDsUPPm90lOpFTlVXBO
Ys0/BxXC4g5yrl2/wJT+zqp2XNV9xps+kFZBYz2EYJcfrjSurgf1DyUBWiefwLG49aOzax09vzF2
Wme+MxsgQsnKtmnKBaobvoTHlbyJPNojtjkktcQs7fFJT5V9m0akX7k9ZpfKdaBsVt0Z8uZz14w3
HDsF42Wf2ej8S5QgAQApviowWvDcZzuUgsxTiMrjh0mT6rNqyJHlFhX5Y75cdDorD3fSTsAEz74q
gTulbwmShIXRxtYWLeGPqWlP0tUBtWeS1w5sJk1NpNNkQYi43EaC71LX7d8aMNMOzCuUXg208GCw
ZKqHUV4bCcQrhSxHIDQLO+7Hja2Bhqg9+9pji1pnOnwy2EbRrqcO5BRjTqDRdxBx1n5pg/6teXn7
RG5dvUZZRSprIgSK8ocXJNcAENU50Zh5g1ZbzkEzJVFyaEn8JbYre+36pzwToOFEDYvCGzYETFVv
kR5tGQ4O/4RAc9QTKmPy9UIyupfeRCyPXsPya1MTPmDIhTUE1UWPBZ5yzTv7ZvDuN+JUN+4rnCBs
m4qEqGks91YmvRP5H7QNOELviA6+BC2AK+hStOlmCqdcGoqMlFSMb4NMua2FGa1Lt/mqel/uxxxq
gKVhOE8Jy8ZgAs3GAq326hX1Vx35ZGFQ9kMaWEaGwvtWWZ9xmz2nTfw9afKTtmrG/FT/qmB6U7G+
aqsp3UKduYaYJSYqUu9qYW5g+8OCLpmzYZL/E2rQ6WwgiH5C9MdSxnqoZPAR5ckF/dMTnMsTg9ga
OQZUABf0cyhmqWhTA8rMF3oapwBWR1Y/8iHS/pkM2QWl40aN5qmv8GyPCfkuPtudSIZ/HTDZLq6o
/iNm4K78qm30TZXiiY3GR2xPfNdJtY+zJws2wNT8dkOAQwWnGVYCPFcBmgQfXtKkn+kAdlKhDsEj
+cHSHqPuNoYpAKMwOel6AT3w6EW7qNW/dQbowHqfXUvD2ECwSEuixtKobx0e9sVQsfkY5X3qwbwk
DFDIfeLUuhV2+5zqOYgTOJRNZiVoLenfgF5hfy6YqqkHw4VDZ/VbsF0EAynzxavMv8YUfw4naiO1
FzdD1qH3x7p3TqPb4icKgQ369g1Y63Nizxj1CPCqQS6q9HjwcrAAwjC6Xe39jG1H7xYPXPvkOjqF
c0vGFoo4uS2QFcGfr6w0OGZ9cWqmiEguZDB4YC7ZTFAOz4nezPdDcQkMzq8eEGW4KHrtN5kZajCz
6ghbAHwKSlG3RqNUJ7+qdk8wnCHg2tF7ErB5Q6m3mkIPKYG+SQJm/TwJC5IsEf4wtNPtN5k7Nws9
iV3PIbhjS7R5uzfi9lHawcoxqjt4F3gatjAPYbJCjylc/FLWSFBg1eWf7uifCABjq5GFJzBgz1Yq
uIhhqrewNnEDWifwqOTDWuHSZK7l+kutYQ0314seTOxOutdw/mEEDokmjU7GRNnvu0pe3d47JMrC
F53ysAn+RQsPSVY9cNy/jUwGt8hpegt+hVFZT6XtopOt72plRNz6XXoOodx3pvnhIhVNbJeKji1W
FiCaq8eblj37jnZzfFZiFJqOh/VjSgFK1RP5ZwFv0cKKTXOVR80/W5seoveog/xg56TMdRtln+1A
AvzSc4SQXYznwwfgZ350Bbw17HNbm1EJHtsdzqgT1IS9Vts3Ky7vcV39RUo763ZykS6hm8k0T/76
NbO+aCni6dOwnU0hpnUd2Z8BD3PPXJfM0zWKo7xRNHRgOzKKBL3SvKUXy7/OyDdtcJIkwy7L2Fx3
FHV2OVMm1ToIku8aNMuytMSdVvKHStNilF7vImPYsQM8EvyAdGuYjM+EeJ9l2a6NAdW+GDYRDe/K
07SbUQECdKZoVbI2aNLiJQ5g5+jGtdTTS6o7x+yDRcxDF8WlGpN934RHBq9vmlJX30d0atF6LlSD
Pq0fnkIe2aqn1pk3yJLn1dDGY8ZGZlXSjVeBfmMAsDUTTm84rks3p5Mvpuow4XecNf0bIxTGtsRO
tMAYAaOy2ifFeFQs/Bchc8jSoKsDxBaRN87KIPPChkF+DFP4K8odH0HOnCkg32ZOG1BBEtBQNC6V
kZ6MxkUXMLzVfv+FF3mYpwL8LU599lzpkGsHfTcwjlWC2hdVpWKURxY4JNvBvPqOuLd8REGXndNk
uKqqWRDmw2pDZy9nfarI3I+B9dkhOukmXDYFHklgh3JttIxUqooCX5uqs0++9LK3qpGal9IOsadT
D49BvtBzPLOOurUhem8r6MFUdhipIezZLSjnNjtA/oLykXW3Oh82oguODCbZ/LPdMVGmC/jdyvRX
RDHy44kcm4TwAjWG9mREamvOZKhK3ZwCSuYkihMS2H9N5iA7EZBDyFS2SusLBcnBQMhdxfaD8bKz
jOWwrXpKcQvX1aabtIPZNDEbbUZ09MGcA1SwncfAuGH23XTWUTd5d1S8ntjbL1M48MYsEO/vpBuj
y4UbaNTPWpr+Mwpspjzli6QRcuXEyB4kxOfasg5ewECir1FQpOGnl7N+g+u46OvumgYaUjvOaoTM
9yxF9WXlAVrgYePZzgsBSdzPCYYrAP404ftWfek4KOYjmTyXS2vah0kExWJdjNWbW8ffdZYi99b4
rFgEqALZjoFPjJ8GKz8k5+UStZnBdq644OrCNzltupSGrcEEzerqGnjTG9fDCaS8Sz5cUII8WhBt
ucOG+9fTVBrl9FI0435QBgGQWcykGdR2FjpHUYiPxG7xBRbq2uXsXPVgV4/WUQJEFflXFohL4rZ/
deF/MfTdORKQrTeh00cYUIUeUyNpQKS7s8xltgMOJTLnx4ofZ0HyQGvMfPVWP2qZe7LHVeR2/yRx
qvPVFXoBs+HxiXyfWxcxvYwD8UfGrIPOHSl4SXXmjb9WaOEej711ZQY77BSZC3hU66cDqoSUj1e6
LH3xz5PDxdEs6GL+l+z8egGw06NrdfTsjpGYBoQ9Qu+0hz5Su4El3YYDjjcMcivtY/SPQkoM0UMN
uHnIdF2nJfHthoYwel2isC5jRjeZ+vQbsF7dBiLIHHagbzqPn5yl3E+gGW+hq/G1nkMx0ZNoT1rM
wLQPzUWPDEnqPiqp0j6ZiN/YU8t4Q5ED4EyeEqoHYs+eiFWJlELym25k0Wfr2A1pWro4QHCo/vwA
2SgKi0MqeTUkXuChFnyPzVR230Wpti7jyZunyT/d9o6GaQ4rzBlkrQ9wAmU0vfBW7UndCwf4RUW9
jSRBN2bVK7psfpmVdRqJh0tJ+7Aa2XqttXkAiydcpD7XePJazBVc42pyqRvaDUrbDFW0/tpK+6f1
wdtohdGe5Lp4B9aX2kQfp63pFxcVWveEk6adtZRFaBjLSLII7ZocLZsiXU1PU/jHVKC+Cl+mjtFA
uswyEDMtRrO1GP3uKCwXDSzzBEaE/tXoSY4X7KANdc+78CCCxDyhZ/5hlfw+BS65LOYbG1m28BSa
ftOtG2vYJWIi91BHuTWxkj5Li640A6LMZL7ETj3Cuuvj1MLEADZdMQta6qGHXbrn2567FrjzXJoa
TFODUvvw/y+F1+Bz0O6iKv4sUA9DVB5o3siZ5H/yNF1xbwBooUne5mFx4hNdgc03xDrUve7w/y9S
Vc8u5YE2MK72neYvLBxi5wz9Zvf2C383+7h28/9XU+ZFTyXrtqAdGIdUJRAoe9jB/9uOkokisBpt
wYZri2Lcp+AKz01Zk4sda59an76ZeatvzMll4pbFtKHAYncwtxAFtwMOspj9nAenFRvXH1iukLy5
6jkurHw3q4fiRDPoA3tQy+wXOGSrfB1aA12SFVyavAEDkLhvk6ffUsDGS+jTLMNa/wH8adoBRD4P
ZePx9jfQdsX0lWeb1Gk7ktFjfem5DkmItW6vfcnLowa7gZLBM6d5KfUjp3it66iVk2IFAPBRxKW9
9dCxdWx+UGwTI0VjlFMCjUhbBhsgEpEDcDeQL9dUWDad3b53BoRkdbOKp/Le8xvmEK1NgV7fz8q9
R7bhgn0NZK/OEEcfpw1YUnax7sRquTPdJ0MgkhnIe2jnl6DbLP1kjaONTIcnLx6vhWCDqGuFv2xq
RTLANHZ7p8sx3blqW7btvmVBto1hZ/AdtCTS2O6SUimH6bkP9fTa+jLAXFQdFDNdZSWbIMAZ7rjY
jsD4nxwfSLwBWB/W199sNWf5YCv9mAmvvvCbaFgC5hBW1hivaVO85V7+woRXbIKx97ayBXYEGFSI
Ur8Yk7XtPPVLs42LxiyeUMn/Nhpj5aZh7pP2wCJjnvJeusC4U4RU7Fb2Y8xWHGgUDIqCPZ2HyskH
iFS1zVnm9nK0GVc5mX7Cjx9hRmfjYw4oAt3Qk0+BHUcrtjHFM94woj0R95QJIs/BEPPeGIKY7v2Q
9Ts8F45FpwRITtHMr5k2nVsm2lg7AVn0QU292BC27LXEw4wB4R4QZx1+emyw+pPfzpR+Uh4A/Dp3
fNZIihXrY/SiTVd96lW0zYRTHfTGbc6GJGGRXozMGYbamkTX3NUMppQVzNnNDPg1+InoT3a2Vd+w
P/5F7Bb4tlWDpdBzUN5jVEC01S8j5cT4vcF/FNo19nKM81zvRKAKAskLxFxJ9QYHv6Q6iTFIo57k
XcXNUP757P1WRtKrg0O33JYjyDwXZRGbH7e/otXgM+yh4HfLuxeleyT16Gtsa5dNc+WfTu8o4B5A
0SGShN0qIYMeWZ1P+wMzTJDrSweXaYdAEMtiOdVLKS6tcrib+Skv46HYNYAcobPpr1NN+IVKILdp
Efp3vxdsoOVwCuHLzQrDGEopgTyqAmetWhOjKkkSdGkcBh7HdTL/+Fg6zTkFxcYDTLPUsYlC9DB2
g+remcKi1OYeSoZGnUnjoeAkiZQQYFBfcvwn7a1mIeujlVV7NrrmhciNjU1mOjLZ7jW2Uhzt5KOg
ZbvHEf5La3xoXaXWNceY1Dy+uNUYK8d03xkOCeS50c1Kvfdk6lg15VygwpBHFh8YU5MBfFpgGGt/
pDEQI+hGBQxvq+vpw2un45i3rOa1+T+MrIR9rqW8DNoV5x8jHxvHWGlkJ5uVdjLfrt3AHU2WsFyR
txhtjNi9p3YA5d3o78JEmBdkwNTiQTaHVrav5oy2lVb9GX3yTEPSCPQaMXt7JHHXIn7kH+T4WWNV
umAcoGzMU6MxLM4VYsWLhS6YkXKFRBbTFVSLlywgf1aFy56507IsNL6LquGSQhwSiluc63IDwlIu
cYViWY5AAbQ2oLNOMUHjc74Y4hzA61TDjdP8XQ2c5JoYMJhjT/jbiDGBdOOtRs+vj6w3tMAlTtmm
cgmEds56GG3s+7cD0iXCPOwjGjjapwhjZUfYQ5KXB4xytwAdCc1bRO61ZmMXnnhpOd+EPWBmbczs
MO9ayYvpd72HTgGSW0SHHfaEOXHnG6O4kCe18w3dgN+Ow8up4LyhXsUiDKSy5IEqSEegkCP/TenS
2HD0/bTVNkmqj9zWGZglPgToEU8A778FE4P70+0h9zUvtWPdbMmXMYtTbM82PrxsdsnZ6nFjJVCC
l2kTvECOcx5Rj2LK55Mz9SvotflpGL3nTGSMoONDPg8oe0DR3kwypWfajWGGk0rHvFHW096k+Fr1
qPo2ANu097YLrtCkPpMEmRRw0i2RbKzUu8NYncnGtRdhSLiF++0TibsYAPEMAqNyFoOspmovhJFs
ocL7NF9LiuJ9pfn5qsm1e9RgnqpVcK8H9CAYStjrNfLaF1p/MUsd+zvS7bYaVnC+8ZrEtDD1dMnj
yVl5HdDdPgTv0+uvdDzVPP74Baf0RKdXe3OqdsaSykgPHpLKG97Sp1KFyOvd3Si7aKWZCrSKjQ5U
NKA+IzYMhXJmqT5KYmsk2bbVwohg2bvhEsucOe7v0Fez7eG9D+H5wuv9UC2WkYTq1LTIQ/APndYd
Zs/rxsKci/UIJXWQa5chHa8p9xLrBD/Zzkfs2ndyeUza+L0vUTKOTGgHTfzU1L6rrkbTFERjdu5N
PMGM7SCRR8ugZrpXJ5ICs7KrpTl6295gIVukrIMj4DAy6LS96597K8aFYzOPYpEoD65JBAk2k4OR
cun6MQGh2igMXNIEZKi623laUzOnx2Oioddg1wwMK+TTU0lAMD4RvbHsgz+opms3NtwvhZh0MXZO
8tyYm4kXsx16738t8pusrYa1tn1UJqlkxiNBNHaTyWTfgRA/lDmyT7WM54xeOjActllGwJBdDHxG
Embulab9DHWG6FvvxBYDP0y/YFp5tab2PYsDOSDx0uU9b8PPsCv9dZOJJ9IaKqYUlrWRY4YUbeDB
t/juiXMzwSJemL0767DWmhtM+wYOYpfeA+VFxKvxXY9pgkyZ86QJS8yMvUFJnavsDIW92WljToq7
sv19glFo31okSnAIGmRqe83O1FRwmli2bNHiThu/T/SFMFOdf9JamoWq2Gfu5+jFHzayA3qH9tlh
kHFujbpaJPiHXkMrZ66BP2xZTwPO1rrTduYUI0ObniONtTolGgoX9r+VhzuJ4FFG5gieTPUZsY8h
/dDeTxkM0F4rn4KS6qtrenNtMC9ZlQQapEpinf9X2pF1mOwOHLj5DEoeWbL3GfgSs3cbx6vK8wi8
TMLhVCrUrMFUv0BPW/e5V14HZs2LGJHN3lM4YmPvMOoxalqrszZF30arwLoiF0RHSS+FPhvAs27L
9v7/L3ykoERYmO70uqcVVeldyoLEQSIhAsvaDyWhLUV+f+DBrO4m7fMtSe+NeA3DNrzp9ZA+sG/d
3DHFRTLqJDyiBSWnxbtVVRPcRMCgxG79p0i4/lMcIY8kQLLd61IH9p7a5ygNzriNkl3jCA9mfbgN
2MM+uU3b3yY1rP3ArtdRDvdTMF9YRniV1ij/uMxYvQ2V1+2yIsQFYPF6LPdbbfK2YYAQ6/Eh8TJI
XFChwVnxn2zSaBAU0LwHdnIQSd/eSpheRkpemROlH57QL00B5Y5hWPEIORp6yz+5Cfg4XHb91oew
sTBd/SP064rPY40CPrVOGNTHA+FiN/JAw01cfidm9NpFgOM6A01x0n/XTuRuvHoAfBC7RLwJxldj
UUS0fgUftgE6RzSYPXfcBEEVBfoph2cEriMtKsKDrPpgYptVtsbSdsqstVBn1wNMZEo1e5Bz+0gZ
Sz0uj7YXsSYvlFjP0lKND7Dltd+WnHZ9q9YcRu7C1ymMCwXriYDYFTgTxlsiiy/gL6ILY+4dMizw
G3X+Kv3B3Ju5/YAhci5AUm+/JzXuMpQYF11ZBz+cgX3h/xhwl6xwJj9nqephiVOJ+NCJHHcvei5C
hgJuQTg5CUwAhPjLBxzXmGfkqqmw69r0Nu4YFIAvvPd5kXNpK6YD4JH0TWB4a91ILskQFGtcPHIB
xJbHzFB4XGb9hKt+o6HhrcYgie8QfZ9tqG4TVbQ0Yag/ZxTHfwlmqho+6VeHplF6OWj9OjdfYwcY
RF8NB/wbpEaZgEG+ginNAKsyJRVcFiQWWdcK68uqMZR3qU3/tykZJelN9yOBbE8ZVC9fz7uzO/2r
IaYz79541EtoaA3e3TqmB6MhT/Rt2eg7giPWJLOb29yKdgDDG1jHdIsY+4fDhKr1EGfQy1uW/wz4
kpbRLkBJqDUg0PKMs2Jkm8v++JE3Q7mJRzw+lSnCTR5LQkU1Z+eW3lyfByyRbX3FjgenrPMc5oVH
L2V2yypnquBWpVwJJt6rMkreeLDRARoTh1MuMeVMNoJt3Kg+uvn1/JdueBEkFAn1DJldrTSPqk2Y
Qq41K/C3U2Ot/WEY17bz0069zTmOBNIzph/bRQVuTvIr0riFUykQgGmht87ybGdV2sXmnPoYzRIl
QUgAHzZeIvkKhaApancMjp4Do5EPLEEblKqKSEVGbgoyZlcE7tIScNsa0/beR2mSWALrYIgk+ory
wy8RyrlMuZLUlrcGiPjedb5HlO9rM0VAaAurvkKSXHuFYf6aWgivDpyww6zmXKoKIv/Mr2xrSqGk
s5+4fpJNDrKtp7FclwhaQkcTB1xNe5n4H6ETECxYVDe9dJMbv80SLWa9heU1c2fsIfSijd3hBnSz
CJ4m6xtD103kwPjBmOjD+S0H8gtV+VoZGOiweRJiyCe/ivuNSeGBzyS42LkODlAkzg6l1xEEjnEg
XNkg4/LNEQ7UXZflUwsB7Rha+sskaMVUE7KaNIc9UUnvREFg5vRr9uJzagQVLGuvHkgfggLuBvw+
ovGrlT5o8kaBBVRG1+utTqxH85JLR7+YgUh3ncuQ3C2r6D6W8Z9kS4JFyEcXA9UgLYNvBzeEBEbt
sBZXfbxG4Y0HFf25wG5uEROn++Z0xOkLd1gk+4hg7lUe9EzgEUGLewR4ZJ2nZGQZCYI11opTKC+k
vQFJaabHsE0j7do7pobct3DwJ+eP1kl+YYhh0KuH6iJnF5BbfhSsMG+RRRhDU7pvpZWNe9YT9GQx
KTV5vJVK4a0uT2hzuoNsSWWrDc9Y+YHB4L3RH42XcK4E4m4ByVnQ05o7NigD9qFAUUvlpRwvZkqu
lBiIyvGrgD1bWOA1Kk1rWVA1LsJRgUwM9JDK3pq3sKjgIVyeumCwL5Mk8bcOEb1AbWJ/zBXEddN8
cm3mhIIp+eKbFQYOd1i6PsKvPNHg3I96szY0LmhfZ8crAaxpnuieRMAYOCEm4bsFCqo5t8YhqclH
mNSyfnyCQ7CLkBGv4kY3zkHxwKBVbqppunGXnZA52MguwQJl8T5P9GrtmAUCkhh6RF+mQEYq0vw0
m7FRCANw+I+y81huHWqv7Kt0eQ4X0kHosj0gQTBLorI0QSkiHeR48PS9KP/VbvfA3Z6wlK6uRBE4
X9h77fbVjaFEuP5EKZSpM3vyF70YSP27ZppBxmI19oWu1D+adb5nIrWsncXdGxFW6ikpFH5x1kHp
sqDlwalqDL4KqlEDbkBQUtdJdUDOXPRSHua8/lRCsIHMU9xEIwYGPW0P7WTfGXL4KWbRBZadUIIu
3brISf+COK2Gydv7ZflF7ysBTvAsz8VNSqrEJiZ5FvI6giSWRUgAHCvaWRy4mZumGxer6YYUjYEv
S+/N1qVNWhZGQnlxoqs69oqrYIIE4A1MRtussg7YrmILEa0TtZ8wTtu1ZZI/brnfM1T0C+Me3G36
xYueoG36VBvkVtljdegy3bzQbrLJ2RfObzskZztnlJkyPUTGtKHPhbcXnZhU4YzAkbTK/dK5wH+o
gtYnDrrJ+kdoaWSx0tVr7Z//x2YIHk9rAwUMfnsEMFFPrRNzB0SvT3fWmLdMXu/GIr1r7KK/NPb4
FFfFsrdpyhBsou7VHMTqtbYxezZJ8lguQ7qDCnBCKRBS4RJVNek1P9mMlhVxGKaWc03YwypKyGew
6E5xCcRmbt4DaDHvGQx8LjZ267gzt5XDYtIwS6AR7XLCqExTwixtb+kOcaIeqpa490ifHpPHwrRG
ROzpGgE8g94IV7Ko4q1vY4ZnXPmgcv0AU7QPZWXdjBSawxh7kDmQ2pOhGEi9eE+nydj9kfYZp0mm
NDTV77TdYEM17VmLpkvjNRf3yniiatqlfX4kpNbadOiNQttnjbAY4O3d/JCalYlj2V7hIM4RGXOn
ttmsV+S6b1nJfhYxb0zJ8GAM6tnqEUnbovcYMxQXTgojAPyRhXEu3qbCIM2wrZ+UNX068Ug+ygwy
p+zo4pGF2oU3bgU9pzHJR03PAEsZWPw0W6w9A8GlYH9ZCKxR6VhUm7xGmIRAeDtqxHWVBlPzNlEZ
Mj4FDSEWJ728zbVWEi2NepHZV76VTo3dA/nKIIGPTCTkMtlcMgZvrdxVernmwvNuagaewO3TsMnb
H+nY3AnJ/9s2hQ33zkzvsuxnSYdmgzIPHHTHJUJHxYM9vBhkdW66Vn8aKsMNfVNT5OK1d/VSPcF3
UZB5s4tlgkkaauT2c8OoIvYI21mu/IDoykZiMhZa4HI2MO1OTBI/lHZ2CUU7akNMxYH5wlLFiVzW
R7zkzr6JjC+THIKw/hgEbO4iAcebcBFG5FRsBn7gNPqNaySZEQbGtK3xMHVfo4EsEhEwoXdWcrIi
MM4WKq4tyC3sDlVfhvGXbBfvkkp7Q/BXfqs4VcjWisBJLOrGt6qYteXt4KZmmMbFs96zGuC26iK7
ga6VovQkhWMOtatS2EAPa4MDtRtUV7DwWBPDce7dFpJQ6WFAGSEvL/08MIvOvjEj8ILpt44w85eJ
NHTkgFfK6zI8um3XcYfCRmrNNZNVwTCeGNd7kgpOk3LFuQfm6orxbEBjX1sdf8e2tU6+Di82Av7L
Vv5rGXGM97MRMNP/hhh2iwR6XuGWbjd9oYXzVMX7Bje63foRjkqG7UBBsdpn1EzS6O/NvqdJTuuj
LMZmbZV3HaEDgUvqT+B2EHHiyAwnLQsz0LsHcnZ4gDtyda7YgY6tcHZobUaS2lpIQGzAyqd5iDeK
if7aRa+mmQjGkHjveuJOF9+INuSUrBvKuMzlcMjcgeQQcnBdK78fE3S3i17fXlsoCqI1NOYr6iG+
LzEtwU9L77sSVfI8fyBQ0/C+AA4bUoQJDpkeK70V2zIxCKNPi3C0i8PJd5YHGGRwIzz32aa7RoFN
7Q9RVVZsI64Vd2mByiM0fj8JPN4s3QNFvCo33CKY4e6Z3vz7IKrpMmS22kdxvitLjyo+YuqNLH1d
4kvryanByoHL07d18qmwFLZ68j4aaLhgHoYUMozNFJNghomMxXIJiLuYb2Hur/IqBpJqm2ngJ+lr
XyByzxhyDyb6biBoVFU2gOorOVePebrQdLMD1/2NIC0elIK6sTA8XmsFM6nhbZwHQNOY14qHqUF3
CiJHrtaINlGD6+wSyGn5lAOv+SzH1mYiaGIjtl2Q4zEVW+4WglYk1r6N4dWvsSiMFVGWmCcjEMv1
niFltpt7/VSpHEmOMtcaC7aNDkMZiThqPnYCbKeFCGNVY2umsOEIwGIKQcCb/OS6a7K3Q+W+Cjvy
1hMvSDIznV+98P3dYuRkarlIr1wGZKJAiyDbiPVNnekbGG57qDPlziq45ycD56XhEqo1My4rs4xU
Oxxl+DkR/tbJiOGLHikjVbfR+iY0rhaTJeN/jOgEuoz0GtkW75mBs3S0jXvfLN8wYOLEv8JB02a8
05Fvr3qkqCst54ucBYcfu1EmB1qxNlGjBV0D9R7Q1W5umRkPFuWrkgezfQOzu4aBYoYtDqN6kY8G
+LoOMtjo4oqlTDIChP/DbewK7ap4XI8A0hlwgkvAwVXw16oaqOuVDR6SjLwA0CggZxKKOuD3K61J
HIro7JJlmQjq9qpIQiXIYh3/Lrbi0wAOOKBSXraGYGvBenfTzPajYAq9NnQZsUqRr01tP9tmgrt4
ARskmRQQkruIBlhZVLv0es436u5pm8KF4saF3bYuPeAkFmpi08N07CoTZerc6gd2QtxDRXJuZiSX
HBOBrYMYmbNYP2IwaBu92SdVOQV62TyR60WvhcDSTawnkGi8Oon0gdPuIMsEeGwh7XITwUWCLhaW
TOMs18p88A5Dbv0CSD1UVQ0cQ6FEd2xeCFeL/ZhP7Xp22gVtDhSn+NNuwR0ki/9FZxKFelM+S85G
VgUdLZlWpuwy8uqAIBqw9DLfL8mUHWnqeHDj14n7bCiGL2l6tBVxSQEdF7cwuIliP86ljiblug4x
MNKyDvLflmkU578HYxRhLWZt147yWC049GUEpUxNDuOlDicIn2aXdXs9T1dUYturHThP2/MskzMc
IGvbpFykigyhITYeEk2jIivRvnkXDrt0W875WfTNTmioK/Toyp9uaUkX97vx8r0vmWuUrPbX3jg9
LkzHmc0MB6KlC2YNXJ8kN6JMYjA+G0Nx7KTcigVEnVhy1AO9u3dn298v6NL1JsbuNuM7jxZmUG3u
FxvWc9CtItpzlYzUFuXXXDKxKrkrZo3zi6Puq4Qq2QraJEM1t/z2w0pLNEg1/kkSNhmUnp2RrBzv
kib7HVgJ85fiNe3TUqEW+/QtnSLbApjaehGwuDJBJDB+NdjTtlUaUMo2BzBJP8IV/kMnwwGY5hwB
tFal7ELDGVgwkRk2tip65IuvW8gk2ZNh9QJSzT+gmAO/NuZ3jVX3YT+e6q4CV1CCYl9G837Ml0OO
VQnOLmZMuwizHQZJdVhwMROHmh4S871YIMPnLcH3o49OrZzmi5lEGMwHN2KkQg6HXUHmp5W1N3Gq
ChTeNRiLlAjivweKOXFsNEUFaGFXn0Z4S3+fqNWd08XT0U3eyaIjY9Ji1njA3FFbu783TWdsdzHp
VUgJ+DmF/j4Ip0OdkRjHvwcxLf94C//JP95qMwbcK9JI9a3uXReBOCNY1Bi92x2X64Ndq+749y65
14rwxOv7f5+JMqGRAIspGeKVcagKaR76mSk5jlbe/Psg9ynzYFqW2vktQ2pTeIe/B1AmrI+drDBZ
1bJNvkq6Q183v1SBTR/rFWqw6fz3MM/ILhEF8L417Jt48k7WNb+bzEr2XoZ+Gtqc0+zvobZ5S/nb
ssrbQ4+u5cy2iu4Gq23QddDe/uPbtsXyCqa52InrN/uPj5vDc9VKeWFj0Fr9PbcAxaIlBnZr0mIT
+5KchFVMz3QIz3UNbyzHMDNjlrkdZ0D/B5Hnydls4qPraxo+Q+G96/N86oloQEKIqgMMRvyDTQNz
55hwf9WIWACX6d7yG8Y7RppgpmSTnMaBzDLGLZmV1ntp68stARrXdtAQb31Lvpf0rR8nZ+XUFeoN
eUSCc3sZbnMDuX4MBBZjgp0cS0/v9mmWpMfY7P7x1t/H4uvH/t5CkHXXVQKbMMrOZ3gnYSX4TWwy
lAMIXhqJ36i1mTtZT3/vWnBq2ZCY5pMocar8ffbvXZJDnf0kL4tL1G1lj/bdnNn2hmxIfhcqz7Ae
hTrEBoQKsyPdyy5SPTR4Yu/IKd8MxO3dAwR5HSyV3xqWR0stEryw7ryOPN1/af3hNytl/t0LfXNk
BMFzDubkwt0IooyGgKVCX1YbRrv3Jhwu/aA9VqkgAUMyGo99j1y1ulj7AO9vqPYbGlzjHvqPcUd2
rXH372+BOmydhiRFMyIOKFX2fZTO6jj36vvvPdJVQBCr2sE14j0bwq5u2ijSHo2m4rLJbO/gJY2+
FY2AdIPj6NxydsVR29/9PVgYvQF5O91hkVhyMkTmrOuKR+n1H6XVpXw571EYxBt7FHoIcm0b+Uv9
6KsZOJqltTdNXjQPixDnNjfzN80zqCF843nKS22dYm1466/cIurTF0EXfWBy4AUK0vabn1VPOeqa
+7RfzDN0KIkWdnKX6H0a4x0Fu0mnpEWht+TQGuLxkz0J9F9r9miVJ31rKdPl6gTZBraACEUc4q+p
xp+7R9FdKXi6amG34Yk2Dk2tzxGzqZQVFn2nVNt4ZhRRFE6z7czFPSf4PL1a+B0hw8BROddzUM7h
VJEzal3h/sDH7C2n75Lyve/5fTAfqKCz3Wb33yf0P1bgNop/+U+k/X/7l6/5f35VtWrTOOn/7Zx+
QSyufvv/8qu2P9XNR/HT/d9f9J++c/dvf5+Of6rgo//4T+9syj7t1WX4adX9D5da//dT/OMr/38/
+T9+/r7L/yv5y9b/K4b/6afv5Uf5/Z8g/td/8u8Qf9P7Z9M2XaEbjov/ziF06x8Mf/2ffXD8tASu
ISwLd8T/zvwS3j8z27XQrZB+oeuWTxJXVw198q//JMQV/e9xLru27ZgMWf87DH/Luv5gdSVVXJX7
73/9JwCZtil8VwA88B2LH+XK+P8/Qr/0POtB8viE0zNmTcqhPrYa/EQEIfAIrD4+6iKPjxoyBVVw
wvoXZUmmb8takrXbMt7v9+2wj1QNKBsgdysoA/ImLDvmydcBuFd1TFzhCBD+hPfSx77P3dfZGANx
8EAvKKN9zTnozLPq4k5KaTwXjnlr80Kng3ldutIM7BFJD+Aa9J/DSREeK6APR4NO2u5gvQCj0Kkq
k11X47wCKtQo4W9lWd4lCXw/Ko8jqbFnN0f2Pjsv0lyw1eN5X5m5MM5gTU4jSj0iRqKjo0F21hNA
s9Xq6pM0ZvYtfmu9uo7WhUIxPXEgffVkF3QW3FOMkmVafSzFx5JZ37Hdh3YHE6sFNUEedq+NT05b
7+2JiC0zsZDyaSSAxfJCTs8NgtSgjuRPYbzNuJQwwyzjHwNFVSPPv4w+4qQ+OvVnUiLr0aKbyURB
zVlpkUpKbCnLwBfXZU2oM7mKTTzyXtjY1ha9WOAZags0bm0t2rmyKwootlATKQ0dKBfsrYI1ihbY
VbwzCvbHzpPWuDO8Rc8h0jcLig7DP0OCVTRiNw0l+sjJaUM9bSjXx37r68VzU/bP2cnL9J/Ure6u
T3IL/gmb0GcP/75P1AG+BSO3+TiW5iaHdmVg1tAs53PUkx3TCnYzR8QuZ9YdYH8oXpPZfZGavxfs
1sFc7kaLWhYhS+talzFzqX8XC0YDTXoByYdXHT1W5O0ihkuYXhfzIPkiZHE5JvX+qnc/0c7QWy3i
Pn/xy6fGyINl4P/J7iTagJgOLE5FMJp8I+mgd8rLvY8OKwFpUNmvEAbmlTEtajMqBE5IqrS0/JDu
NYgYWFSm/EdHtuaxtrSwMF0vSFkhQOQyjih4nsYxPTCAzuubIjfxwfRfuo+xhgGbaj9yXScTm5Uo
g+X42HfzY61nQdV42UExutbqUuMI07vQWbJboQ+/kcZEKodsVUUVG3UyrSFrIXyV6dZKvAtkQtCd
sZ6uk5gzqUz8Hp9C/prMcw5u2X7vyBHZaGDnuPb00zg3yda2BY40kTKe9Nw67CswDFhn0L2MdQl5
uQyq4qAPLPLaMRgFTJHxwxLvoFDG6DPtpi3Fa0ayqpve6KIAUWJY+8knmq4AjHYh6ID8QCROm25g
FBXJyN8bZRHqMwdqR3wPTYx/XRK3N65Mn3S7sB+LuLcfkNf17tAf/WS8IFRiAsUKM4XnB2GdycJG
EtlE3bCS+ftinDrnisDPjzOcQuYlj8NgXdWdX2N1n+jnnvwD+FFr4edHsNs7Olxqd1JPYREY81Pc
sYpkyKKYFit8FS6IGxhPTsYacmDvOz4JjCECr9aE0rBjrwbK7Kbnb+8Y2BjwxJrX9najzANb956o
QRL+HsZxDmREWBKoZGR/Az5jM/8qy2rv4baAX4cJqgLdHAWeV6w0ltUZM4rFie7G7uzUECqqdOs1
qKAdPI6tth6KB6NZtnPZoRZmfOBmqPVwqb46U80r4N0iUrGHksJIn5h3lJM1vbXkBZPpN1Gs3y3l
pbt0kOx1mRyYuTMwf9LEGJgO1s4bQmTCMSUHFTSEm2A6JkcuZQBQWbc+ieQaFjmre0tmg2tNXfgz
rVkCBA0/H/JAeOkWcyakqehBSWivSDQmVC+hBqEwvoKvyAIjafaFbOrHyoE2h5N3xmXAFhGFa0sy
mrYWGHks+rig9+1nlclQR3E2gw1FPJbKCKi8ei6M3UjY9OL8knh70PAiLh1YWSync48mlnFlV75W
bb5R7UvqnIE2rNgFb2aUr1nYsidUqbzxvHQzk9Y3qfgZVfxdPvvkpDEAP+BxB6JB67FZMgwCghUC
nSxV70pOybpL/fXYgqfT0LdjaHE7Bt4z4jSCD/pqL/sDRIQNjrJ1U7xMXvrQs9WGdwALL4a39FE0
GGoKc+84CCk8pAP6WLONO8X+axNDgUqxwBRX2cZ7nPw2aI8X9dv1WPggIjMW2U7pJTXcxxY2WY8i
cvTNSzuSVFNgLjIN+mJebHhQuZ90KHww26wG7iZ28buQbWgtYquVfz5fDCZdd06yAQUGFPGuumSI
hBifxgpgi7sVPTO/xfR/MyHf/j5Gkp/eRGTdZ80devzQvmkXltUZATcoUSPGgRHYnsL2snVjgXLP
cQCY7HhbLXkeFwvpXosoUXIPyr1dzxBXj/MHIaOtVuQ3E7JfMh8i4y0yMIgwwymZ+zYBAOFgWdpV
T9yAN3winCp7j70UsxWTOymOUe4dZE/iRpaaiaWpX7FfrbIHepzAzwU4k3sG60DJn50MSIa2cbpu
lffLWcesMrNeZRk5IQ8yqs88qbeCDVnhDwHlG+TTZ4YdpyqdN1NqrsBHbZUXnUbx5hbzGkM+s3GG
RcMYeJuSkNK4LW9TRDEL/PAI24hWwCw0ZL5TbnHAHoTehO1pzEGa7xar2w59HZJAfasrO3AVWi3n
2GnfPnfXBJJoL35Kbnm0YqHXWSGTUEoJMhGZz7cmi66SiDmuaWNiTM8esJg3NsyASse56ZG0lFXX
cICd7JywIktYY+PnVfUeIcsZ+2TKrTT/jLAcNOOb6P2ArGsMKHO3i0f/nvCZU4OquALzEC/juuH0
vALlWE7/xrbaRdFDViZBJXTSVcz7szYxqa9tB8uY/5Go6dEps89p4AWeGGR2z2qdsMM6FySpTgi/
1nb5IFk6rooKhNGCJmldFPo7dQyFZJTFYJs7lO/WOOCXJQW+Al+VT/bAyFswu0Ws6TYjm4XvJZu/
pW+DvBvFE+Khu8hvgplXgKcrEj2xuTI8PchxPg3sEValMd7HsMqMbpvgFrdj5sJum25k7b1qdcZ4
yXN2LSDpeI6DFJHcYKQPg4foI07UtxzRcPvDtZrzGKL6TwBsbqkedzG9oasnJ1v6DzM+qnEmWsGf
0BRnx4G74zLeNPqxt8xfZBXfPfmNLhnWQ6vYyGvfLXLCpWab26BTYN0DauxY1bMHhOXVniZKHCAd
h365Ic0QbSojxJH4kS77EhkpjaVkNm+uDK95cfLvYWSodY15YahtdhoILUG1zDdACDgIhr2ARBR2
f+AaIxYCote5Fd3O6lPDm64I61U4qsv6SFjLqR4hIWr1rW9TqHUFR3lkAdRYjShwAq8Qb5H/W/nV
qZbtbsrTTa/fCISJheqCDMFlRUZwXBJLuzyniXmc+NDicMuqa1YcFP1MQQu2Oj4MKpdgpInhdMEv
gG0Q3vy2AV/fVA/sPXeVNj+71IcRcSWooBSwU4Y563nKzgmBpMNzA7Jt9L9TWW0zQkM6Ne2WRj/E
+nuTORvbr3nZPJpevkN1Swy3Ah6BCo8/Y+EV5GaNnMTykeUSpz57YvFRlfZDUu0RlCXASBEmSOaR
kunkMh8L90ESB+k9Lmj+FZAElhvrBFgTVODNyN69TavHFHkk/5BFu3NxuPzxJ7Th5CoYb6AYYXU0
dv06CYyW8ReX6YGMhXW3ZFeZwE6jjE/QYvoD9UNk70ujFoiQ6ltTH65Jn/lPjlI68+b7Ap0VkWcI
cwpWdzpVjFBzYGUaziQN/tPQufllSHFUpg5D6GrhdpkJG2Cp1F7H2n7DLV1sOODvcJU+ZE5NoKhg
rIzTtG4krFRI00golq+e/NhiuY1zqJXsbSbHDFEhAtgnjadHMRc9WwOlKLV1lXwTEsyGZbgWOf7c
cMdGNs5zx62TjcOFsc86BjWfaN9lTsJDvzJqciaaDBlvstc9FBjYrzi9TIGLEftn34Mejq6TI+RD
xc5s7vP50I/QyNDeXJcpua3Owj4BY+XAOPqVd+M0YAFx5ShAOIhR06W6J+UDtlYEVovSJd/PE9ZN
fSDlC6VtyZWCb6hzriYUk5BbtOHL0ewVPdvIcC16auYxXPwpYNhILDszOKACyVLeuh0DmFFnCN2f
wa70txyWHCycQ1G60534OOsvvXMtfnfT0n+wwIIZNOxTNd/HwjgJIABwqKLoMFJt4C9Z99wsxvJX
fiBg4eq310v2OEfxDob6NoE9VFdF0AI86shni/0g12g5TfS7Ro/chMspEzjsgJMQGl9SpBTLwZ2s
ozSfwSHucvfFoFmS0WfBOLTPR8DmGKJ1XqrTEpgVsK08TCuJ4xTVeHlveB/XJFtgUtBDv9rSXZlk
ThtHFXlbhFaSuj8kRtZ69HSQFmwyh4yAyZx+824Yn5GA8+yfyBhBQUD8s3gdcSstbKqHjGVhz7Ma
4bi3ASTgyGTU5eGqmftHQie3etZdJUbrTnsQSq4nVBoSOLehWNkR3ys77MHyBao7h7IXGDCf4vlN
0yTt6a3i75O5pHvo7taO4PWh3kAyTrcEdzcZt7VebFvgObr/OS6ULtJlxbFs8nKXUV6Z6gwCZO0Y
j0KByLXOQ/np5KhRjW9LOKFGCqvV7dKl3SJ82qtyChdXIuqIzy3cfa+/bpvv0wkbhbMR1QCvwCe7
mrgrnIVcGMi5PlxKeBNxazcXW4cCyy2LXZLOVJLsvHu6HmKCHFAJHrcddfLKe5FqSC4Y+qMTsv27
tnWDxrRuDEFRrckbP/HfBvZPc5RzJHsrSdmhriKH2bwxFTGG/A2HatgvwxBa8tm0f1u5nBVLRitv
tzVBv6lNPCL7xnFAAkecWb/pq2xv+u1tVkG2ahukhKP2KbL0IjUsMRF3yUkj007YPYMILdowPX1A
pgJ9R9vOzfjiCu4FcCfXEhECaqUGyM10IRpgCszMN4Op17A9jiEqya/CfUpLV8PL6m8qo7jkcXT0
tIb6UH+KpAocIbYG3ctMwkJk/bbIAylMw87F2O73dy0Fpw8qeQEuDwJ7N80AdDsk/aTSlQ4HZx/W
3PxsrwNxRH83+RwtGptP0KWFe4G2DVDa3vY59bcqL8zLVuqr6/cLWT4W3VVHci5wGs3m7lwZX54A
tpjLg6UoDtnYxzxDWLHfJu6txNXCzuU2JY4Gbvtl+bJAIy6CjQBetMj6mHltIBuOajRxtPUx8PO6
nBnYWje6VrxwT1i1am8CYq2qbjvZ0ON9plfZGBqQiZcRXG5XEDnRcqEMa63ONz0gMkTCB4X+PFKv
zgiqdsQ0VJavxJ3T8+AZufol2A2yDwcLrh6XwtsnoOZtEsg8wfx82Lo+Vvjpzbd/lPxWyNQjlaOU
EZcO0sisZ+xruwAm1xiPHEDV2p2aO8TunO7EXFTeOdWGD9d3iFknJnBU/Wa6l7p7Cy3ZnHAyeCje
Pia619a49wzSs7Ve7IAdw9DUi3Ca8HTW1YgGgwQjbfotKzfGRNaw09TJcRfGcMDEqh/PKTe43xFt
j6bvH53mKXO/yVzcVBNlZ2vyrJDPtiGbWdsmJrCVxDd2iDkIQrbyU+I1P5b9g2JpheflBGiM5xCK
lKWgAyPaGej7HfbbhC7hxGjB6sT8b9N7WmnPIvM4GbCocHnPnA6tbtHxb4dpX8nuMGOnyJs6dKZ9
Pd5QYWz0GQtBobbaoB8W4pJSZ/zFK0C9be8Hk/QFPYhZ9ukMQydSvRv7obFynryHhaBpw/nOcrEl
8Vr4DhY/dp82mfDjm4NyRMszTt0L4QP3ztUlaHPIY4KJY1wvyiGMuSz5ObDeOvpjZNYh2RrID3zv
XTV4WKKDDkvFdnHCZ8s37TrrtzLQJ/8RNQ7UnTV0G2c4ac1LzbEfab9O2Z2K6NXUkpAW+++k1JsM
Kld2pRvzypAsAcFgIWJsxKeZDtkKoaY7/aQzcpzOpUoEL5h2SzjYvzMafw0RszGho7KMLbX9zdxe
B7K0aO7yGtE9k+y4MqB1lR3Ob4VasLs3Je4/cDZ8I14Nd32dM1NL5g8/b55iDWG4yY4OcqP71Obt
M+EyH20+/TRtv7JaOrOF2PH6aOGQEMU7KGUc+YwHAxOjWWHXoW7Y4Ml2hD1S6jDKIFf8uouchDqW
w7gyKTwYw5Lf0L6UtX+2VX3knx/1LH+eaBl1c2fO/s7xTyrrT65iRN2f50JslWFS0GLia6s1ePOL
HT0UIj0KauCkf8HIzGqf0B2X0OdCsrp6tqe13eGL627G9rEAXijoaa/iQUKw1vlsP5BKbtJsWUl0
NFHQrPKyqdcOngQcpu3ar5OdyVp05xn5UwfdIAbolLQF9AD+4rIggUx8+soH9uEHflM9jrP8rpn4
aGb1UCLBt4mZ685N9jVM8RYqGRB8NzQqxkhMAMo98ufNOLpA10nwqfEpmerItpkir6XcHvijUcBi
oiwcMEvZxc6fO5QcckwCs3kmzAZiXPM4VxPXxlch3juzuqmJbE2SI6Y9VT4L+ylH71BlNoOHjwJC
nMo5tjIcEAmeHTRQZjKeY7JQJ3/e0yVH0/BANkggKxuorbeW+VWFaPphtvg3XuRy53zPUP4u+spr
vzKGHtmCLn/ogbA2P+iuAlseVDTv2KqvHLi+XeudCIxbw/IPTP++a4dNqk1P1rjV/DzQJT55ihMI
qnXsbKRLZ5XWgcre4/x5oedIxDu6/dUIfDvSRujnPyULhUwuIQGu6E3YiHjJg1/r3+mU7jFatvvh
yo4iQa0NYHMQHJdDbnG3HWA8b8ifEzljOjXP1Oh3ndnmEDEwLbpkkCBvwIcO1WxF7JoWSolbhowP
Z2V00ggJfzQPymSjYVjnzNNuAM49JgtbCBpxrr7Cvm0ltZoG0XXsBoZ5nnsaEEPsM8d/MTI4Luyr
MbSVr4WbPvcDrto4Lu/sPJxVmjDIUB9Tkq7Axx44NNWlm7nBe1n64vZYUBa0/9LwrT34UovTbN5a
JlVzkfTGpuc/8Jq/crJhLCQpS9ggV9yRhyRM1X5KuoNEW1cS4F6mLDIZiOhttSkdzpo5Rubru9vY
UwdiEqGYxNg3EYyVKBRciwbUfWHa2rXYmIt+CucBOSkzPTcjr0jb271Zr7RSMq5ol5e6IEsw0RLk
HTwwTQU2n+mnLPIvGPmoFsyTaFuk/1d0iJNuSVtGISihThEJhykhH8HaWl8TJz5rGjSELRI1AnJg
Wpq3vgM3hLtKe6jdBocSeB4HR2VZ41O5pg3iuf3Nxmvc+xFB72ubal95rzZ1TO3DBNdkJIo4hejk
pOD0zuYnhBwvHpK8tTlSAioT8t9VkuszdOq73eCJEOIM5Pu53IuGhEiXg9VKgm6GmMIx12bHxOEW
VM9rImxOPPEnlTebNH0t2bj5aEATnOGAzrDFgSZk+Gzyamn0YYsybjWO5BENIRoqPRCaoPmRFcWq
4oJgxHNuXZwomjcI0glQ6dAsYwQAST4nR4HobGuK8WI02nekZeAqBs4vLYmikwtbvdHhlUW2Lo+D
O932GHJ2UOeIA8vPhTKMR3W9imen3DHuR4onztL22sd8IgLZImlNN0YWbzmeWi1GWjpCv6lmnxGX
E3FlyMnZaYV1n5FPEpp4oSvFwHBx+QGIb0zC+DSTPYPGc5i3ouWoV879gk2qyd0vy2A5NrNhusn3
fRPZ+PTKk5pDQdDoaZZBAWj/lpCEt7lruxDJQ2w1Lr17iyH4+qBXXO5aQ9Onyx4gGknMzlI82flT
XLvyQXf3TbXUgYjFxUrsbGv4gecYZwuG1i7xxl/CGT18Z8O+MCS5fYMrzh5a8Xoapl2v8fcB8E19
jzjj+iJoDwsqL3CyrCoUi42xyQ/TCCUIUA7RiUt0yMnPWLuwN9dxbykQyUOAmJi7vZkAxIk4BVye
i7Vt8xTmvNpnt34Sidvs/bEhqzmOTqZlcvW60CDmRmz50QjPGswN8MNNbXlXPoJx+l/snceW48q2
Xf9FfTwh4NFQJ+k9k0zfwUhTBQ9EwANf/ybyXOk+qSX11Tg5Dk1lsUgwIvbea83la4Q6cUHztc6o
amHg2x4H8N6ZsI+klVpW40TvIB4ZsKgOH0uXJocyb3eZO5CbZ/71QL6t2rKG5iAduo5D+Ql3jmkI
ctJu6t018JcLSn9vDxE93jVB8u37XJAt9CNsMAO/l8v+4EnrjTTN4ujPTaiMA1/TWxyveroMgj3E
4ayUctosuxY5bqlB0KF5HniDu8J1/YI3wkf7irRycBlNFxbXNaLpLbpJPjnD3/iSqZ7bZ3KHwo7Z
KYZEq93LBJ0mOYIlHWff3zRtfNLAWyQFrK4rRqzonORAQuZxF2kUX87gm1hEzZ/O+OSj8F9Sb5iH
0sbCC4viaIU/Waj5dxt1bpNz/M6rdRFkb51pnFxAm2YqX7wOqa8fJe9xJzBLtw56RYsXlJIxxtvJ
C1WxeY0r1lkrsVDte0wu26GINykog42T08TwE/clBvhFOuKhc5lzOXjZNn6dwbTjzwU6afW1BzG1
TqsD4NZpawWCPMXop6zzOyd9MopDzmChG1xDP/rUBCNJfw6k9TQac4qrUFnBSCEdXbKCwZmPWd1H
6QcaH3HAUBL6iOEegAkaz8QOro2PrrFKWiyOLQcARKYsdmE+cZgkbSmsSUzx1Wfseu0HpK8HidN8
pbDsbhtDe8Opq9GR5kjpGOkRisVr4aZrA5fLA2xVvnWTc089+5pFqF/JUl0P5JnBDeyRY4YM36sc
tpKMnHxltxjRyXVxmPuMfwMxoVka1C4jwU1Hb7qNWvMvZmKwM1GPU07DEoYPHq5sQzlDO+L3hxm5
hLsMih6ude3FgMl47nW2cfGthfVfvCSReR9rRlNxFOyrCrqXsaN2iLZmNFC6B4SSTzXdCaCiTteQ
dOmC/q1L87HX6FUFcM/47c2pc5YtYUFwgMEl1HlxTTyyk+LELY8501cBrp7lkDIWzhA50qAvy1Db
waSpV43lrgKn0EgUqojzcR/SIYnJy9X25aACyJDln3oaXJpyhbp5rUb/UWmoNkOutQh3gO5IonXS
5sWsAkXPKN1XcKomBRlIY9aaei5FGdL+pdPQrpXtchr1dllYZAxkMJI3XhJyUIFPAf53yb8q2UCX
ei7t7mKWgc9+ooyHnNyprjpkoIbXrG3hqsctS8eLvMWWjMuqfA+w2iwDcjWYLHHmmLgY8nxF+Le7
RifymUsVrANPXYNI5Cu9BafFOElCMC45LlFIGyY99CwljcRhRmUi0oEnlfpr9hBAqHUNCVl6iyRv
eaOlV64qDIEPaWbnSzOMSVUmJALP0K6qPPLOqLZTwyu3LTtZHrTBRaBSMWhDLNPGvYd9fQutnNac
7Hch0mEUfyQ9+ymSjN5x1n5p6kxCULRnVUK1OMCsrBilb11jzfscn70U5//sb43jmnypypu/u7Am
MOQB/e+NnRV2aq1Z7l3Tij8ajr1b6dojw6WUt4RIQt4X11/n+Pnu2HzEzaaAgYvEeKA3WmerMFf7
hW0fpPJ3vIMAzIIc7YzfnQnye9YSr9kWVQ4JGl8nTnbS3wZWW+Q6uY370NFW0N3hjRSu/5h04UrZ
9NBpOYinClUUdWB6UQY8Ma2e7DdcqEkZDO+GX9vb3ESp08nyOwC4+Q708kMrf9yujE4jMvSnTGUz
RZtPMI3tl6ar3CdzZM0OughhzXwT/O9A/dk2mL/ie5ybrDCYMoHx1WRFCBtR6cB4TtbRG9+malON
kkBc3SmeYhVsOBQzQhO13CMN5Z+e9gSR6Upd5YDmO7VRl4emUFdOyNiA2GdJR49P0RAnJzsPxiWI
7R4XfqHovdDQ8LVI7H9/YMERe/LptZ0XnW17TknG+V4AcaMtGEQk1+X6V26UkfkAAlh22Ny10WvP
FtkZ2FaCPZtKTB6RsR3oO+/DnJUADW68ipWwD0lEUC8KnZTzh1ucUJyrk5h/4FTvMGjp8TZI2G1b
qEWkM8XNE6Fp68jyx6feQl5jO5+mlkRPgWUx2A60mbpiksFcVNjbRUp73inFHkVC8mCN9rDp7Wo6
FKW6dkJzzzZjk6FZB5lh7GVFW2CsKB3BTKSPIjI2YC9+NF9VJ7J89zKk1HSNFCKXlhzjJsHdQ6RT
1XbdGa9EtzFV+k7O9CIgX/Saixq5lh4V10kOf3MZyWWYEXwbxEXxMoUlMbph7/K1sK1dGHntKjfW
Zjdr7V0A+4YcqqdCWe89prNlU9gFVgMsZ7aTYPBBub1zIibWel7eKi1JDn5Dd8hzipuXdsWNoeyC
UCYSyCy92ib24M6eUbqnrd1Boy5oPgZ9titjB4OIgSw1iXBPmkm7zuLK3Dp0Ydcl7A7yExyxV2b2
d7KS6JC02xjrxqU2FBDvbjohjx3XDnSOPce1x7zvjfVQs/tIXTJqI+Ts7M0/nM78mAagMhFjqbrS
gssklXYR8w9c1PYiFdZzQmlA1Fo5XOtIH65G4tB7YpJkQYm9/t7vuSPFKwTfdTG22krWoB4qeKHI
D1KLQCVQ+JT4dn5CtXbgsxgeIX8Mj7aHdB5oycsEpGZl6mwiqfSbk1UM7UkKA01UnsebxMEHi9Nk
azgu3RBZ+kc9bckV5eyyMjybJFgwztlDx0F7XU22efad0aRHjPXNKXTm9s1ovJAb4dMfy7eFTNyr
OWp/XAam7FqZcbGJ1EGml8xUlvJjnGGvbUVtmIzHCLLKUSjgBw1dT4ZsebnV0ylbOXrdnkXMA10W
vjJhqNe9MWrvGFRoFNRnaXGU7XvYJnRemNyjD1BgS1bS1fL9AKn8qa1sRETjzMCdshMsK9LderLV
sxHrkGaiyvFqYyckx2wobAHiO/MNV2J9KT36XGGOCXwIi/5Y2Mw0pBnm0RIBpLvgkpnOymy3rUUc
aVwn/aWW8ITRvcUXsyVMTJJJGk359AkXccXCHbxOoY4eJ0VzyPf3C+ktxzQQXmng9C/kB2wddiBU
77hXWIzdKzBK9+oHNKpDoNmIY2zm1ij1nkJzsO9kSJapwPEnrOkAy997KhJrmxqQLQr9ZNcNpzIE
YgunxjweEt17zEsosZ4+hBTdnvLQonXpOkqAeiZGo65j16udFnRomoiWxtqglzCiKvlWzUWZz7h7
QEg5wZi/ujPijF8JUmlOVchjcqXqOtzHeiU2lVl9RIFpnjQmdCsgJzS4/SR/DmK3euRI/hSS6wCv
hUwGGeCoImc52wxoyB6ClrY1wXGXGKMxeb/0rjGRrRwzybd9MdxTI3gMvSrZ2K3HnNdKrbc4JgKh
oAc/2pV4sGRGq8cAxqPG7sdVmfsWEhRSB84FmoD9EBFLiDIgTrfNMEJLTe14namEwnHlGNN48jpr
mQ56tyYn4k+VWbfcbhJAcIR1mCAbydFmQjrY1x6wf0708IMTunLVdxC2TeghEGGZ20Av8Ym3LVml
+/FNH/oYhASQ7FK/EPRmXSzhvhpB+VkE+nuMd5o3KF4kYaDTjjePo4cwJIShD1u9Pxe69J8dzNGR
31sfY4erlp6XuxoKuuVhDo/MAeQ6mUCY2hLAklUDsTCE3BnedOQ8EhEBFjPa7rp3o2ynfRVgPqgy
+ylyO9I58l4wKnPgscWcDCYIqlFhb0C6MHgVRy9NOUgpHS1Z3TvURTQvclYDvQ1gNPWUH7LAedlU
Oro2QyddiCSsTTErv9KIBDS/tfo1LOP8aHV+Q85DebQYoQWhxnwFsiO1ewUL1MRFCpdkY+gOZOf+
XOPP4m4sW2nw6vuNDZnwEyntS40ZdStb7wg2vrv7BLiMETtnFeqoW/D+Dj1sgqTeg+gCVD4M0XUw
7mVYQprsER64jXtCgtQ/jFPZ7KQHRFq2AJwHc5H6NBHNmUNM66WqaJWHPl3CtDl6OWuFF7wCqEkX
upuauLkN8oyYxxOXQYc77zrzmEqKx84rSDEpK0yjpNItbKUOZplMS4mpVS+CnYfE7IRo+BapWtDN
pFhvC5DxSeQCD/CsWQoCUTCJGBl40RPkR9CuyAWYH+VEdOo9irKo1dG8oOGUmIce7IzLeRTxJR/D
5NJ650bxAQBbQYdFDBgHcuk/AKIqSEIWMERp15DrdJaT5+E+dw/MKdY2L/gYi8+xNItzCnC41bFO
NaMLfQ2e0sokO3CdRfHXQFjbHqP6LvPBhWc0gJvi6PYw5MMZMD3qwPZw0+c7P4Qt1z12AwmzqWY5
S6F25SA/JwcVqDd8lLNsJlXij5EYNrojephJggayiRuDJ170NJMHLWCK4JnEm2LuKo+uwpidJU2y
0rIBNNFQHXVIf3mp/2l0+JXwRpAx0rAcRv+ckROKDpSNEXkcXs+YEVNE78OhkfPQWC3dosh7ToCA
LQIHuRUu0k2Kw5vx7wDMJxa8aWLU7rSegEKOLnAHK0MjAHgt1dP6QP+sQQdMN7fXZmeV4PhNZ8Ry
YyZrk8B9DFxqWxecR6nZz3U9KaY9RCLovlhPlNFbbSCVUDn1czWMf1XbDkc/soajNv/wDW0tpUOC
TThRinC8X8tkBJ1jmWTGCod0LEJAcsd86sySVIa22lgj9Uyfg+1sWmWcJ0Gca52+WfgSY/B66wEC
JzODAanMOF6qHu+7k9TWpqz9ZpWYrgnhctslhXHCoXQIwqDeDlYbcuHV1VJa418r09zHyVbeo1b2
2Ox68oAIzju3dRzuepcIH2Zc4ItghG5oZOzytBcEB+oLnKn2nshhfQK0m7VYo9p3o6PxVHjiIZF/
WMhJXvJqlDz28Jl4jNYTaf7YDuEEA8Mor50uE1i75i3qW2KGU3CMcc2BpIrFKpuj1J0uTpFH+gmn
uwJZIuXxACwYJp1PR5wtXMn6zHJOpFIx7MDSrFOH88kUfEMnLnd4prCqCbD1OXkeOhhj2vrU2zKI
XkzrVbcRTRgdk7TWWRsNdgOLFl6MC5P8KIDxKCCmdKBmrRBEabQ5KtuisoIFsAMgOC7oQdLfwBiN
lMNeDyV6wzhhCdRUfuitmkRqC1O3VSQB/U0KHJEpGrvgAlcKMBRSgeTM2kWwYM64O9COvqfEXuTO
HZ4IHGqsmszwvLXfR3gzTJkfVV7fGX8GZBom2oMdUv6Bijo2XvAkHYio+EHIw0SD5XCO1CIQ0SK2
k2vz3eK31yLjBEnpkabtgpzhYQMWFH6SU754tJQ2vYFC08QUbyH+5t2YN2kO7uRiDKQ0kO7XZPZw
LIz8uWusm5HEzcXqu4M5hCfW/g+DDMVYn+Id2QPOkCXHenYniJpmbjrPuNNSE3xhiBoO1gkgmrVV
/LDMaisV4rbIOkduKeoJRpGctzmwIHtm6GaYE+2kJZ6BCvl2hyARRTRaHGK2dT7nkf5SDUB3xXeg
W44QuXSv+KmQ9004t80cKYsVs72LDgZx025a6UCXzsJb1ldsXhjjmWHW8crnpBhQ6jwIcEWHKCZv
aTpifhz+ut170eJEa5O8Ofnhn5DAige3GjnpQRrxJwNrV4YJIaYBsvA5f85F5shHhq6fcKrD6Ntq
WXuPEfFInKSj56oNqG0lX9f5j7FE6nVZH8FBMh8zgz+xgbne6dfs7rAHgOzK3iFReoIYDkD7h7RS
FBsGfEjX0nRSu2JtU+f4INuN18QolcQEyzbWEmKNS7HqXWaNEXMnONPTyKFPnSrOVIdkjgdsrFWA
lwEOxpOKVbHAMO0/mNTOy9rhwwfTOqFUSdx1X3fYAHmBoTtG2KYJ0G5wPKBEsZe6P+Bhg+/RyyrF
0wKZIJnCPx1Oh4yGyN4CP2s4FmIEX1anurr3Hhc8Te1onbf2RXecbNXraIMc6sFF5KC/8JrnIECV
yuGLIJ+u3ODto8/Us214P53p1ixHEaG23bdMCW9PFMILJh3U3rEvjvoU9g8AsmdR6avKW+93EfCK
RKcCmOtZmsVRsgJQXK71PVSWAAXa+BSTk0ovlZYy4ov+ITcQPaXo4mtJhg9L8cNg0uzLFUEpYnol
vpHPmC4B9RuhEqbcNOGf2gmro6YJhM8ZMBBL73aAH74a0NTzlEffjjegO9OydQjhjRravV7GdNGm
AAfxR88aglLbdwxL65IjYaR/6EberLzSrBdB8KgaBcjSCFsaEXzcfgd1xUvIEg+85giAv956tvrU
jRpbkdT8hdFOfPPH8gknrobi3+QN6mpxBs0fWvY3OoSX2M+qd0JnTlbu2n/cgAQ7846bsr4O5EE/
0bj76lmojiGuAVyOj64WwswOSbJOA7iycZ/eI9VfW1wA8LEiZzPUg7ulKxbi0im+shTQ5xCPj43N
Gah49qp0fHICpg4+s9tFldg3l0TiY9ESZDwN5ZdVFAs3wVwrpq0d8unX8wTda3qkj5SCi8myGQzz
veQjoW3n55ghTEfT6Rw5YmtU2Qtwf+8gHGIDLJ8ga6OaUF4K3pL/b638v7FWGgK74X//r9bNf1ky
Z2/o//hv9zL/zOLP/+qs/P0T/zgrbfEfljAdw3UMPifhCv9/Wist/T98lNuGZ3qgwXjI+F/WSiF4
yDDACDLE0m3b4QX8y1qpCayV3KfrOtuV6emm+//mrTRm7+S/vZWeEJ5BOLjtW8LzdM80rP/dW2kG
PACFFF6cA6lstJH8Em8jP7qQRjm9XO+id019sWHfPPw+wKtGpR6UnJYpBtAEMy34fcAudBoxXWAc
K8vxbm5XPbeNIz9kF2+UAhjY0czbT27vobO010aca++OUGqNOqbYQowM3oGgZJbo39nlja1Upk+C
Anen4bijWp3ugkU1a6NmxytONwjRY5Ql2kcSFsG3NtJ7IubuNR4ASXaVtBdZiziC1L3guczo1Pej
9V7UKAJA2S0LBQxzytv0plNYHaE8vFfODIgbi4+C4mJpFxHZLUhZ2HrdaEl+OQmUdBQXtT46OPPN
fk9jQ61tzaxf8ETcU9EkP7ZKnoCbeauMf/p+6pt6MdUawkk/c/ddQXBt3UaQMOIpf+96fe9ivlpi
rk1PZjEcdCDN34mgz0uOVHOnrq+2HG7DbWLlwV0QGo1qMDW+ZRSeyVeQr1oF9IgTVLeXQVJfOxPL
gwnNrHXcL0Qm5LP0f4gISfCQm9EzretkjQ9DHNx2glPnu/mqY2ryAlzw9fe5IdRdYQT9p+1Bcopr
vb+mCSd0UP8kCJlD/FiNtK8yG4uYGMP93JTbdT1CF8sjtzoHDYPJIxhfpkIUCxQ8wV7z8hevqcaD
Xzktg7rAeKRnBSQLo9ZlAOO01mTsn6APWJvYg5VudGm6C3Bp7p2qm/a/N38fGDPL2ky4lU+NleCb
6j3rogglX8H3ZQKViJaAAs2+c/6aKJ2r6IVtxAVg6FVvdo/hKYcJy2DmtYp1HdS6W98caTurAubQ
qZMa+Z35BCZOIwseEpq2NhAZIu/qehRXbv7MZ2sg7LSMj6x2H0kg9DA9vvIVh7ZIR3SdYq/+bsnc
6EcnfOuSsltMA0P80ZsZiMWqNAm6713H3ExtYhxouyT7qakRKxSec5Re760tpfyLq1EcUYZWd4vU
6YVB/sVr09Mesb1RfXZ+dUvGxPnTa9mSHAeUr9TrmQHv96G1QrDCffftDuFPT9zRe2tCY2P0mz8b
FX5JvyrHR9EpdK0QIc4wu7QNs7UVQqmeAVvTrmN7bB6VD/A8qSfjJfvtRNqp+QWidFfbUPPIcdjC
dQdP7KTNFY6R/6FGDrpS9+JnCBo6SelmeI1tB8tEXxuHieSfvedSQVYmxN3GtorVSL7WWR/SZztB
q1XWtvpucg4wNMReI2Cfa6Ms1N5mmPFYQQAncEPxDB2WkNaH7x6MhxWR2PM/TXPIi5cecB+Zbx3H
Uec2Bf9X9DYGy4xVwExL68WRcIYZkJmf8MrPQlpFSKDlW51mJAs3PdjTxrFvtop7gGP+V5Yo97UP
QQAqYu4eDS1DglYG+qEgOOmQgixnll2a18DyoiWHJ/WqNc3fJjSjPzmHlSlxdaQdBXXeaPqfOeGT
gFSU/iTmFnBuV93ZIZdla6Jkp2BComrVhX9FT0lIua3c75qgNQ0o52fvmmqZ2Go8iaS1jnxTrCWx
SOrDF8DQJ9f5tnPaAo45OI+jTTpNGJCc2hkygsggPkBc68e0w3OuKhpBwRiFj3WdeHQyJd1WZYwf
sEtBJxGA8xgmnUsmFu3q/+MBUdjuP38ioYf9z58wZPne9HaxLxNeOWDSr1hoyTs8JZibIV46Ey7p
u1OioPPi8NU2Yff5OoLGtnUhXVQUJ+YYjCdNWPLJlAT4zPenZY3ZpySL+Pe3DeNAAfJZJGSZ6V5t
3QuJoNmwh3EtyIO9N5n0USaY778PGvMzZIlCvYv98+8TlOeqlWi4UDTZ/IUI7781s5qqHjz7QoVb
3ka34T/uH6oWgInVqc3vTZOGDKHa7R0dSrsbbP/Fpwh/yNnDXu3I6PmiYKqWQRW+RSlboGxJ/kJH
kT7LMlnWlke1gJ7egKzIn5Cup8i3KWgkzDd709/adGXvSTUYV2uQr793txTp9G0ssfq9mSctOYFZ
n59aV1mv4ITnvw19EQVAwYWaFTmNmlCzPlrVvtZNo90Y7/kHS4UZuHruzzN5TU3GiS7gzS4gwCAY
a/9EsEazduhsXW0zTlaobPRb5QqCMANdPg+gYxaVkaxTP0zfQx20YJv86PksgAkj+2rlhb2LBgSK
yVDK58ZrPshMq98pam9v0Tg0KDWc+kZG3SaxqvZF823rPPr1I/2AA5nm1T7VBnGF1IW3o/cFNnBS
XpJ2wPIaaYABwkxcfCQgm5i1gSd7/dESs6wpN4rb6M9BG2ZJEF0Sv6BzaWcW4PTU6FcT1uYfppUY
GMoufS68WdypjYQ5hJ65L0eZbzgMaY+eAdHN7oL8swYYOpl29xe70s4YYuQiNmLyVjnMuENb3wUa
CyEVNImqYSkJ9uvsl1YiNE6kDdHOJeKo67AEKdN+a5xafiPqPkf1WK/R2JGXR4Wu6NN/dF1H23Te
5kNTRieYWQLnmV9/ePhaa6Fr3/Ai+wezH+TNI66wmbeAGrTkAZ4YTR7a8LvcYwqmYDpswzjrTz2Z
j2tlQReDQjpLzov8Vo4MM7MkZBBtAZMruka8kr3CzsHH+1Fn7IOW9L7jeNqXejlj+wm9aUwtYgVo
VpUKAYZNbKiGgTUKtUJ6sx1jq5Wx90fhGdBUU6Njtg9V57s/FFsnROr1z5D1l8Lg945M6IoyayA/
6ffJz/0vUu6e6T41Xwxu3sYuDz67JP4cxdh9drb4zsM8/EyS6a9I6+EDdDK8ssGIP4pEzOzSHqP4
iPG7HzRw1ghL6BbZ4yWoFPnGON++lK/vbGZMryxEiNYY2a6dVmzjwiwuhh3JVZeq6G4ofQ4qbMrX
FGIvygdeRhzrZzMjawqSL4466KU4Y2l0i3lnlbVxdynVSR7l1DtabfFiQQtAbymTmzXG0L6w5p0x
o0bbxsTeHHAKSt26xvSQBtt0KIJjlOEAIeCber/RwKcljnYbIWHi1qrDW5hMZEv5QCGSmnSt6jHH
7f3TpkjUAllXN1ZcuWhTJHZRb7e0vtLuNZiKnis/0fZmNnavuof5hEuRcTGn7coiRHJ+VpW26aHW
TdjJ881W11CsthzLfm9yfZB9RmrB+femBD/M+/SKLVkD2JsSJll5u1qT3b13eqQoXYMcz+mqN4II
3xFtGFdw5+MNAe359+7IGfKtlKQpMBCp3nwR1Q9g6UaoDBm9e85VqlLETY2Z/s4MYxeyyv+MIngT
HMtfdKfT8EvZzeHfT+Wwo1ak4+i7SJakMQ/RT0NKCsVDrLFIOQrvJRu9stvsXtUIz36f4jH800dz
escvxEpHd5YGezKc8EY0yyx3gw+SQBe/Tw0HBjmZ6KJbX/Fh0VuYNh20yCf0cwDZgGzSaH1JyAnc
0QSplpwr/RdBcObKd1P0OCb7Y5BkxQejQ/bv7B2KwLjVPM4sv3f7BMvmMHVfwrBK9wFBIqt/7p84
OLf8PSJQ7qEtLO2fX+MMwac5CLrRZWqctHoOHFVT8eGGyFPNwDUuU5nDezYl7LyBaY3UnFvoGOY2
USPh1ixYL/w2zo6Ga60qr5cvNPMkJkqL/FQnkS8DhdfCKGRNqyP8qXU3P8WcFVZxYw1rX9XVU9x5
nHvdyUOwm9VPqkjCRxRAazMQ4z7IUdT7U8w8VUcvolf+4vdWQNblIe2cYxu4SBs7Q98xEdz0ULfP
Vd+2jL2slpQHoJ+1po6/9/uypg/b1VeZgRSwwJWSqV0Ft98fWNrZpDTUYhY2bGSCE2+fgfVHcdIt
hiq9e52W3E0Yn8JRwfX3lrDxsToKLK0fGohos47pQD4NW13G2UqoyH9tuyxbgD7VQGK1/uuAS1av
pxgTQH/X9HjcTgy0Fnaree+GwnckpBjOQZUPoGzKr7wavPcEW+3StMuAI6noaPdwyiWvYKn3WfKe
h1qzRU1ucYicknfXaN6yWGse43zMrkib4LnOTyO7jXWg5RsVls3WUq120xB0PnRa4Px46mXKGvnd
8oEhB071a0XA0c7TWnjbAb4oEletbaB3h9/X4yatveqzzN2CGe3eJ3qF88vsWouWmIqztVmQZIAW
ChOmACtT+1gWCPZcu4LhdT9XaEKP211lOMQxBf34YqRQY2xLZGuG8uVmyjzm7uzYsDZhjxj2iIpO
R9e8TKwOaZFjnmFwlx+Nb17yOPbvmDOCQ1VxpaVQnMh0DDQCSb3Q3wYDYh8kJf3Js7IKDXDVrTRd
OhdefnGo7PbcD7pzcRvo5GWTnWKLMkQ2mXMYlCCFvIL2qMjtujsJy2MT5BWRCLwjyvG/ZJHbb75m
I2EvHMgsPvwMh8znC9S9adPPZg1LgwNDu+2dcU4XKusNAB5iKh6j59vQgdYz6+w0YhvUBr7EsL2F
fuH9Le3g5nB+2fUSJxQTC+cci3DlW7HigueW53vdrnHgjpIoSn1nUaubYTW+aUrblb5vEAP5yZIa
nYRNk56ENPu9MzrE3mGv8XQ1LXK7dzeOw3G8TbDmm430Lp3Z3JH8zAI+vtO/i6wxiI9ByP5qcNKX
xtQnMGLcv/6sPlBa+tkBltuH2Pe3LZfYmsj2nWnq4nug5HiotHYeVne7aIwyYq/650hz233BXOw0
Fd3RhRYbGWOCIbCPuDVbjLK020/SFiz9JQBByxrfalCfnhKbNPaMT2vQPn7/p2Ez94qcPBWKTno/
8comoOtLQ2K/UOAdz8VAoe4W7heeRPqTHOr3OC6HQyiyaiP0OV+DvLGl6pPdCNjmFHrZdCFeD9QX
Uh8C4h+MAdSKHoFq1WP5mRQmkfOpn12LEivCb99pxAuyqPiLTgMZYcx6JTNCnW0/NOSuZIxaRJq3
rgLoWE7aj6/Cgxkgk846/t7s0RgXZTw+124YXGRQfvze3Sp72nrUx1hhmhcrs3x4Bsix0OKEe0ZK
fbotCQhw7d73ZsA29uZcMBnGEs1MrDsOUdcdM47px9+b//6hfh/Nh68pRKSkudWPQ8bILqgc/TEd
HfdI0X8STkvWwHxXyDCFgHvgHTFkffQ5OdeJQZ0ma8B7/gfJLxZZsdwwmVmstREbWQYn8FFfObZh
Pv7+f4i7YttlHPbkaESPBqTUx1Qk2cKpFJts5SRnzKvp2exsdyMZFi1yrX40hFbfuxQJh6/zgfbU
Ax+SwKvZv5lvQHbyBdeFfbXpxLNeBkv2aftqzHeVkOhnPli6IZZ+Ovq5hwW6qQo+VpKQ/rmPPXtp
9mgxfnmfOhf/QQIJqtrGBejWE09vKvcR0D6uLOoI9JnUFYtfsQLI11e64/XZGKJ6qzK4yOivzRco
UbBvAjc7j7nXnSnHFYY5EsCtJHvRwN5EZXbComPd6ISuhanVtxxRDAQaX25+b9Kll+y/Ilp2qAyW
TVL3b/HGnXV9vV7s287/8EGloTWTH3r1XsR7vZ+MjQjqBr1aaFwMkDCG70XPUHox+KNeHFWqLXUt
qveEWMCK7IUJjlh7y7I5aLE2nB8mIA8YXhc2uvZzClP20sVBcdF0J98lU/8pK+3kyfowhKOxpiJh
OBiW/ZFMoQGtR7sNZjptObRMqCdNnLpBPWtaeARKPwKUNx3yuEq+fBEBLcTe4JpixpZ3doi9WjtV
Msi3v7f+/cOaMwHDjJcVyLY4DLRPD0NlFgekPCFKZ7ZLw678SzPV/dknY6GCpHIBc/5E2eOcEOn6
G7I2axJMq+i5l5OOcLxmYm17+prhC3kFQnLamn/0UygPumGC9W9wa3aIJm7ouCqO4m2wQXjQ3FKl
PmKEGhsAj+SMay6jUkd5/apHHLOIaHQtdQL3kFwJ6ykJqgh/jr/CJsFaNr9MOb862LD/2pX0yLfW
mZDOMnGV86434etgxeVN2S5y2DL0MI9wf8jRbdEKtoBs0B7FlFXn4D/ZO5Pl1pEty/5KWc4RBcDR
llXWgH0vUb00gUm696JvHI7+63OBEfkiXlhWWdYkRzmBkRTVkaDj+Dl7r63gr/MRMr8MJCZ4qS5R
pP3KZoDFkBTWoQw66+A3WGFUYngIv6KL1TY5zhzZPGXEGy/9zMBpUCsujgTebxzPSe90XpncytXZ
GCSRFUHkrko9SRhdjcZs8xPLCr3wmngK81A46Fqz+YCJG6G7nTsHm9jkDcl+JsYfZFwlV7zFNAzq
LGY8ncfnbjO1ajqnMfYkcmTj5e3u7ZAEHTsFt0x3xvxkvZHToW/j6dULykOeOc0uhH1IlBKDaXtA
K6P0vMEhgWphJHlkN7g2Euw2Ctdeou1VVqDEiywuIqHduCdUz84KDE+8mUL3hBQh+oDZPyD804pd
YYh3Zg7B5XaYUJ8geTS/FAU0Q0eTRIFBFxvNxV6NEro/ygHJoKE3L6qbzG+ELadMEgQmXD5iuWQs
Z9YE00feuxgs9zIMU/7S5ikaV1Neb/ckNKSx6sKniUnzOSnbO+F157os6QWWGM17fn5MkPNWdbl+
GV1N7YGrvjgSkwF2GWPjGSGCz7FG3xXpqArZ2sBPMQ31jUm3bMto088fTttrgWKgUk1Rn+GfHHHi
Urho+mdX+tqZ8VHzan7HsGtf5SQCErrItggmiX7b/yVt9BCz/BWUwkgeVI3PMCib+9a3ynt3XFWx
IY7BQJKbGDROb2Ud43YbSU/j7TbYYhTGSL45qZCu1l6cukkYlnvdps6zX7XTj1/4f7596fSPdeCD
QzEx+8dI0Yi4FigJ0uh0u9tZ5kvCtGNtlXxa9qLL7dcCSiBVVk9QnY5ylHfy3EyldY7j8EcZmPyj
nRXTizTHP77g4yQ+KlBkt4ewzeZLhT8Kepqmsd2pFeeGS2jDOGnXqnD87ZiAzdPRa3nrmOiChV6p
lypr6uci7AagvuUxbML6mdR2glpsHYVIVbChr0WKCyhTd7dDYvbqrr4BW+YvBHEuN6i1mmWFmIwS
CasptDFxH876m773DELT2vgUodQ+YR6xtkTOotkOVPI6xf0vG+US4RlM8+u8POnSLk/2LOC6HW6P
VcW9MeJ+BE1Bqc/O2ytTxOnvuZOKLVFN43pC4GSSH/drQggM6y8xDg0BovvRaKyd5kbJXajZE7Gs
bv+CkYqBmkHd76KO1JdMprSlwX6K9T5tT5mRxQTFI8xu8vQ5UaAFUjd3Tpad6KspZNSk99qvuoHx
2BQ/Ce0bmKV4+lJV7B8BegTg/jLSnFzhH2u9wdY6dwnmh9CHbCUdreUI8wLkHBmYs7xKg0JJZpDS
Q6qLmAwIz3UM+G8to34/BCM93x28p7CLTYKCi/hRwhLuTT2GOYquz9RH74xNNLnvA20FjPMYTMNj
PZQYHGad2O1g0ctENDekr9lkw4Pqaaz1cDkOuR96D53tyZMx6m8TWpZiaRBovrT5iKydWD2FVag+
yuDTVB0GuckhPRrVzqOZfMjIaJHP21AMBvuOrfBOiMr/tOlDpMDkyQ7S3K3r1+PWbwCr1VxHEDUN
hNzOBxJXvdNUuwvVa0wKi2A8Am2FcR61zr0ncggsnQXgxvT6Y5f101MQS4JDAwm9j8XsOJpcYCJ5
qZIqO4Knsncd6PMQ9WtuJ+2j5rGDEXr5YuKRuWe8cQcc3KegCd5RpntnhDwR3IymePEGWudCpMRT
4wx5cWz60Y7JttoyUQ/mAnNg1gcJAwO9xQgxoLIpRI8pL4QraKDlM/tQPuttuwNamV9v9zjtH2oH
BUbQCHdVmxkrp0tazyCGFqRsCgbXzONw13WAnnEGFmfaO9UxQXyBp2ETOUDRU6+qX1TAaFS11avT
vVZ2J894VuozGCh5ltiCz2pzu317tE6MrdPHyaFwrRA3CE7lLgYv5DMcZWtOUgZ0+CMIGFKpE3MA
MYTCwXdR9E16YL1VPomoalajCcTyDC5h8uFSitcTr9CmwpbXeQ3a9GCIAGzpkPwCrGBVMIVnqRWn
drYClCEgPcOKj7kerasRmiqu9fqqxyVQmdH6surMXxpYVp7KOsBkhf42r+O70EGSGuDFv6uF2EZC
c45oVleNFtGftl39rmsCXNxQ0cLORY4mDKwPTFicpauQuaW5U776A4owpfv5ZiQQ5lCoKMvhBt2O
E1cgqaZh4Xpdd5R11W8w27ePmaiMhZuW+jcfvEUu/OyXJkcW5hFnaEyrTigGnBHv++Gml+9cDXlg
2bfbwiVdNmzuaMs6d0GaUSRCH6rz/M2OlP+Ows1cZjWDThrT5VMVQVzNpq/K8/H7Eo1LEhjjGqMo
XxodiLivugcsubNOWBuc6JhJSkOpIB1FWZiFs9kANGvtFUe61V85s8gdfUIb4I4dq0NjeveNI/O7
7h8H1MLsV0+Wbk6nOmz+egCQPLHUjSfZ6ObWsglGGEyyBiaL4Ffcn8AT3HhXD7X9SMsAdgkbLdzn
mvWYtIW/g1QHrUCMn0oY9U8btWMDQRYnuudtVNXXAHAURnbq5Be8ZmjGbFM/VKY4py1a/CztAVUM
ZrfPHT8GZIT4YyY4Fk2Ufg4Vq7o09HGtaJnvx6x5YgUQHxCwvWU5WfLU0Th/IJrjo20C88Oz+Swm
qRGfcfJOV3JZflHg0W3r1bNTFj9Stxs/3NhIUe+q5j1kHgDVdaje6BeagCdE9sraBtcL/fnMfKyX
zmwryogL32HN/7S6JPhhkLreIqf70DIb9E3YGBeo3SbGBX3YTGxCnvqYf98HlfQlRbgUPkD3CQbp
aAdyN/mmQ+poWX7QNW6ysfzEZe2tdRVFTKzjR8eK8scJj/xOTum49E0je+ySialcFa+7Sc3aabi+
g4thBEnqq19rxtEuRbVEFkkMhU4W3a09mPpDSP8yHe01ugEIK7Ppgu0QOVBuPJ5qt9TOKSDFBXJ2
iWGPwpMUBEThdveS0FtbmUMWgAkxYHNoBC3P/oOxGKyHFvvvvtRdQK2J2b6Z+M5pQldHg94a0CWL
/DQHmos0Ezaatjs+O3G/quEvvI2AGncVLcs14yTtTU31lzco+16niMMf7XzcHqbaF2uH93lnNWn4
zr+B+i4mGY3TClAjgZq4hLS3WPnjcuiY+dRNF7xYETac+acydwH7U4B9vf1OOiAMHyUkIl+ibwus
Xzi+dirDzImSjYYL0YYr3L9i63vEI80SGYV8ZmI+u2SwrM5k0GoHP81+0SpgucCj8J4P+pEN8edg
NO2dlZramm1Ic+xrQRhibHnrAFpf5VHoBWLp+M14ogUsMd6jJjFs2lADreV9TGrHNkS3u9M0NI6c
3OG29plMp1V8iMfIO1iZA/jMxjJhhpb2GKlvfHvWjk65txpo7b0Dzo4WIu2Te3ZuaIYNTV8x1s73
c4snHoJpC0bXm7vl5Q+zK7iATpq5ImSKN7cJrkUkLtU4Z6gGylkNzqUgVnxlWyLjBA93gyrEVqvq
fdgFd8NknrJ2IlYMA/QyqKvmLmxGXBNW/FFWeQcQSW6D2DQf2ha4YxaAEu9Cq8UXaE0roLP1XRAn
DOdKM1kqZ9x7THQeboekF2rBpTgA6o3rYuxEdWkaTn7S6yRgDjLPE4PTLZnED7bJzD5nll4QE6k0
iB+pJbVXLWr0JY31+KEhVGej7eG3ksOctP1Wkc956r+QTIP0YfXSYhoHCjw2lomd15dkOefIxAW+
4C16kdfANeyHNgyIrpiI1go5aXcJb+jDNBhzPgaWEQraUxSmJCLzsDc/39S/GUQ9GoA60fMCKaFj
BIGYEZfoi5+iGW5Srl0SGs890O0UujY2rOCHbbbXUM4IOux0q6G35m1+Z5IlPRMdhzIhwi8fj8p1
sS60qfEymXbCBpE/1ZnUucwJ9CWJ+rOw+dsGzyeLDn3qgmQgGzhKXK5FXFhnez7cbrE6qfWQqYxt
Qe7BVyVrChNVc4nSUcctZCTwRRJ2476+HVrtV47kZWHHyaeX0NpPkSjHAxe6fgbkqGpgFlTy2oVB
v7VCNPK1r6PnboN9lRXDiij4cUUf7DKZZnKI4LVIYRHqWJvGukK/+Rh09z0Eh4MhSBPTc/M+onf8
iunasTQ0+nU13Tle9SNs8XBSQx7ysev3bHtAHXnaI9eMU9hN0GDcytxRl9DSKVvxaN83Kl9WHTIT
FdIjU5XoDhT6BICglN1aaf05ETYMEEFtwAIc+5EJml1M94GM2GZK13vsLBfVdO6zLfQRU/dKLmuQ
/i+g0EgzyOPqoqLhLQ2InmndZdq7eGc9DR+UmKKT1yL4DiuXUEj2mC91ZdiLFgX9Wz1gpbXtMNtb
Nuo4thRcAsF/a2bjnKI8ThZEwpFeQw2l3ReRw262SOeGLuafEDIrHZP6jfHPJ0GfO6gHziVGUrdQ
cVveSwMusnXuA/K1jW6ErlahTJ1RN4bbP7CT8PaQO7trPB8ggkEcLCswxpShdQl1fdGU9bkQw2vs
qWArd77mkV7vGk+6lnrXnES0VR8CTe08OCW+FZw1YXb3ATOMbYD5z2B2RTBL713JIfeulTOma86P
D2YkUHOFIFwzjJIrOzD2ET1S5bzn/SDs6TQF7HFdDJAbnqGfrNa5G2n2kxlAvrIziOdUCHVU4Oev
nYbMW+f3rm539S4S95LWc0MxaquxWc1yBBaXZrJI0Cr9jTAfR0vqG+nACMKev+kzPbq2O2ZLNtgu
QgZNy/XOgc2+l4wJEsCQYE8irtmttCnxAnLY1mKG8lbkrI6N3kMCwIQv+5TZlAtj2NSwyljDDxl0
2YHR0aQtGq93lrZdXx1hOEtDNnxTSLwOXXJ1HUqJZ7Vjge/NsdpUSMFXBXv7qwtya4FrU22nqdrl
I5SXsLSIHajtij9k0lZ06LJ1xTSjAKJwp1upvFa2JUH48Wrd7t6e2yYuQq09npF2VeW9vJIw7qD7
gnWS9ckqMkAVugLTS9mkuPdaHAoTI6SQ7eOlqLzgYo3TEp1idnVkywyxc+6YLg3neOrPSZUjZcFX
S8fve6gSZ0+ykri4dU8ab2lcI4+DBwL22HekV9dEfd1ekoi1aq9b6MZJ/UASyY43IGdp14RYJRmu
oNvi3asMSCF2lLworx2PUW/2mFkBsNZNqjGb4+A7WXFqhvrSx3VwQvS5k1b6kxDQaBWA9KajWzrz
ilcuyf6pk+CC+csgwssacVKH5TXCpHwXAbJOPL24+rZGUkHwUytLuJxlAiI/bU5tBe7ImmNIHcPf
tGlpX4tBl/woDJbBTwP84b3j4YrqAl58kfSKKNl5ERpR9iO6vcYukwOlYQmYtCBCS/fV1aZNmXAO
JKUuagdjZ1HZoKcY3vRg/pS6xRY5XoCxlT+97EoSTzsYUi5K+VxMpzLTTnpiNPiNx/7QNyRnKDv4
dlLgvbU8OAEJXvgCnWuaeEycTQVCIY3d6+0xaQbamse3dWeJhVurr1aX5uH2WZ1s21xTulmr211z
/ujmcktH0qEshjxY8P50fnzf9exQmrLzd+O8EuQdH4KOfeWD3Q/5JrSdTSgrJquPGXJIDRz0RxZY
P0JXcz69wX9u/Lb/Nomu7sIk/2mH7q6Jy+CXMMxVMLVkeZE4yklZIhi13jzE9cnCBmdf6WCAXEDE
dPFHxINpTp8QsUhu1CfTD+IfRZw8+qPdfrEYfnaF7XwQNomTa7TLd65nOErt2npNpw5MZ+BVLwLP
1DIiDvwp0Ui47EXTP8YDTfOEc+ghpqO3Qibs35fYnNbT2Jt3Q5fWG7QC/aUbZr0LCLNziLV/60ld
MmRBE2CW6BO1CPkEWzJ58JUamfXZah/43YCBaOp3dSKnk+VaxrYxbQOAYIBx2k6di40YeYNkXbsL
qRo4+b3i6oBAWVmF3z80uMu4iKbuY23HAuBmWTz7RVmA9VUGCmKk1qZFoIeWcAVDf2gA7ySRp4K4
8Ilz4d1I0SQHYXHVazn8GGAm6RiXfnVOunGaMGK+ldF4ryC80abaJb7D6x5Na14VLkXgLBaGqZdg
FQud9B7ZwWYCeaoG60dXVvdz8NN3mmqvBCK0n45JkVo3uvvudIifKhkhTdHoDrtWCl1IIX1Efdc8
839Rp5Hi9YTZDztH1ZkPNR1V8iA8dRXQ8NfNOGT3dlvGmy6ItYuZDMTUI0M52zp9I62eu9CWpnYa
i8mxgPy6j3DuMBTKkUu1GazsscyOA78Xgx7iZrge2rbPVXmeMLexl7Hri8TChvK3He4wLAqYCtK6
T6s595h8uYeMf3bV97V8VBHm98Y0zCchII+Ygxa/5BKonHKi8VVY5QBTw43e21k95aL8/Kjk9EUA
aP6Fe+xJCiRaYDTPyirHnz3zWBAWtJfdIGAC4IDllOPr7697BfXEwC8VIJTifKCqt4rVwEpJf7PN
mSR6zU8RCtLiY/TqpvsUOzKGrd9/g3XqPkaN0aAce//Nmmh6kSHdvFqhqRH84AfPbWUSqFRpw1M/
0nFX+pg/ml06rGSX+FdcwekaSo1+r3KHDCBfNHdtQUOktcbyouM52Kq6gnsgq3hXJkF8khlbJXts
4yMMDGfPqD452IirD7S88/0Yh2QwokLalTkq61om/VYyDzrX2iSouER857Mcb3q4oPconuU6r5z+
ykzfXJV4Ch/8XuEOm9LsCYUdmP5RH55b2HGQX0ztxWLXuZCe6N5MD6e8tLvwY+S0Dj1j+kzC7DVm
Efh2tOkOxIL/w5IYgiNb/6VPkGUxfaA9K6jPsFMkzJeXv7/8vkPbKZjFcNg4K1zeqNS4MvYiiH+x
rTi2Tq9+1I1/9YvC/Cqt4N1Fe/1ZazNnOTL699qc5rwBFdLtQTPR1W3/kvsoG7EVJc+2PlhMeiqK
U7QeKxYf9RDXsb+Khim5ctkhtKFHiuB60Gu6LD10M5KwI63k2MbmH7fsBiSJiUF5+edjt1uO8ubU
j388W83f8pev/Pn0Uhs7Z/nnM//2axRNms1kGdfff+Kf33d73u1ukJNFwYQIzzhRjUfy8MIjRos/
Du4/buUQ24gZbRBMVlyUB1Fespb2UzVGR8Fs+S7DMHUKe2tzu4e+GJpVTLTwkUSIkxlG7d2EJPeS
jexofPcua0vMCgnnNhAb9w6kLXLmCnLj3MkJt7cHvfjUzkbUsdCzQxMFPyKqWA0HMoBsOVQEhHkS
rqSec1ktq2vmpYLLcskmva52jggxac8eZSsLvwcUxmuzsdGcsEGLiupZdwvnBMCasKT5LiJC59KW
9tOtp+tniTpxZgeX3Ktfq8jznlPLDS9q6H/UMNWWOCYV0Q+Ws28kNkazlvWrV2Ed0dFhN0aa742w
1d9k564My6xXU687O9XzuXIKsFBqTKG+1lJAK/WgoNrjL6heLSN0JVDIVSZmgET209okadtpIhKv
KtZvRp9vA3JsFTFX95KtK4f66HBJusj7HCXxMiHkeaHm55d1x7QGCrdGrGtD9bgz2AyxcYQJp5If
IaIFq0WeGzUYSWwD54nW18nSk3PSxmCmsN0jCYYjjxFcZRdNWP7Fmpd9cwyLHSE8AxlsdbgyQyJN
OhdHbmxCjyg7g7FzldrL0gHWH5ZcNkkzJph5PbTEm9bdmKzNoa5QYBLlKrtuTgTD85wUl5jo201r
fxlad0n78DGETskaiMmfEOglLKpwxZSVzpVxtekfPMTuV0Eds64UD9LvMx5CiZaI/MLXycETyKT9
Ff1VsywcG1NfU77RcaKD1oNzUoNz4NJgreIOgI5bFdMudRIACEmA3xo2VNhVa5LF1Wk03DcnUAAS
Aa2lpkdvidkJ4HwC5XzwCxJV9KIY8Ghz6Q3XRZsXAFeolscoP3YTnm7De63SpDrYqGCPlmnTFxil
sZBWAzrHBlqYBuMEkYh45ZwWfmuTwkD6SY+qey7tFT9TWCurt9G+pYBWhew/qiElmkZ2b0YPVSZ9
dmOn/5lNhKpGqv9IJ9VsQt+slxGunWWiEZYR0e9d0Jxe48l8FNWjrgz/Dg/JtOltr0Fjz7xTt8Jt
2QKRd9TeCduPYgLImynxlFW/gtj6cJuJrCGAYFuwPAe0p3CVi33VtiVIog4Wik6QniHHByQ0xqNn
VmvNUcjV2pSM1tpba1Qftd6SHyE1iOtumPN5BCJD9nn51abuRuT+NidU6oEPiDpo1uzQeIJ2KV4H
qOQ9ulCX4ciX5eBR98YyvFQRih6hM0RGAVR/maEP+k6qt6x3kXg0xbaPzXbXx2gYA6IYQIR5H6E0
eixa2rRqcojdQaHrD44lDpXj7wGnNp+lPpc8KInvLTay0PopGtpgdPc0W4w1JIGDXlnas6h1DaF0
ILE6I4+tnMVA0UNnZWJwAiwoRyG1j/HYPIdxeLl9LTbwGxS1rM5liUqzbWgwyvqJAHjtvczYY0m3
s6+iTrWj5pOSZI6SINS83qZCfwEzRcFlZ98I2KaPTGhUxmT25X3gvU9au48shmlg8a3n0fnGB0vS
B3yBhHcGfxPVh0mz5hdn/zEyDEgHaP9VmDUUeCDIXTJ95HzBbaIZQumM33NxolqtpDXY1PeuH9/B
6ui//Sl9JsE8/QqL/MtXnv0RDpT5eJdZoyxv2ICPyQ+oafLD7VZvo3onk8ulRT9/5c/D357zt+/7
y7fcfsSfXzbqNNwi+Dw3rgzZPIfhimZKeYjnQw+iIpubK3/cv90SbVhi8+YxcxGPZrNOvQy+fx6V
kD6RAB9MER4x4DeUNdl46DRvOKQC0DmoFLBLpV0fYGjU+rLpGmdV6wQZdQ91JvSjDmgJylAlV1VG
U2p8tLKJmtqZKv6IMebYqTnQPmm+gXY062EsceLXc5K63daEr99uFppRHm63/v6V1rb/g+f/5dHf
b0K/eqxMzO+B2w2HiQbGIfRAYxLNt61ai3XW6arD7VYbR/w9/8Fjfz6FsnfN9k/uqvm1IS2ESO8R
5nGbIZ7QO64VFEYjMHm7VPVBzIff7+u+XpPPk9QHDRc/QQUjEYZW2H8x6ZOHHll6tjBur83tgcIw
2V6RgDWGwd4owoZ+oFAHLwEDpCcRiVBdurf6pF7D+cC1wg+//bJp9OtDNEkWx6Cxz7fTo1JxAeCd
c62kZjvAxG5Zl4+8A6uiA9ADafToW3xOXDv5/VW6vVTG/FI1155GHhckSC2+Ee4Hop/TIT+EVjkd
Jk0bUV65GdYFSPCBbzQHT7mUHDJYWKnmL1p682tXpVfc7xgZ5qSORjFtMzvmbg4yqF0hQnZBknx7
RXRC7DIDixMdJpq79dyBTmmkSyj1ssCpw+F2qxnIKi3CcYc+oz1EYd8ebM2yyJibb94ebELQR7K8
uvD1LVTeP7BuYiptu6/W1uK1MaNME9mmW7/M54wdF02+R0yT5U+fInHfJ914lnaNAqvsYwJX0znk
IFDvnXA3Nsq5744IZmb6yfBgzMKBwdmFukema5S611rQ+IKDXwW2YCDYgkmEDMwa4aMt7glWJC1p
fBNGtp+GPF9Vo6afSvrmMBQrCl7bFqtW5sE5ZU+xHHVBZBICgyawPm0D0gidx0WqOeG5hSN2onBC
a08o5K6CFcGJCOcvUwX5HWrl2Xn9Lj0ACKlmyrOPXeDOaECITfgNwl4O71kVrrxaDwh2mvFANiCN
mFglsl7WCPrU2tX6lzTBkTJYwS4b63ODEH/Zu4n8ru0LFJn4y5+j4xCSY0pBzLPW8w5M6HzG3k5b
5vze6r9RAf8pVIDz/0xhXqv+s4mL+J9YAfO3/M4KEOZvhnBN6hRW539iBQj9NxeDvu7j2rI8oKR/
sgKQUv8GVcCxdQjcTNTJXf4TFmC6vwnD1X1Q3S7npGv8fwUx26b9N1aAZ3qG53oOg35+qq0DM/hr
DrPb2xPIFx1joyIZqAonj8WUSGgU3slrzhDvMIRoSRYYGq/a0F51ZNJc08cOB0yMzM+GiifIfrQy
PV/JAXFenXh3yBCIem1Nd+dpCmUrfDpbq7/ybAqOmlUsG8YKhzGm7aRpB4oHcWzuxnAgd7X13FXY
984RTTxljIbUqUrNvZI5ZTa0J7/wP0rtgjwCXOqUW6eADS8JpFy6fGOgy1rYuyh7GKmSj9rIIsvO
cjEMXbm3u/ZqO+45UNO40YmcmUWTnrobdGS6zHEWget/GlG5zpZyQGlZTMELqhFA09NwsYS+GASQ
umogGBo/7io1VAwNtUsPliQddxIMfEhYNXQWCqs3D3KwPod0DqcBibWu5+v47aC6lstXCEqMnL+f
utmvYADQeysbokfmq1pjM9QyfNBAgxNsXYG4NAbet5RFuC+K2t0Okd+iO67bg1mgN1F24aHBIizB
iPpuLwwGjnGqOwuuNyHJijO8XyPwdHTG7lRNNEITZ9CfMuOhg/4EAW3WBlj5MvKntdThpmffmWFE
JxEHW8OQ1Q4wlHtoU9JZA58Oih9JbekaWkazI0HRrEKXrpaioE+CdK+UcQd9FgyxGQFrrXZA2kG9
eRcql5NHoDzJ2E2zTBAxnRo7OphmKvdFXz+1lSG3hk3+VyOddA09uzwX82EAzyImRpZViMg6iGu2
kg1bC4uS2H0aTXhRMRK3ravpOnNJklY9bT8mxHkGRmBdPYjlykXnxkt6Fo2ebnIdi22BdC6J0mxv
NzZRYLFZIGzmJRRCv5YBQ09Da7+cpoxA9j66yZxAhDhN4YmECOijoe6z95jxZ1eQ/VdNKJ1VFm4C
4FqOU7WPHm9fToSiN7WrNp5lGwWDvZ7W2dk1M7rT2c/Ir+Wb0U2AXStAb/6s+k0H9WIHdAnrHrEy
ZF59/qm1Szfc8Yxq3dBF9v28IrQWaZRtf7MfPo+IAWlXj8kFHi36HDQT+yAf6rXpF9uWMyc3EEJn
8+nugC63SSZa1Y0A+UZOWxj5u9rqtxq5Lk9doaDoJR4um3vElortz9C9V2a9zdioXCLXOOC3exSs
YItOb34Y9M06rT5Hdu2sG8FLm8aYcnWCnCV5OkCjXgcunOhmoTZN2ux8wEkfKXbjUaPwjsPw4Q9c
NYLAqbKgx0SHfh2XTX1H79Ld90Ic7NlgqUUdf7c+nkMaiowzHOZBMubfcC3x2UUDEoWObr1VsRDh
ZA5H5e4qob8hVgngcTVgn0kiHlJjo7X2fV4XZ18riX1nYakgHBpkVq6tFBiS9EraDeLKxKo6x8Uz
Rnr604zTADJgBvIZDowd7ALQ6OaBKCL62mwX08YZVqOnv0xW+W3ker12bXZzOGjKbR6Xv+IJl0/M
hu0FxwUkxyEejW2cuxuo2M5z5ZNP6U4fhmXpy9brn9IS12aoQAiFyXC0YEkZJGcIy30tx2FrStr3
Qd+bj+Cr0oXfB299WYpjVZE9EtjFg0D4OCJgf81zbyFLQE5Nlusk0iRzoLsX7iJozitCO/Y4m3+Z
PtRbX8CBYm68oi8X7PjNCHHI92rYzK46vX0VBCLHSDjwqcxRCNkEHtwrnnrMOW6FMwZHSk+xHCDR
sYkYAou4LsZa20DGnYApL5KeCwPG9F2SpM0mY8zjQ0HFD4xrGCgMRj8GaUdlvLotkHqoJ3lJilDV
RGLfinCne7W/ChNBHgsgvELVZzNvk0PjtY9ETKREJExnw/fOIRfh1diknGMp/ZGK1k9VkhcxjmLY
kKXG2ka5vZ6idefU2s4H+73RRfEGQ7KcV4tkJTANr1xpvidpBeveVo98DH5NQwzxcOQaZYTsadJ+
QdO3PI0joeB42ZZV5EQrwyAbYqLZs1NYMTaTkxqMMeOvKPe7ZQzJc1l4iGfQ5MBaPzAW9qhea3Mt
bCKWqik+eQzf1l4V2wuPMC3aMcaGZvI+CsbuDpZojbUhqa6QiKMNYX+L3u9zzF+IEkY69JuG/cNS
T6OVJPzyalnxm2LPv3IyT9/1jH4L8uQWZuGC1QL5sU5Z/B8rj4q8qJs75babfNC0tRWbPl3wC3JO
fdEVmr+DhDbJiGzfGiQgxYxcYwMY10G0iQp3jUziOzLY1btj0V9vB3r15JvVMDsZeqsavwbGP+oH
hpZkB58wO5M0mTHCbyaKCBxdqLDdfYdyhaSx/lkv2SoM7ZkPl3mCSLFjBemutpe1i4IZOOzfYDsF
Ycip9ovJBwzVkmCPtDQ+UyjIblbddV6wNV1DLYXnflk6l9vKF2+pHTLED5ipF2RFQIRr1SHKHJ+M
04JB1LCJJ+ctp5DYNH6IpRHu+gJ/69K36RsmVEXCtwiykpC+Ecfi3bS4tgc4bXFtFPd0xPGvqDpY
tF5kHxCT98v/2gL8f34P/+sbMw0nIGvr//nf8/3wZ7n6bD7/6c76VhVf25/1+PBTtVnzV0zWf/aL
f+C0nsYKnNZ32RbN/NNCJLf/VCgDpvq/U7gWP7N4+vn35/9eV2O9/g29L7B0fAGerztzXdv/VM2/
/ovm+b+Zpu06XD1MJoouXymoCKJ//RfD45v4Nt/0HMv3dVP8o6427N88dFSW7xk6e2odQNi//9/3
v6O1eMl+f8X+uP8/aJzel7Sn1b+RdmbLcStZd34XXxsRABKZAC58U/NAFimOom4QIiVinmc8vT+o
HbZYqp8M29FxTseJ1mkUgEQOe6/1rf/x3z5uqtmyu5CsuYwpHLTMus3+/e9NdWuGvqGEXm9RE++Z
qtdsCQ6osP6Db/svLzPvzf8P5+t/XcZQbNsdC5uVwe38fRkCC7CkTmO9bTXt2JL/61jBJqOmVdp4
J6qlCfgwtfZ/vYQL92ZevKrUuaJ0GPPu2VVjbs3wzKne2hIXEd5sGvztd7cejpJ6hOaGB0XzlyZG
eWidFYoXdI/yRGrcLW9AX8AeJBCmfYRXemOm5s+wS9jthj/aVrvxRv2uK94gnT67DXptMaO+o6Vt
IziutafPb0TMGLR/Hh8lQEMK3pRhn2HSDHpvrL8DEZhO9Nu0+abnqOEGlG0TgA9ovIVIWIiVw99w
Ta+8VnwzCJSErBMiI8qIyWxwYakHsGp35XhfmtamsDekyx2nHP4ouuYuPLbFuK4G+c2M7kSymR+D
WaE6wFW+qlS+VTGhqo0r/3Nc/y+HhpjfwvnNuYbLIVFXeGuk/XFsBBbTb0zheasS+9Tk/Y2XH40W
qYGKHigNIqKJfhGcchI84zwBYBT1111jbzvVUJst9jRW2Xe6pNMVOzNpNw7+XYbWlZW111NR7Ckl
GUqdOsUMnMjyJRysrRMPaN3kKRz6m8CNXvQ+O33+zmZO37+3BUWPjxhOnq6Mj7elSVvQAuSdmbA0
x8gDUlmjOo1BLy0arFKaLNamJLuMEuvCTgQbBXHbiEOEbY/QVWPJLhVTgtmtP/9hl8aSyzFfV7bF
WVqdHaM5tiLg8op6m8ypcgqOdqC9fH6JedL4+40CCDR0c/7qlFAG7a2Pt66PkZuDCqm3YbZOdefY
jvXOLB7qEtImeZixbiw+v6A4n8b+XFFwPtX50h3dOftAMNCnY5QF9Vb2XNJ8mCYdYEh8X6XRXR9M
JCXrL77xrSU5KFAVKdLfBJ4jNBZ7LU8QZYf3lOp3eT3ixkrvnC6/4dxzK8G42pjpPC+6c1O5J9o9
Hq0tmXJUbf2N67ss7eMTpj3EOujfO9l+x4fz9vnNYeS+8DwpfegsCbqy+M/H5ynTzE4SEnW2naP5
BM+zCc/M6ccorGf8dhw+Wu8qhM60SmcMXm+5e3CoDj4ZRDwNuM8+vdeGYx7q4jawZt01wRWmFwRk
dsNt0SfsxrH1w5vC8CoCCo74v0pWIwz0XYamOtAzscwMlB5NVbAJM6pffxQzBt9j5iCfVBlGJ/gP
ioI9ezS6slWVnSYi0NhyMp7dh8AlkAhmISdm2IGD3RxzhUU7yhGXG86PbnR+I5KG1WDSVZDlJhDO
IwfwpduFd3k22TSagMWk9c8IXtIaRD/B0ViOyE4CpuGoJ/qtSObilaXSq15t2De8g8Kv5tJz6yGD
7FL09PTTVhwbcUNzNJmi7ifgrGYpmrveTutVQvkfTS4bb3/Q5IZInx865rY0vsb0uqJcD8SrHW6d
viYWJrTfZIfXzZuZ6Dlqc82xotW0Nhg54HwQk0T8LwEZDvjVwl9RG31vQgjraN6SMEBSiMGsNJ5Q
s/7II/e6Vvkhcy2LFi9zWjIUj32wNlX/i8hwVXj3qqIKjzWIFstjK2FvRHZ6E9+qANBKWHClCC0b
jp8C+2JMqAVB4U2Ubg3t3irVtLL0gcEQ99flgFwE1R5E/bA9pm0jFxb2lWAkeVjUwTcvweCFh8+b
C8uzP2u28NAmXllaxEG5pweBPnobRcRNeK5LnTffD0VJrpVQzqYrHjPt2Y0qc4N3bq2q9loz6SWD
T9uN3TAhwqb1BXh3hQqJgbYoW7kbR3uT5vnPoXPfYhSVud7s3T8YSIzipnGDXNJfOjZKxmehhrsp
96qFEebBch5eY9WRf2qWdwa+888/Oneens/nMGmxYbEoXCr2SR+/OXL4nKRLa+oJpRfMfKvfca8O
AjfPAsYUf1m3fnFXDPoeUyapsGN4lyU0nBwvitkGFOsy8Hd5ZtarNraW1Zh/N2yN/PpgovZO2m2U
XacJEzwOUjFkctU6QKuG9tbTsH+2tFuoeaBEbqMrn/3ZHJoJ/Cd5GbDAydSH3wWneeUDmV/qoXck
Eu2xb4W7qK3gpxkgxKxrlhW9g5090DPpRb6zw+gl00CvaeUbIgkScHN8en78u404dLWYQBrNfKl6
numYTPBDpl0YI/mZ5M3YD+RT03y7a5XaFRlGZXK8BsCc4U5z3VOscDL3eAdTN0ADBAbLBhtf5eOi
qAg0c5PkbUIhGYd8eKF/1wLhX45F+4j0WsNqbCXmFk8g+TwT8aFUm+HJtI+fv1Bj3kb880JtKahN
sFrgQvr4QkdfH+QEhGxbWsVz2o93caQtS9jFddYtohimseynHVpVomRharjXPXKY1AkRs/XygMim
pssrd2Wb/P78l/258j+/zJUuxij+ov7+8Zf1Bl6FvG2qbes0D5UDIb3S1XIv21isbJcwTpgcG8le
oIOCM5BGQK9tH1YBQzNjzq+yEYQEvkYruR6yGZSa4kxU3z0Biy4DEwSpEqqEDyRE7763WC1IL1Qz
uD0+0HAUtIM48H5+T8alBRkKFPhe3RE2S/LHe9JFXhlFU1RbkxjDVVDoqOWcgSo0NKeGUA2NyjaR
NSuPTRKlDoScKo9/aC5xQyBESDFgGHU3n/+oCyPAMnVduI7FruSf3+RNtWwSbJnbKbNRVZbIQxPr
3ufwY03WbegVvz6/njHf5NmLBZcspI041DHIPPn4EAy31NLGnaqtr+dv+QzarAVpZ7X2rTXVIRHx
o1cggY2NpSuy7ecXv3CzXNumbGiAFWRgfby2ltcR7VRM1S3G00Z1jxrvwFXRldUHI5X+Ift/eOXK
NHnjti4Nk23fxyvKnvNuGZe8crv4jSeEkkpwW0U9QpdGrV1o4tFgn9gwwNPH4TwlCLZmN5T83Rj8
C2n8xb7p4hOgzMPBzzZt8/yzAtHRgTBkCHb1Qc9OGgxcNlJLq3ZPUTBuPn/cBk2wf981/TGdQ77F
wD+7e7eFVuF5WbUtJLA5t11HfX5FzPpicrRfk0zvbCN57vv02UmD12YI8VB6zvLzH/HPUYqJDdq3
ZFdPx9hW8nzAGWU1If4vt3HVkxMKzHDRtd2vONhZeWEshSLcMaaUXEKrimxwBHX0ZEfZz4xcxJVD
mxvlZEQtjHK+PSLiNkg2LzuDkNDk2TIQVgMPOFjECfl+DitnvFYTVTPQYbciHGn3+AmxuzS+y0Sj
0A0rd+Hw2j+/yUtTi8JISSlFmjQmz0e2arXCyfyAr6qw7u2AhWzIjPtSQNTqrvqW2iE9+XFhFcEb
JbVb9gYPamTIeygJgumUk4v2xU+a9wL/fOeuEpYpdYMO5Tw23n7ehZlPxcX47zZh47Lq3ZLTR3TX
uP1WuvVt6Zn7KM5fenAxaKUXgwqbL647j6nz61Iidzj0MMWq8ycxkrerG1KW22RyD2aZP5dR98Ul
LhzllGDm4htS+GvPT4s+1LPEm/pyq8ca6XuGv7IaIAhlYDerWmX7NuRzTlKx//wlW5emzr+ua5+t
H2TngtzLRkyhWfzTt5QgGiV/djqvWcrpqumoZ9c6Av9QGTdkcbxVSp7qEHeZLUNOzqbYkPnQrglm
h2lWu4goO9bVEgKcdGj+FKIhekv7VlGTWkQeokYCHZesoHst9X/QVXgLfUK78KZQl/ZuWpk+oYAN
FwV0jRF4leMvDRqvZcq65uXjxgqSl8+fwIUFVAHvZ+upjLk6d1Y+GGsj07Ou5VPW+EaT4boX5UlG
wbfPL3Np6P59mbOhG7eESKgW7DClmbs0i8pFHt4P01OLwQp741qNiuLy7Ev5/LqXxtXf1xUfP5k8
qdyQ7S6fTNfdZhSeBm9N6OMGxuney4ZN4FRfPNCL88af9d+WlMeMP6v1X19pb+tmYCV1uc3zmJms
PuRNgAmAE66zNY6Z33LaJYyy6ojEzr8PvdjGMTmpKKMZVP7d5/dvXjhfKBg1nFWlRR9Tnj2AfgjD
Xi8Y4KkNa3VmZDNHIae5rqjzUZoft22KAkGRvFkuEchW9hysQZDpgg4RETLMbBguM6pz2e8iqjax
mZKXjXC5rh8//6mXZpm/f+nZypY3eKew9ECmdugO+cZ69JOrzy/xT6V2Xrgcy+VBsHxKtCYfh0Om
WnMAW1JsO0vusoIcEgyGkEDKU9JgA4I52lTezo68o+jF70ByrBnp8uPoXxTOdRn566IcVnmg0KQq
OFeDtRJWeU82K4HSfMhVYJ2mkj4jUC5Wqrf5Qyr16FhZt5/fyT9lvz93QvOOlUCYnDbOajXRQJ6g
OeAcSwGgM+E8Sw1vo5ltAt+4SqcShUPwltW4+ybC5eX4A0XebAulsFPa+pVQqCZr84vn+58K8dlS
QQ3SteaEVeqss+7n7yUKhrKlSNUrtlhGwPun6ibwqVcPyG+XWm3fkGB85dg5Dmh3uoX2yhxQDzQ9
OYw6Tv8eEVqwriZ3I7uezWNVLPEFdUTmCDiS5SbuEDQAVvUWgUU5wMipFA928eTXCmFAhNywQ1Mv
oRvSy7rPyKheYSlih2Lp+5Bkeb2jbjI0A/lOQCKa2PppF7AdDQt7T7YWprfr6RiL5lBWxg+UihHn
Gv5wYaP8z5igIksucj9Z44zY23GKdHR2w4warUCCtnOd9B9f7snwmAOQi5NC67+i74fI5zqZqXap
5tCf1Ncdy8Cq1kjwkF66so3smIWpuYLqC3EfDJHWpi9eOwtDs4cgmgi9liTFNYonWcJX2wHZv52G
4lpXVOfoAA5dvzO78r6wXD5v+nWhFaySAVtBkWykBIlEXonQnG1l80jzMqU2QOR9UtTvvpRrmeeY
XstfRHnGWXQyYSRGmXoFXLfRg4531e4SLbjL+oATBJP0Imy/p5MiVCvgBolYzhaYrcGHQQjiYbV7
5iHcrdxwElHyQWTZAoel6zx5Bjgxd6+Q+G5ES4B6dtcn+bs3wVfNotVMRrNn/OpYdkAMCvnotP0i
q58MEB6L1C5ffGKIsYmmT50XnzTdPjY9OhvbQvHXkx44Cfsoah/NQ+mcUroLcOhf/U69EnKkLzyC
VUafQZE77QvZZe9xhYep9k9Ecy3DeiZDIoFGaR+Z3wllz6mEWPo6jbsXHE/uMlQ5upkANtIvwyJl
3Qmik6E53RdLlnFhIiTyhs+HrpxLSf9srRxcr/RqfGxbsBaLIjfXSHfY7oGXHaY7o45u0TZei/aJ
uvC9g/fmZxNjG3H5hL6YY+YLnX3Mjs5By7BNQ2f7dzYjezOHNNVH8iGNMMQLYB85Bh7z6ltRyaPX
Bgeje8nzejm2+aEYioU2fP/iF1zYnvH1WY6r2PPO5+mP04mN9paQ7LLYmj1xok70I3cwFDTWg9GV
WAi9DYDWOxEWv3DofnHSsi6c65ACmkKgKXQtOecT/T2VWVWQ4HCgIQXX0FwNMcdnikzVou30W70d
XmDcv+cFXn6zfg9JEDZK6GKKIlj9c9QBkI/l0nox6ybeqi52kW9JKMhWj1jL8u/whL1HOqm32GXv
conthlLGxquNx8ScKWCmu5JJ+47b7l6fElh4StzBRa4OVk30JQqrlal8fH6UVhGY7BlI2xD5rGd6
66Yrxm0ZQZ/QxnQjScpz5qroF2/m0tMRUE4FiyhtrT/n1L92OaOTxqPrkh1ak144FtEvnBbLTmDr
j2rgsmX1PZXlvSnpBY7T98nHy+ODLQ3StYvmG+HgkiiX14SH9sVJ4tIPQyfKOZz6wKwwPXttfSns
prWRGZlA6BJORQV87h42kn7T+wA4P38QF/bPjtLnBdjladB6/ng5URdFC5Aj32o+7nMjWVel2tiu
+KrNN+/Tzr9FllQSthzLUOb52a8J3LKNKjLzdJESCx0ecyN+jKPoHj/wAcrY4zR1162Q2SKerOu0
2tuVeYST89UKf+mLVPP+SUdr64h/dlBxlLhi0PNtUeG/9UKYw0N1G1oHWae3Y5Ddjvm47qqGaTvq
viiWXyp0ORxUHDkfyZWyz95t7FQOjQEj30a1Psvsh6Op8hOhDevOMG5yC6QN8LBMS+8hNHxx8Qsn
GAftAsrdWWHxT/W0HekcQXsptolUt1rUxksLyiEdiSMhmUh47XtRqvso0H98PsAu3jSKCeWYCJzZ
xZ+NMNAdQY7NqtjCyl8alv4UIj2L8NSqUGzB6HZYv8FPjEiS4UE+f371Py3/s3FHN1AC90KSTYv5
rNQTs1VBThsUW7eXTxTBUNIW4w3lz9uuol9g1fIVWcejqu9d/7uPkasuuo2cBJYbOnlEWpA40X4j
ztNeNiT+KFBSZVKbq04kT71XJuuhnIBM9CQY7YrANTe1IJo4MuS+LExz43T1i22xIbOAHBPQ8xpQ
cSfUm62NjDzkmyZCMuM5HUi57H8V1fQ0eO6uaPwN+sefRl3d27F8dePmpdBltGyc8f3etDUmpxtc
nNhf+1ouijTKV6vJZSeRj0zgYJsAvMbOoWsffdva6/qqGLbNBEOlxIe/pDtMPubID8oGdyXa9hky
3i+pi3U4InvswvL+87cgLgy+udqHbobqi2lb80r912wrE0sVLoRUTnG+QWmteapLoruCOqgWHYps
pINYnCM0drG3BUttrooEIEkBIwq89UtDwQ7ejnPUi6YimwNWUwN/0yAGspqy7aQ1+bVJJ9dvWE/0
lqTloId0LKsd1NobzktQ4eatbGE2G4cWT2i9+iPOLA1uUZoux2TEt5cxJIzGXrZ2ZX8xp1867aDv
Nx0HTacl0PZ8vP/GB24Xk626FWH6iin6EFtIN8vqkc5TvEJccxrK8KRb44/CidGlK3VX6DhB5hQH
cTIrNS7rNNW++FkXOioGWhIEM65SyuU09vFnJckgzWqSzEfEbC79WpzagYHusT0fawqhvmG9lj3g
dkMSnmQyGrOevDSHBtEabej7FItrmeZPXU9He3wI+OPTUN9H6ByVo9JV3vIo9djZmnWPF8hKDphx
XwxFqWB4Kke4o1ZC5tHng+1CAWPe7QmBVQE+KjPKx7tCw+OXdmtlVHcbrJ6ttgzzHEzkBHapCklM
6qNnKLWklfDMceLS2e0YTYhNnptEPIUWAAGKCl887AvzoGFY7EJhwil0POcrT96qsnGdHgE3dbbE
RIofsqEwJBNLYDD49b2fIxQYl2zWvyoj/Vt2F3A6dCSes76L1XeuM/31AaLlCqTsiA92DkmL9rke
R4wNhx5irhFw7mgUhgx5lUrx2MyFAaf/oqn0TyHr7AecVS7ArGEO15N8S/TNgYSBRTHbyAcm/9Rb
qEDuY8v7v93afLzkeSfT6cwksEug6rnbXUeomWLCG0008F+Mt38mt/k6WOxtVhmmN3V2zPAJ3WpF
xLNtvHLvWExZQ8Rj1Wc73UCGhFo53vDs9MRTNeMTzK6fTWftLGwxUbl1cfZNSf4ok3CZaXedlb58
8fMuPnnT0Q00ViYHgrNzgDk5LU6DiJ1XosGbUlc14SJIVLY1/scE0o+Os75z3dupWoRGtGMqWEGR
p7ntH4MYD399leIicOvXL37YP1vP+bmxBzNtG0uV+0es9NeYLHAgoLbw8y2pwAcM6OiHbeLu4fEO
5d4SBU3xw5jJJbach7Ip924dveTwsFT8WFER/eLX/HNqPfs1Z48p0rQQFT2/xg+RDrhshCFYUUBf
I18HMbISSjxSKbhFtnhAk7shvmdXhoQnHj//IRdHk2XYSMJoTdHr/vil+pmNPDrG59E5r8FoLtpa
7BpjjREdGP7C0ehqI3j4/JrzvX3YJM33/tc1xcdrNnhO7L4DKVUibO8cc6G6dgU+b2ZS/X9e6uxj
8XSP2ErfgV4FeSDvOQt4DVqbO/PLBtis/b1wV9JwWd0Miyryx7sSVluUIIGJyRlYvQanWUXVcIC1
vg7KnyI0bjDfXkN5A7+NcehKS8u3sByPMSSd1lNUvdIXvfN/DbbckFnF5nppR/6D1sFWBHf1xXMx
573/P+8ALSCFbsd0bedsLU4rNnqIDrMtQpLdYBbbYbL3Wlxvilo/zpNIX8plp/RjoG3tzt4XgbfG
E7IwYAQXTfbns00C7zbKume/XQq+qZF8DrqO2iHpA/zzWrRBar8WLYU2gq0/H0IXZ5m/fv7ZsLX7
uGvNlCGkJL1Dys31ErvEseuIENDjNbjgL76TCxfkYenIvSju4OE6e15BFOpZnfN2uxpORCzR929i
EAAhJ+ZxqDfS+Eo9+e/GYt4YIzxhLp0PsfbZGmblqo8am0v2frtx4XN6HpSwNl9ofrkNaoXnQ206
M711AOb1XX8X5s6VHQ/rqnudxLj+/IlfnChYciwhOVL+oyOIRvqQSeRl23wENosgu3CsE86+QyHE
FRLpVUqDJI+jr5a7fzoy82RB35yOqU5p6/yzqhGrIWrjTYcjB1al0nUwgTRuwTICYRH5KpnPG/I7
Ff5liNvl87u+tJP5+yWcK2bytMJ+3bCcsWs/FiWnrpIqfJydGq/Yt7hEFpiAZqYx2TA6TJstaWa7
z3/D5aH3v8fB+aeKhVWr0p4E174vb4R3E0QvDoncxlBtIBhDh28On1/wwvzMPTMnUEFxUOac1Q2G
CRthkbE2EYmwThpv7fEd+1W2pBD8xT7t4qUMA0U1pTGHk/PHSdM3c/AJEfdWgvfVPUmVQOzw961j
zf6qFnNhA4DlgcbtrIUxMU5/vJZFyU1vPKY8sGDLgIRHNuxkhJlyhRJrL0p2VJiEW21aZhh65sDn
MgAJ4AN4yhr7PumqL6pUX/2gs8WpxW3Y63D0t2WoqO8pNmnYJ53+7vPXeXkMS0ph9KvRJZhnJ5QE
takCIsgaH0NQccN0oef48kI9PoW23NNTzxcOPRTHzL9P6ckss3VNK+yLX3HhQ57dNgJniz270s9m
UHSWCmIfh1JYzeSJIDp35hzgl2oMcHs2hxivAeCRtW/1u8yNvro8tb9/lzx6mQ5HUE7FBsXBj++/
o6iSaRFVgaHGKApLCVl0foNpDX+jbDmkIKBCxm1sBbygyeBvQCR3NZuxopQ73yofNAEQuAo3PVGb
RiGdVVXT5ioIX8HOghW1QDmlGQomSLnvlXnTlM6NOXkEEXmodKYaNE5CYzsd0Wu0Yt/ZwSMh0qtu
kOSul/ku1uWGlDji5BFENuN9FttrXQDizQU8TFndoFp7DIKBvbWzSgR+3ZZEkIa0F+F9y+EKtaCO
ZWEccLuHa79Nrh0vdsBSWgfKj7SrKvYZVfhgpWiSgyI4pZb+MzXNpwEIxNYkA4G1Rexxd78W0RG2
LvzdvEIeBypUB56ct+YTZCexb0fnfjRgahV6dtX347DsbUIQ/OE6ibLxOq6D66lvimMAuqYFbgHc
OP8FdwNxfnCfCox9GrjhXdIq/TqZht+KnNboh9Bk8K0rvwGtr5Zj+dtWjbthTs+XY1htAy15c2Q4
n2GDWQLClhkoOlJFvEKdtc6I7rXjft1oFNLsgVD7qhK3RWARKJZUr+UAyrMMREmQr3OQVbOXxKTc
pFr+HHqgZzOTwn+NkEYNRsZRALKhJzcjaTy99Ypx414YfrIrRfQyDP0SYZaxrDldL9wRdyeneWBT
xCxEhgvDOSHNyON/hN+hcHpr6ybC9Ti07u+mle9le2drzrqN5xLd0HQL1Q5YJAeSCHPw7WUe4pv1
hl1LXmVnqdfGePJKfncTJ1tv4KzeOu4p9NCEENFD1FBPimOCiJEx8EoYLFI0EuiH4boWOpQP9Rhx
/spG6wD56HdBslLTRT8Tr3zVdnhnodZqRDoqIgfCl6B/CGgHLiQha0sg3TSP7ZFnYB9sePpEcTNW
uKxV87doqB8iJR/CnH/ANUp8TnMfat5Jhqm1KoruxSjox7VhBWC7RVE9xvLABIysHDmEKGh/kYm9
cT1kj0JUzLBWjLYCiOoYozFIAWPyVjkTTD0dSN8K7sbSuo+9q0bpSM99o8fCbuyHXiduJW+sg04V
DoEuCJ/mNq7iN07IuGgNxkuZIv3SO4MpNnwhsOMKaCsiXZKGYOajva5pijd8LUTAgh7ukHMEbySE
TLxIudRK60alaFDIH4EysOKfiUWh60zQvbhvvSBedtVauEjJEM+gP9KyZ6VFM22rf4JEdzsa4xoo
wkMW6mptT9lyHBj+vVsD2k6Tfl+GHgmXzn0vhrtMGOCg1Yt7arsBWikDSrrBMspxKPW2vOmL7C2z
qSBptvdKmgkk5/gty/KDKoMY6YXur6asfsyV2DbyrU3StaDLZZQpff+2v/6jPIQwWyz8jFpQS0yI
l8VvQZW1VIFQ/BpN/x35L4LgEqqXqr51/vcCkf3CL4ed9KGz2uoxrO9gA2MisZ1lkIF78BOGAOCO
e83ttqpB3UjB5cSZBt1AkrTLKg5ucsM52Dae+k7PZs770WA/sTJHQpgzr71tq1OlUn+JIiOiIqqv
mMV3RToyLJGUOalwNlPS86gjZ8FdjoS3UNRzdY96NoIT3bE3tWFpi766NSMLfN+D2Km2FOQj1Eff
gYgTX7Vp8jMZep9cAiIw42k7Vb6ORyM1NhDsv/lyMaD5Bm7oGIvcxNoeX+U9H7Hhdrd6ZCpA8tqp
lwyh8vfQGeCmkeQPJQsAPsruP5MHwO6fOROo58OVmopn/vtZY/oEoF4RSDKIV1qEOyNkLhbVS7fK
lPFK7/1GjdpaWYW7J7/mCaZQTJL32i71B9hPyaagQGG76q1ynbuUwhanHcEMM/Ji8G3ZIT6ZmNzT
YLTWNqqxlQltc4WrnmiZurslJ87dxGO4G6CsrRsbDkbYzLMVoKcgfontgKqYrLpNV0McaBUHOce9
As+McGGeZYbBwpmcZwPDnkOgpMkehNvGdh5rcK4rxzBZ26BCUgz3l9iYtDIKln7On4OreZzsdtwV
/UBQarok0I+gHhG/+b4vV1FdrZGy9NsevgT/59YMJLJMXBEp6ImcYJ8WiMIybwyDooyrk4tAzg9W
RyILUrZv8NTj6xFo+jpObLAgse/ctDPEqp/4wD1UEgsvDszZTVduFA2fZRKFw7oUvUlzJbo2WFUO
5H4ugYK9T0ZFEEOKbiQd55BPE91GI+xflQZEa7T5sqi108AhecSzAMgkz3mMWFvIMQMDR3vZhAvM
8PN5foGfkWLePhaKP5EwF5kpH58oftuQ6YfZAqUPNzkMduEO10VmqDkF4LHwdPS9WZisnDF0N7U1
f26rdlDXMTyD2hhJp4uuzBghsJGBBh/TtecyXVUmIVA5WBCDhDRFLJWDtXRhKjA4eEFwSYRoKolT
aOufObnm64zmG62vOy22nkg2IzpCBLj5i986YJZFZzAhG+26MNp22ZgmOYc5Aczmt7BlkPuslWyd
w3dbQ2YTQCtei9xjoSP5Clr7T8w5wYJ2lrExRHStOovjkRMnO2wRi77Qol3vGj/Ik3KOYVMzpt9Q
6Qe4jVyNHWeCwM6txy0amtdupoj1SdWtCliJ+z6cjjhvxis1OiyOOtV9QiPpaqOkrqpvhMFsBMT3
ZZLyY5zYvur5lzieP45jQ0Wvcn4TXkAALvjNoF/gep1X2LWvjUT9POWOdqt6MqidclzAdia0lhBX
4Jk8W6G/pJkHjQzp9Moml1GVfBJtUnzTa5guo9Cn5dTXz1VTPTVWugv97Krz0ictZBapc1CZPWlk
NZureCjX4+gRyyV3QN75mqYunBNow6VrRw92m7/3fCxLXY7VFZHW7TbVi5w1PlxnExMrQqYrT0uu
bJnqh6k9klMAEMgBJk2/cykz97dKgqUzR5AFEzCKBmFONXYPgQ+BUnZbfKws1FaqNnoyLAy2wrNo
1lpaGTh5IcD/20H+7qbDPYyllq8A9CvhiierSKFU62IZcFSD7DCQJVwAH8EGu67s4moy5mVEjSSa
T9XvlAP6Emo56S/vdtE0J0x8yM+8mDC+kO/OLpMDfq0p4F234V4bWcRsY1Ko3dqlmpKXqnhL6pgY
9BBIimkORyOBdD83U/IuubUcHOHMud/NPgHHDzttMfn1EWpuDduUrXVgduwy1DcVpgJwf/LLLTvI
eV7wLmXWbVr9CPeQydEfb2UEby2xE3MV435HehEuLTW0B3hQ70MNrNTT32WhghMxdNdww5cpojUd
m/N+aom6oES8iJLCWPSNalHjkTAf/el6WiA6iCyi3My2i9Rzc9UqyNykxk2kCCTGanAfbb45pFPd
IY+G4hSmKL6muuKSSXHb5l6zc9jwNlPsMnllxxD9G0SM7FoFZB/X9rtwvfuiC9ABR7/0viZH0qe4
DqB9RHd3cImY79PuYBJDvPB97RFxS4TtDDkn5SMgC7fVTrdui+4dlLAXHdN4NU0rSbgDE3m7GIjq
KB4y73lkThW/BJ+l55I6nz+NsOb6e1+9TnG9sNMR7tCbCYPVNiWGzpiur78ysF36ET3n/seM4Tae
lBhW2YRvfLLXhp9eOy0RhxnZQnaw95W9TfR9VAPLasKVoD2b1Q5Uaec09Dj6OMnkrn2sTfNKG7Kb
wXyMp+ImMRsSBbR9EMbbRLV7zPE3fsJU16CWQcUyfBvinuZsACkU6rdmXpPecm0kBlyV/AqS1VYw
2BCD0Cs094Z223bBmprA1ubURWWRg7F9SMxxnxmLKSIIzHCPdT4ecou8oPid5ZRjq7axKnulsaI6
Tc+uECxkGG9InlwR2riucvydnn9MRbRjQ4eGSd2HHeburFml7HMoKe08Z+DwYm3IRWXa25iG3MVj
cOX59UPj3ttt+a51HsYwceNL/77pINTkLic/D15td3SgclplcB/b0cnW0/nYsyaVZDnSYI5Tee2O
4x3NkKvGZPbS0n5JrNKjEN2xrcxfbtO8ZG53z9bmGpdw0dXXIvD2aZAgooNYErZ3liqP6Bg2gWWe
QgkV0YcLXa9l7H/rJHnyghOxcu5iUV5HpvyeNenedv4nc+exJDeWbdkvwjNoXEx64ABch5bkBMYg
k5AXWn99LzCzi0nPKIZVvUlPwhhk0BFQV5yz914VCZPhp6WRrzkvqyajJ0UYLyqWZ/0JlG1m0PLB
eUQI0TGMlX3OnBnq6jMeLHL/x0dkSAT0sIpx00O+ADMP1UNjGbs6W+7CUtl3bc+oaW3suWQ0Ih5R
UHimLwLT6WulCr9KjaDXxfXsLj4R71dzH5+WJL6jbs1URoyVczORvjKMqmcryppNtUkXsctiwwvN
KhhIpWUHv6kZCycbUXXunGpJs6rrNsJxkBKBFMciqTtDoLq511iMmXXuqeYfZDmVVu0hwjkgZ6D3
m+7zRdlpRPvgHAzMzty65OuqvWeKKsAXgvxs9dMxWAsjGDUdKVp9AvK5JmIXD7Ewb4fKuV5kUCNP
6mPlMI4VwkZnm+cL0W0mgcvzo+nSsJp2oQsHuFc3uoPaDrNpCLdG2G9RXezUaTrW/OqyB8ihZEQB
9UGHei4rTcRIGBQdBbhLQRIHhFqFX3KMPHMArUEaf8GkkZfRsXGcbQi1o2NCaGhEmOTh9QAek2Kr
Nc61ppEATpaFbhSHtNRPTXbANHl0QeO2SgNlS9mFDplShvO4sLNuLPdAKt9ezByR1VgXQZwGr92b
aTBilzaKfF8k841dsZRkskVnYkE+Vam3YzZhFAuZI+sK5nfSHeysB8CSepVW7K3W2M7Yqiug9BGo
7n449oQP9ZBXsXuFtH+F8kVd/uglJQA2FdgavGa0tgiHg3QpN64DCnoimo/o7pGSlGj0vZ3WWzVL
A/Us4nUbq/jGaPp0EXcSZZNnxcuxadjYkEdLUwjjs+LjnN0Mw9eYxUHGcbnQQUI4h4r8pIN4JqtP
7UitWETB0kWBlQCzsMUtn7LVjX43hbpvp6mvjPKcmp+ApXshNz1RdZbY0d4hWV9QqMjCJSj5jWTi
K/FVnI8eO/aNHn2aAddKsOStvWvAI1Qsn0Mj3IhO8aSWe6V+n4N1ZV2tHEQCIlmXz+EQ7vow94YO
NcUww3ee0bR03BDGDRoLJllrYAw8IoQ3ZMgTRpeT52RssxoyR2QjFImoFSQ+6Qdx+ggpe0vKU7oc
B4ycCpCSug9CvEIEV6eZC8WFK59kflHpbGJrSFV6oIRUjmb9C1K2oIBl2MiaawaYcig/SdncqtsU
VlOkXjPQUPPp/EYuyIisoC/0Ax9MLAm8UDIFAd4xTbVs1FiixVTII7nDuGKAOlQECrsQFTn5XjgQ
/d6FW46ZxuVYoCfYtMBwnjKvKTuWhi1bbm1PvPJWKPm2XxkwJFfX5aZZdM9Eeyr9Pvw6G/CcRvCe
KXU9PObhfK8V0GQ0omv8lTFihgqhDqfBcPlVXV/9EYRxj6McOggy78TPvsk+3iaztW8APvQlVRcj
89VEbuOp8jMJextGl8apoa3dFPGI3N30a0IP8qwKeAp2alWsRr/AQdK+mJ0fGclWJ51eTOaxaqH+
qf0G8NA92bIslQcTb4bqx3LN13NPWZ2cs2i5g0O800nR6U2wcFnySIT63tC1QwfbD9jQpwVc6Ihs
NunKTUU4F4/BVkG035osbRO0vuqu1tStqlZ0sjEuQ5eALRKEXbJrNGczzgJNBPGIM2skzs8ulzOh
0vAMiIwnqIL4/36RnobIPzczFlaENbihtw6grDLP2qB4psZo6WYEPkA9WsX6yMjD7LzUxNPP83Zy
DCJ3tsM8HtXwj0n00OEFKwuxnUPNJ3k0YKnoE7jN+ifxB8cKIsb1oBJJoAz2naV8wox21GS6r3Tn
0DawRjNwsLTeop7x3lzzIUitW5MDFVCMWzulkrHUW+jViN9hYTTlwzix68oyFctLDglZfM8dCsbp
dE0R+VSXUM5IXJQKBFszQbD/GQTDddaPfkylPQrDQ6oW+7wQ2zBBnzyaQa7fxQsZC/qeIJ7AHfOr
Wo1P1aKf2OPcwng+CAF1pfsukR5Vg7xRMuuOhe4hoRw9DElQZbwVfbEPW7/Lq23IGiNz6lOezYcq
Va/tr2k9wk6JtxFz4VihC6GhBOzphk226k4sluZtfEMgyyYcgjS6orb/1tbj40LkcYeJr2jHXW/m
gdFC+BILMZcmOurBC5mptDRC+XavzP1mZEff9+2O+MMAYsG266ptik3UKMdrOBku0X79PfSWZtuO
QBR+fmkycApCzR4Gray3mA7bY+LG9BvXP/38NgZNSyH/3/3zj3+4+C8/PoZ8wr8+cNbVET3Zv77/
8c8//98H//zjBx2CFUpztg8UyIaTG2Xj6ceffn65+LsqTPCM/fjnpqPoAANg8X/+jLmMVOl+fv9v
P+fiR0x9OQhMdPuLv//b4S4+6s8j/fjLH/8nyWv1MCNQ/PlXP/70589RB+/AJSOhyZnt7Phcm9az
Nlr9Di5Jd9b75q418JrXVTZBWe7+mJXhUR+p0P++mfRe52yN3SF0GHE3+uZfWzkwpGrChejKjpZ9
ENrgRRmpUor1gcrgvc6ZIPpqDYhDS0f/7NfjqCRm6LDmy13YSOK6ERGrA7FV+UtqjQQcL89JT89y
adDzxQ7mhlbwktvORyb+d3rvHB1jhTANl1/nQu1QsA4qCDelz6yDzhw7dnx17X5Rm/wM3/ihh7Zr
iOUVdGD5wYX+pyHSUAWOBYRBOt4W1b0QIcwVqNmpoTeaT3kAyGOnK+6azQaEiIRpAmtJ6i2xmRm5
tW9hN2TGqG60TNBDWXfIw1w9LEvHqortvDTT274wcVkVqGhlBksKfNDvn4y1Z3qha/nb76upF73O
SinQbzhcKqcVh1VyDlv1A+3WOz3rVQbBU+G6JAtcPhTRYtc5uSnlzpq7U2GzF7o2FNO3qLr//lze
0ehgu8QWqKFmNp0fYvO/KdYkyfNxODILiayhDk+GVGbelfSO6jY6scb7QOvw7uEIA7TRDpPGcakz
WFjhNZmJZpJwLW/Kr+ay8N35iVU0OfIfnNo719DVcZKTQmKaiPUvXuAmyZdZj+n7lwC3ugWeJwEB
FpmSlnn3+4v4zgPhko5OHjqRG1hPLo405cWiVrwYOzJzr2xJ6V/vxOP/7hgXneVIn0jkchFMpDjj
cirCWMyC3x9i/TUvnmtOA0GGhXMGEdLFEIDhiyl6UIpd56rPoky+DZW5j9VZ/eCFf/fG0CZfXUqE
VrgXl4swb9DRNscpnOV5kOkboqLrNd+PIJH/6pR+HuriqjlmNNRWhfyhymFgLRlEOyEeaxn950MC
l+zncdbn/m+vkTLOBogpTkk1rTvVMe4UCU3297fn3afMIgPOIMPGtfSLy9bPdmO74SqZccKgD/U9
3swPDvHuncHV56JhcBh8LuQrlZgFbXpOA4oWBaXZDwtrq81fWdV/IDh6Z7pBtI1fiGBL6AGXSmZ1
cIucAQKp15J/j+fBXzBwm/GJlE7p2A91K8+L+5Fp493Tc5AzG+hUtH/ImrUmzG2eh4IMouqhXmj4
reYsIw/SYfjAm/TeobBkGeSVcD0dfb2Zf3sg5lwnhCezefAW95ocb4zeGgpH0p3S0v5A4/OOeMtd
FXyELjoE/ziX7+3Y5ZZbqmCb8mfZa6eNiO6dJbrNog/kTe8NECY6M8e0Vi/sP4RqGpDkyBpWfZ48
F5PytWSDBDjzA3/Ve4fB3UT4LS5X7tXF/Eq9XIqI4vzOcEhXLCevbiLPNhrv9++T9t4zyBik4Upk
8YWp9td7VBcTgx1A613brhYcakwcyw4fQARf4wwhIiw/RWqyDamj2W1NTcT+g73bYBo7vZd7AUip
g+AwWoNPDsoHr+IP/8LlaOya8C5WNSShvxdDygLAWYQ5DyvwobuFrMUIMBjJmk5lbRXqNwgWiXi0
0JgAl4mIUWs/ZTSKldSiQ4uUJCfxHcpDLTeL7u6ysgKz0Bz71NxMRnQs2PApTrZvaByvZS9hVtsP
Lu96m353AhcL2zaG59Ou8VbRgFWFhS3dK31n6t8mA6OQQbnJbAIwfx9M++t1+cdhLfyfqoHHFlnn
r3dVIXXdLmvePCMWK9oAGRBKO9qOU/ndQZ39+7N871ll/fSvo63jwN/eczkT7gQCGlZxr/NqY6ft
nQ3X//dHef+cQFSvi2QM0BdPahFnXSsmLuVkzUA7Qdar8S4yz+Q6gAx0Pnj03hu7COT419EuxpMB
XUhalRzNsr7PNPwcY95ZynOsf3BW7187HDz6ah0lZubXaxcOVLZlRWlBKHOgAOh1IZYQifH7a/f+
2fw8ysV7lA+L2jq2XqA9+4QDcmPOA0GbVqCZ/8vTuXjeK+z+w2xwoAHFsJBfc/2TVesfPG/vPgkY
3Ay22Crezou9EpO2GBjj1wVNu1PG74ZNqo1ClwhAtFK7Hwz47167n0e7zGLCPJL07cjRIrMNpshF
+kP2qtB5ysUHt+n9E2M9gKsHCenlw2DXamWo4OR2vfGpj8nYeImf13dJio+si+8+duvK468jXTwQ
pGMKdaDXt5sd3U/Goyh7H9HeB+fz7qUjQJT1NJMyASy/PtxtAZqm6HkauvJunV/IQgmM+jlu5X91
IBOLhcaXf7igIxOAkO0w++fR6FeloKRDiy5mNSU/2IL88xaR7axRI1htnzSrL0bWNmVDR7pDsQsV
oJNkALdki3dYJUO/cYr/eIHIwUgfUxnufgRk/nr9Bh2Sd68zsK4HQzXxPOTVLtbiayWLd9I46+2p
ILD492PFPx8NDkrRx1ZVSyfK4mJEyhY3xxCF/7bMlkB1XkjrvZbtX5SEf5t7/k7Jh8NYzE429Cyc
6xeLQ1dDB+hIbpkDm70LZInMhgDq5LN6pusfuoeJJUZGp8HJ2w909++eIWUCgiJUlWdT//Wy1mSK
WVHNa9Ypazwo3nncenKcgv/iQtocBHOmwMhxMRaOZqlEEW34XRSisaH5sdAPUEhX/v1h3r2SFlEk
EMqwzGDe+PV0skwPXYAbTPZ6h56Dhg9gZjJZyuaqMHbqEPsLdTPnu/pS1v/5KWo4ZxiqsOzgzr04
dKqXeRans2QxTLR4qZy50wQbFx8MwT+U87+uZ9CR0xw1LeZk/I7rHf3bCkNdwLwnmZC7OpIqchnT
y4eK9t1U3igq3WjMT1fmslR7HBwDsURUxMykjVE2IBHWUx3VJz7yLlm+JgYe/UzcGG73krdcl9b8
yML0z1GPX5aVp4vQkpTGSwtTVAx50rmmBEWt35t3JphvSre3eph8sOdZr+7lVUFkr9PTNVfLzsXw
So8vN3LHkERSI+SGgUMgoGJ9MKP/c4OgWRoyA1wjRC2wnPz10nciRdDfLXIHuIq39GWuLTr4n6WK
dnGuA52GfmEWb79/ptcPvTizXw56cWaUWxCWIbdgD05gPtkHhjWiFaR9zzbErRO/KdtPvz/kOwM7
nkLeVZ5n8vsvE1NQd6n6YA8csmo8cCG70Fp2cUGbLaEBu7QfrGHA//3zFHWTecQmn4WqycVydnbb
eARALnfjAhpOc4CZ0hAm7tta6gDTqufAZ5jnfT87BE1/tO9772z/fvSLIbC3q2yh7khKujF6VYIi
e5hgWvabCGF9Ju0/x4m/0DS3f966P8Erf0fXMBv869v/s/ujvP4i/2h/AG1+/vUKa/n53VXylVtX
fu9++1OPeCxKefkj62/zr0/6/wScY3Bh/z0557GMyl+4OeuP/wnO0f4H6bXN/t9xbJY0a036L2yO
+j+a6fyYutgDkbkhLN6O/wfO0cBYrigbAh7XjKy1jdASng1Tx/4fHrN1teeoWFHVNTjqApTzO3DO
Whn/5QF2MLMarLdIiLfXCCwWC78ODG2TaZUhv8+eXSTx/eB28f2COm5UyLpzM7SSjYI+so8gBTSR
WxzcpVQCTXfAt5L7cR/HDTK5OBv2jhJlWzdPRkT9tnlTdHV+3WUD0rbBuDE62yJ5PMNZrGXGDWXs
l3h2rF1Sx80aW4pnYR7UA7Z8+u6as8tCqMkS1tdxxAiB3bxk/K/qrast28YkIqFpel/WenKEUeDL
gTD7KXaRW6y0dH6dLfSwNZbeOgyIxNyyZbSr03vFrGpocOljEiaDJ0OU9NLakee9au/Tz7ZAoy5K
l7j5RgUQ25DnV5H4MtAnFpXzXT6nYuy85Grq2Xk1HRiHHkbIpqiTHal0zwgw84Ps8t0idK+e8JZC
YPZTk6i/lOy7DfzCSibDXg4CBQkyhXJvR7HwRDpbwRKN9/VyY5SUMbI4WZNpk2+KqE+fLSV7S40S
jnBNjjqxCa8kp23snGTTAkUktoaaRrDzTF6GGgL3RuqCgOKLmoqrsjc3ZeQeBrncjjO5jfH3OHV9
WCHbyVUfes1+HsT8OhcFEqPuJEBbb4y5QiiVYk+NQcvH+IMWQzxbCnXURGZ3BYzJpnhaFPmUzOot
T5hfdwUxlgmyuZmG1prl/9UtwREur/a83MQTwqLMLH09mdoAyvI+1oN0nniKAJUlopywW3ABs/Ge
CRA8mV7dhAQ46kj32dqjv9FRYZAT8zzVqO56QWIhvnSinmHh6Hrx1CfOnVMbgUjS7/lkJlssU4dp
Kr4s53jCrtaUgpRK19qVVomuqf8a46fJnfBFE/LJVVKawML4Fs/q1SCxFLalmm4q3f0kHRYgXQIS
TipfOwScIZo9JHn1TTL3HjScaQM/BhExSttMu3VLw/ZkZ30jUc9zJB3peEQ7HBbfSyMFd7o0Boqw
5DseImw9OI3IPOrN2PRpp2uYU2b7izrVNTmFgl5Zcp9NZBQr65o9XdSTbgCu0JX5wR0UJpvhXu0i
PrztCS26NfME/bQZIjnX+trT7ey+dJAWv+hOzEWcS1SuUeXrY41mNU5Owh6lj4/42UzQq85N/5hP
3Pko6e7USAHhYSNFUCaokyJFtjbfJgnC40XIM1U8EgGqxSfX+LZNQrabzOuRnjpBU2nneurTO9vI
OB238S2Q0UFLnBLDSeoXpG0eq0qcw0Z7MBL7ObWz3O8kvJual4w8YqId0PUGUVEaRwcr8zFZ//Tz
2xJtzk6b7RN4vuI4r180Tf71J8s6K4a2HDt1AJodaQd8MfoUYi802xh57/qlKiNUF9Gy7+vFOiZC
73wnw3e1lFVz/vGljtx8KygEe2F1XZfXuVp/qmoBzUUsT5nUblPuyKboELfBEnSokrlTdDJ7ZfTa
cAIFouc7XHfCj82p9hCAmBsjdka/XUZS1SbdgHBCEqY+AivNEtM68XCjppg0EzsX5PBGB7QYavtm
gkjbYhM6/fjTOK05r+vfjU2x7YlQ29QFKhnk5K9jFrW+0Q1naUiaaaOdX6tOHXtlCm6GlU+PYQ5l
vBbGp9S1EXWJMvJo+/LG5vo+Rrd1/PFlmuy3cegAlK/A+6jr9I0rRYpOlPs2aQsoSAekThpHfpSr
xl7JU/ybJVIsXSTVMXFIb9soJRgYEy27P7FMI0TJQZBvtpMfr0K8gnwT157BuJvbXJcxaV0OGUQN
NhjhDkFdIa7H2rhRwaMG4JcsrB7JNY9aUOMVInR0UrYNaj90x8VL0otP1dCdBkWEm1RFHNlHyrbK
H1seorNQ5zclXB04ffMyEi5zjLsQaGbu6/rgHuaxTo/6U5K0lm93wI0hGO9gRLd7qZrkw+BfDVwV
5m9HSCLSiWrb2Oq4TYR7Z01NejJz+yYdBBWrtIo9q8Wpphf4F6LBCsLG4KHTtJEStXE2yrnDUNcl
Xuk4L7VGngX56y1ZixgNfQDDbZAllekNC+RQtUs3TVIfoppVspnV91Hn1gGpf9JrOvuNG6ZsM03l
Tsyo7kKo6PrkNgGmlrtZiY5TPj1Agu/xGt7UtnUFABgyTaoYvtXk8a7ISGUdv8RYSnxUCtWzkKvg
TefyNiY3g3ioc085zI7EvNXZbO3LLCPcymrMoKZRsjUt2FPzEDEl5ExTQ1W/jVP5QlnS9aySemc9
ssxWCzTdoQy3sEo4JVW8dXPN0KEgPBwVsg+qZMVCVvl8bbnFDVGyV7NCxmof5Y+jPi+eYzbgraZb
tF+o4XMUYtEUbeFCj3u7IDdBUZQFO4oVXwlE3p5bSW5iW39eKsZn6s4m3NXopNmYVux22KnauKET
SEbW8pQmmF+ciHg1CMHGQwLFpnG73rfjsdg2laPcmwRikOkNutbJeGRFQeitiftDR6O69OhkDQTE
5aqx7ZzVW2Uv05UsZrHOZIPfoVg+Wq7DVAIjGYm4zQrGLrwhHvBERTku6SJdQ+HUYx2rGV5Brb1N
1DzdjYCod+BAodmM3zrXmZnP4HjnZfpakdSJ5UKvTn2RBHJoy3PXhYdBr6cTjITV4BXTg5jD5rqP
v6VmKXzZLznzAEyvaDHr1Q1kerqiPCxLX91pIp/v1Ta7GuwpfVXT0dlrxoA4sMrDqxZBJYSr+Kmb
+ORJzPI4tqJ/SVIH3dVsbuuha/a6II2yJRoape2CQtomLJfsTXuwsR2WaNqaON0TlHNVSAxXmdnP
hIW6YjMl0Y1RzHRyDHdnKzzuGUpqjAKNcW0n5JIMrTW9qeBOl3rsdorVt9shdNot4YiN3ysGisc4
M2+dedxnfXQfd/K7qSbDQxZhIxm5i/dVwaMJmRN/XCWx8NVuel1kBXxVYzxmfbet5hypcWZ2ASUW
LHJJDWAWEYxHjexcjUl3TgznCS1tv3P1PDubc/VUVqGNlfpOy+lfQYFBI+2saYMGxtvKHDu+bTOv
7WdlY6nTEJD1BfcmsxbIyyUeF9BrKvE24IcapTuxbwMP5I7ddlaTT5gJlv2Uk/YVk8lMs0cx94pS
fi5qewTDy0fGVkXPq0B53TQvXRp/Cu20BSrGrG852aGG1BWoXa4jnK2/ZL2jXU0FbOOiUrftkH+X
WcTj0WfKKZWEeCftBmZY3mkZZqKp3PSFxGBiGl81CD260t3VinGYoApiWStO+sgvYCuOGYDSxTrV
geupZn3wOtUbk+FoMqnRA0P56cDHZMjDZL6aHO1lbbrTs9ir1p05KOhHJeryGEPfRID20dCT0rNN
WOyZ4wJ5DHG8LDF3Rs/xulqmOfHm6CyYM8uPQvORTtg2Ijr+Zhh07GDqpB5T8vCCkimHtz/12ko/
F/Oi7qzeenVLE0yL1Z1Su+2usQ3di5TEaNawlWuMV1bmyECVWRckgs4skY76HqfJM2WR2ygn/nLB
3z2IVS6LwzZmQVg8ppXQboHLPy/502A6HsvP4gB5sriO5ri8NuoZr0G6jjudAaPNyL0Cj1I+hzDW
BlvzhFEMuAert6qM1esfXxRQNq5e1YfFpefhZWSTQcrGVd+F5dltrK+OOmT7Lq9jjFF1vRmN2gzw
xoGlmkt1E6mtb0HI3TuNvNfnJg46ffqUKv1N1jLctVnKAFjY1/rAvRTmOGy7DDuOlufkio2adj3b
dXEatHGrC/nWlGnpIWD+WhJhNesFbhOt6bxsVnhJs5LA8EmFuByxLHRkZ2zUZpzPGpm8YnJy3wIL
c5wzuU0JTI4N5O+kmb1OkT156sTAIHuD4Lr0TqpaUGftdxOTF0I6hpMeW2LW5hQ6hxETI1ktVQbt
ru7pZ0TZs6nWKZjTbvZzG9ZzP1JDb6egBe21aURyXEI2BLHN+RbqnPuqOmCyNckgL/h/CMIJ/paI
Q8fGPDrrF8okvBmsEa1kPBewdBrU35tpdp6lkLfA7RRNEIsMqrpd1GfQ3WQupxD1soJGRDKTed7w
anhTDAkqxVMsazznVpIw5NniZDjhNu++DiGwHkg6963Uh32HCdUtb4pcMbY5wDV9sFjZjHgeyTSm
4mo+FjLfpzkekZLlpyKRfUcuDkqn/yOrxxezMl4TG3Ye9dunYtJetXQ8NvgY4pBcVjPCyCSsUWej
E0PQo7myEcX00GD+Y6+hMvcXD9GyFWw6q658UtfQ/nJqek9mDobI3D7oi8GiK6X5NivFaziXERHz
+h9Ljv5bU6Y31jG9X9CDV5iMA7Rb5B5b4WMeTwetSbGsuOyZZVQxuUmCPo3S8SJGBQdsVjAN0+wb
7JWSJvksprS+b4oVgDJUN9nMR87aWPnNorLVEph8x+kci1Dd4kx46q3qzdCH5JBekVe9bNx+3VJn
Sof3ZZl288hlTArnVY3dZ6WBWFh2V0sBW1GuL+Yo9oVuvhYu6Kg5/eqMieKVPV4XZXw0uspTNYS2
BTve/ZzWb4sTPuQjZxHCgFTkjaUphPBWer3JW5xoc3o9tcZNo7Q7QhiCRvk+yBj1dseAFUrlSxMb
37oGw0k56k+CjMof00Mcf0mthkT9uvemHiuVo9MI0bFWzYmfDOaZFSYLdJOk7lLKs+3EL1O6nGVE
p9BQ1Ika3nLjxOzaYMm8NFVUskhjmbXWyE2pfTbGaq+NSrdJhYXsEcNNVO+XmXjsyNmSGVcGedt8
XqR5ayzNXQJnW290fmk6ar2KZStWzvLFeUjGgiXJaPhdhmxEpIK1pcUSCcf3TWzi+3Ld9ZSHrSMl
fvye57SiUxaW6r1V4oGSM5tIp3oKeWBIpmOhVUZf3QhPeI4Hr8jzu8jIZ19pKv1IROwSx/A3KpZe
s+z9lLWoA9BCwdQw2Vh4MIjyFqfwmdbJKVR4laG1gzB3gsmlhIpf/SXMY/vQXEMAG4Jowe4a4/lM
+xtiXm+6Eot+N0cysKZEwOYqDV+B0Bi2bbk11PYbMHp2PAzy4YRK1HQAS8oYVsCaE7aY/hyP97Ix
TnFcvzUzahVV8NkE6GxHDNpgMabtgLJb9MmLMOTe0vCRQiWTVmBgu9s4g5avy8nQh6aKUA8bYGlm
zKyoXo4ljE+FpkJQ5Ak5AnN+BcNwq9a0ygy72Yh0xQIYcBaGkSdShZvCqiNj1hLxmzPrybmnwjOU
S3EoqBfsBye6VYs7BTBI2pPxYcjc2bABUILGjLAfjk8p2e4bDVd0ZeH8gjyREGs8bqZhOYP7OTDk
bqMlfFAK9UGt7NtunL9lCmaTIqoPIb4nqnKVn+jxi9Ivr7pWaxuWV3s2VowF0yNLKy1Q47zlzYuf
o543k4zUhzI0tkbyzZDq5zJmLIFixA0XzU3HYz0RWiLL9g/TwrJm5PbrnH0ypUHBsPiE7ZCIH5kG
EgBtpFsPasJInozDbVI5Xx0LQ42sTulYTf5IJF8Q6ecwZ7E9SfUN/F2Dq5mRs+L51uss2hYZjAY1
jm8L3PlTgauSkWVn9MtxyeLj+mo0Ce6/rAsfbVntoyh8Fktza9Q47zLXTXyALhYilfAtD4c7vR/F
LmGd4ZABOOraLfx1f1D6z2VkjP5iGbduNnzO8uyzY6xgCnc+2snTwniw1IQBxFl8O0309vLGfBhZ
QFBlYcMvo51cMJ0BOyw9pP+3C1hLr4vMt9hSX4fI+mollLDqBV9Xj4EHsEcSjGN2jIT1UBfzg9kS
maxRxulK403m/W3uiqsekTCv7/KNnEXIIgQDpbGWPsEzpLgILnPTR5HrhRnprs78mLnK02I1zbaX
tNK0ntdEhw68+ugMpTuqXLZt2oh9TtnUcwdVYn9jvF5ipPsOF25swIWCF8gCjTZl3A+tN857IcVL
B3PWt8LMSx2Gmq5imTCwe2XlurEORdZWfm2Q9KhPeIMpoQiZnjC1dg0lsQkflNQbBRhvdtX32sNi
m0xNyVM1DxA/wpTglDj8hn+Gl6wgGlwmFsbTaSaXvzqn7K52cFh9zPSvSa15+dSHnhuDR2d1sSsd
CzTr3N9QX1jO4Db9Yk7Iapi6DKeUQUm3j55sJszCICccqs/3HpdsTrLdZoIrzHZpJfvwPIbz9MVx
4pHhIL2dZ2T7UXRdT2HqT/K4Lts3VuT0mxlub+CAqSJoJHL2jaluTeocyVI054SVHW6piQiDwb1u
Wl5hrr6iZ/LQq9GDHfmgNE/qFFbBRALyUlCbyhPzesBD6jVavfhZb95X9XM1sMnSMCNiXWWjuOzC
9qrRiYEw4uiLXg4TtiCDzGXcYrOmwFYZbX7/ZDoXfZ152Yghrna5M1G44nOL5kvnztFtaVefsjE+
Igj6ti6myVdoz6q8iuKZ7XdD1EJP9UUsICnydDsmhje7+bMC6ibnGob7aYbFJdUH9s+fk4Jki4Hw
AwP/tdVO2k7pqdtm+YMRSmxw7XhvK3myS8f0oBCGG9UaG5veLU9RvN4mVmeLcCo/1ZEXtMlLSx6F
VoMfr9S7ZLFv2VCe6iXtwNWqbEfA7Kbm/Mb1zTxtmaaN7Cjbj86ZyYFMm9h2vVRwMdnnw32kcaY9
GrEJm9eBPauFNpmRrnrjIlAs22M6tCcKhSLzaFq8uYV8TWX9agreTqN2Vd9oenpwQngwDBYfZjCh
OOjacQnoeyKuO0zU3b7WLcClC/n+OM+/TKXzCe/PwTGVhrdj0Z6Hihyl1R+ssliSk0N2FgP5plK0
mUQQyuWkVnwRZeeS/pB9G3ikw9G+KcqIhmP2XESY6orCOovEsDbhnR26d5GoPnX1dIhHmHJKtDzo
Yp1O7puMlVyTl9d23NYknpsDjrLBNxXW3lOIQSdKvyjC6W9w/7JDbHHtl2Svzlp4iJSGyR8FDUX0
qMO4CA11Tp/hBka7rh2uKl6zM5sjngv2xjNkJGvqgslUIq8xqteZPtQZwOApwjmuWeEzhf7DbCWP
VT07G4OoE39k/Q1HDKUjsTGv63y9gK3Ocg3z/0j9dSGmpJNDs5lM8y7GhHWwRYxoAgnDgrp2Y9x1
g9zUPOSB0hS1N6pUgPL/y9yZLMmNZFn2V/oHkIJZgU0vDDZPPg/kBuIknYp5UkAxfH0f80yRzIjK
jqza1cbEw+kMws0AVX3v3XuualceWpI1dj93laDDAGUhTwuFC2QxKVehX8Ik0PrUSSKGkhuXR4IF
US3sL+9BlExzY8WTbdE5WuVWdXD9Md65QQJtI0zfOnN4HisoQoZ+W4D7OFNiP2T5LujZw3ryxaNF
WfeQXsJVMSqNeXL8XabFTms8xFNARUmCiEWyr9w3lvKi2de/qq5+ccOWU3rZPvZ2cMT8bp6z0sce
Osldat0QAE6ynqSFA0VidAzJ/FVWcMUay7qYpmxEMb3C0mALbohRGsbuQ9ixfcnBOYFBeDdKy8AM
a2aboJ0wINZNpAwj8sfU27gO4LMKSIRhkk2V6mcAeWhQHOdnnuqcIY4+VU5AMwci0ZKzOJoB64Pp
uZCW8mDtBwuVVVa/TFb/vFTLBygGTPdLcBE0l4VBBef4NCq8eGAtNPJjPoX1Eeq0t9MxkUp+25Ps
UqfQAKiG7BgkfUP8DEGY92qcQEyVRFJ1nWJXLKN+jj8EXdvBpAlu14Rel5npr8UCY2ciJf1YVP5K
ZGNwXWKW+iIZXjwj+NlIaHaCQKclJsNOVzwc+NjbyLebTRD4R92wkrGJfM/k4kSLOTQr61Pm+6Vq
evB/9cPYSWK3gGcZqf1KI/2jSRAF6yV/bD1uVV+axoqD7wxEqT53oJvdQVsbqvV4PeCQvTVAFpsW
xpDXP/Vcmpf6JDjpb4pp7tdhq870nfuorCm0lw7QIxVwFtn58BvASk1e+fIx5sreE0FMF72BlBP4
OV73pPGOg0NARubSgc8T74iKxuVBb7fam3lIFfjCOAcLsEgz3HZSKVBIciU8vRxKQbE5diQ/FdUU
s/zEx7ZemOXWxnT2w23s0sGbHDESEF5amPl0sgs1HzvNs6euhztnjdOjRurL/2D4Ae74mlORFLEK
wDRX3GoZj+YUVyYkO8BTYQxOZhF5uG0G3O95U9C2rL87KoWpZ5k78r+WaBL463uWJuWHRAdYvrvy
cfnbPftWZakIaym1lLI5lNFJhaoZ7xcxoq5zPp3Z+v6VZh96bI9cPBXyNNbboqWicgpJ0e9N76Ki
LjCb73NoQuOo1lOibBqWVXiqA/NckCar4z1hGD/wPlymVrBhE5HX2PnLUlO3JM2IBcR9pGZ7nNTy
FIdpZLfqERzQ2qzf8xiZBuSm+iaEaTx3vDnc3x3QUgXH4e3iEnlWzeZzMg0nt1T0FHps2+6tT8Vk
BV4Xi6e8J7wN+3unji6byCZ1CKK32dyIHoq8TCLtsf23cKpfsopRU8miSAsHxEwFjjbt4qeShx6N
JRlPYwyuiReBETNKvT2jsYdxhMCFM5uRkVVv4SUDGkqzne8W8Iqr5HdprIOkyDfL7+TFFKzpfTIz
DjdonyNw2KQVq55Zdmvtk0uFKwszOxWnI3i3XQaKZmVzL7l6WfWazmUYN+XObUPmHCZvy+zDjxk5
UTYmD5PITuzLh2apT5zcDl0r3HsXWg/ilnInDWgJg1F81GkO3VDnPwT9/WjkI4/6YQojo+mAfCy3
NjNc7ibvP0XqTlwSPYKpo85caEvlTIbWo+8wHC0NHs9ZHJt+qO4Dpgur9ZSV1Q86W9A5x88pi829
DyjsVJLotkk8v10JRUM3rgM+TOXPJ1R7/gNdtzXxRFAqKs+Nugl+mO/Ah7WXGcyHfibRsfHVjBfU
yckbzH/CFHjuTPXKuZwkv7zndmo51TXg+UCGdIghVA+DTFCDa8WRuwxLireFuatjlxe6svM+VfOh
DdNfYszY2jzAB174aYdwFN1ZPRSVc3Bmv3kq4yb/u1PsfyQH+vcann+V8Pzf/54Y6P+nK/pfKAci
iOuv5ECH7qP6VznQ14//XQ7kO3+7iX2wC+KQRjV2E4H+XQ/kun8zXWH7eCJ4MJDEo6X7hxrICf+G
BNG2iOdxMRLZDiKif6iBbO9vJtEwCIxQAuFyQJz6P1AD/SnAlPQpEx0+QiREoLcr8G5aoX/RZy6T
x8jVJ9C+WtKHurcRWkzSpjl3w3X4/Se4nGndd8PFS+j13Xp5dFfsJqKH3m0aPV6UUmdjSapoacB/
ZGJh0OCz2N0wIp1xdn1FjsYi0aRYxg8C555NNAPaEHBIC5BgYszhjnRF+h+0tV8e438KEfnFiFVB
vIsRED43EVvOH3+xwuzCnOG9uYboV0ZOYqu7npHjpi/ibl1647DvYWqsYMosJzA11UXWNHVm05Gv
rlVsJ1l3R0OIPELIHaBIT6yT6RVPxLkSU1QXbGppgTg4ENbOjQvyEpNwgVDTFlvGwGZkSuIwR6gV
ge7KQ+cDI57KdWWQbaZOSU9DhmnnsGagjU5RdyO14SLBMQYggP/lTvyHgO//VEN5X6dVf8vt/qMk
k3fCc0NEzPDDEWv7tviTY6D3/boeeNcRnbTtltDJ4YKyaAIAAw2kR4OzzZ2GgOhs6u5cERwq/1QS
AoT2Y7kQpQIxqnGY8BWT3qZTkm/MBhh3rxyx/usLtf8orLxdKLo54WI6YNSDtvxPwsrcayg3pCvW
TKaNrejS+Fr7/WMxcocUE4WaCM6NOwRHFdLu6wIO3m05v2V2qA+VN0wspLYDppZTLGeZRnE4DRC7
QB4qntPG0dT6cKX/+qLd/3rROFl4EPGBYnbHevzH+0xTwCRhBUSFU7jiPGfFlbupmUHvfbPfWYO/
9chk5eQr091gN3zr5BEPPGZIOWx75j0te47O3bSG5QmCcpyO6eQfEx/j/xyWeyr+8NAPiAUMq7lL
tQfzyHwJ8DE+g7S5IgjDE+ez+/0KNaGQIlxOhTbGFVNKdZeIdIfvejgYFlnhVeYYVB2Sk35Q/AdF
87/58PD54Y0nINHBxuH+SfibdpikuPPttd2PVybf4tmdsrMwWsQa7YAW57UNem81dH6zlXLhfYBL
uE68gsGnk5Bzlax7wtIOQJOmRj53wThfQqe3N1X1aGbi868/NuumcfzD8uD5JoEBns/TQUJ8eJOC
/8u65/VW2acji5Sf2ORfMnwDrk+oGbqGdN3mAC2cmMSbujbukkBCp9QAdryuRgTGUOiahd67nVTG
KZCO8x8ExrZ9W5v+dHEMi28CcctDu/3ne6opsr4PUt+jS264m6khnbapqbLy1kChkt37mjFWlpR7
5JUAATOdHcTkvuRc2gWGZB/JppD7SYcBvcOm3tBb2fp2WV+VPaPEWIY34HiUyFAhb4KjVRUWFgX/
qHZVU7drd/HPbu5aJ1zApCZX6sI7GW6Wxgp2bqjHnUQjctLrcg7bs2tAfk1w8B6qiRNvXzwWiI+u
1qzWJuvzyUGbgDJ6SB9agH2WBnSHlw75HTB/6binusfjOSB2MVjQo5x+BmqLu5Kxz4Pkjj+MDecb
Khd+zfq+HvNvRYknycmRJuToQpKuCR4BtnUgtq2PsU8RabWez5BdVKDg0t91ABCEorlEcJCYnHlH
gD86XctKFUdjSuYo7MP0nfE8GWghy46TTpdgBhufNOKhnJJmk5hju3VzDZePLktU5z4dv0Y/KU3f
ITsMXd0fkrnsd37tRrDHpwerz6uolN1w8II4RFrKCISN2CZgz243i+NelJV5+5iR4+nrq8FlOj4M
4n4o1Ql208YqU3VoaSeQVZXxRM87jrXDNjeWQz1p99EUG8GSd685+ppCFWfI4j1SI6vdFLmKr8N2
nodyiwKBzENJcdsHhcdO1eEOqgkRmmrbPTMRXFmtVKdxsIACD0Z6HHVIPM1iIx/iHvqQntgJ5Zqw
1cthkxQWcF2PfsTeaX16VMrs37yUOXolgnfOvpEZSufF8wzvtBjddzubTAb5zPb1YJTHoMjvygQB
1TK2OsqQJ26fktioz54Rs62E9qlH1L5P/R6UWGae20H/mm31ZBMFQFCzQP45WEfGKFxDgE7Yqpl0
tj6XXoI8X4VLFTz5qYEhyBhrIDBBcvTmwUWSLNle5XBgXHaIE12847VJopEKcqV1DmwurvQTnIWF
yq43opbaCQBdh5Axz8w7AV4HsChDP294GLmLzhUGswekiN5lwdGQZPZK26P5Wjh9dUG8gybFfjI8
kJarxHowaQDe9UTjXNv8hx3/8ps2vYy3B9v2+mGX9BnYZQuTajsyqQlHG1yjqUDA0hpigpEPlxiI
918vf/9lhWEcHmKFtwhjDn2Lk9Ifl7+bZiJOUUuhaDzPsSke3fKrDe4egmFajnWwqSniIsYc0wPt
yksg9EORYM1bJtPcirZfLUZ974oZLu/CA2wuLDVNOJ8VqP9QL08moQsXkg7Uf9pn/rxw367cJrtU
cGYV/wby0MWJvO3Ft4SbMBo6eSi9zN7Eif3IsWC6AwdK87YLbz3XEY15RUOBnPEYxfK4nVPajdRI
JihY1WxpLNPIme2XyZmHDeGJ5a5P59d00u3OSMxkb9g3JrGG+kYzbvPXnwHv95/X+VvUmkVyD0cz
Auu4wf/4Kbhg/QE1yXozJowS4xBKdt25b4nX5s8hOi76F/rZizXV/IKDmSJj77XqufIm+wmX89pK
FJ2Y2GuOY2wfGDt+ZlO7qvuiOOSBJ8/MeOu1iGkA2Ex51v5g6W2FaXnljE4TESdydMwBjVo1nzOr
G66mJIQO1t2RfO7r0Ij4rsuJH51ad9UvuiRxeXzqfbL7nDlhqjHPaw2mWFvxa00zf20FiB9QlByn
ETpKj6kpnJzhkeOZumcKF1lzMwIITPML7y27DhO/c5wKvtd+k+gS8YBW4jIsH1nsTc1qbHFJ9nkQ
H9F+oK4w+Cs2wcDcGs5xdOJIj0oeCeZNzv98CYMyPMjABi7L962BaTNNiduhPDsqk11gUjTxgsZx
wNFGtqOyfZqB9SUkfrMYtGadwRZR0U7jcUnVD8goPjxQ4aMiM4B9omTyhiE5mAsyCJXYJ6Hdl4bt
cK+S/qyJv7pT+YGnxT3GMbiMxZyYAoRsVsZc1LRqbJiYFh2q5MEh/Zfg6iKitVtdhmasLoYqq0uz
nMImSS5zW0+nXnNG8rtfFRXhrkhS90LdTwyDypV7mWr6fBwfFNerImMI9AVdpHmnnGbZiYA9fcnF
j2xemktj6hckjdlj7uljNRUyUv6i105tTZf5Nty05vm77hIPv8RPBkkrN1yMB/ISihc5BqecrFhU
7T7J7drWMIQVuIB+vo32F6YftrNE3OUP8STIUhkhRWaytjaF0VZH5PjNWjBagHD10+qcj34cv+VE
GKWlPvCmJo9Gr+tT14aPY01VhqmCUZPxS7Vmt2+nxtvBPfnskxpuUGs0Gy+xf9BPoVGdLVfTl+V3
i59a5WOxa8nN28+MU1qU7WTHOCf+92qThZeWUNE1GoFxQz74dbJMfWvq2Zul22nDtqIwS8l1y/RL
r4F8I8jzXEQTpK0+VSl5CK710OnE242DPOBLxIXvlu0R5cR5ottHIZk420EObxnOhSkEhggId+/T
er+bw87BDZJ9ZxlCMFiVz+lg+buw9p/yHu1TU3RiM+h6eODRwIoJQ1i3V11n/qmelX+ShNuxKXb7
IRsYhFXmSxyU1SZP3B5yB2R+T0P2mL0tfaRpPybJW7xkwzFAeyk6KVag87F9wDWNbeadg79wFhmM
VdjCC17QkKHC8Lw0P5u6gXdrL1DQg3xfFFKCtGppTGY5nGhAliSonaDNrfIhzugDh+kEZLemjegy
fu9qkR00HEm6T9rK+6M1OszZxuZ71w+narZ/Mlv19n4xtveiWDQ7n4MWvVvmC0tYtuqH0NokNNso
e3ipEvd3TjyHprCKYH99tx3GelQPJkVd+pEHBlkyVsfTQdnLv2VvS7JrzxzQ3ptpcHeFyFgyx4RR
+1DPhJEw35qNFO1nb9JdDtpfNcyra7ZMy5XMmmFfYMSNJCnYsCnCcOsgJ9kz1ib/OtbOSyymLEoV
4M0prCC5q9peolnhVjJrfEyrDvnsemjH3yK2U3Th8Hwrww5AXjNGnCHBz82Ne1+uYT+ixJx8Jv/A
oW0D3YHBFGG76Clb5ykqsrYOryMTKZlNxYNtszJKWb6yCNkPwlaHhVAFF9XQ3cDZZT1XjBDSHp4+
hF6URDPWik6hgGMqzpasfdKboTrdQd9uG7d5Nui3PmcoZpgLNUdOBcfcnMazX5XTRXl2f257d6WE
eozTpT10PZ2JMPVKatIKYdxg47MoUQsO83hoOy8afcN+TJ5M3T6N/tQc7dQCP1rpFw/98GPTqA/s
Ks4r1/veMcIvLXc8NmK4NaM5zRdxXGyLDMFF4RLUpxcXKWE1x0cXwQERP43JLMEyH4tKn5HcfZQW
5yJnauaHLDzaWANOTcMk7+sru8G41pYew36cZucAgdX56yuhiQOtmwDZ9PjhdrWxjZGhQmu38+w8
z9O3smO2NBKIQ5nTpU2URAX99Y0jm+5OZgUD61ETdlAM5iUkCerSAuBeMYnfhINFzEI6Bzhj0Gsi
qRjMo21LY5+0SJPo10tFYppjP3lD6104nci9Ow4/5h6hrjwp01nGlci74sLGXFxALReHZOKhHwx9
WhCynWQehGh1xKFX8QOh4nKtpLpbasA+JqoloEnxeVAEhX29TEtB8M/te2Bz1AbOIarz3PA2WQ6J
Xpmg9lF+bOk/tfd26CAGnOGWGNlrgi87irXJQRREQTSQI3Cdix/MRx5SpJMcAyfrmBbz7e9X7T2l
jrOBqVEyK3czaG6xOMs6KNYTyQtIVPFGoa2CHd/J8mAmnb4wVHvX5jIw9u3iTTjNTIyaGcL8VA5X
peaLQHd2GbwYiP+oztn8o4m1dagdZk9o5DOWYkPech2efNYiQYjVRVaIXE3uuQilErhtX6MIo9l/
VslLkC7LnYVG4R4yNp7j8D7xkHHjwGkv3dIf5QyEtQypSxyheqpLlOzBeETS716V5363WHsvyWBZ
B2K47ahOGvaxyTGZiOhq0zI+3CdqKYgnSusr1Od9lRjdzxyeKUxoDzfbSI5DGfzspOHsptl5pPmG
hUEzXg1JyF4J00ovvdt+hlVnfAitn+O0k78wFbk0PNzUb9/7gVlvGoMcLqFjrFJv8iPZy3znSXxr
GYjNGXR9PY0guO0BhTCO4CtACzx1ym32kydvsgpl/3JIKMrj9BvbKm3PtjxM5HitysR5yzgTPcVe
cTeq7mC7yCqE4NMXRDg+u7P7iZ+QFWm0fy+DdhmArCgluE3cZC8a1t3UxD4wTb9sXyyEPiErtFpT
wbqlzeUE+5DICr8W6T6cBbYRq5CX6q7p1G9DHLtsXtuMx9eS3PnZcapHht9EAEy401TTUevMsKj7
sNgrsiuisXlxEBcBmPC2ITfPk4XKbe26xbLzdR2wSsmAIyWLGhaYa5xVctU2dnGwqjjCSUIm2pg+
Su50Mphi/76KlUtMmty0WRdvdabdC33Nd3O44W2nbP7pevX2NsNBWQxrmlND8gkZ7y3kES2C5F0L
34x4tOMHa9LrvOhaPE96eFBTSM1aWtVzGWZttLhIkvqpto4k/pyJ5TwVsy9/DWhX6zqxfovOBy7Q
ym8Zh+zIJer36FrLe2X7+PymBquSWYWXOTfyTYLl64Wa/MYvVfln57wYrqI6yTSJAJN66Qe/f19Y
i6Nm0vW95WUZZ4VSHEpDhJeFXwzxOKdPv/c2ozOaZzaj7jBS/R+sKSjOMqc+0g5HhEWo7m726Hfg
WAwe0yCxosVLvdfcIIkrLLrsw/Xjx65xRuyZLSq0GYOCol+26vIzCS3IsUtgs6nU40+X5BrMOuDG
mtBlkBgIMtPq5kWasli7foY9oMZeEIf1ciU0Bl4IQTsn328eCwMrrxvbzUHKdjy3HN53sKa7uyE2
Oh5ATz9S19F+X+xq3UCdZ2jqEU0tq5B1Lixu8pxmZcre+u653rfMHeqfvnQuSynl74K6JcTnFNJy
XFnOaw31njzAAE7+wuRtQsvqkDT7O3Bw7tmiWtehjC/G4D2LuvA+kh79Ikz+iXKFzticNsObDtn0
3VzSgcnRxMqaHpA1xBNCvVavDcMUDzh76ME5dXVvypSwKjlbV6gYeC1owVOLpDVjvSHbt0aGXQOT
zoERi3t0ULgf81Sah1Fw3LOIfSiSUm2SpDDXhZoVVO9+04jeWFUuLZ1sLPRaKDEzb+lN0Pf1hJc3
aCKLRJdt1gCUX7ye8CR7fuVsyIHYebYQrO/1IBdkybBO6hFnRDxU8Tk14YEuDPpNu59MJFiDRlyR
fbK64I4KsYgVVTodzLT+HAsLR6zsgmhJW7I3yKnCGKnAZmflnQ6sficyRh2dJCcyzXBazQnpawOG
NJQr/dWTqJ1oc5BWE2fFDiXUz5BfZyvJ9IsY6ppRXIlwU08C6ZC+DrRTHvBI2otf348Wa4RMETd2
nir4nqg2hmPiCdEt2XVte7Bt93vXTBkMCuMJwZ13/ucL1ea8VRP+on9+T4mRA6NQOBP7yT1Tuf3j
Rdy+0i4KCrs07W3TSvNs3o8ydgin4ye/vvp6EXbF3xFqPJtY04QEtaE6lCtBywNTmq1z/nrBYRr1
QOKPaE+eUq51PTb2W/2lHWyJszwDBP7HC1kuzJBc77jMPd8KynxjS6JrSMPcDSbOHW0ixq/CoD0M
MEeuXy9JEb5m47JF41ttW4EJ9+tF6jLd6ptbAk1TdzKt+uTnttj3LapIO4bs3lVorlI+PCS5ZXGa
xF0cZyz6uNV7GhG3V8gXNGWbsNzafZOdq94rj8qlBr1ZQb+soRSvxSpRAcu2QZ1Umf0hKJLgwa4T
OmKGvl9SLGf8tndf/5Xodrz3K0749FCJlLj9RCw6cvYyPntjNsIrS1tzrZNDExeINYO8ja/h7ft8
/NgSaS1iEynXs3T9S+tm/sUkFhFhT+WKQ8bIsc+6s2fWyV1FlfYSivE494iKaJ6UL5jHP5LZEpev
P8sIfF8BilGnrz+MQwO5EoX1oeAEeWyLGmtJIM27IgQM6HrLxU/t5e7rpWhHam3iGM2CyQ+lBj/m
j4gDijx8zpX41qEYuxtvdp2vrwa73BLrVTFxoPnDSRCdj6HpzUjLt3eIyIIHMw/IIPKtF2eewlPI
c45dq7laOCsjH4EvAY9NdRT1QpjV5HOgq2J3H2haX+ZQAFWrzCc1tdbasUr7WlDcHhqv6fZLg4Wd
NEVGThxX3q3eeBDaG3+bt5AP0zZ/Gkxj8PsE8lkVKckBld+d7TIcTrREVSTH7qluhffNCO+8BNNu
51F4YVXqNsikJ+wztbdtZ2zPqv5FxkbS8/hJjYav8nW2odfKkJEjTQwuAx2waMnfm38ZtJO2oqin
uyItPtk0OrRr0tyguE1Of39pBYaRcPIB/SN37EoPDEIxEPPsfheDtrGgYWLqcNiY+c2/oX+p2ewu
zEDtvT2Fm6DxboFsnXzLRYzpnU/+PEyufPMLCAgYAh8TN7Of7SKNvn5qWpJw1/vDizBr5KViORYh
ee8E4+1wsicH2t35KpxPoTWOF2a5xTWvbxylzryrie7iV+O87Lc0aqJ0TPOov8XpYBSzHkr65g95
YIMKj4fh+PW9v/9BC7ezDxUXXb37HU4P4ZKoZTod/2Qa5fouA8y2UW73NBT9OcsZMKgwfzMmRirY
A4utV6Zym/TT8WbZasYFjfjSv5ItjNuffiC57GZlHhJFr0ou4cpuHQ4UVU2SkWfTuVGoqSzz6BLV
Y9G+OIxRO8aPJVimqJIhXsvxpWddZoRQ+7sEmxnrFprAZcvpKF8ndYWfQmSfhNm+K5zSqybrjugy
i1VQXunoXl23jtd0AfFX1dmPxsrQKQV+j9/bXLsdDhKvSV/xcaRbozPxHldMWVyP6LLYkdPO97AC
ys7fuUWWn5a4vBJ2l+GBVV7GICDlZK2ZdUIlwYxkcfKvrL2ts2+CmF8MpeUqq7qD8qz3aZCIouQM
ocFDM0eEJAZ1J2dKINTFqIbfVtNT4WjypwKwFBnmr01Tqm+ArPcTtncRh9e4cr5Zubx47ayvmXfH
xP8Q4lj/5ajg2rbV2tez+OHjYMmsJFkLNyaSx6t+JIkwDvR9ZWoykmqWrYM76EQESB1xgMSAxwEI
9led3bmKGwBj2NuYZOXzqNNPNbZPeK+wGS1Dv2qFX9+8tnzqbAiLK9M7hnnlhjm5Xvuj114J+EPW
wD4zmYJeb+CrtcpdD2W7a+06o85OxuxZO48k2JsCzzoVdZLhgqXp2ifLA6I7a7O03bVqS0UI1a2T
SSYSgI1bPN4rudDIGqg5EXItu7qaf5BbalMUwwgplx0MijyyY0wMPpawgaQNs7z1uIJDPhm4A6vJ
of1cItf0maKoxGPmadV3rUD9HcunuGoNshnPjnDya9gNO4To2WqJ7/A3lXd2cw8UfS9CVL6FKz6o
db+bpbMblHijPfQ2egb9DOeXWxUPuTMcJt/45qP1WMU1kUmTZKfDpwtJ7z0pxc/ewJotpuScJuqC
o+fcSf9bp7VxMRKH3Q3HPHCZVaOJxs31z3RALoKqJvIA/deFczYZl3mjwgNkz9slS4sVqj/4/mLA
b04pBvkyynv/tceau/IYpmmc0AB8fydW98uY8NzYgp2mcOVPGm7EKjCDsqx1XXp3cs5IAbG5knw5
xJjye8v/KNOMTadi+XHi4QBKaN9lk7Mxa96yvupPjtMfRxiOKzFO734ZEsEcOBdQMh0RYQOBIH1N
XFUzPznh8Jqn5HDN+htgIk4CctfaxTM3yGvqqqsyRjLRZfcjqD2DpHv7QQsLLsC6nm6ZvwbbL0m3
KYpr+WiP9mNN8YmEo5wikC0vCduqoYttHsa7urWfiqT4bTrpDgbMXeJl0yphc5Ii8w+jU18MzGr4
TRnrDfUHDwOdv20GnSQWMPZ1cHQBCI1ExBBCCQBiMJMIX/JWKIg1RjVfoTHHRNMuxoq8ze+INh5p
hKW1e20CDtCYE+jcfhtM+5Gqyo5sgCQNhIFNjJ9hpA+8ovSDMZQmRJ1b2dkbk5OA8r4zQ9Y+MDdq
X+FJykLxAL4k39zMqYwMLNiiHoqo9G3w9PfBab5B/rkrynKPXNCNplk9N7HLpuUyiQ3hvOCdssvl
l15MIo00xsgpl9ZDbxTF2a2ba1w8BQZ6YqM1EbQ3phUNpvV7IAV6Eg83hDXHD5foVwlyQdR7zDVq
SBrSyLqztCDryJhbB1Y4IsK6ebKpRzJlFcxIcYSPkuRIetGv3cQ75bgfprKwc5mYl7DGpDiW9DXn
FrmJlIm18d/TfPF39MdwXvbQSybzjEn+Nx3klS4LjAvxsES1aqe1S9hNnvny5AXlo9c1RJ1DCkga
IBiel3w2LcyVokTRXLdk923rJj2RmYlxJXPwmaQ7lEarOUvR96dbO6PbAKXlmdFRfihTwqzIXEY9
Gr4V7SYJEIVOrTy1Mt9g+PgJgBdHe4+y1VzGrWrQaw1lVeJKovWpKg2ZQiw9xem8TZPg6lUvZWLd
06wzLkuKDjhO37g3glVZApALcGjt46Tde1mOni3GuozZxB6x9Ug/JmWxaZFcfqJYH9Z0ZTZjn9x8
z5YkYQrz47Cxq5QUhaXBUjGAsNLmtuEBWs/l+DuFOcM6eQuUnC+9NXwjCM8MNBtQ/24YbBD5iCFM
tgiVpLl3E/sbXmRUd/6e3lKBc56IVUlHh2UKoXGnKrG2w+wtXEBBKPkpMabRjm8ut6ROKyBP2cUw
QFTZGKU9DAPHIB8lmekIFPFLyximVv7zkoavucqvaJGISdf61RYxiilTY0LMnsc43Pi2TVqnRhiS
e9lL66IvQXZ97tyY3gU90ULgfmrfyMhe4Rmlc3uujBymS74qJ365uLDrW/Niy+UffV8eiE0ncDT5
1TVICDSnz1V+clunjJKheZItptik5l+vqgVFvkOG1BSvZ2uKT+2NgTUnejMYZrGO2+zHuBxslBfr
trUf4woRiEFetcICWNP1RdpQ3Y9Z9q2iXVC3M516t95bFUm9OQBlTFSNjk+XJbboV7YcVPp2uB9t
96e5kK7opvd48/3IQymxan3ePtnEG8OdGDiYlF7MLbYoup/9gH8orr4z6eypmsx3Z1FPVYbWkakB
eKgrfBRrVTaEeGof5BrtrlViqpvloBv2cVxvWaNVlHj/j63zWG5c2bLoFyEC3kzpPSkaUdIEIZUk
2IRJeHx9L+i96J70hFdk1ZVUJJB58py9106+rFH5NkUoV+TBINkXDh59ZkRjzMFfg7Fg1eZWybQ5
w5R9WVdHVVf2EqkBUdIvrtmrS8X67QQ8HVvhrIy78EvSVSNKgLKK6UXsV+omDfcIyn58STGqj3q1
UOwv1daPOp6qFQqgnC3JwyYelM+8NQStHTvd+tatNS0UamHwZIT5mnT02cIgJC1cfWqIgIqU5jKH
FBwRzIDNsqrpdtbJXrhwYT0jPFsj7Y7R7mhGTJ9roNbnsRk42oMQmpum4BOI+nfIXQd/8L+T6Viv
xcrR0WnGj7TN8AYryE2I5DUTWvqjM7PDyl4wBrEIkdNmGpVnHoVviRTnDgdAhFzaGaxLrfUXMrk5
h9d5TLcqKPduP5ScPUZu6P97HrZFue91UDtFV9w7S352FF0r1aoNsg/o9u/zN2gfzk5TgwDGVMtv
TXbtPo6LZt9Wzn+/cmzFmvOO9XOZc235o+nD4OeBtkufUo4gKHDmPdgJ+F+eZGpa9OHclEq5iw29
3LWT6rRTFFpRKsEOpVVqu6Zytd3fV38PmdNzCDDjX8UAXzGlVkbOZNwgMKyujWsojnqAnFyTmgRm
ZbskMAfzwfXLTZIn4g7YZgeAaZa0bfgWQU/aBNkXPuxiVUktvIruqLZVSVPXiu+jQkBanBXE8HVa
tQoqW1thCenAXdAGLUvTR9Uv6mP5kzhjtUD/m39AimFgqKhkPCfpUh0iLjVHPlJv6GGxlTdFNX6F
Xo4rPBHM3IJoFWu0LOMqHw4lLd8NwS0gv9LL4NqwBVBCT6ofe91QwBbheASCwWpSN49e2mdfsZ9+
eAoC840hPicNc3hy7Rx07Dpa+p4kygtEBEqO6tjH3UqxWcwc5Rmq8teNJ2BZSxR8itMQY9yswUg6
owMLgXdoVoUTISSr51lnf2JGPhGbQMp4/tkqzsOMKRbr4NAwT7Yl9kgz5aZFr8O8TuYb0xX/WKDm
dd7/FnlBImsxOHOi8WwBCCnvDXgxfn9Rei1bkiTna+DThNzD39n24kfBtkPiLBGx2yzvl3HG4TZV
11Fl7JTMfYrQeRabVva/TYBsYUxxliB/aZPyNVeQjDTWJTeRf2ahToeTmgKpQP2DraHj3Mw2/wt5
hh6wNasL4+EV+sOv42PpKKsw8i6Mqf5lQOz8IOQ7FWcggPtCJz8zd5+pb307TrkZ4A9UTvibAaZB
rSSutW+Av2f6kBYIJkXW/2PItqly/2E32LLgpsGcsanILHmJtf4lHdUTHyL4l6reK4rYt8m7X5uX
NqM/UVbPWjVeLBGcclrN4wXUyY7PAEWdeepNAjtzRF0jqEF2+K+cgr7tx3df29tNeaPkdGflxDLi
HftNMjELXP+1DLCCptPbUTXVq+K+k6FDuYxQwQg+I6Gt3Lg8WHZ2Pyq+ereViJGdRzYf88h6IH7R
pvyqvnNFuciOejMRylrvE4AO7iFXImNFb5PRPSdzBlkWC339DHp5VCMNVknNy1kAPqMvd30cvlZD
fc7797xtlklWXaoeHXPbNY9ajc/oSlbCqyccBVe+lcq7SyYTUZXpvER3j0ykXI0C8mIK+p3Zj2yD
YGWggTbVocMNWII1sddApt8qjzMja8zIihmgR/nWplgx3TnVwrigGri62fgV2x4aI/tfSliskIBy
i2ZXcYjAESs2jVni6+trMm3idWA4q2zkjo0s6Dg6IRgQxCy7p+lUvgBZuti6+YOf5kvLzTuW7PdC
95ewOza9or2Z9ZRhmtdPVWn2ePV2jrfS0/GU+9XVyepji5M9cv/FcLIgzpAAYnYaSuj0OxJDyeEn
IBAZK3ug1R9p4b3oSvBT0GaZaUN3sAgmrn+dSPgcMbN90DUfWYCdKcnqzyTIT06F+FoLXsOiP8Sx
fe3V9NkMb7GrnBiCIRBRSQMfzDuUnnBm1vFD1/ydJK8e/84HM08ATXcK/rXtyJe0y3Z9wqEeVJWF
3m3QXhGu/lYenZ3RTj999P6AJraljfccvsSM+Z8P607c2pqwEHPwcJXCUwhlTfnm74uOCLHKQI9u
6UKZh+F7R/cLEQI37PSqY2CDZ72Visyp35mr5gNwEEONtZnL/qJZDFKLzv0d6LiCcukBjERkqDv3
1AXZo8YiJEqW5Jm6A8EWUgI2bga5JiE1HHUMmhRs5bY0lj6kMq+ITr7pD0jHWEJsjIu4m/do0r96
Yd063wYL6DPYjejih/bONEZlgbyJuJBKmbd24s14C02QIdY3G8I+pgTxrnXD0ofjgF+6Kt7VoT2k
FbDAmBjs0NmQXA0rK39o+iqJ9Ms4tCghx0PJ7lrpFMK1uzHhd/k1cUfciiTpHeou2nS8w2BgVI6t
CeGKmphSxdtDX3QfUZxd7AQhACmoaW1v8WmdC27Dpbvw/ORn6Omwx0p1sApl13K8Qih4VkX0qufV
M+FH2lq37Qc510N+FdvbNo15dMfu2nFYtWtZgHtAqkZlt6pr+FSWLhmCN4Lg8zhbOnH4rPIHjsdo
U9DApSPXXWXdc3o1IvxZiDcah3T52iLkz7COkcYtamfxMNNND7odzb2qJJuwQLRlc/SVznAW0rqO
jnXxy2wGcGhV64gPvLD6QHF5r7QfqBwHK+d80IQ0UPQy+Dd62tkt74G7wXV/cVnTrES+JVWQIVBV
dmGnvYSorpq23zCXOkFDOjoSkT4qIIxJH0WbfJqux8HaLrj46HMHrv3lTImK5PxQGRrmxSxr+LrM
yuohutWu+547r1lhfbkVsNuCgRSyva0yVDunVR4e1ZivaycExAwZfdBnqbqM8283qc62Is/tAI6H
2JRS4wbMA3dB7MQxC9nSGt27Brb92gzBHR23n75q1fiaT5cwDIWh7bW5gewG3DefQvg79Oh/Oz2Y
Qrgy3qQHuW0xjargxaqiPaTGeKYpOuTFBF6hx3hjCGEzsiF5NA68yD1pNrfTYHs/TtLec1jeujB/
RGQOHLWo2mkFXRjR0zFcG6wvRXjy8u4Vsk/uOa9SQnHMIsqtBMtent/L1mSuYL92E7pOVbjWvXUI
Fi5NykvbtPfMsRFLG9fWE7/cx+SE/va2e+zq9GP0MVFljb+JrJYQcU//UkAAhpBFmaPXGxIoAa/R
s5s7bfbWtO164MJIVPFOtWQjga+hw4X0HPL6VSJnXFoWm4vlHPLY2+D0pLtkrRq/fbWMYhcr2g61
5EEpwSQ4cXBL3KWpeLirn0PvXIyp6xmU1Wtkd1dWs1kw+BcYfIB2YtoFw5hs7SJmNsMnoGfBNa7V
LzVS9wkYT5cfTduFiHRfpByhDki6GXGKGZlK6UJr63rRboyA6GYxLVSmzphkDDcB1D4N268VqU9T
ScOFDsYxxC8+b3LuknxQ3n3nVfXdT8UoTqiivtKaNRwbVz+lP0tOami/wKo15RVP2gtEvckwTIck
4CMK4xbLup++OWEF7lP2y6BOz6UwvrOepWpI0HD4en8PESq5Q09WaWMxnFezCXtWoWpWMLL7v8po
fRMzx6FwVG6D12zIn/xUUULQyeJjitKvPrX3GDYDoIFhMaNxQoMgddcdVNtZpNN/s6P612iHe11A
jh+z1mYpSK6dQKag2zTAnOY7mP5eFQJIIR5ljrKI00oD1agei1PhlZvSbyTW6/wzUhFja823S543
1B90dS3iljplLlNx49qj/HFK6mcHpnFpstQkQK0b7sdCXYei/jfW2PvHKbior7HYpoq9CLviH3O9
ucxM9IIenBlsJlsUlox5mEPM6GBDny++MumqM5nh/UMqYHT8MzSpwAQkj6PCXzMTbbrWkuaQW5Rk
mmcns1Bkb0j4+CxCtgzzXBFSNssC8ZuxjVojq4HLv3PE8E1rEQJTWh+J2r6KDGWrbV7pRVPUgt8q
BW8Kw6Zqlnr0GZraW2MzWHX++IXe6hF69c6I5J6x6Tz0ymOMD2oWkUPLCPLFkCKf1fVwIiJuFlru
EdbkdzzS1+vFc0Q74EvwvDCgAVWrKkPwBEKlgoAJZNOvimMZ7eIX6tRFYNefdSE+fb166IxqwWiA
kmC/qycsTaiOy8RKEQ32KdHoVemAHJw6CUxrrOGntiWVjdBfnahiW67VA8v7ovfau94hdoTk8I5v
asu8fO731QVD1dl2imrWK2SvYzZYt076tKN9IplzqGoQzzmv7ksn3NuOdx1C70zL5aMhK1B/Ifn9
H93771JE/3Q1Xbu6uR9adhtyi/nZ7E+lzGAcVHSMnFp5y9Jkh4jirHulxQ1D+1XoqCvzDxuKI3rz
8iPOPOZbOBfrSSfhX8KeFaEmb1OG7Wej2PCf2uqTLUO46rut07N3FNLTw/jFQ2XLVaT8tAOGm67f
pyYXZVX0mzAcdxb7eKvWr7qwXjlC3UNnWHj1CNvIunMzv+TeY0j1765kx0rT+p1GTK81nx4aAvBA
tHelP/74rFt8jpx62bW4vSSLsgmKXme4GgXDrq9467HPG3MzyP5R4W4d60xH61+XMO4BJIrFUM4k
xYyi6ffuohrOW5sydfKL9n0c8ZKo7Ysf8I4htqCJqi4NDRuWH2uPQTU/UsYedphcsJT/q2X6KEft
3pjYjHz1Vk7LhOoZTATA7Ide8fBG7ybT1qVr0D1cRlNx1eMepck6l2n2EZdrhDxQHkT/URnhHlHb
oA83SPu7KSNPlu1XyKnfgCYz00R7HgxnP0T63UntJUCyi81PUGDNWXV1a/H38K5l21JLrlBIAIzt
vZql0MvDj7B3ftMSzUwrb25lnVomFEYtzhdZOvehjN/oHpxGQy7c6MRw9+mL4ozF6lJ55cPC3qoG
yd7PnU/kT78xx75qCG5IauZ2x6jBNoIv/CKPniIDtR9KyIqiGiBgv0CVdeiV9kMHAcbQvd0l/jjX
fG0Hu3uVRkpFx54CQm3fcbgeU7Xb/USdcUtTRJfJsonGz2q6kk2TCkKXjM6Qdiee+znoxTDZD15z
NmDbuMRqACc6vfolt2Sh+QGzMiQ1+nFah8cqWcLRWFgCEoWf7LBsz1QOXiBlAz4qR9sMjb+LXVqI
QbRXgP3nYUiDGoODHd4T3evgFMYsS8OltRwm9FEtZ45lDbPeJOvZtE36YpacR4n4SqT6UKvgX5T4
E1VAQGkdu+/MMBA2BC9pE793NQ6FwEuVWWqpW+jyM7XiDopyPEtDjvGONLNhBE8p9eqU3NH6vgnp
0OAPu4evqvs23QSEgpWJe/BcDJXDiKXKPo/SRLVGiD1m79Z7awgVqppFCudDlEiIrV0BzmywJspS
sO+jGreDso6Keh9xyTTjou9UNhxSG0k8iWy5ToIQNvaw7cdmqZrl3C/dt7pKT60iVoVYeGJ4b9D3
z2wbA6frnAkg//UkRNNQRwLa3ZxaICzlSkviAHdxvlGYu+oxoRF+qskZ2Qem0/4byuxXygQlu89x
Of1WkxLBphTV3BvVreJSlVXV5OP2skMt6No76WVS4Hs90zxFo5ryRjSKVebN8whYCKOndI7IunPP
o9mt44CTblqo32XmnFPWaEWYEPinb2uW8VLa5UenVC1UdOcVL8FeC2GDIuRlsp9GmzorNx4yNyB+
KNarlllwS5hdH+VcOTVyy3zLUOzd7ko8B+WHhatZCdunPmjfSdM+ktJA6/vOqPDuUEIPuoVfON4h
KVkTicnaKU5KkX04mvItFOsBiGdfkR0AW22JLv1m9AfhllzIugvLxVl7ncqt6QDEiy6FaT+ghxIE
kBI0bg/2Mu57RkT9tcvcH7PxfqxrHWifWpauYOzIRd7FTyuI7gYu32nQTkhjhYjQUt5rix3HlMlJ
uP3etGDfoYHt1JY4Hzlh6ozyHjMo93ztGpv1dzuMn6XUvvDRgGjpccHbmPEs4nk6U98OFe6JIO6+
mlLdCRGt6To+tUz9QT1e4VlOLphqqPeZWWu2816bDbJof6UHNFMz630wvV+LIZvzsG3sRf4IJ1yp
yqv6bVhtQ88D2LZbuoeEEAIPi/TcKokRaXo5G8zInA86FXpSNifwHWvbq35dVd5JKoMzhzQNAj7Z
nr80w6YGEskhObruJL5qDUADxefwpZEfiFlljTBxOzjmwzWmKXH3m2nJb8coSJXPnjyHWeiCG9Y9
zBn5DU3/LVfqLeSg6VtwqCuADniviDWbmp4l8xQyCf1LHcQ3U2mpXay3TA2vKs6NGUvCPI1xQWH4
FRqLcCd+mmykVjNgWaJiR4iT5oyWLTghI4VECwPLCFAX9Qp1FC/0SvTdoK6bjW3xWU+/a8AQ5e/V
mGGuo1/Crs0XHkdzFdLrjCV0kRjymSIUmLMaoa4Fn1WnaCFNSvVZK8EJasku0ocPu1YWyIb5dAOU
Ws5gH1R9ap3aES0fjTkTXBNojAYM1i5JlrWugi3Oh1ccNKBzOMcvmnfo+dWu+MWEGrxUiwwkNGI8
Pbs1ZWytDGpvyxrDbQJ9+xKWQIkr8QPHX8PyK9fw7eh8U/YjJHTlogeXwjocvjlqZXKKCeCtiylr
LFROQUcDK3YEujO1PA8m4hPF67PFSKrB1sw7GraNuTIbgD1cJO0ScxKhzq75JPB9Z/gOQE0wSovE
6d4z/VMXKZJstXVnDBHPWqCc+nTSZZvmw2SYwWxCp9stsqdw3CWNuH/cxgEjZThqpbUFEdospay+
muTNLPWNadJyTUwl22DQOTo9LSCn9j9Lr4cHzaE6G86pBrdzsK5hX+29BqsHMgkq7K2fuAmSDpct
p0V1YNOsrtsX6ZgfKlISk5yA2eg4zVIrGKyCxBh5beSHRXq/VeT3CJp9DtzjbvjasYu1VwK6IMYh
k304BXOqpCTawBLKW8/1tta7aUvKtU1jZVeZKHeFfqdjd9i3lfS9NuRNDcffKMyrmQwFAv9gW5Ej
1Ib6TgzmUYbOo+mNDyswNwyClkHrv3eJ/HKy/L3xx7MaKE+4bVJ16JTTHZEBm0MqQUWFyFLnGHWX
g24yZ4+jdts2JRHO43s4DFReGfjKGGxgYXvP2GRbVpReLFEFYLQKziQlvFtJcqjK+iYV/5+w7ZVd
WJuEUOX14IdopJh8Fz1Hj6mDPC8nFLVIXlMqM0NDy2JpE8OdSVxcSG4TvKLHILo2oV+/jBDw51Hq
vrk3uLE/ZPfiNoUSPjdGgn+qKFm0g93gXHN+O63motc2cRQ8//6KjV2C7i/rs0uYUOqP2rzquBRi
cEORsO6MtqqKUC89ETQ6WknnCClJOIHXrNL7R/sin5XIF5FAyGkCNMY7pfj7dTemJ56Gb3M6s5mO
5j6NsHqtK7H7oRQt5WV+9rLsjBqsJ9phoMkvHNZItWyUTUXz3hjUHKCg/O+DNj3NNYux+YhPxNe4
9TyD1Gh6ElZxkA2i2LwXUPs55hwyC2FP0KgxJAgjOf49UPQBbRo7bz0yLjzTiznpqcQnUrkz5M90
89uw2/whLoHu6+tkdMMZ+QDqIdFKDZNonkIcdqD3Ta+V4SEuauvAifJVumU+L2yCXnQw+3uLm30/
cbU2WOb/8+zvpb8Hdfob//fX/l7z6NHNLAkIwo19cA7Tg5VH4xK+Kefe/32N/m8wGZGCw//3GhaT
eC6FVuG2tax9FTSInYYUGc/k5NNa2nHMfPiTvz8utc7ahyoQAsVQ3HkEpfjEdgbK1iGiShmi6vT3
wHy8J+Mn61AIGG0JApbbqiY/cdZykKBbm+jUr3pm7U0imIYegTDy/S2FHhr56UE1BbQeFbnU9Eyp
FH+btBHe7empMUG/Wn69mIjujtMfsVwCizA9mzE4OnRij11S/verZvrq76kvXDhVI7LyEPllsG6Y
rOCeMo1sqcmQntXf86BtzTUbKKKKUFmSNunuGmu4lLDS0c0otbmswHORpTA9L+SKSi2epwHeUm1U
E3j+Oj8AFCPPlTHQ6EPV1KC2O42eXCo2jv17oJv6XjAD3BqSRBnTgKeFc0/BqSQYiJiRFiwiU2u3
sQuTM4OAAmelODmJ2hwifr+rPjIoKx2S7f/zVMri5BnFfnK3pZmmn6TtOxe7Hx36XguChKtLHNDg
sCpQXqHeVeSYtPXa942BITS4lb+H3g/Gnalmx7zw5KFD7rEuMuejdVNMWKE5ysN/vvRsY2U6QbAf
Ci861WN3o2BJcSTx7O+lOBr/+5Xn1odcuuda6pLIyNI449k3zn9fVWWJPknHUlzSIoPz7+wjrXRW
YZN2q1B19Gdp0YBCHF0d4+np0C6FJaNnHanyRDGUgXLl5QzS/9oTabaq20w52R2hAORY0LZr1XWS
OOJuAvfbst0jY5ueKqld4B1CGJG4/cZs7OwRNYp506N/tHk47EFDeDguKdKac/v7Y4TRm87MBD5h
Eo06o9KIqnhXC2X4lDrDUFUtx52fdez+XsEbVo+fKAdNikdNP7ucEuGQxPhGW3f8JFT84NV1RbTb
mJzawlHnrheaWzseGbNJCOWG70H6TDMGovQ72piF0i1CyKtKbd1omqlbA3cU+QqhdRumBxtVvdJn
t1EHyQ7ackWAWbLBoRKQXhHah7gSSOJdDu9/T3VdTkdX/gDOVYCwI4lWViEnEWjwq4W52P49M2Li
TAIL02eTIxhOMScyugtzwL7j1TXdfBs6rtgboURaKODU+aO3gW1wDyq9PhkUcyetyqJVIzWFMZJc
YhI3tk6GRs0JjAitiM9iMnCuEmS5wJ5LNY+2b+7scLnY5Er1zs5ojWMltGarkW+Hnq/KTpe/L6Mp
xeLvK/zOzbEnta8lW6KYGn/gEItyKaACNolSHtW6lxcHy8BigJONp7icGaLu3lHtik2bygTZMU85
+RJBlJm3gd7Xrg3NlZVa7hzHXv6ZgDxCfWx/03FDbVMV2p1qxFhFmUvynuawuJmorJOxGz4SlSEI
HZDr6HbW4e/1jCPlLARpsAvsoHqJAK4UWeYzwtDkSzK4DJ2MjsFMkRp80lr4pab+qhL6sQNwsYuY
Z16AX+GrqoNFLChUo0SnL5kPGM4VB2MIEOmla1sdGmhL3aUCyjYLwKoKknqvmpRefw81Ctq97Sbc
svAYbCqro90fA3McDn9PvKySLJ8lM1Ip4tUwfeu/728Fo773jC84gUTd/r3U0XmgsvQ50ibazjP6
7lzU0KJUE1OzzoRkcAZ6eIX727J3hiRmzQVYg1SdkMTcO6nv9eTlquoc1Xow94MSGpnJLETi2zXY
C0QfiI2BPCww455L3/vEYf1ZmigPEWbS9FZ/cFgIIuX7YEbk1b9/5FqynA80FFMT0CGl7Nwe8itp
ZCQiRMcqLH4DAi5AwZvvjCXJ5cOWXP6Axf3Q+5ek56MU9HdmeA35QzZ60BRPCJY0CxMiGmClL9rY
fO0pp1D4fA2CZivm9LOuTDUQu5pUFZarKrngY7xkDo2tMbPhe+QvokYtPxisZmqQfae6uHoGVW7H
8Hpo724Ewh33/AOK83dBlKT0fwQ1syOyDzaID7D+Xm79y2zvU0HaRlahc/HbreHRUFcBYo/+1qpQ
mov+gZbk2TXOe6T6x9QuV1aLnSA6arF3HavopU3LFRs0Q59SJfMAcZt2YVW1E9ZSCetu5uryYqv+
rfSOLTOzgoEbCnaxcDI3p7OT3DCAQNs2NnXC8dQK6Wo78U2duhp90oKfH+M3QmRWZR18EWxBV76j
2DJgFLgeTcwcZ9Ci1rHMq/pHYRHyRQyTmUBCy3q6E7FPhFh99WJl0eSSNCn5CVRl19n5qla7TVDn
T6Uc3wkHoile9XdL9dY5KD6WhbM0uTOl0904y5xbS9w9oZ2QaeLjGpe5IVYMbc7uuDPIg/JExtm4
QqrrHyMmAVamLB2ZXcayvZgaqIUx3tOcOuFsX2g2WlWM/zJ45MbbkK7T0iD/U+61wn8J9ALZQfza
6eF+4JPtmG/XEHWRWLAmITHJNe01DIPzmGo3H50NMr/0kdvhOWoyuhUq+ouOwXWEqBXUsPfTU26R
YXMBC/xT0vxjmTgERBKOU3crI56zGStA7MNnZk0Q/aCGUY/pokjuQRxvPbBDzujRbFCXU6ybotQX
KIcbwE7IyZkkeAYt88QIk7mjdsc8juVWmMEp8nIsTa3+kbP7z/LWcmctOu1cLW8paaiAgRV8FqP+
oXZcKGqCJI8L8ZtMR+rdelXiP6U9kI2zZOL6dkz8gnzWqnSf6sZHw195a7MjEy0rPvIy6tm53Gfg
VxeUvufC7p/mMN45qaSFewao+A0P9Aoy6ssR2LrwPdgxhWNhDb+EG8xZjs9KIE8pVMHmdZDtNmqK
U9QNj6YNotk4PAVZI7U1jLMJup9yNlKt7sUUHefIrl1xKWzZ534CuxjnnvKhO2DtNM6HMQ6KhaFC
AKnbh2E1BrNt9O6xBd4Nvh/ZVpx3CrTRGm11usS0yrSAGMf+ZFuo+oKSWBIGWPe48e6dh0oIlgeu
nhDvStvS69MJOFQb/ZGp9AKdUl84Hp10P6uObK8nx5faTsc9sS6Ancw7vzhoKlOUax5wAO9K5mpm
eqwM7ZpQZLcebcWeyZetcE3FJD4NLG+zLmN5mzK/CEx4wcr76xT2txtjMmRAGkmkYrFSfNPd1Y8B
zg5XagP+5VnUZuVBcbubxF+H9TIiNmvuZJaxYHgDJs13No5WPpVhStNk/2HERAidzmlfALI1LVbh
ps7JBwoTbg35KMb0Rkw4/RTOC5htwm6RE5iALofBoFk0t9ZdMd6N1qULXlbHGFpi3hgHc13lwTat
k3+lcPx535u0aK1biDt113PA832lW0RE55Hi+bStVZa5b6TRofWJd2kf/qRG5s48nWbz1AGRlCwR
XAlf+Tdy/mfjpE/fmcxbBNkPwhYHlY6OSIiLqN/AYr1XVfmjd7a5bBCOkQYETIeBLTncOv9sU25k
JL66XrsUunx3evb3IEyOZlC/O7KWS99qZ3+Z6NLpV4aFAD7qxmwdyn5V+nV0ylMwZFHjlcT6cGrM
jNuAbzqY8kiZCruI2RhjDh3JBt4hQ5aOWW4TJhmQHY9B8V9vQO2Iupngzh2Ai9CHnsi0fIkTCrnk
MIkvF7WHgcDzWNLy0XIRbtI9FRRejE3R/QqLnYzjqV/AZ84VzGxQi+eC/I81RBzuBNaFTsurpR0v
GsflI84UY5nUaNMyEIncGHsHvBIpt5/I4EIUhsY1jk1jHo7OUU3tqclV3wegadgj+Vml9cTnNTOc
EvaQh8YwzrRPV4GbjXBOOKx7IJn5n4ft3xNJ2iHGKrIB+K8f0PcRKjuIcJOPzk93VZzuzYjlgJZc
PSvGllTiEUlSnjpzRmWbqKzekUqGOePPxlZKAFrpW+UOJPylP7bKfVKlX4OHNAzyyLV0smCeTN9/
bMIdQ2c6lhoZFLRvetha8xBLykxrxvdG+SX76KcHNSNy3N5Ws++Jm+Ykqth0i7o1AQoHkESozARK
ScVEdOgr/dUvui2nU3vLj4etg75Tmv3DxWiGEvASxp23a+O63wA43SQySXYN/aAptO7SsYfqMjVP
sNHXqWohjo4koS7V3LcRjKe6/8QMOIUCdyA1yOpYNIxubq4xiLkWgf+b3m/mTuQpCdxV+LOGA7GV
/8om4AZoVXOpRQi7I03IQ5Jyt9D5RS1gxm+KpTF7L9xVrzLzGTE3gOwY241PhtnZ1340kLNcTIwl
FE95TaBx7Cu/PSeRmh3MulOgdAyYyxOfkTMS29BzNcDVImGI7NtnxVrV/ilW5YAjt9kMoU0YNk4G
o/eBQ9mYcD1A4HNr8GwUEXa6yZ30O0usF2ZN48NP03RRVP5bFTp4sRz45YWSugtdVsxbJPmKxK0W
Vj6NMDGAxb+Ymfi2SpzM3Mo31/aI3yP0bCh9psdspwnL+TAx96PRwZY04AoajPY9KjDK06RIXyED
zbLpNst3FkkmRdGk66jD7NT/hQKBvZr1jpgK1RBjh5NsEGuri6FRHSK+y3lgMKwvwgyxCtUjOo1P
oQ/qVXOK2Rg/FT3nLYILWcXqRzqOJUsDR3cjJ6u4r3aoKYnMtZjRcPTHEp7tId3vtKEZiU8UNMgH
IkGKPPdQVbBlNMQqMoF4Rl3ScJyrgos1LFWMQwPTjg18r2Dt4ZNLqJYw8581imSGXoRclerwJks8
REb1FamN9WJPIqqiD1IOudQyqUOq04D1gVnxQKujs3Y+JsMFWFHq20dXGSwN/8PReS21jkRR9ItU
pSz1q3ME2xgMvKiAC8qx1UpfP0vzNFNTd7hgpO4T9l4bljKSGdgKHT0NGg7r1EEwvOH2Q3N3Th1T
fYIbes4zjcBhhDCi6cVadygJpwyHfVFbB8vkdsZL9KgM8WOLflpC/di4DeDhuG1/uUKIaAvPEQEc
C9FEw3Ii82o52BkRNT1lee2DmzW7a2wyFHLCz3BSwQq4MiE5bXDirL+EkWaR69dHqwy80ioYx99+
Sj8zU6ljIIyzaTvGqh1hI5SB27yEjY1qCHZtZPOMGaAqp7D7F5NwMwDwEr3br33E+NjWSMrp435j
jOgKBjLfE+CccePshrIGNYkoQw587ph6mO2+BlYZres6TLapl7wXUn/vJImLVdhzuiTOLbSATTEc
u7cOdV6nZiS+II4t8rvfNnOHDbYUPlXCUdh67z1RkxHchd9KxsRb7pMM4UbufTuWPNad2sV69IeZ
/wBKIVghwmTmnYF/bpJm7QZcbyS/Zldb7xPYlvnSVPpHrSb9Bi11K5CPdOLHarjy+yJFhO5eW9uN
XlBZwcrF8dfKV0eKY2TLz1gCwsfdK3ubP83Bw5GLj0Zm9jiLCLPVWOObSbAbnXSWf/xhM07sSwPI
1c09fY8cNVvKIhWrIC0fzTjZiImsr4oJX5vRz+PTeUwoBXfAk+9Om3i8rtVRb6o53UaCEU5fIurq
pxoBFWmR/0wterEdbauS6sFpdYvi1lx1YX6J2+7Jt2bTauX8lBOjd4u8zaz4R+bd2fnkmwwZACws
0+xXjoito8aHw3PpZWsNg/sqabiKO5ZgGEG8Ao0D+oclK8doPUmKZKS8ryjjjpnp/aJz79aFbfMH
m4AJShg1S7u0yYJTeHX9t1yHFpMOPV/PBBlTVtiwypqQPvHwueW4f/HBD8TJkYJOvKxO0H0dH/o2
Do+RQgCVUr8Fpqbt2Fpqtyzl0sPxtZ2T33bNNPD+UiyE2jRsJqyp9CNu+RxhPFm6VuStLWxPxEPS
j9YFK+e2MEHGxJiyWuQIe8uuP6nwpqWvV2TxFBkmn5zoWWUVOK394DaMOY2TnVBmQEV69+dYPYPF
ugLQsbXymopDHCc4M4pIxSCt7mmhddjnnhwTC9MnPqNPGY3HXlbJpRySv8Sov2vb36phyBlPImnr
OxZtPUFCMLwIA57i55aFwh08iH+oKgNZ3PReGQrCVQCPnShoGu+vegL3whDijCTyPXAx0zesstP8
bNE0EKrJzKwAZdJG8Vers+RkyQ/0SYc1EpZcJmi4XNVIoCNUA1GLYt7SjrnbRFsgVjcL9+q6CYY/
WQkYnCyk9Kl2VqnfPLWtBkhFq26UmCxAtOg4pPoP2gREWmE7E11g6uDGlSWt6GeXhR9mn9OvQ4xb
YEnzlPFMuN+XE/v/KjAz9AxsCcM6W3WjWW9aZL3r0ajUzux7h92Q/HQZa+0aZ0+XMm7tLDDeu8Tb
juGOILz6gzbLW2qkIz/HnhbsarwDuZZAViq9+qKRlbrl3ODVczDQh+5fXPnJ2mOAseh85hd9Th03
akQhKkHiWWkkTGgU3Uzm3jmLdl1JnxMmHlY/GQOMcvawllniUPSTiDuNzI7YeVkidZ50X21LhfCZ
a4lzW9M3k1lxCLrxle60R2nVMOYrn91OkAVS6c9Gkz1ibv69yxmwAfKMy5QdDbixxNyT5lht2NA8
wrKFChV21t0Z2B+qqKVzKi3cSIFzl84wHuAc/wxj2e972Z5LuQ2K8CNWyTWs5N3BiZvAWk+G5OBY
/kc0he94hjHIOgl/Xd/cfafrZ4/jonfRRfhkfqQSHWJHdCPKJmXDb4SqHBsoB3HsrZD9Y1ofgfTh
vKV5GvVkg3HsDLplG1mGtjLD+DsT2lMLQ6QA3mQGEdGlJD7Xld9u8IZD9ZT+trXc6iILeWJ/gzHe
IQGtbhAfzCv6YAKNxoCP2NG5tHT6pW6SbkdC8LipDOuptrAPetHdGf03f5gEOwTJzaP72yDvzo2+
rUSvwD/zwIbTSCZKQIXSGBnAGCEwuvkIhgz3JyyDt8JNz6nO9rYsYRk4rbdR01gttJWbeJeEsSPW
cExpTlCsWHM2vFaAHVqUq3GgTg4GlTagc5CZtwWvzbWdD+XajtDhT3b6RNKMXKXC2E2zG5BTHEzr
D7QoB5wBushRy99afq+BCWzAxq0VWutShwyJMocMEXKT4ha+IdMX+IDawUwGtLNx3W7HrH5DrcbW
0BA5fgO4soavcKq6/p4AtI4mqcBsMJFVluq3PB9hjLg5sXeF7q+T+fpyvKjaZeR3LvW2pThqSIbq
Z0LbiHypOAZ2W1wy3zzos80hbbj+HYEmZx8i8MNhfHR0nzlB3YzMGslgCit1Ave8xKStr3xZ0Wy6
0dXP4RBbBmHnCPFWRGgUp4LQ7gWL6oL+1/tQdbRqxMwpjcRSjkZ87PIXDhGOAjJxYcBA92pne47w
Gfll4Wa+RXwQVVoChLa16CwrSx3LiMaBeTi+1PCCOGpn5T+YqqswazZmqm+asb0U0qixJKb7lhBM
BtnOyvDcmOUhN56Km0dSbRJCy5axoL3SBLAfNstLv2dEndaaOc85GWpMwDkHy2w2HTuuReSxC7Ac
Yl6FVm5GBrdUUwHqli6djqpP91FOOH3gi/hkgkqYY0etiJDKOGR53Cvj3NTJS+dFfOPu1H7gfhJg
C7ehjCPS7J+5ZsQhJG/cJgVi4T78tHjVE/no8QlAySL+mKiqenrNMlcuvQC0UdF5hzwtq53GqNW3
edOoDENWubgf8mLj5jBnff7narLo9gLYUE44iE08pgbjYcsASkQUUOeO6oLDKNmPZQ6a1nEgrOJZ
T0v3oxD6X1UX7K3jjtZovkP8m3DI7Aq9Ri28Kv5JpqukYoPK9FlmNs2m3b85VhKv/BqRSjD4QLir
6GewzUeeVfSrbb4hUp5qehXhCVvYVviZliP+aqNyNuSq1jy8sEt1OcNx2npvx4942o8sMxvlvUDO
dtd6AkeLjGwPRKBLucVMvytEuE180qqYamA2xlDP7VMYG+Z5PETwb2K/YVTIeWllmn4z9f6flggT
6EtoAcpgGWsHKbTPeG+P/X0kZmqLssNke5W/8oTAVe6kiwy7KKlkerYt0ULvDO0ssAs+lUPloSx2
jm7R3DDyYa7XaT5G69QYyXficqkWUquXHbROzpS+WDWxunmCBj0yYjDknnxNK+R8Mv0cHYpXTGKn
wv6sgosRlx+MVouDkbu/npeD2GAVSPHL81h3a7bOZJF49crl49Inz1/6Bh1H5hOqRBZ1B7aCfRCD
tQwFzixwZ/1Va08obO0FBoK9rwfoLABcrDIl4UwGpb3Ox+KJ8To6odb9p4fOE6YI4xRXxpnQSohl
YR2sIutc9xPLEIQDG50Ho+nnebj1InUsLhKUnxgneZjEoa2sfm+o/rvvc/MgcUAkYbUqgm5EnmyM
W3x6BqpCY8CxBCPIlYmBINORKy7BR+nmb6ZbhEQlGNfeHE5Og/cj6OdfcTDCnhopA9GDSYt+zO28
z8yp8HawKCzIpPWN7KqN47nzBLyURx12CF+DOsV77yG7mI+dF1MZFDsJphfLjHcEEx5bLfL3LArR
BKLQ8/0tx8AboEPyCxHkdarhvY+MrVEz8LOBPx18nv8q7oJ16A6XSEs/sZHi++rr70C2lCGcDTuS
Tt/SMFF875xyMeE9E9SSdThIXIsDTjDg5uch7PaN57irjybR071TOgVOGnTYOspPQ1zR4t2LWoF5
TdF+V6QfhvUKOShJ742OsocDd3Abpo+884E+LUILIiZuVfB3xtjtprA+mdgpFo7kZpeR66xrrz6j
yVlqHs7JzGFphIecbYdAgMQs9DvXMnFC6/MzWfFpqJ2vKqa9FY7IV6YCIaPigaRSI3utgnnYgziS
mS1Al/RIZncKgWv64OhQICo1ivO62naM24wWyU2bkP3KN/iG8GvasIvc9/VwCkNlbUsBuwvS2I4S
4qnRbhgq7x2+i1eramE4C54+JzDesoiosIqHiVETy36UOaVnnVu2GsKI8r0tPYYj8E98oplpuZy7
jaoLXR/6PU5PHLyzy15k7ZGXlzllHP3Cc2QlojRIllayob58JrF4M7Ks5l2Bk9Ir1DAeH4vlmRs4
4D7xb/51aoYPfJgvE3sbelpU89B9NL8ankrboPHs+pXoGd6HqfPX+ulNxL9+0nxNMuleAhJ7EXit
7Mpg6+DJG3O6D7xKxzFl2D742r6wnziwuq3G+oNqjF0HQrgNNN5h/X8fgO2qFPWXBm9hA0HlSDpz
9KyxCSZDAx1Sbr9VofOL2pRO0vQfo5FsphBsTQOXYy97x76y6ioZnP0gDoPoHqD3bewnHR7o2JV/
DDHGQ2QVYPiDkrBAB4Bi374Mrl2ta/IZds6gTSs3htQUWHgY7MKAnm003Tpq7JxD/dZmZblulWat
RgcngQ0Xw2NMEPr1IZqmSxI12r41TkLBSu79/KX00DGRkSdqP3zu4wBvjuvBJcaomScIe5WTnESp
ByfSNZ4ZrDFItWB8OaJf40t5DFpv7Qdioc4xX2BZlcNbGjjihJlYVgyFxiIokTf5LG7qwUPUpf6N
XoMXBoUZ2Zc3Efn3Cu7NYugpTAIK07wZl4aHkWIarJ8yNLfZxBC7bMxtX9jPTc6RmNNEDlMeUw3D
JJoIDRFJ9udmXMaO90SRXa56V71VTESgE6zIkUUyHkGKa2UJNhlK8KKR4qy5+tqdTHJEyfnadHrw
G9hxfcvg5YGwfnft1FgDH8Vro0GXgi0ICqrwAKkn4lmLFF52uSYYLF+bCdLYpKQNM4KEwQj7xaWw
W7YkZCkGmmasTL1eK0JcTx3UG54SYx0DWkILi1Gsap/aQKPKbgHaK9KJm7wrVoZM3jqq/aXIfcyU
oUPUfTW9lL1F+xTUZH/U6hYW6miVHkkcbPZh0638lOUWH9gi6nPuv6J+0KzPYwXxEZrZrsdwTy/z
ZeVDsob1mcObY1Yf5V++xRg8Y+mKxLmjuCPovg7goJLambGQ44xbypKaWPcBHCMuaTdawFyHtl8C
ZHF+2OC50pyObj/trKoS28wt+mVpQ8MqQpZjgMcJoxZqm/7EAkg9Zr1766EOxEl8Mjuqq4n5g27t
wGoZlM0VDlXb+Yxy2O/TdIrSCaw8uBPZ48qdvOEUhOUeZHu0G60JjZ0OC73Xm7kc9TkXwpOmAf3o
RxZMOc7GpUKlE7OvWJrQmxaJh5EsIs9+MRJRAwceiXjJ5ot2HZEivsJkpFZKUoUDsui3Xtb8DPD1
sP+S30BOACwD9eKlgML1MkRjHb22Zv0TQbxYFW58YO1L+GwP4YD9Llm0frZO+x7HcisE2RaPMsSe
7fhUSqNr6SsZir9mCG8yjx61J/11NxXnphTvbiDDZchgVlYSH1nPM2eYZbatHHxi0FDTlWr0dTZm
55FJ6hLFPTe+YKk6B/9Cqt02tQ3pTvRvpao+iLyoj6mpxrVILmmsnfMMHM1YEMNcd7m/RNdDBVny
b4FZpa8ilVcbfTHSH27eYWbGYwa7xAhTNxNtObOmEUVBHq6aLq73TMWDQtvkxkgycz0PVGHPLTuj
/mF3Ph8aBu27NOaJPFSPeE5xTw6kfij+y8Xmu1qWTfzUdzANUtaDntPuJpVE5155fyEZm9yZ9h97
ATBCUQCSWKzxUtFTNZpYR2QBraAtc1TS/zQajJ/aPE06PhQr++7GOedh3XXaCorNczWvO1Akv2CX
uw5Dcu4icw8bY+mJ/GLnDTUv6lWjNr+0gVRv5c+1wL0t8IERXc5pJ0khiod+RwLTsyZd6N2EhNrg
gZdsSHfFlLJyozUO1aOPI1i3zkFv+VFTbaOyO07ytRbZ2wIcRI7QAU7pQTJcZ1p1SFy5I2xhX/hk
S0OXdNP70MWnxi/vU+hfvN57EKvzBlWQvkYdsoQY4gr6CctCMiGone2D7wdPmVlfwdMf9bHad4P8
TmkKW7Rp1Jg/UAntbak3L27GXNbEYlSc5j83f4dtHp2kB8kfT02qE6uJEi7yMgT2OuJmkX4ql79I
ju91Zd0Bo6LhgBKhrPE+4HqSzNlVSolSTG+OMO4iierFWNS/ZHvsCmN8QWF41UX4SirBUze9p1Z9
8o3iWWofjSVOrpvf9Kz4s0yD8KWO1zhb6hi9AsbL7I6TProQ+Xl0Kxxxtr5KUFejw7sOU/AOaqXF
SRur9P9PMZuRZ44kvMc9NpjcdfJGI/ioZnM3B5iFTbzjUzkH+OcLzBNa8UAPseJIeYZWDYrxBhVu
VzT9wcZBH5QYl0gAMkX3nXr1fv4+UDadBRaIgXwQZGqA9st32TqMyupdlJU/g8Uy3y8RRrVgJXDt
jax3p/Kc5+WerCZw39GzXzIAc7GCFr1/B9Z6HXxr3RkxNHLcxTqsuz78ySI6a9tcerZzDIULMIJr
3+GblamTgllAjaDp1U2QrjvxG3JE+2y5iJBTr7jmk3lCLhe5yUsWaqfedk2i+TLG2Mklr1leQ2R5
EnF2GUwTghK+dGPEPxAd6pixNr+iqOXH65QBcLd/yUxcrVVi32ckRG8NR+2XU+EYuf6l55XCCJLS
qwl48OCEKnKxV8LvV0RKP3HRfHqDdsir4jwx24qnCEVM+zHl1lPlX/hcjqTRPxmFuEiz/+loloqp
O/agFlqcRf5s7VY3l0x4ywkZ+XZLFxlUYfOUhAOqpFVNB1XpiuS36tXspovtkULmxBuJ2SNqq315
z6zs3oeSpG/jTdl7K6/+0rmsGK1dwtCUlacQrJZSZx+hWZD+c1AM54jgZJwMT4GR6/PGkRhxtut9
BbFxnqOzEMftS6UdjxpghWpY1syxF1YRFKwgW4YBqEhTEz61vq8TVJwTgb4BzoQsWtaSDUAeZEQk
f0wZs7NCpO6+7TtOSV6t/dCNxmEuQqwy/mirL6U69GE+QmcgL9TS+g9RHJ9OjD6FFWia2oThUXtG
nr5Ts7cxD+qbU95gND+VybCh2780WnbKnfwWoiBtk5VlJWxWw+4GbNZprG2lgAibznm0DNbp3iO2
zUPnd5fBKa5wLT4DJGioURbEcWzpSXcwzJOFybiUhL6FbmOaYQ+W0IygLnGJfAkpT+a/zveqD4zy
hbD2zWRsvbG8jFp9t4V1nmWteBvEvvLFAhzO6IME1OWPsp2XUOvPlr/2+IEaS742BXNJu1sOSl66
pmKNk6MdMkkpNYxHZtS7FkWxkldWZyvcQZ9my70cFMFfNc/XhhwofjlRmdJeFtaVQf+ib4qnNjMu
sVbsNV6MsWvPthafAl486Gr0CAguMvOWR0iiMtjNdryJG+OcGiivoakUnCdeLtj5lz8RC0hG/QE0
Txrf6FhpzlvVW6Bwmx2UpDM9M9Kspd/ycQQ9phMyNQQT2vlDSDprlwEqH1m20PouET1ykxuQvdBC
8BmkPYI6vjXfOvYCA2kTTxjVPWZE7qdGsheW7ib5QASPjBE/O/JCtgR8zmzN5uHza8jPpyfDtk+8
Z47dF9Mx9j6kLsN0V+DzUCOunNHirMWOkVpnUuL2eQe+VI/PTXErdf/PV5LOfyBnO9Ipoqhb3Uxt
yWkZE/PiN+OpJX1lz/CNWNWouRImhIG6SYttGr8mrATXkejMpbSzjZXODg+zKbeOa1F2sZbqROMt
FCuk5STqdz+ssPOQYrZyjPLhJiyrqwSRE1PS/q3K3Vs5aM8Q8dKUtiIFS7hoxgFk6TsDj3MneqKM
+EJS/ZomvIk65/1nYCM9oDWauhFEqy0hWXKzG16/hMoZePtpfE77Vl9XWoPLR5mPdjKfdQPkBMVL
tQlyVS+Mnm6hVJDbpVQvkTF9jRWpXXqHqSAPqJ+H/Gn+ZwKYqy/R5+n5BosRV4OmHOQq5L6bTKJ1
3/qTHl0AP5wG/oD31LGEs+5i7T1K4Z45dnQ02TBkzYlASUQk2VW5jsvzO0E5nvR+j2CJ34MZkxej
Jly8dsb6Ov0yagwuyF4BL8SejdUn6G6mKW/6YKkl4Z4eFO6NJbtfxtY3ErG0abTOpnrpeUJWlaUx
sW+RdluMwaMxXmDcCw9jyZgq9L57kKuLuIYPb9bwxz3p4CYHM1vGw1GVbvJgirbt7Pa18ZojgO9+
aVt0IDKeDBafhH2Uif8V4WVaOGqapbRlCGCtuWQ59mbCdoGvAsk3C7bukOsX+sOrnM/WMz7oW0HD
pkl98NUlI0t24Vb1ZUijalPJ8mqJmY/qQ27NDfHhW92/mbZ61Z29TlQbdSCTVdIHfk1cY+egzZ9g
Dr2iRrsV9UT77QZ/I5D4ZKrAx1X0kkPyj1QvvINkhqLvp3bt36egBbxDy1bDqJr7vW1QiWILghXp
YOudYvsytLM3UkGvqkJ/Yxl0gXUDURWCAAELRrMckrg85XF3CGLEAj3LmkWDhQqXVkNoGL/aNTlJ
LDUjEAxJ+PBqyLqmC7saehTc01UgEOZSwpdG/ucY8W/rBuHWtwswSKq7SScdD6Qq/PV8pWXSkvIs
7eQcThwDts4U3CW/hHsh/MxLbjEG2zf2LcVSJvJfWGbohzX3x0y0EjmbfCKU2Nn0NTdvIysST9JL
TJ+ya2k2lk0b2msNE9IG93XOA+UepOGlcNjTG7aHk6SJYLtpPbFrCw94QaEZx3+OZrsL/9PXTLmf
a3X8jmCOa2/dUbceajz4iyFB6lcwu77oMWT+DOkVG4qb+l84p/StIeG5WYdgoj0NwSzuLBT6JzMz
7j2uMuYyeFTbmqPEVxoJCLm9dkZ9o3dBv44kH1xO/SidYo1IUxEBENI7ds2eRAn65/Ifc70l5Jgv
2brhqo2zkiKSTRhW5mwzstGIcgusTpN/8osf1qAfnqtJJISnBpjOsQiGSFHQCyIUtyDM4XMjRozz
m1LoUstg68FFBZP/Sh6ysY3zpZMZ196Ap9hW/QZ2AewdVEdrbnHu+nzyF47GmRe76aXVz0MdzaxK
E0Lg0rHLu3Cbgng4T24hhaVQdAb8xxzINKeFuzQNDhvbSDdW1hVXqb5Smpalippm7dU4s0uXNZHV
a2+I+w+WNTg720QbX6Q/JC5EXyjrjhxAcwke6pi/iTUIFcsZprrsWZHHoSYCxe0YLipoflSYWPkz
IBkQOwVj+sBlpea68bhO1LBMMEegZ6tPUcUBRPj4p5O5r35XnAimrt5MR71hI+NZ7f3krBc5oYhs
49VomyuGacVCeVBGYtt9ttgLbu0W5bWqyRkfn8eEvO4ktUM46z0zP7RDuPrFKGGLI95jtH+ylLQ2
RfjF1WutOsYI73qWv9t6SR5Bn+/siOSo0XSzdZ6an3Xd4vsWa8xv3SnaWlHLliEy391WPnKbDXE4
5udKA2ylutJkiYNLPjYTc6sbRrTSqnRTjrwO/1vyCCDWk3/kP5rLPhXd2quCk14Q6TK2hvY2eCxm
DFW1p3RfsYpe5pV3UY19z2E4jreo48qSms86uK/qPfattVJuuhs0exsaOpggm40tqmbHyWBvDM4z
X+8aYmig430F6fJdzxlcBNczUmh9VFfu+IIYHRZDGHDtjmCyMp87Lr1HnX9lAN7m7a2WbHLsaXhP
9BFFP7W11xIBRrv+zCF9hyxwDTJRrYuMh2ccr2mFJVwO+QVI0SPOiSuCIypx1y3C3ONaN+EYBWgU
3A5132Q/0xOfBrvcVL72EQqRLM00g3rSDtB+XBpXtzpXeUXWFbzvdtaz13b6gaPgd+420FltPYSX
sfKfCvQni2GIyc9ozpnpf/vG8Jfp714u2X30G1cwQ+zOfVFwJXbgCxTYJOZVB9WjXhzwbIQDYpts
lvo3HWoqIhjz4MmBoB1bI3j/6IJMhfnipxdbrw2NAnMQ7aWYo9Pj/BUF2oWJ/ylz6uemO7UpI6M+
yfagtex65/dyQ8Lb0zy9qNkkjupm1M45l5zdAclhaD2nsjzPX7AOhlXkaYSLNlfGnKe6cPH6YoZQ
rX6cunCNYuqtEcZf7N6wX73HGod4BRGRqtF86XT/gfCM3U8VwwgIYLd16AsRPcHpzqar5x6xj90N
XXyrHLajZZ+BN5wTa8J88ilGnCNEEApP/9Kj5Ku2zI1dBK9BhAC2hLBLCXlNnOqbECfUR1X7i+rp
RWv8lUQvMdbNpSIIq2aChu6GBWupPu0pPw+j+9TM/JxUB9+DLyn+hX4/uxHmYVVSfLdK3nLhXzGC
hIsVirYfpmk8iXn2C5Y/XyXxj8+3ZMo5iGdAGd8LdvnDvxRHF3drfcunbAcLYmE2xQmpyh71G6w3
c6UEvmGhZlwJz2erp8mKeClQD0W1J2fjRhgaafB9qV1ZygK2cB8h0C2RTCtQqy8wIF7xW51Y77N8
G+/VqBhZaEupIcV09YduYJ7Q0+lTa37R+C3HWO1sI3sbGYcFn0bIkLFw6HlCM2EICNLOdRtuBbv5
aCLYZG3MuaO23VxnDu7Ja7JnM2I45XGFGZIMyM9R9y9Fkv/6qfOjSqyuCRL2Ijl2Udds9br66RWT
tCxybk4UkgbgvIZ59fBi1n6VYN+f27dSOr95mr6iuHgv6r3fpo8S5w/rV/2rqKtl1gV3tHM+wZjT
b1nJp6xCzj+W4R8s3V0nbPgpQCkaf3q1Wpf0iHvGjbGg3SjRYDI8Zdjv8zjXjcFGo7sOSD+dNr3h
DlSrMY5e+8LHozmhFRh/JbSsvDDBKWvxLjTNZ9nNOB9E2hHdSEfVvkAauXWz6LVMKamrPHiNUvvX
grVs+MHWB+WndLTQdod1KI3VRZhAC/iwh1IogjIMnCCNeBdh8QHqK06q9UgwGKKmRxShtJi/VgSl
WFBHlz4HSGK7w7IfWF3GIjg74T9hsmVy/ofZucNuhDOyBmBA3pA50zOEsagfoOVflINgzwDxnzOV
bpEH4QKoeeFY1wSIBCudfq/IOUFC2tKYDmFWddF4lA+Qzqcho433YtTrGvckllPi1EvrxQ6j1xyV
ShbztuWtr5aNkCzX+D/D9E77YWDeQvSgEooi20YwatThOy/IbVDp2XIym0eBTyBzxU1Dhh7rMz2s
KY9emW40SLudzTsIIu4pztp1LmelpQMwLkr43Kme9ZbpBDDXWzMvUwzb23Re+gnZeOlH/I1WAMdk
msZ150DWUwmr1LD5KgjkXJId+Kc8sTUS82NMzXe7rF/rNFp1/IBLq8fMlCVbKBcnJMoGkqb4I2Lc
xvfW85lp5t4M2QsmujjRVd6GSCGN0ApoTM7rEB6cJP4ovOLX06OfNhsPhqyeQ69/WdVyVo9R0eIk
47MpAvT9SiLGaZFeAJ9a9B7+QGkBXRNBjPYq2nGZ4wnTqmsO9p0QKGdhVHbEcoK7EhDp6GJg9Sxu
gL5lXOG+ca68MXq6hCELWSFQ8Cc8bF0vd3lRv4pBLmMPJKlZz44lQV0iNCgzlvWUhLuo9B6ayD/i
LveYjPKj9ny6rOWNGoGhMrR3PaVib4EY2sWvaGZsBTc8l9xrUY8YFNECe83O1daGoYEAL859rDxy
F2KGBaB1In14TIX58Ib6mjBarElX0BOXYUtdGQvNmfOurSW3xnuVEmbrjuheMjRepmX8IbShWYKv
ZrMrXPixeeyQcXYJo8+xfI/JgUF5f3FDB/9YE95gXWBoYBMkeu8wVshK4p7WdNHF8lKG2nc06qxY
jIvnTBfhpEfNXdtl/pxUyXmQ6XPX62Azik0FK2q0xltrgAZp/e8pQQAXxeEh7ZvnxqHHbrLpZIeQ
GVRfvoQ6cDxzHZbuvylUPSg3bJKRRw8mYVtBM0BvcoMFdu5y90/Y5lNa2G9m2L35vXZCWLlGfrXW
qurusCw37f7e2RC8GPFmVXuh2ULA1quv3tvbfX4d9f6ma+GO7TRXJk9tzXVEhqwy+Y2NPPCxzWrs
mE7seAUKZ1alqZYzv5vuMqn3etmgeep2ZnngoL+JjoK/kSwTVHOqkuq5njFacQzFX8KALonjwJ+V
vZrC/2sT57OJtbsov9MIya+d3cKyu0RxsAsG68qcf5MP0wolz9qx1CqSMydXUtWRY5D9Gk38Cx4h
hDTpfLJ53drmtGbUfa8I1LaPfpVfTFxCix4yktNhhmzKcUXaINrh7jfSxOzUct8r3zsGXrHxkSUi
wjxkTrnt6ZsiFPqDrK5JNT7XeQlxoY+4RpYB6/RaC1l38DRP55SBvyuS94iI9kUu9fWEQ47npwVj
ydrlxhtfLxwTFKdjH/JyvFqud+xTpnotMQhy8u/2aD9lhntPXH3rR/Yr0SzfiWVjIureWDRRqNn/
sXcmyY1raZbeipuP674EcAFcoCwjBuxbierlmsDkcjn6vsd2alSDWkVsrD7QX0S8l2mVGQsoH9BE
UqKTBHCb/z/nOxABO2HtWFZvjaa8b/nwQ8HQaTrajc0uzmhmy7N7rqCkwFtKSfkT8WsLQKWRiHS5
tNIiPauW2Aml2INPNGbcCypftG5NyQglnsbOfCzz4MmLaLCqQoKN4EAN3Z5yFOpgdacR5PSEogfT
RGWC+UXPCDmG8ofX0NBLygcVNNsgQ9bF0FasrLD9nCCa78RQPwe5NJZFh6DHKuHgtZHY2lH4OFXQ
A9vJIZvJnrZ1790ayq/2ZMrtyiyheu8l6YaO6n00YqIa6FwRjRPJY4XIwih6/buZ687CLIK9pzXe
ihaiydsW5bbstlKY0SpMyuDRDNrgFpX2+XrPAX3wkF6oNp+kNVlnWfzsu8F/tGvVgCki++J6t/Fw
WtdgiBi+Ev9RNbg4MkXIIjB7LXTJMjbFA4JNjR2E1RyivuZuWY/bKgAu3EzfbL8tD+Y/blzGtPWY
QgYU7quXIt/553PXX8X6ilqsm/OiYUr8/qf+GPLgP+9fn24D8DYDzPoIhwG14ao4WJbDDY0/Ir/V
s1dlzGqiAPmMUq4A9zLDn+ffa7yGjUKCdKM0hvxwvXEIHNsPJOvONROKqAHEmAO5bNUBh/3vN78e
A26MjqTfXR+/PvTrL673WQ0kK5DHfCGDgz3/j09dX1eGaOmmHLg+q5HBZBXX0x19SCLwShWpL7ou
f1BE36g8I0thNJydBggBXqdLM/a27Sqk5iWevY5t2bJzhw50EjYYu6lOUGSQYiU0mJ2Pmo3XsTKi
4pig7V/CNAZV/qBGrmj6lhEz31wNZu0RQdSiumTuqTRHqyYTd6njjysvcBH/kR+wUi2a+6jO601L
tfWeWIwPUYwH2fcxohOqVC7BaceQWJVTGri0moVYo5SNjj2ZpccmKpDM8ccheXzUG8l4mewN13eF
I4xxtRxfyDHsVuNcaBppK25DDGnboK2xfE6Mkz7FmBoSXDGxITLouaGBJb5IPxodxQVtdhpqRMcl
6Ee3RU9/tlB2ufbVLAFtZQghCs2h8qH9xFa2GQsDCd7MXUXjMO6TduhXlGhQXriYN4YwfQhr3DlN
QQlKr1WyKhl0TqyoTc6YyiiNG9CwGKL08jVWenFSpDCcnJFIQsGewidZ6IJYT78Z6LMqa1SvdUm1
zHoZwPteWEOJrYumjh1x7pyzzGbDX8MwnQOfyVAz60080Nh2pO7fDE3wA34hXUhz2HFekusX0uxJ
mka7gPty1wUuZsxUGlAZihkr24iyR/FaZ3oYYHpE3QS3iyMSEpPEV7CuzcBZWjPNoxrJRu0tddSa
zt4K4mUPhal7R9dXzqbsreRAM2QH0iM8RtJIV05F1rfbOz7JB3SwxgghGJJ+lreJ7bxHiDXG5sQB
OxWuXjyTN8QOJcijfU2whNBTTpWZ9mKntD5QUniFlZxgDqJH6kcdYxvWGCuesp3DMuLVNt5T+s0d
cWH3lajsx9orVmOdB/dtLaxHpdAANkRQpZp2y6qsefI9sdCKtRZTNxlCutC5GfiYbrABVFRxWBfW
FdoZ0Kyebue7QLfSiyjyJ/kDpr4467l0p0UTS34MzVebXeVISd+SNOUIxSm6hSxs+zS4CK8NN1Zb
rU9AyJmFg950EMvQiDNkCXQ6vLyON2lF09mafBZsmhPd2/KaZBL9TJVJqrMD9oD9OpEm+mA9ePnE
fCRTHeEAdycM29sgmHODSCZ/aM3EuEyqW1+fjJrwhXPLP8Gx/RZmk/Wu6MxzWtsRnVlKoolOwJxH
S/WOyvV3yitcWUQwn3s/8p9IOciWdl2o/fUuDWqBocq01yNzMluPnNw1Jx6PpdPfOFNOKC1j1wKf
0fgWsFBnzBjvOyN6QabPoXGG8bUvwD7aBGMZPgG3joX4BT9HlRR3Xpdrx15qZ+oF3TEWUXe8/kQX
nJEMeXQRRvKpJhfnKbJfUtZI8WRI1lhEjLJ0/ZF0NJlDdBs3sbJyInFKi2A9qfZVzzau8salaSTZ
w/VVIjh613uiIBZMsB1aix4Ij8B39XD9Kavz5NdPQghzpRQi+tHK7c1ooxCVDl0z8K4JU3HWPyv2
6W7Q3wk/jX7MosWRHIwXPNmYLqS26/TcOHdzO3jMp5ThRBDCbk054gcEM7gyHk2YxoCldP2bGNj9
AdC0SMkwXAo57rNd6dVdawYvVW6XR2HBZAlmMMsUxb8eKozKWvUs4cE5oDZemWrUj9cbS47Z0ey2
jt+zDvDR2LtZW96ijet3widOuBdGsSQSSz5lxshPvhZeqEC3NJeAqFDJxgSkPwWBohSeqGSjR7SI
rCHS1n2AcyigLr3uBCoHK2kgnE9BOXsO6I1np95tokfP6YJjW2FRquajpxSb56Zl+yaR3SyHxIT7
ho30A/OAt2THXh7dLpkn4DsvSOKzZvVcGo2KMNNV5k7WM3q4ttdtinSiFxmCO7s7p6rW7pI5iny2
H3ea/ZiTcLYQHTWrmLRTS4QQbdku+O5U3xo4dXa5xbEIKSClfninmYa9rQjq2MvOvjFNMVzsaB+G
w0VVk/HapqwQ/abulm0JIDUxXR88CwnXJpqOjebRn/etLtmFhaU9axLfFl2U6VgOpratydAgWMfS
NiSUarQhNSH47EJnwYBNyQF8exeVVbK2nJiUJlaKMChb71inLVxy16CQ5btBucF9iKHa9YptwBr/
xe2bTaxk+6A7RIYWA3be68NIq4ktlhQJzTJ5qfox2k5Z6m/KaOKyi4gLov9wJ/pk+Mhq59cP/h8f
yWzjJu287q5t5mgHDwcIHrrvXTfYaHoRrCzSefEzk7/WVZYNO5SX067sBnHxG+b9Ki3G7whnl/mE
Mgcd+s+mFtWNmcqDFWbmeXDoDXakMS1L7BGrPi9hwRFKtsWGPawqDQB5SP8chynKZRNcTF3R7tOk
LaHBJM7BS0S5NilQv+csH3q3+C6AHbOdnOtONpVahxrto90MJilGlIGjmaCVFxXlzuwdi8omJRzr
oKQ5Id6AMLekqUyIYpdq+L+aZue3BKrO97ogIjy1yikJzHbXIan6jac65DxFWZ30EM+p5ZxaPLew
eSX8cLreUxeS65r2cjXpBOl2YoOdxMCy4UxLaB8Ifua8uKmjCYAWceXkafvDDccfYyvS19yhZpMJ
X96zSpcMibE4zzVnSrreJnNMsc48QYWEDZRd+d331uq346zC6jtcXaXsj3RQtHOqa9xYuX6+3h2V
xHmk+4gpp+jUeLQ5urx6sGocrSNV+us9bUKvlcaCRbHlUaJDLKLRSSDaNo0PRRNEy0Laj55dIvbE
QoDfDYbz9S4ci2BNZww4G12kmqQfHPOiANhbzYmDjAZmrPaD4XlbuPXJHEzTk0WmPUJTndEFcQUO
U9SbwsVRYRRlsPYiIG8D6KYT3tN0wzqqkMMeWBRR1ByEpdfpDi1blhCsrReu5aHLI7lr1XdWtjem
IltZdum8IRaHaFPbj8ooG0w1Gl4h14p2Ha+K+mEXDlH76RkSxJ9jGidcVy9DX3ZHI7MQaE5SvKD5
n7PdkWRRfPRfB6C8hsZ5JH27uEPm/wAowX81vbTc6YPDmnSOrquZ2oEEBhpfQ7AjLrK8D+jD3WfE
uWxq0wtW18euNxhcaLdoZnKI5l/xERLsTd2h5k9xrpzdy+zYgwcDEQT6INzUrLnLo1/TDWH7yhaY
LigqFL95siHtnyMTu1VfusfSB+TuZSlDokG5IJvSaZWYtby0mTVStcTWwlXiMNnpvsnmdHiRIO3X
itroxQAWcYkVpTwsowuzN50frMqal07LDTb/oX2222GlWUAEhqiQLwylFCL5EDdeL9pntI2jP+9G
e/89aBzarAaL0iqsxd6SOL0GH0zGiKRkHYkmOY3UvFe9IjencCle9PRqNg25xhuonOriY4fk3dKu
Y3FRWlkKgsDRj6qfiM5N24oEcyDQ9AJQ4XYooCt0yJvIwKPsjZMG4YHvzc1UuGlQFH8PjcA/N+P4
U89UcjYrdrOogTaWg3onyqPxwatRE4sxvZMtgdZjqvY4+BiDK9VpjDgUfoMeZV8kKZj1MFbsUIpN
5w/5DY2HaU816AEwUXMBhiAByNBbmFrz1WUp+M0T423gxaB3GuxNdd82e7dRkBW6cVyxPyM4uVXZ
Tp9ksWX//EgIZwvUOEvpIevQZyAX5TfX/womGoxsFcjNdeFpuO33qMU/wRI3OTYlu56mLsNXw0yP
reyKO+VRWK7x3e5K5ExaOcqLWzObqFQe6dVQYLEBYzZB/6Gp0duhc3iXWTqccQOQOJwaGz8hYLSQ
2rNoen8Xe945HuhvkrF6U/xIIS959LLvJYsjctLFJbDWkH7jzxb0URthKql7WJijqupb6Qb7Jlh5
DmGAi1CLtqJxSJEjrMbPsTqZLQslq6mcZ78lQ5S2Z721JljkY2+faCmla0EK6LbXrTW7wydlqvyh
GPp8jcc12w/JXBmhFT+yeDBkgqs8AtbS+6m1c8qhg30hzDVWEvajvSfP7GzJuoJzt0xcYrTBzO9E
WMBKbPXx3Ff2dqrK8dLqByC66Kwp4hgtcaJJiZYrT0ZcPPPGBEoMFapqeByCHpFTYAabqmo2k9kR
/aaxQra1eHY55+PN3GXJNPlkzNLOoqNVGADJhxRyKcyQYiPKGhzroj5WFTLXOsmc1TT2+o7lCQV8
J7ytgoohSputvDE+F1W5IQhgxJCKWu1pqIjiySSJaWFdr3VXD1cg0ilFgHpZlWOs1kMWDGeZx2Aj
yJhhLrHUnRu75zRnmWwUBaHZEwrRbBi2NMGjk/T6GtHDLNUHf/Ii4aIZhZGcVVMn6MboR5UqUYfa
cjAITPLghuZ9A5zjfL1Ryo2PoMLN48DWtG3ZQJioGZe2C39eQ3az0nL8NE3qcCkSXpSq4lTYYfVQ
cc51s+4nrwQyB/hNK2bVaJ1gB3lnZuvSfNNnHdu2BqNMk0U9mo5kg+9IX/ePPwiblzde+1zHlIjW
uVkH32BGftMBOCxBLYXrvgyyRzmBVDEiY9qONol2hVMeR7353nn43/KaCTOdb0yGDtHFHBxBAoev
BVhqY7ve0pIFUeCm2nOoGnWm5eucbZWkyybt3BV8wurEJqQ6CZk668AmbIyso+x+cGmdaMwi1jyq
5h2uj+trXm/MwnijB1wQOsLQC+SaIIzkmESTQLDO1rQfQvtIDs5mQlqw9kXdr6q25qLrtOGIeRUq
SbEVvR2fM2NDbNFzJdNnVj3ho5YrZ6FyDNk9yrjWlVTXpza8c/vA2Fqh0R/HND9g5oZuXuoKH2Ay
oa2TrKx1Z9pH0eCdoYh+8zs5QFhq6j0lEPUSGOOZAI1ZBDohEdWzU4kHgpXTdHe9KczWpnYd3DS9
Gd7l+LHpLl3CsU0v0lqlvi33svXfulGm5+sNIicsCWSK4QFHHU/szrDJInbRWCzTnd14z3yL8YlV
EkhYliiLHBluP5XZTZzkwzaAdLSc9CK4hKY27e2Ks66z73TO7ucIWfAS0g09NHw6mzjD0lAOgJXN
tAH57qT8d7iXtuhRzBssi2iLyXr0R/MY+uhRjXygvYjM+Lb8nlMIPFc18eq2BIAUW9LfFkpv9u1A
mgVfKZX0uFm7jfbQ4mTbSG/ot5LEy02RVa+pSgOcoBUaySC6sZqSdWW88MzYv/F781kjhWitD4Ly
1aCXN2iD4kMwbmNdGnszoyKLdqLaZmFnrHM7/uAcSw8mdWJqyE+eIBi2HXD1at3E6GjGB3NCHV0H
0l6SA4dEQ5XRFoerdTA0I1qD+EhXANwMmpfu+Cqr6AniY7cfBjFzI3psnjgXWsAvZyuZXgczLljT
jPXKUykxmA4AA7TvJXbZ9kjdTr+blOUe+qq49zsiXo1xsLeu75xx0fQnMYh6T1APpjnpCYjZDJ6F
0/k79CTxssSzLXLR36V1+WSEELoSrPUbJZkCRgMxNN4SbJY6SIoskoexiwsIb9rw3HTuomO6XjUs
atYDc+pFmEW5LAKXxq6qPnFk9feePaJkCMNiuq2HdtNOrJiyxGRniKuiIV5rbTjqm4089hZDGWlH
7bqNoJlQ/zmAF1ULVXXVJsQK7RdBfUBYMbnhvodMutDEGcL7Me1ZjRl9DtHQfBUeplFEXnMkUwSv
GCnLEi2Adle66ZyH6NW3YZVQ3o1zSDk94Sdd7tyTjkLoEL1v2BoGIjRbuSdC2enk0YtAGCeD04Qa
txpvsizS7yQtTwgMyUkn5UeWQj9ZZf4KXDTc+m2+RQJGkGqnn0ut5isCR3qHl+/Wqm9bHzB+3cCw
H+vu1rdvUxsB7BCZuDQ8qCeoIpu1mON0wdKIo041KU9P10HNbdpjX07gfOcVQpnN2Qvs13ZgTx6a
dExPyv0B5jE6Xu8MbUEClWZutAGqK3vAY8j5vA+tWu2TVH50Hm6x0tHXrY0eOqL9sOwdEWxZs5Zn
NL/uIklR7c9RuEGlN0i4ACDoFFj2WYoko0+jaREOMnwVJsskEXGG48/I7rvMX7GUFh+mtsymzD0k
YJV/1eqEm7l7e+rOBoguhM2QdVEhcZwKOloz9mYyGvt7BbXMaOVpmOFPMpZ3Zde/2SWVhTww/TWl
YNQukqJDtM9bUgeKeeVGhvqSpuG0croyW6UIoLEmrLxIwFIKhmAjes7glMD6ts+WNA97bOguos16
r6IxXGc4b6PolFK5u2PvEQA4UfkaiQIzG90YIu9H99TnBWmKzSzUi5vDoE3pUXNR3l3nZ6Kyt72S
kopFxeQaxsO26QrIjGPf75VDQ6D2VIHKzM5emTlOkn423b/kqM2TuqSbvbQVmcqh0ckjqiJaRDEq
AJFYqGYqw9pTmLvoUdXeyEbgzEoKn60aGZTYn+u1azfkmKZQtQOjw04kVjHlt0Oe5mDPntTkb8F3
lZembUJKsun9wLYKwh/hxWVMFd3L4s2YFthhg2ZEv1XCSI283F+2XfzSDDHVwAp4XAigMslp3SS4
yajR4m7rU9R5VIz2fsX6LmQPilGeriTAoFtXdHf0n/N96ASPvo8au/Y8yn6lue+8ECzWSL1CJGmO
TSlogE2VR9TDOjR0/eIYhXNoUTpuusSRqzLKonVDgvsBMQm2iq4xgWKSpdBa6EmGYLqhSBhderqn
g8FeavCB7QHTuc2zod138/zRDN3BKSoK7B4A5dLRSAqZD6ETTfaOeKXNlPjNUU/fr0uYXj1OPTBp
Y0i3ZPrsWntUG9VncksTHvm3l/6ICmC9o+Y+AOiAZKfyfcHiTlcj1oQJhz4tlJrxmPxFL5uB+Lsh
dIiTwo2/ASserM3SRYuNYGdl67l767PyPZmhv6k6Izj1kEswTI4WGwQXIO1c8FYuu6FeT7yz6Pa2
xna7xeO7QqkwHsfTEBTuRRs/uT5GPBjF2VGBfaS8iAPNItS0ASqxpuWH6YoCtA+Apd1HFa3/ax3R
L2jU1Fn7TaIVtr0hOwcGcRy/bnQ1rIYGvdBkjTdp5bZ723X0s+9q72mPO8OkNQ6JqlEcmdzb6xWI
MIPmxG3BTpz5lqKtjuUdgA0h19flFiuwZh/ZCFocn0jm0KeNQ2Ok2Qu6OgsREloHdxu9mWKDPE/T
Ur20ZTGeDHu4MwRprmjjq6UqC/OGxqt500q44CS8UvmAz7KtJ8J97KQvL9lMMZrSe3Rvw+k6tmGq
s6QKF1+//Ntf//3fPob/6X/mEB/o62T1X/+d+x85OROhHzT/4e5fH3NKWen1b/7xO3/+i7+eww9K
VvnP5r/8re1nfvOeftb/8Zfmd/OPV+Z///3drd6b9z/dWWcgVce79rMa7z9rpL3Xd8HnmH/zX33y
y+f1VR7H4vMvXz/yNmO/fv9JVEb29fen9j/+8hX34vWL+vU9za//+5PzB/jL14e//a/8C1/K3/73
lzb78eVS/e3/ZB9h8fmfXuITCfZfvqrfTGYb6dq2rej8m7b79Uv/OT9j84yhOy6PS4rU9Di+fsES
3gR/+ar/pjRNk3BKDeVaSrd4R3Xezk8J7TdNl7rt8s+Q/KUjpfP179/Gn47qP4/yl4xFcB6ylOa1
Nefrl+LX0Z8/rpL8R5bpUJPSsd9p2vwOi4/3+zDz51//H9KxJ5ao7SJThJVYVXKQVnTUpvwCsOUJ
Ld2i6YhtMQfORwWRwzaYIewseBwjOu1jCWY51rU7aRKjRBdsa1BjGWiDL4oqIyrGhipgxN0Hk/6Z
XNBsXU0oTofIWra+KQ9t5twXyPx8z5zWc65goLu73NBISB6stdO7d/aBjjCep8rPqDz198y4onN2
MXNoCsKT4ItD0/XjKpvgC/uzWCuYsYEQ0WF4eFsrmgCTGyVXj48XFQnDhgF/EfeY0wfMOpkPB1ZY
tJ2UQdCcE5B476OhKjKEKUwgHMOHYsT5RqLRuJLuTeralyEQzTImAnRZRuVHaaI4RVj0s23LjbRh
aVSZjkGHzDlnjFZFPBGwHCefpo+cobJcCvV0yv2KGc6s9AenLJ+YWA9eD/uGzunGm0CCwbd0DW2b
93m+Muz43Sozkowc3BhOxcebPAdwWghtFNol7r9gRc7HPpk5YwN2ylBI1Hk9VgsN2Pgfzvffz6A/
nTHqP50x9FAYURQnoGMbmsOZ+8czZozxTtgscNP4eSRCecE2NVmFwlGIE6laKIMqoj/+zKMG7fBo
LyOIJUvHG/mW0GOTww5hyhnFcyGcaIuekUmj57n5S61ig321SZGgc2pYqIG4JKZzakpsfsIog13a
NU/JVM5feLjPR8OYPa3jutVZZVK+Lft1N/5wi/QlpgBgWTBZfY/wuGFod3mty+XIccq0TDDlN+Dw
OpKqNRp5YTY4dLlUs64C/Ztp2jTcKncbTbG3MpzX3HQThJkr1Y8V1HT8YeiwNk3dQIltkkM6b4fg
B67R+cqFG6FeSpOdDvWEXQYUJ705RuZpzEIi4Fh3jxq7zdZX6FUBu9C8KUggN+iBDHDvu+I21+nY
MXhHSISNPQoW2B46p2A78OodF5NnDR9tWhxZjpJGAyusKt+IgoE8y2nT1DXo2XJ+4UbdBolzJn4O
vKXjk1sp/fdrfnkRyjcZjz8LOHBb1W5gSshD0HKNtyVa384sNgJeKxFQ7T2HBIdcO24cG0eVLH4M
teceU6B4a7D8755pIn92KE45884pGFFspGH406QnBLVRf+tqYspo3LxVhGPQkeLMnTNDWHxyCcb9
De+1BcFSGcvY6D40jcuAEoVDmShIVjLUX3WbSxsDSbnUyOG9nidtSXaYUnIZ2Qgm8cEI1E/DvVnn
1ANrcqzr8eikWHOobLjABdKXSLfJUxigxg9V82mYREkk2XxdtwUoQJtsrLTttram/ai1AmNKQGpT
bBXAT+v2vmsE7sjEI7QN23AkEMy2Qf6G3LfYlMKiLObhqMqMwV07PmYMIuf/m4tO/9Mo7WjKUNJV
0oYg4TJrOPPzfxyl8bYmvvNtSLOzHzUQ84R6YU931qgNy5HAbzMRDwwUCHS74Of14vn/64F/aT2g
M/yxcPp/rQea376c2o/w/U8LgPlvfi0AALL85iipA2FCxzfP2NbfVwDC1n/TlOswkrouB9iw7X8u
AczfdDj6pmtblm7pHMl/LAF0yfJAsaqw3XnOdnjq7+/uX5j/AWz/+cySvDtN0VBRpqbxBhWLjT+e
WTHhBYOC2ruy8H0KLXg27ZZC5yF+ixwdYp2OjCrdIMW5tbJgDdBllTrWOqk0kj6tAVFbbF/oF+8b
G/xOhc/CLbUnXRAbmugbRupz26Z7RL5GOS5EMO1gJK56mvwgRNiYtTutanZ2KQ5TQP/beMUJuzFH
yC7s+WRRgq6ZpfjW3g4FKFAAI2R9p4l2IwnYDaDpAZgrp0+JsMq00ZPNctwO9JuFBwg7WcmE2XTY
5ekFD1TZdRVsEPewNvdZYZgb3ANI5DG9K+Q0aNMYJImLgjJX3ajeBBt7ySdohsRV067DbxttLeBQ
Wfc8Tc8lArEu6+6blK+HcaUz32Pk1qLFUml+w/FENQxEIk5SmWd0p/EBU62bAm2ZxPel/iibx6R/
c2ymKvPBSv0HEwvuSIBZhKiShIe4bbYTbvURx94MhSlVSJ8Eg4UNUzN+mXNqfC9HGQpnRcDZTRDW
FPcOuQL6zDuDai9MZtRcnXmXCxbx20HPNiS/nGIMp5X17pofVJ5A49hL3cQRGIaXmncMKG2PQGSR
xcV6suF0e865Jhu+aavDhCJGRmAz/Rg74ABVOV0nsj2nxcUzAS/G/krZZ5SuW7sx8JLCCPe2jf6c
Z9+ZixdK9xaxCeIEwljWLQv/eWLoUuqjJhqMpD9MAuC1ZMLkMxxHg84jGOrU2AvYrtQcYPjx36My
yDSOu1iPAQO8MzyXpA2MnAGy2GkKSOaAt2fCsNa3nHFoVg14qUhiTPXu1d8A/Cw8Jz0gm6drxISP
Wngo2Yja3+Ky+fCkxdjuUzk3L86YfpMhrQHXvHX9/lZ0EdyO/UiIiMirpQ/DcNKSddO4G68ST20f
gDtDUEFTPoxe6fotO/sjh4w6AbAjJpDNLuwbiYaHyl5dneDuoCzaI/Gnc+fskiTc2iDl0vSDnIRb
akqLLKJBMj0Txr1Ejb3QrU8fM2pRe2DbgZlUVHYdY5mTm53DCvUHa2bTUbsgOFcVq8rE7JaohWeR
B1igxypxirkYEaJVbU3nMhkujdFuTdUy4xLzU+PpTXGX0K4qZbbLHbUaJoIEsKAP1ZkzCp+lXPYG
ujKAaS3tKxfFQLft8ld86Xmb4DkCXoQrJy0vlk5LM/rkbFoosl7G7nvof4YcKZGQ4/EjIls9pusw
Be+Czx+WHyBlKgAEybg23FlevCzDtyr2Lp6WLlNzwND1qSXhOvStS4KarvXztdbe1/Uxi8JDYL7b
4feyo9GdVKuwtO5jXGvKeNAZI1hULTV7POoqBETGDj65FH61a+mGlW+jT3xtQ6oXM3g5HCANb6oY
yiVHYpM4MSVY3DEE5NgBO6M7GNCLaSRVwAfNLIa1PmYH4M5PZfZizHZGI1+3Ad9B8VFo6QpT32Vi
9sgflf+aJGen5hrAACfSixtxYpo/g3TYpWx3yG0xIKhWUwq6bjqMDYU584nsHUyvh9k1lJtyK+X3
wiIRijPB6Z4s5PhS7vzxKUQRwabAZKiq6r2Lqq+BRizRnIN6FmRoZu7C1TENlPd9dprKb3CktjbC
3lHvFsiEuCbhB+gDMYY3aTkAV2wWmEhogJLEnMGMBUMHqz9IYJOAAHNpaET40QL8ltYapMGyHC5d
OKx8RtSU8zKO2YChYEDdydjHsddyYkRYW5LhkDTpOQujle+81t2wHIL33quAo1OdpJ0Xh2CgDGyC
JNCr9InGeg882rK2uYl3U/3InWEt9fS+xbhE4at5jBIFKdKmSqZTsNGQwUDLDpCw+sBHJwnu+zEH
pVbYH5G1n3xQWARiF/FrzY5Xd58UpRjUY2vD+8GWZdGxoYKusOsxI9EtPeQ+kXkOApNBHpIMfSC2
f1EeXAs5W7MrPEDPmNsIVndRzVMaAnAeVMxEyiXLt2Cca8DrkHoZbvRWf2srYxcXw67yrGUGXJea
IWxKg4yJB1opEL4KlIXvIk/XtnurWy9GWiz1gWf89AJVCSVtRGcUVpW8T6klVd1HDF89Y4cV+kRU
QXCirU0ZFL2YLGfSB4ksdKqdgMxr5kgTzltTdvtGIQmb4i0cY9T1gKmRebTqwbGehHawgZLl/TPs
m4UN5gPiNWJ+bZcweNOvXzagC/TPOnmeDO9il9O6ddVRWQqBcYy5iZB7HaO3y5zjBdVFy5NbDSav
qOJlp5xVaY9vVa2vIgB2TiXWRgqIjJZGauSrDHcF+rrlnOIh2daZebVGPn1vd+Elyk1K8BHxBuYe
menGFagodAMCN7S7dngPRbMi8GU+x26Rp64aNuRxF2ygBrxnhnapBzYwrrst6vjQj4xg9FZd8mEq
IM7jQIIs6EE3eSacADTMWwl1D9QupL4Z3PlagUSHxbAtUSrT8VHp98zTMRcTPN9gbMrIZCZ0BhvS
TRaibYO0FdWz1/0xEUgM6uJDZ/bXOIoap4EG1EDW7CGbWzN9VtAUoF0DQozxp89IDLTgutp2trkr
GXYy85vvjPA53Ys/amcH5CYyXJA990H6gthk6UDiLPjiPPusT+yfoP+MStwUNIJoSSyAI7EvIMqg
wWGCLC4bloWLRJP9kdJfi+RpTN5qmudc6PbSCh8m2nIyuenwP1NNFpLBYG/T1NZyjc0dqg6IyQkR
UlVEhKj72bRvQ4f1FM9WYrwWGiVT0u5H49mnEeQbS8E+JW++tfVbNfZnCr3rquXMp4/SOa8TMTm1
f9PUdJJEvQtn/JrhnTp0ChZDdehMty4QGnQI6JxdEkanrW96lzaM7vykPVgWPYMxP/NpTQmeFX4x
mx4oog2Oh35tQfLScBRXxr5xX0BKrWq4dK7GVVNT1CXQwzLd/Wg2UKoAa8zok592WC9L5z7FzSXo
7/WVdUrGcTfhciqhnWNkrIh/ACfeKsKi/Q/fizYqxeGelPpG+ultmJMGwmhY8CllbpEx5d/Smz94
abbGTXr8v9Sd2ZajyJZtv4gz6DFeJQSo9757YURL3/d8fU2U59yMjIybcavq6b54yF0KIRAYZnuv
NVeLbn9uYyfp8JtIyi7AuKPP8kFaLOI9Fk+r7TvLYqY8z6fW7i5pFd/pI/qQIUfPJK+r8cjT5+Ss
Cnaga9KXlgDeMFB284hySyJ3G7itTzuVJFj9c5LHxyjG8YnpX+96VxUKEPfEw2l6j3r3ISH50Yo4
R+0WFpwrcgZvjkZsC6eASGGM6mvEBDifaD9g3aDrFantZ3tp8EvRrm6ZjWb5U87kIekLZzLtQ5R1
bhaOdzZ3n1Iq91rc7OcJyzy2YBKWtinf0jh9BVp6F4Snhr8IYk70gKaj7nTaiwq6J54WYivve3xQ
OXckhbT5Ft0JzYstAt6dyv0HDwH3wOglhsucR8D5MtG8z5SL6Phj97COEqgs0/Am4Exd/bW2MbHK
oTM3EuWjyIkVQFg5XgJJ8Vsw/EPTHDoAOzLQAuK5vvywHPxFuUxdq2F/1lfFur4CTmRrMh0M05L1
n1buSOK4dQvE9+1ucvRt4WR77Q5Ggm8csbFmx+CpO+b6RtpSB3MpjL2iqWYmQUrB6Z8/yVpR/tsn
0RR5Ld2xGKWQ8NeVXrYgaUgJJOST5J+sN8uND/RnN/KX+Km6ZDv6lvvfbFH95y2a8l+3GNsJ/rj6
tsV5xyrDH/zCp2Pmdp7t2E+/2dq6Uv35SGtrPdIwTaZF5k9HGgwGywhFyRzz3DnIpNzIMR4Wz/BU
N3dDV7n7X25v3fsfajLYi8vQ7tneuB13SCKJ/fJZcQ3fbY/AcOYUW7Qx/7xNlv1/30VNyKqBvFHX
5Z++Qtk0cvxDLNaBVvoJduY1UM3QYA1pSCC5kf/z5qhN/NPmlJ++v7JXTEHgRubIIWHt/Qz66jui
kt9sRfnlaWIIU1c0y9TNn/dKigxsNVzljnwo7uCtes0OQvlW3pAk7Sbbf94n5VeniQ4ZCDycRhNF
rDv9w9cmL70ZkN2Fz9KNHxaHTDkHmzuN3g35UG4EQfF/8KX9uMG1AvPDBjEM9vIksUFDSbcrnHeM
s23ADF+Y1xYM22/271dHU6dboQoKR5R21v3/YXMqGejyJBvEDh24B2/iHY05Aog35V640X1eOv+T
7Qn6Zqau6YYw1nP2h+0NCUmIWsD2yDF8UXe117wWr9O2+GS6DP2/PVnWq/jnq1z/YXNrd+KHzdlC
mish2Fyyp72wbb3IwUDiJX5ysH6za786/X/c1E9XW2+0VYWygOYGzC9EmpsgeSjV5//d8ft5kKzH
KchpjHN6bOYt5+OGxdHB2lmetosOxu/OjvUz//3wGXRvdEZKVf357C8lq+cyXAct5mFPyqb8qCBF
bw2XUvYzdQWmeFvzLdjQyim80v/nnf3VEaWGrWgG90TG6J/OlVLSRVTiG3VU5SmYqANQWAt/N2op
vzpFLFnl2rZMWfnbKIljxIrBya/7ODg4PjbKUb4DCOfor4n3zzuk/GqPaPBy37m1UW/t1R9OxziY
tUKkrIgzWhNvGHIc61h+Q33zHTTGSXa6j/i3Q5j690vctBW4FoZmCA7kzwOmqUapEjQl6XAvAdjl
Tf5pOOm74pEMimN8Yu4+HYgMYX1/ynYEkEP3IsAm/d2w/ff5xF8+xc93h75JoA2FAHHW+1/yjk7k
j0sxvhOu7seP2VbsfnO0/z52s0lh3ErphmWrP93ie0w0RdAzH0bvdB9487k8k+X7Ue+LXepkz7+9
V/zyQP+wvfX5H75du7Qxwwxsb74nf4YOtcP80Uv38wlcH0aV392bfr09YSmaptimKn4acdpUbpZi
6HOnc2TGbsooznBcx4JiF93Xf1yM/y2Jx7X6Vjx2zbdv3flT9f+BPMPmiPzfuzFe/6n7ln/KPv3Y
jVn/y7+bMUL8S1V0m0Qgxj6b64ZT+g85hmSr/6IDw7hoGcIStmzy1fxHj2H9SyimqdqMJBZrRI03
/LceY23GMMoIGzu/rshg4/87zRjVkv96ghsoOyyTz2Hx4XQQ4T9PTtIxTwdtKVJPrydkfJVSb2q5
Iwh+fJDs7zl95Y1MJrifUyYC/lhuWpHtwb09j1Up9kFtwHrpr6bZXOKPQkJW2tnLNcguEyHGFOtP
Upp/JtLxURBTs6n7+H24BqF4LZjMkiBQbPK0e0mK4pKka8/AAgcoBZgsepygkUzlkjxJsbMoh5Wm
auLnwVUwHYP0JQvVb1munGc1cCMywvIItG2JfBhlHwG5NdGwTQk4ISqmDtTAcxiWfhbyhnY8QZjE
yLTVBsPLivLJnI27RXnEhkJCIJp0LCuKxXxp+VpQPJPCZ7hBX8rR/CCefHSIfVIVcDfowNQueBDk
AFB0SGqUfNmrHJIESVYl0aToBlVKRKFafp5jIvMoBwQTfhKhzw9GRVYpfJJyo6PO1S0wh4y8Th9C
lYKZRFInSXh0qb/1Zr8PKlqus6GgNdW/SkVLTLK5UI8ivhL/Gy2O+j0uh1egHfie7fmhn+U9pvgL
UT7GVS+ArgIb2CxxwCp0kL/LSOlCFNPbbpSf9As1k4V+VwxFohdfe81VLfpmUxIRxNOV5wJmjchM
UKbNizIKSsepcipMDkCdZBi/wbM4ZNgo5ANr9V2Nh5ZCrA9X0vquIC3JEDjgt0o93D2lr3Q6cCgT
kV9fQ0oR8ju6aEg8rU7+vFqO2yKDapO0RQT+UWkoBo4I2oQd0Ycflk11MmeNBlyCYWDEZxdrLYIG
EPAB7ZHCtp+jkfp+uZJQkRKcp0yNqcLUb93TIIAitor9RhzU4uBoeJ2G8Ci1cM7iPEcaj3aP5JuG
IhzJxwhZV4kD7oKgnip3zKuHWK4uFDNhB0HA+6oLcrLoNI3aVooKD+9NdJJVexdUjTsmMXDk2m3R
RlI8Sz6UjPxWcxixAEX7KKA3iI3vlOqI7+1Je+wNFO/I+OMtwNPLVIirFt0tEioANAxze21G7dDq
SHdpsbCwXX2iOVhXMOJTHl1CuTOcxa1fjEBuN8x2EFWHmESCCapCo1OpRqdXyh2NLs3+mjed1zbR
A6EiZIAGCnACmkere6dWknc5IB2rDlLu7+ldbcaXR1qPJ/ShuFR64QkTrN7KYwg6pUC1D6o/kB9F
s8UWfAya7j3M4/OAF4boolE+1LmfFhQhO+BNsZAge9LISsxxa7aEaqUJMRqKltpUkilYD8lD3CHs
4a1yJ+xjwjyS5j2IlshhEXCWohrozdzVjl4tr3mFZJOT10H9KWkqzdyQQn4pVw+5Qq3NbHChag3V
W+QfYo2bIgciNo43O5UZGOHRVAfiOhFcQ/YIczceCWCcpHzkpOO6EiquZrWwJigQcMYMNGKWmILT
GU//J2UpH9ts2ltygZc2/4L41DONofJVKz6ICXoJZAJOdZqoKU0BoYXF0Y5B7vT2p2UGblekerxX
BhqFekJrQW1WZRYlvYrcY7Jz5/oqNCJDVLqIqHMCp22s3gdX5Yl+vpph+BKY5O2oXGzkA1bkCgXK
6Mp2v6vbERRn9GAYUonGRNo3gaYfCCpBnFVb5XbOw1Npa8MugNriafqM4TcLN1kGLQy4+rd5El8Y
h+KNCMOI9DFGepEqvdPMkcYV2qP/TGlpZxGVbqnfYZopdrnNknIJGORgImyKXj7E7GKP4f4cEsjY
tXJ6NjBNXSJ6p4qpj/dVDE0HA/Cw77kf+ekMbnYOAo2uBwEMDOe9HkzvzNcVerWhdFfJKx20ImlF
EeEjfrzljNwZL9NkPkh1bLyg0mHQlapv3Ti5sSpxVtgQdce+/t4YQXps7EBgH/BhtSVvQWnPtIx9
TODg7Ca1PUskIPGd4Ny3OhOCOF70p7ppHMWmSYCJ4FthwTMBp3+VU/qKYTRLG/iixSv3SZRgmgx/
tCEneyb+2ERVgYeQfpk8UWgUZu8uldmcOM4+V2fjFL2ansx8jrZDm8cPoSbDrymwSSYGbUi5YcEg
AxOoNANPpUIZuZ2ypxZ2zLcJQrWtlh/zKKqHNGpUUoBS/SS1hnWOIXNtUCm/BIYc47jICcdKs0Ml
iqe4+h4hSmJcSLbLRFFzkpE7ywlYBC71mzpyIiRkLrAaxUw4hwo+GB6gXZylhwCuBapAeCg0Jyfo
WyPZVrV8BoQBtLMrtqqa0MQmddWJI417V4TMnmNUd3W1qRXjGuf2YzjQeG/UfBf22ks/U3++Bklx
iKScFLThoR1U3cmhB2wijYLPImimp0F1qFLjUbHU9jgRIuBWCUGIWqFqx1mKQl+zyDWuC76IADdy
YqbiJWXc3HW5/FqbuHAVeqUfq7GxU8qPck0da+WJUv1MTqZqh9qzCrTGn2rq7FWvfuiLZj8MUfrY
Kd1yWbLxkyZabZcCzbsshOACrMlG4L4CNXUt5kcgsS8KSN6B6/xs1Bp99DQkQYkg79BuvDbiti4t
UnAg94l0iSW8xGp4qlZKfdI159maYUGQhL5B8kkNA++Sxz3LchL8PpuyEUR6x2L0eqLJ6yig1x1p
+7rMXyYUKDs8aOpGMqf3ZhiZrtEmAnpxXYgsvKj2qPim0X6Cc48qHzzHRiix/Ef3pA7TJw0U9SZs
ByCXHbKZpmnozeE7RPhpMI8opeUo9doXbKRgI8ATwcIo7mjKXaYl/r6YyissiR4vQoOpUAxnrQOy
NM+WM8gkQTVqQM9NoY/JKrJy7SBK7uFF4A+fQB0UlBs28oBDiqy78ASJuWGcN8DcpN0ZNaZBn+Wl
wylL/IOC26hq0lPUcsOBgxofuUCfuHbafUiQqB8m9QezRv1EMVTzgXt8tbNkH6apOEA3JBqp8urk
aAzcYDnWW01BnzrOEqzpObrQDPoUV9Gl6Ue60FP6lDXY2pUMJxSJPwbce/KpImx8ebwjCvtgxQQn
zHnn6QZILyyMdqp4eL05T2BmRJNnNNWzbDTXSlMPCEkKWNTWrrANMgnfmJPQLiuYU4EV9MH3naua
bBMTF16t7ywTXkgGOalP4aki/GyxPcCQqsV1MtVrDPA8SfTPOSZGB8aJtpNxAKgDJFu1opdY1jVD
pppjtWkeaXQ/KRyNdDGcZEBmMINpl+cLiwvHBE2Eexitj5JwVVD4xC1cvmdFUm5UBQFR0slPcV/C
mi0mPFk1udJDd5/Wc3+CNNJ7NtbFpTGjkxnkp6krOi+OnkSYjsfbD7tUQqwDHWqMYE5S54c/3h5G
CGAChE68/oeHf/yvZuEzqprq/e2Zn19fBjFbUbW4Pyzi6+3ZP/5U5d1f3viHv95e1aAb3ysMuuVc
t4d6/ZHYuOBuv94eLcXy499+ekmMYgJS2Ppf/vx/t9fc3mEh+Sfb/PR//nzb/6enR0yebtoSssnk
HKFQGxeA17Dy4znh4e33P5+5/Q2ihbSEAbopgZGOIM/i8Ocrbo9uf+tBvUADpvm8gk9Uu8DZaSRf
bu94+1GqQwzaY92MmY+8hiG5dJjiIHrTg2Rd/Klf6wZdXCq0AuV7WNKjht7AXO2DAB7ik+bl3x+x
Xz/F7a0C23wdajC70szFV45KfrDzKT/cHhFczKMgNBAMQDNTkI4fbj/0wo7dcWheb5vK8bPRXu01
dAdsVCoHDsr6GaQsxNctAZ2VV55dRJA9F4JVAcIjQ746hDWou9uj2/PqovP87Y+3363eGP1ecNtd
X/zDW9x+/+F9/ny+bJdp3yZZsKvNgbtTr1cH5M8kUhCBpC5hgQubGEV4thyATigR7fjKIl4Zz91m
XL/SJpR4vlgP8+332yN83YND67L94zW3J/QaIKrGKO/kt69DLwWZswOBZcAOBr8xCUDnGNx+xP/n
0e3X22GqMLlnxMz3TUp7aD1wtx+35/789fZ6Uu///WyFm5wu5/r77ZnbCxNltreBcglMzQlCsIKZ
NJnbXOtdoNKESogNYHk0IqP2aHftyUzz80gcnq58ismbJqDoVGOxlwtlr1qCSOHZZy3pywFLGWK+
LMzLBffXuThzA79E48AQoDwofes3RXknG+qxiDFME8mAL9CSSmA44b7Sy0/JvSypxyaGMk3ctikC
1Ayd3xmN2+mlZylwkOTRBedUp25TsNSoBsJ/5CvaNMdSv4fF93aJ3VwP97MBrp98l2AcL4RT0KvO
1i/SIwbRrVMF+y4pSojOMxutzexk7KyODnXeoo0MEkymk4eyLwh3a+rzXEhvgAPeddu4H6a3AG8H
YQl+mhXw9i23IOWXAoNTkGVkwrYo7eromwlJn0mLq5CJoNZ4qazvrTxhJ1jBFK9jqB+svj2OmuEv
QXughOSXmBPMdsJOrvpBonyZcmIBAv2dGLXT0nzS+mmfhtFJUdMLN7Rrny+sCKbj0Opc39Y+qXTU
HOOusPRTP3e+MsOZKCcmqpPbd4hV6HRnCDII3UklUG3pg4yjQWpL5gHWA6noz+AL7kWe7aqI3EvW
j5suHh6ZB5/TfLmuO6DjakY9Zmb+AtG4n6w9jMZvaaY8mpr23NjytYjlOzVQ8V6wAkP5lUQd+qqO
wALt6xSGe7kNjzhL+LfAY92fIUhv4Y6QRqPc9WJN5d5PXY1Kg3MyNviadh3FmBL9mfBBIrjiPA3a
wQDPkkndPqM5X1kwW+vQH3osrVp3sLoKSMd0LJdkRxcdIFzsqVCT5+lSm8kxTlRfz81tpwO8tqd7
sv4uqbwcFJEdFqnAMc7W9eUoXkWXeiWzgMK0DpLxGhHDlEjqThdYDHPD7WTrqLXaI9CFfYlBKCVo
QArnIysegqSeYTP4sVCPXSjf1SlezCRZjZfsrArpQ3GLT1EMXG5G84Z5tyVdxcbrCHkPocGWaaNt
SyR2BYfesEiCBz6gZadCqHuzj8+pMI6l9TTr8zUgaREzkocV+LFv47c+g8ORbCyZoaabs32vq8eU
OKuqbE610FxhvRcIlLgGsSuBO9rATz4AdD2RH9IF1nEwWh+mH50pa5/2L/r0WV35UW13suLQiybV
jSoGn7YnemIbQo6t6/ZOLkLGzBh1qnYZCm53wiS5/jlt8r08Ci4DpprTfDTW6t7QHcgQ7Gr9KI/W
QwKyNjWH/ZKEH5M6XAzegfLBgXd+Rw/+wIp6o03jKaAKyOQF3epyL7XikOoJCVQCa314P9QyaUDC
r5o9FOSNitfLAFAgmu5FrsRRrq2HpdIPSZhsKqTondXcSyJ67ENYkERjl7VfUVUxK0arIiQKtmRR
2t9Fcwp0efxkRd+XTjkmdQmuoT0g5+LQ+hInH0Dt+6gfSFZvjyo9MAX6YNWpvAPsDV19z9TJl2P5
PC7LtiFCslHKh0wOnutovi8T49XOi3ciZFnwB35Xzq/ykHqULbfDhCC5K/eNNR3TIvQzIBoYP73V
0yyIXKRFk6LQsYIv0QQQOu+eWTf4ShUAxhDAZU8WhuhIlKdunM+DFT4EHaZ6aiF6cypC1lhA64pM
26dIQ21yRk1y7VKpu4O3kyQQ3AMOsVw8VywOUiowtrHcSRziUuVMkgBhowUPFBQRlenAZDhkeLWz
3D6jm7vvsS2lSNYJWCNuPb20k3k1B+uB6etdoIiXIQiedKTXVoggeIFnhmomkIIzMPUnFNubss4h
itmerq4Z9RQ9Ommf5iBBNRlYmRUxvqUkhG3NBwuAVdlFhxIaXh0NFEaxFxQhTkQBJEP1lyx2eggN
eUBB0vAjpvxyssbfTJeE8wzZzgUKwhleoJ8JwxvtHgNCfCYd+TgTvSJJxbMWJVTFM9211GNppE6h
Vk70oNUvMeHfrclCTzN2MuFSuhr6QZD5+Bz9gizHbHqXiNkY8/s6WA6VKrxgoJOnyu7tFNfSF8ID
rlnVbNsMah9ieNhaatkzyhBIPpDjoIDpkeezwllAcDkZZguGivcAp3i8WIAepz2F9E22EFKGnVIr
ZW8kxtsAY9E9JpnhJyuOamHcJG4xx+sY7Mq8O47tY96PR9mwHupIP5vm6JV25xOQtyW/e9sZ7UHJ
WJcP+SkrQnzY8UEfyXHugjfD1r/qYfpmRhZYAFLVpumYWySyKRVDd/6wxCXYy/iUCpAKoj4XGbb1
Y508yYYXA5uyx3vx2Wqex/RaBy5ITwNZXXVaQm2ndB+1jXvco5ymWhcd5ISpqdfCfjBInG0VBS24
+ZDa5T3BgU/xFO5L4umCTnWU5KIRNIxQP9QjpvFrxXWIniuM5GUVAE+MUHmpJyMmB1pIQD+Ss2A8
mWeUYZSFz3pJjhSBxuCbvFEi2GPBFbkwIgSLGxloiPsBtgEihMC19OpDLAVJj6hvUdYXKSVEycVw
vQck7WIN7cpTbID03BeWSdz0OSMZAfPLg2JZ3JaYYurDwdTiq6E/NOq4XQjvqcp0l6W6p0/qblSz
HTEOztROe9ZjvinTWTCcWqdyST6rSVq1HED4MUARHuLJ3JdD9aCpaNfQn+vi0W7EN2KZ9c4A/S0f
dFI/8XZiKt+qxDYH2ds8BYhG5Y2dN1DIR6fFFEFhGi8IA/CyHc3DFBTcAtR90c+EBemHeqze26D+
xKo50w8TtgAjRrrp1Qiv+3odw+fdzB2NqGzXHMJDVBTHueYWX0ufWE3uYus+zVq3Fu2+rwrq4JOb
TX6mZF4Q69TTKVeKCdBIBH6B8EM9cQtMMnO4J/acSMbSUdTKt7FeFMVnAY01UVCfUD03VcPRtPQs
B42n5vCAReCW2XKnuprldJVxb7by0aJHUxrBvij4oAEL57B0w5z0svbOiNLjVNJ8mDE+JsuDibhw
UV6IbTrMpAem/fwUm8vJJHsTEzYTOXOrJfIxktJDo9sUAox9FtY7bbHcEaQCFTDKzJdg0YG6vRYd
7GQtZDyCTdiPO2AiW50l0kyVO5AmgKUmAztjSnNvYRctaqrYDVbA2KCLg4WxuwKQc4ngdaVo9uli
7AI58OIg9VQzd3Qo/lr6OOWKF0Iuk8PinNVMviOS7IryuYeRv2ZGFWN1BeZbgntfyu466dXbJEeP
IrCod0Yu3T1HwImv+o8Wp+igj5Bo60PNfRGMpBTMByNa8MzGEKiZKTNyKApQIEN5bpKZQIwZMXzF
hgO/fFPUfq8Hoa/qlmdq36nmOZqcn+YkOmoJwU5dRf77dOINaaWEBznkUkkdpO/cPkevzWkJNl6Y
0mkYWjcqQ29anaz26HRYnggAdKOIlN4s3XGWQVioqKktuzyxnVkgMSEbj1p+npIhio/JIJhVFu0R
kT2qT8MxOrTEpKSnFUx6yGxRn+8GPaYLVz+X3IymZRe32GHBYZhd4U3FstOSCXcpMWKWeUqm+Kh2
tKuI+BszyPStO8iEqy0Ws9focZpGtxm5R7WFZ42JF6++ScW8k56zhDWKUA4ilylb915v0IHSmOO3
e4Zvir2BExSaI02HrkQJPwzeosm7Qij0fWqnZ8dhW2CSoxhUvqdqtdMmiJviaLQx4gt5l+KFJ2Pe
oxc2gLRjPD5QqXQn+mtwkIh0t/a4Kw4KyJ9QdJDhifcIXA0HXasp5PYt7rrb2aTTeCj3mQyB8lsM
gRf2T4ACkE6Y13Ye+CTMPOTRScNjpERvJAwCYpavtWDawOSW7DZQu+a2SqUd5L5dMKx4v8mdlA4e
Wst+wOMlG9my3FqlF9Q20O/poyXSqc9Z4DTsBIREuHlOb2W7uc7IBD3PTbfXmS8qjM/Y+K8WKD4o
Z56WWadgbr3MeAqL6XMQLC9pbx/kpnklBqJfl0ey9pgxge876tp2fwjk+TramEJMAKyTfsX0cQ1j
886MJKeowdwmXEBJci6Hjv2onBz41nr70zXtQ6qTPcY76ueNonmBsTDzxQFnax4dZ1xoyOYHJlEQ
CtJxHcZMhwq/nwj5LBE80iA+NCVmSR1jOyNgkZhOosW7eY5c5iinRj8qTbkb6vhsVHR88c0Q5Upb
wNyVcLRau/VYAkWx6g8q7HcdcwheA2VuvMlWAe9VThyGXpgRhahOLFzMB2oBvo4vaoC6AGxtr0Xz
k17rLrZQtwdA1wPVLPAu5+NHYGleqnp9iqKIroFKaOHI8FtI537RnST7QC23J+J4Dx/S7dTVzV5v
GzTag6r5YEUucVG6SUUFtZlW6KGTd5KDsmVrDGSTVxF0ApO5KeWdoT/EAzVa2LsViLDI5oba7ZAv
uoZUeAoz/WCEvHor/mRNDca1pYVYdhoFKBpS5SEuckjOt4e3H9H6x8JE1C8aXF4TjCrasHnO629P
IUVY2w+BtOxMwtW4d8v1FvNPSWsujFVvHi2wQ5RNfqqG/Pm3X1VR4oGAxJ4PIgmVmTfNerz15IDU
bfrRqGq6BwJN0Mh/CmhAo+JtGjJQGhjf+daqPVOayWtb3R2k3vL+qLDpbUtZ5la6sfvonJSlYNn0
n+rP7e+DweLdtIoGGqG064xqoq1kXEgy4rpugMpWXT6+hZaMm8CqlvM4JOZzOM1bgnqGt6i0xX4s
s8GBdw421Ohe8hKmPH1E9aRVcvtKhALTtuC0jDD4eimuj2WAnzQ3h+YtziVOzLCwDrdfI5pH8DiU
l7qfcujSLcmupNe+RQn6fgPE4f72si7UcYIFnl6VwHqjvncb+crCWrkuY/du6yzYpExJIR2trAbm
UO5EF+rNWkxvbsQ+YjV4tYIxfpY0rJ+VsfhWiweOjGPoSERI2xVri0aTtIe0BeYfmLhzwjHYD0JO
t6YSxDD9hv1MJeBRJgvvLgurz3Ex0r9ZbC6KfIw8DfMft7iLYazBUVmYwkFjJh0jcyPVybxX6vwR
noe2aygRqOC9UpBzT9qMy3+c23MEK90h2tlrlCB4zywxOPBiX8ZMyH6ZKctxygeLjnsKOJXlaqdU
TocRpdcBUWiBU5nsNwOfQYEzUiiNkj85vwzg3kObXtVJWSUpBwwydQjYYRO33hDvh8KjUlCw3lkr
pduh3AUKzdOrEGgRdp1i0OB25/FkkP4XsMYB3uKMFD8qVAWlxK0HCl9sq4BSC28s1cfFnF3Zkg+2
3NG/XFOCDTJ+ljuybCmVzfu5OQ8oMrImOS41WItVlpPgHey7fQzfskN9UBh0/Sx9uw5XVV0fsuQ+
C0oax9Dds3HfZxgTBs4FW3LLod2SmbxXwNSr9rIVbbSTG7+tVCID2t3cM11RfHtiuQbdhfgiJ1yg
IFraYWzBnlK5iS2xW+TGHeipUKylFDj7+dB61jeT1Ti9lQses4Dr2+jaO0FmW7GUOytHY07ztkxt
l2BOp2hCJ8EvGknxnhjdbV+1Thl+6N3ka8TibPS28VM83u0aTpK7bcQIuS0+6hxrDIKFD027o8hh
vOcBxl7awXhl48PMXVXemzVRVPMxVKgCxogJ1ZpozGdFPVbaObBx9toHaYZwuptwluID1XOKbG4p
Eld+SmYniZ4ak6ipDw5Dmz5P9pvaPHFDBHwajRTR4F7P/SNp9NtCeUsQeycJMJuwxEJkud1cwhP+
Sod1m0mRo+qfeKQ8M5cGAJWB59SfsXySPkLW+KvBdXWIgclWS3skf+9UAOXQSgt1kAlx1KmSDgS8
xUxd38xTt58q/TNE9AN16+8sqIgMEspJ1eznDMScOBm65KXVdZySXat0b8yRqK9QYqwJgkJd0QbP
nXKtuMd0NozP5m5GFtQJZFHkyeIZJ/BkJHCifCs5mOs0PyKbrIs115JUVoFwpOsUm1ijAK0a/YXu
FUqzxmIrJaVaKdMdkfT3qUJeNxU3M38L1YIrW7rTrQ9yabclXLa2ZWVA1Du5dT2rUA2sSRFbT2JW
94Auj2KZDnBI7oGpeEtkERKGxCyaIRZQlRX6vqT7Ls85EzjtbJvlk04ueRlDw5drL1vk+1Adfbk9
AnTxllTeL5z+fY3JN7dfk0ah6Dod46k7R+XsNzBTOscMbZdkG8K5yg2eImKUGGZS3U+Y8pnbJvJj
NDL00POF1TVo5OVx6D9XqreoXte8DAym4f16aSt4kvAODwLDEToA+Qm1R6jYm+qChS3QSQrMSXWE
kLOJv5jpdoRFvIXeqVe+oew77SiZWLydPiM68V0k70P6LeH6aGV1VxW5pxnGlUwPjFvEwLPimDNK
M6Od7iHjO7h8n2bm6EmXbbP+WRvGQ9xy4cqBi5DLHTqVLgni3fDaTMu5V4nwMDcVM4xBCtw2jr21
1CDpxluODTpVaZyk5mWo+p3xbpA2Dtc7SBAmkVKmmudQ7c7BKPayVV7tuP50GHX5WbGaD9SY9Efb
S2UtFy2VT6UuH6nWFNwthh5Ob5NBHpA8lh/nSSPEBsihEhKslhqczcmFXFSEI3hDhexUseJbceX2
gnToc58zkLfDHeFB0mA9V7PqpJr91JsgXhgcvwZzYz8IbQS+aQ0TQ5ghf7IowbaCcF2pn1nkEZ+Y
NblxyntKyzn8NWYCVkbw6CkXcfzZrsTITYMXjAqzp6nUj1JuRg7DMMXW7GwvpvpFkZi6jLak0Cpu
wmNQJiaiBSt6E6l9uL3CJLt309h69VhOXCuiAiA7EoJxzHvEWJYaVrAlLWvX0aVboxlMZt+B9VQL
FdyFPT+aY3zJVM18sBtgDrVmCtrzVf1edhCxE7t5olienUNZZtwZtPo9zWDb5EWpQPpU/4u881iS
XMmS7BehxGDgW+ecBI/cQF5GZoIDBmYgXz/Ho2ak69VId0uve+OSPD08AJiZXtWjEdREsdWTpz7j
rn72Xbenh9n/KpM8eoo6x7gj3LrrooSqRGA4LY38uUnL/Dlpj2KM66fvX3GE1VED44v19+/l2vVP
Ko9ughUlNL36MHk6ABmccyx4/IiDWnBuXUMvJ8P5iwnUz55tOSnBOVWPp/7jVWBZOrZY9repn7z4
BiawRdhkw8F/vHz/KDKyi+XUwa43SjBMhaP/NFPEdDJ1rYNrxi0tOAGmM6v6/ahPNydhYDe15Ek9
Xr5/RD88sMcorzYOrSec/R1MgV1DHr9p8IYkwZnrAmXB1hMoLpoa65mOILBVYJhUTko/QQQ12nF6
8vrI3mcM/pe6GJqXMow0C42xZWvXvHz/EhvAvU7H5pqmR+r22peRwAWCQTztv38qDTPYFCPwwO+f
qqR7+XY9/4+c3f874X0Yuv9ze/hLX/5uk9//xvvjr/zTHm6a/3Bg7sHVQY/yHbhV/88d7v3DkQSB
AiJqjjADxyJ38H/N4Ra/ZwPOAdMnRYBt+z/M4Zb4ByEbXNyBJJIoHPt/ROr5t/imB+vnkSWVmJ0d
sECcEf6eRWgcRiBJjX+MGSXbQtufjsJ0P2ispFNtgkVROlc3RdXz/eapmrJ+WSQ0isR40Zwks/at
okHtXz6+2z9jQ39jwT0CgP+RJnq8J75gbgyPEIpvu9/Jvn/JR8iWrFncU3pBpwPQH8s7GzKGRynA
XFc1a66vIPLBaBnv8xhxhnWN8L/JTDzyXn97CzZJVhf/nilsS/x/ZKw5zvCUdQDYwJSgZDFOehjk
jxmnqa1uahJiWeutcUD/+u++9scH/vf/2eVr5793PMsRgflvYSbCviWm+wDMXwZlQlXtPkwbuenN
kOwiTqWD29V/8lAX56pjcwxNHyQ/wsqiCARNhm5UvRpsRJZh5RXQU92zbOLAWwzABfprlBWrclSw
0mU7XsntXlo8XAgY1m2eKGSdSSq8xS22RztPfxD3qvEl/8razmY6wtpJCRx2WUoiFp6vrJ3rF+01
iwAltELcsiYt1vS30pFbGQNSf1fvXG01oPpgPXkwvd8m/zEprLx5b741AxAZrAb0FpZ8O0uPYqtY
iR8hm7Ce4tfbFPQpf1cfleuNANOrXWHOu1LGBk7PHySAMWirX8ii8JPi6GjPbvqUEp3eTSAJ5MTs
LfAOSWA/idQAlFBZ896/6hp3Z9KLGTkdbrFriQjb/vzV9mb7XCZJtSSdumJ0/ihP0tFZ4t941Pbe
ujKOMe+yrygmY2c/amIiLHLrWgBosOeUJA29BfjpQk2F1aRehibDxmTCPgqCIrr+19cJkbq/hzo8
SVyJNZqAK/evJS3n3wKgldNOY2+7X7En7wkwF9yZgsnx4HNDBAVjDzcjT0QVLZhQ4hiTe7W3Xdgj
8c8Dmf3GDA4KLzYzuu4HH+IGdEsI+Y0PxY/LAIyCP26r3rkyTjnms1+w+OCj9XpyG7qf94P/WGW9
4W4H7a6yYsAbljCOyZzdWYuTlTS7X3OmKTDIjc+eQTecK/QYkBMHu0AOAockV4OujG0zJa8isslx
516GLakGetfiAMxhoXTmOwEZsZogXx3y/HWCHwlUhAFNb38ykwmvlmwZOyT5cE5CxCpVWKsRGepo
9iWNMf2RDQrUSpUOd04Mo4k8DWEl20iaWZpAwgT3H3K7Yc5/uaO3jB8jKcwVn16Uy43rhNgg+Rfr
qn+h6ORR+fumreReWKE8AsXAaulyxJ3yYF/qALIJ3OMrYZznSjT+Oqs9xWEUKaKbJ3tl4pF4MhoG
Zrjh1rlrIwIOPjb0EPgXnQUM3ZxsCXUhWgrJicMreJejuY1hxRSd+ItmBPrbYFH4tmj2JsWIy0II
fZWj+8fGq71pm/mvsu+qjanSHSYRKluewAcbB80DoMlGY1swuoQY7yOrwpSGMBUJbD7Z2LL7r874
kY39aAX2Uj+M/Gry6QHGzMwxIHBqcbPDrj4XmrqRrAT1n1EIQyxi6YRtcrfbfo2xcluM94GZzckp
qM1N5S03h/FiQfretTSYRClAkpz3ypZmzi5qmF/bsp1f0L6z1ZjWP2nshWtqM4SAUco3yInwWlZL
NSF04iq9DzGGs8aLKCdlZmSXqt4r0iU1cwW+FXm5n3KCA757dBTPTKeLb6hhD6p4Cu8n3aHCl2ce
BBc6qMplC1220UgpZoIpDvKquR6H8QF0aZaVAwK9nvxP9rwSw1zQnWo8l3UIz8OWWQwbShyLJJ8W
Qzv/VHS7v7YjRLd4QGmbo/xK3L5eILdGdor7c0yNY2XS4ZX0ydqB2L3DYo3DnMKgxRyWoLH9EVpu
nh2VYQ/INHi8moA5U55dCVshnDm4k4k7zJWJx2jp1ft6FJh4ZpQD3AuUVcy2uDUdYtRjrFkJH95M
7ns0yDecd5u3SQsfI8lvs6rsq2vQKJWm/b6maQqSF00nU1nXG1+UC2XqN23jJu87VTCMde5JahQX
I2lB2VsvhcBWHNIPvammkHbLHpN5Asdd5SlDb0U9ref+quzP3Goe+QfBZE85x95EQeINbwC3d/u4
49wdR6cg96JNpPprRrP8suEuAbdkGfhkxUoOMiFK81sHqjv4k39j7X3ke8J0bafGRaaIlWEHdT6j
9hIGqeSycfOTass/huGGR6he+VrH5XxoGyGe7XZ6s+boy0qlfbPd4ZSYDlr1ZLy7jC7LurwHXpku
idQ49yyY/+p9H7NYoGG79MyAmsF8j0PjHKHWbivdc39h/F2ORXAxZGhsRidNb6ml39yGjjJaURZT
EOXr3pkYJU/BvDU795lDan2anXaBVQnlhC+nCtruAsDeNKmLpe1tWsbGIbb47qg6xyRK+fHFwcs7
hH6wznPnrZwCuZz47jwFiayvhk1cozFW+DRaPuwS1kcyFrcBEsltjjy659TULes+Ni6d9atzZUfF
j8YZ5iZ7N3QxJw3vrbZX2kmmQ9kzw4At3W0N1f3JbNu7mMW1mlr3aPnZSvOlbccUvqoe3wvcCnmr
x6PVNzhaLQPDdJciU89BezDAM+EqpLaoQ7I91tIpPjrn90zZ6+vQftE0JM6q5XLq6rL8GAPnUzZp
ePIz5g6pyve5m7/2+NA2OX2kE8Spdce1fxyZvC7tkAd3xQqF8IxYULsmfvrK2tpx4SCjl+0xjXyT
4WjPvPjhi85/eI0Il9lMcq4ozI/+AVoi8QtiSKkQSxUNIaVVri3a29mEKG9X2kzc7FS+USHsbl3E
QqeU9lnv6XxjO0UBRuvbwyEoOVK6gWru1BIDsZiwU80z2qsGRwgDEAe/HYJQa+Repha2Zuiyt7Ii
AYkI7a+g3KL95HQFBxrmYRHGG+2zXlLBRgSSOj3AtUZ9JD/Cv4jpdBNK/xN9OsdqAhXLUix/VEzP
iJSJRyGvwaQrDdXG7WCjoWoCLUMODuyctier3EigTrk6EoMUe6DiTHoXFLKoGw70/jpZF5s8xYb3
1NBpIMo3ZVqvDo+kq1/ZHuOwWW0YwBU2c6GQB+J2BE2xsY35hz819VmbLWNHJ2GCVzfiHNjB8ySV
d5aV+FOXqfGaNLTX+Z1YRrH5RLRI3YrHS6zFr7Eij+Q8bJrxECtUZP3SB8bn1Hsc9DkHrbw6/h11
GDt1Ti38YLY/Z8qnNg6FSyhUhUn3RMvBXMt97sMZM+JHPpUhJnmljVfnei3HcNWxTduGmfUeWbhw
jKy6FLNTXapuXIbzTBerssOFD8735zSIZd+q8Hc0uG9z1v6pBqyupFam4/fLNLcbY9AtXlU3Obh9
jTDQzxhkQHi2rb/P8xnj7ACEQ5v92k3s1xzV6dmkpxHHZQkmkKxVSN/FQ1CvXjOn3ltKggGl9efa
1FSQOXLMzwKpj/KdJms2TcOst+788hJNF78f/I1O8mDTsF9Zi5JJoC0bWox4nKSWECcugp8x3515
8iI6b8JTXdvz1q/jhZZab+qwvDSG1jt2mCkYNtw2WavGhdllAac5oQ+K5lBSmpsQ1MJumn+YU+0x
IQptIraUFnWR/2tok/yOcNcerIxvH6vYuPPJQO6oyH0LbDY9f/k1mzgpDMw9g7sKDfBuad3iIJXx
cgR9tm+MoLgQQthzhGEXYLirxs+6pe1WLOgymwZ63vp7XlrDWZhE8XoHw8HIW5ttvCo0g2m+1Lw6
egmaE1DXC/5Md9V3DRIfY7+DMo1gGaSD/mBO1S0rbuZj4ab9GjksWsPNJeOf9vpVhqlYxqPCr5GB
kPOs+j0lKfXRw9ffZMkQbdPY1vwXBVmpCJRjFf42HIArZRubr2aIraZKq7UT1fPVbxyxsDDd/OKB
zWRHUABahljGkjDlDrX6xUBOYlerEQ+1X77asVs8NbgYwuDRPAxpfZ2FAMjyWFUgbuXZi42J3KHd
bwrV/Ml0Nx1tU92svDW2ppsQ1iTau/Tc5ispmcUPcdRuwpgPXGPtEV0YrCyvr/ga+78cxklBHhnP
UxaUd1s3sKsicxXQPnZ1bfyqzlS+p3F1yDuzPcuw2mOOSTAkJ/j7CB9t/a7+CHIHl0CwHNpjPoIL
lLmTvPsxl15YMm4gWMY7Ekdp9TPGWzz8tgl8sg1FikWyJXKHdKAeEFk/0suUArh7Rhlp1CTO3Z3P
bTXejTnXO21kLecJH1ORsH921IrswzwONyGFq69l0XxFUQEyfMJJ5O0oJC6fucnHVT8rPPXcZifp
dJtxcP2da/rFsbar4/iB6G6cbfBRzzaadWZTbGd4kni7zzAxbL1DKahK9K1k5xiTte3GmMcsVqlN
Nap5J2qrYWNnt4TXeiLV5rzi5vTY9DITL8xKnVF6bpYuw6Pf5MsZK+TWNU02ddOz7Ebr5FTsL0Mf
pLnITdAyaWJxlgR5CyYYH5pLSzDWKNyL87v7aBiG3VqwN9qmNCxvDA/KZKPjYmv0+U/indkBS+nJ
GiZoj6EETsoFvWoiInsm/Xwb3ku7TCAhP8VT/kxlyQZ4HTypOJsX0nOsg3QoWe1mKFpBHeBXVUV/
Qh9a20GPG5W7iIWIpHQ6tDbh30xelcrJ2HnFNR5Yxme6/bo4PhN1jlZMdplz9jjyShl9DSKL8VH5
Df9y/NvSk/tETmJbtewA08ktNn5G3aBKsG+rKX3KlBEc6naaNnhiHu226qVKQEbXF/qu4nORZ28F
bUXrecRYpSyPy9uKNsJwm+XgGLt60BBKLIvKXvvd14Z16gmkHcOaApO2sLNd0Qt/rc3k4nhUkdK5
82oMlXHUEl5tN0rqxe2MztAQeEH35sShvap50qytJAuwWajPChvuth0E/RIan5w/g+vVmIJvfs55
0UmHdVt17tonTH2rHxFE0wJt1aXFObOUf5H6AUxtaRjy07QAzptAdJFLPgAs5QcNo2qTURYDobFX
67QH3BtF83NBEAkYon0wumk3JH50rWfyhUU5fzSk7C7SLL5MUZe72vNAZ1PmtyKY7F2nvMzWU8jM
AJrLl2zL4qdhMINLoZVCsrb3CaHQe9R0p8GzCZEG1iu7vnpVtuxn2IwfFYcdBDrz1BY1hkefUr8M
P9z34lTAamDqnkeHuYkPXiTzW6NtPMzSWDsZzeb0i9+LesJQ1hpy0TAFWfczfMA6hsDJs5WZIGpd
1/HrdUHuuQ9x8DlEYrb08K5HDqQ/U1Y7mLLUneoXSVHSOqXf+jTSqzExv7jnXQTVMP1dz6qFEjrp
DctWegRrqOlN3LsolXRLqmldcKJYmW1m0QalYBf71ids4+FQ+gV3NSdAKOGmOgdZr64U5U1rt2Jb
KIyBD6aML2KKu+fBnn9p5sQMriyxiO0+PQdeBWSxCO9t6GykbRXbzgYy0Jems1P0IfRVYp6MHvB4
ZPWk7yIG+pHnoIqclYOXKFTmD5wKT7bTZhc39j+pvW1Oleax2eMKWpkExumayMWZNPbv2aYozcWX
Pj1o2tbgsIXIpvnU0dAAlVDth8dbKdoRt4LekDmwLs3QM8HNZnGgDAZ4bdjqQ5UIciaca6ySoDiX
1XC0sqo8NnZHElEL5y/UroXZyr3JuvNStAn2GCNLtl6IYfBhEPI+WLvEF11r5tLB2HCxS5IHnmO7
S7+vd3lqh5cuwz6gB0IY7IY/oTyrtzYtKPLNB4pwHyUOVcnkz7qpOPB3ZmTMLxhMeIvMqy+lF2/n
tuHRiMPmGJNk4e85LkZK7Z4qqEfK3dmRjC8KZXiZ2i5gQzetvwWszWA6AlsZ5j7Rdvl6DgNjQdRk
pWSHO9AwnlQu56VrTKT3oxDfQBmFZ2Z700LGw7XA3nyM+So3XDdqkQAvZyyqKCjmhI79NzvLQroX
1+7EyvYtFvsEn14EjDeaUXxkV8hLDJA0FFZ/Jf6Pht6DtUaSXQB4Kj6sJlbMxVvSk/bYYGmM51vr
AZ70yyLGdjUZsD8fA9M2q9dO4Pn7OUFXKhwPxU16J3fA+hG0ZOiHPKqupVdXVx3LhTZkwd61N7a6
c8+Or4xzOqaMguyJUBbB6Nidb4lB84mkMmSb1wMWdGdD3iZfGwNEdGnYb76ruXjGsLrN4w/S8086
5bDuee7rxAH7nD6aQ0G5HgNRi52fDTated5eF49b33enB1iVDOE81M86yq7JQAhvxo3z7pbISlNF
OUsb58yHA9Qh3Hu3IiWfkSlneoFIhBsRZ0sOzdtnVbJFcW1C013Gtu2/C4aMhhWurRzkVIzMtBqJ
28ADxjmXZ/VzI5iuWr45L2OP3hMAlN57n/DfeyEc9bwxxQkh1t/3MsfAHtFQCALqFXsCaTUzo7NU
+cYiazILX2nAOd1srWUlH2+1J9rSwG5ZZ2PxozAN96mKPwoa70/KyN+KkHI9hqWdqIJTlIZr4WGd
mCi9pXnl1ZpxkhMlmNYpVzNBK4sKoCxktG/F9l6ET2mEL7PrGXz2bVovDdrjdi49uU2tovchaO7E
7hRw8BgHNbUfFFkuB2KEb6Ib/mg1XaYYopt3Bi2c3JrHy5hUX9oKzW1gGPHJLPZzkYXnJGZASlab
KmsTuGvNPVoQVF/WUn1Y+CIfXBln5x07QqTn2k7ds5p/18S64avOB4fbfI00OhG1bG+poKwb0E7J
ruE8P+pqQQ+sdEXAvZEG8fM2kDsvi8prbSXU0xXWfm4L81DI9r3WdrDKRt6zzqrqzcNJqkp6lS2k
5CNPsvGpcrC8THVyYSv6gxGHOuJdfpI5zmkP2brioHAl//Jq9z3BlDm3F8C1wbuV1bMzO1/2CCRF
u0lw8uYu5UlQxeu8P7EET4e+EU9Z75Hcd7I/bNiDJ88bQTzM5gstr3gZ7Sq7PzpXALhsLcOGD575
8zHGKirJfZt6Rnoz9HgyZ7u9FOjI8PdRwKkvindpS09Vm9SUHlp1/WxJ9uUqSJ6GKD9kVppcDO3E
F3u6pejxcP1jb1s4nbgNdomDzZ0RhaSBjXuY1pjp8atZ0JX7h3IHlARvAujKY6dUvzQHypPT0G7O
Iujoxsn75Oj3wru3PZDo1nQ7xBuLnLySz1mZuMDHu3wr2IVa4TyyoBT2SzlNwcb0NDIy1VH+o5mc
0wrFvqZ3bICVbERfO2zg8Dz3nS1OSUsPL8eBYplSnT1T/vlqduA8kiJ+yyeoJb49uquYIx0ci3ni
8NJja/TPpZPugTeF3F0CVbAcyk3WOVttGlC0++wCYZVa8KxdSR7z52r2Qp5izj7IhhDAc0bTeE2A
nQZ0ABOZAKwMxtJudY+ptmfL571GcYCMnmCTE1n4ScFyBs+nD5BbFl3Rlie892tN0Bs0jHryQtmv
TDP64ftGtBhyHsignfZxXVy0IU40O9SNRfXhBAmmi0bSHwcMsPSNARhZFCrazjPhCWWPNFsjIxyT
JP6t149XScvwcvT5LPJTNoGj6VX1NUfTCcNuFMHf9TJ1yv2AbhMXZIT4yrPYJCsoKKG3EIicATI+
IaFDGcZPWAE/00oB1IuedAigOGAzhIu/29VkrkvilZUufoX5wH4n3VUx0S43pwPCe9h+rRIhlHrM
xjnCu5mXk4mZxZ0TNqY0qvul8zY/xim5JIWZVBRmOQPnj8hvi/1QVgdXDPYP9WD+RHG7szx7kXlD
sWVwBuMz7a89hCvy/LehGqgBg5MFyGCo6QaYGwU42hzI407RSlShWhOV5kKXV9AM6Xbk8qLi49yT
tVmEVYe4qUFoFbiOgtGAVJ4FxS4Z2OkxGLkiaQjQFG3BIbq98xAA4q0NYP6fTj/3CyQq/lw6fPOr
vQXPtmwTDIc84duuNA0uph2+GzWWjMz6ZZjVuCzqhqIDA8xUnl7qxlyREUVf9kbY40N4nMJqMQgs
GJS3DHuznsgfn5rmrz4YFA0QQbe2PcPc5C73H8sJnw5Lvpn1G4rZ042vW7WLZftWmkm1d3z09bY6
i7RyVlyVwxFDiKIhNuNBu3CEaKBedbQk5DlaOuJp1SKtOwpIQ4zYLhtzXuddxywORje90otYSfPc
Re+Fzp5jrpuNajq5GOb+ogStL2xWoXi5WOjko7m5wsYGXOda5Fh346R6ilvc7qTMIOGfMdWqFwwt
duc89/H8lD9oElqXX8hbYunW7menopVfOemWltF1nnYIajP5t5qpoC/f7CBFzC28V02+Fc8P8yLG
CvzbU2dt2tws+QCHH1OvoE40gbc18PVi0LFPcfPb7dLmkNbcgkaAVTbVuqEHUMenQPwoWmUds0KA
wBBUjiTFtY4H+iRojYaIuTHn5FPqGcQ5KPeqN+zdWIVr14spHPZZPXrLjzY6pXEjpWygEkQE5UBH
pjmlm5HMZJ5AZGkS/xjVUUElW96s+czDW1D5LET6u7WGYYAlbZrbiWA5SPH4h58BOtA7o/TZHSHo
lC5QWzOEqsSpIFyPSqKB9WJvckFQIZOuHLYlO/gNH3H/ENxMwtUUtm4F7P0Fqjj4MERb1TTHjipg
ClHLhRPn49oZBRu7gnhAB3xon/T2n3Rqh51V5dGrRvoVM6uDOZnbBMI/eaCjI/oZ/bb+NIrKOkwZ
sKN4cLD5xDVRZRXdArUQhVrbTvEkrLm5mLUl74C54M2pXZiV3VV3wcmwG7H36YPlpgFDNUr64Ugq
LFsdn3v65jdDBilf9ti0wnzNcYCACuiair09fYs2t2RWUZZo6o0Lt4yH58vUecH9se03K888Aj94
7S3nxcmxhbCcuYvOktla1M2N9rV+7w+4WEU031uQM6ekIZVXRTOOOeggSobnqfWS54SM04xa0aZP
Q6KTjdus2naMGEBEK2VFYmWO3JS0otNqMVZf8KNOtjsCBJuj6Kmu70GdL02v9J+7rPgo7O6ZxR0I
j02Tay7yZTLBDcyK4XNKaULIc/ZXkW3gQeW7ngOJMl0MyYO/zG0SBeT7VrMFbW3m6QjSjDNtuk7G
5A93H+ggw7k03BfcsDAUiq64pRPuy44VZ8MI1YNQRGaBKPaTmxqoAoN7qZqGfTuq+yLEK7EqKurA
a3iAC6cCiZg4nbMeseOxYYk/bKfr17PrjNvUzDjn1/VtMhlFqLhbAyNZl2WdHSr6PcF1SUYgSUOt
DkcKeDUsiIHB2j+44iVw3VP3qOCZH3EMYRt3P+75lCO+FQ2eZM4gMKsIDsnYexSkFKvKDDRNuoro
EsVFWeEOdJQv0zdvMKdbZdS/hpwRQkrIww/0Y3egecC1DELCvTfRLPsonFSUxeOkhlPjV4Vc+cLY
x+9haL8NkIgO0VR/zp4vnymaX4WyTv9iHI6y5y6FFnSslz2lwwUVRSEnnIxYKN93oktkTM4tQBE5
FuOJMxkP9LBLLiZn3AUpdrkeNX1PRTBejLh7oH6yeU/FTrYaWPOWJOjqM7NX5pCECEfMnd2jKkrh
cM2KR2JP7r0sfy+1sG5u35kHNSQ/rRyxU5OwdXnsLb1o/hllYu1YoNiCTr75ZtdxZcJ1CUX+cwiN
7gim8JDk4WM6K41T9XgRuCWWFZ7KZQdAdEcdyQIvskmh1FhvzLoFFR4nVKQLe1rH2JlWyaieI6ke
SCI5311rGcI76C09M76GrTh5tiDWTdEE3khukAB5NotAKfXiYgrzXmfE9x3PkQcqzX+xRmMh1xy1
AuG+SisnBo0lDGgLz5zMZ+SZgu9iFJDex0mwsW/TiBAxiKN0JrXopb+i/NEPKhF5MsKVJYkM0G0J
XM/0JbF8tTKIgfX1c2GkxoLuQwfmhPoqKvY5hdGkJ79mAzi+pbR2g4M5P2hVRAoptHBQwB6goj9V
Q7Yai8KzV9kD9ezui2R0WEgZw70U3SbgOYMJNxpWsGTg7UXWQWcCmiRYhJeoanYyKf6qvaK+e0qM
17pieafcsX4r42QtW69kY+2AgKdHhKBF5eKZpGamqcRr4/UfXZzlv6h5JCjJLqfoqEEKMJIfFE6E
w/ePvl+GtLQPpBkZPKqhkNBKsVLgdeqOrjYbGBtuRhKSuEDdBcZlcitvbaEEcJ4MkMQRSJhHPHDO
brxXVREedILtJGzKeN8X3fzKn+DsV03APPgZoI/XqaOWBjn0OBAffOW/e8cAKi9RZUebopJ0ARSD
h0vMBmxYUqC01p1Z7JgbYD0OIv2Wp/FZjO74swpdGyM+xeZeYGDlGYulquGEMpXSP6vHS4IjhmjM
SFJB2vom6wG8HaRtoB4GYyBJ3LkdvNdRRfEOE4S5dXUWP4fTeFTfsBvdgCf6pt3E36SiriZf6XG0
mrHYrYw6l8u5NOTKzVKPzChYEGyxlXX2en0w8JEcRis52YE93EqKxfYqaLCXB3343nOKWnZjToto
G7PHY+CLO8E96IgxC3M051oL56vK8+iDCkF8gS1Gs86aog8eL4zZexPFqAsK0gUQUifnh99jnYYi
aB9DyuYRr/hp4lnmypkSWmlEQ8Ac/pcdcgRrmvTZgolwg8T2bnVG+mEHBOxRVIz14I7pBzkwmkUM
Fn/OTzujY87pIVwJnRYfYFvCQ+VH9pLulfzD9VOaQS2Ie8W8skRZ8StyOXjF8Dp6ZXfpGo8zD14i
3k3nr9uILjb6duB30KO46gb/HgjZfFDCdKM/MX4qrSm/m136xlFdHtKSTf3INXF0hgHOZOYkeDQq
7X2UU0ZQV7JiRJxp3Li56NGT62rkccYg3CEx7qu1rLt5NRuTc4uNalM7j4683ncYoFQY+LvAwcWv
pi0JqEvgkDIfipZ4lzibbcv0IXEfn69tMS+sarB28SIUyrh4vWhuweOlyGzNZn4uWLSYr5FOO0NO
GJkomOOVC5Ox++w/bDRyWxKo3fiDRaNBFFxHcyRuXVBrGwjjNBH144EqroQhR3fBxWDsMcy8G5Jw
WeO63mJWXUydTHKa6A0+RtrG1B+jMycyK2//fGk9/zr5DyyehylIlCuMXAix1qFOfbljrMrQogiu
cR0kRxIxJ0owisB76mnkPGrqWJfYAcqNPaANWHbTLVoxf/ouw0kOFsuYfRJUHDrozIY1mWye3niR
ZV6/X6QXy6vh1s9YAvv9SKJoYC1Ylpz9tk00DZc6YD7YpC1eGuaNlElUp1zg7/I5MJlBUVyGyoVg
UZKrqR92LL1tQowHZYX1S4ygEvJ54jBucsadoCt5yVOX2tb1+4V6iteB3BPb+XRbRu98DvnFScPq
6kMBhUFhNqvOM6ZFRUrEy754SpNAf4m88M+cMtjxRdod3Hl+shD1FtD/xKYp3JUEvXFRiuGIUUXm
tuSJu/+vjY7B31H4DKGZ2voOtk0sbEytJE7of4Wl53ZEbIaoPocw96p6URFt8U9pbVarusQTIspT
p3EJGs27RR30PSm4M5rHQSthXO7F9FwysQWxoS1+ozQqllXjB9XHySFvJwYlVtyCTmJ5zlQMi8Eq
sOZr12GrCrzE6HJaDos5X+VtDy0l6k9R0rtbkbYusyRgIVRNR7hhcUOkqJWudR/L7CtPa04C+sXP
dbhLJwx+MgzSo1fJeG+awdaKrD8UfOGLSgBpMMP46YvJO3ml7rb0BELUJd5ANLlKduUIYmiM8R5H
yLPTfbBmZABiB67RMfwu4SGVuj0X5m0OjfqzwavKsazKd8bjMG2ZBLttpEYwmcNdVNlnZap7goa2
7Tk8za0mpSlS8vgs6Rn8y3XIgJuGSCf8P+ydyXLsSJqdX6Wt9kjD7A4zlRYxjyQjON8NjCPmyTFD
pjfTTi+mD8xsVaasy1q1700YeXlJBkmEw/3853znWOb6JafmecMJwkLxbHP2xaV8jZL2EtWzR6ZF
jpEUbW3cYzXm6LNByaHhPlN2/bsn/L+yBw9j+fX3v30UDCTUeP0KouKvQQIbc/w/zx48Bm/551+4
9Ob8Cb8nDyznNx0nPUu49FAEjNkh3H/Vzd//Znq/4S43YdZjZvbsPycP7JllP7/QgKLZLJoe/vOa
Y0T4979pxm821lLb46vxqrR4qf4LHcEmIQNeuv+wuksDdzuZCBJFukn7tPX/Wt3FxFNIY//qtlPD
kbZT+2kyCNZkXxqn+nVNPHvjp3gTs9b7EFYbMdUsn03ZOU/uJI9WU95rMVG2qXo1A+cosTjD1X+f
dGs3tMFMHZR7CwgdPG2tndfxB6s7RFP5WJUj7V1j9tZjbMephD6UXcwqfUgbbKG2ADIFYBt6qnxD
beKwpaqNrpvfyWRSR6faY0eRpFZ9AJV4KnMOTfCP6bprjHM/At11qTPvOuxIFSeI7J0kB22lMZZ4
l13VYhL9R660aIkuApei0a+9Ci+cKQEGoKdjtW7438XVxGYRGUPLXGK45gM2LKvYEL59L2oAnExf
z15tS36s4BJnlf1ikaMj9s9u0YFaZ5WbEhoh8olaQ2au9lCTpiUZZtrcHnulXirZbPRU+6r4XLa0
BDrrhlmORDHzLBsmNzPEVGdI5ukOB1kbJ7MKSHNG9d5pQGglEKAZqnkIPEGKr9UIf5nt9GFUE5Zb
SJy6K5+zAWOR3zeXNmnUKlTKXZge/JiuqT9N7Io0ynuc6MEju0n3oMXv9lCLRQBgfxOP+hpyBIl+
md8JO70FN7aNhP7l5BaE9xwyoU4i3E/v02pW0uhiTNjd5D7nR+t+jG5h8lWGh6kuLA+1J5pF330h
OI43rWmsI6+vGKWdBn6QMSBpAjfmPDQ21ZheXeziofxVBR7kejBecuzOdkysODa9X02IMIB4jmN7
vMFbYq7p5BtWdhZsQkEQIM3n6coMpffk5G1Nx9ufu7EpD3hoJxz6PtwLMmLSsu+kkQFKh4whZMyv
26MEdNIfuqEOD01rfABeo2MXBBE7yPZciaY/pW1wb06je8Ao+seD9As0ESY4CzU1oK0KbB965W4t
ZT5ntbdXScb5Uit1Xi1Sh0hojTsO5zt/Jm1Gcw62csxzGep0xFWMrGJ4z396+Pk3f/4Ah1LgKZbL
hI1zdVmrYsuse53PZxnmh9ClPHs95dnXoCo0vXwmHhQb4Y4AQn7Ik/UMXKD3uDj8vGWO8wC91LZp
7XLIJn/O7Zi3fh7yqgBmPQ7OUoxDeBxHXLRpCFqNzAPWcLvkISQXqBWMeQPmm3QvjzRtTWG2nKb+
Gspogh3x84jpFiO/rV+42A08hNPJtsZ3sxoBXN2KyS8OIALKQ0KHw0Hr/ArjMd21QUN0X0wXJ434
K+ieOtCTma0Gp6VUrzhH6M6kp4OzqkdasnUXQ4GWdc0qLmn6HYz6+eeZ/jwMokF2/XnSP+/bgsJg
x+gtKC/BsPKy6cSS/NYlOObz9GrjP8AnDz5Vzn8jz8jyw8+7ic1uu2LHu4wz29xSh3qrNJuyx4ZS
zonG5ENbsr6hrXYHP7glE51Kw9/XCt+mjMV2qJsCcisPP2/9PAQ41NZFmZGBmdwPYqLz3DgMlmZR
jTg8JqZoTfLNJq9GxwsaEKeYsX/eQpqi6XSsNoUaH+qk7FZl5ZBECkjXaqO5mQWendcHX37aTswM
m+bw8xCHJkEHax11E6IQg7rDzwO8qOb3t37eTXRqHziP0xuhw/KdNPwwuu7XWDMrRx2cdrZ942vx
4jk4zxjkwIwgP/y89XNpk2KIDhYBlGJmHF7CDn5An5EGpkji4mPOWlquXe3Itx6aZnyLE9/ejpLw
kWNGm1Fr0b2jYtwb7qMMhb9p7f6laGTDaFOeKh+xKWpjY9FM4g50ncSOb71V8ajQeHFFrjiRAnt2
0NJ9fRArIv71kmuY4tHOS45Ooa1qL6p3P9fwzzVhUU0OGSy7L8PBOtizQevnrUCm+bpxDID7LQlx
00RWzvWTOzntVrn2KbHmXGv28zjmBFvz1OcfjHzYKM2od/zhBp5T18tDYHpcbBF3IX6PJZ+U86oO
eypYcYDmTokNdAidA6EOt9XQnGwuQ5GeQo8OF4vKlU1i6nSmx7h9K3waZYjJSUeOGwMjPffzg0C4
WwNvL5e44G6aBqHLFMjeuW4bq/LOaXL7hp6arRO0FlzWEeNLRY2JNepHuynvUj+R+7LR41U5sH6G
FnTr0iW4gWd6bTjDLJi2YsUghQBtnctNZE5QZiaGji5v3maO+yThXPz+Hq4OufNMcXaLLr5MhgUU
No0PU3OfUhK+0KS/UroNsUn4IzBZDgiFCHDJlYYNNdLZmVbpvXUWx4KxOIJq53dEij+cpn33M5+E
0bbWCv4wtV1Gr5QbyFWa2xPQNLkkbTycSRuFoifiNMGqKiUGbVoci4E7Y1OvUF0I75NT29aGIJeQ
wNW3XfgjrpMuy4mdUBIMd0bRaMdxDnHEhnYpWMFxsWr4NLJmaZjURjnu7YQ/CsN88qn89NGikAcv
AZEM21BcgRN9ISqFOJ8UY0QXjbgNbKbnCcoFhyYHaSY6NDCEi9kXUYuhohQgnIgD0rNrOrBdcIkM
xvpcNRXnm9RsIb850W2fi11PO8XSLZxPXUu3prLWY0M3TzgJbWdY2tw3yncuFt1UjQ8tWhSwJMJY
JcgcNzzWsz7sG9wVLfOJfFW/qKmcXMD2izZBd+1D7qsV/m2Kg3Z2VQ3ky1iA7ApNPiPBOAveOran
XRyLW1GL4mh6LzolCou+8KJ1QQ1DrHds+wZ7HeldsRJBhYgwRNVK+ga1K2zv7K7eSQkE3klBKTnG
BymO4dwg7+Ut2xzOQHrjBsuBcoOlgtuDtCmso8gwRraASefq+gid68HUvF1MpCWDd3rD0jusHLuW
Oz1tP0tqjMfIwkfLEFyPkRhNTEKbkmHMInewH7q9R7kMrdGazjWSN6ivqitIxzgnD70Ka5V41Kl1
3NTDYC9ars0FJqhvkNDW2gqK6KhV9F4gLfG3kwR6/HYeumLjZ/pyslU/LhNZM+auYL01HPzhDWNb
c1vv1q9cCj/M+IcKSZ+dzmjGHwNOjso19iOH4KWaCJGG4dWr5RfGDDp9SI4sNak+Er/4csPpU+SO
tRlm1VvzQHcYSR1sLRnbhygTO1ZACz96tZ+qxt05HEw9XmO5XdKLyRYH4894q9cdI66x1ZZclEQo
We2L4hxrFriFKIGSK/TXdJCPCfyeK4gNL5jQOsuW3FuLUmOCVDhFbghiaIJoQeHhN7McDuM1mUvd
T8+2Gm+HKH8qQtXvefon9LOeSwACIib0xjb3kaZ8fGn5KQmbHeCyJ7d3gIu6yUesxLEU8FkmtvWL
uu9IA9l2BcYZPBsjiAiKS65g5oiFGejZqwOJWPPCL1FHlCYHQ7fuqvDkwNjotFCthW3Q0iuNai2Z
eWhtdJ8wxa6pwWhNq9qMifPZ6uFDFb3wK3BuByiSqpX9kyobmw1d+mzXRFMDNJJVn3MI6eK0Pv88
MJv+462fd/3Y6/a9sJAp/v3fLUH2A/mQMXhE7IWQ33tAZRnm4/qb2ov2mvVRf5icrWpg3ZhpfWHr
Fu25YbzEnXqIvGE8+1V5MI1YrJn93Q2D+97HIT52x7mayXz1p61+hgyhE48BVkX+FNNrVkuwUaju
K3ZK+coI0pQaz16Maw9TJDqw9iHlNC6kQ/V30ny0bm89d0n91Y01rkzTeqll8aAng3VOJfs5x81v
pS0/0iFXOysWANfUVLMK2zdZRHzDMoaTwwuwx8GxxNIo5plRcioS+kfw2eMJrtewQPcJ6JZFziK9
qF3xXlrxu2EUWyNNr/rgPw9ufMsoqphKj3kCMwhmmxiWBvNXJThljNwK7/AIJDctzR9LmcTmLz9D
qcX0M1/MTAp1fJuHnwcNNMih1L1v7tIdKEJiZ078wBCg2jh1TD18jkGkrs0HPMjR0qq6z76igTBu
dATvJVf7Y4Bf70gk6yIrcRsm42vfUDgtzQknbqkga9TMGHACAuCZT2Ig+WIJz27QgicGHdGIPYpM
910ocIXFQck628ILy+1ziFX2nMV5g73pU9jcBN0sW4/Z9Dalqr5JRAqtM0ivZeBTuQZldgkR5cWb
Eon5sbWgnjmAJSef+4S+pdzj0iUcgaCuerWTbEYFuRHy1ldvGa+wm+KDQ5MKePtBR2EkwTXhtVso
AI71rYgZ8lJM2S1KgFsrYopEKDgEadVk4zaxhkNRWx9xHK5tQvnrwUt9PkbwrWevtTSN2r6JCXiz
tU3uRaCmW/ztCxUVIAZVqq/72q0PkczmuG+0xLkcgXOO1mzW7F2lyiOX7odZDJQhcsJctGkCInwo
Ho0efFsKIJNfGKqvnVmYR1tv3QIZNUzBWBoTu6tN7zYu2DXeuVNV+yevn33B80aCieGmgRB9VJUG
MMmcG+iznng8RKGKH+9Y6SBGU9I/RiXpDyIRFhFi3uYemDeC+Tg+0hPDfZRVWQMAHTyDGENwRNoF
fh0d/aFfmzIEE17r/j7xWQXZfbb5ZJHNSDBJe20LHkWebXOSy9h05YJBoR4BvUvg4DVVWdGtY3UL
x8gX+tjgPhPhuIicVrtBVLlTGS47TM1OHOFF1vd71esDLz17XwZevRctXNzaTLg2IJwuinGesA+S
bFo5LpQLajKfvH0lgq9e13aBsi8t1n1VcmWZwX1fMmKXer7XBvaHRW6xsyV2UVvqxgxYwQPfPhYa
MSBKA8WG/VBAdtS8WKb4NTmh3No2AFqqczcm/VsjG8CxFANHFXETJOOVaMhs+DYWkpWdaT8kWeZI
u0E6wQr5TDCOG8+p0lizGx2o0V1um8z3B0C9RYErQuQcuns+FFAst6AfvoQ6icGXwy0/P/UspcDG
Eu2mFjtGl3to+ElMMl4PPojbMQAC2qnZY7mWPlY0skvOmtc6iZ11ISrn6I1WsdSckTCcFe0xu7wI
sx/f+AS2bfl1aLP2qcUxr1dAR+iOPGGO6WaezU0qPsp9Urn+IhsqB+6WaS2aDkuiRYDE18QTgNuA
5CLIXMck2azAX5eARgOlrzRH/DKi3D1UvrYfCxogddYLHxOGHGTINWvj6Mg8Mn31o+7yVCv3O8on
rCMd/H8XcyByd8N9O7EgsoXak9Eln1pLRo7p22OBNrIf2GotfIsEvbLa7NHEL+aZ/UlSGHmquBms
VE8X5Fh1+FArfFIJEn6Ie0ory/E7CvKLU5jJm96TMkCa7B/B0/UzXBRh07lI3loPTe2dU7em8N1x
hwM+0x636jNnTaAEmA4xH+vLXmEiMfzkIqbcWecBO8LMYmBktu2NjIEAOh7OL+GNCAl9vU8kKVac
A/DflNcex+ZlGhM0da2nu68b5Eofx2HXuuMvmvLstVdQqNCP4Y79Hg6SgARVW7PvYgHPlujkC7cz
YQNjPNjyI2EznHDkFT0Td3OkImnoYM3afbuFZU88yjn+PASV8cdbTuUQQMGTjw5IV6LqJY77sTzl
afadT2GLT2lR6AoeYNp8NMTwjlGwbhI9PxSg4n6snT8PzAWyNW0aLvJdwhiRs8nSjRPoZaI8yhgS
VgD4rgLRu4vmzk8HBtgEUiqMEUfyCFCbJ3vtdmSVO2XeZK3svBjfBzpwiNdpKIJHKyXgZvf3tHvs
XLhUR1GKGvOB8+RUk/PiR4wFMMj222pInRfXa09sbp1F0pUG/YRjsJZFkqwZ61NgQQqts5jcl9F4
yzhsxDjpv+AU8NfmmO/DwV61evdq0we+F13UrBUBYALr7MWnkP2zmYm3QYBY98lfED6hnMloSvyq
E5TCnn7ChAjnWjGAW/mqoZkt4eaDV91Yg5PoiAI13bF26V8kr/HtibQ73DVuhNIrhwxzCwvAwigl
hLy8vp8mE2psHDyWeaTdpC2lWopX64tB5cAmRUohwaq1K84G5p7IyBsztfyOeFuPpSPfM0FMX3RC
o/upx71beXAS9WCnMM4sckJFiz50MhI31Yeo57191eg0N30K5ZZnlX3g69ZOETcr9pzWxRU9wGJg
PKZ7zSWRns7EI1io88RuZztV6VvTuvgz2uAb4ueNaT4XiWxXGH7zJUGMPNEPZo6bWBUFYyziYG5c
oCqIizNgb02I/tAS4C+bUSk4wpcmy4CjxT4Bo7AF/8G8i/a017LFChxxdm0TpS17L3/joF8e+u7Z
pYGBG30PsV/bKQJpmyj9lFoUr9ASfVyLenw2YhWfqzr6HKB47mXGUZfkEd4p+eAljUVSPcmeIThc
oqbQX/AInSa3OlV9v8JzC6Ovy9NbuyqY7nZLrJDO21jYFxl8mbTrng2LBJ32lGmk4mQOaEHBjJ76
8pqX9VEjJBnPONNMuyeDfJY1blT2fpqRf8w1bw4MfrtsfYbPGkEHgIaWylBwIgcwTdfcJW1PYR2+
iZEGQsN5sQPIKJ3L4uzNt0Z7SFaNp+sr4Q8BSQe1jx14ghk5GGl9GF7wSB4z2ECtXIyOLC5hQmmf
U5Qr1xPWKhn91zHBYJMLnKceuwiFwkbVrcv9nl5PUiRbLwReR5QTyzgz4YNteXIJbG16ZKrQRlbw
NDimtcFITegERHmjTc3zFFKz0sResUwVpThpgFzgStTbvuhAd2dAr0E970mlOc+axhDflfJC46Jz
1SmXqUV4Xzqmcx5it14I7NzrH7ZtOQuyP2/9PDDEvYLH29k1uMA6s8KF5jPoT7mPDj3ljTJz9gXK
1l2Bz2hR8KUKk4hAyLhqO+n5Lq6mJ1W5ACQR3GKdMgJY/HHHdKBzn3XB0YxWgxrd4sDgd8crHiiH
/2jFO8csMiDg8y49c2+SBJ6diMVTlL2Wukp3XjdB7gybC9ytaV2K4jxWBmWI3pAh1Gf8uTUwSqR6
VoNPWL7SOpKN9ruLSr1GtryNbXknkVXajnJ51Klyq8yzHwF1QeG6zyw80GPWbDNGZ+T/+rPwSqzl
HT11tEnIa29xMblGEa1rzjnSY49Zyt2QBPW+rnQuiza8ZrEBPbXv7+t+4Fbj00sQ0r80+BFclrpf
6w6xGbI+kEYlzW1xrckHt+AmLnDsJ3mmkdSt+fEp2CSR43wGxo3Nj42XpBNEDKFYzThJbxLJHT5b
UaO+0t6wxYMxO8KWU5BoO17hmG4mdxdAAXKrIVipYUVRHGV+s+EsADi1pB0TXwm73XXihsM69Cod
EYX/6UTiaJN6A3mkzlbRj7clVRBgVSLSdXbIy9sF6UUYZY8q5To8I8Lus4/jrgkM48ya+oTxsVpc
9Ia7tISdy03/NW3CTxLesBzDgLMCq+FmaLGqQcrlpkUbdMCWJwq7J90vXzVDGRdONzVqJ2DN0eO1
becbFbjmKRucZ7LhFJsVyqdNhH14lL4xf5d0ZwZcAS3iAgd2rJq9zvHgwbGy6qaBherEmAPolASw
aIDK6IztMFrczqqkv9Us3FfAdQO/ri6ZkR/xHpIzYr6/4SuLu58HcpsXOensT1xczw15c7qFx/jo
auj+1kHExktJTBT3soVyOHKdNb0Ofji206Ndxx31G5SItbZ5b0wm6IQ62JhjNa+lDEf8tDaASbT4
jIddg3Etzppfmthbcf3G8zzEk/nV6s5dVmOvwqNEPNK+9cqO4GWdwiH3KLXw7XVuhNmpYKu57OO6
g/YSaCdv6ts1rF/Evdx8yA2DZmLP5P6UIbfNNEYiyBy3R/+hdKOLXjqHyqh2XtUPS1I223LsrUOG
XGJZYYOanICUbx98B2DIpEHEFDqVEr53HBoRHekHfwV3/mAkXAckfPs1r9SME2ofnN20uiMLkixB
wKBVAQbKAuwZeAj9AS8C1muKjSv2piq7KaWqySo4dHmqbmN16kwdmbbO7abfInWuHKJiFGaL4+hB
DUj2PU0Vns+BKXanXWjQW6rjsdAUVYIuE2PUqCWQXXbIQwo/1W3xksVBtuO1v2sUhZ0YNI+ZBW4g
rQOBEyyJXwQiLOC27lc7hfQFWGW7KzVV3qQdHUJgXuYwqhEXAjIzWKm2JG0RE0me4UjjS96mJh1+
Vr6LLLu5oZQXGpCI36nIoEk0XOleSPJ1Dng2MziHEJW1iUUY3JkaG6tkdNP7Ck72km4I/aluUKQY
zlyqKh+eX4WWlp9uOWVLoQ/tHSkyZ9+0trbBOOw8SEt8xkWsPo2w29cUUwROLS+JZTB28MW6B8EK
HeU+T0J40XpkfQY850hnBNopikQ6Y5pFQ5hQgkwSC1Vzsiwm0AzPimdZl/cNKfDPyrCOkR0NZ04d
7cLvzDclGZvHGKWPU++Za7+hmpdOUVyfIUXHZZl9Tssy4omXos1ICLrNXUTQmJ5Sx9sMYdk8yHZp
zwscpdPtg1N7Hsovvbwp3cKLNjNwE3gkLbI0y58N5VwmaY+fKh3u9MCl81PRh+DMvb8DVx6Rtjra
j1YAVy6C6IHXVFJvDdreqB2oebnPPRufQJ/F4gtL6KufSv8pEoBwAD0e2lOlYrnpXfuxZHVcBsZ0
iyUB7dbQMoyig0afnPus2Ua9bLADanPIP/UYxUI0Ieqlsitw8lNt4itCyicvWfDHGrHQ8+p3x1UV
4XFHJOXOVVe44IN+2cpvVMTVUKHbuq6dbi0TMaDCoYm1HC+5F7K3pvcztCuoWLHGXafbB2kIW5B4
OxODTzzSxEoIyVRF568h0EI1a7ovFoiGCpSMv6Dqiw077oRrAGsyEuamnL9kUmIjIsf2HsfeW2Fn
NzlWtQVT3FOgzDvh2go4nok4x9jcCJwVRu2PLtMCCm70L2Trq260O2qhAmI+5AtCNT7Vxa/atWAA
EPdcaIyfGI9wAs+dRdGMp4Bywu7NDmmYQpUlz9xPX5zKd2PWP8EjvLgz/0OwHxUR51Jqjxfk9Zbk
oJONDcDJxaGmtcTX8tgixFBCRTLECbv5VWbW1yCss+V0v7gxrYdC+qCgGCmXyvjFc9nABENrLup7
u8P5qQGyWFS9Qa30hSHgfQM5YuaWrCGWULpaTt/EdG+t+EVp8rUNnBKOfr9N0Vdykb7U0Yns20Kr
vIveYvJ1IFRDmbdqbkJB8gv9jc0GsyS9PZQusatKyOCQjmDhFBiOyU0YTKYs/tFn4+dksRQqlSKU
FOQw1yyehB5/MIwBV8LhNIJLsMLUWjD38I52AsQxkUZKOuUTUHxxN+fZJoyZGyf23lmNT8poIGgR
Oynbor4dQDWJlpRZTVEz414Zm9nKygbuW751r6nJOHRlBGAy6NiQ6q9NQBtAGVvntkuma+/HLxlt
x18dZ/2EW/ktfxmEO1XSQQQDu50CddXSzN4pq7SJO3i3ZRWNVEdZ1m5qgkc9wtnrljpRN/MEraM9
eGAEb6C1dOyGg2QdWY1aCqNwFrWMf83l9J6bAcR2tE3VxMXtVFpP4HnCo8n9ZxEm2PGwhuBEFmz1
g6BeOnlCIqzyfZRpQMtmsFTU9C2jkPqqOYjNZkstTF0vVmVvkxpqem4thj5DDN9pMyBok/uUWHr9
Li7xqjvlMVTyuVUR47e2tpijLsaJprssxKTHj2xqCE7+2JEZSB0i0nWyMUaw3EmcrAmVvwUYZ1ZT
CjeZy3eidXdHiPjeQxtgkkc6EjSXszCd0j8yW5hWvoPAz+QmvrHj/o8HWTLLl0PnbH//QA16YdWT
R8N3X2tcL//+v38+POTBuDaznp95oNFK9OXjSBHeSHIGJ/FgUEnqRUiobTa34EGxKbKY1h0mvHIE
FSmxCelhP9c9Z69aOReZ5oLZIW7HGBS2Zupb4UVvUqKDNRg/2AuQcDd9C2WwL9aey1YvIMXFpF3k
UXYyc4NlP6zvTYSTVQZiaOXpHh0HVEYQdZhtiOWCaqKcIIYBCsUGWcqdalwktvERTyBJBAsIQDhn
7RCUcJBjFsGc4wBg+C6VzcTVu1A7r7Oie3cRZ8xVhed+VQtyXyYoQcPOP8vZGNXCks8JbVI4IC5F
ZAcI7TWd04aUSwikyIMt463BYqwrU4xiek75jQfoipG72vR6eyej9miPpBVCHTZ1k77pxHQOOdGW
vlZXJ8rve8wbW3wkO3zY1SFMyZOUMaVwRWB5+0zzucH2LLJDLD3mn31Kv9ggMRBjqtZx6zhJRZus
qopNVnn4tRkRrlJAZwO8lTYxXj0j/5wG7wy3d1qE4DuwW/PSTQQzMAcH2bqOyDyA8brx09s8NJ+M
OPqwnKQ8jzpLJEzUe2hqw8KtwLFWaX7tmxJMx0gvjxNv6omSz7G2aOyq2Ek6DGLD7M2S47ksywcH
rzbB09rY4e1ZAGh9Y5DyrU8MtRhmmLehll5pa//Mbf5mWLGZ+FLwkOF8myoGZgnQJgRYLz3SDPRd
Dnm+KUO8SDAsVrYDmB7i6aabmuRIcBd9Mczf6C0g0BR5RFYK+Fbk7JIDcUYKpInTg3rfkl2hEYI9
NpF/CgSd4RqI5hqb0aOwxheDM+bSAzqzdnM6bPzYSm/IFNj+fdFPtASaX3o+bXrqDp22MI/Me1CI
QjN7jAuQG6b52smGv1cbXVVF3LcuvWI9NUxlsGkeBj16nex21Ss4T9b0oOdRc02EtagNLQINR/9y
RqVZH4C4wF9C3zGX7I899L98tP+Jj1YwhsLn6hrmjOKeveT4yP+5r/Z/XNf36+vTevU//+0Zx+yX
yv/tflTRX5y2/+GX/L/OW+ysOt5S3ZREVi2cr787b/HkkrzC8or1hP05e/h/ML+t32xg39Lz+CzL
tgRO+D+ct5b5m7Bty8B5y2DWwIX7LzlvdWDkfzLe/odP/M+eeua8lkoz4CtB5jMrgwVB51S4TiJH
v/TSei4R9pYeV7WTapfY7p58RL42MPY17XwHfV69YZZs0ZAAuMGCtoAPe4x2KGYkbT/4HKFtXnsj
YphpgvzpBvcZQ63B3ass55glFJY4mr5Hgj+LKurU/VSj+mupDxWP4iI9za59KWb/R+hf2mYE1dYV
8PENdTMMzQ02ROY2xdNIbWvveaEPKzVq8ZUWqroqM3QX4UCZFi/DgbKnrKcXyRiWRh6D8hJrlbfn
OqOg0uvy5yQOyzs7AhDiyCZaaG23rtVAqlNFNxVEbKPE7D9nIx1dMaGFFsln3BSWuJmK6Knxokus
GSe4e2cOrlvljBwykrplEC0VGF0LvwHRpCUBxXalhLdl649duJ7lxDL7hl3tL1UQG0u6HymKmE7j
pA8ry+Y7Z53kRquzSw7Tt3oOgQTAbPgYFEw5KIdlko0M6YmQ+CraoiHG4JSXzrA2wCuzpzj2RoWF
WPX3Wum+t2YwbbOmGL5UXX2PLeMxhSOjHLkMKixgiBFXNg0kPu1yYdneuvcFLc7pdzvSxRH67i4i
brJw86wAbEeKfqiinYvCHrSpDq4nTsXKCvUeaS5o6n2WoOvFrs4JJNJbdAboSITN4rt2kDS1YHu6
74131w38h8lPbXSVPOP7ioR4azrg86ijgN9g684yDax86nf6/q4uHGJk3lx7aOTFOcMRI0X60ZgB
whTl1PQFifBVVUN+tCaAN9zH6Sh0cAE7Tsj9hOq+xqJ0l0iwiSAIzQzzwbUmT56Lfo3XlLpVfeVE
yKzUY+ZayDQv9JDlkqNOiNY0v7UfW0tOvj7YNtNEdYZLGLY+A/8AJh6fFWmSlh5PTKaL3sQSJLNb
ICVbjvRHN69olZS4vJDo9JhL33KQcJPxvhXImKk5EiTFCVMEx3991T9HH6qoi+/mv803i4+CP2wU
hM1//+u79e/vB1/F6q15+8s767yJmvHSfs05hbpN+VS+0B//8//3g//29fNV/pPV2hREFf756nz/
v//XZ91+vv01KTF/zj+WX1y0rK7C8oTtzu0Jvy+/pv3bvILaYPXx2hPUZWH+o3LBMH9jyMx2UHrC
AL7vmv9YfufcA10LOncPQ0A+kP/K8mvP3/7Py6/Ft3VIUVhCkpPiufCd/rz8BmGO721snwizcX6a
rCn1b0uUB45HmIWt2ZLueem+NmOdRlZvaCfreYKURBFYH3XpU9Qo+RoDofNXWViN7kftmEw5R6kw
tSFqxhDAw0TRJhfluPt0f7BDBARq3DAOydTR/EWkOZQ5AV9qtNdc2RGHCtCdrUXluJaJGEiRDZDf
+TVpFNSv+4AKumTFzrioZjSkmKsAk65jVO8B4+J5yxEDKR2rPVloOO/lNksU5izP8cwHlZiyem06
6eU70VaTvuibsDex8hLhXBa1rfeXwlVx0TBe1Mo+ZD7MSYVjwwhblNi3TzaNNdjdMiCOtHeiYrkD
ntEy9iQyJVBORph7GzpZu3Q82BtvQ4dPkLtBavY3iUORHLEK9H6d1LImy+hqK8dtdmYwMmwtY4MK
Mr3Q83pdV1ELImtUXnCT1mbf0JnX5PDDPYb42SGVZZcB8iUB+gmRBnS94XYzLohmZPNJw9HQngqn
radTW8g2gLGowDbLtrSqaystFZwsQlzhAmNg6t5Ghv5/2DuT7catNsu+S83xL+CiH9QgwZ4USYnq
NcGSQhJ64KK/wNPXpv1npiPstFeNqyYeOcQOuPiac/bBw5Epi5a7DC130ZZUfhfDkVO9rMPC1j+y
dobLobzBibaEMfjdtizsJD77oswrHjgOoknf1JhKDJP7kDk4AERUZCOa+GoC4YUOizH04Kb7DOJx
sWSV73fwK/OM3NMBJXkbNzEsiJQtRWBmE9M4vXaqbnU1i5Cnw2KuWLpT6o6IbUuXvFCvM++HIZIz
6nrN6o9WPfpX6a4o1Lmj5JFo2ZG9BgA3SLbsSiarATHNxERCsnAeOBETjCBe2NnYXTMUnh0gG39R
+5gVDmyiBusUtW7pLjotaagU2qpxjn3kWcM9dgPsxhiex6i6+GkJjsDD/2h+aJmWTHghB6j0MBEH
nS0NOto7embLZVod+kBjrX4k1tgOPYm5uSu7cTCXIZS6chdVcWbHCxG3RKb7hWAosSIh0EhIxDUa
N7kj4a918hUmUjddFw0rN3hRUVpcIn7x4kPiKcTND99y6rbkMGgWTwKI6ITVsWhCJWt1RtoGRdQL
7ZshKVpl0L/IIvNFFw9olAJPAzwM6smZYnTj/aiN4rHSOtmEoBPNsbmJGHgizkTJXJKj4Psivmkj
jK7dUmusIZGnLMYGBMYebF+4KcU8xlQGBgPajZf3Vq6WWiWN01h0tPSlFxfDykIKiijSZkZkBhFi
He3mui0Gr8NRljpb1OoAKVu2C0pjWu3yqW66MC/EIVZzkuJ0gCGPAsTkdEGHnxHJRGy8w3PsrRFj
UtwZpukOP1CP1BXLnDKu3t0wg4KmURlI0I/QIQPDqa1uo5uoNvFhmshciM9QgBIa/I3MEQBzMLHY
2xW38rI1x1Enx6/DgRR1PbWIP1mlwKtodKhUEautGHZq2EJbj/lMD1t9OpVgLyYUgYlHDCiBGe/U
q0O0ijF8/TCgul0wdNg5GW/xwBmL10y8CKMfjXNcmjH2TBQAZDBVeKNeW6cOiSlT09W10o2aYXEq
tR4zDE1A1gal1+pbx6LWfSpb1fAWXBetW6DbmnwLMYx37w2Jw6BCsWjaa3BKUKopxF3jVu+ZYJ4E
C9WrOKmmttNDfUThNzLerrsonqBzEuztGR57k8zEFfQIaIo42WhqQMwB0hyKrZDCVSvVjoW9caOu
MT4nyBywrQeSMU7Ie9s33EJOuYNzPbkgzOoS2uxQKoJMNdJiFlzhSl8XwP2rFdN+CYqwBC/AgKD2
xFs0oUoNZMlHXCP3ku2GNSm+qkrnnFjrMRf5ousUsplm7tNk2c4lfMQKe9VwVdqMJPbknfXbqJI5
k+dy1jN5Zr10I7MInhFJrX4aeGECArtGxdrTVzQC2KrTOc6ZKXmoHdRMW74yUKQy9AbSi9VAd1ld
R1AuMAENvdXsOpFbNcTErrD2mNAxeynYVCyikdUHbLdf3NEaXogxZFuQiDEHxVVeqQ8JiDD4P3MU
MklxMt6jCUOn3iqHZ/MqClMympln6ACWc5V95iHC4LN0a268tFDEcvSGBoDRc7Q+Wxas+uwVLy8G
ilyuBUOrP7phpKxxOQGs5eyWpuIKlmF2BBqSJg8ZnzaD9qtPKZac3moJRqlBUI96alz8pEogUdpx
8QxPr+mxeGgSpTbVCmV3GIOI8Uh0rBe5QA3AlRMZ0w4SQdWenCLDDKi5Fl3baDIZ31SpV9SrMhNF
hemFxREJDhz7bFBrLdmA9iu7Y6M5YAB0C4HCW6M0V3+3gCFFO2K5meSwICBITuU1Zi90DZ1YT6M2
EzlNbzWebSBV9appx5kJ8eyKconwrSJsJ8sLOkYflek5ya2ix+oQx82OXnRutqk3cMbpkH+bVRlr
vY6E0CvUfqwyIp86+IojNHKeLleIfMcSzHO7DnknAbrLVvlALoYEn14wlZUZfuEnIgmN/Gx9ZqkA
cf9Agi6WASOy6k+7nFy1gSAPC7MnBdRds89pcQDFPGHWQ0ToxeoPBert76bWnzKtrjXdf3td2XbZ
RH3xAPSYPdD1X6vLP9Z88MeGySvdDz/kfpPPcDBzTITOxOlzlzCZz++BUdsdZCg4OWQSzlCPGK9f
Ky3QZjP5yAXiCS/cRI1tlfv/+/7g/8VkNyYs/3OX8R/tV/Pxnny2P+KfOw3+1e99hq3/ixGPazLX
uzYZv01sfu8zLOtfdBk6zQLFvvf7LOfffYZl/Et3XAFCz/c4512dCdB/jnm8f3lcKAYKZ1MAPsCw
/Z891r8vMdqz33uuv7jkzF9j1GxbN0zd0j3bBrvCO/z5kpv6RrmiHYqVd7XnhYnH3H26teoCNjOc
4XVTZWD/OV4XlR6GKM7hAtvpWTa13E1j5Cwh5sI90FWxInlDLlJUPjML3SrEB2LJS11TR5S1u+1s
YivzyetX/TWIQUtv9QxnUZjDpx8de4+mVwV/+Cn+4sP9KbfOtunFdI/cOsvwHUFL9tP9RM6GljWV
kaw8zX3lWXKKXaA1vnvqPOddWP2976VPIdKYQDTuD69mRkNh4UBl9mf/6+/fjMkV8NPNzU8GXpr7
2sLVTPl1nbf9IbAu1fNO+lmGI6xOXyq3fcW4cJe48qbtbUQF1jZ38AJPCYlxaiQ6SJaLCvm9Uzrf
USbSJRbDD6ZqTRBDlcA4zKoQp1+AxwJsI3MUCcMmALOiJx6Lee/ZZJOy6rHw0L/Y1QxzRAe0Rwtl
LRO7A6GP7D9NtM3o5M9//1F/ycUzbYaZ6LeQSfNZhfMrjaNgosU2PNKZMUGIEDSH4COegBi3eM8x
ylB/mgci1f7+Vf/0/V5flV6Rs9O0HUO/ggT++P1OEKbbstRXreHdYTzpqTSLNSu15h9i/67hen88
pfl43LUIcHQEgo6p/3JVuXSMiW13+moiIIPkr3o1aonaD4YHDsQgB5vh5urvP9tfvKTNvY5FWAdB
zCf8+bPhuqCO6CtjVc8pqsSpIXm9c+/8Ajtb69sjkTtu9Q/fp/HL0XD9Ga8oaduiCvf5Un/JjjOk
6eP5adXKJIhwj6GiEs7jMJWHUeaHGSlu5cyM2ExwcL1j/M7y+B8Ppr+4hhzTgfrgmB6DUfHLuQS4
NExpxtRKL5hwSqW2k+cj9c/IaUvNx8rR7iK3XP/91/xXLwpqlSPRsgyDHcDPXzMKxFBMTgpuN2/P
kXiwbT7sgEllsF7VgAFpJnjkn75m8efLyeFyZdaEKhKH1y+Xkx8CyswgHK0cq37TkgjKsThVCYEg
IXupJfL1H1Yf37CKz5ZMrx1tW5QYgf7+k//FzeMSkUdKIMsFnfvn509OUxC69K/81onalhBRA5Ja
7vwq+fr71/l1qsU15fJCHksWmBocDz+/jie6FOcDIROeLxcyn1aZGx+sYXu9miU5WqTBLWvBiuW/
Hsl/8RzA0/Drd8wuh1PBoDviYubC+vllMSa4E7oWyIxwO9ZeFSPG0IpDZpw7B6EOoz5cqIa7YyJ2
zlT5yRVJeqdFR1Al3QfcD75xtYwyaW5USUKcHz4WQJiCMTJXmDo/Oy1/FEV8LDO4B57ebodeu2H0
5pKczRZx1vRH533ozduWEErsYf4n86TbEAhokmkblT2McfmjMbJXMymeK2N+GYvoTaUZk+dl72YP
UW2PASAwVrNSLDrkOApHR5t7GBkbZAd5bry7lXu03HgNfO8JPtQ3CHq6rKq4pYRdetmPmOeuiiCO
esmL0PKznyV3tQrJ12u2o7/QAMP5ebczRv3C7PMh1Kc9+vRthRRBi9IVlvqTlcwnffbOLn8D0XZ7
34BQgne7ZRWxzuOb3ot2+J5Ym0Ynq2Hu5LnNUVrFAfAsA6IFFuwHpHfxEtARVMKiIR/Mqj8srwel
pjRYoWkVkIV4q+rY+0QrEBE25zUHvsOMdfqBwZBxiEPC2SeOrh0Bp8AO5COb7/6m9PI7BY71gEtq
QaQQqtqsnDYWuCd+hB53CenUG7Lav0eTdkdm24KWe2zRoXaUB4s2jHYVyvt7aT1B0vYCe4zGm84x
D6lvtkd+zO9MMYYB179w/Qrs68x+lhkYwmSnD5QZQdov2CBV02wSqbTsXJYJg4VbTUefFzCKm0O8
R+kA794JH7NxJ2YSUjpdNCv8T/dWhw8GLCEq5rhckHFmYhDSw70ttRfMYhu78/O9biHBYmq8CatR
HhhZ4Kejm8OShaotasItRDSUx9VhzpyLqyfTDerHeStYshHgy4LKHnow/v6Oj2wuia8dV3WuDh15
VM9mWL8gmrnLCPXQFakSPUSHWVnVrk1B8FbZRfojFPNHADHdvXYdjsafkSfKhenr4UoT6tWarWlv
lyZuP7/ErGjmsNkSnEbtaWDcuSzZiOJccQj8gkisg98ZlEp/SH8Oeo+kIHK5Bmaea5af4dZK+pPm
pk89/o/l7NvO0tAQsBWhu2FfmLDAl49MDz4hTD1lzWSg6oYAkhASCbabX9jc5AmifkiyeJ8tt9ui
02BdPox7AbCK9b6db1LdePc7dKI6cJcNx/tZBS6qpDuvw6wWNRoJN469qWVbgnoW/hoeZYf2T4fq
mysC3fS4ZtTQjMt5KjaUOCzkTWQyFiFcJgYBztvpmAhjAZhIvZYS0Tu98bJOISSHVZMsdfio6xqj
KdcsZom+4Bp1a7lNHAtRl5c662ki/8gznAMZUbeTHKzNoI/Wwhx1kytXljeGjS9kmmnHE5CmHoE6
AY6jV4n10m13YkiwvRc2qeSN2GhW80rnvshxQOQQzheIxUlbOeIYTfZgj79iuw6XTtu+GeMIadZA
ktqKeFjNqV8johzAq8RMGjIaT4dC01fVe9maZ1icJu8YMt3V+55HryePPI1VO2jHOeqmRWRHgAvq
EkeN/iPWUFQXRbSq/PLSMsRd6KI79YR5LHOSLxasvxZk232LcIIR2dqXHL3eRmiHiAn/Qu8wFSUp
aibGn1GANG3DBnFZdNJetLrwF7hI31yZ33qwigORKlRbWXHk/Op2PmaEyXpRgGNx0yD1ecHQec2l
cp2gMnpalumFISgYxLnz9m3rTw9QgrrW4k7WjGkxDH24ALvaB51SBdx3b5MY9Uep0m+A3+ltE08H
Mbdv8ZslxF0UnbjurjR7+dClNqtDOiz/IBAcrzpPTBvEpxsmFgSpMTB8iS1WjuNUhMeIU+viFOSZ
RZz5MCladLhS7Wptmhe4vd94Q+Uuw/ixtJWDJ0d3sVJPnQpErbBsmrG7Akfs4J90qvMU2zYpErNa
M1pa1LPK14zZARmSCJFlMX7WadYuvtCQ9UfNIuqlTlxIEh2Qjif7ScdhBHBx1EpumQZOAsStpfdc
1oAOS2lEq174OTSkcQpypC5BZnpPIurWuNKeQ8O7UnU5fdxcB1LUNAPofPeLncPBCMvHqcVBiq4z
XiVNjoO2LN8Ms+QKCGIgRCjWx5S5LKY1Dipy6PzEPNATAxuuSguSY4AfPGnJqf40kfedShbNQtpQ
wOS8jrvh1EfFbZR0YhkWM5xD+TxCsjO0+D7LtU+ZXrf9Wn4qx/sac8NqbiTLjkkCGkndtRcPDwh3
4q3M3ec2t0Cep87BcGC4THiO/ax6JhYBXVtd5OTduPquzmum67BABUqy2bxPuphUolonL8akR26B
iKxdBMrBgAcS1x4PhXQ4x2wygshq3yyWG0bXPpqGAQGDP2w58f2YOndDyVCvIXjDyKNP6W0g52ym
WtMvRSheXRJo4cimZwtP2p0d8pSt02bl5DkQGJ6SQcoihRt63NdAehJ32Fpme6DL+ADUu0K1S+LA
ok/SD9ZE496MyChOksXoDTUhyw6XjD59xSNTOCzOlET2jJMoEw+aiOzt31dp5p+qb8b0FMAGjlTa
DaZgPxdpPuo/To4rulr11abP/Lvc6Yb1PAAQjELceFk/FPumob7Auq72eH/Vsm7aYOrz6WacdGL0
6IJyrjko6tYizYdu28l+2uEev5YpJTbTsF+I9mXucemhU/woiMr0Q3npctyOcZ6f0mn6cpTM9ii4
byLXfZ/7wlwDAY8WbqWpJeLAHSpu7VS//Pbx/7/o6h/W+LS6/1XLX+UE/17+n94LkIf/0RRfJQ5m
hmm/SQJ2n//7f/EPfp+sWc6/6IdpwukofJ/ZGl3xvydrqKS43l2fmQuGMN3i3/z3ZM3UDRwKvrhe
abbLVfbHyRpNmM5z3GN/z8r9l0na303Wfhsu/TQmMASTO4dAc4uhxJ86WE+RzkWiDxlBtbGFsBZ4
qFGe9Gr+hECbrce4pQMCt3tnx5uShMRDNHubTi+0lcsmc4/xpVlKoA521XLru2htgOL1xMiuWWJO
y0avNpnh2oG0i5HgMP6TM0zHoG3lKNnFP2bJe9cm6acPdG2i0MQyhmBObXnXHvIPA5Z4VK1DPUAT
VdkvWVW8IP5NNwiP41Xz0pOgxkK38TeNwgo7EkhmZh4RGHrO3KABE6ydyxxgvIYIbMWxf1CAzVaG
4dCTJfeowj915S+6ugEGTWT9gkYuaIq5vce5wb6zgMuG8u2YiR6y4py9+dyo2RirKzEhxh8BtVpY
FTaqiIRI9u34qsNlKdO3WDgHYYAXrL1iW42g3q0cZb+HnD32sOqEU6wFU5ccR2LK4677shscvW1e
r5l/zKwZo09jSJ6bCGluawPQcOf6kZhaLB/AbtUdI5Jbq6ketbl8S+JvrS1OrO+7CmHS1BImwQOi
XEjd3Y0xCv0+fbIbY8HzYjs3EVsQAi7m9NasQHkYb2UL1yE/2lHzQ+BBFMn4YspkJ0dI3rm16tLk
rn1Mi3SLcGobEiKuR+mhNK0LWW3fSWfv+7nezrrJthY7ezAN8VvPHqmv0nvLQFonGnHRKzJbpvhi
6uNOI4eGhSsCr3kz9tZhaqZjXKkb7reT3Gp4ymXWnCsT026h4SZqWBpaiLrjIzqETUqAELbyS13O
OGPjB1MsSXUUZkTQFOmKkXFWZvZaeNEpbo0r/mXn5SwpE+vBEfd55Z0knl0dbK4b21tfgrcq8q0u
RSCI1kZlorcmJpUEhpJ/cdLuuZ7zMwPF3kp2RV8dcPGs6rphIXOMpNy1EywXG1ajnsnT9cMIV8NC
unc6d+/6+aYKIzbv2o1k7OpBaJOzPCpciyCmmqWoa/r24pWww5WSDXMIRIYGyV0AKcrsrCc4VDrz
h5bkrxDbXsNiuAfsQHuN7qWcdh2lO7mSp94YDp1jHWU6rFNSBVhrbnmSejHgyFSQhAQCLrKNF2Ix
tUVnq8/QrABjECHUSIp87cAq/5jN2t4W13w0eeu1mbYAMHATw+nMI65/8jda078VmfaRmQpmQrwi
OOpdJIopdqddpQwplJDwtdbcNzPeFkWBqhvSb6FtpVT00tNWGlCHOEjyQtt1NWUUUDUgVrdDv9CL
6VEL3fe0pCwfS3r4sadiaZuP0tMfupFBlCLxwfORbM+kVg1gnYerrqBN/LtqAM1fyXtDPLl9egKi
tmybx3QsIIT5Kx8KjfKSbWXHr5bn/gihiMYVe/YeuZ6pTkmBMwXrPROAK/jYAtlpuMe1H6vfr6fO
Pl7/F0/UkD4wQPl0ek2mHxm6XgSQ/rG07tLQfPSrbV3YbzVUSQ+oBRSq99ZK32OfgBts5OLBGoat
Fw73sjKOfuOfqAaOs4p3iW8EMmpuDACKQVnUjzNRgTB75rNe+Nu4iw6jK7clWqfWrC5RRRNpFuMX
iYAHyYa6Hlnkjz2B5uz3g35QXwOnfhg1H0nfv0hn7zMH79tPD0YKCp9hAbF8DgZN3TaVqaN2sL9t
R57AbO6LiYulK4wswEpJNqb9HEX1S++LZ5bnwXUwRLr4V1/rt61iBVCJh9yneyLD4sWTwKm88mPK
p4PRN1tQ/tuoKt6UBCpUOs9l2N3HVkl0l1h6mnOcuFsooI6wO5dDx8LTqgn7E7cE3d2hV3xgXwmF
Lcq2eSLotlxi8JoiUPF00xf+XazN2+tXGMriTcxvyIXwo+nFivxVAReGnoH0CIAgNNndvWnaN0CJ
djX5HtT8R02Rb5kWdx2YvNE8O433VHfeQxx6L5E2XSRBOaUPfW+e7tuoP2uKgF1+CDvL7gX/nDPg
uSW4sR21hcaHYy0VSxlt0QcT+ATR1BjphMkBU/DtU8vauWO7nurpHDI/KXxx1Fv3ATgs4gtJomB1
Fa6mz3GrnXMV38Ruuo0cZoV4/UpGJC09Y2Rph0IOh3LA+UnifN0XB9UwmzIkuV4cYB3QDm/cTXqG
S9n/thQEsuvQrKmRpeVrPfKPflee7VqhVBGnknzdwOOc9IAfXF13Q3bpU+tFs+dn4i8+HHRXbQeM
wtdlj7X2pJpr4F5CLlRdaXd43/dptnPy6IiU/FZVFqdz9IRs5r6atW3ZkBJDVpjIwr2r0r0yHtok
uTFO0xRiTu5ftcq5M2yYVxgTh/ne7vtb00ge7bU2TPe8tWPj4MFAorOs5sfrmM8HDgXm7UmzjTtR
wzm5Zp+N7qkxwhdR4aFz3wGhj9f403CXpum689wbopavD0TbzB+brFmJPDvq/UMOQdefu1OWw4Rx
x+1Y4h6BgrBpTDjHUfeCkuYJwydwABetcTdNm64T9bqocFCy0Vd1tRw9wJ4yNu7Gat6NPuy6Irkq
VNT47DAURWEE0JclZDCS8xF15p4YMNE0J6gWr2GafOlO/DHo/cVKXDJh7OFc8tuS+7U1QaKQs31u
6vgCauLNduVz7fDIKPNvf4gfbFVtYvNtjPUlMQRvqtJIp7fGXQUIRWeakVkb7ErHolLnwXIvQ249
Vbl3mA19f43v4XmP8mIPhuhHKKuI+I/x4DJJZVz2iMMnT/hzYIk+ipgcKmkzYgQSRSRf+BjXJpmg
YbwiVPE2LqcicJkpEDl1N4v+cSjdL5wteObn8qku8ZGi66Q1sgzsfkl8QT93b00V4vcce2z9/AUS
+nH4/c1ny0R66+vtbMJ8TPRon+nT2oN5VvBXbB7QBmAbfgWyIze9V24q23hwyLQldK04Yg07KKe/
OJb2quXzYyNanj329sHU2zeWk1tLszfVJkw9FeiNed90yW3ftturEiwF3AQR9lzaFEymznZDf+vz
pAxQkTA8ENQfVUWZYrtzoJNRcatrDDWs5JA5+Z5UwenYMbO6I11X47hwvio3Xrk8+08RmQsrSYbs
AnD0PmZ2ScpIGuCGosprSHEZ7yZDxreqhUqfzyMpjdaeQYC1YQvQZtDMOpzsyGewGrfN1tWiW0vz
xVq3xiczqzFDepDNnKzjDqR01cMEL7AGHaQE0aZGyGFuedsZXU9IhAGjIkn5G0ys9Fg9AqbF6tRq
a1xa0QKMSLWIbXmfjdMj7Q7V3qzA6cA1Ba7znkW5vpl8c5t7Gup1LX5rO/8ZF3fD+i38MWZtvS5B
Qx3cKXux24Yh4Iy9TjTjAhJNG1DRmYGsWD3zc5gHHzEjLb+zqrCbMY1lOF9XyckfZFAL8dSEyMw9
Hc+HEbMWUfHFmgFOaFmH0ddaxSX3ZOiAGWgSiB9jcfb9eQt960ci6xs5pMuw1jSStrFHIUr+pjh5
mFuHgGHcbNXA+0oxI1gFrFGzIxetIUnNwsBYW0RZTe67SSOx8vHpY/SaCZ4vnjyfR0VPmhxX46rN
8c1GCeE6RBAHCTq/paPB4BTlfat6yHDCWDbySpFU4XeS66ciJthzjqsVgTwUYjbUR1V+UL6CPRmg
pymdAkwrh23HvgAHbeQHa6ywU2BRFSHIzJ6kBorSSCCAkrK+zWcEbggFS7owwuXS+7G8JoanrVzi
+gqgcJrvuMQXWaPUUh/3FBoJp1Bya/lywkQx64v4ytosyuF18GlcGuJKOdWzBkkPYCxGhJZ/wUiG
nInNp6ixgiRNcuPEOvSOuIGW0zHuMZWxbuNM7Rn7RYHGo+zsKcK9YVzz+M+8j7bukqXoaxSCnmxW
k2Mlq9g1ytWA729twQ7rIVEczZHFgU2Xyu6nQi5QIlRrBGJRztMFNLNm4YToxsiNojasZQscz/yu
DE9f5mGxAxduBmU5bwcQJLvCjljfXInfaNxwss/j42h5VJFTcysd0H6arX+2Mj6yBIwCe8a+jUaB
sV8OYeTNEIBrJKOaldCHTS9D7uJ+X3OveKG4qzd5KN1Tjp9fs8waTi0DMUl2wCJxFbkfrMQ3PaiE
oJ6GclXNzgPh9fgk8ca6dX0abJpIz85ODcdMwHoMOSqne2C7+Hl6EjaNAtevk+QM/iPjebKmdS1P
pXT0cxOBTlGzOuamTTXVvueuPRxyqMapafywtfmiOu8StZ1z6Hjp3B7VOmkHNqgjqLOSWmEhMZ7d
NIIATNPkLxe0wXaTmM965d859dxsjAQwmD6E6YNPOR52l2lskk2k0Nt1AzZlKYaQxx1Pg9GAxDpf
4yNLd+Pa43bA8zNCCSAfEl6Vqi6ZrZ5FATajtoCudiRbeYlPApzh8ZvcxrXRraEGcA0zHGzsbmua
9DYqdrZmLO7gyyARJesdzSLj+Yr85b4rmdwXp6Tm2qiq97iWI5cCTW2jvmQOv9fNUaWMDcvIjiVc
6OXgWACR+RvSeDZeZNv7oSXP0PDLe5vf3AzhPLflm+YMgBFfzWEwbpzIWfAstBZdAk7VrltkjzDk
khLh56i9JELorE2xdupIIsHsQl/vc8/kVPWLS+LtRAlFGa2nwVMjx3lV37KeIz3TG2vs3wCPsxKa
3WCwEUg02hw7IUc8t8aXNDpKbfSo3GYSmGO+k6h6U1m996dqM5csa8kNzSCgbOWBZNmRPSkLXbg/
7xPNxGjRwasXp36EwKPf1AoTmoG3lIXCQvpYS2O/kwtLxxzlNf6SqNdzijmbbANK+zInmA/PV9A7
Tn/AX9f3CpXMi11hNJedScT0QE47sjJs3N5b3nS3RDlQn26SpMYbm0OP5jQ8JA7sITT/+L4TWGGz
nh8q4zuNNbVg2voQ+fPFV96hjAsGzlBM11NoPcAtxp+ntazjoK8Ehsm7spR1H4W9iRmjfYaCsYHy
g7suOaq54IWlRsxEU72O6XQxK/fTYJ/UarAoAesjLOJWunHCyFpqcZKuch4KTTwu/Zn8awWv1erl
sxYJAAbzlxmPT0krALLYb3kxfHpK+x7ltWqy2GNKzfvObZMw0Ypywb6umA1NvBXNCOY8wjtSK+wU
KDRbt79tk2tuWW6dQGJs9WuJrMkwiCQ2Dr6WETGr7GmY8/2gdHPLfPhW+QDE2E4tw3G8DRv71kJG
u/aIOyUDgwdeM6tpVdSMs2onfcJHsouc5EuJLlBRhxqYYmJdFXz2cvxOUyfDma7/KJMGx1vZm8uC
EntKAT9H3PgABLt1OFnfo6G/Nn5212SyCsho5vgBH+VeH656CEyEtSjee8T+iNMRdhYrN6E1cHtN
rusUhGzKAzrOyb3QqyOymD33CrgZi04jbjY9sXt9nN2CI7hotckTtmjO8WDZm6nHKFNKwkK6qTMW
vmU+RoJ0otS+MaxuXhsjmUfxxHIXll91o0ZaPNmIo+YmsK1f2sw4ui2RGPhYAqm3BFk3QkHd7gbC
CQg9qFzunAjaj6w71vsa94sdutgZjfqCEm4PshCavqRSZGGLYxP9deSdU1+VDDWI0CWkgAmi1z4Y
Yjq7cqMxPETc/owIx6brBI0wMaEbzKq7mZpzhnWNjr8dA4HNyUb5EHS0cQ1RIFfO066I1W72sW7Q
+l+0bH4aRG9z8VyPbyCfaTpgMFWfllZuFOmvM8rDnOMtmHvtUzkqWQxXyTtUp6XjsKERyrpW3vFJ
VnBx4+JQJSViAe5GCRKt9wZWja69qiztHOFRRJNgIvUe77x83hHpVC/nmETwEoGAI+7IT4Kh4kUP
NKQb1PCfGE8ELR1z7wxfOAwOhSRbWrhdStNMNxm+COMN9lpKKjV5VK1fmAsXntKqLemqR8ijMrxu
SZiXzNeUg3rgMrEsBdEdWhAAGB7dJkpBDUb+Qz7267r1Kae1cNjNyuhxHPXfNW/Mr9IrOuyzYGsY
+LH9oa5AkDFjy6G+MqN4JOqTl/CXlfLdY8PefRrVM0slH+BFeGtEg7FuMh6lsRc9utK8dHa4Qqx8
NNwyXfYFzGXWvOAVH3ud3qVIbmibtq6XH1oiRZe1Pp9zyBClzD588hjZZLPVjGzKhliDeFI/0Sts
00zs28E/mZ59UW1RrW2j4FFAGxNCya5Gn+1td2+ZX30RQmcTlBf9b20j4KOQFEcsskW24pEp9pWs
Lp3OPLCJIG4XwG2TTFT8kiF2zjncduSjBYULlAIo5JV7qgMe1/c3JQ/alWmYaq0Jcq2Z/rzyRNQA
+UH0qYnEw4ZAWS1Oc2vVizqR3WIAzrXXKRMxINnLNL7WG1QHqGJ8gqsL/0bNI7E61FALBaRhHYW0
+gQ07inTqidElDs1jLhEZdYv4gu2VMCU2KMNQYDdVBQLLbH3YSZ2Xmkba1GljzQdjMREWS2Z3tyU
fehvoFffAvEB/iAakoJ0KqeWD5iYRL64mr8q8eTRbProQMFYE9hBpHqPozVJW8ayVyl5lPOrVfyK
I1p0etNmX5UZ3SCFk9/VhNI4xl5p/RwAx9AXyf9h7zx2JFe2LPtDxQKNRjl10rWHzMgQOSEiMzKo
NY3qQ+qH+sd62a1Cv0IDjUbPe3AHD+8KTxfGY/vsvXZcfWJEdfbtaOhSPe/YbupvspEqHEnP5OrV
HGPYLO0j69Y7UeDCio1g3PVTFhUCnAk3CqZ5Y77kYCL60rSYKAOKDsmvbbN7vyTNU6JBi32AFhV2
hqLNdiv/AtUjqb7Yx0GNF9Fu7+6o+mjauAzZzBuQqv8knAIRQcl3kFX9oSinr80Ga2oqRm6fOBqv
MYgCaf3mgsb3ME3ejWB+rib+BwgJTv5++rJ7NUTsY/piNi6Wx7HNpXpv5t2joRjNZ5m2x4KSxcOs
CqbP2diNFFSzQW8wMdbLQ29xWNYWesMKwKeThDSqhcYGrxtBfWyP9uiBj2wBIiUb/UqYUK/VbO6t
oKAxCAcWXUQXLyUBtHa8kM3QJOJqfOk8FytHa0vaasNxoAawltnfMhPlK90V9s4ShXW0qDlhhR7y
5v91De+htKzmkH25RUYCR67jPpkBOpavdTH9EPn2l+sPHc7XyZXnIRUvcb39qrsSpcb6ajNrAcY/
fxXmchn4etHD8sur+ng3B/PvwiJ/41Fxh9da43sXi+2B/0sVmnwffy1jZx/HVbi7yl+isf3qRMof
A/ZkFKjS28mpuvVz+eykwTFxmRhKTF+bcWRHgkK0HEUfk2U0uyLKtxLwkyZAiRKocSBzdh4kTVPY
z7z2HNppWR5mARCqNwXXrAfHvSgZX8oKn9eoKJQncr4nQvNNCv4ppr11MFV2CJSzD/xiDDNFjftY
c9GsY4zUormT7UjnLsG4AzPJ3dKMlwWfjZvdk+963OhRr7A+Q6lhfZQafyqXp7zF19cFtxQtNu/g
McgFxTQdN7FsrO6EA8iwnquDmPicKp8IyoTQRP17uXGwwLEaB8DMUClBpZsMcHK9QrOibdj+roUB
GnGagp3tcmn2XrFGLMydvLOzyU3dsA4+o1gLsuvNNPgGSVVV0Tpk47Gc73rR8O+Mg+d1peC3wSC1
S4arO4pPx/5wvfHdb8y3Ze4/3EJ+r8X8qxgsXrd/7aiKOaHaBNCOdikWdRUcgdqe8+TdZS1fyT0T
RssOalXm2wzPEuMRd5r+Y+Z9BIm2TT7XRHrkvdE7YAVyOp7jFgqiwoFpGtTmaLGzms5Vlu6H3tVH
ntHvwt7zf+sOKDQ897ARQNw7Jgcbmzp440VEuV2Anao8eW23rwB9mfwad2R47o3Kyu+gBaX6sekd
mFaxtmWf9eR9ez0F7u3ikQTkAzKJyZmuKI54IHZUvnk8QeP7inBBiGoFhjQPxYI9hXp3nvtDHs5a
EPWXryLF/L12GFWGYvqy1vTolDykTJKxkALx2W1U42RMMHaL7bHNoqWp131iuEfKfv56bmwepJ/u
TeDKk2+wCxMXgVs4qpLup8qLz8RmcGBqvIA+oPA4+I5lpiLLoNaeioJra6MC9ks7hbF8pxDGu1hP
1dCJMFUaPksuS02cfe6z+4Q7DJMRpaROxzCGP2s+kul4SYECHt1t5Y9kA5AeRMtthS6GqDZcfmdz
Pkelr4bQJs2KxazhmVPV+6p3YCuM0I9y+l+T1bxPg7qjwpdVlJgfJSUeGN88qJPzXxqUzMheVpfS
0umH1fgfo1s9JXSiIRaQPIPIlYzu2TJzcMfeaNH1qhT51BxXFyp/Os4udSNpHGZt8JAnAILbYm04
PTmwjph9TiCtT5hYwE1keUgEnNZ452kQm7rFGTddX3YfFJaezcKzWSBvKBTUKHH1nbqLX1vQSJUo
r0FrfmM1yk90lGCMou0rvQoSxNHU2e/KwUjlrt50I0X8Z2hpxe1HftxGZrII6Z9cC1RjgPxYdS7m
oYHAL8VaO+0kdCdVHUmUnQqzbI7+lIJbHUkEQ1AiFGO/Dyu7iq1tIecN/Fut/HVdN1aN/hkP0102
ZNNlgrMeO1s4VdAA7DX0Yky53LfdpWNc9DlkMwqekxzRmSX4e51vKXa8AGXJ4aEwW8RizRcr9V4X
ztg4T1+Hre8P/oj+SAzpRt3ONQEfhVGmOjt9+zCzuA1pQgj2jREiRT7wPphh48t9n/FRTnZZHSZu
o2BcX5cUExMGOHLcA7zubOZuyXx/l4Lccvqthp3nSIQlcE2ZsOwjmb1HmMru1V2LJ4HGRTQwnS72
tLaneMyPauAPlxVpEg2O5R+43WdRNqEHxgOQGSasZ7rll48OQIBBLcWdb3FtaoL7QXsvHe3CXLFj
0sg2aygAMUbt1fT+cW1q/2bxj5NTezo77e40yJ97/3xK2vk5c7xTmaT9oL52hmbaIqq9ovz5C+on
avyjzNu9dpT6dvydeqgkjrab8p8ttP20xIeaa0Oq7RivPHi++q7/aRluRjlVcEzLoIO3bVCM65sY
W8vqdQ6mexwkMVjRAySr6WH0McM22hWr7bGLNsoyvOrK2e9KW2iVNtPawz1Qg4i6dvOK3sv0r423
Ultw+4rrJnS1vUGwMhTpV4xbd9a2XYvUOEp4ipu3x9W7anvviM/Xn21y4INEI4RWM4zvjkryt85Z
6bl25z1oADuaUgMRx1WPmU3tAnxeRiZ+dDyX11vd+M991jVXSIGDscanjCkpaGE362ntwHDUXheI
DIj2qBZJVV2oCziSkn6Ptck5y7E7Z9r4XOOAltoKPeGJxs/Z74W2Sefzucc1bWTYpxNtpGZlK3HQ
KW2whjmN3GVENvv1q9IPwVnbsWttzAZEkepihL2rTduDBJPpGwwM0vsG9oaxm7Q6aa3pZvnwjcv+
Fa22/FEsxinNPS+ctEG8xCnOJ1ycJslg5Xy32kpea1O5bhOm1AijudCW8xTv+axN6FRkPoHeVre2
/Vlom/qiDeuJtq4LbWJfxJWBASrSP/Z2bXSvNgdJZUofu4bLtsQNL7UtvsAf72ijfLq43mHS5nmK
u1/I+4TMZ7A0rx4e+yR3Kfemo9GE/VhNxqlIbxJPfsrSrkNAWfHqQ7zCtI97X7KQbJklY1z9dA3s
Blz+AW5/ifKzjAB+SAHkfXnC9NrM/aklI+CTFRBkBnyyAzMZgoQsAQXQNsmCjoRBraMGGZmDiuyB
JIOAI5GmH/Hp6nBCX6IMzjqvgF8v0QEGF1er0RJpGMk2eOytWWhPJB5qkg8WCYiOJATfBTYbLyn5
iICcBLaQx4XchB/H3/kkHjsaY9aftU5XJDpnoQhceAQvKp3AoMDnbiCSURLNmIholD1ZjZTQxkx4
g+IS1r86zxGT6yDe0euch6UTHznRD5Pljx5Elo2N5sKjmfcHc6VVXf3GeFwLoQ5l7jw3yVzgvLb9
6N/+FTOMSQ16pAdtUoQBaUIrjf9UJUrSUlWvgrzhQO7QM9x7EAlga+GOzM7Hv/0rGbgQxYMte0xM
nc1zgJDrtF5r6tyeTvC5/AYJ9Nk62WcR8Svc+AtnSrkkJACYS+e48GAPTD4oO2pKE67/m04MJkQH
YaTmWoD8rpnYEsKFvU4ZCp03LAgeZpA1dQ6x01XWXvUEqeIjj5P3f/tXQlTqhOZCVNPQmU2h05vM
D/njhDnon1ynTnjm0j+57YBh3OufPZnNYS1vbIYuiU6HGtzDKY/GDbvo7CgkrvZssbdPiJXi14q5
LZM07XTm1PB9cE2sXXabPT9Wvnso/Hz6z5TZ/zdd/l9Mlzop+392Xf6P/9A0u/5v9if978ZL/Q/9
p/NSeP8uXAuWjOVKaUKc+F/OSzqjpQNm03Ws/zJl/st5Gfw7WWeOOWkR/iJsjH/wv5yXODnhHJGq
RD/xSIgRd/5/cF5iG/nf8l6g8bhZekS9sGAianrEp/+7VZHxcEx9RrwwBvjF1rjGq48nZzMw5DQx
DGoeq3vfebMWMxzjdT0nq4E4s1zjSbCPcl3SHU139DrHRWKUkcZiyCrFvwPCVpawOX3Qi543QCfw
0BdF1rLO3JyzncQPiek+jyrzIzhkr8opX0xCg2OK/pKmLl1TI6Bu7A6HBAVezbitA5k9TXb1tGxr
ApXH8sMiU7c1mT9jfxxDa67BKEzFL98AqTNoWerqmwJQe8VNz/NB4KiAs4oHFFtHnrFLgYUL2m2X
aFlIvWlyAgJL8O3jg4TJkoznsXkAdB5Wbi3u/YCFbBKDQM0QzwLJsoJSAj0GBYiRWNVOi8lKOKD4
RSg8b8nPgTulnz2DyNjVwUNKnuHQBi6p5JST1O6YIcbubmi3ZwIBd4CJ7xeneq3qDvN9UrxDDde7
33fbnTu6XYDquXkcFU6JvCRyxhXDPWQ9rBvH/LEkzgZcqK+PRaKjP/Fv4aLS+D0laa3nh4b0O0Y8
RU0R9xqenCzM+rHfl5KbgjO7lBPMPHOpUINtbG3sp9PmbBFuIDJHTE1l0NOxhOaBt0VVW4Jk9efk
NlYU3q9gdkyZF+xb6cLCjvM0mZWIMrndshQ3ajV+1eXahs5ofMstYQxYFHUtRUHn7RrQ4y0b6+Zl
BDvrMUcSSOo/WZa74VpU7MhTQcWQWsI+LuiO1ICl0hi2PUVmXR7Xu2mytnOQmT9lVasIMg0I9Eac
xFBXfEKBFfrjGhAGBdc3cT06mX5wggwS9hSuWRtWTXvNqx1o3WaERexPDGNe7htoCITAXBUs9yLN
X6A4P1ej9+ylqPcs8gqXxbYD/OaktlNikXKYPCdsgdnzGXgDFQreE3mv4CA30sBSJie0BAZrg5JD
cwyCaC3ZfVV1ip7EddZ3i7+xFdCQm3TdfkgxkBiiGbhdQ+8Z8QyORW0fDP70u56m0YO0+0dTLvNh
tqgjslHo8AsGv6rSQUtVo/jJMukt9QaQyjFL5uBmb7WHUANrN5cLaPMFrHcs7PK8DnO4eIm22GH7
6XTxCyBoN8Lsha3QslBTYAAVcxlQJYBVDNNVROUZKRiMCUhIG5GOvgDxsmEkaClQmCTdPgQreEET
sxpW5d2ysXf3V7FPlD9HBDTpb4ZFtFD9mOY4BmpveFmBaCsL7zGI9qOgpH4U1KCz+v1jWaDKV3c6
SRqXTltHe3oFeoDxeme4S0XtCZ1Fc4xa3FC1R1cL/chmzLA2QlUMKHzcMT+iPLo864GqRMPMNsDC
EQoKiLU6SIOVWMNCld2ba7Jh4OOL3Corjr2ZPbk0iPILZGoINqRy3B8hnxW9aPaJPk1sqsrpj4av
r8i13+zjSR6LTVlhXhQSt6l9dB34wStBuV3nEz3qMkkvUly8D8x8KWRcusyqrzKz6whqjhcuOXMA
FTkWDeaXPIADYMWxoEgBK47vJodlMh/WvnueOl+GMKIJEXnxXZe/Afs+Fn2en1uihpJS2KkbN+7J
fF0rgL2kGdvQS/IXy1DtruVo2MWMu2Hmu/eiss2DGtlFjQsJbtKuJzfLX224LzwV+Bn5voEKW+Sf
VCmWF2sNEUkP+CXa+8yiUzyHJNRMOrHD1cMaxEO+0JmKmXcxMJ6IHuhwME60vlXpW1lQsjYVFCLT
XxrB7PlUMRzmmOgC2nry1qVQJic2YIOZ0t3WSBStJLvFIOcdWsXzluHHckNci9Gm+uxA5WkXNR35
QbzvNSqQsi5L3F9N3xgpLQ147QRUISw/Ot1cHb0arzmVIBRDjOnFTTFesXsxOIHEHYQm0MG29yYa
j0kaNw6/tY4RvK3Om2OAJNsr7HunssO5yXqBusdWRn45ZXeieujdDju+Xxchcu0RDeUC0M0+Ug7t
w4tHZiEo/5q5bw6mM7tEjJWw1c7TWByzMhgPI7BRgGf4UHIbz16dREoyOk/dt9mlfcQKAW2vNG+T
jeG2wn27LcbvxglYr5QcpUiEonW0S4FFERjvx1z9880iBisBhpjNGta0txo1j009RbqUrXXrfIqN
7Z6R1/kxjze6N9VlzFe+rpZVsTRc9iNZPL5DEOWCWu9TLL41LXtHr+xxfUh5tBys24MJyC3Y4d/6
xeC7am9SAjAqYZ0nqwd+Dj5oK/k92mULZUp8pEU2R9Kmf3Von7J+24uumFgnwG5NVhpFpHcsWJyy
LtW08o0ntzNspM6n9yyzu6iY+nknMwcbiEFOAKY0K5i0OrcbGh8HB6MIgzEGul2tyNS2H7NazmOJ
La8xgmMFGHdQfhB5SqpIbazWibvt5rL5aYq+PmQ134I0y57Tps4vqzHRLSogIeKwHSu2p1uGp4Mv
q+j9fVaJ4cmadwF+2z2Y0ceky8fQIfBcqZ82gK0DaN+j66W/pYM0HXc1ZZMJKnY6dUCwW1uvNpYL
0KIbXJyfTFmFwUY3DqiC4RNImSNaUxh7zN1MZs4n0gorsZgWtMHUlau3xfeG02Ibp7nzzj3mjlIC
G8y6T6oSbmw/m0dvSG+oZ28r+tbemYjU1boWfBq5y6BK0MF2j06vENjFlRveHGmsH14XfForHci9
jT1jscsmZEGMxW55WEiVQNQQVoR/DXi8Ha1NmZxGRNxpdh+LbvK1MwW/9+qB2+NSyydhHRYb+iAl
Q/0iYERB+gtnZVEdMREfHHR2OHHzU+z5r+ab75bZaZpn+sbdatsV9MFox4iTpLj15wTXHRfLvCrj
/RyvH8wwwG25Mu3aPHvbmIGGZKXxJ9b3V8ELzwa2K6r+Rv3/kSTzfLDk+tMcBh0lT8xdMT2C39tY
R7KdKMz5fUPN28tCr3i7drxbZ3aAZZU4e1vg5N74gq0WBPIk84w9S9cB1zu/y9lW5q1acrxBokru
aiu/9iWVby7lP12ftoeCfCrzRkmYO2XDbhj2dCxZhiRLZaEfNGlEeatLkQCeVLyhuO9XFc6bCl2L
2qq0FRwhiQye47gAvoicY9fJ61ibP0fz1ayS5LJ4ZwzT+SHXCLYSn2Atx/a8COqsFwHjv+Y6KoYE
n0DTvjQDE3zbwwkphREf/EBYPH09LypxLrYesFA3eA2S+QuU4M3Ol+mQuuKIEaE6py6hpXarSfvj
Qdhh9t3uLRtysDEOD4ZZHetqOFTHmA/nYYiHh8RYy3Dp8MIOUZYM5XlQ/d+k9W89VLada1Jdnruf
1WjGJ1ZeP6x0pvKNMnbQeqdVeyvz3mEnk+HLVPUj4Apajlp2ZXLbGDaIqcflaXPKt6aODabTOMM2
azf0AE7HIFkOAAimB3vrfL60xd0GhS7D/eVvHLVywBtkCPqEikWQxQ4Ex1tVLWiV2Xow5bXm4b5L
DI81EicHUL8sFMlgXQA0H9F5ML3aB7jldVTYC6dj3oO9zDke6SFnm5li6IDq8KfQ7arGts0PNVeF
zPWmMOf/quakO5UDLW55esUQoQdiA4imKzlLXHplZyeHEXVR/Zxg2VYnlumU7no2597Im5ZCxBwY
kPf8UthFTOl7Y57dyq9ZgzUTCmf/nROIQ+1YirPn18EeJvY3bgAQzjDpdmNf4CXj6CuUyblMQL9M
+GXXWJ9kQeph8tZ3c0J+ivHueqp5wNupjlm+vSQ17OaAzrxdtuaXUb8LQZpRABV718Jujgnms7mT
f0bDeano+EI94vWyQn+z8/F3Acg/nMVJdst8klX8refsHnpuCR+as4Z9pMNOPmpStjpecGIJicRh
Uxzh+PkzNXHxyZoBThvEgVKbALWujahj9wKve6KBZuLGJn6sGRaoysaHgxv4sTC+VT3+WrrknHM/
cD1Oc9nKe6+6duuyHv3qVjZTcVro1OLtbK5+XR8xLvEuSfvT4IaMJuoTjk3sw4CTzaqSZ+kxz059
GYph/vSD7Zsi9CNa2UYXYENGPsPwrdB7w7pp0db5GzvJPJiZPLMwZlCOaDgMhavkIbH9gjBwErZR
7iGJs3dlCJ/z7jxh6DzmxO67HkF3sIv9OOc0vN5huaf4vccmMnpyH0ys3WqouAOjT5SM7UOKvHrC
pnBqXKDcBXT5nfkhK5dXQ+I7mjI+5dRz/hJF579bBbznYvYOFm3iEVE+wdDjZhDnU03QaykFbs1n
JYL56nCtTQY1AfhugXjUG2mo/Ks3gbB6szXtF/TlnViNd99JH8pccZQCLuYI5t82YStMxqdeUsAS
+/ataNz7JPDUQyl7smWmEbYcGKH/wmkYRDWxknDd6O/0i97YF4lgU+74EZShn/FC5eow1G5Yu0Rs
rL5Hvlu5FeeTWVx717H3llq+1rSHeECNpxidgjgKds6J7BbxN5CY0wv9SViecuNl5gu1t/Fx7Gy5
/FGef0+b1OOA3dgh8TQuFwkTgLqhBp3S006reH6WgGr8sfkj+wzWTMeZojjOYjBX5pbtMSD8AMOI
kbby/zRez1RQEnskI2IM6pUxptAG8pnwNc2rrkcyCfI2y+nF0w94/zznNU1WG+1YjRE1mRkfoeJ9
aq+wtOaTk7annPqrXWxWh77kQ61oNTRY2iuoh5FYIQAMTnmRZtPurJqIaAMj6molx22zuVlV8YZk
wd3VcIbLggXhktg1bZLYDojP4kzrpaWOzG0/3BjAMeZnBANp7HvEZiHd9qzatNrD2DRmG14rDGOa
IneY2+LIk+DtxrK4DJwS1GzTiGi24o54vwf69T65y72Wl1Nj/zXb4EYUrw1nmK2H7EIxj+SHPj51
2SbuxtU9tD4XxyTTKdiiuAN1jAGNzxz1qDubX0kaZwdCnauVsghnF+ymRh5JwWrZdmYEe/2hQN6g
z7lEzx9rZni/oGaPcaYIMzTWdG7vzLa/yhGzacMSmI3nW7FSjJh7kC3WJl0PSYAdwvZysZ+XlCUA
UitpEoZiebPJucjceg10B9mKZNMrZvGpc7kd5MGNu8h54BM4uEZy8vlrwxWxizcPb2CzAt2R9q/W
TfZsC5KLUhS9dXD5cTszcvO821nc8CaToaRc4ggbrR2ac/++LTh62oWEhD+FJeuu8+IfDMc+GQE0
DHf4HozxzjbZWE80mcVJMx6hNuMGn+6crMNtt9zTS8Spb2+KSxBxrimP35OMjziLY7gd83qWHl3i
+Wpc4ex9qlLdYYQCh7EsF1Xykg2u7cidLK77t+rc0JTNWeb/LSiMarOk3dtc9GAgIrpUNn4HwBcR
BY5h6wT0Agtq6GjEu/iigHJRZ0lIzvDE9f6n2u65L54Gn9pNe8NWQL/MkwsubuC4isrcqA5b3z3M
DMAAcZiEPcJ3eyfBLMhK+UD574Ksxh8t5mFOkRMIn1o8k6tCkCvr30VhLTTrUgVfFOJH/ZRLvk7g
IH4F84gBxXxqap9srY2Fr479jymp14PiGUf16rznkjhENdEVFsHldSaUDpaJzylwPx3nPEv1S9vB
61r9pArQZFLLLjlJFg8TSba14DgqGnappSHeQBstTPIQGzG3Q/lVcZHibpJtuEioD9715opJarnw
8g45EfjdZPvcipff/jqzezDBsozEf1K+S1y0ALBjz60nTt4UoCFepTvDYFtkO8UD39cAcO6xcRWZ
PUNZWJDz93VIv1d3rHbKKL9ovHhTZqcuju98G7Z3MZDflly8F0HBELnF5LiNAddjwO5+aX2Pq2fs
HGwa1qpy23YVdcctMctkIjeQdsGus+v54LtDytqo93YlD1hTJRlKXvHs4TnbjXTGygK9MGjb6UFX
Y24L7Baj7EPhgCyyF+YTei4wOQn7WXmEnYi26b5FaklFQVQxNakn8WPmcVY8QJvD1jc/8yVOiPJq
91YcDv3K+Ge9eOAjSXxyAOigfzrWzFu+RQ6bzkNj9V3W/enZ2bKrMwHQaBZxsYP5T/FolXX9jqsh
dIl+I0dFbU9AvkurH4rWI+b74qzW+NWeORksTM9GTWoy8fG9BSYuygGc+74edFZ8eINy+ERZ90Qk
wcfm4rhk29GbedBV1ymAoiNoi86nEp+yE1Buyd+zqT9mN7ySY4gvRkjRBQXvsMeZHNMvz6t/TMb2
21awBLFX8xNLLyp97dybKWOiTx1lBNJRnF2Dc2cG30tJegmi9nuLc7QpjZmvPHHERGPC/TmUFisp
tRh7my/VzUNqNXKOOY+C850PeQlVhcjKqEQYGzPQ9R7EOS72gAo+Xk5/5MOPLJJvTcygDhJlD170
LAv3C8CmkQ7mzjSoBDYUFpwaBAUzwnwdE16fFD6+ahj6JrQhiqnaP1vDgZRZoxNmMw9OsX4VCeTO
oJPPInHtnd3iwq2YJmc6cHaZ5xxJy1zMhfSPYAG+K4BrY5mGIdbl9X5xjJd0k3eJV1zHthSMeMEX
7Oz9BKj/2M3EBeEmnbKCQ8CjZuWp7Hvrwq+c8vbGfveRF+6D1buNmY1RTrhqHwQhEAksjQ42mEoB
fRkpvl2b+omGgI+l7365aPTGa6fofJjn45Ab9Wmom92WsfejSsBJ4vs8zn8mFTJqGWMH5UWggb8n
GDVSHFtgVz/wlXA1KICeua/TiMU/M7OJpEx2q0aIBkp2+8kyUSOD+q42iAgi54YwWtHJesWvdbZ+
9+1fMsWoKyO7Ajx2WjmJlJP+zBXeVGsu7DDuP2jZUoDpTNy1A+K0tIswmeYE6UI8taP51aHXV7Yl
IGNnj01+HA3KdCbzOe3jwxITJ4a0HNEfa4abmxCZEUSn++Tc6hZIEmOMHY7F94WND60FunHXeAEm
UUWVU8INQJOa3JeSV1mq1TsMeSeJzw2/KBTm/uARMGoCbjaVuMwy2K7rHF94nHIyQNbAOZIVh0JE
FEu8TWYtLj1ROVNY2ZNRu09kns9xrT9fWjw4/JZ7BIot9OmkjCzsoNDL7wppPFv0r2tzDw1+iEcL
ZZm5olKY8nKhtLr2CRuee8r6y8nXa8Wh41CbSXR1F9SEioPgx0z+qNvkYynmU2tx+2cSlco+wgHf
NYWD5cDt7oc0IoP8V58/W/ddwiXt4cmzmOBCiu5ydkR/tXhmCRk8NIX12zW2l9ns6ZYgfLTwlzM4
CcR4F37A/dxwPBTV0Vin5sdYDysBgITaOto10tNcVigvCYKHWX2XPvEa9IQbSCecpgldcpnPH3XG
iNNW5oO3+R/xFPgYWU2sioMcTiBgQws15Udtkd9DWTtSe2m4vPMGdXzQfIrgvAYPoMvmKM1ddbCb
fn1WDfpUwnDTIfzuph1+4vo69H59nZjVl3zzETLXx5z134wHGhJI9XOLTe/Zr+3n3knAGlrjY4dI
fsEwjYunGvCoedt9UKUewrr3YcE4uusbcewdqJE13sLKZyEyDfnHPO7dzjlysCSkdxuJl4SPyVxf
eg8DdUzb1g43WRwNvBmDok1gTn/EZO7DoHfIUCT7rbHsm7IVwVbl7gNr2I9DV+zjKsiPCWRjMPpD
E6MhsmtQxfKbKDCJPrycCvR5Fc9vfj9Efiv/+vV0CHxCjaoTSbipFHphqaJ2y8/smgTZyfHDG9q7
YsbzWSbLr82Pb5sH3N8w2gcrr05oGgLFk61dj6UZfW09+TS4EnNZHoYBoaaCXduKetpXObEBJNOX
pQ7Sx3bhiMErSDoNnodpksZE0H3uiDQR8oscaDvhVlyp5dQLWDfYK12KR1GJQ4YnjtiN2j4CeFni
VSkDG4evL3jU6/WqPM0mri6j/2mXhLhYeQhV/QV5cSY+Rr4vpA+ySY8kjeddJZmp2vLdOMuuozNZ
4VXZfIV+O5VIzXxfJ7Zdv39Yru1dKfWoDo2cL3VJCWWN+65tYQcQQA94Ti7RbDBSzjzeIh5Gj1Oe
lbxnjfzI1c1Tyd5JVfXUVnON94d/NmHxK0t3Dh0/vfNW95lO2H7fjDQYtmOLxbZrmflGdElhfNeq
+cTBY51c+pzphgyQ74ruZhO950pl/4zNEbM1/fInu8pkCLlt20nX+iOpr99nJTwxQ2eCTW8ZHgQO
WYmFMiIm6u8DoZjYBlrlkZD3U9+OkblbSl5lS2gNR343namB/AyY3wVtWILahf2CKK+m7HNy3AwN
ptNbhvzNQlonjqXxiRTHca54Oysx/6wNEYFc4DntJUSjxrl19F3yzXfIAea6vgsADt1rAMSBkfQB
fxKeVUZEkAU5oeIMLMxT2gj7ZLOoV8o7dF2c3ce+f878+EU4/puTdDfRa8uLlT+wP8MslFTkVAgH
95wmGGEunPl95E/CiZBrP2vKGG6uXd81dvpQ8ZnuM9HnrJKT9077BDus2nFgnG0nucf6gphuDDeu
l9k5S5BAKFH/mIlw7HpFFikm6d0V5Se/HY9ALo+UWcgn/AVfdtNZfFfrh5SX1ejYjGX1l1pt/MLd
W5AOE9lm2EHerwQC2zGTrAgImeuwmbX3qcTbCVw0YS2yH/g0aKgFlRLNqh34fUMkZVN6dsiI1Y5Z
Yfxfjnn5zLriLRitDVM+kpu3JcQrUB+jThBgwjDOZadGrE2rhvQv2yRuyIxJPKXhoPSFRfufb5Kc
6k5CyJs1LMNTlaZ/g6eevqFkeqkz7hdmkf/it0CNlJf9MEDREDnBYbQ4T4ZjcH/hOyoFoXPTWnlw
TSaoC58mkAUxNGF7QGtzwO2BMpdqHNwnxhAx02hDePd9TRvEzIDxbJXbgaHae3AD651dYrAfhXmT
ZfasnFztwWQhL1lbfoGBd0ZiXG+TTCiXMNqOBWMsHwOcwv5iEMrjnOjZWpEgN/FwD+mTiYL9mJF/
ZksH1zLjp0TL73c2b7+oUa4AG8pfrlWpm+sZDHdJDdl3c/bb0rM1ovBvhyIynGcekgtvb7J1fzas
d6A4pluG641CNxKNaSvfA74Zg12+pvSkhlkwdzAYvIESJLvk/I0MG5984SkgE7jQesNkH11n0CrT
5EM2Z+UjVQz5xfUfhgyf5dhil01X4sVG94WZCi+W3eH5tynq0t042EAXuuNgLO4Ko+NBl8b/k70z
W64bybLsF6EMcAcc8Nc74g6cRJGU9AITRQXmecbX94KyrE1iqCWreu6XtLSMDLsgBvfj5+y99lWw
dy1DituQzoDJaBodf3QhSuqjtttgjyd9ho9l4UVYJqoucuPdqdvZCQdPF9Gul31OU8iHWY1jrU+r
xyYwGG8XY7A1e9JjK86eET2zTd0GwTYS80eJAZWsirc8Q7Coy29N2H8sIipZKp1yx7Mg5LAw8bhr
87FVVNkozPZDXNLDbTK8Ugm+kzSnn2c6ZG1Bt4SRNjEDzzrjaWloO9aj2k9zRrhjgucffQpNDiIy
ujdcY5uxx9YXjRRWVT3F+zQHZ1l3tN0R4NM38pqOSWV2CtJKHcXEVN3BpxKyqiTQ3jMJpqzul6NK
2iOHQeGzFTokJ5gNEnnbDi+z89B3+eg3TcqWU7Skk3eLvaWQAy0bkRgsdG8esjDEeKnbc9aQ0zOt
Ho4gB7Y1Ft+myRg57s56G9pAqIgravYRwmlzLgx4HJp0cQ+ZjcxWZQTCdf5IDtdFUX2DBO/sIntQ
9IYQFA1zSz/ZPlhIFjatNZNouM4e0wimBCG89E54Pz3KDVLPK4JMNoFtvYBLxVKPHuEQT5i+XGcu
dkb6vVPWeLZAXjLfew0W3smpXB5KRjzYKRzrBrrOg+6wLA+kPmUXSmAEBLH6EGv5fQgQqbahdRbd
uVgS4iEyo9stqw6hy2uO6yiB77zCfUPQMx2K4CU2wE4hjj57VYpDeu7sQ92fuqb1zp2gZSwHJKdp
qCFkIojlTwvvZhFEpzrv9zOJubsporzp+SQTg/4/Ms+dcOk39Lg7q3VAHlbuZqHJ1OYua049v2pU
+JGVzTeAkqe7bJyuS2F8W4pS7F3UvfzVHJUY8HOqNG55BPXFPFU2b5omoW+zDMt5Tp2CypY1ubBA
Q9XB13jBsNuNNyODsp0G98k7O7+GwfQyuN2Amyv3IRX1e/IdDGS7Zr8X0yQ2USb7o+6sasMkr9+2
5QPS1In+XXleHOTZ0xpvPw8IdarEFduhZJmCQst7dBhmRSa8OcAslu1LxG6ww7XAlBMv6UN+U25n
ODiPzkIDOA0n+hz0lyfegtRlHM4UE0CpQRtefQpzppxZ1aABWBI/cTjUVAXKGWzD8Wbqv2omNwTe
pTNvZ5OfdEhdBSh0N+u422LSK/a1oKf9AXtz+1jWT1MFCH2JrjaBf/sKPVlY3c0e4VO90f9Dz6re
L0FFN1hSaBOsdUjm4C1vbNJH9PiURhWdIhQfKEI3yP8pXTym50k683BSjhBR9Ekop7m4GTs+lnrH
pEnTOStprVi6S23khDQ8WxksF47D3Z5khtUDHzsn9BFn91gsJuVYuPCSQhyhh+99aFXzQVrxJcEn
su3ZW/Ff7lo6gTh5M/wCht8kDRinkgalQlsVhdXD2FUMqCw6PZwU6LCUyb0OjPlgMe6DT8FUUDKF
NEo73NdGRcKS3UPm0SF4GlxA6CZIe4Ya0OxjRBUfkiSlwrWtG6GMg8u8HOBDEsJE4TEj9DvGrngY
YpTZHdscOwmcLxYgq6wvab/chA2AcoBe7tmBKMO0I/tQg8XfefXylXy++RgVq9Eov0bT6NyiMbSL
YtyOmfk49nq8Mkc9oatEWK+SeksyAWOsZLlZhIEndM2GdFn4ZoO6OujGfduZKNQ7RP+UDygq1jEl
VD4PSNSm5Xzl5gZvxfoJ2RYdNcNJkWRG8SsW/OcAp8vGwPy9dYySOBAceVVI5qybbst8EPvEwn9F
cjo3FqBNIMYvqLS+GUbz1SYFY0uIOltlCksRod1XdO+nyY7kXoQVykDneytTmBelaCEfZw9tUMRH
omzoJ3AC7zL7xgWQb9NEpeS1Vu8hk9QSwXyTpDYaZ8LSl0jD3arPA7CnO1Jqyo3yePhJ6Wdz/oHo
D3xM2QFA8Sv4Gos9Kv6IoeTsUa9uWTeGnVREmjnRc5y2AazCW3OwKXsVGubMCg4iUfatYKyCWxk/
wGgOVG3t4OwROXxx8mnHBBdr8kqyHCWN5QDGTadSzJsW3a4qLjAANuy8qnqCxAWsMIdu1/S+uzrG
EWcyjpWj3qcWMpe+b85hflC6Km4HQiVoU3bVMTJImhGSuPiUZ+Dhwbyk0GKySkmSyB+amKfJCJoe
EXb3Y6TaSy0MZG9cJH7ZcdkxHGD31WmLIoKpLl37kMBmMGuEdh0TnD2Xnt1vsBHTAQnFmhqhQE9I
BN5MQB/psJh7kxJy59imvSu7r8No3WqHHn9USF8oEvgGRWvPHvEz53b4VJTjXqmzE5TVEbM7+qHe
zNHQVXvDW6xrAhikV9Owbzz+rTjGQp7BWOsTuas89PRWJz+rOjs7aICRfn2bTdPYm/l0NAs7OFcU
b6462OGxVt0jrdviRVj0kVFZkvzbntoU9X7MrM0LcsRN6oU3oCWffnnT8XQPn/+tdsH/ZdgI4Jld
sD8mNxzODHuXmaPro5IxqQ/Gm2RNrDYiTokQlDcW0WkbCI0vY6zO/BVMyj0bEAgHQFjuV6+pNtQE
A04heWcI5msWCYstsXhbjwxq6DY+Jo7XZBm2tEbtY1HOVOf4Szd4Nqllqt1SufoUjzQ+J81+X0S4
9jvOGaj/SwvEdD3tIbH1G9ARlKrMklQztfuShLaD61n0yMvsQSAxW6K5Prm4s2a+B9/yZpYPrL+d
vB0qjt7oNtahlvuVuCVqsAW9AkNeztK5+QppvDcKotiMpcScGn+lQTpeouZDRt/ZaSN16JbIA0Lu
EjBuy73Rs43bQYjOTyUaE9cFpBE5ibl371biZq4n3m3Lrq+Lkexn5ybIlvsak8VxUZZESsu5GjlD
D/krOreR7LfGMj9l3tjsB2q0laiStgfMdDjK3K9V2q2cq+E80vc+koDgcKgU464FRMT3Vl7FbMO2
qXG1kTUHsfbzEC+wS43h6FjIvY253VjGOBzwvPsJp7GjawFTQlyLHQ6S+zpmdcsW1yAv/ELZTQYg
JHGj6D9W6zTS0XozWkmzo/x7cNi/dyYtaEYP8SXQkXFboNpbiWy+62SvXbqWpGrqtpMGDRZRxm2F
7S4MobplB+CVjxOlXEOdowvTN5rhIdfuP+s/yJJk8tOhh2Oy0pJKT5wjMT7rBXUIHIxdV6TyuGRs
GFWKlInvm8gQNg0v31ql/I6UdjkW04RgBjSoRYlAv7o4MX1ERGdnHf5mVEFepG/pj2+zFP9fEEi0
9YweVbMVzXKUKh4+WQkEKdYb7OIzhvXAurblbG263MamCPtx7ZTBDJ3lDca2RnoMMopsZ+DIZCzU
VhASqAr7wHyOpwnUE+7/TTgVJznjsUFtbx8GwdcSV+FN5rWr89v+GMCy2yxhKMlzERe66yWKUCHp
LRCvSdlMfdneVvhQdyg9Anb8czolF9tTj3jG98WibuduRdwkNSYctz9FiEt9tB/8cbmoDiVRUbva
8I4Uzi4qyuwtto6ZaNJTN9kH27GR1y6Y1r3CHz3db1Ld43CXpgG+wvIngmiPMuk+qgAfKD1+v0Kr
uI3DHoZlwWyCupwFot5p6F+X2eqF79YOaISEmTkFKAn0GooIs6hJiwxeUPfoTDPB4ej/D9KZeSY4
A8q6SY7tMLygwfJDDnBLW7BEzA19W2vHbNMyvqWFqk+1CJ8h7zUPGD07Z2h3Bl1kEj9NRnme/ioC
U+wqY2ATsPL23AZyj3V8Wvmv8aEjtCh1wyuv70PhpIJzvFI7Z9aHEmKAX/VMkJktfAs0vUjO4nrb
KFXfUM4ihSD2pRtlukU8wnRGc9joFHnrwUJ8KlLrmonMt8T9YA/5FzBX4uiEBZN84wFIPBOjulm2
HF7mHd+6UJ4fZ5xs3TYj6mYo96HObbbNAOVIfgLxB7jOPeXBUN32Ocg7Jr3RMQRLFXH1B02wMcex
7AObWLav1LCfw+qklupM/Nqmm5JPDc5mRDseW1k9M5mntQuQ1cTNmXXPXcyhBGXEzF4yHUqmJmWP
iKxyxINll1gQhmfIAMZLj2bK1f2NnBmhroU0rXf10q/ygKU5Tbq/2gOwH1sK4TOvyDdNS1ILBHu/
HSU7nKo/c854M7OqOtUuSllTPAUFQ+g4n1IkKCtJoWcSHaEyYBOhIrDhkXj5oratLmd/DJEPTiay
Yg6Q17FiEsXszjhDxgQ64OjHwmjybVWfONdZXNII7EkjCOv31uzRNKUlROryQYCp/Wim42WUzn0F
xTVzae7O4qNEPwOAYbJuXUBTuBzRR0/kfiJ67BAvrRKf0UvvG5THW5HxLSk6Hjkch7BDdhkm45cu
bVhLJQoudL5Ej/a7QBr2fVLV4jQJhy5AIFmoivbRLPqXxvmWRhHti3Ay4EV8TbEu07eoj1XaEjCu
mzNIP9pY4XxjTeGrZabXgETnPSeF19yreH2M/qTaKT0yIappMWWwClN6NUvKtlk2Jh4MgSo8JeqF
DFrxuR9QywZI4lUpHdaSL/DvGKXhNEC9h+AWigwYPpIXWG7Ijah3ko7/oerEpVmeeomhxAiihlb0
7dgBPMPpcUuiHYL1wvuejH109ATH6GVBBhMRr7HrjOaiRkZfDOC7nSzfjLkoOPCBEnBoGNLNXcTO
yRqwBZkNz2kK7mYpK5/RkNO0z1RLwmcNhIzlIa5ne5ZNCy3AqsBQq4yzOnDAEElmby0fRb/6jdYk
xHwU1ZYcqW80sZx9Ro5ORgYFp7HmK/NvEzX/12zJ1MNY5CdvWECoxLR2+z59XQx8scxbPjvTgxnZ
4kTzG1sMmy1byoU3rLqjefqspPokhLiLvfpznNfpI1ZE3Kp8Y0cS0eDavYQjFqwg5pgU4AOv8PnG
sW4OY4J+XM9MPYJ2nG44OEQcW+NY3biBScZVntfHKS7BVLFxB05+quky7MoQcjoi8WlseatTt9g7
9Cl33aIjn/NZcdAchuiqF7yQVQc3goLMMme0aB7M6TyQ8bGWE+wky8U0HzKOs4ZW8MHDNswUd7cY
6SAvSN9xjUzHdm1xALnND+EMAIjzCW9VJhD22eOq40YHPLktKCmjB0LhvKrMVnujiGmsRAzJao3/
ynLM7gTx6QY3PMZ12+asWDscRifyg8mOYzC8vAWNtDhUtsxotXm0uuzOzsB9TLHZ3CzjmWjohZ0U
r88c7POoPdrB+n14zQpmKCp/YSSek+hxkRO+pYKgwcM4l0iTXgUAiWPbx3QDHHAXTkIQiF3RTpZW
cUsGMuOJFJ1U715BjJYXmTDEHYKROVN9HHIO99Hq3RW60adxnA/MNfmapoEQ7ir5xzPQIw69k16d
pQ4uNq/qGLt3XeO+1MKt9rWq40Mfrie7lhcHnvBzEOKNgtQF8olWSIJ6vwORhulG5vupiOhmKujA
BAGJtq8v8s6iwbRdjT9jXuU++S7QgMpHr/YWFAn5m8NL6ngr5cLSHPvu5tnK7kOIBkUgEJRZyU7E
8b1rjg7nGf0FS/Gt1hEAMEEWvNk/W6q5nzKzPYfuCns3q292jKkE+t9jYADiV2myN0fwTsSJAkUM
DGwaIbu67SHPnU3nzWT3Hkc6BXPN9mKbZEmC7Utp6UN9cN9spzo0ncKAzgjmSDleLnZwwza2lLo/
BzYiw2yuV68FQl7TvOqaUSyHuJpFAyCVSptzpaNzanFURyaK2FintNX7Md/UzvRZehleopq+KoTY
ftfNk+VnjrGDs6jPhfFmkudOKcos2k2H4sNosVX3mMX71MFfoIf7XoJbKeYMUl3yBU6R+GguBDW7
D7mMjF2Qqm1ijKck4BEL4sJBjGPTZ3qwH5A6+l0CHqlNBmrFqQTRMzAPLPRkYlU0Geb38742e4MN
uK4vlpEcGKyyX7XgV3ssZj4hyYcozX1aIt01YzrrizkArK626KUYqsrpLayl2hQLKd2jRC2uQJvt
xwZVvemGxQGc3G3pLg5DsWG4aZws3GUZUxtrwMoFgOFGWNMNBfhT2MT3VYXq1qRLRUSFu/pIItrH
fXkPZ+3G7jxUAapIUDGQTVY+5ok572ZlXBRSMUxcK5MaWcPU6AhQwkyFGtYODXvb3fZm6bNJ1f/J
c/z/xua/GJsFTt//t7F587UIs69v30lr/tnYvP5L/zE2a/FfyiV21BSux44siYD570gZz/svk1O2
dBzXEp4212zu/46UEWsODQuEZ6OfVJp8yf9rbBbmfzmurYmTAQ2jTe9/lCjzPpDVVppkP/qZ/I7y
bLVe3M+u5jwUM2pQHSMsRD3W1fFTSrBRzkstiWImxyixDwXJfex4MC8mj1P1T3fr/j9ZL78ElK++
6Z8iYCAFmdJ0bMf1OP1LoPK/XkHBV4Q3rSBII/CIWGHslsdN9AAemwoEkcxczIRqGZ6xbzUWu7To
6INJl7W1dZh1Wcbrny+IsJ5/XQ/33CLQx/O0ba3X+1MkjWi9daRjh77wqvJQZG7D6EGTH2YR5+G6
r6ZNt7VHqPW3G/EukHe9EYjtMJ5LTOu8MOuF/fTDxdDMS6VE7Hc7NykPAXDSE8cWYxeZ7CR6zD/K
DqHqqBgQytyvhvFTE1Blu6XHNHgwHp0IjW/fD0+Pf74j7y6MtF7eUfA1vHRrzpF+d0d6E/2F4XYF
x4YQtlwXGFe5spRzy6ZTCrVimzT2sv/zj1rvnsOPX1WWbXvaoZP9r+eAtUK1LOy5X6dIA/oA7Ver
6S92ev6UON+XsC5u58jLVzLSfKJR82noqs9OZsYvE+74neyD7FxU49Erl/YsZBJv0xyBwP/wMnlT
PFMQM2Z5CBH4hn59ag7y4DFzvMa3xuHJi2CloPXWWwVGB0pJW53SDK7T6GPYK7d5uOjbTn6hcdbR
TArdW6KDMFeCEq48Uk0vDL+8w1+ucL2Cnz6w/9xIR1usMtpVXOOvV6gNs3Yn0819N6icGzf/ouy6
v6TZHGEtIz/FNIzdYMtqQwWdHuqw/FiCFXwclv6jaffGjUWA2//mkpS2lcM9swjc+vWSwBAS9gHs
28cs+ZLVrXWWun5oc83UaMa36Zn1sJWDEfv2Enye2uiTJ8sE9lF1sOPykfXy/s9X5L5bhX7cJJ4e
KXGeLcAdvbtJoaMshLqq9ANpY7bnRMTwvS4+QNePdq2lq5uhtxOU33JAFq/cbww/t0vr+RnOvbdC
H9PchPDTdNcOUTeIOEdQJwXSR7uKOylubpEshX4mM5rT3ormh16x56/roIVln1CIuE8Wvt0SaZRl
6uBYoH49RQ4zucVyK6wNKW1VpBbo82bbJ5CO1IF6af0FvgEQiL6lyZnah0mwMClR0+GJwRVU6Lgv
pshfGIUb98T4MEnqjOFs1BUlWTqel/U/cBjT4AwAFVuhB0ioPLbe4tw5GAEOk5qpIoFWbJvW9g6z
kwt81WQ4WtNXr1DzHWV7QWHL2p0W063DOeQ0ZGipJofW0xzlzF/pWfz5ccl3mc8ee6W0HMt2bddF
CPU+8zkdSYHvlVX7CFS/00LjMKwUBvs+n05hRcIwTkgyzcfdJGfla6eS91iZsBlgi8mfhVHiXuix
Xab00nTzMIZGB+hNA7uI1HgFjbgbvRhpDQbNzZh0GHxrYqjYkD8BgS5qMwXqwNu5VNiDVAldL6cp
gNuNnaEaylu1IscGcYisutnhlTAfk86Rf1t61q/k5w97vQlCgCC0hSOF9f4rIjKtw6JnchO8CEcN
k0mU3ZT9Xx1E4DTP7C2e62kfeNXnOlvs81+ewftPhp/3HNNjXaEWIZBO/PoRG03ndUPXt+vcOTlY
3gAkTonjUvXJuQnbY9Qk1W1FBEsx4zQpQs/+oBb3Erb4veis2HQqMH0BYE0ORRxRa3jV2TD7+TTI
9Kka51dXJ9m2LT4VMnGOHqKGT3FdbyXC566sw8+O6RwlQb2+AKtmI+GLiq7+IKind3/+S53fbYDU
bZaAzE3H5Ecs3087c+mYSVzrnHSZiJ14sc0nh9RXUY7zXRYibW6E8WmexbaybXahcaRHFBApAw3l
E72f6ZmJB2205m3Kek6nzL5uqc7Z4b00fI1khHBmWbAyT/g7pB2dg9KLr4PFEamMSHwxw5AoDg9L
Aeblo2Pgy9MdalYP/vw+FKn4QEYMrcNcv8YQeL3MslFzqoD/Q5IesvXdSNvYRW+41dlinkUEcrpK
Na3kCUQsXMqb1B6DfQM4bE9TfyOAYLRHmlZknbnVARwOad3lQiASkqM/39rf3llWXKITqX/dH3f+
pzsLq7iG7Ir+e5KYI/lviNeswtnOY6v8JC+PCQvUX15cYb37btZ6xgYVDm5IS2rpd4UWZiU+h7ki
k8cL51d0nOtkIageawG0vYbam8IfP0oWjE1Ca9rPwsZnWu5ul8qhoWrNJzRVzka07ABTlD1zpG12
HDqHvT32kta6KMlWu/75Tqn3Sx5XjdPAVmspZFnQwX793PLeLRujD1K/6YpsTaNwT2GJAKIFJFPt
ZqtkEmE33VkITGsT0JHdEMwh/cHI9eckLHC7cQw21cLMDbZ/RlpHqc346mI9Rot70I3ENel8Jhea
njKt0dAk93w+xzPCmDGc7xs7R+RuN3ifKaoQN2LM14TQ5dWnLGouesTppV02PyHkfMy99qmKVHqa
S4VvOgnqLQB4dUb3/jqhJWBcRvSSQhBCeZJdPdonRCTY9wRWRPuwqFoeAOKHFA0008zOvngSM6sJ
kHi/jOCPs2QUW9ORd5Khx8WLCszQREr41Rzvw3xIP6PJyrEZwlnnnW7ht3XiLyWqu97ynxfg9ZFo
YVsswmvd/r5irzp0XjG9NT/VEhmOi7qUhOVrFdhPMnY7HgD5NujYcO6FeEMHqfXVCViXcfNiumhq
KHLM383KIK/QmKezhyAQI45LHEWIjTzG9AydzYYsYyTGjpk8zeGlvenNrrgoJNpA7y90CjDGSIxK
KK9w9AWMfYnlQXfKht9N2WNsztmeqBR0RwEDx1kDJgWkxyDFCdFwtvGpSbtxk/RYj0maA2l4HoLG
exiVZ0JBNRFx14l3SlsmeXQF1bOswgN0WkxEeDG/mk15lS7skLbJmluXDOetVY/2LXWGX8XVcJ/w
BFVRZrdG7D02hkF7OB57CBaVPiQCISRAnqvtTKYPocdt2vYvxcJauv3rKbkQxQhStkzXe/e5w8RD
MWZEmU/PhR9gFqZ6TBzmyuceYvWXFe03n+naVTcF/k4ih398xj+taEhK3X7i+nzMmdhye8R8Ror/
ySXbB6UkAKRFauOGK6XxTgTdX4qC3yyolumQM8uJhCr2x9r3088jPeHM1PDzMi/Dm6l+Hmcsvhbe
l4rYnN77aylmrRGt724vx2VctaDbWJ3E+s9/+sUcWyz6sDbzhyIPLlZMYKm+d0dl3lE05lSZDArj
LEbt4XrHdqEajoL2rMeSval0sVlkw4fFy/6WLbs+1feXZSlbsWETy2uK9Tn9dFlS03DJOgLLsnFI
rvD+aCuv4VXm3J/CISQnZAoBfqWMEKMoCPH9xR6T1x65gmNRRhjaX3ZHNVr0O9PxkDMiv4rOCpBB
FIyM1I+8tFWjNlWf6eqCoNGQMATtVkY9WKFKe/zLm/XbO82BiW6SY6PJeX+QM0blrrbtyu9R3nYd
X6/qiC1KHNs+BzhJCftoTkbC8NCNWFHK0NG7umdnL6zspu1n44CQC6NY0dd/WQmt32ypFl8YvUc2
J9N8fwoWuYJ/G3mVLyP5IElEpWNwtQGfM4RsUFEwoNkgcnLI6vXgmvx5a1yhgf961spTazPMwquk
3p3BCy+u25rJuU/Ub3BD5M0Wz6i88BQ0x6hjTmfLzJn5oFQxBAGHoTuRojQ2UJHpXu/IHYj+8hn+
eOvfv34uFaMiMJqjh/3ukmqPKHRYcUR7FnpEJtoeEk4MlBKeBw3tkzf33jUO7/pmcm9YTwrQYllw
EyUPTCuvbjEyuq/loQqs8xLiLBJA/TDj6fma9hxSyKK5dHKZr5WFH3/sn/om+MsH9NubStiA4zpg
Fa1/VUmcbYNh8JzKt6MVMMIinhALdlMwJ42z6qbsnW2I6HBLygQMjgJrixKwmUSD/CpoCEWC9vLw
v3jQKweSDZcEHPfHhvzTR00ENzColi+gcTG+GJAlQMR26Dgh+Phl10M5DLMY1QORBGPlrH1DRpKW
OdFUQ1Py0IxYjhdg+n++rt+tNfB8oVN6nnLppP661lRWSykPDQNEFk6hhH7FrmJ8mQ1UKHnzgjP1
UzC69eF//Kti7Z1aYC494Yl3TRSgzQ0DJwgH7KRPs8qsq6tSxmiZwVgdQfkd3BAK9zb9y7tt/WaP
ESYLkaA7Z2n9/ilkLOJGZYysQ+MrSFV5NStOQQpm/hlSBGKLvkkPHPNwYTGYFCmynKjtWRE5KIch
OlzL7Ezk6Dwfc6m/N2iu/nxnrN9swtQeHE1tV2Nqe98eaIjkHqapa3xM2fcB1Eis5JVBSqKpt+Ng
aj8f+vij3bYXTeYbumHWU1hFZKMMF4Rt8poq5xaZgncqC/q/rmiGfZmHMYYr9fXP1/qb6kTY8E05
rVoWCNN3+5TB6i07Nkk/S5UBO9s8gzDaz2V6HAfP/Usp9KOd/25ZojLwKBG0EkK/f1MHmURdl3Ke
abyow0c1N34xGmSd97dR4X6MU+POKx9GGu+HhXHziREu+F50gX/+o3800d9dh21yIc66YpvW+yOY
VGbbYcogVTkFTaAbdUbWdG5ghOyJQR8hgJmUarb9OQVDElHYIi2X3TnMerkP8Xb85b785gNe1zka
zYKGJL2MXz9gl1a/N4s08wEL4NEdlud6nGAYWNhftLpNQv1Nm2n6lw/4N28p5Fqa2xZzA2q2tcHy
02o2m3VXzGJm3LnkFNne8qBm+TrbFYw8fdd1rYQFRDafiXXiL9+w8++/2ObQQhONtV1Jds5ffzuP
Q7jJQHD8qJ4RPDB53dZ63M1zRBR7Nn/GaG8f4iX9arcAdJoFJ66TyPOUjSRUhZwPo6pND6ap+112
CE2yFjMQvkxsiMoTvFKcnM32WNUIDIC9m19DCy+6jbDuw5ySiNFmOKxz1Q7Pi8K5/M0BB6Aqemvh
6Ia+0WKST2oZ4BVs0j2qQTzAdqJuvDp4cRJS2ZhZbTL6CvcpXEu1GKimU1LDY7QuD3aS7dPKhL8v
nPraxmP1QlUniRzMTXhDgGwSdFtoz1Ebgpgfd1Uv3/78fv94f399v22WH0o1U5gskurdC1Xbc+vM
dP98Y1AvDbxranCIk5E2fLYv5G1t0d+bVrXLab5g+HkYCnhQZQyqwSuBhLetO2L3IWmorxcHNAzJ
gknrXUjevi8od0+pFZCggC2BOhZ/opg5YgCLCQ8kIV45f7Axeu2XSULyKvo7wk0xwcEv2eYW4rhM
01CLUP4ESM2AHUBdIKby1BMzA+yoacGfm2hQoxkArNMR12R8rm3buJbBeIO4fjmO6q/jLwgO/14K
3dUY6DIMNCWHy3c1k15EF4ShVRIERZHhxrq6zwjMLRd9zsf8UU9O/KG0CuMuBrjftHV1xhE2bDom
Z086+Dyje3WS1n1G2wo8gRSG7VQGJLv2UeDbo9XiTLhzcmmyutOgmAl7SLxzpCS+iZQDqR6d51QD
uTDC7BLG2DIHeV9+Ry5f3WU1WDAVmsM+bLI3RLk7O4d+41ZEKwmvuVRu4GvXcvd0DHAElXqXCVxj
oL+gz/T4pKObLJ7mC+ryL3JEwz2VnMYwUsmJFM5OJzdVVNPbz2yAcBaWuLn92Ohl2fdW+lSb2cep
BM4VKVIXTY7OpNGQSyDwhrvbsMkJL/GAhSKcbQ1nK3vjJai88BpU4z9hgUes6fUBuAAsNpuQS5AH
GPfScZX+YAasl++VAb5NmlDBihi5fhkAuxlV97qYkwMAHssWshm/TRAmj4n6AHE+2Q49L8hbgydl
F07NP3NmfAsawiGc4JhG2T+VG/0Dw6qBN9ugk6+BwhCLsxWGSEFPNqwaeKMI7sivdYXeskY1XWBx
z5GqBdZjQFohNDY4gGPwYAel2LBNk6VIWbPtTPnYO4SSZdl4n1cNfZVWPUkPG2c4LtF+iTD0dxpB
SL+4G/e7BLm3Z4RQ4nYBV4ZmYglbQsU659El3C/IvVvb65/x55EYrHuPupWGoGeDhipJcsfGGu9j
VR4HVjA8LVjhTG/8FLqwEyfve8TM6BqX4olGJn5RaLLBYuxaLwHVaiq5UwjEd8pUb/FA3mUJsJ4D
pAGRoY2Z1UixHU3q/MaowaHSBd5jXF+9UOQmReBQDUJYa730wCZxLeXgVD0M0XOyODdpVzYgD82d
he8Aa9dyFhP51a6HRJNu79YiPMWVuHC6pD73MPhoGcSbKhR7KJTjYZFWez9m97pJm+sUDt0p7NR1
TDB5ZKTd7Nq5OXmZI+5nR1+XMC/O7Rx6N0Y+F5sCGcE+Vz2igcg4l6Ws9oUs/TCy/pGIGa4imZP9
JGtnkxnJcJko99Cb67OVTBLRcv1igJ/YeygOVhQqHEpJSmUxWB/rziyAC+hdRCt/Z03jN1lWn2Bo
ORunw8vJyJCgJKxe22o2INvlPXTSOPLnCigfvqmqh5EcjxaN7rx+sxtxCWJ0h2b4ME6m4edhgpB8
Hpr9hBzejetb7X0RoH3oIXq3vN2kZnNK4IxIqnJnYtSTg3v0MkWcZPGG0rHbkg6GP6fo9sjR0VSj
eBWuAgzK0wwNsBuziwUVxNhsfwQJVaC6DtDyZclRy5qubNc4sCEHLFqRfVvW7X3S0J6RjSCevv/u
ejWio+m27ubP1qp7t5oOsVpYHsLxmTkjhsvkyZWVAkJwJWaVF3Dsw6PlxsMhCONok7doA/ABhgIA
cRSfxmz2hfiURrM84eYDRpX0mH45JFhx9C2fEXm6kow7TEwijQUul+AOajn/K96KcO5ZHaoW8DXJ
mC1Z87YLLw9s4v/h6DyWXEW2KPpFREDip5JAvryfELfL4CFJIDFf/5beoHtwu+OWShKZx+y9NrvB
fmN0vrE1SXrBITmcrR7aGNmJs9/0Z4u6znXI5CgrTLOr4T67Ze5faZUvjHjznWfx7ISD/1Bh5o3N
Or8fr96MkUdk67SzevNlKAZYUL5BmJgNBdixnH3SE4ntmslxxXx5LdvpQcjb13vtLyRr3pGK9GHP
AawJ4qR1FtkVVN2+G78tbwZaq92znI0LJRe8AFAdm+L2Ka36IbHXDzMgULNsiu/AuAFlneJIoNVj
RpxnZm8HI419P2+2GeQKX+L1EQZAnv9C2C7g7Kr/FF7LbdHXWaw1mOyCOn6LPRR5f9V/Lra4ED9V
IZOAp5U4KLSUAESSzFgSqI1QezbkRtMZHAD84YWX7dXDYRpxEaa7snfUycz0x1KTzErcnuvwaeVW
+xu67vcMy9CHmcPV9OAEJKGzZ3+9GWXT13XhUwfpipP9rl/Zt7Fjr8HZqxd012ezpPjRa/lTIFEX
N8da10piyFx9FBrEy4Af1lNowK0w+Jwckmts74VIxu3SWQ9oDQ/ZSOG+aAzkN2wt0/WNyTQgAyW9
adnZdPX3auYdcmwTdETbvrD6LnamdnlCS2qQghHOzpy81zAV+qBdmKsB0fT+7Zsn/ea0ygxSRF9f
dCe5EpbwGJL72DoSzNuIwNTM0Qn0JUgQbf8SQv7dOeM7FewLGCve+9s5B5ushQoIuZYbwwQKxPx8
2a+lOEARP/fDfARC8kFq/ZNDmwMK/TEbtcntlaMmRiSiyPZEZ5+9LKoFPeVtA0hB29s73SbEk9X2
u2uhKm5WYgeqbnqRY/1G8wLxMC/OucSp0Biv7YyKgQnzt2flhD8UCc5A9eK6fIaG3Xzl8HyU9K+s
uL4mOCoqZDNd88rlYp4DDvwJQzmxz9jc7LNaJsy8c/+VOP37YgRHo4cK0IfZ51pyyxQPBaKCjS3L
53mqAN1L8+j6xR0wMM+/3bF4gvuuidilY8675e123sGRczzlApeZF2scnr7EuTPkeBRLy34pspIG
n8ApmXCGT3dqXaH4Ofy0NKEQID1wU1sUO3ZQZXAkykNjWXhymXJ7FmPIpRgPTi+uXTu/jdb0ynPY
8Ztle63mi1E223o0H11rPfQw1YG5gwRK2z/MpFyyFHLS4qb0y01vFuMWx/seND7Hq62umWOTwJSW
W1FnOMom1ilLYuwdUb5lt5gjJlXetsMtJB3jMfUGErfq51ln7yMDWvwOmd5MrpiYCnVPYTOb216I
YBNY049T+ueOVFp3Tl9JtKj2S5WxztMj2ANymDeJB4wQLAPPPcEH3BXcFxmh7HN6c0dBetw6U/5j
zmygysSne1pOU3OzraGV3csWlXwwHY3KO4lBwiSYQDXIYKAYmP1Tqar9KMjVwT7gAYbK6k0BX7IZ
xu0Ii504SFryOgi+nPBVGkG59Z1b4pTwh32yZt02IZvRykCUqHdoMoTFznyM+fJOk/0EaCHZktKJ
fnpgGWzNc7otiS0ILdLAhqEmuLSv7nsPhHtdtufCX09BGjyU5ExPkqO3Lpb/hkpWx6yB1RZISGBr
r2GbFC1GUEEJ3nFHxO1aHQvp/0Kbr7bjkARor3GaNibFVunbWyg6x1YDVGkCjHApCAcXIftmZkMZ
A55osJGAO3fb3LqmQWFeFveV/fdd4E3XtlydyLxl82YLn5XXTHtQXTnm4Wj1EF1AMLCPpk1xULJP
shb09IYFlzKbyyjvjXY7e+iTodk+TDWEfPQ/+dGb7G15K3w7q8eyUy87YVasymcgkmlaPKhGtizq
pLXB8oMfhzoLtnlzhQpFsBDF1dAe6tDCtE5491xS4lCMER0iH5XwBrbtmAJcJZ4QQYE0lEkaCdlT
A3Th3huKXScpqduFCFogkvhEkJFXqmGKWfnnVoI0kSXL0sK8M5BhWhr3ZrIkI201WheHbttLH4Zu
hbbE4T0te/Qw6qwSHnUe2ybVXy5b9fPa3ibwA/dk2LNZhI7qeHo+TLb4gYyCn63YBdPQ46MB55nd
mi7dANxP7bulNH66OYnW1P6P9HpgH7Eywa7IoXnuK0TywmievKKOUURRVbtvJj0mDL5X7UyPQ75k
Uecax3GoPkP9rxgplAwlXzMxmxFnK7iXU7Hw2hi6QR7g8TDz7L5I5iMU6qifax5Kh9SKUgIEAzBd
K8jSPXy+B5H9mx0VQpoC71N65gufqQNJV6ZYFqaEum4C+9OAu6TbCnEvVSSm7ZDwUEZM1K5qFVcd
ZihQguCDp4cP5KxkdmrH5jyMirCEFsiYk2L8gnsFp5ATzLA3nTRfUEhSXRb210gQq91NH1WQPBW2
+zPC2yHRRO2E4mKaHfcnN20qEbxLI1hHD0vw2ka1Xx7aortPEfxtkqb5TAPCs3uHdHnvZt8nIXTN
vxOreeXtvJv+PwrpQRe2w13hkmPRrpzlXQPDgeDxTTj2DtCO4ppDatysCb7gbIBtAu7hLrPFI0aI
X+IxSVEPsyUSIYKtJH3QPWcZ4xmotlMEQOWXUTXrcs966wvn0UyNvZDUkZ4xPps1keaEvJDTlwPc
kKXJLC444W6khKQWgW6Q8PIYaGh5CgzjdWkJL/DvOwFqeQzwMqyuwLJyrxsW+M76AyfhZC75MdSD
vdMtYG9a/Zii4AqH3tiQOfC+AskzfPJ2lFv+l03u8zrBZll9RBqh/FlKYsZTz96SKMNgLPxMyEc5
YhgHr5+F5o5XXvPLPa12gP8lqOtbdzFFuiTUGUZz1zRrLOd1hFC9DzwOWB7o0uMPrTB7GoPyRiKn
WxgG7xcU6rqb/fJuxWe0zf31HGo33+adh1ud2Y6xGVEyM2AK7leveUYEdfTG/jex2CZWVnYl2eVv
dLADzwUy4vsQmzxTlI7ctbk5KZiWF1VhTRyRA5S2uhj0eqX2DkLW6wWCUxSyJ4oXTmV+dkpxGTpn
RIvN1ikKJln1nJ292Y3t3n1fU54TWXDvQdk7NhALMXCzubf2PmjdrbHRU//rjM4/u3LtSLrNqbLy
lyDkr26X9J2AFWdHni7l0tZWz0OCQx6wAcvSwnsHaHgyBveFNAvscozKNpZeEAwp79tY3R9yA51d
s5Swv33/t5AWrjTTICmiM3cqx5Kq+vCzAbcxAOv14PSaruhjXFtDzcS9Q2UpDUKysKwXVYWwiRN9
ShXFoB+0V8IqlgNxuO+Tz6Woqk+uy3hd22e4KOk0kyCUO+PGKShArH7E38VXSa5vLLjdHVM0mldO
k00r8ksoOZRI1+UYp68dCv2K57CjX1z+MdfN92m5xIQNzZsaRmO0eFszH55Aml9r15miiviVrSaa
49C57lNYjzurKZMdJ/ywLyk7MjkTYUNSTRn+62gjdynwnx2H06NMGSP4jJzkTJO25OkBuQbgTcMH
nzxPkZWydFZwhvLUes+xNMbeBVIh8ZA57bVfZt9e1v2ie1XsqyX1neJ6Hux4CMyXpQEhOzgCgcHS
LjuZNALO7ufUTRgv6Zr0TafG8KaPGbrAM8iKo1iI8jAqwl4L15WwhAsAjtlMhNKsCJzgd3LhTRAv
UTz5LL3vVtF8ADPyN+B7YVWZ7plLNuF8gfWY1+3RBG4gGyxsAMl+VxtaSEjvjFbdvueeQ25T7dKg
KuMBwdqtUKciCCgLMp3tAYhya6qeWBuKgJ6GaoeiYsJ75rpxYoj+HPQkSbrTnRtw9mYVhKWCuTA7
gOo9T8Y/7LIRocnz3sgFUMW8sOJwMpHBTcBJ2NrEDjO3tFid85inlKn+avBD1we4DcyxMeAtw3rV
GABJ6XEYm/KMWTL7sQhHQUVLM1jkuGdspD37cr7QBcmTdLqHaoWEmPb0a2Eg2jsbzq1Qbf+Ut996
gBThqIQwyibfrS4gqcyYDo1JCrljrEQWZ/qhbqrmiEkYBH3vPTcTPY9pwIhEfbr1cpdUyMKpzlXN
L5HQEBa+95wxOmICJaCp9mijXFszgqEPLLf1U+Y3DoWFJKexlMUxAfMdZSbf2RD42fMyjHtTzB4W
LKxK08xQjcgdgM3Gc843pLBsynw246gxKB8RB8FHORWC9TSya5Iwausny9P/utV6BJhJlrjVFvcm
pCMD2Mt+CPpu81Xl4ri467syDkF7ssDUvwb+gK+Sfi+uyIKhFVs3Dt8zGLnWI0leXwFnUVwutxja
oQd+fQue4OCSE9HevrWc+p6qJ/M/ky5/yXISTYCQEPHoh7tiwgeSp9zhiWrIQOrIh8J/0KxhvdUz
2Sa69u5wAzIITdQvuXYnGJBwSfKFa4ro0QT2N+EFkAM90qAiH+7yo9c7BwbR6UlQ3V2IO9Z6bKMu
GYGNqdRhrGt/GKaI8CTXl8nvWRWOxWdoAMZr1+UMNY25Gs0xD958N1UvOpyZqt6W3yClX1ffZKAc
HuuiQGg9eI/MrqsYvXR+I4nl+8VKXgl0ffOxNBBmzsDRGMkXUxbhJBb2X4j7W9euCNAEh++jK4qM
lnxXuFZXZFPWQSYyv8r8TjflAIKneEHpNUNKpJQIJBgwQcduh9a29PMizhaGsU7fzru+QljgpJhL
nP65ykNUdb4gtyS16WcaOuGQHruFcO9qbL/a64kgNrOHgAiloZ773UjgzxZhKBkeJi2CnYSK2aV8
kkuQRKMgxUtlyUSC6OCBpOneMzMu68SJR3/e4gNuD7ntETl1U066RXJSg2aGwVYiRV3dz4t9yUb0
EAypbyJCyzvMBV8Ols7hE0dwVJgJW20a2uOMabtwL1hkIVK3r4Zo7lsMxgiRP+GzJ8+AU8kaaIa7
eRjPqVPSVDK8tezx0kJ/o9FanGtGzjHhJ2lcdQQ4eNDqpgUBGkgxjoSwCuLcuc/r/IMWAM4GukmS
jWAES0nEAHlpqUgW1vxk5zHFYOMCJcUhvob9iEQQPeYbsLhvk6jurOAWOV/NJOxifnfRnZ44MU7s
1WD8ltbLuq4H9uMv5nDfZj15Zr7Yp/QtpT/Rj0GtSb1HqjJ8MKBrzoGqriYj3Tynu+XxDkvQiqgl
bSgM+bm5WSwbjwR0SxEh2BZZfxmy+WSWu0UyY1I9FZZEnLwrhPdRt8XyLEjGdgpmTV3zFqqB09ml
Tl+rNym0A2cLnbEF00w3aJ2INPEH3z75QfUhujleqF4Tm3wcAG2RvmHpqrE6DD4RiUOmEOg7/v1I
h+u3RpyYZnIJjD2bKouw5yXfOIa7z3HobEVb1QdrsRmVuVQzjr98KSvLoqIBnDST5yAEU3s3r6eI
QvC5G6mE52V40+0go9lk0OnZD511Rt34NRMSEvuVvk8+y9rB5YnaN7bGtXggzhxTfuX8dmjS2dFU
VHeB3Zw04yoDpeDW7MHGijAybb7VwiJ0ZuncAxlG205n6cEfebZDM32TLfOPXksVW90wHGRAkPMo
gmtYACocvGXlRCdEBaMWdxv7ajqxlDYEKlAxhYcu5UcE6/Tp9F5+Luog9rKCeaRi5bukK7FAosML
rd6WMerdfHzMW/9dZnwwydTeCy/RJwWLTs/+61IXDgpKW+6yNs+PfdftcI4QcZcJK4Jhs1MGxj27
y45g0s3I79uoGZE/2WHBuA+eUgnshZr1cUxWsW2N8WI6HRLJ2ijP9OP7sDKoeWpA9Lm7frE/j4A9
oMtOxDUV0C38jGIxGOSum1ouvmyNdRPctZqFtmj6E64n6nBNDvnUt0De3frc1EjlWVcS0ii3TQkO
IGjI1VKpit3eaeAmJEePommXhjQ6FOjmw4jd1oURQ6qFM53LcrCOJoyNbYCKIXbnALYAJi+kPTdU
Rj7/M6v6l+V2EJtq9Y63HbJfGOHVsxJ9qdiirApB1qqrf6O/WFeXKLm4A4i4cW55XHiBzL3HHqwe
rP6aT1l/VbXnwBlagP7CELLQLbsG8K/ZYmqXqw0qozRSecdcj4ayAxxNeDsFtage/bm7uJWMMyad
xDCkJx3edmEeY0lWL9Mp55fZZ477sHiKsMUenpfPF5FhSejBwoHAp3On39kNs3WP1mwY1wYgzk1k
O3KTUsS8hdf1RkO7Rb1E7rRsIH+STJ2MktSt5mFM5BgT+a4AWzBO10wQVx7lEoHSxqjtl75u/il/
JbpWTBRGpJ/wqbCd1PeTCu7dcXAiWGpHX3hZvKzYsqv8Ps0k2RdG+oGRrI2Jg2k3AdE0MaBEMibQ
rsEO/YPJ1uwq+Gq0IIyBM0EmWO1fcRImKIHRChhBO0dmNunLKqnAELReZrKj0aJk4E674SGwuU0n
MghYAVvx4EDghwRjE2VCibYq/xZy4nvR0EJrYH2Hsbpxn83ep210l8jyvOb+//8iA6O8T/dDBbAf
8XzH8b6CIpyspxTs1T38zQ82H/XVDZm4kV7gxpVJigVhoUzrbXOfG0Oz9SwXEL2HHQAbGavBlDKe
voA14xq8VOPAmqftzO3YhzuzGIix1xYW/JadOX2TWxuEVGYdC9DRSLYtlxFmgu9uZecLQZ2KiDA5
xF57GreKUEO/RTfJOkoJhoZ2W1tHVpY7w6/3YSvtI4XUlqQLL1ZkB5Nto7qYzxyyPeM5Y3Rfc7YB
rKmM53RI47pV9okdkXhVP06v2sjxyOCSlpFGuKJ6EZzaamANXs7XrljPVdiSoedkPtfdKh7MJfuq
CWSjZPPjxe/Hs8HBt0LIOEn/tsie3H5neu9817mbAnUQI1RrC8TSBg3BttpNdvs0mwFRtkqRw9ty
KSYdekvIHLxTjbG3q/DP7Al1IVFNt+MVD4t7SexHzfAP3gbj3yB08h34IbV3SExAEQEumWiZL2q1
y9pTLttKffMLJDuiww/TItVxKsc3ws6tU1GQz9DgUNMTsi7DpJhJndlh7tLZJ0Rgp1ISzukaIBxr
G3CxbmLiZbnRsI9QA3ZneAQy6iHOb5uCH8voJzfEpWAlIPP1EVT3n+AuIOopE7t6vnXV1ZmZ2pPT
ZTDJ+/ES5NaKodH5Yk+wTc1i2bk1DWsweW/enAEeIAi3GdLn1CfoOFWtiCe1nEi2I8q+HSK6UDxr
/lteL0yJtGPQ8nGirrYJkNt6mWQiotQJP9ALR10KKTsvWujDK78MIXcwKQwqTdWUiBFEnMvB4q8H
bj70kLEG9kBG5a+HYLTv6wyJpzWMBYN8hEewivgO2tDNQ/sn1dAIB4r/LOj8Xd16Hxbfus1CTQoQ
CKAOjdqGHGGQul5+NAmn2Bad/PT9l2pxKB6MZsVXYJyyLHz0qxFsNHR+tifJbiSMxy9w2aFZW7aq
vCHfqNqNonlusSP1QXeyRPiE4ASCY+jf9eOv3YY/gOCyzWelcGQWATxvSgNqh6uf13dmmzFAaVhR
VJwsNAxRWDgXZazvfHhgoufpQ6z5kyqJNS4YGW4WaS+bicovYyRTT+vJHLqnRrLXh1G9VTdHpt+V
b8qub4Gp4WnRRVza7Qft7kuRC9hDTiY2UhVw5Kon00v1YyVZy4pmP2HDIW6K/AHs27DCi8CP2INB
GKvo5huCbxI9BLtwpumADqhX87eYq7u+EzRnIkO8XjLptttIGkDv+5nXk4NovajBD6PWv+fVy1Xw
AFQH30/NU347oNkRXthHZVHvAMMGavPuTZggyeq7ZGx/3J7KsTPQcbWr+6pSQdJFYJ41BXq71nc6
d88iK/SzPeQPyfRYqJkYW2BCGyXXV12yItLd8thzbakMwVdfV1uZkB/eFpeG3S105BE8qw/2s8Ek
hVGcWXEfeR4/0B4mZuIVQaNSvCcevI7JD34UBBktxHhyBEA9KPdUEN10WnLzbbKn298OCArRQtQ6
yTkdqSeAqr3UmNgGnfibpiLlMlP5vrL//v/yePblBkgIED4jfBgbpBW3ZNaXGze5Tj2BjkfF4S38
R675c5fmbjz4j0s3xIYO+AYXTAuCqfi32itNSWOcTQMyeGcHrB8dae7BU3+yKWPBBACsS+DeFy8p
lpIoSwS7EoLUVuFFKDLolfE5pdW3OZMIjHf9w6xOFL2wVLGIY7bhqbLomtEiwJIMVujBGv3fAApq
BOPR+/ovgftztsmDsbvgcTEZ49ndeZp4eOpOk2DNhzvPHf2XfNU1MpnabIpN4rrNXknxWrKiZDGv
ZX21h/QzCWrcoKI4ZaTKN8bIxLhjJlL9s3R3hjXyK/LSPasp2zX4K0+kmYOVlME/5pgr0TCbwvlo
tBHGfQ3MZFX5E7OjnpECD4h0cpLLB/fMf7qNBBD5OCQwtAEWH4Zd25H5m+lOTBBHj0FPQZjsWp6K
fFZx41W/tu+ofX3LC4CZGNm3/eJqfcuA1b3rOg+8x0QT1c9TQkIlgWjFgKi5WmFEEsW596T13s75
65rm10QNvxkMn11gVr8stB5qd2Hf1zHZalsK5WpJ2Oo3z0YBr35xvQgS/y+pPvifmjbRsUOUKYhd
fWyk+QgS+5wGnuKyVy8o6F4x4GF3Uy7NK1Adc4ZFk7b/6qprI1s0L0w2NyMonjIhQAueT3MK6dnR
aH3k9cvMY8rS7YMT7UujKeK+8daN0QJ97CGKSp7XPM3+LOvLtGj3e87tDdNqQtDh+W20Ad7MJncJ
ydMi8GoB1OyuuV663dQ7LLKm+cNo9LVyIacm1V9BUhIdmRlNZSu2fZK+F8F6oxQSbOiBbtqEArVV
h2A+VdD2PJidQJrRgDaAOzu345k12dAWj0E9PvtuHnv2v44NxnkecUwHCHDCsNr00/DhALnkSSAk
ri0aZGGakRKLcCpYD5yZcxsYs8Kme1jLQ6lmvest3ms4vWSPkwDSs4esIfiuxfqZ+7f0FEc/rFSy
lZHpHfCAh64orDtXWMesFYd5oQcnMp5EP8qpk9udMWbCH+3wBoKixKleTOZuSduJJzd5hmbFMsr5
0NqAc/6sTdIXJWI0qrOdbSMVmRZz39ppR2hI/2QL1tMFCQUcVAGwhqwjK5Ct9TSESbzmWGdMWr3S
yFhL+8TbdriqZmzd2B5yHjKUaGNXI5wxjaurE0CNRUb3JZydPeAdnSgRgVpcCPrUrHPXJ8CxfDn4
NGms3rSDnqgKa32RkhwDO2Dnsg7EirkZirm0QRBE8KyfQSRB9xJlTbj1SnZ4Rm4QXpEi5AO/F5AV
AH6wxq28CZIQZUH3yQRhz7VqR2zmeZrKlWTmtf6XJN7Bvcl42vCtkCe/dpFdviyVRd7AYLukh2Wo
Otr8gL1j3fuFeG5a88yEdqvN+Z80BbKlvvwaZgQQ2UwpDq6D3Yk2nuUKfABU4CkAmtfOioLDq1/d
Dig/h0nUFTavRTi/IPqeXUXwmD/kXzYEuhwkyp7Ajxbpp9g7Dsj6oE8fta7elPQKkg86EH0Erm+H
YLzk6PaX1GByh8ArU8FOeaQVkwfLMhjeoeP232DJwdYw4ZcjKtnwwU04YeGbCYDygjdUDzsp85cB
cJYo1ZXpD995XUQ2rtrWDxwmee4YMcSoY0LOjg63HFQRfU929R0X+xmnNwMan13wLfGeK0Ntw7H7
XZwQUquor4OFGMYdbLBrHQTnDErm4gLLmuB+dRlru9zPyVds5lc1hTk4tDvDtd090neeiYp4jKYP
YUdwTIikVJFJ9xznmeI0MKnrMzBkhhp7IuMQ7Q0FuZIM7niC30nJA7hMtNk4kCW9NnHfOH8Tcrxi
0c/OwM2zLiUb4+HVJrnIrn10hMwIMJQwOr4JCu3t7R82XGoj3FCT9kV7GVrfJlamTveoAz00NgVX
AgpK/9ntMkSlXnFKF/UTDMm580L30M98e+qLTznOfdc9aGx/OxNvMrit+TmvrDvuyl0zoL71mWFn
9FR1XVztNfjIJuudEFeTUrCiRJD/iZm+cmDp2PXAjRPfu8Aqz2OuP6rVKwqYdot19qyIHjpZ84kH
Vm/Dgo/TMHDeZ5qT3Uq8L5GgenaOwnXuIJROefIo/AFBmM/AUxoGQw3/zbnFaYR99li5zJQXkVJr
vshuvZOFcQui28kivBsX+8kpEvQbXRIb2e3eGv1LVpUYemtuB/bjVY+bdYRhzElaogPJoVJ2DTIV
9VMhJ9yQFcop2nCWjJhkYwMMYeSG/hD5XrL17PQXUwimfnvooyqQr4WTEZfCGHUbtEO6z5l8C94V
LjPJY07kQp0QoJ5oaOVV9o283KOW77o4MKCtN0bw4xrI522IiXPOT+ehzo9C/PqlRYHVjGLzLy8H
+9jdsqCh6+bJd0OhHKiWct/0QA4C4YfwC3zaNSJJHJ3UPVM+5MYmrrRNWEBqHJmR6pDRvtmQJWf0
/Ikxsr3qBlIpbwBIp6qendRlygSRm0hWItEbE36/0Z/NgfDIme9DSViYk9118nadJuQ3TGyYzf7O
WbOb4nP+0vZyH7bOIfebuErGK0m1P5jmPTb/kM+nlNVAztwIm8CX9vWX07PE8evXivLk9pZMu7Ii
UWF1Xpae0Gftl/bGhMvHasF/UL2P0M5g+UN6F4ejeXUKOvAm0ViFLR3bRfjTLcQwdoKiEm0fzGEe
f8djsQXArXc/MonFrJPJfunNU5U6e6Zh6caEeyuQdFNcR3Mov9ysfPBtWtNqCb8LEg7wJ/ZzJNC2
I6iGs1Uv96lYX9HWLqDL65cFSWc3GjvXJzWbfZkNlYjvWsNoXVYEhcz70RXttmesSpjjjnL5Q1OM
M4Sc+EzJZfVcLx5ds9k2jM5jl3yWmm8j3rkLwMFrOwcWi7z0w8TiLw37x+rZ/JGInm7NkHgolsCy
nZ7tceay0PAa0TgMWn91JteNtM4eTHIXoTCjmO2gFBNygO6rEG+JI6OQtmijyvSxyjwDTrTiDdU2
GYmoqZaKoeHKOKdxF2JbF7USr8bv7CPr7NPyfiwYjAzD8LKUDD/hK+9v1foQALcWLexUiZ7JTd1X
h2AZzyqjrna/RcGueRwzZpjLg9dwbbsjhoGqGLgVyxpt3pw+kt7I/y27eyowIhEd+daNhE/N4/yu
Mvvbrob3rsQEIQxJanEY0sb1DQA+NnA4ORk1ivyallnLkmoluw50tkIvRbZi/6eqDldGMh3xslCQ
4BGNfbO6uLV3GAVy4IJl8yW5bd3wwEivOrLw4bzg/jqS0PvesFXddGqMZzRsnY0o32m9nzJk+mUM
/JEBWTPIlHVXhBrzxjB/9OsF81aOsm54nFZLACDwOZWY3C2djafHlTDD+/9y4BRbFWc56S8CfSHh
qz5nb1nusO7F7hIwwON6jTAKfEC/iWpVFrE5NvDBkUhtRGbFTQBxdpAM+jxnP63du1ai2dVorrLb
/K3UwbLHvrnVCfuJ5Y3PGzB1Iryd9jNcRGnz7RSuDbcbhNqCVDwOrOYijfHseAkITELS0Z7fzTma
XOKwlMSvb5O6FRNwhKJuj0uIpm0wz2a4HBobHfOglwsb7oYvnHq2STZEJmtRM6/1w9iWaotXTKNE
6SNLVVY0pwBB7ZUfzsloleN8mPkcgLnztjreGuxKnm2RBvAK+g5M86L9Xeau5Bi/B5k979sFUYkL
X3ha0NuZZfMlmhAELMUrLxaViqXzaIS9D9XZZEWG1yAJ9atR/xVBJ2LTN9/r1okIRAo3SVukcQoB
fyhKg3Gvcad7+5n81Nd6/b8pp5upKTXhFc5b2zH1DJX6A8W2bXw+H9pqsPrwfmwa0pmJwmFZugMD
ed6w8pZyw0hks3byb0yRTojiXIqVfLGJoY+1uBY7ZxVZYOGPiYksVd7Cb6wpW06gd//zdPVa1wKo
hzmd1Gv7Ap0b8XABMAYIN2WGhKe5qGRLbwyzwUfolwPaPDsawbue5ifRKnkp5k8SK9ddyuYOXLn1
OQi17mjtyq27Bv9pAseY8kgOMBcyuJsUOFBWVWx7JWI1iXuyMpZDNzi/jtmz4EWlG9szjOGuvkNR
PmCsnXF1tuszys0KUxcI0uG2QU8QXSQ24SBsgDwGl13u/q0GFW26lIJKqEXRKXZl6ZG0NCZxr8e/
mj3PoYTvgpDkfbCpaHH0nnTPQWnBj9n6ZnEiXcx6ogT+xlyREjoCPQZJB7SS3kBCV2VMBjcKi19U
h955rcNPoyy/S96QcTbqY2rZ/IU5M8NpBM+1DPZhSblzlJmO8TKGr+wcTub0XEyTxZlIO2E0H+3g
GJvMXNWWbCM8/NMDIWs20AREzj1zo7jFFkcMSxPlYwrXq29/CTxYdoUkL0Nho8pJO99W2udsqY8m
8Vd7qqbXvCYCkyHEbiAsQ3U0mbnxVZu73Fwhu8AZ3xvA94myJEFIgl4dXIc21/yA1/pB74s+p0uI
BUZocFgzgCQTg8Da7I5kJuCzQQi/o6r/IkXq01tvwOAKabhVVO+jKb2dV6eSIadhUMtwGUx2dzTm
8V0kDeq5hmBN4qtgIVH5e1mza+xHAuBvb5jzVs3Lf7SNCF97GcS85ReDkdfZtJ0/OrnYC9HDDSyl
JueiVa32+UB2+ehG+bBcvGz9mzxcG6Fbv/+PsTNbjhxJs/OrjNU9erA5Ftl0X8S+M0gGl8wbGJPJ
xOpY3bE9m+7mxeaL7JbUXZJJMitLKxqTTDICcPzLOd8pSkawuI9eQCOMJFACnPKhubeZBakke1b3
vKsS2Ru4CmpimA5CEYjXg5xaa77pyjPLeFnUJSkinv1esht1HRpfbbYvUaXfCeU6+QKSMja+LUqq
98iqvomoi+ACGssaHaKD1XQ543Ek+7gbVqmRrBPnw7bltEtm+/ugxdMwjgQPcU6RFkltCWN2NY/T
LkrMpzRQYl+PI3M8dRrYCy6wuJgQekjDqLsHs5oM+Cvsh8hrbnna+jk6rDw71OZ4s+4JklZkvfpp
u+wUv/7oYZtiA3FjerqtO9bWRt9Ei7QX+6QmlGTSchGMSG+cuG0PvlO9eHm3A38BergIER0ce8c+
Y3FtCAoBUEvqPJtSJz+0gJq7gV2GZwE8ZmCQoejEgbAX9fyzKO53FU6QitBlfiCtdsoevhfxDRbT
pxt0GGd6lS0x7B5ck3lZgnjopE0Z3Z8DMV6h7mIElwTNK+llSFNJh/wJQVAhyOWM0sfWEWczMwqs
MEyKrARuFQlNLEgmM103Dq86OyRvFZbVVw/y7lbOcNrmhqmA7/asdFMfaeowbxufu4+0yX47tt9H
DTAZGTdSJjKe78TJiZQMiydewCUKwPGlDPQ5XGmTEnaIdLB34ekcJXutPJqjI6mHkJSIbWTysWhc
MMfWWHVLt1HzycnjVQW0aY1f+KcfDAEA7eTcx+zs2yoUa82YGDbOyCrJKFld4ibDeTQPdMbB5+C0
ztrLzXPA7mSRQHldCiJPEcHHPFR5/JJtEBOwoyXQSRVhPJOAVhv/bCbk2amMqBx07OYR5djOJOIo
m0K5nwzxZUWUTIXL+Zw6dNKqWCAkStZMSVt2E+i6cxmTg9AUQAdwDCW1QYMVt8vZJ04nsh2DYsMl
kC0Kr4Ujvon0PtuTF1WjW/Zr9x0R5a+YzTTbJk7tXmJ/Yp267aCsMGdGUdb61qaOEWQwNzL03O6q
cd4A7xAnPJpPzb04RMXxfahqeD5QDFkny2P9pHUX7+X9chG5eckVD7zcoih0B8K7CnNESBlaqwEy
AYxGeY5cHjfkqwVNSrYQft1qestjsqc1uWhbe0rfq8IhHGIc0Xg15rk2e5K9Y593LXykgsBHC21E
tzyP/THD2yHxGlbdDjNUz3Cr3FOJ0yF040fpZks/Q4rO/PEQdeKG48ldu4V8jP3hXd2DlhmllQvD
VTxnJfFdZbgpDCRAnelQtXUdw5RbLS5AdV6hlNPC3anrijWvU16KCZ84+m96FYM1NaEdrPmt5D2x
bVAdrCFL5P8rMwBTn37rBkw+48g1jvwjeshV+0J672Ofe4IgYonf7Nz4wbnLf/Q1LhKBokF18qG2
kwsuXszVgWmumj4PDwgHODqyvVS84Gnhf9qo/BkpTCwxh6RdVrXLpNcbFpRmZAwKQtFqjzzArbLd
HRoowGDe9ECIm1gQePCjsxgLAg1IGcoQIZEkzyU3xKrMbMlgiATuoXKJaxPEsDHZFzNofpH6T5Oa
3kOEsEtIpsVysMv1oJozsnKMzCkpr8FsM4S0oyMCfHPdlY7Jspzb3/SxodZIlIvkR6QNni/cTtiy
eesQyGaryW8fKBW/Sicp9ql60zY+ztFh0kJPf9/EfpMptmuCnmHH688ePW1uDFTI/rdiHD/DuoZQ
K63dRKKimTKHRs4kKEGKrzEkB/q3RqkqCYoyAG/a/daeo7VyMxi2zH47bkumgv2125mJIRdpo1/i
RsJBpM9y+geD1k6M/oMdd/uBHvEuXH/k4fUoIw/PdLJJlEIBT1VMa+xJuuIGUK+w421ZYpdX8zfQ
QFwc/HI0I7dBpJeitkE5ecabZ++rmr1s5CJ5qRz5K09npC16Ovdd2B4tZ/zsrXxPIEfFpFl9jQU5
ZpPD3GkuPrGGSILCeDtKyRLftSQBM9qDwRT2JKny2o5nA/k6/3QIXD3lSUR7XcqAgacho1XpP9N4
EEuZQajwZvxgYXzNhCWWCDOYC93NARzZ6Sh2omEDVcjygTysazEKc+d3P3HZRvy6pKDrtanfYUog
hDF5+nH2I87jL5l+cxq65NkwqZlbjjg/H9JVrHGFOAyuenKdJ1czOjB+EM72bkjGB2k63poQ2LAp
vqeu/1SikWehiL5eTl9S00KL4uiRwC7oifpyhe2bCw8j/qIxk28ue8WFrVs8Ri7Ov8Q5xkTw0fN+
80Lvqj0PpGC4n7z45zzRHjOJFaVsl1GeHb3QX7Zj/uRUiVrbjUfzTWaGN1w9rzlE+HsW90uHidmw
LUKkaw7XMXPT1WgonxADgxmFJg++UlGDXHr66Ta2iToL9W2SHlVct2SA8GXe+IMJ96LR+SuKspw1
Q/pLJ6QimDMiY5Hs2xhh7ZQ+4G1l483YL45gKkkSlujYjQkhuhtsTek/KZS5G8cGHdjcFSAIQO14
Jk9iGhZ2L38OEWGRtSxZP7tJi65gg+vDGt55bhACoJjz41NI3KHZmCjmGav/wr/9yzK2tWMihfXu
EjpSuhBALqax/I7P6HH0mJNHSGKG6tZEnrdMnPteqsWz0hh+jiYVb3BoIBWyq+6ragdrhbhlZ1Im
rmxoxHDG7zlX2fTU7HHi9aBFZ0RcofXsxPVL8dF7dbysKiagouMY61uSkDQjqWLyL1Y8kCngRI/T
VL6TVPbAVdSvaF/luqYJ1SFRwCHJi4s+bnAZlN2ittnnDrMi5h2dAZPNjOsEacR4l34kVrX3TP8r
H5E61j0nKNnRm0IHmzsXBFNtQ/OsE9T8yUdK0NkyDKZ+WQ6PQ9gmK6qRS1MZ38bG+wrTHEBARd7T
7BPGYJuPrTdj5q31qvHcTZvwcsxYceLGYpo06PXQoQqf7QXpfUq7BDFHj1HFS9hzq04Jx6jVVPtA
jZcRkyJvVVieaQF7Vh8AmbAAj5qd9D0Rwx9+RqKhodBtwK99NlrjNnZRvknGGftffTVFwo7GYBiU
he9pWrXHETV61rGAVC19ovlBNOFXErDwIvTKtOBKzh8TDitNXpviiulhEtC5igRfcsuTiGswbLjD
C2cIYaIFqNa8CazAZ8bocDE1ySvmVuaTbODv/7Tv2a916Z8G0fnridNgOcbhdYAOiPRq7ye0BASN
3N0F4ZEnGym3MvnhBNgPwIvEDsIfToRjl8t6Iwq2uTZRoKIlgaIzL5rcFshBLz7wUuTrHZ4XhuCs
CJlid2hEfVP9yOg5cZm8+CZcvlbYrxA/d7mt1KpQQHt5Q2acl5tW8VvS3u3wFS/4vYe1yPszGpvm
70SUTuxazfrfDXIQf81L3VvNqsLDQl05voHV5bUgyRCJwVI21Ar9oB6Drk7W7p0YIu8zJrukfQkU
2Ttky8bMwvD5xTjcJVGPTLhWMEkfK2cUq4qA6UVnqZiCJnyXDNwWgcgIesu2rO/TLdpUcB34TBFG
2csA4eVEI0509LWwyVsEZwIlqjrbdforr6YvZPsX6WLyIRgYxXh3Ub1+KrqM8F6PQgvXXMj9vHBs
Sy5c/NzIle63O8LlId3UfkFb6qhmza+H6UQgSCOzc3amczOFh8CU9ZaBDpTuRRTM66iKv6aIvbAf
j69umqyqFv+iRDUwTBlxGsW1cIGiBv0FVf0K7eNDarRvufC3cSWLLf4U1nEOP39HQUv7km5NB3BP
n+8co0Z63lVi3flYRZq8RCQsPtjqKMhJNsu3oWjXPlKkdMrUqpmqcNfbFC2wIPGBWRFYzhSHjCfg
AEtpkLJl+2BXyJMuHZiftsjWSfOz9+aPgJ11W2ZflmO3C9oeBEICxFjQcG9AJqPYa/FyTH6ybAeV
rKGGhD5vhoVcd0X3LgFz0QbUwv2yyOBikeG9exNGWpR37dbEwnip0Lp7hU+caBgQhAgUWxpxuHfi
kh1xgSxo6uZoX+j80mCBXbE1O3UcXbFlkAdc24i4COw7DK3bPyVECuNTLhlh5uHaaMxuCztkXzew
C8K6CVdk7z2wXzNe50Ey2mzkm5L9/OIg7OHIkKlDGVzbw9pgjLaxO/WWZtnBSGX0TnojfIdtriP3
MB2CYpU/t47TfhRZcE21zI7Rjx7aBY5lrKHIZaz9IFg3u8bDCMq4lgZiojIq1hh7Nqi04pNuwqUC
YXBwO2EhD0msdSmyS6VlAUOBlVyC1xYczVui4SjzwpN64xkPjmDSbVXlQ+yAnwt0nyxhucstI6U5
b9l6pTyBihmNBMGWKFk9BxJvjDrcsuo97vQfaPZDfibxQq8OUYZVc94QP9o42t1n4tGyRH2KMYet
NERygGlBdhRecVOCFn1Ety+r/AFcPh+M41NL5u6NzASPZHV0PyBOkeqnXnf0E+9s0vmcEF4tKxEb
5yKk5mF06hzbhkTbWv9wIEWPERa04J5f1/bSvLQ2BSiCJx6KMcZ8PAz5EpnxfLZNWop7AKYeHu8I
mzxz32ZwwM+MCLAoD+GJjCqudtfY4jBNV62PLcpQ+bhN2ECPtj0vJyXVqbLcz3iQ7s5wCH9TVeSe
KhRACxm4V6eFmvKWeHH3yDIlWTd20a9JUoDxos3iOUEyX+YCU0Ialk8jbXFTgLYQlhce7ZFdqt+M
vARdlxwrS3KSDreULuahmH33gonhYOjwNnMbHmdGbWTn7go22dCF0UTrCJ0x7kp9bfEXYw1jcYUx
6YO0ywdX9CNQ3UGuBonE5w66hD4UrfyOgQnyb5YtrnPxCqehDGG2hQbogqQiYgIVfQb6u2g4HYxQ
HSr6yEXV1eHeJMGRJDeOt7wq2Lt73XApPXFL2zI6SSvtln6cfGsz1kNA+enZZrBYkx/wPTuXoVqH
ZLNrxbYTDCYSGPhsIad38CTXMNXFMVRq6UQMcozLgDu4yq1ha0VIL90i++zl/KhlM5+yinNepdIj
4c5Zp0ip2xHMUxJwSdqGP+1jj9APFrfA134B0GoOXslsV1Mpbq1qlCjxx/e2irIHgV9tMwqC6qEg
FcHaCUq1wz2L5tn2myf6VuauLgTGzix/wCcZOJ7D4LKZDZMgeCzLJSSnzC2dJUShbitDfQdLh5j7
7He4Ua+RjQqkN93TwHtxjWTEuCKxSjLx7u6HgBM2SmN3HTcnbntScrFQTKNxDUsMWWbXHvs8uVCF
RRfyHFNwAicYYfkxpdjm/fV2WGBXlpl8j4biOdYYisBdQ7gQRGTI3vllFnQiqalfHbPtj4n1riZL
wtQa9FvugFfIzQhrLxN5P6InMW11BtC6LvEbL1G4qb0XZvRnVX0oK6HPvXLHR1Em1DOgvZKRcrwN
6TJxzrKrrwcIDQQ8LkrT7U997ZNORe1jDUH3hAV9j3bqYDPjdGar+m4m09L/5gefeI/cB9OASgA5
ztr1Q5Y/MGDMoFOuRdqGbL1H7tRS/AQW3exCAg8xNcqnSJTlaUB0A0OiWUpGm6+hUYOA64x55Vf5
tBXD7D8EJhckDBgL4Mw8rvq2++pd642FO7mqRVutrIApeyruwvgModeMIrtG4hJMdfyA3Oynikpr
a3v5uVZz/OBPP1sCqx8NgoNLnTh0v8wZkkpbx9Yg50dSAi9mefd0VdUjw8Gfk3SKp9GI6dLCqcdY
NCButjdGHuOXUtmtDqG0NGGHINwAG8CzkyfOocy/5JxnOwq/DDugUV7y+RjfHa2BUAhhqH8XpRMP
lzCrj7nRv7LO6ndp4G7NTIYH++5hDJGI07FlS6cguzwH1Kgo6houue2vnCDysnWYAGY/624Yjp6Z
UhKrwN9WEaO9xDGGB9kkv0yvVedBOOYNwgP+k9lhGh7bu3tKyl5AOlowuqRe9FpWjI6c9pYBv2sy
Z+sS0y31osAgyL505UXIZV0EMMucof6qz1znwatXeuqTp8kvn/DHIBxFzUxJnm8JqaG8/vtQk2Hf
XZBqdTE23TZaWDY7b4ZTF8yHchMEsDuBCwwENhgv6X2VOgdNiw6OZ5lSrnlSwUPng3KBNAVdNH1U
fh8+/L5WLICt+99OTqGJb86MF7vjf0BqfPBE2kBMCZalZ5CTm+Q/bIezylKW3tupPxxMBx1lkgxM
5iuUpVOCPNbhKRTGxR7RN1Ge7nzfXY3TgVyQTYzWCZ2P81phf5rNuwAFwuazRlTd985TPPn2J6VR
bdf9wa3JOjFhiYGI49qe3XD+AI95T0WINbt9+dWFWPLbHsCQ11rtYzFlr81ckoxHRmfBZn7p1fpb
5oxvmY5wQlb+8xAk4jDPSBO84RMl4g9wUKQksmNZoHDP11lhdXtC4nazJcUBv7K1VYPzbcxaLH1+
daBimFdRbT4PGpOf1Yjq5AeMXq3BVuvAjd/skSwep2KAZEvWVhKrFImQjEryoVtSbXYLlTNGmQl/
32aJEcBZqW9JX6NIrcjpTTLZoh+bwuPvPzClrocK+rIdxs5Lqxno5UWfnmRUHerCxjNooMOQc0Sg
9UhygGl2Nf9K7e1zg31clLloTZWNtFGF46G39jbqlF3kpazv7jwUM8TLWkFmQUPMhBb+P3mTY/Li
FRmazDG96k5ZpDURZMjG930shmDrBj+Vx6MF9QrYPDu8hkMrMBWQd9UwB51K5YFDwizT8HW7vEyf
VWHU5F/k36ZWG9em5vCMxuik+/LZi+a7MHd0iaNJFVuzawo6LU7m/Gir8jMIRnNfWjEIFeaufdfv
uhD4QNbDxHNiJvJly0KPmKdtyHT5MnV2gyovGI+eYoXl9vGxS9BeN8oqDr3d/OLM1kWfv7i6Sjbl
SH+i3PAwxtaXG6K0Z8UkllFYq7WrRsat1WWMgv6aow/Fmb1twozN9IRnF0Yhohbk/jE5BbukEd8j
FUuG1aZ5TpBfk0+zsQp8r4FAcIJgOymA/mPRCifIfi0Z62ldHhFHBbzhD7kZrsYx+a4s/83wWcIQ
WYJHMaaoV3HQPBBJ+Aawjw5BbMhh63/4ITocNC3FTWL1pPG14oNnVqdM00zEnfQeXXVgu4zBrs1O
Uvef3jB8lAWgUCbJwxW199ir/jZQz05NOw6YKq2brkuP4DLhnPTQH7MO3TyBQQOQGe3civ7QMKZG
q9Ahs7KG+YHcUFaoDYW3cFMQhVZrr/wIpjQGSXT5o+k9lHirliNuk6zPyYdubANdqhccaUh/WKBG
hkqH+3Js6Mm1cQ+XMZKPLkApg06N+z3xzx2yLBA73xMZvZZKtVtXB/2+EKwCLd9D+x8ADi8cTh4v
JL5o9LcjOlC0VM093zlfKOfRnGbQ7kSW7oPW87bdVK7VpMSqZ2B5GXLnKofUfQZ+zzp2mE9V3FEW
znvZ+P6KTPTxqkRAvDFgRAQOSLj8/LtDrXCZSWKhqhP6VcBRxkUBl6jjIbxA8PQwmEh3SXfkHO/7
4RDgB6OWig+hlWyAw1yHIUFQkk0XFsJMhVqcLUbktSeWa4fWMzxyy0VzCBpooraQcpmbtLfpRKGK
Z6Q56Sytto7FP+vWFlPXrilOYD3iBWAnuYWegIhmdOorsLTmOua4a/3YfrY0sg43w/mgyeY9Qr/j
6TlNDmqE3DyiadTANa1r31eS9OfHnHz0Y0ysLitUfV/gq63pynFhzKVCuHzzEzLuVI4Oyy+876LK
8Hxl3YFguNXEsH3v4YGYZSaPtMJcLmbxZvowAkSe70D6l8jhWQrciwdvLg+08uaeJCxn42r5IS1R
nDzhWHtjsLb9wIYT5BILSG8kn6jGf4azc1wUJQoZJzxpDV9OqOiShtx4iDyI28Mfd6ahClZtGGvW
Dda8qh3CCGmkcAo2NBfK/9BO+sxoSG/mRC1b1k9nLK2PwjWrG2UlblrrhDQGEUVNPG1X6no3qvql
1AROeVPIiWdFyTGp6p8ppnhoPBA0+hFDRe74jwwM4oP0zG9sEZikmskpIx315tnYBpDFE3o/7ApD
HmTf0ArF9WWKrEvQKe9zyk8FSlY7n1kox2dXqu7Yz+qKMRs6xGC/MQvclQy6cjyezP8B+rae2I/+
8EAIzLFqsv08hc2WWGa9xHvo00EcHbahXCjEfJtWv8tsSz9KilTlW89d0YuDNeV7R9PEWIOD4T2J
TzIX4Pt6qgw5yu7RQ3qAj10j04gw79UhTAQjXGvOCLBS4XT+/Ydj5wbx573aufnOkwDbRg/aEyDj
5CBkzL0qGbtkyUDMfQvmottXGZFrZmtNZy82M9zLaUMvyOqgaZBFRc50wjq+tXPkaoEXT5fCMfu9
xQvsolvEtyS4le0qPf/+I2rbbVR4w55CRJ6yckYJlWGJx2NJ1kLm76XEby8nOS0DHY+M3osr9obo
qDP9Ynqdc4rS/jyRo7dzGdXuyIP6Zbqdvy1G8PizgaVTmVnzyuCWB6F/1HEdfte6mRYxX5H68hip
u7CYDezmnn8IgRlqcQ0VfGyoLIf7sBlAwRoNKJN5N7BOnSBfcCrqg13LltEwfFQXezieLICIBsUm
HulhmbI3TNrpFCG16IeYIHFCS+HkVOE2LGHoRHF4c2GtPueGtcYN/o5sAAQpzqtDG4A58RcEXpAr
bjDdGYLAXkwzOR4RglAOH/p2726K791DX0T5kzU65LSzrGfgBfjABWI4Cf46FXnMpNkhCqUhgxdv
Q7Iac/fmVd5twpe9TCY3PqT35t8cqmPYWilgAtPaSBfvtC3reBWM7TH0hipeQFxLk0MmSStdlJB9
/AK6Xep35p6ytVndlaCinNezcG9zOEzPwUSfzC7Zu/od5nsygfcRSuWtDsbpvTPzG3R069Gzj1h6
ukPUwB5l+tfsco8DKqnHfum2qMd4No1I0CzszB5xyAyHY6xWwLrJcsbnY6FtGXluooch+YThxFVJ
XEirOkgvshmT527QAwg4UL+dM6E8DpHpMi39Scdv7UITS08ndLmym+yF4T+KO1no1xq10ZlvsbNF
9QuHW74B6HYXHFTjpSgfGDA3K4jc3EhZP7cr7ZlIcL27C0QU3cIZYAwgRzpMTYop0r17AjCPb8yJ
9Uw/R29DcU98bRLA/hInqd3xh+n74xuNLt+wWie9q7Z2Nsqby0ppSLi0KpMXN9dse4raR8EZZ7B4
tAWr9Z7gVeHEigNVnakBELNv20qhyQC4gsC9n7/3k4tlrb/NFgl7CfO9E3nRXEATWpYMcXPEHntN
hA65mJPKV2Ui4qWGOXmIiphc0BE2AlbawxxhPERyTj5b1OKlDR+nxLG+1fWm6732ezgPLQ4Gk1Q2
p+q+t4C2Ahz3vgWdJgPatkwysEWxM474Wi3xHRM7GMQ+eDRnKEz2DEZp1CljKlHZhKp4CWKw2nvH
f9bkbfMNEK7eCx9uykjskkPLwaPWn2kGGqTlAWsJbXH7KWOkKqujL5sQMR8uOxOB0dsXiY8qviiu
UynrB5D95mMcuxvGKJtQRPUtHhRd91131qC7zRo/ezKwTJR2lMHkYlurbgj+7G8Q7I+s3P2bJY1X
V5tvoW10VyRM0FPw/JSd7e9VhbLUisLsWHfAO2NBwKwYm/NcOMbLXQS3VG7w1U6+eQ7DXq+yUpB0
ZlnACQf9LPGYUI/y1Jsy45KmCYdEl53GIcNpihj8Epg8Fq2gRc03YydzccvPn8K2raUFM+nb0OK3
TnkOpXkFZ4lgxnULbmCJ0QKlRRZNrzaEEVRRnWElD7//CKfwNbLQBLOBNVe2SZYSD9edgaKVSiZY
gRZks4V04ZCzQHiIQHuTiBvth4HEAtxNGYoH1BAGa+B13efDngDbfcAG6om7ggkJzRPrIhbuVYiA
kBX+VjnwDg3N/dHTCe69CfqM3X+hUOqe6wROH/umQ+ym9sod6uYbKQbs7AIfLJ2yqRDxOTWDDg5d
OhuAqL+0L4ofaZKS+XlHHfnaGXYecQ+buspwb3ZGs06N+idjju4w5EG9RrvXX2MwRWuBaWuLDgTL
f25XL1z+8HjFbXKksR49bsZR65H7PMn3VlG5jxYOokVmEw6O4Mg+28CWercKj2ZwcNzJObNnrU+z
Pe3CVCDLCniGxoZzThz1IciBuLE/w93STKdpLsOVM1nhnrYSW+3o/Zgy39mY8fDkD7xsttcwLJQY
a/1e//DuA522BAARZMQCiAlsnA8LZKkaOV47/+zYsjn2qKRRs1I5JEzZkPu8UEh/Spw021ZSJUJc
sNjEPqSNC8gNdNDKbs0Ht2EsTdHAlpaIQPWhvlIxICin2Xv09bj3WE6fe8BEC7O7VokNS8nw0F5Y
8K66Ln2EJDHt7LpEC4QbmEb1Yk0xVLCuoRsRJMlZgKaqJPwSbuk99RzCCMbYPiLpWZhtBLqJsnMz
m6q/pHY3HK0+uZZV9rOI4a5PbkCFQseMRXBCONCa6ww56Eo46V5WNZP7rOMhjCrAaVw2qGOwRS85
oCYtSOybZbypUr0juhIFnpMV0+Y3hx8/V3NSsInYw2HlRLNwqAPiRqeIBhC/5FOpsxdhjuEtRB7K
aL51KZc7zTbfNhFQWIjXIF+iDxmZrK0wjN31adi4/TaxryhhdpyuyarjIwbh9S+wL9lRIUdZeNpO
bsySLLz14BNNK78EvojouxK5we++1uzhftc4gQ1AgHg91m7m7ByNtkH9dP8/4L1veuiy3Wb2OdEH
C7i1YfC8MguQGBpL5MGkbKdoiNgS4V3sU/QstmAtkUegbkPYdVZbnXGUdIfQsXk7zT3UBPlkOxWx
HK56sEGEYrDD1zo76U6bzaX+1dfZDzXCS/bdBIGR1R6NfsJazo9yKL1+w/R2F9dG9y56pHTG7ED9
F5ymdazLg5bl2q50f02G1MDjn2EeR42TOjAwjfkw2zBowqTyl1Y9R4cqYp7bueBoiAKbD7H2MbnO
TH1VkDGzbJkGZ9jpbGqEj7JFaqLG6oMVQnlCodJsDAajp5Tb5piZptjYfVs/YUHfB7L5ocCzfDby
nHPk30zTewS5mj6MVvQ9Qgm6J+jizahqhXNJdfsMdP+q7+EipG3rM5OAiyBas7toK2wefdv5iYLd
uplRtydcpNo4ZeOt00oFt/5rmoW385MiXVhG+VKVen5BdoBzrFLn2cirjdfN8f8jYOX/kMjjCxot
jxRxh5ik8E9ZJ7x4hmkGQbkTNvbAxr2z4GqG93lrN6tGTW/BHEOPduMnnPpUjXP3nlEPL/W9SA0x
ApxomtmC14UPNAwzoEZ101twVTjbf4d3/Pvn+N/ir+r695iO7m//wcefVU1bESfqTx/+7VZJ/vuP
+9f8z7/zr1/xt3P62VZd9Uv9X//W9qu6fDBB/PNf+pfvzL/+j59u9aE+/uWDdalSNT1qHrtPX50u
1O+fgt/j/jf/fz/5b1+/v8ttqr/++scnKFN1/24kkJd//ONT+59//cN2SCn593/+/v/45P0X+Osf
t//8723+lf5vX/H10am//uG6fwkcMk98zyWl1AwEYTfD1/0ztviL5zs+b7oXkl/q32M/yqpVCV9k
/4UkIoG723KFMP2AWLmu0vdPOeIv9/gmSOAcMn/8jx/qX968//Vm/lup5ZWkTdX99Q/xp1QR23V8
kmdc5IiusFHg/+nKg1bca9/B29OyadtqijJ/Uv6hiDxkuH5qqnVa5/VHJ3rUHkVY+5hKXMbePc5k
pK/xZs7M/tlFBUR5Zu6L4KVKL4k7t6e0zsZDIGqcmq010nzmGQQNk9n26Lrs8vHAhmo4NgY5GUHB
QNbqBshpWEypFcmbNSV0p4CYmMXc2gw/1Hht/Xg6s2UmZEIy4iE1ga2pEkAz+CSWwUUhZ7q7qvkF
JLt6TI3CWGCv25FDmh0xOPS7KRTBui/8dRi31HEpZEgji4DmmCb6+fz8T5fAP17tf351bfN3ltY/
Rd3w+gYesxjT8iw3BEf4pyShXHdMWBvRL2UJJhQuKSjBvIvYH9vRxQmIKoH8ksJVHH6kIgaF1nv2
S9IPP6CzUiR4xbOtEEO1Q5pca6TfW7uRbMMynsEkRTN26HLge7N9+v2FnFburYnPdls6L6P9CmtJ
HdMR1m4dps4bwfLXcm6bx3piDDyOkKx4sez976/9/aEMS2YF3aZzg/ER6xk2+Gq8/x9yGLJmxbHI
04PHKXrL61ecy/TMBUwUy43TZ7fO8XKgiXQYwD+IjaaLBgdZv0k3ys9JjFzLRHa46mwUXOHcm7tQ
IWOxQVW+OhOBAhOYpI07ae8FeeSIuuaUiGKjHce/eKK7K9q7nuxXF4p/ihJ3Y97lHTj037H3MmAX
92+rwhT9Z3CwdYA5CdwKAsGEooY3d1s1bSU3gxtNq4bGY66H/k3QXy4Hx07h6vNhFY0PLc6HRyfB
DOU6I2ic2jTOjSCuNEwkXVnYIa/jlIbBn+wSJtr72amqbczo6v7LznjoLhnJvmWg4HH4Ce8ryhjB
tv1Q9i7XedYgAG7AoA9k77DNbZsdJ5uHdIlVtmHqXQntDA7OZOQFD0HTwbWxGcTUHVPkVNK3eNE8
Fgz/Rdh57TaurVv6VRp93RMgORlvlbNlOfuGsF1Vk5mTOTx9f6p9gN6rD3A2sKBVrihLIucfxvhG
MzsDG1gnvLLhWWoiPs5EfnxoQnNOtN4SzpBjbWFIAzo1PEiHsUUSc+F5Bj0hb+Vsu+3KMzhASiV+
D1P6Qhe4Rxsw7ojnpTQV0juP5vhk+fD2XLgZqDd5mLE1MhGCrGp648WOknTf1lV5DiLlnIZu41Ta
vhBKPJzaBu27ZkQytFm7ZoQmzoBxMDmXlV3ukKF/jWI6FZH098jKvHMrIiyMLWv1aUzsm2372Pxg
UP39SmR9tB99mxCmCKuBjfqemIQEvLoDXZCEcP3hdAMdE4Kfc53JiwKCPPtlfZFkTTyQA/XUTyK7
oGlGWRyXQNPGHxlZzQP548taS31uqvGUDHV17swmJ7UedmYEIg3vbIAk3+7sk4qcX71Ry2PpZm9I
c4yzpOWi3dSnyu6fclMFT2mqGZLXvywdtNvYrJGcQDJ8mFR18/30qxpd7yp8nsToTv2n8nwCQFAB
OiArNFXGzWITiH8C1+f0+37SO1UQPdkzoYAJB8yp74OX3gvqV8Kc4o1TyviIIyyCrRI8DZWMoK7q
F1MPNwhvi1D35dm/PyjEX0cbPIBn5eVFB+yyWYeiUPZ7doj+UKI7L72rO87edQRIvGk61HEUczsr
Annv2qV3Jp9oWA+zC5iuHUM83/gsI2ze9y/iythkNKHn2g29a2dOZJWPmkyF+1+Y1PgoE+C+G+DY
6K0B1e8NNk6I9XmhCwfv1x3GfhrL8RPgaHDtMwjJc0FXIGrTv3LQBNe2tOo1gfHz6v/9nMr6YNdY
cYNhmt8iCagj9sW1CRqqwF3LQm6DoQA+0ld4sKD2LuHT5M+st7yrTWTd31/MyHXblo2YlvQc6LWG
NPucI6rYvz/618+NwljOYKUuuISxCsfNn1bG5wzAwQcrWbxqRSV3/7ojB01DKkbNoG0crO4jz0p8
Pj6swNqaNlWcyBd8guY+iXGUiQywdjJS6KZ34lI9d/mW6FpQgwrRRcntcqlcH6mPnpF6KWPnZD23
kJH9AkvuQFz/PnRD8eGHrXMYYxcrirC2shE3tloX5oVrMEsvog0Yl/nVS0+oowvOwNbze1P6j4kd
n/MQQ4IPA9xsD4Q6HBtprSN7YjL3WpnFzezFNsCaAWl8GzUufVoDug3tVmHsengUUAH5UIltJdJD
lX22PannrCHKgHlKEfhsW9EMuvWuG61NoApkUi6QyvqARxmqwpeV1Js2NDf3v4oYuFUBVtUcvHVv
qDWConXCJNTXbDsNyNBWRKNfrSzBzkIBt3GsjZVJTiw2WRl3+HI6DBwDxpDv6zh/DO+EQOjmOcGj
ZVEgnxbBYx2n+5Dw314t2sF54Ha6kbW37QyujS7cG459ps65YU/HQT+co77cIfWYSTXLx2qj0biZ
/XRGQrewkoB4C+w4pVgn0bJvgJmE3rqOQACXEK3h0KR+s0ZosE5REnbRcOoz6Py8iPcXYvbEVabl
suvyXReqYweuL4ZDAzCw9NZW+9EFfHvju3OXWsevhhRwicSCygG2ab72qnIbYZpKSaG0o5DZX3XO
GN1hJNnAvJtD4nnM4WSLaCtHEyeTvY0hcQzIpLKMX5PjUcIcYgW29qTa64n9tBjhTNvnmVVxiIGm
GZu1Ad3LVeZqzspzQ2hMaowAU2eiy4r9nWRc9/bKBK1NejrnxngUE0SS0r/0CdBQGFHd5C4h3kAF
AE00dauA4V1D+gNjoVguFY4pwWjRAt8vo6M/lkjMfpF/uO/5uOQFhPIyxFCI7TCod7bMH2NZ06st
uOehCcw3E61qgwAlw5BWWhYk5mrdMjeolAeyv2G3yw55Iu7IC/zPiH8N2RNhGWjlKsITPNyxVk8i
CmDByEAFjFCnjS9YOIiEw5DLBI5TfaUgLI9GvRyj4Yjn/MHyQfCAu/aJNvF7/1bVe1qtTcY39hVZ
gI8y/0yqM3tkEuMD/Z0rCusI6OX93wzw6neIHVNa/DFsdlKzAAIiNag/bdZ8xn5IqFR00iVGmy5Y
k7fhRjvDEz8VCEq/AOFiIWlx6oOh9VYAnIj5riLL3+RCXGPlvCYKMCd/S/zMXmTbh93a0TdTUfHw
ycm8+11PPXZsmLuAKIV63LUo+aBrr0pSgDr81gGjqDRB2aDEU69/VY2/izD+VeAhQrAU9R0awec5
bqYz6+JX3FdEic3omJMDz3wFtpEad61adI4EvOAXWIZDA77Q3d5/Ht/aOfXLU5VY+9wlZ7VknR/U
h6TLNw4XdAdTwDaI6sX3ZEP7scb2cP9/YxAKPd6TTu6Nyjkv/L20I6BW4yF0onWB2qu3q2XNW3l/
jxvnYmh8FHj2Mx9dTHO6v8lhnO37XHMAIiEaohMoA5YX8gEj9N8nN+DDHPvxoCF2DDp/vd8L82C6
EFm1bt4j01pJKlUf00rn5Y9p3kEtMD5Y6C6sTaFYAljTZfCoS00M8riXzZ/7/Sw7cro92oPL0JcN
Okszx0cgzKeL9xVmgfNM0cZ8eeAKSa9m2gONnDfsljeDJa+OkzMCCt6lMx/kmBxnTan5zsZ1Xc3p
+f4uQBp5NOn7LdfZzswfQ/Z8AUJPGBjvqKLuyiiGU/yx0r6KCMPDqMUPB+12KMaPRoUXsArLJnNf
QmBduWnsfOxgbdw9cJNY4nbf1mxuxcyFo5oDON2NOdUby+sfHG6YqviSQJiL0r2Njh/jSw4vUViv
BjgH6HeeWcvhREl1fCrksC059QwYthm8MXixB420YcI2lYzDTXskBKCVIdJwrWvWV6M9vzosIlPT
PEpr2KEI26HO+3B695yDUbTaFZNHpOrEp1LWIM8rjDeIASR9VPHn3IFQmQ04pYO/HqbpJZAvTZo+
hkQ2ZUFGq8uLOZARBDYEMoDtM322Lj40Ywc8fAPHMamJdxxTeEpq/Gj5/LqGfi8mzO22XmotDl7j
PzVdfAJKuijUp2we2RG+4R1aAd99cIvqXFfuMTNLEKJgSIPiGOIF4FagPnBHvRgoJ+OGSHoEk2h3
NH/a/ipN9W739jmFy0EcIv5TG+GUbT8LK+KO2O/YHu4UYmlwVZi/8SrNvveiI3Q6k42KGHVRrZBV
gGrgQ2qBCo1XRLZB3lHBb2r9U5gNvwK3/3S6eN1PKJodyrrG4ioU8ycwdEk+CxIssMF2+vjbqoJT
ZbjfbqGwG4T6h87oJBAz6andNmhk7RgbOAzLY1HZe78wOF0erRRncSp1uxw893sYwyckdKOtH1Us
noHHXMPavHXDLm7cZ+VHLwF8nxRNV1HbFQCn/t2t0YSPlb5BUjBzQgXIXTqpqfitC+uznN+n2Xw1
NPvUvq4/206d6sj4iuHFufbwKskKXCRheRap99y6aIzI7U1jvaPN3tbNvMZAuZtK+VV66kvy9hUj
Qg9m3yputnMhDiCuPD5Uy1zIY+9V74Q1owkjo3ywLlFVP41x8AGkGDOYKA7xr6qM4AI7GzAM9GEY
c2mzS/makuNY28HNGpKLKC+N5d+wRZzbIGPynPyCj3sgmf4PpAysVxyuZXJ1mDuOgz7E3A9LyrMm
cE5J0FGkmIfReHaM5jExsfqP+QM405vD/W/w5j30vPvVGc/GCzXuyjawtJjtLxnTSuXma6CJIRFw
wZby0gCXbIiCbSke4BSOJu916XwQeqq8Ys/6EieBfq/8/sZn5rUt9cedE9kPEUlK2a951BdbgOFn
5bNzufALTvi+oJu20/GBNmIXw4ETydEKP83J/ewC91DP5S+WOUR0hvMlBbCxrADe1gQ8zUN0cQlo
0PaDP7OyGyvxq6V+WNi/WonzssOXvJxYJNSZ8VPWHRmBjH0XAwGyNu8Uy6ln4UHy0tGJbFycA+rc
KbmlcBxZy00j0T918RAnwdm+51bExPHE07Yk23mlUvkdexkLVoBKLknCae9tVNsAY+zSY2YJZts2
gpKufNDsxdY4Q9ut9sijusu7UHoutQdwo/NNVlm4AgUlwcLACEFmgo7AlfnBG7vRHXBL2naQYyjh
V7MxfsOLghFD6VnO6zb1yUCUK8eSHK7lITW9r4DFZGk7K7gKq4pyq/b8fQNW3OhBcndH5C7r3oTf
rNst4plV0LcvykZAM1Zvd7Yq+6Upk1czbzl7Pz3ofy1ejt44Q8QskIogRulKi7D3+hyP6CKVb606
s0IvGnCUiQAv/6iPfcGtczZAAWojw26VIx+4pzyONj/lVRM3goTZBPfOjauqJ072Ylk1uQTG4ML1
AA0RJhC0UwqTwbK2QshtMcbLMMdKPI0uF1oER2RSbrXgSZM8KPE9eY91sUWxep1rDIujomxPu8+x
eLJ7lIe++VAa/o5IZhDJjL0Xc/czo1NGm08ko4PQtnjEPFxviwRIeG++QHj69nMuBGzwIikJt/K6
Y+rHnDI3rJcHcpsvs8M45txrlkwebxabqLUpkj+NE5SLEIBNiKgFfMDRZmNkZwx+uFe0uEcT4T2y
uNvxSTw6hbp1cf9gggQmteUYKWujunhTiZiKwNjnYHfK7rXvYD6F6SkYvK3OvbfqrtcReJAlkcLW
C9CbQ3uPmUFGYmbfgkPImDT5VSy2bCc8B3Q84UBVSlmM6cDY6CHe26hVVQ5JItrP+jtD6SwJxwwS
zqLUW+dRv50o6IH7LBt3fMpwVo4Wtx+mp+9dPC1FS1tlNMSThmwltTXu0rKjrMsLrBn4rANMlNzb
78ijh55hDHs584Mm9snvIDG2AW9hVTAQIAMUYcqtD1HGwbtORXJyZ0CrKAItlGTDKcWwCpLbefFZ
jZGNx8WWX4KZtZqhLY6aG5M1jlkg4UI9mIiIK999IuABTbyzSdDpRHlw9vpsS2wuR9Afm3M/n4Dp
0WFU84FLFzdZUVwM016P47AJimGnjXhlT2g0ofCXul4nFIBzKP4Ud9tgWp6pO436qxT+62gaSIjD
Q4XzdTATEMSEaAUZKbmKc8w9FLVnsSUPQblDVEZbQN4Pdg+/RCaZ7kfbBWaSoNMbNh0WlcA6ixE7
YyRhVcY/wi33CrVQDiUui2KoWyRtxLF6CKhNDdkedBehpTK2ThyTFpe96scm/h7Alo2/vbo/RAm3
CkfunECTGoGtmRvNh62a3YButbursoz5PNls9e/eXdQVZg5Vk+F8XwfoZtxbbBms+SB7xg6jvsFT
324Oja3t5Lps2j+1Gd6mHM6I9N+KPuVrvXfCeC0d8yqQNGIt0NsSpBHGZDxb1Jdp42/9EX6DgSqq
8v+k+uzeT6Nw6XtwLRrjNU3GXaD9oxFypQyAOcPowSaHIpU33blbK8bdaDoXOffHejaYB5cbOzII
3XGuiSuOYWZtyK24OuzBCVNArTlefb+lQeKCQ+AHThLjn97SCr23/Q/G4H00giBV6HFwIfddwjAH
12gCnKGxVrWdr/u52tXQpWeUU0Q1nhuzXpN3yAiDu7apoXmV1psgJNZOKaADDazQ73fmXGKVo53s
/dVo1xtorIi9hxUrn+kUua6xSBSEtox5CDjEfqkMrDbATFiMh4SsjOjugiP0btROnX6QPYBdLplM
fnZW9jP63Dsh8zHzeHUQjwzK2CruZZPziyzfZaSmh64KySjsyXYdufe7f3gXeZFh0PVkSRY1DiHn
yxs/tBHiIrN/+QLHbasXFTg+psLowaZ3HC5PDVmXXnUnsWY2IQWM7NklMlDHW4TaGfCl8Nq3EjK/
6miTx4CBxSQXgTsu4WSgqnY3qcyfhe0dqrYBJmMyxJLhig/ZGo0jHoWnIAKmo6VzhpV4D25YwY/e
DEpeB/5Wj+EyVyo6MabeiGzLibxq7LbWtQtoB7Ln0P0qrAP/VTiigZDt8MITc+r0BOAgs5XjphyC
A9qQAlhxmUd7SM8AYOItShtyMuxxZQOkSpz50TVa0nWCXcxqOoa02WYD8h1i12vzs+pBljaS5AXk
4QvK3qM9Y9MX8+s8kkAcMWrkiD6QgqDBLiz8EnRHfy+lYZY4GY0tEG9KkeVUgeW1TuQHw7yDtukq
lv28fa7ec394atuGzBTn4HMNlfh27Ck6NIbaxYAfTYC1yiN7rifrz8ke7RLYry7QqUnEJYyfisnZ
mEW41oks9xgUnZo8aasMLnEEDBESQJ2sgxY4AKXNNWUa4JnNxYTZVw9kM0Chm6zvsfLWaaCsSzGi
W6ds84IJOOK4Sjt5m3384J39PMy/K1plO4k+cOIhnwgJY/Ro8hsU2Ux3s8S8s153lk2MrrMdqmbb
WaepHrdg6Z5VG2+p5b+KITw5kbiwHNn207e9J6yMZCOc/J2Yb7UdbuB7XAzizpP0d4e4QxHzCc4e
ejGmCk2jy7TH7v0Xp7MnUnJ2xPsuZT9syNxO7jkkGuA7YtG4t3zOZ+x3gm/V59M+20uz91HYiC+7
p/ez8WGSWXiq++AzvjOZsj3mmV2RCQJC46X0WF6iAPIXRlChdn9oZn8/AF1cVFAmpf+UMg6M2RQB
GMoXDYS6nvj4yJi2haH2CfmLnUPe/B1e7h9tRBelWgb4qiImAoRb+rreYBVwY2s5kjJPY7FU3IDk
oDfo7nazLtdeh33Gz8ZN1gZXwaVF2js1OE5b5S4mtzvQ7e5sUG7dIK6JRZFasDxz9Jk4b/KyAUOK
ci0Mgjn0E9rBlUs+0WiRjdDdjJoMylOTND9BCCcCDGYUoxwn1shrP7OJRB205azdyvmM4Hvt/aTl
L7ej9UDaNzzSwC/nnAGvES61uff9fe7DOSo+BPqI5MVIv3q+de8XsQ/XOYhwygPYDQ2EpWIdoDxN
zHyLCL2eDtyKZ6Nl1AhitGYnlVEPe1/Y4p4S6a3dCkI3dzsN92aKAJDY86LYavWELHQ9jASs4IeJ
j034Sp7uoii8c0+9ZcGSyPTMjhZWLuciKixGScCThwMpLyu6pEULxU0W6Try3llXHi0AAtDc127E
oLS1rqr4bMWbXe2D8JjY9qXuMey1v4ccVqKD+dIEUGF4+8DEYJH+iRNFEmrz7vlrWO+jHy49R+5t
+ER5+ulgZZ01JEIkMZ5LTHH7noGMj2Lm9gbqv9gB7lJbB9/bYUxFDMc1O5fLSLzVtjzRi1EBIPId
DPHt6/nqzydGb139VkwMq0Li4qWD8Y6sKaCFGRvFpAAYNBNG47qboWi2CJ3AW4jHKMNkAdeZvBPB
ZAjY3rK12luS0+SlvP0T5K2Bkd1kUrtMC1yZRBQ0PW2Wfx/52Vv03SdpEOKajwyXyvZgqQ3xR+Rx
9U6ww8QOZa8y9AZuB59tvBulhFZTmadIReZJNsGORTTgcnidBIPzUDP3tpzu0U0IWs1nHawKHdSn
mpqBwrRWGR/FyXvIu7G9iaw+dBpxUj4LylTGmSVrltNYp9HR8vEPug6llzm455TFyr6PSrAAY+08
GWaUrsuUjraxxeWux4YkpyzWIhNloCz2KF7D380gT4w63+C8TDsRp/aFtBZzS8rEH9aW01GY00Sv
rqbj3y9riCmLNIe3/vfLvw9VAL+mc97cu9stGZz86olX1VffbPGcYzFaK/Bk/sPfh3iIvKVMfUIB
zNo53vHvpJOab5DCAYPS4T906YnrmzSRODZPAWjvrR+m7O0n4DBg30LjZsLtRNqYVmu/n4ybrt0b
fpFqF8eQJ4rKmj6bGREFIWgJg1x4MzqckfhPHBpO6dsbW8PAznWdXYI2dCADpUc1hOrD61/Gifmc
8O6ByfS49dIFvQwINjqNYUsv3zQPwjT0Uoxx/R2kv6AXD8wTx4zBou+ufS9Xh78/Qk0dbRVeOwoN
dgGL4b7jFvrkg5161i2QonRCp9oO/bCuDN960frYWZ3z7GMTxjZY1Md4Bj5njPG7UOPqP8ks/vf/
gtELp764K3O8vyKLwJWmbzgSj4Nj8es/X7e4UEhezP9TFV7kQXLscPdg4sduwpnrBNmrl7RiY6Pt
XLTN+EfpEBd1eS50nZ6kdtUJdDuxUiUJGqFhZVdE1xRFaZjfIxRMZreR9WzSyG/+w9P1/tvTDWQA
UjhwLJN9tbxrcv7t6aZibqUy7iRkqUCnkP+kBj1fRAsrUk1qbYipuDoAuC9pd19tu7V+SCWr8ewO
ynNnMlFwDKfc5zdTks6PBUxMgKd29asue36Dn4VHxAkrsuVgjrFzBogPSuHvw5y0v3Pz5X/+jsz/
riIKbMMyXM/wAlROlv3P70gVlh+XEFGhxMT+qUEO8FA3PM2yFJfRZJsgS0H972Fe9VxNbq7jgW5y
h5cUpgfHhOvceGNJfprGq8T0sv0Pz++uYvrnB4Qry/E8xyJm1TX/Pv9/e8V7FTi9QDNLvmCIhiUY
+zWIM2CTyYCWiZwqfxXD7kEiKfxThOTemKptxqt3+fug+vBfKrp/iOj+oQxCu/XPZ8RLZUjbdmCk
+pC57p+Rf3tGJurhLrjPR+ElDYhHBVToe7qEY/XzqdA7Fnvdc5LyyTCsQ+kKa68icIe5AnRTJcM9
zPhQy+yi7slURHOt6o4hhhNUxqtT3YnSRMLe/udX0TWN//9ZO/eORPL+WkArfQJ7//msy6poKPtZ
yA0RrFAG1MsIy9cdN7gI7IoVtWkSCpOD13RGBBM7S/rzvtHdHm0TfiUDaNpIRm+kMJA2pQHgOGQd
0tSHgOkXoWwe05X8CnMAw7uRxUu/XkK1Bnubww5SaEuSisOtwbm6TJ35MtvmDwLlfuWb5VtThNhw
c9NFKbtr+pgqnXFcBgXrQAr1YwkZ4ok7MZJtC0xp17JRTJpzhVAc5zZ6njkjAa6LsZ3SJxF0GcAh
dPqPHhc0UVLggV1AluNU/Yq1AsY5wwBycf924IIWMyUxuz3O1wDwmUVUqJtl0Cpg2OBRKtf1IN/r
HKKoXXTdxigFUvoK/lanjl7tO3uL+gkTc7IJsJRjkZtOfVthr3V+NxBAUlAVS9khmncSjta2T5dD
j6iJlEpCtYOnWBTmgfnzzZP6U/jo5/2q2Nie8UR+pLWDD4jww8fPO/62zLpZ1AIkuwBttyFIifn8
aTLaRW0Z0FIQ9DOW+cmL6WPoNa2t8zpZptqO/sz3R8yE8CfyVOb+3VOSQdYcvmbiVgI2feu74DQC
Q174DSK32gCtM8A/jFsGE2HZFwd60BX262xR4lMFCUrbWvGNE39MMgmzghfsmbLBLkLm9NELhrNl
2Y92dgiKjrTpgRwGc/poAxZmpFYgdyY+KfeszXj3qnNwMlgqsHII/dTX2W9T93AOO63JzKGaUe2S
uX69BokhaXFB9JIx+6Lot9qe9W9bOCfWGOapHKrn/G6NaPO+WdeJka0zEAPRTK5ij56BGUWEHYNN
Kj1fnqL5NkIHr4lrfdoOM0alzN39Eg1D+lWsl58c3y1JYd0LTxNgLZfswuwaAz0eDOy5IYbVo6uA
07IYRdESLHuUuEwzpSCxaqx7jSTwYEpoS1JcaDmzErrbYK+8NNpNYiJYNNjVOsz2JNnA3Wj+aF9b
5OjRkBcyNp7aeNz4Sf5cj+TFYbnuy1R99IgmzG0Cew+ed+EdbBLXortMAjXjpjPYJrhe8zLRYiG1
mRj0WseyDH/DgH+RE3L+YoSZUl3J6QkXXe1mr6QWSSfvvlQSXGPdrpSD3MwX4Zen36163Ms8PSmZ
7b0mekkV6Y6m5zFy7bN17bvkCigcCQYryMRL8kvNlHk9GDjUa1A3SpuPI46km1O7wJjadN49FiMh
mn8fBty6F5u1QdgAZ0xCsbJnz1taGTHSeii9ox9b46Jqpd4VfeQ/aSdhGVbZJ6p1fznY4oslL5EN
ZqRXbZ3u2qG89QRRPnYRPNdGiW9Ejs+R6TwKPz91dlZferreAb4QLCzRQLUsscCNxnUu4g+riHDv
Jt3WNZ0f23fNHRKrt9qg5EX3tAlDhPIlukKhnFuuZE6QBNebr5xjiibRK5rfjcaLzOL7T5cG8Ntc
Qkcrcq20dD8ayfA2UO5uNqmpnK6ylmkxn4ljcK6QUB6FnVkAeBlksonxE6pARJzdBkE/Bu02qC/8
hkOTcrYQ9Q4tmVG5MXrVIY4xiEZA6KIGi7oZBXLT+056MjDVREATF2ngzoyqN23nGKc8T1etCTwS
CslwqZFtrgxWK52RYqFrrOYsZRRdZVRf8UZy9xsn9EQpOR6C+IrBQivoIXoleSTXuIujZwjwQDMS
7r9wR4rNRLIgCYiagvLVU8C9gJQwkxq9dM+gCokbBitAKptysjSf/+ZUek56UDR8jmFOT1VxxGmx
RywanBwunatsEPOlVQU8tO1RxtiQcDPxaeXKO2a9+yQAsjyIp4GF6abEFbiuPIzbTW/AjSAddRFQ
NDHJp3nXBqqhVPcrPMir0csvxFwb2y63LG7x/QtDpLUiqqaMOMwcE8OwGvxrkTRLLcr0yXbjpwDe
03EohuoM7XTT3nNBjXYOTo35qLABkdPj/YG5lyGmGuElBQPzjbLZklgyLmrkCH3lg+YFZblyBtUe
6aQ3MYjZXWgYlyarokvIW1Ch8ptKEoKKuLuMoJKXSjLpIW0M3WO2KqqQUNrAbc4JeF9gktGzEUjG
/IIszgrrm+HPpEJ458hFoeXAFpurMb31+DNBrBITRnAS4ov8QqbQdyvtktsrd2yLKwpN0CXW2rvC
4WYKa43PEGKBtpVWtLMnwFvSVtWFnDfsqWrcZwKkXCbC5wYG8A1LJ0wf+OEmcwOgPTZgcVE7Z5ko
VEb3lOq6i/YOvN+mJr0myZqJghflx8hgty26w+jeWbHkjl5m9GobRE0g5VBbL+25ajDzWu0hqZ1V
wKhrG1bDjlcfq/j9IYL1sENycclNbjkm+xj4t+lwiUQY7xl5fMytch44frttWJYo0TtUk96cvoeT
/g77lNF9ixwh7BNktTM1mEhICQplsTYhwZCpFpHo6mO06ThFFs3oB8f/enjwMfuQGLLPLGQWrGnY
ZucAPAFarpOcIZEX9xetTVzes5uvA1BlrA6m4KT9It6p3niv7yrykF34MmqQ6pskdKcEdR50nsAF
LWNGJInujvh5TxMhJ0edhuFZMkuAIQCyLyV6ps+KI4Nu1rO+UsOxIAkB7YXDYg7//C4O86c0Tj6a
nHT3lhQ5jRTILbKXxOrLNRI5NF0mkWC48EyALMYrDIHk2NOlHtyUDV4VgCiKZGAeetLaXlpt3zws
HYxOHWedC9s8xhYZL53TnRg6r2hAOZmlPLTq3q1KUnVBuZYPaNbPzPO7RVyGFJIeSVlGToIOQCiO
sKGGE4T5+BKQRjH6ZNyYXdUcNWpVpjJ1erZMfbMKFoRNOB0cCz9pQKia57vhK+pOcpPCDKK7tBZW
bakr4V4gS/KoOWIFG1iWrtKg25eRnLfO2On9YCM/s0Z8ahKA6iqc2PwMNt04xkf01bFgUDI74Ig1
+zrl5D17nauHSXZhcp8mhCGRe1809WNOdzZEE/zgxiz2qZUdLS9zHoaU4U4nq2mdJafeZqhvVvWN
a/FiGso/sOj/6oKLl5bFofVtwlRs96fNjHBTBs0uRqi6VtmMbKrGjWgbaX224dATHY7dQre7Aq8A
RoUHkwDixZCIs6/Mbm3K+FBEiPydFPcxU9J7fG+HFd8K92maPTeOYR9jQS3TeUa3BiIZbQSJvgvX
JWxoiFABkPEIXbLbVO4jC6/s1GgGjx511EqajGk0TuAFsa/qQvUnzrPrnNouH3bIyCPwjQdtdQBW
xxpdXgvA269vk0XFROH4PpGWztjsp5tQganeWgkckRQl3DOpDnaiTi5zzVkRdIiqvRl9bAWCieNl
LzMf6EVO18T6Ky1RT3lqJXI2jbGyysPYtP/18PfLkj3HJpjqt8yLgEPcH7ApELJMzUuEsMQ4HgPs
t/3pzTU689FD8riaW5g8PUHmc8rNeiZYY0qGTQ8m4hhPioQGcrYDRdyRm48rYc/NoZkMCT4oJGsp
EOnFu3sJ+6zKLnNM/i6lw7RoDaBeVlOnF6hs6eXvjxjbpJd88sclR2yy7gymOtks6n3p2sFTJxAO
YfXM5hbZputr1pf2tCGWZJkPgfUoJUC6IWfMyrGkREo+bsDVb6scf2OrdzIAuBW6xRZUABIuQvLA
GkvnjpICc1YBxE/NB0xob/1INI8P/GxhVGZ/AIx2niuLzIcJ2d4kgx/A+095Sm4nYNQw7k7NXNG2
JQ/xiDwAdChq7WHhoofYRrH95ubdUUTjC7SpP6p0GVgXN6dqMVZq8cepcmToc7mNPVCpLF91iqjX
zMZbkGXvAINQBEN4zhoCPzne1hlasNhu820dOnsDHfbC6VkHoCbOlqkkvUY48Xcwl8ckIZHRwpx9
6tnikXlti7tMwYc3ZOJzrpD2rMqBvWCIUnTZO0iGZM3UOmBTpOYCB+k9f9qb1bMzE84epG+wde0V
xbUFFPJP01dQBVwiiXuVPcWl/WNFYthC9qe5FB246RjPhzpLZoirAFtU0OBC8QYQyoA+liHN93Lk
2UaXtHeqVTtVlzh9qv4vUee1XCuSbdEvIoLEJPC6vZO2vHshpCMJbxKXwNffgepG9IuiTnVVtaQN
mcvMOeY0E4wsS4K2pIvKSKDSXt6c1k0ODbMZZBbh1qUhxG5pUZgn6IABR8Sb1GRNHIaMcdV4MBDf
gVfSOwdv2Up2M2LUz7TLJ3zhS8xNnm/cvPiCbq+2NkgQygPj7EKZW2mGw7xLHzARxzVlMxEr0X03
NCgVbORTA2uqOkV2YDHcFT2SMB8Cgj8qnKfkrqWs/syQTTtxaFZO/PuMH6jr2OiAN+daajZRNPNy
+vm7DUFCtijCbIMZAFXz3eDbxGE3OH09xqEFs5XDwvGKWpBCejqr9CArUkUzhfwwN5EU9e3wVSYA
hlSbkesy/qZVdqf7qNqb+h+d3gN+crn1ivY5aiVOao6lbPTgcFMM2yTp7pxEIULJsrvcC7Itjyzw
O5wnYVtusY5W+L1nAoydhP+YeSGLW62MvjaOOQCpVPgXLD/fc9MY58pwl/I1J32iJR40UtgAsHRa
lb5QB5/G3g5XdtI1yInjBnpRg4MVOn/gt19ZwAqYeoU03oZbsZW3cGm7ja0hX3Rt/4ZklOPYLEmU
sLz2UAcvernWCi7GjWO18ybmRWncujkXQ3JTNclH7WhzmzsD4jbSxRR/E98WskD1FPpedjAl6jPS
FKaWHxUo8YxjKPq0EIMDfJUdhp32rWSSfijwpu5B1eHT8QNxjoLuvk+L6lwlLgh6rAQAZC3SEluL
h4YcKVOQYO9M+hHCQ4WKL2O9WiLa5aAgvy0s9rWLWSOn0vfjCGeEFb270Lm25dwjcgghuphQR7mq
x8NoiRsx9ciyvdTbZVocO7d+m3Dtw0QjwBoae9ayRtLxoSi+w0aWTyWp4JbfXYnQwAUgx3idq/GH
1KDnUsVqy2K8iMJ7J6oi9NqAQwfLg7MZ2yt09+5OZm+69jWrir2ZJeI5nInfqfznbJyS89AAQfLt
+gdC1uPIPcPz2VzinjaDkd4zBoszKemk0XoQRlQ1407qGRdUonpxyrt0HJ6zpq+5ZrsF3cEgqVCN
WBsTimbHzNfmEuGSBAPmnvZlMlt7EzBjrZKGZJ62nzZNpQnBFuVTkc3/mP2rlVs4zj2GN7Y4hJQG
3x73OrMRY6vj9CsvYUFhC4DmATXCn7v7cpjazZSqYEXaLzRYNkWq88hhwQOHWREJWtnIW53wWqGM
oG2LMclMpSi3sexvGo+4ayIK/X0gaUm9UlZ3ClHc318YCp53EZP5PMfo8OYoI8I0ee7lYB9MS376
nMWXsCv+VZxjbgKBbpRxTFQzbVHcdiwIHQ11NDpzWWFayNWj16HSi+rqoif3thrRl6F7KfaO6WR7
334pmubO4mFYZ2n/C1EZETr7gzqGBl0s+mT4ZQxG4v4+kLQY+dhle0PzhLLUeVBPkGnhJtphBcOd
ubuKDFQPdrSPuDqCpHVulTC+/Sw7ovk5FYX8rAhkRt2ZfPJzBqfGQZVBa7K1LJZzOcoLjQmoMbKL
zPLupWFn6UEJTBHjBFZxKyc8VwosNNKbHXyPwHhORVnzXal3sdTTKQs+qoVlM8kMMYus/nZCsem2
eXfSEDZF5fwG6MLOBFUwymMEUFc2nHIMjhu3ZR9Ee/9ImwdyWy+cKn6pPrk22yLcUgIdarhWGwtD
Mjtctc7a4qO2svQuSeZ/NvnzvIrfuVDylNTECk79DByvFsD8YR2AySOO1HcvVdhfw6yobuo8AusA
KCyoAe0ThXSyAsRRFkEHTurd1Dwm+zwdDp7NkEG63QPpO4gxawh0iSAgjtENWzPZN2sL5PhuaNuL
VfC+8LoBmZwfzQaNeuPfI2z3Dw4TP7+YvlCU0cTJICQQi02ziONd4sZ3kQ9AiXkDUTM5syA3/elq
hKVpMnRnowMmg/Fxiw2ftJuewj+M/ScMifzfc2a5xBaDHI+LI+C2Te3ZN0ZYuE863as0qk/F8uwn
3K8vIgg3Tt31K215zbOOoifcVk3t33rKGDiHZ8yuvQ2LarwUrn80TUVInj2/9GkGC77D2KthMnsK
94ZjoGpIsLAAu39nXp3dTDI7gwHVx/qvMRkP+Bmew3pRuk9ZtoZvVCLrtwLked6nabP5n+1/pZEH
l4xfi0C0hg4LPmrtkvLDr4P8kolI9RnoGlqDLU5pgiAmyPvDclKJaThUFeEXfH+k44RLEIobkXgp
m51TXrLGLPZFZRQ7q4zARRET0mSoYlV/nLz+qbONe7M+eyV2iE4T50a9nR0hrbew9fJBH4PYG26I
5M422kUawARpWyUBdTC6lDyCSa2y9MXudXYwWpJ3mY1ATCG9KzGyj1iOd4FThcSS8dlMvGSW8lmQ
OTNJtBDXo5ZgjhBMCVa7lyQX/j79jQMsJKPrHVFUnWeuvYNIG3p3gV0pmh8hxove2yfGSBpsAtza
St6awLiPZuwSIr/PiWzZtmxQHOI9vMH76GytwGxUxAC4E1XKhJzEp+lp0KuM1ojq1r4nay7aRtih
6xYEaoYA0muRz5CoBo1QCoqbEcpJMhKFRYb6dMcRBsdHvTgWXTHX6ldf2/pom6cxUO2pg+lE9d/c
FTYULCZrBAoQ/ScCLHcSjFR8a8zoEJo0VLsksUFHxXi/I3DunfwultBsFhK3YTrQxSNAgSqYi425
cPkx7B4dRzkrUcTXpBDFkSUNYNc0tR7SmBAzkyEEPhtwmnTvfod02FMC3IynECM3d0LqYUtPjS+V
AVzpVNfR8H/mtC5PWMffRX1fOMte5DK6qUcaUvZBDNyxZ5CciMS9+sGSY5rrByCB5WaOOaM8rH9r
2+wXxzgVZ3zTJuINXHYSXryyecCjedZt563qBUmM0JqukdR3hcwV70S1VQO8QiNIEFvn9fNAybEm
REDssUo/mUN65NLlcTXCa4pFcAODHYByM3+nSSMezARDEhDVQ4tDkMEbMt8ObHOmIwLRQj5icEPk
eZVBtLeJFSKqSa7Q5zNZSDtYSw7AlxZDMcialVRHLV5mozq2BnsrEADpRhJju3E80lgR5VVsfcL3
oOFmxIq6QfOru2JX5jVXqWO96jr+13v08f4CjpQ2A+re0S917sSnphs/Oh5/lrw+YtKoGvpVzIWz
ltVjmiDKdoNk2CpVHqrA/PVt/z0auovd86tQASc29VF6bGCi3lmp1fPKwXrEYYQIIBqDHbnZE4mg
nNxtltwk8WherY5cGhuS88jSJ1j2AhFHVZlV9aEaPFRtIxHtuWzXrK+ekwgKXvFShejuSYp8JTnj
2cNRX8lVbCCD11FwMvtr3JIowW6vIml93blxD68dK9zQ54+6tG+wBS+ZxjiTlYCyyWXTqzK9AOMx
mNvho0dFca7DEHGNg2jKwiqxc9waryF7fc1oC8UFgxYzHWnAWoC0uaKpCDQWRyo+5r1GEJ5SIoKy
grCYrN4NSfNqJwiUUfEkWzBebF79aQd6Bx8p12E5DneWAhU0QuyHY+oU/1BPHpI+4qUcqnUdZ3tl
M1Wz+4r5f2ciTufBmOKVbPNo1+LexhFMzjMEg1VTmLsALvVmRjY9wgOtiW/EFcs8VsFxm7x3ycN8
ruiJ2NTL8oLTBD3j/Cc/1msh4/ugrYsLVgBzCQRcxzU2adclKmCapn0+M4BnsBdJE8j9iZE7wbAA
ybYz46nMt06BQ/yZ8kCMQpBOS853QxFuCve+CIlnwgpcH7IWmCJZ0/5WyAIDbjEhajUfzLknXRgO
+ClVMblU0j9aPk6tGsDYqeWmwa4MTGnOFVM01e37DN4YnHIm04hlJwBEdCFkVg4Gedhm/GpF9tZz
9Bk28HG03CdV1y8zqfN87pnctBnznRo4eynI9CIRrJ1BvznZbUX0C+M9u9pGAolvl2PVDcmvkWjV
ojTsL2AwR1RhoP1R88NkKkEkI4O1gRtO7KOirSUFrbtpejtnzF5yk0FCBWOddvO1aoJ/xC2sujqd
N/gDyfAI4V0a00SmaMbCMm+Y5bPpDIrhpjH9PZ72mp1fhwNl8l9k/FTbBkMD7d7GhZx2pstz3M8E
diX8AlMigULIPFt+k7+ytYo9ZNBxB7cL/2rZXthQ1IAW0VM3vGl1jSQYxQ7D49jbiLIhf9W/Z0Z0
KyLGFg1zpoBSdxzSG/KAQW4a1bhhYdVttfLQrGTc7AokBkoNWEqsjbbeZM9r0xnlnnI9wPM9vbuo
BAix0zeDbp4qN2UbbOWMDefoTZTGe2W66UlHyt4Snzn0T6rPsZRE73W7Z1h2M00VhUnGvNEFNR4V
/lOvCFQJkVxwczHZGCfPforo25jFyFeAfTWUlsbCV4RnxMmibuVNs7NLWRoycIWHVVhXOWK3subr
xBDjhDdTw6DP7kthGc8xdO8oZUKqwYMe21zvvW5wbwOMMusBXBsyRHBtRci2r7LkUVjpQXcGFPO4
oREM1KHO5ZOdsrAtRbrueJMI/WKPOixsu97HeCzz0FvFNXkuIpK/pHSvfKUVQQ9WSWanRziPkULF
7dsX1n3hIazz8KrL2ltj6VXvY3ToU29v56F4QwA37ZV7dDOD5ACC1FjoTT9j1ySn/ka4M50QLE+a
Eud+QfvCF3xvq8bag5pwUb0mb7XXHhULlcF+D+BMImpNtzyXBnpJ3s+Q9j5uYZUsHPo2Ieup9hmr
+P/FA1/J6UJ64G9H5JtkH9fXNCzA+tLIj3gnUW9ego7/xc8wbhpp/DLl3iq0HNrQJyqqje/khNGN
jB6rlEu2z6K3OK3Ga2pkuGdHa+2NitACP7/3w3SLum9ac6AZLnXV3F0n4fanIaKdAZDLuOCd2JuX
EVGdiIlS92loVsXkvEk0caqrBP7ieOaEIT6SoIwDwK9ij3IONRxv5twy1JPd8ESlu/UsNqZkDd1H
qXlPhRhuOvbbW52V/7zJGzCW/C1Q+eXzbW0iGvIKMnLKjl0DhIUg/xv2gpiP0iIRdmDXOdrNWuRo
ulci85yzlZjH1rfVu5G4K87sHknhvY18nPS4EBsRT1AAFzTpqJJxMOUvXciZz2Ij3ajGu5aQf9ZJ
p+XarIIH6GUuE06qBdfrLELM3GQDe+GYjoxo2HpAtDPom/GfOu5763SPFanm+77jo/T0TwOHeeWU
wFJIi7qbMOrnzKA28WTeVilL0aArcUe6hEpxJG9B1h77keVsjTZ7bRch5rIQYkRgGMt+FgXm6IAJ
VOx51qKD5dDl/VNWOXpPiQjKh/ZqtJGkyyu+nWEuN66HfRJXOrVHLtbWdWwz71Sot3asB5QfJIxi
TDtz1sVM35Meu9gvRH6CBbq0PFVT+GiN8Sc9wrPlWoSp1uKkfYO1WsDnEW/ZtJi7aQh+IBDup6oE
jljUjOqcegf87lqyN9t1Tr7JZ7yReQzPGyJHlw3fswJgkcdMfyx//IbfzMoio2zHJWWNDKhqfryG
LKQ20AEIkeg6W7ybFUGSAJmyfYuUwZ99DNglVQyECQS84S9hF58WZwlIE283jw0ha0lE52XNt2YH
d6XX0wvDua0ghJbpfLBR/E5zzK3SjNnZVnnKNFjSCXNeB4PxhfjbQGLYkPhVJjHJ4fooWXuwPNmK
XtCMZPF7EAIvTs6CfNHOa/aGMABnMCKAPxD63XsN4mpEBjP35quOPEZStyW3ZTSe7O6tttQRw83s
6RubyhQ126pxB31ohQSYINYoAj+8zP6ddPMeVOarqvVbUHyQqvXJEqt2PKYpgvDwKgweBodIslKC
kcZWBQS82AiDmgn0R/IaJIiPDWunAWwGtitXRUn7Ur47qI22BatqdE54XiXG7Ny3OvoAEwOPTY2o
mdyiamEM0O/q3l8DLsZ3aFws7Z6tgbB6BlU7DkhkX1AkJCOEbZhSalX7yZk/vNyeNjYvdylD3BPG
P8SYMIRNcnDMKNk1orzDxX87VevlnHHhHClBOPksNNIaYkxlSNUTOxgKExN2eI2qLp4o0CORYAVz
WPMY90bT/Zbw6rdV15tkihFlbYcnR57s4FpFTG9EYl1Ckqx2JthW4Qp8uJIcMZuS08yhmdvoKFEK
5ow0TZ6HWrAUCeW0nz163yDCayDOqK0Iog/3rBoe0D5fVE73UmLh3sgaN7HrfPeoZzC1UbM6o7Mn
buen8NMfSxsfXcNSKPaqTUlw68qEgM42bP4qc1i02vowq6KChDufkNl9A+skwj10vlHfH0JHfLSV
/eTV6Mja6rwQE9L5hwjtx3h+ibX7WttTt5WiYGX+i5OuwoeOGnRuf+geaL1sFnSZtfc9PqciEflL
ZSc/fVsUt1hdRO3Y68aTJsaj7slkTbKeVd9ufEDOaJhTtg8AlgIeIWsSW4JW4H+wcphqB+le55nw
oMUdfQt2O8hgKqOBkbr4qCwPHbeFfopu5trYhDWMLkCWJNcGL0J2yitakdGO6300NEtEuiLOCGdS
REodD0V0xnPrNnwjaTN8EwNPEBAWWBI39UMVR2/KxXFUt+6XWQ4BSwUPZUsPVcGpEOHnw3dXms0u
HPs3cLcl/WP7D5zwnZ4xAntdT9o6eJyu704xn5IzcWVFTfWzmOg31PcsOYDCRPz41b2p5a2iz5YV
z2+LwnGFl+TNNkgj0Pz6EPDivm1S3o4YozKapfNU6PuiofMghu6mrxUHU5kefMkaqA2p+ws6TJwZ
E46q9Drr8NpUQb9rUuYzRE+/VkXNB2yVBm+nPGRFA3SEjETWiUQQw5fJzGnl2dw4tEEnhRqWs6LX
uzhCX24Rv8FnkMKOlUW+TQQaIleGYu/65bvdWGtzzo7cy4Q2mR/hAHVVqD7C/MKTMVp1cUzTPtvq
poneqQlwBgGRk5j8GBcRzWymMOnSVexph6mwWRxHzBRRU/gXv3+KJE8ObEN0lmgKFQ4ytkbdVxjV
P2WCVEm5b0SXaTyw3Fo81se59G9KfLorz/QPFu9Rg3DGEvKmd+yDHeSfqXq14b6im1suM+wkBFSz
EEakUgws/tMcaEBpgZHyKDGF84HVWe4akBrKL2BFs2GGQ9XQRzVwvSNZIeBMzDtF1ABTxWFf5nP+
CERZu+Kw0EsRTYWrgNUlqz+1zQzzWsx4ZzzYFVtweotWNAJxu6NwrNalx/cT5cYbMw/VmvbGzIaB
NzbdZuH4WsTeB+6ELjDZNPMPsrdX2wqQFmUkW2wuNkI6pi8s1P/CKvxIJ9leZIEMNqlnYGzbqdH0
IEnCGxSYHWvI8Sqm5NvKEFagfGCOFmHNtKglkaC1hDhtCZFgea27d1cEX+Eo7wgjzlTG+mgknLP1
eStqXX/3LhHhaq0iezhKnb9aEx+yarnm4TOhir1nKt2TMafvgrZnY1MRlLcggx3igIjP5CfpiPzg
J4l3oRfdecjP+my66pRRISmLocu3XOOOW3cdfXk0kH7nYuUCeHArW3M8FZljr3wPixAezAcb81HE
gJdbqxLURQ4ocax4/rOwKi7eiKKACo/gon9BFB9Nt0sA/xjftJbf2oeD5UTY7KOc/xqJ9LiCFuQZ
MdNhGxgrsPILdCH4HIPuaUBXAbTBBipM2QVDTMK0jfcpoVN6JvY2atg1EG1/IvfsXzeSGTt1b3gD
36w2fI0oop+JAPjJmUJgNvGuS/xn4pV4Z2aHGXE27Jhr7KbavyG4Zdozx0/XUteHtAq/2U58lCq/
QY2+YbMwryxUC5JhkKnqkok2ItakfCswgiWOXdHFxPy7cjzRYt0n/akiikXX7qFhpGPStm2y5cct
ZLiqSYs5d5nYK/BLUFgmbEXeI5IpAn7W3GzshwtzBB8Hr7uB2ymYwTcR50geoKXcZKj0TvFvWFrW
dnZUz7uBerV0H6zQpUZOr8JLLvCGIuYeJATAWEm6ilqBPDvSeKodpiTEH0ZE3pz/rw9Yiy/NGbum
YuEXBe2vsQh5/HKBucFbom6od36lGBP7CO97TBoHczJx+ptRtp8hYjrqwvb0M42Nm8GJPltu4w3z
dKZ1Ur3ZjUvWWJZ+BFO5qe3hVy0u+ehilpwfdf4DDLswKD4agcnJspn4pAWJC8LjJZXz/RgBd9Td
tG7s/nO0rOaa1CUC1/Qjo6CgbCM7IjQnF8owurSQedkdaGGMvtWm67+pkA9B1nxqzVWcviQIWY5O
iZZLOi2Dj4iFw0xCe2zSi2UF2bK9SvZ5ND0LFKZcUW9DAJyZ04kFGTGyCUs4pow++KT4kbSV7hC4
Kt+07rZ2TXA2IbqtUtjb0R2Jw+kEc9s2prg2TvUkfhNMzVJ0YE9TeUvNMa8NJ7p4CdPgiZl7X1VE
iJfOe+X3UNUM4PPovVaxS3hyGb8S/ctohOQLTjOgaEVG2GVr54QE5W98Oru4CqcdoclbZernNJ3f
czU/+Fr/CmzThUYgG+O3Wga9DmqJTSTyd9a4UG1CQpln2tONNc8brTRn8vicFgaMUMWx5zAvR0/u
sh3iCA94gbjhQhbEfbDrHetfOVlwtgp/hC+gKFY5Kke6ro1p4osdkbAEZZLfZiQDPi5/cgIwoTyB
46ktneYeLMijj5ZtgAWEfM/Om5u6LR/Bn8vvOIZlg3pnjYla76OAaL2/L7FxqVJtXyMGH5XXiyet
m/zam93jkLijOOgobq9/di1fABfKA9yUAfoIYHPju9tmL33kV7+J+90o/L4Fj9SAdPK+5KRFRgc9
hFhNTgIR3KRG4RNuQYG7QqFm3Pzvi4QBVGcc5VZQ3OIeR3vouPnXEJQRyfVB9NX6BuXfFcPVEoeA
kZ9A6sU4rdLPofVPBGlMr+gcbkSLLk2qtt96pompsKoFy5QkeVbBcLXnuDqjQ/HJkQrHLe9ytQFE
x6MpUNJGJA/By63UNh5tBsiE3VsEdyOg0bddmTEQt63oPjIli+XFXtcuzjoqwLsReObiBGlOUdDk
97IghTeZoRm65fBlgXlo6yB8rrG6bxgnSkzrtAx2pecC9kJxI2Lmx8s3MBtSPE2ygiQPnzQIprea
hDeGZJxt80NCyu3a9fV4l0ykgmH9koQQYvpLOms+/ueLcl3YAnM4ABmvLHpl65k0KO8hT7yfsPGS
QycHrr0BKFvaDeZXLmX4YMTpklaE39ahAoOgxGdnpPkd8AibNtP7mfAzrlKnsG/CrCOOshstUpi4
y9GVB1c3earaEuv0mJkF057ReBa4InaFJGssK1KIo2EIh5HZuAMpuR6ndl8GAePsTpD4ywG1mtOm
vHg22SBW4oP1Q35ptmpCJRCNW6MeNAumylKc4hUflQEbw1+wqwruFddd+IStnL3MXDzR8FHRN9m4
iWaHCOKYPK6peuKN8m7SBfMKLE+vcl2cGoiLmz9v4d8Xz1yGGIj/dgKX3C11XL8mZ2X3Z6ODNonH
QRK1VSfiKTEV1wQu3J2c0l3Z+u1p0k5zMe0HK/d78oepCEfTAUS0Bo3SPBLSqmkRHv7+0PnhvGEG
/Z1ZfYMzP3rJ0S3DM30hcmV6k4BaW1+4Zz8e+IilFeKK4II/tZ718/fxsN8Dhg/8KTtMqb8Mxiri
fKcPwH4W3vLuxW7tbWHGqKQCe2/3sXrAOqsU1WaM0AtwQQh+RpJ9zkbj/Ic2LV0eKQLLT61hArvr
KZD8IRwDfI60T4QpnaeWX7fJytOQ6dVqdHqlRSBR6M+LZ49ttRW6OBdOcLHnHjKp0z/IoPrNiT3u
AOEg1VNo41+LzLxjvDPdl4mHbtEISMmsKvIQcGqO0rj9+1QTAaOVyvZpMPqGHK7BR9bPkKol/OjS
TKFadeWR0uOznsr5ee7Yt2YlAX8oE96q4IvydXjuy/Gs3SUuG7o2ezX05A3IMCcwi6dpdOfN34MS
C0pIUluxLZeYz1psTzWKG/IQtnhPgn1I53mHXsTbDB7qkLgevjqtin9e7L5GgbVt1Jgeos6x9lXd
Ut3o9jrh9tq4Y9dCUvbmw2AWAZqNtOS5j8zmMjr5azC2E/BU4AG0MnI3MGZ+SHWL6qN78i2nflTW
zOEX+3C1/hDKpmIMh1fEX4k8mDl6bLGx2RcXXWIgwIq7G1s4BOUZfX6wcvAttra9c5OKzyp3rEsz
4idGpgkwoRmjnXKQp4bAif++sAeMD61rvArPas++TSyYvfxVaE23bYYcncjSGGLmqJk55wGsTJ9l
Pl83yqfT102sLjnVk8+Rc9ClXx+GoaCEnTxyw11qkWl8ipC4wUEEPJMapqDZ5giJHPN+yNmLQ8m7
+fvSuRirB5uRG07g4CpZ8t8oHWznCJmKreP6mUV2jYCp2UNy1Ni4xGlK4VV4spwfxyyZjw1bEgYW
HtaIuEU5Y5c/GuIYJ+EDY6z87GNDXpGjht6OiPApA99RuMSmERh3i0ukvaR586T8GmeBbI33PIgY
e3nj3TA1n+lEQHAqO5IivShCZOEyAIvdGZZklaBNJUHuJgPTTOCNVx4Ma6Cz8jIPQGPjQmcl3WUO
kV6opk7vuAXNe77/F6ufBNO6PtnXtMD3dBeL4x+ML2RBsLaWAYfQdaZDTgbPOu9y99FPEgCBOSg4
SUpUIFN0qiJtYTNStTPWUge/Cay1nbLK64swgiBuDjc41cJzozQdnGCXooMO40KNgtegjF8NsyrO
PXKXM+GyxTljxrgL286o1mmEb6tYnKF/X7Ier5/dszArmgzOwvIu5LVYjzPlqQtz4O+fItAsvikY
YygrBL4t0BMI22gf/r4kM50xJG5ee2S4sWk9p4SYbfA6Az1QtLd99eI2FG8RcSXHVIJKkkmmTrlJ
5WY5k7lzol7gKoe3ilExuJ+QIJQ6TvaGnGtY5XxzAxymE6Osx7T2p4trlSezVPo+IwvrDzkdlgBH
RFxCZuoCrvM+fEHOiFg4adFoJfExsnPxhdQIHFHyYkvvELmEhegw6w9ySEcSsPs71fnlbR80n2IB
SsgeSEEdHu1xPk1R8mP4VnSszVqfUL2Od3EAxiSZ+TkLz3+bBvSRAjBA7Dr/ffHH8t7Ou+pamImz
pyV81x4CJ4ne8L3VAA2EMX3Nk2QKhOaw8Qb71S5mauOq1peiAY89GJfWcC6DCYbUBQ556y1fIl08
x4kf79l/BSdPBcHp76/MzgxOtajzwxT2hy7q1dlkqvXfl3JsgGZlefxLMOhMlBPEbe8gAvOD/OB5
2zbQz3OE/2eLfhm+tLz8fWkmLS9Mrq7/2YyLfJ4P/ztUKIG9jcwxtTGjGpyVYehbDxbV6b/LBEBq
gcr5UIRzR8sUNunZi7KYvncy0hO6HmuLB8MGtOfYZ1aY9vnvjxGZsntWesxGyvriLl8w0uYdylak
l3EBc5HNxw3IM/bGS8OHIMq/WBlTGheS7SXFCYbu0oQLLEe/3cWlMe61ozZm7+3yah45ZerxIj1/
vJRTsAQVgplWCAYxuVjTduC43hoTml/ptg8UtCQIAn1Z/sB8p3uIBwLvVETIQ+2MxzrwOsDpFJ/K
nDHu2mwveJ1b3myCZ/5K4Wrgl1t3DwmWwceA8ZMXtukrovAcgF0x0NLI9LXycwBj1Ml7kbMisttb
RvXdbR213e3fHw1Ci45DW1zrjm8ys1mL/H1q9JTVzf++/Pf3SBaS2G/Zhpl7xWr33INEOMxzcs0d
3bFGX8qmmf7ghsON6lVtnX5wWE04rr0ubCT55lJ5oIRDrVCkrLMJVXC5lp+rUX//gSKI9roDKqz2
pAzJF6+AxZwvWILIk6wUeuyzecCPjCp7Ju1ox9g0Ofl9RBVcaeasaVLu/DZMvvnXQav6LO8WUfQm
X6IlisVxlLXUhUau2AjaQJpU05JaOXEzOfFtCqIOdEhkniokQCwGH9SMRswIreau8hcZpcqdq3B2
f38IOQkoiowPVVYsIchrXAjG5nvlZZdZ1bu0C4tbsQROYLHgzLH8e7aJxSmNYYQProBH0/kFvb43
4tidg0Nt+HrXWmW4M+18fDQle2NPpvExjtA+uCm0OQ2QyYu6Kxg27jA/x9JhpyxhMtk/JbLfG6Vv
IedmqSOGpt7/d/KIgadu3PhdHBMTZCKoV11ywBHubPArlDtXNeQPaGHcGGR1Hqe8+de1dCkBdcRT
P6lg6wg/J/KeFUiZuJxDJvVGFkcnJ9H/qvDkZVN6/1dxVnae75nswH23aJ9HPrm/G9uzbVhgA3q6
kj0lSGt+pAVi88AkaOsr3MdMBfS6cMGsbyzmgNtZhQGZ9m0UHYTrnkl/Y1HY5NVhBPqd5p64lItx
Pc2daFdqnDr18kfuPRRrs/0cNs1Z931wCHIy7qB8FJgwKhlsYhB7Z5zVxE8HprWwhYuCSKARjnwa
SoQlBOsuZvWOVUOAHD+yxy/ZLsryaUATu1T8djebx9DJvy3C36+o77ldlw8+Nbt/peleLac1zmYS
U2NLMomBNhOVyCKFsLMsQzzqyIpfwTj5MEj/fmC3QwTwd7Riqv//o9UK7bfBDB3w4JT4bB7Il4ha
kiZ8H4Z1jD9MRLfE0syXv3rAwxKCvo6G4Y+n4uM62RKsE6wkls1pRdyT3hlJcmfW/UHYEtxnu9Dg
6UUQSf2yAIwOyNYxt4nM2UdRUfDpxaK6lO24nape7olH+f1fLYhmzLjpuv4lJQziUDIZvIQAhvrc
UpjVOqvfVQjcVs2C3QhnJzxbgKu3AfBa4EMD8vy4zvimCGnq6bD2LY/zaXR8f0Ok2sbLYHysAIL7
bsfiO2WjEDsDC0vdEoiGzer/ODuv3siRLVv/lYN+5xl6A8ycB2Wm0sukbNULUZbeBcmg+fX3C6rn
drVuV/VFA4PG6EiVlozYsfda39om8GM4Y/Z3Rl7DySn4GuI5js4e5jkngVEaT/HHQZB5bhYJrBo8
RMFY9eeEDXjdj/6rV3gwztrxxja4+cYy7z5aGsFifn6gxjYeJR3N+7TuN7SCuzAQ9wzWsLBFYiZ4
fNoQ3OJ+0CZiOEXnADJK3X1Pz+UeLSOYc9LKw0bgy+lAwZJ6ffYz5mSGylCva4HKLUiCbaV4rw7t
WML47C8tvTEnQdpyVaFggTRpckcs1A+NgjstHG70hIrkyjIwA9PydPfMAo/+0rZgkkqn2jgX2Ek8
uCHd3vaHHiV8bB7tDCth3+EIK+oGpzWtHrX7c2aIuyfy1G4dvI6//yu6Eq+EUZZ3bcPv8PwiMl71
jVvumrjSV8vLNnzG6lHv2NjMYU0QtHMeaF2u3o53cBuS3XLDz9YYKYH9PmlZQR07cddvlz1ubWIC
pXPI7CDiYAGxJ8tbDp9psV/2lI4PZlMRSRAR6TnipKsxmdyJBImXmcjXtGgdNqwwOJCANN9L877N
ffSudAY5io8IClTmEX4kuXLVwR84iLPumCRx8ErDTQRUag+lEwiHjV4mbuM7z/LhsoX5DRodov7w
oNs7uw3qw0Tq4NnFkQm8UZW4Ys5ekkg8vd3O0ZAMe6JGEOzV9i4MTe9J1lBpsHK97fHEmTqrMdXl
VjM1Z1NCTNnI0COanZ4ZuRiCmLkaWwX53ru2p9BdjuVYH2Zy7mGt37OjifuE0wjGDkaybd3eT4X9
QUuD+FTaA/eIaJ1zjhEKyE9Py9bmHo8SsfeGmbkMyYiHiHiRJfPIN+UD0CfGBJJLya+yw8D9tsq8
0LrhSIh0N27NQ5TM9guZk2IVTPu6zIuzWeHaNHrYAOgOjw77KIFKNLemjn9MT4GmM20USYzNcTlc
aEV4etuXXILpDoTdbEYiSC8T+eNqxp4/t/b4MsmUhoU7+PdDQKar2peX/wTSxQA1kSAR5N7zH+WH
OdnMf0hYXbUQhk9RyOoRohrcvK3uM5a0tSxjRsgeK1HsGq9x3MsHN89Iv1JfnTng16Jq/aN+nW3s
mkiiK3Fyatqmdq+fevXgy38EwSRXXl2mGxeOzEn0PVUduAiGdDUeLPW/hXZr7eIkv8tYl2/pfIBS
7US9WloRVu+T3ELTQeVV8+ICHf+mjSgHNy+5UoVH/aHVnr61EyLuQdTcihIHn1lF2SVCGNtyVvZz
WT7rLuVlXHQdrihJMe223p4G0RGq90sJpO/ggbXyrzTL7/bexMAGeC2oqvJEyHR2sok3PL4V2SnS
tWjikhWO9qgBrzzoVZM/s+hDJlO+c60xmZUIuChhxIy1ne0PodTLHNJWqIvVUGREqvcMXpvunDYM
GPJJWKei9gySNdtAgdAuyPs/k2PT3Q6mEcLWNYqPLcA1gGEt33I2P1YEKaVOoJ1bO/hYKr6ZT57f
fmkwUiSS1hQ2xhHg7Gk52fcaWENV5DBVGTaJ7UZbAwXQbqa3s+IyZb0sMo2GTUTl7TryhgSpcutU
msB/y4+6CgmQ5NxHTi8RppCwIZLWuhldh0QuFS08VhWTNctyjp2W3moJnZMmqoJz6RvmxdWbh9rE
4yQcinfaP4hPHX24aaXxBTrEdIqG8pIkenqJteAsZtC2lS6BwoQtHnU1KWgbE746RosY2pZ3lZBx
dNVbFPli7ugAratmgLQCYoTKgPD6uCZRTl2EVK7kCwyOzrIBnQViMTMNbpxYfotqzcYvFg3MLxMf
/HQwYmlnBEjoE9v57PaA0FKFhFOouYSqGs82kenLdWk6AfYYNzugsAt3AhbYqipGSpbQPbpQQrZa
IBDp+BDFPRu6tskB+KRNhb+2m4Cpn01gW2VTFpXOHO2X+9meRAVOL6S0yvN876RiOwMnOKTDoJ8w
cQuoO9RBlSOyfd9j87HrGAew6kobHqK7yiC73slHRvF2/DGtrfzZjMBY4xQ0GczDLVs2idAnkGSK
JKITXz8FcYooLM2DA8OK+bq3mK9T8rnEb5j9ih70+OpQP65K09sMYAo21tTbN1pUfTGbqWEr4KMx
UCzOpdNsUd2IrcF5/HiT2bg1acawHkV3lu5MF9uJmaILCFSSETXukZSyd1lEy2HONtoA158W9Xjn
tF9izSJvdjJ6rBFYUoXUnEMFdEHrmumWWA78DUtGoKET4IWgKDunsvjIYb64+Jr+IctG7dopPHGY
BccHLw7PbufsEZ0WjyCqcUb3D0xVL6VlNSvuVPJ2B7+9kF4ARSTW5DkWcrhhGnyREIG23fJcRah3
aybq/hbGAZnt+jjuhhwAVDGEFIZzWoCXV2qiWTV0etXfWf4/30wpTUz3LhozDHd50mCoh46D4MOE
kDzipJl9Yhw4hjN0oD/NvssS51nE7mZEARNtINetOl516fhpaZOYEzJOCkJNFYRzx1vKTYKgTbyn
qi9Fr2K4Wv7Qyb38Lid4ZCq1j54U3DMDraEoRYD6toGJmhtiaOhy2FWs4ojcSqflX9SrpG+eOsuh
Z2lj869qkxiYhmDo0iSlpkimO7xjFlZWQtI8+szr2gYgr/n2OlTgxJQ43I20Ggf9FqcOsyK2AX6S
jXiirCAqTIh6Yj0wT8mEvVcYj7bKSXMcK9yaUS7XjUY0cp9+z/3qc9hRWFBw+tuRHKPSwtLcQb7Y
hdhX9oHuZlcOLw/ffsXEkeboZrADscX7yEKtRwdDj5tjDfNgH1gwTAabuyZl6UFfpuUe+FuVQjfj
K8JhTvSs5VjOQ2jCJ0bGNfneVx8xIPUV1uCSm3ire3F3YCKGaDtqgOsFHgM8VWAQoV2crPL3D1bv
Qv0baD6sbKVxlKwrnGQsxFpAB/aabJ+1oZg/a2khLk1lobZQByKkWvqhDa4r6agxspPeW0o2otll
sJoI4tpSsnxqpgEQRTPuJe2D62JEXO7TnllTiVfE1/XOc55RzIuAc6Bn16BC6OJv3BDxHxMWufVr
Gg6eCBX6IG0uUxI+yLHgLDAyr/BDRHK5hJUS47YKmmJHsNh4lwdufdOHpXwYHGvr4pHdGWrXQ3/d
71vPOaSEgJ5ooFl39dAzCDKp+rFdrZ2ELBkjeZKiCbbl4F1VwlYk9ny6KsCH7C12O8az5sn2zWpV
lUly62kwiyui5RzV0xEeng42SEJ6o08svQCm1EO1yJ0OXoKzG1F3qqKgQAFWH80ZdJme8cQlO/Yh
MS3/rk1qCa7Ie6XTmz8JJiuak6KXigdOCwT1ULrOgJexcS+jkNFDyRJXcb/T8IZqugA3qIa8uI43
WqQ5xyY3q5vJLb4apTvtLFngmVcfKf590pAL9zsOWzxCLEJ8JcDVE9Hr17FTtuegw3HAdEhi2kjr
Y1C1HwyNzrff6CNppi7rqcXZuJ6TfVm79Mscc2+VxcgtmB9Qhlp7o0TLi61tfuonBP1w84+hY7u3
hhuA9AQsraUtYGa3AZGrXlNVdi6aCU4AnDyss4cDej2r3c0STF/GyrPWCJZBrhblERPJfPSDqN4Q
tHBq0GVj6sLwS7X70lXtlyEanENuET+hgbYElCLG84QZVrENSW3tC/icsNM6bC0mzOOsiHapjbQq
HvAlLTPTqLOybRdxUDRbJXwnxk11x5aemBc6w04fHjJXXqY+BucvaZ0e1Y9Ge0nnykLvO46otfoe
abiogeXINt+7NduKM/TPDe1sJSAJkMbm7MuGAUq7IPW94Jo+NG0VQM7Xw32j0WdRR5sBRO9ZzoSm
ag2RD9zSJn7tjpm/BMLqkKcVZaa2t80YBp/JGA+4AL/IIxYTbnfL0m9qLRGrZUpRU+zDVqjaA4j1
e+qxYoUKITyTYuvjDnbsczWDncZfeHIry8ZNxU43VvQomCwdpRWZRwck2iaqi3yXdWQbVv0M6S2q
+tuW6uLZ9FjYOidrV24fE2qC1JfwQwCtuh8/wApnnbmG5JN+rRts1JUzpltqH+xDfptvsdqyd7V+
eTVbLKOGmGkQxGO/Ije1IH5AO8jUL+6kkqmUmv0FpBdHSn1+8U0tB+gSQkvMQ4gV/pjtRj+7IPlH
fujzR4YySqZdcUf67W7I6vy16Z0tes6IwCrtCeX3SvN97xgj4z+xbtBJjz+3HHkhZI0nygfkfGF/
mNMKyTZIpTTSu+OkxcSM22SrT5118arQ35bFvEWEmZ/hi5Fgpt2GdMhomKUPpeHHnz1/Vdo6WIJs
1s4mQxIk5V+VPGULqD47Ych8gOqvHwAYXoICd4xePYERqO4I3mx3nimz9Vgqz1cEjRHc6xU+xpEG
qgnQFT0GAOiwoQ9GTazBdspi5KRpXTEyVndZU43xzlWjjK4YD2UR6JQZ+rSJG4dzioPFjwRzDaf7
zpCWPJY2Z+6ODpwYuX/CS6tmOm1lsIfq5gkomL+e1NeUpvr3P7iqjdntbImOIRPNBxyDWKIHz1jN
hk0vyxxtvn3T2jZlz3mdEs3HoLofewbM02h8zH3U4LSLp1dnivtN53swyNRlVdelfoNagm4ob3Vq
vMcFaYzU6jA7SIL8ogmZCxX10VLDUcdLhwNFMWM770bCVCDceaAPJw9S+vFJl/UHd46LA+ozD7gH
jdGuI/k87ev2vBR3Mje7ux4Qn+1H4UOVkW06UnlcJ1Nj4zlnS7Ez+CORF6KbqM1PfESbBplA34zG
g4G1fz9whsXGoAUrQBGEwc8QKWBxpSfhjuCzw2ymU4rq3NeRi3MgyVcilxOpul2KeJTTR6t5u74C
aNnp7l1Gb+JsDcjLlg8Ae573AAKnX/nReB3Sf3uFK6HShj2vMnbLSc9GYnQKctExOaW+MYdnO4T+
5xYJnOvRp+1LXa3pk78ukA2sOq1rD2HbvqQOMZ1m0H6MHGaZLDJEKuWWf46Kod86mMAdDb6aWCq9
KcYpSxsKQzSdX/ri7tv0PE9EfmAXVEX3t4EXJrij8d0tH8owDCytopqGQ2/G9/ocbwfd1G9mL5Tn
NKmOb02KOV1juNG2tWLhwq5uPwxB9KxPX4RIPxgjPIvl7MBSHh6KvJ93NKeQi8yTs7W0rwM4ypsx
XeuzT/FT0vvncIzfwOpSJi55fT/kcN98BAdMV/BPdkpBkI5zdIznkQ6uEgZqSZs92uX8EmskU6Of
EARZDBz7B5PzzbK49qTLzUiCHdJGw8Z6CYCNqCtUF5waGfce8fXraD93Wh4WnxDxIQqVNNPd6hMI
nw2dWe8qaJpboRKTlTrE8EidXL4/gcHfs0wypwnL3trzBY4PqyMbNMdDlpCe7BsfINRdiwnsQgeQ
h8UEt60cvCaowubjQLd0m80DoFyCrzZ4zZyrNk/gmc+IZ6FBU/Cr45duUL/TeqapmYcNvdDxIepg
TARq0dDsLCAJBDWB5QFuwihn0QmYLeU4De68qGA0VGnWlezMA8OwajN5Yb3PwfygCRSM4FRdnfnQ
/dOJxAPNCsuDO3+JNAsP/9INbJo19l/tMYYNuDIl/vXGk5cCyMFtnLiHihie7Cr9LEp/OGMHS65m
gWaMhg9VGrroVVRPxTWcUOwwvQ+rrKYmw9Y43jVIyaRuxI+mSUWHaOgcO0C6EHABpM/14KppWF98
uwCwiWoTuF8wntpIfq5bFBg2E/xjKlPtaOn7ntC9a4ZZ+mZZSVUXUBu7/C4mriRKgKnY/TpRMgDZ
cxyv4iHfJkrzMZB1Mvfp+Nl3sRVO/uMEzBF5u3ObhMyedF0Tu3qQfK/0EdZyLONrzHb4ldX9jjhj
h7gxJ6Q1U1QgdAdO72/dGYZgP+jTdegXBmrQR7PPaR9nJjArrIUJTQDfhTnNoftqwcPT/sGLtRxi
I59cNteogtvSw34+WPStIq7uqAgYWSjleozz8jgIWmF0bWmlGZEnr51IPBP7MO+0QQLaZ54PADg8
JnG/Te3qIJEO2TslYWxNrnE5z8GtPoL26TPCgBKA704E2icyUMQHWGx2lZap2GFwC+pusWt5NxjD
eIQRK691PI5XglxBN07H65ZWdLF6iQrMIE6Xj/eRm3dI5QDH541+gG362Rii/DZx+Mo0RkXqiu6b
KiGPihmvqMvXChXHzqvUp9YOgTq4IpAZCQ8HhrGHeDQ8YvKI1qKVHz1WgHWZjc9lMmvbycSxm3ew
OrXSBV2qLuVlI4vgql5LThDLZpHRBcRyS3Oqa3owwP6HeR74QixUYs85o2BVtOgStS3zBOtNw1L5
6XyyzOlo1HPwXIcvHtKxazHp/VpNMpcGGd3Fl6XZOAfkKBakNBCTSqgX06B6Q0OIFVcSe4t9Vycq
HV5qloHwrWMW2mUoVGaIm/yR1MoxDVKyLPCXpzEtaxz71bW72OfA9+pXBV6eqJo+BorBF4jr5eii
TSpPoaHuXNo+nFi8W9vzLp0HaQP68SrVxY2H/mWPb1Kc8IutRzXoaAagrKVuPXFeRMi3nII6Lspg
6Mfj8nW3lpmvG67uB+1rmjtIdsuUprRLr8FO4mtPb8Od6Wo4I1O/eqH05XwWtOm+M0nAy5PA2XpO
R6qeBvBgzN11aPbBUbc+WuCt6bgDLAL7Vx4CkD6hbU7U3S2gsgUx701RhmRM9SN0wkqCFGX8RIwk
Dbhm2+ReeN0UCUgtphRaEHC49pLgHFmEo0w0AhlpyPJIGoO46kFQllMZvB1THd8z72hnYEqMKL7H
EXAWW7SGIHHH4Fc7iwDJMv3jURdbFOXZXZ0I2Cxw4PfclxPJZtED21+jiojk2Dnzp8Gq4ocZHOX9
NALlskgL2r+1PcpeuMCih4YAlKq8JqGpfrZUrDgWpStmvsnJxhn9NqDJbLI4tHLgy/JHwOJwBerZ
p2vsWA3AvaZ5aIWhRqw1ei3OqwY8iFskRLB0yAA8yXD6Xg1lvwEn0VwgNT85xay/zKSiZxIxOqhr
1t88/ORQ2MnRlecaZO45ySzQLgYKGM0xbnJydAf52KPufJ0lBMMRsdbVIn7hm3gMRmQ6g3DoI40W
lYdhPPk9LQdGbhi+AtR9aeIA51NTOToQN1iCER/qdNrUDsyEbxvk6XA7tNi62mkMH2keoGAfMKZz
2iiWzp9jRIch6YO3YoK5YnCGKIig6GHgfliXYf36lhGwFBueqUphS3QX2NdXJHgGq5SM9qu+1ZyT
YQbpOpktZyXptl9nNnC9fPK6Q1XngrQvtkwUhiDNAQrsha7DAatoVxxckVgvnKR6Notsz5tGwpBE
9bwburG+cfzgOdGGV4TMG1QB+T2UUP8YLn/VVI3NJkeBM2fNQ+wPT1EkiJPiVoZ9ka9ydbId+9wF
YtCO+xH3uiUl83IKEMQlVE8jqrhd2Rron3oHJwT+/IRgy301EwZPL0ff+1jPV4T4blFxZ7d1m8bn
nMAakEEbMY7TZTKaEyTS6Oj0qLfqbiD5VlXBJaa4GmnoNQ81HObqE8kopKgQkacnBbi43pcHapic
A+xeQzM9qau6A70k7WuCHrtLm5o3ZOm6+8am8+VigWbQw67W5S6ImegmYUR7S/sJwbTaKUQUM2cZ
rI2aaNyWePPWyJExtmnfc9fQYITN7a3kTm06NzzIHL2Opdufq8YhKKxDMW2levRaFz0tCvIWNCd4
bux4PoTAZYhbAO20CCc9asw1h8qvuY/gs6Ub/Fha2veBIS/0Avdr4J2q/L415+ql6kl7j9v2SQTw
pbPZtF762ke3P3Y49YiyIfCXHWkpG5b1UQsYKM9VXGyc2Nees9aik2/GZFqonqZVNdsFQo2nBJ52
qLjrarLTWBR/QYQ9n/022/k2Er/lqNMaNeaswjeQ0/P+cjMUYDJxaSXYzciR2pS9l62nUGfFV0c/
wyw+Cd7DvkQhVHJ7Glk2rckjaT4E6GWvzjRsqguickRJTjVs3sqGKtcCBgYDhByj2wtBemY0SMDJ
YXA9+7BQSiqz6+ViE8K7DyKJTgyg9+NgNMUVtubbDoA1ohr2IROX7PWspuNV4n5dPh1X0F7Okcxc
7AE8YudQBC76WFo7UOFUJ8hVcDZkj956Wa/btDE51alGbRUkDC6cznpCxQ6InIBCWi7GTRtp3h45
nqTBiG8KT546s6CyI8+gSuhB+UNwrROXeOWaOcE7Y0lOQxuXt8iBp42O9PKY1XdCi51LFjNF9zr/
xjA7mITeF6HSD+HExKtCYN8dXJKokkDFkeCENYvuPmHssFsmsQjW9qK5D7TxrlUnPJE0z8ZYnqi4
6g9mTfohphFk203BSQ3grnCy8AnPIeP9MTzQP8SJNXj9oZ1g5iRTBbsf584OngkJQ07xGuIZ00kW
6gJUOI30sEngpcR9XE8fPYskMATURHiOVyn+wO0wSzBPKe3LSpF7HJDvVugz9ZTx9VxE2qo3hH03
CIlfr24YRVFFRff1Y2CGoFME1CTpQtGRjXLE1A8WTK0vlorLQ9hCM2goqMK8Ij0sl8LcJ/XRtRjN
G/OY3460C67GKjk1bWv/fr0Pc6wd6EhC/QkBBLsc9n/fqlF6FquZr7UBu4Ohbykd2L8L5DAWGqCa
kTJUQ+4K22PyEEx0x4d0POhRj6w6qYF7OiCklkuE5mO1j8FRd7Gs4YS7r+6cZ5c6cNJLH4z3qodO
7ER1ykUT7js/5nMojQepW/Il0q+6qYjvwvRei4rktp9x9OXZ7J0Su9vNdW0BPkROA5VaPuAQaRlA
4VDLgShcLVf52/LGABgFM5IZNpHHmeRg8sfH/ZDZKTmXYmMZQ3y7/CdBUdl50Muh6Nmgocf4ukOP
ez3OHXlfXl3tB8JJ1wHuI0ST02k5Z1RNuCsrrTkzLePMpcOfc4rI3tuCuaFsZfxkAHUiSoUXQerH
UrE5phZAMOvoXExltU7sMN/id7RM0b2mDUFe8WQjIJCa3EoN7TkR1bDoPIiu5aCMJ0WcFS9xWd0F
fZy9+GV7nRio5usktZ6yOgM7QZr4qjXQF2FVfcFFUKwbmwlOEfj3ScCAZ+ko2UHAzDZCcYQyi4MB
9GkrCvX9xM7MIxJaXUosnxSJ4FexWVbA8ktibW1vbndlgiRmhZi0mJ6EjEy4d84dnhB9ke4jQrrR
QrDVRmtdRiQXO0av6U4Z3gmRMci21+cNh4AOvr/mX6K8O3fg5pF4YaqE7QeqYLLp4PRWTCp84QbP
rRtt+snVd61XP7mBb5ydyrIUfsXzDkM23ht9ntyIXnzuNLIbHT+uLqNJmy8IAJELpsl0aD5PyYiF
xpsvy8qGMyombJvs8MnugOwPdIriJAA9n1j1+fdjm+eZh6n1n4NgiF7Iwxuxx/tsqy380kkFYhld
y1ETR9W+YPHmOIGAWASM34DTps2uRex1NDLjXFnQ0huysaNQyh28gu+04PRjghthI3DurIWaIqSc
pjIPL5dj+jQ858iisS8fWTE1hVp15EkParFCRkOHPZgS4L3jnpuOynKM835tF+Z0erv3FhnRrsuZ
CAR9HcOWQ5BZch5c0Z6fTxkUDdoQun4Z0zA+lH35QppDvA+b9DPvJn5AStRdydQwj43r1c8e/ebN
qI3o2iW1gN53+UY3U/Ko/cl5cNu7XFV89Rj0B82Pr51BJBe/mGGOuF8dqRN4UbXtvRcXYqMVyVcf
x+qFnZ/poKXnW8gk7KtlRWRmAqGg1AfmNM4EAkMW5OVNrbdO22Y+Ii+EtTHHwGHm4osdVJ+jhMgz
wJ4ouSddjldjW4hj32T2Ke30ozGQLIupT3z2GfUWcf7dyhrvBfQwZ6XU/eZN+rOaOFyPHuDAIqnv
CRcCRXdGzSI5V/FBlSjN14ZgJ8BpDSAD/MbKUDNBrDXZGf4xsgkQQzRlO5Spem4Fj2FTmDvY7B7a
sMw9ItyCnyFy/wWcGIJlO4o/6r1WHAIDOpDsjWKTyV7plWzQM1VSnemjp+tCZ4DPfZBexkA8+gqs
IkVhbOzRlCeBSeTatcOLJ9yC/iFUi77QotOQf9NlwpE4HmgzvF3Evgf9Fo0I3qBIPllMz49WjQ9i
jks8wF1zTmQob/M2gUhWavPvpYfQkIguIzt8T3RJ+7jc4meFXEqnaZ/zMne9iR60183k1Rx8WlF5
kZ0JZZ5f4BXQ5qRy5ni+lsr9MUT9ye1qh7E51pAsY1qGaOdB97CHVAhJH/1AL6GY0u/qZGQjYKm8
mzLCkaJ+kkVRnsoMNwJHU+e5QkW6dm2mjOCgkp03owkCO/3Z9j0iipZ+ixvbpyXXz0wQc4JW1fOM
A0uZPOhJ7z/YEUbXmDNRKbJXzcnGc6zg/iaeDitm0hxZ9Pmtvq92RezPG1GGGpAZbojl+JS2ZYQJ
piIOpiBJedTN8SyZfK2csEAZsjQhwvxTtsgJOwemxhDkR7svrF2Viv5o+Vt96ol5UN1H1meLWTGI
JlXYE186iBooSjtS3sp+l1i9fuvYwfPMCBUGFFlKBt4DPMxgK7S+f8xQG5FI38wvURaAYOBvwd9w
dhwjDcVni/gmiEokm611zTTf+JAltGP7Qj9NUfdhVjrEwYJPFjmadRi9Vj7iYPnUIc/cAA3GjO/0
2vM4eIeIgftF9vUKmT32KtGZ9+z0MLSrnOl60SaAuuQhxIXFdd6TPCAqcxPyoNLtR1Q7xT5bSm0j
SLx1JarsYnpBehsUAs9Lmr+2X+m3jeccQcZbHwYiKLaWonLONAegMnaVtjcYyK2hJBJ7id74OlDu
v9hzKnggkh0pE+YmiqPowsbwmXIMI39LejNRErs8y889vcyjo7pwqZl9h+9qs/IMxnrMp8syqJy7
JLjJ8+oDo5fhpA0ew/J5A/tg3lND2rDApbsnx3zc40Mfr8p5R5OAoUTN9FzIQm6XFjIk/o3sdSaB
OcDVrhvl1su9cVVVWbxKxrL6MiQ1Opq4eA779rVmYHvlSDO7S30tOWN+c1eKhWV/jogUKdneKmaN
xJY0VgPIK2+fU9HexXqLLlf9lOsQfK0xP9iT2WxYFHM2aQIbtUp/CMfKeEIORHgG8zy4dsU1c3Vv
L4w4WtG4LJ+8/JDlRNeTlIw+zrpXaQZoK5lBRuITVMDbScOR0c86HxN2lhpdCu8Bw2PgOBUCKfoH
gkZWakC96pscaoh0Lja9mw3NEQW+hcGgkm67wu+2WOHAM6OPT2PUMeG9ow35mvGawKHRE10iKvdm
LkxJem7/YJC2g/UDMq4mvJcmgAIgSmKMZg7R+HXZqzzwjT7EFoAC2TEZu/VxSZz7rz/F5LX/+W9+
/lLVk0iiuHv3438eq4L/+2/1b/7v3/z5X/znnHzh5FV97375V9tv1c2n4lv7/o/+9Mg8+++vbv2p
+/SnHzYlwSTTff9NTJdvbZ93y6uIvlXqL/9/f/mvb8ujPE71t//57UvVl516tCipyt9+/5VKtDRJ
A/yvHx/+99+p1/8/v52nTyWH1ff/4BuSOdIudePfhueaxCWqKQrxlL/9a/imfhOY/ML0bSuwLIMy
yA1++1fJMhHzfP6/Hdz3Lu0637U8N3B++1dbQWPhX/3b1V30CTjDIbQ4KLV/+98XdveWsPj2hfE5
/P7zv8q+uKtwsZK9qXIg/8hh1EzD9uiVBrrKZ/wh7XDGAi2spq93cP+q01xlxWttlXay+uFz+IuH
52X+5cO/y/8saWc2wCfrnR2lNctGQNZ0PuUBjZ8SffDVr5/lz/Gdf7wJFY74w5uIwZ3ImgJ455hN
wxO0fvcaszwy0Glhtu36xpmdOxopUfY37+tnH5v+52c0R4aSbjNXO3SXob2iSVgfKTPL+W8CVI0/
5zr+71vyAy6JH99S06UitkGG7MaMWKVd1xuM2x17rj9oUuvCA2Dh4ZtlmNEjtsjulU6z8qLVcVpj
NzbF868/2L9+m37wLlVSy23Ntu2+2cm6F2RHpuzE5IRPRf8339xfXx9+8C5sM5Y4aUFxVTsrsuRD
OfjG9xRrlL1yidUe/+GTvEt1Heu0dGMXnGqTlA5B1zSobzMx5Ca9Ejo//+yjUu/wh2uw63p/dOKq
2YWdgWwK0tsdhlvzbd3907L74236s89JfUE/PDrdoU52QqtwzCb2UzYVdJnT0vcQenizYW7/2Xt4
txig44xN1w+rXa4x9pobdAqEfiWXf/bo5p/fQ5oCkE28FF4xC859Y9QN7BWqdLH59eMbP/uQ3i0D
YPpHe9Lw6rrZNA63UYLOby+0KLQ2XVE08X4a6upIJ5VTAOtw4q5MLY7dg81QRT86RWsTK0NcE0iE
uajHKxQIPvldesYZ+9cv8a/vJ8d/9wpJtkRT4FrWlv6ZhQMLFoSi9qUQiv/ZE7xbl9rcm4NCH6yt
zwKybgxKb8L7/i7W+Scv33u3KJmpTZfbma3tPJhyJ6iV7x0Chf7mDvrrr8/x3i02eE4IYsBljQR8
gktgz92hnBnnZHk673/98aiH+n93O2KH/3wJDjVSnqaCgSDd7BZB9p2Vm8nZFe1jWOao4GxpXteT
vvv1s/3sDb1bd+hCouGhEtsibER/02vmagztgnyPoP6bO1Y91F+9IfXUP6wLMiXTUcCC2gJ+LTxw
5ln9EuhhheG8TKMI4rDbNutfv52fPde7NQjIa9RyUjO2pUNDxdeB4+p0Vc7czcVnX0KK/PXz/Oxj
e7cKuVEXpmPomdt2ntHoFnBFUYoGbcxkp8tb+c9uFe/dckQ+RidbdbkNtMJ2pp2HrEay/Js3oT6U
v/pi3t3pRa83XtRa+haIkL9CSeIxxYeJ+uuP6CdfhSoYf/za83ZkQjVDttHriGzWerpvdYbSSYaa
r7APv36Sn7wF9/39iMi7nQtL4XNG+wlCWrXCrFU9/bNHf3crTn6c2UWlG1tXpPIJoW56zsZi+Jv7
Qj3KX3z87rtbT5Z+Ns6I0rZ+AElhrjucGR0J2cye20h/RNku5TYqtPD0z97Nu/swsUxnShm3b2Fu
uVuHjsaq8YLub5atn33d6hv64S4fHLuwh7QztlmXAIZxbbTUzvXgwCPzPKv9ZzeE++6+m7rIx/RT
M47VIkb5dZfeOi3Qz19/Qj+5q913t5uoPDPwCt7DBGjnPCYaAUxYUIkKIi7ln9107rubbsa7O8Zd
DDE1iUAYiS4/15ydPv36Hfwfzs5jN3ImzaJPFADJYNBsM5Pp5KWSKW2Ikil6TwYZfPo52atBYaoL
mFUD/buSMskw373n/O15+GNtTRkdo/JBKlBYfrknDiZ3dlo0//iz/+X3o/54pCWLNqfHwILmXq97
ICqwMzUtM0iC8Vj/40P4y4+g/nykDdP0yZ6sw1wSvPBW+AGrq/1/rHd/+7f/8Uj7qk9I812warbb
viZirRFRgA/4xx/+b7+hP57pYG5A5KO0OATcoRMPvaQ0nGI6DHZu3f73j/jyy/4/Xhvqj8cYfCKc
k3rmI6Yb+dy0ErCW7pIN1h99JTJZv3DdQ0a+1cXzJE35jzft336yyy/0fz3fvigT0G28C7NqhjDZ
d536CM3FNsXh3Fui//7D/eUtov54vlN3EIllOpYkI83JZgIQCc8Xe0YufQRmbfrHT/OXd6/640lf
s9x2jRLWwaZOthzXarCxv081hBBcI3UXWeWUOzCZLlvU//6j/e2b98eDX2ATwWxbW2QcU3NryTVB
YZr2+//fv/2PBx9tuQ6shNTatAzJXTMImxCdmf/xnfvLn93948GfMnRlOgehZPtTH3Uq/ejM+K97
hL985u4fD7zqOmewqSEcgsZvD4slwiPh1TVq2H7jcpXZP9bbv/0Qfzz6XR1IOkEESPuKKvfaQQQP
PVr5//0DkCq4fEn/jyfT/ePhF9TgKrOw0V1kkvy2XFiKAcB9kzM2CnQ5FHdZV3u0P5fiMuvqjSF5
2YlsfYprUg47Gt4944LZBzhloMZiTTEl1LiQFGS8ZWaW91f5oLrhNVQNw3dweS5UaoGgYkntn6TY
AGYH7tM0o1zuzVXsx9XVHMr4IZCTecha8iI1BcJto1PACwHhUDPi+RHkbKAIJOclo7REX2mDuajY
FikuE0+Zz7YQ0zbu3ZkMctgcZqxteaKXXdj5NAKL+Di7F2En5oqNVzXx9sJMi+qwcTaNoTo7Y8wY
6tdGWQTgivZLy3nZo3yvN1x2PWTz+k152gfhab8o039T4HpVo/U8OpgRCofbdW2NIEcs8nUNjOqa
nDEoW7eixj/ulTOmu8Qook65OutG3HupBEKhvXtGtNRL8x4AiP1Y2Oq55IJooxw2oWXrXbBPXbhT
njVviXF+rGAUzsJa3ggahpEPong72vVzUBYvaVjcaf46kyS/32Hu0gcEtPDIS0MouiD7w5ue2onE
JvpCAtA5JC4rSs5YiDL7U4xV+ZQu1T1YYLy8nvWQh1SH0X0/1w5Z4YbIzwbMXbcLfAVcWPeC8bPh
/tcwHHXJFEwoLTZ0rs7ELrJN5o8/m0F+5ApqSpg7303sPlhupW5FM+G+DrLNWNISHzP5bTkAOywq
x4dRh1dxu5zLiTqwVp8Uwr7E4J4Aj8nD4o4Bc1jMhl68OlT4yOLB7Gr4ERu97dPiV49TcAenyKB5
I+TriiKnoO/62yk36miFDETTBbe9TW0vkrL46Wcp3bohAIZkq41SWXxF2+r3nLrMFZwyeZiS9pGx
c36AAFFBDgPpTsuaSnXefTleZ3ZjW+IaLa3n1tcLGfeZ2w7NoM+EzXJcBoY2djwEdO7wI9G9wXuc
jy+Omp7gSd0pYftgXkN7z3MUbF0EE5uJNlXiM83QxVDs1ArO19KUJpN1fLJlndBfRGrUpCucad8e
rylt3/BQffutdfQTWkjY6/KtBmKB7QxcoRhqzdB1/FG6Fecnu/2clPoFrY2KL+icbaJpUZClJQSZ
BD91DYG+tgo7armi2GYuNgh3Lt4BT0HQuthv2g4oo12NPHT1t4u7emeMuO1dG7JfgGOMOCAzYJqb
sJMYFO65ky+u1h59ssLKvom1uDJpuR574nzFkD6uwn1cPR6bqTL1oRG88EhufdnJJIlW1LTKB2Jd
BgAHypFwLzycH7Yg0ziXcPPalmCTV6IGpUBFddpLj7Ff3I+d9Zz54UNL7DyqkBptUl5P2wvZZfMf
39qQjO7ei5uvAawl0dre34mWkonfuTD3en65+IwYXxkhSQuay6wdw1djXCI7DOm3NmanU2d71FTx
1GxF5d5WuD03ped/MsV9GQEhkRIHaefnE4XzzqWX7s4l1tsle+I6SZ3bSVD66y34My2jjld76PVr
TwocIV5sWy2gyT57AFx0mfpy/f6GBygftmMxejfkRfozLpN8PyT9/EjqY+b5Gyt96duSI/d7XLsb
Lbxkz+OfmK20tHjJ9Zo/ASHuEz4Gp6eUt4Cg1UD0ra4h+OLQttAyd1lxPP4U8Tqt52KhEgYbnRfo
QloAcLc7PilT9IBF4iA5OeNMbsRrTXNN7NrVWMdV5l5ybS6FAzmGtxZYi99rmsJlaGnbUH5Hk9Yo
iiku/1lQrp5MCZ+iVKZo4k8bmyP5vZCu/RNWAkzKYKp+h2mXPPRBq55sgpIrpFXbfkjCwaAQYTcL
j7utHih0iS8UvBo70wzuMaajp9asOMw57ifWOJVfEarBe1i3tbmh1juAXRuU62xTqFJiMzpSXoNr
QzsiyfHsE0GuO1xHc3SmYf2hg3B6HivpglFIE77KpY83iRIhrkLH7ZH4GSTSUe8E3bdfWBYeu2y5
pNBN124xnzzROgJRQHcaY8VnN6L2qyi6IusJ0X6P7SeU0/mxaDEuJXKYNo5l9fctRNbz6pU3+EIM
KcnlEHjOa1zKJ+oeYhOuXc/ixc8kOCXs2ql7EU7m7HTnZxs58P3De/BGEu+TSfdw5SYDGmPg1QyR
5Y/CivmSeH4GeoF6iAVtNmotfGeX/tmG1/ijKnwQ1c6LWO0JJyl0+czU5pwxItrAuyAD1q0SDQM6
DD9gWt3FWX/PjN7dqaBIgMirXwOJxEI0vGJ7n8E+jUESJ3AAusBbt1I1D3mDf7wiHBvG6AnHpLNu
lUcVm20GSUXCDCcsh7djrg22qvjHMioyV6sTueA0KCK1lHIM1jtnzQyt3vpzSEK9GQzspclgJFCK
9GVccAgpxXCAG5JtGTiJTWlNt5jkk21cEGMvLovaGvrOrmqgvJW4hVe47NtmWqpTk3aQQPldevAp
afjyURs5HmaPjX8XDDikGSoiPIXbRWnzR2tA7+UlLTfLKn8FmRZEbhBotrn9UsCc3aS2XdKqql1Y
8ISNSPnobSX69zG2v2ClwQcpjIHWL46eaiEaGaI6Y46N3VH+S+VM9OZL55HhaHMGLNhumhFUGp1j
8CahzM0BDOhr4o8VP1oPcmaR875t2uLJvSQu13E5VElt7UFAAF6QNITbpfleEIOgog0sBox+uhdO
6+27vlTHOHXEYU5n7yX0gqrcBkPr76nI0tQZLCfZzTHnFN7yJm8fmkLwXHQZhvUtmTqyOmToKJ1C
mK322Xp5XDgXSvq6JlH3csEAsBl6IhpbasX+I18yvXOcITjJ0L4c3bP6C0xpfvJSYhAUoE1kZiID
FiOord8E032gXXl2APAfTbY2py7Et21Jx70bnKV5hH7DXbQzKkGFdiCuZ7sx/JjF2wsyzW/QduDP
rGX8qOeZnhb3HXdxmIKPHQ0yoLRbb4JQjlcQnMmgMLDj5jGGSxEjvStxys0XUHSwPtGmpiwS1NWV
Nhrgbus73t28WjRXSDseRhqr0Uy27MEA7dlNANIgsnHXe8N33XkbkmL4QelaHlqSR5sgl1ibfAMF
qfPSlxyp0dOIkieqtAk2+fyfNqli35fX3Ir1WHGuAoHDeywUVVzLLDdIY1FMSq9+1nYWnMtGUawL
VNqeJSs5kaWsBREisakleRJspY9JE2lpDkciSfZiqtS+LZ0pctZCnqrQaaMsHX+1sYg/62lZPss5
4feUSCdCo+t9hN4c3oXcCPLNmIrn0bPkY38BOiIab6IirNNDNhbwUvicL+R3ngMXVq4dx+I4LGl3
LBman3IXh9wsvflsKI2z2VntfT/ZaZS2HrudXiw7Mkvui4SheaV5dnfBIJvbVgP/yOAkMYeo7Pux
96vtMFvZkXaaf1VWnnMBvYuH0FfesRzJymMWCHllJlC+XvBDYT8TjfDuWFThWym+udkOJCFQKoBi
1itNKjKM0J+Ik+S+OFdWXj4SqbLmjRPr5D5fZ0VEaZ2+3GW0XmZbyatysWMUC7H9inottF8ylTRc
+BKidjbVYDI4KAW/zH0HCoxquhhG5z0np2dwI4TpB6g+jQrDbts2QjqG84vzvZbbLFXirQIkXnI+
ScCXyUIUPMlc2pxt6ny4bpIJ8j2bdenuZJFMy5mvedmdZeBmcLOwHygQbDLOf7uyx/KAgRh3RAlo
yxxDjwDlZggV3aXBFIJdbE7YPKLqI+6SAt/QdmJ87RwFREdxnGDW199OgYL7atAmj49lrImMZTqj
adeZ8K7wRxVHTadzcPWugezTL8LOYVEAs9v0xm31g15dZ/o5cjeOViMN2Cc19TAiF68b+hqz8Kth
1/OOGR5qU1FEdYG8+iwcfrFcypkckaY2BC9CNWjh61fwETwKlqE+WtK+kmAnJhhSQIn8r7KtDHkG
WFDNtcHdHdMfS8PqjJCEPlnDfLLd1JWwx23Yrt1668b2hRSxNuF1YwO832RLP7kPbild7pLSkCPD
GqqRVRPrHTxE0Q+55rUs1qewq6s8ipWksRdId53gA8Fl22tvWR7jlGDnB6V49G2Owni6lWMHEa1i
+97QslhE8ZCLjjlKTWg2JsRme9nBSjrIx9rRXn9o7FY2H1Y+jRY7zEsO5hlchzU9Cof94JnGIt6h
tosnB5qqbbONm2EGPpmiXIIzM1xCmp0ZOj6EvMqI9tZh6dqnuGzpQHAN4Gc0ZYbZCbdETMQA4oqP
baPn2HPZDedNyvGz6r/S1jf1jVFqXG8dr45dVk8rTc2HrGWOLVMEvBBE3dvBGZ74FGxChYdnA4EJ
TkqX8HqPqNFwMiBiBvOoEGl5hBydJFSA/bY/ZnM18e7q5i6OSkdgfmUl5KlMMs06rGcmf09Ely3x
FoTpKMFj2GymrSKXHHuhqt1P8SR/UrLHaKZmEcQ3kiZyuUvxeBORHNZZk45rq4Jve06FuMuS0MM6
lKOfzDtVNycwexPohbJyb1RRWdDB44qHxgrUmPIzte6AYtAO8aGWSepw6Ldr0q3ZGnYwUTuy5jy9
rRf+5M2vWyqD4/h7QHbzMQIXi3fE7IP4mNcjDA+vEU5wdpwux13QW4vesI2Ty3Vg0tXeiaFNa/Kz
laJcdUGo0XaKyehO0IXqbdrAIXkhSGLLZ2eQvMNYzWFH6yHB8GzIBCZnT8kWM6rgf6LYuINzTUS+
eRgKpCxbjpvIBliVL+YxORU5tg4j/PPEhisH4UOgcsMj6OtTWtNHJgbsvYos0Sk3Nc5AVc6KGUZs
1zFOhosWoTWfq06le8vwNG2/K6e2p28PW8mz08x+is0TnfWng9D+l60uQdJFhCMqk8Ws+razpOzu
qqXlUmUAjyru4YD0mNjibMrYUkGRPvZVPBsWA8dlXShXhxumpcnps85EZneGvQyvgilLs3sZp0X/
lliIfs5ZnbQfdGWz7MGtna7eT6qHltnU8EK3gYkbc14D0vV8UH2BzoxTHZ5cZ5br7RpDWznoqsY/
QyujeO2SbEweNE0auZmmeW5PfHcAKJk1C2nKjvgDInudm/ngdIX9W7ap9T3ogL+vognd0cQkYnXd
+wMQOl5ivIvWim75TadXs5wmNTaUn+W6rHQ8ip7WtIvG+IZvjK0eGTmgA+HzICk6KW92I8+5oNSL
2eIsL3nU3xuPv/Xbsvyp+pGqzKy0kBZQsIH0ABoQ/Z/MXpclhXcbkmO8Qd1Int0d62Dd0fLws8ib
l3a4Vt6EPl56rghOpVN51sFLm8A5tLbmMBByecPJQwzkftJ16L8QQ8/Nzm3BK7EGTWl5zYx7lOdh
aUee4ZX1CrBBidUy9tc0jMaR8vaBi7mJVz2xXL71Q82hNW2HxY2CvA+XKMNOyyEhT3qxYaJgUc4t
uYa9YmfgprQWOVJgOZv1CrqbfFXkuK641V2ZZQSSq5EOTLbipBOrw5tsqC0vv2LX3I5HjoXucNBU
FvFm8sbnJOYvAG2y2oVqL7IFq9AoajQCEmZ5REONWkXWFOXPEmrcC5Jf8uepaZzffgoraFPpCTxP
l/oSnek0ywfDvvX78n+y750tP6ERmJKu99wmefO7LMZP6nnqJ4DAoscUnXrtrjd0vlmOS2G3W0K3
8rfr9rOKNDO4nmM8lmWIXCm7I+4Fk/pqQW5W7f1xynMy2KrNzlgvPD4UES8TIrr4gllu/DD16Nny
GKURrNWBqH/qhempTwSl1s7xkv6Bqi+SV4ZCNtJMkEzcs5phAcniLpbsa3K1pUazvZIz3/XY4NL9
gKmALXhQ9ZyfYGIjN5kvBoTLkvbS6jzNIhhBOCBF5i7qvS+aUt/LlsPs3nUbt3iyHGVTghi14dIY
RMP06OcNDBSlhlr9KHOV90dU7mT4NYT4S80ut7kUUklgn0OvkPPGsqsifwsgFVZ73s8AITKqezRt
eCAbOFm55e7yecKXygKml30uREBrmK7yWHPtAuI9uY4bhwYh2jKuFIoQlfVn3cA7O66LD9erkM3a
XFU5B6jLmxBVwtZj+aKLQXowAxTd+yzcOZD0B46bDn8hzhnOoMAZ7Tt2dE2y77liolUzLo3ZdZ61
jADA1WqfXVH73bnhZtU9V05mH7Wxh+tSzUt9asqad8/kyJXjZ6eDIJLEvZJj1yrJ0KHB/n0c+6Hw
yVs36mk2a8s+vWyogdB+GLnuKHSMIYT8+bjzgPNw1TqXff81qsmiZQ89P36oIIsQcWhc9YRNwG9Y
QrjljMhZJPaewenIWzFzVE6lec2G8xy08VvGcpre0IM1LofTDMJXxqMc3qLY7LwDzPZ22rRo33ew
pOarLsjBBYzN3By7IbS/uBG3aPBM/puDfN1j8Zy7aCk6CBkljq2Hyya3wQNdE1TKPG6l/RpPQwpr
rkHQ4nN5nLkFVWeVPobKk4fEAhjjQxZ7Y1nRV/mcdj9iAYuSmlrdHdoVhyem5wGl4WTwseSVneyJ
qdGtc/3ixpob/D68lXh6Xd75oHZGcdUjVbYu949FGvVlnH/kILRSbs9BI6TNQh80m4SCOIJDKoLH
OKFXIQscZcE8vVS2QyfCUz38u4G7i1g3qEvyPheRPw79ueBzZfgQ9EjfwjhkYj/krRsVavH3nVoA
wgdIAyLGsdOdkU73DBpr3QPVB8FZxMl8pAszcbPkCuctTKaLhKRDuLDR6RDAJmVGWG+dwJkMO57A
HL2Vo9hD61bdGXEW5+LGysHFxlXkiSy/j+Hdnxbh8DUMg/omKWaFHxrWXoZ6yNe882rn1s2YICSw
aH/NLYygWbvWZZYyYUbD47Yy/L5SWAKuHf67vGva9MnvFkkF0I3frb75DSIejNrsLhNwkMo6dkZb
kshgC75jRfMypcK/DoVkkWKG9lzg4WPKYIEqhCCnr9fc8T/INfLCKVqFF8IdPsqxHt6nrk7Oo5uO
X6UfcBO/BM64zRxOQJslqJcbn0PKL7MwBUFQhdZsbwZgf1zs8k7ZOv7YGtgadsx8w+qwxBmtHLxW
xk7T05QFJc0hRGHzqYktYKYc5z/zNXvOM7ePEEXJW5uOabC1L0jSdqWwxvfIbvcUOEcrWpE/+hue
N4f7YTOjZUuKtwUK1C4cEz9KAp0+hcKuf7fMYD4DlAlfeDjZvC6lVbAkUWeyugFJDtCo/pTO1uMY
CIa8mfx0WKhvCI8xc85c8yqp2QAPDYdtWgKpKSUMqHSqwq2N9+1Z+hnyPRrgdIvM5ERpWlLvL7gb
WwU3S37ptceSKhkXCx23Gdxg7hcOalFYx++tRQ0tYGuyX6w14/IoK/esv+NbGxfsX0Q23SZrfMR2
YEXWBfmgxFpsdDVh8it9/W4VibjW/NqK0ZqvSsvMx2mq+ykKOUQzKRqk+L5EBD8og1HCp10VDcOE
Cj5o1N4TgjKtIpP7WbqhF25M3iN/yzo36oU7XU8Je+DOb8L9mIGotxGRUtrgyDXGUPeKzBNnD1oQ
LXiX9hZ0yu3CTuuYmMXbOWUQP3styEi6BR6PpeJQTjP5c+KKyd+w9q5v1BZXqHKVuecfXr+oDHob
GHPuxmfAsQmBhW8YQa7sGEaxW9lNHCz6bptRtsO9Z7n5aZhWKOh4cEnFFu5dXROJY84WtAcfSfsG
TaNXEYRo1ke28GoHcV9E06zTlFO7EPd11+kLBVG+ASGcrlIOWeBORY5mc+QA7eT18rkG64yOWZbX
whEflZ37Lxq40496SB4CcNjX2mb01WRLxhkI81LGn+nJwvF8urg8tkFfdfu269o3bveDe5A7zRtD
nwGLhFasK3I0O68fvSrqlB6sH01e8V2ydI+CDcZ6VA0JjnSV1ilToADahTu4kRadfMTaEO6cbqzP
6OVW9pwhFVB4RAervNxnxEPHKMddQJU4Em1JQte4nItbLiXrQ2rX9s4OQcyyK7ixxJjer4WWO1Mn
0zHtnSWqao42tU1v1+/Sj9hI0JkYiCe7kNuiWeCnUguLLG5cDq4TV7sewM90jI3PTXEdc7HInbph
smE5IQc6MfMx7lxoUJ9zJ9KbsCwcsAfe7HDtfLn0n5147xAt3mUM5PijZbG31VOff/VeildejsXL
3Du8l5gwnaQ/xt+wjIcr1TrtuUsvE7iQ0P+LbxZwObnmKL/12ySllzXbkCe1hmS0lORGOHY+WmBl
35Ty24mzZM82DjNevlsy54edN0+VYtO8paE5cMmddRqSbM7cxV94vWzaOgRQgXCrtTaEwWk59aVb
HMyU9F9o6dcrR2MW6ZbGo77rQMzBSOvgHJE0yljO95QvTwF12yfhWeGLbZLhI8uZtXVsT5GaeLz4
gd8ewjnrb5qJhzEzXo33DQhDNeUpX5KRAQeVueTJDSVgVUcsHaKW1SHj0XdEwT3GewH9+cRJniSq
sP0sFtcwCAz8c52GIZcRIpdRANj0vXGB9qVqZOrFTeWmSXxxy4MOlpir/M/VFdZTV+O9cAUvwn6e
w7NOpnw/cpC/WqXwMQl6w02Db7BRTnGUWGC2kOTg7tgqjaxJ5/eWLJ+ryi7PC/hzZuXD/N535UO/
GqZcbd/dw57hH6+FPrEjo4ed2Ku3z1f3ueG9sMklnXxA8nk0hdr5mZaV/WyKWTzFVlu8ecCsUSvb
NjtjphoE0Ax4OEv+trzgeyzqmMkFeLLdXDg5U52Q2Tp6lv1UW8NNaYMaV3PcQSev5O3EG57VqYEC
lecDhlTBQr65oHAPAaHx69rKm6s1KMcTEZHkPeSS60FnHtDxbireFznieNbKPAWz1+LkGkWU11l7
F8J12ZnGerHjIkRLmK2R32TEjML8LanYMBH0AMAkeFidDNIeZYaUo0fu3xExBEqYzslNGYcfvifr
B7+5XDKFTjdfCdQ+V8UEDCbl3ubBzdp5r3N0H0Nm4R9t2HJHadLyyXqlqtmH8R7kjo4btSDMhijr
xfDlJrZzC6Dp4k3Nyl0eLkSW2RGfsX96sP399YXKP1PEOg+u01a7L20aNHdlJSJ0ULxOnLC6dmxL
BvxHZPJZB8H6Knr5S+dtfdvA36ks41LOXDvI7b1/zbhARX01p0dXxeoFcVr4rlYcQ6ZgOFllHRDL
0llvPK+GfxPCyMfUEREx8e9z9oKREI0+2DWr48bp4ZnB2WdGP8U/oSFzeaiX5qvpuWhZ3Jw7l7rA
/rHAblnd2kYzzvivTsdpz7k4vubE6R8Hbhj3PBes/VxEATGbzffSXeBwQMouRW/F1T/ruZW4hAK6
yQMzZWomJtled6bc9xUiN5fQ1ls2jFw85cELlPjwOFvdckuSPtytBSqWbiJ3Q0qBqU3gh8Fekzhk
32jgPFlNc1vIfDiKICmuuKdIwYqVsCLXtuR5oC3fkGbeDhcqyepBVauCLv/Z9YxG+qwpd/RW/Y1j
gwadDXcKKavLtWeHz6XyawI4Q38tGCQ8JVrDJuYqcLp20jC/pnH9y+9T8cUG87ePAarpZYk/zl5P
OELGk3AstalW6qWkP7ilX9mHpSn0jCxeKN3pX92l6z+Ywdkys5oPkK+8W1oWgnuwQiO3alwBB8H7
5KFBEclo9jocrOnI+WtmK1EAqR1990kwjjpJHTI+KP23AkLAKQ4RXDvcenEFazVbY0FGs8vLYMMw
NlmWueZOAxpXzFH/R1U5AwakdDwBryJywN3BB3dHjIutjLN/ERQvpp8qdrmFx/UHfiGOHMFJsSd+
mClPnyjgl/uxG0jTCA6aN7AL8we8auGbv0wZMHWoj/0lcRUnXX1iHI4lrO/u7FCrw0xHu2MjEHHD
iS+rV+IIx+d28Ey4JyrzOWX+vAMpk74Idh13hWIXVfTMMhe8I+eFEcExS923xObRj4dJOzvPKmCs
VrLdBbBQnqp0LL8JXvWHVDGjEsE4Ho2YWSZsLmRiNrgEBtavqSnR4aTMTM5ZENabec3z77VlBmY3
aR3NriixnI54VxlnshPJc97unAzEbJKTJUlAlVzEIAzKgfbMnuRqOvH0lvTWwD2d9LcIdtrrOlb9
dZ+XiK4WvRwsHdSHuobw4g9KXvuzhWjITcuNDZ12qxMBE5sbjfs1yMZoVp4HyplLhLcZfCbowFrs
lrR+XY1TfPrWAiYgRMN9ZXUzynA14GnEluKVcYYISn1LzBAbz/HXw5Bkyw6qH6OUoGRTSmsUAv/S
7904/NkGJJL6PJyBStJakXk73U2Xn3TJ6lfov4A+M8D/QRWHN8Pq9VtvHBm4ZasCcmfhsudnUBAx
BhNXJ2vpgOaKDPb3xbNjt+NOVjMXo+gM2J0hUQ/Yzk5r/6PnznEHj3/F0tisAPGz6pcLgPsuaJFh
roFeXvIi9Q+2lNm5oOp1gj7/7Xig+FXtISFWzkX/KcmgBHC2Wm5yBqexIqcliVcPc3a9oBAUenUe
6kKmOy/sc5YsHrXZSnB7L7xM9MUA46Wh5MfhmMF0tdh6rU4xiTs2q4tTXEuxcM1is45blu0fuG/4
HmwB4CYPkkfb4v2p+Raum3jxL65if9whu2BGWuFlXYkmnSpyDEDD2KFjuGnOQ4wma2gX8nzMXDbc
NNenei6nQ52rdjv0LUWb2h+OqZU+ijVDX6/qHgkemg4a9Mm74yCawMbHdVu/Iudzk3g/F178MlW0
ZeIYnBhDn/FhYhk/wz5470Jmu+O40rvISp6s1Sp3badANXZBeVUK5wPC66v0mPYsiUIc5pBMJXAQ
hSGO+p74M2sFMPNDWdv6bLnSu7NVjrtQFQ7gDyYp2Wg9DLmnTy4pw10WUvg1vVtfjRYXFe605NiE
iWWtg+aeIyGL7hZU5THOegBCGzwFk1WfuNslKWQnwCVsjqiJP+jIckkV1FV88Ob6Pc7JIZB1szYJ
0ZNNQkICNiQjH+HFHhvJKrkZgOyhQq3Tu9wrFKjVeH6zGlNwlOlsHJbAEjZTX8GH7suKi8xWwYj3
MQ7s7ERjzcUCCzM4y8J7wmOEMGwHSO0Qz8eVx/vMAM/AVKvQIQ3WnixDf1Mn8W/gMMkPojhq508s
htqx8yuauQ2Dxm7cJuPSP2ZeCB2wzaBEpGLZc7cZXzO0xCmimKtltvhIBi789Nxwql+SGsmYUy8V
cSk6nwQxPiZ+2EfGaN0pxXm1VSmIr54PLLeq52Ie3UOekZLnVVCC36p/Mb/A0emJq6DiNMX4359r
rA/h8p5dohuTp8dD2qXllt9aydhXQfjL84/LxBUVk5As9d57MHcfLrPW28DLkRE4sLR8+3bqvXul
6EuiT3g2cn1YR7bCzkzERQb93hfj6+Bbz52lL0o7thlmFfetAXCelzWD7LCebvlKSSYDUm7pVX/X
fQczKhD21pVchBdcGW9qYpGHfMDWumSv/szRaNVtt/GRen1bY22u2fvi7yOHcSth6HD4JdT7FhRr
8KNeytEi6RpyPCsyYm2saa/2MA6HoNPdUUHwjJioqOPSh0ilBCEMAptEyrdrsWZflG9xLawpNAWX
eeNBjFyRrn0y2bfWyLS058Tzm7F6C42DXQGkUcwasbhIl/4TF5Okq9JR9wfUsz0jJ9fbERtzuP9Q
CXeqrT++Y0dhHjxOHA9MrR8hhklcrWX5q0/6y1Kvvas+4dZtMyTwVgy+OTY3hmymtgf3O6zb4neT
NAj3GlLBLGCefrFhp628ZAQiNjFMDqgx3Tb7mLo6Y32NYUuKevmlL77UwGPfIhbfnFzIKsUGoO/y
MF68ClUyd/sZMC5+6QS9btb9D2dnthupsm3RL0IKIOhes8W9XW6qyi/I1dH3XcDX38F5qs2tzJT8
cqRTW0oMRAQRa805ZgZZrzLuEgVfZhobwuPhUaJqzuFhHXQzsP+gcIivupRGV2JXzevgxb2faA4y
FCjT6Dw986lkK3+tWhyeY1tCMZ3z4cUeBcntLdfauRZTVUPV/9aAXf9Fd1FAdwUPTyETHu5XWjbF
a2sW1ZuILG9v9pJYilIbb4QQVbcpxxTcZUjM9eDNFUlMHfStgznFSMa8OZrJhUWlqvF2Y1iAYRE4
Pt6O9qdm5FRteZ0ph2gOY+wkYJxrjnajBQRaUZPMEKwlnYGse/aMj8lzUVwK4q12UFzjh8CmpchX
p0JmwYbzPnI745jX+fwlrFsyQC1zhqDeJ9Q5OO0CmIuK7A01Ul3Qm3c6DuNTPGS301wKD86VUXrI
NdJi9GmklR8qFMTFe4IQQZQGHO5mpLE+eg9gXrQh0WPbdQ5zN7cmj1aI5dQ3Mu84tdC8gxUq6i6i
qxMJL9tHSQbtqs5rOb0J2AWc+BVU5e1E0WaPuZxNYcRU67aySk2KulYCg8kYh57DSVr+RNnq1HvX
Gw2OAZVD5IQYQfzvZdjZMGjgbOwhQoONH7OOkwKb4t6vZV8ShWY5ezqN5n2Z08O6CkD3ONsKYYJ9
1wsK02xNk572j10Aw25aL732yOjChGPSFdjbBUTXnQmMKGHDPNK3ZsJq3xMKgPmXNIiomjYk37qQ
0bolCierwN9gWySUHax00h+Wnd4j1FHp7evGbB4RuntXXRvCIQKDMUPSQWztwa0lcg9RdJyZbCe7
+EN6TbNkWpVJsQffRL54TQQ3FoLEbr0r0lTA6GxcjKs8kIwAsYDlDfrmT6SlXfoUUx6bNsh4DHkz
uaVtbJGYyWEfuEmQbwcnob7VlV3S0+VrgE1Swm3m+7hPy8ZHYp+pDQU1nlPAOq52NjEYwWtXGm3w
rAqX+OUoyQcTxDGM7+QARMrQvtFjVf3RidkMwb/LpjohPjM13B3J5/FbEmb1Y9nN9UsMpRkcDlX7
+0aL+StZV9kqQYlzyMWBuwTqsVbNG30iM95R9SR+cmgVR6Z86qJvbaJDnaz1Ohyu6zFqwHbmyqG1
7Y1t8pM2r5RPju6I6sEMBDC/ER0YMPUWrsQ+tW0km6JUS6NkNFw+poFa5NwTu/ataVTzq1ST+EHu
UnyMtFrudAMoYxZ3X1LQU7sgFAD9vCLfFVHVvTjIQ0k3Amtp6QowKD37RqqWDUf7lKQlVLiBZAKM
AVZxUH0iNgVa151BcWTb8IduqR+X97PS2VCkgBfRgHq04KxKnzbs2Kg50zfe09FW361peOKDmPqx
MZgvrbTUtRxC96HteoLXWgAZ8RzUx7CyWHJ7s3udKbHRkFbvvUAAFqYIk4tojMjXhi2bF0oD7GeQ
OkKIz7JHJOIgLctn+lBsN+WQkumpVTv0CAN0/WgGyVRqd6OsUGpYmLHHATulppCdsJsoDwLaaLNR
DrCZvdMY033H+eIh9Lpx3Hu1o3+nVSlYYUvaWEZQ1d+6ZBquKtQgA3v0ur5FJ6k12wJltbFlg17u
kr4lwMflRIAThsVuk9VB+I7Es7mNU059KIr08d6TU43wnuCM37GgZK6jrNS3PdRXHbNLhqGACAaF
iAfS6EH32iWazjIePLoZ1CkZUPRnh+fQaskpKoeMC1YS7X+WvBh9HV4BmM6vmqmyfqWlwabQKKqH
JbeHEESjf7YtYd8Y0cBXYzSylo8aBxYCiAl6A7MHuL0LjeEwEcKR0NBp5lttbpbtP324d+UYKccq
t5xvGjXM77KhpLWxpslTG8tBy5TQxrviY9juOau8WYYd1LvG7qsNigLvR5MiyamqTn+W7Dw5H/XO
jkRXsokclNQkObtvDlX5oxH3wXHq4i+Bp72XCApoyZEZLsvsPi/Zf8zT7FzJAf0oK+OVg+xtF7tu
sBdULjnllby88sFpkltzKMQ+EQgIk2JEwCbi7oaTBLYI3bE4sZofZRwj6y8N4IFDC2Bdto+eLPvd
XJHeZA898Uq9ewffEc2rF2bXievYW/DE007rWgcTT3Xv9sYdwqF9lQF2nbvUb8iVSRyEf2VDeqFT
QossEFMT9vmWRbncgtnTv+Zj/jHR69/IoXK32hChkHKsF/qc414zrGzfhekHwqI7u52PVl84V5ZW
3XaW/eoibN3MBuGpVRrdMd4natAFXqImNDZToDe+SY0p6AlvceFnWWP2AuX4RxMJdmc0RDyoy1YY
XRlWdBu0CK7wot3Rf3Y2Ya0Dk64mm6+tQ9g6PUKy3WO6Z4pFKDDhuFJSeFx0qOjemWL4kiFTXgGG
jF5im6xlKKekYZJyppvEj7SyfAqW7LkyjOiH8uY3cHoJ5dJaULlJDUJE1sj6ar5wtLVC89ASm8f5
NBXxHTucj1zG1M34quzp3g2o0FqHSjTnNDOtNL5WlN9lMJAtJO+qcvxw9RigvjfBQhZfIhqn9KZD
8wqsNFW+0bEORdRg4Kgr6hYyrrcTXeErmvDmfnYhOvcdZiyTUJlfXkFjy1F4f0orMYlyJnJkVm73
YocJ1a5BxTvReQQHjnJCperdJeU0M9ll6L1B636DGa3979DUH1DP3A5Cr141J7tzpzyEydZ7e8rr
4vtEgs2PyA1HdmWFfkf7Oktu8U6wFtKSvnVKADyTxlZxCqbkYASI+ztsAFObfW09gHT4fmgeo12A
XBZa18Sk6D7crOl9ZPV/oYkW7pKaur0XGw89riraYCM8XOnUtKXjJTagwkFURx9ssDGChW0Uf2k0
scQnIflviVZR27FA1nxDSYFuYdP/6NAsXkvsfN1AKmKQGAismv4JXo3GZ859Ze+KXERDiJ7FzHWH
Tn9oT70vx7r9VTTG7FdGeIXP7U5ybvF1I8ruEwQl6MG+J2X6KoLqe1qGNwUSoaOHqviuGYJ+Rz16
2Ll9OX3n4elHQl7inZZ3i1+n6rTrOu2JfBSTZdyVBqbFKGWWQpVFwIfmgcig0WRKEofAuUEiyiaZ
BRC1Z/mpNlq3teuUt3S22eVHfffTqUR4pbV2+We2GB8kwdv3DivSFsuUfkB6HW1TkLrUI/vqNiNI
5XfstAlhCTrlPJqUNhIHDxiqK5P4fShgThQ9wSV5YZbf8oQF0XZIgTOtP3gXwhvCL40/tP7VdRkF
xGBxWkQ2GRKeVtBM71QEHpIkxPuW9iSXdK0rSPMKngEbkw00YnnrDAGHHYjt8n0gNehqiELbOQZd
6yZ35PSG2XYcYvEnn8mx2sh8rPsvKm10hCOJ570pEppfnRqo9KYGbndXavnge3Qa42NaUw+ifS7i
R0N6xQ8GTpjdOKXpfAmdUNkoDS2MdEFV3vf2iGVj4aeAva/tWzdI9CeBcp/s0Vypdo9OesmBKGoM
BLb2o7Q1XHEYKCbOWyGhFmZj5o9xlkfvHWdqfxiG+Xc7j/Vt6qVJT45YB/eUmD9xTKJposiQoImF
CfoI8xts+Jj01McGrAnsh3X5ggLMIyqtgDaLFB9N56iRk0W9oKnhq0/6S6pReDHbKrvFp9BeUatB
PYZ36q4ODO1uTkcXkHtMLJU5NIU66EFk7yqhtUTtao7xhU2nrTau8OLvFsrpm0yK9gpgFvjwdCY8
JOlc8w4Rb/5k9m4Bc3HE3NARjqc1jn7LFhVdAvErUEsTxDEjXkns+V77UrDB3UX6UtUTwq0eK/SK
6XasBnvX9l22nQ2D5gL5IIfKmr5Lg/Nfq+ruLY5cwkinZPFNkdOccPLliGPSLBmxyx+KTP1J7Dp+
yjzMu7QUg+p3olfsJlrU9OzmYWOEAiykIeNrK8rUtVU3FlghiasuKNWdaczagTGS7i3bRaY8k4TS
AZx5S8CuISUDI0oj+tnS29hHyQs8u4xb3U+FHHCvUoZHlf1TyIIiS8RxbLaycesO1PRqjBgbALbP
AvM+0Mcav99I9aU2obUh7LGuUvKOngG2DPu2RgGvj0O3HTLSAvpI4k9gO4Q7uZr2aOVMDms8B1DS
1aJUoJxXc2ecyjk/sFy/gPDOd1EZIHcLUbKzNy8XsnB4pdNiZdGgoGoahnEVoOj2c3vqtgFi1cdG
t9S0QWii/+IzpA5tVgwESjUUMTUO6QrjPueK7JGar3vgYNaicad4EU0jogvPvo1bim51FHk/44pc
dI4B6tYjJmDjGAGd2VyJA5wVduk2re9o7u/zeYoR89psHkD77EYSHjmXezRYYz0AFDuPW958dOwB
24dJ80DDOaEcigIraVu2/LZrPsuloZfl8Z+B482mUOm0z4ZIZzq28XEachMYeDJuO4G0CaW0vg8x
IPI/gX1flQbBOZ7n3JNn+up5gwNzNGkfRx7fO9qPP+ZiUSlCjnZ6LB4Hi9wjBzrwhroQpU9OLBsy
CMW2hbq7TxBtcmBwybC1nenBtvF6JTMaWoyZ9WLWaPVx3mgU0TaNYNjLjNpclgx37CfA6YfjUc9G
31ZI0UILeZ5ee36joI9jjdoV0vJ8FSp512V6vK0GjJ6ytsxtICs+H5Xzh4VAbjlo5b9zyx0I4rJ/
sR9uHmoTolk/U2jBbdHdDCHu5iYVj4kXuX5XuvVVHBNe6lZlzXHXaPnUI/dyTaQ32J3YENHFKYgF
Y3hZpBVkaACPCXrebaomOnhZNG7iEY6RmqtvaZ9bR1djC5kX8qXjCMgAsZPjwtamgYMOlwyQ+VpX
3rfG4p/4uN1Qgu6587DYIU7I944ekcuqURwboKo8a67OZxPR40fUaw4JVlYHntgZ6y9xqbQHPs2T
HzfQc22yJlExhhaLwYh8q0AY3HFWP+Lde3LRCxFT6mZU6jPJ5jfm+Efl9Sofh+KLQl7Vh8LilMQa
4UGxp+1AYIiNF2LD/iiGz2UhT8BHd3TcSGP2esL8aosp39LrYKYXpaJbj22gqgS8bTbt74M3pSBb
J/isCJa/qGzod1qm5/e2WkJyHUEwNAc1SgnZkhFNJg1eqxxtdxARsyOT9F4JFbJxS4qd4aoZZkpn
+hCMnvu51XdCeQufANavxDC3RdFM3djAx8axPrqu4xy8tfdgESB5iNswJMVAf4AHfaehZtuaOs44
V5V8GCnOXLUCedcUu91XA2scjQaCxnQ+776SsbMZnGB6SIIywfVZsC0c4T6j4GRlE8OeVftuLJbi
P8ratkE4U+Spc9PNjvHSRRwbsiHEGx9XtIamxTCdlpS2odJup0Trj1SpOlIA5pikOQgniSSqOdH7
B9TFX7VRE/s2C7QNUrT2Dgy3vXNkfl2a0VdU7+1WKNTXlbVkN03dPUW3+bl1neq2zeSxMtp3ZXv1
IcXcS9mtaqgrUv0MSWCNA4PdR8CiYc3oxPCFfFEsoVuRqNdR9T+smK+4HanqgOxl2IPRHo5mFt0F
Upr73rWerbAfOHl4AAVltp9TTxxEWIa8jvpVOvz3yqFfkRdfmxRV5mgZ076hVmCRFU/ei0dvH1WK
70xpjMY2za+CNmpfncH8Njdzip6B3kMhO8SXg/dL9+yArZxOwqPDwJvmFH87/l7c4RlLBPGyfkX+
pYcF59lUqvlIJLl1Rjx9YNRKb4LUCK91I3F3uAmDu7FsPiqdZNEmssjDcifzIY/L4UejSjDBHDG/
J9mSqInn4VBiTHzOGhxzVoMoO9QEKhnTMnBjyAc4AbS4CZ5SNOE3Juc0vlS4BWWvbw3bfOBskcNd
oEo4iOaAN8m3A/noxjn7HXWsBChskm1ZGa+Rhb81bXSrJ3zj0M7F27ZCduzw1JHWdfu2c36GinRd
d8iXL9WwcfW03fFdvceai+qUuGID2AUHORZWcqUxySrtLpiHXRV2ew+W6F712n2GmGvfDy1F2c7A
PBmST5egxMv6PzZfYEAcjtpP7DV3inm/UTPtYs9NfuGc4mCftTmbIAs+SJbqJSEGU/oYx91tlruM
AMmoCjUeBF7V93o2XlkL3y06qYeg9/DwRZrctXaPEovjLZLTPD7wHZ/pd6bhPgy9TdJW5r1nRjQC
9fAVswWThKjIGze1n81qGo/hND3pKO0AOpSoemZ6jnOaZhzZsZ9XtV7csHerF3sNGbWopIa3uDcm
2pyICHSDzPde1d/duP0DTgSfLBJMV4NMjio4vJ0JpCeWuJq3mB/x/tRV5TsGc0QWttr2YS5oBbKB
yTOMKTqJQJsEoRAJQCKmt9W+RsTcUsmb7zmGLVunIQH7Dcrcwjm9Ea15m3UhfP2UHqY9adW2wAix
oWr9UpamvukC4zEtc6QnhKtvUkviwqFEtw3z6HtI952sYxZQtOq1to05d+3d1HUPCNRJBs/z30E5
v82enR1I8F0aPtmDjI0aQWiF1C5Fx0ra7F3oBTVtXGM+6HJWD1462duIbdNbY879ttKGgNk1hTuz
pt3rNCmB6v1c3dBZMzb48O1D1WCgp8mLhdAzbqawcYgUlITWeVF8EOgCWZXGH/U4BhjNFPEksnsb
0uyR5FuUpBTFFjd+7BtG/VG64jWKeiyJIznZQDkzRjWt7Eks3Iz21e0c4N5ywOqzCPUrg3N1nrNJ
yuc3dwQAwQmPWMhAo0NvkdI2o7Ta1lVCiVkOOXu0pprlMctbNMD4Az1zR0AeAfYqnZkkmp7FD5Ej
eImRaWc/cV2271SyQJ+KwQo3ZFQ6N3iGWAHxR+o/Y9b0YdeYssmPWl9r+m6iPlUejVog+wkHDeKM
23gdvSvyIYKrMYx660g7zYFXToef96iZjXe0rL707uUYWupG15vhbQwYvi/EUSM3MchCtjelbQb9
gT553NJx8GamGvVzm3qzQPSF+iO+BP49RSVa4byC3tJNw+FwbWs1MnHPE9MPFx/Vn/NYohPYLrlc
9i9s16TNSilh4ZXW5xx9lBpuqduRexmV0wXykb5As/7FPVpBu8LMGPDtonKLhRS6z6Y60Rl1FLm2
EwI+sD1l3HQ0sez4g81+9bPp6smmphcY+d2s93l1BNeins7f8Smc1ArtNZrw0gkgnI9BWbL/8mo+
bNb4M7eH77M5XeDsneCHyRXMS2NLkbq04clkljnbxyB4MyjWxJsslHhzqyRljus12vPzN3VqlKzw
XmFUOylS1PmIzY3ihZbNu142xvOnft1c4b10YY60Z5v5WPS1vePII31BlMnu/K+fGILmiu/FbkCE
RmLzrAYaZGhOBX4iip2OE6QXsHEnHo+5QntlZPYIF2HJsdS9nDQMfCgGe0IC+c7fwokxZa7JXoVO
lKmDVzGqnyKj91MC1ia2YyMBGeevcGJAmatlgCYKGcMNOei9Mn/WAT1B/V57M41DHTfl5waRuVoL
kC/36CDc6dikNjWIiRwzg67ABbLiqTtYrQIKNodViWRmc7a0uq22PE6AKo4oJqad1egBaJG6uvDC
T11sNclT9JKx1fFC2sEKjp3A69JDRrieCBY+uFVOek40hBfod/8mLpJls1pDY5xWxPCQgTa7Wrft
S9FG+1TS0T2EqeaV71Mkw2GfBkVl3tpOlypADLExf2pBc93V7LQkRViQL7Vvo9C6HidoX7OblBsa
BtUNek/vx/kh+O9JRLPsv7fZZzP5YyOxVxwfii+5RgcdnkpJm+Rzv7+apMAxZrarHn1KK6sywEdF
/urQJn07//P/XmZcoib+86XrRpupk0C9GJse6gzxZ89a1CQ/x6nOD5+7xGqS9nrYZMJJFz3Q1MpN
pvHLAreVRUKw4xzPX+TUa1jN0gzlNGQPt/JpFXDijS2zDen30o+78B5OPajVRDXqeg6igMAEWWp6
SxUqr6sdMryGHW8skq/nb+PUVVYz1BBCTplj4Zuic+Syy+9196ZlKGf3CnbbpQ/jMjj//96DBu9/
33rv4R8MOlH40hlRPFq6TLtnR1fKIczX0yYUCQrSmVbqhngayGAvPzkWVovCEImaIlcAyJ/ErhfY
DtRonE6Rt5l71AUvLNnL4P3H7a1p9majxg7IUOmHaUXlD9+8WWp8dpy8wt6jxxPbDLub3s+/sxND
b023H1ytokha137fVi7K66plMzOTHfb6ud9frQCqcoQpS4MgF3QeeIirtvwlMxG6F57Wqb9/tQRo
iaq0oo4rHzEnjU/XrnejnWX783/9ic+As4z0v7bSpWoN3EhJ6Y86j4QzS6jDOjTconNe6XbMtp8S
V9ZuefuVe5PWFfCDTeCNl74DJ2aUs1oYCiMcJHtKVp9q8L4FUM9/jWKmLAe6RrvwrTn1BFdrAwZB
x67RMPiEOY1LEWmU12PgOH8+9whXi0KRDXCpzbz23XhKW0S2LTInDuqwEkKckDAO2xhwVRC4qMF6
ymXflyiKn+cvfmourZYKpFfpVEtqXyIgz3cn7TaK/CTVJwVwgwLfsxMBTvhy/mKnHuRqeag0IyTg
KmMoclb+QXk3fBWNIrPu/M8vM+Yf68Iarm/XeCZqwpKXiEhtNyjxFbET6MqW4nxdvmaQbc5f6MSg
WwP2iduN+mn5aLvWsns31dA7hHPXHLVjXczd7nOXWa0Mk5XXtmyImY0FZ6beqV87123QLmSfvMBq
aTBxnLdkZ1d+53U69gKxZBubHoROgkK69Mf52zj1WlZLhFHPFtGKJFWNVpYXr3pkLoWJMndNmBd5
4BzmMQBnogoJLuD8JU8MNHv5979WpRyWAJWrhFENxuGLmWQ6ydho7doLI+3UAFitCB6IfacVpPpU
VJqoH6U6+k23MkSKMl5J6/Fzt7FaGcLMrAwgfZVvDqW79VrQZGYP3PH8r5+6idXUL3McVN4yG4ug
MG+g+JbYZAG3llMUfy79yF5N+MDG5yRcApzsAtSSBmlqzwHlGRBpdzh/Eyfe9Jq+H+nSrTWjo8au
8E02jhSHpoYpcf7XTzyiNXZ/YEbnQ9jwAlrTvAHuus0yfLFmCQTk/BVO/f2rOR5RsfQwWzPHU6iP
udCGEklSXLx97uft/04El4hacqAU+2YgGA+lpU372jMu7sROTG1rNbXtGXaMMef89dP4Zw6oPtdF
u8tihW6qC+4KLXo4fx/6MmL+sbZbqxk9FWnmOWXBey6SR/x434hUPhhu89im42015NdVZPzhI5pu
aU9eCi449XJW0zwRKiCBzCt9lSBAT7Qfc5Be+BSeGlmrqd3JtiPUmhUkcmS/D71y3uoVLpJFzXth
fi/v+F+PbDW/AXZlAQiP0m/78WjFoOk7s7WvMB3tKlvW38+/mVPPaDXFu1KjSCN4Rm4kAJwo5Hhx
mX8uushdM/Ydsncbs2KrX9bxTaLZydIbSna8bOq23hxcnb+JE29jTdsv7JCmF7Y0qA0zjTJCWyq6
8mPZbgpd4Ks4f5UTj0qu5jqA8YxEBav0dRgGBsL7rc3u/3Nve83Zr80KkTGmOd8NHyp9vlmgPjoh
uAl6gc/9+avJHhWdHKBvVn7uNnTFMW4rGpG53YwXimX6MjL/MWLXdXnXqpNqrJsS6uOsYe41+uuG
TiTYYmxUuKKzL3QFogeX/jEwsdl+xkoKrb5v1dfP3eJqwiOtQWVXlEwZkC0s+mX7pZ9EdCFr6MRq
KVdzXsdPS2I5g9kwcyiXWLjbTVyUs9j2g5eCIepK+b2aFT3Tz93OagWYop4cath7vpHq9bSdFQCg
jYvM5pPnfbma/FbjgLVZlhjP7rRNEljlvow7/RZD5aVAqBOTZl2Gj4o2jrJgJmjStSVexBzHZVeE
Fyb+iVeyLsN3FhX+xKJS4tFrfs4nBy5TtMv0Gg/nVPyAZ9xceBcnVuN1Nb6q8FcgZOBdoMU6WiO6
KVwe420XyvBVsaHYn3/nJ2o/66p8KUXkZaPieSHoAtzVALGbwK3I6NoCcEXCR+endWddmDEnVs51
iR6fqhmh+eQ7FlcJRiSlJxMKL3d81eouaI/nb+rUIFj+/a/9/KwNKeZ9Hh7yNncL10FeuZb8XPyR
a65mfdfKSOQpQ4y57xyqqgTX0wWfS0d0zdWsF00wmGi4+bb0hH+DJbJ2nIgi33HVpU3kqZewmucg
eK3e1FlYJhnrtzaJmY8lAihE4EWpf271N1dTHYhVopuTl/ltuwC1OebukUm1h/MvGD7av9d+Yykw
/fWKKxdBvZm2MP0yr3ii082Vkj71c+HOREH07dIzmWmXIIqoi8zZuAVUagE570NpUadT2SpQn9VO
A3AnRcCp48kx5Zc2qpEal3glkh2HqfFlmBudNiuESkJV0mtnrvrXLAbJiDBF3cSZHHcYlo2f/dji
gWxoiG8maRoQ5Dr25dvBwwiNASwgozjTkAYaEZjjrJoda5dDEgqRwWTxddHT9d2A9KiuezObgYZD
DdFlC6h8ivtvc+Fk4VboXf6tzpX5EIE138E61f6AqQPHQrfGfpoMzRr3WPmy6ywERDIs6toeYiLK
jRDmNwzE7BXm/XuTKPEDu9V0zbWTd4TW7lejy+HAt1boRyV1CatQ1ZYbZBNoecER2Jbwo7TpjkSu
ipsS7MKVa2euxZF8Kg7mPBtfnEi6v4AIVa92gkplE2tqpEbl9eTe2GnjbaByIDUnndrBcJHQVrZR
MIClcLsQ97vT2X+CqnGujTyBH5Jp7uBtzCSwH0dZuofMKqOnMIh6CE2x6b7ltllPV1rk0Z/uhjz4
DU4yulQPODFBjNX6oVrEw7Mk2L0jnXQH9kQuKOdwb2ptd2H/dWrzYqxWkcJLtXlsBeSvGAbQtdO5
abydZyer4Skr0OJpJ13zyqBFHRxp8zchXBPk8z5cT8WYNQMXo8P56bRMmn9spIxV1wq/gpkaeV74
FTEuL11hxPcUMD/AZ8PmjMGlbaoRcMhGVrV3D5cYO8b5C5960Mt39q9ZPFE6QOcWlj4+c3EkVqZG
1IwHOE+y9sIu8dQlVkdaUt5GEF4x1My2q5eEJGPamWT/fnfbKJGfvI/l4n/dR9sIXKFmWvgxWjbk
L2b3K0QveDN7GnjL88/qxEfNWH0YMj21tAFWG0SCHs9eZzq92Dq9W33/3O+vvgpdOcdQBCZUYsJN
j0K6JDIRsnjhrz81xFbfAxr94+jALvG9wPqKVHMhIiNl69ww3xpkfyCeFj3gVv5vlmA0+9Q96auv
BNzvGPBymvmVGMJDMkzNEau+feErdGI3qK+mTT/Oml3rPXntuQMqnciw7lc81jpYUFMeG+ymmAT6
3B4vPMMTQ1lfzRYtqFWGm6H1pUpFggMZ/CrU+RQ6bl/m2dvnntlqwuikDKSSKri/iPhuSJHJHnXP
rX6c//XlV/6x1OirmRJlAHcR2XV+RTqDuRn0BqBXlprGJu0TklaQ/TT9hbd/qgqkr9bxwrItbPiZ
dhSJURI+AmC8Cha2a/Shsui17RR4prK6gvF1Pcru6fwtnpio+mplR4yFp540T44EmTqWoaYd69ht
LtzUqUGwWgZSq/VigqAb1EWqzVElu6G1d4McFXieI9O8cJmTz269HFSVQ8JJ1fhALvubccjr+mME
plPduALV0fW4VIAPmeGlBRW8SJpXqp6j5LGP8ORc+CP+fTiBEfDfZZVsjbynMVf6Bey195gwFEEE
VhTu65kqd042wWIv7w4JdV11YVKfenurhUpj3ypi2lp+WBOWo9cYozPv0tw6MfrFej0qY5PjXB35
tbIdmJABMTWuGe97Gu6x5n09PwBPDBGxWpcsWDgWHNjQT2fmGxEOUfc9q/NR7sDrXkqNPnWR1btx
u94yqBJ4R9I7uEadEbSULhjSXF6Kyj3xKsR6JRrzKa870mtUUAxvtmmiAleec+F7d+pdrFYilUPA
hDUTHANHt75h6HIgiiRGl+7GErD1AYAVfvzPvZHlDv/aH3i1PaSuJmAigFMlmYjdL44YE7ycOVwY
t8tz/8fCKlarjm4iZeiqMfSVCKz4tzPQPL9GeVSMR4T+VbevqeT3V2pkb3L+pk5dcbUStXmYJrU3
BMdYqzFntSi9geSDgdkMpsE3SWTQ5OgPgu3an7/iqQGxWpMGBU89shLt2KYIeradO+AQzk3R6he+
sKcusJr8UaNAKoPxODYFInDOKh0uxVyBdrlwgX/PGhCL/x0IcB2Npkq0gDQx2R0wiHo+Amt14yYw
4D/zkIAj/vcStWWUiZoAorZ1WWBkm/Rd4hqXBBz/fkKOt5qTFgYiKKxagdso+woikQ8chK4LFc9T
P76akjPm9NGAjIQPc+ofrGn0Dm3uORee/alfX/79r0mIWSq104CSgeYQAjt4wvO7TtcvjM3/7WD+
/wR0vNUEhLCQWyJY0oNDO//WORqJNFWpNl5qpduoZi+IXxpto2mR1Fbpxk05Z961g7vC79yYTBmF
TYGsta9NOF0YCstL+deftJqhZo2tMyzc3Kd86DE5nWD80YEhf8KZa//GyJXaF77Up8b1ama62TS2
XkMRppI1HvYwcO8cocsrEZBZen5cn7rEam4WoeZpyGgo8Ugv39D8x6wzCuMlDOf2z6cusVaJUpRB
bMDKieWfQkzn2MVhrjPhT73XX3glJwbhWiAaGKNwceUn/lggA1nczRI0FbljxoVRfuKdu6vvct70
Vl0pLkBeYv9mDbbpa2yXtlWTWg8ZLoLj+Wd16kaW6/81m8isJI+TLI9jl4Ln2FilMYIHEPhSLzyp
E+/bXf79rwuURjCBPW8TfyCL5BeeB3nbZ45OJTcv7AsP69Q1VksC9a3KXpiZQLgTQnewXmQ7IJ/W
hN3Ctj/OP6lTF1ktDE4TOpT0At4IdFF0GXaRxDvDmeJ8a4au6ezOX+bUC1lNdlkjMTGESnyzJ7ZB
jqQ8Eu3ifvJtrCZ4asssLFWT+JYL2bgb5vKBc6L+lCW1/e1zN7Ca4MbgAekuuIRqjI86onAS1vKC
+eDEw1lrQLNw7GzDwQFbtG316Cp32AhJ4uj5v/zEG15rPkeFcrFt7Jhvee3MpF7JxsE6SGzpxkt0
8gvOX+bUTaymdhJKxP+VFvu2gHO7wTYHuLnQTPdSy/bE2uGs5jQFWydKgIL5QSg/vHZu8ZUnt1Kp
+3FQxoVPxbLV+cdHaS0BrZzIJTrMjrgL837Wx98AKp2tDimldvWvrQYYJ0yepTa/nH9qp17O8jT/
WkeqFP5CHmHW6wcbyXzU6+aNwCX9LiZCrc9f49SbWU9xYRlZQ+IARk7v/7g7k+a4kWxL/5Wy3CMf
fHZve1ULxIAIThKZEilqA6MmzPOMX98nlPk6KRQR6IpVW1vmRqKIyf36cP3c82UbUMnhXVvp6XjZ
1WeRPdAI/g29j3LDnFgHkmFnh4NntvJ9ltpjFtm+pYgvAYk7qKmEZ2A+yIZfweCDf2lQWKzvgJUL
70t4930eUblXRs6okaw/nH+1pcaZxXwDExsYhGDX0hE6HGnVWffNCTyQ+ZH6eP4Wp3XvG/1tLvMk
rIJdLaRFkM40u0qr79kA02V/bF7gZQaT0gjZbD4O2WVBOhd7wocdohYkZQ44CYEdFunbJxgHrGr1
F3qanI0BQDgyW8E5/oACIXMtfIYTms7LV3RTp6u89a1mA8DglcIvi9w/AMD0HjZu70WN+mwUrn4K
JvWUoU78fJssNLs8/f3rmJRDwxvY0B4AN823dYPKRhseXbuhD8qVdli6xSzs0xYmbNq2sb3PoNBA
DWPq3QWlBdaJl4PwcuFdZoFfcU67oqqRarFtFCmPeR3vItgt1KA7w6Du/NdaavNZ/PdTU3QMldau
YHCcmeryhqFueHv+4kvfaRb+QD9hS5e1lotTqBSuMyFgBag9i0bv4/kbLD39LMTLDuNupHEDWuew
OiB2dawHcAYvuvpc0AmQPAxgIsu4cDwKb9gw2cfSytaEuwvPPhd0poOfTCjeMm7bpHKvxCgh+KjS
lU+/dPVZLIepFDgpyvwDa/IfOk/yjZZkLXe6dPFZKNOoQ4GVVVtuJpPALWBs6yi7C1d26gu9Zq7k
ZGVFstabjAubQAuKKwU7AriaAaYAn2sF/MJlrXt6uVfjBA4Hpx5VNMhlwNIBThO9D3RA3162KBSz
4G0jUOZNlBsXfpFA4gJd5fYggq5Uoy59olnUEg0D3MbzMABVJRYFoouaAUzCEk4LQYZpYeUTLd1m
Fr9wmKJd0GCck6P64Xfw2KMFASDKWju5W+pIs/hFy9Y4lwXhr4ri2CFNn+yUpy8rpFNzxWaYRV1p
FTgsqSTpP8Uc1JpKABo/Bax5f1Enmqs11dToJIyY5wISd8JkFU81/Fcu+/xzkWZeCJTGTbg4vJc/
El3Ai9l75ND+nn/2hdadyzS9NoeQyST+oYCW+FhD03iNNdh0GLpxTSu9dIvT37+KMTPCIRjkL89l
7XQfjNmVDaZIUsDq7PwrLPSfuUqz0aiUZmFoAGiKwHcHBCiBZZ5VXHr9WRSXDFTCusTsWMaDeITh
pngAnqTfXfb0syjOOIf/RyAxv1STfwNfxvIQtJAUn7/6woZrboGQ6rEHBhBzo5UBmwKBEA6FCjVs
ouIq80m+MhIttcAsgikIbz3sRdFHRZRD+V5EcLcJx8G+rIXnmksaBxnUIxVm+CwOj14IB6kJNn8X
faK55BJOw9j+eJgCSMh6OAQCFzd68r7DiLThfrSSe1gIgrnckoKxasFe4dSJ7OY5L0hS39YnaMSN
wNZnreJsoSHmYssIHjYgwIWem2C02PSiFUiVqmGlmRcW73NtJSjWMA2Vpy8FOtkR6BB2X4aAbgJ1
ChMvHX8sifZWFvALm6q5DYJIOTWjgjIpiMJwW1iwDTDQMR3hsgmAJ8l6EODYuAP4ga0E4kKozFWX
gGflHSxkPRdmWQ+C4aypSfw9/JHfwwBtTXW71ECzaFfS2DFM2z2X6rDchS0Jt4mA79z5rrx09dlU
zUIsxSIeWG7XjGwb1UZtWdKwlSXZ0tVnUZ4Dy8Y6iA7drirgoSpR+NUBwbji37Bw9bneEgKXqgBH
C9uEDJY/LjLKGRwYlaeilSTHguBAzUVofgpdrfLQpZjXAQtpnhp4XeyMNV0n/XjgaVZui55+GMfo
yvaGH+ebZCFm6GwJXvZlDlKEZ7mo28orSFRRtnMF+2q/3kZpAPNVmIkzewOfj4GuvOjCUENPHfzV
fAu7OAHEc2+5Ae2a97Co7A82t8oHklZr9SkLsUJPt351C9aEbEIK0gCzkBQGtVUAXmxSr5bPFK9z
12dTtfL9lk695lLJUnsYnyesHnK7lMFDOdIq3kHjDz5pYZfpe8/iBTnmcVbAjb1XMJGrqSxhvRai
8N8Fzi8xuzHO7O7Bb0MO2LIMQnsLncmqamqh587lOF4zNn2uhHEzv6mclAywLqumtYLChdb86ef0
6lMPY1MJHCpiIwTgIZig13bYXsEc+bItylwlWtUjkqU+R/+E8P8zKBOoWLNVkz+e7/4Lub+5pvAE
ASckH4zb+PaOT/xLpSwcUEQfwNTxHHCZ70HcKe6ssLssU05nQyAv4HMV8NJzQXX5YwqGO3hL3fUl
GL3nX2ihselsEGQ4R0+LtDGub1BnRMWUwHrU1CtXX2rs02d81dglxOW1D1U7CD8g1HT6XibWPXbW
awn+peufZttX168pBeJQdcb1yuShJenR6rK98C7zMQOQ49fL92EDibuOsU7zWvjkdwC42kkLikQJ
8uVF35/MBjcJu+6hyfEGmtRfQ4qOJKuV5c3Sxzn9/auP0wBGbLctRhrL02ynStgmdjzLYEdv/JXe
uTBuzvWCeafgtGhn2Iz2gfoAw/nwwJRl3qtq+CJjtnZYvjDp/JSEv3oTlsMhFmZvGpB4n8D8uYPX
UdnlgKGA/EcjVHRSIGNXppuFiPg53b66GYxyvZJXBZKHRUCeKVPplzL01MqiY6FR5oK2CE6nKJ5H
hYBAKfUWlJcJjvFW7k6gm17WpeZqNqP8DBpuT7sFl8UH7kn6Di7ShXu+wy60hT2LCSqBnwDvBk0+
lTDrKFq4wMLCvkYW1++2saBx4pSjslZGkIXWmEvaUou28EFFCPpSwkNsKDACJjxf+VQ/lcdv5O/t
WYyEHQ6Bez/BeG7n9XfRA0135HY4fJ9inBnsI398T23gw0YSvjesVP6RBt5obQYz0sBFUdtX1Zq4
uoGTsgD4nkjtpJK3zXaaKvEhrGvNVx719ERvPenpA73qllEyiLYYUu3imDR86svI/AEpa41EfT1k
h/Ntu3SPWWYA5ubwMwuV56Yhb/eGtwLkQfifl9aqpmjpFrMNQwKD0aifOoRyHwImZPw7cNZ+UD9a
WXYvjEj2bL6MNS8mMRLseip/152suZFAmZy46+5bGDJsz3+opV45mzVj4GgAqUKSQxGwDWIx5CdK
ebmSInv76nKueesaFRGSwmIOqQ6sJVLfBolalQ/nn/3tAJZzuRvO1zPlFa1xYx7B1L5C4REYEiAj
wT4/xEYIXMmVxdLSe8yGCqV9FsLwXrtKEf0CXG6zp0Xg/XH+PZauPps5W573lgTr2I19/XjCLL5r
PR18OH/xt7uRNKfu+yraio7HdgqMkSsDuN1m/Q1j9LpF3VkPXsBFQ5s0pxd7dY9aWrmlQeB2YYhP
9wr2V7fD1IqP599g6fPMYhkeMJTaEZZehoEdn0bA1BeFZ3bnr/52GEszC2N4Q4NGUoDcFHpd88Sa
ynqhU2tdl5UFYNFl95iFshXmk6x7o90hqZJjnmaTM4i8Bd0L8NfLbjGP49QbszwTGrmy5EpwkPpI
8qzScuUrLbTBXB7XcwLkYVMYN5mkuvZhwH30itheWags9NG5Mk6jFKSU4M/jNCbmVwNYILc9HJqO
KRkhdkEiybgXfaW5Qq6PcIyqrBQpXb9+Acvqk2UDSZ+DcHb++m9vquTcRLFNIMOSJMZoWhRZvpkE
5OtOWAIv7sIh1pgNyu1CcUT7wEndQ5UB+FxZgVzD+dsvtJKcDSTSmzjQeKAn5xSrSwNe501aeNX7
y65+iqBXUV56hsVRwJV7UmFuS5hBbycrXvM/XeoDs6vDGh/phAoAGx/EMSetYbuPY7TMAQfkw4D0
4kXvoGcjldVKOKlak3aR06peQHGZDvbUjSv7lKV3mI1U6UDgPK8RhKCIH/1oCDZSWQeToALJB9lk
pZWX7kJ/bYexA8SUxzhVoX72rurNR5OWd4UHdFYC4d9l32k+YgXgFdAK6WrgM8tdXoK1XIGQubK0
WeinejZYwYB+IpVXY7Aq/QFH4CndBTJ8vOjR53o/FPD0MqWNcrs+rePNmILLAuEHDDpXvv/C088l
fz5wjGnHW+0G3eDtwHEq3SCNmw+XPf5sqVFYSQV4eanddqzpjYhB+5YdEOSXXf3Up17FMLKbgx8r
qBr6IA/3EVi0ux5Aoct6zVzfN3lV3RqJdhVVFbuyLqh78nddOXhY6PdzA8c6Aze60r52c6Xfs4R0
gJSYW67idgOn5OfLPtA8hHmN1UZSKrf06uiJFAG771tAFM5ffWGxoWahWzHkLopIStTSW8O9okG1
taCDvIZ1VHVhC88il9qt3Rd2gBGu1gzsnnwIHmUKhNOFvX8Wu2BAYKMJHLyrwVfxd0NVAXAO/WO1
0v8XPtFcs8e8gCjuI02Y6VY8TxwMujHW/rEAFfr+olaY6/Qavyk5aiEw1WDu/aPlISzn8zICIbFY
U54ujBH/ptWD2iHUDBsGj+alE/U10PVdsZZ5Xrr66e9fRXGXYWSrTzMA89UOG4fPVNjjSvsuRJmc
BQBn45BEA3bOfQraLUhgNDiGpGvdfGg2gD0lYmWwWGroWSx0fhtPdoGXQJL7MA5qNxbls0nZl/ON
vPSNZnEArm2aNPGErSeMQx/TTEfRvtG0Slbm+rePQeXcsLCesqS3IuSmJFhnlsVvej18LafkGWfW
hwQu8aUhly285kI3EvkVZKWgI0KNGacOs6okccYssO3LmmKudVOWh4qEHPuTcgDlqwtSdyR6N3jy
skFVzOY0PrCsb0eFaAATkm8D00AVBYNfHq+8wEJji9m01saVTppKY+GlugykVFttAtOumWMt9NS5
4i1mUMlooO5cHHYHm1bHn0ZbPCmUjq88/kLMzS0La9ZGRTlg7csUfxiyugPyVV7ljWRHa7RX5p6l
b8R+HTTKGLC5uEG+qplAeeUVitRsT6/ZLfxM8/97Vk+KWTh7/SiT1Otx8BibwIc9noCn0+CrsXAk
gWPPNeBv+Q1EywrO75mGu0RWJvKxKIxV/UB5A/3k9wWsXz2ui2MEJcxX0KQMOTHo08vqZORc6oG6
377RU3nC2vXTlUm5Hpx+6Pu1+oaFTzwXeYwxl6BORwJpohjJFQ2063MLTpy9Oz+mLXXE2ZhWpi3r
UhB93SxHXepWof1apxGZbJ0S5OPLqiVB1v61pwiYAg4o6UK6Iuvqjx6j3XM69fLxopeYy/50hdyv
71PEahncocsgYcfC6wDQ9/PXX2iEueavHkdLFnWmXRvAPnh+yPSxhrHWyrC/dPXZUKYJdtY29EJu
wEpuNsZEfg/2p5rMyliwdIPZUBa2kiYFzHZcpJ/MdywMxw86Y93H8x9noQfx09+/Wjkkkeon+Eoa
txh1ccX60t51UQp5oaflZVvsuejPg80O6hMCpOu82Ae2KIIw2ynjUGjn/DssfaHZQDZSnMkZ1Oy7
ORxRXDWA7JCBfLfy/Ze+0Gwc80tlYq+FqDaPm03sM2wyupOweeXyp37yxjA5l/0ZO6GtsjPhknw6
Sg+g6SChrqrKqyCt/W1Q9JctcueGiyzIBr/zLOGibL53U/D1wFzh9rtagGx4viEWPtVc/Jf2kTWF
SYVpvU+6j6KzSOwkYWkqBwOI9en8TczbH2wuAkzqSbEg6JVLi0wc+5Hx77SpahvYVLWzTINa6v4P
VHZ5Tp+n0f78TRe62FxPB4YDtCgaN7XVgMNZVjYbZoE7ef7qS690uuurICx5yQd6kpo15NFLJlhF
NQcTILXdAbmJs1SFrW1FVjWaS800i5dkpNFY57gdSKQDEMNND0tREJ1TuKUqvjKqL32xWdhMbQXG
zoBiDJ4n3T7UdXUQBe0/n/9iC4w0yWYzn8YxMO8ArXHzsXVaYe/HHizG5GVMGqcDBFu3/LqhxXGq
gDEGhhzHWpfJ1OXczjCdsI3rI3W69UhwSsAMmOktTKzqyrusu80VdnIMk6LSXLow1Ad+i7NvXmwu
cw0C9/3X3hY2rAR8l3AXhPJyB1fMegM4feJgUlnZnyz057mSrhhyPjZwXHKZ8JzST/YeswsnF9Eh
ojbYO8OdmfQ2ZGspiKXeMNfRYeHYVEGFnCTyV7F0k9jO8l3UhkXhsMkaok1IYwuQviIyE8z2q3zY
jN6Eejlpp/nHPqYRis562xsvkmrJueguwWY/RaU9Uo4S4r4ogjE0tp5rnp0LoTXX2QmUXEAlF0i3
7Ks9JrrHmNcrKbWlS8+GBpQVm24SyJUmcgBp2yTdpq77Nf32T2nXG5PdXGMm7awc+YSlGGrYdLvT
Y5z6z/D8g4GLhvtv6bShRd6D9llZjqe45x0BA1K9YweVrRxLWra1AauLiG041ZTsq8DAny4OqWiu
QH8fvgBdrrYWle+F10zAGGOVmm96WEzK3fmBZ2HsnIvWqhCCMivUws2r8kC85BEIyMDJqVjry0st
MFtrg7VoSxPx0w3arwTN7CAnclmBkJx74MWnVJ0/SQGfoxr+hPprOvl/GKK/nv84C88+N8FLVMNs
U2Fb32lRo2636kHFttcKq08L3jc6z1yyhiwgJaqqpAssRPMOyaE4cAZYym5zWKztxtQ3l42+c+Ga
COsIrGKFlVLH6ZcSp4/2JmY++uT5z/Tzc7/1JqfO9Wq+R50oNLGwsnB9WjbRzhJZm2wIFJ0fCNxS
7tIhGfl1kjZZ82RVYeTvkolmd5HEyLUFNQTWKgIinRHEpFFbm8ZvwedOSt1F6CtBqmGViiXxFmyl
WgIwMvZrBU5LLXBq91fPbQXUD7knhNs04eOp85+6j/K70gmibmUttNSHZiPQ4HvTFGZUuTEKgybw
niRtN5xazRrbYOkGs4VJzjoD4Sby1XXDYeSLFc8xCShbmfqWrj5bl5i48wFxsYU7IbUIWzqTXcFv
N7rwQHeu4Bvh7Yep7rTbtCP/K8jnyGkhl2yvuT4sDG9zDZ9CV2q6fhCYs7hy+vKkH0iUcYhnX3gm
NNfwwVwa9Uayka4XYB3igC+bPQeFF192lDgX8Y0K5L24btAAqV8eWSCajZJNtqIKXWjeuWavAFPJ
HppaoICNNVfT0CQHNPhl2is5l+yBPJdk0BWDcE94sPUsI7Z6si/cyNqnd3oVvboGk6bJ0HcY7PoC
OFVHqe/QPAv9q1i08sf5wW2pB83jd2wmVNzhvKylZfcH95X9oOgYfoXRnZ/tzt9jIdVuz0IYTpAQ
c8cYoKtKvWAxl8Ax1M7hFTylMcfKLhDfW+OHn1rVk27lnkstPwtsiOFwzI652e1NEJSblMABHEvm
in8//04LY+tPc/NXrWN1ZYa9Pk4CwTwstVO1tWAbPk3mm1Q5/zBCpPB4/k5vt5CYa/BQVou9UlAh
KRmHzV2IFc1nCSXtgxfL7KIgFHMhXiyk8sqC4kzQku1RIKeHozUSr5xoLr3ALOWW6aIeU5viBfpM
VIC9994dzM30Z421/soc/XYXE3NvO5SfhBLUUIHmjhQK2aU//QhyyrkjJmDUj/7kJ95tX+FBnAnS
pHblvm93AzFX5yU6YuhYI4Yvn7+TRX7XJGo7YVLEejjyN+d7wNt9WczlecADahNmPXJOWCK+Y2nL
90Ui1uS8S1efjQCG8xQ9GSvYqSXBjeY+ObSBWENTv50vE3N5XlCnQ5dlhLljptpNC5/RK8kN2TcK
+rmqMd7eaC+6MFRmQc+4jMYMpuyQjhTJuAmCMB+28CENYbALWcYaqmipQ8/W/HAZa2Fe7zNXIxhP
vht/sDhJNuGgL4vHuVov4b6YIr9jbiXC8VhEYQEIDl9zZ1to8Llaz0u8gbQk466dx8U+7iAiV71d
7i/qrHOJXgHffbB6E+6eSiZLh4Yd+TAAdrxWyLP09KdIfDXwxgXMXi0f1w/YA59UescnnV+UBxBz
3zqoIGoS+BGWmVUnoTzi3+sT6PiyD3N6oVcPjoQ3HIAqrHT6cIquSRyGqKXP5cqjL8SZnkVxlw8D
yTrkpe06T6dN5MWThnotnxAMnI9ir+zGPAUdbb6cf52FggWh6a/v43kybCeimRu3Ya6ha2/hzIAk
q9U5p3zVbZvrFPgBCkRjvS1YCwQGXFmBC9rmYcs7h4NGUO9ogL2SY3oqx00kYViOhUEFlKwX2XB6
QtUou9JpE6zM2gudR80jN6wypDIIhXwKjlKjZ4ttkpZ/WZ7819fhf/nf8/d/bgnrf/03/vw1L8Yq
9INm9sd/fchT/P/fp9/5P//m19/4l/s9v3tJv9fzf/TL7+C6f913+9K8/PKHXdaEzXjffq/Gh+91
mzQ/r48nPP3L/9sf/uP7z6t8GIvv//zta95mzelqfphnv/31o+O3f/5GCT0xrP7r9R3++vHpFf75
2234rX8ZrWNWf0/e+s3vL3Xzz98sotTvjDKUqnKOTKY5Lcj773//yEjBbAIDNKlOu+8sr5oAd9e/
QyEuMXkIrE0IP5161Xn714+IEYIZjitq1POK3/7nGX9pp7/b7R9Zm77Pw6ypTxdGn/17h495x0iC
RSERisK9kc1x2oSHJlBE+s8gELWbKPZxiC2PU8euWSKPGHH6Uh6J7Nm2VfmdHPiVhj+n9h9KOv6h
W7LLi+LOI/ZeWuJYF9ah0t1n1DN8JUW/B+FuX2bpHhiafUa8F9F0zY4be6Wea3aC/+dLaAknd0ls
iS8zmwX7ScADnXR4ieSUjrLzxy6yDnaQbn2/vovL5Lol+p1l8MOyV9vGdFd96jGH9k8WpbfIyD5C
K/pnfuA/ionb8GuV1/mPZt7jfwmSxX/1/2BcnMwTloMChoTNyy/RcPr3f4aCob8jprDUsTkUxURI
hNefkaD170pom2IYYjZH3Qh6+9+BwCh6JlToNro9OyXU/ycQ5O8ooDn9JzWR3Mb1/pNA+DkS/h0J
FiUIKKn03EfS9zKPD42gBxgHga6u7KKLN3AJTw+oFqyuOlTRAB/cVnW60QIVqQ48HSTKdVhKmo9h
ouNH0CFV7nh1Ln404UAfvRGOdJspZm2NAsNefGmytEs2JlVdn8AsSIdiG9iJeR6g1vzc00o+jIFv
3+ZQBd1yUOCi94acTA45J8beEAZrB4e1lv8jruiUOA32ev6NxXscU/uFAggRwgFQohQOZMXGz0KO
FXkSFQB6aBjTHhhOOqC3mEYv3Ook7iX4hgPxbipgi/KdCoPwI/EjscMJmyl21gR72U0tx0Zs29R0
BcrQ+8Z2UJo51FtmALsJsw6b9ElmtwEZks+d9EdUcHBzQ3saHtJxamKnRT1N4JBQ5l968E3flZDV
un6Q9I1DVNQaBwyhelvCfguHr6j5952SpPn3NLTimyk31VbxIozdJAS5MrOZ+VxnVv09Y9K/BbJJ
3fk5Mw+KJMlHD6AZh5RgYjicRQrWNFpl7yZR9pPT67BzmbTMNtVd+dQktrgqkwhcYwCpoockn8rP
WTu0D9iXDx9scHDSja2F2vdCll9kUMhvnCftXhfgWm60yel2RNbyQY92SyCQ7AFsbQQWNoby8h0O
9vlWWdq+MyCdlE4WG3bkvLRqx4YhrXQg5hdfkW3j+WaMgmlTSZZvcwzyMHGGkWEQmXFXgzp4VBIs
EBjUW1m0JZqUN3B6ya7gYAEMvUgtvCTwWczHUlx7WF5kEpWffghL8puIdcmwtS2UvWzMkAdOinTf
jxhwwXoblvCgBhqLYuyruWyeGtsS8WFC7fy48b2E8M0EHMw7G6nsbtulWCjD4KqwX5qEKu0IETH4
p8A++zoLUnJrMjsJHaXEANJYBe8G7hVwSNR+mKg9L5T1POGzfAiNtCbX2OwEbcuH+opYxP9hVdBV
pduRGtrsrTIizaYWQNzveEmDcIdAzW7gq0kfuhg2sk5VwU1/Y7NTT24hArm1BprcJyJUDyGtteWA
OdYBOSkIv+LKbo8l6saL40k4e4DuMDzCdGkCeYYG31No1roN6km7rxUSME9Mm7Tbtnkodn02BmCe
m6b75LF2GLcmJ8z+hFNnX7pdlgtIw+y8eemThpJtQEatdp6whhw2P171DtlIYOxzj4Crhr5DY5SX
tcPX1lLJUQLSlQDvaCXvdTK1R9gPFb0T5L6Eu2/h+ah2Fvm7iRLrnosOPtj9aS1JBp/v6FD7t4WE
A5/TRj2kcCPz24PJenbsOuHBprDqCU4rffK50VHebPp0CumusAUrN1lpsx08j8abLh7gk5UUbXML
KkoRb5KAYEZMG2J2OKQOhEO6wt9Cg5EdGZQq75skGm/hzUKTDWB7jDhtAEawUU3pb9TQ82udpqDS
gOYgbiIrlWaTiUTvyykb3wdRk7QbbRf5Z1hSCayKyza9l1aIM4VJ4mH6LNkbu7GOxOrAW4syHV6j
1kjd2XoM3404gui2xAQyd0JvfMhr+pH6t42uvU85dHofC4347FI5YDgcYuJ23tD/uWT+jybw/78W
tSf54JnJu2qz7+E/ti9I3dUvyUv6ej18+tU/53FCxO8MKRkGy+Of0zhm6z/ncUL47zacGsAPU1hY
mtPp6V/zuPjd5oLbBj/ghGp+2lP9NY/jdxD62rxaF/wH8/hsLYj7MhsrBsYYN1g36LmYayosO+Ck
T4+ZeolUsvfJ+CVViXTEaD4gZwYHCTuSjj3mG6qS68FLd3ZrbDdJPMR5kKF6vLgbTbSiAzlt0v9e
Xfz1WFisUCAT6Okj/Lp3TJMgBvAohEtGnV0bll0zmV7DO5CAHL8Gbvl5ej+/GQ4yKeNUcSyp0EKv
N95lHTEsftv0CKvFpwCllXSgN2numb2KsfwN5D0FaKMvhiuvh6Fw4XkDPkhyk8b1VxnZNZyA/Qr1
yT86ET0JihgkVkYcVM1+q/QP02Ue5lh/dErKHimwh86rbvfXJuX1pmSmkvj5sYACOc0IWNdhXXja
tLxKHChj5aOx7eQYE/NVdt3k0Gb8knQpBb1pWx38PIezPtPbSgX+Fgh4ty3XUvdvNNgvz3CSjrx6
BgsWGmQsx+QI16VqY2IKa3F9T+KabYjW9+ff+Nccxr+98HyX3pIxSOKKJEfoxr4MRXmX1dZLkB0B
KPiWhPLj+buJn0dYv3YQYBs4ldJgz4fPPHu5wmoGPxDGOvjGzo85a3ekYcGmbCq2BVv1MAjRbYux
SHfpuPPQf4r6GLdNtIUQc9x1qEK5S/t4F8R5DPHC8F5EYXAN49DophZxgUuYjxmNe0yf8bhNq0k7
FBHIUJK+j3TnbzPcrMuqFpWmw33bhzUW0lHhjLX/4A/Mc5gWIXjrEdieHuf3vOvhPHFVDqw89orV
O49FcEiiX7F0K++6wY4fQ27eATTWOsT27oWvtqDAHYeqHO6yuHketDw0+R2vDT8kfnPT1pVyxnR6
4jmWBnkn+g0HjNlRPimvcwLgXzQNV1kwYsNIaPG+n+C31aYZ2+d9tfUTrCzHEO7J2QTLCjPWG1Mo
H6fdnQtg3E3RjuNO+sVLYGnPUXH92fbyQ4cF6UGS9BvXNNqXXvF5CnjhIKOUgl3oZJ7fP1hoDCzw
q1EkN1xk32IYju+5rD7nVlHv+wDgPp2azOlTdpcQJK/j0ApuTPycBCgZhA5/b3cacy0jyTZijlUU
wTvIp3IY70dQd9PsD15QRIzMuWNN5RUHBRLFY892Nh21D4VYyHfWCAveZKw/YdlZOegm44aL6jpm
PNoXIvQhZhPTflCHLjU1TMg8usdssfFU8VHnA7C1JLgddEo2iWW1Lnbr1YNdwGmFldSxG2/byLZ4
VG3XbqdQDk4N5ISTWtrgEEFRZ+o6p60fRKAd7PsMCpLbYUOrm6w13nWZx8/V0G3GCW5u2nvM+vBH
Bb9sLAa+BVV5h62Jndgwrn0qy6bfj3b/GXWOMNLQaXcroPIbPGM5g7Q5Vj0PMLzF0Uhr1AaLEQh+
GTZZNN5XAEdATYGqYRBodkXdOBG4lU4m4Mealkm7VdGw0zJ8Copu3DRZ/7lqIenKx+ZTlJMWX8x8
wzuNWKGnEUoGimgzUKz9waP70P9QAgzuNAtz2ALQq9B4A1Y5IbyZAr5Nefshrot7XVn+lg/TNxnl
2Y7Qnm0GXh2qZF81V20NH/g87w7EzrTTZYQjtiCOE0rfeAiC05xX+uymzPsvKYYOltKbYRIfuyLb
ZTWqQeqPaZIT9P70s+TBJwxyd1r5O98q+KZgoFPZKjIg19VgYpnWUVH4AoXcU0T6LyhTKUBy/OAH
E1Ir0y6rHKwCmms7u+kqQIPjItTYWHj5lsOS6xoHOO8YAApbLnS94xUeqG3Tm8TkxW1b9h9u7NDm
7wvvqQcG/Y+Skruw6MjGs0u6sxv6gir6J55SC+5PWPWbEmdMYwetlY4/y4x/nKrJcorAPJX4Cg6r
NXZ2yR+hj7Uw41a66TP/UyFLV6FmcUQvZHH7zobTwzaooBoLseUF8ILdJCeqN6iykEeqJ9gdbGur
HbZ55fEjqauNFcMaEtBh+9PIv9n1pyBT4pkoZu27Lt6JrCa7KPeGZzbwrUEdEk5jsg8+yR40QAWb
3IjqLoyBJ86I2reqq47Y30QHv4M98cQjuTVV11yFncCSBLlC2JiBUEbSz6KZbmU1HQvTkuc+ye54
2KO3hkVwCzYbmhvt6iQccvIMZYZuRnBEBqnInS291m0MLTf2/6buy3bkxrVlv0gHmiiSr5pyqrk8
lP1ClN0uiRIlUqJEDV9/I7M3cLq9zz6NC9yX+9KA22U7U+KwVkSsiKUaPk8FnKjKfprlA9qSPq/h
xV7ytkH/7FVHq3yXwuTMP02y6172xogCY+2ZMCGOjMU3T8hXnk5ttfzcezI8XKNQy+t9HwXug0eV
f2FVWMog1gDDqyfbT1XGA8mPjNVnDL4m50piw5kmSLIqEHGewHgPhnbQv9t2+0CpITNTRXHRtARR
yV4UpwhLC/JR2bu9M7hpw4VB9zjUeRB5hSe9riRARkoCdX4e4kzLEAj+DKPbNa97zgo1NB9dfBqZ
8HIS9d0lYt12tYeHBkt691HTH5PuXoTN8OI3jQ/kb39PhH1la5j22+buIkJSeP7WYDf3OQ8mWih1
ieouRpuffIZjNT+x3mR8ZElqBacPQZMn4ZT2yNtOl0g8C+0UzhvkwYxyzZUd1rxJJpbVcXv0TPil
9zAO7HuW5YnraQrIF9ePTgAlPHAZk/O8eZeo5TafJ0ARsifPodxeElfZMkHCid7f+jUxads0thj6
6GWw4tGJYEMXFP6YGHVp3xCbKTe9+s2a9sF04ka/9cY84trihwGNPZ1FcmmW9aRDegpU8Mirpc8j
BHSiqRPPLJrhFSOvxARHieeLlAlj7gJFltRuHuwtEp72uwtz+I25Iqppn7Yi4NkYd2uqh/WNif6N
aLOmU2fO2tqyx1vXJsolRScoLUZ7Feoct9/F8dRm88DqjO5vNmmQeYMqaDK4MOA/4CPOOo0RJFxY
NuJ2GuhXU33sYd0VZOXvnelx1u+PYnHk5I/tRexBGTf/6gP/xm38tRyNfvOLvJZnMfM5DQiQfFgC
/a6WNcOgVj7rFjsBoM3kdw63hXiRTVAK1YfPZNI2RQJXGrCwTaeYvTG/vjau4QOFA9ikERRcK1ff
z/Agw4DqnC0Q66cIsW4fyMCKOAm+WbjdPA0xfRVY6fAQRnvCNnvnNn6h22jSOKxw29oNSyWqkN4Q
xENqIq5L7bkShkh5TWukuXgiRxwgnOe3qsRCKQKyLKkQ9LXfqqO22yXAZgIdd4LkYTnCWWdLqbRf
KYaQCuSV/0H1m2i2EEZvCgnfkS8vbeLuNuo3ZxrUqEEG71PFScYG0P4rylYMFNVf46nK2SJ/bJ63
pNVUmxzH1VPUB68d8rJFQoquGQEBsV/KkhmB7RaX7lh0oXojbrYFhsQe5m7OkqV9icL+ka/OnUKf
vyML8B665PhuaGKUgLVIgxZ3WGyXJ88UOhZnPrfeCSjPnqoKghe5sJ9DS+ijR82Szd0Rssj76XoT
Sy0f624HmCib47wrnXr+errWYQQGbaTqD7M3rOW2LrhwmFcgWLNOG09mXiyHnHXxR7KMLzXjKyxD
t0ulEZgUALasfGuOqFefdON7qRviHKvlvlIoyOawbVJG7iPRDSXbVuB1esuWIZ5TwNkx0ByvGOiR
iW9e575f/5nWxBdH9rTz52NCUWV35mDAOPKI/8R1sWeCNN/t0H5fpuHQTmiBusduDoHiAL5LlUDZ
FOAb5K65kLl6E6t/JBMC0k31Fu3+nbNkTCHjhA6zPvek/WOv97QO5zMLJlDAyddeDg+2YrCRq1db
VI4+K54cbdh9rpPct+IJLpVjqpGWl44xeZ6oO/Bt7oqx234sG4rDNrEQ4y0qXwCzYvB3aVJMMss0
3Jrvu8O4TasuAIk++8L+ANrclFAQ/whp/1BV2BHCUZViex+HBt7AxGMATgUAv8E9tvxs0AroGRMn
rf6JrpSekprKFPffD4yj/lHVos/gfo63LVog3JCc9jLdAqCkGDgE8MXjXw1JUNHXuEXINmdidQvA
s58tXh6sRceHRY+fvH0Gnu66KUeK0CnR+0u/6z5taDeVU/cUJ8mYuwo2u7W1z8StG2y+V3dAaOoJ
eUPqs1d9RQEQAlW/Qx9+BDe9FGA4qixpSKaTespUFZKsW+QTStMEbxkfdIEHW2WTJ0TI0gxDKH0a
WvFFL1QAcE/uBW8eVotvJU0lMkX4m+/Rl73uVBbC9zdv8VsjTRasW/uqmH1B5T7fKSCk+N/LhW1E
5rPxvisfs60k/NUP8iPCwGGmK2wm0/Tf2vnBtlOLHYkohjYeT76PYAY63SMwsy5nCXF7tUmTrh2f
0sjIH7QTQRqb6KkHhhLzObdoS1aXfNqvgXGRj+avV5nP4zPaZ1kKZ9DM9GcY7KJvmF6gUxxyCBWR
BOHan5YuBzJwUtz63P/XAN5/pN/+RtL9f8RdX/GS/wzznUb13v/xV2zv+vP/oqsTgHE+MlEZjWkI
Y/IrTvcnuOcF/n/FNAIsEzPgBjEEyP+N7gERZKC9aAgSFiL3q8DmX+geCf4LPxpw6oNgY3EEbu//
Bt37+8AOAUEHAjEht38joEAU/47KIBeJhdwiSLdnXv8KdfnTWsM2d1/b+ViZiFw0R1zSLoceteNg
0EMa+eBz/qvqFCn3gJwXusHK2ZvBlyTOZhZIN5KNu+Ug/8nPhF8xvf9GWa4fltII53hA8M2BRl41
GX+BkJjq/L4N2yFr1vaxw4lUuFqdfcvIxfmw9FpnoCNLsz4ttaIosjaWsyHzOFdPCLcy39z0LCjc
B6Yp/n77XrM3hxkFv517QXjcq+SpMrZGqO1TRWaWQ5eHtl4gMg5GTuhGui5JaRTOcOg9+v1KLjSJ
4CfZBXm1YKB2To6ssf3JhKgAI+Vn0SpNKTz5YUOHMi0EpRiBb8DhvcBkgQn/yDQ0n0vT/UpCrz2N
yTIfo3qM0iG5D0EunAKmqousBW7oYPxaDb3LArh73qOm4i9k9Phxx8mQ2Sn8ztttO0Qwq3EeTAMq
/CU4+/TDIIqhrTCKO+CostuS3JHVr1K1DyzfenAWgm7lNiPvOCKGXMadkEsydPfhiEtQyA3XdcW6
01LHmTbnXaxHr43pF7v13xGWfHYTTpkGsNp5aOG+6Ik6/8te+h+wy5vJ9W8vnYGM5oDGowCl5BXq
+8tLH2Fm5vEWLz1w6KWN4wuuLy1yREDYy+0/odnsZdL+WQyJuQAIeVz6SGQDUm8zViMMVSDXGdzh
+ObXFblM+CrdPtSnxd8f5bqFdzuwtBqx9ncEFf7//vF/0zbd1izG9gIe0iCAWvjfoGNY8LY7+iP0
x5E9adXvDxTo3kMCzdKEG6zHgjxsTTuhFX+2toExHYOmjnrJg0bHljbhnKo2TNJw9lQxaDXlOu7/
QRb6P35KSpkP1YxPkHMAouGvD9mFdtxCXQ3ZOuxP3tDfV+0QpSKBL0K0hfK0+u+7jMIzjJaAMM6n
PhjJBeSkepiG9qFGpE4OGPBTTJcHCPfQJiLg+vgPT/LfjiqWRDgprxsfGDZCFf/+GVExo0b2rjlZ
Wx2UzM7vZO5EOeJuvJtoCIwpwPNasSU93dZl6w0qa+mdanAN3x7l1oLeZ8jzkI2aDtXwHEZTmkDR
/ec1+R/7m1t01N+WLEsI0GDG8cajq8fPb59UySriwdpnLKYfw2Kiz6K+J8H8EChwy9Wc95t7c3Gj
vkyBwTa07YfeVoZTxM+qasPwbGBDTDfrEMdy8iuAYT9BugOOW5U5wL7T/BgDkLi9hCW8nkMOLVBt
eZM2k4DJPh3iYq60fJB9H5c1qz75qj8gZM8eSAKlHWy5BBQNBoNDcKN+7OruSbVIuujj5fO+sviZ
twt56saLJDo6BrM4B+wDIPD8Ymv4nZO4IZc6rDGDlK1eK/9pz/ydKsCeuT4/7HYO0ut6Z/625QGR
tHsEECpDGvhwUFCrXJiEUeLtzPYXHG373H2eeYz6TQ3HbsQoeJuws46r7ugTaCHgqMWLuLSjt/2D
oPa3Ea7bh4uD640ZkhBkyu/UAudebHsFswGYeE+QgmC+dcZNDfsNfcd6hytnXX8mNUSK9fham+68
2SHbEweeTNTxyVXLIbZapVDEyLyKhi53sAJ7dI3S5f++Y8Lr5f3bOsTD4wE2TcAjfOS/r8PVelsT
wX8yC2z1x2LxzHoXd2Ma9uCKYT/2Ntmuz+MQltHN5PwfViD0dd1iaMqulxCQB68c0bRFLct5A909
APtzP/okbXf1tZq5Ovzvn/g3ourPNw9YAKIlCmW9/zurB18jTxCkfWS6d/UBd7A6xTUsJGzwCExy
Kp1P3F3oh2j+aJftEEadw6Sd7rfWun+6eK6k3t+f3lUoCBHflfgLgt85nYSucSUqTEFx6A3SoRsl
1ATtBj8e/uX2q2n2wwtmjY+J2bYHCBjqzCP+F9JOGGu97r6OqI9la0TeCBUdVaxksfsDBzU4mpIL
b75UbDlh9pXlM1SFVyzgGPem/oeniiPn33cUj33coGHIcTIhfefvK4FU3CJ2XAEaQr5nidHp/o4p
ct5iHx7g0ZRJ4vFS7nD8bqbwsEPVegmJUXmCaTOA7eQCA6Q3VVVTUWtkBkQLUu0HfzYl0kfDfFyz
ZIj1WW3jpZ/n4dxU7cX6AXge053AcaTM8PDitEuAvw6mvNVd8OYypTTtVnpwCTnZa+WBqLDPhLUT
bsT4Z9U1d82iKOBady2m+mJI3jFyL3GSbTyr1+pHuEUyCyoK0si98H1nj/EEzErp5h2eqj9ho6iO
IetR4dTzXQx8DxYRUXSSLXp42+DItTD6yNSyuIzwJgTiu2WSTvResK68VWKw7zTfNO+/NU7XxQBB
ctpa+TqsFKBgB+xlJIWgkH1ws5DL5gEYZsBiMKF877UsjTEzUmFvlpU3mXyRHcCOJVryUbevtwJ1
2Sr5ABTrkeJUhCUIaBAIxo9cBl/9ynglWRtAItzz/3xAcu8OUITq+5YHx9Droa5CNLpv67V08FRK
k7DTiHhp3+XmTOkZ7zF2XUr7ZjkS7+rI0tHnCP1rTvnwE9+hPu37CiBprUwm2vozRlDfIE/TgMLb
7nB7xSzRHipdhvhCHHO17n/cXtWyJPfopS9I3IAnB4DuWfGtHEj/I4699Ul7wj9My4w+t0dACoQM
CNXZyScrwvkCGKVIyFIkGC29dFLc3c6bNUQZ0YrhE+xAgaMbqIbKSUNqDcd2leu9HXPWc9jJYM6S
VotNKdFNhqwJ1Ez1HqTT4mx5u0ibYXv1p8Dlauq+yFDuxSCHABQQFEkSbuGboNHrvK93VC3IIxVb
iS87z6NKu5DTgrtJpNvkOLwNgda0eJIVGUvKpHwAq4iJBwucaqw3776CQinTDZXZgGzxzKzDiWNy
qzRdQ0qkQB9nkLTpzFa8DDsf1lWjITG2els+BmoqaOPgqLxcmxcHNRewhy5HgoJf0kVcYBIypWOy
15lgpEYpsJlDNzbxKVaLzGsR4dkOP6mLI+Cf3tlPJDoBEvy8VZGIQimuAuXc2LnJqx4ywaUcOt2X
G1jMEga4PwILq/TbIofWSr8mPivrISCX3aCav27urU3ORpCDZcv9XhENzDQMjlLBnZehqbwQig2V
7FNdMh11x1sL6dXeMaw6zCiw7SsGAv1TuwePo1opEFL+h3PdliZ6HvD4MKLf1ujRtqh35Zy8TXH3
WZsRnoaWvYBEoo9QPUoZ3DXAng63p2+gcNtN16c7GUfEyIzilQ36vd3dg06qODUUY9AcCmJsxzEs
2AiNPl3IsYKFzLkBNZLOGCPI+tHLw777FJngS4AMsz/vO7P3n/jix4XYYFTRwy8WMi1rYbEoysbG
yN6Vw3lh+pIEgXlcK2Cw89ehpR/oHe6aQPVltfKi91hhNY5EJkiSE1OhCrXwcvvz6ayJKw2vtkxv
OPjaOPwSrnX9qE6kbrqyreXDbZuWEVFVRkagPnDLp2nd8gWsKtkv/OcgfZATsjnJcI+LCrZr6aTz
W/HLInTss4/M+RlEU2o2/RoxBl6ji142y8BRufVJYaAqFTNr0lBgLYPnbQ98WtJRdT9uj/92ku0i
KZ0eghdqwOpSIp7mLplB+IIwVAK8UzphDCiF9nK5d1IvDfgx1AyNmovbIkq4uOPGmvLPzQyvo+7B
GgmqHAuYVD787Q6w6yHH20qDxyR/CZY/T+cB+54DAigae8VmR/vY4Gqdrr2RrYBr+1ucrhy2kUK3
8QmcOnRSLoss9fLrjUtJiK4p3E4E/W1OE1zeaCLnk6YTy2GIkELkmiZCjiep6v48DEAu29iJkuwt
PAnX+ZHjEswUi1S5e72X37aIhJT0OEKpnA0yPHoO/f5tI5EI2eJR3BVzXMPEaQXcSD1kQMGaZiMX
uSBELglGWYztuBW3P4bmI06509d0AgdzkmoutS23qsG5Mqv4xKT62JqgiNulPaCXut2/txszMWuY
OTA+bIP9dryv/VkyIB6QkkpvmlLoD5vc4tuJtRHlwojOByZf+bjv/3oN8/rCG+Og0lJbXmGZQ1Sg
Cmkr94lNY/fabT+bHnIQvTVfJNnBnqOsJghmxbAID7PKBvGlMpBuJt7d3DX06MFjE4crQ2fVuu4i
ltoWPoOBh4mfxl25E0ar7rZ2Bo8uv4TVwu/dOsfZQET4TN/icLpSukCYAgc2Nqi6JDNW6tLzg5yO
4AoCocUZ7YA90N5bU04HvD81rU9Wxu9QP/sompIr77yv93LtQTFrgDRXdF/6GJhIsG1COZZJvYsC
mYQ0v521VYz8yH3qXYqPJ44EVM6ImbZygsIhg64BNfLtVbkIw391oMt2gDV9o0BbBDgTK9fHx47j
YF+XAP7tZumK2HbmpK5biHbhca1X6DYpl6kM8E0TcNmr8URm9x3lTGuuNPTBmyqowShe8jLITPlj
dd/4tcyvIpdOHxQP373GJ6/JqD4ikJdbLdNrWBryHNHo3jr024oAeYu5aKXu8IRQzHB7ahK/PbOq
zxodoVFJXJNNHSWQc8/bacZYTdbL8afUCJiaHd2LfZYOjovbm+rQeO5sf9wkJBi3v/0GAugNkrUx
Bi+pBUpD+P0c/CU4tIwN6MWqtfC9jRYSeFdBd/+bptQdY9EeI9gIpt28Tpg1tj7WLVAFw5NUbUpD
wECnA2GnRTZNFtQ4r2/3pFEwA3RCvCIl5jT0sMCOiS1q1iwnA/f51x0Bcsq2Ou27ODq1Y/XdX+Y1
Ddv2K+zPTaksqmtMNi9ZHQKLrKf9mYigLifg/AhFVLk36HxFyE3e7WQveAyBL/gE+M/M42mZmqhs
e1AnMwTFjyTIluqVbiQ64eljFjFJvtyubC94D/kC97+YlTvQBVyoQw+ORnTZXO2yDDCsmt5qjdv2
hX3xXsRyO4bNuuZJHbz82eJHdsmJD4WSIbx+ICb0CwpJOPxe5SGCkBh87bV6TrDLMZnnlx719hLd
ynDS3jIirL26JHuVRUCy9I6LDV4g0L9rgqPoWqzUYiElq1aXioh793+e28Nef2gemRSzVpDUg3LK
+La1xe0gBsEgYHUwP4wWpyUaiuh0PVNv7SGp+UdUO+9eX5mopnHFnxArh34HWvcuS7hxcOuXz9Oc
0R5d5a0YSwL2lYPlrno+XwhRaBqi/m6FEsc6CUZQOEARYnm61YCRhUm76qI2u11OZHNFiKkoWFnT
U2Q0L6ewSOJxvGj5JJTf3d8+Ijyg7tBepRx3w+MVcG21voSCgky1ds/NZIfTupS3vW8byDYRHKOz
NYhPKJWnT8v2HAIPfWBgfFak0d0Okhs0c1vu8OXB5MZeFehZgSQt9d0CB1Nao4yChdv40O/yXlyv
DLglP3bG0nv/862wIVq2Z9g//+FzTJYgHveJAm88kRmxIm7FuGJQb7ysOohDFIaBC6jo7mFA/cVj
ajjtnUzryJ0rSC/aJlZlj/WQTTHZ7g2TcCIIelPeXsAAvc3gaJcHfhvlSHoB0JvUVRE05nhbgssI
M8lt0wcr/BnCjgFANcDnycXAooOkrlPg0NgE4BEzh5dyWmy9n4couqeAf4RV+h4s90+zs8AHxSX7
0gEySumq+rd4J49AYT9tbrxcTbs/r0LeB1v8KV7Fd6+idYkxuDrIOl07iDJc/DJy546hnTWKSH/M
AdEJPzL3tBsfJ7JhJ1V4ZQuA+hTpy00RM4hGpqVKafI9HFCxzqavHgn7NAxQKaHxOGDwE1jqMHyQ
FurVHnwM3OCR6hC5KSUarVlta5CTIc0Cf/ypbUfSPYGYkcKSe8H0UNmD9oB4kZbR7MZylIFOLdvS
OR/JEhaNfzUADL7NUwKgX7dzXkFDdPF6KHobExVyCKu0iXqTV2MH4QbrstsfUYGfr22yv6oJzH+w
y5MvvAiWsOvXdULEKGSLb3rHiMgCJWAB7yoeVigdoeOLfPeLoDPaAC5go732FsOuASbRU5/8IAPK
ykFAt+DgOCpD1xdtMvhpkkDTBUHnV9C29dkZOHdDklBgnik6oNpTGWHjmVkP7ElzF8pfOrooSHQy
G+IPY4xgyMiRqoaVDG1iJQeBxh9Sv4GDvd0cVDx2qQtfV1en8Y94dfYiZ/istZqU2BM83+SVHQ2u
9zMU20csg2PYBx5Of92UMU0uME1T2WYxyTF2pkDMal7H1R0I0uhuUwmwUbTpJoDqTZMNpMgwxsW+
h3sWNNkytS8ALj4araEp3CzkIoB+Cy/B9AyaqYxXDKO/iQBFE7wjM3M+8BmVVey88274txoCjExJ
uWXjSI5LNGLVgUM1bRSl7YKCNVrmS9KzKIPaJJnRqPesx/BTY7+1/pKva+9lbEWQZMTlt8T5X+iV
2kFrJVC0APM/YR4N7pQxkB1dR0dY23BclOj5J8pziHXjbNzrr0O3HfxQbcd9gIoeeh0pn+AuE6HI
HIKUxlijrp0RhgEPp+tv930jjoP2L2Dlg7yz9fAUQQOVrfoD3S7EOajQx6Z/TNREismXv+rBS/Wi
eDa3ZoIqX0IoieyOdFCAN8RYqJDgdQTbd89xhUJ3RdhXvWRR0kBsQvCzB3zg3E3s0kNyCnlND9wG
Bs5NfwIci2a++rrgu2wNCACNYDk0ZwhnmdBoxC87yUg8b/ejNGe5fIjNHpJxfHaNhHHKGKdTqOM8
Eu2lvq9EcxcEnn8HbPk14f3Lxk/1jlNi7vYPul4P7Rn6eUznvFIuzqRv1QmO22kytPOpGaaipfUf
0+AnRwKQKAzGHYNUBMNSGqDB6PMfC4k/D9YfMurYVxN4B79qCqK+EWIA5vX8fVbiS4VxpCxh4iS6
vcvgLXNCrfQ5mXAMTzsm11j4xHEpia55RoF5L3X1Y+PxgswDfh7mFqIls+VDsAylVWTNKfXLndU2
m0Ufp3pm+FA9+bIGTVuiwHcUbdPaqkdRmw9c3Y+wwRO456BS9AILdQKVv+IZ76prAWfvwJhq/Vwj
mxjSEO6VaoXTF3ciT1rYjo+h/TJBqDQSfEetYpF3nYQ8c1IR5nMBystlyAxBcd+Hw3uIzIwClEGS
49p47XoDT9tx8YoYNSoOc1Rldcy+wFHlKAzNW0+upwQr5+prz4b6DjLUj5hDCLQ3wevY1CXOYMiD
EnevN/bHjOnhTEzozJjrP6o25Jilal2uCZSeUzjPkJEmAqOOITBG33sF23Zu1D5eqhgTcpOxCbTI
0IlE4Qn2KskRQnDEMFJDIAQNloNnL2qH9/cUW5V67Rskz2MBIRzKdY5p6AZlQqe3r9sab5d4VrnZ
4+Ro+j7rMQmagvrw2o/xepSxBXN+mH3K+DTrB7xtQLJoXlGiBE2fCqLKBn76661VNG0hBayRu+Xc
AIlIxcT8PILZtrDiMxj5tZgGCcBIYVZ7Uiat3XbpBdThyhq8wN28JXM8H1G+f4ThaxgODQ7IBArc
BrElUJ4vIdLSE4N51uEEBRB4HPTKWb/prZzi9dC3iysj2KGnY1c9tiE9yxDn7EzZm3S1D7JVFqbf
IZkMTjaKnlBvLNk6QpqDQvLMaa1yukX3wJkLKL98FCXbUoAZh4OCAsethyc248SfOsxf0q2VWbji
wh8nChEYUAAa9R+xmx57Vk4GWA0yUPpshoS0wEvMZTd7R7W2sPbclldF/TblbNO5AWpoI3dCD67v
4CSh0xldFB6NwfE2jRUaqEHi9iIHh0T1A+qhU8WFn0Gd/qPxoairqDu7BcwNtCzAsR9MNB2JbVus
eLTcbRKWceXiTMrxLcRebatQn+kk+6NPE+hAn/vI249B339QF+R6M+9bYz6Nk/xoeEfypg6nc+gR
mUGP0V41mEFWwUUgTRQxBRydgGzKZ+RE06xxKDSAlcljbJrz3J6B9YGLi7wBGtHkvWM40RYdvvjQ
zmZs+oC64Pu08C5DgtmUQYWW9fFuiw45ytkqvOmyzMOGQLPPXIrmIupHnwuTASfeIT6sC+up7/vU
VTmZruakYoVmb52u8uM1xxaAJLCFGx5JBI6PEHr/bbsgBRoqrMlP12BBs02WZ9yVVQ4HyS+WJFHq
EodCqsNcLuMFimGcLjH48g1jGob5IoNvxYdHGFD0BQ1ytV9atv1adgShDeyE0ZfXTZwhBccWXAi8
BhFHhMUCKV1YY+wf4MACoUDZYvA3M1BSQszYGY4KsprvvRhlTdJDiNd4MZhV8gWUh0pdNeAAnSBO
ZeI8eP2Ub20D664qbgsR9wol217QRBk8sDALvDFIl8XgFN0w9jxyzEZEybODOZI7wnzjR1tPv6ow
ft56F2aDZl/nHS3EErt3nSBGB+cb3EGg/sZMxzHcCi2rMF9HIE7MwPg24QmYQ99P4ZrYPmodmQfu
wS8R41p1kViEtSWombPwRQdix5YAEOFdXa0ZGqoCPqQqJ481bn/wxzWOKuHz+3pckBRf1whTwgBH
i9QahCon/tnU4x+zk3sJoPipG8x64Zw+01p2h2VUn9vFe4HAn6RmiD9m2GqkcEu/tD2SPTTd31E2
PYomVMXKhq+YZu6zrpmSfHP610gtMtS17xfLAhFHvGV0xkxD6CnY+DkaAA5ZkpOqEUuyjP57M4sd
g7PDPdszLyRQg+OwazTgka4d3g07iWBeCjFhggcS9Nyv2mKK3ivTIVmATZgb8mE7UaPkTFvMi0KB
p45BBAX7EL7G9YRyRqAeqgAC2IrgsMJ5TSv7xVnAfPVrs2IqBgUYMt9Njv4f+euD0GldQ/EI3RtO
Le1sPg6Rn6JJDzLYHUC0KRALj5JVdK07z0n3iECaLsf8K+m25htMmU4GI7NDXVfPCX8CJ/M5qFco
oyWKYqOSjIYQVbIZssxosMBGfUyFNEMyHgIG443BjfTTbgg561pCIX/9JYhS76Fmw/PtN0Et89ep
uYvsYB0EQv2Jqnp/uv3kqAm6DRXbrAsxPjSgsHmy1/+MrdtSrjFY0jgePUV8j5+WBnTbEEBovC7r
KVSKfuqXesmtLhEZi1KxgbBKbz3uoWur7Xx4QElO7zmNyuH/sHcmy3EjW7b9l5qjDICjnQaA6CNI
iqJIcQKTRAl972i//i2AaVb3ZtV7aW9ek8w0KSlFoHE/fvba+7iN1zppf2ZxHr1qWJy9la2cSBiG
R0wrqbcwfGxc8oL01T2hocZJn+s36HF3z1LVcwiMmiDN8bbHIcOByC/wtlN9PzuHrKjHh7A37V2H
d2zvCBDydCqLk5a9tXIKCqqSR5f5aZ6GPX1vrJhAKZz9J1WAQn/Q1QtWJZ1dc2lPRTq5hJ1UMLSK
mvhZ15gBa44zsS1lC/jR3BgFobmuEQzrYTQj8DxQ+aVP2qn4kYgkPVDiZhxhluEwNmLcawsVsUCO
ybiIuSWhU0YG6i2GxA2PRkM8cGYcl+K3bGX7wsa0sWfr8b+YBKVMmDd7t4ZgcgqrPIza8n1I+da0
5jil/eAYhf2bthndhxHVvpou2TCZezFH08GJxmDQLHbq7iNqE53ayZb3ZYqo4OP5tEijxwhOkVeG
Q3I9MknKPAF20ngewt+LLtgxCLgIIkkhXvUsj0amlddYKfH/KGFx7iw+vlGocZCoc/OoY1CCIMaQ
MM9f2pwMzsiFwsulfKF4Y7CzEohR18Fu0ocyn5NvzvTKgQAFzEgWhKz0VlbVR5tz6Hfz9k1x+vFJ
4D37bCvVnO2zKPqWYda9GbMufDXRz9Giv9SZdO91EzcHy01/yzmbiO8NOU/ZvX1eplcnpM29dU2c
zjSAgSNycZnJcohDNwrKuL9tffjZijQar7F92voRW9enTKBR7DCdDobRND6QXOGninqvOsHx0kxO
UWwgAK4dba3oeIT1UHvoMph1zg6e0WjFsdaiiU8x1p+PbRRzdhixfWijku4xYASz3r+RfNF+lZl9
5xxp3xY2cYrRhHoaV86xmgvh527UkfqK2LaImi0h/OPSWr+USIcROncYBTHustvQYKxylCHfD5aU
e9IGtGtO/kYQjfOVkjw+1xEGlPVhRpibHjNdviWZ9jW0gKr7hTGSieH8ofW9X9opu2xCXS2QFXKY
gUYv0z0VEvvk2gLd/FdipryJWvEB1SROLZU5pA6SeCorhIOMHR0/zCknG2SX931M6PHEUxw/Oxm5
/bhLsdP0HduRShtj+9bUzQSUoAqO85yTI2SlgSR2fWfWHS8hvF9tOj1XD0J9/XvMNF34HzKOgkk+
03Wgm+GlZVN5XYJxZwMVK1qv+L2wrRihc9yehHqMvoWaY55blFKZ9F8oIt2jXElKl+txVspoV48a
YtaUGp4wO31PL3byOwZFYEidmefDguv1ZVv5SYWli+Ej1PM93UtikbkFc7sL85zKpk4wGczovEJt
190bfR24AHKi5sietuk+zOzfUlMfY1sdrrnJkB0bHxs9v/UR79mGVhyHZPbRjzJ334bzOkxx2juq
fO3KqkZNiFf3tvpkoDWf8l7HmVk3jxIK8aK2xh0Xxs5ZRvdEAjiGGoKEdwvx5C0Ry9aXtS2qx216
ijOa3b2u2oekE39ayQwqa+rnYyL5InGIybOt4yu46nemUmNwcokV1N6SRdcfZh3PQ9cznWNrsNKH
anaVbEtO+/SwwyghdraqzZ09GwkTf7SjNczZucIIueO4dAznqt43Cptoyrn/0Uys4V6nPkoyqy+m
tH1q7LbeH4ouE5MXNvQlh0QLjSe71LGKrj1e+z1Gqr1UehWfK8e+tg2kWQZSJUfLYDkvz+bKV9qd
SKkcfADEyJPzmF5kclIcp7hwtOfxcJ2HMKnOSRoXD/1SB6lZ9HjlCjOYO+tZH2mWOk370VkWwTSW
8uCI9mN7aPoJa06LtY7e/SuGsG/uONj+55vQMpAsrJUmaNtIeHVcn43evsdJC0KHpzt+7nJXrIzF
q9Ga9blf1xCS/aIdA4ui40QTwGuEQSBJVO1MZW4wR8h6L0Xvz84ExZQaf/XE3Y6CNKmnOIgLNlvL
MChMDNRLEugcX5o/wfiVi2tFRzUsulOOOJlnDP8hoJCOa4LcbQ65uYsK+2bO+J7bOvxZZbxyW1O7
zIAf9L6LHkS9PMWW/kOj9r3bWtKfyzDuP28STVPtIEYMmxpSSLmqlcaSftXkUN6ssv0QXUKCe/4d
U0V7IMPrmfQ88o5nzMOMndW9NicJv8PW9JjI6sPRzhuqMC/Mx2gBfa5OjFVlWMajPUljN0fK71Rr
wiOx1U9wJrMj6E8mI8xIoeyikeZAxJymfS7ZJuekt2/bV4kMp9pHVDCRmnEmI0wq0JtG97I5tY6Y
hsyj2cq3nHftSTOdYG7KNih70OM4UU6OQMwfZuM2ZZ1yIdfnB0E7T9tTAL9lXtKseNMr8+tIPd8w
3/YeZsXPaMAYn8lzZfYjfc/mV9Ealjek5YJFAhF7gp5UhfpVcoe4mgx/i0k68sc+DvoQAGMMoZyT
WC19hYi3athlyrwTtpO9yCG8lgIIqHEkrmA1u+jueVuDZJLgyQyX2TfJP/SzmIOpnky/lzH7U1ux
8BoYRopuZGcSY2N8wPqy2yq4bUMratkGqEMnkgEftqKk6pT2ZNYpFqbKGXd6tDqMdFhOpyjl0ZWo
Yg7rhrqCV8zcvanu/CcaCbFReZU2znMrlLZlftsu6r75oznO8DjOSCXYxYfKCZ8KQ+tpTfLWKOng
d31vXrI2w01f0pstOhlYDn0FbSG3ygxTyvs8MgOn1wtSbKo3zHAFRbXhkb3nBrUZf+8tPChc3xTz
t1MPk7/dq8JxxDHuo5NROyOacPG0LVfLirLEovRLqWg7pI+e5geqfmkWJ5zoxg7DfrUb9fR120c+
AXrIKOVdSxLlrGTL9wVAgYJOYQVdCwPbdGp67KPxULr6d3emp6a6/XFklNFuaBPlGLbuld5+dE6V
OdkpZaUewiH+SHoVt2ivX1lk7mHtZPfecn87lnIaUuOroo/QCwaWQPzVRHG4Ta8EatS7qIAGJoG1
PrVliAzVsuKORo/GTGVmhMP8LclYcTdyd6P2TFX5Erta5010ZQ5jPk8PfbqSt7TreyypMKyUoJyd
U9oRfhi+50qIY4+1vV9F+3psP6bE9EZMuYVU2mtU98k+sa3HQeMafFJDFBSV1pYXq8P0aesavuqh
nX1RKuOpUqO7G+EiJBpg8DjdA/Su5CZ7THSwa/ehGl/1uROwYzp+ACxCrMg1xTPqfynz6gKmjQS4
wtyylygeg8rZJiOlarsJvaDfNLrGyxgBQKZjG4y1XnqR1ZG1zgdct8DqV1dHNMB6Q/e2+2pRmuxb
O0yw+teMgxB5fNfHS5Ze0khfbRMkNxTk/HNii4NNys97ypw0sR6MyT7LCOpZLC2+6CV92P7ECBjq
UOo8WH1IdyZB5KmaqA8WnCdHq5vjfaFwEoefmKqs4NwUK0RJ1Qb1JjsBTTBkUZ5I+k35XZnmw7g0
yhmK4w5n/iKi3CX/RHk0etJQIjOjvIOKM0Y8y9uNtqZUXu0JaUasC90U10e9IexG0wXDodz2lFX6
EKTjoFBkwkDyIGynrE3R5d5kLKbVD9OpSO+QpCtlcQNhaVJANlhMqIQl+If7VlXFc4/n4l7aYGhN
N+WXzJZ4dCea+iqvacpy4OcmMQIggS3JESRFhwJzJJdxs24sDaVnrNLiYHjxRWEtvucpTyLHsno/
Fu45Yfaz19L487e7R8Qqv1kQAkB3P/c3OtlYnme6G48lH7R32uQUdkrihwSU8zJmqb+VkZGHFqR5
A2P27tkQY7bXTmoikWnWVwfndgMoA7VYL2g51fKxwfcjpCf+0uTasWRSfToYhlSjD/fbVSV2Dvvo
NDzY0KWZ4niqDWFHwpfqtVkBYqEZayJejTEp1I6gFE8du+dZr+vXdDD2iWze42S6acaQfW65vN6x
z7nODADBCiynRbMz5k2uem9aKz5su5nLWRGP6l/kTJrTxDVnhFwKL4yX47ObGcrnEadYwYhUEWR2
RePDdgqO+vLQmFlP/8a90sdxH5z0yczMyrMlGRW927l+R290eyPnSvIm2V7FgKTbtmMWp2UdIrit
5lFK0Epau925aJ1knZF6YTQinUC3fN5OpxMbGB3GEE5odEJP5NWPUeFF/wRpNZ+psPKyrVzbPjLX
THxRK1Rqalr+4gVrp9pwtIoXN8jLH/SNxYnEiJk9gh67SCJSS6IESKgf99tysMG5LF8HlfmAhmZO
QTOYv5yoDgalPzVpYnuYDeWxN2aEhWqN8iDtDkqjG3dlPL4tS0d0DIN/ODQfpnmqTgIrG54chPC4
gH1KI4qQsnLmIIlIA1GTCPYzil5NV2gHEv/ioLWAcXnWxWEc4nsqmqftSVbr6qhXfCraWF+SpW4+
j1qRUhG00QK/tpdPYVuhB9/r/W3zQ203wUBspW8duJWtY+J0w52aEaKS8opBEeISJypyxxxZ66AI
Om12WJMHF3+xm+FexKoehB1apJNM7yTFiP1GwYJi618Y4RLYuGTJiYmh43L3AgZ7r6Udfq6tuaoo
gaz1p215IVFRegTdKd4skX7iNOedL0FJ2+pd7fryqHSquBV56tcr4GLm1Ye9Ur1GMvB49roTlFFc
nVUSM/JSjDd3PomBVvVKnOdrxWyvp/btTbWycfJ6g06fzRignZURqmMasInNetqsVpitbZIjfIS+
m5LpmxuB3uc9hWZKCBzkCOXIXI4fedUATJr0+VqNZlxkzUzcmoo/9OXNy/Zf5ew+okOySLqUv2FX
/jbzjAAHtD3EsHmn6j+r9dt0Tv0Sp3K+W8B2u4oTD6WjTThD92N7xay16F73FcY9eMkoftSsQLe2
QhbeLHwOjNtFfaQmBhxmkvqxXOOgh7RSyK5amMvmZPNlDjUPP/9wpnH81hbxrjOj3/C5aL8Tf6pR
VNcCdNkXre4ToxBfFU14yoCxPXGdfV1pvyJFhezuUXe2HX+hn0AIBUa/ZKYhqowKh1WlvE2h3V7E
JLF/a0Pui9p8Arf9mo0CCXfCml6AwYDrAvjINn9csvQXIkx+rxoGx1UF8YUprb/SrV9a3tj92BIQ
oSSan1nibEgM+ZmjpUeVIyohBdqvlLEyQQIHTcVnZ+ROOwxay3AmWkpq3sfQBb4ysHJm1p8SGqmL
xjzorJzdvArpOa/490pkfi4apjoci25qPSvU3owcyYZ2nuXrNpJX18fEmdEc57xIbyye0KUKlUSK
aJFojDz+YD7hisUxPZdmqz+0GcuEK+jsrFzW6sNaAU1navfdgAwRZ9l4HDBWN+RZ5ivDHMkCGD/M
HX8wfhXkCD0oBN9sRxZJEujQA8IxJtY50Le1SH3lfPZ5XKzavwqN2k0+zEYxyAl4BwGZmFqd1UdC
npq4t6nbiFLoqohWStH77tLJJwaVfFcECRupS0dKt3XPFH38LA3fqCqHbBHqMkXv9iJHxkxWgsC1
StQkrfiSx1L1eiGNfWPk7+6IY2NRw2cD47lsm+rW91XQZySlRD2Tf0YoUDrp9UEWFjFX2ngV0+yc
l2Z+6whBuFGSZB6kXtXEz8YZP41zKrRM21GuwrGN6b4DIb8Us+Ux2VL6QqfbKtibGnKHju1SH5o5
e5pj7E+5/TRrZgiePwyHRR+/6CzI967gS2jJabt5ShpNnCgBZ+g+docqlZyaQVP1sOEkja46Z4v0
BNXiOT3XfZf6LnZAFiEWVlbXKwnrPSM9ejInH/F6WuatrJfm1ECi7ZxUIZxAQBWYdvygKaZ7/sR9
N+YfnArwkDQx92Q2YXKuECUUA3wxER90HvWgZQvlxIrEgmYFDji76yJDpTZlZAZ0tgQp0uezymU8
EAXlnEPomrOVWJ6CB/Lc2E551d0KRw4VjhTTsxpK9YHLWaPM6c1eB+PYIdrj6xic98QV5MFNbLE8
fn6fJQ4B82zazhSdwyW+yc4tdkono4BBIKewTqsAAX7Ec7D6o9Yiqi3b7mxyFvcsqeCIWk/Lsflj
oqlxa2hG7zvNCmZ3hMoui9Tffsala3FqIwDh7amZ+qO6gFA2hf3+2SDrwg/iYA4JoNJlK4elM5zB
MxXfaeEqFoK1YXsaUKYYsTasow83fAQULE4bQlg60XjJhyW5NlP4lKnzdKhVazrmWvhGyCxuCQAh
Vw9/amqNi27WjrNt/kmdRFy20+a06A9tXdmPjC/ct2qPxyIFoI7c6EF+MwgZe9yeItG5kJVqRd0u
4TftsEzPuU141dqsLL9hrn0HlbCfh4zOyTQUJ1oo3THp6CpM9W+luozlkMDAZ8Wpos1oOGDxtmGA
Z8Kl7duEbGRjcU2fu9+Wc3+ewJkrZRIwQlXw+by2BYqwSG9jF9JBjfSPfjU6t0P1Vgyi8QE+dJ+Q
38OSVOmlyvQnzD+cIgCetrUoISpNtSNjL9y68QbdcA451RdlawhPSFgSHaqtUu1xAh/zNHrpjAYL
l57dtwsd932IV2T47mY2GRxm0lzHPvLS1XTaxIl7qSlRPCVMnqvGerDokjoGcoqpgAitfchkMtsD
itHzZu1NcA65ksMs3P5ha12rGvHSWXlyKkk/11Imb6vnSoKkPIhYGoNbP8kFVUBMOiSMFKCPzOzY
yESv1bL60/EpmyXlPDCj3MdWfxY5IoHaoSXkRGNin8PqbqSYOLT5tColooaOMHFxn0KCYz7P99vX
zaR6ntAHg1ko6tFVzQDcK/MxGEzHiCGlN9p+3xrF9bhJ4w36c4RIqKr9UoiUtMX6ZcnR5cP+yMTZ
6Qwp9Boz9Js6iywyGUbxgy4+rGIgsq3Kf435ksFlIVOE2k9otubzlhd2mu7bUSAKpUZ5LdVxlyL2
Me5RobnT/9ALcPmtvMt6DSJCi+UehnLGvORGNzOqzvPollcLr663dPEVe6GD9lEDqyzqQ0gqHtG3
Z33tCQLivScaZjja2EMlxXFw2tLbziZ4Fb3KMZVLvAJXWYsgtbaiQ7hILwdsOw4Jj6pQPEwQ37fF
Ra7rK63fnl+PAKHXI3mVvZF+WN35NzaOrwUJiCzqvCxdgVl5s+PriW2esqzyIzsU5zr9dGN0cII7
tS1dH7Gy9NXcnANXQHdYikDCD6/bBQAoSO7bfzGvDGY347wzQN1bBKo/wsk/u72dEYYVXwnhMy5W
NFuXrQ7gRFBdatgjz7Y5s43VUJwhdi9ZlgGGb1tuMwh/q0BBHn1N70ncUfvFj0g9vC5Gddfxeh0U
PDHozrwjrr08kwNd3bXyrNk6reO0yfabZrJtsaGqDvcJTz5iSmp67SQ/eCUHXr5iPGXxcK0cUKKY
q8oZDopeUtK4NcxPbSf+1h5wc1aRziQLwcQGrcN6Y2tuM1Zq3rMyZjLnVgaCPlzdpAsPE0k9QmYo
iqvI2kH+mMt7Nbm+jQfwezU2uyRllhjyWXoc3ZCgvvKUSo0UhTRBOqEN4E09MVqOOf12ogg6kueo
JG6VxJvFfqpXtF1jj0wJVruUFdtIyIx1YlzEoc6TzluWZfJDghuvIO/+Vt4nYR0fhY1Wl9jLcesV
DK2pPWB/e0T1J819FVSGUEc6HeJdr7rspEqa7IcYkKYZZm0/GX11gUpI7gvHNpARiLKpFMYpHMXv
rcZSGpUQpilsvVptO8zwMtsncfm4tRFjd0y8dbTVAy/3LqJD93miaWT/DRGxOyI1vAOU1Cg3Jn1E
/PSBiT4HsE3uEviAttN7qe7j2LxEsoW7ItbV1kEzB76P1R82X4dVRb/oc+ov2ZDTKe7QBBd4GjEk
nLTUZab/PtKLW7pzE1pkC6C8JAoZ8Gt7aegV+ThFw0M9Sd1fpJIE2qQwLEMx+ou9UIhv3r/Z7Uvc
182uI/HmAtGY+Essv297aUFf7DimyeCHpDw2STkGJJYnoE30rbLcuDtUUeYi9Re3OGhF0PQ2G9aa
FcISJoLtd+zij9uym6s5uWsVBrSkS5Wz0+PejlsvGhl32hhPIpURzDYfu5oafgE9RHdJBAwzxCFt
wgdCA4HJe/YlSdT0ixGNzr5b9ZeuaL+5Cuty340/I03BRydZ7SNAcoBqktGGSMl9Y7RURC80/rbT
aEhSau2VKf8ad+UHkqS5k+p8tE2CB0duTDWNJaUWxHtavWIQz7ylVNxrGf+so/bQ2rw17Lvqc9UW
6nPE2a+goaXWJE0xRY+iq1One2i5X01VjOdMUpyRM8hyqPN+MWOFCZQCmxwlenudyvTH5hyoO+7A
mi9C3Lzpb78UYc0GW2/US6vq0T2mlY6YyhK8HiqGJvoisXsDs61DAGrnHrs2B7uVSR8wy51Ts+EM
1s3v3bh8TcL8Ji333aJY3QFrDV4V5m+TM8SwVINJAdm/j1ElT9EQj3umMD3QYD0vXIgdOe8RQxg4
+ekT2VVCIfC9U638IGtSRDd/2bjUZOFbCIh61DrXav3cZOcTL+X40zq8eBlTzk5z7pN6M14SqdlA
w+lTXKbuQ/FTOCqBjRpqpYG2IYxu3/dWeEm+Fu3cn2ol4cXIwCKMXEcOHos3cmqrPW6ZP6HbTkGV
q4BS3CLDuejpoPqWG5V/cL6YR/rFzhXTkD9G9XPLCPQD00s9S7ftZ6EWzQnh/bbtq01X2xcm7z6i
SkU32ghrgGkreftdRDNLP3aLeu60xPyyPXTlOJcBd+G1QLO9tnasn01Xq32r7jSfKBZSwEgGYBEX
GIQYo71C73FOf4FU70Nuz3fAXr5xoZ7FbDFRgUouYOzbQm5ZazyZN2OxqBWm7BVw8xcASPcwwOjX
kTOf7aKuvKVXEs6DnD5jJYBMw5Sj1d2uVnuauOMayrOua+tICZ/MfBj7tfzWGihfUS4/ltUrtx1P
mVOjAkSj+BGr0VCB4Bcw0pr4NdLOmHLxYuTaez7XzynuiQPeniSgbeXuwnSsDpHINWBhHSNpl3/T
iPTWzAbRqdF/EXmeHqUuJ/6Uet8x0/ARXVp/agcdjVIrA2O03yPFOW/5GSkhc2VLK2RhhYWwhmc0
qpQxHIMYLstiEdkIehXNZcmiitVdUQsMT7NqezqEAm8CFP765mAhQ7VJUaSIrVhiET2ki/ZLkyMk
Ywbc0M48yJHJemTRtmKErb9VImULcmz3x0rlgKOrLvlrMyCvMT47sycMaO2tAG3j7tVp7PbM6CzA
PzAPfq59ykQ1Xg00XKZU7ZO5yCmf9JCQlJ79jcDO7sIB6WmYu/FglQXJdHkzMeY2pgGIUeJoL0Dl
GmbvAJN+djFHKT1tsmTQlUV7JSn0S3Iy1rqrtYvmzF3FVU7MNZ6FETxZd57snlzamPherlaQKtrF
ctAqM0mSx6qGbUFMZV6/1CH205TN1a9jveOQytIUpjbdnoxJiXxvREbgseJr7jrTaenJWTBACWxi
FIM5NXFdDR33bZB8Umdsj0qUQTAmRhRA+WJ0qOnU57UxPChDHfqjaf/YpEAh0t82sCcTU4eXTRBQ
Rl7DXuvqK6umX0lePPJH4SeUEkjA0k85WW48u4T3uUTfBlrDvQ9x8uLRq3gPo5+G3VXHRbQDXjGa
dmWi0YQ0hz9jzsdCTSDCXon2cyk0fMB7nUSss8sckUNtLuQgCJb+pikeSoOZyaIuv2wueg2b+Hbg
tJrwwaJ79iVFy1+3s1bUh3FVB0WCcEoYq9jjJbnSnMVTtKZ+sVLCO6CyamwkxzorKqpVsuUk5DaC
NfSqTN/cNM8PqYUju5S/th8r9Pk11Eb1XFHeknQf3ktBQtMQMabdaobhBn+o/iQ0gmGaEv25KXlS
8NkTKchx3mj7byPOBy/Jy+dwRq2FYWbhYN6FkZNUvxmXti806dTnVmg0nnRtX60FsGyPLTubyeYT
JjGWfaYHo2Q+CyTopYLhv4Ux7edx0iZOr/4hRNO/YW/lhjS1eek6h5zvKLu1xmh4cY8+V4RM+I3V
Cb/mujtjcuuftOLglP25S7jBZjWKC7LhZRZV/NwoyjUU9HDagoac0ffycTb56i0RoKfI/BJ25Ja0
OtnvMh1QZ6ypo5EGptmKmVcS2ODn5z4HYY3pvxkHtAHwChLfPvejcunW5HP+SPbuHj2/J2MA2WsE
/QmmcHEfllnzxEo8Gby1IotapNEiPSokvvgkIi3BFgThqE9b8gZhKdYJYJWu1SwNEihSUnYniM0y
j3JgxJ3dYETLVQB5FK3spGbYuxhQ2XvukDZHLBeFVb3WoEGlHapfuG2fxMcwpWfNUGsm0Miv7eBg
52DTwpMszrmDXDW/tY6cHxy1/bJVyiF9e4paFzOgEtWHLBzJcGaiXBAvUEtZ/IcAN6a3mKIKKhwT
e2PeGZPybugJIVjYmpA4Ua/+47/C+v6HgLH/IXMGmlPH0EGuHk/klp3yLwFjBFqMU8sG7+kdlo6u
MKjHm1bcinIkPd6genFth+62Tq9ylBZwx6wmB3tctEv1mXH1vwGLX//fwwENkov+7wGLlx+4pj+6
X/GPfw1ZXH/mrwEqqv2fa8mjWYy3MEyx3uG/Bqio+n8K4bquxa1dZwXyO38NUGG0CoEq/J5hug4h
CBYhU93nRMA1mFF1Vds1TQ0cnNDB/5+IxS2z6L9yhGzHofpxGMciBGFRQlhrztC/PF8MRUmXdBrk
sWgGkLcs5MjffJ3sKb32rVGdNhRAC6n7nDjv6CDTat7wh0Gtji0jkI6KxiEpdHCZMycTGbmLoj29
8UezxR9IPcOstBCFrV8owXMnHw5J35EwUS5v1ZTJF2ZnmxeitoLZmNzLmDGVu2Rs25qxJJH1cf6l
lXWiA5wcDI2mBYHXOSI4g1zcWL72LfPCQlP7h3Aq89/DqbbLQpgjg8Yc3eTq/D3XryeyDFdB3B2l
at5Beppjwg/5qoFhU4geQ7xCC6AzjNZv0HEv27WqVDormjYkhyxp3oY5PtNmfyBIGZEcIs4rZPWa
jANkW96e62SiKoWMmmZVu8tBSF81XbJTNbCGKdOeYsLSbpHD7Iy06JLDJstWUrf9gvvI1heXQVGN
OLGH+efcOtM+GpW3AS/z1QU4nEyIJozhhAmYvqujl8no96Ik9IqX6kSF9GLZS3aVk/0P+XL6mn/2
tyeKEAvwHoL6XEZh/i3XizvSqGlkt0fDtWnk9yX+e050uSTcm9uI9mBYO8uR1WkmaW5PWBreH3RZ
Rf8h8kTdg5TeNJvOZxsNL7jcIpzPR+gfxvLxENNt5juXFAo+Gle1Cl3OGqnHoq0Zmi8pt/9hCf73
ZL/1UTDJ2RKWobFdq8Jc06v+5Q3J1T4lBUXrjkTuJsCTyRFWX/FVvYKlKLRvBaY2BVEQa9yg/VOe
2xrG9+8XE3cgky8E18r87zFfEpOaJONJHruRuAZ1KvRzIfOv5XrjtwdnXt6GFHNOGZMOqSep8RhB
zfqMIGmOzDf7Y3EDTpk+7RWaDbeymVVAlUX7p/jDfw8/3S4S7h3b4nwtNMew/jZiBpKaSO2Fz8mF
QgEbleUU94AuDWkKIXVPDHhKtTtznxmhudeK4hnqL/mHpEihif/+QQirVYmD1h3GMpj237LErDo3
Suj08ThFhK+Wd+akTjtgBELMmAQV8BQ+hpbe7KZ+opNIbF+8tL/bgTMJ9pm7YsrnKJtxG9CVvVmL
tuYrkeapAwZYaftWYsTE7C7s+T2uUuwHTU1p0OJVsVVCD4Y3ZRQPMrNoe2JsSJwGpM728NfpxI+h
vretEdOUeNlUlromgaSrrX1RSSdYctF6+aTZp9jtXgnFYHDLEsU+bb+XJnHbfQrndg7bbDwjUY/n
ugydHUhuF9Csb4qgXshxsRVSxHua0F3EgD21qE5N3Yx+yijVk3CqxhdFJl51c95XtCJ26Vjbhxnr
VNAsCkMSkf4eOK6auyTqMngMI7qMKLH7eo6zfbjmaxc0TF03fXJnJISKiSkZW99+dlfzYu/chkX+
EQbOGyt+XFjnT5mKFcqKHkW/FIEOtLNL1Zo+tFX4ZTK95bBDe/PnGNMfnV2GLQE8Yd/jWfUKBxJy
0ZTYRz7Xd0kM4i8zLWFsoiX8kO4i6enNfjFIndW1DA9LiNLXiZuDpLVQBIEW9cNOrxUIZaIFdmm8
Oh3wy+2IxXouWv2PkQuECzd6aqV8Z2NLD5MNcZb0IdQu6e7EP/5Mq0NcTE0wEDYazhzUsMk/JXw7
w8aK5j4prv5si1kekJ/GHRCE7hcDS7mRzTfJ36/kmniIwJ6mUg+qAR8VLdxXZm6GR5C133AvPzrb
nfwh70+uyUIJNWSuQzNAnLGugmhE90qtEr+xjNekORDh795T7E87MtLGnaa3d2XBbSAL5dmAyGIq
EtndsAaG0F50rXvBSnSd8voYyp+hbv4oyBvGMVnHtEx0ZNbh3rrg/fFDYc4MLbIIo5dL6ll9ZwUL
WqFh5Zc5npIb/psfjpjsQ6haeLQXVm/pt3LmqCYeNczVsdJ+X1wXm6FCAARDdl7MeuxBaQKOntfa
TIDp3RyYrnsHuf3K2VJhF3NJXs+ML9LqIbQArDFdLJ0XNUQzlCi/GIvCG/+gl1zGeyNV3tVxDSbT
sexyjIofhzQ2DiHcEt5QgAgX4+k5jMd30taqh3Tt01vMfwMVVY/RepJ1adnNiRgIcvg/JJ1Xd6PI
GkV/EWuRw6sEipaDnP3Cctvd5AKKVMWvv1tzX6dnpi0Lqr5wzj7IGdw8bDd26T32kz4H1u/MPbox
EQDyQgQXvFAWUFvopXZvkISEDgwoliUPVQ2Y3YXPmuE8ecgkSgaNWF8YPbbk3Lr3cL3fmSjsZyaN
m9XGyznb+k150wiStL2kDT9X1GTQ74m3QKIVvLvwVKHmaBZV86houB/FgmDeb6Kzqers0od1nM/B
Q5oZDuotaWzNiUgPMf4xopvNu2SwqjM8ZflRI34lI2XLiokkriKVBwA0lvLecgy1O3fufsq8/Tuw
eX+GF3RX50QgMO3+8FT77hZjs68NqM1IPuYv4+gzDKB7Bqqrey9mAFntCNwjyxZosZOVb1VU/yO+
SW9nlySxCQeer1frtCCI5ocCdh/WYosnTL5XpvzIS3JElA0MHlr1Pmzni4HRFyFnkxRMxeihCxyP
6/qpSOCy7XXBSp8jDm7NJx8TEQYmC12sO73PmDi2xopkMBzsS4pJvgrJNg1KeSclzw0qb+Y2cTEa
7i4tsD5xntt8gzMqVQOfkMOwhDVB9VVSxgoiFZ4QvkTams+OEIkSN4jok2nKOmlQdW+1jV+YoNt8
IytghquVHsagJNZVVAyxhvm3Tc1bjAPBgm3wpRosZ84HUzODUw1+t+ehWiF059BlT4UjrkFrvKIQ
vB+Kv1ntx1VtyP1cOF5ym9nbMytF25RPGr4s1s10fVzaLWRHG3zBEUVuuwsb0qFe2noOEpttAkwA
hiW1h9Ku+aH0DLFfkt49Fkjw8GuA33saBYII2whH1EjWQRoQq1U2htyMwaXWuFjTtqG11d2RuxIn
olmehyrCVW67vKXRdF8G7Y3ZMnMP1rcXeSHUuMSMFBaxqDw3lmH2rlCucHX0H1lizlKdCJMLiL4i
8RNBEhulapUQZ+plO/rUKmb2WpKl4031GxC5Z0huz02E803eZ9MCFnv1v6ogOoJEqB+5G2CPDEMM
TbOPGZZ428Bw4/yhkExXp07/hh1OAoCKnxjQyGpX6RbEJBsDktARtYYT5oror1ne5gvGhOd4qvbo
b6qj1a3x5BCGqML+gA92cp6ikIdtPnkLg2aCf+Ouct8IlC4OUVY/OEEEhq1jyxAyVfD88YKJpsLP
m37A2N2EwrmodsR9OCar3SV9Lbx9zQmwM4R9ZEb8MhqNC47aVdvgtgaZg2fXwcMYVe1jpX8wNAcf
K0ZS6EagCgtgM7lNo7EWvzCN7A1ypptUO78UPuqlMMivcHDlvX3bfCxq5w0sQTvgBFuUPtMOXe+8
lXg+EMYQlGbhEOqirxz8wd4Vpo5tP9yP1iJPche1jn2X1dZWgdh/nQfCcEmDDLqVO5P1JcFBWXNp
IxXEEdVdzAMwHlsrkpvBh/mpWvtc3iyhTebfDlFEkba3acsbssfCh7eW2R0aZMb+0414fhsL2Q36
/3lZ3bsJWnvRoRHJfTwPdTfsu2qBeKlJtylKu4qbyTlyrv9EufeFQyFF7cUTK7LQP2NOkNtFdT91
YIPegNgEW6y1rX9GvkJdMYaU5JLgqKHkXGQ4vYYLPv0w6Gu2Z7ipLYZTsTl507ZrywNJMjyPq8Ma
sCSyRrn/SsUFh8f/yynBfNgFsEvwFfgihgEvo3gK6rC9dCKPeQPpkLvln+6tx9DmqOrIw5DBl6Wm
e/Z85ynr9B7NXrmpHB7Z3sr2tVV5iE708BZFwdeQEynoZsZdURrrY4t4Yj8tlBXK3bVdyeyq+o6y
goURbfLG8fNXac9QwSLzt+PtYVGA5Ly7Gpk2wQ6JL1K3kqhRJgoj+4C5O6jNq6sGQKupQh/nZZ+R
ck4RnqnRTF+aesXAjM1OSl5J/L2gK4B7o1NsBKlexzXXXiyC9uYXtaGTWCFk0/wpBPpju/qjpFDR
I19G9y+cnXfpT/l2mYI7U64slxwLXIr12Jv9Qx7aX+USffZh+9IWv1U0/bXc9HOMnIUrC+rXakKx
JHjud11bugeHvlGg2RugZSj5kUKOA71VIssEHpHIOf1nNPLHnMbPCmE4pn5+8TofT1bJlmPMdVJ7
iINTX5+taUVjrZZ7pABusrCjxr5MsdrnD1GT/03XB8NaHhox/UFqlMbGBCjTIuNn4ylATh6CvY0D
XCsW5VsfnfNZvI4leRIujj4PjQg9vw5JyKlXg0ajIlWlJnrG58EaGO9Qq0XnFrQ1YJljmilSIvHO
mWxWDIwTR29mbqdEP5yBPD4AyGyRN8rYbuW+7OR1hLu7Qcr93BcVj7T9u849WvvlFPnTq6nTD4US
fYNuC6iItWLZU9bOo8TYzGFk7KtMPXrhujM7IoMaNwRRxRpjgka+4ba+L7Lo0SI7gpzxG/a79h7z
dD3PKrgjDvUP7Cu4eeZz7S5/zMA6sWostlGkTj2AI6RC3smiBYaFUAEYycnXKXRNiaMcNkjQyVHr
UmdO5efYKLaO0R1A+otVOo8wRTgegBgceAf+UZOqDZ6hS+W7jyjVxng1CJkT1d0UleFG1MtDBuUg
bsLg09O0PWVHwqBdAMRoYV7vRmOEPdHyV8326+T2VTKYEbmYGTq4Zp6fu9XvoB6IjpeH4pKt9MuA
NAwBnTVcJxeR8jBbsPlBoc9jTjux8N2N9rDFMpkfoqXCx8FpXaM5rlw6Bh1IZjkui0VSswrRsKe1
xJRE0U+dLc5B/OoURqCcIS6Z5d+uMmmTFn/f8O6wHcYD1s+GGcscoAWq0r4e1EVHdSzFTcLk+5uC
a28oWdb5mrXtktn4H1k6aDM8jfzZDvgsRI9u3t4IgbfYNEDuXOewVEMPFZC7sDuSjrWdeO67Hrll
A+m/DvpzOt+gz+AK4MsaV5PctYOkPSBf/Fln/XvVoWTnfN24VvgwBuLD1i+uxCQU1gBKZgojsy1/
4RVXfvnbp2C3pIf4d+wKLHaY7kPP6xNjmi6RVQ8nIKn7Np3ruxoKz9QBWOC/Prku66KMPIS2vs8i
u9tgXrYo6RCmtuv6p+UvsEx7rxdW/xPxabDyzxyNiRWu/L8r39vCah4T4aGPFFaH2Kd6GwsN/wQi
BvNF5DUQJY96WfSO2IXHUK3vY2iFQB1NfHfz1ay69REVEVOwSEbFNguy7kQ6O/cNdqsZbE7vBEdr
xXAUjh7lMqqCjuPr5lGy21Gj9lX3eGmM06yp4l2/GZFPQAqte6y8DQFJTt/8lql28UpXR99BkVMt
d/hOXj1SA6vomeT3bpuVF/J1hrjJSJIqmBPAVEIqLi6mNIOTNXDUOssjrfY1DYJ1V3jejZBlPTtG
R66YTUzDfJs9FEOvrgK77NUFn9HOsNxmUe8ju1a4rb3hGLUhoz+gOEkAjjrKOFekKeWuaEgjsYKh
owFGfeO4hjh0MIIeVUu6k8zSEzqG8+AYp6WDxxSavh8DUo0d18sfq+U2VFjxkDWY8sPVaVg7dNhC
SzKmA1LXjDz4RnvSogakz9qQRb+XflpinZoYXd7SsiaX+21ySLsiLpQXQnWHcHJ+IB5wdlrs1EJL
XhpzHPDyNZclbW4ScYQVDZn0zZwjd11CjnGU53I9BQwW6HzxLHfm/FK3H22U4zdsLAEFrFxOa6Oe
XZneM7hFvwBD4UaS2i8qJHjVnoOrY5l3gDOZso31vtDexWYrtp2KLGOltBymheafEwUVGkOOZJUz
zCtAttNCKdxp691XnH+KC2hiNLh1CoLTUmbcY2TdrIIYOotw2xg4khu+Mq+wM75+4Bjpf2B2rEWu
/BUm6V/NCODPMe4aq99rpX4CAV2I7S1znjKMX3wNhVvWwchd2E670CZLV67/XOnfyYI8R+xz/Ha5
UgA1YBlwO5lkDhV7LYwv2+xZk8NozbsbSJw9PrJzLba8Wy92dlha0gfrPGcyu54AoJcbAmOe7QZC
QEGyeDdJ8vtawNNZj0WCBLe97PNyk3YNitHS5pZJvyTD8CW0CT3Af9MPxSdv5IpR1Wf7vNiCGZks
9iaSp7zwXmUDHQZ2C6JLQ7+MEPjoZDhNRyZlKEE2CK4ikkDMaOsGhkwAOQNdq/kVc9hTxjIoBmND
hoZgo+/MFbEqNLjR7KI8iAx/Mwo07/nEOiM3lmckGcCXqwusCmZKM+UV7RrXiXOszao+qXzEnuOs
F6urGPbViFiA3j4IYSRzeLt7wwHrJomqW9+q7yv5t7Fs7wapJLyOH0FbDOuLx/IGdcsWeNjp2n07
P67J01HDhV0jcVKFHvi4Dsev0eMPLxszzqX/mWMmPFlZ9TXbHXirVtHYMJsh3pQlM2ojSAT9eJwU
2IKhws3Mw0DqQDkd8gzR9ZDPidGBJXE7lJbgXffIEQGrtcUpKDBK591nH1X43ExCO9vT1JlpIrA1
wXZLAcfcR1PNTgb1Pr0lTJ8xozBtYG0pNRw5G8D0ucFLowyEjfN3UTckxjk5PAkHjJ+wZzhatvhn
Y+/gBXaeGjqhmGEZcPwGEPioiH7MfcBBoUlUXxfutOsnpbrCovrIXHPCw6/f8tXhkLgiVtCb+cb/
yXokGcHS7jrTfrVG19pgPf9pTPtZ1IN7y8r857XnNtWPmVaXxYFW7hLuuyXp6jDMq72ZqfKS0Iju
e18/j5BZ9obhnRyzE3FLquaW+9fUUw/BoY7iJc9OvL33udUHd6Q0/QnlQkNQZ/ix+Xy+x00VUWTE
IHja7ULyXk4j2I+he19p++hiZGKmitIix8FUzkScLxZBDE3zA2Es2vlGirlc4MxA6olfRSI4u5Ww
UC1qf4ABEFyMdYz9YiRJj/mqaFOuvwPKUgrsjmtEdAyFZy13gIi62L4ZBpFX6/5pzD2TsQTPYGfY
LxCrn+3efVBrBSil5ygw+GPrClEVC0TRo7iRkLoC1CbWFLy4bsU4uAkO65LvQ3v4M8CD9O3oI8i9
9ECASTPQH4+IKhI8cWgVPESY5G/Ejpbppl/DVxfxwzZTeAbt3L5fHb5mERkRQqryz4IihbaQ8HVS
wir+Uv1ZqZysclcyPmueMBw9KSZBG7SwZ9XdVz5c63bExBTm7O7BaySC4zedYDpZKlLMeZAr4eF4
8RyPOkSX92EzG4dcWnBrke3ZGba00BkonjJW8Yz0fINOqSKPHqReoHlPDI3pwvzk2fFYc6YZJwxT
uUPoVPUBD8S9XamtaUXVBrQ9l7Mos70lnNgZ9XFwgDT1GdcM4dB0SQzsWh9BJzpV8jKD5dJ67nq/
6om83J7usqmBxyoe1m2eieu8GE2CgAHbzJARx1071CfEwaxLDSG8WbfemN4xBcCk1bpXsJKvNl0b
7D7NXD/HLy+QlfjZCeUN9agfcqRrNP32EFDCEJW2SMBRZZHuO8NgbkqLt13YVRUeeeMcjldhaeCj
zl9tVfehmu8Mle+bmS5lNJ6ctYXUu87Po8iQp0Ag31h99aOz09IUZ6QSoI1haeAOzMt73xv/Mllo
t56lJzrKobtONtpsWvnVpepacduByC7peChqsZ8wkR3H6o7xVQ1cRyzsQepmJKQL3ruy3V8fVLwz
DvydXmBtC+C78AzmO205r0FW/ETBDAGMlPNOHdzwSNYFrd0aMbkw6XHqFiG0hGYLF3s7UdEw1K//
+na6ier2L/Ei7OZy7ENkjkj3Gg6Qjtwb1Ks1lR17p6gcn+ZWWvDcKWss5IDzFDIYcMS+a8yWS7ej
PzSfWlvPR7X6Jprtco3DucQ7tXZHUisMEKIIK3kGrFRfDVnkcbq05Wa8UVJ7nki9zPv/rCMLy8V4
AsbK0uSQufATp/Dc4sTOeALtyDDP5boPeqUvkxnyzZmvLSyCuCOTJXFS4KsZFJxSWjUh7M+Zy1AJ
St1hMOYZTXlZJjbbi5U9IToVR+1SNxnArGQVpR1UD/hi5XwwfYnAirbGtjt9tMWVsS27haqfE8XT
NIcQWHLJk4/k099go5thWEwvUkbOSYakxjJlJyOQn7dXdbHzdfmk1xVYW+U/WUXwV472Qxviwy8W
/7NENeqMy3xwEMGNomawD69g1LUXm6y2rN6/pm7xnvoMp1R4XlHxnJXUtHXjdNR+Zx9C1V/LbFrZ
SFFct8ZwPwCWL9t+iIvUauMQrVqCyWhGFhyDspIbDrIZDWM3gjrPCvYDUUurzEwzEDpGrdOcc1in
kjNCeQxFmGaxI1NFtG162C4WHrzy16vCKJ4XpwPKRCAW2dcmWzs05Vjz0bcvhbFlzckWSKe7DL3P
8cB+4WuOSv3slbBpQ8JOy1olsiP4ppb2GSCaAxxGvzlm9MBDThqr5Gz2CUHdTjUb0gaaHigzQqR5
cbY10aybObAvXA9+F0QgpigrQZFillmBYEhOfz81CS0Idritx+2kAkorlye4afDd2v4xjOxHMw//
UoVoUqiqKE5HodkNIpw1QnvCWEbxa+EZGfH8cXUUHKzhvBVr3fMjlS8wUEbAR1TqcHmToDkUrLR2
1WI+TNabkKxeCtbhW1Fa8QqjgzzmOcY8wcCFBwG+0ceofmtLkHFk5O8CdVg3Nf+Ukub7KBYovmn2
BuRTIO7E0snzsa/hPpzqynq2I/lUio/UVS+iaTGCD/5pCmfzZDL9DtzFQDeSvbRkSHhT/5dSGDVa
kCA4bh8LhwUYaFhSAMqFKf+kGXIszqnhu4m12/hJoPMPNFGnKjKMg7kwCRgBBuyWoB9xvBGATL1/
JCsIi13kAKrvq1jSvyCJD1+lc3TSad7e4Faqnndz1QZ85nqvrOUZqQNei+FpYGpZAGinxPOQIzAl
sNb2yZc3KAY7P5SqTCaxa8UaxFORVy+5wuE5UELrwFt2uWUzeQ15mC1YDx1dsTTn/bDee0oO0Agq
4y7rwT+bPfPX1CP7smXc2ZSPmaSRkJB5zDF9Y5Z0Hvjg28IBADO6h8Zc2DMZujrapf1tWvqi2/rD
d4b3ecYVYsNmRRLKYqCDe6Qp8rZp3bT8/PzclSIGx6RafL9VdODq+80yyUv66HV8oLzIEyKdXpeK
BDayarx8Svd90T8vGQsi9mDQ7hHmN1P0Ug/LjUU+ntcCqL4qeFHaBUDd6J9Hx91i/iCQwJqqZFET
hWiRfqHu9nh7mdkI4ujlrNtPI//EVwPnJKo+6qrkvQ3ycttN4hJFmbdHgc0azYPHre0aIZKRf4Td
+tOOzLWwD2yckEOLOJ0mAtMTFhBa9MdywzbbQE5MI7uzxQAimSJk0zbzjtraOM82jjlWIwjejzBT
6E0WymLbVLuGATzWPRhVRoiu08xwk43pcxda/xh2dqdIP1gW82bRuZfUWfdEt0I98TPip4d5s7iz
c8mbj8KoT5nWFkYjgpHBpZ/b2fljk2CYFjh3fbY9KAoXEo0iyQo1s7dhGR25qZ0YC86nP4R/PECC
KObfSaFLTBBDm96b8dCmCM4t/PIaE39n0pkiMdtUtPMIMW0AjSwS5btLOmVWz5d2dNlj2nAlioLp
xqLW+aAGxm7GxDM7rQBKVrbMe982SLVup0RbqfmgIatm/kLSl6io1PVD63HJU98aAUoYS1gMp8Zr
D7JonIkSGHJwesAnrm66+IeAZJydH1YfqLihsmdjBWToOi5LRSg7MVF2aTzj4EWEDq/BszpwVhlS
WAUqVTekZPWabdg0qweLFIokNT8i2IibwQDtbIubclw6n5Vd4luewG26zkB/WaKEyDtsZGkPq5vy
zmFgkufOaR0o6ABRkB9uoJdlUphuEpcN2Zm53Zyk0XezBJzsXUMQk0G4E3ZswhJRekLorxjSkmuW
WsPOrfoGJbXLiCIoTsxsx12HaHzvjsrfghMsmNCZf3OGJqDEybuSxc1rkvafKr2XcEO7JTwP5nAN
QqbHdo/wZFmizSzzLWUgbgfPJ8oL0IBH98W8rF8SpyAQscQ3zBdk7QI1fa9wpKaW2mHKcnwPkWUm
mYsSGLJRnjMftXx8Tjl8ts5QT77vRyeiH9mON8UnT4Gz9YIFSB/4HWcWcr9O4Tt8PoYorj3UTxmT
Xlo25w7cS+HKJ1Hl737+A4vDOObQ6x2jeSnD9gMj4ikDk5ABBHdvR6sNcN42Da7Q4tbGruZrw2J9
O67hcmfm95ESJnLpFoVvNZyRx1PXZd8Qo2YcK9qOA19fp9zZq9R7UgWfQiXsQC5ulL+V13nq1DVX
r0U4wCYmeGhfc/0CFbQlSbSzs/XRHkTtQspkoN5whdrYUhuKhIoIorIFDMK0fYslPc47qjzisuHb
Ovn3Kn6HmrNiGXnqi5DKOErbTdMRr4dl1iS5FJGwC8ihce56KV56EogSHyos3+u6GwG84PXPj4Nv
fQomD4lqS7CZEuGV0SB7Woz5TeTtdNsbYivGyrsWLGhNWrhIFemxlnQT4YxUkHSFY2G4iaflXke3
26833zNlMXT3CUWECpOUtsDsPo/G3kqtR7SCf9OyZqHQsNAronw3L9avFwUsQ5qsQTVhlGwQGSyt
OjtDGHs0wvapGmdebjCrHo3GbihEnONgK9uaF9/J/lRexpuSB28rJa9DSNKByNaW2nEkHKZ25tgq
zD+tOeFSg7QWivaECIqGHoEGOaSwEOdyR5KlAsHNxCEA340/AIa4PYzYW/RXC9PdMZfprmGkBxaB
ApIB4zT+mhgEIS2AqJArcH+QYBtaR36fa3eXlS3HcOOdaVEgSlqPgw+hoAgNfA+mefL+Uzi1t3QP
HaJBCLmGvf6ryfUpFFRGBV7haWxXVCXt3eRgLyVKstxkLrwrwdNELrWxzyNGgMK/GP444zL80iVH
hpwwTfRlYGICvFlHzCdcy3e4oSxWB3AkXPwJR0Sj9D7w5dT015kDsQOekli+Y++yAA6aFUxsvIrh
EebApqB60JPP+FLUl1rI6Iyu/6CqZU+KdUgTkA9nYJ2xUuVRV8DHI0SLfNvzc+TPBj16Y961673r
4MCYFvHoIzhLghBUKgul3eBE/2p2wHNh/eU13Kyg5NFuVMa5IzKTB3c/u6grkQJ8ZiFXaE9oVl1n
b4Iuw8+xnpqrze+e7sCbyhtlx2clzI0iIPjAtYTtz/ObVqSbY5SGo1v2+6XQ1JvDD+COcu/ip9pA
J8wPq/eMSqGOIwEfD+fdpgNNjpLjK+gLa8+NdEOkCCYqfvblEHTBtYt9PZ1JtmTnPFjepwnAgNjs
CZ7H6pUIHyKcI+g+FhjjIsXqsQz8HLaKXgsfAZPtwqmJZvaP4ErSTDDz5KXj2XuNRi3iSvTGdk3J
Puv8gKUWUFh0ioKazWw+rSH/Mqvmd00XsNLyKRTiXi7NuBVDTX0Pt6zP2xfZBOTjeJI6K29uBmnm
ksr6J/TDYAof8S/T1sBCZZvmGl2whCu0WHiPMANDf6DqH8C8xYsRIfwY2wdmZVjipwj375fhsOjU
rg2fZl5eKN8vLBSczSdFLBhRevNIeWJrlP1VqwZ4ybSPctqakIEnD5wPqYqDVxQVfTR5Ehu+t2Qw
wHZPgkkFv7CtljjkZYgOapIpvx/qxDWYCc46LnXxyn1/AL3jXPCWIsTiWAhgNLpUSgdjxJGJvfHU
dW6dOIPdbcch+NJLpzfNLbe9d3/m8ob2a3JFwOCRVfd3qklkD9fs06mJFfbYMBaiOlCLMQ1fxVtH
1tuGriDJNdFlQCI+FoYcaKKbn2ykR62wx8Zi+R4JyOOiosAwGUslDRLOjEyxEPga+ThsTtG2bAY7
+z6YnvvpEAN0BInwwBiadfY8TgyE5Y5VzY01VP60hRj3PM24Ps0suWlNNotexa4qDFLiWiqgqIko
KEu2DkAVWA6ESCGagMBPVEayq2Y+HhvQXNTftJpHr8zTg6yLszELVFx4ibg7UDewLWDa85r72fCk
lspkE4MyzDXI6jDbFJRXkbDpBlWzLqDD+WtBvD1TyYWXqEqckNgvPDUnqvfPtGxLDGDcKRwj04lG
MSN0gunav9ptiy0BQ09+xEgYqe4nK884mLPy2WkibDPyWkjJwifo34fVrxMmekdXdtz9c8IaFOLi
XLgvlLkxApS9FXQOWmFVJjosLgI2+Y7fz8XKDIZHt6LGDTuFAIFYhjyU1Xbpm7/FrL8jmCesAZBm
B/2/qE03a5sDnzUCfh0macNO9RGkxn+BZi5bL87zv4xan+WSgkyYMLY4wx4lNLo8vb4VKtX7zio+
c9M6+U1zC5pCzRYYdpIT+7izU1qVws1fg67/Vg4WmWaVf5a2eDPdot43Ua7i1jHIRt73Yvm0/fXs
ds37pPs7pVqmATmDGsf7ZW+IXr3DfQzoYjDpNmsf9ClMLcA3vvcWHoZhIpCrlvemQIBlN2+1tjIo
VdrksbJOlm1bZGxYMBjGcY+NFPAAR4FLTlY2D9YhRJ8Wq2LcLxpNT+t5P5p8IUaY2BUF8UqOV0yJ
y50LXedPHyoofDL66IhV2/RRU7+lQF8GVe4m6NGkYJfv0UwxQKM3J3Uabhfm3FsnjFiYlkj6DP5s
cr6hXSEsa3sYln8UXiGSOpnCrT3gjcZJ8pz/cC6CzRop494vmTTNwytR23Aw20bsAlBjuDZ4V8Oq
iBs7fB2zgOe1Wq+4yrB3riw84Dvh+X4b5cERw77JMwoPm7bWl+9LYYtk0uzzcDjseI1LPz+Cd70d
EbRBwk7Js6D36Nh8FB4dqLOUmNzHfemY1W7qp/ZAMsbe94GH9Lbc9unAZM7aQF4OzhOZeV5X2Ufv
29aBiSqJs3RRxbcOGOn2BtGImQ2RYUVWk3q0kR2Ox7KOyKOab4LpfM9YzcPwooIN/xD5kB2XEuWH
Iiy3NsrT7HQPE3vDMMrzuwZCfV/nxbm0ZLhNjRradIkheMm3bdOLpOvSv8Va6MRE/Rl50J/Xjmmv
uZR1nLKC2cwm8OjFIOkpSuuHtePSx43WbLKWToSMu9I2qUwHn9WWQIsgcsRIRNkZ+Xy2arjLacjW
nURQBnGMxQKbsg+JMcMNcbKz+sdearEph/U2AyM0SDCBC1bzWzVg+mZLA1DIPk2HxL6QnzbGJpYd
yAWix1g1LbBJbLFLo+EeDM/iMSKHHcg6533KMNDti6s088NMxYCW1mCbNPnf2pne0PWdneUFTll5
F3oL2kj4x1u/bPDE7DAnNig3pJ8gFz0NkZvHwVTi2wsZN7UkM7CEad5N1PRgc308+0BFOKPRX8FB
uePb5FPKWiRoqpCJMRhM1wKjv+FWO4SXHE5u9txi8SUXGhxWPUcPskep3JsAROuBGmxhSoPGKz2z
LP+3Etn0n3Ek6tUDUADvoXaJ4jCQnQHObBbyiquMXcJYnmV2AMKwN0zPfhovWTNZ90Hxr14hWi7B
GHuz/WLASTyXarodgfBGRGEXiAmPXX4jHdR2c5FO99IXwbwRi0001Q0aSqi39wJCk7yAG1//3Vu5
mLIQ7ZPtkAZBmpUgFffy37/730+astA82zk6phkIBLEcSY9gaZNNVXtkK7Kg1vQIKfPhjEwKLUWO
YmBcLvaAIrxXajnOUXbNefbuQjXtmyEwjsa4sgrEo4TrmrH7pDEP5qdaTOPVBFXwnx0rQNqwJYQR
2lYWciDlw1Fa+jejkzgZC52TG4hECoRRhnCD3X9+LTyziM3s7N2/zb6LSblJBFMnaSqmWmiSKcp1
MNw1WR9PPQU8NzHCc3Fpsxf+K3efI3ikxikhszTi8lFhUrmf81KwBamByY9FeZOE8bEzxq2kHCAM
L5/Murg2U6H2zDpZVDJ7RLpHKTM0qXuHtk1sTVYE/9H+WySfccmQ9MZKfrRG6zXy3degbOq9oc6O
Uv5FE32VqKWUyUBk19Z2B7EDFNXDHAD1280fFi/OI+pKbzcs5Y8Kw7upd/Lnulq/DPqvM86IIx7X
5/8yGZuy8p4KorvifqwfO5J+9h3YzVOVQhcxC/MeA1V0at3O3WdmdoycoSZLNI1YfhI/3HfuPYbU
7X8EHANxqUFPkggIEMyP8L0JF4UG//pF4PmMRpzhZOhmHybqIgufbjlyBt3yAVrBx/alJ45NCAsM
M/9OTFYfZ25U7m3EdWdhm6hz4TEKs9s0FiKNlrXhhLof/ZAwiIZhlVaPxLhgKN7fQNMkEcpvxeCf
UKEXT5p8HxQ8ozusR0J5eFOHMeY+cu6tkYikwvRPhgdMxeH/sjMV83QrCiiAapOb31PbBnHJpnDA
0BukzCMiZhxMQ5mdvRuVENLR37WfG7SImF2922fXHiu10XaPJCEjRoGECdJMdZ/SQ8db1Ow4e45P
YgpbBOuIgHl9af28RER+839e0HT7M+0R/SSK+es/T1d08ydCojsNKzdM6abZdZLVHoldceydEpsD
3sw46KfuWJqPnJeIYjxO39aCSeJa3s9/OBwlGZ60fqv2rdWpZMTCtklFpPeF4JIcF1ATPqWkJj2V
QQICsGZdJDsh3ojCTZvYceCiYbwEOgaJaXVudnA0Jsbq37VFGs8F20eLqdERxWWw6fxZJV5nQR5v
y4t7s0euZYdGTkOuBGodHjPyV5h1XOeSurkvvrEuVlfPBrGlaDezdAS/2EtousH/2DuPJcexLE2/
SluvB2XQom16FgRB0ulahHtEbGAeClprPP188KzJIEE2UZm1nUVlVWVaxuG9uOLcc35h3nCVg/lV
yycro9v/QWFEAmkqRGJ+UHIem3Wy6SduplvVaFveZ5T0HYRTC5SGw2yHgcWNyD2MZmHRXicWdHh6
R7ALPW0ngU8OE/plQhPyt4N+uMG1dzPqAR1MlAB05G9tze/FCSw0OGnZSncq9dHMkxvY87Tvg0i9
o9TrSLFuPLKO90hQgYxHq33Thxq/qQh/jNFkQzitrtHCDd1vXX2NWDzqErH1XsfdQxKKwZ0neRTJ
YiDhuapsPhZj0asAo33Z+SGw6K7RStwOGXJdWm89aR0FHSN4zUKdBSJgRSpkBXds3DwYlSYjmFTT
KwYag+Ymrlxep+3jrrgOQtqPgNJwCkFmlyRS6HaY0yH3r/b3AWZEvDITFceB4QW7yG9ZlPICdL9E
dKX/IMT9f8r2EmUb0un/TNl+LoP/uHlPo2PGNv/KT5gB//2fpvQP09BQqtBhRaPoa8CJ/oOxbVj/
0GTI+JSqeAcY1kRz/Cdj2/qHqWgmlFZdsnR5YnP/ydjW/mFJMDhFlAEMSfz48/7P//7e/xeC/v9U
AKhm//8/SI4epqdn9d//KU382d+UUN2SYVcqCrRkTZFl1K8m/u0BH7UbO6AsPXhTdWt8RpBmh+nS
Jnrg3LQ56hYYldLE/z6KpqmyZEiGhWeAheLJjNgZaEmNb4RaOlDg1nTIb3Gi2FVb9UF6HO3Rae/I
xxYIt6cjPI5pTeTsgxECLMvkkJqKY9x3DqbGW5ABW8lGe3sNunp18On/Ob+X53MWbWKUHkQDUOTV
EEqwELzCeWrn7S27AiIwRVuez2MyMR9Pg+NsyNbHUpEMyPtHwcyArL8yBpyvrrwd9n1bZCQ28i7c
LgzqmIT9EQdXQFFWZR1QDGvuOI47oIGt5ahTQvjhsynrwEm2dAvWiQ1E1Kb6/hjcd7twabmcLE64
0odxJz7zwWQOiQ+cLCVuu5E2skPy+wZI+2Z0kk31ViyxjpeizRbniLJqWkdE6+zOgcGwprXfrtQV
0lPXw7XysDCpx2Tsk0mdNB4OB5dCGxHpt2QOcvBxC6pzla7jjWCn19gn2TWWzCCIgV5vixcwOUuf
9JjZfBp9tk5L8OJZH3wMlj7XKzn9liabTetmWy1M7LmBaqJoTqtUhwU9E4XAsiZLpUICY9E8Ubpf
Se67ULs7Wf1uFQ8pjZ2FiT23WlFZgJKq6pLOQXo8sQIaAZlMHuFQtd/06a32Vvx0v6hr7NXXKEl/
ormLLlDzIHxZOmtg8vNnzw64Sf/iz9gzer8ZUckTRGJXWHDSCQxEb58kEQJcgpxfNX0uYe2gG/5j
USZwxnoKMjhUdEjIYC8KlpciRu4K3zyMol4hvGpXQQjX2e7KsX6UW2tQ0PurgquhV7SXhM7AZ91s
Cui4MMWAdAIUkC2qHtC6xK9DiRQohsbDre5jnuJKcg1s1Ru9dam3U6+qFrQbnL38YBflSfENidpo
ErqTOsRj1bR2VxL2OLhN4MFD+08MgGYZwYhDlyRFb3jqIBJvauAfZXnQH01zhKMlJ7XZXFPKwiYS
4/YE9Vt3NB+DWBdrhNDK+FarB2pEHaCMb/pILlcFyvCAGHi9Nsl46Em42WNZdBFcZk/NoIAqZO0q
PpNOwFuUmjdlO3xxR9AYK/7SROtocKGB+vg4F5+8hDt1KxpV211rg4hE2qBZA1x0WnUhvBtMNGih
x8aqyhQPKiO8sq0foZWFJZBxT/NCR6g/qCBLtFDnHsHOBe+YV4HjFztw7qsWkb1bvQ0QOeopKKZI
KBnyq5u1avuATZ//JcgaD3jXEEz1L1ehZy5Z0IhsOPbB5y5UGwTopP4rYqjpRhSV7MltYuWl0br4
PpT0kmr92KgPulSP6KFF3gv6cPGuTVRvm2SU/YuhiCn5cyYi9K6mBm9JtVs1kV7v4XwgfZjl2b6s
4xQYJLXyPJLwsQ0kUF1Yw9BYKIIbNYcnoKbIy6WlG6CY35SbAai+PU3guo7K8kVvXP2xtsr8Pgwa
/SZsBOUJnE3hyBKCIXnTS3euVo0v6Ez226LgsqM8iv5dIObmqhlcMmJFbqmeNogeicgWR1m6Q2gl
uSlM4LErC59VBEqRgCNRzToNkY4okX6YOiIqawndTVTOFBFbRUNpBOMXYh11xBeueq95Tfk1xmuD
xS58O03PfeSb0XeEXicmsM/6mEZMiCFIjO2MWcQ2+OgRWztkrUGI8YaqLCOCgT2dfFoo1I8xi/dr
OuTAbGusntDZRoVs6PEZi7CX+GZhaG/avhnzpC0r1KMkPzQ2SaDDRcSkRH7lVaD5tylpX7w25RqM
hOKBj4dhcK9mvMjEmgqblnjBtTK4xRpNLt/pBLyEqnrMaLqjnC4WWeXbkho2ChDSMkcHXo48dW3G
cPeRfjAAEITqs6eEE7FJAD1Rgyi9VSO0ANwBIcKhtdAM1Wnf+KaFe0HE2xlQo1tQKTLKkscEmDN3
2CC8Xtq9KDSvlYfLSacK7doaWrQm5CD/HCjUOlatrkhOaSH62ILYBQjpptdx88sXHkDgjqJ8i7iu
6bhpUe6CrmmlZ1/3US70dQ1yXtpaKFwI9E0K0YOhL4rVAA8ApQ876fX8phBVH5xSKHdfXEnXX6BM
Qfaohwq1/l68Ecac+oTSeUlptyBwe9tny6POLxrjS52Zyt5zY93RAGLsAcBA+xVC7KxECZMDykAp
BOq6/1YoyO2OlgS5sVD6BNAvMm4OW7K8dkPLFNYkTC5my0VCd60ZVeyPxwC/cvovOJtSuSuf0oz6
cVMrUPLSkkmQITMiUzviEEujMc2z+6RQSgmuPtLxvI8lCiqxlSDlXMYuC7uEX6UUUfDQt1Bh1uRV
Al9OQ26H9UdtzVbkPMRHIzTSl8AYBqB/VpevraDrbF93OaejvHMGQcXZ0YKhrwFWQNEfpJw8llvF
96nTshG+8MTtb4WAmo049UoteWSLwWpf+2SNaB6JL1LkJV9plXlrPCG6PU2YW6U26QJ04OcwCojW
uTGEtxWbYuXHUzU6DQZkybNx21sxzdBJdDiRzCscVaVrBDZfqsEz7aqRH4LcxA4FpXqITV9ypcRn
TeEF70YqGEIf4wkgEXK4saZykSQm5l7UkbKow1R7dNXMbCZD6vR7C0nywQdBuw9Di760mlFva1uS
WcsQH1JL8/elW4xO5dI2VHPxcw9AluO6IovvqD6ryNRSm4uF57ZR3V9Ucxv0Na1fowToPUgFb1v0
AnZDSeuhxgYqHn80AxWoxsVBLaPDD+q3QGdOMtEyBzFW9u4TpbJXH+TDqvGLZ7kepCt8+3S8XMrC
1lTP3CPNS9fQRObE6XLwVJKMtp2qMfE6kOUv+CBThRXyFIMf4MVU50FAGz8nC8NV3hflU5eX3a4O
0DOIkYDdyaNAY4lOkvejV2v3Guig8M01Kqt/GCGpKo+ql0TjTRy0CUD+EYh22fUPiI3DdWurmIlb
paAfQaardJQyGR3jCJkfpzNKyWlb9n8gFLCPchpKwwgOxE1bLVjVIRdTUE2mahOL14q6atOjUbwJ
zPZeH3zKRQBzcJtAM68ugn1JxdiWzU5EEdKiXITrhd36avQrYA9RDKHOQTdk4AzVJOUbsg8qdN1w
TN8aXJN3lDRLG3/5muzEw7urqMDZKvRTPAwLQB0r+UM2+TSPomHcU+CL9nGQ+4heYakn3GT+4EaP
klUn7R5LVMqxcZ+/YY0CxzDmGM6iGjJiWw8G5SsEXx+HUvdgTFiYbnbgr8V1XVKLUd3SH3bgQ6Jh
l4YqagJuTdMny4s99a74WzkMbWy3hSr1N3ABqxtUbrh5NDe4BUKG87CH77Fr5Kj4SUgB0cbIgzs4
VplzOYeVz71FLBNlMt2YNNXEKc88ePkofppMsPPc0W/NLZ4R8IXrFVqdZF+r0Uas9JN3W62LKwBY
e9xRoVPfhLeLj9nTbFYTSaJ5q5P4qKo0e/cluZjmvU9NjK7wKK8RrXYQccYjZY1qt2LT8lgvpdDy
lCEfZ9DEpFhiIQOlWZo8e5iYaL4jZUDMcu1uYRvc4hlm2tl7tKO3c6s/DKAqrlVQxSuuAzvZuMyI
uNE3XKvQq5ceaacFi+NfM32ng+8QVZMza6fSk/tu3Bufq7sEzPqqX6HhOD7qtAHtsUfWYbX4Pjtd
ABrJFMhaSzFlC8DuceB6DPIizktUXLfezsdNajvNfE+fepU/LlcSZPV02iXZFMH9IXtGNWj2qfPE
kKTRY2GTxQ+USaTd9LYvbn2byoKDWM4aWaor1ORtgO+UarJ1uRWusrfL6/7Mx7emkpeOTqGsoiN4
PGqkP6gfJy6YvNhdIT2/hvoMEnOb03G7HOnMh7VMQ8Fhy2Rty/LskdiUiN0qUjE4tfY9SdDtl1fC
sL0c48ycWlONxpAQD7eM+cO3xwXYVOV+cMZGIgX7lVQLAT5WwWyzHEWYPTe7qo/KBvA9JQvvCcOC
jXkLtAT+rL8ydjTPbCgBMRJeG/dzbQeb5rpwzIWj6uMQuPQbZisng5MhjDG/Qd1Sw+BiHJzEQQXr
yx/lodaRChgBK+tn8Hdqe9rR+KfSw8H21PE/AYxE7MqBFMLjeGfZyrZ+R9NphayIffl7ylNJ5nio
highY2IYCDkioTqrEHHTKE3Ww1xv9sm7+su7zl6NZoWBKwBHGzHaXQwcneW0IcMAELVK7aWfcFrx
4xfoksx7QkdqfX4iQ8JIvTxkm4p7b6fsgDhT8Yv3zULJ5kzR9DjObGJB8HW65RMnvtI27TNgJhvs
7R4WuhPcLxWIFqPN5tWt0W9Sp8Ons/v1eDPNZb+i/75BJfvr4oI9vdXQJpU445hBXdXmVVOLZ84A
qXY6WvHLuIkcDyG/Ve6AXNyK1969f3t52ZwbniJZKLCaqqJRZ58NT+3qtG10Ot0859bjWloBS3XX
6sq9bx6GXbJwhp6ebNACfkdTZnXFIArLOpv66plxnchvOajt6N8c0Ydu4sG+w3mzKgA5TiPqHO+6
2rY7kAGkBPKuuzYXtt3pMXo8oNkd7PuhJKQCwcLxF+LMn0DQ/1z4QqfV0OMQs3unKXy46YFJHWhv
bq1Nf11t/CdUFKjZL+1g6bQcehxrGu7B3DX9aOhNTCxtJdqy7WPZ9KgOWw2ZGIcCzCuMAxt5ixYT
gHwTyM5iarE0n7OrjxuDh1PBD0DG01qFP1CSBC+4NmwRk+sdFWc7WEzrlvbAifI0YCVBmFZMhxvc
NOrmJwJt9JrMTfh16fg6twVorNFlUjRD5KA+nmIYYnLm5gCx+qq1zeRJD566Tl/IIM5N42GQ2XfM
E5yts2xCe7mf+ugxHr4sLMozt41yGGD2nfpg1N1YJIC6hbR/i0jLSrj1d+JOX9CFPbciDwPNsghO
SNWnPsjqT5/17saKeKbmkt0ND6bGoxtx+IWRndtuhwFnKcNkY417NyPr7HEj27wr9tqdsRX2wcZc
GJu0FGt2kzUjIHvYMBjDAcDcNo/+s2VHV2Fgo+3gFAtn75kGp6EqlP+RilXEKb08XnkoKNaBDrnY
gSwC4198xeNnn75Zt7hePxT34fvogOe8WpjPM+v9KOpsKSZhoSV9Z9J1cIBGcp+Fyk5TrihbG7ax
RQJ727e7qti68u5y5HMZEa9T4KiWbJjoS8+utiTslWociDw9U9zohy++AjQH2veo71W7evTvI9t/
DR48Gz4iEL76U1u+o3S2NANnvvLh75hfevUQqhXOGxR1/9+h+mY4IvmD8PB38oejWNNvOTjAfaHC
0n7gGzc2VJUN3BeHYW57G1nGh+h+Kd7pm2gyB5QlTRFV3O0/NNcPwkXQ5Pu+AVBGYc1axc0nr36J
UsiLLTpElz/naShTAQMgkaKAiUah4HhkQQvCRzKV3MEcYxNSQzcDRwxieDbZwp1+5j44CvWxsA5G
hS0yzkOKljs5smzISl5JmKCsafduchdCqnGPdrffXAv1d6NdWizTJjxO49WjJt3s+KnjuKI+RpOu
s4M74/vUWBZsFeFUCislNY2lK//M41rlHQ/oF+gDAm3mLCCpKIs/D6j33zevLb16/3O8QYVzK901
2373HSL6zVTV6T/B78jvkrX8ZjxYwfry1z29sI6nfLZucxHBgcLl6yJUZlABpfPsKt3Ch11YQh+F
rYPvSsvQEyuf70rhZK0OBZpJnv7G1ylQ5AoX1uvpuXc8otlpi8u9B8GSYCgYwnqnmegozdd/b9Zm
Z6uEqV0oN8xaJQHnoAIaIvp2OcSZ9XE8jtlN7/Oki5tpMwxQX7KV9T0ZV+mGZ/MV1ttcjoKNjNxn
fwevxUFUCXGcK8mRPqW38l+/LY9/ySwVQJYTFxyLXxJeBbvsERdjW9vqm+zeW4TKLH282aaIx37U
WgMBiqH4Gffpxk9+UPheWPNLy3F2+xelIFVKPq15WN+RuBkwTmg/qsqfL3/Dpc01Ozr9FJSeDAbX
GXRrJ+f1SxwML/9WiPkdp8HE1sxp/6a+9IrH/S3Cfdd/OYRB0ZWyoynhV6nORhFFbZSXUlo5QW1i
TRdlyM9qm8sxpNPjl7o2Tk6UxvhvKo7HtwwejzpSE0jNV475aO5bc5VtLYcz8KX6Ea2De+FmIeD0
kY/P++OAswdkhiO4i+p6RUlZ3rvb+oV3lQNCkjOfjbT170DPrv2v9EyXqtlnlt/RUGcHlOIKTRwE
RDasT2okoGCJnhfG9H335fIYP+qVszFSk9JEQ6NuPl3ix5MKjMI1ob1U3Gmdw1sHjuRzVK70rf9l
vDE+65RU3HWNfrY9Guub+E5yuk39LuyXa0fTvr30S2ZHiEWTNTVVlV8SWg8JsqMrvdcQ6jHeRLWH
SOSOf31fUCKXzanMKk6r93joZjMail8ayBJbd6oHqaV6vzy5H3nPfEiKCHZJUywNidvZ5La4k1k4
hFWOuNXwcv6ubNqXxAk33q30hLLVigwXfaK94mT36W1UL9xyZ8NPdSrsY1QVSOjspITjI4VeEdUf
6b1xPzjFXvTsaO9vaG/nzkjlc4+kOo21NcH/BRzemR1rTlVswJsk+zysj2dYojuO3kReTyXeDXJ8
/U7+0trWFvtefyUBmVmskkx/4nzGDyLOQZuJLLquEhOxK41VbICLqR8j7VUmbdLveqhs8LMuf2R5
YZDW7FhKDSlPZYQWUELx3lJPetbE6Eegq+tUC/a5r1/TRb/T009uiA7jZMOYet/prTqWes0LcxtJ
+h0TOOyCNtqiKaGs/lfaCxXGS4xipGPpJVeDtQh2O3O28WlANXFg8/Cc921CTUvjQi9qIJLoBqC7
AryGdtTGsnsbDtTXbo1vN2o+G039Fyri59J4UwMVCviUtWHNa6mtq7kDjVBE44v+vfLlZwRYtq5V
3WVK+sP3wLh7As7icM3s0EUof4ygBmYLl/y5xQLFZbq3+A+aocfLU/DkenSFAcmq7J6ucMQ0ZNm7
nHIUUpekh1YBWbi8Ws4kL4z7d8jZIZfH6M/BbufLlhSOkQLtbTQELsf4Hyb3d5DZvveRpFTlWqRj
vs3ejc3U3AD8BQXUjtbL+dhiuFmuRCwlQwi7dmJrlV9N51v6Dd3YrbKXHAxbnMujO3dNHM7g7Ezx
lC5qeCvw0aThc5t7d6NpvqHsgi7CJl74Wmdqrry6aNmwU9Qp6LT3D14lPW7emh81lUOb/CV6kulQ
RY/RT2VYj0/JDfhl3n1ADfI1jCd/e3mgZw+Ww+BT6ngQHCsq8AYewaer2fKdvFp7Jg2j7DFdl1e+
DamTm1lHkwL6p434HXoWaMtAud8s1X7P7BSKU7SNTFMF6z9PvSB6ihbY0YqDPNhJu2ALEt4Rd0tD
nkY0O72PwswSLuwCJXhehMEAqVNQSk+lhS1/JrGaDjtUZcCjycY83bFyPxLHbiQCYmoqmraSd1+K
YFG9hU145nw9CjTb6CYiL4lRiGRwCAoYeK+O5nVdlc+mv009PFoXwp2duYNxzba85dfkMgPj6hLt
R5YmO79SFzANZ44ui6tVleCcktLMj2xcOUMjQo8Vvpb8Yvnd1s+HTVWOC0+J82HA72MGIara/FDW
czPXc2QmnULUnxSUGHggIcz05fLmOjtfxu8os8/TqZaLWi0rzZLglSGAsPLFLF1IwJaCzD6KCFcQ
tXSpchIuUdP4FDRXl0dx7nzim/wexuzoBamAfC8EQAgWUAGG1+h6XLlX37myt+Me1qud280VFPHt
0gPlTHmcNslB5NkxbEjdMAD9YCP9szfp7d2NQWY37PSFE186u2l/x/qwSTw4CPUsDCA0Eauzlc8R
GjEgzDn75AdQCuFTWtj6pvBX3Zt8l36/PMFndzFNexJogyLqx5P0ILKf4tbVx1rleDiZjWlyF0jo
b3XDS4Qrb5KB64XauZi3n90CGMdhYaeaoGtmGWVVqWNSjDwbECpYZauJ86RtGjBMCff4SCFptUzs
OLtWJ+QUiBPtFCAgtZEso4FeOY3kXYkyeO8qWdhzH++Nk+P9IMZstWZYi3vZyAkib8ur+gZE7yp/
dq8M+iqto9iApbaQ//9OwejDvVbWyfNopk/TffARPUusuFisCs04sN8Szm4SxiJd9Xd2u4VCwj/D
zI6UzIiR2YBY5Qjjmwg40kNt5fJqlM5+JBwLdFlRFRV24PFIVF1sKzzZpoJEiqb+Kt9k2/S63UMU
3Zu7fIvr8986YQ5CTj/pcPL8MCjkgL0X3ljPLe4KW9nx9uLDxBkLQZ/vGzrekhM6wnqJWHV2GxyE
nn03P2szBQc8JKPGu1T+nitfMu3T5Rk9e7IchJh9M68qOkEyCNEgq1qT7ZfSe4TuaKy5+8uRzn47
TWR98PHIKee1gLBEmCerOUrUrdh9MvfRfgLKRfEGljta26sEVmH0bSHomWTZAg84AdX4Kwy8468n
Q62wIp7BTr3B5cXCCwZJlBXqAVsURyczFNK4eO/awgbRqaU74txqRUnMos0HR1U1ZsFrOYV4UYSU
H/RqL1QIi8tGvnBAn1sjhzFmyxNmilKgRMp7v7mp4OijVgMcY2HfnR8Ivq4GGePUrjyexVJqJSqP
ce0I1m4SzO7dhQDnSpucTL8jyMcRxNIHvpohI9nCqVlF17ispht8p2xuGEgO2TrdhsJS0HOL4zDo
7PvgeFCKFo64jorcQp0Pz26JgV3cPuIStRYwn1NR0lRrFEm16t41lFcr7ndWkjerKE1v/VS569Pq
sY6Hha1y/pv+nozZNzUGIYTkwu+S47ese8xFJKqa18s743wM6g7ARTlOxVn6opc5UBbsSZ1e/ZkN
2YNS+9s+XKqyLESRZpAq0atCQc+Igv7jKrKqtSWp60ln5t8azEeudnBGZw1WFfUgVE4flp/8THXw
P4Je0iKdeznQ+RXz56x9VAIOAykCWF+XQEoyXrU6liOmCmwg9r95fnodIK+1EPB0Ai0Dzjq4SYw+
TGl+fpWeVgiIQg4OUjy2a2zHHAkl9e3yqM4G4UEjSgA0FUwEjjdfrUOpzEVxkt+rNjpKXiVMz15b
aJGdzh1D0QFIg8vWoETPDpECFmbQYcPixEgw+EOxNroIS8ZhPaBa6qaPl8c0rd/jVOs4mnw8JojX
WREKRJP7xg7T9xKxPqEHD49ahSRi/cdLIf91OebpMUlMQxaRJYCCoM/3VFV4ALTNccBdQ3V8tO6b
Rbzd6X19FGK+ocLekFwrkLB0VDeKuUW+sbSr0aFLsSmvS8et97AiFVt88ZfxytOUzaaUZBzRSlMH
VCHNzaWRHEq8sTMnzHS9Nsq16ozXhlP/wi8J/+ZluN3p28NCGlebOmofT+HZEeUFbdPmfjU4AUSF
r9o979TN1NKt9xWmofUKLfA1yrLfYtLmpdTrzPOO4KqiGxNomeNxFhz5NZxr+25w+M521NfbXm1f
XMW66g0Rqtid34U/h9i/alrhDdDc0+WVdGb1WtyGmjGl04Y+byeOLkqFbJfRUb3O1iChecqLWjRO
hxi1NASrLpc3Jkq4l6OeAWFR4fsddv7ObDLFLWrLHx15sCXI9T+qRwxKv6XXWruGVf/ZCzHjWsVb
VHEWIk9X7dHa0oHNaOhagM22ROrhx9sVfnFXG4kFQW0vbVSn3yneCon9xz9AWPUXcenKONmrs4Cz
p1gplaGemixmQUDiCWutBAHny4M6+YizELMlhOg6ssINIUSlt1Psa7P4KtG0raFvomYTYKKkLEIf
T/bMUUwKSMfzWAOjpo4z7dG9ugdgtZduJgJMa0Pd1u5IfoEaY078SBeoXEKwXJ5S6D/HseFvC0lI
lQyZ8BFpnWdkUP/WMpmuKAvLH/GkeimougH1RB94/0nIIyOoMXE1omAVvyL1ZIs7cam7dfpsmWb0
IOTshYQxdBii44oPDHWe+Ie0mWJiOrjv1vqmBHi59Go4zYVnEWd7QeqLQJASBinmNjZ1G/O92gq0
+Y1x9wd1bFFd5uRWmUWcbQacnWC9e4wRA6BX6gKVXfxM9tiprnq7d6p85b5BWvrrdYlZ2NkG8SHL
akJH2NyIN3GNZhpVT8pQ68v78PRYO44zvzQ1S8hj6ltM6D7YGXCTvwZO/q1DaNWZUMGkpDz+hm9L
H/Ls/v+9cuZZqdR6Y9U0hA2v6qsJ6Y/BxC7ZLGG2P37+ydl5EEc+3ned2yPMKLNewqvsLt20u2aT
3tXUQpZojR9AmUuRZg+mphaDPMLPy4lvukf8t9fJDuukaJfdJU7FVnDtaIWiwNSiiVbJLe3e7xMo
H5sVHEmfEYVdk5YsnLKnRbXZ152OpYOcPPV1FdIbP8r8OpKSoLFfrpG+v1Z2tHQDZwLIuBbeE+CW
g83S8XBu5/AqBkQMsciklXscvM90nBnwcHbKHlZp5r95YhvcwLoINsgW/9V3ISM9DDb70BBH2C4d
+aVLn0M3QkdVeSaPnxe2y7m7+DDM7Cv7aIMiW0SYiaOi3ACW9TfTSSDZ1isGjYu8m7ML+DDg/Aui
HACCloB9/EnM5XWrWdvB4FmOSIlff80x/Sgxi5d9ZWHtnLstDwPPHj4y+gmd7pFNt9XjaIKgRWBm
8t7aKMOznEfYdjRfLk/uyVNr9glnt0kco4WaI/7pRCRV5j5u3vul3PG0W/ARg34AcGSFWulsTWpe
r0uI4MLQXGfvYratvoKYtQs4sIkIn3GF6ON6iYl27qzDc/3PmLOlKahWU0TT466YHJObJxGpf7n/
pMdP4nhT4lasRAvduHPZxmHE2SptCzOsS70jYtdeI1bbrtCZyRcSjqUg85WZyS2/gWF1qJRIQ4cJ
Qbe9vCKWQszWYJj4IN1GxpFHVF+7GIvGT5cjnD0hD6dqtuiGOBm0cgqBy1uG8+ZnHUmJVfM4vpXX
wU1YbYorYPGAhHapvZjZnz8hf6+MWTaTY4/SKhlTiHwzvhafg93wCWn66HZQuH8LedXdZJtJTXix
Rbc0s7OsJgZvlGXGx5pMHD2RN21lLny8xb02S2Fc3vxNYUxT6yR3QmIjIKw8ISCxHm6aFjwChW2b
M2WZF3b+IPlzWo1Zou/liYJ4JYNzAVRlNaYQ+bWq3F9eOWdn0JQNFam8j7LN8e2mt77rx9MMusX3
Kn5wkVL/9wLMVmbT+h5Id44qPLyxFfkySZ78jQgWXGeUInUNVYjjIUQjDy/ZaMkO/Kuqxi2j7daX
I5z9EgcRZstMGPIeajMR0BzFVZ7kQ0weI0NZoo6evZYP4syWmlVSP0074kzcL6TN/nj7NOsRnWRE
J7314rNgIeJ8jeVDYRaZ/hGxY53hS7CanuZ4L+6rxDbeheWQ0900zzCV34M0ZndXgviPK2rsJxnq
nnaN0DwdX7SxrsL9EqTn7LGIQAgFD8CZ/I/ZyYuJp5LoAWmHiC/wSqPP/K5tpF1kf4/fra2PzSpw
seVXz7mr8jDsbM1D+sI6fWTN8zrYt1C6ih6LQv++VTBaxOkbV+j4dWj7X5eX6fTHzmdWFVFLhaGk
yifCKEan9HmEJ58jRvV2An5gBP5YV8NrZzTfL4c6tyMOQ03HykFGHhk9fO5qsk41ss8DAsNU/NfI
8jxfDnP2aU4d0qCabFC8ngNyxCDUwgi6AB3FLHUCfRNcxzSN2lWxdp9xp8cqbBkncG5wFj7rTCW0
sRO9D7epsMaYFJItt72q5TD5rBXXbhl2PxZGd26dWJZIFRKsFgKQs62A5dUQZjXLU92iPBRe5Ve9
eWU1MIDjTbDNf6Xv2YMkbaVf2D5sl4HEp3oypJGH8WcpXddirthNFXRwA46y9hwh2xvafrIt4xet
rE+6BBbDXWVr3NistUbJ2Vpj5bfVnlFWD+7qYKGBcLYwcviLpvPqYF21kYoyfMmMTJDd/iXrHNp1
dnKlOPKbhD/Y4uvuFIE4m4PZSg7dKKvcP1JpDEyecPbdIwO+lX/23xAo/IptQ16tJto3Xqroy6zB
SK6sL+NfT3XBjsMt0SwdOdB5LdoSc72rNM5hUcfRJjG+igoO8peX25llPYkiU/+l3k6U2WqT88yP
apEYko6bSPGtF1EZjorHy1HObVlJkkxwbSjVTND840/YNAGmc+nHoo6e1GSv1VdIt0Lfl7FUAXpz
Bzlru3iRTUt1dvYdRZ1d0Qi26kGLYSzetTxp3f1EEdMMFGq7dV2t5N1iSebMzXkUcHZXByM6k1HP
3hH3yZP0Eq4Fu/o8yTzgtYWRwGJl5rRdoRPv97yas3QwaYrBFafDAlvjjdV+brZg6ZnUMviMkctC
1nvmKuEOQf4HnQCZTtdsdFlkZlqKsRx452hV4FmdVekWwa+1PMS7ywvm3LKUNARwJ9glrafpnx9s
eSOtilGypvWCbD3OJphEYpti4aBj/lXY5TSDB5Fm13Jf4o3pebzMMTkDFPkeNbEjLyXU544wulkA
zCAls8vmfY62TTvaDtr0Npc24xUn6HV0W15PnyrbeDgbL3yqc7XPo4Czpc+lb1b+FBA71V37rFx7
j8Aqbkz6OcI2uQ8R8F8sfJ4C4qe5PBjlbIEUSEwqkUXQzqabYyf7qQBR7yccR/dtsQB4drP9GY1q
/fEaSXBriOtpiB8iOKjEGDghUPWTNwPecKtKspdCTqfUyXlCW04z5InyN5fJELSo7mR0bB0pe9G8
uwEzu141V7X/3DULacDZDXAQanYDaYInlJ5FqKIfV2R3Kz+j/Vf79uV9Nv0xl0Y022e6FJpxZlAJ
A/1+b4jFW5LpC7fY+VVxMJTZDhvSUorkXKHMt/HoMYAK3xRbywGu4b2IqKINS/SWs+fUQcDZZaNr
kYAeNHPXJqItaV/H9uvgv2tLILNpC12au9kWSxIsgBKRMJlgPlDgC1a5zD2d4s8KSqTRu13S/61z
EZSBhfkALjXiLDlL9B7DooGYlVXZAoAaBDpXkiktZAXnz6uDOLOUS0nwOO0yvpn7SUM8cU1uENnC
a+sY+/JJvw42S4XE8+v998Dm6900PE0PCViE+grvJCfGc33slpjjZxajrOM8KMuKpRu8H2YDK/V6
KKNUm5h53WvCq/b71Oqi8015dFFk43R3EWxKJTWyeYNj//iEEluzF1sZyo52727TDRpvGb21Sbhg
6ogEyDbY3tvlDX1+gL9jzpteAtrPfZpIQK8kqLvaLrlFYhnxSQNe278iz3T64WQmkpbspHmJAsZs
Qt2u9yVctzsH6xoExtFHCkDHdleXh3VuJg+jzJZHFOhdEotk/tgcrkThXgleLweYPsXxZkamjgHQ
zjmngKT7kY9AqtRyX+rkiVMzTd6of8MZQj+OMxuIm4U8/YqPOP06bW3VSXligd+kdththnUJc4HK
3r9AXDgzhYasIBbJMKGr67OjXu19E91vFkZlNN4epJxhe6YRrHBbce3UFzpHrwtCNyX6Rai0d9sy
FLxndI+jTVrlxSdLjMedmSntX76DUGmBDGkgYUmwj7PoINdTC4EmbSr2Tq/g8VhiTOukleIuEIXO
bYzp2lYmurd+iiGosaXD9EifoKbhi+yMOw8iuwk3sPxXaminqYJsalSXkDWasFNzmmlqGdRQi5ID
s7bzK2VdFCvxS0Fz5If4rK565ECFqz6E177yl0UpzixmU+PYgbrHij4RVZqssJRhJLi2ch8B7dTr
fl09yQWVPMhzmW044Xv56v3wR+QneQctHeanNyODP4g/W+SKH7mlhlWTo7mPUeyDTEYt30s+e5Fs
ywpvMH/46xfWFFJVQKop/5e0L9uSG0eS/ZU+9c4ZbuAyZ7ofyFhyJTO1pVQvOCot4E4Q3PH116iu
LkVCweBU3KeqVEoAAYc7AIe5GXh31ayJ39tQ8eLdgLgOIDHU+o44eeLx0sL4fmRJtx7Fz8Q9HOZB
uYqw5IKBVYnteINDiX2ega3TwaKtIDTFjAQioWILCvrraQYj+9mRmo0deA5u56oYkNaCymvV3Anf
e+fyWgbMZhtRcGNQahoWjM+ZHJt82GvOZ3+EbBqIp/Wt1PxZ1zgZkHKG4bWVi1miE8OHrnX9DnA7
sJy/dasXWjZ/P7a8mjxld9KsMnc7f7HSOAUmVDrNbOOt5NyUeWCa8nU8mIBpVDlsCjpYjZ1AHNPO
35ruk611u6qqdpd3p3NTdtqJctRMKo17do9OCvFMAYGcOkiy5BOUYfD/+Plyb2cujyaCJMiUkV+F
ZItabuMmDXMhAzigDou9AUlskOw80G9CD+bwf1OBOj+JPztUAgaF1B7UJtBhJp59/zmRWjD33y+P
6pwfnQ5q+YaTbabxXG57GvqoLb5L9eJZb/JdVla/67PcSHed2WqXemGcnzF9zi/oEAhsi94Elcm+
Ie1zJSzUMtT9/2cfihcNemnhySTBBkPqcDa7cNbYxqo7F8Y96A9BgcjHtV7lqhOOX+EKimHU1Aop
tDVGd3jQi8929wJ4U5wN+uGyic6kCbHwfvaoMvZ4WdJATBM9VnXQF4EAfErb00Ojoap+3iX3Iuxx
TN8Y5q/FpIA2n/aq5ECZYww6JFZ6oAszc/dDVwrazscGdIS35ePyEiVDEjo3LU4LB2PjZHvGtYF2
xrkZeF+U0KlJNYf67phU7bQvSkD9JvDdJFXzFRJHZTjVNcwLOa+NoHjGrj6OgXj9WkDGvxT3Z5BN
SnyDQtzNr8jtZBTJvsoTEVXSqG6lTrLdUDN2o1GyVeFy5l6JXVFHeScU7fA/ah4MNHyCQ4JzAq9A
96Dvobae7RaSBi+Qn4clQ7qVAz5zFMLUEoRmMN04v2DzDZOURqI16JDRu66BTAaFUKtD0ztob3yR
wqC7ZPC/cgntsMuL+UxMA/+MZQMdhgK0Xw4IC6+ltNp8ghKSs+sEP4JTM6J0M4N/Bouw8GqA0gTF
FaBoVrFofgtJQmjXLOBY+667dcIGcseB97RQWdY7vBDH9CXd5Og7k3p+3a0SgLyxkFqzdKvfLfS0
IC8/uvulx+Ru6zx5Bin2ui9lGx/JZKIIQSAd0XMPkvX5UbojSlYeufaxmMqwl+wDodrbytRuLlvx
TCh/NbnL7092DSPNWWEU6NltPrrU3HXWVq7lzL60qEVgs0UQgJSAcoBwJXFmx+N4+tYAKwZ9yV3v
W8/TXJX3ssUz0xXjcRZqJDyg4kFY2QWtbBReasJqfIKqjT68tKa7VdX3K8mpYwE7DaHOBTwCwUyl
k9IaxzpJs+UJ0wMT0F4+gLWR7ngJIYj6rvmWPrKjHfxIC6cHAMW2X/DOrJjlEyArtwiJ4hFNWTGo
lzGrpNaADjdIE4yFQyIJ2c6bwmzZQztOxmNDDVwT6s449qakkA+fpo2N5dc4i29AFQtOoEteQb0i
mIWbV75ZwjFJP4SWjXTCmB5s4FShExPIHNpPU9FsdHomxL7qVb0v1IPeZigfxttt0EOVEckYPVjq
593jfCse2YFsdPjr+n3dn7J7GsKlUARHf81s70qU/oUtNH2Aq3DNoPCAhrq8gH8Nq6+7U8JO2zsz
I0OO6iDPfccZ1M31MtkbnbtV87cykXjqAl8KSP5U8QKofXHu2xUgRI/uR+sBvAehAyVU9nVh/N4m
PT1z6l5G9ld/qr4lG7PahdzhvysOjBZJg4XACMrXXtiAgG6hpfKftoDM56cTOibIjeD6rNYATn2d
JyXDdMrKevaJfABeI/CTLX2eM6CbZXA/+1lW0UkcbUdua+aEfhbG5QXKIMjRBI966AQLlMD4gH1j
b42B/qYar1oxP7tWAuzAB41A6w9ds48u0L2LnJfV2hu9nNmGX49wiQYnI5SND7YOE90sBSMpKJP0
fL8IwSxZCGjJ0QB0JJAILr2NQ/N5//s5PCURAQUng0wtgm1hRjW9qdlLmuC52dpAYWwsFDWvDIG9
xGcN3BykuHfMdO8n6ezYFrbnfMj8azBq7YTMdChzuhhMCbE/JB15KOfmQHt61Gr9j4IkQzg4W/wc
yx7+Ovf7ynI/MocnlmvKVmNjBctNefqiWbW3K3R7M0N11k54B1iebpCXU18eDFFYQg6YQEivHJ0m
cJFp/gQywpBHVrkjgAj4t+YROLBmy8d/RA51gLjOo1xhuZNCVfb10iwpuItph83Q8LL8IaE9CxPB
oKPWGTMN9YxChkYM770lrQDRtccqGfLQqupvNePPEFyb8cQE9c+Sorwjqaf6GYdQiHYaqNaXtvHW
aXSx0zRhBH7hjUFVugV0wgQkLIsGj7FSY2Hj2O/0CYHaLnIKRPVcviTlovMuu+ktyIJlMBuk/zLp
eOW0vaq5Ze5oBxDrSY481bTvhDv+xi3o14sXsjaQCgPKFedznNFfT4pesM6bJ4YFnX9pKIUu5xzW
ngiKFAJVHU7Ql/etM3db9AcebdDt/eAlV/obMXGS5P2Ep9YGrEVM+JGAstt+Etr4lrJx2hHTGu4K
ZjuHtpqToFkmqPNn76n1WohHV+Mcc5+zrePaOc/G5WGh6wQJDl4IXk8EsP0iHScJgTrOg4rTW1b5
QU3kxgSc87LTbszX3XiOk0NpGGl+a0ob6Cx13kGD1u0GXPZcADntRTn39WTgBmEGHhMKbW8CBtDw
zwQs846z78H3OH64bNVzTo1qS8u1FxjOLyddrXd52evmtDdNLFQQJxZDaExZ2HTDxjHrnJWQU3c8
EzbCmVbx4RrnzCbV52nPjGe9sILGR37Em69wCmIDCIYSZDyUqAxMeTqDixaF+ftKyIMLrVE+P2o2
EhPzCys3T1jnlsRpb8qSkMLzoSOG3paQiCIOqPYhqYlbJAOU0/5ohABXaNPdVsLn7FSeDFJZI25v
eJNdo9vEwhF1Qlm75wVNtbESz15BiGOCgcaxUdysZnYaCMOPzb9hqgMuQIv01PhQHrbr837lu8V9
66QnlfzVFNyUfooBdTtgIyV0vfhbEG8sZOQtaBYC0FHu/NvhCOWrPTto7y77wFkr/hynygNb0qrO
ND2Z9wz8xbhdRtrgfLvcxdmzONY8kIrgBSAgkngdPJKxp/lYYQdbVgoEiw98/Irk3O1yKG7TQ2fv
MnvD4c66NigPXARsF8SJSpea3WvjZOH2lgEtoA3y2Aj3rUkomAbpRi73TC4FsLCF8kyHDhVY1xTn
TtsmSbsGw6twkLtLaSqOpjmLD13tNoe5LOqdLZ38O+kS4zb1O/+NBgd+aLWu+rox0ed2RSCrcWV2
cekx1Xuzntp+WhIPuxT0SeZH7zN5AU5zYKi0Rj1lHXj3WEo7EyrB1UboObeMAGTCHulCUANQgtcm
xiDzmjUIpZ47p+8blrPY7x1vw6rLTCpHIWBqkQwEJRrSrb9kWwSSgYZjAkgwGvTJmJv2j1my9nsC
IeIMKpWgneiMNAE/JiiWyG4iWnPYmOIlqqmfgKiHgwd2DMBQFGOXsmgrBlzvHhJah2IGKbXu7VlJ
IxM8PNWc7yaoTUDB+NBO/JgS9w2Ero+Xv+FMBDSQakZoQlZ0KRF7Pde5w32/ypAVdZr0RrdQMGsn
vAgNS26JPm31tFj95GzdSYM5gy2QBdVeoIQbtNkbzrb4Ac646qvhKK7aprZXzy2Gkw3TtwT8ykFm
vu8yjQSAnm2E9bN9ASgCdp4FRKA+ioxWAoZTUkFYdE6nPe/94cFqTO3ZgfZoyNOG7/++qYCKAGZh
ye/+AtCuKjOzxXJsrGYtBl7vg/DgfSKrt3bjc5Zy8WztghgeVG3qskwwFDL06MjUhuINyr+a+5lq
dR3YtuQbPnDG15EVW3zAQ/0N4uvrVWFlSFFBAB3rT6dt0HNgISr09GPm/vvL9D/sW/30b5dq//W/
+PlLzWeRsqRTfvzXY/pFgI3ye/e/yz/766+9/kf/ivm36m0nvn3rHj9z9W+++odo/8/+d5+7z69+
2FcdyKae+29ifvOt7YvuRyf40uVv/l9/+Y9vP1p5N/Nv//ztSw2h9aU1ltbVb3/+6vbrP39buGH/
+7T5P38XfS7xz8IkrT6rf/3b57b752+GZf/XAlZA5QyqClAjjNgzflt+41r/RZAP9sECBdZ+PFvA
ZJDz7pJ//kbwK6jcLrVLOHvixeS3f+C5cvmN4f2XgafBhd7JJb/954NeWeanpf5R9eVTnVZdiwG8
ConaAv6BXDIIJF+vg05CoBtxij01otXwSGJrh3rstq7er1f2z9aV46XhEiqmTmNP4AGow6LqLdAX
6UYoMlH8rQX9swtl04J891RS6ErFuZB56PZIR/Yg2L05sd+f03U6Pa9jzs/WFYQzc83cIchBxpwa
ftBp6WNtZTcJdb4ze+sdcqUPouxGSdm33NUnEpO6+06d9j3VnH03mB9kMb9cHsaKlYmSGfMy4aQN
atNiX2PQEp8fxvzv0Vv/NUNqIJECrOgE6e5Y0/V3hGIL1wf+FqRsLwbdYrJc+/xl5k62sLF2/Mwd
NDueLF4aYdV54EGsK8/fSt2vrFOy/PlJByLHC3SDB75Yz8FXUc3Qm8/IjRzML9fN/zKwk/ZL6vOW
Tpj/GqzqwQi4cqDpYivBsTY9ig/ruaaBoGK04rFtwEfWeh+qIt9ionx9rf9pX8WFXc2cPTxQmzGZ
nS+JURyQq7u1+urOzYpdN/m3vPt7hfk/u1JcucNDhounDDOukxGlXUnzkY+muREn1kyseHKNB8o5
pQka1zozcGlih4Mu6zs5VSy8wsoWqj1fW1lncz00k11Ghie+lRnt47HK0o3Tz1kjo3Hl+xsjb9zG
JXk0ZO5dIcePmZ/9vTz9nxMPJR4lAs0JHqtMbudRuvDsm/YdtdinIU8/XTUvuhJ93N41u4b7eQTY
oBeM4D/eDQUSlte1rpxkCNFm6bMuj3wyWWCarfS9XyZ8w6Znlw2mRgk9tGzdxBzMPNK05oMnqrdu
Tj+2hbtRorFiVfXxZ66TzMskJEZMJ23DnDbpriPd30v8/bTr0utJ2DHqsnLmbMyj0bS6t7O09RfD
HIvrVqSuhB2fVMAsd3UZVQUfHp3S65/ZWG+eHdamRgk8RmFrU9u7eQSYa+RZ3WPTj8m/D6ivzqen
2/qaVRVPrbzcTLmHiWl6/SOrnVunIu/0Tt9fXpJrzSu+Ohpmkpcuy6KmykuIO4l97ySfUWq+EcvO
T80vZali8lqcD0QWcaEV8z0f7MS79/k49hurfq0DxWM9S5vMNpvKKLEdBqbLmYR4582umn1kGF8v
y6mW3AcfD0KZTZ0d1OGtm8GnX/VWfL9m/oG2f91BicwsiFemPOo8eWgprtTWpD+1jb6x8s/b1/OX
Pz/xq96rU55KHV47CWNvAwGxz6GktxsqqGJfHsKaBZY/P+nCYYIQ4iRF5BSmBNDYT8m3ai6z7koL
K86rVaCjBGY2j8Rs2EEGxw2kv3WhXQz5M8/yn7iDLMfrj69aYgtbpGXk5OzZkPxtUwPCWE43vEnf
ln7xfHmOlDzvz34UNx5G0Felos2jpPNCWYj9INw/BlwtNOqDTkoT92Uy/eEyXwSTu4VLWjO+4txD
7UlHpH0ZtVQ3dsjaWDthpHWQWiPZMM6yTs/Mn5qMHAeJOrZS5JGekD0z2/usLfeaiUtaJW8uz91a
F4qHu/1QjCOzYH+TkTfecj2z9ZQdxyQhb2ZcUg+X+1mZLVVHtrbnVNhZA/W+oi4CYxJ92Do9BAQy
02XTdQHFU/wd8C2jLW1eRtwUHxJdfGdzGY3Ef7k8hhVfVFUcXJyP0iatcMJox37XtH0a9p597ccr
np4BoYOdDcaedE3eUL3X77qeW1C6rbfOvmvGVpzd6kySzUVXRI2R3iBcfvJyLU4r56kmxtaWujZJ
is8Dj5AwzEwescxOYN5Sup88zUveXrbBsi7PuYTi6olOi2YgooxA+/QBLCHQlzXN7L5tiw55BTkE
OGKOx4KM/oaDrC1cxc3JPGY96EeLaBY2e5J9nj5zyfKd6bdbJZErZnGVY7dwZFUUpZdFonF3Tps8
Erffgbf9qcuH60bhKm4+yFxLnJFkEY6w4y4jdnlLDD/ZOZxvVUisGF4llrDESLRitLKIdtDcdpGD
CufM27pTrZjBVVzbtwXqDSfEj8Ht0rAk8+ehrapQs/qPlxfW2ucvHZ9stFU5F75HJYwAWA0Kejst
tPi4pZ+yZmLFuYEz6PLS6cBazVCGlo66FdiUfkho6t0wY4upamW/VYEtwtGIXWVjEQmf7huX7wxL
PFS5zIO+9IGbrW+vmyvFx1G76I0oIMwiK2vge6nNw1lPpsPl1pVqgL+2c7X2KStw/xfELSIg4gKZ
AJxuIg1gvKmcN4kpQ43/gdeFwOX+/WSNN3r/TmZ22CUvvM5R6D2GWdMdZ/tviWn//BjF/5GmxOM4
JEyitivcOz91i7hN/HZjrCvrQk31z8Oc8FZ38shj3iEn/q1nTvcgN7jR661a/JWF7Siu3yNrpmdW
VkQADQkC/E+jk1DawtrKDK10oOYtmRgyyFRzOL7Nd65TgVi7fLq8FFYWtModl0JoW9ecqYiSLGmh
yDkX0IXKjsTxjKkKBnPoDpo5gJykkFbHtrQzVgbkLMY6CQUoTq3nMsc2yQznNkuMB8MvN2pgl0k/
s32pT9kjcVtHAwAt6qmeh3ii73aNlXkoiDOaPYR6WTiKBJppveUfL0/h2mCWPz8ZjGm1AmA6mH+c
ARKjgP0AL+jR6yKB+myguXbmdhnPIz62xo1DWLW3hzrdMP/atytxpmyoNzS4gEZzW96W4FWD00NU
97qJUU4SoLvtND73cOx8tm485koU85VbcNu1T1fCRjJzr8b1MI+yery1jemm17euzStNq0l8orlu
ZjX4cGHlX1sTFAbG5iF0JR6pWXzDLJC6LGt8tsNuZC/uaic9OlP2mGVb5PwrOzlRvEsfcjwUkHxR
0wU/AQPCMaSm7G79gdnvrjKtmsbXu5JYUETOo7x12AcpOiC0zFZ0cndd+4tlTnzKMag12MCGRKWm
AY05zKJFBQdBEeDGxW8l7qlln55Vjk5L8izyEvpQk+RJa8sHbhbHrO8Pcrw2civ+5VsFdtaOZhEu
YeUB9VhlkAwy2ZilNUMrDlb1eq7jurEcCH+USKd3vpt/T6vpb+Gh/9qZiepifOoJc8Fzl9BuBwHg
r2CPqoK5tA+XraxAnv7qQAXrpsk4Ys+HDwOHF9oEDAGU41zVDpH06e+ENPteK170SdvN0n3ghhna
vfG9NIv3lz9gxRltZed2LSn9QjR5ZGnE+2zkFS12XkqsOJO99wllun12XRi3l3V4sqBHu/QY2swi
aYo+gEic/+Dwzt0o0F7c4symZyseP2TlqPkJSSNmeglKxFxN/I43TUCcr5ontVYVyBAhs6lII+py
AJxJ+zWzjdiroQnluBsb98oYVLCJO1jDxHo/jYhlZjeAABoPKGn/enkAK56iCs6C4YcCkexn0dR2
b+uK3c05idJii/tsbR0tYzqxbgUxW5AVmWnUYvOchXYPmORTmUHKwt7KRK+NQMksmJwVxPaQ6R7n
/DANyLpNmf3Fo+LmuhlSIhVBxX3l92YGhmef7HLLeFNDpGPXDu7Hyx0oAMCfzq5Eq0w649Q5GnLp
qBzYQz/LiFrWy68udQaAi7Tk6LtMhII2oNBwrNEMO7PhUTEX6Ua8WVliatWR2Q9p2fMUd0TpvGgm
fSPM4jr/VguoKmv2OshRZ1ExaXVQD1Z/gEDktL88d/55/7aUOFU0DUhgGxgHxdNZUJvNV1alfxTp
eGwT8jJK50Fw/fe5KD5c7m9lsVlKtErGYQYeChcOWxAKEmZuDdkHisyfs2+GdnSu6QavnctwT9xG
d3pUAHSZGfujeZOw9F1uVqjW8Dai1llzo3ll1vhci6LiXvnEZAfuGcSVO2eqtgAra60rc0SswtE7
SyuetIIYZVDimZU0JQowL5tgrfkl1JzMDbGaYXAHkTyBfN0Ia1o7+4Lr5pWtL4Y/aV3raUVcUbCn
ykoyd48VVBhQGSBGt7v8+ctn/rIjYe6XYZ10APCdDU/ompga2RFYjDuvwWuBPjXk6OfllZ0oMbGv
S9k4JGnitq8/F/10SHMQWTGiBzUUUQ+XR3L2pIiRKIGRmUzWWcc9pHHlnZ8LUHRa84Ex625w5gMY
wTZIOtcMroRHoOO6poYwepwi8fPeztMwnXL6/vIgzjo0BqGc5HqZGkQrJx7rTtGOgSjEp2HMrSDP
8m5rxf4gFT9jczUGNhYU10lZ8hhyonYldqL0I92veQDGq73oHwd7/r0qPxEoM9Ms30ElOpimb04G
DFAyohoiOehlH9XVYXLeWdrRsO8sPgf4oe+Tgz2AWKo6lNV7tzt4Gb3Hf0a89WqVCLLpneO+Gc2N
WH5+p7Ih5ft68fpN6vB+onU8NskbfUg+Dmaxb6R2TCdd7sD3dGf3/o6xFnxmNQqIeJVulViuGEqN
vNY4DdLzWzdmdQlSg9m3Apkm7T0S8lu3hpWFZimRBfp30DyYJy/2nOm2YuNnj3rvLi+ztaaVsGKN
CYXoqu3EveMnR9L6/rHX660z9NrcLL2exJR6tszGMiYzblzz0aHFg1HPH5hJ99d9vBJNKgD2Taln
dQyFHNT3ybHzXwTlzfG65pU4Ag6JohGN4cZjCSnttH8yja0c0drEKKGD2mnV6MXsxg3qLfYlS6YP
CRDh+7yR+dfrvl4JII7mcWqJ1otZJxN6O6TZNH/Vjcr2No7/K2NQj/+6OzDRaLSKO1POYZmbqBts
BrBY97rY2PTWulDceqzTgTemNGORuIeMidthHB/ywXy+PEUrW56pHAiG0SoSpjV+XJndx1nMn31P
u8tHfud4W5UGK/71g8/+xAOKqiqrWdZ+jDq8EhL3Og9sfbwKnAba0GXeTlovZzB6ZxNaH3Rx49fZ
DWjm3kIS9boNzlTcFzKRptcx4sYVb+sOVRj66Ad2aoi3182/4r9W5/eo7udunLWE3hOUKIbUHv2Q
OGn6NHLZbjjy2jJSHdk2BtLomR/bLX/JQDaqp/m9O1wF9oIVFGc2gOkAP6fwY2EZ2u9V2hnfK/Bf
beisra0gxY9Lk+K8bWF/AfH9XWPWv3Mz2bDvyrz8qNw7WT7WLEq7YKUXCzGzB2+aJU4A2fBiGEO/
v2zila//8Z510kWOwg2vkpYXZ54++3u/96h+a+A0220c9tY6UHyY6JZWMg5+6MkCsUBWJCgCH5yb
675e2XgF5N+5aWdeTMe4alE97lX0qkSjDe3i175bgZvJAp2FE/OCcNBqQSsMXE8fr/twxXPtnOdW
2ulG3Hqg0Zyszg3SWmRXGlXxW2mMyTzqgxEXBfcetUSCgpWlG0F5bVEqzmoNBsdFPzVjZxRjULhg
BeWQywtaf/p7RX1/5jUw9YrDVgkImwaDOjEDe+VtL2stLJy2ero892sDUBw2Y72d4xLuxBYd3kDh
iwWoM7sxhNhA2K3sWioiGfzReM7OgDpvePcEPoiorpMHffZC8I9e9Z5igxPt9eIcBmL7qHfEsRCc
aM6Bys77QmvubllgZY50xWs9lIyhepXg3ZiJ/p60o3mgTlU9pYPtXHc8UdHJQJz7flkXZVy41n1m
TWUAMEPoD1vMjSuBR4UnQ5DRA0WoU8QMlCCHZKE6T2i7RT/8Y/M4czXTFQ+mPk00zcPLejPfcotU
AS5dIMOEJlk6BlkGPmbz1imnAP/RSVT3t0OlRxN+mOaHThuCGSn4US9v3FwELE1vy3YLMbXY6NyX
Kd5vZAZekJAsiHNLD2kLHhk97vMi4ISGQyE3YszaClHCgOZw4tIOvdRlkEO01GgDlIZt7KlrjSsB
wECRYsmIUcRu19wXlreX6aJeJjc8dG1pKBGglGXZdu4slz3pfS9bI7AnJ9tdDi/nGzdU3Z3cE5ku
ZrOIJ7uyAlQXzUd3MoyNE/da64rjt4WXF5bl0ZhOnO5MXaM3bjltAcfOLx1DRTe7vWPMRprKuHS9
NvQcXoVi8H+HuDu4M7lI97U3kY2RLF/86zJFWeHrEKYnILRsqI7DzeAUIYR/yH4GCvxYF+Z442l5
howQL2+Slrk311lmWW0nZ50RBO325Lpe7MzN+EBzab/3W1J9u671xWInrfterQEYXua4rEA4WKPd
Oz3bojI87w+/0ORDJJ1A1AYJBn3snPs6J/O96zVlxMZ8C9CnMJ3/Z9M1VOBzMvR5LkeaxzxL9qhz
ed8VzVeNjgcErd55EShdrWV9yJrbmiKz2V85bYqry3Y0nIz3NCaIKHznlbR09rpdgvjvsl3OZvpt
kNS8totO5NhbdM5jsx/NiKNO5r43kZWtUW2601ykzLK5dfZVwQ55NYuNCHb+EGCoMGh/bihHzWoW
d72W7rjdHKp8/MiSPgmRTt1woZVg4CnBQDO8fLStPo9nxpsA/A5zOHRkus5dVPizntios641N5at
V36SpEZ9IXRKknHDMGtfrwQAQamZU9vI4rJLA6/PbyxfbDyzrzW9+NGJL+ZNozf61OUx84pdn9jf
Jtq+XF5Oa00vf37SdKmB3no0WhnbBYiF+9QM+77cylWerwoAw4Oyd4O6erKNss3gDR9wctBk9iQR
RSYKXC1/nGf9vui/bKZl18ai7OFmV6OkyqI0knpaBF5r2kHdkK3k0FrrimdP7jRw7IFTbOiyCsYU
2IMSj90bq3PFrVXtslSCkBOJ0CzGLkuefCOXgdQ8G/n34WC44i3gyc5hEA0NupmM4WXjr+yPKurZ
Qz0DqAScNJ45aoVNLRhzqDCYtxyMbHK2NhxjJVuOwsLXa4zLIm+YZ6dx78n0wST9+EyKpv6jHxbS
UUKCmY8RTZzjssOAIPzRSLXj5RGuGE0FqBh6n/dDO2vRxJrHCXwOBXe+X9W0CrZ2QV9XzCUz43Ti
dcCNdAghFbtV9rUScFWwtSGyPGFSn2LJ54+MjTRA7fux8X0whnXvLo9gCR9njixgLXjl+zzRZEo1
hj7AqQadtxniRgjyoexxibzcxWLic10sdjkJLwnHYpVgC4s5SfpbPjC6l6jY2c8oSjjgGSMLhUmn
Hetr/aokk6ECsH2NzHbT6jKWVXJvOvyjYTaxP18Zil01xtgV+NH50MXCnLsPlNY74Y7thkHWZksJ
MX7hoJjFbbq47o12b3HN2fnMAVPWkBnHchyaQ0YqiDNldf3+sn1W/EPlxxVTDUpeIGLjBEjJm5S1
04OhjcnGnXildRVanbCh1aCj1oKygfXJbmo851PP+SbqaKV9FR7AUEo7136nRYSjysGT2oMosg9X
zYyK2XYQ4GknahHbOJMUAUR5qn5njXhg2nCNFe9TgdVgouesmVsvMhtyIEwEDkTTtHRLt2BlblQE
tZU5DnD7UxNPxqyHuTvou4YMW/CAlZ1DBVFn+ehlrDS8yNfep/KWkGJfG2+14c2YThuheyUCOsvA
TkKHU9vGyBrbiyQQl6GkTz6HdI8DNqqq33jHXfE3FTqdgrYCWMsKJtDLB7cwnwlG1CYAa3Q1KOJc
bgUTta+B4IFwT4kcNqCDhFuWFmkkgVhoG9bVFvHHmq2VuFFZ/qSN2L+jZLDuJnd+g/KN/XVuoFw3
0p6yqUbSO1qSPzXu/T7bkudccQC1aEGDhMzYQ+AiKtt0UfU91EP5jRv14aovVzHaeuYMSZ3omBQN
qn1J4moBsOVbWIYVB1BR2oVppY7IiRa1qXw0s/pGSn2XpSjdHNmntJ82IuiKE6hIbdKDLN9tey0y
OAiiZ9EdUD17NPHIh3oFZ+MYuLJ8VKz2MPgpq2dbi2ptfK/paQi6uY3deK1pxYlNllHU18DGjVfj
GkxuoTHz6bJ915aPcrdw+taAiiy+up3LkPXvjO5Dq28h5NfMqzjrYCz8X95ybvSLg6XlQQlhAABK
kPjk7RZodm1yFLcdPALpJwrfMjv7eRDOznO7rYPXyuyo0DbiN3M5VNgaa5tAT2ScniqEHMj0bITO
lQlS4crFNKPSsIVhwRPzRvbyrqDebVOxp64djwwVghu75MocqcBlh1gsd4DvRqXFGGLT2S3r/6oF
pEJ+HSpEbma+H03DbAYeyXQw1hqfGtJcBSdd6JVfb2F5aTVNn45YRfWEyhxt5/TGdT5rK6u/zYWV
arZOo86t9qLSQogrbGQb1kyrrH1TamYLttZ/h/y5+lrglI7NnZd3khQbc79mVmXpj/nIeqiFadGc
1SRYdkPbM7dImNbSDiqYzc4Z6YbR9bGzTM90MnYaDRKr2/flcEPI9MzcPppJnwdi3MiPrczZL8g2
BhxBXWZNbFXtu7oaPhq99R6Ef0koIASxLSGwsh+owDNw/o2dS6SIUWVvhJmVzLupz9odK1n12HUb
oXXlXKRizFCm0/p8KkWcuM69bxbfWsMKbYixlFN79Lr0DaoyNs4Xa10tAz055RHs95BZdzj4mbQo
Hcydk4qw4NYDa7sb30kiED5u7EVrc7eEytOu0tGQQ+ryOM/tJ1YVz37pRRUTBWoax40+1taB4vF1
TumUmzOPfcLqnfTK94YzjyErRiib43jTg/n2usioktOiDNMaZQlsKxBv/XOXsyYDk1mtXfnw88O5
TqarGcB910CBLNYEtKFmvLQZ4Lq60l+UGMP/H2df1hwpznT9i4gAxKZbavNW2N3uxT03xHRPDwjQ
wiaWX/+emojvCY/GKuKrS/tClKTMVCp18hwZz6gnt+o5gNjAW7dkXSPJDvKqwYMz0vUpiiLEhOtx
3mZiRqzJ8Ui4uBp7QiTjd009unvs0niuCJ/3SxUNx3BQQ8rX7jashWd2w3AFze0VZIXPPZ/m/sCc
Dv2lDahnt6iwLOHTxMKxZNHo4HFwuodQuAibYgc+jK3UwTb4ZR3fbTyLq3ZK8lY8e6EMHyoQFD8p
ofOX67vxDxTtg5KQiYKLq9BBV1UOb6ffZ/GJ1v7dgsJcDMUhHv3E00zrvQLHWzghHpzbP5Czg2GZ
HcbgNazzNNB/XvK9uWdpDfZKP7xvSudLBIWA2HXcXVRCsHjremhbCCM2KYUmyXwoime2ehQBKZk+
r1619WprCRUmmM6PihzcOKt+vuiKNm7+3Dn1qR/Ft4XE57Crvl5fb0vUM0F1BRoQOPql+uceeuzo
EP7srNOrpvVjH7E/rn/Ctk5GLjKJoXIF7/rn0G39dKAh9DiJ+Hnb4EakGDp/CtqK989uMf7KXf/F
a5obf7cRGMYRBRgAt/tn9N6xTyDegaTaUGwR7Nv217g5y15jIZxEo/jVdylxwYqTsmltDn7OE5Ba
ymHXTjr4ftMymdg6qbwG7Ch4nVCJo1IeQKYkyTd7ki23CRNW53mOP/hLuzwDL/ylC+pPI3RZxmj8
6/qPt9ioKRvrlLQLpwGnsRTVKR7448Xhwax29sqJ7q9/w5Ae+d+D8D+SRe/CWti2JbQtWfnc5M+U
NjvEjUOZ/2L8vhJQl6q9ncOidHbe2ACBTwEZXrQ/RJuXbNscjexj4D7VegKwrwrGl9gZDopFL36Z
vEV9fdud7J+Zv5vh3I4gupsdmrX+cpy6+XM18VPAqgfIfT+Gya3lpn+add99Z2DryEaF3o2SwdaW
AZ0cjEKF4/pG2WzNcPiZLFU/dGJ4XqPkySPQ3NEgqfRuLOD/B4xXaH8WxJHPZTc3u4Ipmmqeb13L
LD/eBMuRIESSCTIhgPHalzES3+hK7nFT/nR9bSxGZOLkJFa+9ioczZDR/K2EV6AFCOdmD2nEk4w3
q7uWgG7C5UI6h1G+OOKZ58S9AzlZueNOUWzUtGyjXyb3znyEF01oZcqr50ho5Pge22nOxen6CtkG
N9ysanQPJJ6qnus4IifmJGHKy3ALuGIb/fL/dz+d92iGm3RZPbuBTI4d1c3JV/rr9Z9usx3jGOVS
JqWQA8NJ1z47gwLpsT4n7roRHWy/3fArFYYJgGguAwC4uZ9Z8AOKpVuNAYZs3/+C63/0KrhqoOeV
sOdhiXboD05ZdIeev72TsH1YVvtVzfu1IQcqvw08SiP0DvAWartvqPseri/fP8/JHySWrnHg+rUH
8GGs8Zrdi7Rp76v5SPIXMUHWBn/oDEJakE8j7GWQ56WYQIE73Qngt7WzpiKnu5X/Gtd157OzMyw7
rx7TMX4thlcxlEe/jVPCfje1Tuv6OHbDaah+rMHbNP3o8k8z/8HEaxLXewyNjy3e24rrOb7mRP2u
9NYD+pp3E244FKDupf6y+OUBILRj1+WfSd3uUJx4WEEtEJIjZMLSuT0Oc50WvXrGJBY6pIn/kDt/
z/p58Z8GMu5av9zrAKivsruv5+O43C+OOhd1fHa6+QQgxFc2//Oju2ILo2uoF/6/PXZNJCDljDsu
mAmfg7I75ZgIj/t9QxbIsXwfwKa1yD+d0kev3RGbvzZDShaV+t6vCSS6Mh9TUmwVBT/2FOhB/NsN
457VDmGSPctWOWk/ugNYdXpg+kC2vXEKfZy9/UebuScK/XTELdEKND8WOUAY1Qzp94Q85VV89oot
cIRtKkYwHKMhBud/WzzXS4tnJ9J0aRjP9x2ktDZmYvvC5f/vYpbbQ29A92vxrAPYQq3ZazIXJVyQ
frvueB8HFpcaQRGoWb8SIabAwGZyV7C22jdUbSkQ2X6+ERVbWY7OCvxDpinMCaJx9V6HZbGvQSyz
USD4+FR1TahgzB25OLxHPiPnE9gFwVfpPDX1dIY0yOH6Gtk+YVw1nKJfG1lJmkW5eyeAGvJi/VBy
flC6/3z9E7aFMsKfRrOxVj1LsoXk3YGUj4g5HnTL/f8/0dn/+b+JAQwCxmtvkXEWBQiB/fQJ+p6v
YtpitLP8fhP9p8a+bHO/iLOagwG3nXVyee9CLIs3tvnjOhA0nf7tCMC60EDOTg5JrmXYFXz9VYPD
VXsgfEzGB9EHP4uBbUmuW5zC5EFVgQBIsq+jLIjn5I+R9eDRS2BndMOrLTVuN7ks4zu3lsr11FRW
QTa09Agcyp91mzy6tf83xELvBZ6WAHXOz8ECwuua/n3dxCxWnJieXoIRcxpmkuH9/ytjzn0MikY8
k931KthIDil+/n8PcWhV/3taIFjGw+0U+ZnfUFBLRn8O1ZqqdblvC3HsnRV6AXEC8aSuu80zE//f
Hxx7t4KP1FM29fSXS5dTEkmw3CXdJ9aSLfe32bbh/mCVz12ZXHKOKXnsZsDdo+jVxavN9X2xDW+4
PsR2RaALb8rCxaXP8VKJZs9ESVUKXc/Y21gpm8mZcMGlTRIUuIMh06TeyXo9qiU/gVnqvpTjI8+n
x3pWr0OJrsp4er0+M4sbmdBB9Gu6zdqSAfxLSOoIWX/Txb3Nmk0AX1vnA7oP/CFrWHnXXzSkKhJ+
AgksSAH18bbff/Gkd17aViAtgozQkE18AJmb83nMx414b8lQTPQetNgKNYt5yBYpd+FA/0BwO1WJ
f2z84AXYvi/XZ2Cxrdjw+ZKAXrmjzZAVQhwjTt9AqvEpYlvUmJagbML1WK+HOY9pn4GT7rOumr/8
qDnSermDBNsdOpBTRvnGgtlmYng69ci41kXcZwMJvo6yu3ebchdrvlFNtEQukzK1RkhSXOZ9xoU3
H4O6vhxiC91NTR4dpnL8jSMhf5yhN7gTnqw34qVlUqERWdqm0FCzXYdMrM1DuELVqYimdtez5sdN
+28iaBfXGabG91SGF/97h9IRfW1+gx7D5rYZmCA+Z6oWqLi5KlO5L3746ziBd6tjD3HIxIan26KI
ER/BpRABXJ302aUjKI1DAhXQeonT6ytk2XgT5bgCPj9pFvZZF+OS63X7ol13HRTd0liKJ7rUzU6P
/aEF38L1D1qmY0ITvUTXFY9rmXllTtNZgfEpGeot9g/bdIw0KQj7FWG3klm73OUoIy9js6c1w6X0
jnjnhMi0WzYa1yzGa2IUq6QcuhCE/RmT/l6Nf8bYnSW+7RXONTGKI+U8HAaMXguILOZOLbErc7ER
2S2By4Qn0tAP2qGaBQQPSPhX0DfjX34yLWeui/WXFwu0ehFHvfXtOm9de237buRGIx3LUa++uGQR
PrqKCjmoQyE02WL4tnzABA0psiY1C6Yui8VaxamUwh/P0eREydttlmuE4DXp3YW0RGRDXz7CKTKR
uDfBK11TuBvPob0Oo1BkHa67f4+BFmPqMnf4ftsvN0KIPxekcUDflWlVr3JHuln87bkx2TibLCtv
YiG9dczRBTnJLGy0/OaoPEJZivsbqASLrZpQSMLbnpZewbOw8I8scI/L3J4LtCcnnX8q8zBNkmEj
mts+ZUSPtW1ihW6SEdHjD7CFfYMKMqJVmq+fkjLZicq/LeU1gZErGDycpsZ3EJbmvj+yuEzF4m6E
dNt2XALWu7RtFu4Itns2ZiA6aVMRuDuwwWydF5aoF14++m7wKoqLyRc58k6njn9VUTO/LJ2X4XL6
5bqt2j5gxImkAImK78IVGBqPU99p96PnnKM1vL9tfMOLoyEpGB4XBcgsGU2dqdfpAAnje1G68QY+
5JIff3ANNOGFOdcEbMFrl81lTlJajUnqDmiPSgEVcg5d0qnbQJiuCTBcCLofpmJSWdjJv8Ow/zHz
23iWA8Bb/73TciyXJK7WPgv96rj0/deiVXcsrzZ8zWKlJrww4SEfq5VjeF19obo7heFtWCnXhBeG
jVzxMF4jQFdOvNOzfiucZD/nEwf/d313kx2ZxHllNehW+KyFrof7xKL684Sw1EGxb8OLbRfWwEiO
17FYS4cULY6bok/rCxuSzKdvUy93ovBAawYpg2Buf4dxsYO08NZriG1fjLMC+LwBREaOylhQFEta
RzQods2C28dtC2diOnhMnWoClwBKZW4GreBXoMRflTNt+Lfl9/tG/CBE87Vcmi4LQgq5tPqxkVvS
6pbQ5BuhI3YgSxr2skWlokye+h6AMi9PyjMh+ZZDW04gE4q59nObs5a3GY/bYu86UCKsaSjBWKvY
G+TZxt9FRaeHanLLLRYDy1XcRGV2lU7cACiPzOezR7+7JYRY0bo8tK44N6U/ed+k7HynOSwhiaWz
kYFa1tJEaY5+LBc1+yrLIVpRDc0x5N5dN/ffrnunxQpMFkBw/mlSOqrNPLSmqvtBs0UMaKHoINe3
cYjbPmFYgx95IrzwS2bQ/eOvrl9O9/6qb+NCg7T2v6NvlYgp75K1zaqq8OihTWYnOY0S6ezG9cVy
SJHLtN4d5NAH8VRfkzbz0T7ZzPzk9W6OBpkEQZLfpNh5kZ3+90dax+cjNBLbzGWO832cZQB1zWKr
3GrbASNCRjEASYQizpMll6lb9AfwL8uN7bUZqBEHpwQ9v8PotdBJlQ/u7H/2RXtqYmej4GL57SYI
ctVQG/WHpQUBdEX3sYuEnzT9FqurbfRLeHm/uVE4lq2YW2gkhH0KZbb72JEblwnLwpgQSLCRcZ3r
vMW9t/T3eQyGteTCsbPkvnu6yXtNIkC/aQIXZJVtVrZoBTnNRSLoQ8yTYatubpuD4V0RYFq1S6AJ
iopApiL+2CTNknaOzjdOb9sGmKa5QjNV5nDfxV3PTNMnZ+x/3LY4hmHWcwS65JG2mYPL80Mc5F7q
xNXyetPoJhSvm8YZ0OwCVQ0ys5QPQ7mrZLxhOpZVMZF4+ViCJaBGUYMKWe/4QssdczZDpmVTTSBe
Gc5DB6BPl+GZZ/nRiB6nctut5NcwreLL9eWx1JdMHJ6gini9ugS0pngCIlvs3CH5w2khtk6mx7Gd
91EuPzXujeeYSXzXF/VMerQCZnXeHb2o+EOW+uf1qdg24/L/dzGikGWie8iVZ2vd7xMqj8Ar3pbi
mRi7ogCpmww7lbUtQ+9FTPxdCN7TjM/rjQ72D3POu1/fxgmIJWalAIRxHvpmPnXdunEzseRgJsiO
lFwo6mLN5xXVQ8+b1GHicXMC7U+y931/3FU55hG345Y6geUsNrsVglCWZd3ALyBhi2IfLGhYpjAt
ZLWH8Nvh+n5bpmWi+5quZvPkIHulc3NEu1eRJhV7nVzoHjbaSz1P3CfO9Hb9YxZfNLF+qPUFrMw5
qrxd/BfaJKoUxIHrPozcDROzWK+J8ptkkS8u2kayEip7xzKWv0uICGyc/bbBL/v0zrjQV+e0fj3K
rPcA0xfab4+y3xQ6tK3N5f/vRl9d3oxTjwo4yecDLkN3SlQ/+0bfVkv8Dxke8hZazxCc5Jr1T8jc
o108BcNGNc72442MrlD5PKFTVSJvCfd90DypUH5yxBZg3uIJrpFUr6UMqyC5DN/L4xg1f1TMfW6S
xNuNVX3jAhlnczsNbT7WSmZ+z/aCDk/Qhdyo/NgMxzibiXRjZ2IIfHLoa2AInZckl9Pxuk99ODih
JoSt76accuKKTHqiO8RQEQVDI1pJbhv9EjbeWWVReUqFNepucyL+RhJwJ9qbuN7wwy83z3dD87DS
zTwvKovp6h3dnACnmKitatuHFonRDWdlzhTRYb48LIxOSpviUvJUT4x0X68vzOVX/qeah/ENd13a
GqKkaPTKZNShwFNm1BfHBQ29jfQ+zyraaFy1TeOy6+8WCZDcpE8inDquFr+6QZ4EMPAJCTbipW14
w2/7sgO7F0WlsCJLquc/6vBbV2wVhT/0WiyR4bXQ/14hHYpoP/bxN63nRzTkf1WTd6duO5TxCcNp
awYj8oS+lKWGk6uaLzQYHiI+1dDL1vc8Gk+h2KKNsO244cW5mgqhGIPM8QgQsB/fddAQTCmrfoEC
44mM1S3HDKEmJi0Z/NovRCQypUFMkVZMV3jbHfOt27dlHiYojc4xqAo76KBCSlDgtB9/Okn1DLDp
b9qSbJj0RtSz2JaJTcPLG50oDZpMNP3JCfL7aSyfaEk24p5tGoaDd+UqFt+9vBi76jAU8kVUwxFN
KD8IVQ+08PfX/dxixCYmrRsKOhRQ1UF1r6/udV6OgAJ15X3g1q+5ui1xxaYbfl5Jd5zbKZe4pbD1
iU2qQw9kNfy+PomPq8YY3vBziWo0R2lYZl1dnENft/seGzE31X3X8ldN1tM8R3etJEc66I3QZdsg
w/29xfFwlyggZiWgRhx434C1vovd+bPyloOi5cbcbGZmhIARLYaFU7Mym+Llex9WJ1zxXgcgXq8v
nW14w+tHEYUaXWEqo+D+nlbyIwr4p95zNm4VluFN/BkbNETlOgTgpcnfQFz4NUaar6C+edOvN7Fm
fe3Hcbg0Kkua8du0+n8WhO+IG2ykfZbcw4SbEZ2QQXZSZaMqP1fO+qj7dguaaxvb8G+iIOjJFVeZ
yAv605+J8xVK4/1tVvMfpJleOevjBGUecQEBJRJaecewmiP0x9VVv6U0bJmESYi1Vs0UTLnbXBiY
/igc/lPwfCP+2YY21mcJ/JbmI0SMpwh0aiRg9SkJgMi9bji20S/2+i7vYPHg5bqPi6yWvrznHg2P
UDrauqZbQoMJNIliR0MZRvKsGzvvVIPt/QQZ9upUx4Gzd9cQiNiI8MP1qfxzQ/8gVTMpsRwp6lKj
KJwxEdcveG3Nn1iziAMpgmQ/joCaoNgd70IxdUfAm/jej/j4VMrlJg0EQk28YRKOReC44oI3k24q
qA5383QbbRNGN2I7VazoWAQnrBynTdXcoHmFHEWIPlDISS6Ds7GOFpMwaQI1xFGkC62RbAJAPq3U
7KTLpXXh+i5ZzlkTathUAqJGcS2yZYy+5kt8vAihSi72OQQSN6Kh7RtGLJdSQ+2IwWX8xP8mpy6d
kOzMHOj/Ndy6MNlM+1IifOc4ceVNoyxCED977VspvLN214zmbDdH8+eyVRvnhmUzTLycdvPQW4aF
Z3Nc12mN2046bm/Gxcs/8hjj6B7LmCtXCZGtQ/OgS1aAmT5+aMArdH2zbb/eOLOXJY6GnONWma+N
Pil3cU9BwsYbY5exzUsOkWbQu0PI0e0I6mb8ZxFuvSNbVsYENa1r46Nhv6yzxVljqAmMaVEOf4KD
6tNNK2PCmqKAdEPDUemIwUeT9kQ2O55vMk9ZHCC8GO074wSvm0PmEmV81YLxC/WgPztH3YPmiqfC
17e8YRFqwph6wDd8vyxEFut6CPaov7MVYncj3ygiWozHpHZjcT0uQeNxQAbZawGRZgU46obp2Bbo
8s13C1SPa1RP/sAzsLweBlG9LHR9oWBoTN1lC7Nt+4YRr6HNIhYe+zyjCz2WlO7DKjlVXXRm3nrb
tT40/DeKq8sFL+BZE/EXVkr/opkarcsXCZqV/Pttpmo4caAnb3SB+srYOHhhWvLEk5+mOGq2ioqW
jTaxNI0Az14gozrjQ5Lsu4E/6IWxjbPgUsD6IMSZOBrwgQGdM2ueqQEv3Y6DA0A2Yj4Xg0hSaMYn
u6Zw5I42gbNhW7bpGGGJMYKjTFYcDF5R+GMqg+WhcFa9AXCxzMfEtFO/YFy3Ds8GvHqMfv6mVXOv
F2c/QtG2GqpHxdqbaJoINeHtg7tGQRXgjGvckFzop1O60uh4k1n9B7CrIZc8yB5Y7USXJ9cPmr2G
CvTGtts2wYiAbedHZBQK9UxaT3uPVtVeL/0WhazldDCBd1APIkNYoVrXU/elLJrnCAJAaduQ/fW1
+fCdEQt/+e678CQQRZcodpE3+wD/5DBPT3/pl/7Yqou+qTjNdfHkgl/i+uds07ks4rvPYXVQ+uCo
fXQ8/MbHAg1YQZWC2XEjibGNb0RCV6vOiaTAq3Is6wMkH7oHrgTZddDP/HV9Cha3MJFTgMl33B2i
Jiur5qHzxXcAmM6uq394BPXIcvrKyy1JL9unLv9/t1oT8GWzEBPPnEW+FSu/hyxKWgX8KfLm16AX
Ozyzna7PymLFJkyqnAPdJTl3zqVDZwgVjaIDJwTa5DfszDaVy9H1bioNR9kAamo8g+7iAZDJ09S6
L7nuDmXjPJIwPODCtAE4sk3FMOlFdTR0c2xQXeRvtKBPVAxbD3YW+zLBTDynPio2SZOtvPtVVfV9
kXefK0zhtl0wzFdrvM6GosXwglVOuhY9TQH8W27qjSCUmKc4VgWvUrTJ3Ni/NF1NgZti4bt2Ixba
lsc4wB23cqspwvJ0bfurTdCMmFzuKfUWTZdtfOPAm8XIFlKjABzE/EiXKF1BRZWKLvjz+vpbEikT
LEUXv5VyxfiRr1+VCJ58NX9rB//+otN326HtG07deuvMSsbqTIwUD2tuU++T6bZWSkJN0BRqixJ9
2wzpJnQLd86oRohwdFtgQcv6m3ipBAyBHe+S6p/iE4LP0Y00GCzYjXdQk+1t9KqylkVRZ1UiwSYv
vDzFY9hWumT79cbh0+rEd7wBMQgCy/sSagdpVOHSMkebfBiW0GNigsOybKdoxt5SF6okkZBvfRFu
3HBtv97wXa3lpJp2qTNVeyX6U2q+c6Z1RrLhs41DwPYJ032p75G4QhHNGbz5ZcB5cFBNpD+Ps7eF
+rZ9wvBgBZ79hQcTdpj088FfZXIo/Km/70GOt3HUWDbBRJb5K8hsek/gQl23gd41vopBktBwkKtc
jxKXzO6DRN9ElzVUli0ysCrTU7ju4yBaDnMowk/zBB620O/6nWiQit/2MSO9JHFcrDoecWVR+Tly
ITNY8F0rmsdwbj6jpWEj8tkWzTifVSjGPpk1y1pPfUEl4u9u8DZmYBv6Ygrvjv5Lhz3q7l2dlSPT
IGEofRBQ9luNmBaDMuncJsGkE2nY7KDob+13BxbQh8YdbwzXJsQMYs4UAja4mfiBfCRgfU6hA7P1
MGuzJMOnXRTEfQVByCxkqFBDqfgelbHHsc5PKwR+xri7ySUSE6U++crvnHGpsiaXb2uNiKqc4iZ8
Ou4jxv7ygoQl+jkZYGz0q+oXCIaFfr/hax9vL2AI/zaeeKHBVPGhyii0oo/Qt1U7KqJfUxttnWkf
n/mJCR1PvE4hTuB1r0fvmjd2n9yOpnVCP+eoTt44C2OfvZzMYxI6LJNzAgC56I5RUjwPrvvpepCw
rZIRuMcpQFIhc4zPwgdwUv0Gg8tdGNc3pXWJmbIAhT37PZitsnGd4tOFmXbvj9ADhHJNfbw+A8su
mHmLG3pTjGZFlqFoe5yVPpCK/BARGvJyb+N0+zgOoffXMKUVZH1qWYssHIMjkcHJWd9u+/GGB5Ac
bewlAQ33eqHfRx9QyprwNM1TCqjQjd8wHAGPMHxoGFBBQJSv+34Y4l00zkXKnKLd5XW4xc398UUt
MVOYpJ9aJ25y57wE6EOY6wt0jYTtMYxAMREn4QAWS9Sz1jW47WEwMbudcFyHPTzQOTdh9Iq2kBdJ
28/XN8a25YZf1LXwRRTMzlnrqty3LcSJJJMbVWmbyRqpTNJBdsQvYKIIpW+8LxUySfkCIq5vQiUb
jm2ZgJnLEIWeyJZ0zhn8D3mad76X8v42XVkCYsN/e0QZu/XcLcI5x23gHRsx9ActaL8Bf7QEJRMm
H3ZQ4Az1XGZE+Efeap32if6ytltSkh8fnokJka9XEtVt2ZVZWHYPHQG/Xy1PPHBeZ+p9G/15IzLZ
tsBw7oC3BGyoU5n5kwsirN4d90mYzBuLZBv98v93yZHk7cpdD5MYpGp2o9upfUGmcCNw20Y36gnB
2jXKb7DBybqw7zXuPnvExXwjsbNtsHGqVV3ruZWuHDAqsnAPQ3pRtVr24+JuuK/Fw0yAfBFfpF6G
OD/XhXpxxPiImvohiABh0+7WC67NigwvLle8XtGydM6jV38H5d9TMqk7qcQhGJLPjtrSh7d8xgTF
z+PqR7OWZeZE/p0izfegXx4LAbkoAYHyfZmwbzeFPBMQn6iiEpIp0PNN03oYCenvBPXcDYOyTePy
/3fmSglPwmDC6EX7cwj/WthP3zt7Q7If8r9v+/0XW3j3BccbWdl5yCbznj8FitxBQnTjx1tgG4mp
Dq90zL3Ic0o8BOTxwfcZPXgu7iSQBSkfaqcb0oK67UvXUL0jsagOUQx/HHXbnW6ZXGyCS8NCtBF4
B4CBab3mPq+S8M4ru3B/ffSP/TE2RY/BaFAnbkOd88xZBFIzEKjj4jXtlc/k3fVPWAKKifkfSEHK
cinKbFFlj5WB7iqZAau4PrrF310jXC0ROKEgy1xkUZM8QJdp3Jezf/Yq+Vgkw8Yi2WZgBC3Hg/lC
L6/MEpep3aJ5t8sVWm2uz+DjLUhMht9IQMOkcAJscFOmUn9WwbgLoFh4fXTbbzdiFR2neJ48rwCl
uOBpMfjfSdluvJx8nPfFJujfbdHq59QYew6ruymcfijEQDUy4HLi6dsQOo9xMoiNZfp4o2OTmnac
orIOkrHICgphmRFhdr80Vbt3Kt09TrRbb/Q3I1yB2d2Z66Arsnjxxl0I9BIUlNyvt+xGbPYD1HXU
FP4oigw961HqqH7djYO/lRV/bEmx2Q0ALQFw685YomEQX9xl/O7jPNJB+Hb9x9uGv5jYuzBbSMrb
oGmcc59DTSDwFH+kRUmfmE7ajfdj2ycMb07QPDJxVxeZoKCNJizTbHhCCXYjObAZrOHIEpmlr9wE
uT1f/xaOfCGV91cThke+Ts+l130i67QRMywzMfHzAM/QqfZ85zyAvS7VdQFOR/k4l/O365thmYqJ
nwfjKY2GpikyEs77yg3u81WjkY2w17gVd3UrTsVUbiRtH8cQZFD/3nh/9JYqb3x6LiOwllX6LvHo
hlfbhjaO7poUqpKriwtRN7+tIo+PAxrCbnoaw0Xz37+bs0RPdbnQcyw8sVMVjh/Nm2Ijstp22HCH
eGCQWVpG53whKUjq+HueNMfKXW+rIsYmWp6DBLhz1eScIdIXQwt2DV5Aeu4sGz/fEk9NetaFTXGy
ek5+lrRYd2A6dA80GeXehRoJGNW33qNtG2xcpxOQYXFHIR9fIt7dk0oy3BedLWS5bXTjdBvXuGDN
CC/jHXi+drhtzUdJm81iq2WPI2P8kntutzY9PXM87sV4l2zH+dyuW/SyFic2cXw6In4XyIEi+0ru
FNPpDK1o5UC2u9E71id3mvobkfXiq/99gIj/A+mr/J70Hj7V+8tDpedUl+55UD30J/LT6Dh/3RSW
TGxf6/ZV1y8kwbODKnZdnDy0C4Uehb+kvTceWemeVndr9y0mbLYtTPNSOLRc83MJC6gZe81ZyVPP
lw/5vFXqtayb2bsQoacaHZ5OcgbWaAefjFKwsp/IIo5lXr5EM2jlr6+cbTJGkAVIX7B5XPJzPLZH
UVR72a5vCUvOQke3FWXj2Ii2UrQDrVxCz7mKn7yqP/pTfmrF+vX6FCzeYrYzDMIpHR5VFMyGtdel
VbOSftfSkpXpqEmwYWIWnzdx7JROVVf6Hj2jcXPYybj7nchp6z5kG9xIQAiK+d4Y6+Sc+2UU7b2S
zHmqhJLfblsiIwPxuqAv5YQjqa4L3CK6Ir9bOWTKXa9vNk49m8UaEdfH/Yd1Q0TPqqEZLdihaYVI
2yB/uWQGrCc31RljU+F+Cdm66GbMz33rgccvF0GxHCAWIbckji3mZNK/VlQBl5XP9LwOUQu2jNo9
zgtKmnOho9P17bBstwlgj/18bALAl87FOH/uHPdtCcKNpMniz2bTzbTqeqlWRc+jYnd5HPyUSX6/
uj1aC270N5PlFXxCPC90R88MDNLEa/sUPSbphHixEZNsy3PZmXcZP8QEfUmUxA6UHd91qinOKvTI
Rh3Ttr+Xr74bnTSTqHVVIXy7l/YB4OFklTaMr3VK4rafNlJM2yFrBL2Stb3UaNM/J56KdmsQ31Oy
4BTyH0DIclxpfxeNWyeSbUpG+MgjD0TIiqD6SKqaPOrWTSA+Haq8fAjq2AtvXDkjiswOdFyLMUGg
rdXLJaKkDvde2mb9fJtbGCEEOZsTBzEMq0Bem3oMNDi93hTxtAQoEzofkJzPEoVaLBLfVXP85q/F
6yXJWqspK/lN9DQkNtlAk455Y9m1SEUu514KqtbIT0G8Fn+5vkg2uzL2mgdgRYkmpDr6/zi7kiY5
cSb6i4hgkQRcqaW3wm132+OxL4T92cMmBEIsgl//vfKpR9MqIjh2H1QolZlKSS/fc/mvrGeH6xVF
Enn8Usv5J22rO9ltiW9ZriFDE0ufVc3q8r6JUl+XzxJdaRMYip2uOC4e+eL1w3GtmrQCv2aJyhGv
xhv50ZLETBJ0pdeVxqqGDaf2Z5X5LKEFNpSlP2vX+XjbjpYkY2LGWRwPqouiMI16xYDtXO8o6dXx
9uCWCZgg8RgEpIG7dPA1yaCm7r92euSJx5Q89pS87vuRq4e8SWQEwncakIYoDeOCnoeqnaHQBJko
3Zf+nRKuv3HfZrGUyd2KbijfV2S8OsGISwUp5fRrdYj8dnsatuGNRAm6e1Bv512YQoamTIT4S8fd
xrunJS+akPEIOF6/cPowFVXTJXMgPy65f5F1t89PTcJWFkcuVC69MJ0L+gjmgicHKV604UvcqI39
3GYdI9xZWAx4RfKjdASk9HvQjt7HMluK823bW5KJ2WXCfBKvGjpraRmrT7Ub33VN9o/ftS/XmHZb
+qGc9c6JGMl9rSa/yzL8FCux02ZF85RX0FS7PQ/bQhsH5jkghV+AiDmVlPAOD1Ugr0sANaCvSlIo
l93+FctamHh6XuKmYsnGMK0Bgvq0Zp534A7OmvtGN8I5WrmEuOR0TUhRg24DnYx5V5xuD27Z/EzQ
/FrLscmiiqUxih4o+Hl3ld/+asRwRhPTSU1b/V2WhTDhW1Vb9D0LOwadQ3D0cwYmLRcNszGOAPsm
cv3hN0mPlsVUo0MTP1C5r+EgoN8X5T+XpTjMYXDX0nXdudhXJ3jzQ/UIpn8yMprW6GxJ43qoXlwp
2g3kv81ORlhTd/T9oW7DVDVVNSQQaYDkYOy2vxxKhnbnFPx/T2GMXKXRA0BTwp38eMXgnNFe6W64
lIVXIwyMiIbcTqGjWYbplIdPkKX9pxijA1iXP7Ueewl1kK518IWN0y+pu1+3V//9HqDQFGIfp9bP
lzWkaSfBzpeNLUmKUo3HNSTrAQpa5MmrZzyI54SfBJ+LDaezpEkTbM/9ogcfcIjo0VX4OvbQSKyX
VQ2Jjkb3wc3qX53y9GnF+80usYsgNCEpbVa7FRoYacq4qBQoFYFTZBmhW/xEFgc0gXKFm60+xbtz
KoJ1fCkG3/kJeWtoVIpoS/jXZrVrLnoTQWXuuXBuwlI8QQwn4LPu46F5Xkh4DmTYHkg2PHAe7tsB
/gOZG3JvmdaBppNAI5WmB5xRnvORfL7teJbUb8L9uVvm0ht8mrpqGU/UX4IHRefueHt0S7lo8n/X
9TqMbrVgsb/kS6nQLFUAkBc1n2i8r3c7NMFyE6TXZN0QmvKwHBIaheq8LtI71BEABbdnYbORkW7y
XnT95MGlZt0MZ9/zvXMM8oeNZGZzWCPblFNJfKeKkY8d53PW+mm++Hdt5u78eKOCGOOV53WBdK9Y
7SZdwWXicHdLkdLy8SY4rpdD0U3tStNcOe6x8EnwEM9zcxyCbNoIAIv1TYQclbpdSqYpMC64tnKU
1IcuX9wND7XUDyaCDYJRMdUup6kEmvPK+uYKR0DeFHIyuMUAwnLjFvHPgO88GJjsrouY+tarBX4o
cA9ewev7VYkveV7kSE3VZyfnd2W3oEtyZNCOUHcUmFIg6c7Q33ya+uIFsp8gu9vXhxOakP18pXgK
E9RPC104d47TNg88mmgiG6U/3Y4am2sYlUDo1+XgZ76fLkP3GxLLz9nUPmu5ixoZ+4gRlJUaWOdF
q5+6pJy/zSFXX3UzTT9vf7zN6YygBB4dzZHgOUt13jmHBtjeZJrlutPpjJgEy5jr0cYhKRvWAYD3
8GVoi99R34gkc/v/hcsWss4yDRPyFvRr1LizJGlQgngCvXWPTKz77hlMlJvj4yHPoQVNB6cpzug5
5PdxX2/pEVq8x+R8BQAt89B0jW0ci8AnXPXW8z+jEN93ra9rnM1HSuE+rKVp5jq/+6r6Vvv09fbQ
ti+//v9NdZAVuRf0HF/uR+0XfwEjn4cGvcnbeQ/3H/zXmhWiK0o/1YJ4h6IoyicRiy2ZZ5vHGFHL
s2IOK9L5KSjAxqTuyZDUPv992zR/gvOdJGhSvvpagACozLwUmO3pGLV4ESrro/L5AxmCo5b+oc7Y
eZ3ar8sUQvyJg/aRb1WelmLEBIZNk78Ca90SPG3yTz24lkEb9KsVJIkBqNu3mZvS7t2IozmkO4CY
I/GcgNB7PjBalsncBVtXAu+vEK7z/u1fNBo6yD5PJA3VIO6CXrinAJljY7d933tx0fPv0VcZ5r2K
ZwJsivcrKPnFCdf/4b795bYH2IY3Sue+bKMY199eio6r+ZvrYxX8sIy+CxJtMRTa7GOEdu9HrEfF
46el6x6ZqN0DR4xsmOd9H2ImJKwd5tLNchGk/SoeBBuTqvdwT4yOIsflu14joLnz7yVAR0/rAXXr
pS4gKriLfipc58sab72p2OxjRLg/zVWWyxmYYZxcTsMo5rt8HPgGLsI2urEtCxmX8UJglAis6kmj
xY+q6jYMYxvb2JRboANqPMt5uLmgvwGVe2lacr7tl7ahjR1Z+HPYoZHBx8X8Uh680vndjVtNTxaf
N6FrUd9PZTAvfhrMQh7LUqljT/rgrizkvodFZqLXnAacsrLOgzQOxMdKsu9TtUtPMGAmWK0LeqTq
YfbTVmmOR0WJRl7tjht2t8STqT6+oBmvjyPupzTKmy9dk4enxaHjhaCH94wHzH92La+JXLuK/S1V
O/qAWvbRg1CBl3TR5iHI4jwmzauWs+LN6iGpDRyURktwcOKh2rCQbXAjXEkAHcpKSmzIuFY7xePU
nTUTGxuybXAjWhe3b6fcxeAqb0H2RMaHSS9/7bO5Ea1FVzbgmxwQrXFJTlnsqoTm8b5bTBYZAYtz
ck7K8XpangLIQi70HzG1W6cji1eaQKhpiBu2Vr6bLqGMHoag/U6jeDyJRZYHt9x6S7PkBRMKlau8
zAuvc1MqAIcqgzMZyUkU9cbB3za8sdUWkAvsfMHddOyj+qAd3SdO6X7oK3LctcAm+mnufSk1zVZc
gxUNS+Z20U/DqLPP+4a/zutNHd0MJIvI7MI8Y0eqk5IqGBOAueJ9OcHEPQFQPHGx5i6uLopYHbuw
ost92TG9r82BmRSeIDEpgjHOlhRcwAAGDq4s+V3eiqy522UhZkSvICyac0+s6UT5/8ag+CF1uG8b
N0VqB6CtoUim1rRRMngED9l0GsEyuOE5Ntc0PlyChraodbymlRD85A/MPwTI0feFWMeNnyDwkv+e
NJjJPAoFc4AxFZwTupAl7h0DhsjdPMdck+97oxvZR0xxvITag9wTWrGwqVTeoW0XcdQzU/eR6+rD
yqgHkalIHuesgwp5X7OncfR73PbUIRr0aICLn31uYBwI3CYneemHawpwMChyhrmYHqumETtdwTgR
dOskS6jHrGntRZV3P9eKkAMDJcAWJNSyVCamAG9Rubu2WqcVmZCocH34BHHCXRrkATNxY7nfF2ri
yLIcHdTSJ99lF80blrecZ5mJGMs9jZ7RGjkE6rt4M811WpLwdMWMuLw4FC5RCYT3Hucwe81rNGlW
oE5wdh4EmZEgZ8cLuxAs7+lQsGk6dnGu3Q8V6/zpdNuxLGFqEjoDfQrBvQUx5Hj1Zciqe07Qi+Tv
PWuaFM7xsg5FGbdryuv1n4b5p1KTf1RENy6obJ9vBCl3V47e7QKfn8fyrP22P1d+ub76AO1uHAct
P2ECzsdsEl0HwYCUTGo9k05155H7DtBEy+/ba2AJDhNnDs1Jv5USv5DJgZ9qB3CPGq2SGw5s+36j
RnCbuoslaVbwnDjDuYp7kpBeTIcGfdwbJrLUUiZx7Dw1ra94rVPHH/VRrxwCTj49jO0IbMbWEctm
pev83tQKS1CUTVs0Oq21qg8qKL37AU/PG5WUbfTr/9+M7jp9k7mao1PBb1OJkD9qooYN+9gGv24x
bwbnPjD3ao3m1HeK/NMwx+0d3lS2rnNsoxs7rSNcYGo4W1LZa+fnGojsK1Nqq062jW6U+C2NSOM7
0ZIGeRgcsMj9IZZyC11vG92IX6fipBWenFJ0b3pnp+EMzBHell9aXN9kJM1Bp+6LYsCictlHpx4U
nJ8CgL2/KRZBhHdX9JoIsywK5m7COSXlJFRJe0XxM9lsQC0s9jF5SfOhUK1W+Zi2ld99bKkuUgTz
FrWDbXQjpAIycwZ54iGNoL92Br+6vvcavYWxsFn/+qtvvH6GWggAL0ylkgUPtVgvIB05Oku9YRpL
0jFVwRVY+Ya1JSpVdfZrLrvPVJCHgCiIUW41DNp+wogs0uhwynDGSscKryoF+TT3C7oCnPMwuxsn
FNtPGOHlTCv6S/xBpW43PbXh8qH0q0M3sIdabvYzv49lYMQIskX0FUVDIqYx8eWsZC1OPiv8h8mL
yCWqJU3cqvS+VW6zj8yDmU8vDhQiocix8jSouuJcDEN0t3bllp6TxWb/gbJNHg7VBWwWrJGX1F2F
qC6AZ5B8iE5g3Wo2ds7rDvnOCcBU0ubx0Ol1CPrUb6voHm2KNAHBqrxbAtYn181N5FtwE0usmBC3
hbV52YLsNIXgxW/ojqQcQ7ds2KjvbRa7/v9NKAai9lQbEpkumrxmmZ8nrVJosY3r720oTrsSoUlQ
NtRTDEkvBCTUX7qknJwayiOgmLo9us1CRjZpQYeVOc6ExcAtjTPkTzxfoyTW5VZzpyUZmgRlXrDw
MGrw+SHE7D4EsYc6PifLxjn+elB7z5eMVBKo2tH5MPcp0ENfaj4/taJ6RgvHXcmqM2Cs57FtwTU4
fLptLdtkjLQSBrxdY+gppCKq/wdkC1CMYbdz0zaBbKHqR6YmJlMAypx7VKr5HWnw/rnr0028WuB4
ecb8UqZ+5f5QS74kGol+5+DGQVd3uFG8XrWm3ZCVFzDrsyoJayJ/3P52i5Oa9GpLodFFOmuZBsoH
UVWRs7o++3EEmYMggsrsRj1pcSYTLwZpA7KsUdylbQQH7ZfYPYRAYBxLZxBpvfbx2efRenTzUAG6
FkfHfbO7zvpNFkG3cFtHOAqleh6a41KTfzTacwKQf94e35KlTCSZO48VWvqGLl1Fl0AY5Rwu3a8g
4xcIzGwUDZa4MJFkYUshviRIi58gJx+C6llTfL399ba1NyJ8gSImiD3qLnXn6BV4rxdwvP0sZbgB
LrJ9uRHRPdhVF4hSdemcd990VMqEOGSrkdb27UaF0AXKgRyI7tLRmf1T0dU6YYAenMHSvK9Mpuar
6lC6k4znoEkBeaYJXQBUk2Gw9eBpmYCJUatpm/05S6Srw9xzo/jHusnpScvl267VNRFqdaX5yB2v
RQdtAAEW1Z281kXrkty5e5qY2a5bIp+WoCNtaRnfD0PQPOQ0+rzv6439H0WLAvUVbdI4ds5arUdn
5C+Nm+9qsmEm7s2HIFiVhatIKxZ9R5NXnsi5fLn96ZakYKLYatZkwNUsbUoi/zPl7Kkk5dPoL8Mh
q+qNzdlSIJvksy3gxHjy0ShXXbDmQkjM/YpHS3IMQzTwgcpKJAD9jn/xxav2pVIT2RbrkbjcZzxl
ObpznbnwE2fIaKLdZWuXtk3KSBhF1C6Z8GOR4pr8Pg/0S7iu36iTf15KeR5kecTp78vtNbLkJlPv
3K989KtHAU9VqbwTJA08zGbZkvaxxLYJcMszX1eKLzx1ZH1xW3ShhflD4OUbW4LFTibGba3WKOtH
DK9xX3AIM72mSjX+GX3H/aFkBcj1GWUfsn7nZbsJewMj0xJAEx7XTMT53Id+lQSxs3GNZbPV9f9v
tmgXwrle7uUiBfCzTvBo8Rg28nEFTfdGAWX7gasLvPkBintoDRYgbEOMqU+OUupBZi69MFVt4Y0t
3mTSk1VRteZZVLZpEPflUcVj8FBqd923j5rwtC6f1jkaKpE26/SaD95fA/j1d4WBCT4rWnfFxUDd
pNpvynRpp+xU6UBvWN7Sz8pM3FlVDxpq7apLy4p/heTUZVTF/7K1fSai/lFfH2zwtlxJAAhqCgrH
+a/bs3p/xamJRYvKIHQWgIdxz1K2j8ug4p8TOBmeFeBdG1N7f8WpCUibQafjTjRDNy6wY19jNsF3
OUopf6OwfP8gT03BcrfPfSDeojadWzyTO2Xxmjf9Y+nXYJ/0LnySxcYPvb9ZUZOrzOEgMfcb/NCk
gTAPeX9eXP8IqOhfUGDfCkGbtYwQjEIXnF80btO+zJwEdxFlMqmtFjXbDIJ/x3fdT53ycZuW1kvW
J5AHW6APRtCVKMbuqMaJ7ioZqCkxPvhhoEpH8nSFWpR84pAS7c6B28i9PmVsfz3gb9PSCZ5y7t6F
A3RGpuzL7Yiw2ciolmcV+XXQziKVIAFN+oV+4HSFgkxdPA/RVhu5ZZVNRFk7T67qWuyp1BezOjie
h1cPZ66Gz7cnYRvfOAk3I6/RA4oKRKt5Ooz1ooAzHrZEQW2jXyPxzTYBt0EzzeLztJ46eddWQ3sf
qk0CS9vo14V5MzopHRo3gxJpkclSgyyias5TC2XBjTC2pDwTSkZV686rnEQaR0OcsEGRUwCw5r3H
y9/7rH+d2dsZ5NTj6EBsUq/lP1ngOYlP8y0xM5t5jBgeyFWZI8PgYmmdBwqt1yPxhmoDoWkzjv/v
T4czxnqAxmiqS9GdUI/xO9Az9pc8E8uG/S0BFhmx20Aqt5mV16S0Gx48oNY0yX4qHR+Jbj7fXgDb
LIwYHuJ5KR2cE9OJ5b+bcTl663SvHLlRZVh2HBNdpqoOak/gwU0zZzyi0+TSMvRB0vFY9vP/soF9
2jULE17mDTnLc901gCrjkUvG99etH1QnG0ttcSRTJXyUjlrzZW5ScE13eM9tlqVOYt5ukTNYrGSC
DwqVc0brtUwdNCbeoaN4PXkjVA9C7Raf29GpH2OKVvLbtrJMxnw1gJB06aCJIsczaUyTwGkeszLe
RzxITZzc1ExZj2dekebgkn8aeVvcxRnZWVaYJGFTJFaGlwjkasiolz56UXvve1TJQzw1Gy8EFuuY
SDk54Qw3Lh0SdjyLI71W80LQ/LTL9iZMTguOFsgaE+C4XD/GrAtPNShSNmoJSyyb+tZjGUswbY7Y
KnX1IZj0qfaLH3E//Nj38UY2ynNZDLmYedo2T80Cir4Gj00bmc4SASYhWClWN2yzrk7bkhycIjgW
VXguphxbDZ4HoGW6awomLdi4jBXKRq9KhSxUwmWrE08N59uDW7K1SQjm+DEZ63Cu0rYDORFV8sK5
PtLF+ZJ7665zLTURXuE662FcvTIdefdAKbkDveDdAMzD7SlYvN/EeOHqpexUOJdpU4Zjl/isnPix
iojYwonabHR13Tf7fQxaY5EtY5nmvDmKBurWonXLwzoRcVyXcB9MkJpoK5pVS15Ctjn1oKpz4F7J
jj2ede/2WcnY+YeMR6AazstU0OUB8KH+5NYh2Tm4EWWLmnWnGpanNJueOzreZ2qV+1K/SUnqAe+b
ER7kwKJCrU+AG+PQLXILI21JPyZArA4nJib0c6ZZwO+0491rv8MdVfG6y+omOiwc+Rj6ACACQUe/
ZKr/0ATi79tD2778mpXeeGUG5iIcWMBQx+fovl/IQxhMjz53/nd7eAvJBjVxYT1bobyVyzydvOV7
LVSysjyh6ke3fHFkkACwcRgLsMPjv7d/0TYhI8y6QMsuax3nglbh49yoh4B2h3wRG1WdJU2Y9Gi+
M7t6ijB8q7sqUdB+TCrH3epdtI0e/Hs1ZAUYLqtKREAh3FexzP191pdbNbVtdCN48XQ+tqUfOxfq
io8l0Wk2RqfbVrdsYibjWS7QWZJr37k41MsPXaTic1NXn6lT6MSPZ3XMx2yj4LXNwijb/XHOm6Er
8rQhbvY8hE0L4HopNupdS5Y2UcqLE87e0tI8LUO8r3lC/0268Fclp6M3sl36ktTEpBUlQq4BMDz1
mKhavG1H5HWAQtCaFOsq9+1nJiYNiN4p8sbZueTzOs7HAjtBdozIEG4YyrIMJizNc6BfBBvBmfIQ
wPeoAT/cmH++7U6WIDaJzzw9eblWo3Opq/x8DWJV5B/DcdyodC3eavKeFVlLgU/BIqu2HRMXAiRJ
7PC/xzU7uWEGOABIRfalIxOiRgLFBtyWY98Jx/4ZcifF3VyuzplO45aUrm0ljLBm2QjZ5UE5F6E9
lUSV0gBEbXEY2FbC2JMLEk+lU0jnstYFRBmHR173d60r9xV1Ji4ti4egaqYqvlw16DXLnpu5+rBW
y75sbcK33HnRbBLYOIm7PAYh+6eJ+y1kqSVTmHgt39eqZLJwLgs6QgCdf4RkXJEQOTwNkdjIdRbr
m3RkI/pHZ5rP2aWum4c6Z3e0WM8LeoVvh5nFc0y4lirCYJjyAJvZOuIhG41q907QbsG1bKNf//+m
tIBUZSNxKRFfZJ/3R53FfSJpsTX6n2f3/8KpqAnWIhxe6YMKGsjM6AxtjSOb6hOP77PRTfpWJlP2
yYvqZOnWJJ6+R8H4GJP8mIXPfvRpqX+w7FyCz32fIY0QDOJO4lZHxJcoW74ORfYxCNj320PbXMAI
QDIMZaZdml2qoh0eoyYeQKZQDPeDKLaOhjZPNnZUDtJBlteIcY/OLg6HXdBl5NlhgnuvAMlA6KO6
6sfvmo+J7epIoTwZBNmFa/HgzM7DWqk00lvv+BZzmbxguQyyam3i7LKG/KwKfoho8w3Q/n9uf/37
sCtqoru6EI2bUPrKLoKB7qZqyvF+xFabLDONzyGQmydcKFaHRkTuAS91W1czf/BP7zi7CYGYKFGR
oCq7aFKCk/elX/7OpvKYBfPZmZwj9C4OBYVWte6OGqV0A14yyu9qfW7AidYvqVt8DxiI7tanPBvP
6/CiwMg5FseZTMfblrFEuwlIU7rrqSQsu3jSvYOmx+uMSnwjvCwOarKXlYyDZWjqowtbl89BnPeJ
doApJ/PX6nodeXsCNs8x0hVvIraW2ZpdwOzxMlXRBzG4l3reAuy9jzGgJuwsm3BHwmMVXYa6B6PB
9FRp9ZyDkW2q0NlcBMEJwrU/b0/FthZGOorasHU9Z4wvWZVlD0W1rn/PU6437tpsq2FkJNZMamxk
gRCD7okUOQ5y9aVsgr8zrTc2JttPGBlpXgEjrh0WXdpofJij4kmWDT3ngj3OkK7dl4lMwBh1cWFY
F2t0AevnKe/kcuS5y49elG1xvlnWwUSM5W05OAXI7C+TCw6Iqo/LZND05fYi247WJlyMrgOYxtwh
u0S5+7dXuOJSONk/0LvrD24XZ0cgT+V9KYlAWwrpH4c83oLjWHz5P2xquKPRYedml8mfvnj+Rzq/
QqkQnbfiowP0j+zdjZi0GfAaq29KCPTmk74okW6XIVYHnRX9YQlwc3zbgpaINzFf6NrxJWgWsTwC
SK85Are9v7LiHsQsW0jmP/vOe4nbCEXaaAZ+BBRBg6igdNgn86oP/pzW7l1ORDKH9SkuUh1ec3UZ
vwbBT8CmDlkwHbrmmcgi6df4gDIz8aX7CHJsT2JhG3nkwSdnfu6D6NiKb8rb0r374zzvfa8R3KoL
R1BDURTk7edF4kn1w/UzJ8ZPo0TLwMzvPQpa++LrsqiXsGd3uFfDcSP/UIEp8fp98ZZ7Xy303pcY
OSCvvBKyFU58CaL6AZ8SZu2RrJ84MjIhX9HNcMaO5uXrkTZhEjpbMuh/xJDf+V0TazYWuq+XBitW
g0Ma3TjADnirPNaYH9fnsPCSAd2NcsyStTzFeXD0+hpad+ys2rSU+kMp6KHBroQ/48U51d6LW29c
1v3Z7t/7tmtAvomHLocoobN68WXmr8vSHrweXSiIvHZdj5y1Cfb8qj4L4d1dKwManCWUNpd44zRi
iUYTtRY6vRjJfC3oRdAkYxDXSRFWW7Fucz2zYyiqvVXIao0BJPvRLj8K1zt49Y9M3bHgPNDuIrsX
MWXJJH4PUcqL+tgtqP3FAV4HAc6Nu5k/7L/vmdhIOY4n8wCiLNdSHs8LrpfgA2LwmYj5et33tfXK
x7D+0DRgd+yHU7OCIVqfe/p3DPJ3mH/JLjhtYO29+m90AiRr9kvLMxrsjusU3V3LiasTiRWioeTq
ItuOa1ud6//f+Ea5BEqjKSYElVd7H3e1OlRRsYUOtw1uXEyqqAKVZZmzS0bL53GZzn4+7svCJhpP
FyVrGS3YRQ/dnMRN+MEbVYruko3xbZ9uZLTOKzzoMVTsUqu/gIt4riEWenv/sI1sZKhGgb41rEp2
4eU4JbHPHlwiPt4e+/0tlpiQuyZefS9aOnYJhjsdhQkrwoNEf2/2XQYT7rWd877fMTKKzrxGuB6s
T4f4uzvK8QhuqA+c89R1/SxhM3tER3eX3P619y1GTBQeb6Ar2C8Nu7CychBAIXjhBtAo7Bv9Wk2+
iYCx4RoCLxQFHUj0+amsVwHttLofu12uRMwGhsxXDehwgvBSDVDecTI8zsYRdGdvf/77RS8xCeHm
ToDB2lvYxevm/+kM5HO6+xpgg+vybGO1bfY3wli0sWSeH9OLQyp5HgmJjqpgwfH2BK4p8r+pk5iA
vrqoWuXlOb3IibzySLy64EADUGvjUGAb3ghkaM23Rc18irNGfHCc4d7LyGOs143N1WYbI5qdEY+w
1CH4+laXx0JCnCuqo32thcTE8sVxzppIlfj4if2eojhPSLBP65qYtHArrz25TMBllqRzkiiWFW6H
hq1jksUtTWY47gd9yyf4TOnkUj2ApzzKj+BDXNADA2jOh7lzw617NMsSmzxxAeQ82RxzetFeglP+
2iegXLztnJblNQF9LB9bWnEM7TI2J+404BJh4fs836SGy5ScXCfO/Avv2staTs8eb+5yuqUYbTOL
EbZl6bdDv4zkokZ2XOLxtcHPeNlW+4PNNNcK/E3ejMplZKKLgos7CZo4QqTBULGdpjGiFtYu3VEE
/qUrx6OvxlO2kjPpm43hbd9uRO3Q0U7RbvEv08pOa08eCnDn3/YYi9X/A+AjJd5V4iK40A7N3lXQ
RIdm7ZrTCqbc0+2fsHy9Cd6TeLfkA3H8SyO7h9VTj9tJwfb1xsN+W81AfUB0E34yPAEE/RL7a0Lm
4u72l7//hEZMtJuHTTzW0+Jd1LL8VdPiSRBy4p68n6P85HCyUY7bDHSd3RvXdGnZdZ3nLRfSLeSg
S7c41L7rbWyHtklcf/XN6E7Q+Q5hhXtZsvaTAEQzW6oUlyhHuo4Pot1X4RIT+qakDDgZ1xXhO61P
DpQrIffe58eOOVvgQ0tnCDEBcJTrtRg7f714y3IoC+8YFeHDH9WufqgPzBEfO7976bPhjpHslTrh
Rp1qWyAjvPu+F2UeyfVSeFX5GQo9i59kDShdjrf9zDa+Ed8r7n5Rhy36slTxK9pr7yQbNnzLsvom
Ii7zGwBbZzpfWiVPoiUPdSb+it2sTJy8bQ/huHdbM+FxbozXIWCY50schMchUii9OvYLiMUtjjBL
sJvYuCFc1hqEwrDS2MxovIuf4255xj3AxknHNv61NngTKCsH0guqtPoCjBzQNG5bX8a6U/dB4fP7
XQtt0pyB2mGM8eyu8X4wEByb++moebHF4GVxIxNm7LgO97vFnS+sDesvniZUJAzaV7vAFsQE3YHm
UEKMRs2XIXbUgwuy5ycmg33MecQkgIzXkRSEdjANROtZ5dxdNbBuW922sEb4QjGw5S2F1QOnhXid
ZId28X4G4bivZjdhd5K3FTT+uL6wPH5ePOfjoNZDM+itgtGyribwrvJH2UMaTF+myb8+6EKYYGE4
vO6yjom7a9zYi7o6mi4sEse+7J9FnYHosdqAodg+/pqY3kTVJIM465pxuhQu7lTRTYQWkHxUG+WL
pW43kXdMjGogndtfNFXnwnNTb9R46liei0LuepvGQ/C/J+ATyia+anWpxiE/6M69z8PST/LM23hq
slno+v9/WYgM2l+c/kKcNj+QPPrkVMV6ur26tsGNqlqGpIEIW6su9Tj+dDySo8sXt2b7Bjdqaiee
XJJTDC7F9KP1hyZxwNd5e2xL0JpgO153tURqVBdR4ya4ktiwhhWpX2y9Arz/yk1MbVFOFnQ+ZblC
VIXugVThgSny4mXxx9JtLyRszhWAHAl39olik/+g7rRo8n7CjOI1LM9e0Dj3aNjcoj6yLLSJt9N1
C7Ya6Gr9n7MraZIUZ5Z/6GEmJEBwhdwqqb27qpcL1ss0m4TYEfz65zmnGn1NYpanGStrE6mQIiRF
eLjfd6R79hz7l+2PL9eXYiVNZ6LsFlTXZo3O0vtEjrtA16fBdXak6Y4MzsYI+hHarT6BFX82AXdI
zeGU92V7T9rivkrdwwB6orEavkGy7sv12awZyvBnZN/bErwu7T3l2YNVjE8NCB2vD72yZ03I3eAm
WQ2YJn59psFtocEv31oOhDRLh2zc5td+veHPAiLkTQ2N5/vCdsUnWufidCmY3ObQptSoLjwl3NSq
74fZfk0rfeqt6dt126z9cPMQJlAkFyqt7wFtGPZ51oEJAn6w8cPXLG/eoJe6QSUL9ZOuzb5r6IyG
NtGfA5VtuMDKvjSbqngSBNUy5+o+4Clwaod20HtPJyfcufY32cdE8SHWlCjJ6ureQY3jvrbLLia2
vI0/1jFxfPW0XBqPp/o+84Mk5PW8F431nY1btDErq2ti+MqsdEGg7lT3guhyP2SLc0z5WN5ofcNl
k0mA2l/T5n6q+zBn6Nty7/mcx0tzm1exy7Q+HMHV6NAC5ZkKWdcM7R6zJzvv5NpeupVUX6m4OSaQ
j5cBVILtHl8ABYrw0R6QHGbwKvfz1zFgoVOeXeuddL+aioLwpT3aUBxR+bHO3QhMC6FPqr3oAEHW
d202RdiBjJHQG9II/8iR2a7XP/B/VloAPfcKuzhb5dgVz2LGGU9duRTM4+KetxZ+HZehBxeoocC3
4borL9R/LfbB9sm8CHuxAnkPTMdBNcnBsfSBus2dvagItLq3Zb5NMrcLL3eT90qicjiw09C5O5Es
wcb+WQkPJt7PnfOAJn0vEfhxwxqUd1dM/PvsJd98Um7FuBVDmag/hGa/VkOBGQzyH2YXz7O1FBBC
y2PhMRBJAFy/sSQrXOCOiQAcdQ0VBN5V95Z+JMQ985qGevp3s0n33Qn0fqpemKdQIR1DpJpvNOPF
vB+2AtB1flDosrqfU4nyrl2k3gGym0X/T6Ptqf4F/sCtNpGVFTPRPUWQoB4I+noQiIyfeZW8BIo/
tjZoF53gxkKgSRfFoXlUZ27qxX0P5rq2A616kUJ97/qBseKYJlqylzmI2r1hjgGfRq5lUs6+U94J
FP23PWtN5FDrgmms4zaLJ5d/qz3IAiTzvVv1tyXVTGqoggx1BvIeFluWt3c0efLGfKs/auU4+jeB
+GEj2Uvqe17l07htm2av/aU8BNiuG5ZfcUSTBmpkHSIWBAhj6Cqhian52eZWBBqcfTeQ95bpnzct
sInRKSovqZjyaJzXyYzm+inmTtfsCraVt/h3s/+llmlCTskAWcImx7G3eHl4OTSArOFZWIL2mjV+
BB61ib1TVhxHxz7mJA2LuQhbnFBCzSHZEtdZ2cgmHWJGeTHb0FK+7yxrnxTBV7dod+OS/brJjCYm
VTqLbuwimONSnkXDXlu97NmotkAjK5vhX4TVh62WM39kSWnNcdf659KRap8P6GHwhP3moukGXZiZ
fVsulxpX6ACykeNgF0vck0M5i3vonR362Qpn8tNOnX9uM5dxkx6cpEGtrFxirx69I6sgCAGBPnFI
qSpv9PzLi/yDyYgCzcU8yyWGqEkTaTGJY8edYuOyuOb7l1fsh9G9KbFwx+3n2E1rJ54EWPrmjA4b
aYm10S/b4MPoqDb5fi1dEE8h3X0OytoORb7Mu+vGX3lpmxxtvs/xZGk6Gvs92jZUDsaIgB2Z1fyg
HT0VSjwU6W2t2o4JdFsg1ZoMc6JjUfD+C/cC8tyNVH/JdA2CmW6WLT1en9WKzUzMG7WWSWaipYj0
088yFeeOLe+3DX2JKR+WI51aVSzCorFqpzZU9sQOS0FuxNqY8qTBODtQkWM0blgGklDSQAaTyq16
+soVxOR/8ydWgrqw13E66SiZ/V900b8Hqz0SJxg2jqqV2Grizqp88ZYh5TTuk+kMQPtDN9lRnzsb
l+q14Y2IJAfG3SUJaJxq5wRqs4d8lg/psoX5WLOQEYuCueGgbfe8WAzB56lPDliBvRMU4N30twBJ
f9+czMSgjbLmECGZeGxn7Bmd3J/cmW/Eir9bh5l0bzWrRFtUgYY3V/xpIdrCLRCyLYDRubMjNi7r
a18xIpJnzzYwZg68y22+gb/1NXP7N8unh+setjb8ZW0+eJjSpQ8W3sSLl44/1X0+hGgs3TlVero+
/t/XmJlwMwvCDDYDaUGMsuHLyIJjuyRfqeudEtncdCIwE3OWcWXVjlpoXCqbAsJI/2TiNjoHFrD/
mgdSr1AkqWodk+kSsbOO71qc0xtru9L+AKmH/w5PRJV6eYKLLBiXf/R+o8OxGT/ng3VqUh5prz7l
EIEcGTvZAb3pwgQC+P9+E9y2wBhCzTJ2wQ9ycJRFzjLxOyga6WFj0dc2leHYRU0Zq5RGYG2rT1NH
vhPX/cYFvynXyEwcWiogmGB1A40HPcZ2P53mZdk4y1a2qwlDaxbXm4N5pDGoegHJnph6zHrJAfrR
WUQ09u11t1ixkAlIC3oNoLONRahnYH2S0usgH03tg8+ZtfGJtakYnt1AhrcrvUrHIIUB869bWDsf
t5s9aWu1qzp/3DiDViKsCUqzu1yC46yZ4z6znRBIiimsCJjibzPU5asf4hMYTguqslzH0puKOPNo
e2KQR73Q/TkbXri2FoaP9w7vxZQpFhOSPQ7TeK413QWJ93rbDAwfD1qi6OxZU+yOJDgH2TyeqFsV
sd0lW9RFazMwXFqO0IKEmuUUo23UPYu2y3YQlgrO3Gnd3fVZ/L2cxkwRUztwaifwChZ74ijHNvIS
sud+EZXkVxlYEe+OSFpe/9TKhvofzNrEwY3dSbzoqnEInZHn6OgO2o20x9ro/n83FNIqXtPNmEie
QqqM8MaKSsuXG799xem4cVqzxsX1xcFKkGFUu463DTqdhzYOVKB3ivRbV9eVFTeha3ycMiaQbEL8
SPuD8ArnHbzoyyubh3YjfqwZ6vLpD55H+lagC8O143KYnSJsQKv5faGe3njt/psm+9/sBDOp2oKG
LqKZuB3T6lHa5WkCXomKL7NSe9H2USrpXpL3sWr2LdpWGp+CFqIO0zwIS771SFqbo+H6An3HXVM5
djyjBPoJTLpB5Hj51uVhdYqG64/UyVqWY/iEvRD9q5Ig7HNeZWpHo+r3fvbQcjw75ij1RYi58tm9
NGDVN3IeM1NZtM3dGvxxk44zycQrWdDsA/bj8W7iLLE3AvSaCY2zns8D4WgpmGJp1fOnCiCKf2SW
yfebYoGJb5shaDyXrYPg6Y6vVmH94EF+2/XdBLQ1Xja5dYWTpZr8iI3OcanGGDFh6+S6BJS/7G8T
z1YEk9NAuW2M/UA9u0RWYT8A3kvoEy58PwY25CF6Hm8qTUM79L/O6nIU5jQQDzHwIDSUrqd2aDu0
dl7dNrcdkya4zXacegDZ0hj37YWixct+Tm117Hz2dn2p1+x12WAf4g0TPGE9kVMcZOI4OIdF8Rj/
ab0+9G3FwnRLDm1lx5pAN5cmtbYae4yDAfyWumyTHQDXW5Qqa6MbPl8QDgggSYfY9ZIyrlEjGsik
b3vqmFrHrYYoj8D1Jy7yTt350Lr94uDg38LMrCBwmQl1050ArVMNWaeOWvLRhm7cvY1XboQLHuTc
0B32VjdChCg1FxFJpyoNF7uXseV5wYZXrpjPBMNZvTUnroddYA3+SS8qDQN2Iz0CM7FwHcCTZVV5
YzzmnRuCbggdrrm6s8H9e30Prxz/rnH818oV3MqnMc7psGeSPBELrZbCPetB38RZxUxI3AgPlOXU
DHHAtdhLRQRAa3rr0F+5V5hoODkoIck4THFFOGCIQVEcWWeLO57p22CszGSfg2DIBAHyZkJcpN3e
kgMEzf0q2YhSK1HENU50lYxF3/fDGEsiHmvevwDoG0uWQx+BPRZ5cBck+ZYe6tpqG64+dEOgBBQC
YyHsCW3WQQFpQoc/9Nrzd1r3/saSry2Kcb0H6j4D9UXaxdAGf0Qbyp+6nE/SDr5c37RrLmec4JWd
Fl5TwisU59mhbtUQTdvqgyujm7C4HmQ/SZ+gf8NyZvVI62o8lb3Lb7ukmrC4IADslIsF9+BKgZdR
Z9Nu6XWxv8kyJjIu0yoB3QFi+YxtnIWguYWCtd10W/H2Ehb+ckUw4XCX24eX9MUYe476KaWWYevZ
Rwn5ai+xf6es/HXbPC4b68PR6jsl9UAVMsV4nthR17rTzk3cP7cNfln4D4MTBaijPWEJgsKh0K2s
vMhxmbcRUde2j+HPdjlSqwlwHoxJV90FliRx10xbcLsVzzIBcdPAbN6N5YQL+oFybznkC9RyGr/7
cd02a+MbnhuUQYmscA7XAnMNaNXAA5g+8oXcuPsNz4VjDVVZwPQKSuf7jo5OVDqJdZvpTVCcU+Ug
siOsj7k/iWgc6xDNJluNaSvrauLhpDuUFsjGhthBPSpG8/y8sxI13WYYEw/nOk6Wp33exwUyGYcO
RYBjLtwtt105Y0w0XJVWRDeL38eNrqp9nowyapf8ycmSPKqATgzbjnvRYrGtD67liU2Su2VkeI1z
ouN85As74g4I5uVcFS9Za1tHD72Vu8Kq+ntoo4/tLkPxb9dObEs7e2UXm/A5PqiqBuS4j2nRn1o2
3jWtepr5beBLZmLnhlk64qI5FCsbhNItF6dZ+q9tTp8st75xQxhHdQ7eduLSDBczpH8eUW3V3/Qw
1m83ubmJcUOHIq0XdC/HjhhJBCkbvcPfmtDyWbLxzF5bA8PV6eRCtY2SNpaogVpOf9au/8yK6raU
uolwy0E2QEmPdHruLexQ2JM4OIBk7a/bZ8XZTWgb8VFXFxxVFBVU45+ho/JXWwVbbHxro19O1w8H
kB/0A5oT8JBH0/jwa+rq5Y7KZqvBZeWSZ3LCBQRMyX4LVevUzqOibn8WvPuUz8V3EEJu+ffaDC6L
/mEGGeDHFooLuOBVDbp0qX7KrPm2nW/Cb1ThIFfY4whqAPxQoceqMRx6bv+8vrQrVxgTflN66NOs
Az7FfeXwEFrpEMUUrgo7Qb9w7swnd1QbmdsVFzChOFUBtOyQdF3szofE0tClEt2PViTktluSib/h
WZCNckCiWVrqS+UFD03uuhvuu7bChvsyCJBI6s8qHvK5C7vUvWtKupFJXTmO/ssBR/+PyZm2teep
eKxLO2SgUqIEbTT/l/WXBurGVeBLtPvI9qAX4oot6MHKjExeuKTyiFuCCDOuSg6NXoU2YNklWzrT
K9vK5IULSCDBEz8PKO8xFqKe6x+rubT3XLbkxH1LvupbGRuYCRZlczAqGyJD8dzZyZPIrfZEewfE
kk25xf64Zi3DwzVxhtEK7AHJs3YoQ5flw09UU5oNL1wb/vL3DwHEcTt/kpJ08dhPPnAyFsQfkrmK
rvv4Sgg0kaKeJ62xVEsb0yCYvdBSRRuXyWAdmZ+hvuE53sYptLbq9L/TsJRVDYufTrGdlzUSTs40
HbNxZNESTGpnBWr50lyK5NentWY043IOXYwai9LZ50pNdJcNhEW1Gr9fH3xtKobDt+jlbPQy2mfK
HyFsvROcPV0o8NjoffdRsrn+lZWQaGJIJ+GgIuriK2Ovw4SX30H9qVx/42W3lg408WpeyzzohWH4
2rmIHmShlu4xnwZUY8aQif6+ufDknLJ0vEM68vqUVlbFxK1V8zKOilNkZ5cp70MGeva4KfkW8efa
8Jc9/sFT5jz3Uu54TexUtZRR0/pUgxctGTbWfcVXiOHopUVroiWy/kqmByRMfw+EhlDrPolKvdxm
IcPZM9nalZN2cEcZWMsh0IUeoiQFs+RtjmEi13gp5DBhGWLo+T4Von/3ki1l+TXzGB5eUqTFqrkb
Y8vWD6VWS1Qt7VeWAqVQpp+u22fNKUy/bhZorzo9Ci+TvXfn+l66QQSM620ZalO/dHLBFlEFKLW4
rvWCa+eL0Fu16b8HDUTT/25OWWUJeuha5INo8rvO+odcIL66+i7VMi5Evr9uoL/7ADWBa6NNU8+F
LE1cBepTp1/yLNkI4GsjXyb2wbuEmFAA9DP7LAP5lCYaOfDgprhAA8NxE5tpUc2pfQa7HqqlnXta
PLnRor3yvgZ52H9/dxl0S+YkGLxIhIY0XPZ5GvCGq1kY+FM4dPnBsmokzvShFOnGdXbNVoYbe3Y7
E0hklfFAtAi7xg8OBZV6d32N/+5o1ASuLSkvmK3yy+hkD8G4XUeCf5acPPs0ua0Ng5roNTYQq054
QM6QXPsUONYbH8qNO+1lx/9vZpSaILVceVMF+i/QxRZ18pgxJBVl1fyoqrzZzY3Md5OoNOJrwY9i
GOaNr64tiXFoo/xYqYUn5Cy64gQiiR3I+d+ur8fK0CZmrSs7r4DOoX1ObO9zz0Q8MChmXx/77wGP
mqC1wtKz64H698wK/dPrg3slq4e5TbYUfVYWwwSrWUntpVUKs8jeflFt/QQKxEcixwjOsislRPBK
fUwzxTf27sq9g5oUagghQ1VRTKiHHNtC5HNSt2lokeC4ILHsVO6XSfBnR5ZRtugjdfhtMcaEsrWQ
My+axCVn7Vg/sn4+DnNwvL5Ga+t/+fuHyBhAyEz6JYZ2CqdFP6gNQd954+G6tv7sv2Or1hlxQXPI
uUQHweKyV5pbX7yk3sAWrJxKvnlmsxqqGj4j59EpDq1uEdjTU5flR5WoB6geP1+30NosjGM7nyiY
21rMogaFqpulsV8MyKS6G7NYWwDDt9uRWRxE4uQcLNnOycidKrcYPv7+AKcmYA3QDjoKGwaqyDv6
fodsDtX8VqgiTOoMynUby7wyA5NoDaIQVoPrPrZQW75btv+nmaYfN9nehK3RGWTBbQ7jZKgjXKDH
GemiqfT214df++XG2Z3OQ+Y6dSvjfrSgD0k9e79kXbG7bfTLhvrgWguI3aahLOhZ1iQLeRpkkbDT
YWP0lW1pwtSyjE6MIBl9Dobkm0fLV6b7o+J64za5EltNXrXBbybNRuydXj1w+Tj2nwCBiLLkC15y
Wf7LKflGAFrxYpNcTaos6MYJu8drvLs6cM9z0J8HEfwgxP7k++I2LzYhZ4FVlyTwBhVTNxjR322V
+76Zgj2x7C26xDV3MzxZoBmFWNLGTMTxAkO10yaG6VSRhxDE0fWwlSBYWXoTfOb7S16ocinjABz1
aIz0v/ljd6onfdtxYyLQipx6iZVKPK8TKLGCUPUHK1DYue4Vaz/+sg8+eEVVABbkj1YR0y60k6+A
bOnu2/WhV+6WJtiMUwVxGo2hp7o7M7Txu2jJaqwJdAYbm3UlYJhYM9f30JLQDMu5A/Pxzu5UcVcu
Pts4CtZMc/nqB9Noi5aJawdFPA7FQ0fFnwUE2yFBBeG6fdZ+vXEe985S8jwpqrilUmbhLFLRhSkI
6N5vG984kAV6UaaSdCKuRWedSgY9bm9Mt8QD1lbXOId1WnaB25UqLor6O9Atb6xwn9FF9ai5vqkm
QU2YmbDArih1taBhF6RhMx1JSHNnf5N1TATZ0qgRzwK5nHmy7BtdvPggzttwqpUgagLIGl+SFlj+
Kvbt5E24JJa9VWEC/mObuZ+JkLdFURNHRjrfV5D1o2fwbPKflVN2Z7ctOA1JgWzobXYyDmVILyGq
2a2I2wpEgtAV04eaB1uaeys+YALJtLBIa6ccPiDVvaLqj5Td19t+uOG+6CfqQFUYqNiFegGItjSP
aDdtYK3Wfrfhuz4ohB1/YRUgFc5vpypPNCc3Dm24bQv1k8TWQxVPSw2WxVJMR9DqbBG0rritSajG
e7fQGq/iuNKd+h6oC1DGGlD3DkXgWVC2hNRFcKOLGScwywbQc8JMZ5TjdgJU4yFE4rdKZSvR2QSM
zSyfXWcCG68/QLGiBy8F5DlK/Pf67lkb/nKr+BD8i8WBDo+tUIlzED1D8Dg6BWQ/G1QT87BBlOYb
23TtQ8YBzKGZNFR1p2JA1sXJb4NslyXu/K2g/dbD//Kb/5IlMfFjSZeXRdPBVJ78HYDLHO0EIzko
QDXTbgydYYu8cyXsmVKmeT+OfZDiO0xWd/hIWx286asnrIcs/X19WVb8zuRWCyCQtMwWWry8qX52
3ezFt9ytqL22EoZPq9K1ASq2yhhl0RPN7Cj36NcluPG4N0FkJbeoAKQ/i3u3GkHqX3h7KIupw3XD
rPi1YxzHkmpe1ZCCQB9/3j10eux3HtgMQ89d/nRJvpUvXLOR6dI+cYMkC/ILxucbh0QS771jvdxG
JUlNLFlCNJMCfHBxWU9/JpyVi+3cdtsykWT1CMFpK8/zGOvwzC1ShlzqrRTnivVNIJkscuUk9ZDH
9qz/UWN759PhiDPisQYV1/UFXtn5JposcwqbW3KyznWRI/Ex5PbOrvVWO8LKuprIsbSX1pwuPUZ3
5VtdtXvOhr0jtjp91+xzmdSHaJqLzClThbd3RtP0aayLQ+4mYV/32T2b6w0XWLOQ4b+dNQsv88cs
Tkf2PlQNAHZtv3XcrA1unMpDol2HO3UaVzTTO6vKHmjaLBv3xTXzGM4LehUn9QAyPVu8faUTlRHp
eRcmVR5lk78FxVhbY8N3KzZ5aIH30njRuUCaFOrPiiZ+iAa7TzftURMetvS1v2i42bntc0D/3MQ+
gT/kto4AasLDZgV86ZDZ/hk0//KhWJLhZEEtYnf9t6+sgUl2JrPZaQq8Hs+to0dcJlwWFnW9hLzv
ICsquv31z6wsgokTq1RrlxPITc/21L7Xi/uls5edBjvQxlZaG//y9w+eNqe8s7k3+3gSawimudYc
Bngdh025xT+0kooykWJdCx4dSJb7ZyL8gz+iHRPAoq+CWQtUC+fPJZBkkfSw/Inaomlbm5Th2X5v
i8YnYOSgTnvX0O4N8jVyJ9zlNuEsamLGfPDSgPQ98c59R9ixFwtomxjb0o9f+/mGeze1bZU6I965
gDAakvpzeUB/g/g8ggr1y/VttRKeqOHbbFkaRjLBz8p1U/d9tNHi8OyV0t7qsFyZw7+9qx/2lSJQ
36wg1XVuQNPoRKLNkl89Kmwsaglgv7ftXmJYqnAau0wBFTx3avmdlcIJ1TjN4VirX9fttDINsypv
NQqUU05Lz3C5fbEM59zrjkqJjQrxyjL8F2Nn/x94YGllJZ57dqbka2OpT8hJbdxfVn65CaSzLQ46
UVy/zjr1UwDP2uMCjFOUesEWfmvtC8ZLpPIDzXmj3TP63MV+5uCUDIcxrd6nHJmLm+xvYuh66uY6
14N7rty5PEOLB48Sq/VPc1ImG4b6+xrYJjqCWWlZeAJ3jTFf2BmBqsIWDZbotglcvvrBD8AFbjtj
U7rnpmP+C+168Zyr3t0XVdu+XP/E3ydATRwdasAgBVga9zwFfrBru7F5ahautmA7K69Bk3GR2EvZ
FxP0hZk/jfwTOub94c1DDV31SRn8brkHofmK1e1nN0FD1ufbJmV4dtWXlcibZDlPtvZ3FJp/SGcn
y8aa/3sH+MsT1yRjZO3Y5iCjxaQKawhp7Z/9Kv+ZlO15ZF4VOonfR9X8IxVLGpIyeQN4s4mIKn5A
+P1xntIk9Fm3d2QfagySIigkfvHG+/6994IvWZr8AP1wGaaSqTPP2v6km6EIccupcMYmW+FvZeVN
nF42d0VTBbV37nQipzsxQ+Pkzmk5v01ihv4PUq9LG3BAc/sMVjw0wlXuMBwKn6YbqLa1329EECAs
7DQfbAdLKyXwxSqv89Dhovt5fROtRCiTQq4l4+yNZeOctYTEsBq7Ki7mvtu7Dsk2PrE2hcunP/i3
nTVztvTSOeOxbkPcdvJOFjinN8Lf2uiXv38YfVYeIzNuFudqQU9Q2CooHqeTT9+u28dGIFi5npmo
vAWqNSJHNvJM2qw7LqDkBhjJ+YUF2ZPS8Q/YWH8IGe9UwHH/7xowOZfpu1Ds62LLl6Asv3bc/ZnZ
yTer1cXOy5rzUnl3eRKIyAWBWTD25NEJ/PuWFH0UDHYa1QwIOlVnzw7Jv2lgcCNA6v4puJeiRQcu
BYmhOsxRMrYL/U9ru7uyq6HlXH1Vev7k2bhkN8R55zV0L1SiHyYBFI9jIVL470OWvFRtnQKnXL9V
HXjBhNpXonsDM/YLSf18fxmHM36sE7LLl3KX2cNLPdc/LJfXkXT5DwnmjJLUZx9pBSexj+hAODVd
+znrnfPA3SYMyHBoc7QsqQQZmWxXuvWRe1lUoWcaLYqx45AglF7OwsvvztxlObAJIPmhtXmYErAm
gcDhfspB/5RDs5eWT8PgnXO0lpRJcV9S9ylpZie0guqYl+x+EG6YFMt59Px94i57f0rvMq89Z+18
VpTcoYv3HbXLULTD4yU3V1jOmx69HzLpHgcnf5yc+hk58yRa0uWZlOkpr6YsCnL5C4C0w8W8RWWL
vdP4b5AxLsKFlsXeRVdbJ/VTAO+J0px+c8CuOnfLQZdO7I/Otxq00a4/vUo6fgWO9qH3XR5OKYHA
erKMOyXrHxdLj8X0nLMO7wmRf+4c9YmIdg/KuZMDwnQwKY9hN5VQhvCTg1LNkyTksWjn34HvP2Sl
M+zHlv4ea3HHQIAsePA+Ng1IzfIDIPR7yN1HEEb+7efpQaUWYNb4o0ys2F5q1CZFEqbDmIXLXIIj
J28/sQpNe8tiP1qF/YZrkBeibfV3k000VD79NvJMPhHe39t2B1kbRt9IUFh7m+NlnQ4gTC0yzzuM
OXtpqvzZnnO5oyl1T6Ok1h6d1OOuqO0cwCVaPwO/5oRMEbTqtTVPjzgB8ojXU/+ZFeJOtlX7mnUg
IUB71xNko5+bphZn0Vfl0UcZYt8nS4I1rr75OfeOFnh2o8qxoMo0i5DI4rsrev8gfLGrdH/QA915
tvyUFnoOi6amkarZ70AW+2Amz4WXvIpE/eOA/jvy6dSFM+TBS5wQQMgerbLoj8lssXBIqxNZJhXO
JaqurSIxG0eIWMkIaf48cgKr+o6H/1vWQpnCDpLjbPF3tMR/oZAIOPJCHqdpAKsCJKSINbx3ojlO
vpOHdC5eC/Q07ZY26CPs2/uB0u/zhe+Dl/csLyI76PalWMg+R7NS1ATklIBfNKzL/NgAnLcTDnS1
Zq+8l72LREdquSG1bb1z/Tp76jL7tZbJzxTeGw5efwapXhmlRSpDu/fO+G1fkeSRTUgngp8pRyjA
XRiJi+qZ9P0jXQq607z+XZP8EzpekzAv2AR4UP5UDkyFeT+VGHbxQj7T5NwUWuyKjoA6pC6PBO02
fd/8nJtljqjrz9EsoPutu5neSURKJEqmP5eNN/r6E/oNXpN0OqshRTwrvM/oU7V2ywAxiIb/qZKs
B6KHhFXnOqHr0zN6Pb+6TRJrGbxzpH6LRL1ZqtyDCGKH0CHCUtfdrgRUqnYriDBNr2i+uqAJxt/4
5//k7hREpElrkM017ReINfEQr20ZVrxHqFj8ABKfw4sgWVz32t+7yj3Z6HEDLxagkE4hv3vQNNj1
ZX1U0LALmeUdWosdJsjWMp4gWqAlaJIn6J7ezUkrwrQDsd0yt0NYA3sQzRkwM8jglad2cR8me4Zu
h1cU54wxGvV8OAd9AJJjH6yldtTWVRcWTr2zluqlWtR3LudPEEQ5EdYi3QRh9wptAj6NmhS3Wr/3
wILSJ6fKl1+HJDtx3r8i9SJCPMkj5qRtWOaLewpo8w/p+iVE84rep5eQz6fzCEGsVA67pkp16Kdj
/+BC/8PPquZpyYOYQXvQc8cLtBXlv8B+SDQLdg11hrAqyQ/Klu+jD5kuMUHSvAokPNj+ik5dfcRF
sjyh2R5UkX7mQCp6fOq9miAyBC9c5w9d0JydgZx0ITLIAA77VDSvuShflCiCo+y4H3nZIiKZ+0eB
ZtXWEiDgmvaeDeLPmT+xBPk3T3Rj5PvlD846FQ2lgCoEG9ydVS//z9GVdMfJa8FfxDkSCAFbhp7c
tttz4g0nTvwhhCQQAgT8+ld+mywyON2g4d6qulX/0AnrfNrWS9rv51hy7H+DSQck8MzFaIKwnLmY
zt02Ns+6RupDrHEntIOvGltXdNnOKazhb9xFpeMbe2bdno8UXiDNvsiPuYaHfksNMt/x4kgSPTRZ
8gaDigdkfzYHV1NZRc20F1JZeu7r+K8PiMyF68AdTfGSp/H03m57nRO7ZuUQIRGi5xos4jL/InYO
cyFwjm3dMBbRuoMyY913GHSujAndToyx5qyilRdUOijJ0u4UQaxTIWiGlg650+WGMe/jhrCVAoK8
x3SCbzAKBGy9vQjD6H5zTRnPjhcbCAKZWVtCYfwFkekZO+8SADPoloT/JfPKKq/3+qanRRzpsPSn
0FP1YJbIfix8sdfG2L7C5CZWqyRB3o1keKsJH8qUJy0Shje5550BJJ7DAHsHq9INWeFJAq/EsIZz
Ui/nB7hYN/nSMZxZOm7j0uHHd1U4eKcxEC+bxxFzEodhQm4HlZEzher08u6xn8p6TKnCMaF7i3Jc
ispn0r6JNEEFisDOMmrDCVa9U1/NgdSXmNn9w29KHkI0U4UQUHY0TAY87yKNY60ful7nfmXsW9YN
z/fExOXQJxuiKEj3VEs3P+kspKaao8a8sB2RRGbIptugFsyUBkgk/McclR984N2GsRq1nbd2xuAT
EYTVZSYM8bg+2/Zp7dfjFCXTCblQpoiph3+xZB2EGpStldrE+N4YqFtiJf2pHsL6O4Dh+ndbw4sO
Q5mif9jtOve5aFlSNq7ZI+TO2aXOu97y7YdqnY4+juw1SwNZuUxOuQuWqRItjw9iMPQwoWK9wIFf
Vsle1/cdwpAqivbjCP9b84ctLHj0GXMP2aDkAxFxVGF+dq9EQp+RzJvmQyOi30yl4Q2NHBJWlhpl
Knbbk9pCn+XeEvXqUZ8WtJ7Fj7Nk+K5GFB9jD5o5TqO94vWeYnw79NfNyvZrzoQr1NL+ocvwNDb9
H9ZSvHeBYAA0FajY1u0Low/+oBSPjo3vXlJYEOSAatUHBozUgeztVgzp2JVSL6JBJv1IHz18b47s
h7HC8Qdghm0cxG3dvESJ9UW7RaK7U6GJmmJbE5LvC9kQRZ49yqZvy0htqInXmR+QYs3OARU6X8QW
vrdq4lcDO98iHO13tIfnOazFbWQxUu1c8jJvwxcf1uwO0sOwQDG/oUpf+X8wctN5g3IMeVZe5Bae
A7n0NRadwQgm3hW5j7Y+yAfb2sNUO/Ue0XW8jJjpvhuyKERzbh+DkE15z7b5DOVTmNvaZ76MmjrG
9tX9BePx6j9R7xae7Zs4WJjDI46gPeNz1fm4Lfo9qrfsphaTFjgYWQE7UX2EXVB0D4ua5UPRiTZV
m0BWmM8/FAESE5NDgnVf7GnLc9AtMo+dwRWT1m3p6rEpMFiBTaTcjNCDDMdsOE+fbsR4IQz3V9ju
CV02Sa8/uyz5m7pkLXy/Qc6WRlj7O2Nnvq2P27bFrwzrC55bTmI0vldHsC5PQze9EjFNOdnD5h1W
IriUmu4LKxL2RmGsLmEXPCRmr6tpScaSNR2SVkKhGWzHJgbplqOniLmtUPXYXpyJYTzax1Fh8SEh
YnWk4GQ1dypeJDqubiqVtUm5TWosYwuXAUVZUnQIZoWPFZNFGKFOX9eUn0K9fDFM9B9pPd42B0y0
U31YDWR+ReG1fGxSxsgpSpLDlKiHOUZtP7SjLGOtTAUP4uac8vCtE9Ed6tIB585QFybx9o828ReR
roNpJgYxmyH9ja8YPCzjuB2tW5/R/7pcEIKJliV86lnYPTAgaMepE/57wrxlZWf2uey47puF+Nd0
tUPJBxhwAiRRZSRW/0z3OirDBG6y+mfxd5FI8n2YIkz98KVwJlyLNR2B/uDe768pUpXrUpM2e6hh
YXAkwn3WRtlcOdYVkx4YWjs62DyW8EdBYdgXAVY+BFWhKOfasu+kHofj3qKmXiVKMzvq6WAC355o
UMuDhpFx6XQWH9gqUxyUIauQFQnNyxZ+BbyH81Pvp6tqx7ZcBY/xZLrvGax9bhFp1e3YuUk4v0hw
pegxpubku06dvV58yYb4V2z0iN1GCXJpLFpCU+JP3JViEukUNuqtqXvMuod0SZJjvOzx14S2/jps
S/80c/DcNOv4IRRRcI5bA7u8QIgKVdw30T80Udbs5dwzcd48/SuDgVY64FOp5RJf+tX9MlDagPKn
DwvWwp0GRZb3uu8OcK+QWEnJmPt4/zNsKS3rFoeSqtv2wNFAl9xjwi4EAfKk4vEnXLGOK9w3TaFr
AgDEL8ERk878Gk9hltd7sN8MrsSyC+Xyn+w6+yixZB9cAK/PfKgtvSJrAUd1HH9o1/dwfI3Qg5s1
OtJ1+DVPbrrD6JW4KjrOnzryIyC7PnsOJvzMiY9f3Pe2mPskzQnO4dykfv2d8rr+xUnSFxbi4MpH
4rkXoS7R8b/3wzrkaw9koO+2Td1mp5pfVKQsOrgGiQMG3Uatmzaf4mmhf4SJWgvPFRTPwViF04ID
w2ar5v8F2T5qYA6pD/7iz2T71A/ajy4no+PziVmdkeu+bTj04yXOqmHhPJ+aaP61BcN4P2Pi6B4o
MCpUI7vkGoK7eKSY3b6PFEZIq2zmw4Uij+sx4TALP6hsojjNUNVOUDpiMJryYkmQghORJfhvWEz3
MKP9elmnmYynLFi7+rgTuc25p57la9SifvXTjmY9ZuOhHef6ESkLjOVpItAr4IYNQCyOC6n6Okx/
x3Ftx2tGVPiNeQB/oO22fqlsxc/yPzGmlNQwBop0Pw/5PkbTYe68R3U7q/OEr1oXLpwRZ0J75G2m
KS/b1QO0gFqtcEGK7QkOsxLb3pfomQ3ObwwaI4cIAHzoYbcBduq4inQ47ZusL8E46mfOaWZxSgoE
pCGe2Ou8bvn4JjK+fSI9a4El4UCAK5BEjhgGSNZ7CxvbAsNwvBjmoItLMrWBgEZBdg/YyzRBxtoE
H8i+3r8J+sITbRr9GwMQmN9IUsTLnAI1TWVn0qliKB1VuQzIlURjsqoHvWTDpQklSfOOs2C6azIk
4paxYOM3afu/JHLNgWXbfxuCFM5t0G/PqRj4chgTF/ybkzFE0bXJBtB2u69/GeXpo8V84pintm8/
9i1l+bzP6l2iC783cqy73Le4stY9E+epbtrC+SXO2xYOdAxKg7KGIfB94nx/xN6CoViXNBhnIxAM
rbq+X3m/wmMnnDOEcKH0bQDelF2DFqIhG/qnJJjDYsXDLDBlxcoJ9lii5HhJlx2j8reFRjA2Sowo
TWhogWCF+YhyzuFDRP3RT8AU5bBgOs8riUI7s3AjRgeormASAYkEXb8UU9PRz2wU6iwJRFMaMUhp
EaBOfu6XLHtOY2qOKvT9AaEHmBtos+HIek5zkprtZx6iu2MJbT+7bswKuCmgkfe1Wp43taU5iI72
Dl08qgpoFiqaJQgF2ob1H6Kto+esq5f7bTPBQwbg4B4HRQTUaBvuuKn7YmiH5TTjPMxnyP6fRODU
xZI0OMyb6Ezpx6aLHuGBCaeTRj9ETmz/SBiYamrS8KgtXZ8ywtJT2oe/BidM0Xq5HPnauksXLUAb
GmBUoxjayxq2/ur7Wl1QCbknB5vekodBk49i6d/CflHPjY3M2e0Y21ReT8cxC6JHdAS+JMnYf+oB
RdDgZvjcjPMt3gCQtR0bi9lp+ldHaVTQHdc7wuxN3mOY7oFrOHXWIwsqpFzOQGxFlv+YJB7svvvD
Eo+4MjRC15UCUtfyNigpXfaiRaUN1GcfgUMkbdXRxFeynT8QrNs9RvvojmHjgtLw6J9bMtwcgQcb
IwIVH6ZWhFcTZ9zmgGN/lsYUXkXY/ufXieSYhNuLYA3EeQjXFMgfSpsHWSNwTovGVyaufxONBDy2
BDTnfJOPlPn+DsELf9Gx9nnERVKRnzkrTJu8w8+++6SIZgLZ2PQvOC/cU9sKcVumcLjUyR58KD6x
75Qm9NbA+hVMPY6+0Dn/S7UKRzJqnAO4GI3+rs4esl31ZbdaNKJZ0Bdkh5nKrJh/iWUaV5GfYEre
rOMn2YX4aPwWXNUWb3dhCnxSbCbObTbijAMHkOuZffejNUcyo+lhziJwIdUhjE0ZOdo9CGGq2vsv
tH0Ame1URzRPaC9OdhoBVbasPkHyFBwd6ZeyRqF5aLH0gVzSd96u2f02R096EIgJjOE38TgjHj4P
6sagZVWqQAlDchLGO07ZFYm+sl4LiIOWMzpwW5iQ/nKTRsqk7T66XaKJHrX4jQJzKvQw2zsLK9u7
EdLtCmsTQ9ATc3dNIBBDF8QCG4XtqA08uQ0Zp4e9C+eDaUSLG7y3uP8ByF/DZZ8rXPPx2xbIDHf9
Gp4bpCYejCcL/gr67T3UrxFb7bGhVpasDVwBax9yJb1BsCLcHdcHF60x7krJypVN/GcVxoBEUZAM
MB7Ml7nPctLY9aBXQM98sjNCXGtfhbVsbwEs5E0u90D8XpYZlxGfRbVHTQasyQyA7hVnB7h++4L3
MWCUPnElbTTXwBJD8TkMnfiLFgSJNMmSNQW6RV8tEu14GAnccgZJIKGlLerGVvwb62C+RS14Ebet
8wE6ZvEYLZC0olzizyBi0m/SYHkPeGNIlYr7C7K4lj8oAPjRJGq9tEnEHZgXs36FRA8v2zT6d+uj
BrYhgybnRBqwHh7I94AhqNdh9KyEG0FyyKzunsMZMXg4xVH09ijQT/hGoqqBRt0Pjem/CRi2fENN
82HYbN9kStOb5wYgiFoXVdZLDO9PIdVprnfyO2k9vtbSbRRsQgYHqYpnrUFQ5KAfoxlHR06b3b8F
ter+WyQspVibTS9dIyBuYyPySoHz5RNJwtfFTe19hDTjj1E0rnLp+v8r2sn68CPMec3iSV1b0Mgn
02Qhar4ReYFI9MOD2DFzYoPYlMPkm66MA5Zd/ISrYEp08rHIbjs2EbdHYuvoNuiIn71MO4nAtFTc
ZV0L9ELMtDYYqZOLKdsopq/Yzf64plFgSsvlvB1YkuKG3+L59PMDQUtoLJN6Gp9pJ3BS+IYeQTO0
Nx2L/jLOWpczgtAh2uzObRZNd57v6wGa8vhbOkseBoqgRrmt/j/NoPtr+2DxEJmDdTi3NACONtec
XbN+XIrEGn9maoQYRjs18iJK++S5T/5udN0eVB2nRdrhkLVuhjd9Z2SZ6BB+EI7daZs9Rto5kGMY
ozTwLEe41HGd2J1D4qIK1Es7iynvAHADCH6IWP2q6+4w9cklmVkPAHN8tdnW50DGcCkxQMO4ouZu
bYq4aT5DFOQoMveCpvHvLiEHkbBX2DEVZgk+MmxzVF7t2fPgwlCFAePHcCS4LJccMFFy2YeZ/HSG
hc7Qc+P8aAgo0WmpS9XO19HV9xzXLYK6p9KqhlUKdEDBatikzBT7cCwbO7wrhBTCihjtNBoRKZe/
YxT9GhXH+CL8pwkptm76mKQ993a8T2hX+EUesN5KptbznAYvbY+Zroh2xz0kKJxotUn0q+1yyQw4
NJ6ef6DitbNfwWB8HnXj7yCrT8501WjXS2L0bd3FwSz2XHv56FjAi9A4EMfBL0iCr0vCL7UenmUm
H0PfWcCHEDev5AOA2H91qx9TFvzXjBsKK4FSaHSA4aHFKAyd0vOc+PsEJiV3vA+jyibzHw1awc0a
Lrnx/pj29RmF8Znh6J+9fs724LpnTaWdfrdRepmz5EXPPMNaUn9kAHo0jd7roCt4rB6WmjdlFon9
CAAbs2exKbo9Tgoo1FQucMLmlAf3PSaTc6r5keByHWP25uvm7HzzH2MmN+NSkRhEWBSAyInH9dhm
8dGPyVV1gzj2vr2mafonbKevBDvxhAJ9zBE88RDB4Ai1fKHtdLZ834A0c9SvsNCANgTRkiLy5dwg
0AE5Ev8aGxqwr+g44VwjQZPsb8PeDCeUdHXpJP6hG4LrxM2TGMQhG9MvZAvo73HXfxL8cgzW/itJ
XbnE0efYj9efReAwEJRiEGLa4Vm+9A+BBTeUtf1/JmInnFp/g/VnWAVW8n1GKvyX1YRNVAtUUBgE
SUGEpIceCgSRrScjfUmFfN7mrPKhqVg8lDMl5U9usUFcatjRstvR1lDUTKCqYGmtQKwyhn3agG0O
pvou8u5TRPLBJU10g223AUWL2o/g5FRoE+YMsc+wNUNJn/51Iz0pPIS2QyO7i/M8D6VtI3idyKiv
aEqyA+J7Ngis7QDxqn7veXPjHTguD68EtKa+PvZT/xvjjTUe3fqKaw2ZeRZZGiSJ54I48zIMLjjG
oR9Kkm4TznDqzvOkCOhw9YwESF5hc5+pmusDZ66tsgg3VxMPLwCi26JLOMJx5jgEhoN1hAdmLthh
c57YPirqdtvKeSE3PN6fAfL0z7asT4lbD2sfXpuWoFznAeh7ZEI2UUngS5hDBHiWgpHKxTU8VKOX
PmXfcBu7h91Ki3U4wBrcw1WzPiV1Is54YQS0HuDDpgWG34R1ny+OgAvv+/g4xc2tl+kljNiLa6Zb
GocIiVw/yE6vrE1Lh6IWkJ6Y4WNFgLTqNP4Dzbctd9wGX/hG1zZc71e/VWEyHN0+PWy1AybUhEER
jO03S9DdcPNNnf3T4vEBpKf6CD2VK3rgcPkg+mMGrrDlw9di6mdSpxwkWHhvFvdINy5O2tv/hi0L
S7n2YFw1wWE6PpN0PDvNr9i0UzEA92oAfGTDPe9mcU3X/kl2M4CC2UxnusCRcHf1EWisPc7BDO8N
LGIADu97BPc3Te8oQVZClALVnUCZbijjRzt9mxXmmxv9o6KwIjrFZUgbUywOhN2QQkNHW3InTF/p
zl0X2nSvfl1c6XFO+R9BbmJfOJZx3aivKSUQb4bhfWc4aiH/DCXKgYbBE2PqLjP29zyo+9Q0Z6Sd
8GM4poDe624okW6FmCA2XMRsrrA50o97gnz0KC0wczWUSxCSfJHkvNaI5sGV0wJE9HkNLjKPx6GI
Yu2qZkBRBeDXbJiBUaBcNUTQiCvftunYzeZXG9ZfvAckOCJNLbawKgMwjHEvZHYbFpWt3t4FKAzg
UFW80hmMEZpSP+IcIjg97up5eOv2HZV8T8rUKJn71N8GBOLObr3XpD77yN1A2OL+31Mcq3hgqse8
Q7/6pQLZ+5g2+mUa1M326kX4XcD5a+L5Ggo0qVJ/99Oylagf7xLnWMVbTfPV6pe900HuYaN4RAGa
3FTCQOY5U63ICM6ZAgckIVLL20GMBU62u3pqK1BvMC7j4fJ7xPzdCWQwrJ9FpRfILtB1536KVdG2
+wttd1AazRPiqX97sgUFEoEPqab3TebPcKQ7QeAIPwx3FD8fVWX0ExUNSon2ZWtRDowckN4asKvM
wkPcLfbitwbihhbUXxfj5pR7/JQOthzr4bdmCbwN8bYsNEhFE8uuGFVz0wmbzmM2PiY7Arghsyl6
xX90/gR2eDg58V1+HrW7i5LtyTbqA7lVcw6biDf4AgfYrDVI2ACJxRYS3wIQvz6HS5ciNi3l94kw
04lk0Z6vWdjAKlKaIm3gDrXB7z/OvpegPmBONK6Qo/3ezstrMPQHU+80b4MFpYVa/gUi+ZVkgEvH
vgUkrGPgSxiqrma2ZSj87V+C0ecCb+Nd8TUFPAKC16/8X500RdNNh0iBp2FZhS7rvrHjU9BqVNW6
f60z3DY06f4mCfThWcb6fJ8DtLvtNdtRRaE0VkWnzV+abc+2wQFhtq8hY08zDT67BTqGKH1ONyRb
M7k9CN2OIAUm0OZwEUXZ3p8gJDxOTbOWmBfG1Jna/8vE9APPnaGbPPJlfhDLlhRZOJ8T7IlYwXx0
IHIvlPD/AgUnP9NFn0xrUyRyWW98tf8FOmjgTtpnJx+NQb6gBJRGPwHhGXOgwj9j1W98GR4YFn6d
eVvJlMB5IZg+1g2UEZuit7nDFlFYQ3m9UHLKcMmXlCRPOwnAvJMXkOLHbJDvncRcaifEQ5gQtM08
/hOjMOvG8BkRbF9ZR98Uzq1oSd/4urwoMl5wlOLyS4HHLWw4IAb439SSe9Evz1EdA0mDjGj0yWNo
AZ4jsQadUI8it7MorIbAvG2KhH/sFCNDagvDKhvtG8/oT9NMk5dJjz9WBjYs0k03NzI3W7kjULVU
8Dr62gja4Y40EIqZBkQ9QOKXHZqwas1SctYilZd4jQ8pvF3zwERjQQMell50CHuaVF05m9wiaJgL
jOqAZ7PsQ0M0eB8Be8w54GJ0Bx1wclRQKWrxuVxW/CDdcWRe4VNTeGAxhBGjnxO5WHzyzCjiG3EX
hPC4A1Xy2qVQru0JH5/QQUETG8dZ2VkT/d4FVClZ64ffK4TBr9C1dBHwumAFfWowAiOGffgHYZn+
ALBVVwkc6KqG969dnf7e8emKnTD/CIiiK1dnh0sX4qR2rYYqy84Yfu8byAQ2AimJx0Xc0vWZAvy5
mQBfoq/lW6yXh8WmwY2PqNx6LF9QIq6AAL0+IFUxPS0NFRXSclQJcVFy6XDjsMPCkJ+moOotIG0J
nkkDuBH5LRn2TNbnZPHDAbjKUCiAE8grRywgKlj+0mg7Xma48Rz5mGyX0Wj/jFRzU6Dw2QrkW/hX
JIjt10T2+ztK3MehAWAQ6RlHegZCHtYNwbFHl/fKA9bcrOlumSLvvbXN1SLWBzzT1D3CWivFANGc
gHzziNHWzYBma2Rfflqfe82QqJ6gqqOWzQVmWjsEItYC2mj6X9SOBmzEAsSEDHDMFagDkphA37Go
L+LtdW93jx5sAb6lguHco2K/j2tEUEj05SfDEyA3Vk1Q4CD4GmxScKTwnceZFDzXFsQXsI2rrdkT
xlz/jeu2Po1tZg9imcgT2Wf0HxAaVCaKzUEScFU6Rk0EG4nmNkLFfUZYfP2ZemleKTFQlMV9c1TG
2VM/IVKVTJhmQtk0V63DZAjcJ9kx3TlcuCSdIeMCP2Rkb48KNuh5nIBsbZ2EkodOy7MxbAf54yYQ
IyyWt8bwsMu13+cDDLcIQMnM4uVKsv6qo33CkwH7j/lmW8G4ffnENcJwjan3WMNSXW3oLNFWvdQI
2MvlKi0Gk7S8gpJ6sCYkdxZuklfjHF6SjWBDCEw6uA90XV9UzXyJYVQA7omgB4pApYMzW3TqMvHW
q+lfM1latgOEAHYPF6ho6vEAsLbL1dRN6GVsiy4KxeeUQXG2JGiXahf+TZMuysM4emVkAuoQh/Lk
UhuXUPrX59o1DvAyUMUsC1W5GjqUkK91z90SjLkxuy3oNneFncFSgqje7rvE6dsQgbSSG5QRSmQ/
8Ut4LC5a2mLT4Af7VT33dQOV1zpsJ1qH8sLCmeEiAoyXr9ARicK1E5RU4zgGMP6uR6hvJvzGOXQm
e8I896Ov6+1R/qzl3eoHdOgQG64U1Dbz74Ef3zLaIot5Z/zMRXbXyeEszW70GUtl/UpDiU8/wLH3
s29s/EnaacjKJFnZVtgYVHgOLj92VW/B2cFiFSAaHI+H3HBGoPEOkzgpoYGBSiDYiJIAHbceH99w
6O+hsOSy1LHGNBpkcZDBemS+qyNQszgusLdk/BhgahY6gnj7UXCmdfLEDO5/iCamvx2HKgkPDPkq
Je4IN0GxvjuXK0ZnZHGbuWkwY9vyNN+VEqIYRo5nsI1j+2nj2ToQtt0UncFshJcIlc5aZYzMCFYY
tAVwHUpQ75KtSQRZFrwV0CZmsIuGWSf9Fe2L+pxV5GZoKcSUgIt1bD21yH98X1f3c+nDeFaegH6G
wTWNGfR++CcqwPfv0a9R1SRfoDbjYhnjDDlrDI+lyuBa0DyFdEXN17UdBAfTPAhUV0E0s1PSJcAy
cEqAmsQrQ3sYM95FZ0BNzdNGSXAb0n5EcT+OfKicWtSFRx0GCBcQC28JHuZ6RfaCSvM0xfrNZzTf
Og+EmUk5RxEV91AfpQ+xQTZDPs+keR5FRu983AH9j7etb4taxupXo5R5J1DY8JwOU4+/uw7DcAsx
CfkVBzNuTYqpV0BStd4Y2hIoxorOzBLx7mEaZLgUU0ghIhu4SzADNy6CRowZQITNqiOcUARm7BLP
B1xZ3WaLaPCQ3IHuQJfJ+AJOitrmkbBphDrSc/2mEupuMIOFUtO3cvyQK7DuiwgC6OkcqTukf5ld
RMBi8ZDK2Pn4e+uafSizMdz+mR4kVG4EtS9uGxPI+ZhB9tli0JGh/cZFTScjSTGICJBvuy6pKGHm
pBkKGbg3FBxoCA53EibyiuIbSBTj3v1uEoVjHtzQDqXJhm18EGGAW1ZGsUA7DXvOd73TEViVlFtw
CTAua9BkikAUHBOmuuhnxjXwEK5gdqUXiCZYBkVcxAD3349cRNgslgDChsCZunJmIZ4HhOqob9m0
pe4EswLZHEYU7zb3fGbIA1DJz9DIGII6SrMAzYBcZEzLTHuIGnqf5CT2B5/RbAbmBJ6smtMUIHod
o3koYuRx+mpMGieLWPrlt1109DlBCp9dfoaSbMGwvr828LQCNakk2TOLdfhuZiX/AfmEuK7dMnAV
LfTNKOrSH11qTzy6o8h4A6hESXYytWK6RA8L5Q5rJ/26wcgsAve30Bmtz6gIGKEVfAjv9+mIUjR2
+U8EH2KbxL7/RUCxjKpk5skvQLzxVNlIYPUwL/kxAZ3zYwxBkB4FOMHvB6zS9k2naYRBiFQuL1mP
GTooQgFwgzxNg2MH+u6xR4yvLGApnWylws33Z6eSiUJYvKIqVUGX4dgb4odhXOftjKYWj8+oH5F4
vc7y4vDdYaEix1mBDqZQcEAys7+6EAD9cYMzGLhdYlddyMydYC1B1IkmNgR9S3ccTIgTML8lgrtE
SUHB2pOY4Iibc+bnpIijgb7osA7ha2X/x9F5LTeOJFH0ixABb15Jgp4UJVH2BSHX8EDBFQr4+jmY
l92dmO5eNQlUZd4896ZkpM9pbfmbQXUueI7d4RpAXWDolNsSoTgYpurHxMwPu27VFoXJaOXfyLXJ
V47uCyGG+m9uyhKeEpbTauNj1A2js0bdbjGNFvaAKyhq++EMKdQYWLIG5z50VW2vgqV127aQPe0D
M0gBYupRf6wCKXyHrF1Nrxj02EFJ04FBw641zm4j6dB5HYACZCell22Y9paZg5DqlrHutUQt+K6l
I2vxJzzV/uCbqzkdON4pYaKHSDYcLqZbinvkWt3B8GsmYiOf7VfQVtO1yTXxNQdO1q6nyVbmuhhy
h5USsURc8idGMMgSEYitVtvGvKpzq6k2lnAIPBUA6slKWqKKb1GpG+7VMVoTdKVwtfgxqnqAFhIR
7B1aIERLrFsiOMnJAHNsBLFFN0eW0SqzejjQYeADIBDIbi+V4x37qQTVXATMAHhpKasS5MX2lMzj
lzcXv/nAbdEv1D4BWkxmLfcG1w7xkBU/tTY9axk1lUw50vzGZCol50864xvX/FrJ4DykVbVhcrYt
WEgdViWYTzdfaETPTJ4Os2GeGM3vbN110cqyX6/SL2NvHMp43GMJ2kWMfyEPDXrQ/NvXSGAICnuv
OpPXpf8CpIeXKCEvFJN3z5xGRqA9GBhbCZwsvYhU3hviXEer+qC8vfnBaG6DkVciz21v24EfQXwC
O+dXhsp3vbNCDTHEcPprPVhXl4qDEV5DxwNkp3iWYjw5utUcLRSDNUOxbitH96RzbK4ZMl7bNILX
SXow5ZIkXJHWzxAe17Y37mMy7LJk7DcM1OhpJ7/fY2maVmY3H60k+egz70OviqvfVHtfq6+VNrkr
vvsPVKJ9ZBR0FBHyWjS8cKNkG5gAtfaHfNOKYUNTB02t2PuckgZmpuyOh7I9Gt0kDyZoe551+94H
VvbFYcyDO/o+6mUQbO0+2ydt/WSwEX7t6axF5jzCqhQ/zdKrV3GQt+vEpNPOM7TWZtBCy5pLCreU
koJLx3L6RyuSxy72rLAdxF9pGQee8L/YkW/SbSCgU0CRxowYRsdnCoJXk8926I1/psOQowRME/mh
ggS1J/11eRxhX/qQz/J59PghG4Iv1xYjl03cQgTFUONtbjwvDpU2D94t+sptn9XfKY8H+EW+nQZ+
7Tw0hwIQO26Z1o1zsR0ToonqKP1N7Glnz+UFmyUEl/aSpNMPKapHn2+QljfgpKUWWyWee8KBcZW0
pOzrLfeZp/+buqlcZdLYKVq69dRo7WbUFi5MvztQbbGlM+/uh+sMqioK31rNdveZeUyeWHC59XII
aLqmo61GSmIeUBcxQQzW92i4aIWifAFseQM7rneNpj33Hb6JxTe17jLaBSbnoHq9PEcpdKJZa8Pa
Tce3IctuaeGj6xqQTGYr983ItoQawcL3Fgg3Di24zUXSUYbpMM933HKv4wPy4fcMlNgsl/kf9TVw
BMh398GePioQEwpGTc4+bZ2nWRXHyPdulee8Biwga7lvGPGLh0JLGorR+bnwy0ffck62hOGJWA4B
Tz4e+dZek56huzFlp66ETscBMKX9Rzw408rzFp+ZI56WB4Ia8d4b9Efx0O3cXBuYd0aocWLoAOXz
e13F9Tayu1M/8AIW0lMrRNmQMjVZlYa1i3r17DJvOHBS3MlWeShyMjGmpFrlmvy3fCyg5mi6XO8h
DTTbl+WWSfUVFevZ1pMnc5TvHoENNYOfeqo/2qG52H5Bfg3XBKjBRpPzP2YWh9yyH0fRD2FS5Mdx
GPVdWklsjShSEyOwzsg/q97867WMHxzbZFLEe2OwbrkdfBOfsWHkCqGUfliz8TrY47lFI98IIS9E
ebxbDsSyk237ovtJIDiXjzVK44MqfG0Ny5VAO/cf0iqfPKZrK2D8FYN3kDef1rUr/xUO4wpzjF/0
RQQ1Enl18mTruurkDtRYUbX1UvljyoiiTIvjsCkRoSWhf6x16w9Z7x4GNS2zluu0CBzUH/ehSh/S
rNvoNNqhtYQkz3N8GVSVhqY9X2OE1K7DQxm3HxWGQBaav6VyfsydrOQmWFQBGOLc3Gtp9sSW3Wwh
zMJBJfuk9E6UykueiM6C9TH4HTLtxKrFC8hYGyIxHTAHMNvF6f0dFBFN6qS6P9b/ir2RxcUhSFS5
0WVghbbFBUbh+wLWu7ZFdqp99eIvk4OaIFIi+xKz+/KS7F+TmKHdmOHyAwUotYWj7cF155Vt1lS4
zrUoPBLfy71qgovGvMyZQBSNovrQQXfEmDyX0r2Ixg1bJ36ujfIeKUA8Pz3Yxrgluv0c5EvZmgU3
lkxs08zB413ke4XbSdYSNReDw8p0m48sz8BtsrO5ZAcLWmfOjVe/NlECCerGn3ScauPPjniRHLHt
cv3sVPVG1gnEUH9AmqOai+nTm+4rLSQmASdelZPYtfwNnQnx3KRmZ3H2gR+S3TlGvR8seZ6C4FE0
YJtBwCaxvv3HEOxJcA3grH4pWsatXe/aCLfOxqt5LOmJ6Naqc5J4ZVggDKzAD+11FyOBuUH0hr1r
o3BUshuYfqaP8NHwPvTtEQ9SuvXnilQsszkSkIyiWzgEScYBZh2DlUf1LaJ3SrT0Hf/FGVSIwZvy
b+40GRsEW8LeGFSXMZ4ITx6yQIVaPt7iXN1S4cAY9ccscM9wiWglcfxPlIwA+MZfzCn4iR1zOzfU
CTggauFcUlFwfOOiFDbkD1JihZ9g8utHNs28DpPzRwz1c+ZT1pd8/cv7N5bWzubN8eR4LBs2NJn0
G0vunCZ2rJY9RWOH5a9vkDHdogj5c8pVKYFIzcR5SA3+tk49lhu8P+2+z7N3QvcV4eLMyuLOHsNO
1TuD4Iqt5dj4omTzTDO7N7SW08qrkE7h5qPxsYjKnSGHPWuwgQOHaztVVxw1H8XgH1TdPAcTN/Fg
oS8Hw3vnBv80lnaEmFafCjs6+E51MXxOiShAEtWm5JGibE2ZFRZCPtOkb2xbqzesjc6e24YpSY3X
ciH8lxNDxDsSandek4fLPxPFf42NMvpMErfexzxwrusT/5fuOILOyhBMRuqXbKT65JPyHWbtSftQ
1/phsPxn28Rh71m7KbU3lj/dCmd4cARnDiramPWPtD7vQV9+d+yJSO3u0rQ4Vz1i9lXfbutxesp4
zDSelsBf+iq+TUquX5Un+07DiWTnJcFBbqaOwIl/EowCM9pOjCw68Jsm+zRM9SKQKzcNdgnwYiql
2osfNBXdBcWKKNxgXedVujWCcoN8XHxUkFmWM/15ehmsvTT5qxP/zPN+HtBArnFl+6fJNrNPxTIq
w5NPfStvpNjhWNbFa1OIV5VpUVgleJwlwV5Uz2UwndBf0crEOXcFLkg/P8NqhFmPPaVH1kwyLPaw
C5pPZeV7E29vqe30styVGHLLIUPErjbaKGjMZIAmpKgByl1SwXHzTRVDuVV2fGY7Gm8IiVld+lhT
F2ECS3aBtPFOK+8o7GZaa323y9UY2imwFC3dddDJ3HOJwIrlP50KjOZzTFaaVkB95Vgv1IddijK0
Gq8LexIN8N14PyB5l7Lwv4vI2yXBvDfafC3rZmsyJ1vR93AWK2D0ftMvlPdMT1Mm+ufstNM2MZjJ
l9bNogeJfONj7gn577RtqfVPc2ZtsiGjKtHtQxUZj5nLgVRE2W8qESdK7TEoZ3qUOnlgBLuX/XA0
hfPh8d2uO8tZ21681VI3XH61iJny1tk1ASEDQ8wY9EabsS9hLKbQLfNwlCX7HWIvTPAxjmW7QcOB
TKRCLKS6DFD6g10ShitfGrvNEACj24SsVfXvflx8RlN/o4jPFuph5zDugKRCYlwS1LPxz2dVzMjh
7kzjWQcnAn/tq2Om/AB2z9npmv7UcJkC+D9Mc7N1/RL9zMMjX1VPnRG/6eBWWIZbBxKaZ9Fbt6w+
WN68udW2Ws3DjX14k8X5LjCQN/tO7PB6PEZBs3ZUugZ4D63eB4n2HxG2P+dUe/bo0CS9Lj9JaE8R
pneEhlrmW4i+0GoJJdBf58RcpwwxkS/0XZ1pgN3Vflzq3oBz1+oLsJvgCSvG2lOQjY607NBJ88tU
CJiIBqIQadrM+Yd6fs+iZpP7zW4iH2JucDfNhGu2gtcT/8hvwHNYUAGXg1HAOKI8V9D/mMfypH1j
gKit6dgBOwUdFoicTBZyKtBugWpOsq7Wo0ODUnvza6nh+6rsq09l7qbdDv/8s9LjbWQ2fM9z8Bdp
2j0zgSZAkOwKmc9Vz31e7yxHbVClN1phhqOh71rPDxs925AWtVYDVCsV+CaW6Z4Mj3Nn6usmjs5a
Vl9b0e3iCGU2rY9U2NfGKoF1guPy0ELiIMLLR5tqUrT9zkoJq21U2PXmxNQ/3slufJkyuYf0byC/
hrWaihOe4IUlwOs8AolaoUrSfeuIe4Cne5rdI7f3JnBpfnAgYVBIDsq0Mav6FSNh3nhHPTWGuY75
jpy+5hRIQg+QXCA/jt6QrkaOhpRbvRHIj07dueuxwHOcaaz8FDtH+fpKWWKz3DhqsDZF1z23+rzz
I/PuzNkdFSjbWoaF/kxkClpUepwcfQNgHuCfq65BIckW6My3xfwaKe9OZtKeaKNdOzPXTDkjucCM
ENKLwAOLVmExWPWjsUa1yVbBqIgymx4MGZ3SdrxHfXxBPBjXepJ/EL300TEH91xxqx33tc47hcFP
Gmsebbkyx+FgevHJY5DocBcxzzvn8fDAvfQmiuCatW44JtU2MLx3JOrzrJtHZNRvvcz3o9POC027
mylko9b687MIFXPoHtJEbiPo027wuxAMoVm3JYZytGGWEoMjwqcvh2fT8UiOEtsYMmiFkTkyl2qk
WC9/oDIzwatIKYsk90JFsXBH/XqsynMUSED4AD1hQMGzNxlV5lqo7GD2BeqjDXOre9d0FmHVOLCR
vM8mr6dJw2O4BTT1veWEXVFQDetA3RbBwAuwg5fzU8zGQj95XD4KnLUjYIL2YMp4iytkABjBb+D0
n3VE5B3mAkfnnDe9+rdz6kPasAi2cbee5VIKzyvfkPfIZ+xhCQYZBnZru993aDqELkC8xSGeoVcO
Oy8z7lOPx8nsD36jn4LaxZBmuRvdjPbo4UvKMd7CLnF7akCuwyna+toMH+WeJ3p2NlAwB8/JVBrP
zBj25FYMYFrjh2tFL01Q7/A9EOuQ7cxUfkELwLW0ay2Pd2Ver4zU/a7NJWnpZ6kmnMzBe+InR5+j
jgfz5pQ35HkGxX0LpNLvGRujaXJ48e+XfL5y+U38M6W9ttJwNToAJssHH03zTdi+vxrhOcUiUOqj
2nh5+U94bai6GQCwcDem9ppCzp9TWf7IksQVFXih1mF57d8mlNTSltkxdqycktXd0z7Fa2t+tPlQ
/Dppwy4f4X/qEaMrkmBmA9nXwdroNH3VZvlLM2Fo115rMCJ0Hw/AEPEHuPAJmnmbC/VVegldPHjJ
KnYCRIvMuyQWj2RVH3urOWH5WzV2/Gjzl+KBP1YtCJcMWpSiIsx5iuED/1icdnRQrmxgFdna7+3A
a1XpInTi6jRzNPFZP+hFgrhbfFEcv5I3GcDGml86BVFbhBreFRFruIL1E9fvLuFVFgHMpShZ/2qN
yORwWHxZds0eKgL3c2O4JW227WYn9DU7XN42S+/Jj2nPlVs9BHH1qbe4p5bfmPXaSJP7ywfzHTne
eeaF14LugXQPpn5mGJMhETst9aEI8VusTemfNDiVeDRPoiqO6fzFg7D0WB/L3Vcl7r6t9Ce9qJ89
016lzOGX8Au9QIFpTOK95CZtZiI624xHQ2WvSshDswDrCcgvqMARC3e/zsTEiY82tnjuCx9Wzf3/
Cl1O0EKJZu0hrJUl1ya7TxQ967od03KV6uJLFc2pKC3ijxi6riy+t9qvvvPK+1f6GJMzBkDAze5K
RgnDZGhdeJ9ZJ9nZEso5WfDOu6qegIddqDyFN4J71XrW6+nSFh00il9aYdHo1avmjk8UMd0GP9J2
dNC32NSVMSWdu10HDIPtddqbs9Zv6l7QTpPDOEmDvl7TITVnEBKmkIhUrn0w4uBrAbadTIl9IVS1
QyV6bbPuA4JtBxlMAaSv/CFe6ylNTsnGVImrxCoBzkrmHusqmJbwEMiyDqwqTZtLx8LmdWMRVzIq
8lGK4cGmoBlH+dynHaKOotyYg/tUNS+5iebd1XtMiD9WNG5Lx9kywybAif0icki+y2TetgUlZqGf
Jd7GNcnPmDTS8eJAwPqm9lRielqryr4rDv6JZr4paro3hjwYiSqe73rv6yjNpeGssolONdCa9oc/
nzgbDg4KdiwUQa4OAS4hRf+wyihs8Jc8EUv6pTBYUdhYVwbo2iqVBBNNya+00J2N9FsW1dvk9YQ5
mN0+NdrHkshfAlzuhkV8/RjHe6hlysIKHcY0i3M9dUDW7fzgQBzOs/ts2s6jwmOy0oUPRtFTF2L/
gt/lAcRoylvWF6fMF295rTmHShvemxJnez/S6mB0OBucExiasnNLDePPw05p9Vbr/bsqhqcmK6/m
YL5XXvwSYS9jgOcSx5Njp21k9pe56tPkaQyc5E+Tbrj0KVzfqAHJhl79oe5mij6c1qZ3Qx5OsUH0
YEpUZAjGedV5q8726WcH87vEt1CY4jRaKYQ7d6gFe1QlwxmycFf67kfnFvgka6DWwcamb9LSZIL/
5ocexb4R5BcztyWVyFxO/vkZpVRuEA3f9GDqtl7H7JxdibIxjUs94xi2Wsx5bhwx25xAZequOg8y
Gw5RXQSr5WQSFVyy1d1dF1kmjytv5eDZ3kA7RvxfRg/0HtClOaWWRtlFFDEIkK5vUFCycPa0S8TN
y3LIjTsnIsycGeaMj6V3OxuERmUnW4NW03PwMDuYs1MzAKhN7ohNVLc/6BAQnrT0Vy+KE97zU5yl
n7ryt4zazwY7zbkam33q26CV8Zs9QN0Gmo/TOTcfsEHvsIkFjLm8d/a4H6xihpZJFQ3+9FB1aNwY
ToLevduqJCdN+9F5wRjT7i0pXxxOFMVRHysLg54xh2WdhkOrN+Do4uCZ5VGM+N4T8oVQJHesxLt5
ff0Msf0qbDR53CmXKO7//DQ/TgpZlV/xYhXW2STrpaKOoQ+KyW8JmOJE6mSjB0zejHxLfo8kYiBL
CiTTwNvMvWWvx7jfLCqjM/m3qNWp6fu6DUHDft1WUrJWQKhwzzdvru5Z3385syMBdXASyBaBpx7+
6Dl3JEqEfWbslzKk96JvnpYwcZyT0rS1qUZiGpfnKnCCr8znfirj5xI9wwyKQ+Hmh6COjqOJ1460
NUjjozG4h7ywrlOD0xf7O8knTCkmKyaPuFhng7i380gEl3cmtCxeu7k/UEmO3VrzyluZNDC+WX/H
v4wIOla7WGQasGwPWwTrSHuf/SzNnyu8px7JJSnU3R358zmfIAT+vAxE0gXKZLhPp0xKDy/4kewg
SJzAvceCieRsXRx7PFWT/aCE92iYxUPnD/cxDt4j4vppxtpz2lA6LR+vubAskno78csrWZyH5acn
ryJepSYBV0swFLqhNTSbjimaSdGbQHUZfKO1mp/7RFyNgWQ5opoi+hHlp1tmTWU4j8GBSu+xTusP
PfAvsQFjqLX6/8UlERDrtG8eKr/ZL/3RRJVuM/t2InHXBXCpI8prZE17kr+Oo1ef7Qahk2q8C8wz
73x1NS0Eu1bMyU5vYcc7g7c5Is0ttO1BMNVp8o3RttWDDxu9b1NJaI/T9yFopvmg4iHe1XqWnFWU
eU8miUqwucb8mrVUyBjG9INUeLq3vqHFPyQQYKxjhXW+adTovyU4T3hY4qG6VorDRk3i4Aw1aUpy
0olqCpZup746QM5SGO8uJ/zKlc51sEyS1Rai0lR/SQ3SI7gUFhmAvTQQiNQmMxkpvPVMv01OMD1W
f4E/ISN3v24fHaNA8y6Y95mIAcxssgiz0qCGZyJul0LP+rKj6HksCQ+rm4SDqpjsY5H26b8mGGE/
KBnWyzjN1fUIlJ3ZyDzSPawoVce9gvpgapN8A+DKk0Vm6qqi+Z/t8tQEZBClXbzTJhK1Bprs5d/E
Xf/OX5iBeOEfizz6Qex4D0Z7X6O0EncntFU9UhiVUXwJdDIP6uIjG1OMcr6IViY5S3IQX4Fnn9KO
ZxhfCFBqMr02qpfbSZs+e1XsScI7MZR48GDZE9v/k774KOrxgcS+v0XqZp/bK355KkVBTIHsXuA7
4j3VHUVnzzw0UckbpvxXwEGS7ewSVjkn8GzsfiIuOqtj5BI73Q+GSCaDyHWV8YwP/zC27hWbEGRa
u8V0f4YQGv6/0skluidpdBlr8lnbdFTnwBZ7bySrDnrmMQ7UWUeTzcXwqQ/qi6PK37pdegM6OEeQ
UIm1mAOmTd1MFwaDFUuCjG9TZk9O7wFwTGZHFo8XghU8Rpo+7BBSP8bZOpFDgokRB9Cms8Z0Q55R
2M9c9DgaP50yu/RgFWtppQz6huAGSf8YZw4T+zGvyEiURzeZoBJIGthkmvxQEaa2zA9+KxWNzPab
BQGnaAu89rnog4p3oTBAAmmshdcRJtg3eGg5tlcuDHpo12kJHCJQPNxmeKIwM3aa3z/aDpVAZJBT
SeQB36hFqIe0ndskdQYCVLyApkdRFG9Ki0kSnOPgkHlFe65rjDvWZC72dPabspXvXyS6z242/ccx
Ky+4XP2jOy0NHezvumu6lOSrmhEmI+UVK9kV5c3Y0X56h7a1CdUQ5XOZt98SbA2i9QqpeEHaL3C5
gtTZM/PDBFR6E8+lOGhjPvyY+qzv3Dn2d0OlG79D3JbBKokgOnVTIWX4LaOGAiS2boLylrqlvguq
+r2uSbdD8KXqZd3sqibPdVVaebniNiKfJ4o3kj0vOy83Xw2631d94jHUsKAkrnEfjP6vRNTlzKvi
a91hAKkr7cWSlv7Pi6fyx4IkgDQh7J68tKlet1Sme09XFEC++5QojstxsInwSIzpIAkhWvHvcHJp
Hdk/efRolRnBPiq/m8zCKBmrceMw6komycxmspCHNb6rYS6Hc4pGcx9cX239yvXPeoHxObamhvLX
Oc52Qfc09MSK+kxvL3njPzbSINYhg+I26wLTspNGRFNWRgRM1VzSnEJ5HmyS8uY6uvKy5Ayfp+dq
olaPW/WLzMPsZKyDZ/zhzKbaANtDPtbuH3H4r71sbxgebwL4gXynAh5CkiSlK0YdQZ++RE1MSkhP
rdH1dhkGxJITdoSCQB7wuOvTyqOjDJ5THRi982R8qWX9WXTWP8v3iWkdBKi9zgrC0hPNs5UNHwpI
w7Xj/WDMJacHBT1d+SmXs7ka6/RhrLHcyxFzOZ7ZctvbMXlabscsI3fb9aiUKUgL43fURgdNFjsH
VOHbGDs2CHV1twpzXgclrT32IwHOn+QXxvDWqRtN6z3woI8SU3yAp9hhrNSvm5PfllJ/5BPTOTVV
+cc0TC+mOdw8jxgpt83Fe1tm9bmx4LXrIGbEVjHHzJuTCSp/QEm7mb2f7SJhnWRSdxFnOT6NZoDL
MSonh2IF2nDMqSADd26OetUDeGvNefAyhymT86Xoqq6Onl01H9xai4udAGdbYeH81w/NnyG7Heke
gmiz4mYWKe2fQY6s+p05GuhFRlpPUsa4l1YOU7l4yJ7jonvoWvOmCi4RZ0DVwOJYrwO3+rQS2ly7
7x+TpifGrfrrY/0PeNMPUXDIhXO037KdH7Uiu4iC1JDlf5RpRS1IOUeS0CN1D0ywZ2GX4KB2nSXD
wOx4M9xq4YBIV6Pe+AzKHnEx4svwin7ekHTTnKwkdTY+Pqsmm/Z9DM1FwiJelKin+NvXcb3TVeuV
oBXBU8o62gMaU7JossXaC3zjK/Bn7bGDYDt6k594GxIq537dKE4q+mmQO1Jm2o0OCX4qNYw8E+uM
1j5kxamqCqYDynZ7LKaSLRYp/qLO1ayzFZOLu5vHWDyOTVZ8Fq1uMHED4GQarHt6zp83YbkKDA0/
PBOv6l3X3OKYmbX6I24Lt26Pou/R/JKV9mRrorlbbMb25wYYug2M/DZ2Qjac/AExsmav42yLBqZp
buoeW8vTX6WcJFA8Tnq+ZjUcgb2rXT9F+im3/PRBxjF5KL0zP/Xpb8TfpoD5KcwvR2r9j6Na5jm+
GVdwAYPedPgTTCBgx9VN2lOD//Dz4gmKMAUtlnIkyY9AnrdiMYLiVyJa8IoSQs9kjNI5oArkYWw2
PL4lsT3c63VaXfGwvziyw66dywL+rNLirWTB1RzCwY9vNdJbBZG/lkXA+UL2lPtPCd2/JqrH0Ajz
5f/TiZiq1+RXFquMY4QU4HRkmVXRDySFRHpM5g2iiFYCzLptIL5kgz5nxHTVHmFNtx7CAELM0d/q
SVMxup7NdrtIFi961jKqSZwpYmY6Qr3hvoyIU2D7w5uYUv2QKOyQ9SxngTtcD/YZCwQOpCfIvUM4
PJKuaQAnGVGwwdzoHwmCVoS2tPo5lhNetz7x/oaxMxccerI97j3N/Od2Dcdzmtc420aaup4Q6txM
1RNzV8wFAvPvNGH40iCgGGthYHhKCuSISQuQCRzHe4RxpDb1jcQmsBM7W9slM6W8UQOme3VgAkbp
f6Qo4sFg4uegWQluJgsvwMlGAcxo1jF3jp3XP+QM3etaim1VAoeIcZ6OkijUFZ9q8DTPEWAr5/Ie
c7v3OQoVPQzBWB9KtK91FHVc79Yg1NEc5/io46r7tscYpcCq1H7WS2/tzRI7dOpHT1Pmphccr/PR
xA92sqopJWyun5J1biao1GCV79h2id02zN9ewGluWnY17YsgGjAoeOQpZ5oGMDbl0RKN1r3jU0QP
tOgi173HbvFAjPkl4Sm6YBiMaLH82t56JcylxJaOYh6U08WxXMKJPAr3o2VjJn+ci4mw/kQMDam8
lv0t50471FMTPBWFlFs+DFYh5b3rHPxhApKJaiM9Og7zSPbX6y2R4OVYwJ3mRfYltWrCmkQo4FqN
IgknR+oMoTQkgMCcB7gEkLRtAvt2dbyS+yFFkHxJ6SVJx9SJ3PTtvP/2ZUM7X+oeNY6aPHRSWWnl
q4gSzV9RarEnYcpM+eAPMo0OQwmNBFkG39SSaYQlHlT20Fdpoa5Dk0YOKZWuSvCN2gFDpgrUNNX8
hUByFtS/nSI0TVSHDBvWrBksiuF0pKHPfFQxdklLV2RM/5WF7bjAQco0XJ6d2UYoywk/XGtz4IZR
E8zqOqNtPEVgu2tTn3SQijitt0PqKbHTOTI3Iu4QnCOOJiGFfHIc6b6WvlY9Vb6W3wMLWQaQotpV
StqfelNYK5Fl2a5ledTVIeo5jCWaVOUw27ViRd3CQ+m+j0Tt3cuZLDs5R2TFyMb7qsGf41U1dMIh
kmO2+l3PxUiYguFnm8xq2tDx6VAjkTXRg+d05VnqCTkjHWsp127jTWuYh2UFQpDhWcFZ34OOcaCp
Gd2m9h3xZlpueS9ofDDbV1jPpIEPBGvAWWmBDqVIbkzbTFVoDrgtcPC5RKRINmaDsZMFpg8/JNb4
f7VuV4+E2ZLmYUn7YgW4+YpmyFeMu6xQeL6+lmndrNzGaHZWEumvmFKmHR/mkv9Bgd+WADLriHT3
Fb5S5ITM6ziUgr82CggyRU9dDVqbX/oWv+dDTfd6q11XTmEWEA0mSVDfWrHj3kzBRkZqkOIxMEhN
x8Esn2sIP+bBHl7XpAbj2OJZKdLQA6PckZllfMacPZe4wp3oOnWLkkp60acNQ7SxGOMfR5vU9E5H
w0/QZymihX/TPJldzM7XsMIb5clwUvexzSWpSVgjd9YIpIHeROIFRUF7yFPNfk4U61T1Ti+2NvOl
V1HkKdR7OpS7OkXZsTXtP47OazlSJYuiX0QEkNjXKsoblbzUL0S3ui/eJJCY/PpZzNOduVZVgsxj
9l67uxpY6opNWOOam/DG//N8I/xPqQayCe6p8Nq4DQR+DNDR6JNHJfjBdxZstYcF/4Y54JySi7uA
5+yLMhqcUvz1lWm84GUA5557KspMRqUekw7/GCQtTmnXrSTPI5Y4R9PauIpiY4/i2o6A6CFgllIc
0xnxpjThpDgSi6bNQGFv4+6NUm3BKzDb8TD5SfmTcSntCehligPnauv5DbgyH+ODgZEU0GjdGWHU
22y2sK+ISAaoyOK0YIdiOww21hWMNzcKrMvkdnj50v5LhKp5mL2fqmPgtctjSZf2WIwoM45BDlEP
KD1rRGuEm6CnGBunNzX9AYzatGuyJHuKs87+B4IDI2meOS+BqZNn0AASS2ZbHtzJN5gcq3k4jksH
vC6me0bVMYwG2QmeHv4IMRTVXtIUO6gblX9Gh1hftd8z9W09qOi5ZAsnl+E8uBmtm2AZl7nOn6WY
hhNULspxl2UjkTPu0XEG9sMtQNUi1+XBmKCeeiwxH+WC723Lxb76FefwVTbhrxxN7qo5MV9zZiqg
MGrNjmGc3SjrDe8uc4z8/JIBvShtRyKPfXSy4z9HheV5NCzzih7X/MoXHxQkLSh1X53TFWwyzNx7
IktlZLtVGGXJuu+fEu99iT315kz6XVRmceuMaWDL5Ze73s0DJkXAR6O0C/q3MA/Y9wSNSiMogdNT
PRtYd6zLWqswFp2+hpAlrT0hYbDoRvIOUB05AouxAnCwZ83mS519CDPYdZDvw7qFBh6D+HN+ZNPR
cQUo90g9p5JeN9x5+uEYOQNJgcg951nj4koac+9phX3fV7SzdcT8EWtP4siI52qPVJLVXyj4TzEz
dnr1ZbPc51GFz9gXv/Nk/qVIe1jcydq42twYVAlEcqHYwrI5mu5WC/BbyjOjMe0eaZJdXTZPyKO5
Y17xj4BNs7a8b1vb949hIc++0T8PXczXBYNkMegGu33Ryz9tmDxIf8SL1+MlC7bl0PxkArdVm/6K
nYDQhVFHKf4Mjiqap5gYAw8YCh7NqKc3rRo40uVsvy49q/F4trCoJa9s2o66CGtuRrIo5HxqyI1Q
VorgXe9MgisSHsrSJfR42Y9JdjHn5ULk+j4HtI4P8dEFtzkjOmH8U8O31nP6sCyJCqe7mupTVZ+0
KJcyC6M8Ywda+WctEBXmFaN4IH1IdhkES7WsUuLpzZgXGo1G2vsl73GyQG3d6M7tTp0bOE80BSUg
5EQF26UR7XXWBIMUbNtGikg0sSpJgyddSwYzSeWU+8Q2rH1vmTpiFgWsrfetv67rNI/coqo1m7Us
xTi6GRPICkM95JeyL8l1gN+KDRieBfgrfNJdJpcH6Lr8GLhBj70nj19az5R0ZRnSpqIFYyHUglSU
N3vT9m3/VbkkNgxUuye7GpZbOTXDb89hXFyKQj9rz2igTrsOIQAmo5XFMOU9cav2OhKu9DyDrkLV
NjCpGWoE2sJrinek74C0PK3fU6dR6K5m+ZSMXn7AWBfvDcOQxwEIxqasIRJ2KwGidYWNHLbO/2VV
OeyZuy7boCd+Lh9gusdi4goTOE81ygcHUqzyN+zUfpn+yCELsLvYG71G6THGvXkuCPvYAXoTe2Kp
1uwA0ZyCVg0YIjvrAB7WYGiHGyl1YOmlYN8vXgBcyPMr99wldWJiJQdXnrt+eEzLstrXgqG3msL2
xZ28mbcjT9xfkA3IC7Gr0vnFnN2KwJElLGRB3GnH+ddO7ngEVBJsmX9j9qg89DZhPXFvD000waCE
euJ7DFVmLIFoVZFh+um+zxMWkw2buIMLfnVDWQWpxKmHjeGr79Fm7mTgeNsFWYPzG5wJJT5PFpxO
w9qy+033qsoBSZL3uslrZqCloSaYE3jamrgrToHoYGSUXkJhk2WzRrQ+Y2YYEq13wvT7E0Zp/0ZM
lfeVq6r8XfP876uBLWiGoPtjChhu8Yn1VwzxGw90MwG1zpZ2N2rjT9OVBSdH/2NBG4hyfNqw323U
UGX/qOrA2rUdgtiwseSuNdgpC2X9YUrYb1EJ9zst/OoUlB4Cla71ogCx6x0Ybn50ZpNYETMzsTtX
9SeWK/E8tBOzUU7Z01AKMNEG26sqTOOLybX4W+Wm3JYLkgWUyUDSg9xt0QIDCU7Q3Gx6tzcvsUOp
Z2Ql8qmlbZ+bsbQ/uoHrwo6R24nM/Gu2bf3iwl0jGqb0ifQY023jOSajdnN8Y4vQn0wWxcQH0HyO
btHsbdMx6BsAK/lJiwAydNVeLdMYmdjsrgIfY5QoTIYjN8kFrz9yvAFrpWWBapGpM914mku2MwWR
FliQpnMv0uoHYl71mEYht/aceBQubnwoUjW/6KwAhDIlaTQ3NVJKgX6qCtp6OztUZiLt6l3c+Jhm
zc58beY2x56v5HjBYYnQjKTbLcy88aB6woIG5YjdmLCztZW18BfYr+vF0w+7KIy/YV/2hymTw7Un
F2bPjtK8x3mJfpvu4ALgAIWOy/YgVKG60885bzYC4F2adigaS34ZnTUmv4yqrj/mIRnvgBytl6bl
VvCFwE5rY5+4D8voRPhtjZc6lkHkiBTVXggiD48Jrg+3o7xpjeUkmOVGltTzeSmzBpQr8pwxGb6K
cJAuRF82L1mA4JDfZOzsrKIYsdQZY7MpFlHc7WGobmXc1+sp2Ry6NltVKFa3DWOCc6pgos7D1tS8
CH6tt2lJ1b/OdHnWkYFXH57J+HcYBwAxyC62OElsEJu66+BWmfY7G26xT5T4LSjizgNg3ws2f5xB
BnACo4Z8CAKt3NVGixnJxYmTZQGlQ3VsZEybgt6XshKXxC4euz0TJQzFb8kw773EvhTB8nvx+Fgi
oJCtnZ88UB8OX1TcqK0DqAaS4E6z2ybY6yDjCu6Pe1j/dxhkvIzeMfN+NZ1Prmr7zeCFES9yk0Wa
7+g9oioOt31zm5tx1wIeQMbvFxlYHImrbGTit9wMXUEvCCPMNgxhxGVmPgQmYLNw9XkBc/py5sUY
n9Y/igVNcIZOOreFOgAqRZkqqrOZZO+jLG9lguDKts3vhJggFTvXjBumgQykO2akLspew9yV/RwV
cG43ieiuLUe2CsdXSB57EdYonZOjTsvXhX+gKNTZcqhemz6cNj2Gc5llqANcBgRG90DPpmfYVJOL
KCi+wCjZMmDZUk7fM8P+Nm3OfLS+Xt5hRcEbS6XLwUkQmfwppGBMR37RbO5yq9zHIC4jw2xeWauw
sobmoBxoRDcp1NbObnIIDqARmfqFr7FQyJuLk53ByO/R0YAN73uC+RrcfOsjlGFstarsjwGhMgpR
iyex/slGmP2hs52hHTMxQLyhCmxiOrJcKFsadOLQf0z64cFoYr/5aVRcDtU9t6ad5cQf9sgmRhdH
wzGP0kzORhYe5YyPgvhvLovxlZCe8cQfXV99lfyOK37aeERqX2SA8NbnLqH2y10T1lGIK8i/OMuy
pwxAsPozxH9a+7PRcwQeFz3Vqo/O//PiB5KlK5pCgj1M4JFoUnzb3vAUlS5Q326SF20yV1vBq4AO
sTXBAoOKsQkdPkSSY50YdxqD5voYZqb/OufzvhAvJdzOjCc8sPpTsOS/g8qEpU3NOnEgfi7NbyPp
NrP1VTChNPnlkjJz9QgaAFeIeDZh2MPZ4xrJZWDdu4wVFFhObtRpInuMPBtzLa78l3z+6mDoTShR
M08j/l2bKAV0oROibD/cgZLeeeAevDS/BfjJmZZAQnZjk8mhWm2J7T5UiCTypn8PVPnKFbdr1LiT
OHR00tzDUaKxkDwcq/M+KO44qijWiy2b/yH/jg0rWuRigvCklZjgjQ2Paco+0kmRzCD+YlQ8QfX4
DNrc5pwxefr9yERD1CAB54WdAnH0S/W86t/SCYGqBkNXNvvcmA9WItAIkD4zixWZZGynNPguJvmr
kcabsJZhNynvY30iGTzi8ORvXYT1JIDhwlg/hF5+NlXgniRiqK5cXpX/2qefJhSJTYpv2ZLDp7Um
cM5w3RKUY0+jXBEsffVOLC4hARmxm8nKHMSEGEbaQ2Y3+bDll5azFqvMbCJNxcHh72deY2zxyyWb
8LCSrEKBFsbPUE2Ni9PbJPSI8KmHIhQ4OY9UnhOp7bz3RXJfRtQ73AL7Oq8Q3Vb3dn0+pRFf6cOs
qHY4Y2cxYxrDhNTl7ilUxH/3EvmqS7+yPgi29p5KPX8RAXh0VkFPKQAxGINcpULlCvRA+YNtc30a
8nw6uCNUJFCfpVY36fpoaWY2oy2K96hpUvSXXcXaqFLNL9WF9jPl83JMba/GXpj1VzMZK6o3WjMr
pKtIPKjhYfw6UCe1mvH8Ci+Fs4EDBrG5mFpuWMf6SImeIY9UGcuutBOgecDNCQZEvt946h0MzxWa
99nWCSzR7qAWYCSjOCPfokQLBiZu5UzSHy5qBsKMHelyeODHpyorP6GngZnP+npf5ZyDVWpQP8vn
cMFzXwGBiARmma3H3vjQJu6t69e6PUWbwDf+lij8AkR0UbcM26xpflJrJj+CASDP3jiFe74bjMmj
OvgD2kC78p7JT6avg5BNhAwi+zTJz1h/Xokx2BD499okZFGRBoAa459loJ/PZHHjXsGwaF87D+g2
oBCbBYWHupJOmfADZs/BgARPe2wMaFCVmxtbD2c50TrzNxv5P55PbGIMAoPku2bYBuvt2KBa3BBR
80/x9guXMV1orHYpCwV2uDNmyUEx7udkQk40esxP0g8IBMZ2rnIe6O47ZuYPAujcLIgzFRC9jvNA
Ff6FwIND4aTXxIyfmOy80GgyOgvsJlJFcktmbx/I/lPnfGPjMiCFmZqd5MRozDrfYWn+gSFyZV8R
aX6FHVEnzHfO5dwz+7QvFqU09KEvUVB2VOZlCgnhIz2MWRhWInIgUNrW2c2bxs9Qm6QpDYJHiMDA
vEK1bjBazBXbgxX14s7wBzjVZosggrnvk20fhK82MOQuJ0czDPtk13BqwPEIudHbmRQni8H0kryu
HwIk/6pomn4WYV5ozXkUS4gGlLbziW4RHEATHOxRPcfjfK348euOwCTU0lESTK/ZYLyAlskiJ17g
NkzUsUZibyoHMJ6BrzNs0OfXLvMVzrwEqDNNMo77mglaGJM60SHIIKEI3HyOjXbbawdH/PimfKao
NYfPOALRCr0nt2DPBHSQN7sZgcwldB1t99a2YFt1YrwFEkGZi1JiTCbiWIrxJ/PY9JtWuCNHj+gU
D2JtXMkbk1HQoguCWhlnB8ewnokIfE9X7hXX3SFtEQdXltxCsRzYRKmbQMbumTREspv2M6gvYRhf
jlqQng/+oeQKTeltupE5hi3QVMsEE0dfPExmMRUnXE7aO+mbByaoBI8276yOjo6qf4JAXXz68NEK
11KPI4D+XWzd3i/QPToXntqKrL/6UaHm2E56kregm+zdKHG597bVMRkUyy5YtYZBmHyNxnJf6oC1
lP7X2jSEs9bVXaIadKgPC1yRpB4+iG2HZdJh7uL6aL38N8kK/S+F2vuSNMt3R7jqgwm7j2vSutve
8Mirzjs7QobfVTbFb3btgGkKE6SbCbodQOF8opgCybFTaAAx6lwVDGgd00e8gO1WbOYCB+OLgTSI
5bKlMgSqYfCyJERyaYw8Oz9Q1kYSPgY9mY48hQLe3dzKk3s2Lg0Ad/4JQlnPpZODcnIInxSSF1Nf
SgsQtUSptglTXE2Vwzq0xmwTBCvxjvKN4bG00QWCSFxvD7Z5CGIA74z2sI31BBo5qIBrmPZ9ZE22
i/mNkNm5RVCzoyFMNyShstrwarF3ivA/JJf+NnFEzUpguTKfeE+0SZ6RrvlELp4QyBFfDe6BbhAf
HQiELOkVCvPqb5xNfziQ0oeb2i+eDD+Ign1hDn30PFvsdQgce0zFaxpboAGsSIbiuYTMwkrj6MgQ
XCnq3QVR4ZDExqYk1OgAAt641baa8WGhubYwBfB0jjJ7MN1QUTfX6CRYNtgg8YlhYUQcJgfN1y5C
NPQ5aq2t6wa/0M+/BW7/XC3e5zr8TUhorKDEY82G4ZlXxa1ieC4zfc742VwxvY3ZaG4ggRDGYmYr
f8J6LM6K/gqHz7oIE4ZtSKmGiQsvZy4qivwAdogpfA0nYcRLEyCEr5vsLGJBLZ6+M1Pw8MUu5m4w
Ax+GUv1iLy4wCgM+xWAqFhyAl/jFVq9wx2uYVjOr6Ya3tUuP8eyc2j6jbQiWnTk49Y6Z93NmyWf0
yMEpHCdgLxJsCRAUfkfZT6bjX3Xo/pIBanEpb1NbP5x5vCYeCj9nLI+Jtl79wFa/Rea8QdLbrTpS
N2iHE5NCuoLgPlbLy9SRZmsRbycW408X9+NzKIIkmozi3hbds1/6IPcNuibSV3LjOS/NaZOxgw2L
kv6TNMuDBvvvGNO9cM322NusubL//00LiZ1ukncnjm5aguzojRnSZIVAS+i+iSoZ5MdZrTDukj1p
m8w7ohwYHqmeBemM/YmsYKU+/DTrAST6YNfrD2sKPxFi7ZYmfm8kkkHO9Q9PVA9kAOc+TU4qn2/o
1i+LDu9sCn6LhpdDjc5eV8snwpY/JuONPdv5O0O9CGu3y64qh4aDKC8orF0B4lY77jmlq+3R1mY1
RQwTcda6WycUUNfoSjOyXdx1tGEJ663rqbck4aihjurCDde86wM2/DpavJz8M3KObDdBP2ayi0m0
/4aJ8T9fUMuLeMsTd/ZLRPhQ6B5G7tEKG9ACZ9ZZTOFTkAMmu1WvL9jEO1+kPJ3Nme22Dop9mNJL
h+rGjO4WFukpsDXtPQLgRC3QxxzSoJLxL1MZSAvZq+MUF4Qlv1KsS1HT1V9yhv9EF1BVDSwUW7LN
E+BquSLAYPxnNuRfbcLSW7aziXa/dcHKe5VvHpNlICBBD+5xcNZEe8+CekOAFOKrsmagMDK7L0N2
TU1j7G38F3vWkQiLKGHvjVGbAE5iyHRevM6lhLmgfmAXnE2mBBNb27TKkq+9RjZ08v7fpuZ+wAKO
9dWXXQDATUDOocgIJ/WMDKy6s2VPsEx1Vbf3vaQ/joWf44WCwbed4sz807kN1jGVGt6D273+quvC
R3yBKk4RSo6YZgU0NQ0xyLnj9tu5CJ095khAqsS4zPxeuBZa7cCcj2O1RZONalIUzLdcuNye5aty
m6Jy2RWhmd7TfraY/A32i8w645CqDKa4N/sndwQgXy3Uh+kY+OcpHlAMNWZ5NeH/HDluxC72QrRO
o24OaDuqHUJW96prA0aJIyiWpnUTYQDqJ+3V3+s6BcDudF0f8a9vie8NcDC6dnYhKmeKyPBgPNHP
LqaPtPlqB8nZB3KbWloZZzdfCFseSNNYo5oPbpeAe/YDQEOeqjx2lno8GB7rXgDmKA7ZTO/TOtWP
ZuDNU0aCIjR0jedBcCYxuul4nqxhF8JS21WSzdhoMUNnC5HubDESzCk4qMUEWsTKSw97mSNBvXT5
0yTHvzbYAp6u3Dt6iRE7UQ/h8tVbCQoS6sHGYHK3U0s5XlrHDq6VMSG8KIP6adb1eow7DDVSHbRA
zkGtbmhT8q/Z64MDZ81wWPJQ7xSSTdj5bPqsnLvU7+LykJjhP5f7aHXs1ryWPmwO9OAL/JD0t8Nu
YtN24mrGAgAauyzepoYlxBzvinXdNYQ0wO6pYmJmcNxBkLxVQf8z0BGhCQj/E0kLf9Xrjl7ofQ9T
fh6m4pwJks0Ziu4Fc7Sw6qBypv0D1cTOnVDpwq8g7tHCUhPb2VfVDc6mjvtdAKKxMOyHo+RfbXd4
nHE0bKbVnNjGq0kG4h6PMZ4RwH6m6V4KsDnIdzOy2tW3QCu8GrqiLtPO2Rx9ajql3helZhTIpNUY
6bXx14ybllUX3wWS1ahccPWvhowGbi/q+zN88ahznc9Z5tvJ0q+Z3UAcSA82gRZSsa11uzfozv+U
izYqlbSgw1qVVMnVW8JrQVao1Rq3KV/HiNVVWPGpb5s/aT9JtJPVecnyx5wzFe28F1hNT5Oyvns9
v6jRw95PU1oQrDRk3rRxe+P3akzxl+zVZhqUiuap0M6T37poZYrvAWfeYAQHp5d3m5mdBDtDVlR6
XSAucTdiF8xAgKfy2fXEvR0tvOt28dUXLI4AQMEwvDILfDPhAvuT7W/sMj1odzpPBQwBUzcsF43u
lHTixa7tva+L2/r/3Yx+0gZ9X0wJk6TllgQEp6Cu/lOqfp/401Nomjev7XgM2m+5Mk6Gav4IqvHa
hH24xh+ZQNbr8MA2hJnYgEdS6TM6tzOiEpbN4y+cIvu6rE5IbO7SMw8CufE+FBXr5+oJWfeTzXjL
Q1SEVgx+TpPkz07mPXqpH9b/jS/TnfDO7tLnKqTRNa6Uo3iLJXO4/7M8MomMqEPG75Tem3bJ/eDF
Y/dEDiE7J/R0sRxek6XwfzF8YReVFuVtQqcVKLBusfS+rcY62fUCHsqiWtngkArePGw5/HAQtnXl
3XvWcySOJHDecu49q27+/9UqBIOOXQIbgRk1EUSZZtQ41bSwGfM1kIIBbpug7Ka0Hti7MjK3Slax
iRM+20zQCGolZ9zPyQyHAesaNRZSTLVeNSN3MShRElJ7EFyqC7oDBkDD9AuSySuoTFK9vZjjeBWy
tKbYW9QfUOKjKSMaLCyrr7Hxt3YwHkqIIis9K8B767Z/JvRyMJ8h5ibDdp00F31gX0fbhOpPVu46
WOgSs9i6zjIfhhk0BSbYjMnm6Cy7GiplR12DeZNIDUa5QMihvp5ZMXyHswGnCidyW+y4YPa5AH4d
I6eJxdkis529+nkwCB9ZHLFRDHlKVl8XmVi7bkw/iZPeLmAOuBO4EhRdn7Wmir+rVgeYttnNWm7x
b+ZpjjmIBwsMWVkxmmnEW2WBp62W+rjaIarZQ7qfrrknMoPTMJEMVI2UD1RRNALGWm2a9bdd5Q+X
VTEGTLZXLsLCrmBNFvvVrUnxBunhPMK3oarWQHNLiBrCwWQUt9cO24yesx+3qS7rjEQv9g2zyPP/
F8ngcnei95/MkDzuBFtKOHbZAdH1XsfcnZKpZmfryIzReg8ZnT+jIbcFcQAwZhtbmBMcO34Ny2Xn
tvqpq0Y4nOUMDXEVKet7I5IIVeEvjfZFlHjVKwwDI4VCWX3UY3lef640TsH/fDC8vnGFREFZvMeI
9ZMZcpcTUMWB8ufP5y61gek8imoN/GXSH4SHoBruxVjfEzug5wUcYeQns1m71WXHjbaTDnZWBlb/
59JYRTSYPpU62bkIfGLzWlgD9B0jKQjs6KIcK4QUITm57H7zNItsHSOMDI5J4R9dWqUEKTj5rqse
3XsORvMsi+C5da09hiLUrrbAFuEMz61NdH1uXXoCRPWQnsrYZudGliHg5ekJTQusiDLYOhVdYhou
n3k+M+Z1g4uPAmyztM5Hje9ns1TYJsWytbBvr08ofoOt4uefQBaaDU4bnux40rsy+Wi46Ebb3dm8
tjS6CIKrj9LBTlqghrG6EmJ8cPCswDkGQwoG0OkQJWB8SSm/zFacgEI9UkCwUx98j6iB6G/fCIha
I+85kgmRn71PEMZPXtX+hYKHsZjHfX1VKtvDuU5CdozPhhSmsWr0k5mt51ig91VnVH9xtRn8vfjA
8gwdbMtg3ptJloTbWVA9CCeSA2M/8ksYzVTh387s2bJn/2oSJZnieVv8+KfKBPXLbj/eWC0I29Zl
NhuIZ+X0L1YnLh2eQ8YmaNu7gg2+voZd6+wzHopuaN4Yme2dkEpJN5g7HORCANG205B9Bg5uLH90
zyimwHCjpKDRaOkipvfYoVelXnQ4eoCxDN2JTdzenOpPRBAAvHJCkKc4/z37GY/TQM4ZC0kOd5T6
ssxeYSQcK6JdgYsF73EqrxZhIoVfeVDih9++GjEzQ3XfCSvhU871vz5cXPJ3pjSqRYE7HGP6fgqn
Z1kzYaE8Wq9Y3mL5G/re1a6W98L0HoHL2JZ5cAnznO/ctZr3cIivk66+lWvOm9UDPCcpKSHOU8iA
agisl773yJQPvVM71CuVaSa3HTmZMT4A2bw0Xf+3YTBqcHtuCKt+bdbgSSO4V7l/aDQ3aVvaz64c
nsI2/ZqZwR49ZPMPJhQuGl/omqHAQu4z9pw58SrJwqFa7sak0WrEvmCajBKsbn4nfn4oJYtG6LeI
wfFPMhFuausUSmDqQR2+D4i2N56/ZiP1ZvtsB1l8Tww8knT9821saaCGyo1sBEQTsheeuJqy0o8j
iogtC+tj4yQoUZB0jIwwgGFks3P01zJw6uoEtaXPjo00piuzcftQTmn6wu5HU+4HbvEEqsplmgx4
qfbF8kVjS2JHOiTTqz3ZjGHHCtpJ2+bQO+DwsnM1JpIE3f5mdvpbeihW57kQUAa4w4ikOvFQADFq
vyjybbYftrGfJ2awBhu2ICwOqb98K9kig52mN/Yb74afJqBfoKGOtHvt5NMuJgY6IO9ekpi6MYb6
j+340WgKhhD90xhmbFLxWAjaasY496yVt7YnKcFT95DhyoYy8Gir8RkFbrNVWBj8bqqjDkkFJcnf
osezSoWHEuplqKqzAeofe1HqvQ6OwVdd2Yt40WgKLki3lpU25by3CYTwjvnLUfFZ/zmNy1pL5SGr
dtSU6P1dRFf0mTn06Mo94FavfwVEInx6FRULo3ncW59NNWKk6VMGmSVRpxhvvL8ySV5qWAMgJ/94
kMAqj01vNj8QGK1EqflGPugH9t4XQkdfOggBSUzaoNUET15vWWQCKNp6YK5PzCath1pIIsqaVd2G
BldOY8CbtSDb4F+GNv+ktHEkopMRHjnbMu/3VgftX6CqQavBlitsmE/0x0BPN0kBbtBl0QaO9Kws
d8kl5wqqR2gVYjg5lCq93f1gyyDUpj0mRnGdaPdp8K/BShBp0ERVA/VNoqDKTIiwrpMserYt1Ep4
hOajG1vxS4yZid6CbB+vuTS29g9Lm++DEUFeGYo8sskeTFv3PFR9+uNo8uTtRb7aJE5n3ToOYZ48
0LxEDTtWBPVB88MZ8sHGA3GRJfRl6ZD6LHU57oEGxxaVUnvO+gXoUg0gsStPjRuGGBnqFs1sZxQf
K3iCPRiKyZHnwswzOCmY1+ASo5p2gHJT6GUj2TPU//AUd2JZvh23uXK8HUPyv2FynXydP8Yy2+dK
PeGcivzUHs9gsyV0V/hBWenucvLmI6goxoaRRMp1z76Ert6m5aCKOFoz6153Xh59wswpLxFos15h
B9M7Ca7uER3GLZtvk9MUb2mds7vyxh+NyOfIPGqdGDdPZjyc7KH7m/TZayCpSpDF7EtE/gX/5dDp
TqNfPbPQPS0VaoJpLPpfATl61I5Q6SZWu6Md4Wh46p01Gi5jKhdcGyf/UkZzc6eM79Pbx6X4cqv+
dVn5PzFHPciDqJjmJycxjuAcLmDpDn4/Xvq5ODLsfRsSlHrQnErYaishe+pX0WhGwdxwTq9juiZ/
pzvH6xVsdQWeYyD9zqIor9o1d4Bd2qiABQ1X3TS7zmNAV3TvpKpEVu7/ZwkX6be+Gj1eq6xgm5YX
NVoMgixwMxIzQlpGlRKM0XPbC5OHwIlGZOeNWPk7tYPfFSsnCln3n7SGaU2fJXAJmdMG495Ewxqs
DsfWJ6RKPjJ+QttD3+uj1Z1nhqp1N218QMTaBkubAVYNQxjxsZp+pGyf0El5kcaA3PXTgagHSqJ1
tNXmyc4LqGGniW/FmA7glT9Xncy89PfWGaqt9Ibd7KAJSnGIb8RsHzviNgqjOJqaUaZcJQz6ONo4
GN2VYZJIfBM1wLmWdW6fGew4hHOVPJQrMzsKTGhgIT4JNvvbBeZ3xTpPTMmFTdrBWnHwJW6pAw4O
shtaABdAlAlgWU8Ir0OsSuWJCqZ/go5NJpo/B7ucIEIclhuhRnKKsuA/pD3U6EuKs1bq6ygYwXZC
stcurcdMz5TrfsImC1KkcI1T6nfrFy++5ACFxeLjpWo3OZCMgMbnLtQCW1MsxV+LPd2Fi8do/Zk8
Pqpu8eWnBvwk+8FTrDaItIAZVSHGzaoHh8D03Ii7N00o58FOYlg4Sc+equJrS+b/JJ7GrnMPnSKh
DoseJOojuuJdaoZ/8BB9cnCjoxu5LVsEUW0A4CMZ34VvPfnd/N6yuXLn+aspuLrq8DPAeAYr/rXs
6CEnhxrWllim+lzql3QGZbNMA7IeLdWPCQT7u6pEeC5HO9lbS/jbr/ufBuUfDRFH2qiKk3aaCxk+
fBn5HjctPlj/yeKTFbZ+LKDzcsNkJjv+rJ8mZxta9xoveX0rZXpq/IKrSCePzOxmGPXqsv4qF9Ra
tf5/ODhPr31rK30IeRlD08cm1L8ADmTHZewLc12WiZjUuuSk4zUayTAdkKvDJ8T6L4BiV8ZA5FJU
8zFR7qUjjsmusp3rGB+JyA/rCzGFCHI49VAj3Lxaf0H55S1S9iGcQ/Qu1n1Zny2euhIVXECdUfXN
57x2F7IJuDNI/jQyfWQRh7I2iLoBjuqr/B9L57HVuLKF4SfSWsph6pyxMWBgokXoVs5ZT3+/3eeO
+hwwtixV7drhD0jARhmgzbML8X8oMHTIjU8E1Y56b17zbt+xdbI9eE6AKFjE1tESgv6y0u7jwKVG
e1nEpgY4W50uBSMM829c3ps4OiZ0QGPq0ARJFtcvWVEguvhs30A+w9JJPgDbwmLkw7mGHBJcf4n8
nQDbXTIy+JWMzJ0LuP1lDoosoe0SsWnslgjHDNYCsEAqTZhLblxmnTOkhYbXbjQl25vNtC6rjwTg
+ADAwNHeBvvRmD98nlaWm2mgNcy1sm3pVqP4ABKG3ot9woVgbcaYB4OF4C8sJLWdGDUZutOOES17
SwUD0S8jNUPf7s4F2/6lQWgCLktJJ9LCQRB7FDtY8nW4UBh5HZVb2/8GxSNBho9/CnR8+MN51ABB
wouzUdR1nqf8l0tPAWoxu0bFxhUMztLSxsXMl50ojF06olW+6ZzmD7LxOvzHfK9BgJIF3mEFaATB
OZSqz9nnebw1EE6OKvwzrWvo0bqPfkyYYzDICNZFt8+JY/KOigJJq7a/An/nQX8d9X0UOFRMISAo
Clvtzl0YYZyHOGH1ydkhSeSvA1ZtRoTmF9xRVDRht78P+biquxJn0j8z4xI3cxYTUmv28OEx4x0n
AtJ/D4xFo2bmVh5Kx5HFkgRy+zyTlVT2FzadLjci20sQ4g8qcn8FNTB59EH8muvzH36qV/rFYBrQ
mcluBrOmC28L+3T3NDS/ojplI2Rjcd7b1GgTWsOugZGktGKng9wZWUxe+dAAkCHgKZ/DbmD1Zkho
gz9Y9I6+GBN0FiZma0wxuAt4hm3dYoLpcB/GnzBHETe3V6xBpX+uM1onsgDx01E3cQFBpN1UUDDw
GlnxdX3dBPWY0UJ+NaxXC1yaXX+5KK1ppB+98h4HDAn1XTW/DmhTgqLbhyiJtAXiMvrJQb7YTEmv
MMX7/4X24yYOv1n1EwEa/QvF80SlhYYAFZONfASadYb9xhhY/sLsDGYUoDsxQkGh8sA1z078Yrr+
DsYV4hV7S4mOM57qJARyHlWhsdWA//KhAluF4oNHBvZKQXjnw+rWpfWE6BqjWP62bcCSkn/rIcwC
rViZ9VfMrIg1zfXJU6etBVs322sECmbvpxr2Cc5jO8UZD3mFyWJDSSG4nA4BHH369mxEhQNI8N4v
e6rNp8+GRngSP7i1ydzsKi1ead0kVxiM6j7RnkPWhuOWa4Yia9mqbe8dzPQRNxdWJ1eButmZC5Dt
Jot3eMbl6cgPGLcvS7bXSDhw1ZA23kuBRCx/EaGa1A8Psl2qUXcddvaChcWN08l3c6QACkw45itm
LfCgy2kx2y9gcPoZI2IHYTZQ2bO5YZenhEtiQ2X+yIf3Aj4STQ0+d8x/GxR6QAkgsKseU1Qta715
SrkhjIsfPA0wNGsD4hmLPPpqQaMUDhJf2pOX3bn2EEoOBqbr2fb3TpQ3F3RktsypqwX3hVKd5l5r
PxVx8oWvHmOlgAoTH483cGr7CQydRGMYfQfqT87j+WMy7B23MjHUUy71ZUZj2keT3Aj8dwYmddRd
SjC8oTKvrMza8yy4W1OkHQLgjj7xOurSFS1g6PAdhfMbX37i1g7uO740i5HilDHWBmj1avJvNR6s
fR/uAk4SlabigK7tNJIDsuXy8gfJvQX+wWtP5wThuUEfNhHWbLlXXXLujA95Cn2bHVwdm2cSt6gJ
r2GBz1yuMKvhy6nlUYJ7WwOgAA/dVioqu8ZWsfS9OeZPwWRIYFS69o3RPxC6iIY1ZKkgWXdWsWKR
IFux1q09to84cWRfPPl/0mbdfohaB4QxGofsop6AH77oqvVi8xMu1SnFUS9750tEXA+v8WrkTEGx
OnaDypF9HKmPQuC7AzVRgeGm024SdIqjMVlH3iOIMJ/uMCKa6W6AJNjSiaZZ5qN1idBqgLyipLKy
HwrEhFiolV5cexfRUMBUcqzAxF2a7YYTJ/FAKdpAAHWmt+2mZHJVcnyM/Z1xwClq0oXSPLAkkjiR
7W3XWjukEUZ46VHQqEGo5oYn1kVHfisLBn/5BfpG7NCVab+lJPCtwIshdaZx8aMw56lpQDtat2Vt
AN9xs/sEUYRAFobaFtW+le87pL7VCkuulaF4P3Ng4l9FwyYnO4jSbKdV5U1eUHTVgohrq8k2Acbt
PyUw2VxIrpSPeybJu65GqFMrziaVASfnCH1ZzgmuVKN4cNHr6AVwjY/U0DFZSOz5L7pMxyjNkSG0
lQ2xOou0V91vH1ahHpErfyn05DEZ0zO3SvO15Vj7H7I1uolkmq02MuUK8uqp0+wXtJeWbfnUVWwp
prWSx3BnMxXsCH+NDAtTLHJXNSbLb+/oo1842mcHCorCGBJR1Erf03BEdTZbprN4UP/BygqLPGat
ygk7hF3EAT3a0P8uvTuv+/jUT4eqRzqu1jZVt1dL7SaLpEPdCjQlEnqc2s0CG5cdt0DO6IFKSylv
snPm6p3GE/IB6Cf3YBDixNppOBcV9BTTRN8r/rzSYV+YHf7TLvFlmqZDN9d/TbDQy7CufzD12tWp
+6y11kVvpmPgKSv00zFbRQXFGZovxlCXZCy/Sx9B5AJn00pXr0jq9VQTMJXISkf81M0YZrY/DbwE
xa8+mkBZWSddx4gUB6aDMiXvqhfsVd86FL3+mtj6U+g71sJIkFgxs/1gT0f0vvdzW+y9LHrgmbjF
w2cH4/8aIdORe8kPHVuelWa8Z3lzRCB8W/v+3iAC0DPbhoh9LGA9LUc3edLMjC9FK9jykH7JBW3H
4mhM5P2safweVHaOaW6CfsZTI9w65sxa9vUNKnmrWusOThWM6CGhcMFxmI6VRvWEeeXgKePCCcvf
zMmOllK/jBnWQK5ZfQ/cijhS10aLt3bUPFVVRruhP6tj3C8Vvd3SyNyruKbblbYNhC0J2+c5ycEl
5pO7mzPtnqLSLMnlAAaOQc8OCvPWYP1mHYxaCmQ7Hy5W/aXgEh3pV/a2qp999bUmbrJlJRyHBC1I
5a3P1PxNq95Vdk2h0ifeGG11dgAR4cIERpOoetYK8GRnUmXJaZr+V03mNYdgz9JyifMMPIg+r8Bo
tipmBeYPPZxFDuAxp8lRtWfX/w3bBycf55/smIlBkooMfJvcsCZlDCcOdJBDvE+Dib14/Tlj+Ezg
zEhNicB05pgNXDLjq0Q1Jq1DGFtPTXKTM4YFL0eHUnSfc/iS8MG8K5FYllpI9xSE0mbu34NklipH
uoMNR+U4fECdYejFUDLuloFmbwfsALTxnQuVu0ModBwU9FHNk8yaC1fal4YOTwVKp3g3oWTHoMFT
JHqBXy/nhjm+vifHwKWAzF5V06NVk0pmbyOCMoZJ7hjOZ5vMYqSrQHQudGhuVcMERt1JtMVobKW1
bzkImcn6JWhXDpfJJpU7E+HETKP0pDB04LnRkaKjxDlLQsc795yoMvWYQf4rMwheFVYKsAASB1M/
yOcPEBf7kcjqPXLKJN0AJcF7cBk+wx+9uXlJi7zDG5t15QXzlvuXY7XR/sVaChCYlFe9+26R3PsZ
Gi+Y/UiamTZIehNYM/tbjjUKBhYPLwVqvMizABoQN6XyV4F+5ZlwhIKZhurByf/kUG9EcYiSz89/
7y15m/zdDGS6GMHDUxrp9ht3k1d76U8XAk4i9ep4SojoLuPuh4VhxEwk9X2WYFRrM2O8sAQgssve
kuiv6zva+0ceTKs9ZJhUUUBWEacW38RFIq9T3hMr2bjZVcv+emTmvGcY3mdm8kACFnTJ8HXVdjqr
MkPZllXg9jPB5NRzbvkk4ZDPt118ZktQNVcq+kI6jcTwhW0SN8j6owoMlnbH/Grlono6YAY2JPCU
cygUaGf0EFXiq0IXm2uUtJB25y5K24NkpVkeX8YhXjv+b6EigoZzBFCnYCjPHXayrIEd7pWXqhUJ
f7xYwRlwVBTzcxKz2OyHrgaw6qZxJWHCgKsi47JVGFo7vqRmMwNlA3RRcxAfeIDNR2peP7lI/YIE
4hKtqXViPTm29yHF4ZihX6CE4gwOieBlcB7MnhBXyB7YSKbbrDCWrfvv/JN9paLBq7rKInRA/OYT
6GquLZ7iN4kYoP+XsfNtdu6FIpfxNdyV8ikmCGSy1AkIY/oVoGJfB9khkUOxzh6I/YDHYxbHSozP
lB5eq589W9/EfFul8uHMkDIN/pIV77UesD6kKbQBzkmyGP1dFH4P8qzdN7F0RiSftRM4SykJQzdf
51G38BIbzlZ21+iyoUtzZbwOmIvglKyr6t898Lj9PiKJmksWsq+ZBCyk4NcpZuBizJl56zr7JseE
1o5nJw13gAgOId+EBoPks5bjIDTCwJrcUQy7rfFoIskJIu8yxiDmI31DC2zlcFVxteeJsg8JWlJU
E1kkvPu9v5T/HchpEgoKrzuMyK5yFbwaXbOVfFoy2ktqD74jxOt/6xBpvFXrleuI9CWi9yCBX6Ju
lzT7f2LC6qYwf7S8Wc4cYyFeAkSZTP3/Spalx4JikXu1uiYs86RlQ4/+qqLMNfmXfRoi76sDhGiY
gvSGdfFaaRl53AV5UUnneiZI8CP2xkzCxlmOEgLQWLLXhk6gnbQ7v3+WGsBlJyLBcSVX4nN43kUE
jjC7S/DNWSO19kjYXRHbRxZ7oj4Re7hRslB5tW3owCSEEvLRdn8suiqyeVUdgyOsOopIpA82JS0u
KTklU6c5KreQcGj7v6zFqX8Y/aucbDVi4SFJNIHNhw/PBUUNc2cS9X9tkfRjGkgyRAFeu0unEHNa
1DzeimCALoKGXlq/zsyyWlrsIJClFaBRG8sZ6KKbwSXL8o1lzA3oiUsnmHHVPDmsE3hK47quQXhH
0VmeUp06O/k3zZNVYsHceNcgAkpzRZ4vJz4VGm2O+gvZ5qVXojpIw8MGItntpcmREulU3AIkCBrW
3iiMDSj5ddh/zraD4Bp8L4oIjoWoe0ENGSSIsxsH3LkRnI1p4MmZV3Kog2ClUkiRKLjZbrtNeRJy
Q/gilfnR6dAliNFecgmTd/kvqVDQJyfFvcgt8e3nkUNaDgy+rBzdEykua+Lf4C63lqw8O79T4xv2
eXT4VfeHKdFWK5qLRiakJKEsS85YWQ1yuTW5+ahHzEHjNc+JSKoMNNPYrD2JcdzyRmh2IXcrgYNu
WwDQ3zib7CY2FQ1KB/VPf7o1CNXzPVgPRfg1o6UzmOpK46QkFWCGAgx8Q6GeJBu5fFZgHqYX03rN
HG/Bc8xp01UxwGE5++pkLR0aeX6yRuUkkCYbjUBeKU08WcSsbEgma5qN/04kgevyrGzK5y5UjtIr
5FIMStK+SFf0o5hIkJMaS10x0MZnv3AWRDo2Dw8vfOOt/5+AdV4unagGjyGLB0aCDtZrF4GYdABj
k91IPkEVb/I2PgozTfyQw4BpA9ica10g80Sk0tMcMtWPi6tZwjHNmeqihilJBtZWO+6bRXFH7dKy
baTbVNIy6/ZmT9wOtiKqgMz/1dNthn5w2EitWVo4jkqDSg5W4uyJ44YmadLgvZKtSxv8Fe8u5yo8
lQWDdagdSCNz/+V8MnxtepHYyAOEQ6ytcJjGuyc1PtyUTMf2K/zOs/Rs6OMMsj/PXxo0J5B38QCe
9mvV0Jde0F2NQX9yG9j8grO2XE4NrylchFvIxyGBFNg+LOIugkUK6sotwUe1DlISLuwUK0XRyY/C
l56Swknz6+AlPWBKN75Ptj29uXqfY47oFBfcRJudXVdPJIc0gaL21mUBoTciXaimDQrU6zjJzlNN
W0XIEsjrMZWy7lka7QcQO4s+ZzIjCZwsqNFqDjMSj0QSe1Y+bKrgRm9fk9LhRohpnL4t6Q71dUbm
AwguGiYaGIhb+vqwcky81nCZKgIag+H8nKo5nAX0f6ygvUpjfmB+oI3KluB27ZAhs/vmLLtNCkfw
9381ihAZMv73+umgxcmTqgwvEJgQMOrqN8/zPnoXRpNNlz+sf6TQUjT/aMfRAWA+jQRjO7bJKaic
1xxdjKVqXdRGO6GUvx/pao42BgxjtbdoOoA9vARO8VGaw8NrwkMQ9ytJ/aVoSUm0XKe51hN6CO2o
HBCa2MoPp1LDLcjW7mFEM6i2m2vI7EWiEenw0SY829htPzN8vikqPRbCAlA8hFXDogK6MsYLTUW+
IknqbDmliMRDh4EKGEaIE1PZ8Ak2omkz6FrcerajyxgwH0a04gPrZaiqp9bDvHZOb8iuHeSxFsMM
ttQUlcH+XGrZhbHNBU9ubIT6vdGP0dYPVFgQFcmsZQob0orNM0fQuGrtWr8lWfbUFw2CFBlF85T0
7i1RtPInQAMblr1Cl5OeHNKHCYVsSLc9RcoNhW9UpVJNWQ8hIlZKWkAeNN+aKL4P5B4qACqoMvA3
oxGTTZoUkBkuWUPiJk3Hsc4BPdBsmSjgWlfflSnunAlPUs7KwtHBKfnl878yTRtlrSz9Bmkncqxn
OfS63qNJ1lPhgM2ATj1MCLeaeaCxzKZmXSTQWiqKSd1W5zUORjdD6R/4pIKfTlGM00jE0FOC0l5n
Jy6u3w2tSccjAM/RVbgKpykiNAG8dQXEnpZ6a6SqEZOiOo2nbxPgPqMyjLiQyri1ZhDdJ0gxU6mc
mgxUoUbj9mp4/tpTiu3Uhfa1ZFy5VLPKAoVuexgLuQwZMWnsBzzXi8GeGcKoF9Xtn/uhe5Vxfp9b
t66BUD2iCUxSywwPuxkkc++13gn5pJuxLtJRxvRdlgfJymC0v16kZ1ARwLcbDxTaCKJ4WKNzKTGz
cxFCbrKVB3bNhxYkh5K0G4f8NlBlR9OAA60Q5buXgqwbLV7oMsAxe3AUBqmw3r3Tqebc50b3XxFA
WObZUFGZYeQwsI0HL9D0ektNF1l4sSFuzqpRaOKCEl2TvxHrNQ3dUTFkMxDsKtZyRpPfkIysQ1LD
HrYMCZEZy8AHlitooLnBOoKAXOcjuHN9pVvlK0V9XqEGNarKm9qNq8L7kQtTg7eSrI+TdAhfpBuA
kAhmFM2fnjouzy1IZyF2fGCZpiZmhRj7ggMU72eQJg0ujRAwQY62eN+RAqfutQP2g2AtBVyxUEOb
VbRh1Az+CYlOlCCTOXvORUo+5wyRt3ZZli2mOHxNGQFBATpUzKP85uGgOGJSIEujUXpivELyJJNZ
gXwAJuOnkYdRIpwgvyYPIcduu9eCe+ig1ZT2IeSbEGuMZlnlE50EHoOPPxv9uIKvHNJ9a2Iy0vx3
8G86MgEVU91lTTXPGZgI8QxkkMyKbbLVOlGeSQRsVUHx7jZB5a3jEhvDGkc0b2HR/iFB6e2HvDO5
Qw94FDMtTldsXQqAYJRS8q9050s8FWW4SwobYpcwhi80JBXSLPll0L3IgSJLT23xgXshe5BzO5Yz
GbZfr8J/y5Nd5oPDd7QdDYODhXqMY7dHsLFvHO5jFZx505ZZnKyNxJ02aBQyo8fJPZ7eEBpe8YHy
pewMWRUyUSmfwi4jw5d+xF0426N/HazxK7AAwyIeFbHQGmvaMnVMTPVqqpyTTrUxwWajl7TtOKBT
ehS8x0gHw2hhL2Q03zxR5h7/4GD8kZbauauTV8Xr36iExhSvHIzxWMu8pwc3tEMzg046/c5uzbfg
cYNXXKJ0+KaztKVMkEtW434L/gTkIEdu77RYkFODtQ8HVf2AE7VEuQJyycNnoEHyLltWGs95Ov5b
ADRHPMAE3Fqa5mZfvEq6kznvo+qfIbqc0qLcowmykvtvKc06SxCn50bSSVnLnfLKfB/A0ZS6rIEk
mUHZsnr06BX42ncItwuv+GujBrhorfRpJjm3mZhatDCRoNAQpE9mAMHhCywicClu/0nCJp8VIdS3
LDAzMPkQByECqQzYsgGLtKqcHTzKnUwgAo65Grau34F2hOgpKUCBlAisq6VK5MWi0F6JdnzuKbAG
8lOdHXqvOAGxvoxh8q+eBDSxbliiNc3OwDmBFSC1HemL1eBeJx6fbDNZbzJiizifZRIqAahCr7nr
GiznafxZlbl1dfivafeTOONd7oiELIl0KvAajTyZNlmiOVvSefnzvmwOjd+eaCzJnrTLhA1tbmTY
XZYPxhSek7/WPcpNcXh38hmQCB7idd/I+8hCaaLvelTORMy5nNgpt8Rp6C7TkU3XTsF9Y9LLkw3o
E5T0KwIWKL9V9PiJGbVnZ8CUkGV2MGmmCcLXnvNfNBM4v9561q9Ps0yGc4mGmAAex3Bb8o3KLyWv
Tt0BXRU6arEB9QCtE8YVHlGHoFn7CACH0MybzHmaOJyjCrmAvDqkKALaWkpLC94x2ZFsBjYeZRNB
FzcmMj7aQaHT3EEmixg42hDTAvQbneXfGe9yuzggLQG+Hx4Q4alQ/T0bQ24wmkXYE6NoXJbRLkbw
LiNSF4azGzTrO0+Ry62ITjCtCZ9xDXZrtn+rClOAPtzSxNq47PCpKBDzq++xbq/ReQfY41XWGo9w
xvfGZxVaeFEou9KtPxW7vmsDUl1gnMrJelP0+a/I8IRa/+YM4VojdsWlfqswfkeBAmeNcEoQ0TW6
veXjJ12tpJ2a291mSlWguyXMtRSWjVZs1ES9aeZMoWGdGLTggl7uUwK0TqrVGNE75ZLjq2tF1XZx
1SJzJoFmCrZy5sKV2VbI4BHQd05v/oQqlQarsCA6MJ77d7wJQGtsFHPjco/XZejtXXayF0cjODfE
vTiDI/G7dO3NYFYHxUYdWcoYCZQylZajWbZCRVrVFANGLMaumsDqD7xxbn86Iv01evGvrJyiR01m
KCoHC8th4Q7WHZhBpMTGrQk+6diuGzRQaCvsDAT/TpE/fHRufvIDkOUVqjVN3Z2zxl3KQ2ryeEdA
kWxEmjKYu21YNxhdSlCgKAwgWdmpecQnYyvna4FZKeB15Usrc3qyeUl72APxptHRU+gEN17yaudw
gzl0pGJlHYGpQSAcnJHhrtQA5Cj/XZvVpmGL0dWEKBct5cxET+1DZuqSYsrAQvZuTzsC5YlNzn+X
3k9s6ggi4bPY36SNx0O3HB97PiaoLNbIMp7kS7Tx2UHhtKyMi1JezIS3B2lAbyEO9XY12tYtUnLk
Q4ubxtTC1vpxNUijHOwhLUMfOJh8U03vj9kE90039qpDpmgihRm7DOQNDsQBqiF3Aggx+9EMPqMe
p8jJMDYE/mjKgVW8y2VNCSwWCoSkVYG+lAJpyqnTWjTEECle1PS1JXrQTpQcWsKZz5Pw7QqfDuKi
NZ8Yu0w0nyVXsTqmwjRkxFzCjb76HoXF3E9QXlG9F1sHaRDk7qbsur8YryKsW+Pkq9ngjbEnyKDr
oulU0ollmL/uVWddshaTIqKchhz4ORax+dyBbmnpKUH3BUo9Y/eEaiAPL42Z3uMoGQbTwYy5XuRX
TLU7TzoHUIkfyjYX9GrRacI4DnCe85v3pMQA2nK0bZg0Fwcgzwhiw2mmU4qr40xGzgl+GKwUCo3N
9NOOTChqYBmJhngIbDjq7IMRpb+563VrFPRbpCNgWzYAQbzO3NpdlN1D1UH5Fix4yjz4qE+KBgIE
/KHS3ZE2Wqo91JO2Q+C8jtrfimOH8+FZNdM/VTKCC8YJoTGg1BrlvTbMh5KlF1+1uFFAzfF81roN
/NOEx5NHN7Npdl2DNZJXP4wIc5C6NjBwm9WVjf4jUsMY4fhmAAJD854MZNHlSK0pOLZV3rVXk3g3
+VaynJGHXlQj1oyw+Yqgx7/Ue9KoXVQOcVOwGXrhnXXWtU0ct8z+EHkQhlz9xcrLE10rThCfVqUa
DxphebYXaen1q8IANqzMzT7XmneEz/dykhtq/0SScgzscUsPadmY2e0fuBd52zmwj4y8ERmbSbG7
bkXcw3+rA6M94fJhGtveyIiwaK+wGLv+WdG6jxxmozXQbc6ijUvejMHUkdW60Rxml4g7+V6+s7ru
AzwhbJP52LvRXzOkXQinid1Dz5mrKEzxiphi0rBW/wTiDBwBJL81ADuQ9VKoLr2Q6gMXBgiGOei9
+E9RDHeDtAYey0qeQIjaszEGX1UGANeqbnFogrAaHv3kOaDhYJnqXJJrsQhCDcIg87S+DGZoPBjG
whyGnH6aG+drcvRjl6TXROfu0etYkEf8dh4ErLS8I0v8ISVAHWtUUDNKiuz9SPxnHOcgm9PDH9P0
8zcyJsSeqPtjTBd6bATKZPy39LXUvLPs1oXi3wMjvBr4E1U1qucy2Wrx6saHZp/x2QEZQ9AbP8kI
RDmrCZGIGjO7q1edheNaJQlzqu88s0AUpp6XajVsZrJdPx3Wo1puQf4jN8YgYwabAm/7ISVLGFOK
WtEugGhls5BctlWtUOrl86tbOSv0NP1F5KY/MXgav/R/c2TCCqRsNTLasa9fqiq4Kkh200wn3yH2
tP+SmZmUwgrfrAjojzpenTIiy980zUDruF3DQ79ltPx1zO5rHNr9ZkWTDx45HZZ6rdswp9M/aJNj
/qOuEg8RmSSna9D0Cx9IIypkPFGEcBTw1gKAgF+D2F681LX3vK9OJqMcp1XBI3vTeRhz6FTavo0c
RCHCApHHwrjo1fCHxceTRzTNmSD30dcI1mESXh2GlF1VMWUBXEA1g/67v7CVnmEPtQ8652uVR2z2
xl8g2OxgE8bLxPivsI1tYeN5GfFkgkEIVy5SLh4CGlPkf2iJAjVC/3CqYYfc8hKVhWsFj8PuUcTw
fDLLDvBqQ1pbux1919CiAJjeZ8yceqfztpVMvWgSoNf/hxI3Qpi4etAsXvkYDXHb/X5aNSPtJNJ/
myNTB7ZhOztRvGYkhsaaDcikOfoIVtS2u6iotnxrOzBLycARy+fyfXGOXmmqvRi7T3EwW5pq/Qhs
rBE90EfyWse/RGwjQ22fyAEgDR9HflpxjKGTuurqEGWaCq1mN4PFD0Q4dXej6a8D51UbR5qD3W9G
ie5X6nMa2899QLsS19GwMtZVraNWF3x5qMFg2eAvyo62CW10Wr5xj0QNOvvLCetCx0ELJjAXJuSO
iMMsgmWZGBbOJZTHhY2O8ISxSpKswwmt84LOOmuS4qymC+APCWbFtKapgmoq2Lo+JV277RTrHRtK
gBoH7qQymn/hMYM57k9x0G0bpT4MDv1/mQFx6ACi4B8pRvinp11PDuQaLooQ7hLtFSQDA3Sj5vUs
IGErXiEFh7RRsvIQj5M8hfhY0ShAbpSsipOMG8lRgwwOFlEkVWGZd3TlkFSgONGZA8k27TGzl+Sg
aCJ0yNLOOSdlT6PcRQvJyk8QLbiR2kvZorJIKWHq5Ln+r4ZwsBJb7yUJuAooKTeHlmA+bfRpPNLe
3th2jCtng5YDufc4XL2yubo1g+vad1ca52+LcD7SJ9qTJjIk3djQiU7XBhO7klZImrWnFtnPVqGk
radqX3nNbnDRohs0Wn+AUpnMc83ubwS8S1OjG7dKJgpZOX3MvbJr0BHl2J2WHq6wcVxfXWjrC24c
lgcfM5OF6oO7E8RoVRtwvwB9kuExqd2YnHXcOpLYl4JCdxxRqsjVKl1WDkYHVfaqT9FJQhQ83eeI
GOfH9iKZg5McBu5onsw0PMSmcQA/tk1rI9n2WCx0igtbkY3Wjt5uon2GZOfO6FIwWBypseDkVHfk
jKQgqZ1bCygAOa+rBorMUsbnmMl60mk/VjOvvWa4OBzOrUtqGFV7n65CUMfM1Smk3O40cWPsoEb1
ArJxHLUn3wYXAX5WQ5QmJvsZu2KtjEPGhgcjWu3R2YfAgkBMt3fGAcEyMte8O1qWv+pTTPG6AEsZ
7VCZ+hun6bvHieu69qnpnH3l3EMdmaGUNgVIpYMbc4qWIemmr74bOqwsLz3xkLe2jnMA3LBVNdVn
lbq21SzmZgNeWcD+aTJxO4mdMdgQNnWUe58jTR2W6aBpJ5Wb3mYIhZERoHi3pC3wlZXVQtJtSSLU
TtsbkLaQoeKEUb7HDpgK5B2sPUCdheMC7MEBn4XtJJK5wVszTtt+hlxRslHVPns0aO7Cn1ilrKse
xFirwQlgqtm1zSbD+sypmo+yQGNJB5wDkJynlmlrdPqlMfeTIRbb9P3XnH4a8GUlClh+/5HMxi1w
jfegjV/YOBolQ25h+DqV6Svc0Xhllw/TptLTTf0Fzt3S1KLNQMbBc6AVgCALrU06b06QHPsJWSlU
yqAwOP744KGx3NHeWKt8C6kLPMoHuLlHXkDjziI0+3REc99eq7WBPoF5zoPpptE3uRZ8sWlywWE5
70kxHYuu7H7CCsgBrmtbk26ltFgUw4pIixGJ5yhczXZYnDxK+2U2wPyw39BvIa0Clatq76Wq1HBY
kJ1hSiAFj2IVd4Xsmtl9UH737ZRvbMNC6sTJscNUpjsMHk628VvrtAKfxeSzAgIaAg7oKA7r/le2
FZL9m4R4B7R/Mj1bFLM+qqTaVcSPzpT+gp6Nz5jqYfVctqJ5ywoz5+6PMmgr13C2ZuUca0JIxgZf
ZEAcMPUg5ult0f5LbHHGg+0/2k9JpfzBJufbcPKveEh/Rso+vTaXCfiZ2aBD4qUoKPIInQ7dh0BB
QoSmH8XU6Dv07FKTHC2c9hmZ3HNpNNNz3etrZ9DMzRTETwpKVCgvjzCO9bXXGycxSE+cb7wPv3SE
MFcp1fcKW3B1h8teu+tdSCI6aP/PPtKiT93s4v08xwoakTajBgfLb9bboMxPicmJ2/4D6wJhcGFJ
uQNYwmDGKDFAiQwo2YBiRTeI1leM87JF7Ja1rybBHslK+sKYtOrOObBh3/lXX0HeEhmVwqs/yhFl
9crO+/Xo31DsA6rNsAONzAei2D9qUx1zpzxW1XAbXRIajSp9DVX7x0Txux6ZjWnGwFdBDkBRAJ26
pjVs8Gf6joBTo0x8CnsvfCLr2sKr+rFqK952XY7MAJ1r3+nyJRrWR4hFe4Tm6DGwFBpAqptAydeE
nZEeWb3HgwYnqdZlzSKfsGgBO+pgmoIx5YzTTsOU7jEku+kDx5M11A75iymiqWxhyXgc00VFTskv
cd/hSpGmn5WDqLc6P3ctSgq5Q4ehy+MSM7zxMpbuoZz1nkGVaixTK39JPPQQbeikz1XGiaw29ssI
ESXV23tuWd9RX/Yb3/eZJUToVrfPcs9hfojnZd1hA6W847ZH8uMjBo+DDPYzag4gXCdvhr4eBLW2
UprGWdlpzlmNai5KH+CuCWC10X6OdgkkgZhrD8COXaYMKaTfNq82GVw0ICKIXqjld21XyFuzU8cq
Bd9fon1Os+wzN8drgjxtODD+a3o2ut/KwREp25l21cVCAx8UOFRf9p8+joDkp4Gumvfqu9649EMX
iZta8fYB0unrqh8iRHJoH01ed9Ut9zCnyVkzOxqQ6GpGjIohVXnrwUVQGjGLcjqVHeETGfRXJWSz
qvjtji0kidbCL8N138t0vkVptBq75MMp4md9AEWcV38Ct12VWXHKTTTvptHe8QxiWvrIn6IMf0Q7
c5WMkn/paGzC8WLKFy40pw/fvCnmEgNmHTy9oqJKLDY26vEgjkCs+IhYUYUH/+PovLYjxaEo+kWs
BQgQvFZOdjmV0wvL7UCOEvHrZzNPM93T47YLJF3de84+r6bs9pwDSL/Ti9t4uxQjnksjvRunk58F
dDfmk9cWe1Nkn/kAdt908wPm1i2MiF2Vum/Q2pmoz/lLVpYkq5WPsPX3c+J/haY+zNX0HRnWqXCz
bT1aeKAQ6zn+LZmw71AuNbVZrQc/UrtwKp9nSSvNbaLfPJGwGw0L4USlXkMbg2LlnZn12AfH7TDz
Vx4Hvqa2nhObSnhQ7R2DuefcHbFfud3DRCYBwmBeTotov8Yf2OTrbFe1808wLhoyRjFwM510w933
nBqKuTDMTFsJdq8JYqCiXZy547Wzu7c4rHEs5S95U5UnGpZcYGnZDCZWPjTX/UaEI9adZhe6xLXR
cMRaSMd4HWnn2C1/iGHzpna4How1HazMyuBcVdVHN6YlWF7zsMRlnUwUuZ+SjySQCtcb+R+khrH4
APY6qn82CEWQ8LVWEm6tZ043vPVX23IfyObm+sYHsotEx0A5Gn7lBH5RtHw4mAj3IuQCpIT3mc/O
3ZzyjrYZI1JQT+eIxLz7HhUSamd2aDnOl2RiV0ss49wO4nmS2bcsLUTfEeKysQVG22NaA8mMHbLP
+kMaetYuwKjxHSmN/t6xFPHqM/1Xf5R/TNhebJJuj1yvay6ebMx9GIDxqWhmEUSzIffQXOlSDpu4
B2/tju+TLq19WzkMqVmxePARcfui1rya/lFBVkuS+gG5Y7pzy2mJU3cIWMY+as0TdiwS24hSqyRW
S4NpIUy1O90Ts9kSo5Np+Zun4Z/s7KPvqB8zZ4TJqSfDhP5FFvWPPVBHg0yZlYnTM4n6eEsG5JMu
zb2L9n6jC9SWGZpPPPOcijh7OtqEQxWkJ3I3kkttUixHhBNuYhn8ZQC83IYKdMJLD1sFLymBuA9W
3dx7pvvsqIQPrsLEmHsezfHKiQ9qYsHUggRgLoXsoGFgHnRcMbIIycHWI9y3mrVMNitK/igMz9Iv
XmUE5qx1AegO/lPd2D+27wUPc5CIe5V3y8xD3ze1eHDHudrRu3qoYDCvooDuO7tPKGhLdjLyiP3y
UXbDJcPpX5MhJH/GeHhZBAhYVcp1HzlU6xPk7nmU/zslvdqCIj6br2E54yWhOOfuzSSHWjdSdblA
f9dKT8FqNiAl56b9UFdLtZIUw8qRzsMo4o907PZhoKa1KvVTTajM2c17Dm6/HlY6mCBCKh9PR/Nk
BM6vIdtH4Ylr5XLtqgD7rIQe1Yo64SIG7zCnCPHGOtqPdYVYXEzw+v0Azop095rDogYy+b8qCgip
oY19o6cLhLmLpwEllRpXsTOsiTg5zgghHR9aW8vWjOV0rVQCsKaCLESYHgP6dvg3+f0uDiPGn8mp
xJDtuDDbrNTZEHV4DWJz1/f5xzJlNKh5c9dRtL/GjV95D9Lk6mRJ5X7L2HjJCpPjAQCXyaDFCQLe
H8i/ZUiWuPtrpuNvZtB5SwiLiuUzHJcnWir11pBpeo8YDC5qw23TwVaoMiJDij16m6Nw2ZxCTch2
tZ6CJD+NlctKwRh/9HuKfVGxpfFqxO/EkFTckJhtB6K3DhSOIXf77CNxaPlJmR4Zja+k6J+Doj6H
M472TJDsWej3IfRoXNqEzOc6+srJJu0KQSJb9cQRwbfVF+eBKcKqVNkVPiK3vdw6BwZZuUHwXSbg
rxM6QMZS2ijQdEVh0HAP5g9TgI7EC7FoJZmptguOAlGKZ78VfkVqcr9BEMbJV5+tojzrqnxobRfD
o29ooNiBdcrr8s5idO2Qgbv1CbuhDFWXVjDw8ZgjizZ9mG2isnlFsRA3f8Uw3pGs+GKBqMxTgylu
RPHn50b6YiU2DYqCVVqdaZz4miaDIIxCofBA30RZqs9htphCq0cmkYDURu7Ew6Wt3T8Z9ZKTpXlO
RDmT9MOm28Fbn1r3TOHC8YbMtyLicyV9jJEZMVe1zLa5xR3BMslVaNoMmJXD3QJoiIlSE5601oDx
zDz6pPdw5qD6q4TmklycYqN5XL56TqKFN3j3kaNOSUz5JegyOaOJ8KM4ZgCrw3nCD8IoujTaR6ee
npvl51n+Vy0yQy/0aEIebFSxBkdGY7svYwLRg4nLIzvPK6YydD0DjtPxkFfuxo2Ck52xP2mER3XK
7EipvyUFcmuTrtNG3zUin4wzaDXK5gGnHlquId8nEVljyy5CQuyqKuLboIprKe2vKmtJM2+3I3Z8
knpyXF79N4QCdBXBfOyz6bJYS5afXnn+SRbGm0sY5v+PNeVcrSLZrbHOcmBYlOluuTHsiW6SutOG
exGVfzcPALxKb9iI2q1/mHfaNy/RADfy0d0DT6tPtK5QKaYaX0CT9ru0F/6lS3sIXVPBDDNUo5nT
ZiZ+bpOE2t5nHihrcAng+CzJFcuC/KboqBPs6hNFnGZ/Jf59ctoa59KVZIBbTgszaTQ+zZk+VmYF
ziawWigTac9Y0J4RXscOoQECAG4X61vUByGMR7qQrTn8FoOfncbEwTlRamNrl1m/tmar3YBC6v9F
WenDT8oH4+QjZPJXOcaKfdEPJHfaTkX7AZWXSarxY5DK9CmRCZQSUMD9SQ6lvNWKBukQttiz4zqc
0O53dXQAVVnthMeUIXfi5MSlDGP00FsPxsRQGrwi9+/Wm2524doHlbCPIgTQLzYjmaqlUjULTcuO
OPe4vrrhL4AkjFTtibiJzmGtAs0X1soAajmqu8E+jmO8NdKUYJpF44dDw11VhvFSOR96rN7L4mP5
D9BLj8t/yeMYMJHh3aoAZB2CIqaUC04hL4vFBQme+qtmwp8ACM74ZTW8Ns67W5P61of//GX2XyLi
dDYjOpbyFKTtb0TAuMXTw0q+7CKxOAXtefHQLL+qUWMINHcearAgRDLp7YrypqF1KCPYIYcy8NqV
9R2emYFKeI6PGZSWMrR2uKam4TaCUfL0H0Gx3E3eO3A3Et34QMPAsZ4sGwGx9zx2xj6P/zyLJGLx
6aIasC2Fw+zoN83WUyHdELRNrY1npaFnQb9/kC/LN8gPZ+Xtv7hsz4hONBkgKSLfOAc/5oerynlH
027xzRc0w3zCxVGnJBpai6ICrkiX4G8h0WxNnuTzkJO4q7Cwm/mHibaOp5NxlhRx/FJ0dKJ99ALh
48SPCAuNV541jsdQgCkqPgPIsZiHwJVl6GAXCRam8g9hkSRYnmw+RD446TtPfE27BRg7gZT1YYyJ
Zs8f6Adrn03BooFbvin+0TnQmbsTmxJuzaOdecsXMOvFV+YyDmlPUlUPNpVlmyE0BDe8VQ2/0f8b
idFZPr6ShIOm+EU5bk/0LxmBkTvF2Qgho6brvYgRhjd/UVrFSw+ZB8oj4tcY0CgNKZznf3giD1wu
1osfZvFaUZffx+VT6pVP3NaOMEI5aepT3+jjpPsDhoN/YxIfxtLZ8VSVcbGDl2oEJlCeKlXiC2Ls
6r3oGJTX/TxgTJc7vkN+2OXEIdRrZwmmPUCsbPoV4HSQXmu5huW7rvmQMcBNolgvC8W1f/zBeeYT
KTl0aRStY7O7DuLHLw10Ms12MCEtlydzeCgYfPDnOK2JU6i5IXaYEGm4O5mNOjSo9r0MTKbjR0EL
reKvqRLNjf0xMIBDUb2T6JY+OwZ89yph4HJVnFQ2bUleIxZd0iLDDwFIcf81P0rMTob1W/gPblas
Qzo3vWUBVymbQ691gdsI72vpNcPaj2h8BnWCV+/T5mdcFrfZORuL6GPSVVdAmNZt8bv8dBZRcg1C
8hyk50mrYqeDz66oNzaOfIdQhqrI9jWZWx35ALwsPB+/Ne4j87Z8zeUfEBMc5e3JWAY7jPqWMUHc
8RCtZXWpEp6C9dtQUi3fx7K5gPT7YH/Qy3fc1PZtjuGdNvLRHJm4z88YWS2Hvi8KAb+ejor/M2ur
/fLX8JyXzYU/RFc7mdo9jVMyXdvlteZpEAYJe8w8pAKGjOYMXH5iVQHArd/6OtxLEV/4EnMZ4hkk
SqV97eqQps9ueWF9a0YYeMJmRO/9d1kPiRWPgK/CpyUe7zDD7FcZRgC4mZWxTTKHO1odvS/Cszgz
9yZMPXOscOrwbom+3o9z/Wul82uSdP+mGCmwIF8GirL7aZDSCc70oLp5a5T5NZlksMc57JBTaQf4
SfDSxB44b9IjzSY4l3XjnRiKbRcEjUt8hlnNr5QerOqOL4smhbBe9Pkhzc2uuSWFiQ6I9AxfMEMo
7XcV4unKaPqFJmpSMaAR1+eEkx5tBfwB8TON6Axr/xinLPvJ/peK7iEDel1kKQ4Ipo9WdyUwYyXs
jjY3nK/JgotZ//UuehdjaIGrYSwepccNswjPraU3BL3vBjQknuy+kLnE585LOXgyD6sCHz/Bp1wh
9qNImZW51Y0KmWl7M9P3IM9LNwUX3u7iKu4jyZxurVhCRGu0u597nwFzvhGYW4vGtE5GBaXCGP85
YOI5ml5johtDXSJrgq0UkPFEnEG8tkYszVArTyR6n0xCJ2d6paaAkjRBKzOAI9cspnq+dNp44TyG
9UKZOfTHeooOQxttuxpPZDNeLINBvaEOdU++ciDHvTPX8jxQx6jEMR9LRidTanA+ocQLm0dlxD+d
pvRZDtKKhjMitFMesx1lHTMSRhepN5/nKtnPY36Sen4WM1ApN3xYQtdL8L6NkUASoZHnozE3ZvC7
7O4OH8xAb+lgKQuaFoA/PKvlh8s3PcM1CdxgnUzdeZ6z7WTCQfR1+ywcl/ZJN33hKfm2Y5/xj15D
BD6Obntt3exeRtat7tutyaSYUYKNhYmTwi9f/KB/cYr+nCJhNw1GFZiaVio0HyNrOPY8SpCE6zIh
/NcE82Sq9FdY5VlGDQGWqB6rsBx2jfGhIYqic3LfmoZdwMzNDn9Px7/ONTUZTW2H7F1A5PSFwdNm
u4Hrr0eAdDCRRtkxZ+hDjkDQfS8p8N8xcB+5YP0NMl1cekHL9Ss9N/GbF4bIWtv8Kezao866e2Ul
h7a1N2Ynjjx27Di4lcbwbPTtRUuEdVg/D2FGx2DAGMFT20X1IidPX6UVn2cj8rENJ+Ul6OocRBwJ
We3yLhtF0RwC2/2nHf8uiojRSBQyyZQJoZioDLXG5mO43F0KHqPtDo+VRpHnVgce1w1uPcjbsd0o
We+xDKx6qtYmQnnVDO25zNjDo5LuME5yE/WKtaXw2Doi5bqhXdAi+sUaRmJ9hr9amC8GlCxntvbo
WPQ6JnWnhYy6zq0JO/RUnOdxuOKFhk5n5PF7MFVAHPQ+nBbxRgPlDgPIgLxNENHrvkqhHgWxsKca
xqzsveaQEVeE/R8iig2LnrGeD1tPFO80rHc6qb+dIQRryqIPGQyArGzJHSlcBD8FKl+yg93ERogb
3/kMvbLUrrEf47BrkOwR9kNXAOtGGpJRIib/yU1Uu0dqxrvrkT6PPCzDWznHV8uncpxc6E39tgnG
J6+uH3LeFKt761T1no3TIXKBRVKnwabxj+kwvEiksngmrn3qckWhszV7m64e4ZYDPoYtNPL7Wrin
wB5ObZZc+m6R6/tk2yNN9Qb/4Lr9prNozYrEOIWWQzqnUZ2KwN5Pnvie3A5EZZr+426MmrPrr1Pk
/gQeEUz9AODOtwWviR0+eIXz1mkG98AFt4wwDqpynzJ73Cex/+zEw3kMGY+Z5kvchjuSte/ADtI5
oJdYo/rrbYb6yzsUFc3vYBEZ3eQbU8M6tkNUqLDoWtSp0YTDpTrqtrkIb3oMPHk3O92jjoPXgBZx
XgWnnl17SNKbgbjEpNoh7Je6yUIVG2O/mwEbek33ivLs1NDd9rpoTSAHszdxntki104m/B3Px1hZ
ZHTgWyFAyu3QuI/ZX1HUdCyM+B9jhk9Z292h5praC6ASfCmfgEw2TuTTxiaNrAsRvwxKMno/Xf2N
20bfy5i5DsFct2BR/YNfrF4SAPYr0wRZIzIHgFDNBTGsh2NrqHPVojickoZJhSsV7vMlAUqH3+4U
UgYyW8ehgwe5WZJLZpn3d9OY1puwLf6sZvgZk/qCdZSElbGHrev5E0XY/xkKW8cWw4/jOu6Ghx1h
Sp3d51IaqFydlvmz0Iq0zZY2XzPNO5qdHmDHvtn2DdrjZpAMcVIyWk1D6m1HwPoWLsF8jXKDiWJX
x1T4Xf+W57VxjmrOEKWCo67Ds1LN3q8ViWfurgzZXJFCvpcazIymSyZY6GRLHAiGOeEFO9e5h+Bg
SPepw55gO02zD2D2gcYxCO8oXPScifeSM2HQsvyIWuyUpWM9znWGW9GGWOw4cGlo0FoC3Jxdwhqe
fK75cRY8tVmFqqiq4I6q6prYpYP4bsZZlX/OU8fK8kN7b6mq2UaZ90RQGuAOs10ZVfplQ0MA4dRB
OZpaRWukZZYNEF3YGrLw0n4f9bkonKutzJ8CZkDkF3dRCu2YIcGwrjUZQS3jCrOl+CimcxO2ZwyP
yN/QrbX7gRz3bas7zK+hd2Flo6Uj9KjS74EMniokFTorrugH7uYyYzqumhhhlW/8zGp8lyxC7Lpb
L6+IIe0wuTREnspi4ZGrd6f2XYbj6oF7+MJ/uKNT8Gi0BHqzJeLxeNAGxvh5/qD5fa9MiEUVaUbr
ebCxQsZqZ/Md6wnEKwkNJ6PDXCogiclIktmL9wENyHchOSt85FS87F917HzFPRPdvO4eWzLwkn74
VZZxX+mm4/V1IhrxoBV9hpWMCMocFyTRSB6Av0y390FDh0dASOnMDf7v7YJr9+ZiHeE7DbX8JCn8
1NgMvOLQ51WExA6adU90/HmC8rZcfxy/fk1zBZ+EQKG+p7ecZzsaRWo/DrWB8gFKo2eIo6EaQiEo
PigmKD5wq9WOvy0YACVZwdiLZqaV3QRlJulj9xS88xvJzx+DCj+kVxSHbq4Yro5MtHPaYZ70OViC
13Asv1OElUHZ0+FIX0ZDcYeWh1xDC68M4obobtTCJXGYjBomPvKpXehVXe5cwqHL94K9Gj6H8QlS
utuJhL7DZNPiBWj80mRiJz3awm6REc7b7ruByFURHDNz2vhT99LKkfFB+RRbxDgUiuz2uU1vucF2
OUDVAPvPopZkhKoKWbwHMMVBtNj7pF0K23P2jI6eDFPv3LSP9iE1H7qtaaMN80k17dIP6A+RmO+S
uHogyeCFfImHJFdXGWZPNkG2XYXRZKYJakwdf78JWcjn2ZEjCVdwOAkXt+ISOQC4fQuwmzq4mHFZ
dmh10QjSKevT8QK+8zPgM1BO/lHN6mqb+bcJBRqkMXw9K+ZkhkZqMC4bGDAy5TDwe7myPZrEDf+T
WHpZiAOKeau9t/kmzZhc2UVDIuOniOWuWCqCHad21SGjRg1NC+tGggfQyarDEkGaBNaTdMZTEgU7
gwnr0eSejn/0ptmcPMJ1+oycs9ElRNEKkD47h86d/xzEx7y69KUdD9nfgpgQ+blM4h/Xxc9QudmE
PEzQ0MN3pW12zb6nm+36eGiIs0AQiniI78ecorvCy45mTMsfVJLFa24d6EzTrx+ZDpHnsVIqxCI0
4EuRIfjQnAhOzA+vo4Hppxr2U8WSYIFNSYsFzX7ODUqguQP4ZM1yXRQpTT7Rkw9VDcw/EQA09pqz
YVNYwHf9SB+k0Tlbx0PKjSaMwB3lLeZI+cZlgaHO4J0G3IzlkDPyyfFTUvIejH788E3N6FWaCMyH
Ox3rLeP/neWQIN4rxrCInTLztSuQ2SRL/tzsfuhMl2jlkEwZ5ANP6UME+zta6sggNcaN4ycvceFf
sWc8Fk7FT+Q7UD5HbsZTSWcdbKFeB1Reztwk6ykyORuNxtzIBgB8BW77EBcLyFcgG+E09FxiY43G
Cw+mNeb/uC7hHyOFk13XMQB3RDgmTeuolNgVrFeQhsROg2TrsGrHyXQxRHstSvO5mWiUzOFxjOUh
lvkBpcAzGk9uHIJkYJJZd4pbFRJ6tXUBHfuVv9MNqkw1kMgb93dZNL/E/KCii891u+hQMKPFDi2O
CW3pbN14G9dJW2w6ochIHIe3YmaRkAKRKnEIRLe1qCi6OboCDm+ee9QMWIVgIC9crijCjaKAEaRN
da4Xd5YI8+3UMiFzM/GQG9YxcUNkRvI4puFKBNOuNk2DSaGDGRSPCmU/o6w0SfbThLk/rcSIoye9
X17OKvNI/aEVNaHYTHNEisu/TIjFTR4i4rCzGBi9FJG/E63yN6qfD0033aPC1aR+OT2ykfbMTOLH
l8lHXiC9KUfjkFLF4bAVdOJp6UVJpgi59SF/tEayjSL0pFGqGNhDN91aQ55yya+fTXZEh7SENGtG
+vsLfrnWwtkGkWReUdI5MYt54vMcn9Nkeg6SiBH0cGtL/0XM/XmEO8khJc42dXBjOL8eafTAmaj1
UqtZKc19TMXsS4H7lVsIVzrbvM8daytp40NeXwVot1SB/1VznNX9ExNz2K/BxQ98dEDWLumt/RiS
i+ZVDQxOzxiQnEf5WQ4GQ6yWyUkxe1waC/WqShOArI8kfAyrz5Q4vGFMH3suNEs2z1U45AaTHwLs
v4nlL428v3hp9Pj8rVkZ/RgdpkUlrgFrMfXnm+lX9n2Z0uFnsFEu0gsSnXMUgBmjxjqWf8lET7Va
rKtu9crQAfij1HSAALDBq97NZrGTeftQeS4TKEgSXI/Q3Xj9E3zsN8j+RNeYr45i/TYgjouRSm+O
nkQ9npwqtTdZmLkftUddFrXzne2gY6zs+Dzq/FWT2LaOeraAxscVbzVlcAxlXZ/nLKC9xhRkpSRx
Y9a4hFkYK9oKgMptiW21Kv4ohZ8E1R1eAX64oGRQizdtSSPDk19GbnGuieZheY6AKixsVcSy9uSJ
p8oF72ayMcyMxbqOSUNnE4MaQx43qFhAILMzcDm45kbvnbiCfXpisABfWHSZx4ZNU9eobGEiebO4
NdxTvGjce9rZRyiGcUuxb85BxW1fHNOazoR2s3PGc8yb6J2xJN3DeqZzOyjYQZwGgi1zq9L23RmJ
1mUfyqGRFsnea6eWLFyNxdqSQG5nzDR5cBi89FCn8lXDCQ9zuvM2WP5Nv6Cm7Wi82fZMBosVtcNT
zm7JTb/fhkiE3b4nnNGC7l0lvzyKJ2xA4mw65hFhDZIHANFPdZVTmbTRMbLCEOwbiat1k5mHIfN/
u8CSjM5meuFEBqO29Y5RaV1bX510jcI0rAlZDfr2HPQoeNMsn8mfQahqD0eLBljYJHR3w+Gv8Idg
n7HO5yCD8uc9hTajEuQJTFcU+hlpLHZfLsgA/c9kFB1dUxIqgh4HBRLUKUItw04/+1wqSSTtULqa
J473XRehdjPiaZ3FMKJ7J/mWKPJWCmfxuBAr2iyg52mA4gGTk5NRtco99eDl5p6OC8481/xryee0
UxfHn3dD43VkRu7zdnHBzxLBAGjOT0ZAMlA4J1cL1AZ/Fi0aMbEuWystivLY9Ti27IKVo/23MC4e
pjDfof8521G8S7LqMks0msXswBlukWB2on9xY2TsYWt5GybXORArtgvJZ/JXGFPNMcWNOVns0m2h
j51LQHsvyH+urPsoT4iiNzl9kM/mVBF7j5nosTVrDNTteGc6EQys5dqYxu4Lobr7yg6uTZTfd+QB
wByhAdB7oMVKBmN7g4WyaYreJ5NKkRnokQ2tEveYJ83D2Dl/BeLzuLkXRDIii6Gp4XD35zgMkDP3
XbghyGO9JHUldf1cVwGn5uLc9BNSi63gw+3edcFc1h2Yg2INj24GNUnbAhcY5Z6woHMyi3WRjrSU
oxuqyc3gt29jWpyL0U/3Q0t4Y/db9BwcyzZu/05Ucl7EYKO2WS5ldenol0oGFnORrpIEDkUTtF9u
aB5aM9sGQXEgnx0YiNWR41QIqAVEhJeSDq+BNMtA9ga6ihqZEB+wI9Yd5qBmlVf8dlUuiQve9NdU
qO1Vkd7PdKmCzPj0XQinC+6bt2NrF8ugLbxGUfRApf5cGvQbaBvjx7Xym8VAk9Slx3Z5jwRmaDIJ
s6xak2j6r8Fq/kqr9GbFLHjpwWSxrW+sVucOO9jsLq17CpbIBySCxM/QiI9Rt3hIEogk8WB1tRPt
f4EaG5Y+4MAOzLDDqMGf1QaEymPjqH0ti4sXzX851jKmmgaDCJ96mpgzP3Nf2cFlk20HJsLBFN8v
n2VcB5cxjraTvjURmVtoK4GMPeYzOS1d/FDOE7gVC/reUp/khQUkYGBqgJYU82T/EEz1uFNx9ZeF
BauQ2N2OqSjBUF367SwCTXbJsAUCk34gTT1XkbOVFPrLpd6KjY2wGFMRuUKy+N5ctP84NKOchjaa
vUafu8l4QyWylS2m4wZZkSDh0pjp2vTqRMTpDqPhK1yRg2WGKBPwNuLSrDSgTzSv0NSd++WFnEqM
4tRkhWHuhyH4zWrFHJiOQiyeigDVQwKKn48mjoO90jZ6YhxFGXbBYZLnMR13rLCfso84/rnZFIQH
e9IkPA/B3QrUA7olXpS+sLCELQ5tupXKUMwRJuc5NuInw2/A8zRBz43dYshaSaBHoUnLJGDaEE8N
GlXgUajMNh0WNBb3fhLlZ2myd3m1cUXd8trBXdgUU5tcIHYnGPSb/SwDFDr+PG+iwnqa6vJ+AO86
kG3iAr+08RyuaYxCK7Dh+SDAsvIEoK402BBR4K0dctM3RLa6h94h7b21UBCinPy0pvBOmzGt76o0
H2PAKkiryAwpgf9TuV9B15IlYZbhxpHtrQSLZcIU1reeJrTku8WShXtpuFNZsA6rIflAwoBkFaVC
jDpi5doed382bHfZGjSoutp5Hktkz6OECly+eYQ1ELfM/Qa4BnIghuYbOvCMwwTDlCq6ZubLGJJL
MQ5bMt8eUvpOLBPsGtk1jpByVTQP7fxfrch7z/HWm3l6SNPqK5+spwgFBJJ55uBLE7yVS9tieI4K
Bndsjjen7aB7ykvtTfTaEDKwF6VTsOMD22f2b0spr0X5jjuBPjNJw3z5QxPYl3n8hgy4Ks2XwNCA
kf7mRG0mJ7w1BLlw0b63kpDipKVBGb2yiezxMmDfd++ED0GWLhTjj3hVTS0p9HJbMJLNeCNbwVU+
vAiM/MvVy6+BDKIXcfxhMTO8DqN7rkqojVE/7EL1DC0KSm8U35dx84Aikrl/hSoZI8jYi5egDZje
O4flE0E5d8pZZS7UT3eed4qjj/EDl0oe55CguxnB6sTIuNY2eux1WnsLJZyuAd2MXS6NV1ya1w4d
FPdzfM3uJUyNhZ3AzmRIvlVaCjSkJB+3UCgkyk+VqB/Lx+JZGyARwTyfAigfZ9+vmF9G3r4JyWu3
ScRFjF74xo7e+F0Tm6dQEZfQE6pctTcstTQQ/ANgJKjE7qMcvYtbgnYs5qTYi7n9zEyvuc0Nad+e
ieeMCjoHzkKv2U7AuTTK3rDpHUqb+X3byn7Naf4NxPizZWKNI1ZcM9cmNoUEPZVGZ0ToV6fMXxvt
qZWdTnTbdddsa9e4S7EtNsCh6ObSvB5luDa0oP8Xsk1GKt1znm6qvN5pzzP3dsgmi0tOdG29c8Oa
opUH5lWiBlvefviR9QUmdTtGAUFHwWMaDj6W9Gml8n7vlsMehfgazg0DOxx1dn8TeFoSIHoqrR9E
hzDE4JocXnyyaWVsncpyPCp4h7wKTKoGLrPZfMdUfd2Qcqv4GjlKU2X373SJ93VNMo4to5c4H+9c
bgG+IhdncbuHlzIMD91yUBko/xrjHMvh2GBg5JVM4b45QfZlz29mg8Stt7lZVTuURKuIcIu4odkY
fUZO9lOO6R+GhxVhzwTMVtmyEdZvfr6sPjI6cUal1xYxrJcoWDLmKSsYMPTOl5cssMi4wZOWYzOE
jFpsqzrEhK0wKXDkbuc8vypzYlxPCLmim99lUCig41hHghtHsn56icAOiI2ZfikblKRBzT+V8Rnv
wVm50XfkGruuQUWeYcDSA5HUpaasni66Hq91aB5dfLANBIJ1zhyezffCHYusAe1uM+rfscgfLDag
uMteB1bHypfpfdTbX4RjhSvNdli08MrSCQ096UIZH037rwO0tfgruOhw6c0ds1iiUV7Y73nIQRPD
CgFX2HFsI2079IBoXP66tncfllefluwjphpywNFkEGi2LmvrJgjXmaeIPi34AWbhVmIOWyETYkta
te2EfbMKcZjnjj2LCBGzJH2jbKav2p5J8+sfXbR6Sx+Y1t+07nkRVt4yrKQZ+pTq9K/moW2wD1sr
389fIoUfD7AHPQC+F+kqYtOY/6w6JstNK/6GgheoKhGL0tR9SV0k7f1C7+sbrq4oFT0iQWJ5Rl+O
r51GOPWO33SoEvB2MLDJ1wbT0Km3vjJMsAufNMqbP+0T0soAy9UCgDXBKbLDwevvxjk4JUydRybL
oZcwTQnqm4U/EgqkI813bXjbLrL/hBP/ucQbHqFSXuSIc71q6MguGzyAeezlw6bxu7uUGBSjHQ+Y
eUn+GdS+zNsTIfb2FkRdZy55Xu6/QuLSKNE9y9ihJ896sjpK5KEB9YJweXkYk/XIvI+5B+j7FNxT
MFO4MPpNSQjwZ/cnySEVLtcJbmp7AFdH8u5Yrfa3NIaPoPb37RJ7X7RA6SjsmvSjT/U2Yzyjo3Br
h879mE+vlhtskG6flq5pgKvI7DRXipAPWJvkTHH3L52A8zKjAlAsEeM/js6jO1JkDaK/iHOSxCRs
VU5SyZS8ujccmZ7EQ+IS+PXv8lazmOlpqQrSxBdx4xTnMayXmkVY+/jYTRDfm0o/rTJ8A9V2SgeU
vdmvP4il8KUFa8kttP5YyP8h/94xFT8nHB0jeMdkmEGo0BIuKuyoduRgkw2fyvrlUY41zjV2KWtL
XDa5cPYyDb4WswCDSixM5uIxWurHhHmvHWj5FLwrUSX61yYqObjI8Dof7Ym5ZcBQFJ+WR/+NWcSr
oXa35As9Kp/4Hd7WAw2CMRA+/rsRvgnMWLS0pHvL+MsHiMuVGuwp7Zv15CNpkBDp+TKt5SgEw28x
d7kvMZcE6892bETueojYuOK5BezcP2HluFCT+BM48S7Kqh/pmEcui15f/lDU8eEH0aFJqzdjxuRo
ZtvfOOl4yU16WRYmLMbSv1hDQHfi26inJbmfgYpzS/+cAlJNOcgo221uzvmRRMW1IuZ2FYzON+VA
XLYCNJHV4AacmPRD5hhqfy+H/gXSD20rcr42pf5jQ3CZWUtNi/NPxubaG9sbt6sC8I9rAocwOyYb
faJvp63+nE5X2FcwcyjqHOr2KzNFeTUsC7vm+O0m0VPPPOQqqemhLeCX4niiPcpgflalfqUjYNjN
RCadAQHanQbMqInzHDK02Y6PiKn+H6LFh8Q1LGYRbOIah3pt9Z9gI0AV0UwaPQX/6Zxd0T9ob37Z
XvvUz/+YJLgkkX+wYcYuQpouiAGlFCZGVvp2CqCHGYneLqn/iHD5shl3BC97cslW4VBimOxSL32t
XACLC3qFjL2/sNl/tjbY7fXqUnrDLJcHtzhtF6ntAtNwJT72SfDHoWOm8UhmphGvKPepk415LbuE
Dg0MAw+JVSD02DsgYy9vumfZoUw2wjIDLbZrzx7GbBJd2YWQzTlm3/WqAbmQBwwDWwSqnipOF7s/
vrorf8KEyT8LgeAWTAWXkvYmGqL/kgU1Z+ThCGipGwP3Psnq11l0f5wqPPljxWMdsGNG80kkM9Vx
w3vplTcMq7td6NXe3Yz9D4owOfIFwgFXe/T9rgIt2I64I6PC2Rdh/+zW4xv3o+cOEp+oAJlkmwGf
1yRkklH8XzTODlNdgbzxnRnuHwO2jkeY+ukIo5Shlr1zbp0gOlNZN14L013KUJePIcJ/6mGVpKRy
JzXBCUiABGJld1XA1trqhtMJnEefenfkjxUwopGwMX2tu22ZrAimKbqps2J6QIZ+bUqKL+Oad8GN
4hPW1xMQ13Prul9iVg9CNKh1AzpK55EBns1LyKeqSVtvxh2fwqvhg0s/i/Towl/L8ZSi710kpT24
WEDUps1XoupzOKTc35vmeUAijFYNg35g68Q7lcp/o5L/tqNn5ycP0sENmHSQ3Vx9K5rp1+1B+TeI
9dbXFJmZa1k16sYpOp6e8lcN1FOnJZHLSvLKdHuYUD+e8f7EmVAwOuwFtMyv9KsvNwHXz9uIwQZ1
3vEYCHKrtDbEghFfDYqNZlvU8Vj9B5mQRDDEUWgZ8m07Ws1VeB9sFiLQXiRlgkNjwr1KuMo3JCxG
L7+v4viol/YGMd9eUYZDU2MBsjdfXKbqUt6iEwJH3urFKPLGnncVelgvZ8NJfhiYEMpieJ0CzIv+
9CaS/pFe3uvtAR5jiTTKUTKwLFKUkHoyMPs85jXppwV8hIj2Ud9/2rH70V75a0eCCCKEUiXGu3jz
ATlzlt2V3nAHgJFkGb0xCKQY4Lj3phPn9UYGv67gfJyb7BsQFT9aF31UIUNtsRjcKhE4cD64CR2F
Ab8GaIgy0rCU7jw6Zq/8ZWWqEr+4YfWixghbsw6fRoEdd+pn2EmYPGMs8Dufhbi2tCE3y0UBP0yD
EjNfeust5Zn1GPa3lzz78O92gT80rGDxy4giVlFAsk+c/BT2K46T/CFu7GVNuUonUn+MvqVShZkS
CJPuHUftKxGmx6qdz/mElyb0F6RrvMidzwKXLDdOZzQeXCxiZcp5xU+d9x5q0FUWDn/x5YPBtz4G
UnuSW8PKEN21nDISqAjbudFhuNvk5GDL4Q/PCi4cCgKZBawFPJhajETSvAv6+UcREwNcgo666KR4
nCdFvTt2w9J5KTDC+rUACOFSZjrulsp7mrBA6dSdD3WvoHoI/lgzkW6iFZ0RX4s7zzIh2OKR3qHg
Rr/PlHzDBpJAX+NEm0zxeKZ4cryO5HJ24+B7gZdpQyTekdBVx8s5jzgX8+EtKBho2qEAhKrnJ8Tx
j2aiSsMtcYnNZc+AX/qnOmk+DWCnNETaiOD8Q/PZgTPfLTZlTMGcDkXj3rPqK16bRyxdgIuU97r9
Vj0O06siMPifE9osPIZq+f0QxaiH5ebruFV8DlcW++eVb5frJXVvsLi0V5kBp7G2j9jeIxrU4n22
FpfeTR82a5xU6UPfo0RzUCBmc9bCpbgqWMrrDsgEDgJO7fXmC+ZHOpuuexUAhlg6qU+gzqHm+3OF
/OG9uiln57KNKHo4GQYjQbwwunQghnY5B+Mhjy5y2wemv3E9P4txfQyXJYbkBwUhr98FIWNoFo9u
G9/PS0oFBYtDLYuNGkt6m/MDY6j4hT3+mmg4De3lX4X1S2T2iPB6IYKK+Se7E3MED4aCLgYnM70G
myy3XWwRQ85jX11qxMaaNXpbq5OO8J6033bStz6eM+JVh2VzNi7ljxflhyle92lRXxxFfq+Cwo+U
+DdOSwwHWr0VORK42b4SEnwvZiXyowoEigQCTWyca722N17QHxVHikqJGztUQPMqwpMslZKdq5UB
q197qdvgNRiiz7E1/21r5IgkuKmsjHjvBkxMXjfQTMHITXkgWlJuxLGWD1GcPs0muLYtpnw9442S
6lkEyXdim5eu199CekzfeZ68Jr6ufOvvVFwVwCNAO0zdRD/WFDE+gB+Umwpsknzg8UVwIh3vTXRs
DQQtSGNcQmR+ZrJgFbdTgm1Nz2R6GI9NVd20gsNTPgIDMH1yv107/SxpDtqIOzEyAt86qKQb4VIi
L0uumV2moMQpgzMAQeBJKPNUllwUtXvmXWNByfQ+82B09p48EmMkxoJOkNbhP3+GErr9mygvjokT
/VszrtGBtjexiR5TvuFmZq/ALvMSDtFtlaTvLeH6evRwfUELmcU9ksbt4hc3smQqR4JAMOFCy7je
/p3PxGpasI2E+hRbosf9elPjH1be+Bb58fvMgsEZ+3VqOAiXHAkTw301dt6nTZOYmm+9fjk1kR+l
GcKYx3bMH3OmG2sR/tCLzZ+7l02c0HpDLFyL5yVcjhkSGbAOfhvM97GYKTsjb4kThNB0ytYO1K5m
7qbtdLdyUCpSRg6YYXoejxU50q1JvCFhiTjkVN2d+6x5Mp16CMIVcK93s/XDbq8jQsipGL2HchTA
MrdNMeDXKh7wBoExrdw7qLl3BTVeYMnzQ8sLhXec4N2Yew+TLV8akodXgEep+xzMSy2T++0mFM3T
0YQUFIhgz0jnbw0ubGZlYIt6rxN1JVommrYwl4im3TRLPmCH0OaRPA9qeor4H4Akf5m7LekGy/PK
bA9SmmqSpLQEJHH2kIJk2W4jdTf/rPX8PXDuVdtj3o1vCNK0KACIaYeGg3V+13JyQoT48XOXxJWq
TmFYfmYtc5nUO/fW0g0WXKYBq5wZLx2UGJy7B4fyhIlsY1OOhyg3Z0fxO6ZxczQU1eC1Cg9MgwhE
iug2WboYI273XHjshYJrQ+hCCgion4YtP2GiXztKwRGmvvrBe0dEQ2ZnsV/s8OISWwXFkT03SFWs
qTwUNcCLtn3Gtwcq1gGdjVwj1Hk7QNeduF2G+a7raUmQBlgJ8dirBbp+2c+vWWm/+hzbeBi49W2Q
Rf8/VvxbSCoqj26RgrclkPZuJAHJOYHPonHvRctN3I5muW1Ll5stP1fM1qt9oHGuvFscexbD+B4b
e4oyaKbsAHSl8F0HRXBT80NvD7I36Odyzdkr19/JK4+x1Nh5zPix/bAZr18wigoVl1EBCV1SA951
1CZfxhCtSrAXRnXFXQNa4hW5r+P/c5d6KIlD+/rTy/TDrM3P6HqH0u8/pEuPtdP1zX2mi5TLSW1v
qjj8XnqDLGApLA7Gs8WiZpzpnvPmbd9xgAnW5h1DxanfcGr18MgaRyrCklZH44WyPLX3cZA9BI7B
ctMDn3UILR1AU8wc1AbLeSf7wfbF9jU8xIH6XDMHTE7X7Fal/42FYro2AHlSy/UguU5tt9+sdna1
F91KX17LlKmoaY7SzC99FrNIz9wpl8014TrxXW+igzeSP1tbyYWX6m3mbt2lrggN1vhtAt28rHN6
24/NZ2PGz7rrnas5HYH8uZ5kGD3UD8OaFiC2fcaLo37K3OaFARwagv0MA3EpIlyAkOnv07l6zAb1
OgJg4ZIucV7wLk2BeelrvTWd9f+VsX/KI/JxCe7N2FfqVAPGzenN3AuyscdkEE+CQlq54jjGcIOM
7zSXPuB8A3AOO3lTQbcfrmnWyfar73MjroJoL0NE0bbMZ9KjIOTcJCOHPNNpALvNrt5p7OtrzqYU
DnKY6drHCa8UFS79/VLQpTeLPUEmQH7eX7mUd6kHosVv8RnMA8qRQt1YI/uK1zF48lpPMvppOf8O
622GI5nomz7LkAGpceRjgiu0hL85xoyLNY741c3KHVjgb4V1cxyTT+Kh+EaYyDR+fT+J4C5g65kZ
1EZxwXe5PgY9Y8O2oXhy4iyGZw7efvrcsSD0q3qlzPRGdZj3F1Za5oeUMPq3k5Anps9/E3xj1Gec
hGUbLSzHVIr1sF95w56eybuxGA7Tips5Zg0ZgWZBIwAnBGStxq8iQK4L8AG+T5TWiqE6ei3rUr12
j8PKTSaas/+McV7bqLgznqhRtzACMHtIxEyjZAlwUMKcIhlmax+mEUf0mXcG213nXuUqhd/iyJNA
s7AVMwhNaQJ9hykuxWKgSTolIsCiyVpcraT3lq/axzvn5JuZgx/pynUhMsH5cnp5sbzN1Cy8RW6q
7zOnU1dKjg8avhMRpmA8KmhBQS6hHtMDziCg9P3ngF1JBwk5h/Jdheq3jrkec6SdiryF7cG3084K
sL29NPn4GAQ1JoFuOXvSHMdxoVwZr1+QHvJB09XWwOzwpp7Upse801nT9I6E90O5bGCskdFlZvC8
xf8/hViPBav15UvTFS/KWrT+AIXNNyRCxmqltRI66v8XUK8Sd9YTH8bi0PNn1q2pD+ozWt29U+gf
OXApzjTinRQA2zM0tjJ2j72kqqezxEkLgFu7MCWopRczbx6B9MJiYPeh13PFSj9EVj+GfnrbVd43
XgaMFCMBYV9ofWtNN5yIku5FrNDMoac+5BSU0x89AFWClEj6uBrCk66pzURxbw41qLDLLLzowSc8
gACGC+vUlP0GxEir41RzvSCE8+Kx7PWBfPMH8cXghCBJ4bYHz2PRYI76kpUyIsXpMqSf4aViZLoe
GnjzKxiGGO2tIeHexYdUUl0L7f9g0vYt68LHsukuZCED3j98oks+3PpV+NzzG0yiZQ1drkNelYJy
iFHhPaKJKFpgbGh58Ga5t3GJaChutsnh4MsTjoP7mOS1tvMj9LonYMKbo7UhnkBMpKK0XBM9zl0g
pJQQNThz8VR4mhASdkLyEfCQMMZReV6/j2y5+wZhIXTUUcTB3snMC6eVH0TBb4RF3vx6i8mVCN7L
HH8IQrS7EIA00H5wkN0YHSsn+9ai3oojGobT+gvT/zkFxELYMry3uX9oyeRWA9pGOnhnDzt7leR3
flES8pvfI9PcBNyIibBSDyKYJXS063i8EJNQP6vbVowt4u/YNB+JJ+9Du35W/AWV7xYHelapnovA
+XJaS+f43kc3nBk79YV/gSJ2ahMfzLWDO2m5w6nGbB7zZzPA2FbSdMTPOY9CG2l49doy4tjvy4CJ
z3xmSLbLyvGV3+dcreXzVPbv9Ljeqm6h+Ia1OHarHyje7MThrdfpczt1F2gigGyj6iZn4vKkfNwy
3RIHHNHh3kl+b9G3Mco/40KCWRXvQXHCYn7dhfV5GVeusH2LSI3kiUDoH9mzPz2MlUXlvK8r8NF5
3hqj6mw+x2vxKYdkOHhT+pJG2U0fzk9J6D+N3nJORhJYTowS2hgqEGeHqotYYDiJ7EMdFDftOFEm
aqm9nhuybkJKDV87xi20uQQXMEsErR0KHHEjbV96vS99k97keXjn+eOxzeqnPiKPLifxm6zzddwG
f72YaXQ7cI/H8PCSzfmHpDK3kwzQWju8BjZGBq38LyvEjUM1ujerf24zPjiD+rGiOhVBd7c0A9Uv
TPMZEFwMuKidD+btPmojwXGsewwY9/Pg0ghUFSkRYi1u5l4dZd3JYzMtTMmrubyz+KEnE77ofLxb
DbfQpanuN36mDtqbtamuwyKDMuvl+w1d6uTyJXQos3CnkHJx1m+dBIi/mKRx/73KavghT9TuUjf8
aWKMDA1QEcA9xzAJHluatWKF+pR6Ieye5Mcv7b9GcuvoY/tWceSKK6FOMGbyQxlzD87y7LdVliV+
eg5balkKHIwjJCIc19H1MPl3dcppufY3DKH+sk1K8pjhUjM9Ie39tl7i7ArTftUzdkuXHiEd6uKt
sy03NCaE1GLySQUaTa2VB1upAnYKonowbbpn1HxkfngTBAyfIl9fYylPtgnls+VDNHK69r3xtosT
Z0/VEtYRD9Bk232SDXubSKWA+msh2on1WkJa2FKTeyPIFO5iABf1wLYZD/lHXfr3ZZ95IBJaqEJO
fQ74uAlCnsMuJJO2RN/xOpy8FqKTXriopoA2O7d7Cjis4skpsJL3LGY6/miySL9ksv0dk+Be2eHv
0PqPskJxqgA0HZtx+f8HE2icJcOSfa6D+RnINTlqurHx9Jeywxu3Xx7YCPYsJ6eCT3CoSgAN+Nwf
GqhJPsDnT69Wl8qW5BGrETCY/EkyuuYie24yRkyVefQrKKlt8LAG/q/rwNhNsuEcbjWxVfOL/Z+U
U9tcjxVHaBq9zq6rmJ413bv26MSm6OkoCY7MtfoJ5QpAyQR/Y4FoDRPpaBuKO4CRXrztP4lxWi7F
v57wDnlY4IXGpvZQdvZ9jTfnfzff4ifdufP0lqvhZsWUnlYNfpJ51+VUnGDp4ARUsZROarUHueQv
IA29qw6lFc0UqTTFXa5itZWAR7ulA8EkeLkn5PK2eZrt+Lz9B8C2XvFyUUOA45Jx5L5mcU0icxjz
8Dqdxpc11rcqTg/MZJJ9OkAuzVOXM1RGhx+2K4Y2xvnwigXUK4RpLAN+ug08yVXgmztpnFt+3UNj
CjCAE7BEM5v0K3sFmERfK/xaGU5rbIWee/TDuvEPJnJEQSHe0iYHJ1hg9OcutWlB6WYnTRLK+aAx
IQ/+YEGqKoy6RVWAo4Gb7fgHFs+seXUHNSSPRAW5t05JqmrK48pct0hBIs4fRyU23QAfepaeQTpu
114qbPVvgXXG4/NM8sCBIWfD9qVvMr+6U1hYcEnqbDWCF4y+N5L5XUv3GCN1RZzbL/o4ZWPzFROO
qRjmPdkdZCwWflPgoVllsRe0xpVkw3XT3idWxs2+67nI7h2nwn9iFDndfTLN+XhrslBkX0a2pdqw
HAGDg0IvQ/yclHyIv6MOoSiT7thiy0lSO1TGF63ezENxjWizL0ubDw96ifCv+hn3NUbvfq7ukmg2
b7B2ff/HT90i+ApE2i5nmQQJ2f12qhUtQBrGHzVr3mZlNH0x71ysmth57SwL0CaFJUVjmV++Uu0V
sHe4EwYmbWOlbgHgK4divFBE17nUk4uC31V6WYDTjvx2eSZmzAPww+fr2m14ormOR/1Tkhgv+RPV
HbQv1KARQ23LkLqjSxfrG34eJpE8IVTFlMgPXcvKVBc12dTamQz7Keid4gpGBa3sRe3ApTqoEGHw
X5PW8bwPQ893j5NuOWHHRB79l4HAco243ceE/boSzOlpcbOIPuNG14iUWByKn0k7FZ6GWI4YEIFK
KBM/FIXDRxSWqXBQkWGLwSDrgwjpsxyGNyX6wD50rTPHd0xIMx7tyRTuugsifssNjTs4yZ9e9zwZ
X0vE8NTsjKG5/ifjAHJleRPTTiuTH4Zs6GHTRHwXU0vKondYQoqy3Lp2q8Ih+7wEIBYubUmK7KeF
Qs84WS/u5oWKA7G6hOdCXbMjzPhhhmKDCVbin0wSbBw7XWwP20lFgMrgIjGmJI0w97MGXeEE/JUZ
+PWOToHd4iAxMnarbOj8SG9yg7sOE0hrX+BdqqXdJsseIVlfUuz+to51IAlFLEpMn9PI+v4x9H5I
MKovHEpWe80HRNRtFtaR+9L1qeHZmZ6zHQEW2ayCXzUnF+/w1DStfA0Xd+if12iKuxlLYTj3D2Rh
Hf0mGiA317zDMzBkDZEmwTHJxHEO9pXHRw2Oq3I5wHOEStWqrjzbrbg0yWjVLNBRAxTF0gVj2vhv
RhB5JWSd2uSRhHjdvQ9V4+I5GNxuMc9KxzL68oexGzhJUgaHzWcVbr7R3VLR9H/zDtnhe17HnqoF
yc5pj4GsR7kwWsZ+9qOJtEXvbtpW+ScHetdesK6bJLnloE6mVKeqZzhmB1k6/JEZA2t/NQaJjqHF
DT7zzTkrujo+qiwW08sSeJKrM6vV4neHJEqqGZ8GenlK5QPujALhN6Np/Ga0kEtHriyG6DwKMn98
BJ4o+gKuWqeThjn/XMfT25jM/vBU1GhnHqctehBp8htm6cckaxqfpsXMmciuXeXpWqG3DxOyWEHr
oygknWueBCqyx7mRbklM1hoNYTjA/zftSwzLYM5MkVbEAXsmvO9YHT37ZOUSbFxlzHQRirnreGjD
0LVq5zOa3TE5JbTYb9+4rb25uM0dfhfaT9pmglTFErIxaUBs9U5wGVSsW/xwuGsh1cm+7z9SAc6N
5C5YTPVT6VBYggo68OjP0iLvsyN3OlZ+2nFrC9RFmCVBvogrcB6YQia3s9TQ5F7mOjd96RITOUSj
gVEOSQ/V6Bq9Iu37bZo9GMTGPFLYrYOFQOyQ+n7/MxQ2qS+DmBSOMin8GQttFZCajncsOkP92ubB
Uj9Td1Us5qbpW4P4vGyUqcUXPTKMjuv6sUbBASw4m1GF54EQLSHfKHIjQk9J7DNcvXL7cA07yhYi
f4Dr2Qiokfj3coQQxx/hnx47v0i3e6mbbb3U3BFbcg5eJ8OkIkoN0pIyGQbxi3vwXcR2xXqQg4oH
cjgNJ0Z4zN5Db0oS5sEOSvGmROezeiJvJaCqzGWqaRM0Q7FMp57rKdvjKhp/CK7ghXuccQ3byjZ5
zBVp8iu3k04A8rJN+6jaD9oVAqeXWeC7XLdU4wbLsVgSFbQPVumSy/VUBYFud/MoltbsDc4Gu5yc
zMbjv5lIg0KvJ16WLy9innHinL0pBEZ9cdKmK8058ZRuumNfIgDdF50gnnPqaaYK/oMtJgL3jIfM
ZoCmIyfwq3vjBlFAMcwMsOg4yCqL3MPqhnWNPJ9CnNmacaUutbkYkyxwwI8x8bJ6wrcWwvPHIWlH
NDkOB+vAz8wRsOUuNUYeTCEIp7n4dgAaqweC6XP0PDstTlfwORwhmJw4dky8kxv4KTdqib12yp4m
2nJ459YtPjq5xEerSSce7rpc9U4xniRru0YEjPOIwzuEK6y1V4y805wAAcblpdlPsu/S/1Lf6hQB
pM9a5KxKE7pCRqtNJdWOAKt2RhSYKeuZwHWNx1Co62fAfAemn4W+9GNZ4/RspGhtuQ+N09QBfseS
R7xwaF+BbD9Z2ldxUVSwbWMOBP6paij1yagQNaJ9ADqVZQe45T2XBLpmgYbnsevNX/OQduN3AUd0
a0sJOX/BA8jWAUS+WtK8/6xUo9d/pKGSrXepT2cnOmEMYKwONIqQZMsomnzkf0JGfX2j7EJUee+F
UD8aVrC6dT7mpqZBBrWkbGDQxy2xq9gBW+0ey54c9u2k16AjfOHAdV6N1sGPG1OScwDjEAHs8ukL
mcNIQ3Hg+W7r7JKJoBIfpBUWQpBM7Ff5nMraW9RNn+QQMwiquWNHtfBM8Ho+OeQV21M3Dg318hz4
BpbiYGpU84itMk3+spCA8KFIsezjb4/5IKEhtWT/usGZBgKevOLBeg6ZfnTRLzGEhJEYRFa6ZnAa
lwmMq1LFbfqeteMITKkOw8jSpRhqYfFjOH7ep8R1l57gmhnLLnsySZqt30No/Gg9ETpyfUXIyyVN
voexnDKmkEnr+Y/41LNyOnCCa7CkgjSX1M6mqR1RCHpAjdSDtwlRhjHoMUZ3iFzDtdBMv5ybZK4a
7BzpZIbkvwzDgJJXE4sh8DcUMi9FE48Se2zNOHjZje7aQE3XnAc8R+x8yOXDfZ0xRdkPBgZSeUM4
tlcXCY13+mOEUfTZFpm2746ASUeTsLRTWh28Xikc87GZorekBmL6N898zY5Eek5T/9tWCrQQsnjT
sHGD7Rmjn9i6usBoGCOpcvaChsrMmHQQKxntqMZHXq6S/0eBwiZX1WNAzLL5yDt3cH30i0333WWL
qyhdUxwvUvBYazE6HD1Iheh4xz8YPmMpXCIWCBxjDjVhsWVMyN1mFGJ+meGFsvq3SZ3kLxQ9zapl
aL2MPSZcNzCqOTQqqKZfjls6+6zcvF6/R6JCGPoaFfOcobRpr78D4Z0mHrWduaME7LYIX9TNUiYU
dOYRnZoMjhG6aB6WlIMtfxxyhTIEJsmwHPl/zQNdgSuF+4MdOair8eJym1MY6ETqyy+OrLL6L+mA
XMEk50WfsVRrkRBfGwkyMphkMDtg2LJ8J4V34sDpT//yCU/QhKjNJ/Vn9Ux/9DCNgj6n5tH9EzCz
6LiTmThmijKTWPffHVdx49u5SVBgoE5BpsD8GYkYRqxecdESVS3hMkCCHZu2Sh74rk1Z7mj4ThhW
hfNS1f9y1EbgExwl0IgmKTysv2s2yxZRZYld7pYztkzeioXPEs8kieAoo+e3k2t1u1RrNNxGHlCu
iw/nhBySrjABPaTOAlbGeqsgkp5zS18GbndNG5gbF2c9/Edfcjgj9+rISd6OoWm3jPrsI4yDg6lq
SDvpUFdblihciEnIcuCx2fNJ2PCL/UVTKiyWyh/vyzX0iRsldbF9y7mfLNkEwCmHjoZrgdtID16u
BIOXJbr9F/ZOQrx2dLfWPb+qG82EjIwceaQsWrYIYpbFjblqs74uXQ5kHGPC8wxax+RnWfBEYl73
mISSv65xT33rCPYPXUh+GppvPl47kWVAQy1uU61XkDY+uUq4CEzOh2TkKZXcDI78NrwGvPKU4IYH
fjRRPJSmaL3ouplImL5FxM4JcJohcr2/SxEKzmS9yl0InnMuU3SX2rK4uy2x2V3eJ8ujhqmT9qDT
OgzdlDPiVKL5PqUSLopihI/rqgN9bq4inBBbn7kEmfxmuWiu3Nsh2cUNzKlFOwGtDpSaIb/0GIaX
u7qhmwtGRJ9gisT9XdfDE6CQiJ4IF52fJxydVMdnP8zz9LT0frT8ayO10R540/L4usjaPMJ9rOe8
aG7DRITiPuw7IE87tEWbAxljslslV1VfTc4vkWvBAtikuU95DreVBvRKQkUEie08x6N8NTWp9bBZ
e/z1hBygLz6APucIGKbcUS+5npL6KUWomr9Ixm9Xm8SGgqpElTXrwtGextHom0KJaXhi/tEa6lar
pSr3usvwJl7xRRT5zKyqrOPfSVYjUSmGKrKCWzwh81xathJPberKqP+11mT+5zyBnliIpk92+YPv
NIneimAdFI6EVoRVyMeuTfhI4++s/ix11i9AXDjld/4fVswEzgB3Mi8cEZ8q3ccAHGOGIoE3gaa9
UhQ2zj9FWHA9vaeQZ22x8y4qtv9YeyhJgyKY65/SJhkHqihICtW+UPaQ+r9T4puSBg1n4kIe6UiI
x7hX0eRAhow0fe218NtOoOpjwYd/VATT5kkB/bLFt8H+I/OsuIIUh6gRRMEgvLXnsOH0bJ44xWjC
vlJBKXIEvSCcq3Q3uEvFnp0qYTCqlUJb85JzZy34OI/Mx+gBiWKq0BPMxdpD8H7r5JhZ4OkBkPxP
x2fAbwmDl4PRp8Zxy+bRT/K8feq6cjGnVKQ9NJZmgkfFCc1vQGEvzP7vq7briZLM2J9J8xVkE82P
YbPNH4hjt4JTYGPc5eLLMGd4gKrXd7Rt0raBQ6bEtULZq2x9/cTkJAz+c/QwZooep4h7Ff6u2lpz
aFw/nNu9HkiAIGz1TkVXOONqxt170bJTkIC0JWbuaixFeh50KlMCvClpTTr/7GtYcKPd4aEs6hNk
RfpX1lWN8W7OGs6ZKE5tdufFyvNugjoln0qhkDPuctoxOBwgo0D4n5FqyAGU2W/ZQaVsKWfwqFOu
y3tXVt7twlj4niA8POyw4DzuFWF5x2kwvJiM7L6bdOn2tQYNauf/ODuTHceRLU2/SuGum2jOZix0
9cJdEjW63OWzbwifgvM88+n7s6hNZfSNSCAXF3kRiKAkkmZ2zn/+oWvck7A7bKkXQbzslTU1xW2f
48FahbQIaGVQ5dUyQ0GCyg3Di87Opk1sTGQJ1s58tu3CUoAg4GBr49qiu0G7a9W5vooAOs51FZFQ
IcyJx9DtuwAdAR3TskrLkgjcyu4sUpTZVHZhZmY/IieONpaHV2wTdN2NOwasNtqA+rMFs/cHGvv3
rGWojZesYERkIkHP1notvZvsp4SryN27wTWmfV7n7kc70veWIVMF2pNohakN/PI+1o8NhqEnaZTN
u4mwAOQnG4aAxWCi5mMWDGY8glp4UYkRahO3ryPo1sMCmrfGNijb0ZTWOLr3SbeCWpjd2ZDX8NRE
v+PnSfZYNnOwcZyp21nYXOO1lMNiZdB+jloaTyKBoi10IKa+OvI2crL1o83mAqCVWRsK62kdJ0t3
qpIWwe0smWtFdfuEqZV1a9ewd4LBSK4hUKFMGrSKBFq7wbMKrxeFCX9rS5778zJMkERzYhLEFGoX
/pkNXqBCENJTlEI60O2XOIe1Ikb8gmDZ7VoPG0zU4ZIwCXNIjnVXouv2GDSxcRDpuqhEzhCqExb7
jI6Rf1o/FZc9VWjpmCssVNd2KegtS2Rnr7CJD9ESIacS01vkyMvQ0GpENn0sVsEiPsRWvg2wQ2Sw
itKufCgxPlB060FvToiGX8uMIK9MFjs1D+3rjCBhBz9CnN4mSvCA+M44SLcBsGGfYD2CBgPTCh4v
Y5K0qM6CCOjecOklZUdDPx/jkAGlNuAn3pCEiElAMN/FDoowrFhlxG+oWt8eFlXyAR0FC6Z/hvtl
1At6PobDGA32tosETlvl/XyykagsMTnFnMFQen1alIs+4/XQeJrvzDbGPuMqCeofTYE4MCB1g8gP
1HXp8mDHnq+S282EoDCbRDwHxKaLRkjCdCJReuwic92l1ZZd/d5gvoIfCDFKHdPtcS00c00em4q6
Hk+GXt6mzbRKWSSz/h0v71EOwQzbD/KlV5FRrM06fSyYf8Finsk6NvG1tLaOV/gBTxaAblOaX2EA
H9PQV2bJ1D3DOrKCy7i8sh+v8ri5ET3MiBpT75LEFCXw0g25pSml7RX9jIIdHV31PKoSmCB2RC8Q
AKbm1tbRLUHFW4ku285Y0mP+pEziTOseFyniD5fkWSM8mAbsmsPXJ9nAbwxG9rUiB1Ufpfk2Rs46
aeQuJaNJN4mBmhadRelNX4MQ+XXXOidexlPsjgSimkdDJ3poWXz2waM1eQdTM24URzPMOElwhzmI
Dv2MSfJ5J9FJFYv7TObta9OSrIytRDCj3Leeyzne2lPnd/hG533iw3al0nAeLGz4y9F8MsLikf0X
K+Ga4JX5BaH3LvD09WAJmI+8ykBisMygN2t4QOE1MOJ7ZYTj9QL21dvmS9mnD7knH9RfVPRcmQvc
fCyE8OkqmuwtiDLIzzvxG6sqfyebc6thfpzjMhIyW4THj/VxvHYt/aryICyI/rKk74lm7vGl9Kt8
+gJQ3OLgd9eXj4vU110+HqIi3gWMnAnXDqSzcoP5MDGNmlzrxVNsTaMQV0NIoJXnUuEPGtB986rP
3glp6yE2qs+mGiH5OSrc4uhW/BiXvzxFJsl2EZOpZVsspHSSM53pOTk/eNyNPDNj/HJh/lfEDmU5
xSOsVStFSt2Rb+GQ+IlAGmV7vM2dHNLj9F7OGRvecN3Ukw/j6zZGc2physDbWJHFYzQvg7rrbEBY
xGGdX4IXGIyE02DfxUQhpslTAe3AaaczIN9F150bL5frttbWzkwkNwRGMJfrLql8NfS3MOrQ3f4M
jeydcBiS+4RfsdYm6H0RqFpWsKPl4hizqJQFA17l8Fm9kwQltq0PZQxkW94K7vPKaxKml81NiPg2
tkqc+aE4Fl/6uGy81LkzcIN3YwnttVsN3LWk/CDW/RD26CuYNIDsHd0mu27wEqrFvA+T2I9ItFBU
TVwZT+CQV72r+ZaD5V2JjznctSqWvtowJrbvOv1htS2KYptNBW467wrABBOJOn1ozPrkkKGj6c4W
IGultuaaRG3wzbnrzzO+qVbsbvTBwDC6WLFS92Vd/ny/YjxCmGa9qN/eQ4dThiYYUJItzd7I7mAG
7nVTxg8GVuX6xD6JuNBQyldWqbrnyVQfqcXxc/V2InYu9N07i22BfgGK5HwqDFc5Mq7g2dMrGWto
LSv0Pjtw3m0Tam9j6K2SCrESex/25g+BkyA90a978ngNs9obdEseAycsrfoPWIMHGRvPC3JRvqRy
auJhz/Tl5Y79cp2RH4Q0b8/93ggtJZAXK3Xp+MzxoNcL7Nwm5g6MWHN6Ix4VdsEXd7LgGRjbUIRY
26Jp4HodmxyZfQdHNzE6JGyU2aF6JjOWEerx1gxgTWVhnDCbsD+Z6u5c+bEgYamRulRA/lzhwY2H
O7uP7mtdHosQj3tG8pQPV4McGS0H/qKx20xMXTFhQXm000dvpf6/HJK9zkbSutUG9XkLajFF1nVq
0/7DppATPkRo1yCOwE0ori3tCX+CG1FLX+1pas9KK4nTFUxWjnCKAT7dexZiXDd0G6lclAPMax50
qwy6YMb6NHtsJ9k+1GmllR+qfkg73LfGotmHhrWt0Vqqe21ZWDkmOBeOZnkxRIMAJdF9A2zzqrdR
QtccamENWcaMK9iao/OQZwxqevc0tPNGLDhG10mPptawV0MccPrNVbStu/4x4cfIbF47OU9L0y6S
DPXFyn3bM0859tgO5vamuAEkWhXUFjFu2I6E5wp3t8deQ0ty3yAUWNUdeR5fA19i5Gn641wcita5
Vgtu1mbkjREYXRKFNCSzK0DYvRu7snzFICjS9iTHAHUVum9O5WmYd+NQ7uFhPmnmR0Dd3DYGByrS
pBIgB7mgO8x7ZUZQjuh964xBJ7u1xUvTTDmZ7FCp+GwqZDZhiKFj5r07BCBcDTxY8mFOjHwYzZxc
ClYvGjaVax/U6dLFvRrvo3cC5u/gpcMHLDT3bp5t+Ejxzp7tl7IJ7zL0pAvdRDzk+0VQoyAUOOhQ
3ZMGsrn66DAIXxh2bg2YmcBRyWume746VSbEAmbSHrtS7eT12onetCw5mSxy5cYNarpSeiP129R7
T1aeL5N7Jjwbl5ezcPoHdYeZtZwsezlT7/ttob0lHRm2OR75rSwvUehdlGhYvbqMkK5achAMj1w+
UW3Ublqyw+NNfSMwzVC/LFpkfF1nDKBqY5cRuGGn0xv0IJZLx6EGFjNimJVjbWqwJRX6EyKyM6m/
m7RF2AiHXcflUStwfLbm+66bUQwVp7rCITFIjU2KXEXvkRggsWPM0a8zzH2slhxxItKU7m5yIIpS
RTrY54xiWLdQsETm7Uo53GHqsxlDojgkfp2Vs6phIaqKNrDdrR7RkyNeMpZ6pfRDToSCUa+OS0JI
cpntZ26/5oIIUy6MIHEQIkgjRuhEJoGMIw+/t+4oR4Bi9VyibqA75K6ryxkwa+YBca8Tefu8Gu5b
STQHZZTmYFQZlB8VhW7Tirs4ju/V7qAOTcfybhvuWgXpAxTmth2sVTcOe4+KY2DsAQYIgUPuiV6m
gEofMdfeEZmMm/qycnprM5kBln54QBFiME3mIVe+JlDoGf9vZnTxDg0dFFW2vmYd87yrINvzFG4T
ZapvfqkjGCuIrVIgEof5s9ae6+JYD/gosOMyybrKJjwXVbmN6C3gWF/y7tXmeGr6+NTn0JN4pXAZ
xFtSOUWkvsh7rO6TXZKnBw36fU3F5lgf5LHj6OneNJCYkqw8VcVr3wWIKgR9Lwk7xKJv8mh5rWWw
mdk3vbxd60A5qtxR+2aVKNttzAg41smbwyEDnvsgb4aUMtmzrutl9r1Iu2/S5OQuMYFEJGk1IsEk
j4BvJFAZ+1IwWYeZI2xCF6iEFCJM9iQ67S057uNRATkh80vgX1gHN5mq74gmVOWP7XUH9ZCVYDFO
Jx+HtOsQLFdtlFle3zXx+BIs3hqm/p4jh+xJ833AwaCXw00ZWDt1LndZ9gw5QLk+MCW5V3UJrh8/
GjDUfqTQnFvcHYtHnbrf1p4yyT2JcFx3bLyAhye1kVVYuAwdsweuiE2VesBu5x3VzsKodA80863D
ZYN7sFFnKXIh4k5IsqbDgaJ5zKPhfXDN0RfYoPRZ9qopxxjeUmarO9ViyLzcTGkHzVhAFsTs2Com
prfQYmg4ibvfNClCFQydiHYkEAVPtjLE9q5iGIIdEH26DIp9VaJ/1a1TR0nAOBFv7vjLHgwqqBYk
cvHZC0KKSHybNqK39k2v2PFQvbHPu1Obf1+Srsp/VWvZh8uhhEuJA/DP5RIT9oxl6kEta6bDO2aa
cIZMhImNfR9wvDfdTJiOt1YV+4w5ksEuo9Y7qNStgQr4qvU41awc8U/QbsK62wwoIMEuV30rj4M8
NXRTSicZNkDa5Ku5NZT6NP2QuGzaovQN3D4NQYLEdJO5zv20uLua9ZvrhIcs+UYO1jpynY1q+Ox5
ujbp0vIuPTRMkSS9HSPD3TQgREK0ZxeQnrMC/DnceHF91jAnUCdah3lxzw8W+Y0qAxPe0wTGnkvF
mPV0rYS1rjiWryu2fCONfzDM3KiDV70tIsHJkKfawWtU72jcPjl5t84dWsxI4FNurdT1TPoIly6p
rlFnskZhoh/TKThB1mZ9F1tPDIBk9tZFPsgA7ijIRPKyhxrXJ/UqMOh4VttFyuoX+l2pwLag2+C8
rqqfoRk2mmGgciZ6BbIXITOdPFUks5R1+0k0KUWN48eY2ET9cmDF+C14aA2xWwRAJ2wf1ASbIppu
lPlBQcmVadlWdxw45dZa/T3Cd1chfH7dhT2Yn9WS4EP0ztybeU0pjjkCiwvt9DmNNNzJk2uXoXOB
NFYFxWKxQmJYqfHiuJxlyyP1t5GNtzgh0+IVK6tKmCNGK5fgN7AzYoWVkYzyo4oUkcOexKPa1/LY
2/Iu8yLIwHhri/E275yTk8B4KU+qzFXHKINR5LjYV6o7TXW44AmH6AkA5lCmM79CWLyTwfyBnGUv
IzRMOfeSl0P9XM7xnTPKG6A6DDNNAg7Vk86+R4CXzGDHbi5lMa61xTjq3p1RxD4VIa8foUPYOP4s
UtrJJaf206Lk15obtXf2nXtZjGStqn6NLbHiDaya8amhiyAobEvqph+Z3gNhL3xrk7XJUchNVvuy
SeNBgIVqatx2flVNppbP9+pSatGpyiigZCnA1lQ5RQWYxpic1cJkINHe0KRsmmRkuBow2MjCfQ7k
08j8zLgU0ZRY6ek7xPc9B1NM06sJ+wDB46TaI88kZtfNV5Yye4VIvCzGt00XD8P409baa+6KlxVb
tb0aS3Mib4et0Wt2HND7mLMW13uGsI0vyQbKW/3FRhLtsQt62LVEzJivHOA0B8OpqvCYHy3mp+st
lwQejmgYfJSnyNRuI/wRY6e+5By2DId26jkwDn1LA4dknWg/mcmrwEMjgyLIANkPqBKVMpy3zj2x
C63nMH9RmAPNc2R4Bz0JjmpDUFuwLhywx+rWCRIyUdjyalV1BMsGJCHDX1ABDAwjfJQuW6yddkk4
v1iEtDEyOjMOvagGrMroWXkuFAkb06wBptKz7RXQmyS9wnQ15vNzZ8IHB9KY8uUc5cMHSb1+N0LS
i0R+sL2SOszZF5Z2qDlvvbpeRUv8rKopCCtY73T5z+4YXqzq3F3kCldlPPh9md8RB3zhz13uF2i0
NwzHke/U83lwdy6WV28kiAjvBNaC2zTD1RB5AEZ5mCkswWeipOAs0LahKKXgbvI0ZX7s5HeC+Ujt
GPoxcrwtVBsGXdFJj8NT3xUf4FFbt/5vmCJgk1TiLYUJtov8dukoKr2jis7OFOrf5hTsDclAPKbE
99r2tqpqA19zsU+b5TY3B2Ol9ttS9p9GGJ9gpuwtfAoCT9y7Zb9vA/hK2Kf6CRgE2OLKyrWzghZV
AZgN+ZapDVYaE7BaEOD/bNbhDSHcnzJgdA8Fl021faojZjldy1hSn6yzQmqM1lmpcgoRLIkoFkdh
vl2MEt4dQmDLsxAT1NiRJ4cALPMKCH09s3nMpUm8WPrGAGgvZX9htHQldeuu9jRO9fZnwdbjLtyI
8EnthabePHslumyQp5EmMMJ/RhUgkeWc+6D6Um34yHnJqObW7PobXO5IWmOd51m5JqhlBT9036YM
/aVWWIySumdVHluZeYaweGTzOE1j8lVo0RlHjCMf54MUvTK8XLlACJgKfQm6L9sc3wonIvRWt3/M
SXsnWceFZXZbxJ9kFRIZi77l2On5czGi03TEtk7ns1PPnCakbnsO72GQ/bxpkPMORuXsPHJK9fjg
CHHXJu5BS4dHyJgnJrLvI1a5P3vuEcEYIWQcF6oY+HlQ4+NJnPyt3lUHDJTmDQlPjzgJPrnwBa97
c7mAMq5SzUL6lh6MhkhMkHmTHrqDWqjgD8uKSODMtgMNrbJuTSm5+w5Td02BUJxUUTJ+Gh15cQrP
Y//H5iD1wPIqB+b4rB+8EGWNgA5zZTkOytvgElfoWTvqn6SG5KphXps7G8MI120FZUXyb6Dg3rbt
/ECAGW8NhaqYyuRO89Df4HhxanplV+LYn7Fmb9s+QDfpaVdIBo9lURyDKXkZBxyLOmYKtuSyZUS2
k3WgxN8h8fm5mbjI5NUidOv4UXVU2WheQt6WvCaPgjn1bdePD5j5upD72xuFKSGfAiOgNVW9EVRW
5ir6BTs4Vku+gK9zBDguDn2Sc7nqi28aiA+tISKpLN6GOdnijIdrbs3w0sNQDyn6YXStY8Nm1put
uKqQfWKiWflhN3xrbvsYe90xcK0bByholN5mpqcTmXWHks6H/7lWb04pMGm2W3Gy9Fmsx9L4Kt30
LombVeflJkmny9kCRhyjkMlcvVG9DU7sr7EzEP9N42rb6Xsx9SsB1DkOHj2hvY+sCvJjjomJga81
1YgN29BQoeOGieIRVxA8qognn+PnyTUNcrSL5zqBKgQB4QPu1qFtebwyTcgHGvIXmWkHNDVPY0jS
l6vhzOS0o6+CFHAgsi4BHCGjiR8nuHxX4QhKQooIKpy+S67rCC1kXrYBvaJHNLCRfC9e9pwV42vu
uArTwFS2ZbqM+XFMd2R/S5vQPm0iOCcuvwoHXjuMhkeXTBQYMGiS4HdcxVAGULghiyjaYzszbIPf
hvViXb7ObgtVOn8q3QYi0cgQs9BNqKI1OWxLlBGLKZnOqz1euN6j6zTJto4XxNKwgxh5uLrqnB3v
W1QoQyKJsKad3y16KsjJDtMNfS2GZWPO9kUY7YvCw1RRbEOipaIfjjYWr1oxrKC77WcSyoSX+hOH
GSNnwCLaYQUxT3XB1sZrIYiUNuwdjtb4PHdcVUC2yUwM0YrwGa9eP3T0eRU7+UvTZ0/uQDou6QTI
4CGuuA3OKOyfhFP4/O8liTy/aTCuTDkSNWYKIWZfEkkLEhhm6SncQ4bBssXUG4CIPozvTgJn/lAa
lj8L+eANIM8eGlcjx1dFmHcWvuRwMrdk5IBc5tz2lr6liJC1ZTgBCkLmsqVDE9Xv4YgEK7OoIbyl
HS1D5BNlTk4QCTdM+PMHyDO+wVEBmMDnRivJ8K0vKKPK5DiL6tYkb6cjQCAdHNyQUDcvAOz0MKXF
aC/gLDazozru43E8E0UirmCg7wb+gWdZxVor4ZMDF+dIxzbqXA0DPIySzhs3qsxSiBhaih38hWOo
af5UgihOXo61a7Qb5cCqSLd6Nm0tSmv1ibx9RFs56W1LOV1qM1I+b9+DcQRh8ZlZ7im0p63tDE92
b71POU76Xg5BmBKk98JTiJJZ6Vmjq3BBq53r9NiuYIdXQydsvEgC3+YklwUjVDflwzQgb7luHaat
SqjO2/NMcsztnAzRqnQrX/1DIzdfE+yydoUu9x7OEyDxyTmk4g4kZat0cSEAnEpcWhugbLIQ6+uh
UjJDdiPcbepr2RrNESfjp77xer/AqAy1d3QgjiK7ItPoJTaCnAOQyWyLhg8sAcPwepO0fQEZLKmO
xtyEW0iU9YXGIPHzOKJK66NTb1X7Vo9/sC+5CkFuLzJ21+1gDNsoy8XesNunDrNn3EO0vcgIYjNF
fFOE8bcxuPeLrmH7gLZbOSkSd/NaBFWGY2F9HDQT+/dWkLbISj6BPm4iUd9obXSnLEIamb3i87+N
6/GSYZlBKOC5toP30qQjJpQKxnOgP6XSepgzgv/6SdCGGaSAqHWYmCVmMcuWeExIOQLXIMT715OO
wyn1zANx6oQg0N7q3XI3Ot4thQSIsG1/LbVS+vfFpYn77zYa/X7BjDh2pLXKvGW8VbPkJgTPdkAR
eh4Jov1mcN95nq9Zj9lsirEXDS8Z7do7jfFGui2piJT+G3sObuslOiZxfcemtDOq9rZn0qXwW8E8
KNKzwicy4EYzF0aCZkaweHLmTMVIdsJltgNBNMy7ues+USpgVGJ963V0bBNsFK3YYsprZStYejBu
JFtNtJhbIs85PhjdkKxxD+yGmSI5SClS40liYwlAsdWIn57beY9841q1ZOpNGYZ5E4QN5QuJtUaG
Yn2mUZgj/b7SsBlw6PbUWAR+T3FFYNFdzmgcdcXjHCLQ5rBPRmaJeZrV21YZ1/cF/DxzDDf5EJ1S
M13nTf9aFNkn3+y+cSlDyCC5MR0dq99u1Xb1jyQhCQnkwJjSHX7X53SwSJyqqDNSA6reXAjLrzU4
yVq50+fpgo4fvj4/1SG3N6j3Dv+dVFpRY/rIZGhFh+20ALOxiO0Ru7Zo1rAXTY+iiChPus9qZJzb
xpGhuDOQCHB4Y5hXdPI2KPRTY3WPec9YArr+i+ZQC0+MyQ3ObNQU/lCgZLS7beFBq5p79AwQw6yz
4RoRRvLhTlK0jCaWaa30iETtd4mqMdRXi9oQ/EzlI+DRtg1IPLquw1QBfN6FYMdNVGLKIegu8oTw
rjTH2GVM2PdQYKyLyL5jb2UUKVQcFwIB/IzamJSDVqeJLcQ7tEh0Nd5HChQ0R25wNRXqbRgxanWH
iTgNO6t2Lr/ZvNZlXu8CSFtP0CMImh+jvWmn6LX1l3hOvrTUBtRIje8hyaCeaQ65JvVsXsUVCLOW
c5qpFZ6a0a1lWluzAqYw5AQSp6eEV2D7GgGUG9alStz3bqo/GMC+xAMoOLzLcxwK9wr5rnMcjAKE
USFLBAySeVM/lQ3KEUP2bAY2fIIOczG37t4W04quoAbtNSINCzO6I4n3AkgRIGyJHUxYtJomPPlW
ByhhcznjkAwUrapyv5uzjdM6AzPV8dHF5eQ6dZL6OnDxAzYE0m3YQF+FLV9aKumgz08MOF+hzSG1
d+sbSuC7Bo9D0AStU55EkMNUDbs081touIvCqe8GOs1ooNh03HFcDX1/05n92SwHHOFQnaJKe+Au
78y4fpwyAaIzEFLm6aDFAIyZbjzbLSTijnGGJ/AAhWMoKIeK50Q093TqvosCdgDrDuKAuYCWPTVm
fIm0ZNfH3mVmqjVH2rrV6P8azWZvx8OUqR4uMRUqsMR2djYZyiE7RFHr91kH1ywYxF3WOycsbm8L
r9lrWrRjmHpaiFlS1I8bnJqfUC5h+BOUpwBbTbLD3GvzZ0pavDZ7kCjIdy9J62zhXd8UhcArrHxf
2P97V38dHQnypx85SL8dt3+ImSpcxQgMBtOdmVe4N0EW+1PCmFnUOHAwLksyDMPK9rFp7B8/3zWZ
1evOLAW24PrtZFl7b2C0AAt2uHaHllDDJED4V7wlfbLPM+1YCgMawoKuo89yEIioXOOzXlzR2p5z
YkJgPk8PBqnpV/oYftUT0a5Wl10jOeMn69qTmxbJKput95go55MEKMT7YRsi3Z+KEr4IgnS/Ef2w
GZB3lyGMWdc0iVcsikNbyh9FAXCXp4MO6quj2MIfs4TB4iXjw1hZk98b1lOeZV+ViaVz54iCF1sy
/WqiNTowl7su4BpPEkv/oX9hFHBMhbmb5+SWoie6hdbbow7uX41g+uqmamO0OtnPxY5tda+N2C5B
V8FQrZo4oIqWvKZRwNgkkHR66nHIuIpyw/6oxJSdiyhEPD0urGyp4XwoYQHcEhMg95GDzeGijN7d
NAOClGNKfFHWENK11M6GdIbmfaxm60eCd8yhievsIcNZ4lij50pXNhZ1MJMDtunW6HmkTsrUgzia
ZHkoyJpbd31IGAlOQ59NrNIkq9iZX2VaVlBh4N84BHDgdB+SfyMdaGAiCO7Z90eVBKGd2RDHV6J1
GGCzml9syy73c72ED5rAPsCsNSz2I3wxccFJGIXW2FPD1PXKp65suiujH7SXuXUdnwTB0Hf4JleR
5+54GDetl+NZ6sI1gaePzhDPB2bZVHj2Mn9G3sg838CD9Rkk1Xe8+E2vg+9JTlg20ZIhpF5HaC4N
oz+E7NLIG59KhgvJ2J5xHK3ZzZOZ07PBByNm/DhuO7S4uB1s3Do9F7aub0O3fUfK/pkAkSNIvSUJ
+Ans701q0x1lwnYwtHfNMx/6HDld1UrnYC5dfskR5N3w7eL7oR0uhHhhz5gRXZBhGOa56NYrY3hk
geTbhooB+QClKYAR0XiBSY6FF2NxCRLrUZ9f6TZer7hM3nkWWvKysiyf/8MgL/XeO2KKV9nYP8M8
gxDlLjfSbl4T3pRuSJ9n0DL0b0/mgNbXzP1aFn7muG9Ssie6ypoKOB4jIzieGYMGJtbDAoubA4GM
XtckKoBps3Tmo0joNC1XX09VcjOZ+GVVI/qhZJDnziEamdSgNKKdrZ3c3RemToftFjjKuMUxjJua
NFWh8DurxrMVaDbEijomQRl6z5fRe5zo4nbMaoIL7JMehMjs4KXgiGJcua1+4T1BVJ86a7HQ9OEk
BQKa0HcJS/gxE4kgWfZN697HVXEc9HolsfKKJNuR3gz3WC367Eq7zKkecrd4m6fu4kXma4cOCt8S
Yy/b9gRWeUe89y7gXo0SQ5Mhz6Zbh+wnqujCvprAzLdyNFYOEy8wE8fHeIRZZYOuRM+1U+eVLwWs
jQ4BQUA68FJDn6ocvg5a+U6TRKnx1/HTvxYYeVqZdRRl8ITN7baKY/aUbD5nqfsowujcc5OuMORY
cKMhgAxBN/Rk7UHvnQc3wviUNufRGXS5cbWaQGv+QeU9lHWPaUxVMyWfN7KzGAwBcaTZaWr1M0Ju
3yjlkYEm6L/UfySutp1ghkGS5BWGeQf4S00MDFn1zsHLAg+xRLRGKniWWvldaPZyTJyiX6UdcIjs
dhgN+I4YMHNDlc0spEaDFzQvQrNf7Hn89DqG7UaBcXajfN87IHqprxJcRxFWq8S18kEvoq05L1uc
gO4MiODXxCHdLh2uJoyciisY0FSHsq7we3SQGebx3WzDXIzCFux1Pmm1g6+n1nxlLnTGMd9mLiJC
kDcYTnrwajejD2b7wlZ6jrQB4lrAjdPMew2j7Jl0u5KURAzlD7PNCF5NmW0j0WkGkx3vDdORLmAs
BPOwGPHjsIBSsWfMmHdAJXNBoQqTCSMB2Un4GE9MeuO+OWIFfurlgti6Qw7bloxh4uYNF6flupjk
q2m69xXRlleIB26VvU8162hx8/UoURGICpB3don/8HyQgsc4xwcMQjfRARrzLMmNjVOcTkv5hhKa
TIyqfcUw5JCmw0MRxzBLo4OszQ85tS+FLh54hZ+HnDGWHQiYsxo7wyzO/31DTR5BsRTKu+ShmUex
RawnVsLA93Wym7egLaACJKMOYa9ioIJUko1Re54bSyMzALsdGWDG+a//+N//9/98Tv8Zfpe3ZTZj
hfwfRZ/flnHRtf/1L+df/0Ecm/rT3dd//Uszkd/ZtmXqJn/++X5Bw8lfMv5XF476kpNov3eaU+RW
J4/ha90Z73++uv1vr2548q9XB5F2abJrc98ivSYajnIL4d7VP7u4+OvFFw+McJwrkxFS8lq53aUv
3cM/u7T710vHrY3VSkYMpYfMZhuVVrG1kKiv/3x19QX//3uOY/Ffr64ZOY7YaYPXdYbhyECfrqft
enJdGLkB80QETn/+oN/dfvXn/+PhhlqgB0mTmvuw7c/5aJ+SpvyHd8j666WxVezNqYrMvZ1ROraB
ttMyYpX+/L3Vbf53N+iXl9LFtikxTWnsyzz4qMx+HYEbgLpsBUqQv/mM390b468/INVYap4l+j2u
tRkWvUSZsp3/+fv/+0VlePpfr21ZmKmYyGaUyfs3ESPWapkzfMzZ2fw/f4L37++QVH/+P57soDO1
KPrS2GeRPFnGsqvs8WiJADC9BJuKtmrXQ464+/PH/eaNlb+sY6YL9Maxo2Av7OBnHFpp4xuthqee
E1sU3f/5Y37zTOQvK7oxkIHqiaj2ll46+gpv2AIyY7aI1T+7/i/L2hYO05eyqfaukf7ICqztiB38
m+9uqJfz37y08pdVPaW9BMcg3tlJpoPMO1hdLVb447Gos+vaTGB3DT5nxz7TYPAGzCPylIPkn/2y
X1d6bYFYi3Tew4Q5Y7eNV3TV/s0v+93D/2Wpe2lXurYVz/BosdhoilXToXrK0nVNPp1z+89+wC9L
Xh/o0S0rnPeC9U5wRRNvOknk85+v/psFKX9Z7AJPsNpstWkvwjn2O8eKrwdrsXaz1/V/82797iN+
XfNdLcDj+nHfsykiUsZSYzYfkeKmf/OIf/MB4pclzxNe6kb3Bor7DviRVNEWz2nR3fz5Fv1m7Ylf
lri0grTtjHYgHA0O6+RNZNYthKj8+eq/+/K/rOx4MPAVsWu+fKeFJ9E55Saeo9pvWgrUf/YRvyzu
VCZd7Vhtv08qHD27wdi6jDDyKt3/+fq/u0Hqp/2PLTfxprwZG6Pfu86MtG/INBzR8K7889WN36wy
8csKbjDmImxl6fZRzmAz2ChiT5LD/B1XZbGsURzC/YKylG4qkVxr3XLN+4A6DQ/aGKqrudJhKf75
u/zul/6y4CVqQvJb3ByXNf1i6Zhm2+U/KwjFL8tcC1uZDmFT75n0TGvaKQK7rPnvlvlvTkXxyzLH
6tgJBhexdBcEMJRjxndhiLUYojrcguDkleObZpGpbqbS+5sH97ub9cu6JxtrMf8fZ+e14ziSpeFX
GfQ9Z2mCDtgZYGklUS6VqXQ3RLqi955Pvz+zexaqaFFcJArdjc6qoglGnDhxzPeLUZNvIG0qa5kI
gqvSgUT7o08hUYte4WTUusrY0710VDRSo6wuSRNVv331uUknUYs+rUgbciBnbDjI1WbDmwLvv4G/
haPUWvHv+Ko+uP4uG0ajCACukNcgQxgJKqMrL19VAlkT5P1uP8uMhZAoC9EA7Zg0LfbmcCx2kRKv
W5c75RMh9vb1yczkkCj7oPAsKwyhmG2mBk4WEM+0GWodeL5SOaiDmEMEhEhADCDE7EVQKEazPOiV
Y4yG+DUoNeBPp22EyAB0zL54gF7QclL8klDGhKCe6sVi6lqR4grIdgWNGj7UI3ad9dCNfXUGap9F
7A5QqQSYcxVpQ6Qd+VzFXYa0VcH0Fsewt9HOTAobBegiajF74R2IpUA6ZnmOpHCfZ7kNnl+AlEgH
xG6LPg2WlyH9Bp4YVDJrv5/ikrGHVrEI+hCoJH5C5VsQoOy3g4ShByUEdIx5+sg2af3ap3yIAtdx
7IiLHlcfiC1ICg9F+5YUAExAwixFHdL3yP/Xb2fM6vvM+ZHlQxl4fk3977/tr2z/lnxV/z39rf/7
U7//nX8/ZMjAJ/Qf+e1v4Lp/3dd4q99++x8koYJ6uGu+yuH0BWhQ/Z9T8PQn/7+/+Y+v76s8DPnX
v/74yDAk09W8IEv/+Ou3pmMzx8IK/N8pe7r+X785veO//lhB2znCP/+4/5/T3/7a11tV4woc+Sch
kigr4JyiDJjDbO2+/vwd4Z8KYTke1diyqMrTfE0RivX/9QfP/1MUQZJQJVZC/ogn/B//qLLmr9/i
RE6SVVXlJRmX5f74z+sf/3RS//wi14MC12yagpgitVRYD4VoftmyTlJB7HwSKI6eLgbirzsthRum
K1ObKDDASYpGXNbhUHk1StB7i4g5dO7q9uW5a1Zkuv70RhebdCvXgCFEFet4b42ktZ/gwjSvzbl8
F1GUiHCRluOFQGJ78heOetesynRDeq9k85BvwNhxCm80iylmqH4SgCBRGjkyW4ZDzLH9uv1yc18F
X/3y3VKBA+YMepsO4+3r6igjAXj7wtNnpU8u0ztQ22aGejo+AODXqZvK6MCXUMU7tMwjkbl0fuTm
np3eJQWgM7oCz5489tsaKRaQ1bXyCeqt0TFe5a9oO5/SCJ+3X4ifLvv3N4Ki0u9DBbvpDmyeA73W
JEhJS3YbqJtOzlZi1B6aCJ1FSF8JvbfCm78AG4I3zrfo4TqlaBeDo4qMdHIfAr+c1yxEh4r3vssX
pug1P08RRDokBpSP0soZyzq9GD4P6K6oMVEZ1JlD/8oePGXhNtcHHPbj9xHg4par3QwD7vuvZHxi
0/XtoZ27LmUagCwFSLaCaXBRAe23v/rq8faF58aFsgwoYuzBB8EDN2icCtlMF+qnbMKOqaiHDRei
VvL1qS6q02td2AevzoCviEf0qAhfijDuUJiCLPqg99FO8afmAJBlI7Bi5aYDYU5A+1W8yVjR8rjm
nESpOSAJjoIys0PsGLVzejRW6yZFikdGm1UBMRiw75umtROPMQOS7iC7jLAPsoRuV656FmBGiEer
KMAUFMwzwF/yEKl8JHba2PDLx354UpjArONuk0XnqnrN69AAY3s/sOmhwTYf9p1RuzIK8Pp910cA
N/A6ZDrMHrEFzqshgFXaWY12HdfpBMZGuEaHGsQu5hwiH0aAtZniBYQ9rS8DOww+EhS31QpizzKE
PPj3UX0KUataC+Xd7Y963RyLKmUd0w6xIWUMWScaz1J6xmmlDBbmCz/3KSlzGIZtOfFiWAeJQi0Z
ATxr/V9cBdqD/CVC0KVoMq0vsLSBqAkAUGtQEpmnkGxl63UQiTafvInCAD4P2pzRPSKKZJVGvNPI
IaI3qPDseVQwlMbQtObtwbi+VYgqZWbTyiuavMQMb1v09LSbBMX1wDVqKU4mWfk8wsGPiLxg06+6
u5OdoSwulmk/ckzNOoLiPg0hZ/luhYTvK4patFFlAG374kLZgVzmYSi7fZsg+QChV0+SHSGoUfaH
qmH0lkG06gkkxtdCBQr6HOI0BRE0e3RbwACGFxSv6i0ijRmv6GGIblHkc8kLASZHqhvUXIMglQAr
DpmhErohIJhpafDgRVCAA12c73GGlaAbyN533KOroHsQfUAZdM4SZDdvj/mMuaLjpNApa7omwZij
K1uTRmBDIvv2lfmZuU3HRFEbO/YJw7GOzEOcWWl0AS6NSj6Z8AW16SES9m13T4pTDVmH8JmrNqik
ABsGEmSgepQouQ2UjxHqSglKhpuiW4fBXYhqrGyEEjkPXsntx5wbAGofAE9QKFD1OzjwmVceqXch
83H7yjMGW5nW5YUpVYMQhTRINDsIFChZAx2UXYSUeKZsBClYiLnMjfH084t7AEYYBmqH3aZmDgEa
Fd2DpKYLIzPjK4oKtRcgldBG1YC5UVrpul0Lq/BAjsKpMJBCNFM7sIanamnfwfNe8UcUyg7mcZ6G
kHSAHWRYPUSNQSuiRhdSXxxCqmP3M2urUBZRilPUoFa4S90/EeaLaU6wZbc/9tVIAcwJHUHNpE4a
Mw89DozTbdD3ZOTW6ES7wA703OwsUK70xOocZSkaOT3ztRGjzFehFgrI3j3eBUTWgDCQ7azRwhYb
pfTI9f0OisrIUb+WGXrewFsPkcFXd270GESgTQeuHqDKBvxCvWmLCX9h8wVvxq3oiJILRpJsCpOK
YYqC0FHVOlfWQSHYePUR/Y1QZXhg0V1XJW8oyjWUZCuNE5pQhvwptm6LdNJURbSwKfDTFLjyonRY
l8GhPAGMmHXCrbtTrWAT3uPmqDyv4R4zv8REY4/kvttKqyk1jxoCZlVkUNgwUCoiJVr0fvsD81PI
59pzTD+/WGpSPlSoOkow4IZix8fkBMraGhWPK2HVO73jmWhIsUPLNyA5aPEWv0Wnoayj7za9Y1fo
+7VuP8fMri5T9ir33RiMdmnE0bPWui6y2rZFI9E7WAM/2xK+XcOLFy3qcWR4N8I27KMbft1697ef
fMYeypStgkpHiHUOfyQKeEwXoLmeCQiwvAIuaDYuGK0Zc05HiQkBJDcIXZRFeh9tNWl2LozKnDWU
p/l5MSx5WOYdNGlYB2B8M9p7K0kPDUYvDCjn2CiP1IEqWPjGM1adDgJ3vc9B0pgHbrjKLZRGQqxG
dnhyvv0dyNwYUX4W2rXKSggwRqg2QA1TrqMr3kTZsAV+kuNu+i1nBW/yvY8C6m1uRWawSfRydQRp
cy1uwHI1vTUaTz7kTWqKem8Km2Kr3smb4kGywFfTw4URnxsFysJ5EeuiHFgdcZJCY2KBA6DramK3
lEOfmY505JhlCZTShxInHWiSydFDzx7FYAJEjjrffS4M9XWbQYePg0FIGrnHPfL2uWMSaAYFC4Nz
NZuK/YYOBwdZXDZDAztQGtG+Xjc7BEb1dhOfFOwyS9vyTFhCpGPC/gjCigLQFoweOnd0FHrtT9OG
1hgQSLeYrWTeHqjZG02T4HJ11TjWFSoI291GuouPxUa1+pVnB5hZaIU/1OelwoCZyS9NP7+4Ua+W
YMmhCBGnIvBM1GMlHW6/wsx0lSj7wPA5sMjThT0PpSSoKNnlyen2pef2QGlyAi4eOm6GoGu7iT9u
Q7nazmz/gFZ6U7XcdelwdrjHYduMdzj2WrUdWf6uc378ZShrwatVCOAR3ou/k2x2V9mi0zqA922i
BwYWID33L7ffcnYO0As+gbpRneMtebvetg+qlZiJrepo8tj7Dk5LlrK0eGZOmuL084vxhJBeVRYF
7tRbstXtJH0wW6vcunZjB3ZuRmvBjo7taTz7m6VxnJl3IuU+RNB57MoKt0y8u154Lbqv26M2M+1E
yh8A1TFwJRVWsos3pIPUTH6IvWFhN+WmyXvF6RGpMwyw+gVEG7FVDHZnjltIMJ29HZggW2KldwgK
MNvbbzHnPovU+o89fwQjnYzOBFWOte7kPqpOcVbW6ar/le6Bck8+uF25g5z8wnSbmwOUIfAhGJbK
NQYuQ/mJP4QmO1HU0f5eipAagA5YPHHZUnlhzs19f8o8eLXvBmGG20nsoe0fI/Qe3R46Mi2Pa9+I
Mg55WxUt6t9xztZqI9E+IZyJX0idae+c5huV9oW4CXyVHv9OtSd0u+KXYkhwXHINv/TY9s1qVa0+
oY+hCVq38GCzk4eyHIkfoLUsEkZHuIeywrhGktYEZtesnqXn9pSf+YWz0JzhECnD0UDCoykIbtRt
emvYhfcovi+daMttIDx+Vk6xnjzdHmx+GtQrg/0dTbqwHMLIFQxKfwF+Mct1ehS2B1TNr0JLOoqn
CiMqb1Q7NIEPuA/vIJx1bhbC1XPHD0LZD9ANOLRsqr3z6AAoZHb642OCz/yamMAxWb6Fxl8z0Gst
1hrj5Yw8jh7jARYNwcwkI5SZUfw0U4oMQzyqb4w8NcwDulkCCBwHRuU9o8mPoGklqI+3x3nGqhHK
7kRcybltKWO1iE4yoMv7yKXvP7s0ZWmSostRiARLEyLjPLqAYQxOmosLrjs3Te5rE4QyK1HiqmCT
w3fnFVZ/fx+x6Hq9yMHS13zzJ3V6cP4IZUxCAZhndLbAdoEtIBk8Wd8emxkjNeVNL/fFGkzM1AUM
2SGKgl6wbeC//uzClCkYBAhfw5PEhXMoiq/deiHsMjdPqJVfCk0SAgE9OqnvxGg9Y1KzKvoFAzZz
cYHyEkriVYI62S8FTEQeVKA2uANifWFDmDLY12aKQK1odNN3HgQU4BG47SYUJd1XUUyfrBpU53MR
B9HpM7Q4NSgsoPYfS1kGQY47xdB0Y9ZAk+ujGqApbBME3sITzT0QtcaDJsgYocQDNeqxyX65qMxD
AfMK2B+wOVNIkDzVwuLmMHczaoW3kHLMmyQeHBHE3Q0TvArgAI7KW21Mx4xEH20peYnhDQw4nqHQ
XLAVDYEu4/Z8nPu0lBFAG6bo5zFeNUg2bvzuNc/g/vzs0pQBqCskV5tpSkI9SXehjp7EpwDtDbev
PrcBCdTSj2VJQE0gZJJ54H0ZkCvH1jezSf0P4iLohzEreH/oUQMh64kfGiA6IT/keWYOSbKOgN6T
y5rIA9PNBfssZYw4RFKOkdbEFxbGdnrRKxZQoIwIQM4VyoSw1n0WWaNw3Q9Lrs7skqHMCHqcQNkv
cenMzI3ayPbELO/lVbUD/EWz/RW7Bbd9kxj5Lliw59N0vPYylIEhY+ZCfGu643CQhocQCkMSSLL1
0ivx0+K6cgOeMjJFWA6pNFnGDnM9IHdilRl9uQpRe80orsb4la0K0TuTgjTNjWYi/krlB66zOCTp
gwRyLd2b0pJ15O2DaEfGxORr9LwT3wbffV2w8s5v30uy4P7MjMa3c3Lh/ZTQ7FMrtGI5KAdDG/pD
mnwmHHoBOWHB5M7Mne9RurgBcpZNUQF643DgCvX1G9MtlKHMHTC+s6QXV45FEZprbDo40AOwQB7d
QgXC9A0oquqdUZpPW2CR7OZn29J3SuziZiMHjMKQI1Ysty0QXZ9+/eg2/cL6mjMB/DR4F1cP4hyq
LSG+AnSBTbLJ1+XatZVNfoxWgakYQGQ/K8+Ak6xH09XeAmMpIDf3cSjTI3DiWELOanQgW66j21JX
+Hrhu8+5Td/vevFORZwoHCkyfB7TtdEvo8umaLvaPrcV87blnL0FZTxUKCNUEjQWMWwAgp35M9Ld
JmtU99xZXfg0s/egzAWDcggweMl0D4hqPlV3MLzmaALSuHyPyT+4YjG+jePFUKlhhL7Zwu2dFlsl
EjehyQAn0yUMoMsghQMDbgDdbCRW40zc3JSHkGF9FBdecWbn5CivJRdzry5rVCy0MFLMS5vWplKO
q4VvNDPFvlfvxbs1IVq6/a6HgbF7C4A2wzVcfKXW3LxFRqM1S9NtmrLXxpD2PgacAbIU95mswQEy
iAb8KRuKVlqJ+PXibabPfu02tJvh1h6mxPQ6emoUemLLeok7pIuTeu5rTON4MV4dywR5CZIX/N9j
L/KvhfTmttXz7a8xVyLxfbC/uHopCX8teBe68IXyAvo/RE/uOFBLvMq7ywqUmBZgze6xQ2mo6TV9
5aubtNLYHnq4rKYGqelxqPF5CONWL9JdwD/k/d2oAs0GUhz3MIQofED5iQwCXh/2JgPtEvSurhFx
OngBMPerhkcH17CqPGbHoGt5kEG2UHzAsOHwjJuhJTpTnRNsFtBOACMIrI2Fl/+e0Ne+HeXGgLCQ
lJBgm6bIYJdWbaCoW0vMzEZm0SiMaK1ogi7qJTIet4ebm5stlIGS1SAoBo9FLpEkkKe793yI/IiN
FTcf0A4GXhoUv/YVmrQLq2BusVHGChS22k3RBu4oDIRHQNFeCubNuAks5dNEQceC3cQg8KMNumBB
dsIZNeBodooB/UCdOADPMOu7hWGbLM+VD8VOP7+YpbLaR54r4m7gEZuDzus4dGe2fGJfXGu7RTmJ
1q38XfF++3YzK46lDklMEnJDPE2LFMgMacC7oY9aQNf07cvPbe50abGQjJ4E3cMpr4O+cSM0ip1/
UNbkmNjJjjFVXbY9XTATK94pJ/8LHn22un3rGU+ULj2WSJ5KfDn2Doe6TgL2B5Jjelc+xNwvEf32
t28yt6zoAmQ1rgWcWhBRnr5VaxBdtQCiWkEI3QTiyC7WqNWzQyfXl4L9cx+M8loKCMG3JcGAcuNR
RqECWwiQlm6X3mdurvO/z74IhU2JFOF9pLve6LeIBr7nh3b1AfXodXUc7vsdkJbW7cETZlYsXYjs
xjnqS+tmcOTwLQ6yLbCOQlJBaOhBkc5QCLfAnDP4soGsbw2AuLQrFHSri9I6gDwbFNfXyEfaiR85
xcBh0g5WDdE1SU3uIN1qJOWHH0PONP3qeyhF7WXe5IBsHKGi1dYsYHGjQQA+uv0qYP/MLFvK+oDk
1UKlF9EVcO+M0YMQFcQsoeRhtPFr6IJ9VXw2vGfzAzj3QDABHaT5MRpG1Ql6DWpWts5A5FSF94gP
1j56u4S8tLIMzh33VkE3J2r0vgY5dtQTWTTrsIOwzbphPKNLQ9sva6D50XbaPhTsUY1iUyzuWanV
vPgTCsxa2bGnfuAszsvvPPDBo5izWAiP+Kj1lxjJAu8LVflAeAfFUYig7MgSo4peusCBbr0ZKFCZ
+gTH2IjSDCnrQ+4+QbUA0oJgWCA4DzAIOBCakr5wTK/n9TZNN9A31yZiN3iEYoAizBoIu1xr0Ijp
TyIOhaILHool4vMoHmWgcCHrvg8hyZAnKvCLB3eAFolHzAgKRY3yGHh7zEmAkiKzqmpTaNakSvUY
TKtEqVcKIJ29xJijx+t5MUmPI3rMPba+ckQvBZA08o/OQYCQ/b44Rh8c1WIKBSjVtpV3Qf1ckQVr
dT1+ROgycRTkFyI4qPCCIwLiCItjOegT+S7rXH0AmNvPk02n/CxeROhqcVeIMjRhDL2Tpi9JuBPR
aCh3L7eXwnULgqaV3wdJ4YJ8bDMsajeA+GPGGkr2MJSFLgFp/rM7UG5o1bQsVGJhAqvxUBWvUrTu
grd4KSjwfe78+wZM6JpxHi2r6DKCCYQcuTHoQN9ojFYg4xRansnoEK22OwNIQmQjAgM6Z8gwATK2
8G4zGyahS6g5YEeFKMfd/a2/rnAino4NjM4gH6KauVMYov0CtS0dOZHpKMwsTO3Zt6YMfyfwjQjG
EaKlem8MpucUp2AF3WHtQ9b5NdiQ0x1dHXbXAJXb4FfM4kH8+k5N/lYonecll5beAFJnYwBaCjF4
DDybAONyCgegLW9PmxkTTegS6ZJpWoLgEgqF6ufOe2GLo9uxGhI9cA9EreTQKhQ/Bs2v27e7vlET
uhQZhOMGUS5EaJLUlhtoFgDniMq/JTdxZtDocuRmKLKU+NXgqCve5iyix1a7EvfpKl95W8GGhJrp
7qMn4eH221z3SgmNauCiWED/NvJ1bJDvwQ9a1QGOCxWUyaNq5Qse5BXjhe8kXN9KCV1pLGVB3aJ9
fHRkYatg32NUDm2Mx7RgdDRMW7n63nVbJQBUJz2gnVPDXofSZK0CIz8LIBwwWBOZNu2gANappthC
56z9lFt3B4UjMyW1XWLzrRrJSGTOjKNtl1YLHs1MkwL5GxRC6lNBQa2qI0sfE5WhQgdmlfB6Myp6
6r8rDXZ8tA2HuQ9BoXs+OUj5J6NAoEEe0P2N3hQoBPFR4SAsCSVp4M0gvwENO7AR+3gvsSsIOix4
LNd9L0JXQ/c9o5RqjcQeQaEfowmLlcOTI3rFfNK1zyNxvQw+2nR+4TfQdoUnDInEbWMIqBmGzuZC
lnxmw6SLn1EUqcRyh+hdnj8AtdWzJiSwgtHqOUBf1262vj3v54aJOsRC/9T3Af1GothdFyX4W/Bw
bl95xvslCuUxetDNLTsGbyAzr1L5BgKiil68Un2Ns7Wc3fG1VbloxZShWfA4ABpbe4GdhUAqoOWi
DwCZbKu9zyENIoMcgFYL322eCfPmVpIO8KAJtWVdVeJDlliiW6BzSNUJSBXhYygOWgPf6vZrzAwQ
Xc9cE7l3B4YdHZVF0MS1kIe5feGZhgtCEyrc+D/jkxusjXgFjo/RBsJP+/4EKtC4bzfwhQ1Q+7TU
JnsG5Z/CobQUU1349DMGnC5NVnwuZJrJ22viX27VGW6+9prj7ZebGzXKSXJr9Pr6xWTilI80OzJL
zhf3XVR7ZfnRZcljzULHR8WBvuR4KCRkmleeou414Q4g5wmRN1Unv6clyNgrzj3G+eudCJkYaG6d
B8iKBPs4h4Lrq1AMaKCCUga0XfEfeWRtfqKxMbo3/AL8ECiMt7grdDQ5odj0pa+hIFdCssWuCjv0
gJNT0aKuZnqgNAYn6U2pe7+y1gnKB8nDUc1tTQakuQq4vOHLZQDr2/jlHSciEWNwOfxRJ0937LiD
BGg9fNXlKicWx7xI0X0wHpmqCqyyey6UAMpw2aPKFUfGiw4d8U0RQAMJ8gZcvU3alSxHdyJclyoE
GtPiH0rpZegOYfg0NCaasdTwXlRe63JbSobXPrEPMCg46UBEUpEsZUCcFuozjQsyAmoTsUDrUwB+
sOBC62A3hg5B2XcP1aSDBFUyaRcCVFcLiiEQ0PVbdFK5eoWAvPcOKiGAHUBS1A9d7YAuCIn0ID9i
EId8C7b32OBw7R3Z9H6E1pu7Zpl9lK68ZJsXh6G4D4o1FCMgE2p0EHnpFasP1wBLyiF0KQDO6w4R
74G/e46IkwufKU7Gcbgd0/uuLYwiN8jUkVh9+ooJgXaBKLrYy3vIcTwPXPrqS08+jn0Vc4f3J83n
7ck9U1tOxGnWX4SwQj5mBShJwUHfVCY2PxsQpEP/FOmCjfpqs7bJSlw6DMwkUYk47UMXN6uGPhyD
cUrz60gf4WbxvfzefI1PkqHuomNvK46/CV+FF9+uFg5rM76XSPnKfiuEHIRH4NqBnhtDtlQbcBaW
PQBCCYDFtb8wkDMWSKQ2H68ThkapfaT1VUiiDalOgvdUefzhV6L2n6waRTaX8ZWA8F0P+2yTbHp4
j6ot6KGjrIYV5Njt2/eaKfcidJ0Zk7nemCm4F3QrjWTFPHU2qrz06Veljxrkj7VU4/RzYkGfYhUY
gQWtUhP/4MDBGLcfYmY06ZIzIJMhYAdlC7SXvJSk1sYe+j6L56fp21+zu9Scbz2hKzIWu7m/7S0k
spCDcVGUqOpfpaOe4IaaWH46b9RorFDM4Kn5CQpMgVoaNf9JgoBX1uPGHb+J1N3oLUzymVQ+ods2
CjSS+p7fY36gRVGFmxyEYLMCDYNYqgCntBseunEVFvdQut4J45aRXxjxgxtRjcmu/ezRQ5SVZcu9
n6LRToYCRfUIhIrOlApgKzYRygVHahrhayNPrRKXrSERyKG4LulbTfQs1luIZMxdmFogxQh0coi2
WmeA+E8+QEkKUmK35+IMsYDQ7RpBIURNWdWjw6xEDaIrmDDvU80jylidAHWtJeL80Xd04XMpcsxN
zsWVgaLbN4AGTomcI0SJlm9DfYZo9Z/uOTEaq9jKG8WqDulmKcb0va6u3W6ynheGOQIh9s8aSw+V
yJhJUId/LSE1qOL7J8Cxpu85OQZqrpXRAeOB0F9hZC74N6wh5YGW+L9cgGl68Mnh7tUjkkfDRw5l
GcjO+50mQ8YVyLs83zHVXuWh5DSCMYZu+zaOjCEet2MJVWgeIg0KRO4ZnbBQNCbvDfvuV8eRWGg1
lL2DKOz9AG7GElpjZsrQDSaqxAxc4k71tMWJ+A4ChksTZlrO10ZzsmoXoxm2PRcRD7N8mi5T8wqk
Ks3QyBChcZHtnSplwZWwWxuKchtXF5Bc/lmhBKF7TNCtIzBQMsIZiP3I/KOUcQsrdyaoQPeYDEqc
Mw1o2Y7wMYhPTaaLSmd7DxzY6gD3LYzcjNmnm03SpvfYrhrgjCjwSQf4v+lTC0txeyHPJICIRFkf
P/UF6K2QHq2+hVb6skM6gOtlCAB5uEmhfCEaDWXWGmeuEkz3Uph0QaAMCjZNyWTHOof+FaTcm0mS
AZp2xu3HmhtZynSNaDRL0PU4OArgcYWMPucnQEO9Bk5jmK+j+9t3menaInTjide5ERE5bOsl2k0E
qz6UB+AWtWIN5Z1DstCJNFN4T+heEw908VwocZd0ixqwzZRbg5uN3BoCkRazXnRSpsG5ssTo3pOA
YcYhjOBJCs+QhHe4lYB/vLv4kHyF++QIR3/V79hVvpPXqsE8LIzhzPyke1IyAboaTIa3g7zDVram
zrd2BaEEHbB4nV/FG4hIu+btm5FpVl57RcqKQHKkyf0GryiVn26b66p0VnoCShLUFQCQV1/UbK2G
CHUj1kb8O8UHuSz6UvqTiCQPeJQ4KrKWWIIx3595aSN4aDfpdxkA+mo1AKT9TOoW0PgDwxSIKgVm
l+7r9Gnk92N29GWTgJ7C2QN6sKvoIezehmyp1GbG8NIF/QJEkSAT3yB/Uic7X1BNRV7qwZ35QHTx
PuQOgXTm4TdKwks6ogsCjTuLOMGZXjhCqC8iiNBaqaarT3a9t0ZrMKFprIG2qgNLo5coFuoMVN7C
Hyi/cw3xYip5bsymn19sKXxOvLoIJgcPynB5Hejgsi9MtDmzSJf0B24m9hDamSxDYUI73PT1fgUk
MjIJlaFoexGOfakvUblmDmR0ob/MwlGTM9QNQUEauURI5RrIFHNLlfNzA0XZ+F4dYigP42WS5h0i
54O3VFky99y0mWbKUi34BoeGtWihMtZE5asdO62OaJ72C2nXnWsqi20Wcx+F7gAASx/Rbzaabpdv
xWd0RhspslpotDV5q1qXWmuyFoLQyGfdtjczBYSEbgqA7t1QCXI4VYxV2oOnoTIHn/0MSayl/XfG
aAuUlxk0YslC/XZwHl8Z7dBr21wLtV+3H38mxixQUboOBL8xJrg2ixygp3297M9L1VHfsZArllig
1j2g/4ySg2zhdJBb8MKh0iQufFO4BnKmKlT3dlVwh/OXqWSdnuUuNGxQCwQNK8jm5cAIahWIlEN4
50MnTAG7Ktmp/ms/vPWFkRSDI6GCXuwTMx/UERxPxsw5WGvSbsQE9djZWAcaF/iZHnXogc7uVUla
gS6+kkJRG6LRErr60MYQbpBXXjmA3DcI0Hpo1pKHGGiCAF6K4NUo2H7EW70vPiD7BafUTaVVJiyN
EDez6r7j5hfmiWuqPgk7jP7z6/uDZ349bTe+du+hbvL2153zK+jeg4xVWcFXA0yd59dAO9m2vT3/
+rx98RkHjO4aIFWuFk3ro7RlVI1BPcjxM0QfTT9+J+nnONq37zJjPwTKMIm1KxRdga6TFAJ0+Zha
GYPCkRBZOekUD8+3bzI7TpSVClBYSvoQH8JBzFSrtBFjNcJEbVJ9YbRmytkJ3TYQca5EoqnwExx4
3XMTSwrWLXr0Y4MxuRCKtTmkZYBtg4/dYy+cLNQPTzd0EwBTsaJEoIvoqEJteuqk0bYwwWYcB7r6
v2i6smfR7O5E7r3SA+crQqIERK2Fz8Jf9+W+c5AX6wOFe3zPNXhwibM9C6UjMrRX7oMHftxLg/Ur
Ue0fRs7o+n9eHgff6z30GMogySLmI8KJ692lCNb3V75iC+kOgMQtKug2YYLlRmtBFXCNf0+RQY2g
/LEDywOwPJxxiVFvSnSzA49nIUapvYGNjXd0FwZ0xtp/e2gX48kMEO1iXGTUXcVFmoM1AuGu79Gt
hsqxDpNPkqCQOCxWI8zNjumzXtzOa7IRum2oD+CFDQ859xiSfjJzZhhZH9GiliSlVkAPU8xLIwx6
M69Zg3VbPQ0fI9dYmELCzBSi7IcgZV1XBbCAtfH8fng4HV8U7Xy/sKi/t7Jrn5WyGyXUlhM1hw3M
U9cWPQQkuEdfCPdC+syqX3026BFkjQkwxikRzRyF05Dd1qDIxog81MY2o98Zag1eLLo3Be6RKD16
69ZM95GGp6hvX1Tf1SJVclyufe/at6i6Ry0Ci8bsoDNBztbCRlk4gn7v+H9/FYH2Y3wU8rturnZO
KDwKDCiBqDdwodmdKJ+tzIARtSoBfeQg4pVihqgoSIMsMHqXkD9SN3kkQTv8LeQJKhHCCgqj3YbL
eaRmwlWYIW2BjBKSRkU66gOa9Ou8tyWAAXMh11T3XoWCn8jYcccYUs3pXLDUpHJ9ixJoz6mIUG8n
cC7eCfXmATyCDBtHnh4ZZdQm6blIHhewbuTqNBNoPwp7YcqrDe5EysfYRw9/mC6dM2ZmMN09Eiag
yQtiiTM7dxT5+7B44aE+WYKx2g3hrvS/mHKXVJxetnYjrAP+dHvlzGy83x72xeINfRGMghBHpwTy
wMj7iLBM+X2sOtAyW9g95rZdunlkEBWpxgoFdk0rjd4Yta+vD3i35/u72+9w/asAsvW7ASrLsIpj
QemdUHURgzrVzELmfi4l950XvBidzBsD2e2+n3zy+0MDTia8Bpw0ELGUtNSMtT0Of+bg/AwxRb59
yIs7FmBqQyUUQb6gizU2fev7c/YzJAma/34fJ9VrIHMnTKcm8RQK57A/S8WC/zazB3zH1S4eu8oj
NqzjEZAd7sCPjaHIpzL1lqz73CSlrHsF/YpB5LFtI4SOcHFojStlqru3P17OvsmsvQNzXIoszb0J
beuTocxbDh+gbjcCaPjxuuDPt+fpXDqZ7r8og7isAXJGriRgTLYTNB867wL7WAI6MqatXjZQBA7A
/QqIpXCfakEgmpBt+LbZZdy44B3MrBa6LSNUPA7a4ziqs8ozkz0mS2o7c9edPt7FFAjYgFM9Di/H
54+psPaT1e1R45VvR/Dvmxahey9IR9IkhpiIo2L9lUaT2B02oshktlDuQl6lf/FORW0V4p64OtQw
80hjcLDsNRSfSa2ZVZanHIXQ4FHH5q8YHwJTJmmMWHjLCjv+X87OozdyLEjCv4gAvbnSFFm+Sl66
ELL03vPX71dzWminp4E9DNTdI6lo3suXGRkZcUiCajo22U43XYNZB8sfTAcXvz7yM5x7E3tU+UfK
Rhs+iPSpRU5YBWnqDbFj6I4Qf7XSvg+/4tEWPsx036XuoNryY4o3tbyxlkNhPaSIq/w02DEbqFp4
kJjwrJev6VerPlZeO3nzeZJeatAlip7e138aOHLw/1B81LZKek6xHEfFsDDtTsDutmud4TT1h9x0
RoG7sxtShNqWIalfUg1OLxwJaRtd5uFShnY9nEAQ8afIdW9QWn+tBl9YN00qB82Dgnn6NVLEQJ2R
K5Oqw/i0/BgKNuY/UAzll96aNsInPdJ6OeT6nR6VbAdySkdbl63UfhrWiAXZoUafrToYP2Pj4RSW
p7v0MkXwADHKdtetcYdyUNNcNP1T5McK2WvR6UVL9gEfzRypPuHOLBW/1N7ri3wd/LTx2BDtQ1oF
ZK26BiEf81qMse2aZKV7U9IN/quw8K3Gk/nNWBN3Xyb66KHLz6XwaiDf2lBPijsubDrRgYnpV+NY
94CK6cwkAjLGHZTxbRF58oQRLgrC39NkuZbxMrMtM/kQgbmtmi/9ZPUugoWH/txG+5IqtCYc+aPb
iAc1c4xrajhlYB2kxrZKb0JnUj6uhhON16l5yyY0Lw5LfB07v+0DoUWz085ltyndZPVaIZiu3WIX
d9Fm7F/WyMtjXGLt+DViGKC119hdK3e6K/fWc2OeU8m5XUHjY1GuvsxvY+y0gjddtP5koonMbIOM
b/EY5JNrlFvJcg31DNtU0bxGdbXnMEbyuzmpCw4pG8Oyq4+EqfbVWyhSs2DC1tSWJTTEgEjkcWvO
mz50UPOcGlc45VClLQfDv77a6nMwW0HUPZWsoGzXcdN38E+79jMscKy3UcqwDn1oV9UXbjaLaA+7
BHa7u5RPGf2bngTwKQwxTcUb6Giq57rZrmFkN+m1A3cx3RQV+8JOM7+sDnHmjpI9mk+AR9ozsH38
oqNu1/hL4aafHYs/wkrE7VaPpulU8YNsHlsKz9G1HZy4czE1XRpILO7MytHuLAN3Th8yEX8Vojtt
AwspLhwJgzPJjfDpGz39PX/JELk1tpPB9gvknwr5jwtu97aZ8TTs6Nn6oH8etY6hOQyXhda9vnrz
yHbiJRy07qHLPZarjMLTVzVtQ951blsvWHY1jS0Ox/Z2wQ4fEL+M0lfdBevsh0+YhmFN2vl4yhbf
+dZIfNFwaBFlX7eRzuXKq8CbmN2i9X6vOo2CwMy9INv64LbSIw5nGFITn8LAjL91lKmr+GtGY7VD
bULDc9Ybk41cDXgwO03iTNCu4o0gntTurYT8j/20doxkHyUDBITMzm8Kp2E8xqKLeWpGB5kI1tA0
nOvOERjI4Xsk/ImccNMNNzI/xnqCLeNZNGfbdd12o22MrillTpceZvmKdqMmbKviqphooZ27aV+l
3phus2v0mZqOCUCo2KpCFPC1gzFuuIwaL6zIVdqtRrDHUAeodW8qjkmHvXFkBbo0gz22tgRLelIz
P9W/wnqhvN2PsEaZ3wFpbp5vnp0Egu4lV9zhcS6IQI4Rwj5C8TFQDKS/NyKKUKatv5s0LHD0/dYX
R9qnrX37uefxa3gqIP2uSOB7XJd1Fo8WNteSt/ZOuTwZSsC8U/ph7LGdfmEJ9ApERJugJ5SPIpKd
P6rhtmeMe9XWLgJVsMfPyfDiyWmZd6h22Xt8rljZWWDBCJidqffKbKcafoHve3teMVTW3/LQ7kt7
ld01CGVneWwYJp/ujfaumHeJgOz6t55RVfW5bS6XxnocmQZQ9tmdcMCE4AHhGIdvzHTHuJ2SpLDL
S0GBJtfva36oNSgGh7b1tDus7p/jr0XeN3PQfq2Dwz5Hgs2dMhz/otpeFs0pe5DYmjWutLYaZ4xg
IQXZDq5oKM6kkcCw93uLninuQDgPeMntaOhaW1IQPI7KTYc99sCF5gNRUG/9HBrfkBAv5NmW5X2L
+8+YfRtNclJpqyWk8pp+XZHHV8fQ0XOdM/g9n321T9x+0AJoBOdicTvRbeg2eKl63+inPvlMsqcx
PWjRfRjdR/0hCa9h4Q8MWOExuQynqnqss5Ns+kW+n9ddNT5w3HtrsxlFt7U8Z9BOo3AslsGJcBLP
CRGddVDX3l2tU5Oj5MKZyGz1DJNjLn9M+XWVPuTw1TT9MXxdwldp+Mn5f4bki0PlJdW4W/JLFnqF
cYiNT5WphnpXyTCkoy9yklgc3JBrk02SPssronPFFPGcIBPHtlLEU0gxnleFK5mPtDw2Ec6VGQew
EX53MEtmhHQHCJrmwxoeM7k+xgtichm0razcrsOdqKhc6eSvc+VbCDWOfo6+Run3de5U6rRVVc6R
jwW34tRqNutQ3+Om7ZQllc78MQndFmjO63nOHPhCt5MaMRDn3kdEY9uV8KaswplMzZ/F1llyfdsO
3yH3zpQs5ujnXLH20jj1toEaRW5IzjAQd1UNfwzdbsUHfPvsXlDsUNAPVnLR1LMhXnKJeMMhYAgm
kiqFEyfqsTaFc9wJgdkzb7A8YB5v5ilnUH/QWAdTLrnCjKen5MQpN4ImbVF/tXNGGpD79IgcczVd
DQX9ZUWRjRM3ClU3IvEuNYbThMmWYJq2ebmRhvM4wY8CtWB+J6izz1xSHTXVd00LhteY9tTyqsLC
qZS3RIAbnFe2MYx2IQ+2GXHMao2jtIeMe7aKd7X8KavJHQfZN0xWzKrsy+QfgMzIZa8bSUdJTPTh
QemSwBre4v5slXs8oG21kJx0xujLfG+KmtFHCdfm1M3N1JNbc1NnT5lcuclwFdXmOTHG98UyWD7C
ca4jGSKtiZ4t8Y0DIGyHIBVzJ4mkV7lU6GRHT5Fi2PnM7Q9HhVnDOBL8ugg3ccxmy+woyjYZ8DvU
mHZFQo47H5rSaeZ4V/GDct86ahP7eht6QvRcFc1hTL0sO63dgyK8lfF1woIsYSKzxSJUmzk3pV0j
tufO2s6yeaa14iGCw3t8qlnAefsox88x9zxOj3pn+AumXia29Jr+ErNJ5bj0LOaCdbyXQ6V211KC
jZ35Mb88VDlQRV9U/LU7yQLzbbd/kB6NfyATKchME6dsXBosQLSoekyUt7JF8B8RExGJIuEHQR67
aq6ScDbmt6H+6jXsL4OhaLd9f62jT5yZ7TC9r4xoo0vbtX0TpO/ZMPbxLQCOx1rnN40lvaUnI95L
xrGl56QpT4I8OYsy2Wr7ZYU7c72TqVhBVlThUBu7fLwKTD7UmVN1qn0zu8+xPV8hU4cT0u0zFFJd
cifU1LOdUr8u6UWVKSSYaQ+Lj2EgRjSqLcw/83qS06dRuoz9bE/C5CbI2uXRvK0VMsOY0GUdDQ3P
uxSFu6V7HEe8gol54fiVR6eWSVami8YRqM88dpB/xQopSomOHL356gaPp2HpdNl9X6leA6ssv6WA
vIFlTg798DSndwUS5/lB6iGR7+M5Ycvf3sVA/Aqh4wtPNa1r6R2bmSI6lOvTql/U+TETXivGmYWP
KsH2ZZ+3z7r02ugSCcCxlaRN27xOyMXdun5LE3ohau7yt9jG9jCo310UB0UcbRuemtwL9qSRp5Mt
66mwb/v3aBTcqlXtLkc7TLQCk6eixQUP1NiK2nQoICWtTek1a3O2TNBHOgG4icTbXsn8SttaxdlS
BltkCUbJzJ7hWLY6X5g0RzamTUKYzAgd062NaNw1C8MbBhvkrYphmizeII2bW2Rfcnbw1J4qlLGx
bgkq+ChJ/JOF+3hgvvttEV/SZK8tT7nCtZHWdlHqR/V3kV6n+ThTo2C/288KNk+HJiWeTzyPFDuw
ZTeR+8j471ZR7RpEriX8SlWqRk2ya/WjzkDwEMnGdLHHnsNSGaWejnL4PKvnBLmOaptOTBYVZ3WQ
7EWSEbM753gU6ctOEqrTogzHQpiDCnBYnmJ3YSLaSGNXqlZmQxd6631jrzV90qq7q0mmhq4HAQaM
WbOPfm6CefAMaSAlxgskbA7FNNmy+mnBjAml2uu02W6N1xiaJEaBrtljNYItvBy+L/OPWMIkkz9l
aWtJpJfqETXPk0LNoqLORHt513dwSOvZaevKMVV/stLN1PeOJM1Omu/R3GJeeuEoYXRGf26UeDM2
oruGXzogQE6aWqnsqPpJb3Zl9TQYcbBSi4jgK21Xnafb0Hg/4z10qsPYHykhxp5Os2w5SS17hd7f
m0aMTY/KRpSdhmp27adAzpuNnveeSNZ47HoGL7EVNsEb0p7WIrnCGvsguVbM2b4kj/GI8pC1y4aj
trBpppl8+djPj9Z0soqg7xBwTqNL3kXc1RPiiThAUOenyoZSL1PGQ7KGzPnDIu+EA2V0RCfB2Apz
6USN6c1042CpUnAqm0xY3EZVXwbO0QKYQ1B1Us6lxEXuNrTudrlxERYZm+dN2F3UJtvqRv+iTpWL
5woAXsZkX+dYw0FZZoqqz6X2SY7qpUfTzHDi6TyPCNNzHA7UyEbZUGeNl64q9rjj2rKleELKzI0+
OyLTiet8Nxexn7cRHy/tRtUI1GbdrWS4lXaJW+miaqUvwJoV+2GXlSrlDnVuux/JQhjJgqrcOGs8
u01hbmcdieOC5IieiNpS5sipCxVAINqmN06kIgIiiK4SBnkiOb3QXQaTzKfRj4lRMmEfB9bKcxok
zCdNpwNti0qTahOOEslIKsFEbXL0KsudKpXe3Au7KQmf5il+MabJ7cbcUbMBD6Hc1jjRpcqwh0re
RgwdqAvRCOYvmgx5lDsd6nBZPZ4rpYbK23N1tbMOxI8ptBVlRrFOfLKE5mUiOcBUDTxmtfuCYPTS
KaSpSWFL0uShYhIYN3mA4SmuWlo0+zoT7LhBz0J4zvkXZcRQuX+ViVBN7of9U18luzwfXxVrNy/b
XHoWBMXThJ01e42cu4uuEFkeuzDbWYPhTPFnCpzRFybWX5Zb5FZQIT1hnA2FsnBFPFc1PTlTKD9L
x8qQnIjEYKSeLiJYXJa+mRO0x6fmtBBqlKkLBm10YxmRK00OVqW0I4gZzbIJ8RhqWCta8W1GJMWr
4d/CgCaCglUZXeowm5+HQX+OOhTakcoO77VGcoy8PxZqfMHR0TX1l7LxzfoWCpsAaT5/6ECMusV4
KBBNZFD/qERn3pYdrQQQnkbXUscr0SakfpLqU8sMqii+VeiyCOlcURTfmnRfRgIPYEackEGpSk42
IyisIOYoFEzcbstw/DgdWpm8TjaDMSRmLJlX8tbq9bGsyM26daNN97kpe1H12ZfrPbnYvYhKaDdb
zgw3Vhd4jBts+WCHG6ItjtKmnLehNaCnMTvatC0MaHLGYQxHQqDlyPJrY2XeYI2OZUxOyQBwHM62
Of8YMZRK0CthjD47WTmMYGkx5o0Wlly9LOxweuWSb9ZwyaYTYk8v9YeU7CARrXM4rY5kHdPiIIXa
XqyonvvvhuorFHp31HNn7SloZpUjP3ElQ2GU81VFS6wUnT4bD/VNWgOg0QqvLZgqxupBruRumClu
1UwOwmBBgiHdoGlnI36KrcXWJOHYrapT16cGcrCyMcpThO4zwK1FLpo8aep1zV/p2E7LXVXrdqzl
8iGtMzeVtN00qffLqJxCit6syi9IgTMM1tvZLbtfpbc2zP5J/vssOiqZvNX18UVDlkEe6L0KU2TP
rEipJk+rL01qwSpKIA/fggZbdqg3qSpsNG28jhC3+WTgUmbgCvJbIzxWMRVc6kn9cpCn1hGlHFd3
cafKwD0VJbkolJuZcTz1MOqmp9ccEvNit6vhShOFfobMxawT+6ez1laHDlTWAJ9Zz2K6bEfqHcUS
IPQ1jthr1xwowcrJHsuuxlKvOohyCPYi7UylOYmqjp7zKpAlGaeWRzRF3xZll5ThdcyhUsfXyEQN
dt3OICQKmVtc5scuBFMEhxCynUGbViwHJEkoGkI6DeXbVD+WnATLQp0ga15WfaRYWk71XpQOOfFw
zW++nxTo0OeM/Uy/UYVKWcR3dfysINmS9qYjYvYFL9sujHelOvUjyKz+3kmtZ5IFCjkZi0bf1UK0
Rjh087bqBHcwla0+lLahqLbR/cxUXiSmEIKRapqwN10rf6gPOQoJtfAqy5A4b/5/2eho9YmupCMB
iGLi5BP/HKVgWFBINqv6bcWyYwqHPGfWCtZ5LTO4W6+OpaJDg/zOoFW+WIFRX/EKJgZTsY6fGcq5
A3OZ83CMw9qPdOpnEvpByjY0Eh05yX9mgC7VeEoKDu7uTqp7Z1L7e/DyvD03Osh99G0aoM8iOhKl
vEu0MohHrJVBYOLCM/IfYfVTi3mYutgqVbOLRSNAF+esG4dhIqfBx5VNf5s3NTnKym1fFs5AtSJP
jAZP63GdvdJ6KyXQChE8u9ZRewJPTKLHAZdPrXyr0zjQGeUZ05Bx1cXVpueKMGfNybNQvIRpTdS9
jKYaFGlKqyEhD/tqkacZicPji6B7MmirkB0z0jU5fe6kvQYHRnvTxKOcUGSzyKym8tJYt9VuPK3r
TxLWTqdabogp0FyrrkSIrtLNCLhnxdFBnDiIy4noLTB9iXenWu9KCVBqnLyGMJcU+TYmQcsh8RUd
AIROH2+c3UJSSF80viI714iHghHaajQ3efc8rPhNzm9Fj1RueK4TuvrlGc9it0ruLVMHVoptEXSz
6dODOYqM0ZDQizhhiOO2VzOoF9TclPNWnzmjxJoJ0VxURXGb4YaZql/hGgaW6Zt9C6jNFRqwVWew
TyslsUvwzgQYaHrAA23f6eGuiZddD1yZmPKmV/N92tD9YSa4yLRNPQ8g5CzluPOqanYEQwo0bAMV
Kr+ZyXfVbO0Jw8pZpU9jJsFcqMGgP2pd4bZr5PYCgaDu3XlST2JD70R9F1aCjjC4uMn4pMKbTrw1
k6bDBBm4BHfrlMaOFflR7vJ7Pfo0AV9HK9lU0EYETtYWlpkZla5WkvCZP63x1ncvaXyrX/LXUkm8
skKQQtPsmM/pO+OuKFJX7Kat1k+7rDOPBam+iMoYWMK+QRYwKydKqPRYi1CWwtnvLeOYo5shC1th
MHdVqLgNvTDoPq4xI4hL/TrKFT0FoPAiGo9riQJEFPt937+KywxwnT3GouUpFkWGWuue1rdvvaFw
OA+1K4FYFOn8VI4xRd6tFjTGJCjUldISpalCZnRPxNFIxr4tfRjX6NDVY+RPxdskl/4kd5tFwyMy
8yIhi21JiDc5tVgtMVit76qF6d1a3qXV3uLo6qVrOR6q8nWcX9XufWpR4YhepBVRQWAXndmssJA3
glW+phKPRbLxYc+AN1K99OLQg6Nf0tDLTrMmObX5XouvCQ3cVs3drM+ZDWzAUD+FZZvQdJB5e+a0
D+edBfVMDTo5oWRRHWOsv4d88io2F5qCg3pnZfsRtG9l4PkhU59GMHHJelFHC+dadBLi8r2KZsfU
JTDJOFhyelbiLD1j6OyNTXufiOLDjEKVnAgXrbtIZJ+lnnhJzyzDfBKk6aBVvV/q13A9SIW5CTP5
K54O+XgsaH01zXC0RLNzJrnSXVVrLxGOs3REH41VI2lcf4oiNuxOeqrn8CsrBzbeKDtju7ghx4IF
AMFQ+VxUpxoo28rkHXkaj6HZdBRGRoZnXX6fj1kQ6f2pikGmyTddTFDBzgnR4UMs5IxAXnQibqx0
ntBDhdBa+g4tHbEuZ0PRwdBacG912kRtFcjydaV1aNUbkzx9tMTGnoYMUtP8qEXZIR3Ld5N5+jkb
NrElbxe+3v6OtedGCddtw9c+ZmqAr6JAhU8YGTD5tPV2X/NO+qTUnHHoHT2snlYoy7kRfcSpthVG
MkBC2iBmGyti2AWkH8kj+h3J+1wbbohqgSIj7lCD/utg34AgKJW4WYQczB7dMkanimUzK+09cmHB
oIAl0kqkaNnI9XI3dzsa6lvkBm7dSMtc6MbMhzAeoPK1KDUVb9Do9PknMV+i5aOkFdp10qbXar9Y
4ZxSfanReyVdG6S3rdFbeJbtdLRoBql96CqMAZnCxuDb6/VboclmrQv61sZGI14JXDqeCXbJn5d2
APPBBfhYaIajSKtbknliAEGrrigPRf815u/J0AQKnoU9U1l0fU0wtpFiOTGuSn4q4/eIowLTETvW
P1ttIQkfaDcV91IUusJEljqHycNo0I+rSyEo1vgUG9uh3oJeV3Rtpn7bMbwUTedWIGkVzWchQRM2
2q51kMqGPwgAD1Hvlo3h6fQfpfRzQnLPmu9nluqMsECmPi/qVc2HsymPAYMwbl4gZZCwwRWaG0n6
JHOS2bes00gHT8pS2RZq1V5p6UqRshnWrUgmIOS7cdqPk7gR53aHO6ZPaBSGmxHz+KMT+6quDlbp
IaJo4fhKNSxkl2R4oIZQqcqTTzPDRSlVP5XxVi+qJWN0orVf1zIoR5PwKWLhtF5RapUcq029GcNG
Ivah6rMrxp+HqcsOpr4GccI6Hsegn/ZCS22qJcdCV7bSgDMPMTKdqeLXxh9UzV8Rb8U6WFW+BNpX
ymO2kMp9dNIHc0sRDQhJOWTZoYcMMQ3UmmdoFLp+1YZTQx4gR/NZoEMj0PnL1s+0e7aW5zz85kSH
IXhSx2CIGVQ+44XhWOFWzw4lirAQTVuJ4km6QBqQWvp3zcUULiacMkvcCv1unq5Ze4zqk5ofpfiY
SEdx+eQ1uWJ73w2JW1nRZknSu7h6K6PlsIopMhSMFlhL+jrVIgaSn/ry0ii5DX/yUmkgJU3h5XQr
Qf1AAPW7pjUYCrtPzG0d78SGri+V7mYyMbqJ7/UWhQ26lE12V8+CfesSrEyPIXZN0vwwAeUMyo51
G1pYLUR3anpXA1pbzWNt6NdhkO8iqThHaiBOQc239KPCU9TdsPhBvp8C8jCIn9lSfXTlSypcV7oy
lpEdZtR4i0T1Y8KJxQSZUB9z8/ZW8W5WTgK6/9Amhscs+6rxDF0jEM39lFHXte1WMgR2MBSBphh3
sQSRZTV2a3S9nY56IdHGLhlNSq33oRrOs9qSJ3dvc/tpNS+1oW0wptxEFp2z5kk370urpJ330cXF
dY2soLslWHnp1mu/74oYC2BzJ1FEqep3RSTEhbnfGSI5cWHtOvFkWqcxZUZuIicRUYKOa4RJlAex
7B2j1DZT2ARR+mzh/BGlgVq/Gx0cLU3ZZbCRhar44Piny0P/Xk3ws3ZEvylRvjqm4r1sXvQfI9vo
b7pJCyRyiHIG+BKVpZBvpSZoqn0hLi6WCMsEqE4S7LRNDUi1L7mFOb1o4becqm9ZftdR2clnERGx
JzKTUd6o4ocCtUGkhmfaT5fXg1yHtE04rZ85iNPH1YLrwykTpXfaZLfdZ2MMTp0HshXky7tkuMJP
rG4K4dxnQX9FcVM2ycCd9UeC5ILtaefoZ04PAeQwh6PgpPUGByu+ST6bPGN8yiEqsQpXxms5ux4X
32Tpdg5s2cg4wpMlsuVoaU/bmblFGh4/awiS6glTkGmKr5YpwRqlDntQPf2jUWQ76p3wfgRkqa2n
AsmCGmd7j4xqrQ9dxR+hwwK6HRhfFKs9bVByWPLNDFNMHQDvWcg2a37rtwNidm/de5jt5XwHKVvL
DiBrA+09OdwvTxi6n0zlOsCJQpqhMtw42Q/TY46UfeblTHulTi3dCeJl7kjkEKS+RtVuqKkywEod
KWPYAlGz5HkUtkb2weHNRzduhxfUbq6/opt0GMgJ3CYnjPGqfTSRnhVfKAky/dpPV416e/SkgcEe
7ld+nKkFyMxFcgFrQ3jNqqCvD6QWISyJzIFLnZznt2r010ez9lTjIdechJr3p0NV82+iEtKf6G43
/uD/orupcdS1wwTdbdmND9meFgrkiXyv38d35l78oHTXT9Zfxuv+9Fm3f/9fn5WSS5Gn8FlmRymw
F8q/kH//SEj8xQgVk0SstIVfPO2Sk7kbL/Blxo/6ebmwrt7HKyl8I9rS138z+f74zH5NCpSzkch0
c8F8nHS7Ymta7Do/dmmz2fHeRIzxL+Nu/zCL/40w+IswGhWNMvc0M/aVgNOYSkVC9JR0etCY9vTR
EEgDSGEubwrr2wzn+2YBhAQ4ieG6ZEBIsFnZROrfCNA3IvK/Xc4vTilKVlqe3u578Suv37yc6c44
t/9oi7gn0b7+bdTs3xeK8lvXdcwm3cwq3qdYnGLV74y/Tbb84dUpv2VdzVUnbywKVPaOIoSJdgsq
v7+pwrAi3ZtaQ/4XQ5B/f1bKb0XXRGnNLJTRExnx0DFQB1bMUxKmdlP/zXDinzmY//s6lN/CrokY
9cKYCNPeCM8zZKehknwBPQVMFW1TRjZohG8ocXzM2NkAlQJ5U/023gRXcIYVUml31k3XWE7OaiTc
NyGwaVsDr9UHtfgLV/gPuiqK9Su+UB+tYhxB0025QqlHMpXOmBwyzY9fLTLSxOkjIpzxcBm1+wnG
DLLGFH+0tJfENmuYd8wmNOqdZHmi1Lv/vYP/eFW/IhFvpgJ0spg0/EckfHeb8YYLvyF/x2l5dS6C
8xw5vR/vrL995L+Tv5XfOrINzuZdJzJRR2+WJGCDtDaj5bNr2NBEt/nhJvLKjvVvQ1XdS/9DmWVd
zTO8oA2ZhPffN/7H9f8rdE1VWxntylU8jS4cLH9lDCCyL7gdONWmdv4SuP7AdFZ+K8gaUyapgqXP
+z2kO7vevsnOmRaSHW++R/vzWUUahZPM3Z0Avz4s98v4y1O+vb9/2xK/IpTRqlkzJe2yV2kMFnkR
4MfyF775n9bMb/3YhsHwch3im44mDW97uunmv+LLeOph1qYn2aXZZA97Y5s9j6/FX2SA//TCfsvK
xhYlcjQuDGJ6cH7djnhbOJ86xpqn3gn+tjr/MBqmmL9Y71IiC4a2GKimqMxFKqnPiQo1pXTbGbpR
NVJOqdVWy4RDs6TBEJmfGnxZ1cj2eXigXVYbXisHBpBp96VTFyd4Bsp0MjpJP+ScRiJsiGKaT5FF
JiWO6AG+rWRTVjldolb2miZBcq+icpH+khP8YZjqt2atIaf0uCc4HXX5qtM1nRSI7UuUvcqD/JHU
WvtPO+q/d9WfIrH5K8gtmVboecOyG11kA5wxoEbbp27nJ1cEFnbyOTyj1e6mx6Zzqr2wsQ7VX9bH
H0Y1ld+ysUqpDqWkJsiuMpKEsOOxOya7Bs2SOYBP6H6PQeGrtsn+1p97DG6X/U2vAiFJP/dhV///
9p35KwEbdVR9kJWf94s5OorRx06/0lH678f7j3Lav+zq39KyGlOJkqKx8zRjAQS5g1Qtqg8DJIIm
BXdQQY3Ty5q+0nAt8fIuP+L4gy4lxwc43I3+MtBUmZ9D8E61+zD1k5nu8saC3kIrTQdfFnS8phJv
ZGBRApbTL4LxqaAtpo9uxeItq0ctRAdgoCfWf6gQY2JaUnn10ifwlA6W+JGk18Rk1OYirNdh5EyJ
z4nxjGkuBJXvppjOVrhX1FND01+WdFtLmF4N30JwXCkd7nSj2dWGaWcJrZc8kJb4K8vfcSpDZd4v
FBpiy18kVP8ww6aYvzJKPdG1Ph1QI21gk4BvQG3N3bT4H87OrKtxZM3af6XXuddpjSGpV5++sOUZ
G7DNeKMFJGieZ/367xGZ3VXlLpJe30VlYRsMkkOhiPfd+9nyIqje9UFaDP6q8+/SMVnlbK50qXds
z/9mSfTF5HzJ16WTnEkdprBdX+w9d92p393UppvX34yPS+Stmnm6LyVkFhozBHvc1/oZH6zzVM7k
2Y/fj0Htiz/+En6rg16ouhIzsuc+yEgjUJ9nKUHS6ggJQiztpl9XTbnULXp4Q7ds83CJ4BAi2saP
Nna+luuVEQ8LWUURBgw4zorr0NAftC4/2jJV1VjcWilraendIvZWqZK5MKVHm/Il+9Urk2aHW3/H
Kv/iWD5vAn/ah9Grw2Pft2Rj+qsp40GrrW+2CF+98/T8n97Z9JRA1xKzo+W6T9pzgm769+f/i+W0
djHBCFvLutQU3S5CSZ2AGs9cH+QGvMpUdn7/K5TpGvibYaRNw+tPf7xMV93mxHQ7mczbEG+EkAEr
lls91B2BnilEliFKg47SRK/7ZnL7Yu+qmRd3XppwXTpGClCCmTF7LIimczfuxly8WSwnwq29+W6O
/mopYU7n9k/H11ZVFpU+v+l+SnZ+pZFy6ztvT948WjKsvzmL0y3vb06ieXErLMnvi5KEixx9hjn+
wLq/FmX/TQHhy5N1Mb6CqmvKQpmmr0XxksPoKUgtClbpulvqS/0qvHUX4er3w+GrA7kYcWxPYCbl
/KqOmTKnKVFr2UzpvnEDfjpK/+48/a/BNiaJ3BDGRTF3rrOqm0K/0tnL/wXF89UhXEz2laSmVdxD
NIhmrMOfXxWW+v2snr09TWHR31l9v3AXa+bFojsSXiW1FYeSAZayVoClmH77Of/hNIbS81Cy+oiW
34MhvhoGl7BO0VWZ200n7/7eYChfgxk6vj0w20Jp+s7u/cUC8hLOmTSWbetuwskbymUMXdpECVjc
ddmdKcPQsr7bi341EsTFBKCHEiDeWOt3UHUmfiSbMQjqc1QG300xX0yelxDMsPWEHFgM5dxp5o/P
aBf2BPJuCmecn1AcOP7+W6TpdCH+zbAWF5d/UgamLWdsVwg+dGjzzmMnW/WzN1SpjupEy++Iz18d
0sVEoBpeKXWqSgtLa9Z2MK6b4rqffGKobP6/rv9LFmakyoNvKWm/QzsvikmjM1PFN/iKr8bWxcXf
yKGvSSizdl2RLyP9MTJuB71yzMRby2hC3N79br331Xm6mALCWO9EH8Gi4bZFmsod9W/sOP484fJ8
KDau1kOOf8AI9i056Iu7qLiYDegPts1QKVybw1yeB9QXWgoqL6dvk72n6+Jvhpgx4WL+dBsTepZ5
FuqL3T0reBofFNnfup6uHbF8084YatqdhJkrRagVfQuj+WIuvWReCtdzS2XahwfROhrCuSvulaJZ
/H6sfXHVGBdTgGrLboZ2Ba6Z2NH5HTTn9+/71UR5ybLMh9Cg78iHgWVgKc3GZXr2wRjqmxKwnDHv
V+niO1rPFyPNuLjygZ4VKkRcjkF9ElaB+upmpAks4dP7/cF89QlcXvIisjw6ztNJehzpk2vDZCA7
/v7Nv/oELu72mjEUmldBfwtjJUCSrjsZavDfv7c6XdZ/N2IvLnfPwEXaWL9wSulV7hS7ap077kpf
VKvsDsj0pluOW+UWDxBE8uT6uxLxV7fmS2C9JYhKHwYOS+P2r621dbzM5kcK0vOKyR/ZxhwZzs49
fvcLPzf8f3eoF1e/XneGHdldv5MrzHTK4ISIj3vvKvTQGwbvsUkstoyhkl5GHbPzTJsFbgGhIRTB
VO2dxjg79NGzja3MqAANhIDag4qtt1im1VOPhMLvpO2oljSK97oEAL1MbrBPLKIhRk+D1UYxFxZx
ssq0d9eJa+mm3OIUM8Ihqpu5lmaE66FPidQ5yL9dg+Uibu1N0HazjD+o8a98DYWHQP45IoM1X8YG
Kr18IyG0GSKCI1ABeOhJfVBQA1SBVvLX9QRVbVGzV1exN2xkN9006E1GCXvInY2KNLF/ZBlpfvJV
SqFMCx9c9zy01awZ2QmKg6sHwAZffz/avhjJ+sVg80NPDiI22rvcPdf4vaRvbiXqV8P4k2H7p4nX
FCnCp8aDb1a+aYhs4/J2VFHPm8mxSaibx8VWrwKnHTxM0ObM02kPD4jiKi840xjAks1CmvNr3prx
cyXoWunJss7qXSn7K2sIFrGWXuvJW4RJsOrqJfu9xRSQkRrrqrqKrGd5klv2P8iXaxME59jtSnaA
XnWlyFf4g8zsqkg+yBOb59qBMMYC8zTNMBVllo0NuajcTYNGpjbfahm6oxStYz7mvsnWle0h9Epw
z38owp7XQppZ+DLckuxDU3b0+EX1nnvW/xrRIV2Pdi+YlFLdoRb9JjZQR99kibHR/aU+Wmu/OPjZ
Ju31pzbS1iCdUHElGMSJTj5YXYMnAmG5klXnVG8deJbLFluWmz6Z2mLMd2r7YBqqk6HRM/OdPbiz
ZjCXAXkizVVf+BtpUvliToyGjZZubT1GlALkIx6XoXTObOkmachtpz/vE1/ZKfj5AU70qLeE5uiL
3AA9sfRwWikd/ovOWzTWcy9Q2pYY/ifjS9EvY2twUlIqBy1cx5WEpLU4RRh93MFYJzlN9lyb50TD
NTi/tPKljfZqtKenhinZDUGFvGqJsuhxYurWh+2/6UDf80keTe0jxYduo8CPEQy5MuarYlWbuWMZ
5nuukYBj9Qs51GdpK28w1Tpuqi1iM10oVPFaiAFpw91dJChwkGV50Hjbftll7jEcVUCz5P7FRAJj
wmkr6d4uxrneZ2tbvi7gqnih07OG66WTP8SOPCrLuL7z9GNNG74c0CTrH2k+bEYZAbJo5xlobi1M
l0mD0xMxbY+ifYyMRViJc2MibpL4YOQnyQ22LiamySVdGphz448w21fKrVv+6ORhJVfwUUz5m3Wj
8dX8epnbAfVPUdjDd5Ds0VJKb+P45ubvPhxS35dWXathoyCHzUpmOfVLEzm0PiaLwZ6yq5RtShpb
Im9r352rEZ8jnInUVSjMQ4lQGQ72rVTkiM6oD4zPinZTmvjg1Ww1Ji0ufvpx1aEut2GnLzsvXiQl
xdcWVZGKWc+cwyLdFfpuLEhYY2ER5WtoWVvJA51rA80WxGjWbM9Scz40zVyvGARUcM0eZ4eBMiVY
xkm7JNXLtVXH9xHhNE8ghNe67C7y4c5AKdMmL5n66qIK9pDLtYy6o9KfdPbmfnHToeOJOnwWkkV4
EN6EzFhGVXo95saVFxCOjraTSPaZp9jzNjVnbQ7Ckqy1UpHmAm/iQAycXYWHdHjMKovoHncTE6+k
BxWTmLH0O3HtI3iWCWLqIu0E6rWzHhWFlk8P4SrTlgLxvIy2Nw7uM6TvWUnm3DIssKbn6wbPJlxv
x7Sf7RGzCb2TLrccW5SQTsqrLMpJZ+20vYV6tMHUoA/XbfI6pB6unnVSvPXZ1VDe+7I1L1RtmVmH
poGs5S2Q7+JYUh5kiemVg68Gieq4uNcDyYkSDlwOPqS6XWV5cCZUlGze6hg26GikO82ojkNLrmNo
Onpn4YCnZxDchPKhq9BQSeO6BV7RBe0mlHqgPdm8jNAc2Zsku7HLYtFa/raH5aYf9B4PFq5fS5FW
k41GDNJMKc9BovG/dBX53DlDlKkrrW6cTE62ilstDfGcy6ccv1ZDHw3okSyv4yZZ+CbeZaHPR1HS
SGDWyhCzi4+6dZdJFUFt4RJm2PZ6cbQNmrbkFnmo6uQkW7ZGgE/42VAiR5QfLtBSKbMPsfqjyCH3
5GjQSP31+1nm27MwZkY2m81IkR0T4lwpbichY1s91XFyKOV3czhGXBoSRkNJ2tthvc8V7Gn9ItEf
hdw5RftSWddps5ZzcUjSdtOq+SKTexAPEMmDNfOx3YPMkXHZm2uz4DOIDFrwb3KHNr37aMtiB4EP
VsarSPc4vBCxa3M5uqmzN6nYdzm8YaaVMVsYNMBlNz7LzG+R/4D9f6FKxN3jqkv8s+29yNVWeKxg
FN7srHjI2dpsXXbVEifgQkQfJmouAXLKyu7bamegpsot8TRGiEKDcOEnz75fLvnt66Y8J2Ka9kxG
LxLQSNvk0pbMNWhBg2OxiorCj7o6koG06MJ2VudLQ75Nc+4nKr6W91ajZonJueCS6lIcprU9l+GX
qJCKG06GOEfxykrfzXRdtjiUUf+P8asqkePKLUEDzjgmRJgFyMZi+ivtTq2uTDuF6IDJVuBwc5vz
KJMtiGIYH1CI9SbuUGkZ9qk1dxXCdmxweYDbca3l/VKUYt+gfDerRymOEGAgfUyRzKbAknrAGCK4
Gj3vPdRxCDb3YZ+zwHtQaoTCRr5OKg7nnfgB0GX1TT6JEdQfSX/bA23RAypbeAm7ZN0qp97bRV6C
42JrJ2x5g3Rdo9Axe2WTD6dWf5GLxwE3yui/2kKHm0FbJRFrHUQ/W4yZlGULr0Esbd64JIciZk5u
S9RgGngdCy2ePKS7QIHSoOKZaes7xLUIyM1skUX+e6xom7I6Jd6jDpGydjFXMssp9cOQJlCavFWc
jW+G7qG4MN8txZ5JRs2Ky511lYuOP5McVcXuoD+H7NTSGMl44u8Gr3xLcEUOSQImA2MpjbZXr2vg
rWgD6EDkIjEFcoHTODM4pzV2kLSMb8pWbAz7NtR3rqa80dxwgiraiXSpBXTGXkv5oBYPsvJkNv7R
DxM82+lVJt4yxLSxXaxK76ngL9CKezsCMeqme7v2MKrSamnvmvxsQDcaUnPRjWLhRdOAzXe9ghRc
3bflq9puLUTXo4qvWmNiDyNsB4cM7Xjf3AXZqxAYr+v4UI7nUnpKs9GhSzmjP+yMLaq9PWCKWa8Q
PlsP89jGeGyfuXGuZbS6YmBuFmI7QHmZ1aLlJqcsQ/JBAzVYufK77iOHCkNaQROXGw2NsM9FVL5i
Hlp22MkEE0OSW5yjkYI+mtRk/LCHZKnG1ixBAy9QOhJHMld0ls9QvEhJddPHzHhW+34fAH/SPP8c
B9RoqpbyUIv8073y8lsX3IAwyGCstU2FLjLbq4qxR5rGLXt6t5Qrtn4sFWPRh4hMoqfRYqHiKq9m
Va27EvV7WGxdHHxGi5EzirAlPwyZtFQ6oA4GApWUVkTQQozyMY5IO88gUs1/+2aX8tkb/5ud4mX6
V1b7TZT7NKEKhqyvjssgOpeaexr0cFWhqwyUhFMmLWPzusjHq6p4M6MXj1lAjQWJ4gAn2rOPHrK0
FMcsJcfD1BGnNpHmqK1vR1xb3Xjg5oa69ElqYGoZwbyHQiYlK1tOF9h0c2L2NEE31ibOCL9CAnit
5MO28JcF5slud3VTbkyfWgBkGNt+kV1APUX7EacdEsaNUB7K8KlnC5SNGyPYdHDCgpoYdm4vXNlD
cO+Ca7Gz9MbAIRwW90YOi1EeZ0GG542baiGFG6sx92GEZXbqYzsK9hoYBq77pCrAa0zUUv28ci0+
ACzXcQkCaDiEdJaZjzo7d0rE0hkav/J5pKYgG8sMc6OdQYES7p3rTXJqoFSR4TTSVSDT0LYSbHru
SlKVq6H1ZjmiW9P6GPofsXYluNak4eSVOwNziyFla031uJtbOHXMWdDvCW7nr4M2kx3DmozD2Ft2
8asXPGY4LCT3KuWo5QLpL4JevaApEz+E4llvjp39riEX9pTGCY1yFXLRUEKTcpbZOFmDqNtp1koS
sM80+SqIDzETopsAv7U6B3O4k7fHGhdmiETbwpvlqSsJWsjRrDASY2+BBUcMt3nS+CBFTDZ4iGUE
A+eg38jdHRYhs91WFsQAEjd7+1nuWekFr3VrO/oIAiC8tVTW029x20IvuZflW9971fR92T24RbSM
YxBWzHMNdxo9wCp1JCgWJkxH73FNqo/jQ6EJccAmQc1UZkp4fCH9t3aEnqX0HJNUSCn0FkxBq6rb
2qqytIR7DCR1EbDiq/YWs5mtmbhq5as6QZPV2jsVp3Ldji+45NhQm46Z32fVsy2Okn1S0K+XVg6o
S3+I8/RZ12PMm08xcW6iv0W/zkhmCkzZOTPQKq/F3n/WMVbCtpy87FsXF4wWqDsXR0Ugeac0LfAy
NbeNJm4CGb6PrTiB2s5d5Yj9bVayWrZNd17rdxraBnnku+XoytVO2Eeq+FgDI6EsN0g1lZ5k1+mS
IynaPgI6MuZOkt9r+Sn3CYRnFpoyNdeMzSLcp1Sj0pPZLBv/VpIe1PTK6A7VeCqRSsTXZXry+q0C
Oth+ENHOQkVTvHh4Li3LdkhGyIOrUMGH0B8bD3uOdeuiJ2ylY1Ovi+raA97ltdnR1L27lMQl2HEq
rgF4FYaTckg5iBUNMOG9S4wvq+wkWvHKkN8GAKRwnBXoIBLlza0H3MDtwMaAZYR90PKt7q/KlAsJ
FgUN4rIA9Ud+oTdPIscXxtyqHpSoomeoLmxUG0Yertq2urOkaqc0AhWAAJb4wf459qtZiRXcL5Qa
2SWoFIM6uQk40XK3GNYwPPqs2hpHpTii25SkKpYikKHYBi+LpF60aGGQlEQea+WwXYvG3uRlBDps
2wLMIJ9S0hdZHzuJ7QgzYGcgT6HEcwnpiV0u3AbpPOv5nHIWepeovkEHjiTqkNiYqwJYB8u6hxFM
qaxmBrE2VrRtEyxigvb76GNqmbn+S5XCTAPFF7LYa06NyJdtF7HH7/FNISTH9xVfB+1dPIlQg43q
LxQgj6oC0gTXiyKsYz4qs57xFDUsfCixsfWGpwlbNCWkiBOcZwKHNQ2x3L8D1eXAeNgQmXQTxm/l
uAnIbHQrJDT3RapeWVYL8Ebb9t5ZqsmMNYulCx0kAYqorDqZ06SXt5kb7DXyXGvj0AzxgmzexdDR
sRTxIuh8cuisjS57m0RZ21QsxgpmRIgD3111xpMkwHIrrRN0b2FfnwM0m9pGSx5a8xRAxazs9KGu
9XWceRvfba9UNuC/v1l+JfK6DFPKTAGkxeIayxbphuGxaM/F0d2OV+km31QLdwUt5RZH0FzZYvE5
Zmd7qyzKQ3NV3SROsvyuJf5VOVmfav9/qgB2Sis6nQrRzmrqO+Hh9ElUbK6YmUdar4q7Sut0biXk
A1jvhQuKo8RXjUiyw1bQFeYNKo5jFhIVYXsH2/34/dn5oi9wGdhUjnaBs1EQrQZoJlRxB9vsQb1v
W5pfvf9F30GPrLYtYpPuKS6hepTvYMj6AxMrBxWPJw0IQKNvdGoFtCErUPdjyZzuPQfDN2ulr7o4
+kVzgjTdTLgKH7+mgCkqw7VMWa+3SnzVqeNiDi914VATB+5nLFXW00VTLqAvUC5k1yJ/I774sv57
UduXxeDJbt4jG1KBLabsZotzHTRQY7jDjMcuf/Sg6mku7Ma6Xpeko1dpsYgBiHTcE6UOK3kZwmKL
2QRm4VywnmzqjxGf/O8HwheV78s0pcoNlb6ucSZrAcjAYgYL6ZsL8IshcBnrko6KbA6T+kigWVXB
iDUUw3zwK7//w79onWkXJ5YFtp+MyAZZYsszN9/5I50ZUjNJo/jmN3wlyP6cWf505YZujTTa0DiC
yINhIkMuVbb0m4FGeCclsJdkyi6TRF81ortRKDFbZbxqpkDxQHPAtjlNDukl1DZgS2aRpL6jJVrX
cARpMS0tGieD8WKq8jodGuf3J8WYjv5vNgiXOTCFTxxTo3NWfGzmTa9dVWW2sOtuA8RoQwozu7d0
keqnYAjeDN8CT3IyGv3eTs2VZcc7UHkJQeC9hiyogeu3jCAwF+qHF1LvjU6+by8HtpIK4WTWdAcI
qJZDXfMqlk41XBlXXpZauRTxqzk8RwbFnQ6Y4hDd66q7IoFs7kHBZu7DcHMWXbwIY6gfY//Kbe0h
Mu5K6cfvz8MXg0O96A0PEXZefD3dTonJU2WJ3qIZGNSb2H///AX//tb/h/ee3fw8pdV//SeP37J8
KAPPry8e/tc+eCuzKvuo/3P6sf/5tr/+0H8dXtog/cguv+cvP8I7//rNzkv98pcHi7QO6uG2eS+H
43vVxPXn2/M3Tt/5f33x394/3+U85O//+sdb1qT19G4eM94/fr20+fGvfyiTuO/f//z+v148vCT8
3Cb9kaXvVfD+v3/o/aWq+Xld+aesKiZxWYZsWorKjNC9T6/Yxj9VWVdlSzNJqtU+k9TSrKz9f/3D
+KewZExLlq2biq4ZUyu8yprpJUmR/2nLhi7bvJetmiq30P/+6/7yCf3xif1b2iQ3WZDW1b/+of11
UJiWZeqGqduKrNsGb3gpt1E9RVINqHMrbTzElV09s3egyhWW3SF0lWi8j+Wex+DCbqQJ5Kf3ek7b
FFRPUXfakpzq4lTZbDpHUWkLDbqVU5rCoyUgpzcylJ9It729mtm43quAToCbNnq1lHqvOgTQWW9S
KS2WuZyzS1Wop9UWTicdaJwTjar2UJtQbss+DLd9mGv4b0OS05/+9In9Oid/OQeW+tcJ3xKWrmmG
rclCxWliyZfy+6ruh7ppJGiuQjIWQInsc+ra1hKtYLSQAbieAxNwJ6WQeEIW2WeFSLa9l7gvny+a
iiVuCzygP1+bvqGi10fGUrI0cNixK+epMctPQyG0w8+fsdlYC71ioTW96MdR50SGpa4+X/3jt3++
WueKvdFbCEyNZcTrkVra3M+j7hgD1OmV9PT5TykiplgpMZefD8Nera5DGh2x7Gc/v0NtIG/kqvnr
p3J1GK+i0n384z26ltz7QC2THd6z7GR6Xbgto2yYfX5L35DA0mTpAbboCdB6tA902T/pEqzQQkYw
n45+CrAo108YrYVjdYG+aBMJDExomzt4Hepam77qp+eyBpKbXGrKWgeDTRSOi5pds2NaCJVY+Q0k
kQaE4clvVJjRrpWvlRJBrVXI6iZ3ZXCARQbO2pRKdZP0SXVbKPZty+Zl04im39v8bTMRhBASp4eu
TPmzyiQAfy8GYSYvVlgBgk0RFHh5OWyzwrwvXK+CABVWt2XKWr9Sq20i42/XBmppBSlllWXsfNVc
FyJVnESMykMldXeDkrnvJFY6TZsNrwHJ2JQAAaggMdbmOL51ihAxcoYybWnySSVFiNzOVkIFDZLU
0Hk9V3GvBhvEYuLpH+NkKJZk41lugWabsRsdPbm1l+VAMFGcpBKtk61lBqG1Kt2JTev6k5MGFr3A
rJ5CMpC8FJj8H19JLbu5i+f+eDVlldBUWX0e6jS9CxK+tcPDnrRh7y6FgFsvoE5mhLk9xp5BCieN
66usMOxDZXZ6tPfwzi7Kvl9Dww7oC4ewRyK07es+yuhA9GFzO3Z+u49HlgNV3HIycwrUsRCPmQnq
wcjz4bGOrY0kd3yo6YCsrDeoRWcNTmgN+jGdk+Iq0+jHs9jw4mh4lCXvJfSzc5lbwbIJVeoNkVyD
48zqY2a5j5xfF6UVT9HNHyRf2VRsOeZFl2t3nTdImxGLIONB1e7SPpc2KZ5/+LDljyxSavU661wD
qmLiLuCqGtd/fOXlgQk8QG63civUO6ORKCHIg7YtsAi5qS1fSbTLr7KqiKHCUkj+4znTxyKayC8V
kIDVKJv2UzEuWgOMShLa9qb2+uzQTv+Enklpv/Ecz8qGHcRK1nXTV3/8I5dmv5FoYf/x1OdX1BTk
RLpSyynmoTKqOUYaf//5j12jQ2hHOnIWNq1DTe3PqPLqNu+G8tZvfZn6p0hXZZ/mDzOvk9g+B35+
XWfZW5SI7MGmiL/xAxkA5RBTI3ep6mmxnK+MwqpmfTgUT5bpIdbUe/aVlVU/RCoE7+n5PHMBcxrA
u6dTJrsPim1W588Hcf/gGV4M2yy/kcKW3bLUUwzHYAsz478vQ631xp/PRbXZrsmMKZaSEfX7LmGU
a11RrT6v8L4on1o7IeojVGo60LlEvSwQ8b1pB7f4WOOn3NbnhsEexyi5HMcSOliDO/qm8WuLyn5P
qNf0aPonHzJjLtneW0voI208N0+XSFeg6n6O+cjQ2xWR5spRSsXHqA3BazTguBxcOBexHnjkSMXU
jAAZ/hzLIf3Qoi0g35qt9qC3AjxPMZyBJ8Mlct0H7GXNweA5Ul2SVRRHnLewLldaKBlLMBM8VOVt
l4bpua/kfB9Jp24qbEi5AEMnlWc/s8ejFMqYYCepRaN7DpeNvKmmIZ/5wa/L4PMKoP3yEAGYyoy4
h9Xsc6OIbPdgtoXYVkVZQTGRaPPk5j5NqnyZ0lV2Ij34dShDqs8pkGxtNh3PUtO6zmhAsTVojFGx
FR1QK/rdSWFmB09n1W9FhbnRbW0VJdS+py/8QPz8QvJ/ffH5EsosR6WOXnZvemuXENqTfi+mf6Im
MjdxCwDDLRPwZa2AUCebVLOqhkqVprbe0kjN2qEnAL0rlrSHMPGvm9KnridU98hOYwtEeFEXwjrY
gVneDlGSb4ce1I3emvJNkNUs1zE1j2aZHYLBzw425KDtzwGlB9mNl0v6RAwxwd8VTOZ9aZwEaUyn
RFqXBQ6wVOu7TaOG9G8zT0Bpbe1tJ5MhAXJOMZPo1/zYotyZATPLNjVX9UzRmH5C9rUnbpbVlTvW
T7aicol9vmrIqrQgUFwvXiVdAXY+TWmijIFw6pRDP+e7z3/cBtlEF2qR05v9S66p9rVqlPY1LEB1
J8CT/3z0P8/b6OycWHJpkpfq8vOMyZFFXc5PSoxGnEBbRWPnujH+VC8VVCNZJTbjomry/CHyev2Q
xUBEoUjyEEz6OksJSfh8NbFQSw2KWBmZQSrFdGy9msY3/egvXFInl/ZY6/S7G3pjhpe9m9Wi6Dv3
vRvpghWKqO7SVHuMw5J8t4rK4zQiBYvCTVsDacxtIzyKg9ao7u3n12md6dveBjshGz69J7Z43Dsm
EH6Sj1u5aX7oKXRrLTN4G5t7Sh+HLoB50hkGINIIC2kHopBKADe7fW8wnogn7KnYVwXRSaWL88oI
aJr7snrXTA9BaZL82sbSddha15/f8fkUd0btzoyJLvr8ARE09J06lITHtFZjZE9gaw23KA+1Eo/r
IR33n+sMkgV1p+lEDTGYObBIZH9bZjRwPEkdz0kms+iK8n1pZ4gYVI1d8ufSASUH6CD3pvXCxKlb
nUikSIXxndtgQNxBh+yUDQVlc5/6K8qpwoSr0lcZ83DRClamxl2Nvvsw+ohOcvbx1wlZFqcoyjcJ
cF0KQaVxJREjVSm59GxEAFGKfmi2RV5INIoNKDxO6uoPVVZudKUrbtXp8KdHWk9rMtYKY1NCR9wL
y4RgWRNikmsxeK0oZkZtbQW3G6oC2FGCakKsbCy/Fye90h+rrg9e24ls1gvJvPEU2FIK9JaoLuJF
X8r2Aynn15kZmz/MDPmmbNsH0y0/ykoUS4W676bJkvzcW959zSf3mg+QMJu8bG76Xmuc0ccWWRMu
wInwD4lSpQRQ+OlNnZYeCN2JIm5Um8+373S6TmYovxaZ37J0LqKb1rQf/IGCf+Cr8ryLu+ExCsHu
p5WOEtZG74G7hFt9oEc0uuT2x+T2q0wP0GXS6tvMGiHMIMlDr1Gop7yL9UUkUWky8lGafU55SpdF
Ay1oILBdjzjJklQ6nIEuXkykFGalih+fz/dZ5m9TPyBEJxD1Uoc3trHtRNzK41TDY5ohcfn8eWif
/0iszm8C3963UqHApiQipoxGGnuxSlaNHGq3g1WgcRQ0NfpyuKFr0CyqyKLfX9e+vTX64i4VMQ/1
pBq3EZZJNB5+dGyrXnOMWgmPVkWlR2mAJ+kj2DkW5X4UZtdyKpAOcMtmP1yvdJ/m389FuR4oG02r
jGg/+Ay9DgXu1AajqTZyd59Zgb2nNgmoSmv801DnFVgHs95KvcIkIjUbQ6qNk1TWIKy0KFxxFzWQ
5+XSzs/VtVvW13mmiR8SChj6etJzpaAsqYyMfM42uBmLBoBCinaTi63eeLn866vRGIh6KAnkxmP+
+jmsUzuODwUA4lKSqOIHdnRdmtJ43Rs4eX8ecc6uYh96tXcqOX4jyCW4pXx8HioyJFd9fn3xlQes
PBFUvVWj1nbCTcFApxV35MSzaQTmqrLS47y6xjcMclIPMQFr958DTlZ9sWy6RFpGamvfZcDjMlVe
sVjtPqYvMt3vP7xo4BnP23SIiQkvGJS1Mrl1P4+n0byDpcb6XPGbZqM3VX2sDbR7gw0LXeSCwB3w
2DQ4TUCeLVWAN6JK81wJfwQDPCTXDrMbtTRiZgNrWNI+se5UVbmvJumJVOtWezTDaHBaWRlvMXef
C18bHrm1+itP6bDw47hdI71OrY1qQeQtkvOoBMPh/xF1Xstx69oW/SJWkQTja+cotaIlvbBkWWYA
AxjA9PV3UN517ovKkveWu9kksLDWnHOkWfffl3kQTKrr7m6WWXn6+Xn8v7+c7NYkWPWz6Zz9TwXr
KNFdyGgFsxPXd2Jqii/R0V+liQCYSy4ZeV4Tn+RyR+p2IiWjItTqpxDo5uAaZ7ymuGrG61gm/30x
/Zl8YeL5Nkq2n25pihczD+AD2PqTQ5I0BmQXAZFg9XKDlnoOzgnZ/X24CHzqKrjOjT8fbV9Ym35Z
JNx6XPRsPsDrmXhCfOPOC6eJdarT6Y1ToXmslXi0hf6Kl8Xo50vSmPWdz0Q6XxapwUJykvlxnJF7
CMFN+hy2o7wa7pE02GcjcXluAR6vdRzlazUDJ/KdAERQJJJLgzqSrGNgNiYD8vR/77VQHitWOU07
zzSY99t6vocfa56l0Rdbu5hQDVYepzyWPqt56oa6ILrBttYy93sS+0lKNxVBgdp+6sKyvRsKZd30
bJUPE52fn7u1qOtg32atsR0d1Pyxm2aXahJ/YsmlRzARblIyPhKvfButAfaSKxGMxZH5kGFq7g0v
3ja96veCp+QlMiNj8+8aRHF/0tRom5/F4eeLKi2K9jbaV14wHn+aE0EuX4sodC+mReR4mJAzKpaC
tx8hKykzsndaiYtdOGgQCcBnVGIyZTbCw1hqdi0K2lWJdNORv0PdTcgHXMbu4WPYz9VjMGQHj1Kg
K6snqI+XrpoeRl/ZTCBbbz228+PoM+Ttq3DTFOgrKrTBTqyPg1WRjtd701YM7EkaDQJZpASeGBuV
GgRcK2Yv9N3yLtIrIvjCXYSF2BUSnUBoe6gwwp0V8YqlyR1gdzzeTqSfugZMxigIM566+9kOmfpn
jdyZCecqaR+m1GK6Qw7putOTc0pJHtVjQBw8/8oFUjbAMFgmYTA/mZO1sZKa4HZi0ubIZCY5aDhv
nfHLqsIHmZfMFkZJxOSAGs2M6ZK6aEc0vfs6CQ8cvLJV0WREyKWCHgxJs4gKODoldNjDLtiHBUAq
b7B3HDFOgyNGAGcEq6tyYjYu8rUZCvaNAVVNJWAf1egrx5CTNg/zczGnA49q+7vSKFrkh7Y/qmZd
KgRbdgn+wvEvjEJSYj8Fys4ARAOZ5twjEWI1C9o5Ejq/MH8t18vkqV+VScgohjA9jVJ77VKYUdpQ
JLX0MY5+xP/qSP/BbfKrY+p+Rx7M8+SbgBOrZtl4vmoLxojQF+WVX17JDj4HOWUzFtYRmWIVNKfE
Tj+CxrtrAd1k3AHWUAAPMwrQNsa8Nubhk7bZSmWTu2oLvyG0lzTifLJpibqxOqWTf6Mb8DV05a8q
9W91iyEkYKsSFvwkaeP2L/yeOalroqs1TrRxjavqp2NMk4Ti2TLX89T/6jkor2vCEk1VfLuKR30Q
pDV6zm9dqqeULMaNpRnhzNGzMRdq4wTLixLeLokQZ8ZjCRQ7T59KZa0nFnoEGoSyV2nNha7RaFQQ
N8GW1Ne2Zi/LFi7HiL4C1Tcx/2GI0WoCBxORJRw4FvmHQfOUyzG90yxpzDyPumuSTR/getFGRDpq
egXczmlIoDW0nJeyb+DeNVC5xkUZkFatvfI5XaycKnl3Dce5wMWzlzhe9I7ovpif81mmX6qCkiAL
TJgqJRfTSk520j4Fdkt8vC6cLcvxr2aY34uCbF3R0B+IgLE4qQTBWCFoCPidm9TUHyIP13FCi6BP
3fggmv7ecikEYAw8lhCrkeFkbxGJ+OYUEM2RIvIGqUR1/xX18FHnFBsG1Kx9NltvY+pc9Nx8U8n0
+8aPHxyv54349L5skXy1ipB/guIJPqwK0HOq1aeuBFYQTGrrN91JTzQfbbRGpFYnuBsMYAnepRso
qsbJ+LbqWa2pgW4umue71NMEVdLhS9zqoTZ9saFDCsZomP90nfmnA6zFZUcSGrTzMa5tIrcV4chD
d5s8Azl0lJi7SkPSMeUrC/O9NZHx6qe0OqBlBBrcZFFFH2HRAknLXUhWcUPEdJbHm06WqHzNlKOI
N68HSi2zy35ldC82cScoaN19ppp7388fDMtGHAEq3nPTVy0poasEuaibd/4uA0S86ifOVRUmaplm
e0/jTtAt0PbE8OjCli9xOqPs9jZVZYeoyEN3PzfAdxVnEwNxD7SvP0UyZBxkd+kQHIfCoXfkXHXj
mkg8yrfJq4ABGYyUeTZ60bTbhGjk3Fb1XkbzXkHduYj4rYv87WwQUDPXUKCqnkItpNHka05Xs5ef
q9JhMxwxlbnoiAN/xCRZpvchoeO5hU68MeRdHXD3y+fBseaXgEzlpP4Weu73VmoQlZ20AylsI3gQ
kW7m9pYk7idXtpGKwOU5utQuCENnKNDfSzaW7inq5BOfpT55CUimJp7Rj+Ny6Cyb69Tv647eeg6M
jH9Aj9ZDFYc4S9L8aIqItLAueS8VAe+jKd4dF0ZYGEVvXeyThJw0LE2Cdl8rc6SPvXmtG4RADurD
gNEM+W8IgKTy4o3NcWeJRyYd3A/ijZEKuF8mcKIUW8YSWCurYDeRJI4uEiVb5IGvhtYHGWF4kotI
LoMpGVmIvNC/FlRKcGuQNOnJ2JkeNql6Sd8pY53eS6JU88AE8+XmG8eemYTUN+Us1KK49de50fqr
AkOyypq/cybhatDIJxtYEokviQeFpuZdvVY/oKQ/ZNZEf7Ty3iLXx86XfaKRLrdq0NUm6VImNQ6n
28F4tjP7zVSAxFqG6q3lxpCXQxhhkf9szegVhyDOKAiGk+6pxicO4X099Ref67YSengHrrCdXDOm
HnMrJL80oqpIPUXRKgome5fSO4TTLE9R6IQX5sDfpP8+lqZDDHrtE8ULKAW1tSDq3ZuRM4v6UQ79
VkvvRrgdIY64n/ayfTA6VFFBVwG+KBiPuG18bltlb/oJz1KXGV+eOz8Ws30bTJhrIrBftVEWJ4RM
/ldVilvkM9FSfH5F2H6WwuLecUhlZHhuwcpLQfoiR0roXvDCvDkwSI0cvWvmvse2eW5qnUOe4KwM
245tob4s2rPZ8hF2cZYbXJNNcESXjNHRtOpdgsrmwLVkfeUhwjRzCSqedxXBnHXrONn4bvBeZhhL
Ctkuq2Lw7MnowTfpXFsVwyDBQbCPOIe08U1q5mDEu+5kQ4MsCvJo23NYo0SO1+wnpImH/iFOmwee
QWvT6BGadImpoU2fdLrA3RbO4zAboItTxLJJNd7i+r0uh2pnpBJUy4jfVDWkkeQJhrDYQhkVK55T
PUzbOMs3eYrpoM5DYxU6IEMye74Wqngv8Cjl2P2qog0e3O7SWO9xRBb3YFMk1lWxTrthK/sraYpU
PJhheMPJShhNf8g0PO/YlNQfw5sYMpJdZOpf5dje6lFj+7H1K80rzH9jRmOjjIPD1JK3FkLtuIt7
HFNTE4gNPfeT9FEfljPcPeENhCfaQFM6I8139tJuGuBmY8vAWeqTqhgqCNDBzMCyxuU6RBCObFVg
pkPKtims/HdHS44px4g/xqg+Yi6wZahnvEKKtd3VK28pcfDN7E0Hm+AkErGVCTFwcxgAehRvaQv6
s+DWR8xLMv96aCdv6xsAjps4vmDvoxZQ4m9ahBC+G5cdjo7kyERhMzjzCTyJTS1OX97t+OQrLmEt
lF4NInpA03eu2IO5fcA3DMlW+hADy7Q99oPaqSarKJrbjkTofOMtF1w57lvigJbwFbWaXWLwaiec
WdH8OtbtJQa6tB0mnvbe9j76ID4ZdN0vWZh+c6yJL5gH1MoJuXKhdp6q3H0OExBkzu+xkmhePAMO
SBjegqILoZOisGaed+2qkp25y2EUesO6nUUKOHHRx8ZGyDOuf/VU47lt5jurzWN01d8l+2GOn2XV
2C4MDafmbNIVlEeLENmw6aLIsWJAeQQ3dnU85k2So9dqlAEBA2MNIJaN1lKQtyIPja4J/iPO/efG
IRw8IBx/1ex/Hsw2Q7OaKYd08Dq5pXld/IKFVGb+i9a0YUavcg9Vf12eFqLtyw7OjokzSRnxS1xU
b9kkdxUfa2aTeGlH1t5Pgl3NqGEdGqPcW11yEwFTDxd3RTEzkTN7d9qYUX3H8aF2xZkY0orz0hSs
5sA5kwT+J8iYUNl5+4cGRnDW4g9ycghCcWJt6KydKagGaDSwlLJNs4pFQUkTNyBIHHk3lNYdh2KM
tmaLcHMxoYnFe6hJNw8Z/KBQYIknjn7A8+N4IN6a0LiLx+SPFxZXQ/hM5VLzwdDdqmvIJjcKvZvN
aVjNCIY2TOB/a9/EBzlxl0bTH4Tqx5ZHIQ9tmngkBQsPR4lrPpX5I1sBwwDKwlCkFYH52Ql7DxF+
Rf4kzOAc9xDlG7+3absMrzm9i6raofLVyvodxahFDZrquyB1/OscPtvtDDQdWbXJ3I1+hnnTIDLH
lsKh27qp/+It1CQNG7z153BPmAJuXFTJrF/cjcuDbAbDnwnTkbI4pQ1dvyu81L74mqmlgpg4FRAO
84fJ3fujxGEtkpOfIXDHEdlv0XEgcIqhWNXmrW+Yk7vl0WYWu208HKNx1XlHyQn90QPmPOHOkjMH
q3khfLa9gQNmIrSbY+BXByRFobU7D5z5piYC/tzxb8+MM2Rd/qpJkg3r0Fs7BmPDaWgIMmsmnnIJ
N9AJurNODIQgrbuSgrafMJGIwmZKVwDxxNJM8k8CCN/OS5N3dKMTGmj7FsbwmiJq3W0HWdx3Klwy
ZbImk+MldIL3tuzeDMzltlLVvnDTlyivjXUveF+lG394KnhESFCvacZhclU4bPrKuXQm/bLSmK/K
w3U5GBS+CVrxXVgy+ewi1v9hMV50NCNle1eomHvUXLI/wKWIgWy5JShABQL0Fd3VbVO2yU5CAYYl
gSswjyDymbA/Q0quki4rn6Mo1710AVlhcSXnVnAsZfEKXYditavf2qSsV6k/MBdmnHXoyxFdEAZ2
OfXjm1//YSFlky1YsFpOZn4wEnTnBcNl8JIBtXtN2wpR+djL/DhAtGbFHJ473d1c13YO3Ajvi14+
74Ntl5s3SWIe9dCfZu6Zq4cdTrQYFoJZ8FBkxfiUdfpxKrPmZHhsnwvKwPLR/VvYQMzkNRirYjUL
soxH4EEOdKOTm0Zw5Hs05eM8nzs5ta+dknvI7G0qi3WY1ObWcWz85hxr2ak4W/rhU21V4zEOcHHK
IvgaJfZ4MSbdQzBmaycy3scYKYPjVBS5HbJsZW6tKzGJ/Zq+OZivpvCY8pS/cs4amCMRQiz7eAHA
2k+Xm9YEo2im+lyUJY1tXNIh68XMNkgYP8yLHL1lq7ti01dYTnMDETVcXeHKnVtA7hN+BiDQpLLw
jAUCDgUnzOHP9zFie3ow3cl1rL9W4Z6U1p+jjhmbcuxdlwunx0BQaTalR/5/wjUxy+To0O1eBQn2
Sjq9qyZs/pZT9GVFPqWqhVelyfITY4PLUHsMbHuSYEJ4CxBrDGdfSGMLpW86qdhnlB22fy33zAEz
QGve/Urz7LEx4DZljrrFvE4vGe1bWtcwCiq3BFzVfMmc0wceN9CbnrsTAKd2bLa/W4ZpfVOtufWT
bUnHh3bx37IdwL5YGPC8uf4KbciCifcQa3ai5RjsNg5+Fm39KlL6cW6M1FsTgwAO8mXGRp2J4MGL
8TLQyltoFMZzk4OuTzGJm/b0Ztctj4Tb3vlGlZ/Doia2NJsfyik99y5lnXLlX0WT9ez5jBBCFw97
g8dVRylaHxzw23AKG5bpvELCYNzZFlafwINIaw/FvgLX6kMVLJH37EZcfZ7tmVujhroWQQEYR/WQ
Gwk6z8F87kfNPsqdDulmXCIdGRfGUuF6c7+NoTzl+jUNsxDnNjS8LuWzMwRcu5jI0ExwhEa3wvUY
zKe+hVfqA25YwRvozOG0/HZ3dIGRuyeWe0kTqmBJ7VHa6ZAdGLu227LZYseMR0z7dd19BOZfVHJ0
g4a+W+kpkAzSqVhl0oS7jMq61uN3hSQY+ERcntoEYrpIfLBfc8JiRLd70wqKSPRGzmZqcyqUaoQH
EpPf24e4mTNX7doZ+OucOXQN9fhi2BLOvKSKzcAMdkoc2C1QlVyIPevuMx2fOAb5W1T86Toc488c
Bd7a1g23cz/vawPmTDjc86Q07J4qWaeuhSCc805p7D2rfbFjpFSGxUPkGM5LMknyAjLzsczm31Bk
4UwURPdlHUu1PZJCuPRjKmheZm/w+S+Scd/Fl5/AgJwQVlKqwZozvU+nw6CpyEz14eeSyJqx84Te
gCh7fB5o43IM+Qp75a7GsCWQtwlstPo7Pwy/lISn6DsP9HeYYmMLsQpvPDReDnRBWLxwr/YZL3JD
8l/QvbJB9rHlgYOjZd/iFxvZmcE5XDi+x+sQhNDJtKozo2xIfcuDEQ3iYgLEPMM/2uZuXF9wk2hQ
7X5FEmzzNOGzVVl2R9di3mQzuFRn8o5F576FxXzLZGxuVShA19AaG5sMUb+5hByF8JLH5BENwLkS
wb0oBo/OYfjp+fqp9etbHkIfihjSiawy185g0kemhEgs1su+Mr+0PYN2U74CRMhVNsrkYzTIyZF4
JoEWonwboOvlHLFrQx/mClNQ7ifG1ur7J5+ZHgkgWmxyammUT4SwiDaDOJe9DR58ELhvpPJG+jNr
dfPg6D25L+16quJ1SaOOrondb72AmYBXoE/IhyPav3a9JohfrqC8bchAuyeWBz8+Td0L/XfMRw36
Nehva0OGD7OYgagMoA9DyTlehn+SbN6MI1urSOWKvspXHyich+lLls5bg/ALtFEJ+qsyfSlwDh1C
4HV1Q9HllljVonCcN/46knG2bjw+nTRMny1LHxlK08owxwfm6FQYAVV9UuqXXgkGFXE8oDF0fdQx
0tySeNBnBBzHBUfuRZ40s3eGEN32nIMHxLwvsy/2lqrrC0wxnxZke1+NzW+IWgAya1ys4QiK0GcL
tzCYbqss/yCz5NMcwxeIL/CKhhp3SYrxqE0bCH9R9mcy3PQcFOJQj9mbK/NpVxn5eyDdvTt7CVRS
znWWQpbbByvCV0AU9Q1truHUV5rYpwzfjbA5s+JlHEnHYFoZlNnGrrtyK6aQ2tpyHjo/Z8dwMSQW
Q/qRN9F77cOIgbPTppW99bPXSQI0SSXF0oQNTAU6vu/L+jJyRQwe3C09lQWyuxntihmsackrcte1
2aYvYcNNHbicJYs2Gta0U/ap4+wa3O8bfGHfxVzcEjXYx1Sw9tmuPAbRTD+ZAGIe+9bZqWJMNqTy
UXBV3rcg0uHQpMObm6BjEbG5aGohWCJ7Z/bb/i0CHwYzffXQ3AwWDOQsmnY0I7/dkTSeNmruo3Gq
YW5j8R+MQNII2xtZTuxQaOrVGGD4YQdr3TDfDrIt1mMi98jmqCXsX7KB3qbSDCNybmDlK9VB1Ghe
m3hrTx7Vg+atdiZvzAHNnYtXvGGEpwevqctJprVwqvslM35JgoUVRm/lLN5rLtaqJ3WSPe5F5oG7
NhMHIk1kuYems27DPN6VI6kvXu9a+7z+hnpyLIf64OrOeIxGi8wVIOqzjGi3ocJO42Ir8m48UQW8
x9PorosY+UVAyoJo+AzLmV4XPshYunzTep+83LNXjQe7YTyUYPhmm0DzQHYMb/XYkYDUzZrTVxj8
NZV3aNB0QhD+043BwZbxKUcs60zjcJoRYHqNTajPkqyA0TiZqE2DUrRcJDQVA949G1wRImScSwXr
vJNPG18yr5KpAqAJbrLp9LfeKDfv4Uq70T6AR0XB5EE4rC46GD5NJF2bcMrPuozeIxUBbRhiuZlL
5+ZYSEMTp5pXkT9uVctAisbG7wQf/hplIyc95exkMEbXWfasiE6HJhkQq+Pdok6g7VRxtJ0hxseS
cUafIOuYzejqBvEvtmPMvn/7Mvc3ZUoLQQE9yisHr7ao6HJE82Mt6WLolryy0aNKt100Ux5srTpm
L2ua3rk1XvQVMAZFEtLTPuEka7UjYCEvqY+KqRzqQaYjgyAdyaFuotBMvoKh6DdxFsP4SltkWs70
KRPV7Tve1qBWYGIEV1C90JG36aGR3j/oPUJPDKkRguORKfYqRbNGLX5Js/DF7wsb7QtTs8ZwD8iO
mMQOVH5DVO7UuczpaGtEiSSFR88Fw6hVpblnOfvCXvKOuuUu1joiEsbsfptYsle0iN51y61iVfEh
7ft4XbUslnMkbz56rQutBU5HPdU3+WeeanjkiLuKauvKqlbuskxzlpwxV4nkhYwF6rPc3HPTLs9k
GG7TtH9Ah9qvh6kQG2/K3hSVZYoe4tRb1n6uqu5ol+CLMiLoEcSY+6biWC60g+q7kk8w4otRPjWO
6ZF6rqhqwa6quLt49egc52E4lC56bNr9NFdnYt7qod6Fvv3qqvglwzmbzcPeycS3U7DjqQl8+Ojs
iA1iAoDJVAnLBmrPdNi26y2i+8dSITwgUvB+8hkoGTI9KLrna+Xb0Sb2g7XbljC13CnaRK7n4yO0
aCuI+iwKGzt/Uq49i09HAHhZ9fRhxxYseRT0DFUWcos99PVJIPtKJ1Z1uwoOTlC/Erf3rX7VSR8d
egF1TEnbJ88rLJGql+U19pvT3Jj+tltKQrO8WC0d3DkGlZzZiKZml3aZqlGhcuxVU7TVoYsqIR/1
rvNPlhrfCrrwKxsNtOkEXz5m6ibF0B/Un85ofyELAT0+zatRqX0wEnGS28CJgtHdej7Zamgq97YX
PVvtdIg6EyxozaRP1lc947PootpZWX10bEz7wwg5+gfBpdHpTKNqsNZm7b7IooEAkHdf40/CTk6Y
/zTAU3SKTSZ56ZwbuTK5M20T76+dhl+ZZoUjZ4V1tjDuRE1LtYQ6XHcxxwq0x7tUEQAEnbh6jCTS
YDPe0QLn0HM/atPeVtMYgN11fxnx9FfDb1lwNSbw+f7ihJQzrhqsVZ0hwSzUSxNGyYbWykddMShF
D02T1JWAT4dPw7WfvGmi3jOJTBlbZC1h+9TwIFE52FRKIi82o/524QXPQfKCN2XdVTI+hP70y6lR
WXY9d6QYaVdY9D/7JAw3sYG6rM+cF4kgJWnsN2YMn1VTY1hLjS1CB8cvgbuEkybaLfauTV6+eC26
7HBwtmiokaemH1WZfsm62VPSQAiuphkxC/3/cawI6/Vu5ZIuAltvKDm7DIZIdtZUnEUFJE4r9GHp
7J1BWHJiwX8uGxIcgq7YF5657728QerL0JxWFbN7liGHgR2BBeu6pPkYhjnENVrLacJD4VQ8dZnH
2wsLBOnCPveY4fkoWYw75tYpLXwam41aFP47w0jn+1AQK5t1CSFYxrYghH+XVsmflikx5qdliU+5
yDOt1FiaYmsizhGplZxHhh2xzWQns+yrlSu9Jujm1FXgnUtGdYb0PotBcaaYnTej4XYCOS42KA99
dnMKHlmSPWF/Gb0VLFv1S7XMMNDW5avarrMDx93j2IqY8DObwZ2ihT+E79ZEAxHGaH0Lxq7aVMue
k6pu5wvj0/arz9AWf0vnU0j6m/ZgIluXzZOHTMYo+fBUpBmKm82ZnDLGRYx/9tprnqLQrI+1AWg7
Knq8tmetcnlEI0Sb02hcOvgB0BUz+pPKkTlBG1/J3xmNUZNY4y/SWaIuGi6E62kww0X33JmGs0sh
gDLG2eaF90nCEjE80nmcM4XhdSnHbFiYSRs8+/Pvqg5+M632rqHzGXUOiY+DfvQyUewUqnwrYYUh
v6U2vVUl+vs8IurMZ/+rG+C4gc1xUVRrDph4LQN72jupt/dtM7oLVOuusVJ/y7nLdxmQYhrPD3VH
hEM+ma+mNr7VMimtJXBLjiIwVAumNygJ/I1hGJcGpXszdaQu0qY+2mPzYQsBF9l36idSGTGDnPG3
wQi3Wg/AKn0Vt4vdW+ZEZG+NSfkeRCmBVpX4W5FCSM/DvWO4jJelZUGCD6qX/JHht18HGyeprGNC
AsCPRQ4scHxV0Rxfw4CHSdRkuvxz0lkoCikwKrmRU/AGh7RGa8lJzWWwAdvKI25BofBv5Lgr687b
InbOH6222yAXqu6QjZKdPol6W/hGeZc19lm3uT74HvFtEHOSfWhQMv771syx0BRooodSalYAwzxU
KjL2cEjsy///KYCe7ZktWojFnlUCnr6jd3Rn0lFepKcoJuKwbM5Wa0/XHFBHmERoIHwfwm8Z4Hnp
lsfFHvHzjYQj+GkdX/Ll2wDgvecGKfLjxYqimNLWOFaohmz7ahgoGdNBoZIYbXEg/wUML6pDzU+u
ZZCmJwZmgFwWBSgJdu6T9O5pign0RT4jDNl15b5WcHNVOHLuRBvpQ+Xe9cJpjjmr3Ma3w5E7Ph3u
ObdX95ODEGyIq+nj5y9s3OZriWfgNhKDp+eoefalO99JF3kCsmRz++/fMbA0XEmzN7ZEN4n7iXjO
LcGUXBMmb6TEUNzV3LJ4xtL0ufYhOC7f0ebiDS7/Z8bAxsiAo+uIcLcoMPKdvwg6wCu393n78t/1
TY3+WHYWj0+Vfi/y0RdMbP+++xGh/2jSoz5/TesZ/AuTwK8yw43ZFu6HSozXf79m6Ar7sxDz1ras
+bfKCLATbFFPGqkFbpegvYyajFuEhCBX/XPOqYnRI0l+tqLU8nDY7YVur7ljum8C3YhsG3wwvoUn
LRn8S2MX4h5VNGdeI4i2NUiMo7biP02o/AfiTTMW9HZJylTTx/JzLcWNmJFfGDXDbRv14sXtiXE1
sPSQH2jbL6KhBh6EfC+1ZcEYJT8oVbF9z5Obsc/P08GVPcEykyMvswJjz9yU74tIcdL8+RB6t790
tO3u+nZqbn7UcaYPSeDs6V2mgaq2HF4E5FlV7AHjPdSZvsSj/WFi9fmYndGCzDm4a11nFVF+GEDi
sCi2qm9KogKxh8yOWXBetX8pb3hvfyT55lgwow6BD8W1sUhpkYIKm9/kt86pNK3sYvTIxUvpGtt/
Cv8Guy1BIrTy54x5jWCqZws/f2kQ6CLHTs2ryAp5YgtMNzIKTtPiWCk4wlgr/HRc+nrXBeP0RhhM
uWWM6h2YK+Kwy7J9UoBYMBJMlIBhGLoy+iYYb9GKzJQWRuVGO1JTiUCZW/OKWDfZzmRXvgY2NRU5
0BeROuTiLPLUYJv1UXbLJhUEaK6MpdfPVhi58XTMYhKvFl8ZzZqzaYbd2ZZDuJclwSbpMBq3yuVJ
N1rUnwzlYB0zqKIJXTLqNs1DMyEPG8G6j22Mr76v0WJRBKtt5uOhEL1fboZwDIjVC+I7N1HJFcVL
u3HrmYg0u4w2SilIsVXyyWJR3fm2N+45cKBNyI3i5hpqPYDXvpuX735+VEziu+yJop3oN22CFHOQ
7tJXwxY4r/AynVSTezsrnPvnykR760aefg5/HIrdkDT7Gk0h0y5b/MLzlZBTGTX7dPkWNT0Zq6Mv
93KYl4M69ohYZPd2aoKbCkDeWjVyusSL2wdryvudatEV/VvjxP++RzXDOzZNjTVBbn+WL8uzq6Pn
Y7pSbVNf/l36oQnHs10xblskupmhOKUwwr9qmbOTF81j8OO7kF1QHuKh/fuzovgSkbMf8pThgTZJ
1TWrnZMQqEWmQRBfu6HXp6Htd4mcqEaIUzi4VsYVn3X3HPWvPc6M+3+XYkr5lb1m3hOzFmMT4E+Z
H64bQtcPHevIfbN8UQ6dIjGg2fn3M4xuG15luMdJTs51Gzb3aLbE1q9q+ugjBUw3A7lG/7BmjZ8+
hPm2BGR12WCuKrfL/oTOnx/zkJfMX4Ow61cZTiXpknnOsImhzI9wW4zuu502/d3P462T4N21CyKT
QgKN3KnCjuJFaXY0XNaRnyfUCMqHsVX5Y0ERffPr6rMLX9tYWDe6NuIFNfYGaaJx/LfoD0M6PdBX
HwrI1gSiV4QiAptEZdBYxd2UJKQxZXPxNeWnKSVgzYm76fhja+rKwDspb76xlrOzJQb5Rp3HqRCn
zXwMY2LdOpX2T9x3h59bLFhsgFVVE4O+3GK5iRZrijh374wg/h3m1vwpGvVkR337jL7BxSbqutuf
n6d3mVLdZ4YxYWvk9nSEkCnoLvXN0V2O9qETixOUD4J1mfLk9ImGC2GkxPDL8r8vSOK8lRbDQI/B
2rNrobWxsunfWsjpTj+awbtwhftEjrk69jFJyePwXPaj+AzoSBChGI2XIQ7oCFMIHX78rj9mpgbR
Lvo3cjETK9llkMg/DEQSAJWI2vsxlASdJZC3Z82dQWc5cSyHBkT/f4Sd13LjWpJFvwgRMAfuVfSe
oihXL4hSVQnee3z9rAPe7orumJh5uAgA0i1JJAiczNx77V+6P7q7cizUDYIu6zmriD4Wo5l8QWll
EN61z30IgT0SBHsUPEWOjedZbxj/nqKuHd4fjwUz5DHmJVFEr6WoN1WK2WIIzMuMKKB9m13rrvsl
AgtHmqQWgPOUS5Wp1S8uUpdVLRztucOmrpH8/TLJjVdDmYVsZu/rjtnzQL+/GKoGsIzCwsuNjk3E
43s+GqgBjxG9oqy8T0I7unEZfo0BGv4WkffZSDrt1HpQDulx8Xydok1hhMa7ypxuU08i3YaKEr/J
/3P+hvn/zFykYEHTP/XDEN46WznNxlOlFuouShlmKqVrvFdodJawWc8KrjvgWJ5vPCF6Eme9RXoZ
hpIqPLbiDLMTvS1rtu0U6KdWeqqMmDrHDqW+cay6E353c1GNrvWWJdQTWnLMuXfc8FxWtyKZjvMN
0a4Se9dXSrp0aAesypbfPaiQDzJD88AS6soLhIatWRQj9WjVby217Fa5tI64Cncxs6r8k0PAZF8G
2R06LC7yNq2OldFk92Ss21XGhbs2XDW9Z7wCh5ARQCScHwwYzRc6nOZLMbLan+LhuZNHgcqqTvZE
xeTWKK3b/GP0T+oQlp9ZXMf8rj3hqn1ffmqq+pmVcGp6mj1nJXP3s7OoFN6r3lXq29Ca0Ne5SXum
9zMoSSA3pN+wlve8HPRABXZ9jbKouJh5ApQty4t3V9g/U7p/3+VbJszu2zSyu86s+z2lrl9CCOlP
ObX3wVRTY6UhJF49XH6PxdsYWFdfUcNzRa9UytGnuxc54KRtr/tKoSROdYDnbEyKVagH1S/b0QGD
mszZY/GO1U2sp6aY1vNtpBus9imwFPXEjIVo5gTygaHDNjMQCaxnz7ApD0ulVOhv0/tC6eDvXToY
+EREv3BFPH2kiQk+G5IsutjIFlur0I7zY0TQ9K7j6nEwn8liGoqPv0OH57qIragmRLiLVn7uRcv5
cN6opqLt8Qr22yj3CeNUWKyn8TH3e5Z4TgRetWvdcD3Nqw9D7VmRRjy3mHV+6KNDIH1QJKeqKJIj
jb9PD5zk8G/btz3G8dbIAugl8tzfL+BKjGvm3EU7/CoxEqMakXfnfhAx1YsfrAbQzY+7rpGUKM3z
KTr7tQUmmbLqvWyC97gR3p8K75Q5oLmHhmDSWy4L3sbc3YkqTd5aV9tw82VdKc/brrNLJnw0THnM
l6qLmOr5tN/mVea8trTEppyY6U5h/nPkbrmAIxRe4wzjpGayDMm9xIGMLhV4k9n6G6MgaIGK8u7a
TLJ7NVd3biK6Z7exvlvDYhVvYStAwQSMNCmHgB+qmHtnIj1+PnQKgVdhbHtMufS06Bx2KoZrQ/qx
3RQ67P+NYZmDnP9imhwgLLZpWKptqQZWcWzg/8mGq7QiV9qiTHd0PSmXelPUtMfD8OLj1l9n/95z
aL0+zjV8kFwxVa8BKwLXj7xXNQiyCwMctIyBmT6PfgpdKk/RZfWOd5iopFZiGqon3Yrt6nEStaS2
G+m5hKozXJWuBPlpjYeHz7FFjLtSRSmW9J8AThd+Nr1p/XXIB/fSzZsknljwotcqU/cyn4/H0ThZ
gfvD4Se/2LkWr0Wn4sDOvfxQWYazhqud3jB53/I4fBOm6706o50u5j2mEBIMDWmlQXIJnHfrl0Z6
nzdhjUrTr+zqOB/qnmotTZGuco+JhTIZ/ilQ2cx7eqC9ldg+T53avsdqb5470emvDJXeexTZ6JYB
a6TUyYU22fXCUbFQCrN5rno3vTc9QzCrfs8xlaw1rcYkLDdeEooz7CL+Yju+t63+keV1Ea9sPMlo
VXBgw/VkdFRNiff/5NzZ+n9QvLg8SEszTVvVkTKaAizGf14eTa4oFEt5sq8zaIlhvikk62PehKCu
ke1F1wfwQ2kmvLAT8i61+ojyMtiMTqIc5ksgTSbvsTefM9yM2IvZUQcqoHsKhZefk74O8Pjn30Wr
5mdddlHm8/OeGKIj7FRtX8DUY9Y/obMeQHcD+xBn2JWJmcZ3QrIF0S/JsA+MsLuLMXdWhU2wTJt2
3b0I/XEPEAcZp/xq05RXZTD3k2n1p1Kfhv2AR9aTbllmXg7lRRZMTNhCGMVDgh9qbkrwHGf6Bmi4
bmttCw9RPFV6yIfayIfXbKQ7WDv1xh2knb1rp/MwrxFLb0oQTo/5tjRzacml8rAqrXq2/a7f/N8f
aN38X94zx3BsR6UeMVXLNv8LPVYzOO6GLPR2+XyZxHmBGJiq9rnp0mafhyF5J7UNOJvYjY2fpvHV
sOzfcIwBvNRolNUJUu98mCbquRdNfHbzXkW/o6cPg2RvR8XKl2PFQh2+UlEwZJeVZ6HZ/SZFEMf8
OneWOsunZQ9h62hNGQJgwDudFj4PVI6n2LEyNAJgAeSKQLRu+oIBpMbs8wQ3AS6/7Io1XVA9W/Vt
PtAMnUZJHOr72ugZBRtBs8fyaq46LyejjgX3lu5GuAx9vT2qTRotXbWymAQSJuKbEU+SvOvApzZF
vmXSFyO9oPrO7DzYaUmcL2YXc6GmJSgPRBPJvyzVEUPMhREN6T02dGsVuZ5Y1fLjqteudQgSxmi2
E+Cq01LKA2FS1oS1+Omo4kOfIn3byzaAltsYWrLx1tHt0YyJLqfWMwhHRS4X+tGSZWXyEfTTG/dh
6+YpwYdWOtVx3nh2QliOPFR0r14R+8CnP+8jQTUX9QtHsfuVXQo+GJni4QGkzFFld2Ji4codOjQ3
flXgshDet5dp0L9KxrJtkaa7UZbjVliAO9dC5jWOkZ+ItSl3tZ6cJqXJT54yVu0ScAYz8jIsFtkE
THRZhSWkVP3jwd0IG+UpL1sVMUVXxBrzQW7KImi9fVvEz/PR341lwPucNKPML86UH6IWvn1iaLRE
GiHupjKBROudk0ZpeJvMybjpmrKf0Ri1vskbs7n0TdOgHW/jLcoa91JIukbGguHiGPvRooYo9KkH
/hwBSU9G4+bGXvJsMKt7EVGz0Xkcv7upKZkDSDx0p2P1PbqQNWLazcu6AKamhDaXYZbRBUNVMT75
GiN6tXW6CDazpl4Urg4yLOzuBU1mvSFheNqhKfOVEmGEEdKdVWjWZJ61zDI4hqXIrmlhp2jLfrWm
QgLNo7RimrVR66I561n5g6ag/pqJ6XFUynp3/loiXjV0cYp77xTP+m1F+kGnfv3wXUMsU5v1Um2n
2jnUvPW8gs/cytnang/zu2oflffoquo6koK1uRD3qhASvjwcQuMjjVrzRgF8Yqhhv/K21NukVJON
BvWDjq25CItzEPOTPbP9Yydd/Br1ODKh7ilP2Sjchdv1xjljaIdOODF+OJbNZ6RBEZXU/maUPCFL
rJWMUpds7n77F/bTGFW14YmBUW9eHA4oc7S5kR0FGPhdyXWaN7bcS5205j7yBIIUtJL3TlfAwPoN
4wIPVXayGlYjc4+szPfJMDC9kOZtdLPeUjWRuhlxQje+kKpSZKMXOxtfxza6+tlYfWlKv8zywftT
Z/W91BLn3Uu660gc16mwq3TfdBaBzjYqeKcmtGy+16nWWF9F0qUV0YXD6POp0MzmM697o/ySPsnE
HzbJRGh23mQDFkT2XHkOUJaNSJbGrYqtZ+MPdnn6+81KF8Ub1qh/v//vN5gWiQhpqjS7AdpYaksO
kVtemhSrbO06b+QEl59Vw+hoygJ7ywOoYyRpu3tivDAS4c4ntVQH7esoqE3Nbt8gTVg1QQm8itru
aejHYqHyHDh7feIxRCDeYK46E9Ix9AkZGR3aapvjrPNj0/szAqhuqyb5RWVKKILHkh1sRbeZbz7h
UPwe8zrd4km14ev80dWv1pvi3x7Zz3ziMYSO0mZUDt6zKOvoM63fYZXRa0I2g7woT7ZIKPZmVzDI
ngsBFaR2qsIOmV9/3FUND9Vk2BZC/2VXnbH7+4AqI23pqSnBDYOiXvQ4j3ZVSX4C0m7t6oK5xIxN
9FtvYDebBzZRlTyTVk1/KE/p6JZmOx41aQZNS/PE8+hpbqPRLCPEwkI2VRncXWnXR4Mwr7maF2cd
scLcxTTVrno27VI5xU0Njgc1l40ncv4HUFIzARvTWt+luvWe6PHq8YY6I1k+sB+JwlK6g9u0rOd0
hXFchtpEDtqKfeBHkIgktoCSg8EOSOdjrGnmW0LjKmmN6CUTLsw6wyOEIVOf570sndTnETeAkrT6
Hu4IQ8Gq8Elj7ChUHsdpmkUr2ywAE8t//XvIzf7Dq/JxgZCHyztw2wr/EbP6uXDqOvdInaU9KDoq
ktW9YWu/fQKxUQeW4wvXTvXHNTvaP2NSnR+Pq94HHpX3Yb5D4eUuIS8CcOnLkegF8U/FMEmkU4bZ
l2WB+tLgEFoPDu0ERRmDk6IRv+7q+Q+nTEKyY1hhEyl6wzIy3JLJOIQoal4ZvYK5JPyIDBqEvnOz
xea9PDLhJIHCKinBSemsLLs6DKGUW2W6AMDeV1+VKoKjgFR/9ICGrvDLuHefdR8oOQRrehei0UrU
amkbSbwf5DihRAk2FUh3FZEW9z5J30M9ab4AVLwDBKt/CoIbNeU75mrF11hpWyto2g20htepisNz
WQKjFkWc7hTmdmdNDbul1ojwoyF7b7Sy/u5Pynhxw+B7Po39WFlPYKbWhvwuyoddq7TIgaaUliP9
yHncxHh7U5hh9xG4QlmNud7ug7oInmETf5vUUo4dc6MSRXZpi7C6GAM8nkh32qsTVsO2LGJv6wSZ
T5qMrOESAy9g7YiVG0F1NOxKdqjJplgnBc2VVEXvPqgI0RurKV4iOvWAx4Z3S/X2ja5fdNl5r0oG
MZODc2m+swvFzuOVawVIiVJCFkZLe01be2Csj8GqCHBcCotx6mPVP2b6U2F23drvtdXku99QLuwr
E7B8y9guAzXhthcnkclD4WQvXbuz977BRCLVGHNVo56/DbzKQ8h0vmO+tTGGSntK6qa7OprRb0OI
g1ulbe2LNcC7FpXwFggmU9ZA6ZOv5+oHIulG9sPadUUttPU1UrEMtYWWV6Tecv4L58PIrXjOyD8Y
BWAVTmi2NWAxiewWVwIqpZ8K5dSKCcxHAaAsN36p4+g8F5EenjLL72ksc+9LY3G1ykk9FEZc4W/o
WsIZ5+We6nEf8Gzk32EYrv3ULYi8CsaNAoxybXiFerUjPz3Ozc5RjfCYOKG2nRud87l62yVe/uiD
5nFube0QnYwyWe5JwQKzjGSDlfsRMyaFOWDWNKipsxYFbuqRb+EBZYsaxyBWoE3vVVwWt7BTH0dK
164fv6SF0GNez1uqis2J/jaVdEJjJcSDBW8LsVguYJQ17UX1m2SPEdhdm47uHMecP8/Beb4cYAf+
5C78FHZSBx8OyqWoxvQJLhxmrEp1VlrZZ8es5tKeHNYDKeQ+jBnWad7D9PPPXqQZHfBPirMCWkFS
KOOZ/5taPEk//c4gGWcwtv7Qeoso9b2XoZ68BZgolwALzvnYAFa0eVjyqUAcsCXJ3o3foo/2+7x6
ZgMnC3zERxQm7KEFXFpRGZ59fW0YivVDQbuznkSRU7Wr6WvtBhda0tNPyySIUrhoHINuKHnUywVm
mFbqsm5D5Eu+p7wBAloMmC/vFU+tW5updKU4bWE+PXo1Wt+uCeu1Xms8XWMyFrn7J9exHAncyHAK
573TfxoBkWDymf9f3yEM/jDioQK1S3+EyLFKCCVfiANMlI2afZo3jWeSmia/YJkm+no3/SESpu3A
mbR92xb9s5E7zROummP34E6B3FiF3lSzZo+9E9qfA4/P+tZg5jw1AeliKNgpjMzA2sxX2Xy98WcQ
o4VGro+saBsiwtwhgi8uY8gEw0Nm9wHA9cLc9+cwiOEFGFnLv1Nod4w740qbpuxUcxPct0k1bHrv
DVvJPNjvmuJKQodzAR97KtPglIxKfGdQOzdd+tClT6ynNojyHikxEUNPpZsoJ0HIIU4/RqtAoBP+
fSmqMJRpWKvmEKBbj6fHOChR+rcUZcW1460GkW8Bp2kJ98ALaVyzum5Wodzz5bl5bz4Ho6G/+Mi9
x1SaHD23esZNXT0z4ox387l5YROUPe+c7klRNHNFBV/71e1Kfx8ptbEGvaW+tmH1ATE1+o186ErL
Dt2l2eiHB1hJ6RdRTDUUMg5Y1oYJxVk4N2Ea0xvr6mzdAFLZG1WvXcyBaF3uTvavDMcZesUU6fZu
Hj416UQ3RLXRgsoxlB+9B7gVXm2Nx4WcEsVq7q9jbfK2HiO8RROo9tqCS4B8vfG6o3ZBaEnn2c/7
oyc3dgRL4ClqGB8FEUJFOw73UVZ4N+pe57lK3fNjUBJN3HFUkMt2OdSAblrt043VG64J6+b3qXUS
PTf0ovO1Txh5FHl2W52QkOAEicn4UCpDeTvN20rT8quRaPdejf33um/FfkRxsigS29r0LjMQJwk2
EUXnt+Ypayj15vfETiLPyC+RW20xq5z6YxTyzAwsFgil12vXUsFymmtO8JVmuA6UF4PR9rPltQ4T
pvEQW0BJ8ipJEEVOJlnJSvgxtRM6XNvxj67oS7Ae5F1UAai4qc2I/YBmv0YkgCNX4ld08OYrVbmO
RRgeHZAvz5Xfv06D/0LRpa2bqiSqlDXnad77u6laJwPXKU4iTKFxyqVb6Kjpm6nbF1vxlT+1gCyM
7egn7e0a4zEUEJhzep6GiDXS/ARI2F6qQmPcmhd7TVBDqMpA0Oes/ym8YFsMdBRApig/wAQs8gIw
WedC0eviPrtFIoDyw0JvM4HGOSsFRVPmOR8KxtttmTn9CRKEddADmuOjnSBa/VcrEcGsvZjIwdl4
XIFnRQ3WE8iJ42glBF7JDcZC7ppe2eORaiVRwQObaGkHj3jOxcxtDRIHMSxe1nPfs2JjZcO8dRTW
c0NlJEKz/KxlZYShz97yuTZfQhR4NLU3WKnqN80zxQ5LGS0oORwoezrT/z6vRckfiFR31Urp600z
J5BQXDWJihOomz/ZYBabNPWIYdBtJM7IyeaNExJIkLvlO+0tXNVa/J6labHTWHtA6VOZs9JGYYKc
MnwkCbjlcdr9adwUMb2tHXxFvIWda1yVbPxnMxS/gPy1l0rPxeO035vlE43gZmG1DWA+CeyDICfQ
Anr5ahowPi4azNr5MN7oEAUvkemRzSu/qDRZS3QyqSt0Smla+WrHrGPAG23LTl1hR9rJs7ZN5KRX
HkHxaUjJzZZHuCe8XRFMbzM3cUbFKkMdnDCdzWcq+V7Ppy01/aXBo94oQmdohAo7Pmax7W1KbboO
gYGBXUkxtHowNxozIgG5EerRCjteDNzH1Iv6AUm4dyjkZt6bNwZ5WAdCXAPvxZe9iTHDgWCLxL2x
EDM2cYnY5lGbs2LSVyaNSHwutfejspSN3gfeHxKjzjTku42XsE7z5tamnVQLqrdpncrWAcv1i0WW
7HZQtHxrDlq669K2v/RWBecqH73nQHU3VBHuZd4wkEXFYRstgcPtP+cwQzWHx5p3GpXfQYDcOwKp
z8U6bbWGgnk+bMSEDToYgTYFynGQApqkbieQXq3X7KhS+am+do/d1P0aMuOx0/1rR34JztCTglP0
x//+fQGWpE+tqZaqGp1p/Vi/p8p8RmrRSqlyhQs6ro9KorrHuvX8VW6l2YfWJuc+4EMlhjC+dI0y
LM0oymGzi+4jSbaJpCVrbuxs0xTvF1CgQLQ5BOCuAINtNbumLQqmHulnobgmPTO1WjWVXWx68aan
sfEe9qF5FFirEadzGLGse/JbMIoFFOIu9ruDpb2k8oD6Rm7cZNNnPlNkn4vzlrfLIehDVJo6gAqz
rp7nTasXPlFpWB1KSZNnZuccsoBrpQltllv+ML509gD5TiIqC4FKC12WqJ1rKqdxWdcxr9X9Kwsv
OIpUfMSt1f65mdDM120vbkrYbSwLjydeIO+t9IfqMPMNh4KEWPACXIdxZ3y6+BgYWARfQyeapdNm
2dFtS+jD4H6fajVGSioXZ42hrTGU9MexhJQmAv8eStVgRbqfgWZo7fSIlzVyZA/TiCuy6ZAVt2YO
hnEMsDLGk78bVDe90S3MWdnBumTx/l97Acr5xzni/9ij5blk/FRv+bAd5utPoJxEYoEXdT7UkL00
Y/bDKt3iJz9iE8huD4PWS8gEj2ebtc3axMDMDZQrinve5aoFy9g77mlqtPwdTf8TIQL+PWtfcqsY
TqZJK20aEnPvqc168p1br2hYKgrQnSN1JQb3/5gQNYHYe9ag7AmRgZIt/I3aBBIEwpFB6uYyzdwI
01SV73IXCcc4i9b+Hkew5Ba4V9uNNr00XVhe5/co0NBhP0rbetAx2XR73zL7P3KnDk0IUOz0vg3y
SYddouNiPlRpxjNL7s2baXJpBxT+cT4fM6lgllCf5mdZjCkE+6jhPIDR6Uh+nWepaP8RDGDyrNs/
Xh0/cUeqf6VR6JPHhySzG31lI0weDEYBl6HPamMxxqq/6TtNpQQnmkBVjR/1YH/3RfrPTpgZXInV
1Z/ydBnkzHXm5q+V/enNxnvrMKkeAUhH2B0KZBw1cDfyAH8PDogwIbUlD9XJvOsMBO+p64LURAYC
Xoywg5xAUTbcsQE3dktUbT5K+5qy3uu8h6KOILx/Dj00c89j663mth88q+mQTeoqD1HiLtPWgMrQ
TtVOwY04S2YRxNcv85EkO8eZyx1OwDUCl6VnL16Bx2zKtOGqFgbOKrr7gOHIqZyEd3DlZt5rwIcj
StfGfpfMXTbH7b4bm8wDxwmPepTy+dQ3seEvZwlYaBF3J+LQv9rZAFzJ1tJDGIET6Tt0V41tIEme
+0FKiAqhMj2ZAgxdeNRd58SIdDqjvqA36sfhl542hy4tWJf4+b6UzyWCWbJlTkd3oSOSevyC8xfc
/NksSXj9mzLQFwAKLB/da2C5+J0iwzrUmEpI3YnUHH9Id2YYa29ELLTD382E1rh8Kgup+egmZwEf
jaAFuZn35o0GOXzruYTlYildZHHWoUDp+bx4CcmKcg9PzWtWUHk+XjIU8sxeMbWv6MGr8CoyCiWA
IyfXwOwQ6ujmd0llkDMZm7jJa4tLPa7umdG+ECU9/aTokvp+zcAX7dZnBbvSIuwa56npSnGGLvxl
KW10mzBOHXOiAxedwyiK2V2P9pQnpCiigyMK5zDKo0A+SBvDt/dpYD1roV8ugRNn+aXUgaQ0eYQi
xxbkxETA32hyu/W6+HhcOFoCzmBmeke4k1dVqQYrptb1P3kimsa0TG151s7n6DE0SiV2zRB3B9AI
3aGWm3lvPjfYOudCh94zYjmctBDtPbGfBxezWmVyIXcoil5v58EFryCrRaGXi3bixWRV0y7n30Zz
iubEA2czr9FVbIsonrCz/l2yz3vzWt613fiQDvVB96wdBrj69HjI6Ga0IQG2RWLxSy2831Pk2NzR
tPfHbayZGuvLwLHoT4b7S9LMcc+Fxp3uw7hq4inZZka/cyePCgZGDclX2WoMRHX3LCvZoq51Nz4i
+7tZGR/zJ4WR709Rw020vUQ9tqVcTSmqsQjHgv5HpUa4VtDpByGan4i04hXwuheXec+rR9YYCVue
toVkNL5oLh4CT2/jH1gF1mNMhSPFmE0KJ6uGynstVLp1OKSNlYKw7lN+hzpOvzM7Tm68TDIuFOy5
HoT1qzEOeyOIjRUyQRx7rN+0daYR7hn6/UuR+9o2FWr2YfFUneMRchWPAR/+Xav22nqkyr4ZNjHQ
dmT2l3+a2oypgXU32/m3CuJUo4HajKjnS3AXsjmOJHNFEn2xC+HeRVFFblpQf5b+qC5LphN7q6RN
HjFL7kALDqXyNZX9n65OgrcxJKqzrgQq4Mkx6KI34W6uzQkHQuo9qoRVJyNa7oi0ZD7l5LQJVS03
JVDPhS91yXpbV4cyJTLM6DFkzz4NVcGkyLCOwhW0zDv8oYF222jkZPXIPCCHz+4CUO6bonjDamBx
d+fR+rNW3OY5adUPtLc5n8rkSwm6GiY1/pO4oP9RpO7PXC6GorDZtKM/vPcO+i5pMslLfdhNhW1g
FE2srcES97FCr+Uy3ezGtal73i5Bt4LNsuo33egl8C8K47UsGyjXZv88/9gS+fMZ8RgfDE2Ngdz1
1T1sLcQx+qW1XfxJSmKw5rCHjyIHZKWQTpIkE9pRE19MLdt2CA3j03w4lml4aMuQnFGj9FdEvpX7
CY/YYnKH4jPQ82jT+Ia+7FOJNZf+GysB8ysbz3gqqpMJTfdSCte5ZGFebowMzoAQPSnJcPL5YSC1
Ht6ZssTAY9c0DXB6r/GkIV2EK/dsQGmc1aZuFPn7x788CKQ8gB5/RKGj/5Q7EGoeO6iAog+wJ3sr
zte6TGOZSBu5ySMT1/VrVMW4XYPg6vHohotT+9taLl3n5ex8rmq7Yh0Bhp7f6J4o+CviwoUzKt7m
USPQErfPeXe3Jgnrk/fTuQjxtLraxgOAogG84yXp8YL/ES7iHNGNDq42pSNTwAKZYIGO9ic/3wFZ
t0+MVuwTvI5/9rQcCV7kONqikakQla8Z20cSgdmuS5kMMWkKLCWjJtR7SuLbfA6wcwN3odV3vhjD
K32XW2p01qL0VMQYdjFh7BdAihNzWMWxaC+9Czsbh2P32KvkXuwJHphNJ96GajinTKxfubW127EY
o02UkZX2eP3RC/0EpiLRD8W7ZRKi4kHYZaQ55e8plrcNnZZypQsd5uMIygiOlnNmvvGEydq46mEk
rvNeNCm3IJuYD8nzxiTyrT2kevmljiXdE2YU1KS3ecgfieJArni2UhUFVZH0Z8ysfzNvlFOloXix
NJjCrDndRcICZGNL91cDBvEpR2p1y3EY8F//K+uEnCLDia5Y6QE1bAcgmB6yv4SHB/9/e/Aj5MEe
s6S125D4BboA1cL74z2AHiI2f7sO3Knt5Tg2+cJV7/CjkFwHGS0vTelYdRRYIojuwnxKMzKKoUME
SZTBMGEvh8V8RQa1jXoAh7MggbHGiKZRQCiMK8PadG2sneZ7TsLMonFD7Qj6dzc3CebeQGOHaBRM
bRd37rQhRpDllLxmhBAmkb/KL7smSAGSJRaZ6jfLewUcOL4eD3r1yi9w8xgawyHH6uwtPUvzZTSB
ET/+UFopDFeyaaPDu8LAM9kODndFebJLd6T2IkzLGHHXy9tIpavLx5XxEMtVwgA+xLDkUWx6qVGs
HfyOdKPxwGVBmT1lILwfwnTAEuZi1oL5FoIwQzj99p+PuQzZVLltnPDy2ItMdgFji5wWJ0S+YwGn
oiTdVjXBPwarFcLLidojZb58x3usYg0JBkK7UCfXIuLjHxJj8LdlUoODPKJvpE/KqrlKamf9aDa5
gXMeq8DczQk52GSq3aCQqpnqHyXNvisJJ+PNrz2SD+ruxJ3Xp3aRuhY+Wk8Z1eNpFrhYjeGteL5m
az8C+l0k0Ft62YHWTWZFqJmg/BlYxvJoMC7zHgmw445ARRsaJQAFKWVUx1g/UR19MywNj4/Xqy7v
NJ0gaDJzeR49hYgcszN/r5y6+X68bmr+OZGk/VukJFPzVKaNQUsGjSxcU+GipZeTJ6qRdDvYMJbn
Q+z368cIXW25gRUWQdLyrTVZ5C60Vscnl+P20GZdTj9JkO5sk4PEvcCW9h2XanEC+F8de2r/h+GN
u867O9j2Mq6idhmnYfjEndve85o26EJL8k0IkArKRj8/JoZWRlAIBdGRfDmNeXupHfNOGQ5R8RV5
5i3zjO4d2ybdFz9vP2lyyJ4n3auW2SJ9cROR4sPZ44V9tUczsikeYRN8Lh/jpcHTF1Fd5tvByOvj
vOcXY30M5LlJnvN9pIOPrxIYtXhMXDToMY+/yY21dd5FjEpHzLsiF8W2NXT93DOyXCVFab8wvvUX
Xq1Yn4kx3EU2qN+6e2+KRHlJuNXDAmJ42urJu5H63H9mJTDErqM2X0StyLtFHVvUDZ5jnB119MiS
ggdOOL04m3kqjvQsFy24Nf2phIKxCubaAbRqUB/D0aiOxb/34Duou9brN1lxm009UwD/yddumET0
13po5oP5K07X60/WBEtcybJ0IwwODWCAl1C2AQLE6EgV5YjGFH38TNJIBuaiHFaiVNu3slPilakF
xiZqg+4txNKwCGyXcar8auMOhO/4U32asqx9i0RzHpLAgSRSmUgJXX1BUgktcjzdJyVxhufGi79V
PzTfuGIZOxBttyaxjlqv66aV2qfuW1G29ywZraPKsxxo+9rRG8R47PRqh8GJGorMdWDOUeNuNZZY
t16nTWs35WU+qnu13+a+s9GH9OuvkETxGFyEVfCVyBCNoohRoKg6sKUxfK9FUr/7sYsAXjNxJHgF
yVlJD6Sn8n7qhBrd4hb2YKIazlcBv7+ScU9B7G4GmM+zEy/VYqZdE0FV+K2xcPjid+6Z+crwq27R
yj7kEFN9KUZprIpo0nYCSOhfDx+BID8f+pVwzNHkFbmjrZWEHADfYvk3K6LnDbm/wWksI+xNw/8Q
dh5LciPblv2XHjfMoByAD3oSWqdkJpkTGCW01vj6XvDgu6yqa1ZvUGEAIotkRgAuztl7bT8+9XVk
PprC2P1WQWfzA1AO+6ZVzifWC9NJudTKfGPVwNTVeAntF9W130Gxynzc1BmfLRAl+yVdGswpMajp
TEWsS+wMZNOobeTAJkEJtv0umU4ubcNVK0k8SZrNBB/10fH7ee0B5AVhnBBfVxnIf+wMOTUx0e7a
9MvhfsPfb2xjm+izga3MAbzBjii5eviSV23ejtfWRbsamXH0ye5mWBSIm36gkICeA7R20KCTuRA6
Nn2S0aBZ5psm0R6rqO2xBQw4QtsQBbHLciLug3ajlMbV5D5kWZ28quvpcj3TJuzHAYLmVEYzK/8+
PAqjtV+tsnhR4U1FjSA5st1za2Rb1QmN/IIeamHc+6KkWL6MalN93wQVPDgXw7C6MzjmN4/8o/Of
l7Rv/3qq3pgKrHYiQyeZ+6C6Wmwz35t+VYQoiadyRhV5r7o7gykRYMbU+pANkrklozUBgjYzY0Eh
1OSWXgb8+zAP46gfEIuqwVUNs8OLK+aeqTCEx2ED6Ox1n0LG8uwv0skDlSbQ+mboHcgUa2gfYFo2
8gjKiWP217tX8D+n6l3y4X6/a045vJE+pL8L7zwyo+C988vsVpcEr2H3Cd4jP06OfYm7Vb3bp3m5
1YbzXU2tFZ1xwOiixLaBvXeJIUAhFfDotuIiFvcRlgqyCRHMdDFwBgrYSAiWFfmfModgsgBMaQ4H
rwLqSBEI4heElqfOWDblqEjU2cCZij9TZ5TzAIr9jAzc0cRyFDfU3eGxqrNiReaPdTZlTxBkh6vb
FtRXAw0a6HKdVlu6KQvdPQOuMalh5RXpfM6DZUfle9SM02kIJ30tltO4ockfu83Gbh20TrmpwxFf
DBcT/2Csly3xfGh7o6Aj89bwg30q5cpdytwofRv0S4wkVVXUj55t6Fh/bW3l1VoN9HrAlcyowGoq
sRLMTVUHZwJhzrARHRNImRPt3fTH0Q3EKqjq8CWbuvxYUEzlMfdfI8g2F8a38MWIBaw8K3+2bRme
PBTiJ3UEHSZ3yukBtQyN5kVMg3cNVw4j4M1wY/ehLUHKpPxir7ZTnRUJYWyh0OK6fyzNzENFBXyO
+/Nchhkk/BjDh2VAKk1ir3iPqtGDVsKiTXU5tKLP1kHW08U0c+OQx1Gz90KL3w65wcqgNb1SezWk
xwCcHUIpMpLh7quZzovaI7tbny+k9M8gKvyzOlUvvnRW7ltCbVyIa/Kfp0QMTUoWLQsN9s1fSdnU
WbOX9klC1aeVR8jRfWbyEy+95Z6ozkleCZ5MlIsZi2P89lc9ak/w4r+rhDAYALC5oobMkXj8rNzL
bPS/groT+/ut/nsJQ+rp1l8yzJS61nar/KAlYQ/zWnz/d++Crf/TbiJ1rtmGaxnABoT9z7x7vS4S
x3IsTMzsuPeo15DaE8JDwFsxX6NhIcnn0BfjoI8w4+hIu2ZpHJVbC8RecKwnknky51Q1xlO1lCHs
HjZ7Unbf1FmfA6rWvOFbHvuv6OWKL41OJm3Ek88BTJ3pe9G57008gGNFA3CGc8D0ntvhGrlxtHNi
1JCp6ZGnQxd/rsavGuyFTdQG+qla/JL1SLVUM3fIabwdSF/SkIJ62rp9/Dz5pXvRrWF/J0UYLhuf
phEHHVPmAwxoZMyoLRrPFEcloWrbWh5yWVZrv7Tc0ygE2+WZ1M+hKJ5Iyclf416L1qYT6EfbJKAU
8DRwXtNqn/r/hDfFHRrYBHH9VUgiX5DvgERuPf3VKGaWTV99rGHPFPXRmsf4NQaSVRcNC204VCQ8
OWwN+vC75WXlC+pbHV2dW78Q1GruaihP59KTRDEtFtgeez7RYOYLGd3YdsEnXGcgeh5Pw9VXalY7
L2ACDbRV1CBZu7E822GIAm6muTCMPrAxp75Qo1/Kbo12Mm2gHIQnZY9KK5SN8NwTe0yoUITRGtnB
svwNiyuzEQ+FlNPnTCRyNePjuMLwrOmrJcRMabP2lLdy51r6eDSRpm6j3gXyTcSMdu76jvK9Y/nn
gfg9tkp8ChBBsmsO0md/P9IXGVpuon4mfS05QMmu9xkQ+tUALflaZ94HAVz1VSf3Ylw5qCqv93PZ
5kAHAd8vl9QL2RnLj4xXrazti+qJ1dG4H6t+PBG48mtpj5xdorCenDE5qK8lLzqxKxzyi4JhgPAS
WuZLobPmHQGi3+sGWSTZkOHC1bsR0FcRUDbobO2nX8ZvoVfZX+aEAMwkCcKjQyn8Ohvtm4tg9IdW
osPp0KKuoOGXYFhhHMLwT02n/+mbTCEeOZbIcJCZy7h/J4IPBC7wnkNSeR9TEkdnETcR1XuOzCin
ZO67BxJZjIs1TIg3FgWHV7gB0vrFrlaVst+bqfNFRM58uKMNiBu396xoKIPmAklFb5Onip0v2+JR
j8BjG4K8grkN9j3GrgPupGGj1jXq1O6dftMTs3CLhP3FriQVyw4v7gAY86jr2bC1kWRux2LQrxHW
PlV/US9m7hvbUo8kzdTsU0yU5/ephTgxpt/cmVnWis/s3EJ8yy3yKdkNq0bZvMxG/3BTx1riueCq
uxQnyzz7Iiy9pVZOxXQiG4+kz+6AMblGKRR9Vw04HPHlzpHzTdeq4hFa8XoaNckYI7JLOwUsm0qU
NL1bffIdv96JePZOnRtXB5QUBg8q9X3aJtdRh7Q1ws1CvBPLtVYHzUn5WbKmOxZ+EL8MNRO4Keuw
g/tUHBFZxug261eVaGg4D+SxOAeV3adeMi38Ukce8NOkf2Q6Q8PatkjHl6OgCwBza617C532mZiD
4cFYMC3w7J6HhUQ1ScTZGd6sPZVdeQrT0bpQ0COgyCzC19I1gX3ZSKXuxRstGetLQ201L6f0W1Qz
4lGsFPg56cEbc/JsOOw9/QnBg1rAtQOPvzodhhhfttrpBRMEHLWZuFse05naNHWbddDgixkoYB3s
EdcxEUnHXEr8QMtNWIKLv9yIEdQvhusQ56K0UWaQzhtVq3YKpkKjnaqrurdcGrerzk4RjGUkWDol
808Y/FT2XL1ptL133wNOzfJRpiayCBgsATdtlxbylvgVtW2E9CVesD1JlRYhNkKcvWb4sL11U+fF
jzIBA03yLTrSNIPyzthzn22tdki/YKgM19PS7+drwYi0FO7VCxo0dvkdHQGnGyAnF6n+0MZt8kDD
COuA6oEQF6PQCeEycpZ0eU5BUH0J9K49wrn4pugsamen1pDYoSlpWmazi/0y2Iggl/s4o5Gn2RHu
p4XwkwfoSv99ojeE9w9fKbJWx0bu5dqGwKco7b/7SsOUCYh2pnfqG6haHuke9HJ4CjOnf6kTA2x4
jueyLq0G6ZC0Djo1iJeqLnch0x1TTte+euUgkDy+jfPYPrBKeLFD8NyZ/uyXhvma+kxSqNfoINlh
/FCSauB7xfCVbUAOhuxH3DUkbMyVdei6xYWYxq8pARTXaGmlUMyiHxp13wpoNxc9n9tdbxOYpFqp
+IToCsg4O4MxUd2jKiHdxpENFtwgtzYqDhz7RLP1czPYqVNRGfm6nuWrklOOCu2Bs7RwSCNG780m
XLhGucNzheUmXjRWHYwEpBOkGnop1eExTcCVNimuhNIk5sy2vftRuFybrXFaUyZa9WNAlZpV9CLz
ZFknp19R6uAgUbe8gRkTJDBZGAnhd9cg1GMKqNLZBcKobkFCHvMMVv/+N7KbX6l9eI4KHXRE6G36
3oNTU8dfbSinXtyQVbccDVHlfOkSk9F/ecb+qPYsrQs3pa/nR5pTA4VZ4cJNpGFlJS/38pptWuec
MhyhZnn7ZLdBxJ67aVcYi3tg0XS6ViET4T5oZIxi5n9oPaICsN/AVWEnRz/FC5BdhMknS2uzT/W4
IQepczwOlyVgyEApw1tfkIM2+mDL3ZR4tJxv/GUOp08AGmfiPF3zoQxw8bS+9yXO82GdC5d8J2Ou
93BqjRNINAQs9dZoezjv84C6Vb2QRarDuTU/1L1RT1F3nUjfC2rPQRPs+g/w8QkOaNka//szJP5r
rWy4LsYt+lSuga7Ic/7+CGW+G/jMlNpJeiEcNGRRjZPr35cDyzfvByKus3e7K796NpSO0OhvqWnO
Rwh+9to2wvQicn+tvBZVXtbHOMQRawmmbdtkyFnEhFNZMpk58ud9FK/DfqsMTnWA5X1acheg/66F
6OoX9VVo5RK3FdUvtZtRbCPOD5TO9DaY8fit/p+DROvfQmS+AFpbklv+I1BoknmXukNzUZfUS9+6
zUPFdTwrzYX1ZrD9Xz5HT/+vschzpEswkOW6us7x3z9I1g8waBI3Pcf1uFNsnDhojAuCjFVWucXt
jioKiOdZyU6UKBL8OdqN4JgRyUjz3IYIsmmETCERDzWs6FUtc+0pdBvvWkfQinD8PVnz4D/lM8UD
wmvJGl2uqZfArqlBF8Wp1qaZxZljnbGei22VFSNjW31x4pG7ri0f1BbGneLXeTkrNYI9CtuV0C4X
IIcwY+/kmxkxxhR1vNaKLtQdlFZVwSP8jN6oWmklpdCfsomtvZO74gnMR3eIyrLa5ykDQzHF5yzI
qtsMERZYmUwQe7e81xPNR2lOBUqrFyeEvhrTObt7uBHsoVQT4W/GSyDjjbtI4PKj2hqNM5bxzk0+
zZ48VW2SAt6o9DUt5okMhfJrI4z8uW2puhRa+0lhXPI2ScjhhRjlaAQqIN1lB6OtWyvmKDGDTa2O
lnetzP3mFSGyeC7ff2D5UdtubHr3VkUitbkzjKz7WrsNwaVpjjQnBrLotsPRzqfuscKWfN8k+hmk
TSQ1WAiyG13X7sdyMIdxutd0EIlzX/A9U/jdq7Wd1uFkhniDEN67uhZG706buq2T/zJPWs2nE0+i
X0d2f6VIAJKz7NtDXZKHSIDM2l/McGNincWM3gGAck0kKNEcYJt9bNexdbb1+SdFtGaTFckv4mmP
7qB9z01QVCnOj1G4H3MHHt/KO48mriQbjVJomX2dIxpq5KhoZkm/sTbfTAQ8MUVO6K1gkxcBm/Y9
gDKxywecKpkT/uhimOFVgsKrn+SJR1djQqNDYkW7qLL2djPyJ+JemgYz2tcFaxE3tgnBJSgR6kOA
Eb/bu3bmbIvW6XBc6SeyvHzmpCzZuMg+2l0J9Y6vPP00tPIlyqvTISGBLEKcK5qYnKK0h5qJVd0j
ToDWmGVU+xYpeRkE0E5J8kD7VW+TAbZzom+Srs4vCCW4DyROT89s9hUB2lhu1n5qTJdUBg1EmSZ4
poiD5zabYN9OLOrKZz/Pgh10uEtTldlqDArzKATC7Fpe3NoiRXLhiLKLOIGnGE9dko8neIivjmMi
Ewlw6tkD6ZrkJ4dB12+dOB+J8yROOGOSJp3zyM7+cyWYGs1kvpRoz7DFH/CB/5jtaABY9GEbjxSS
4eXj8CQc5JK5DVWNadhPrfujyyV3ety1B8+X67heFtLu/JLKGDp7qB3y3rCP7PPotgQ4hciD7V7n
QpymvGJlQg6WkWs/8D/glCOIA0vgg+53V+iwZzcm9Anx6aXqeZ7JN40hBMNtl7AxyBw6Sy0iuayO
WfVa3R5EBTmB2MmZdylmjwQweqO3MTSeW69qrpNDJWQwt7PMnpr8l45AyLfYi/fml3lKHNLskZGE
+au0c5tugtUc7IURZbXFfBi68OLp9fuwJH+niJSuyM+opFOysmrtYJSdu7O81HxrkumW1cP3CMzV
Y+IBmiq9WQfKo/cvcT6chkjD3N0l7dZYmCFeDM2omFgyun0L7xPxS+gX5RNBrW8yH26pMQanP83y
uYJB0MzAWvUUn/syxg/0nvcVZYAiu+V9lm/aOdvzDgZn3GnWR2YhWE6JwplayvrvLFY3SKU2xK+v
ext6PV/ZyMeVgbyK0bAv/039C1bBVUjw8Th1z1iyb1i/1xDR4g6qHvTtLEg3OWOFpz9G0UcJjouq
PIaES4NgOix/2hZ5UfHBzh9059B4hwDPWY+LKNN340ixOiKIDZcJPF5ANPIFfnoafSaBHoo0SFmC
RUyJ+5zoEEy0ZBeSvWJGp0nfZfXJAJNM1xedgka37Q3dPlkG+js12G85A8+Dlzyr2n/XEfMNeYs+
Uqk9S3obZ78TF8OnEumJAH4qYaxGvtQUrIuVnvTRqzdzMebnfGQ9NdjZz6ATcgM/I3wwELznxoc1
gGEhVRJw4JGcn2EVIipaA08AZ20n1ByCFqWN6T/3vr8OvQySBWXuU9J/8QRlyc7zX+vGz7bk/L1P
ZM1Qvq129DY+9ZB9r2lHvGTluWeePv0YhUisamnwSMwFk4RORDzFroOPxO7cYWzSZ4aRqWzS4+ho
5zaviCkk2dWrQgyXYV1cncl+INnFf6poIXTJ92IvJ63aytb46tpTu2WPMK7SmryUDlvWVB+JWreP
mIi/JvK99SHbenb7Hc0DG7g+lY9qtwn4fd96zMMJmPwuoihmNuWBlFEySKrx4DhJeNF997OSCqEZ
pX7mkQKAvc+hmNvnhzmRxa2i7buNBzN/zooSkcTc6Ks+MyQbxUDuPIsKAq5uC/1XjWircK2bFRNF
QgdxUWpyTb1L2a/YmBbSzetgxa+jNlw0ycJIOnl1u9eXG4in27SJ7FURNcM7aikqz5WxZ1NUfrn/
r2SZdgfDqAjqCwQzA1ZZ1AvBVjYypOGB6GBeWhx2CcO34Ms92PBTnZLyaN5BNTSpNG5ZRel4a7BY
47aw3ttGm3Yy82BdLwVXvjILhFrQPEwQbHGkiXmnVCY45kMcaUR33vUzDqapEIHRXozRgZSs9r7D
LxaWmjotEiJsiWEgOkI4A+4yCvJ1QfKQCeL5Xrf69+WmYSz4nb8St6SxVLl1R4C5FBblpr8vN01W
wY7OXXZuobYC4WHU87zWITmsH9ZF4IbnewNerd2p+B8ahvu3utW/UDiBlSEJQRroYF4HOWyAAPcv
vd6+5LOrHYRwKiZQdLyEbeBuJ+jgi2jEpov7/G0sjet9u2oVP4zwWS1eoOxZa4n57SzxEZyx5YDS
zDBiwH3xX0g1SPZlacrj2EhxcJPuFI8Te7JAL6ZDYGuv7chDBHrya0jkwmpG/f1qxfq8c7U422To
iRiXgBWUTS4Paj/BrTwRpSC/DzN6DiCL88uogy4uSE98GbIN7tTqXXPpHg2Zm1zDzrbe5+IYVpV7
S6O+eZxMKAiLkjStYlKOe4/Pp8+fktHVd4K+HKkxAIUG3/Ju1kwu+rgHjQPrDs21vNbztAe/uzcD
WV0V6a5Oq6/aQLSM2peWzCo7Ca5iQxO/WjugI69d0KI+6b0Gkk3UnaeIjbDS/eA8LAmbR8bNQoq0
iUX0h4c1vCghFBE7yYPbfXJHqwF7hG+L3zZor9Ca84eR0DTVuPYQYT9noj8q3upUNWRyZKP9nKbF
9q6t+ffbzzT+a7dDpdp0pS4hNtJoNf9B9Bpnc6iDntH/rp2OANtDo8NNiFyRUcVsHmTujgKm0UOX
jeTnlVr0oxSs3Tv3R7/4gcaqIi1R1ONRFaUoHXDnjfGhqJHyojq4y651w8ouAXGZKEKuFsYWwhXc
m5nGxcWQtbOB/eytzXYWDV9bRTPNmlE1ttE6WCowpVdWv/ETRJQTbb34EjIcgndzAnEuZNv4DB1J
SLeHml/z5V7imIB7seogoCoo6vGqHi/TEyzpwqzb8jAAGlqATfr13uRqq+NdTE7cgTgrmXlXzKQN
LlpS4ROXEQ1pczZ64+0OkbLmrjm3fs0A/2HY2rrxkHC6rTmCCUngeHqNfR5tgP7qs2SCqdcjt/qu
WVRw6sX7+C1bp+zJWjDeiSmKPo+4JPdJqzWHMokcAvni29wb6HLSEbgxwQqZMzHhK3OUu2z7uk5C
grE0/0LXmCi3zgn+Yr8jgXCRfDOLkcJks8wOy42/cHTUi7ccGaMV7O53pt0Xm2SoS5ADWlcT1SNL
NqCIrjvvpb0PJQspH30ypOsqpBeSjj6YR7W9tM1U26m/xFkM6PzJLmJaJpJoX3H50dTqn4gbjTMb
IYB1liCfw4LeoAxX6ahff0vEpPUBDiPaDr6ob3eGk42ZFvVJiKeuwypJLBiVshL88/o+G0WsUigY
0UpVLxMazbNTyt+nIsLnldWpjxEE5HgzkhammlpK9KaupRWuybZ1P2BK+0djNOwH3zXqk5jmV2s5
0wkaAJPB0WyKZpsIogrUqe8j+rwXRUw0f+s/Mj6ytNp9xH76XkfjgXvsYuGwtGdzvRN5qeFFCwaw
csC3LCdGAldm6UbJavQmgDXjtuVerWbh0mdHLyle42JbJFb+l86KarQE2tCu4rpyzmNoUiQcg+RR
My3jltEDxKiDTP3+WDQtz5Td0eY0CeHT5uO/DyvC/K+CrhD04mEEEics2Gcu73//+hzlQfP//o/x
fys0LC1u2uqchQC0+J3bs5YZZnbWB4IrXLYST9LHrKcXtDfwJbWdk1NUM4xPGKe3Q/3dI9ryV5DK
vTSNzR2QRbzDYwvg83kwPJbJC2CbiCJK88FmvCiWQ1f00yfvpPbt8CffhN2Kc5gsEpnSJHIK9dKF
vU24C30cKnpXkOC2bcy6eIp0h76WgoLc2RUFmqCjsl7aoEGJxSZmvHBI/faL8ESzWn+PQjicIna+
mE3BNNLGb8ikyJ70EsQFTffkFAkL6hCPYNMkt6qMjcPk6YR6LnW0qtiNYd89pzaGIxcpP/7J1t8y
G/TnqJ29K089zMAGAH1ps/w3yZ0/m+M4bZQh2dD8a+wU2fF+T0X5cFSaerca6gMG+29iaRIo4666
njr9r7swkupj7trBNTEiEhuWI9/Pk8Nde2gBpWTx3wabTubMXkWzdRd9LszlX+Eu9zHnqD6RemDq
yHlqbJsWIxWsCw7cHqFkqT+qo3g5KvzyM0nC4RH+zVEJopWTVroivZmEsVHPNtblEBnbkXEm3Nqm
+GXXDFHZQOrUX4zQLvadbQviiHZlaUx3Mm1WVbAVowQkWYAidQ513gCweNeBJfqg7cbJJ8t7UYTV
NlaczopgRBUIJVWLr3Qmfs+5O98186RcBRvVGBuwxRywTSDXwwO/OF6Ncu0N8FLcgC9Ei8PxUln8
OyfdoYyDicMMJpoVBBit0jT8IH5k3N2XGXH2y8Umsb97O+o89VaApJ3dMLIec7MSz5fXvUaWP13u
S1QfasLKcQLmQVYbDjB49sJVBD68kKGDOjhtTxiSDn++4CgQOHZ9IqlT17duJPDYZMToFd/uEgDJ
JYOe1Voui0r1p8XLyrJCk78xamToRkm+YzL59rGnT3sKM/P3UZNqgBBsgk50EFYlLYfjSPrRSqkR
hzJ80CDQHtVCuXe68Qqd9wtUy8sQut1jPdTZ2Zvjz/fPQZ3iz93PU3BUirZIkGwvgNCfYQmXL1U/
vLp9DW0lmA6hNjUgFHL9Sy+4oWmAbVPLC16Q9pbPdfoORuBFLfr6EsqsSRDES9OsUXn4dGf95rHX
Bzr/USl/cw9Yvf4wCuP3/M9eSbsIMi/yH8oGavej3LZeFW1UfRcaIv/EMHnzRvONetEu0dz2U4c0
FufqGDjeqrPgD6Euwsia9Z+9dBhvnhvhddClfizhcr31IwPUoutWYkW1soyL0NzLaqmcGOFEIUU4
bDUGo9mqDICEbdIuipuzq5ZbsAJxJefhZoDEeFFuIfWy2MGyjvTihGHtgeVMskvr2N+IObMunbTj
DX37gxoAQRF0v2lBPho0JifcYKr7RJCQ8zIASqdCYj4JgHTkLdXVweV238VT750J62gveuQusSlC
ex6WqHV0yvWrFi/wpKEZ0LOSmdWSlQAKwyJHdjHl9MtpWwmD/gtU4EWV5mfploWNfZaTCHc+nBE8
8otbAZzFJjTq6aJQ56IUt1BDfVQr4Ar1In2dWU22S7sOqA8D5DUJo3ETVWF4YbtmPhrYIu5asx7C
CPEdWPAA3Odkq6gDrfA/clg9T0aGXILhDJAAzqoZGPppcJ0ltzGNof5EcU+B0zE/RfmUXnJdo0DS
I+xJ0et8msnaQ5ObrAxUdTFlavRrq1Qd/OetgfyltHmlmNy9VgOsjpCYt2MQxMF7QX5szK+ykTAj
Tn5l0iyGJnuHqec9tYlSUtvuhpPqM2Zj65wxcdX2Y6t518kF2hlOIeROwyBhFeotmT5ondmfoeeM
vYsP8y6mc8IOClCIlRgDW4uQPgoq4p4dzn7o+pBAXONWKg5h7OFyUaSZMh7EY1rstCEnMi1zsj0Y
Bot2EJz3VdszttGhIYsyE8/37SdOMEhGiwOjSxEI1H7zW2gFBiJaOVXjE2AqqVXTZ4ZDybyiXmwK
GApYJVJzv5hg18q0rYZZZeYmbqbcevX4CacdPhZMn+qF9o5Ha4QYvT/XECKmV11Jb7RlAxtQc+1T
Ed2dxurTugew/Hmn5Be6sdkyz0GREe6jxfuccurvo0h/JNnIOdkCOzoJUcG1gJqZ8ok1NBRfAnqb
pETI+KQ0Wi1y4fspZat8k84Ilo0x6x6q/k3OYnz07WR6VEdWyG3iDFW8LYvmU9j35G8xIT/X9iYx
Cni4s6gHwj7GfhMOQcQ5PC0f8fhN/WySpsOudswdCSzVpl4IJI6HNMqgwNo4c3/+cz2U8V+uE7FV
bng64dMiPXNiCvm+ViU79e+3l1MJbX2nfNe+DrqyHZ5ApvA9Y9P/iH+qv8rMrJzlpgBNmeXL1bQ0
6LL0mnVJI6lvEW4ssvn/rYFpmEul408lxPU8sNIurhLh0sJ0De+fjbe+pczbtuOuCCpIqFOb7nUv
9q7FqCW/jzKGe4wL81lpwGwLJEA7zM93RVg9WxCjQQtrNpuRuJKkiS1fSSh40eTonGNLv0mhoe6e
ja9VbAqC4KYJWXwINtQ36s+GFN9i/tQfemJSB/FoLIHj24xBU/3oZPfLMlrxbvjJtwaiYpJP/ZOV
BNqOTdJ47vVoPvtuL3dNZo1PJgbBNTnwzmfaN2/LIALGbwkhAxg+nlPHoLGOQe48WZnx0ib9c7KI
VBObokegGcZ5Hhz9RQ/bZ/Ye0cpvvd7flSVzHxZQJIZxsFPTspqM1TVaWr8YGXVG2vCm1KaqhhFg
h0bSsdDc84QsIcKtLKLtcKOqI41+4/3oz7X7UYDwryrpAI/QL0n9lNNHHn+PUWlSfBxxoCyXGzO4
3LH/AVo2Qg3SK5x8fR8sR5Nm/T5S16ZFsyCjTl5S8SjjPnlprIUe5xv9KoBodVanTabXOyiQmJNB
BExt0L/l0UQaGpmkH+oIwJb25S9Hyfjmtl+UuV352lWjuK2QLOpMplt1LfWKy/+yx1ka6n+5XaVJ
6BxAbaFbbHKY2v/B1Q5qOL5uBnbO2pVu+xJrBgkxjSfOYiGAA1tdoaYTC/yWeE10Nngcl3NWusjH
LMyuvxFy7taMB++BpItdbTTeWaqEoD6gj+Dn38IiLF7zcfyYjML/SZ0P55M+fndN4o762pse2ynZ
NnOHXVYve0pmwOnV0ggdPqDM7EOP8RU6ItfPo45acLSSZ41cwk9O32yUGcNnH9psBkita1aN6V7J
rYjfw6CfaMZRjGDqaYIdlKw2dFM0HykhMuo0xTP0UL3/+yerPrm/f7KOB9TKMMhm5QO2/hFCAOW5
lLbdm6e7siqpSbQgpS19D/z+sywWdBUieixO3cfdhpiU8zoosXHR+nYWHMzvI7sUtHuidzQnfPxV
aiUbj2D3nSZ+eX2dnsRS3+psYj7DDD4U7dB14fRoEALMefejkGsIY8hS1gsnuXYjWZHQdVCoIMz8
ECMZOstGlBhMvNqVB363J6TNsFkbJcyTmsNeYj0XM/Q0sKmjsOB+0r1RL6Ed2hffDNw1n2+wSWO0
I8FA80Zz0tfMydllVDCxEPPoV3iyV2UMYqO7AdGVoiacCR1GDXMeqeaAVAMAPHuUHurJTZ7KeSDR
2czDQyPi9lCAx7pXGFSZoezTX8L2+uOgEfwS5ll5UIvUsXVhHQ76W60VwQVZVrBBVdORmQh1s2gT
JKei1YjULt90dJRbFq3WW5Zoh4FQdiAuclg5LqpbqoFImIwSNrZpUJGq63ADn1J+/fc7BTne3x5C
z/FosVI3NyhcUkHnpvl7naGW7gTcUzpHjaeJ4baoMjSLpQMnT8e4nxMLXksRXsTiTcNyx1g90qxT
/scUR/LNpApulcNjkKbvCituGfF4aJwi3kZB2tzQCS+b4NnfiliX1NXBAeM997/N1H3J2rV/Ffqz
XLRnlZtuvJndmtJ0qRddH+od5JS3wErBDYxy+J6BIlwQVcgZR4RuuMrGtPCPpqjJsqDDW8NhKxeE
uboSSFbz2cB6vy/dxyqYb8PCmg10lrRRmQcPrldah6Kg3Bz1KAvpmWE5XeAe8fKiYQW+LJqqeJLp
ZyD802KO+X1UegIJRDs/GqSrAuFpSZtJovQB6RQKKPngg6R5sJLRfrBNLL1gi+Ju/pTJtoWhllVP
0PzeJmc0Tk5RGUgKArSJjSuzVUvq8Z4Z0b0Cu2H6rptpm/gG3uwmq0uC5jP/kkfxRRnaE492JyNs
dIGZffGLngiUzrQfXJDsK80/6+ij1d4Co7OkBDq9qTNC3o6+O7BxzZvubS6acwiQ+9uoOSSSlihr
I6zJO3vGg7OEDzpmmlxw6S3CmOVctBXQOQ8VlmYjddOKKdvlJk/vJF+nCmOSTrbUtloA2qFsviGn
ZDuqa9Fj0JJGbM4aD0IU0fliuU29uu0vpakl2KYypMmpHTwXIiY0LXSBJaUVO1iKWsnC2YJz9Esb
ff/V1YdXLOk+uo4iZ0zQm3cfJ+48tKCCG23YSCnms2uM5bOwx5+25tdfbc8w4dCmxoM1B9+jObvq
rewvY5APl9SoRnqmwUGfh+GSxSmN3rS0eVU/0zV7V1jwKiIfVlRUfHJrm11Hwk3s273326f1vzyd
3vL0/RnI0arAm5bI0nSGa9f1/unfaKIwj6pOMwl8XvCDgZ4gYuzIR1ylMmxvduCscnI2i23WFiEi
CpJw22ikCgr0aJdkdJb6IE93BnqqVVRJvse2Si4uxn56g6t7zaobu+lWgJA4/n/CzqupcWXtwr9I
Vcrh1jlhDBgYuFHBBOXQytKv/x61Z2/mTH11zsVWKXgAe1ut7vdd61k2AISt7tTFA7pBSsKUl48O
wdewdGkNSlRBU/F7WrhJ65y1xV1J3JmsZbV0351qWlspDXNE9hc5GauoPK/crK9Rf1fqemzRxVoo
JYjbtoK9LGLCSW6Jk8imBWWvhyBx9O9FkHzt0MeqNnWREN4Xs5DwGocAsU6zXmJmVhsnz6uNKAvr
xQbajmIzd/ejHtkvc9zI/PjOycwmyNBoNOtAymSzIU4iex599weyMbQRtchY/aQNxFunI6fKpoKl
FCcbAvsa+n6zlQziJvbCdVP5c9oBnVZhGMieimKHPeunNsTmpsu8mRuFBwUESELLubIZNv7ZFKkZ
oWxtAJL9e07uNdp4XzPRWxm6g+fYpTYml1K64vnbnjrCMif2YmVPavMqDPdFxjH5SFqNiOjMoHe0
HV7dBUVt50c8hWJRcx88pVkNIs5hcU/m9jejJV6iH6JP5AZUQ2rTOxUuhU/b6+yjVMHXMJhVhs1F
PwAxqzUy02VDua5N+yAP5fInqE0dTthkIw5uf6Km83+mybNmdc2PNiSLXDTNW+8TXuvOmYty4897
uQnj1xmhbbO0VRfVSF1YY13ySL5M8shCd1mWVXyRp1gYEklq1SJZozr+oNc5vFAa+4UJIv2V2sss
6c1fdPXfJ+K2dognjVvDN5p7Uwm0kcyqxz3QqF0OeS6EpsS7120XFkNY7smJCddViidFvqFIIf1P
B7y7km/XTSbxP7SQmvlXGZ8b2HB0jzkY7w0+wd8zMTFYTYO7y8FgO9rbQiqTRwVDr0X+EDzNeJfb
bYTQOra7hIWWQ965YlBiprN17SXGyzOGn7FqRjs90AL0C0K9oh67JvTgfMbSsYZ/3Dn1cKMsyipx
JDTSWpLovUqZ734Vjp3Qt87zPwrnrJlb46lzy3KfJKRpiEIlDhep/7GZlxUxfc3NGNbTusrU70UX
ONRkQPdgvQzWriyy2alfro2BxXxVFs6lsn3nkqJ5I5f4Is/YxIZdtFG8gt/1Dl+n4kh9HTN7WAY5
D+KMSWd5vt0blX4ySnGo+xzDQVKgdv6H/in3EKZsbu2tGLmQfFAHPP/vK+pQDlEAqqN/3urcwgrf
/oQdovxsdb8A+W5jDrADwivmL745i2UZ8enQGmr/RIxssOd2g+NVl8HSwFi9aiz6ZaKyH/SoTb6F
KauIqlI+Rvw9yJapxg3TLyVgCJl3Rs6ArG/O2eiMBM/rhLWS2ZjVWolWCgxmUqRidevTqnZ7/5UD
l0KmJUq3Z3b0TzScNeUPEf69h67IqiV6qfZc6Vp4zm0dOxlj1Kd/NifxmGteeypnbgz4CjLdalZu
Vtjz7mIDAL0jqEZpH7d+azsl0c7O8PpJWDIWfuCQEq4QUHFYV/HRHBleh6nrz4WdZgsZrWc3RLX9
r6fbf94cc73CYcWkW3RXXdaCfys31CqqGhi+MFgivt6ZBuzc9gP8Va4B+2Ygo5M65zFoyudErUdo
Xjj26XdhAcsGXN6tUh97odM9nvfKSScHJwejKy8A7h69pRWPq1vOTFdnn1kC57m8yiimYKChCLLb
30ZWotyRBtiuWCFrbz00RpFW/UL4gf8QjT1+aK+OHn1AmFAfSYRIOn0/+a1xCK3s9548N8zn4vlc
MACOMBJmfLYAYV64wlqR6FnxnW9ee4De74iNT/t28JPvZW4lq7YKcCMxRhDfqcerdg6Lffzrsto1
OGKw5CwIAiSbyXfrfexFsDTJM1wTgthfUw3BnJaL6lMUxjZsogvp0uNb61hbjJ3mhx0jZHNtw3vM
oKdt6nSwdtTC19qMFgcP0q7yLKw38lBuSs3b1vH4u+mZ2Jp7kropcjQjBMgrjKOQa7O4O4whLAbT
+X3zJZSN1kVtloQ5vhteGR6ViJKzEX/H1N//jEztZ4tN4XUY7NkeEc7IlXiOVWLO2uu1uqsVlXno
XNDBXhcS0t2VuA6BiFu18QM7nnOPHOOXDLmtagK0+XotoqhHBVx0HVMAGhl5b3R7xQSrmOsRM3sL
kp5L4NGT7SnfJHlQzZiKwKzxLoNtdjt7ns6C+L2TNWIJxZAWedctFIBY3p08kueLco9AKF1hQ6MW
FtDLP2o1pI25UMYKqrnH6riYk1hRTfaULOY1hxoy8AKQdtaKlU47PxUPjS+MVx0GxN5wc3UlD92A
nFXCkrcVgheUF3Tn12obdfhqsGzIPy3GGrNu5rCKuHHQglnhsE8PBZnGS5lKQ3tgVVI1v1aeDwu/
dcN13/v2Ipixr3KTzhRYa+jt/3FPm/8pxuKW1jQUe66BGkYzTBaO/7mcpPFaaFqnDBvqKMou893k
kGWs+hiScKfav1ylBiyfkX6UR5/alKvPGOuzDazX8VDXa1lwo6yxGzo9vJc1uLQWv6apz/xFYucP
1cxcxkCSPbjk3NtzJ9hQTJLRYvtsRKBB3ZgWjFwYUc/SL4U5DtCoKv3ieF59aVQI1zMeGvgeqtYc
a7gBK5hQWLobdEqO/i0Qu6XqLe3ZDkhbW7m/7aeesfnvY6CcwH9N8Pm8bNc1DZVaLeny/AmzuuiP
Nr/T1p4g817fqjbLWVNH/1r69WfStred+Yw6u4x6IQYekb+v4zN/HSobspFM/WvapMN8QKTlTUFC
1Iuzio3aWzRp//PW6NfSZ5028vMYDi80kezuURuHqyxYJzaxvqZVm9v//u6oOf/n+oWKgmF5qqZr
6FI8V7X+sqWVuc3MOEvCXWALHSKqHtwPlfcs20X/HlFaM8jmIrpWj4Z1b8bQDZzU3AvPHK9jceki
EAAVHfg7+UqRxeGiqcF9d17G3ad0+g+nGO273IKjaFJyX2oeIg9Mh0rtzEULICXQXnaoC0iXwJz9
Oy/MyIGmU72tVmFgK49yL0Gyedvja0IhLFV3aO63LCMf7CT6Hs0wQUkUVPOSdDjFIe+3LHesNXGl
l/k74ggCx+QiwS7fay1vzlSU9WfBkQVydpNzK68UZ2RWpQbeCx2MqzlP34feO6amhW6SfBy4aPO3
kjkTnCQ1faC8Xu76vstW8BN4PJDZDcln7lM3Yx8DBNOIepzbT/mEnseIe0YaYmhJUZj/3s4liyKK
n91Zlsga2VjesE8KXezeisg/EwIKSa21/qYIW7Ln5k2Nsu1FdepNho69glLFEjcz6crjQP+a4Sc4
CBY5Gq1bOzcdpBnFXstlTIzPYIHn5Hsi0mxbj2qDsLxGY8U6UL/3VNBfA0XJZBThM5x9oGv5JHa9
U4ZrvYWpvsgNy8cuBqXCNIP4wDqNxQ7NxR2IgWKFZq1atJ2pnpHeVlfLVLdQTOOnujN5/7j5z7Ik
J9vIPEuPCGRRqbbYMHkGHZjfefvbnj8km3FwjzQByX5pxxHoWC/edODOfpxPz4ah5qdSxXXCRybe
qkRZW1GYbZrUZYQOBqxds1rEKLzm91cLvh5/Au2P/ilM1b0/dVRa80RbhkXUXTJoADu7KPwdt+eF
R0WxR8vkb+ifZmel97xNQO5jbzp8BP/9jtRd9a+CH1Mthpq5ReSp/GfIksMfI45BMFkAQNG+I/EP
E1hMVKIblXSBqvLQzRt5+LWR59yIstCY9dWSnHIlwaVUFgctDxxE84b950mzheI7seXWmnf/eL08
lhtRWPet1Y8b+XO+zuM+zg9TPBQYsuffIK9MVf3Pb7z9sLy1Y+ja2ULXWSkIys+3TROF4hCAeksX
8mQ3H8uT8nAqekwMCHrRkOSkZE/5If13b0DMvtRFU0IS/eeqfAnDEb/969V//eO/DuXr5LmvHxOQ
JMCXv6RUbIsD8SO/N4MFMZW8rGgtsJDOQIrsMHWVkyzkLnwmFiqpIvLDbfePFzRKbG5VP962SCH4
rOYXWVh4pnUyv61Je/XKZJ/Z+onyLlljofuTrwNt9g5oCg483F17s0rvraia1Thk+8U2vkJ8EaNr
DkBCx20G9NCKrpZbrgrS0TOiURd13KK4CKITk8efmIt2Ue6Z1GXcUybatWn7x7pxsw05fyXqDFHj
uelJ9K0bdMXj1XcSCsywcIyGkPHByU9Vb6476IyY0YutyCFxOfSwk7GwFu4EwRYreFIAcaQ/npbT
izuUBgJ3OBUlHb8ibV69UCHXCPnkWhf6ihCD0zDDoejEhJuiik+1Nh5T5xOHUbTByrcmOPozb/L3
CofVIk6pMnWMN5N3wOv3UHsdda8AJRruDpVMWjEE72UQRmvq/AtP7ZKF33XaAvzfNcs1mD9HE3T8
aqx8YJN779W2KrEKfUGYSLf3PWObuUvsi1Rtip+Opx8ih8ob90XU6Ne+jkHphNcKqtmCMlW+6npq
IIV2KtOYFpWhH2NtqUTKTzPIlgY50KsuC5/z9EGnGRZaO/wFpzZ7SsyiOlAWeqpDGMN9wPJxsn7a
YnwsUvegtcHFxLbmqCEpj1q/IMZyK2wqqybtwUYlu9CvzjUfK1kF0D+tZRzaSHHqft+nBka22Xsn
YLia3aMZQuIqpuk9QqJQvrWROOWBuvQqCjk+BoWYJLXMr94bTAYrNcPM16JkqjSxbEi1AcfPLJ5e
5MrU6l0lFOfUedY5qbwL9yWxHp1DWnkOgS4uSW7qu4Gyq4Z2MT7rH3CTzjRyLu2Ai5yUKczb6adJ
CjqkAIdYLBWiB5hrtz3ZbYj1CG/SQu3F94k2ImWVRwrxT26ImtfwHoagG3hyXCHg/DBL7d6sPvTE
2yXJUa1KbG2N/eKC7clzsW/N3lmmmK0Wk669OIW6yiD9bjKjfDH74rObIOfQQV/6gfWU2deoRwej
CBKAumJjdG2EngodfgR+PjSwJVV1NpAkFO2prF/pxv3M+qvF19rxhze71vW1GIOnyhoe45y1utDf
8li5KA01wF59M0kFWhiNztM9TMaVTxnfzQqxgMtISy4qlnWuY1xztJXhmW9FbuCIyYzViFE7NexD
5o35SpTROSz9rZ41b0U0dgu4kWTxrApc1kyovJ+5Uv0woXOs62wkjHqkK7PLwZI5ZQCzpc/yEh2v
XxzcYNopgzJuYSiJQ2W65WEshyJdfB17XfQwFgSZybFJbuTYKMcnufd1QY6X8pBanDZrE8k+mIdE
OS4GGhl7t3FQnpQbORZqdsPzVx7/sUum99LPVGMX2d44mgv+ivwgN6RT2XyVU2cJ585DkqRl+QF2
Ept5T77m78N/X3K7+u/rsttPIIMNfIafgfRnCP56I3nW8wu+3uLtufB1ktITiAp5HX0n70J+LvL4
62NqgC0tsiEgPyRS+QyM+be7kZ/dnhVy7+ucPHT4E5BY/fsaefn2r79e3ubWp4n6a13WTMSOOJqK
Q2/Z6u9d+RDG8B7muwhlDVRFfWeBvrw9LVkud365xCvvM/yT26TAll6Qh1Icwo7yBmMiP04eB03y
GoqJSZ5nQWSpjb0JfM980OizI5lCvaj75riS+tqkKJzf/Qh8xrRTtH3riokGA+HlbQBrycsiRrox
YPirGpKeJ8Z0ZgLDZirrCe/M2NHBVswnX/TaozfOAV3WkzyTh5nBaELOpDxni3fVLaqzBa0GZ/10
J0uAspQY6cQxYG9s1zJZB9LbulNrZ0+1msaXa7n2ViFuCxMsqJMuCCZE/ml6MMwi38uVadQIBznv
KPZyaZp1OL/Qkz3Z1uiQrhfAV5jXBs0xiprhOaWp+hwMS1KEcjHwVX4GvU6BliU2ddjUP/oT+Qwy
oEdu5DlPK1DxzR+XMGoGnLmfKnXKUtAa2LV5CvrXlC8yvZZ8J8og22eZ3T2lFjmSXmvMKbcRoRBu
pB1FODnnITbSO3OMf5mKjmuWwJkHHg8YllVCOvmUkg+ejg7tyU/FiWtatMOItJGkSIjTCxsF7MLI
E++atbV6Lk3vSR6pShY9zX1XeXTboMnsO8V7UJ3eu7pJ/FHotX2KMQVYo3VNPRfUQe2qe9xp1rUJ
MtwcvlJuCFOxrgj4jF2PkmEpDxU3105hm7POMfUN0p4MIoDRPFhBvDEplGEQx1aKnNN8lD/Ndqs3
zdetO/mrYKT+qMhoWKH0ebhFKZWzyz+fNwWpeGsK3cGGufp7MNTWx7wzpY5FbF79TgCL/TGxg7Zs
eMvHeBFnBr1CUs3uBWnmZ1SfkIJnuY85r+LkhXq+YM4iE2pJje3MLEvfplkH56Cd4e+D2bLWKzrk
TGpzKeJLT13yJQKdd9En7UVyt7sxN/ajqsQrzBGLdiKUeXAM4+K4w7RuE6RuX9ztTi+dQ2T7L/IV
LbZbRQuKayG6s6ZFygPTDQdhRHNApZ0/RgKCPeCxM3JH/UCO4um37plTTu6Ouz5kBkGW1TuWuOGV
KDwBfRPiNYgDdYfHrtg7POGJoGtPIk1idJMqdlbdnE7u3PpP7dx7yuavqiks5573dvU8om1WTajZ
i8nh/9rcuT7blshURpM05C/B5BO4pn079DorPPcUWC14xneh3yproWXmKmwbNcUMrb2adTujKz1l
27MwuxR5Rjct6aqPyYiYjxZm8EAhVD1hkvDJLuFCqUXHrEVB6ph5vquwWiPE10g4sayrrrSktqJ3
WwDws654qPi+Z5TE+9q65uSJXceNvFJnXr7vxqJdWgS/aExJz01it9fSI0SsV5xkb09Zd/ViVtdD
iN17HES4AwkUrPQZV/gnqdCL9q7BA3o+TzgiQLbcfsAhY98N2EaXslhT+CJeMBOinz5V9p1tGGRb
Otx6N2PK4OKOm8lZ7eQl+x73NM2OYdh4SZ5sBsZmysxsWrBIlSOo7lak332dr2OiLKcANH5Vudij
UJc6YH9LIoHodZwAhL1DbW12SMspQbhKo4ERfJU0dRPrV1277VPnEUHee7Z61w3d9Fhb3pWkRVjJ
9uitKmsMDmoYjq9tZC4YPp23Rq2bLd9HcHQB0GjqdAuSFMsn3VUwjhd5t3crxzzcNP1AslPYoORi
r8zAovvsgNxpCASn1iJu0eByz1DbP89ZaZ+tb7jIudCxMtB+HLOmG2+ET6Rhd42dTPcgHTc3PVfi
Q4QqKrCasx9rFagRIav44jd/7YGep3+blZRhKOWt2lAdLnIzWmVz5xrTpgHwd+lIktr1kW0wo8z4
5PQ2v0YwvtdV45skvcEF50Gs7ibXUM5ZWlirkbVGQWjpnq5Vd3UrlAY15LmNPMQflFDjcptl3mp8
uxJVXdzstZR8QRTOn6sVu2+tm9oPZW2Ls+jc3593CJtiman+eJcZkf7ohzVzV14f20i1KNzAEQut
E05sGK1RWm9C4kueTMKfFhbQk6Ph5dV6olwyNqoLIC6i89rq2AWGSLzZgd4uoXV1e5RwT/oYZRuc
ANG3vOrFoifu8GyTz/TSsMZBhRd9M0B4HLGK0bBqS/GoKNPHMKWPmgbb3PP1u56K0Lep05WVTe1n
Smpm8XENFbnz8u+mXffbag7Hk2YxeRhZxS95Sm4mxLm7mysprpHg84cSM2cfFKjkD9F8YIxNf7Jw
4shLXsTQGHruuFVznHKJrX8v3Wg4FYVtPfXJqlQz8QQQkYOfMRT7OdXFO8nILkyYK70PxNVMGiR0
SXGHF7V4NDLbFJ+u25b7YGzPtm0avzwoVKj0h+8KK63FiAaMdWDx2SjU8ggBZoXd/wRrjJxbFO11
tChPWbnpHMleY5FrTMu0d4R1sLLkvlfici+yl9/iuj6EJEw0BrgCjUTp0GRtFFv5CBm4SO61Ak99
1V370Snf3Egx1iSDjjunL8Vb4lV4GEpBS6afFW+scUP9B1ya5OIWorxU7kVW/W7w9UlXbAR5ltr+
THxwssEU2Qsla6sHCfILWuOzhQKxkjA9VUQKAj2zOLRzv6OawoMD7CWhHHfoZxCxFLMPxhTdx9rC
yoZ07VhWAvXc6a7EX+mr2iGTOMSJeo2SAVn7hLZSXu0rKo8gh5k7QSJaKu5QfDQVmddzSdXGOYUr
fSC1YTAMLEZ2jTlnTO6DHHKto7gbe2b0dmnbrPi+5XtEVOUrILIPsNjDfZK0Kqg+7y3Ww4NphNWd
LPxK1cp8CltjhZ+ayLabhtJQPIQZVAhOX9SusKa8own3A139ZujJQMzMywQM5GLOe3qfkyIYT4ev
88Lw2hW6AG8J7LBXnsiJf5B6NyWIyP3QpzdHdKjeZ3qoDxV8H3fYSMZU9T/H4lczWc43puW0mOac
hYH7Cu2ttZKHSCz3uhnmfyCHMp4SiyEex/XYVzNZDM0E9Qx9OzQUL+T3euyp/GS2bZ1kFF3GM3dU
q/Sqo7XZlAJwdJoRHsy6wDjByyfnJwwrCpgUN2Inahc68gRLL7UT7NX8WqYdIPQC0nTde0iXNcCc
Cmo9rOEN6l0leyUKBAEuiM5HtaNMW0BGXEOXT1+UStlLk6I1TcFstqVF28Mjy3TjBOSTmE1pRi5K
4kGCJEV0rqHvjDN/ZBKnQwuZ96b53Nde0NfT+9frKHFQfox3f72gsHv4GUN+8HCnHGsHo5OuZtUq
dhrnLpw3cg9BlHNXKO80+NUjwV0IZlXDY3U+p2/yf5mPsSy6XTSMHxVlpTspugB1GKxFN6gbeTgY
dNzttBV7K+7Ne7lhvPlQaSL9cUqjcHfvihWlfpR+A8/bAG/h1qfZQpxBnUE7oaOLwrh5nLEWsRLs
Q0/xlnUACxjYt9iNhJacbdiJaxuQ7pOIgnAZ+b39JrThKrxA/eXpz62n3uOnSx46YkAvhaIRDczy
5d8jw2qMZ6QnziYwKSTQ6l+oMiLVdxx8g7E2bmSyS+Jp0cN8Va6K5EoJEt/vV8hz8hV5zfpcwXvt
gPLZyzVDqQYnnTXwRa4ZdAOT6VA2wUleTCLu+UmBMCqvzvlpG4EOZM2StN7mfa16FD+n5j2wx/4U
VKrGBE9TXuqysrelaZZreZileQUvA06JWjbunUUSK/TIcIfPJX8TOORQrvbtqfDhianeLJnsPO/d
rFwUzpHLUoiHNcK8AUZGUzx6WUaZWUHtwwRHe2p7nQV57Uc/EBHsyO0hpcRnKlBEoDz4u4xH7jRl
ncBEutN7R9+TrqXvYipGZ84V67Y0eT9RTIS8kyt3TiKIC2qn/ah1eredw6FXABSUpbzapL/wERW8
hXE8Czcfz5aPTAg4F7qXNBLU+1pvoEvkVRvuTRYhDb5/hv/N1JHQheLl98YwglIscpwcx0ZY95Ga
5cfAC10Yff3pZkiUh3nSnCaDYE8RaMua2fMSJgl+M7PRnbvbrpKeEX0t2ipqTlUjwgH8FQ9HuWGy
Q/TyBITWaaGQR12wJEwNQfys2qa0pa2tKQnXUrZtNKq9tCsmMdVUmQ9druGXAhUQZIb5MJLeFGsf
aChXTZE4R5nrIn2iTe20G5rJjwoT7fsOUfyzasaPWW2P9xNlw7OZ+C+9qjzI61IaO/Bqb351HCog
zFrrait3tamoL6YyTWcWpikTswnjn9lZaxY5r21BrJGkwiHcsPqVpnfa4RYKqDf5fZrWa3W+Icv5
hiwGEPU4GWi8zOd8z8bolzaPber/yMzWuavstCQjeohWg3SfqcJ4uek/IyWAF2lCwSOfdPSBJhRx
TOaFshO+pz5ompI+tcD2LXwkrxGYzQPknbdg0p8VjXpFwYqU8gG+l4SW+/y3yL8ACSp5oWVzsXMN
XnLR/NQ9X1kbtl3djE8Z2Y23w7B6T9QyfwDhPT4E9VH+e7kRohfLSir33Ix0ZhldERSDsW1cWE/S
KCBpDTndtH1YF98KK2jue24pHlITHotFkQ4aFFKnf1AsAT+GSSCuhWotTyFZ1a410DCagnlLvR/w
KBB+ZVv1RICmMPgcTHyqt05JAsH8lq3HSmRAoUf3ri0KoiAZMj9EDok1yOIfLsKzRVtbxS7IIn2T
F6zIrRHXsoxQkMBXuxoviOFuNrwvQx6C0G6du4K6rEDnEaTJj//YoSCQ3s70mbsB49bt0KEqNJcM
MFzz8MnqSlkC+VB2MdEepyIXv+z5hpWbVoWAaBOiocr7VZ5rDHc8lxWwO61Q7jXHjNftvKawe20k
sdRojvDsHm6nuiTfo0nH/XzTmBG2INe3HQw33TyG7pR8A78uEYJNCHSVBT8Z8sw/N2Q4iO0QYeWy
J/DTQ1warxk9pba3cNCEYo6HVqwdAKVuXQyRvcxJM7LoN3jRRveggcTUnfEFE4/gOmb0aQK+Ktw+
eDP0kVg5qWAm7mBXEjuy1CvQx2pSuXt5KADNn/FCvUhz5ZS51dppoJoUYJ+QyXhMLOdzrmbctUby
YLrFURoEblikthLEJsQ6raf4iMyNIt7s+sTdgxVRdXCBqvEQbjxN/x7pcwxn0g7jXgrmPNuzzw6C
FXvOWZOnUKXwAA0J44wt3PmJY6tHmWc0lOOnq1j97SgpmgLMX6qtbh1qpLoHvYSnnNsJqrmk6g4S
XOOzuj6GyNBJZMwvv4ucg2B6r8VwsYRLLPg0ux/njfTbURu4FC65rzWynxsSA5IGoXq5V6xErbT7
KOlRggTB2wzavIcwhkw2wcsfGzuEtgAH55ElbMVPhLH5UR51aRYjS4o2ymM3p41WeqOv0jHsjmYV
x48dOqOFvFDUCaGXZWdeiPHpWG411foLKPfFl/MmgwUqq/KN4ZTi2FrVDsdd+Qa8fRnOXoIRDddK
95TuFOEVOtfYtvhQaCTYdEtM2G63va9zfdmQKTPaODad8NExbChUE9HAvtokR703im3dBMoFLaWD
+jGbDqUK89d0lGXREtOhO7FPoGMS7rXKix7C1NxhnU1QHMfOxS4m5U4n1onbFkJmVszcd6JGXBP5
tazA3VLS1Yywos7Kld1kipOp+tq3KIkc5sYZubNUnameKsoa436yybwIbHLn8KS0ou4nMV08iTHA
4hNYTaDejpHQfm++DoXTdgeeHMqIlgETq2lChdeS+LvcISDqjx3hpVey13da00b3vr6QUoYcHzl3
XeBebxUfo/VwdFMB2PRdosIQsrL9bw4QNJEzBboeciBeI9hZ5bmZgXYFdXLaSJhQs+pe+tCIUlLQ
JPcv0OqHpT5LVso+IIJQ0dvbQyCfD0MsvRs7vXMs6keaUZ0Haaprgh2JC/67ayvTYqKyhRbDuQSK
ne8S3cr3elB0963iEu1QpxEL8iRfBwqZbONcQpV7SmAObyxJc/yi7OUzon+uIS3hR0Q7aBrqcbTw
UjLejt/sttSXxdSLY+MOaHoeMvSTj1432mspEYrCslwg09ROiqkmd5XP8lEl1bvVRFogGyLbpDBK
iKmCiPKwjiwaHNNTq1b3FCspJ2pWTz+7iJh+xa7yEOhL+cqknb+QunafRaWxv1lCb7dnBpU1bPHv
SGavoWgwi0BneqTLHqWfRHpIbqaSm7+kUZp1qrC0kuYTebkMnKuFvGUvdYZS6QfkpJvKeyUtYW0q
vrNPFH9Fs9D+EQikkuE0Uals4anAL7/F9hCa6m3SnkWTDAAjxcPb9LjY15XZLbOIpxHAYugBzqwe
Sn3gX7rJgtlj9kuY5Y+ixa4EKT/cKz0YW3i546WpuVUnIgHXltIOa/kojDXoJ+jvgzvNsiiPzIEE
rWUu0JXHH0RjYoIbmuBeBVN9QND+zixKX9ZqmJ770fU3/99ekep/Xi0+QhMZkq83eAsG0UeHkJ4s
yxQC49CaIf+Zmjs9S52zXBTSw3xWjdl9FVXcrVFfrCON3uXUpvp9E7kRUTgAM3lea5ciaD/dSn8M
nCh5dktginIvx1O+LGlx301dcyelU70T8fFl47SUy35ZAJDndIUWVPRdzHJEoQG0Iuca8nJGhJQW
Q2GYPLveToRCkiUSpBfqAO2yFsxKmokcNeH4lJGUZTdXkkwFTeqQDt7vAt5OPu6kOLtiIbhzmxKj
yvwcLE3R3d2oFqCDfcyQ0S9+47DtZ3qIq2vlTi0NDQ0sCUNmhJ/PrGp140YMmLfYIRXdw+j3h6xR
8zv526tqhPpi4MHO5xpXSu7QqWxsekH8VXIT4o5h9Gv3QmmUUyNce4fdIF/zbRbf7FvCtRk/YRlK
TpKVR62j3lkBpOoUkslexS20JVvdfhIqkImuh7Hojlm1azvVh/wQ+ydmvd0LpJKF2lI687Nn4mns
+0ThX8MFybZDaNpPtCFWXWlc3Siwf0xYoFgI5p84G8dlloYpVplJXygFz8m8MMSr3CPVoHrtO8ZL
vNr6kkcN2MT5Oevxb88dvBpXutk1kmPubip4vk0u3PWsWaWgET9NvtSx76ELB1638SEwbLSRCHXJ
tRFNaMNaMh6NnE7HILCXKLrifBvnW5JQErCAxnc3EsEzAA9n44pE2ROGll9aRy+XLeys7w6hHOVo
bgwDeBn9on4RamnzTe71erVJmjE/y6mOlUTupqFStBynhJgLOx4XDj8S/VaaUPWDpkL+WHhUk+lR
bR3CYcy0xexnY4f0lL1F5NDGtGC4jC7QY8nws+fDUMTEkiO4UFwEelTfqrcW/MwMTSDqyNoQ+BLs
5GnN+n9P9+3FpWj0kKvFtUur6BHYf0N9Kl3yGEFBYFNUssmkGnD9PXikmFE6Uy1sPq3yUmmmQmBu
Em7lYZkz6wKP3x1JTth1JFJdWp9kR/p79o8UBUaCOOzDTC13SS06ue9c0aDk641NDILu+vVaPSPa
aIqKDy/VaTZTqz0S+Bg+5ZZfE03f6yuA/ShFI5o+XhaK7ZSWYNQinnHo0rpl1zgEpM3ekHCMB/JQ
wAnQ/7DDqD6JW2dkGqN9lXdnOXEMTR3zhhaGi6kWHfEig6jWQ2bSRzEkwsMbWTX2jlceFVOhSNti
6PB6tzsGI89MgQ7nIB/ElVERg56itxiCmLmrYr8nlngsFNd7BvRabrEmOLtUD0r6abQ/BxzUq4y4
ZvxiWnuhtLGQk9jbTBbYyb6NBcX22RxiWRaYpyRQN+H/EXZey40j2Rb9IkTAm1d6T3lKekGUEzyQ
8Obr70Kybtd0z8TMCxuApC6JBNKcs/fakjqJjCsjNJsaUDIawUeICZqCxPAselRBnQPl1sFz/JHm
uli1bPAOHmkn7w7oASs95C1bIDXT+ydgHkvFVnLyR9noasmoPk5zQ9fUm4ApcHJO9dzB7WKQED6l
4aVTxF/yvZUv8q22wPl6o4q1Re4pCNP+LA1dYfmgH8YkI73oz6yVxKRr2GGFZHVSyTetuxeKyyDV
1Qxpz3wazd3hSHe/5FkwkGY/mMMFrARsa8121venvjTK8qBn9Wc8ZNNqzNBE4SXEJjz7mPwl1Ebz
wZodTPKlsa1X4dik9Px1KWumY2KBfjHU5GfFuF4Q+51PNbxT5MrrZgjYLkVhuPIyizAKRNdo11KX
LpEx97XnbY1iZ6Qv1u0H4YsUGdOpP8tNYu36wQI4QHfGuGC8stz7/dU/3ye/pU5Ff/8W+YXA9opF
YgD3dA3qMm7XDhu5dunjIXnMEULIs0JM5Mej586ONNCGbWzdhqJp6Kbjwp/GuPoiUOZhFLS8Y1Gw
NXcq9dZgkV1O2mA/j0NqrcJc1A9uHssogeKcRpG5w8mR/Z7GhkZN1sVcYlkJZzzXlt0dBgf3imGX
7Yk2ILn2uIpXcq1JFCOiZ9KgG9XKnslIXsrVC3G7+bOeQDCuLRaXPav3Jm/IMQkdfS0xC9SZjd/5
M/3kP5plgp1wro7ojmUfvBLrofw/OTAv7qe+pjTPpDQtvb8uyR+Q3/Hn54MwZ3j1sGV6OSBLOvzZ
lvvlNS6ygk7JfE2323YL2xeCMMGoT6y5X6XhuaSFv+6bSt8pqSfYoqHcGsjls5r2G0QnWLDAJJ8D
H7NlY/YkHVaO8QxfD7GPndg/RFcdazMI34mjN9cDXOGj0uOKtt1+a+tQ4YgktxfS6OGqLSYe7Cwh
5sx1hFV3c48PZXpqF1JYI6UhgQ/MvumMj6IfamIt+oP8zco6TknoS/xDoWvNLVJYfM+/MTHsGR3K
uNulikOAQLq4VxTiAwKt7jkw1Oqxa8xHvzGNG4I9/Jy9PW9+coBvmIh/lzlaAkdTZqN75mIwn+Kx
3xbUZNbW7NxoCtrWSegd5Jl8ITG1XYJILX6XLzC/dQs31cTNscY5Wc9YpfrEBA14/4w8/JeMUDKS
0KAP7f5SiV48Wsb4XZYy/2NRU37FCkl1J2+aN31uNvOIG/ML0CIWfo0J3ng++2ssYHOzsltNACFk
eFAJr12WU4Lyr4/dbRQAw/Yc9B0ltzb03rp/j2JwnMMXEbvKm1EO3cEsEhLp5tNSycSmNV19I09Z
sIkl0g1rh5abKHHwyQou2pNU84Q2gZ3YembfbUvlMBEvUKmGkz/p9ZOmV9rZqbZF46EAIszhUA2V
9aykpb5Leq8h7Cn0TyjJ3ySjMzEj4AVJYO9CK2YcwnI3Il8UeH/dYIS+Ph79Oq2O0ustX8wZ7pH5
/b9cN3XlbKB9R+CFRKMAr7gDIv0mz6RCg65C+v8CjmZLFYG0xlnYIb8jKl1z1Tp0TkqP5BsIjfUy
ygwyrDyAPSe7Vg9R5xkPSj4aD01L+kdimF+pgwO90NriFYlpu/SYhO5H8loT13v0oQJxZEldaEAJ
MPH3HWyTgnpQp+O6s1ztxXbR5icktP3QtWTpQPf+ah3j6ghl+EAlSCRv4vQEbWGOiE1luKDyQtmX
6eLDFp23jHqrOmpqb73Vo7cwN/dgbDMBM+qQo333KBiuSqgjTCSvm8JVWrJMZKwYL22kCvxyo39M
omI6yGvyBdJ6dfGx8MIQ2hg5FfBUs3G0JCzyLn4Tr0YSMB/CIB+XbhAOB2M0f4ywb6EdNemBrqex
DggX+AYtLeYjXUQYn7dMnRbjhwEuIJtU6yjP26bPNoFC6IRg43DJErLNyRMjT6AIpq08/fOFCI/8
gg/iB97fcWmnY/7wh8ghWpTIOiuyVATI8UBjF7NDtxpacRSaAemeZMveCNpTD+BMnnkN02Aat+Xd
cQqbam9GHu1UeR8qlkI5GDOvQljTcohyuI5/tpjyyG1z6l46DEZ5GiI0b5TMP1SIK/xJq0mdqOrr
vbrct9Mqgm4GK0HJll5SRt9pf5zyxMnfKOkRthf39daCGgtBP0iHxybsdhVCROYejWqf4TXlLmsG
/5Jiv7i/1FmSzkFZxeJeV6k7Y1OHUffU02hZ/aejovRThEODtqOZCgXYg/u1bcr8lULFXOeOQrQz
D4HnouXhIDaairBc9aEeAhq/ge3sR1OJn9Khv4V6i9RiPnNypCXRRNVkPhsc/ZfXduMmikrzBDNV
JfyEDufoOJ8wE8STQXjxqaJtgZ6fest9j15mjr/RZOaSJxTnUAHEkCtboCV7r0mH5wSt+MYAu7Bz
CLO+YctaykyZbL6uzdd79aylFpz7+V0HwlSvRDtaK1nPD20qwr87H6Vd7uWbSMjB9wqyyO/3Wb67
Tecb61ytmiVNgq/A1fVrH1sxKXus7eWEbPBx3U/L2PbXGFf0rUYVDt+en95TP+VpOpC4aHmjsRSY
u97NvqOQVbFwyRGppWhmoWYrzkM9xzuU9F6+da3x02LqesJLapCMypsjf8DS5l189JqRH5JWFUHj
XlnuE2qGryIcrhWJJN8cDwjRSATxRdB2JadmUpj9aXFHTke8RQ/oP7ONn/OBYpb3g3G+0pvROVeF
+XPkQAks6znxko+wJTNZg3R4tKT2IAnPKEWdxwnIx0s89isalMWt9H1Y/uBzFjJjWM8yKqGCXof8
oSgcGta3XQbOaui2LR/r3k7NcN+4pjiXWlNSGMQ+a2dNuiJez37tcraOSGD8zwJ85ZgRX9+wOxEo
jDCRKTdPEKJTmR6UuGAYH1p1JAwv67rvSVVdvVh3XwcFCLRZltY2RfVuqVP9alnqFeJX8ah3avaa
gIfsKOjcggqHsu0m+f20iy//3dH0745TG2qR68K5QhbLQusfDkqAfRA0fIOQXdAgzJ9ty7A/Iska
puhHsDbGKsNjnaOZHBL49RRizr5al8sRoB0rM71RjLNsJIYNjoAxHHe2gGuAtX+2X+Vud8rLUV0p
gSGe5BHhRgiVevy68ihXm293Lp1TtRaKYlwU2dQBCzfiXyG965WKq/XRSEmE0YS5Sq0e6nCexO+Z
jZgq73wYxo7yUOis8kMRvddj4G0jXKPrVtWj94jyE/0tN/4fbAp3hoD9zXrqqPDBNMPWdc8GYf8P
/FqjjFFMfmm0vXdm8nCOhub9e4U6dYy9cnwQltVSioEtO1TZlYBa7xFQHl7lLFwyzbfrxur7cziH
UMujyuvJxFUHIj7b91E1q5eu5q9yg3eFuWebxYq1DNgRoB4ngAxF9rs6kUWQTVZxUeosPRl6fyaZ
ZFXPxYeEveh6HzpsbaXOAOATTNeufpbRGGocHluizEE0WeQwsc8hT6konwI8mdAnzelHzWiex+mc
+pd3K1cUzf3/21FaQqacgNdo5mq1T9DlaHmPBT3kxqqjFzvB+FQ65Y82rEjvkc00fA8oiFjBbxUR
KGvp1BZmYlNa6HWC1SNUk0lS7h2vzjexHoGRnRHdUarpa9+uimWuOc0B5QjhlWwlXhTCXJ7gCC/C
mbwRBsRG/ffnwv03GKQDN9y1TcuABKnr2j8YcAD2VfZ8QbKNtLo8Zfk4nBzbGe5HeRZXh9EyV38u
kbuNjSnGbURfqTrDS6mX8nOYzOArdQ37avs/kR3lD1ZrBDsiq+gHzqcoWzvU79032yycs58H9hnk
ujc652Z+kVcnN68IiWAG7efCCvZvz06uUngvOVuW/ahEwtrXgWgOo+0ZKlIVDhHMaBgJfWwtqn5K
J/i0BclTfTp5P/0Ei+WYpuNL6EQGmSx5dyi9XLl4YJeXrULlJArMdaPH3k+CCX86Otp8ElGmVepq
AN65Ubd1nj4BrrOPlBjsY2UywC1gPVMGDmd0d4I6DlfzrMOk/Cr360RaDfdravMQCrX+lgu25kXv
hu/oOclWwwrxjJBIrLXcC65RwXYiw6l6DIGFH6ax8P6Hy1rm6f39QdYdNgfgZXB1gmqb74R/cXTG
mRcQdlkBotZb+E1zY5UcGzwUaq+RMG2PRymwcwvovWocOyt5qkxgDRXQAaSLGeJB1C+Sj1xm7bD/
HRYwWM6mauHldgOLxLlX4iuQbNzS34wQ1F5Z+a6IoR/fm8T4iisI+abw+6tXGP1qiMb6LY3ISuuZ
Q36qOtKOOqxBcwfBQd9Ls/ofnWbc2+85rtFNFrftqmydEp6iPV5ICh4vDoYTfRb4nWn/c9sWY3JW
7XThDQNaC2TW/Safxob1k8O81iKgW6Lo6Y7Z9AOuu/elJT0pJ6QGFXrQL6LUit4QiUXQPEX/SH03
2xhx3Z1ZL3lEsjTR7r8/ic6/P4kwgBzL8wxzzkX850CLFkPRUfom24Ig1VU5r5qKWCv2uCm/EdYN
am5+kddjsrqHN9f1noi/Mm4t5p/94HbsmmblZMFjTqmworrE+Bh12bK05+maaPtdoKIS1Zzgfn0S
7gXjRnJwwkq7lAjvL06iq5eshNivJoR5yy/Ia/KrVj7o53R8oj+r7h1VvNRB4K5MM+eDsEjycnS6
gmNVHKye9CgWhD9lZIthu+j/hl57bGPtpc9H2gKEe/5jz9BP+Q6Rmf6SjJ23zb3J3cjyMguu3myT
VV8N7laqSEwH+bGb00SVp7FpjXu6tACLcqImZuANxDFUIUqcX8paF5cqqUlgbXFt/vcPTQbm/v2h
In2BGFAcSfRFGUX//lBVxcDgX2jxlp13cmlnRb1HRucmVRF63Z8P/DGfQW6gqp45JZUnfrTdyx+8
f5kJY5kY7BWMJoGuappn5qv+4JtRulSsOFjVGFIg1BGPFNNqeHRrrdn7Ixwu1okr6fggiqpeqTnm
Yd4AcQN59olFW71avYa+UbTkN0Vq/OTNsqokDxqy3DmVL2PDfqvIugcnSxvCqjwCuv9iKY1z+sgW
ccbRbZLoIgn/k4aHtoQQtVGsNn0CbJltHYdFdzA46WvV1G8+GsiFojvZtYwm6nVTy+JhlhrpKTLQ
1izquxFeWuJLQ31AXqjt/xjkgRExETZpu81rz36wiZmVNW/Zj+6L/DPKi2wHZNHTNjVxxXWiTU9J
aX9jSZFfZFlUgF6bEwcIkLbe1e/sP81vXkW3FqTgcAhLZ3hiX/O/XPPAt/62WHJtKKOqapCfoOk8
yKo5u+r/ZYydakdBApzgzWijaK724PqBLr/xusA7yheS/NhP/zk3zX4VOc23IUm/l3NFUknc9JIB
YotC27lqLM4/EtdM6JTZ33MUMk+kaoPVN2hym7VZoN+bc4rdEpJx0SWrpm0tECrU31q1fJa3XGm4
4DSYBbEswQjNA+1KkdFdaEESfTci/6GHp/eYob6WQ3sACm9dZNuIVgS1Tcu0NwxL9D8C9VXJ7TeK
QcW9VgcbuF3p8+ldsGTX7QoNIx25TN+jwYTvgLjvtVCnFPiNBRALthK/o6rV+mOlORCE9OqbRdYI
BCovfbTw5e4sBi47H527pkdOpqZOgHdvGaBR5wm27Emx6xXTZNdM1Zhh5UmS2f46k7/NfGarifYk
C+N/fU3WkXPWVyyt4YUMFqRHRfOvxYggdHJD8kDdunka+rEn+c70IYXXwXnSgxBP3pzvXkrEcyNT
gGRakSl0+11HRCe7T21ovtnzGqNlrF/peYrvZC73l23Gmr7qvvGT7z0MqAUCMDKj5/4pELr0FCjD
V2H57qM9BqchHJPlnwZNphY6JfWOENR6bhuptMnsIKRapIXO2bJia1/YDTyDoq4fHcqTv2vduteC
BUz7+jDOzn1ZOs2Q+C/uPczW19ZB1niLe2Ubbtwx7Np1hGzjLDXTjhHTIHALYJh4vQs9K19ahTin
VDFu1lgXx9BowD6WFdtpl9a+QiBlmZFe55qXO4oZYtIHo472MCp+vm5Bfu+p/UdvThpCKiIK7/6D
QQSS15XMkElR9uiwd3S9gnMgvrdg5cMV4BZCFbym2w6dM75qDhrxhtiMgYLWimHFo7Ln2N2x0nMt
3wQoVHkS5qAmd1ss1Howkf6jzcYsx39zN/+qbaTf2VgokPGCPlx6IyzFbiB7Vbbwdft2/4ctrCUY
kUgJDDIB5WWOdLBzER9SzAKLqmhXdaX1kK+cnsky/1LyXCQ0iVxtef8f6GglFuOYDg+JUKixMkGH
rj/s9KiL1mOgVFuixLEydD5IAZ7ElTXfEqPfxo9KXK5i6rYLNWVZkJhzwc2cDmw4g0vsUsxeNKX/
hvO+3OepmZyGKNjKXxDue7eszGFWPOfW82SY/l7FIaerFeKDMn/Q/noBCvOSA+1f6GFR7TtXHVGi
JNVm8sLoJfcohyo0DB/vcoK++4DGmD1qNJQPFqXiTS9oZk9+YW9CwcIusIbsVrQ0HlAJeFSEdfLB
RH1VwgaOutHrC0tGrmixEi7xAZOZ4A3mRWKCJTpYvgid3WO27FtiOvBwETM/tBTu5hfX6o4dG7WF
2lXlkQmNZKvG1S55lmN9bhzc5aEX/JKr27Qgx0tzsjkORMlvioGT0vJZqnQqOlr5oqbTT/bp5dEg
0HY5+FGztU04Elyv4SZ03QvYJcrqvppt5amDgHSHDHRkDyhmhpyZb6Xco/y8v0XuAEGnVLNTkvbR
yS4sRNtWYbBRzIsF/gN3d0/BKdqgeq1ucsuaTc4zS9hgjbtU3MwAGAzqJY0+51KO/xUQI/k4aLU1
LaposNfyVAxqSKWWzDIqwshWNgOEzHXctIKhqzVeC31EPM485yc9DImKZaONEmUr55lh0rA7U4w4
wmx3l002GOAaq5BwPRduNp+lStR424jj/Q8bR+Na52b1CGd3GZIafT8LkwZsfzy9FW25TQg4P9x5
kQZK/6UkE8kXmU/WZJp66OTzbDhEd+kzj/TZT1n4m7S/kf03aMcKJyVVDrQT+r6wOhWxtaE07s+L
DBaR5GBCgEhscuhnzRlwsbUkJ8kCACVRYKPc9ha35B7Zv3YpvNDkOW/7t67xv0q43ecxyGy6+4QT
yve5wCFu6ZPzEoxBchRgU4c6buVeYReUufqeevl9KW1Xza+7vTApuMWrgMFdGniZSZ+Bp1/TIDSv
dux1R6dNxDpNICp1qVod/cDY83c5PxWh3tSirIjMumIJIWVtLsb6Sv6mVeUrKcX1Mkfh9w5u+dZ5
tCoYuPFxM2EuvZDzdddmEcJb4mhVuyi38DCc14jysJ77GJjqyrpUdndTy/qjp1VwKubtWBKNP5Jk
jnPUzW2T6fqrI6gDsxQa9j2/Yt12Ocyz0D5GIvjsmoinY34hltLAhQOi5YMBGgOPViylq00vI/FM
LVcOVSoWUPRQbYsUNwzPhlMl/aJKrHM9Epstb1RlHstbJahPQ/bY6HV2DguWRvW83intKDsHPOYL
cJkBuU4G1R9NU9YyvchLzKVCiMOtB/y3obQjSPZAUyYTteQLvOrvZpvXB3bwtM29Zri7WqSa1RUL
MaAaSSskgrK/ZeWOuJLQsZQrcKsWNbxOd1rdb7turqK1OGbkfpUNWbcvNNC6JoRYXNOoudBlkYZl
sNLx+jx/wZMYXZpIe5a2HBgS5P+45njwmA7kWryyC0HMdOQsTCcA0ua79ibB87mJDefEAsx7CFhz
L4ogNW/yKOhJpvAEA6xf59oqFdhmEOFbZFRAHDaU7leeEMYNBfJNM2uiSLPEPiUZZOUqLb2NfL/t
uCN/MEQXJOdUIcBoay259RgFHlWsvOs/R2plaLv7VDVRcloQYPgiZXuyiSJfAq96V+O0OlPi3bVh
mP9wNWxKrd1+A0OjH4tx6LdRnEUHh0f4EmfdtPIjQHR1TgZ3yAytYd18iHBHP5vt6G1shLi/lTUU
fleRN/YPmhlEz/SyvY0zEvHYa0R1N4O3V3NqJHIn62fGVplYoTmK0W3hFJgXnbXPIp104zZgXt2C
JgsxkiLlaTpTOYRBVhxG7JDM8a3xGIQ/vaAqX+z2Q/qT5ElUfVqT+rPobP0k4016r7VPECy3Nh3S
8321N2lfbKVhAc0qW+lRKKF/3UfecppDnPGy3pvVXqOUkO61HyWkxx/ldO1HosUpSgLYHUZree+v
aFotjjNnxIXE+ihrJplDk4Y67EA6Fs9s2w3O7j5S9ebiTzKrXEDY/b7RM5eecdGSI7zqCxd5w5CW
J8Wu7CfLLG/yHRtbgzkqdMWpM/DxQ/++X/dy1+F3Ht51jWwR+f6VSrnsdTt/LYrQuuLX+z6ibl74
TlE/tAF27joGeaNqwdqvVe1cqW1yiPr9MKAgc/BxPVVYlRZ4XoYfc3iGwoDwYkd2thitqL+SylEs
rWx0P3GdLojDXfdwaV5UvJMPRpG8VU5n3NisscCyzVefVRy5PKx+qtm5F2Ea2KFjQw4FhIrfW4l2
kgBZsT1RGv1JjPrK0of0LPvRVBbnFS2bXnkaUXhc+s1YsUYjPyEK4luoRtrW9AxnO6SB8daK6jB0
OLPVAYbdnZZPqgOtsKFaWVIBVxHXQFSHv2+HhByImjgKll31asA2dATqyzjT6M38Fc7NUTkHWXvz
BjbOjDCkR8z3trz9Az0CHyB66yB1ZrqRDkdj/hb5VRGk7QOjKAvp6hVKSf3QANl/FcOtHnJxsxst
vYwFtoE0DLMrwIFfbeakW4Ty00ZaNRw3+PDD3KMb7OFVzvJnS4jxnTnon99ljirRhlNUgZSw3TXb
M+c6/XVU9Orva3+OgjBkds7b399X+IkgYJYPxSDHyBFDfeiSOiRDi32PIDTwZmkd7v0sAbJkAAMs
m/ag2DVSkqbO3+9u61wRj9COEdBnxU11uRlpUOn7YfzB1fYspSlogG4wzG1ccQUL4JQ/Zqa1BxtJ
lI9S1jg1Lmx4oeik5KjeBZW2UMVrTBb20U1ExbiSvcgnovQbcqx9m6QyIcwjdjjkNHNdJrDafJkI
MT/yZYAmT5+jTkDpxuBfHwfCFO5H8lo4X5vma/IodgOSyn1tIatx+LCDVTC42UGeNnqJwSMxCIwL
8ILOuWIykAsFDrSxNKxxoQ4k3ZrhgcIJlUo1c1fu2FU8jhMmrNJjMEgZne5j9IiKDqlj9yxhLYhG
PivVHk8hsvJn1SSJnt4lAPSZ5DIaGZ1BhY5n2bO6CkIMTfb0bhDe+F2Yo0Nciq5fmrprj13baeuq
8MwlIVTatjUn+GuVWj9kKUk1fj6a3MijeYAOoWxNf0ivnZNg1nH1+kX1NLLaUqJ+6UM9Gk6vH0Uf
G6tursMp6buZetGHnV/7OSAaBOm4wWnGn5hY5rOekX5tp+qbanbrXgnHw5/ikx52GtY2rdqR4kVz
WZ3m7XoF8i8xsH7pd//+WFE5YzgHXU0j9TQRVBpGpv2tLIalJMhSqiQ1vlQh4dU+25S4xgpXNv1K
jvbypbXEtU99AIxjs7nvW4Xo3d8bOJzF9DWd6NNlsjukepI/3CeKbMhWkxlRdOXGC7uGEcOZqlUr
9XvxfA6BjZq/yxylRmr4nV4I/77lwnfueWQS/LUmst9DQAFrEQQA5aa4qN7DHmJAYLnOK4VQhHht
sDIIQDv2+JRQKZsLM7LKD4uN0W6KI3etFGqw/B0sinxuXyk1eHXCOOP5pZr8J1UxSW7VvskmCqWM
chF5QbCTMCN5LTWrbKbJ5WTugn1LzLqZhxcbtfcs2Z8QfS/5Z5IVjTLrqM3lpYbyUi+c7i0NhitP
1RNT4PhuaQUZujG5hdbcixzAmB+IclhZA3pnTFTGpgdRQOyHC6Uum7VhfDqTzJprDPNSxMoLODCW
NozasPiK+uBPrnJlZc70pHADl2cWZYIpsym4hcp1PWcWTCam5UaJ07M+uvVVuJWyMCrLWCWBxVps
UqqFqqID5smMnpi6Xp1elB9UPbR13VELUtAY0S2iRdGG41YLvepF2OQwqNHcvu2zF7le6CenuM5n
jaUHh7omo80aBz60qgm++VH9GLu9/tVCYOM5tMNFmZgrRR/9nx4gvCbV2w/eQh/Lpl089Co34DwW
pKHtYjUxkAH7OgJ0DfZgh8ZnQ/2fPViGzk6J2G6OThmeEqzjrwjD1tSIon2ravpG69jtZVWnPFaI
c9EnG/FRwY94Ukit36RGWKxdpLNbNj6nTkTjp2PadJeTGtAggcoH7rN0EWtM2QV8lHeIKSxUjK69
0cevfeoGCaGUJ2q46QkSKFWWuVFemtZZK1iAVGiN4NtgNatDm+DBkjIZdX7jVGfDjmzVFeHse6KM
9F9/PwhD5+T3SbRSlHk3qWXN2cupvZDmGB3ovHza/BNHqWbzG7+50Jmnn1x2W91gNehHIBqEzt+H
BLB+n+x0x9Ii/ZF5rKRDhUEtDMI16ZEtloC50d+rLS4LjsL5mjyS18A4EjmvCB7azsOghx/swwbB
JcN4LetcKj5/IpbXFsnbU5IWODQ0kmgLM1vI6UYz1Ivqxf1pNNzpIbNuQOk6ktBA/blljygPauEn
2per65F4sgCwn7r4/BZsPJ8pOfgrF1nm3kurbNPFPirweaFPOLB7oXJKCcGCxcPAPhI1fqwqo1uO
s9tSB+zLkEDuQtwZT56RRSdZcuAT99ZtaLkvve1keGIi+OOGZi8xu04UMvt/2RnVBeJJ2xQd4QXp
phRt/cNswODNRi2rNT+a1vbeQuH8ai0NXVlOIrJ04Gv0hK+lRrWOpCX53VGXfx9wlhDOSPYez017
NmdzreIURPF53irJnGkfFWjV5WPUkES0r2xtQsDZvUDcGZ8xMcULxaqzJza/YAjdsVhDKgw+detm
GK99oCcfCJKTnTOGpDXOW2YuI69JP0pTJAQzjQNYAj/a2z/vnm40JSfDmQ5KCLCj6vGVGdjwqBQq
6YeniEsvkvZcC9gjvap+dZHWP4IJQOQUUJ9msMHTZCcUZeejSR4FUbW91y5m3PDiDpRya/MrH5ro
iKqJ1OLOVvaycIpoF+MGureDkwDIozVG4TIovI3p5dN96+k2ukBSB/9RLlNJv3D39yk+1Fxjd5fe
U13DwVa2rDcWtR6zxWZYe/ainmI0FuHCw4+iJeKXVKbURM/shgo3k85u5hWkfu1W2sn0KzigpftE
FwQbhw5smXQ5sSyiPiSCIGvB93BU6Haza6wJ0UKH5TbcCZ7+Fz0p3REMlkP1NK+S0EI0AUh1a6Rx
cwhqqHTYJM09+LtgU/d+tMlUIoFjOwse+iZ0j1mEKTLxRfod+KRPdsV3gqc7pkyjP3n1UFy9vsh+
f0F1uCHN8hjWLXhHYyQ8G9gmAu4G5edcQYhz721Iw+kA9CZCF9i+B0O9A8ZWfBW2+McBBpVd7Cmz
aygDcD4boc2qRGvp2snKI9jLX2RMK+eusrd2Hiw1PZ/OMryomluvmm+IYxVbx8B086U7oX+Ue47J
CfuN3lkYAWajiIxLDlwksxaiWCk5yTuThsyIiIKyOamv8pMyYrM+ylP2ytpB66EMyWtxW5nAOjFS
kiHXHEsTb0ifsyR8VEeS1YL4U94ewiKEYUGLNz/WLNfZAC+ka1hM+JAWTsSHnlndEwYW6lKTZVzk
i0/XDW4rykA2/RCp4mFl1JO5dNBR3pcpHTfN4f6oGkljQHrA+eqQKvunymL5Q7XwTa3d0zef1naP
FUfWPqrI7I+R3eChnNUp1NG+D8JzTsp6UHzvWc214CXhPsZT1lD3G8PwBWBLsZ3m6on8Ktj36Jom
yskx3O4ahDUebo2825pOcIG7/GFIaMCr+PLfxzx+C4NCuUQlQv8sT9/Jf/CeiRkGchEquGzZR35a
GqEtjRCox013G7CrP5TUYe9GZ1kRKiO6CXaCd9klQxQ3WNLfDEeQiRkWb/fo9lJLkKCL4iiHN/AY
B1LN0k/KTjjgyZTesy24x1wJLbPWhp6O92dYKqGB1J3KztJP/azEZ6lMhkOYoPCUfTqhGBddwaDg
Rw66H33Y0J9vN/L57dC5L2Ldcpau0o6roWmopVRDPjMJxGdD/Hmmz912ObA60ubgQfdYeFBmmHCz
/oYrJCowddwXVALnxt0LTBJIvFaRRC9E1e5jJ9zJzAw31/P10PrKnmVK+DZf76Z6qReKcxOYY9ZW
1zCg6cr9ay3ylCWLQrq5DBa8sdnGn/lBGNntVVb3bAUj88E2yF7yWxi5oR7/HNOmRo6oOC8VbWx0
RLM5g1r1EpifdpVeQnxyVBLT2UIhCLKOUwVjDsuKQqcaL40G5mBvoj4Sr9AQ2pOg57D0C+umxAEC
iGB4Rdtlfofj8s+Dsjhi3l5Ek+38wokBVDAeiQhgWRaz/vmpDPn3oi+Md92KC9prY/MMOKlcg8Zt
j7lPOFSGIThIavscpUq6zfmriXA1fx8F87Vo/uo/vw+A647J8jVm5bXxsZs/iMjHH1H24aud0yYx
wlr9IEbpI1QRf2aOtiaYiuw1vz5aPsYfVIXBKc6UbmPZLKQGT2fTV7LndIjC2bG6sHYhfamH3qcT
avdEtuSxyZ4zbn+xCv8sq1Fn84phh7Wyf+2r/N2QxUe9H/bT2OYreRqXaCQiUS6pTg5PtUFL2C+H
+EdkpcumFv4vRRHv84nhpuLczCCm0qctWlvC3umYoV7qos12dsJWCZgT8Qia/k1XKILMAh4RJo/4
G6yPssAsBPC/egJ4KDYpuxoRvJRa+9rOgIEJbQogpzy8Sr2sVM5KDW3tj9euLaKlg/Sq2bPvvzvt
flu/wh+KbyeXHuHuXW5dFtB8WOmFR8uAmtKNDkvnwWwWHQzNi1+75ePdi90F2bPUjdAV8M4Cvqk8
k6QTloHntFSOhAWSi0SB9bXr3OSkySAy4DsPQQa8yNTpSwThl09znOjGKFlKnw3a25Xu1soHgbbl
/xF2HkuOI8kW/SKYIaCxpWaSzGSKSrWBleiClgH99e8gWNPVU2NvZkMDSFoKEiLc/d5zt8xv2hNS
hhdi3Ris+rW+cisRfSuE+KJ3WfPidkl97Isp2NDSua+HvqJ45/bexIVx8pYxrdo1e7l2pW2tld8b
MyyOw2WmlkiDsqYo/S0yjV3RSiTVv19I6UsyK83exyWhSZODs4RtehuF69DbcVqH9DlOoj+ixfJf
7IEywO087ayG5+ayG89PdCqqE+yI/KXvzGGLXyDeqd3M6+TJtXHXzU5xaVgfgIEI5hPsxnIddoiS
zGEGGlVQT9kZoB2zOScQr/JN70XJ0Z66I4WbcxKtjr47R4ivvFLqIXMb56S2+PqJmy9yfasFgVmv
5t4ERtvLf23qnDYrhxCEsQ/g3+cGvmfuaNsoDrSXKZL8dVlQ/hAljvuu/zG4rvXqduHT5EbzBy4q
ua6TNn8StY79rRfJefbynpCFut+OS7ciN3NxcivQTP2yu9hxVlONjlEdMHSy121KMK86cjCCaRig
mb9pjsE0lTt6nHODNEqT3cWcF7vZcBoxRK5CZk+sY9pnJ06Coxw6b0uqkvlplk9DzGfXmhqkvfyo
BvbqwXEDQtiNwt+rXd/Ow4emz47NYqUMi/IJAr3+JIlcU78ZcJj+VPnaLcFO04N8Rzqbh5mth2dI
nW6iW9rXw8Ccy2HFUUipX4pYMKkmyR19AmVtAQAeRS7Ta22IzYPIfHsL1ObT1KL+ZzLtQURwmnci
f4oRcn0YI9MsiKTiaPSztvXKGzbBWvpXqe88tOF4VPIN9aBr5bDOqzDet415+DXDnJG59DQLj41E
Y+eYZCmlvW5sCToLnmyHWHi7a+33KK4/JxiKfwHpWjFJmD5HegRb0XQPXMjMW9PYNh1S4QyTYIGR
llMvbBT4MyCoYFrAI1X5WPClnKeEroASAPy9SwEVHLLOmEi0bZ1z1BfDpjZG7UsZDBdvjFbaGCUv
5LsiWWYPC1Xy4mXF8XZvKyBk9nQqj2Xc+BvFnWggIdPod8Sqohe2yRaPlkd62wnf/1+KGGOnBG30
QPF0ONFbkPzhNr4lWZfBDj9zts7MKd6p96oHvozj0CTVvd3QVIRTSGdW98artMXRotlIHAx76YJ0
lNJpINITaIHw+L5ZruJ6jmYyqodrJWZXroci2ZWeYx64n36/gRu9ZbnddDS42rBzN2N6+6vV757c
uV0KsYQCpxkut2tqmJniSkwpLAG0zVRc/JrQIGoFQ3G5QRMRP4fKR2oH/mdvRQ/qKFDqHpw03bke
QQkjGlqs1LEx8DCeNQO9o0Gb/j5FqQNiI7/2rQ6KyHUIJW1YGRqhWXww4KOJye0KkcQB5EB9MSvW
t3xtCUkRDdLPiXQ9FaoXR4QbGOChN5ISdqUudbQWaFgaZAaoXaaRxrEaypXA0bFNWJPRufaXHh3/
TMY9+Qpiylh3UibPvkfaq+8mW8PDp6vkabGux5fSEe+0g91f7I9hNrTbOowRXnRHAY2PrrT6q5YM
4/b31iSTJR/ZGLcTdjuf+Kp7hZkiTv4edRJq+6yc6JbWM5gC2yPrCHmnA69q5VhdeaUy7+9pyfVo
wuqIyKpYL3c1tI594QbpNs3hKNd6l3+G4Hr8kF4ambwE83q9+zTnQc0KFaCRnOVzD0Pk5LHqXFv9
BBbPhvOck8BMLATNe097zwbzu12yGLbz628SVjb4M4dKsiriITgMyJpPhYFWcVq2NIs7SpgSh6R2
1QvqLVPftkdWUNFpWLZ+v7q0NW8/4Pa+bn6Fae7TJwjlY2COIP6SiLqVpt7ajvkqEpARwYp6tTvY
uAlXLT2HA/1If6W8vdbk7PR4Dp/Qlw/PvxqbIyNn312c2939P26hPKVVT0aTtn/FYc06BrOm1WPb
HCUGzihHMKQFtbWDwPusLshQJexHHeaqjOqdOuvjoQyPws+Sbd+Xw8FM+wTGI4v+rNefb5nIeUvv
YwjlT4XHsborFov5h/CtYcXa/1fvtZ3Kt3SYEAMv/bSe4cmb3SZfVSQ28D1rClHTC7QoqUleCjCx
bq/sPzAoUTHTr70o+w+dAMoKWOkycee90+nEaywtu97sSfzyutd2Jkwwmr3vw+BMQD8kzvil1Z33
za5DR7hujJ5SUz2pF8VWSDFc0uUtPv1oTvs8viRTf/KDOP8rzMcTZ3j+lwzaU8qXdmMQkQy1adzI
uoGp6qZ+7bWuuGIhSl5r0OyLuWmsxle3b3KEIuHTLzhNqEOACx6Z4hobh+ngXVLZxcbwuUG0E53J
KLbzre2n7rtoETEtfeKMU42FWn7Skqh61gDawXhlxl6kGfafEBVWcUnjsAAaSxKg+s16QovaYw6m
+fH4ak6sntPkiS4rfmFiBp2lZxxkFMiszZJL6BXkcwziKOZKPHK6v4ywsaD3l1RQy92/qqP4zhtY
ZKgLSwxhGaw9kz51ZYf9l3MGD2jcFwfIYLn1PgEotXkOOt94i0gnvniIv1bKQ5KDrNg0ZMz4VgpI
HTXDc2mPP9Wqc1li5q07fkFD0+8nJjQAmA3sEMudN9K65DRLYrkYt4iNHY/FfvIwZkdWdlT3MLXn
cP/qjNm4uEGvAVqfYDPZdBpTL/2m6yL96WWXLkBbhgXXvDZJ4N1bdY4PGQr3xvZZNnqtHt+bA/Pm
aLTz7w6+3caQ32L6RLc3jLgbKN4ZPP/nG6B/MtAereMfb9LELs2y9v//Kf96g/o70AKHl9aLTpTb
yXmgU7yqIX99jJYBukdEgPN1fX62OtSey/MJ+enb3ASWjzfdeutSVPPL827CdEaCgNozFG7XI673
7eQKQmHmbK+OyDie5a8bX8nAZUD2Rum41Ilj6dD3b+qPWddomyKWOKduA9lhcsTJimOW3YGXnWnM
qq9ds/H2EI0R3nZnnYmZTTCOU4/5Q5ohAGuW+cZoNPf4QkCqloC1TLMHoRsGt8Wd64lpX1T5r908
86d902I2iwMXF4Ueo1HxwjW8rv5D9/y3uIvGvyyT/OSAVumKhM9NWrOYiqfx0+w08yQX6Mxkc5Os
RemBgYkDqmF0oYWd+2+9bl+q2oZZ07lvepb4X/wWVxIyQ9oknIwPaczkNCUnZD3CerirYUOt684r
nmzfxoExuuk5Qqh4igIp93wY9rVL0zMScDRMarbQ8Nm786eI+kPgt2e1JLjVfAjw85NbyLMOMcSu
rPbV7EZSvRK4jVTB8r6dKbLUSMmsTQje/hye0BumW+UJ8NxVWNsWxDZRbXuSiWEE8oNSn0DHIsaL
RUBdTgJeFr2qLUr98NcWFTerfzgwi3tFm5HxRkh8Z1XozgMJ9IYlfxg9ElxYEsXrPOTgMapPfSjJ
Vkdx3V90QIlauQXcgfeWYSR8PpIka++qHqTvbdT6wTOH8iEX8104Fi3henTn1P0F7IRGTeR9w2RJ
XJF61aFY0AhHctr5Qmi7eTtWZtqoEJist5hAhUnjMKFAknexl2cP1th76zTpqq+YazcKEAYsJl6B
itRfQpJodw46otwLS5ItFve/NfKfZFpfrn3K2V1egydQYuHW8fWj2oVpAVG7M7H+jNVzG6f5dx1Y
MfYR2EjTkmXSA926C2y3uV0IHaeK7+bO/LVrY+K53R1iXfuqJWn6qNv8wdrUML8qWTp3Jk1/tGSY
v5LyEi9Mw7nUgjuQNEAglntGibVjk9rx7RdEvvHdY3x3450E9fxRwmVgzvXY4TohwmQq0Eqxdqp0
LMGoWInKLWb7WFFkHeNZb3b6SLf29kcFiE3Skc6ouojrRDud4n/fzUoajBo+sLCK4s8iRPCgkbL+
a6v0L9yF+kfDYPWQh0H/YPuJOGAJL45tYdCoXfpiFgqCpNaia2pUGr2C+d1f2A1qvV2SwrfmTEMs
jFfA7N3/4fB0/CVt9beJxXN8wzVt2n++hS+M3L8/0lgdtDN+7mUD0WNmfDfCroLieQ9e/jGckvg7
hBSlHehNmtZOS9+JytA/Ioe2mbx3wbVEFBCOXUEoTDx/qK0y1qfbVvT3c+rVUeIB+f0+VoTfZ6IW
Tq5fTufRsKHDLpfPbmCJ1dhFeRk03YOIEMhVh6mbT1B7zRi7XkwtrVdqty/9+eAQ27J8vkiszcFn
chv/wCxPgb7IHVvuwuR1GM1BSV97tdtzxxXzjwxFUrCqNO7rep0Ue1Sj2OdV+SQR0tPgx+RrLtqD
BZdGF85/6JetWlI6pURF79QLvsuyvPANcUQhEG5ofIUHc+mRebBbjklTEmq57DLg+sCEV46PRQ2c
o/aac4Dg9ay2vGWr0W13Wyuqe1SOd8YihAE1ofwxQ0uDwQcos1YYYaGhC50rsCMs01Kkchxl+CeF
h1YTAUgdMUQ3GrwU4SIP6UPZPpZMJRPdIdgnMAcyjsFczDJMbj+vXkISctbH61tLTXjML4raynaT
5aSnaDbL+2Bwq43r487pi8gAHyiDbVcTVq4qOmsRVEZ+9us5jPLuirk0NwjqkgvkkH8+tBHY34DI
KPV80gBXKEaCfSJ8NPsOZ8I2XOxMmQEGjFV+dTfQU3qr0RroOUidxR81Lkz4KGhOGlO5V59mpRqZ
ZwRRQhSDwNlpALvyetCJEiQDB+VvckoG7wXEqdVuEfStWIVnDwRZehujqeVGc8zg1PVdcFJbRh5p
J9wd84kRS2iX1uomh0Y/w5CozF5b7oiIFIDFKSgrbs5h6zmCPMQl+dkwSrFVr85d5Z49YGCQLJYy
pU+NM4cwdF4CrOfxa4SEinQer8VZIM0nN2h+kh9lnOMWDcIog8faGeR7SedvU3vEMeUkqxwNbWi2
0STfZSazndLTAgbDqWhm2c6V6bj3I1PuZYmHw2794l7z9fQN3Fjt9uYb8XTjSvoAMKYyNi8ZWTIb
y0zqD4QCuFk6fUddZm1+I83UlnrQxQhoyiGdMJYIQNuhee3LZBMNQ/0xOjIEZuzmRIJIccd8Xd9k
kcsaIWzfmnQMaDzNzT4TE0UV2Xced5+vXafPG/Ci8Du52MrRTDcW4loBpNKFVaZE7tOQ52cD2MkK
isLMZyGCzVjDXTGz4jX1K71bYfgU52l5KINiE0hNPMeDdDY6F4WD0k4a5fw8ZZ53npQM/DbyYawe
3nmJLKhMujvZkrTULQ95kbOaT3yPcbTVPAZjKvB7yHELVyw6ZoXoVr9fGOucXGIUsw+kCawIUE0f
yF3FhjnT6Y+nJN+4XeXdITcc3gRyQ6JEfG6O2BsDz08erTS705fB7WQ3zo7CgTQAUsVWQhBysq3s
3v7RD5rgMghsBQOO1xRyHQEpOBl5ar5V9JGhZdTEZaK1LMYhhm+RmZ+66aDuC5wf9IbOCxOtM6yD
YYXNya1he7YqJDjrQczq9ABuNz1JyNPJM10AKu5gpZdSm9Ecjp1zck3DIMjJdE4DS9SDr217qze+
+O60H43UflSCzWACFZai8ChtZrX0u6I16+6aj2Fj1mKkBHQQ8edgcLLOtVAXNf3WEJn+IblUIekY
UV3KbneL7yla3912ExOQBu/Ccxvl1UNUc4BVXKaycGhf6ORUi8WqZbKDkZlOpi+d7c0uEw3ozIGB
lisrYu3o9dMtDQLGsncy7XJCrm0ED6FsPILSyosyjoS+0E6BbrxK3E1Goqp9S+QPYKNXeSUpZoEd
KJyo2aCfiL3yGZA5qwi7S9a2UimCqgED00WfCm1gWu374HCKldqz1pjQnfpqB/SweQ4rb37GgA/E
IQ3ffIxjl7rza/AInf/sDFAJ9My7BFU5EjtscH65ZEeQsTavykJGp0YN470yJcmtFuBITP2cliEn
wqR565ASDqaMiwFikRRT27XnEYM/E/N7elTdj6TObxuMZXetH6ALMrKrmkbH0oGG3WTXokAbRYOR
EUwX9MyVFmaz6aSoAoXx1qdBvWeknB+0IkzohlnjOpudgJrCj3BaTOU5kxFBeayEEQoZi64C25pl
Tp+Sk26nZ/Z8qAvexnWzXWW+MZLZm10GBCWXqXPak6OR7aVm3eqhdFz3JLz5TOIfcQbzBIOogtOh
1J0ROEdyEfS/Stoslcs5BjEjCx0qYjxTz3M+PS0H20eJfGxdF0H8pNXtvKukF559fUpOw/RmGDE9
WmM03+om14DUWNVZ7S4nOxoVoI+92TxYQishP7XNh9oSDC1uW+q5wUDSm+if3NP6x34W7cVw3Jqg
Hf5v3bV+uuguVnUWNkdkzR5SuyX9YcFIMXBFAG7ioKbBPcKEKjH3FLmLmTmLnj1hACYOPfehG4pr
xcj7GFTEXld0Xy7mkK0ME9DcxWLM/jBz3m3bfhDXIW277TDaMPE9bdrYWKceeyMwrjbtn2YK7iw7
/BGmOjmIuhjAs2vuVs6u9cy6NWHquSgA60QzV3GXwaAMlvSXtpcxcedev1aeQ5FM38MsN9YE9cwb
rWZ8rbA/N6183utnz3EFjhywSqgiWv1UNTMhRv+aZYVAvAzPuCNq3f1RQ9uHsPndq5ZeC6YEjJOe
DuWKWhHW3Ue/CPVmsgBoycj9NJvtoQptWIDL34xIq32SIUeo6x6ToJo3zPlzdDdR/TAuHKZbv3qc
888ocF+NxQg3Zlp+e5DokLkwEXbjXHXcKeeRlMZzFrjFVpP0jLRCXmucnGNt5pcgi0nCy5AtipDl
AiHZu7Jx/LM/DNs+nixOeRJIFpMTHecXu+7rg2DAFEEcBQtYuPO3YMK1Z2OJvT3AOUzP6jnPHJGu
+QX6mHr+HgSwZtV11vEt2kkKNVJ25nXI/e3/+zOaGAviZJPwgS3oVluHPagnt3zSrGL6UsjkK8xM
4+uyEeqGWI8c2UfVk5flxjVCH8SlDWogrPAJaScSyJFpTWyUBjZTNcrH1ZtvHYdL8dQMwUfF53Mb
/7YdcvIi+tlO3jeDjLA7o2mI11uWz3oYaTsP2+Va7Wa55/Nv8sKA+gcqJQtusGTABAIgbVnuX9TK
Uh8RdXLxQadsmV/VwrAfCa0MPdQkap6dOqbYEIbiHqzExsNHqMk9aqN3GQz1VZSUuB0UfjUAhYqs
q6+Csrk+YfGjARPNO0a9UDDibjqprd8PRV0YG4KYf/53fIAwvP8ovTzTtkzd9CybqbD+R+nVIuyz
Dd3v79BqLJRNnDtrHezDjh5Jfgj6YVjfvLoUmegrl/U5Q6Q71gEoUC2r2ZgTPiyraV8dQcBDMZin
GwCThdtZI5nm1Bbum/pO1aeI76ogL9R/C+xwwjVKQGQIR+GI/vG7SoYYm3q6zssDDeytNDIHXHCP
YCmOH0qpjVutb2LYtkZ5cRLHIWHq3hjm7KaeTQpoh5bW66deeg4B1I2+Bf0P5xbM7+uvrb9uSpil
fntGGfZpR3J8cXzO8ABxikxq+zXO0kUiOb0nELWOXYkZT+gXoqN+6ovsrVr2RvaUtCrNwnitRyGk
zUgsfguJOri2N4mOjJqC1981bc000vXFUx9oT4l0w3WLfXqJxxwvsiCTeD8GZUFSID4SIE5cDnCj
LWo5FWNg0Sm7a3rnid4EoSnO6G6TybR3XtjUWy/T9bU9UKCZYhjPKB4e4xZotFPU83GOXGuNKsg/
erXs7yhhYOyb5rmiuXNCafuVRW+9ESHfYy2rA6aN5q5f7ny+M5Fb42oEaHt2zowWarOXBxUFBA1k
ZCycc0P94Kb2jgvE/DA7INYZ1X6iRTIQTOjVSV0l3Q+6tPX/gF4Y+n8ctaYrDN8yXcvAkUQ18++Y
g4aQhc5NIXhUCIs20pxOiv0m4sqBvV3pd6bTude6yF7CEdWSRu6DY+QkbZii2NwcUBQo7qWnmFH+
qNHR4xVHT/ZSzmtU19BmEn3gEsxWumTXz0EmkGNgo2ly8t6NJkNZw7RiRWi7fwmIEVuleiGfXfIn
916KJUtG0G52DHP7Ff0BxLTmtNP1pD6UVlJt9X72NuZcgqCZ5vntho+vzEkS1IM1FfurRyVwr+zI
v93JnpY9FaIZsED012W9NFmW/qTWS8te60n96aZxZc+y7L2X2HtcQOZJKTL1ljS2jDVUysraKy1U
Zkv+SM3IHb5pihGFui7VzCXyuTPON2u8x2V3j0+3vJ/s4Z3z3jqM8f2NC9GMa7QH+lY1OfiY6N8h
kjVyjIKNVf1Qf1hvIXJZ9gwadegYFje9E8tor6WJt/f9Ij6GTuRfGYOQEIo1fWUp8q4geAuoUXJQ
PwUA4LhJo2mH/jvG7FvX024Q+UZvXYkxYWQapzfYjQFVIe/BggGhA5/YvVqzcTVpd3imurXanU0D
souSw9ntTGC10SEtSY0JFqolXvHq75T3017CMpdb5a1GG5PZWtX0Ad+ysDgqQ0WMhAnE6pDdJ3FN
7m8CU2JGu3Id8wRm1rJSTYbgXSKNYY2Uu2s/CXvtefapu7pW0CcFfKWiIupWPJvBksTjmOT9Vrp+
0JLROWhNGQFg1MiUCkzvoyrX+uge22XcnGTyrpr9/DMYO7LbraG6cti/443P74IhPCmCsunr8l5z
hlfMDu8ZRd2pbGJ/nQaFd7BzmnrF0IdHda6WsJbp+xM715pX1W1sc31juYn1pOQjRBJsTMOMN7NZ
dQfE+GSVWYg5b63M0n+foBs+zXo6nM3Osta6C+VHN7T3AorWtRPc7Dv/IZY5qW4OChrMd/4DiaJ0
aEhkDNcWC9ztZEZ79QN1Q/9ROVGy+e93vD9wcvQaTZfFmm9YAEW5hIg/gDlMReYaE6vLHSXg7E3b
RWLgtFQoLtq/Ioy4Yfn3ZgMEoyVbYaMuLGkUfolJK3+2l+ebv5/PeV43kxgSVQ4KbFn/+dypoXP2
+d28oA8Q548HKxfDmh7TM1rxr5KNdT/73q5U2tlU94wzJzULLH8ApT3nTz0GspU9TcnHYCXNKjSD
+oUM5KPakwwFb89nbmU+2lbAtDYuXvtReMcBwF20XXYL2ip7IxjvIaT+QtXWJe5RP0pZSC/PpctD
TWbHvcANW+ktgTw9LPpVRaIh6uty2kzpXG3CBBEvFG3SOG7KXmb2PkVX1rjfhoJ+tlPMPzwI/f++
MXdEli8vCTaAA9CHI8tzM3T8qzRiSjJP2oagCz35HxgcofrF/+wne+iodFcHmOsZLl3lP28PiWCM
lhF2PsqWnMRVLm3nuyj5E8flplqNFRUdyUdb1pOZd9Si9GViZELaiqXjZR3cZzueNRiAec5iF54H
NZt4AJEUrcrInN4Z7XlYiyjOgVK95oOoD11nfytj0ZibaLmkquf82PsGuffnbdFdV7XWbIspN9dB
Ug5npJ2Z5Ye3YApFqB2R9ctSuE/0id6t0RX3Zt/Xd23UcgygNLtokf1iatp0UP9G1mpE/kWeue0K
skpEVLn71sg9vnWGZV2qPyrHP7l/91qh5e+4XCLibFJ/o0najsw8o+c8teatsLN2azCUevLdXaEA
B5Au/B7I9GAGr9gVssOcS+vO6HA0LX+zMslNVVccBIxQ69A5B791+SiDQPvGuKdBcj+dCcch+zIu
YBt7Wd+uImtuzurBdBOStFvy0Hf41509hfZIDEfVkG3+90M01Fs+2nh7A13OtfYVw5BDoirynNBx
mV+NIbogE9GxygkwAlQCkuXsilQHxOh1qfvXov8WMqJ8VHVqE3Dwt61315dafp/W0gcb4qDQtX39
VITohpa2pJZJeUfnC6rAsttohBf6Le1XVG3xo/RIRIkItDvbc/KFuTnHzc2lLUVIE7KHICgQKiim
sHpQ0h8AtadQymfDsee9UgSp1xh2NPt5Cv2V4EJ8waX3jxejsTsxBUvO6q1253vr/341NP9cSHmu
5/os/oVhMXb5j+V/gX4CmZveHn2N3B3HrQi7UlyrPimKOymKFuFqtldripFVzGOVpXsrcuYv88Fs
52gfemHyEhLQdmuBIW5bDzKbHzsGQCiSMoux/kIz5nZ7dSsRboKwlu9W3XzJCyKG9eRLF8zQB4Oj
Om/UOkNtOcOMeccYNkNqcNUSiGmD9LEu6v/xEbjGHxWQ5wndNwWZe1xIWLb8gSUMzSSyiGKDJoie
xO+F/Vq6YrxratxOcNTtV0CLBIc2TAPd5VWGP3Q2dUSY6lV9RFdkN0Scx0aEaspG12BPxqcrST9y
zOjAUtH/INql2fQd6UdgT/w1TcLiqqiUXl1gjxq1RT8HpDKrgV2p8yIE9rAlFe0tnQVAfMYky47s
e/lt2TArm894jjfgk+o7E9bpQx3N7jrg4EWbw7RJAMYZkG7tAi8XZ7OfyCJqDBaWoCUP+nA0hYge
rZKWIt2S/C33E9c6pNMULa3T/GUG0rvrwzrbKvRn6sfOuc7179IEC0pVxFi0sfHiZrI9znXwhSWl
ea8edGe2bls2bYP/ccBaf35dhN8xKIQjaVLVM7L/Awfb1Y2ZY3wFiFwKazvAwNhY0xdX0vzARIw/
Wzg/MzuZNs3SMLey7N4w/ewUTWbxOQkI5DGLSDXSrmaZPAIbQML0ZLtPLs4Ke9V2JKrJSTCf9+cX
kYrLPNEukzVtMJjDYhU6cH9s05db5CXBu29tHSkOWRGV71x2kx18uPoubdLXQnrkdCz8AM/EMc+o
fd76E/zsMDLGUw8qOiBl4T4ZR/pyidNe5jq/hmkXfKePf018QneWDRaIXRUFHyJtxZo+HczPLsFu
O1VcY/BGkmaSdgSNWJ61noZBnhJ00JuF2rIPsARtIwM/dTPKEhU9Y041gkBftEFL473wYUrqFhbj
dexDTxCQAfuovm91R+IgwvgqvYywxbB/cJYkhNQyqKZKHTEtkz3lUTaSuXiQAhe5E8rH0Rwx07ME
WyutqyF7czX0c3dS+QdTUOB1Nbv2rlP9XFC2uNo9Yiaj1nCfS6vhpnvXCKvZj6JHueDlTM5VqTEH
Lrqj1G93XNSDe7Wl0pNL1zBXpIfRGKaBe3TA113b2rt37Dx5S2z3HC9yoHrxl07iS5li0hk551d0
Ff2jZVfQ/yHuL6oIejhnyykp82LEn4Gj6RTMncAjNzdXcCLpRmpSYn6UP9oZpVMIZfxA4gXTBC8B
H7r3G616HrjSrtnxqtp9A0nRLa/8/ZasswHgV1SLufoCwYmAoZ8rk7+Hr/aW0kbboB1q/uix/dpI
vMBuZL9VY5Y8x+3APAZW2f0Q9Ol1zmoSayerQO2Ms9muG3JmSFS/eUNzlDYHd07S9Q1WEaT6CrKo
c7QLAg2IcHUgAHMrNSRQYNq8m1uZY4eozzOPmIjWg2bY+PbZE4RALhWgKhdz2h3zouGUQfjXFDdX
ddPE6FEdRawj62hi8y3XdJfDVe7qWk92immhHpB2Sobdc3asl/OzjJ15xYTRX6n7cx8Qvzagfrgl
FeT4XB9goB76hWupx1RpiUbawsJbmQFVMyaxn2w9C580vbnvhJmtG5bkx3gxNruiGtdtELzUkYsn
pC61DVN193MsZvCH+B6S7kldB4qe2FO3mZ2VbeU/BGIeuRE1s9PbXZ2bBiJrEnp2kAEjEkVxSATG
kAPxKU91gWZlgqW6VjIhPyi7Q2KycrDLqD4PwVQfcOnV50gQz+zG9k5dIUOH6E+3Jrf2Nv0CBesf
BmHwTelI4bsGBccAylzLSXWZp60KsKsNh961LMfzTbyph1r/RM0tDmOnTSvO+B8KcklQ6lJ69hM0
Ej6n6K/AdMSBXFGbTwNQAGRjY1cDzVgr4bMzjJ+ZXc9AKb0JME7gv5iR8zOGHniU8HO2yYgYj9xT
/4CAvz1Fegm3KvQJoJiQbxbLYKcXM/dKX9LcLsq/lEJNg71yWfZobUI9mXpzH8es7pb+etSlL5bs
tVeEHw8DObcbrtvG7WsVFc64ZBLORS9x6bCaWwNoQ/MucoMBrq+f/b8fsnF8oyluMXFyk1VrJcVF
76sBVTYO/2HmCJ3ROx7Ux9BP8lstDeuhkhieRq89qqVGFTDc1Ro+Y1zL3z2/DA7diAP3v9+1bGOp
OP5ZkbC20E3bdnXdtY2l1/rvDasWLaCcmwpZVYwnrYsGjGHzvFbVhNlEJGqk5nvgiWArlglsaabu
qvOa/DRqCe5EZUAyYrJTqqVXM5a4YvpMXIgjT782jAzMcMq/C5NgitTCtLTcB+mioDqSMKl+g5TU
VtsVr6bQDreOr+9n485eGpFK0cFSCdeMOeVbQUboyu6T7oKxMsLN0p6UpWlqOr4JgRun6MedMc3+
OhgjefJQj77OSJv0MUan2ojykJQxYBIf9L4g72LvyJjBIGBSliNF5G/KeDGmGPUalnN74+H1OQPS
MG+Go8/U7sEL+rtSaLg1y954+r0VZv7ea1wYgJVPXEkwByfma4y61X6BaUJ1s2kLj0uYrYoFqYes
PNCi6iCg8xyWkeKqNP1TDMHHrrW7OTH8rR7G7l6ycFoBUwCcO9AXk9V9MnN0KU9O6MUtBtMIvzEO
xOc636qfl3qY4Gg8HNVvDGjy3fUeKM6l7QhW8Q4AK8BhP4s3jlfOBy4N/q7HHHRsfd0+q3vc5Mzz
fg6LaFt0jXcKuHb/6rOJjFAitY6DmNKt1LtLoiRucqI4BeIYalJsi9AO7mfJAVFaQNxsomkxyGQH
WgP6JhkSsNuLMhhxkmCUy27ElLXOEnOtxsRNSp/C0gv7WAMGfyRh9xqGpXNF7acz4riMi7ZfrVr6
ZWusjYRIZs3aKjS+egFDShIkLnFPizcAuGVbpJ/SivR9aFbZXtHqeHqePEQWfYU4D97XwaqG4jHL
J47VRuu/+9mqz52Vo3X9w23cF2MrJu7zCctydUydhMAfyJVrgqW0rTF11n1gT2/OoBdHbbEcqwdp
IxFRhNQw7n8NKmt3MnYt1CkI4096ofXA5m35NEccwCD1vtdRJ0kkSUlODIBlZcn/EXYeW3Ij2Zb9
lx431jJow6AnrmVoQXKCRbIyobXG178N83wVychezIkX4BHM8nAAJu49Z5+RpO6+IkQiqNn3J2QE
G9RmKNfYZ9/yypPydbvZ5NEy0oZ9F4qRHuHSvSiLZl+1gM7wBzXTNJ6EZyM9gMUfj73zHzqhYE1N
x3oWHWUmK9DydwCviE9t+sqinfGekvlxp220vhHHFq3MXuuqcN2Ac73YpWG9Qesm8Wz4UeY+Pde4
G063GRxJ4ozof2BPBq7gqOZdTdjd8ba8CIc/1JqIJvjaTaf0m+2Fj2Gb1nwwdhXYXold1cw3t63c
k0wc68XOtMuNXkR4H+W/cH/7L90KxCVD80rVl9UiTy38akN0m94w8kMFbRg0G0oOOTB/+XnfHG8f
UzewYBlqum1aQUFiyOpds2S10ge0NzBDy5sVPOhd5l6S95S4oyo1mg4U4rYVlbPXOc6cnbucMgAf
IJR7VwQQ4dmnfbNRZdzcCBf/YbUtYFsDOwIiUjSy/FpMosQR4v8BIJV8cvU++eBrtD0V+lDLwfQ3
meDb00NLMPG6rFrSbZfqDg4uCiatRK15UjwSGkfRhqkrpDe+pLkEmvgPMAra26rc3Uchc9xIUPby
VDQyf42WJKEGg+Za9YsUNcrI2yX6k7AHwEvfPirzQdHuHGIH6ColL4oBo7bjyCJeNLSlxKI0O/Xb
aomWl6hmlUM7YPelOkz10rXTw3u/MZFzWQa9m4CVGcvW/IkEUByjgli/Wu5jQth3lHFocdoE+E4V
8hS+Ajqpy0IT0SQdwpGLflQqxgnv4o4lR3lKoWLuCSOu6VvoDLrw9OB8dx7BXeqTOJaNbXr0sceW
WXZCBFPcdbajs1Ts9ateuvEabtmjH1YR+TFN/UicjHel9rMbRPxCqHKEAgWZgZELc5+JeK1GPPUh
3NyMtxaLk4pK62Omd8MGVoIAcZj259TNu5XVoiPr6zI7REDDN2baD1sDIse2bbzh0hiddcmZZbfl
SHUCFYLJi/GCotf7AfT3pcBgSRxnHJzmIPCPBenpwZIkYpgdmX2llxxTvQ8vKSiztZJp6OM8bseB
MaPRx+839UKdcuPgQP146fy4O9AmvMtmCSRlil8NVnk/RiLOVMfejd1y1WiWsfHgrKA1ZNKUav6k
Jdsg8Ft87IGX7ktTuJu/YB0OxbJRQI8sMiHOlZ38qahuWLTYzZVyekiGPzyr1H4YoWTwBOhy37Yb
6DyYeWvCr+YgDVYU4M439WXOJm1FosZFTXC3ajXXm0FHSTKkK7xNXOsborBArRJqfKXYrxYonhnw
kNWtfS7YgtLJql8qWdgH1+Y5h73x1ljyTyvEY1Cm/SHRXeOklibuZSBx7cKaYjx5gzhNbINWnkx3
RWrr1ylKHJoDGsYvkjtK8YoZBZyYmFpiSwaSdI1wL50RH/Ew1qiV7cMAvpOEoNbdVAM5lwv72AmL
4mwgb1qDoXQwCkC27iLaR5Nf8SkWsRH1B2pyoC42Sk0qZkT6c9jkp9aS/Yoh9d8ybnSxdB0+1oeu
pA4nbIQ3umOQmON8xvi7tPanoSPflTYO5dLF7DuarGOszPmmVh1x7dO6w7qNjoyocUITBU6DwZi4
iRZaI5TJTS1n0CBWsL4h2YW0hoPtzCOAbm24NvUSa7OwPseFMj5HYftUFDmOueVIkceDUScWs8UZ
SuyCezdEMKRM0KwQuOv7CmPHjYlqVj/tJvyiYCOa5V/9uScMLoKIp0Yg2psADhooeR8sNc8rhk3d
ViPiAuIb6WiWi0m9JB8KqU4e0IBQvQUE8rQZSs165Hm+G9RC1h65x7QgDpnMvSv0FOK725qE2NGb
dqXLXj9fXqb8Sjnze1xVO5dmNk9kxTOgYOlj1LGZqaCqZB3bYRrKwU40HdVzna6uEjZXBsKktAec
YmpFR2ovDVwzzin4x/6ah8NYJFkWgRj+epZU/UnjdSm/wJVchzjd7rxEAhmVzzFT/Qse/WRTEUly
58e1e5ozvB3xkmMIUC9CIMYuTIkhCOTK/kVMD6H+n7eSxZPn6IYh0RjpS8n35/eniPL1//s/+v+N
IaWPJDMWe/hUIMwqI9jV9BJYRkzlk3phivlT6+ZqnQcwH1rmKkU0wowGjgHI+pWyifk4A8cOgvAU
nNm3Jnclerc7oKYptG3i+qjs0FLF5jNXYXmXpB1LxqSC9YN/lr5XCuufgLqWFNm/9MpFO/W7cSi0
g+UCZuvkOH3pQOD/Ja2tzXytL1ooVH1/4cGNYszX8OksPNYRIGH8aiykqYUuR/HUmV/DilDXse5v
KZSjPmngh6IvqqoReq11rRp5NPKhvqqlQtaWGCWkIIIiZfScx9Df+XHyRf2QZgCdhqF36M4kX/RB
mLscHe9O9ReUDCPQnQcE8tEaMFR+Z/URIEczQte9qLfMPM8uo2+BsCAbdE25oH+pTXQYvlu9qDP1
IsaLrlXjc5BSYMsz3d9rAyC5vCnS53zAmc88bEI3ysVjM9v9yXewGEYZ5jvdlsk7UMEviCvlaTY1
fztH473XufILmq4MQj00o0nK5tgbQbXRhvxHxA7yGrSl2Kuj3BjEfigOEZZL0tsZDGUoXsRsSjzF
vvY81c2OHRsgvoDCpDlDbIuANYJPweLi50LfxQHZN+o0xr/JdvxK/pb7o2GxEFdFcvn9ttmxfrmV
pWN5yHm5HdBNORB4nOVW/9ut7Ph2VwJTHbnRrGkLCqq4K72MWlTS5fuure1d0KbDOkmjZ6aM6sEo
0O44RHknTfBmQ317pNN3znuTmv6QQbBsgMuVy6lhZNMhyGYeC2Jhi8br3odBrB0blzH5FDTeNOer
O7lo48FnkyILCmYWE8lTvu8fVWVMJdYyErRr68dU2c69kxkP9UKU/u+ZqoT892ysmq99ELQPWUzF
2IE2vVWtf+QHqM707M8AXuZ5zPJxV7TMukYEWijMw+zIs15d0ebAu6l4Mm3meFpT8HAtrULlmzjj
DztDIxWjFfz9JVATz8fEpC6BJW3DcuiV02TRP5Xb/SF3OrTuQHoL7w/F11YvCtSujibD3NFWOUS5
Q/+gN18DXyeNKhH9U5+m/UpBE1mXbSpud1IfZb8JW6rdeR+JS0qOC2Ro3wYFim+7B6/bwticgMKO
TnAe5gpzNJaUJDdw2BnoeNWzaiX+24QR6a5ZdgCu7b7NyHLvksJLL3KwHWZrFsHhBANRVsF64FmD
i0crnzSOankxjL4io90SuyCVc0ac51tLiNwjwFTx1NZVfABbWoN1Hdp/aTdx4366qW0CWlzhMjIb
pnDoUP96U6PAn6GTVfauBuYojfndC8nwBnZ8utlniLXQ9vHkVRsTYPmx6cry3fT8r6EczftCD803
+KyTpDVtOxBzLAQeW1W/zkSw99u0eettxzp+vB+22m7q6mO4uHbpxBJPYZgJEbZwJQaoxcfGBvDn
lM/dkjdgJikJrbk9XELD7V+SgYVFlWXV3qHfj5+zyoERIU/TqWQ+UMSSV/4IBHY9lnuSpagrWHG6
r22rRWjlwAAd6/aBzDasHNDbtbYuj6EZ0WaonPMEBele/b9q5CutwRoax9ups5Aol92G6MYnd7aQ
my+Vw9o6hpVdnAePsNIP29KHdykDnruK2xYAMW7xdcGO+glD94WEzFMDvlSnTOjinR+WEgwD7IYt
QXpQm1dkn/2mKicSc1Kwp26b2Js8JULZMa25W+EuiC4mstllfzJkcCa1kWSDG+mKdI4yMnzCxf2f
Sifbp96D343NMWvcn+qeVT//71mcWpJtmG/uGycw7ieHxK9uoWP6NRkVgz5F981A1qhdez2XGMdT
IBEtDE2e7IdpcF+1MNp5Yal/dezE31mgcvdD4IqvY8gCoyPJkNkez/oAryFoYaeqvGwfd2rYGNXd
hADnkEg9Xrtl82AqnGufJjvGuviWBh7pFuV70n7q2DlqbTGdfFIiNgrbNWYp9fQye0Ua+NTMKbVf
M0u+NsObUu4UXmDs/HFIDhpioOXtzELkRRt62DqypGhlueVWUWD0npBykQKxjE2zeqEAukeE3r//
fhBzP88jtjCQL5iGjhpE6ixePj9yrVb3Y4wSMHfkpoZEoJDLDewC8l8CH/MezvxqFGDUaATlsf3X
+3kSsDEs7H7vOIZO1jgxCmq9nTHYX2IzfG+MCDus+mlnRfXSD8UwC+UY1d1e1QZ4xOjupDYvWC3P
ThcLtBdT9LMpxCZbsBajLy6F1VXfIO0267Hirkg9sGuRHV/5hvoHdQPZQ3o1fzkb/SA/jWh0fZYq
i5SLtdOGolHxpI4QZxVP0UipLx+04ilYjqIlmyP13PHm9p1nJHmxMVHwW9oaUcdG2kq0kgQKCJDs
+h+Qenv3Y66fPtYwWT1ufOGJx35Z5KDp6FdNE+WgMvJq9fsr989uLx0ZJGq6Yy1qHt34lGfVlYZD
I9ivTmM+vk9TQFzpYFoWD2a2gwScIDYInGcnNrRHEJcrlTajxTgJhkp8j9xHKGHuTiRcWTKWrDv8
BOhBSXaOkb//Ahkk4djezhbphAP9q02TRPlXOldoi0P/DwcVItsF7xvU3JeZHNyrYoB4ofROiTd+
U2dh981DwVMjyckPLq2im45NL3buAM/v91+M/fmW9ugj0EZgZvZsrBvyk25bh8vmW5M1nksSrkA8
gqJXPQDfHY98V9p77clvzTh8Ux3oVsYHsrifJsjIj7Fd6ye39P50F/ADIR3RcYSx8SHs+di2ZXlM
PV9voy04Safa2j2RmubkTpTiGuTh/3UdStJ09+3suSv1HpE287nOhX1knDBe1wr0oA4PQV4Xq9gr
wouqO6i2WdBNx6iJzLMi7/glwy9K2/k00L51Fh0Fwb3PKOzi98wdh20EseT3XycDwedZWWeMkLZ0
hMO+WBefJGM9FJpugvG/v90i7E978pjpaCfltPfDdPiSWwaM5mmJ6kqRAKCv290kXbil8XBSJbIW
3xMZaN5/7PLUKSKQn4RQn/L4Prbsn6OGmX0CQPS9pDel4I5DNLJzAy/ZNR5udS1/nGih3gfx9EMN
HmVuv4c1HNTO7p29Le3iAASMJFboyIXvzOAQPa7DYl7Qk6reewEaBmUP1qJmEVYO9rACGyj3UzaG
YJjK/Eqg8l0iGW6dGarvTPQfIUVINeMwuKdhvZ0oUF5xl/YvbGONlRNGxkmdopO3AAikGjQKfjqK
sD3NRN6g4Afkd/MzgFBnlzYQBGFFf+TLAgDVnI33rjik4SCZ6UyxrbwC5Vcb6sRTZ4BzDDOe2Yfm
2s6hpo0di3pl3aX2CgAWVuTllKnmmFtl/azF3veccEOc+n8dkPHxQ4uhAwhLWGu+aGb5OkpH0NrJ
c2LA90Z4FP6Ys+GBeb961WkIHlIHre0YtfOXinlez8i9StopuThUTLcEBkYnK/K9V8Nvb6jKwRi6
lWd7T8i6vQvmBYekHhJ2rbhoXvuBuplpCGA93AsBD8nPvi3jdWHX42Pp5OmhI53i2GT+8C/bffez
gMt2KBs5QtgOUSMGlshfp7a2rhtTEwIDQTyKQ1lhPppSF3mHwPCqTvHw2gfUcuVXrzLwN3SVBS4i
7+7rAjZ6hwd0lwzJf0ysfFu8ekBBy8J4iPRD5onilDcJPlttbB6bKatIKQtimHZJfnW00rt58Wav
31ZNWn1xZyfYd054RZNoX2eP7EcgG8ZjMLoUCpejAkg5KcP5SggSaePxj26YnG+3doAx586LOwGl
Kb3xS2dhQWu79oKra3jRR4usCxN6pEN75z1MxzvhxOFVK8xsZU7+d5oytGcGq97FjtvuQ7axa7Lp
cir3SBmtvhRk+ol9KUDEZZWDaxxXvqaB3VOnubSr85SbBI+7xn0kPPnYtNnjR7lWEju3K8oiWqn3
yIPS/uVK/kOYzJU0DBJyUaLx9bDz/fVK1uFoCt/xi/2tulrIYIbTaTT3iZi1E6BLMgh4WIikIz09
SIb2Wsjof4+Kod4Xrx8//zhSvxmM9hMQTQORMPlFWii/6l1RoyRKqd7R8L50EnmA6k6kvv4FW3+3
sTWyOZogOquYxtJiVYAQcrzT4167FoVL0CrkDtHbgtatFexMIwgv2IqLCxhQya2kDYcEgCG8LTS3
qoyi05LYkzuBldM2kfe0kzt+QYTO5JwmGNk7a4vK6fuYG+kW+4q8pkSqH0ElhwcQmvVD7iX+2uAp
AgpTfVG17STBsEQtKz1YVc7Ioup9IRybW6BJkWXwEIyA+G2y2AajQFFPZvJqtkv9MQ38/Dxg7N82
dhT9sNA012hvlDmN4euYFwDpfz/RKHna3/fTtstWWm2mBftp0/v0vGZZirDIE/OelEcKiHVGZmw8
Zz+DqHtqLLc+3ejN80gsNcFyu6qF0amPxvwE8CRfOWw5vDzWjgSGUSh1Fge1O6CgoEABxSOAMGPI
4KlC8PlMqW1Yxmk1WNdjSuhWEd+psyw4Eeo9PCIYcu9D0/3ToN77RL3rhSAT+wQvJjzkcmKf5HMm
wad/OlI9yTxbNieyJmV9wUs2Cmnn5LRoFpzosqBEVxnx2KAigQ1mPzuVbR6E4ZPOd65cIjl8u29O
v/+G8VF+nspdVvmMhhY3B4ILpcX4W9WorgR5U1DGQA+4wd0ovDBfRYF8U/WjPi3tDewDua6XgmZk
7gtgpKsOxXC6preuryBvIGQyteapTUHNB6zwx9dkENqhcTX5Avllay6jTU1p8pgP4S70APA0i9DP
Cn1jPw0p2aGys6fVAiun6GxEwl4c78EKN2Cyo7iXryu3s8FilNXBECURPkvXGhM42nCIVVvCdsxd
6UU63xvf7MiwsTOCUselDZm+p9K3SRfRQ7y8qKOPl0Y6JOpapdgOzuBvvMABAS7jiXojvuvL3w4z
Mqx5VBGN1H35SKc/gbojtjf9qTuB6V7WXg25wjJhiTKWbrB1BwuDqQcbVhZUtVVya0OF6BbmauVA
e0PdJjKeOB5gVNM2KUpqvHPrWAf4gsWhH/15FyaZtb2hUJZTLeY01hsE+DKoDqrnQDYn3Rl0glsV
duLbZXLpvQxyBYWEdO+n6XzvO+mTWt+mjTPdl17+FBBihZy2w2yQefW5dgyiygoEuH7EwFcb7KNH
q7vqVZasXZoNiHZJQIty+GSqBg7kPFgFcbv/9EO1X/z4V8MCzALr/JiO9RtrNP/OKsL4HAyipnsY
G4ci6d3z348Aq83KYnD7G1KYbTyzNPX4OJiTIzSSKzyN5vYmqNe7FFl53Ds2JkokoEZVhEerbfCQ
1/HbbZ9Bz/w5XvarpN18x/XPZq/3rMs8GmJd515FKMoisC86FidjCLGG5V6zLyI5Aohc2FfQXW5H
AD6PoZ0f+xFWhx3E+A4NmrXmcjQu7zXQ8idsBTt1O+ayJ6hgrMZzM07cMnq16DEFkBezJHMbA2MA
v/KGKWlE4MFedCeEPwvQIpb2cGABf28F9svUz+KJbMt4Z45Dfg5iE55yIuuNn+FlyDA37S9h4rGJ
kYDzzRpY0iL9UC+x63wru7ZdOV6EEhHPTlPMb0reEpvGvAOkd5+VRve4yALUBrr45Sx2qu4RbvDB
jkcwPkPwSiG6OUe+FGs1LzU9qZfaN6l5+SHLexo9MRuElTqfKuM7i/mMJp2/07rC+lP42i5ctEIp
0Lyz6lYzbcGTATVyxKnYbm8XrWaTQL+RC69aujVaKdwlDbHUy3sFI86edAngFO382ttW/KycBmH4
Z2cA1VfDSW3jffPVVlOEOBMQ9xINlczf/Bgdr141bxTtraN6vzVkz6ChDbubh9kDlE4z606dBR29
kMHLaZ/yaOwjTcbXnC2Ka88dpaeit680R8nGoD08+aTmZWO3AjQhgaIU1niKuxEOaW+uGxJ/n415
3s6BnFe3jQB30Hia2qhjV5MGJ1XuySIbWMLQHwblmjCyEniQFjyLMfE3cybxhCxt/tFzX25lDcBf
81oL6nGfC7iqGvZsfyry+6JFNC2rRuwUDlK9jDoQfq/Ndo3jTBfW/iQyLWKnm5MNSQybnu5eKd3U
jqISgdz2tWGhlu3KvRsMzUp9Lao/x3rvvhpBvfWDF1DVISVGmTZi0VnUhYk+Ua4OZczg27pETonS
l/ESRJ79TbXw2RIyGWBK73wQgItNJOQLP6q50k4TKOx6gTFXMuKIyGSvNvdLecOYX4Nq1FakkE+X
TD4r548y/AhAiJvIQhvTxKV+L7rdh49EfZBET/+lAGP/Q7hIgcE0sSZLT0gBl+nXVSmNRqkDK2xO
pmGek5AtQOuExqs6kprV3M3IsuCK6vZLW9ksQVK0aKYeOi9pC3qbfue0wWjgvCAWyc/TAHpWFJ3D
NBoSV9pmV/VP3Xgk+z3R26UUWlBDKYh03QsC2wa6N18wKDwoC3K6+JCtpZtNRka6HzyyO8qhhZ0t
zdcy0MfzbHc+8msqoWxesbLNkX0fD7X+UGsDTdulYppGIIsx2hi7G4rBl1X/PhDcoHKyNSqiK7OK
mmezyKd/Kduo7djfl3+eYbMJxYJE6d+yDOPT1zmEEMvDcipOZWg+xOFkrKStG+8BmkrYgGZ8D7Rp
Ac7HxAhndnNQmcPqxSzshpCwIKXO08fb2u3utCX8QL0oWgl3IGL2rnagH1v2qtQdbRejAz45mfVU
aOMM6i3aupW1BM+6WX3sStAAB3wJ80NudsM+JPp6ozpYH6dqo9TM2Ad+v0zTlQnvl6/C8Si24OFw
MXTY9ucKVpyb1K8K2OwBW9JXYWsZlaYkeFNHhVVpt/fUUeCRFivD73qPOBYRHOj3WlordQrnqDln
s2Wtwkn+heLHz0reRMCWPQ4rY/9BdUZompwyM3pWokG16rIW+SDyBH8PCAIzMHFte5pCBSPNDIXJ
Q2cBU37cfoiPKfLoskNvTiM2nFyyqpFLvNaT/BmQeiQLNDRhpH8do8lB3+qGWKjC6Ukvmxf1PsLt
HLBz1CFk9OQrKEzEE95+asbxuYc99zg04ZPiY0G6jo9dpD8azL1oW8uJTU9trswmwo6fm3JLTkM6
PvJJMFWbEcVYUmhmUBmqBT4OA22UWKvYB+R3tavjuRy07i2v4b6zja6F4VyiordWY9bsbhuPm7Bv
kHa9dxLdO1VVfGepXSjSuvspRdTIDJNsMnAdCJfZxInMH3d64l8+uqJ93qO4mZ1o5TUggv3KM98L
EcndlHf9TtkFrMAcVoDVNnkVQsVbvAAKZNXL6d0G3LG+gZ9S4X5zXeDShRybC3m01UYFrkWEO2dT
Hj1rUftgaoO4VrMgqchswh+CIm5h4kEo7YKA4tr5NkReSSwxhV9mF+rv3fXGtRmjGOje1NMPMPv2
YTar8WD4roe5uZT35JTpa9weAG1+f++b/xhUHc/FBCN0Qb2RYeBTsVFSZgaJz63fZnL8OZOBRTIg
ylmdIyscuN7OQOBGYL5JXSaveZiae2ceICbXkbu+Xe2h0O1LiV9VTh60y5yjsoEqoY5u7y0/zdV7
v/4ecBuM+FqSb7O8oXi/1ELikvV10vT3v/9TLfFpM8YfSllDB+4oBE67z/vdUPRYagjXOVPod4+Z
O+2kAUdxnTUCbNrIToWATpAIqJWzxVJEYfLFBr1wEcWoIRLEnWt45CIki3U8jzGMw2Y9dUP3XEV0
JtRbUVA8oFjjYYx7KpcWDWBVD9J7baDP0USrXDMffF1joYhN4oLkeLhUAwHZ9OAFcBL3QSIgGpD8
ftH4lsnkyf+cZAvAL49efv+FyP9P4R5LsgENhbKdIT4rvXy/1swQ+f3phlWxWuHDUNGzbZ5gJ9KW
R0WPzS8EvhQPc0Vy4U0RgoQypSk9yE0zyxJPX1o+h7qu3YdJsQuDqXyOlxfQ/oxAzrsGYPFS0uUt
avaptFJjbUN0KlloPOqPfj6fsAnl10DroM25RruylsGF3/fnUbwnObr9zhhPihde97a9ib6Wmpbs
VW0uCpunMcr9R7uJ/9Oj+9gxftn7IR/9S9uh0VNH9XIElLg82AmJczjFqxtTBW0pnQTL1Q+5T2M3
hYi19XXvzUNpC1UrbZ8Q7AV37hgRteEH12FkwnJNvYccK4t3N2+drV6Jep8tp5WFSNXRmwAcUpuv
XF+iFKGDI+ocLQKCxuflTGHVuCTBXUMw7Zb5jSy2RTiXd7o830aD319oajn/uPXRZQhd6iZrIxcd
+a9Lp3GiBaiBYDvzS8WRJ3d+6onWFW7i7eCXNDu5ALgRBNfe8Cqw0b1TcoY42U/vzdD+LOGRZmbj
3yn9XxMk2dZL8aJrkglqGoivC4yhua8MQV1/MnC0KVWmpXtHbQZooMAFjq3fM6BkL8MkirPbx0+l
8J8/+c79OpV/UVHa1ij23hBpO4PM2LUSfipDQ5DY55vcu88WD2OK0ffWoaDijZ+wvtShZaxUS6mj
T7pq54aBf052Miy/E3OYnmqK/qB/LEhVgXGc0oa1B7yN443EIfIhelRGNRA2D6Y/DPt8tH+0yMC3
kWz99Q1bGZnOeNXzdKf6TJ1lPnQO2aJj5P8nFWWIPFnjb0QO+Uh0bmL4yAoK3TndxkxDzs1JVSJZ
l2rn2URCaZtAbSGKBbtEI/Q9T09p0GlPIYi2NWKHu6Itegx4Hqk+Bua2qDT9dypaa38JAaR8RvfD
gDCNDwbtsotp2veKctUvt7F68fMIp5WNDKnKmezMck/Req+3FB1zURL6N92hdtbe5syjVx8arM2M
KHjXNRHvAxzflGO68Cn2yu/FPO4UwK3VmnrTUoue2Du/tWFOOBW2vttdrHk+N9FyZ+S1pKW5KC2D
vLQO9Avf54VeNMfobX5/s/+zT+sJR3qUM3Hk6i4z26/3upFFkr4Upoh69NKXiCp+1JXQ2mO9ugLd
N76NLX+Z3lXJc4GjfVeNtPbQM5OWPkr3L1YiTDckghmS9sUeTZShWZLK5k9GdvNKNwk+N0Ok4Waw
ihO5CvWlVZAdSqNE36k+OKU4mvYvGsn2P9VB0b70GHWeAmkjfy30+ME0Qpsud20cFEZlYab0kKL2
SuwbTpb5L3uof8jYSP0EN+I5DAL87z/EvUxisHlrTIiF7h3ysv2CrIhwp3EW4Q5jFPpXdZ43GSz2
TgAgDORwcbr2rc3CDvYwEsgbFxJk7LlFH3A7xevY3U51udfRGn1DjkhUHgDmB2GWsBa7Zf5Y6KZ2
R5cntup3BF3aXouBJtKliw63apMmc2c1otBGbI5KorbgXLIt7R+sB1KRiYZFF+f/QRbtE0FR+Zes
SCkchq55l46mfYxrTHodifM9eSuPWo8yiYqU9j01KkT1g/9Hwj8MS987e5Oe7HLtWenkZV3iKJdk
fiqaqNlyW8xhRg+zaP7lChjG0jz5ZbMB+FiYJmsQw2PW/bziYrtMMb/Wgstk8fHSeMCd4sr0kkxQ
nsYErCCMuugH3++bJktKhXoU3Lph9MfbU2WJP1RvTE2fAaCKtV0KZOTMMZZwjgAw88fakc4pJgUU
x7O/IZkDKaGXXEoDv7hvFd9L2iZhRwprN5kXjciM7wOwn5XVu91Lz5pjqa1ql4j6k9BLc1tWRvS1
9dKd6uvPnuZSeyqh/GqdewpMPV2D1tI2kw6Ry142hx/bRIPq4TaK2pNjuOg72opf9sdIW9XtoB9C
k2FNluIIxqZ5ZFssd21cCiywyAHmcT5kZhU+osk+kHk1PuKPMlZoTlHM3gTSIVCUHLpDaXbWq1s0
38OF7hrPBvO+DwJSGnTG7biytiVAwbPfZ5uUtdoTYU/9VnehJofdkB4Lh4BjVRbSbCrwbmI9GlBJ
lRGNGXUP9Nx6VNXdLLTYm5XrqKb8NFBjdAVR4F5cQD9bOrtU66Pm6y20copdeaA40NzfEis19oCJ
GwKtthKyrBM41g1wdwgf7eqm4Mwncx9U7FW0vCKpZckwVT6mWnbHkTC8ZZ2QAOXQSViaOmMfG7r/
5LCJWbU2/+BmxtWMPN6TFyX3MpfBsSI752FyrWQtBuo+8+wZD3I8DyTG/WccwgViyS8k8imm8TXB
ovEXYXxhbbrIe0q5UmcVuqk2XrQvktWMPOBQ6iLYzC5OCD/rd67FDWY75tHKi+S71zTJOsTJ8VQ7
+SEa53ILZ9+i6W63zyVBNavO4lFTwns0sw+1TWz9KLT6scOKuSdtcT7qwazdmXldbbo+enCIVVwP
OkgijznqYxTOJ5YeQNTFVZhdQqhn1N1/HElZP3lGfdfkWCp6VzRPCeW1Y9/V1o6YlhXqGmC6OZCa
hRkcmAGJ8Ml0X9V6/yqBU9hm+mLX1klV7bSGYVnHi0mWXbkqM0A8wk9PSvVJBGq5FvCRT0pwl9sQ
xWsnJscttHcwS/7ifPeacLa1UxtkG/7ve+rIqrvqbPXxUde04hrLiUCxPHXOt+rl76dHxtpfxh/8
HZKyjzRMZgEKHsJbdgV/60kRwIeLi9L9wSVJZdO6dXPB77GK3Na9mhrWSn15UUfqvRFe6Noic3dp
K2m+/bVnh0pEH2cUXL/WRRWfUy8+KPkTFjiGeRRue6V/qnK9OXvjnK8Gq2JXqHovoWR0n4mEp9JN
gWJcwuE7HplVgMOxaIL/PZKEgIV1H+1zUr6Dsei+9l00bbHHR4tc83G2pUXYsD2DJnQBEZcUpRaK
qjpqUnrWicweuUzdlpRSe685TfHezVhzjc6frqSJlu9VSjcejjKlUtc+uylmm66V68mXwR0aj/Bq
uFmzmdO2P1imPm8Dmb0KLIE/lgP6A95h9ksSLMrhvpm7/qmcg/IhLuefiwrnkoiFpE/J5+CkxJir
DoknvhTTEH2NUzM9NHqHPTUbIJcK6xk7DvZpA0jqaCOdIdfq5Vas9eLs3Ghuvh/qoVk7Y2mea4SX
CkVgg19c2brT3vC3pM6tIJgb76xuCXAgCgePUHVCOBNsU3OU/zKd6caydfj7dMaXDM/Dslzwfiwx
5SdZnA+w0WrJAmFYjPz1xFTSEeKHq8D3ji0lW3w6pfFtHp/noLB2ersQeBzip4xqHPZlH1CcChnw
k8x78+vWOs0EXmycodO/xgvtZIpSiuJA7fHAdldWL0vEKxuRZBy9jeETN5FkCHqm0b/T8DAe/oew
81qOG9m27RdlBLx5LW/pRYl6QUhqNby3ia8/AwnFVl/tG7sfVFGGFItFAJlrrTnH/A2qH+0eJo20
iCjl4rBRO4nSrbMn6YmdsyBE1E08VOluKjXErKIB9Km5D5n0nH08kwhPhm98XI2DZkUcqpOG896o
Jutkj1X9kYY/Cy/TP3sVk+q8YAMO8mYdTOl2qR3rwYakv2x0CZ95JhkHNEkMWbyua/1pteMlCWGh
Qwisq+qi6JK24u4vLBaCPrrNmAr7gV4GcnSNBpNrCObodoymebLTdz0ono0MkUNU4vzu7TLftbg3
Hm0Rdgip++RUTh6FTJ5/XQt8IyNvQp/7L6iO6ILpc3vyYjRG6iEpNTXK4Z4/YRZ97pkJkgjSfcoy
x7o394ktYjIi0Cj2HZSUJwUvHOuyv6wGlvWXmasRoVRYFO0OXPUZB9tXNGz5sV60QK3GBGyqH/TR
Y2VIREtmTDqfohi+aChctonMuZHNOGeNCPbNEBHT+S/XPue/WkCW4aDhNPTlcOXfH7WBOUZWO1F9
XIQnxzN0AOuahWjuF1kIw0h6QXVvHVSxNAuysT0MNOtDfOriQlujYFu8cZOu/aR2XDxgiNV+yt8N
iCx3ABWsob3cAiv44qKjJX7IAtzvRSi8rK5+MdMS406uPRtmk7/2TFJFOqVvel1eaC5ZJ2h9/MUd
z9sFfACfmDTh8yiC8Yc/+qAYnfhVqW8iysfTnCXBtbSQNcxVPz3aNnrrsWiBNy73JlEsqxDK83p0
3lcovIbyHPv+R1uQ3NrWcqsmvlAa/bNfmIu15RfrP9CCzzIQ3aYpW3SHcg6fSGPLCDx+HGN00kJH
2w7BCRe1Eq/6vX6o7Dq5qWavCLxLRnr8VVmwxsXTqe71U3AxTPZgeVmX7YeB9cKA947nLjC3/QDK
ldYMf4nfKp00aKqNDbIgdfJs/7v5q7YkYbz8wpH7TA0+rt+pCur128eA/w4MG1lnWURtR9ogmcoc
yUtVnnoU2QE0wN1al9tdTyc9y2cC07LjZIbjq+unIBtamd1s3cu+OEgyQi7DM6YY4hI0+IR5Z9/z
otNeGqt8o8llEfJCX6+KSe0sQ5xObjxN4C3RRaibWQvKQ29bxCz95znS5JArqqySJiU0VU39JDu8
gwVJfgsYB3OG0cWrRnoabVpQurEqWlpnsLdi8NDojynOLOBKYnRSRpO7siXzop6q9JMuu59qmFQ0
7l5NBv/lnPpzP+HTUDLRD9k6uhm8JH+aSFDNzTocMv1STlH0mFZOf0Dh77NOu902FZpJZoIpPnW+
yB6IiY62qhsUVSHZNwhfnmTKuEfE5aEa8/6pNxGDocqKfgTNj1wDMa91WHpkHksOQR8VYON/1ZtO
PpnLDYesflrH+2gzAFt2ROvmxedwWFj2fqWf7by/p/1gXVaubePpO/Zgfy05Wb5eVShDuvKZQGSs
eDV4mKjRx2NSAwB3Sv8B/e+Mm818tey8eZmgwdMLNHuwIH71kco0hjITjme0Dsmuquv+OGmAI7I8
+2x1VXGo5+DvYuEz+ABf91C7/ZPOqHhbeTAkcinykxo0SCmr+5z1j6AfztXsaJ885cFJw5jVs5Rf
l+clqDD4Fj+Y2T1QvXR/QQ55aM3Of/VcPsq2YcJfpxQrCWNQjomKDqup05aOmeSmS0VJlbtBW0So
GwEOh9QEvOYhntqGWTxfu4ZhJT0e7x5X83xex5F2lFZnv+s5zcnJo60XMdPWtB+dchrUxvAXHe3p
XwaTykr3zx2FxxQOzZTuLi5kR//T56UPLaRKYGoXJxjLW1XbMdugGPd31z4t5SSnnhLflJPuXpXx
CyJidM/sPj8HrnkrsrDerxDNHsgV7A5kIFIF2yI6lsiGO23XlvZez31E3ctOYOLTAKqfLj0fGPsG
7mCu3Lp+HppJbtUKrh52y8PIipqtJuxmr9UekM1Gxi/qXqjn8Qv2A7D0evRUVSHaoEVE4OlT+qTN
0Z5Wudyv3aGGQxLxRdXeiJe1SJ4o+Tkpet5qohrK5vYvEG/+K1zVxZuf60cqcogRrmPtOguKRAQp
YqPCNR00ePx68t/0vP81b8fuYHom03a0oAxO/D9UoA5ybsPMouJCQnyEjCt/R7Ro/W0ZF1Ki6B0A
j7n3mpF+Y17Dp+xBhmWwkqN1ricgKIV+KoNk68e4x6bK2ymbbR6CvGrmyrvLxM8f0ZjunAX4403p
V4wU0UkBIoiRyM4ratOgRX+WdJ06ZKJfMDuBXusHjAyGPX1dng80xIf4wc0T5fJPpe4PIDHc+zT6
W42T/vNIBKm7dQpK7macves8kHimpIHqZqi7A67f4fq/r4/Wn6pohPzgHBmtLVN2BP1/tN57kszy
2JHD2Wb89LAmqMC3MHMzerJ6A9eZpcsFZLlY6WMzrvZiSr6osAhh99RMwpp2xMlipVeC0rpKvA0S
K5TlOSn317WdvOqr7Al0aa/XP3Q7YdaheD+GqG6JvdiJGJo2YgovUvpv9uD7tC4XJYjd6+V+rN7a
NJlfsi7D7u/m45bweHlKlocFQwvofvlhykz8fblTfq6m0Fks2+UlXh7qY/bitrCmnal2Xv/3B4hS
8o8KgwkVLEg8n9hvLBChfwgVzFAbDDzG7UWXRDqngylfZE8dvgzgmyEBLGDD8Te6jAGwId+TDrFC
nWLKc/L6I6zijzBtPyZZht+XOyG14L7JjGbFtRZdXuxEXjK4mMyFTrjQ05ePqhzp5QMXfhFB3l6Z
1XuPhj4l2wppwn6oNRdnNE0EsmnCFzswqxOS0/nU9aSFx4UltsxH9qFlyq+x0aVkeY2YH/hZR6Tz
1eeqHzVaEp4DGoDBUWRjjApNSJdoOEHB9KfZt/33UvxMqHi/zJ5NrhwIOWJ2w9ckYlCq9nOt/Zky
d0RypnLCZUYLFzNdqNXxF4zI20pU1c12Bv0wyAiRwJR8pdUxnU2YwQdM4t22L2t33Z2rXbk/fbN1
yz6XTDTeJnENcb5w1SfUioYmbRvxkpY5QHNd+2J4dXfShgAp0qe1c1QaSEgS8P/7qelfRBLqL+aS
X9Sji8XuTB9yDVSavVbsZyeYnzQRErYh5JdoyvsNF4yX0qjDd7dC8r5AB6fxTUuynyhLtafYdrIH
0sJIwlvmVJLL0YY8sa1f9fEj8Zr/SS2BpXdNnBbzLbHda4J3o0Xz3i4BUAnTTp6EtD/UcHPwvfIU
RB0IfFoUx8nxxq0DWQdCCWbLW77gf7X6u98G9ll1qwS8liLIxYFFOX2IMV384944A42Xbq1vFM4N
MUb54GqW9i8Vt/nn1BYVltKpmNjNuED/qdtxsftltNnCi4mVjuoyIo1WWF+1PI5ofSME1NhbHbAF
+DcTcOtFi+zgqBXg8YgNxiSOxtXSyYNfajJ1k/XtzzwQx0r0QQcQaXSPIAcuk193X9c/GeC3a5Fn
3l/xTKYfi1/vpSStk+JcaxPb7KbLCBOGEx/nhAjQrjH/ZU8AMOJPoYLHtgA1NcQ6Qwcw8Ce2LnWt
2oG5rJ1BVsWXeE4Z/M7J3onHaUOjsDosgourusFIvCBDF/EWrMxwP/aFBFOQQ75YTqeCVW1LIKLB
mKXpUD214wEPTvNRTtXWZFrz3cmR6JJmPtyC3kif+CDuTUl20hdPf8wjl+7pzIarLprNFGA/p8/s
g6FYbnjj0C7M4C/VotfY3Fc94EjlWqF0SE/4g33nsrZ1frXDnCWUcPJvCaXiz6mOzlzZ5q9m0M7b
ofHkE3BZ95AFFQbINKENKoZo35coYNVjPxIWTca235hjwWUsrnX72tNFjxjXC7GJSzaOorNf2wQG
GcTo+KYeVmUdHmfRTruqQopZNVZ9adjuwUaa3vQ5Cu9zo6WA5Alsc/K22M5dYN+KABnQuth4QZlt
NL2Pv0VBBfadsNMilP02cZLLOssZJvjSakHHK1ceUuZJG2tZ7dVzPrS1cRcQ0Tw7unzKTC98jSy4
49bQJOeVExpp3d0V2nMiK4Qata3/P6+SR3C3C0ffAJ3znjB4yYspHA8yp15dvdg20rvh6/o+t6Li
PAu4j2wh/Zc6a+gk153xvv4iyTx9jaYuByyu97cQ/AGaaYsstqYluTkdIdDMzfV3GatqWfV8mRGN
umBG1E2ARHO14WVeNm2KJUEjNNHQUTwtDhMkBjvXkvHRm92/myoL3mKdXb3eWfMldRP/YTCJ4VX6
KVoFx8T35ZcO+NIh5y7yOQ5dQ8hX9CneOVaNBlXusqX6dbBrerjVsAi/eD5TDOVSt61HmWTTjx4E
/UaTSBk3VYubKcNKJTy9fyYRA6oiFPmtH+XzV/UC2rfoYtbW9ETHycWwPsqjCSeeo91YVFyLChdx
VA7MXgPogrki6Qm5tgQZDWRwsIFI8/ApJvOjITditx4MuY2udHQSILpDG+7jKaBKsezRfhTutvPD
N0oTe3iJQOsAi0Ri4IWw0SRRmiSY+0yAmuo0VXr8Oi4mvg6X1LatIpIjlmM7B/O1i2JIlCkxWOAa
8XbMXv86uCYTqUA6wMG7cPrUZsFhcGRxYJ8RfDYNeaYfTNQ7IcTh0Nwr6Nd/+SbbHs5EYgAjCDyI
n7UU84BW4dAuc+uLAqQ1fS6oKCsE77J5plNmnBLce6i+GqDNdZcd08hO3qWon8MKSlRd5/NV61P/
DLwSpg8CFuyV9kopUsQ0aHThXfN/Vnp3Wt+s2YA3CwZ+NgSK7qPHupJOormtNhAUANquX/g96i3E
mlOx9QOfbqSgi112CQd7yf9RLyDxILJh+WIY2eYmXYSFdiXJw/IK+ZDKgdCJeGp2wF8nkqMhHu40
twPU5jSXUIMrortzdrcG9vlBTHCWmpp2zXvNmffujI6DPOpnVWKGyjztpm7I6vt1z0TwcUu07ejn
zUPC7w/+MRyAOFrYTuq8YvNGyWTLgNXEMz4ZmFhflkfNMmJQjzQpdmq0ovulpl4buRZsYYEGx0H0
zU3dGN0AsgMus4cZhV4HwyyHFr8eZzYpD0iDMqLMjcS+St/6qso+1RPWZ8AlZQ+oLOneZkHXZTKN
9k0R+ubl3rQ8p14Nq+rvlP7O4yCN+rVxqq3CNQR9XaPirLd2iEyfjsyTunr1WhLt2PyUR6eCPV2r
4UcoXQiXKoNAc3pGSkX8JXdkT7NXyzAmTGl9VAOuymjtK0mBdwVjZ47S35dMJnXpVDdixPrABF7s
kdHG57T3X35fizSZ1VciJP9xeXohAaN46BmkPGR+iLnC1ZH6+803IzHa9WNcP0H1YUo6sTeXv9Us
/IncCg6t+qzO/JY993VdXbulR6Y0lI3PiRkHyXNna+arZiPPcskrcBktb9IkIB/BDMUNVRDgpBlX
sSTYda9mm26m/TQ6Yd79ar4nWZIB4YuGfTuW5q7XHbwOwIEyKzC4+vRwjDuj/uy6z+rqaDKLZDpg
AsiKnWgnlzA8p4ObmA9WTYphaLLC4TnKEY/tgyzKCIlNo3trtN9xVbF6x0751oxgSEakcFc0mdNN
uiT5enY6PyduyOVSiOCp9WPxMHZhf7CHTjx43YybotAegb9zgiFPuIYRUIUJ7uBTGafTno4Ys/wI
j626p54jC/rXq3iCQnJIwfv9/mJ1b4pzbxtj8ID3jBXK06Iv3ZRZpzhhxq06QcAdt2yW3cOqSc19
Rzw21V5dAtTFwMyn8HHQm23QY2+rtbvioM3LZjTKyct0yA4I7YTavCdL+ve9aW4gM5eDPLqwvveG
dvVqCapx+Uad3vavKIAM2f1JtXwVHRM9W7lbdEtbSrj4VOfxT2VXi90pfC7FXwVYrGxrVoVzbOUQ
bueG+JAR8dZuycnuRLj7TYtU7zFkDR0xjjA/GMQprjoazqHrb13Hnz+aaVo3SXXo7XznrlxbfVWI
R9N1HgM/wJbuCAd6M/VbVQ7lMUFtsZZz6jncoMQRurK927hNZjP7kjAovQYt2Y1toPXHdJ69FfSJ
6iK6dxXBcA7XQPUb60HJGHMpmctZT+9hU4m9hmLxUam1UCbEVhI/rJP8hVeORgCuU3vMnTR+wF1c
vbLgXJ0KdeMS3HGwlhVWS83XzgH0tkfC/a5xml+qBJbOevCtEmhq3G6rLgPqBjfZJTSm6rZeGQKb
mDt7fM6ykbxr2Mt80ibRhATsFJX4pj7gmLSlgyugq9vSpo76blhUddUE38upFjRxlWtXbZDf1F+P
fkj30rQReWCcsazrfXfXkuaH+j1HI6NlMaPKhMgNI8WWiKDEQlxUP8nLm3tUe8klGhnsVBAESCB0
3VvOzEVtgzwI/2RRVLt4jgdK234TdZN/Rr5iotVhMUW4wQrlNB9Do2O4D8i3qh3/YHWjfM/C5LFO
fOeUjaGO1QOLeMDISSOAfEvwsvkA5+FLQp/+R44YZBJZfKkNUz8QCrZRi0tSEm7V8EgN7uMo0l9L
1yAORovOqZ/ra3CSTNqXIGqDu8pNCnG2cj0CrxYa1oupejZxAPm1nmJ73KEdeeXMpzBMwrcqr/1t
WaISbQPRntcjsXbuiea3CDfir0jrtiVrwlf2p7j7C32+CrMl1S/1jU213Hi91Kimlodhpn0GEIjK
HpIb179FVhZO6UgwcC63CPSNj4IsXhVfQur1lkQw80dUkfc1zLJ81ol4g6FIjorXxd5x7ohOZd6H
EXKwfXx5Eug7+PtboDfzqaoid9eh9d/+9iVh/2QUZd1VIJVTEihuuN1NQQoVTJotFXC2ANXi6gHr
6M/tvRFzHJ4W/VCK0Cc807Ga/bD6O0T1nU2effMtLgZKcFM2AIU8kZDwohFtVxFbiJ6XhjMFH/W7
GdzTHPBRaFr2fSi0lWrmGkN4yTF61z07cwxLwCEXoZhi6LNzfJDqo0oo2pZWPa0yMyAqqBssgVLR
1tklZCHTr7UnbPbigHpyorTSCAsomh19fhIWls2I3Zo4KOP5a1+l/TYw6OArR55oTUpsYjlMjsZt
2MX51oNFdMRO794tcqLXe2Pca/tfKashzRJLFWKEL90bE2/cqFNM+6a81wju5yUONaOL+NQzE933
Y2ldrUb2jz7KmPXVYEj6ixe1sD2UI0Tx55OePbMF9ghRS/8rrTMyh+HIG336/6V4qi/zZAfEc9bC
facvkohG3arBVOiZGsQUrId2vmtadjkr0Fy9aC+U80nWv2ZacqjzQzxwWW+lKR9AuWZcIB/UTevM
LIo0SaDo60Z3XB/TUjwHAM/vXVm/1p2wr8rkpvIAYP29OqF0rkLmzlNanrS8ss4SiyiHrM8cJA5I
+gjad/W8FbkFJGQbS6YtLjIT8s3NjXuj2S9gJVuyJSg1lb9O4eQ78jjLXDhQZb30UcbDcJb0006l
N+fPXoNwVndHUi5GsJqo+53LXIRPkZRxu0eQkQIgCqxUPvkLaIZOvwaK4uz0Aw7ihcOsWLO/c4Oc
BDm5ehWLUHDWqjZyvpS6PGCfr8BW1+M1L0rvVbJJVcOMNiivmimBNBYBUsCl3BU6h16UOvX30pLT
UzNqK45Esiskqzskq8Stm2o3TR6P1S/6j5fyYawA3cEr0RryHZnIETnouuVdtBkJBcGAS01iYmQT
Flxirn+vWWqfLZwzDwpfELZLONByEg7qfJxr1KixnOZ9hCMsqcbh5mSu1R2BeaPyzO+1L917Luxn
0STVc0xROzVF/Ske7de1c51MZnaAwTYyaPbiNaUiXtTByhP1+4Xfz2HmfOkJ3ThHsY8uye8vM6Do
i5sNPQ2Y5efZVuneDc8dN1LWL7ilu90//kpeqN3COr2ov1kWDKDQKUZvZtI9mqYNSGusH9U1Iwjp
BjGvtyBx+sRKy8g9DpNbE3PeEqhKz/bUSKmfyBaF2MaYHG8x7D45Cuiiia1f1HOGVUcPsJ8BhPKi
Hef+NZX2D7CSDaaBZJnhlfrbWABPjJHr79VDz22SS6cV4VY9NDQ3eQSZgJlC19mbMqPIR2pNFEF/
D4j7cboawbO6Ydxh2hyM0fKMN9pEdsVEr46ek2x1gYCNQGftsLMHjRadOhJgY39qDGFnZHkQXxE4
8KshrwUH9SFkPbBcvED1+jBF8fxcTgk6OCZkQTi3T+t5kedzvLHm8BtxAcg5FnmLNbpfq9Z5Q1MV
zZDV86B+bzGgxb2hfWmxE63fOUSdv1emU68mAM725v6ovl89ZDnvj3Zk9dc56cNTaA1EJYXiHiOj
ejEbo7g5k3xXLUsE4OOBzHRYeL8Pfj16b+SMnAZl0U6tB7Vt2Pe4aB4FeLtbHjeP67GsDmt1I0i2
8hrxRdfNARgca4huwIuaZf+3hkbkiDdvpPopatnvoP0m5yqwo2Oc+PV7zRWhhJ+y+bX2Za5zjRZb
EGxu94ye8SN3l0BJ9VxDI2jbj7Oxp75H0oD18pzdtIWBpcKhMPCTOnBT99WzVT4AYLooSlZhdvvA
zOIboZyrh9jRCY4r29HFkWyI93jK3ujEOX+Rkn1LGm1GCYw8s2KTNmhucDKJC/7c1eY6ek+1MjzM
dRHu16sLafPOVgkPlOxc3asjGCtNB+0bVDpEARgFhmzyHzFxTZ7VE807EECjrrCFl3uopSSBpMvV
JvLdBsoR2j3Nbfuj73bNQa30NYt/Zedy1yOl3NLYZFkeAItenDD/3Ax3A1vsZ/Rz+S2M/HLdHQTN
sI+DoroMMwP2JW/k9yVW3YtaeLxFm+100lP2lQWSYlqqwL5F/h/Pn9NmAqRUeg+B0yHAQu+/HTLS
xJDTsNEfzPEM6X3eRKOIqf1ZhZejOcQSjUh5AahhShMXz5uem8CNbut/QIuNPW3ov9Eztu5VZ/60
oICeQj6kY+HNNslTWIE4lCb6rycR1hYkPAxGtbVUkyecyjZH1HgSJKT/jMJ6+5sk0NszC7LapojC
7k7qGFU7odQKiFonmH6ZEovj2kCm4C4uAJb/LbaSafsfMze67YtbTqdsM3ALKNXfP0SioW9XXjxa
5hmRkf89fRlESXJE3z1MMefhQA7OwXRTIDBSO+ZW7ASgpsq9yVb/HrIlXiaP+ES3ldElNKSA5cb4
BRG6OPJU+hy2ZK3mZy2s7saCEVRP0QusDrpdf7ToXy5izLynYdB0cKnS/24iilT/q44d++ZiNBM2
4jM3YuOlBoHOMuYqNGs/GVpP16MDqjointI5Z/aF23k7u4YrZKXwHmGGQgB3T0rB1elZuHUrkquR
189PpHB/G2DWPOuxicp8zP4SnhOdEw2eDZvq/KksrJPW98nfLCrccaYTXWlvr7T5hRDTUSykVtVe
ikrrQxQO0JylijZLlOUekwkmeemr7ZtcoM2oOWDNW1y6uXxD//jmLSpyEZS0dqzC4TTLUTEtMVeW
G1af0wqJQkbmN/jqufxcJmVAPBMFaei2J1W7WcVQPcku34pGihsIBSKUIA/ANH3phS+XcPloX6dM
FCBcLMgclhQ6lNZr1wGCK6X86cn0q3rDo6jcg6hrYt5K96sMYvva9egtl8oYn358hE6N+SCMKCoQ
qQggNPsx1/CDG97eVt5ut8rYVaWHdTqQad9EPLlHzym4hoKZ3M85okWlJcwZNGwLdSQhk3FePEg5
SamX90o0XxRbqJatT8EUFdAWFtQQaJZjPUfNSh7Klsw/KygwWonsZiQQ4AehT1vVAwXJS5pxNCEW
t8YPp2eVoMIMCYsefXdfwoyCZ092p36MEuOnomqW7JyfNRv7rhN9DMjA6SrToG2mqLjaWfCDRHiS
g1LxAOOT/y2zC/OiRo5l4VfL2ww2vtacsTuMn91kFJuphIrSdcCxII2Ag0XdTNpT1714iNEwiTJ2
ykDCb5JUcy9GClkefnO2q7Sw/5ol8pDTwL7pGky9KkwRUAtNYMv1OgTv6CarkVSdOp8I/RtAnvpd
q22HRXiX6o5+C8phrzZZFtq9YGKP5qfEbDkpiCklfpBpetRLlKlOS6iZcLTiLY26FkqEaTx5S5JS
O4SbKrGLr6GXJoc+yfQz/YL5KTT8LchL4jVsc35rwNrs0QbGDzPZxmf8tpxltQwObGZ+2pPNEg7k
ZvFsXONEi19Dv642Al/9R+H5IC8E/mc3bNOHdRpUNd4Gb9smtA33k1/Il5Br4UMKIw6KnXt2hXQJ
NCIOLXULuVXLj7qRdILa5l+UHOaf4lGPOQ1DPBT1tqH9t3g0D4MeI8JgnwvX/vArvBUz4PXXfga1
QuNoYy8MZNVgLOlM7fzE00/UmResEs5DVpKyWAXQBY8hqe0Hfv35jtzhb1Jn/hYG1OxllzXI1EMI
On1ncL6JJtIChTd9F0ZknSyXRQkwuXeD4ic2WY0g+F+UFr7x51UfDp7Nxd60yLlH9vOHPBYCdJJK
Qi/P6yUd4ukrmaowMkN9/CAFCz9vJoMHJ9F//a3oNzCwg3YSHxFeTZiFnisjne/g8m/JUMbHtgsN
RFCjQXls9g9DUy/kYEJZRa2/YguKP2vF0i/V5KZCLXBkZjbq21lm8XVsTXaiuZk+hl4FeH95Gfo/
qY2h0C+Ke7VYRqZFIZuJ5HmOJAOMrKW9NbXOYQ6GjzjGLqxEGJ1t0ldI409932xlClx447JVvTXy
2tgOOoPsc+lk+qNHNUZzIK0/DL/ud3gi+otdG4IMY7PaK2fBlDUvoU3MCOHM3g3UoYtqk3vRf+6V
7P+x/pkvqkGnuvltAgc/rZJ6WyPfVIKy0W3ak+QKY3v9X6uWNtMmgTtoLnamoGGTDg0UOv9v3LsU
eH7TBOyBvHarrlWRSmFOghukdveopXa1Bh+xIZ5vmv/Np6+uLRIZcu7MgyZmIC3C2YdRE6z3sH0F
4HRtZ28uipSYmPBheRSBp320elyBusIkIMhVP5DGOxHkM7bfcJzA79Nkg5qzpCrv6x5+We6K4iFp
jOt6RbTzCv9qJHChamzn0tTdmXNBA3+J6/LS8LvPm3sSnSDc0MmKe8ARqaM4CTnwe9//lDBf30Z4
e66T4XrfdVRKNFbcJVHRiPceHpX9ulwkVm5iV2FPyeEb/5DJD8MrIOnU89+MVsG+dr27HQyfoGaC
ZfFXyOx5fYupjVhj7TbVaT0c1E5DjAwBiuBdjEmO7tBoN0OBIk/Svj+JpJSPtI/2v1tgdkTKMJfw
a9oQUUs7LCmMb9XUpteJtEVmIviezMzaQDY5KmF/Ntv8/noCVrY/qvbM7xvVmSkNBAZofPQLwA6W
lmkol4YIJI3/fbrb/51N7oM70cE+uLqFiPdPoWWPox2rQBZdbOkOPgx3UOqqC6VlRb8nC3Xah7IY
nlow8dukb7dqy60CdfJoqI4MtKvDrLk4Fpc9wfpJNhFeLXDI3c7MSzrmjtUXV/V44GRebdzoivSD
a1Y1WYM2rV17nrY6mN1X8t+87ZwTWpn31efhP85l2/leZZiy7baHiJOM+hXF7sQuK7XOk3HrJJ04
ulVQdcpQ/LTru+gK86YPmUWDKIovTQbNWu3tTbeDcZIAOwGLRgsnWqi4w95Z8HJuZP5Am99+cghN
LsAaXhSQRaFZKmgnJxv5I2G4W8kJjhfFoRovPDZ0CP3x83bTt6QYDnk5BT/9bAATJAr3FAYDI9vA
t9EQx2AH0MqBiBlZh7EXXbsohbsOgWinvmTWsVaCteo39TL8TCRAXUq9rTMkiLhaw/yUQ3B1fPPs
acHwuey0nyVH7pdgOZcqFz3j8m2ya4ybkybVxu0n6wgeP94rZpHCFVX5u6SIfVLdc09zusNsE/o2
oHBf1apN2t67eriv+FqyAOiEPhR5XGC1T0Gb6taHOlNYJu0tVp4zV4z2Tl5C+1w33afK6qfrf55e
BY+pJo5ttqlD3XqPcBEcNF9Oe3sszrgJprviShW1vUwAli2AZZfBP9rQpt0eBfkSOxJOI36QaR7H
77+WHuZ/spKAFbC/pra3aYtmPOFwc56SsoAmmMqHxEpx+Hjsdgm6Sx6CumXNmoaZyeJgLKc9Klym
kngJnH5aIUbluCCN3S06Su/idRlEPEKr9d16RkYBJ7RSsSfkiuUZOt2IPLc7+kAEH7G2s2p7YLzj
R69ziwYkKD9hB3tTdQr0uOoxK5I39n4D+Fqqq6H0TCoNUVKokvKhJ4k+7LTJGvpDApFi06Xud7Mp
pk8FudkHfxbxJU/0npxkAj7qvk0IUKrtk++6G+Cx2ynty5c87QV1g2Z+h/O09Q2pXRIxiL2QJtzn
XlTnhJEpaWWLGsfW6jvjXf+77h/mua0vqju4/H+WHpLxHQ5nZEPWfl2cc2L4Do4zIxViaO25zIAi
y92RV5rcMGn53z0/L889E8zXrowe+4i8cMAhZ7VDVzv5kLaU13JVo3/UkJI4vKmBtnozRcZIF4Jc
TS5s+tCDfL8o5Q0Z8JjW2ZBkOCuB05HVZbGybVzRR2x3/f4EcEg/l8Lbu8uj318m2IhtbKMcLsJJ
zKfBD3F0AGceh+hnCe0O6CouMmQgm6kF0aBWG78svHu99Bsct3kaq7S7FcgHDVoLT6rMSmfhnjRq
CIRTU/ZddheryWGB2Ely9sPeO9LPZdNgtfkZHQmROUXyo2LM8dbQg0URQ2LgMiJU0/geB5Kgu3J1
MayNm5BwIpKDaUKq8QQGMTQhXH6R/4TgxjayDeIHFLGf0Mig0NWd+lDWU34ek+DUIEnJdyMH1LGS
QAagXKa3VvCuXb1DHstY5rtPZuJaAg0VMaTqfWTMZBmaT/mhgHBPqKC/V2oRJ883LmlJOi7G3Nzp
bea+r9+bJMG32YGMoRwMXuOWl7rHEVf53b3Ntqluh8fIoHg5F8ubK7Qy3orE7t4Lq/1OrNU5LPL+
XRq0V9en1ReMJl0RsjXXLx+n+hWm/M1J8ge1PVY3WgFprQmA7rVmSfRqZ584Bsh2asOj29Mqy4bm
rz6BzJL1JNJwLL9o4Ycqc0RJocv1Sd9wVpi7oaMcUu1IFB8Qm9yyOK5OOTWBIaRVvyTAUvbTbFQv
iN7JSfEH9HIh1MGF2BLSYD2SUH9WxVVJgilKVLfft+bjrC+zhMT+igFneDNEzYLv+P9H2Xkt161l
WfZXMu47srDh0VGZDzje0DtRLwgZCt57fH0PbKryilSF2B15k0EeGuHAbLPWnGMuakOcDH0LFNgg
SrjB5LkdkqHGjL6UCJScW6FZWKs442gIY3Sf0umsa+m0Il/ZxKoXNFfh4xhXykMcZTsIrdkJn37I
9cqwcsRtfV3lU4dKEntlHtbtWmajBeF3dSltteznvXbKp/OkEAAhwxfh14w7Q5D1M0Hhgvqij/tp
6VaZUNwOhWmEKymyksKrdNsYocNBhvXZbI3ilIbFXQB2q+qD9iRbwKlllWSa9saLC0X0QgzbfOyv
bDRiB5nLGtrNeAJD8dipufBkDKsd0ZizjGDa/w38t5AMn1/PwasK1UIvA/dcgbuK5/YUGIR8JYlG
CcQugj1hFj86cquPcnFt4i9hcArXxsQAJfvK8oOhl8lKvibVEnYXXUJQyF497phDebwWSkkd+NMB
yTtyy7GrDk5iGnfWpNQH3M4Re2ETDytIBCMOMejX9Y/lE12wdoGzo5/iNFV3eoGJDxcS8Le5tLGx
L/Y2llPhrogfUlSbFJW16bPISvBuCqQDN1EfXV/fOVFgfS/t8stEdec0htR0r0jSoJOrWtlaiUPQ
SstneRV8IlzxlnF9PhlYekAJOcVnJRxWpnaPWxUYQ+2WXjpaOzXM+70D5uAoehoftoxspPtzts3Q
3Tp+yNpfd5orPE9IOXpfnBQhzHVJT75obfOBdmd3QQqh4dlzk9Hgbspk0xtOfmpqDnz155UpvY53
G1GXaoG7bEEx8+qG+p5MNVCUw1xNpIUpc/C4BtFZae3vtmPYqNJad60kwqDzNiks60iqlQ2sUIhz
bTZVsrHmYN1j99vVk19SplaZKN3o55dyrTDp5HG+eleBb84eBVUKbcsjQgtW7A3Fp1s2RjcV6/lX
LLbVR/suvLAo/37JU8P2wGdrV42isCOn5b2OimC6zcbW9JAKJ4caTvN9E6JrXAZd9O6ap3fFeDX7
9xN00w2SBO2B+b7e5S6ZootXARVFgnTXUM/MJTZ8Hx+xz8LkpQNse6+KH43mjSyYERSZkYYc9NuJ
/M7VPADlgkMxezIVKEv66pgl7Y8g0KDvEu7amXZ3VzslJGNR2Dv5ZT9F0xmx3+fXr5Ag3unh9NjN
DE/pEBY7Y876eyODQkJQuAH4jS9ZnhT72szoZi9famoNCD2np8jajVHKQrLT0u04VOWY7kKepH2j
ssjudKuHSkS9Tq7DO7cdzgVBl69fUkXf93U2vWZvlkPUeKWJZjiDmXi0UNzLod/BnXsxwFfG1Dbv
XvcqQhS3g0DbCYn7IL0BoKWDDTry6mgr2uHPt6aUmf9qTnNNFQW6ZaOOw9NDN58795fCuG5lahTb
+nAi93Mscv+ETcZ5cuqtRCKqdt/syXv1dJvrz9QZhheFcUyI4jnbLnss1MXkR+HzX8O4Se6oe5AF
tiTuBdgQXz8ryFsvnDxnXUa+9jCDy5GTQy6o8w9NPMDlRvfSVlp4tDuIcqba1zf14MBZmbGCYa2l
qTSgtJua5E6rDGWvun5w0wsa8bLOOMb2c2VP4i4j8/kQNE2wLR/+fJ5+p4samssZX1LmCQ1HK//2
PE1RzR7bVY1j1WdsxKhDmPgVtgxT3UY+gB38+K2iBT+/DFijh7BhBr21T4Xr7F917v/5sqowtlia
CnIb605MYeYiXD7Iz0CO2RdNJcaL3vTky+Rp/egcRj9rTpPb0KD9R3PipnRNkFzLB2MkLM4MkVzI
L5UyVj5AK0rywZtbhftDx6hA3JMhCMB851tKs7ptoGW6VEFSZ1PmKr7xsXipoVoDXWnse9QfZJEZ
SnJiRrIuClWIdWE64ydUH5fu8rNW21wQqmx+Cst+WkdRHl7aNmgmoNbVUdeBoizLbBA143WMokbe
bxYychz1NegtVQ8uoKVlu1dVOTWegrIDutFDbMbIX5KUbw/dpnDgEQQjQ17JHtqpq4PW2Sle6P+R
1srPhKiNda86I72IKr0qkFHt4jKhQIKOBTg9q2ovqIPwhK0CVjGvAVfJDo6OqLC2p/pqUsSLzHqc
KMzsZtFpG+GSduVWhUIbvXbXU5m6nt8a+pPjAyGnu/rw9jfzKjN2vqlqG+C0+S6rpgQloL4oxlBT
LgJjZEyhZ6OABBbDddaqYTxkgs2fvBPka+FAFzI39XBrWoPxAWRA/82u5mo4/ohUwKcD3+K9bbJ0
rGa2yB86jWpDO2Jx0EHF1I96pjJkLHG68jW7FQQKHpq0S15xSZKZ1HJq94kKbkVCdkvThA2wOEYA
grO8CkJxTmtdPY/mg1M62usrZWt/6nyUg7LrVLFiDmbiPtthicdBULx1iOo+oMVrPWnzkjiGqWyG
1Uz7eNeTibZnmUSQ0wdeJfd9GxG6pGsK17F0ywI147wrKKN+MLtSt8EUjO4NpSRk5U7JmhIPwyck
5YtZpX3AUGWAowJuK18ftRI7CoDzQ1bk9go5N+R4syJ8IzXnPdTMkrQ5rAqjpXkYostPdg0oymbF
5qmWNnoI60Yg4Xa0FSVYhMYP4618LchEtAUJs7Jsu3nIsUpPgBDuHD9zb8tU3ct4Q7z+1gl+K4h1
InzhuSxpAUlWtCdJNw7p4Mdqq2BDz/ILbWEjj86PUBuaVw9IHZPxQ6J3vMtzE2hCZMWXmONXkEXD
a/mS/GC0RbmxzYG41eXH5Af5I2kkDnE8F2f5klqquHowaFgd9kHqOOPnhKg8r43b5KorUvXK98Gs
qgMvLf4b9GlnHHr5k9qY07YNgrNKdfuX/rKxwLliLfvkOiP477hLD3z1OdGJ8V1H9kvfZMbZBxHV
7+g1O0zpuk8rr1YulKj6IB0DFc77VR73hipMXZggWQVG47dzRB+NSBgnVvGEnxirKtSnT3Hm/zDN
wrlCx4zFLBfBJnfrJ7sitT3WM9fTrMp4oliFmRDuDQ7U5s6Bw7eWnw0pEN0C1Gxi9TX1Nv/n63//
xN+fJcWP0qKpJR+7ghH8XCTquS39AARgN9zU//nMmI2frwVm+aWkhQMXhiL2jOD05wJVbYvnmQLE
Lp17sVQGS2z4fGZW95J6aKU3REP5z1oKNG9J44rJ5iNTIPuMboK4NHL4NDykrPb9k5vbmGwAf2DX
1SErvo7dDOMUtxbrY+/7a3PokqesncqDb/UMMjJEuMCHvA7MptiFIQbo2Z4J8PEdDXJ+om4zVUHo
7N8q0Ok6r11WmbQ0qlNN6MVQ5iMK13h87qZkM5hFcTktIIOpVJqd0ZFqIOuKc2I0u5Q+zKoljr09
zOYUbuo6ueskD2AihrpJpidlKMerCnHPjRZVnyi6lzjrkm4T9IOypwsq1q8rt2DOjH2WsZcGbnMr
q5tpoBKDvPjmVUWhoYfnFz3JrQap86aYehonTBeWMwOoG6schxteSPgm1DxNbUlkVSqF2OBCx0iq
0pXxrWtOANm2Sz1QflY0gkuWGK9gQXKbIvwtFFVIuDyPy4ioQf/6xRsZjeYXNCTzKbXabuNmpFtx
xHCk9S6/BpQ3XcquX93xlhtCrHgOyU6Ag2mji9dWsZKJ8yT1c6BZqdE1Srw3iCxh5E2rjb9Q02fe
/doZR3PLvJEfw7FTVpJIhpWqXSc+mAa3TAnowaBzCEfcdXkiKFovqz6NJ2QTlKWzInKtuGxMqOpV
G+G1ycTz5PoqPvlY8Vq9w1vc9/MNC9K15nQ21XAWAH5VPiM4KC9UJeW6V0G8xoT1JW0EvhtUA9ZI
IIPedtrBsgntilSj3+YRvU2lT6a7d59hECVGYFTBeFNlW9YlHRfg2Gj5F2VmIRIbluI5Iso3zrIs
ThzadbNjGytf6sIBiU772dYedd2/TdrCJCMIHBd/lcyMkJOJo0Dk83MegrGVm/fcZEE8gUzbz7NB
pabwD/00NBcRi0BkR9/kkFhq9qMZW/3tK5I0H7AVWEg5FpGQO+bs/EtCyEIa0kGUXwgflk9nZg9S
SO/WqBc0Zy0Pn81zcCGPvGKXuNUmeknhMh/LD/F/PrPIt0gsBVH1YvqbWWFcyA+FFs073S5fLPT7
6xpcwGqaNbpdKpGmF6+fBqV/zC2mgBBv5Pq1fJba1yZKgnWftEC3l5KvXmgXWhIepE5S4lWtmH5q
lIBv4tvgBkzESBxemRnXcVY6t3Jt/1/fxv8TvIAvT6egyJt//zdffyvKqWZV0b778t/3RcZ//738
zn9+5u1v/Psi+gYdqPjR/vGndi/F5ZfspXn/Q2/+Mv/6z6Nbf2m/vPlikxMnNd10L/V0+9J0aSuP
gvex/OT/6zf/8SL/yv1Uvvzrr29Fl7fLX2PKyP/6+a3D93/9tQTe/devf/7n95bj/9df2+h78y2M
3v/Cy5em/ddfirCdfwLcYx3kWmgIWIj89Y/hZfmWsO1/qiyNgCEzA1L3YI2UF3UbLr+l/dMAzW24
hkZirG0vQWxN0b1+z/2npqkmQAnbhOjKL/71P8f25hL+fUn/kXfIk6K8bf71l/a29W9SOFF1UzVp
CGoqx6i/w1Q4oCTLSmmNRzR04/VsBdvaHHb9MIvPRfOZmxclt6vQbY77r0VqaGewb/Dy2vFawYxD
Th9+UgRleJ8FMbW1Hqwa1+qwsq0r4T6VcSYe87T7qFD0dgUhjxrpByIlgnSx8koZ2y+7cQqxIiSz
20ZsOoFWGFzaJ1r/7NuLw6iPNm6cx6usBArrwCTf8NSvG4JPUIcyhcbumR6Qhf39dooeyqhoP/9y
A/w8yb+e1OXS/cLGWw4Peo1uQHk3QX8QLfF2gUMoTUe5QPMfh4FQVKK+SDIIKNEQCZEeCaul+UFR
y21bFNTqiwKueata1VWcz7dBGFKDnxpjPXfVeuyWXoseuOfMTH80XT7Qp4iVrW61+ypV9ENaCjIh
cbxtoYlyPRpHP7DhIEEu727DijLmpD1Og0H205/fo3iLk5TvUTMc4ljY4fI/SZH55RK0eh9pPVlY
j71T3fS8n8u4nYt1FuuoPfBSiB683xRMmH215jy282lwqOCGUxXtVC13z30DM3ZXzFP8QWC8ztPx
/vRrbDoNjWReW5VP1q+1Gj+L69h2hP/YVmpEz8Mdzhp102SjDMZJJnhiFFc2Aq1VFuNWkineSxvF
HKb7OIMZXeLy2yjB/JVUW9CQtN02lkL7QDFzwpsn2i/8I7RafExuhbkvAlTXeRRquznuOw/M464t
G90DU46NIWANs8Se0bL5aKMlC6J/1xq4CjZkRsdBu7M8vKr9jsLYqSBmy2AmBFp3tRsmfqjnOhJt
Y5zYUA8Z6CZunlJUcK2EDxN3rPf10M8r3cxyrxfxbeW7zplxKdolWoBohoq2PG3xZF5WtV7dObOw
vMi/RJCFmLLuiKKy5ruiCJcgdKc+ENk2p8s7RKJB53+FfKnZu11yhwvLuHTG6TvJ8voBGLE3LLtg
2qabOhzU8xyERJa2DmGdpLbjC3bBElIDJ0Pq2RlPtZoV3+vhofT7T0NDlxqEJCtrJyrHmw/u5d8G
QRuFF7weBloqfGxJ3j6vQavYlF6G4ElesI5kuEPbourlfgbgCRK6i3YIxcmVCmCAEQFwTsiVhQHS
Rt4Hh/J25ywvKLALaGpkkVM6klCcXx6ruFPCoLUV9xFOFt1+n7oMXdtxHZss2ZdHHC0e95rh87DH
XY6+xNzHeXgPSCDdDzVgZPo9xpFh4aMH/n85Moe6J7catE+YhO8qe04rBj9qO+VR8VPtHqRish2i
ylr1XZytaCyheFXAqJCWNRVKuuqtyD1PIoruo3q+oa76SOHE8arU+igg6h04TJ4z5Kq2alkW0xmU
xLeXz+6VAWxz7D7q7Y5VrX9F9AYw55F1ZUWXtOqf5cG4y22Yt2W0BuTlUOYX07HWZhN5Ql0fkwDt
WK9QeV9OYgTMco01ljwx+rmBjUe5XMbbJgAstsiZj+XyyDTqEK67nD5a29xFrV88D0DoV11CUju3
nH4wRUH/ZkKKj6YqUPrxetTQyUy6c9/PqLwMu4x2SEX6fUltF/rzMuyMD6KJOjQm48bKphHVUrWp
eo/AFv0z27N1a1J8U1G5rCGaO+eUuq6nTnm8LtjDKHE0HPOpaMHcgWPtiuQUm3b6wQz8DsuynHON
9g2zOttGKLPvh/+woeKhMAc8GR3kJL1ynW1suOmh0cn74MxkBIRQNMfQHIgLefrzCs/4lKenYSFU
xlWwJRKExap8CyZV8KF3Ll/vesPZijpNPig8iLcEHXnMhrCZF7h5dde1l2Hgl2erHWPgCXrrP0Kn
aLcqehsIIlp6orPhInJV1rlTZGelp704VzxpjoHKxIQL2CfNNYNwcewD9fqDB/63yQpiGcEdro65
RxO6s7TEfjkotmG2Y1oVgsiUxUuaC2aZGGO1HG67qVIf2bpMr/Mmavx0j2wMNUEw3kgpcT41H0yf
2v9ymsgJwFip2VTxQDy+PaKqqCdMS0X01LQmVqRialfR2H1Bm0DsZiUCUuIQhEYjkN2CKcGhtwmA
SNkTD3O0pon4x7ml/dFk0Q7Vaby2xiTZh2mhbkQs0PbjD5ALAHY3lidNgHUwftCvEW+rscu1ZgUt
yEfSYBdahvVutApGY+qdqEmfhnkMVkopnuyMtdTkqqBLCKzZsFtyztiWIk8YDroyN0KWrjDt04O8
lYupgkoDXeXpFnXsNa1T5oCocz4YVt9xlF8P1HYt2wDLLbgp351tHGgmK9Oxf8qCYLpGxS7uM7/9
luAIOcoLgNocwoSFFWBe7pAWAuFBo0Dj1Rm1TjXWCYefAWi74Tdd+OUuzHHdd6I/l112i6JG3Mcz
EYqNH6ygrLZnMev5XSO9Jh/cyr+fc1OYBg+CriIqdLR34zA7Ss0ZU714Up3pm6n02UXqH+wZPCOQ
cxyUZhDt8CIMW8xumadiD98bTnapVXBEaouFLMY8xlQ3cYkg8DME4igOAq3W/v8HAlbmpsP+AaiW
o78/59Sm/crP8vgJfMN34aKnSAZTQRIfnQjlsO/osJX2sEkT5TOjtbWSyw85uYIjIPJEWJd/PnUS
3vV2HWdpuHF0jeXHMiC8W8dRHyydUVDB7UwR77ootNjQuHiflrE04A5hbEcFAc6c3PjYvFD0tt1W
bR3tIk0NPYp73zCZPYXFPOMdy5OVJdJ0pzfVuB6XGPYWRRApWzrFx4leGkxFzzXEeERdibAy+jbb
TG62Wtw2SV1+IDhdyrnv35vOnUExGa4nlda34wkY3qJvkyl7kltMOa4VuLcKp5xfdy0kWsxbu4jP
o8+i8s9nVvy+bLEwWgqbAZaAPxypb//1yBf6DHUne5Kbwwx555aZXk7mYKlidRwO+TKyVUREeQVG
InRPz02E1JKiDVsVFSZvVc8fnBP97ZKT247YQRYrDpJ7vFas3N8eFsG3c1JiC3/wqw553hJJFGlU
Mn0VEATWE3maxipOgADFYt2lOdCf2d8ZCzwiZIOzITOMzfayJDRGOkxqPwRrdwpMOkhKt/GV6EeV
j/ohYsCW4hqGoNdxN9HrtRQukfirbXIzBw4OMSUtCbOJXTX7YEn7vnW+PGEuTll2YuSOM6csM+Av
M1zZlaXdhHb3qCClOunzPDMugMUZeUt1S9yujUPKtJOrMMpaoO2QlOwZB/eSMFQijhnIpV2BIN2Y
SRA+W1N1pRm+ixMX6ZDeRhtLZN+6WrnWDWfY9yr77KlVul0wz/ouKaIjQlkbt5y9mB+1W3BNzr4d
1OQAKwnVhG6+oL8zN2jR0V8ALk2osO7rZfnfUHlz45rcYVM9imXPqpYtbg6Ksh/cpG+n3GUQMnS8
qxa3Kf/nw9tTJHLTCSsSXh6NqN8EDRtJudaXc6gz4X+Oc4rsfkOYQBDmrAYq6wHoGyLoGIAxjBGP
nor5wdQkfrtHqTEZliDTlRoGt8e7BzejQF26qJof2+VxMBLFZgaHtpA32n1ngUKBB6iva+oNq0TP
yNGLtSudxfTaCMhy+eAUvS35LKdoKXiBTWLVxQ5JfXcXxVk+wmPU/UfZWBn8qdrbFTAJOF+x7W5t
txm9xBTloow0VnUIhjYrWCK7Sfs8pygwep/9VB98U8NWRWxlb/98gO9tQg4nih2bQSGNYxXELf12
DafeSJPhUY4tmsj93RjrmGlTKBV9z9rOqB+AQYkNy2omZCsot7D7rW1E1gXqBb1idUJijamMENYG
fVVxSXeEIsjFKIJVzQkRQNfGozK5OMd6x95Slx5WdTNMsG+WFat5LfWOhRLt//zu3iuzeHcka9kI
X0wGLPrb75YpOcg3QuWXh9hMtDUd5mpl+eWTCyKEkcPSF3XRDrNkty2wraxrjOirDtPJts+TnZkn
ySFTujOh0GJVpDpmnqWSgjEFZHpLZq+lFtUHd4yx3BF/zzus+gS3i0OjkQ40khT5/V/GHRf3lAiz
sn+c8bHg4tbI4xHGhUMDXaYF7xFT1CxAgxThOdnfpI/e1gTbrso0cTaq38brDAEgPSk6jt2ynUXj
Oe4QCA1rJx1uTZEoK8fI8Qous3Sn2gIFc2yslDluEKRtpel3HAlUoIvb1XjAUSMTpkyWR4N9IB9I
dCt1KLHYcYuDSDo8UpZJ04xQuK6OVxQYqR6m2CvBVDcfXFH59L49PfQPEPowO6K85yl/e79OetRA
LskpehBceTAyHtu6sG8GBx9vZefbWfwwVQPICcG3pqJzs9aNtrIUo1qjru83qYPuo+S7RzlXZa5o
V26lj9/kqJVDVfV6kth3OTINsDud2EeaSxBR90VWLv3+egzm+moQBqgl1n2YihBOw1dlZvwWT9Na
9lZULbuWE7Gvm9apKqMR25L9wa0iHS9vzwWNbmqFDpcS/ZKcrX+5VZwYb13Vj/PjZJBh1Ia2vw6T
umVn2N2I2J7Y31TdVu7oZYk1xWu/60vt2cjRWoQ1PtLl+ZPvI1ZzcjtaKH0fPILvh2MLyyb/BHfy
kmVBoM/bC6Yy8CmxQVnTjuweAbQ/gkscCapGEBq7kX6dEP4H5SQRnsPa+oZdheNFoNtXLdzudaCl
EcYj9QeNB+us9h13cqrhRW1ucMHnJ7jcwCv98tNQTe3mz8cufn8WLar0DrsxBLgLyfXtsRtUPkQH
cOcR1ixVazfdl66gu6dk/o7EhnYlF7pyPJAa8LxxyUFNtJUCsOqCQPIPDoiNIP/i20tuasaiNTVM
lwHNfLcujAtVTdzZcR4HlIuXnT3cyNpDcOkn0zOy2vIoazNK3GCMPchjSceRZ72suc4FWiO3N3Z2
M52xLVcPVgg+uCcMymssF+tUHn8PaoCt8nf8caNpXXfmzt44yXwUdZkfzQjsbN8qDoZlhkF9nl4q
28i41dxxFyBZCQUTVcJ8YRo9CBu7H7YQ/9k4udiC5W5ElqrkyE9MgnUVp/6JmMqzozcEtS3lWkkS
r41vigmqAa/lAJWcsS/w0dFqFs95RX7HLPqdvHPl9pZBzdpQxltNMfP6xNYSnDvd2SQe9/IYaJd/
Ib7WOOJrElvfPFZuvVj/iztI3O5KGYDoen1H8l5V6uYqasBj+oXTfIdRPB/jkt4Akud9aBPVyr7w
6KjVcEjZi1CLZx04EAyb9yu5Wh+7pvRCy+nuNKt7KbT4h6ST+poBBcsBV0wh71OetNrFFJAHSGQ0
4cWBGDaUeJHHj7lxQAXXnYK8JejKHx6x2E4Ht4iuX7dUy7AdoQ/cGuZorWTZuzURFtRJeqq4K7/L
tcbSeoEtsk8GtmZT4as7rcjhRrboPe3ITw9yPLOCMfLGtLK2TaxZnkMfZ5VXLO2Xia6Bdb4OM6C7
keqkHhHU2D+H3lqFYQSCC7Y6mQA67KnIJ1FsJEqqileBaWEvjD5J2EEVjPVpnu2bLmVX4nTo+DRC
DdeidIcL9qi2VwP39BB2+Ws7auY1VPqUVW/XY01O76K4XnVxXt9G+XzGylYwwRD8kGegHjL7MEZu
fq4ZPcqpSrb8TILmgf0wGXklCrENW+mVUy/4KU2/88eAhWdU31OwaF8n8tLNb3G4+SgboMJpbg6J
TJaFlzcqp85GDVwvGrScxLci8VLFRtOju4kne4kFNtZVMAUw2EttSw4LPQtZRaSLpnn9yLzhLxl0
SajYOyqS6MT8+CpO9CvHmrIDcmKmmGUrROtbP4SCvNGEqJvCcG8dNTIOHY7yNXFKflz16EZmFlVa
9hVRXrMbywDUToNiGlEomgQGydQ3XQ99P9wj8DxBuI8RWRzCubqiuEpQt1lrqylvtU0k/Pug1Oif
aD70EGPeOFEX4JHVnNcBDSGPcSgafW+Eo7iH/NAYan8YZxsQSIa+O8K1oy1FJUbMdtPEk+UZzbgs
TKp11XY/XPUBD9e3WqgYdlIfpZxaD5uk0xCcTNmtbKY5lvkgTTuhSi8LVElyHgrznM7zZlhyY6Ja
uwR6hTotvTOKpF8N04NcsICYPCaImQ5TvUQPttTJaldtL5R8ehQTSIWhQwTB82QjWiZbkKTkNQ5K
dZUubS3iOMMdLW/jFe1sEwe3mcdURcMinhKls88N+AA3c7H9L5XwpHDHLZ6szJsR8xzSCia+orjf
5HVWm4nzHPVoG8KV2mGvMgOt2FuGQoJcHpqbIjOXiLQ83BvVRNKcnz4bPmviZq7sNVYgTm7cv8yW
7Z/TR3Vp2oWl8nn2tftWCZVjYcHPBLA5rhHm9McuSIuN4X4dVOWmr9Bxa5gHPJcwrWIV0N5DTFe0
e5MBN2MRKP+8xpy1MmN9QNXuWc00b+TL+LWYbeeMahxwV4pV/BM10KBVhQN30wURtwWXF1RLtiYg
JNjHNeOCOZJZALdQ9RzgaOtRr+/KQhkPJS4PT55YeTNjUPxc1H3qJV2LmCfCPNxairOr+m7tVvgP
asu+79sMrF2k2RRiCa9LGiLALK9I0o0aKaT8Up5l4VWsdLZUh1QJGvSOmM2umRz1Qy8guLCxOtUE
/JypkmxI+yRJh9A4xyGeToPoLr812vGXoZmvMoKLtk2i/2iKTDvI+drJKS+iMbqrKC8N5uScaXUj
dLFKFh9p7UlORZIfRG03F4MwvwLKwBk4JwIuFqOVlBiVSWF4cd4wdLdgWdG1oeOVigQ8ECs9WYJb
xnGn9UNPW5OKCQFdnGSnZnW9VEUF6ueDbEwlJWjAjA5CNhgrdxmqZIfTt+/hEPdXcq6dkDgwLndr
COjMVcv0m1QxCArSTddgf52Nk+u36TAYhxL6mmaUJjYMDF5ZYCde1dnhXVM6D1YQYyBJrbrZheY3
vUr6vQWiQFTJ3mjiU52N09kMjE8SuqXpH6gM3rUzlv0N5RQVDQj1I53t2buigdnU9mDmakjXUjE3
DDp3otC+YkTDDjzP0bEiXDYrtLXvRs6aNha9alnR6qybtq4AE/dYVv+8zqMV+Puyih6GRXuI76nq
+216T8Nr6ofMfNRmPNFU96sdmegnV2uzNV2kK7k5thog3+kSktgU/ndVu++1ghYW1crrbHA/9ZEY
buJFyqB2+BBtfT5VCu5pS68OM+L314hJlKv5BJuY/tTZbtwGrvlMOBqAKm8oVMVTeiZFeXMQaP/o
q5h0oynYu2GvAx5yx+up7++HrFAup6ohPDEl3pRd683ItHBtA4pgV3vFLAJl17fbbUfTAHbEYJ/7
Stn/XF0xtfeYFKch7jZGB4TKcM0z0cYxvmMT40+RPU9QXQ/GDJBCnSPtAD2rsN2vsrJvQHzd9EXY
b0WX3snkgKJM5k3XkSO5jLFzl1J8rrVknYQ1aEibQbkWOibhlMNYp20jLPIdCgDNhnnui7n9SuTL
lWIsQ04jUCQTVHQ5K3e1mt5WsCie6RX2q9YPktvKzbotrjpJzxqvhZp09L9UnrEb+cDoTX4rot7f
NBM7uaJtSMtYnrRQxMqOdlbiGS1sZkJLT9YoSo/JM0ryhMmbgrnslsSN6m+HqixW/lDCf+rn1gtY
ch5drfy8tLwOcX41tWWHJaDJd1BpngdoRJcL1Wxsj3R4SGQo04s6S+pjugQFdW5xmIe73LG+Dij1
rvV20daTccLGZnmIU1E2nmaN6TbE1m3HRkuKGCHmMRxl9POc0aANj7gF1LMcz5WJaYqC6SkJpm8z
nAw6w6m9HjaG3pbP2Gh+SC3A1E5P9Aws2O4xZRy/fJzM8AofL6gGC8yZXDjSE2HS6fuvYAowNYaW
1t2OZXon10FyKJO3PvQj+E99i9/PgK5QWTONs9T8Ulg9RCsGNOh8WzuptHv/hk3N9wl+1q4bahwi
gNQuXv/asjRKa5J+E6Mst42tf67KMoUShKTDUQzkmJoDU5tMoFCl44wKZmvFJcvTmOG+YfZi8kQg
X9+GkWY+jHW1H6Phs9VZKnFyE8jcTJ2gpRB/XuJrW9FmA5s8hVu1bqYLscyEIrKNzaAb+UbRFieI
m7ZbdlvEbcTAb0NgUKOR7Ydgtja51ly6NlIUuawTVX0Xdg4UTHxlTmvQ1aoWN0Rtf805woEE2bgV
zEwU9He2n2zk+sAdlrOMMnrKwCiggO+PgRI/z2Lmx3M4tCn7pHOuDU/LGDOSzYPCKr9A+2ldTO1y
xik0e2Clo/vJSk+92Wz9KBH3BkGuBMqnCK2gh+lF8XotaZrtpZHd7I5+TTSTW1TlNWtMeV8nl3Q6
mZS5sw7citG2o6pHbqWyaduai2emrBETNdhzJ4hTOmAa7ZIHaX7ys13rFMYGCMHwGFrtXZEn69l1
xLWKkPTWzfObDoy5iWjwqgtqxqjGfqiVxBuaACYP6cNU/FwMuPOh1dCnKs6VUUUjnoVm9tqOynrs
pJhIqbIlfQezpMnRXwHEzrul8NZl5cFOx2zfRsoTDsFmHeAJJOtT2RRU57PsmAiFbGCLAPgG6iEp
i4W4cLnRr0YjIWXNSp/ngTdbNvNwQsgLKACVCthaJvQFgyt3QmVck3CrVuoq7MN5VZhk/CW4U7bN
RAdW7gYMtZw8s32pLT/CZY1IjqrJHo+ys/Ehw23Ass7bKAOZ6uvssjO8uIFZefEQfQ6oPa2lIkdX
PkHfsvd2bnzVKI4eicWClx2TLBK4rf6o1MWqbLr7Ip2z275wTzA+XORR5JkHFh122eSR0oQS5/xa
YVuwijr7i2KZ3XYqb1KlrJjsEefJ7QNc+rYz8DJyIkbnzgW+AIAhfSkVxwH2CGWW5qh1qG12zaN9
pS5wpCZP/i9z57EsNbKF6yfSCXkzuYNy2t4CG5gooAF57/X091PR53TtbFSKW6Mb0RMKWill5kqz
1m88qC8ZmS2/+oJQya+kpfKQd+XGQJ0VWfHWeTCDFkGI+RCj9DDE9LC6Pk567rD6VZ+UxU41Q1IN
cvCUW0jt27L6LcidRxkt/YMnF64zmPIVt+gd3bk73qfMEpsYatv1vi6DaIcKzhNUNfMW95KHMjOA
eEEBcxioeUdTHy2lv/sNzJvLxWViXGsIF9zoMqwDn2Nj2JT3GUjsgzTqPzKlex1VPAyPpSgzrLdH
5qmKjMDvctRxb0TDbM6HGbwQ5fNtZjbqNpP/e27FJvXgd92TrbF0J4EvX0cPTcIdxAq+Uwl+lM2J
+zKVqe3x+ozQWLMLPQMPqrb0MDlHvNqq7EOtGdMupXS0V9px5pFG7jH5eEyO1MNw4xt1fK2QHNsD
vbWpD3ANrpOgdAfg0buokh58GWUxW/Wqrd06KnWMWr86zomYO9cmikpjMwXdfK+KnccMRZZQST+Y
IYCa41KMJ+DsZ80/xfkT1bnUqsBAWD8mjImop/mPOqcGKFquleTONuGyekhmfazjQuKUGH2mKhqW
rPFk/Het+T3gLII//JxZKCDIVFfH+2WKT8sI5+HGUFt1g+Tt7oigGH1OQxkozC3wqOvCAt56lAyW
IOW7nodqaVQ4d/1gbftcSh98R/lVp97nWC/rvdoRHoZfGrsWRVMo328+ZqMh1wiPk+JxPiJQMEOc
lG/OGD+RL2h2WHJO3ebYvZKj7Y5i1GNpPmLo292GuvPkdRqnNvNekdiJMTQIrszSrHY2DN69XuHe
Nk53YGfVTQIU+bYodO0GMPxTb7Vf6qAZd505VGgocOumXBeSFuaSn2xsFoDbFsb/St73fWV6PkEb
0NM0DeQZB2lqk0JWMm2H1KCk86nWqmI76uw4StrszNZDvCyUs20WdDJGmJm2n6lnF2TgKQGjg87C
QHHcEA7wqV+BOrTa4E1D8egmKhGGIbH4FKZBcqjC0dimjVpcV4ir7JKy0a89VQr7j5OWxp/8emLg
Opy3wUfPaof29Gpp2SZsJzJmdhxcybb/lyTX5NWr6MkZR4QKjLjco/gBjcOCK180HVKA4TRs9JDL
dTYOLTd73NCp0TyMZJrICVW3v0VJFQc94qbrEUGeH+nH1dVgob1hN9KwMiYCePp4raHcaGsmVTSq
EyKKZPCg4qGn5H06npH7PtAPPuJMgOqAZfpI7yGji17Zc8SdiHWzULcwf7VNH/bpzoDWsAGOfxe0
0k1XGcptXsof5YKiTF+jiptlaOT7OpXC2qruNGQwfq+8UxhuutlfKDdYhQIUASgZ3qHX6O9UtfhL
nlWCzt+UjlXv9/lnE4SSDPBRgXeoiNn8SfHme5IZvfVNR/0UghA+7crWdsJrRebq7Qfqp+NKmqeU
qZ1qDiTNHfo4OXBmJrikfoCY33L0Y6P5J177WaauHiRENafSHfGS97VhrRprzMUh4e3hNBjUXByu
NFxC30cONmTcp/QieavJ2rzEunNNSgQxpePooPe1QUZ23Bvq9w4ax4sWAPokFTkeisaxN1hUNDjY
gM3G1CB+DpCXopJB9vEIKpajr6E171VGiWE5sifOMGwDjDsGvI0AkZPgO35t15G3nozqd+nTCOPv
tTnz1FR8XMYJG6SsLSnhO/V2YjvZVb0Uk40Pvx9vMT0e0Mg3QJwz/JvjzYCciqUN1lubX0OQ/iW3
hvScBoG6UuoXkD7H6Q3hgxoxyDoSuOIFOcXcN9CAxX+qE86FeISjD3yl+k7vNgjmoaUMEropcFWe
D/mNHSJ5kTTatQf49pDlWBgMSlzA/cqgNJTx9FIH0mtfDxpy8D7WIM3XYpLRK6lQwtAjFmuOYPq1
RcUeTOiGiVPh6Kchog7IamVGzzWc93MCGLUJysOZy1PcCd7PCbtArNmKZO/TUZ6tDbJDIKNtYCFy
dqyOASwk6z2DB0ojsPajDwn/eFrR01DdKoWNzE769Xj6Pw7wMQd2rG78TtrkOI8FIZf68+/9h8I9
L0tVG/CFqlLgnhFEJ8U/q/HrZkgjlCDnLldkS71Gvq6+O9K1OXldcb98iqTBOpAVfCvK2LtGfuGH
jugpLGVtU7VUhY+h6pXxL5/HXfdJ/5hHKGXMx+OhrzBiVlRu8iCLh8KAnVGHEgDk4C9FHZtX9KZC
UvHY3Zz/MpyT/z0kkI4QMTJ0izX1+Pcnn1ZEQYsETBS/HXuw8g3AAgMI3MEZroNCxSYx2oQ2Bmvz
Th+EMnoi6Dzm+bdRNYoDB2L9QMGCdEj5+/IPeMoICs1FxGR7TNDEo83+gZYpiU2S15FV3nc4sG0T
ycDaq843VJP9cvruA28gk4jWr29zfTxehRGIkhHowj9I19sILFCEbh1O7HOuXtGsZBfOBh+B6j8c
C1PGALIEmf77Y3riOEOAwzbXpPFCsLwwONGUQouQHQ/2bIOi7y3ISTQ1JIUaaY7VfCbFaGRt27S+
0VrPfO2lRj2U9ZjeHNcEaYbXSIV5e5ytkjFwLG/M1+O0DYvK2DXaeH0sxsg2OFx0/7bevBseD+tV
hoKBNHKIZeWQSTMb2GXCwZCa0fvQt/Y26orDEd2JsYP6UGGKd5wcbTx80Qo2MRPz911fZdbBBHUM
DPjD8Sgb23Kx0/MMY3L5o2RDK40C/UtjwJX15eBnECb9IXLinzAg74/BJLXjB3SZ9mVU4kyk1lhA
WB5oQtMersrB+9I2IwK0cz3O9Ntf2uzRNk+C6FZRPnZaWdweww5Xj4Zt1nQejn9EXx3RuPnSdvxj
4ff2nRzdIaQZXBnUzDcpF519k6X9xkRuPrUM7+Z4inYafVd5vXxTogu8DZzPg4IUeNxL3zx78jZJ
FT+M81G8R1offGIRbPJRuukr/zZ0YOui8fdjqPV8ezwLpEP4gOBAdeh1i6o7HPj9UWxWkvyfncpx
rUK7/JEyp2HHd8faqExpbR9Z029QCu7qwJgk5wY5ZmjlUeofJKbg+aDT/70M2rbCxgg1x3LQ9hJK
3ah14VOhO/VvQHfcUuw4XhWw51OpRBrFTsFhKawgDevldenoyc7Dq5NrQbM9Aq2ssf9g4DOi1+RG
j5BfO/iELrZE8ZGj+bF4eOzcQbbfKk9DonoufY3+i+eT06N6CaJkkLCAV3wEiKhgmD46RccjTQbQ
apPZCnZceeHm42S80Gcb3Yr/wh223BYzUOl8hwhMsXnHQ9OcLiGZwjHbFM8KXZkMWNCZ3Vtj9sZt
3HP5rSUgf6MpF7+5RgOOTbdO3sI/8n3uWnFUXh+zRfb8WzPm6W3UlVgHpg2hOyexj6/4N3f06fcm
JVBZhT/+nyVC6jumK9xX/hM5q+/+ySL99f9DZivuFidjOTNn31Fbr7Mf4c93VNjj//Cb2upY/9Ep
o3N1gVJhAxnhcvWb2Wra/6GWhA4KlxskaMCC/4/Zqhn/gV4F0v2/3FX+6m9iq/mfmfHKVcyC2KmA
01X/X3it79EdwJ3R6Z55EwKqw1HDzqyTwdo3RgDubprG8S0gI7yC134PRvzn8QIEJ7KkeOyHzNpX
dYbCN446yM1RK6i/dhVbE8DqnkxCo5DHWNnL3+/k/7QoXFGddIrtNmalSyvYeo9qIpfjNtDmdrXE
sKrrkwH+OxBOqatL/SZcRWtTNjHnzFCBHosOWFc4zQZtE35l55+/1HHiGcspuYQ5o7lvlUK/Nx3J
sl8aKVPQI7SbDPMEazajSseyeDnf4NIHzb+fnnzYNkkh02CXONZwkwet1271GoHH/fkG3he8/hkY
4QZkh1MvN61m7O1kRNnP41TP/V12Ys8AElvax1K+kQyv55tT3t+8/mlPFT7ISgHS1KNBJtHvEMFU
bRetlGrbjU4ifWlbc4h2o94P6qYdLekO6Q8bu2tI2mq6ctBf+mJhY8M5Le0Sozf2PbzsrVblv4Ju
vC5lQLb94K+oaC2Nm3CJyAnWHo8yA5Ok2vpMhoSLgiYnK6mXhU8QQV+JHYUmuR70NLUw/CkjY3BX
10j6AQs0kchqsvFw2XAZwkqRS72BArVhQOfzArwXzE+q0Vigfknvo7ODZ6/P1paYMz4n7T/GTbc7
3/JCB4pCdRUcc46TpbFvcgkISKVUEWK12I74FzYw9+1JZKHHAaYgiQCJyT5213GM6fMWy4LQu7AB
Ya1Qo1HKEJqUXNxFLPOpwahNerUkrI1W1tSFxciYu+7kC2pbbuV+MAggy9PdHogkSZ8uQLYjjcoK
BNsQXAXRpK00tzQiwkqB6ouetOrouYgUTynIPaXo9gNc6c49P+QLe4QhLA2ajsRNX4CMapBsaa4y
M4fGhsVkMuyLsOmHleBZakaI/5KqhacNqe3OVg8fUHAKHsuiqZ6gFgWPl32JEP19PNhKD1bTVaUh
3HMgDeJbB61p+wUZJCos51tZGJCjPv7J+Ae2X8S2VdhulejjtZRO8qPjQzhduwkwjf7Jh/xvpRYp
3LkXoqcbT5DwrBJdMjkaEE6fEP46//YLwyDysNvOyi0QGKbbJQwDN/d6z86aJZtQaYsLe0iIcbCI
GfrDke3qdReH+4RbvgSGewynlT5a+oj595MhiB3JKBHcZQjQGHAOZdBG8p5MRNvcxFKC4/llfSVE
uqWOWq1ICOF6Yzrdq85UPuAypd2PnZFcdiQUbzep0/VG1PoE36xxSTrR7IvnqqZoe6uVE+h4AGiO
9Yz2jmZedljThXhHUpEEHOKbLkIbI1qrxqg0u2yAn74S6Qvb5PGKezI6Q0hNp1Ery8U1kURFrrYm
osBOi61DnUI82UStXq1RTBZWY5FlNPqRT76buWakHcZTeGxJPUbzKm7Y2FuFykNsdJZ8ZyuNMnw5
Py3m28AfIlSbfz/5vmTAqS+feg8cixooD7mvT/VftToFBUy8Kjef40hNfNa5BL6sHKmF+nkk62k8
n29+Yf05KkmeNI9LEcffWPJcrFPaXaAnpAZN7HDPP33ppHiUaD15vAH3ICzV0nE1mY/Bidzrmj1+
Psno+ni5+W/YfvWUbyc7Mx4GbnAIGsI2iD7bMRTVlQBf+kZhBbGzyChyzAPcwvJqbWtOzs8CafI1
ks/CDBVli9DCNJUR3QNX18Le9QFg7Ss7yV4kO58o7nrtyr1l6TPm30/6slUq044iXyfZNkVfI7uU
KHEm/srytPR04WSANkIWSSChXSPpseRsFTudNm1YjWtkn4XYEnktdViOhjpUttuMvade61ajqp+A
5evjVRa2SAWrk1n4fxXpBLXn/PRbWNmP5b2THtP6LGEeVaZrQuEmg2o5gMOm2C9JUbI0rkyvpVaE
gwKai3HZmlwO5uLR3mwoJWSFr4JOKy48th0LOScfYnoORJ5ymNy69RtXDU0Ad4WxRhtcGHqxymkq
ciANbBBuhIbiVm2UiGp6rl42scTCNreoHMU9QgFgc7bBk/st8/VqZYSXXl0IbcUsMn1I/MkNLWl6
7rtMxVLBl/S14/nS8+cxP+n4IGqbQsPR1ZVQaL1G9KSk8FXrF3bN3OrJ07WiMwrY6BPlNlXf6im7
2SjH3sq8XFp8RbKznamT3WFygPtOvdP69kqThvs09T/rTvw62JIrxUDEgIqo0C7OR9xCkB8l3k6+
KJKlSu69msEuoi+yFAJ/aodxk+jAl7wJn1EH6+3zTS2E3VEV5qSpDP+gaVKk3u0l4yfXW1wp9SYu
MrfprTVtq6XhF0Jb66yOipXXuxoB/uI0ebRX4C2s3DDm+/cftn5F2PqbjMWvx8DEVfSy3BOAX6U4
vusLPFo13fuMJDt6al60MtkWhuaoUnLSX0qTJtQ5otatDfQl8krDlm5Sr2KkOUj6V+oGrfyVD1vo
tiPF8aQpdnwvjhUUkEoKj8oWEfl6awVDHOwuGnpRocJAITOWJvJPuDcUN41p6psuzUnbZ3G2cuxc
+gQh8EncYgKFg8uhav2+fvUUP/ZRMcmSn5d9wtzuSRdhYNqVfqcO+8Fvp20yTh8sq3Dwc7D8lfBf
+gJhQzciKUYfxev2ZYLLsVYD1oII0q48feHQc+Trn7y/BoxF9SK7Q1Ne+uKjXbPpauexqPERL+CD
ne+kpU8QbvkzfUKSavPvT9BVqohGZ659wtLTxeA20He3A6XbY8SM9vH89PriDpKF4I7lrvAQseXd
J0T8AAM9+QXcThtlD9NU19ySF75BnpeWk2EIdMPOZVUmh6OrP3MtA7OqS9Nl3S/qgiCFAt/b5+F2
jbHDpAcj8EIzWFHAWViPZGHrHhoyXskY8+pqdaU71evQ6CmktOnQFfpbbcnxylRdakgI5RRwQZZr
crunUoGGgfwAhe7JGKLvgaZdmWG6ki1e2m7leYxOxqKeqqbIA6wMZmdBzRvu7Ni5QmJ5a8bSlV/J
+6DTn5F62pWefuGnCTEue0aljYHU7Id25PwQuXakg6ofwm96rLxasNwuCkRZff9pAKaHiEN6u49M
5B7MKEzgbKpr6Jd5IP6wD8pCmFtaJPmh5DT7XJdQMpTMZpNNtfXIWpisTLalOBFifWh1NQOWMtM7
EAzeSFMaAywdAozQzvfQnycZyhvve0gtBzgshd+5KC4XL06Fv2CR2oyFPikbuXKM+3S0U/d8Y3/+
Gqqb7xtTQkT28yFFV8arkxsnqpVdHUfj/vzT/zwcKJy8f3pbeQWgMKN1G0f7WkvD7YB8GoV6aaWr
lp4vBj72CSmmSY0bBhKCW+oXDWeYuEhXMhp/3pkAtr1/fScMU0vBbd2l9AlIq/dltB+Cl872b5w4
0lYib+kj5qE5CfYMkCSkl7Z1q9C4LytA1ySjHhtzeLtsEITIppLdFzVn9L1aARivvddwVN5UI13R
flpYrPSjDfPJ+wO08CWOCKOrexNGYQOl4tiLm82k5MnezyNg4V6lbfUKYfAhnAF8bbWmxrQ0QkK8
d9BQg5gnuwnHw4dxRE8Kqp16JY3IyBR20q7cEJbaEYIeLLkqJ17eunoYwZ6LsZpHkl8roMSbpfPr
/EAtNCIaSHh2WFpdWLVu3xUFTG14qSnkIUstnpIgvGgn5tj2frY5mamHhYQiFaa9P83WCG9YcKyn
81+wMJWPFhknU0Ft1KZqqpDVpOsflNp/1ADQY1vyctnj5447efykIwPvBXHryhUil2qe770+/5qU
9oWvL8S73utDj15B69pSj+wINL8oRyFLX9k5lsZXCHQMHDy/0fyGrQ+CtlwOm9YeuGmC66tlUO7n
O2lh+7CFcFcUdMkmCY/vkr5vUkyMuvyjZ+GlUZYP6FesnFGWhlrYx9Hz7dg56Ku45UDnTXtVg7aT
BvvzX7GwL4lWOzr2htpAkWOfT8iW9eqtbqyMwtKLC6FcjEZj5gWXV01pros6x6qw4UTariyHCy9u
Cbt3iIZ80La8OMohckEJ2fl5UY/M8v2nkz9Bsq2YgFruldz+pmJrGjvW1WWPFrdppNyHEcEYHIQi
5cM0NjhhtVq9O//0hQkpinnbAK0iGRqyixF7DD0yb5JbWy1gfsnPar2GRF9qZR7uk7XBVxtfKnRZ
2rMeP0+KAqXD/FbWGA77crkppOSyiWkJQcysL8tE5kxgTH2BHsIA26nD5/h8XwnSTf+tsiLo+/4z
7LqzGt3A2ng42C5o5s+6vuFG7H+tUHl97PbZPpd2yXP10ct3a5m2hYgQBYRx/Cj1MhgbNyj9e7xc
vxo+TK1c8r6f/6il5wubNCxyfxwzr94rQXEVUuNAICl6CQN7XFnylhoQQhqkukx5lQbsxHiyi+w7
sI17ZMgv2xb+hb5Dr0wubafeV6mG0HX8PVGT+9oyVh6/sGKIOt9KH1qaNiiN68A8fjDxtLoq9cFc
ib6FTUdUDA5qvUs4gSMtMbXNJm3b7xgpbZ1M+qiEWn3ZAJjCxjw4rd7HDguIpcp9uJVxw2l2BnRX
tLwxcFw77S2Mszn/fhLjRZ/qHtWxxvX14pvUd294O32WvWTluL/0eCG04fjJlYma1z5Dr3KXzFuy
lHAc19qpWRmNpSaE8K6CziL7P3CjUIO7arK+Imt+72X2x/ORtjSVhE05Si1ZtwKtdsdSu68iKdyH
uv03rBi475/NVZbeXQhjqL7gW9uOy5Yx7nTYOPhnQLybVnB4S+8uBjFOyBA/09qF9qFCe9C+OoNS
XjZBRYTciLwDiacG+6+xuw0S1Nz7/BEvz5UQXggyERanUuYEMSxVbtx7L4Ft3iSR/CHn9belV66J
vC01IuzSORpiaLPRCN6/2tZziivb9r+YefpDQqDi/AQSlO3+t/+I5M22UOsYySucXRC+RNnL2RiQ
eTZ6avzQeuWuRPpkl/nBNcUZ7DqDoIClUryi+Fu6qSevXVIWpprIXeoljRVXbxmuQH2EJPEi6daH
Gr2T81+59Hgh0DG6q4PCzGvXQ0rIV437oSiu5XQtfbdwFDm6m5wsU51nx2aELKrbI+NrqYO27bz6
2deqdqPa4X1tVCuryULIiAi5EHnluhri2nWCYhvr40NqX3hKFo0QeqlSE3AraH+knYF3qWVG96VZ
DJs+UkkQXjYOQsgbcTZkcW7QUWPzJLHIJoH+JhXxh/OPX+geERCHIludIJ1VsaLgY5yO2EaDU9VW
On9hEol4OF8NDM4yauUmuvLWR9EL6P29LhUrc3Tp5YVoDwYIsJUc1K6hhjqSVQiNNVufEnK88v4L
y4k+/34yS/XA9+3WxpNuGqTnMFU/IMnwNGS5O2Tt/vwALHXR/PtJE0lolGQEaKL2uvvS9u/zdkCk
Y62wtvT4uetOH2+PXlp2Y+VCO/tL7mzO/LbaPCt+H67sSUstCNu1anWy0YVMULSoazRrlVu/LBJM
NZyVm9dSA8KGnQ4eAnV1wCfofrXRcGD3AvkxqJwfl42AsGc3FT4m+JdULgvqbTeqt3GQQepUL5xD
QgA7PfqUWJ7gaxiHn0Cbv5RV8YoN6WNRrtUlFqapCGqjyF/JnLkrV6YWaMSo/yvl3WCnd31l7y/q
JBG4Rtq18cxeglZt2m+mb96NlP6TuPx82eOFSPaQDIp9REmw7IrKjVP66NQZtr9t9fqydVQTQrnR
olKKcjTJYmf4OAzTM9paz63kfDz/AXM8/buoglj2+ziTZS6HmSGXro2bMBpQUUmkDXn6ev7xgjD7
/84cmhDHUeTA6I5GXr8sPk5W+lTZ5X0o1d+1UkI5Lzc/wpxvkR1FsDqKrXZDxkbZJGV04fcJUd5F
humltla6kwP3Wan1B0wH1iDBS50nRHgr4b5jDHmJ3cUUNOjramVe/LSdbs0HaKkBIcThsGKNNWSI
IhR1U7iKUpb1xvMQlLwsPI6CfSfLLPiRkWBIcAM2o6/dkD06in/jWeFl4XE8iZ48viNhNiSqlrtG
6+GSktxYueNOtrM7P7uWukdYosa4be0qxUDGMHzZ38WDVbSbFuWuauVqsbBAiYA6JUWDpXckLJK9
/gd51ztcmOptqUQPciUXh/NfMYfaH0JQxNVZ1jDYcocokhZXHw1EVDayWaMgSVZi5TOWWhBWqSYB
eVprGWm5acp+dtMw3iiTGn+LxyFbw5EstSGsU4jrmlU/0FV5gG9Lg4JOgSn5kCgXgYV0dW73ZCoh
ONCnktUWbpXB/h9ruT70SR6s7NULM0l0Qui0ThuLpJ8H2pje5NzzryBrFmvYgqXHC6uQxh5hqOOs
e5V5ZX2wMKHQN4aXm2t34KWJKqxE1HbjPCu6wrUtZG9rErJVZX/Ms+wbap4XnopFKJ0Vp/geNRXT
SG9eQ79+DprpzbFr93wcLHWSEM2+N/Zakvila2XO1yzvlU2g62uF2IWHiyC6Mh1RSkVMDs6DVH2V
TAUp2DjtLps+ImiuaNBusDS8QT3Z2JKPlndVYpr7i/pFhMlVowRiJOHhdt4gR5kZ15ior0XVXLr4
w+IjYuRQ4gNcaqs5gpNjKH30rUkp002UQ9J/MeVWq26lwDPlbetZ9vhUW55VIACgmgUSi61hX7el
GivxVne8fnRhKWn9ru/HqPo22GYa7TKy9WzzcZNF12nv+RWKd9D7XPwmAuNJq3HPvnc01ey+yk0c
h6+OlxvNlWnUFmaRpSmjGj84CoY5BuKeXwZL172nRjel6Lvsm3H7I8msgDxk3JTpg0mCQ9ngO22N
t43WZP2+L6phxJBKcYwXZ0jVEcCyV1YHJdPG9ook8uRf9Q5iZNAaClO+7jMvcq5znPi8l3YYAuVW
xt3II0XSanZ24XAKC1k6IKcZt+yJ6I0Nm7zPSKaO+WWnRRFvZ3QAfZQ0Klzck4eNJ6FWjhnTDxjs
KxNmfss/zRfhRFLJvmbG1CFJreCEmLMIaL301YyqD+cn+9LzhUUgggHdZbh6uRFO1CCPpeQAHTC8
yhFOvSxYRchdYCIak6lm7VqUea4nbHe5/VX6y/kPmPfUP3SQCLWrUkQCuwL9SnuY/VD6CVVlmzwh
LjfqNQ4m5V2ryJfVaUXkXZmFDaQgh86Ctb1BK+1TlZXKZvTalY9ZGA0RfCeHFWIKdpG7VVMas1eX
kV+rgIO/kB+JLzw5yEJAKFmo4MvJnDX91Bj2gRQWP4s2GH5YGPeUu/PDsrD+i6i7Ji17TwoahkVP
foGdvjGk+jJmDwoS748mBVq3XTlaSJbGufkhK9IWFTAp/5HqY/9lzLX81/lvWJpawibfGeWk4VLB
Yb3EBmSj+SFiQ+Dg1DtUtTTMrEIJ952BePl2vsGlThOCvS+yRJHR6HItO//a5m3vhmF44Z4pmvng
VuhFk8+2po1NtXVaxWTn7OWLDhOYlb4fk16GjG+EZLyyPEluAjuLb5u4lj9d0jEogLx/eh1lfuzl
OfearLVugkyTv3LJHVfC+s/djonV+6dbQ1oiz89hLvaS5LrN7Ih6erMGQfzzUfFfGuyqlrROOF/5
7NS+0ZPigWPQVy0cP7VNulbMW/oCMaQrZWgHLseuNGbazwBCwc8pbdNmZZdbevz8+8ldAG+GLEI0
l3ufaXXSdeygNSV7WEes4DwWYG+aI0Q0ZGiUmhI7c0FsNfFTmI2jjb9Lpha7vs6lD36dPki21akH
s2E/ucHSoxpvAskw8pU58OeVV7OFT+ytkMN7WvEGYz7d+UgX7qbGiZB/DtTD+Um81ITwkXWkZ7me
KanLnvVgddOtZ6ouwnEr+dWFQbKF1cofqPKYVZ65TiTpV5oXhFdJgTnDZS8vLk2xGdodFn6unqNn
NupT9SGP9A6PnhZv38vaEM4iujNAgM7klINCFgEHsa88RX1FFuzj+ecv9JAIJ8JRyfdxOqCH9KC/
sxtH3hGL6tNFTxehmxXG8XIbcbLvxxJTWimNyEKnQVYkK/Nn4fVF1TBT1iYuhGx7nlZF6V081DZp
tqFs1grqSw0I/Y+6fQWZX81cvCTwiRn6qMdxI9Y7Z3O+i5YiQNgkzHoiwlQaqP3wc91g+Ty1b1B6
/jr/+IX3F+GYSZOOjdNOGXJ7Wb0dfO3X1GDTc9nDhU0ChUKlrmMrdTtZPyRqfKOq9coZf2GHsOff
T5bXVJJk1PKazJ16oNHIcbhZoD6bgX8v+eplc9+eh+SkjQabFV+BiInftq0hm9FhN+hX2WWRK+Lp
nB7F9V5h94+0ABIxluHGdB00kT7OPpC59euiMbCEMUAwybNNzSfETEkqNkPm2P02lmQn351vYGGC
ivC6VArrspvNntWkfUlyTHUb+cVXvP35xx+97P59WdFEsU3kURpbrvgAI6l3tuRcKVn3VOrpXg7y
bZkPh9zQ70fN+4XX5QY+8Uq7S581B8zJ4GeRbUsxWMp9PWnKlRY3/qEbpeIV26RsZXFaakLY3JIQ
w2hZrRM3bL3ioNRh4hapZrhNaKypBS41IWxwxSSlMpbciYuL2V95mdyqiJFz+ZouArP+y/K7HdF2
akdenEO/HWxhohfIDBuIjSdO3q0sI0sfIayxSCN5Hoo4iTthZ2EkCP0HwWsRjSsnqYUlUITX6Z1M
KR1KKcTo3Iswd9GCD1bbrCEZ5kD7w/wV4XVohWZZ4M1DoEUe3IOivBmD5nPUa/lshW5uPOziVmbU
vPr9qS0h2LHya7F94FOUSrmPQjnctGkFZU9BGQuhn7XL5FKPzc2fxIZjTtaINnrkKn2jjLuwBfu6
sU21rK/PB/3CiItAO7vrvYLjM98RmONOiTX9sS7UajshRHDhqAvxPZoIm0sYN+LV4Q/5TYRb8wOi
5MYaY+OozPCnsRCiG8FOdTDNlmkFyyGFT1rKBqokaD9CVFGM7hAMRV7vqL/LsRtVng2vKrKD/E0x
YL8ViV8g+KpLL5Y/2BSLRpCBzd4KHCn5XOSq0h/6og/KLZaFw19aquu3Hb5HN2OI75Hm4UXmTE4Q
Bhs5DfXpQ6BAVXquvGAaHwMZQOxDVATShPSnFNT3Wq5VzlZTvbxbOVYsDKAIoJI9x/JVNJ33SGjH
5m5Mhsb+VevF1FyFPZyvlUE8Jq//3cmqI4yiAachqDTEvbPC/qliCvMDZZH2pvVmJ/O6+6z10Ze2
qB7MahrdIejaqzJr4pcYKPu+TQPUz8c83yhJ220TTX/mJqpu0P1dY7ctdIMpLL/GhCjxzO7f+x71
uG5WB+/NCAcfXY7eLgsV4ZIRSJHW4c4Vu01kfKo9eUcYPsfSeGEkCmsvd/oxlcw+drUJ09BExfdt
aj475dodcmF1FIGRqBKl/lQPMVmbLFGhUY1Vs3dGICm7KS2l6caCum5f144UXQYa0USwpFIiIK93
RkxyG09WPe4xrinTg2mCLWhgiq1sjQtrsagYGJDhVLRKi91ytsKcsBBFlXu8KbLsYPb1WvV3YYaJ
eElF9sM2xgHENZM2fAW6rz/agT98GyJFWslFL32IEGNgOfy2M1Hn8UPqH4fWGBRQeBAacBKy1a3d
rZaolnIaInLRx7029aokduX0l2d/Bsa9bybtVxGhw18V17Fi78EoPTTVWoJvvkX9e/3Apfr9TiYN
hULKBC/1KZOuAqyT0QraYG6GfdZsCZDu1aQ8DPaloyUEq6V5sT0llrNDuMdqrp2kNg657QCVMP0u
kVdm3tKcEGIW9xnLDFGR2Q15W9wNeahvyzbPnhJuALvzq8489n/oNxHaiNpbGYYjRTLLMpoD7j3+
NpTktaTG0tOF1CUGilxEWyVwzVHDviAcw22U+L8ue3XhjCSbhZIkVuLtlC68kT1to+fmSscvvbdw
LpoVVWvYRd5umnQoXdwYlNI9/9YLY6rPv58cuUaUDkPcJbwdnqS3VdBcOeVTFV22W+vz95w8HJyn
bDFlPPx/+/IG/mR0GELpxU+iw2VvL5yFPMNC01aTHAzhEEPGuKveaJJs7BMp+Hm+haWlQ1TvQyG4
8gxketwsq36qISYnmfeA5MNzNWgHTzIfhy7oNrCMfiKHvz3f6MLKKAr6/V/OvmtJUpzr9omIEEjC
3AKZlaa8775RdLVBgBDCSuLpz6r/ar46U10RczdR0wEJSFvbLFPFSRWs0bvXlo/Ufu2FO4UDouNE
q7DAoCj9IgJ/EqU+avkF3mHE1cHmY57peaTsSqzi0lK745SCzW4use422F//NyVPGDn973pwDRmW
ifZZiW5HYPf6nVkDLcx0K//+3j7ZJx8Bj3BZmwfFdIZRd3xZrXzv+fDtv136w+72En4tXYWMS80L
mP6LRihX/P7vF//kO3zEOa5gcGx91YuyM8mzsEkRrK/p9L1DL4Xq6H6FQXHdfQWX+ewlfdjxG9S0
pnWGKL/1FSln6Zc/YtTZV7jATwLKR9BjBjg67Al4Vqas36J8DuWwD/rwz7KKLfiicP/sET5s+yXW
QicDzcCJh6Nvexf2X81jP8FsQk3xf5coi7cQQnKVvAh9QNdzBydo+iOJYdlXACExnqTnQB0HkFqH
FPHmSHZn57EfdgmIw/MPudmRXczInMcvZiGfPeqHk90FQwj1mvm9nBzn6tiuuqv3TaJM8EWs+ewG
Hw51Xdcz3CBkUi7ZFvBT2sJZbA+Vd7Do/764P8nEP+II4eS5bKswC9y6IdjZivW2Ft11K8bfnFiY
cX5FMf0kaH6EEiJl5NTQDveBjw5yLHLVNhUsx5fg0LHki8HOZzf5EAZMssLmY8ZN1sW2OdzJr6Ot
PvotfMnC6effX9hn93j/+z9OTSYXqMcsICs00QYLtO12qtbXJOa/0ex5+/stPvnoHwGFfZum8IIW
sDOOZJenQQDFHcfI/r9d/f2u/3iAKvUtYQGFWA0IxPA2H6trldD5+e9X/yTAfJTsY2gF0jAe5t1M
JjjoxQKoszkLC5nCnfbvt/js9XwIAvVowx6z83knoMrwZOoRimMx2ZIvcq73dPNfktyPWMKNSzvM
ywoh6BELdJmgnk/4VVSnB23YQVfpi0y+Ijd+9igftjfo6XSjKZ92dRZ2e07g0Yn+81f6iZ/s7Y/I
QmojusHLd9oNfbXjIb+GE7PMs2n4s4Tg0zX+198/yGf3+ZC4L3aAoF3ip50I1X0dV7ddIs/KDDds
8g/vhKUvDpbP7vP+93+sXN4ucUAHfBkbhjcjRtwYEcNYHo6+iRalr78CL33yVT4iD4PNdINQFDpY
4FqVGfiGBYL8V5pwn+yQ8P3v/3iKDdQYUa/jtEtM9FYrdgcpjj+9qb7IGj/78e9//8flZSe7vjds
2fFMJnkQMXALNtHv/v6pP4l+H2HzKoSZdtujPOvFssidHxcPndilq7u9jyM17tlooq+k+D/73h82
OuxP4Z7Z4FFgKPET7gJX6Ge+rhGv0H1I4ab9FRPjs4f6cIobCUv6OcZ9gg7droHba2fg39nK9JAC
6vff3tyHrd42CCzpFo271LgxnxvY4AbjsML1M7qFj+wXA9JPFtdHBGEGLYq543zcre2y7juZwrYs
SNRl5UP733bhRxih7+Aato123IXoBeSgIPzcWHPZVfLGxutbOPRfqfd98vk/Ygg32bGtRzt5l2Vq
yNvAnGAE3oDFVN0ks/qjh/WLAv6T7/8RS6gTn8xJKsyubleZG8arvNmMzsd4HfPRkS/2zic78yOa
UDCmxrCJcZt5kIWq2hBzmmb54lT8P2LMv5xbH3GES+g3sYwVOidADSctprGe7tuqtwUEjC+tBau9
DdwLZ+4IuvV1VrNhD4HWMQ8Hvp/5l95tn302+r8BSFDcagEufCeH+U9M0xpye+ahGsIrAwnDePhv
qgP0o6QfRioYXPgs27OA59ka/OyVfvz7Xv0kBfio59eGUShaOiT7IV66gg1W55nl4iCmbjmvW7U8
AxMeXbSdkPu/3/GztfEhOoQKWExYjWb7TTjFiykM5/4ch0qnXwSGf78BMNb/+1XMlC6oVUy2T+Gx
3U9Drsh/Syijj5BDSO0Ns49w6TWKLrZ6hkfiVP6X1xJ9xBvCvKYWMhnwWt4lydIK5KNuWJIvItm/
B8soe48H/zgqIQ8EmojvWQnD0pLr9lKP5pbEyRc78rNX/n7bf1yecMCQaNexEvohe8ejG6bru7+/
l3+PWNFHFKA24dCopYe9pdXNqxrgW2m3cANCORxODIIiD//tPh9O4DpoDUutiPedCaYDaL1e/44W
cF8OVbdZeTUjs/iyuI//b/zz/4ew6CNuK/GR0GszqJ2cnNWuCFWtIrPrOahJUz4qHmIVyAHkt0KO
WC0sp+3mkaUTw0QEJNk8wFWjVyaW3d6EVdNCj3UQU3iYVB0P3ym1gGaiiG7mNvdjZUcLVkZNw3Mm
4VcFq3hhw/jooPswANXFrVFPDPSc/rEP9ejyNYJ7EvSKCHRJadORwRRrOA/O7P1mwqQq/bBaWNax
rEciL+o+yF2SNifa0rkAHsA8cTjt5Upt47ex39gf2BWA4Z1sQ5CcodDdCZi+xhwO1dqF/QlyZPJk
bEyuvM5mUFF97VBUdVkXTBeaC1Z/t2loghOcuFm15Ak8gU+AH8YXVjN1Abfa8SaaPMZobQ3s/ZbK
FqYVHYVibZ/4bo/u6VIVjbPVngcby2tWH5XMtlcJIsCLDsciddVexfrYpyN/X8IZLVRtnSuFoF0R
NwSu5QspVMx2sE6vjxC+Wi9SuBLvAUstW8N/mdHDRxkgxTBxV9QOe96DciBWe+FXdTFE2VCSdQyL
Ok2KiTSYxXl1L+OoGIdf0XRuejvkvZsKBvFkmHieoQwLV4R9NsiLaVAn5++hbFPosAGb5Nz1ONGg
SC1beLdD0NL2OBkWSHe339mmLtro3fl8WuC7+lYhpncwyQUo8GZk21u8/JrC5hfsHN5o8Aba1NUG
Z1mXmty0uvCW7GeFdwXhsAWYJPN9XX+hYovdvY0eRj+eoKeUj2N9rCO8MTPmsX+aMlPKbbpM12db
yWu88yuQRo7cdW9jO/G8m3A0j77Oeb3dgr0y5O+w+WIGYMOpvr4HzhcKXyLuDy4DEdkF63QdzjMr
Uir6a1j5igsAsKnK41aNR2Y49SXWJjjMFTxoAzT5xtlnePGTKWEYm13j1ZLc4lTBM2Au2ffsJ/XR
cdLuoWmWOB8tP3WjuhSeFUlDr1ep9sSnV5FYv41r9dTI9Td8zBUks00Jzl0LRqsFrTWQL5GvHpd5
uuUbltww0Bxmo2anlXzrN/4j1MELy9jbtGVXKqmL3tvzQlwpg+jJ0hjaz50vCJFklwzyNYVgDijR
ZRvN16pusS669WdgmymH89qO1UMplocurZCf7SsD3acVJtBIdg6knp7bLHygNS2ZGZPc9+aebhCy
zdwVj17gHb+Hl8PONfxSRwkGNSx7Wq26yoi6r2BJ4ht3qZJ0x80Kl40BxsMtGvpHGmf7IAyvlewM
FLan6wnyQ3Iay0qSY0+aAwQtdvWSHmwIF3njzpXU+dCE56Gab0AUqsq+7neLrI4wUizqtv6G7ZZv
StxUlX+B7XEJHz2YRX/LfHbbrm4fwJcbeLrC4zxFGJSAvGn8d5Nl1waXNtbmob5hfX+YYUpOYGEO
DPPtMgX7JTbXFZZUbfQOpj87C6OKcMqaclzUTVWPh0X9TuKfEW2fQZO60HUKcg6yspafIjEV8che
olqiYpQ57Y4mqx+iNDrCq/iiqlC2wBThImJjU4LrdxlRsm/hJ5QPNb5pOlp1OVku8yVK33zY7NO1
v6ULOHtmpW+QykYTK32LjLne3r003HqqQn3ps3o/wqAg7whM2BExHmHEdavtdqhE9NA5gDWkB40P
7E6ky1FWwTk5ucVpBE0Yy2neU3hrxwsRhwQ26GMWg6thpg5mBGrDoljKFbVp6eK1zqsZ+nJLwNi3
rRX6AZZxmcn17DaxW5ZIPy4N5jk5oDTJ7Ryl7KFxLkvzxOrlQYe1LwfZ4/O3o4KzMGjWXvzifhwL
DbmRuMC/XfqHtfPBLQsX6CbXQw/8dBOE2NcdmcCOl2mbXNSMyhd4tKNKinjWw7RAqmTIY46X85xZ
eJ3mICVAR7xuWNKBUW/EnKd0Xh7ZuurnLqugcRsyhNRyg5xaD0t60+3iidQK1hTjNp9HNPlvBaRx
6c4L4IlOvI/VjxRD59c0QRerH0d6zdgcXEWuZ4WwCinKOrhK7ye3jMGuCzMAZvgWthddwOcfNACW
N/Gs/gYZ36gqALftX3stl3fWPyvkuulLYeu08F2njzLCFcvIKaKPVA0LLzsBhdNj3Pg1uzSdCNvf
MQzNl/uw6diDqzIAMCIVKJrPJjA/JifdDyEi/Zy2M0GYMOzoMJe8gqCfdzuDU/+3V2YNy2Ey2RU4
ba9tlwXnOYEJ4G6eBo4ttgbZUqopBQMTWCx6YmHP92Je9Lhv1Jwhli/Rcx2lzbdNyB7bRuHAfJin
qT/OSVg/jBsnP6sKAhRwfJKOXq5dNvypuomSHSyhlm9ggrnfddeMpbBVW25K0+MYxOy6rV30i0Yr
M/iOtD9UIfHXNb7i9xZ4HcjGzeP1Ch/Rn4LYmd1ucDq/mHAw3XYsHu6h2aEffDcMB7ZkI/Ygi1Nd
zH2MHppwIzmI3qXHTVZhvrIufalxKezSZETewKbtaQKuoTmlUZwcYVlel/DF+T6GbNK71tE6vu+z
sf72brEW5QR9x59zEC37acmm6DhP8HO4WaA07Eq14iAePOuxv1imcTB5pm5i10+7AC5md9Jy+9ql
oXtiE0ke+znsTuiw832ttb0ws6z3UOCODhlP/DUC5vojXoNxghWFbcp2ntMDq/CbvAd+7d0Quciy
NLjjHpQAHzcA9CZ4i4gfQeALHHPr0+hC3ZR94/mKUUuS0ctNrh0vko21fywJu1veTB7a6Ks8a2uT
14RWXRFIGRaAWdLC8lDjLgNOMFRYMoVbaEuhlvWbb1BrlgXkyBMocdhhGMfrOmWhKzY9IvR6p6i5
h0qICwqw54a3xa0poTlyx/R1zDL2ompB5NUAs+IKBF14u71p6FLXJUwQw6RISRWux9bVEd85jQRH
5G6DscjBgdvsdxtYWkG+rc7ccuB/J1iNJ27yRcyhFLaHTDqmmbIlVZUnRlrxR2Gh2iAnalNDBd3J
ZFmXHTzf0fI7KmbnZdyZCGosnbJAH2WwOe9va0iOdUUbt9k+hg5P0cfOdmMBo7tgWovBBHLJGeNR
hIRX0/u6aaLvilYPHCpBxVwNgUBBN4gH+Fqta86piBH7bNI9OhdVGglgWlXDsRJA6G6x5EhgRFCH
u4T7OSgIUmx1ppqOplwQBe/1WIn60jYtLzK3uXHfeWd8YTDxCH4g4Vn8FemqLLrIUp5ETQGGiGaX
aWKz5feywDXxwbYByEc2nObspCMbjgzQHUgob8UadVl9rtXSJnc9g2lvn5t+XqZLu0b+CjEm9fuo
bkK1s3UH5/phsTwo4S5Jyb0dpIWSGV72N4NWXYocMVoJrNZm+gTjgGYtqpZadM9V1/yo3DtY0CZR
ml2wbtB9XkMza8uJjvQLaZFalE4KeEt3ym28nBgSxo4gkQc8U9fZdQbNOl9qYfh21Yzw27pdG+aW
HfMwxd6lWIwO79xVbtd2qU9KaenYHrSAxm/pe13/BgVraQ6mC5vhBd/GQzsGfpJLQWtJlkJgw68F
GSyE1CoyIcEKAQ0EjhbGky1miGss9qD7JlMB6nJPzyyaU3XQIF0tJezZNnYNb8fkTU0awcf4RvY7
beKgy1cDGvre2nXlwIu07fxjiCZiSF5ZGmYwy+Gx+lmPA5SN4KbSef0ARnbvr8AZm9JiiPqAwRlQ
htmxBlN7fGw3mKIX79qj+m0J9TAeqzbarkE3qtC5YqJ9JGlt5H1mQPu4JVZvMHYTi+MzKyes3vBU
DWNDf7UA98hzEw/UX5i4W4MDoc76p4ZRFn0DRJllv0LbiuuwX4MTMEbbz0yFEBOwoA5XhAmApmDS
bU+w8Vu3AzRF6atCgwwjbFh9xXc6cWq7rmozLIdaADl0GxGyZc9N5aeQv3uFJlHRJ2Hr4rwh2dTm
WRdP6ymE5WKPKG5iFJKYJrHsWvc1okkRGE9SZOtYUkhve+B6twQqAZdN77foQToyTgX4J2zbaRye
KTYS7rqe63bKRIkjUsgCzC8IejdBZ8ITeVfKOZimMf5ZyqwxRaWhYNDkrR9NcqEaw8xxUt00l+sS
p0gQVUoTucE0Bh6xPzmi1GuSOkQHFA9AKUZ0iN0ZINMEKoWz2oKdrzv2WEFyn6Ix7oEMEYhACUrd
iriiwgtenqH+yXFOoeWhaiB92g2zVwu5Ffvo4RU+ClTuc+J0Hm7GAn5rY1Fvbd7gQthAdlkpf4ar
4YgKF3bObXvfkGUK4e1r3sPaEgwzWfY8i8T8gwRz1Lh8tmxoz9ZNlVS5gzVwdoAkAvpaDtJB1TVH
zFT3WbXY+Moy6qa7SWFdH9d5s9nF0kFquBxsJPwlhbXoLVRGq+mxN0agyewxtKTQzMAB/FPWrIvP
29qn5BotgVHsNQui4TRUC1Mpyig12ya3DlTJn1Nd1eompOBwHx0AeeNVb+O5BgManpfIZDOfD3bM
wmNIs2m+4dMQ6B9R7VJ1GSs6oeugZafkL2PHsb9cMDFXQG77ansWQdjMd6rtuLwGKayhR0irxOpq
GSN4IO/ahagYPIOAit8bPFwc6o1xXd5WmDPXSA/SkDUn2cz+fZl0NKpygMlXspsMZDDydfY6etBB
lp5o1NHhiAHhGl0RU8NauRjDoMXpCyi7LYcugUgV3C/sb5SMHSIiTCJnk3fgMFPE1TpSP9uo6+0d
MylcOau0VuEDR2ua/MGWkdGRBwz12TwiMrxVKSDjTZ60fVu/rcDOBjjc6NA6W0xDwsZjGKxke4Mu
sZyPwsg5utGbncILeNy626Sf9XFCh3m9RPoWy+907WPxQkZO5xfiPNCr8AgPFrx0S6sNvQ6zGUiJ
5jIOt5Hkg9ZBd5Mm8+Z+BXAnpMAjhBpk1lJkuuaqSGy1xOda6Mi/tWNiqtNMU5AH0HyDKmpe4Vu1
e63qKv3N50WEj6huhNuvSIPWWxIGafBIpigVp6FTzXiV1bzdymSVRN8p8OSR3wPOBV+PfIpBB0iv
mm1JiM0h2am2srdkc7xIpwx8AReKgBxnMZFOYTBFUjispzhhV1S6MHhDPkjRsmKHittYHxzApayM
pQzaUpPUiDcVG4salDrSDaghBxllOWwenAFQLp7jFkigxoRnHtZsvQk1ge73ZmSaPToTQU4qDVs5
Pwa0T7HsEhIAi1bHsoHwLKcbGlptMm1no/o+cOi68FFhjFK1Df4BZ9N4Ndcjfss7+K+trga47ZpH
JA1RZXLWJFN2gg5aM2M6rd8jQTWiTxUXMEKM6W4kIjIFvCiW9qVpMRvvLvUiRp/lJMXCezbYaPR5
bEZP0WwhOBNokSjakxdoJHlFy2pOODpHSbwqsCMIMWg4BevYrRetw274xslo132UtCoscMpO7hT0
1dzsOLr8lxlSGTvnNNTdekqVTeu+6OIO8zQLFNJc0jQMl0Mw+Y2fMXpL+BOhmVlIvigRrveQrW3m
rrATlEMuWTC8++Jhwhj7l9YiC7JFJ1SDCR31MDW/wMmNA0fPGADcDFEs6JWkVWZvQ3i4NwBq8Ekq
AB0oAuqUr9q01T5rJKI7+D/V/F10apqbPe903ehcQJoGRWjad5r3uZKN1/Bin+I2zeOZ2YEUbIqD
Kcy7De1c1OztEiYvYutoesLp3pFr+OZM877r+dLim0TAWD0klCTR2xIsSCBz5keif2WrTBtdNA1q
WZHzzkEeo9CQuuU/RgAzmM0FDSh6VPgZrJU5CHWLOiYbkfUveKm+I+LlnHKuczUhD8D0lTZ628tw
4+EeJrR1c2eDNFMwlovHjBR0Wv38jPJ3W67BsKFhGWaOZ8cQBFz3pwaVq7uJmqyPoZzSTsy9ahMI
M+6xd9V2pmjMzsgJUz7+iQU4kZCsm7FPD1InNrzqmyAlz64PsuS55W12ZP2iYTzX2eSbRCW+/mhH
XSdl43oOco0btwbZdCLQOhXL2sJ9bVwcGg5YwS+xhTrxc2qxVV9TA8ioKgN0gGe4b2RqtXfAcrb9
87ZCKjafwT/oikxQFV17dHdJjywPctf7tHF1dV91aKieZ5fE3dF1RA7o38YdKhkWdVX0FNvKG5Zn
rReM525SymZISUwrLsaImhScn2ZawmJbDT5BCYajC85G82Yo/GreD4ewjiR94nHaq/oCfCLBqnzl
tRpK13RtfOTjLOlukFtmx3JAw7urcgrCOVTQm6gCxtb0/bT3JIn1XqOW/QnxyeCEkNCIn7prpdxt
gxcuzXUyavWcxUnYHX0/iMu+ilB14X/dj5HHmBKVDbrLd14plY/wr89BIa4WdBNJN0a7sUKNdBqM
g9EzmhoRRrTzMtvpLqLoJMqzNxmtYT2JDyhOU5qNTVLAhiiZ9vDecPKtxu0JVOijZRH3VsIgEcNk
2wwnEJSMP0B9kT5RDYLpFeO9qr4vAzHd80jTZtu7jLRLWWUsIUcSobkKM14Z1tf1NA4Q3SZNL6/G
JBTRDShlIXixpEfQg3PT1oA/kbeLZBXdYfny6OhEROJXThoYp1Yx8cs1aZkLXvtwXoe6cAmam39s
aJSHH8+qmLxI7Mrlq7PrsF22sm/nMnQGSIy8i+ulnoqqbi07YVvYeDeAwKqKtU8cDtZehHU5wGeE
fXdR3y2F7Ue4VSAogx6fSwRx+bhuQ7o8CyjcpL/7WdoWl0W2QN4CanTvi6xH9eXRHYbPNpAR7wju
rHFjcAXWzIQmsBl7072mW0/ljcCEPntKdO9EDS8HjvFD6eyM+HmAnNHSXfRKwmbKm2qzdw2Gutkd
eGFbf8AgKUm+pTKrunoXxEMrznYL4l7uWl/Zbt0F0MOPL2cLLkW6R7Dx21gQrrrx2DTg1OUelJ8H
n3IYMuTaxkvyFDTrZPeVAC/uzqaLbr9FELjKClFL1d4McKxNn9CvrLCMuN1S5KICtZW7i5s5GB/M
RKn+w/UEvxMXVooUgPh3U5MjbRL61wYQWnypt6SJ/oxqW0BSJrC+eWatW/pLH9kufFrXuCWnzcxu
PpgeWEqsb8MGc0bFCYVxqshSPUeb0NNOCwLnzwUtj+iWoRjskxz9FZqcQeP1Zm8plCP3soet1ZAH
a6r1EdOdGLkCXzGSSnKmRFsfm2mO/c91zep4yvtkcuFjMFX9cpDMJoAboLaPsZS1rMTBM500ONsC
6Ko9QdYl0+hxc9aeekndiv4TdtZTlhLVmSLIYlLpIwYWnUD/2mfzSdQ0oTndOOiJUqDtfMdJb5Dd
D2knKDoKPEpqeA2zttHRbgLOc+LXaiE2s1c+qzDg208S2oBsz5NauZeg8yA55jKcab/skV2tOJD7
LQ7b71JOqsFMfK1oe9V4UVU3vgsn69HUhpIETLFaJLQJxlF95uNdNm6VwlAFKQPQPGjc9gYNdmka
8OCRSy3pjcqyxiZHjOxMHxcbbZJxKqs1W4jP0dhLl2ZnE7akj2BOdh2O2ZEt7bMJMDW5RXIwDnfN
2Ij0dzjH2frA25ryJxlyTR6NX9rwPiVzFDjITUL84w16isI5MA47HHAwMMUuoyXh8ZyerVldhf3c
pvFlyLZ6uCNmgVaPQrCyO6UmNaB4JESQotVmmc6+Tn1zlURodd8Jbqx78YuRDXpNE0M7belSdK+m
GUyjjpNkfdwUgJ7FOxiDX0rJNvIrDd+xZwcJ3G+CZqLwIxrIKsBMKY0Wcxhozdk+ggmYfcsmy5r9
rDPBzoNoVzSYDZ24XY9oi1dZffAx4SKfoTIfohZAA2wsRjNVrhiVBxUCiwOzqxOavGy58hD419WN
BmysvYQU/ZI+D2MIaTDmOt/vhmWe7Q56SFrvdOvJJXqv5L5BrFB5NmLIVNZh4L53wYzS1VmUk6iL
4+i3CLbqgaK7BzMC36EvldX3QcW6FSVFFFnM0XRI8whzSn2uar5iSpYNHvpUC2svLNb5gDkLwMgn
pHZUnX2UttMJQZgiNsYimsvYWwwyXWQCVHiq4rxs37O92zFCzLnOUMdmt6YjtViRUEHetbrZeJWM
3SU0SGIPmwJD/EYKmBnEwVNkK/dmFNZZXMgZx9B1wEmqihRpQF9iFmNFHiS1gQ/F+zpFEIek/2Xa
y42+B58UKfbSELS7YwilFiTDM8I0RMe/VpVV5A65O5N7heHRS6ZAqrup0Orq9xxjDluiU6wxVxy9
Zjl06aMIeo0iQrs574H8N+gU8DpE1q6cTb5nXLbbExoiKGYmD0An85ldH6uQmneXnv42qzL8JjY1
ib1utkSnBwpMbn2NCXbSFqvGz7nY6CSmi7ZJBn7ZxnienFokefdSh4HPRbdN5IChLny1TT3pJK+U
ta8mYEJdtYMIX0aVxKjfmikY8iYSS3QT9jNRl8Momb7tCU2aCzDQRrR9O/RFr0UmqSjGqe7Nrxbq
x6iMHEQEDv1Qt2BSDEPgr9DXMuoimSse3wYOqUbBh8RiikJRgpqy51CFLgCg68DfFDREEG55/MBM
Qr6hndg1yPBMLHJlkS6XSwBIX762LcERu25ZU4Ai7x9Y2g99sSV0awsxIT/KPVYpOfpM8Be06SEu
IVmAHB7pdxjseRsjOSNDuL7qZEJ+KA0GG0keT17iJJ66hkcXS+96+9BCEabKa6UgTckGFFt7CdJL
csd1KoMLaENiv9augWPyVtP6bducMzuUaYLkHEQpctBqNttPhK1GFDHDE++Q2WXrGQJhYbSrWhgA
Xol+wt8DP3TfYj9P7U5w7BtFOrRhAXEgGLsmQYC5qJzg+0yQP2Y7HBsuKSF/uyCtHmZ2ha/WyqLD
yfyLqRCKu5hTwju9iXkbFdCk87pAeBOAVXXI64soSsbm5DO+JH+cHaLzEssE54qu0QIA7MPHd+mK
aFgOzEayTNFfWM/cxa4qpx6J7673NTszqM2ja9b223IFNWo4hSyUxD168FE7pIXSW2fxg1GSHpNQ
xS5PkJ5Pjzh4oqaU/4+z81qO5MrO9asoeJ+j9CZCnIs05avgTeMmA2iA6b3Pp9e30dQ5Q4hkS4qY
IRqoSrPdsv/6V2vm+lXdkvPwcgeUq+wWXCATnO+0+7Vrdcsr1GKKdkYlyW92XnXf0AWastFz8sIe
hIRDFmh9VB+HGYyBX/XSnHvEIpwrknWF5E7Kmn4MtVUVbhbXZHpX0qbvtBqZCt8yO6jCvB6zU6Z2
H1NiGzsW3KDV2Mmk7CSrkW+1gnIjcCtGQ35faWUageUT7BKnQTUXGZQR4i/Q13DMfa3vFd1vm7Z/
6eMwSzeahlTcWqakvsczzWFIP0+dmW6HHt/Sg0zAyY8tXMxUFE/AlPwoGiQ1KKZpxUHD1TtSKTtW
eyWSlre21DEDlqVJyVCTZo2vkPF5dKiUGNU2KWph+ZJGksk17Tnv2S9WOV9JUwJTWSFl5OToZTae
nRaCwMJv47RdX2Irow4fdoIPM5qBA7gNoNzCUwBj9q8DwT9bcNjQEmSmuwNY72EkOwbdeNTej5kj
m4cwWyviP2sheW3aWSNRd1sz78BxE1Or6DFc0jimsdd6/ibN6CVXwobsFjcyky48zXXX1I9zA9bb
dgn0O1OgFAaupdva5ppIOM2EV1LXQBn3q0vAuCtKF9zKAMZ6koeqcYJy1s34W2cMC5jKSqmUpIHy
AfG8+m1Eci2krYw1SorfanE2Lj9ByH0W0PwZZuoLctDEjiuqssuDfhPtAHzunI36KAeq6emBusXm
c3UXrO4280cvPKpHe4fDF+jfa48dDmfcT8Buf4Gl+9pF1Mi1ce46XiOMnmWbCYiPIymov4eh/QW2
Vf3KV1VB1e6EiWVtFM5ZYJIrpbtNlZCepC+XG0tm90SaVtnbSjMEWA04JSUw9Am2lcq1yKTv+gwg
LMRsP38nMcF/MvFfu45CcUrzvwWQKF6x2m3y3tbj6woFgUerYsK7k9Osxg5WQ2jgxj6yBo+Qb+x4
BMmqn7WA/wsg4FdCrGhee3LjrbWpkMa5n8TmfLZCcAroY31HUtS093+/Bn+1wF/QjG3TLZ2uaeZm
jeLGuoMBJi18pSCMu8uSqp1+UsL1F6DJr+yCBCEbp5hUY2Paker3UGUFTVIn/8dBfMEm160xdpCp
GJvRKojoKo92ExWuVS8/qQf8q0n6gpfsGygl6iiktJXeSC7grn3opBe4kn5GJfBX0/OlVKEHF0yW
zjQ2tt4EwIOBBYC4/8kx+6ubfxEl4TwmsMAloKoIpLp2O4YuIn38iYT4i7t/5RRUs1oj5czcqGth
ulbv0H92rX4CVP1z0Ln6lVbNbJVioiCEbRNbjvrelYnQ9eYCe5CCuQCKb6CeYEd1oFFf/v5A/NV4
xKv8C7w3tqPJgjvK2NBF23jSm7a7pIr5s366nxU1fyJevhKsWemimeMS6ZshDRsr6OTGqTxI0I3s
3SxKFG3Y2FHvZk7dqVdSnKzpN6Vb5RAmmFSLjrGe1tG9zmslvh5XkxT9WMZ//0NDvu6f/8Hv36t6
aZMo7r/8+s/7quB//yGu+X/f+eMV/9x+VJfX4qP7+qU/XMN9f3+u/9q//uGXoOyTfrkZPtrl9qMb
8v7z/rQMFN/8n374bx+fd7lf6o9ff/lO0LYXd4vIkv/y+0f7919/UVSO67//6/1//1AM4NdfDq/1
63///sdr13Opof3DsfVPmrrp4/MvqvoPB3EIgwJ9NOHhZduUFeb0r7/oxj/ggTVURyYGov24qKsG
8ZGq/0PWDRsAi6nLClerv/zX+1z/2BQ/luDPWyZ+lir+/71jwaOpK5alkBMwdDA/X+sYctwgGz9V
x361fPg08NK+R8Xga0ayMxPLNYyT0Rxr/Rv/TdL7vn/gH2P/UhXH2h7dOX5UAQnY5ezCAPMvc/f7
u/5bORTXoNz67tdf/qiwPl8N2KQBhbntKKr1laAwgwFvTEbHvl/6l7RYQq8pN/q6K3q58P/+SX+U
xf/1JEdVLNs0FOUraYldFnB9RTwpZlU8Uhi7zIaPSqfM4u8fpP5R+Hw+SYeIhpiTrRim8rWLLlmp
SOrqBXehV7EBW0IwvqTY0s4Azrt6vaqskVs7U3lS45h0YKZr11FlW/BMT2ogz7EaELTqj1qf0lA+
WgEO6pL8W2lg4G6iSV+9hnKe7eysWTBlMSFZspQu5NeYQGSMfHB5hO+ivCffWYeT+pOKwj9Ww4jh
GXRNZqsDojTYVV90D0NqjHlUpfuZtILLTlnidGeW5647GfO577SfPO/LFrE5NWA5bcexTFN1VOOL
gJ2sWhKNXZWbcdbPZLkbtyQUQeDMlavyf1VIYdk6a2Y6qqaoPM62v9awmJQxoKTt6boZJDmILHC6
I5AFn7Yxk5+O5k+sG0XM1b+czM/nWbJqqrKjOHCAa39UHi0Ilj4yFfsqpFmjprePbbZuhw5I8tBe
FbW6MUw6piX9HdCMfTb+73ou/xiuxVixpHXZkb9WAxGnioY+Da2r2HHVDvAgtspPjIgvh+HHCDWS
Hbal0BBB/zLCMYrbWU8b8yoB3DiTYCXsNN3bdvGEKtJHRf7J874c8x/PI6qp6oahccy/7Ba9BIs2
601/XY2g/ooMEFCIvQr+P/pZ5a6m2OLt/9v6WbaqqAhwikC/PC0naZ/RoWq9HqcJRidZThJXmgfl
uzRMEZLTkpPLQKzJt/BN/Lqr+3enDutDN5TSWQYb762OpQE2N0d3Kor+HkyNemySjmjlKqkXvUm+
j1H6RP4GTzmJqX4hBnfW5HIsCcerIDZMcMCQOxJhg3Jz7ovZ72uAGAq5PkCDfTs/h50lHQddaYO2
MlSATpGMuIj0D7vRuYRMoyfpXULGqFKe5bpPQdbrigHOP8lOxrpquwrXHxpfadpRF7IE8azKh5Ev
Ei8j0o7KQQh0KQmbxgbyuUj5xdKS/kHOlvy0TPO4DVUFQow8I19hzt2WLFnhl00SBqUl1R51OtEm
LpuFtIGWR1vqGiI/Vi31Quc67ZYENOyizrjkm8S0k6DujNeF8PueDD9QqRT+69xo06uozqgpqAQD
k5ZGQSapaZA0ROviaBBFFYYSyE0yuNmY0syS9h2HReunK2ldfVVVghbSxtOiEzDU4oVo5FKse81J
2n3vZKBJByMgEJreFotT+Fq3toDCxnSjRmpyE0WaTqKzUa5WaQYTN4GGp4FLHYwrvb/Muhxd/LPc
NwgjuLGVGudEnooTFp0CekQDPRxlCR5Vt9w6upnuLVknJJE0864rVIzkMLKDaFoc39Eayy0bYPGh
uRaeYVedRxvT6t5Mx2U7GKURaEuUkWQuVJhXaNFavHapBFREcot68loaYy+nGrBCm42gj+ocfHva
U2qQD8+KGqvfsqqfvZKCSmCjjeZ1a2dv0rQYZ482efEe7huVzZMsz4NkhkT6E2JU8LyEPo2F8jeg
f0tMvQm4NKkkMTSkUE4Oeb1sgNZO1/OoTyT1adLhrbQtu1/jwX6RweI/ADmFlDGJsnm8k7s02pFA
0VlIDhdl3zNNi5Yh1G7zWkuDHvTV0UyjyauVRKYXcdSxDJSxQhrKbKeFuatH9mWX6yAtCMwSRC7W
+mkFhOMBZLU6dyjT9LlA8+6GJgL3QKxL3qfTmmznVJWI1zrdNhzrpfLhLqjuy4LMFwWyXeEXVEuR
PwpnAAFKfqgoDnZVW+t8S46InaXNtgRGUzMLYOFPQz646Ti7tUzqBwetr0CO9IZXgIO1k26j15Kw
vkp7G5PkLfqbYtnl80ahEV0pKZ5BXYb4gJDG2OzwafZjeJNlb1r0yO/z8q7PBMyx4EJ92YA9ptZ2
8kGbELd95U6qsbeFjGh2Fus5LiltxUfP7jdp1oApLz0+KcdLr7wX8XMkfc9hCwhLijk2JcF2K7mm
+WGRvQHQD2RyFTIAh1GqNgOJQvPBmOudMn7TG4vwnBzUVJqYDlDX7K0fq0PepWenME6j/X2OSEzr
ORXugHx3jnYFc4DnJA+qfqMUu1VTfQME0Bq/hWT4o8UEHPLYO68TcTYHmV2UHIAOpJhme2YB+SB/
H5RXbez81Nz1urMJm9wDFuPx3hHpYupb3baO/HzpvVAKvbDOgjKV6K8ob5soooDqRglPTmJtGD4o
TDRfvgXxc0wqAH826zxTcFEtPlakW7UKqIWc/28MO4UYR2V+NelUJgTRzMOkdp7C5WYkf4Cd2dja
WLpZXVxCqmrYBDsDLLnX6tkdHrt8HaXJuY4AN8nGMgRhD+gnRFK6joELB20ruy+6KlaOoyrprtUQ
BQawcxqz+tJoypkozjYPnXeZSpEWzBCVNKQ2LUe6qBBHuDbYz0QdzmilHRiWrSK1D1NVBPGkPOVz
foKM2ALr6twCuQsyW9T1aKY3Ia0bm1CIYtypKo6r1sQXadRwCSzAKNRVaYNALflmTYcSSu+cxfou
hcVGMQZfUeVLJWqMmAPNku4tgtiqFn3Xan0LrmEf5cRMTWBGeR9dQY10stfyIjdIQiW5LnkFzu1L
mJl3mQnuykiDRek2jU7dYLNxeFtDeyPleQzH7GGOMtewQYAahWc5eyC4bChAGqd+XlzIWoJRuuEv
rClNyHyxgUFk7MgXuoP51DlXRXPLZXIdBak2bCip3LD71PVpUN5D+aQVMaZshQg1PW7dloBHrxaa
/TQhYfl22Wm27SJuvHnhEMjp3rRfjXm6VBzsdqVSNes3VbW4VgRjsbFvE9Pr2/aGohoIvakis5UN
CbppeOzYXFocbcsFPG5YbNe09+N58aLxQVHOHMXWTv2in7xy0g7GCndoV2zAj7sCc8xmLZed2KNp
9mZRASS2/rxQnTTa26HuoKiXjWcheLTJvGI25iH8fDZRgAdF2uoaub8h8axi2TjyeG0VlhfXU5Ao
twPlaQsf2UvxIhmTZ3XAwqPHUpt97pM1JUrhoqnfUMM+xzgt+52ik7hZb+TpI5MpJOjagPHpo+6T
nLbXG+Qak8Rk9PawS9cqd/VmBcdoAelBVudKCfDNbjhylos2FF/xB6sJwFRCu558ygxw126XHuVJ
C0zqzoxW87tWw0+Vj3PVEjhKvJHofbPGXtRFrhR/OrNa/17b4Y6tIBv91ixTAD5q+IhgtREovXwZ
ZGV0s6bas85l6nyz6knsJmKC/lg2VAmjWuhi0iZAqJAq4NX9sujBmNYnflWd9F0aFKBFKfWFH6wZ
SnOjUlnvAkj2U20Bl9fs1pz8GXJ5SX+gOIiiQfQu5KQsLc6JR5Pl9LWlu0HuApFxO7m/kWUIh8Zw
a47GkfoT/zMh5xhbsfXEbiDvIgadoNiWwbhdV+tEnHfLcSnsMXcZYjjLu7WPdg4tNVgdiR9ojAH6
H/b7IJO+orCkm94y1ToYhebFiOZqeAaN5QEIAS9CYQknhhIG3whxVNl3OeQNXFy2YP/5dYropZG9
hZPNRjXo4bYvjCgRx8ZmP4kfpnVHPFK8TToOQvD3UvTQVuaWzIzbFk86gIGWVwgBnErhBkSv2FMJ
sEpYV30nAyOqX2oZw9N86OynGrhNHpI6W96rfj/TchEtg6fCftq2jHoNT5ZUemsb7lieyVrcgrh7
HB75TYwW4S1pV/yS0i/TAs/BiYxT44ZbtMmjs9zo8tHMXrLpKIcnWs6DeMfosaXDVKfkj2KvdqSt
SiWx0D0j+46tje7hy7SeIjv/nZ3maJUvqwqTIxTRWzXR0bz0gM+DYhuuhLYB6CuitGJDMUe8E1PK
v+mG53PB55SU5XO8Uj2+cQz5JLQpJ9BQ9I1m7PO53DCRHP/ZkjjzV2v0PEEP6ETnIbyxmndDA/6z
kllGTJEXLHZS+Twqr7yko+eEEXTypYekoqoLvcjTS6RsrjyCwNy1jurzvVUCDrTKALm6T/lZAdS0
sw9hn8xLYHF07Jk+5NFTlD/Z2pV4saHN3ZRxiv1YRIkvZlaSy2CEGJ63rYrFj5pLpjwiiPbqLG9M
qlw1Y9pLqrVl8BaHmoMAvzNoaSq1l11RPgqRyB9z3Xbb8aOOAXjF0tWYcVst3DF3efnIf/GXyPJS
AyOzBZW9BF2L+FzIiWqRgdrdINcjY/EWTIx+Np/X9ajL6llNzRtsgNjClN9JKTVVmXHLu0QZZHR6
eGG8WbJuwLfdD1G1W+LaL5oeW2xHl53MFfcHfERaWDtX2GhcWaU3lZG5kZ5RRxWRDdmtlHOhjzQa
8sh3CkbfnNwL+0/L229GFR+qZR9Lm1LbOEXkadjrlhIFpFD5+om06bh0JEoXEuU7MRRNH8QsCRnA
3giZLLNxTn1FK9tBex3YkJwTce6yC4eLfwgR0TX2rdivCqsaGyBsNCo5ymdxjqvGB12KqMvENiT+
5gp1mKiqF+ZroC7ajZPbvlPJpcvna5ZdIxBgRvghCEzHj7P3UJRvCjHP+JGoBWak+QbdexBKFrTN
KkWkkC5Mb8wxm1jYutxqlj/0RrsChbOGxn21RgEfCzuBgX5atsaGcSrGjXiXocju2UPkfreYAaMK
kMNZhAlpVY3X98MGmMZ+binFm4RWnJvUK/Wtsj6KORWnlVuZmHBZm13EcUSIxViYwgSEHGC1NsIQ
l6EyECJCWJalbJ4SLaYUBa/MnoXcmn7YFOLIa291g64vNyHiiUBcKKm+xVVEizZN3j1I0d2nTYV1
DRKaa+fhkebCYicjtFdT36wdGGyx6TlJc0MufhYCSq5wFvlpCsALc8lqiN9qDYB/JggZfhNm3+/z
xI8e92VpVFeMULgXNgqZ6YuwDfjUlj7N2naGIQOo3Vut02IGSqtOglKBJKUqWXfiShZOAwUcL+m9
aQ3MU3g1glFnjTAQ0ePh54tyMMQqxPDggUDtryc7Oyz2fFTG7smxHsL4Q+Es83Rh6zSVfJLAY/PB
2ON5JN2LOYcbPHVClYOLUmbz8l+xik0M6DbuqheKnrf5nB6E0HYw1kesUUSz21FyxteJO2+FTGbv
8UNsYU6nONPMaqTKsAtW4p+h2R6EqQrQ7YNJI653MIfqUUtOeTRcUjO7zXHYOFs2mgRhzewv7Rv7
l7PC95m3aOwDhEKG/mzqDWdnLxvCxhsx8Js+2XXJk9iBCEwNMEiZJm/0OWEfFaCNb6d8PXAP8Mbf
+WEl6ps6F9BdGFvmojXKe6TPE58kchGMEaQFC7vdDvpo9JQy3v2uUZJ8eV3n7HOLLcVD3Te3zVJ4
Qv4wRN6UGRD6AwnZRwDe10fUhtiBCp3RnM4X57665ksqVb/tC19DF5iEgjKq3mohfrG8DNCGWC0W
VVqkVl/R0FJBeUW5SRPplCq3ZajsHPn7QtX8qneiqoZBblT5SLAZ/uZHjjrHM6zeTPkZBYtA4diL
nYQJeMwUFA0T0A9boRhM+15P54AvpMgfPgjl2hdHuRH2NX9e6GAxKg/8gqwUZhN/G5HqjIRaxme4
Q8AP6NgEewogziYUjIRRfSf+4F7ZcBAqM8TNMfYItaWYAisTFuqI0OvVyGesrC23xGz44VkLVR4u
b5xNbiC2VbwEiCis1mQEEj08hog9SEIYXtXeroiGjgqWaRJfr6Zv1aoJG4or7PbFXqHikD+EwtNR
VMIm51FCyDAWYa9bQGxxR3kMV/NIRCvYI7EmGgsRjw9FdycMIEZHGaNq0yJmWffC+sLGYYw9uLGc
UMIS3umKLVZXPEvMGrYeYkC+mJjohL3ArW2EEeeYPYwEI+w0Gi7ITT9Nr8NcezjciUJRb4OY5rAY
R64XcmMQ04QUBeEt/hpnsNENEe6V6SVY4r02w6Ub02eEUm30d4v0xD+2CiFsGAeSMWeUzEfTIx2r
dosNwo4QAnRB05U4zumkBCM1ccLmFbuPSRVj4O05xYt6z/QI/6xKTV+8G5MkTD+jPgiFR1pTrJ/Y
nkglrDZR8QxUSVgHcLII+dQTzxEKikMzUY7F+UbSMp9qjmiszjJ4LNp6KD+2hFj8ARuCp0dO6wvL
ozeSrZqJfBdlxeCp+y3vxUTXcrIBAktyetiiYHgvqMBcs1r3idLgtOheAf6NF2D0YsW5hNeQK/nA
9UOXehykIUlO9NzGd1C8YSHgSwmn9vvCpZgX3LTLomtmnpVJdWyrT20jzFmuJra65VhoAFA5MLO+
HXQKqhmuIZ2ztRU7nSXmG8JJzg3NjZ232aiO+XhrjeOesvnv2XihDvRTgw8G3nCjKCfWh7q2hy5c
b4f01kZPkjn0pwZX7gaSCGzy4UBHByEPdEJPkZG+YNtwAITRM+LLillh3OlCQ218SSNRS3ce4JWR
rDN+zkaMWm5w5+eNMRkBHEQXhsde0dYnfAAVrpYnbDYMdsO+n6BNZ8KEkcgDoRUCTHi3jtj68++K
V0b8MxtMEgU9XhY558SUMLV7VwgoLlKkImA/x6kq7AerhsgDASYsUmZCMjFicH+4nBtL1NDjkrm8
DGdSH7/Ps3kR+w2rCXkYGuEB93GLTpt4E0SrEEiSOLTzRpxwcV4ozXGFr2tkLxOF97wAcXkayBi7
VLN/0/GmQmWgkQ+FQNyYKc7Hi5DuJt8S94jZNhwCcy7fKQrYwKC5B8V9m1IIyeuz1bgjVH2rZ9bp
o9iwCF51dKgVXAhRt1jm82d0juMv3oZnFMPq970Dd9GdHL7NcRqIkzq22iZqm3OEby8iG0zR71uM
YCEJSCKYCHYR2rCpj8BHbW2sgv6E4Bu1zmV+auJpRPhuJYJnTIBwnEq6q+m6jLz93HjaFVB1Iexg
khMSm5Uc42wvIpLiYmuIKS6mBRWmBI+fpfBNGGlV54LQI45Ng43hkT3fEr1J+zvxY8rUEWIV80Fr
rxqsqg6GQjMSdtSo3pjyzhkx20oq15B7IT1H0V/L1GwNvRaHR+wIllkMd9aKW7wQAkF3bDaWAQDw
g9CE9VL6tIUOeBMoSUDnlZ4M5HjIQkJKNohvOOUGhEJO+A5IugVc/6pqX2M4xahL3ok4vthbA0KM
J0LftUXLdnr+DhuJVwk5aEEOFUJThZujUFmT4WstEM8wPyYhKiPM6fo13lMd3LpDn7wZkvGdlTdR
rsJrY9dZpYFYpiIUuYvVTSmFV7bwLZTmLnRUYq/vXSUdaf56v2Q46+aDFConVoHys01T1RsYw5C3
7amaVW/EKuva5b40Hyjtd4HLPirsIk7AWJ3x7GSIPOJwDexK+gBwvZ/tkvhOf7DK+FVY5WWRbhxO
wDjI5zWrfCV+E0sbRuM1bu6udDJ41YWld90jttCGQl6F5XONCKmi38QESKLmD+mDbGZwyCSHBkhE
3ZIx2SMFxEymUkRhCzJcqgZx/NjNQgbjkYhzUcooedne0yrUF3P/w6VIHFs4R/Qh85tMo3xxhlnM
CMExh8I+sqlk6NB9oIGCeI1vuvCtT54EaFnE69IJvrdwtm7l+XNlHHqbCvtwmRvq5gqYQSClSOfr
QpUGdxrBDw9C4BCWk/Rg1MMgir9HFFdSlnizKLUbNc9RrfpAT/d6r7s6JhnlXR5lsr7NrZ2C+Oka
nYl6CWE+YJBY+qVs10BRy/OIkdMv06ZHTKwY5rlIXxlGIDQ4AgBmPd/KdT/8RH+3pL4fKJsXTEBu
R8Su6TOvwkG26gxGBMJ2cm5dEQ+I8PPLZZ/RdtMVZ63s1S1AVsI46jerfYF6YQtfjTAKwBeLOY0I
hlUIRGuO9xq7FJALbjdtr0UUAuzKZ1BBiDLUJ9xqLpaS16myV6uCnnzcKiMVoXxcGrTWWmBTAKSJ
ib1iCVhLRt+j0XWI8lCSJAxGW+7OwhfMM78pO1iI7E9ZIYRpF6YidTEC5ICWQsLX7l6nfnInS3GF
whKjdVL5TAc6pgFXmGag/mxEQV8XFD9+cC6FQGgqTkTyXWxXIbin6XqR0YHRbwROEcqpph4qGLaS
bN5C3n8QP8VQ2DsKJwUBKE40UWNDzXawD/rMqUqMslcedEAPPCe15Q8h0HD07f6a1cLgWLrhsOrQ
YMR3sQi0fIYpZLvfy6XpkcT09DyeQHfHx67DxQS06tl1j6LpfbRCXzZ7SjTPFrXLRoivMVPpNfs6
xgwZvSNbh3kJ4dTUh/up6m4s9hUrV5LHs1U4ZGLUQdYqD2aVH8PG8InobWJJh/FvGq4VSRey0IyM
HY5mYBfqiV/nPBVnLSoTTOjvHKjCSd3VuUYNFeyYPtSvLKzumMPqVBVJjfooTFhTRBpSozpkmEOI
ZzpQwyQBbQckna5aG34aqwQ7qTQWdMNCopXRIEJGtPu9qdhA2m/iW7lpHLLkQPsyT0TAobn5FhrU
9hFOnygCFrOMMCG1RWy338Hvt5kz+zcN5aShX/CENDL8i1Vel5qKDl03E0iNrBfcvQ4sLF2zMpjZ
FlEHoRSt6LUACGCp5a4Yq88wrdAJYF2eaX7gV4pxLdJFOQbbiCFs2PNWdLXskkcyVeJAU7gs3LCq
Dr3SQpmkV5m1bIU2zSzg8VN/EuZROShnpRt9ygDFCITQsQv9OOPXiFUPAejAPol9Qggpag7xSK1D
m2xU7U3NU68NowC5WEKtHTnxoc9bX0GmqDB7wkjF5MYnA/kiNNaCccT8IFZL+dHMV8gQ+gvC8Ewe
IUdqKrN6Bb3a9WxGB2t6qZDS1XBeBmkLE5NPfYyrJychWmc5dptOox3SSZwBAhkAK/A7DEokGzR4
L3JyjDDL+wNrH+rFXR1rt1VsX2l2SVmVfVpHy2vr2qMowhNGzqDTBzkXpIMJYgDOtRIWBUvxHBYz
I8+lpeOV7LTX7djfQPJxSBXOaVH6vW3/NpYvnAbwQLCW18ekwdaUSTVZ6MgoR3GTGxGWiUFCpicX
JKQ26H1vHFn87I1Cq/uawHxJ5qCWpi3KLl26lyp+FifaROLYq7wVITC97+9DWsqSRBmCti2CjMDl
UN1oPXo/an0pHHx5ol1u1UGQZwYlPCG2vDwA6H+wZBgvYvJXKdYg1WxurxVkxPNvhAJcmzgLKc3r
Jl7eysYEJ/AorhfroDOxJSFCDTQa7BmxB0/kVphcedpcKAraqfKwhWyIydaGS2dhYWV517q5QqqS
CHAY1ztqPfzGxqgRmmmxL4L5Lu0SX6XDUhQnN0OTzRQ6TkGYqDuoY8iR5g/9olCAVA/Xq9k81Shu
kGIYMUr8lDpjBCFECvOORWcyea87I0y42mXCzDKNkVAVZHtq8tuUmtsYQTbgmCbZu01/R+qij0lp
XBqWHpo1n7Q2kaaIFsbkFRJnk03ZFQXFp4Gtq5DZKJUhovFAtKf5it9w0nybOKSG71vm+nlNoSuC
fUZHKZAKgBXpkDC9jgp8es334rlxRjdFUzpFrbqHXnOj9NIlntddORiEjitqPDTnW4l+spf1zjbI
BK+5vKOTzkNttu9UrGJPl6hCIn6pjhsXD3spW9h6FC/N1WujtZZP98ESsmcLtGQPOCR7sFLSrktx
KChyZs2C1Wl5OPInL9ZbR5P3wsgJVxMVNJDs1aLZpevBe0TFlqs7NiHHSaFa0eTgGePBzCaivY0r
i8Q3ml1Dua557Nm69J6l+qtQgjDcSl60OqfUXp7Udrg2tOqsOJHnkF4Utk5vqKQ2c5/1+Ny6lJpu
O4uLJn0Cn4N1VCT2pVTThyLsruXODlhdA95Sh5uTupttJzoWc/8CrMmbC+uy1k2GXMqpgab8b4ZL
8DODKtLRDQBE26huU6t6KIbxyuliL7NeyyltXRF1jCjDF1pi6iucwWx9n/NuX2PcWog9SgXdVZX9
qDNQ2TKgb6S47XxuInE2wIZuK0wh6JooBiyj91kb7jUzPChavI2axk3qqfGRw1vDFkCh/q0rnsZh
dSlrD2akMJVkYJloBZCliBm73CttDDZDSd8oYd+KPd3L9pOhJgFd2f2uCLeJLX+LzQR2peQCKwFc
A8Y3Nc6ea7s/FUIEYJNmigmmwJTvxcaTen0jvohUovFB6JdjckZGC8swLR8tafWEnrAIcRcKkXVE
3IA5nOl4IkpN85z4Mc1Hgv0YLOVYISTFvOBIDdhNJtk6x+6PcrtexL9p4QjXZy0QKStZc4790AwX
4XcKzeAscCDYK8no5QGhX072vZD0Jr46o/1IpfkRKBLbe6TGxPg0iaQ5xoXGLtctJI20bqlSieDA
XLbG0kFTS16KuIRJK7MATiqCPHJWvRT62B0SKTd8PSuhJIWA5FqXunOH0zrH1atw45S6/o1i6efM
Kn3qT3bC0cttEAhLdJxAOKmr6uuYflLU0DlF2k44EE6JkTbhhCOoYYn0wtA4UEF118rzfZq3ZyjG
tqBy9yWyHOQKqKTqwcyNY8q7zzLZed3YpE5qw6ERvfO2e3FTloLKK5cy92+Qk51lVYdREF4sKonh
F7gbaRuMTlOvYEzbSugAZ8hJD2hHYTTBt3AqSZvLankM++ygU7QbTFJBhTYZXgzN/haQGac3jXyL
RsceRuOB03oLXkH1+lJriDyZrw50FhBjndCbB+wiKpiHoNH0PXVmWyrBDkJUK1W4iVKyCCaHP8wU
OPWUANgkEfVhtN1Vc0aYjyv4qOfjrIZtIAHWJ/Q2lLuxHuBI1ns2ljooJxgFS1+yJ+LdLXbBQM8z
l2PONiyHar8Ivj7KS5szR6Q+KLlkfR8KSTsqFm7Z6sCRoJiN9kKX1WX2qGvNnoe6NP1OUgufFIWy
pepY9y19GkmVDeZ2sKbZ05RM3mcZHMhyPEIRvVB7CLHSdGy03oZ7CBaGvlR7eqJZDrlVYVIn5Vud
4pIMptacC1CFnlrrD05UyuTowg8I0l4pPhy+yW2bn3NjHo52EcOIAjRmRzFbe5gBMv4nZ+e1HLeS
rOsnQgRsAbht32w2m00v3SBk4b3H058vOefELHEppJizL0Z7yRCoQlVWVuZvboFQJ9euoxKl1Jxu
tARdSozT6dni/IsY3xCAu7C6PXTT6HZEXGI1dkjqkDGb26S01XaI83Crj2FDe5Cr+Hpq+xJ5zjbP
Ntj/Vuu+a8a15cbk+aZpHmtPf60QVlw245RVe9OplmrdDUWcwbWkdFBa03KbRWxo5Jb6ixUm7k09
jYhqAfM9IujcbIopyNhztneyu4DMeZ5z5+B3g/qiWFXCKE8hM0X2azPVDT03Jw6evWIeHnQQmFdP
hSl5VKE9oBnn8kUstTER5bg1gik5elmBomk8R8+sggpl1xmNZyPXDjPZGXV9pW1UUCVbdK36zWh2
wTVy6vrWm4ZgqxeRu1Ax16eHHmJ0sGs1UETAlLzqQelTTxXOip7hns4ll6I4ol8R5ncNt9PyqOyF
ugSI9Hu+RbUZsBNCJCswd3qDYndiz8UN4iv1XZxxMcYRBDyIVyG+g27GxkMrdIueuUNNEFxEkLs6
wgp9jx63CfRjcqx1OpbmEcGL5MEIggFOS5e+JSyoNTgoGmpand7PpWHetrHrb7VoHtfLHCMT1M8j
2k/ueACLFxZ08fyJWskET3CFFkLDfknNmXId+klpHRJQzQxpvhyiL+KC/qYXga1Gj6Ir9bT2PkDd
doU4yLKr6ny6DXvPe56HCApfhVLv0RdDoJUyA+PHWMXZNSvK6h69rPSUQUXfaonxFsNOvlpV4Gyr
ZXxJrQ48ohtpW6MycdA1Fg+MBTWoHpPTY9MNiMdNFe0dWOe7vOjQ9BpDe/6UGMnAlZTEwIKBvw38
kvpOrRCtdTEi0id7WXHwO0+odkd3WUFMy9gg93ViGjfowk0b01bZI4JRNDUQfiIVs6tN4bgTYLpA
R/gwpDmTUFFGNAaI7Fw2t2Gnz7eLX4vKftqdfdUn584z/DcwytMOQsHXAnm0k6pI4qu+SjcoidAA
GSZ9P3jcC+AlTSd94QxY9HLYtxGoTNrwJgqAQznm5xixkHXtIVBkVUN4nhBt36OYka2IP8AitSHC
NjW0btqI9loFiBtogJe9eUFIubpp+124IGSOeAUXNFefN2PYIVTuVs6+MRx3x9muPUyW5l9iPUCg
0sBZhVzf5+9p9TZJbLUe8oEbWJ19qWyrP8aOBrHcHZZNgmAR9+F22I0ZpvZdudTb0tb1jdfPP3pT
GzdlaJnnwM76hz4NWS8W6ExYrsY3XArKH3QvQpTFmwr1xdZbeYGXirnssx75z2nNLoamdSiSSmHf
nvXnaq6q3YAOAnekmn1ne/N6CKIB7OtScyujdlIXYUqzuKCd4xTmOUK5b4PiW7NDIsBZDwhirheT
DK0LWeEj0WPVNbl3azh9tq2XyjtZmYhFL0jEI3QpiHQ7ociC5Mpm0WL/EKKZcFAIlhIQKak6ncg/
JzOFYVY4rVxLsW+JFNBVuo0XUNUO256d3inqD4jxIivAtQgIvr4tF18gTEGxMeq6/Kl0ijEIkKEm
gWMHASf3QMhiwmDkuSKbwTzTTeeEXZ2naFu13om6cLpaCgd2WrfUpw4t6h0ecTPrM/O3+G8Nm9Sb
CMaJEW76fAqPIUIQ685DLzzLAMGHo9FtQgt1UEcvlu1kZcWpoJq3Dh2zOmYznh5I6JR0mZ3eOauw
mJ8C6HSkIuzWcELGNPFeylB1b6arkmeCEbAyxLUQwojQKKjZNGXOwtT9oT1kLSp0tKvJTgq6FhzL
00rzgLchtol+V6w6EWA0KA2aVnnpFXl4oLjoD+Dkb3qnmTdL5XYHRA2Gg5t57SXvUDrRqmU5VIrr
PnisL+juDlf2PdjqrPGfggzJoSkP9Ucrbpod5+60n+dq2CQLZ1DsLfNrTKj9tJCDAQO1w00lgObR
H0C51FFzH2LNfI0Sm+Y+x1a9Tq2KBKMpfwx1U2y8bHhcFs/fJQb1CmiR4FbSBlm9roy3CG20WyQZ
h22GJNHWaVA/nrMc+blksprX0k1AyNtmukWjAy1TZZkkV35/LMowDhEsHgHooEsDfoWWZB531MRn
wOiBUxv7pR7aJxTUslNaW+paIYi3zRukRAeUUR6QhOcug8buqiCPvBkihW0DLV9Ly35qAU5vvmaW
d66bINaBQOSxDId+MwVk3P1oNbvebPs9moTubbAsYEamon/oEgUdPufE6TKMkFCSnR6hglG3VjPt
Ss2Esx6TZoSmHz17SZ3e1PoA9np0uk9RXyYbve2A4kSFTne9UkcNovW6QCHrHvkfa4eBZntjLQsN
1SXSDjGWxyCLJmtcZ3Y8XwCQU8jv5xJ92CE76L1Bsw4XbXqkVnYtfLgbYYWjmT8CZ5wqfVnFZe2c
/QqFBGcZ0sc/c9SMX9nq/5f58w/iipC8/sFatRDMtVysfS9LrCYafc1J0uLKz84q854go32xo/wm
tJDlzbrhL1Q847e0Gc8guCGeouyPlC4jS4Leg7tzQSsnIk3TUIiM6SfauvfdbOz4xh/d/KXUR5SA
S0wmMooVu1iHFVKlnXnWamU9/3lCPpL23nlDEHggW5JzW7Auf50QqC99X6a5ezHNyecoSKIdFAp0
/6ZuBEfeYq2BGn22XyaXemQQJw/ISGd3YZJHW8ufm13LVqbwSMG7ii3MtMkhKXlNtIYLT+3nHpka
Lc+1rYknAxr0Mdz83M9eGgTqjpRWvqCZCn50KfTqL4yoj/w5G04bUu+W4fiu65gffapdyiwe8qnR
PRsLRIrpZwzHAAneevMeOw399c9T+as/8n+WlgdA0XK4rJrqo/dcaSC/jHZTf582s/e5QnrhqOWx
Rf++Ti/5hMQh0+qtpqEYP+VLEf3Fve13hLN/PP595f9jZddDNg9D0vsXmHXhKhvnE5QmQEI0U+34
yUrT/4n3/Z/hgpOH5MSdHaLbBwqYMXkMLi2j+75D02q0Ii4uYfM3byrjd0xBGIKuLqQ2VIE/8Oig
k4UxelUBMsCggqkdZRzTVfpQ4HDgp3cjVdCgJsC+Y0r//EF/Zbb/vxH+99Hy5/+Y0cJW6Rzig4mf
Z0BZ3fU+G7Ux/X+sUvS0XcemYub7H1mlYV+aY4ti3D3J+pNWahCA0ofU0r7BVvufVBnexwMTj8qb
Ugbz+ZFzvLRm6RucaJeIHLB2q89IL2JYtvyN3PmbGMtzPNvEwQP6oy1UxX/M21SqJcCjB6E5AAHY
LNDAsqmr+e1aDyNQueYTxzzWQ0t91wD0+vNH+82u9xmjML5d5Rsf59NzAnxrdSe8b4t9Ca86m7Nr
Uk/w+I3//cv5hmE4uuHphJiPki/Qx7gNp0t4n83GGujdqQEQEidwIig0/nlQv4vSPieG6zkWQe1f
zyq6eapGxLTuLYUKNLqWC4njQg3drHy1Munzr/Fo0bdaBsGqgeS19StSET1AT9/ilrZOTaMF2eq1
b5U+9usuxbio6HPr0OduceLe1F4Qm8VrslyoLTb0GgrE8iFoLthFUeUEyzBCa9Od9i+z+C/equtY
/B+2ckRqD77hr4tloDQWNxSs7ydLpxTO3/o+oq/0FA0Ic/15Fv/1KGLyPybR/6DvQRLNH5ut9j+w
fn+3+iz2GB4Y6A3o1odotaQj1u96F8HxoZWT2bcIOF9sbbhYZv2XNfGbeE/E+O+jPkSnPAxU32m+
dgHhsspwTAiCAtNbQeqBjvjzzBm/mzqkAVBtsAwbUYcP4yrtOHIbFJjvIfPEeb1dEmrj3W7B4kuP
RxA8AlmjR2gAYMuBLM1gCp0A9B3WTX9+FdtkQXygHjPu/77Kh3Hb1Mlqr128ixc42VXN6DJCB9XW
+ZAAIoK0DpVnCfdeQ7kxRFsUmAKYW1+j7Y+CcnFOqCquTN3Qts2ggrMNchjgTAj31y8NSLwmeXxh
0+EPzBEUOl2ZwQn9tYtg8E1aVVwwYU6eQqzjDk4ROTvNbsxrg0nB16AuYL7g0bQDpjJvENkkN4/x
yvPrpt5UCSX0ei5xaVpKjNpae1zXaQlZJYM3+JdJ+t0c8aV0TkwECz5G4DlPcCpCNPXSVCIbAKBI
1e5fTpPfpDu+h2mkySp3PVeXJfOPKN8mTjeXunIuNW4kFaUEhJ+WqgB7ctBpIsxDflpCb/Pngf0u
f//lqR/y96SliEXdyrmY8KaP3QDEBo4nwvUjWKVaD5oNYoXI2UHKPxZYkIQgNelt/vktfrf1PKU7
tm1QVYfd/+vQESk1A3xjkvuhLE6NNjzTR986ufnWDQmm0LP+9c/P+10S5CMTQoLukiMQMH99YI70
atB6RnKv2Ti+IYuB8GLaV96+M5rp3DZmSgOdVkyXeljqjaCSCzVs1FD9zcvzt/Pvm3CoUVUhElgf
sj78YfIqax3nEoDeB9Bc4Q40UnjoMQUAA5DRZkA6UO5Uf56C3wUgFAF8FCosX6e09esMIM87mZy2
4X2IuCbNzi7YJq7TPSeJAS/5z8/698pGscGD2Mi3xUzJ/PB5acKOadFP3BHBtWjxgnJAQ3sBKxAL
57Al+oJW6NldmvovY/z34SHPdUVuwXWQ/PgwRjtIwlzvp+TeK+fLOBZHZCF3rapPje0//HmIEiR/
DaKocBsIKOuGb9o889fpxA+sddqUqjYsrA75Z69cqaH4SyL4wcdUEk5TRD4UdQDf0Ck7/PoUvfCN
pjFUcLHK1NvWIBXWcdRlN57bw1sKg249jARKhZcafUPcwREr5a47BUBys1oA1Lmn7op8tPch4oVr
s/zUjk8KyBdFM/vUVfawc3ta9Wq2lm2dpg3Fu8anV4gY63nwWmQjvITehmkXACNgyTRzb6/nVq/Q
qIvtg6YnoIMqY5OPPW6fY5vcukN7bhwv+BZ5xbcyAIiFoY9+y83dp8hYp7s+R+tWe9G8EFJnD35H
1xzOPjyhdrE1JFuOJx+lYJDKubuAx8W5Zt24fvMpCusigywVKGCbVYnZH3zd//WzYkdoOA6bk7wa
RZdfJ5w+PGXLSC0X25mwhTIp4xT+9O3PD5EQ+8vacbENIrBbPppCJG4fAn9W675qafhc4sKobuKi
LF+bGZwHei7pufOHZj+iJroqq9T/y8b8d/SRRxvKs12D7Wl8HF+JSnjnWU11yeOMC9O4aVMPXy0o
z8KeusExBBGgdD2V5V8Ou3/tFxcLMNJvUAuubdjOh/1SNn6flG1RXZB8p7NXheUmxsxj++eZ/Xec
d22CG8c2lyLPB4P+6/cbs4jV0iTZBW+QI6pQu0V30YgFWGTV2c4utYtSwxNWJtva6Q4uLce/vMC/
QpCLqqfreI6LyJHJL7++gBX1ZtdpdXFpq8TQV6WvoOJPhGPgpIu9jcoufKN55UOhX5wbv0ldb48A
acbGdXKAoToyHzRKQa5XmNf0s3MMJiP6y/H774/hcLNEvMYyHUW76sNL8k65QnuyueIhse9j+9pW
9cufJwIhG/WvayxFI84A33G43pEQfvjmo1oyEFRWec2iEMVyYMWDty7pYfpueFv40TGFTZ4jgO26
3YkW6cY0yo1Tjd+bxb445fw1Rge7MOiv+t9LfunRO1E4JoIquIvy9id1+n0VByAOkxfy62NrFhez
BPdWBQWF5ubWyOP7lnb6yvcnYAjVD3R5H9LOX+GEskub8RgUwL+y8jbOe+RPMDmUF6rrG5Swd4HX
vy5Yos2Qm1fKVw8hALGwVWt69ltm7zAnZr4iYeiwFK9R3cg+hU31vayre8uZHt2oeEkXEzoPaF6o
fulZHzJ3r7BlAvFXP85hvp/s+bHV8T2PvDeS22d7GTcVcMQkajd5ax+LucPMjXYn5Ya0Cg5tpa+1
unxggX/NQOg7UZStNbDA5TB+HszmNTOio0nuWGXVJQJi2ObGdsw0YJ76XQxbbylqXG6y8oL57ic7
ju8TdACH3HZXNPpowRbj2iBFwIr55OvTYxXkT2DUTo0J+oq/zjHkPtBIvRkWe2+DKFJj82opJGJs
tNGZSWetpd5FxyXTqfw7PDmLFYCCraO6ZmvnyycgjzgwlBjBaPInqMcpBKu5ZN/NzfgYRsmtUwyH
UFng98fn0ahuY7cFhGyDl4+7Q7gMn/G7mVeL4Xn7NjHWJhwkz5rvpmXYdiXuvQlAl5gvHOJyBUp7
NyL3uvQVy8F/TeEcbtpluLY++ul+dDUD502PjBtTldsGjmzrlWcNXMCoh3unnF6XrsQNEF5JUNkb
B9Sk3qFw0oI3SOfvbaXtTFCB0dAfm6Q/I9J1svP2firCHYLu8FGbbQJcLK1oXwfzFdjLVj6aprLb
MHBPQ9SfWNh2Z25d9Pr5LPNjrrJg3Y/uycMXFZe6fVkiuySWvZMH18ztgKgZZ5c2outWW9wDm5WH
j/cqj6zd6MWXce6/zXb1vXXCzwp4DR4Vb1Od/zQg7Eaj+32hdjVLY2/yi2PSgR5puvg4mPYZ3fad
A2qgTYIn35kowWL6Z03PfdNJUX+dLaP0lFkK9W1WhvtmrI4l4gVu673VTGfZgXEbxoZMPthOMRBe
MCXEeewCF/LNWTMvQwkiamSGG3XvZyrcOMjqkqV8gvjk4ptr48ObeKQmXnkl5YIKnt+WtXrK7eVu
wMdndrgXVtY+UdmwGd0EnGJdIyOgaaHxWCZAYw2gB1bpf0YSIyzVqhsAoGX+nDy6wMjxzq5XmMTc
a7M+HPTYhxA55jdlP6GSAZjELM8yyCbnIEZBnx7UzZhg+gj3GmxztHwdtek4LapCSoFGVmjSb6zv
aqi9bsYLuwEEDWfr1P4GfOsmgU0xZh1Sw9kqgtlmBeOxbgUg526d/i0KgS0r62Q519YdeUl0J5qN
Wf2Y6fR3EDsayLpIT5xpO7cp7AYIimgomLl3x/8rsdRim5vDAtiH+vRUbyfT5sbdnuRlQ3QDXUAA
jnrh4owo0HDsWK2yIjoVnhz/U4u6t3KTb4ywDOz39QPt3TLNPa+iE/W0mmLjbNJS3lF9ARBbfZu1
+bbz4g3ORlu3S570IqZRBdBUR6ANtepzrdJtrlyKryGevdUua+1dFLyBh3prouLAvRbJ70Nazlfg
iqs+xBsAviYPSkryHtACZvO9cIzzMn9fsvjGAy4yWvUhG4Up9U6Allk1nSsm6AWwYtRUULiCZ0WV
0lrQKBqgaCTN/QA8tNR+Rk66lulkjCnE37itt8rA4pL9QtFYmEeqdWFBFyuFIMU0O/KRZZcO2rDH
THrVQy3GB/a5K7pzroIT+M5110dbw/iaBBHIfgcIZbSbeEYDaQXFOqR4jDe5xzGL8guXzhNWgmCR
EMnD61HsgjYKwqTmDg9lgf8Ah5CDxIPIUvC6elujvPbK7Qn9vhGZsm8GvxMgnqDQzSnwTuam+pjA
2VSwiPg33SvaH1tu2HQH+akJDVA3wFTRXZvdC9k4gq8PSEAi6HSVrzr4hoxb09DKmNWWmTFYSt3U
bvQQ/1wtuJMYXg9ELx9tM/ha5CwhggOhM1+H2U0QSjHw5zUABILV0JQsYCNKsdX6kWO2YOFsmwHa
VBxkbfbQ8cMcMr0g+5ax+TSOfWXhxsaaoQf2EBaP1EZWMhxU9VezC5eyKJozZ/vGrZuX0Ag24fIV
RxWiQ2p/GzGah+Y1bdp2vE+i+mgnKRSER7YBjMsdPqwbvmCCK2UzW6dqck8lnQC4g0vuQnrJ1iGs
A7OrvrEpMThB0E2Oc/EFt0bzVtX1K0JZG9mdLuqb+OndNOzNNMuPXss/BCy3uBx1zi3GT9dM024M
BEW4+m1KbPZCyGnRBHowGXfve1MCh/bCC71HeIYsx1JPBtTP3UbCii4HgnloiAoIY5lpjlgy7EgK
gAymbMGS9sNTTQPcqkD/9P1qTq4hm5XvLju5tWwI4C5wl+gkqzVhjXMOnDAQXNUkChk4dkAMT/he
nvLe2BvQwQ1ujJaMQ0QEnGMCRzMdsvdgCdFiM/rEUN7KXRJ5M92N6EmmD370bZxhhOMAx+/K7jaA
8ECPoiQHhhQ+qoO8GX0yQGl7pkdiXhf2eyqDO4MPC4rrG2+yG+aLPwok4IvHFpB30ehZG7yPTImV
Wt+6Vsc+CDi4/z03BNGZHTP13UWDXH68muoDjudbHNxgiwdrw8BaR09uTN4mCCHgsuPcrPpmMBvc
ujayIlWAEn/cfOHZRvii2FTyt4pZ3VrjjzaJ9tg7JsyXOhmZd+XlO9goFUrJQ/hlto192F9tWcEL
8iYqAV+XViudK3BYAZ4Z3AstfNK1Bcp6wVl61lkgQAb3TT5uGP6jDE4eiiTjha0ywouKaXaw8ZZu
PppJswO7Dr20iI5zbh2tOP1PiitDbVoXHZbnGoilGdWgdK5GDYmyCS/TEn41GQ3vkxkPskAtdW7H
apt0rzEphzy9crP73PZxdgcMNlQ3iQ45qGtPMjlsdMx0tUPOp5TpUEZybmx4KpO30oDXoX/3vrZl
07alyPGYoqb2xPRodYh9eLKbzaHDjCi+RLhD0UB+SnzF/QqQvY5NUhOLV1T5Q19eCSxMeQ5nJ17n
M7Z/3hfZHrjTr2TeWFAGIGRqJ2jQOBSY8bd0SG8Qdusgb+laD5rlASejQ2oerHx8lvE4MK0Acf6U
v1l580+Q56cer/G0gUvR17c1YMFaiCRptsc36ZRwrjsQfsPeP9eQBGPjEvUtYSGCHBXcOy523ojt
3JtAK4sFZ3isRTCZ6mkJlM5d2Pk/q4ECeT2Eb1U5vso5rnXjK35irIzSfpR9FAcIN1moRFh89opJ
JVnd6UA98TYc72bWBNDHO6SET7rr7g2oGPjsbPu2PFhNn2w44HIO53mbeOEdckmXXvPXYwwdYoDV
2+KrXQf9lxjPCRg3KSKfaK35/njp/ORlzIb70re2Q17fyNO9HBgnZCWwhndOu2xL7imWH5GQWDEk
AMC8JPbwBsSmL5nC74HS7oDGPdRR9P459YW0wmg4jseDTJmcParvv0aT8yksZ8SN+Ie9Hz4V/nzp
9OnsuFyZFj0mBvWH3qlHwapc9UZIXVr7VJfZlSX4UDTusdOX53bEgXBQ0z3K1wcJdB5RwVHWLrDS
TZ9kp7CazojHv44u/q/+8h062R6LYxeVGS5GS75gmTF/ikCmckwcWj/scZae0ScoLnrYHe0+2het
6C0ASgxcLKiyR2+svgINuQFatcur6C4I6r3RWldEQDfKit5a4hXYjd1Y+4t8QnSf3GNq+t/GMriE
XDbnOAJzp4400/etHaD5BFvAN9JTnbL7dfjysqRIg7IV7iQXcxwACU0/sjC/lpaxp99b8uqoyUfZ
45DUkqeSDnTDi1F5SPGZ5l0+picJl5BFP5WJ/ajC+qEp0rv32ZnjE0wtFH8onDnDyVwsLJ0D6w5g
LYJM5VtaQprXrX3nInrTgmPuc3XrW3SLGeiC60K5LHd649xAdl35eg2JIVoXnv8Tx4GTw3GNkhI6
790DXhfJqjEQ37SaEHRf+EmWUjbr24ilMoXljcqT01RcgTbQzpw3dlztFqJti95QjdCAz1mJbPhW
9oCdfqassZYUd+CDVGp+DJcroZWqtxkZmyE55/23GkY1u7ufCPYxjunxRs0KBpWzlYBjkc9aSJQu
Nv8+Q/oskmJV2L1mGaI/g3FbconOinWjwVzrbFLT3ZjCiyLWFDO4KF5HAiW5FMS6tSpO/FCJw3L0
dmcJJXKWgNBAwyHDLND7kmDKgxf3SR/UOchRwO3HO79398mIJgkZlB652xjTXRB6mxZNLUm95O/M
3ABjmOsdJzNZhByO8P19FlSgk+XSi0TrDtAmq7pfDBQFo72voc5CuZMYs5JPKLPkuC8SlLUuuZNf
U0RkwGnIC8oPByAj0xLE94rrUxB9Mybu+FLqhTqiC43a/Eqp94nEfV6SN4m1klXKKZ096OGLrAet
TB4ZPtcDSWjqcDojfyEj4ivgOrqVlGgxtW2dmdh0txt+G03alYvmaAM8hhOeCZ24HBnVRuJxg9OG
JG6OPaz7EBnXCZNmkvbuJVeopgzxyuTUYbYR2gVkDTuMbZvHz7wUJd2TnKc5zudkayZJikP6sJif
eOh7ysVkh1Dc+i9p9Gaw/EhsNWvY6s33anxK8havM5/bu3fUUHeq+OIcgrb/SU5eulfv9yTGKpMc
2OP7cWeF8Y0Gl9n+KWu0Cj63rZAyqXNkDWfUwUo/602xGucv76l9J7NTiC2ZzlYzTkhn7nk5f8F/
InuABYBSir52CP1yJ8xDtTaJH5J86GR5XLYkwwNTLPJ/q4k7ISPgjRYjgIX20gXLbT0VLOEH2SZC
uBlHOrLM35IaUJJ7eEY+fE3EF12u49WRXhFPYE7bH031IDszCfU9y76Z1U1Gvb22pytbpEfvJHRi
WEjDJrQ74evOyXywvWLrB/oui97ibtjHYuKu7RO4NRrOSoV8B6ZN0mbZanb/JiEy8+xdl2iozWi7
Rq/PI5wijFbAs53kb/IhZZ8qfEWkYS0vPzAvFLVpZiPMwn/zOIbI2mmWdO057O95vCEZsEmoJCbR
PNGqO8bE/7bcBTEuh8bpHT2VXErysQzjL61/ZhExd4oEVfZ8YKCSEIwL0nHBhvyKRV+V096sp7XE
HbnbpfRH6DbUyCbN8Lkl70DSjw0li0PuXHhGbK0QvTV+lsUyHZqv9RDtZdOYjFBukC3/zey9XxUT
9yBzJMFe/tufsINm6MnyGNqQZC3rMMQ8kVsBCbb8ENmTEmxZMvK4qhDd2EpSwLoO0CLgSuOF67h7
lSyFXBNla6IVyoeRfhgd50SMlB/hjJgXU1xIQal3MIvNaNcs0TkjL5a7MPe83K2elQN1je/ORMiu
kvXdMD6u8Du0eY5BP91YY3IfFC/cf85k4+uaSgBWvSsufZCpnR2vGVfaQR71vpaQ/RFhzjw6W9xT
I5qkEmy07opVxWaqkt17Hq8eHMjG0C1WFcE81772HsXWOwv1l5YTSZLSRaIms19Cm/Rod8pbjyq6
kT9ruRahmflFgg2vHqT+OvWNfYK0IGVh+fwW16rZz644PqDUAk2TxIw93Oh3pNbc1diSPBx+y471
I3uCXxK+kcQVeK0nk/xDIqT8LfnK8qts0Rpta6rxJr63Br13Ri/nWIbYgyQ1OkJ2ll/KOylV7Vh8
JKMsdkbXu+qhCYM1cUiiWsn9rIDEPapXFrVccwA0r4mWQ2nc8VMtfdqVHF/8jmMSilgyA7zkMSJa
SMxTL6y7Skv3Qf9MlJaJYwQ8jVv3SraYTcFPuSID9iUcH9gDSfIcYSTO31KcYcROm4yK2zDbgErZ
egqJm5wqEgc1hC30Nzx57nobcAZlBN5a9qDS2yMoFCmPmD0Khfz8yHIOFUwECnRrVWkwpilhmgce
Q/hpSoI770Tob3+kXD2YRfnw1YgktL6T5S5HlgSQvrLA536p+Np1Ra5NXZ4zkfe2+jf5Z0yp5jeX
mIpOxI1IDhVWoVmHsBw5yPhJcRcxge6bxBmu0fwDk2pBarhrHLBP789K443uvvEuVj7vFRMekZ7W
zslyB0Sc3K3JYZZPD/xTHswj5ElsPBvBprBO9zOJo7yvrFviNDUNdFGynRRq6pibC7cVfguGytni
Vkz4qnRzK5f+TIMkShDoXvXEfKyI73LYT4VzzTjE01Qd/AzrXW84xO3PXnXcOoLHQYvuEg7zZkSF
dwIGA+Roqp4jRCIMLk6N0R3lm6AltK7dhbq9tcYZ5RCPj7JlJMJRkMGQCCn9Nwk5oz3uY9tfW2Qs
HqlQ9gAsZhuImJWuoQWFqm0xbWNuhzhwSlrUoMdsEWBkI0veWImeeNTdejk1zL6/K7WhWpU5otBq
vtHB+Nr0XxIGU9rVfRfhnRdG+arSnfedJRPHZ+n95JPsN/lzCIXoznLEK4bTISewXKQupynWpoUc
pL7lS/B5aj3eMhZeqbWZqoXaCB8mbD83VKKc9gc7TCZfddQgW8LdfKmK7NZU74GQSV9C2CxtdCsp
Xx4g+y84/GLeuFq0xyUWAkF5NKPuPuNuURT5GodoAPHd+0nI52emamNZzZLXmofRezMpaPvxPUIY
a0hGp3Zk6ecMJ/tWcoJZln5TTA/MuuTIVJzXHIqS80mkkKMNpdyTLE2ouAchKlWovsigXLIkiWya
syA0LJxfykOy+Y3uNBLHzOBNjo/MTo+y+yjQ3aRkrRBpN0DgpDonq0o+fj4/+pa7GgKFWqnaZOQY
E+odlof2NPmX2fg3ISA2eTCJIdtTFmmH9jEKOzp+XKotNgGa9C3zS8pYVe4OMhUH4U9PNk0638jM
x3Z6JbZQy1PmTcHc+QhFyznaqC//ieQkcdmDDEFOVUnb5cxqyfgybq58Uclwih6WUVzsCTFYjK4N
3pHgoXX3bHyJ+XmSUZsaqNEh3OS9OVSVUhup4eC2cfAAVV/ynidqGbABbyNjKLlUyNbEKfTIT5rH
8UxdYbL7q673kq9xvIesHwnrDcT92EUBhC8FRUNMgVypzLBQ1FI9WW15a+m4OeTVUe9eWvLWkjiX
hormIocCuZCf+JKpVpQPMNo5BEwB4G3udOi8ydRrXwOteAbHcD850U7CuiZi/9qLX4MzqR40atks
FSttERIa9/JzyEb5HdP7It8poObkZ9/khkTQryghSdo3V/GuwMxSUgqDngZn7l7SMWCJW4+7g4R4
xiKVe4rSlqEeiEa6Z2xlkB0UHRw2irTDx9Q6SdESYBGPDGHt5FF7loqzTD1vyfdLojfs1feSnBbc
fMisGS+pziaxJwm0nNsF647daUbLWTI+ndUkS5FLF6uHxJ//5Za/5xhclLYFfIoHxlf+wdh8zcef
emccOo9dzBJnXUs+IlesLAge39PwEJlrCG/cAdM839tIJssdSZKcqn2UjF4Xmw3OrvcQwyGOPtG2
5/LOy8mCA8srtb+DZAuyz+awwzhBm3et+UVSB+ZbCtCSFHhd9OCyJVPD36G/s7bVi6POC207WTGS
s5PXRejV1zhLlAyxBv0w98i16neUPWVzLfaVfCsXdqrxlY/IJEguyHaU7EpyWjJYk3ktvXv+mNtH
W8aS/DE7tnlGjRCWKzIPILu4+zY9d+ivMvwloq2S5asEVdOBUclLScalw0WSuqiWkjQjlM73ESZx
k5BwMk08ULZ/Q4rcWgHJiPeey0jNNTFe2HSEtJg8bkjLPUefXLwYyPttn/SkiyG5sc6WzN3andh7
cE2lg1O5N7LFpEY8984+Jf/huBR9rto+JJiQ4msAyyb9LM9j98lyacOf2HCfjMS+lUuEnF3cZ0Dz
7VlPKOxs2vd0KZS+xv+h6byWo+aWKPxEqlIOt7YnOScwPzcqMKA0yllPf741cG4YbI+krR06rO5e
jS0qT5n9K0fSb7IXusVdgXBcjdlXF86QCjYpDTJaN9kCskK5J4d7osJRIoMthwGS0yZAy4+GoMD3
2pzdBzosHUdmXEpvdGe5B1ZMAXHjI5m+T054lbGFhP/6I03a331KfBFxEdQWLDIr1o8+3baNm5rO
EmzXizFghjvm3VhfctRJMZEdUKfvveM9z0S+w9681rAsPJhW1jUWYoLQ9uAUrYw/8gb1ls5wPvRF
8ChzQubrmeSCjTYm0xLsHCBrbWW5g96wx2YjVsCoDLrDUPe4N9rmNiAYIYucfUR/mhuTjWQF0Iqf
X+n4/lA3/5VODW8kPGhxdGhac+dvmMwNxEPoHL6lRADNVT2JUwkvi3rMzuge07MlDIQplpKtEm83
OtYJA/LcfJwpxVzpMIrg3oB/JI44dB7ulkt7c2oQbwtIX/DqdxevALvCLNsbHRwOnX4dbO1Jq00N
6Q4kosFJMGC3VihR5wMQGobrXUe1C0hzeE9X6KezS9QWM2EhmWDxYellvhrjU1LFqIBHoEI+mz2s
DV9WYpxCwZA08uX5IFNZuWSoZ3YEKpzTZ3XeUc5nMeN4EgBNZsI8gX29sHJkfO79rfo68cKVkRxG
YCvMWSxXhpu6f7S7NXK8ObWmd3w1a/lt+hBE9+CFqDKrwH5ivf9tXQe4ka1VDgAzuKWQTvN3mUHo
4Hh4Zlz8B7KxG4Hc3JXNWa1vZzjQ+B/HJLO+DvkT6cVcLf3Fb1FxDIj/jFAjrT2MaNCN+VhUbU2h
NqFFTBZ2kAdW12BU6BzFs7OXYXdBkSwYkLDsh72MXXAUO8NDDeqjrHCTFtOFh0GcP2mHciu+t+a0
nbi41S1xA+kJqXEOhn7UbaWQONn8JpCtjxclh51LZKkzcBSTcC1uVfdvPBE2x6sun9nYAPuKDo1X
g5UfxvOrMdQ4E2Q3DQ8D+S+Bi67EkyG7Arv238s3RXXnQQgRcCQNdTcBAcVIKYl0zZ3SZc9gMMOM
/vANEjPeWXUGgKhDr/GvQBPuyXFiZaUyEeFUBMHLQYYbi6BNw/xYmHwybYsRWc3E43ZpEZH0xvTq
Vv7eZA5k9GjKUWYXTIb3GTn3HEgMF92ev5UB0fDoJPMMbm/8Y1k7SOIO4xClIPM7jbrrrX5i6Pjd
PqGY8YeH5MO6wBZmguRkKCLNGEIfvwduDOwIdnZCTkqLoA/a94I5igIIYpsPQTLjj9GNnhwKuqfq
G1H08bJj2P2SmvysEMXFh8K9wvTCsr+V4eByzNiQ7vRfSV6AcIwteWQQTEpT9Yek/hjQY8Vr6ROT
qz8pNL6akVKaoICXZ18CBumD9lRaLpnRMjyd5D5J3OvQmiAQvoQE2RbalXawHJGyl+fa70WSiZ7x
yA0yJzqOmLOS+cto7+QInOuQ6t7tuuzGnQy4hL8x14Md3wOPKK4pbRYKrMiNI+8hPxJJJlEfrecH
xi6bApzFPO+qM6AB7C7I8DaCDSN6a9mSCDPpKJxw0jslnKSauYIRxeINyqpbVsowDtqP2r+schU+
Y1gk2/cQwS7zRIBmOr7IS7bnBx0YSQbBHciTNjIhjHOvPFMRKzad9DiprfxgbsuBSZv9ANlnXNwH
LAm+IoWiM1dP7XU1//E9kPEZlg34dqQc0BUJuItPTEyQBmyLXP+CdO0A6GgnJCuak8gHc8IR4HSx
8yxuqAniJ60Le5i/8vt/G067XYFTfmRXBhw41+pl/vF99+LcyymVhXQO4Kdh47COjNX1mxsomv7e
SMPhxgrk8VyP8mreT4YcxrUGpy3gxrAEwWzqbIclJdiCVvODrzNZZGPx2uIs5CQMsHMX3DEdGpNo
fgNEwS7mrPCcMU2pe/tKk9L7v0ecUUSYfmb00qckDJpH060OEXHLvIK3jzDqPxve6Zwrv8BeGb5S
g7bTLhbkpk3LMKVEikdSBjlPq7Vdz2SSNOwU5lUHksmSJaCpY1IEdCHMZZdJy2Ayg4RwLOVUbWgl
7odpiYQThZqF/rMpz+eXMq6AG7XLURNaxYuwAXeb7Hd2IveUTOUtU/LbpvU2X7JTERBrNgyIkn6j
wLiL1+DTs41aSvD+yTBCOI+T/+EQmsMvBiJhK/4uJqwHSMSYIIbIQGVzUbJ16GrEJednK2mcV0Fa
x1FgweQaxkAHebLeyn8f8jvsnANIFOehJXqmE8jbTz64ENqEs5bZEBQRfkF/09iSzaMJ9CXFJzu8
ke7UubzoFdn9uisZ7FdG5BAy9Pv/mHU5F2csutT62uKwbggMAQIcOmGbPnPPG1GadaNFTkPornAw
5ZtLBEUDa4puIx0LDUuTF6SaVkVqEEOgXuiBQWJRuKYgA+OexyXEqc4bgBMe3FaX9xvU2in2sbnX
OgXxu9k8qM4R9YZ6vJJ7iK5BiLtID14Vw5N/kUOm9dOEc4KnCzqWPY+zapObIelWkQKC98PzmIok
Yi3TcGdHw7NrGyfylfgtAkL3YvcpTcYo36SuuRt7QA6jjAsGlNN3eh42TOnxWNoZVOov2gFhec8H
CwDRpeBIycd4xMlgkgHiFO3G3MZe5vgy/aQtaNr5IlexIpFNAyEmW7eCu1fKX5dERLA4ekKTBHVi
h9AtBket/KfWZdhdcHFD23A5P+uQXIzQigbA6DCSua5kbmLYXWmTsec6EtlAEQJk2t/dyyuyGy/i
iEngPMXO07bCzw3qKCeUl/d9zh6TKpU1LKcqAeu36acxfGjbYQQ27emcHnoI7OT4SFbq74Keu8G/
44VZTkkgii0bC0Zfk7YrEPbISEU+IUeEuUiexzA3Qxzz5LbxSaFn7ATeTLIAg1JgZIB6UUwnrjFi
zEfk70hAgAlH+NM+9jJMtAygm1Autkn9zwrnNYMVxIET3/4NFnGOcJUYFqKhIm+Qp5iVS3bCRXzx
oVeGrnmv/KHFH+65hbYmH7T4ZXOz3LP1RV7I+IMXxBQV1KjN+k/F/31xeY+yT1xMHUgCj0KeeS/k
DhdphtlDNLY86Ht/t4PnoFLO9v7i/1PtJE3DLtGAMecB4jTD0hBkS3CqGvI3MvNTPp3ABflocgcX
MF3eSRAYumeBNJ8Fx0kjOAwJlBLNWEDdgT5AbKTRXwVSkqpSZRtsj0gQ3oYBMc3KjckfUkrSuSFv
JTOgSt0bXlxWKOdGXgEgA0vJKP/NnWIpwo4a37yr8m/yWKKNFGZOvMSsrEeZHFzNELiMf3mcMBte
kQW/lqzCCOSDENjoVzfSIClPkvWrzMev6zm9HBzGhA6CDv+CTHJkEd7cS/J9Dd5z2Lj4BbsfOcGF
WheUbeNdW0b0kuRkWPpfQyLItYLhK/SjDyZZIRFSSme+gl0vt846q0LGQEFWDgLUcZcDwcTwvMQW
fTj9cIhIJM1hjCxJZpmN7AW+AkxcWDIF//kI0tx0kpBY02Lq3F3Ccgh2dt3f0etM6vmMWPiB02Ou
yi9kV08U3RjYOe7UHMmTuSB10oqYfugxSM6H+hcCTdPpP/Cu/EenB7a0WyRQ7MfXfveD+HPnnbRt
tGCcAA4CuPvRhdiVmMQlyQfsist18KGaoWUbf5lePXgauTtj52aYYLkSlThU82ZTu5fvg8i6G2nG
7W4Hp2+flHFlZtvzJZwRDE/VQKcVcvQSZ/qQChtoT8fO+ysgNUxpFh0oHDnijkoyWov6iOaXuBEY
xSS4gMqKgrEhhSCtKGTs44tUpbg7B+ePwfe4ZhghnsJnJwzBzfLB25MTg1T8Le+5CBqYKD9kuHKm
5a2Pi/MVEzs657c8hYlBQPGviS8NHpsMEBoOHz6SBDGgY6NNAhwKpSD2HFZ18TiuT0y3loIDzeGR
za8BYwkDGyOxZNhyUPgS68xfEMeKaLVQn2LL8bDJNp8gs9LCKwAQ8X78NzGXk8x3J1wwY6dH+Um8
vSA12bqMR2JeYg+xho0oa43dwP8c6NQdzEemIMrT+zEWYdpRuRI8nfauB0rdHmo7geDCOEnqCWDg
iZfYmnf3V2d55EegQiGiIk8VdA9FJ2C/ozsEqOs2we6IYhIOmZZYcSiFiLTS7bDF9fM56Q/bFl15
EPHJttDxF34sc8rGRsKs2ek8sRRgtFplIbLeCzkneF1MOFI6H0/aBTUtENiRLg0SVZ2sIfBHAms4
RJC9XKXpRLD7SdiAhy28dUBGRIfYX9UEaWN+RPwVFm2HAFf+70A643zr/cvEYN2QiUym1L/8ex15
ZkuW47/jSzeB15Y4A/tNZ5bvhgirGJMEb7x1whsF9aSwSTvWwo7V+S4K84fgXB6TOrnaACyGYIDm
bAW/h7iWzZelt7wpHEd3SWXcncfPDTIqHssztMvkwQAwcNbk+Mpt+2fWhiR9jBmxPIzhcz09bU1x
P1beb9pJf2ttMlaW823vOwd5CMygtmQUrN+pvzoUnbUXXOSRceCTL6lgigvcnwa/5BxIULE9YMVD
LvSPyifS1eFq/I5z805nHtc13DISbb70xAZqM70YHT3sM4AP8VHw6MWC3svR0WvyQiympInMahrp
OLBH6t1YHpu4gEK0A5VhdFGAMvKJsxIQ122835I4HsigdJoF/CwW+9imwWr4ju+p5SFAImCjMH7y
E7GMHulu+IMsO5aUoq3H2qaYpvuZm/TsMMmMJrGNwcso4BgGpFzg2bOWXCDhrAlFxqHhVvSWIHZB
cJebEUHmWEtzJ1TPMJQd88Rx0SUXMNM6ydLhy9wYVYYHI6HeOuMvHQJdiOpKMdVl7kjp8NU6/1WR
F8dBZrgI0LcIY1Y5VwyHQATXXxwkPv/Kde1H1DJfpsyVXDM5nz9oeX1ixh18HcemFazL/GFa6+EI
MnCvHGtC+oa87bgBa75MsITLX0+X99CQ2vldEXDsbPakpBOv3TnXIzZzkn3yO8GZdjvfKpNDGCYS
QqqZDCQMZOQD+4SBUWZ8o7wIOQgK9MsVZwcLNGW9Laz5i5wx3Zuxj65pc7Qj8rL47tdhJRnN+XTI
0tCGNAp7j7qa4zfUN7EvxPglm01zgTKQJyRZ07c3M1E3wXvaIkIX2uB87EGydEp8wqgWKexNhL/3
Oa6dQD1M6oWux+OnyXHj7kZ08agSC0cXNkbWT6Ke+XG9/F6JQgz8Is9Zan7LHagfoCrngvsh+KVT
Fip5Z6ogmEGFIReD1gBk6XJ3IXXaFfIlgPK5e2Fe4gJV8VrXsA0an7yAQh/cmy9mA7THzW+eIkNG
jyY+La9QMUnm3B6Ce87IYn/YIRjL/E0Wm4B2ISjr8KzlNFt6MktwhNZ8MDxsp4mCMyrdmlvZ6NzF
DE5mtzJWh56tWOQ8uyFVyRkmpTSlbHHhrpKP8KvstM6aPO3Iv/YjS9OWt/8CWNr/8ji4UvAUBejy
Ry+TSK2UIrmKocbdfKPzvkUw0F+8Ud6WQQ8XnExgWgdR7kLHblQLtyqWn0qyYOcn4fTmElQT9qap
ZC/TzxoDCzXN1TrNnT/u4+hRVsFAro/ClpiY0pqVAdTN6eMkU3IdDdWBc8D+ngYSY8A0zM2/kbRF
6HIFt5PbOtrxd+Vo9Q5wMHZ4pSyJLoBPGsNgs474yQZdwaV74+mVwBJ/xt7WJUUwHHIUgGZCr8yp
J1jOlPOVGgBsqaEZ2ORHNQAt7BkpJMF+uoB5kTOqN5JqbM1HCVkmU7mF3Y+gqKTyGcSlvAHpzN2j
s3E9Oe49y63IW758L7NDmP5ajOggxHyEcfGcvPF47lNS7ScbT2oSk5KbBQCrfPiWd9UsUET6P+tz
9exhKUJBD2P0PQoN8WKzf3UL9uS/Iek2f2+hmC3EBdAvnWkXi1Hrf62ZdVvQm3ryxhQInVybF2c+
oFMgCaWEHNV4ZMq4J1At4qUHC4gogkHQIkb0DJ3zi6ChLTXJLDJ5ta1wBinoIEyTX8tUoBDCeoKe
9mVdhjeHMgF4UDj5ctpsf/sWlMN910WPsUvPoiIhdki+Yjien4n8P28B/Ojn1QDTowhuGvzvRc/J
dZr8zc7ijwB4S57J4s4PUpy1E53cdftGstNeIi+nc98yU4dZU63nRTPtzLJTfc65b7c/x/ObW6xP
bbvOVw0Yl7ID2sV8wV+3MSS9twGXNiyhWWLKXPrzQXhMC13Xv6m5fxmNh6YPf56D4qMtzt8a8t2M
CRY/a/kvtuJ326ApX3lGHTpm/+RU29GczMcJVvyrhXYqdD4qvpMVQIFBB/ljBx/nbq6RjkWY7sg2
OmGzCqhSzIwl6IfyhcNkdb8Wc7p31+FMlZV317fZAadgWRFrwzruaZEIa2Lr7Boy1Kbpa5xJcuU/
2cxcHef2k9ThhaFqeR18i0zUEEGC0waAxKmlhOywlLQ3gSlATo5RVCbOQ3o8y3mjUSSrHprUoZpJ
cJpN93mCkO+irHGBhSYK/8ljHDagn+0D4WEi3LeSHC9aF9X2n9ZobuUehjNVcyU4cmaEr4TBZm9+
CZv1v8jF9DBJW1vo91l13zKqNjp7eiNuqnUbCGjj4MzUnfll9gNgP5y9/4raBsakZAL0ZhpJXVip
hET6MG+dVwcH6SWkjEK7Lc1I9bIGCpUju7URNOHpe5JSQ8nZntbuVu+pqGA2W//phPSzge34Rw58
CcaUFD96atrKXpnY6HckL8t1i6Xg9d0tHSyJ098JwyUh/93JIswuqkPxChPKgGvnS7lNd5w/pYmR
IMVe2F5ayptlscuWEDYlydUu3rFWeSdnzZwnwRxpse0V35y67LUkLlpjlsyheb7D7tms4N628z9+
1Z8Cq/mhxOQNCiFQwmKXU03bYnmFJXlQgf+ZKLMQ/gnl18bj2XhHMhUs8pSmX4zMJ6+NXp1IOYWB
hjy4JQVerrkEpX92YFI0mn1J1qDyNMaGjCwGVzbrA0OFWPsEif2VDRLHj0pqE2YmkF5ZF7w4zeNg
IgCnbXapkacUIlLCb040NaapIniStCV2j9asIG6ikjUlysgdRTUzUsXcdQBVHqLdPBMRmZf1jsZB
jwMdALqzx7Dct6Jdnk2wVUF4Muvkw27ERSXuDEpCEExoSBirjwM5AS2NWIXLIGx1EAIyWojKmTMN
BLA72XOKyErYEY4fgEOjbbrlBeF7lM8JN9DdcCarA53sYxHPffthxvONEKZgK3/ZFkzZ27n6Gfrx
pPQb8jpuE7Tyv1BK7UY7hQPRQhjDFodJ60X4JAi6r+eZkvCRCMEeLpOrfHptSO5B1e47ul9zyghF
TCShpdbw6m/zjeK18eDfxD7UuEmM8b5WfsZ5uHQXR28QCLppSSQSbJVtsWBMN7uOp+ZGmVXahKtq
Y6nRZ4oY0TA1n4KwNHH61KJC0PgkPTy7GdsURG6of5CTeey79A5Hjx177GC2xjrCs1OeQjjA0hBU
2aBjNvbJFz8Ib0dqHZkM+tLv3L5+ZyJN2h+Hw/jHoMFVxsIt7bQn5UsY/BhzysfolVnf4CMmObM6
40PExw1xesMnRL8n4seaA57hkakhMKsvb4Vi6xmhFX9YdXUfdvFvty1vgpIGCaRWn2SwaFPGnUe5
QXyc2WKpf1SyAXdS/i4f+klPMbcTH/pJM12U4+vmLIoJszc1HVLCWCBcodXnw+ws86ayvMPlMaW9
W+f3xGMnMVA8zXPUUXTSjLdu7l6PVnPiBU3SDjyyZ7il6kGh/zj1MU1sqFUlte2uz9197d1CFSDc
uhmq5yweT/SteBWcGYfrna4wTGrVZ3+iNPMX0t8d/IO2arw9JEF/qbfUVWBBB9Ui5CXZc9mqV5Q/
VDQmGVT1VyUfaWom6FVunaTXIqWxf3RAQhCxUFLd/DWd9HL0HLmcBnOgVrUEyGEqXFOp6+lDMVMO
indBYg21yn6C7NRMM0VjhlWSjp/shH8z7tOnFNRBc+qg4JpH7AiZHsrO0Jr6NLToaHidk3ZN/6DM
S+Gq3YY3JPtegp4lIKf0RrXySlTJm/61b2nzEXjz80yqjpxH8nQYuLD4mUhNWW8P2t86eozamoIX
r28eKD17UPRSO+i8NDu36PcGjeBRMDbOlD/uGs//MEJA/mY6JTQy3NddcRdP8EwTYMmYy74/Dch0
j+wY6SOCSEg3L4DxHCNIwSfps/Abw5HiMYm2y3RE35bwxxrV9OH5y4Ekxp2z8LQ+2iXe+CRnJW6A
74Gbw8Ugqw2aez/daxEYPjto8OioTC0wdyf5U3sSd5JllifJsBClynoR0MdP01hoT3MZ0plZUToi
hi9hQVrHgE0oMxs7aGrLS1qWS6+mHpwKbrA3WekzLuhFSJiPVf8H0x25GrbBd5lgf5cRb8YxDOGJ
pHNtCDlwONLeGL0CtHaZ0cR8FmbDcM06f2Iw/BAXEGjT3PWCXVuma+LInyLWP9j2bkHO8URh/TgT
Pkh2Re/HV2b+oAALW6zw+13fEFThnDEh+q3WEEOf2ej9+lL3OrdtIJeYoejVC//ia2T5tosIhmf0
d2TSTD/+RG0xoqxbX1UxafXRKWvKheYWPVl9FfWCJBYDiXqW7PWZWapn2qewtTs0hSi7qjw84Sv8
kymel/y3mB+8F7PhQraD58AqqBwCGL1tPicujRuHibVe+jYmCZyGedFnRauJbgQ/RDxxMWuok6kw
NmuGG/bXcgEMjnHggP1yv/zhcmQUSdX8SrRXqhQGrSvotlvm8NfaRxJlmySjVec3EvHZeHNTA99t
/W1rqeMcyFxDeQpRir54WzCYdAi2Bk/JJgcwPwcv5CoXQfp1LIL+NqrGO9SGD8LBW6lkU+6kEmeV
Dp6VpGNEGbMeUTbbNAnZ5RF9V2bntUmaZxSwaU3fnLNFsUKDazhV7zRzILVopn1iQgJVlv1qIKcg
x2vGIzSyHSWUDNajgRglDMYpqBt04pw0+DrGGWsQrVe7Hvt3pQMlxZ7gJVBjNI67l/fuIhCM1jCO
58GgWzW8HjqncLLfJSVdI/s/5GC9pOfgxLp/9ZFuOhKwtd8NLLKgWmuO7hUxcEtAl26qT4nb345B
RByudm4T2mGEmfWZlLzbFkOu4jz3AwRK2eAB1CURoZg8tG6r2XsIgdfXdK3faXND/ls2/9Rh7ryF
1LEknx40ZFHteLiYFNVRUc3GrFYHWskEr7KM6cJzttvsZnC3B0hyKEMKo4V6eOdLW0OWnTgzUAvJ
7oM5vtAzZOeudM+dk/R3DungD+BI7+jGpALT3+WGMBK5EbF/2xEp8nrru4+WkONs25lxgGd7uLYW
oJutXR6g/X0SqDWf6UuYZ2jQxI/m66hTS4KNRFFsk2WL3+g1/Gccg30GqRSCGMrQ9bAsxq8xqoOr
AFGtKwLUJJ0p9gQtiImVJsRFlffVs/vX1aSpwUAR07UV0fyCzptzGZLgbJ7fHSM84YqR6ANElacF
jfxqIqZmQiXVHP3J7eb+gpNzqsKl2BeVTVb6RNZ7e5wpX4UAkM4GRhjhOaW35kbjoox2fG1Fm+g1
fUnowHHdpNNblCJ6Ks/e48wf4Gkn19tOCuDy9QGGQtI4rOJLhdBevXLvknGXTy5nEUP5gdrS09Dl
znWWBRTSE3MFtkcmUyEvYKJvQV0CQCqkHzymV20xReDjJL4TBYadAsOVxO0Wlh7sAZMiJpDtC5om
w35FWQNCy5jzpxHQOgru24GAdOGqWCDjNo1vfyC/lD+lKzr6GWTTug8m+1HRPUKGY5zsN1JQJCVM
yu6VPq68swDDXKA+rL8wbu4FjI004PCjUxiGN+IQGd32o8uhAyItxsBe55F5b9Ht20eeTxS7IXsK
qn6pDJI0hULvTu6O7SzPBBW6uL7flLHRXsB0ZR9v/n6kigMkzKIzQr9Z9OWcLoZf5XkHBTbNJbjP
y/FmA5JT3n8/RxerVfi44um0kmAtKA5kCUi+xjqu7kf8VGwgvBgm4gL1+YamXsC9PjBM3Oa/jnzN
YlmBh0i1x5kE8rx2m+QI6LSQna+gFe8Qx5gSZhiR787c0leCd443Gn9NNr1xG++lz+9q/qRs2aj6
6vbWjhS5hlTCHkOAISBzK490F5gCLRxM7u5GC61/gJ0VBMt+Zrg1QkaxDnPyaLMm+U4TYwUz2CEN
eow5Q+TLrxYoJS9oo8DS+WuMQYi0B2fdJyC9YLc87YJmk4kz5ru6dR5y0Z3kZAH9zT1SpjBBxlhp
PukL1kmMq3NmqS28JeXxag/hPuDz/lEKj3Sqdi2lqdkn2FBKExBMzAgMwuddBaME/vQrJaHDck3e
6yEIpt+YT3dyGqXsYe+79lEAfrwcpJRQGAKtK2y2rSghbuHd5V3ISeW04N8aSflcGPVtunb0IUKK
FONnTDc9n+oVxiJRyRdJWuIHZrixoIRIDfx6ijGQ80R923p+m8j/7f/IupQLLBdXp0z4HiM45/MF
A8BvUzx33baHzSfhYV13Teo+8asiqo7peYRtyW9BdbFcxtW4i5JE1bgfNI64LTz7Juqc72LE3ofj
eLeW9tfOHem+Q786H7oBM3nPzeQnYvmrcIihH2/oGEtnGZuWWZnhJHuPKv4bB/k2me1HZq/fPc5M
T+YiXQA4/eYf9BlJ8/5l7/QCb2fLfhsQ1HSK+RIPw+2YZA91SQ23xm305y9ZMb9YAYW6VlU9JmM3
vg59cEcG2FfODnxEfflfcKYbZODAbJn9kp03ZcNzEJdUGsX2YT5neyMG0IcLPPH6P+lSQ942zYwY
gdEHmUnjjvbkObT1gULxWQlgfUmZtG+zmxpoIOzaQ6WDitjUi2O5Pixh/A0K8/Iqa5ejDBLDhqal
sez94tBGMA2qYSBXxXxCnodfCh1IvK217tkDoV8cJgCTV1oFfc0NuM0gTzWvaFcU7AaFEMLtFXcT
Ph/SeMPC+h30kH7ViUdWK+Ndjdy9oj/CfVAF5U1VsA2GsAA3MFA/DlwkITlJm/0oubvm000Terd0
G7h2uvYN5oqPCyRIQy9n8ynKKElMX9f3wM/6q8AwaJ+42Qh88bzliDDnfm7rQ+rle4hL3KvUWxdI
YdzlNp5L83ZG8AKokt5KBNy189NEydq1Q4+lukkYaU22txlzuulrOVQJlRdhvQvBJmqHyPYwJpAq
RQe/N27twr4Po/qh7s/fbNzjNvApfPboGW95J2Cua1jCn7siBEQuFzJe+4d0dE/6rOoBeBJPN4zv
w3q5c4YqurbnikIlUOBpIdnVjm+XiNz9zDkVHOOugtvCx9PFYp1gWWmwcv0zsUa0xgbqMZ79O0gt
j8HaEiMfpy/rsALXhEcPwIm67YcwTD78yYQ4p2vLnZO3hzhIfxFjfeys+NRXw/0abEfLsQl6Rbtt
6G7TYWSeEhrgbI8GsDMGyhNN5I99ak/kixhko3UI3QCGYme9K314ijzrLQntuwDytzRs212fQlrj
TvTRCmnZI6mshUwj8spNGk0hd1ZQBONnTeTK7UjrHN3llPbbfgGjNzhWFsEKWvA+xPDNDbgQJeXR
xMsoUwGGrkd6skH+HVBm37vJyzbFX5rzPXmcfQluEOAuOt0riPJD647EAaZTdq6JRUH/QiOg8daz
vVfcbSuh7aFL2xynfaCv4adlslenub2jmSF1gun4vU9buhFR0ItZ5TbkaHRpA0FkfLLyp0kOSRsf
u2S53pLhGxmH9dXEalgr+ZrTmb7J/Xob0THHmM+Pnp//QbETVaUkVoEZ62weSsrczHq9j62NXvJD
9bubk+0QM1NBmQsaiL+Mrt3e2C5VrU5Kf/qWvkvVNP4uyulZW7NZipeo8ZPvyoJWoGohxnpdZO2b
1WQIHbIuB/sT/qzbPM4P0PhRyuljqOJ+aROdl8w6lj71W31iuih46/dYml9alL8znt83ApxDHb73
CM4shlFjoEJVjZaaBlzGLos7Ou69J/S4EZAoH8xyyMYh3VSmGUze9IImxLtmu7Wk3/04EDOnU7th
jfRgpYeeLJ6z4fQ3TWJ9E/BPqwK6Bqb+dG0751+z6Zz3enY5Wcl15fh6M9rk2rxanJFcP5NWUAdn
+7ofk+mj6aiadYYSeomyP06Bd2/5NfmJgdvt/RoS7QKcuAXFijC+gJThZ9uc8ZAWTb8bfe9O4rXY
/GfFmi6LS3wGpq/r89yReYJT5cXn24XWL7sui9N9BOYQu93tCHPdzsHVv1psmHzW4bi5gXe3TNCO
BGv8KV8iXM7WLu7tcV/b05eErsXQfJP21hkAhjMLUs8uegfIIF3pWjsnpwnP1N2gfFnmz2wMn+ua
nNuuqMBtaaRzLZVSm+GDlr0zPYru44+s2H5C/soWntZjFhbkAI3+fJ1NFtVgrT2QYBJvv+KOTuGK
UY52+UWnfg6qZ3wnmB+m8CkKrGgXOeOffK1biEPsOSCoT5PDDNrE37LlfDtcTiWdtiChzO+8rN2H
w3SaJkGXAwtIF2oyP5eeo0bnFuBwgA87INCXfWnMGmsFHHBnnwcgqb6LFvM6MuLVO4bBZMEo2bmt
ApF0waH3Y5s8BRscKmcUktn5J6LoYBzM7r4z+n3khySihhat/9bBviny8svQheUNDpa2wj4zuMkW
jtlPz3aM/8AhzW5H+9ccWoSQ4h3EV2uFpFaAw3UtRLw0p2ZBJyoleCbb7lAhnExeeSYkHKxpeOWu
KF6IpYCu2ux9SSNlFSxXaeY8nrvpxZpoINc1z9T8fDHi7WZJ4Klup6/t6JC26uxSrzKuDIi4rpMp
/53kQOQKh5cU4n2r+z/kjkO7vB/IQCKevRKlRQhcWZQrZ33xww8gEMJ6LeaQFFSqAYwiUzSJ3Vmp
9qQPcqgFSD2zOfR57/yxGrQ0JlldQh8xpm+kxOhlztmXcw4oMFbpVbKAhczyktxxP3qEoaoaYiL7
lJXtg5HQ6yR1boluPfkxvFnQMlGamNZkH1kQfkcf81w/0myQhHQSYzznuIX1bd6RK2/41zFHu46B
HbDsazYocdkXLzI491AXMgwHc7jpzFv6jVynMJtUY5s+DYbrfKl6h5zsbNm3Z4dCXCg9o642qcPf
992452ObictorgsCj11VX5dhm+2nOqTN59lKdvC3vnd0gH7rI/Lpe9COPiRKajQrvA+zu7NyJ935
xkPcnfFfsJI699TD+nl23gqnQIoSNGxx/c9QhC3zG9+AFZz6e4csr+p5sb752/jJOGpaxnKIrt1s
fPKZSqp4yifLAogyC2hOHDrGxLumgTffJz28xWlPnM/Aea5T63ptmueyjw4V+dCsZ2UX+JuIxsk+
33sGng++id0/n5v1UEb4oNW3iSd520dPPy7yF2C+GVnl4GGDVdTv6AQAB2XpWsdqpj8orQrZAYd6
tA9bD5OVAeFgDk3jVl433etW5sdA/sf60EZY0gEcY/u5+dTL87F4j1FuPg20A45pAF3McK4ATQ34
nKX3NTLnY+6d70KjovagpFeqZ6rhu/t7bbEh6Z6cIBPpq3rn0IBxrIPrzvqyIKl6r7tfoxXhlu4T
f9oZ1LMmhgXPDUS79naXOduexjc0pVmvvGagq6VoYGEXdI5Fdlqm7rboV3CS5rOPMndnGvWOcOZz
1PsHhPNlahhhR7qTeEJbC0l9JofX+NKg1L3sOS7nt9w/DvWD17m7AVPQKmhml6haar0aAdDTGfMI
3AYtSEaWfxM1FjuATswhfa/jJvhiTgbhjfzXSM7eZFYvjdXuRyj6rs7O6xov9Bccg1/nmvhngD1n
QumGiR/AZe7RJzXmfU1qsNC2V22cXK8tbHT2zkWi24SjtU+GbT2wKI0o5lNCC3Q0r0YO4DB+0BF9
39g51LL0uBzx3/1rUEBs/o3ClgKyV9KRYSuHa7azPu1Jjs33MsRoiUognNQ9NFP3BaP7O14PVXnb
rqChbRS/V3kAr2H1I5kSIFeRRXbX7EkjmvZbfObME1TJoVkG8TZq+CLg1lsCZO1bCIhJe46ppXaI
wAbT2hbpYRjAcXzn6dwsFRupb45xTgR/sF6ISHxf1vm8o/vFt0FmWlB5d6lBYd0WUwmdvCxFSpF3
ADaOzrLrk5u6L2Ve/FcHwa6A0M9z5lsafez6yn3e5urQjPSyp+9k4UW3c1y82zSMX7vsulgboOV2
1wUYGLX5lg7mIWn609lSWuR08MbxoTCTV/oZ9xT224SDpyzZF6HDJhcpRYsnSobigorpQdl62JYM
0yImtN7YeV6QM0e+RtCdNjO8K0MLqjOK3AjrsW0pEMePv17S6nRu13sndku8341S4fkjTMM9bRFP
XkF2klh1oGk3jh34b4gbS6teYJy2v0uoUhmi0Ds0lv/RrBDdQLi/iybzYSBst0vm9rNs/XpvVfRb
cIrHObHxs4v/kXQeW3EjURh+Ip2jHLad1BkamrjRAWyUcyrV089Xns14bEC0pKpbN/wh7NMYVOlY
MyilHWmWwO+ySQYrjz74yFuC8rWx3O5d0DBDdftraTu0DPQNCp1vcVve+tiY184EC9bm8w3tPnOd
H4Sdv2zuitH8NjPaYzCmW511ofXGFwrZn4jpb+ck3unsndXia5cSi3DBSwiYttu5Ftp5ee0zD0VG
+lBBybbPYyZC6Voa9W4czJvvDwiOVnCLefWpyF9KzfjbOe4xVbLorWs80jpmU0VhF2VXrSe8OcXy
HrdmhgEpIq4lBvJ1AXO0TH477ysxdCg63oIlBIhYu5rPph+fZcShKIYEykTfYTSMSGf7CICkprdF
M8oDxxhV5GJmIAhoxRS/jJpy03J8LTQFCgsGXs0+1RaAkWxjCv9u9yBOBr0/dQARPFs1S3iDtlkC
aJ1cWJytXrwZeT5TC6MP/OGP0sEuqs+Og6O3QBeC29BWVyvp/LCwzKtpyS8ZL+goJxsWSZrbjPf3
nEMyGGisQpDuH0pNe0f1HNzkq5w0qNo/zOF2fLe6iST/Nhlo+MaTQZRR/yKFi6bR8J3z4kRB+pF/
s00NTenxsaw7g6wXMDMIquYn854Gj349J0VmPfFt6odjChoNXBxBp1D0Nm8rdVp2O8YcQF0ZSaBO
s+RfakFznAYiV4e0htaQ1RvhgF4GtOzDhGAg1+PcmcdiN9j5vuQ04cdK0SqoJJKiF525VtTABKw5
RPkI7sikDfEe62lqTfq4h1J/jTtgxCRvmdgRfjivR/QyA59+lveiYUYz1nT63b0KuQ0tbvggPEVy
vBQAImML5HSYBTtXPuj/n2bitHWpIXnEcNrXxr8G05FHwZdncpUZpHKUMejzD7rg4/FbSsHiB30e
nVsGey7TwqDbTG30mIqKE4rRkbS2Cw+OSxS9t5ZtRrMrzl68yP5TURMEmn4Q+L0OuNqOo35cou5m
Kw/t1HjunOqhM60DjeNXt9S5frR8GowIhct2YWRyVr/FjfWbbOSlzvtbYJcv3gg8gGPKoKDG9tJ8
6CaeY08CorXZDwPbdO1jvb529bE6JJJnFE8SlkQxvC4pHeSgTfZJBSDM0IBXoJo5YFC48gxxr7CM
hUMmmk1rZTAdNZIlvxKbBWdtaJNQhHj2akdzA+co6j9bWXK3URrKDkkCbK/R2J4V1SD/1YzSPzWN
hat7Gv2WCKvBGmNn5LV+dyzEk40ifYBGQMjq2ichMUDWxDpLtGMQpR+GUGd9nN69uXjEM/6L6fSO
UpT3hxtIrCSEtBpYgXPLamr1oO6Rj7eYBvVjclUhzon7r7SvzhPYUZcazZLj3wJ/3SXKGDCDWqbZ
LwfBVEsCMmx2YxKdrMbcqHNf/Xya2qikoas9y2jregAIZ0YWKeCCZIheUEa5dUuzDRz7aOrdnq4C
5tEeIvSQJN0yLDvQNEEAsFUsm7Q1QHlqvyr6RrQdBtu9ekxxkM0MWymOPMMN+pKfci4t+NFAX1qm
EAv9dDs+R5q7rTKlpevdMYfbINl5iEuaZVh/IXg5fvjNeKub5DQxkaVYoWtZmk9tFz2qJYNW6dFK
ldTZcKCNsVHbMI38sPEcUkIWMl7ccaytbfK2ogTlZGav/z/LqtqbaQ/ebSGFBWkd6+dYdiGmZn9U
uPIAWUk9WS8UETq5BG27uz/OBiqkebbLZqgYVn8zCsdfJdr4Hsn0y03GDxwOb+3gMrCfz8MYrVgf
qDG0FBbmLitmRNpi8LWxsev5sJRRGOtY7Q238VszIjViiWVfyZRhsFUSjRsKE7InifmsYQ0oBbtg
Lp3ICt2s+cgxiTcdLLrrTBy91njxa31r6QTkAKDaYp60hqRE125ziTEHjx1L5f7msZvdHpXUqP4F
87SJmvLipekRv3f63eM5YgPUJCbqRXcgFi2prZueC1gj3VVeFFinnvEREK80QhZp2kZV/Uy2BcqB
UmOxTw7xx8xBFVvaecr7Jzlr23SKDnkDU3Uy/8R69KTDGIHJWl4ZwF+ALgFxWt6XvA+1zj1qsfWY
0nFIkkb1/FRLAMK0U54NDummYYOaEWpLwObMJUZCyb8UHAadrd2iQfurme1ttIp7Ylif6iojJxhB
4WohY7Cg+roCw68UB5S+U58g2zft6QbvsyWgQvBfQNwDJ2DevVKrY6kYl0rvPSkQ1HDbW7MQbNQx
pzXDsVjGA6hVQOrw+CpRY6WGaJjBlCQd7tPYvQYZhFeLRpquXdQLahbfoQk2hF1Sf+Go16xkNt1E
NF9wN/+MkoGKSx6nyFnN2E2nAY4ffrLW6ESRoe01ASdVSOiY/ltEotpXPiu43Y84ZGQ5hoF+Oifb
vFiedArewhuPJTbaTtd5ayNrb7lOJ5xgu0RooZpMKIcOrQDw6K63j0vtrxPPJDTeT8qgdm2YOqut
lsd/D8umflCL2nNsurTmi4lhhzE7LwNu2mjvNue2VSpCTEFhPfifEyYTASlSvYhw7HTleCFD9axL
XXuximLGzL39cMFm4vUZ5iIlvQXVxYHsaBfyg4zJxAjkD9eYmMiyUH51NpWCDzmLtaUb7zNVGaWG
AyKfKm6jTiyHT9BJseGUK/RXsTwExpNc6mNMJkfSFm+5MBdEn1dVP3oBaiU9qGSFX5szzkmgCKw8
yNUOJB++F1z5BasFECXRVsaU0g8thTclq2QBkhEErPx6enL9cpdG2TGQMdKAJkMl9M/0X7WLsDTm
ozIOAMHig6K5c8j31LtYfhRkCbaWfusAUoRgw3XIHXAA4f8yDc8ctGoPDXhRzIN15UbLIlpxzE8W
EYJ0yE3FhiIU92ljrfaD+nH9lf+m1D/5NykUP8N9YUK0HtBprKiBB+rBNnd3nPNcfyDwcJN8W1NX
D/zBX+gDrTmZNYW6QrmKpEH21UUgBz6Or3z2ljymp/xQia5HNUSfwnqivN/X+e9kP/TOh5CPXMcv
caAT5YYPMA4GliblgTnZHx63Q49PPUX1o8jb0VV1COcdeAuSn8A2NgO2CIuB6aNxtKk/1EdJJ3eT
NQh0U+Hl1iknFV/IabkEHzBph62FZIS/fCcAFAbjJRtRcPTBo03GdjLHA925Ncldiax3N4BpEbvI
+CqMh7GgeyD/UMarRdH8VDlGHVb73GKbx/sTJTglPj8E/fSNe2dVqVtv8t8WaDJfgXG5SRtz1fNQ
VHdixKYzTp75Bh7mxBSVP1xSSN7IRBE1Eu0bzfqgzFgnfrROBnQJS5gQd7QCCGPIS2ifpQVAd2RD
MJHvwkjwa3nhJa2KaXzlpbGosQUHMPnXnt7y6pVp1XrkRbo0gvLW21bDjdyXb+QlCI40Vxm43JGZ
2/gDclLufomeifQqhSSy/nv91brvPshImRBhENCDaIFUEf/0NI9JO/XoDLj3gL/upxaYKhHl4kUr
VOobe/YzuIW1WoP/blm/SIiwGgA0kk4DYEg7KljuEHo5AkjGC0OEY+zVSBRfssU9Je38pAmA9XyO
xnbuNEYYAc4f2vSTk+arRzijFtQ9/b84eQfOyAZ1jWOv/ZZ+SC48mLBX/RNvyE4StHACrJDSPd8p
7B/+m1tQndWe5axS1UMPVLNxo02H7HWmNln6ryUW+OK1KxhlU2mnnLYBFXlTOfu+js6BwqOwUnux
9uGR4GaJy8w7yyW36VX28o1VyedTiZINKc6ZQdlSC7TmeFKxKEDPBTV40I/2xpTmZmyVoGiNMqqC
/vEm2UmN+4f3hjsGnmWvk2edojEA8gHJJNdplvVrOXeHdtBVvFNZvwqodGbUj3MXI6dLEByW+sK7
6ifvWghK8D7YlGVz40UnenXiD1svkIW88AL/rVlskrSg/Wnz4OZHDJ706GuizNXEcva1eetG+V7d
oIlruTaWN/Ux1dal1OJDMFYE9UQiacmSNgkVgR30pyrWXxA/tvsvGSEp+sgiFqiEBcgS2yDXA5P2
B3WLihgsIb8KVecIuCb7Q/1ftwDpHV/5miDnYiGxKmoiWwfzUgVI/kVld1z13zPjKyqS/mtoAoEU
O4jAm3+BK/kFF8WU+V+9qdHWG6ho+dRqL3J1VStBcnRg56hvV8s9gKrYl28S8XJ2pdvUBy6rthR/
49F5uPXRbFB9l8qJL+2QX8Yqh97Qkdh70hsZE9qjpdN8nJm3MuvxXPi0bUPDMj9JxNu1KIAsZZIS
x9VHMSfLQ16X9yJHKsPzrgHJNUji3ybOH1Nkn0Jk5M8qqDdlxeopO8KDM180N+sYH6E8lbfBEApN
tIfE5eH2tgmFCfEFMszH2QpuU4wIIU2EVdWhr20CKfATtBsMje+Li/QsO9g1hcvFTT39cZcZ12Ov
hoI5qQYigvqBhWlamX10w/DAKGWDEIxi3sHXR+U1E/qNRGSfT1WIKneo2csuG5ZtbMInGWJ5WaBk
l+Cz2hpn4grgcRsxqZ9PnUWGKGLamskRczPOsEdWCtOpYyO016gwqULPI/FuAYVWJwK8EhCZ6Ixr
a9j22tdg0dq3jSB0inQzsix462bNoNLlXDGiowapcGYxWjpOaDLYqdK3ow1gJz5Nv7OAIGox7Uey
pL3Kwac10p2bHA4PDb6cvgQnn0MLe9b/6sBeazZv/CxG5nsE94EgD8Ji04wNk3oHkd2fygDhbzMO
tH+NOthoUXwx+ik0vFcjUb8pkV8+81x78g/8rbCybQVcaMjccGDLYt0HdgSamt1tbdZjFWRnDfJN
11hXwwW231Ip0wdaYlwEWJiA37Ylv3HAa4fV2dPa4Bys6KyC7N8UgU59RjIZnfn4xXRNFjdU+8SW
byOpJzURoQcszL/H4KT5BethlTSQzbA1JBl+gQMp+hUQycYjrXtm8GdvScmnZ1aYeRtqUEe0ABLy
AjxBAQjCzG9VGQcoIDo4WbqugzdBUsXN8rN9/ag+bo9kteWZ51EWO+mrDjL2IgGMkPrRokCo8t+E
I5TYfGQ1OHA+0qKhbPDCRRu/abihTWCCgQmoOFNgYmAfgnKPv/raLn0atJg1txznjKIZJFTa0eHV
1KUIcdxdl5whBSk5xyQaDBAOGMKTNsyEzWD57lOUvZMfnUddF8wpg7cYEy1lBU5U8Rg6iH9HD8tP
vSl+i827DQZkyZcLt6ceJs/Wn89pzeFexOMcjkPQAyGObVRGIkRdR2N5xHWsWSeWnYcVPdp9aibj
bmryMBNXu9I3eVM9AaDadstFkGkWfbPx8k9SDWPx11MO2pYm6LKnTdRaFujP6Ttol9/EDbYsQO5Z
ZUtxB1h0TC5ksje2KPgBmmYaIzxtng84mZGFJ0At68UDtMt68eL+D/ej1qxh3/G8WLl2i96WMVur
pJnRLC4u6nrqqOk7i2lhsCfVVSd+Q6/czcRWE9bRks7GRi9Mt5tQbSrWHVf1PA6POEbDw3wKeu8Z
8OVR4Ta7Epkpf+tV+RlHW8ACw5Y8pIeOz16e4Zm1LDncvhmP5jkzFO9cO/Y7Z78El6crhcP8I6Yo
sMf82LMFzGg6QjAh0fPXBecRmBbvrmLHQLlUWvpmqV94TVxglMAbfBli9rVOHWYZDGWTrjsXZNsg
WI9ygZcnwP9zu6ZFd5fXot5sqm9KArQFY0tds5tRzbOQF8bBR627dMh51D+x7amo1QHXKeG9pIN/
LgP73sfS35Zz886C4m3y6HS2GLWAx0GZWemd0145TWvBSbJUVa451PHJ80BIUHxyBMEuA2BXWxpQ
/ehLkC4wttmPzcvUILHGczHeOcsn8niVNzh8TtqB5sIMhozDQrgHxOVhsoarueCGo1sq+KDn7qCV
XfF7LcTx5t+kUwmQh4+B/jtGXTgszT5Jj4yVz3JIzwU7aIDAZ/BIKG4Rirdf66FFB3RSuaE6VDxC
FCDRXYfHG4DTDxO+ZtY+FZQchn3sDZURdK5KkhKKgGaa3tJiPpjlj2298yUBc1nFURVNVET3suGg
3iLvRb0LzAP5X4RXSKpJE7htlhhh2s+jI6OvJWWrlt5hgh5Y6OVWB1vddPMD382j9qcRYVD8WGrv
Xg80TRy8ZQy8kno8s6xlA4Pwn5YFX/p3YedfS0MFA53DgSQEOT9xJnIeVQFlFj4ii+7Brt/UJ0vE
iU05IMz2T4lTu04Lp1kfYPRJu8BXvOv6ktXjNcVeOFqmz8KlHmrbGQKaE72bpfc9kqUXWBfl+jEh
9Ljd/M2IMjWH09hkzboM0J2hPwL0DdhaNaisKmFcUPfR2R6GkFU3+xSgDFVtGyYoTy1hGwZMLgU0
ycCwjmZHlpLIazAvtHNBQet6SDf/BtNzw48nrRuqexlAH9j+PYdOYjNA1wkM3vCG95kNWqoDlt7W
h6UFZ2T5NIHy0n9bpvbej/4ta7ONxS/3I7nzpRcSN8FBRcWGwcvFTS1oZD+WCR+5RxNIf9ZIx2mq
h3MLwa4By8hA0GbAp7KYGIekOBvP+HCtVFiBG7AeaM3qkK0jkXOkuI/xlNNafjbAhqb9jy9BbjIn
oxIaSc2YWRwcL9+pB0Gal5nJNZ+ujeuLNeUqkCrjkQpZZ6Tqxna8hei38eIu9LtPtb3ZRaIz1iou
mSw+Ttg4R0DAuQ4JNgW591s302dHAZ1XGWgoKU4VWzOg8mEgyaIslu7JpocUD88t8PlJ/AXyATp+
wliD0Vz3qcoQvs8isSakEVlJTKi6Uom7YNOHKurpvnnMFMIxiZ5JKmwyVFWwgLyh7nDFRz4e3coF
VBuBmMzxYsT1EqTJsx0BmKB0UQeVpIHb8UM57YKiek2pcmYiVtOBndB0nRfj3mwYMSqC27P323fu
rmu7P+xImISq3EtwC9eT4DKmYPA7/cyRUog+nJk88lXDjDdJhetF8oy76Fq1IuZo2ld1JsmWq616
vQvGBqr6L5PpQmHjsQ+r5TD1KAbPogwtBbDjpan0IKhfqYTQzDf3s0xDgwFM6v2fBzYwTIEcgaes
Ru9HY6CqqoHJMV84TveSFJGDUe1SUnNjye6u9nc2/gSF/ZZaTx4jZiKUmi8tvAeVaatNHesDPC6i
OCZv0KVIOUxoY0VR0q/GRKN90rXQYVxKPOgs7egO5ONPON4/aEUAS6MDqVODxs4PVf0rG23tmXFI
F5fZPuuPKp671ez+5OW4sWIRQqnBC2jA9PBHwNwHIcCZUB8h3GmUP+qIcZJ5a1nv5IokbRqSyVOF
diw3rapfbRo+uAuVVCXlO2PSbe3Fm979VsEfvuSInrDbqFYhel3cNKcHb8sVxp4EB04VY/buqScy
azZ6YeW4ZfOUGiUhCxFvq5XO2aY2ROy/G0G+LrUMfqtzd8nlIogQDmU++4y7CUHibXmr7BJTB1MI
wh7K7kOvi4dFnmExPAf0Z1QYYjsZvXNVhy4dmUCLd3Fv0v2X4YiAnRu/RZqNiXEaxjR1BJ3UnCG/
2oCsABI1tYRVXwebFk1fduqMxmP20sMlmjEDxD+BXJE0l0CvCTdUq7gtvXhrN39TTfuYkMIpCvPP
ZFgvlqyOgymfW6t8aSnieRRcWYJ9K4cGMBEdYkDvTAJH1EC0+FkqzYyIzmyaK4Ib7CQTZ0zmw+X0
NMSuXJkzbhT0+kpLfqTyE1jtduT6ozFdx/Ruqa0+yS8wpc1qJthadK/8Et2amOiWdjqKk0wWreWQ
QRRRyXbkmCuETe9zNr/pwvkbgbskgD3zKb3ya6jH5zhOkR+ouzeV8EonfVAJyZKPd7X658IIAX4+
A0bot1ogtiwKlcJODfJAI64DCOWr5EqvzbsKw2P8wCmP2OW6aOE4cHzSNXA0+zrPdJg4D3tO9QoH
gICHqtIq0zEfvbq+0ZIcMR9lNkaXuZtHRovNQJBu/k4pPonysU6rQ4Sfp8/R443vcqw/QQmh1I/9
jgfNqp+Qwq6Bg/uBdfSDiv4S+J+YGZ2s1rVvwxiBDjKbgnhSuid9Sa/kBWUoBx14nji05XjUa6WS
5XwHNlTaZDp4dBNIR4B7UV7XCDxsJHjuge3ZVvU5icEetTHbOpU3PZjfyBRwLcPr2Fq8cetXJXVA
SYzDZHalEioVnYckExsPze5jzfHFjL4pMGpl4LY1DDZZlzJ+g7xBfgMwn0bjwsSHh+Gk1NFGaVxN
Xb5resovXsCfzzSj527+7HLUWGaHQWs2tGtVnto5uKehZzGkAZQrSmhEyqMd8xBUpvFhCLopjFJ6
N9Gso8NdKpo9HFc/b8nh3GWr1wXVZheDghvK33nBhJycxRRQMmaxM+RobJKmvEdk/0Ymvme3eVGF
VIO30BQA37eiEVIpHXpSxTlknIGyFMIMDjC4NrNPZiNfas8EAw5mu0AqJG6CK9aM9QY8WXLRUilW
KstX84ducvYqfZwHG6jrdPMccBTC5vCz+0+jEt+YI/7UZv0Yd9EmrXmIeY6YxhSDbbeOeTTRBnWQ
dixGKkMburmqCXs6/EyV0G6warBYy5Ie5zZTIs0FohYE06ELMLlz2Eai1T5abX7uuo5WQFCRhzr9
FTNphGw1GYV257O/AamgqQ7Zyf9H5oFCzfwWUaJ8WwOHnq2qXi0piLCk6B69QOwGr3kac2xCOiHH
k6Wlm7YXSDZUz9LWM5B6SfAYtUqTQ0L8rYzeXi8lkgna0L70jGtp0pnb1EouepydWGIXq0N3Sybn
JZ1+O335DNLlpJYreJzdOEeAvhIOkDn1oSCJ4MEQ0W8SQSEEX+qtCtvauGICooOlPbMw9DVwCtfB
Ug8ZDitjhsI2wLmdk9ZyhQIrQyDXBESxVB/d5DLBW/wtegzgkqT+2bpk+LMmvyy9AEhhAykqZsff
uD4j7LZKHjw/+moKfNJ17cnhIDHJaeoAc4TGCy5LyXHr4T4fLPgVe+AS4QqGMwfDFHG5wbchvTKL
rnTrhInOxmcr6vp8HlPYQzG9YMOWwdbQmKfHft3sawegRULmwyT+XYUfT3bPNU2SWJt4ryailwA1
V4UDrKs2eKTuQ4xUNVB3NNlmdpo7DzgKArWK3UfVXfC77mD2+dnItLPLaaj2VF57gJaoYWM/e3H0
5cEpUWaxYpGe8trtT8C0vUeErFFLo7KVmRnfAteBwg6CPJ4XaNFtD54gU9jNQiViYApp2DEoBSQ7
oS7gjItBLxJQWhdP62aimzQxIRsltpzSj56oDM6QWzZSjpiuG0+xQi8O/o6+zLvu4UHXpPd4Sd8s
u/itibSroumbP1KrArTZvUcR2ca28bhl9VSqlFBHAmUdwY6eYXIDASo2gc3Ui8QCzNHdVidqkb0H
M3sGj2q00Ia7NvU5gOmewS8xWBtcZEz6PwzjjkYmv3NtfhWoBeyXWEcqK0cyoK5Bo4AJK+L26CnD
DJdh10D912ejQq4UG30mSVdq/zovhPNZ2s2pYBlrmALWzfAWCPe1cCm43ZQxe1IUW6ZZt74Cw+nn
CMwP3mtmoT+uHmiZt+xq7VhFEaYKhXHWx/EN/y73qi8VmHkDur/WvAtt+nQy5y3y26doxvsmqL8C
0hqbJKqbKjaejv7c3BnXtp9+E9v04fpM1b+om+XTOwfOQs5G6HWdCN+KTjQ7h27l2guWHy3vi1A1
f3xAxwaGk5bfQAjodr2LE0xp9fskaM6uL7Ffb0OLEqWu5gcIKCFCQg9LoJ9HOgvCIElUs5/COWAC
9SFoFQRZfIRdcAalsukYPuoFmIzGMjlyBtrKpX5yTYSd/PFSB+bRG/CWG5oPx8MqyDfno4oWle9g
Jgbku6VJ7/lg/cf2RUMeYTVyiUAO330mvXWJyQWaBuWKqQp2czMJzTyiEQu3T3XVAa+UgB1lnG57
37+7GD5vK2QcwPUJ9NhqOEw2cTDF47o1Jipy1In6MlAzCVCQ6K7rQIWdgV5PijuQTDsUF5ccXVI1
WgkmVH91iGB+x3EUp9lbkeM9IEmTdKrIlWw5NbseKktnbc1RWxtg8hgSPbs+PC+oqfQ8bgKprSKO
9nFcPVa55V0jOs3frshOs23cptnvoHhX0wGEarI2QRlhfP2ekQrnbXZfpiXbwys0T3hW98fCg7DU
C+9B5QqLDg2pmMDTL9YCbnxq7n3GVMKvANA1Vn1aLP2kDfFxBJ5/GjNx4dzcDQyTYiGZQ0QnmM7M
G4tt0ZdbW1ZEomm3FMYA54AOJbVoYUdnMJ8k2cXa1NmQQJ1pMaOhG8/m2RAdowHT+JhhC6PtDwCB
xDM+W87yXMFXXLkJmo5tkKTh0Duq2O6i+aGdbHApJsyCaoaQ2iZqBCVy/zaqRpgU4mqWpK8imfq3
3uq7MBn9X6cuPqrSolXgo52A/GHy4hs9yBlDBwozsjE3DhwbwM2Qi3+XJsYsfJxEuFhufXEnu38B
/kwbn4N3GUTHFYJ4B8wkwxBTl381MCxh4sXlNV2i9KEz/I4s0xbGsPWKRV6jFEoDvDXCsw9ZqjIl
imeNtmyMdl72U+QjCD9gzBCY2V14abZeBhusfBIjzRZZ8Xack3HfFL53KnmjR4+GGEimvLkFNXwp
uwE2bpfpn9TKzB+ibb1zM/j5ouvRfW8t7dGKK3OnDZW/ibEyB69aFMe4uqat3a1S4OKbZGJObUDm
ccyRJl8MM7uC6LSuRQw2P0Dk0AbUUCTMVevcwmOtdVZTaz6PwVwTu5YXzBxfZph4AB+MzzJnF3p+
e5j77MB4w125dfU+1sMb6e7eQ/iD4Xu/Axz1XjkZ2gtggHAYt92TFrB6Soi2R0AsT5kdkNlmmybA
xqcjlY665pRM7s2j+y2SZguw7z6kQDcMKJ/IXO27ogVcQY/fpRum58/N6G3+lYUJ9G8VeFTvUpsy
7HjYyMXS38pKosTZaKpdNNyFY32yik8ORBpEt3zTvHdmN37PszjUAuOPLrE27ZjVFbNYEfrgl/Re
Q9qxAdree/k9sBjQG6o3kGfX2p1mRIPxRam9K+p86CJ6WTXsvdLe9aI4GaU2BWutg/MyIUs6cuig
n94fXW9MoDUGlN9Ql4223gSRd/b4ZQsBYvT0EbgqgtkkAWncA0eEFbMDBaw9OoEkELs2iDrguKEX
jHm1nUtAbkZGweRlBujZJI92cxMnTFtnVIDKPv7LwoPgMPnyWJq1dzFKONN6RFdQJHYG27kpB++n
TDyGBU1W6GhgNU0O5cZLncvsiwS0FaZfrp4lQLe6hb2aK4iHNTvaKe+nlIcvgojVOOh7kaLGKifi
9Ojv7KwHCw//zaeyNnyEZ7psO3kpyPji2yZK+QkpYIZUWO5AFO8EVEPUw3vGLiQMgPm5hvrL1EBa
FrOzqQKmyiMiV9mUcLR0m4XR2A+tg5mpvFbOND5EONTKylw756L4zMCWW2hiJHV683Tr5iBGEM3d
KW21/sHS2nSfQIuupbYVDvbAAexKK6PKMsvyWi2GvlK+D3EeH6dAP83N8OFBbB7oOpPU0HYu6whR
/dbd2BZYbd2rb37ukSIM1O1emb7msOACDt3WDy5tlP2Vdvcc6TbwNnIJ3XFXc9HC/26zZC+H5HuK
jftMGEJ3zcEEzO0PJd1VG/k9zUN8HwqbNTnAD8s+HPXhEfWCh3kIXtMmeoprjGRmGU7IGi1T97YM
0iPLbwNazeUV/tF7JmCQNNOwTosFmC9Eoyj7M8zWmpvYFOimaG31qiMuAxAWKG1glYgKAvGZ0+hr
nuNHQwOwWcO9yebupx2ch9ERV98uEegpL45lv9FwIeCUxnTMzOLF8lG9HMVXjbZZkykt4PzZpVOn
04lMtDAaSqRf+KU8DXLwsIiMrfqznLC5qhb9xTWBSPk4ki1WcAFSiu+jNZNUmnnEPJDKdtAneNfo
MUp7pbeQy4a4WtlJ/VzGdog+zDYZmzCYjZ/eyqrQxZ37BMV2r0liU53Cv3X9vZZH8LXzgz1nFpKc
C8iVIqBNUjJZZrCJuSkzJd6rSGHH4MKZI1ON5tuqpnhEeSpjWCF8uZaUhKYzbhJWm0zleuqafWf2
GyDl4MwQx+x1MvtpFfVIYHBEGX32VWQY5ARDtPLh1MYuRe3o3DrK5XSOt4DYQxMfitQ2D7aXPxnt
sk30XwNtgqoA9bMISFmUIrxt5Jjx61l6GulQ7D39sZMuT5YPY8xnBplPZVW8lwVl1AIvCH3CIYZL
hA7WkrXbMsUILGBG0RUXzRTfhQNeubAmGC+FJDMRclvUABFnTd+KVsKVdnZ00e8mXtE1IDpG+7Rh
uqvfcrgAfFa+kLCmpl2U2QzQ7PFz0ozrLNKnLl4ONINOxdTv3XIhNYgmGNoRM1x10TKgPah2Y1af
Mj03oJ2l70vFKErE0cpk6OTHGcyEgmZFazw7eoamdktFqukXRr/3Jm3eGz8B/OEfY9a30yO5nDgh
1cNOvQG7Mh473QHCb19s3XyyONlymX8kidxL4T90qABrvtiPgbstiuyA9SMOmYgDmPToauNH4uMI
wnNh+JVbHN5pB+Ec+YQipSm1iEe/x0fJm/o1WNddMbFEpkHu5im52lHyZ7YiUkEGOxvdEh9Fl228
dEYMRT8lsbtJ43nPjARtl3p+pW1/Erost1IiatwhaLgm/NAMLNvtRNPx5mIHckgc7WwZELxH5xrJ
4lHW4xmjMzSVehKrdCpC2zRRRrFpa7S4pTcOs7xqMwA+15t5bxOCl7RGZ8RI8Rfpwef2IyRoWJwP
To+ejxEQF9zKetESjg7dHortqEM6H8biy17EzbCct9h3Nroev7Se97M4ehggp3ek9/EUN9aTVuX+
Lk4Pi6NUeQ7WfzSdV1PjSreGf5GqlMMtTjhhDCbM3KhgAGWplcOv/57FPudmU5vBtix1r17hDVSK
yAdqQMBLkqHwrfSZ2iDSK64COkWN8eqk1toELAwscmcneLgm88ZprHVmLd/tHC8rx77gKG+sqlqt
zNTeT1W/z+JgX/TImJnORxQ8OW2MlIueX5vOZhwGOrn8g47CV9VpR65iGbA2r120f1i+/H8BdHwy
0JdhjLRM/VozRkSGsfNU+r05gVWmmMtS+jdxhpvI7xXKJvMjCMf+eFPVo09qXtfNyinsjYZ2teWU
2Bp/RSnlNIoXv8ptc8HJZj52WgG3dSgQCeg3ZE0kqj6KLX4L3CRSP4uHEbkm+7Pempp2rKdub2fm
c4YS3+y/zh2G6+lbl9IaN8svtRjHCmwOwil1jt+OudM1EH/DXK75Xkk1Ml1wQcg2Rx819AjdV5qi
RgpPtR+aDd+ld1LcH9JWnFB3EU6/CLBti9kGEY+iKtaAgTGuzO67ZxUrVW7qguLeYR6dzRYqcHoM
QQ26rdzMxALMlNZI9TRv/NBTaqOw2+VZCu+9eDBGen5j2LHko3oVpXR0k2SGiS/cVbYeunSNvBtT
3KVxge1VMEHQC3di7OEtbEy+Su2zCRnEjSGq/bq1R3OoIpwm7T5xo52fqm5txXV9tjvYfcnynSzd
MULgU55yt1jPVec9xUVtH+N0PqeM1bwqTFcFy8hPqhenoa/XlfVjlvt0bKaUQVKW0rp2lI2p4vCc
VNanDQ6xbF0M3Qu8EdU4eVcbo2WGxoAYzNpG2G1Zo8C0HtAdNOt2x2R2PdrRV6uBBLVAvpAnDoo+
cY3JXbhAaPfWduqfIiPlmDRmLJ2HIlgnqAI4DPPtIaCJ1OlA9PODXxpPmoqZaDIirLv2qiZn3Yzx
S540r1Fqf9XaQBZqmNiTgJXWp/CxdfTLEAY5z9s+DYN0dPuPxQdoQCcCghzUBY8jmAJhKhwGH8NE
veufUzr3cejtuxC8VOto910ET1mraF7Yz7nnwZO3SAvsYJjuphGSomNX7CYUvRKL9oSrQfQLbMh6
1otfq4e6KNcc1wX3utq4BS8qABtSGJKTuRqUqRo+nOORAKVaAsW+szZNDHx3wENsATmpesqJnIFX
otknMyuvJi68daMDT8cjW7NRP/Hzzdwi8VeU2dZBQrTDzxruv2m80VaOb1HWVK9hUP/0WnerjBzw
pMtlpISM1nXOcdT6W1QLz007GEyXRo7krjyMqAeDYHmHq3P0o+UPYDf0gZPxi4JjXy3zNW+jcaX3
6ZudLt+Vx30OYv+x6StRpTfSW1YkOlhbo27/aLYfviILcnMmfHZV/mxp+aNvJgDDml2GIM0ppfYy
lbOpdAbAsb8D0nNx+4UaZGkRimeYFyAUwqDHW/pr47U9IN+W9tPksh1UuwAk9Hc9sCrG4FCYnKX7
SYCw1MinoEaU2zGk8RbPiSrYtGn9Eza9tXPIIfIQ4U+t0dZW7awyshIe9i7XPcgdow8nZbGPRZYe
dCe6dhTpi+3+87tibYUAOnXkdsdwHXlg5/xpYqbQ5FsQH9CgGa2nNfd5Tq0NhNUXg8oNRecZcxZz
bRvNcQiKa2YVWwcEumR9DpzN1M92QaafBVdjBdPq9/C0wCQN8ZuhIepjwY5dFpSqxvRSLvWbaQJp
m62O/CxEQh4zqzlneTB9Y54MLPat7NuDE4ePNgo9bVAhKp11P7Xf3/tT+1g54KJ9ehYrzteaVZnf
x775R8w+KP448EZynjrdA9iovWfavUTllaglxfUV0/PapJ6csrVAPRhLm1+AXoh8jnPirwvt0zde
F3S7iHSmW21iU7S80CfJIqIsY7DB2XBOX3iFvL8/UtFkmEx9FTPUvmJfFADQkMKIXYvqC+H/eT/O
/lrncNDd08RvgBbOxJd48TaJoSHGgnjaQ60/yN3rHI+b9KkcDMMxOLV+37XOrhIMQQGM7Vn+iS8R
OY/8t+j3sm18Q5SXf+QisqNdC1KlrRhTDOLDxzXxVqNxLSC3lQA+vkzXP4bVp1GgnYlAtfXGrzMT
jUcHNVPn5I7ReoK5NvIEMT/pHWi16pJwdzNf4fOJRxFzat6WC2DcRN2L5li9r9wXK/zCVIvq7hms
F7/ixmocVJmNcdu8dxnUcOBk8Q9S+jwKGWLSXxDHh2nj9O9ceBhlm057d8OHxK0O3YRxSbmtJhR4
sm1ngnDsaOQiH44VMj2MVPBvsu/4o/8+bc5BsnK3Fb+Ux9LZZ0Te6uX8+ynnYcRcdFSvMsjl+oHK
AFveVWQd0gjgkjgemPDKLZNHx5XytnIm8AMhq7ucfy7b4cXJaDZW/0H2+GJTjnS9V39jHvcoB3Yw
zJ+dH2L5O2G1+8KL5YX8EPtDWT+yJLNkVYSXKlgYcH1pdIQ64B8D6uQTuH6eAs2jY10GULn1gyxH
Mo6axFr2tetETCu3cQK5FkTPLA+Cd7fhbbE4+KpjS/JlHnhjkXVO6eRJjpTU1HckQGlEaxFJa14S
87+195+npLxP+S53QF6kDaBhpu+BQ9tZyC+REI/xOEp5HxadCuqDbAw+a6E64/MlCskPJ7mCQlZo
9RVUHqx4w76ODDRZI3Xks4Yhsmdbm79OK2IAOY3cG22mZQDahF/3zFXiRYCbX0M+A9bqV0b4KPeQ
S45SNlfoyw3hN6I2K9+RB83/AZCQtSDW7Jr96Pl/ix5x5w55GSsU0a6AbDDblv1euAs55xwJGbeM
Zw0zmVOq+H2/kdOgmZsVGe+DRfDhJQVbI8P8IyS34slxn+z+PU9fB80C0E/j1MBcJHBosSVrL6Bn
LuMnQrwshYzLT5uUNohzUM5448VF7xz5AeP4WsU6fFPMQrj0XsIJHEzZEFxLi9FhF35UhfnUau//
PeAYGzoVk3Lz8oivJPgpWR68vLffdXM+NvPAqOh1MjJs0onnSnXQnXgYLKhmhiHWYGCiGmBKQD2i
+OaVPlLezYj8IttwlkDBTMpCQ804jz1wfr6+xWntBh918jiE18xnejOb/3SbdMfQq8eO6BCNTxNg
JJVbbynUVb0CwO5q835WPZ4iPN4BVFaJ+iWagQXCnSvLOCUBKpLmwEB3GP90oQFSiWBhfslTrocv
GBifPsKEhRmT5I7exTB7/y7rgH7nbgX2BeY+0+1aBz1EZzQemz92EgbroKUa7ZtppNBzgzs0FuFS
MpVF2+afE/a3NFAPWgHptiAx8Zr0x2hbhvKG/zfIF8S9FP3CoNE+JjtHpp+Tu5kqwALxd11Vz/TO
6KwW86VWzGrL+mVsGbRPsVnt6ip/U5P1tyO1bOP+4rnpccBji7EEgj6q2TuzuSpUgYNitJ/9Zi/3
bjZmqD6B8V7XdLddcziaJDOuBjy0KJvHzEU4I0GeSMbsmd+eUWtY++O4qwrvRTZ0b4Vn086QA1Yo
zkbT/ZTq+2S0//Wh87ejkypIgHU61CfRHO+IRkmsj6tWja9RET3pU/q3bvK9D5eOlDXBMS3PJVo7
K7206JtM4NkzazzGgfGQ6OaBNP45MN1btmgXWUgGLY7eb3Ay0cIDfe691EZlOFwkfVbhsKaBvJZY
GaX6oat91JHaI2OO515Ln2yF3AR/h4zSExpq5yis79tR7b04vUXCrCpMNAxNJ76KVsyijy+u0m/t
yMQsL8cz4hAHSbf9kDhaFq/KTS5U8R1D7va+CKK3EuYAwBu3XSV9/ERL1ASZRunnW81nZ8dfdkwX
jl4B7WG2ZocFSOWfs2B+qSO0/YvhFtLxMnKU7hi2foyTQabMxXTVcNJaezMyyCmjGjch6+LY2pth
Lp9pkgPWgGrgcISinhaIut0Fzg86Qg1PzXyaVfYYE347PznnzNgQT4LsX+sfhrP8BE79MLo+iMax
vc4crFlr35vsvnnO3pGhWzkIvAVNdHI8tfG95rB4y8pHbK8qKXZn61y29qvE7XACSqXo7zQDVIss
obnMXOrQp+NzrOx90wxX2FOAtRP70zLGgxvNJ0A230afv+qhARkAA+i+xvHOPkU1hdYU0x6NF/1i
0lXSy/LUu+rgYu8Bc9y+VxExRQ8RjySBTLo9EK/3MtavYamjQdYgnjEdKGDIHq1drrK3cFH/etVf
wlaDlD0Sn80ahBF6wwOoZO5SZ6MZ6dBU9EeBRDyNGFTgIXCsc5w1U7WRe6LXmLYv+dkZrbfRxFCu
1u6rKTwEAzkeWcIQLW+LFuysILzmdn3R0u7YzjiUIZhVdCSbeYOqirHzw+E4cfI3s4bbHzdxsQJ4
JkFEnRSHDDDi3cJH2ap/D5IaTnGyYMwe0YvsN/IccMqirbEi4q4nb8Imu0USlp96bQFxEF+55d51
W5RhsoieFztKbpHhaB9MjHrMDYEMO13yVy3jflL9W6cHiKR65QfjtdOsz3tJZlVhHFzwWQlbEzuO
HQJ5G5u8G5cOqmBv2Yyls+8CGuot6IloUG8I/N8MO94mTvUZzNpWso4mzreVS5dy4LbYxttMtIgC
5h4SovWkgsiWnYUKOfbz0UXyE71Abc3g+uBn7a2wp2ffcZ4a23xVU3CAKYaSGmaYqsZiTqvOrW1j
rMWtSdyBrkCf3U8aTEzdsw9T5K1UZeFktVggclnWQd3tCc6INmnli4O6ypTGe1fPHr0xeQF8dU/w
/2E6C58INTtvoVlQJtt4KI90GnZB3Gp3VjzzrzQIXGfa6Vl8AYCMcIFkE5CC1pppoZNVuPvI4jER
9xB9QUEFhOpPlKE9kDV41dOet8Z+KwvKM5KDGH8Xrf+QuzYaEsyAuIMhnwdTiJ3nIF0SwnANQiJH
CljVVqexby5Bb/8A2t7ZQ362/eloRd02CHj8Kt4oWsny9KqGTt0URFe3YvzhOCK1g7cON7qLA+rc
aNplIsyea/qnzXQTET/t6E4WXvfKfNCDZFfbCeE8BgNuArtsmvFAXfguCZEkuxmH+Mrp2z/tslwQ
u4QXoJqrr4Jt3pSXFqV3y+t3fq/fN9OEq3WeTLJoHlLPhhvJZnTKbuNmAHRCtAVHgg9CuvuaHnXq
FIe0bp8rf9lCIPPufCd/RXzhHm7Gp6+HsNgaA321Xocez5WkXkwDvizeS837nGI6/coyCCv1X6Sx
9qbhH4wx3aQmKH8SeTK9jWt5KFElSNoJBHGm6pin9KMCjMZ1XDwdJTGDjjIHZ9joMs3bdgFeIWSk
ScXkMM5QEJHTw6gmxumKc31Cpcgw9gH6ZtDUgdamaLTzWgDuYEz17rNLk78a26Kdwl04FFvD776A
7e0tRWOelBxmOcSC+MX2BzgwmLvF4fsYogLpQVrPAXx4Xv9dklfV9oAi4th9wg+ncsW7SA4CzzYZ
yqY7+cumyl9DjoJSsfSBUzyGPVbDFqi0uqF3QmEHccoOP2jggJTSbxka87JiJLgsnKvirhfbqILQ
zaQ1tgPI89g23QabyydlEj2aLDv0EdIjKQjxIroMY3wCcfQwj5RmmboLODV8H7ywjdZWRsvNSHDd
icK/ZTNhaZ7uuyy7lxit2f2x1PptRKshpmZQPQl70aWvvpNelVk8elr7UfuW6JUihGStK2P88KLu
xxgs1OidzyHGdA/+Z+x367Qgpw7aAuWaxbtPs3yHUxYG8sN3mYXHwScEidgToQCQFfZi4Ubz9M88
WLZJDxc0wZS0gu6Ylu1mIQK2tXbQ6IvHhfdnCOJ34Iq45pYYcM9PDQ8xsu3H2TNcst/kGaW2vQrV
O1POF57qZhrnzdSqw0LAh0e4rGcsuGhHXuMZNu80kAur4M1b/IShKBlBQpI7TkibJtqZDGDLACSA
HzxsfNaQZqBvUHr7FqVNRenkzuneI5pNC6stWYx/yoUSQB0AxbX5XDwkF91mV0fxHjPM7Zh2B09g
abVTPdkSKDSabGwKBDyfZUWyXLaNouOoe5dOU3s3m0+VsOUy1LcQWm54o4Bzvx/tfVh1eLzodFCw
ibkrg5HmdXEvh8TvE0rVn2UC6+Umyy5Ka+r9ga6dMkjYC55ySkaj8mTvJ+6H1iOol3ffGBPQQlsQ
3DJeVd9rd2FfgKmjN9guG5r9/0rNqBDNG7C8RtrRakPqTcd7KmOpdOESpzMiHEbcvqJyfNT9Aiyi
gUlLaTwb9XRcUh8PtAXTJaTq/Wl8dW363b6ByXjjRTTLW7BPTLlir/6Xa86jiSsGN+fNTxGXUmOG
VglqGLlvb2dT3/bSrSrciu3KlEPurGZRCmal9g6A5+CG5bMjhkEaXMhwzI7Yy94HRBFNp3Zw5wJv
RL2kQQFvYHLe4Kk86WP+Y5rDl2ZpFBHdp52KOEchSxTrAV5eD8bRtuy/2ZRtWrTLGgfp5FQsi9iR
ivoA66g6Qsfd+6YP9Fqp9Kh72i6pulXfklKPbfEku2QZ/aelzX+SYHoNx/ZG/QtkcL6WtXnQZ7QX
6dy5tMas0LnIRcquMuCvWjSW21JtaYXT9iJhpiIA2L82CBR+xPXp6T+9Dj4GDERJHjD4tteR7WxG
StWZjEQyZo4PFm8Dz2uEKsxWD/CmnfFsYCXafqnu8qJ8qEI8GxfjaW5q7GJcGuRw8bPyftYzunnh
paTvJTtgNvODq/Xo+7qcLvFT7dkbD3CxU4KH1iyQdQ306/TYttnboE/MqNrbb+TGZ1KCwpT3HPnF
JbCzP2M9g7hHzTCkfa8Lht7rGvihVKY55HIjeqCtQLGZ70w2pRUnTykj4h7RcY/spqLW8OvyWQFR
RMNy5xjTXnPVeTKGS8b6RNzB2xX1uJbSLMvLryJyV0QJGvbtUb5/NiKlQ7VjUvXXlnPuAottHN17
bYfryRLjP4mPa+GfpmX4U9jWn8FGGwTqdpgM58Grv1QKYzvX23e9QRPJCvry3ja1V5ssNmzrC8OW
LwCPL9SvuzZiJIfm+gOjmGUdB/GGRXRD5e8LYaabPJkYreLSS1/qnu4McYLgDHty3tmeem04EvS+
fmuxKYO3Da2XNIe+3HXWxi+EpM8k1dsgM441y6NKrPPQ6viZuG+VxdfRSKarHA47Yu3+eCjb9hhO
8dllBWdmeq/39m6Ox4cRtd4og4fXgDLl9iCexuAZgHVsal9o2Fek7N0FUvYuaOqdXY1bZ1yOsVXu
QShfi954byZOvJpk0+scVImK6ZgzAATKDdSItYrew6aLIP2F2snwyl1mZJsgmE8UkfuybA7ywai+
bAbuhqhPK5xGU/pVnaxbwz7ZwPvhBpLSRfpe1l+F3JuUylJVyjeSE3MK/YfESJy7KFdYvTm3rjW3
+eJvOZrPPTF+soyzNaGk50LWzrVYKL/OvwyPthTpHlkDKZLAIN69ixXlDcaZ4ccyez/LGO9LRslJ
5P4Mwg1RAW5NuK+Q9tykGloy61HFqEcNJoJVSXimJdrTkZLzfLbntZinDh3q5vmY/AxjUm0koipt
2gRm8wVd8ybddTmHYzYtmi53tfY8AyMspHXHOTm4LFRXSc3FKWAiJ6C6adeGohUXwfROGPEzXehg
8s97sTEZyMJNQP2txXmE50m34PBg0kD+dOhUxeV4rRLtLfWmi4STpY3RNPfu7S6EUd6eugXuH+tC
anrZNv4oLMpma3A6dA7IruLbQkyc/vnCReJgd+9k1ZciS/NNQMI1MH+a5dLInQlY8kBdqzpkeYbv
Rv8nQ0pVdcZ5trsrwHpcDGG30ofmBu60Qv+b68sFQiSlUgN5Fb78TAe2jH/rLlXDwDE1yuFsw3x0
1bQByXq6ZQYE7d5A5NFDUPf2W+V4MPm4El2lYMTwhMZ/pliyOzN67YHOSFgVsBXNZ5hpj4lQQiTm
DDTYtFM9oFAupAhzLx+naP2Z3atc5eJRRLFc5BTI4uShmNKdO47o816xC/OzDtucem2j31Vly2ri
7Kp51v2ov0gbWLb1VIHSZDZH0nNA24uYQp8GkSkMGJGipu+aT0wU4pWe6Gd6kNOo7qyMfUTMtmiw
VP134X+5MGPQvwZnnN6pyVhF4bemrtl0A8e3RtMRWPDCYLeHkgeB2AkfuCtyIsgNc2jMDpaJdc4/
+SY2QgtEgxXwsbO0A0wSY7qS4h7xGwbzGFEtekWgBccM8Cc3bW5MvgoGWSyMKNa2RTPdLHIi+bum
/tN39dGlIJ4VLgHRfGDWeScniBmF+GHTcgGVzyPgL1sTqxsOclKhVQuLpMOlNs9RS8n20lYdCyDe
drnGXHPVLs1vYuZEAW5myPBgppXbf2TX6P68rujZN2F57BEFl1WC7XgYtccybfZ2gDAKqQl9T9lb
Ws5rGUMtz0idvmbLxzBYlyK1Vl7f7REVAgmMrGEAJ3pIjt0YrVDKowP+LStFFX+UateygJp03lR0
xgRBABrsTm4du09ksDPD4Luik8e1iehy1873clcNliSK024EEw4bGWYdLCq5Z7KtiVh36Jt8y9Er
SY5MVwIEZewZCakKxQlmViS4XYuZSfgln6ZK9Y/vJDkb3VYzGu5rbrJ8eKQ+JWwgu7Ux2d9BOe6V
bRKcQxQOEPdX3pkXFnOzMXDcrcitpvQcml9lY+BBF6+ZhoyRcT/0Grq3Izni1D1IppoHxb6jUDVD
4OO0QYLu1rFyk7z7TWTD7iZboeew7PMJoAT+02W47xcyQJYj34B1TyyI0QRpdiY9dGDjlsEsv2/g
/DXY+VG9Ol15i7rnvqmgdI14Yz3LU6u4HQAotzLBoQmKpCw0AKCCsiyIRz07vEiHba61/L+vyVBp
JY9JmoayRjhTF4ohD5fnpKP9iWgum1uiocUEj3pQVoA1fMR2d/Yb49ICuHYwjQmLDQsmttEsBopQ
S3ruMXZsAfwVxVMMNrz704QT+Yi1yXREVjttDZD4QUKO33krnoysp8yw9rJ7JIQwDFM8SQW5B5Pd
lQSm3huAYnzIM2wogEdgtBCZz0QUKBa3tviW5z2SkHklJ1X4wTCT//o+837UJfx31lFEr1H2qCi/
83UirKVq7s1cfYgNTu0yvEjPQQMQc0FeIoHeRI4ji1cnhMhBo9M1YCoUkp/yFGSDMnqZk47pOBNy
NijTCo8KxE5aqNBfkNnuUmcCWkldSfjJI+3OCG6pFgGzdYEfMDtl+iL3IEsOvo38qVhJUMVKoSSb
ngOpxlIqtz5QfTvKB1IjrC2WBT43suQr6mQJWstoSSSUQ0R2hRuhaKfr3oG4TTfqhscXPCP6O3xt
hwaDbLNOXUbOHqUv9+Mc7IkQ8B84gVt2G18yjqKdRAkLJIaejw91ZZ+YQv2G74rJG4WfrMY8nUl7
2jMrN6lYAXoCIgHIXUiHmVCVLf6jlAqsP3ncadtB94KCzeErx77cAsN4J3REJTB/vkSB6ukYg5ZE
Idb6SLj5dYEng8QvthK7rqLCkUMq7md2P81GD2HEgUGxRH5a9lsxm2trH/7vlv06QbeT2CFjRZ5c
d5NoI3ssHiCLs075rcSDRcpeHAC7Z4k2Ju8Vw33gPWpyWZYP0L1DwNFVTJ+D6LrjQe7AgiA2DKxZ
WSg5B3AOOiYqoaVpFQPJDPPGdzhPl4zk2h6udsFf8ww7y977zPgEofJ/q0biH/vApZcuz89wkIgM
HySYhCCkmzi+OAM8TTBNPq0GaSm4fnMHWfikE46BOBzc1vqTMdNxlo+ml21h5O0rMauYvRPXH1pA
bBcYbeUlLPwHf6y+fk8UQ8Gue9dcdxU4qG860OqgyPuxef4NCc4J9Oi9/V9wtbpYxBymdYbDHWLF
K7o8tJbYbv70kGUXSeY4e43oNQAMhoLVUbZ6PI9vXZgeje6V4M+FIaWycdHszuN+h/vl7wfL7pZj
nH+WOyT7caiye1bVYqmdB4YXqYTfOEDeiQitgTo8IuIaQEb+RhYjPzIIc5IaBHoM3h7EFe1oL00f
GQsTyHjrOICkiBnD3OaXBiN7l3uJ+eBBtllKU01dZYsKBMCMTwQbXsIGgo+CJDCujEQkuHyYKlt0
g74HnAlcgNWSb85XXithRUIyu4Slmifl1S6BTbCSSwInOgAbrUBYMVL3QUALic93eIbh4O6lWpML
cJZqxXagqwHVnEdHx2kYqh2/kpvCNzSN95DvqoiJYu8sAc2zfwIAMaTo7eI+yhkwETyIy7LCnODd
hoPHe/2u6u5VbIDntjtKVI+m5qHn8K44rh1CChGP+jHYSBBu2ARa8K0NT3re3mzcXiB3PvgsEfmE
UNdWnI4Sh+Q8lU+Sr6ix53X6bnni7Wpt3obB2+wg9tMYwLNuKVglh9KUZS6OOYmPeRgR2JnHXwu2
BHOpGTJBNEcP84y8ooNc6IQir0iNsRsJmstAfoWntxdsZ32QEqLQmMrOWvSQyhZm4xMgZqc5iG2R
fDoif6w534z/oVzHpCpD8J73SvV/vE9mc6MkwkgSIq+wO+PU2vEFUCYGLkGJPg0Ws/SmKL2Ft7oB
z7qZWNI+1J9mGsFSEqhYdAa8DtW1a2u2X1qSgI7Tlgcm69ABJtC3xYOEUa1EF7P6ksPecyiD4mVX
UcvLuk8i71KEKASz/sGHkXf2E2jEsiUvjhi/63sry05eisQn+0FCadI7B04N2bV2HgHUIJPxg04A
H3cSIwMHG2vM0HhTCXVgr+R0g4/4m8yMjX2RA0Yvqm1HOI/JhyWipEZM+iKks7MsFYmDinRCzlYJ
F8Qk+UCJOTyf3+TVzhhWA5SVLJaoyNDyXqZRMV3DvKdXU6bbGukOy23WspEU9igTPU5ZDRKN0wE0
e7PubFjXmbOXlaYxjPMT87j00HWj4jcxQnF5FbF7Aw6MTL/VEE188g4wPeSbkr1KbC2AMlX8izwW
9rwEMPlYFDpgsaNuwJVLyGVFSGNlAmHPDdKb5ZY71TbQ7W1doxXMopPeKqF/UOybQD94qcJcLQBB
VJOlIJlV2ivVMzmrmkuRaCCjK3QHSG7S6W8bAk0KkfRkm2Th8kaFx9m3BOD1i285seX8WVSxVWTj
hoeLCqem5BaEjN+1GH5P9BcEM1XST8Xy1cnePe9JrhaIy6ny/MeU7IxJ30HSFJ/mXIwphmd569q7
ymK1STDrBZPHQoNy0V1rDXUfVkdsFC+8nwBDJfXWsHiRxCYixMmCAoG2ldvExm6pTiQqSMpocbjL
GmRNS1rqMQDp5uoqS6AmhHlWsZM8R049JpRrLK4kNFAsXv97ZsPzomB2kKZxfNc+mGTIzF73IrGY
HSxfUo9efy9mnJjRwkclukTxZ9db+99PMfuzpC595OxJcfIq+1OQD7oDY3dW6v/HJsk5ndjeGZ13
L8FoomLvWHA97mDyuEMN7/kpXMP6xWPDErF9dPOcF1TdqdiG7qhr3EG5VTVinrHze9sqb95OugLi
HJIBcjjKORCUy1o+oSEb5UMbob8W37+BkMYzZ4EkdEttv4RRhfwk3n3oxeCRMIUvkqMEQXLIluA+
MonZjUMWEr02lraXgG52KQ7b85FSFDjDE2SWvWTOsrCjiW4K5y0quuwi3dyE6XjN2k6kNq8MXwT1
+Ohl76bVbiSuFrp/lOwyr99CT/vxfR0ZYW24b/moWTRa/ego6Ze0gqamY7egywWoGSIkY0FR03pO
GuJIo+MBlCfI4viVdls0h6li0V/6IHpFL+sCwaRYLYBQVkgdQgaJoI82TqSASnSnsO3+oWFGDJk5
3/twdO56LIhgWWS8OSx/vTzVSb4g6Dcj8R1m2ltg8JxGNSP3GnTuQ98sgPNLRV7tgYjOXbS7oxKd
uMUyCgpr/5P2k06l6hPDZihjZVRkJJLqbTSaaxFHp9yxaOqHCO+KpVCBXwMCZXGBpWj6ofDvQ5Ny
aR6SpmhPsQPZKvXVMfEnD+daJL7mnQPLj/FimfCZusbTwwMxCMx7VS3OPpcNU05obbZeQPngtct1
FoTZ0jrNSk9N1PdHorSJSj/1lVgBi1+N+lsUWg40v9ra/g+n+T0j8cI6FsSf0YR0PkSHLvwHDa1b
kWboIPfqP5VWHicCTgWGS0MpYaXS5UlpaHSPFZD4+qfBthroFym8ohOI9EKHVq1LATS71adlQ/nx
tBmYqB277s5p8x1wbWycao33SrP5KW94tiDeH4MQSHHvgAzM62sdAcuRjLX3MP5EEfAVa3BAl6b7
2hjg6OuRc6JyzR9nhNyiGlz66iJwd64xjdtg0T5Shf6zNrYdUrWos9qQTYA7nxafLRfPn2NHW2lK
Jow43BTUXFLtXB8YBJOpCPUHlEZ8BuF1DpBt0ZfpXtMR8Bk1Qnrb3QrVvPRB+bLg07FGzvE0hjxk
p9EpxLvgKRLSU0ZHHcU55x2i0M3I3I+iqv6UY1isnab00HOlV1rNu6qL3xA7wt02mwy6Zam18yG2
QRR7Sfpin1np39nyPxKRlM0DuiNukg6HBAE6aklExHE6vEU9ml2RoT32JvqqWVJ025lDDK4r3UMT
LoCNJM3aUOpPvWSvaOr8ZWTxgHcgHRVdfWh+8apPkQmTaLpmdf5YZQwvivYjmBE6NHSamk6QvIw5
6h+xnlBFm2Z8jbWCMXTJk8wGu7vrwNJHwGDR15zOWaFf84FTIzEUR+OIsDs6NfYU5KyzCb2xBm2u
Vn8aFtIEVeXPoQpOWGwhWKMXT3qHR17cKHUwTePa2GlEjgiWZ+ir5tA5uCYWdXvJB+O5SqAPZ2ZG
QYR899Jbq8W3M1I9/xwa5mOhFfFxsUDDpR3SsujeLh0i6S6N+ibucEsEzf8216XxGk50aMeM3h6N
o8/Sd49m1OIWNqFvoCn7B2EPqi1z6GHodMwyQ8c4JCXzsKx2QKL4SHil/hobN+aWi2URTFE+iHl+
XqyHd+UCCmpAtZ6m+FOj0cn2tOk2Wf5Ilrdcq355mwuN1jHMwjunpAZoO8w260hth2D+KgLvmMwl
ZJcA7HgMBMP3l1PQOwbULJ224IA2XBB/Rll3NUf3WvcLOFNxT6usekDxBjj/YmA5PcUpmMAyj2gc
FPqhVC6zsr4Pisto4/nmVdCDCptzGkcg2mgj4s6qDjA+ghP9PMWVTiT3vUM/FxcN6A46tDNlCXCt
RyzPm9WEEgRIEcNZQ2fBmVslzi5eoBqURZhvc6BgQMVZt1mgw4BzvC/1P5bOaztuHduiX8QxCJAE
yFdVLqlUKmXrhePIlplz5tffCfd9abePFVgkiLD3WnO15DZYkoyUYFnQlaLZ3A5NmOztWs+GnqHu
nQEwEbcVrBvYNHZyP1lDz7aFINhH3qOw7E+SFjMgWhZK++mPLKM3nPDn2Ikh/9J4b2KbM7pNGnzn
BCfANQFU9PLcVB0xJ9q5dNFcUkrnUA/GATDPIL9aBWEkxUZ+h7OGtJscaYMVU5Zd85VaOilyNki+
bdt04PIDkSHvX9PzUnuuKSOsWHPEQC8cihM+kODOEctwLFLrSc/Q5JAn5qJiMM82uaA26yiriVXd
wW/B9h5790aoWrjkSs5VyGKPD19pduqFPVGbdFbNUjoWjoOnOeg/W01AkkxGstV7ymtBCkwlHtzl
VtBl3zOZ9N8WBudtN2QcDavKEvtIj9N7uwYDOy4btl0yvcrGSQ7aZcLjSAEAfAI+cFg6VZZMGAM7
SkK47IcFBwedXow6oz8bV18VnyxrzmgmaWfZLImTXYuuItjCDVUI5gWXN5p8h6WVULv5dSVPCFjs
CK1NAPRx12bA7oEgAZuAzw23UgQMXUsuc+IkZ69M56PyvAD5a4JQBr4fqQObwI9oTbtLV1Cxa9L0
IQAGDu0AV8m2dsVX1kpwz+hPDy2UX4p6w0rRz7LP7pDMtOdk/NrbVX9KbNs5iLha4emk3jYvSXZN
KI2e1tps1VMreJCDnMKN15W8C0HBToqKVvugp7SuUUJM8X0cZsSuN0V1pBFJcy2XJdRYVYWvsRYp
61ousUyQ9HBuM6dBDtLY34Wu1XPtddHn6Kr1O3BstV1zQFml9DgVZmNylMuItqgulf2dqCz6rwZ2
c1SYKskusEr5DcIbeFG6gKBWOcajmRgc+E6OTQYSqmGnkz3ARpd0p3BFbbVv8G2zV4qC7KnwFoAb
02hsf15eT6QRLg4S0LKoopA8VZ8Oe1TIv5UEZ1akRfPkehNPbQ7J4WkY0hc8VM3z2LvYSNwgnW8j
elAUSol6nwer+1yoFl8rmVDxHyznv35kaW0cLO/+jGZERMDMJ4VKi53QuA9kV9z8ZVh/V30EXCvs
QsWu1ItOhAKysxyWgSXApSXIDUOmB1UkPjoCYpGayz/NLGhxLA4cpRxFsLs4kN3bMX0WHbQAC7bO
JolRpI/T+kiWTfeXLK0MjLdnRcOmnyzca73Cye3F/iR3cyI1mabZwo7PEwx2krSA6U6VfSwLMezo
FaN1USPnfoWyGjJ6s6DubgbmrayxCGALQyzs/Thk12WWP5IozA1xg8nzWCuMJ3Pp/BBLOtN3GyhJ
z0W+lb7UOzklXy50HEMgAxKTGcoKegl21TbhC37ea+pJ48D+oEbZSAM3HEmfJlknjw+DJsySm1bf
6SyV29mtLBilwfI4db+mVn2I/i8PBRfi8zAhnekmQ6j08N6xLN833c+Sg12c4mc9tNFVcu4iKZcD
JVHk1GDnmVh0oynCbUgSIqlf2AQuaerdwHRt57bo76RFI5s9Xi2yD6EGcKpzQHXtk9+L8fyjE1TQ
AvepZGHfCdc+9fRMoG+nALUYgn8K76XBuX9cYrXlpD6PTPJcJ8PlzmfJT+VysnJr7yIdE0BZ+KlU
CeDCvkVtCQVwObv0pluvPtk9wW2jfqiXHwcZRUe1IgDBOPKyU6L81O36Hg3LzndJkACPW5TvI/tG
uhejAbEQftNw9zyPMOCOdBTQAxFUBcq7d2OCs60iumfNjLb8jjyJfwQwIK4Vh8P0XQL39kPkQS6g
Y72xXMqwFU0jjb3wV4JfE/zqnBB5w6F7gPSbOQ54TGrHqtktUCTZw0f7IjXQ+Eq/pdlVRMs7D0lD
MUJE6e9tOe6ka59nTU4yQ408sIO5MuEkLzFhDG70ZvAyXINvkVjmZvpWQRr0LMJWKiAGTv9XlrSn
av2fsQ5xKH0vxbIjXv1hVQmH7XDDj0CBQP9h3I2R+lSqfSb8CFKp84A0bmMomCLvEa8nULKmP1zd
TLmQP1pJgpPHzEW+CiyuuzWOd51Kd+YOmr//k1/jcoCr2vJXh2KRHX+bnxnCqChxaHnApVu62Nb4
0Q3rfggpcAJqGZCScdhluXV2ReR8ltAxU+7c2L/NDvZLB75EsOwtrC1uAjGDLfrEJcUwhkSBJWm1
wQEFNytrtqQXb92IXkeBEc9+z/PoPohhJXsuQcooNZcz+Fg6smAiOag4ry4LZD4tBN6wH62b4zIl
r7LyToXnvxb2+KrRipZ58LlElEOBg2N68FuQw10D2jp6SSW4EDeoqUu6vL7t1JyjGLJXM/+W1frG
JiDfJ20abGDZHLQI9wFcizw9Q7ohoACk2zAitMOaMVwtaCHj6D/gZ7kARqH6S6UUnp47vJcEzVc9
bzSYRNb+d1zAR4Cd3248PPbrQvTD2JA5Ao1iCMNtweMxX51k14k5kVn6nsjfnUtsT4Y2fI6jXTc1
f2w/hZs1o4VegQlI1Cw9d+6NXcwmZic8Kv93r14JMX7SQ35LveFVEuzDrZaDuxNe9tpUxR8OvJtO
rDe22lCoBQQ1yMXmkcjqECSmAdJ8V0mNmmNB9AjREEtfkZ5Lt34mUvTgKaxEto+uqTzMPu0idZpb
57d5RCkvk6QsGaJKn2x9HBy0oStnoP5GRYH1v/tE7Lhhz3FxyYaR2WdbA5bMajI/JE0kdohTRTQp
ObvcF8OkNYxJRuqk+ydGRk2oDKNzpVI2mpJp4rzx+Sp4dALyeNR8Fx4cBfZhnFbuvBpIitXT9gOJ
yTW3o3P0GDkBt8P83WTH1sQmTYAQiOTFrQKThtc0GCBzNhmPo0cJgMq5/7ad+heuu95ZHgH5f1rZ
AgEIL2F4ikT3yRLBm5YRwDDTae73gHjvuV9mBlAVWHEsB//ep6p8yOJnCuj7Xji7qM8OXLxCzswf
jE0qhGdOo92jO4qL+SD856Vvd/yhW03c4MpIhfdYoy3uSSe3XrykpazeRdA3JlRcrfMGbhlqbXsF
iATMBfoWCMudHkDBBG7+4YS/zId2HI4BekhMFA8BFPNEFCW/xGJTeOPPqbfM7+xCD0orlV+dUuzm
P7hIPj7K0P4snQYsgKT5JArAqPcIuOurwgLwU0Tt75S8EZ3/ddf5wMhs0y7HyfaWgXvlWxZdvOf2
q7GuIvx4DtL1PGXWMdX1f/wrjqgT/2psWzmIWKdHNCTHG+/ahUIyuHN2pnbxwJcYE69LRmDZwoHz
nnLH23YsjeY1Sbr5rDCd2Qx92N58T+mRqZcFm8xbvuKYn0nZdRXJ8jDO3a5bwGMQf4Qkmz9GTtqb
aqRLm5bzA7hWP5s3GvCTySE2P6tPf3kcUxlA664v+pNk7cUATi82vKj6O8Yl7OoLY6W1C7SM3ZMG
dLsNq+kJV9BjMg4kLDX7KQrePLeGNUxyZN/KGYFYa2IZ7NBM3ZxLz3Ke3uIlO7e0Iah9f6CPCUK+
MLMI9TZGY/NWL+gc2vTXWPyYsDfwtBuf/9ouMJ66tylj3iymN7v9TLjf3BATljYLG6gMtCTwloZa
y9hVzWvSYJtEk8B+PfXsXesQFsEX89RbRohdcBwcfnx8Iz1rBC9ituDjC+0juG63JVp2ZCnO/zIh
mocy2rV51qmUGz//y8JiLjOn9Id1ekdkE+uA2GURc316NnNLOCC9p1S2smzIoMZf++Pk3wGsuJDF
wUu7jbmebqHcCfuVaxqidD8iHyn7X4PSxg8rO72N+ZBuUxC38VAJEEUUYq3iprofUG8skCBjXOIG
Xf9Rz9NXAKmO+YXe6RM3cOaCJj87ZbB2Q6fbmic+iJ6wWewDfGJuGGidu0B/xiO3kKweZBnNRFOw
Q0zM9Mko9VpAMd6Pit6mRhHigVqKxob4y//aqJVM8EmUWaA4z+YrA7lCMwOUy3ZhLsQOoDdOVbl+
aHDeNFPM4/r3hHlc5p3lVs3iZpZ5mX9zATr4cVPyiJrfU2ay1bMdX8Hmlx9iXjXzeElo4oj/L1LE
46l0Nu/qjfVlZAEv1Jsf2UdfPEtJm7nc+3ziFryQ5/SXVRG8wP1iu4eBAdb3p/nEYf2Esf+cU3TR
ENcykL/SDLWks4BboUFY1iMy8ztpY2pzBW1pgsQwXBMBujeT/ZCOGzMOzaVxn8aYbIQs2nMJCUlX
3CU+QAErJQd6aj6xubUjo1qBLF1jOt5APxOPTUIojiL5+TemuB2s8XScqQozdLlMZ13pMiHaH0gX
jPotOzxB3DqvFneGW7CGqD6DA3+U6q33rC2jnl8cmJ0+lifzLSqgwD2i4gmabicYRTE7WaQRXCIP
5X8PKqfSz+o1Q5LFCbYbUtrGsRHDglbU4WPhfCBqj0kyrXCwOr1/5qX3SD8O7ei0NghJfWSXrPr2
a8EMO+SvlfB4JyFfSJPrjgPdlfEhFv6Dm407FG/vTE7mIzsWM2d/K9idd1ny6iG+xbd6jzAfanTy
ZEP3nxwH9SldW/YOZnoKZUGAHdXZRl2SFYAHMwo3kGVN0GcM3OrfZFBPNuY4njqTnpkGpn6lMN0B
eDJlV4JO1uwpagilXCqc86yoA+7/dL2kTLd2Glr7ha0A9sOBJiYOJgIXyXCJt43T3ndWe3FGeG7E
tBmURsfw7hNaWGn4ZMDv3FWGmp152HdfODldzZPgPOTxKiBRg6jMucLvzQjnhY41otBMP4RU9s2M
7PfObawnlqp93RT4JkMUCTbftJ8QHK9L+hQrMya+6VndA9rYULU78OoHzOwjNzYQYbUJCqA4jgsI
efpiOhnVegxC5ZiZsgujj3ZZuF8eEbv1cq2HJNjapbUZhT6XMW49sHXv4UiMZT3F1XtfN8njsMzV
fytMMwLIdUdPDRYFxfTwY6J4hBn7EK3xfeAkz6E7/jETwog5hDPbG6V45GPLHs/VryDSlBtbSeG+
6Mm8mnoShOOzymKmEZdWSjw+jCYJeJ1B2XVufZFZ9+MGTrvz7YqMTJpX1N0k5R3P3/lVjyZBA6or
Rh66ZS3gaxr0ky7biD7K7gVy8VylgEA7TUdBk4qBcPNO+uOJvvU7YM7/KPdwSELCRnUypTRhIluL
D42i2VoSsMVwODYuqeh/2MPRHNcclnwKnjnwIat8oBT7YTZ8qCo+HMs5lTSPzffPKSb8Clsf+HeK
WMeWAvxpdtjJi2j4liI4C+Vc7Fg+VUF/oTB/kKBfBXujrI2vZM2FmzwNyFq28fLbjribu8IHIuKc
iHInWpgJFgmnTwPMu8rwzxBgQFP6eVlMVY6GFro3UMLb0pQGsLE5PvwlAceqUKTXghohUMQvX0WV
bPMqvvETbH51Egw8pHRr7pMgrHcEqdVP95Nvvw+kP/BcEEvle59dIHYGkCFQzeWMmy/aju2CkzUx
RgxO3wmlreemAPyVW9YbxJ7fTSHQHXTlPbUc7KVFQk9/PlLDOuQD+RJ53bwOKv5QTQrfILinbf+V
lw1IouEU1+NAaEDxFuT8H+oMv0pNAUmM7SXUALm67ol0sLfGWZ9SzCj1KK7lAPMBiL3mCA8eZ9My
6TKYrxR7nhTlrKBy45UBlRXbRjpXPefbdnAJxPEcAJ+r4pxG+PtpQcV/ZyZ4AorIenKJVAL9oTMK
eD06ogpVb1J52xp9UT6S0DQr2ryMeiAMw59Z9zUzfvFrHIKb3ccIY0A3GqUtwONh8p5hacaYGtPM
BaQX1eFfTFbhAyD+Nwc0ytQr+iwBKX/hDePfObP7y9TXOw/7nO8sIBGGU4Db3ddeeG9L79V0ceqQ
6b2KjnWYIhqv3eeKu5UOY4XtprsGLQMK9Tslz5igxMqh1Kr/K3X46aviv8Uunij17Q1INamxoSE6
Y7Kzw495WJ77zshgsuExrNgKVU1A4rSSPfJ1InEkjv9GqNtoU4uJ1h5pittx5u+u1oyvNhNWxPoY
s5MDb9WXJ1HWN8VJUXQN9JySV7TM74d4mu9DK3nOG/1XZeOhCAzGIJyptML5t5PwbfWGU5LrQ0p8
FS2x4Cxz+y1yZhLG9dcSFB+A7R90XwASQeJvxcepwyE7ujbn3rjg2iyfZB60RK0l4ETj5hqKM42u
nWr9x4DwJ5anfLoTq3vxcWevtPqHCogZnQROLe8hIjUaSHuvTY7m38Xo30cVwTWWFgjo0TTlY5mC
uV5Owh7uu1h+Y+L/8R2vvXFGPBUShWnQDh9u4V6U4BZXNg6hGWlHAz3ZhmXMQx60OGBruibKOye8
wkkNeW6B81BkzjXpOw4MJOQ8zlQ8Hr1W1+xC/BF/MbInxxZvLqkCd7MzWQjX2GbanfrdZQSaaF/+
DvziaYg0KTijoGbfDu8xaiwIlt1Be+6jdgBie11i31CoTPdoBDTVJXEDVfNft9RPISmAls8Q9Yhs
yTU9piq4UOS6OHp596to6amYU/qKHf9v4brZvKNIaX3NTqQJGQ8z/yOGlGTJdRMqdd9Atkqom6Rs
moh6oVrEK5aNjC3qcSrRzJ7ocOb4MDGWiR24atck1fAie9X70gc7d1y309BIxJ8EBxnaYOlucbof
Au5mYYNNLmMCeAQavHo4pf6KXJXNdi/hQTae5Or64IXy65twHSJLhuDTUYbyyEM2QIaoqZ5WKS+U
0PcVvibXJTwul1ACfbYd91C2iFbojBp5HknZ7psO81AXvZU0gOB+DI9zE/aE0wZZDiws/pM5JUeL
BfkB/SbbT/bz0ktQ7SGoSSjyCULOlkjCKA6Qwi5sagk5EQ4aIk50pU190m18VP2csRzuB62h8Q6X
oOcje+4wsLCuffeOTY1lNukQdilQUCMX2wSWQ/hvTXeE4AR4FVAYkSZEU38qF43zMKyXg1+Nodo0
a2RvRr/IskPe0tV/jbpmQU5b/2qtAdi2h/JvsJaZTUE6rsSWF1ZNo0hr3Bud8tUtzHP7gsFqnS+E
1UNYtlZUrs3IocBDERJjRrXZKlqJ1zS7oE5twVkf5kWBsbre1+4wF/swS3sEtW13nIbSOWi4OB8o
yOv/hGnZbBN3ZdfUL2JHAWMXsAoiNRDAHcD5vynhY8HpHBdFNekJvG24E9EwDPXym+KdfohlOO07
5K8naGzrXdTH6iLj7qfLve/BpaHWLThjRgsuDQw604pikzlVCDyVmN+dolWXOkAIRP9g3E6Q+6CR
+hWDNs4IT9zheGq3NtDMU+hHE5qBNZHfwRCIDnCoCvaoZ/yr9h0ErLYgj8kfQ4x8Ohm3RUuyD280
gW9jyx4NXTS0N2bH2M8wKWZYy8LAD8G5qfgh5eC2c6eq2CpQolsbdehtGVMAAVlE44R05/dlGXjD
qlQ+lbRKWfDjH6D9pKNOSwNdNipQ38TlrgWGDQ+B/RglWLi4E6LrmS69FYXedm0CMpDjrSjwhPWe
jKnZEIikfdJmliTpt57loDKdIvfaaAjiSUgBQfgRFb808X8ts0Iz4FjpA4oZdOHBELKojSbHF212
mBCBy9mETb2fWIy9JpJb8LDN3VjHP4Re03VxfayWE9iddirFHzkW9UtlxDUzNdp7K7JwnKBbcrAv
kkycq565UhMNqBJejT5Qwab2YufHXfMAcQ9rIKx1uvJ20J6ixkd+B9xiU5bQ9FmzBjJLcuG+c/kr
6wszfrWmxVMdEoxE3of/Srqav50aRwLFmnCYWX3yWLk6pYxTxg0aFwn1Wcvgq8ma8YURjc11Tbvj
4OeawVRpYuL02lHadIo/TgBfqiVX+Y7KJyJPukw63q8IHUyzaWwQ17s9+Md4bD8leq2n3G3lAMC9
X1+cRcy7cnxc7Rv9O8o42s1AJPQkGy2T/2WBUZMAKofN5JABn/P5Do5dYCcuKvmU1oo+SAWEhzqA
+vDDiHfHm7uQHkPb0DYYE1YkgTDgLov+IOfh7NcgASGWDusS0tpmq7mrd4ubpy/eusxfEjb77yCP
eV9jovqg7PT4+CxiQ2U2YyyaRXLqxio/pUkyHxvPLXcimdCEW2H3X9ZQoGwdJEfZxLE+aZPkGnV0
BFuWOPgxXv+wLnGGRrRKF/dFqKiHrTpDq55M0cVu0uTFtkR/XzGwoUCs66VOcsVmGY5T43e/Jahd
PRc1aW1jXE1Y2pTxDVFHZU8on1uPnvrs6WB8DJI4Hg95qupyE9UdFOm5tWmG8Jn/WpVIwm2ofXKV
ZmCW+y6egmdLtP5P1aXFm730x1CulM/XmAq97HdhkUOdj6202trNaIO+aNIB+I1N4YFj/aWbkWyx
ZzIoQ5JQcNMObfA24P2QqBo7STl6GgYiM1ikf1vjtHwN/RACxRYSaF5GHCIdll1VjDViQiycXiS8
A9PWfCXvy3kUnaYdQuYTp4qBUo67QmdQ7Vcbh9NxcVaBZ62mJZl40X0uhE0dScykCWHw2uTdPD7E
cYn2YAnMsjAubrgrG2TKoPL1kQY4XPDa59kWGd37JcWmriJtcxZMkVFMmrN7rNDCt6BvvDWY72M6
Ttd5GvD9tGW/7YEdHDxNc84dmhqHAAbYYZi9awn5YT+WM94jT5AI6xGsVWVD+5u0ENrNVY4SuSBT
KCE9i6KL4eiPQXmYeknNhpPZdpqUy+5Y/UEr22NUb11sHo2LgaX4twX0b7mV0evJKDkI253olESq
wX9a1/f/fgfB8yi0a/jCygrK+yotEo4JuUPlu4N5gcZub8X8DiIwkpvjLumflOcCkbsc68/GK8aj
3SbjWQdm/iTl99Gekv96V1f0CRVe+jWurhYzCbUzmXDe1PFyokeQPNb9qi+J6JbntJXUf1aOtruV
6gVUgboT70jnaDAWJRydwZvegFen91BelzMgyBhs9WzRPEXArpxxvcrAi6m7FOyvAofmqSAFlc6d
Ky56BeNj9Y46ZOniPwWVlV5k1YmDpM2/lbxfG0KXMPOuqCSjhM2OsiM0pT4B5sGAMDRyZUeGMEo9
Nkgh/dMit05Z7uDzbvCdjhbSonmFY/ePHEQwd0W9ysh2bdQ9jG8oMi4rctbUPQkxOf3Zf/wgs1XS
Duf/0c3VXiRusVdFDZI6iXUBUZYmfQDgg4YG/TShPNQkGYzCWEQJiW/k8AV25B9bYhLp7y3rfTcQ
flN1CLAoFgzbfqJYgHAPAlEHmT7liHeMPQ/iscvKurouQRkkNCAQ8iBmzE4M+120x84W5PiE6j/i
1qn21RAR/BReri9h0rEDAiqdjwV5bagamiAb941DVbzl4d9PjZ4vXRYJKoL+8szGt9hrf4z2RLOj
bzf/EBrJ1Krs6hO1o3f0xhYnES/SZvJW+ckrq7a2DJKT1cz2YzUl3T4mJ3o7SdcnGxPJmVNVdCo0
+XRIMUakPEuat99x1mWvmRyjX2FH/psXYXf209hhyhDBfdwmzbvykDdaqYQdR8kOcIy0jhnO301A
6xeD8OKB9DElLYbn/GKPerzvdetjM2KyOgqxwPOiAkj7f8iS3aBdC261X5UvCKxQCZUVO9Y6Hw/J
oH4Z0DDSk0NEkzQh69ip/Uel+8+FbezdCgOmclu89C74pbm6BaU+KqPlc6z/xlZRM0tYaKrZTR6D
dIh3cer+ssPsq2rAzIih/PQFeD4Ea6/WCn0p6yn2pzkUFfuBev5z7mUffaO/IKSfO7e89CK5kq/+
XnJObvlzUqzfXtZvhZxeeKp8U0W+DBlFQ1LcaweRYDhmT6VURz7qmfM7TdmYtlXSHdbRJuwgqA+z
Gz0VKSu37zZY14e3Lkg5sS3ghuI4fMsWwjBa2PNpNL+7Vfytcv9VrP23AVSLNT70o4MYU+MqG05I
aK5qKp9L2sAAmuBEZm+rHT2YQkkYQVpHbYaa4RauwWfeTRd43w9rEzKY5zs1NI/GLF65pRG5D3vE
SKTsjtFHFrVnk0HQwr7ArEu4AhQ21bYvZdo8RmH14Hf+wxKGGGE73P0kxAQV7Cp0x3dSs7nwyCDu
49MiEbXzY9BkbXtBo4MUz3CMj0mEqw4dxia1qQpby0vj1T+ZV72ymcCgFMwPVuncZFvT1w8v5i7N
UfEkmC/wKg+QJ/p7RZ7F0jUX2pDHcGj/dD7UvjGrz0kooWHjvoHQWZCLPFDwnlMP7Wc9XHgtrwiX
/puZiOLaZk2Jn5m0Itq98Xc6VvdD7fNOuSwgwXo0WP08lc95Z51E7548uaLII4/ATV+g/BzmiUjW
QU2IfIYXGwxB72JDN8hMcmWBUkLnXsA8dKgRrSG4FrU+E7FyCxeKMXCb8LnzYscUtoTEfE3OOaig
+Wan0W9PGptk89nX0SlI+6PogX9XPva8Ethfy/ub1JxOPRU/9WQxen147Ty1sZoUNYy/b5v4PFfC
hiMMwyLx3uLKAdg9fsDWIS17vAAvhG6srpUjX1BNQ1ekRs6Mk1G4z28+aS8m/8Qr2X2iDjVNYAcT
BihTe6OJu6L3/OTE6XtfTl+piR6rottcxF9T318dpX9hFTq3LQbDSrz12bC3pHcGkslmsX5Nm+JS
E2XOqkcc5bAzH4ZJ5TAQrIAA8BuN/C5q04Mf4ce2rUuPKn+KpttaOTunag8+asTZGY5hLx7b1uPs
MFJdLED5bRapfs1N/szQ+8jYKMHv49UkrUOqw8pxKWq9y5TkB39ZTvEYXO2Q1nE0PYVqeZoqIFN8
vSsLcm9QX0COt1CKuDOfkhg82MYs4p3748v0dQlITJ5i5ylHFs1Kikyg5CJScvHcBVKTyWezG/fY
lBaNeZTm5iYwveTbpopfBBpToJfOzmTvChvYXlz8sfE3aVxEqvpqxpj9/vCrrcRfZBp/3abnLi9X
kowQq1XUlArQzTAynRe/5lhZmnjE1KYlZR0HSSwdGbVly7Btmg8ad9c+qVl73J0sp2+8NXuWku6O
2zm9pLzjp6Yov1duaJXZh6TV/65qFAWR8+SjKYY8fi7EX5nG9089WFfW12BhuSOndCS2h279PlbL
sdcchEVJho+Qb60WWDOAf5frd4LW8A737W7xbdzAumeREI90VtH/ZT+MwAm5tAFhOGSf6PzFNkGX
XXNQaiI4kYfBdbnlDHBfHQrZEg6CDaQaSK5wXO3DTYBC3Nv4XFBw1aexhb6lEMoQoeHTjWFwbNdu
eQ/TRNxEO/n4Gak/GKB2Xl99Rx+Weh7fwrz6SKR4l6WNqwo7QotcUdS8SsAg1JLcMiNg8BtU6n7u
P/QlDbqwozA7FcOnj26v07J0jk5VVH9ctejb6qNA4EAoiToWzS3u7O5VWhScdm4YqhnRRTL9FMR7
7fmVBfoZtBuxE2C9Vpx1yjaaXiu6LxCVU8ifbSPVQ9HrajdVDryJxl53BFPWxBQt4qj9RZ40GU+U
QegoBi06z8T1m2OTOM2hcmt5UG0Etafz9IlaSnQkhTo6LigQDlGoFbpBj36vnaUnYreKfaqUWe2n
DK1hRRMIHfZ75HfToU/Y7s9DU0CEmUlZ76TaaVrAL3EbdJsgyDLTlSr2MunDw5K5SG7SpjWZ4b99
RZvAzTz8UMBaDqYi+OIG1rhLhz5lLk7+sA/FTheP6avwSEm4a3AHAAFz0Fy37NC+7JZiluU1w1Zr
h923omOcaMLmONuOhIW4fuFsaRhEaNbLSH50KocMxTpxkNrcuIWn1Yy45jIxWnAjrGUTG7Vbl5OL
GNWTPmNEJ1sxkhxk5sJq7/sCrsAma0OQ+GEQ594xsXz3uOR4mnvpd+c5w80whavcD740HGerPy9u
lr/CS2pR4bconPTUincHShVR5hjt6NVpyq119pby8WzsR3E439nDB0HIkvW0cxuTmz04Gb7JY127
m3I5pvQ9eV+a5ZKEA2XAAP45Zer6N0qMlYQsuqU4BsrVx/RgHYM+/Cd6A2PVpb+GCfFGSp+pOYUq
OyM7RPhPLJ8Cudo+t/FHaq2P2KgYIl+LPx88gl3ZaG7q5YLQ/86UCgtNKZk2ffSiynlrYfppBzK6
UYrEgNssueGC+Zt20NPOu756mns89+row9EpvHdBfvdMVbwvPtyEwMx7EhHTkAOdS1ohgcjpBD6N
0Ofid7e8rO7vic+uyI8jEmID12Fn49OcMExapLLya1J1LAiMaLgErpGwpAF6aU+wIXdpUN9BfGsE
MUIXjuu4zVn3CfgmL9hq/qgEkcy//+CtHy23p+H2yhVob/zBXc7td4rWxD2dg+bTaWIKS7/N515W
5F/U/rldi4Ak9y9/veHby+LF1Ifd5InOtvl5fLBWisPcu3fmQ5RJ/thQ+fZlsG+jDKSEt+cm8mMR
QJhPSGdV9U+iC074oE/EuCPPeS/sv9y0oK7Bzz+jururMExW3QPfCaBuk0xqz2f0CTLkA5uxYMP8
R/WgrAsforBQH47RVgzmI3HLeTYtB5+mGs2gSJITX6ecK3eFe8k/BkabiIsApvyCHIOPjWU0otBq
E6W0vJgnzfDi1nngwCxBcXY4zA1FEPHJmDPCFkam0SrE2TdnjC1fVrDR5w+bdCPTDXHrdsMQYkCA
0uPZwO7f8Ni6+WeJMTSgfTc/glubZN8pW5AhZ6/MroaCDXMKiVspcsSrtXKNA68OX6eO5mLYton1
10pEqe2T+wLwSLyhpHCJoST92SYalQhDOaFXsoMjj9g8Mibog3mCBZYxhZg1YI5Y4aDyDWnEKxdC
ll8BgnPuidlrcGZu6wBzDT+EzKn/3VEVL5/mMbsLnGENUsH+y30u4wVloMd25DH0mZ6tdWZkQk/E
cZTwijNEuG4+JZOVKT5v/zd4pf4dMnnxTzxNRhhDyNxdno35pXxYRhdfybvF0MiE4jFgJVUzKBWA
IHwXLo5xeF8lMog9u0yEhIjMhndrLh542/7/x2FluGtlQBX5hvnibMY9r4po/6ZhdnPA4XbVtc8K
6ins5agtLenOzCvD4J7N7WhBsXo1a8z/kXRey5EiWxT9IiLw5lXlvVHJvhAyLTwkJP7r78q5bxMz
PWoVBckxe69db4Tfn9Sp5FP8ELnIv0nH7AU69aa3ae+mb37zqGfUw/8mG3/r9m8sAGnP7k5obf5/
16lLq54PPjQfvzQ/+UN66K/UB48MA8EhtiHCCUlhNfp6pe7/WT9kmqeYyGu7NH+jZjuVTX3TmIVu
bc7FqSeqVdPC5WSEaLFpDsnl6767ecYt47R/bDR3pQw2uVbt1MmhC5xPKpsRwY7BQhBqSLNX+yH1
B/W0/aJTXmOKXfEfV14SoN+YIch2xzzBG13X1y6PeZbZsnYVO/TyKNruLYyorDnQglYjPQgpiU80
ZBrJTS20Ty9pb5MIXgNPHpqwXdlt8DLb9aEMtbNGKG86D38j98BcFnjXquDuS25w3Wq3DZd77rql
JEkFqTLzKtmfZTsSBN19dYh7WPeT+NuIr7A03x2NjWxfvWLv+ZFBQPir1S7VbW7MAwPPieidbEs0
46qR9Pp8YsNpsaAVx8g1r70lzhpGCELSThbN2iDma2MH16w2V7K3IXnrl1GKW0h/+kSy5IEw0BUK
ZbxgLJP/uwPIHLCtYa+un0l0cUUAUd10L5XNshKMwAYKh6cGr5hiwmqZJK77FPVzwaqfLR75OazA
QW1oZNzVJOoxq/jyE+sSxd534stPzGsrwfmBX+4UReiPbdAqT7LA78eM7h7bMRNZsbfYvBl5ih6m
OJp5TtiIXOs4Png62TvMoWWjmeabGoAWO9LdkN26cdJ4o8eWQrkglZPew2sjcqG4WYxKHNlvXfrU
38vGWZGozCYNZ5RVyUNXV4xBAvbMfPvFEKyxSmJ+BrEr/I1VYG8FnJWRXcAg+zWQ1q7wWf+0QUSq
M+yY0HyEAUKqOqMZQaXFyyO+isxi4yiaR9gAgbRziKOem1fExjpcyOk5kNq/FLPSkvBuzutaDS1j
MqepIZN0PIix2UwpeuXS9r/CnDzYYSh+NHxD6o9NZHhQg60SrWbIXKwl/V8LeiQazDNknW3rI/ib
cv2WUmswWtCWzaQdgdQTJGW9lRBMas1+pBLd9MBCjTWkjs8NbdLO6FH6ONO7R2zzf5/c7Zep0K8I
tTetej7r6BiRY4oFt1+qvz40AJODv6rz9MVLkIRO8mHEKaRf7o7EZdmbppcQcXBXa7/EZJHsgLa1
s96tPlxXndyBPcPwRgCq3rjYhHB91LzgAPJKiI6WUzwmX3sLi2IV++rXCPYTti2gRfHGCevNKCkI
Qh439YEyU7vYbXo2vGiD8O3sseV0AhifXnmd02qLUepk+d55dsadA+HR7/wj/dNV+JUC0nzKWNvr
8Hw9skZjWm8ROSuddc4ci20nym3uWl92rr2gMvitdWfJYk71snu2dFs36062+zrDu4uwCJQu2zZo
G07vrsc8WYsxL7CjdQvTAt1dzTvhNX+UuytBsdi0iFMl4Gyhoiq418OWOs0vT2ozs/jvC48HMA9J
va1YhIMHc76HoNybPblLgtGz0yYfg4ncGGYhE0d9qVFn5z7v8F7ij2aM/+1qHBcoCI0Uvl+AfRFK
s633bM4Gc+Po+hlUDMO6UD+MhcsGCcJ33IuDGdBOeiozDXmg+t196sJw0BZd6dOHEO4G1PAI7pM5
SY8wyrhUKAaedDkvbXu6OQFqsqgeEIZ4KVyFWjwKjclbYZO6TIwkQ8NJ666lHW9FE5zNTHC4MDqr
0bVDOumxM2IoiANmjc4YXBhhbUcGkwEJJMQDiffKBSCKC2+T2S1yBYioMcPcvohWnmZdKw3xDneO
kyC+k3LD7BR833h2pvRDlPkjMRhXyuzi5BXxElZOrqtv/ec7bxadXm3zZGYLz3XqCE+a0BuLHP3s
KS9bNP7155iyD5kddIRO8IEtjCkkZrK+uEfdrQkMJlIwydMJqH9h73xb7nKck2VfLxpxlylUTf56
q3svNHOZS7Hz/Qf5wji5niSnZzVdpwYTKJo7V6/PIk7RxIqNuksa3WHNkR5AyE1UEjL4VF9GCF2s
1uVR3S4aoTctj48GptXHCZRW7ttc8E1Y2OPdeKX7+Mi87khcN7Y+EgV43PqW3cMQIEr+k6l2yavh
WU7Eh7kvXijW6jJWhFt0M12D3eKFzrB0Og6xndEqx3tezTmbdiKO0Jv3rn5JeVMLI9rb7qmourMg
2KFmJGS1zEoU5ydgIZA3pCHwK+pp84Y6b9VVOhQDsDkGivcwzpely/Snb09Mw4+eGA6hOOMePYQs
P61mOKocOerZCXEMY3OffsrR5EqP2a+1Jx64sw9aM/eSlTaCPOCwSmaYXWROPekmSyxeFlHQnn2O
OFHD04jQXQsmV8gXmvxexD7AmOJTlIh7FVUznJ8VBDPhjDVldTSMYs8y/MPs56s/D/cIHc0oFK3H
+C4oksLJ2bPVOvBeW2Rph16mg5cRkL2ToZc7qdTtSc9PhPceI2meYxPfLCuURGi8pHgLqQUG8WI2
WWyifk7b8R0s51vf6u8MgVAxoA3RXqeIzPUJbQ3EOYcDVQPnNaCrsoL22rfFOVSPAzugVZVnt3K8
OxmrQFk/WYJ8pdSB++A/ETPCFBuTSxGv8LKjGPmXdvS0WKbmzr9NI1aaWt3OfeG/yJ7BE0bLGNUr
CljGQQEWq5r9akqKmhOGqwh5qz1VCXJ4aBrIFtWFb6hPGFBD/DGZtXC3ZWHKxv2rjQFSWzGwV/sc
9OXKJYO7H8DIaPoz2bwbKVTs9kzljac0HPZNbL9W8EWn3oYOfPdME+Rcte7yuwUHMICYYjKpL2Dh
kuv4gLZ7TXCWBaa2roJyjfKDSTgZqIkHAUN1Jbjl+XpCvBNwPJ97y2TqltBGf3HX7cq2iZ/UYxOD
OBjT6ZwJGFm8NMPydTTfYJDRduzmloSyad6QU/XoWm2tj+gHC4NcRhSFfG5VaWjUXR1vz4YggPG/
taz3hQDpKRytjWSJa3MKFAGLuuLEO3XZNt8+6RuQ4gBp4avnV4znb1HgmOExKikNcjPYqk+iO+HT
ML1GmbOpkf0gC6ROgf/nVlvTYtQSWlveI/+R+0hhvzvjvE/7Ap23se8BUVOTDyclxlLXeaCWMdps
1XPbBQiKntheE19VoMnBw5R465yPj8WNWSc/sTIZUrKvqBFW4CAdqU65H0s+M3cv6OTdfxe3jzcC
1EmFxN6h3cCkqC+j+buog08wEz6qMBbxOFQr+5F4xjotqneBEqBD6mNy2qEPIRCNZA0Bv3VGLut/
TVlNnRhLdGPtG3e05D3MTHqv3scm+RlmbCzVYZNz5mbKmjtR1JvQZHzGq0aFB8vVM4pMCMcoswwO
y3iMbhbKDkqI4YXNoXL4PqlvxyKD1RxOUWo/uUDFKzRaSe1f3RAjB3ncuTuq0DwCDTJMscj8ET8X
bP1xvUBF0VGQ57P+45XuGtuCD9SJ9V+pucRUDMr8mKtojHJDZ0OersVWWgupZAkQejFZMjCa3caa
9goN/FeO5V9qlwn5H67cAD9fTXPOo8WwPQ14dAPIdv5uAJ+VW/m/rgVt6ecF7O7hatnuP5L6aCl1
Hw1FvdJK0Kv0aYnff/Mt3aMYUlBf0NxGNs62MWdCZhiSKZRV7ZAVnvAjr3ysfnBWNORwQJliEwHW
MEqGijg5gug3KpFMJFwlsA67XCu+bRdWhe+EW0+y9aZfnzYghRCsh5eAcKOlGVTf9YxH3SasAuqF
zji5vefBcAkhxa9qtXKqnTsZ5lsvHw5ZSn65oyUhYeSoiPKIBkd6W1zNb06UHjP8QaAIGVQ6k9gw
ff+A/fc66I3NsaXXvEym36wfbtrgIfeRD3LfQeSAombx5W1xOy4rqb/UISLGps8Pg5YRfpGcXFt/
qOOUzcJH2UUro7bXaC25GP3ByqI3TF17QQaxFxWndgAI07JpNhKSqavmw2rkB5v6TZJmW2l07iJn
tSjclqAKCmRqjfCgOGkebZDdUNJW5U3U4cKsTYiVbMArSRPVt9YZRySUodmAXBQc5oTDHz8W8mWI
fuFWZPWOSTc7DYO6Ilm7RkZMur/t/ehslu5Hr1w+FVLYpxou9FJ3jB5LBmyR3CQQQKn0AmvV+xkM
OxpMM+x8pFzNDOfBAbAalWcX60Uf9vC8/MFdNHRGcQ2cquP7sB2IiNSTWmF+JImOpNwNWJdL93mG
cp0ZLceGQYZ94HTHOvZh6gRAEq1FPnkPE3e1Mfh/JdGwbdCR+uj8iG7eaZN5dlAhpUb07pj5PcuD
EgyJ9ZPHkHMavT5ZYbxy6OnswV8Cc3+Na0mJMpY2dLb8F5aBPBrZ/O2HtNlZE6AFTGsSe73yQA28
MIPi1fE1Ilwh3eUZgZJIh2myGXwl+p+u44pEH8KHiP7p5CANQVcvwErcBfsrmcBMBxMQuNyCpM68
kSH7MTvWuI1L0u+Swfm29HEdR8w1mZP3y1oAoK8pjNkLyKXRZP7TIO27j2BkOY8ee73owD0Kgs28
sc0BspyIg97WnCLMxo+lDhSoF+1PYtb+JqbBnT3G8C2bOA/uFyPzetTWoGFWwVj3h9nVlmqEwL5/
MSjmi9k656CU+6GYT10zPduc7E5QX3yB7qGnQUKiuIgbNLgBRItBr56HyFevRelg4soIZ3eSzy7o
PuHPbm2AJhovV1hB8Gn77NzZ5sGBzcWEkWS+RH46GRbHjvwHQqA6wlh92f6aLfFutFg57/rA8DZt
kG4jDJ5JUgBuAhfdRpa/tAxwBDM8JV97afEooISIq02rxOQjsQ9PsmyAJ/jyWFI9d5iRg8o968xV
UdnuszA5pJx3lU+YahAObyHZrXnXHpqm+KscTLgpY3ZKZOMyVCwvqaZFKl6KhqdqwO0u2KlNVbUN
mTSvSJJMSeocgbDwcE3JRKxT0lzL3MEsjjnYjb8ykd8SvlQG3rRgBg4kZ2jZa+njm+2B8o14SHnB
UnIRpu7aEdQfYtjmJj4O7CCOlclKz4p/NQrYNM9O5ohbn2ZUz3m/ISfas8oksVh0lKq2BFxsSPIU
3NZCczI+u2N+CzEr2plE9mDCcbZntOhENaqr25f5b2tH/2LLfU0omagYat5SWsGpL7TYo4NhKVe2
F6NvH9iTgcp1GOKmh5nll6RyT5GLU5LCty4dYpzsh2Kgjqn3qj6BwyjbACNm1TjTIe4pDCxaLkbk
9obEjoML+YtGf4nHgHovPCRO86VKmMjN9wJ4ZoF6wCpcdHDZVhWX/NU4nTd4O1ZFF65iYS5Uc6ye
i1BNd9AFxpW7Je5jZQNUNpJuMWIO5PfJD+SZHfrYP9mIrJXuF/OeBtq87wtAJMgv5Eg8sk4qa8YG
ym9jY5GZnKETj7lbwo3lIIg7+iV6hhlHA26puxabsN3ZF8v4XZXIlmZjm3Z51U0o0XOkC5ieoB+r
38McAMC1Dlo90jmFCyaL5Zuq8WV6trTXKiJuD//gtgBppRwVflmcauhJh6Fy73qdlzTHNfDK8UL1
4g8DsyNU7Kb1m1JbYDF6AIc6Ujc6UbUKB2sN3X1hgp52CntbMs4xaWLnrB5+A7rwAVrWNPB+8etk
28UU/6Jd6c1v3NXQvzr2ysE2TIKdYQ9r4BS5j3xusDAau7QbQur0n/aiNsR+8kGSt2+qwqV4h82l
qqoYfl52M4boww2ttcW/L+FfWmG7mGnQBp2elTWJq8GbKtOIkwzfh+oHo9xf2Wm/K019VQ71R2Bi
NKNTaYPpUnWwPfjpjVNStqORnnvUOdbCCMSvnUC1U31U41OXqTlEQrGa4zLgdo9+Rz+5tcGnqjFN
yrMagwFzd3AUbxiN+BN8EnqrkQ6VTezdwz8TNeh6q/oYjPof/42oAJObra8F0GQLCIrOyZG7EJtC
cCw8wCCnqL3MNlmJylkW/EXqJ3LI7CdO9J6RQKqz6TPoWgpOnV4UZ6kH3Ff9BRFOsUgk6hJFzgjN
kGX2WHq4PezXgKSzJ00xVP0ZWGhFeedrOH8F8VrI9YRlr8vZ2LaaPE7RsMwiTPJ0Z/QqyXYeBVtj
ZTT2493YJifmnA88RPAO5X9duWrZMIGfJ9qlSPAuFyn/92ydHb0/EiuyhAVxZtz/6ab4AugVG+Nt
hnvheaBWjWyt7utivJvc2k3lo7/Rd3Iame84NyMLrx2UEeZauiGWbmxsUnPMnuAhnSX2Ca/vz04P
GiFGBRszJxpQdqs7ip38kw7oEogFhbHOQU5x0hE3ZYAhKAL2AOwRCgqYrvx2UusofOfVGZMNRrNd
bno35qIUxYl7T9vsBHrvBTjQyqmL1xYwYRHLnQQgps6RPsy3cPB+i0re9Kx85lnipR4SAzZo61Sv
f+B7fbsmzwUfC77Lghftkv+2QGyxKhGYA7hF6PhvSKyVlM4+RetA3+u1mGhaPhCBKpLioiO/h7jp
PY8Ew/0WgVBkM5DGG65OlR6B7rpz/ktA7e6zz5PVcGelunXBOsowjgdQTWRmU2xaTobI1Y5VbF+Y
q1AJyK1dDB9t238MSXfkpfquJjQaV1DacpVT3NpusLe84YD+4C/OufMNLTuUDkwQkLTrWaYuQZ/Z
opmxzfPZOx9/auE5/5JRoHNsip/YZAfuxGSph3MHmNQ2kxX7Ydxx9S30NRp6MKJ1kvx2HRO0QOeI
IvAFjRPZApyKFRVLzjc5c/jqOZmRUPiIeV3JklsHaNa3R12EuRj/Z7UyOnvZGNU/LGo8k8B3e5kc
fas4Ik9KKQdZwdHt0JeFI9gPT/5LbcoZW+krQc5hY4q6ftk5LsMnELXlW6QLvLmsPhgb93xLniTD
xvODRSmVqaYn8TWhpoi9fm3Q8fq86Jw02YRFsGv4VAangls2B88A9GP7gJlDAFncPYOEmlhazSlP
0p/YxZjv9eYvJpJNxNFodswfh+gb3cB2yKwTRfmCr4AlC1ESHN1aLd6l7BA7YuOg8s7HngF3uHbt
ds1AfqcuW4DK+KkMjbVu2P/6MqAgcGyil/BG2v2V5dpFjbnUay+j+Sw5eRMZrsIcdYDLYirB0aPz
26vroA+Y6VqHnBsbIatwFWMlXwf1dA/i6pALB1M3s9Ko3ThZcDWUh9RPoMda3TG2JKDhyaVsLE+D
3sHT0zax1aOqsReFUYVLhKg0n+m8ECXbpKEnnAHKL4DGUHfeNLv5UlP6LPHodY2FWYwnPyYod7DS
n6ZOsORBIOKgrMLm2y2KB8Hz3tPcgp43h9Vk+O8ZA0ErRPLmodNlxQBfi9+91/pFW6c/6i2rdc4H
9/0SmcXTXOKL5DlV6wOrtzdd5yFI6QENtcjgAsJ/LfWCGeeD3mvvKdFgXpwdqR+BeoL7NWKX4TPU
wKEG3EXA4UblcJQCESXVo87YLqetGY1wb48oAni9GqoPYLqO18bDPwDf7RuCNtNlhpayNbfe5DIi
6IHVteaA4ZyCOykdQNisCmo/W1ld/echkOEtecfVs1K/nh1OyKU0tF2AoRd1Ve66KfnVKnRbvCZl
nX31FtMwY+SqmI3+rkn3HPnzIW8Esz9kpJl/rnn6mUKw8LVMeyOwQKgJh8N0IyfA4EkOxodOx58y
CELIcyDjjZVveRtjRCs4L5bxCE5XxADFJHBqk+zcdeXjxjLSmsCgcS3T4RnT2IcaJlrC1NQ7oLX1
va7p16j01lVTU2ag25FqWjdkyyEPNoE13A289Wk7fflt+hNU/Zfat0HUuLnTsPe9/hms2i7Fy10F
+Qbn1wjgQ2zRXitpOiCMAKOFv6pmqGgxr9OgO1hpdpBDvsbpk8A8xHfr7xq9eUM8tiXgDqOmSfKP
1Wi3smyvaePc1eET8FrhiTj0VrDKWx9SuU7MUU6fmNnjHx3pwytMqHEsEjkx1TPpcrh4kX6xB4Ht
vwStkZtustTmaV+3X7MFWG+8D4TicnGpr13zZfA5ndKvNALsEA/sI7U6wHSJXIMT0HBVrTGAK9ah
oUIqnsTN8FSUyRAjt7BGNIt4Y/CBHWrNvKkrYLbtbpDjs7oLaiW+E1hbKPedlyy4e160SzlO0upP
9u6DhMsVaDiW4EG4mikX3DDdyaa42kH+Vuult2z94D7N/b5txWUiAZKWamCaOp3GpNmNvWnQhQRL
K6R2JQdpeiID+tzI6t0wfnw5n+Ih/5iZaZRgpTI24qYP8tx4FzM2CDfalxWdUeh94CoGJV1SgrmW
jfrDIJW1g42pNtDUKiF2YTcftxhI2A2XJ+D/L33Wb6cO3R7rgLCeboPwj6Hob6gEZoIL5Dzsuj5w
luDFnpqO8skr0BoZ1TmdslMcAYFtvk1eFnVzDyMXOV2vnyoiNkI/WeW1cXC78HlqnM3ohjRMctWH
zmbQhyudxI6LiUmku1rm+FY32aYXpIGb+VZgvnec4cN35hWu1Kupj3/WpN9sTNRipn6xreiPKLgS
OQRJjHZwHge2bU1IzmawjFLvwG8zEJqN2mHiZkca4SfMzhHNyNbe9Nh/Ik7CoBy/dKMu0bNXHzVr
xVYf3qSu/ctGDrc+j48t8h2BeeFpYp6FnP5cmpw2TMVe9LQ4pq28OGARMIbAiQNZ4VvGXueilQLB
WJ+cc68+hXO1bnL/PsXWA7EdMorpd6ryWxRBSAzrXZMGVHX2Pzz2cBZsWie7NFbEOlLeOtYpaKs9
utJb5EwvqYX3jHox6KBaWeJ1smHL0eyjRbJlOhIvkMQrJbhq0B4R3cTwly/BQpCTadq+NPujUwRM
A2R0n7pMZXXI4iIz19znHTkJEoVaQ2HpVM1DoqUuQlLHPe+/6I9THRI+iAqks7NXP9UglM3T0tPi
YlH548GbyIGbC/S76gdwsh4qt1CkgfrISHfi/6q3YkIY7DsI5/aJPmzrJiG5IQ9XqdZB/UQ2IMeL
H7aQYlrkcWA4axMuI7blAav9mCyrxlIe9eDFMcevLOoe89SdvSZ57Tp5LSz/Ciw6eBL2dCyH5jwq
N0cMdzzON0Ncw0hkXlxm0BqH+BOvrcl8JeR0Sd78ZLyL1v8nRLeMpRofZ7iqzchmKsq3uqwy5Pcj
aQOiLVnppbxh8tT/LMdpHecoZIFYyyI52PnMFBI/m5gvaUh0l4p8971PG46UZYs11dqmmkGMm7qm
ohLKLTEdm5GV7UIv5jM3F3EjiLcQB43cbintUqkGxq6NvjDaamN5MLR5b+RMELROrvsotVb5FFSE
03Ybmo+1Nzorbp7hqdKtoxzM6Mjp9u4ZJdb2kV5NGy4RUGMtag6Yn5dGre8btGWpphryMKMcKaKz
MfNEqQuHJX6hni7cAgoo9ip961jE+Dn54YONurqXz40bPPxSXi1p76PEe6EXi652kc6ACcXaCd1n
A0chLvVD30U/U9P+zIPjIrTwn0sDi51pfdsjuRWu9stu9JACmOXyJKc5Dg/F4IAnBcKijtQWhcO5
DqHFJgbecIdUNozm9Uc7z3tryrrl3ErCznx5hgyzNnVjB75BbObS3Rq8mLoZ1XgPPCkHuCM45jvr
6KObmaskWdfN9JaP6ctgZ2RuTvPeDrVFCDr8UTD1W8wt036AnwYsZnsTWTJg8QHsCKrw70iFzLuO
ugoRYGzNn1Pp/UtzSMqxrf82IC8c4V0Czb60nGxBBnUxTD9Qdt+rAk2KQHAGigArQk9uL7swtC3h
q5zlKTCTfZpbRG0O4lrUhCjXWvuaJt2+QZukHtTOcQ5J5vy1AgZ95MSgLNMOM4GzlxNCfwzvuIMh
kBfcZHavunbiuIKEgkuJrqJOiRltOFN+o21dZD1l4xwmN9iYEmFKo3cLo7K2JRAfY+DUAWCwTduZ
chtr9gLP275j/FRG+atXkmdoG6yHEJ21bntse09ld3UPkVavuVVB652eU6u/pUF+hODSorLMAkx4
hr6bgD1j3cVNraH1y/P33HPXnZSPMEXA4nbPUTsVWyX4GM38KLktnzrX/TdE80/YFtfKN7aO0T4G
DgI3hHMp9RXG0Ve/Gw5uoD1k4ZGPNhyl4xA2Y335aYZWAtNxA0Ag8jbSbYlRcF90XJ6KPHYkLJqM
IjYzLQr4SLyOuveqGR6w5OI3isttj4/T7scVh8tC8uhMEB6ZBLt/I7dN3cZ7IyOLEOjLshD9hMbW
hcJowyBH1uUsqjpBj4TmqYhZ7ZqglFDFREqBXtKXDBzXY6z/dW60LDWHJGgTnkelgV5JNKgJtfi2
us6Bympc2e/COcnthT0YNpWE/Sg92o1AEN2Gna+wEwOqrvVSusEqy5i8YJFBA2RC4ylvSWWzAOKE
ismNcydQ97Ehr5Pu24vAtDb4CnfTpMy5oU4jCSyHDNBjGXtv7B7IV0lxHFnta9262zpiMBvGFWpU
/yqbwURX6qwn2cAOHgQrCve5nwJm6rIHENlB5C6P+EfnlcUopulG5DjGejR0tJPj29Tnj9kMgqce
Nbg0iR9RN4NRazvNTG8Ujf/aIN+PIv30DADMeoCVzbjkRXLsSyZj/nSRIZurub4Vmrfym+E4ms4H
eOddI+qb5dK9dA5gg+xrCLWOqb/1jJqBm8Htv83K/Yv84Iy4lMz5LD34Rr60cEtvmC3fRFCeOwJH
eYWU10bJ6HOToQ2eCp4TGA55ckpGTKJUT9Tl09ob0DALGaFXFj04Mt9fx1iHGSj8FHgifMu6y6H3
ltDF19wc96YeN16G5oGYuigzPqFqHID7SpCo5c4LilvmD28Guj+3T3dWhhwOYxaAmmlvBPVaODVk
9Tq+J2LkYyUo5kwWNcKkjBf7wcR/pJQcVfvQMsSxEz1K77LFTAN6bE/KM0iEYxzkN6eo9mmX75Kk
3KvPoy59hZ4HWecvLrGzkUXPYdO+EMnOwI1cRH471HDbePB/0dYYyAGqE/6AP49SK9HKCwHA3+oH
MLXZG6LYj538xQNInAHDLqBaVNNWXt6ywNxMRXlRclVW7C/oYB81mRYshcma5WPXbU1bT2geu/lC
+BBdSnX9TYY5EnLCpLdcbv4edT1r4ZFfM7I169w8gDbEq2ictjZSzDrLjz0RE0Anrlla7DGeHRLD
fcy0SWbh7vxAXJ08e49GRm+G5RtLlASgDMbOhnjbKMnUXptZjjGC5xkI53BDYMe2wAqD/ndkCJd4
OApg8pXM0Ar5OcMHYrj6zfOw6rA9k4NL2TNmmzidj8KxDuqfeW3+m9yO2FWxynK5wBz2i2LtEiAK
7YPmnKXWX5QT4mLpXvJSl73ccKzdoddNyzYy3gTEwQ/DFw6hb06/jLL+fQ4S5ei4kG2CG9YLJQnU
iBqBtvmhti+QLWR8vdkgTwPlFLZ4+zcnxkcNP5JEbL2MCGY8t5ZWbEZBtRw2myzmF5j0U9bTL0tY
Wnp2MBMI3WZ/ssvialo51vlqww9eB+2MJTze+H191XRjqyvYGv7GZevhZAXcDwR1RJ2eZIe+ZA3v
ROY7Rc0fgQ/QISC91u4FvAMpBSMWA7SpTCumb0tSxHMafZklczJyWSykANlFM/wPFI9/tuClG7HB
KbRxYXKnInM9joO/KeL4c9a0rcFYMUyjvZ/lpzGtDhE2THZGa/W3psjWDcdZdRKRu1/u0mg6+6N3
Sofxu4VrABs2XakfUHjZVRgD2478x+T2t+oEkmhByHBp3tjKKmMo21u9wBdUvowdz1pYNqgZkCY9
9aTHPGFFf3KaYD12yW2S/iHnfZDYnSL7Mkzzu79scORHaXRXrTN3LZNUrNCg4kwEkTA6WHrk/o+R
lXg0p72W19x6Mcg3203v2TAHa/XlFdhROnLQ+izjlR+bzxaDhSKGXV2PeyAoyWZwy38iBaoCHLYz
8ls7zfrWHdPvkceMwfGC5389Z/a6S7rkpLnSIaBMfFHCEkrWAjRoPJZPZgVAMP0cI1A8Xtru0I7s
dMzLvG2q9D6h4uAbLJa4+Jep5wCi4lWAKO8eJM7XHNHvG57xWzXzNkKjx46F4eAs7AIPLBCuksWC
jwMQuASoCUSKQwlRrGUG8FQi0tOjYGvmEBG6SNtHrNkR1A/HyqoedIDGJq9S8pfV51c/R+BLX7A0
vDII5O+I5COIvePIQpwo56BZDTXUHSnING/ms4sZmdDzf9C8wo0WsxNiRpyubWiqi7wgXcbUq598
tOA4N82pScjiy5xFOzPGzQCtMNdDvtYkXojcp6+Jj4BFFmqYhWe1LS4C/F3U8qh+oXZgnkSkKYpJ
7quSuLGc2okXahOvEdjBqsqYQydNzz5b79OGbMMICH9TUM7UbUp+9mR+hx55DxCBuucutElkr1x6
ewpE+ZZktcK/p+woG9TfS183R8KIeLUiq5OiuKHrzVdGYL1j5aWR9GbrQzo6MxNTB0WnT81VMsXa
+FY24AdPgxWRTrzOwnSEiFEnz6SVNIdyLnmLOUGwtiPYY17bIUXvI9LI6FQ2vY6dsdP16EC7PxzL
WQuRT1XMfhzsn9XA1BmuSrrth9I6xCAEKY4qcx3GNmurkvqMiXRm2/di8IqCUNuhfrSm1y5CA/Z0
ZkSfVauZq6Zi8hLU2dnHjHB3i5hBdum4GU5+ZFaDM169Ues2+tCAize8fE03BzRiihBeDAAZZ3ZL
xDpNkpR03Vm5WQ8MgouL/MFPl9wQRHyz9Lw0kclDR0GH9BeZHEkVwAJKPzu5tRsuShUqzejP+h9p
57Uct5Kt6Vfp6OtGDICEy4k5c0GWL5qqohN5gxApCd57PP18SfXEESkGGT0TO/bWFk0lEulWrvWb
RRSgyzzPSbeJsEZapKFE1l2HaiBDQWWVdMGxyXN8Eg2DS0A8xCcnDV20B8dih2xbhCpBNmxmq4XQ
avjWTd1StU6yqDrhtCdQWgEloc8wZlufgr6Yh/7QJrl3TlqhPJ90RB44dih2m2a5isfWP7iiq1ex
MWU3rdHLk61lv5B++embvIYsl7zfoClxowZoEKBNtOoKM4OP2CIeYUY+1UEMrFDFhULQZgOlhL7t
N2YWWXuz7ILNLBNn3/RmfDFkuoTl5MTnQZcbiwxTyVU7DtFF5EEqLKY8vG+h827q3IUu4HQgrUv4
ZtZEkDv2cfdCzne6iC3b3BLCEkWKAVk5w6I6ZI3xEtkENGy9aNi4oBvP0mmqL7Om/2b75D3AAOZb
ylLc08scpmGOj4jO2bIQegVAGJLsFrOceF0NQYvYbwP/tsSfpBWVjlZHkMKYa/S93fnmjbTn5J5b
G9QNqnwIVOg9FZEcWL/RQF8pCkDUEgoxupA1ssJdaAOsn5EZaKk0j5qm7YugIQ7Mx/i6hWN6FhR4
juuIVd/HfiXu0kKvYlCSMkahj+2UfSPfoY7FlaSDHHusBtx4zgUAx2+NHjbn3ILOGnsGcw+YmntF
hdnZmDfNph+nHUzC67AowPjj+JRYCDK21coCEJlmMXgFk5M0sVBKJh/zYBrjIc0quNkxqWNjXk+Y
wmolpZlet68C1MtQx3RfnMxdawFgL5xZEwKe3qoxR8wJpLFBtrAnHqJ4wzFxbCv5bW7Tx6pH1WEu
yCO0LugbkBaIBtb5i2zLX5EzA3XEADnxRigQ4LdIX1Hj4NjVPBypKv1RpD5dsTH3nUkANGV/iaXR
2iJnzG3tFHfTowsJ1WE3lUF98oxiadrprq+g/du8yM71Vy0YKC+EDIrVpFd2v9ooPMZ1cqEPyR0C
Xd9a3/2GwB/MFddfI9cLbck6Gg2WxIOV4ZA4LZHoujDL6Yh21J1lk81Kk1Utq92oO7fT2G6cLHgI
Qfy7ZrUojO6+GpH9HsgEurl+Cil28ZpDbVkYquiDLGdvm8e8cbm5jxyJOZnEM8in+ORVcPCiuHqM
JmIdHWSj7LRlZlcALFA4+Ym2HmD+FGav4RmYKiUwx4IuBKiBjrPZgDqyKVz4lXZqK+dGlsW9l8p9
lcOX1PX+aarg0gzBU29QmrSot4+wujHrxEo0t/dz4FNWTIEY1ugGnY2DTQzeVudmUSPKrfD28iGq
+pMXaHdNbNxNRY8jYnwp2vrgtAiqdSWpTvSxIB/iMToZ0CSgh+IvISnkgAepB9T+sIDBplNfevN3
kcxbp5452cybNDRXCJmA3+G4yUKyXEl2ibsWlp/ADG0p7ujoCwHb3ayKcaEGN84rDw5vjDqScZtT
OFqiypSirevvZg0aQq0SOPCScWNKsQvmgbiyRuaSZDcJQ+cuJdPruHhk6A0XYfHM7cfcFK1x63d2
w74T3+YJCt8jZOSFNY6LKc/jBfkWpDVKcV1SuY2KiTwfySWqcvB0e/OUQ4FBucuvsT9BNXckS6Oh
eITV2K96ylaez/XayEzAczSeFpF+1lRIAqsruJl45BLIbzWEFdU4XigVBaXose4cMMkZkNUyhEUZ
3hUJ+45yY+S8Oq9c7M/NHJZLcRdGxQFZz+TMdI1Hx+IsQtkC5nwdiIVSOy9Lyn3JyGzLq/LQetld
HyKsnDrQcJIC7UrftaFLON8NPceAoYIwoEMLU3IrLnADIKPLyAD7TIaD5MbV6GpcLiGB+uZ2cOU5
E/CbSoyHk3VlDxbR0BjuTeAWbQQONx3nHrIXmj6aCMt1YmuA3AN2sFzHmAxx/dGjK8KCGZuZ3+fm
exdPw14frOYh4UYp7GGt1M5U6pWo6mrQR3Co2XxKgyQ6n+DpLUO2wsiBaNyieBqZDsxTDTWz1kwX
3PUM0mKRs8zGpkMd1+TylgyPjtfAKEvA9w1O+zQ3KMkmFsziXlmDJeTK6qa7qdjJQVxy5bP4NP/k
dQGxgl9D0GOPMgFQAU9/MjRpgSGjMAeD7soMJ4pKnp0tM3AmczyioQj2ACQ2on4s0GDr9h68MjXd
rcF/JDdBZN8eQB7uMhIX2yBB+1i9YcuYzgWVi1yv92gvXVd5i8lxsmraaTka4sJNu0fQaGweA4wX
v3aQQfoRIuXSRJhFieE5CTuqjdmeoXlotAD5dMIiE7h56yGb2GSqTtA9+tH0C+O4kNPUu2a3PNiT
vsHs+FeVIHDTwsHFc+ZHDrw47zQkmrtxpm4FTizm+lJp8iHQgucpLBehbt4k9YQvinZN3eLGHdpd
bE4d2f9oWJQWAiLkHBdWJs4lKdiiSm+tcDiRrwT7V9z7iqxRpFdTE+xtz3lG1m9hAjYD/ld9c1J9
H6P/4mUTGSS0nmbvBo2By4aagZvINSLBp67BEJycxEKdDT38NTOtSWu4Wb2pWgJFvzYeOxu+N/H7
lrgMcA5ss6WrgEfhrF8FZZ3hjMxP1/GmDMtmocaI0PwehPVJE9PCMOZ7jWL/2KFDNgr7OlI4atto
LgI/vw3m6iTd8FvXi1t77Pa5m11kpNm8OWFrh1bDfpFjdgo9dENsfAhtb2+22vmczFAeOA4ruEis
6qXf+nRWHd6tPKj1x6YHIINDcgq/UdI51YGt1IvlEVTSgyXwXCaxi0aZvmp70FJtf4C89bPqNomj
PVccO4GdU1hlaeRo4nxH2p/v4bvkoarcgnbiGX//0UpEmYp7OJKnYp5OU0nVdPbr7jx3YiABXP72
NkgDtd74hCLDgprbcg7yWHgvFaJ5qY5xLQWoCYhRzVLqDEqJnN6owYQ36otRXO577TimWKvTMxx4
x/oZEwwXZjtmnJF91SJvmPxUjiU04aHWyh9IZKi/iaG9UDNtBKbdgnbjqSGRrhLoUX39HGTdQsnY
WHmwt3J5lk2gq0+G/B5pyVJOR3qe+5x43vd/fzjvwSarw8WE9CLI5ed/vwyq82AHCBmTE5+BI4GW
38PMU9rZKESv1NoM2wdT1Q4TUgTHmuiGT03I//PHiOphnP/gWxYCYk0ZL1NjuKF/MzID0CxqcnX8
mMe+zh8klJkgK2L8cgLj3W34KYZFgJ1gNccMGF9Tn5yTaM5yxA2feWxiUVK5PLefyksesyinR1L1
KDxezfIgEjyJzE3rFaAWN+rljgiR+/oFf9Mb+dP1gXCVGsIQB9dC7YWOMA6auOakorx4HKYfVVH8
33nBFxxEgHjWXAQLv34KvJYLNpIaHmS3bzTkEIf9+yn5SAalkddYnCbGvVtiD+sRoiMx8XtAoQ1k
zg9+Wv3999Dz4kN3Wqs/mOc0N0JJYsZkU3U25Sfe5zwgXxrfqnGh/RoSoXHf2fE39V74wZHdWFC2
oKfUPJZ2f8coueQFeVOCzqkjXxGYcvVWxgIaKkdJP12rX2eAg0rNud9vSq0FRuD3X5inWnnF/3dO
tVejbkAIqb2b1jbXfFUjQS+6707XK9j0Jmmv7flONWs78Y6WBv84ICXCT/LxdJXHUNNNLUL1tfaO
tmmLF8t/6X3nPPAjE1AHRl4D5clPDeSSOne84SeofiXUIeuCzHqycsbxhg6FgVwb8aC6HqFDX6B+
z1fz2dmqzvEB6vSPyOny2xSKVcfQ8FqrZtk2VCN1Y3LVXSWpuerbY4niq8QeASqQWrfqtfHNXkQL
B0NYBpWJ78YWks0MfA79EQBY+lKxKzODsmp4YPRpg7nWAnO3tEuepux+NKiBeMiWXIrowpRKthI3
4gG/H0aaEY34GCzTzht2Dtu+cJOrfKROzAPMxTVix4tk9hG5t9evDxL0hwCqSBE9NXG0M9hBo+Em
qBAOJzyE+um/TMNKuPcuFnS8XCYBL5fcNm0jqQ9HCr8e994kX5k0alJEc73sldShexexz6gR5HXS
C36T+Uz/SYLu1PkFLo7Jok5Qfk16yUYwIVybYIFtRzWv9hd+kQ7wX97WwDIRA0d+u8rtZJvKH/14
qXV3fKYaBj7FyH6PTUdJDSEO3n79VDjf20luenC67n1IaUVNGzWeIffl2DgFgLMhMGHgHaHIyNdV
l7S636oC6b+fQPPPRZ6AxsYTEBsoezovfLRG8hvQ4WOATqJx74BIUZ/I9wE5LeQU7dWPqx0JNaWR
0JnjjjmKZq2aveBekhws/Imnbgex7XRW/ky2F/JcN4hrFzyQqGbsuxDcWuUWBfaCyNGDOZdcca8a
4uJ1w+7uSWGccVhzl0XigykowBU73i2e2WdYjEc8K6RzQPWgIJS4DIUMVgBD0qVY1hfMnHofmZT/
jWyBed6iiTdwD1GdjcmXP7f6VVxYmECTjWf5M0DqDzPfJH62dsb6jDnDo6q10WWvoyWpDDVj87ro
fy8adeow8uxu/FQwDbjTeSu17amNI8NR3SMcYa0mEYVV5FEYTrWWUW+qStSkyfOkHeZeaCyGlQq5
x3UyXKg3yeCoae+Ja1aICoR8Lu78LxOUz7CbHTM3TOW5pe/1mHrwdDNxDechWAtqSrFpYAygVg3L
hL9zqqUEZj2OmKUARSau6azkv9ze4G6qrmszRejqKrJQyWRWW81hVACt6orn4QvDJB5SZCR17kIo
aa895bXYJOd2/t22fyYlhAsEAdj7+Fl1fo8gOTiesThdTI6lum1aR9e9a4bnGoVOGtQrIPv6C0/H
RHFneIb5irOpoXTF13KG0+XiyhbXp1ROAI6y9HrAhqod+/deFKF0CAq6aa8i4+S53Qvfw8r5zBcA
z6MGY+aVPswET+g3AyMJjA1X0k0LoUbwJUtvkfC9Ud3kOWZyWLxhGDD8VsZBpBXPRQX4JQEsQWIM
w2qQ8ZejsQX1SEa9hm9CEJvVy9QMdlJbZ62xkd3t78+IjAqldf2A7t+FVIqnxFtqjktmjDohzPZe
LUajCJOl6qKlYUnW3aiPLrv4u6yc24om2dDCYVlb1OaG3LxirqnH0dALYjugs5wehg/OEUenJuVe
j71o1ZOPIbMj0DQcqvY+UqTtGKFBzcQkwtnypuK8Ve+N4Rk9NpLwp20WlIosDF28OwQQFvmALzRb
3OAnVzH6iHPfXJW9Sz4YD9+wnvavw8mKwRuT3YcOMMG6gVAEFhDVlmlYMoSWeGZiEtCA9VoJM0XD
5qFLUXGV11N8CW5wqcJIu4GhmOWbTrbYDK08HInSBqcBIq2kO6Ibv+dz1J7AZ49U7rqGQIjJx19p
g8VluA1it9THGNa0gkDR/OR7E1ME6jWPZhHl8FCNvinlztceG++ByILdRxYmrJs7XFBe9+WWBARb
nArg1ARO/CfMt844muisckTJkme1oxk/eEpZUSPbBilLFI4c8bozo6bMMcFyA+6t5mjrqIMaJtJZ
UD5Lm73B/K7uiU0aUhO/Ycfm29AMIJmAbnSeVR7i368Vr5BNXyttXxR+CHHktdrybIgqZIue5kId
C/xGnbbrlDgEvTc0b0j0vRJOZqiD8Y5+mWY07FzSFxHOTQP6Oa44RiMFQJs9YyCFgntQz3pjDGhB
NY3Klry2HfwHWQVMi54Fw3tSy6eeIlh23VEdUrkAHQ9wzOb18P5LNPqYeOpYU1ser1oNa88DlDrq
vOtAw/MBGxhkr2SPRlgdI6IzXqrpMuVQRsGZnBWA1sZmPvB2hwzAZLeBq6rCPh2FTot3G+rZMjLr
VeKgmV/W7VOvr3jImW9L9w4C+BI6C/hOgVI6JW+AKmq7wGXhdra6bWEU13MH7lVdQIZghz2Yukz9
juYATGKX0JyHAdpg7r3NjYCG6RERJsMp4FQF7cM4AqwAIcGrEkQSnkPdIo3WalqDQcYm5UK9gxp0
B0Em78DwvLOpJdVBP1pCJ/WaxQSRuiUk4x7FhOLzlTiAOhEjCCT16waIJKuB2r3XVZfMYhV/RMeB
M6pC3I2YghtGRaln9AzcBRKSye0NirZqy2I28dp4CGvEeaAH8lomzb7FnJ3ZojqtAgBEfVHbIwEF
qpbfGVGmUF8mgPXH5ow5yc+6Wr7HsBrG8p6pxpRXVxwBTJgpUofm0oViBIIvQmqBM1lHi4xf5/cY
DmYQq6uh1ukh8fCaWWOvUyNhmI9BZC1Z1CpBoGgzaMhQukJOXGx5y4QqoXtSa0PFZPYxQDvCGBuI
17iqve7KqgXtWLfjnQ4x1OVWRHf5olqEEbGPejrCpNcxY6Lynvm+CO6VICnbJC4AOGW4SwMiRjNu
SwpSeqkEOTjCkqcGq6q5uzfNR9GqG5mKH9VbZ6KoOJobjP377sLHqlCB6PZ1lFpQgvMmB0vDk7A7
s6B2NIvr+MYe25URQcEh5KvG18ExuagApCI0SJ2tbxRQW6s9GtnP7dQuJtHsxwGxMXWIRibSLyL0
Xpq5hP7tKTYeWbwqnnDIRB+KzEBcVbu2TxB6SlvK97VERyQeNq0s9npl3Q9xfFu24pc3Dw9BCytV
jUqJR4VKonPju0gQLno9OUMPIWkWoyTfC74Yb3q3+xU04oIqc8PgcZJ5hk6JFRI6uqZEYObemvJl
64eEV8Mt2WhIfy408ESUe+6M6ZnJDtTW07qE5gqOv1KmJ7jRhhCWEuUPu9D05NbozU1aWjdkla/z
nsq/3z9SxtnWndaev96gIJ4WYX03lAXXxnGFMdYBwWXS5mjpopf9gIgrYUu9FWm9zzSeAgTQVi0P
NTt0V990sb93rJG8MmlidWQWw+1EQN9ZNyow5L4NCMs9dIJqkZZk0BMEVuZtdqdSMVkPjIv7TQ2k
mGLsxtE1ahi4BxgxFw7AmqdenxWld4km+3Vul/25HKpv6MweS/z+pLox11y5s4DXY7gHNQCAu8lu
NubCKcJdwywZZHOhUXKDSg8rB1NXZ/LPXBFfcGyf6Wn81Fqow+bDtskRXgcbwlZoYmURZ+xBTOm+
GVwq1NG5CmjQmzuNroMWi3MwVJEGTlnmB4+1spZFzljRWSIuAj0AdGQlpyn9gasRbjXlNzRIYX26
5f2gOS91AXODkspxbrxbOTprNdfU4xs5/P3XI3kKXiLiz0kH2c758wsRCdh3zsLnZM5rpHDA6Egg
+3YXPIC/vlPxa1GBC4TEF1d1g2avs++wbQD/e2FpsBptL0Y4B+WZMb+LZuO2kNOhVaULKeFPKKBZ
Dy0o6LsD5lvUHBoLTL2PgEfpQbBtKN+FU8+xP0ISTJc6OjZ4B2Fp1YuLmZz0WZXiKqH34SW2duOB
mka3rhz7Rl1JZ2WpLBKKxtlcKU/ZFdIMSKgkXKuza1sEh06R6Ng3bfbRNvXWJaoW3KaCW0xKuKMI
FqlTzWt7DMvzkmTGENoProxeXPK6S8KZc8+r1zlJMiNpn30tyEhOmmcdbKII53EhDPbSOViMEyuO
pCuoMPaYhthBi/07KC1PWYMKUjIZq9d7G7qOeT+uXLNfqdNraId9RmAtLaR79bI/FDjmbfxZR6Yx
DzeeO29mkT1ZfsjomwMgtaGF6kURZp1nnbeoBDVOtyGhkNY+2sXisQd+DDBqM84IFMSttZtqbF6C
8XtgSNjFUkMiO6rwjRXlEVH+H3bfPhas4b5P9gBtN8RSZIDYkaruGoUWMCzYUTtBemXG3xHZ2bWc
I41jH9Sp6OkNOYTgVhXKDY2sa9nvcjT8zkZdXkif8BJeZhOgyADqOVLOnehznQVuwCGcLRtSUSV7
n982e7UXuOzTNUIlKntQgXyMTe3O65JfBkQqBzEOrOWuQ1TYhoyajlduQ9dd4tSwCj39V0S6MjMk
Okfpzg/QrNDdp0RMp1Rrnvx4Iq2vPwNKISuHwU85YhHq71sQQ8ADfqkZkiTNrdDb6zS3jiKHQFmO
F9Txr/UGaX+TzAvAykTL9g7kQM+MNmEScBnx1rpr3pucKqkSebVR1YUSjaDCgbNo1qv1QNVMYOkd
An09p9h7ZdX5z9GGMWDArKqQlcK5bqm93kW73dh425L4WU1XHa4Khpn7Qbobl/k5FvnreQkM9nqY
42PXUHNzEMIn+MhrONwVM8sF9zUTX7R5jBhyu1EfGJfBS9NjyRUGl7EC0spSgc/QXtHUO0Qrvhwm
/3wadKpvxoPeEdGk0GIE079hhXlZf5FF84qr4FbNbTM2L6LUPsWee5vzdUpalyoDVbGTOWXIthG+
5FH1bfTKdWhHKwpUaxUscqXSzieLLB/JF2nMSDbXnPPaaYRM4dqUe0tUomWGEvsIlKBZq0nsplgs
OuIQDMUFUJN9Cvj+jMw4uCPhHgExguTm+hl5kEyDSr9Ww9LEcqHZ+soOxLoHFTCgnTfrxYOJCJcl
kN1tSb/X/goXAMhGoEzTain88bVaGWbzOqybrRozNblHTvbUGe76ITh3WYuFBRK8z/cuO14MkldF
4R6jg4fgsmPxN52miF9nWT1sRxyzwtzcvb4YK1mrAMOovBd0TRZaHD6pvcUEO50lxhKa18Jw5m0S
2hcSP8iYWeElYkd2/jFk6waG4pDIsVdtmx6iJET0sbs0XXufO3DA7PBygDg2aRmayIgBMwuIxj1n
uMXeibxzvjKBd3XwQ30Ue1gCW1dQfLfLhcsRqL6nIt9uFleCC5nuNezHighW7/BQY40m/k/VUX0I
9qg8XA5ue+ME0UXR4G/JHZcz1F2U0XSrMpkS09E+KNZOaF1MDSa8qit2STrHjkl25DunnJ9zX15F
QbhNp+CAg+VZL81tGXL6ze29SCSeuP5Grfh64s6hIz0MOISCKTVgZ9eHhCtjggCISi+jMBCcEUDs
MUraCUgbiW4hccRf4iBbSTFycJoL9Qx6VFEnxQjKSFCW6tc1YhAgQh5rBOPjvFobQILHTnzHHOEu
a/AcnIOfaa9dBxOQt8YKH3Ac2KAgcdOiymk6XsaVqb9O++BbAtilr5Nb9Od37Beb2LOg2WA0htfA
OOe38LAvDdfeFhSG1O5Z+ulzJqJvdmZflOW0iyGnDByQKlflKBmviFtpNddUCNGpKJkhhapCdnuK
7WBQ5QJA7qGbMf6qzXUq8hL3KndplciJqDmqjicz6A7GCCqDzVzGVHjZsiKgmmFWXjpKFrvEJKnh
my6TvBDRy4ChBcKbC2TxUZ+u9mhqQfSgUo/HlltBFUdvEUEZoEr1T1ULCQndx2hcz5mCX4wXQzeo
C30IDN5LUdNshl3Kgdz42rXaRtEeIAda2/dt7R/UKHRk2+pergNsUV4HUrASLRhrgHlOrk0VpHDN
XT/IXYa4Q92iFYfKX8QunWN5r3b+0vXB05CISkV40aT6S8xgFaG7Ng1qx6g9ZJ64K8LwW0ziMLDc
nqAp3EH22wh7eHFy96QbPfbb4z716r1gq7U4fyL6FWRi3yAEZFrAdNjbR9s8QUi3l2HqbxMMBiiV
+VcqFxq2Jrz9fBeyfQVWc61OBzvHVd4y+P53BDbvHDdc/6uZhsztODFvolKyO89bqNaoa0zn/wrj
1EwgzMw31VRSV/0RUv//5z/+x//+Xy/j/wx+FoeCRVLk/8g7aA9R3jb/9U/nn/8gKlRf3f74r3+6
nuXaJvcMIQ1dCF24ku+/fD9FecAPG/9CZCOORpgrBwYSr5y01Oyr2ukmHsJky7GN4vzzBr33DTqm
q1u4bgsTlpKuv2sQV2vRR6kPc9puVkk5r5MoAC6NAtIMkTvurmOzfvq8yb/6+NokVrnSdHRTePbb
PlZWlQFXCfVrnCm4p5aPDgJ4xhQh3xD9+P9rSj3KH6/TkjA24jrXr4s5aS6iOSj3aZQjQTSjrBLO
kXX4vD337dt0hUOl2BG2CbpD2I6tvv9HewEhURoGuriFgbDxRm+f9+mpzI2Ng0YxkfTnrQnzo+Zc
XUhawqBHvn+TQs/KIazFrbRIiZSzHbGFBhEY9R5uJmTwy5LE/tbD4AyRbxNPpNnp60vWxUz20sA9
YRpyfYdVqPbg9S4baOeXz64LOaiU3bSiht1B2EHEVgcXvS+MAW2aKidAUeJXEmgvB9mgga8ZiXmj
0h6QuknlbYK/yBb4jL9HJkHsPu+16tSfS0Tg6ufaHr4Vupqyrnj7juEOlCLE/fRQ6+mN5WBCwwx1
Ie1/3oz1QTOeZ0vT1h3+8d4tjGEgMVwREB2Nuc9Q8dP0pYitYfl5K4bxQTMS42md1SBd/n3bmxFO
bOUXbnBEr95YF1WLZ082ochRyAM883qli0Kcl73/knQ6mZgo6XH6sakTffEg+kcPYjie5XmmbUAG
e/sgcsaQAIY7iDx7RLaz9DXYHQXpsFxKwDoIANmixH/cLRHBAiYso7q7+OIZ3s1nSDUSDsp/P8O7
lxFIG/8a7m8HPOqiu7TXq72TkkTu/eE8yYglNLbgi6IdNWTQ5gaUDhD1C+SEkLGc0MX7/HHe71Pv
nsZUQ/fnYk7R5lME2GNvlZckz/TwOQWxoyo8nzdkfNhvoTPZXGDb3vspTcABfwXjtJMr65I8pnHp
cFDJLF2zMrUzzEebYumWfvXgxOBkAtdIz8sylF88h3q971eWFK/LSlpoILzr8ORPI4mDWB4yCA8O
5CzSkTDtR056u7wPRwux6ta/Iub4YhV8tNZYzlIHXmtI6b7bNrE5B9E79t6hTlAUkKK47I2v1vP7
g+51NC2ENhzHQBjTedc5PHtREajgpwtuYUqgE9k2KrnovvpAtrj7UiX9fFg/7tV/t6hG/Y/5M0/m
jL5fIKGjNQ9caE+9gzTR5218tBnKP3qlvv9HGyY41NgdovygLuhgKEBnqFrF5418uBBsw9Q97m82
SsZvG/EAjWlNo+uUiYJdZ7u7EDX4sybRn5Uq2udtfdAhteUawjNZB6gxvG2r7WDrDm2jI7uRnZuO
RhyS3/vjnH7Rzl9znVjHki5Hp6umnfeunajSmgihStJc1oCJSTo5XFjhfmiJdwdzGnGI3jwyXQLu
VhSQP+/k37s+rds6b9J0ifV4kLe9HIRmpPDy5SEN8Btvh2zvQSXToO3acHSgqRwR7/oui/wWbuZR
ZJStP3+Cv1aDbQnOcRscskes8lf3w6xvrbLKj5rXHapofszJjBIHJmdBZOvLWJ9uZ9IWX/XbpF9v
dhia5XhxdMkBg0rIu5mUEh7FNnmVo5YKjDZhSAYt9WNA8ZFDic6nvJ/ZV4YTXUonhiBUfE9xlvu8
63/NMPUMxGak+9Qcs94tmakuIIPGVXHs8hLAg5hJ4pgJNmjj8j9uyDIsQghd8q9uvmsIcmk5eEWn
HT0o7ec93PYz5B1AvNXaV0fVB31iFtEWPnIKT/yuKZxbuxarC/8wO9ba1px9nvrHxkXp4z/uEu3w
2og4dROd0LfztigtUwdeGBxRjAYRBIobM505PEfox/ri7f21e9qWZF1KnT+5CunvmsJqorAKKbND
Lotv1PnB+bRfRJLvonVP2AQ6wjGlYTmOR/zytjdOmqHHH5fmQQ6gTB2IcRRS8kHfJllwGWLU9vnL
M/4KsVR7lkPyS3icQM67UXK4SMLZ7LODHcWXhkoKUrRqEML1auMajg2pasM5CpU5GLwvXqf67Lcr
723b725CIG5zY/Js/TB0UwhOLgT9WNnjIhCD80VTxgdtmYYD19KQlsOMeLe39rNXGRpFlEMb+0j1
IByzIrEsX3wjqB6GMq3RLRShvRgg5K1dAawfrkpwhSEzDCFzdnax7sYXUAJ0iIKtdfv5MHz0dIIZ
5ekOe5Gjq+//cWTCh6ceO/TJsQyo7OdJAiwc37IV+KXqi63mgwlGAlzXDUeYhuDft01JXG5sCGz+
oY706qL3tWRjuD4UBeHULbKmVfMq+2w9f97Dv5cOa8Zy2eRck16+P10y188GmIL1IYwSKnMhskqR
3toPn7fyV1Rg27buGsxpDLsNT6rO//keE3L8naHrh8qdqL3azSbI0ez0p21tAyD5vLEP3qRtuQ6u
Aw5XBPH+mqQNtg4azxWHxs5frNz6gYBGuXdm5Vg6VAYls7L7Inz7K0Kgf380KdRq/qN/MnHdCYnw
4qhZoMVnfbxE6OtnY6ZrVRStYdd5ZOt6N7z8vKsftWvbpu15XOmF9X7SOFJUJpNSHGqnujLQDIZo
NJJWHSpweLhm5r32WCUhwjfu/MV8/bBpx2GmIjLseO/vvNXcNF5I0fiYlcUPqXvfiKQppoZrpb1V
1B4OM+WjHSBi+HmXP1iS5LzYGdkTLcmEevuq8yHzvTCyiqMDorzA+A6PvIs8Hu8/b+bve5at7vPC
EGxMtu2+T8/4dQZeURb6Ye6rfTCJdYyafKlhh9peV83N1KFnMJ7aXFs7oC4tEDWfP8AHS4atH2FE
Lvu2abzfenS9DjIOnOSYFqpa3ZgQJuJTQJa0yf7jNAl9JcpEuNEzddt+H+HZQxOH3hCbx4Q9WmkW
X1ToQeMDUP74vFN/h5I0ZBrsOMwcwsl3+ykZmNpCfs08hnpIDjYgxz/UTwgRQBlLu4g6tf6EBPm3
z1s1P3qXlqmOUccw1Nt8O2ecpPKgD4/NUVf+C9BVDH9BjIWBXTg+ltC2s2Huz7o6bM+91l7Nofuc
zZJLkg/VVlKVikP3qUjmX9aMkeVg4qJMeg+4DjolWQRhESxckfanqrKvwmi8coEZ/T9MB/KFHBGC
uYiC69suwMJLdC8okmNoIOkt5nvlWTsADOx07fnz1/X3ylYxt3C4Ublkeo13oU5guzmF9zE8jfNh
9NEtjx5xtavCBxyYcSsMGveLXezvDdsx1AErdYOFRhz3tm+ExH1HRU0ci2Ta90nVYnYXgh6UDcCy
sJmWfV5cfd7Hv3cRZoKQlseuRH3ce/c6jSJ2oSdrziHIipcRYbmymSGFB3L7eTvG31PPIY4jUS/Y
TCz7/bjhwueW82A2R20S2knDOhDlkPtRDEsdTNlEFagBUHPTgjoEbI2U5gz+MoBq6YAg9DF3Mev+
opPxF+mzD8aYrY2JRE7dMKBivn3ldQhC0tMy7ZBI5ZJYJFJbtmlcnLf4724TDNNWdZbaD6ymeYP8
5rz+4r38Hd9ydJAg4ORwBOfUuwGAB4zSkc0tpIs5kYucQyt9yR0oZ5T5l+mcUx5DczTB6o5r/n+a
ryU34RBkeaZrWZRR3vUeYZwuEo30DnmFFuesI+jUyLpefd7HD4b+TSsq9PojKBibyU47RA2PEm/I
EFk4xDg2Oo5kzii/OIw/ako6VGZYSCTF3i/Zuh/DvKUschR6dMpKqInhfBWgmOLE5ubzXn1wMJKG
gPVtkvxjAN8fwKmbBE1vdMmxmbBuNQzrl67Dm4QeuZsoM2tluTUs9PmQ+1uZY7kJRgSkcSj6/DE+
6LFlqJnr4QcJ2O3dSdJbk5viLBgcx7g/6qK/Epn9Q0N+oYHK/nlThhqot/chSgdclUkLuhJVjXf7
k+EU+LlzFzlMbr5BOwG4G2LJSPEDRcQW9BVm21+lnSIDhYoCAVAsLL9K/3+wZMm3ozYtCNPJf75/
ClEmNvYIQLDg/Xz3uSBcWvPAfhxF4aEpDDy4SqvdIYaFcEQ4fZVs+/vodiwPjML/4ey8lhvXtTT8
RKxiDrfKsmxLttt2d9+wOjJnggFPPx89F9OmVFLtqak5Ye+zGwIILCys9QcOK3c4BaHPu5k6iB7I
WJMnaYYRTgPtTmojSt/2H6/T75q6+4Wxzo2PfGlMT+NZz9NEN635xYCShuO0KnqiYQvKzlW15wLc
LhCRiah4dDCqlz6Sitc/98VBbWOqrtOYY7qfJ5oLiLouV8cJQ4ZgrUvUgHTpyT2QNRAMWm1v9QYJ
CMMOwvX1kS9cSrwjNIjeHh+aFs/nkXWl8D30+/C4UBGDSjTfXwkDgRWEcpobQ104PlNSaxD+p9Wd
dxESPNgFqAz9BO/wh7CQHZJh896Yao9yUStuLOmFibnEJgpo/Mv0vP08MSNrEt00YMSCQsKzETja
QlHxSXOLqthfX8NL4YnyjDkl7rpG1Wk2Vu0pTZjnhnEaNDxMdKvZdmm796LiTkoLKEvwS5XNTyTa
TqnFL9D7F3B8xo0JT19qFjFcqgWuRZOGLsn8Vc21k4issuTJS93WXYpGdbfO2IX3eVNYjwYluBUS
VM6N43JeKrbI33XKelQseRPO3yzI4qpigFzKMcmaF2Se/PtKn/R+E8c4Nl6F+lJaZl9E1jXI1NDL
6JLCWgB17rc3vsLFBeCCN9ld1OO82SHKEhMbnzASJ6sbH7PcxxxOWZoIfYggQO4cc0FbqTbArhai
iO7hsOAmaK6qHhNZXA2SEUxu5IlV7Mfv13/ZhVjuUo/kV5Fv6vo875BWqyS9YmmnyijhH0VqAb7P
uFX7vPAlbNemXowF3tQQngdrEyeqDKUeeTIREdwicxN+tUNcUxQEk5ZVBbdhTM32i6d+0HO7cq3W
jYXGWfZfMRsgC3hEovNIJLaI3LPjEDmjC+x6FE9eiQ56Wv1FYhB9ixyWUdlE9wCetzAMn//zIjOU
BVCEx/N56T72I81Vk8A4GXqKDJQVGg9a7eo3ng2XFpkLmRuRxgyznF9JlcsLQXWU9pQARy7wpVDs
V+BfD5Ozobqp0YifrKO4T5eAFG+c8AsBlFSAvoxDCkKJdgp5/yR3Go69aSVT9aSn4qcV1c+lG//0
7WHbifbP9dW8OBTPV1A+5DlnEc1BEibvQ2GeMmkdDWDEWdwCvzfRb49hQlwf7MLt500dD5P7byoK
zPaL7KjZg6COn5lfexJiUsyHsvsVhiQhzO6dFwNLHahD9HxvLOl56LZ1XriEMFM3OT3zvapVnZ0i
lZQhNZ7snCD95pXR2+DLe9vrn42BFiyoraLznwTE9BzKSCKDG++ij9T/U+SefoOhkWHpOtiGed19
EHHmgDrTQPqO/lNg5s3fSIttfJCQIGlwmFl3FRqVeQgwUHANoVGTm5sqGN3H3vKiScphWAZ6qXx1
hmB8ZZr9XQSdeYk+Dv5WSdrqhzH3lHfpDPh79xnU/cLK8aDTh2XbafZAPB6HdxWbA8yHdHcfFGMG
Xw+z1S7yq6+J2Q7HGJ2iZTto1VPpaPYGIzuYHQM+HcjbeZsSvEOPDYEC56bXJp8W6cSbRmrRtu7H
BKWGLj9WnTrue/qKhxLx/dchhV+DMOsblir4SoagKLRY0W7czvPoy00IBMn2qAV7jn7WWG/ZSYOd
tcMDzvJ+9ixBD17fvhcGoGABMmBCpoClnlV6Oh3jxCzKugcZYZseVAbqRp3p7K6PcpbPTJuExzxJ
zVTQnucYUeTL2rRlcQp9+5AMmrXBbbBA5yPJbhzHyyNNZTkVF7GzzpYOoEbBFt04eUr/A2+z35Pq
+KQ1fH1C5+0mm+7GhCGkD2DwuJitm1E6bqA3VfrUhRh0SO9QWEjXuXjRNKr2U9H8N81L0VuL7mN5
C21x9r4ybUIbtxRPG0qe9jzvzWXhQXMN/aPeGXsTd7oJ6TxSDmxBhYPG20L/iu1qZaNjQdUL/mPc
fihAXF8EfR77pt8BvHGquNogbOa5QYf6XoH3GNxO0LLwbOGsOTga5TBZGRNXsfVEyUzctTP096JB
rQrnFd58k/xG9s7/euL8+b/gvFEvi5INZFH+ukQ5lL9RFqgHajcuWn1eRvn4ydQ0dbY6T/J5Hh9F
gQxw64W+W/wiIPIzxw7RJ8z2GBL0+eOkVZKmKKNDw8bvmX/roTdM/ybekH+AIdiPytIwb9TXjGnD
/BtHP34YH3UC6mgmv+/z/dhBdB/hffvHZnL5nQqlcbACGMWAMfTGwfVYJA2FQy7nVkUixftOBxA9
gTeJKOmEUEnrYM9Sxr2/iaqJw517MELhbgZY3PBfEe1gjgFWk4X9u1SUdVcEq+s7Yp7FfkxiqlcT
tuiyzC8ksxzats01H6ug4BBJT1vWCLTsxwLmqZJFWEH5N+6fKS8+W7Z/Rpzi2z9pBT17o6rs3j/a
cLoWYyA3elh/oJf9vDmmKRUxOZkl5DcC88VxwdqSq4J0cOZHMA2Unkpr5x+HNjzYirxPKgsrTjiY
XV59IYnfKc14REroFrZmntxMS+zQuQIhYAHksadP8M+ENQSuggL1zaNrQSFzI4FDcIBLb40A9Na0
wnF9/ZNePDGAWTjlFDHIqmYbEwVQeLJjrxwzzU+2rpGPK2b+xwe1Vpo4NwWpbH85muojf5PDmHc7
DBmgzGEWYcMpD4xNA6L1xWzT/mfjCMgMWGZtolCzH9MMdQwrd+sb182Fj2OqjuNykqaK6VlOYhRa
WKhCOXKnPuW+8lBpCHLjCbIoRPFdE/ZrDwcktsWNBPvSuGSclAdoQbE1pr//z7cpKyzvMztSjlHt
eCfTzay15ZvxVnca477kylpVlUTFLo0gmPopZojXv9Wli4E8bLqaeEiDSZhux39+QG6mGl2aUDny
ivquC/kTi4j7AX2/6TB0E+kviH+nEEE6QluIaYto4zUCopSnwhsB7SyxoLpK5Q8XXdIK46ztOCA6
h2CZOjmMxN8yXGyV0Nhcn+6lrUnCTeVCpyZNBjObLurUY09t10ej0+7XRaRrq3Z0YRCh/Ltt3ARe
j1sXm7IH2W8DANtgKBLh0qZ5v9wsDNBrCKxFScEU4ghk/FrvUmjlyLPqg0/iXMIWo4Z3C3xz4QR/
XJr89I+O++xXNy3dGWm4PicYaUGsAmiBL7kMEVz5jxgcYgX1BADQ+sfh1WdvExEVweg1km9gGdva
D9CQSP7SZN95yOEg7nYjVJy9L/93PKKEO8G/zmDdA9RL5P/5HipaKkPmrOzA/+GY3nveYvyHur2O
4KvMuxercO8q8E3X98O0cLO7gDyWWKVRCnTNOcRWTWqali6mNnrcoEXafx8UuMJNGt/YdxduOcpl
0xxhkYDBmX3AOBO6FiQiOHVWu9db9x0cwQOa3V/gAP9pe/XGsl4cjuKLAeCNhuw8eTbctlbjoAtO
Re69lHmHFIp9cjN33yneH0Mvj9dX8aMKMF9GLhjD4TkwPdhnUUxUUtdqHUYauXqrFFCJi7wNsn3U
01l0+lrdhZo24rSSItA9DOmusRJUrHGkOoRdbt9pXi8esqwzN5Ag0h9BFfSI3iv+sTJxkyxzO39L
Whmdml6iSMzDcOOOvbngCGPRPSKf6LsSXLgSaWs1dTHzDQYMyfPBpQQIx2uojfowNrayJbOMcV6u
9Dv6vJOFQpIdCoGwctgH5KQxr1DPlOIXbXnUZQbT9NdqhnO1qqXuUaJMvc8J1t8DpLRxIxDw7UvF
uQtKPYXoT5BUpgeioGiCHmcL+aqxfewlpEfF10fOyIB2DMpK3/alWX3JnXZ8h7Q8HoTCEzbTQLMb
DUKGRo5Fmwmbbml5SbnPBhNRyoLAEw2lguOtjg+z2UGBTDOEtnoRU/ozmt/XP+pHxXj2UanB82oA
FWuqZ6ESaQOhuWgDH0WHhkiFalCFGH8naKe64VJRCgRs5EvfWntK2sdJ85L0/WUooz/Xf8iFJ8On
3zEFx39uqCpEkl1p2cyoyfr3LcRrrFiJDJFqiVWAdy6uGrb2kDmO8uv6yBfCLiMDRva4Lfj/2akV
qZbUHlYdx9Lyq23Reeq676J2WYUKXx4LqNP18S4cWxuoj05Jz+Y/zHPhRHdx+ij15lRmeF3Cg28D
d4noRW6KVUfedH20C9ct39UB2USLmufYLEtDWsXEVclQABw42kOE1eM+FUO6vz7KtEZnuwhEt0bD
BWD1PMJajpo5ZTn4x47i6bpOIu3eAFq0Cm01vpHLXBwKaC8tU9ruLOTnjVLHeRlC3KNTh7tfXUNr
xzhjKzrnBmHuQs4GVvX/xtE/j4MUd8jWI14UxAieTwY94eANFZgRCyTeS4bnb68v4sUj4LAlprcz
8JTZrVyEUrhJrXjH0KxOUkBqzvRm59TK16w2n70EMCO84etjXlxNB/YcwAG6SvPur5pmdq87dUcP
p6rWLW+Xu1jLeuQ10ubGLcxle2GXAAHTJxioAXZpOhn/nPHetLNIb1X3WJN/7x0tE3dEvWJhqbl6
X2RW+xrGCYT6xOsebbtChcnRXNg4wln3oQ9Mf8yRaalb/MADxJ/5RDYyPqP2oLtjuWy9mDhel+0W
snqHsnfc/Q0jHxWxCI9uSZvotdPoJkGc9eNXPUgR3DOSbu1Vgb5UrNrbxpOIbh3ue3jG3Aqw9+II
JejIREV3TFZOqk6aBgb2xIYbLOsQEPuo6j3YchRt0hjkk1l3kzRSM1IYkLhFjkqy1d0+2ucJQvll
ECF7aQq5LxrfXMgENf1FS4rMqDD2otZMn/S+Du5RgoAn0wuFG6ZX642d9dh8Z16/DkGQrHvqgm9B
Cwcc95BwKdKiu+vGAdGi3s8PI76Ch6xNshOM8frOF2a2qJsgPmDmG53KCFPVXMklejENWm0DZjem
b9bo7Yfkf3JyGIrahaoqxiYFOb3TGktbhwLDb3PE5kAaSbI0RCRX8Oeq+6AtKYsEqo20rlQWcaqm
qwIDoEXSjuXaAFOw0TAixjwGgKGn+saqSTzxoCGjvhN4GS8HSMZbhN4DfESwmaiEh0SygnVq0sJ2
VKvEXUWixbEdQx7gYaVyHwCo3oyZjV5njzpVVuDIE2WxvwxC3dkbvpQY7FpwqTDGsTEHgmI/ljAf
IqO0FzFA5BvJ9FmEJVGle6E5H3xQeuyfd7VWVImh6lFx9BHC/4JkeP/eeaTyNyqLlw4PUBudnixt
mrPkkjctomegrY59Xe3MsT852Bohj4LaSSXHp0qN32lTf6PzdauycClG0MdgHzI4PMFZxNWbBvAP
W/6IePhd6IfvgK5eAIw2N2Z4cZypQAvCGdjA/NWWlFEIcjtxgfgsEDJCbDm8Raq6GIJsmngEJ54C
Z/jpWrY9p8d2jpTPREsFwA4QY7Yo/aF4mGS4uyNhH2k+uVxtElM42o9tkatPqZmoO3ToxZvtC+8n
6mvj18r0uikyoaQpxnp4D3AqJHo5xd3oFg76rXaM6lQG8r6yUT8fc8V57IxO3Rcl2J48KLAY74Lg
7XpIP3vs06mkR8mrwNMoc8Eq/bwhFbaPGJTOPI111aGYOUbYuI3I+YHWQsioNpddkCO1LzREanQN
z/MRhY42i9K1ElHQRESCxojv1zdu7nniM/0uulIOhQj6Yv97PfwT/vNRcXyz6Y2T6eHSWhuIJ9jU
fcnKfkQ92DldBjfgaRdHpAIN/ASE4hkA0wl72bpylCc70tE2Mh/KOnwPCu29TvzncLTiG8nWPJX8
mCGTpFPLAeXIfF75nnaKrLtCP0U4GMNn2Zcy+al26LwM/uv1r3xxapT5YQHQQSGb/DzU1LNJ+rES
Jy8a2yUAAVTtIq/7paWm3BhZ+6YaiXEjc50fUPItWhugfnlEMzljClH/fEBUeDy3sHu0dfzh1VPr
o6voJzXzNtenNo90DANACpyS69KNPuseeKJ1RI4rw9NklIXNcEqZO0V53m5B0b7E+Vun3dgn88xr
PuL09/+ZWByLPiTXqp94RSNNIxdt0vOeRFRYnhqDd2N1o91wYSU/TXG2kn3ZqPmQpvazUTXPofDM
Fy1AXET4bXljavPbiamBhCKbpOwC6mxe8oRPjxGUlpRPRDJzXTudsu6tUL1xtD+qy/8+AKZhYDTS
wafXC8RvFnOQ8Uqi3g2qJ1yQk8PQ2N/CQWarcBTtoQ7taKeVYf1ABMSNYsRUGsuzYNylvT6+9lEI
HB+dhI3S9Mmh1YZ6T/9aUo8bQtIKK13EpSieew74D7voxddKU+MHt42650zrPRwVULeLQxIR6bbt
0gs0denHmPMmrdoQ61JjU0Ux/6KUAfUCjBl7pHL3cpJYsfPCw3ou4xXWV7+NZnI6Vls8jlCs+BOG
ZGVdRa1S7bpom9gq6tgKtliqmuH9nlkOHlGO++COQ7HRI3rYta4R0PLKfAzQsNoXoaZ/dfsk2qWG
gi2sm7blU6XIdmlixn4X1gjJZKoxvuSixBVFRepT7yM8e4Vzi1hzHppAu4MhpVIEVA1z6s9bXGYF
updJUz5FHWC8Wkik1Y34lPblj5Tk+foJnmtk8HBCLALCp0NSZAHamUWnquvLPneS4ikcC3xmaIgu
QQFE5O3uHy8V9habKnuVZAP2SfRQsVb11Umwud26oW0e7MYq16IARC5FlZzsMcADDCmmH5Uf4z2W
R2iOlpFzzCPHRSPJNA+D24SPoBCQ38ZfZZkL4SzqAPn1sVaSL6HpTorOOpA5pIa3FmIzN6ra58tL
4oIOia0TtmjVzZY3ExibeV7QsLwmqYvxzItREfHW8sZf19f2/EBzhyIUMIHyJgGZ2UlDrCGWWglH
wo4rf6tJp0cWumtuxGDjfBjwOGCCJk4UEpHz7o7ldLXtm0b+BPFVx6F3DJBCd+wWJxIwyp7VoPjN
YwfVSz9bJWCitqGvV0u4UsPWl17/MCRO+wgwMn81Bq9BTG2oe8x78ihdFI1AAt/VlVNVJO+9Sq/B
nzQa49i3vgg7T35mqFKsvQQZUSSz0HrC/OzPWEPG0qJW/gT84C3AR5Q7w1WKdyXt+1tU7fPpg7pS
J/Qo6QNN11mAjqwmjDJ7kE+tpn4LwJtN0qT/+UNORTeyIZOFOyMMakmjZ9jyob/gOMA4DVqwznij
iHFW3qOCgcDHBwCXbPAMYy5q8tQxc+LncDgkGULLrRYs7HFXqOmDWz+nKr1rlNr1EmmaeEdMvZP+
LRzw+dmgqIHgl4npkAdXenY2eDqkvW1E1rNZoKXRt7tQfi9DnEs89f36kp5nDuR47lRdmPKTs5Ei
rxidIqnVJ6WusBzC/6jQ2x9E4Tes1fCtru/H2N1nGS/i6wOfbRcaa9SKbFoMqmvb86JUWvKMqEKq
02klLNBzMn+urVqur49yljUwCneMC12PJiZkmM8x3ErNzhwydK7G2l8HOq7iYXxEMfJGt/LSZGx9
YgRMYhCgZT4PMw4TFtOKwyc/LtRNVFfxCcNQ71YyORXQPqUM02wANkx1J5oKc+5IQNkudI0uP026
g9hUbZoGL7fe+4ImSIe6dJNUyCXtW6V9QLzZGl2Kv5g7g1sx8KjBJEFoDdyadw2LtEn/loirQuMC
GmG78YlCHWLF/DX0kXnTTKzRqa2GzDL/A3Amk7B5gvz7JN4p/OwHatTIs6kBxqe0AgUsool8kGNt
zp+U4PKA2GCdPvNfgK6A9/jvX5ZW+NTKgZkGmerzkos2I3fqVO/UjZWzjoaqW7lOgo1yJcobm+jS
1wVPC5oadB74vNlQnd/imOoV9UlvkmCviircIbB2C0F91oI1+LqITcDzJyGE/jbPABrucD9pouci
bsg35KCsdMxXFoqeoQUr3nzN3LR1sp1ywdBti70xDB3+oOjW5+gGHCNlCL42gxLdK3aJ14iUJh59
qkN1TUOeMsjaG+tyFqWmH0wXcMqSEXeZd7fiXGl1jHKcU9jpuBFjXehLexdWFOKUmvvr+gc/p7NN
w/F4g7bFsFDaPn9xy0tzdH8TxP7yib2Jb6KyU7TQfe768C/mIOg5F97wUNt1emehAXY0wrR/oaGI
4b2KUjVmyMWdbeA6ipB35B8KnFG/Xv+Nl3YKq0GvmHvKtOdxILZRtMYUjtoHUDbb0740zi0Y46VF
Z7mnnAmyCe+Hz6vgNYGX10nsniCubSNMd1yjOKURaXvMOfjP0wGZR+WMrAb1iTn5yB+lmaaFYZ4K
xEd3pt60S1GY9o331hSDZ1ENfT0uWprAk9DB7HhJTLELBevbk5NYydKskLPsgsrG0VYON4a68H0+
MD88uNSJfjcbKtUrTzopQ2n40dfQSrva+O9xaYIKEKLpj50zWIsq9KLMHMyT0yDYU6vWH19muzwa
9te/zaVVmzjFIAY1pLPn+wClBnzOUyRqAAbrB2WMukMqqBNTI+tW/3koALMeewAlhXO9LbP3iiHW
FAP21/AnqPG/jiJ14+q3GNpnuQg3Ncca9gIXtQ39/PPWbh27VBOvNk+i7LelH7RLS/TtIstaPGRq
im5luqPLvE8oWv/nGTIed+qkrkKcn93fAR3nPK0K/zROItKYzX9tK9c9CDAvN0a6gHYl59GhD37g
Ac4Srlg1i2iEf3MKHCSWaYxjcqDwCZ8aM+aulm7wfSgGuagNJ3kt+bu7Vilv0Qqn+cyPHIkKEA+e
IrxsZ/Pt0lxIADxgH7r+PskbKFheiP94vMMP6mB22dP/Y31ppvKwRSLnjF0m2lLajl+7J9OKCt41
1Ru4h6Mo3N/Xx7k0L/jpNOfpqzK76dD8U5WqpDeAsijLJ8heaF8krvUr8BvMcpol80ot85Yi3IVo
PJX3J2IihKszaR5sZTLF9T3v5NXUFNHjj1ZlHTvvuSIH0PrYNV6f4FnZDY1Hl2SSGZLRglf+PEEa
+koeOHH+hDeFLsojJ6HK2+NAT9xuRIvJh3XjDrg4Qwhl3DX0M8i2Po+YoaJu1ZmP10JUVM9DViCq
NET109BQHLOy4Ra55VJc4wblOaIR3s4y9k5x7E4CZn8ySHM0DdtIiQtEaNQv11fy4laZOhpsFK7r
efISApVIQuTvn0ytffbirkVv3bjrx+5eLYMHaaX6jfzl0oCTcCIJE9UBSkufFxKoY9nUCqqFwizv
I+E/CheAtydMzDVDeqyN094A9F76dDCM0M2lxQZ8YnYaQuEiV+SF7sk3R+hI2nuTQshArX+fpjcB
ayo/fx5SCJxgNTkIhPDZPlGomUIXMN2TKE7kmofO/lk6Do5m4Hfesv5LO6q8OcYbCKuLU0RCaCrP
8RCY12qdQkkRjdW6E5rte8on21yjQzR4W/zVdtc3zIWNSTWQG10DH4ka12w1A9VXfARF21OKB12Y
I2mfWeKkGE5647q9MCcoKqBOp3o31cfZSsKwarTUL7gG086iaZ7aEd2eKt8P/sTviaxifX1mH5qp
s28HLASsOQxZ5jdHGaROW/S+25snEMDRQ+UE1pMXt9kGyE2DepoT3JtSxVHSKoP7Uo455AgFYfq+
Lg5DUm7qJF9Ks1OXmZ+kW8nd/l010mCVIZh3qx154RRN5B1+CDvtggQpTuq4RhVsMxfmS6hvMZzf
Owj7LsIBUGSM/8b1xZlHXIuSFgx84B5wbvi/2WePGr50qvs9Qmjj96yN780IwyfIPRhIDPWfJkwQ
V0/dG1WoeaI6H3UWLEDjWUNhu91D2fe/xah/wV15WF6f2XwpP8agzfEhcAjzZrbPCvTKndZV+gdF
NdepQKzcSZ8V+UBEeczU/Mf10ebJ3TQaUYEtNuH81XklxlE6tOFF2D24tC2bBWbMVrswsBSsFxqE
sVtCXPPTynD0w6jkUe+dFF5mF2VZqnWk4St5UqsO2RwUYzelr7abvsZE/vrMLnwrzikQT04ORYL5
TVJZpUxNbEoe6kZzX2IlqnZNQtH9+ijzqPAxIYt4MHGV4OnPdkShK1oRtFqHFBP+QnWIN2iVB9nv
VMMPwiu9+M/18c4SVWoQwCYQnQADTy4+p/fkWp3ie5DZD10ZHjvE4dIIo6W4zNEkKBxv5Q0gNUe/
W3Q6nzQyqv/6WOMHTPIs4ER4qFlcmZ8vTDHEcWS5hf4w1Jj/SBKfTZkq8a8b85wX1T6GQSqSzj9P
D9K4z8NMFdC4aCProVNCKgNB8JcW+Lazuju90Da9jgyerVFoCbJ+n3jI9SCxXWF2gCng9V9yto8I
waiyU0VnxmjHzc+j1xbADP3wiKXqG3DKJ2jLN3ou3hmunCSVU0G5hr60dV6zAfwXqLGvtI+ar72k
WKNHsacvpIh6rPr6cQ1o5tHTaSyo2F9ZWNMqoM2q2P8aieZAif9YS+wM9Jw2ka0dNdE9BYF2sty/
Ezm41PQfdZNhAFzq90VOCcjWw62WYyXavochFFEr2YKq/CYbDYPm+sHMPGx7usdI+s/j+NbQh0qL
8aj34jUM61+mM67tjo/iFps+0TcK4C9hlM+jlb3AIr9vVH9tlNZO9e8buz/FIspXE+ANhpYVvNZF
tUAa/cka4w0gpidE0g+d/7P14zUlvZ2GCmDE3BO7WebgsuzEeop1a5UN/B5tWHbKb2+Itnhy4tdE
GS5Lwu0Y+b8wsF2ZZbC2WmPnuHBfwjYESSe2PW5YqJQsXKx2+Idt+YRF1dJpw33tm6sMy3lX+Mu4
eaNhubcy7R6Qwnuvm18x5rpX8POKXG2R+tZThwu8Hym7DEVhjRpXXR8sxVpLrD2t8Rf3YoYuFram
MBFsm36/+ObUzboJuavHN7TvAavFmPd02dr2sUVzg60dIZIPwGIo7XXFIifYcKCf9wdfrGdPtnci
0zZdEa1j09rR86Xh/G7J6g349s6nvBgG5qJlydRO2VEJWGhmSX3Se8m1ajXWx94wdvSgt6MjMclE
36GNtfe2/VMq+R7Hym2b5hvL+F12Rr9gEjz/ll09vuf+975qksWYKVSNmy+1Ux14Jq7cGBV1PkrE
NlT5mvTi10HTwj6oVzQMsaYDTR+Z2T6AdrPkTxGh7a7iBDcOrAV9bCF9I9ypdU6/VteeSf2fMlHe
BZn/EExsRDzB8uzIwi+F3+C18d2rnI1s1Ve9SLH8KZy/ySjdRZp/q8oG1qK1MMuCu8rSH4cmO2ky
lovANn9Dqt6ouCK5YqBBVFqLsdDuIH7hAmQudLdbAsjYKpTErWYABt59kTj8GEO/731r0aXWa5ja
j1BvT54rn5V2Us/HocdBfSURr1ZtHvvK/5o49VfTzFcqlnthl7FbqecOOZaD5aJpy6WlYJ3stXdu
VL1ovrNEGX/NJwmnYft61Vnloxplm7jVF3ZRgukfV0qdP1Ji/muWH/9E7DabAKmmoCo2VqrsvQTf
HpeVUAeMrWrd+S7qAPfRHGtpcKS+46PhoBgL1QgfE8d+9MM0Xzky+QbsZqmG8Q7TYtm7W0DigO6Q
gXcqrO909bcJmbHW0c4ZuUEs9d4eWm2V+qaClVK2cUsSainXuXYc3GDXGdVRuvkXX3PuYyV8LDV8
kDGYctQQu+CRXRHAiGzcpUY4GlP+jEalX20/JX22NszmS+lKDADDNZpMx4J/kGLdwm/wn67h9lYo
7rm0XnENQ8kfO9FgWtQV1qy24uzd0rkXSYCvorUI2VZJ1XEIQ7j0zbpKbWDn6VsUUuSth0ddhBaw
ezALk8GWoewcjatCaHCIv1v6uLTshz6OtlZh2FtSZHfZNjiw+/EuV+xN5tpvLZojRlW9CiL3Qmch
zI7Oe1qX6kqt9W82bs9xOa6L0F+WkbUMvSm2Ke5KCCtcDFVZ7L2yKTCwigUiX6JdBba9TUJRLVDJ
+ImT6gY/sh3Kr3cCWOcA0THTAeaKAI8NQIOKc08V0VnYqeGvhiGmal2D5huWdguqIklVd93GJXZK
vnbyW7m0conrqW79kPSF4JRg+t0WcmE2JAKmV/62vaZaBVZR3qlj9TV0VPkRpzCs21lFvE6Bb3Dt
L5S03qDTsedCz5dRVu7bst432CCtjQxiipWV9xnO5NIQyaI38M1svepHmmN07ifKnyDxftBko9lR
/IygwtdCfa1K+9jq4873aIvnFliWWMFMPOjNduGGcvwSYHG76Kyxmz65uhp7Kzl4qlTwAW31u8Hp
e7lo8qw4dJaFzlIJqGWBYECziEbfXrR0yPYt1M4vamxYK7XIY6IlW5+g05abysE/V6H82pjuSwAu
fRUqrvwaazXW8SPMc/zSG6mmi651s79FUaWTF3n0xYzoyAmkQBdqA9SmnxT7uHutFmJLh4qA9Lr4
lXtNADS3SqCIvntI1MbGVlh2KwD/9b1VY4KOE7BfL+k8DMFWa9XqzUxxVXEURa5kgbcXDq/tq500
/e+C9oy2iKwkuSNL9Reung1LH827VdBBRQJ9MvlPWlL8QFh12CmmMWyMToyH0G/FVrN6PDWHQVnY
bYibLo0fDOeDAfuNsXjF2o/Q3ZjRqo6Uvypd0Yc61RRa9cCdg0Wp2OPzEGJZNUaGh1ml6uziLhjX
srMwmopEVR7CgaCJxWf1Hsd6+VxgD+mr27jr8qVby+wXHcFoPTja1mMz9pG1iYfkEGvmozuCSIqq
8YUsD/ZwEWUApvrN2JSPg+6d+jxecsTuyko/UC+IF1RpV6OO4ZXVPCZe8wemUY7M14gRr6b/LV3x
1niFgxI6RpeqFt7VtvlTRuDXG614rwf3b46/2nTnIgCzBfu/R57rSQwN0qxQJCFSo9KGAWZu/gCR
SKPGe1GCYDP4FHkVHb0NhCKMRQWvn/L+Xq/bddimz2lZuGvFiX6ikp4uwlh8Mwc8wCdcBU648igE
YHkA38/oruWg4evv9CvXqlocoaq4iwJj3xUezwh0eyPcdOEe2zDaSgnOXBXxW+LZdyl35dj1y6HG
lD5UtT3iIIde55Pp6tIJw+CUdyWavuauB36lQLoJpP+qOdI+NIpnrAwJMi0osLSK/C+1cMU+atN0
rWWqstJK5KkTrNTtfD3mJXCeMiYoq8q9p4AMHrR7mIoAnLBRJ7hwJ6yHwKSsTwI63fNDZi5ziQ94
VePkgrllidF5VThbLTO3cavt4hJ5xlHZNj0cSGNMV2VgsGP7VZwylyQ/5T4uBUW1jUXxakis67jr
g4DjOoot/NZ3LzjWAd5rEWZACJuvUxMUx/Qnyqz+Wqv2fdL5WyRi1uiekOlYW8fzN9Nf54E5pS7Z
2O07+hJJgHSrWNaJiYOw94OeFSRJJIh9zEWLRSaaVeQU0cL0u++RDY+ez1u4PnaCza5zC+z+/oBF
OIxWtC+jL1My1nAbKSLfNi0qPirkijZ4wP9tMd1chYz4o/r8fwg7r966lWwJ/yICzOGVaSdlbcUX
wpItshmbOfz6+/E83fEAZ4AZ6NiWtBm716qqVfXQqVskc4OASUIiG2qd2e3wcrFg5f9UMjv2TIfQ
za1+583v5dj9JLN30Mr8j1NrL5UBSJbc7HX9rCuhJR0yDd4UvgNnjUBPyRNlm2s0k2jYOfSMx6lN
yApdw3r8o6I+LrwamlkLPMmemnkkYdG5q2r7RYNwlo73OE1JbCivlARh3TaRbpmv+sp+pzU/ZrM8
9F76sBdFQtkuCdwsYU36/DmaJC4vauM3Xc5QS4nlR38wqKEMfpSJSF8afWBU2hA6moizFIGDWyWX
1mwDI7V/6tqKnK3H9RpLKQJD8z2BIutf84WJySmNR5v0wMa73W9C0Q/Xrpwvrtt/tWv30af1sa/1
27m5loOHcKH3CIXbWQL34nUGndDNXuZLJf8qgMV8w1kdv01JNOpoE9ihzUPLptyTWbr1Y9Q7RuTN
1nGR47M1WSHXOvGqk6XNh8XannWru1e8+mwYzWm/6ItnhQaWkSkxtH3/iA1A1M42eXJM8eML1lHr
VqtHyu3mPi9Kf9lWdrAx/bM0RDzmm274YM3xPBb3disPOsu3cMxgmTOKCeJMh4GZNUJTLQkbWEg9
ml1SMuctFAB3pW3fpSgq+5kBoQSvZUoitGGHtfilJQgNFR5N1KIyCVGbxEriPKkMUChKGmUVi4w9
/ZjTFjdKEinGyFz4Qt031I9l+uE2+UHhmfEc7aJqy93e+qVUUYLK1aBW8XOeIkzoj1Tt0zbfNWxF
e5c5pMO9unbnWl3jssj8sh3OexcqlOmwtG0Spsu91xTRvrRKXgmTdbih+aiJUU0TcQd7dywn/dpo
y2M2ShifbblfbeX3v3fof5s5IyNEfbAH8+BzCtvzNyThKEDfm6yN53WQKuVwI748radGSXSlVX1u
KCGlKlVm2q56vLbzQ7FZ1TGxzOVekYbNddb75UJV09901lwcqi2pMu50OkBHG+KGIL3idrJFd5+n
LVpbMWRHlKM6XR+2sUFnNtpjUfXK4d9P7C9wifNCiKnZMDxgc6hp/oIeMtOsrCqV6hXSuj2tmvLL
tWgTbXucMOoz9OZ/mdT9FxoIzwuMy5uMKBOM5y94bhazbvS1kbFvMVcl3OEL85H8aVg2atGs6fAd
UcsyNluW0hHsOvz38/0v6JMPZi4IxQ2EJN7If52v3oqFBGBlunXW7Jez5tdUHf4MTTf53lzeDeX6
vwZ1/jpf3kWmzv+Zd+IS76q3/wSZdtNEr2nn4irW5lCwMk3D+jCp57EfH011OVT6z+T+DzHKf38m
Zi7s//v/sG74G09SUpI0lHJwn1UnYXjk220KekBaVUtlaY1lC5qCF8m/X9m/QzU40//81B1u+38U
bCHtWh2ocp/bYh/O1nxYyqphVv3V8HIm3e9amtzsZ0JQaBI+a/VPmtCvWK/9j1v8N375Xwdi/OeB
oHybswLO+Zmhj3s9pZw5G10d6OaTNfXnoT4rHtmK48e/n/9fuPO+QuwCIKTN3GhSJf56sjaRtjnR
mysL/kJDVy1Dcp7cIv1TmNp8/ffP+u+3Fu4exczul8779LcExNRpQtXeU5/11GDSCn7HX7zcjmub
DHRXbuJ/XFIDF0Uu2v9jijg9nmRASt3k5BCO/gWWEnw/mDMaxeeua0+bo915AyrZcqYPLsjM7Yqw
paD2VU2+2WP5xijhMSnas9cb1JJWTv4rJtv8hUw4whRSpRjPc+NQRCe/rWYPsfcYY0wPKto+X2If
qkjnMGjajSLti1c1Z23BKg7jUEI9ziUp2n5tk+G7ZB+p4d3v/6AtZsAb6FerFSX5cqRHuvMs8QO4
+U+fj4Qylr0WZIlSv6+uuJmT6jTsWfIbHYOzY4N5ULPJ1sqXPcqrWETOSMUSzWotYrvbbk1JRnpj
XCvsPP1hzR8N3FEq7UOtvlfmC8sZCjmXJzQyqg9fGmbObxCMH5wYbhpGRAVXy8FRzOKns6Xzt8V7
stH3k6F9TKSIk4KL6FZRZjL56XSBbnwyKHqbGUOUb+q5rH6lwBUJ7nJy+dCgUuyCQgzTa4+kdEGs
L6jCSdV+rBTZzOodtWFjllacZ9V8blgChNCORtq96hWh6/JXlSjXUTOPA74J+BPFsuivmENchkIr
ia2t7gn0iAaOw9le0kJ50d30VpMW0EAV94SC7a5ZJdUTHhhBkZ8F8dPhME7gkOqdHJ7JM2WOIQ2H
1EoPSCWQCZ67rLvt9Cbcer29UWvuF0evjQBaHQnAFCwcvUcydOzVbnKxurOxKXQ5BCb4YAfBMF5T
wr8tZNmMaESw6FtglKYX7BebMfPJo5b0Vpq3/S/qlVGHTGJof9c7MtbtGsjWUwKd0iIR030uJuSB
XeCSSMyWMATUsud5Wi9e291uy3Dx6I96Vyc81P7EcuxsaN/jIALCI9DaOlHWVbGoxlht6FVIj0Yl
F82tcifXEpvEXD3gq3yxC/1s98PLsHQvYltKHx07c9m13VLD6x3IXnJoeSWIjwmx3QsSxg4BxOKB
AsfX8NLxvX560Nen/So5VRqMtfeGBTkVxzejzHFNILspSuZ3+ul90GRUuxhDJpVOyPJp7WgIpSp+
FACLcMYN5Li20nlwxrZ/rFJzBAxD6HTrVMbbvPVY4+6XFlgwmgvvSBb6WZ+LF9eAH57Krr0hDN1j
RLmRHG77NVi1flrUujiPY5Ocrd6a3rLBXG46YRDIOCfq65R6FePNCVbtz4badpdmc5MnRTEx/bCz
9M2cJO5OObMfjIEb0WgnXUzsAHA78K9vClV5L0qRkFWvT1gTGUaUzd36UKldRvpJqahP2LEvIfaB
zUHBwWumTB+cW3VFc3iARa1JDOfhyUJrcaar3ePIUeUGn26qufNeTw7gclcvkh2prl7smRnoQahc
A2ls3km1ljYUZmfcEHLNTW/KRBXhyCDPc+Jt7kvHrA5vleyLy1owB25L89jSo/vTmjwbae9vcor6
nVvqVIzwqg4qwTJrAHUTx4xR686dlz/rXnpOs/Subdsykk7+7egSk1Vb/W2t1ZupVIdaFmddblFb
6JEy0tan+gDUbZkYMoFjLp3zNGrFB1lkdxuG9IEY9Dd3sesbXnoeQNWkdW+a0Gl2dXfpw5kUuIDa
iXq0krs6NcCEVX+ey6AfrzYFXzetsVWB9VrM3e8vaEl1pD3li/1rz/Xk5+s0C/mCrIppwyVWB1RW
IP38Y4nivp36G7M7p/NTrXhvo5je5ZbjnGUBu/8pRuPAP6pmfT8UA9jDwKAT3i5c9KWNaxCkVuPW
p6/dZPmKN4fg5KElxrhdPozurCnOvZJ3ER+XSvOsLlrIfzI69z02yx+d9PHQTmwraG0GZsop9LI0
QGp0zOhpUrwLViy7MvfFHXjWl994HHxY9sDTfS3LlpcjTt3uYayX7ymXOiW7AxaOH5a8308RyvLA
SVUKDZwjv/u1CyjkmmV4UNrvonUeOC+uxqie56GiZX5RkyevYtiHz9607qCnRDAgUsaIsI2TLo8s
1GmNebu1JiNQ4mzNCSWwVSGFXTO8cSo8k1k0OSoqGLHKl9Ttjw40Ud3rOKuaqXvgilRSn84ydVjm
z5r2vfZ9H9ZDG7qbSp3l+ONUhpgHxEa5HS2eOX7ENfLJ59utAsqGrzsKvv8mKrXuvFV1ig38h1OV
J/6YabV44nsSRy2CtFrjBizCnjzacQswsnT4yzG2XfqyjuWzdI78UF2UN7Vh+xW6HH6VbnbPdP6F
QiY6V2fqrANf9GEm0mz0tfVp/17cAPdjsSv5yj+mrTzxp7GvPnWDdnDofWu5cIHHOrvmbhbunwyp
GNT5Z9O2DWKVs9zM/Ugzod7zJZ1TPeRY1CX/aOevgvKbL0afHMoapGml5B9V6af67vipvSq5FblN
Gu1hKUrqvrv00J30fHLy4tZQIsdq98/I+uaGL8rUfdVQJuaWqw+y0zIyKQS5IlPXuRAl9cly5YGQ
8ouwNjfUF/0ik+k1rbRf1mi6vm5VN2PTfPQC+CoppivJFuyDfe0vm24ywrkF45z+KrEXCrGfMEKd
2GsiHwq8Rojbyhc2f7k1qi+S4RtgCFkSMnBFqIFdbB8TO7GPWHzzNeZBe3d7pqtNbknTW3ecYesP
S9XetyKlb536MWh3gYO/5GXF2+wsesRIpe637OOBk2ZnplR13ytXrkNrUbApZXGY9M42oKEK5QLr
UJ9NZZ1W3xj26PLSNRedu7XbRVvNKkI3gRkQq4nNYdUlwbQkdwwydk+LUMwr4z9WsA+JM5HNZpyP
jAW6Bedolnem1X9VQvyqIbACXc/bYBmKX5W+fqDxcPxZrqxbVaLiVKG/lLU6hvMy30P015/CK97c
VVkOg4QVaBa3pV6ZnUAWenPIGLe8sydVBpsBCkUiz3haHaEdas8A5p1Y1TUL+/hCrIzlViXPX7la
SVRky7OWWVYRVwjxg7SYt2vbLR+uMK+ubuYA2Zpy8aiZ0udiYZE3s/YTMv63YtZfsya+KDeST9eT
A/4QhkGKtra5uKN4naLXPoJFCYNn1aGhC+yTS+WtcLD0qO1NCcumI4yimrr3pvc++r5038ckwZVF
TXePWjiww7oOt66dn1RQw1NjQYkE5dYbD8miDxdNqPnZ7LJXuH6QGUW+YFiMOxd7ys3cE6C9qTuq
rQJemPnmfHRz6lwmvIOUgywy4z535XyhoyfdjYFiMotU40S20PiqqfIGaHt+98zM+9VaeHf7dm7Z
ZLqL6lgqRhahar3NdDDgXk9YJgyytvwFoVMKKZPTcOdpiqGYrha7bxX7ssmwku9l3cC27AAT+KY1
ZikQPc3N4ljAcKkGRJC1dRFWwyTieqowT1NGbZoAlLDwD0rdyR5YmbG8b/Rk+SwTj0nplF36UKup
Gpv9stymaWkvYYJRG/7CytWxyg2aDZXZq4ftGSySgC4ZSPdFsC3fpNtNt1O7WWHXqu2fscoR+lal
USaUWmNdsJkqzkQUHhVf4TISfUte9vjWNElvB7rXie8sX8ujMrX5JduyXzOzK1rr/m50CD9w/vaN
cQF38AUBgqEOfPdblD0Fo2G3CVuPldyKVenigsm5T3VOlkNZ9c4Xx1NF9WQ5vl6wb+p6qQbtYrCh
VhjcbnjgikO5OeDKVebSOw3qI84hNUxlTuCG0zuVn2QO+xDpvlh1szcpZvo9pQK+hM7S1KHY5IAD
Zwqb0DpoZTVv9QlfMf3EGww/GdonB57u4u44v7bGrquood6aqz9VaeV7bqf6faEclrWLKx0VBMQJ
tPahUadD12D13KrKHyxMAyQfh3loosKiONIrf7VWygEdeL/LIqOZjmiwGFju42QZ75a2ucgsv0xN
F+BBEGdFS/3eFsFUjXcZ2Z1/cCqKsCRnBzAPWEWx6yuPmTVRXdjDcSktCEI989WqHkn7Sgv60Ooy
G91jmRC40mrap91grW/A+I/2HMqVnjCdkUtMd3PrHYemPOdWc3Dc+oVgR1Ac546hdlhtRT3USnNH
JuFXuwDIDm3+vHjz5HeD99WrdpzX1efY6Ad+v4CLMjFObifJYqNIffEnw7zJXO3dMoDkagpXmDhI
1Si3tJOybVfZWG+5l5xS/oy2OZDMo097MJtTRgZyEZwBw7JUHue5OZqle2LqO3CnPE5b66UYYQq7
Rqq9vzpm6CWsoXU3YZo3A646ALtT/yU7w/W1YQ2Hdv3ITZiI/Typ5g+iL77FNN6MMj2NKfnkxrIK
0lH76YbbAbNjuXMwzN6djcIaqf9w2g/Oy5pfI8nskAyNTI7OKNf3xp1+bK+FYyzM5lfFnuk7nbpe
bGnE0lVyX5pKR0XKQ7CyWW4dpoKY8zoUNmlznAThdz2Yf6GW91VanFfbCBiVmyAAHGN1Aj2DxqpL
LzBmy3xmQObNsqenDe7cT42hmR476MovTnqOiHU8NFt1nTTt5JbLjdu5zDRWOCq2xwzNc6D2ykta
0S1O7VTXfjKhI8HPfPONwgqm/M86eG+KmjAgqQ5ysiJlqlZ/ULcDVDM6UZPxOKsCLu8wl5l5ffJW
xqW7aN/5WmdowItgKPrfO6VpsPs5xXrExinslOWclATOjtPBrrOAwOMXdZsPDcoNY+se8e29Cg9a
OmuvU99HWcJe2zs/ySRvLYQX2ENF0pOrv3X/qGjuDXtjAqOloEuPRCHew1rfFFlDoTjeyhJ6RMq7
Wq1ehNH9Jq0EHF5u6KHWmyKZT9lWnczGOXdYXXvZSFOuwlnBAETt4EKDTcd+8u6x8gmTjCF3XXwi
CVzClVctUDwMJgCC9VhtWdyWVR6ka/wyUkyeRbOp99tWJTGx29lJzwX8/QY90ub4VW1YyWnzUoYp
DhKYzsos2BDpB9og3sa0+hlxJ2J6fnWOq17rkTameJ+3klWoTofIyFzllFdFXOTFrpthiM1Y7s3K
XG/7BANVOaqx0VpJWM5iRaxG7551dlRxRGSoQIOLjTauMOO+G98hla515Y5BPSw93pZMzkryF2Sn
h707PyWV6wXMapfnWelDc5FvojS1J9GM+kvWZo6fb4kWzQ3UmC5h24apu0F3B+rQ1fJoq6XEMI/V
0e1pMSl2zVKy1hZhYVrRROUOlhk7s3sddLadDY1WlccQe6U/djD2Y0sT1g4thG9xN5MpiaOCAt8i
Vy2SBDYsnXbMbP0R8Df1+6W4SXcGOdXak1o6IcrES+5AorVjHtpedWdgEMjuJWFtVsIfaqeJVade
A1slBHTZhjbqrOmh16ZzXu/tMvz+zrkECdoSBnK/Rad+eA5mFsO+e7rmjXCW57EpT51gHqfK+hun
EgTwpIwTZwaBGvWhFPbZlPadyNbfjLi+Owr6E2O+bIW8k3323nQj2I8+x+3+zsydgYJltDDDtuKl
L1+VRF7cQXf9ZHS/9U5QLwiuXl/nd95kRBjs3zd19Tbk6QvRlT9kbSQvSd1qQT2zAK4M9e6roOa3
rRIVvAPShachNcDXbDVyhiWeJTuSkRyZy/pcYfMKhmrr3AWKG+ZzW3QUK7lx8LSMjtF2b0mRPVN0
3ni2aINGeazmhB2aurIoIGHHO9ElX12f3aCZfl87OC9GvXBesQ4ex+846cUDTBoH5lyH/kIJcNtm
O37ez77UEiob8ahsTYxD23W/5q5YcP+y4wSJkuUAt0/WK76cqA0Z4E7qkzESIMDLvGYY7huINET+
vFXtAbLqa6sZBQcVDOEI+SVbOKurn5jWn5lP338gJbUKPdBzK4zXzU6OmzOBTi4x5r0BLl4h+fTh
yJHr2LZXK1eeUu5Ct7yk86c+EypSDzeF+rrY9hEzqUJqkNZNkNHkq0YRzbCPSEWRN2XipiVTDmXz
kgIpKqsX42t7q03DJdPk6JsZYpnVcM64/1xHo35aVuUETH0n0SYKR/Vds7uQ1HYV5XZHkjcVCo9g
u1dA7K+oKu8W2zwphnUqiajTkzEYtj7e723VrEeXVQtTRAwfthx9XlW/ad0Y6ayhCZq7qtwOImvu
08Z4aNXpOCpq0FQD8jP1cVicaGVc6Z+nf78rHN/RW91LnoqvUSzPdd/fr7B4h4nnPZHZ+2J+9UPG
W7nlTTRvGiqiWRztFdGFrnyao3LeGsIFhAJtikXImmqPmzIHK/l/+dzynlfktYB1Z2/O6Bwqt/iV
6TosK71LvVFWL5sawAQ4kZIhmRrbMu6W4kFwz8Zaf8719hs3CGQ+SvdL7aguNaWI7FreGaksA2K8
HlCdIPNqbkkh/+fZWpu68V1tjhTX4QySKHG2E9KeIrT7+WrVqFW8tDumBuylSa3XFDk0dQnp7FZG
HmoNTam2ltE24xbET41gmA3lPiIS+CjNl+t4NJgg0Ub97EzaLeFYjzjpOvQGiYsoQF66yvkW/0Qe
e67veo/dgiLdW9aDbeU3zHQf9amI1oHkiaKO8lwNKN6vDQJOcrwOSuF+jQRUyNnTQz3lWVprpGso
LxI63CSojDrMtCnOea1q0R5IvH1seCY0DzB6+RlSZM6MWm+dDhynfRvKhGZCq+3OR8r3yCDF65Am
ceK2DOdLhMBKqDjmTcK1ctySNWVYop6PsVo9SpX1ZdCsO2vTPjrosV5pLms2RWI/lk2F493w8QUE
TFzygfFe4PEU9ViRDuxkAVzCPIpLWbGDTgRwHOBKq1OB+j4EWbXOrTYpgWMrfdTpSGjRcn7whL6j
f9kCXsHObMONh0hoyqMUZVAMHjBU0nMetnr1JCc0u/Jq8uBXqx32bI8zSMsuL0hq644ZIb9dMORU
ACp15yCZCu+on6t6Ff462aEyiNjckh9LMYLWXvF0/sTgD6wRu97NjvKK2yG6Ozoyf9WrGy0vLsJ1
z2XakyA+nEelutdK7yablgOQ2ZfwcHTX6SxL9VcBEePjLXyzLctNX4rYat1A8gbOUrCHmAccchLf
gcBZHHsIHHDm2C5+Zx6CY7Wx2Q2Ks8WwJpqVoubBkBmod4m1en0qEK7uMJTeOh8Vbn9BZZVfWzYe
bWs6pngRarMSJUt1vwHX+W3ZULNALhV/lHR6TsbiE+dw1vnmlAiWlxS7lLI4G9747NnzJdF4a6x1
6UO2zYD0jjgxeeP2I87NKrRyLzSF9dCI8gIvGSudE+Ja+l4b452L6m6gT7dRpnVInnAhOwIgBX2d
EPLpAkh4OIjFjlmlxMLIDnBU1oE61bvlENWxtqSR0L19xT0aA4VQmt4D9B/mbsTDu5mWYFUxQ63U
V439hkA8SC8IjhHdV69aMcjP6/4gmiyUa55AlM23RZKf5Jzcjl0Vabn4Qfl0LZP1NC5mOIKs+3bX
hL20n6y2PXi2FjeyPVbqbuRKUEWfIdd2cPDWDqO+nTRzC73SOecGyzHJ4reigGva1l0xuT0X9WsD
HZMNgJEq2j6VlAyTogspi4LAtTo3KG2ntnpKPTVYMutDJkiuiraKplJQb9hoD2F9++K26YhryE3l
t2HnoTvpR3c2bo3tce2H57ywz97gxSgwfsZie7fW5MLyraPiV+N62C4UmTcLMMH+mNWF8quZte/9
RIRlIs+YvyvKsK3vbnR2ZzV7E+4Cqcw64EDV5f1pyevjorRnepww1+QjtQfYRyOjrAUmyLUsBqk9
ViTzURigxhmR0kwfm9Ud2CMbf0fsMxYzq1XibcKiEAZ70RkTSFm+bUkCR8+1bIvxhGP/j+yWn64F
F1I+HAILkNEYd8sk48z22GbTBwZdcKSiTzbYaNLiqo50DKbs791eeV7m+shmc1TXGr2Pk/q4As2R
aQ+fC7s0HiLMMqgsmvSdfyb0tI7oadP2ltYpZ9/lWJbZeNEmYKp2p/2T4TKwVO1rCAPSJ2b6QeiU
PGqJdWNwAG1Ssd1WXvXay5nNnumKZOYGcvGexzY/VtBac982INUzQKt4gJNFQeeZr4nSsSXr55HI
AHKirzObqqaK787Vcj/FSItLmLxtKrSgLVPMhbleu+4I760zbvGhN+QEh7Da20vxK+2004zzsO+m
gEmDWRwnAISwyJvnNjUEpaD25vEGs3vUkGgtiFyr4+Yrz02ZIsnf1NeB3PrNEY/pVACVulWJzXLn
j5x7tZqPbbMPT9DZBF5t3qhZ8dgnTrSvU/tq6swZGGvhPtYZ+7k55A+yzAqMFBcim42EiY4tyyMM
Moqj6Mv0Pqlg0vTePC0TwaFlBzytTLvdH3fYKtGsO1j/Mlk3KDEXnuLGLKHHpzn3YUWnoLGHM7bj
L5naiGDdK4qCKkl3VCscChLkxNC2odX37/uql2bIfPspjaaJMlhmFl0Nz8vMVJSZD6WvgGFQajCI
UCVoqdEnAx9bA7Wh7a6HtO6swBw5T8UZG2qn8sbpikvVGPHsTR95snvcNMxojK1x3KUhsgWSVeSl
MrM/1iQqVMGuFuldSQXHjCVb1Wdf15SzZXvpddb61ViMUyPY7i1pPCpO86IOONG3TnfK6uReSRe4
LF1cHJtFUmuZX6XHJE6Z/w/2q04AwpmgoXCZKXHKXT/m0d7ngSXrC5nWLoiS0bF1IwdQFEwYh6r+
mL09Hah99Cok9/MI1qC6s02FVEbC255IJoD2qn6qxnou3O5C2wwNWPTfQoeJpYU/mVlxjzL8NpMK
yz3pDWtyp6TJHVDsxZ7RNJhbzR5LW7kxj2BUzcO+IdSymiONQX+IY3Or6JkqbbyuMm2vrWMgMUVS
usqzzpbTV9bZXqEKdvNoxTzp0/K2MMcXCyo+lFZzxowK4axXs6k/DLk+sTfPQatRZSJ7pxgoN+9W
ydUaZnFeuEPi6nWLxcSMeEia9mSK/lzUI6KdtTy4BSweuXd3WdGcpDOFC69ibrrE8kxPBNocTXM8
ANAxWAE9W5sfQz5HKEyOOS31oPcbJbRkcjdPLkyf3E76+F2oWcS8wbuWV++I8W4TCTSHFG4KNWcx
oykTuk9k69VEyHZYChU/585usP7xSvRqW4/xKTjyl6EO1tM4IXcnfoQtfxk+SrtGG77NIYTAr9YW
POfjsU2z5gVJHy7NxXauqxaOoxubGCH0q6InLJc7CA+7/Kja/zwtKBFYlroI2uSOua1jj54gKhNG
AsYSSVNJNnbcawVGGsbkhFuZOcHUOjUoAarOEWqqYXj5TQrR+upWinuEeahepZtzSgZiMMDx5LQ3
ordwy+WdnLT6nJkj0lMdbB441YBcuDFryeaRLCyreo/FK9NghgZvlCDx7KNp66vZT5AC4xKGevjQ
lcMSbpBC76T0jPeTjr0CHZcdM1JlHpbRheHCuc/9M4htImnKafIXTD+pmzWDN3RX0oXCsvNYMTX5
wZVvLoVmr2eQTfiwjuGPnEwQ0V5w+TEiwyvKpxYEkTmQtH3eHFiJjGnd4+D23ceoij5UEmCdpOuS
F9tQukOekhsBj7EcF9Vr4iab1UNZlMujp9bGJ8AOUKU38cZ7aR2KDBODeky+yO1z4k5B/pSvw2la
FBygKgItw8oFPvGWWSNYehLXnIehhtICm2alchThb3oJQdyaNIa62O6pkeZL74jq4k7GgysrM1R1
Z3tq9F7e1Fr+27C4CnUmykcy+Yj5MAHRVwpfcM7ptZsVAOjSDkFgfnAyKljkcX1HVeWcNhvpYtqr
+TWRqcIL5O1tLLbRLHejgWFII+Y41cwS8be+/m7ywT4aTLSbPv4Ywo0E7+AjMRzrOVeNdHlmUnsY
7gBojSSuGdLA912jrM7Bo0Y22NBGAMt+3PzAR1S3Taptzy7ULXNay0gTtvRP/ZY5P2XZDcz4Of3X
vI2ZybDVJmPT2bx7UbEjo2vo55EpHBU1pB5gDj6UEaMl1WVdEB5PbiYuttrN2NYvy2+i61QtLrdM
ycLCS41Tay/eFJve+jYaRg5n7W7DZdN1TC+NlCbK6HANz3hIU4oxmzmQyXlfDRLOEkUfb3FKB6Xb
Jw3cRLTwEk5avyylmpwsc26lD8uiPA7Dtvge5SGAx2BPJ6vOGUHhuV6viYMIDKJieKna1IxMeJ4n
K4W7zD2NYNG6FnbkFv1zyeJqE42wLWeBiuqxUpoxsAZpIVq2HIGb1mQ919Wgf20u8cViSMfw/zg7
j+a2lTUN/yJUITTQwJaZEiVRooLlDcq2bOSc8evngc5iLEhFlu/MLOaeOaNmNzp84Q0VMzsZrid8
yoKxW8bXRWcO123TvpoZ2CWbOLrBGMEtiUiHrIhOATVcdCINEDxyIlRRlFQWwK3qYR31iv4zG7Xq
ZxQCll1ECHguC6ni2Gi2vzXpiw3tIpN4JLJWTe2ADveDGmRsadTtt7Evf40ip2GS5DTB3NqCHkWZ
XlU6mqnJiMe25yxR+sfjEFMesHkUMLpOJrtIj7M7RUyKBq3XP2k6jY9F70f9dQFnYFzEamLtatfF
ZYellMdMpQPcNlyjeV0HK4qbyN/V1Kg3mmu292EUCWWFK6nhU54y+iBAmaxXdtUgtKUnyvzB9Ucx
XCNXPjqrPEkCmjuGm/1RurQ9kqtRwCDI0IgHvQaST4qGfBW0xjcP8EtEqMzv0CYmQJvSk46yXBGo
3ETh3qREsQ6NrP+lFoibQiF+Nlswn+saeZqK5pFCemF7NrCL3gmqJ7NpizVgrnaT1BUcIr0c902h
JJusgAznqwWcVuHUfJda3Ys8Sn6mcDasra4GxlpqZU/xsYrWWGHke5rfhGYCFzqncOU9MozN64BO
+09Xh3lDwB961iLSavrcPBCV2A5WYrvLAYbmostSFzrHgGx2nz0qeLs9e4bevCT1GF9bWLffi4IE
NsH641mh8wsgAQeBk6q71WMhrHY9aJQQO1cHhBHyXD6QTZvcKmlEOcWOXjmdpPPJCEPALCaRChKO
rnaUBW3GHylEQC5BDURsJB4qDx2Y3kZGW6mcfKnlxs8KWvB9lfaFSjGkqQgyFIJZNJCSX72r5/RO
bB7+Pg/jbUZxd1mEwyGw4AXHeW3RMYKei60HyEE3DCkJdG/ADV7R+f2DZAAN0Aj6k+Wl2U0UjeLQ
GuUv1a4HeHZhv4hFeE+V/3ciAm879o2/LHvSO4WrGELp6O643N078A4T3CMwVgpqYdeqgmEs1A0g
M36PlTnABvqdVDilDlE5sMtkFZQ+ICy3cr4L+oMPfo0kbwq2dcVT4G66MK03qa2VC6mk6jVdecrq
XFQgGYmwMzHihUH4AeF2AFLX0fbsFPqVXoAEb9qZJlgCBZpShq35PpwyUEPYE6hTs1a6AOQoPNib
/SiQOK6ZaZgXf5rYferZRXbub7RaP/UBUDdLWSs6GC2QXmYY3ViUYEqh0Rytrj3RPWOBPSyA6d/T
0M3pVJQ7dqi8DlPYuJrqr/ogwuyrf6EStiocUPvWGPzEUfpOQ0NaMfs93qwncFVTP8O+lWpfENWo
dGat8BBhR7nUS/2APMGDhKRi1s0znf/HcNIZFT4JeGpdozn8zSKBpgWjruw0PXZ5uJ7+ARTH20zV
f/mdcfBTe2225rXsAPIlEx+Jop4fj9d1GN8apfHc2Ryhov7W1P2OU0mPXOzblpanSDNC3OJRllZD
JU2vr4x0rBaS+AVQfv7+ExpUPxdj0F3VCqozNLqLLj54Wv4QVgGg1MGC5O63NB1BhSKh8w4/Lyrj
rk+UQ2I9EVf8rDNeYBxX/ygNCtsmLijriKPeaSAnhHnyUhQJhiLUiSSCdA16iPYc3bIJi+PV2YM1
mL9AfC562HbG4CA7EOxMgokEqBPV2iOb5nvoUoTU9W7C3CxDhaJcPXwzUvV5RBmkVsZ7mKVPmI3f
B0VKU1pba0H7oxHlWxMoL17Vj9vYidf2mCy7srgiwEkXeqO+ccnsgj55SHJlV4QjGEMJfh/m84Rq
981go0DI6WjFBX1/PQ2j4rcGrdpd5XSLegMO2vSDIqwqlcb7RpTze/Sze15VsWt6+X36t+xRXTVG
EK9aJQXaZfj3kMdpy1KviHDLQzli2abKPfoCawfHHitxbiOcgsKRwlThbkTcPioCsXdIMcskpwnS
FFc8HwqPm/9UF/Whd8pba8jINCv3JW+9qxR+l62QKdjcHpT3M5y9qEe+JGl9g+bTNk14X23ne9+Q
+dnyZ0XdcSFKQhG7ozORZ1c4GV3laf88VfMCbMigmdo3xVClu7RUN1wIy6rK1kpGhkfHQZiuu2Cn
3qN5cq2V9YtjQg/zCRgjAcjZ8OVKi8f9iMNviaQb5j1oDMmyP45T7UM31DstrNd6X7yWTvICgFBk
Pqlwnj+HZpfTaIi+VYG6i6zsFissjrd25xnpVTH9pmrcol9wXQPyLRxr40Q0+ScodxWv38v0mbVp
G5Q5kiRjyd0XVdVOIAC+OSidLnvPoMTmc9PnrhVvqBs4N7UAr9HGzUMXufG6Te0XDyrbihLTsxzg
wTtCgQ8ulDtYSMViVMafvhH8lHpfoudfXtV1u4+DcmVACBlN+66rWq7oOGz3QHm/+00Hqd3XD6GO
vVxqxcGi4aSbpfzj5QTUdeJ+043BA5idbaJMrgo3Iz9Vc33hG+4bFhRip/ndjmbvLgvcZw9c3aJv
B9qbXOQ3ovWTbS+QdMRVPoV/Zt1ltXWLZ9EB4J/TBeWyKPVmQiTavnKdFkjh5/lWpZdhuS9xYqxG
Su4eF5Rm2hv+zbUJrtABKpqm5arRYZwJyNzT4ZBVv9IRp1iYJbelDVETjKOA8tdx6Xqh8TNrpodc
pw0Q7HnP14DEt32ItkB0gonGcRk3gwps1jeupu2t0MwNEvPQY09Mtrgcuno9RNWqKulcS3Mdaq+T
cn+YaZAIFRq4xvXI9QwjcJICGKhvhkkHCXQkU4TwDjrTBp9qadFy0N0T5VgHTUgUUTIwKEDfQSo+
U1kc+GIKHo7TSuiFd1NV2iJVjUeHpgf41Ghfm/61pjiHtIXJCJyyM+/6yHsp4TyinbsioNyOgbNF
fuOhN6gtAhYhYaNQ37+YoYuTeA1T8S7TjTvZmT8bJiPqjLaKjgiO+9LZgNXVgMC+1Pc1dXePIj3c
ETTDm1XdVfvUqTEmPbgypgjLXcPUkqrghXr2CDA8O93DAZrAxIZfrFQcXsz6ube/lQEsaa3Zoee8
gT+3cAdzFUfZTzd2O5KsYjNQ3jLAIU9/kFlFYPftpqRDB0Bq8NOjqhtXWuCLVWb7V76d7MnW1g7y
PY1UThAVV9S5rlX+SGSP+95PT6YeHhL1jrdkCQI3AEVaiVd+W53dTD9etLg6RuVaw6JyWrshGPct
SouwlTM/uy5aDbtjcOATIKtUXpXep3UdbgrhfDcq/alO8h9DZd6C3CSx5cuxMVhWRpp22ASX5ikx
xkIjUMiVjQ0wfRcHbA+4FtnCUF2YHv7DSJ97omdS/o/RFele1cz9I1V1U9HNjKkeLqcliZMmpq9Z
lSs70SEn9yecMl6bxLg3hmTbkcqDZKAMXDZ3IXCWTMUfDAP6alm1ys3QATawnjBaXWXhsI1s+1Aq
+VqMnNmxwZmUFyrWw60EKQCz3N1ro/Wg8u65gxxAdHRUjsEVc0w6JdkptIjtylwXDuBWQ12AwcCn
HIaVE1WvA7uzgMzTBNG6bp0btyLyYMVRmMrWxoAKOTWB1kyWQ89rn5bZD9VB+JGu9z7h8PS9vVGp
IPEk35PrPjSmpdEWx9LCzo1rfSpd8UvaoN31rXMfqjYMr3EFRhz2LOIg/H+aPvU4f6XRhyrS54T0
RDPGq65Lr1IaMni3rhUr2rhFstHEvevAMjbz4hBjCzUt9hqFfIqoKsJCrh3s7YKneTrFHvSVzvc3
YaNsSO62bKC4AMKp9/J64kNVpX/IyYoJBq/JTG5bopem0uEA2JvaMHZxGd90/J2oQIaEsaffNf2z
3tO+Z9CcKWbTYDZAbDZ3RhruXdbX8COcJUaqkeGKf2xiu0VbnnqyupqWXWcxncCj7QIZus8fPFUe
rbQY1yr8jcX0DSIR3cXcdwAgbkI93DdsqIAJKGr84Nk0piJu8pC/xLImgLzHXNvUHfIPxvjNUpIb
SUDX8alG/y0Px/W0DtNKO0p8pYkHqtL4BY/dHagyyFE0cEH3ct0NVOuDB8sotgpFWAwkFpourobG
X4OZg0gb/Ua7eJsCQogi81mywGRvNKAJ4bFhH51gP1EQpshrGnv6u5JulVrAjIdhRCOxXAqQVoRr
hwRWQpKAg9OpA1DwINyNkjejz37EQQ+4e9wRyqNgA4LL/4MoyMTrd+P0Kqo7mNC88XZ2G/UbpfN/
RJ2/h6YCMOJbIe319C9P7OSaf8sLQoItbMo67y7mSrJSb9JrCqS37vi8JPRrl5OlkZTVfr1Wo+Do
aCPtL0B8ELsgA4HBENy9wcIEy+3FOXVy6m+3BR7Llc7dnkjMJ/IyAXzOJxGdj5yHf02qeCWjOkHj
iWtbBFeKS8TvVv5+DPLHPIAYn2fKdTnqL0jFrCUXu1oPO0CJlArVA0YwLcuHNg6T4ZjHB0AaYsGx
hsVeAM0Zmw7qB5oYzeg/RUZ8bANwugq1ms7UjgpT6DC+RpBkG4beVVx7A9lSNOxDWPYZhYt1SLVk
OSTGIevNE42gnQcPUR/C9LYxs6cCeZZF2Xevbqy5OfegfV8AQEss5YeVl/dF6wKqpIvoscSS2SEA
gzZAK/Zho9K0z8XWiAN7UTfevTHCLiuDtQE3LCzbLREjWi001No0+ebKAhtkpXuI2vTe7Lxbk9Wn
MhahpJRWL47Efy4n7HL0bu1C21mqZkBDjVhu12bV8+iM3xKoIE2F+Fdi6Ddtl70WCGTkJIY5jgaB
lyICadO8sTBaeTXD6pRLkIqwQ6k61uV1K/M76SrbutefSJ7XhjtcE7vQaynffKwcIbNAZ6NRcpeY
3bVOlAI66s3xop0lim8iELfE+ceyJqkufCgdkffkjdEqxIfBSet9GNZbAs61QEcJK5cdDjA0mHrI
07Zb3E6xi+eBV0XReQECmzRKVtWGSl15V8LXoPf+1g7xs5vGN7Ue3KEhuNEs7zFWmn0XAL1JXASv
FEW/mWSQJh0QkfNCdNzadtNs8kYrNtIpKRcKjgByzNpB5TDR0tlPRUSFP5cMzTEcmmFf110Kly7O
V7XVbSd1si7itg4RrEJ7xqSzTZ1nESlVgRWmF4P3BIKDItA3M+UpF5Qha9iPHTCk1gJ5nXqPCJSd
9LQDrBuhDddodbolHyqWY6IhDyTsQ5BT+UkL9YTP0bXdNZx0K6PcEjcTrsRdZk609035Arvy2qsT
hGqG+7wn2TSn3Lqh+0+xV7OB2oC16eryTo79oQ7ypVRqAK4OaAK9trjn3LJYZEF9E+NXs8gG3VnS
V1sHZXqTq+quMvHnUrQb8p9NrCoImbMmhkCajY71oUn0Y660xxwJCnV0qGYauyQ0V7p0/IVsixVa
Bxvhq3ulnwSqKGjFGGjlXKDoWRJGtLpEpWUqRIfJfQ2cWrPSm0Hy7DjcntNWC2S8S5GA4TZt0BTi
R0f5Otf8P3JUF4X15FTZS1RpRF/tFeanzyIqnzIUdWgnbfoouvGD/jpHHylTQhRYXOJFpKHUCjxX
7qxIcJ5p4h6GBv5ESRiIuvq+4wulDv24qf4pSc0zVNESp9o2Fi4jaOW5FdsApP1CddJTF1pvI3Vz
RcVAkkL93gczbuXRNg3NnWMp2cbX0YIS0FV0fM/rSj8EIbDw8yTqTyx54n2dSp0hVWpfaMvCeP6L
r655nVW0vjOcQh8a4aYufnk+CNWxOk2z8l1QgOUls6+vxrRUiZTEf+IH0//9rzELuiw+PJfu1ANc
G3AfBYX+WISvTWBdJz53A+SfsbnA3tZmQpdwt1Hvt8GS20iI4nc54273XTthr8fmlIRXjvZQmN+Y
LyVtoFviT1/6G/6jZokcTz1qyc/nl/kzV30anK6cQO3BRHPh45RtdKNiLzGaU296JwHTJIzuutR8
bMJhfX4kwV/6SFFHJVXVoMXjL4SQ8mykWFS2bzp1cyIEqY9kCON1VVcXZA4+f0FkNFXkXk1hqeYn
VeAq6kzPpHx5gpanpUTVEAYnOh9+PHLM0aIpQAl3F2Y2faDZzAwDYypLR6zD1szZB3T9iG5+15an
VAmUlZGBjidjBclYGeOlzTKt0mwsE2XESWF5UtcWMx2DWvEbjOPd9wmaVgMhsXka3J3ob3Rrz0xr
BaFGVXDr7PNWLMp8uPALvpjshx8wbai/zkgIKrzFUYxjCJsI4ll+iqzo1NX8h/P75YtP+WGgmTSH
AR6ih5BVTscC2OJ2DJGd1BRIPUBtmxs1FOuMOPT8oJ/VKWxc/miM4aeha1jPznZpUuppPNZKeYpI
SxeNCZgT8oTiJwgJqYehuEqhZdf84wji8Pmxv5ywUAV0PjHpoMwmLFV01EybCfvOFpQa5YvuWOfR
IckO4ENue/6jCeD+fxgUl2J8NbmAcOP7+DmdJoArkv03aNj6e7eJv6dgFfUW6IsBxiz4rqXVBZ/p
z5cOFyxOGyyvgzfDfKYpJVyZx8X4iB+f/3MwNBiZatft2yy1lIVZyOzC0n4xoKEL4RgohmsWtmMf
Z2k5Yxz6ems+FrQXvLp/RvAK4Q5ScPf5/Hp+vuXQ/PhrpNnxyCyvrwqrMx/9Nit2YZHcKqGWXDAQ
+OLJ4FU0hGpR2BQo0c8eKqqKowquY3iEyEYM+aCmJu6bwaYw7RCok7oMmFs0LHOroonjRi+w9pfn
J/r5HpCYNOg6ryXa9EAGPy6pZ9hJZ/Y+5WN1w8fLFlF0V+B8889fznZQb7T5Zqptcr9+HMbuIT1a
RZE/asjFwUt1AK0+uMbQLSvRXJjSTFKehxgXbY6AY2H/QnFhtqruoPH4U+F4hCBrw353m2IHt5Gc
/ruBHfzCidbn1/DziZ8GlHhSQe/ALGh24gua82jW+OUj+BPbzgEmfgfGvOiAAtrerYB0nl1yS/i8
PxnS4RUmxhGTKebH9UxE1rhoSZSPuv/mhdkLUHHvwif7PIRD5Ib4ExU+iSTXbIiiTyzgK0i05DJ+
cyeBSX14OL9wXw3hcEcDEsLPydJnp0wYY1qVIi8etR5kM2UQb1uDST0/yOcdjp/XX4NM2+Wvl64e
WqEWVlI85n16GK1QbFoRQxbT5en8QF/OxmADOCoG3+CsPg4kTZW0NWKgLvRj3jd8Ra2+ezs/yKfZ
OLqFBBJ6VmgTTaZeHwexmiw30IiMn9SkeoOOB4PBxiQGcuXjvw4E8w5HGlU4CA5p8x1W1BVgSDst
n5yi2iqjelWG4wsF5fOjfLrRHR4tByUkG8PwyaJ8Nh1tjLW26TTgrspJEVd0fjaZZS1G84I0++d1
+zjQbBfgBt32ejtoj0P7jraJfmSUJeoyvOSM8On2cUzmMvnHGRrpjpyMXP7abqmQroEFDWqt9svg
Gqe2XKJEt9HBzINzpeXxzwv4YTj943ChYXljixn1UwaH0ofTvu5wll7rY0yDR7Uv+cl/uuqm2YFX
tXnx2env8mR/zc7tLQ84oZ8/5VWI2kB160GMaWtjjThHPj61Lg8IIoLn5/j5nWRUcnyDPWJZlFFm
mz6tUDqVdZk+iUnER74E7h+v6FnQ+Alhl4VSpz+VvEdz6k8rXzzakOfHl19sHiwBLeHwQpL9SOPj
ImcosA9aKdOnApPOpY5IA3RuSuQ1TSdjrU2EL03xl24cPOSqS3b/VitBthSyRcFF2LS3IIXkXt4R
zyMJjIDpRneQmvArmnlI72pW/6bAgkIQHqOizhr3QdIhDFILiLgeFdkUJoiV40DutfItUt+U7rmE
/zHxK3t1OHR6t9URTAHsQ8UUF5ugtb5pdOElYLGl5nl0cDI47+k1tNSp0kBOXOven0ofThy+XzCR
ImHtJvbQJJE0gbenzl8YUwem9KfE1ZVrG6+tC9k1hmTnBdXapUtNgwhdiNrVXqOigatSGfEWcOZ3
uFhUgvNfRe7eD6hrpJH7j8cZmzO2go5Xq4kO3KcEsRdIPiVjJE9WFYN5L6FgAuBBNXcCSJ//+p+u
dS50LkIbAK/BFSVm4USp49zu6ZRr/cirD45METaOdfNCLPjVKLiI8j8MA1ZntsWDDJScWdvhU96G
6Y07KPD0o/TP+alML9CHrJO/KwQhmP4usGnPXqjRNcFhZXXxFEjjpaTCb5RolFfU5MSVWWav50fT
P1+F2DjpxGG6reINbs1WrtOK0lFRUHmaNlNq2rsQWcTwZ95TjptQT45c5REoqYwbEooeLTyfurx6
16IrY4JIQwiGVoLjylsPwC0hJB2TZwCXC/DVlPJ5KswOCZDN+Z/9+bDzqw0aNkJy4LnlPh72AnNw
OMdV9jTISOzLwZw6q2G0jQd0uc4P9fn1kwzE5aaDASB/mn30VB9hEpeWc8ITDbZh/V3tJPByGhYx
+Ip/HwtrNItwTre1T4a+QLWUNHAG59S45iJP/LsqHA8GbKzeLC68SZ+/O3a+BMOoYlraVJ7+uIK6
0EoI3cI5deh1QLtDJA35qHKSs0LAT0GI75+nRiWFQAWDGbLC+QlFjd+jdVa7p6Bpb2vfXICAW49m
s7JE9PP8UJ83B+NM8RBeMpMw5GxqWTT6Jum3eTJLQMZFUt+hXXJnoCl+Ifr+aiCpUTi1J71YDPs+
rqGDgpccCt04gc3Exi6P7hxdPUHvuFSf0aaf/PFSwOpWk0Lghk7QMv9amh6VSpSbxonveZWAludb
5aWyghx/7SHA4ygVoiX1GxhBSFSXKjVfzPO/qiWJDAWxT0fAa400TQ37ZMGCxhKCTo1SwpoDHXip
6Da//aY3g21Cr3baKJ8mivxsSq3ItTgBwxY5kWlP1rQNCJIiIS7ELPN5vQ9G2kF1j2CJl+Pj94ur
wULJlcHGMfrV6vtYrQ5t523/bTu+P4Mm5tCaKS0DzvvHUapSyiRPfaTyFJf+t3LnZvay1IxLu/HT
0lGl4OUje+dXg92cjZNoZdBkuA88oAj1UzMgpXXOnauAIo6BSUjj/h+nxcWhTuUCKgUmXsyzxRNI
OLam37kPoZeAqeIN0M3fkepeOGPz6xfzMmoutsXpMiUS87PnUOR9TRMOUCbkwqU0/B/gzZoalo5E
G+D8jD6FsGRQ2HirJgU6Hl/LnI016qDaZVLmp3pE47DZT57v+psuUCvUTuCZaa2Ct+PV87RiHTDl
8+PPr2RDM6n6T0rQbHHkJmaPWqawBkYaxCdDbUGrl117Q93HAY9LqaeViratR7BUXeZf2jpfzNzk
v2hJsMDAzOalbscaml4PbNhB1p5DvhgC8D7WGsBmMUzvQpv8tp39qBVb0/AuRO7zqMrQeIBUXgah
UYh15s2KNncqt5SKdwLfeJReuehL+4Jl7KeD/j6EJBpFmItyyXxl8WrMRggRp9DZirF6jop9IOUF
v8JP9ez3icAEYceaU39nvn1oSYhMhO5DPMCFAc7ni5tUpGBF0AvGKaFHxN3m3nYcShz1Y6hmD/+6
gaj18rKpNEemmtNsmiUkzZp3zz8NyW+ow3xL6NSrctgHEUrw9oVo+PN9g/QH3niUHmAuAUT9eK8N
OW4tXjXEJ7QvQMPru9j6jvoa+9NBwU3fn5+boc+eQDJ1k84ZTiECkT62y8fhzNzyBblK8qArTvuC
3HO5zcPB+GXA394Oo4r0xahbS7cFaTfmQXnqwZevRIhu39i0CFHgWQVAz4DOT8j7xLXsYuuTYo7h
OOVDG8t01Q9hvw2sPLzpnTTam0ruX2cuKO6axUbAUlhwrVAWRu3fWDaVHV0jg4rvn5ImgHIyb7jQ
Yfu0bXXK9sAlOJNC0mWbrXBnyU4bMYy5tyMEXevMPDTUNBbYvb2dX9wvB2JRJcp6FuHu7OmQNAhh
QpXNQ+xGPWI6kOzKTC8mwTHnwiX3+arRVUlwhoMzkxLq/JTkXiI78Cvtg9/ihVI5B7wC1qNwfnu+
3NfRiDZFuulKgcxGt2j73lsUdnAhM50fVZuni/FJSYWmcvGpsxBRwmaHSCDDh8rpUROlOKKAMTGK
Bw+0kALgFiQ4dkRpta1LHgXgbIP1nEPWu/6nhX//HSy3rvOU0gWbd2eoP1Zm5WErT+31hxlpU8Hr
h5EHv88PM3tE/xtGR6SVCjjRqjZ7qyOz6yINCDjMiXoVyQmBZqxaLTQWcrIA/B8Go1SMweKUo83j
nQIj2q4JLf2YNIXLM9p02yp3BigQ4D/6OGgv7KjZ+/E+OZrdU+LPeTHnG6q3ssQWiHAeUQ0FIB2i
a2qpdXNzflaXRpke77+KalGHX2JTKeJYZu0yLx8S8/n8ANP99VeI/2kas/tNtlD9dBk1RzOo7qSE
rl5Ar9ENfQmrA4Mz54eNOoEFwOb8uNpXm0MA3RUO4A9Cx9nhD9D3bGiBj8emLpIM3WI1gQCGdzSs
t/KXNcCBTX3X2Vew4xeF0ULby5xiF2tcuW5rD+uwtfo1WiXlvnQCgeqwX154ar78iSY3P7140yZb
/bj4IiIs8MK0PBq5d6pytKsxQ3Hr/iSN9kKo8NVnwGgVnIaYUoL5Uem9AYduBOCOle3+DjBSNAn/
Mi3ajXW5jJrmD459sLoK/UL0MHtN3z+/aXINEKAYNChmd/3QlErbxpZ6RPcAFC6837xCdDrxvcU4
Og9tRNvv/If/ckQCa0kvhIR8PlPXM4ao18bxiD06ereGjpMcRGxj1WCWsYogKq9bsw8vvGlfra9F
jDk1rZjp/BnPZNEMeeFE97DooQcJsN3SGyB02psRFOEgzf2EX4P1dmHg2Rv3vsBcfvhE0MYlZZkt
cB5VdpYMXLW2a+TftboPX3K/l8tRwXfq/Mp+tV2lIFihufleif+4XWGj8mxpjXrUQ/mnG6v+ADjP
xj1A07BbyrULM/vqapLvSYtl0gmcB2KdkyGuaHc63GqAyeY4qvsu8bp/K+D8t34WBRXLpLhOpvJx
Up3bjtgqjRoKKnA6Mu8pxC2HpDwvkFDSggtL+OWciGHputOpk3OsFBLBwzjiZ3cUnfsDZ+JTVHQ/
zn8l7X1h5lcucciUHGBmTyv645QieAxubPvxEZXNcJmQiQCIgHxlGo0KR0R8l+gZrsocMkViChCF
uuquknH4memU7F3a8td6qx3DDMIdRUoP8b2sA3scOnBCU32BKnCNskn2Go92s1IbA5XEnlLuIAGW
tyKLlviuPUk9+uWRfVG4yaONhv3hAlUrSBhF1q/VVn/yuKI3eGr5JBIV9lW2E18huY4mqI+iM0Do
p1BBXVMCO14LGN8HPextZINTFCAtNP3wo7FWHhNd5iZIdNm5eHKWRrmOAkq6KN9ZC8KeZDU6ChVe
JTah0mDqGMdGAQ3Z+9YhvoR6aUvDpLlWOhPyWA6dCFiEjXwaTbPWSn7YMdo2yshf6Fr+N/RPrkLE
E1dJgUpcP0YQSlLnAdbIMejTbx1GR3lQW8sWCvMShsqV6bS/BzeK9zKXykIxEEBss+/xwIs0dvVb
nGqv/oSkTuGlQ3FwltgRfLPxAFhlZsknq1FDRiPrZfBROqZGcgM45dq2XPDjVYdiz4D8SJgVdzay
qkAbe/w3bRgshVUWGF2rpzwjyR5G19+Uk2jr2GfDVnH0fhW5yLGXavqYVKOFeAiyfXgttmvHxXS8
j1ktD+fwRW7xCdgXt2Upf4Sdf9+44VMSO+YNZeUBhKppLQc3fDQM+ylLkWuKO6ntg7S80ROoM9EY
FnujRPCkBDSwtmG04DGJenegPnmNNT6iNOqAOw9OwhwOSlXfhvBEHswBorbXDzdOrjziqXjdZcmN
h7LwoqqMbGlQ4XrKk+AVPl117/ZestXUKFknpRc/aL4T7ZLOPrZhiGIYbFEsMYOr2IfmXMkrt1Pu
g7II1wH8DObNJGSYqXvXRyjOcWq57LJS254/k1+8SVOhk7d3SmT1+SvoJ4HrWYMnjl5PJr+QOaIq
bo7ssh+iVCDLcuLIaMmFl/CLp4HrzXqv4RJdzCMgOi6eljlheTTtSUio8LQESE8oTWjI6KOfn+J7
sWF261AMBG/LhUQtdV6M0GycdooxtY8Gipm3Pjq4x9HX6+coq/xfQy20WwsT9H2Gdvi6gvlVLsCQ
GIe0F91NI/t6pdbSv8LZZEDgbuoNYAm+ymtbueqsPN+hjw7Ouy79VduZ4U2AGgvK+XqyHUsk00C3
wXOubeuQ50O7qhI0X+PU1DbnJ/nV9f33zTqLlpOQvrQPAfG+bhEREv1PL0A27vwY2leDsJIUBkAP
8t+zJE7vKBbI3DOPoLjvanwfjF4+VEi+WxlCx8IEw49NUSdV6A0jpO1Iv6u5g7TBX+O7cikN+WoT
0beR9DsFeKZ5CQ3PlzjJvMQ8BlbN7R5F+tYx4wICJbro52f+xcRp1k19ThT8QTDOInbXIBtBGTi+
R4IK38zIMBZ6Gl0Y5Mv5WPx1CpGSzGq2uipPXN5SLzmOerWpoaBWg/M4pvrj+bnMWxtTXAEg+//H
mSb7V2Il4ZNFjRISl0XJd8vtDhG8bTT2/qB68tvIMR0qkkPX2D66rNFG0eS/b1WAEip1x6lyTiv0
4/jjkPVodSB2icDwH69iXwTD/3AcbABvbAt6uo4936mU/0y/xYzuSMthSTm1apTV/7CM7/gHnMno
Vc7DM6vB6G7ADuBeZvo6DsP7sPkx8mTE+k5DM6+CaZLQrh3uNDLK82PP6tbvXxDsHHUFZ8LzzU32
WqPvdddWlKPmp/dUFwqUXPsnDCR2CHP+1o3uuaoQLD0/6FdnYCrTAx0lOf0EpleiAnpk5I33ycjL
nznamxYE6/9hDNDBFHR1mg/zI43qcTGqRubfl1AzcFnuxX0rvP7CCfhyJn+Non/cgIXadzGRQXo0
qFeOkH2Jf87P44ujDOGADI/anjU1GT6O0NHT0zvpefdEXBh/BHG3lkRXkMNG88Jp+nIokh46atR+
eKM/DmUFgK26MlKOVpgG9zS57StZ4p/TpUK9MNQX68axZc+BAZ724PRT/ro4hrRSU6ev0mPf1uWi
Hkkpjf5CPPLF1v4whvVxjK7IoxDmpXs0LPFcNelJ563NuuGl0M0We7weIpX890oTPUmaeDQLWa1P
9TMVBYpSRNaxmGTVnXxEjkGWyoXV+6oE6kwJOHk4/TsqHh+n5qgaKn4NHym3o4MLgztEGtkom2Og
yL0LJrYolTs7miwDB/PP+Q1JY42/Pg+CgOtIcjs65+DSP47uFXphQfFPj5mm1jdW7RnPYToZTQkz
XFGFvqnVZWkforq4NYOwWeGSi+81dvJQNX/r42gcJfHZJjVJ16waR8V2MO3FqI+HNPuTDDvhvOI5
9n+cncly3UYTZl+oEQEU5u2dOV6Q1GRtEJItYyrMM56+D7RokyCCaP3hCDvkheoCqCEr88vzweQM
MO/7MgnoiVaW3WUKkXEgL31mXZJWwxXPqfejUfg72WvpoeqhBTk0YhcRdShDx4XB6ue2PxMontLh
4JOixNx3I0IyUzyOWpt+Fm3ZXmBH/RBR/xiMlntH2RCBULW34AsdNK1QbxL86vDaaeqHtkP9R42b
bL4qPvlarwJuVuXZvZgQo4FtSEM9l537j7im4yEvKHdA8eSG8g1fbxLyTSghhmMVkwibLsQccRq4
yuQ8QiiZnrCgolmNKwlcgK5u0YljdrWrTs6I27ufqOXRKVpgaa7V7x14suxmlPrugJ4DiArwmunG
B4QaR1AKh6n+YSgPsb4vOleThzYrFFyTW+urMii4tls6cDSzDm8jF4eDIsUhAj8l9yx4wLMIc6wZ
M+HvukrPv0aid48qKPp9UqkSwgMEIRyeU1DAxGX5WIcnxXJKGhEhMFUxNeRGVuPeFuZ3GCb1vZko
6VHlBkRhx4e3PqkR0IlKu1V0ozuXoz/sU5ruH0t17G9yR+0OoskgDrnTuCfutI48QfpJxVPmUKqZ
9aDKWD5PJj0X6hjKk1PG/sEEG3giZwMMk+slxYBhPKIP5EUjIbxqbQBvhOhgJ2Rb34MmAEPQZ/Eh
4Xb10oxkr2wj0HZOI5VdQUMSvacDkXWPN4Y+hThPprHhOXVsnlBwiJPlIMLMetqspYUXm6PYJYy8
ko7ovDYgMmMF8QPOHMya2K13jQP3Ikz04ijGIdhrSFr2Rgg8tESKcQPQGW8mIM+HIlfxW8Q578Su
Gd4ENNljA4PHpso94SAGvPdwTChtsLPl9LVEy30YjJmYM1rjXy7pjL2LRuEgMqfCiQlUm9k29q5J
hnYf6wJ70CHJLnnpkOPVsWwRSqPPLkG4vRN54C84EwUb3z6oAMJovVcbLALT8DQGQXnTolyAEIWD
YKHQC17l4UtrlpTSI2HsI6kE594329s60n7iGW58xnbKurdJFUI1K+t9F+FZCe4I1Imt+3Trdzid
kJg5R0BWDlj71c9RH5WHnK7YPfA688YZ42IvuQGj2Azgkw4w9ttuGPe5VAboNUb2T0sK+5Bm0GU1
hS56O2/kGUgHfi6a0x1n58NDhUTys5on2j5GCHbUWrpfaTgGI1I44yFpQSu3vgrhJRhCvLw0Op+V
0jnigavtOlSuu6LM3ANXMozDHQ3ozdCBl+vBb/UjLHNsiJpLY9NUjDYzB4FT4YMMyOMSaP7AxHSS
s5NjCuP3fn2IY2HccCEMni1YWhcwfr/CGpyFNcKmhYMrifT4GHlVPgJtL/bq1LQwsBJ40upoH40G
ek7pCvdI505zLEtEBqouxVF3crgeuToe4gRISpU5WNc1DSQxp0KymcZib0KU34Wz/dX/IT3R+X2i
Zx6eEVbzb6ZuxENrZy5nks6xgEzsXT3CrOOUPn7F9rAWuqG+QBfK/aj+av304FISVOKt1pClX/Mc
PBCb/zfi4pTHw0DX+mQanyq9eVGYMTT9eXiZeKbh7xMH1/kghB/TnwETeLbZssNzP/fru9J3jjpb
2Men4+8gaXk4CuTpLqfdrBpapKpDrOIKIzJtLypzA2y7St5KkH71jMmB8UhhVQFGrSrlLlfV8M4e
oDZVWYtBjJlON4FaYUMoB1RhdamyZebyJcoH+8Z1QIFoI8wXG9LpjS6VEaZwHDRPH//+lRS/axBw
/g45DVpu357tkRW3VqFkBE2NZe4GhwZ4cBxiwmRIBH8HUvm3DPxzNcQb467FnojPkSJRVmANLsJc
4dDY67qd6TVT+itUsivuCY+mdDbm59qNlVUy58Fn2QO1mrfPJ6wmjtusSrkWaHQPRSZGp1ORBlBi
XbrlK7XL961Nt3jbd8MRSWz+oA99cworH7vxj9/16jOjWXLVuW2L+P7tb1EgRWRqEfpeWIM3bNpK
x0DZoXCkZs5GxGjNF5HltJw1t1xgVcoMy+86KsDJBbfYJ3qSNFq0VNwnOi1/zA0Sg4dBNqX5IKJE
+QdkZ/MNNGn5Hfhs8wkJQ4yb22z77vRADnsJ8cN2fOfqDrCIZdZkRwNlIYpXpzvnfdzvsridrrIm
OQBFB4s9wByCeEVY5QXE23nQ6BnbpWWTYe8c4ZGoAsJ/LGt1qk5h1Ck+6mPfOABXm62Pim9QwXPK
liFmA5MstYtSztRtuPSyREyPKcwONCfcZjbikKPUiE412e2nLoz1J78YbIfYJuwxuG7NS9kibs5w
ar2zjL541hUj9rC5FnBjQ2AHqsVNEVrRAdoFXFdntJ4ULej+5TBmrDFQNi7f8960/ChzzVC4czrR
Uhe3x6CPUjAWg+GZnWvchKPaXKwg6v4qare6teDibJRiVzK0tHz/N94c2L+6dYGCMOp4VE2PDfPv
IO/uGiMDPFloOuSi+lfVVxvXobUZbtE3j3zQRCX2rvtIaQcUhrbu5S2efFNjfEl6KMYj9Kw/X0rI
QiA5kwRiii+2rdDqqEDXiuMl4/QTdOy1H9QviZZs1V21tVf4eqDFcdOnpgDVLR2PPllJM8ZYlk9u
YkYXpxTaT9ml1s8CttSvQlfruzDt6rsoFPYDvaWYmZL2w3PEnx5ZY8Nh6BCuGKk0boe4GTcy1fOn
fD210BxpJKy4ANM2OVel337qOjCjbmIKXY0+hW/x6Ifhxkm3/LaMQMHyd5GUjUVbNh84rar6wEui
a+5DFuxlc7WEcKHZIbn5+OMu3/nvkZAZkqfi64rlPlkmcRymmp1clWpw8HzP832NHv0SGsFNYZlE
33pfPX885nJpzmPOEiduuDaFzGUupLPz0Er8TnghSpuzj4Xdri3paHeAGhmojj8ebeVrIf4i8YzG
cc6LzW/g1cIke8mdoojyJ4HZUJjiu1eZG0MsI7P5gWgnQ7CEXpomr8UQYF5gYueGxFPwZMAQD6Jf
mpb8xApuLxw25k2B/dpXez3g/INePZPMnK4yFVN6XKkjwk0yWTuI9YC9950bbp1v76f7m6dbHOt5
aoCZcWTq2b7lUTNEhxDd9OZIObaAb/nx11qb+a+ezFp0INZDjgCx8QuvquBi59VYHlWlHR8Qu4fH
j4fS5iNgsY55MMoS9GAJ9tBFTg6PRT5lU0svsWJ8o7TonnDkXtflV/otdzRnnRM3RpZqQTFjm61r
upo2002rP4L8OrV8g7SPudhMFEigPp7IqmclY/Ncc6reyASTKNf61HeHKFNm+lP1CN723zgaw9tk
EuUVs+ZqY8tZmVII8pm8qsZNkT7dt1MKyzFDy9wg9YK6vzdk+ax02DEnefC36nY/4c5viDPeyatY
NISIaOE0tIZzuvLtgE4spyQr48QTTVne+SPFaqvz5cmE7nNjNyL8ofpc0bUpbH6EmStuYMUPd9gf
jDd5SoV6HIvmh+OW7iHo4uYvTW37DcnTys6hk/9jFqDWE7yat78wNNS2MEQQe45VnVQpPtnV9Gtj
Dq7MdzpDkd+QtKEtejkHA9TrqtoFsHaT71ZjgI5vKcBXZ8qdd5jd6QDNDNyFmqQ9pclP1ZJYcdz3
1c/Z2Hrjp8xLa7Ec6CshbUzO3WJ/XjyumcMhj3pfeoGRuJTCi280Klq3VkxWqppaJBAoGE+g46/w
V86htqlGfxcAzFNCR28yv3IE1Mu1gHDGToWSpp4+Og9c0rwAwKJUbMiHzifL0r9bens7msHJcBQ8
vsoj6jduwv3JwfsYANexhXenRcPNxpuZ5/7yzZALRgv2+/a2vNgYaVr4MvZTTyTaCYL80ZEkKkPc
mybjLCrEIlMHW3OInlTdJNEAkmJjda5NRYvmLcrDdPIKZ7EHd1lRdWVj215c0mOEHG7nNtYWemrl
XEYFRmiDjMlEYLRYkcUcFTsilZ4f19pRCbFSrfykgL07wO7jPr5xL32Xap+/N1czQhdqSKyvxYBZ
IEZD89EZGXhLpSNoZIK9lEaKwQ+ORoBbISY5N44o/z8+6trCQ/YG7orNX4cG9XZxR1BLyExGiZeG
+cVppm+1VX8fla0mjpXQYC5h4dRC/dFBUPh2mM4eevqnQ5XQYPw2jRW5TvufWDSXVBUveo/BGFaP
H0/XtZ0cdR3bCZsrubPFOi56o83KsAueUmvu2cdaRgXCzn4hhowG8NR+/ni8ee4tVwe9B5T453rj
u/SCoyBqBqslvbypXpxJPkUJdYfAqj+ho/pC+/GTYxQviiyPH4/7Lt8wTx9EcMBSoKa8V+cX3DUL
G26j14n0i03/QZ1q6G1jvMjjq18lQJLzK4SJO1Ak53H76J6n5+LBEQHYtJfRvUZdb/Ft47h24Su6
oTdVsrobia490KzVwzgZ4gXURXnmUMUm27DKRx1z6VsUxBiM+I76MzFwtXV4rK0ltTKtZ2bd3LRM
zzLpmLfzzQa4aSmGjLyAik2SmT+D1qQzEQJ4GF8LzT03LoasSvd5cIivZAUfU21u8f1G1FV/mvDI
/Pgjrcx/kE7sWjq3cO6qi7BCmxIn5dibPHLsSmjspPmlhckeV5Rs8BbfwqCt7JOkuHhxBHRzi/1i
uLpMk1xFP+Q5YXOrifZz7TRbTWFrY8zlObTh7B3vov0CAvU0O8l4qShfEID/8NN6S+a59hkF05Jv
CGLp/eWeDLWTRUrodXVxzrPkgfT4XuIJ8vHXWdkqeApO2rl5lsdZbBVmIrNcy8bJ63qEjYWd/RvQ
Nbuz7TbeZbr4jDNsfP54yLUJwS0M+QxBFU84H0Kvri6V62Ia0gtU9aXW4qvxoKca+shsh4iWMCP/
GW31xK/sT2SB/htxcVkKOtMJ7TIzvUqKUzJ0j8Cqb4OciijuDrvMD+/qMT7C/tpI0KwcpwbRDBeL
WViNjGbxpAWmEFCiIq9C4thiLjvBNRyc9kZW4cZQa1sheQgxt8hzmXmnzncax7fDpsSHDc8S5JoU
0drmnHOUJqF5P4dMWWRfHBWbPkRYerclFlp7x6/Hn9fMq6+qtg35zaGOPCqXDwlGH2mb3xDQoL9j
Z1RTvARaQcJeblDc1sdlcyFqQa+8TF9AOagQeLeRNzrRXUVpkrN4n8nuts6bwwB4mTSpeWf1W1yN
tVmMtmZGa1iabi632RqPYl9KfO/6AgR4GZzr1qFG55/mQN1q7Ks12RsJxtVH/W9IfXEzjvFa6do8
j7yMUjepI1SpVn4uOvtLbgt63627LDPuIlv59ucL9tWjLlvshZXLRPN51DDmVIvqpymq7zSaP0rE
7S6agch2Dh8PufaooNZIS2EeRIy2iAspktgTcWroDU5+Gdv0pq3jx3kW2STvLeL+jHOLctiPj4dd
W7DwqRDn0KJAGn8xrC5Hi4O1CD2t4J4VlsS/OGqrZ0QRKTKHckDv+/GIa9s8nVmkqCE+cjwutgjM
XVI4/WzzpWU9TqP4Do/iliNsC4e2FmlTl4FVxT8Cutfi0Zq2r4pEhszXof2BzPY+HBya3yvtRc+z
W1IcX6iOXltb89DPbnzN9Yf8b+zF3uDimWgFecDe1AU3pp7+22fiZ0+E/z+8S858sKvkqN9lc8rC
cCGW8S6LInswpvwZYcUhxj3642HWVj6SaDqmfzN1lqlZGVYzpwYnM1lXtxXdYRE1vx1WlJhwmBya
wyGftoiyqxPT5n5ELIDgdLnb0GInA/wUcU/DcGNosts2EOcET02Cna2TZCUfxeT/f2Mtl3tdqWOA
xVXkqVXj0Xl5iGLMN7hFoJw+lZDx23Z8xiTvh4WLsZ9hxFWVGzvO6mn2+jfMv/HVadIj6Y4anXeM
99eDyLW7NIVWRe/fvrRgV7mIEGYn9KIej06tfS1asZWGXMsNvnkNi0k76OFk4UkbeemEQWx6keE3
1FP8O6D919Lzm/n/VajFgXr9b7kYrhTsfqhOOV6WGQewcpnFW2AyT8KZrULjY2NPGNIDPtjpEahs
BsXjBBOlm64c5VMfQRT6eKavrVtuyOS0556DdzLyzMX6q549+4DJ7yXOERjuVQeKTFsB9dr0pi3M
QgpMHp1nfvu5BU2LTaFxZ5FKdls32jkteh43eRpoxP34mVan1uuxFlNLZslIe0dGoFI5h8q0YZL7
d3OAluX1YxXU//Ztd6LN59JmmB5qWw3WK+/UJBglx2rZxNvLDd+KSCPauB54YdNe0CIBFcpvdOjC
f/6YVCK0uQvA/o0HeftKEY1FWiqdDOPpz/741NGyMveuy2coIVypzyF/cqanmdnx8cjzuljciRGN
IEDmXvQbC/t24EmnPSYt9Jw7uUPEaxQoMBTf33i+lXvLfHcgpke3y1Vifs2vNohKT2ncNtPEw9IO
kXOW3qXEPhwMZ9cA04ob9cdPtTJDZ2UDN2sqoOz+i3OaZq5idOXgX7PQ+jozHBpmjBKlD67SbTEY
V56Ns5IUHwwJqrvLKERURm+j/Au8RItvNQKRMhMRSjLr2CTFJ/IGW4n4lTQGt6OZ5z3DP9+J8CW+
lHZfq8pTi2nF98Qdey8d3Lzc+RkuSY4S9/5Btgp3F0MdH+tAdxFIumX2dWoH83MXUejeJVH7p43l
ZHfmgjr3eFo5WDGLkIUiYREnU+NeR7bHn0qEJVEWGubNx192ZUG+GWUxkwY8QKymmOFDaOXOdqtZ
j7rfOOdYasEG02Alqn0z1DzJXk3aDqhGqKZq4GHye3E6kDFt9MVP7W7fZs6PCEdu3HGGUyTS54+f
cS36ezPyHNO8GjnX0iotHRF6+ASCaIyvTQGOrsTuWhkvAtpnSltEXJ/KIv368dAr2wEEPa6mUBM5
S5YiBYiRfucUqnOlaVOlcT7By3l0442PuLarU78GDqSbM6pvGd5GNTQZDIrws0hir/erGP8VcUoV
UJW+89jhxaY6w+0wmA+JVh6GzPjz/YiIkKT5DJhi21vMVV9Nynbws8EbYctgNngvpfJiY1sX9kN0
KPEx//i1ru0R7vxS4e4J8EiL8WiKVB2fJqhr0xWYCRnVJ4M8K8Zb/mWimTasjI25uzXgMhxCFxT6
dRwhIUv2EyoXOHOPGSqXpME7ppnExgOuTNk5k6FSCyJ9ONc83k7ZOJdBrdYEQDSl72PHOMv4czfe
Zo74PjgYYUfRtbXKOzOqNqKe90/6ZmBzcc12I5on9HmVduUF5tme6tvZKm5jI0ZrtTHW+9WBgEfj
XkLzOE1CyxJoaOqZ0ss08NRC6JepdJp737Ky/ceTZW0US8MbQiWOoxKxCK/8cEgxAHaUq4H38S6U
OGzimLY1JVfWoDXj+1EjwQqCl7XYZOosSAeUX84VP5uDiJVTlEWn3m9P9Cp8av0SJ97uwPt4NvGv
s8zp08dP+X4jfz08e83bCRPAT6nxug+9yMwfiQDvhZtFe6syq42p+X4bnzu6uP9B9XVYfovX2fd9
LQcM2K/0J+9wjD1ZzBBfvWe+VLh+RheaCz5+tPlgeBtTEVIZNHNyFCKZWUY7fhv7k5YXAwWW4DbX
63sFCISo8lNvbfUZr607baYFzzx9boHLQiMwykoapeg9JfazZDe60M6cRB2OU5A0v4be0M+J0mqX
rrKdF2FYVKojQoWPH/id8Hi2SCDgmqUZND2/i4FKaRWqFtc1YuMXihnQVE/Mrj1ea6KO9zmt2XiX
t8l4HxjXQUcd4l6hCXfcTj/+Ie8v+3MMTYxJJyaXseXFO2gQsjZRXHt27ohHkRrGYzzS3a83yL7F
6OQHOcErLGS+JbrjQvD+q8OemZUYswTsHfikTVCvdRNGne6gFU8UQ306dephb9QYTxkGTSeamX8K
28TeKWknv0T04dBpXzYCEoU50ivSBfq+7ySS/0BtTrFfwzgKJm2vqi0hm6+6/6iNKfd10SQHWY75
IVC7+C7kNnaH0DXEbi99zlvk/KKr5U2OB/a+ClO+OHmjM/uiu6sS/qKoLepv1piBLPWDytOG0fnR
5qZ8ctwwfSrSMdk3Ou7C5WzCFkaJfda6sniw80qe8pFWLiMswSxHCa7b7FV7ZRTacyHT7tRPRWvs
2NiKgxU2xmU04U2bdaQ/5G4HTFtN9cc4UNJbPCa6+06W/vemD5uDoONiT7T7vW7K6VB3yT+JLGtm
iQJpKUsj9Q6sp4U7dB2/RJONlyVdFfdZXDK3stQ4JCIeb9oENxB21PgipvKL1vrRMQ2a+J6X5F86
JWlwf7D0p8E2i89ce/xb3FGNvdqOJd6MAuSvEoQ3bmvkP5XYxv13ZhMUfRsdqkFWZyIjXBjJ1j1V
IuBRImgQCTDOY6AVKSRoZziPURndDZnG9wYdlLxoYWSdCkmjUNy3ymVIAV9ELpiqrBj8s2O240tA
53cLrUBBz8tf9rlrfHUj1FmZlvMmBKeMjkn8sRbbH8JM28eA3X6CIi5P2Bu2e91UnL+V0DExfDaN
rdhOrK2DmYuGjwNqnGUqBPScsBVfDz0L8HeedpAB8FSqwyPyGPbcrP1mOj9SLTpInMWwcdwYfyUe
oM+b5QeZgErcUheVtuYEUAJNdqG68Ww+qO8jTcp9UI70yAS8ed+Q9eXjfWflyKacjCAM3DCz5neX
4KuAneEypYA+4TWW4uALmsWYgOYvHw+ycmIyCJVzzFMgvSyDZjJoiWp03AqUQr3FRfy+xI42k/qX
Px4GXy8BcmBuF4Zd8fZg1gW9+F1YKNe6sYP7QkS0PbiWcSxNrT19PNTKt0K3BCyToryNSffiMqdZ
PXc3q4q9oM33qvYJ4fVDkpsUZy5Q3ze+0crr44o6z4pZufIOrd5rQyBrmqw8aZqsWD0Md4obPmRi
y7RsbSDUq6Tv0YnRjjM/9avJ0NuhrSdjZV2rsTrShHdVUsvd1Y3598dv7/eNehFnzH1FGp8LbfO7
DHoWjrY/Q1c8cGun0ld4acOlGurDlLhnTX6t0OH47H93Q/fJjetb1/TPH/+E35Ph/U+AZYYKjA+5
zK5rjagIrfgJY62B4BH0iYQFPqlQI+JdRfaMdrMwOjmDMHZ9DDfUt43sQCtY/aU3/PLgu/V0hDHU
0TRuFrdVyldxosB4SEjUHjHSjS5+OQaHJiscWgVNa8eNMT8PQusfsz7MH8knEzU2qDOUSLVOmWaX
G/mWlc+J6mneOiEO8piL9dD2pVNm0OO8GDuUfRKOtOqZ92oajBtR1MpqeD3Q0sxDkSGOpBwacGzE
o5TyIZyU+8ANHkInnHba3Hvy8ddb27VePdkShx01paZ2s2ihasq7MO+ejFzfVCnOr2cxQ0y0A0So
c4M26em3q8Eyk8wlIA09JqdXtZdatffzf6j3jj9Uqd7rFpKCiz1gJtIeozkFoHyXFL/5D8CHYvhu
bNkfrP4kdFYakhOKlssLlhEFSafTGe5h6uzleFYfDDemwWuUN9JNT4PZnLuYcluRyY31snIYz74e
3JRJFZINWGwNog+6NpqoWA6qQ48n73vvdDFZZU7loVOqjXB45QMzHHQVkIicTMujGOmQn4SqQkUg
Tv0btZDZfVSlWxqelQXCKDZiOaoOSPcXEYYv68bVExF5Ih+fccO8SZPxJdK2AoutYea449W2iqk3
leWhiD2rd1ucdNuweHG1LvbqMiu+//nKAO9KQhfPOaRZizWPsz3G9mYZemM3NTvVTR4M1PuHjwdZ
m4Zzlx9yYo4jyjZvH8itLEfaA5U7O83jp6TQApof1YgkvNsfmaLDwaZNmkBi6I91HRQbw1srs+NN
ZLh4oVyUrN5ge/Zm8zwc5+Nonw5YD+e9011MfTKO3ZhJWj1E8MCdb8D2PexmMJt909XddLIVnc06
T+1dLRy5H1puIzsTq6uTEFUq9onE4iVPA+tcOm72mFiyPUvZRw+K4rQ0I9Qq5ppaUZzg1Y33tVai
eCxT7FKDBOJXhH+91arDo9UN1dkKtBGj4EhFK0OPnks/2h0O9zRvs5LifVbnJEhYc/q32szLv/2m
6dWdKif8kNQ22IuhTs9VNcGtdjJ8j6edBSP9QRDGXzRTbc5Km2CQbLX650qMj43WPiUoq8+/hYK9
WdxP/XjEtKSPdiE2yUe762t+06Y0cy0pQ4jCOaNzlZ/LiW/nRJzkoJfclt3SNg5BXx7b2v/l6PWd
0LjNszHRJ0fDYFJieK7+UxnZRrV8ZZER8mv8ALQ57rtkSdpNuWrXocUtXfwIh846qnAUYPzp8s9j
P4DFGoJQygZzGurtk+Z2r7u03ZHIN8p/bbtg9x8u6NQjX79u7vgr+y7JXvqywEwRLL1TSmcaPr2D
NK9xhfkJKTt857vsmyvzn62LNObjhb22sMif050xuwrgcvH20QI/1jBaTK2rdNrqGMeaONiVutXG
uhb+vbl0LIep0EyWgxt5luxfaPMEGU6HfFj+pcnE3XWm/Rhq2SUqrRM0950j4jOS9Kszio1c89o+
humdObfAoVYxF5ula46yp8M18soWg/pBerI5pH1325fBAQrkv7aRkuc3tjqGV4Yl7CXzRJ0P7cLy
2InwevVjXO+9RiT31MmQMKdhsVNoem1T5SkMxYOhx49Tkh8//rzv1wjXS0H5mxIGYqdl34UBdzLO
K7rHAAoCn/6hYsdORPPxIO+fjkHAUKF/Q61mLysUQNgrtUvLAWBPmd9ZWj3cjqJNf8qkiQ5uqOLV
GUjLv7PtODj2YRdvbAQr44uZUc8Nmu0IB8u3c1iQBaKdpu+9uhv/qub8SFgOMDPGvRZ3Z2437mWM
lPuJrWQjaFl5vVwHUYrP/RP0Xy82BjDlXdt21eAZCbbstBgW4yXWt9bo+x0BAfrsLQ0xGLPE360t
r6IJqtWZdLuo9/RA/2Vpwal2ZLNvg8rcRbm5xaBbHY1XMRPwqXgtr4QjudOkrgKYoXb+RDf9rSwU
Wv8qE9Oprdhl5f2RdEEPBxWJkG85VprbaT8mVufVodrDdW3JAraWvpvgw22EEO9vLDZFsTlRMGvi
3jXWFh1FVz2YAriPzrcCVaOL3s+n3A6J7tiEWz5sKyIfwO8wEcjvMCvfqaynZgJkMWr+nMqfXszK
PujdX6VlxNe8KPtzZcXyUEsNMi2y5ccSCcCuUFQSf7Xlbzz6Su/T/FtwfqV4soLylhhkhHjquVed
Rkcx4Sqdm/4trL+9OzmXSrMfXLffcTltZ46RgE+9a9zwWrp2sov22nQ2s/9hTjs0BrMDU4Vnc1rc
LqwhpLLYR/51Lm3gN9Qfip7a4h+fbnMXNQOQYUOeuNx3rSTustgU9jWd7M8a8mhctTdEbSvLBVE0
sTfZdEo2yzpb7CZR0HSUY6UJy6jS/00NeXSG+GSOW1YjKxEXj/NqrPkwf7URpEoRGIqMGq90459A
ZWFcRelOFOr9DCoC2mM/lIpz2yfVP1pl0b2mbx1k78OF3xOJnmSg8NTiFlutHbf4oGSi9gzEuYNh
7+VmC8TKbs68ILBUsTOYyxNvH1KvprRoDAqXftApaKyHwjgWKeAlArNw14g4uqkRkp5EYE87rjzt
RhJ6pTjCV+QOSh6FCxW5sbc/wA1iN7A6iv15UQT71Bovk4ielbQ6lGF1oWT+4FIZHgPnHHTWbUk6
B/5StxsN5bHT2mclHrJ93SYbi3hl/5r5KjASaAgiCbmIoCxFb11H+tYVUE1+rtBl730FPzDVDiGM
ua1EUjMlG/mklRlHOZIULl+DEx5f3bfvQg9qE1NTc06wlsNt6454xk8aZgyOYnyjOKNcbCfrTk0q
m3tnwmC0qPg5RSfkH5+0qLUdbV7JxBlkEd/+EMJFTfiFrlwpmukXnKxhuxXc/Tpubn8+FJVs8hBs
2xREl/cajUtTOjQIsqJWfXQr5RYTzcugRxvz7P3Zx6vFlm9uiZ0PwcWrtTXulDJlGD95TIP4M6Xd
sSq/fhyardRc346yuDgro68h7HX961C3j6FI/1Ii5SupiIMYk+PU6jdg2O9MLHktq//08djv9wqG
Rm5GgxZ8aULQt5+st/zRquvav5YmfYhYt7Nd9Vt5wffb7zwISEPaeinWLc8RnXXQOnnuowywtJ2q
ASyIhvqcaPJL1xb6xtRYG41qOekwWrRm16m3j2SUsOMV0TNaGd6Lsr53rPimqopTJba67damB0wf
Qc6PXZBC7duh7NZBShoKHyRhDyRdtsdWqD/Vwr7Z+Epi7TvR4YI8lhoUysrFUTwakuXkt0Qq9LMg
x8Y7htJ8uptaN9xpYNh21sANaVTvgmD8JwoLSPhqE+9SpfmVxvWPIobPZrXZt7jwP1loJl24zOeu
778mgflQUfiJ+hrYo1acHbt6kq17qg3j0gz2YXZWCSf7ESLJZ40JSWyyr+oCy5OpsXb8vXcaAMU9
tnPPdWdd4za8QMh/CeOu3mWhedPp8akewoMbq393Wk3RmD8Mfn/tmuiLHlhfA18FwmupAPjbdKeO
5i8grPcpbK9OM79VSn3XuOLr1OVocpWLdOpnpKHngbet9BRWW6fIoLpbVCmKezWfRsha8P3qcTx1
or8xa3yWHedoRy5nUvLcadPTIJV7QsoLAKLHeOqeU7gZbhD9rFI6POoxvTp+9mVCaz9qjacPMVWQ
JDMOsnApcbsHOj0/z8M7Y3AqDP2lbnwcOxWAoIG8L0mKQk546JxUpzJaFJTWZbdLAtHvUQLd9dDT
pZnAmrS/52PrhdDyx8g6GCUtLlP1PZvsm7TSLvQKX3Vg5WmEDimQd7xOXGfjStuVYPr6KAT8KK2d
qpj/OmZ62+TVj1Yxj5LmAwddcd6ZL7Y2RQc9bB+kldw6jXGuRq55ALL3ik/jvBDFTSOmmZFt7u2k
fJ6fTQTNjRs3R9fNTw3qfjVvjlnfAbrHI2dXGXa1y4aWL0uZ/yhFfFEVWJldm9xYSvC1jXqslNqf
iEK13Sg63G7LYox3hTEqRzqIs8OkNcGhrsC96KC6jz1QvfPg4GsPN6w6+FIbaVe25rs3mznXBIGb
rPINNG99BEej7B1AjH8B5yfrhlBlZ+aj8Ay/U3/JcVLynZ3q+l5Ly+iAXRWUwmECn+VIJbrJRvh1
SCSMbodBWTvspjpS74XthBSD+mJHljLblRFM8tCxp8eBTzFFrvMYjX6IT70ZGKfEnAUMCKwOipuK
e2hSGLSM2Go/4G/gPKs1IEQFiOKO1nr1k27G+gl58LeMqqAwprs67L9YiX1D9/6hG9WzP/rnIJy+
mFZx8TN5bbTsoRfhpU3DsyiU/VjBYY3sU8ypE1X91Y9oBY2H2yKhc9Z3g29igGk6aYd5MgA89KpS
3Nt6/asMhoewca6R3nweUvsacbQEY/8QYEicjOVtXsd/z9+2abXD/+XsvHbkRpK2fUUEkp48LdvV
ttiSWuaE0MjQe8+r/x72/ti/i0UUMbuLHR0MVlGZTBMZ8RqPHLFVqrc0bX/6WXQuYuVY2Fm2qczx
d8RJPVjC3ySJjbtDMZ0hnpahrBrkmyqTQpKa9ojm2Es4YCrR9dGm1hQnQCum0Whcmz15tlby2DaM
epvY/k/UIIFt2H/oZ8obVaAxpLfUPdAp7i3c/3L53pIltAbkH6kY3wa3YVMZ9kEPmmMQKA+6nN2H
nowSp3bufLFDIfKzr+L/CFBPH9SXQYu+1Jn8bDcRy1qD1VmZ6aauhu9ygXNI6eVPjeK/GbH13HkC
zqlIHhECfkLW569lj7Rqojuan+2mr5V71Nu+uf74qLk19gNIAhqADhBnPLuT76QRZvteMe4x7zor
rf7gGulRNoNJxMR/RDAi3kw/0CtkCtnyD9jgd10s7myv/NEhdjpm2V5F//8gmSHwmEEYn6nSgm6S
ceFr//FB7ByqBGcH23poCuOHXjSAY5IClmz3xR/QVx2s07Qg1KY8dHn5K2KRNEH12ZdlR0TNVz+V
T2ENtSEy/lZm9xy79puneM8Nc5G4/ZOXJq950gd41bpoo4ou2TS0c7XYeuoB1Lg+SriGO55Mt31I
AuX9/9Pk3clXjc9qHN+hcf1K34QSf2W+uKp5QuW33pYtIJ3K67atL0VbrXHNPQtvr2rxYWylh1gb
XzTJP3o5cKKkAXA+bIXh3qVt7HFQeV8tkp5p2srOLDiIxxNUtXijskFq2f/WSmnKvLPN2xSCsl1h
JlJpCKHWuthKPK+3Ln3cTSqohajpxDUDbnz7Jl648TEiETw7qBtAO53lS3WdBZYWltYLqPEHNUp/
mFKzBzG6UgJdDEMP3jCwBJzMVy8TC9mnFJJWlvlC6aFQwX1tQHndHslCmqRO8v7/L4Q9w0uaIqTz
QH3pBWmHbSblj74hTlpq3YlwDc73zhm77NkyWzy8mbl3gMEse8mi0g3brGGhsOR/F3FCY10K9Ycx
13C66VPat1oV3LV+5h8UkbawhaP+pEd69D3KIGDKdYoGU1NyIZcZJs+0EMbfiupmn2K3in4nVMEe
htBI74RBwciHd/1UI517bAY/e0D6y971RRvcyYMSnT230relHIHhwtz1mKd5sfJoWEAvXryD5o33
TEsYnQi9cxAG9cvgBfW9TtH6gHp5/oOeQkknGPEW27ebY5cZ1dFUJPRkB6n/xzLQMzKsrDmUGBM+
+KaoV56LC0vr4yNt3qQ3AxMjwiL2KFQmG/agMn5VkpVi82IMWrhginiaX6nVyKHI6TeaEnZ9MU1I
I/5RFdLJ1tZoOfOseNKnZRsC0dRljOHnPZ/al1xNyXLpHBsBQtOSIt2N6aq+5/xV/x4Fa1WKczyR
KJ5fbkYpyaoUU6LOsTPxoAxNgfIzTsOSKR112PQbVHnPt/fm4rggsdK60zlr5hUcPUmSEXlhhFRl
73chwtcYO5PbIaYT5OOWfB8UkqUwtUAw8anmg5JjYXN/wZbgZrOz8rcoxWMCmQfGfLp3deuuNw1/
q0lr7Y7F6bRZGhq0Hs6FafF8KJCRdNhqb+mZk47Fd6qO8Wa0wmcLzWpubOnXaPQrq3Ep4ITcE/yX
0vy8WBVRe5SB2QzOGFefO83Y5Uqy8e3609Cw7YSkrOywpanlw/EsnOwKrlY/Nq5dZvkNPkYi/u2W
yavhjfdhk5xROOJWa+on/NCR9RLBSplzcaCURN4BcAAmZ8/RTOtkvOA1m3zEcw9NloTPcubGO7qG
8WOklj/dDmHx2+tovtWndcRf+d+Y01L++DUpRDdkL9rZyLM3n5dvkInP0rhG+Lsqcr3HwaIQXJ9C
sPmqoTXRtrhEeuikdd6Di6rwSUL18FjkhfvkK3mzLxpU6Af+LdJYfXpUpLZ+iC2xNuCras38l0wX
64cR9zwAAkOAQVeGHHxCVv0N5eGxLMRXuVdeEzv/VbrDkcRln7oo8N6e7vmt/R6cEt9UYmN5zbdt
1xmAmL3BPiPaYj/EyO48yp1h/8kt3f/RDJW9Ijqx9HlhWdIXVlRBj3JWTEGaLopUgeZ4G2B91ibB
t9azx30ix/nh9sgspm1+IE1pFQiqSVN13kCLmrhRKj30HeqzjyDrv9pG90+R1z/yctyXpfFW1uW/
ROVMk0mviZ4LbmMYy88GV+ilmyEdHzgSrQFcCB8KjvL/4YNRCaaj884ame/JPu5QXsjUwCka70tp
1Pd4ip782P7qWca32zO4tDZo72KABXySXuR8OEXZSR09bEfrJHviM0bbJEXtJR8Udx/rruvcjrd0
3HDUQFGlo0x/cBYvSZD36tooPffezz4mxwoQdRI/XXXce/n+dqzFscGto3tNe+zK2ctKKn+I7dTH
2QvrNl3aUIbnzThY94kZf70da2kloseBG/ek6H1l2xS1RmfW8eA5rii/Wb41bvS2uo/MEUFOyG/p
cDAac+WOWrrxWfo0x2mBTRiEy0OlQXwwHzo8ezKtutcw/O7k4t/2habl/iHGPC3teNZ3Rl+VDmk3
bIyYyw/a0u25W/pOLAi6IBNx5YqqlNdNI1xVBE5LsXLjqnb60GN7nyh1dYpCZa0PvnQ82fRuWfBM
2pV/t+fZVHVG23MEBhaHMg+GyfVPvzP4dCsbeTEUZRxTAxptXjX467FS3KZHlECRYm9jVTXv8/yH
HYVvt2dwaVdB/YbLitAH9OfZruoQXKQfESFeV1Ng0E1HduEaCYqoJUwRtN3HlWRzabnzvaY2L0v+
SghRGmq8AsPed+K0/KKMsBq8Nv3aifLVjYatElj3ftLkK7O5OEpYj7x2QEOK+XrPlNIbs6TsIFaJ
4jHQ8+IhMSuFVo5VH7tEjNBigux0e2qXFqfNaUW/A6IugnSzTVYoac0e0c+WlD35qfbma+JUmOle
buUv/zYUsq0yLTn8DinYz98MVtnGoa+XeIF4/r0ppHMYD5/aREZGyDVX3pvXK/My1vSBPyYkHebi
ieaj96iGxk6MSfaK7FqLr7werh1Ti7Em4QX6YTLY9dnqTOXO0zpS9bNqAoMIvrZ+s6FYtesjb8cF
vYEcd0C9A6m11zx/Vc23Ci4X2lh0gicrl7tJtqWslC2IvJFq4RCAZvAUDJMeceCDX4srHwwfufrD
yYSX+EYE3+PgXtYdJYXyYOZbH1F9L482Uv5s9OVk5MTfalifoQeXsrrPcKC5/SWvT2ZmF/Il4yXn
QofgcnYVSQ9TvRLCMWLtSG56siX5++0QCyklMWyAwZhITDoo06x/+IK5QnkRGLd2tmLAsRsMYC11
V4Rqtg+HVH1rglacpXZsfmZ21P9TDrS4m2K1D3m9JwGS82Zn4dILhHV9+Su4g+I0YZRnUPzhfUvF
5ChLjb8fXUr2VjfiMiUwDLo99us9SVCwPnCrIJTBd7sM2hdVPOSFaFHyEN+FNRzb1nXkUjtiKrgm
6nP9MJuSI9ChjBHk5hwJhpA5Zrmwjx3ALIn9G1JpkjYTjWzEnIreWFyteZ9qUxXtMqtl+/NdyWwB
hrFxLoentz0y2rgSwUpujOdAAmAcV7LAJ2yg0yGaQI42SVg2x1DKB8ibYtzaNK8M9aXRAmyRehvw
2saI6CVluYfyThwIfa9AgnhW065/1AuBm5mFEBKQyW4fja74UzWV8b1ys+oHBtniUULwrN/Eo919
ssDuH3MFTHanl90WUIzy1na4HYcqt86mHD5hMRz8FWHQOoneJD8KCU5dgEnT2ZUz7eftT790lkCg
gl9Ls1a9yhW0PlZsjDlbB5PK+yD0TqWf/Y7K5O//EGaSdZvUEtBmmG3giJ4A8xVhOt/nf8D7/xMI
5KPSYWUhL4wGyCoYTqjh2GDN7+0hViPZ90rtHEXhvTtmh9z179LeXzmBF8JQ8KKbTjkVCIw6SxSl
CGMrt7TG81QOO9dlUT+Mfd2CzyIDvz1xC1tzevfJJmUM5BzmE4fFeBMEOlWorsqaV0vJgoONG8RX
Npm08/vUX8kJFofG2KjUsCKuMh9DiG5ovSZwMh87oKpHVi0f/FfDTFaq60vn7cSnA5U+CTFdlddj
xZO59tPISbMBz7ZSeWgrpOaNUb9vEPapOu+oqPEvXNXoMMrZ4fa8LowTQXlUDSEp8pKZPwm5JkO6
UabuRFr/Rcr9OyWXfxXYD94OI18ndpMlxcTVJQrSoLN0x+8BxOPHlzpdnGsbpSso7fVW+qRn8M6k
SvWeEfcq70IDH+GoEsqBjqh8aCTQYkXSd7vAo8/UxgJdEY872nCD6IQBCTJSUTmu5DALtyy/lTcy
TnD2Ncm3DCUdjcIxdTieo42F6DgswJXn/sL9hpXZtJZJdnmwzuYjBYA14sVhOn4uNhpyQqqN0UDr
brAqxflrreuxOKTJsV2etANg8l8e/WMk6jhrk9pR4Q1P6Y9VHFe+8MLtAsOP6jcCIug1zGlFmp/J
lY7ujIO712sU0SPlzE5t+aja3wfqGcw2pDDjPlSTlTW8cJXCTp6wbsJUEBaZ1viHjKXFarvlMIic
wN+2Lc5/G6/Eh3oTVhuWSrGGRF0o/+FtQ3al4EIPxHq+Z/w2Swc7iBXkBBCfgK6ZfA6V0sf5tMWU
tTUh3ScWDf/BasdjLLTwUXg4KUQ0jVdOxaXDg2MRmslU3AUYNltGntZAAg+UnHLuu0AMf3jFMzxg
oz5E9uuIo3NtrVnfLZ0Z0yPXMlFWgyMwO/aDVEMmH64dvXUx7qxYwwrT97Zxmq+cjUub5ONET6v6
w4ctDa0OXC2PHDkbvllqm2wwzPI2pRW/FJFH0rFGYVwaGajQqQg3UWLnWafvxkYx4hN2LjN53Ed2
YD0gRxU902UVKyfi0oX2MdT07z+MjUqPniZ6GTi+rpc7M0+e0+GuTkrzUK29/xankdqRaVP6M67I
4SJvQgAGSfxqysXvIfYnTMqbJ3l3mj78oTewVpVeiTdXLVIR/KBpGCgO9lko10Lu0LjDOrve5FG/
E2G50uNYnkqqp1xfrMp5hyrUi1CUboMuSRdvbfMY6AH9N3fb4ed7+5BbOkYRz0b7AZA+b7Bp5B8+
WhcghhcNauVgpSp2boAZK4t0ZdUvDodeE1VaiuvkpJdBCi8MW6PJIirBJSrkjf9SS7276c3qGLvq
6d+PCKIPTxF0AyZQ32Uw6sRa0lgSZyeqYae2lfPTsN4bXTwyP4aZrXbMCTL4dpk4V723KxJA0D4u
cfibxtVjVXfg5jDVbZBUtelJrzX5lnIP2peYpFGNpu0/G6PZK4EIyih2IqWwTl1ljXult2JkqqXs
H1ML0PQCQf1PiL3oyuwufUrycO1dNVUhU76cXb3QQKvZYeT4Xf8kPO9NT9uHIZcfYL+vZazT3/Xh
dceqxIucG0CDYIQ4kzkfpZdlNS+B7DVN628+NjlpIH/pjK8jwgQtViZq5772ib2CQZmNEA4xVJXp
zSRohEFBnSUWZCxG7BadIFeSH/Hl+5rrRrXBpTjZeljk3V6ssw/5HsyifoXYy3RAz/tueleJUjJT
9bWI8y8Y4u6UEsemJv5WpNqXIU2+5t24EnJhfBCoprbipLXJBF9+wVDyU5FqZvvq6yHekkEC2LNr
7X2JPTDwkMBdmc/Z2TkNkQudCgSVXR5w8xto0PMyT/xSdjDzwMHSyu/r8K4rgR82P6ks3Z7PaUlc
LBnYbySDFFv5fJMZ7OXgsnyEGyDU5tVoRYCH0WCfkg7Yi5sjJH871PW4IN1O7RIuVQqR852QqaEE
xFDN6HuXKYBG9NMjFHzh+bXaIc/r6ofQgmRNoOH6601RWSsGD1DQGbOvJ6uZCHJDqRzUWModJUKK
LSL27d2qet5iJHr6nNrgTK76+pYRVJZc9pojF9phbJLPuWrtLGR9Rdys1MivNjpavTxO/htqlhWF
WjCqmWbnPLiD4ySi6cnFdio8VqT2WHSV3T86NvC3v58yS+9ZmFNUJpMce2pQztaKa6l1USEK6HiV
982siz96Ckbqr/5FD9K9VNLoHuRw39clhDQfP5VhM7jYpAXxLgbnG6DtK2PZt9WbHqcXN/Z/y9Uq
2n5+zVz9yOkrfbifE8lstKg3EyeNGvMRaGCz0bQUfB9KVccwz/JHjNuH06SxtO9dYeIumytb6Bpi
d3u6rnfW5WzNEgXJrFQJ/7DS6Ux2MY8ht/K3UqQfboeZP6v/M2BUcuEewce+agSFIu17X6nTVx6s
7RYmQr6TbRcgYxCmh66Xpa2kCS9inGP/NxskdLOj2MV5icUSPadh3n+mEJoeDU2CkIZ33UMq26WD
7tj4VBcpCgm3f/D1vEyapDDjeaZBi5gXptLQ9MsJreL0VhBvrE7/bvrpD1lp19br0ibhpqfxB4lR
49K4XAleV1XUsfXKmbymBNBhM31ij+j2sE1drASjA0+l22O7vp0Unp9UzidJbY1T5zIkZXItyvwi
x2HqW4xKsi6NCHM9K15wnxl3mrQCsLmeSgV1F1jpTCOp4nxDjp7wDbXragdYJj0Judok5evtEc1Z
+NPy4p6lUcvHAkI31983pYHKvqjEOcLGXMqyA7QLP8m3aWts0X7b9MZwD89x6wW/DPsUF7CEaPTf
/hGznJvfMFUwLSQHpj+uwGH9oCjYk1nJuZTpd0Qgp0qkBW/HuP50xMD5CSkfqDpXL/q4j8eubfzI
acbO/dxSn97WWPxmG1UppF0ufGVTFqXyWjb2Wsfz+mK8DD07srwAXJzVQHNRc8T1Me5uN4Y9uGjt
xe2j0higwwx1zZ7iek4R1lKh7sDvRVNfzO5Fq6mSEmNtwwmL+q+cuD+LdOVkut5/tORoIQEZZv9R
8b7cDEWogPvKosppB+9uEMa0+SKLloFy58vSdEf5tn68/RWvR3URU1EuY+JdqkhlLnmO1bntJtW9
HznshtsxrnfdZYzZzBmFnvRSrETOaENj0ePnKg4/C2tNPG55KCCPZAosaI/O+gSWhFa1XFEU7uP+
zsOBwBNrNizLI/n/IWazNVadORrNWDpGbfyoCxyD4FetlgWXdhatfITwJnIs9PbLb5IpcqvjdV86
iIBCINEOWdu421xUyk6pOgMvRfr6eWv/u3bO+6HxIey8BCH6gXXZyqXTiCHYVkZcbMmShu0QYNlx
e0UsbWCA6zBNudUm8uLlCFutbqUGdXhHDbJ718hhv8nuJ6Xp9ohufi5xslsJuLA2EG6aqKa0Jmgc
zpZg1aVuV/Vu5mhSnR8B2yl3XlUMb7eHtZBLwVG3IVJNykIoC86+nBCBFrZqZ5+ttn1ogiJEnSi/
H9T2udL958KOPuHVnW+BQu99Yf8sxJp15HTyXb5OpuuHn4BEBx2m+WsvKyrkHUYbuF+Vvkap9xYp
PreQN8SbVivXroCF7QCqkAoZTVcmdk7LL3J1cINQyRzbRYTIrO1sEw7BnYdCycr3W4hEPYD2K3Bc
RDXncAzT9PU+04ExNjLtVNtXjtiOuhs/TX/f/oQLCwVSGvAgXndT8W+WkEQSuhxWBGtQavTqrhF0
GJAkjFfKVQvD4dJ8r6/AOlXmhNoQQAl8PWGeS6XC+kXOtWd0GrxT3ZnNv586bWJav2vGUBier0nU
tI2msGXDwW9DfsjQFDjBYDD24Lzq0+3Je5c1nS0/2NboClBNgVszXxC9rA0V9TBA6X0tQaBK6n9i
GzmuxLIKfCoh0G3sEm9dyMTyieJZ+ygXZegoZlWdStNO71I/kLZqFOq7lV82Hf5Xv4x2K62WyV9v
zr/tBeyS2M2Ms1yoyo8oKLT7USjN1jKj6tA0/q7sh00gt/kDJs8eXt6+ebRdPVxJzBaueIMrnp4s
LR/y0Nk5VNRBg/YZCIaoJwMcnaD7FLiPRm1tvAqGDEJqLO/bQ19aax9DTiv+4/uOtwkQ0NY9S7YI
Nkbewaqsoq9d4a8dB/POynSDkMsj1MPbCijIXL51lCJ04FTVOMM/fDGl8aUc42xjtOFJpOkdJx6d
HfURL+Zm2xTal9vjXLhTqMvgJcvOmkQsp3n4ME5TRRDBH73xTMmELFsr+n2YiHqDV6oTWtlTU7Rr
lutzdMg0YB5MPCWnjs70rLiMCX6sLCvZ1882TkTf9ET0d2bRD4+6kWn7Xs7tLVJt+tYqNG2rJwA4
N3HXx3u3H+iweXbmH6VBjbalQgk5a9X6iAh+dJBQp9gWRRyfQruyUf7rgxMfzzhktRrtowYQa4Yc
3y9bC9DzKYrqqAO4eSk9X9mFYsDu3u/NdFeotbtTa2E+RtRf8o3RJeZei01530Gk2kRGmn5JOdi3
semJrZeF7b8+5aZWHzVOxC3oMMzrV2AbhrCI7MxRBl98iUKzee0Anz1Ilp+sPOyu7z2svXntUGvR
UPGc8+1aeyxL6PWxE+bBlzRDShMDio1e20fhV99uL7TrK4JYk98OsApsGeYPAdCdwKxybJJFNbxB
a3xKRu/udojrPTuF4PqhRTmVp2epbKX3HfIYYPAkL/DPiuuZd8g/9vdeZK5hKq+3DaEo9XEGTIIz
81DATqQIRdvEcZVqX1X2KdT+4hj3h8KpZK1U4a4TW2JR96a0SPuetvfldknRioiqii7NYJenbux+
KPiZhnXxovXqJ4XKD5pY6crxtxgTnAg51Xv/aXbi1lyog2CUr3F/qLKzIlUbyP30DbFba11/f/vD
XZ/vjJCeyVTZ5wUyP9+hDrlCoD/nZJ2n+xsa0PVOHZV6GwzGcLILJanhQQ5fadHq36wwXzM3vN4H
HEg8xsnIph8xh6vBZYqrvrP0s5Aryouq/92o7Dv0wb/FwNFWpvZ6lZLyIS1FxZ3+Ah2by89ZdEYY
FpqrOpbVfuqzAg3FwZh0u8PX27N6/Q25dMEO0K0HQgBK6zJQZ2JK5o625kA/jTdFdrb9X31iNfe2
VBTnpvbMbZdmYuWuXqjkEJa55IQHMEt56jLshCGI/cYwzqgX7MasfQzscKuK5t6KftT1uK2ze0n/
3ENDl6LgqbF/5sPKsXZ91CD4R+5Gbk255kpZMLddAxDtaJ1LxPU3dtT9HaK17slcRI1LTOPv59UM
lpvVOwehdLFVmkFRAEYb01PtFd+LNPvpjYXTpsmjVxTbRJPuhkhBLVJ+Iys+6TwSV5bSwlwjRoUM
EI8WSuVAfC7n2ip6Uw3immQY+0D0DR6aBqtCW3waFCApqhQdIknZlxHisEiZ8ATbG5F7r0rSysm7
sIGhGlJqBdvFQ+r9d37IIireHpqRyZrT6VJ3tJX4LcPOdR+HGAbI1XNIQIBzERoa+tpyu+4W0MAC
QsFlSUeEhP1yChpa6Ni3K+KcxOG4t1A93wVW3h8VPyp2KOW0m5yJv/O1YviSC83dVnqzVuS63tLg
KyctKmqj6KLOE/jG9LClqkbV6VPQbcVe9d19STX49n5eisI2xvYPaMWk+Xo5UnWIynyEEu7odvni
Ze5TBLgV+Z3wcDvO9WkIwokGGoUUjIiv7pvYF2ballIBM8JP95Vd+9+KPJsaP5V6KA1zzeZ1YVwX
8abf82HxuJqnVXTKTGeQqD6FxR6iYbAZG23NBfP6XICSwBuf5JPsCgjiZaCu8uJC6wcw7Q2+qqCT
u6JfAdstjGV6yMHYxDKZP2bfKNfhuWE7pZ+VXH0e9Gf6Zw+qvHK+Lew2FtokgD49T/ELuBwHag9D
7etZ6gxIewr3MUGdphiSbUf7xczHrdxL+yRfA/YtRSXjoZgrQOAC45xFhduuWyk8uypLXpII276x
1H7lrfQ7KtrHqhFP+jiiUKus7PCFVIt2IGhVFBm4Teb5cKXLeVWQiMGZ0f/2aH+wYpOtmzd/q0L8
QvZkXDnMZuvfUqmw8RCyFYWtzAk/m96iUnGvt7zE8av0AVPPjZUURxOtk9oqVsY2u6LfQ9HphMhF
rXdS0b+c08hyrcb3uuw8NDsrPJb5DjAhHaMa1Wp35V2xGIs+GIRWRKlpxV/GQhEGWIWbKM5Qy3dx
of5U8+YtMbxtbeIkNCLW4625OS3NJEvmvyFnO3uomqZQ5T52cqQRN6bgZScFwyYMyy9IB61gs2Zb
730uIThQqHjvM8yTuKAHpmHgHeSoAhkquZ4kal4R2Dj9q9NxCgMqhJcyAB8TzPbsk3mSr1R2k+uA
qJv7uk6ercZ6RNPtkFna7nao2Xn1n1CgdnHDmqxB5qsjUaW8zVDQP4c0+7YDxNNNmtkrr4vZ9vpP
kKmaBgJ5wtXMloXtmWkNiq5wUK0p76XIs4/Ur7UtBSh3Mvyy70zZdVe22Lzk9R4VEsSkwoAYC8nL
5WIsC9OWksCqnOml/0aCPzxIY2zt9MotDmRN4BRNdXwpWlU/BMITe5wP3a2tFSVWU4byoo/C5YzL
u5WjdWk20BXGRkDDiIWC9OXvEmanxrbvoy5sFntFHV5dVX5tDJxuIhGerUE+/PtPjOEDLANVhr88
f4GXSlIJM+exb3fdH83HoaBce3gvDelDiLniTa32SmT3TeaEcY2NmI7RIgLm2GeZab4b5CJ97QEH
rhw2i0E5RifpWVm5IhPbeBYovR/XjiGadOO7D5pU7OjIuWb+C/Oola2vLux9k5udrY/w4bUxMsBd
YQ9aWjtaHSGs94zVxHPajq9tV/y2ycdpOlpGcqj7fFtmQzj940Q281JFib2rhnLbl/+4Unw35ik+
4yFSz1HyM468l7rPPiHUe6r9nwCEH1W9vQ9chkFfQk+YQ2hjorKeB099SXFsCEpecmZcr5lMXMkk
T6fO1CFBltNGS2h+CeZJW+qRFlMUAmH5oIah2GquUe8g4g5HH2+HO7fsvqaDJO8rSR+3ESrV+yYm
B22qCtebZjC3UT5UG1sbho1q18pDbPr/A1ybpATYL/1zKgfzBKuW4F8aYaI64MokvOtwfROJVe5C
D6Gy2xtn/vSZThDqE+xVaGMoLM17G54yMf2DNHG0sN+3Okivptim9bC34mDHeQy/ZaCxonVP78+g
Mb4fzfopUMP97R8yS4vefwcYKWARIJWun7tWIHwM6urUAdOA159/Uixq4nKedFvFCqJNY/lb26Az
3aypZS3sMTAKMqxs7iESwtlZZfm9F2l5WDpW+8UoyyfX/6MP45YKjTUUf26PcjkW7wJI2JMb3PTv
P+ToWHqYbVUnqeNKtb5jd5fb1jIBGyWxuit1UE1aG6zV4OeV8fe55WU7LSdqM1dgiUwaPd0s89rp
glY+FFp5KsUI4UI0j4qKHJrap8+W4VWbuPki9d9uD3nhw9LXJSrWMqzqecHSLAelKxspdOrOuMfP
A4/E9Hs0DveF6e8CTXwPmkl1bRUxsTDVpJ7MMTUFNKbneVrbWwWCnJHihCh6fa2ToT+UuJLRFE29
cBcOCBH2HvLWt0e7kKqBWiQNJb+nkjDv4LVZkoq8H90zAgblneoj52h1qXJ0S6wpS3qmKxffYrxJ
wx/FBPg088qFP5CmNijWnkPjrh7avS49IQIv6nJley7cDJOjPB0HeQLtz9ObUsM5tR8n9QeZT2hU
o/6t5mn+vU9ybyVdm/exp+VKwY3tAbufkswVyBUdJzOj8PFKtbHQt7bC81nvQ/spy2zpsU7MYJ/V
uI5u2nYcP/tRluxEWlbPvQDisVIsWP4xdOz4j8IWmv8YRW3NEO3Z9BwXotvbYwSnb6g60EW4bcpa
Om48gVqkWuQmioeV9yTXcbodCm/t3bjw7phklsGkT6hOxAMvjw7NiqMWeU2fSyHTX0Y73dhj9kyT
AAiXF+fP2F1HyCQW6Uoqt/TlkcoGI0eeiZjgLMUsqrF2J/P5c1ApL1aRnOhvnrzMfru9cZa2K5hI
eXoMTM+C6Rj5cDJadaCaHEHpGde5TVuFTpm94MVmdtau99YSHV3hb/vQkH1fYjrQP6ByHE68rC6j
4X3aKNj+xY5Z4s0ZK0W6BZkOEq7HiO0XCVm4jSIfKxNVD04dB/ObiQb0ngVp4NcETLAFy/fNqDJ1
j4a9FW8S9I8PpUIpcxPGkTgJFVPaDO36XZyZDbK5IqAgYxbxwejN+o/fdupDn5fJtidvfTDRFas2
I+Ywv6pqslTKcH47tp4oSgyvEm6iTg9wtnX1TQM8+ZPhFtVWi6N+03Y9/UbEnLMtxdriPkqp1CGp
1R7hT/RkqGaw9eou2ch2Vx4L3TNOei3RmUN48wjHpL7Hd8s63v6WS4fSx6U6LeWP39KUWn9E89ZR
Yk86TccG4rdK+Yr48q8qFdlKuMWdYbJo6Dhg3zTH8yRmqKdl50v0XvOvY+aear1+zvIDSe6wgc3x
EyuA/+E4ZDuYwBuRlr4qOBRR4QNV7wNHqGW+pa+IybQmTdVSfY2RsrT/Jk2fSd2BzTFPGdweuUVb
5OM5SbV/QjeZxJbtc5jbv29/tMU41GkoQOMBd833VRSqCynUPQDWxR4zdH07KJK5QTut+19OeGp7
CLtRdudqnm0/06iDxO8K2cnr9GxWYuv7SY8SonGOk+HgaenJi+UXO6lOCqqyXpKtfb85DPv9AEDE
hVLYhJS6Ag9ZkDUCOy/tc92rULb1enhBeFNsuyEffuk0w+9aSR+Q00+NzRgm9l+l05WjzXtmXwq6
EtGQak4gScEbggjSUamgRwgPRfBtocb1yhG8UMCgPQqwSp8Io9b81eL2Qa3EpWqeR6lP7jw3rx6M
OlpzpL0+gWlhT+I2tGNIUOdnYqrGqly4benUw1DsuhCD+Mx9sClfjH3yuIozvM4LL8NNg/5wSJi4
YlWwWFCLtyvpIezqUzBoRzy0gIn0w09ktB/lLPtuDKh03V7pC/nwFHrqMLB9aQbP7hqzG7EwDT3F
yaiAGrGy6aLfaoyzeb0dxt8hyGnDyzdt+K8/I01RVhycGsBklIouR9zLaS7JsY1CQVNMXMRO3do5
0W+P7vrwnVqvkwEa8g5ADmf3te7VlZGj/OnEIt3nlfkkd9JRRMa95Bt3/0MoOukG1QkkUea5Ecmt
hclaGzh5Y4ktt9NWeH4GnTv8lsvBSrDr84mUEA4NqSEZ/dU56ElZ2slZC14rVl5ggjzUEkUDDGpX
5u96sxFn4nLRl6TiOn8QB0qphGEQjmctzDGUHI0HoQQrN9bS2ifZAbMzWaBfaQmgepmkuVqy9qP0
Z1cnf9JEVGdN9HsqWc02k9HAxvPz2ErO7S+2kM7SxQZhqAD/m/43HQIfdl1EihmnVmaeLVn6nFbd
tqelO/puuBFd8Q0AZ7YvgvCuxyteK+pvqCSvbIKFUwZV36nQQMWS4sZs742mgoJyrVjntC+2Tf3L
kFHg7g+d5MSYq90e7cI0f4w1L9nBGI3MyE2Mc5bqD5U7YrFdtjsjUmnY9/e9bL9kVvGaW/bhdtyF
LUhcqsDg6Fmyc9Cj3SYTPKPrnEAOLeS32+ex705eW/8YzLWy5MJy5camX8taMmQu7tkHTSMvQKL6
/yi7kuXGcSD7RYzgvlxJilotyXJ5KV8YdruLWLiAC0gCXz+PNREzVbLDir50Hbq7IIBAIpH5luJe
zi0EeGhXn9gQyfT7GX0VMgFtgpcNnkEgzVz3yppFFFq5U7i8M6tOx/gDkJamuxBU6ipuxgUU22ub
/0ffv9+GtIjQy8MjQHvnKmQaaP6bdmeKe+k/e5q5S1PHhkUBFJhc8BHhbFDeKgd9MktZxkQmudQN
FljC9Q4tixA4foMBRi2DRSWfoWitdZl0wnOPudPD7MTiU2q6VfVomsrcjmULUYXA9xMFD7YDFx3D
j+RjWrUN2XiygU8XrutV4wbFyrZnPzUUc1ZzDQEyxyqTaVJVXI6hdSPKfHHUkDXi1Q5uMQKZuTyC
/jjraPh5k+H2FhS5/B0izK5h7LEozZXfi1XrF0839sh1hEbBEpRmVD5wvpGsXqu9en7VWoTb7rEu
6rthqde5PZ4mxU7xB68Y46ooVohzaTkUux51sFjOU9z7Fkldq9yYwy0/Lff6bOAHgTCDBjykEHEZ
Xofyyae1YY5Nd1dV06HmYtfo8Vfv9au6YXCCgXtw7f5wp0FARW6Eg6WwrYRCLOvYmiCA804lTp43
6SKGELD8xSUOeWMifJIGf0CN+ANyV3cg762r1gRGo3KgYoI7fbCFlYKIBV/40IGn/NjeRx3YusLj
b9wLIHTqvVI6J8i3i7iHG0sj8qSjPZIPiJ/GYFo+MhaMSS+sN1YG1Y2geP2Vlu2NRhju0kU0Dfvi
711BS5gNWaqq7n1qHiXsz2d1wgv1+fvN8EUIBFIepwf8LGDSrutghmNUuTuPCPPIVg6QrxPAOANs
CpsVdQeFZX4j5H6ydMO0ICmDTj6gCShPXZdHfDoOwrax2ZVrGvduHc1oeNn4lM1cZR6zy0vIQhMO
sH79w+TNfWV69b6z6Hvh+tOmB/11RTWpnird2IfIt2/ZdH2xIAB/IymD3miEf14tO9OmssHOlOfO
Z69+G21N2X10lciiqL98v/afHASWtYC/HoquIBxCN24JDH8c/KmhrWG3oXmW03SsnP7i9dO/Tagy
1nsUJ85+BwtxVfblOTKNnzDGPfWBtYmEOoEI/j41462L+DoSgTiKt+tvVjdeL5+0wMJwFpSjWHcC
TZUnvVvnKQV+NdbRgFadA8koNxxu6htdX/8YFS9Zf4nlECJDBPh7GfCgmgtiVOQsIP8bj3mZOAF7
rrr8Yx4GtkZBFW0sBlg0H0c34UyLuB5cOy4adHSEH3kxYZOXOr0/xJ1T1Qkd7WCPLmyLi8+80Xv7
FKuwRB66uNBmA80Py/X3j3UMEITw5vZPpDFR1amAt7txl371EaBghTXBqfwMACmoC6k3FDoXVxAI
u4Cm2IFjG99CB33qSS8fe0EoA7uDV8gnHz8/orMJ8HdxDpxJH8dg9vaN6KsmqSMIB5juCGXzPIgF
dfnFNl5db0JNKlpkfkWQ7yLtwKsmBDr8+0PxxeyRii1SgUgmPgckSI5bFG58xVmE/plC+t1xep00
Lj1zqVcztW/chl+NB3oZauULIvYTjU4VBMVrQciZtuRFoNloseHAhJsS11nb9XQjqn+xfdD7/r/h
rulzjkB5DxcWOZfUg57q6BWJRmNl/f0ifno+/D5SKJuggwWe9qf2BpoYRVQMmBVToC9rG8cGnm+0
oJvAB+TdhC9Rt3Ck8lLBp9SGCbg9vX3/G76aKR62CzwSzKJPdSo2h9ppG9jKLi5Oiz37bd/Gr6aJ
aAVI6pK+f85kqhZsdNsrgpNpFtbKb0PI2XFQY7WkMs2bQK2lM0x3TI5BVpb80VE+DL3meVp9P9cv
NtEiNgqIM8LmZ4bHFMzmoHPfODlw1AMzc+ePMFzjnZn6tXGPW3xIvh/wq8OLJA79V0DkEeGu+0kt
2I+V7pR1mitYgHr1we1UCLsw/mo65BkdqA/KvU2gA9ypZmIKvoUl28GUOSDKt1SAvvjS6KVBSh2v
fegCXD9tLC7rkdQlOaOxKGNL+1AdKoMbW/o6HQJNHpKBuJpxWSD+Xmf7dCpKV+jOOOWT+8CaYj0S
6x6V9hvB94thkOig0QD+Nn5udHX9F1NewGzOp2fFLfMIQ5F5W/SOC6lPP/z3+2/oLnn9n80NTAlG
5QtGE7sXj7WrsSbJc4h+t95pHpwqLZEAJEY05BDWkBpdfGdOKRogsKuzB/NochG9jWY/7wlkJraB
36Eh3MM/GlQrDn+wyHpFvAcP3DanfGOZ0xBDZW2OTWv4l7k1u9Pgpa9aKKOmum3FCpag+thHWiZz
HZZrkG9EGnJabSiFnRYBOe0g4R2z7cNFih/KjbCE7nXmQ6hrVRS+/sWbkiUlpezo2IL+sEREs25k
7fb7VbI+ZQdQi0M/2jHRpgUS8/qRLgAGc1ru6TN4GFs04jM+ZxV7gHBx3PNfSIhi3/65GL5b3bvn
ZHhrpLz9ESwAEH/TWzSGlRfMEW6URz7lbosa2kIhh6At4Fyf2m1zzvNpnAZYE0fNz0ACGN9HxNoW
TtnuIefbJWjhTCuYT7FDA6rov3puKvgs5kFwaC1HZlRyd6uBQct6Ju0b+vzXuxhlYcBk0Z2FciMa
LteHZQLssebuNB/hzoxRYFFPQOBZi3ywbnyez5EPcD0MgBochvzUIailhV1uVNaJ5G2UyXKq75SS
e12EWRHStWyn5gbk+FO0CUGbQRxYVE+XCu3VqakAuonadopOpXAkYPb5lM1zcwMl+MWmA6/XXCDh
cNj51HdkQUPZZIr8VBeEwQNq7fl3kYYBKRWvGnY0dfbf3bQwLxxQ5JTAnGBNr+rBOqCWS8qGQkM6
glS6iuYYlLkNttnL9yfq0yeDKgWEYlAJXlDvn6T2hq4q60KO9JwzngojTJvBOjPprsnAfk668G+k
PNdtv+WkLKAWuKVD8OsT37OYCMAK6DGdxeg+suDCHZRriXGqQxzROWPkFrbj8w5ZSveL5B4a4cul
8XeK3gHg5sjCY+ehLI20F61Yz03e3LgpvhwFiHc0YLBL0Ij7e5RoMnQN+jI7Ox5kmsycpAEvb6Gt
rl+jiCtQTvn/QZYf8ccLcbClV9WTkZ+7qU1C5cQaxXtIVMXBrVfHlyOh3oxiKAqHwHNcjeSDAFfz
xjtDu+8H0CmiDH4M3t4VN5o6n08W2IrAGS3lSVzm1+9/AAqGLg8cdW47megqf4BsRdLQ5t6CUvoQ
wU7LIw9TLm+k+V99LcBvFqTKwkK77mQCGiEZG5SGkzwsDMhzUP3XdBdf6s8Brr6UhCpnXhoYoICJ
XBr6Q78XXtv9R5zpsh+g94enIQp4YHxdBb/aaiY+V9jatq0ywcsU/ei4zuVSYu3kjU7OV1vCQ0RC
WRdPCLwSr7ZEB+1PL5j1WXUwQuXV2hywyc0SUvFW+n1M+urzBPBowiMM8p/h9e6TqM8LITFUUEFX
N5fvRMHh6/sxPschYAeRpfq2g6LLpzLDqLwRkI98xkXtbGBXm+lCrnkASbWuSrU69c2tHOGrWYVo
BYcWngXWJ3uQ3K4qu4HE6Bn1xV9lPfCVGwEE1ZWRvZe8NPZ4Pg0nSMiCyxKhhZ9bCoqSJgxkG0j8
rAcBlVxNuL6RHVwvBJYAwDdICyA4wsXnerG1F0xA9dvtUYSQddV2CxMaYw+I61YuDoSFX2cu7bPv
V/96LX4P6izU4QWGATLB35vJ9w0YHQR1e1SzTJw5ULFsnFs91S9nhqoasrKFQ3zduTVrQzul4UzH
zoSkK6RRAXSut2iSRfFQiAvkFCDk56hbFNevYhpKNSaaZSDYf2rlEhRQnb6j6iwr69WMBsQwJ7Vc
FIgqoif4hQ9lbMGRdN2Z7P37Zb2e8RIQMCba1YBtYldf3XWV4U4KWRm2mNnLzcDHrHPzFfLzs2nC
ONsk7FGR+sbL5Tq9/D2oB4QDipYh2hZXd4Urm7Kuo0mdrXF6JoTdSV2zmAmYVHw/u0/trOuRlun/
cf/5OuxYSWd19kIdpJE75fdz3jabATXBPYjS5lrPOfQMZhjEExelepmvv/8JX84VBxjNEigBIvb+
/Qv60VTwDVfqPOt261XuHSjaUC/rxY264hcfEkkQEiXUbPylFfL3OFHQirEgvT6zSNWA+nqPQoBP
bOY/VR+Cexa0h8Kq5ht1hC9mB1Ydat0oakJE95rXX+nKmtC602fa2Qpwf/BiiiAiO7hF3RJf/uKQ
WGg+4jmA/Qra+fJT/viUKjRHa8yFOkdq9lFHDs7Scx+A2/vHRaPXC5t7w2f3ZOxX33/A68CDLfTX
uMst98e4nUksMEmlOut6/Oh6awMCM7uxT7+4KaFpgmo+ss4le7/6eGB/ywZ21BWyi0CvTB9h3NeL
6JxVklgUUv/HYIo5wUlloetBBmbBRf49J1chLyQLDEuBTJPksruYNfn3+3X76uz9NYj99yAVWjOw
BufinoTwTIRfj+TiB/Wm1CXVzhfFB5wAl+bEfupu4T6/+GZAxCw2diA6QkXvKvMQshPwYbP0mdRQ
vx+PDbQRvp/dFxv/zxF+T/6PXTF5rc2AsdJnvyLxYuBpjU4mb6VrX85jqSUhMGNXXAOYIPPFWjI5
7JwHhYwZNKSXxvj3M/liDFi6oWsMLDtYGb+5Qn/MJEJJ3OiHaT5DoNW6a3LJzxagx/99h0OGDdk5
qnx4c1/PhA3wuaFAHZ5t1MVQfwHnZArbVDBxnDr//vspXYsN/AbboKqCKxVoSsgOXF0wIjIUd2ov
ONWc7yvvhxtVAPEOWeDIk+vOgNPCgnZqrDu/LRJWeD+K2km//w1fbBCgHgGxBDlhYQlc5SsuWKod
CUf/NHUFrMh1/mJO8tDJW4iNL8ZBwhAurlFY1U8wJnTTFV5kTnCCfQtJe2mrdW+NIeCc4fTfrzK0
2YHOWGQ/ICd2NSWnpQ4P4cB8crUMP2woulwgdOykIcWK/ufVQ/q1QNGR7qEudBWgLFsWJaHzdJbU
VQntOzjlmq+hnG49HL6IUoi6qHThQy059ichVR9Q7jzExsT9bcalFxzgxn7Xkl0ZpKN21643P9iT
kfBeihsx5PPJw9AgpIPVATzzJ6SbEl0TiDmKzvAs3XSMrqzm8ftl/HxnYgR4JC0kODAKriVNwjFv
4BkQRADbz2nujbGu241ToJjfZpFzrp0sr40bs/p8l2HM36+V/02hr84evMHR3RzqHK8+5CH162i9
LSRm46a84xcDwQRqERH+La3vLMv7R+Ci0jf8ySfi7JuzmyDL8h5DdzKzXE32pmbSu7GY1ydteYFA
H2YR84dLG6pDf483DyQPWSSHYxkAxzMb/d6bJYpsxU3t6GV3/1XYhxQCsHsLaQGQSzxr/x5Je1Sb
nTcX901nrVjvbsei34yN5cSVAnpVqPuK0i0v/X2DfNXVCDDf75vlG33+AZBkgDQ7CtTXuVZjGH2L
lk15tohP7idWq71QkmUEJMh0nhfNzrGPbgyK16P5+UhAuQBXNuiQSzi7viZ6QWUY0S449X1XpE0O
pDbErtVam0OxFtzN044VcBjUhnM3VXafEKA317Au7p8ItkPaG065rVxlxMIc4Q4ouydRA6tjNsax
JfTUwmPSKYLnwNcJCd1D43fQowVWJA768N8p6FJ7EDJl7vCrA6py5+m+BjmED5lDOrJBGQgSgko8
1NbIVgDatrGe8I8eHY0Y/jSZxEs+qcCmTwFBaoEnU1GM8vaGIfm7qEK84daDCRKDZmeHcllCWV+u
BqEf5654W36cnLxLYeVpXQ7hncWHhxmmdHjY9zDqlHrjNHTnFvbPhvl3w6jgCzLUOjFyOcZd3wSx
Z6O/DokEDzgzSKz3bOAHHyCUxoBGYtdvnBqmVh2JSGz55YBCFp4GQVg8DLl7aYPBRo4RpXngr/1R
Ps8+eevbAGLyYyYgYU1BakwmOd7rWp6muuxXQ6SgHDfwE1VyVxj4FXghP3rcf83RDe97LwNBPQUW
YAtcSDrAesLi49HtxEnQRaavatPRih7V5AWJNXhyBSBLF8Od811W0QmNy8Qx8gdXI7+CzumPmbIX
aVqQjh+aZ1F6PHbBzYDZg78HUI3FRV2tbHfSqTMP4cps2RtlPPggUOF3xXDKUZ+GWMUrMTUw/AQa
FXXGaaizWc0xzCRAo8nRwor10JjHwO35pfKVXDFu7VTXbWvTypNBKICbyvkRyeeeWIOd+GA0uL7Y
zlK9BAXedvirE0abJ3Rf3zgbPyZH3U25s9atux878iDqZu93esujcg2RnzFpogmcspbAXXJWwApO
0cMwcqhUVkkFT+7OQr3bCA6NBeOq0d22ojjQwU1Y1CXlRLJGVKdO8B/d2GbabLaj/RyYZiJrZ2U0
HeCoLJVBlVlGkFY2eYbsz3HSfBVZYm8KuudmtS9ykuDdlQij3LZDD1g8nqjgILPmHXEotYYnq2Or
ZTCDghIHXrw5OitYS27Bj4mp3DZesDLLYk/cpTAbQj7Q3xYMdL7JOAYcvHnqAITnIN8S/zCv+Vnw
YdUBNAk+CEQI686CRHrA0s7+pam3imZnPXA31bO1gi36IeckngL/YnW1i6ZdWcfa7/ZQx14Flf/a
uMYjc7zECWd0L32gLUs2baZIXjwb8Zk0TRuPRn9pJ/pCi6qKUdeykrxgEeSPJH69v42IntEy6T5I
NO+kK38qo3zxeRcbbv40l81Dh20jZyeBe0BcuCfiwb0MNhKjDWMcs5jiKc/jiLFEzwHiwJiEk8wK
ZBADEYupk/ooyctUk0S31iXs5RNgRhiwm98p64CdzCFME7Fh65PCAMWw/bcvgwQmpFsW9A/ToHdD
ESYtLJpmhyQN9mSU27HbevcFZIeG0E9JaZ4kg+gFIphZ+SlrnRz4gX5nIuEcWp1ZA+TL845muqkT
Xg0bO4IaPpRaGTtYeXtkheEmOe3W0dgjTW7BHOYnhXpTAjxygbCgIZhanhw2Z2HbH+Bt8MywB/PA
flYWJNlGXsa2fDI59HI9g1QxwI5lGpXe1ptV4jVos4JnMef/TEWTsAnmXT6sStvV0Ifbzh32I3dX
ywSj4QNU8DR34VIXsZXJhsQIIyxyh30OiQnEvxq28U4fvvjTjPW2HigQMTHPWRkHyjswGW78ksaN
5V1sGxutiRWZDnxG/An/6ZjcBSUFX6JJunnWgDL7camihATWEPd9dRAkX2tsdk++QIgbB7mOfeNp
+Ws8uHjAQS+ZWh+C6dgLWKVgoj9Ka0hmdNtM/Qz702WaLr1fooKDrrwPfmgTnqHmlUgyrgaTbURR
P3rSWYWyTM0GUh3yaWnWldBEASd8N9YqaZh3cJj5jnLHetS0TYwpjEVjhjE63GfkkiP0NWhmWfUd
aHK7xV/EHz5wKDY1zBglhA5cjF1jPYe23DGr+jl3EJSzuv1AxncHl5Jdug/gmH3U/pw2RlvGg1/d
5S09kIbdh0G9pyxat2OVcgKvBJxW1gZJKIpEgDxTmebdFJoxBXsm8sY9SJD3AhawGjiwytOAtImn
ungQDGBgXeZ7YwDVJq+mrJgulS2w3/9p3XaT42LUbL6z+jnM+pB1sbnAXnIPWkkea5wYxZCLF9F4
LocXRUWV2lZxyPsgUcBzxV7tJdIPnmwIDssJPhUAvCau1xyBanjhgxN3WqxhF76FpsJz44RIIuoM
pfN14BpH3XYrOQybKhxPy5EgdFy7vXeyS2xg6GKexoZe0EdeuxQZM3XuHRi6x1XPU9y6M8AWdRjT
qstmcjStN4VzsmzLrgdsqC1XJu5sG5P36H3RPLOG7/zceeN03OrBXjsjoFRa7RnR8RhZLyOLsmJm
SyKizp01bwAbxz3GocwTPpZTm3HZr/KKvleGueZdEBNrTltl7L2yRElYrFTfxWJ+1ZRAjAM0i7xb
N74BCUhzN3JnXddV4ik/WTYtxX5egsmEiD+2/q6EGGbs9sMQF7rfORWEDsP6WLky7U3hxYuuNwvq
tTSMC2vyuJb3gWarOgJ7qwHgDzt9+fWzyw9RLfeOwIXOwrUPxXX8P3Cz9Of5n94Sp2gw7kK7zGxj
2AM5khJC9gYKsRO+2fKbGdx23UaBCzj+hPhGPKBHWVCRwZZ4o7CFCnwfQLWgUCtPbDbfuzEfViP2
YNUV6xrKt3HQ8QRCbCquKNm2WHx7eKvNfB8iJ8vK1koq2j7nfjPvAxjWpm447rRo7xh68YYnpt/H
28IvqZDcB6S/68t2ZdgEcla5lcK5Jc1Nmug+CuKGAsIP8r9M+lrv4CWZMAsu5c1svwqAmbbDGK4h
sUJib2KnwcF9ZNTZ4Ih+Q8p5Bz7YfChHRxychkcxwytpwvgru5SrwbGhwwHhXXm//AFB5fvAACNh
KI55ZSQmbjzT+FcVVZl4DlINRCbdFytKOItnSAC7I/nZesAa40G03E+GHh54i868L19mr7pAp+vJ
IX6m3fxOwx1kwio7ssnqqD+BEngOQCUzbA/BU8fQflv7ZrHKgzIlwXhYkqvJbDK39pH0iMXdl/vi
5Fjyh4VbobL5Ix5IpzkoIbTf4UeATt9hCYIhZob66CVIHUX+ViJf5/aiDA3rl2pWfIXlSgbfZj8o
KXaug58+hQq700YVIyKSn5CHbmZfEisOfHRK4qbTP8zcOtgD+SeanFNQmiouJABzttiYBm7fnL5B
KuxjNs1nyCZhXRCN+86gKwduPzGZ6XrqAVeKQLbOK+neowN3pD09okawL3O1s0t6AE4ksbCfJWlX
AOwf68bl8UAQydBBOFq1V6VBXTWo/nUtewxIUCaEW5kbzpuGkvVMdRY05gkEcIxoI6kaFazEu6BH
H35Y29SCHLf0GXT6AWZYYhXEMQAsjHj+A7dfbEYgjQOr/AbvracWdO6ukQcT7tyQQl0NEjKzc78K
WWBkQ+n5Gajth2rUMW/qFDLRy86oYFdOA4a7+ZdhtglB4GgGmoLQuh+iekvdERtKpY58iXBtkdaK
pVWeXQ8avQhMFh4mLeNJNTiHznr2xZDkkFmTHPheee/1sIytyw1Elu+izthWytkFun1abvfW8hGN
2i03/4Fq1Ctxij2ee8+AJf8g+ZgZhsvXRoV0ROMM5HmUGsBCxYC6JcxuY6GjDwjM70Kz3jg5iBPE
jUd49ti+fAsLVNACA0T3Kutyvg5wPnpAEiG1l9GZ7DT4L7h+l+WruLcbmhmJkUyrodguX3HZaHbl
jPHEvFXD+qxoh39GphLU8NLlnmEEYEtGUm9sj+CNJrXRrKcqz2aLJqae17XPksLrU5M4ScjrdRNp
aDLAwwlIFLumOLCl/RAgd0blOwX2K+s4AlMe9mnYgyWCS2JZ0eVvX0bzrPqxLexd4EH8olV5UkoQ
SIytYz2j4ZCA+O3A9t0FakgM0Xa5YnqzTsFUSXnoZQa+GdiYcRsteoLposdtRMg1fbFXAE3Fggw8
sUZ1R8xm5fhYrVybGW1nLCeTD1MzZEP0ynnxqHBNdL13T7qyWyPc/MDSY+61u/Wjhf7kbBzeHAsz
v1S44rzaL1IY+9YxStPvc+uj/Kc2sCF/9KkLbk3pzzHjHr5ApTdNmB9xAUJTJFnWE4o4Kx6qI9e0
SKD2sGs1HsIyHPfMdHENyouyXbTvddpC0cxl9ipCpoNUccUbF4D+aQN6dEwA7K7qPqtgddS2dLf8
GfR4JCNwDdzJZq/YBGxY147OHJc9U6I/oHeCbAkYP+xqIDMzqsKTpu5luTkLlxy1rJPJuy8Lb7vc
I8D94IGMMnHQrZUj3ms6ZrJXWDFkX2GdulO0zqfg0nVeKqY5DbHjYGAShwy2ItjLYR2bakgDwGYn
az6TpnqeLFwnPrCFmL/IrawBpRw2aBdbaGzW/jRjfQiEKcKiPknig6HA1xYUHHEeC58/MqIuZECO
g3rEaCmM1OCd+pRD8QA5fxbiyOf1M3rG94C7A5FgbaCKkC73yVhezFBtUWY9gMyV9rm/xX+Seobz
zIz6Us/QxIT19BIeZD68uTJ4i8w+aYHA00hjavQ1CnthxakMV9SWyekg4EdDQ/u+G+6wS62QHhej
gdpvd5rYWTG677yyEytH0QruoaU3rCJf/8wNAmJmbsokAHCshDJQYfd4LuOTlNLPjDrfWXLeBjW8
86xi61B+MVtUAKznPB8PWsEnru3PtYaOmGs3ZgbTbLIbqhYJPF6fvUGOLbDMhcd/r+OySEM0iVh4
NiC4ODgqwsGE0DncL7YoWf8qcxbAjg22R9HwYBFDJkBDwgEnd4aUg6qiOQuTeVaXJaBBjfJ59nJw
1pHEIGa0my4Uawt9g4TlIsPttIFySyoqCxL03M+qJtgtbwBQw1IsE0TVjoXPVqMxoe7Ub1XJ00Z0
G5yWtBN5v1r+khLbK61NpBQB0Dhe+zS66pVFxpYHALRAYTsCjgb1OrzErfwxrFukexKpe1uSXdjR
VzLPr13rezj7/Cw1mOGIyrQXmV03iFXuR0TN1fKdcfCV4O+mV+2mAFRBtIUrfGaEU5jSIYtq4ctn
O2kxEpjdq72e5o3VkxUMlsD5vjdKSA7CxK4xnSQvJQrJ1drrjW1k6dS0ui3Yo3jv93cMp77l78Kq
8cqMEnuWmdDtuQnZbszbS6Ca9wjI0s65CxqdQmztTlXFSgiyG6V6jzhMRMPlsu4LHM0CTjp1WjlT
4vhPFjNWIwLY5L0tB9qClEpiO3wTBeNKhzWC4BxjQRi6xEA4dXxj+nKr3SYJNd/Ov4t8asWRy9MJ
9UWkg7HT9YeBhCvXL+49SbaChx+UqEcPqTrpXLiKjCuwTRIDee9koKjSeGsOfa1wwskKON4Pylgt
zyWjxvMmGnfmbO2WqwoL0Ap1oRqwaZzwCf/KgrmmWeAEjuNPBMe20uuclpkEwnDy4bzgFOlEyEuu
SBy48+MyUZPK0zIpXk3HiYdpLUAzbp5DvJAL9EYkuNXoD6XUmaHVC210PgBHzxWLRRv+dGeh0lCC
AIPoZmgj6SleKDJKpwFPyJJhIu3Zyu0uiWR4j2LyphdgAUCYb4DltW+lo0+2lTOvlDEnPg9i1+Sw
wgaX0W5euI2mCX0pimrtKLLihb+jwZoocL6NHHqf82HZPYM7nIGNgK8gDX95ik5J3uc7UPk2lVv8
0D1/QjPkgRrmsXHLZ+VUr5Es3tzCUzHUbn5pIbd1Sf0Y1Ztf1lABrs2QX+LIWK2dORUkoiIDcbQc
rAMR/sMoR1Ad673V9hdALO9sTBK+iRvfyF3USd270WWvUtpIzuVluT2XCwr75MWvo6MXTu9ObT5V
kUFSCASUCUq5Z5yRo6unN1UHWz7PT33prKWefzJVbdTkHDv8TVMR7tt2jhLFiBdjrx4Kx76gcLUh
WmzoLO+MSb02ukqXQN+qdlcPwZNm6sMiIMmVHKVFm4o7x+TbRs1n5ARVXAd4Uo4aVUBx0lWzdb32
VDgcawHdxRiLmqBetO0t8NzdMluO6OgbxxrPXd7Siy8EPDjYXMde0ONU42+F8BzBJ0Qi4rRIcUMJ
J3o9sG01tmvWjZvOcLAPIxlzoPaTqCkPqg7XBvZPi39jBR2eD6K7n0fanyukD52ukONYyCL7rkma
Sbdr/EcBno39zi+Dp8FTq2YaXm1DnOlYv/RUpTh7H0w7P+1Ff3Diexmxczlbd9o37/83RTLehECq
PRJkeZCH0XKC2wqMEGG0IvZ4ZK29Sm2NDq+Hqa1T0taPZQ6Z02g8TtbwEBXyZ+3lG7DNLm2V30Hy
/R+JHRuOLMMbb01ICRpaWzwNrnGwcTs2UCVMiQfnS9bYSPPH4q5q+2PoklfU6dPGNzcVne58U52c
rpKxjdpTH8LrQBT2h4zGGeL89ptUwzM28gtgKn4MmUPYYbHp33LEmZGeBlsq79+9LshRzgkuS/JY
wXsPAMAHPaFipl1ofunySGEeFPPe3YR5vl5iNLO6X3M4/qgRcFvksK2BbKc2zcwvoueB2tmco+nh
DJdWzyuA9QGrUne+qDZO1yJTaBxU5O2fETQfDRF5SN/NO63mXa/dXfE/JJ3XcuPIEkS/CBHw5hUk
QE8ZinIvCJkZeNPwwNfv6dmnvXNHI4KN7uqqrMwsHGsBFBl5zSQ47uJs/EoMJr9wPzbg8Mw47D0k
EG1S7do8+luaYut08c3KzHdGZTFXqWBDmhuVBfZzJx19w02CiXGzAKh/tbxAF8Ylkky2se0jG3uS
xc9n4yHxqNiw1/Jpau2LpN3UzvgkCTDcL9FL4dFPHnr9kGXlEQvbY5G2N2Q13caI1Rc1jl6WQtzx
U6Rr05sV01vtkwMPKHXc0IuzXz2PH5krFw62yXAMflwANKEkuLSLd9PFjHGWktww/9hFQs8RpY9h
HCcHt0AbXi5rmFGE+k5a3upkODXMpitMCrcJJX9dhASbXdfxRZUOdYYC2GQGlM175Hien67dZcjz
Z/liOokCzO2tQAjoLxSSsetwVw/6blm63dKSFlvdfbLxei3LJPTWAnypZ5yHlrInM2e/zt5uLUnN
GlEdW6HY/uBAPbRE8eaSb6PpbBtfmfUDpwyQsco/Zf6jaP1LbdTHrCZ1dgrqD31izkoXm9Sta1i0
KmvbmXGgDHA1HbEsgYdvPRr+QvWdsXwT3Fp6qeyGwoI+s6o+1fguo6KNNGfjoJCbIG+Y6fJsVcV9
GuoH/DV2rj0E8TjuGTm2Eb37CDHn3cydj8TQrrXXQjXG172cL/NCOWNU9r3RzG1qD3evaR5rs6cS
oEHUqlNDmcJUoWnQQplnIKO4qcyva1cLACadDwP7wTdGXkCWuoQG90Kr8jZm5qUfqgt1BylLZwra
eelFZOVlWIxD1xnlZmShdWUAl9NI8FMCvt7QEG+4tcAoVVJl7xiVBnlF4FiV4SsEyLGGQeeIj0pO
ixAYeXZj45tDfMjtZJcp1A5rh4US+icg7TraRPm0Z1537CeN5/nVan3LjrG/Np1LSxHwNCWDly9J
eE3gEptA4M9ZjC9Vy+0aFXvhGBmW3w5nLx8/RnOcNrFeob/SPu18OK5ueUhAPV0VDCXtn/QOqKps
t+OsEDm886z3Au0zy9eIEN5eWA7u+xxXn1mT7TlA58qrH8au+xz6coeM41Zl/SuhEEmAWsZgy+4m
U3hbSeM+tbJOmIuHZNSPrbrstbL5lTuSZty+9OIPCmzgA/sLQcFlZJwi/LyTVsQf8ai+Ki1DfkR2
pWd8byY6Rpzoc2+r57XJnrR1vaoxdUFmrkfTLa+20rdc5AWVYNe+dMSztFQuQysdw0iVasZPrNQB
GFXhmj9PW83W/a6P0k2j14d+Mf5iX7ZXoMrHwBaRVv1x9TYwYqq0rAOHA/u16EDMSejm4q8iom7T
VoD9VV7i/dVuRZHvMIPY1uV4EhHPqOh7VXKaGZ1YV1myd03r3kXFRBOJcVuVfuOKP8XyThXN+o0B
1D7698ay4ZsEFLh5oNUI6xMDQTIeYVWh4dCPniP6EvG9EM4fHKavveYdYnM6TNXE7VBWv3lXNjhw
YTet8+P9PDxFKY4NVv1HJo69Q51WTNqpcabMx4C1346GNAd0ix8vX7eZOx5GR3uqBlByhVMgsu7Y
pZhJL7bz0HQ9gFQUJtwkqTc8aut0yen9Wcv0qChlYCvKueyLy8KDrWTUNOdDuS81gI6yMvbawA0X
lxGAksIRKONiC1viWRZHA662xdz8sgcfm0y7iLn424zqKROYZZDbNJtuJdTZrcSbq7dsSU5yKfQm
P5ai5GqxmJCkLYG6ksyv7mZpEnpQ1VbXh2yrdCWKwfU7b+saXnl76x16fU12nOcqnEuFsU7FY86f
Y9VlPjaiOaTnqjNe1NTeoqfYuVl50gvZvaju65jsNUyHZa3cImOMRf06dP1POSYviDkZ1dTeuyw+
ZXjwJUgvN2OefU1xg8LRUE+q4v1tUu08NXPrEwfm7YJdpaUwMlfR61vD+Lmybf6WIiP1nL57lbfZ
O+BnXPOLzs2oAJ/rS1oz/taQUJ99S1Lrb+vZP0lffjUlg+G1RsG1Nx4Ct/OsrdszTmE1X1wmtfle
H4euQ/N+yPSN0kd8s+4395r3PusuZZo9rTmdc9E7O2eebmqq7oZMu0eu/b12WCs7NGY3ta6/OyVT
hiS2nKv5szynKw2GzcgoxN5rXkxg81FbZ9ru4neOZP9qSH/kg4jcPcX6KkH9bDOkClJTki8qz980
1iEpaDcb1k1STzju6uPGmnpg2MV6NO3XRMCx4Kd/y0j1jbK59XS4mrq7Rbl4jylJezE9DSYI+ghG
UivtsRb1cUnGI+z0J87IZxPVzIcn5pvpDA/CaUIylq3WaPW2y/OS8Xf17zS23+tsXuEgntx+3sTZ
wjCdumGgMVdNNvx4KmV/EbkAoRHeZdzt2wSDmpiQLLPmxFIn37WTcisyiw0yRORYQ/SdK0VglMuf
olN+ujhjZHlFwrOs6d5t22OZ6QfLSp+rrn4auWoUbpPa0l7SvnzJ3Cis9KQ46N74kho/+LPRSM3i
tzUyrEBvs9eJ5v/UJE92o7106rp+5dV40dyWbnf3K58d+8nSl5znFlMBK82PZlYf+8x6SIomkDA4
yQwIvjWSPTrmFnL4rmrGJTBjmeyP5aNti0+DsfGD0PeGW+4qdTwUqtVuKkzQ/ThuD5k7PeZa+SOf
WK3tk2LOG3PJz6OiH2XYbcfmovbT39QqW39uiuK1r/i9XvRGSs7Ti5DnCdzG+HUrla5hSfc+H/3e
IKeIPZrxmUp/M+2uGinzlCXGoexwhkgzDFVdf8zVDWApKuRCfWbGxTHVxhPDqTnY1a4cx4phX8rV
7sZPXUy7uLM+cxxeHHcFI9AA093eN7h0FdIhldCMhSPgkG1t42pxt/pM4wv5+5nxuGcV+KFW06BS
7H4DCtrR8HF/heU9rkQcB6efCfQhzddNSq3fVfWGqwQQ1iBq04MeGVbVrICRTnYrCsauF/R3Vo80
P2LID9GkNThypvdbxHa5dWMSNaZ/frijx78hvJGPBKse0eFsd23F60+UsFBh7VBdKMvw7oJTG6Aq
m8q1jU3sJj/VyOJ1sb1TJv08rBxD9laVtI9K6T7kSXNCBOqXqNJ8Zq9kW2YWPghFBA6EmL6HraBN
lE9590VxsE9bQNxU/SimWmazZDVQfQBScsfdTYRNGG9cvr/68E6ICwpcKxCDlTweThRbWZMMxbNc
Z7knJQSr0sYCKAK3BEQod6kN3A1FahYvEjiTYRwY3qX3wNDHfe51FokSO2G4O96HFlngV7jwd0hs
oDvorpxxPs7JE7naAx9UT6Pv0fVcJ2NbD71fdNlVTbwPMYIfkJUtrYK/+EOftqcqs5AKD7usfzOI
H0kLFaPtLxJhkeAbAxQUqJvGWO81LgHaL2mU7osSVkgeCeFbfajZGO9r6qEoiGgwFbzGO7fN82Lo
R/mtYnN4jecOADHZxNF0jJprKZTTvBgXudUaRj4xeWncjDhFW/aFrR6VN0aT+JMOUK2IUDeqrYvr
Fe2mmc4Un+hy30Y9lbL9z3qS5dias74tteehdQ4YqdKGeG+5OawCGa99kclDnrgPJr250tT3rbZe
9XU8aykYQ/7sVfkL/cjnuB4xOnfMYK3OcMTR5soP8xrTHyabRdZoyg4bWB9r79CNpcPeODQvIIXw
LJPabgu6ptQ6hn7pK8aJ9GE1VNybypOdJYfVWMkyqRWyaN/GfUNLr0w3PUSgUgflfzRS87PCBEsl
wa4MbHSGvcSruLodB97YlyiPebTvKaMGLgkitjcFjXSSA+FIAbya5sDfMGzqYUrEc5XeJU1AGbxN
6YROom3NPoxtanL+NJW7jo3STS+EsGe5UE5qLn6zqEGTWrvSrfYLW4KV061yz79Q2XDyuXjSyvoj
2Sp8lNxYDgX6Ujq3qeiv8O82GYjB0E07Vy12E+6Qh8rIt84oAplYyq3fTxhJN0YgVscv1J9K54zk
F86R48xbE0CipyHTVdO2Fd+x7mxQVMlVqLu/3hqOievL0+Ep8li9LvQHJA7fg/Ub9rDnmXhkdiwp
O0tl9/1j1cy/yCUD/op++53/JOaDrmg5rIOS8mVl63ENGO6Rryb7zDm2yOzKjI3LKeDTB7BC7Llo
Tj3I48//gwTq/3+pfNI+yNlO0hyMY6BDQLpVdrER3LO2aENCfNhLRIoiQy6AVv77MhWEpkKui5WF
gim/EbhQvB4rRXmR93tdQfWtolMOXaTKyq0H/MzHynuxL55HmCk8S+39xHj8lZEdEDZYRgkjs7No
WnL+2ypMpRxsvcmOjSQ1ON2fprT8DlSFMyzju/yj3S2nsjwoosKq/C+bcGmTreK+GF0WTvDNRjfe
URqDnL0l67dMbYvOfgL75nlcvmA8v/PprKpcSVnupR58UjYnq2mmP5XypSTmxs70bcJfeKQT0l/b
owslW0QrMSaC+qk3TrBqQ8gO5+XljG3xSu1qNxEeJs9VcxDL9BSnP8JTA9du/o7dKe3foIQGSJsv
eHps+fqcEQFXUv6/cr9U83PLoaT/hYd3yMXyOI1iXxEvWCDhtKAm9EmV+BXpc1ASFU2HxWGRqzd+
gP9Ry3iKCLNc9hLlzlaAdhF2TAPmLzW+7aJ80vblD/x+GTiNxcQRvdjzzdE+B0g1AvYgD4rDNx0g
e2M5d+QwW29KT5yobon/Yewt//1/03Ky5fNps71zudaJYHaWn/I6+S7WXTrcK9l2Nx/M4V3xVl9M
w1b+919QpsY2xw+ZOVr2fBl4x25149F406MrHSBl61nVdq2uhUsnfC1JaLJ/0QfZtsrEZWPuk1nz
5bpAJNkVFHvr8loMTGDt6VMAy1f/Hrh06jevifcyDI+guFbXythjvkpsnyH2vmLTx2E9yr3jHdJ0
2fGHkpSE1TQYXwUQrKcDrMtl4zivCmQQLfn/CHfEINlCk96Hy+CEuROKagiEIY8zyzXai88rltuD
scv9I4hniEW6b3sfnAktfcqHu9yD8h/JQMWplHevGuG42QOlTYw2J3CweJLZJQPR1EH/JGyK7Ff+
AxkO5BZXPhPSJ9ZOxnT5PYkCrSfvVHqgvlLE+8r7MbILZyUe71xzBIz/3x/Pik1goBnp1uOoLuvk
63yjCMtuCYI0JOuLtrUGc1NHvFDWu2jeanfYyZ9yOUP0n3kVkFb5TfFkvowRp3dgW0rvQ1hRPJ6o
o8AYAQKTa7KuG9nYZq0zftdoH3MwDwWGJ9f0/6ErMsROVnEYdEIKXH01zzasgAuSHosXq4iP9gw5
o3jmAxUP5jcvQYfDyNtmoS0mFsrl1KuBQSBrytRRWDEqJRYhhQUi6nEqOANTZr945cnS6qAEnlsI
qEIzj0usHpKUyZyubyqvuoIFFPuJC7mgk5WzBTi1bI+MONWroA5s5s42LhynORafsuaf6PSxtviN
y/33/0mznnLIRdnwpZGKm8ouS74Jn8OshHkpAtF0flvRNYYXnsC6wyGkhgOgvPJ9Mmq4fFaPzFaC
jn1NcRmVvVG5uhlTiuRPDMd8yhnHfYm488u53va6celmCvjmQ0Z9uWPx8yCKPuPvcu2YdeSRlHa9
eyjjLy8OY6JcR2kmTxJPvqwe7B12auxuxbjuGpbTUl5rcgSSg7mcd1b7ZRn0tZo//6/G/9+yb/qr
R+pHDJAfl08nDIA4+1AdzkpSbDvL28mYI9M8WXjldi6zI34FtaLV/Wllyjs+E7uc6Ap0mUSw1/pf
VvvfAY2uWbbeCQ7yd+iNu1EJ97n9DHmiEx+WxVy2c1OZSMT5iJKSkbQpZTuv2bhN6lFmQBXhJ469
rTyzuf2b6fYZ50CZH3A+PQnYLa/N/EyuJ+uKFYFf0punWG7U2j3qAvxacW/96gW8ShfGhjxqcnOx
P3OuRtn+lweYzamq2QlR606x70pzbVhZew1J1y4DdI6od2HoM+iPVqc3Ope1epJPPeg4rLF6NWdf
fijXgd7rQWR6JIKEDXNcP9yYpUlORqzvCNQFocCMjT9sP23I6Qxj00uU0FYb6nb0runv2VAHFixR
+TsNo7oZnXhHb/1o8P6a8qiq+qmEkqLV3qkA5KiU+KwI+5tGFuzLeSZQjhgrKJXyijHFLVdenKn1
0fk8tJN9Z6OWM1dz+qrSsNW9JFxAEtmT8p5EYMJrWn15PfRg6KYEAKgc2WEy0xDqVSZFMrKQhsin
5kvYiXWYO4FdDgY9g4JiAWl6MvhFrb3Rnnqe9Aujd/yRvK0TUWhUD7z3CNCoK7UftkYHX0gtSnk2
+33GjW4yqKeGpzeVw5Xw8u9ZVDKOE3awHyAOwOj5G1qcUCJnjVMFg4Dqr4aL/maM2OyBFjNt598J
4gwLJmtXBvRFc98xC1KGvk7MhG8ZeTgbnOnJZcm/BPlxEpu7clrgj0LXc16dfnU2DWshj29keX9H
J33Q6bFSm0DNbPR5UzDSQmRAIg2+XKTBiT49yRzYAa6ODQsDXbk7e0yKRQ7zVWQ7eZm4bCbSSm0Q
Z/m7+uXTGt5lCFBja5eNn/VykxeKxWXaKvEbD6v3VPSk0fwrmXnIq6MYvjw6kU21J3B+69OFmeZX
qG2vFRgKZU3giegwSEqDljwtqvHFGrH/eCLuLCFJg2SHfUubKoPwJ6/w2Ox2UfMCaUhm3XwqVylv
OPOeOzV0oM0YJDz/IPBhL0Mmc06e1vo4u+/NkDxwz6f1mzXUvvzl/MYC0D8V+onfpTr1LrLiC4+A
yL7yNfQ+pD8zebUVqyeTiN7MyXkqR9pEpgN2LD8epPdSUnTIwn6pmUSpQ9NEGEqWT4TR5uUgQzS/
nj/9CyFsjn8BkdfqrRuBhCU17H+MmX74tWcVaef34LYUwppKEOv8KCaaL2dc1ri0FHALXWa4Rtr/
yBXJZFq+kJ9EdD9nWkZ8Di07kFImSij9Vu4xBAI3GulywZSCNjsJnftYUFVltvhi08p3R39m+Yps
dmlPHvr/MshwO3f1Pomrd9HiSNy8SDYMMZVIXdZ1KL8I2x/6Pcl1bD7I6it3+l2m/kSADAwd2VgZ
N7+ikyHSqWiKMO+fouSH61LWKextlWqUMEcxQFpU599s9Jj1IKvGwWbTVPK78tqr+ZPW3uNUNnu+
bwax2XeX+pVkqMq/eWNRAzjXlu8p36AjUpV7xdTvvVluGiiKyPgYWGvta1QZfNmMH5LPxR6DRPjb
Ncu9dOuLVVWBBsV4Htjg3lV+Vc3GcLb7bG0vgEJYzW0wewQnAswKTD+o+XmhLmc1BBcnWMK+oVwh
EgGW/MiIzOL+S+YKNhx49r8HNf3F1HHv/fc25Wd2NtO5VTJ76leZLJWZyrXrbmV+nYIWyrBGzyOh
TaxSI8GWTdE5ycTj3/qr10pFEFzdzOFpsEF/dPvQ6OMfGOIxyK4I8nUaYBCKGubx8Ojq2bdaQt4v
yuMKwGItkFZ7xDAJVV4jtA+tyI8eDpzIMjYI0qFYqYvpx3oMn1PyBSAUiBSYTQXGlSKra9Y7XOG6
Ge87u6XboA435r9cxxmdtFEp1ILWY2YikFgb6OcNxKYEetXSVH7NKcZfdWAFSVEgIVql+l1V4t5W
NOHV2qU3Y4EIkcggP+uICw3EnNRMAsjFe1iFT4vbbPulPhs95y5xMuwCq2XermnZHBbRHtY8+YM9
iBJAHjNPnUqju/cI9cyr/E6m8nFNZ1iDPfodJ3Gf0kYO14PvDcVT0VBvgZwmkfqpRGxJxs6ZQQ/7
5IYo5Q+zECSXzXOCtLbGRx2AcAP7Z9mvaffHzqDn1nyxW1MAsVvAOEXjMXh3pjGI3VrkM7B8Obl0
nTbYGwMcQVzwW1MnvSlHByWJtR/W6GlN3d/WnB4EwgfYMeWH1a3zEZMqoKfoIarSNHBW42+F4Dgs
q/gjieuFtj+aL2smG1Yx+4NwpjzpEXIRYO4jpDsNEBi3n6U6emmEkGqIPq2lhDBsDvMmw+x2Y7eq
FZjL+llHGqV10W4GEUPqV5HFKEvV8JtsvvuULedJX26pM7+qYqagyZJjYhkw5KIaSV3dftQRSP1s
WEfdBeRrYvE4LmI4lVHcIH+hu7dPld55zJPqyNz4bDfD2IcZtyKd0OyUCJihjlJnl4oAbT+gfeov
etNsVCV6K100TnET/7ULgpcx4TYq22HCpKOXpxZ9VW/aDW1+TVMl3TZrfnUn9bXne1uN96ibI1wL
UbsPSxc/VSAjV8WsXoCQD8PSHib4m6E1TEezNK4mbZGta5kHTcxXFaHaFThVD3q+ymayl9DsiSXA
Cs4WnPBR9LbM5qf4hixwPa6LtpxbC0hPq91ki16/QUsR8aJX9AJd2vrLXBsUoj2c9CW2Ay9xpvOg
j9VJRxa5pfERA7IIcVI7j05ZN7VkQ5oWlvHobdJBfClp80MfgsOrO/fUHIFQcgK34dW/2srd72uL
Hm+1aIz+MPTP3aqpk/e+hpPhl5xo+s6jNuFojKSlU1t2u7Gt4tNS0kRC/2gmIab8JfOpXLq7jm1c
vTpTDynv4xDZjhFyUE2JcjP6o5jSm9ITRaBj0nbTtiKCoTfYZ2aS2ZcZK6RD73V70eNe6nh7FVS3
LovrUpFYQQU6qjr8RVo1oTEM/QZ86RuvzTcBcdDWFJRbXDZM8+vYdIDAtE/yJ92CV+uarQUs64az
wRRvCCkop5yRc2wRNrLKO+cGveiMtkOfq6RuUDSCOZqyFx1KbSi08oUBedCQq2rvqgjGivizFp3j
Y9x7K3Pu52gg3uf6Yuw6Tl1rlR9j02FARrg33a5iECyFf4PWtnSXx2F0QHogYCcCSu9qkSJbw+Oi
ZY+2Ylp+BqaZMx2pyij9o2Q8F4n9N0VRadIUMMnKl9m5rbYSYGt+wbQX/ikkEWiZFkBgPVyBUDIa
9KIy0Bi26AbhfcHnAzza0p9/Fqn9msX9o5WOW6sjXOnTGSiVVAOsEt23W2ZB3lhhVrsc01y92IsG
x3qZL+U8wzDAfpmm2XKQT9LSEHHG6GpCr2ezbNopfa1NFUJrNj9JpW2s0zebrD2L9Y5FBzwgoqc6
18rG8cTXgBQAT69QY1q9nq4KOh4VRnIcP/Z295jnxW71zDyIa0A9I2Umohs1+JFJ1n3lHdo1QaCu
n4BcH1BCBO5aMEHE/GuNnpSJqXS2q+JRx1p2W+eZDdmMwe2No5BT47yu1zpk/eGKCC8c6GM1lIiA
KTG6WusDevxVn2oUzWXylmburRUJCl9wmD357yV3HbFlmtYumovQLJZAY/3Mqn1e3PKp1tJjlzk3
pskp/IBHD1+vvxW1LAAmyhDzjDFQK4NCl5aOpkUhl1VoOQ2sSkBaKAUjdCt9sp/KVPvAoMXZOoXD
nZ5YXtgbMD5QXzHLx8tL3zXKv/jtPOmqYCTfqCLzswHlFXsTK81HWmkfo2p/F8x22eKK86ejwdBM
XdiV64dolIc+196MFlTTrfo9pBLosQMlVe1ci6kHgoKl6QGNMVID0a8+IIAsQyx+4T9o32PecyVF
cAlK+5zZfYB/x5vOmF/bKN5WpaKJp8S3aFxOjhhjWdDTFLBn6hFBk9rojesSzWdaq69cHN/CKeKt
uuSom6zxB5p2GE0Ju0m5T0UG1YwsYkwMga5WJKSsUG7T1X7R5umsGWiw7ah/1hLtS13FxTDzS9Qy
c2hsaswawRjGzn12KvdtVOaOsazsaqvoxv28esW2gAatWemuSJ2PbDZWmnLIgOxcZTbibH4adbe3
0n4Do1HzzTJ/yRv66H1bqftulvzBzEuCgTJhSKsvO9IYtYL+g/mHj6NFGmEW5gCJfd4XS3SbFyYN
63Vn+6WC86+pT0j26NN3cEUVTwOjjp91N3p09OWVy/pF5M6pYtKJb1rrg6XW1K1tdqeDFW9YZ6k5
YgFKjjxpTjUzIKTzdEzNzJ1mrEGngUGj4SzU7NlN+qMlE0TmxqPg7WuAis6+6ZV3dJ31C257vmnm
rvOdhjJkTNSjmxRPKgGmTYoQPuxlztazcN2f2QCyTBlkHWvKAV5Md2Y04qFv5jzQlPg+9NPrUmtl
kOGOAwVsYmOqpi/G7EgPFo8MZQ/RIKVRamwd6c/ozA30EEEKnwcUSJsCjZGPYvQ8W86TKCt4C+s0
MUIKDBwzYF9dKEv0ISRvP7SQx5Wx+RimJph6CpUBQXc7rjS4tC5cbedXTGSgmorGSOvT51I051Q1
AC4r5VIb6NCFyqAquip9Bs/GWbJ1Y+lia2XOKw54/tiLg5gw0y26FPUimdzIJymV9pzTKjIHbYNq
p9mUICMIGyOYdkS51njW+aAAYSvv2omCBZs7PxmdO3rsnVfNy3ZQUSagwUIBXD7DUDk3dvtK3Ngj
GwlgdjIaTAkcDeBIy47lrFebIW8p3epjhB8D/hC0JtRmW6MtSvLuWlned+XM355oINRzSCGYXdfc
vbdJBlACFlDYu6ZxIP5VqFDcu1Lrm7UXz0qG6E1pY9BJPag0CFaKsU8d8VyMqMStjJyVEWWdqZ0U
C1tHaNiI9Z+TBXhHxvMKDU4nE1J5Rh129lKQ+tmL+ubmy2++uM9JMx3bWHu09GYnKFDj1nrVmL2d
u+NzXUznaJ1fOpc/597Z9Ea29zTV22htL+nc7nu65VuzcugvpvPJtbMDG/OntPKgyqZr6+hHpRhv
An4RXjdbMemkX6TAYbZgjhlHFR2ZMkxU91hV6Td4xWZw2LujGtPaJrKQueMMhgKX6YBCQJKB5oeR
7A5G6hZW2YHm5498ITr0RVdPdR+NM3LiuYA0Pn26RvdgGWPIiT97ehFB5MD0UlHpJPSBpQloGvGJ
biw5PD2Z1HAgFbkPBqpJUmkaFtrJSPIr1O1dkkXXEXRb1ZofZ5gvFQn4XKkJmYXy0WvO0aP2QSOf
BesYHbspOWmTA0TkHeRfjoMzA/AkuwbQAsVZuFpx6ECmb5lCvcSIG+qGV2cc5abTMudRJEu4rMml
dPVPDTnF0i0vcrFKusF+wQkUiQ1nqpoPxlSeTXMOmDd7MsEs9T46wEdP0Fl579j2P63gKBnGasjP
fDfHysgBKV61o06a4QjrCChwB8onImkwNpO92jTEO+tltvTnDMIsKh0EdnR+R4noAwkWRXs3ijKU
Bki9zSxboMOKaDpCdACLbfMhTDqb1iByWalsB2ywSEFwpQ70/tVpzF2qc/uKIvZXDbkhhWQ/9/AA
4dpB6d4zChIuyLKXNwvGk9sogkekTqAzxA4+o8jzT0foB51M3eHq13Gpa1P7hsBhpNaef1PHO46O
3YXzuO7xON7ObUKCmx8LtXsuYFp5Yy3V+GAJWnnFYAKVHehpOx1In0+Laweqy74THZrlSttR4W7l
52qarKGT00x1hiJyPLp4ruZ2ujEGYydsEftGjQ7LS/f6kNx6EUeozuirGtGhyaSIvhjawOSo+1U2
QtLxQuz3gJ9UGgi4KIwRdtKS+JqU1Jtuj40hopa5ikONN7LwZhz0JXpVvFRDfUCefpcRRHDABoNm
LqsslvjsdCti4Xw7u9nOArhbi/S2gFAaFFBM7Ppkftrkq1N1HVF1R0wIbikSNbfZSL+9roFwAyTr
LFNgUp0XzD2V20Selmkk29IHpp9GnF2VJgk9XDzHfcyQuGnj6dw1LmqpivTaASLR+UA5SDAnVfVF
ZD019nJY+v4VswvLRN4r41xvrFebECofwmllL7Q4YIRzXuvkNe1xx8mKu0v660IKxMBqMzspEE77
IQRXjrtEcDssA4kJBhKA1YBTBtpKZMMzvgm8tVIpJlzkjNR3GcfmR9PCNcD7t/AAQWA6/s6t5sJZ
ya9mOrTyIrzTDgrksnjMgymS9YG64piYlX3ETxJWDDcFR/nVoA4fm+LeSIB+gc9KdZIM6lsDpwjv
/bvq0PwdlPKBCvatWFkfwvJU80Us6w+G9r46tKfCilRiWLZLuTHpPjy1sRJDQGQZIERnogWMgTWu
IJ1OzDti5xHbljpMSjsccIlY0SDwdtQA/c9GhoSVkOWgO8/G9iJqZY+QHdcKXhMiiyrUcKTAx8FC
A2TziiztHLMDO904CcumgOeBDdOLIT5hG7BM556VVDuyqvUee8nTiEZyKuqzRf9JX986qsEIvxU3
+6zUdhMjWu1/Od1IFnS3DdDCJZhgwRfE2gYzqyMt6tGQpQ7kA9DwfibZtq2wY6iBawyfs5ueMjS3
0jfCXZ9sGCi9+Seyl6MzFd9GTxtzWezjbPZvfbEe4fbVMN/suwyT9dwjPtHgpsxnnZF8VM34c8Dk
FNYpIwVSU7GV18jcfNSD9s6AJd+e0v94Oq/ttrWlWT8RxyAycCuSokhlyZJs32BIlo2cM57+fMW9
/nOztKwAAhNzdqiurqaBCapmO3gHi80ax6/b2Tw7ZEc+1gTSyVNPFjMICOyv7ag994wgHiBN223y
OrnFUwbz2y0g2kB8wMDy3FWOeIRrPc01/ZvVcO9yscn9CLCO9UAJiwBWr64I5/s+QEFipuaynFsm
63YbAomxPgtG7Mi09JWs59Uzk5skN58Yzk294cHqv6vK3Cd1cM04jEMMPXtNs8cy4cat6mSYvxRG
0NGuuJUu7vptTrZ3SDntCKgpK3wmNJcwTX1cHnu4pLyzjmXxpvGgV1OlEwXgYT8M7U8ZUNry91H3
W+ZTP87QEuvQyppwUHLk2fCcbKOf1tL+i/oPSgNEzrsMZM1Q3ykBHog25STTRC1qsm8HoyYkml/7
PPlc0Y9cO//VitPXpChutNIZs0Va4NaGTmW6QiDyjAceIiW0ojHtfoYgGlXA6diNdoSNy4GHgXqc
0xSuzAbtkey4btZnbAsl7Qz6SO9+xKFGuz3It81bJtbjRhuneatb65fl01yBWs62WQ6IUOyLDgZZ
FO2XCdER3zjYG4g79/2c39qDdRPO9Y1NhTmCAhYOxfPYdk8rBzhdRoap5bcLzrwlu4qS6jXw+Hfh
oYNWXM+pfXbXt8n4BN3b8SWwGeo+FIe8Xm4odXS8FjOCjVCdSjN8D5hF6E/BvAtC2hbNIlBH/q0b
0duQrzfUb89MdCfFAWH2iA3nJT4bfnjnV0V5pZTUaIOzHQwjBcmPJETCDDla1xcwn2EOo4+sgR5f
tce1LyhYIaASZgcd+zKx7i1aD/X2aw+5ouUxXyN8IBE3bcIbyIdZGV4TaZ0yQk4Lh+DiifSybWMB
6PjuKJCaYgc5tznwR85PLLLoGDGJCOxrXnXC/qRL+mAkzJ2B4mnZz73twRCt9gVsvoh4oVnzKyd+
Zl3wITja8DgjXKEqEEPQRgoMcHlu5A477nFRYz0FAfZe4iMYNHY/DMxfwqZlL9p8eNjFz+HAE0N/
GFGrsjhQE8NmAuazc6txOB3oD9Q+QVaGJJLGLsf2D3lPfy+t9n1AMtUAmmE+eU0Wf2Ilz83aPnbp
5igzG3DxnJhvjeP7HOU9rc0AoMfjXRXBt96bnG7pLS+G4cOZc671yEHBY6O+xotXlBQATsVEY0hW
QNOPrrh7fqLXx5fMz24QpTZE1uChtygeDPbfcVCvXv5j5B26K1Mbhg3KatQUTBqD7eSAiu6uSGk9
Nm/0Yqa85VHuO04W8RAaLx4u+zSm4V7wo9z4gDFvgt8o7v2tGXeJczk3S3/lNzY459sSeJcyDU1Q
GLt6TXbLMu98MrC0Z4ocwTbETEL0mgpHPv3Jod1F//qRZLH46LFuNaG/jjhUltn4VD7WjQkak8uh
wGS0VgQYP125tf0Ityu2qUXEEezeem9SrggRftAxiQEC5yE/BEH8gEAxnB2IeuIUsT3YgIrf4skm
A/iyZ8gSXHATNNcDK1St1k47xXbuYmp5CnE66H0lqHboZKiUJLtL9NVA7KmAIGj9WT9c/7MC2QSq
pNXd3uPYeHR/Vaezmg9+hRUZO+98A14ErGcsT2OJ8CDn3c/sG9up93nwPQA3ms7z4P/pquoSS9k4
z9H/g4crubpjhQcbMPQillQtz0aW7gt0x0yisYnIdWm/wKCurTTaoyF7PVnUd+rslqkgFdTf+Vqf
HPlIePT3Wm4LaJ2P6wYSozE4jsuZfWzZ/tHKqbk7/XHDQUEi8qgAXyGsEYynDmPKmFGsf6LzddVT
bwticjh2KHwHXM5aj39zVCK0QcsGanVzox0+zAv0hBBW1XY3pwIZv/Nx87jqXG5coD6UEUGEJqLK
bb+BrN8f+csYH89iBllybMMlpWiLhEy9vG426acCztanY7cqz4kN5rChHBNZ54wgiDr4vkXzaQuT
dov7YFtGNGsgTLHDVJdI/EXliBiDeSvLVAzPvO2SxJtE81Cv8UF+Q9HzujqQ8vr3ftoeKlJpvdXS
u6Hm2efLbey91TOqUMWWfp9p1ycg9i2t3Jtj00bPPj2aUZKeGKMg/S/sVFGMP223Pzr+p3KVQt6T
8QqEc/u6pWxM1UY5Q+0W7a7HAfplC9nAva9I+jwaamNUaSZGMNI0cLEeFtX+yaQpy6tvaPN8zclI
dNc9MYHvEYo3601DKOFsBlYmuCGzZGxs8bGxHk23ves2lOEb6xCX9a3+TG/MRQpjG3/Bi3/0iSry
jASZdXHtVWOGIuSFZGRzQqYWqqD+QhBPGQXXRslUO0ypc+dP3c6Mp4NDRC1/Qdr7QLV1wKiWtDws
tAhfLLY/P+LtdCpDmH4BYXHauH9bSrZyBE623A3htTYWZqB0v+m13KUoMPtKH53lOfHRMCBysILi
Ue98sKtdTeheIixo2M8J0mFKJyt1hNLs9xQHzHjZUNfUjkRw56qbsj/oFR0zzGhZF6eumo9MotjJ
fNK6lXBUCnpWZSK3CGZrj+lz2vmEc8pc7zAUZ2x8x0KstbGP6Iao3DeLcDapMwIaaDT9t0AJzu9M
LC9TjYphZaQnF1KPrAg7L+KlUtU2ondc2JXDexjdrxgAhlu7fB4xSk3cJcvJcEboiPNuMD4JmyIE
biglXLGdTIfWL4SHSlK0Oy1KHl8+nXWg8fGgELMMYVAP9lOA4pbchT6eA18NfxRgF7RHUxa4bB+U
u/d64JkCnNsM+wCQyx4eFDJE1TutqgS2DzUJvHzfJqJ9QauPRddbJaxXYtpn1RHjgk/iG2woE0yK
iBKi4IhP+T/3J0u8oZE6RwqAB0fVe5fQKeOa0zWawrKC5vS3ZQdnxkuYB48K6biectiRuLKCqYSn
4qYqaMkLHFq5AvlZ3bZOC34VH64tVTEoC1dT0pKRZdtjzZEyjY8Rs4jtlmPV9uRgWCtNR1gdlGqg
JE27LRQXHUwfzUJZzYXvz5cBvBD1OpRNapRUIL6B/gYEWUX2JReDvVGS38EZ0MmKK2pWxgsi9m8r
lXv5NPa0nK2CIkXCIDEHO/6lT9Le4O2uRBMeoSa3h4jJDsvjkRcpRiaGYdspRmFH8XiGG+/hdPCs
ggNM0hN9SMQ7nsioPI4La+bby7W7te9pbP8Y0d2Nx+HUNZvTjNyE4f0ke/Su2ELkJQn0/9U4zNn6
UI6bH+FEyzT0Gsh8VxuASsQaYXR9RU0OtWQ9VBTuO5NoPKNJlf2Ec5nkPYPtrmW5OhNWa9R/gzkG
u6DZvnnOcBuwbrG7PSQ4bwf5QLrG6JmnkWEtee8BKp0lA3PjSx5BTk0Vfjp4rH9A2I3OAMOyMcfz
CNXX+rI8PoR8x6D0uRC1++54DVEJezk+irZrBNmxHLcHHZacLc9M5w8rgufB8s7iZGXPyKQ+DdsK
6mmxuVVUaEXv65jcR12Ey59vnNY7pxbN37xYnUCFM16IQ4ASEDQoThFzkE9DbXNPJq7cLh+JqCnT
Et70r1Xt3uqAcETLZrhkD0pujA30qaY5YIysITv2WCqPEIltYSUxY8ZJrIloJ2qhYWjvRiBwACPa
J6mWOt/QE5UAySQkxXdpwtI3vePMW69ECS2Wa2wCCpI61V2SHj2r2vur88om0pllS9GGckRp4l6J
ht0ft85z20Kkoeq1jenFSaKVVjFk15xtcztWNTOxqNbAyWk518iBUrEgFi5L8zGGHzp57U3VWHfo
B8FW6OAelAtHsL2Roy2cBK2+9LhskGAGHU46oK3OmndbT1UcOsjwL77jvnQ4gij0HsF0RE2rd8PY
31VZ/tR0yaNiOjfwb4ethQiS+1AjXzsF9a/ZbF/aZQO0mjyS9fyKOQ9+Z9y6zebNheKmBFir4Fn9
J1PZj11K5Ncs2cMGcpVV/wl676Ov6ZN3p+YTrNnbjUZGfd5tnUNcG9G+REmmbXHptttBchwenSy/
hfB4ZUwTmKR1V07dHZv3XCKDatjb5xR0nHkBd16WnHGGa4h86ABMrT2gUmQA4q0NayLLozzNBnzL
0+QjGxqSv80dUlmoxm1u6HQ+b6vokr4r8F1IVBXpc2YSstwo3gIhIdxNA9ze85aHOGFsuu38HJbg
R9XSzU51C6G49wxis/L2bllPQxX86XJ8mr2gaxqm5pU7Okit+rSGh+VWA6vDU+mXz+F2/WMRO5pl
st+SJsol0hBxMkbnrHggBVPrwOI2bBiHkJQmtke0YrjSTC4IfLU2MC7ofMPEUdc5kOucN+jK6Ib7
ePln5OYPnuBXvmyhhLb5a28EZ5QM7EuwqSVAVIEt+2wEyZGZBAAmjUN8s1x7C0eDQ1NSxFQAM1Cw
9gtkZOaOkhDehW4x5JT4XJwL3DH4brwFRRFwn5Gi2k+YfEjNj4FZHnErBXSwAbxitnwY4eg60mwg
xm3801RokEG+H1Us+LFZnr3//FRnBK8V9QSONHw9ZYdI6KgzwE+eiAAq8mQ+U/5IMRT3IdhPXhkB
hCO0N26Qsp6yIyNmsDlcRSWvtXEmHOAqsHoALUhu4RrqItyEt6GIt6UIOTxPdNEAYBLM1SB32UsH
RMFHlOn3BoXETVkCCHd7LirDr+CKK1YujSSc9IwUBANNCHxpONHNYdM2XrQfKjkjenYpS5bg6nKZ
PEPQlHcAWgIpLuE0xpGOiXtzRZccLmPIeoqfN1K2jukhpKbi9DBHN+88oooNkKJ/Q4XakZFP2OwQ
kY46ChFP63Z9E/4JKx/1EkghR5T2M36vSt6q/tRiDNPpTm9LECwuPlh/KobBv4Rd+8G6c309kF41
GUmdfsPw1ipDCMy1M3CT1TztRHBgwZPwtl8z3Pv8Q25Dr0K/zF/r5bFFthH1TQQYpEVFglob8By+
8+DBID2pm2VPDr/XwvMLCVnzRPF5ULsIIalh/GCFsNvCJPrqmZ3T8umKa7g+vlr/hVU/gg0q5S+G
T67CNxmFbXvDWbAUO4G3pGRFGeiES5a3tbk3/Cb9+TC7IS+yrFB20FVUkB3jz5BHuXLAmQzCcAUg
JiweftQkb5dSSMGTsh1agerZdWYB2kImNrL2DEnRJdLguyPiuTCNF0oYgFK2Ff023fuEdIsE+mSE
wy2NRb+Im3LipmlxiABYEJIke3tL1CCyhhymwIZK54QszkYFG1WRvQ0ppC+dBy3m4DOHiN9TUIf0
huGYh8kpfmw8hpdyWLgPl0w3bZujDA5rRpcI1ETEK6o3lZKTkPzUBp6r2e7JYTb9R5iVz7IuihtT
dnuCWWAkzGuKDgnLqQBaXpKOA/a+E53KsDq1M0rsCH0Zgkx4crssrzYbCpHl8yXIRPdxunXd9dRl
4U5pBAPo7qOtDRpVBx8sK21q53x4o99wr6r24AY/8zE4Fb5Bb5XgbLYSdT6DsfVgE5goHN0TN5f5
uToS2SfkQfy3cMd7Oifa2FNbEH/KfXLTAmjoFuI3xScxS/ts42iQGIEN79Ld2NE76AN7Xruk+PPk
v4YNyAcF+CTPP7qU/NbBo7O5VQhyZ/9R+Q+roKCgjsu7CwoHTadc62cC8oPHUHnefmJRZmLqH0vj
AoQ5U3OX2KixUUgCv5mSY+LBOXDcXR77O90B+4F5SDS8ExHSTJNC+jEGleffoOSabfTi0hW6HdAF
9h9d+6HOXrhQaduAZfn1FP4ZKNqhuHlwMXCRaz5UFH/jcXM3w7RFto6icLB3k1DHYnSpHnn9r2oC
IsaYFUl9Rurnpz7XpZ4uhufmfptFe1jT9EHTv0npkBcqyCzoAJWoNnAmOKVKHlzbfJ09BG66tkbl
Y2FCQrait/6naaYTSNtVbROprR8mWhK5a+955xsDc8LhasgYWgPr6r30qLHSXv2K2W0XZCLagHnW
COpCrBi3wTGpv7jzwTiZ1ZuwR29YL7acoJ13b5nIrmwSrBo6xUTyvGFj/egpaCEKpFQR2ZqdIBYi
GWxFQntQTDCkDhvl/R3ptvBS9g3t2zeC2GXLO8gduiKvU70uHO5N2KBJ2wPAE/ffdulLRlaDToLc
AtyJ42ic9AedKitg9vyhjMU4AXLYz2Q7IFK2TpJ29WQqr8vpA+s33iUE8UP7IQllLu8T7y3qlrOS
pZlw1Q02/8YwulXgHljjTYOh9cw/ND6lSXDeFtYX6kF74g5A+Q09Zcl+oL+Dy4s02AIj2jMNz+ju
qUyswGUBeUzi8CSeCEPEz3Xqni26MUcwQpTikftyr20PWlDWXCnhUcFGhRgZJkGczUwzGJpKcxqA
vD9bAwit+Ulnzh4gUsc4CKwLIztCol/be5JusvmQIny9Gj9W+3lE0lsGwk2dfwVU47lvqTAiJ03j
cATOGDivdpogXMOgjiwhhn+LOBowjxGAgpxI2cD4AcEZ6vgjxNi9jhL2H4kyMhulo+AmslTWhhRY
+wnLOYRqPfEGey8/PxlvBoWRmCVWmqoKFL8/YBQEhvgJva73adHtk5AWXJaMH/7P3GDq9DQLaK+Q
DzasQFq8lLJ/wXE68/8Ld7gjdlzPTuf/sDH8rjZvOd0p6xvbhkgU3gdxCZtC/kVJptaYyCMGlM6q
L5JHHGPNAFP2ecNpJdag6euC+AhkwBBwW9wc2cnEdPItUSofzuc5zh12tYv+qYJZedHJIJHnt7r5
1Iyoh6cvW1oF2m0osxlX7zpHyTMp9UBzDpUXio66cw56yi4B4iKJuNLZxC/zM7Fu+OQQQkALHTQq
mNhBMzCKUNmXAG2QCpxOPCLH6AWymMrhHWBjawb8rttbf/sT1BE7oSp8S2/G7KPNj2Ofin1dEXoY
ZK4oU4SvVYRiH8utkD1a8StaVeXiyo/T0adrPL3lL3Us8qjWatio5fJDnTfB6Pz+f19wUQZ9c4uR
H82QqQJsKtaeRQVLZMWEZeiwjPmZnkfLAZytDmSeMg9chJylM6zDunz/by9sjY8J6A13pGqnTpq6
UpznizVhG8libjlKXJUzr+PsssftsN9hZLnjfjV1jg4svzXpG830VTPUdEjerZqkmx/zTe1zMb9c
gL+RXlPAGe6FHxAXTb5701Tdgw4d3+H7QfLEq+yqp4CczSQtR2x7V2WX1+pl2R68nJun/TOovgxS
b4XGKiOT9RJSEqDFIJKsCauIoABpDRjEBiGI14YyQbeyv4EoiKovxUaqNMtzYf1bKYsAASATbnzM
oV4R91DMqXyhgF9F+kh9mmzBLDGOMAyvxa0SY4IrE7hA9QIDjWCHsk34cwKzGTFiAZCJEx+0xRRe
NkO2n8wf3KgAo5airU7Ramg1htkDPsPXRO8cNMWFHFUFi1ydL4SxhMLt9BUioYR5N4x7n3B3BVlx
EtqekmcL6k7EO9KdJVN4raCRmu+k/IcXGTnmFWN9XlIgtQh8SsYUXEIPSsNo9I6NyjdfI2labCRH
bkiuU0ceMg7bvPa9e58ZGMJcZ58pHfy5AuSo/tK3CiqDSvNSKnMG8Hofd+fBvdSouJQ4OaxKCj1Z
Afv2LoZno9cM6YEHowVjz4i7q4nF0P2Agi+YEvibEE4AabT/ondeaodYIfQ/zFsBuq6txslk07CD
ZwYmQKDayQoXxt9ipHhKEIfpW7tnhoez9dBHY1dww3TT7Ooh2g2A/1yYdWVXcZuq+g5mTtf6d0Yg
vTJ7w/3OM2dvzI8LZoAzBc7Fh8mY60TKkoO4jS3d02kr78FRnCg0au3ovc5SmjyomeTssuCDcnlE
EWqgIuoRy6gKyhFFkhjOEP9312MQnaw9JRHyB7RCXcLo5oKJ2c4ImW3ZZQTEgtYV2hWU2yNoNjCy
9KjpnP3j/wQf4ieKHNXE4R3gVna/d6jgFxnzqvDGJOeYXdOwYWqTHZTvhimcbrjkbex5G/kNE9kX
gjcHHAqQQVtXu0kQDK9gHQB6WvfAoJObnH4sB3S4oLwb09qKzReJJOvN/TpTB6Xy27qf8n/NA68e
MxIWn4FnCb3E2KBXDBzl3lzqk0LNgYS09RV4DDhPAfEy49seSSG8CMtiEgzxxxd3BVXksi84Hw1g
duklL9GIPAb5C3uGL0pLqY0eZt4Jht8eyl8KEsCP9HjkZyqiQzQo3BWVNUKkFSlSUAnOmeIQjZt2
IZ2F1faop2Tdlvh9U09oLCIuQiVMbs9hiCqiN6c5ftehYiOJV5lzIkqwJo5QDE6uU0A1T2y3rKdK
CMhXMXUjrcniu70inS3ABqukgmdDtiGXjiNl5AmzwC540TYtHsiN64QjsXq0h7RPl2oWLWfieygR
q6bhVtASh0p1eE7HBtonDbRojV1FNI8h55atFHVWmnHBj/mCDdBCsQxUuRRZKVPmFALMr+Uld2jx
Gfog5ehbdxEorH/yLtn7uFo9D2Zb55PQUa7k/8e3/6t56+xMM1FtIeSFgLYldFVa7eV/PJB9nX17
hayeUGvDPJWUMFNEpLzqL+g5n6OzSYXbD8/Ya5WflY7pr+YtOC8sA2Fg/B5WkOo2AQEzdxl48wKs
uRD/EZXljFAYhlf5GX0C+0hVfZ1fRF0AGRsMujSF+z2Cpzdx86BESd7zv+joEnoS2TWUqIkS2DUX
Pgp7guPlqkKA6cbqXwrbWfPCHStWwrTKMOUYlrKLLkV+Fhv7NZM5C4BPcvvIFVRu4GXlSXPEiLig
wNqFole5pnvjDT9bJjJQvNPO591YiylfqdQE766oiJBFH73xnBscBhMzoDiL+LTWNVSxAkASbkqE
jsHoBqeNvTm5c3qdIMMXhiVEmA5Rvda59pJ7UTj4BLwu3QH02Q2fHFOR6/jCgPFrhjOFWzqQhuM6
lU8QQR7NrHoyPYP8bXPvQR3NvICyi5G/RC2yl+z3Na+vSgPeFKTqeru+xdX4J0ZqMh1Nal5O98te
SOSDNWJKxeYpt9vHdk7h4ofHEP3rS4jUQYJLAbHqoX4pBnxDiIGAzH4PJftVRXktf1xYt4kf0pSa
XGdd9AdoHB1UiPpd21yDIBX7fkoe3dg7l23zuIztDQMQ7pvavW+79loUqbwLyazn6J0S5nsUdy8q
kPflfDsNdMby+ZNnvasW0eeoUoXdDy8PPpWBMIfrlqlXt36w3EVSBEA5pW2xAqEjjvJg0bI59Keq
Lx7S1rxjs78iBMwcqjHibFvYsWDzmSL+dZUO2+cxjFXrO3ptfzP38NkSJBIzXJmzjYmdY+AHf4io
gZnZWXlhPwafeH+y9+Ig0MWm1l+CnalW4Ocr1b7cOEBeYgIOalTMYWHe9K04EGHTvGWEDbGdQJom
CU42zTEwIrJGDkng+nTlNNUzEwBuLDO4xS+KRWu5G2ITkCW/hUQVObWzC9ilpr3elrB+guGDSUiv
yLQfNhP9bKyz3HCc0GY42nf00zxdyLINFYzVNv/J9sWWD3MHTQQ4bF3vnLZZdXIQT2/zgPmC9Wma
0tvZG+5ciB9XDTK5QCDnfO3eBsO5arpvMShHksdLWQXyQwcLYJCOlFAzI7WfLIp2o/uhGJfedTGb
jySv9Dn/Rjr2a7GZdRJZTFAsnylwv6PA+VhH6Jbm+K+uMx+TyYXHmZ83VBKLeGYag2+cYzjAimx6
DGYMt8UFd0jXVaU4GmHQL8CPC+5VbdWQ4KLnftOYmB7jtaITtTpdWL8TMY/tIDLF+BvMj8sqGDRy
rn5LBgJgl679Z7fZkgRtux9lX8R7EMp3FUTtDC144sialsyumS822oH3GDjrl0PcpMwyW+fri9sm
ivNS7wCSoRxDtUyCk5eeBFQE+9H+2wBh52vdM4do1ty3jyC0D3SfnuY1hxQwvo8Jathgsdt5sxPW
iDM0Av9QzC8ZfIbF/OF1Ty1GlF0i2ygOSuJWR/yIbDBGTkHRkPd3qoH69DUIUhHxPrZxmjWxIiVO
kjDhskLrubWEkpZFoQHPapKkM7vnSl9zgGbVvbDiPVEztlZsKuGHpGRWOr4oNsOI5dmXHKPSNsd9
D5P62MEkkq00quipSrKfhA9+kSmx7rtpZ1OASbmZqPzstQmt6ZWICgfOtbh/8WKoPhP/KeXm9vhr
XIuXNXeCVzDsCg4W6gqcxWVI/nEdRZ1x251kquFMxV38AxPeRtUNlhVHAmEEoQU5aSHHFdDU1uy/
FPoFDOuhBRLxHbqIPFslI3J87BHVuIcW0RQPTGwJnvWsVC3wKQAqSiBwseQYJA98l3vljS/lZ7u9
09AncARWS2oa7khVc7Nct9TdfInss6bydyLDoDI4nJSr8PQJB24mKpA/DBVfs6BER5eXVL/kCWFm
8Q4ftC1pgTTRWgjD83YIHoQkOQG6A0wppVrBJzTTD/r8N0jeCGLn5PH6ZKXEOrpM4Kl+Gdl0sinU
Fxk06+F5lAqncZ9CVy2pN/MWMny/QDF8JVc1CYzwdIRoyDMqIiEszE9jMP+hy/Bqy0/7pHphPwKh
Ltq9Q8lkw/zO8RFzofjlUD+16M0qAdVUr94ceaMesq7Kq3WDIPYTCk3q7uF2lF9SXke5oMU6iomV
I9pEW9HTXBTnYftlNP5VhDyyIPoGqIH2yfeekjc7QyiSwsAwjmGV0MYcPihAtKX0lVN0Ab733rLy
p4AkFaZVWzGAGrAlsEsi/wdJU87b5KnZiYX7rQ0FsY/9V9cvsI+2Lvx24jxSEe0YrQ444iV66VA5
QlfbCEFUPhXSgsq0kPCIjuw6vm3n36qpkAzciJ4qb8pfq37FXXFJeRWf/b3QwUq00frZieXnUwU+
CULVUVxhhjhg0LxagjJVybhNsIPBI17CwOusmzwPu49cpU7e/nekfCIduW5Yzm2Cuhuw9ACcPxHa
khlT94LTCy8anHuwnhJvQL71H5dgrlJabhmN8wVp4eBm9UEFHKkk8cOeNrgVvdot1DYoL+WjCVAW
oFRJIqJcApypI4qr6R9Weg+uLatG4sZd5ebFnCiDRZNK3oKtIyJBHoYHRfUkEduqOkTeG6i+j9cj
HecdhZgzWsXAPlVF4T1xFru+vgeTUR1fWDjq7LemSb9QAjOLWjff6o1vEm+luhBmdS+k6Nr6wK3W
gmIhkD+/jYrGLnXWa0EMjEq48pAFA6qVDepJYFP2oOoKNkUB3hbvTO9f1Bzdvgw9m5o7oj2QA362
tj8aUAsOAFQPRVE60Ox1vcgL8Qr1oeZySlU05IIl+KXXQs6sX3RKsVmNPb0Q9nPDrAbsV/I64R0o
nghfE8nGs/0zc7lj1GXEj9Ym2oZ0d2x37rJeqNHJc4VwWTnfxSNynTAQOpx6C+mQiNmcjZsJY7f1
M+oV0BsWtMvS4r+nUzVjciD6ux/c9gQxuHb+rp1xzRvkMVMOMl+4Td5Mx55q8wm0lGPb77cu6hqb
6V5lJQNaxlCMO0VqTlz83ub1vrOMk3Cenr5upuj4F/pSCH2EZo3oh4OmZMt0ClR7IYXNL0WANErh
wbuh02jystNAzXZt21ddWis7BcND3wALDnF/2xjbX63nP0YmvRs9klAD2koqdQTAr1NOzWnwtt+t
A0+0A0dRjaxDZGtevrdZwwDQtkyui9X5s9jZsp+q6j6Bp9e300vkb8kUbDQlvYZyrxmh/d52zINJ
Sq6XRcxQ7aghm0jEtsy1Kh+DevlZFhTHbU8ehXDbLn1EncaTQJyqGlEe6jg71vPQReiMoajGxFSI
4/emN7wL8q3DAJgjasJjBFvaMAFYw8n6tWY28CPcUPREl19IpzwP3vptb6of1eqiDbrd3MgCj4xR
EOIDn+faCukkLI00Ap6MkYZDnj5wqzuzRgi+CR9HN/82bPMuQxgkX9b9ZHV/UP9APWXNIGBhmDj7
9nFMGOg9IJ3CYOpftZ0ReKYOPRhmcVUw4RzWmDJI4SVbD2X7/tkalyOiQswXVaZbw5eIvRez+XKc
U4E1Qk2zqv5gtUcq1HwRpn1hEAkD3A6PfnmLgZM3BLe4jijmtMQV4h3RUiVLiM1SsUNEPhlFGZAQ
di7meatao4DfbqpP5SaneEx1eXlGGIShAR5u+CuEU0A6vrBxdAGslm5DObTgRCrdbG8da8VIQmpr
mofXTfB/HGRhU4yTRmtT5UcBzwzSJInBCsHH1HrIFnMj3OREhlcl5vkSIWW/FdWJDszJZr148Ivt
9a711rgN7KNINguqeYLP69K9QHBZhUqU1TIrvjrpBHEq57j5JctVnwKZtAi6awozeXxJaQvB9U2g
EbaJMtR6A69NsQRzI4h8fs0bTiAYCmy5tniHT/LKvTTw3zFr3MzC36nGodR6A2UsYcxHoDIM4YWW
ZN0MZ6IKOjGpZKGW9y1/Pvyk2B+im6bX6NZn+d1uzs7C6XSxoKPdZd7jYJBQA5DjSVWpYIUwbwss
TTuBp8PcN/iFfNPqbMiHP3lKwRRiu8dmTNMkvKUxuYXEfW+FcGcsoSphMzN4uTbebJPmUywTnYpA
Zu0Tsx0eSOAJKtQWwI3O+O186I8yw3wsU4YOvU8UCbzr1nQrNxQlTXRYRo8BpDgEk1a2xStvCE7Z
PRM8LH2qA1a1GDWdN901qm/nlkg77LL3HsM9I3DGgMyD2X7nDlzXPur/RQMfq62Ap1BYrNjHBZVA
VwptojE1JdfAWBl7pythYNM4Ykw3rcDI91ADu1X/ObfA2wG5Suq0PrD8aYCOTQGrjmwpgsttM4yO
MCBUX1QK98gBevDJXzYRuuKhl6Ai7ObMqQhuCrJ0eDzoJGSbUw9DmyYqbDT1GlV1Sr+/EYWDTGXf
Aa6S2iTMp6xN67sn/VBbph5EnaJj1N94vnsSryBtqD9sNq/KEWxyVFU957reK3whpFPZRSAgWT73
cxQxQ5YJkaOdPmybhL+cofyu1hyeeUkL8/Db6T16TeKDtaXpvGIyELgegUVDzhDm/kn8hMb9xJPh
hXQnKih5hN5MH9wB1rBEmx5lIJpWmKYJmbebpg97QaKky29iZaaYO4alHZOeJeRBAwswx99kiAKD
I0AqLhZ6j1v7YZ3fJ1RkFN3ZpPEzlDjO/JZhg4xNvgIDPqiEhKz5lTKJ3F0OqpIrRREChx2hLlZB
JOKQ0SqF8NTdpm101ggUeTCVfZObDP4tC6SIQjkPWmybo0A+KplscZWhnNz5QzFHn8OmVh2fsV+7
kKQmIDRzoX4MMGZAuB1CUr7wL9kY7GEFhJ+Ow8mN6U6gXEPKIlxQsh8iQrUZvpGQJ/bK16yooZc3
6Y2Hp5qC9TYYod7B3StK92nrdT/5qqsGTg/LCZjI8/dO9tsMbVoHvsiPr1Lvu2N/BAGWIo3Tc4iA
PWONSctSOmrA1J5U1UfociYX7MkyFkbmtgX14+SWlyVbAUGSdPXJQOcpgwuJkbmEYGKucrqX9Jmb
3GW0cG9iHwY9LT5QY6FjYE4vIPryyOJW1Yc9zz9VaczAitm2Q34p7Yw01Hqoj4ME36fh5tA59BgC
xPFUEwjOxChSB5jUX7ETFBLU0aSTLbuAzA3tkalw2BRNGBKQqHw152/VMYFzPJuq7AyxmLjPZKAP
pz53lGKB6jnI9mXMJaHdjJjndvGq+4n6uzuiN0d69t/hg4gv9drEQA3dmc4TvWoGukz9twrsef/I
z0zCt7JjImSTQKHyOrlBXihbqG6fHB9tQq2DOGkJRdJxHBF7hNSP7mp9doFANnGTsPwgYv9x9tQZ
4vg+UpTuTclmTslFsc5FXKtgVnMiBaPyKfS0o0L1Jr25ElV97H1CM37DUCHxjgSuRusXnh4ESC7V
G6Jjz/xGSAgmaVMW8ORACTAEtBadJcHXa8a3f4rSrBpVxslBSzZJ/qY96lnRheSi0lRa5UclC2UR
P4o4RaxJ5YE6AsByC+SJbW0YtsdE8t/eej3F+TsBf6mxBbDV6RZ5MahmqJlIRiq3o/tNfkqoV4iS
yKyQQwO9ZHDIz+a9UBw2Ak/bMkkrRs1HaabAM3lDPQPui+CCNS0rGk04qFg3akAOo/ii8JbvD+qR
dt+1hy5WryiB9xD7fjdYaHngkC6d1Htre7SGEE2HAaP68Mhx8CjiMi6a97u95m+UrNUkgmBAFlfZ
1NaR1+xk2Z3b4oZnyFJ0DqA5Kk8qR0cYnw6nuTTemXW22wIsxoIj6Mf0XuQPRmrF8jzGFt6jRixW
jxCKKHR/yj2BvVj5ScI54i07kNaL4Q9cmgkP2BlIdg8E8Y5zpvP8DmLU09wxgiOjgYMBqKnt3obm
V7b8lsShiN5yEiaiaZ1Xbg+TYWHtntvIeevcikQDkJ89ZrZwfmXBBK8sPfBLL1FsWhwcOEZLvQgM
RdfQwxDqTzjMvFl2JaTmBwUac2k9UhvrZ6QH3bcSdKVcYlICEAKMPkvSz8tBh0TsOElHNE4M1CbN
FQ48oV1Ydmde/zX6HC8pYR6fIAMgOifvR+u6QUrTZ2yFR9+xVzW3vG7xDHWjEx2Gxdo/+nS02ngp
LNnJ7Dbv7Th+JYl/q6u4JB4NtGJtI3exbgrCD20LPWQ/madNz5Qq9ErlwcpuRn4NhVNstpawLN3n
rl8fVpIYKalEW/MO1s2DrtPP3V7fl2GQ/RfQJccHKBZP42M4Oy+4bPCEzUW80SeU7ChbQXlSp4ei
X+oU82WSvNZhLfuHGhiyQTEgme5Q0wbLIRgxUQnF00jfeaAbUF4/Yla7hBzRXa7wVuz45P9RdibL
jWNLmn6Va3fdsMZ0MLR19UIkRVIkRVGztIFJMWCeZzx9f87eVGa2RVktqq5lREgkgINz3H//h4YK
xKCbGCCSGUnw1cf6YSHwi3Ily7U7YGS0UcaVKzj5DNDgOros/dDIX+oFIWwlismU4ln2d3muIa4o
Nm+UhplbnEYHaTGTZPzttOV6YOQvhtULq9Z5kyVBj0FzJEpWAcIou+5c7rqpheeY4YjCEyjqiWZH
rhGSIC81RoMDc1+pZ0WmSAR8Oii8bNrQvc4ERW3FylzJkSwkAFMbzibyiN6epNqV4pHGiMGPhxCi
hcNnYdLek4DVYtJg31TGj9ysAZUANhFp7xc6RqZ5/cqBtQDe0ZF2TA3yTW3bSSusqYNQRZmn9ZAQ
PG2+r7laEeV7A2NEta39jBRSWOfMD2xetwFtR214e+ErgcHIjBaSPIgQBKwyI/KEZTfp+hGfxI9B
W84Ge4fQFoYhCfe+Ff6iOBDQTyChWrN3aRURZtiF7Y7R7g+RdwntkeeqQdVGJwz3x32xS/qmOEu1
lcptNABwS5g/rmXuBlokozLlf4QauwQ7hFCsBH6EO/pmFdFHlBcP/SyJjOhjeAuL3FrjIg3ewBHJ
RZOAcJMP9kUgA6odewy+Z85f0pbGQ8/r2PcMqL0fUcV+hZKa013eaykV1FyfvGG5shlkccrkMKfX
YufCK/JWTi5Z6xAKUtTTmRk8oYrZC7KoGSbOi2R04SZlljloFtLFXsMIu7wOSlIgC1F8DuyTcvJJ
bTwRP2PhEmvSqERYFkx2cB83LUoo0OPxKNuUFze3ZTbvO7eDnFaeWnKvvVL/mY8Gyl9mFMLZld9Z
4fyQJlCpYY5QP8hc2WZ8Iv9EYHuHfvf67dVRj8j4ggxDL22zidMgXDVK4CBc7V53R+EA4en26rhA
f/zqrMSNDWKcdL2Q43A0oeKidGTxyh2/bkU02ZXuv00cgRUnuGcOx5AuUsa90sk6OnsvJwFGlgJ4
1YhtOKLQ7UT9vvGMg8spIsvUUupBtj4yVO4zVYoAWcPuzsTfWT5KDD05vTwcwp0Yhm3GzE1m0BUs
A45O2aQFrXOB+ABXyN9FOEQzkQZE1sHwTzpmXvwGmk8WnJvomyErENSbzI+QhbX9naQM2YG/BlCX
A7pP/ZNg0HL1Ee/6VNSQ/F76AOfIMtqN2fxsZi2ASnY0Rut0FTsghm8C/YILF8BNZWzyKrpXpvHQ
+s2TU3qXrjTuk35mw9ESC7+A8NX0TCRubFcmvhvp0u4zN6fwZ+uckmoLupRguaeNW62JXwqip25J
98DbPlAXK8hPVWl+Jxk6F3prIOgmpCCyM/+QqiL/TChyc9Pa9EEOZXSetnpUv88OZvU3sVdAEY+8
V95p7YZv92N0pu9wptLDdgHSp459a19U1n5Oq36DzdY6N0nXDLkwLUqf7c7+cFPzWaHbJayxZ1Xb
7s6J/AT/7cVfT7iJbK3A9sCgNSJxdTzQjfwakFSklAMEEGID39TUxK7WmIxaeYhFg1lSzcA35bbj
q9fOK0vTdKQdLJ6qpAQmFRXAOKe4hzN7YlCbwHZzjrY30IiEI4XVhGcbFsLn2uTs7icTDBjwIE7L
xw53Xrzn9F1i9AetMqPvwiZk3Ol6JjgApDQY7dNSQAqqmoAE1bZ6a/wMu6AsCfbggNx0qx9PWld8
ZJSzRhEXa2MZ7isrPzVj996X2T6Z5h908j/nICH7Ef7AdgH389Efe7kDlpXVlwn3rRulOTWrMYWh
gbdYMirj3kvN6UvHyowoB3UxKBIdPX9mLCceBNSmLKm70p3zjeXmkDn0ZjMW07dDwZZag7Fyogw3
3ir4mhaq306nFbDHEusuFZCjixsbe8BHb5GcLBpSjbILNWWUUX6ol1J1vKSjtsd8WDLQmXnUbv/C
ACSiVjN+6QEMrxATCSR7L8Qfn7tcT47KyS+kLmdnZSNGaiMeT2tFJk64ir7Y7U+6FKsKhzgV6Za4
hb0uY3esfdjbbbjOG4UbKG797HctR1n1o9UnpBAwz+PMoiXLm53WwcLmFfM8B0pMmr9ZPFWmatmv
uq4+l2I5mkbwDd8dJWSLh1Y/XjCu/cDwdzN0JayC5THJQ4BGDAHbPN9qs/WmSMMtbOeTmKBnq2K9
V6MVHFVd3XegI7WTHkukM2qwG5h6KtvknoUruRuvcqP/CDMaRENwe/GYtcv6e6gnJgP+9GQUKaxg
cr1Gb3rD3tkmPcF+VSUZqljHEEQUoT7TD9hMY+DTLhALerj5WXaJ0tLZB9Zgv6SDv1/K4Jgy4Og5
2MuRUAcri829L4hS6A7Wpmy7HFZ3B8+hWeutX+7rBs+Z3hz3DfGVmDNh1ei3nx6cMS2hEsrLkA5Z
8Fqnz/eTgY4utMkbHaWpWzprXevorTUnJn1ES17ldIpjmfmnX6PyT6nuPDa++6BYTDBgnw0SdRoI
21oA2ckY0l3STd+pIUxNpo8kxK4SYraLwCUJo3lweOjhBGPHtYA4KSkjuOnYWUGzsfWnkLYBD7vg
TG3wOMEb0AIUi/LP5hbUyka+mfi0BooMdKPQvJsJs6vN5JHvN06QNIycUyFLQwhZBnWUFQywIKgs
oVrw1gADMcCF9rw4NdxnMjQQBgzENmKmeyxIsj8sXQkeLj8Kc4DZmm2bqwJ+e0v2oaAubgevhbyk
vI/eDGLtmppZLsjQloyvleLb5aUHX8RyPuwh8z/c0cb3bomwepnVS1yG28Sy8BlYonk9W2H6SQjh
gZMfvCvRFwLkZmB5p2A9OymBklWAGo/BQImt48z+jTWa8dAoeI9R/RDM7Jqpeecly73K6SIaiwTb
2PGS+26ZT3ql8PVO4EV5xmSuSt+cIfPlZ6ddznOs1yvTbl1ayujFgCVpRf0MzUYDNoY968cRnPyB
tzGP+EqFQZ9SFcUISwuLqHZcNCgAdnifjN3j6JpoDrJj7WSbfgFywJL1QGD7SetDeiDsm9d6AB0V
/xwa8XVdEXMbjE5/x8gD+UFOIJlrOOXaLRO+RwWgXs8kuisN10XHxa44hJ2l+9BBebwdgIypBcSW
RAyzjWyv51Rbjfvb4JQHCia0iCmH3UYoCMp7kJGhTlF2RDCmM7SjLsnr2t7Q/Z08UxiDds/sAASK
WplyoQelrJiWeOwegCEhMTQLc+LMaS++nx4SBmGCxNGG3Qjeow8QyQHOOGdRY/bbalxORQKFZdLx
1SJtaZxIeI+oKmqgQ1lPcWXehkH3lub250R1KTBrJwOwpLLXNGY7TacqjqqHKuuxmmnQCM4g7iyt
APbDwucZwdWFxGTpCfxi4N9qWLhRFWfdCHdlM5yNKZUghqv5pG5GaAOTa5MIVrZLwxgfmR+1hE5r
rzLyCDED1LDq4VZJe9fn6kMIYx398kRhTE8td9YNGKk05q4vNAx8s1uLt1Xmk7K3mYhXQDRsM4bz
yYoJlf0yAQK2NLC5QYAvzy/DlinTUvIiRqpDj4FLj7F/dE4ZwAzkOladvwpT51lJ/nmZ94QX1A/C
C0gp9GWySgPzWhoTZPDytVaASMAp0sJPIcpRgFqXEk1udMoH1YTv1G6+74PuStc20YdQvhHeTnJv
f4qt+YlCU2DOqcYZWfGjoVXfGViC5kC2cqcdwEkwxZTixAyivazFVqhUnDQu4wiuQsub9cIkpl/8
jSy3GKzeW9BnTvEmjKedU1TbLJoeMnYdFfbYrlZ7jNDFpcRjlqQyd10Y9Vs611BaO9jwSxduWhvi
uMcpjoRNr49XXUBXbmKa1anihC6irQkqdyPb5xXGoXYO82jPfKTvsADQqmOfJRjr0ltG7i05xT9V
UnJ4QSJrMTlraYtHyGAtEkYKpqsXBN8pQ6Zl8DkNJUFEQ0uNLYhuOSwHUZOJK7Ssh27a+4N1kClB
8WWMeOAK96MCeBauam47DOVZOmMMCsImPJYs4xQY2tyYU7rCjprEXv9JtFs2vmEZvnqx6u7zMtmn
QDqNFw0ywRbMwXTdNTwmIOJTRMHb58mlJUw4SxlcspVXk34JcigX6fJlWKIOGzcyZZXrVr21iQ0s
x7FyTjBSNbMMN+7wKD8fV5S1dnHPM8gp79uhO0W8Aow5t8p5TxCRBBAvtaa/zZhv9HTBDtO7sg7f
sca/zdzpUMT9T5nYc4f82Vdk8rDh6BFsFthWkKl3cU/uG5zsFFcXZyl/Mdljekm3kTnAFbS6vY2D
og95g6HESJEjksKSx+iSeyqwtsR3CnAtawwvsHCNLwxEATM5gkKkVrtvpLBGxKx92iA2ikuBtpW5
3kNXg4kalT4ziKFca9zyZ5J134J+w7p98jPSstnfgFD2Vpm+U5fdW2Z0S7G3L00NyRK0fk1LMa3k
NkYQXTxden6+C7GCUh9cKM3fmXN0dnQuabCH1MZ11b3OPheXPHOiI3DncMrDrPu/2ikibSht8LyN
Htqx/BQXpCBa3v8fwwEh5RLf1iyeqDQ+Gx2KUl08yP+yvgpAedrlG7NWR5nO4GtxCWkL4skUqrhc
BkwwZh10j3fxXGxljylKn/VmywSwrMUFhpdJ4HFhxeAi+8iYfDfgUSL0COHkdJbOBsY/kuIiqBNZ
2NgJ7rUoPgtRZuTKDZsNzQbXGSxjrRTggjtvAwKFnJygY+2trJtdyJZVgXhE7sRYgDy8EBCaJ2mw
iHXHemGCB6ujXc0q3eULhpydZYIdjf1VwxLZP1Mjfom84Q4S+p2KL0YT//THWbtxPUw4XfcDWrzD
HiVYgWxaqateYxCkgrNXWLAyL3AF/AdNgjpVV/rK4nS4UkeGH9ftxIZrYE/bDsdoZk/ftVeg3o0f
TK1/9fH0wZ77pubAYU31XQfSd5HRFZtQPCakEzkHJ4lf6I9lC+T28/bLLlGivxWtiMjwssFbLz4s
3KBmp/tOwSJr4Xd1Z6F4M2/yoV8Y+XJw4GLp+ou8KoquyuybO1/T17qln7s6uw/ifD+7wZXvGLRU
o6TpMjPXiJ0ix6j0ZrlCV2MbND+izP49t9rZaokoy36Iy4R8+yESL818C44vI2hcGE7kUxEQl66t
3mT7vh2GlqRcRE2EuC4W049Cu5G8vqh+xkLwyxuHdC2DNqfJT7KlxGH4NKXdfQN4LVtjwObWLNZ3
F+DCrcdHNU0fjBWuLDK+HcIkTN0Bxosn2R50Nd1aWXiKKRC8GWGfUV1JPwhXgcWFMsjRK4w+7jed
3qozXKbgpfbmdMRGVNQIGKYARQpeV3PLi5g88aTberp2KR3wXBCIyncglrY5PgyEsgb4MAs3cLZ+
jZA+RXAS6cGtphPgieueE9VrN89n6OzZyo6xW6KPWsrrPJYHxtdY8ngDj/s1lbpgIgN+0DZJNO3F
yc731FoId7LlY5WAsCvlXUVgyeBGb0lEwSk26Y0zUuKZJ4HkajTCI1k6crd5w2Jt+HKiD9kMdC3Z
Gi3mv67vUlh79ZOK+y00HIRO7snqrMfBDrObcsAaWPWPQzv8lDXel9bNHAW3immi7+AG3GTnuoxw
TzY+HCBdWhfo1NN5UtXdkiLGVwndWBC/9V35WGneTgaqAimVE0iYVcBVqRViuWavxz57M3dyAh8x
p4PVGFtrCtfLeCdHTMNmJeAapSNQKfRGTB285YO3xoT+KmtebrHbZ6sgSdjc31zsubjBVwPAQH+I
3A/P7e5Vi8Cc8BIH5ySrCi8sZbKjTy3iUTmNZHucGiIui+iudxXDV7f4leYDlsesWYa28tFTcH2x
o2LYyeE9p9GZnUOADksrtiEhYgMijFZSCGFtduMzpKb3xM8fzPHUhhjWaN9QSHZpbXMYvhap/XvR
qeC5i3qHJCVD4SpXq6IMewYLF0GcmKm6j1LDTpr3RbTrU2s77y3vIkQApv08fskuknUn80/HSRjN
S8+dojbRUbpytaGyDqNF4kg3TtTp4jyXo4JYqpfIMLeuFx2buN3ESfkYds0mJPIYYvMxzbyrVYaV
RzRCpbFnKmx53qbX0e9YW5NohTaMoeamB92/WI5xGHX4Pom5svPk257FYzQgCCh71yclMXrgnhIU
T0CSNoJ26iX3Ab9baHtC7iUNVOclcrz0ib0ihtEuJsl6ZUCrpiWws4Mx9as0RPwz0jop/afNBhSC
GrUO0QJxQEDqZHgX3NU/ePhLDl3BGR+YMU8KaZST1pe5xSqO3U8zqC50754VEAblrTw2Oe1yYhFH
hO6o9ZKfZFRgAVvyfZZtq5NADSwUtwlhOBr50M2zDMV5Us4YHqM50R9zy90QsQEV0cI0bXQPXoK/
QupU3cVNoFx1k4m/VdazuJLlZIX9czZDgK/y/LvT0IVU+HXYyePQpB91MR4WF6ww1YPExZwy+20P
w5sxG49JZx2hM73hjPVS9IzuIs3Bw3xgdaoAu1ipT0MgV8Y3qOIYyjfPbPPg+6zd1sFjLqEtLhzv
qR+wLFnIFMTrO7h10r7dkpB5NON6OXRO8AV9+rFNzRMtrPx0gIy1yR70kXWfYQLvN+HDUNXvRueT
rBUmv+RT504MafyAkPvlxem9x6nzECdlb/7s1rdp5X+1C/4Bnv9WRf25iHxILZMJo8BKyZRsym8L
WCuhAJrwRJJfmHflq2pqWuBEvTlt8SuPGk5vvcUFt6ovwzz+cPKEGZdRAmJoSOxTOAljHb/nboUL
2iKoFnw/qVSmRj2O6fBq6YisStIE0HbPH63b7VDEkVhQOD4kE4d16oc2PKfsKbTdfaP320CjGg7S
zwzfYNlDFrKEi7jZ6s14GitqgGlAzpz+GgoTewP/Ebf2fVRPzG6y6VB13tNYxl+JRtzQ2AbbuPUu
bjPshpAmPWvDXdMxKpVSH10OV51hLqZ5n66hPRiWw4EcPxVTnIDHmxymRflQYuYfsHGOvvpyybtZ
y8/GlfPWt8k3qT4X7M4vejZymPEXmgfjSJg+ZbwlwARCJVEFwwwFZJmxM2oqok1ghcWlc9DgCV8d
HubO3etN9YavIOZp1XiM2t9x8mnVCZb1HxxVbiOaevPBgKqc9WqX2kyGIEZTHsst19mPxLikFIRG
lAgtICshkEze5F81PWSWkFKCfxK60+3IAWvV9l5iKF0MLKQ67xPp/vV1VHxd5XGwOCoTKF6fGSEu
1ikyk7VMPuU442U3WvqYZiCPE94AszW67VbvVq3q9hNWA3LxmmutCqH/I4KWKivmN0C7lWrZ5DJM
HxqJHK2cTRGmJBF7AgWVnRAqEaE+4yfpXq4nUb5wKBMWzpE4or/0EIfq1i+GNxbJWVLTMhwtQSxb
2AzxEt7JkGXR3LXFUaaHjF1h+SZ8I5v/jv0HRU92be0OMx1C22IYhl5goNQWHqkCkfEbhim8hrI/
iWjXhEEmHXFU+RsUrIxm0uOIxZdJmZWhwhxpLakaYY4yY1sORLg9ZkP4JL2Vr6K1HHhJTY3cTMe0
Rt7UU552tNOzi7KDPbcsvI/B50Em4/CAP/ujAr9xatJeDBcOYz08lSk2QHK75N74+IRAgpdXgWos
6N2H2K4xX4f6VgNa5db4IvMuWtLZy+5DRmAkoP+60vm8+aiG6IcUYxS30mm0FLWjXtyKowks1y+O
sbPdGZ858iYMVDA2L2jiU60BZcZRMzE2KiIRBasDFDrCYJ8CtCHgNklsP/aUNDFnitBs51hbKxPX
fxBGODlO9otwjlVH95qwNzJd3SnkMRLwhdeXVA/XL0hdGLjDb9w7TvKNTDYzz58olTEl5cfSftl6
NJDyd3MTwJNDl81/29NPOX/dJHmEYrWRrlwensamsHQfPO0a2ZK8Od0wbFvlbmzn1A6AZVz9gO9j
iDgiRABGbWGn/REC1eAz88LoJf4O4GzJjwmNxdLq1WijskhOgamYNpHv4XyVLSpC5u0ZxEOal2ML
suYGPbGEW+XqL80yPTZ8EBKFLR+gWWj0WryY3Y6YMUJlKN4XBEP8Z1sbu9KiEgyYB83uAz4Cafcw
BBN6gQGdBcQdC4cV14GCqwAbmPn6+iNp9CsmXsJbkXuxpOlZMwA6l/DRmZhbxN8ksawzE+pMD7cn
Nkym6NBNm/GmAsjBq6Znh7JW9BaGMf+a3Am5V6y790sm64RF0vnZZtRTfT+WLmZ5enqWdmHhyztW
e9twuV3rn4IwIWrSOk6FuFNQbGnPiAgRn1KZZFeLLpugJsbn3aw/t0GGXqU7cJYR1dCZ20hgE1rh
iM6PeqSr7c3oskN1VkHL1yC+a/LgdunMI+U2dUlp3SUtLjRyV3Snuk/4uTGLbwdeLjLAoDD96LlI
8gVgYm+Er2MPyWruqoOTVZcl9D+L7jyIhiJSrwruz40fk/WesMsIdyJpCNDhvWxj9zcRSMfcn/Go
MJ8Go/usTPWal4sEFDdWd2db0zF0NDTJ6sSOrMfeRevso+zCtgZ92R9eIr8+w//axURuCRfVToY7
bSZpulKHzm22jU1K2lDoBvqg9Jl+bBNF0c4rl0PEIZsb/rlmXyfIyby21J8waireGtL5YP2YaPcm
D5t0VgxboRRbIv+tqHkHYEz2Z2b4OdBQXb7FzgA2WB3NsH7zwHqWKX4rfE7haumevMQCQ6fFGSnJ
pdv3qvkV6TUjF8bo2mtvOIyoSENop1+tM2EkdSGSE3sFZG5L/tpP09aySvTpJ4AfgP5RjbtUS8tb
B8e0ccTXUQXruiPLpyXtwXQ2SRoSnGJuLLPbLYUN+YRLyTPFfN8mlaeMbqs2/tWo4ZdgNpZqcU4y
nungJ0gRPOrBw1VQdVuzEQS2AJIBzOfwJUBR553V3H2gzOJZ85Ch54RXgqrCYDH15wpmGRZWGA8R
4BLr+0q3906vPprMo3AEMCiGb5UOAwkvWAPW3lG2fzUMT1qLe05j5xeI/OtE8KOOMJrQOLcqvNjs
Do2d3NVLuEpNdfCMcR+a3SGHNDcxL5jK/i0Mpp3sYi6JCAZeM0tOvoWdPxOEdsKPn6UObaUKvc9A
675KSh3o6PldCcB1QyTXU6EBQk+Dve/YtYbeeCpQBUaRfi/bkRhQeML1NYZjLTY+1fBQJ9bdXMfT
1kzCaF2HWbPtg6C9TVADYJR5yJI6gYuWbbLkqle4ZxOjTfa7VztEVtBhko/qgDEhoqDkN4QVmKO9
AZZsHPXMIREMraILyXX2H0NHf4tmQqDillCQPl2we2BSSqXRURrLDpOn/o6+82SXfncTUTsUWcm/
1JNdBOJSA/jJY00aXaEDDm9zMG53dqCt1hCChliH2tOeyiJ8GDuAVCItDo2L12dLgWNU5R068XVU
awfTgCrND0LpjX4Q1nHMMoY1U7brrPmUt8Ohi8wHhsTf5hhtw5Q5YThhfMCdlc0n4HjN8ZI1fXND
3iia5yneEbO5TqwCZKCAej5gy5p05s5Jje0EFGNawQltsshFvWNjRlvZiAwI7vWiHcISY6x23nWh
hyegccwIXuzL+jSYA77JMUGZbbs3KWVQweCbFWj4Z3spDXv2nGMCepNjy2kR2G0Z6HeGxcUDJMqy
1TLkLeMJZkxhAbcszOiV0D35O0Tjr0gQANiH4Te5HyRIFdqjU8fHGheOrmgg7dYVmtjRyxjcDE/Y
WNLjxkTT6nZ1qC1U7mGf/0jK+R1/Ygq9JR12ZYn7Hiph7LPzoFl3FsvFNSwQGb8mbcP/bPz8JY4D
/i+7oX2ZGSD7WGEnM10FRl4T0i8NC7ebJpweiXh1NqE37JlJR5hQWeexyVDq9c/LUoWbooDhlEyK
bMq2+c1O6K161dI31ibpW2gkGZuLY2yR44qc9Vjj0qluzXj8Seo7acARfk79jFHlMoCARvF9pQ07
Aa7C5SA9OxbVQBgl/Qdje3Catc84mb8XJI+wuM/Bbi+9G33FPK1JG+/lf4dAfWktWt7oPaqyXI6o
qDjMbf8+qOUoLuN9HaFgQSTF7czpQjqWNaX1XThUsInbh6qHuA/YzQeJ5iUb2/u6GzdZyM7eTdqt
QyhVSJYicjGLQxaWDkjC4ICJu/ktCZMragdBrCmVkCRKojgVt8aJuWgw/G/ZHbay7QOnQNahXAbl
dygHRGchBOqxDu8E3QBhs+D+yXBqyJ2VZBgD7ICegPKwhihNwOrJ2JHZH4GDAsTIkQC1fV3Axp6w
8NS+J0G8mC6Tdocv/l4ac8Z7edHuYizoCPPBkaVb1R7RCuDOXEvfI8x7FGov/7Fo+b7M0931lAIB
V9yVhhlvJWIJoAMPkhOZNtg10ncmJ05y/j9n0qqlrpv5wx6ml/xixI7cB74h+kInhnytPw8MIgeO
GgF1KUTpyxvuaM3qnu1wywlqqb0bfVRESxpJDfT5xW/IRkJmyAYDo0HzhGGf5Nm56lJCupB/hMUY
fahGHtA00JdjiMef6CgzPnWkTvw5szKDDktec6hK4j9ka921dOKhMQyp2CgEH5CtTsMe+YafQXm7
lUUHB5Sdll1i2w6Q/aZU7KNy57GnsA7b4qvmMccU0XqTbKT9kmlAjYrebMUgiyu/ss2K8CgRJvxC
aeM6fXy3GwhpvPEuE/img/adckPPZVrvI5t55C0EKHkyyKzRbRg6BclSraeYtvELyRpyGbyg8eoS
Lhj6xJaYQzQa0m7JAuQSeupgcChp0bhBefZbC6I13pNElWOTHxRwnl9Ad7LmU7b8sMM+PbrjG5O3
oPRDB+eaulxaV5kE5RQuesQJgYx0+KHi6rYbnrnL0o7JmgMCgKgtomLWbQ0dSRSlAhNStvEKGNon
FqI3LrGgMA+kfpPfz8fIvDa+SF+Cj6tMk8wPGS8kdG0RyLdWfupMQ6n3UVVI5U0hzrfiuqOlh1aW
URW8c08FDszxCij5ZA5tzQPFnl2KIfukF+ZBphI+B7DVGz/mNthwP8YUxo+dr1txCcKemmUk3yKN
TymGOQZhf/KmszS8eHft2TEuIf6hittVZuMIhqBs/Db1F5QOeW/h+WtvSK1C18Tdo+uQVJsaU0PY
qRswTrk4OEuU6rppQ0Zhps3oTRp8oHcxWeUaeNYJS64lEpRbIkRLbobsEvK6ULOVEOqhhoY49mWE
xxWLGCwhTr/J69ehwvfIRZHykLHkQMFymkNYVvLjch2502/CenkcI+uuokXpe49thddaXiZVvsh6
GXHkkkFvSSsmNaq0YHSzfPK1ruTdGw3k+8g3mUWOvMaCHGaIIJ1w3OfXlc4mdO/444qrcfRrtwai
wBvGCzPYTyrMb+SPOyPEhtd7jDFc519SYxBXQvBPjKz01ipfWDrQjpCs3uPGsJHXkkeaw3FuGIzk
xTtS+7uRVAuoVeIV/Ejx6LaoMLCaiqu90VEO5W8sZHocBj78TpYLC71NpjvgBRbtUHkHMCh8iCmf
8hBPA6/H/QH9RVA0EwT1ElOEct9pAflGJsFY9Hb2GdrODeQ7Tui30Lwq4qW1kdVqNAqbybJl+7iV
MoqPCIx4jd11DDaf/izZzGT5TU78y5SFRvtjxeYaphUEPpwYeGBCYNUlahL8jeeSa95a3jur96n+
MKNFU2oU/qnLw418Y4PtW9Zs1he7GmxFZ9BkURAhRtXcCAFDtOc9cRncmTpzDQha0iMIWsS89yTv
Ypdcaa8F+e4QXcAh2axN2Fi172/Z0eXDeWu5h3OPlZcX3zmRRCs8G0CeDnS8rlHYTGGtlU37EajZ
lpkMF4maUNYvt12DqxESEmgbpMOzsOR89C+JBhAmrIvafk4GHM5jHWp7fJlVe45849WI1d3gwY9x
bcopj0RUvdHPpeOioizusjFEfBa132rsspWr2fF6Ton4mLsHkv+WL+zC3yLH3Yaey0au6IEJKmly
dMQlHnM+UsZ6eUvmCqAXlIjutGVo3YQZCP7oOM9zFGJVXS32cB7TBgtsFQ3NlgonOA422VrREHj7
xPQXIemT+Pbvf/3P//O/f0z/K/wlOOQMy/dfRZ9jBVJ07X/8W/37XxBD5U/3P//j365new6URx3y
Mv4VpuO7/P2Pr8e4CPnHxv/QF98NiWeHx14Wj2UY7IeBzMUsH3b/7c9xdNtxFQwv28Rl6a+fUyV5
kzppsZytZEZ8Oo3ALZlNS52c//xB3j8vyKPI1B1fdw3lqL9dEPhZ6PWub5+HLNRwI9GNs1bBf7B7
5vMJ9eGq6z2mTaD56r+4l84/P9q3HNN2PMN0XNOw/nqNeqaFURGE5jlVCSuSgHmq89QS4ShldHZ0
Um95/fPV/vPxubpluI7jedxZZfztakOGhlHfDziKhQCmmlXjOZROzmWpeHH//FHyhP66UlxTmbph
erpnurZu/PXqIOBpIGbaeGbKZB5arwitlT2QeGvPRbYZsF/GwT2uznZL+TKGJnX9n7+Arf/zG4Cw
W7Zl2ral0/3+9Rt4pVO1sxGZhPikUM79sNligYgBwDAXmCsNamwo+bAhWOxo3jNX7Q6Jm5PKsXQG
zs+6jXPnEtVIIzC0XH408JDumjGzYT8ZGoK3Tnmb0Yxf7LrML6HHtociRiGhbrHr75z+cR6jmpaU
UrVbcuOQ4phOqINqG5E2eYy9AxQfq1KZDCaGxjhPhDc/qyDv7kI/X24XQ2NZtBQOYMl6gpO0Dbf7
zzfpusj+9phsCLesfpdXzfj7Y4Kwpsft7A7nXM/CrWkM+aFp8/62GW0mGF1jRRdV6xhQdCEt++fk
1NW7GYfBthraHBJQZjt3f/5Ksgb/8zdid/GUCWRoKNfxMNn662MbW6eroqRp72eglRevbbJnN9by
+wB6JIzZDCu7HpuQP3/oP+6D0n0cuyzbdZXt6v/YcLyus+LGibrT5DGz8MRi1bZhJo4PHpyLuXfJ
YwpqgOYWaZd28EJMlnz9oGlq/edv8vdXVBk6PwjhxSPb3tUd+fv/tMOaQWO4Su/VQ+5FunBDvWcz
NqAD185y/9/7KNtzbduxPcJmXdty/r7J2joeBllCIF3oxu1uHmrIIbxIu7w2muOfP+qfe50LO5sH
ymZuOEgn/3pVBqKXzhnb/owSjUORHKMbHJ/c57yVuE67NzZ//jz1/9l+HMtwPNc3XNPW7b99YGp2
beOFLvl484xYsSqi7Ltyzeopqmt0BgFFYe215H/k+1wE73mDSsayrPA3HrXRxnXR56kma+5zxmon
FQFOLV3k7KMQTCNYov5nnRbJZiyNZc01pz2NUDNtYVPZ28VkXhqozNqhmbL0de3G0TlU2AyGAzK/
wCsV9cXUQ/Xs86fAsdJ79PfmOgzHHlqNXX65tTGe/DwL0H80BDwVQV2yAkYEN003eh+Q3eDkTBMk
oXlAE2B63Seuzd96aDfHGeu47tjNsym5KOnHqLJTNJNyGlLVbTl2FAnHuDD/bA17/i5Gr/svlrBp
/+MV/r+cndmO27jWtq9IgCiJGk491ugquyrjiZCkszXPs67+f5T+gF2WDevPbqA73egDmhS5uLjW
OxgWG0UIwMiqxa16/rXzJkLK3WmRvkoG5zWVUfU6yFQ+AgHDJMsY8NnDG6+Trzju/pJpQ9uqiuuH
KK8nDTnTk++F6WVvtdXLB6+34ie6QUj5qB69BsXoh2eF9y7MdNA4g1eN8CZUfwtXyVyYyCwUsdlV
3STJMRzDYc9asxukjhQ9GSzfeiuG5ClLswe7dd+riiKmadFDGNqFK2tal4+hjwNJRmBI/jAlf86u
ZycazZwLy3oBB7Tp4kpgqjuCylPT9e3jceV0OPSNOJO6I0kFZgNlotTsUJUoafn4u1t6bEerKAGc
rkUa0gRyLB7dOBRH3W5RSGWzLUQecZl2sTtsR3VUFRkIgv35DsFSUBZhw50XZsDb7DCv7huNWyhv
2hJyqBXjzaab1mmk9naXtwaOOfgboKwHkaTX0nILPg1l+nbIQ5BENZp7Y5jSkrHsR9/xxc/by3W5
n6UOVZL10rkdiCizX8tLvNKMvjpGvVE+6AW9ahDY8Y/bo1yuiUOqopFiUxc2bHW2Jn5blJECSf7F
zhwBKiXIKWIpidGBTbX1rzxwomjlq/aITgi9kduDz7a6jReZrhObHUvyWBNyloxGUjpVzG0AtFCj
m5JHtNK8uPgdRWOxycoxeZCFki1c9WI6QB83PLx1El/bsoVtcAE7s1FxAmxa1x31gxlH+Z3Tt86r
UTrqu+AX3iO1CBsw4TsbRuxC5Udrz/TdYQ9DWfznr6bPSReC21/nFpSCuc5+iCsjz6ko3b8VVgUk
Z3jmaep4Edp597QEFi4noZ1PexqN5FvViSkmx1ybxZWuyZPMLRLtjS+6CWrQ7to9r9HWf5/KC+2x
1e4j5adsf6D9e3ues538fyPrNmBcQ9W4+c93cuqaPO2yXgNXNpCFkmHC81EXUv9ZGHN0oVmQW8C6
OLYOSXW2mPjz2A3JRIwsWKzTSvJCvNzq6M5KNGV9ez7zvGLaQDo7yCRr4m99dtOEMtRpa45YMabd
l67AYWfUrZ1ujYcQCNzCd5vNy/4zmC55mDqSBVRnYQD74DG0ukg9GAk6W6YRfSqx1HQ9qOq3ZzU/
jP8O5KicCd5QtjVbQNqI5YDpqvpHqSdovsWu96sNsGYK7PfA8hZy3z/Rfn4K2fzEOB7cDDjbjiqc
wQwxOvWge3LC8Oc+KDT1V1P3nziDp8Cudk0MrTOT7waLAAQKDGrbuSFsZfsgkhwnZWOdqhalGwur
PMdOVqPZP6WGstImczNpIdwnBMgk33uxxfDdisMHMWb/qLpBM8AcwAe4Vrcdo+FnPkqQyCL9WqI0
gkhIO6kakQAF+9trPD+E09ectg0Hkfch0W/2NTu6YwpcI/+lNiDhdhlucG1ZOvvGdm2kVfRwWn2k
lFUZ2k8m/w2jIS4RsXOcg95lzUKuMdtc06GxbY1niClVHj0XN2KMR6CKcsDb0A4ALE3Fo8rXbtxI
0RbOzGx3TSOR8PPC0IVKaeVPUP7wwuAeG5tgcPMTuMiHMQHOqVLOU6WEbgVvJ8wX3pizZIPxdG41
njIcVMtipc5jTgc+TkSWmZ7UamVPjHZk2XnWrjQM6+hw+AvTu1xI4rhjU1dRTVNepBbUP0s31EVy
alJQKq1pg2WPjyLuFkKpsGYTYweBmJNc1ewhgdzmbGJmkQV01rkzc89Lt24rT+Ug1c8QGMRKCY32
lxs1NPCm6gK413ojSjf7IWNTfEUHbIDRYxh3oxu4h17FuwDSS7brKpQETNNEqDoq8+0wFtpL4pnt
BrS916+LocOcEX7vxDExvriuqkDxbwIwAEP4KR789pvXpDF1996BMYaXFkI8fdRPzAulhTlf9G8u
EuDrXNr404INffXwMn5uI0gYTpfL57TVu40vwE3gDuM9VrDxd6LMkHruAf+tRlsxd34XmJC9mtHe
apkL7L6OAjT+s7HjPdSNiPPyZqF+rBr/6GEAV8pQ0qesouBLTghmTx+zh1yKlHJLUd9TctARXlfH
jWYEIwQmqsCd04Wv0PJx1IkK/LnivtyRRaK+Frr5EaBUiDJS1X2u0ZZeIxLvvDW9MU7tJ9SjPZcG
e6GilwG28LcCc9evEVNQ+xeh4SntqhqW1JNGaDi+jg72B3Vm0Ecjw7s3x4Fl0R3whw62k4XXRI8F
RaFj1nbFW5x09hf6N+NXPbcnq6gAp7tAR3JC8Alis7H+QyErPNVxo2xlnQS0m0knSgQGHyLghD58
lj597doSyb2KcqYp83IvYjohoGXxG4/rcDdUMbC+skZkR1Y0lTIAdDiEwiigOHOXgxIFMln3L95Y
J+vM0C2cY1tq2wPSdU6pZ3cGHG8YNcY4HJH1UE++EP1Xu6iDxyHOvGc7t+z7OoEJAT+dRiFlra0L
2naV0gJ/kLbhP+Z22G0aGMz7oYgUXDazeg3NqF6NRTHp46O3kpVcErhCIoU7tNqDaZThF9OPINQj
O/iSdkm7CeFTP2KtrW4dq8Q/Dd7UpoOStnZKM9kYIUWmnOL1vjBATlSZ0t1HjY0EdcOvgkoO6j0z
FFSQ43JbuyMOiE4ygIqoETRWJnCoOQpAwfL19rVgzaLjv4faUTXL0TSDpHB2GY5VPjRxRxOzE8P4
NfZKBUU4ar887Mdnx481MJd5DAq09vZ2H9v/cIs3j10p6kcsy+mGlJshKWG6CEPF0GNfx8VaRUwJ
ClK+jcoOwGxyl+g62i21nu+6otd/mXYOiqBIChRLcmx7vTp/yovI2oqRh+0QobBg0vRYt86YPDud
8gbsV3/KI7veRz6M1tZLPbrAXv8Q9Y5LHQEETVMa7g7xCH0d5gm0Nhda1EDWeYf87PCpKkNr5wxo
Dg55Z95XJTL5VYlWT17XHTIRKMS7Xm9uRgssLi/DAn10Jb0LkWL41tYGjQrLU1cKMWEjlIG6dR0J
MI4TaAN4PMZ8Tj98HXgLbCs7yz+rAVFfUTQFxDDtRsMR6Fv7Sn4fN8hbB3qef6qM0V24CS6TQ8q/
kjqaPVX0yGzOLx6Zqd7gaFDUQtd8RdYBHLLjvBcTSUuRS7fBtC/Ok6jpJnCmFsJ078xfbzH9y64d
FMglhbMLIRFWhdauQtP9aSf5U9+gZeh34ac0p+ILSG2tN36+kDbObr4/W1fqKhQg+mimM8/j/DDU
lKoRPg1FcafEw1tjlVA2hbOwrtfuPZJFjXIYM9Xmj6XRjhU/a3L/pfQSkK6WHj2Tn7lI5nfunYuo
FFwdtYhWiijr92rAheL2GRVXJmqqgreFauuWCgP2/MOGtNFKAWz9SO9hkksf64MRa5P/NBhi7Pxa
AN3dRssOU4swgI+3i78LjOVu/4yrv4IiDRcPJFt9vgxt0DuewxId3O4FI+WhfPHLhSH0K1t4Kkjr
pBcO8gnqbAvn4AQ7oPrZMQVOohNKfMjQHd3tOv4x5vlGWi89HQ2z5MGT5dsuAFrW/XRK5SnP9yP9
4yo/umOITCquosAwSAqQNrO/wU+uUB1He4+fDWJCjzHfdFAXgNrokptJDb5YeB/rxmNQmAuzugyx
lGalYWtUHagP/gnBHxJQRBdiE3xifMzRrchc448e8nvqa+22z4dTPwT3t7+UmLeC6CnwGLUsodFw
I/udbRjXr00jb73y0DRoiTR+j21v2b6NeogTToU4itXon2gY6TuPcj+mgN7+9i+43CumbvPmlo6m
WxptzfMdK6n0J6SseB1lIGU9HZpqN/xoR2ksrO2VZ835SFMF4MPiClvNQHv5/UHxQ0Sx6rrf+iGU
Z4HcE4CQRLujr4JD6biPwbgeC9PwwRx6A17bRfKXVf9p2TkcFBmFOpU1Z7sX15BhaO28OLQWLnIw
DZtPfYh/SgO37Pb6/inBnYdfhqJvotHGoJE7rzlEIqoEQLT+0ME4I+FcO+LN9xCHz5UNE17pJUo1
ziFGpcAQiBbghZYlL3ClDat4ckd8pMp2IUxd++bUNw3doLxlmvOfZGhmMaalXRzGthmB2RCK2hZF
IbxUbk/+MkiwwqrOLUfSItV5kLAbkxw+SHEbD8RdmKJCrUJj9aONKcE0/A9j0TC06JrT1J2PZSrl
gO3aUB1EVlgn3zONtV1kw2OuROFBBWS/UEsS036dfVhjerJyoXGCKVKe7+dEhrkyOHp1iKwhfi1a
fHpHPwPO5GS8h9IC2JQZQpnzsSZD1QgmXwzRIUZ6au06PaIdWuDclb6dbm8vxJXfRXahc6Apmeks
yPnvomeU17lVVQcvByg7+nZ5zwtwqTYzrwlzgkx6koaQwuEgGdNV/OE0e0kPfEhRxgPROqcPbU2K
ccFjOPbPZgIX246p348aD6Xbs7sSoj+OK6eA+mFcdOyod/fJcBjROTRBT8Z3ZJW4KVY7YS7dclfK
wGeznEfH3AnB1ZrpcIjNQBylEVgkws8WLzXcVWU2PgVOID7nRSZfZOKUd4NmmVA1Wrrwt6d9bbmp
/2qo2qg2wIxZwHLBootYxuOh07x4n9u28dmqRfqSehOeTZXus1pMYF9LlQsdkcucyuQ+BIgipj6p
bWjnC94HgbArq+oOmhV9QZp3EgqPEfGBzjA58pThuO2LhcLflQBlUsxEX0xDJU+bL3tDAUUkQTQe
Bli3KzHYEFGzg9PTpLu9rNcGos9ksLQ6R2U+kEn7orbGcTikPP+hVQ8BQPBuKa24ciItletVp4BG
gjFv+ZpWGdZCS/uDF3pPgLe/jbpy99cT4fa2aMwLdRpqduhLmnN2mGjNIWwd9GqtQE73agXK1/p1
e6Rrk9EoM1tT2DPYduf7ga2Nxm1T1QeQ1pNN6eSGhXHdt9ujXLk5KJ8TwQyLhPrisZvkyCYrkHoP
7ZgnSEj9imnLrTuleGXP3R7q2oSoa0q6dqR8XNLnEyrlYGkVAr2HQGkKqNzGlgdZtLDRrpxfYCwO
SmP00OjezlYtDPNCUdFiOYSpfe8YdDUTD7JCQ5sevkmwrXUEa+w+Xchzrs5N8tTkkQmgYr4t6hwh
OLssqkMdA9cEPzms4ZVVCyt47WPRiaZny0HioTmbnO6nppKKuju4dMIf6tpvt5o+YDNbqv800BkX
LriLHi13z9QOIK/QBCiRed1WH1vLKKwSl4NG6/5psOT7VZVDthNaJHF9o6amVK7xQ1Z+s04zxJM2
kSrVe0UWzU7p0/QbpjLJV+zh0jWIYffejm0QQwqPckzqkBdYukZm6zN9b9p3pD9cl7TR579XKeOm
AKVrvYGdrpP8V9x91iE/5X2ycDbnz4lpJFNjm/H2IxrY85xEekoblW1tvpUdkjgu+vzPepPuMlQi
XY0qGbY+xosIjn9/gthkJlFBn0LQ7ARpDkzsri+bQ6yH2LpgdQdNONjcHuRKqLaA6ZDV8BxR9fkx
zUMDGnXh1YfaK4/4Cb5UyslI2tP/MIrN56LMRiY5B4jomYZcRh23hwJuAC/VOP0ceQux7epM2Ltg
uujdA+A4Dzha0/lIRHrVAf7FgNbVMGyNsKNO31vmwuU923kUXkzip8pUTAPo2Lx3Q7PcyPOB81/V
AtGGTn6PPWQzNYgGdmAv9W+uRRuKvZJQYPOysmdxoNW0Uaaw2w+OE9S4mqDg/1u0Wba+/Y2uTIre
EGEUlJgm7XkspR9YwystuoPCxQox+QExaA8F1slo7fZIVybESI7NI5HC6wUaxTV9H/0MvcWB9jNM
W5Ro/34r/Emtpj4xN+q8XtQEQaUYgKsOvl5+mR5ilpojHGwtZAdXV4zDw1sXjgQonvMdxwcrAx/Y
+4GSAm2ODtlMt61+jxMrRKBufXvVro32MWOcbYPC62jc9nZ3qGXmPvjosSiAq4JafUB+w1woi4tr
ozEj+qUCmMjFU97SLRhhXVsdbC/VD4aVR1vXabLjWIcdSI0u3vrO70IUPIVqZI986LHPUT6WP2PU
83ZK1U+mkKq+xaxCWflBE379+9WwdFJo6VD0A1ByvvY9GrHQ93mXtoUEiyesvV1guFXifO0vtY6n
73j+JLUkicxUfwRJIS3tfKwwtVy7xmb1MJn1qX27dz0w6pa7J9X+0trtQnZxGcgYjv0r6A+TYfy5
pz+8xXRQE2nhUuGjH4y0pOXlD0AHxNbXvKX8dn6zEcnOxpqDb/uhqmqjVHrMLINP2HzQy5P6sUec
UbTeLjQRrVVzPCks8RgMysKt8Od5NVtYk5c+tzegQaCD0yPpw0yHwOuDekigRrcCQYEuexNmgG4o
eIiNW4AfoMSDXWIJIWVMBfzQGik7O0Iyw3zSzPRQTu+YUgvxvvb3cMlQsPCLf1ronluFtfICWWGZ
SEdDraqXuM6zLSwkvHcshKSVzHpBAOlbI3oIs01ySiu51+GNVymW9m1if0uk9WghyBuMgGVBstSW
+zRQM51g+macUG0vPqso2e9AORzj2tzIIURKX1G+toXxqKXZuzXU6hqUY4z9DVKsHikTuhhfdVN5
nAQKzVr7pDb1gbbxXVzrkGKtfh+0ybPSZc84KHwyVe9uiE1eyIWOOH31brL5DN/Y16n6aNtIvkkz
fiAzAqNBT3r9R4bRi48xEPvERjkPiysjqH7D/H6elOJEbzzePoaXe9UBtE2Flece2IL5F4xkDOlc
k80zwr7UxFnXxZq4dhmKyH1A47FZdc28uC4S2eupXtgNikyf+QYrkiA4a92hVFto2IP//IcNiGgl
VzZfOrvn4vK7euPk7aODZpVh9w9hHd4jdYsV3D4PD+1AGwELQ83FdqDS79SsmIR+d7fX5kpCzd0z
AaKmyhnAt9n2lk0dpEiVx0eral8Hr77L3eF+LGDqeuY98gvboGvprEIvLgfvP1FOjb6R727fP+Wl
f0TSAVhNkxcoeAQYZvkLWe3lLTz9OjAxxHJJaJs+7YfDFxVpQtrrDKiMIh4fJK801t5ur8Dllzsf
Yvr/H4aAtORXYHWHQ2NPtnNW+51cGWul26NcmwjME1guPFw0Kirno1Q6FVaqgf3BGdK10iQrqS98
yctdTtNCV+kkAPy4kv/3fjnWjdYeDK1dqe3PqZ4x0EW4PY8rwdiROI4DEzT5JGJejcJtrsxhz4hX
qf9jSwVxKvR6Dw0+thAgaSD+7Gpl2+piYdxpG55H4fNhZ19JRC2CPAj4vCpZ1Fm4NGN9iXiT3KVq
Hz2Pbts8Nnmjf7Vp/74iGr54wg398hdwg+t0h0g5Jkz0+ReMawNBEcoSz4bb3+fitxdGoFOUNS5F
evYdKatVBps284a9QKhJIvTRkF9wzB07nE5745THyUwyxSuvbDEuxoq8hzjCaY/AjBdu+hpO0hF5
ttYxUbGret11exPHEP5A0e4uUAIo5ekvG4WU1tNXnfyhjuM6HTCgyOB/I2w46uvbn9u8bFJRuGDX
Askmt7D1aV9/OB3uiP6+5UX9s4bIxWlwdQL0UAc7gLnKK/6WKAtMgWLQXGqDjoZeAcoF3qGzbf1B
hHmwIflDcdVRsLaJNenedznagKu2RPKgMvUBvZI212ElNT9L266RDFbyEOkVET1iX6W8K2neb/S6
7X/Z6OR+1dM6/Ql5FiXalIHA7lnKO/4O4wv0jeZQCN/BEa5ESzoHpxHUlIcFdXauH9qv7ti0PxUj
p9ljdPHDwPNrY/UR/TVoo2jNpFCIta4SJ6112pde94tPsh6rB36n8QIFDsAT+qY7hEEhqtY1aZ2D
4ncr2BmIhBtABSdBMKMrivfbXwGF0MvNR+ZhOwYIfB0KySwO9lw+GbUc+exUDurFvYDqlPxOAOR4
Dr+3dI6iKaG5Z9peDypMB7J/zLJrqS+VePVUW3VS0QiAV4VQC9Zm237FmdVDOLZEBtNqH1RrKIGK
5IiVtQoAtRCjsh5WK4XY5ziHR2r0J3VIamA+lbOKjep7oqHXarX0ukki9q2PnE4D0wNea4HBjhcg
xCHzx7xHzClGi2Tlx8VGdNF/0piet1YM3512FDvsvfCZcqMO2Q4z2Rs6+vVaySWd1xa2a72KvJUJ
ldUu1q6Z8HvbY9fBAfN93V3JokJmyquRRAsF1fEGyw7kngQicpb8qbuxuDfwBdhUjuHvLBuKuY5/
sNVG/yix+tNpDWQox4fB7TduILfSKj95Tuvf11XbIuWMIYHVNdy9bBDsjTENqL4j10eZKI7eK3Uy
s1PDcUqawjU3N0r8o4OxfXaPIevBzrV7V2vWtsRKG5mOY6l1yioIx706VuO+VBzExONH1VR+hLZx
7Or0l1UgPVwYzykCq/GABVqn288A6yfmNMRqx36J4/zVLqwD9i5f4cGifZFEb5bbvxYocvWDdUc1
7DHzjU0bFO9u2h6kHZ8yOeKfnD6pMt43DOnZHvrdptjbKgI5mAZBy3xvdf1e7wKo5sMvB/oxmN57
w8ITPnI+hcrYbk3hBIgKIr3ZAu1BKvUOg/mDbfb7bmJWt+Z7Hpv1ClEaFEjD8N5Gi6lWoPlY9O3Z
YM3GDe1mX1CfwqwHG4YsQBdLdgoerjRfUVuJNomRIZqKPUzglvvbB+jK7cGNCGgBRD/AhXkthK2u
Bp7loLModzaN5VWtPlkZPpIh8lS4cpmj8w1h04Xgee2upKgMGpOyHG+IeXEU2yEvLfqoe44bLd8J
TyKO3Hi4RRWu+4gdAvK5uKzy/ETgsddKH0QccjC3p35ZfeaZZk2YFNq9zgV1zw+jdOD9LJ7L2EGF
fSj9Z1/qweesLtundizlE7al2UPjjenn2yNPV/Lsyqa7QpUGWjbtq3mbsDTLOAuCun8mRZjKNP4G
0M3ivXz57uWC+u8o86agxTOih5XUPTdWduRfjmlTvRlu8xTr9h5RhYUn/WWWRZtlGpGWCw25OXwr
Lx3OZ6zA9uIt2P5/vSUuU0WeK4agsUzVjmrnLNFQ49TQvNEP3sI6RnkMvXg8LYkct7/OvL850Xqg
VZCTkscB7Z5Xpht3dIBCKckr98K9TprRR94GeZAHO7H2Q5U/+HkXbBwsWfsx3E0y5Ld/wGx7/Ds+
7zEOJr8B4MF5ZjHagR8PyHu9Rm5NlR6xpzsM8eq9VdUB9deoq99uDzhHoVyMOG2lD7lMLdVCRcpf
vvY6yqBesKvQvK9Rg8gn71dlXKXhY+F/yajVgGMe0Yu6/QNme+di/NlTq846wqMzqMfeQwfCFBsl
iD4bKIffHma2f/5vGAmWU6Mae0FrLSVbSxWteozi0X2ufQzcdFdx72+PMosrF6PMPp9bdn4edkxG
WOOdNHHOu5tUoDR8ldFeHUpvYVZXtwtAJaA7BuFkjmt3kqrJ1C7uX+sOq7OsCp9Ute1W7OJPWtvd
3Z7ctcGImKoEwoKkhDP7UhoE2cSgafea6ONBwQg81rAhMiN9DRni0+2xZgFsWsip+UhAUQFp0ig6
35WFkbYdjnjy1c+h/VtBRHnLyn614JpXIXkwll7999tDzq7Df4eksk0txOCveRCTagBioQ58NmJ1
l2EcUo/x57CC2G/p5GtB7r2McfeeK8bCwJcngFk6oAmoo020ktlcrdbNFTGW5dGUqJjawSZQ/5O1
S/yry+lN8ESK3f82w+YomDLKhMGydqeqtSfw8RMf4LFS3LcaRbYgNQAWikfDX4LTXX7I82GnE/Mh
vPhp0fgJQhZHmVaTdeKnLla21BK0ACuOQtv97TecRgNILCn5sntmS5lUKGvJLulOvFQf2nhAygxp
wWEIHtQs3VkalulNccrCZuFoXJ8lEFJAe3ASjdm573Ng2QI3z2NU+F+7zvwNNfMJMYt73ZcvWrDU
1rw8iVPWBnSG4gaG4PNjX1VQtvtWtCevLb+HOAJhbJBDIS8f0gzR+Ntrehk5KeHBDwcLSQXlolOf
9g3+H7XTnkTQOCuDjgVCsEuk1nlWyOk7H2X6FR/2SRu1ERUWtz1VdgyBlhato/8a9eZOL9Jm5Zjl
E7o690UgP8lhXLgDL6M2Y0PjhV9mAxSb19OguvPWamrMBge8wfEKLapkp/Vfyyz/QpzZ9Q5qTrcX
9dppnFqdSLjSoibgnE/XcY0koiEaHzPIXK3SfhkM4x/cp5/RQz8hz7oLAv8xKpxvt4edN4f+XWZm
SwifymJzfE+l9GqPVklyVIp3dUDUzcXhipp5+UtrTH8rxy9Sor3GPTmiRUVpd11lz4GJmGb0o22K
7xhneH+d8lhTsgWEC1SAMC/ibuGGQ9a69QlTtvSbkmrihLDOwUzHYqVnfrhwZV45qqZ0qBkACKCA
80cR4cNGoytf9rHw1KPSufhb/e5y1dh4Da44Yd/DhvhLlZBpxc/Gm6L/h/FUXrG8Qjv1yPsdvwGc
OxZ5dFfCAegwYKt0ZAweM/r5EMII8AII++ZkxyWJm2g13KcrvPHAwq0MZQHneeW6YjSycVJ+a8oE
zkdz29hW4zBvTlEfYhiuU95QkwCDjBLTtdvb9epQYqqzgRHDWm4WzsnF28IJkuaUt34CP07GEp0x
l6oZek/tAjTgShTgLQj+WZuwXBc94TSK8sZAyfFUpm6JTKaD+mIusp3E3hZNItVHX0qJjkPeyv/8
/TRJq1CvMPh4RITzFVVyS1HQw6tPYdUcRGje5abzWglrgd15bTVZw4nOZNGenPfW0QKTlQDpfaq9
IEHc2TDxC0EH7YcV6fr+9pSubUkehAwDVXnCJpxPadTzxDXqvj4hi4Hvtx7TXkqTV6eGfTHmv24P
du1I/znR4G4t4D6z9dP6kOFKUZ5K2/ypZrCnqCAjRfyt6/H4DOPxf9iXU2LKcGDlYSfPZhe4oovz
VFYn2WA+0plqCpFS/cz9aP/1CQDcg9qTNTGOBVSM83XM4VRKXDX9E3Y0OgQZxQO6FSZYBgfjwlCX
+/98qOmTfghUEWJSsqRqcextVH0D986onhPvBwXnJ54xgREvjHf51ag7aUAZpzhM62AWGK1RLaxc
dNqrmeDIiE4m+pgKHgNG87ULmoXO/LXBqBIjVGdy39K1Pp9cSDCr0eHMTpnv/sDN8C7N259Qb/Fz
QNxo5anl+vaevDxsYM7oj5sTHkClT3A+YFE1+Ko6hC5ZozJdhD9sJbzDtGKhi3v50bjGuGOoiIAE
0+ZvB5GanlEDdHotc0t/12VkfqOuUe5kHUePhorZOmIZ1JjMoVzAmVwZGWqQClEGMp0G1u18gqFZ
e3TOJb4FJg2aSfeAcvihbepvOdh6V1r7TEv/+qVEvwvCJ+8kCtaooJ2PaUaDiYCcVp3oZTWbEnD5
CgfgftsbeAHf/n7TwfpQp2NJJ+QwZC4KAzw/5y+JolHpKlFHe63V5PeQZachj95uDzEnTPwZg3Av
NBQ+KG7Ng2RapZ3nw7J8DbXoSc1/1w6800HfTvrjkXbnqsEaVMvW01qowdm+1oZPf2hyov67Puy/
PwQcB6ebB+JFit/7QzbUWRMdUyPS39uoQ0XdJqDdnu+0I+ZLCtybcInQlwD6Oft6WtepfZZFx6LC
JsdIh695mcHowToGAr0XRFR/x71RJtVCpLk8i/BKKerp8A8RMpp3ZydvdNTvuvIEM9rd1qk7bkTj
vCZu4ywcx4trj5yaxBpUJv9C9W62QWMIS3kdjsqrM+4KUTGpbG2l4f3Y2fvbi3kxJwagZEUaxtEj
1MziyxjWbZcXjvtqWqjWNgBNsWNA+VQEnfb3QxmURdD8oVgu9Pny4ScuEng8xquGvuFRb3Q8R8ku
vhqeqm1vz+rK+nHeTLI93igkILOgYud2juCxGR2VwPwSu4juQ9EFzLanfvLl9lCXhU/ezbSseXyR
n1Brmn2rwrRGXw9N8RaJYKuGYu918T5zRtrYGN1Y3TO6klui63MWSuyfzGcvaxcysosTwU8AKQb1
GWoquMrpI3+4cj2jUiKHussbNJLOs9ZOgiW3IffTiB3KQtEuF+rCEv8pDpwdwylsk75QItGg5M6L
B7YbxF0mi+5t6AJjU1cqStdGpK5NO2m3cYxkgEfXa53lcbrPlMF7LWHqfqnLNL5zLLfbeNbw97kH
hROU1Mh++QewxVlosFxXyzqvrN7Crqp3cd43OzOuomfPsd1vQZt6B5iR2GQWWOEsBIeLQD8Vihye
TbyedLpSsy0nIjrhMf1vQGHtm6lTQnHUu4WtNh3G2ZJ/HEOfPZlCNXVkg2LcW4LACOLoWzCm97Hh
b4FN3WlWiacxRLicPxt07fUKN2tjW5bpz9u/4/J08bCB5cjFRgn84qUd4BpsY11SveUe7Uon+4km
iI8HTHgs8mjhSrmMT4xFe8umUzoB72dbOzJUd6BylSOSM65V03+xkI90x3wh4E6HdL6yfDkbQgeC
bxdZCDGkg8/I1ysmthf0O2NXy1S7s2JeGkEwaKukjP2FgHjtCJGzslcm7Tdw17PQEVRmkdiZlr+Z
EQy/Nn1UGvWlMzHJTmMMr8l5X9Qw/ZKjv52UGAm47j4JRwwnZbNwp17bvVP2jJYAFc+LgzP6bif6
ws7fQoAIqw5+kF0UC5/y+hr/dwztPEq1DRoMke/kbJvq5KG4jafQGsGC1xanaldbEgS9uks/TGl2
s/ktWmi9q+dvrhWj1B+8VxpGeBwOCHYLT/6rq8euIaVEBBPI3PnMkA2uZaKpnEuzrZ+R30EqNm/T
0+1jd327/HeYPziWD2G+cTyIcGj7nvwhWpf4Phnpe+V/SbXfRlDikNtuAmQ62nRtRcEKdu7GLLPN
7d9w9Th++AmzAGujZkNLv8jfbA1PKOQkjQIDnHBY2Cp/ij+z88hLlZ6NtMCWgjs8X9EERdOkt/zi
LamjChW00X9y3Fh/bCSlKE+3KyRT+nCy2UEoRQFwUeVWfu/1iKkPSVU/9lZgrBWU0yB/pBH2uVhG
ILGLb1w4uLvKKPWNjVvQws++zMQJIeT7AG+nYHKhKdwGAYFMEq3aJF+jnGO4/5juge7rCm6Qn9yL
eIvJcrk1ExCoyWoolqSwrmx6foCc2s/I41EyOV83Unu8x9OKOObFXzJVexxtsbPLGiulWHu/vReu
7HpnAivCnaXPRd5xPlbcQ/Ajia3Rs/XMta5k+9TTlkoklxOiRUiAZw9MPdd5iaRMm9DK7Kx+C0bL
XgUaCnFmhj6QrTzGmbq7PaOLt+j0ANb4C8wZTft5SqMWjeZVfViz6/Rq6ypFuQkjUIWNGfVbHnqI
3vim/2xo/vjX5wqBdyQxEQ+hRYIY9PlaRqQ1PHOT6i2gMd4an6Sqr2Q8LMzvSgRhGDkJYvAuRQJ/
dpsKl6p1iw/AmxrgQmljwpIcsPhIe0R9vM86Z0Y0CCM090r20xafW3+pe/hnIucHm1/A4UC3gdfN
BceoTNGFEz3fM2u0ExjO4xgUiGGm2yGRexMjE88ptkGqbKMi++GO46PiIxVYR+swMu7iKr7LUnSU
RLlw/1/GNQ2JA6DQU0lgYt+fr38i7NqkdsS5CePvMqsfZKNuvAHPpts77LI/xXGBmcbygwi/fG+5
SNQXAWiaNyP06s3Q+wfVfZ3S9qJ7D+3hS2U5D6Umd7Q2b498eVp559Gw4UWFRqecY6SzSrHDIi/L
tzRtMP9sVfkOvbD4cnuUyxPEoxWMPkmhTvtyHret0jda6/9Rdma9levIlv4rhfOuao2k1LhVD5L2
5HlMDy+C086USIoUNVADf30v5a3um95O2H0KBygkbG9tSZwiYsX6hN/d+l0Ds2RJFntZgx25Iwtb
gW1LcxjRlrwtYcuRfX7pPyy+uDaWPpxgkIFEYer9OxSg5pAmQHjehlCPMvcepPJ9XJQ5suU/TOC/
DB5/TrR/VRdYmmEpdGFtB5ZssYNL1u3nX+bjsrV+B3AQEtgKIEI6mmhy8oQx01Tf+t7O9tVJwdVe
LdgTDPviVJCsx6b3M2q9FKXrcMJjPz58DE2iu0mH9kZo5p2hfhyiWQfYOOzKMCFDrvIy6kt313p1
+LOsOocdGNitICRXpHly4ImwLYclvLCGstfJrvTMcAb1YytqOm0dtQoqibskuwSkGHjn0LDb2oLS
XWK8ccfAvc5VXQA0Fi8SEGP4nngBMi/TCuUNDZsucABeskWCI4mul16cNsPqczYA8uamc9CRndbd
uJ2xWF3CPLbdgc8tdx5Bp0xfFrRMO9D6XhpwE97aBCpcU7TLI+4jsHnZJNvav6ewFu8ofP5qCLYt
r0eeNhUc1okqZcaqntyil8p8m6oeoOmqGvBOWpZHcvEOk2v6zeKj4D53tH+jglcnjsf0Qy0MLKSq
BJTY0utuB6zcAIRCQuKUBt2KSjYpozED/yHmcM/3yZmjJspTArxvPvZBda+RCbuViQsqXRk4znah
yXAgqvYyjTZVhjJhkNx1RRld25BXB+tUNu0iPm5xwoDYu5Li+fMh+WGJg7IHWQpsbUhfo9xwNCQ1
OtkrryrqG6CYiDEKulDgm+X01Tz8kIzAddDoi90TutWPxspatoRUiyU3LX0AurSEkliBKyGXDUyl
U+7GJ9TtQS3qx6/awT9uLnAoA9QB5aLVdQDryNEKQGsxSPCqrlk8RFnQE7Jt3KHddwRTPpXTTC88
OnsnDVwjt+E0eQefmzJ34hF9VLwBHdD2C9BTABeHUHBm8JD6PoYoTP7tN5FA/USw30O6if6791+T
6gn4v8kEN11YnXVCXWkv+iHZV0mw4xUfKezoV1N3jLantcP7/WUmAf+pmpv6qpx8IJzLQGxhatP+
zZPLepXV8WktZKGZ6HilGx1Mg1759ZUhD73Zr5ip5fvnz+tDiu3XNXDQRG7Hg8D4eHcWdROBFV82
1y34qAOyG/vIPK5060Sd28jP3KHcR6jm+nyC49JXZksf9zTksmHohL1zLegelwXDulrQU9b1N1i+
Mhiz0fGx6L57IkwX3d076ostdN2m3q/n7y+3vtbfojxYdVV9qJ3iZqmT63D2dNq5FxDCY1EY4lPT
xV/smx/mKyqrPioUYBKhmIuk+vvr0Q4Vil6F9Y0N53zo5EuTXAL+NUzFxcDBaZCrUfnnL/SPl4TT
ADYtLEgf+vlI7elZr7dIApVDaBTLMKNxdajMBNTXy1jxs8r5Enyz3sjRg12PJZhxq/T3w+oAtgMP
HL+Cu0FAzRYAtSVHit0gSBPnsDfMkOPNDWcPiA2QuOWMbwGACP/mdIEbzq9NOiLwKYYK8mhSLsiQ
UnfAl0hGUJA5KImJL67p6jf6+TP+w0lztUSBig0icZy5j/UwODtPCban4saBgVYf3q307zixZ+i4
3QYVcDdea7MYdsEAJH5+afKnlQchMIRHMbgFH550B9PXEL24MO+qS5NbKUUmAr++DHrtZtVMR9Ch
0GdSCmAvk6Qml3oESttT0U+cc0DonNDlorsAzsWtN+/GOlgbSEhzJoc2uVHVjLIWcMh5LP36AfhY
g1MPi7beMoanVi0+mgHMytFuIbxMJgNYbN8R+ClbAqtgR6bF6OknWklyUHKpLic6D1kywJdChjB3
rcPxqlKgTvTjvBwqd0w2LjPjRjhDks9wIkvDcNH7wEdfZjViBZob5KJT3xQLLI7AOJVTUmzg4zXs
ABcjqYwHnQdJeW8XBuBsQcI8dEa9Q8RHcspDNN/AeXg/6a7M7RQ4qB00499cU7CAYm5jBcP/sM8f
jwVjCt0pWaOsE/V03y5wbhXN4sNDGN10ZWFgmKwq8sUs/8MoWA+/BHQFVCfhX/F+YWkqlfioM7pX
ctAvIdUU9qDzFzf24dCPO4PUBtn+1QQKY+1oL0XXPgGOUOnrenF8tHp3MCkWzMvUiNUMPrUSHbU2
tGnBACKLXcfdRxGaRLiJHdDItAFWfA4y1ILpFxP9T3f/+xdbI4TflnGktNRaihBXdoUzC2nRg+Mj
jfX5VDs+1K1bRQSnUFTxkB3/QHeQo6P7elHONcFxCjjf2TvzY8bOl1LwL17nr5389/UTHkRY+lZ5
XQLM0sfWic7AtWqS7Coc9ZwtzAWQtx1aZP7rfm38TsypGwwa+Lflpw7saxWCYlMYpS59twi2shLh
2RB57IL1bbutmhIJu8UfAWZkzr1D6bR3cSbei9E628KEAfZ58xwoGuYdnbqsh0/4nTOO8jKm03AH
w90yizWMSpQXwnQ4rMECBkRpi/xHnSG1Hn9x/+sLO7p98IDA0cDWgeLh8RxqodQxlVu2VyoATLTt
bxwugUIIvo2y+CKf/OFSv2T4K6QAq+hHFiJiiDaK0BB7GaLR8sLRsX0mwN3c9bVU5zg49l9kP47H
KgSr0MbB3MxF9gPmPEczdamVN0lX0gtnMcFzWwPqKsFf+vb5WD0+2KxXWUVj0Fwg1/LhFBf1cVyV
CZg6nExZXbVbYaocmsOcuhoHHfOVo+Hx3Pjv64F4hDmy6o2PCgBJod3OYyOalhB1xpPcztF47rHm
i5cVHL+tX9dBagXoMURYH9pHYVdJmStg6o9wV8tsaqla7SGT5Kyr6h7R8aJUKuGZlXdOOIClV5Eb
Nft9BhXKmGMIszRuKmw61Ihty9Bk2ztusRemSQ6JD/MH3+mqs0lhy0tJrJKTSVfyEjwl/5Z2ozov
StGfarCU/UHYKxcAgT1gCOVDUDIs7B0p9DdE7eHDEFmYdaPxCLuxaaNzUoXzF2mPY8OD1ahqFerh
WUCOgoLoepb+bdWb6dz5dSD0tQs30tNChM1WLAJw1WCA27sPKvVc+vS8FTJEsSQqcuP33h55+uG8
CF17otUAFe0Ye+gLXvxzZGDHtB1dcQKTXuyvnw/IPwx7Cv4AapnoloCm42iATAAKeBMcbq57GovL
xZYCoPMx3n9+lQ9JV4wPqN6xD0ETg+uF67z47ZkQDohIPdHuuuuinQrAP4GC/GaYutuZlxmd0R2q
RQ7QLuijdhNFaJtsHXZjLf1imv/p7SAJiBVlZbRhsh/Ncy+YJAGSklwsHdBT2bDEBaADJIH4UIFG
0iN/46HLKJzVHnn9aUHril9i6rTsDEAPvDtQlXNk1/Q3tAfESFfAntoMrnq2Sd08JW2BLuDPH97H
V4R8/JqWXZutkNg7ekVkjiTXItHwh6keS2quvCrYfH6J42AEQxYHIhQxIiQu1kjo/evhHjdeIhZ9
XQY8/F5MUbtJmJC5BhR42ypqX8sWrWxeZEg++MOUfX75D8Htr+uj4RETBgWbD6MQndGmJdOgrycs
BHDtBjl6ECcd7zayntM5iXcAFMdOiO4lnsKUafv59f90+2vaBOUHbO+YCu9vnyQSSimFA9QQD1UG
Fg9LiZnRSe1fwBfiueoqkc7ggCjm5p9f+Y93jpQBbhzUn9VB9f2lnRIUBO5O+rp3u/68DwXfNGBH
nS44O+2dGOwzHPCbFHILc8CSgPXUocvGdCrIW/Ruf/EgPm4X75euo8jM5SWsN2KMA2doAFoOr5o5
fgEh7CsXrz888N+XyA+bLdSslMNF6FoqSMH9SySK1v8TKAsmyQ+3+t77X8iDPoSC66qMFmlItjHz
ob86mkWF0Ej6l3FznZjh4A/fVPQI2plSP8h4i3+Gy4XgyVdv9+O2iBz8alaH4h2Ej8fppzGJ5hqt
4eUlPLDNVVuOfA8ZNZiXeAB7GM3pw4B00gZk3ggdsZXKKwNTbqiHmozNPdtAnyw2bsFD+Du7qGsv
wVfUyo9vHNKL9SuuzGIEy0czX0lqrDtP9oL2u0Gncb8LvrIn/ZCSjJDhWwW1KAYgGkZA8H6Mx46y
DeqNaNBRFUw6RntAQ/WYJtxcSTT6r85SEu358xxv25lsYEB8irT9JrDkm0um7xV8MWgLLnU9f/t8
9v3x5v/ni/0aM7/tShoUKK/qBJx5hG2uIxz6coAQIyhuW/5Fp8fHRfzdMzhOyxaRHSKUoOX16DUg
C4bX5exff343f7zE2vIAaAKsjI71y8hC+twpnPp63VIxm3Tbbz6/wsdpi5tAzQ4GcJDqfJhDcECt
eYSD13UvH+BpK90xxURdjaaQzKajm0f+7edX/PVcfo84fo2dtWK3hnZBeLw+inkwco4VWERzdVPD
dhgqgvbAF37pGnRbRVExpkURnNMSXt0k2SbFV0XDj3MYDxPhDkp5aAvCAH4/ejEWoomD23MRwB7j
fkHdaNfbsd3jINFuFleo6ov9/g9P+fcL/iJ8/zYqJx+glHLGUCljCBcmNM6kgVQs7VXxM9TRuSir
TcLdlxVV8XefNqYhlMtrxAXBAUqz7+8VbNnYyjL0rjiPMuPpDM4KQwwroXpHF2fvOk1GEM+nzMWh
WnzVxfBxoTi6/NGj7nFIdD2LW6TBZFbPXLGlkQOHFOzNr0JzqF0iWcd7ammqihR2aEmmvBZ9KXME
kg+UyVdI69CrLuDuZlrC/qBDph8/f0gfphm+JLRqaCHBmoYF7egZNchpAGvR+uf+CNJIoOx9z2P9
1c4Rr/f6buBDyYpsVYKY9Fd76tHC7MITsK4cPp7LgD5Ntd+gTwso8A4o7rKA5LCac3yVbAqaTW/o
wYmHfYPUkqbtgRbiCgjBM/hZVZlb6m0wQgxVOYGD7rIWOCrtpF2s9yEYz511f4bE3o7GwwYQkQ3M
p/YxjFbTqQk2jfEeZ0hNU+GP2zhq3vpBvChCb7qR31ScHChCFd/U2z5pThtAfuwcmO0QTxmrIVug
7psHvrps6/OatLmO8FZZaB4sC56nxeNpC8hUWsOOMGWBfkhMckJYnMccpVsZ9jeJh5IV0tFtirDz
tZ6bvWExDmlVJm11a2ZwVELAoWPEKzxqLmxVbVdzDmj/AceZltQWEtjtsn/2J3Sdhn14gzvE7+to
S8CbXxY4DDme++h2/CGYepapidxUExazSJbb0ivultDm2INgxdOzWynNpY6qB9sBtTY6wbde4EhK
4M68+jYNW9dBnmZm/M0281U0uFekDLKuh8MQkjO0qQ9lrF/7VjyOgj44qq421g47pprNUiNr66Kp
pfVPNPx702BwDhPSfjmy4ySlPCHZHIhNHIonxFkaXabjhtkZAMOAqn3TFGjsd9gp6dxTiyYMNIaF
Xh6OYd704a5Bo1qajH4NEKHOaKJ7FJ3FJlCRysbWDplgAD0DxJiCR3Yz9Bnyv1U+x/j4IgbYe+Dh
ZjZwFFeJM6SsdC/R65E546N/iXpwuwHzrczQMZDsWODBiMkfijxicBVREW9v2t7EVdpGDUwqI1Vt
GPfpIeiacRvSJd45jdvtYYWR5A6BdDYNJ+L/QNfUfEkdrP1p2fE5rfEET6ZZnRQtvFZFgAI9spwu
UMh1ey7g3FcL/rNm47kIuyKFH5q5aerwq3LC8XEBWnq8TICCI8ixEOAfHSEdP3GiBU/l3JaVuEwi
oZ+RqrdQVs/zFyvx+zwRTn9IaeI6q7ScgMlwbDqDZHi1DGoZzicPvHWw9Mhu6Ux1P9s4eZy4sFvR
DuWPXyvb/3qd/3f5o7n679Wl//d/4d+vjV46VlbD0T//fc5eO2BPfw7/tf7Z//u193/077tG4r/j
X3n3F/jg/1w4fxle3v1jowZ4sl2bH91y86NH2e7Xp+Mrrr/5//vDf/z49Sl3i/7xr79eG1iirZ+G
JhD1139+dHj711/oF/ttdV8//z8/vHiR+LtT1pWsZ/3w8vGvfrz0w7/+it1/oqkA7+CXKA4NIv5f
/5h+rD8hyT9BZwFJFdb7wX8aLBR8Kqt//RUG+BFGCkWiA/E03L7/+kffmPVHQfJPIDWhUEFmcz3V
EPLX/737dy/of17YP5SRVw0Eaf16O+T9PuFASUVX0s5x67BpzNxzN6r2Cu0fG0gsvNN6mXvY0YGL
g/pMouXdXNB2y71S38ENtkN9py4Og56Dy9jGw4tNwukuXMq23sgAhE3RUqw3AFOetS1DCcq0c3hS
TCjbpE3idPuGNt5PoCzZDdzPAP3zJ+3BdLhjwy6BMd1bQUF4znqJs7NUfKxBwSXekpa1WZKsgIkf
AQvO2rMG9g51VpamgQRGSnYXG7QwRUkrs8GJ2H1SuTUEQ7zcNtLlz4un421F/OENZSNIpyp03IdO
gvJNJ/W0EWUYgy9XBxtslzgluV4D8QttxbLxIsX3RtLlW2k7u5fIsF0adPbQzG+S5LEZeLwrgFep
crT5QZjk8YTVO7iREeQFI/1M+DiIrerQCLWtm36UpxprZ5JKqfwkx2pRPTaxE33vzKhICls60O7A
G2ty7QprU5glD8lF6DrB6RJL7wm1s3DMjOJBt0XhvraplZ7/DACVfmusG18R1s4Ljl1u8uraWm+l
9BTM3mSrM9YY+SLDEkmIOl5m53Yql1nh3S4N+MLMs3RT89F7IXwGgg4RV3XoPIU+7z4czC0MEZYb
rgf/FmNS5ks1y3YXotAQbEYMCpl1RTVewIFpTdpiCYXZKoO+fo/NDo0ik4JoJ4j4iV947SsbvOmK
inhSu9jy4nIgTX+uTee6eYz0+vcpgU3o1hlBdklB44S3bNWEdj0u2qbPIH4av9FSwoIR6Zz+JVRO
NAKBWrX7WtGBbQBN6VfemyteJwf4jMxEcfha8spJMq9hYZlL0cH2Elk8Ue8V+o06yB0kLHdlmPR3
bF75yTIC3Tj1Jm13TRGEb3MjmhM2dvOpVl6yV2DabEMV6jJzWiZ56vltDdQmtDnwNZ5NhAM3slQM
1dPIQnA58juKw+WdY5JwD14NQJCjHeV8PpJiWYcrUn60VihfS6/HphkMS8k3UjNB4F7aRUMGzVOP
sv7QWo7zjB6b7QLLmC6H4VAF5/JiQi9QTIsR4CbJ8VWBRAL5JFYunAeatjp1EjV4Nzpm6Gqcogkv
qPWH6GaEn0iIYzAE/Twx0bOSSYBa28gv/bIyCxo6kaM+zJ2GC6ZDBi/aFItO8hbNB/fFNABBV7uF
ewKIJexP0FCfq0UEat1aDA77WEKQAqvYqQe0+bP2WfOE80cJJ9HRh2gQoobiZpZuf4MpqOC6V/Xe
GXHq8jsZ4NCEcxcw8DsDkVqbFt6A6jHEadFTh+HVgmPblBe+t5SHYpqcHvmtqAtTvnj1XvSF2ijr
lK+2d+crKLnUI4+beuuiknBonKFvsomx6VbQKei3ag7sCSrN7HRgdf9AnWk6DxyLI0c5TT3NJp8H
TxVj3ckE7UeztZ0c7zpXRSwToYCL1IiyGTR9NdoMu8RV94OfNA4ykKMKUuLaqYA1GUcoJNsphm6w
4PWQLWD/nsVwU+jSCqYf3abBiMY5r/QSB9n90rG5ZEzcGMgIb9e48hsMP50tkkTTkyuq7g2+7UWD
Ai0PUOWPmbuvG58cum7E+S0O3P1IShCuGrFs10vh2sY7l+OYvMyNS+8RCbgw3Ea6zuRYVBCAw1+5
++YJV7+wDi7zfG6kukAXQHXqW842fi2Siwm2qnchg0FL6uHoP238bsGaq2BeadAlVdh7GJO50JYj
BwxSkRcCWC0jPV0aNJe/1SpGJ6tU5oVTWuHUzh0HKjZkMwhOKxICHRrvejJFV17fVjlUocSmPQ1Q
iw7r5Fup8I2xBHmnrYktJh6MnouN1/nBAww2XTgJA14SZWjS1IeZk/Ln0jkVS4uoWJeDSXhnEHCi
2WtRy9XUJ3WSdjzRp3XXxxdsar1rx4WQEeDcRUFnC85iljgeebFEjCbrlYWDOsixYXgYsLQWh47O
Fd16DNva0GBwbn1lgiVDNDSXqfFjpOIG5bmpaAsmrl0OK/IxwBqca2S/XzyvLd288YdlG6DBLvcw
SJ+cSLdXgMDTYdVqu7tZwm4DHWFR91ObMaGovHvSPSCy5lVmNQl+JKTxxbYq4yJIMbHAPg/LfrwJ
zBiUd2FsEIf0FEM5RbMvEaiSVCH2W2zD29lOJkzBoElw2hUWXvVth1N9q2bsfVE5FxeOIhruqj4j
Q2ZtopetGQaELaUMfJaTCdThPAzm3qR9LJ1kz5aBO9uEBMsF61yEQlEH45gCjqtmG7Q+hunclqza
hX6zhNDBJnTTArTHNmHNcJucGxgvWiq6c5fTiZ0gDUuh+qTwykKNT0AgO6kOo2ZoTXvtd31oMjqy
hGciimAaT+auIylXQ4sCg41haD/4jt7O4ZoxRMBj6tSWun2xCBHQ2xnT4RQ9SIhSJSSMJXpgfAck
1mKRV26ADRNGwUO8QxZh3nkFcv5pjwRP94QRVT7oBeLSb7pS3Xft6aDEty7nt6Jppr0eMIqyyMAF
Y+OGptm42MtOa+wmW08DSX3e9z0cMXQbY5tEsXiH4h843dFUZ9MM+HU0bQgiOVQyoa2Gkj61bn/d
di2oT7VkIHB68rIfHN3sql6Ol8NUot4Pn4h7KsbybIKX0GmnQffbIP5Yv4FYsoJX3mnAOc9cO8ep
3wX+GY0Hc+63w3QeNiPiHXykk890UnncBA/1SLz95MFIv2IQfscq7i8n299UXWS2UH56T6pYeOqC
cn0z8SS498zcXi6L1luXw7vXMwTm8Z6tTjpp8Xj4VPLTycMKlIOpHGwTCbvdtGNeieDN6UGja/tZ
otN1jBBdenZsHouYjk8eI3rZMTN1IndLtZx6FrbiOgUvm88bHEjrRxNGzonVUGJtUDCvfrTTKO5x
EPbTyNT84IEVvxWwLAVhqutshiU6AAiBUMfN5smxcut20v8Bql3zMqHvCKUhMCPQ8kVwANoukWSH
UZTJT43O1zM9BMlFa2ixQaVnetE+Mct+cY390YjIP4MRThWmbAKIug1KgnB6Ie1yTQSsnFKqgvK6
r2FTmSm0hwMaiu7/zQz6k8U6yMMlGzD9sGMTt4LTJIAcyKEUfQeZ9KowTwmq3AveENL3T2uRlKHa
Q7ARN4Q7V42uKpmqrp/7TMMkx0WSxtRPrTa9yrpgbOn9iODntusTeASFjYG9LsL7ts5ctzPFzi+p
PVGIBuJ0kbAzhuAnFDkgnHA6Zu1i3lpZoAt7GCdxIcjo5boGH3VTJr18FXPY3SR+50UZLwbOcxZN
FTTrEzzCpoDjWXGC7G4R8CCbxIjmn9JtC0BNWtbeUplMYLjbhXqbwIj5cox6ch9GuqO5jciM/Evi
OCJbkoXGmQGaGdSCCSSGbTLS5XSJBnsxyDnadS0OELk1cSNxdvL9DccrTVJGGuc2ahvyMtQOluXG
RMWVrNDgcN5qldw2k4XVAe7+FZrv9rl1fAsocaOfI5hNoKDMpAAZIRhnmTrhjDGGnTU+lWQm37Ed
QlPqz4t+4sCW7zBqO5WBixvLtIJtxj2NYPCDhcfSm2mskbqwpV/deXUABZXqRPvoUrzfveBth6wK
+CXdAREJJSdoBgjslscFChjh3ENiOJKq2UmNSk4aICuFJWL0YpU6cQVsJ6tL3m7gkt3cIAAK3bTl
LYKNOix5VsreeUGvVbkHKSh6YXFTjohpGvFMsYdjcY+YgCVzJO1PtIQNl6ER9avr1QAmQKE0o68U
dfRm53REVBslORzdI3QtSKjxvAHDxoHFfONBUViE+hSgjfqM+goYhrHr+KGAfD3Kl7Cl3zi4L3c9
1udD4wn9VuJAFaNGNZHpNAToCdqnRLC8WBnNTcdH7Bydk9GKzGdVX3YngCqQtxm9DbnTSzcvkGQ/
LGNQ3DtNgGQOSu5yVwKGGcPefkmiLOoFhRAhGacMIiv3Z4WquEkLB0auqIPLfbEoH4FkXXep6ONu
649DeN1C9nHeNSDFZVHY48BYcvu8BDI4ZyHvN7IBeb6LR5/tVIslIUVXUwEmfd2pXV3j5KzrCI0S
QdHPd2bmICa3Md9Zr2ZnnsHXzv0qtG/IJqIRi2nU7ooQMa0HI/FdFLVIhCHXcibG4YZijJ34/pDF
/pA30FQu3jDdRtNSnERqoE9WRKgesHprXYQFLd2yWfH7VaBxXwyj9+QXkbPTWAr2BN0QTYogYskH
EYbbgPAqjZbaHGJh1MEPF2cDX1LvG6l4demBQo5+k57fAvtFdg0SmenEyqFK/YHQJ990Hr0o6opv
WAWR0dhgC0lrR48QXJRNcJVEC46FsA4n50NAGVgptn8h/twW2aLqCQnoyT6SGVD7yUuQn7R9y4Yc
ncUFtscWE8jBKb3xF3qhLE+wTXnmSUe+fEMbDboLakMQAo5JjD5UF3MUYIO5hQQDEr19hem1r0LS
XoVLPJy1qODux0bDCn4k2DTLApFf0VJ3pwwTWUX7+VHRBn7fsSEbHFIIEEuBW+7Au5nzMC7Im+27
KJu70Fw7VcybDQslf8UBVH7XfRk8iDF+GSm2YsB9AizgOppxUkFTeYUE59TtCsRjPoz/sdCD54Rf
K0YwABkauPTYuojwuXcCtd+wUX2C+Jzb7hxqLoJjGpsQ+aL8vLMJ/CYWvjZ9jELUWYiN8oDoNcHC
6FX3dSTHRyRaEHhHo9hDU0gQBjgO2E0Oh1f3Jo4NP5miMMhKFqDNpo0VTuQonyYbiFQd8Api/YIQ
rwdUABS2S8Hi8i1EA3uqI9JvBbFVniDqRxdQDz8yaOZ6kRqJzG3MIpHVqkz2YwV3E10YbOAhB9s4
rbwC2IOxnemmjAMcx4SudJkKOOvAYb8enzUjlG9lX9c/i1F7N0UMQ/oG7IYHqyu/w8co78yFhybc
5Xx0DYlW3kZO6ecCnVCHEjvpk8+svLA905sY0CUY1i8zSY0AfCKgY7Adl6I6XcPzPm1srU7gI96j
MG4AsQjK+q3ESrP16wE4ABPXINIOM3weWlFf0aAsbjvll09TE0a5CZzl0KFTW2RzL+ZdvQRRHiA1
lfUI19jOGbHnpGRU7HlYbRfOwNd212BdIYEGJMEQwtKeh2mPAPHRhphGI5KpjyHsTKBcSlR4E5Fl
3mifOndQ0rsXAiLyF85W1GMFR7g5pY2gQLGM03esT/aSoA8bWJaGDme+jzzNgCazXQHlR9YG7bhv
ejEEqQ+yWcZKdHDVZVJlzOUh4pK6fhZjZ89M1Lrf+Nz7mT+47JpYOiFNNEXZNPrRWRyy5nqBY8Ie
YpPyqU+Ef9EyEfK8gsb6FWCAYJP0Y3tOCq8zWUlqWCeSSakLHTs4rlP4EETj0u9sw5wTFxCzrYfk
41krPBgVSLfaA0ZsrkJUIq6LWuEoURLvNZDliAhyisazpktGuasTVYD0Lq17VRTN+INoVp1D/BDu
YX8YXdd06TlcfHq4vDUuGy7QqgZPr5JrtTq2WHsD/VSf+XbxLxxfs1d/dgIBAokoXsSczMN5AO4b
tGFt421YYgdkPxN/Q2wHb8G5LjKLKO7O6QdMhLDih6FKgkcYZTYXIFm0FEJAZKyQ0KvTMmpRyoAr
MlqMjXPGg7B5Tnw9njmdROsDiFeAVg3SpdcqpjgX4TiYCYL+NH8o+y0HRGSTaI00ZlECtglUy8b3
xv5JQ1wObLHghyVEcoCQqbpDbnnJBcrVKvM1TrRIBs1nJknMCXMW1HQCQ/OWD9VjNTj9i1ODdlG3
VUyhrLfqBUex6GnxFGgRbolQPvLj/sEfBvKdjiNKPt7kxMuJ0KTy88nKJkYs5czzpdXApfYl42Lb
iL56iWZfgpSB7MZZwREaZyJpaR4uxMKtWIgrowndtQRti4q66ga9bd1TmUT8GxSV7T2bffHmitEf
UmTC+IlGLS/rBmZPkDkmB7T7+jtbl80GqM7q2ecyPAcIvngUHWloOuv2/1B3HttxY1nafZVe/7jQ
DW+mAMIHSdCIRhMsUZTgvcfT9w51VSWFZDBWafZPUplMCubi2nO+sz91WwIa4wEKn0OOEPtrK4pj
pjYOGc6gx/qRA4h/L0gZKxcEGz4MkcVZdHCZtdaRP43rORDCY9XKITUHeSDux1nMt4SAwx9BYpjX
klKD9SvSnq1RnFvhptPC9oj+XAJcElTKNjAK8YptRX9sWKO+lkomQWpV09bmKIOrrKHnoyMYfrgl
NTP7dlnL+uNpu+mVHQ4vIQSgXTKJ/T7rJeIyllk/K3qSXEWFYN1lk1ztWvTcXEHrPDKd+bVgjhJJ
Wc3aKJI0rFiFgt2sKXv27cljheCNxJ0KJL5IKKoU08Y/+k1J4MwgIxiKZrPSAjOsXSL57V1b56Ld
i1p0PStRsoqzyHKDdDIOTexPz6me1t/zkX1SKJbpqsZuwrVypd+liUmJYT7G1pXRsfpnvTgeadz2
IGR6TPFpb8mvs9kjOprzZCM3kXZFqi7tnViZm2t0ufHdyIRx11uTwnlWM+vrahqE3az0zWsOZNNJ
k6L9pltRdFRrYdhI5eCTVc7NHxByyi0OlL4jFqg0lKZny8SEamuF2L/NUafuisJIXuQYzIoRRNFD
LI/9rQni2vYnNNFRHBKbLs1gOoQKvraiEp4sQAZjCh3FCoV0E9XEHewA6fZLlhFgsA1yIo4WGUx2
ppGv+rrPnkdDMH+Uam09dHnf3Y3TkN93fp0drFljfetg8a5UPZWx8y2yFMs9v2de0koH+lix9s1a
vdfjacTDO7F0HG+Mqt8rkZZvVKNnf20IVrGjhiQCTt2SYm+Mcf5pUIOzahRfshwmMOFOSohQ8v2M
lq9fZYcWQ6AbTpHNBkKkcOQUzWcCamocfFnArA1bHUzRxqk/pOyFCjukeHodoCF6kIIB4+FEFp7H
oJAJgFDqsAblWe6QSWu7uM+qA5AU4yfZY/WI2x50/o4zAvY8daFsa3VonolI5LcNMUjqvdTQK7rU
eq2CSXTqQI8zIj15K27jUtQLEvpUbTfzTCZW7sb6a0++cldkaDQxNQsfNTFTNn3ugyHprHarjhXR
ilYUyNgTqYjtGaD2vvQjeR8rMrvWXNPe8rw2vSTPggk7F0W843bjdzZkxWYyxYTSnzJ9FPRJ3WU1
Cah/xBVoMU0bLY4sNCfQilLm6jPRx7AfD3ErSmudL/lUsHv7ZigWQHRFHR8spQk2s69JXyJfFHsH
S1pzjdRNc6iAEdds0BtnDNOX2AjkL0U/h8lRC6spc32Sv89xIYAd12KKt8HamFfpXBXeP7RamHCz
q4JtDmbl61Rb2oGVdLzNCC1x9NU7UuOBuu+BUn1Vp6E+5LTQoe9KyK3VaBZfsWtBzhCo1bQipdIy
p+f5qolj5U7O2Hk5ejdwPBH6MH9SBJVNJXZHfeGqGUo5hE7MZYo1YL9YgU2YnqPCZ0xPVreV8Sn4
3g9Z+4X01SQxsNvwLWr9x1y0BoQWc12t2K5FP/1GE2d3VDPzwDFDe0pVq9j4cqw7BqvRrpTHzIXj
zD7nH5x8m6ZTzGjbTMXgimnU3ZJsrByjJRDkkPNJXmVE/GDw0UiT2LBU7lHUXmL1JAkH0UBFolcp
ADT2Af90ofiPstUf56F/S1xvfhSnXG/z/0WyGpHP//wrHfy3ZPV1Ub8lRf3j2+8Jbv7O/6WqyXX/
N54uqEypvwBiKqJk+79UtSSrZJ1JbyAwphqS3PT/+6+/UtXUMqknNR/lKBh8I3r4V6ra+G/mDUrt
KWlCLM8//5NU9e+yqX/mqQF/nEQV79VsxOXKATnbHcU0qLpHBCVQmpoLBSi/i/T+uvrpru+ubugM
7cavhNvilANTzKM59pusbQBcp/+ZOPqveyxkH43UmaLMTvcuEcsvhj6RPhZHvLvy6PXd5/xndv99
Nv9cEyExeP8S1Iu1VSb3/m1T9AQL/Uja5gASV3929YWQjHU61SKfxzdlxFbYpV5RLao7n1/89BX/
Uqv91TYLGp+lzSpB8zS4UwXJX3WDUHxj+WbhNeGOfH6L3yUx/77FUj08cAdhZm9511M+tEmwpLBH
Wd1OkWZRT9ffEuO68DLn7nSSWrzrTGZpJWNA6O42YS0K5XKbSKkbmtKrJY9eICSXiurPdNolpKUh
QUsdbGRRRU+0t9RlDkBq7XQZlglmeAnodObTnGaD92/TFuM45ygZbwN4Jle8mXY/osq60bVGfvz8
05x7kcXYJlevjMgHzFtUatcidc1pmu4GPbxPiY9dUMWeGRziYoQjkMzzXNONWzHQvwppnzpFrT19
/vzSaQh/0H3FxdBOzLrsjKbrb5tKWslVtMKHzzb9U32AOX9JVRVRTLxKemFlkBJD96iiE/j83qcJ
9sN7L0Y9J9hGnSlZvYXmYs9DuxMy8jFXepC4mvI6mpSc4BjVy5R9PBtDYue6gsak2lOqflLL//OP
CtUBv5MhpvSJf41DvBWKn4pvXWj+RZHxX8NvMX2IZu1nY9j3t4oQ7hTltYq+qiOaa2U8kHeWUFlS
2m4LtelGgbI3UuI+ar8blMi90E6nqeSjb7SYYlIri4VannAUySYbbyZ7oL0ItGwknaaZHd5+MJ/9
8tYP1lIxAqksV3Fd48bh20bp235+0kSdALAoOy98vF+m539/KGnJeMom8IKdUAK064e3UKMidRQx
16O/KLhft6noDHVBmHqygNG2bql0kt0PY+/5nKgNGQhfoHYrsTFvunj+Xur6jTwJV50VPY9NQDpQ
+Eoabo2d734g4FOH08GUBI5wnJ7GsNmJfnc/WvEPkpDubJFtjDRiVCYFntiMTU7k+9vajPfhPF/r
7XjPxoBjh7/pOgOWGOmbiRwBIonrpu82AXH8tjsxf/xDlBMg6oonK+g2ilxtrb7ehFF6G+lWR0Ge
udbSyM1lYs3pmKxA9VC9M7DfTse91jO1EIe1pdan9jK/Qy2/HtkT2nlbPE7Vpcr6RUHPvzokzI7f
5zUJP8hKIybhxbN+C4sgcZoKwBDWSIrdBgXBv1TOrphec2ea+n4d9EDpP++LH89Ff6uwaMYZ1vIU
+95Ul+saNUBeZZvPL/3xbADr/ve3ilH9q1Yml546ZM+drj0JlO3LZfny+eU/nqn/RkdWiywx9VKp
vKpCPZxq5W4iACkX5AHb8EKJ5blXWMzUMDHJzxha5UnELhAjGIJyWzepehNTXnkJInfuJosZGw/0
yVCDqfGmNr2uhfIwicJNpV/C0p67/GJSNupGsprKqDyhgooyp8Ud8oHAoUb/gsD33A0W06mgjZgX
KEHjkQwZHGCwAjY2qEWS9iIA/NwtFhPmiKVXWelS7bXC5M2CMNpKTV4F+dSfDQPT+r2vdpau5T2S
So9AZmdPuRivSfJf+gRnBtmvwoh3uzBk53FjqmnjqXN0rxNK1/V/Cp05930sm/14g0dS7fcHz6wQ
YkPY1Z4V+z99mZCLP82eH/peH2pvgyleOJWce4XFYDZMIT2l2ysoe5LqMO58FLSXeCbnLn767O/a
B34PRB6rrTwC4t9btMY2Xr4XpolF2dW/J1dzMYZTJGGIv6IWq4Z127duZqzjtt/5/VUetq4g+69B
UiAu0BPbb5PXzyenc2/0tzE9URRhclPZ8tdlIxMQ9pvJ/bOLL0Z0oCCOTWqT5QKOzq6LQySBvapf
GAqnLv/BPsBcDOcM5ak2oC/3rA5tlka8sE+T+yqJD7moP4ngWIrMnK6zvNEuFLSea6zF6IbnNs2Q
FlqPXen1LDX3g6peclQ7s0oswUxWgRH7APXNw9D6rcs7R62Nt7qTVoWqXjjN/dKnf9BixmL5bjEr
DChAKtkJ1fFzYgrV9xze9rboGn8FNXMiO1nJ12DQUDZVEyrJBFKASF3jse2ngqk48FcieqQnPcsx
GJBjadXHIzuvIVDW0pzK1MlL+oXec65FFjNGm2TGOApi6w3FsC6F6uAr801U5lcdg+PzDnp68Y8a
ZDFZ+F3m11ab0fvZ9m0DDLXIPgnbTjEeRRXRrF+N33Rsji9wms/0nyV4DwVKZuVC1XpjKtoSITw2
bOGlEsZzFz/9/N3cZMiqn9cIJrzUwFipSZoKeeEcXRhsZxa2pU+HpJAgp5ig9TQzjNxCK2LajOQc
x/Zo/fnHOPcCi9mii7UGEkNSe6hcqFD2yfrB6E7dz69+7gUWs4VfKWUbjWbjGS00fUnJnzMfLU1q
yBeQSOe662JyMEdhQndcs/CQ+diTubBeCQ6LW6gzyVUDtOLuj15kWddeGGmXKHpde9WsPKRjvWnr
1puBTv7Z5RdzRCEQDqmztvWUhPiOEG5yC/2X2PRvF65/pp2W3jKDT5mib0a1Fxdjt5OQzNixkltO
VErKVlVz5aUP4KwaFWSn1gjyVSsn6MX6mgyWElYOflSdAw0HPZxqpQeUO9mBQGrhVL2eHrPI9NeD
lYFk1SbBEXw/c1QFVWMhVNNmaDR5lZeitUlD7aHq/cyV5gHdHqjKVdzVSGhEX+YM2TSuNQ7KOjG0
eh1kmXiMSp/1OFRRPpWidkQnRJ67t1IUQvD7FGkyVnXoh2uriK1rpUpuq0KMN7JSYCKVDNO+b9vu
S60I8S5WzdztEwwWyl6i/qU0JJsoZBtcGKrnGnjR05sBtd80FpXXFcoxz8TaRi3/im5ydTrXfP4V
z+zm9EVn18PSVPE6Lb2arN/OykyVbIsy/Sg5SZGSrxMnqFTlwtA980LaYs9rqWnQ1ulUelBwr+cS
DZKuXNdTcTD4Vp+/z5nZYckNisq5aWU0WZ5a+ta+7UhzWcgbD3XLHu+PbnHKA7yfn3vQ1Mjo9dLL
TItyXwIGyI6qwB265k9vsdieUgycJlTEll4kNdchhdS2ZKYPo6l9+fwVznyIX9zFd0tM20qN2Qwq
H4K13gmtenCMqtGdOvLDjT7iFf75fc58DX2xKR0ReJeiITVeU1Y3eMxeA8W/mvRLLufnLi///iVG
6DrmVA2Vp9Wa/zUcBUq2jahaBWmU/2GXXexdoH0nhji1uidHonXE6vGbAbfABVabuZi7DH+25miL
PtUJnTFhH6d7bNt2Ux7dFX6Di9z0Jbb+9BaLPjUbehX1JbfIDGEzzvVdF9dXQupf5XJ/IaJ35nss
zSGTaegCYJ66F6cO7rJY5VLP8HlPUj/e4C3LhqmVEyZNTXQvmnvS1fGPQLG8zy997qkXvUgeR72q
0ZJ7vhGbziDkm6lD0hAPyP0+v8OZSVZbTOS1Jcw+BROaJ6TI2fNC8AZJfMjaYi1YyXaSwgvb0jO7
4GXBM5UafaWlme4ZgbAqAnOFuPCHH0p7K9eIfUuyO1n+nw2Mv/lpjIiIuqbkWydlezVbxoTjQh1t
ixT4QNcol2ySz3wddbGNERWTlalXNHapnWbP+fjqQ+M7DpNcbz7/OufusBjigoXMD06j5g0lFTtC
c5Xn5lqQrR+fX/5Mz1UXQzuIeNSynjSvmRAeBEmYrUZNqi58hnMPf/r5u5l8pnCCKtZO81D+H9NK
O0LSvDcL8ULbnAsUL33BsVkSKyXSCVOhM6OUcx2o6K6HtTFTedeYm6qFrccCGFw6/fyCJn1wlFMX
a4aOkU9IDYHujfEx178ERemKJnLbERnnA2EmtymvcsTxpn89Zj9k5TVVnkR1PiiANJrYPv1XtY/m
BHOBC5PzueO2upgh1HAspiTODM9EHKyPo2MNP2fr4QR0b+tiK/pHciNqd2NU8S7pr9HmOIVPlZkK
rxUU1Uj9eHXKneBtfGFGkc6s4OpiSgGmU8y6nhaeid4FfeQJcBMgBsIbKEdxhFKcksGXvKrtyn8h
+rBRRGSydeuU2R46yYUJ/0zkZknZydUWIb+fF57e385dz75+doyC9Nqp4CUOoJo8a2W2/nwgKafm
/qBnKIvtY0i9xiAiD/banqqaGhn6XhtzPbabWn0uZ2W05UqbdmNUvoZ+/zBYJiW+YTndtHVAmXDV
n+B7xU85be6yALVgmdaDTVGb7+iiHqyqbH4YM+p5tTKnpC7myD0mve5WffimU3Zs14KcOKJVF3Ya
qRWVcqh0Rw3YXhnO5YUWPTNbLEFJIzoGDV1d7gli+FM+yTQtk4rmz1vwTKdZUncQtuoVkO3Mk6cw
QF+usIWtCndULPzFg+HCkeLcXU4/fzcljXIZipzQU0/Rqmur637o1VYfHvX5Ekj3XBst5zyjoehF
6DOPimUALwiP/fJSWB5dzsed7HTTd08fteFchTNP38lquwvHWbrXEX7tDCGpAchFAYekpiydXjBT
N51m2hBuwjEG5rBXRyHahGVX2jEr/e1MsOAwNbW8NoGxbtIomw993FZUS3cqO41i0N1wUMYLm+1z
zbKYOGEh+C3izNTzJcMprNbmDOF+3nHOXfrUWO8bZZ5zJa2DBAcIaavm7QN2zs+fX/rMnkVZTGSG
iRZlSNvES0vTVobAkSiGUjSqgCr1iAN3NiYvf3anxVFXHEZK3DriXXNXv4UFZSX5NK1HU7+Kmszx
0/I5FJoL6+aZBluaeEI5y0NVGSKvaKjokoJKcqNKuBQwX5C0/51hkBebIgXgQzlLY8Reft1rlYvC
3x6027zb6e0600RbMMZ9EP2wDGkDS3WXSLMbpprbhoAV9EdTDdcaSSEKJGwf35ZCuhfwdp7Dh8Sn
2rp8wnyDvTyMIPne7wEN+PFm4L+1FjTU6RYS3rCff5RzDbXYfA1E92Ow26mHEP01KRSnEYVLY/nc
tRcTUUwTyX5UJBi6y4ehGSncbdefP/a5fdEvQcr7EWFRuiEkecIM6mXijSoBfPK9Ko5QiXoxzAZf
vym7CzPquRc5/fzdzZRgiMNkzqjQocYTnVO0KUf1QirkzAZSXswalFQn4aTpmafpu4CYWLXDM+Hz
Rjr32ItZAx04mnJAOl5MJdfKovW3ME6MC5/g3NUXEwfBujzj3Jx4SlFd5VLkgQj9/mcPvpgp8qLK
kqxWMy8JUywXZJwb9ImK8s+vfmbGk5bbGK0w9bGXmfHM7AuRmJrK2uCxU8YrI1aOiZ58L6m2/Pxe
ZxrpF8j5Xc8pAWJABOtizwiLh6jHqCkKCcL+2cUXY9fHRFwZ5jH3xhrEcx9+w6ak+LOv+2vf++7B
setF3SdViQdPqFn1A4tCZvny9vMnP9Ppl3ramagUlVdR5qmV+pTF+auqpatQpj7w8+uzgHy8jfil
BHv3/H5Q4iyi55EnysKmMoYjk4GmPw7yTqvMnUjdbYSjxLjjf+EF0q7C9kmnEXEQc6ZgpmZYdK1M
uJ1gxEj6UemUTX0qSW7elOSBi6Ckt5VUO8pcSG+pC9G7bUv9o5pNu354mk5OEYrmJELpJIars5VV
EhGkRm3Xs8c8D7tirWg7DBox8TpN7Q2uJZRXb/jJjHOjMIg71pZKCTlOfO117eAb6rHK1H3dXvE7
MqZFhly7fZmmNnQIW1VvOKQfWThMv3uNpDtDD13WCyq0gdLrThVTPt1xw8qWQnB44UNltPdaUKFD
3dXZdNDqbzgEoQ40MgNFQYmnabGGbGJzSWlMXMFHoxdf8TsmCBMeQZNGFGzGqR0pp7cj60mslU0Z
l27ZNA5WQximxv4PHQy3IT2y6vViufdT1e0AUGcGZfR1tSdDb8F34FVPayFF+HbWpzeF1B3qsXry
KSDskqtEupPSyZUxWe007G5OBbWy/sQzBJBqzLBBxQ9VQnquSU/oufZSSFQlqQPMxpyjBYTCQIIv
QTHXsSGGkXMSBEviBKK0GmcZ2V+3PTWhNIoO50QskzpIhLNG2au4BvJ4eklxmEiGNy6PQj2LU2XF
6WxlJvoV4QtKjkX3orfSuSljsSCEA+lrnGFjD3hYxLfVvgZEhj8fF6eV94MT3C+Q97tRkWQn34ac
A0ivWo+EzyeaPVXcYsp5tVwXL9zm3Ay7WBrMotZrxNMx4XN9ozQnh7oWjMjsVI1I1SuMDl+6MJOc
a63FUlElsFTAZbLHAH2xMwtkcioUkQsvcmaeWsq2y260YBhxvkYkeB8GxJ27apu02QWu8hnpLpKy
3zcWFWl5eCtK5OWMh3AMHake9gy4sNNWjInTnqlJbgdxHejKulBET2ofP+8JpzXig56wlG9Dz0D3
xL7SqzpVf/Gtpnwo1Qy65exXDxSGWddmN13Su519z1N/fNfvaisVpBrbSc/UIvEw4DZ4K0q1uZrm
jtqzAjcLCBIoNai/whoDVt1urrFQyFILbijsvFVUWJfsHM69+elbv3sWQ+dwUMOA8sS4KLEAltNr
IZjF+ylRKSUFJbjq4vSSxvbMgFsKv03Yqvo8xbmnmMlb1tSPjVltapHyreKSXeO591nMF2mrzFmN
WMeTgkSzS6Ynm5przWmGRvTkgTOuLMnFhVDcaY/0UbdZbCkh70y+OVKr3onta6E214M1riQwQBRO
g51rgVknvp35w/rzbnpmeC89HUwD/AL2yamXDMULAOVvmSj/R3aa/z7DiYuZQwlrnHTVLvVKqT2A
g2Cd77+aenthYvp4DgTW/3s3m+AogpyVY6+V1KsgU08L6K5NgxutIhg4y18tyKiXtjsf73bEpZy4
iJsa/JiUkp3ZFvM+q3YhAl/+KKcrmQp7wFtpdfHs9XGPE5eMdsk3T8WWauTFQmjca/A2vutxLv4U
cjMbV3mclyobGCWiskVWHYh6GrxdpjMUBcD49EQ+mkNNuLQv5nU/FL0Ln7NtnaZVowsHtl8Rtb/3
UxCBv7d+3UxQRUor9OAr24nGgh9Q7piY9pjfsveZSkA67MLqbyowxtPWTNN2gZFv4lMgP4EMAixB
XDezV3KijDndp3Gy4Sec1Fs9WyVGtgqKp7BWV6f9BSYq7KFg0gDLa3qiUiUh0jexe+67CyvFxwuR
aC0mLT0zxFKLeR8yezgcQNKSmgudRwXp+uGoppJu0VpWUUM2bWIvNLPqSsbXFwiXCUmuk7e6Ihi3
qj6YW1lPXhKl6dZYotWrBA7cShogYxu5dgc4D/REiFHiBpeGwYFaAZ85EhBkiIW1ixnElHuOYvaY
yPA/WqEPHoq4iG0hh7SRN1LmzmEsA4mmRj4UJ3OvSn1xPUHlsmMtqTZtAdUIP6rvxaQlBwW3Crsq
tXZrFc1rOLBnM2XIyjHc5U1d18BK2RY4oyrM+1aaleteo6/Jc/PcxHm/DtFn7pHbCV/UZky3M+gO
5OQh1foz1UtGWhK1n8OaPUXRbQTRisGNW+Q5WogfmqDYcV+LaxTDwVqUy96ZVPBaiRIKB92YOjeB
luJMcp7QRnH9OvVieleIanYF5SEuqYPog1sxleM7XfSfgkCGPZEBV4wzgTOQREHvMOvzehTQZDRh
KrAnGBuI5i2ddB5uh1xInZmEpu2ryq7NighPJuVWC+GZCZ2Pf3Oodq7YDMa2sYJ8j0zRqJwkAFuQ
F8qekoJgk1TVN+Lbb0k5RDtI/WgjY1l6qIoxvRGHVjlapPX3CYy0nZjFfWnnytDf5GLaboZ27Lbk
z+5H3WzccPL961Cop7XaCfo+8ef8EAtl7JLXrh45gxk58fNS/xaHLf7ZpdGvI4iCG7Xt1NVkBjk5
6mJeJVMn3VADbR2HCIAmoiyyS23r5kEwr8ohfhLM6hUbpMg2EmqzmqiwG6DoaZBfiRABHNBTLrDm
XWj2W7k37ils2XRR/HUYy2w1UbUOYQuM0ZjC+1LifVfF2zk0dLuRe2YHJXoK+h4SBit/Wh3EUCHy
ZhWrys9dPe3fGiNZldhSjxbnpsjfSpmxMiPQCtNVnGtrq/XveiRRQW9d+1N7kMZWcJJwfkP9pW4m
Nm2zvw6UbyKJCoy2RhtDPEVJ1xMTZKBmDjs7n1vXA5UmOU6m1TVkoG3T6HZNAQJoficCERjym2VS
bEQrtcXuafR1Jx9f2o6YoshE29crKIXoqF662dgIHKVtgHJuJqtX80BurGhc9lF3g1xdq/RivdK3
lTKgz8z8g5L2dzJRcN3Kezfqo2kX9CW+CBP5M6iN3dEPdcGJtNnB9WXLW5tSBdRJCfegfJ2u+KbG
6YvMUK9KfTXTzieku5Y/iI3khkLLrk5wdA032D5y6jSyLWy+NV89tR8+InYTTdvTr9IhN2kwO/XY
ubRJwxYmSG6YmezUqlxW603JhnSixlutR1uSkl0Vv2RSSYU9GVGtuSJ0NvS1N6Wy26Qy4ALQR/zt
udrnHD0sSCYCAbYR8lBr3LcSX0Pp7Whcl35uN0Pv6M18y//Rwvu2ebVq2QHD6/AebfZUm+FBzH7A
JGkpaAsdTVmX8o8EPpdL2A6E0qbXmyOQlV3fTtrp8bUajfYsxRhyJjd8fVmGNTldSVDQTn9bhl8F
QmvGXtTfdgJWqXSoUYdEHFWyPdKAabUTqT8sdJSipy+my1cmFfVAfQX4JCUfIdmHEaj5GaokECZx
bm22cFSOGV/7rj7W+QSQNc3dUlIPfpw4EHspOo3Mq1Clt5DZIp87O6QV1lEOf0dPb7Dt6tYhnQ3e
8HYyBzfqoqvRN5mBpG2cIH/rmEQDdR1HtZsW6c82SfY8ZyklV7Vfrsaa0T+u80DehRh1b/xTN+Sl
i+ZgyYOrVO0t3ygp/D2nWtlhwI44YvEjQ2iu+cOPta3Yl+WdD1qJ0u+jJJan/pYSuI/UlLq5BusF
HIRU3MuMeHhrA//nibo3SNSGKm/V2FIDYUCOqA9DxLRAZwvwsY8iYRdm/qrsH+e0921zLN20Lbd8
utMuJbA4eYjTS1vJGwmCniRHTpTchNHu1GeGcWgIBsABDWfjh642G3lOWPEBrQXglmXh1AMGvHDK
9naYPSMvmcSHfTkye087WcejlxYLjPiLwDZCTJPV5N9H+BNh1QKmr3dPI5u+1czBCkSQ3efYlHW7
IQLvQxSJjJcN3NW2mtDNR8kGLGKfxlo5voyZdhjF4UvOUtIqiJRD8dupw1fzl17DctciLMUMm4pv
XF6dnxL5CyVfbpFRX9iL1zR/RX85DbfTo5xuklRsjgSMDgEIWsI24TA9GhrSNG2LWY5iGs8t44RP
3M76q2pg+pf1O1zXbD1500XVBptpg6w7tTu2rbZUxndd+hDq8y0SYdjY8q6AEXf6RCYYOUGZv8lS
dAy0UneGaY5cULC3ClNBbImryASzqSXY44TpuO30+F7wCaqRlIqUdlqpYf6cD4I7iPENxL+bWorX
KG8eSfUQ+jdxU5ETkpOTUrmS2u7Vqd+1uWoigGuEuwrvwl2eYI6XDMws2uz2vi5eSX3vCJMPUIZi
45UpgXpNwv4xBz0LqttS7SrROghkTLTAc9MHLSAiFNL/5NnaClmgu1HUyesglDaD1B/Aybtmbx5k
tbuvxfGpL5q7WRFQ6tZrUBocMxm++OB4wzAy1iPOOCreCPJLak1fmjDYp/y8m/qRfGXdHUvd/D5l
03Ud+Ossl16ok3yIWMqQOgA8U8uJrVa60kZgxag0jGsQrNThw+yiQrO808rmkXUzfyDiigFJux4H
6xiDgtzlA6sPBLN4nSjicEh9a96wbwq+q4qkbkaq+gESlVLlVEOarSrLQFumd9BLoroBr49LM5xn
KJ0K2xfyiLptaiWLlFKXAyI0v3Dhi/QbpOjtSsKG0GlqMP3UTWj7cjByiJjAh9fUAqn7wYCMX/d0
266YIIJL8HOftUpxLDkEKz2EbjbCG4LrP99LxN1AhYX5Pgeo+tKIkXIlocHJbGmyoj3yDA0VBsYT
90GdBRtxMBvyaK2RPUowsY+aoNabAndrNCEAiKDWpApKLTV8MtIweh6omNhrBdnkJGtH38HNskdq
kmbXYWgl/raXcv3U3mMCBAeGtC3Cy9mJSqbdpD6Q1pWgCt+xaoOmCrkJ+zsKV7+0iNzkNeRv/Z5+
PW4tKUtCu6giSYSSTWHyHMpE/CpgUveTNWOWUg3zW6PNI4HWtJyACmujOK3ZN1PWZ5qZhG+LKXBU
kVnfbxW9DDq7iMb2ewwA6nQhrXvsrASccFIPP8taUCa02RLg+V5WuluTg9tKDQJrWEXgrVedWg2C
zdEM7qsGsQ0FnpgxgKN6NxXFhOoigVBWmfRF1QAnKRU5Zp+akSP9Nk/iH4hGtI6wsco53/RT0qbg
38V2FccRR6Z2SMA5Dd2tSBLKVcasQ6Q+F19QlORfghqlYmIUP8wxJ0SbDUzByre2VUNbKHLt+xjm
ya5JmxRgoNIeQTbJriGwDEyAux21MFXX90uQaH6vy2Cvjax70ypBWzdyIN/5LSA7wKWaTjj4dI7o
KAfKZEFfTeUku7iFj9AdB3EbhAb6+T6FRKyLmQtIweKVoH6WIS8DuR6SFSjOVr+WmkJ2NP71azu0
3dPQzcMxQ/63FpRKuYnqCNtmCraEewWTqjdZrYMrUILzIatliNiqGEJcE4RhcnIiQ87/cnRey40j
SRT9IkQUPPBKAPRGlGtJLwippwXvCrbw9Xu4L7sRM60ekQSrMm/evEcruS40/5HilTn6N32T8TWW
dhz09qKfiTwkKVJ6XjSCv7w6rrTxI1sYYFshzsticnwrIuh/JqeOt8IEaZTCk92NRWMclSQvVpPJ
wrljqpcqHbtn1nPYrTYepBpegkm+JzeiGjTzGsdK3ScLJBVZ/1m2GbNRfOiuNkR9r00Hrxz6d2eJ
xZaM4OyW5OJLz/K/onJvMAlkxIvtzyWohA0HLoWOPs78STZzVnMooCEBzPPIMQ9hCkLBevi1HTKk
yW4bGKv2/o1V0ufcm0JQCluAZVHhra/CIM3aJJvfSx+J9JX+lEjHJzmTm45vkfKLiw+ddlypr0un
vue2Tw1pAMWgleoN+ZKP1iV14ghSxKvvE8tc9lRFq8OKL2XH4u97insBSygHSp+Uy0XWI+akZL5T
wHzVxFMHJn+MVDJ3B0xrl0KA9YhO3dgT9Z6u49BfrxMpWLkmdnmqtrEiW3v204fsw5jHG/LAFJLM
B138S1rrywVBxpBkVk8E1iKdTH9KDgK/EM+Tl20t9+ENqnw26ad4eDxEz1W5BhXLKiExn8Q/DR6v
mgxrz3/3O4BMUx+RlWuzCuFGU825TrAeb6GOY8rKL/3a3rQ1vRAldhra4rWfQfkaRLkvU6OHQngw
MKzBvSryoXd57Sy3JhHegYOf2ZUVm2JjisLcGfZItTDEmn6sa9G+moxLqm21jrfSpWVQfjv/nTzT
uo4mUV+VkV7bIr46TfrMKhKRpwb3SzqTIgUVt7a1i7Osirz8DNS49+mZ2d+6aNrIznQS2Ovqv260
b2rJLkUP5ipD3jfiZUNYPdGrVnOfq5bFZhe4x8OFODiB3xXRwl04qPFd8RfKafw7k9Ac2Y0rN3mF
tJBAEyDKq/otJmIzS+LkNm1M6Q/K5HfqHB6i+WILtX8YsWChkHSX/TMEP5NJecpEfRjNlKe0c3eP
z90rQZS4bkyp1ArvtYeZG+Qr4cG5OeEqdj9myetzuFI2xObvCMHaEbawRfV+zoGEbMGaDRGF0m+P
F8Ro1nrzWMX3HffbL7zt41ULo71XtfpcneY4VDy/aS3kM4td+dFyW+fXFUa+F2mVv7Yc5xsnqUkn
1eaDowC5CdKOk06cbds/aoPca8VMAPW086bx6BB0oNJ1ijqylh81fbYd4lIPRysLFj35rxxHwq5q
cx83GgeCBn+FDGfPwJcwKHx8+BWIQpiKr1GW3slhsyeM/ZZ4eoK+5Fx6AY1NULePAnbJTxqfF2PR
BXSZ1SQbd9XPUmj5Jhmqz6kaDkSjn7x0veZuus8m+2ep2JSy6p0pyU/tk/LKa9r6Y55HOm2x7ayk
rid/iTl5ROrHGvnX2leZNieB+5IMzdTari00w9HrOUzNh5wDIoV+3raiofDsjeYsry2zBuCQ/DLu
bq3740AUSTeVp8JfvxP0kT590Oib5OYNdFV220wbN3HvXjeeXb8+l1JdYYTdvKanVuTps4zlVhn6
MdHrx3bF9+Jn+2olFNad/M+cPXbub6alI3y/oRpPBd6JDd+mu0LYWRw9nKR3huBxNxL7KNjA2gya
dyg1/8Nd11s7i7OVLL+57rzOLmF5aTEerUcmBYsiZ6Ij35qkO5uTfcEj1hKigTRUuuUhM5a7Nfg7
UXS/XoP0KZLhCb3mC+8hqw3urS/HT9unFuedyJT/Wrn23m5s4iHJKFmUPvGxJa8Lebvko+6zothP
mWzxZHpyh//S5rE1I3dRHRKKfHGkexso4jdZrl+8qf+x52LZA6RcA1DgwFGRqvbMm0WAm5dCoetI
BkmPw0BhvMQ7nuiMuUFPHrFVk8FEqeJoxGIAjv4x+R5XjqHxLCG2ktiHPFTHyblv/PGQjXZ9Nhqr
C6qhk8+av9iR1qge45Rayo3vtO2TMeb1S+bZaaSs/D9VTO/jkpUXu35EwC6GcaofDjReJc+6tgAn
ECOBrPWo63xHVH0tzcWEfNSoj1nP8FP6qjwi1Pnv3awbh8RQZdg77fjlVlaughUAF/A6koJ/Zgmj
3ax4floLcvgGiavYLlVsI4NZ07HruS6dDrLPJtGn8YlPtfsmvRyHayEIiNzAbOm2g6qLmy2pY4qe
2jOvDMHgDHbHqtcrsRH9EIwYgaOOkGwW6wCTbEbDI5aesJs7uKkWrNBoJR+UDdMLicU1SiZcHYPj
KjAz75vywn0ejUR+iHEln2f29LLbzNKIc4Kh7Y5gH9skaJylt/JIn0L3W7pzVJLNxLUpRyLOnSbf
ZXqNla0bwbWYrSOOnVTtsQVPdfi/0XK2y/SqyFaLahg2IYyQ4tpV/rjVp5b5eubKkPRqcV3H1g2E
PpHjiK707K+V9zebxVMar0oFjZcvgdIyH6ywPUwm1Zkht74U1kDFoqc7j47NR/htI8PBb2xoQp1T
Ehn3uh4zZax9DtplFpGmQxVrEgevqJ1P7j4pxuxNstSyww2poEFk2l6uMB484vFDIkW1sHFJS9Y7
tlJoevRzoS9aaA1WSUh/WZJcxJrbn7RP9E8HmMZ5nCvjPTdnEnq1fCnumtvEQZNXHcz25cfsFkQs
XkF7XoWZhD27D5+ELfShNs0jSftxfx7swd4vhm5dpUyqK6Zr+5gXIHLGybTeZDO0Z/DKMGQSgLL2
g/SRsDi78VJuFjF0ZWgVNfRLExf2CvMIsZ4dNoRLDuguRj112c2zjdF492BMQeRyxLme+zrykqIO
VYYhxVEyBRrZlCfBtsltljUeeovQcIuvcFhLqvOqa6Y9eJguyJUrkCldWhNnMg+p3xH6TZ0n/2FR
IvpJDTFQmV7QdAAB8N610sZp2NcK+BVh5evNqmKBCaaXhbExUlkvDz6HnwW+2bR/82RusLdLL8A2
LUPVAP/qi6Q/5iWycCmsBTilOUW9IMM2kDA4vs2RtTpRa4wFJK4u+LNyXcIYpMZLTerPh3BcHdxl
rt9kqzGPcrvH7BdfM8n64zrtutX/b47TLKr0lKeEEUDo6JBKSTVVPHdJc0d4h3822Ao9oG1Dp+Ad
rfNhDJA7HrVRBuNydOmu26UJfIcegKmJ/FSGlgUE3i/81+YsVLyP2z4DECeN1djK2LX5TJP+4k5A
o30M7le/RMzQhOdEpgYEinh5YqCb3EPCM50ve14YLeYCGmZHpQgdrXtq+yaNyBtQ26qfR9JTiKln
btTHMoz7jHdI57b3WIjYDrpubadYSc7kuobA2bp/4NYAeWsb1NmJPOQ4TcevSiWAaCy10uLaIwFK
FFCTdJaNYHy+EQhdqaplWKzsrFal80+r8v5oKo1SNI4vc9/+JrSwWV1d6ko+u75+6TvjNWMcGFVr
cQeMe6SFu4xZ9QvccQAXpX+aBZV0WQCF6bqEMqIlDH4u8zrUbKMlkb2zyIZntYq3i0vPEq80Ui9K
0059mmasrBQ/pdex75P2r2tscG14qb6Jl+ZvQf3c+JJNmjiyHWNP4Hu60Uu4BkL91RI7KsiChst2
q3x1qzsb5TT2o5kruJrT/dJazETwHVnT+sfDxiTzds9k/BALFE/5qMvd7FWWrEZAlXhna+VR75Qv
LTWOKOnss0nnlx7Sc7wOKngM8Gngenqo8r1qkzdttK5J2b6Xtvc7d+bB9oo/JJGiFsVQYxKHwbFc
AZABTPmT1xTU3VQjTDnFZXycwQgI7cY3lCQeq4bYY7svxAMPoTARXZ32HYTNlZy+H1XMX02yfIxq
PcjZ3A8rsmSn3Oepzq/skv0mi/ZsTDbKeLZtZeO8uY+Lg8pZBbmX/et0WExm1m5XqlrUSCYmHlLF
SlnQe8YbAdr40bSPgTEqo8B9BdVaz+N33yQk2WT8EvvGnqeKAavZdgEYB9q7tkyALxkfi+b+Mfv8
j+UmM5s0nrNpuefR9Y+mNM/xhPKSrV1yxuZXhW5TbQk7/1H1oHgMOjuExMTOruUyZeowkZF0zrws
p8RQ/XDKJzrSqrIDcoA/+1S7CiHywE/1EWrXNGy55wwiyOznmQV7pgDMeDwSxdPhwt/zmqzpreL8
IJS/Jt06d3ema/3WPvp8a4RLI65Li1jgt86tgNWGbOy9DW321nlKRF3hj+GaLV8PB2KazbdpMnd0
HbhP7CTy+SfgpuqdTCiYjPFFS2I6W+XdMy8HkTjjMBwa0T5Q2hcLUQPMmSlCvk/HoZ6iuWDYomlX
aD6KnD+18zQjdJr6azWQUZ1Zoru3IkSAgsVIJD6Y2pTjvvOPNkmXka+S58wZPtZOlAii8UNwz+ad
n3JnDpJ896kRjxs4fe3r9uC746XLKC/b6uTytCcdfrva/XXa9JgY6xvTuqvA6E/iPhAGPS4JOPHv
Vqk/9+xIBkY5fsWZ5W6cMrvzb2WQlySy6943uIY0IIGAAkxWMJqtm1MgY9eGuJYe+cEAMP9DKWOv
fHU+V5G4B3A7+OjhBmztNM6C1oVJ8zDgVwVVRNYY3NgT/elpyXWfpyB51+T6XlnwseKFdMS06SQ3
Lr1Q6WFCdIqhuFpF5WzJ3E63VcubjvLuRmnM8KJzvWjOil9RGR/UTcAg/aKM1k5lf+eGlOkmTYcr
UatOaA5Tv21FD3xzHDWy+v2/iTnLvZGZbxxIkmZq7m+JjjejyTWGXctjScDJ1nBM0vVtsOkW0sJc
o9nq+ldDH/9jg5jce9c1NnLK+ggTnXkcXa0OyczGWIzb8Qoz6tbwqaX0tiZMAol25aCK7FIT7g6V
qM8lI40j0/0i0AfDReJu7Hq7Fp0fcjcBzpv16lXYatmksvuXpwn38hQHyWzKI5X7cuMKd/8bVG+/
uJWG4UfGQm1IHCtCmXntyYG7CidTK/c9S9WRV/IeJQZikGA8eKDLigMbaf/JrLTPbmaQVMEhfs3I
PIgaeERB3/oqRPSYT15cwqFajGTbL9K9NHNpBbHR/Tct7H5XfVLRj6QwSweIaxtjLj810S5XfdR/
67lqmM02TLrn1As8q23xZnTE40+mQMwpTmpCrJxsni8mGjzdHN1AGTapmVKj2LRk+WTJPSYX1Bwf
z+ycz/C0iToMxgHOFAd6HYmGwTkSVxqlqcFRT3Yc5Naq0raDEy9R17hTkHiEG+rUTM9iUEMoGeMx
2gaR5C7mEsrVE9yMPAHFNNhkwLvtfK2JwdzNNl4ua1g+mh4DS6sn/r3zNVp4A21ZMmvErwHzgCdw
78nJCSaXESd1nM4QMPWfYqt4WQAwRXE+9sBhzOZA7jhUBWF1t4z/wSpgH7HeLJytNVWPIh/OyNNP
+FNFkOmdODLBc+hSIF4mGrcueUdWQPvGMQqbbjO25fwMhOjR0qDuWI6dRzUpbWFrzdZm8fTfTmog
qzAQB/mAPWZ1qROHVTDv9sU1gxQccJk9J/Zkgv9ueONwfgSLo10hy6oNUhxG5cqeN37Wim3Fa+QW
H9/pMr/zGWeENWb+Frf2E8H62U71GWn2zXuXzt9JgvzYihTYZdbSKfugNilgECKnfg16WuFA191l
lyzzf7pB8eDX6O2AmWkqJzMCtjMxDSXSbmoZt8pKAPEGPbAZJj5j3Zz1jTJ5Q5TmW0Fexwv98thH
sMDnoE+Sio/OTsLOXb7NTNiRawKlId4v3g29tgAaFG+F79lHLB51mFTjGnY9LyAutLvTGcgO5JmA
AcnBwysBqLb2ph1JGjPVtuL28jOs3JR2IXLJJ5XyBwoRddNCPHmWGH917cH+Sh5pUqJgeI8iuTFM
zsQhs+r9IN0/kxrSwOjHMy6ZHHJP0QZ9w8uh60FCh7hQTDp/TX+qDfh6g5ddtKZ/0ezHLd3Oe6tJ
ka1WRjEtIj+9wTSS9iDei7JRUe2JOvS75OTmhjgKpZUHepbmLivTwXjlPPu2lkfmkMNqtsWtBeky
DCYFU05qP0wP7kpoNvhaiI2FPl+FTTPxIvTERI7ImQYpv9waEMc3cVXqN0MQNeHmDwnRyE1I8mW6
gQmcfGa+1qKmm4g6rfqX29Qsaan+pDAoEH8bJlLYhEPkiSasTbs9WXGJ3DbpBreGBm0ezhqoLqzx
6AvLu23JL60S+r2J4ySyhri6V5PFbR8b40V3034HGrUMXccZdt2c4oScvXVT4CDZzss6vSBUy1tG
aN9O62vjzUW6ZfAhVehYZE1oCRDnOXc8Miyxzo9onRdJFkg06JV5aMuiiqDBrSd2nR/OfaNCxcpV
mDSCL+xMDZg048vcZdVxmOt8OxYiDgxS9Tn0tD5CaSsY3iX+g2YjQ7flLu773jrTHy43kRoFZWg3
yWDg3XpdWqe717MYjpo/aaCPjATzhtsdknjwP4yBHFK76C0IsWm9a1YwhytwmW2ReMV2alLzHgv9
QbPy7JvfGubB19DWtFj5YUow+LWa+D1ysKK/qYydjaHG7mtijAA8tG9fHvxpMojaEbhw3GHjUCUD
anM0OHer+f+EpIVZ0NTvRPUQEjXN+xF+CrLar/XXpiej6EEDDmfw02fmEPm3G+eY1jojDZe6np6K
QpzwRFzj1Efecpd7B36DvIGJtwTo5pnuRf1NBtu/qYoBdhOr/iBRVCmFxvKHmbiXHJ3emL0/SuoF
x5qLntpiMhwPNTCST5n4zglt1JyCAhlaboR0zFA0jnlPBqLd9LyToePjg8uWJjk4NFERMGi6pcnr
ukuvx+Q0UU0zoQc9SRUz+1dnMf5bE75jtk5csc+sL4SxREpCk5MdJgv0Nz0jUFhwQ5sSs0mpZWi3
y6wfJlIbQzV702YR9RzEppQPnm0XwsRpt32LM3PWljlyC8vbKsmMYkmB4mz0orbP61SvO2dwONT9
wQN2ssrl0hs48nKR2k9kyPa7OimG91z6D5kqNsd9DcrwFY5bfW5p8v7TV9G8+nRMH6x7encoO2lE
FfleznzChVFUuxGG0c4o7fXMQ+X/UblEslBWt1tcuYQc287BW+Ad9ZbKIiUKMCZ9N96BcgPj8keU
ebiq7UvOxO256nwPQCe0SH0EOCYglO10xzK/lVUbW6yFaZToSx44mkbvWxOG1jN4+rZBV4cTKewA
5Kr0x+vqfk/XZoelmbZvjZ/LaEaCI6s6n17yJZujWWnppwDzdUvGyvlQWT9eG7+ZsbHIhtba5CGp
dC1aqtJ+csfJvZt1I17bPnV/rMqU3/HqumcT88EdTKf1qXy9uKnMwWpWwZNaq8R/jZuh/7TsZN1h
amz2vmdQbMAB2uIem17BRs6RXTE1JE1LeeFirNkZ8A4Q4NLSQzk2/UfDjs9WjjYp3HHe73TbLt9n
IfqDGaO1stJrXCtmuhFZd+M/C673wXfQXmKnqz6qleGrGLslFNNsPstiQChL7SRozdnCowNEI7FS
jknIaifcEgXrTSPihzSTj9y1Y86r2dSBNPX2FQwiUwm2CU5kHw5Hz3USaJH+/DoL90FKcRK+07Mm
3hm/r0DF0vr2MJuRBGNw2wF3bIjg9XoWuGP8T7nl2tuafBPGvIOuoqJ1i73TsyI4D6VkXt9ol2my
WxCqvM5Po4ZJHcbwxNE6u+lvnXsjFGY5HQj8ZpQDQ1gciLPrrswiWAOjfjb/kHiWnoXdzLSPJuGR
DPE1N1CcQ6GZqvlJzeZ6iC1defAH5xmyztpfJjNfb6JN6BGKWrsAjP/g6z2hBKwrX3z4dPsVTvA1
btmzCOrMacl4bKffHsAOUZGqG9+WYckPpt34/zxTmWGSp+lpdJC/UG6Y8BPkO12UnaYQAhk4FPj9
4QI5fMVhylccsoP+lA6W/2bH1DqBrRreJLF6rDfledJ/1xV2OtjZ8mJ1dXZO27o9wTZzKb76cfxv
TqnzO6NorWBlVNNsDKfBGJia059cK8TT6HO8NqvuHVniaH8sbzZ/EjrEqDUT+8XKXe+/1ZyHyB7A
CrpNQhjb43uiJ8Q0IpAB1k3BDl5dcjORbvR413tZ+VxyKH3VavJ2le2Zf5Zx7i9parV7YHnGSUDq
IyCZJOnKW6evZALMSHdgt9vWdNTWt/r1jaBJeMEiWe+uzxHsMVOE0GuLAQ6bDmk49404yrG01Azm
4Dc7BOXDaEVParN+OWqisEngTJNtaWXMrA013NAYRWjLFTtGA7SrQPu5dbVW7WwC00KizRo8eVa6
UwYXarOYGExb79/gYOhpqIov3dD6P2np7xSH5qZUwrhBP5w3EJTswBjH5sogVcAxosAtK23E08I4
smWERXcisO0sS7FNYkbzvdEWO49cdhyaPAdF3//EpWt+9R3DcPKpMNlPjkscQoXPwi4AttY6gjGN
TgQwCdOOVqnIn8DlpSgH96zJ5rvTm4Cp5MTmI5rEsB7qdXJf8gI7KZwIMyDEYwmB9xlvg7/86XLc
nHQwWEFq/iM4WynMqqnZWXxCSFANDtTSfU7X5j2rMuNZEyZMLtMzd0uSpmHWzFUIb+mQI5hvqhIV
jN7lP7OpXlM8zkQ45LYGoxCdGlGOJJvGM4wvx0E/IU96nP9qHg28CzAoVMCIdiLznf2kufOBzpK1
/rFeRwxrOCf9bKWQ1z1z+iFZFe+ASsvboirjqDfjcKyhdc4bz+ydY7nWYOKnBkqUXYIWN92N7hPw
QctNrdn5vb4BjlyFmbewqUhK8T2PnfEfb876lXs2hhnNmYLWJnrGL2sRop40YIGn6VBY3Q/hg4zD
Fnv6nlffZhky/jMq+7+4Xv/6fGh0Jl69sZ3CeQamfmTP71U1rPg71a9PoROkRbxVq3EhxiV/gPMe
bW3VUcGb5OooV7tWreU9F5XeY48vyp9kbJgNCxuWubtCbYRbiEYtVrIdibcP5k6CnusNQNNkUVLl
ZJdkIAvEfowZmp/SqHctLnW9y8zNKMYyaH2xH1zjwM2mUQFj3qao3AHaDoyOoz813/sUfLSuL/84
xA8yx1Pl1et/y9qFZJjsito/w9hmCeixzotV0IRUnfH/bi6PNX4HMiuPk4hfGmO8ab0jw7qw01B2
mDATpg/sOBzdfDGB8hE67JmVSwJRig+wF5ymPp6/gz+wJGyX7oVNuMdRxr+ahyCfetB0Kz/kjPTo
Pk3/zOh8suI08nPBL1F7x6pKb+bg3shY2InYelsddXH1lAfcP1q9vs/SPhzb7FrU/LPV3CQG9oOm
awIU2zJYxmxn8BsvpXEriJ6vm2zf1vJAG4CNU8PN3m0rCNNEl0XGY5i5ska8NgZ7paO84oHYznzd
1ni+6QuUdx8HvpGrjcRSxLd3HpHR/eTqKbqyxrROKXNI5IL5DbsVm13zxXXYcZh407V+Q6Kv2CTq
YZIDV7tzVf7ZCeNdchxhvFszn+9CDrQBWCEmhUmBYcVOHeYIn5u4Y0brqu5TaziH/SU9OWbKR06o
+1sbpx7Vd3xO4+S22hJOV+rdzapjwFE5f/qh1Wi82+V5yB2bJxI2o2tj8e3WLdfss60SpLy22+Dd
1PaiYIk3GyKpK5wAa3cwVUapmK73OsmiVXPecrtn3Nd95ab6Lo0U9FwPrb6bWdnAgmtQJm+kGE5t
AzfULJOosYfI4LyCzFuGei9Cc7RCl+4NHT55AS38Xtb8JtKhiXffqgrcm1yaMci16aSBgNsMFURX
z3CPxMj/SZpao4LsBO70QgxpSLkn3msJ6hOvNgvqgPiYA8HQUWfdw2ztGEawGtoRrPOr7WU/Kjee
vWn6Yv7xxSW6bXX5thDNTpNf15ykzGgqjQNukkt7M83keVjb7dRln4X2YxEJy/tYr17IhDlqKcmx
ul509PNV10IjSf/09J1yNRB0us96VU+mrzHxLfii/XbW59qqcM4lpl61K1hGL2Yb2c22v2er+Avl
5ycuVjyC1qfszG2Wk3iXtruFjxYe4LNam6+Kz8mOkTp69duZxLoS3V805YvDz6CHP48Jp/DK3Dsb
0/NU5PQAduQN4LRn8WyT0PbIDe2HmKGS1LdrP13tJEVan+aNq3dMj1T93SBvYOna0qicDVcQ4uCA
Wnc3BHR92VX5/BjVuaMdtJioUjmHcOGfGhPDj2lHjr3+c0F/snRA+0yLuijzS6s/PGMMDHbKqR2f
Bzd/Yak/W/KdK3DtaHrAVuu2yqajVattjosH49vzusLkxK5X5Ol9nLJTh9pcOQvLvMatXgw2OF4X
lpJGl3lXB6o6diEmDeVhWNaQoi60dbY2AN1h+SbKV4+Xc4VjEefTUmXvJaPuvPD3Rsqiei7vuetu
Hx9VptSOOd/Jg7kj05FSew1Fh6okzU1nTaehsA9VGR8qJNTMHg/KTrjWKF01GK6deVrZcn88DmU+
RQArNw+IQCbYWFBLwqjTo5WpgspccaS+SJIkH7vyeB/Clsep4Zd+fDyG2d+hjIZ2qv8hNyBhI9/n
jyV2c/VsZLqWMROf12qqn6l3GZqt0eN9S/puZ8TVlYjtZNM5XejUXJo8Av2s/Xv8jkXp7BIt2akk
j0TtvrkcKYWV5YTHoN2m85NwqqNZ9f+xAHQCHbzzvXL/+MG+nBCr1PvjuEUn3nLeBH7ShoTBgwZ2
N8qgpZbNriDwxnfyfd0rvLZjMIoWe2p5RMD/u8bWfpkrCEGWvWka8URgfVByGhfLsoNGWGxyA/sd
UQKKS1qJNOyW7gSUqOLJerzbzUjNNk6HNmOqh1G+n+ILN6fkt5ehzoysTOR70dr3dolvK6lqpmUy
yG1RU9s7C+AD8uBr6lrPyh7e2KIRnAr5dhqM9znv9guUYjSWx7vUiPOUjVAILEH4lLtTmN/AtDJ4
qsbyL0anZBNnbOkorQvtVfOZdPYY2YUBls0M0cp2dcoOS+3vZzjYnPVNHzi5DFc3vZuJt8+z+J2a
7BYnTK95AT+YCK5JXm7LDpymF6dybw++Hsz4pHZtQVXgYLAe84e1Mt8QbZtFfZN5kVbZz7WcTpUY
4Kaa760JB2me20gq4x+w9rd6rXnHunM5ZW9mVZ6mTn0z3n2XbfOmJ6W5idfxHfbBngP83AysDWik
wK9WfKQv+QXJ/QuX51Vo832h9+us4aqtw67MnW1ZGhdkSVQ+OXUn9s8uhu4BMdXWHeDFnnQk9g1n
fBePXxuRGhfoZF0drcN2l1JoxI+HKpOsrCwJHZmaWS8adYlTunnFWPPS2utT50NvbRd29LJl3OWZ
dmVqpu2prK4LBxy7ctAgW3jZp2lpDkuJvuJD1PBJ8er4vqVSPnezzy1Hoga3coCnHQ9sxzdRc5g6
G8lOVul2UcyOvJJljtjQ4WszXmdquPXm8liM8Jon8xXf537lehNIWyzLMJNLOl1hzmCKK0aIdjyc
3uhjFi2moyOW504fmSQjvdJZcHtjl+3qwuQVmidLE9dpRajMpfbusw9ajuXRL+Qbgx1yRxqMdDoH
OJrQSyfkzu6N744dI44kc95kZWqw3pV995rG6IU7yuiRF2kaz3HJ93xMxEVI49m0au7h2dpmffkv
piQyOXNSzx6DVbkqrGOAoGMxbzXyOsZkXhGPHZMfkDU2Lsn1sfafcTXsq8r4YgajAwRm1+bxPWwg
frVxtS9a3DWDaz6k7eTBOGWO5z2ZVvdbMUuK+4SqjMq+0+cLRRjbKvp0nMeOyKfhHlfFu6aVbF+M
f3N+0rabE7EGIbFul6lNiWmZFX2W1CItm36lzhDMyf2Dnvfvj6FbZ2sDHvLykQP3r0k9/IRSO1Xz
ejSU/jBL/8M0vCvS9mEe3hmDta/t+o7UtWfb9PHc6XUPRBRUUzYfGY6/2Jz6Fjfq4/2u4OII6NcC
736rvTjFhz/9j7IzWY4cybLsr6TEupAFBRRQQKSyFjZPNBpn0jcQ+oR5nvFtvesf6wNGdreTHhLs
FgmJTAaddBigUH3Dvedx3PmbvHaXLuuAu0+wiXSq65cJ06cAkJxmGMkcTjLHcmOO3o2byis8Cgcj
b+/FEKwt5a4stGSoYjCPqJVWMag561c9fqthjngPpuY9e+hMUdLJdKe65k63znqfAT1JX1AErMdq
njlgX+XkplRZn/nRTstmos3s3a9TsL74ELP+ECBR8ezwMAth0CJ5DWXpxLsrSK3xP65cbw/RJYav
kuTV4xiLvdlGXyAq7Dx0TRnKiqxJTxn1mlLdeMLCnvm1ia4Ci+FeGQ7amjbgUNKdrv1jPLpLyDI2
tqRhcq57QilC1g3wGjc0t0o1V3x3Xmb5vPi5+Wy5u45KZlpy4KPRgqR88s36a0VMjjcuu+84IoMu
v+LP+rqBf27WhJ4oks8+j5UhKAZq+7zL5wWtqwW6znTlh85SG6qGLmgDWpK1XNQoevytmxXdIvEy
NHxZsZC8ARZHOb86UumLb+D24/yRQbsL2vHKh+GBuPrJDfSLL3u+RwGnV0eEfSvVlPfz/0o93aZs
7OhDVgONCCat/wSnf4xrBPR8NCS02nGgNtqoZNs5+rGUcsco4VWtEKnn2l1i8Dx5gTr7qZ01ofiv
5vTCvp//NosYK+vyA715NCD9yqjMc9g5B6/AlW95+kuRpRuzdVdFZu0cb9hOQwpDWNsFvEKKkNlG
aqt70V3CxjI4ZNkgeugL1H4zG+nOlbrJ5UvanRGFoLMyFpPxZPjelRZ7295GptItvezJbiiakWVr
3r40r1Tzk97JMqOYy+VPuPqogy9Rgq+y4CcQ0BUG9Aeb7vFiiuZ5xu66akggvWxpknm5ZrmfwuaN
j2I3P5viej7U+8JbERkHAukIJVWmx/GmjuOzAQlOTNm+dpqjFwvYAuwaQdEg24rddeHH7FtzKc4c
aXrT+LJjR5yonlAuVi981sG+n0ejYCZnuBgSuJJew/xG2TzhgZe2YRvzKgLbxjK3HuqzFd6rnAFS
KHfpPyEHraOlx/TFJNnylaHMcp3o/c9u1jNzOyJd3kmWlXQxlRE3+Ly51PGQSNxaIHRR/5H505Ah
WFuOGjPAvc5HYaKvE+TVHsLphJcOp9ESDGA4otpGzu+iPt1WcdnTP8r1RTWymSlArQucUqALXJQH
IdI0oqxtGOUwaMHNkRo+1qmNWgifwLyVuWCEGSmxVYaNY8faWn70OBjmdZoZ13yQgUDIDorLTKkJ
kngTttph3oB4uSy62HUbbnR6F0ytwUmNYYaMpjVI/+22vfF16x5CbcJEG8f4nlAERs1/8Gn5x2yt
8yoVjJ+e93DMEBiXw+U42176/ta3O4px1AnynKpj9SOVszKbcLukBzpveN6ZeyoKNS3tqkln4pUy
q2zlxSZqMkTnrt68Jkk67Yw+YlNIFW6XEvea7vlfiqrx6Lk7FzdFCas/5QkEKNBkV6Nf8iuG8Fln
x2b2yIB4EY1b1JkmHsfsaPnWbarjzrbVbWyiPnC19qeK01tjVnmH+tM4yX2SPVTOs2V8j7uUxRKv
O3NVm120l4Rp1KH17r6j9LvW6D/chxNgQWZ4t9+ckUpkqk2o/MaC/vGI8jax7freK7NoW/V4tI2g
eRQjerlBMt+VSYHfaGlJhJFNt2XwbvI6lcX0kKMIxXJfjMQbPnVfe5Bf7EnhLRFx8ypKv/yiyRph
lRHrSMn8Vqew4nblxZY9ZYSiaum6NEQqqMDKtT6O7ZHRGv1inCMTFmBLq43JFNGY+LuJK98OcRGi
uC2d6Nqnxb1r0sEjGxctze6cLMwCdevRW1077mQAaJjkC+PajWhb+7n5bTK7KVlV2UB9N1JMbWyN
5iSj1rqfVR6cQSMaF+EThU6qDpYyqXA9ms5rF7J1VsxTZIQCKjokqH4WMeqk/cJM3W+O58NZqIhL
F23rg4S2i/6nbjBwcVFENvPfNSYJSivMFqlyMYOwYs1tmlvRPnF8Gs1mCyVrYfi+WS4zN1Z3pZLi
mCQ5J7jlxzuEfygogxKZ6sTgd/a1MGd0yii2+POw/6I0gPXfWefQaYdrzkkKjyqsbupisu7KoQvp
ZGUE7FBY945bWTszZqLl/BP1ikE4/pHvBCsEFMlG9j3FgMHLg6tRs/Jtyy7lD8kzeVO6qPPhAgXm
MFCsyKiZL624wvNp8GoUFPimo17lj1J6x9n5NnjFMSMCnqjQGBWRsEJ/6orrzBEBE1qx1nSquKHE
QVnBcR7VgEW1S/bz+yky69kscelq3Qbr35bJbStLd7YzBbvCpAeioz6Sj+/6zjp5tn/UbOfZqfS1
60dbZtAftdi/2Lm9EDhVgtK4q2z1iPtmZ0pxNptkZ9ra3iZkmzrtdV53c4nARcy8MAyK8QjXqqy5
TgKm9Ab+F8w4uIVcDjY3Yg5oGRCdkjYu6kG1HEoV5XrdujK6trk2euPMRJoD9ohk2/jlpk6qI0sc
h6ZVvnShthFIWafWp6oXuHuMGwiLlJ+v6kDeJU4APc+gOGqBGmB8hp1o142IyEnFdSpBoJdoHUJ+
trOS5qAz0GDPWUkuItvv0QgOpcvuGWt0C7YXCo28iSNq+c5wZMD9Q5oMkMwJZ1BGnzsXDxRwk6XU
622Q1DfoVRCmYs5N62g7Od0GSo67LEerWmAkXL9FYKZ55QvOKnwWe6Dcl7eSAid72uCrSCq6MuHR
zdIHVy9eujzhgfG+hymjZaLx2pnPiaFsN1no3Hpxe54DoaqV49IamlXUi3w9KP11/tRxKR7MEZRe
Yr1oQ7LRZfao6nn7C5pT6uGsb5QG/UnoB7fMv3tWeelL/9BH6kJRGGFKopCQsT5GeV0WCMsEZQWy
fiITAObWj5E7lKjqKaCbTbp5oU591TUdOnxjV48lmg6p4a4In7lbGVgYAwdvs/V6Y9VM0UPEiQ6J
YJeyOGaQoAnZJ0VVQH7VYew0vzjxeBc5yb5twgcvzH6iysvZ7pN9AhBwJBtEzbaPFdm2Si6iQfuP
HwVjqItthMzIcItvZTmIlVVz/UE0UdOJsiUN0T00x+XMdldBjJCWIRa2QHMDlOPQ6wllGTJJN6xP
CrlG63AicyJ8LZyWDvwwO6HwgC9Ez65Zj8/dqE7oj3ddC4zQ79emo13rTfMkeFd9MkzicdpB2re5
BGPHsGs0tGpNtq9G5js1noOwq33uG/829cATIL+5KTQ4OubokPC05o7SEKL7Mn/NkB9ApomPESLm
Q2bkl6bAmTrEggZuzITeNLiY9MiEap5R3RE2l/kNN3+D0CVYV7ETX2Z8c027hieuFYtiCrBZF6hq
sQNhnwyRGwYk5lPwo7GcSxNQfJ4gu1VZdqh78YRifJtX6aW0Xwkx5kUaLwcEZcMY0kdRh15o33HJ
PczPE5forcbehsSt3VUWyp40VjeySs8Ot76dyYLzk2aSinVbq/wqrIYnVZGGa3Zg3Fha+5CaYEAz
ezXvQ37IzGfqPAJTflo5L0Ew4a53o53QEcCXVXVj9P5LU8VnhDT3SZk/O+xc89cFtwkN28kERTkD
/Ys2p++QDSdvcFeYS47eJHEAy+fcDGGUzBVw2vFLp9B++Lm7VbFNYgzFIC2OWtmwEDJxDd3lBftB
unZzfFFVUB1C5nN7U8DrlDZy4WcaDCStdrBjtGf0rvT+qrXmjjeBOW6Loj4V/rB0p3oe9+4VS28Q
33Rpu7MMCGSHh7bcxsw3Jy6j47zCyfmSYtJrwnbfNM4hEdZtLnipUVsvrIjNX9bI4DR3ulDl37gi
i7n+YNe43GA5yW3VhOihJUZoImK62ghXrU2sByDt9F2BnWT+rXaR3VKw3Wg+ZZdUR9GrIDfkmBXA
ytKZFgYGUglQta9vQcgh5rXa6zIIflh9dVHwSlURrwbRL7PAO80Dixoyjayyt/oY7bt4+u5L+8Wd
U/vWPJR5z8EzRF8FEXia8foZASEbR9bkdntUf/RCEQcbZraMvHDnxIoSckLHM3CPamz2PuV6HtxN
FkSUKpRDIJE7P00na7/EVdbdT7WHXsRqcVKGe2W03cYufQpp+UGMZbKsDXSFuRiuw6lfDKhVts44
xT8cUZ+M0t+wy/0wU3KdtjSuC/TqCwT8JQqGdtuDWqhy83bqHPTnmPUOGTCHu6zO1Q1yTVrAarxp
BMahNJsHK2Te69RE/jJVPnFO75FftgJjCZGRpfJbGXZf52sAS7MNNXUKBCobOtbfApxwRN4966ga
/VXIxOupNs6GUwu835jk62BYjX6wt+3pvma/oK1e4uVBS4ZwBZOQ+yW0tNsk7fcQjxZpruh2mmef
/6Zrw20V0ECsLMLuIHtQUYgdj3xnTIG4NPOgELoxkDz8APV7KNdoVhXVVOM7tpS1H4ZXXdUe6vBr
gZ6yzjHNFmBwTamd5x11YjsykVnE7NuqbzeNcHd2j7JZZdpNYnhbCAJUo4zoQWrJC+bqh6xL2VYx
/opqR0Z0jTPioKcUmezqGRrIVR82L3ZKo2lG6m+dhHXVywF4dfal9JA9Rjay9vZFT7xmHQblpS2B
HLYUOBo/Oji+aZIFJ2ob1bG+MWoK5JEtmRoYH0uFOL3vOE29lojEG+dzNHTvPNN/aFEa01HGyZBN
V1VhMoDNKZgRUIEim7SNlo3PwRg8aoEDf6NbDb17RKR/H7fTQ284FGYmjmFTFuXOy7yWJpixtCHX
LXLG8/KKzQLyk5NBu9Op3lUVmlqkeNmd1lXlpqPxvuoscD6tpQ3bLgeYNTUd89KrArSX5+b2xtdK
Zvt4xXTwcNjO3hHIWshO8evqlrdRegqySOsoT40MorcV94Y2eIJDmONtIqde4kXE6NZNX1VF2aND
Z3ALCGN68RsX+ZC0gAwPveLA9qxDheztR26Z/avbZuFK2lX/WJGp3IApGHd2HteHruqpoKlITXNh
8NAyinMX1JO1w89HPdCjC7qxrdRbiaCMD4ZFqcCKWySvndcXu1CHRMY4lqZb4cqBCzbSrMjaCHcc
mVr5EjdEgWTIkniyhih1KPAAkTN2uPVFGK7d3te3ThvoRxfhAfFA2iHYqfx9QR3smTbz987u6qOa
imaZh5p3jGJAMrmg6DEJP7xrsrY/DS0+7CJt0N6lNOOpGKPr6BFTEYf0p5DN5qBn1OFp578wWtw9
kz4160kp7ZqupHnwHT+BRy3E3i6r+8oaGBzjxs0LooJiOeWIBXXijWsMiAxQqPSb0SxoOrfoCUta
I4u8B87FlZP0ena+ZpkhvNdtZ+kJqmaBD/Sm7Ivo3CcmKOTcTJ50zYmIpBvzay6UzqN36gCiQxWu
hzr6qfPeLuiIDfdkRuCRAyp5jgvQX7fQEOTYDZZUIWoEMwGV1NSJMOo60Nvm9o7R5/6ydVqa0zp9
uKEAJB4gyUILTuXXK0xwNMKxX5Hk8eqXUb/z4Xgsh8kLDxZwj20Z9vE+m+vp4eQOP41iolqps00S
bATOapxdVIXLVBA8cTjt8gqHlFZ3CBjqCK5SGEz1DsFyd8gtf3wiplZLzfKehZDVuitjc+85ToMf
cwDaJSLprqVdfrEo2K0Q5UVrCEZpsJCujbZ9TJXCzAztMKr0AHUyHA4jQEYY9SHOdQtWPYradlFG
RrpLYuNW7yx54wqQXtpENqDCs5Quw0GE/woK654kA3u4bz3WI4UYBH1oVAon2ki+vEu06D6Ok5dO
6HIXVfP06qa8jXv5anVpy86I3Qz7IEw5v3g0ByOCa6Fnt7GRMV1jCvXnkSHFC6dQGct9QC2WW5Ip
g7J0lv9RkZFqtSzai1GIm2ASK8cy93MNh6rgzk+LqyTEdzIFlwmLhPRwbtM1I28OSh+oebz8j8Ks
i8CPMS4LYV7NhaFysH60FF8rN/3iUGqdmpjeOVHpONdfWQH44fr1kOJ+a7WqvG4ixHl4Ux/jmTxm
qkcTS/OikVW9wpORrHyD+rlVFA9BAT9hrhW59XlMUwiE2TYLi3vLzcF3IlJKkiXA9zW634e4aWc6
GB4wpCV+tIoRX4NHaL6ogOYgSIabNzbtf76bxF7/93/x9be8oELuB82HL//7Hs1Snv7X/DP/58+8
/4n/3v7Iz69wvD7+oXc/w+/999+7em1e333BYUlsdtP+qMbbH3WbNG+/n1nx85/8f/3mP368/RYA
pz/+9ce3vOUA5rf5gJ/++Pe39t//9YcwIYD+56+//9/fnD/Av/64+5//43ucVz9ef/uZH691M/+4
/k/X0JUthO6YxIL8tv7H23cM+U8bPZIjdbofDuScP/4ByK0J/vWH6fzTFoY0HUMXri4BkPzxjxpx
1vwt85+GrpuAZi3KAMplUu//vrbLn7DXPx8H9+LfX/8ja9NLjomknn/xO8opEDsuzeXqpDJd27A+
gn+tWNj+pGn+ZaAmtrAq6t2lp6b1kNfFAgf4zs/rK4N0f10ryXCpocDdSskymfE8XRMu+2ggP7Ka
c9wzs9lwQG+FzTVaa05q7KJ8qhBMPxN/+4TvN4P/Uyua9ioIg5VZDWRmhb3LXXz0SJuaLciBrjBX
TtHFB727eK5C5Im5fEcInl4F5vmXR/UXH/9t5MT/ReK+fXz8Z1Jycuu2ItL+AHstAsCwTeVfdANx
Ls1SVEQ+bR279ewNsD5gFGsxaRLORCgONTyWPBvq1Yh49MVsnYMZGcfBAArRK7hXlJJnmcPwCYxW
vAdmz1cpXEVx3OUflsvbKLhfKN0N9d1GqgTwc46uQKUwEzn9cD2TKB+yMnywciraiT9qK09gP3ZT
+DLd+HPSAw3p2fTKkVrtcJEbC8pL0ScDHuV7Du98eSwcwxXcw/n/zCv8V4h4EA516Rt1fhmEO54T
q0NLPfRfhY51jADaPzkaYw3iyjsBERuuGRFxdBHkHzDNIN/Ca6Ta0r+yoFqcRyMPkQdsuiivT0RB
/n1B4aXssx8SivEySIefdpIiiNcV5udoSLcu7ZwqcsujhnlZb77KpnaudE+3jhmi7FtCBbohYSqw
O+ucZxZeh6olR7RHVW51ibVDuLhbCKesY4+3cu1OfrHzTefnJ0vtPU/47S65Ov16pdsSwIr7Yanh
gq9HypTJBXWBOCsveFV1l5OI1bBEzBEsrZEhCIertkO1bSIYVfmja+fNxoyTbDO4/rpvQUPZCpRQ
zwCnZdSCfHJsjGNDFH1C6jbmy3n/Zhiug33SluxbSrofSOrIP7Alu3V2yVMMc7w5q16zT00bdBvY
E+E29TTud1Ks07E2j6FctK53n8beT5GIfNc6D32hOU9DkxwpszM+kfjNtvuQwjj32O7cJ2lSM/z7
eyzfQ7i5x6aupM5URqVsw9TfVuovL8oUKbewmjy8KDN70gADYi6PnJvalD8q0tT7VNPWyaQ5x3id
iVsdkOJ9U1T3ZpVk5850XywtJdGZf8ThP60t5j3uSk/gQnFLYymz6jGY0um1b5hcNar7pCjCbT/K
kzbOXRsrgGjGszVb0EhTjuuSgNObanUirhmWMJAgpEYePqveW1RFlN7XYUbSXp/00h5vqN9u28Gh
5V1RLyNR3zM1YsL9G1ef3Ke3be3dw6WeYIP4wnrr4DNwPryxqGks5B+NQ+VRR+UhBjETNda1i3C7
H321EaLjEWd9vocW1Z39wn7C72wdjZL78PcP7ffdzURfJTFCCUsoi8Pu/fbRDLl0wwDE1TS/tZ3V
7EPJsDhe+JCxKTGKsMn+VuWdd7SKlKIBV6z78iq1aLAAaYWISB3kDIplr3xopH9/dR+g6fOS4i3A
E+JKQ0Ls/jiVogX8YE+RZHgatZ5t7unmanJmqCHT9zjgKO9SEQbNw6RJPL/9XZmBbhK1sfTU+GiE
dn/VMrjmrrDFk+E53qGy8c5ZdHllq53qwgIb0y183SMiZk7hNX/V8m0bgva0rmNrvNGU1lOX36ac
ETex23xzcUospjgm7fVi/NcK2kzr7FWI1f/vP/xfrJM5MJFsAo7jmvLjzp5YvdQQoDN+pXeso+74
9xksW4J/A6+F6SXbQG8R5aJ1xFzh7ZUzwuqNpXvxo08mgom3SOT9muUasASzYLkew/4wRyWIml5S
qAkuUvHW+WXa7ov0ihYuknPYLrTxh10F75PhZOCcmMFF+asIxHoE21uA50ZgfOhswXaqy5qyT7PI
mxcvcwFKtTdFW4Zb+ILUpfTHpLD7te3gIHz7F824YiuaFGtzbUTroQlvgaeGK9V100loHRSWkAyg
w+21zuduc5uH9TYuzHusGeIMMQYKrT0eqE4ilUC9Sf6AoVxXoBsJNwZdrNRQtIgGiCUafWVYGPIp
0b+9fpkdvzJAPFyFlbhK6lycAz9dmWU7ewWgFfot4zkorSqRv7ZdA8tCixHdDyMvCZRgEstn1x79
TRcO/naqaMky89e+ofzwmJH/glK4xpCXfs9kcq358VoFXn1p8+wUE4Te+Ehbh1EX56gRxUskkeYV
rnecmOFKTj35JwqEt35Hemrx5NaeQSUhlS1PJpq78V0RHqZS/rT0iiPVa/yVG3wPs976ZADHX61T
TnyAcIzi5fHpH/azdN4j5cA6BbxnHQX1g1TakraY8d3Rsb4Y8YjwVozj3o1KcX7bQ5y2rvadrX2y
YYjfzyCGZ1uEa0ig0eZaH6YtMENoMmlPhhdsHwBYs9Fet4hrl0WPDdhR3e7tEujH5/sfBvTIbYsO
ZllRVHPnma+J7q6qutl4OHIJ8NBifPJOzwf3+/eIbd9wTGG53CwK8++329RINdrHAFb8opOgDHCw
FdXEpKda3+PpCzFNsVTZZJF0i32v+Y+hrVE7F127UZr69v9/OfMhRP5hkNCw27y/nEYJ9J+a1V8z
JICYB9IjkL2KuDFBu4Gfc2lDj8aFz47aeZzJmc/pqKX0TyBbh9tmvrV/f0nGvFo+3CFCWik5kdSc
gM1P+JcowisHx9cKZ6BPOt4WSAHOQC0PKO2TLthq4Di3To3xwIEMaFadOrnQp16iOWoA948foSSt
mVzYuxbu7x5+VI3NHvxqQ4c7KZRcAsEcFo026TsRpNZn2cJvkZtJYghDnjxB5/l+nMeZcoAXpAz6
tZrjLenQFwCRC9052Vm1l2IBK8Mlwu3kqogH9k1nbehNvfbC7v6TG2n9fiOBHXC8cxGOMD6GGcJq
fQe0o7yOKzs6WRLCgm8bsidzjKjwxQqNrI6s3PBhwYI5lEGXbqieIdC1rWWeyv46bun4R/3ZH6du
p0U5N29w4n2Q5uuwCOBA0evWtICyGtSMnRlG8pIE5me39Pd3mqVp2qYwbVufdQrvV0Sp127Ql4a8
VtiAt27oQjlp4u8TCPx16A7phsLPbhzz6s4079HGVmffS/fKgjA+jTSbs5mWSQ3Son7jib3hBP0n
R7XxW45omvNtNpWQXCglhfeXqNsM2B1FKK+5ilXl+Qxgadxm15XWOYvnUXneVyWQPL+FMRMMrzSf
NRNjAvBreqkqOd4MAyIX/KpMs+7TdWdlLtivvDgFPrl8Wjrrt5dNhrRpcXV47KoG4sG+/uSj/MXr
9+6TfDjoW6dMO1Al8jrFU+wH4UG40SfJmPmXd4vYjsRfkOR8XJlsZlGFpsW4Ntw+ueSBj5etF+TQ
ERVMAD3VBrtUSmG3/Npn/nPsRLje+K+uRufdgDK19IMoXSBQI6PR+nqHQ+YcohhYMjzB3Yi02EY+
5sHUbBady7RA0Vv5vlDF6/zi0inUz6WM0qOMqmpDjrobfPe5MU0wvLl2KpVHUzbFJJdq5icv5e8l
D9PBJA0S2Z4XMmHd+4WCmMbMelgXl7IBCs6IRz+tjRcm9mD2K8rqUUzQVQcw3CkJ3M6caKsHCsMz
plBCVZvJG475NWjQgQV5IRAuBghEIn3z93uHkPNjfr8Lu7puuwar2XDg3s6Vq1924bGD2U/dPrkE
tnZyyzQ/IXTPT0qMl1q3T2/hVmnlXKxEqhwASsZYWS4NOfsZ3VFdxQm+vQFrNKNa8MC25Fp/pjtz
QPO2N2rehMyrS6yFnjtna6zFRiWt8aSmXl6ZQ+PdWOQ+sauvclxsa1qVoGVHlEBuFj6mbuocVQ3U
KTN/iJpBVrpZMRwF9cadiUJ6XXiTf5XYxv1gOjkSTWdYgaEo7vUuThfItpjfgTEYQWZI4yyspLM3
FR1kkTT+noAvCdtib7fNY1PqzNiV3lWl0UHFBsrWWEYPIk9x8SA0WXVZVVxVqKAoH/V7jkVB6T/p
dnYBM7EpCu/o2PoPMyuDbRUN+Ubmk3WsAru6Csr+rOUoNpG35Lc5uBvqPBEJatHsB8y+mG0G86pn
6AvZSe1cWt9ytok2QjkjRF/lYXEYkmaXFRfYSsPBsdOemS3ZiRYHxLkoj2k6l0jo+3E6yzQ+Vk1D
mzzoqOjzVzBLSglEB6TM1PvkVWFdujDTNqGq672wxi9JHaKkg9/KWqzR76dxsYXtzFSKITAPTgX0
XkeaGrXMkUjKm2qu4Qy9+aIb7VmLE/9+nJ4mHfr7ELvHxoO7RKq5HLyOwae6hQTC6a/y1sMU4wIM
o1G7phM0UiSCSWQ7fnGOA+/ghL793Qhv/Wb6rLBn/NUad+aakMOxJwEmvl/jfp/LRMokv/iBBmTZ
jOVRN0Zv0cnTwByBA2I6izajPDbCN0BR03YochdZpbT9TZhjrIR7YWyhQ2ZBqt25E2wqrCLbkCLL
Ssx9jh6G+ydv5u+nuisgw1uWYc/vpzXHH7+8mHaTlBO9mJJJu22z8sviVNq2exwFTKdQUCK1WmbF
YEft9uVEslPox7csBdgvO2H1YFiN+YD98eHvr8v8rcAmpWWaNmPwyD/JFD9sGEFsGHBJ2uiGY3Il
pFMvDI+msl1rB5Ua8bly24sWwxOe36curlAWGpDC5sgymP/FqKudLYunhH1ko+sgIDIDdkOl+6i0
5j+QY0DGyBMEmylzgfh7KHrbWTbNKIii9iVYQEoEeJYrVI/Vrd1JzNGw2xZeArg2VfF1mcAhNBDj
nG0UoBzTHmbSQf80BPyrI5R4S6fKQyWMRub7R1RHJmIPOzKvpWE2D5Hu3omQHb2r0G53TNpZ6DrD
ZisFAKz2q69+wYiMxoYxn8/eKkNBTZ4gmn6Sw5u/rxwTdoFL7s4/jvGxPKdZzQCHAohdppwTDVfz
AWyfj87ZsI6FczMWtnFkCBOUcSzClzLG/kv7AmFMZm6lVpiLopXawW+lfmvyY3N4a8bT18Ruo4tX
4+aICwewCwt/7XSMhZkfRx/y5HRm7Bzp//d/1nkj1aPYqcx058wVC9PGy5Ar332MHOp9TXr5ZGX+
xeOg/SOFyYvzF+W2yXKt3jJqKE3JwIQhGAmbXO9PbwvR7FDzt6nYMnEJ96EMnI3yA32eGeCCxEEs
q+UuUna41AH6QHrQ9bWLOGGph8aIxCJYt4YwjkIyl8UIvWzXQpatDdCnb2s2KoFF+j2dx6z49nbH
oso4poDyznYZ3aCWKTYygLj09x/5beT8+9PbpJ3kSDpKtuv+ebr/skkA22CsQsxHTovHCIvc0nX1
djcqAJMcurx2GqC9zstRReXDl7B1vk2a3p7oEUGHDkzqOuobsp29cvPg6Cf9Q8IBue4mHOj6XJvs
eD0ryiFoscvXUPibtiic499/CPP9BMm59mfa0pLkyBY7tHirXP7yIZLCnaRWCuP6rTvAtkHHu9RS
2Im9zxQ19NVvNRpRKTRTXlTtK/32LbG3bjUZjxeGpEAar5jvq0LgFFmdMqaiy2sEd+K2a1vUQ22N
PjsOoxNh76uNPoJi4Txg0Wh2GEqx1XWU9pMgwidMo+zvP5/4q3XpmBbCAlvRZ7fn9/WXz0f7efDx
gotr334Oitm0YAAwHS2Gc09git52xTnZPOpt/zRl8WMVte5NWxsUJNP2Jig/T15/28S55W9NUVMa
ijv/YedipotplBlAMyAOW7Rb/dFOmGyipfDcOgd8oa1WIbPP/nx5LNxXepN8GSde46HraliOTEbw
uqexmQ0orRVcJXPdVMNJ/cnqEOpjEsHSUIp+nI0IWVHs+ZCoKMNTBTy19vqto9NWkgh/tHYMhlkO
Vt+tnXJ0N5DSn1tQGCW6Esj2ftGmSzmn4Vla3MW1Cm9aBiyKm4bQFqDdYxAkx7ffN0V5doCsfP1W
79SRUcqm2b1FsIHHrilKgi2ARhLrB7pCHx7SoWH1rGrDTq/y197DwDd/9s4KonWkqmxrORq1wSwY
rhy/Q+A4KogZXnrFGbBtNTe6o14KPiUiTcTsABGkydR1YuQrmTU7p++QZPe2v8qYh9QbI3BhQz2+
tYdG/UvfNacx191larXdkZjmxTDlN9PytANnT77S42lt5H67QedhHSPVxDjbUUnoHQXRFG494Np8
5SoKT4Hp3Fd+hQFsCmed5ohhGYxKDbnLLQ5CwxLb5/rD2yGcon7e4LZ+iHJm5nSuQGsuMc/OW/9b
F9CW2t7Iauvq7VUdBzQuGhPhVJODTBqbUx+oG5qOCSJ9tJxIs59aIDH6rPmpqxFkeBL+0NQ9WrdD
XWX6ValMdVPpqTjndUp5RaJGoJ5iZwq+VPm/CDuv5biRbIt+ESJgMmFey6Acq1h0oqQXBEVJ8Cbh
ga+/C+B9uX0npudB0dPqIKtgMvOcs/faaeQ7k3W1W7Oh9PacvWmhdTHhLw5AQx+bJuShtmc61sir
3B4hzfpTlIl4qp4RgaxfagpozYYkevmY1/Z5wRGjb031gjB/nYMYEtwyergKS8L4gUemAphHV8Ss
UZAwINuWmo04UzC4E7AqFyuuq/N5oT9LOqRoWwAYjlP2IBjxHfU4ehmdyABhYn0bOvNugg07OHX7
3HX1cW26RdJ+NZm2Yj/5w74OfCO3MfVMPIFDwaEp7B40UbLojcVjwejL10T2UIRTCjnx3167fy7K
gl3FMZigsmgZhif+0eiQHjCTxKj1x6CDPt049CbmtAqPjSQhASkM87eouSGrYyBvdsPRzRrxbz3U
/9Bis+kHMfAWFq3Cf85yext9d+INrFJrvxnZ2d1M4eSNoskuXZB6YOsAamS5B4Cb0JhUD+NbFi02
f/vfrseyIv5zp3VcsRQlHLP/34wGh3eHOxFfmmPzeBgj3GYdprABUiHIvaszitBfV/JQpPMxNetk
F8U2LOhmxpk9N96xTsnSG+ciOCSlsyG3AbR5p2f/9kH//+kPvQriJ7FoXjzjn41xp6s7B1nW/Gih
RtsQt5YeFBCwQ01BDJ0jxvcb2R4Hz+VsHWOBaZe3bB2GGfDxNzHVxDacY/NgDuTK/Pe90P3nYr7s
Y45gFWfuzKQLWc3/2QudAYe4Uwj9EQ5Ft88HpRHQtXhEemT4+MmtHedpYEpeZ28DVX62aFO2mIvC
fe7mzjlrgssYmoHfdm3ll1bh7Tnw+4NVyH0/YKyXEHH9BFjaFn65pTFOWQcrOCHiEp6gbo2PytIA
Tdawb61mQPYne9svJwjXZeNWP9Z/gotM1wlY28lKVL0P09qh9/gZIWTwo7woL0xqj05u2L5I66th
F7Rr1l5+ZN61odR2Gv/bJCFIo6FG8CPSjhXNtfxWgnIJXhG5BZ3RH/UZ96dGgzs0GIqtSye28/Qe
R8mT1w/0Saq8+uFCGX0gQe61NAZr20P63rNEzltDpMgqwgyPJ4G1R01BfdXimXAmMM5TaXygK3V2
yrQOwGBtf73FJDXkKPtNsTfgNiWxgxpV1uG/3Gbza/7yf9+XZZ7JkcfgheGQ+o/1IyvQOIbd8L+H
urkao5vSj+smK9XPRkKW75yqOjmFzdG5hT8HvJcxfFp9d8d8bydZ9TwqG5pw6NxCS34XAef5dcSz
Fo1wuUmJAkmxAx/WkAePbXUqqmIzDsgN1YRhZDrHhJ69kDWDba+KHoEU/TEtR+1pL3ak3Cpnm7oQ
gIfOKE9NBR0JvvnFZLhQmteKMuYOoehxPXDkQZ6fJnPsLyF2qjBVN5g2/ZMWw0UZCK0yoI0gFiL9
A3aKcQi0HEKB19CDT0NQpCCRryluohPxIslmPVxkDpxcOGIaMLbSWQDLLY9DmjyMdbXnbBPs9L6a
qNfUL7zBEAMa8tJqJ/uNo4mGQwj0YC4y8zCk4GsTjKBb1IsketKbMfVp+BRRGPLfS92PY4X/2Psl
veJOrCkwRHPc0apZWOf2rWDEU0s9vnLahHqSh5iSLJMXKZQp9Fg3BCVe3MG3NPvStdDTL895lve8
YGSL1nL6Ww3afHRF/AkPfriO0v2juZo/BUXxlrX6ubX5yU0ylUwa2CmJLSGoSdqk5BDzSaADbJhx
uNqOxqtqZr/bQMm7UOG7o/fuxkI0cF9HU6ZHWkKne/3dZPK5GSL9FUN4647Yr4OODRWOOLLQP67H
kaQQMzqa6TOfE6ing/jdOR4nLqRZRDPX5QmvDzmVIiBBOdaqfdLACJ71mphXfT5VY3OKxEx3AZzR
eowij8UgfY95GXsUQM+cxh7fnskrJ4turqu7zHeFGts3AhNi4p1YWvuZKfHq45zyT/CE0GoR2Yui
544hzVnfdT2L50PjgcKQYPcG4QIKt7kxmUGfYJm40TRs+MH46TSIHNjGk5vKTIzRxfhhY/C7FGE1
UoGyfrZjfEA08DTVIGn6rCZ1ChwPan1Q1CHtpb3qfWzvztHpHK5rGLoHkT7AC3ONqnnq0PDoWcHI
zNCv63EW2Ii3bTPAc+6AgyJKdMKfDXmxHlHraOSl8xRGeXA2F9xv1TKf63SYdpiKvik5z9tIBOXJ
IvEL03lNyPVQ72fmjDcHHMfGHjvCzzHQGwH+SWY8At0ASXYI94ftUoFac4B0POsxErXG+I55AUYm
8ijEtG0a/cLbIp/HtolOWplBdm6g7HRColwhUZVp47bX2Y7LxWQXpYsMwYCQtsGQ52C+Q9bg6Sh+
HKLca/YRVNutvMSZfuIpxdqikpmDFc1OQ+rvBRQ75AJuv1+fwkpM8Df16NNElY+VKqX15EGwpdLQ
n/HJPFvReLOY/x1m2yAwcKko0ZWTfOhCwUNcMd2qIXtAn2fgu3zkV/WvpiF+jw3OmwEnDIfZau+d
8CU3+KF4xpevFTX4ttqQ8+moRvqmNwkgHgyXiyNsUQp5cRKe0/YIQBaq3WgTu0QawzBXls8rBatH
g6hNZSb4dRt7tqZdN3uXAu3BMZxxmSyPWmKI4FA2+iUmH+SQICVCvEHLzDKUcwrzn2X33WNUvjgE
jmuDw9QJpE/b6FQuD77MUnrsq+rMMcDMu1n/18V72Bp2/KDK5NwkCknPIj1aD3PrXCHPa7CclTFy
jjO/RSxNrtZ9i3jvNUEar+fRHpfURRnrHpOgLvATkR70llV3wNq2LnZrdwe316HSAVJrTX6rCaoY
auctVaq6joON72kE8h+FcY8M8CkFTQgCiGeFuK9l6L2+ivNc3XIrxrC3FB5KF+Kp6Yr39e8Q5SzM
sj5HSBLpO5uQPril8zXpwstY6b9GWREwWsYvvcc1KNK0finyKNv2gyUerQStyfpJobpa8Mrp0cy4
8wM8Ytd1MdWBWvRtlp/X/ypIUa0vHXMnIP0czju3zazeSdiUTwC+fyssWI9pUv5B2OYzgp4hm8X6
tscz8TxHcr/egkwPf+U23qDKy6ubh/wBhx3F8DqOoV9X713gk2Aur7WrTzw6xtHkSfLz1P5TKYkR
pwQNKUm00pcu6rpiRZFxDcsUC2bX+oUr8v36eb1org4tspBtnRvf1sd1KJt7xZzLKFv1XWKdv8aN
w+h4NtG5TdObjt8bQX53NSUfwsUS89LJwD73dJ1dDvHveK2/5clUXeaezA1daDhuR5P2nKnJE0N5
5jj6vXTA2kSaYVxcRYLCqIi7416a01mwIs2zPh2Tdvwsy47WY5LPfhTnvxht8/Yv1YQAmwkCVQT+
+ijO6Yeh3PqhiARBDe0zGrfpXItgE/dpfHbCpt5OCNI2qJSLQ9MBl+dNReIPUNofCzJKnFR7wYIQ
AipuUEHlwINE4z6RT3DhWAEouRZsniOCa9kTbAwt+Z2gSp6XiEt5hxtwhVzzt8mlsUQtQucfemg7
Uz7ipiuLx1H7JpZQ36XTwMtdbgvZ1E8OP4Jlw8GNHD6lWWRfplKIaxBwpsqHJDubcc117QEqCKl8
uySnbdS08tgwtdtX2Jf2XYOdYfnRSSkjvx601K/6Kd230/he4CN7Tuv8ZAC4TBmHn/JCPWeQCY6x
4rHE0pGzeyB6qH8Fde1dReE8wHYqiLnAApMTPtm7y4aoN8nJ/MszBQoiJNt4mWj1NW7LFst4k7q4
huh0HctKEuw+Y6+QBdjCRenlJGXnh+WL5eXw6Wmzs6OdIFiFzBkq4i/RetkQiDYVdp17nNTDZzs5
hxqc1UNuDU9zmeNvtdGkZSWvU2cEO013jwKKvjfGlyjHihemcY17qLhT9JPfTgbN1+Jkdk9FVacP
Y2kf1mYc/oEu2c5gwJ8I6vxYt3ldVbfJG8XNbT9ZC9AjIih+Wt9rqp9TaOvBblVkrK+ejfD0Dmwh
JOOjHz1I9xlt5q9liE1v+X8d/7rC+HIFLQXYnqCEvaET2qMVOErqYfyzFhrrqweTDXBLU9V7WFnx
0dQt+BjDTzui2nHXP2RibQzC4QsjJwFIj4/rahnFvUMTQ3/yFEWWpUgWrtJTqvcZDatmA5+ctghx
2OeBIzd7NUYDofBEIqs6zm5q3CZl/M48kly1gRgxPDHnuLMnHiUY6qVVA2DxWokPN9711ceksbu6
UVnveazfggKdeucV/rpxqV6EB+jBjMQt2OLYHXcq41RIBYhXYdP3CILWLp3etufYwGc16iMBiWSh
XCZhHbp4EQgtr3OWLAYI5mAjn+uk9SFuQdrfbiWO67UyxMAW0lfqQsCKOrYif8PXOWF+CquDDUIJ
O1mYX3J8yLuehFn2HCN9KGgbh8YwXuPwh7QW1OtELAbLk9josvvBefJTLKEq0PB4Y+PgOAU5s2Dt
MWii19RtehyCxnhPK8z9cV5iO6u0a5idq7zujmYa/pnlWJ0akZMXttgBU5uXonIjgkoImyHidJrQ
RHfFeX2g5ohVKJv7BaJAtNY0HdthMCCJVxf0zmrHgOZIPHn/jJWQOzUQbKfK9tlzjzBnRF2l73Fi
9OCDK9xRYkBpLapnRH2ko4kg9qH5cVaZ019Ke5+NvCfxgi7PQCqbijXCQgsX3JRWkGsaErc0iCfd
smMmcj1XEQr+11OMvEPzG0Ih50XtzFnE3ONWpKpfdlo97FqWbIp5yzV+S6Bcx7BTYlOZ4+ybM/w5
q3jq2xfV69puyIc/JGLEh0iB4igluzuOxd/QbU8R0tWTPnTNV+mGCAyaKnQkNOSAUMMJ66n5wokq
xZbn2UdO5t1hHdFBlqj3jQFju4Eg2KOP2VdFFxw4cuAj13PgUeUAyLGV40V66SFrh3IBEzn7GFzr
8+x05XYWoE/zrhoXY0R0SGsIBpVleo+J672tDVGDbOmdm+TDee09QMjCl1iLu54N28QCrpzDnASI
gLaDFeNlBvOctzEHcIkZv2zsh+G6Vhxz/Bx3yQAPLkz4dOYhDFM84Mn0R5uiP7QFvVM65tQSBiTf
0EXXpwXloSexmlhE80uC5CZevekXoCdNDLUr8/4cppemQRbJVf4RJuZLEop3ZrH9rRPjH0c4rzHS
sHPLMcZvCu8mPBJeE0vXLwE8XjXm7oFmGBYXS4BekgSvKWu6V268BL1H8S0u03YTBH90bH6IgAn/
KmT5zZDfaw/6lbSPOG41ktbNZycIex/XbPWmxW9RfyjcPH6PLJKyh6DIXlrUUxCt1fN6amxQRm0G
Aex5OQ6EKXx35srktSwtaLkogNMUsK0q06+KPbKSu2wLcdOjp9jrCQWmkbivRLrkf8+TPxHiumuz
6JfnusmhSPHH1IOHWC80QO5GqvJVNUR74g2G0/rskLtsb8HiyS2QYuFHgsyHPlDhQenWJ6mHvR/K
HPZEmD7NWWmd4pI3oS3M75xbO44R6BZH1/ktp2hvZ+P8PCNlcoRR3mOejxogBjX54tmQ6Uc8DvBb
tDQ9rc0HTOgt8PiUV77kSQAXAKxKFMUDpOTsxkXbRrp706oxfWL6HLmafmdBDzF+aT7nLYuCrhF7
/BycGiKI9IiW6HNFzEoGxTVr4wreX179MmXtPZYy+J0KNClr5Tvk+gu5H81BKhHeKM2tDYkGzKSq
czuOjp8VRnPMyQ4BSxa/VFr4IaWcbh111SYl9pULwIBovYHdIH8aHFyfwudhcgNf01osCPQMbust
DBu5JXV2enD6O2LOAOU+JD+jS3/0rmyw0yYwUIVgStnF5t50lkZc5XB/0EJTZpYEPZVIzAvEXuSc
PsbpTWnu7yxx0xezK35I3Qu2YmobEKDiSnSacQPt/oE3jthmo/wZSQRYdkiS05S+usR4M/jZSztu
qQX0jc4FBNViX772T0jpSWdEu6iejJcE1PKmzTzi8BqTRonxrRTNrzKdwyeTVgY2rODW52DxhRxY
izJAUiEpjx/knJ+bHL7ImPYVqLt0b/e6/WsQA2ckk50jaPs3+t/cr36Yn1yE5VMLLdaTUXxVduac
VJbRaQ7VdOJrv4RmC9hrCNoX0GLF1h8iULIqWzAIvbzYc/Mb7KrD1Oq3dLIPm/1CiDT7qevfG3iL
FZyM3+1sf9SB5z6V6LVdJ1BkVGqxT95qup+rqKfxlX2n9emdSrxmrCgZWWFVemSt7/yONOl9bPpE
GaWXIc9yv01wxeZabu1TQ2QQ/fLhYk3i63VqGnBOIyjGxapCjCcZdDhz8jMkdPhI41OVyug3hAtr
EwU+KbvpqUXb85jgzQPuMeAaloqqhvrmVdeL33MijzMr4kPr5Yci54qCCoEHqMYFdhrXdDraP1Mc
8r2CSac71X6opR3Vug3iqV49BDHmIjW0CHcjzzmnNT2mfsxus2n9DaaxOqIXw32eeXCas/DRIaNl
H3dd9oCYbCHl2ySHd9P4W4dXTkg2iLO+9o7wsw4BB3nCFDwmp4QDtMXfOavuUyLfFicJfPl0C680
2M4YnhRhmMyU8r0ytV9cGHYJWhpAIDktT7+c3OJvzZ0WlseJxIO9HQfEcID/jHFRoE+DcTmI5xb5
Ki5nzM3Z8L0rM+uATmTAktj+KMit2wROrl/ZnuatOfmyjEE55gYk4rSlU5nMezZh0tmCRhEFTfGc
j8l1Mupn0YQgcRWMKlVm51qa3zBSb2MR2LsgHx7BsaFUq+M3ZeZvdS7oP3RwD60AASTNqM6iWslo
9hHRSE4Ypwh7KjYdYDLfqt1z4woCh8oKUSyzLvrJxJwxoJ+tattFGa3D1GtoBor3SWYE8RkZNmuG
sxKF/VajFbybMuomoUVEOpouKaw/G+KD2MirngtLoFhk/fVKZAL2Tl+yL0Tg+X0P97Ti5TsU0/xa
jB4QGO1PDdJrC9ARLHeYEwJnBNueDWynzQyeanw8p1xH8MOT5vXyZaRbDMLThGmixTy76PFyuq1x
OBnnHiZnZnoHNycYA1mrjgiK0nVqwDEkukGV4QI3m/SbBzlgtOw/Yuj7/UTyxGgB4iGfMtlBO/Dt
iD2rMqFxxBzKEtc4L0KajKJr0ThR2BAMVUXRO5bMo14zN9FYerxu4SSaZbHTneEUaNKjaTv+VdFM
5EIP70MDHFFNk3PBOfKSVoQlVw5Mmsxh8q9r+TUo6UhhkcsPvRxhveaPoXuqowjPnwOwIYV3jJhz
iMOZcG1P7Ak68qzA3bnl8Aq/7i9dQlpWzXcbmew2S8GvUeadmtFEe0FIwDbLk0upAvwFYAF3WLZA
IbqlP/fTq4zTj9kZvU3ucY87rX8MOdhTrTKnxQPmaUTZK29ERamDS5XpS9OIv6lTf0Sh8RL2zTZq
AYhHevw9gT5EIMvd5L/clG5o7mPLeO3xh24au5CwuiLfG+R3u5X1Hi4g0TRV7R7dCGIONFo+uOAK
PodOxIjZKe4qiBnpSmgvqQ7SzdSC3fSdk0TvV4aTHchNXMxiL+FMPvQUTd/hh7NzF5zKrNnR9mZr
bCKwfGmK4hOSTizFWznqBW2eJGZS1PzJkgYEPKIBvWn/2n1fHEenv2oepIshKc+jXb7puU3IQ86X
ckh9BtWS+u1kPLl5+gjTuDqN5D43MKW8lPP8aGK1dkV6CkDD8QyraU+axiEQfECDBvGZEfanESX9
mUfhQ3TqKgmQqUiDdBgUHUitOcBnZNIN3VVvTZ8EVzQQXbPj/Td3mLC7wxaPtL5LvPFE6l+2D027
BXyzEHJsWcOjDp0LGOlTVd3a1CTRg93xiLJkQ4/NtzXm/xXUl008CneTy+jHyKsFstG+aATgEGrd
FcfEeyE1jNKngSGlameHkZazQnPSzPiRaI8M4tSwbZ0hRq4sH+0Q2VlWTBcbKeTkEQOZ/FKR+ell
pBxoOIGaxv4MjehPwbTG1ujKLwFYKisxMMkMVLIdShKM4uwpU+55MvofqYWucSCzFF8BYUNlOTC/
rcgGF5136WR5TuhQAI+sD2TZBnczboe7xsylpLMH7dw8tk033qChXBMtjQ6gHFmwKp5irsXg9znR
vYEyCJsQFgrwMDPYvK3f0dhDsvXI1Rur5IE6qzk3pvYih1Z/LaHl0Akxzevck/5lKfeoiRibwJTB
0y6GX6NW5jdD/6ECAg81lV6byTeY/Jwdo8/8IK/UzqOfdcy4ypeKyj91gpe51LPT1JE01EgZHQdR
wwxYU2wYLjh9WaKZA0eb5NK5Ry6x1tWo0+iufxAeQ0YLr3O28Ad0LLyu+7T+QQp5uOvAOvmeU5DF
u/yFUYg/9qzL8/qv6qBA0NrPBAyalXxY/3Co2R/aCqCd6waOP3hKnTPh/UyIoXygHQt5habIzh6Z
7BVCDDSMWo0qjhhYMuSZ9k1TQsubgO6qNhnMjdlmcEpM50urIJ4DGtzUyUw2+l+R6PpXpm3ekD6H
MDYvqxIjNSaYIZqHHHl6wTxzWpz3mz603U2B/mjQ8r8hMOJLFLKmedNdzq355pbjR11jOajgz1gj
BdkER+qqmS+GAU4UL1u2XTv/qxa70VvvCPVeaTRmUZlk1FHxe82hGmaYqSz3WMSy2qoURaLbtL+M
WO2NuqwObl0VmHWc8SrYzekxG7RPAakx8ST6qv/mTpikxbwvh6l+QiP89RtoNb54FQ4eV2qYSoi6
2MiGx7hJJx+KJ4JnFxN1y8nWHJpHs25+dbLuz31OlmtropqR1o2k7xNZ4S1H2fJ1lX3CazoivWXK
vHyLkawGx9Xqvd57EcHhrB5R4L6uCkmkodaVgGb8XfQoLp4JcaIGw6f1Gl396RwAzcawOV3aARzL
2nEuuqi8ulh6viSojFLaSFYvE57uDT8p/ur3hTEaxSkdfxZMrHYerZ9zkbURQ71SbULPouuSuf2D
7fFjU9q624YKdZdO83iUmmlsXK0hjGouT/xDdlCGpfkUXIzlGZB1s3ORHcMqmn4dPsG2zLb4cnCh
C0udB4IFoLzOJ52ZnbU0bW3Ip6qo3/FR0A8w0nvndFCCFRJS2215btbRX0uUT9gZ9oN0vdvgIRaO
C2RYlSg5p9tdukNUR1Rcr8ut4pnAfIUbGr7SE6fqzF+nNZWbfm9Q/m4sackXrdTYw5uLILJugydC
PxcFJ3i7cuWhQy3GtBSCRT75A1imR5pGZ7sNwX71aHri5SRTeF89T8DQ/Q4cP+E5hP3dakWMKebq
wB+6amsZBFhAIWAeYw8vudtz4mp60nmmpVG5jCwAXrlmcwmSqr841pVUdt8yHEUgFrhlyuDIR8lR
XiNHvSL7p3HbRS/GWPja4IgHx5oeuaIeb7CXb40I3thopX9E1NZ+G4JwWi9e6ACknbtcHsZIhE9f
Vy9K3ccib+76TClWxYn1Jsf0OCz9Y2yst8jXmD2w0UgFA8upfjB7jy4a8VKD7IjoTulmtGIgS1w0
4hi0CACENftOkY/7OLCpn7Ovjm6l0D/qwZvKhm+D1nnM8qiHl2enqMtHqxr/TL0+QuDDdpgEP9fV
Zp4LF/qoQgMEjlyB7qSx4KCc6wzwDUFPp7bJfW9sHpjN50QgVJyuwvZJorXSwzZ6dMeMPCnstOm4
KyYP8Gk+/3TL6S0h+mpDXMp4ribET2urwOQ8/tQawZ6z77LghTO6+JJW1m0SFLS8ejTB43JItl0m
xj0aHATaOrj8hWDSkyYbNtou0x8m2jlg9BmFIV60LkaSvY8LM2T1fjRcok2dESvo6jnzyMVzFaN1
W/jSu/VdJXdUXghz8qMAsYoiTHGA+XqKqMHJdmVDQ6L7ErU4bIohvSKED7dW5HBjpY2CAIwooaJI
8prWcXmZZ+uwduRpJZDeMCKnWoZSSkHPRqHnr7LdgbMBAb6FsVsfE5o97i6g8XIg9cNk/jYmh1gf
PxONHI3c+m4bIMYUmdlnzanOJm1eYGDk0y2TUASSDB8CfFtwtQ2ihvnyFNlwmQn2yoz5w8oqyE/I
bjxb2QfTmerD+q2TvEEIv7zihDENRycMfmqEMK8PSGcQdpHCDX6gcCQLxhurH06G+iOcvUPHkeVl
koiyp+7Zoto8pslQbGFpOnsgIL9aruKlMmdu26g3Ng3qvn81qM1W0a0TEz7S6fVjWRA9ts5AeE5t
xF0W9T9kWJRmi0QIZvsg7bvT17/XhpaY82kbBkQghFiVNmYFelF39W4rFy0GUlq87VZuUW3dHfpY
2yCcI99sQ+YCy3ecEmtpo76SuiEh/sOWINQAq8Csan8lFIAKzX2Z56HPpWSozeOBTiZsMA2MI6xB
sIFYhICH0ljbCYNhr0Evmm4h+aNaPzBJDaKLJLWHoTF4vyqnWyT1HUuqy4GPPIoGLq59D1z0WF44
mK9aXj0QgXlaP3oY0x4u+2g6wBQp930eoxOo8UCZMoYEoN7Yv4wXGTIxj4hBkjRKOUJBtO21YV8t
IpdwhqbTm8YxMb1go4ErXcQ1yBE+bSK+Hlsaq+tQh2zYnxrthV1hEzbAaweW2YCfqqaCY17s3tZf
67nJ+6xMDsi0jdFpFf0ZdMsD+Ytii7MWOAXCMJ+m9kRuBtnwBY1GTNibrkC/HLoZk1pcMsJT7VvQ
pI8NXaOL17jJ0dHKO9jA8Y7F6e6WmxQc3XtXzX8Nq6G/kdvDZ1+Mny3JrA+MiIhQ5FvMNXh6N1Wf
o52S5McY4g5TUj7IihEt4uTYCHDfoHX17PgjUug+tAo8J+0F5hwpjrivCVeVsH6FV7ReG6uqbXwV
SbBVTjed1eDaj3EDd3V9WHrUrE8NrweEJPVKvBzKO+OWFRfaZOQPFXrs13ANWlbiwCHDKGPbDLxA
bWYAFIdadjYx0/D3MNO6R1uDZ9uZPbefXfHQ4RP45B5RmblzcMxCHVea+mmTbcHUuznAAzqSUhcT
i0VcLoXYDUU5EMWo6w9goX0nsLNDmQ2uj2Jy9nGYLBlATD6VaXxiaWp2/NzwlDH328ZIyaE9045z
p79J6OV3vab/Kk2bMVZM2GBl/hrcDBxpg7CkUIH+YKcQM76kLCX5YwjViPwivBmRCbmux9kb9Jux
/GG1rb2JnkkP6W9uGqHGZsMIQzxz3WKuGQNV/ZjmJZuxnt3XmcrWwIb1zhDD2ncj4hCDV3aPHEm9
RPVYb12Psq/h7U2i7+aQdbsGBunX+jyqOttOYPt3jsYFavMGcY+aDvDEqmOp5MGqOlKuOeKe0CHv
V4kzspHj2PK7cnQ7qy4iaT7zoSuPqmNKkjGyODnZWaEZO5LjIHej2xh7x0InE5YtlIiyIvGEjWWX
k426cSMhDyYxJnDlqVMrDHTByFkUJeDFNfsXI4KDY5mkG+qVS+tzhgOjifqm9c23dSsygz6DA5rZ
pOtMx2Ie3Wta7R1vZF6if4tFxZgjaE5DBQ8jXM60RiuvZWJAMO37ZBuVgEi70vwoUJFvwYOU566e
Fgz+RZSZ+FrjEIYx5LTi36T5uE920ZGLEGnNzQ7cDzkUjz1GTYa48fsUWeMdFeplssQlKYM7X5R4
sQVm2zXGjeaiIOiELIp15aXY3SeU4ZXDrLjl+y/MWY5K0j4VGjqHNG/NL8dcwzN481SFkVQ1QJFD
GiIhtKiuNGi2yhJuQ5GeGPchm9KcNx7W9MBAMiQouFpOchwhwRAwJc6hiutwSzmMWi8tETQns7N2
pZ3c8kLTDnZLg6RPDYKwpfk5qwCnD3kuuVMxx1Df1hlsZIloWzki8b0c9FJSNNppjNkKFaLNs81x
d0vXlLpylVcA1rsoBAtqjF5EJEmDnw9Ahj1q2PnsGt67pff6Zd3A+oIYiLqsT/bkfv2q9TDtlckD
oiF1qJbUstULsNxZZvYoa7T2aMwdQxLzVAS2uMDzQOETdTfn51rAldVOy3JxYGyXLMULC1ihwWWc
5m2ozQGImpqymVVe9Oa3vgTzhUGMYiyIQds4ExhNkjkg/pZLcfKkFiySHWo/DS/okUQV/Zs0Q2Oj
OhEc1UC4T1Lp9rbLeVliaee0KqkG8jIZibV0v7TBAe7gw+jgnSYbuCNKzrEOA9YXEAfYOEst8+08
q3dwylreSCrSTDbd1jZK75G7t5vwx1zWoXniavEJ2+q8qKQ00ob692apvtZDsnJm/WjJq4VHDbFW
ayLkIFCs8wTmlIyOHIcuz3HifSZVA+29OpWWskDy9c+1MotT0g3oWXrmjcRgl8M3HLH2sXGjaU9O
DyqNFitHRyWXqXYGyxnk/qCy8MojJFr6sXhH4ZIHJyZkw8M8IlXqXRYnFuiGiAxqE+ntGifaZthg
zpVngiPhVCkMkuarAKH0oMP6nWORPJE7CDk7bA/c3kNdRWcZq/ASJclvggzGTSPa8RGJSpgyEirt
6DOs3GxXUjaD+49QpFhEJKqGJm9VE1lhPhB5slyG4EdgGHRGxglnY1982NH4ezb7nJ11OJN3yysW
0KOXzS1wdPJrddUcJhX+sJ05fWjsdBd6Tn7MZ55scm+Ogldt3d6tEJk19Rn9aoV0UGlE2TGTRemB
kFTHT42v8kZjE1WEuBd56T6vZ00P3G1nM8MVcpHYRNW3MIucywoWsl1SSUfjOQB7trX6QaJ8iwxO
GaBGcLQXx9hkvoI65WFVQASjlu/XzdZATHb0hqDGNSwnPlVicypG4WmVBgM5i15OigPe7roX9hwk
yjojTy3OxDFLTkm8wJKCn4XVQUMyKVfMCvauBW98Jpked9XZnkHw2maW+LVZwZKvPbodBuSfMjqM
6NVg3PwMVBTs/rt34D+YHXGqOa4rXcOSYDT/ISlXLSebqWyNx1VxmCZh8Kgb0IzFuc8Qm/4Pd2e2
HCe2butXOS9ABT2T24Tsleoly7ohZEumh0nfPP3+kL1X2SrL2rWvzjkRKypiWbZIEmb3/2N8o+05
uAmVgkQFLqwgQAVrPqoDrU4doNsUnocgJ6yejhhGJUjK6cp0QvkJOANmpEi5btVYwzYKv8CgY5aw
SU+ND9wZv7sHiDeqY1iLD9156wUkmZpKD8F/F6o+O4jbnWJjx6U8hdUSXdeuqDeDLY5QywaSNLEm
SYhMqAnqrtrR3BlBqG+m1hg/N0Tq7XdiovVE/sW3zkkuAqiWT4piyxXM7egTUViqpyfJB9J+7Z9m
ekim8FV1x3V+A7aIa3fou0AR392ahRGQsFMHnE018AVJ4bqckFF54lmY0QgANAxqEgVSU34IEFps
+79aDBxXaLbuqga2Vt15g4vpm6ZPZB4qF6+nQ6Uw6/uCxtBkkFdUFUWFhGMit2psSfFI2QXk2khF
hePqUTgjXYsRwam2LKEhUu26fsxiqmOpPS7KoNbrF/8lBD+xqhxzB8igufnz+2z89vNbprp4XjXd
0Bff6E++UM7q1HnaWbmQhlxPzJ8XgayMldBHa/e64aC240fIh6lCMHm6kaKsX0/5Gt5vMiOcg2JZ
z6FU12PRmJ+I2zl0uh8RHvepgHa1KZxPbt3Xm2nA/w5xDMh4M6d+IJmlCmyPqAm1Yj2g3N2HJYj/
nq46yXAtp5ZCfICA/Sfo0oAuonKME7YAVWS8wRkEmVXYA4EM5HoNnPlQGZ8PyXwArS0/v+71Xh9i
AKOWwoFG7oto1m4sSdYNweYjqC/oH6+7Yd4bZZQcCxfTRYpydCiiF9t6fj2PqK0o9x88pH960ASf
WnU0AIW88m99cFQy9awVZJLVQKDWVQyQroSKhM70xqB3Q6YCamrLcLehTqBNkifNelDomGUx0rHJ
vn8Vfkz81X2h06e0zBSqN0ar/RLHxmGutlD4EPYA2y1Qve+ekddjZaPlPLVYp/ujBWdseECtLudX
yyGCgjPnh2ij394pNC7Vxfrnum8RYaVJ6z3KaaCQjVV7VoyYisCsZz2pwJL1s8HJCEd4MgRrUqMO
qmIOm1Aj5KGxynyl22BP1HGgzMKkhy7WqUhiZxP0Kmalymv6bopoK6NP2dED+eAp/XNS4ilZ0K8w
tNjcwZu3C7KvtAsFlAK4hjO1jCky1nHmZRNQ0S5bSjXdkJ+lBnWLNsaTGibE45gNB3VOVmFYdn6i
1uTXKqp1ljQZ+ezsawP6bigTM84umXE95+ZnKatvSKssenVY+Aq8yhsYToQrL/WCysQvVuK8aQb3
8LoJ/fNNav80bQvV0rEfWirAOzBSv84XC8BtCJWYLPikpdoyV91nLUvDNQ6qlqYvSVsmQW3hAX6i
uAwXnhJo+ZL23bacJfLKLq0PdWtZ/qDGd+QwpX6Ro3AuOpA5H3zU3z0P/NpMagwekgLfLNWK2mt0
QnB/xRlDOO34yjDD9WgrBNiVRMqDYrLa6dXUMd/RDHetAvT6oJb/HqMiAHMAFgVABdhZvHGPD3ql
z0qf4UPTEM9FY/ytdRvjZGxkY6i+lWkCH9rc7I2YIvaC38QwHVf5/nX6txuhkDZblx8gAfR/Tv1C
xZzJ26qrrmvab74fHFk4POCeXPQOBd98kRkjVNbGeN4hvSeqbBlqWuH4aPZNdp5DBbHNZHRZ9Hyn
qH4uiQHz8PelfqkQYB5VzhYu+njSaxSTpSq+QavALsI+5IMdjPZPf6mAGmrxVA2OHLb6ZtVik1da
6tDYF4veH9nuoVeR37sSn9vraBI9J4MK2AJ9Z/elpBusydj8XlrNmu6mXDAZWfkhyeo3rxzTtIMD
a9mY4Bf+dXSAcVDMfEyti9fBqDsSO4ujfRtnWERGi28D+7p5KRVivGA3gXpaxiwJIh9uS34zj7Ke
WyobVdU1WPZ+/SAKadru0nq5yOZk2hoKK25i7BM2ZbTcoZ1xQiM1jPb1OKfkeC1b1JLdnEvn3EMp
56xFrges17BKo1Dpt0lg6fA35Om1UmGRuEk+hXMyG3Bhfx62v9mdCj45R3Nbg3Si2W+erQFcn72I
bV/YZqUfnWr4lBWlSwaoWmMCYo8B7phWVJR/LUY1OgYCc05Dyt1rOUhB03BVDJH2w1EzESGruNmw
RTRp7tLuIddLE1NWMKybSrsBCUsKTdKph8Xb9sGN/OYZ8MVbJu+nzlz5dmslTSNXQsMRF5HqKvCD
lf62a+zr190TDKdPg4guokE3L8xJ39J+cEiTWriyp3LAUPJ6kn6dwYuy3xUebjBspnY6ng9HB3PL
MKbB9esn/hGscPl92/omweHN//2fBDqcYhDMTfmtfZvo8EsIxP9LsQ86u/b3Yx8OZVRQ7CgUqC0v
2a+BEcu//B7+oPC2/sXOZSH3Q7ADWMDS+T394fVHFo1U2DhgchzVYN74Ef+g2X85HCWXcAeAF99/
9CP+YfkRqxdjWABK4ef6v4p/+HXlNl32jcu1TYHlXbPtV6D6Tzv9oKtGxbFj49asvriR3EHTLKnA
Vl2Cv7FQ/UF4Jbo3iPtJP7NjacsdvWC3TB/s8XZQkdhS56qF1zjKJi3iQ2EckpqWAf3V6oVCqF/O
qJ7kUjYGwUfy2awp2zKazgn0Wjuwb5egOc2+J09ZichvJ+Wr/mBdeIVU/30a++c9vkHKmAq0aidP
jVsV+759zUGXMhjVrsm28NgpdbPB7UVn9aCGburVPZWvjL2TnwUXgzacFftqKL/kWNfp4KKwT0V7
ravyaXTHm0qlvrZzHUKrnrO+P/alfi1NcTO5ixiUDgnWEe0rUdNAs9upvrGl/Yl1dzj2ZLQANLDO
MFqiaexmaIruWPiV9Y008q+9ND/a+CyT+z++BQHggDcR6OXrHu6nJy2Je6EvnRm3WZ6RqYX1vw68
xmjIt//ilF847qxqXGYIFX8aFj+mj18SRn5dln98/X9f+G1xhIgxYMNaZNwGCYaHfXBYDN4mgU1J
vHOVHXmLoFI6thibLF2H7nkZn1r1XAZ7K7nOLW9ydwQ/sFVMqq82+hZWRoIF5400Hm37LFWgd63S
Zh+6W732S5T5f/74v2Ihfnx6F7CcBc0K6dibNTOZdGygLEm3SUdMapKuRyobhUUtxx6+nxX+1Uz7
P5tG3/1by7X+E7nzf0t8zh/n0eNT8/QVm/DTr1PoguH/PoUK5y/6CzqFHYNShoCO+t8zqGn/BegP
vDCBaeD8zCXb5scEall/UQcCbAVVmllSXU4kPyZQU/1r+XMLAMTCk+ff/ZsJdNl3/D2qUOGYAKAM
OBK/bqVqW++HIYggYmsokjyzWjhrQS+L2z+/fu/9/mUb8dNoregwszPs540ZDMyakQDT5Ae63qUf
DM/3LvDm9JEPCCBqGQ+bctaG46LmOVKly9d//vi/smn+/nrejBpYzUY3Zvz2mvMqvft4RFbbzOjP
bWSe6stAWMFW7Qr1g9H661zzn+tZyzL309fVt6nRxhPy+aCqtSuu3vppgwMcnON49edb+nVC+PsS
b1YRGlhKMlmcDnLKdms3MHdhb7rkasFtsT/aqr/zVCxGwc/3MWmtmSRBMG+KKXtGPZETMeF09PP/
fA/Lr/nNW/uWwCONnDqXVGdyDUTzJa9wTFYAuo74M5Ot7tbhAVVs/8Eb9t4zWf78p2fiJmIyjKad
se5iMMyXEPvGLB8GV2ofcCXfu8LyLf50haaxAWXpXMFpXJl7Nb4vDXeIWdZbJvOi/OBbe++hvBnr
Azp0O8zUgoTLqftKHitdB+Jtm/x/+fv1X28jSIOkTYu+2EglEFdAqacLHEKojv/80N/7lt6MdAVR
bxK1It+QcMXuTbbRDvgpPUEccpv/3SXeDPdgcEhX1ed8M1qLIYwnsMkUqChTkxbXf77EOzOK+WaE
W1A/FG1OxsV4dUFdq2hJpk2NC7bJbNcyOt/95f/uSm8GOjTm0QY9PW5mp2uP0biA+221uiUJIUFc
NavXUdyiipeKFa//fMl35pa3u/A67qsqaXEPYmUn3xmrVOJl9pL4PoyVYYFDiPHB//la77zN5vIZ
fho0SaAUGCiikTSCQCUflVTvQzI26uOff/2vB4v/TJNvEa/UMBMYJnq7xZw5UT2rcsCGYJSxlHaK
Eka7wm6m4G4QaHW2jSLS9kzhfK5/NMW987a/TazhHc+zvEiGjbDdckskiOlbjj6vkphW6p9v8b1v
8M18MMamW7tGOGyGuaTLihfdvND7VPlgMGnLqPnNLG3qvz4hVwBpCsMs3w6D2nF8qmU72E+d7KYc
dFfddNEd+DuL1k8HLcibCBlVn/Q5aWDSdEkgoA7/+Ubfey3fzByWSxKgUjjdBvVSQ4KEEyAaD3Em
YgjIoJZBTJ7b6oPj2nsP7s0cAiGX1zHs0k3jkFTquOmEXY32ChAofOcfBMa88+heEdI/vfzt0IRN
M8l8IwgweFQsXSBnsfrQ/OAbe2eBfU1b/On3g1m0gb3RcXaz2Ko/j1WEvAatUEjZtgj6l0SFZTIZ
oNU/WALfmRZf06t+uiDad9cY4KITBav0YOxzs3au+yQgq1mimAjx5FZZf5gzV0ClT2pluP/zu/HO
43oNWPjpwlqvgYida1TfYuzFTrbstzdlsWhTtbQOww/G2nuXWf78p8ukCFAd0jUpfbtxfiNUpX+u
SYf41o0DisE/3wppXr8fcUvg589XCflakPMZKPYAManegL5f2xEopnQbq1MSWG9azqsPddR0TgqB
NR0AFJOo2r6mwbmlrJq0vgsaCk9fxQ7rCktMV66D2qRB542DrrWn1hURsd2BOoCScC2UxFCNo3mv
g0udT5EEePm5iBGS4QSCL/iJzHeFLFsEyUgGCyQU1VMhy3RC6pAHk/scI+0rW3QzWdV5EWa2svIK
R8+fUSdKQgUa4PJXYzjU9q6lGuHc2KliN5dQRGIXa0xpaVe62cTzwermEHV0LHXgoD1jfBUPpdF/
SZs5xP89D6PpC2Ui4TsfySt7ac04CCAO4PHWrzpijLCGpn0/kMfbSq3BbBFxlv6SpJUmbpCeh+4R
llapP49ZFzYnp0CsjtwNcdICjZkRoNNc6SEg9hTcbgpRjZR1+ZT6U9I3BHVHQzYV0SozY82pV0Ml
ppocbDuNqcc09amuI4QhYZ30RraZEyI21HUWSWCCZGqZhQb2CJfwF/pJoXpH8oIqnhI3ssRXMLTa
+IyiRhVfspasmsyrMRYNO+yACRGnhWC9ctfJWGOY90o8b9qD00qadh5fbT6sySSIX7QskGtw+HUx
raog0B8UsCTyUJqzyvdis+VmFdRA6Wg3uPuNtuc0FMz1k6jixsLCrVl0WsnHU6+KXOvlyRgM7ISx
G9f97Vw2GW7fxl3w+f4IQ5BcgqYPsUK0Asyq6/eNg0s3csqJbofhqiEOQd1JT2OGl3aTNUnDLxvN
GOXqStptXJUrEtB75wsN0K58dvWuBuXY1yK5K1RXGs9Bwbx7sIc0K7vVNPAqnnLFLcej0jtRCfJI
I95qU48YEY3V7NQD3pgOFchp7LVCv+sVogBugJHKUF2JOB1AXqAtaqzYc8I6Dy7gEDn1qdBkC3ER
vg6owIiVVMLWnm9ahQbPYmWOEpRqQW0H0yaJX4XgVlAnAbLEXNSml5eNawMaMMPBZvm16O4j8AWd
+OLGoSSKrWiVGXcSqlK8TPhEKpwnkAmbCPK9yMZqZkVDsHvmginuw80U4bHovdDMhu4RgBRU40Ct
+vbgxD27BgknQ0VeVdXDg9pYcim7N5VLvmSVxJdpQ+rHQTOGdMw2Y+xE+b7WXDeBc9QiuLlpZDFN
50bYZ+JGmGXfvNhG7QbfTD13+xZGkmD7z9s9xHqM8okA3XEVpFByvgg7UpNrd5JRYVMrnFI0tDUs
iXLlNoMm1iEBp/Eux2KD91OVDvIuRKDRHO8XMZ/9JU7dLLhzlNDGiKkalCmyzJSkdlupJd2HYXKr
0W9rDW9lF1bKvGWIOKiWxrZt+3OrcmJ5TGu4qNs5omNKcS1z1D1YA7ddw8YSmDxGY1KiAyrsWPuU
Fl2anLeS8OxbW2k5DSQ2StiOhNfCjZgkTcqhitrCrijpxM9nOdAA8zJCoVoHnA9hdJSrJi2rYteW
rnaI9IkiIdQi08On2lsPztgPxVpMGAn8vAIrcjH1XYMUAZ5ri4YUEt/lYEe0+2qZ6SnKegTDFzEa
E3tXuWpWY7zB17tRDDAWd6KfEpF7upppPYINg8GyBukUwATTzKTa4yaruMPJ1AtaYyQMZEB5UG3b
qFTJdEqu276PwxTLR28SPz/XpSljT6pheeWaRqvtoRGY93Y/ii9O3Ylsp2qAPRa6Cga/rdMUc/wy
GISxaV4b52aWew5RRBUGrgbraTB3s7q1QnIZd5GNsBnweWZAd47MVBPn6kA+9J2V6vmExlCpgOCk
sdB4wqIeLb9s5zY4a7PGYMQ2E4V7NZgaiLS50EMMz+6E2LbxFC0qcxckQsP7cpwAQhvSb9xknoXn
ouMYbjFFBI44T0o10sFQgJpriHWfp4SWIX7wzoHTbZALJOnPNc8KQnQI0gjeJ5A3cDx4A+JBeSww
PlHCLa1WZIxGbZ53+tSMLj7XWtD1NLUsoYriDGFV3GZjFOgHe1KjpyhDhDmsEzcG9wsrMK+ble1q
Q7QfEL+EWyMu9HmfG02tPEzkAw6A+ScUS10oLecJiY4Yj06oKu2pc0ULHhH1Yosyu4x41wdpsUJL
JwjuRQItZKOOZqT7nRKb9Zk2j5kAIlXPkWe7E3JtPrerB1tDI/F57YoiEJ+LSrASAm0xkZNnNhWo
XQpyVStQDygVzhacqHpyUQ61jq8Gn3y8cYA5mr4ZWC0NvVztHwgyqYjFaYzRxlbiBCZMzCIia4iK
wNh7paU05GtxCgzldTZV1fypFwZIWszKQfqQlcyXZ6J1+/RyAofjbDhFzv15gt2hPovqGSPxOI02
/mAurHdI4aZyPBgEgzVLup6Fc0JJ0L/uccQk9lHvbToaqHAVvFZBPeubflZt9b52W31SvaDLx3nP
AjUHZxn6MBuMqkxLj+ka70ncw0V9DDXdLC8J9dMjL88UI9z2Q+cgbuyssPb0lC7xS9oxO/h9qk7Z
lcjmwb2wjBqdQBnO8OMGi074t9hOy/q60bBOoueD9nGKyzgKdjlnrxC2aao31V0X1aX+0hVkbqAH
nrsajyycPHSG5hTLW9EBQTsbyMmEGahLZiFjNeVN0R1o1Yn5q8XyrLEU5CMy7pIEyX4TD0XWP8xt
F+OlV+cB8+AqBm8OzhOFy2FC6NSvTEJ61U2PZPu6MTrci2E96XA4ZhlachV3qejYj4eN62dajeao
to1geLa7SnCdyqlrQg0qPZhZk9toDm8VvLDlFvCTABfCPKJOz8y3kQ2ALurni9BpA+PclVmuRZgS
arvxpi7GNzabbUqZKGQSMc9HW8uwO42tZW4NiILJlZP2de+TQ5w7a1TctvNFWeiJV2nO6/sy9DH1
5LVlJg6MHLUT9FlyNzwNhGuJu643EhsMnFZLKKMWMEfdMmV9O2PtLP2wM4pF8qZX+eSrHUkzoPwk
xvIpNubxGsRePtzPhHWERwOvOEABIdqiXEeZMfUHgDy68yCHAEzTWDJiPGfO2Q3C+8uzrRVjbQCk
FbUZoaUaK3KqhbL+5IzToG5CWSjB0cDBFa+TRdBBVpUiFn6hatc3geS9PjlTSZRh7+QJQh44elm5
bgvJiahq9SxdTRkuw2jVCzt2ziBY5OaRIxJivoyTvF8Erl5do2yx5M7Iuny4VcOkqa/LSb4SE9ys
fOyZfeSnlgiT6K5BQtTeSaXXhweJt0g/6k3bTPy25RHvmz5WhosirNLhU9oG4pvd9GN5nlhqNO/A
MxgB5dExGE9zXbTTY4UHYdxY/UyTNZaao6C9q/ADi7JPs32tIGbTVhM77nmTNmre4kLj0tuZvixY
ubm2WHRVmRt7mKmOvLBRnshjoioGkXORrFwTi0tJ2EtWT3H7KK0ZHZo/acPyPpRd1N3CMGrqXSc1
vfSMmVJKROvN7HSYsGz1mxVgtrZb7Khqt7BxshxdelWn6o0TagrhBuqQO+OhlEhQHh1Y1/NZxRtr
PKNVq2igqu44CO0sWjzXMFuMKsMAjwQxjZGTUi6+GfBFZ1czqOz8MU+x2+zVKtYYiyIv8XpFdV0o
OyncJQ1MmWPjkFtKFxDYNkGQWVtscMYvQ5+K+GC7SUGog/FKUmchnNfpLK1+xxEhn76yPwChYxQZ
JxIjsur0QmqlY24ycMX5uibJr4aINqr61cDWIPimxE5nHjuKSniDOLbVX4dhNvNdLNrITZld6bID
6htU+1k0VQLTOXZEVrNdTwNC6iVNA5V0gIGgo1LtnOJON4D/bDqLTCQ4MIToPXRqX2eMI8Yuynb2
nN9q5Aca8O2oGBsFfhfpHbtiiAcm7ajiqa3L0gKUbTrkOWAJNbIoBVqSAargSBWb00k3a9JHyZgj
YJCOGAM6KGbZPKaQW+QO769FWleWM2r6lWL08fTChCKZuemXq4KWeBWn0GJRjWr3g5UoNnXvoHDW
RW6REaORORleBUk/IREYx8SdzuyCqW7bVMWCayCUYDzTbNU1V7mDA/oc/VhinNEPVlzCybAAsPMu
MvsqkUYYYL113c5H/++YqwXYMPoymhBkKu2kzxwbHXzXwWjhPYgdEEoc9hQHjVzSqNAELLoNuN3k
LKdt0NX6wtyeuky9yd05tA+KXrb945iBcDqfzW5yb+Dlzu2TqzPb7WHnGNpZR3j86KcBTEtfEaSX
+dCtZiJyp6IANh601qTt1ThLkm9Ry1H6pJcg5reU6IrwSmZq0H0W6ILhLgd18Ux+Ef7yMTZyIFGm
CYbSZ9Yx2tGb86J351WQZEPlKYGWDvkqCjvk0Dh+zO5gmTWOHy9tRDN8nWMgN/1KTyIbHxQLLH4q
M7axS0TTXLMRVt1SKa9SvJtyb8iUllsQThO6abh56BymqFRig3yzCqy9VvYietCSWION6agD4QC2
zKlLXJS9kWPKYKOK4cnWY0xFZgEICwuzMcBUrOu+/RQPcZ2iBXQd0OSclfWp1XdQLaXUSHdB7/lV
7RXApCSQDKOIT6pC/c7knTCC4sGNKsM5swZArymRi70iGs7yoRC+pcW2OBsVI28JwikrYIU9ImrT
WY1DrNTZesqcnkDnUEU+u2FTC95OcL4N2s/l7CoFJv4EqGUd61F8MdlOqO9qRZPDTsUJZD9pfRT0
e3RXCjATi7k22gY1TSNKwr3Ry0ulrcz4zpXx1B0FSh2sGm1mIZZYMROpnBCsPmkec7sSrJyV5cDl
4RSneLwz2EvKOkFZsYpQRRLBGKsNHYlGMsW5TS3qo0PiDmDgjJPeqZwKKT5rKAGBU1W2HEovnk2M
O4WeKZnCWT61jE3oWFXsG1Rcq+dJ03BIKXwACq5mDGwSHlQ5fZ7VjpewsHTIKHGnteTiFAlhxtsA
Ox8vsk6xb9vhgRJPrhuCX9ABVaL0mG1Q75ijUNiCII7IWBm3bTn15g1qfKKfvCgjVv6qY6+IXEUn
RPaitzsh17i7tPqO7rwYsZ5lkTbDP8lboPsWZfVwp1VSV4ldGnGDG2kc9CcSWbTkkvxGtd2xjTa1
rWwmDVqUqwYt1GW691e1UejqhVGjFd0YcGKNUxAWqoo5NQnK4+ioTeWPLNDusTEnXSQr0NpKepos
yQ8CoFkjYY+VZRKV2QpHjlvFcXo2uUqkRdjmSi1VAw1BdKLiu3KDWddBSDOtEeyTCNaykEZFep/E
opzJU8BfLyg+Sa/ttPmOM8WIFRSyanUeoiKQX4TbkQLicXLV1OcQD9OMuTZwtVsryQLsyl1oW9fk
SrjgFgNwfywAI2Anr7OLQeq+Ra56yZ7RKpx6bZeqHVCk6dhUU38a0fc5jXQ3uihqvF0B0rDMOliZ
Wdif44jF9rOTTxDS1oy2rv5izanb3yZsXSoqYYz9OfM72bjQB1NHNxsC3fLOcGGJ4eO/Ni2tsJ8o
hjHyfErDuXLrujYVshVM/ZgKSjGrqmgOFnG78nNosF2DSIEgXY+vCvRhWXbkw091u2s0sGbObZaN
TlfcMS0P4Qwfqc30jSSVofeCDPTDOqE5UW3jOMnLwXOmMe8csUsDAaSfmEqFNLpD2eXuaBhegIuv
rldRy/d9IaWow3s2w/DDMVulJaW/xJC0ES1tVm6JqSh6D5KZETzm2BnmfTQLS34OqJUQlJQhpfQS
QJmTF41mNt/aWeKmB4VnMD40YTizqZ3w+8IxZBkoVrWJm12soqx25xdW1TitPALPx5LEDaNwWBEt
kdsWbSsd2RQFGo7MXyXBP/19J4ANHzQ1iqY97+2QfuIwm+XXFJ8saNfz6Na1F+iZyL5WVt9VZ6oZ
zsFdjM3CwP5Vz/LUmZxZriD+OmaKO7OERU4lIUrVuyIOWoGrlHRP3OzAJ/p4oyURZ27KQpVeH+2i
RBLj0ZzMXPLlpa0mD0ltR8W9oMiB0j+P0sI82VNr8nqY1FDbtTFaIVewp6q1rm0D6gnkP0fv9LtW
7Qcp2VPOAipX3lAew0HbE2E90n4ZgzbYYgFJxKYKQODrN4NbhmbhmyHZT7Sbwjbt1HOL7AJD3xvZ
mNbjY1YGhuJLi2cdkKdbFuO6Y3LPU3/ougEDL7bCoTsqTZBGLqzULuPejISaApC8pg3icUuEdqLu
FaR0juqnyqgV0daOzTnXDq2TVIUPzIxgByKLIlHtLdPs5GVAYKVVMT2hy6DM6VRufmLaHsfrQrhg
vUpzUklCGq2cLbTCgnsRsyQM142KIrs8zE3YVZ9eOwr/StF1W+b87/8XVayBQpxm1/u62Ju4aP/P
6empbl9+UXT9+Ic/ZLG2/hc+HgO5PvpXVrElo/6HLNY2/sLRJOi8OayO5FPTdfxvWaz4C6UV/h/+
w8+RMv5H1aXxI6T/qLoc1NXYF8S/UXVpS4v179brElFquUROGw4OD8p0zpsWb+AkedqzmPvNOj+f
/cirvHwrztyrZKd+Kj/oeL6m/P7pam/aT44+kkQ3cTXmGcAnu2IT+Vgwd+UZdTSPqpH/0xO5/P6b
f5Zkvib0/uOCDlL6xZWAuO5NYxc0ZDpjuDb8ai3PCEodPP269YNtsQ/WyFqcC7nHHLHBp7+F3byO
fOrUG2NnrsttvZNrVgK/OM/35irgJ9l9v3bPY6/zVWJFVngCocVs+OTntYcnzW8Og4en+c+38CZ7
8fsT4sXhVUC4bFhvn1BqTTRUW0gBmPFWABnXyYYcoHW3nq7g5vnKLj4/5heuT5COn66cG/fWWJ20
h3bPTW/d8xVmvh3S+a129RJtlltstiG/I/LZJ1nbdpVubT/cE+jI3dJd8MwNAYyX5opTqwey2sNs
TD6Ln3jtRvl8fObEdcg8P/bFB51kXA6/Nqt/3CoCSIhZzOCG+qYHqg4Us+YJ/HvdeZ3OYd+rIMkG
1EhP7M10ao8QXjBCb4bzHjPJE1rj8Ek9EP0Ahqvda8dsr64LvzxBrjG9xovPwQTD+NMP8a7Z1pqn
7wHNPdmPQQbjBtjJba6dGni0k4c9U1khbxx2IGPd8Az8QPQMDagvV/qjSqg53FLE1CvsQkuusg+Z
u9BXo7LNKeCtrGc+gHrEe92s62YH/pRQLNOLHiDomy8NVaEtel1SooZH3JMjjnrYH9N6UPeTccAc
M4WepQE5pWSDTW6letbGECuWsQZ/32lIb6j4mo8Zx0t/WnU7NfP7djtNFwaMed0fzlMeq3XeHtI9
MH6osfJSJbo9XM2fqKf3O3ed3qUHeTGf9ZcQj73I19fpeXAY7ir+2lqulXP+fn7XvdiX8xY8h8Dt
jqGoXU3nxCaBWQYeIeJ9cNU5fl9dEVIlb4lMG7bBZ83vH7qDflC96b6T52HxrbpPr6vrHKMsqb3f
kCrvum8VIb3Ch3cLD9sufLLVp29knAKfsz61ziE+8sUF6UEE6zp84rkD2qIoDGbfgiBEkiceF0is
HVG0697czDWW1IMNHc3GQ7R3h02a7+zurJcUUeD2+3gMR2RywRfaAva06p/ZvtGpn04RAITcH/h6
lYObUWQjhRQWuE/d1jHX4LToEobC632N7NKndAFTesPEV+qpHnlW1/kVLiYJsY7klnI1rfP2DORr
WGzbBpH/JTB65YJZtCLybUPhgG2LFZIP4VHtho5RGH6nrrXhcgG15XSQVmnLg95lzalxjpnOx1i5
RKUwTTkgQX1H7Et5Dj4Pwivj/Mnaq1v1EO7KK4K8vflICqQXyFV41u/0Gyq//Tf0h53vnIr7cT1s
kpvlL2RPhtddgm9ylXVwAxhw454w4Le70QO9UXjgck1M4ys0/lflqTtNL/m6TFfBfmCeCPzuLrqJ
ccmvbC/ziTQeGFfabjjld/ICSJYXrpU1KaJ3yYYq5i65yLcVeSm9H53QdK1Nb94wJDfBZ0ZJiPr9
2eSlscmJsLqntqq9sbZXSas/FpbYWOlh2nQ6KVX6ba+eWghqDkhbYAG0pcPOD5PY01AghbvK16Pn
2sSonQCJ4NRGFHtzlPDboafwh0hvfdoPcPIK93NYrazxLH6JpjNxCeO9PxaNN+9wARzlsXBWgHzg
mV3iA9Fvovspwwrm5WfFvbGtHhq/XU+8XZ68nw/Z/X8xdx47rqNrln2XnvOC3gx6Qi+vCIU7MSHC
0nvPp++lrCrgdnZVXXSPGkggkXmMFBLJ/zN7rz1/jV/W88jaSqINJONm/eYvILwbgKzQOUN0wABu
eWp6Fug+8SIPNm85EE70OPuKtvOx0O0VzuzR2ltcqVcxsekVZP9jOkET1UMz3Mu+EJg8fZPHxmZm
iCQ2YaUG+PilhnFyZmzRVEHNnHAMUjr8+FPOTJZ3+U2TV5CxjiYML2mvgETmcUIcKxPeoFsvAOky
ZgsmQNlD3jzF1kU3P7hcNi9hEx0TKfRc7jRnvPFwCupD4nX78an6qEL5OniZBGbmbSWURG29dXid
lAN1r+oWpzYsX6uvfLCzsAuy5zpsCNFiFhWqx/GWPTBNepTP8QVx0/wJsnX+zJYd6UIO0L6nIrjf
aWBdD2MfgjTkovMmX2hP9QAa4jR5mlMCn3Mip3tr9rA3YHh7IsGRWtCINI12xxTwpy+fhN24Vw/l
EVyJbVoP5fC6vMvhfCy84QPoCuZhcNCO8ohKG5jxtJOvbUXIWLBtX2OQHwo3D5owcmdAZdw2WrUT
LDtzCLs5kpc1AKxm8cGbCyq/Jtf4UfTueX9+F0K62t7vp2sVXbk5nPWyme+plwb9m+jrvvTwKPHs
JTXHfKqPCTeI6Wa3+Ke45M/tPuO/0DocJhvsBLp3XiZe7MpHBxe5k1NxJ2FfOQCVuZI2cdZd2F4e
WUW+5sVP5pt5AYaiel2264/kITFG87MAMfgHgk3w1wB+HS6u9VVzo3dWjgPRa2hJbTqt6jkJ1rA7
rbkzwUKzwFwe0ZimjsUxaNnzSDaQbZKT2kB/uSqBYbiYGgRS5GxaFNeYbViM1YPo8iruALvBjmzN
we6T2BCzjvH9nZwkD2mYO8Z2/ov/yy6nlxIdPCHmrHQsPzNRmzj5Jfa5dVyo3C7Y0IDUGRtitmOG
xHeuCBurE/tmLX/Jb2y63WI3seQ9GC4I9lskP8CcLTQvkW2iW3TWUVnGLalzrRJmKQTaGBZS70rC
95KdoSy3N2B3rFUNA0AUG/5zO/uqihnHZrzMrkFpiWVzBayfUFkHSJsuMqPMxIQcigfLlc/qQxSk
B9Cg0lN9RvylnsCoTwGnSMR3oPnRSnqI3RauMgcLkdOV03aBwQYihbVExJYfC67eepGJi/hidq+3
yBkdslg8S3PyP7ULBE/yeXACrxeisHlWrsC1gFDFjLbsTLpWuM8+mQC6GTS2LtTBwYNirMgHcMAK
7hR+o3RjE8dfJ74qnmgD/XWos5UniOfSH4NzYnNzDuP1uPJa0HZAHNvSS1F5o2zPF+nH+FBKF+HM
7EIDI7KN9wdhGwx3aW/vQuV1ole6jK2Id9WcLoh9EshXnj2fkTdQQm84panVmKnDmuc59EUG4K7c
I4yhSaYeaowAdFbybeo+1DMGi1bqM8RqOSvMk6Zfliak/BofzBdJfRnlvWLuBNWLPB4ohOyNdg0t
PzA4RSpf8gU7p65NBMJCApOUpHOdOW1/7KWHNr+VQH/AnSnDaRbeZKYPyquRfIEXkwMu9SWor0SJ
2XetjgrvjfuA/QSnbtO5PGrcvPXy+JhO9vRCUuSnFcC+fEmfCFifXoBA0ahAGHoCQlUU7nCiPHtq
9sQ5OuaEho0ML9da3ewS24anHeZ3UF08YGBbOVpAgLl1gZTsDaflpwp0DwyHyuRCfuR/8olWmwoz
/AfwrXEQQ4Mzk3e4PUoCN8TBCBYH+rf+ktmULI8sy/svZeXeSy3hkrxwQnJGcidljhJ7eX+MWMk0
vEG+nD//fUvynzaNkmbqdzMyFs2/E3TuYw/iQ2bqdPomqoWgncLOswKoJaFEkNi/0h/fm+T/o0uV
7owWjEySpYh/a+PiyTIXWljFVWKXxDPIhBC0q/VG2Is4ulN3IXPew4xp/m7NC0+v+4cB+Dx6Uc1g
4aLtmsf7NUpWLxuj8V90aH+zbP972/JP7+7eY/+TdLMZSeHFHUpgK8Rlosvc6kn+iHLKD5uaMdgO
zZ8eWNWP3tiEKXRVEAOYXe2EkhlJyOf8ygaAJcF//yUZyv1D+XvvqwLnIVoC4y3Ovv/9bfVpb8oC
Ch1Xs4vdcJTcwk9uEbBIR/Q2apBD4c3h4CdXGpUv88VcnNaujrRRob5TwvlROohezzSAIkbERPlr
djx3RSc9kEQJmGxPjC6UYG1AfuSDmRaIbHVUFVqHP7+ohpuDeStdK34cl/dkPmRHaLwK9c+nMR20
xa8jj+xVW08fmGayKmBz9qes3ZGMX+V9U6D3epDfasarGRXxTMUWh8DRVrY7zejqk08WkfRz1396
uHJNTiDRhsVFZIhTm87sKXZxHPfMmI1bs+MBUntmQEbA6kdBd+0yf5xB9vDM32uhgfHVia4ApIuT
4HQXSTgUuZP5uUdlrHMv8+IuQVfNB09/9DHBva4Fa9uGMWT/B32veisySiy15kfE0n8H4f+LpYf4
3J547JV2Bf8OkBnMyR0cFP1tApdvweE8COI+P6V7lKGQ3I1wrNyNgkELqsWNHTnkZ5rsnHBRjp/b
+gR1D4BfYUuB5UDqHV5H0kZc4J0qF/y8I11QS3eW01snA+HmYfWFfbkbMeC7KhUOYaIa+DFyGTun
PhLzRuKr9ZjPoeDkR8HTkNTkYc9wJDmINfy7EwDU17wBvGcn+qlGkxeTpWyWL8kYWliBG7cMMxdq
u+QArDEeBUI0XEQkJu0LxA6YYANBjC5Q41f+haALknqW7eKnLciPSIPoKJ7Ey3YoKH/uPSfwWA+h
Z+93/VFuHu6tSyXuNM0HepcdukBwpW+BtPcvIpwDxVeDpXD6UH+oDxzGcRkY18yb3SqcvPbKGeUq
uwLeil09sCvOfrYZoZe/wpZu94q6lz5g4zkdA4/FI0QhjHlsikHhJMSYOegSlxMFVfRXURsTOcCP
RKJZZjNOIJ9itbPmUuzkgPJGzE9TdUyexUPb2An3hdiRh/GYFn7zeZ8U9btstQE5R+E9vuLYMUdi
V0nWLqLSRz6RNrMHwyZuOuXGsZewuuWtP3zHYcar7yyAvieu253wCelXO3K/gRxulQN4a1Y94Aed
+TochEcFIZ1PBwhSLkPo5ICI9asXgVBFr781+42Hc6P5TZhcGl/jwvjKGjt6Yc6hO/q+O9IjS3D7
6VXe0rAN1F35o5F+HZM2d02ZclEPg8v0xfFPJXmD7VW2tLq0nG/Wc2p4o+TGhOMmfvyzflsedxI9
D7k2JZGAr+VyqKJbVrzdcbzveoDH6FYH3CrTIev28H3vH33c+fQObuIxRPMG4SR7vImYSGTfnBqO
f5ScMvaClmb5LPID2NsLkMilsSWCO1IfsCoPBP1QX7KfYj+HfXysFlv81Im5FO2NSuwzvjXPyG8e
aBG84sTh6gouYxU32UFp9ctbFlRHyedT6d7S2tWJvq338IWs9NxIhzLiHwchmVnuSkZf1s6imhKI
jLcnnYA7PGBcv/wYCUWTfsLYtNeedFb/f0oRcaojjrRXTJzIanOz4gDN8Tt9+iuS29Z3vV8e26Ox
15zkYQwpzQ/ipd3h1iBs6yA8rQfVJ5HCqQLZzl1wq1Sx3LD3a2vz4FvdGEtlu/r8Pdu4qu6/iK77
E4Cp+6zQR97PQUz4XGUB9QmyD487I7N/J+4nurzd/Tdqv8tJuxc1IQfY4Etf1Rcdbv0aPYIqdqmK
4k8hscnYM97kIP0cSbMcXbPa5fkFcMgubkNLDrSX/ia+Zj9on57GT+1Xp3htHWISuoc1RGVJ/RaS
kDSGyLw9fZ9/oIGNoK7emiNFbnOEkHAgU+nBACnpzemlyb4KUnMoEQ/NaYWDSAqV6OTfwzmdbVRa
apjtc5TbOfBXCqLI02zpa/kTO9EnEKl/MZv8T4/4O5dL5ZhnBCv97Syl+oiFpjSY33DGnYnxLn3x
V2YUMp6UI35GfW8waNmGY/lkgkj2o3PqLkETsHw6/suRsPSfzUn/+d38zdlmWT1xb5n+10iYVDma
Qif1BCf51B6sXysYzkNg7P4qJ/6vFjyX5qe6Dd3Pz3D6aP6+5/n/0pBPHflfL3COH3WP977Cqbfu
vv/n/2AZ8x9WfEk0/sG8XceJDyTSNPi6/21pwx7nHxj0TcMQoZn8m93+33c2svwPTWSVYkGTkmSc
MHxr/4EyUf7B8kcFRfT/tLPR9P/Cp/Z3wBIplNXcjZDr2o2gKBQxC83dmMPcrKX2PUb1d54GOfvK
E3nmPhG4OmVBLdys2tppt6H4IiuAbdTqsCFe3tNaZMTdyFX9k2U1cnvRvCdZtZWcQEbaNFfIEnWX
juqGHm4otadmLaRnPU3rleB1pYbDy6IWT0qJ4Mjp4ro4k3ZkvIpNN+/FHOapYhXT+Y4MCHt1m190
TUFXYzVEY9mprg03szPjJ0S9+rFL9dHDXx5RbXZR/hW1VcyBgxgxjKVZ/hUMRVfw/aziaSS98lwI
pfm4EdlqgZgftBd9y4bZjZu2f1HXZGJuMDbqja2yIgV1buCraVKcYU3RGuSrDOyIiUDrj5nZKg9K
ZMGtNjNVDPVysY6ispivqzmTf5WYOmIwOODCFbzyeENdkr60gMDf1TmnhLba/jCtrXEYFaOn/TK0
+VYpwE3JeGip88hl4/DcTAxGk0BIB5+HzDy73BJkvmP9qeT8yN6sdwNCbdEqHBIMdF9rV1ZQ+bTC
7pVKUjpJKLA0sfFlq6rPxF5ISL9b0lQ2WV9mO6oaDu6lkx9rXCMvClEYaD4EhfnPMjXPmyksPwU5
xgdCgBJvajiq8kRq9uVcwtfMc3H0+ojJjKTdFcoR6dJOi7T8scCHc1SRS4RdmRD+JE3qqaqbzFez
YXiwirYmZB7Cs9IY20FJ4+qYlqNUuUKpIoNPx8p67HqZaYlKglKpLxO+j1IESS3MXGL2AAnLRwy4
BP08mnT1ZB3sm8KK3BxT6DEBFOa3hUp6haAQ67j0PUOebtIWkusaazfOcPP1aFFfsIzE13qU03dl
VAdiKbjoJq1Fyy70WQLIkqREq8oQCZjLIL3IbOi/+XJkJq5rRvGeLRRTaqtHYSTVhYfMusFsIed9
5ivo1a9qnc4HrbQMB3578oVrh0JvrtPoaBgjRZJRSMH9FnhncY/sTycfzxAsVHq9HJ/vcnh3pYFl
6TlywMp6ImQQi0fw/q2W7IZ0EX5Fet+fdluRehhWNtqa1UERKgv1rKfF5m2SPqDGSv+KGk+zQwEf
b2+tlCMqGk+msrFGxlPdr4sz4y+1I0VrXHjt8zsLtfitbKTJ26AwfbOlFm4o9doncLvZsUUN9Yxa
ZXqZhXt43lxsP0k6ksSbkV3sKcpdvVAjQV1lQTlkpqQ+Cmsjfpj11AwOOrWekOY290njsMC1G1mY
g/O7bJlIJxP1xXkYkvQwF9NsBHo2x7O9AbJ+7jdSRNCtT+GgyUT7TNrMhoVPkHxtEqGZhdZSRTbb
MBsn/BPz6Z4L5yhkhFyMVYNxbw3UclO34haCsvCBOBSUkwav6JotsuwPo55g9IvNPlyTFFgYYXIf
/HL7OmZrFBiiJT0jM6JzNAYR8T70fDtaSKcQO5PKFf8KHsdcv8hKpXpNbGZvOSHmf+TczMI+AzFt
d8QAsW4aNS9bmTLCd5YOMC1wDuYm2qNunUJdM/qLGZkQoOSRseY8xwcZfwMj/ajVj5uczT/rgkrp
FlWysSPmY3vq67y8IvZNmKhs8WmD+dagDVoYH/EQtauqGd8XjDlno9FbDdKysVwtU8DPgLzOkURo
hQPhJVeWKDzwIqWj9ph7nFKMJqQ+GKSSMt/gwqeQxhtCnkpq7cTN7B7xnlauIa6tz0sWx4ZV9Gsl
99O+b1DN11PK/mRup2vfrNlz3mR1wdomomdAty88TmBs37dq6BuMHF0VrV4x6iJ7Lej2jqXp1Nmr
tbG5mFvp3VqSMqc4rKCW8KC7DOXGFU+2RfNT9mSd5os6nlVzHYYABbB+wKI4HDGY0TItRdY9AHDq
dp2xSLdmiyl2pSE7C9o6Xxo5Vl+jxexAJS1q9VSvHYzOMSqXcO2kiv0Sa9d62RJ29/HSIJ+Ot2NV
FdbDJKiT3ZHL5vV1zMQwqm9GQQu7kOlwEYyuDGUSrN6XDIGijYUmPuE40b6IX6RTkQecd5jyTii8
yMIE5qsGzdRlX02TzKQJDKVTR6xtlmgd/IqoTKbh6xyiKbeeJSli4IIFgLUgi3FyFyXzsS2sPBzH
VGEXslpHtShEvxtyUFF6HgdSPcK0auoWk2Ju1NahThYD5OucMAqYsu82Xjrf6sz0VVJli7jQrr2Z
m2r81PKG0hmfk/BcRvCdVJxyH0WiQ5po8t7V8DUeySqaTnWcakBVZaDeCSp2ZlqmfoonDEd2hvo7
mDnK/yRKXpBWtjJ/x8EqEu9n0mXwlCVvZES0QBqULJ9RDxIWhNeN9KNapZNZyFxSYrNzdNb8uWHE
rtpo9yiGmLSopUmu0iAUP9jiDJLDUnJDbaNF4Ic3v0e/p02GczcXqHaK9vcJc8K0t8SxOSW9Pu10
ckMfpEQS9yZOpF2pxsm1k1v5pqs1Pwsv5DRyn7Q2zpE64OjOjrKlxDfknag28Sncp63C9ipr0vTa
cxM/KrPBVYthj3yMO5bjISZHAW1naiYvWdXKuCHr7iPlHgm6DLOcgyI9gglKPpprgD+vnazrlMwt
WpxeQiK056QiUTATkvGY51F7kEyhurSTbuWuJS7K2bRikkS1gTQXK0e+1Zp1eVTlJdprmbh91FjQ
dsUo95yAtfKugLz3MT3Ob/gztWuZlN2ujKN1vzSkghLhWzToO/RJQvnQCSNo6l3epXaxfRdL5saH
zR6a+9x8ZfedTpy7mWDck7fHmPAvVXiJy8z4Inomr+0C6t9Zi7LqaAir5AmLAQW6ygnwHlFO0qO3
c/+aqKZwbImjDRN8wkwYyMnocJviO4w74hRq8hcOaFnKYC1kISSxXjni0tO+emK4BlvjWL2SHF0e
TLMUD5xs2Z90kNenYbUoVPqJLMg6XuNTURjMUwp1dYUFkOwsTfG+Q7CvcGxtDPWsxSJUFZayx2SU
Qb1cr+Z5q7L8KA56h1sqj5/ktZx2g5iMb1O0rruZcuGVs6zaaZvGXKedc3peJRIixqLGQBBvi5YI
6f4ysJw3gSIpXOrPVEzZS2kVOemjBCvd81rmazdUndsJ0NaJBhVS9AUmucBpiTgWggbiEWlF44vD
g+VM3r8nBfTAIovFowbcabbrcozc+B4dret18tqX9fqKpHx5ErdJeQIcne7gBLCpA2WlJyyglI/I
nPJwUfvX1pyJiUaclPKFuU22sQge5Fp6MsWcx22Dc7way4806UtGzyb1xRBrid9VanPcBDhGrrwp
U9gX/BUJruT9LCuMU4epqr5w0EwPxmIWz0wRieuRVfMk9mULWX7Lo2Mdi+ZFEcGfd1O0fBaLkL6k
wEjoKup+IotcXYUHUdCy00AERW9TIy9HNdOoadrNwLg3CSmeXBDeBsTqnFqvmuBBp7Ekkmgqrh5G
OdSsA8L0U62v07VWgHI303QPLR3ZDePa9iLFZJzWVjNTkS6Zln0s6Vh6kMoz+1uYsKnqqu1A6TDR
m3XdITynN5xZIO24XAvtAeU2JVoyU4jhr8vwxgJ3npu4vUZGzOSmSqYre0bpXPPh1bhBeU0YbAQ7
lIqyvkxabhyIlhGOWFG27wr/hatnBXzoLqsPShYXXrGW8gPm7vxDhgNwY99BKpkiDYsPW5b8DtKw
gYsnuSQ9qPXCgbsOulPVpRyOmRK9LJPOKHmDQ/2sD/m8I9FGOi3Wur2tlVF+bD1hQkO9aZnTkLEZ
omRFPpNmExeTNWofmzXMISYg4WGQhOVbM8zswqE2fpuzOaG9yeqjWfRiYAoDAptus1SSsSO24oR6
vc911OzoV4anSbJaJBBFd6X1MhA7SBUr44jEy5JaO9C6mLVhZCxViJ1Zo8szlq+5j7RfiLdMuTqp
fhqGbP4eJZRPiiXEx0Zg/4C9XvrQG+5jrVyt1zXm5u7v3ZSNWjlyMlUw/EgtSW4YY7wiiFrjmdVv
XF4xk/V+FRvJ8xTX8QOQctAP5lifpSzOP1RNUPdYudTLNDCRKhY5JyTZ2B4AN7RfY6yqL6K0Ju9g
RIRvremQROsjlWEtmbS1lt7ZcSuDQstXfOw5D3OqrHYm2ZfSe5ZI30DUK2e+vi7KCUsKe/dlbdXD
TJ7etdUaLmA+G/W8SYL0wXKLQaFpxl9NEovk6PQwh9fSFE7Uj9M5IU8g9yUV7/JI/MbM7JAwXk1k
WL/hYvxqx8HAKyCpHIyGLJJDHTORxcYaYHWenng6KTQPKI7SuC2Oapl1raPVlfmr1k3yvcXbRvw2
VzmCGb022eZ2xYuhN/V5HazqEtXkiPZSxlbfLKiYFn3Tf/B1DY65iUvkrhF/XElng3RFzBwXYEfY
E0Wjjw6RIa3s0mOSw+RN40O2OJAaTNNOkaYmC66lHF5mhXpuanmTJ1quO+S9aMRwxvfv44nLLilN
LCRtLRoxa41M0jpRaDw+rc4rjCF9qJdSGPDW0i3XomD8rupIZYKBeI9rV96vclLv5JhE17uJjrtM
kD+HThneGuzLXpvDRI3I63INROysxbaeGW+jTpchLZlhYhvebzCPTjBEWK+k66aoJGtKKuGX+UJG
3yjU1GCLiJO23pTPGeGsQTgcsaY2FjDD1Yey3Gvo4H/hjw7GeWojJvAyYTW8iC20MsIGWbJJeClF
chFtQ+/z9zXHfUhbtMVEufB8FxKtYLqZjdvFyJs234lLb54aIZ8Ru5AUDBGsUOTHrZrqA4+s4viX
xNjhsUcU1LASWNAIPVZidRFH30ot5UWG4PI6r8J2E7UmoYEz9Gcxb+f9LJpSR0mnUjDnYxu/t9iP
f0Wahs9UHQdOEjo2GnThfiA0yS5tBfENKz36/35dmZtHjfKCfbZ/NPPlnmtVJjqa0k2QAGPAvHD0
YU1mOysacl7aQZkQ/C1a/ptpKx9cXfcNQiKp/8nIDflO8qyEiCFr+fcY1yseiQ3BKSgKIpFL9qRZ
lTPPUMsJzZaeGF/rqiOrMiooD1On8zhaja34iniaHpJBTvymG+bXZKv58lq9CAhxGU8Tx+hPaaXR
6CizyACapWmMAq4ET4DNAIILfXmGmSyqdDF2EkXY/uhFUlIh5vGfJK+H/dIOk6vha3wELmJ936XH
mSMnTXLU5WTCzdAk8Cy2tXfIFRqOMokTr4IkNd/ZqoNJIV90JC9jnOkHGaM5U9m2I8nT+Jl8yB8T
wguj3T5z5mo6y0pCrsYW/g1DGqBYXmRo0sswGsXsyYvSfo9JydNgjGc27qtJLBJNsabsuT8qRA6E
VLCSikjjKel03jDHLo+lLhI6UhB8JdnwXsUHQet7L58GqqasjzHuq8lovrWtGB0scinX/QB2yeka
sbSwRyqlzh5Artnxp6p4VKpFL7lnSum3wT/5Sp5AzMI2zgVMq2kEAMRYYnSsRdOeZjgDV2XsSX5c
Elq+b4Za6xVz/9z6gpTrnNpRqZEqLOXNe9QzUsE7loqHTZfNgCxzBKoq9DgZ7x4OE6Aw9Xu24IDr
q0l/jqMMg4iBbEKTcmZIrZL4QyriV01afTuvArx7XenVd5yqDE63cVpeOxnAuqOopngtqiW5VJ1A
30pbFXmEBmqwbGYFjdpSRSzxk1gV9sSN4V5TzaU63hfuIcmUC66nuf+O5FlA95g2qoMLU8bB0Wme
BA7pucbQg1SUEj0iAOJjwsYRqpYuHfVSKtEPDtP4hHVXRzLZJeeub9orJXrRO3GjLCiyyu2hkdTp
oRBq2U+TuuVRLLMXI4J+TdyyH4RHrai3/ZKV4DWMuvX0xbgTYeY88lWsI26pkdi9r3KDWN9+a556
0v4A+wqwugguarQOgsWkeOawNQ4x0ywwSPDyoZOYvySTC7+akYoXYbHQ7ogRauBCFofvMmdWSsPP
XkYnqUrIVSWwMOIcmljQA3PRVlads7LjwOS4M83N+DCXpLmW5L2iwB2F77lJ6bbFMUntAXYSsRCC
dpNGRXnbUqH9yeso+aMwdQnjOAvWSE6/dKtcd6pqbG9tV0FCaqxF4oCATuX0eb6ehm2OHoFW6u9z
JyjZPS1N2U+dNn1WpQhBqJKQ+SdQWmk+CoYn1lAItswgwBvGrPrNrUYL+1lBRpIs8nuuYONyssls
nzDqWt9a0hgxtsRIfGSShg4K8xh26GZkWApEiPAIgBdOrBmF11R54m0gjYgRbT6h1oTYwMnwNss9
5lbaHnbumOJlzGU8MGSd4BqlqG76/adV8IWnrB2bQQXEwZ+zM2NGhqAOnAgYNWkd7WWqzTdpGYQf
dduEjzqZhl0kczIPPJxqrjYdVY5SosXgEZMee9zpmFm7Rf/TTbwGSTJYuPskR+kXZ415koyo/xQk
YOV2ZWLOyBiv7QgTXY6jZCY7GChyHlhJnM1OUuWaV45bQkteaJEHmGEmMgcaG4JOJW1DfKXGXpm3
Hir4OpgHAfYXWZ7EKPuNKhdvmaF311gc0c6WSVScoHSgnI/wka6tLuzqBX1oXJlVMGbyfYdrLcM3
9JfUKbpYThkJaHJn6yStpAyDcMkqqmXuMQILj7wHRJz0kXtTx7S3bhsGS20YQJ9AUJGGZvJ0WRiu
edQIVGVxFVZdxaxQiwVmfMn8wIN19hj2FLs5VhW/7CRCPUW53ffEKp0Kwjxe5R6mBnUosfESUCIH
6qv11KRy9WxsdJfxykyGo3r6wPMq+RGFRJiVekrK5Ujph3WzCFXFivxpqcS3Vdsyj21N77GJQJ2u
6YSWWvE6egQQRrY6Zi3T1Snb5RLCJc1Q+1sJ6u6sU8U5FKlcd8B0Trhw+9AqgN7UhoEX2bgrZFSw
DWAvEm/JFDxiw5SXQQTFZ9/Osn4p6oG7VxiEEyM8dkGlskpOb9SoIPWle2pVkue4lE0yGXgmJyh9
jMmfCeo6AEpUbrU0TpKzCRjqXAAFJPhRd0yYoc0StWls9d9lrOYIVrMxPfQWaTdLW8E4XHNDRQ7B
Ags2FVmCRG5GmCyHOL/U5ISEMUAU0tcTbOnQmITmYebKfFTHNDIcgGV1EeR0mlkQrYLymaW9fmm3
Jnsre01ZbJIOdWy4IgiMJTL0UMs7BX1Euo0v6SqML9DU9KeVKgfHHFFdj5GitqiQDCWPXDNdhjdD
ISzVMbQemaOa1NmzMmfmnlHOYLlGbqS7ta8LAlBzUUjchRH0F9Xdhl9GGsiQxvxHMDhEj+hDW3S+
gnagYvYAOXHKy6s2PW4g5x4SS0UgbYCiOddKB+NaWNPIdLFxyrhvkmZJvTgpYmQeWBuRF0brJNJx
RIJ0jJkdLy5oCoQBokyGhxuLzfq1JKK6OnLbYNhYMZVP6MujiaobNsESsi0kg6XIrfiwTl2kvVnA
tn/FZjOt2ywvJtLmcsqeQUWi8sgSYUM818nFTN/JQDr9qrV52EKJS1XwcF6XP+m8Kd1ZwuW5grsq
i/mrquLKCCRtpU6YwRv9iAvBCu4IeafxCr7Iu3mS+tDFmMzkdRu69a6UkYyvRRTm8k5oFjKvXUYe
Ia056mGsSfXdOSzkdPtioqN4LbHoUkQbamVXDVAVv4Yetq8HAkaceJONfavOwlXZBrQgfYK9ANDb
IH1G9VA+irmRhNhd55sUW81pKoYJy8vUc8Tye9e9MinaOxytDCLNyFgw27orpnSqwHgLMV9jkTFi
s6VrmjgC1UgZdhx34ynVRJmCFV7WYPccSAPqECF5A56NJp2K9mdWJ5wI4yDwXC0YhaElw276E8/x
lAVCaSEzgsBCsBcTOmB1jKpXUSs+sm3Cg5CxKDiPkWUe6sIkMqKtil/DVIdLvcmYauNlCxKxI6y2
4x6CnS4bdg8K7o0fTPWUrVPcGYLNJe5iYhbFbHzdSGXwM3kTCTiE97cvxzJnUbvwh5caLwaLU8TR
powQhpbmg6kr5TYbj+J3FMvyT21G62U0pdSrJKX/Wod09JtGF+5h13Ny6tjZuok+6w8jlEe/E3pK
uaHHU23TsMuHCdDiYykr2AsWXQl61Rz3wJ8wf6i1mb7pcv6/uDuvJbmRbMv+ynxAo80dGi9jNgGE
FhmpxQssk2RCa42vnxVk3e4km1U5NW/3trWVIpmIgHD4OWfvtQtmDhZdJTk1V1k42HsfhsbaHxKm
XUw2Pb1CSw1koGRNlOP91DIznsh933VDi4gmDJR1mkc14ZGd7tbWVKFw7IrppMaoAgfKN4xTdjx5
8CetyeO8aDcJT/Vtb0lwKjbaKa2OgYJJDWdANZ4Dq6w2UZKTvxplNh3+ttE2SaLgncNN/MLm3zmX
WaiupZIHG8dvBtNl8ChbtwHixXxcEZc3WwPuBpePZt77szEVHmG42YnXsnVlJnOIA76J23OrMFk4
MEa2iQlmlSF42Fe9rGBvxN7DJFBs0I9qKfFcMCBJFpox6s8ghOgbWqR9fiEskpPmc8UpwBt7J6sw
oLAjrUwgjgenyJUbdWOpylyy+gRpryz/vjzkf5b/Vxroaf9cPHJ8/fJa/K/b/3Pzk4Lk8md+GH9x
bP7TFOQR4tuEymddJBx/SEj4FUPTLCypAoikcdHt/ltCoiITwQosNFIa1QsQ+Q8JCeoSKDO2LojV
Iufhb6bhyIut99/a4H9Bq79rhj9IlVmHbeBIVb+H5bf0nVNSaPc0rYaA5Ws4+9wig//IAzzs2/yQ
ONonyvHvApXfHfcX5rEI9aZVm6JHK7Gau10qb8VQnPLgHmAo+BLVvTLa+tVPS6a2JvHEUHyKnSKW
nX5TtZuU3yBSugfzNwHJu8OyACwSUunVkDJ60O2NBQLbTp55obKV2iNYQfnw9uH6/sZLrH5PDfvN
h1cvBPAPJ81yuj6Lg7DfJwAnxbfYeEujFzaH+mWdzp8RM1fll1y+W+Op/yIZfgTePJwFwk9nRBR7
HpwLQPqkPEdv/NulmVEQOq8epHo4tsquym4t/JkOE0h4SJQs/mIAytoES/hSL9U7jXMPU0+4LTbN
Jj/mLw3xQUj5hMewFicP0jePhQtH8IgHQ1kYB1gVi2AZLG0vchUXpe8yv1IWb9aCURw2y0V4YPI1
uS0aE/+RHBLXUhGPokg8jeEGIqQvn83ylKb3NNYysbS0+wTtxCAIKn10UAwlKF1shMiT4aWd2/RX
KFMABzHRm9LdC4O6YpdguouuQFpUN4rmWgh12S+wES1WRkN4hX9ipuMl4wKhDgKchCAAoqN9oCOb
tL7jgDisAHZ6sjGhDK1QiurVYchOevtQ5btk2mjGRpYbM9xIfUOXvOqu7IB1by36rdZ/NQvkqYiQ
e6ChlLKrhC2HMd2Eg79wsMtQe2wEk/23EHtjo62N5Cacj8YxNVZYbPVlSsf1phlc9orlEhtU+6CA
maAr3E6eXl85l/nqShKc5UleMxVemeiZacICSWf/qn8RXxBmtzFiJQQmeGSaWFmQO89P44aRN6Pl
+ky7yso1QfNe2W96mD7n64YT25hbhU3bbfQ0qu2qcuTjgHlHBKfGX0/NHcMWYqV4nwxgYUiCT7js
4AI7j515lvjuFL2al1cAVhIIeZwn9v8IXY1FbBKH7uEj1Kx9nnvaw8xfnCU9awzFxjaaHjpciVpy
Mk0aPg8N6voVSMRls9WW6S69dzbqzlihQMbMyUTDdwWx7m959ElCrfwTXdt3/8eHJwyiX0Zwg4PY
5DbFoVztJEpl7WQcoYicxlO+y4/ynH1GI/jZVfKvRfACV/j4PMM51nSRcLT8QF1wqs/jbfES3gZr
1Byn+pQ9T7eYnY726VP+wZ8d8RfBpjrBjx9Cu9vLK7HDI/Uwb6t1eJUcCQ6/MnbpSRzMjfpon7S7
v160JAKe3y/13yWtH85pD+JXIu3p9tpVVbktl5f7i0nKIwiD3bg1d+ndiLS/X2QP005uq425hLW3
4RHY1atux39b1Yjomx304C/aqj/U5xb1eLTPkYS7RspOexP60L4XtGGUyCNYDHOOXJBJq2ILVpcB
1Q3NVeqXCbsCVn68el7oL9jfqEcE1N0b6u3hOhq9VL243qvJ62Lk2XKJ09GCxuceTsXq2mrWY7Lq
pi2uPOOpPKjrQPDMHdr+WtQuSWdluzbMjWx2wckZ9n5zwFZiYf+gJfw+IUbjaz8kE/+Cl3vuMGgt
zHcTlme4yNbZtThSrDF9tF+rm+rk7O+atQamDNE/Q/PCTY4wICgZETU8YR6dzsD6/RXxBJgpOg65
5QBXaAQwbi/jysXugc0r9mDd0n4hf8xqNx1GOXVdZbuu+uaw+hblu/OUNF/S8rmlO5+/BwI5ywZt
0fhFPaL5fr6U+zF8XC9eZ+auDDYdDNNv4i0+atvovTEWSDrrL8Hb/DxYiz72RmWRvY1ncY0SjkVr
PyYv5IzhvqmxAVNQZQTwkn+x8DESm5d/KFsyeBfNu9Ut5i/RidnqBlP1g1ZB9L28RzSXi+Rsmv20
pwgbHs0bcSOu0214pz11GPLwD/JIpkfchG7NQ9R6X0GeeuYq8YIr58zZl6CPAIghEqsuXi287SVr
L70+sBTpKlnnG+OI0RtMw7xSr7HYD669pACES4DvUrjQOlbjyrkS7+F5j0UAXXsE3oLYXw4fu9Y2
faqWzlX3AE2WKyy9WMOigK1+aW8hiqwYR+74isABEEdPDTe/x5sbEegjVuhT8NIk69a5DrBoTQ8N
z0FwB56bW5NpNeO4/E18c/bVTflcP3MTVPwfvUy8rmcPvIPtuPqS29NY1vj73eBdrPJ8Gd0zH1YU
HAtb2lftHUNQN7yS1bQo7g1M4jOWl7WZu2jN5I2Ybu10pV0LUAC8Sm9wv2s3cICu69f4ZFxXT/J6
urKx5bBCL7UDKiM3cbEeLmJvXtyZoFOKG+XJwhJyOZlIv11/99JuHX53vAKP70FWWSX4gMrFs3TN
VXdnrtp1uJw21ep5dL+MS3s1HZKvccOrq32NzunJv0UKgSH/O7LAPCe7imkIPw1z0W5G3k5959LK
g4qgren7xrkL5oAGeDMs5ZtsF7knlgn1HAM++u4lAlZe/KJCUsP2gubPDffdyDuYClJnNwfKxFnl
q37P06Z/xXxfPAlnYeV72wQxUECqzulypQtz1dyWRxNL9LQGVZd5pCoeeBLndUZe77IMUYMejKVy
Cq4j5aF4sVbtoac52LkZoId3yINIRSdufFK8+3WjQT92UVaNDgyypdG4yYu+DDb6TlvF7JbMrXyU
jxoAmHaLjdVep80Wjepp3nan6mTusgdlP5+H6/4LccpjvWlCt66I315A5w65k+Ec9osYd42XXasQ
D+gXFaDA1pWN+nMbCRfKPbzFyDnYyb4jEACH0HhtaJu62c/t+eIKEm6Fvqc10Okhxjj702mclvN6
lMth3BErf5vsg317aBJmlw+qfC6tNyd5MZVH6ymYk2cgTxvc3n4kQhfRWXMXTO/oTXOY3/fpdTq2
d02evlkwatsAp9wCjgEr5bCJj5iW2aDSXgabOtGy6BdgVMKvyhOI2bPz2KckT9ENeSnU5mA5KxM5
iwKXmy/Dhafh9S37Zj9bN+pZnKerjJzHjv0e9f+X9jV4bm/66+CpGs7p0K6F2TPAqjDwePjeWjQU
XVVt0pZM+pcAMC5ZBgPbfPiE+Paie73ehsk2BdDDFqq+yZXAbW/tb+1XHcB3v4jww/SH7tRe6c/m
LZucbnrSFXNrtZhWRnUrkTxNrBGjtZheo+gK03bQbx11kwYr/ab4Gvv7Pt/gmypv7QdxiYOAR7hV
nrKH9km/FtxxPb5uFL9sbk2cLG+YljXml5wfHnFIDGXolv3D3K38fEWvl+obaQCZDb5n9eOhZCsc
mMGRtqjmIFJF8OaVZCo0bqVtw/sy7Rk66bj5dMAdYDrmaQHHkv44b5gqWpvOTSZXub/X0BLIVald
dcqayqjes3vGVmoeCPa9qm791UWy82CEbodVHjVt5+aTW2Jby1B5sdVbTvhmYndkIxos9X5P1Aho
40GnR3k/Z9xhkSueebvx1Xz8ec61/yX4GjLPBUDxUObnKXtmKLogCRDwnDJt4bDgI0Bxyi5zgIer
0QldwBSijZd9Y7QVNmtD0vW8NqA5QHUfLtc0fr+0Rs7qob3GOQ5KOqxfNW2f+odMfwOfCpfYNLa0
MKjtZH0f1blbZpBokHm2bjoS0+0BDvALWJrIafZj+iZDjIQqr2cUP7nphskD4R0Lc/wa+Xe8Ni02
MMyRr6YH1sZrxvoNT72y17qT0Z2Sa3RvN0iDr8onrXhJnzCbFY/RbXGl0a7BNd8+MFcEk+eNN/Ll
zJq0xPx9H4EGWJYVlVaIY3DkMdvkyZK+rhG4JlqAxtOdjT20gESYJA9gh9Ed5/tAyoXoicXYTrz1
1mB6z/AI0mkzvYHSV28NUBEQb0LKkyG/625DfhpNxUd5FHfVmeFHObszE0q6z+DjpsV4PVwM4Bbt
onJR4S9ItygYa5fGHKXBl2JpHOLO1R+tO3tFHIrhxms0eD5lAiKW2/aFGPgIq7m6dsq9pd/V5T5i
fIlhFuA1oYKbeAMN4A3DdHoPi9Xed7f5dfpNKdzxgmVgrou3jn8o3qL3+DAyHl/ktDjvw0PyiB0/
XyjodQ1X0hzDOPm1enTYkwXuVF42Nqq6wYeR4jXh9U3w0UrccJltQUqB+49osqu4gHu3j3zMvwqL
kei0jWnH18qT6er3CMR5AyTfaA075KmKU9wcFRPB866mXGqaB3X0DHY5qwFvcdjnS4X2rRjWJUIH
XXmW1SvZJsuhy45oCJmEwRJ+Gup6ORbvf78t9qcRph8TTP/36bWP8vfiv4Or6oLt+ovGWMHoPf0W
/dwX44/8V1/M+ScxRpakBabS5bqUJT/6YsSfWia+KbrY//JP/dEXM2h+EV8qzO89Mfndj/VHX0yX
hJxaJgQ7xyItndz5v4PD03U+2O8aY+qlYfahWqrzjp5b5GfHSTMQ+2wcJ9Wlzr4uQitwhaY+soOb
ujAC2HWVkfKWT6YWXAaixUiZ3MYIu1KwAqKjx6ONdQiTcFsE/Tcw45OOCJ55PaNvowAVzCZhLlKr
8AQdXIhaRFaTRakG0KdBssyyggISVdDG4TIxiUAz5kcE73i6wLjxmiS1qG7iflTZ5tj5YJhbX3dQ
gLq5gyrna9tf5rNAneSg8FrpJOKShQq8nz7AFHYOxo1kigvEWnPVomhbDylQ5kU0j2Im8Cez7ATO
gll3JRvhGv49Pa/JT69QxuR6t9EipxaaZ85+kKgu/g2NhkSrmABOFwbxRtpqDlKDijOKw6Hr3TGf
FN7TJcSIoVo0QghM8b2lBfeJxal4mRW1LBMSX7U0edADfdJfAqv35ZkRk5Ff2QRjOCk4Lai97cLy
DUNey5I0ujsnd9LwHE2GMZ0YEMFMXSY+6HeYQU2ofEmYxnxlSD9hZctjlHVSoG+97qxknNYd+uXi
oGtqGq0q5LEJMF/y6CXtmn5GXFXac3htd3MN9yqwBz0+zqMt2KBgv8p9L+udsK5wy9VKdi7mKUrf
oghh/bKs6yRaOj3MV5eJz2W70uS5vMNLh3/OVVOrQpbG+DJYEknL0t9Bm+/PStASrh0nfVkf+jQz
Mou+YlIrgtd9HqtY+jtIuLHr92BqceiTHyNRECn6HITeLEI/p3TulIl3kSTDqIfOoKfJ+IYRbgYa
J5sk8GeGVOR8UUnIEvpyyXRCvggU1yE7uYnv4JYDeRsbw0QWhwRO9+cTP8SZWTqHIo+OuCXLRj1N
MtV5SzWoEgbcFAPPzdLMqsG6jRVG7gXLsZ6KQxe1QvmC3L/xK2+qNCXD8aDGFchnp50C5juFwQjn
kWQpuwo3fOg+umPM3DGmi3CbQGJseqWHv6qpZUdhbU0aEjw7LhJHuMFoyyqgsGxrH2NFnSryDQvK
lD80HZWHQXuQoeR7OKIahO2VOz5TsFROybbJTKnc1mgaKP3sMBtVLPhR/SLMyoa8NDWdTjXdyGYM
HmI7MdrDrDHlqrxB+E10p2diak6SBJyBnoXhMMJiuD4W5ZafFckV8+hQ3ug2EsatLezB3ybMODFR
OnZKaEeDbjB6dVAC1Q/dAMSdnSPi3QmBV02+wuVx1ZTkDWebqWDZUWMLRBxmm6zyggmoOrIOkx0F
6h0ztm5TLna1SjTHSE5BI4LygCiry59DtUO5xARTTb6lIoHF3QmjLGl54CicXqDHwgcDniUmsSd1
YQC5UPbjcOJ3NXQxR25JTFk2iGVYQGT5jAtFYYVB552kkeUi/EZuXYQI2O+sNtdUGh95aV0rYtbD
N4aFlr3HUaA5x9Ey5moZ6zXJE0VstwXdFyDEjCAVJUwxmkDVtfZjn4XK29j0RYM+yoinfWVlYbgJ
EWkgf/GNKFsrMobav44HdIvDVm3ysVs3FtLZe1RcRo26jvL9hDcxHF60oY+Go9SmmmZHSsqDtm+U
tm1cU+9sDFKA+OtTGAWByi07dCAXixgTHeklU1MzkkMdrXSnYEjC5NQjLZ9OdplYA4WG2iEOQH0i
xYjbS+r5K5FOQ32oELQVzAJE3kNFjAkdMI6sWLHYKK2RUgYRrxUDjZa2BvHHqUw9OrRBPxjuOKqR
eatnQ8J67Cv91K3GvJhNdu5DI5nJa7Dgw1NojUQbNTpBP84iKfR2OutDHZYnvzfFfD00ijPQfjMG
c3hQeRodrytJ0/O0fNJzpps1iMSUlESbrpk1O246O37ODKHxCadwYpTy15VWdX3v2TqU7dWQZSQ1
wTOoE+ddaCxSh4i4UeRKaYIDgO2mzs2Bk18hkBr5zjyJU4UinnaWPdn2N+0i5QdmFo+SacVMs2Wu
LRHd1aFhBucKUU9wkuE0kH3lY9w9aMJkzqs1yK0ufp5R7JpElNUjyyKwhySrh2oZKUWAE63Mpf7O
DB3JCW/YyRivG6fTp2OFm/Q9qPPEf0e9l7fH0hymZo8PLha3U1AzJl6E5RRmbuhYJTa41OoKCU5F
gmSc+zQKzubMyxEthKOHT7E5VqRMWWXBnnm21ecoE++M7NM3+NiJDjJzkDI/gy5Uq2XV422AOxkE
wvfKyrhUpEppxbuwsNp+ZfR65HilNguybfUmMMu3LGry5spPEebQ7FSGOtoTU27Od3Pk4JhsUiPM
zg7CnPAgGlNMvEj0JrYei0mb0v2gxODNEId0IMXUGBpf56uJ8hTHepfGgGqq0Hm6jM6TjWADEAOq
Fe0lKdwZqvaxj1OrWZK9kOOfDANy6i7eZ5lbm75WlczD46AVNxq3V7ETREL4V7y0G+vGdpwxoP4y
w0zcWuasoknpnCFeG3NBh4coDG06+nODCG3Bzg/+vjanJSwYpPVJVKF/w29C43Ko+/nFKg1Tf26Y
rBsv6RDNcq8jZgtXYxJYWbTIO/b/d0Xpt8MeT5kt7kI1UastIuFSIdzDiNL0GctMx0Su8C11xwRB
7b+gBy6dI1IGhSub9QObfMGPurieZH6lFVIN8KgFlSmfG+SJ9XPaB7Cseno3iJRXyFkR8C2Iewjz
hmTTBi73SovHbj43RYFe3SODQ6aHlL+Zhot3rOyjZWIR27GPVEOrHvJW99vrscXRiF2g6+GvOXqV
oa7lxeATgYB3UTgtfgHkhwYGYaHC6eKpzvK3GU1K7q+KSlXZiRAVCTb/jc1YqOHqTxy9py4jrcVP
1zMrCI6iAjkqKRhRHk/JKmsQ+cjlJM0877eNmpGStszmRHFar2gtnXybFmWCMNw0blHqkVbIeWeF
6phRg3oic9F4j9lCFK2nFPEsr/9+KfQ/TCFgU7v8eSF0fq1fg+51+qkQuvyRH4WQYuj/VGGo6ZZD
QSOktBj2/6iEFKDhJtUOY37k45dZP7/0RymkSOefKsR8aiTIFKYmbGZJf9RCimqhOaAWcvgffzX1
v8UG56N9KIVM3dD4UYaKBt68qA6+D+s+lESkMNoq48dkqQXpbY6JGUGquGz5Y8f7cGJ+M1r/5Ei/
jv9YIyJcuxyJHf1VbAdsh6RxwzPy4x6kkA6+Fb85jv5d3/DvET7lIS48XTDaV6UjLN34ZfTnZ02l
OA1xHvnUGZcneExBKJlKXi8JErtcUFxlSKj94NWOYhO2XBbRrKsm9Gl0nmyrfp0SpKi4IspLPwPl
ISZDE0Gll3UOrwrSdGyAGCW0Jbh5lE31iMsfs6CMxr3Sz1O6wvM84yMfC1meIAkYIKN9q2fAkmN1
X5OT1mYrJxgzAZgTn/0i6MumRqg+h+VGSVoC/CZfD2o0Rz1EKYkLPl6VY2Kay96i2FgaOBmQXyMM
0nFrleQqVXYwWZtB7dEoUQYhMyA1jw9btkXT3c5NRy+WwJcxOdhqNl0ouoE50kyqp3llT4OmLyuY
t802z5T0fRp0PeUdgw4Rl6Lad1uk5aL5xk7GnpYqnhHeEagPLWL8snJGUeJE+NwCpa7PcAtwupqN
iVi2SAQvAtzUgtAn9r/VkO9Ckqj0oz2WJcGv4DGUt7xuO2WJgRO4rcNXDTZzZpnJostMLb+p8JTo
Z1U3Z7kIplR8JTKiYNrR9/2Exk8LSzfM8pFoHtnRybsIVNGdoVWT7qjOlrXKk6xjvfMTfdih07Xo
HAb2GY3WBote6S8t/KY05EEAkHNW6grA3dFx4OyWZQcFugxU06M06e7wOeoY/+1QSS9mv+gGzTuA
+XRib7cLifwudjJqzReH0AZGv4GGHYXkD9pXNW44tAJ0t4Z7bTbr4B4vBcBj20z8lhJnaKclLylB
Mh+ZKcpL3Njo88fYCne+QSgp88RiVq7NsizbGyXKpmqP9ETOdB9JaAakOwlQTXNwadYO+E92Osmt
+p4UkSw/G6nvDMcaAANhLnZEvFXud92Fe6WG2oILlTzgMmPrzzu4ZtLbFBXVQldX79asSxTPPX/b
dAkROTCxE5NMZCzS8WLCvTN6miyycWk5Cq3Assg04TZzSsSZqtnVxkgT8FQaOEeZliuE6Za2JcjM
7FyzSPJiM5i8rNnkp+ndTKjZHXpQyHnsRMgriaeoXuhJBMc6rseGxIIGBSjPi9WAsZ0N+ZTWIc3T
yxRkXhpFNxtsl0wJQ8wszHap2pVTrvLWqd5l5GvSZVuVBFuJLpaXZhNiZqLcn1E+JyTB3jmD7ih7
PbGDdFOMGC9OWlIKeRvrJXZv7K3NtBxqIrz58fOgunqDmonGbBfFuynFEeE6BN3BXZx61ZNG7UN+
7JsZVgBgkWNmTWWwFXVkwEZvawKQHfSTJi2gUZS3Q01Dx/MlZcC2swpmAZO0CwW8c23R+a6t3FgY
lhEC453NVnoUYfF4xr55Mc4NbVaum1glRyQv9IFxbD2KtrAeYiozZT6noiEh6SBQZur2e95MYCGW
ZDQrxtkilXbqjoJkNAmdNDSZwhAarhp0cQhXpONAnJbCvNepOgDHFtwRNxFoGukzGL5+bi1CrVxu
ygh1EFd5QVZJcNPmvnpu1BGRAIrvNlwmmW7HntDoKS0qzvO8CC1ZfMvLBvRa1Udxe3KSWMeV3g/K
iUBVlLjjMDLwqdXRAQXK5IIgyy2RZXqxtdjmfyOuJ8qw7+aqdJ1wdL6wgkBW7IRZ9is6T0PiVtKM
7mRHJt9qSjOwyEkfT3DlUbUuSyL0nkgySk4SSPmNInR/XMRdm+wN/H901n0hhWuTyo2YmU1rcI4w
OaHlJYM4fyyUsKBFWGQRRiiSeLtlPo5VtNfncbIYKAS25um9HmBP7kc2o7Yym+Wyii0E8jk/rNpx
OyZfVRJ932uMPlzilJjHo2XgIT/LIhfNdCUCqUQMSusJDZHsWKXNvEcDESstc3t7wFvjdZeafKcX
msBlKRqaSATPtHBquzJNSGwdNZkuGycAMjy3/bzJjdx5jKkFc0IRs3I6ZtEcOxSzSnbHtUi3aRaM
5gkeUdjf9tk4UTVlJeZtI6EIXOD7wJFrGw1cvrxVqVbHDGmrm+iZNBAeZKG9zOLcyT2JnN3cSb8r
MXmmaf4a1GFwqJEIrg3IJ2++U/YUjWOKDY8Y1qCBr54msDDUkHEqr7v6wVHs5JjUtQ9/LQxk5el6
jc4gxpBYw13ISNSzBN7rBaks6rCyKKrwzrTR7OACj5V61U+RcRa6jDO36zvCkdrQTxBz1/g5ePGY
0wZiFPPb2IiN+VVWXYn1ZVD56bRVxSOZ4n2Ch0Fa+vrSUyhWItDQVGSUK+baxGN3qrsqQfMwhE1C
0p7F/ZH1RoD4ouYuukgWdSZkhYXmK4zrplpcElUZperlpG5tg2YsZBXwTAxQx4iH3WmYPJrB0EP5
iyKUPFOLRXqJLQ7oROd087jWAIpQZMlYAXPBanisq2LYyzCq6WFmPpOzzHYGKOpdozFIouStN8Tf
xZiZCzIYD0MYphV6sWEWYK2IxEZmHHbRphcNZTERDMNsXatyks62rIlEKhfZTKt1YWSOk7/khSiV
I9Ajlal2iAj+Cf04xEOjRwF3/Ac9YAMTl2RUWKkxd00UCyumxye1/FCyCWYK3REt/0r2Yoq8UfC0
emw6+mT3Dx+j0uSUGVT/SJS0qeLSucJHKuNH8m6nYP2PJEvixqRiBXEvcbEMbR3AXAonX1kMfH4N
qkCstZ9AAeUv21ZcPwKkG9tjqas6W2526R9nBo5jVAB7nBiarkZKRNltrEy1n1mXiGlBpU/H5ST1
dJ8X2M3UCiJHf9mF4InF0HgJFhSMpP1Kb/7edvryuaSQllCpLSzu8MuM48PGnfYsPU4dwguV6XQq
aeuds0SSTTWgCv/rnftlv/xhP/3jFKBTNjRD8IqwL4K3D4cCh6NHehwlkFt1cdVHM75yHC5HTS/Z
XBUTb8eoNn8c9G+xCP/fpmr/7YiFJvfYn5eUx9f029eo//ZT3pS8/JkfNaWlMUKjVqOPeMmH4r//
KCgt6knytS324UQlavoFdPhHPWldZOUGEVXCsi5hUBa/9F/lpPgndakBztBQDbLzeAjVvzNckxeR
979vFkvn+DqH56OoxMd+l8R/vFloBFZQ+yLhEfoIpOI6b+A1F7fE1Lq93y1Rq9CsZl/YrT6cpN+U
fb/ISn8cmGdC2oJvaVrfP9iHuxTvKwa0vhVepz9Bn1oKssSN0FjQMVmIKEbIh7OChk5rE9HRoNnB
GkvyFhpy4RltsE6c3Sef6HenQhM65b0gy4uZ58/PDeGP6syyLzyuzmJWW2Z3JuAd5K7ste1B8dTM
cJsx3GXnvz6y+tsjs17RcDA1S6q/SFFxljYlPm3hMfZaJ+quy6wNVtKlOhWv6WDf+wqBDQYsK/3I
HG6ZQ4GivmVPgLdXDZ4sWq0TAhABWn70cEF/snb9rFb9cal0Vi0aUbapmZfuxsd7RNGcnk4+8wXM
kkTSaGL0skg9igpc74ReF5zOjEbhr0/Kb+9MQ3A9THodqjAun+rDDXJp7+Mq56jJhUKCrKztUeVM
51R/Kmq6g0RdNsba8cfPJMi/uxofDmxefv3DgU2HN2YvCLMqexQhTLrY7rVXqfVkEk6QRh119niC
Sns3OuHyr7/05Uz+9DSSu8FJlvDhWRTMX1XQvIXTXuD4Y9MBwWAi36tAgDXjXyqUTx7Azw71y91u
thWhpi2HqpG1QRcjvXPyfKKgYjl8cilZ4/7jW/HMgLy3L70165cr2ZfEL4soFN5IUHQCFQkmh5dq
6eGvT57EpPNXx/nuFflw4eye2NHICIQ362SIwnqMjXSD2XQPdJGcemYfOCPyADUOei5dd27/+vj/
8Zhw8UheQL9gGYZpyl/OKDmQOPfqnMdErm0qLxO/RMFWiL6NlyPcZBFlDq5v/vqoUv3dt/5w2F/O
btj7qSPjgsUDCw9jQWv2CJwi9qRmh9MKLOslwShSd0vmhN1nD8vlS/16x3LP0olkfdDYcfDrH845
kdrKYGhcWx+pYwheRNU27TSeBlVZUhEtS3PnK/mrnb3E3wKz3UzNvLa1Blxkv8JbuFFktwdr9Mk5
+e2lwHrqmIYFGc759VNpUpRRy53QNG894NU2BWOO57+pUOcl864at5LIbORQEbvuZOPo+q4DBTKn
xRpw5bm3jSN+0AjMuHb///PZeINTlusmLONfrpcTTkFAzLog12b2NPIVHvMh85j3r9XOcKMSlXu5
9i3dVex+0ekEtFNSEXJOMduvIuQjkxUs56+1qn6y+Fw62P9xLVWUPnwoEiidX1/JMIxHy9Z4DU26
DRmxByI0rfv5IYCaVmCUKFTnYGjkJk3BTTFNR4SH4FpzeDpOjIIxMzaTCobDsu/VPRCNq3lOD9nf
fRfxkGl0itEqMQKxfr3f7Mqfh3zOhIe+YGk1FLN2v2qdi3YDJwBnCdAGO93PbqjL9vzX25wgTsBf
4jIY+PWwJt2tYEI+gUnV2cKbu0oz/xahxbJryJEocqCF5DI24a6zECdX86kf+BiEncSf3du/u7VN
C52WMEzH0C9E658euMHwDYQZM9r9GpdVs76IoFD67JktfYmiVygFCsf95Kb9j3cip91kfiGB87Eh
ZdP501EzoSWIBNqZ7CYi84h7LP07h1U1483oBwOGDmKLlH4VNu3VJ4f+3V1pCYtNgCaYFVi/fOEe
Y6yMpYNUfw6f+m7cN9PdHIcERLK6WM62Z6htNlsTrdHlE+iT/8lz8dsV1pKWbdoqkxf1141hZSa2
b4UgZ+wckybOb+BHa0WNbuhxbyGSquO+lv33759cTY7y9MkZ+N3NZ1E4YjS12Ch/R89/WGPTKETm
bXP8mQTMdjs9qHW6AcdJ/V8urWw8ATK+uohaR0AYfYHkRMG5k9efXYnf3QQW0bSU1ZdB16+3nh5W
vYzzmJRPP1hrXbhD7bSxZuVA/+lGKfxDA/rKCbPDWAefnYOfzbH/l7Tz2o0bWdv1FRFgDqfd7CS1
rGDJtnRC2NaYOWde/X5Ka2H/Fpu7iX/2YDAewAfVVazwhTcQg7IBuXxgALP3NdWa3eiFJfdGW/DK
YamNOCZ1KETq9M4F94J1HoVPrzrRZMHPw9sNyq1qFqdo+C+j+v/Zq1o6e5aoLvCugG6cb0Ub7TQ5
y/kQ0Ot3fRruChsbUx97MXM8KPwSW93o+MRc//6f8/n/TJ1UUJU1jjs1OxFe/fX55cwYesr1k1tm
oNmISVVZguWS0K4KbmjTrQSGsxLKf8fjqJMWsuZ4Sn0eL4iUQE0kjSDUx/+XUp+eHq3mFpDd3pDs
5y7Y2zJ2OBhOZkgoG85Z9Z1nKc4ftGLtpyxFdLZhA0xSQJRCsv78UzItqI3cUeh+6ebWwrkzTB/q
Qr2za/8pLep7uR++tPFz3GbnEY+f6+s+I2T/dyHY8CoPDv+VZ6MrySShZ4MDXTrYbgDUSTP1k53+
nvL0sVSH374en71qhAAznWVb+jlG3S+pXfn6l3mQrXD0bTJ9zSYbsmco2MiO2gGoIq7CJTiPFNtX
NOTK1KXruKlV2GyEmvI4HDJ5zeLrMkefDT27equ4GesRjXi3kbqdCGmpEu4Cs0Xh/UFPtTtEBW+6
zL8LFcxDh19F0z43NOKKULurIuerrqxWDRZOIEuhyoTYFNO4jz9viNhWMwQa4/8mSEN0UyPLXFVI
4POZwHJ9BUt4Zzr+jQU3oQvr02RhoKRLOAHGIFTagz5Fj5nCb8MkZupXg/GFK1K3wRNzdviZpjn7
fZEUdfRC+X01VoYCv9Y2ictGAuYT/DH9ndk9hFS/vXb1kVgc2WZItAgoNWqzC9IfNd9HPInNWgVP
JtZFaDLvFam+jUeMUBw45vA9/wxV/fv6KVmKGkWhlc+iWzLWHLMpqwGOePqH7m9KdocqFMi1fV/0
ex/B0yEyj5IRPRq830aJfyfCYH53X4/9ztejYyiLJP5PUfZfJLUBbYNrEhbT4LRJC67/zqVX3KAO
x2Gmye/wf5+3Dmg8Mt7WG1mgjVZV0yaDEicL7XM5fo0nC5Edi8GV8bmvs61utVt1WNu/C9uXmqyF
fbyCwzy/4vNvmGpUFxOdMKrRWQ85PQ5x+IiV+BHY2NEe6SmiSZ3Z4Vr4uhBD4ZMjBgTpi3jZ7CAr
CQDEwiRoLLGnVQNzL/+sFf0mcQBpmfq20Wjkg0Ka4M841IeHbDWKW3i/KamJ8BE5WZ6W2cy1ukau
NsAN2AOoUbbJsU/jR6eUzkmfHMf+VoU6z+baVKZ2zMgzxiF8kvx25Ur/oAzM4nhSLyJnzcJawdZn
V7qaT0rg2IaAU+DQgNEX1kK4k1b4HQTGgKLq+GKV8qaDFRtH/s9a87eJRY+w6G5tJXpDWO6g1C3Y
vdIt6ETLzruUNfJGVaHgjDS3xnIt+BSv++Uvhn3hWBRLkSL5vGUMirOobMpsF1TR6caea8PYGQ0K
lUVvvpto7EnTS4TCBuZjobNREoAMk2jx3UYahizmduUYiRWa/x5FAeTkUKciCZn9nsiIw16hde4q
WbftK8z2zPQ+iWN10yk4oDVSCWAHUn2m3aXOROdzyN6CcXTNhOw10e+azKcOVP+bHc7uwgKBJSJW
mn3YPipJGX3cVCOwAxtVR2gu1OPjZMOplYhYSk59w4+c/OIxg7Rmo23vy+mfldVZ+lpCP4ZkiVfA
mNeA4lzuxxKgBXbj6bHU0rOtFQ9W5jybHgZVX6MJ6tYk4YSCQ0YU21+jejo7sXYC8/hjMNbuvIXi
jKFS2Cd3ALGmz18jsA6e6sS8PlZYYZXTgT2034PGgtdCY5XrpszlledgaUgAcKQrrDdBy+w1aGpQ
B7E6jW6vUyy3ZFdUbfHb4ZAdoD5s+UVrn34hSDTwhaLMYwMi45R8PiFV4RQa4lsIzyvWjyDAtWEw
jn4THOqCPN2v7r1SevQVaCM9q1/b/toRFVt+fiTQNEQ0z5YFhG0GYCuBFSlNxQ+oMakBkO9/H0p4
iSJbjqWzZcRH3UQnWUdMTJeoCbaHFrYg9jKPw+v1/bf0vtAWsgEcUnC9OJw5YNpuHKTRxVSjKBy3
lDFWt5LHyUbz5jjItktRaX99zKWyq0HBE2w9iZn46p/XXw1VhNUtHtaQ+MuZ6nul0U/SNttopfWH
vvnGIA4Syr6JNxxWxl66jUzZ+kjHHNO8SM0BEDSQYxDjweLF/9Mb9te86W5rIMqdZRxR7j5adEro
mBCJYbPUlPdBo2PdC1VTs29RnVz5QUub0TQA95A+YL9wEYYhTJ71Dk6MXhfdyF3wNKn1vY7Y5ZBU
92ZU3wOGhgGcnjI1PirhtKLWcrkBSBPpJImmIWJW9uz4RVEvD4XPeuQlYhPsgym5gbHx1euD15+x
DLu0OK7M+DK2YEjAm9y7ju1czDgxAzsfIxUhBLgi6EnBQPBPTmbeVqNGonZjFD60fqD4lnZLVfgc
qqux79JP0Dl9PJKqRsd0dvljcjK0XpIgBIRMvbh5teF7nzauKJMhxHuwWfdBj/cTBWrd+Bb1ibuy
CJfhjchJTF3AgIlxtNmrOPlaldgFdQiqcQcR7Fp9c/pPXTdGCMvYgko7TjdZ8Q7UYgNOchOgQHj9
R1zWCeBw0mGmbYSlnTKv0WWyBdfLyQfwsZiQQ8bN/fgxBNheFxBquYavD3d59FSZoJBXjjI74bTY
in+VJdq4V2pCbVi9TNce4APWw6HszQ1o1v+/ofRZ8NjJOayXgqHUiA+I7GVUPDQZ3HijX7vMlj6k
o1P1sAi2SGdmQ+WajjazylCAodi21aM9WvuugpiWlbwelETkrVwXGwmGxiZShcOX8RZV5hfJ996u
L/DSWcZADtQABhd4TszuVaoJoHgUi+ZRmJ8zpz5Vk/0c2Opd8AQay0IxQI5Xa3wLR4ngCZgVITop
9vwCqXN03uBdDG4d9ntQjscYXqRWCwsZ7MrwR6sa4EfS94LtKxcZegbey/VpX0YQXCU0R0xa2tyj
8mxf5WTpSpMag9uC+c4PETFjEP/o1e8Nz5c9rs544YsL4DnxGrVVEBDG532s12UVZiWKR+hQuxkI
Xiv3vuoRlbZ/AloaErLDo5XtY8d+rkwb9lf2JBRCr0964Vsza/IRJkwrbd56serO1Ppc6l2rlHay
5qNk39/qSeQqyLXVCMgaY/hKb+3u+rALVwYXpgJ6FFqByh+f557hXDFoUdkLSNhWo09Y4sdUaQAk
a2TScD65PtzSLKmL8Eaw4qY1LxV0ueONtTOgvmAnbkjCaQXBrjUNN0Z1Kktvc3q2ShmvvVCXb7Iq
ImBAOTSNKCXOzvSUFZQoorR3O3pG7fBsDhGWvfGBYC2zwCMinCA/ZSGF/PpfXJIqea9sO5QdHHNe
r3KsVG9qUL6uGRJtq8m5R2WuFYa1QbzS/l5aXINrWGAHyM/mfUWM4Rx9RHAUFSDk9LTElTg5shye
6mnYI92wC3rz2AbDSsSxUCVVASvI2PMoMFw+LFb/fgcqqGAK1mC96+j/eB1MrTrel2W5C4L8Dbzk
Obd+asjrJJZ/CFIUjhXwLIr9fH1nLV0aICbEnUVj4iIImco69PVcxWw0CQ5Bbmw6Q7sLkYjFv2E7
OdKuQYD4+pCL660DaRAnVpzZz2dHjfRyyFLm3RP6+vRmC6Fc1D5Guu8aFs1JvJ6SduUlXAi2VZUH
Hlyf8BBBzvjzqL0JuZVGfO8qTuraHW5/vlIfPeRvYukQi9p8XGx93zknHRFAqNan67NeWmiTCJOY
jy0GKeDz+G1nwT9QWejR645IgvEsQfMFtu+75u3Qaytnd+mCEnQsIiuwFRf34qQZdVPZLRdUGezK
oN3GkXpnyS9BSlGGhsv1yS3U2lldg7U1efpo+s8CSdMIbLk1ZI4rggR2iWrTP8pk/qSG247DHpaR
WzqPkCBWXvqLRUWQ1uCpZ+s6MgbH80UNsfjxchBHFa5wZYi3FBIro97cmr6AAPU7+l7/25l+DGnj
0Mja4qcxm6mBumyrlaPsAosoNmpaHaR8uHVwC07pMRS2efbKqXJx1QUcO6xBZZSL78rw3Ibk7aKx
x9vzeRvJuIigTE15QJLLba9Gr8j8OfAzSh7jbWGmf8ah/uXY9oNtH+JU+u7J8bteIgWvCV3C0bgN
k+G7iirr9WX5SM8+pfLidxF6QLBTQLzNyxe1hHEf9wgYHtV5xzDvq9QexrbBhB1+iC5VNhwlBEeV
sEDmykZYAZaQGt1nlmlvvgcJxm/fki45233wqDryb0v2UogNzV1kaceQFh48BaxOHK1DJgp9swjF
cM+6yVJ/x3u51r9ZWmQHOL1oHpGYO7MbqvUjvU8aQAv4o27x14McMLlZ3e8HOXENKHTXF2/xo4ry
hwggRflrtqcavTJHWa5kN2r0u7Lq9yHuiMFX0S0XTdJMQbq0Qzk0eU7CaAfBFo2q3q2wnErQDjFN
+1tiKisRzmU3ky9K7Ay/0KCdKc+Fgv1wrK12YBFi+RkUvIzGXJSilabeItqdqJD7/HYPJePG9LS7
rN8NZbvDczTbrizORZgpfodGA5/kHEjj/OJGrwzzVI/meREqZwWliqJO7zxMPrhMdx46m5PZ3TpG
+Fq39ktXg7RJEBNOV65vIeXzuVYlfobOcy2g4SBdZ99Ia9quR4CUDa4lt1hmoaMYnY0R7RE/26iK
/wIg/Qk5mZvGL3bwuh8Lk3ebQjyuB7g40KchAUFWx4XX+dSR9Q+y+dT74x0a+d5LhTHNprNXIpsP
cPzsVArsA28sy3eJPjGGtChQLwDiZku3PnsIHWPjJdDD71VdU2qNs61vwSXoaNLieAXoL0LL1NDr
U0BM30jAAgb7rBXpm8FfVnn7K2mH0E0ka1dNHnJ4ifTgdDyeVNVXPru4yGY/nboElQkOBdDOeWHA
14rCRrIF9IqdbtMSMT6MOpXizmggpjXxa56pJ4xJtg5CqCgCPFf6Knbn8idYMvBdAR2gPEGC8fmu
HcvYMazcFvU56UVteLBTdC1abEn7/leN9W0bn3vtPGThLa2PuAlWAqXLV5WbVMDVuU5h+l50n8xO
xaRKQzE7HPWvNmi7KTsbXv8l7r/D6MPel1h1QInTfL+++JfPKuNy+AnQFLHZZ3u9Caxal6H+uoGq
39UNnchAOsfmL+xlSCRTF9mGlZ26PFVAWZRgYWpftLkatFC6TI9o8AXq70YdznYpP+pe9hCM+Sti
VPnU3/eGfhxNJVjZape3vaUypikq/ir1i1kupw9G1iFfNLgl+Zs3hTgoTQclMm4KqGAhsLTri3vZ
TxVflWmyu3ljcGP4vK08v8Cj1aLjovreO7ZNX3Xc6vMyLreJCUgMnHSLt20UxI9az6PdNO/k3j9X
foTYu5+Pl/gR/AbLsthZ871dRjECKqkzugWC36Zn7UovOWOb+GTceUG7q+PmlN8aRfx0fVyxc+bD
8qaCxUEiwAE8+3nuo6RIhubhWdFWXNp0MRvV2qXWT5AH++sjLe4ooC/gHUmtGG8WG46DVyY4E9JQ
8cCuWjVwE8spfmX6PZQ4oeUZdhLGmcErX//1+tgLOwp5NwJ9YkR21ryw73txg2oG59Y3EhcrmZ3f
EMUof2QgcEppHq+P5iytKYJx3FUYNVzkkRKqByga8aLogKkE+6GkQp7W7a0zeGfROSSSvGvXMG1L
dwTXIy0EtvBl4oiU1zApE3dE5OW0epXfmLD9tFEIMY1vhae4dbGP+voH1MejOUiuP3i7BmVNbeiI
56De1diXytO2RSf3+nIsLb5DMk9nSzMU5WNf/FVejSVcrfS4B65AP6Pvm/u+Rx21/AKViwLCWhVs
afEBcfC2mtQqCMo/b2jUZcZwyGjbWXl/AmhEVnBXeMU+d6Qj2KhNLAcntO/WgjNxR8zOET1kEhBV
IObpIHwedmA3y7LEDjP16GYKm5MklDRHoXprCK6J/X2IvKMe4lJQTuWD3MS0D8KVw7x0xADMEJ0R
E4mTNpt8Skuw9BqZDkYVfDVS/5/Kf0MfB1G4aG8hToxndRyZOA2Y6u/rH1lZWHeKjga3F40DAI5i
gf76ymNEXaiOsMDRw3iLI+ReG4YD0tdo+3zxHe2YmMMvuLnfBbTeS5O3vGz+gS3umsIAS5rOQR2d
/N44m8ODYAOt/LqLwpnAHFBLAi2hOBq56edflwNzmjKHPQje7Ai5tO/if/B2RrcdgMhgFTdpiFuf
iY6vkY2AaZzQvf4LFg4BYBGNnJzeHhDI2QsuV2o9mnlLZzWVv6Bh9t7HtPOnPc/6Lp6klY2wcKsT
KFBXAWX6wSL9PN0Si2xd44Z1fd18MYzmhF7fFylS3tRIWauaLe18FaSJLK5XiAqznR+Ap0ZMjLEa
5aFAUUrgOjHTuylS+jbIpnInuVpibYPqBZSnHa8FZUsbD/qdw70O1xCs2ue5RkWYp7VPKotIwzGg
qj5U+mFK2GVjidDs8AVXEI22xvXvuTCqCoKeSiHFK/Css5M22HaIWxT8MYjo94bi9sZXTfJRVulv
B/XVwypmmJx/EZN9UOtoovDvxSaS/BoYY9kObhD5dy3+5H4gPUsdZOz0plEwVnkyE6CVWZht/sVs
YQtQ6eb+duxZ/m1mfYeBKL0kbRhxOfgxFDdThtWqrx+LDGFoSBP/LgSl2g0bBx4H4f48YPD0Vpsk
jS+LzpUU45leB89d2+3wTD7FpworoUnClaQ5XZ/swkOqUkcCZMaG5hGZHdVeqbAMhV3smj0aa5p2
o1FMR7vjqzK1GwctctjmK+u7dHFD8oapKbg0FDhmrRvFRBKvGrrRjdXoBj/LA+M9h5m21YAeVg3E
vQitsPAdva7HfzHbv0aezXbQ5FQqELNDfKx2o+m7TYcOjwQ04g6oMGxybw1ksnATUu1lF8ERpcM7
vy8GFNg8s6fFbXQ9VZT2xsjrvTFhH2fyUmgrcfXCTUhN3wZEAKgCyOTsnGKwqISyJRAtCDIh7Lov
wXQO0oNXt4frC/mxHWchAGVAWOp4CvIh5z2hcAiMDCkhLkI5PMjBOG3huk0YO0SHocJ1Uq7GGw+N
OOhzw9mwhq0pqTcljt6boOqOSlv8GYppYxS5vcNRyHbz6X/dJCMoBTEI2o3civxqdlV32Bdnxshi
RBhBERAjbOMfPMolcINxw17rKyzuaoEkoi0HihgRkc9XcxdNCOkJOJEf+fvQSM+TnL1FffamVGeU
4lHz2NfTt2kgqbr+LZaOMN1mHgNSKRWg7OeBVTstLfztCDktIXNvbgeujXACzGAKqcd+jzTJSs1w
6UEwWF+gmDrlEWc+18nWe8+BeaqhoqGOQGKKA2Ihbja+DZg8peV0TCFr/u/naUI7h6qpUOqd1wX8
MihHA9CKqyEGrNjJEe3I+0ST3Uz1tnY7fLH4wNeHXPyoAqhEFQgVtwsCVVWiiotGNdsczeABeX6c
EG6klmLM8B1/wM0QQbWzUGoo7JWhl5YYcBa4X+rsJDqzrzplLYIQkzNwTcUHswGnaoj2mL4JEPbp
oh8TevGesdLRWLpA6KHAl0NWgGLj/H4s6s6KQgbtivBGFH4JdxBJ1dx/0WJl+5A6QD39IC3O6x7D
1EZtojFUn4NtBlGVGRNib8jW197Krb+4lAxExg9FEsTh5wOSVH0fDSMHREAFZHijRdvfitRwlJst
i8/X83+M2lpculRqUckC/++46udx/SJFBlwiS9Cic5K/SqhojTKyQdH9iMKWmgItzW5H6L7pveAf
Xt+6S7cC6ADqD8CrLtlnTaTJaH1SoC679OxE/Q49nnMc5eegfUJZbtvSab0+4vJhAfwhmGYLsISu
i72pa3ldO1S4NgjDHqTYR5Oiuk96/xQgSgZDf1d72ZtW/KtwkeI1eAGRB3ArfV7sKa5VyeoqqoY9
HOponwfmocimQ3xK7WSL6tAmwiG7X8m1LmkUYhvTrQE4DM/polCsSUnXBhkIskJTcQMnGx0na9p5
Gq5w5Z3kSXTWW/XOSNXfBt0KP2hPyDG5onMxtlm1qUfvgLjqXT8Ert3XEarAQ7UtLB2fJQXb+XaN
ibu0L+AlUVhlW8B5ma1TUJajmkA8ci1rOhS+jOQs0vtTf8Ag5MGwXFVdI2IujkjXUOCqLdEG//xl
fNDsjtOqgytj36VM3i6DTd8QCRjdm87g+P2ulIeWoi4q5g4fhmY7D8bnEWttqL3ArLk7YV7qlfxF
qVPXGq3nIFSO3uomWJwggiwyqC9QhPMeka1rU9/rPbXw0Lhpm/bkVBni8+W9gf9OvPPNciXOW5wf
J4yxaI3B3/k8v6qZEJVKmF/l3FWes1VxqBHiDNl0n0xrIMml25OAEn0ToXpzAdGnkIsMVsSGCQL4
i0pzqrjHIvNnXatAce7lFOssZe3hXRpUbE7R6KaBNH8dMHVMIr+t+IIGtHTVfwoqXMdieaN48i7P
EIWqVFTS10DRi8NSvuMr/sci4/PCGli413XAsOkY7sIyfpSAvAT9eBAs+SxO3iCWmKm3clUvPhRA
2bhK6LXQ5Js9u9MY+WhwMWzYqtui3kX+r2T6ikzs3oGlDnmRrkeXIHBlVttm+BdhlUNApesUT8jv
Z8czK7M4ymQe4uJ3Pxn7Xve5ChyKxmAn436L5OdKY2lpkR1AIbTqae1e9JuLNNFVtJ2ZLaDbSiLW
iI4Ud+5KWbtJpZchtjC7+VfhORxgmayIfYUg8OdPC3wDHrQPLFMZmxPm3ckGlHGaQwENEowf2lOU
JG+K/U+Kc8fKu3jZQyZS/mtocZz/qhbGad1IY8cKT/CB4nFTc1TH8RBw0yZWzNc2dzo6OcRBmo/J
AbbYUO9WfoOIceb5Go0I0F60fYwLwSjb6FTZDzSmL08Mo90YXnoi3bbeYsGwILKtXhoEGKVV9vVi
WEBFnGo4AswilP48/VGvGmhiIENzC5PkFnWT4VvVyt/LqjwByLjBGGbr5LiPcX1+X5m2uOkvpg2m
nm4iKs6XyKBCITCYfKAfo/c1G/HbhF0kQj/k5V+U4jv93PsIxz/tfcDwieP5PoY1fIRqZQ8sPBHc
1AJ79VFDm0cnYx0YSNAOQKEN2gI1nZI0O2e+dyydZBvSoy/KNQyWWNbZ1BmSkEg0u6BOip/0166T
HRWHEGkiwCbeGGLv7LS4y3yJsvq4ssjiubkYiVxF8Nx5/eZdiATpeietqNShQ7itvYTkHzfKWtpM
SJ4gnnrAoM41ETdIMCVdGXvhbFEJBSciGkEU7WZPfehIkLMKhVnq3rZMjRugZ5uhuekL+Z9hsJ+d
8T0P/VNiB0+gpR6brth79q/rP2L+HPMSi84tkHqVnsCFbE0nZ6rfqfgP5grqBVgzRj9qJNnS+ypd
wwbN95EYCm4+twnlFBL+WekMyRIPGiQ69Jjubq3hXUtpJuILYLfHMC1JLab/5esgBqRjSmRLTwGK
8uzw5r2m1lPMgBih2v79YL7ik+ObRxEDRN+ur+PFTSEGo6vHtMgLqYXOEjXNmXSCY7tB3OrHW+U9
Ou172tzEAFOpMLdu1r5eH3D+En2MR6tEcNKpKmizixmBaXTN8bVx9fI9HJ5aP6QZAq7k6OEy0AR/
am8lXVjYKbDsDIHaRnqJ8/L5TEZG1ySp6XduFtXbMMOSBb3usfUO2oSu9NP12V1AfJme4JMJCAdd
9ouKVDlKTlFUcYe23Cho04fMDJHfrY4mGhhOtPeGehtAS50M+zYN2y/DXac//JvfwOEkxAcJdFG0
aVLZThGf7twgfOqxEx084MTywQq9g6FCqnTivYy+pTzGtxUa0xs1XslK59egWAT0XxzuJg2e4XwD
6xJVmyqKWrfKsk2Z/GqKb0H5NPVrN9HSpyWo4XkFWQFkZ7Z3M73SsAebWjcBbejX6anSXhQTM4ks
3+f115VlXdi5ov8kAMwEUBdZnAfqZzBSrXXLClpoDWkMViLiylP9aJYP6YRrsPcKeGhb+a+G/ob0
0q4HJafav1W+QH/snVddXWv7ffT1/n4IxFqLgg5ZlzhS8zgWUyzDzHRM1OvoJusU7NMfyENxKHru
vW+1eh6xVE+0VyT7u+Zl6t98ad+WPzwkmadDKz8W7eM3xMs3w7A304OMUq4WftFxHF5ZvHks9LEl
0Migcq3TzZo/xnFvZG1M3u4OxruS90+jY+1T/92OrVvPGTZFi4FsWMG5/DYq4cqDtXCBsw3/Z+zZ
NgFyVxfKyFuRZNLRlJuD1dWYdr8oTbEfqgrP1nJlussjAsGAHqWjIile0L/iAM+airL1qtalGL4R
sieOpm2Qp8db7WzUtMdXUcrLI4LG5mEWL/PsWtUq3e4ceg6ujjwv+3BqX2gQHDoJ4anI4dr55/oH
XTwM9v+MJ37PXzMco6iqzapt3SnhQuu0LXWBjQO8Q8avJ38PYuEE9fP6mEtvFQAbaqWkEgq199lV
3jhtMlX5yKukkhpqv9JCO8levDWq35Km7XtzZ8gYxYXqcWXgpd0LqF4IepEeA6L6PFtQiYEjNVID
q87byJgzDwVGWuEfLGjwfB23PW7DKYQnHPIoeK4175a+rcBaUEEC+3BRDVDrpI4mW4xeCD31b5ny
EjjfW2BryZdIW9u7FzDgjxsFvALwIkqpIGA/TzarOhv18AzzkOLewSIYu6ZtrbwF2i7JT+lw8DIm
awZbtfshlOQOWvxl1E4rK760v/jWgjfBhXHBVu5jLZLzIm1da3ioVAVxpZAmUr4xv8WqR1aju3Lx
hGdIYHWQpWXxgzbpoCBCX2zMo91WG7/MN+m4su2XXjbgLxQf+W30/GZrk1Ba9r2CaClUnpM0gmOB
3wNMBD9dUwK9oK98fAaSR8D/4EAvdPSUQPKzLvEaivW/wz9gjjaleh/F/YYuah5hxYlni/w09M/X
V/7j0bx4UAhdKBtiTkjB4PPnRwK9xhGAxzvotm1OqZLLw02Mo9qfMvOmfW1/42lW5Jg4v43dlzzc
E045z0661eWbADuRlcv7ouv5nweOVhB6KCRQ856ihJIoCAS/RVP4doAvJGPMjbW6EpzxXjmG1oOK
yF7t/DKdad81yM7at3WHzQFlFGmHTQaAtesr9JHfXKyQUD4GcmaTGMxKgU3OW5N4BeENJo41eGDM
1s4D9yCZb43VSHqS5S++8lL1IbU0fN6k9AargI2Jdd3KTxEPyfynsDcItMiBHDAMnz9WHahmQsrC
4iBAhtmAK/v9TZg9xQF20nh+085yDQk7EN6gVkHN56bwV47ERRBGt4MiLI8cKFd0H2d3Iz3pdOrT
sXGpdm0qODAZgI1Uj7cQZtqVwPIyvBaD0W6l28sphB/web6j39R+mUwNLm+IfFGa/O7U/5TejTMi
57KrQxc3ZIv2GfxjWV5Z7I839NNizwYXH+OvN0+lAY/hI4Pbyk0bPj5b4Ljo/FZuH3ydrDvcMEuj
21astrSHqRDKd729K5KNljzK9nZC8hOrkPa1gWJi+RtLJcHytnhebLNfaozehx3taLQcwans1eCh
mO7L5jl2HlsZe3C9BTCMcEz+LGsIkmBUSqNrm+HgrU3FVhkflXTnW7vEfsXdclMSahtN5/baxicd
3wQ2kN9gX8k3fvceNiquF9au847xtGmjm5zWQHpfx/HKgl3c4awXl5fA4xpEqPMaRaQkqRRmTeM2
0YtNrSnJJYyrXBBeW/RWthYXSGruVk6E2AGzj8TDxUkAISFUP2c7JMH8MoqkHhcaBY9tzH0FHtCC
n1tYiau3mzx+i9BHH/3XwFhJvBbmi6wAMxa6AliczYbO0tgZndyuBX9G0XDyNp9154+k6RtrO2B/
E6+0XC7jIYpNfw8425ByVpG4h07t5jzRocxThCkftyVCs9HWlzZSyLGg7QlvZ+XTXt6BYmiHWBMJ
IZ5neXYH4gOV8UAx1wLVEsu/TXPUDFAtM+wUyhciJuqfhMU3TDTd+mwj5DarASeytUBhcc3/+h2z
2B4PisLJNX6HN2VuQaFToCOKvtuNsoG/50DtF/3XlSvvQoX+g5aNfo649Ei75nfeWGtymYUmshnl
a1N/rZxjEz97yRbShmQf7PYfvK1FWhM1oWscag+bDKR29nF56NHKz37KqwS2yzyQD0JRBfYKBX6C
7dmzrTrF5PQJP4lMTqmOlnV0xluz2tvKD3zXUNmLNjHWAJkLQQm9D83+Avssx4L7e66djYPVb5N8
W74b/dbxnrTkdP1YfuR382P518/72Mp/3Z15pWug7in7RIFb4mmV7jGsqR6iZFvdV+PWJhPDatfm
XJ7TswwGrtY5sbdTfpyy0zmrN7G2GXBVk3eB4k759qiot07/qFgr98cH0vDih3JXQcPR4GrLs+cs
jaLEmxTWURn1nc2qBdTqnST8NsXpe+T3qHgN6cmRg91kKW5lV7uhV0+J0+bbvq9+xH65wSxv03p/
KnjzU/E9jutd2RFCG9J9bP5Byu5HbB0TqGHmXRGWWw23dNk+2n2OdwSq5F4MZCrD2Ud19pmXHYG7
nCzjkRhgK6lveB2hFPijSn7WxUtc6g+hLO9LWu6Uf0O04hpJ+UlhGNPoZ5Wf2HyLYrcczdugfYky
iIOwTCgAGHd6euh9wOrSOZDKHfZ4G09+8OU/rfYQspGdzo1pNyZiIuVNTsSfW9NLkMf7RKtOWpLg
+AbkaA1WZc57Bx8HiyqrAGPCwJrf3obj+cOQqzwZ4lfu65/+bfmIdElRuCOv423UHqfg0GFRpR4V
85Bpbot32bCFSN5jqE21Sb3B99ZpH06GeiNHuBQpzWbK3tngO8OAZrlH/ZbTpz0qd81buh+xBsp2
OHFNf+DxniUJT2IqhNtKd6l+UuxRjUMR3SKP5dl7U9omT8qXcu88BIiPm+23MXe76HD9rJgX+Z44
yhB1iGyRcr3gM+il1PtaqTfu2Oa77EebPdjxJv/l30uvNaekpeJv/vSoLA1sqsfUvlWqk6Lv9ORY
VoR5X6zmZJjfgvxH4uxLbOcLbwv0Uh+KTRHugvIgZbvRV7coYB66BoufkxPcq+YOwT+XeGbS9xLS
W6ryLTD2Vo38Trj1v4KgM+6t6L3vbzPcpZ1t+pIWr6rTb2Ol3Jf+F7S2MejmCvQ2NbYj95oHKLFA
Pg3Zl/Ydzts59POVSHxpoQSSlkYibLmL2tcoq7lnqz3RIOZTVOQ4kv4O0Xp/k9VvEqnZ9Q+zNBwl
cmJttNMot4nN+9cdFqca7lRWRuk6GHY87nlrYgqP+5r1R4tAAsTqyoDGQixD2i+QAAbne2736XRx
IPVy0rjFBMm9eHN6f9eka/nM2iizG28ASFvmE6OoAbeP7pyn4W1U1mgzFwq54mgTGUH4o4JxmdGn
oFT8Igloo7QvBTbPwslm4hrFKfSgxMNtOj07/n0HqV30K5XR3wlT96Lxd3pFIod05PWveYEA4AdR
zyVChEZFl3SO/nZGv48A1NYu6S2XS6/aN1JAbcn+lUQ/AqwOSSp9eE2lo2xxRV4ZXQRIs3eG0ZHE
+NCC5a77vJk8gmYTv1CSeRwJRezWII8/TvlG9f54wKmSYHKF0Ghefb0+8kLERGEF3Dm0S9p3803V
9k7aRREVUBtHrzH3NyoU91jLtqZWbvN3xzXabm2plyYrmLV0RelsXSx1PLYpcVRUuzWWl0rwggYI
PtZ8ZWJVKcRYhToSR2Djdc3KFbH0lQV2FWoOqGSBC/y8ziHEbTlNGdqOvxfGeyJtxvpFrLMVPcvN
vQ0SIZMSV+jpSPGadsRCbkypiP4//1BLm0NqzNEwByrflRs4HnYuiH9Svil7gcIyrHJtqgurDKiE
xxPGHTzEucxKMTYYC0ZO9YG+tqr0qJbAhFA4ze49S9rXiI4RgW2FMcb1LbWUiPBRbUJP4NB0S2dR
eIKFbt86VuVqebc1u7euNnCXSMjGAV+/6YXkJsqbj9bMyrjq5SH6NK74+79u5Fyv1FZWbDJwJ3H7
6r3R/w9nZ7YbN7Ks6yciwHm4rVlleZJlu+0bot3u5jzPfPrzhTYOlorFLe5evhBsCHCSyczIyIh/
QC/g7Fk/O3FtFDMg5j1CVwLAZ5BuCbyuBE6IcGTd4HY5gu7qQBA5Bsw+anrQ9kM7QVUZfvhjtPWS
skIXkYKgiZWHZorbyJIbkydRThRpiRTmt6l7sig1IrgLJyY/9CZwpZjWTbcz9PajPVq7PAhO7eju
bPVpY7KNu+fQ6LNR9oJnhr2EufzICmAmbbJLaCsGNa1ob+LSY9XfC7J1t/ksRbceGKhnQkbkHmYp
h8HZmIv72MUjoMICRBuWG/Nx+70tvyic1DVLtFDGnQGYV2RTK4QK+oi8D+fIDgz1nG5Qse538e2o
i348doR1ElW8ON4Sl2YWfd5DhDQmBfvHqsw/bczz/TYWBhSsdBGmpIG0mGfNTbIsTPzq4GNG6kRc
k2pt3zf6TgQIYkTDGwGjQ4oivdoYeuUTC51PIL1CtnMXl0irGxuiFX242bvaFmgDixJVduj07DFH
qdepexwjuqPJEoxRR/XgotigSd9+ivs0i5T3Pw+x3FZJGZVhbIX1QVWDQwVrvo+sixqSks4hbH0F
IsnW0r7fybAZwSMArERyjWzrdl1VfdXmhgadr9KKYxJkh8FGmsVoH0RjTjfzXYnKUKlgVQwZoNCV
Qzfkn9o0vYQwqYx4YwJW7vI8DrPP5+cv3IRuH4e8Z0jqEABPb2FQW2DK1MeHXylWyXlGIGvQyOR6
HCDUavUnGwEtOUd7jnLbaY8Vkt1Z9nEo7X1n59xWcfmwjb1ufSyA4EMVDvP8QJ3o7Y/24rd2G6V4
VIOKLGA/otRSXiAbXHcC5lfhqxdDSbJ3aMccMGk+FHxBzxUd92BX22gguN0xmAEmqZ8c7hnRQ979
ac4fOo4Mt30ee3Nfddc4SPYJYhdSvanD8IrW0DHQqwfF3ZITvO+zGDw4XS5BS3CPWJ7RVdfUeu8k
Ffn7T59s3h7N3YBCShf9FLMkuznPcwzhWIqW/76AB4ILzge3PYppdywJrR07WzEq1h1xTJJAcalI
ZhxwAXBhoRijKAkr5WQ3GyFtpZB+O/JiiTn93NEnrSuERhxWFFkgeqFCZJLRHfOKC1nrkYXyr6jp
T3oEDef320tmZebpnrDvaDVysgEmu13mnW3USlv35cEYsOyS60DMCvfw1u6Si0ox0aSW3ibTOTH9
o/W8Mfp9mGV00YYTETwRub8dvU+KvHBinaiu2LDELtYnZdZ2koXHyfvOv7jUYRost98e9j643Y5q
3o6aNnMc2ZNW0kPgK3fvm7/ZIprVPKRFcuicDW7RSvZ7O9xiiodIHw1YEuVh1sMdcBnce08qxuYT
5hK9idFdec4D7LgSPjOaROCW3n7d9W/8krYAPLZBRt2+bxXns8IWKA8Bd9cmftaDk5pgaZjiKWCc
QtQyXJEghGqsUjXeGFwm8zYm8favBl/csdpoin0UZlhgdFs0YArRWbxYPJ+mcaZQJSGay2cOFOOa
NpC7M/3q1gh/VVvhcSVD5lGAg6F1DYQIzY7beXCCKIn6dioP4ZzsdTxb56/F3KMOkF8GrB6D9jnM
GkLhFkTqrmEtHEWRBTBdiBlUNW/HlcAHRzQvDnizn+v57zn00IfwdrYxPbw92ysrm6udXKcNkPzk
q7cjhU5RtF3cFofamXZ6VO+nykQ7ia5XeaaweU3mX28PuLa25LYjkrQivGIs1pZdOkFVpmMB/WiE
4JsdMls9j/2HEdUge4IgOFIHo0Mdnore/fr24CtviwqFcHFF9oFT7/Zts9rXMtAAMI784IJ45fvQ
h0a0D3FqH4oI85i/3x5vZSmLZjawOrCMqDwuxzP1NDAyNz+oZL/qZB1azDnfHuLlCy22C3BBcPNA
1UEPLvt1A0dC7OZ1cVBMFBwRsWlj6z0u6O+dsjhN6ffWQONYG1Ctdr+207CzM/dLNCK1UxS/PLP/
XSUBVjGKbR78BJNDz/nSux8CF8sYq91l3XyaQu/ZH/pfnZUl+6aKL3CT651rBjmMS/cUxUqwj3T9
cx/+9farrbSrYCAIt8WxqNvdqfeGSpx3zpDlhyi0Ednvj/imlCVlfE516qaSPzX4R0Kspu6ewoX4
BNJvN+h/bjzHynbEwlmuc9IMASN6u2zQ9uq9DAOwgwJqaG6zS+gHX+oqutpD/65OP05Dv3O1bq+M
2WMXWFiw9kdxUmls/Iu55zh6s/HVV6cGsIdLfMA6hdLm7SPFEPZA3pXFYUJsQYxY05GMf8KTYCAb
wDkrQQNenemmxflOYlVIVSqb9HOgJlsBe+VMpnH7n2dZXH18M9RDrSyKg1xyy5HEEbWmpiYpC9NH
cW4MiM4RJBI32MTbrO0wLlw2kUREIM3FpyF9hk6SRsUL7XjKgpOZD6ehb8j7L9K5LkzlaP4oAots
G+l8jop8LE+zGmx9ENnKy21IY1F02MQd11qE7GJ0XHOephzoU7vPrHe0WinhJ4dmtGgxkTWgrzPb
mLZkKtrqZPfjZWOVrj0BMdXESFIwHUtafTCn2jw2RX4Y1I8ONQUR0BWp5MnKdwplFD/pT9YYwKQJ
zvrFUrbq+mu7BLYSatAAiIFGyqd6VdbRMlgpRmIRFUKa2Ma0qzrrEnNnaePy8Pa7LociKoAmAUJL
lf2lgXo7lGfH2oxaBiLuWvgHxrxe+r7okw+mYvzz9kDLA+NlIBFfYz5NAAryIK/eqc1cTRltuFCF
SYeJ+sVB7cG9axMftqWhA5F2Z9gIEb897F3FBDlFoUnyUzTbl1fJtNZ015/0HttR9SwqCb6Nfmba
H00nAa8UnyeuZSpUzbeHvU88X8alhkHGIza5i6iSqVbnmrGK62QbHQPx3aOYEVTRzqwQVLWx6a2e
lXPTlOjttbjWbyZcd9uZByDlooqOBDQ0v8UaqtUBf6We5qqdIQtffCgCDJ8pWiW4Tlvxs/2QVwmI
Be5XpKOTRgkr/WyjRvj2PCy/uqhZkoDRyCSg3Et21JGqK26E+WZlD0eFLZRCNavV5qFphgetsk4V
Cg5vD3mfasqYJAukJtxnAWjcrrTBiBuvqN3+ECfRVbbuBCgkCd4hELVP1Ysbf+W77Bxt62qzttQ4
ZZHD4Gyj6ipR5dUKn6ca9TGdGR8xxDSo1cwtzHND2zm+/8EdkN7DzBrO9fnt913u4JcpJlthkZMN
wvW6HXbwqyB3UH4+6LV1tUJ8BPPmY9v8Cjt9Sx7pLi4ys9Q9hVNhrkg16HFUGFU64R6rZ+CLoJJ0
5Rn7xmcX66pC/10M6rsswf3ZrD8aQ/OYVJsaMHcn5MsjSGGItS3Nq9u3Vdqkro1pGA757yAZLjJw
rcPe1NRnvfuil3azK8z3Rvjt7Um+rxfIuEidUJY06M5bi/DFMjWjvEZdPABFEoPdGNIKBa70UW3h
FnhnkKR7VW/3FsJ4tpQJU30Pz3jjbFxbYq+fYnFGJ7rbh7HeDC/mfC+uCEAfimR4KIr4EKC12BTK
SSR4N95+ddaROeCSAYrxLngneMeVxlgPB4meCYLWOv7j9UjyaLenIkveoZW1C5XxrKb5xqJbeWVD
WnUAPDHyvNNYUEulGRIL8WeLknfdXnM/2oPuMC6e/WxRBYYAuQGylEm8yT+QkUPyBT1YUhCSZolp
r/ex01DxtsKBrihVu9l8D3Miw0F6drwj5eiNcLU6Gk7F1AakQ7gk8tOoMRS/RL2obq3dONDXMCm6
5Y+V+q30tkywVieTGqU0U1C5XeL4u0gvwyAgNHZ69yBU6Ir28uhQD8F8cwQkqPnVH266lVtKxnY3
o0ACUdCBzH/Hh9IKevxWpXAKoPSdaNZDU2h8uC18wlrkp6dN9ZyGNlKvyzJ2rGjAU1W7P5hJcHqx
d6DiUTnRNYkhuFtIvlrtvlYUXlnZ+IyrM0vGaKpA4u79SvwpnosyATYkwd/vforRdFpkj3jfZLxs
4uJHECmnt/flyukKtJRTnlwRtuSyg694gdIjIjwcpA2Ev9m1jZ4du3vAH0U0uL3/KqsgXeQjMiiV
JWNxQclgxRZ+nQyH1uiPUpkPWuNSRcWneHxszXMZamcdiaaIk95JOhKsCo3CS145G3z+1Td/9RyL
Y2B0wyhBU+R/3Bfy/A9j/BZqwSluv41k7ZRR357otfAPiVLOPIoP93oicV5D+LXZpVY8vhM9kR4B
QpGET/aU9z4VSrhvw+wcm+hTY2/t1+nXxN6Cw6wllRTo0a8Tu8R7Bdq+HAKrs0gq2zg651Z/hJi7
D3P7qBfKYeZy4sfKMSK7pj1aYWjS/RfZNA8AaAOBcHqhy9BISkvvvSedcwIB2A4ULiHxN3tV+x7R
bU7J4XN3K3qsbS2R5AdlK6WZZQnVLQOzyueuPxhaC9MoO4TcGNzzZDB6hgj5+2SYN3Kqe9IFZ4AB
OdeB4Y1Xnb1Y57NeNWrcc+ogc/ZpKuB015cq1gFrDIA0nsf6C/edfVoendR5kOqJao/nEjXt0HF3
Qf1eqqiYnWys+vuKnzwWTldk08hpQ8S5PZrcLENfObLg8nYYFLgPMGK6+J3Z97uyxAKLG436U5Ac
4q389g5Y23CvRl76qqkFaHY7IrkVfLGY5VXB3370K9R/BgiFKPXm/WUl5eADCF8ZrT+I7otTOARE
in0skFcsoy/G8E46Q93A9QkSYRs++dN3PGN3XbZlw7R2HkPLhkwrJPQ7cSUzDaKhznrIwx1K8Fhz
i1hkREpV++2TlvgbIXx1OBtKKKcjYXyZz/pdPOrDCFUhYisbCiwH7Ns9/bOVp5BCt3R1VkfDOsxC
J5p8dnkrTYI607uCl8vi8Ky0gB1BieJj/dKEGLWtvvLazpW1ChVAfiy/oTNVhT5R8jvkPe0zDLxE
E2lqf1D52Cn4LwSWfyzLLR2f1V0iQBHCFEGSuHG7S2I6moo1aNA/rFNgPPsYqIa/vdDimqscOZXG
tDir5nlsvOPbm2Q1AbHIUTHtgPsOzu925M73alOjKU3hCP0ezbzEPr7yVBvm2H80fo5NfTBbGrzu
lhnhyvYkLUd3QwiSLKdFzYz8Bnx5o3TggilYWspRacJro1YIJUpPz7wO9ATeftmVtcQ3lfoUC4qu
jnH7rm7VRq5eYddladW+w4FEr+Nj2D4min3wza2zb2Up0Tbi5IXZgvj1MiDngTk2bW4BT1QQ8wrp
hkt6Edt7Db9t44zo1r7T0o1XXB0Uf1yuffCtSNJvX9HpkmzyUI09vHcAFugRxRIckgOu8jW1yFip
Tr/fntO1BQSf5EUTCU4ZlYTbEWv60iOZTY826UNv/xLuTshRYoSUhI3nWH2min9GNfa/GVa4veTm
L27nt8P6gdkbY8COUXsiEGp6Io7oD+njGH9X0neIXu1Ewsyx/7VGENULE9IGpXcRMLhDCHqxC63Y
JSJpOkCXuoBBd9CH/kz54GGKH10PcuWPtq/ObbLlIrAWJ6QfghkcpzxyFYskctJzd85VPq844Eoy
2ycW15LvnpJBpEZEDzYCPIIYNWI93crd17aPdJvEBAnR2CWqTWmNUa9NGs5ZnRw1I79ywr6Loj97
HXRTsmX2u7qwqL4KqF6K2suSMl1ecHJhyf0EWGIZeHQQkGLHWUWbIdX+ptmlRdN5HjZ90mTFLu5+
ovznyIkDKsZchERrgruKVxiufvQQBPMKPP2cIIWLROLOcjBcyeHNU9omSDm4wf8XKxstb/RU4Uzy
/ouzgJrFaCt1zco2LLiG9j4aUI4lgbfC72hVgiQE4hUHR0yXNsoIa3cGOm3/GXqRwei5zYQjbX3I
Qf2Edbv33B9DV+wsIHRzW11H9cFGrdctTh0ZjtG9M/H+2Xh9c232Ldp4Bq0/4anebuzJ66rKNDNW
GbbWgpQqlPzcRyczbT+aUYQ+6CHMrqJUacf21a7cr13hP7jFluDbWiQF/cz92KYUT6Xy9jk0fF36
0iyQoIj7z4XTn1zujeN0cb157+H8GFXt3le2mhurq14wLsKFpGq3vCCPhpGkudd2QBZhw7xQBNPx
n6LJD6YHEY1tr4btw5xshXGJHItFz1Kn+I/sDoCAF7DYqxISCLEE4A/qEDGNG2kb1xhRVfaXABWj
KNq1rPk/MxvGcpNeMnWrIrz22jfDL1ae0RZQEW3EMKbEuqolIuv4Q4Bm6tX65A0fp45DrGt2IOW2
DpKV9cbI0kmSu/IdJDgpPaccGgpmEQKGZY5pFAflDMyjOoq5ekTjbFCUE+K3x6h8Hr5kymdl3nKX
k8W0nH3p9VAMR0GKVX+72NKoj+Y69tFaif903X9COnYg4Pfb0UXm8W4gHbsxcRYCCLGYZzcakMRS
4EkpfGaXEqHvR9cGo2fdgYfEprLYZhs7em1pabig0CSmEkAr/fbllLxWyUgQN/LK8GjRnBSLWgBm
l35yn4c/xr0DByoHwhfHF/K3LxvDr1zLUAIDIip3Fnini43sJslkpykbOVGGY15/DCbvqSganNIq
TK7plrs1f6FnuR/szcFXoghCmWQL8Kq5li/vEzUG7WnSM3jVh3+EwPI6Jf4xRvlnp/KeBLzXJvmx
n5EoUfJPvte+yzLvUYNyEcwa5WprPxXtu9Az673RPRVcujYm5/5MpwYH/gdyidzo7tZDFZhDX/vN
weYzuObeycGEN+HZd4OnLgx3s2l96dv8p+9jmmG7X5Ip53d/len8oQ2UbxJ+abFsXEruFylpM7mz
tIgQbFgeASqWcdmIotqhLn50BIEhHE44GwfZT91JrnG2CWJYHRANakA0UpRcWi0ME2vU08YXGnik
/QAFA7RVFJKt/HOv78XqnuTjMO/Q7N/RA8ZJWxrC0A6jSxcgycj5uPFh7sOSXB3+80iLVavRzo78
AVJ82Zi4fdk7U++4+wKprkDdOv0xa6oHrv5PAVoa9h8xlD8RR0zt7LLxJPf7ByUASBMIOFDUQE7v
dvsGyayVdqvVB6sEX56h3FF2+xhks9vg3RphDVyUD40fHQmip42x71MxGRuQN7diUqFl8bbNZ1tp
W71GB+qjpX7q+kecDRFbqCON3ACT9vAxj/5WvC27ufttawGm4ARGblYwFYvZDyZwhmhW1AfPi3eC
ea4LqmM1799/FGaK0PPL4fPG294vQ0alXcdxRNsBjMNiptvC1hozq+F52buZ1pwwB0vk5QfjlBgX
y593jhm9rIL/b14gsGfDa/ZuTzivMDQIwqPRbh1PK2VcygNihwdpBsC9s0jKTFUBiu8HqH2RfFYZ
xeQQjQIV3kgfXOXiIzwWGdcpkstLl8b5sTE59xuCCwzKdC80qfu+PEwpa9IjD/cu5GGjFr+GKypZ
evFTHiXDPrPXkhcdA59KvuRJIhGr5Jt+63KDvj1BgX/rGiIZfKp7Mp6X1O3QVAaULRjYcfMMrxu4
Fw1WtBD9/ZgHO0Fhf4mTo+n9YPW8PQ338ZrRiYhiOUmAWIqy6WqHjE0CfSq0EailsNn8qY/1B8cA
lg9U4u3B7oFmAnW3gWlyctG9frmOvkoKUzUJyimKGpZ+/eLrIIgq8Xdwg+ksn9/Trsp7BKfKuN4n
gspz0kct1beCoWy3xZyLkhcgBYpy9DgXNQbXmsyimPAx+hkm8ycFvy6hKNQOKig9gIWx/SgoAuG2
SArjxD1KKcqxT2lmdYd/NiZFcrG7h5H6kfDmbKQ4b3epC3M5gfFfHQwq2kia75oPsAJ2WfrNDf52
SrCVVbVLuS2WDwEkr7rb6bu43IqM90mVxVz85ykWsWLoFc7fiftH0z1OaYLS989+emJlfqnjq5p/
rl0koxULYGh8yIDEvT0JK/FRLHQAcBh0lyh5387BlPva3GsOxLK23kvJxwynlzZaFll7veXbjP3J
17/+F6NCqrZs7KupqC1OomwK4rxoLRDZ0Tkdcezl44uZ+ItUCUZJCrDH2t7o5q9ciim3UNhiQOlj
LWFJbtkr4BOIfa7zR3UJfkUJkNSr1087MJgYmP+eSlR5nhI4mp3mbEz02hYEDUYpgvMIR7MltYrz
xwLrXnL6AoHF02Qan1GqlERA7oNTQ/euzA5org804ic72qvU+xwubW9P/eossNYRDyYK358AAxj5
yIjT+gVII028tt/nnML4VyBDMp8FJCYHpDTy3AqT9ZJyY71VKL+XOkNLCp8OGkkmJxLJwe3Ci700
t70RuluhmTvFu5ackgii55/K+KODS5/tX5zhryJRdug97/LqG1oeQF8/tD9RghgMZ1dFzwDQAb5s
famVw1tYw+xI1MMJUosjcjSzVHGxYgMAC/B2/qmfZ1ejzfmTtLXGSX3je6wcBJIgEg6plJAnLqIQ
LXRlKLWiOgx99THxZtoTKrInae380ifzrxn0b6D/zxktOULGSdToOdeN8agkzmNWTCRVPlWTQdt6
tJWEUe4TXKmRXAAIs3i03G1LNRv16lAb83kYur3sUSl8C29cOG9me+6HfjfAdduYlZXYLE1QPMhR
WFNZrLfLQ+sqZx71uaKyj4bIc1xgBFRyElClneDMy8VzNMWeHjEDKhqyWGO0L9jgD3n5tPEwK/Mg
ZVrJEwA73BEORm8CaSkk1CkYj0P6ZW7GXarBVzGnD4IUV0AfRVX+aFtbxlN3fitQkaTjgMy2uC/e
Cd+iuNmgNkh81pHQQmMU1cNrmu+aMEB2m9rwFO/VSjlUtOsEvEOhe+8U4GrGJ8NOjjZJpjPSvPyl
BPYhS8G5V8OO6tFWUFk514ko4q9CSunBnrz9XKS3jY7hTnnwMM2gx7UzmmEXBiAC3E9tpxwnE74w
WGU1+tDb9cM0YbwXUQiFxRzTMZpMY6sCupJl3jyRHHyvMh47Gvssm1wh/QBlp/ajFHs3vebeT5vb
T4sdiwQ8mSu29WT/bEg+teK/WcdIiIAXBM/FtXu5jms1zgw/4nRv6z/m8jNCokn/U0ehriGSjH27
l5UsX02guJWSXgQ804SUMbStRGPtG1GVgjPDOgaqtNhS6uBnSayGsETNhFPX+1qT9MZp/qHoPua6
96CO0Xd5kqmHyx39FByN6+fczNDFgO4dbNbHJcQv8i9A5pzFBFqy06WA4mRFQzgXsD/1cG+iHpm5
uGGkuk8f5IzB/FOJk1Nh/9PbXrQrg326cUtbifOUyLmdEXq5hiyrWR3pt4ZqV/kCrxdCXoAKRoVl
RGxWRzMxDuGm38ra4cvBIkJhLAZor3InebUqG6j1ymwY5SEyCVzOn07Q7AW1NcAJLGsbLa4Ur8bH
ISwQD6semM09Iskb4WzlxT3iGSGFrXofW/tsrgc99opDKRKK8Tns4kO1m2DaesDvENepceqgKbBP
bNIyszsKgFi8Iv04p1XzG2nYB81vt06blR3LY4lzBepuaM8uYkhDbxM+TMCOzduH1vlKtfFaDfZB
0TgNPap7VCnaMkIb6mtv6i/2KSI3tB10176S4G5YlIIggBx8+5VqHGdHJakhTk7R3mjbveJk5+Y8
1cmlMNtj2T2VQG3yaTgmnn6N6LV7Wxellb3BI9CeZLHYJEmLhaLPxUiyn5YHU+93dZ5dJFObfcC9
SOtWeNXYEZQYTzlFdfchB+lWQmR4e52sxAvKnLg5kadLP2ExC15BubPMIyhvhSBROpgCHDpKs9en
LYzb2op8PdQi0UC5xPGdlKG87nsdBO8FcFOF3V5El4SG1czf/+272fjEQZDA2pikfJl9JnrnoIKu
FQcpg4mdlK4pp8JIL5u77X4WZSSJ/8IpAmhzu5ai3lSz3rHQKsv4iN1P6f/hGrdX4q0NtDoSdXHp
cSFvtEQM6EqZJNBAi0NOEAl1/TrN4P6pzpvDVvFipcvDW0kFif4WKhlLMZDULM20yVFgG5CtIh9r
xuDsWum1BI7mc2hIQ5dePsp1ylZmeJ+M3Q69WJb2GGFd2w3FoWnqFyewuaD4XoOPU/+00A9ojHRX
aN4+IGS8vWg0WYa3BxZDi8wuPEaIp9ZiU1alFWt9BV2PLdichIaZORXS18CZ3zmxh4Lsh6E9J3X/
wYLLJ+RqN8ouGboRcREeN46vlVIe/UyBbXOGAVG3JYV+dZaoCvimQYVeDFijHav90GaPSnTuBuMi
N8oX5R8Le1YeY6zyHV7oG9MhxZrldFBMFqQadAK20+0DoBHRun7ns4nGLx7F62pix3KCxMmzGaEJ
FNMcQmyqJFoN3aZc4drgGDlzlMoyXIJyrNBEotxzoTwn7GBkQhruqVQTdyobbONF5bsuXxTUOomT
gOVp5y9eFAX6QQeNefAFLMCqV5qr8Jka/d1EVUYSST+gYqERrdy9xo1ojDfABHebG0VM2rmAKKhW
cT1dhJGJIwBSFVCcpA+OIZMshQNa+BoXgLff9u7mJSMJX517F4j2ZYnOTp2uMGI7PzQW4nBt9skM
2gdE/zcS9LvCE8OI6yqoEFGVXpZD1JFm3ZgxzDjSqwzzh8h29ykO2L3qPQoopsKD3Ii3MI8rCvuM
Sx1ISOuiorsIH0MTlGHVOPkhU8wrwoslhjQI5Ea2cgxJvRXK7rqqHCtU8rBzvg5h944M/hjq3btm
2uqW3517Mgm47zlSfeSoX5RDlRAamY3i4yEPPnmwxHKCdZD/WSDinX3+P6RYa9/29XiSdbwKGX3G
RSXwfF6+eRJVe1GG5jQ5VP50VhPemq3qNO3Oy2A+c6+VxliId05yNIqNZXafZPHulL9BR8AfYBUs
zvzKKIqkHYnjVmzujBL3vZzRjTb+rIlEXNfCuJ7SC+KIJDe99mnqw3epKhKFsbcR2Nc2l3DTKcSy
7lkZt9NSx3VOOYqTM+bG2uTRkcHJ/q19X5gbr70x1LLsD/ZlMru6L1jaylEETzoaUFLrjjfzgXvV
R5lh0NpimkEhZXnBqXJMouMGTQEd1dI6U44dC6sVCeQJY0Uz/xIl1ROB5aBkxjdsody9/0cyTX9k
oPvnUNk7driR1t4doPJEHmco9TWKv0vVmVDzPWvOObJU9MIEmtR18Y+pc37P6KA7wVb1ZH2N0fWQ
SiclbmtxQnVhk8ddH3NI6OI7FR3Ltn0oyuCEN+Kx4uAYCqrcrD3P+5J3qF7aw07fgo/eH9S8ta0C
guK2BRRsGeoiCDi2b5M2KMpPYVr59akZ551EcRfDYlxx9n6GWLr1aI3YNGpf3g7o98kadvA0X6Em
4RRAw0kuXq92fZNEheUMCB9MWvdQ4mg6No6/m8XIAnao6X/saILVPsK+4fzt7bHvy7zgKnX+MP3g
HO/YezptFKXo0TFr6r9EefIlswctgQDoSVf6UyxcIbU7pZCUhCFFMQbo/VGojHnfgQajG8RGpPp1
6aufWWDviuHvt5/xHov58ozIowKfloW5mJ+EAvWYqwhhSInTn6Oj6sE0BE+icOGZFHOP6NxJeLum
hTJWtxUS1taHg7oItXgDFDX74/b7pHNRuU3LHI3RV1HNlyKnSELFc3dKYDfoLyIEgLr98Ky6n5U6
O709AyvHAn0RtHxRF/SIGMbtA7RhMiWl5fAAyJDSk/xsqj6ihulWA0aOl5s8iol+Pc5iovUpCtRW
xqHGILK6hpBqUFWIB5QUUHBpvFggaih+71/KDdrWebv6qaX0QQsU8Zo7MyEDxEMYliZ9Ftp71bFI
j51xEqmx1iWdo5gcZr8He0ZeZUuwciXw0+mCIg2RVEQc5fevNmHVWmZvVYxchdpJHcJLmiAkQx6S
11sWcCtZBf11JE8tlQbLHezV1C2MxwyLuB6pH6VkH1A54YbGdue4p5wR5RvJ3P3NiC+LjBoSlR4u
zTga3r7d7M+TE1Y2StBVse8xrRGpJac3rpnD5wX6qlNalT6zqc2csj6Fk+gqkHJQz9Lij1AZa7ek
UVdSzJuHWkT/2QyL1JpYbj5VpGZE4W16fqlhZBw8HLm2F5y8TQunu/vpYioWH9pIysyaZSoKFQ8G
LBmkpjd/15Ce9zHvoXCPKhZye1uqcqvjkkni9UvF6A7dk+SJ1gUjkgOV+jPXrBc5GaELmIN1cWhM
+Oa33g3hvGxhSlZjPHwXsawS7QFjMc92bXZ2oDDyTA9d9OywAk0jQim5tDiBhATxdmj3zoTrr8pl
otZQE3mwoVS9XJvgAfehebGAPjRRvy+QXpHGxdsxTpcgtgw+r59y8V10s40T01DQCnf+pKtXqBd9
1KkS4MuOwJ5LE8m39EP7oE94VyUqPc9v+wBhPFmtIuELeHVU/imyd7Jmhac8x4e3H3EtYSM4mahV
UCOmR7yogJYTtMfOijDTqPu9TOYMWtZN9Pf2rBzlOh2BVOnS9CBAoTDkU4NgmkZ2lsHOo0GUR8rG
vfN/mTbq9Jgv8nDL+1JmZmFYuEl+cL9iHHM2bdoWQC8xuREklTygbG3V6E9Ycakop6bw/2aV49oO
zyLyJhy9oLL3tfWhspIfrUuxclD9o97+6yweD0ZuNwC9KNre0QzU0qicxDbwIaofKS8fTLM4mcZv
09ui5tzHVwZyTLpd2OCC7V58pkrJx9Hy5ujgpCpKsN1B9bg8xullqmkazPvBdzYW78rKoMqm0T6i
1MLbLcmXVmy7HZ2S6AAs8H0EbC/S7UOPn0BQTdidOP63uDQ/uFH3Janzzx7lkDYf0HEM98rzlGvH
et6i862EfCn8IQBHUQSVmSWJRM+bcAyTjEdyaOZN6jEpw/M0l9/c3vycjuL2mFzSENtnhHY0FHS1
+k8/DL4EuvpXoO/8iRKdu5Vrr3waygmiKEkTE5rh4oJbIbmDhS/eXwY+ICH+qp2a7bXxqa1adK2O
prI14OqXoeIql1g+D9jz25Ov652xi/s4OhBcYPzNeBGqodT94uNox6CJYp8SB74Z4JxaxzqaUh61
rf43CHIKH4Fx0oL3ztBv5Vr3OZ1DRc4i6abjJzqMi+fiKqHolhIim1Fe1cb8HmvqX331vQ3yYxG3
z1FVndSsuDZcPKbhb/C4PzxRdh76v4rp3wc2aEaq5FtI4sjz3D4MSKDGQLwqRMuMlRnWHzKlObOg
kabbm3NY7s3S5VzEBcvWvn+t4uJh1mMV1TO6DaGbn7k4bgFDVwIbz4QAIwUYixrii8/Qq4Sso8My
IBIXwj/tH1K13U21dwwq/XudIOTSJgF7O6sBjbb6LpwezX7+w/Swciu0/Ii/xcNQ+x8b86Ex3G82
1+laBUytGNyrYT9Q80x00M5bFdeV5Q0egyu9zl0WYMBiHvteHdU+cHnm0njsvIk70fx10vzroANI
j4y/qsm5apnxj2eGn9MqvRifw0h719Y5zfjpd9vU6b6YhhCmm3XeOLxWFhzPBsAJIh+XmZcs4dV8
Rl3bZgniCIfe1x6LSH//VKn6hyQYv0JS+W54UJ9Qg4qQyNdH84wU64/MfBjU6u/e+ffMPup7Iknk
CV/AAN12u95wbkwjpcF+fk69r1ETPuEs8s0yRfrpo1Mbj2qM1K9uXC3VfxKo1cZUyH9/m2owvNCN
uPdDAlnyznQr9dS8jMeDoSKMmXRIIsX7Xg8fS5qHSfSPg3JOhKg2fq2nSXwMveSxdttfnRVusfbv
s0IehSoianb8uDPNpLgKg6QNxhfVBB+2U++2D40dPsVz/kk1KQF44Qc3pPKWT8q3jXm4v+8xuEeP
SDCuJBCSkr1aEgFQKpUOxfgiD+UMFB5AnDY66otY1JKJhZXJmfkcWZgJGRsfYWWrgPrGtxIxBM6p
5RJQqyi2lczp4QNzqwvSx7lA6Djvj0mMa5H4I4A53Hjfu4YIyw6AkKgkUdM1l3VEqtylWkQKGlUU
DUQXJcmnczQijxWgo+fBY3VOUs1gVV4yZeOFV8oIjA5ASZJchC6X/fPORIK1s9QBdo7BCeSXNSwH
B3HyLruY3VShoW0fzAjHAE2t/lQzEYvI6f9PG5Hg/toldQzcx6k1CdpkUc7om3hUrMweDq5ffALq
8nkQ4xk/PwZufdWpvgHzBPBv1RunzD1WiumncUE7QSAuXHFvlxsVHKNWFXd4ATrNLilmUhzL7H1C
VTcwDLw543+aMPqid2SltvfUzjM0UJo3Yft3Xup7JcBaq9EjtkJ/Vor4W5X2vyxj/CCiWm8vlbXV
6YlSHAUfkQtaBHJNqTpchb3hoNXciYgOQxRfewQlUptFGu2tONloF96XXpmcVyMu8hTgKEYN7AIZ
LROAL5U3BGf3gf2XCyhc0vF//X6cnaLuSLGFQstiNLu1lRGNTLA0CMkXuonPpffUYwzad2fN9h5N
YvHbI64t/xdkOR1tLitAem6/fhtjhaq183gIml8GYkh9onG0R9A7+2v2UwtIu1L9I3K673qzeKJv
9s/bDyCvtAj6wLhpDaPagk+GKh/gVbBzFfjceq5x5hTRldzsXWAB3nHKS+oUp7eHWlk9XBJBTsH4
AlO87PRnVd7M6aQT1AtskMHPFTixoWZ/SOrqUz2w7bdQwyt3fAi0eEeRu1ElJNe9fTtVH+ewH5ld
D8ZSSkvIqR7yxM33fYCmY2FctcC6FBilJUn7/5j7ruXIjW3LXznR79CFNxNX5yHhyrPoiuYFQbJJ
eJtwia+fBco0C1UsjPQ0IamjKZKVQNqdey+DEIM79JBmg79eQzDDSY9s71DAxyyE9rUVN8RLZcWu
cr8mvv7+zzsHgj0IRMaU6kmBL8hYU0DZpbO0pofBmrwQWmlbIvXg03ilIdeeGsJcMHlmceG8B6cB
JgyaeFIg9kdhYU7FzlPIg4sr86as5VXRxyT2EieQ5blTfdwepnMNGiOjegEiVyALj0cj4Ou+5rMW
AYZ0yCLNycR62Ym1I0EZKoczdLhUuns1NfOMN2HbbgkcT1iIizcY6DO77pmUKkTVQaxG5nwU/ZwK
1taFzmeQKe4txqJVyuW7RDpQP7nu9aVIPaBTRbuUNRce7q8xuGaXB/vcooM0oILM05jsnBIJ2rZS
/FxDhJEL0WqU5Rg4mDtWS5nOESU+tSynfQ59bgQ00OJC8D0pEhZ9G+a0RkypxdneKPt1pco2PCjv
x2QHB0cW0YhuIiFcSPCbFfN2C/u0KwUnrBw7eZLfadTbURDQ6uhnwSczmL5zE/DLw02FpAHthLOI
10FKt4PNoN44XhgCVcsBMZ9aWhbNTMBz8280bkCXg9R3wuuESjTyVCW0ZlKY3Y54UU+TTZDOZ5JP
50YX6Q5gLiAiC8rQZEuPqqQoaQ/JQGTdmCajFgNrENSla5Rn//k8+trSZHAh3xCkUY1oceSKjiww
Q21sUQlNUZnpunN795eWpgXg2MedoCvQUpuDjw5FsU6AKK/UAsyBzBo4+QzKrZdf7kwZVEPlDYmq
8foN3t1k85bTApXJGNptI35lzODlcEFQhMaJRMMtwSHQP3r2qS+ZMYBocDaXczIvZ2cM8iOjFC/S
m1NdJJhhCIIRQY5p3IF9QNJ7eBlxKAJcftVz6wBkgb+bmcyYpsmzOpUgEjfmnZvgvYkPwEMhh+qE
s8WkM3HuqC0CainUSQGonsS5VeoHba1BL2escYxgfA1Fo6SER5K0rWuGeq4H0ZF/rocKpAiCRmjX
CODTnnCnjAYaA30L1ZowbdeyirLgCPBnzVoKs2curC3Dz0yulVdiq99d7t1zOT9Ax7H/ASiBf6ZR
ACjwXuWFKl55FJUAlwBFypHi2iZVQZp76CTdRMVHFSfX1OgeUk1uQNOBcH3/znFsjYzUIZDjx0DU
Z+4+Z4YCYSaySyMUzkAYdnweQudaK7MeF+4EBbbMYNc6t0kgu1BGyl3cPWgRjFHLOWfF0yk9gqcR
UsNzAcLiU+JO7DXIwkQQoRKN1pG1g4i9nsGa93Kfn+6BqKuBrYZ7IRhr0DE5fjUl4nuPk+UGcMeb
prsxasgO8g+xPFPBO104aAZIWMyn8f46TfMzTgLaVxQaC4gEeHdXpMjfUIot+m0JM6vLr3QGkDCm
AbHnqOM1FaC243fKdaHo9KGESjaLdnxSIT5sNr3hQdTwZ6MhcZYbpA4PIoAbl1s+05nIggC7ORLO
UIqddGYmaWXvtRAEagqPqBxgVrBjkRMnmU0vnrQ0no6Q0QJ8G/kfbEjHr9hVXFGjGpJZnsgvNT1w
DYCoJeqD6zrTmydzHy2JKCiPuSaEg1Phh6HgI62OMO89mScJ03c4CraG9jPx1hSoEl6K9l2bzkyX
0yNlbBX0LEUA/Q6YgcmKA7RPkORaQI1Zx51A7t0hKNcwSE65VZOGKyOrzMxo3ShLba8OtxKnLMOm
m3n10+Q7ngLvjQyXgsInch/HvZzHPmQuBoQ4XC9YTfYzosoSYw/NMs7JlMpMSzhIsBtdSJbSENso
03AC7zb6gALesMjD9OHy/Dqd2XggIMpBbUSVBrfAyczOgNXlMh5ZP4M2KwiZW8hlI5aQyafLSQWm
I4qcmoLKHuPdy22fm3EYCwCy0R24fE+whCGrcq0YII4uwEylE4jSG3utDFBiDfeXWzo345BjQVyG
rDm4y5O5TQvJh0IF8AVhQJfIYzxkGvuA1JHV0JYjtaaHdjfkc4Df8337pVnpeLDhQh3w8YjdSGNU
7X25WKVivOv0KiZQ/bBag26gl7nudGiwc71z+Z1Pj75xZEXsW+NdY5STOm49UsRIVCrUWYt6WdbF
MmX5axb2Dudlb0HLFgomebSNxeBJAJMappXrKq82gyoQRpLiucnTm8tPdBJIjg+EaiAyq0hwQ5Jn
8kAJrQQWouoe9NVKYGujQVo/AYsJtqstn8O2RJnZPc+O+5cWx+9/yXDkHVXUsgCiQSx3QHXdcVpy
4Kq3zoPoTRJt/QpuOtq/WlG/Gp2CoxomJGk+4DWpaoW4xoYpc1kMY3Pmu5xWmG0YOnUUbHXDn3nd
80OOiQ6hPFy1ccE8ft82jhXNawOU45PeVfPU7mi9KdPBVkId/Dx1FaeZk4iVSYscYiI60TRmScXB
aPKfUJ3bwZHrVsrngNOfWJqjiygGHqWFMfJEGVucLnRd6WOP83A29gq38cM2IDGY25669wujMIuM
Zu4QovyZA5UOGkJYGsvS21R+AG1X3xoq/yH0VciSeXkNa7b8ng6NChZmskSV7ucQcSYT6VXYzOFT
xgVy+tjjNQ7aPCN74rg39TKWIQAHH3rDq61evy8aAiVlH3KsWgrj4u616OudJgBrsY4hShEBFZIE
xuvlRXOarfjsvF9PMTm3grjOEUICca2CVoTxIo/02oO0J40ZyYAJ08LBhpL2jvejuR3k3AY9uvAh
fkaJDDjM4w6ItV5PyhwQ/hKeKJWb+MpHwzOYb/v5ld8ky04ynI7Xbd6nMOTrHzzecAJhwdF7QYIk
STazf5zdT8ejE4JRIxR36hnSCxkNaQgEWpVAnAiNJTFImGIauKWP3cso7pLK2HeNHhBJCWau9mOk
NZ0NCJxhV407KXbUye7F5NBQgwY2Qz7Uaiud54hc0NWg1I4R052k58FMrHBuu8SwQ8QaaSrsl5PF
LPKdJlW6BN/mXroCwdbJ1ebWU5QtuP4LjrEb6mfLy5Pt/Dv+anJyIoOcKGkM1BTgorD2osBphNSE
YYqNDKSDasVMl55mwDG3xxLQaAIggAc2OaIgcNkX1BDgMOsrS4BxyQDgHd8K6wBmUSSD8FNMcwJW
10cFaaKYJREJgq6a6ehPOe7J0I6115Gzjpl+oi5awyIlFcE4shRgVRKpcTUu2rY5Da1ODReJBF2F
JkVclhyaOlxERfDEpOYB6jXQfQCpJuCEt5IHkStEnO5VcmnFZUKh7T4ctKR0NKnWwQcIHyPlsRcV
Rysap2XdYwaPENKneodsI9sUmpy6Gg3ukiSSTEozuBn31SaKZDdJO1MqkgVEsPZAI/bk8qCfVqEk
XNdGIDFeHYiQ6V3UA4u/6/pktLsLnrfhoB30KHVVagC6zOsNHHlKkejsKWrrteB3i7gR7Vb0lzRI
Bki5y9SMboo6RfIWUZUHfeNF2vkLvu9m4sVTQRLcg3iACOArg5rFiT6nFw6FyMVCZDGJuZSnqAbF
N0MgXSVZVRKJp4/ZKyeUdpDGHz4rX1XJf2GgSA7hHCnnZG2OT4KMBo4FxMwIYo93xjBpalmHIZal
dQZ8OpplLYlXwDMSvinNcohX1PNmLjAna3NsUgeES0OZAFDgyTkgel7QtpkWWV7vW7gPeHnlpG3t
xHq0UI25vj73gtD4wF4nA44A+5PjF4xEiP2GLR9ZsfCcqiMfr4aj9sGor9qXrn6/PAPHc+Ro/eHV
kJXFQYOmTjMGLSCmZVgCnSiJBxmCt0FTEy6n9uVWTo+PsRmouaHSNnKEP7//JRqkUDmHH0ARW0yj
q7iuwfWkVs8okZL2Jhv1x8VmhAFvqSDczrR9cpSibchw4AWxk+MKOjk9qqDmy5RFsRVIUCyK2DoS
41WfaI9hJlwpSrrVkTDBbWgN+wSTUxNLkOJt2bdXuKUuAs2DwE8waw919qGAgUUhCOQWRGfHgyy2
qV9B+jyGzmyyCumOQZOEb4EianQ78pSFOMAdxSs3TDaIAf+KxACfnfX7hB8CorHCNPo5q5LTcGfs
KKQLMcVxWcN5e/xMGk2TAAQzKEfxcKFRqw0n9q4uwfE2UPdD0Lmax0N7QQDeflijcjQnyHg6F2HX
gkol0F8oG+L8PW4/KwQFV8UisnqQYPOhsDlvr3T8zFw87Xkw+UBwwYUaGu3AXx+30jNDKUQIk1p8
cWiKm0LHLXTYgsjmzMy7MUg4XlroQx4BItC5uGRPa8x8xckB0AQhJAqgFo5iTsodqs4jOihEFfFq
W9vXXjDT6unmgUZHUKOCM31koB6/XS60kZLzWggtZwYRBDqiVwjPpQtU9NaprBHemznCTzdHtIgM
GRJkEGU/IcSwTAr53A+xH5fDctQ25cTiWvQGJ1XDbdp6M0fmma0E2X/EHX9gd08IUhQYhFxJvMgC
CApXEiDEVZi5dfy+7DSbYQnVRmkbMgwac1E5zIzpuASmYwoM1Ahex0mAE/u4ewegRpq4UuFhRj3U
syD94fFXfAzh1nLYBLp4JaoUOOJhHYoxGUqIaItNPFO2OLlZI10mIJusihrm1gkthQ/bzM94PEPA
SlLhwGN6c6sn6k4LdRssvdfY6K/jaiZgPNeqDqA5dCBRKD+pJCQVvsFXOAORE7YKCDKXvfgAEvdt
HehWEfD7NB0OrfdxucPPtjoyrUbVxVNxjbwRpQB7RmTR7EPxKjvM+oMg9tdRqkOnp7+BjNEu0GZ2
iHNrCNUBbA04r0Y5q+NBDlSpVHQPHdxUuiMkhtW3w0HHRTTlMLByc69Fr5df8zRDigNqRJ+BEqOK
o/LDpEkjRthdSpGF3O0qbowt8JjReO700OJdSnV7x3jqdsai9uOPlkcMIgTddVb9izMAOGgBLw/d
T7iSTDNXgKCkQR2JOANGC1C+v64G9aeax1tO6q6DlocEkbzDZL/vheilN+bItWfOILQ/OlmgLjPm
Rie7s6hTxEUdorshLkxFGWB3sMg83WlJ6XluUUApArBAFaxeUJrmtpaTrANGASEXTmQosZ6aT6eQ
3asKAcFQjCili/vrIt4YEG8I1WQr+NKVEOpOKgZW3Wg21uWW96BNXmkOF4Rz6aRxn55sNCPcGKlq
5GjHgs7xhFA4pdCCnCHe5tkCWIGsCBZIO+1EgAQr2HPGDW+O6z3Iyo2fG4cBLOgCt8XL8/IUyYMe
gZshYgGUC8DFndwSaQDUtx+MON2hsqWE7UFvtwpgGUaNnThkC5oOt7GnPkmwiiG0LZ1KXRe6KZW+
Jeegx/BvSsI/y2IGhL0imTE+ohmGmb3p00B+2lsIzqH+NlIscPod9xYrwxQ1Vy+w1NK4KkPlOky7
PRXVXev3u4CKsMYWfZIEgaVkAg+BDQVydCiEkNyo3nTKE7nK1wgeoc9R0KuWK3ZdWNxEabbNDAr+
rW+zHqN9ZdTeDSfk73LjaYSxdC2oUFnT1YakgXyn4sy1uSbeZSJK4hpsmfXQmKPCn9mcsCMBLzxy
tU9FoQTkVaHLDApBUkAPtUvN0i9tBVzUqnK8HpL9whxs5swBD9wYSqao4kKAc0o08oH0zzIdN/Im
f2d5fK1iZyqr6Aa3iX03aDN5kNMyzTjlRvtFVPtgNjndChO5i2MQW0GY8aXrNqEvmtHD3bJZ5FIL
gL1smFEjuzW4/T6o5znL7vpaLJG5FBLSANIUY2ZW4LhcXglnDiJkzfE0Boq3QJhMzoQw9/JI10Dj
iQUO8+c5TosVl1Z2UzZW3lYwuCucKnIvN3p2+QEejNI9MiTj7ft4XotckFQ96G0WDbsVV3gfAKya
Mk0f21StMOrsuQGJROzVVaWnTu31MPdT7RQcCb9uFuN/Ugzhw6QUVYKNe1MU4M7mYKzOuUpKZwIj
wJ2AoVbwsNBFmBxgXVbTAInD0GrZjte6vQ4inBF5lekxgV9LyTMymPewYqLbuvQk0lfGPdMAZKkU
PrAbw+iJzwH/FReWZtz1QxPYQcN5FuTw8DM86L+5Fg8klLp69HBbZfoIUAF3IvakdGUMUUSMevip
pcxhmbjIy4fLI3Fu1UEE3RhhgkA08JPtuAzjSgCmEWsA7xbgaLCUeHiQ0/QQN/ma6ygOy051Ljd6
LtRFbfBXq5NMAGTXSonm0D5HuR+k2D0A4ysOrp19YXaj3xAUGbRiZi89dwZ+bXMy5SJuiEARACkK
ypnbMOaQwfFnAthxLkx3a+wnSHEgjEXEMzlUgAOnpe6Pku5AXfii8JzX6ageeOPV1T87wJCuApwY
2AE4fYz+iCdtVbmYgmSajQGkh+2h26ZZdTtw1UMZddsuHzYQ91r1vrHi9GLfduUN3IGuJDE3mXSL
Sh0RO9EBHH2Z6sU2ksWN2AcrQQjTudDj+LL453OO4u/QGEO2Ynr3VpWE01DzQOjBtqG8EvTXqlqV
2rJR3hsU5nG0Be3d5en1yer6NQ6nbU5OTanwYQkytsln2NHDYpflimu8JXnu8Fy7NWAEU0BqN1sn
cmCHSYl6eLELhptB2PYoqIkJ+Bme4MQ5pH/CbQVVDip/KLG4HsJ+r9K5zfDMOTSWy2GpAaIOMH6T
aZPRqok5hvQADMw3LOivmcetqy6LrZpPdHsohj183nSnrPgX2TeuJMCdJdg4JbHT5P3CkIobCfww
UHpFyQb36TrQytAsc6O1+Vx0K5ofqlXbmbhtgLAr4Z0v9/fxHoLuhqMVygkwDxv1BIAMPd7M84wx
VtbIB4SIGW5D7hbkXCKUgoko0NQjzbrc3KfA2NHwTtobj7QvObc285Si1z1k0lNKon64F6N00/lg
evQwpBS50hrEYc0PIXytPOjzZnl7oxalLXigX4cgDPu8f9PywbWEpAzQhm7k33cNs/oAfGMQJiLQ
1hsIoarwS8xlZoEwrw2wepXatV4oKy0arHQQFwBF3fr9A9OqB/hMPUW7uuathuvgVZk8dXK9g7+Q
YOVUg4wz3961nexBEQ7Xd5pVL02oLBpIXbJUXaXIYLQUT9s20czpLp+MDdDICHCh9QBxMERWk+Nr
qCmYprwRWkZmOEUZOBosdGuQp3PNzLQrdJTdD7CFZtUa1sGbQJJ3dzUgKk1XXHU8dN0yrblXeAYx
pPS696FrhzxLGSEvEEiwZ1NvC59dRdBrCSsiOxDNMhsByU+UeFj/wRDApdw64LJtUFdrwcu2Enjc
jBlr0B8toeQtWmhumS9bsAPUIFp0THCYuOjhXnN50hxvzX9sCYBEfkJSAMqZpuDkPpIbg8Oc8QcZ
YBCJCOw65X/qzc/L7UwKH3/uPVjLY4EXLj3G5GiTwPttYf6KxUwD21vJgmYGoBpqGXUKPrwx2IaJ
+tUo9V7pxq3Kxc+G4ZTPvb6DO3eSJuDASKvS0yWSS3wOCIuZ+XMsmEnR46+HRNyLEw80qWnev4xr
WR36GJmWonX4qH5QIbSfJsjA9oBsyt5g5WpC5GbHoBc0WFkWQ/qy2HlcOcPl/MwrHa1lIAchCoTw
A8lEEIEm8QewYDB8gcWFVZb9npNLh6LWqxS3nVy8p7yyLgx5J2f+UhsAIWHSp3IOEIKu1OnLtJG2
Tf2cDIe8qxxWazuJCQ+geDVMNIW2WbVy/ejl4hqxP24RtTnIjan5MSqRz3yuPMH/fA9LCFP1U1Pq
DXP0xdN9thArdQfpPjIgLIeqdK4/VZ0J3Waiwb1UacBpiIuVwhJr/DpIRVtID5wOe/oAAukd8oW+
I1WFM0bQQl5bAAq5Eo2v+aq6KZvyuo3gQ9RpT+LQ7v0uePJZcptHKZGk7tlo524dx/ftz6EGEhi0
RzCCPlHHx5ulLsdexVSchWU3QMZsY3DmKKbeNbZUbkLgvPNhH6U+8e74fNnE2R/r7n/e+v/jv+f7
P4aS/vd/8fVbXrAKhiz15Mv/bsO3Kqf5R/2/46/9/WPHv/Rf9z3fvaTv9OIP3eUp/p3+yNHHovU/
n856qV+OvrCzOqzZdfNesZt32iT15yPgPcaf/H/95n/ePz/ljhXvv/94y5usHj/ND/Psx5/fWv78
/cdnNeZ/vn7+n98c3/H3H9s8e3nLT37h/YXWv//QfkMlCTdF3IbBWeVhofbjP937n99B3n3czkdG
GdKlOPqyvKqD33/I0m/IE8Bn5w/VYGC0fvyH5s1f3wLiHKxADYndUfT6x18PdjSAvwb0P1mT7vMQ
d5vff6CafhzmopYBIiuSBoDdANaJAtTxlNKgCce8liFzJV7T0vStZn0Na19zcAIzstrFlmlWA9kX
/1Y3+RVMyqzUDV0cNswZImpCEHV98OFDleamK7m13VaEPaJuvWocHM6R0z0CSLaCH8YKJV9FXfHw
kdMJ3R2oTQmURBdIUjnjRbqQ7FRdiOkBqSQs4aImwPuYINen21a5KULS4qmY2TutBe+C3vEgzPKs
WI153eARrqHNYhtW4gZL1Q5c3IBJvkZQ0Jkq2zTrEAZy5NCQYMPvxOtkyeNdYODniKtio7qiW1jK
05qzEnwIZ/EP8qJaJbb4Gjqe3SwOncndSkQiYwseUjJXSKVLG8+RQjtEreKmfQJDx2zItWdSW7hS
Y6KQw+r6cDDIdj1+AdbcJllS+1k2sfGQalNtIPq/QtEDz56SlDw6d3c+ee2tYgPMoZ3eQLCFxIey
QC4hA++WrHlEsgRjEcLh0SDNIXDG5AM+WyPPIblDX5FoWVs1/h/4PG8G4YgK1zTyWj1JVnxTW6BD
b1Li75gB0ZV7QcxuUAUJAUqqwQ4BtSwDJua6fBtcflks6jVEQGMZx5YjoBH83gbpqj3MdFy6AAHu
akCPht3tUPq2kuPNUGonEGawYmhjGMvK9WEQ1RMxuPeTNbV8fSXelkRwQ8N+ULHHXrfcmtrqU7+4
u+NgIGpRtyalWVuQUFpGlm5BdWQZLHtXXouifZALR34XHhJHWMSrwukddQtz5npYdSaQuY4MKxnN
DWyeSLF10EUbCmvjH30ukAQlgEUNE2f8UfXLh/vEg3DUEr9WE7lcJcFSvu3uQegrn9vI0RWrHEgP
aY8EtlrEQGkVhPLWB/7EEjoXMY62obzdtg+DbyrJzriOCGcVrv5QbIONuJVuq03nNveqtudejdd8
4C0eMlytQXhTwl+QNt8FFneV4+uI23adzQNYucljkIcdeMfxuom/VyIUeIlauN1GW4IJNiimEEAa
22KZLQpbJFYbFbxD0nwgYSlWRDAIvLmLu+YlAPt9U19RfEa+7NgKnpl5sJAsbxXs0bEbpcEvedf4
SOsVxrhkv9+s8Pylyd+WFocFD9ONOiDBIw7I4i5rcY6ZYWnSD/VZ3aZrYL6XSHMnpcnZ0ip2OMyo
KoS7k628AeSBcRNca/QmN1PTyx3/GlmcGjygDpaOpH/ENCsVEj4IexifKE8Wx4h3y79FDqkJAma3
WcjbVjJhUq+byhtezCCZA4yRs8c5bhDTj9c8xkVEIhS7gb+Trrx7zomtccny0j17QKUaaVL6iufy
ABs0i0cFG4Vmto/edbT31/1PVbfLd+61iQGPMJGQo5KD+QG2vv8A1QKR3UFlR1iwbebIpsNsZrdI
Vi4H66pwlPUrR+gW6yRcRz/jnbriQqK+ZJZA4ncPBBWb70z9KXlNOVItxKe9vzVepNCsSBbtxRtp
Hxr3UrRsxaeBLWtTuJa24pO+KSowRkc5YfLGL4Vhq1/Zg6m5+qNHuC3EDUyZFK/ifinduJop7IIP
aafvW1Oy2a202pXLaJE7QklwC9LiZUGgiSVXeKFqV1ASLGILm7D98hIs4IIFQwRyGyzy/SqyJfPB
LkhAdsyylWsxsN9ES7Qg3PAT6QNLJLwlP2YvTxK2buCeM8Kc2m6szgleYBpOIBVPBLO3exuoI3Ow
u81OdARzh6TmgQaWfDWs8AoE0lfpMt9gqdr6Vb7k8SPQCSMFAToSkRUx8DOGC4J4slNWnYUHwr8P
G8FMSJIvwpIY0lLOzHirPsVL2VvVH/AzwF+TjyfN/XyKXX1ggknXiVuQ5KDZDTbClqRQZdyUGzgz
ipjkAW40H5G4olaGq2xFBpM5KoFE2/hO6RJ/3RhumwASiIOpXnGQs7wCiy1BltptmIPAryIqUdxE
cTjonulmj+nJb+U3nwepRHEk298r7hO3FfAOhmwFBBDIwMWstDRXsBGwSC/3EYlWt+big1tmjSWu
1bXu3O+yAUpdpqcT5UUx42WFU1LbCru4M9k+RBc1TmnBy8sd/6tt7hrgYO4ZJyoeX3NTkfh32Uuc
QmzDpRs8lP4IQviu2/Akg0cf3Eq2RvnMPJP72cqWVgMgSkL5yrOvDUvBrZAkLguvWn8hFzjYlKcE
j8wVRIIbj+4U3EJqYQIg1EBT5CvV+FP1/B8Fk+cjwKO48rtI8v/HMHGkAF4IE1+SF0bDl6NAcfyV
PwJFkAV/A/JZGgF2EDVFFfuvQNEwfgM6A9epUQIDOMgRF/9noKj9NtbdAOBA2h8JG4hE/B0o8r8B
soOgErz9kWGAKqX4TyJF5ShO5CAlDMLlyEo+jg/TLA1T4DioiyzvNbJXlowLEoLamavNcRj66+PH
Zr+kf2ih10OWB7XbI2qCDhGpJH4lGHc8HzmGl87kdMfk268L6q9Wxv//pZWcD1CCD9saKHLFhWuL
EyTG/stY/hlZf42kj3Mzvz56vLJ9+egYQkQyRFZrl4p3XiPYNH5Pmr1a9OtB2/GNP5OC/W4YJglv
TWY+DdSydlX0kZcCwjiMPtBzmejjzMqvt5gkOowAVf1Awsd7ZUT0KDETfmt0NZFyTOe/p/yZbvru
+SfXDENNoBWe5rVrwACLQygLgV800liXP/6b5/9kun8ZBRbIngZrL8zSNuod0Hkigku074QGohdN
Q4HgcjsTxsLfHTWlprUDLnKFUQHlYAbLSESZx8p+Zk+xHdo9kXFm9Gaz8d5wDBUq4YGKdcBmIfB9
tFT78iN805PT5FdaeLIYVpS6ZQAFNI4+aTlOA6N3L3/8dz05We+BEWaBUJTUVeQaUVbkX5Uqska0
Fx6buJlZNN81Mr7bl+EKuiZheV5Tlzda04d8jgePOF8EfCX+l68xWfHUD/yubRvqtgFvszJwqeov
uowHm29OkvuTNHNmVxn33q9vwaW61Gc5uqqoORG3OubjhjtEOiTfe81bt6UgfsRBJF+hkhQtaAnB
wlbgQwuFq2FFgUxsgGD3lcdG7/UnX2gasxug0mkUKb+KaOr3ZhwW2gvrmHFr1DnvcJDfu+dpXptG
SEmiwGeqF5BlGqSas3xFUpyqjBOkrLkQaE0dRkwtl4hLcNhKdxjA8gHRpgYoo4bjEDek0LTMcKsL
qvbKl4xg5Xd9/zNMFD0jnU4bRCyFqN1xCpdvJI9GW9pzJSSGA5UeUB4d9mUqZ4d/N+sm2xvfxpCq
a7GsgPM3g/69r98lSC6qcyiB7ybcZH+DaG4WBBSLpvJeoeTkZt4u4AsT4L8/UmRHGbKvx8A3J8wJ
dDgV0kryMN+gS3CjQo24iaKZBf/Ns/OTCklJFTEbelQ2RCUnsa6bdXcf5XCLpP+oqPr3nsaPR9uX
1dhITIs1MYF8oZBXpkBjFKxZOkOWGp/yzCKZaggNReOBs5tRV5LUn0YYvAfZsM2r8D3mtJeW0ntP
oK5sFPeXJ9I3u+NUk5qqg270LQ6CoZFMlRNMQ1gkBf/vjpkp3ykYMj1r4LXh6vBF0bSB4FQjWgkq
PpfOjPY3E4mfbFw9raIB+v7YGkuvXOe+FzocKAozQz1BsP0a68meJXJZ0SSlj+EYBtXOMxV0E031
gBgYNWybHFLXBs9WalWGa6GtJFcOqQYQTTknv/TdAE1WeszUqo+8nLpBqmwDrV4A1m8PufHv4gx+
stBByI6VDPAoN1U8hw75QxV4b3zAz3AtvhudSRgT0SKTtYRR11dzu22Qv9OTmR3kfCSMMt/xKgTk
fBhqpcNiiAKIz5hAT6IYaIqUWoPWzYSR55//pLqb0r4SlBh7Sd+WJFY3VTTTMec3KWgVHz+9l/Jx
k4wfrGbiuo6f0r53/YgjTJqJvL7rnrHhL5tU0UtyyqSUutwgbDIFnhetf9MP3HOTZBs50GYWyHcd
NE7bL81ALWxQghLTs0yhrtH71V2Qd/lM75+f+ycCjoLP4bTWYurGVN1CN/a2r+rRkjub2Tu+G4TJ
4k4g9RrJDH0EtN1Gg72PVwVQ6UzZVVfFt/9mg5WNyfpN8ihpAgOHhZe/lgA7Df0Tbg4zHfTdC0xX
r1QUHTTmqQshcaiUi6Ok6J4hTgKDckZN+LsBnqzgooWoFG2wzBDQoJJvZgKb6f1vRvfEz0qPxFJL
cTiIIRg8whpjTZphzqfum+eecuOBeU+gdIKuqUaSo15n4N+pPy+P6aTe/depcCK+BpWxCgxAPHrd
xVC0RUmIQcwJAkp1AMkJrhdRSaFJ8uolNF7EVcov6qhAUhflrYU8DO0tzJD4F6a3/rqOaGvVra+u
Bl/1oeijp3D5ENr1IPvihirRsAoNFI4uP/k3E2aKiGAh2M+qgu2eQhEcIZgd8dlLy1CUFev6321t
U4XipupgHsqG2s3YA6e+BALSnbxB0lqfmTjfvcQ45F/2nBii/YOmw2aP8xISVzsVfu4xi2w9mgNO
fDc1JxtD1kNBIpLwCl4XIklY58KqVjPjBpRW/+PySHw3Pyf7Qt+IvOClaKIOWkAPFLlE8tvoUuvy
x3/XR5OdITP0RBYgxOh22roVID3bULNAgiKLYudyC9+9wGRjoGpXCUkf1a4m0tv0/3J2Zs1u6toW
/kWqAtG/gm3cLK++zQuVZgUkJEA0EujX3+E8nMr2jeOqvN06N3vZppGm5hzjG12wQjzOlT994cuf
c/Z6DkFyZdHkColKlbwNMS2wLl6O5VrwzoUbfG4G8SfXlLQs8QgNkFZU4LNjquBeFfxf2HzPY43j
pm2MbtiYq/6bi3zMZfzwZpmK4t1Ez3+//Jd+wena/fYSDMBcDbrr0EebnVU4DWvJ23vrqyvb1p/b
dGBH//fPW8K0N4wSUZa1Wd4QG+1ui75OXh3V8C2CZiWiXAD5LpP2Grb+0k0/PWe//SBONdNxW6DS
LqtvYVlCz1xgkAoIO+Qx7rUd89KdOXuz3anyliSCjBEJJClzpjQIv4ZdsuLBnA3zv+2Z0dm7XSRl
bBeaoK6g/ZL2Y/MlgaLx3/b8c/YH4niFVCOuE2tftf+qh2I7T19sec3Ef+k+nL3Xc+vBwSLw90ll
x8zxm5z2w10h2E655t+K0/NEXDjoWr9oTndhfKfYnhdo6ibnfrA/G1pe2eourE/nHKZQlMWIdGuc
bDuE7QRs+lZF14BLF16+01Di92fVs4aE5vT9eXtXhUixWJYscd7//mZfeETPrRJVY0LpJ1ibgA/f
dScwtPsaQ7jIgjArvZd/+5Cz91tw7YYmQQM7iLrcazCRl/ZbP/c6XXTz1VjvH2v48Oy1hjt7Rkos
RXS2KVZxxZA7IBBUc83ldekun73P0djMdnAwboH75wbI311LiysP6aWbfPYWox1aLe2IbstIoF0F
YUwFPVji/urvd+BCawFixP8+REQnWnmOg7NxPfJ3rYVacdFHK0EUffIRJhv0dpnTaubJvSv4sJcc
t8cDUu7KG/LnVhMQdWdfoNNJxxrcGg8EvK8AF9Xl2srcP4XbQix95VMu3KHg7Jy+VKwjPUcl4kct
ZC2TTlZTYeiVq3jhJp1jAAITToJUuP+zaQ6Shz/rhjypaHr8+0269OXPXvSEzkU4Lhbd/ZLeGhza
V6pbwivf/cKLHpxt4XCzBUsSojkScwh/vXfsG2lb4fBGpzSer9GLL6zn5wGYLnKXk6WLFcxVdbEO
cZReC2A5t6Mh4w9V6mumoV9t/P/fufx/ZFBrBF24ZSqvArVrYVCiBCbHxTksJdnwOVgnTLxFPeJx
MO3RNUe0Vf+eqCsLmnfpVp2tBLVvhKW1Vbkz1gpkP1pzL3V6jQCyNoF2G2nRPsC+sgyOnt8lVdpQ
K9cq6CBs9534XcSIpqoRHvCzgAcwk/FI76dKOndSLXK9OM64x6OMo6QUKBfrEjIwX3/RvgdJCWPk
58J7wlMGnu6a2H5+RTPJS3WonY02ZfhaUkgIYpPY105RhDgusriWO3ehVsPc+j+7UdMHzFbVrHIM
hvEN2v5laZZ9AXdEs9T31szHrmr/7XAXnC1aHSTtClSLPmdsDNc0JD+B5n4QkfsTYvsvf3/pLr0X
Z+tSQUcLS0XV53PATKo6rEZ+UEH2J+hWEEQrGRe2gr9/1q8x4B+eWv9seUrw3Pgxc5qclN84RShV
DJODB6mI4+8rnO1pydIFt04OyPTQiGxNoszMaFiUfEWgcIFxM0v84cqScGE5++Vo+K0I9jCXbTpm
mhxBGWVaemO9agiAKoaKq/vOhcvrn61pE4+qahJuk0s5kjWbBfRbCe1SgIa9+2E2bDNPZb8eQLpY
cS4gZ4wdu9WdiNa9M9cbzzRBXgsB7RgUEG+U4v9KTBjlV+7I6YX90x05WxYrv+88yRXmcpaH+VDr
6Ecxmx4RSwiVLBoYJVoHXjlmGLyh+Jf9TsweB50vGBBEB/QxFDnw3P/921xYPc+Rddbv4zIIe5MT
HyFrrVrDJ4lm1ZLW9OvfP+GM3fW/ZtJJx/J7MckcT9ed7UXuBMKEWeezuU2JKovvHDXmHUkG4qUK
fJAfBFcG50nXLSD0WrxmC3PBtHY10u7+/l0uPRpna2gFusnQ6NjFsKG9W4y7bXizM111E0r3ucGS
928fc7ZgFeClhCFApej8RR56l0QeORnhuYnHKMMvdZw0cUe6/rdPO1uyJO3qYeEOzXnnzcfJI9Wt
nk13I5FxcRM1EQCJxETzlfndhW3oFxrttzc4SJYWuo2Y5jNKu60TyY+YdfGV1ffMw/K/Z+U8BLAX
Y9ERh3u5bpNoW0ESsJ1KAishV56b+cQptxOaD09KhSyfPdrsKzK1KI4MWYuiQR5OV0Bba5viWp/1
wuZzzsMZ7Ygon2HykN+E4WF541DysxhUGi4mc7l4x1Du77fx0gedLVve4DSlSYSHSRy/Ddsn0Hyz
wAccAGlDKTqrq4DUV0rWC6/BLzDB7/fQBf4mGUsvN3WzYUjsk22wcXFuiZPxdm7/7WU7DwAaZNEL
rwppXlQcfXV/JpljwxYuJP7hVdM3RNlcy+S58FD+qpl++0EetQEIjz7N/a47BbAhQ3SM6ebvN+bS
Hz9bNEaG1nY1VjT3FGePorT8kGAG/49X6WytqGJ3GInEaCNiybyxkCrdV0PS70JVJA96VtGLNw/N
299/yqUbf7ZUoOGkpGaLwLyadsBzFR0ww9HiQf8fhHrrAyhtEFgfuKu/f94FeRS4NP9d+8XiuiRp
OpP75fhR0u5xgrMk9J7R49mFWuS9au48s+yibtg0rb/utJ9ZNm1oVP7Ey5B5FMk/SOq2ylszx8Fr
F6EarbMJrC1iRB6oa8nSv77SH7bl82QzEfvIx3ACnfsxrkMKpooKgWn3+2wai3KrPdIeICVY2QSC
58jmJvFweG0UZESK6PfWH3+MzIOkVnbMTb3Qh8O3gFXckT3KLJRTaoPaY9gWKH1WoIFAiY2Wwbog
oczHgvIblXTqdSRz8WQqG9wBKcbKlNa4RVfuxplD/3+r63nYiBkWaatiwE7seGRT1HRBiZtwA7IB
wG6I5BqS+AgPnHly4hY5chWOPN+D3rfX2tIXnj96+t9/f0+DsBSh24pcg9W44mZoDzPitmlKRPHD
NtPy4iQ2ca9swxdqm3OpauEbaKyiGdma47xnhG5QFr6QKtr5Y3PF6njxkp4K3d9+EfcZm+H/HtFj
0rnRANmKbsN4H2eDHFYOLWg2MQ17Rw0KDblmSL2wV/x63X77VEWQ1tqPzpRLrykAG2XtjljkmoDF
R/JorpzbySnFo6PINfbnhUXwPHhO6AARSAWIgnUZfAXzNXoH3ONas+7CqeDXGPK3n0PIAHtXSMa8
YzCkdCrqetA/HOe2bJh6/PtSdOlhOFv6hGmbuSbFr3lUfxxxbj6yoC1BvFFJcgzkXPf/+NidrXml
6tqwBSMfDzn8ALpTD3CQb3s/QWyyqK6s5Bcu2bnAtSEBC8NGo3kdhUneWAdmINh+04mj7/9PV+xc
2tpyB9PBCme1Cceg3FuGZeNXAf8I0Fl5DErYLP7+OW7wq7z7w9p7rmGNiBllASVzDnmk+izH0N5J
oKtaAL7dZVMVyt91CC1/mewitiWK933i8mXPIJNPOy5gvUoAes5cM5q3ZMEzRENgH9ynuWw2M/LJ
CvO9tmLTgZFLaUVSi9O2FslBuh2w2FM+tEfI6RGjRtd2htRG0FUCr0o9inUERS8V3QN2hm3fD8e4
QBgu/o0PwhpUX/uFdDCeNOWel0GNqDgN99U9fPhrrwtSMVaf4FND/NsVGcAG2ejBiYU8YneZN103
Z2y2+86Ff7JqjtgYUjK98xkS2LDQKYeNi7d0VxakTnnwUbU4wwYCY53hJUy6le2iH3JybpoaopGu
IKkzixT84YzAooZElY2/OJ88fCFtuW49so8Wd5UIvRUnyeCpoyjkOhgfhV3G1BncMeWISB1Ve6DW
PsfGbMBBuIMEf1P4e1F8k557nwTmwx+673N7p7E5OcgkcMW9ET/94gcDy4uHNeKgcYKdXA6lXQ9V
t1n5Q5+VOMrSGjbKsr8po+mzISXc1x2yzJJ9UGxDMHhpkI+0zpbkeWgitCkUQhAeavZOdJG58k6M
/Llu/XywsGrRZ6+wyPaEWAZB4Yv7waC96zi4ZkO4UarZeQybLGvCVRUhLqMZkMWt09jWq1J8mkat
lhqAgPIBY6aNOpGaWwnMSrHqYTSLe7meo3sQMfZG1LvTuZhM8zcPqRqtM+wKb97xuL+Bhiztyz0d
3sEUXYeizil4JBIsK5N8Q05H4Ywr1dhHFUdZx4qsQv9z+HSVh77cYaRs35m7IoGUaAKoeuHTZnQO
8/gaUnkICgp07hdB63uv+pTmCwK28UzeVQzEGZ+RlSzzZfSTLXbq4xhipBHsPHeGQdafUmOBGYhG
rDXTQw9Esyo+0W/KxiK4kUGr89EzuxCPbOjgQSnDbVxwBjTqsz89Ng5/OEWq4myOj+hSp/K3JJm2
MgIYhY4PAKTc9Ul7o2JYiPoOsOcJDSMy8k3gtCs9qB2BxRH/z9nXN76p7pP45xgNaWBoXlGyAsQC
D7WAON1HGrYLrTwaK4ytCEdINtz7Cgfmkm0GGufdhAZmmCzApRcfkB6jYTDgPxhg34o/exReOrYk
i53pGeC7dODlCkGvKMsCENLID9vFGxRgawvroukeFcKrEuVs2z7w0ddAx6cL+MEF98KqKEXudl4l
gwU75b6akk1gm6ysnkf4/+EAQ7a7j7FU236ij5QSoKui+M7pHtr6fowblNDLXRfZ1WTAVx67wxzD
1wgxVyHA7al27YKHdYxSg0RyMXyMgFk1rd3U3rQVI1tbA1tCN0Nb9tZ7/d1s7YdrboARQV/16Cz3
obodERg+1zrrx/cmEV8L0hxGYpD1muwjyve8lynR8aaxwVq17rqn0aqkQya9cg9Ayze3QxUHJmLR
30bBN5HwNQmgFNffqkVuWuJtWO3mHpd4WeVzBDgjneBhIBgD1NXKIGIDKVtr8Ee+2yZgyH3vUwdt
DCER5UbT0XvpijJzOrw8wbeQ/ZjpR0Vhow3bVQjqE+CHiM3DHbX1jAnlXDwEJCqzeVGbIvSySLUb
nXxorTMn5m+6PPYWwvIZvzdO9QJjtQYUDUFO24oGW4ciz9pR26B9j112mMs4D+SHoE3muv3nZOU2
XNjexGhtFtLNxhjuwOVdqSkXVT6O7aGc7xyrn3t1bHqSku5ITPFFI6rNqbDPBHTfACTRtc3RoQ4i
ArzM97HKLTwrcNZogLcXsszqcFlVtN94ODexcbgjiwOEz22COELqf8xSpC1A7oX/CXIKEkO6DWl/
zOJ+6OaVGzWvZf3ul24WIpYiiQMcv5dVIWCvxfOwsO4QjtO+cryNhq/PNDKdA7Feqs8Y2eZh/LXl
zSsCRo9zBJdhaW4WhVuionHfVQ2Cj6d1LSa8kjRFRPAKS0OusFQ0nrgrVP/VBeWDVni6p9Fgk5iP
RGCZoPEhNPUOmTJArkU2E5RmFfg+0Rxuyw6h0knxZeHPcgBkH+7wqrTAzMxZFeDkFY2fvvB3EP1n
MFbkkABmYY/qE5ZuO8wp994cU+4qr11NgIBpB9PRcljH4gC7wTou4DZwb+SEmwNmaKY8mgv1lU5f
peCbaqkzBUtwG+PJlfzEVsECdywlPrpm3+sKxzPnmXaBg7hdh8Oi5MRJ/8aSiU1Y2BpzcAH1hmsB
0WJYpflYHCLItGKYSNviFvk69Larqw5wKgeX0NFBgKNvJT8do50nOswImqJN91iDELwRPX4BJJPc
ZpOdhwNatQjyIkPgrYKuMI+yKvlxqhZ3V4M0j509Yf2+xvmpXZmBVnvmhlLCqF8KOHcXVh5sH/QD
9nCdQFXtglwwxREAPjXbYhYbzRmmsP5PzniyEyMFIz9BhytIHc5MnCmQB3eIUXstEUF001d2uOuK
GX6fAAm8z9XcAD1Etlw5N+Esd31JxKH3lt5mg23U/dJKMNnRKsw1aiRkVSfzGlQRJ4Xc4pvs5pcl
qU7bZ6vXXdnvlPC+IUmCH4A8hIuWYmVqGWw5Fkrngf8EE/bW74ssctutjYZDO7jQv7Nho0nbvvDS
udGBXPeYMUM6GN5gqGLWQMS/l4XAIXmozXh0fLsZmZG3/Wzu6KK69Rz4zi23/Gk+SWLgMrmhyFGv
6cQPbaT7LFA0Tl2LHFiWQNDNPecD+sJ1K4BjccT4UCexTP029AGHki/BEoermhtzqBEYJhJWw2CD
BU4k+sVU1RvrE2fXuA0BjnJayTgsUgxy8XYxpAR0+s2l7o6J8WmK/RuQq3deG5ENRK7vLG5BVmoj
7J5hnY0cAz81zyEsSwpzFhCBXN5PGb4d/mDHHw0dVsDHb1vXvwdg81bVyZZ58NlPzptWyMJeKuQb
Qb6RuTFSjuzy1riYjLAqfh8jneyqynmKYqQRV0gjm/HMqBh1ixsAb8A3rBoP8RAcGgtIt+ibgxpg
infV8oWdolxh4ttXoy/Tihf7oamdLSlpih7LS2GTMhNB8AM2nwLwhDHBOtWNbtroFmI07cwBCtue
byLb+t9bttgsZoizqBodweOflFW95l5RY3scYx6mNOlQV5DCzgo+MQ98rWCamNxgfg24xDSISGYk
9nE+GVyIxUjrdRsnNBRwnAoUrsQrmzdhk74DS0ovYT4tsyzwX/v8M/LaDhbwpEUYUULcBydevAPy
FMD18rq+V6i7rQHxHuXVt6jwasjZW66ysLRAE0xWh97KEyTe8Fo6N3EncCxOOI+OofHGY+xaFKZD
TB/HEVoXTYMkc/EHMrwvtbeJith0W9Nb89Wlp86v5gs4SrI34YrGyMIM69q+QNgQiowYk/QZtxYG
7H4AoyR2BodtEqR67V0fDkfjsfFQ0yLE9Iu5dYRltuz7A/xvolurmvTo9+Kq6e9+bXiVxwQZH/7i
IdxTxNZdj95obwIlHOyiATK4lKxADSduiR5/oGeOxxDdBvxbBKCy2sh1LefqyJGnuY2raXo0ZMB1
jEzYhXu/iSQqmlNe4on1VSsslyJ208RHjdoloFR6CRmwvdeqaHe+TLp2P3m0Hnd6hukh85ZKFViq
q67dsHK2TR7xoRnXVeF8RsJpAQ/D/HCVLMC+bjqKMxzEHUSUqS0DjghLHF7ZdtHFXK0aHgAgA/69
SBkqGBQaEvwiaao5M0hY6VMkYVmc2DBwd9O4hlw7jSpFXktE2t8i6AbYpdF3v46TgopoIVATD64j
H5FgYNVeykQA0uaf2Oqi8sf7sHDHrY/nOQdcLzgEZcRQsyS+s9eRbyGTdKfkUGFEu/WCnr/EXQFW
QaeHdSmX+bHDjZjTzvfnB8g2J5KFsmjv2hbZLsFUufkYOs66S6ZhGwNqi0Pf4t36Q6SOsGiKVTPP
+on1bpUZ3zoPpsTBJXOwk29ky/p8KZd+jwEmO8iQQjXrKEE2cdyHn4a7wCkj3fEWkCb5bSZSrluM
0vCbaNhk9FROetrvQeToqjgH8RQuSmRmD5sII5FcFmWAVZ8tt0Xg9wdbeeMmjMGx6p0ogT4t8N0Z
20B1SFD7R4ECpyOJ6u7GcD8NRbPua76LeVzytGlcUAtVrfdtpZqnqdbFTdmYcsNlCLQLK81zWQ3F
pj+VqYFT13jTjdP8RH2DDFc5fFvEBCqFGe9nJCChrIfqKyDTdFhCb983DAvF+FDiCAJC30wz4RXL
yl0iDHU69tNdumMd2OoLD8xXGxU4mwKptKr64pHSSeEYqz6g+iqzqbLlxoTji1NXbRbXYrhVeII3
o04K3KJRp531nbWDf4cVun/jCJDI3KZ5JbC3b4diQogwCVGfOO6uHUIvn/rJbGkFlG6saL2RMK0V
XjAfimICMi92ymMbMRCSlPVgYmWfqsCqxMPqDbwxGLQNb48BSzQEpcxsVCHlXY0As5t4LE6Ksc6u
dUITRFu3C3jty7zS5UTAmUAlPnbLk0mC/kcSyfiFxGgHz4sf3+IlXBAXN8RZ3fAyG8Hye5q7mO2S
BkfD1o5xZsso3rSDF64jhxePBeRXB3+oVMoNroonGoFSNHxrp96BTLspMo406o+ipASUYmo3Xjew
DSDYwKHgKFhD54To9dhfxai0Jx8HTxqQOHUYuPoR0mWyqCPNs66q4jjyhebwtzQo4hE8mshA75kG
0MYUMEmNMiluZirYnnaDeWQtEBtTGZfojcgAx7kyQFvG2M+lC5MUnp63UXgCo3E+PLWYau4klTa3
rTCrwBsIFnt4V8OAySMZQ5UhVUHD1qsRNxb3z7IrcVt4BS42s6uxlmzdjWzGgJ9NX3zEG7+L2Ylg
UVJ3/LR+TK3pMoxvAZ2pIuBKRPduiYiQkg2juqpUeSxsH+aibhKIa3CRcQzzbj3T8aPTOy5CzLxg
XeKIdOf0SXUz1rN345VTucKIH1wP/OvUBkjNdKoOlJfelWTF54FlJjRvgvogYyP0PgPQEbs6BO7A
cBm7ChRO+k0pfwrpPE/e9DC7AYgxhbhn0/Td0cxbo65/gPs4hCamslnlIpUUagv2UjkJmqnQN6ch
915EHDVPPkxH68FFQHc7iYexxy4qqSfzQEckH5LhGZmjLPMkeir4IdBsLbFaL53c9+MU70zlAIo1
I9WHWXfl+wVeXYyB07rqvzlqsncWwThJUWC6KGn76taFWg+DdTHMd9yt0eUnC6cm89qqv1tGF7Qs
3jYZ45DCczfeMUhj1hIuvbXTRyU0gRUH6DR4HUMxHSt/Blh/dOHUnZW/jdyuQ71vXhFUjf7SjMBA
HVKcPbQ9uBW/nVkSYxcLp62eEmy+BUluRdmXwKfanR925MASI1YdhSe0aD9L4MKzWGp5E4y8x4BH
KdDrBd34rRvnTcPjQ09OG3fszqvWMkSeluMd6rAdXpubmWMt8QjWu57GPxgChu/x5e/baDw27iDr
rVYtii4egvoaDY28Q9OH1uuunoGOiov5QcNxk+Hk1T14gTU/cJigeECAGAXvsJz01xKq4iU1FRt2
yNmb1mrpCgA+Q2RvpTKSDw7StDKvWcjnoGiUMU/4j5bJYmXnkqRwaXVrnEPNSQBrdknfJitPVqiI
4fQBmAuG9UK51f0MyeHhFPv9pBy7vOCI2EBErifIg5rRc3+EHQiIKAmGtBOsvq/azzrw1FZqHBsR
rmfzeXHQA5Suny0LRX5ZjWgiAPnLLEHxdJCNiCuU8U7yOmNveCYo4l58QFM33DV+Bqt6Aii6MA8L
ncWG8gpEbgwBhp9jvTQnHHI1r5a5rQE55EYeTD/gdJU04CVj0Mb5h19qQBaGjuJDvAG7SeU5KRIu
yZferyU6d62LPlDhPladlC/joKLHcQCf1J1puOsH4GXnhtADsoMQsZtMWI0MWxwMHNEHfkX1lfjr
uI8LWPrdefmiAVtuU4tUI8zqlxDtG1cXMEnNOAI0NccAkQ04z6W28fujv2gDbY+eQA6qERDh2sLL
kALnHAF0CR/cErdunTRLkoMnMW7dsVFp5eKan05jU07tUu67aKbrqOF4CpH4xQ8dcaMX67cO2hEO
Q9/QKUb1Drao/yO0QThllYSTC9UN2l+kLut1oRLnhqCv/yJ9ON40EPFfOR3CZjMZKdvckQw9PVXN
2LV8BKG+uowpRG7GHWpovMZVDUpWhDTNqIFLaQ2jGLyotktm9QAkAeuPrWjJQVdgYMKUJkqTsgqt
RMhLocjoNOF5jciVcI1w7EgeF6QCbEfiwdbKQc4D1DjyMurgYmekiYpbrSKxd5VmP0KOY0caly0/
SO2X35nW4Bfxuv2oG9gPke0C03pKSKGPjmF6j23HxbG4JUj49rxaZQz2jpWmMCugWbCE7rrGALdJ
h4i0eMsH5kV38PKWr4ttwM1b2Ph9rIT7AqJs8GPWXrQiTlvdFmUJjFmlzD0urnoSnGLbE4mHU0Yt
gUeclwW5TAyRDAhRLfKSRADXxQKOZhGGt+MMKExIfPEKgHy4HnXY3FDiem9ybIp3pDp7nzqSSGPl
tSe6zLOxRUbDwMKbkLQJiLNIAPlOXRUhyy6q7xvrjVkAZgHyc4qbgDf2m0kccOudZLqxBeKUgsD0
IJYxrO0qmROw9QfxvWGT+AgS0PDXY2nstCkNOhvoF5Oyv0fMtiMzHo1gsYEMy3OjOApRPZffWCTZ
SpGGbUDMoQgzV6DVAW2M7Vz/ZOhaYAMB+ibV5mSMkwG6bFiXH+MFi4wO7I6oBiEkgVRIAZt7tP74
W1sseISKNwOPTwv9/1a3+C+qMJrWTTSvJI7kiKagOi2FcFLcyxXvSg0tMSQDsRPhA3R8E6rpvpnq
A+lCgMQQ4Zvaut+YhTEkYRpsNS0OJyvZYsMei1gfuAVVL67VSzMVeTwBNygSdPF09BApkNQdUL4o
E/568i22vTlBsxRlWMXUl9Hw+uHkOW7pfIOjxHpsNaDJpvvh6+WD+u5Tu+BLUYW6uvVXQVzfFMa/
AZY87wXoG9EC3iXHubhmn5HLt/EJjoldtoBAQFucrMC5Bj+gkdNBS44okHhLIy5ulqQGmq2oUdJS
GaINjrdwKU7Askb7R0G+KH3QLXmViApBwwZxcQDfwqXJ8qTovkS8WJeDf8MmtB1ncMoPoyP3nkpy
zAryCX7MUC85Vqg4pwitRfdw4wmG06jEruzdETGQbG5QtGOAE+KltvmyVJBKcnkcpvFQEoRs5Wit
6ndkUFh1RXVzacB5muP+NhPu2rIlbbdM+ez3ZBthg8e441eRjv7VlcHjafb7p7Hj2fB+cMuiHCZg
oHo9tBSXDU36CYl1CL0+IFEIA4YF3UcIzrZQ6+7j7q2y6lri9IWB+i8F3G+/rwgSt0iiXubIwXV2
gR39tQPc+T9evTPNUjxN6PoZX+R8IFPWEQ8Ky2HGAphY78rY9sJA/Zfc87cfAGEPMVgxx51XRMC5
hjFZBcsgN1XkzXedJ8p/E0j9spf89jleKVs9EyiiGuqIXKH78eh4on30EcK69nVYrv2W9k9/fyQu
CFR+yTx++zDgdUysgmXatVg5Yek9UREWoGSjZCXhFE8XAAGujNcvPODnGJdSUqdNKB92Vd8CN1qV
enqIJuu8xsBTv/z951x4yM5JLlCVBwqJuXonRNU964AG2aLDfvv3v/5LbPCH9+ec5aKWRHK/jaed
SibURQIB03oiH0uMpGV38dEaUwLFYl1jT5p9FyfgAtD91glXPiTnO3CtxYMOmVprbx4xm3bCtGIg
mzaIMdsuHILLv3/RC4+qc/Y2VI5oIfrV+J6GukjIpdGx9PzxS+efFKO0vvZOX7qlZ2sWt03f6aDy
dqQZKbo3qGOefBgKsIkOVxMFL2h/nLNFazJJFS991e6AN0M+OwCCp+l+s6ey5zeybur3BKc/i2K8
S94woQG7UsMYSMrGrhWquGd4WnGeLXlgh8MM2draFoERmY+kgi0PG+cfTebn5BretdBah3iXQoiw
9vAUHkfWY6VYMOT4+329dL3pf/cInNLaYZrFtEPzYcSxoLFvhWcBdw/65Vqq0aVn50w3hBINUWIc
v0In5TZC4QzVh4dZkB42MdXXIG6XbuqZZsjQmiIyesC64xK6YISMMcjY9fVDtaA0E613mjckSyYr
jEmuLEB/tschzeC/Vw9ueU+VzTTtuDuT56j30fSrPGBhrSMxYeYu/RK4GrhVtzbubUym5d801d55
pgjSJjAtKatpB+FPizOrz/tDjGCzAMy0+v/IO5PmuJEsW/+VZ7VHGeCYHIvaRARiJBmcgpS0gVEU
E3DMcMz49f2Ful+/EjszZb1+m7I0K0kEIxzu1+/9zjm8/6CWzjN9V5rtWcoNLvz75fLzaPqf+xU2
7L/+xgHVnx0zMT2M4KRzYGenvpgNbFVFXF+5HCffe1rpUzSkGkfUlnxvBg+7vCwxYR6a7neSwZ/H
yZ89yKeNIs/q0W0pIA8SGfrJa1O/X9m+ZaUrT/n5OpnLYpPlUb8uBQXvyh6pppmsKPN35kJ/Adrb
waddpGs7gCoCmw805MSrjFrRbfLS5TZrGZoZN+LfU6Ad54eMbTq0nVVML97QW3mYBpW1idJx2JsW
iC4zr5bK4jdr8s/faMKdf/2G4sVPvFoSEyGyuduSLtFsuUvSi+m74TcU7J8f8SSZ//ojYJQxGUSn
dsg5ZV6jdiQygv7aWlUDHseR0gxUAv2bEvOv3rFPJ49ZqaRWubUc0sxwyLsQ9triFnh0VXz18POX
A2G62bZscH5IrDj9zcb4yc3//5K+dvBpZ0z7ljvg4PHPM0QJ67btbos2KJ6ESux17DfusK486OOi
Hvy9rXoIknqR31yaLDdtDfMXpRY4VGyWR3NOvMec5m1ocnX/Go8l/tZ6yo9FB3O20G/zQ1W1+cuk
kulljgLxUk+E0a06363OpUEExbT4VcjQJ9qh7shu5y6GyFp0FCEs90agOGbEHhPqoz327m2aR8H2
N2/8n1f4xHj/+mWPY9eai5u6h4wmgb9y5NK9C6cscFk3SnkponTeBLKSl8lr6x7KrpX3pVsFxyKi
FPzNorb/6ik+7zt89K7j9M5BBkWE0TIZrhDiYybpLxdL/INCWmUgM1FXbOYxTvd2UE9hUTDIRh5o
6s2iBxWsp6SvPyql5MtScOld9c2UylUK3sCoh+HZLaSK+DoaUt5lkcqf/I5tC4thQhCUXXpru56K
N7ksqt1URp+cy6nPvsM4Fg/9wISb3s5vg1n//DzDifjXz70ymAI6w7AcmiEq36O46Q6FKQR2vsbi
ElzJ5eqb641pWFuFuRtVLz4cO1MMZJfuSXQ+bg8d9tu7oCRKAn0E3v0EJqNErE3za2913W82gz8/
3QnR+PU5o0LQ+KXkOZiV9ZBy+wUz2ta2s+lawhh+swj/YhP4bARVpr6tUoS0B1kZ+bBroV7KtRZq
OtZpbxcbOtjGg2G69ktWXPtVLu/dhTmPeaFmld9Huox72WQoWyTUX7rWtYBZNMx2Dh3H7F4HI75G
BcT5/Pz3T/wpa+2/t4/PNkoM+JN8IaTwYNDT26O2JSsqMozi0Z/78dSB2KpV6Qjjlc6Rs0dKaj+6
dZMdllhaDwxsqqPtdySxp7Y85GPjpgBpxRStMjtV4MRm9VXMInuIltT3NrbXz6HV4HJn0D7IiCSE
MjiMPp3ev/91/uJL/mzYFBnX/Yh5Eo9nT+++PZfflTZAKmaXgWeFQvQ32+5fnV6fjpbJLbtmlMwW
bHsx7pkoW1+boI2+IONp/ssu/S+NRf/qZ3xasdRDQMWVhmbM+mkH9jyEaCWDrY6L3xmMkkVzfeI/
KVDkp3NLTp1oet9L9kHckCRF5HT/SijYHPqjji6uLLI74HYmqMTp9I9NIr1ipWKl36u0Wp500xr7
wGcsd7V1tq1VEbX2LmvKyVmpOhEscQaaN/mYGGLTZ4SsbS2GbLc5L6izlWzaJUisQWoM2EV7wqGy
M1a0AYmqSKvZWzulTRo9tgjpvduW5kfta+swRCkJorBHDKmT1oGZrpdh+lZNlXgSVZm94FvuSQxH
poCBRruMJAn0U8gBhNAZR/PHqHDMB7rX9E6NRq5TELE/lOyqsLMmopSYRhnnnhKIramNGmJZWpto
L9EVGQMq0zDRxluMAVzTfG7qbnZW5dJjkmvJ4VLXOro1/NR+bqW73My90uc6Mwe6MtIBxFOLbThr
OL3hVPtew4BTJ7c8RH8f16BtGASZ4tBk1z9aIXn60ni1fe1rFsSwufSmVlPW1P4q9+Zhn+YY2zIs
jKJbS7X2xzIP7KZm0vW3HuDUebIq+7X1nXgfN7ATDIYCDThKdfluFKl1KtEifQl0XL/6c1k92J1t
7wKvbv11ryf3xnVmgyDU1vomBsGE37GdXVTE8s7JGlvTfrTbm8j2IYkRTv6BkTgIXy6PTlzFHxnH
P8AwNcd9MnfdpXPtmXgf54VpYXwwMleDl/lZ9l4LvOGUHcyPohvtG7+oaOY3sT8eLEny2sTt/VuF
3qFaJbqOnsfZcwnrKLXzFOSFvA8ach/pAneaDxiN41G3I6RiHNg5f8qcKVqnrL3N57k6sLESG+La
zPQz4hnDxLVSFyNgy0g3HD4FgSVGnW+XKHaOkZj9MHKwutrL0WQs60Udcogkfe3IfqQRLtDGrhzu
pVdiImhfqK27t2Ruo5QcwNomzEX20Pa+0bkkkCW2X27n2qT7m1KMbcYukORyxI57Y9sav5K+N6OL
NwKfbCNLRbfCzuHW7ZTKxHPnpF0bc9eSHuFMAG9ROdsJeLhgHlDlhT52luVNK3uQ3S19JYm5pCjM
FSX+LDesJ/kiW7nw0NR7hLDkc72PVVsT3JNO0Um1kfrqZ557WJox0gxXc00yDRMsUnOC4CZWXfQ0
gB5eZdTxqQE0PiWNmx1EWtrdhoTEzlkTNSz7fZ9EY7HCWS6/8z2KoDTq6zd3WEAzqbKMrSqVvn4j
9vxDMJN9wTOkxkzXu6rkJr1Jukr8gCYx8Z+e7Iw07qawL+gc2rcCeR45PEZcPyDFSN/JsoxOLDsC
+rxrbU0Snn87zDis6aXOYbwYkHKxkO/4szhvtVKAlXGxLDvNMG3vAn0Z6yFr5bmgq/DcWWp5cRQ8
IAnK7ZcpQPTECdK+iKXsEgAF3CdW5cT0AIoqJQYm1/ATTIeFuxlg3PfGoiwR9qBHAVhwmXwvzL7Z
zpbbbLsitsZNnlkmlY0Wy6sYk/6jDxZB8tSQNfmq7fX4h5HK5MDQdmEcoqovdCLadl3OtO+LxRm+
V34zv7q8Iq/KjIwzCcr9rZE4wSum+tOHBKHc6qE3vTWjQ+uO2DEfHn5eKLj6Ov7oY9HhIQ6g+a2d
Kolktsuc0J+i4FL6ebvXyizug77LT0ZeyddlUMV5rDz3SeVD2mz8ug+e5BC4YhVUovtWOkDQ19En
janShM9UAPZySv3rSo8NwnuqKOfzdgN1qszMyg9ACTgxCxEPcuWb83QKClocINdLu5oxaYadn5ds
V2WyvrhFOyOdj9lGM51f0kn56HLmTr1EcoGMraOo3I/GTDToaCfNWoiAlKS6uQJneUIc9co0+tZY
+XXeTtvEkWhMxqYw7RX4R6uJdnEIBByaonpto5gMlLy3CQHEtMi76GAS+yXxqw/pBh35VlcOqu1G
6BZ/rtp7LyuyV0HF9B5EPjiQLNkL6jwZv7ZVELwnizWjIbGi6ZLgNn/bzm31Y4E4fxSqL2+DHO4O
JLLX9EFlqu+iulA3YvSYPcMzjv7GkmMxbrQbDNDRE/2AyK55fD6nvtxgEMW32vFVVism3N6t8IZl
q6okOmK9U373ewBNyyxNWixdPKOO7jiRNxFI3a4UPOWqsDQaiajXoSyN7omM7qrk8Vv4GS+YiBdb
Kvs+c2B1OSOccwk3CPDQ4lOScRlRqAnmGjdPt3hAgG++Ye5NpG6WV5tlySTqCL3cSdngNhIX1n3J
VZG4RbM4ZMVcwqAl6sazUvOwVHAfXpnlW4ni9TQ5hjin5ZDd6QFsJOlqOjScy8UaQMf4kjdoiq1x
lorK0R92lsCEZo2m2SEoLR2zG7CvjoGzFMCJfVVsmE+UofKI8VocIdej4WiSuMmfywPBqeIV9SXw
pm7etihdKLR95P09faHqHCUOS9zTURytGnPwLjWj52iD1Ikd0dMQyJbFSbkC0ly+CXVlA9xkQr6y
AJE0QKsw0lMQpeda0WrKF/DpOq7hFWqrtr+Usi7vqshAPEW1MkP6+C6hcEAr4GOmkTwWlMtnviz1
ZncxOhgv79o7ezCVXElRBgfqZvmlcAP28CqX7Z2sBkxl+oiImHUeae9RdUEcmou1PLRAHgfHrhUF
knAbvR5MJ7rEkjD6EdsERMquVKjv0vKia6sMrdnQvG51+zg0o7pPiXE/zl4OHm/F7XzumQC96LkI
0BG1xmkqTNKx6sh/awO2/xVRLtau4Q3cmnSyEDDw+YmczLPIxSVWRw6/wGzF26nBZJwTgAyxpTbX
NcNWFEI+eXG2S2DT3CiiJ/Lgtc9G50lXsn0KBKnYvjDFl7J2s63ZinrnTW0Wygyhg+zdb+MsANMS
sJwNJnMOYBtyrUfPmZO7eHbIL+tjax97ZkbmaCAoUZrc6atNChe/4ucH58W1jHvtiSbeQeC400o5
U0HZ6vHNQA514szaKYjSqux+uSHlfbgoL+3653kAFAydyFx8KKYi/Vr5sf0tIsr+2ajdRKwSs4ud
FaerQ96Ya3KBdwHfxw1RDJbP7LefDkqUKPqGYCqwfBs7/Vb5jlE/+ZOvdkmvi/cCsBzKpYpUteY0
xT+oKJPpagFlsY0T3khKc2x2CChiSJCLUS+T3A+OGdjErDILAOnow9bt+lBakfNUJYneFMnQQ0UG
o3mbyaDcDhI1xQoam5CBhbhbsr1mBR1czMnrQLm8jcRgoNgxGJsjnl3PIKJhK5sp7Hxh7808Lmwy
6Wz3j96PUVnxVHtV0NGFVXYP6dRN6wGp91uqEMglZUnE4azGi2YH3vltS3Se3fgy7E0n+5LbqjwD
nTcvka6XV5J7iAKMrezo+lod8ioDZkxL66qktGhgcrYcnakZ3prGzh/i1H9pkJO9skUWBzgzg346
h1LlVuW3fqqWu7IZ5y3HdvTcdLF5NDtVncbWy/bmgiLOV3JB69TKYB/1gzg4WsQXRCLBxeKgY7+Y
bT5QnW+TqWeMMrtQXLEr4kPMBxTOfQPP4WF8q0Ahi/khdhSJyllRLY+uZKtFP5csNgKQyf+Ye3aE
dIqrj7FPEUBNc+9Wod1bcHaeO556M8/CrBEA9n6hUT5WkcVukUjd0bWqIy4bWrlh1QX1w6w7Ka+A
ZnPUZpnsDdME/Iw4EDfchpQ6LoYQx9lJ+rumWao9slPUcdwoSnulJTYIy5BPz0Mg0zMge3QqGDzF
uJVa8rGaRl4Cd6g3+K4vlyVxsy9GMpnPeW0FO7D8rlyTZiofO4WpWGT29k1l6ObYG9YAke5167Fu
naM0YNnYrSPUgRwNh2DU3QMYJ1lG+ZL+iFvNGZeMxrpTkEYDlBAxHfhFTNMMFwm+X9xajmvswOCI
nRsizkt2h+6mLroAodAc1HfulOdbFTkL9tW9xiy4wywm6WR91iC55oquH8Fr0h5Rq1a1cdsaVvLo
dbZzskdI+xxq+uTmiTgDF+WbgD200nI4SNyfn5SriI/zE9h3Ag3L8T5eBnOXlj3qFnJ560PhJ/VH
MjoWSt05/WEUdfbKiV2TqQdUsqHisPdi5AoyCvIwZRpPL13vj/sxEMkpLcb0cUKTSuShyFIcElDM
ZGsTBs8HKjN8ZAuIl2Fty6+jMuTeoHtPrYxKY7W03lQDR5W1CSU3GBbIvQi+2ZPh3cb+Um+6YWr3
ZTRdO55jU5krrzVnIIhIPU/abra9q+0X7Rn5juv/HDIbWPbQO83bjOk+tWxSY6rIAoXr7wo98M83
/pnDdbhBwhB8b2LD3geIxYwjyodJQyulyY/ETwY0U5kTH/18ym5SkpMOcurVe+ArwjHjdA7BjKu1
Q8d2OFJflYSPgObcjnUmkOnoYO/btWCezNVDiqS6NBR2nCwICdH61biHGGiB7HZJN5xfau+wWr6x
01s/JqO2f6Qpd+xlyJw1pE7sEwNVRVsHM7xnxBblOaoSBlyRhoRfY7RINHdn+CFdhezAT9W3Qvtk
xOaJRNIo9SqWTK6kgEhhTXWHCctPqFgUjDKWDQpuoDxM1fJgujSWkd03sD4blXnNLcIFPFtBoLd4
e1nHnpvlyY893sXWCb75YurqTe4VKlh5TYJKtk/ptKza1irJdeegj7lAWygQlT3e6VEkMXPIuroZ
sgUeoogL3iFtDauhnJIwodp+TLKl29ZeEd9HbbmccurGW93L8aYxud6NTqC+qCWfCRq1MVqxRbp2
SbLY6SQhd9FwCblNGAIi9phhyetlJ2hR72yIPsi6cWZplh7tXZ0BujMnijM0tqZoEa/4QQ6vaozp
zsw84zA0MWpmb+QOij3hMU7TepNaanosArR6yYTsLI6gH+1ylHsvUxNRwyMCf4KR1K5shuDUt0kC
WOn5/MVJJycs17nxelG0m6vIvTd6NQs6TgihuOTldyXgwUPcRdaxMWz4kWxSV2hfnF031T9cmPTi
1hmkOAez12EYaWvvJeuL7qtjWeL7qNN2O6qgPLF7IwJ3rJEM4mSAW98S+rIQ5MmW+l7MrcmEzm3S
UzZP7q7RqjlkDqfmZLfia+5dPaxjrBqQlOcGX5zL4O1jmNvhzupVeYCc5A3KAzfwVuSgyUczo2Zt
yyko9zgULxuVFsMjtw+kOW4WT2GGkcSWO+WIcH7xj4xtjTAq5uDo+MX4tV6M+IFqpyONOTA23Zg7
t0unky80O51kra1AhypyM87YhKmHG+Hm2JbqQ2edmNeO7Tp3TlDkpBcP2jlhSVW9OvZQ7u0O/Dq2
CoHKEGhqVaWuAMxd6ntr9Mo5VFqLu9IaOTR9YdwMid/sPM/sDx1VF8mTOujOuEEtZ/wqrA1hXNNF
YZQTrGdZBDcgw/2KzdcJM7+SkBO14eMDVGXnyljiPlRY9zFQIiYRFHWiBQpgXGGHMJndwOQUJcF6
9JcSEaNdvbIHmueRDtqh7Ut571JBfE0tEuI1Ku8HGQxW6KSR/9RpZYwbq5Egp53pXYIqhW+LCy87
VU02MgFWUC1d5ZZ0GbWNgKQ2w2xZ3AdOGPexTX8qdPJ4fqUTbvWbhevcGs1omqIXj61tn0ESjnZh
7zNjKk+5NosH1SsbFR3SvRRp3SmfSmvtskle+VU2kSW3HlH25I/wwepHXBbOqWnU8p4htEdHPy3u
EwhihJp9mMOoHK1V0szLO9XkFdEMxhD80wkd2q0bZRrRxvcqCbjUYoHMGj4OCTA7DL1Yj+gdwrJB
yWzqVmQYuNvLXYaNxYvBPpis575Kd8qehq2hdX/Grmm6x9V6CXU6VeNKNjV1V0Y/2EsGGRomsDKP
0qtd5o+QPFmR32nDi9nkZfY4EYaVrmLPSV86OYEqJh2kJIKFbmNE3kxNJtWzKorxDgKopTc1oOgt
He7PDBdpBZXxEiZTVsh9WtGcw2Aiz56D2OjfBa4tN9ES18nGHFmxt5CSEVVnMfrrrrZpFY6Z05+b
iKp7XXBu8P76attZAJTj1GLhANBVnPw06OXJsIXvbOrKsVAnOGxmg5b5vd3D0neu5V2SLEajyxC8
X2kUTjg3dePWjkpjX5jduG9HA1lhTz/vJqXtaazHKphexsyETs4ruCNL++4dPd7oiZLIeswF7iKY
0FMDMaq1wljFMUFkWYtKtfZU9o1GY8J61Smk8+ilwc4UnNMb5Be5RetnbNY1nMuO5h/h2aSNBX5Y
5p7/fbqCymj34oPotf3gjfUcnDvDMDfWgAHVsz14RrBNLGUiErSF3d3Avi70+CxbePHTgEfJm1LL
tOMGzaVbTGQT3faTKTuae23+ahmeM63QP1TxBYtnr94MmeHSzc2i4RZpOx1Cx7gGqfBqRrTO14kS
FNABrrkTc4BTPeTXW7rr4o8i0LUY2k3W+ER4bmjGZjTceGY0F/tYc3hyhQmEH8WE/SLoMTBTAB4z
XYPe0AgOEWZZI1OcG6z4tnHRgz1atqouUUNfY+PrJAClnlGQrZMqpccY9Enzo0jb3tyUiZ41HxBt
hWMzAdOu7NmY+xDVi80f12MC7Jd4s7HOkoKhlB0sI9nazLAv9P3UuG58KvKdZ07leGRGgpYnHsfC
+FYVNWY/AnsFjuLhB14Fjv+1TJEOYK1aG1glFMpNd7anE7xfraFeDsMwWk+KSszc4umejStOgHyh
p6E5j3XSO4S8a3Fe4tZLyDAnTY5O2CAeJzfz3oRLZQBfTXIvFtx88cscENdXltiFqHSrWxZtC/z8
gpAm29g0OTf+2M9HEUXcbWCEt5KcOkK2fYOe+eS0Ln2ANMVKxslFtS8cIwp9ajE8GrycCyIGAwgu
lizbtnqJH9EOpM1Ks9COKBjj3YTs4EnXc77tLXeJN8ycu7vGT1pvTzMlxjoArXNYOEPztfXn7oNG
a7sVbeSQUkhrcYiZ+DDwzRRNIpEhlRXpvPJitMe14S4b3cc5KnOPltldrqbpj8a5Yu19PJq8pKW6
WyqqIGUuTL5bESc7djeSS8le2A3p4nxLxhRzGtjwb2WSgSva4Aq3aVT33yBisrPN6/mYyLSl8Seb
jyVDsVL1atmiLVJb4CjjK5tgnayJaBxD3AKyY6LlyHWMscw3J8U/dRm7+kMsMXMDS6FdQIiCbSCl
kpeKG6cx5g+bDo+7tvVUX5DGJtuhmXCoQEP+qB0auH5cyiPdm+Gd02CkP2pr9hW+pOw4GF7zNgRZ
csq8DsXTWHgV4eeJNX6BbnASTkLs269QHOoXPdPG6zGo+6i5Ay7CXbkOvgN6leC/T5/Jqk+0FYIj
aqW+2JaFNp+6smezimQ9bNxItTHNigSpxhLVIXIqn96wtzy2DHRvZqjGdzfyYx6yAEUYB6OTq0aJ
9lh2k42Hi65pxUQMz0qjPyXcQP8QlF0hLd7rUTjTEu9iKfu1I/Pq3Ri0ePPSKjnWRlW+EXqcveNJ
2e6bYYIziiLP2PT51Rjm7yfCfzVE/YTHtEPUTtxlkAJNub9futa6o6tZHPzrEv75I/5/jrWWfFz/
nfG7eeve/s8HY95uvnsrPv71jzv1/qYRo739kmt9/Tv/mWttSPFP32aR+6bFOFcE13SM8aPt/vUP
Q/r/9KQvHBORtEsz/eq2+l/J1pb7T1O4BEg5wpYCf0q+y5YiIfnXPyzznz5x1kBsrnSQSjnu/ybY
Wly//P838+bYcT0ZmBSU1NyceJ/DbdCui8DJm3Zr1h6GonozUDNPJPA1Bi++mk9R8T2O1SbhKsyo
5t6ypptRGphoSRlGVC3KLw/D4h6rSJzyorqb7YDzri/Ig/6d6f2vSMnPZ8Xuw7Ecz/GYK32ON6w8
FOypCpC7+NWh4e7Hic0F6r5x4jPcxc5Z7jv/d2HHP53ffv2E+O4s4Qj81QKSya+v1b9R8lmNgmpE
8bMVQR8aVkWkA70o+yYe5nWeedzd+1C03zqr3HC8iv42y+0nefDsjGGCCjnD6dJ54PT/ts7u//MB
/j1r9RNOef00eC4WlOkJP7C8z6AHebHsejQvtp4Vbec+5jps3JVqhQ9kOA3szfCOBl0u0q9+Y1j8
c1F8/kiE9D3PYiXyv5+ACbeudFrCZW9bJipc+Q5m5K68QZ17CbQ5M0RYRT02+zURBRUD6Aad3kY5
6c6dGP8GIy4/3B6ppFPguvZBzsiRx/ERkeGTbS5fq4/F7S+D196m9LbsWN0XLeUQRu7Pttmu9CzR
+6CU9IgLblVYmtbJE6xg7iJm0YfcZHZmcFE4smVcmb2e6jWiblv8i5zxXfPxvBsw/vCaM3MeBGT+
rsCBg4Nj01buhb/+WNP3WJpTq69nS+X+cNv6MCe4eVVy3HOCrWH8+BdMfIk8fUaw+sjDvTAGPngi
OriETKykN7/HLfrcoabHFDA9lUOBGVdC07b7jbe+9TPd45dvxPM8YQZ0kXiFWRLXV+ffFmnKfIDu
UZxvB+9xzg4UhFb8CGDhxiGGe7j6+dEmq8Kc/sW1Al+1l+u958XLwioI7e7omPia0PBczRdr2SzZ
M6Ri1a7Emw5W8yvjFx/vtgngBBE3xfveikL0x6LfBM45OGbJHq6umA7ZsstTzKTw5rje4eKmCdMy
x6d6OxVfIudOYeFgjqFGyDyfLRUW3tpQjLLUEzhcLtaDezaLd6b83cCV5voT9bjtjHUrtnl5wHor
0duGsY5/iIJj0G0BOEVKnMM2L3agKtf+FAKvOCyx909x1L5Hwj2lByfbGuYDnq91cujBNMsNY2H8
gCLw13YbNWx8wLDbht6gvxLyuVZHrKmFPpo0FYv5pPOwCbZVc6RWIJauxSGIdear/cTvU8f72Tml
49qIHi1/F6kHbgG4kpkNnlRnFp2q70QeTsGjXr4AFk/JU6wOKJOc4actyqpTqJbrG9CdNfDFasDn
yaeYGh8QlmTD3axP3rC1HWSl6/YH1E//u7gddrPPp8B1+QRCcBQ5HFHm9f//t+VzxdOpwjFeMd1T
Frz649PVV0IumD3iUmIbK29BYyEHWk24h+abFuss+tS3btw+JrNxJqtjNzTGxpvZdyYk54696ruL
h92SMT2VxrCZGrG1uhAGI+zaYW2Nr57FzM77aAZ3LWxzH/T3TRFvOnqiWWVu5tamXsEjMnJWzWIg
70/WU/5hIhnEYyUM8g+/wUhPdpAv2SZiVpOMu9nCsAbcMAPvbrdGFg5iV+hnN7rP540JowC3UNIx
6r4viH/NO1E+TMWT4d8H+ZahEVAplX4dh/3VbGYjJ6q2ZNXjRVhMuIRxGcUmzcIVwt2IUmxHe0E1
fW8Hd0N0L9t95e6L/GFpLmb35NAnyei7g0gJ/FvcV1u9d5iJTUG6Gf06dMvlWDH17MywUe4+oUvq
6i9TgSEsfOvfnxSfQlSuR7zn4yvsm67l+xQOn4hcJZM0can4to2xvE1Fq0O/FnDMmLwD0rjuKaob
hkgKHTLp62cIgX4zge4K9NHMRecb2s8PZjfdBn2A4xAyMZ2Nf0Su6Pee3R/dNnpnInHjXuXBtkby
6vnvyJJlmDtLitdGK0Np751xyNdlyiS+L63vBgq6osW9/+9/V4qkXyncaz3DXosKk/rItjm2P63l
lK0Zn+KAq17HmDVoC4JIDdB9zexp0zp4F8b9D1BYrgcD0IY/VWxWUb+dfE+za9dHrIWKzVKx9dfu
D3n1JKwa57uRWLdmO95APXyfRqbhfoE1jtF0WDn2HdxUdkhi/95w0IJTJK3y0jgEqUcAkL1g9VtZ
XHeDsM3kdhZfy9jxd8xXuzDDIMtDANEKo1jnGND4ebFvUit0m/bGu8tzSq1yKHC1iI39EFR0HONn
JpRYs7ggFHRA14hgHVJLbuqJNypD9Ly16I+vcUjAiTliRhoXxU0CPkBUkL5LCZS1/eHZhORLBQ2k
OpN0iuzpyuVLbjA27agmKldVPapD21wwFz1Vy2AcScqmHe/qaGPRcLnTmKQAIX6vxNyj0q3pveV1
QNZDljzhSvcgDFMgI8UxTwdYsxG7CSFDM/B5VhPP1GPu6IvvhTe79wJLxEc3NTYVWq8bGUiGFkrc
Q9CIe1fIixczn2yCpL7Jy2EI/QKivnfqbtOlOeNlAwNqJuzpOjVcPlbEdp1peEc2oa23OPIhNYr+
njbAS2/ZN+Uy6sPMzIeL9dKFxIEHYW2b59huEow2ivbB1+0rumdsZe3+DiKv3tZN1T36S9OtRdIF
u6ZJaF2l2TkR5iW2aVBFc+ve8A0B9MX90cn2lUUPPqqJ2E3Sut38/K+pF8ZKqTEBFW6pSzr1UdLe
xTUxMr93WToj0uhx8FtcfGgyy7nBeRWkoow/hrRP11mt9DaJvWLtCy6lTWS9/AdrZ7YbuZJl2S9i
gjONQKEenPTZXZJrll4IjZxH42T8+loemejKm91d1QX0wxUi4kZI7k7S7Ng5e68tuBibbJBsGHVC
Aq2yzqqEbgD+Qq17x9U2vUAAIPw8KP0SaY+HNrFj/mdVeHGrzv+O2tG74jHqDYu/bOi7GZH+4ObG
wS5bJu20/g4GIBoo+l1udjzjICedmYGGSzQ3f8zu63wu1yT4pUTK3ydPtk5+Luw2llpV3aPvGkNO
mu4q9zrGHRPm3NqJ907lzMAs2RJKv74U1yCLvvBvmLR8er7eA5WhjZZNOCXZD/2tllbL5lpKjgyY
04LC4zrRA/x7sZHZGib7ADxY1Ez+viJ5JWz88XliNrUWGtrRznEZqfZH8gdOU8H+GeVVQGu5Z3Da
Io1xbrUaCmUVy2mdLL6/GeqkWGmg2MQwobZCAFZN1iZrfuDnQm6xqhp/eLcDatTCSzZ+lT4a22wc
TkN5LSsKNGyyhmVRcLMd0trpDsVs3l25VexRQ3k0INAcHWnxbAibxabJ49vZkyKEL8ZuxiD7ptLL
z47rdPSTZT4U+ShXeaSVD3W9nTgp3vgjy0/eJTySdukEbqq+Z6zw+3L2rrwn7YDD55jXC+yH3ieM
QnmX6OqaN+nsWdqYh84AyzJj86yisd5G0XjfdCg+ge6BJKcSqiEPpPu4QzEYIVXbxANbBpiyXcLU
bEOmJFjCa9Zw0hrU5F0+by0Udd2Qg/0oR8hEcfsiHC06CCbMrNdEFAval7MEhxbTavatx4zhVRO1
L2OuUxnH56z+seFdrmnXvXWlRPY9MZxGBRWDCtKWIb5KkJ6jGvmPGOkj8ZSqjZMPgBv6+5yB43ZB
F8qTVdPFXop5Cxq4COKI9j/htnYwoUbDcEAFmDUNUkrwt31zgEFUbUwCQTJmaqumbxy0RNMYTtwC
ZV4ckgwDjTCyzdwgR7M5U4QZkNH46uBtWgVWyuSnTNzPrcXE0JY1Sl296wLgPmTfQABdOfK4RGUT
mq0aQ52xwOpPSFPSoQtilPwtMjbYuH/0Rw2aodc7rONUo5nb7ZHU7Gwfn/EIJHGuKNG7SVIlo21L
G+Ih/nyHZUSvDDNuAm/GPv5UJU8zHNGVNs3wd7zphWUbTmMCwjq1DItRibsxx17tNFSmq75rAZUk
0IjyZBvPwxMlCaTYGYgnQGjGxH2DZckCFewskDTr1glGu1a7qfKOFliR2LzKHhfpBIMyL4goQhRe
NgJWluTSb/cSceUK1J0Xurb5gHDkFTGys/N8bd1MMkILjWaLZ4HVv9pLizZ8ViH9LHvjMRrNDUSJ
hHvz2yF6DoXTctEZgq45C5XBZHdvCiLNpm/tG2++15LkayH+K3IoHRN34kShcYRkLsjHXtKq7l0v
yMZiWIMw5OSYohGOc9hQZQ1qU5bnvDSjY0G9Dd4KsJqnA9CKAbzhBECyEUHTHO2r1KoKZqLvLFiC
nntKkcutW9HeOEMHTxg2O3laY9CUubMezKdy8sEIljZjbNFsCV6i2a710T4ZAR8zEImkbp3tGD7O
nBlO6M2SFmNsDVuX/ZeDp53F7slAQ7Mh6MtDsiX0rbCj926kxRDpk4+nzaBG+9GNQnvINA4PBR/r
qo61Q8558baAdXXrwhY+qiI9ZsJaCa2d9zMAxEPULQbcqcUIyooZfjEaybEX376y81OcLyiMv11q
kJNm1cPpz6+os4GkaHfSQSHFqAlLXb+2rtKFyG2yA8qcgz/qzRqqpVovvnYfRVF3rGr9MclNHQFT
5938+ZJTrt7E7YgfwkCsqop6pseCYarDZnBG5Fme//zqz5c2U48zI2gCg55bW47QBWv1iwXA0IOs
u/JlusI8Tl28hH4rAIvlubHpYbavqIN2OljDfaSy9FR1MPNm+8ZMpRnaFepwUXtRIBtT33gussCr
HfXAfJ7ldlyiwxK1y9psy3zv2/aaSVV9bjoPtDBjuVUJtmdawQKszsn1S0H+p8l05ASICHg3eYxb
F6SMt3IbVMAjJ1K/FkEcZ90tb/Q2yvxxN8Y9msLOZwZgO8vOU1oawEO5oNFjeF17/kPVx9rZa5DJ
gKlh3pV/DL4bBY1MvNVMY2qXTUYadjyeqZiKR4Zqywqc1/gm4uZiWM1azJV5V9NpP2JhPYo4RpOn
t9O7Ho/dJU5gZBvNZIBHyvsbViMG/I22zhVysJqa57Hh3uUdMPqxBu+z4DM4N60frWc8KWsfp1Ea
ZbDLKjXTE4MfJJNp59fdcuuVg7jaBAh2wblDKojXHpFdBL6Kc6ol5OOzU/gnGXHIZGJXBzOwpxAk
+XSzKO3EiW45eY0dhUkBajNHWlsquzvEiTlDj2eq3xndJXf8k0BHisFGQ3NeLrtBxeJc4uE4555e
7bLMeh/Um7OIPuVoyU3SNEc+JPu+0zLnvjJmGWbXLVIOw23u2N3j0Cvu8QhhsQNpt1TN+DC0FqR+
O3CLomVCRMdkwCOxydgK0gSt7ZL6N5XV3at2ifcVLTHK/sgNMinlyrbTZ8ub5i2YYxjwI90xlZbB
PHDqnXXWloj5Sd3qz4ZuuTs7eWfOF++XLt1p6lYTtBmh4G577nc8CebWkfUJrPtT7Cu8MrP+IVPq
Yl29LHPVrZnXavp05/ckPDBZvJmg264xCiDqEOEirE1CGFFnWpvKZgiqzdPGmKx4hcMDc0w0ADQa
kGZYNTjZ5CxjXdJHvJ6SpIHGQnmbqQeqFrnlTy7Sel2t4xaprXGX+LRQusxGI1YLDzPQdEpQlCiv
htzdvpkJEpF2csK6XpwVh9SXZZQN7Sh0uUuNkiB6Q6oAjx9UblVUsOrLhgaUMqDaMQ8erYSJiAbS
bQQzG9n9L7N6RoEClaHYyl58Wp1688zXWKGOjMVAxW2mF1/nxIn46WcEtma3hFEDrDuZcIgmVXRM
RdVOWvwVCw49AtLdohIA8mI89MX42kz1SnLCxEMxPTcGhLQq6e9iPisGfmAszeGTArUb2RT1/o2S
78CNIlaLPh5mgFWr7KWo8gNrtVqZpvlVDT2poepUVc0hqaxPHeB4CnNY2ehFldteuJr0vGb95DBq
DtiHOFTASe3MtTmnc6jF+sOQTZdhah8Wo6ZsyKOfVBIK0UxswcRurPNxPP350Z6KGQiXW09rmKlq
absyqusrygjn1vPqjUr5BOsAV6PZ/C4/iWUUgZ75HGJb54CW5LSUzgaPm4FjQg3cwVIrLq6F0ros
YITNr5myX9wYEh+GMTqarI1CkGhNPZVpP4OFQLYsP6h/b5DoMkEub6CQQMSLnpiK7USDL0XkYT6B
N7Sm5dEyIhjTxVePg2wVLWJtOdpPhN86KJZ4AjD8ZRLJyYzls0MUPYPLHLpr+kQDo87JLw1yhaB0
koepqNOgHKdPW69OQ1Mhq4vKvUbhv8rSbwhhl8iw7hBl76ymg5MqlpFDw5dtFAb84AUcQiJf0lRi
G8HXE3qV9uOYsLUttw7a2Flz6N7NVfyp59H95Elan85nZvFTHA7hWjnu3ZYX8gDp72JM9RqJrVi5
WnWpicoNPB2MMgJoCkgTf0W7fBbIuILBePD9+oxEABknyPYSlYXviON1+J3Y5V4Iebss9yjTrqxi
57NR6lZgk0nNbkfKksHpyf2qS+3i1M8tZuqgHys4/T4EtxiWdTcBgB65A3v/yXHTW8QMd06cPDo9
98xCHuZq8cgCGGYiu6ybTOYBKpynASj8qqmQJuF7OBbFnOL5Mx9AEu0JUbUhGI+PXZJejFQgHnHB
rLvejdFh023M4rlxm43pUjabfPuRMwV2D/fY9HZoGUjQmWwOvDX3uS3cL1ugjMZPM2CMvAXvWoQw
rK+pgwSL6RMmADfsVQyc1AynRV9WqygmqStV9FjT8pWuOlmJ8tOQlJZCsGwoJNdKb9UmdxkUsJ9u
qW0HbIoYFH38j3rNKDavkTU21nQA1EocrOVs/bx+KIr0kW2txvyGtNY27ycDqbyve6exTF7ieXym
nP+FcuyG0Tjx/vt4PU0TSInyaWbkg0412+T8l6H0DQuV3+Ej5ZRvVxvmyjduIa+xs/mp7EsyKbrs
w9O1H4MZcgg5mv3YBzMYM5bQ0hwewTXLoxrWQ0K5mSVQH82kPKWO0SPdzQO51FeHURjPfQwYVQ+Q
MxTca3FJX4Vo6wUcrzYTlID/a8uSiJrdpE8TMZspiJuo62SbS9I5S/FcVlG3Lerl88+HHlnkH8vm
Tjh1sRryq33HMRim7Dk5F4HjERGAcsHfZK08coayAx1vYQjI+UY3Fz0Auoo3DWYLryfbmqZAHekx
LHH0OXBS51Dpcc4qazO7abtbRUpN6VU/SEGvQQirSmg4ca6IcZodmvfqTurd84dvTSdwzNfxXKXv
znjDXY8hTH+way9D1/SeVvoD3plLXiEK8dTJHcWHU6EDhuRC9edtUeOTyt62QdQhZV1cSm6rKG5y
BALCar8Gq2DdSjh+kMqee9FLtWCeQzxsc0PTquWwWq3yJfnuTQ7WhHwHmt88D1H6k0naZIjt4fvL
k2zwzoko+RVV/cpjigYC+QJ+VCQI1auZXF2p2aHp7HdXar9W39w5uOBW3ghIuQMEsPGuOuKm/SmN
TUaUgrb471Jw+Tc4BmkU8UhgZinC2J8JKuhvHIRhyD/ziiBjCS6hthuoZzgJWnpm1wEMzC3afxiX
iiTZdF350m5rugUYftbtAHaHlv9T3MhvPGtPmdEekPUH0ZiGeRqfInYbb26405SbBPTvX7RJOzWA
cwq5hLbNiZjz1470CfDYuvvhjmxnebpwbooIbvAAvVbvsqDBUpk2S15qfRI8i+yooMvpx3LjeO07
gQRhN5vNrd2SBgS/HbRyA/wQOzLt5DVOIoXWXUT2c5fyxnMasGbf0pahkJ5y3C6Vw7KQMqkRmXWn
Jv0eoQYd3vSxnyAuV0m8zhv06bHfWRy9Si/ws30pARo2Y9AmuO8KQeXVwRM0VHLt782b0UHgHWVi
F4lPWxGtkljIIhH/7N1h+UVpdIsc563Rml3lpmkANx10skddQxuRwmQaAxUjTTHk8mAD3uoLBEYC
xwH6YOcuS9Wn31QIpup9IpELu75PR1BziqAZ5Vnndkii+n5W87fLyZadJ76PXKaZ8H/D1n4u8tm8
BaxqhAY0bN3rXnJM0KGRqicYCchmfD+wIwKmxoL8IdN4RHUMpr+YPuRARpjfkz2izPEqlznOGkY6
lCE4Zbxk06bzTwU22tb7/XU9GdEkrfqspZcCIBaiK9aPofKJEMI/cZAmSMTB9o+Ezhecr6LnK0V7
pTMbF970mEccdR05TchUrfeYO4CYFX4HFMZnrgDXNW1GVKZ9z+N+4CGIg3FUMF7b6Rks1Asepiws
Io34MuIMwYXgA0M2h1o7ndZ4K3Z5N92OjX5nXW2AmAjjIH5puoqhop681I44C87fzCjGB8IcXq4X
LBppFkoQs36qrWOHAHvjy/OydUevooyr+zRCqM0pglZik2/s+Tq6JNrJMETgVNmHPzW/ahTjNtOZ
I0djfygtKnhUcuWauxGIOBEG3XmSnQMz1O43Jsl7s6zXbYwiioEtI48NPSziwdL4vvIA2nqaJw9j
TdVmEwDdN7kWeIt29CailAYrWS81vTE5oyL08l9yA3BtddAznBKdYfm9jPZL7m+JJqaXo9O4ns34
oOXJY1bXcKl3yKgfXAwbnZt/e1F7cOKsCbgx2Ucw8IJIzYPUJWrEl/VqKphQ2faPJlUSiLIl5ESq
J2vOoAHTWPeu6RWuSC+lO37nPflFfuM/tBHFjd+op6RbtTnGcuqRbmpp/3sm5abPba8z/WaGHHYT
FQAZRjL+raJprXL54TiIZaNSC7Lqu7TUnYkNHnUJSQOD7Dk3D7dd5yEvduuT7cnHoRh+F7cK7Tl7
xDT0mYzdeP0446AGIEv1fMK/+oQijkmbl2wBoVPKaXceIW4HS9Dnk29KeqGF0mWTOOxag4NGrWMe
PDkmyI6RlrZmfWplf/bhdoBM+tA4gIQTuW6RTk3ijwfDNX7xBI770jq53hREA8cyMC0rkuONIFdL
scZ2beDUe4OqZJ37RW2mAt2wjbutiuKL3rWEr9dsDNM4O0Hl9vdCiBOm6KNrud+jEXGQMN6dGWdu
pzWP6CfHsCgTsU5xEq1AJ1N+6+5nPHcIzp0Pp8smolRpvOup9Uox8ZSRQcd66BgBlKotumNadbCq
lpF+ZEvzFE2GWLZSdXf5oB7KpaGX5KZzAJn6S4iO3Kjsd+iaiuEm9g0/dfeyR07I8AQPro/XJObR
V3TyNRO/BoFS1Woe+SRiiXc57Mp+PbgJwPfW/gZafGnl2nbIKSPFKw5rqsKVP1c88gCSLUW0gEXm
nNK9I/HVydpuzBAW83TIcFbg6fFoLnMTr1LYQaMzV6vK0idGpOPDlEcopTUI28Z8r2T3PczswI7d
v8zFFsXMOxTwnhs/SkJap2fw1S7t/pzFlH7yVIkitDqC0wzO6Bs6UwxFl9Jal1Z0QI9lbHmxw12m
dJ9bqbwGJUrs1Vl8ccTETyk5ukzGekr5prp07px60G5iYT65ncGWMDIDNFkvsfC9O1H20GXRa6UV
6Qobb7th6WKHLZKNcCz7OvU5yYqXPiR5s11Ga9/g915ydhViCqIQ2Oiw03hq1izYYJtL5v+Dt0ly
vLzTlBzsqPhwu+aNLJieJWa86VvthiX2qfJh4yd0d7CFcK55stLmjmhWN/SdlEOFrsSKBsUdAK6X
DgvfUOXumsSR11afeZY043vo6fdgNuZzM/L0OInt4jQHyqx122b+MZfNQ9Sl8YYxDvkk7XBAUnpw
ByzUnpnIrdLNBxTJfoAO9y7VWqxiCl17Pl8yqzwRExY0+eAxFmYDciUbOtpnbFe4SJmbpht98tJz
hmdlxXH1CzfQhm6FAPHBNmAy2krNmTgB/SLbksFOUnOVqyDCykiXnJq/7dUaCjtJdt5bmSbphnn4
UeWIKXr/Q5KxFDLKBMecf17Z40Z59eSireiRgnqMiUIvo06oEh5CI+PEtpDkFEydI0K3+ASV66z6
yNJDjk/lmjHctqbZ2jbUE/X86uqTRbHhvfrbVK8sfFUajs7q1zEmY99NBmdYM/3O0+zJHWK1URrm
ts6NsUnUWSgXjd7LiGCCRi03pat5x9GhheQvPGP60qxxMudb+hbftuP/CmtdOYxB1MLIoo6maYVq
OF4LsVOGcaaGKvbsjvl67iouUsd2uxQ3OnRj2Bp3ZYvFD5NCnVxzY1J7W9sWWECAyd1o3E+m9krW
F9RHMwFzPoUKu9YS4+LAtHZBGn9GMiA3edxad13TdYe51u6xk0FW7465U5BHtozXA0scAFZioKLT
Px+yWMA4oWW0ND36eBOJx8gxJRxSHGEWi63VpQ+e0dNshY2xgk5gc1gsp6lfFQban1j7yLo5DT3N
d9H/kc3BXUexKN/rMdLWizU/gisgy86prbOZi5M3zkQ9Xo1E6K9TlhTq0NLww9qeP/Sxvk2zfrwd
icFEhakOqr4tZtJEry7cxbA/ZJv9xkSCaZnGTgGx63PJ5lfGV3nZZHcD2RO0DjDijE5KcFyTvRmV
O+51JDBlb34oJBJiZKSZ15OxiyrakWl3J7mAJ7uwLnpWcVCnpiK741N46Y3wXTId9bKmIo0+jFhf
Anee+WEqOnZxS7H6CTWu2qX6uIBBMQOV0phwWjNUjiaD7sfP5id43bDRPe+MU/pRamJtWKgVKjuU
BrGdQMWwgS2e91jVpYsgsX/Ks/kBYBDJllHOIc31HjQlPkVmvlpkHHg4AYKrXXeFpM0LDCjpW01T
B8ND62ei42MG9Li4dH6jed4IbXlK5Cpr1L2v04JcYBXMldwvy7g1tfQx0TON+eWvZ/f3PeSVLXRr
JpcqumfoO15j01iYdnY31ru29C767EI71iFFYHIEhN/fejTULUPt88KpgKhokvS0rFktouMYbuT9
gVwr4ORLcejxQJGv081rliQY6WY/Hhsimf7xy7QbYHoX9W1DOAUFXU57S+b9W6OfxzL6jsckvW3E
KLfkDvw2IFm4zD5RnXgeDIUADXvAyuedLkl9yirvPVs6uZ9kY9wpSdGMBpDecZ3emYgl/Naab/yl
d/cRov1tJHpz3bflL6fa+WbI7bDOm3GHXsUIcyxAQSRmeVLsoaJLtMeeTY6DdHwUVfQ8FqYRTkOc
B5ZI40NfMtO3c+3Wj+sJC47/IWAVkhaMWsGX+mnqmEuOTv5sW5l5j/tsKY8+9r61R3rcNuv7HwkQ
5AvE5dMyN+5xaICu843B/pC4FLZum725U6kwP8zpBsutQAeX+48SyYqqqu4VuxrtuUoPncIp74Xh
BwtG/tAdnGXtI2sOHXs36skByg+Xsm4XLIVOtS9HLAkEHDNypuCYHNa89DcjoojI13sf2rujDnGp
HyOVgG/39J1hFXsSNVZWj6piAjS1aVKYPzZxG4HrdMZuKJ2XPjPnXe2zKojGmGgktMadVnMiidsN
Rjb7aZFEufnz4zRj2XfZlvdewcBfNt2d0mIS4Sfr2ympEsxrSAhDCX1tZYDzLT1uiDIRC2V9UTyP
5YzIpOwf66xxdnOseY8IQh/qTrZ4Ni1xUBQJmDedJ0aCVNa1+SpIZQR5MZ3FkuWBcI7085HTRTUn
+ar9rApFAcbQZ+3gaETe2L4zaL2HBNPQRJcsLR6JRa59NAZGg7Jq+NTc5aYhVnBlpjSzbFLors3+
U0bebzPa05Gbi14vw0XCzI6mQwHlTkRA1WJ8Fmlp7vPOYeznLgMYAQq4HRkQ1SONswz9dOWxPfrr
rNTnjaWTr4WjzTyVsRPmyCKVMWrvNnw5Dl045TVUdo5BFXOdbBuL33wioGMsPz93Mj+PiwVXtzfd
bXxNF+w1nxJfDiIsGPCGi7T8e6n1FyKBxrehja21ofnxVsZeaOq6+aTG9J50XfE5tiSWDkaPImtS
6EPm6abVBqpamYVmohW7hB3sMYtIX3VM575oQJ+0nnENPBg64vtIBbZipEI2V/0o0vYiQeJtImUO
nCVT/VSQCNxY5OdZ1tzd2pN2pVJav5472s/VzCkyi7dea9HlSkgJ8SaexUwDR+YMw7tHjUob1X1s
qSuftNRrVqXbGrdam+aBpg0PuuV3twDjaA8vzW092tRbdXmD+uN63FP1Zr6Cb1q7MqFJNNdoSVYI
mh3pjoOwyw3ex0TtPCezU2KLdDfWYn0rUmbesazdSsW9vszFckkrI1/NmkzvLe5h6SB/AGtc33sz
EDnNTQ9j3Jz6IoVvVdc9G0LR7TBZ+jyYxMyCeyJ97HVqB8gMGQtSEhV0w7qZO7iq9KNW/pHTOms8
xDI0sOwFquZZHdm6IFkl1mlBqzbR2QhaMs32zTyEAAycW4DoxUby0rSyViwsgsqZGniVOs1XY3TR
4XfqxZr0kWVXlnwBLvBQzeJLs1Ed6QPl5QhDayWG7ja3deuoIkx8SDqi9WSzY5Cr5d1wR6EH4035
ozXeDaQKrPSjWGrtBumADJD/xGHX695NFe/TNEKq7ohoW5VXATjuRMzNKt5otqYjAaq+fVt89uU4
PjbulOyvAYH55BqEpurGpkgMuYbS/OQ5dKJLUjqfdKep1lpJF8LoYacVgO8eVE1SzzK8dYwPfX0K
yScp9n5NzjnxX9Wp6InB6agMNYN2iUmsZy97qBQuDcsqSY03nH7s6L635XJhGDbUmxQDLZgh/rZ0
oPm1uNX8pTwjS+8ZdfovZrGQE0yYsAV5kk5Yc0PLbGemPe5JOnWcQi3ajBjJYEsTEZJm93Y5ZPcq
qhHEGpy2/vxZWVQRlITih2CR+oBNvjmgd3gxvLrfuqJ9nHNfe1oML7+Zuvxb3C/RQvqZF8sHzkvC
mMogH4Tct+MPMKH2AQdJGE32jeZiiLBVfIIeN25HzOCVTJ0tOg3ohV7lX9pp8S+Lq7eIoGiV93ml
tmKJZOAAV7iIEvGMX0XDgSiE6FL46C48e74puMVk1Y80NRCEkUqYEFWek4+Xm2h+jegFaKFFMy2K
z39+G98YhfsSd25/p1K/OeO0fZG1sR0KYb26mbYAk5hcPBuWjbkMN3tcncnZHi+OXSJ6y4Y6IAdy
bdUWLJ8sDRkbxri7OvEiR+bWwH2to96Rv1qX0MD0yiwuhXnygQZtEtUVAaTPc4snLyg0jdBh0sO2
ppqXO1081rSIVnNbeHsORF+WUM1+MhpyVAzT3ahjUvEHZdutKhYrujfNh1ZBUjQPscJczbz7NBiz
HRQG+MEYPY2R2YfKpes5DDEVO5z7K7vsQFztwb4+e03nbMj9TpXPxbKsy9RO95XDDWbA/8FsXD7X
8jp0y/SLnZOQtmADoW3bo1u5dlpoZ7dDi89Co3tnZssOuysVdmswPCyUESjP3w56+1xnt7RRL0bG
K1lkmq6H5mWaabSIOacjmlO16kO8c1KyJ2GAZ3HWB2TjWitbDndpbp8bL0LZhXSI4PhyucUI8piQ
i7civfmrjZ6KUlJLzA+p6320Oie5xqjJjb7XVfwRRw4jWMwCrWpfkOxCSnMuhZ695HZU0mqrn6e+
w+rOy7Vy8eoJ/xFSbUxQdPbVOzS9sTZv8PELDoP5rrDIgPe8p7FkQFNq06WwflR2q3gtjXyncWUc
I7NvAsMB28lI72O6Qp/JakImSF63P8pvNrTvCA5zQKtiHzMHKdAkVjP9K/oP5moW+YMm/fsFsEmG
AQpnIZnjXcyGqQsZZDChKvgUdOMAHNIh5xyxa2fWKHoSYZOMv1mtPUKNQirmRaTkwtOrW+t3GPXP
toWeo3M39UZ3o9EQ76VHR51SOctsxuEUqwG++JCpcE+3PXugv7eCDP/s9OZ5oXYJXB0lclr+XZL+
/9sneE6/AE7Vv/2/Xb/zFwk49BWS/t//7S+/2/7UVzOe/Ne/9Jd/I//9z/+Of+qrh+8vv7liW3tO
rj+duv+R4FX/fP9//M3/1//5D1fgo2pwBX7VQ9Vfv1uc1tU/OwNNE+39/91N+Jh8pMVH9f2//ZO/
mwkN3fkbTj3LszyPgEz3Cvj+u5fQ9/5m2Y5rusLiL+GO+08roan/zYZxBwvBQxjvQPz4X1ZCvpuh
0810PcyGHsJ5+39iJbSvrq//9CB5wvVNXh1AOXQqFlF5/wIE1puh4bSg9bgZCj+oUmJSl1HpQaTl
9U1s06Hy2/vZqLJbB77GwcOBv0LZzjF3idznJdfOcd4cOBLp7zN1wYIzEQUO9CtYA3RlHZnu9GF8
6lPUbkNvk22seCK6JQtoZdYEYw6kwGt++57TJPTGRwRkOofHztYxBGPv6KYaAWUynzMQMod8zg5W
YjJeL9TJnrvsIe96Z8PaE6PrnQ7/dB3/D24986/exeuHY2Ekg/FvG1g+Xe9fPBgOQOuxKhJisTmm
nwZ3mM8MLGaE6uc2oacfL8Y1xy1TtMyqbW8yMgLmI+/zHpKcY0/Dxu/wNnVwcXGs++oh8aJs41BA
MWy4vs8MlGooJkHLU3bFVo42nYuKeE8Vz3hOIm16qGIzC9WfX8n6v41oub6Df778lD2m7tmI9hxT
t4T9L5ffI+vPG4d63joLX6ifm5OVJbumidhF9PTFEHbzthTOsYa6QWm7jDvGrg1zvnZBMGrFZ0jL
3VYbQZRUk2sSVxn//g+vgkcKsil0QYqDgSPOvnpH/snnlPu+Mqs2YSbs5yiPPMTcch7kbU1g/YnZ
s7Vv+/4WJ2N5BrSILMkEkaXK/gMlNtRpx6S1YaHBJKnY2vsquRNu6z+N+RTITowbqQoiI3IiQ30m
mEHuVOoOSU+7h4w537mZQZGOvkUof9jQfbAv//Xbs6447L9eAk6Jji1YBgR2QPNfcNlNbghHmTr1
VVbrRqhngKj7kjqTWUfxIAekGpmH/HBF7AX5yrN1o1eLg6NL1yFYoObzZLbsTR2JeD+P3yozymOn
/HQlzRITW88d6/V+fn/tI9I4yo+GY1p7b8TSCKgnPqsxc4/A0ep8M/e1f0zNvLqLQZL9N8jxf/Hk
spC5JuugMHXj2pSnq//X6xi3NmYjkY9khjeHhiEu+rzkIeuy9GGoMTDGapo2E0dC1My7qFWvAmrM
97B4t4PZli8LelBmf8DJDI3KLYtwtyQpI+z/+nqYf2Ww/3mZnDl54n0HdS2Yor++TMOvLNdu2mFr
AcClNlP/QdiZLUeqbNn2izDDnf41guhDfZfSCyZlg9OD0/P1NVBus1u169qpF5mkzFSGCHBfvtac
YzpbjZJklxsZntB1DUDZkm7IXrS514y0+0BVckTEGm1SY5ju48n/iiFbnP8+4vgpMJ/QSxfehOx+
zm8NDHgPvdNtmmJcnoRE6ywhk++/14EWP9Du//iN/r3Ge2wlrumtcn0gz6a3/sb/7QGSTcAZaiqH
A4O6EqkaJDXssKjPF7f4uVwmZuos53F7Z6JVYBRE3ByFz0T3Qz3pnnoWdjQg0RY6EHmZ6rgEsYsl
YkEY4etdM2nnyathSv3nl22t98P/eDDWHRBDIUCggH7uv5NWRkeh11NmTxVblbeG1YpNbAzXyFmj
zpq+R6fX6xcE42di1+DeSfdVQ1bmL5RfkSGaELxUdFU9BGkmePVHZfah6UINcYzxprJHdWlKZosu
74by0D85BZiSYHRf5QzBMsfiyG54FEYvXgRqAIJJ/6+0L/G/7zU2cJdnQfqBbfn/3mBQlC71Mvf6
YH1vBzSNEyKQg+JGjrN45F+1jF5LzPJwck9DyyQLcOIGO57/wC6NV7X0SV0mBBRDwH+++uJ/gifW
x4DbX1rA4MEZ2I75r2WprLzFHmkn4cVM7dNY5NkpBnuPQgwUS1dm1qV06xNQ+OoYz2WP1aD+MWnc
a9OUR7TEgSTCLgqm+v0/vzCfq/PvGyOAruqgxLLZu9z/tS2rsYnYyyoiKzugG8w6vBm/DlaKGkHk
mfPwOn18UjUHwLHHHBx582uRIaPJmuLkqowGXHHvBno42iaAKlsJdP8yaLH9l2v427iRDWNMc5hf
pXB/KBtgkEByvRsbf49cAFVEgV/BbAe1AkWGbaI8bwNc5qkYO/OkIVfbue9ucO95zF3xWWSyLrCd
Cm8/eOCBEL+G0IPTm6ovHjmMpLg2UfE6QcXwdGjeVHI/W00eTsq4i7l9wNGlqPVrsJR2+cup6o/U
64+VDKD9LyMHUXX1REX6qjadHb5Qg26qcK7e5ICdRPcBpVpAcC+adM9wgF6OQpojvT708tzZB0l8
rwb+awjWv4LOuIvwucYTPoycjF5SsMNgejNm+gFDYRwTiHd3znIvKgzBUdbuVZuBRQRBT3w3MfS+
EveTcY4frdK4G2Gayaat8Jgk0SmRxQVjTR46U7S1Bvq1SRXUO0YVm/zsxRUedneotiDXiQcvkoPW
yJaVxwZmaXnBJLRpK5fNP8YkQ5R1F04x1uGllFy0BP0LxUtppC9JO3yNixvt+gB3jQ85XomAg10y
MB4YK9BJn5EWIR27CmO9V+8tUNVFSsgxUqi5MugQBV8d1qG++t1EcR/GBNpCOsU1Jvq31MVRTFOQ
3ngd/MwnoFS5DHDY82FYb7msBVXqlS++Fy3bqCJXXWrGy6Vj/pms9tWstTySY8tAtWVYiytwi1GS
4zU951M1Az6eISH1Jo0p+zKY47OpvCPb0T0WWjR6vd1QSvafagzObmbtFuda5tu2tbFT01sQcVXv
ZMwt7EPj90p/20Uj8eCMAaAlMRuK+w/ZMuxxreHi5dlCib7P3R5pwNopVSgeIfCRE5EiHgpM5EHG
c2vDCxY158nIsN5BlaK8bS2MSVgrY/WAKwg5tWXa6JmrD4bSYTWgtVZtTHs/G+ROaCZVbgOf0p7e
Wirhqf1pAzreWo5+a3SHxEF/JHZ31Y0DBjsp4VHGTAi9Vz0vJ84mu0A4xb6uiFcGW9FU9Vec9SQg
TCR+5OZAqxAa4+wmYdn0TNjyAOM/iOZmBJ5nZvTosqIDqO1xq1uaLFuQIGVLKQmY/FIkuOH6KLpV
vILzNF1A6jsbAB7PedwrdENxtzV629ssAqVgxYDc72i/d7x8+KFYeXgsj1O3MwEGpEy1D61kfejd
5Qdhk92zW7ymDrnUIsIV6qFJTALEBcmbYzsMFjjSbMhUwmnm/qREm/Y0DG8CJvCdQSR9OpIuQTbS
salJl7cTzD9iaQ8ozbvdhKnos7gxE1N99ZiAGJtBWkyoHa+Wt5zTyUXdPMbyruvs5CS0udJUDfMe
sSEoBNyWz21X7Cn9THx6HTKgdRNHxfEs1oWIdYNYSNKJ0T0X3i9T5Zj+0+SrmR4QERBdMGImzaza
/eGYj6TszG8VHaWLTz7fNhgt98eQTA0m2qy6RmjWX3tGRjSZ3L3okvoQx8Td1zl8gDipxTsRBFej
T9VzMyvvanVVs51iz3w3YSNvWi2b25TklQuGk+OcC+vO97ACRIF+QLk/XHyjfaOpmF9NQA11k4nH
GBz5o6fIS5vGlnDe6OIlsbxVEgee4ZjzfsnVC3UzMtP16tGs/QxyJiM2oK57IMdQcbLkFX9a/Z7H
FqKysRvfPSPdYcjKf46eh+C1Ta7ZnEG+EjOI5zHTYd/F8qH1YU7w3m1AuwMenLRxyiLxVTvFuUyU
8zw6mNXWmpuJm7Uf4oW+Pz42N9IY2I1eX2cUhFcjZ441chCU9uPM8vvUtgNil8kCVVOFTiUz1D9e
8dxYbfoA1HSngybb94sAhGX7xrNhHyzFNKby/VPvVtNpNjQZRq0ZvHVj8gics/tNKPtxrFtSNGxk
7J6EARRz1Nss3Kw3i6Xqgy9Q+ss+13DYuPXHPOe2tiP3fgGHfhzSFrDFQptxVFnxnPnilSme+sJe
hmGc/Mx73/Ywo1UBpl9jRvRReNVNEK0MWVaGjUnveawn741z5BUw2LJJCq9+YL5enVcb254ZuHno
2N1ofM6oGoryc24hcvjUY2fsmelzaRiP39/3W5yUadHLsFExLjwzau9s8P93yEzTA/l2mP+ChTcf
ncMVKcKBnnp3LyWh8Rwn3L2KgFOP6/ca6oEzyqw3nznYNq/BrKQNwTH4zf3b788Y1GaW/d++oRej
QFbpuSTkQFxZwcP7roKl35jLPx+WgLBKHhKx/f4DITMs51U+7RhRzlfud1gNNop3wuWdjUi6GNs9
3+t4/P/+6f/7kmhyQmjH+gY8Ygxw995jwHGvZ0vc1x2TQWrJ7pQyd4kYEGhqgT7E8k6YylpWwvKl
lq5LAm6pDm4zp3nymrK7aWV7rVSCMLvIk5peBzkFDaNzBExTdTcqxmU+FL6HoGJQ2hQFOvSK+eTq
46oN9qTvIm9lZHwfYLymwIPUGTcTjMN3IwPWvpQ2zmtuRDOCwD56kXngwlvu1slF2AB6HzJv+fAw
iGz6pfCeJao59N+rkqqWtMv98gXASD8P5b2wX2g+tg+24yy38AKZO3rg9yYoBL6Z3vz9KkXyeyyo
BLqiZ7EwXKxUwNPdk9Gx7TOe0hsLHdRZDSTOYSa/8NQw9PL8VWaJOCaECtdcvj98/7FY/45PZNQ5
rie2PDa3oRDIU7gescqSn1WkrR41t3uf9s7bSOzGBYqfR02jfxdq9O8adCBVBT0wWuXzzgzqZ6y5
dDKIrReJwD2L5/gpm+12K5a/K1Flz9N9NKI5KklCuqFKLnecULqQSFf5Aiphj54i3+F+zLaeZdUb
A23Pz2Uawpojw2MJh2BL+PrRDpqwy2DqyYz7LGsfe0emj9KzzE2FH++E0FpytJlwya4cBTF5L6Mb
MzQte+ivpTVCYn5ZEM2ibDXWPAmrV08WQHvUsCgpCwP0yvdyE1XJb+pfmke9cA9V2jxVdaCv/uIc
KqLlH1Qjo3PE0Gub5la6UwVCmk02M5BmmO0wd2/Q4rTdi6275b7qzN+2aP4MvZXdMVYGdYsD4dZn
YLmd2kDd9ZlTQNKwzHNFWPCTsOUHwunqaNM3RkttPRErqX4YOEYYIovHhRZrSMx0hQTfC//+342w
9HmsyHaITbekWh77txKe7zTEZwvzMUU5hIsxgsJe55wcvr8c4oKMlPWlW2WJTX+9Zq239CQ+BVao
exd4hIYTTpp1dZO0yS+6W8Ph+yuTYK1dMpX2qcLtF5ZdQZ0OPwG56wT0QWcWIQl994jI9tEUvXvt
mu6CX251PPmCRBOcjPOU/CjdX44ZLYeqyt0jZWNyj/0N5Fa3I0ld3Q+OBV4nSW60DbNVVv3wLHgN
mNYSlG54am/pZvzTUmqK4LOuULKuvkLPzVfFeL2IULNb3GLXcafHtotP7ro/pJab/XPlzGJMrqNr
eVvpdu6dmE2kSNWJN0a+LRBxEbGkxcHpSvu2A2Zxq0r6DOuGOgRYV5BpW8/D5CenEonzoW7G+tXO
p/uWrJu9PZQpHuYTi7oNkTcjAk0wbc/MI7htxPre+DJA4rjRPJSY7nlgxjiPjklmdo8t6ix/UMF1
pMr3OqVuvj9grLj/e772xLDPeJUU6jx8jjLvEl3EB7vHXjk3zmcKb4/fy4eLRNtpi3xDA4akZ3aT
gZ05ExMRA1cJfhmdPqv+hx6t5L2N3PzoKFBSXqN/5c3s3C1TGu2c2MdUGs1P1PTkxtmI26lqrt/v
P5bqP3JkXNbJVx04KCRMNPnRnBOkQ7+VKs7amD1orzxr3j2sAkehgMenHQKuVuPpdezJgfjJbHjR
MtrHLPJofz39QN2xjrhG5/T95fft+f09sRj2iRRWe9vk0cTgdR2fQg+l7piGtxFS1FBPwY+62E9j
2Z2xSGDHHmvrpeKZ/vulrrr8oY3zBxxU3raNsC3//z6jxUMWEpSB7z3Y6n1xBDbcXiYuO+GuD7Go
bpyYHJU4m2L0cIF6qu+stfjKRie+2JoU1Jnq9LIgy9hAmBY3RTO/pJZh3ZNSgyGGQ/nGlIjjK8Oz
XyajrLcc7uyXEfj7ti2Sfz77/lOEdevanDco74WFQ8VC0Hr+21DN6mzayXKp9or0vQPxhPgIatuh
BFlb8ggCAYb2WbLLR1gxnCIKczcekoIiI9cW72WsxBXkxxsRBvpodXhHvh3MQB+WU2XlN56yBqCL
c1odkrL/abNX0MPiKHwj0a/0ZnUr8P/t4eYYbJBNdfv9PdlrHwZAuWnn5jilc/NeMI3hcepiRiVV
sWe8YIbfncgFmP0W+E+yyZJ62YiigQTuZxwZBk4hNcdmDOoWgfLG0D46fvXBkXg857qlqR94my5z
4ts8AqPlzrf4iP/5kKxCp+/GMfWEfWM68+/vxnG56BR8bg6fqeyeJtYqaFAZ7PwkPWcLxi/iHAC9
rCscTOvxoVz52XRq/JBSgPwI1IzgYN+qPEH03Bi/zUK3GyPzzRvSOvVxgGO+mxXjhMn0gBOntmAm
qnJujpYRw+Rg615tz6OX1kccd8AjZNsDsXa7HSx1T8K0gIkJWj4J8y5YngNkm032ELTtL6Kc3Iuz
bl3ZYA/nqpzJR9Dm1zhxPEzn2jwjIlU3pRsJGigA0WvTcTd5qyhOAFdecxvD+N8GfVZZrNbLEtzl
kaMP2I8Z/tKBvF2YHvi2O+2bsaqPaY8bzh5+D0WZPGPLvFtEA9gs09k+m+HjE5LENinYCvd/u3gG
CLnuewA0+inuEoOMkthUvKHSbnaOWM/y8VTdDjlamTTA1ATS/GzSh9581wqxV+H0ttJ77eQ+++BI
7tw4jBCi5PwBkAhSRn7OgMW/rJpcxLdlaHaiu+YKG1P92zSq+Iv2wXYshu46ImzjXErM+H2PLWSM
OvXFJriEfhvcVk1S7vx1uTE6wlrM3J7Cmvux2xAiQOlW8UAO60vNpuHp70xLqrAsXWbnfpbeEzwB
q22dxhSyklgY7Hk30uskkMnY8fbIF97O30bsOE/lmB8oQyEbaZNjPTnQSFZQAiq/Zbv7vlrmiG9d
V2R9OXJGw0LVaS5+ocIFM0yRVe5ZaCrazsvSR4aqw1Yjvtmng4BasN4QUVl+fF/Acansa9kFYoOH
pDyromp3f7ffJcnbXRZMj/Uao1UUzbBbvtuyMs1PSTO40YU0rzBDeJNx/7enVLrBDYOA17ICedDJ
6cu0jPZR5LN97Y0ZgHM8QF0bEAauJ1lHkEdbLD6eIb5aaENuMgXqIqAFcQ6QIm/7SJ8G3Rq3k5n/
itDfkfYmpvP0/TZ9z8D+3jpRhe0irrWNTYwfhQqfw2jvR8fYtuaPxekwcwUdCSZyMt87WFNzHJvn
fFD9nRMkGGa87E1E9NfTrHyKKutxGJG9mH2k9tkirTcwfhc1+9QeRvBcRMtZjvjToMOMF9sajVcU
E3duEeUPg0vWFuJOF6FulV3sEjSAL1P9lv0hwVuxIXIMrrL0q1FET6q4tTG+FP52Wjuv32cLWlDz
caW+jH7OKloahXWo5Vvlclgchds8Bq1OQVjGiKPzZI+1xTnPeMcOsebXakv3TJDgcvr+rPTJWhzX
731/ZlREJ3stmrTcpP/VZLN+nApsdxFv7WEw+2bttrYsPOw/nOUKpgbjnOQvibX+5wyqwKTWzEPb
hFZavLTnsXNnpENjzDMLYfQ1iCNBsMTQ0938TMjaegRXrU/5ZCfbkiVoU5W5efr+PV3kUltiM52D
aqaX76Gj5ST331vQ94cRPILbFfXNAgSQMR0U28UFTNHSocVvzBGcXvlt0wnjjPFvL7/P/jgXSYsA
HBJxXPEZre+156Hmh45wytGjRGXr3HluqenolB9cResOvpS7mSVRf7FK3XcD7jW+zUBdl9SodmMO
NGVd5C3uiL3n0M5iLv/3zNcT23CEk/7bT9CN08w1aBqk/r4J0H6hQaLTw0HiFV9TmTGbLYvaCoF3
pf98hk0BUBo2s5psGbg2xrKr2Yw+Ak6eFYOqrzST77i//GPiW3+MfjH3daraq0mowkgv6hYjcvdA
Ex5vWjxtkRlynBgdzLERPAT4FiEi8LfaRp2c+CSa+/3a3fcCBd5WnKtcu3BKcMwFe4wkOqTfiesU
o+/G1jK92uNzPOrLYvWvLHKfXmqQzGDFtG5MdURm8+iTYceMgS5rOdg0c/F7A4e0NQ3OEUtSvswc
+Sb32LtJfAzYokHxcRBVcfzOFHbGxoIsv7DQiCF/V3N0ggXD6jDSLbTi/Odil2dhZ3hD4bZljLM2
eQLB1/BxXYCA39SGGi4aIUaljmaJRDJoXQ5WTJo3tofHZUAQDFBxU/LVJoryu2k1I3i0RNm9QbSL
MWUNr2OU7NjT9kIJGm7JvGvq6HfNq9015ohXEeyvgXA3E9gLda6SCym1myBQiqnA9ARw707nRnoW
ML+iIeKs5SMnR3duALHADorHEnonOHWKWhTtDQxWmnHr4gQcq0DuGs7BHLqAEI/ctp8OpvMthjER
dr+E2coT7r9917beJRcbHTFRoAjUsHOanYj6Qx8JelKZl+1nAq6auti5ZhCzL7YIyxM6Kym4oCIm
xsaApMjdrU7Tr3xGIDowHZmIs9thzJ0lKn74PgovX3Nw0iMdlteEzvpiNlukw7Rxs+WxJ/8Xh7T/
wjkhwQ8DGs3P3cOEinCPfAtz69C+eMgGzGAybseEMCyFv9rOcayVC5btzNuS8IcuMPni0PsRtYk+
DNZnYbAjmal7tX2sClNOCFnBv+PYNeyidbea5/RtSCSXs50Y5JQnTQzOa8NgYWPq4IemSXPo5ujL
QX5pA0TeleUCrFaL6bjY8bV2nJ/TjBN8TjrgCT5ZXEMrjrmEzlLQ6idv4taqse3Xs9xLiUIQ4PK5
dhEDqcCL96jqX9u23sdxd9va0j4tJzOHRYB3kclR3gPKsI2DIaibYmq4wMmPnLp/zao8zpCZQuaV
V6cu3ix3ucxyfqcRVwl1j5tuwhqd5Ac4MK9R0X+JZJhDnLafqa1erLVxnnhIbn1D7ipibzdAUYlM
M8lMEsk7ScDzAWsikzoufdFG7QFx+s2QKhyn1dOsfq/PSs+G6BMPv8ms7AdLZhQmFbmGBqELNe3a
RXQYhzxGQ20D4Wv+HJP6dxePqArxUm0cvyY2pZvcrYwNI4zK4AYHgbXHL8MEb0p30mNBc4v5APsw
7Aek7QPin82EXN3B7WcS6t0tbs761rylGpCyyDSC3uDkD3H6NJd16DnBO8DtbFOZ5kNhw0QRwx9o
fl7tYRATDLsnx8nWCjRFU5+/m/AUgGda+yjb1WnkE3xUPrkakPhCrZPk5RJGHFxEFT05Rs+YImaj
mol6wUK89mJU8dJowD9+JT6I8D3gQ5k2LaAxN1XR0ZIL5KwSe0ojNpbFpK+K7W49T0CDU9FJ+nVz
kDk+tJgc6S6PKL5mjucTnZw9l4eBpwfE2rbtkA2qOyC0/snjTc5t1nFC7/oNjWR3m3t03b0Jr4hj
v586GX9OaCw4B6P5Qo0/cjFOBfMhfzHMnWjW1goDqq0XEcmIuh18KZ0ORPZoxj0o4OaPjsxlSOM1
6dIg+Wg7vyqsoWQ3Zkd78gAwAQhGiPkuM5dYjLL8bIGjWPm07dOspVv2q5c6Y2xQY35uPQZlsiba
L8px4U9nLSV1Uzvgvjfph/fgCWImYHSLbA6oiP+77MU8D7klMB4VJyyaDf6ACv+9NoJth0CEQRJu
585I71TtgqhA4l0l2bBHWcJ0jr7kJkDwFTFWCnP0JwsxpkvRPk4Ou2hty0NmZs6WOMa0sjaptGnc
zs9z42J4nCCUDT+HJI24O0FkFE1zF2s06S19pJCcYpLAyAIei1Ff2xT4ZoEB40BIprezLLKqfPLJ
keveCW3/MQk0q/ve4cpgUzR6o+LKNM9Fa52qNmd59/mtOW7e+vKBqV97JBDrl+OnH6WZlO+TwnPF
oXkDTGU+l/GMSzQltNoBeBRCNH5B/NLT9yxDaL4NJDLMRJLecUM2EBkaL2wkc0g6nLUxOk4wuj3W
xB4+jJoBjJ+ZJoO21f2c++/JJI2wIW6sMpgMew15z036MSqo9XaW0AA3awBcyv5AZr2VGFUp9Jdw
cl12OxqxoLKOFcSyjTMO6SEOmEkyuhy1PihZMuoceB1Udre1QaLvgmtzlB7u+bjGh5cWP10akS3s
gW2z2PPWo1k99cmrLnJYVHLZxq33rlMJY9OKDgGnyIWWOCNsgb9pBJXoWb/BWAJ5i2GRl26GSYQU
FoIpaNnX9zHyx60d3Cb5aF5VLo0dbQAEDQHhbV7UHblhTstghDrR7cV0GgjA3XQwu+ZYz2Zwgddx
49a5dTdP3WFhC6Rt3N7TZzvx6vutWiK5b4dqlxoKck49/e4xSWBjvVqkDJ44NKowMyIBnje9oud6
SPsgpNQVhyHGyshvbp3b+SONGSEvUNsCXro5ZPFRr+xJa/Q3YqJlV8wFZ3UHD0sHBVE509ErsyDM
1Xyum+6jYIGMHM6blgfKCZASvfRCnhMIc6FPqApl9oPtZ8VOey4JN73ad7W+jgwVdxMqJMzx2F2I
I8NkMUWhkY2/UhmOyqCjQ4JMWrr9dUQK3cKgYSLaHbR2l42Fir5Na5gmBP+dCpM5U2ym+6VJ7ycZ
wHqy6zMuZvcYBwNtDfOryi2YojXduSVnyioHpGkYXzFFBa/twoVIdPoF91IjTqQJYxCkalRyPzfE
OLfFuF2C5qGwpvt0meNLsDqDlZGGGSGIvL/evOtH8QtortpDX7wGKc7bvE1+m/h9M8M0DhZEPsoV
Cj+7izjiCNQqjfk2BZQD9sytasA5WUwbOR8ln2Z0608ILZbGvpsTA4UdN3CrMjdMe82iW89ssGay
NZpFHEd2wENRsKtoV7zbJWF0toyOhLmh4af0rzkK7+apfkY+fK0Iwl05EyX2PEqbHgoPXjnl4/od
Vssj2EUWZPkrrrNPXyKz75B04TijQzRzUBpS0KLRksHNG4p9y6l/owrztR5N+IdBco1700J17+lw
GlpIm0jbDy6WpG0QvABomB7LZzp0r7gvbgBExjDBOe09dMo6uC6naXuW7KA2Noco/vR91gccopcU
q5byeribmq5/MV0LYUJ98CVMZZiwEvDuVkqWXsSZOahu7qIKwa5zNvrihzSK5ziZQbpmxskhRDFT
b9T0D0QZ1iWhx6sYzMZN/CBwFSPEBEEkh1IfaqD1NKkR/NuYhroieZ/dwd04GMTPlTE9xA5HD1gv
uyBqVUgXqvLZcsxAmDu49WkY4aYNh6kKyYL8xBaOH8nK0QcSzJDaDXNEyEfbEkR9h1p22yny1XtO
GiRxBGSxu0eKUspXs33M8+gCW+o9r+/Mrns36MOF/bzAOGwnWD2OpMHCYdRay5qK9fbQiqrb51jj
YVuSDqr7YltAdIgyDXuggxgVjLCObYJR4DKB8IpJ8WCe1xxl++UvcthhCsgvN01FLHAqarUrPPR0
DG3XIZl1lvaydRp8eS5sk01d4yVqvfRkWe0zDRUXE1TrnwzXeZdMbEE+wuiZxDwB8/phWmAqSIS9
q+cCy1wxQbCMco4XLgj1AGS9SthGEkxjfa2eJZvsut3QMQUUya10bEZuSNqiP9wqs/dWNLrH1Kke
tbJHekjuDLvBOA/O4ySdYbv0qjiyh+5jWYaVORPxThCFM1Y3kwuqD9DOHQCJnbPSLGYh6eDgoYUs
4gEQqkomwLWHGQ/vwtYQndyWnd1x6BhurII+/aDfxBxxo6Figg0aICzG8AKBwCfGDajlK3ReNgQm
RktnEJaF+UO33Vtnu6HT+l+JDN6LGDkJcYCnCGU4jB6Sf9Z8E0cn9TZIpLMlhXWD2+irX8A+LF1E
53TmtGnkeHR/0F2zbizs2aYbM4KyA+z6ShwsVtMbp2tunODO0JAhOmn/cZrnjKr1qIXtsgO6E0gU
+kC9O+8b6eCfbkgYbYpz4puhB7Ybgok06N+PewDFHvOx1twLI772Zf/LBk60ST6zKqk2LEFj6NTi
VfoJ2B78yozCNmlENAQyiwJ5Lz7WBVo8PUFjlwd5F5YnBxxEGKXMsRoePSqMxcCFTL6RDhZUXupz
iiPkuXIEbVP3X4Zkqrkg7ksaCwGY7RPZZjp/DIFQ0iHFnpQSbLPrt9D2HgPzd20tA3nYcRcKd8Jd
n+ZH9rfp6ljxF/OU1fwrr8r+2bqAWeL158k57nnPBPYnKMCuWraLAhFgtimLZFCsSiLrvvB7FAkI
Spi9DCCHiIQdsSvtOqJvHbq7lwABB929dDu0jfs+AZ+xWkgeqnmfsXvtnKvuSMSMCE3YNmSJVJHx
Z2CCsg0alzXUTPV5GLMf5sQ8i9RvKpVuucsy+1dCsMDe7Gk2N0ods84qNnlQ/J5S6he/nllZyYro
5uIFPQNxuq37BYb/IxnFqxMV5BCaNUY0KtgSBkDolxB2sMjj6Z63I/8/W1F8VGvrWUnWeRLuitDs
KXoTAFmLdMydFyfFwRpnJCWj5HEtH+d0JrmlNEJOiKz6uE/hiPC3k+mncKg0x1jFcB36A3XfO07v
BtDQwBLHxTdz0hrVxHieFbCiXK/Hbm9aprFPgKnxKFWnRPzoByChcoFT0FhlhrqcDXkh7rAF7BA0
Eyvf+kFHhPSx6cOwZ39ZVD5tnATri4uJeCtqnOMj5L4xFw7SQ2YINW1txx1gW05gPgRB6Dyj3EwA
THStj043jkciMtu1otrEyQqWRkg60Nrw+tJi/OGGUDjfm2Cm8bRMb3Tj6evIU0t+1aYi7pifN+9l
6457mnrZGFPHikLvyzGlLYRFzxbK3yArYf5Ag11aT/1cM5U7Fon/ioLQ8FyTnvJtt070sQImFDjd
eQk0PyKF6RWJG21ZoPBZvAl5REcRuSaPhQnvP4jYDQpiK0BYhu0ql9RE7W4qyxGoij8quKU7W2tI
QOmybz2eu1FFV7OoP0tRASJa47tFhMDWQuBlGrRjT6MSd5VvBwciBXclR8xtzdNmjubBdJbsaOTe
oylrMp5JHbJqsZZsbKC22fBIq1+WaDD5qealLx8X+sR7unDQHov6nDr5K8yVW0IGVYjW8sUxnZC0
+uARXQMHnjE9zTZazqyqIjocQm50RSKBdqkpfOxPoFDnAyFGUH52wlLDviyqP2kzkeiTTx4Sz4/a
bgDkc4EabVjcnxblU0ENhmvJ2xJewJlLYfIpn9Pu2DAVf1zy6JVUHnsbKdSAvUdyeEQ3zx3SrbD6
iqgWz9usJ8DQFvmNWMwXZqGQNXSHaiu2D1M+SCDGDJoHyF7MESkAp4LPKooKF2mXu+wmRlzboo+J
D5hmeAa9e3AD/5OBdDbLYyoIhlJGQBQOnxhwb7AqZFf0ncx2yK6GF0BlrAGgUsXKoV/JI0+6BuJb
2PLe0PWbjl3WUczpQH7TjyJSL6ju/FMKWLWOop9tejsIHoBJ+fxmeAjILTgkA7ddnveXXALywlkG
vcj/E4zBFhoqyIkckExXibBk77AtSRJj0V0H9ig/Tp0trZVgUwfeBz5GTLXxk6HGDhA6fdc+kQ/x
QDPYFvON4YONMDTSqWjoT9yh+LhjLz9yVPV2Y7nL48Y71KyLO0fJL8s33/uxRSltKlzN5XRVZtYf
JMayQatd6vURqkY2mLp50O3yuMhu0zZte5SWy5lk7hiPKecRfjCuINAIm9GCCEjgNxOJyhqoGidr
5/g5eyfd4qCJjvWUeRcTieeS14dK9z9mOmYAQ9Jd417bhuxpxM/TZmY3hdbA3DH3xEGZTbVxvLZ9
+u0tpn5isPISYEC/xgW4Cs8QR+l1TBGT2x5h16URzkur0U22lN9h4V+DtvvOFIHpxcHRKYIkRIZ7
STWu25650X9xdF7LkSJREP0iIrBV8NqOtvJu9EJoNBKmMIU3X7+HfdzZMWoJqq7JPLk6VfQ+InBs
b419FNIK7RArAGEiv2hD+ZuHDhdxG7MsrhbyMofR36vUtg8Vwd1bp3V+l97ztz5x4FdNoZ+pmsAK
HePALics9/yXDDqfTodwL1e0e9OTKpzk4wiojrmwoc4pFy6ng3FQmDRArv9R6MyNoHy2A7Q/Uezk
R/z/j1UJyt2jkdNBXx+6bHyHMkVD1JX/YLiiM4oWjMdeAmWgpu/Ca9NL41jytYTJaFCzIvI5uT77
i0E9Yb83kEc03PddJ66jFsfJ54LPOojKXWchRVLNaYkMhOWM6haJFEkjYqtyhvRz7t+xjTiYwJ0A
tSB2lXYO65zspUwFDuo0KLBVixWC1v4LozXtX4F4eKhOpd8f3TraUyeWuxG8xBZJCvPKTM9hHTAL
741YM5Med8nYBw+V7gqcBg1HuXd0Z0ZkIvdLxgyzc0Ef+kz4zj6LlPNI2XBhgdwfhsZ7rwq5IAvz
X3MbVa0hFjoJRrxT3w/nuLc+hqJ4zQWXY9NyJwk/3mbVRDhDy5dTeYyH3HT4SWqIjUsx3k/e7BGW
YMldret553uoMX32dwezWUPkkqyHBcGAye28ryWL2ovHnVhLY6a4th6QUTEuhZx3xFn9Yzr2UxDw
E1IjGyFs/tCAL+B7Aoro+1yO3wIZPlJO51IPPVpYfjQkODgh0TM91nNj3AvHD+GmPESu99TJctrm
5lTt+VQI0OpkpIikSW5LA/2EZhubNLSsbIWiOAVDliyveQOkZogD5sUJ2bsmNMA6sen/xap1IjwB
x/hDr7voMi3RvQrIM5MwOtqgtC9JJR6XHi+19kkhM1V6AOe9rW2yyJxhLvYOOle0G+9UUMNDIJEN
aA5XZSGEB0ewvHRRAUlS9m/j4ASh2yIVgA6/q+LR2+vIOprjyoQw4I9n34qUgScxHDPC7BI1ZK+I
0G/aY45fZ1CncWeGPXG45MEv6NQEx07V8KDW+IOfl04cVIZTPhvKM6Nq+4HqBOB2Pjy5DHPxOy7j
eyrs6xL4VLdlpC9DcasmB16jW4TajOQpBddnafOvQrpFEIrtcTM6bzxKJMMY8duYsdsmTB1culan
sTEHEJnFbfyJc3Z8sUqCoyRRZ6sCCBtN0Jub+lHp5Y4X1byvfV5Ob1jSSx48tiao80jQLTWcI626
89nqMgeK50tpBM9z09p3SGNOkqkptItfSojbrFmZ+anlAjGM1MadYwunR9OdBy0wgoz+KbDZoQXS
2va+so5T4jHKsRLx4vvRa1ziVF666UMxYT7w0LOhB6NBNMERrMdj1FnEkHMT941hbHu8tVV8MtOx
vWC/e4SiAH9SmcupTBDGtpn8U1FiOoPxOM3w+igIDkVlRWGc8W677YLwJOHNSfQOySZ5OVX5S1kQ
7FoveIF4ywpIBG++Xcb8Xf3OMeqPyCZMMemcg3LQRcxLfepbSSoMElgmvxPQsPyaGyUbppJSu1O+
cTCQxDexTeFQPc06EUgZtKRwA5RrVekFm8/WhdqU+QyxqRLnwqNEs3FsioBACd3LibEfImGEcuSK
gysjf506gXGoo+t3HufPdvjDRsD9WvoHp3EhUNuefdH2l1QWCMzOZPdEOgPDxGZHqfAthVNv2Nb8
G9A5oEWhQSihDfvwExHC0EBJAfeAG3KYgkPQex+WDZ6vKSChquqfVu4zYJ/kYnj+oZP5I2k77UML
YwQ5146d9WPRMDD8HudmvkJ02/kbXUzNNonanPz3NfQ7TR6aSchDN8TVWbrncQg2RYpqjahd/qr0
aWJxyh6HJfVEGv1aGbFHIBRITO2XaCvnwRjpyxZl80dzeiaAGiu6SWprL5L871yrMEuBEzLudQ9T
ApO+oaMHSKIOcTPcYzrksaN4Xthvx3P7jpjgQRRg54mMBgZE+3h2Y+RW5eIjBR9wx6WjccJQ+V7N
d72uoofCtfqt0PIrsnME1ulnFQng9mtQ+4R3iI573jqaOFRZLi+sUuNzGhQhySK7EWULmtG/qfBU
mJc9jzFbBpDz5OAgjnip1ddqjlpV9I4O161T3OXfWL9PebdWRMReAuqjR01bjxaBR27UzjWv5bUd
OucEnYA4G7AsS98mB0xrd5mocLz5pb11wVHyMHth3nUP6JZ2AI8OfJUWbOYxPVKzH2Zr+omRe+yc
JDUvG75BzIsy4SLhVMcs6noE6QH+PPzJmKkv0nWcvdCauYr7R4uOtD/is5jMFiGlQbx1XMPazbYM
+3SoDq4mjdRR1fA8EXEPV+2Qt8yG0Vv+rVLWIkGn5yMuspYVDSRkp1hOVopjOo25C2cuuO3gpPdw
FoD4sv4ejGdTmRmkvS8D6fFGlfhtRljK/iSdHYlQ9ELVGG3NHm7IWPEPFLPJ/Zj3dwryE+1nCmiS
RJuTB0poE031mVMRJ8IuzYYJTkLxDBFx8Vm42AXri6VjyxgElzKGHaVHaW8t03hilJVA6upfHUV1
j1vq5ra5cS/+MTRNDuXA5a4AoKyBZWx5DZf1XcJuom4D3gSSmj+M7MlZSMao7xr/lqU9o7ITMUXP
AUOKkKgCOA7sNRzwyU6KdIXi4Aeb/zZaZRSSPFsIj1ymhXVOWvGxDC5b5oKEvtkd6NSpkrGDxcq/
eQabujX+YOdlq0m4HJmIyS/DnKtzHJmXvpHPgQLqRKrfV5RbZ5RnC+FtTbcfshfbzzy0Qg4fIpBb
RZn00szpbcmKu4bo0W07Fvx4kcmUXWmcSZ3Blyi838rp24tV56+Fn3ghkIhPG4HGzrAWjN/FcogG
4rmC+kvaLOeqzEVWa/oDoxx23Su0ndpO0ccP7T7TxnVdfNsO+hOmePdasqCQYjl7LaNvZ2ap52Zv
LMZogZZhvDJjv+sNAWnGgy6f9tTt1qscfzSKUpEXZz+BAd3T1Ye9Gd/FkHBmssJyy9zlrHf+zzVV
ZD8iEHPnTaJyPhBCsYWeiAaDj0COy2z7aHmS/iQCCNJTsDR7T3ZvrBXTg9L0+nOzEzF2fJIuk7rr
Qk6RZyc++CI+du70Sk+1mwk6wzjocmJ51m+n5JUt2h1hKq+enZuhVbE0wSLIE59jvnGjniTljoEP
umwX04WbLAQCd/T/nuuYx5bBMaFHTDtcDbZ3Mp/BOHyJYSbvSV5nLMIbcF629jl1Uu/Fybyz7OMv
CznRWeachobu9iAc7wOIuF1G5WIOzIgRCL2ILEfGSdrNxqzqEB+iixcj03sQZtaldysd1nZ/dVzn
Pc2tW6A4muerrvXD0g/zqSGrkijSfbTAqKQOe9A5edm5nd8lfZ/vc5eCKJdXj6hCJnYs6GG38Y1G
NGrZyWeLvrmGNYKknh6fTdAN0D0MULcMgV6g0wVNuXgOZ9I0tXsqQD77grA3ndbQyuoJ0gPL0/IR
pf5jl1mf2Vtm8rvNeHmUqXxVYprDSddHgAbF2VxgmgToqnfSJC7ANsJBB6HC14VFFjeuHftfS2cT
1pNYAK9AqFi2/2zL5XEOsl84ZXLfMiJOE3MfYDQXCFoJDHuwM7nsMp91bUSySImAEb81aOuyeVt9
yzVsmA0zB96A2n1RQEqJs3CBDKj5vbema4evpyebEd25jdSCC3xImbdVKQO9RZ1wz+84A3k9p+xU
eapnE9PtpUFj6RbtsU2yXwQikEgTklIQq4LfN99qHMmJ01yMEosnYjiKpyx+E4Rmbcy2R5Q4fLfz
o+Oj/med3bMHVibpbXkp9lmiGNxAd1AE+pLVKA+i2K1lKx7Y18QegPq/OfZ0H9jWfdnZNgkk8bzR
NVbZYBXzDKiaGDu9fouJj2EuNR+M5NFNXXssxWA8J/9SH+cQubnrsJdnQdOJmm3wJ3H9OFwsFHBV
y+PfP45uhCaFnFAgsiBvdx2Cr2jFbOvuI8sZz6a9+vCK5teMH6Q/0g90isBrfbCUt8vBwW8CJR7b
dnhVk/XupYhrxyanfUsvNWIJI40+fBn/lF7tHXj1zng8L71EkNgEr4BewR8ydXFMb13URwHzNlSz
9r1pj99lineYMWZRG+/VxHVoRoy/ETrusG+gerfA4sQLLlq+NY6fkQoRjNs0BTvMpYxe11p7bSXR
uTTv8/KdkB+VuWvB4GtCl3sUH1zDvslAX3aNc/5a6GLpxKJr3ch/DVSAnWtOl9ET6aFJsu/SN38Y
XH1m4PDYFidkdKNu0NMtOqSV+1vFKM9Zv7NOjZ64ezWq3jXiIUMC1JShW3m3Ar9p59lnDuSNEqLd
0p+zIMb4ZcSsSAKbPlnuszkj12/eumvzvChcth2jfbeJw3b8o9ISjeYSh6BOk208dwfSH6bd+iNw
auIw7OG1z9ov0PLf6JAOA0FtcZUEqxj5KAJmBtr5hTXNHDB2Tv4UPa9PaVaLh2H+hViATKwLbgu1
8AzqrJ7oA+sBMLmBc52kJoPxErceh2QOW9HwFIP5Ot/j8H0UMXM2KDmKTIj6TWbJA94BZDTYjkuk
Pq9uA6JNMn2WIpsYy+J6LymxkMnM5GnkeETs9KX2EVeyrSBzOPc3rW0zTRBMD5bc3pMhjEGY2fBm
VEO5M1DQMARHjGclr6kFYpPS/WlIR7GfinQ+kSbIMOVtEeJfW/J7bcZpmHQJCEk4LwNwCfO1l9kP
wtrP0maUM024yHr1b+Fm25pJcF+lMtmLGl9qOgiMU90mHpLknr/83h8FUGDSaEbIiLZj8QnilFTX
vbEaOAeGJnU5bzy3/amz5AzhukSc8ZhKeoAxiD+jSLy6j25gRk9m81fiMw3JKFuzuYNTlpPmJtKi
uBYJZv56gF/sCtteWxxozANjECv6XVgiH7QhiBZzi2tNkaLfBwSbuzZDmkB4JBSBGDFh68LAnzkr
B+PWzIoIisVimW3fwSGoWDd47z2ZGvvAWK9EdBs99iseugoMdp8e8wfhYTyP9MiSq/zDam0zaguM
5kTx5UwM0VOHw7gQTMWjimq2H0I5VxDn5hVa/X+w1jCSlUMCJa3NBDkjIPwBZMpuRB89mepfXdMQ
23VlcPx6B2k/ISTwLlbS38nRvPE/avZ3bYMEhejMUpn3UcDUKCtmCmkiFBdF2KNoAQpAk7WLD5Ay
jMYIVPIbEv+oxA8AJXZ1318qj/Zq5PUJJx+5DttBYNRkZ3Tcz8WcexsKb3eXB+JHR+azZeRfFYc1
+zHrecQmRRhOVUAwqL5qDWGxPOoG7lfaj8Uu86ZP0B9QcDq0IXOE5gZi0m0u1tmfiihzl6K5eIuE
J8EeKTU/pByPLYG0eYwohs7zaMU6e3Sz4SsrsRc7UfITLdlzlTkAlk3n1BRmxzx8QMaFFHtjFqE9
RtWD4X1LK//2O+c2OAbxoNRJlkL4a9lLiC5Unscn+u3bqJV35IFMdoURkc0UFyGBzebOktwU9cS4
S7OTk0N/LmxTH/GKpXu076/WCN2hdcTJGfp1Fn2eGcqUTn3t+9olvtfdKtzeUOStg2ZntsTlBb7u
xDEdnevgykwzqHR6VHZx35BShyCxJU2xab94APFT5AfoZd+e15BDkdK8drY6VZpZe62Po2IMG5DX
UUOCZbHOZoWjnY3BWc7WjeE4+9c5ZQnaVNiHgmXTubiB4yV/yYn2RV70Wgz0HWoge7A3uBoKMioT
TM8sdWR8AmP/PpundN2uN4kJhR7PzUanMesbIye2tqZ79VsUrQbySGhrxC1Y083l+EeNNn2lSXy1
mJAoBzBui8inpiUkgjyNiNLNAQBP1aVOzoU7xqHucbnMjl5/0tCmhUmIKVE0/JBmyVYPU6/XE8Pr
TOYWb9Sd5yPMZWqgz2q8FXP1bgrDPCOxvYNCAw/N08+izarTaKJSZRaF2Wh+SySLUwSo475PSVeI
zKhAtBCD8poUujF01WhUL0HsBcfUI7qnSqMdht1oV/XpnxTu59aJjYQtrvc4d6xlokqf87p+WPQ6
VOfv3XSeewRwROyLRsCXKuPiqRylVf3W11+i9O57nH2HviWbJPXbswumAX1YenUXyNi9Yzv7WRb3
TJgMahQTrRrjjp1GF37sAQjQhLEeWNp9MrrTdoFsws70G4VASKyHDmmMURsCAqV0Gg5u2/Ai49HE
f5FsAnvJOHmNVyxxnGhxMm7JfJj2Mvibd1AkEFFenBpPphfFjLBLKyzinHS/6I7uMTtEktihmns/
t1eDShWFgLgu7KY7MmCmP3ZGjCpora6vdzPPJca7eisci6D1tPvKreHHLMvkwKG3ZoLML1mj9ig0
vnyGWvyEuObd+tGK3PPSmLemo/4k/SzE0Q5ofHL4orDmmAtDrVVLO2kWGoOANAH4/ubgneAobtc6
Q2Q7HWtcq8om4EL8gcrPUEaaSN2zC4HTLQK/4F6Dz1yRoY8G+eaho57lNND9MErdo494sIlB3XWi
/myW7okwq4H93YTycJlJujX5vM5N+DT4Tp9pBCTMB6zu5kw+AYlr7FZjHocirV77hqQYkk6WGzfp
++j3w2EQY4qVJr94I2aNmRd7SZKwUqRbZsQHxVwvSJxcN1wI/oZozF+eKHWfVwjsopzjB5HgpHGr
+J5LkoHlkIekX2ejUEi9gmsqUUlO/qExSus6+8kfo0HR6pp8HCxxoIt9qm5eLb8o3jhWn2XbOBtA
piGcb5UtOkxoSdi+US7yxxSYuyXIGGwC+I9QhMrJuXNIKelkimxBOt0ugzXPlt1GneGjw494RBiy
NrWML1nwB9AX/WvQAV2f+RfyuX8zffZqYB/Vzo3Z9bQPSgIykwk7TYZ3h7aJVicGbw8QvvOUxiTl
JHB2lrmWZz/GU1b512mlRQ4eu8sxEU9+2cE8zGuq4qh68cZeIzyPD0yj+VYEjr8ZrPEUiG/8RdjZ
oTPtZBq8MRRf/aIjirQG90jtJsdp8Bk45O2jvabR+MHy11olynXdBDxP5CWSNvOds/WHyOIm1yq2
Huo3jvKcqiu1ON0emfZWZLtbVHfMkSwuqIjZAieyMMN05sXL0lcLMFQ9XvwZ1bbdNVhQKSVLV5yj
/m9rBON1tnzNOviX0ofFvVPCjtLi5Gu+MbPGKNTb6q1J7GvuG4x8V4ec2Zxnch6tIL5DP817g493
SjAlIG5H81SXFlAK/rNrF1xeAy8oScz2bah8yGgppiKcL3SOBIY2yj6BcDrEJV5SsA53HLHBSQP/
ZpKS45OhZtoIxSB3SKse/QzR14YvX9oiId/EL9lMqpstFvYARrwvAzuDaNAC7+AIa6P+t9X+tI8y
8eobaCpyZLP84zPPngcNB5iSEQrS1Fa+e+BaVJL5XYrgbUcVUCDkoAH2KvPbR+LUTcbXYKKq9EeC
RbA6UtxaX7CjasLs7ZsoMUXrcjVTsB9PcgL1pkif2Cu0ZAhvhmzdIeVvIl8K+mpeDE2iCiRob4MQ
jvtouca1yLYaujpzk8tQtshsqwUlfVz/NQooOf44fQPo/MdMGlGU4279jiy1BWIk+SIB/bj5oLHB
p2b1YVk1R/pyqF35TxHVuEq3KrB9I9NwFAB2VbQUV+e+6Dkro9reoIpZhvRfPkVwwofor+8E/AKu
bbcH7s8A+sbZVNyzAN512gXcpMo7dA30E6wjYx9nHVBtuj/qGwMxMdFH/VYvtsAnWkbbcYKDZVrx
s5gT++isfpzGbw3spIx0Ihkh1YGbualBLlmKYHTs+yx+IzryquQed++YrS77hUSJId07oxBH2Xa3
KCIAPTWpiVXdPQmjpqSYOYNHlzTqDrBx8uP72bsmTXsa4VZspAQDpf41ZvWcJV3OqCD/ycZ22hiR
eQcpH7++d+bxDIPKfuir9qtjxDGXn4pN1DQpmM7d3TAML9PshvgJrtQOD2U8fii0oX1vMgsU9/5g
n2Z7rVhreYsHlOx1+ryacaqcZtnIcchVg0Dgqbd+2X8IB8NOYRR/pslimiH9b9uodyjp4NbH5xj1
jVHnpDLVu8Jc0LPgmrMa45rYHbHzvvVsDX9BnANrSkK2sR+qNR4VCkGbKbRbvQ5JcUIUSR0pT+Vc
OWdW0UR4xdUubTy5yYvy3FmIgGikSRCgw7IrNOXgNfNC7WIGsTTHEzCSwsAUGNy7vnn2zOCfNZno
9Zd3Y119zI27nLxO3jEOD6OeIYFVUwPInGEEkqewM3r+uQAillkX+RHrHmVBX9THwVl+rPow9Wwl
WMnRu7H+IpLvVMi4DudY53TQmBStjLrNI4d9bRbGdml35Row4Mu9dIJyHVRZu0m5f0ngepRzC5eU
/SAvVq2fYvhXLp76iskdjziVkkMSjIGoi4mWu+OxOSxT0pNkXcy7Dpx/068qopNUVX6KIuY2y9QO
O9Ndw0wX/DiLffaJ8BErgdh3Yblkw9WIvJvTkxAS1c+O6oMrIbDPdU+9FUDetgpBJDTlr7L40Q9W
Ca2zsf9MBKCC3u0O8RSTKoWWCrkJwcaxnmGJM7WSZHkPPowUt1BhEZAsRD7vxstQOutquZO5PpMg
/Bq59a3zB2Qv2HkYO27KvjJCrg7O85oRSyP4UZFM96jW4JFBxHsrNta+96ePh2tsNuOlNycIUAFT
te+AUdUOMiehYEQsuuIqSEA6aI3A1pzYCVlz8lF6Ng6DxcbXNNcHHS0/PSxell8dSRhdibCjzV8K
NulcdUV/sL2U2iCxDtJJa544e95FRKM1AXbFdZw9EX4ILGNi1TMcO6/+YaTw1TDOv0mZ7lkcfiMl
+lWkvc1FFYRe+1NW/VsrZrWf2+YJVg/GYK3DCFJRWRPJXjxwNtHqePTi/Xjs6+aSdhTNOiZaUGLB
bVH4zH+pTscLAdDnZGZLg7uBPQhbUliTEYJ965oMeAJyz/tpF4HKpMhmFH8kNfeIbQTYKepb8yWZ
ZAIGLl4Ojc18yDdQm7MsZUDbflNOmrtxXUDLBqCEyv8w2ASWyC8kY8JElgom9lZ0X99eo8gmvuQz
SjgncWlrIianbJNLXIVmZSaHAtaOLfjyOuujTyhSsQRvAjLNuYnP9oD1kaAMNH8N+nqb4hkjSWjG
+amrqQWCsUzuiOm+GkttHHyNcMzPxp2N+AAfDFnF2n0XEagh/nHHfMX9N4SiPDCoYcMHF4DV+d90
wM3o+mm6sTwE1ISXe2TcE4xoV4cxd89dKQ7IkfcQjEx2SRvHaMxDXLDzyG1CDS3O+XLpl+sYt+ee
5eBNAdCPqUy3ZgrQ1OyArXgz3mAcMFUV33rqA3qb95YIwB2xx5Cz18Ark0Rl4NXZqZ7tMEuYU1f0
9dvYILCU/LMhppw04k8PUc5YsOfDwkG0THUYWoTi2EVYEy55HpJqc7HK6AN7EjNAXpZw7Owwb8gU
Swq1Jqpz6aURns/BOhYMuQ/QxbASoog34DjUY/ukm/nkCwMai2rDZIaFg78nIOm9NSdxM5LgPaBf
AwtcIv7uXCJ9kHAqpJjCwLOVNiP+BbQ5q8xRttBvMqJTACrqdxrsg+jS1yHAq808JVQYZqK+tk82
u1v8T/zxLOWY6wklZ5eOiAx1QB80GMTyiFOWt2AgtoUCRw5haj8nU6mPbma95r7NJEiAg5pKcUsN
XcGCE84hCEi/Fagpu8HhteYFSHvwhlaLArrJTq3FgHMwWZszq0Q4yncIWRY+OrJg3GVoyInKVmrW
8BV589Hvuvesxr7OcJhqLYquVR/gPXOxzmV2GDUFlYZkWhMoVAMT+B80TMVLVjrqhIaUQtk+Bm3e
hgOmdzDFHw4BmrfW+y5GymV82RkCXJnbjxMrTVSz8plkpPrIN2Ofp+4hr3gXEGtOh8aK4YDx86cT
ezItNEXFUoZE/n5l+SzpPv5YMQ+tt4yfCC9uc0LKnl7aB+nar27MlgBr0L+ebDLkiAYaFyYGXQB0
rPQhBw2abWiW78vZ3/mIKQ7sK15bl0DpmMGGtrunNrfYENsJYUaxiUivyEPCkudtsgYylyNpcVGa
vWd8PZveBWABPuJpYJKJQJVvQiLvIkFsMTiB9LJ08lrb1xLVxT5ZRpfd2LrQLRcEzpR6bfLQj9V9
ERg3z65XqT9TxAq1Qh7LPR91RXtaVzE1zV477k9Hd45mFLp7In1OG3jiuyBhZBPV472I+oC0w4J1
uXdETIK3eLGIcbIyn04AZaKGxbuTKCxbvRxV+lVNbcSZyDHm85tNVBXIkuJnKFoscV0WoKaUP5mK
5ZFibZNnnDnCDxC6Bf6ZtmljxfVxRHEU8uOFHj6xfEPetAqFSJ/OluyIIVYykG6esol9QFLQ66YK
cYr0vdAlqkVgnUfDhImpiKZDHefPnJdLmLUTzoqeMYeZ2KsA6SxGRLoNoT7YTctsl1iQrmtzoApA
jMQGx+Gf17BnvYjlQbL09zWZkKzv+2Vv2hkRpBlGK79D9Yapo2gCEt9hLKDKzCt8mDaf1t8DKPqo
VfQ6Zb5Er0zgcueUx9Gakc81xOsOFhHglXHfT+SWYImuj8CrNxZjo52G7b7Rx3SF3toC0ZllwXvR
jG1KSdvTDQlr/hLjWyNAiqTxzoTEqUXD8EfqM1uaUMVChIh82d15wa2NnWNqiOcuqG3G8dy9pCsh
uHTY+vqJIgzNfmLkjaEnAx9AciIHD7pIxKYkHz4kFIB40uv2MdIcubqyyRkn9vE6+fOzsZq/+mmw
qat7htaGGc493FgD5cwaqmIIpGoNOeO+aKOdFfO7af70SgYpNw29920p/F1rLmEfuGyBnOBRZwYE
GRKgPSdj6V8zkovuZzOtXmik/YKWvFYTPDU0QS7JQmemgkzsgJLvxFzseqP8JB3TA/05AzFqzp4T
CJoHnR/qKQVVvfR35uD9Yan1hME721ZBneDt4nti55+ZX3WnBgNMquJ/w4z5mQvzkFscXcTjnoZZ
ESDTItOuQOxto+zaxsuvKpnOekz+N7VxYofPLrOM/po1sCiyKFnqiScH9P9WD8MtidARJ7AbDynX
uUTjWrU2/Voh0KooRFn1S9TQmkmdcA+YrDSEBxUgeyH45cTG9d4C2IywtGIFjNmLXUh2X46EBKtk
hnQxR7RlrG46wtKo27K/KESJ9RK7pIbUnreChRx2fYhLYZ+twWHi08LQu9dutqwj6yOlZrBpRUOG
tDLe4ng2NxNb2xMz0J1eXeUmMoPNKEFCm+MP0NBk76N1GVPnjkzLm0Mm1ghwdOPSmlCWZj6WBjtA
J+rsdezR9U5ZsG28+Va0IIY5Kf8BGH9zxeLD38XjZzXLtdRAkhPPRWkg3Q8DycheJurXl0iEgLvV
ZMOemQ60UEktmBBOfIoFYXVuxQPkMKaMBYNVVzM1M+cb+bkPDuS4RuHvZuFP/oNXXCvPA/zsO+dA
ARk0173FQIQBx6/MmIVzVrT5oL+63N2Z2JtwiO+1Kp5jG39JPiL/lemP3bUHwoUBIgTntsxQbjQk
XahS/SlcFhCdc8cpOe6RE78s3fhtp9ZB+MiYXQdYweJFd7oanGNb8NwkfvfRmODTNDkRK5FAcVgj
lKkhgfgYlFks4j3UngGTDMUGWZbbWeC5nkYwvxZzBr9pAV/299bAOLQpIfZ5qvvr1DCQXP3c4f/Y
LIWFvJg2DigDoinjIUCBu20amMhZXp5dIBUFJzole4VMmfvWiX8571G7N335APB01zvFC+aZbWEb
01mSqrjhbqJwVdYGDDamOb6koQZBOvgdI5IEnGLgQfDFq1nGKMh1Jp+0j/Wh7B/dkZFGoBilWGNO
irFSNNsZOyALOt/AErYxjoVvvWuk4L2qoRjiwwNHFSS8HEVTsPPDyRnM4i4v0A3UAvztfS8wqgd5
Fr0zpAKrCr5vhlKRI+ZSJBsPKNg2WcNEgrHBq0s6hhMPYHh7TKiGB8WTSbgVNPBB+EMC1uS+Noxv
9Lh3XrJ8jzVNKJpVe6dQBW9yxA0I3y5lIH/RZnEduWW/9923FuPLLim9v5WKkE575iFqMJu0HGT2
YN4KFT2rqf7rSY1Vrd2wQHxtvDsQyejGNa8P5un7gYjOTWelwaHXZ7fCj8pCapvM8CTSor6TM+oJ
c4juh5Ik3yjPLlYG3i/3H9JFo3rxk8eMD8scdA7LVQxFnwmV0km5hByxCjqOBAVmu6GKX+K5mpGI
vjNCJzry3FcL0wOf67Fylm2qMetBEngt5rELxwB0fjMwHXOZGu+8SH1O+IK2bsbcasDsKOWKTE1S
vM4gIrYumok7t8Ps05tbjz31PR4lxSCN4gD3aF/W/6ZOtxTkrDbEbaq4j4mk++wm0uac4WTQavat
+8cffjumhiz/gmLPYS3TWW/d1eqVOLB/Bm3dK8v4C5d7kwTY/MC7f444J5cVetEtELc97xj344UL
zR3GetfaM9zDROO8nFERdhVxHDR9SCrT5bLQXnZLu5VMjyZjONtO84Ov4MVDu9DP6ltLe/3DnE6J
HylQF8FN9fbMQNjZDnX02ToYdGlEfglQRTnkOw+1h0+jshAdyXZlpNRQVTVYiKV4loXoTh6MsU38
EXn8Dj8g7Zlb6CVKseAVTX5guXnvsVVwwGYIDRFH2tkb+Ah6QWIZE4YCkbtL0GkwB4T14lQQgeKj
5P9sMMp5CACYLvTuD6PBga0Lho1/s6ofegprVhXWf4yd15LkSJqdX6Wtr4lZAO5QtJ29CK0jtbqB
pYRWDo2n54fsWZK9pNE41jbW1ZWVFRkBONz/c853rllSEuTqk0MKeTIT2bHXSdTWqsJMVF3yjI0e
GKRN2TVA/fHdVFQNMhwZT3URfmjM1jIisjiBj4n5UMoMQB1Go64k+IAyuQgC/zUbfXOBnfsUlOHV
54X6GDo0NWD2ps0l5vkfEitd4aNcUgzRrTKKOnBSx7f2TICg5RmsmLrQbo8BJ01YpAfjCq/hGdQ5
QlPQfOQ8BZqpXHWhfq579T1xgI/tnvSsUXl8KPa3N8ZfXkwiirg8/CSPMbLlfxSivoyevsF6eehg
o3pZ90L3cgSFmOecsTFtNyNRQFC5GR2xEPWIwzFXEFKGG6WX56Kk8jhUinlvdoc3ADgMhWhm6G8T
rsP1EPc3xHluqpAVUilDo4DBIkFPbwIRUkfHzMw8CzWH65KBt7W1fKrtwkZyAEACtLeanENoXfTC
buiap0wteaw9+K37GJeDvi710V+Tp6C9yD10kb6X05MxtvvUc0MOKuxJdJMJ7LQYDeYqYQpDyMah
CGL/hi3MrRUNTHQdDiVjv68B7A2VAqrvHE3DvEYEAKJxRu8L9ZCNzbnU8g+mx7dmc8y89NGv1MFP
PXR4Rj2Q3PASP/ctEQNN7Jpq2DQV0kVjbiZF8wMvA4PmWWX2j+2wrUaDp3m0f5/K7uy12F0auU7F
9JDDv5Aj5jHdgPBgWevcTJgDhZ+eNjz7QOZ1Q+Mvszio4fk287uBtW1Mbgl+7Jle9lmxKotZo+nc
hzqMzlrbcMTwccWgamnjJq6nQ5taj7zjjzEz30ErZ+xoDk85i59sTB1QWlg/nPJ10CRRE+oA1+Yk
4eU2w3PD1ANCKOfXeMJUSR6ycuthpRFZ7L29XdcrnLurLAD/lnOb6gPu7YmYigV0FYl9fnG6IrTa
eueKlutgYuQvA0acLpm32HVf7MF5872AXWvUf1Mm+2G07rCKg+iqV68D7APKQ5ZZ7e6SOhNLy8QS
3VkvTmcTMIUiJ6mNMXJ5BP2yQm149jq1UiYFkv6ut6fN6PePflbcRPGw6wja2I1F6aoqX0g54n4V
L+ClzgWVhyQ453XX2iJDsqNFHcCWpFYIoaIY3sqJ+1GvzzrKD9cZX9GHaCpO8D4fp5DsLBhgRCMn
nAAji5WhvXkVENjehPLQFgV5uUrxbLPXUarWOm4q1sR97YK5wAAUhtpdFsN2x1d+iGmSXqrEeNa0
/vX3De8QqvFjYXFNoG/IGJ3AnJcLhYPHZAxFVhBR/1HRLJUTiHP0XdT+TNBYgri4l1UKc28R96Q2
hxDWrnQYu/UsAS0ZalbildZPJxU2zGbIEosw3scdqt/8SfdZ9JYM4WPHAWtRNgSQ2kvYfJpQk4jf
9KsmLp4M2e10lwyCxCKiI5Ku2t4EYFaVBzPL79oiXoPB2gVdvxSD4Nld3UuO8ZzIXXOT6fqHj6kK
F66wN2poNhYq5plS7xOOJTzCldUzgM5uiwIWN2lSTAxSWwMhQUonw1Pi0qqq8cZvM+KuaXCmZHQz
ekBgSspUtRjB1JESqQqfa3ybdOO4n1R5lYAn2cW1G1vinPidcPRN9qpLfx2G4mL5WMmY653Rej5a
jxugL15q1KasbR0oQF4Mt37uA07HBySt2K2fAqsDpe8ET+4sBCkBB5MmOgyDN05kbwkkDotOjOvQ
b8ka/NLlJJbQYV8F9m0cjgmteEthed9BzQ1TVCpauq781BSMA2YEjwlHl2WN1poAaxTtOTRdKjUU
7m8h4otdb5QiKzM4/n0JToYZMgeo0P+iawwT+JFTMT0r5lJVww756VxlUO6i8LZPVbrS8uE5f6ht
ez+joOoWokVZ60eWbJjKRQb7jzIJZJnkXUvzW4pPKa6P75wiv+11ihWmrRXLsxzcj94FZzdIAv7y
TaeNbU01ABenwC/IBZsP+UNqUCprKGAtCZUAelitysZ4rKwMGbaEPEFXzsHSUD7DHIwvvmH8O8ZD
WRn90bYR9SEpjiuRsWnj9saYUETiIDLRMmXtXru23Ls4fSHCUi+D0uPtTfgEkzmBNgGLvDA6NlaZ
Ln/MhrcHYqdxwhC6yL3xqEbcMVCS7EVsiR28opMp+nfsV+w3Q/Vdjg/eEDPNZ5iFuaL5sZMATHbR
IUHfN0x1lqEe1kdsInplflnasMejjSY41BUWtvK7wiA5u2EvPUEpnK7Q63kdGOQNhJJsLrxjJu/+
jprDM/b8ahdNxoNZD8GmI5VpqivLMs76kN2i+ghR01c1j7N1w/R7STLvrZ6IXJHm9GTg7TqXzSkZ
Vr+jETlt/ZMtYCS0LssF53LoEeE2TWEv0/wUsxziy0r9n1BySWA5XIwDM82gRx/zE0bUtjokSllA
mIDHjKZ2Pzbq0lmVtuVhfhuP0Tp0rKtWqW5taNrb1KVHaL4v1tzIjX3L4bjunOHIzi1UUPTKrXT7
cy8s0khZffT79uS5OCZrVZOBIEq6SJHTp17f0FXAniI1P8Yw4MGB8QnrRrqI2Fks87wd9k4uzkVF
3w/K6o5PINE5KkojPjTI6rhm8NwZ4BfdJjJXU7Rz7G7LipkuKkcRZATOFOn+j1NmlOwipm0NjbOT
Go2dpTuAW2qNwLZkhCUrx77o09FrsbyHY7QSAmIEVxV/B54mdkg6UU58Y+x/X/PY+C6FmR4z0dMz
E8ZLwTR/UdhEr9HKDqOuTVt2fZSv6CWRa2w90lGYn2PJ9A8kErZsBAdjOg08MyhcakncLpUWZWds
kBiKULyAITDS4DlDYcuydhv7zDb9ULm0KHh2wxVu9e+hbj40DbkoodLZFD+zKa+CLPrBMdnw61aP
JOP2E5m95kbvh4GxjFOvIOD/1OOwKQLOhqKQe4Sua+eY91z4BjBhg4R0lt3DBfkoDH0LGYLBUuYM
65YH6aKO3WhHNBR9oLlA42EzqsO4I8V1dbWrrvvwQUfj1E7Bh6jTS132MbYxmisRtpdjgrQBuvRT
4piQ2q6t5yr4kb5NFd80LZfXpMJ6GVneMdI59Jf9XOdlyx+hD492hD7P8QTLtNprBHQXdlro29IN
j92Y7olFLGtTqy+D320UU2A2olnNkAoPWopZJ2d3WtQV09rcp7Y3JZgsh+IZymi3ramcQs9CWgw0
DAaqdFcipyzd9h9qlzbhpEdOjWVYr4vwhjgl2oCOz18THZ96CbSXSxo/2IIOLxxI0nppdeviTNeO
hB09HlW8asM705nBUUy/2bt0a4lASCeNAbcAvrXVVlc/zSYeaMOesEiBU1DTltMx0RgV+AlF0g3w
gya1RjRe7RNTOU1u9lsIwmYtZ4ugLXGoZ8gGkdWkexfqH+0TSKIjLMillpZ3LWQvOCA0scV1ztfz
DCdixkans53nWID9yIdabjo/vDI7ubcqRyzHrV65jxEmuWUHppI2zgpbM7EF9gY4fPrKWdHKDv8G
4L1fCSwOeCCUV4MvJ5BQDj1xLjsNN0AAadGYIa2axtIIrNjLjHitG2SA0+KS1j3uW8d5Y6JukgVN
2PfIJmf4jERkFS5YIog6vXUSdRvuYnxrVJJXq3AkEkcHVkJUvbqzTQB1FD4aMUGrMndOZWmQ3vGY
GXgoGX2S3ZouqbbC6t4LXLNzFuk49tOj25i37VTByJg75N16S4nez9gF137sWLDbF2T0W6NvQLdZ
zdIfRb51TRpuoRtDwOfe9YL40OF/6gnT+qG6K3rvGSctTMYulEv62eXoMBiGSgO7AlNO0X2RJWAw
hnpve3TkYZKSXAfakk1dwrfzvA06LV1gxI1HG24nmQXpwvV0EPW9O1lhyQ9ZaTGKW4isk/ZjutW7
cNhQR77CfCl2hlk/djyjVp1srl3oM0Rj+N/XPYFeZZBMC75JjOM0it4bAa+FZyO8n6B5YJv/haK1
tar4MNT9TUVbF5Sy5BOFjndDfjtpds0ap0IJmt7xFgYbjVM6YLM4ilYeRNFby0e5U8EudYcvywj6
rdTDZyPi3Q21J72s4HNb3nLq4I8piGcLUWndxvZyDookfhezg7Oyos9ab25zTdBOTPS9sRn14Lhy
8Io6BEsKjzi8bb51mn9UNVdXgOaJBU+8tET1ghS+pkhwzVTohouIcRHO2uEeXxBE3a3HSRv5r574
aHjg1cjs5ejx1MGYj95y+OHM96TNEepKe52S4Y4lh0o0H6lmFOQ1B2Y4Jn95ii3GDnx2Jm71bdva
O49OyKbmp5qsftMYkrvCDLfYTV9yBgiZgSUr11pYGaxxlQWf1GofZTPBD0Hm9INXw68fOsmRzWFl
IBiNtTtKv+sqBVnPG6USwGCc+B8VJBjfjd4eC+jmC8/BaYc14VVFdgufIVo32Tz0GYBABXa2L+VN
VXJzqcHd5oBSGRA1zEZjlgMygcgxD3pUHS2vcVatx7ahyoKNLWhVd1z/XZZcMnRG/dgI93ws2YF9
sfDgtpo9JzoCLxxneLZzSdxATlDM6iX+WTBTbc5JQkuGZSamfeDiYO2y3tukoL7G+RRUMYdzrPLN
dnoq7xyfFcL3t91E7BjDI3teHi7Qn5lrTBMW+zC85LGTrZixwFY0aDEcZPJCIROfzIgcXLbDtdHR
4S2X5yMd0o+Gj9w08hxZkH/9MSTVLlZESJx8wDLcKme8t4NhG7aYC8bJRZm6DTmEbuh5w0Ah43dT
RzCayuh1mpl6TP64SGEQZFFyspyWyTq3So6TMXO7PULVveop0pNdcRM7Fe7P4uIJTLSIXySmKa5n
DesNUDeTnWDedSnropr3lNQl1220a4H2HLJPIiSvoiUGGzuzRIAmCIJx8jcsgXZ0oRxkr0yGuAzj
GaYW3cvMdUfoX7AkPDjgqNk8MKAL2EIkPjJHV9qza8Lb4Ku7cvDbVpl9k6YADXyusn7yQaVLwnod
3r7fA69LrzdiLyMnjSmh2X5kQ7ivygZKZ+ntlN0Pa/iJM0iRQQ4KCh91ly+pyvpsUxNqFhMC0GHm
a9IJiePjLUqMaePWpKiq5rWI1Kc3P4FCMQnAsdOxSt9SNCo6ung2OkyG1zihrgRtB9GucO4C+aho
lzHlVyAMvBluevGDI5UzlFRNE4q8WW9j2PkG3wVZxNobTDk3ANW/RbRXKf4MM2EUrpsWXJKmPxjN
3cjFycyNFxsvHO5pjutOxqRp4mQS1jfY1Y/2BIO7NQ0SD+wtIyIUTLjNj4KDFzdN2zC/yYJTndMe
nNYWCY8sA5anYR92suG2FLBFUikBuDRstwKSvxWbIti/QFtnQRb7ZMhasgTYEhMS40PDfytiPjvN
6bF5RafBC+1NP3zqgsC7Fs/jT8HG0LM1dHWLtWiU6WMp+lc1DTik3XHphj02qoFe8hSvCR5Ato4E
A2HfRbRkDBaWpbo55UkUrEczfyYyvrKx1izbZzzvzzkEEPh/Q7hqA3UcbcQayF/gD6sWHDeiM9c6
WnvlkBWAlklKJsW8ANpjOzlwbbr55MSxUPchYbseM/c2hv6bOHJXqHGNfzVdjoOZrVit+KsVxtyC
GFEjy51iaMPWlIsKZlmvonXWl3cWFBwjCW7CsHiPq4R9myo/IWRN0rPWlh4/EaGeToTNVqnJCYRO
YTgq1DWMMZaW1mrEUteYtsuCis8yeFH0bV4H/OWmrd3VqvsiJz5t0PqaVSMvtFdnq34M3pmJPFne
19TBWu19zHGBLjsqT8geDL524+iIcwYbKSGaR11Xd70Vct6bs2Sm373Oi4bMoASOoXOfxvHVDrJP
LdS/JsCLC5EgaCEnNQ6aut+aLbO4Z6NjUJaCCfaj/tEkiL8aqnFXpdVXCspsnYvizlHpW+tGFkPT
BGYhXVurxMpf6kHYAMvqD4uhLg66gOcjOy2L6YGbPxtOWK9cmwxTh9V7HB8pEBvYQiX7cHg3WIej
vLsl9/eCNfDgzzN5ZRbvfsYtoaT91FkDjyfNpSCTE0lsOYegfjZnR/hYDA44SuZMs8yG9NksgZPE
pwRLtz7lz7kHvZEtyUdmVoc4R9Q1fUQrl89I111zya1I9yyXKU29mR5fElpbmHwybOnILVkFKHtO
2f0U5VjFQbpIEd0JjzFcbaTvQzhehjqLF3TOcXadnDm4laz9hpSqSLAxVTZrYhHUGxnbXxQV5duQ
SByl87vRhfI61iRFmPOT/XiIBPTFrviUGVywwiCRUeEDc1p9RQUEpIu8u7dgjaBDund+37zUTO7B
4DgYA5dWGTkcOrgSMfxHy6rRszU2dX9ovAUj05+SEs8k70rqSLiz2Vg3iw5FG0654N2KPnN2hVjl
C767UrvaAZ6KmKjH+btZq1u7o98j0r7qFKoOE5K1YSPFFWVHhLCAIuQQt6z7/tOCovf7iz608Ikq
oHBDbjE3pRcgkOWNxL0CjBkfaFSeCsGRPxl5mvlT90wZ49ruDDKuVYXLl5eWAFrfsh9HrE+3ZY63
XxPuB5auVVwzYhIOxxEGTgO8ACJKKIUcO9CgxPRBZ+USnxZUDk89KTDJZl1/Tw3q/vxCZUkSLUjK
N4stwmqSrLNa7q+9QpxVjXqPS19zdUbapJgNB85jwmwvxbcPIQ53+vyCdenuCnD8xB8M/nRS3iRI
9Kl5CP3maZz/5sCosrVpac7K6VZQCBadOd0XRHqg16GLclEcMtBaIxHxdRUZdyFnCALJe0vANyMx
65H/EVth0eITlN82J8eF3fMaYocEllUe05FsodOvjIGnMrtwXCVeutRL+dRjj2dE2F9dhW6iLs0Q
vJHxhBAnxWdHP8qUg2/yMwtXy9A+A4JZwxTjgcsQT/NrsTWplPTVTFVEmtYDzpVaVeIdlcRXfdM/
MtkimdqDicy1ADkD8ZhnV89IF7trvdTniIPv5lcKaJj10ueQJrRLdnPxTkQSdIO1f+FMHG3ZF2k8
fKxTJZamLksEfJzcflAgVMZMaRESxUYLzB9PjDvmTRAE2lBu0CzJZcPP8RASLaC3jBMMSL7kEWoZ
PTEXik5Vt+1z42ESHf6mZri3CnvV+qnYesrLePrCbRsA6wU5SVG7hJxiJQc9H9KlxYZWsqKvIoaZ
W2+62ppFbzhHdpDkgEaJDywGGn1ApPApexGbYSnzZ6YR4wVU0LBQ05sq+nJDdFIxs50nyPMnlaXP
Xo+5329mhZKsDlm7QS4JSf3A3uVkHIu1GtB2iuJVuMXe1ykR5nmyChpeXUDhBDMzfAMBZBW4q4zj
QRvhhOT0iZVz6xkHGu7gcVBABBs+FstJVysdot2iiUi4miwDUGlehfS7Zcfc2Wp57w2neS7cVAfi
zdZFmQwCzOmjtLLrGE/VSm8FhGjkTq0aWaSHH7xKH2FeMfYeQuogGFA1Fa/Uo3yMoiOqkJaSoNww
BPuqkndJTD8ts0zKuEhy4dKwSH2HdFepfHoHR2NtjJ5yFNl/l3pf7gJcRIU+wZ2R1Z4hU861Tkg0
x1SEp0h91OhYC2Py8g1reqfhqxNBc8YzBJEIpQ3NORrpH0375si/nJlS4UKDfM2z51KWa5WQ/g9l
K4FZ8NAGRIrNJwvYsB0rl4GYLEgY+FWmIa/NZqPU4NNmeh9h2F14syBBPdGDyH+aNrdQq2knCqny
wwsIGXxYE7OcNo7yUF3BU0FJspftMJGp4E5aUnPVryPBUcXjKcYTytlW/mPPZFS0IEKiR9G6NUKs
vDcxe4kuXLc5hh6mss9pld9zLsENy7tAt9QwOjPrYvObW4upOhlLGAfEGvDJtsYpCvFHWwNreWmx
H7aZurPX2gxTwJXpOTeZYaxp5WXcRux+qZmMcHXjccr0TWxn5S4TAppVZy2aks51dNpxETRHqnbx
+kXPbcTJYvK/c7Nm/9AsBXm/E8OXZ3tG+RvkchZTU3wyIf0outlBaoK7piIwIwuwwcDdpnjAoznv
1g0I9hzHSTjVizFF4UKfcHvuz4DjAFZ7WrjBFJD7QR805qjVlGiMquLomsYwlU0SykuH0wPHtT6H
wV4bd1VvfmWSO9DNRjpwpqi6EXbq7PSJQJhdkiA3aqs5up6obojI3WkxyVm7QK/KYx+FlgKHtoJ4
no0sOiMrjj0iKhPtfmSU3q+6pHO3beABpvOjd+qvnlTntg/BhFzRuObV9IvuoWmThNsLBy8Oxj0n
we4ZZe/YNlrDpMuO7mMsumY6dryXPdy3yUVJUAAjK9Pckk4e3qiwLddpzYiEEt5Xf65O651W7i2g
AVy00GCJOR4TO66v1lgzbOzmgMUESOGg2/GbMbXxl4r1i0d31HM+Tl/egKK0tixOYw7+hsfA7uah
V3PnuQO4xDSCiVp2pVoLrbFWuQ/IldoucSCWUN5NyAmOg9JruOGHn3RstsA23PGDvc8dtp6p+3t0
KSSpmBJbpNP4VOD+PYXj+Fp0E80HVePuxzz27IMmju5clvj7f4YMXurfUjbiuFhd7SY4Rya0sn5k
Qx5OAZqJJy0gdY7GJFNvJ2S2F6N3a5IwQA/8jLEOjnQGNga9nH6JthlHxTq0smzrdv13xzRhp00i
OBsaWBEliRGnFTji+T8lpqZtQVzeV5QRH9WQJcfcYkCNRTTlTrz1XbXzjYkcRyu30qA2yiqKg19R
UTXacLc0CavR1KkwdCpN3rIAWremY3rLIIrMDTWsCYD4TK2lPXaXNPe6Swx8E5Cbz96+n4sEQzHv
OH4/GnYY5ZZLydm0uPf30qDytqrtQDB7hA3sp4V/LOG2EMLjrP9boZwHEPBy/tyGtsby4o+gnCfy
JsvEaeYvSXFm2+joREOjFf1I0UduI5VLOKl/vemTKcfjr0dGOE5y8SgCscZw3JWNtvttAlU5rduJ
2ZGzdmKOmV547i0b9Pv8b1JOwNOSJidVN4KfNqAi0aPxlIRhs6qEHhyN3p4fSCngXcekDsCJyFXT
jLoz0hmxMBcWi7nHk49GnEI+gK0Fk4eZveXwhE5eeDDF+8HWplsdLuQukhpOIYabgeFyQFUYckdo
iOg7cf4wWl7wkN1V8wOtNqnLIirVPk8WoTWHWnq7fTaCoRKcITfG3Jka8EsyGVyJgRkmx7rGHDkX
bAbwzFaZiuVeB6QKRwOjeMPG6yCaDKOKVgfVjUzGp0bm/qH569rN5mzK/K0SEn270pP3gZ0MZxnR
QGfPVy62lfg0WrF2SQf1hDV6vImzOjo7boI6Icboo0dhWUQlvh1MgMWui2p1zKHYkTTg+44dyNiM
WEnPNhVQtACrweiPjUccbv6696GjgLQ38CExGY5Z1nRk06A7//USoTr569/aSMMMykWMWWATFBiB
QPp/Zak5Po+wI/RyIH/r4YepyYucfy9EZSnMQdLIdtzNHS7PId6jQzFMsiewLrIlGlnkX1rcsMrr
oXz4X/+WBwmmlfld44agqSyYwSdm0ez6uvpyQmGvM+qZlgY/pUeE4MSzNqeNVFXLiQDkLlSBe7CM
T0SM4TyKMjtm4LFEYdXX0DTvfz8jIDdz6prJA60VxWnSdeshsTGwhaXx2jlFs0p1jpERFkDZHLki
CsKZjr+PH+NOyTUNEnxeMqbwHBPhwtRz62FoqPmTkGYxrfuMohpwU2FmLm1S0VfKFhiKQF51RXVQ
0E6vWcvuw/WqW0Iqd2zU7ZvCdprHiiNomJWryVDozRYKHRxVdbJcPT1RDgW+aNxgTQb8OYzVvU2b
aaWVH5HnjS+VbutILT1tF067juqAQX86JEdLVAxgZB3fOl51MTvPWxu6X9wy/yQbQC3tKqjnd8Ob
yEXqAThvTrtLzFH9mRypRuaBnmIyyuGd6t1b1dHVVdb9HWRAe8+RHXNW0pfP2fDjh9NawioZyF7c
B75n3dvS5cBixW/Ar/RlrHEEDprq4hrE76WE+SSbE6RX7ZqzZs6lU2j6sQn0Rhr5yS99DLUQNS6w
QvWbgOA0G/9JLMBmdf6G6qEL4w5OJEbllADaP/tchPtBEVYqbbKKXUB3k02em/MoHDzdCcY3EiVs
bUO1LVxYcJ1y1uaoss8+hWoL8so4CyOnUWaonon6AYCMYQwGFvb8mJHsPYgPKgC0LP5CO9iOQ3hQ
TWk/Vrhrlw20rZs+aW9nd+o66foSyhNxfacoaNTM4Nf83ha9mUQnf5z0U6/pA3INNYHA+rloOund
RSuN7BFIdje5MKuiXlJZ0ckKU3obXYiDaqSRMBWS00fvHAvJHpr8fXZoGLYcxIiZJnzQGZOBRLbV
cqr6au9YjtrmJcRbK5cFCyXuMpDSW7RCazclrru2AoqZCJCdW4PDTRwaLPOEB2M3hhTdQVTMzIEi
WAYCPaC/MO+uA85GEKpYZaI4ZzgvPXpZWdQxL2oXQbDHEskSbvY5oZB7l1IDgrGoAKKhnzrWi23T
9Do8z+kq9KLnNsS3GSGWrvEwczP1kAD6YQKh4jnLSlHEW9NIvB5M8ls2abNYUzdOAlLexYILghhS
Q9PuQnztYBXvFHgJeCv9qgeiccLD5e0SnqN0zFFagled9suIvAdP1AiaaH9yoZQCDE+TVYaEJVNF
GY6ZMROBuMoIJ6TJtnR2Jg2kxaDY1GYuR6HOf2zdbO36/vx08j80lU0zSothWVuvp8q6U8ILtqbt
WQuvNLdOXju7JtVfc1M+sY/I2LqW7nJyMQh6JqRewa1BMgWAbJfsMi7GPA6MczTQ6DLi1kdMczF0
6kfWtoJzGfaiXIveM55QVo0vyjXY1nd1trW5KNdx2xjbIi3wx0Sv6GDRgkWdjBKBS8jT922mvUXz
+jfW4qZjEWewWl3HxD6HI4K+HurTSnT6k2BatcSdPnu/nATS4gnn8fDEy0EVxK1T0Hwxwu6kXUne
OPkIbcE+cKpBgZF80wHixxyOYVKEYZBUj9yQOVgFoUz2KUtuTvLGybSfQoNbaFgVEJA+bdYFGICh
wQkqopTeki44DF30WrJRxxwN0YAww+NQFnDnJwoDk+lnMDKHukr+Wp5OG3gW/grT7lk3iZLNiA/q
w8J9pPdkCqdN4fQc25GdlrockPAqZ57ILKUfq6NH7/NgEmx09equEuLMhrfgrlFfinG9k1pM1XAi
lbZGlJovs6zQpdk6c/aT4WJvrV5k4V8bo//ye0KkdW2/eRzcEtc68ok2W18mO2MQ2L+d8QkQFpWh
SX/V8q7aRw3lld2sVjaZwbwWR7BiENxYtG3EHekDsOUhp/360WgKdw23uaD+lW2XbZQn13XDbWfp
1Kkij8CNwQsrEChqkTDlLLMVB3qqJeZv2lTD0yA0DsmpIXkLVEHtHCXkdG4qKXZTXpKYKeKtSJuv
BkTWMgjuMntoTkMkyxUyzkkWOQ0QPYKRZh+7BFp3N12zDIu/MsZDiey69ZL6aTTNw+8LSSY4M9Qz
LG7ZuOhnPzeylbQoeaQNlGViEaWE+xnJ0gNed7dOwrusuQoSJZ6ArOpuCeOnK+LZB2qKngxgEAvR
gTsnRUqJ4qjfx2J8rbmIV82cW3FijIwuAzEshslr1bI3mmtUrETi9g9vx0LvX+0Yw0v+GVtMAbsE
4pYzEVS29X2idU80iD3ZI8/L6OwCwAYEXsLlGulpYyWen74vKAHMhWfP9hQB+tbzY1PFn7UDZWw0
NrInriE176mlo2xXsqhhnkcKqTBshG14G0/th1QMtWjzS1ekhF9zyyEklhk39qg/2ho2VA5STHyK
9A2zo72mHtBS7T5nd7CoCgZChcnsygfh5loWBmiXoTo8R6BtMcPbeFaHd5qvPmuSJMFovdM4DzGl
/n3/XMvAmR1VG0+QPKv5WZOyYiDlgP9Cd/m9yQpV3aKhwPGYMpoleD1eqO/zHF+zlY0HZrH+XcDs
qLGj71JyhvC64KGElUN1OWcQWeiY/Sh6/fOPf/uPf/8c/nvwXdwURGOK/I+8zW6KKG/qf/4pxJ9/
lH/95/3XP/+EBwgNzSHV5jr8z/Mck9//fL+DeMhXG/8tAGNqtE3cbIceyoFuxPVtzWx4oc2kPCJp
flmcxqlnk1uYxrjjoYvWSvUp2J7bQuvJYiYRjaTSm94dA1EpJb465j4o+Xl7hSFEneDlQ+1n2V+3
XWZTuWBexnCuVPPMfE/XSbuKeWQjjqTOl5RXWlKZZ7KXDe1U3/z+uP/2t5+3/v35P4tyVPAEm//y
y/94KDL++ff5z/zPr/n7n/iPc/SpKLv6af6fX7X9Li7v2Xf9X7/ob9+Zv/1fr2713rz/7RfrvKFF
6rb9VuPdd92mzX9+bvNX/v/+5h/fv98Fp8X3P//8LNq8mb9bEBX5n//6rflzNhz3f7su5u//r9+c
f4B//nn5Lt/T/+Prv9/r5p9/uu4/TN3kvCkgHGA3FXyn/vv3d/R/6LawdRv3gqk7ujD+/CPn8w+5
zPR/SCGE69l8wXx1eX/+URft/Fum/Q8hXaG7nEtNYUrT/PM/f+5/Xa9/fWD/9+vX8eTfLmDNNKQj
LSkd/e8XbsxAKGj6WO14gKjbmmzZlTBhBvu+rHDjmVSKL7ymmz3ATmc8Da3uFrhZaiYMSQ4ItgJp
uyZ3zTEWC9+6Yh6xQbquTlkW2ehmY/LRCx6wbgKvbhHEcUcRbWSt9SZLl0XfUnxTTQPYMsdBrvb0
Hdnh+hIWHR3ZWWM+S5kVwNcIspttP5zdzA/uqSBkqj8Z+ncCmxqPGKLOvE1zdoIe0VtPzyIQzOxR
WW7xiQZl5UEqJPdx4zFl/cQaoq/iLE0/JooH4HwlikRkQUFR32TuUTOMGL5aZJNfduFOHaxcyENu
euUBE4GJyVi2z31opGysi1nK7j2gqP+DuvNYslvJluwX4RoCEVDTPFqlYuoJLMkkoVVA4+t74VZ1
PV4+CnuDbuselRWrkkQe4CAifLsvVxwJ8Pf7pobwAAfynq8epT940YxXK9clOEzWR3ZKJY7J2e5Y
Vhrm9Nc0PLj33ixtaEGWHT52OV6flSo1iqJiZP/WwyA45ZQiR1dZlscveCPrcWMqx2OUAfA97l26
hEcMRlcKUOxSddB90HdmngUiCeuwAQebycS0oWbHuO3SXhzqZPaeSyXqN3oNMcBju8bd5AqT5c0W
i6JfybhjI6nccdsTiXxVGAYTaLVNi1G9NN9C9DVwTCVTRp/E9H0fjXBEMyR5bP0jG+awt1LAH3nm
uouYMkJCrgX6sYVAMV/ZBHjfa8+CDDiFfssOp4erhqM/e1ZD1t2jvlBoYtP1BsuelXBlppISI2I2
8N4GPMZtuiAadM9rURmhuzLGyrBXaHIkRhh4iyUzMx1dvwx3bCWGkjSILMU2sjv69sI40qDddJ9h
rRfIuKnv+y8k+SHWt7X7tWYHBrAXilS9Eg44ZFwOToofwcNTDE1mNL+VDZ/7VUgSeBcIKW+StmF3
5hU2PMGMgqcV2YVgx3BTn5y0ol9w4tT7GTKeeon5qUsS+c3nFJIjG+zYzi+0maa0aQ1Wg8UvV/FJ
Yu8gFBr0i2fCaqZTG8ZULoqlLavp7AzHfDVWB6Wle9CV1tUqmxj75jZ1h2PETo/+u4SxQTxIQe0C
g8htJuv+OQ0j2h1r2Yb4nBDP0iswqeEHw1lan1A8N6KdaENNLLduVoa2FNGsyVTP+CgJ5tuV7fgc
khOlVp1GMLjydZdW23wwvU3g9d0rHCwoBobq5yPyanVXqoRzcVTr6kSNXS3uaMChfige6xs92PYD
gjcONqP24hM9CT5GUgUAKqU9r9uwggKhdb2Q3gmg6+03V9P+pTXZtCtLUBpItNFy1c7ofHjK1bBA
LuzQ6qlpNgr+n6jN5ccAhbDYqpGwLNaQ8cEn6/7hY+u2D2UcejE9U47/nNGgTnpee4A04t7275w5
ocCv49UMNQuL2bhhSyQAUWJ6WYZ4PlzFiNzBygMOeiPxko6k/ahiQOaLkXdB23df4fSkOChSKd/j
Ih0ei7TTr1iW84Ph28V17bjUSdF64Nzjz08+IRvZ9LSPdvSAJFp+DSNKkecelMa5yUfnKGyTDko3
spbXmU081awVjEfss/GNMRleipMX1NFB864F1h9E6tDRR03OFcsf5h271A/CKsqvsdnql1Z6Hlzc
UJ6SIvS+0MueP7XEkb5IV5QkQqgHp79XMoZgatAzR4r7qFwzoAV/AUUGpbPPKQZkY2SQrlVDxywm
wF2/BgwQLQ0lwlc8uj1GM1DN8xeR971x8E1XPXsAQ+hmqZmRsCy6N6wc5sXQMn0hPAy2QGaAy4qo
L5hY6oo3hUNh+joqvSY6TK4xvsN+Mdq1EaDGr4QlQHGKLG6Hte3aDH7YR+JXSn1wFUnpMRDgc5zn
XTk3/alLesjDcagAkJP8n/CmGgwf1nOYYBgCRmwf6Nys6Awbk+Q+9rLiNaW9tN4Ho2+cbQcC9Lov
epiADqcz3gz0wRCfoKkcDLct6FFPHckZvbPx5MdRDnN6kjQ/Mu9MFEH+kUUYY9Js1y+d3ZRvtqyK
Te8KRvW51qAHjPS5zogDsxhYHJYi97NZzM17CPnv1UFD3TmRBHoekzdCyChb7z2j+/OTEBrTXkQ2
EyqtC4sTwWzyFeGXGfaORePFK/pK8TnG8V2thrwxYErWcfCZCImyrmsPbskVU9Xxo+8yvkFtPnkk
uy0oWpViH1qXwAzzvIGqi3r1bXIM8+KNQ/lAoEhuTDOeaGP+u1NXQzG+mgLPf0Mcny46KMp3u4Hl
coWbTn+aW94ya/AVaj3zkaxt35XpJjEWfOFYOc4XAtMupwdHiduhSzJ2CWbQ08g6d+U9fHX3OfQ7
56DNlmM5KSwCoc70OCd19bkuZujeTMmYjfpSbQzStQNzdiIzgF2KqrpiyoU1JNfL2RGDirepXUFx
tijmY85j4JL0oAQvq5yajmcV3VAZ6nyKCM5snRptq5hLtJHAd/J37IbBARPliLqTeKdShvHGa2fx
CTsYMhm/+mZuOyCoaIOXHBPujTWY9MZFfZes7dKoPial43Va+EtBnCbL1mIOvQAcp5kFfvM1gCrz
3iUvhoHbs+dDMBeAWfqyCpbsQWMRWZhlvSnrGUIzAs9LSBST0g+aTxqvsg5t76d7EpnmMXZBd0R+
xhdZmwGqnuGW46XNwgquiKV7HnvWtXE70lH/hQ7h5lpC11mZ+E5v1NwVjwpRDZ2xEvrbYM042vvC
EwykG6oLG3qWyNGHxhtRSve5S2imHGuVHfPC4nQJw1we8trvTywwDgkQQ83Q90bsdAYxvwssTOya
c6NIL/AwbyNjsc8HYba1sGC9TVFrfJ0J8CynpdHYRemQ7K3UJeoxBqg1k4OsZgP6vLaraN6iaSM5
FS39Hjjmx7tSUJCgCl1e0/8V3OjQta/LZsI4FMbdKrUmWLGqmrdZJ9KLEEa5k/7QnPlMzHOam94h
boxojWEpQHgc8aNAVmSun6lpayu7wmvZ2W90nvtnL6u4ps4fbioZEJJCgtb9Sdg8b+RkCg1Axurt
+r6XsXyFKO9eO33QHRRbOEwZhn9fenNB703X2bclzzHmsr/5G60f6YuKvOxmEKVi8uTrV98P9HRM
G0x5QFjymBKqksxYohnZPTvSi57iGXooOe8q/xYalcRmFFh7EzBlD5mmSjH8tpAQGS76KLtC6f7J
wjGxCfxg4r6mLS6QmWxci7VptG8HF5jkSVYpiwqYsBhzRN4SdYe0xhYFbMFUbNRc5ftBWfm5p0yA
2mKHliHDMwDHmqI5TVnrPTgRDXVx1IjrOgP3xiYZJ0XF6dgvRxMtrq0lsDoU56cKY98B6j/cztj2
jLXdEqmjGQKl0S9bGDSYMt3lKrLbYIjk7dTGvBgTAAbhmTw+i8IQj4RRsZ47WGEKkJ+ZDFjCZOQM
tDFohomOh4ltGzVuB6cqD+8Ts3awFo4W7MC8xiRIHgpZWxftZ80OLf4AH+JSS09GBnoVoVosB73p
k621pl4hWwz2Ezxj+5lVfdC8ASbYB6pjgQya9tCbRnPuHB1wWGwVyv4kwRUI5p68npuvpc7Vee6a
djvqKL8NK0c95syg7t2+gCGhtFVhsPcz9eKFzXBAWRovtVurPX3Dxs3AE3qCRiofk7BnDhjrUJD4
qd1X2QP7wr0P05z2uzlAhYWWeysKozHva8bG9z6Gg4NyF4Zd23lH35k0UFKFwbKns2jdyRlwh5+W
IYwJpwpuBRxmjEdUzkUAKGhRmJjc12xsl+ExQn1vcON73aCTxaNRsg9Om0eLZSy/asYqe/Ftqe6n
tjSeNT3oKDhL/iaESFlTYMW3PPEx1EhnetZ5kZ8HoiQk+0GXn0q3ztd5Js1Vz1fjTDJm6WBWSr6a
kec/z2kR7IRsliUZbfI+LC23PWDpXZp33TzegfmGwJdSfb3YVecsYQKfPIiU1zjbiPhg2yI4NDmp
FqpkCVO6eGDJaycxcWJPMgEiaeMngvNNmgV3jTU0D+TnCChnbc4iNznlRgZO+rLAjA+55NlAxO+9
6wpHIoayoiTwURWzSYdm13QXBMvhEgozvNRzGVb7shY8UTJS/Wle3mqosJW68Ionwe9GdvLQdAqv
czzF7sVCLaAG3RrVWXL4OhXTmIC8gyXlL7Yp23T1p5Dk6zdvaKeDizz8OTAEe7do7G9wrrIelxjI
SWfZ2VoijALzF5X70JeZP6zpMOOVkrE8vCNJY0OUiskhE2DWTwZasBokCZZ4a2UYiyciLmSJOVVe
Jt3373YKByAhjcqMnnn01imS4QX6hOuSwfXCTeil+iYKygDaax931qo3eoMOkGyc6Dgy7SvL8KNr
tzHk2kvG4ujT5bxFGmsYHftUBJfufGvZZnNW1PoxyuatJe3l8Px/ROD6/0m68n4rXd2+6/cvXzPj
UDRfs39qXssP/kvDEsL6CwylT5W1cISQ1n80LCHEX2znbeRP04XLbKOP/lvDEu5fHKFdRCxPCkLz
vvsfDUvYfzFhMiWdkb5Qtm16/xMNS/xMwvIARDr/lLAMFnPIOH1ztHVyneBcV476gowOqRmlOjb6
WwLXB4vjKlknveOF9R5N4W1JOJPSJrn/TvL7iRTsINd9JwX/S0lbLsP+52WQU7PKAUTsManMo2fA
Oo1KrIitnxcnj0B8V3J4QynbGDRunT0bnb9WDV3Vc/dRJ9YTDtTroMN4JnrxrlyWVgGJmmERZ9s4
d/MthfYPQwckn1T7U9ZOkOFmjGZ01OEdC8t7ASZgKZU/ZpD9m3p+kmN8mPPkOjMY4WWERyymz/si
a8J9rg17M8Mm27BxJl6h5q+2FxwQPiCgh7f1BNKIN1pk0qqXU8iR06XDCx952RuNq8E2X2sDJQ2r
oS+r8xik7QYHxAEn96fJRtQoIQGRVQRT8/tPV/K0/PTTXW7+dwK7YJBtMB7qSULBBulrb9UxTSBp
ad0zm+cyOBNVPumujDwFMJY4qM5TlbyWhXsg3IivY4QO1uDbc4d3OBT2qrZpeBWMDzvNZgwL/DCW
yJRU63nFgAAaVimxpYh+hoYCDqvf6Alo6zAzxU4VXtqZwhF8C86Du/Cyere/qwEh//7X/fuh+a+5
wn89TMu84btfl5mWyfTK749ANsgORafEnkeiYOk1aoZ51SuKZiI7cJ8DSfxscodXFVPmglbFKI2U
O7UBW1hLn5Ih29m+9aWD5k0XpoWkFGYvciHuoR3Ao47+9WXoQvpj/3Dty8zjZ9e+/Pl3156WBBIZ
RWAkCcI9YBxiNsONK60dEAiogKD6vPHJJcLaO+aTk7YrH5tgqod15dJzmaU8xaKus/XAs3sFnPjs
ywa4bnk/MsxHiTj+/jrF8n742XUuX+TvrjMqqshO3Ugfu47gu++shAdanNCwiij5wlj+BYz1oQSd
lMnkE9APYswEdJY91EqXOPxLxlWGU55/fz3Le+Jnl/ODEt9WYhhbJ9fHHvt2h6fI5jTGuev3fztz
gZ/+9YJRwve/bRGhZEFk1kc1VWfyLuemZWZdO3O7tnvMfb0LiCZaQKxaiR2zMJb1CHwO5eafwpw5
W2LCWsIv2zWErjEkYN8nUO5m8auZpZ/Ivu7LxP36+6tlQfnZZyGWP//u1oCTxx0fl7AWxdexyKhW
+OrnmkYHDAV2uEJQ+8PHIpZP9yefuljeN9/9SzZvwziPu/ooyuFgUQgEiJ6PKNz1lnelOxt4lYXf
B78mE9/f/3K/vBU/LFgUcjSY8Yv6OPjzJ5pFTwmUG7ajHMaawflGUVEAL2E0HtMQNXJK9kQVttp0
7rvUYXeqW5zwcYs5qse9kIXmS1JjUuXA+dlf2kUprtAr2/XyP13vL55M8cPK5tgTVTiTVwFE6l8x
ZFvoSX7FC4SgHrfjvcfmVbblAzaCRzagI/Dy/FlbERTBEFc8682GbRzmUDEw+F5CYjZ5Buc0jPGX
mhf4MJEVYdthrithbJrcvPzhg/7FovH3juG7mzt7DSwhhaXNreptSNokVcUaOtOVJZ0HeMw3czpv
Z/NYW90O/zLhTkYlPc0FqAidbdxoD/YvjQFjUr8aqFqEJjY1ngkE170yx/eONPWs48UCiSUAwe/3
173MBH/6UP7w9i8KI5vywK8RpOWmyBkUG53lneeWaT9M4/7aH2aH1CaInmjsJuhiOJ+csPzaBoiY
WTe0OyRQ8sG4soi3OOBzqFFJQ6iyObA+qGBshYJcbqBF7LKUdsrMCh5pBn6SgXgk+v3mC4iVQ5rt
uiZ+NyEQbkJf3xeR+Y6iVOJ9mk5eztF5KPrHqi3/8IuL5Rf82bdxeXl9d8OCOm2ZsQj4RtQ5O0UM
nCY45o7/tbfFvixon9Uv3E8ateRW6fZkwliGa2X8YZz/qz2c+GFJKLxWdxbPLBzdzFxl84TDKGd/
5Cwc5IpNh69S1ikJGk6X5n0q1ZfKqNtV3LkMuLAt7BwoHaY3hetsWuwP3ceIWw/VV5BHamC3qnyB
RVea+xSNnGghk9IrUIQYBNvTgoySlcaP05/g10PzKiI69CKP0hOPQHHRWWevGtId4ct9Fljvs2V4
bOOw29RgINkw0l+ANm5dyUZSqqQBFwe1eY8Vatj2kX6zgwR/oh3c4odWcEiM675oH9PMfQZ8+JrF
BW6dcq/wP+UQfqsIr9Pg6C0u0tffP9rWr963P6xyrtkMtHBb3dEEYwzpu37Asw2tqEfV6SQs65H2
ia3US11uR88ORQ/WxuGVuWapTrceG5VVm6p3f4EtxpXKt1EQRiQS26Nm/bzSIxvn31+r+sUGwfxh
yWTyClmY4fXRlMO5ze/H/hq1/lbJ7FTm3Q11IBvf0Zj4amqVjYhAXLrrOKB6Xr2ewVb41qGGITUS
ZS6j+ZueKG2bYblH1aksmn1NerX08KMQ2dWz3GUKhhr9aQmkMo9ehrR8m2BH1QhsEBJoI1hIerq5
DfJiY1h3mXNeaHT8heT5RwsoksPbi4bD3//2v7pTHM7++V2cp4whQ88abPgKtlHlfKLZga4koeOD
8Aj+QEPwrkpznFclTnGeR9rmZ3/XCXt+jw1gFDCA6bHM6X2H3+KuZY0pUVh9TmNqpPbwcOY/Xewv
Dl/mD8u4MXlIKawxIN5SG5yJP4WH2EmmS5OW7hNs6WGNc4hCIEnF6cI/pZmqPCtHhPeAWSAaRXYU
3xJJ6j4NuQcEZlb64veMCZghthgVZL5FTs1WTvP195+vs7zTfvKuM3/YBUxjSAMttrcjQm5LUBPy
fNqmDiw+RpW9X80bGVEprNk9YwwqyejkBVGfjlocIkfnZI7vmUHc2PP8Xo3s1ioAvasqo/Bu7By1
6kmeXMULgRAUYbvJMnxcjmvhObISzjRgsq5qIjmU+8avnR/etiXwCVAwiultmu6lVS/06d5aZRH/
A55QTLDmRKipxQaop4SkCvvAZSMJHh1ESopEM2WvtGHdxpSjVswTsdHDMQjCa88o4DTPJS0akgyk
dFRzYPSWbnS/7POJJu6a3nluSRSDYykpCPG4Q1jrho074Cz9/Sf+yyf6h32MqAH9caKtjoHR8lFV
HC+aZkBfxZcF+XDptg1Den7Copw3rVHNKzFCNfcLoMuQPRewiXhOJ/0UK/tpIJBK1xk6aZg6B9XA
r50KIs6/v9a/958/ezp+OO+SsSwgR1fZMU2956hvF4Ytnk7TfFLafgewcosd7dmy3Ofcim4IT7a7
rKSLM3YM5ikFbpHaim/pNn+fkvj+Dxf1qxfiD/sSrNMhpSQFEkct4hsxJeayX7LaTwEgeppvhifb
8uu1VU3UbwnFKDgphn1WG0etKDreBTNJZuRYW1zCYI53ugvCP3ydfvmB/bB1sPrJbZvWrDjSYvU2
Zb3g3hugbBm8c7ZP4wG/0pVrODdtyAl69qksdxzb3Lg5p70xG9VNhLMFwhCqZCdMQFg8hH9YSv7e
QPzsdv6wsRBzQdKyo8OywF5cQwi3KkLcZbhumu6F9MXG4VveFWorwTLnIrr7wx37xQ7Y/GG5za3c
FCTyBrIiYtcy+THp9QBw452iwMPWYu4a38cZ4K7TkZk/UcGmCXYWUjkmVNujQGc8zZIlLWpPf7ik
n29ulf/DqsrNt4daiPHo9j0Fchms1BbCY5mOt0EycshjQIcltvjKRPaEifjA0O2TQgtYJWq2N7I1
ks0kwi8lPiwOQ8m74xnXv782a/l2/ffbpPz/vuaZVWeM3bGLMEGh6SyFvW30TUzCP3Kbmr0V1jA5
2H7GcX9KkcpahLaUo7GO0Qd6IZl4eX21JewQH9lP0poeOqDtRHZv9xIOTfIK1DqgWWfagGe5+cOF
/3xbpRaR9R8b58ywXb/1uqOo+0eb/osNNctXYwuMpNL5q0jbN9LI2J0mdVSqfSc1SVphqRvCEXVN
/9uFjA2Dps6VWzAmTGdHvgbFiLgUe86fvqPLLf7Zx/vDkkcUfY6Mwe6OliBg75vJRdAzDain+JA1
UC9ZhjeNPzxW2fzkqfIsqGO/cnEcXqmcq6ul/TB7LFd1gB+JzVg3rI3Kand/f4j/19yt/w8aVyVL
3X/8zP/NtwrkOnzX8dd/6P7Lj/xL9re8vxwws8Lz+G4uFtX/7Vy1rL/wAgnbs33Cc9JelLV/q/5K
/WUJ11GuTVWhj/GVb9i/natK/IVddRkjMJzzFOaD/4nqz1V99yi5/E2+aUq8q76JC9ZVP7xY86Hq
gHt09qpw5Jtn+vcpXWGcd9s/qHKS3+jHf0ryG3lSmsq2pHScH15c9WQv9QvQzCZMelBU2BZ8YMoj
B+dzeCmrLzEhs26CqZWZxdcBdkueJj0Vk0zZKEq55V11iWJQF0kEwQNE6XM4Y2kYdX6o40PLKHnS
Y7gyyN5sxM3kzPOathQoPiZkae3cOw1rmpP7N0M4o/JiDDEH8YKLlLG1g0MiCYpjkMCNhItAVnbE
qaLl81jezcGCJSi9L6TGNzNBQJh4D6k0Kfy1T5UhYAFO7QHnQMUVdx9x117VPcO7KiNYAHryoXHk
F9mPdJ1LjIdFSVirMpx9KNjEWxmIvSp0VlbgPGYuqlnRcajJHPEwWOHECWh4KQBWxJ4ANBrYJ0gF
BCSy8YCkvy+79JWx37c0sPnmw/NL0hYQXfBS4KjA3gS1wxlDKmIFoysAZkw7zHOXTPdlU73LMD8O
xqnxgCsHQJuvUgeytUgfY/dUWe7HUF338/DZ8n0Jmyyj3QETHBsRGjBhk/79E6OeLtkgnvLlorRE
HopF/IYBEocWPeYxfs8lCWOZ+mae9IHc8vvgzgpt4pAbgAtARL1VmW9cORfOHd0OEZ561DL/6ivM
voFh3uKdxkgLRrN3xpchx5AaxjMWEEesyUB90T3FtTTN+tIqoIjELr0vtbkiF7i7wDbl9cewYVMP
4doYUmNtpE5KJhThFjQyjTWUFlYI5A4iUOSXxor+lGedgBjNKQ/ASQ5Mn2Qb/wiRLRvpAjAR9bUv
5MHAaPUxElHuD1uKy+IqOdI6BoI8AMpFBPqbaI3D3OTOhuApeNtqXusgXUuyAledgSlCA7PJ8aDJ
Ug5rFwe2JBPOi50/lrQ2ZNNkwOgRV+UA+lMDu8F0SX6UAClb6xa8Pu1KYHY4HxzhFXNO7FzMmI3U
uKjpeREz+xF8FuspPloO5lj6lT8a02yublVeUKXGf7UIl6FAPlZVjYlUtPGqdYszdxFeSuZ2HImI
QTQ1TgvajidjNK9CRmIu6EuQGmw0nE+GLl56P3xsuDkWDE/DtE5ZQrZnZG4SCTiFaVtieTbxnnrX
dE9+s93m0whI8IrzcUGpU1iDP75SdQUqLBqrDROVo+IPLeVxAYqti9N+lFBDVmnhHU3IwysrpwVt
xCpoDcC6sSvhQawQ8eyntoZ02BjpXQ2btJlMoDFm+2G1zTUxrNNYZ/El7wFMkERdeMoG7miQTaNh
L42m+PSrbGfAuV5hggQT7AGBL47DcG+3/VYOHkMOF5N03+Md08O7nppq3epqOhiYIzbYfNiOmd+E
V6wyP80xDOEaSZMIGkwQfLXSEcVoQAwLjY05xZ9gPhKz7laAPmC+jLULrLFgliPWg2g+Q6x+LDFP
TMmgEUWKO955d2VfHaQyT9L/klOvjZYJc6GMgn3lyBsS+DtBV645vPlUCSFhzXfDkN323a7T/p30
sUNUw66uwA2FBp0KUwx7ynIYoWoCc3Nl70KgN80Yb4Kc2FDjwIUcCv+LE2nMNiW9nHZYfxKD224t
cJc4+nhKk25pTClWVQ4ONRMaEJ/R0ghRgFJBVT21DOF2rt/tgWp5a86PmM7q4EIUNy8dSgpGnOS0
Mxb7ObgQe9p4ob9KAmyd3THO7NuEssNovOvG+ll1ErN6/1jQGmdVlJ+IaVP54cbsu1Ng9qArCVN5
Bz1jJG7D9UAewQ6627QM3hmaHalG2E6WAvkfvOItBS9HyNJ0tqY5fq7boifRYJPfS05m4u8pb3yu
o3jdqj3cEd7hHAplSJEL2samtalitEOMHK47rsUMGBG88c4HabZRdX2D2Q/ObhmdOuAeAx6qFS5E
xsGQ26OZhK2bHUHwfKYpxoSrh7PQ2ONwXfhOPiaQ4qYpBdC14NjkmzaUu15ga8zinROQLOZLmcr5
gfjLjsL1tWVSnl62SwQtM7+MWL1aildWUVPTwvTRGJwEhtr48GZehBM0xZavSZ1cGzjfoMhemY20
SYKL6xKYJrN8/WH13jFK/be8fTfpOcbsb3nDXqbjTVeg8pAm52xRvLdts5dgBCDkVdeoix/dgr0y
/NumrF5xYz7VxnhfD/rF6mewstWBdQhv4SvmNrn/eyHBZRmtdGU9W9cB++5VRcKUqcyzhbN9Cb3i
Owe6BrIfzeVRS28juHR3PpC1ucTQXkDJ3BSV+CxEd5dFj6OWx9jvbrRvn4vSu6Mf4UhZ27EFmWPm
2S0V25fGKuBlUFGXWCbnyOwjcmg7rAtQ4sG9nq+tGvQzKW0cWht3sp/AO95C8S4rRJ6KiksXOf1b
PACCd9jgD7H/SmTtU29dJ4Bl01L1JCfaFwyep37UbP5py3DCUxQ3u9nE7GZDGMfQWlHMULv2Oy4c
bjvHZ4l4w8R5ipJt49DG2vgPhVVf5vTvEoXhqfP6nUG9RtOFhLbbN4jPBMRn8VTML2VhvRlj8VWO
gvph7LHQl2CR3dva5N0aTy/AIYiYVgi/EE5VkuI6cx7aAQ6iuJddc2tExgOFVHeee40F9yEc/M9Y
+PFQpMQnIfq7dMPntToExYyiztHXLMQdy+UuA7scKvdsBdUXu2Ay4pT+Z8pdzh++yu8IPDu0zMt9
whjdmN9ay7w41rCZ2QKybiYbW0/AYKcPYt1n0za+Eg/BM5km68BTdxabIILkHhi2KadkSO1KZNnJ
cx/JGuAKJ9lIEuoQYZnMin4PKXtbNg9lBe8rNZd+MJLrWAAvhQhf/FC9K6O6m2H7T2A/r2ZIkJTj
PIZ5+IqZN+aIXpwyUW3hdh3r2jnFYQOAI7ppInvdmc6zju7y8G2xV2tuXz8FnyiqPcWYhEGg4cit
XioaK6NwfAUPcI7xa6/Z772ottuBb1vZ0rouY2/vjFjmwrnZYYw/UX3Grk93J52md558DEkgI+xv
HAGvDAljndYxGFIDw2hhPpNVXxhhmA9EA9OtXbOGrbLKuwAIeKVJbG9Zwz4R4qTMHhTI/FRq3CMY
djYhHNzS9dZ0/90z6LqUtthgPjvaPvFgstcMT3ELDrukis9MJAsKoRPjIbQ89CW9OFlYVbyY3Ym3
WGQ2Rv6uOhDRarxBG9ou0uJMZezy9SwcuIq5xXZ8WlVGf+PiyM6EuffrcqMz5zGvipUOA+Yl46tr
hruhAgge0VShS3WroCmQyWFmyILJjgKYG9uR6TLVjMocm7LcZN0Y9l3UTJdqTi81b1o9vkzVDoDK
ybJn4q/+ixgLGsXk7SCprA3Fdowpp53S2w7Ao6JwwPWtB+FiloMl41C2lTTluUgMkJkuFvbhzjjN
1ryeBR1l3daHhOWizlnTdRmWm2BXk3kHEfea5axlbnnnQaZQEWUjM1a7N2U2m8yfrrW0wByUOFn5
9YP+OEgJ4K4B1wEuUdo3euSnM8K0VrtyQ31t4ZSJrXxTWWe7NWkAB7VL9pz+sXlwN9LE2c/AhjjV
yrfhfvkTU5rkElj+oaNZKR2oCiALqIMz5eRXcmyPy39aznQzjLQAIeQ5trVNu3wb80LsS6z0c7ea
JnnAU3hmBnFZLk7z/HZ2uyuo9+0QdUkpH5c/p9RrIl005rjRY3HrlfZJy/5puQseOwYjjUCis6Iy
HMjMhmOHv3fVh5VHD00lt17frzEqrkpr3MHNWUcZZcSAswDhXgeRw/guvhuNbGtaAbo5u4gKuAOz
YSfd1U/gTY69ai9O7T5lhnHLI7mlLXJD4RUrQbUbbI23Ua89XMo1NaHeGH/wetr7IJrgn2TN2omS
8/K30Fb7Ng3hNx4pq1K7rO72DSm7Xrp7sLtXFEpts6BccBbU9/rVZxf7Nf57RmjOJWO7p+v3dBsy
/5vmgzkH9wuOvaqiDds8pvI0qNFUPZh6ZTg+rK5ibfF0NUBXGrWwZeJrKwXgO/Eg5RvcxHB10Y34
N2eXzvXlHvsDcj0sgdbiANaEJjZfHpfYv2syHPFSU7nEHRzmXVN51FzAVRvzbdHLNZiGSQH3V+Vd
XS00Kwe9yl9lRXzWWrAgBYc2+HDH8mDL6FTUjL45TPAZYqFfeehu+iqQ5TadoIrAUphG4lotQylW
eFIIBFY80FHZU+SONEyY+yiazugENJtk26GpDl1EyZg5nlv2W5wNL0sbdhrFT2bYbAyjOpgIwp3l
XOj3WgulGDMz9XKgXg0eg8rxZEgL/12/zjyMMq290/hEbCPasTKczUCuGurLa2sbtT67zeYC1pFO
M6YpU01hKkXS8TIKC1Y57tdZGgc7flLzMnB4IR+zFe1r4fK9uGK5XtMSvMnH+NTZxV7RTGG6xq2t
2GoLHvvMP7URmBCeZ7fLNyZX6MP4aMpwCcPuktgnFAb5LKNhLaTMnBbGxGcGhNO2ny7+6B1A0G7J
RLGogK4u92kwgB1UNHmTS52ci8MLszVpGNPuzoSwTvjuZuHv28jGcXpoDP+uKApWRUqiXFzqna1B
fuZ3XpxRuVxCBpiOE26hAku4yCQ+a2tL5wil0/LgaCiOE40zaI0+kLOe0w8hqc1sMkzl2VreZ6Rx
1wNd0TQ2bEWi6T78nOBEnpayW9fdLB8Eag1uZPDwJg5x39sWPq04g5k9VyXVy/Ob0+fHIor2kfe/
ODqvpeiRNYs+kSJkU9JtSeULCgrPjQL4Qd6lUvbpe6kvZubE9GmgjDI/s/faeGn4UYk7Hybu4Dnp
OCfdvZWTaDGSIyjig7Aa0EGvRaLv17OwxYopDXWakduYDtHGdnrHJOXRapZ3T7i0wkSt5OolUn4V
jqX7MrksO2Pv3uy0m9LM/Yo5rQtvW3fZRXkUiqZNEGFS+HQXbE/nuTmISp4LaX82lX8D9fYKsA/n
9Vz/4uDCW5MaF6cX/+wR0nfTPteMb9ek+yFEnUBFC7KCfBAfDN3w+f8/c/HrBrOG57QesbZOzzxd
bEQXQHoDN0IL+msnSq2Dfe+9OQaeSW+0XmPtrzFzPMaezXjI0GlgrQraZYmpNJXarRqX10KHKYjq
nAPCvzGg+VtIlIOElNYZljbPcwBYuoqF70hOdGqQ0MNfKtEfLq9s1OKgNtSeIJpu69KeZA6xDJhR
z1YuNGwCTO1a1ZvbfObnTMNwlUgb0P+TcajL6iBGso1863PJdbnrO2PB8P1kAB+wtfWXLxGN5Nyz
WyzMX5wk2HBTsjtWzTw7AtZUbcfRpse3OOFk6oy/Zi5/F+Z0EKm0Mpxq0nRnUICtpr6kBurFeE0N
/t20Kkwu0qgMPawVgRxZiCLKAK04GFi0vH0tSKDHVAyvc7mAnd/GBgdZVM/F1SnVef1MXTPhLrOK
X6Kl+sAZ3Zshit86g3NiLsyMCvx01qDtsAVlaDZ4o4oaE+cw/bW48YecD6TWhNo0Cf865wXQkMF/
6QftSg0IoJW3l0AvH3B4+u62C/xSsDSAaKxXOyHOz6V/G1H0kJapu/w1dv7b+9O1JagHK0zVbZCf
gL3J9rWuvpTPG6kxX2EwFD3HtkliM2c8qTWBbim+jUZ6X+b3OkqNMzZvcijqryoisB71M7OC+EeJ
Re6kXt6q7CoomDZxry9wLAFAaOqg6/mP73MJEHx1YqJbHSYB4Hke+Vvk7KX7qVeg5cgQJ7I5NQGY
TXQIzUSv5/LimBJuxoHlnd6/pgzMeKNs/C4LHZnTN+kWS9lOzHO0cUaWanzqhoCbzToyDh6jmUGG
bICMtln8N8a2FaJyl4HbVo+D9jKjtj12Kn9FGF2dtPau5gna19bMZGFgcZhHE7gZQ7xrMeTRuvTb
89JrIVryGdozcmNeQVOyMcO3cdb6dj8p+e2ly4/V8en7st2PcUxg196Qybwb8/JOkaSDeRHHFRXG
cy0ebBx8Zz3SyLGzjLMUImAYWoVz5Dc7WHp/M6ojS7mPWrkurn0b247Ps4AVNYr7dK97Y8VKMfvX
ErPIVtp5KSNcHhJH9aaNsy2j4e/Z0T4RuXoG/9WFxLTAW99SvdLwZS0mUzpKe8VbpqiTwtTdJalK
ty6sDEYnrh5GUdrCJmGQKsmfF3rSh9qua92bQm7GbQqRBr8g+/QY0Q7EwUOV0AQuwsDZVpqgut32
XbD5PBnXajLIO53GOYTmwAPHagjoQMad6jkDDlsKqZa5WqnFx/8/2i4ayxBny1Ek9DUYjn61pvpt
zOHa1FhkjIa3QWXxR2r1JK1IgqwHPY/OHQmUAhLTRkyMKuNsPOFK/NHzI2inPgCSzPebUwlVXIcd
OPvFds+h79nvuWO496XJLJ+TeUL9rUly/PSugJXdEXzhnYZCLteohAxq9tOtdrKvEkPXfpm5S+M1
DoMMc/B47F8h0eKoE49JYn86DkNX6eVni+cYSiGtUkGS8fpb4Kg6HGLiM5PNIW+be23kb7QpsPAF
woVLqzvhN5cmsSgbWtlto7+I2E5w3QapZXX25Pi07Y3yEY36wxW/Z3Vof4hqBjjdGojKKCVSfljm
cPSNrBuq9SrBbUsUh002LPfQZzPy6eoGB5GJ4G9nE+exAZuOUUIxclwqDhblFkwgIb2XHrNMopAP
w1D8xJITysiH/TBM58HTT9qyphv3MlRJ+dvrzW9kwzXTephV+bIt1hU8DtgdWQJAnqDy9KlNiq2S
EwpwpoKC2AeTJxiaRBVMfU5WsHfViTvFHARI11HWY71kIvQ8hbyNPwRyvBxxeOE4tck84F1GYs43
tatPWe/fRwO1g1VNv4nn2qGm6wciSDiyLNj1CJ0QzWfEhlriMPjWxMCcXw0A5DK3zi8uPe4mQ5BM
o7K9PQxPQ+Fx4vH42It+PxX5nYpRuNfezclJnUx1Hjsh+F+lRTKF8vPdggeXajd+pben7gCORn5K
ZmwQATX34HtmQmT3vTKNAOfjW8ps/yg7pnQjOt7E2rG0V8GYu79+ZFKrEdEi5AT0Ip++17XX0jAu
FZlOVogDtYMMvyqsbEGMms1k1qJXibnnSWWVO52tVJdm9oc/jM/dnLyPlhftOgjcVFJJkNbJsx/r
a/DtkJ4gYlDgOBohMnP3lUcN2aHy2bD58e4oKEAEQJZ2+VEml3ckqt+uIZWsnS3QsnxRRK2YSMzu
2wIpaz/hDNw1LiVLzfjLBeuyyTUoJLHYZYZz7EcO6fVrQkLt1TGFTdvGF9m0+PiVQoNL1O99r+XP
YkZqKXRtA/Rh2ijgRdth6iArmyDZPf1QZiTnat/gEaytAQc7xHA/nTAfgfFNyfgqertlcTbEyJFB
rGAEPIz9s2bE8uIl9ZuNuHAvF+Od7HpUYZEYAx02AEu1/r3wkAkJWYv7GJR+ZGJINliZHnrNfcQQ
i2c4avRLmrpvdmw9jSPT1dzHeriUGkxTqwRYRVAFcGqGelnSebt8OM4MR7YO7LEwGamEm9nKd07a
To/+WPrbjsUcjG7Goo1h3vdm2j8aA/hNnLXoMyg1EVkzEfELokZBJrRkpxADy7JEm/N/RdIDGrPy
u7ov3vVlsB6q8tldppyJkybDKvXBatEtge6yT1L/cQDKXSyfKKfRnqnhky5A75ODNVEhm8py15Kl
TY/Q0/PAgWHrOgL9ZQ6kquzRTpOzIsssjN18oVTup9Dux2cfUdCBeuyrzOc7O2VJgHGKpU8Lcp7O
7HWquTwTJYeDoatbMtMma6BguBlwQ3ORNUGNzZPvDgEB8fiYVSBZkgXGoXKdH8+i71gWYuAGcZAD
06aoJtqha6egngabcGTyEFoHK6I2AdIQtjjoY4x/0L6K1n6fcs3YZH6SBIa0nseqhotAsSTxaDK/
IlA3dQ/NHKXnwWZxJlR94hgg9/PSFOZnbFrR6hvfjUuzHId84SOiFRuLFzUwG5sbdcSsCucWMOfe
Ul/ZYhgXCzqNaWvLLkLDvUwZ26LIJ6ejouUsQOSQbWy9Sn+XMIHEWHEY8sY+TB0XhuloZ+01YdwT
xC/1ZKXhLUblFfbUHISlVlpg0ivUiOqCIa7XJ2Ebm9MHdRCBcZ9akT7MzUAht0p6DRxcaFtfHH80
jsnw4pGavc01/c3qJCFMFNdBlC/v/mSIndXb+6gbU3rXSW1HpqmaU3wZJpuhJHLKve1+Rc6CYMpv
mBEk6t2So7lNGM0NUQlbZvZaEgNJ6pMtX4guQkXZ9jIYfAZPuaRjHHuWNBK2PumJJF7Yy56uZ91l
U5QuzFFHOG94+PITBWYbzCZnESPwQHU6sYmcQYMOliaZzD5MVdhEQxS4lWmFsiInGUEqXFVteo+W
xg1HTUUIXDJAI+JWo+djf91iHhbWueS3sRbg26s1cbRbZa1LLqH0dNjZayJ8V20m4Xjcw7kTGvCV
BARR8r6SEKA5lhGbUBGRfDm8s/B080Pt24junfJryJS3b+V0x9WTHJry2APe3AEVSmikNOtolcN2
0mPCb7LODrrUPDb6Up81j/Gki4GfV5yQOWiog3Cn98bJmAzjxgmQ6LAniFlGwRtg+fBh6Fm7LSSy
6cj/XQBRbzFS8T613/FQkAZVr3uuWDta5gi6R1AtieFsNtRona7Ohdk9snmpj1P5Z2Tqg+10vn4Y
egBG9QnhWrxjh0iTrurv2b9DaV0wdzasLeTAByMb+kt8zDsvOQHyv3QppesUpz6aDGLRGj3eRZrz
przGCDPzNMKj3lk2SeBxn+UXIb1g2JZNXt1Jeruti27JmK1tTd2DqpRawazSI+aYm2xtkpZ0qoSk
VI9Tk31XC2ZubcbNn0HvxuY3he5iIXbz6DsmARQM7ho5IvwX8IP7bKdR0DY+wWVOsbyl81OEjCEE
bbIEVevawTigSWzmm9ZWZOyahdhp+cFMmWrYrm5v53mywqzV2VFGGdVTfHId0uN5LWrHCy/pWFCt
JlEgisY992JAW0hyBEc9VVAHfL9BKJ4RCxVZsX0XLdktdq2r785p0HcKRj2p307rPicJQ+cxx2MY
wZxJm9pFyMuz4E0rhBjSZVTopA6ZBSL6Ao6u6ZAVFf9k+aJvMzElgV+/co2KrentJ71FCxa3beBm
b7My/GOqje5rq49veHKMrZUZxAxUebcjzA9+lJqXnTDLDxJ9tcO8cKh7eRv6//vWO47LoW4Z3cSE
sUz2nd8C1IkpPiZP5rxyfSv0/MID6Bzpme89jz1dB8SdiHWp0cfTVpKrsRxQQFwiAQKt9FwCyL24
DZXwntsKWrMzuKzKE3WNRDke2pjMnlJLWUXI6dxBZzKMlsgklx0iC4WLkewyv1zt4B2j9oZZv2zS
IuyybWyVeji61b3PDGNbMWO1M/3FhEGzSRUthi75T20iXzQrj/cuw4J2GqeQFQvvn5cQC9/z03I8
neAX8ruE/PadHyFZ9shUnpbOZ9LPRoN5UrcrsgkWlcMFr3QsWR4pXhL9O1EVZrk3Dcazc+csYQPa
ups8siBky1rJNjdLjVxbitigxolPmKzW7nda51xRmLgmQXE9yb4DGeytNPcIwIF8MqALo+mBtdq8
jd3xSI7YAUHzMUOdG0YDNjlP+YwqFCXflDcfAN0eCgcIZss0re4K6KqRmWxdUmCTEaUQ1oNqQwkH
Ar969AnO2OQk4V5MszlEuIhZS0IumLJArdVxnWHRQBHpEZnm97uRfBVKZ6Exhm0+c40YD6YY3xGz
5Apq0YZ8tn8glLnLK5/+i4qdpsvvaHqmOszNGtetmqGNMl5N7fEONfyL31mX0YiHe6etA+LErCdn
NYTm8S5e+94aFhC5V7oLUY1MhWW6Db72bAI/Z3LEOtXeTUT/+HHthdgSD05WXUjdeqZotnawWqTg
CIIemiz8SXr+Riwf2l+zudhGDbJeID6qFhE2Tf+bxloWlNn0RQjB1wAsDwcZnR2q1BXrbgcWhyI0
/zzU/TQlvu8G/6DBUeX8JJbxkGGEoDJ3infX7aad05uIZAwslvQyH1Pb9Bu3kWxciTQIJHxuno2b
hYRqQz6M2gjBM4dqKySKhhX+MGwmivU9qOqU8e/8ZGIAQnaC1GywuyAyyupUEOnD3IN/p6qraxNr
fuATA7VxqNrLmjC4jkY7mBfGCzZFkCvPeTwdS93xr3FPmZUP/q4bbJzUXvZj950b+rN5Jej1uV+k
tp01fdrYBe5dwWQNUejAJBl0cAU/ZzP4OLEsDB5aji8b2UBge949rrnrkGlU27FzhIn4r87a9kA8
DuqbIZf7xcL+R7bw0FDVQCxbLVBMmGoTGZFF7Etp+3KPpxs4FL8jcZPoaCs4IhynLKCi6Lsr/Pd4
QbNlYr4Ghd6e9EL9xl5TAMKwu1BBv2B6ct8v3S32+E5ClYH3Um0XY37TQQNJw8IH3QFWFoIgdGeG
MlRSKXrFg625UWhx+LQjo99SJFtPNe7O0JFqIew4ioJHrJRhbdr8uYnxsozJnrlDFGqFTyK9qH87
UtSOyksAt80zM/Otbw3tdpAaWobYeizwbLgO42hKQOsQYXujqqF4Whb/gJyPAHFZwVvyT7XX/nRT
9j4oVgarsoXTq4r0eucVAjHAHMsDGkD09/ByZPXapJLtZT8ecRAcF5/d2FjPd5q+9VZjuI1Uipp5
LNkHFICAsPEHQiu97WwTZbLobCfAjmOjuoyAhvcRqw16/wIUDmd1YM3arWnVNq9z9ryet4PbUe1Q
WmAOkSQW0qx+TmU2hHYTvxZDci6U6VzGMv91QeXiiYsc4r/iF4vo8CD3MvC8nngy21+Ul9WJw/PQ
je2hycZb1yScmgnAaKaiQQI0bVu6SIZoCsOC83ljIDLbFiy6Glyy5B/5L44tHtBZI8qTXMi5L48Q
RAfe63LYS6W/KO97qlz9BHVF3zpsQ4X712cJrTNEUMx+yVFXThpkRT8fAFSfHbZjlmCrJAU6LI+K
z60ruIttjNlpSR6TApiQIQsvGNskY4QKwMyBuNn4IenQqMZ4pnYy/ii15ANa2b5IGvsibEOs77XY
za3aZeYX88F5K8HCEjQtjfOc+e/NaDbcQbh4QRt8kLwXWBECOVOM5KtjFgoS/yOnP92LlASUyCeA
2oNnVXHjbYyVWJNazh8L0wfhsKxC60ciNB5WKz8yBNm2qgmcKb3TcoMRkMGvWlKACW4HkU0phjxM
LtYZxkTtxz2eevlhqVGdOIQ9pEzLg1wvtnrvOYHdVw8Wy6lWmP/8mK8UYEr2Pc0j8990AxXE2lkt
jYf2ERVFh8YwA+rqT88CDSDt6tVgFGfF3msWp1eni34FF6JZf4ANikI9bp40QYRGu7AMNfoVsaYF
vqQIpfJgAhDXO91dbpxIw7GAueykw9Hih0TFyLhj2Up95jag91rce9d3qBCpOC2dflbv6zDqO+sw
tPm6stPOpmH428rm+ddmf+GY69OdMWhsaWcmDBnh8mQ5+NG0Qz81bEaP3Xri///b5sH9KaWYwoKF
RA9qkdyaH8fLUENiXlwoC1Rk3tlYTja6D/0ZDA8fJFei5Tc9vRZivpjlZenYbJ8qAH5u6xNTya/k
m7rVNVCnWWW8V2Leae18GypiWyRASLYNhD93fCwpuZSoBJF3sGLYVxnJXzTVxFpTGm4sqd7oibBW
MszPSkRxcW6gLaHrb2LGs5OPr9f48iDoBEU2nOe5X1OkgZKZubwVSkc60fJqc2yjY4R+LI0ytK+1
d7C1FFGC4YeL1gzksBIy0GEoHulzd02n73KMYESg/JSaY4eR6d6YUQDAYt0N+2uTj9Ubx9UBLdgf
hSbxe6a474DJ1qMCtMnHTgiGsau2badVoRfh9/eWixUjovJHmx6vIWxOFftpWuNT8f4RNU3YGiQY
RuDWwgGP6pCv1go/x22YtmJbRJxkLuy3oUgDmgSmjlncBWNVNARlErcp2Mb5TJsYchz0oXih0HzK
ffcz6RBQuVn7rvATBmJoT6zQwkUlYFkqrvCI+mpoKZut/ph7bCqKYc2RtlEQxR0YY+BroViio1FO
L7rSfjKWLpvc6XiP++IAEx/5tsOrbGkF1Vw9Mh1SIdGv3A5onuN/ElJZ2ChbW5NmPjp47Nt54dGl
WdxPDdz9IfYegAu7W3cNafcz7dVBb1k6OcTFqHPYEMzXWlivTQ/woXqcS8aiZaTzQY+1wN4Xb3tl
/anFf+8zqOP6yNHoMSdUFbEfliEh9aHuI2jMpBN1D8MIGFk0/cVsJDcjnE3SIKp/9owgEa3Os93F
ZxOTf2cVCKDKBtGEjwqdKNVWMOtl+qCR0sGnktiPgz0boZvPX2LIXxAYEbaYbzFH31Ue5nJHLe9m
jtJuWqkmwvtK8FoTp2kcI/KuLAZ8pXDv8mJNPL/TijdR+p9agtwOYxC6un9zwc6TIdEbOqYERTr6
OWIrSEIr39yBcSN900QzsJRB63+PS7ubS8sL/cEXm0qN7KD+GiSmW72JPuaRpUOCLrsHtiNr9kGG
YW9Hrz23yFTjpcBmmev3HgKQ0ugI67bqPcyti6mvrFbhXWgJyUVu8Q+O9Xsz6O+jjkvYUN8gdR+J
D980ghpjXv+fDZ3tItVr7CDiYb9+jlpUZyaBHLXXtIG3MBjmMea2hYqMAl3+84Rx9Nv8MUKWmjQp
INb1b9Cz5DxXxWmYImRdGRmtKUtt/EkDyOfFY3KnWnQbcrW/9azUEX/EgaH3XHr0hIDm39g2PSf6
fHYyfDiMKw60qVSUSXLTNcpwDAkIWMSDNywreAhmpWbe9XZ1jOz4BybrPMf/BKSKTZ/kz2UHVXtm
91Wm1rc7t8gh9fgV7yfRg/Z8n07TWxXzDegcZjwz1mnbJBO4M6x5Mz6IVWCTD7yotjTp7VvzSYAh
6Mg/ToRIA2Glb1JrCdcF7nDkQvwuzd4OyAUFpNY6YVwNH6S0zoFvsejQAB9xEZVBKdPXanTO7TiQ
ypy6OCW6yzxTNCTFyajAVTsLXFNHP0a8zCR1aQgsmhIaYaNRH1LMP03dfHncnj4K/1Rfjt3cP1Sd
dTTb8YuIHoJjO+JIq5SG8xwpNKPsX1GyDNGnitkWtt25hu4gmSKZXooEXfvJiTXn0EBFRZrMt/Hh
UBQ3Mr7VhfkO6xSXg043P7bOcXDnZ6WLO88pzFAS9bExgV2j8rokPvbnor6VS34e6Up8/dlGZcju
6250JV11tBdG86PZ3c1GzDExIE/GRyazbzVoQiwX057Gx5jbK8yvi/TMF1GN10Rl3wyIWsNFkuM+
Qay7r4xh3zJaj/PutmRZx8sd/M3YMx0zEirQ4U9EwzF2J5QFEIXXnvlpRo6tGeUVRQlFZCXeWZve
o8F8dNPx0vkaSaPRZuw84i5jBwETUlHRiq+h71HWxmtkDbcSHNbeie5M545nhjju9R9meBPYbtE6
HCiPXhGxxhut4qTPRkwAXVxsUxUfliL9XTT7U6biMqR/UBjvse0R0JzxlZ6d5UPLs31vr0teLkzW
0/eto5CNZ8dUUjV24/+Rw1+NlZfb/1/yOGbhQrcPKuNYKij3bqG9lKl5qEk/tec7PVa7stL3Sr+b
I4q5pQerM9VYF9KmeCqXnbm4XyltCZ/0mjib2sG6IShqUlpGKJUbzPZZYJ0ARecb4mm/E0k+X0sQ
ttsgepyUf7CaBLqXYFAV081QMvBjrU8EtciWOTc8k2/s2pLNiksQXQLzkIj3yzb/WGUxB9CzU81t
BKCQLxFSkc+I4SGA2eTLc2Lmq576p6vkjIn0fmU3FeA6I4KSA8iXR+K4br7LDUGSG5aXdQTpT/Vt
KPaGtSsT79PJ4q0rIdRUyfJrKRudtL2cwO68zYn4B/qVXcPCjtplqLwkZAdhxn3RyWzMSha3nsX0
q54l8JXpm80I0AhUlSOjAroR+g479p+LVBxH+CzD3Fx933iezeY7lTlPK0MOXcV/kZ1dS8/+UOyB
4ErAgCGgLce4wyHk3CV9/GDFT2QUB5FMZQCvlYuy14iWG6urFeXvM5Q0BpzDtjC0Ydv0OdtBs72V
ZntRscE3kiILpTqxU4XtBZpLw0Cx20AxLv4ih9CoknlR69yZaYq/YyHvidd37adkwgBMrFLRZ392
OiJyeB3b/F+DKLe0s6feX35Yy+1GvWFqIya6WPWv4TapmnLnVzod84L0HPUW/nQMTOZBM96hdx+J
nto3pTx6Cms6FDFjSZBs6mUgcobYeWvuNVm/gVS6gyvNuFJA3qyJU2JBj6TIpHLN1DXzeqTAeOo2
7sSTZOkuYsR8PwgpcLuxr688Nu/pW5S4L/RKjxY/lpAVhDhu8kwu9gI/dN0ROcI+ucnyPCTWq4qX
g7G8jGii1xQ/zytvpaSm9ErzVw3TK34W/FMrQ5TY88dRuybecue08QW/iAjWnxI7QVMuZ8+ZPnsX
l7ZYja6oRK+6BCJakzRo6wkx0HRxKGYJyWo6lHqFw6DBpi6riG1CQ2swP9F875/PxvY4+Q3fHVbk
aQcWQIxJqGaWF31h38E1BEAdd/lutO17Ql7ovgmoN2r1nNpWw+O2vACf/1oRLcLnE2efx/dbjM2G
jvbeHog/MOqI0tIN+gW8kE2mGDMOPXQYAgWV2/3ru5zFa0JEWDe9enI9c5BrblRSvIxJfbRztT6p
uFyEll+0ZNpCGrpAlN5ZPuNAQzZccZnLd7DK/nl29Zy2WajYDsuW/FCaDt7KLqFuXF677sPPsnNV
989Mod4aq0EjVtef4GMp+eZsq+XOA56y9yq+Wnr6y9iG6IGfzp2+qsq9UERdOrDapoc6u2zzizVE
93mbaxspoheHsIhQ9gXlOvc7ENEgouDc5N5yZTB9grPM/G8oniiHASlFKO7pziFJg5fV1XvRk9zc
OQxVGu1hrJMP14mM0Gq1577nHZmiUhKFE9Xb3t9ZgISZA4ynkvmQkuN+4nJCY/HYxtxdagKMSBuO
zbKbXmxlXwoEKDvX7F6BwSb8IxK0JKa4dqQdNeaOKDAvPYpl+Lf+eeRhvMz99Gs0BLvNTX+froVb
31N6oCuCIdkzVO2anWw/USHVZ9vkEpIKe4uu8/wymEfdvmhHrzzWLstjxAPRThhFELfYG+LVpaQV
w32pox2ziyE66QznjsS9MTKyqjOh8MSpTB7zFDG9xB7ad4+8t3Vk6+30PjP2Tv5STT0Oir5E1yGw
hiT5/WDZUPot+G0ez7fs0YNMV3ON4CZpHlPrLcbRFzJLv3VD/T24jE8FnK3NQF/F4jNs1y4Nvucm
5WHdaB85iTshQ9gosBP5pcn8QTLuz0T/iJoWiBCpIDr7FP2E3ohMww7Gvp2MbqDnvMNWu4Ak9Mc5
MDSgGbHtTUGCEmtL+dDaU7kdx+ibNAU0o8S7h4kJ4tdQOoGu7BC9lk0BA2ifx4a/vaF61JvxnPHm
+oNnMGWJLn6OwXQB5YvoUL80UEZIK9CqHX7HdR7GVdFkNxRM19xEzUbSFKpUfRThMjpDYNjuo5XR
Eltiupj+BREg2clVdB5M6kN9nuYda1CGBIxJMA8ghHGLP6fqmeNaIoCZ+C5qXhBNuBe0uOXhXJj7
lVUs+EcTah0KHfWXWKQa8D+Lwem/+Kwa4lqv9sQ9MBUjUXTVjEjzUrh+jm7Pu3Gv3NGT0KF6rOY6
1IjmJD4Lg+KQMDfy5ctkZyh4ugrOZRWvhY2J3cLqTpa/7DOTRb8571BroSY2OeOh9RxlNt+z/TmN
nf5u06UlznBBMav3+b+5YdvcN0kZgr5GQUTnTa8U5uzSV3D6ZjT5FJzJSraCy4D8zJ8ywrBixt9e
ZP+LS/NES/UjGJkXTfZcDqCc0gSBTOy8N9O51tip18Zy6XP3kiXDzoyKx/XXotP+rhWtW6mumMxQ
R3Xjdiz5fEY2Hw58rc7Yj0tfst+s8rCe7Z+4YlLVFN91ekKHVwQEnnBDFfq7iu3zWjVL8w+qwIub
tj9+zEaNoL0Ivej6N0rN/E2bfA3OfWwYYB9U9kKOvB0wYTqkzsD6jgAaU0d/ZVo5DrlUgUeen/Al
9BuSZZfAjpmG6C8ZE9i4mZ+TrPsx236fVSZR9rDVMgPXYJtgPG2VYmNoXpbJemhR3HVG/c0jHCRF
cSTA7o716TV245PWNU9muVZZEr08Iep3ExOlmqSMZniMStqwhK/DiB+E65VcWlNivfLa+yau/8Z6
vPRGtRmR3FcsHTYGTJ/FqIBV1vMnBotvNpFb1RtrRB9Z0PaTz0AAXCAtJVdraeCe6t/X/ytNec/T
fehq5oZLhFK7j0PCjPj+LTPOSqt7HxufSHYWqYuhPcVsW5F8u/u6I9UvxgpIOl/K18grQ7ZWt8ot
J9T4MiwZCRvx/foapLxzdPrdWr53Lrqgueivyh1ebY+jyCFZY9OkP1SemG0LG6+cLChVynFD2UFW
cuHc6FC+21LczJrLj9JOp/9d006GjYqTq156Jwjlm5rrnugi5+B6GfI5nZNUwoGtF9Sm6/vs9xPZ
2D1u7LErL1Fi3qyZJHnPfEax82JhWdUMed+38lpME41ElD2ur2gQw64ck/OQLD+9uewj5yWrmgvr
n+8uE0+o/o91qd0Nw6Pdz8fB0z66+afV5VVp9nvnsW13WvuhTryDZ6LWZNC/6WYPGRPZcUEffdjk
MVBK4DEHGs7fl98ERyazj+Ez6/z93Md3hUCPhzp/MzOrmQ1EL51FArWgJ4p7LhOvFnepTgqBJfZW
9OW6uArq+eKwEyQiEpm7Vr1Nsjz4KtkurngwDNzgWXd0Fv80+P0dWa9kY06fQu+u7FuOjSpQ7rH3
cad79uoGPri8Y5KZGPIZIOdVMbxXSf0Az4TbM+WGXVv11Eq6LfFI6GTxVSbUTWWrXYwJXUo9MDNH
pHAFJnftWtOlxtcvlceGNafPDKPUfGiUcSqW7G3o2r3QHHySqQ5AChESmy369vLO8SgAfPTwXNvA
2QHiv3OiHaf8tnQje+7sY0S9Y/NRDy1hx5mDv+zRQx6JWOjZhFw+ObDGkWy73tSiKx5RPEwjMhHx
mrX1V0PBXqR8R0az4Py3/IPJRhnMlcAChMIRB/gfrqtvvWLv3EpZhvN3iqiEgIDhR0dlVGBA9wtG
WFG9NyOoQjWJhGFqtm8lY8vesZhuumjZM+azOw3GD05vxBcISfT+dTIMg7ElA2mjY8poaWOArPq5
Kp3/qPuSHslxpMu/Mphzq0FJJCVdPVzu4bFmRO51IXIr7Qu1U7/+e8ruATxZQQmjwwCDOpVnJimS
ZkbS+Ow9eV+rO1qWqK1C2ULp4Fyd5LEF9U9Ur7vurxQXdIE4HSL5Pd8EwHz1WYQakwxUdJTd9JNP
DmPd4liQAKvjorxgRFVE6ZYvEHBfwgnUUOiMFImNnaFqrJs0uitcQJLcHkTCnDfn7Nm3iuguqRBp
QKoBoCNePj33u8hiJOpd65Z0mXuTLpeA2MXrb5LREy5dH6vAvv3fCx3J/zNGlj80Cv9/Im0PwO9j
5m159y3DjeTbH7Qt9vJP/sPb4nn/xuXY8ziI9omP1xZwo/xHcpCTf+PkyImPZyWUZDo+/qT8r+Sg
928cPXEIgiyrjbz/IhTY4uC0SA66/8bfhyhwwHwacII/+r+QHPyTTeW/zNboXmMqslPUcnOk6VDH
OaR4AUFIlDjkVby7XM3Fu//QCf0v8BD/H03ONzmc0IFOMsTzfoLQLA9tq/jUZ9VdNdMNMhhT08uY
ruhJu8qlGYIDC/MEirLQIl8kIVAEs/7hpplZer1qPRN2MlbgKQh9Pj3XNLhPXGiRY+9Zb/5N8jbM
i0beppTPfQDzOGqXb6dAAAbZH5FZfgAo87Teg2kAGgVbDAxbJnoQyzcEZBV1HULe/Vs79hvNm2Zf
o/qJqCXpPIGQxJuhsAPxPIY0EHbRfR+vMaW5Q2uN1IHZQNYGtzWvukhnwUaCcXm9g8XA/0F+hVpZ
jT7IrZmnhkqgql7w+yyTnxEwUdaI4XTuAyQLk5v1ft7kV0M/GocZdyZ79FHFEk64E5IctVXl+GWY
u7NPFu4ORx3KId9wCNOYlt+vTNZzml6CWZ6CFDSw76pSIXkXgwQ1xwUKLCcXaFF2amP+3ubQw8A0
x26jmA/+1LMQ+A+gQCWU209QwT111eNQPbXVY58CUj2d8Aqx4TIGi2Oav1cjGHSLGj0CGwe+a8A4
gc7ZCFNvM49jOJq7501e5rOzsEo6+RnPe0sa6kyR1OshxA3M2nspulvGmkvTdL/WTcM0Hi0EiLSf
RCMqjMcuf6ag7kwK+W5f05rvZ7mFp8IlNHbudGQF3sZascEYaAgrTPP7mda8dQjko1EujCr4oVdn
0NeNl9mOoo0uTBOjOX/sxlZqK8jSOja5xJ13W418w2wNTVPN7cEjG8wjicHg7HWPdT58rqP/Etbh
1PK2eq+pac3ThyGWLIJUYhgUZLwEBfQw/DnKNuKIqXXNtzly3sCZ4v0TXL3nFGW1vbtzH6WaJ8/j
yEi1hI1UyRMwgueMjP85MhrnZGnijShLNZe1RZ8QkGKzsB9tEBv46XCIPKv9u65xzYK+rLvBLW+a
neX3q8hHmTOQOkU/baq+FmUAHUwarruSaQialzq8AIkcBBVDGfVQrPWfkDPDMwaSbh5wTet9mD5f
c1fowZZs6iEKLCEffhbQfDzWDjIr+1rXPLb0aw6lxhbKimJ6tVMaAin3Zb1pe/nCtxZYc1ULwhDS
VRMFMzC2N+uzVaG00X1xLfmuZJ+aFiWjYLMp26NHrHtfJvu2Aldz45yiUqxP+ikE9dc9zdnTkA0b
QiSG+PZbBeDKlIqZ9yjQGFWYAdcja9RYiw6iPWPwc33KDGvtao6s3CIAc8ZIw3LhbvOH4Qx2qm/7
2tY82SE8lhxv9yFBWueGpXOG6uEthZYljr2x1Asj5bWPtcCn1BW4YUNgM24VsoN4PjsGVX8roYII
633BkeC4Pg6Dzy10ldddFYAyzUGKNcDD8hNkHaEUAeXIib+iBHtjhzQts+bWdurSGjUvYDdwAM1P
uJpugKDMP+dT7u/zalfzat4oC3iZegpR1fcjZ/Q9FDk2dsjFWN5aC82lm4pJiKn2KnS4QvnQZJ9S
WCtq6/AikJ7GhnxYXwiTsWruDVnhxLWHagpFP57t1gE9+7SxxourvjEER3NhVHD7UIquoUoOUetM
zXj3wbPnAiVFjn7RSwBw9QRyuPWBvK1lgXuztjtDSXiWgNJNoePgFQvkaV57doIXPvSALsUPQJg+
dY068AwpfvYwAZkOuq19e7ejuXwaNYIz0DmGdZIBPJjf20WysTsZFkhXW4v8IMr9xcYyqJTgzQjF
djwG7cv6rBn8UBdRE34tWgE7RgIK9Impjcf4EeR9MeCVaTr8td6JwZadZWhXAdctAePMJGxszoCG
L6uwZF9QVI8XabwFztWGARiil6P5e2RlA7VseExrq9uq9+7SxHmwefKXJYqwgLDtwc2zjdhiWhTN
8dOMldJyuynEY+WXAqS5qFlJNkixTW1rnp/LOW6ot8QthWdpIoLLnIDobH0pTOutuXs8OFaJisAp
HAYP+rzsHllUJDI5Cok27PW3e7/h9rrwFWxoEHGDgq4BD54TivORELtlJXA10AZFgd4rSG2/DhB3
Zl8IgKcKQaFEqT+NmrsKN7JilAA6uzcFGQ6WqO4rXD6XvyNH9gQeoIMVszsUeR5cB0xT3etS9pPm
zUbUNcy9roMlXTejoBJQIYDwHxi2oznON0KE6f5pazFiSiuv9aICJxrH+uiRvxl78EHLlLFPTvVX
lp1yxHcEpvV1NsTehSn62uXAyMq7ts0RDPEGgsou4A6+D3gVrSxEehUjnYw6vc3Qa7AqWzs4xC73
SQ/CUlStfA6IdUF9MWBkeEjB29GydpZsDqAh88c70uV44pTHKUbBZH6R5ckBgGt9zKbFW36/CjNR
BpJk0LNOYQHFF9RbgW8qr4qN6GJqXIsuOF5T0HJnKuwb7+906uxDDmXAnY1r4WTsoDoeuQmgJs4A
8aOo/CZL9bJvVrRwEgO4NkqCtZno8MHxUJ3Crdf1pn+v71uurkUT0Hy5eQzd2N/rDsGZTnzHplsu
L5pY+WWNYWOAt910gF4q9WlC4hmlpJb9fv0DDFauCwbFFWs9FB4p1KVACa0HhM51y5MdjC/MAoII
b2tON4AkUW14lcHOdYmewUaZOcNdLvRRfgZp9w9NgPoV0VxQr7mhLGCwM11YpwHTVJ3Y2CtjjsJ0
cHrGd+MMwOP6hJlaXwZ25SIegei9L+AiXUxQijDiGqqsMtm3KxItDHhZarl1KucQovP11zGRUC0F
H8Pt+rebFnsZ09W3o9DWLvyWTYBt4gkb3A1AAN2MzRfLZSi1Qr1te96MaKaF1ry9c+0+nQCGDanV
nUYQM5B6eiU4WzSutZVfNa2F5vRtk+P5esZsuRNwQG752BfJh/WpMjWt+bzlpIj1RCo87ravpBu/
F/a4Lw9DNJev/antbNToh2Mcn20WnRpQU+z5arDE/7nAnAm8TqHqBkwKNcTs6/7juDMD5uhCIxEA
lR6EwlXo9bUV0gx07AOzfq1/+Nsnz9+Ky9eWiSp6xQG7mHGBFce0k0BgflquGsuNbaHnq9ONo+Hb
ZukEmvsKL4+dARQtqFzPf3IVPQW+vDRg9Zyl3Ahxb5uOE2g+DEAbVJ2nhaOxqL7OKdCjmbfhwKam
l9+vHFjN6USCWWALTbt3bVp+jkG9tr4Cvw9o/9yJnEBz2Jw0CQqJEdi4Zd9F7vcKkCDeeE8qfWwr
nBuLR3d8HMczCo6hLTtyMFOwB28ebrvqJ05goGffGOQyT299iObV7uzmKh3h1TPoDiIorkDK8Eg6
P1wfqGkONc/2APQZvNqClg3IjGnJ37e0Pq03bZxDzbVpAaQzQpITJpA2xPvJqRoslCpIQLPAxNzm
d023TCHJP+HoDk038ARg58fv4HR5tGsAgdnDwqm5/jmGkfpaNBg6yxIMdV6gvHDuBle8RgE/7mt6
8eMrQ4xnvJ41DIJAbB4+47pyxzu68dUGD/W1Qz5ULP0xQDFZWEO5ooVlWan1PR7tkC6IwPXPN5iY
r0UBniAd6wHrhlpKBxU0/K4cAcJKYvpxvX3TzC/9Xk0P5IhAqUJqMFQBWwhYy8sM8NK+ppcur5pW
CdgiCIX5gv01xyGxRKE7wPs711ULAmkVSVpPjgrBQvzo20DnR93GUdc055pb885PKgLIZ2iXzpeE
Tu/bePgAlY+NqGGacs2tkxg6pw6D600OqgI40tGe339en3PTp2tuPZDW5RRUKmGVqB95PX+tcu+L
N7Q/15s3WLyn+WkArG07ZXjZaET/4mZg5OZ4ELDt+KvPu3C9D8P0eJrD5sSmpSMqJ3SkA+aS9q5I
rY2o93ZuCvefPy2S+1k512AsDEmau98TILDLxr71oH7lISgw6m95lWEZPM1rnUblVlsh421BgYaC
QEw50EKutnL3pnEs3V55luicjMzIdIcEGYu689+P8+tYFOBgvfgqOO9bh2V9rjrxSDspj2Kyorh7
zVC7a1XBl31Na74b8X7wAx/JYjfOH/LAfge97o2m3744OJ7muylNVNsm+GqcEg5M5d/At4pzWXsW
5IGD6YnKGUxR1WV9ICZ/0Fy56by2jbN0DhNwRR7TXE2XvmfJSdkSZMxjWm74hGlUmltD5Hvwc69B
KC1dCp7HQp1dCoVQSPq1jzUI427ARhDcTM74l52jJHPX6HRNrglkwbYX4cZdcvuHP0AjGwwpILM5
gxLu274uNGenBRvrbrkGsIqC9yQ4Cd6GhZCABYsf610YfFHHxKFqwJs4+AWgHgNiMIZ8EQqVAfpE
pmK9g+Vb3zgF6pi4FpqJBOUUSBR0Jw+qBz4BAD0Bs9ui4p6j9L/dsALTSJbfrzwS7MuCxyUma8zF
gxo46vV9ELHAuPcNRPP4Mefz2AdgzOjz9736MnUQObTq47wUPU72R1lv9GOI8DpYDkeOVnhuNIdl
5tnvopjOHwGGz3clVZzfksBXs+RQEOmh+EqFHUgWK9S05BCkkDjmbHy9Z1huzedVXZVe5+P9PaDp
u3ws7ooO7OMOv6h+OPUq2QhkpsXWXB6lxyC8HvHq4JDunNr+aTkSFwnbMFpD8zpgroxRPjBX2Mkh
YwmVhDSPH/1UtScwwbv7bpc6Vq6vGp4nKkV+vcreN7R7HZBT3TgWG0yILYtztciel002jUtssKIQ
98FocVQB1xtPWKbGtd27Jyixr3M8DORx+wvsLBCm7pS988s1J6Zj3lpgnsOdO0bRnpghNoOL47oD
G54dHB321qY+ynYVbJN61VOzEBt0nwpw9Ob+AdUTIGFgc/9tM3FmsiFtG58saDkrKH2FkID61dgj
OGOqryMvtsCWBk9j2l7upE6Oii2MpvXBmiOyv9vic4QHcT9vfuIxYX3ODFu4DoDrwJlsRyqZQ1lk
n0gQ3aVZACpzAlL7gu5cc82XY6gCDnEGg3JkAg6LGFVlrh2X+1rXQXDp6Kl2YAinDIwZxO9fQPyy
gZ4xTA7Vtue4dhscZJHahxzOnXDKT1ZjPcURAy3BcFyff4MRUc2T2xYJxoEjzo1E3YLb58jBV03b
rT3N1LzmyyOYO1XhwUYd8H3KoL/zAtSHu2pjszFNkObNPB8AmxlwAJytDmV5RD2ypGlRlwMGZDrd
rk+RqZMlTl0FOxSCjJMLhEXY9ADl1vURdFCfbGu+ifG8vt6FIeRRzZWhksXyssQqSA4aCix4kMkN
GzKtgObFgJf6SSDx9WULkFE13E5Y6Ny3No7gpi/XtmM7K1VVeSPeUHryNUHhDHA6O79cc1vOh8kD
QRTOv3QGIwAYtiFSAhqf064511FvlWiT3lcl3s0skEQi03M/QP1vX9ua44KAAIjhhGF7lyj9HuL3
hYg+rjdtiMo64k0UrU1RCDiHVVcUUHgAKw7uQAc69ZBLVSq+jSx7wyoNpuNqzlspy+vqIMAjL7PO
TgpdX3+4lVa0s/ml2yu/knU1BQ10nqCEMtUgIgHJWZvQ22QAWcT6XBk8V0e+xTMYYCmA4WGa8TtM
20fUUx9onb4g9/p5vQuD/bua5+JuY8nYA+/pshIQc7kXVbMxP6amNc+dYrzzy8bFxQbiYdAy6C9B
RzcCp6ltzW391IVOooSB1oB6dEl7H3C2Mem/QRZvXMjcP/zW+VedqZY23ZIz9Z4TUd+AhiT815zN
MgZ57gJ+68Dv3U70AEEW4aKWdGbToQ8cKz3E1BnvZR+horX3o7Q/RY3V52eJR7DmxmdZ9NTAPIqN
Jx6DfetIsrpGjsWimOAhtt6B7OA+J7dWP2y0bjoN6mgyR4BNBDDPIYzyvxv+jcb5fWKzswKJkMIj
BV7mcSKs/XlfJNbhZSquyzpfOLfn4Hst+Us3Zx922biOKRshp6ZwTanDUXYP40BPXrl1xjTYoQ4k
y6cGfEo2pIW9MnuopYs8OP+0/tWm1dXcxxogSCkm5L9JbH3yLfcnTn+gOvfG9+vtmz5dc6HY64hV
tXMNKQowMFGBom8UuW0VzJla/8OJ7H8l8Rh1WYeJkaSAIh3Ik4if7av9cXS0aOGUtZOneFieQNE6
Dv4xB2HAvlnRdj7gX8ChShBYArdufowRCHBRxu6raSO6GFZVx2xEHtQiPR+1OEOhIBqBAx/4LL3E
37eoRNvyJHVlBloXVBFZkAapC5D1SCDmNj7esB/pcD0nB4mdKOBIoA8Wr0E1fPaBr8gc71TkTbDv
3q/j6lpPyApA6TqcUWlOwtJNnPd5WmTWeX2FDSugY+uECpKydWQd2qT8Owf/7ilSHBogTEXH9R4M
tq8D6qoAegEZa+oQBDwQPFTWTZXvg2s4OnxOzYrZDgSIQtDKnMoG76up/Gv9s02ruwzn6jwzD6Od
TLLFxAc5uEPIOUt/TvWvumm3Ivzi/G/srL/h2Fc9QDAqsWUWDKGP13RHOcfJ+gloY+a/X97ggyRF
apWd/cq6AfQT++1JxAHYWVww87vBHXLloGYroeQJpgmvv7DikUfNpeseE3A8B/hXQdbdQCf8NDD3
QwCR8Jq1YVnd4WlVCvtnB2IZllh/kaBZEhs+2A3TfL4HFiyMg3frc2haei1oi4ZZFaYQVTUlpIxG
vH3g5dtxT+utm7bk3+WXVxMok4h3BUe5CBHy7AEhjRqtoAX3+Cn1+S3qKyVqqlyrvVnvz+QqWhDH
maeEFjOC1UyaB0D0v6EC/TLQ6u/15g0Gp0PyVFQzv/QzsHMVPDi4MgLTIOD/hV+Bu5ptWLVhRXQc
HiWZVF0DweyYAdPaJfNjw7bebwzz8w8QW+HmTdIi2iZOFkIa72il8fKUsrHcpuY1h6wSMXtpr1BD
GA/vhh6qvg10QaC3tT79ppnRjv5263kTFahph1oA5JSi4JfwoDqxr3HNESCSUIEaEd9O+ugCabRb
7rKNg6nJbLSDSwM6jgyUQDxsXZBWzR8nO26Rgi5A0Fz4x/XPNxQ0Ozp2DRIoXV8M0D2NBsiIzMlH
0HmfoHuK+DJ87MX0ZDf0u4f/9QQYWsWX9W7fXnFbh7VlszMBsZOCZoDZz1kZ3LIkhvpRsHG4eXvm
bB3ZNkgnrccaUEUndx4LKIqSpD1S3E+sLWCQqYfl1n8VoJKED8RNYFPgaHmfJ8nfoC48upg25Lbq
jVPIchT75y5i68g2Cr4ccDaivBPpVijgCXbJUj/sk/IJzMg30J167KEYtxEC33YSW8e4MdTsRlx4
6CwiT60A92qyz73thc3jeq5GBHOGyyNMDDqy910GxtVoFqBOD6T8uW5PpuXQXBzrDRacCF8/ieGT
NZMLF9bt7ORPkmw5uqkLzdHjgSmHcYeFnie+9rMDfT8Id9bgtpqDl/VRmLxCc3gU4tWTAgwinP0M
cjXOmSh5n0tvV6j6TdLyxzooH+S46cjDHkIX0IDIXrrc2fdeAyKoPxcZskd5P1SYHh63j3YDTnLH
3cLUG+bF1+8qhKFqo8eHOwzqMtU032Qef07oJu+Gwfh1hJqXRNCZSiZU94P0jkOvhxXVroOSrQPT
up7xAixNDLqw1YOA8knmJa+7zMVfpusqBsVWJvgM8D1UVSHa2YJz46D6+CEiTbFhMYYI5Gue20WQ
TIgp5qW9y8kR7/YiZe+cuT1WBRjIi31m72vOCxp3pag7MmRKBajwHjsLsqV1tRFFTcaj+a3XEycb
B8ySr2r6AmxDfnJUou6GuKj37WYLk9H1QgjwRMe5hzVuwBp8sEj+ATK7kDXpPuxbaO146ttWOUwZ
KEAs6T+yPLvLZjCkwZZ2Na+j1QgKdUEzPfCw6Kvz5ECzkPu3ZM42NmPDEcPWkWpWgip4lAjAu7L6
EkCU6gCdwOaMmu1fhbL/mr3xKYdTZFDTYzYPUNlexRt9L9vxG1uojmSLorjv0sVFFO1ObIJoiAuu
tr7k310unsoM1Grrc7iEubc6WnaNK1+cLNtrK4UxUutTVYDGD/S8Aiwen6f5q2t9sjtwU6/3ZBqS
5vU2ikkSqLQsnKYLR2WLo0CTdHXYRRIqTlDTvQGdwlbaz7DpeVoAYH5HxmCxvN4a5w8jSC2flUxq
iLlN3wjkUY7rY1qae2v29AiAdDOBxCsLi8KCmooHJchiV/WirQPd7AlQHTgoD6fAfUZh7Y3o6tt9
X625fStJhZN5z0OKU+bgRCGAkTsnRPN4ggfTxJ+xyH0xV7cgcKU3dW5tmZBhVXXAWjU5ndPOMdjJ
Zih34L4VT8VrlfjnTOUbc2PqYtlRrvyBKV+JAez24W/IgAdJZqQokg5YLNlUxcaZ1RDadciavRRQ
ixLnJR5FHyfUIt74qKBoVGLv7EDz6qHyJgsKI6DL4hBCLFIBxV/Af36oxAp+rBuRaQyaO4P1EJsH
BVNW1dVQM1ZWAaWeVty0IOneZ0x88bqrtagre0JxPNbCThU7CSQ3n0FJx76vD8DguzpKTfRQpu1t
GFM6eOUNKR4KVqmd86/t3UKBnB6M+BxaX+IH9ebnKYnvinFfOYXNNQeunbKskgi3UIghgW+YZCUI
Xdiw4QKmidF8eIJ6G2lixE4QXyZQHZ3quYa6Ko1O6xNvsBwdmiZrKvH5KFMPUMBaRyl0kMElXtBd
WRNbh6XxNCuwzWDusdfYUCmJhhuosc3hvo/X7s+OUwGZXcMmoe7Mb8qU9kfZyOa2UmKLO8o0P5rz
1iV66GyOGFqRh9hXz1KQuwKPzOsjMCyvzssGXWdPNWyxezeWz0GbQ9wtG+P3+1rXfDZFgWKQZzBN
qET9gFj5xc/dfTsic/8MB6mV40RUgoOxa/oKtLNQMGd1lW4cT0zTormsN9VeRCH3HjKQO2GzzfrD
yOev67NiOGXpILSmyoduqrCkbgIu3Vp1UNnNPyjuX2ZcfBhXr8lIXtOyFBuLbLIhzYehiQPOWwuJ
JAitX6q0uIMk1NkCS/n6eAyTpUPS8hE6uG6O8YCeI8Hm1ZGTBzm2jY83ta7tweMUNW0AbW7wmAA0
TmcH8ORI7FtnHY9G81lkZbTkbCMaHWUW/WKBtc/4dWq2dOLxzCfkEoQa7m2wYEIae+NCYFhQnZot
tlj/Hwvqg+JkCe/V78Gc74p9V1m6LMXVVptPQWQJB1/eDN2jbdUU7GDyF2+Es3PaNeeVkVsPLEd1
N3TJLkESQ6d685niN57ijWM41XyXWaoAE3iMe6Y7PTZqfF9R6yB6ch5q+YJLxyGQ/otQLz1sanG6
xB5mSCRwXEDYDW5Yj+NAfmW1RI6DXGqneAdHhDgGgldF4a5iAv/4DIVKlnf1sUspOLahSL3PlbS9
fHJkxH3gVsKWQpHEybzuLmi6Zt9eTrU44AcTT8oS+Jish9wI+DcnDH/9ww0WqcPbYpkhUTajaZz4
zgLUm2A2P6fFsIF1NgQBndjN9oC7TDzMC2vJ48Dzz56ot3ZYU9vaJk4oBNN7D89CroKIOk7GUM7N
yi2SJ8MVQke1xSATisEAjUc5P7u0PnQYUVoI0/+VJt4WH65p8pffr/y1jFjBUOiG2amg9Rczmh2n
AO8gQGxHG+trmiQtJEwE1BvuiAWA3szPKIN8ajLG2T671FFtI439KunQONSxjknn3vtZtRGETVOj
BYM66aMIPNyQ2skTl0PYy8+htEHyAWh5EeO9d5/5a36rJiGF06IbcPZCUYJWgODbKTRrWlQtrHdh
yJj8iXOz/1VVaSMhuA1a2KL5ya3xmUqvgpxRnh8IH39FDnu33pFhynS4ThTQROYtgjMRQ/mq4h9e
ChnvhtOd7WsbOmRm8coBgYzQhm50JPmF1/IC+9o4XRksVYfZUSpAtT8gDzsOkAd01fgkK/vbvqnR
DuNNZENX3o4Q5Xj2OMfOUfbDOXb9ffuujqlLITxWTxyfHkjnxNqZHvokjsGx5G/gMA02pEPrZAV4
rSqRCbcsCMA0nD8z1V68ITl2Q8OOdh7si9c60C61IeIyVljjuXTvK2G943mwRWxnGoTm0sShg4Ut
nWIXGx/GwLtQm0BEKfq91xfBFlmbyQ00l4ZW8kwgpYSIl8j7jBd3PRAsfglVtH22pG3Gjh35LaVI
t1vD9Dil3vsk8F4mBXG/9fYNfqCjvyaracDLgWkaRvUeZNhHpBD/Xm/asAI65otRq5aggUKaGMLZ
EEFPc/vB9p6qQN4l48/1Pkyfv/R9tadBExYsPSMiqlc6C2Z7Plkgd90I16bGNT92qSijweM0ZEEK
6UXoP3lIHu6c+MWgrr88lpMvShhOI+IXlgioUU2f1yfFNPHLeK6aRi6AVqxZXvgiesMDfmkZlI2i
IPlok/i2zOINzIbB9nXkV5ZBGx6PlUvC3PkclMfUhu5mM29s96ZRaA6MioJ4aBqQPJMKam5FHBcX
EPfPdwKy2mcXSSwwerZbJ0dTZ5obd1IOteiw1F0+0WMbce+mJH176lQANRk+8wPrWXVcXx+TXWk+
bXFSQtId81Zk8rXNokfL30rTG8aho6+ssoWcpYDPuch2zxE5KtTaHHJAKQrHue23eUMNY9ARWEGE
k3wyIlnQx/Ujqqif5ngLsmgaw/L7lflaEwD3WYCF5zL7vPBvQaTrvcyHh7mkeDSzNuzLNALNu0s6
5I3dLGfV0ToCzA/p5p1ZJx1Cxi1oMNUezkaCgMiq6BoOnXuIkK+bj2l+lgFdzU+eCqj1ufjwid1a
s3WJ5BcaLWLHv7x9x3ji/tlDxgkEppf7JamKCwSD88OQJvPG5y/z+8bFm2h+DfFgy7ORpQlRCH+E
CtWxKD81Vvc8iw2ssSEsEc2XEbEJh3YgDeuAf2dqPtt4dO29LZI7U/Oa9w52TscG3NIhKjiDg4PS
DETv7GZok42j6dsdEB0vlvtu70YVhaJD5L3iSe/k2hA+zqO/1s3n7fknOl6sHwYeV62DuBpY2bGo
RdgTSCCi0u/W7/muvCsJNB+Og2GYOPQLAINC5WbZPZc93+W3REeKdU7SRI6CGDwhAGLPvXpup24j
Y/Z2TCA6MIzEceP6Lqa+KNNzkFjgsXQ3X/De9ttFzekPv6V+n5VdssS1TDYvbjcM73lv+08OSprP
Pkj2IYbcyl17M+LBn51ZQ2YDGo1ZSiGgHkfFbQlMYxFsPWkst7B/OjEJNCduhqgvbCBZcCJKq1eC
Ouk7iMKKSx7X4qiGSdwI1ohnp283T6oGaAUJNL+GUDnoKimhIcDRDYGwp1velCW0ID7R6KeCIqbK
vuFwc6idYeMAaHIVzdWBBp0z321wSezIeycunvwxeZBz9ozYvuEowdsTqUPJZhY0k3SxThCgu20i
yIu28TdVOqHfJz/KAvcIAsWfY9bBFtf932DjOsBskDYJyIRB9dx7Ah3xfVpNG/uGwcJ1aBnLhUOa
Hkj2ocsGcmhL1CV3EnLKfSzYeUx7G+K6jfy+byDaBo4XkIhxAcRgNrBfYBifjh7kj3bO0hKcrzbZ
mQMmX8TAvE7CD6UbPYlxnxgL0YFmzRRZJZV4ya/l4NzxXkAOlxZbz8im5dUcv7N41o11Q8MWHAaQ
S6MM3HBQpIzDfbOueX4MYv2MRC0Fg8foQ19yPAyWV204nOnjNRcnsZpxdQaAheSSPlYWWOhRcrav
uJr4mjtXvgK1UI+pKQfQOAx4V0OSH1RQ6xNjCBY6sqy1eZokLZ6oc9p8d8HreiCZfymr7DYt430v
URAO/NMsCR6piwACmKBd5McRsCuIhSbNhs0bYpEOIGNJ1PgxQZ1LBUHUYAanoz+3ILZH5RC862QV
TXJXW3H9ndJoq/rMsOI6K1rRtkMhHUlDCig+A4qWTlt+ZjhHeZoL14NtIfmMZ2UOCvQmtj9FSVFB
dn3eCN2mT19+vwoRWZFHduHg9ddNQETsNxC770m5L/lAPM2P+USmYfQg2cS96IZDIMXjW9zwJkvV
XNiWyKRnmQ2UqOyOXRA9sLY4WnVykFCz2rAlUx+aJxdyzLJoBNSnSHGDpkkAGa7iU5Y5j9ZAtupR
TSusObSKuAwm34PxEOhbF/25L9k5KsTWTcuwwjp2DKLhHuRaCQ/hwOUTLaM+bFCdthEwTK1rvmw7
be+yyUbrTtegamN4qmTzuh6MTG1r5++5nNIa/PQQ/SzUdJcLtz4Ih26d7g37vM5uJlnspi5UL0Le
QIJ5OBHxQCEBjRtcvPNdnHDNe+UEcRYpgYP38+Gb1zNkZaa4Pa1Pj8FwdJQY7s+FnKuchjY++FYx
5X32EtU8WHwKPu7rQvPfoLaKrMGDWzgKiB+4bvXojc5dnNT7rio6pVnNoYtaCrk4mHcL/dhjv1mJ
/bum9Y3TvY4VE7Vf5niRxDvVUD4MoDNzSHEqMF8HKxg+F7V7EkVw8jLofJf0W0rKj3SCDFhsnb0h
PfPGD5uC7CuuJlxz8g7nmczucUIW7gDN8yQnJxe346M/ROM+T/wHumxoo040GQ37PkjClMsUYJ6d
uGKig8syOWVN4KP1smiPAaHnBszmU1WFgnYvu4xNpz5zoBKu8B8K0Ge7+33uyCPxmgRbKRVDONGV
QKuqzwIOH0QFGLmPlfs5qLfKLU1Na34O6dQpYEvm1Rbi3dK0529xJJmaXn6/2qCDKChJJ7E9dFNw
9Ov0MaL1vpuOjivD1RPa6aOPJFA137Y5ikTG+guYM1TzJaplv2GXhjirk51VbdHLWXbIoih1X4rH
froEqECO+yQc1ad10zFNkrZRR1EbcNC84wIae/wvxvroK8k5xN/3Na95r6oEsawpBaqYuPdFT/JD
UuYbn244r+qIMouMRZ0V8eK2/XOgMvumFSiVrmv3MLf+ZRrzX9ABrc6A0pXH9eEYVkQnPysLyVzg
VijY3Uf6NbcjUtxMdSXVIcgd7yFIiy4+yKxo3633Z9iodORZV4ghlUOENI4fPedBQw9tXH0YACda
b9+Qx9HRZw13IWqaYCdHgTv5MHXxSI5N7YGDOmjAqRDKcWLWoWzmtrrJytLaJ/9HdMIogsMaaxPL
DXkKjMXk9j/A7nzDCvsFkxmuj81g2Tr8rVJF0CbgWAkZL5tDD8uGMqm/j0Oe6Og3kqCEHgJXCIkO
/wyp9+zGtsVWxa3p07XDg9s3ELSJhBvKZkgPJcdXj3a5xfNpWnTt/A9chZWAlAsuT9wHEHY/20F5
sXLckkaO4gVXhsCobEGCTBasxRdw4U8i6JahqOYS0xq6XuomEfbtvkXW4ss0lbS0FsXTLgdnaVbR
6RXPwdEGQMEQYXS8Gg+YH9Rp64PtKsLu1C0LUSazZID15VCk93hqyUMSWHZ3BDUOfzf1hd9spHAN
RqCj2UhbTSL3kd8C6wWD3BS1ggdhl+2+UgkI1P+5Pc5B2xFP5F7o1oXzoWesfp78bNpXZA297T+b
x6U4yqwEC+/x+KaN/PnQ1ra/b1vRSdScunPGKIJvYxXSo/ofzr5kV1ZdW/aLkAADNl0g65mzrjto
lTamsMEYY77+Rp7W09bb90i3u6SZKxPsUcSIESHIWXOx/B8//B+3L8uCvGMeHx7lctyHQf9j3vx/
Q3D+xWUj/KdnKHq+YFoCfPqEXFXPW8m37QGNx1PYh0/UYKzd8D9BPZ7HrnuascRPGszedAAxlWkO
ixRwwASLvFYEv+ygv/73a/QvIYH845ZifXPUAnSBnbLT/j+bx9N8kvUY7l3vDVLccoqws/hfrtW/
nex/XFrjoGbS8C7dYZPdgzLPvm8bZf/7L/mXz/4nL21Vke9aTHZ2StWwv+Pws2mqKNHRf3lSt9vx
/+mN/ukyalot2jDAkwr59L3U9VVkcWU0e4iG6Pn/9hP+0byHBitxfkF8Xte6KYN1bKC1Nfw3jPXf
fsA/rn0W9rlaDSKmDWTFZPQYbcvLqtu5muJe/h/fwj8uP+QieBIH6Hnk8kJIfIjr9r9MdwlC7b+8
gtur/3/qep6zLeQLsPkgYWtbNizRXRGQLALRLgwv7QTBltmFUxUIPpw8aKNQPkr8Sa6j3sd29Ef4
VrFzF/jtrUloe+RbaKBQQ7dHLHqLquE03vFsyd6UNl8+3KaDMXPzsPl1vnBHsH/eLMtlJix76OJc
PbUSYpeSs6hIYGv/kBoBulOehP5MW9Zd00X3n8nUy0PEBH9QdkH+mJu4nFm/HjCnU9eg7rYz2Mq6
ylZpnqa1BS49SFg5YHh62ZYN+lwA9aW7s/jWUDrCNgvr+rVUWTt8RGYb7jncGYrW5OjSF4q1uoKj
ABYl4zGMT9tQfA7qtlVJsr6FKyeWkIuEQoYVTpD1j7qx6tKmcH6l1AQPXdIEUAmdl6OrZ5i6Z/l0
TqVpiyae/kYhuKTWt7/qAaNFJ9egWk0Q7sBmag9aRmmpg/FXFmzb5wYlrp3WZipzsU0nkk5bkUdb
kFdi1F0Zje5hjnR/CvIhupNR5PfTDKucMWibxyjOzS4HUaaKHfZ8J0Ilutv0BKOLhzWGdw+2zWSp
FieLlatzng7RwbNs24cYPX0nTtsDGTNVLJ2W5TyA1TvdnH/DLQsfVrAZgKCHF4lV7Sr2ilZAbh9j
GbykawI1zoX/FFT/nFqp7ta0Xcp4WLYDzf2wy1bGj2nKfDX6Ou4K188wsrXoMOswHWC3SevjOEYL
xrqtqWKzyB1bFS/SxeuhGrep23fS/438lj/GPZpT6CRtQDTyGI7bRN9BBKp96CFoiPvZp6eJjnEZ
piG+PhCqYjYeLMYcC0Ek6oJKCDYd4szqKlFqK9oUO95EG4zcrRDVusn3LYEj5vfYLOphGFZdCUee
otTP4LNJBgs9uHCXpFsPetvsWkzxPF42O9QeQIvKCqEWDqnM1lahabq99mqCezOq971eGNkNtGmx
VbWomRUiaNAFgXbRvqMS2vjdlmYzu7TBIPhj69vJVUSFeGzMN1lcUNfO21nSIV8qxho/v7VbN6/Y
TCRNbqqtD8PwTqdRg/cPAvYhFHEcVu04dzWeMWT1y1bTmFSda4d+30UzBhScN+MvZvhYrJZAxDN2
Y/8BCECu+w4X+5VHs3T7JenktGu9G/qza7ftG8+QXYfNsh5KZD7mBcwc46sRXSIvyxSFUbHEbHz0
pKs/NJRiHnC97FQkAq4ihfGQh0i5k29wvtryKgkthV9tnEXRbjb99BW5XH7AdHE4DnKKSLlEdmLF
pq2DvIeL41PbCdiTLzAq9/s8iWx45LWOEZRyJTHegdRVCkvQKFnYbuG1E49Y0ZpowaeJkdKvgeux
5irIbVoTTwdN4iEp6zgz+c4Dw3qAOYh7xLw3MkVvs1XAcJsafd+gvGwPVrluKnlaL1ERgEbRQ1Yd
ljRVTkbSvqwyl23VSqfavU0s19cu0TnZN7Vp0axtuosq+HNMb7Gc436fbWnkqgk3yZzQGHFW9Kti
5l1Ond/23A1pfp+ovFYf6WZoswNBoDNgcUCYWBbtBPO/88oiP5ywax9/qzpl7jXJSIxnDYatrl+7
PpvaqxCtwc8nrXGqgEy7+V0DInGvXG4jveMkABu0yxf2hkXXml7HvG54magR9qS6S93wQFrdxOhs
ycLvDUB4eDdvmGpd7OyyO8mWtrZwpiJquWaDZvoD3nBmLqA/4reukFgbz4NizuywfngasuGUezgX
4gaObls12F6Rmu/mxs3948JsOuytabdaHFvsvenjjDQQPOaRU5kr4gavr602qjQm/vM4EPU9ugVj
uIJOcGVHJGq9nypIxHXRa1cLEle8QSe7C7Y+am8ebWEKiT1CCY5jx2nV1Cr5GGk83mcibqGFh+nF
r9gbQo74Dun0JHkyhztT82krkzGQSDCrxcqcmzt9nSmL8spHTccrA3XxrjDgPgK0jMLwgdAEQUnQ
UbtiMoOdKtZkRFTdDE2wAzErdHbAjRjWorVRb3ZRtMxDEcZKQ1x96fBha18rCv1KgzMHEqSjZ6W3
qblO2pFPN2U+xYtOY1N4xIz62HMtosNNy1hW0op1+iUbo+1Ry20biqXB17nLxKLCH6sK9VQOdSwC
zIsBPT/irrbNacJ+wvw0wFPLlNPs27TCCgyjRZBm9lO02RTezwM8mQ8sifN3I8OQ4QKvJCjadU1f
xOgXcpQuprAMsT68eAoTyWol1E2Yhg4e1USYC1omQUx9mdJ45qet6yx53ua5Xwve20YXytbWnTK+
zfGRoJDDo1HEm2ut1wFLzBtX6gBHdysKnumOFm0ApczL2OU+2nGt+ug51PMKdhaXJt3DjlHxsgtW
1j36ZNDtTmetpKd0pcjh4+gd6ARy5PqkIfRXv9Z5Htpd2JLEPlON3ZwCoTyH8o+yY/eab1kXlivw
PgbFuHVRPXLAbdoIbM06xOqE9bhCAsOptBYwmxQ20mlhYbXRPTiesltpt8z6iUTp+lOlSC8V1Ndt
WoV22p6TNKEB0mmu2y+bz5i6hwB8SNUMwl1rMYukzNm8doAzY+JLEjoNT6kFS5H7dchzPxairSH3
kefB36SG/AcEZ1IcumLyuBePUHgKFc4Y7QNzT6Bq3D9BYNKa4xia/LPJwij+kCyAJkrZjmRy38yS
PIdtBJil9YVtW983O1jNTPYqpU77/SINJmU5QnZ8nFpYsEGLUUTuabj5bj6QVCpStpzzFYpkfpT7
Fquh1FdIJpF21Q0ugObh6BpQOvxYT2MFH1kqy84Zl/5GlhvrPZVTwM8owvO+qCG4EIFUpHr5lSZq
urp6gDd3nfU9+9nlbtKHDCsM6hm0J7Ht63Ue4+PGsnoqsoGF05OPJqwYEoeN4B1QO2wlspWEtkwD
bRj25LEB8ez4SCN0KwYaZ1okdV9NnA2gjjKbjLciEcVEo5n/02P4v11IT8HrIOEEZZJUyCY5k2aJ
tC2ndfIzrn6IaPKwYv07u8vbjj9lfdyllcbaoC02aPj3QGEzpyvLJtJcA5lTWwYx/uAaUjgIHLd0
xlplMuuoecmUi96mBgXSoYW5XnTINRn7+36AlGvRTwnnJVx1IgOXgyV1kLQzPYWreORtcCDTOsOq
ksjYF0y6OitnUKXAtw1ZvoFZehP7u6LUMctX32lj7rDoMNYnGY9EfFLFMgKmWD33lU3gSgiFmWDt
Doj+OuDFsE1MY1nBwi4UPcU8/NHJ7FmZWw+ETG1toAsbzVF49rUIkYYWP6rvhCPV7DsLa0b896Zz
lakd66px5DG8Q7bAjbII8zUxx7iGk8kevi9NWNQ4O/TN5wITiiwYVP1JGuTBE4AtL+Eu7fz2w21Y
8Sk53G2ycsGtnO9YRhNS0I03Zr/YJFjOqBRQ1tlWZ8Ophr/fuI9rEnTHSGg/lQ6jkPwVVcbGfybE
SMTmNJpx/odeixFCYI6JsutdS1HUkEX6A7UmaE6LW2JxTV1U31SeUN4+Nc3M/aFGse2O8aQz/QBV
uJbcsdsS4xFtCB+OOZ1CCLOmvW1/a9qp8COe2dS8SSzB5tdtsBiylVgf7pfvZNKdPG4NBqaQwQ+I
P6gW3rO/Zkm6ft/MyqrnpYcA2r5BMUzKwGeTuYyrHiTCATcExSs1GVzmBSzU3T7nNEhBd4QN59UA
eSZlRHwrDwuD6v6pp1k/XnCb2/XFi9aGZR1ixIJjMWDWTNOxT8soN5OtJgbl2X1DagmKco6Gb59H
HkqmThsX3pT9pDgpG9G84EszhTtOQd17qLdpS3jRpS0KVe2W1XzalOm6QJXQN8+bWfL8WdHN5ju9
8iRCKzmtSTmpxLxlbczs721kTQQS0VijDhuUtUeSNsxWkJEw5hxk3G+P6eAXU3JlVvvSc2ijXRQU
Jm0ZLcN6FxoxT/uM5uMj39QQFGwJc/eh4kZkx3lLNTTetSDzH5i42Ai2A0gZ17wF0lnGhrIn0aTz
cFwF+LVVvYr0d+LzOp7LqJtioJ3gTiXtNcitCk5BZLUoEVOVqPok5QNIhbPMrgSkrRzVfWPcLkdw
XB5tit98SrE0nuxTiMF2P+vNITpWhA2JL8iw8aAkdRA2FYTFBoKGo52ZLsyo1vVdw1rcnuqmj9M9
diVlfwAG4NMLUpyNPiBxBWHS33qmpCEY3zqOsjdiErx1tQV9/70FJs/3PTyWVGnam3RLQoDd57t4
C6F1/2EFbJNAoMeq2HqJ86mNjw6kaCN/tHaZOovdtyXG9jYUycOsmpbBO7S7m23LMINKXAmSEVc7
2ixxfNcxEyZ5gUJo0L40+GS249OybH0BhzNNQryOziefqNT4iLJtbBvxu8cqTVC5XJt1v8Djix+H
ITanRbYiK5hH5vhK83XKv3IxxebZimagz4OiaKL7cEZ/letoqWgowwNF0dGVZkhTVaI3Z0e8Bfow
2bFewHaLt8e875U7of8Ko0sC76f6mgfz+MxQwotS0x4GvpHxBMv2C1nGh8CQCJrOy2Z3cQw+b5lA
IgVmdmp0L1k02HiXmSHvKmXmpaDxQOhV1KKrq4T284B/HmN6jYYmyArexe0HLlrXFnMnhkefInvv
0nXqINY8DubOCwrujs4C8RNK27iJCeA26PtmmCGU0ERcvnwcmE/keWS9DgH4gdoJLD7wZ1xYOAWh
rtnLSe0zsvK2yugYiDJ3PYjCyDp+uo8sWcxhgT/VWPSDo3Ff2NBlPTSoKZ/Iy7hALKoI2knwcl7J
TSd+2OoFJhBJMoVL2XEk/DIY6uhJslqDtZPGf5vYZLywsQMWFadj/Dglmq47u2LSWegFrrGQKhzb
FL9/SCfQJTu0HGIyyAlwrEU/FY/Q091lSUMalJ+Am556aD7CiYLTcoqToELxK+5EEMYPaZstBVwy
ko+gmScJq9VkRDfpXYK8YBu5a3C9eRHCRgK4SNqlDySRWV+mZoAqQdDrGcWB9gxde2rDMwLD9mYT
nZYbOoqu8i5oj2imO74f0YXcIeGbQy7q9c9s5h9AzZpjsii5G2modyyc3/IxfZhNV+8lJOHOQwM3
LtnJCEUvfFSKmjcTnmPmaREKSL5XqIfpAxnmDfAYWB3DCc3pBF1yQTLzsC0xRnQBayFyL1oiS+1q
oA/r+Il+4HEdQna6ncBXvq3+Jdq6F5H5Ga12Ih4zASisjU3Pv1YcuzNwIMtKM3VNxZLGPJMm7d8w
K+7jHZBPCCPbPA1+htPSl1a093WI3rvvaHiIjN7KfsTucVCMM49Kn/v4BKEX3hUUyMHz6iOlihBS
AJWSEf0B4RpXYRsqfcarme4DVa/YyVXkxQ6L+I15oy6mAe5nGaiIhQcY9RLZoSFwLmNfsGsMi7Zf
enDXYgG/WeTkSCwjIkQvIYgqLKvgCIdGKxfqviM12prVvvO111XeJnXZTtBcP6vZzx+Nwr5l1cAE
oy5vPWbptpZW65wAzh+Be+Vwgsms29W8ewmQMI5L38LsBB4OkPpSWEZfl7+E1SPQ1OUsWPq0Ksy3
BhGiW1LmtR/UJez6S5htn5yMcJiN4UIvTXPOgDZtQfxn5XYscTAPE+Uvc74+h1Q8TPV6TlJ0S7KG
inu0qBc5dlcUeW9J7R/4IL7qGeQJgmKg+U/ZadGAdG5+sWv64/bHgVSs9EP+jHKme0LAO9MUXcAW
u88uhX4pEp6qMj9B2q2bDg56vqWCH8ho0OoFs6xI39/2EkV2Bi7kLw0L6WmVSQ79mTT9IqwHmDul
81oFtT60KrpARPGdCP7SwOe5YEPwLsP8pEz6WzEdgUmwqMrkmy9hj22KYYlgZYAB+Trzu4Z0HCMu
FJRMuWM746ZpS+8av13RHz6h1AGUUosyEeSUu7rKugDlC3xeSN3s5ij6TX3zjvbwV7M2MDQxtoi1
uAIP/axZcN4ivF7sJf6dFUapghwDEpZZ030DR7wAhH0PI3IJPKZGg3kVHLNcJD5I8jdPgI6QE7Nj
3YZ/tdAlVPfrcpqCx9B4UQJCv+dhflzN9oKe4Qpc4rPO8p+2mb9J2L/JNHwD/AG1b/YxN8Bvg5kc
2/RGXpKPatGvuVmXkmQdpvg1nWDqEGH3I+l3AwPwsIqmbDp1cHPwDcllUuRSR/ssiflxDZYiIc0l
6TH9khOqKHhZQmPjprea3dzMg309JX2xyfBNxR76KyOWuPRJQRcaC+/Z48bmnWqTPRLAq+ryi+3F
rlcYlOYyOAGuRWKRx17UB23hggLgwCLoBnWh2FSC60WKNVHRfoVS0OA2g+gxffUCT6TLxrN04lib
8SXd+mMKgBcZJs+K1StTGmrOW8r33qrdEs0/NGSLQ+oQPmA3ATukcHVpscDmJumSlwj1NaLIlcP+
SgPfqq3+AN7/TYkSOzKHP5rkloJIdOTD+I4mKStGb/cKnxViQhMxChnU7dBrW92eO2QjLwOmNYFL
Cq7dK0zsLit40xLTAbnBvIjBi8kxejB1I4+p6F4m077C6XYqQdsfirjrfkQwGrQZ2OmZzg5rMN7T
uMGGqK/PDY+ejLFfjJEPcGvOA2veSI7Rys3mLFjpIUHBL1x9x8emLQTrLy3vK077g3J870TzCyJV
u4xEOwChlzyfkTWhyFJmRJdpPRz7en2GUwQrAZdVQrEq1ujyUvTProm+m3Aci6HP0ASAWVUoVF8F
FHokgB6nqlCbt2iQLcJ1J6ppSz+RBJ5TsuyBqvYFBzfttPrtgfP0N/CbA1T2T2Jl97m3f3MZfU1N
c14bc5+s6wNV21ZQgRamH/YT/CdYuLws6YB/E8fArfeSh3eWqt+rERWEHCqOJAWMcPloEw5J8n6P
0fMD7PFegmw4NN3wrrfsLOVWdTmMKCcKU1MXFFIgEadT9h6q+Rhk+R10IV5v5rwSrsnYqbxE8L0L
CVSFwiH7O0by2ATBMe74EYDonQrEax/bc+5llcXqZSPZvsPYF0O73WroE8xsf9F8xs3D2FthxF6s
IXmMkBsLL8SedwsrYaL8V+XbadTbUyeWuERee25tfx/w8T7005HeNN3t1oLeH5ziCU0tgtlzlqx7
gDLXJmOycEn41UbuEW3lZ73wl2Srd2jVjo3sP9W4VTRoUOwiM6w6eQWuckUdNRdSLn8mnHfmgrJJ
1pdV6I/B83PH1d7S9tRJuuNMn2MUm208nxwLT2NOrjZG9BBxXgNn7fdx3FRprA5bC6OhwD2ChP0u
WwNQPryLIw1a/IBeXcFeGUkIhqw2giOcnp9cUDcARQCTgnablATR9/bWwFo+QTJ9hxbtOvbAI2Vq
P+dwfZo4+eF0qwu/OgBc4TmEE9badIcIGH2ftqCudM+QAvhUCJBrPp+WYKqSqcb9Hx7pjINKB/9M
xXJJW2wYhJuQiL7s2K31BRtRFaDw48Dpi+f0QE39PVr3EMT9UphpvAvG5cqn7hwm0UO+5vdYaLrf
/PTjdmLNEJfxtIjdsHWHYAbKMsZnNpO3Qc6AWYLo1Cn5AorQ1TvRFekQw7Y3CuFmhpnfGMWnIR/e
yUq+Zha4og3TR6EE0m/znlP+jtr/PkdWWldSyXi5r2P+OoL1OgBWSbXZsWU5tijEbntcrGpQiMB2
aHhI+fy7YfM33sgLCh0Inc57GDf9dgoIheuXBx3aY026J9fnh80mxw2qY9D9LL0a7uDP8msdWbnS
BNo3uBi5Si6x56Z0FiR4eHK/pq4OK87Ch2WmP3rCT5Oo2x2YdkcsSR1Fzb5UhlfPgqSgAJ12CgNG
9Hl4W8P008fi6/a3vsdW/eIvMU3+Qk0afod4lLAYePRxdOxl/6jocISaybMBNCLm7X1UwdXqm8xD
2J9gZ1hAG5MUfmp0lYbg/1j/GlP5B3Zm0EDM7igHahYn+p3m2QWK5FmRB3CD4zCNWJfgmubLW5D5
N0OHv1BXuh9Z8JXkmO8gQfSd/JkOw3Fi63076QvfxnMWT/t04M9Lp/544p6N6H8Ktb7SHro3afPx
n4PeN/qw1dl5ibL7eaEPrcNhixL+6LI4O0C0WJRxv71jPg38QfHDCOirAhiO5Ie3is3Wi4GFLc7r
ITft/RjzU5rWdTGG8TfWHPYurLNiG/JrNi1ToQDGpTmA+lbwSrTqAwHgGqTxTzfQyxxEPwfTnW4R
zK7yO6/ztAAq8xBa9t4PUB6oMYvO8NxymG+amd2RLS2GTpWpFc9CoMTObzHeti3+o3knsrzSyNQZ
jQ4N/EtpFBehb1WBY/2ei9UXIBMdZ7+8QSAGp7CF9XzbxUApMfIHNFCMCm4U7YgxiAymp2ZF3+Rg
mIPu7Bmypxc/jlnZZ3qHhxEiLObfgZGIHF10HyGxzDakFcbbj8FAz5J7W4D0xVGCoNeCVvNFoCSe
s+xXO6d3gUznU4+2EmvaZ0wdd2ZSYbElMQOPJ8qvbNpeMSf+a5Phcntcg0kPYdP+CFycw+dtvJjZ
sf0a1T8czGDLyIU/LECPthhs0n+Ikfc/rdreOKARvIwRhSFFERv8AHJKfqAch8U4RN7xtNFSYyzY
Ns1+UZE5K1b3h1aDpQnU9dwveGtRTl/bQPgjcVHGymYxw8+g0TC8Xxyex5ynGL1qtR/mRBSD6b95
mtIyCPRdBpslj2dSsziHPl7PDp5sX7cAlPX+z0gDZAwtv+ben4kEnj7r7GUQ2dsEi+wyXlFcYAaQ
I5/mnzM4BYsGCCXx1gUZrl6u12RAxEK+aDRm/FRE3W5tkxNxTXtrRvtChmOJlYNg71Pqfm1gvrFy
CfLwDzT0sj3JhgHwI9R3k2WoC+px+yCNGWBXO6BHVPc4DqAcFxhwxjug4cGDFIv9dszVJaYPmCY2
HYAXnYFamUh0r0Vsrf/klMpqGSjbzzHAtSjN+2uoADdvXkVRARqgr4IcJA4Ofg7cGTV70bbdYX8X
y1OjbdTdsg4yLyZcxGqBWPPbunpKKt83WZVC2nQrurxBqx2wnuWF2yS/b51S6GhCeUgGH3yYRrn9
jBr5RDoKQgGgLLRACeX7FqL+UIhh4y7fsKMl/QZjrI7Ib4ZJ7SvqbdggjUmqMCkTGOyAsZv0DsI7
Y+jKJhJjWqZrOIFakSSjeguktxuGHSsbiobP7BncDWj5wxViqODGu53xvTT4Ir0n5Tit2Z2vR4JZ
tCIOrA3IQ6TlmPD4GwrOUhfdmtXfHU7cHXoqc6l7lp4MNKQx38i2d55Fy7kzmAjlUmL0EM9XH07h
k1haHl+lGzjkFuHvwgudmulLyIQPd7IfTbDr55mfGwyxdylHwbCMCwJIMtT3kWgmW/QL0/ubjTD7
HMxKsoqC5dJUHfZr2X3SLv1OSpI8oi4iXdnVPju1eM8PSZ5MO2fCeIRklrLPrSfkbO2YvUKGRV5X
jISvdTqgTnB5cE7HVuxx8ttqzEN2ILC/KajEjZAx1k9Im2YYlvd0FzsRnwEQi7LJ/VLyjOED5rbd
jyPYJMVt/r4HfOz3sOUJvtQSZ1+zCYentIvkGUDN5Pd1PCm0O+vyIKllh5Gnsy30BljXd4R/bDag
tIhqmx/mWetjbxILNAM8IdevDFCmnE8z6aWrRgBMkO2gACx7NFVQo3q1nfFlD7xQ3G2LT2E6tXb7
3KN13ciaFQlufJFZycqgxT3Fkmd7bmKmywx8lSNTWQVUUQJeGI/hZHfp6E4uGcp1DQHkwGAWpdSo
qrZNMRbp43c0C2OJL8WLlkWXxgbHhOY7stKnJN8iHAv2AYuZNxq2H72yKNCAVE8YakEX5BHF5T30
ltqiM/CUIxbADmNQSdIj/mmivyJNf/vELCXg3r503fwctO7d9HlUDiyQ5Qq+TMDCK8ZSB93ndzZr
ZCma9cG6BRp4cv1L6Hbt06kpwjE84P3eB1Gor1Pd3EnE0LWtr0ahmvBBW8InKK5sbuk+1v6UDeSr
kzHUPPlh1uHeZ+Quho4zBjj3WTL8bAJ1WvtkX6vhYZjAcuIdfQrEepfNU1pAl1we66QrWQvQgW7R
wRFOCtF10x4WAKDExJigWdVSdAsajd6NyRWlFsWEGXZgvLQVhveoLsdqIIMqaIvUMHDyrurtz+1X
Ly486Mn9DKHipS2yMs5plTOHMwRbrXk4bMYeAxPtXOwPIkrO0NNGrJx7zDRAm9tGTLP67W8Xhq8S
EbrqQmgDbGOPeUiI9LT+cgEbC2/se4sjg71I9TiDoKb6cS4NZErWDKOj6GZmYjkStPsfzs6sOW4s
ydJ/pS2fB9XYl7auegAQiJUMMriKLzBuwr7v+PXzQVU9LUVR5JjKyixTSTGAAO716378nOMMQG8J
pFMeFLYcCBd9r13q0+gZgrxOEwY7SSYh0jiW7UTyo93CbX4SQ/1pUpgPWBgiiAogY6V4y71bwrjO
K53XHinbVFYuBYMqYQoBg8YiLh2caA8Ki6yBz2Rq8UXJ014LppF7sinuUIkCtmbNqbfm4xyEhwZu
rR9TMReqpNuDnJgXvObbCDuOGnc9u2PYPKNCys3c+4zia62rgd/UUutmDrTbQFEuDVM8+Xl8qMLW
VSP6inDVoCCMazC/K4GnrgS5LQhI2Rtzj6eR14rhs5wJV2HkM9Fv3C3fqDfw5Mqsx0Ttjk0lfVNk
wetE6w6eHdBxCO0m7V09lKiERSftktg1QFtUv17jbG/n4/gAyhXQa4ZLWKprktzj8kTltrwy9WRT
+tWlGiVvePlDcJpdqW6uW30W7Q7aAObjb1jsurUVPdDfWBdxtBFViGZ9F3i5GO+ScHSonzedfz2q
wUOxcB9EQXw1JPOkDqor1rWdR+X98qrohnUunBxXNUtXyl6VSLiUg3wvyfKVavgiFZL0qtKjWH6Q
g6uOFmCrSSNAKDewLOkJlSRcxmxzOBygX7utP25ogXE4G9Xk+DB2MpEzQmmc0n/iFq8zbJsk4V4w
wm0nwp0YAZCZ5qa8wLxxlVxxAiKAKLDM8/56uY9cry+gzaxKMz1SKV1VIusOe6nEYoZko9FBoNn/
MuH30JqxK9PWxaPLibtuH8BHSCzBCZrmRjBMn7SpmddjjhuwLI47lju9kd6T2u7IYe7UPcW9BbAK
9EaCLqyt4oU50Xw+KKadxYpTW/llGWXflVE+SWnnqNbohnH+vIwaFKacsAvGGfbbSvZfi5a28Fjt
cvmpFeIrte42iShukvlZNYYtc+55jqghYQrX2qPAmBSjlTxRMje+TsVmVuWNZWYbzMyYD8Y87UBL
neUpLOsjGkZ3DpUMfqj0VOfzuhwWozOf86rI3vouvROq7Nj5yxROqdhQsr7/+Ap4sXkKExF1saPa
C3b1kKyjyfxG8NojWXoxg47CQehYaGnc2W2c2qaZvEGyKfeaNMbrOdY3o9o9QtbqDlEjTG+CHAb9
DlQmq+yyjaC4+KqSsuuazOt0adqJo989ZjlPNI0IMQx1ezPpltPq6OkJ1plAhkb3V23jeU/yYx3F
vsruzTHQt2Y5Re8+lEhXa3rpSu4JI6IhtGzzPhxoLHUe/A2LCD1ZV6oi5mDY0D0lXQ8ZkimND2JA
nZQEybFL24l8kJ5nMtChiStsgibKfTu0En/GKkHkocikoqpe6xcz3dML2H6zlzemsm3qMHfKUTFt
qWloyNO6Wg9yjv4iDDVoRrG6qyj6vk2SXjvSPPfbqfPjlWVGzdaMwmqgHOqeNZrdG1Gso3lTZH5w
Cv3+NqcZ6XZBYnS2pgggdsuoIZrG/SpsIAJPqbprlULfxnPyUEiyj4x2Lu5DUFXGxnEex/6DWZd3
YoFyMe8TT2aMpD2p0lUYd4ltpnFlV9aQOHTzVegEhWTj/S3a9NwD24gqnUouyzcpVzww6/PYDqG4
alulWlvjrDiyAkc30OT3iunuttIDfBDItW0+KwLLb0yurHwWAVaxuQq6Mbtoc/M2VqRDp8H+NDGh
BxHwBrmWbIU7tMe42DeK8N5q8wCWmAmbsRAKDtkkv+mrJvS6nsQbqmyjv2CjAH85ba91pW6/1V1s
OVAGFz4ozeG0ab6DJD/5Yn7ZtdkCJfWWI07qg2GIT1bZ02bROxDssqzXGHlQdcnV48AcHAjF5i3r
09iPWRvt1Ei7GqdhI+UZT2GAiTGsTaPfaoJ4bxpBZ+cQKveNCnJtNF3uwCvZN7F2E+hZupk6UtfC
0kuCVp+6tCMxsK/4q2JWvaViY3Bwze26yjX/FBjaI927zh2adGnnCco2S4p5HRKCbF2fnxWpB+eF
7zCwviAlUiZH+2zgjMtl5NqjHuzGmpmEZSdxes6AOxXYtDOPYu7I6ciXpngLJnW2+1Ep0H1M4p2q
p0eKZ+bQisEzdrmp09GRWdXMdrWhftFFT5rrZhxjrw1GyG1NYSFTNamzpvZUGlrKAT5ltmGoh3mS
b2idVTa+PU+BjGZ8cTKl1tG8SFN2Qhh9g+F7LWf6S9jmJex2ydGwqwA7ouacpxkMn7GpU169RKH8
WhvdTZ62Ai02ShK2jO6qVomX2WA+hkp1mURT6rSqxQvI4WdN+SAd8HQQHJHx08ziAFw2aLfpVdY5
JpDLMmpyqjluIG0lB8MnHw+T/lGiIDOWVU93/LL3+ysS19uYdi/sxuYxQ4gOW2G+wtn80qqDb9gK
J9AnzUdpkSTN5A5yPO2kYr6AYtvbUVLfQt5MALuWAa0ireggD0JUt6PxCAsl38UTMERm6uCR6S6d
or2Y994UVluEG6ekmq81IUd2OtQqdKxcPzSW9I5lXG37jWLhvQT1OQUgdI0lX2oVH9Rz3NThJK9G
lSZa6Fu8tw5oFjtQXmspjhmUEiOaTXtIs1K2h3oeTyDR4aNkTuFFGSSXA0GyUJLANq2upXgtHOLn
PpHDy4LWMDomXYMoHlxoc/tgpPO2SWkCl1n6qinxOrd4knFCGNEH8VGdph66uEl/zZgf/GDs3EI1
NE+kvrQXM/jBjBUb6HYrS2g4VGGnq4oJ+ldu5BZq0zgdmjrelKp5kMNkPYvwe+cmOKRacMol/UXq
q3VqdnjzGWPN4jII4sI9Ef0iN821RXbTWNm2aQSUrup12Ayjx0iznlUDaNDXsAsrP920Bg2+oIM5
2oSWKwfGFbqfOx7pkxwR8MtydrOsvParblVqMH4sCa7EoPCwlo5k1+9GQTcgDnX+anEbDvzpfs5p
c40wvAhhcmcXkXYKTEOkhlXQaUQ5EFI/vsPneWHG5+VM8zELg4j4S/7dAG6aMjhEHgNbBPr4ZujN
bkIwEOfSHhffG6jcHu6fTqIH68UsuJ2tTZcqL7ovQv8cSGeHlKR0+FaMxYNVFJdmJ5IfiOl9Us5P
VkvLgp5GYxv4zJRje6WNKcsLxVmRi6TBhsO4TlC5U10Zm4q+ZT499xzsRBwOEPUQMyxAxUfGmq6z
SoRTfsgaeO+86Tzyxuy9TdTL1mBqFR9fALIMM+9m9KKSNLUjA5msAylcwPxuXJ8cGLvu8rcXYwtN
jxm67TsRdtdYCauQfPlHGvdgL1XgMJrUTXuw1x6SOcGmtmov0ONDkA2e0EHOmQY3ZKJ938UbiSlu
IoIaRZauRRUk0rwNpks/iQny3KYsjPvl5tkqri/Uq2Z6ZPx2Ko+0elnOvXZKGfgwyznwD8bYPJtZ
yb0ZY+BUu0/UYcvAOqgFwVtTP/CVTbJ/Kcm9YZkVhRfU0DYvwZi6dWZedonJWq8d7kLMfcdcPEKi
eudjJ6BqKlX1dD12lPvhE/8mq+TuUkOHg16LYpC8XOqMSraKZGXE0YUCli6lyQvNaVAgabxJSMI6
B8qleczhV9yWja7LlEX04Gkxfms77dShh4h5MnUL/k5LSNJ9u5fCDQIV4hxD/Wi1RDSN5Zco/Q66
9LjMYk4GsCcLoXZLH7kBVRlbBfJoTZcyy+mnzl6de1KeXGrzBCuX5HfOfJTX6dMoZm9aJx9ETkk+
EK7rqmatLqLvRnvMxPu59jnnascvQ28Ysj3wsr3sAgQaJ07ytd7Q6wrF1q47qyR6ZHartY45D9d9
IHrJKEAiaUDjyw1rQ1SzDWxLt9BgE9N9TPP42CTxRa/qJ5ELAcuMqbSm73tALOZahngl58ImiPt1
nKTebNDBZYSboCRXqhyfjHEAk0SyzInPOTW7hdkB5sHf83whLd1YENxc7a50NX2AK77V6vrAg4Aw
vQyVJqOqUAcYE7OZOD0aNxHXZoeIc3pkmDNIKmQMkYINPAnGuD7teeGTnp+CdFgNg+XOUnmlpevO
ap6WRSRI0SoBLw4UMNr6MVpmAIWyPXb9++L3IeYYss0irb32ltcYw3DxxYOYSK6Bd+Fo1NfMkVs8
b8vshwAwAG6xaAkDrhHam+uouRcV86pv6ku9z5E9qAdRl/cD5GB40cWPrSep5osltbfLCkhHbJf0
sUfTUT6VhCAZv/vFsiqVhVPesOWmU5v4awPrDZXAjDZ705bY1ffV9KzG/THRuk06PaQWCciAOTsL
LSJbpFGRTxcZ2y3rOSclq8WEJtxg9qgLUP2L+aiSYch16yZ8e4oYJwVeHItmpVahPWNZJsmqZ0Yt
lP8Cqv20HctsU2APWWlo8UonpJrM/It8uJwhwoSLlI0ycFlIqPJOiRJt+dDdIGTHJDHugmbakHXY
YuvbDbJGSDu7Qhf3/ageDV0YHdVsbhf0D4NzXn0sa1dJ6LtC39nJ1GyyjhSB8cMYJQFHPbf9fMi4
XQB+Ulp/2+Cip4bzKm8W4tR06y+ldStKtz823OLgWWvJo8GWz9RrcWQkfZB5JkGKaWs/jiYTGFag
adJDFc+gE1kQx1ESE7y6aPwOKQjQCYJcYpGzBw7p8qYCypsqb/mluE0gx1r7YlJWyShf8BVK8i5e
XFdP64H3tLSWoHJcSS1bznrzrZ7qoIHWPmyXZCOKQUIlIBBmckwYRWhT7+Gf46BEe/SH0qvkbNcK
yXoJ6GL4VAUqooG35T0RGS+Wd8LsUscAGtfHiFpYcVm5S/hYXrFWjJtofpZA1pfrGjoVyfIrKlMI
Rs1fNeHoWZwpY+UtEYUnnEM0S5BMF4w/y7PkEFXtqpwY65bfh4TZAb+8JWxHWXQZt+EdX9doRDrC
OLHWsjNG0THoJI8YkWWNLSKh1DggYOPRCNUeTcuH35VRtxRQYQanMa1tYBmOVRnezJwceTS9uDZc
SE9UZIoLDWjLt+nghTnLcRnP8Z02GIgMMkIARtG2XigXKfA41dRmNPSbJb6WGE52cfVWzdK+NqBT
0Yr0TyI8bWJIzMIihgJWrOsJTWZzn+T+MYmZJNyN7vLgC/pAVlaslhtI1NJlycud5BAZNf4x1496
Pp+UMtrGdFT5r8vr5vCFzekuO6eGmbjEsRmPoikcgGIUG93Mnr8Jgx24pnBwzr4oDPmkUiS2cQ+g
lR9mntzMIg/TVxiAtBdSmxwhLXZo6T1uoUtrFwiRkhG29IT+QiFVtK6Yxwbbo+KV6UcLIqdT5v5u
KK2R3BtH2Yy2oY3mRAHwrQGA8vQ5SodnxhbcmY31ndiHeExQEyee22OMr6mD4osZljqbWfUxcup0
mk+Sb4IGauuij0MsVBowu2X9JMZzJ/uPsqjfVi3Kj+UB0rlxU78XNzmNtHT5wDCkxKXMuq0XP1ZY
xNeqMl/KKfDKTBWnqWnrzNXEJlvYd0sEXn7OOM07sc/fa3/IX8VUvDKKkQ6P+oSEgTqhvumlRfrV
n4phOmJRclWo8qveSztdaFgVCmNbhLzbp92ArmZ8W5YJ/dvviTY/467Ksw3Nlz4Xr/tcBbvTwLaN
4gaDyMKT5py5NQoVU2wJ18tqpJF7Ddf/0Gf5tySev0VqTWZQHrEpXwEqeDzEbSAMKy2zYAZL3/RK
vkSmcait+EbUkgtDb28FWt8qfREIZMJtUvToh8voWvKtaV8yBs9D/7lry+oxiJX7IZGfAlU5aSmJ
QKRZa1HGyjNTpdCV1YGQY1XXfl9dZYN6OevNwSA1oJ7AFLmSuUj/w8c3NtpVkqEfMrOGDD+dKFvl
7C3v/CfIdAfKldhGwWBgOKYtjFG6tUlKYbTs+7bQR1tJy+Oo9+vZaI4lwAATfeRryHkQ0Kx3kA/m
swBo40mSOTXSFBt90rMkRo1dFxO4TtleQsZS7EAtngjttzK+/Stex2NjTBU9BvmxkZU7EvgrXdNO
g1m8BMWE0Uyae9lsrPjKKxFQVtaN2zhUjnpheo0ZrXqT9HaQnypRI8IQzThBwXLL9K2GpAz5p1Fc
SWY81tACA+GqP4/p916EqFE1vrXHRmW5wRQNlI4YN4/aGV0orRqtMYeVRNEwtvFKMKrmkI75c8nD
SJr2VCD/ageYf/A0r5YdbOi0bYa+ctJKeRjIGMqEsmYJREsApmln+xk7Z9CGwlFU4VUpF9kVbcek
Sp9LCAX10D5F2lg4UdY8jVr0ArKTc3JrNCA6t2m01zyHlNKaqIxqVVo3un+HLOSezr9XqHS2RaKq
NuaPxVDhhdEItjQVu6K2rgnxqJYa4q1gndo5viA5u9dL/zkITCQvwrwzzR4isnYDtrIf0/SxgRWU
p/lGaY09nhLcOrfig5uLU7QzxW8dfavwPgktzxeTuyKFzwVVNHYwDkG8l24jcUYWNZNglHJ4khSC
FG5YN4z6gjnewj9QYwLb3CcrtECPbSvTK4xvpnR+N6Pe0+N52ghhP3jopSDrwC6s7NksK0azccLH
IaWu0Jj+tsUtm/3VGWj3g6MuFuJ6RhPttQ2CJV9ipq/WB5EDjTmjwd+dcI5LrgAyYEUjwcJhIB82
FgjPBm1sdDLSCCpY9Y60ma+DkdMDv3xRaXrwptRGtmugP9DGnmdvrKCi6aV41DFIPiT+BHF8UuCN
BVpvy0Pe2alJkWvFUoLuGVmjVCTRWoz191FpvV6rXqrSPEnRuK1i7eSHnbaOAXVXkNizyJZjom+g
69h8jqmO8TcecWZlil7WBoKjaX30HR2lBTnYzy/+j653qH99lZaeJRdOUK5fy3kAK9JrO6iEw5yF
1wiD12OabMuKXmB2Kav1+585a5w5u2jV3DalFmHeEWXmju4MZYpsDV+YXvzOWePMVykV20znjfPp
OHYvJioih6fSk6wPYvLy+Tf4jQGZfGbUEkTMGepjuKEzhEFJp90u65cl+3nxhVk8YT6/zO9cVM4c
WtB0KjTPRpy8R8mhP3IhZukXBh6/+ejziUMGMiL0r8s3ALlBvBzIuJs0hvtHN34+dKhVm8IoUmxz
UxgXtomnpzT5f2ZbI535shSziEVPjLxcaJvbRjaPBezHP/Mc+mHF+ZOnSTbTnaq6TF2ZDMBdJ2PY
2norfeXFJC1L8APXGunMj2WGpBdHPZsuyWq6QVYtl2SYvYFXQjhpVb5CdZI/CGom97BYZerdoZ0H
tJH6gNk0VscZasUShsIfvqZlcfz0datejYpmwv0CCgHEvLJEyQnB4Qtn5uVbffRtz7a5pBRT6BsJ
w2CrOmtBv/zpJhrk8SBDWIy9z1fab3b7j0f901douyoGRcO4MjNvcqoPwFSkAeKtItx/foHf2Nz8
mIPw0wWmKQa2C2cc5tSlh/ON+gUcIChfxPBt2e0psMPnV1qe+kfP62y3VzlFDyM/8ZkM/JdyyL5J
tfmVY+JvnKXOJxJ1uYH7cMhnU8QNxWkGOdYhQeMzgdSkdBs6jp9/id+89POJRBEGJVoM/WIVCvmT
ihxUq8ptHfRfjE35zTMSzza/YomTwpwrpk8iE8TtEbuVvvtDOzNxWWM/vWqcWJoxQbO3+pHYLc8o
HLSvJuH97s7P9v40SxLK40UFYggvUFtbVwpS9c/898Tloj/dOXS9MVM0BoE0zP9wcZ2tH5oy1//M
5Ph8EFE/dYbUjcuJWkrhpYQLMWal5RdR4nfPZYmVP916WCrdQPeMBeMP+2WQAbXp9edr8XeL/uyU
7sZZ9CMdJ32JgeOhWtO9012AhgGhYKWh2Efi8/mVfpMPiGdb12yLqhRwdF9xQGcXcR0VNPB7iKXU
jDYdCOSUdOuuPr/YRyHPsPjfr0+s0ySdsQAhvm34BDJ7Rfo2VMJWFaXIWSq5zy/y0WtZLrI8059e
CzwMZv6IpbZKFaNyDCj4HfOo/iBILB9+tov7AJHSzCRcPA+tewGLsDyYL0JL2/7ZvZ/t42yMEAka
TFMsosERov6oorT4/KM/Cm/LnZ/t4l7HvMAwuXNTijwRVhz6vZMQN3+Q8C0ff7aP67KIdW0Zh43z
6OhgKhRsw7SQ3c9v/nfv9OxANieJQZY+k7RjYOzVAgRJ1ax7n3/4R1tgufWzfaxplo7ADyf0dOiK
EmDc1/xdLUJhsZUyh5+PVC2BL6lLY/DP7/Ofr+N/Be/F1T/PxuYf/82fX4sStn8Qtmd//MdtkfH/
/15+5//9nV9/4x/r9+LyOXtvzv/SL7/D5/7ruu5z+/zLH1bMhWoZNf5eT6f3BpLJj8/nDpe/+f/7
w/94//Ept1P5/ve/Xosub5dPC6Ii/+tfP9q+/f2vZZzWf/788f/62XL/f/9r3T2/vadFV76f/877
c9P+/S9Bl/4mipIKI1A3FFM2l6xoeP+fH5kMAtNw5ZJ1XReXFDfHGDf8+1+S/jdNAiq0NE3TdThm
/FZTdD9+pP3NVGSKMEWVdU1SdOOv/7m7X17P/76u/8g75BtR3jZ88BJ4/zfDMRXTMFVT1WWVe5RM
6zzNrlIkPRLuBBAjbH+tuMFKKdx2F13lq/gpe/jp2fzr6j9fTV6C79nVDJohCu1pEweB8+EmUSxG
qSST7cjr9jDtEKE6+MRuujUegw5Y66reJ4fiMK/0fbn+Mtf/8OqGZioS74JvfBat+0SstK6l4QQX
ZNVeSZtkzWzx23qtfXEcSOayf//tixoWUJauGti4nAUnobVqDFjwbcuBAnIFiBfOZ5npD1EdrQw1
WhdSQjMW3mfk73otWmdai82HCtwyukq4neujNmAuFCy1wPgehuWNIcqK3XZAz4YVP1a6v7gD3aap
vG38flPV5F+F1N9EvXLItIjD4l3tB9gOjS0X+xQXx1LFDCxDT/ld8XWvKh+G6rtlHvEHoOltrMxk
jzmDrWUwKWI68sWpae7DAoR9vo37+9aSbRm2iIpheU8tRntKXxSJDciOdasCigVztqrzygklxpxt
hlCnB4B7zoDZlWJ3Ug8TubX7/r3yj4F2aUIRiMGkTQHI+hFrKzcQEOYkkPhozS3u2oUJRhXZITqB
rDpYw1PHuJF2gAorVk4d39YCdG/5PY2x3MKnSo/uAhzrGv9OjCoUapgfByLnzSteHOi6b+dqDXUN
UpzGCPO1ijMZSIFTmzetuivrh9JHdtlCbTdkXAie+vh6iu8EjB2C+IDx0r7Uh1UE+WCmQpygUUzJ
vizVjSwEGyu4GTSugfC0BhivJZWEsv0G4Lzti4sMjjKM0W58ZChol31LMXDA6tXp4U9H5jro60MY
IIrvDmKV23X2PVLftPaySJ+sRX2i1nCXN0HduIH0lszFUa12Dd0uaRihuDLlWirojBlYhRu25b9j
d+bFtIUKSGWw23kGOHMMb+PiM9Z/EzAUyg5attO+Gvf8o2D+bMWfnfTq6MdJNbC5ek/xGM8INcUd
nfSZltpW4z+ql4FnOl/Ek1+Pzx/Ry5AsVE2SpsrEw7O0MgpxGx3R37kQ/YZVc5L25UO3pnuXura0
m9zAiVfhqvBKByK5jdOXk9jWVnv7g9uQFUNnw7MJRfVst0dzhCnXEkSD53YrbWZP84pVvm0uUzd0
LWfwpqvqoDj6PtlKq3oNLuUGrrn6/C4+fAOyqmqaJKkkcubZw1B1bCWyTiS40n6cWWFZgIElAu94
ZNk2dPLA1uc28sIERxOoPaIiIeeFMx+9WbHx1RznH8jb+Yr4+X7O0pAU62Yjs7ifuPbXcdysWnVp
ywcvxrzPmQMjQvmq6jtakPDn1J0l30rQJ7MpP0WNhtA299eYMGzVWdl/o7N+B8kr+moBSR+sIEux
zOV4VjXO07MzoRDDhi5GAblGLdc1PhQt/puG/z1O70BncSoFeGYLNmXgadEr9uA4J7Yot2FRtwcp
e6ngy5Yj7E6C16yYTO16NzsiqkwqreX1vaR/n8PXeaq2cXhXh6k7I6mVmJhoyuUDLn2nIjCZKrvq
CKBxFxNplR2GSatBmdw5TiEp6I6edEQvbSsZT2k4PpgaxkST2Oy7SdqkFZuLQTcY6G1aBjKj8nEq
ZYaB1K5jP72PZ/0tiuRvUwL9Qt73/U7wYZ+qc3HyG/WoY6/XoGFSC/3QzpJXpXBRYdtNzbs6mBhF
RBi7125fw3pFs2YgRDAMA2f/xJbzZifTYqoxg4HLZGPwBw1Fxn+nOsqJtO8TXHSh7CWqq9fpCoYU
0wZCt1Cg7tAbLuS9piBonB8zCOZFe9T1yyiKj5aWupjFEkz3Hc6pFYMs91X5FivQ7skTiJRDirpF
cejlrjpIjAikPGGiIyEf9Po9gUqniLsgz5ALXMrCW5a+VMqbAbIqNM8DVBg9R4lzG4rbDsXlGNQr
2M88rquC9jtGf/AOMqfEYjOAftZkg5NaePS22j7oVI84tMrQsRjQOuuckA//JlHfZy5viphoiH7j
maWwKjROKQjBAi0uwUAznQgb6vS1rH2v2+KyGS3QMVg77Wuh1KegQylRNcg+x+nYQ7rArmSd4Z7s
KoLCHrCOaWgOW6bS1/tWg4OrWPVK77rrNBhujCLfRG30RPW+jZvcTpJTWAS3ozzQ3eM5XJXmFQPD
n4dgb2BlP6mBhyzB0ZLSqbLym9i1l8wVf21yf6NFOJrxEXmVbhnGCif63uABqxLhYkIiNjXbmXYs
KtF/Vg2/FA0/54VLfPw1UliSaMgyDUNU3YZydnbQEOjl3oKaIgtXKWaj8D4XwdPn8fGDePTrVc5K
Xd/HKWOQidJIgGFvBDQd75g+hZuso0/HUnoONfUyRu/fCrhXJP5OLuCfCdBGY9nGB87BfeEaXw8M
NqzN5KcXVfH4+S3+ezBa7pCMHyWqKUrnqFdQSZohpEbrFqj/gugwj98+vwBevB89anJvRbFkTTeV
s3iH6V1fi1ncurBEzOEQDVipR8OKrKEc5e3EXBAtN5wyfWlQ8gtHhHUO6SnszudUeA1Cf1WrN4nR
OrlwQofvQvB2QiwGsSSG14PcSnodcUgeA4vs08BfAUVMcjckupOYGfZb7+agbM3mHrOxlcxmM3Pc
p4x2M5e4TVsYXkYwtUz8w586EeIRnSgDNfEYHod6dPxZdQ2thJmMtmu+KcNjIs245uEFBZWOzqxq
y3h5p9GtZjxNee414X1bS24q3U1CtTfDcG/06DXpHCI6hHWYOgo9kWR+r8bKneZ7lFl0je+H4X5i
e8Qcn3itwt7JEdA2KyVPFitY+nul5kGRs6doYtvmlwRlGpvFtiBGY4ZrC93oqTO0kWxatxBXoobz
oG+2iLe/WNNn7YslAbI47SmnJEiQSGnOXieKibYLBV5ns+pdyU1W8AlgXHrVVt1g57P9Yvn8e1nz
y+WkpcL6GYqalWBu8gq6vYOh57O28bfIJO1mq3vqPne+rNg+vJ4msVxVcSnYzhIrGu8dleTc4Y5i
4ztCZEZrvsvupEtN2yvflVX5Ze2mfBSMJI1CXVM0kDVluaefviMmC2qEBxY7ZIsdl1291LDobMld
rutv/Dcy3BXi0PEluCBnspzRMXbtunvI9t0Bcq0LN9ouHYjQq2IDD+gLWPnHIz6PlbJEfoezpCWB
5fx6e8LIf1dARFx1be6WXBetDnmuvGm+uNJHwYhKWSIQqTomwGfPHmeLrEciRFVukh9YeAooz18s
p4+CkSIDUDGkmjT+fDSFWDI4N6jB36GXuhBfneg63zDNbpVfhOvPr/XRt9HAWVSoLCYp+tlbzTNk
f2Und2hy3zT/YWAq3OcXWM6o8/fy8wWWG/hp2TTMr5O6WenceLpp1FOSd06Hud3Q339+nY+Wp8HZ
IFqyhHWQfHaKpVNh9VHOF9Gmwh0Iu12PQ3X7RQvgg8BiWhRUiqVqiq6gRv7166S4XaaD0ZAXu0tg
gevxQI7iWuvCC3f6FxCu9O/7/JernQ8ibnKhkCKVq8XbaEOO/KCchM6LnH6FUe8m0y6+qhyX2//1
bXFBU1J4kpJBwnFWK435hFW5ipO3usZa0us3ylr16nX3xR76IOcwLRzZNU22dEhP52O9MhxgzQrn
SrdacZR59Rbv3/aqu8cnfhXcjfveqaj+7Wxbnnr4Vqdw9VXf/weC9+tXJakgo2Ajm+CM/7ZgZDyh
taU47T3hVXeqdXTXeMlauJs8aLSO8C1cT19G0Y+2288XNX9dPq2PM7Qc4NLVKjqUluuwfft8G8gf
7QNRJwaKooJhwXl46voqoWnfdwhsMyeLUNLU8L76fK82/lZvrIexyvfZ/DRlr3IPX++ihd/cmY+G
kT77PUKhUUs8Uey8KXkZZ+xgsnqtmhO0dnR8k/Tg61/Nl/nomfy0c88Pli6rFa1ZIgSOLCMGfSP5
zucP5YN9ZElMbMN4QdNJp3/Akj8FoTSUGgQ6BIfBwVzv1K2zi9fOrbYYh25yR/ki5FEh/9s2+vV6
Z0GvhvwxCyUBvDe2oWa5UsYiE3Ivn1QvtCpgiExY1aG2FTTJ6QvZk8Lc1QJrBSb95nfZofXDXZ2O
ZIjfcxW/I0uGxDNQ400Vso9uxSxvry4qt2/u8v9L3Xlsx61l2faLkAPedAMIz2DQU2QHQ5RIeO/x
9TWhqixRuMGISr3WaybzCidwcOzee82VfIT9rU6dqOyrV82IfU3zIHFVNnzV8dKfCnjpsiTa2ut2
Hg1Lri4LZiSlw8hg4nox1UQb6nsZIORPJWKAlpM2wdrN3CtLutNLyANWh39E++6rCrT5D6r06m9F
AWpJkte+Xi0689kbDDstiGZF3Cd975B0o23mHx2nQq6qgdvdwnB1VPxHAon/EkV+0rlAC+405BpY
aThqqq9b9DI6sdB+1Jze+KBm/0qs9UOSlg7apUMMIUbShBWFaoizoCZW6BMisfym9P3aD/19OZqH
wTRvKqVeD2Jg9/EASYbibbzFBIXi1xFmJxrWN7/D4wI2ZqeU2+zOVJICNAYhjsTaxUX6GHSxk5eA
gGT+HTf6OI+flM44WB5ogdpn/0qmAle6qbBzodyEZbnLLAqwx3hpYNNc0uMU8SfQ0qgthevdRtl9
3F73KMU9rv1mikPjraj1tk+xeoPsCluAhcrcE6ng88poGQSxXeh7P5SXWQIyykuAbV0jdgAR9A1A
7aqAdKblkq375nOfC1dWE92PrsD/Ho7pD/BGyre+aG2N+l5rpKhQtmzozSsVeHBbB7wJMSRKu6FO
OyKnRTANIiYCRvAA1eU9jZtDGfibLpZugjq6aWt9xf13Kwn1XjUqp8n0zdghERpE+rAVr4xMWysS
MM7iTTWhjiDali3xJvZRS5rx2uDO7cWMuPgtn+Cy+n0SwLPmlJi6jxin2I1AvLs1HQU2R12ITtyU
+7L87inxYtCfOiu5a+p4FY2IcxLUONSiwiBw9PbeH1w0/RH6O0FeCr65qypr1WLBJonqVRCh5RAH
JJ1HLk1oRqHkgiWgAM7ajeoHpiGjZ6xqAyU7+mIdaVfjmsRUGFTEspNwYonVq76ssXdT7ibPRh/d
SwhOKiYY0Cfttukq27fabY02uqi+peF7Bm7NxycxMVYpldaceVIhXmotMY2st8UMXYVCiESESCA/
NuFdV9yxYDmtCIFaibdaU90nSrTuC2LjnJK4gy9yHeCgCCyZ6lKFJIZi1KsqrUDlw6EriO5WGqVZ
1Eami3F8lOPvvk4YgyLJWn8SyaTWIWH8fIXLt13TlKU+t+U3xEC+ai2BI0kLEcQn4K4XWSJ1Mak/
BOEN6HfBLFCC4rpDfkNNRaukyy5Sb1iOtjVquiJ/zdDbehLqyDp5VUd9kRfBhpzb1mqUZRe+Qt1x
6pK7ZOpR/s7GMhyHWNz6Y/2RW2ipCdj4JHiQi8VBaiOXWvXNTYr0w8+LD0o9yd18GNXoiJKwSLg2
KhnBqyQw8EyBE9IGV3qHjPMqY5k1XWkJXYRkvXQLOHIrSneGRD4LDONoAGVLVZweqECtwkOtCEf8
lY+JV9vy8JZn4h3ZeMcEKyHVRLBATKSW/wCw5pgooBp7U19LAeYpGlHAXnoRc3FrDAmJKbBA+q1c
WqtmlOFv+AfR+pb51jrQ9S3EuqMVgwCo092Y/fAoxe3wPioQvKIsWBLsg1L2oUipk+RXY/3dELdZ
/lyX/g1+VBhv3KW9R11y6xBygRiAKPtNBPmtW99kqVsUKGut4a7TBNuHPKGIh5rAXF1dV0yLuL7x
PZy8lMe20O6j7G2w7tT6SfMyxzXeOB0zWoJNI2iOAMAsVY4S/J9QxO/HKp3Sz5y2BfZA9iQd029W
liAojFaS2SyC4DDGhzHil9frrpR2pMzXoT7BqYGrmCFqUzl0hJS94Seqio2HU1mJbV+KI2ajdlAu
bsbkwQdMlwWPBoTSBoRZNCwECBh9MZEjeqrmb6KKMZbvWvkYF81L5WWHNP/hIdUBmA8nQMZ7lFL4
yaqk6XdJdlsQ6hCC+Noo6x0AsStgLLZYFY6fCnZJBTWlfLsSlgLNB5W5CYXiWPUooELgBirXQyT2
+SjbXkemt0T2n6HAbxDzKQ0KUy/c1UWyxIc0QzZebKQg/CEnsLI0fJUrbas2UERbWyjwcYMeO3XF
Ssnlx0SQruPRe6hUwSZDYwN2f8pzhLMGKU8Y3gUw7ilukrCqiB1SvxQZv/WhAuMOM5eJ3LwLsbIt
9B9Ye1WqvAM4ZTWPqvaRlC2o9dpJ3SdZvdOGq7j6niFMCCC+JXm6FFx/qVI9pMAOipiUpi4D1SF+
4+oPhJ82MaTtVtIowf4lJd7WmnfomucuiLFARKIifKDYeuU6/SDLqe1KwHmiYSO2Asu/sUsM6Yp/
fYvy0YZL7IR5tRinXADS+WqwXrTmBwgMzp4G0JlgJREhqNruDouPNZBLfJVIseX+VVRl93gHIEpn
7gIjL7x+NwwUd5O6dEWUoKX1hKBgo8LMHiPIsGK47MzbRI3WVkG4PewAHAIJKzG3y1F/azaiD3w7
Oqqd21XGajCpjeMJqHLTsIQU8FblIMfv5lgmz1gyLf3gpwA/IfTfE7KdkKdWpa8f9TK47fRyGfrB
El74Va+TSoXo7WkWMkyyRigfXJ0NOXhUiZzrPYgVGT8JeiHlS0PLXRk1iD6voiiGLR3Fkt7fuTF+
RTnWSeKw9uqPWniS5YjhrlxbeBgTitbCnyK/MGaZklJ3ZeUD3mrCNVgwe2Ia1JL/YEXdlVoLb54r
3Ek5wlqvsY0g3gOCYwL1G66Kb0n5o2kEe/C6bchCrcvXsg++N92ZlrcK/eToIZDMVPeYIqOxI8Mj
FC4gcOmAYLj6QSMmbnAABJZWYmcoeNEA5KC+Box4o3nXMol0q/qG/8e6EwYS1gPSoWqrqPiNeljH
2G1k7j0RTAAeMHlGDwjmNq2gugTjeixe1VpZDt5VhNKxEutdIV26R5y4m3OZg805VVGgiJ3bfI/5
dHMHdkbQb7pUkmREMHgg77fKVpMQ8O78reLUveVTc9os6OdjG+FJPZcKuUBok+Pe0BsXAov/vI7/
8Uba7DouUZFnYubBvWVn7pRNvW9W1k7ehBeCQCfvR59fRf7zWopPuV5Sg9IS20PbtZJoabwed9PV
H4K7czGucSrA9bm9WdQJ8y5ONR08Bwu7kLSiCvc+q8aF6Ub2IMGb+ZZEYBbI4vuUU5z/aiff1SJA
JFl4winGrzjnp7tgSECqcZF3OP2PcVXfFGvTqRz3qO2m9DMr3qX2/lldY3E+/N3eLInjFiBkworA
pHc9FQC0G2oN1umuW1xsafpK84jG55ZmITCdOisRp/naia/yrbZpN/A3VtYa2SNp9Usx6FNDkyIt
0zTQmMkUXP05ZNwhiTiq040t0RuFkiEgCutyfWlonrhJywRBJYNaL51qhlnvhZ6gV6OW185Iwr4E
eovtITYJF4piTw0KWTVUiYiJbGnWvGi7DA2jFTIGJDndYBFtuGHYzQvVsbaylPfpxZorUz0xLGQI
kpRpSAZvNo96YNY1yJVIMQh5/OsKwSoyWGwrOS53QKH1d6ydFmKXbXSx2lXmba+9Qdd6b40Swkft
BFjydtRfaqF8DwB3BfGOPYbyDvAC+E+ICxWVKYgVWzZflewxy6/F5lU07012KzneFkGOXNhyWmG8
KzmXorOxu+A+GqC1jOFidI8F6U/1tqYaSIySpQtepgJRQyCgKXRnxPZT9h+i+FkH6p1ih5Wwmie9
dBv34lMdDQcvSm5ET6J6QEYlrG0qBJ9ki8U7oMeTpBkF5pA/cNFfJyKwSll076ySShAuK6JwM50l
DX6S3lk3sSKDUsAgV6/WrvxatRO/h3Dd0L8mnrVTSszoNbARbJW+ti+F2vZNF4sBmBOkSoVCcOqI
s0scXtcJh4smcFKuo0CScEUc2YVVLGXwyqq04EhV617I1b2JY0YrfLjGNx9yto70urce8FRcoyZc
wLlc45frcOeBDXhThVwfZSDAotD8xFaINYxaMrIU2wY8asxPgP+5UIR+EaTv1fAj4wsPWvUy6hEW
Esa7gaXqWGE/23DMzATcZCx3LXNpzvUf5MomvycV0Hm+MNRo32vIfPN9Yjzw5vIwXVTpCY3Mvvlq
gqtIgp9Yxjppaq4iA6kdWIZS0dnF3WaHSueqM9wHU4WXWl6NzQcsH1WGFUnMIeCU4TaK06rKk+4L
e7d/UXqunYlxCDGLlKRkX4rvSDbXYWetdVA2mZui7XcFrqsm2s3S3Uoo6ZW2v+r90Mnqb4MkLSZF
PneMTN56FQnIIiq+aZnwwwBSJ9evAz6QJpX6vShta2Fnkj3EsIwr/rg1C22lc47v9J7IE6wABOkY
/jDIt1KqOWXorwtk7iOYAHeT51Ar1buy4VwWPmOSt3DzyhGUg5/FS6z2kNaXR9hZjLJ7xXpplF8v
UriMFFfeAYNa6PrjVIYRZNTfN6njweOpVeVaQJ0nlJjb+tJV2UQ7E+iN3MZbse7XHUK0oZav8cW5
KRrpSWnhA0i3SZC8u4C1fCUmvToQs1AWY3A04WPj5ICXjgReogcI1ILeNtXnprjLsqPkl8ewYg+y
Whst3SKWEFq62aLsfsJWBIvXrsWU3HxNAV3frOLx6Fr+UhyAw4z3ZTw5IaoPsvdc67CgiRYGNRiQ
CYGp+mugK9xjhhEqYrb31GcfHrg/UBmCcjWhtCcSHKFH4au7CvDEm1YInIYjrB6UDjdq0B3Kw9Ar
S6mJVyExH0yKdh0erqV5Swk7Z//3vPymifdike1zs7Z1hrAe5StVJD1tYKCmcsmRXgrMX2KkfFIb
4gBUMyTAD+p3gt6sSHVt3BQKT7iWB0JfCQVYKXWF7Q+rf4oi4Hn+a50vuewPZX6FstXOevBoHrkx
vSf5nKGg/FC4a0vIJ6Sg2ef+62jeqtLPXj9iUrXIuCnEnXo1+f3G3vdJ7s6qgRqLpbQOFqFRLt30
rRrAgUWos5QSAequyGKqXkSnUehO7a2VVAgW5hrFBJeyN2C7sEsfyvA2T59xeFzoFa5X0kertlsl
vx+oHIrJuoPqg3qLcto0NmH4jKqJaBIcl4aw5Ksy/GxbXsJ6DqpXrx7tOvoIKEwieDoOy7i6G/OC
goGb0QBQoOxTCXiuEh+EgYiHxy+maL2brLJwtOHXuKAyBYlaFVHbFk3h4Ji5yqmHClMQQKyRqe6t
8kJxhEzbwapf4Nlm5xK6am/AOJ74XGFdi2F0yx7JsPkxYN9dT1dtf5PJjFvl0W2xEcVJrVKnh0WP
suY7IXSBKCtXIu8x1ZgqyU+8jWHeIfmvn1mDIYulK3dIbSsr7TGqdyWofwGAb5SzeniUVmeE4T3M
s7gc9v1VB/ZUHpRdCPSgBZ2qakev9Feicm95BDSpUbBefHgfZlduOq1866g00MXnwKVQogXY8aNq
y51C9wwTVHqgtlejBNggLGuJK5Bp9SLVVAIc35u6oAT40Ur3bEg7XONYRfjg6Odwg3Q8vzmwnO2E
vvkJPgeNeWYu5KrHPUCgoox7aRof8eCDRdKK9zIWTIpWrA0YUpwsoGeMdqN+N81H3FZrXMciiseg
RWKd+BoCTvSK6MrC03oI1FVVl2w/JKq9F5w4l+Zgj2pzcFOCPGJDEKfjmq2aD0p+KyQHvUUQpMtr
/KPW0yYG5WsrTDfRq9B8UrN9R4lQaN3JmEgQRIrK9kdkdEtk+6uwfeDcu2DDXE6oOQ1vps4Ag43H
F2tawLZuhCyHmQQlZc/ng1t69FrjEFOcKydr0WA/Ht7we2VP4VqlaFwnq4UrsuQjUF/4/QEP1I1H
xNlrXsJMWfkA+Dwro3reJOTd2lK+V7BQhFBMlz1ZkA6bdm/1P9XR3HT4S0/do2YgIxJKBfPYUd14
lbjRfgSnw2YKO1heegQMGnflBxheBi9CsGuK54z0Q6/ujeSmKHd9A9si2wxw2jKCgH43UGzmw7K7
87VrsXpoRET8Et7jPjiRCiy659QU4hjSRhaxqnVvx/Gt6yneSX6U4Khgkme/whrPLnVsDXdemZJq
xAhcqR882NzSe0W1DZssnbdoCJLh3pgSnsDAdtFO0JXgo61YzbO1Yd0NJvab0btIrcuosGMnNxx4
MP7lNKRkS5WI1FhyZMu8R1NiFIzeMkx0u/PdhaBce+PrFE42RtkZ1CdzRPC/M5WrLCqIuw+H2iV+
nZdOYKnXaW2tvRjjpqF3IokaFGzqB8u0RbNaR9BJzQJoG1cCRnSWvQcYDuPUOdBA7OtbAXRGGOvb
PP8gGohvBb8AxmieRfi3oMXM8nVOeKqy4BfVFFBbG6l/zeJHg0t3lHhrb6gIhJfPMAbXUjIusaOE
YHAvBU9CZyzavh9tBY+zMHfJdAWTKehGiKyNO3AMMdKtoTyrqNFcgTyJ+1oTpJC98sptVLuA59B2
t+wkGAyr+YsL9k3MJqz3O2mPG/AOTl+qmBepuDkd8pRDkPjayveB900LWqrsk2UCPC4Q22Ud8EsY
SkMocxL7EWUFvKCD7BXLrOmWitE4ehdtxkFFUkZJe3MQqLiyQoDIfbl1SY7isMqUrlaZry51Y++B
P3JvIXuCJuDCHH2vWLAtvqtPkX4+PFsslIEU7KuM2kklP6Cv5rhSrGpGq9y+h5RSBhEl2MAh40Hk
VDC5VDz5JhhuKyLGWt5gM7lSrIhUbLofwpcskjgN/sA7+ErQg+9Ydq585S4h9lQQbUdc4vTAfbUw
AWD8ceHyfOrWoolYGpDbE2VznjQ3SsRfo67XvwoS0iOkNxsMB6UP2aVCiykTPrvMyp9bmmXKjdzE
MjIjU14tk+vUCXbeU77FkNyOj74j/uTvW1YeYrSw1S5c2U9cbWXY1KJmqIaMSml2tW1SkerllHLD
6Wqb7NpNt6q29fpSIdF0HZ+/4edmZkliFzK32KJvcYAs2Up4a5AQYyebKB4uZXsXvtyJaJVsaBSL
GTK3XCoc/7yv9wWEDtQ3Uwq8W4YvqVMc0uf4u2KzFqw4NF0sJTlVMCYb6HxIu8sUsVqzFj2pFUtZ
mWodHBwm7OLWvxmdikKL9ijb2B8siQeLTvHebixbX0h25lAwdufvREfeWC/oXr6Rbr2Ol+mjuL/U
978QDLPORyKm69bUIapuzGIlrTQEnmBx+oDGvRIBb7yHK2vZ79ql6GCO6WROsMK58XgpnnFCjWDR
+4Yo4vhOgb06C7VJiZawo9MrfoctKqTlrTjxZTAMiB4sLVvgDsgV+JgMV0nHYZLyehmPKmV1fjic
GHuKblEmOVWY6f+ov9GaDJITPCHHJNGDR7wTc9iMJ5+IiGRMHF8YfScG3x/NzSaz1oSKF2gs0lpc
wTR/1r2b8+9zIkz0RwPTlP4U1GuohURFRQPh8FSPtcP5y9MC5/+pkV8hnU+NBInlZZUPsyiV2P8w
oG+bYLJOudBZp0oZP7+MOov6Bn3vCaLOx8nMaxOHeC1+MSMD1/KYTIMHkRJkgfkoGM/nX+/Eskc4
FFg5YT2FQplZs6rcYaiH0Tm6l2ylYiQ6aJMDoHxVGINt4RxV5+QmSv/n+WZPfbrPzc4mBF6apTUA
VnbS/BhYbHz7sL3AYTndhKkx19m7lDnxoRabQRg6mgAXz8lC2IwSp594vPubN/ndzGwQVl1KwYfq
N44Y73BednIun504XtidTk1dJLP/fpl5rXEopWqmTnOJ2rV9O/5UQBQTXJPwKazN9/NvdKqajDHx
u7HZmMjqDjfUip6b6gFxVIDEeCjuJKwwnXET2RwtEcKsC4IctvZBhsuZKn0r0IGke9/kS+WQJ78j
Bd2oe1UkZfOYaVgTcaZ+p3bEdXId7LkeL7aGvRQOoAdRtKX2Je3YySnBYUcztElANi8j1+SyzFUJ
AYZgEFOs7wM6IOcW5E8HNPyqBt1J5MfzfX5yazJ+Nzr/wIYVB4IVsDXRh9+9jeJUj94yeAxsZd0v
sb7byHt/Fx/+IqCPVE/WLEVDt4tVzp9LaJCNQ2AYvGvSZ8CFJiEX1hfNJiQEM8Uxc8K8YldcAHb8
EpLNN2LDsCg2ZTfSjF/75adFVY5xvtSoQ0NC8KKp2oYw1TKCJ+lxPmmv2f8yVbGj/gbPqUWHf5Lf
6o6uCNhRBqusTZyck5OrJ+vBi5cXPsS08sx/GulxmYMCaAAa/7NHmlRNDBfbOUc/NMtgU6wF4NuI
N6ekQMfl5cLE/pWfPNfeLNeBQ7xQhjJd4ZI6n2rlEu0VDz8SuvKxVSBVxek1f6YMaVwC4dtElNC5
WBaqRbVqcA/xCbnm/XVsZehHRpt6R6KB+i3maUs5HxxY/9uMNIHP/VJpBpLwnDcNKsyq+NhIwTYZ
jLXo42RlhraJ2otLRrBv4/pFFZJNbil2AJSvx9xYgFHSGb3TBJpdwf6WJdJNRlQugeHaQa+uz3+H
6bX/0S0gAjRkUAjHtdk5Mi0Vq+szsXFyCj/QOyb4NAXiNdfi8+2cSgIx7n83NJ1iPg3FOvS8pgpo
aFrskiV3ROHOWKqL/MnaJUcfSvWFU8sJlSVnMJMAxrS4IKuYvVpolrqSSbQ46Ua8cYFdyC5Z17ir
ch4GYrxKD+PL+bc8dRT73OT8JY0CKG5Gte3Q3nnBPk7fzj//5PL1uYHZrHEVGY1mJP069n+8xj9V
O3bMG/SAGduDvwFHtRMX4eOlS9uvq+c/h8nvvpzNnhBvHzMeCESEV8J970iIjSOyrf2tt7Y84jLL
6jBletmobOgBgMyukpW77G5dexO+X5KjXOrlaRP/NJTSrk1U2aOXx9q0ZSG+x/zq8XxHn9qbTNK9
OnRGVaK4ed5EM3qeggYINeOmWtfcUv3N5QTsr031H/36ux1jCgl8epUaLQqEPy4s1Go60wUOl71r
Cv2c8YpUyU67bm1zgTb1GaSk0zn6ihKmXXA0uLiXV1k6iaD29eP/QQR1cl349MNmZ5M8kwTZne6X
Ax1AXdj45v70P9Jr2cnXwhWf18kP8eNw4ZB34suSu1AkCStMHQ3DbMqW+Jw1hkAKFmACiQJOPuHP
//jDqqJC7EFS0Vop8/CD20gt2n3GTtiny8nWkohtTq1OMXEgqM0LtB9qVFzYfE505h+NzpYFXbO8
LrAoZvFFlH3VvaYltihe4bt+/uVOLbLYNyFmxWwAqaU2mxmWULZWWzJNzUO+9W2fkLUj3MV7ZYdZ
Qm9T1rw93+K03szG7x8Nzu6ehiEmXGZI7evutZs/llTqyf7xfBunSo/+aGQ2GZXE6jsho4BGFJKr
tnOXvuKCGtlGw3tCQM8sIrscX8UWg5qGuyM55As/YBp2Z95Sn81SLYk8sycBgGRM3sm24lDXckMJ
vC2szT3Orhc6dXqfc83N5l5TCTXxXq/9tVX+d/XH/0UndALDY6norEw2FIIlhJP+XHwIQmMUrTEX
mrqGOKJvdIwAxH0pH2E2Dvc5yV6txHw9UJzzHXpqmn9ueDZqckLdg6BPDWOCI8hbrqkXWjgVCeLd
JuIOpX7QjGZjRh37SE9bplzwhNBh6dvpyncogDpKu+mESbneZRbG1F/z7/apzXnNmovgIAxc2iyW
2HzeFbtoh5ftIl9iUol+M7lB+ORkm0v3qJOz/nO7s/HSKUpTt55FSPWbjjozuBXsemEe5RU05QPg
tsXffL3/7VptOtl/2rMMIuVtOTAdc/UpVEG8UPT6q4X/COh1zN/T+7p8f68P3/P/D5Bd8qR6/5rZ
haEkjng5dSh/gL5+/av/pnZJsv4vzuAK8nlT/MXf+je0i93wXxYhXhlUlqlqxnSS/R9mlyz+i4gn
6lIdLSuBVoP/63+YXeq/KOmaSGw4hbCX8o//E2bXNCV/j21Blijg4hlzki8qIAMAatbs3YgqAN/z
8RCocAXsXoxK32u4ny6CXvr+qWtu/vuxX6MZfjc2W5D8tIX5MY7JPkBLJEOBGJT32MuW55/+5/L6
++mzM6xZhCpefX6zF6Ud6gekkwt8bRfK5EYh+ci1DjmmD+fb+nN//N3W9PdPc0QygwJjStoa8rdY
X6veOkE3dP7ZX32S2WkC5bSXqFrOsykMqL9ne41Eaj4ZaOcbEh7nG/mqsxhXn1/As1SXoqag2yfV
mxt8yI3yUMIaQfV1LHMcy0X8xqvxwpf56o1mK0qAE2beS0Ozt9IaQlZFWYjX+D8SqDhpTobRVdVD
lAYP51/tz+X697eZLZdhhxUJlTfN3k81u0eClkP+dwVh4YuNLffWXw6B2aGhS/XcSqI83XvUZksV
iIle3/rBpYv19LVPTMx59CwP6w7tItYUati/NEK5ZhlYne+grx49254HVFWlZjF4lWI071WpkTkb
453yHwWO/7f/5+Wgfa4RDPGpeoNGCe7f3ZSuf8iF4i9//Wya57Ix0Mtuva8GZd3lBjWn/eP5jvli
VouzWe1nbmHhGNNRXEFBoExtEoVfMa6YXOMuHHq/GJzi9E0+LRwhpB5prKJu3yGhMjC1931oJtKr
Kw+LXH0+/x5ffeDZ5I76OLXM1E/2oVdttBRlSdVeInF99ezZXGbuqsQ6o2TfFddwv+B9XVr3pg94
asTP5m1DiqgufGrQBpRH66QTuocisHLM3Rp/Q0j30gD66ivPJu7QGTjDiib+dFpWHLp+iB7cKnL3
LSGyzfkPcPpV2KT//MqQNtJaay1SDGl5K7dkhUQ8hzsvvYst78I0O/0hjDnB15r8kgbJjffdUF/5
bv1gZu3P8z//q0fP9mmcRuO+Mf2OAkRoNU2B5uTu7548m7xS48YDlkrdPuwom8MaFG+X808+/VX/
AcfMzKjjGFO3eyFqdqVeIGRKbsKq355//FddMv3907wNSsVIO7wn9kqdb0JN/6a5yXhhwz+9Jhjz
XL9qmKGLW0i7NxMfU4LJrgQvkgD7EOFhlC+sCV/1z2ze6llZGshGmr1ZG9emP2y0rHyNSu/CiP/q
8bPJG+Vi6XuV2u5J+0BNMNdUpVNcdgmx8dXjZ3NWGRM1bgPORKGFW3FBZdoijpXrif/9V9u5wWn6
jw/c1LjHo5bw9opfvmTesIl6qkRVq3g4P4C+WBLM2aZb1oNr1JTk7DV0zYjDj5Usr3yIAKkpvJxv
4osxas6mrRnpQ15iqLRv5ZsiJmZbNuvzT55+5D+XZmAQf3ZO0EhVIMs8uZeq+zoUV4XZ3lUe0rSp
0lsydiZZqAuzYerwU21NQ+DTTIstpYtA1LZ7aTIPHNphrUp4qspKcCzBlGY5hMfKwngqnyq2zr/f
F8PLnM1uq6ytHpkB74fQ2QY21i0Ud0TNnaWXXkv+6uvMN2UB6S12rNU+Z587aIUwHCS1jUW7Dazs
Gaa5aEPfQzqdQwRrdeADoWWWR6+oUVuIuWVQo5x6egKML67XXir4cC/x23Dytou+B+z5x1astWTR
ijrV8qEycuTVCx3j7KSC42omWrY6311fjeXZWlIN3EcHnMD2SgDbjWn/bezc721bLYUyudDGV901
W1CqXlK6tqIN1JNGuvMvBYq/+tSzlYQSDYzqC63dF/WVRm+6/V6/xKD6ol/mfCMKKEoTIHi5B+4H
Ix1vzSGnKi2nijTgOr1Lcuq9z3+CL7rHmC0nY6DHgIiGdo+r7iKtP3QhWP7dk+erCAplmIE8uSve
e/mlMi4krb/6xVOnfZrXgQDxAJgv83oMl6LS7zNPvzn/k7/q99mSEShC0ZX4yu79Hsah0Cg3wME2
CaMHZrJ2oV++amR6r0+/n4CmX6tj6O7SIF2X4mBTKnj0Q2MTWX/b9bMlQkq7JFcDL9zHlTtuRKWT
d1FeX7ryz6oG/n0xM4zZtA0UK9XbktpxiSzMpjUTYokJKJpRlKi5BuxrIr1JIFJHEqWwcVms8qEN
HA1P8K0kjQJWwTmZKw89lpqKAAzdPJkgCgIF0pQyXmNAP1w4bn0xS43Z7PeDvFCtsaTMvbEwtMOg
kEhLJWzaQNb+cgbNFoLUD8qoCLxJVlHUdpyZ4kYQx+zCC3wxWuYJRmkIg6T0+3Yvyi2527S/8qf6
rC6QHLdq278bk/psFVAwY08FtW33ZfQqJ0/YG1BnsG6Tu/Pz6ospiyvAH0NeNTzK7AUGTNR/z9uf
FQXqf/fgqdc+zaWi9IawV3hwLhzCjOJsP7uwk3/V77OlIB2a0pWLsd23lXwvi4hzQsE6+H513Q7m
97/79bOVAF0DHmUu3xYLr4fAmjRF7cP5R38x7vXZCiAHkRcaJotk7pW3VJKv89R/KGL9wnj54mw1
OUB87vfRCK0qHtGyyWL95Cv4XLrudSQBzgjgzvpj9Kio4U9keuVffujZPE4NKaB8Ke32YnGdeB8g
R//ywbPZiyv8UOhVzYP9e118t6C3nv8CXwygOQpTKv3SV8WsgyZOcXcTI+29BgaLGOdCBOiLSaXN
5qxblz17N788Ke7U5sFq8wu/fJqVJw7O8+RwPFh9MuKZsA/j12ZAXYCMK/MhzIBOUa3+QitfjFBt
NnXT1vIhYVTdXoVk2/pXUh4ttOjn+c7/qm9mszckcpUrddXu0wHFs/sM7eP8g7/qm6nBTwtOqvpC
Z8VSu08sFOGsNq1EPXD3vYohnbt/YzAGE3FebIXdcC8oOjEItejuyzbAnba8MGqUaYqe+rqzqWsq
dZeHQ1vv3dwN1YVWVYhABxzuKxmdm2+UpoOTvOF0ekr0gGh6tfb8wptwXKGDBlrCUSKr9gj4RwzT
MW+GTqLtukZwH4oJWj4o+F5Hogz7R8aWyATB8t6Xsbng2k2tD1DP7ehqxoGVL19XMbexJkdL43sD
/P0UphWovvfzH+uLKajMtp1G8HRAeiyC1cjeGcrtdmiLvTz2372mvbA/fzGMldkwzitRaoWSydIF
yhOGu9/NoPkWYGN4/hW+GG9zToYqS4Oe5WO8F91Upfhcu/c41rlydC8E/nVawXE539AXM0aZDWwS
hlGf1KRW2iFcJc2wThX/2989erYX4QMiGE3ARTzukMQC73Lfzj/4q+87G8pymnXjKMPD61OTK76J
g/Iyy7Vm54Wlf580uXZ7vqHTH5lL6Z+zXh80rYcigXtxg+xJAPRDwVNivZx/+qxo79/nacTwfz5e
1vOhkg2TPApIY1tTEfqFRuVvlQLqvwi3biVVk4uDVXsPtdG467FRAaAHvbxUAG9v3MluJUYQbo+S
Cme08btVIHiXigq/6OY5/ybFX0Axw6rea2aqLGKruq/y6gFDBkqF8r+bRvOSCNYHccBzuaKNauVG
7cEI8idBbi8gRn7tXSdWvXmZh2kWriroBVHdnr4q1QhD20ASbWoiMmkR+QrmrW2EoqRx63RVj5mx
CogUvQXknraJ3/k4HSDnbUYtvgejkG31mpRw+l+cfVlz3DgT5C9iBAnerzz61i3Zkl8QsmzzJgHw
AMlfv9ne3S9kTLMZofHDTPQ4AAIoFAqFrEwdlaVk1MA2KYfkAUwa8sWAsn0snaG7afrKCMFKMUaD
w03ISePewSaT3eL9UNwR3Lu/0SRNR7DdG/UfcHBS5PKcfNc1ckD5uV8gWeVpIEQULouocBwIPUMD
xE67iFTfc5Qc+lHSDc3eLQjfmLPZnsgEAY+BNih6LGsT9IM1pLK/5bmZ3pUyrbdFhzyL55R+DNwQ
CrmHpr1PALa982jGv5hjNZVYzRmhZVJVCJ2tDjXgbbVJXJCOA027sl3OfuPCWppKyAa8/+RkOlLo
DELN4FCDWHeMJxF28GfpouLV1CNcTvFQ7/X1rQuyg3syuGCtA3XLg8ht78aBZtq36x+z4J8tJQhz
QEaJ7CICjSZjQO1w7d1Oa+h40xNE7kDNbqz0s+CeLeUoc3QUI8yGBDUquffcbxQv+dcHoICD/r/z
AXjjX+fjFqbmoxbaP0gRpL8KZEpBwfS7fcvAsHlbvJlNSIFQX/HYS8NQPF3TgUuLMHTms7cxf+rs
79dHseCiLOX0khSqlnZT4iQQOw+VwQLpSz5+L/Vp5RxeuPCoDO1ek2t5T8wSj/T+nbS7t9JM/oi0
RamwBYLfBFJtXLuBlPXKibM0UcrR5meUgiUHEWBvQPzjhYJB9fpMXT7KQCTx73Lr5syk38Bgfa0o
dr1Aup3YY7+nfE21fWktlO0JxlIBvjwItlWgnhzsaj52fGz/2B4Ibe0qZdH1gSzMkKoVQod01j1n
bI5dlcdIxIKI3X+63vTCHJnKpmaGz3NiYPL1ntGti9sEhN6gZWSDe6mv86+shAUO9H9XwhCOIahf
+3sP/E2vo9O0j45n9UlAnOqs6Pg/DNn9/3WKn4FSFycJfSgjoUULxEHBh1NTPaXla2K/X2/34hqj
XcUdjb5MnH5ElaCmgapkTrtNXRb7sfTenDytvzhBimeqfDKAA8TJTi7tKdgjByuwKvBCWt10/7Vh
nA3g023OLjMU7ZnMPYKf6b4EUwHNQBvQ29aL5kFi6HonF48IzNV5bT51MoByw/XPpMYaGLPs4bWv
KsBls9gQv21Rrdymzwv6nzMRnSgx9pwbnuaWxDuCw3QDGpkwARtW3r9bkKXSONhgzJW9sWRR5N/R
OKh1qDW7844uc7rNXAAUhzrqL6V5MAzFO3V+34K0Fq2DJAusSSnEOEuv/bi+EBe3NRpXHFPem2Se
hese7V4cJot/MxmPraJeizEvL4EKtBrwFmtoGXXBzs3vSgLaa8t/0NgaJ8PC16vls23rQhi3t52j
1cjbttW2gzaWAffZ5vrsKGjv/xcIWI4Kt9JaX3o+S5wjniTs3giQKjcBSnZeK/48Gtvhm9xnK0mI
BWtVpaRynRMJYmNwq9eOERG3evWy7i6l9BEin09TC6Lg1BNf2+QqGEujU1dLRu2jTX3wGYj+wx3Y
I8HDAyQqk5VHqYVNrsKxkGDwuVmgk6apjrUGwedGGidDgtyptc3IYEBhXF+nBderVqu1bS7LXp6H
Y0IstGzAlEg9awZrIcrUWv3P9V4WtrmubHMjqwvpNegF3IE+QkKvDQq7iL7WuLLLgUTuUsFhaQ68
72HMCQttTZMrrS9tFGWbd1aJCDDHp5cDR7XCmbcB6ragwL3+8Zfn31YhWX5JhamzDJQz3UftuEE3
QrcyfW1dubIRL3+//R88FnALpAbI41jjoXMHaa4CNNHyLKqYrFHALo1BOb7rSksgGe7DWslUb7UE
OczMBqklyr3zrfDWLoKXjQjVu/+eFbigmgM+3T36dN46XvJY6ijdvr4MS7N0/v3TqZqLovGTjLvH
sWijBuzIu6QhMZ6y/e3XOjgP6lMHpJpT0bSJewTr+AOSey9cEwALtdWKx7jsA1Hw/W/7qWblspo1
5whO6ID0w00KQrFxotFgD7eMJiAP/X19JEvLoOxlUNHkE2moczRIpQVSQOLXS/IV9OCSKSl7ecjB
9g+GUOcoWhlUjH2bxw4cWcJgAfKiX1xsZUtrHZtmrXad46zb36jgr2Nvv88tdsb1GVowJhWzNTW5
THrUThwhm4oMT8AtaC8N8+566wtTpCK20hb60TZ0FY+l+wsCF3ey1+MKygIuXasfXPp+ZT8Xhdc4
+oDvdw3xTlCP+WY0PHt2cH8Jr49hqQdlK8+9NOt5wAo0KfXD1qxp1AwjiUZqrA3i8hFqq9QHFsR4
5znHIMocPG1GoIHTRRDwGdYWZAObL50OtorQEgB2TJbD2CnTJmMrQLi5NRPP3PpO0a7kMpV6xP8f
SUHS/d+tnYDjSestuzxR3BoBzpbNZq6hZxq3VZ2+NTOVb1DI5TclrQYe+1ATTcBQOfVQFvIy784H
hmztUxbWTa3BqtwcwkYamDztwN7AP0LZ6/HeCzwUBNMAyYtVTmWlmv5/g1azxFNf0LLI0FNVBv5r
+VYcZoqSczduP8w/ThZ0CYj/o+TndXv8e4P974UHhfv/zrEhcg4lWXTn3bh3ye0IBt1ogIBEMAQf
+e0EuvkEM48KvnQ3/rje54IfVXPIfTtprtM0EwIL9mQnw/M4tS/Xm1bKEf83e2oe0ciaYoTUw3Tk
cfEI0SNQrI0B5KICM4TeEuiwxCqtysI+U1OJtUGEZ8tqOiJxfdsx937Kiw3tuldw/cayA5fj9TEt
mJ6aWCxEMznULyZUhyTQhWcvKNp6GkzIL11vnxAs9QUT8M6/fzqhW6p7Bq3b5iRqEwIZIKMFg1jT
Qj+cMwL9YyhRNy0UocfCDQCYJM1W1rW258zyb0A4at1zKv2Auh7Hi4OVgtgx9ROQzPT8HpCp6thI
pge6Q8FMy90W5D6Jq53YwFu54lQXQgBVE732h1H4nidOXQp5npA5KTh8PNFrrzYE3aGvUtc+fpCd
C90EUTnNSmizcCCplCpMb+a5c73xWDmvrPnBuz7mtnnIchGvLM15F15aGmV3FjjefG7XUAMB+Cu3
zTtz5CigI7vZlJHbkgCi5zcDZrtI8wNIojvQbkzAMftQlxHyo/OnbYFzOHO0x7EGvaBn40Xj+rct
mKWKrcwA/PagvlWeksEYDp0FWdzRtKxTXmls5cC/nFNHIeZ5wT9ZJrJJhV5orDxBUIR1txKcMkmY
ldAXckB5nke1bxfAhEuzu9XytN/JOellMGCCvhVDMt+4pQGCZ23o/3xpzGp6vEj11h1wrBzFdJQW
D5j3OoLv93rjf/MnFxZbzY2jgE1DnUc2Hfuh794QJIDOlWeWe2OSbrjFATRuXN0t9oK2YAxPCzeC
8nK6whuztJxK6JNSZDcBhy9Odt0bYZZ2LURpSBn3Tb8GjruMuMZyKsFP1TFtgGR1fUpFUvyok565
ge/3zW/i8vIH/lcfVL0BugFwD2wGKvQNMIf11rUEXvhssMRa5tz+diBNDsJTXQOZuFX2qMNMetP+
3vUsP1PKFRBxhzjsQ6ML+lo7wjqkbDDO0mbdtDJXxsLG/6u//ckuR6/1WDrO41F/qB7nLKJ/yjfr
hbxxsLUHFpLcIKGXgdcF2l5biUAWDk1d8QRt6vTUytBlbeabbrwDaHHFe15u2frPRdycs4bYIKYf
oXM0Wg92+fO6QS81rOxeaepp3qUGPtkeoGf3M6vKL935LF8xVj5KmUDuajwm4hbFUQHlt001hAN5
H/MJnn+N5uP8hPDfHWmpF++pnVKWArR4lKF1IDEEKTZnfg/ITcTNqdrnu2yT37h7HnsxXXH5S5N2
3p+fTMscus6qhYUzxf3O4QXkGrXQgs2qUqqJ7Qm9NLHBS3FndhUwR3/S5t6Xa7mQyx8Ottl/P7z3
9FbPrKo4eVB5gJwWcW6ENrGVTOdS6+pVwPD8uQcy9TSIzgobkKAzExIJ1w318jLbKg7bLoRknVE3
J1xdN2alB1mJwBFM+sK8s71XCsFDHwTS1ztbcrTKRR8oPeRWvKo5JQ4wD6gKqjXQN/ZkpfmFqFQl
OELy2QUyniGYE7tUh7rgabR2HapN+fzr+gCWTmUVSl3LbOw6zNepsmb7Xc5gix8chhp/Oms7WyP8
tXR9PNxPhhZKzyqRiPbMY2dM+HuCNtuai2rlKrFg1Creup5QI8Ztq4a0Kt/1VnlfNfk7CmzvPWmv
BTqKzPP/7hQq6tpjnNtpL5qTDEEtu+FbBB4bKNJujAiKbaDQowHAItthK26QBIQ60fV5/ovD+K/3
QWLj3x1F8awJH4e4HHSC0LH6aQT9lodJ3IS/h+D76XRrhu8vTzKAeEYgAhI8/frVr5wJC0bqKF5I
8KYz/SZvTqA/O2WgH0HNfvFgkGFzfWwL29k5//7Jy9GRUVMfxxwKGIy9k8wAVqjprRVnsWQVirNw
mE4RMcEVMecFoigCKrcpL4LeWauMXpoe8u/nl8hcG0mPDnpN1memYTdIagPpQNKs+aSlMShuIp05
NIMEupA2uGyyJDRHkPiJe9nfX1+CpQ6UgGIAZ67TemUBJZGbXrSBBxlYSiBZW5MVA17oQUVu67pW
NB3BEGw93xiVERhnzgxkaWm9xjK8YEcqdlvYEJRy8r4+eV4DGUdjp5XVytcvOFIVvS0hhQtaabwT
atDxgeSKyLdJngOgG7PUiwHT1VaiyYXTRwVwt7g65YaT5aeh43tmodK+BMB2EqExpkGuN2HDSCzN
eVw5IZbuGbayuZMqHVNUFOUnxNUnq4UWqU/CvvAio88hx9EGXVqGGihUUjtfmUyF1/B/PtQ+L+Cn
De9Obp0kPpIl0D6LirjcZDHU4/aoArkrQb77Aa0LmEjUvcPThN3veguMYJiHoB0Lv7hpVTB4B3LR
upjOKbx6uq1sHZIU3a5utO31/bRgiioV+jQVZpuPuBtyt2+eWj60e+FCDOVrrSvuoPAg3+317ngs
oNrVkZ8mFE6+1rLiB6hpuO4MANCxA7Vbm/2orPfrDS84SRVYZKFAH7zHCP8T/pvyOmj8D408XW97
YXOqyCLhmSVYC0v/yEodSHmG6uDjVLThUEG/hK6kH5Y6Of/+yWY9uxVjTnExcs5in1CxEsOt7Veb
yYI8MYqevzaUs/f81EszdyYCZ6T3PNxnff+jglJYXw2R0O2YyGYFVLE0FmXPD61uT/kM+zGYtge+
tkJurz2Jgv2qJwFVHbmWrVxw+ir+fWjb2k0guny0pgqIFnaQLfjXaRYWawfXwkZTOSt7XuSj3drj
sRWQuEwrQHpXrGopsv1b6/FpLYZ0qFnCcPmytvSPDw2mmwaKq0Ps/2mfvWPztIZBuVz5adkqtLfo
89RjLTpK9x0JIPR7cjdOWEd1NAbG1r05K3hWv7wN39Tbau02e45OLsSTKt4Xm7wnfQYbYLYDkWK6
67QZajXVnuVA4ZfbxGk3hEC7GCrNdp0/mfTbdRNfmldyPvo+zSvEeCpdSzBcoJzmjRnlG2ev75M9
LDDAM0C49lC+4HKIknEwiOzzYoJp+IkNiNiGZxQH2co5vZS+UuVihqkxvbGV4xEyaloWCNQahEjD
ZKfSzOl+BqaoQJRmZd+FrY2bYejd/Zi00ISbLD+ybI5iAk6HGzOz2N5taIH/Ks/C00RCNxKicQQF
gGFSVZCSn0iJDWRWERGDVgGGC86/FX+zlO5X8UlOXdgQcsJiDJsprPds74Egut9Cr/OAQ3lbhJCa
j8bYiPs9tLditpVrBriwc1W4kj77M2E+0ja8DLRXdi9viheyn+6KvXso3spD9jTIlVEumZyKVurp
QG3RoKrd2Wa74Vm/yZ8cWJz36u2aO8Sf6fa6bS+N6fz7J9MmEEYxfIox0byIhrQGgn6Ny34xzajc
Y+SUa5OXou30NG6crf1a7MxdcvBO2R6MH/t+D32COz+6PpCFvaMiley+hhxHiglLshvNeBcONMR/
XW9aEWD4X/RHlDPOwqtMPc/Yl3ZQ772H8ZU+VLfOwds2IAnn0DgN0jv3FgKMoR4Vb10bOBvt0D7j
IFwxh7+w7Au+7++XfVqmWU9Jh5cUxE8BaDujNNSC13KPeszg7jl+3GfBz3JT343B9vT2PkVGCMek
B+/357fD8/0+xyU722igMF1b3AW7+etkPn1Q4TaAN7YtUsj0BG07cLmsxHNL6QqiWA0EGTWvdTBU
bdfGY6QF9g5Kd4EW/kZshOOsiyH/BxVlgHDgePUV77g4w+dT59OA9BqyJNrZrchw3vQx1GpPwHlv
TPyZQM8qQyi3hvm+i5rAD9ygjW0QpZpYgDYwwLidIa3Bdt2h//B/5LfOB4hq7SlAIWW8lgAl54j2
kg0oMXRqJWIkDb4QssiRcUqO9aYJ3VDEENyIs1OyhS4nEimQDoyTKM3j68a/EBD9/ZpP88KZm3ua
3mOhi8OoHbMWAsXgCGvWrnMLhqTC3zvNsSbEiuMxF2+02xK5kh/4uzkvTJeKec8h26XNBRoePpJv
eKgJzrZkRj3o0un2Bw+yIImHYAghVvfHPJwX6yBPecBu1uSt/h7bl75ADcAh9lpQD19go28ICcfF
LsWTfhJ3O3qiJzfkkYj9G32T45zKYy2iSMSjQGzTh6jrWtlPf2OyS1+hOC8J1U93SHBBkg9TLLfs
jh6G0xwZcCIlDAgVILH9SPZkz3Z18M7COkwPKFq7Y4f2juzq0L63V1z03y186VOUKJ7zYcxbDRPi
8miE/0oeXURT55xgt2M7aBL4P7Qf0M1Mb41wCvyoPWrPfLfW/eWSZ8tWEfhiqHG1rc8WEVnhax/I
AE9fobdNf+X3yc6GCOqteRyP2QvdeHftaXi3wIjcbABPxuqgyjEmgbYq3b4ElPl78n/aWGM+nwGq
2M540tbuumdWB/N35959SRC4n9o7KFT/XNW4ODvPSzOveDeUdvkI9dDZfOc+1ffaz+rGDVk8bewD
OWGVV1CASxcDFbhPBkuWjnE2tgM71ff8Vm4huPmICX1ytzNAOBCJDvIYCtL76WsRzN800T/z6LSG
I7CqRcZDKIaEY7PGTbDg+1Qo/8SNjOn6eYlMFKU7qLJ9HRmKKdO1KqylyEJF8+uuqHVH4BgVm7oJ
pjQkD5AM3iW31c488hcekY/S3kCHG3p43c/ixgogPBzUN+lv8+26fz/fLf5jGSbUFP4992wKUXBn
Ag1RNefbIdUABxPtYRz4aa5rqDCPkMCWY7HS2+W4Fo/lylWqyS1gWWbUnYkCuvUuH/IAqfrvpl4+
Ie89xUPjvhkooU98d5fM5CarUuA/0jHUmzX81sVIEZ+g3LIo88vaST3/IFgedR6gsBTpCqNd8XIX
jQbNK16/NDm2Wm52R6sg36jhRv6o7w1L35LCX7mJXDwz0YXi0kHTVSQmSc/kkWRXCXGD83Ot2mrp
8xUfXWUFpF7PJZRNAYAnNIZmfzsadzZyqtcN7nL+Fl9/HtWnDduCMhnZHIEJ4oTGLJvf+r7bixRa
Soa7N/o5poWMtMo4VFr9lScV9KkElXbKvayxcpD89h5kAquOArmXGhs5aW+G3q7RNCyZluJmUUHt
JWMCKThXPKd0BgvyFIqmXrGspWVXAsAGd+msd9A6916nBIJI9M/1JVlqWPEBGkR0yxqlN8diou+z
kd1Z9rxiqgvmpEKqtXHKPIoswLHw9ddmZI/dXE2BqH0Iwsj+9fr3n7fWf30YBCr+tSjHTPOzuGkH
HngRcRjSgJcaY8S1wfqdypWzbWFtVTbMqfZ9BrBpf5wNEeTMiApkP4Zk7Zn2MvTTxCP6v4Pw7b6v
iFPS/WQY1s6tUwhsWWVlPupGWt7OXCMHkw5ayHk977WG40ZCnGHTlHz8JoSui1j3+uE7bHB+oTMw
2dfn9vL5YKoYNlkzlBQmbDg4pAE2skQ9Sj7flr32Hdw0L/k8zKBtgzr69d4u3/4wC4r3LHhPIUIt
KGgSLD128Dr+aI6MgOV9Dqcp43EmZniOEfoukI8v/1A6Ir3k7PppvreGR976xg4BiPNimlR/doG4
CmSpVy/d5IvbrILWdc3yecUkzktzwe7Ul3WDZ4Nn6ll38MB9f9vVeXrfNbMbNjOZTunk8C1I3cUf
s7PEM3Utf3d9kv62f6Ff9QVM07OEE2GJA3HMeldz6e34TDyIEo4C0ueTJYkZn3deyGY6fBhD5kFq
nspTB2TFD51r/qFImlIL6jwnvzzb0x+g6V2HI6nlTo6W+WBVVXL0Cq35sNmEGgXIaOtZwDuTQhq9
HXt90ySZAZV4xAvA6qNMRZRM3EBICXJ2s1HvCoNoQyCMvN1JvA/8tqysPJ5d8CtIKXIJregSLPF8
rIzItWd/N+lOu80oyMADJ5/8Z6OQ04cLBLwR6r0zH1PPcPZOY0Od3jegvcSyVr5UCQreaqdz48Fj
zZNkxnif6FMV+5JBhD2pRFi4EllN1s6HWgMeKUlzyGIaYGgakbycgly07MVhJI2sFiC7zjX0IzR6
ra95PxUxODgp8Sfcng9uawf5DGHl7C4fHUQb/Re3p3JcT2UKOdfSFAfeekcva2+BZa7CZvA3mZ7u
eTE+dVa6MpolV3A+Pj4d3Jz6VTqPTXsYEM5Az1y+0n56BB3N4yTPyBk+hNlsryaCLt5Z4AqUM9sA
M1hj0jQ5UmoPExT5eJvGEnTHfzw+Q6idOl39p5u8BOiF3CjexFy79zJp2HOfWMXOSQ1v20EdBbJB
k8eBO64t8Tvrsn7n4f0NtVy+vCFW3r6RqWpjUMNYH73jzh8Nd3ptZasunKzqy4FZQ55dVEl9mG1W
7I0msQ+mTfnK4i8criqOcyhAnJuUlB3BirepEz+ibhUVVhFM/Pt1V7Pw/ertYPDL0Xd5wo+FzJ8A
w76xyfx6venL5ylRbwKpME27TUHExYkPyGnaHis5nfRkjR9mYXJUVBzyDDWqa8ACVcyp8QxtEBbN
jGi3E6Spdw6IjleOrKV+lKgsQyiQDm6PA9LJrbiYOnfLDXsGR1Auw7Sk2sv1+VpYChUZZ6agWphB
AHdILNO86wYN6c+5ZB9fal0FxY0mnrjAzN8fytlG6rx26zvDqNY8x0KApuLcKjGVfkEpP6QOA/Z7
NsmTUQz5rhkJjnWC0tnKHIeVO+aCm1JxZxIvrFk7wel2lbcXecXCJhNdwGj5SG3952j7j7PXr0B5
L1uxqSLNGMOsWcwQmLfW2KX+hKonqGRErsjWWHyXxnM2iE9ut0+8ihuFyw8dSGDroMga7R5E0Nof
MFPNKU6zQr8fG62hm5rX4s/X7EFxvpUobafVPH4wE02Euu/LsE3ISm52wZRV2tApoWXXDV1y7IQZ
yjkN23btedD4W8xwIThSldMTIJ5lbqPx4w88kqDeLaiCX27kIYVvBzc30Y8s2PDg5vV4jG42+HO3
32/2m5sourl5vnus8NSwfww+ttvf28ffeyAVf3fx6X673wfb/fM+2P8+eUEYb8sgvj0c4jh+2e3w
r7fDU7g7bG8PIdqJouMuxN+Jw0O4O95Em81r9HD+a2EYvUbRLnrdpcHa09DS1lLubq6bSHOUMECg
i8ufTT11dxQ3q8jW8i5Kfe588xo7/1K5NRy0ckkxsXRpxnV3fybtB/XbxkbOvtLWEm6Xk6Jo/7wH
Ptl6KwdigQne3TeVtxkzLRgMfpSAM9OZ76b0MKfjvUBc67gvbVY8Sjpvsv6pR4nodbNfcOYqag7F
rdYA/RMBZ17ad6OrTa/M0CrEBEW3y6RubK/3s+A2VNCcPhFWjZ3r7jOeBMw5+M2fes3/LewuFauW
ZWNKUpbDIlKR3RfEK+K+bsmKw1uaIcUxOIDipFJId2+bj9y4yzwe+cnDXGTh9ZlZyhCqpap23hq5
NzCUY/n8Ns/rCHf7uMi60Kx45E3NPvHqUGtEVDXmfSLAEUIKI5qqNdjU0vQp5znPpkZvK2SimpIE
VNzl6UostbBT1VLVSTekVREG25r0emvJuYl1Z5QvWd4DSAyw9EHXpjX2iMs0Lib++XcngUVAmH3u
84NVWh8po6HkEJ4a6o3Zk48ZV/ZAnxneh7sqDXhFujgHMWt0fQ0XbEStkK1MMD93TVEdRtQyvnlG
ze9bEyUDviz657xu1vRBF3aRWi0rnRHSFe7s7nW+4cNPlBdBm/fp+hiW7FCtjx27mfaNy4sD62Rj
Bbl0KxB+VmU/oUKv8yD2PvM61GujbAKdFt0QcM/geThOJf9NMpbGHZQ0tobjUntlbyxYkIrv0gdW
JmScc+QbzFNrpD/SDKz5Q5s+jtnsB03irT1MLMzs38fEz354Hh0QJ03skM/ttrHnMpxdipya06zE
F0tDUY4tBwSEjjl2+aEhCYuRCyifSW0CvJU682Onu/VDiqrYtahgoTe1Bjnp5GDWrVMe8sFrNiCL
Lz4mZI/00CdNETs5amBnUGhvr5vOkvmfJ/XT5I2FmJ2awkUW07RzOnbSU/PBRurJkfXmeheXuWIh
33z2Xp/6GFBZOtesc/dViWqWgA5O9pP7DdlJRzgPTBTtQ++W1SG32fhQVS4o2b1xJEdIQYKRqrFr
PeyoW2xyKcrtUAjnVCN/FUIoUq4gKi6bEHGUFe77afDxMEcOUDrdJj1057U7wov9ygSc/dh/wzyi
RiKgLXW9yaXTYZzy2yS7aylBvn0u4priwUxYMQQn9gaZb1DmHhIwk0n/XWfFyk5cGJwap/RFNmTC
IORwRr1mJfTOsQhJu5b7uGhBxHGVM8jKLeqyBPpB/nQLnA3K1ueIFS4Efb5dn76Lhxw6UBZHMrvj
Qw0u3xlqbJP2UI0rhrnQsHqPzKe0YqbRdcc+MfZGNz97KP74SnBGHPUW2fO0G/vEZ2D3vDPtu4zY
gSbA4gsiveuzsjDtaj6XZgX3JajIj93sPJWt+cdqvF0q2LEtjJVjZWl+zl1/2rdMjk4qWzNHUGtO
cVHOZmxlw9c0ZaBI+2/ro+Hjcihqfsh8K4mrtjNC6LuTZ5SGkhfUl/CVIPCi+WMlFO+Ta+2IvGaP
B8jWC2vtuWv8UHe+8laHxs87/tMUDYQSYhC8RgGHPYP+pXk2aPLM2mIjJapvri/10giI0gmturFx
YKdEbLraCxyWhNR/+FrjyvZN9DnRXUhiHDvfBPKox/MIdW2gTlj2/rUelP1LuDenzMMbqu/MUTtt
TdGERrniHBa2gepaiebMRuVxECtPG3feiCmSaVzlm+ufvrADVNcpKz4VqQPfNgDd3FptYBorZ8LS
d59P/0+Gg4eqUrdB2Hqs+YPn3uvOT073xRqHzsUYgjjqlc1su2wqEdceE02KjQeOyqj3BTs0ZVJH
oGTMdzketaPrk3Qx54POlI0sZyKHzsIkmRDgi/J2KuLUJr/mlJggrEjsX2bT1rErKnNlRy+tirKj
zSKvmsHD01qSgZhc0w6Zm6zUbixsNbVwqSkHKnEP6I4iY7ustcERK7dzvebzLuMJMFfKVm7nXONw
bVCykBFroxlK009Os2lPXbtp0lNifOXMRz/KrraSMpEZr7qjzKckqHAk40Xi6KQr03ROofwnoEHz
6pa2m6ZlkjeHsQIdZZlobN9ltr716xZYvby3QiupzVAfmuYA+tVmJUy7XKZLoA3/765JHd0Uiajx
3AdOgjQwGZt+e5WTPtPuTNJTN1V2TNt22Bg5TW81pNRB4tRmfWxXrXaYvdrdFlwvAjfh1Yc+gmYz
ah3ff3cdvdm5TQcQ0Wx708EGUcP3DpLt7yWr2FtZD20ScK3KbmwTewkJTC0sTXd4afPOzW6lLfje
Ekb2en1HLTgHteSqh34ueOgndy/T7gH1D3gr/TH5xqlsV1zywvqpKiPEaxtwAkGze7Qdb6dJVEL6
1LGiLk2NsDSsYp+Ykr/SUlhYWNZ/fGlc6h246FynRSTq7/V51reW02TPIxFzEQyA17xMk9mtTOCC
/1Pvw7meGJB9Nvw96Abq74L7WjTpmffU4u1VC6pJL87Cge4alHDBa/yF9X5y5qMDoTA8lXr7BDJ2
B5qUqGeywS4RWAl3vJUo4DIklDgqurm2STalBq5R81BFPv0p8zFI5mSfOk6QyJjaEN4w/tjMCGWq
hcR/N/Coo9sRLqjbWdjhBES0uPH8J8K3Vc5C3n+jFtJt+4mAq8m+y4EV4fUzK7+7FPXvrhuUa+9n
C0eE+vgnOw1JHNCqn0ZH7i05fnguiipzEGWDYM3a21PpbaA5+vO6mS0sh3qD9nPfqm3bqA9u0noP
XBAjnkEAHc+811fQFEtdnH//tOKDNjRzK7wcGoWMBQ7JMhYYelpGnBJnxYiX+lCOubYbkgnJ0OTg
0/SdFGCmcw0jkF25Brde2iVK8JqDK0K3vdTb542317OnyYVcD5uCKvlmD2ss3wu+TK3VNbyiHKve
dvfMM04FuBF7B+SnRYrDyFs5jS6nv3AsKKed0+t6RkSCgcwTJIdKrxPQlpnyXZ+Awm9ynOLkgjs5
4kI3/g9nV7bcNq5tvwhVIMABeCUpyRI9J7Edv6ASJyY4z+PX36XcFzePKVb5pbtPug8hTBvA3mvY
G11k76luOShrBu7s8D/3TWHzP5cX38rlxFwcjeGQtoPiBMmOdrpD3WhXsC0o5cqCWLJ8iyaym9TQ
1pHL6UGNBSTS4250STzeX/7taw2c5/DDqlb9WPW9jcWgxszVs3JLpJXngW5EsJWlsDSGoq1p132F
QmfixF6Z3MiOQGMG+h4Qhb7cgbUWFltG46amkL4RxzmZHywb7CLHvotUt1fjsFVWWpngZbI6xPUt
BwBRHIdY3udwxaFV/3T556+NP/vv+Cc1/PGsRnKUDag7Zv0uUvhH4X/t64tdAumGVg2d4Njug1tR
G2rpN/C63/j65+qWAHMtFn7ERQOjmsQ82qysSlfXaUH2IhZx4pndyKZdaueAEmW6TY/WGEb3hdCG
sZdhl8CBlSFtS5lUpV/mpIN8RRLjUIPIaEjy1CdNbe27qQk3BnplDpdQFyWaTnXa5MdkLJ80FaU7
Wd3j5WFeiapLYiyMMFiepxYHgobt6Rh5Uv20BeRkCIq65Y+vNXJu/MNOHU2V6VAwfjRb5gHY92K2
GMA8tu5JDuhjbegtqby17pzX6oeW2qgWYBREzrGuWfkyp1N7VGXR+amsw7cCmehDVqTxBmprZf8u
mXomsSqTCMc8it4BxFrBxqeaIEKVOXz2cbHfOjDOS/6T98uSt1e1JBYVIfw41MxMd1Pc6Niz7La6
w70X8HSjy8M7mQEI54AVFbvEKYo9ABX5NxapbHd5Dtc6u9jtIYVe2xwpfsxG66GW9iFm0x6ynYcq
35IBXGtiseVVoxq4kjvY8pUFpV6jeWuLCcaFwyjx0IkfLnfk8/od+x9bmDiyp4haAD2yEb5eLqu0
/cZ7yluo8Mcjnks2qDTlYOzruWt9zqPqW8kcDogug4fiRuxfCZ5LDt25agKJcGIei5G235IwI/uu
RUkWfo/s9YsdXWw7LeyCmCWqJfUE1y4bJqmc71jSHuLyvk7f2vCh6Ds/7oq3CsW4y42uzOE/xvKH
DVjgvVTnBDAG8AMf9dS+GCLa6zZPYGtXfnHsFpt8ynqranvhHPuWBjKNEzcOp8htzPD9cifWJucc
iD90gvXIq5Cp7a+ZcZLhdQ+TBmfj0rISy/9dCj982hkzJaDo3V/n07eipH71tZItlvVig7aGbKMs
xI82u0coYk70tt7CWq5N6mJjyrxLsoQ0/XWDknbs3Nki3VESA4jXbkzpWguL4xjYF1xScgwLjx7n
+U8TRd7YvEV0Szzxc20DlMwWuRhIpsETlRT9dZqUnhD6vuLNW0GnqzYbcHGsPDOObswREkPj7Dpy
gKoxLjWp8Duwx4YS1FxgXgdr8AyDeWljPsxhtmO540Nvd2MMPqch4zee36Mf1wZQ1QKujMM1S/T4
0lfS8uekSD2ImluQPkWiyBrNZBdBI3BfVhP9NRdh7KvYNhGm0qm/HdJy/q4kMtewE7a4J7oifWJW
0Y47CS38GEw7Ux7MRsjvlzfKWoZwKRlRmBkHJuG8U8Ci/6mQydtZZUi/d/g52gV+zoJrqCDyta2R
aHDbeoBg5jgaGxt1ZdksdSM0nCMSqEujeauK31JROFekN5jvpKW+NYHL3zj8Vq4VS82IpAs1CTts
gHIafqt0fEyzjENwffo5UHU0HFz6Lg/oSuRZutwgDTkNUa2na+DOzkIiebtjdQrItRNvseg+R4Jh
mS0e0nSKdIgQNF6HhTnNu5YL8xsZInaTUDH/kFL3t4WKRTBFsfFSWJy9gzYzXXdDnAnY4eT0EQ9x
3HWFYZGtx9baAC+ClxjiMIwUDNpVBEQdIIzXuQNCRE7CB2tMn0ttb1ymPm3INJcUOa3nhvAQ2lNw
WXV5lgMgKd04uY9rEBfmre58/rxAM8sxtkPS2mfxj9qfX6Jf4S07RVf53gjIrbODjeExvNeP9W1+
UhvJ5hV+MPSz/hs8zhbJwqmh0qFesXKA+za+W8/ZQ/FD/Qw7H2IVu2o/2QcVsOvwrbvaqt38yxr+
z+UUPV2cDY6Z4REO7Az0M+C6pu7GfesPu/rI/TMfP/GG/eDr2/I9OUJO6Jc85Y8MUvtnovLXhFbg
YvHfnmdIlOd2gSmF0PcL2DW3KtEb+/6fONUnvVuS7AANn52kRO+qXbWzXAp1kOYw3DRQp6j91+8a
NP90b/0uDsmN8POggUAIFEHc+m+6i4N8h7/u5H168zWlOnNJxwOx3c4m1oFnD0UW15aQsGdV4w3K
Pnwh/pjmkooXkjkrkhZi0tX0axhPVLzprdfSikYBklT/nae0sOzcibFCO6/ZkTvDt4JyPx7lPr4b
r2y/hGCDcZqwOPKb6Sq7s69qKCh/rVvncPvhZI0mVHSrEdM4IMFN6I+M/CqmjYjyacjGkC0uixz4
lM4ezlR2g/shopcqey+DU8Lln/55uMb3F6EEdIowBu1tDCA5/FJ/N5/oTfqtDtS+fYr+OE8Tjtmf
l5taiY1LuwemstSeY7RUq8iPwtIzU5iLhK8O4W6m5cYL4V9u8bM9tYwYGVMDo1gHL8x7NdzY//56
k7gQErn5HZ32vwt3H7mP2ocoTeqOnjzYEDuj7jvqBSDovwdPD6n3dLnDn17GMbSLyBHxUQjZQcU7
KmIEL7vaDSb5dfnbn/MtTXPJOo2Ilc7RhI8Xu+KdpxBPcIHXmX6U35xH+ZrfNkcYN8B3xHoYT/0O
cl9B/LVNvCSWTlTovKowj1YJGaW2dkf+MDHTu9yxtZNmSSRVuHBaxox4q35MHt11N9EpvlNHdU0k
JJEg6H6g18zPIUSRQp/48XKrK7tsyfezpglJ7wKSixk7sPA73HsBYN/I43xOEMZULcJDGRFwfkCW
gfAZueuvrSB6yH6I6/FU3WOOTtEdDBWuLvdjZcktxdDHsEzn2DoPniy9AaWsNPlz+cufVknRiUWc
qEjXAbR77kT0mBe/THIfMagwDNYuMVHHyP/aWwJAK/ZL5pIAlsZlX1cOmhrv+N10Ko/Iz2Cz9h69
g5XL2+X+fP62QIcWcULiSto0E6a8LHtI4N6yynIjQ3kGR7ZyhixipK/iPLuS6Ra6em2RLeKBhbKb
LBK02Oibkv+yjJt5+L7Rm/Ov/iTqLeF7sxiyfjbONg3Yl2npNvbLpN5K1rqJMr2K/U51A5zUWzNv
7Ji18VuC+jjYwVavxjFgLdR4cjA+euhOxLVnGYUbE3JlJoYr9S9QczfOqpXxW6L8SKZZWmQIeYYZ
uoo/Z+Su4D8uD+DKxllyz3JBkFpyMDdRgeynmbTfGpLef+3bi/0f1pWKI5aLo1WmpzwbXwiPN46B
tZ99/vMPN4+JT2k5FiiDyxImQEYumlvL4NnGD/93Un22qhabXgkItuLBC9YQJ8b1RMzOc4yYeLNd
TC6kOfTfjkx0L8xRHJJW0ecM3kD7Li3JHRmN8HsIZj0AJmNlHpluwl1jquZuJuCGt8TU+J9Gsqfw
ZgGy20iQ2E74Y5OP0QvKM+qxhQZLUOUjOZpal7eJE0EpQQJTk9phfRQNpT7JQ8jiNkPmRXEe7WAz
nTy3raCnxJDyqqkqCqJJFX4fk77btWnkXPVcRsC1zFXrFjQ8NWNJT00k7CP0U+izVVYzLgLdUL1a
caYLz+xD+QhA6XSLaiNkdhKUiaa5iu+dmrLvJCVgQVK8CeIkmxPfQE7UnfHgBeSniYlf5wPxh7mq
rjB+EOhSfd3vo7q0ceHJuuh+cjooQnIBtWZocIPqCHv14RWpNoXXTmaa+2KUyAcZaTpfT0DkPMD5
aLwd6j7Z65HWG6X1lXvZktQ3lg0jmCGsIZDyszj1su6nDTOZ2Po+J6Z/eQ+s7d1FtLUTlYd9JsHr
7AfcNO20vucd0AIiLrbUFdb6sQivthQJ7srAuYBf7uwrWzdXtIrjwyiKzuOKj3ud1ePGJejzMrtp
LrGWyQzzv5lkzlEXRp/ClVPYPqBK4x21Uai0UUsJyi6HhiNwKndOPw6521RDDqehRqgniGGYptsL
kWw8Ez5NVeHnLJJ7zBksGjoQIWmKuPfOaRQXKbEXeGZcVQmYtJdncSXcLFl2TVvEnYTJxhFCRjvW
jgBpxhuxZmWBLFGajql0gdSROsJ17nhmNLthz/+WwtqYsLUBWgRhw56bokTG9RimfITdkAWn9fqh
LztvKPXG22OtD4tonDoqAywBlQMYrexqQ7ls7K6MccuIfq0Li2jcFiHELkEXPna5jB6GLime0s6G
3Q0r6aMz0y8VEbCW2H8PFRvIBIekUh55kd9noXVgqt5YQGsjtAgDvcOsqDFGgCosuzzgunqWZ7P5
oadiizJ0XvGfnFlLOGY62yHqTULihBgqCaUUYl4D/FW4mSyIb0I9WcHJLulPxZDrjQTAyswsoZg2
BaSsmIBzMXDZUjGMmI3epYnpluTp8s5be0Qs4YI9VBFMIzXlsewhNJ+IHNhSUBEgb19K604VnXFI
HLCleeNGckQeqbKqq5zGbe8RxxEJyC4oXiMnaYw3OVhiX3twLDP0Y6PxsUzSQNUoCSXQsThK0DA3
To2VuVxCF3NU2/PcAgaHOc2DzaThEWVfFVX7PFfzzURY5NXjFi5vZW0ukXIpSn25pWtECGof0xom
O/14U3Fjf3kG1z5//vMPVzWbW+C/4vF8zGLmts5fO1ReATzy5a+vROYlrUzKCsW5RDpHeNe+RH3r
t9m0Ja2/9ssXcccq46KQrTpLO+nGtYw4aCFe4wrT2SglrzWwCDhOGzrRDOD0kWegYYLxFkMkCp3Z
GJu1zy+CjqZFDuUKoO6qaYKfDeQ7YZjTg35cAOV7efjXmljcPdIsb+cZ2urHeCAPVPevaW09tCHb
SJ2txJcl2K1tOOkzJ4P36di1niohrmUWg3HKw6p7cZq52jgkVx75S6x1VAymHeVwahBZ/aKZ89vM
dOUPNJtdK299eM9M7jCMEIovk614vTJ0S/i1I3UGa3ncXEqApDzIVlIvqWNIq3bhy5cmh59H9cPO
0/VgG7oaDSzbDvJRwH4ACV/y8Gtn2hLJF9dhMzkzKD0Jtf3Mai2XtfqON/nvyz9/ZWsvnS1oOEZV
2YEmYSZQ5rIYCE9UbAG01kZ/sbf7CSw5wVgVhM5Lk2duXwbTsHFmfV4VN80l7Tmy5dCGVW4E/dBk
x7Ce+tGbEqW9xHLynaXMZm8LMr032URu47mbvRx+s2ArD62+53Zv3k8MAu5eEuvy1A5y2BOTMNTT
s/6usOXUeSE0OiFEag6G9OoGgDsXL0m2FVTXtsMicBAjlu0sShijitSGDFW/nw2gkvL8yrAMoPoE
/aNC9XPqnY3T9HPwEEZsEUcokXmKYcGIFZ0DwpDKv6MAXkpXTLR6lIYDiMDUwc8UdXlCXOhk4w2l
ZCp2GhJYG1HgXyb3kyvUEhHYpnWIQkQ+B8oZJuDqm8ix4TzTRJOvmtACp57V75PgyW875A30mB2j
3OcQ/7u2hqm/YnM9umyg/W5Mne4kyvGvkLVzMzggfSKUmW5ha9OLMqO9Aa0y+jXWJPnVoc5/Sxxr
fA3t3HSj2cknN7W6MqBTDBWbqgGG0DXOflQUk36yIUsEOwuj2+VU2bgOt9kTnGOz64pJ6htlmzyb
NEuuet1QN+mqwTfTONr1MYF9RiTT7JAZ2XPLcisocI3Zs7JkB/goWae6S+mOUbP0snKQhwEd3zcR
U940x7UP8i2E6VhjerS1Mt8EUeYRx0vMXZalEJ6ee+cm76TcD4SyowWdhkOdTBzekcUQxEVTPMB0
B8+DYh5CD8kmlAZKbaWTV5ZZXh6raiLICzbRA5x2oRpk58wyoObb12+Xw8nKWbIENYxatVYqOyOQ
efmtLxtEEzt6oJn+Jq3p7+U2VkLWEtBwlontuzjvgrKy1akxk2YXcdx3Ln99JWYtQaVtKUnVjT3E
Wq2e+XZRKjcsrQqXbvo18XxzablitgnMx+u+Dmo6vbZQU0I+KXehTvUeS2fjzrAyEUuijOyZAFW8
q4PK+AngiktwLTHeQ6z9y8O0cnleWk/AEaaZSwhxBnkqCJB/wx7kTcejkXPKkytwZ7/PVfF8ua21
vpwXwocjVrEpGagAmt1phRcasZdGd2l5G3XJVkz6/FX3r+r7oQGkWmSbdAXOcByunhnlezX1h0zX
QNx2qA/Y8cZpu7a42H97IuFPVI0CxYc6r3/YSXKFFMreSrdUWdc+vzhSkAYaIJKDrDnCZ+w7WTwf
J1qY+64qt1zp1zbfYi5awvGkHrsuKGZ5DAt5LS2yuzzNK59esq7agkb57IDdSoRw/sRFrh/TtNrK
Ya18/V9F8MMclxmx4dbUnnPw4udY276h4q9lZpZ4WNkbQFKJ2QisML43qPPYSAjp11uv4JVZ/Sf2
8eGXt4aaJ6eva+g5/pq60jOANAR98vKgr+ytJeZVpLqeWV5zBFNoq3wrU2Sonbeu3xIwdj7fWv8y
Dh9+PB4Wc5PPkJSowMX1lQkfFUBc3GJgV2Vk3JN66xWzNr+LhclMp89ripMHCpK+bUcnuxMb+KS1
PiyusdxOdIFERBtkfcj9gTMYfxIZeeWoy12l41eR5tP+8nysxNUlEhYTW/WFIY0gHquHMWyh32Mg
3ZNCP7gkduZzZr/V0ni63NpazxYBA3y9BBRU0whoEdEHCRkNPxX61ZSDcVU3I2wa6ob6l9tam6DF
7bMtI6i46dYIBGU3iqYohTfPlz+9skOWANmCV4LUDjZgzLviatBiPjqkIjcSsrcb14KVkVriWwsY
E4TGPBnBOIw3qgFkmxnpMbHHQz3oR0ntrXzCWkOLxRbzNk+NuqqDLg3xCEgOaaH9qrEOEtVwe944
iFaW2dIXK25RLenrtA74ZL4X7VTsHKgkSzke28Jxx2ZEFgmiIRtBZm1+FssMujgK0qGJERSl/Wpo
eMQlJZB1zNySh1sbtMXaok4ZIYckjGCYlV+0dylQdBRHIJ4TnqTJl+LA/7hUzMkoMHCcYgXfOar2
tQEIm76drZ8N5GcuL+XPJ+Z/bCi0ohk+ZtGgS3ToWhAx8KPWCqzK+MVjZBcqTWAplZoPl5v7fFP+
jy1F3JIitQdZB4URXxfdWdem20hbr336fOJ8iPxhk5edTgcjSIp5N2hgH4AiuvyrPz+0uDyvsw+f
ZhEU1WYIigd5cUPMyE+NzKXZ36l7v/z9z9fr/3hR5GIYeZRbRmDSKQhF9y3L2B+ppy/dF/7HdqKf
pqzTkuHzoJSxqfrWJvrQReGGUs7awLP/jk6heYxbH2R4WlX9TBz2mFb1vBEG15bnYifzvFTg+Isq
gJiZR+bQS8RLZg5u3kCMk7/XzZeStnyJi0WVSGdDhWsD6h7f88Q2XBWPz2BobqGcVwZpCY61zIZ2
SdVMQdRld1xmh7K0fl1ePWufPo/dh9XZw3d8HsPaCFTDfowqvpadtREdVhbmEuJK44mT2sIpFFdI
O5gwHx9+50g2X/7hK9tqCXIte61Kp5lgmIFcreH2WdxdDZndB2lW0CvtRNlGaFhZRWKxfynyEo2T
TDSIEvOqtgtvHuHTHuVR78YxemVVI4B/0RamcG1Czn/+YUIa4lBNB1XBUyv3sxHSZvNW9WKtJ4vT
upzqHFsZSciClCdglUq3I+2TGAFb4XblDQVYBq1TbuyKzzN4oD8szrkQLjm1ObUasLLu6lzqSRsQ
ajOAA7ix47FzG2fykE7HNHwPWXt1eVmstGotNdkhfJvoepx0AFcql82ooCObYIC0njnpCeRKD66/
B6EHv3HuhGndbzT76aEOKb/FPqJQ7K6LBPoFo5NL4kF33FBXYG4a1C80qZ6jzkL5IMto5CfRXMfA
4Njmz1Aaw5+wgTiSN0iIqF1FlAynojXIT+gU9+2u6u3hVkTj+LbxO89z/b8JTb6EHjdguDYN3BCD
0UayIGadWbhGz+xf9hk2BU/n/tAr4IlSVIj+pJGmu7BV7Y5mfbyfC8vaQRhnfrr8Y9aW+iI+960h
ptJEuWCY1K3ZNPA62bJSXfv0Yu31vISPEV4MwKHz3lVinO5H1m06bX4+iEvEcRqaWd33MOvpqzur
f0I2fyOorYTMJaAYWmtRRyt8GMoVgd3TfVkOt1UtdpcHfCUALAHFENqeILHDjaCJjxPsPWdsSJoA
QpWNviETL083Lp8rwXkJIq7hrtHb9UiDzAofoBRtuNyBBUtqiDcht86XtUYWgdlImEw1h5iVVdrC
czLQ9khUh76VDnCfbOpw4xxba2cRkfkwRWY9ouo0jOR1Dn9OsXAjVh0F+315WtYaWMRlMIpw+YGB
WNAok3qmNuVLN3YJJKvKdGc0mxiCtXaWdy3ogaM6jv1Go6oL3Z7avacVsrgkGdWptTeNSz8NhiZf
Aoqt1EFCAHWHAHKibiasYymfKz27sf2Gu9f+8qitbPGl/mfS29wkBW5dfc4mt5DGT9SAvqStaPIl
iFibUMBox4YHnUNfeFn/SsbpJaPFt8u/fWWfLxHDPQWcECMPLVtVvRssqVxj6u5IPn2RzMKXCOEs
tcZxblIemCzNrkkV8V0ddpVf0ByUMNaPV3VswLI01OOxaOhwr2Xm+JC3y16tjlQvojamk5SSf222
lqjitCnwGCUTD4QTfm9z1K9sawuxvLKul5Kh9RzWVgyifzCN8V9oG8B8z3yp+uHNac2NV9BaE4sY
IHu7b5No4AGP23cjDr0OCYLGpD91rPzLa2Jl0yw1Q7uIzKNBSyvQ6WuRQSi3Dw86fzMkuG98I9Ks
rbtFBJCJ0cB3qGcBvFGg1eKRZnJLcyPor3VgcZyDHU1DbbcsSKl66M35Ic3J71zax6kqvWYAQfny
QK1s/KUqMykAay4sxYPQBmZx7kvnpEjXf21rLtGsbaG6HgpkZuCAXRbqyJ/Of4+2/I5WZmCJThXS
1J2pDDOQIUpRdZLJ6y5V4c4i0fi182oJTYXUhiVppswgTxrUWm8dOApSeaWLDYDtyjwv8akSqG6R
RlkWzCIi+xDGejuTJvrGGdr2iqOqui8c0X4xEi9lROumrxSyZWYAmLzbhX/D9DWct1RsVpbS0mcC
1fkWaVL4NjlWknsmLIYDZbGvYSH5UjVUiJGFYkaUrwZIbOc6/NvG+qVsrD+0/5I5pcmXCNVe1cYg
Od7vbarBMykeDCBLPbvjXqlIsRG8V6LfUjYUTkRkAm5hCgbLfpQh0PeqebTn6NR11RcX1eLCziAF
CC/IDAm48p5OyBfEB0NSN+r/dt7lsLGy85bIVGHaXRMXlREYVhsduw5MUhRLJXtpYDLx42ttLF6B
kdPBcoDTKijTqXBHR9DDEDnPVZY2GwfRWi/Om/JDegBLihRQzTDgJgjpoxHSLLbaV8YW7OZznA9f
Ij9zeNPVYcLnAJ5v1O1Vkbp5WF/jGn+TGPSnhRF0JY0fukJuzcvKo8Q89/RDj4z+fP/tALGZG7t+
EPJcpWhGQx874bSvsi3n+3Js8IQoRSn+Xp6ntTYXx7nVpCNrockQTJ2hbqJWiusQ2IaXaAQF2Bt4
le1s3evcU2MDMcrLja5NHf9vR2fRGIiOrA+QkwQoGQ8VO7DNbmOPrkTlpaAimec2IVwhH9bGEIzJ
58MI9966aUO8vQqoqGyp7a51Y3HM206Yl4jK6lTb4lr10V9QgQ7o2Fa+fK0ji0gQ5tIaHe6QU86K
byHRf0jePyrnKYLr4dCxbvel2VgCSZ0+y5thHOQJkLVSPcBlcraeL396JVwusaO6phEePzM5ZfJ2
ktc9rvdp9JCnG5e4tc8vQkA2EkYm2ByfUvxyep2RBFo5d6y1v3a/WoJE7coEjmSOMAGR8bNU8I1H
ZUd8aRMwZ3EDTSogh6yQA5IRGSPMHkvIULP0T062AFf/X5n4JMW1RKGWMZxLikbFgYFofCzzCcKi
QnEvTofwYYytRzHhgNFj/kOZVeEVFIXxJmX5gbFSHSRScte0qaFGRID3vgIe4FlPIfc0J08j0g1H
XgIDmCb02swnA8VuCPrjP0/Bw5wsHwLU71Vcda5l1g9FyItjbKc6UHoSPmoEDFxB64wj5L90nIIQ
mPe/zSEEVTSW1gtvaeknVZt6Q8xt14mt1Ad4rKigSlzj/88ohdORyewd/iPU2Fszd2EH83e2S5yV
NSywvUJA/QtukdBbmevKZ5McvRGefjuzshs3n6YYyjJ1dEqjYjzEpH7PaJe6XS/0HiI4am/xBv5x
Dh6ijErby/HwybzzlRVFK1C3HjPZWI8jISTzVG+CTG8P6gZmuspDSqSpXNWWrW+30G7UE4hecgbb
b1LOw5ja8Ss0Q/X9LKvh0M8iCVJoTbsK6/dsXS+/213E7pMJecDBYoWLOhBp3DatUFWsQPq4qxWB
dFxnVM4Li2RzSroSl07tzC6HR/eJO8hohQmsYznJ3nNegAXJe9MDu7k+6aTmblWdEYeC+5Kbt5LF
p3Ke97lVvceq+97XMNyORfo8Jp0Nw+WucTsrcl4KBw4UgIJL1xlK6BILI9y3lgkxoiT5BnVF6THY
hRwy0b5ZLUiNdZ8/UbDD4JPLvlm9aHyOlOledhGojV0EaQXRW15CEurC4AILaQwrt2AcNGtRjK5Z
xu8Nb+9EmEWe5UAxU4x56dlV9FfaoNOoqr2rsu4PLHKvumFI3IrPnZuk5YtFhneNkqxXhTAEEkap
tTtnc4xUM1f1PRURd/yuCYefSdegbEFtvkvavLtLmdU+KBJNoInqfDf13Nmx2Ongaw93LQEw5k7J
/ucw1TVgrGGyQ4imnkrj+TQkyB4a0fQal/UQmKQ392NbZ34OEz8wCxQ9hV2WAoUCb7WBY6/HVtEf
rJLc8rQIPQP+om5GctRP+rPct0Sqa4ahMzYP6DwyxmWjYEABxu0A/+YK7k2Aut2kJH9KpfrW22Pl
Sa1CT5PScktr/NW1OZjXfIx3duFMzw4FeRNpj+4G3uJkh/RA8Ss39HyiUJHwTQdeOqwxLM+CcbI/
CVhwJWxqv+Uxg89X2AJoyx7aNsvdTFGULtr2D4tz9gBwEPGzcGIgdTfFviXOT6OVALs3/FmI9pXT
RKJbgsOSI3+czrk2gEpLVxL9IuLhu7aiZ5vGleegi/hs/lvw6kg7VV+rVFZ+ZyXMI2PWDLsiAl0X
9wZCD1bUA6UFgu6g4RdjTpPfQ5Ws2UnDcOI9LMElpoIRrH9QhtNrNfEZkuDUrvzJKOxnBxyvg4ai
2SMeUyKgbSd3ZZnYno418qVpZPPfje3kV1Lb6YM1g+iyK2deHkHEZTAGw/rdNbpRPoQwwxOYXfyb
3Y3tQ9eP4rabQazsWMqv6l5mtZuzHjT4FIUe/mRMmfkgectS3zEsHVQIgHsnjj1lYA1bkMuGvo6Q
jxYOgzcDedDet+GK5GWt9Wbnc3zttGV6ROToAGlnXX+nVF0fVANpPO0wuYN4tN6VaZQ8GU6fzLAz
A1bO6Xm8H3Cv+z6WiQFz+aj86fTTbLoNEoc7DQO3dtfwujxyZfKDJgKKyUyl85PIUKc3K4StLE21
6RMKLoY5scSzRlUApd09AD1nnmqQy/fMsmDKiXxz6HYo9Ic7VHj4Uw1t2qt51tFJGzbCH3Q1d3GS
vIaiubJKcTsOFF5OUDDdkQiVOGGS9hC1Q+zWDID9YtTNkQH+7VmVIzz4lVl+q+wSg1p+1+B+YwaI
48ZTcqMGUx1AooYxlsp/SC34SSur8nSRPVaAgR8MSmzf6aPO7yPot/d8+AFDdOtkIJT6ozO96LAA
A7sDJzAaxTPA0Lk7djH93RUVfZIM2Ce7ONPmishvR0QDGtuDO+Jg3A85zPEsKkM3grerJ1hke31c
VQ/D3NfvIpnwb50kvHbmGDr0TZe8XL5crVw/l0wKrKvuDEhAfTR8tKFv4wkH0aiwf3zt84vbLfCL
Zn5mTwdamk+h6CEy1cpzv6cNifgVxTK+JDYwM5zbmDniNN9hGej74Wn69X+cXcmSnLgW/SIiQAIh
tkDOlTXPG8Ju2yAQICaB+Pp3slduXmVmRC273CFS89W9ZyBN2BzFy/RgfZJ3/j4+9w/9ETWxx8ud
OhMxLlkMWcNqNxOc7x2Yasad1HwIWTFDWNL1ZRYNWXHNYORM8L5k6PRN6UH5jVj7ZvjZM/iJOdaq
FCW4KGnoqO/G7ouXlLQL1ffjCIxjz7J1MXjBs211PSrM1ve4AXSJrHfUZJDeTfi+LPt75ZTHLJ8+
aT88ksr5cXlWzqzkJbK+Vw6FkhXhe5FDe/u9kr9nq/pWmA2c5X/fmnpKHcj4IM2ISveWsGzlZnrT
49K7/NPPLahTl/56s09NU2U+0+ZQGmjg4SCHA2xvI8JK8vdOXxMTO8P0pUvdZwq7ld7zwTpSVmNw
rbW7E2NRJjRWxIt9u3qlQwX/t+Rh4uUTpaYFn9nrwzmliCZ9Gbb6e7B+ukTdB9nUNbR1JbATpbeW
nTOvZCflg9WXxTqQaXMliX4mI/kvgeyvkR180QCmgdevC0bHEWZoc1SnzjVxnHOtL043PN1nqONQ
jY1TIDj80/hX0lLnGl482geItGIDymTvgnN2rxWZ4ykQ15xgz+yUJRweUs15Y5l2OJTJ2I9hkhSw
8h6s5Di7pXm6vKTP9GCJiwdcmSIwSuGiyT29yVuv2uH2bn99r/XFm91K2rohDlYyG7z+PmsU26BU
Iv98r/XFbp+RcZhVRTD6BBe4KPWtZ2V5fLnxc4O/2OtcJo3gEEA8TCVL4mCq053t9PmqmkxxpWJx
7hOnOflr0UsxJmNuKfx+NUcgqMYn7d9eXTlnzyT7/tUt+at1Dy/fyh4YOjATvOIQnIXuFNz4bQrz
RTr9FC00zly3u4IXO9eZZYaDWY02AgX1REGhXo8rWT+xRm0uz8aZk/df2NNfnancQNeylMWBZlPE
qkfl42GShNMor3zg3M9f7GSrGJXhJB9QPVIRBaU0LRE9lj8v//wzu2wJfoddM0RA2mA8iKloYi9g
8iWxoOobXm7+zOgsge+FJYqiz5Ea8+1XZf4EeN70/WuWTFfaPzM4S40HL/drytWA3Kei76azHwRj
97y3vlnaXDISFcYm7awg2TsY/du5G+eVZffX2KznRufUq7/WjqU9eCi4KG1W0kJaangR0t2PpRXb
/fzxvQlY7GTYiOjatZH6tOe7zn53m2aj899e7q0vt38mvlxKKruQ+zEqSIP9TGUVjlN+O4Og0wM9
TxqxgnHr8+XvnFuni00MuSJfwIoAQbphyHTVHnmweyK2l1s/t4wW13AraJ8AtYo95k9x0dlRrn5T
qOtfbv3cGC12cAcPWAIVa1RMkbq1+1+FBgv3R5W9F1DbuvyJr8tEZAmy7FOP5YGFM66GSkJk134X
Dcbv7mzY1LSxn9fTEfxtvOE7wKJjt5yvFQe+HDnqL88P6PJSXQQd6lNTsNUTkrHJEBOHXkGjf7lD
0PzpCvlrhySNC9JXz/09aGBRoTYGeFGHv6fddy46tH+asr/aT+dWQc6f+Xu8/+6bjK5ABood17my
rr7Wi0T7p3791X49OW2uiagOJZ3u0iK7FemwtpS6y4pqXRPrOR0Ikm283CV0RkRtNR/t0F8ZvC/X
HT6+OF4qkbYESGlw5Vud3Rdur3YdOOXIlooshCYwZOiqor2yQf+9vf8vy4+vLU4adwCFKodY6T6X
Dt3wdOx3fR7YGwsKJOA/V/zYy66LbTPSdRsg3WGLtlxPiQapT1RIwdOTOtHl7fC1AiR+zOJBSnhf
V3XLzUF61kM7iENR2sk7NocbVVU1hgFDZYE1pF0NZUHiPJ28K1N+WplfDcPioEpMkmTw0TOHKbjj
Ew3z6ZXaQajzca+7n2l1zS383M5YHFkpUDd6qOR8aDXeVUYga0qRukbqrjk0ony4PJDnvrI4ugDk
58gUTnxPmwdt/wJDOKQ5KkTBd64noPpO59lf+4PxoKBIBfI9tBbCxMI4IQakk4kr68/lHnx5ceAL
ixMk85IhT7MBj/rU3AV+t+VDv7rc9NdTDc3x//74vhutyh/88QDx2fmD6Vo8OKaH9CNv+TtqJdUP
Ull6z8jcXDPP+Xo+WHD6+1/jBbQ4qescKYrWbqLcvAbdHwXImJyvOcx8fWawJTnKSQTeXEL7+2x0
u8glI6pQThslVKxzyy+g05pcs3U/N3yLA8Nrmp64fJ4PZfBWzNMdgyn07E6RT1KUTCbcVU58eaL+
TQr8/6ZkweI4sHE0kRLc+b1tqQlVn2mCKqeZALYdyzXP2mzj2kzC2AmuC7rKqgObXXGTNtAmGwE+
2xLLke9TSmQERc8hAlx0WBkonoU2Y9VNO4pgJeE1Ca04lOHAdciR0M6Gt8u//twKXpwoXe1OSN9j
BY9aPzWdek4k6oqX2/76+mZLD4NRCMN91HqAC0e+vcy8tRbOzs6ra4TUf6U6vxr6xQnSKRiU+kVp
oOkxeB/SJjhBOos9FOUoIlSb8xjlYXbnubD5aHOVxPAduEOZJI38aZ6wlzy9CphwNrBQRHVzgLSM
nggsCbQHVdMT7422eJnqMsE/0Ar/IFoaJUh/f9aMu7uZFe0699h4COoaRVhioVTUkh512gL27LPN
Q3sWZM/gBRdZdc1CA4m+Vdq13cMI07sVfGnUnlmZH9KCVpFvWoJcx5xt8H8EL9TKqlDaPTT7RWZl
oef1FXJ7bhdmKOQ2oWqHLCSEwlsn4PW9S9sHWZp/EuaMn1ViT78UzELHMEss0LGoPayQxmeR7XbQ
qfnWFC+5alXZZsT4TX3wOjDtkAJWtIo5uEaXmz+zOpfGDLowDSrGdXtwqTwl511hbpqsLL6TBaIQ
qPzvgedSzLqfjWzvFOltFci3rOquxeXnfvriMIXyYFvoLCWQjGj6dUdZH9nGiCvR15nYj/0fT83P
AD0beX3gtTyWhb0b8n6fjw2gbvkBQDcTGqTMQmAf1rgBUetFpM6ta/juM6frEvJfZtTLZtPMUKwY
93Zt6m3fF3LVKDiygIITzbN1tC3f3XxvGZzG+K+LScDOmDMz+nsLooihYfPOauSVIOTMIbX0gVBd
IIZkpObQwzpZODrq2J9BNlcW8JkrdUnA6hM3z1Ga9/dKU3Gc6mqMcnuuN1XpBY+JV9Xx5RE614tF
wJYBxgwcTOvv/emp9486eUut70VRfHHGWhXXck47XNozAAnjzwxCE8EgI+AlvvfjlwQr1wZ7y5ps
bMOGH/1evuaJtYHS7ney1eBGLIK0vmet8r3KHFABXjcJ/TFJ8etbw76kWNklYYHqGKCyyf0gbwP3
XVTvl5v+8tGNX704PyTKUS1SyIBOuXYMSa2VArTCo1uKt11Og5XBcjXO4+WPnVk+S6eGQmvPrcoE
CWsbylt9FWrRAory+3Lr5F905xf39NKeAYe48Rze6gMJsha9EMArznYFWbVksn63HbOebGDFICOI
mngV2dDljsnstDupC/UJfe7sQMVuRkp3U3rycy4Dcuzgn7IJPCIZLuRuOIjqBBu1pO3DDRlKhw6k
t1Q/hUx2hQrThta3MG6cburETjcjUfwjsAcSe0D2PBdMpGsWdOlaNEStc3jOrnig+R1kpCBn3Lii
KUK85vFbvKSMaplOz4llqZ+o6H3MEllHqE7h/m55AlMIrcf5TwOt4pupFTZ8kwIduRwIEzPY8mZw
XbXuUvBUQZkttngcwuYI3lkfbU1VJOAyEieDlW9Zn6stAoJ/HChnr/2+IBtK5m472eRXMYPIKZ2u
DvVcF9BFtj4H350edO1Pa+B/nCdUZd8S3bir1CqqP3UF3EzTWvWKtgHcJWqB/y7NXB4SUychGzCI
XYqw2GTG+kGlBKYULOiVaOs2Lk8SYDNLoA3nZyYubUCEht7mEcBw49MgyacEuxQG8n53dAEf2QKG
UEKiHqby7SyCCG6xCMaEbaAjx0zkqPIXdN/SeHIGlIy1D/BUOhfAZ5yqVPYMzNoIA7wVrO6rvWxg
uhqSqgPqIdAAE0blbIK7zNQwpfa6wY5UlwfrMqc0dEa3gvzrCBH6Sf5wCwb7Pq9zoVAzSpdEXpF3
oQQDFdyIxrzlqeuvqKbejtHBAhKLNGurH6kVQt2pXM82DmjXLRE5cQRcd4XVi9CFo8GdlpOzHtth
WM0QZLwd0uG9h1zgDgKb1auV1M66hnLeY4OS9UY1gJGFiO+nnwUQ6BCRVcAJcdcdVgjbilUyyfkz
B5SLSlbfe206xpga4OTEyOmKQecNtoSGI5Jsp5U2ybx2oe0XNtzrsshYk38PIdT81lZaPTUVlAPW
kJcOMBKZ91O5HajqSZGUKKh6+gOFebqucx/xYN052zpv3+XkB/te1ck9hCQBiZxpNt4ZS5k4PcFM
ggnG6aWW3c2YO2INiSoWcTvpYIBY8BcN6dpIJ3jBAzFq2uJ2nHMUu3gpP8aUj7vCG4FvaQfSRX4z
lVtVCw4iePeDec2HGocqyss6iapeBnsUhNoVGPfOBho/I4facefCM73LEOMOblDGQR44zz3WTwUo
5+Q/CmHXdkRGIsfYmfUjrG3bNYPTI+BUSRkr/0kNjrWBNCNQZaYu5QNPa38NdI/C7SKeS2WjtNjn
qSpWVYDLDUsW9hcslWABtf59UY9vM2Ezizn8G+4AePJinVl4CVszs4EVaxPq3bhBk8VdB7HY2C2A
ffveu2nJdeyRtXNPwkH7xh9IWKfdraTkBUmYaw7pZ477Jd9xhPVMM0BXEsHj8KMAUqyCFGpoKnIl
XjvX/uLGNY0E0xxOTXuawi+j8sbgDkaW+u7k0PO9S/3/GI+TYU06j/khK5T/T5+kcxkGvem/F5Is
CYzCdngzCac+NG5BVsnJk6IXvkDOgn73E6fB+yuoHSqmKBt9bz/Mftj4LeALP5n1Lc8dypj739YD
iIdPsvTcvUTuK0s+BCSAlXslaXBufhcZj1k1ciS8QAXX79g9nvnQrhUWdHR0kHl/LgcNpzfYFyHD
0p2DVinyWyfmFPHm8QAwLN93pphCkzMSdkBE4taq7e/wkWDhvegQA1A15Z6PDkFmeE9q9ZQgux4N
giWr1B6fa35tXs69nBZfmrNq0FXeIrNqMSfOJ/6eWyYIUVjZk8I/kC7dFvZwBV5yZgyX8HsNp22b
AJW8TwGhqPUnK9K4Cp500+FY/VYJGStt8fQIgt52MVDW3unabeVME/Lx3T/A5z5/byEs3h+IQ/rE
glLywa1TwKZtLteJSPMnFMbnPYRqiy1H9nV7+WNfC4pgJSxyxh2jmYTluzh4Pk82fCAE8Q+3IVIK
3HIrHAEZDTmKl2Bus5uJdnqDdR/E0EAcr8TiZ1bIkjNqpmB22wBV5zn4EfRPpOMPhBGkqXCvy/Sh
6r6lk4qunlbNXwcQSSWELSbcviThcIlAFTTWnf3DjCru53SDTfFS9l1y5SV85sxY8khrLPxkoqix
NpY9xmCegXERpMBKZ06zujx5p7PtiyNjSR5Fpg9qLDwP9pbvAPsud3wSVyblzDt+SR2l5ZRnoMcF
+zTvH+G/cHQtmOr61VvuZN+qFrIltzOfynycJ5pAq4fekNTZ0o7HnjdfQaKeG5zFNsUzQAjWunwf
zNkqJe0Da79ZZ1k6jyAbjfSSdoI9n1GMQ6Ve2Cxi9m2aX8l2nfntSzKnG6RqarjN90q5q8DAn7Or
rpmrfQ07pGxpMMJPnACJZ9feQeEw8i2L3HogRcbUlEU85/6PZnDbG6/1+rhKWRJ1BQBEZeOSOLES
sakTAlsSUIvimU3XBCnPLLel/4fQldM0p8kCiyOyUXk3yvxIM3PbV4TFl3fLmQ25JH+W3alwoai/
182JJqSEBDKkfOtsdeX2OZPBWFI9kSfqHN0KvufZ/NyMhYrrUd0OmQCLXN+mWkDSvTJPBSn+udyj
c0nRpRnIQKBF2M344kSdZC0CvS4lZij13ovT448F+rmTwzHn4503IrlQTPdZAp7J5c+fG9DF1c6G
1lgNzdhe9cwDAVwFawnNzKhxpmtzduZCX9I+gx5G82nV1QfHqW7oxB/LmX9aILt0Af8sHfBiLnfl
3PpbHBYddWok3AHwhDxuA+BN/+wXHupbDdTdvGuwknOdWVzs3PKNbWrIUwaAkoaWa9pfSMb6MZDS
4hWynPrIgCV4v9yjL48QlywrtXxKca034LHWzGwoBEUTUz5fbvrLeUfTi3tUDXzOFeuSfTBYN8JU
WZhmKVINGd1c/sC5336apb8uakAvtaos1GXBLD8OjPzMi+nKyXrut5/+/lfTzZBV7txYxYFr4mE7
dlbMXO9PMSfWlYfauS+cOvXXF3TRBc6EdMY+Sd5sT0f5rGKEo1cW6pdrCGO/2HNAhzVFn/V8T1T9
D7hBoWBPJWA8zCmR9/G7KzNwrhPkv52AI0zm9QM+A+m6zRwg+KzVtjPjlbv5XC8W263WHAr+HMe8
N98jxvBZGY7Vixt8SvdbOxoDtdhs1qi83nW8ZD9IZ5348H1IbLiQdN0bTBe91eWF+uWx4ZJlNbAe
CBg1Puba6DLk4ig4xPcAIBHZtW6cmYhlQVCCleq2yJ3udfLTwIqkJXDIvSaie2afLcuBpdOBeQV3
gr1P4O5sDc67pv3vy0PzNWgIY7PYxAkqQbIa8RZjtdyqrkR6rbdE2GsQx02zAcYusr38kMoiDavm
Gv/oXJdO4/jX7svnXhVVULkHQlCXPU0L6NjX8KtnyE1k6dGO3GYx56AEHsjQiQ2gHMgCM9c8S6Qn
V1nat7DUzLp10fDqhkvPWUMd2Fo7gLWEDeyPNkE5O2vmcTqGbQO6HKUl8r4pgeNxVaXfqsRi5Bdn
BOGTBUdV4h7gVU+jsS/rtyR3+K/LE3tuhBdHg0kaL1GqDvbIoEZpwcGEviYEe247LY6FvEN8ZqOc
cRhI8aNl+aECKihEtX1V0er18s8/t6EW54KdZ1Dv6fEsq+H3YV5pCRK2+3S57S9fsvASWbylA8ue
k9QGvtkdfrYtcqTDT7fXwOJ168F7HfWVLpyZgWV9r6iHofUQx+1FMLybBsbWE7kSwp6ZgWV9jxag
N6eTGwCi0UJXwDYqmnI5r7ySpiB2KvmtWAhDdfoBf+3TNLcFuC7KPSS2DgtHPnTcHOuTmY4Zd2aW
68szcq4/i+PAAWAAmid465ABciEdbEdDGZQeCjD6dyK8+PJXzk3I6e9/dQasZC8bW3TGYe5aTuXG
mdmVCTnX9GIv123rFOMJa5WriYW1O46xHTTXBKLObIYlrCE1s54GgvsrzckdlcEdTcTO9ovV5XE5
1/xir1lwAmodBh2aXtp3ptRrgqImLJIeLzf/5XsLshCL7VbbhLYVhQJzwgU0P22UZZoksptsVdTg
oxvbRnnMJCDYB/TKTFP3jGcWWYobVrP2qJrVfBgdEA+lcdLXBgC3Hcp3xUbr3KyKvJAHVozpRy8A
71TGLz+gAhSskqrRbchaffI3U95zNQsNK0S4C4fePEyfAbRyd0VdtHcDjJPhLiJa587DM/tmhgls
lMKW7+D7pTlK0wZbf/LKtbaL5JlmethAjlhsSstvYp3WAKzPJX9mQZ2uc96qm8SzrT1HnWzlkgxn
qiP5bVVAHdH4dp1F9jioV2cqEyfK0644gvMNA6wJFXh4WJl7ZfqujRQLerCvXdfZZ24LBG5vsi0k
ICCeUTZkvnUN17cJ3NPgApY6r2bg9U5L4TwOztjwqBlTmKvNpdSQSS6SbSMd/77M+mGrCpmvDGud
d2g5qA0pfUhjufkYz3UH5vzkQCwiATZwiiybW+lKdKpeQeYE1tW0LCI4CkMwio0gVnUQZquDTO2A
coeiSEDMC+wO9AvMS8WmSHrxCJh0XcAWOCexcikExVwg1crRj2VVPzWO+C1BYd5Udvvq5ETcSk8e
SNtKeGd1NJwMaPnS6hRqf7yGR1oViSTb1SnknDK4pUutd9Ug1ItLarPK1JBH1KU0kngtxVIW89pv
rJ9WYVmrYK6b1eDVz9QSaRi09HEO/BXDaye0VN2vs2L8DfWAP/BKnJ/sQBVbfHKGxLNth4MNLwqe
k6M1DT+8RPJoUPqJzBwGZ+6LHRRAGxh2A7z6GErmAN2Qq2MnKHAUcuPz7mFCBQOanGmP05DnYVHK
TwU16yhpwWpI7Qm6g5CB2YCKcKv9AD59yu62viOy2JkKftPrDk7bgPKRN1PBR02bCjAiSSJYw+o1
dFiriOANFPqi8J8d+OVukEm8m3Lb+6S+goMcEAQxUALy0CiIReWJbZ3GaYBEnSwhyhKwjZTtGMF8
tK9i2DYDCpdO/dDFkyUZjQXQUCvbg00fN3W2H6fEQUWPTbsma6HWh6B51fJ82trpjKRV1qLWnzRy
Z49FA/iBKvc24Ow76lN7NblQb8kbzV6d3tEm7A2xNl3XIkCrKdkmiUjCtlV1FfZ10z1CoIzHZVkG
Bw9mWwAXEHksuND3vAredVP3kVWoFoJFbWwEfXFy5NUA8352mmJlOcW+zpyXaYLkAqRF/qBKaz/T
xoFChM2TWFP2x9TV3uqST15BDrDNmB8yzeUxFdMekIk13tm/ax+HKZmrZyfwh4jncjPUptrCYhC/
0U9WeVNubVV9uG117DSNTZZsZNbcQhznAAfOPQPmyM3Tx4wGP4ATf+rt4L7IjIzb0WxV5pZrZaZ5
panZ0rbLbq10OJqkXgMM8sMup9VUdU+O79/MJH0fB72Bf19MT2DNrKr2CN+CEMyxmz5xttNU37hC
HhD87wbgDloFs3Lqp3HrFW8AXyC/T4BlSeFEb2XWI3xhj5MhO57Mjw40YvyevYI/vh5yL5alA7dV
s678/M+orQdBp60l6J3rW081BczZsZOj7vx7a07WiZPeD44o4tHPoDrhZMcS0hGFrLZ1Wq+TKd3W
JYQlZvjmUpw3qBYm/dZn6jCp5FdeQcnCKV5Ez2/h/X6P9b2Cgd+2rgn0RsQzRGOgjI/DCgqvEPCB
duAGra1L3dwCGfLL87uDKH24XY/Z2tgFCye7zSLfR10hz4AX5b1JYxj4xqBu/FT2dGO507Gu2j0V
nYww9EA8k2fC0yOiYYEMhX8PQYq4nMs3ZIyqEByTN2asl9Kz3h2ljhPHqVjQdeZ7n4mqblFybkK3
579LYp7yyXlW0C0B/xPrFpZtK1W392ngv6WeWSNsuam90V51AONYqCNE1FgyaixvnfEgFoHZcqs7
VCmwxLp65KW/ySHkGVoWA+QFXs2Vddvb4p7M6s0LZmjp2eM/LADLX7Pm1hJQmbDNW11ymLCq6V6O
3T2MNqFF9iPjuDOaht+PlbPOiNrqXN7MlXdblOkNg6ZTiiIJbgm7CHnKXkq3OXqSvyDDeoQfCBjw
OKbAYRpDU7hvAdEaChn8l0/pYfTJLTRwXGhieYBYDX+miYEW1MWiZAXko5KPwFU3SIgCBOSOd7XL
HyU5CcZWT2MF0HYOdx+gSg/CGe4KWr5klnMfNHw9B1jDPIF1an8zl8Ud4mNYAtnVOzDPkC6a79lY
Helc7RrcwIBsVKsGqCcbvwzgkwoqOO1dQvR2Su1DBmAkHBjfkFohUSD4RgUJwQ0qYPXV3DlVdVsm
Wt4QqLjAtAB1Mcd4/q1H/X7PvKxZuxkY7h2dG+A/oIc0tPIJKqKvvUCSCarItw5E+HB6qQMR+Jgr
33QAibYGrjwxKboHD9vHdEW1qn4qiEw/cAGhZL/IyRYoFrLuKi/YTr5/WzIoRiE9kMZG5q/AnAw3
0L0yWxgAlpu8R9avZCbHLeCrCJpKc6hdNoTQuTyqWTx5BgVrWtm/WYmVZ6dQ3BpKIUPPJ3c27Z9g
R7l1QCWGokH13MrchN3Y7lGMPk5BHvdeHo1l/6aZ2icwxQpn2PCEUHoVEfW9Tdu3VeS0GGhL5pss
nx8sPc2AkvWvANntg1He4RnzbFH6BkWw58GMB+P3KxdaBn0lcLeVH0Ci5vhk+W7K5n72rRsPGLGN
0OpYzz4S932Wxnkg8Dh08qOXNqsc2gUhZcNmchHDzoUMC9tsxw6KQh7/7TdejHOdrKHyUIS5Kg7a
s7ODwJcdNe8aX9yKwoEgFRs3JLftKEBGM4N2W8h1tnOT6jBBLSryPfroVv6qtazfCPZAzTTNiyrE
e5DOzykl1t1gez6Wl+lDCDXcu365TWlzEzQ4cRsIommeQ1Go6WaAfMS4R9yFiz1/KUZz387+vpTl
bpzESyc4QIepc8uwGFLAu8QIlzmlms96bl98GC7OjtzqxgJuScWIWRAHAqCw4oUa9o7fbGnTbTI1
HpBl3sqUHWkKVJsXtPuRjAfiBM/FoEFxAgArtzO5QqIMpDEt/HDI6Bp4r0Nty5c2b/Z51Ztdlqnk
U47W+KvlXfWh2nQ9DKYEd0B3MQms2yIPNpXH1kmZHpJmfJvqBFySpkii2cfmbKsAfEbmb/10EM9Z
Z5c7rkAxCIIxWTuqogCPcpwYQe7dTlAvg8c1JIGkrcBVA6cPtW5owVFUn4rOebImz9k1FXND6DSR
+xTchXtH5XOUEBfMjhxrXk9Mx6Kzp0hmKbTCxsYKx5n848CueTtJBQ4DbeyVNwC0Ng/ja2I3PpTG
ug8CfIoIShIOrJXxqa4eT8LqIwJ+XSTzpIqdtkcEY2F5ufmMK1TJW9tNtvaJ8pDBChkuIwyKcKJV
YaFOro/1x0zHdsWz9keS8t+2JhOGzJQrXllz2PcEZqPJiMPfdg/Kb4CK9KeHNsNRB6nmN48WrwPF
ktHYTEEKN+6BZve9DaZSWbIMG1v7N8qesbIU+4D61nNlNPT7hjYIM8nuqSPoAW5s9B3PHTUgUCw2
jkY61wxm78nqJatzJCxdJOOcJv0YVLcqlN7lsosgV7dy/Hk/D9C3cviW8fkmKIMV1MU2VZ6AU2nJ
E+IwRs429Adk1UbsNVRIwhIZXegWxhSyhRomwxUr/4zOXK36eth7Wm2YMa/eOG8CMr55DDhUeE+/
5JrB/Yeuh5rdWoFzHCCmhaN/E2TO0efixS8TD/BcceCgwISth94YWW9I1UAUbMAhx0vPwPNLQnON
2W99kgHdeApgil5uHcAoQirhMNO13goaQXfjDGZFgfkB+wrucc6o30Ti/wyo/EFGwIeS0ayGUTkf
9cygA9eIPB7HnK2nufVjh2m2Swrt/oZhsQXBQzfdqcbqtyZx6o3fgRlsrBSC9h3vDgGB033oNUV1
byem/z3ZLhhNBnO05qXN1i630xfBYH4CWPWAl6Ea2q3F+wb1/LI96MIqYxA8e7zAgnkzwDY2RghP
kKVFpxXOwGjk7hg2o8k3iJu9J8gE1LeEBsOmAxp565eW2Vp2ikNW53XcmLTczk1vNpBuhu/OIGoW
QwGtfZ5ho7crPc6fYDdQPqV9MUU9tDFiaQ1WzDtZx7wm9os3u9kTmMrdiiVV/Z40s39go/TmCB5m
5NN3xiTKemLWs9cD4mg5eghL3ZNd3iftM2jP/Q3NiX30fdjTqKpV2F89nNq8QR8FmfpY9814pAND
4cop6HOD8P4WkY5aQ5xm/sDrit3h1kGuSDfaPjoAfu75MDdRRwYTAjJCIjynu20PHO0N4tkq9tpx
CGdJOOowLijI1hB4qx5x4E4XfvA0YLzcKZ32AwQnd0AmtE/GHUoS+RqmOiFerf1Ng7LEnZC1s82r
vL7peV/hjcR7Z+1gEd0jrEghEA5Lmcj5H0fntRw3joXhJ2IVA5huGTpJrSyNrBuWLNvMCWAA+fT7
9d7NTO3aUjcJnPNHuyjOxH5MT8R7O+fCKtcwKhu7fDMK3vuSbemO3YwFb1D+FY+3IuF9mU2Fwjhn
s1oyJy29sr1Ui5slWtT1sSXRJq7tYb00q9ckSLSzWGYhCITym6Nn2N4hGIzgtLMjHcS6KejKUqZ1
OC5voei+3X5eo2AtjVfVtl1saBk+Lb6/3TNR78nYe16klspJ3ECLl80vi3dQ+SbCAjkdObezyNn6
Jc2pSX7wbW9NR3/cI38JiIe02+Blkfb8mveTzfxUmHzkS3e35rr83cyOEW/NMByttqv7pLeCgos5
772n0EQ8HlX5ylDi5wN/XNHb8ayLkqQl2yMajI9BuwuwYIFWh/DQaTUIxYPtJXvEel2byf1kdGsF
78DMWFAM/ectPvRKBl2i9s3m9c0ekcc/aj//PQrjo8xJjwzt+qtou/Xg9e0amQgAmqp9d1b/aC8W
3myNgNs/rZ1nx3pSC5dm2z0aah0RcVs3BEOsiVvxsDmuf+oIfbR4rCIDj4tvTOPR62br3A/yajZO
aow+4XlSBne50biMKs767cmSj2kLoCJ6r3/oDPLS7XzfE1tV3IjmgGVNzrHszbe+DL/3VsoYBjRP
iZCZwEWkjOqVwAMwFc09WX2GSyOjLV8vc7B90z71mm2YMdTaJ4UP5KLl/hR2ej3RcPQDK0KfrNTe
gTBCZJhN81CY+qu02eZYDeNMtbwnM/L4ask5TDvyn7bA+NUu24qFkCy+0l8ebDOfkjKTSJjzk9la
VlJSIhKJNnvMRZFMZXCeOGVV478x3lHt5iQ500PMzPaO34+vUjs3sDf7Uhhtu76l1rkh+HP9T87G
mznXvza1sykNLsBb2asF57756eV9okbvbtzNZCd6POpEhh1inyLimqton/b72XM+nWb7rv3tNO7l
nR7rZ89fn5uNbX0wbsP4mP0npNtEng6e3EzuUWDOy9tMstOjZC/J46ajoQYhb5c6wSgAfrqrkQfX
sMfzQIhs9wBz84ctxPg9ZWpNOmJ07xsp9jh0tu6whpv5zP03Xgx3Xc794vmPQ9PPp7IveLX5XSOj
s8PYLbPl2SP1MuHY/1ksfZyN9VwIxpNlO+26iFVv4kFu/66d+eyZ3pHA1DrqZiIkd6+6SoM+L4o8
3wZV/GcuzQNYxGXb5Uk7I5LUZW5T17T+rlTHCl0etqF+wnW3pyadYIRt5g+WKFpybdW1EzyKi0UA
6ORTmYt0PDYXsNpG0qcb1G4WZTMQrdP11tHKFV+INd0rJpF06bih94rF2Rob7zDK2ozLMVgT8CA6
AMpbpOVuWPshdIb+fUOzfPVRTGIWHj+Uj8ZUB/5V+sFXXvK+YxIZo8Xo+ud1df1Y1CUswGy5kRqo
1XXD9YuCszLqyZsHe0pbs8K4O7wpb/gesvy79cLfpgY57KUFGDUMH0Y7/ghq+q7TahOh6YqTu7RY
BYbg0Pfi2eiM19ASc7QKSg0xx+4h5jflrVDd7sjXgA9ackIUjSrTYQR238TnTOY1Mc4raaPL5vyp
AsgQW3geuGBJKvMwioCw1pqz3R0dH52KmBTuG9HfG6xyl0W7U8zb132QXAn9l7fZHTYUgMpGT/91
pbMkGYMN+MtkXPu5rR+4/rqTn1lmGsxlPQOjLMbMqRVUeBo9gyDddTbJQc5qBpkqID8Xkw6vxWwj
NZK2+LDWNd/TlhUcqCooerQtu/uGGD4L6N+yswcXypTi11xsP1XbzL9ayl/+zYZbfZvEcUpCYmmV
G+nOe8O50Z28BdNyhzvkUY3NeAxJYX5zy6knK85vrsSeGonve9nJWUae10VOJtG5rKx+NI3m/rZv
Ay1ANiEhqVWS+RsXBbL5gzZrI2FoF+/adgExS3f7J9e1SWh30p/1PDavzoIfLGaUtB8x/xVWlJdG
fd8b8/jOvAHmMNgZz0dhtt+m01sC7Kqtf/aSEvAN5P3saDmChjjjo+dX8mQSZ/C3Y92PpYt5K+p9
Mz/bqyGPlgz0V9FzQuErctJO+M5rUxnqbEgnmKKRROAlWbIcX1Xrur55qv1mrpLSNdztQRlZlWZk
9RBz0lTy1fDG08wQ9gHsMtK9p8b2uLll9dbZgTKjPmC/Q1C7tEkvGy/hNhQHfkcz8Sxp3ItC2Wts
lGEtY5P5ix8JZdKHD5VwsDrpPRTGME7RtBc2IcEDfist6+24GHb2V9X++N3KoQDiZg7CVlbwVjX2
dmQyzYE0ybOOyXau7tpeAluplnWk1NPGrSJG3GdOMzepLcN2i1rT2S9z6Y7001ruabWyLPbVaF2D
Wdb3A1fU7x77+p1d9OJR6Uqno9t1V8oX95NhqIWvdgqOspnmhKJbykJqwg9qrroUAnx5QnTnxaLs
rTuT/MG4LrzgaCsVXsVqbN+rJVlv6qpryyjYDHkw2rJ/HoPQTsXqL148Z0GNeV1yw251Rx6I6uyn
cWyzpOC4i5qRJP/Iy7zpXM++/AMBMpy3WRqk+wPEFx0D59p2+zszfoDAojRetrFgig/JSUnmqQ0S
ioTzY9YV5mXa5+440m71xsMbfiplFi+IrUhyVvwE5Dfr3I9yM7Ca2KpIMQNPNj5zV/qfy+7opBQD
UdIDuTSco/Y6pzSUFk8Dfa1/7HEt+QCL4QWnFfp7bri4UCXTXan2c02l2QNd1x3VT2sYfPqD7xz2
ctsuVj5S76g6+TMMZnnq92U/+lm7Hk060JMOROGw9hiUG/bY36a/dSJuZB+cM0sWJ3fNl/uisMSp
pMUsNkuToZHF+Vg4Wt9rn5zeKAhK+90y5/UbN0v3nTHA8E/SzePKU8vrzF92xBfvHwiJB85tGjf4
T9xCJlRArLVtdnT/DOH+H22O9cUYh/2t1uZoRbNUE7qL2rd0dlaMZC+9A7+VoEQpO26OwQLmqazq
vdmGYSHEG9/WqmynYa6hVHEtwqE9NfZg9pEIDfuTCL81OKyuMO6kFDqt3VY1Sbaq/M9qVOUvM9Py
cbTq6W0bJ4pFyK35bbf5eAh6QspdVTcHNZGEa3pVkEyLdZsQQ/+r2VY4QoUHrUwR+TruY+CVy/Rq
A1gWvwpplChLpg4cV7fLaziWAyjSDQJpavA5HTYki2tpxB7YZlpVRZDqwZiLpKcJ9ZzZ1i02lt8b
UArh551obpMgRFQEB2W8h4Gl49kkoEQhvyVafu1GnrwmZG2qnMds4IDAmzaIPDVXvXM/NP7s4GEs
9W9Ove1KHvh4WML5d2B5GCelI1M+sDUyChItE7f2VUDAp1M6Cf8lIoe6fpoX1X5WzioezGYybgmu
zu29sh+NrGEkmRQa1bYlGmfZ3da71bHAORpG/qLqHJ3MJG1iqLs3zd17cjP7j843Qi3bz3EcwawX
8L1woPdANtaxnvonraCAFufk+st97uwA12XJbLj+WrRxrFtGqgyrXusQzR44b7vuF/CE+sEgB+9a
D8V+rEFNsEF1z8aIL69e/E94tVSVxp3JbxHteEESIsa7OGz6LyyPf4VgYF6yokaoFe7JNmf/ZpIA
AYD8Q9ANpM/npIfvYqpAUMlI3lAksNgjoW3RLiWd2dFp0jQn/nRF2EVxb8rxzm7IcXHcXaZEVD9l
ugg4BhZN77ltpaIkw9nv95+F3L4Fkjmut/V1GzidcsN4rryx4puzvwLl31ngt6x1RGzP2vzTeAu7
QAGm1e7hV87Ox6qRcXiWRh6z3XFl9EYWb7n1H3ZseggXUcdOUTAGjx9LIC57YThxDg+U8Db+hn9r
ojyE3GiD00KafDQG3AX50JXRvtM5gACDXd1ci8js5Y/mCo3QqBqR5FgB9qJrYsJAGbl1tpw2Y34P
/b44mgJplLeJc5vXL0E3XUVuX50x/y2nuossi+GQLZ8ehvlOiIUOCW9X8tDkpnXiC86fdt7lJyev
3LOl5u3kyREOY2NUGp3uWeUFHWVMOaldGPURw6+KhCWeyspPlNWYcS61TOzWvhctuFYmsHB0JX+C
8MIfU1t+rNkpk920DzMemUjs5qW48b7cp6nawj6GgPZgK0nrwlzbRW7b/WEzZ5lfdno6upXkihYg
fAMEi6ZwSZTpkgLse3/6wn7MpmAmDa4K3/JMZSkh/h1l09OHP2ooEdQEVVP+bKHhHTBmDOdelVZU
mXMLid6P52Yzqngw4FO7tg8e6XOYz4jCL/vohwtGy/Ev/9c6CgeBOo9tPOIXIpBf/7+HY64OVi3L
xOBFpOHF8g8YB4x4KDAlO+S5p1zpl4YGodO2m69zUPtpRc/HVQUOSKxbP+az995t1XQye+2cu07/
l40GJ+1QzAnkh5uUtjtw5YPAljZBFPaIUYbc0ikuOXtTSw9vdl1S0UtIK+rKzkqL0lZJV/Rdquyx
SxqnCdiR5dW3l/BQs8VGGiPtM1dWIso2jOveM869XSw0/GpYjiEg69zt7qud8BqujjKyZzuLgz5T
51Yazd3k9HNUWCgRKrH7J6+ovoZCIu8U3nFw+u59HPzi5LW5DUGauwm9EDYBF53NN6fDeC2GYyay
NSb44teYbwMhOvsW7eEAQ7mRkz/LGWBocFkYyuaHolIMw5Z6DgoKLHmTutdwhwr0lPzNV2REyg9w
9XvmLy0IGlwm34l7p//xMkskY2XoSKnmxa7n923qBcm4YsTQ7veJN2jY+2K24yabQc81GpjcrYlC
L3jNXIfPY/ehcplG3tmE6juBj/uH1fTe3bvPfRW3ndOh5QV70dNQwUdPdTo4gXHKXDGlVTgA9ygY
ftj0nfhU2AC71mGqg/1XMJjt/S737Jzb+fTb8GfuHj+oYk7D6mJmgiXfxH7PQ02AUKD/Y/ru48Wm
yan3XfzglXq0+qzlNuwfx2ovAJZuQRw7Zc0axf/RFoTHm1aZOGZP0UfLiNsOls+ra34z//TXzajn
p5J1IlYWWhegpo/W4AUXnprQCq2kBO3yoe+q7UiCEgnUMy1Gstj5X/r/yBYXj0vOYOTYlcOcULKX
b/BTo3RMOB6+6kENrAfTMiXu1MtYm4AeLpsl587thPBy1rPeXI4bMpd097vfbUZ7AE/OF1r66X4K
STBugELLtm6Typj/+fbAk+LxYHWzZANQ50Eu14IXjdtjnNKGAwWyyu4+uh5auRVWkexT/l4s4jrb
G53tCv29K8Tf1SMwXPDjUWPxRp77IWjau66jzczMuPSBT95bwhIJJqiNqHbdHz6K317DGx0EbNtl
2f4MdGtlOaVLov5bdfh/5Gh8DLtUEdnasHja/hNaJCVMw0qcgC6OtRge3KXh7zRJY5zdZzPP7hqq
IuIGk83B09pOPOaBu75voVksXnJhbf82Z/pX6P1+pMc1oZVgQhswOBhex6m0/kK5T+zmZlgR+NRL
+y3Is7y75VxYKX+C/di7yjtsHW4NwqpY4HeGcCPExmd6udUfrKLianWIZMT8FUi9RWHFlJYQ4Gjd
M1P2d+U8E4EBS/1Gn8R+X2KXPykpiqNvmjn+ElHRgVOob9+2l3tzRyRXus30utXtfBl7BjFGqAxp
cT2S0yPLOaAFdAyaL+3M4q8xy4mioB6FgGGtXOjbqKrY9UC+FGZi+iiY6dizpz9dSHZXvPgi/+Ld
kIdtbdrstQLDB9mqyuY0aXf/mroMgmEhAOIcWvbYJG0l52M4UA0MeToR0d7+VIXr3622SxoALtir
37Tmvdcq+09Qjd0zOJdKA69C8iOd9jec7nqat16nsg7G1Js262SB65ztKtuimsEwAR0LD5PoM75h
RWFNH2b+Z26M+gQrWdNM2udH0U/Twd+m/bhWg/NHy2W/lLIqHndDzUeACXKip9L5tXMX/JDsUPyb
JfkJclqHVK+GfZp10J9KoxOvdMeRZ+m3IHcdipYoHJFFZ5SwMOFZilwG5RdDEni7AR2XjadOrg40
ByqAOhrackQB4fOPmVuWh+YGrfE7GQc/LNvrHORyIzuyL6uoH4L8QRohoSN+qQ6WUvavsRuyJclV
6MShpL6JjWt/gSUmFeR2WIKpjS5hJIaU87MJ80Qg9SKoA1B9SzfohjSulbOzRaY1BDwEZcfI02z5
BRbL+PL7biRE1jW2K2oWi+KXsHjF9jNGtRL/UIVP/3hKtwj0WCf0D9GmNQrak0obHLdZ+7i7BTyL
yruNInSmO0E7f3ptVsSNo9bDBMj2FtZ5d/ArB81eUVZXglzqV82gfSURkogePYlTJVUZt67fHZs1
MO5RY1ZHBAhhbBZ94nBhOuRnFMng0ryzofJ6BHsyILtdT5yWtbc/vNGDgyRJzRRXBAXhDTHXqKdd
oIz2BuMQy8gbVoJwquy8hD4gg9qb1K30cswdBiULkIKWL0rSoqku/HOereFZtGr4MaRQ6VaRTuM1
5vhh+8vwPNmFfe5FOH8Iveqn2gdC9xcLKXUmgTJroDTyZQZxdIuWQJlpKVJvGKkmW3sEQ+vsLWeT
iz3ORqf6M2+1ulsc07qvLUu9tcFaJJpnNK223j71upOJmheLQq/ppJZ+SFavaklQQRppNB1RJACK
r0yJCBEHX060S5cgyVvuU12luoeh5oKJRt8p/mVtW5x2xE06yn1kiq5j8luVrf1EY7wN7pDnh9Cq
jPtgy1yQRGOq3jzXmy9LUcojzgB11su0xmWOxKh0xvXB23vv6GyZfSznyX21W/p0l62WqXdLx5P5
IL9otbS4FsL2wd0KO2VBaQ4zQHAUOEvFzUNSR4dIKBotI0usELZ8DcbmRP1CfxDoKL5LTsqrvbFl
86rndx1AxkHwdz4h7FIcw8Ea9SvX3NzbckisKSQnxC8XwlLIRJllob8mO6euSq80VYHiJkUgyFeX
BnBT7i4yqXOxuBFvKOPzLkyONfaM72Cs2vsiBMYZtqLN44nlESXfZsRWjnoY9kfOqab5ByOFHuKu
rVgQ6pBkJN66+27MqxdnEoJBpieaja442OSpuai63BI6LcQj642C9ycaV5RB/StEU3FXBxldPpSj
xeE6lRDbrmAJgSHa56X4DULESVtssnhmea4fdNtWYUItJD1x9UTTUeOuZ13NMuaD52Nd1+4IloaS
p67no895dReKXlzmQg9H15f9V9vCNlpyW+8tgSIy8qeifCx9NnUzdKezXYf6fVO5M1AM1bZXD1HY
X0+jzYQ7pJHNXx8tApWQA4IMI1rVNZweRWR2wLjtzAfaSsbIbqy41mhQNicJBNaDIQufDQaRtSR2
Jhs4xy3A7duYq+VwCM36QRHQdOwm40iryXMVLkcek4RTm01gXFCJQgPaSlLgRqqv1hcfqd+e14lT
L6QrQFY3UyqJ0XRWsLXNhgreL9lWk1ZojkezMm7KaIKjaNjKF4eup6BNdOU8hBMntW8ac9KUjHZ+
Wz/jZ2MaLMnVCOpb+dujnd3Ci6jXq3OnjSzDeaiH5qlYzdgylte6GJ6zHYpjmJ5Gh03FlcNDSMkq
UqRSnN02p1WwnYNDWYUP7WbLO59DLF1pYT03cMVxZhRU2DVH/OHXenRXUljde8cprrZorag3s/+W
dTqYTiATvQJiQRxSGOde0e/m50w0y90OFRgieoO3dU5EdafoPONB9O+BixCHSCXrQtB9fjDrxeI4
CWv2RwKEBt37L95k+ee+36tnrVvnfXIzM0yCZRv/DEBVdyOyofLgzPS8sxsOhEsUBuJfPp86ePK7
0U0RKlpkfEGYDVM+xxOa5VgS9XgYang9GkXlhSbgJta8PIl2OlZsd8KLjEDPPzq+3xymIReXVkzO
2bZ9P24J+zxWKlyT3IWVNJuau7FFyVJYEJLNeLOdBV6gT0vmEfK6zuJQjXq4lxUqV4dl5n4b25U7
t3aAZKv6zZ62r4GiJHQQqOfQq3vvmTMPr4Fr64dxR4cge5xTJBpZl2XxtotqC1SUAN+pZTF4L8S4
/IKhns954M9H2/Cb37DqtxrrG6qiKnxW2Gucs4XCDfxQbAcFfPYoAsUvw06IHzUQ76IagnRkv7Zg
Rrf5uJeNx3wkdphXSivjrbSXI/geI6en7f1kjUuPrJIdKYJdkMtzg3vhT7iN1nNVWhJG2Wvvy9lG
fOIt9XdTEsvU9vZ8F4Ztg4/Nn/rE7vPWicpq8hn5AqPxo1YqkXgy5130u924jmbeUxsYinTrrBZm
Jr8GMA3AN+528Qro6NJq/9lZSBFM3arvGRDrkO3th21BbUORPoVB/TL4CuKDxLb96lQuZ0XnDfIg
ETxz+M870valvxglVFKk902/gHrVx40Aq/ds3Oj95UJPV4T/yZpx2DYdhJwKdfDIZXczk9qiv3Yl
W4Gya6yyZGlGYtnmuCxa4Ea2LTsp+sl46Bwl/wbc2WiA5uwohobGOaGoRJuR2NA9mpUPsgm6A2Lj
PlqDKfuaqCPHbesdwfHDEttntb6j06z+2PZeEwZGz+u+w//Wzpxfis7/Jwv1ws9WnUrRfZVh34L5
NuH9xpPyOFI+ycfgIHNJDD7/n3L2tw+Ap6dS+CsFtWTGLmruT7s0xkuw1+3ZpIcy3osgZ/QjlQxn
bpPqetWHLSvyU7UvW9qs3QT4HDbnPaD6DnWwg7xrL7jGEfAS2Fe8ccCM6AK28WzRX3QJJ35Y1ucx
Lddu+Jg7ZaartelLlnv92dj0h7+E7qFlXzj2guBjlJZvgPWI7QNG29A024e2vsk+djd7RgS+PI61
7v5tNmquuiKGbB33NZG+Gxy7rufAKDCbdIylsadapDpF7iLuH9ajU24i3k3aLOHsvVdjLjFmh9iQ
exeyX7F/kJfKut0PhArVW/3Q15YTT0qNsbvMLkCnIBFO7cT/QeyKR51Ln728K9MVL8ltuQ1/xnL0
gb/rv4yzDBXSduVZe9tyL9SAKAEc5hVCELnoILsEbVJ7MgSlo8ayYhl32+LJb/YgrrT04wUA7UMW
wfziS2GeTCuorsMPOLF3sAfeikCCgniF7dxLGMYXd851NA3DnSthbju1NZwGcPuGU0BpmEonk+/y
o470+aw96q2aajNLUHo5VSvCgGG1XvLbpO5W6K1oreT22Kx3xIHUB4wvxq7Ijdqevc5/HloP47MG
u2iaS41y2tqH99FAyw1u9KB8z7zzd6c/ac80086iiTO4kbGsH1bqqfDiKOvJnVcLaCv7t45E9vEx
RYTn5ZFPDCNnsnPk4XtpjOLNbSpoo1uQYl32HLsM/bNy3GuOXzSdBGJAry2XK5GLInXEfuoCA5nj
4J4YBdsE1rc4Ebf7mi8ae5vJaZ61VRDXvn7zB+dv3navC473fLu5WOBMSGkmG4LKgmjbp2fPcr1k
bnRxspDJJ1CR3c1BBOFZao9A/8FCdmU/5yi1rdZL3WZsI3uwK+I/ml8m/WAkYYGC+DB8BOdDH+SU
pCni1bJsfjXgK6OsmorD7Njk5W4VLEEX+AnAFgGGTv49ztMMtjEU0Vp1WYo+Fyac13acCWFcnUCn
jmNwgAywCusyAe66C2ApCrLPuZumVJc2DSnZ9gsH7XaHOriNF3mj3GTRHTtKdONaudlhccMcqNFH
KdVhb7G8fLi9ycjzucWua2GsJ18hUBjxYZ1YEfqT3zlP3NWIkdEY8GEG1wwpO1rT3Lifi6w8tHlw
SyYEsSnL+j97mkaQCefDUOVJADRfSM3+rypRvYzW9kfZ07drYtxjzMV2gMAnZYDxzv5Af8Jgt8tz
5bdvWe/RxlGKqO8XRKS2fxZ2/rAbdGlmnV08TFp2aa1HF1qfr8EtME966+0uuY1kudKEmVZIJiVT
0GUoJiNCk/AvawRPHnrFBJXnzuxQZdGk0NeudfmQVQSltRP6LXNxxhjS3IwLhGLoIsogsrR87kT+
SoXVg2G4X8VcPu81vcxLld3TJy2ZDwC7Rwsp6M1J5OJ4uA8m139kvn8YhBH3Xv251+MvzqQRkEmK
Q0/r/H3pBQ3z/PoyN+g/7TrTJ9shppwdXD/yRP6qZmLfN+9NFTsaEu/Nke5DuHNu8IKiB623O7l1
5yn3zug2Xu3Ov0dMwo+jgGHnGi7X1qpKal39Qpx2Qt/oJPbqdklfLA+VGuEHGBkOYWgCopbreXd2
GzmBRuxWSxYesFXbGNx44luEXyF7ERQplY7+GXUGm2Lq4ov3VB0rb/6HEvywrsHHViBqCs3i0RDu
ekDwUkU2a13UOuKdB+E98HjMGlO/WnBWmV/AICvvxej3NzTHGW0peeLN1i3oNJgpJJXJGrof0uyu
2YQQeuj5ETOrKQ74wnjm/e7vjd+Lxzrf+UVz7sXsUcw1caLrVMWhXbyuORXFFmVs1px4tvFuT0j3
vZ5QsfwsAMVif2+/B6NI112k7M0cbDUenan334tbrkcTcGFnCHWQ7vNvY/DY4lRDWKOZK5rhybP8
pwxfAj0NB3M2P/hYyHu23M9Q58ciVCecWclUiDMKSM4Bc/vsLdIqp2WY4mXPA4b47CrnkI2GjOge
cu8CtczYoRAC++hB7pDKvkNSgs/qZyXLLwLoN4pYu5oXv/lnzigPFtMBmxybj76vHyGgsYA6oJH5
SB25booLr/kfaS1HbenbhY5ImUsOC5BHNpyL0LFBjJpWtgcJPrJUD0POpWrT+YrUOap6htxmc2SM
qCBANqdBvefWuFbVwN1Z82WJ4BFR/gRo5v0nFwRuPpMkaeC9fsxWF06mmFXqC2Wci4DAXjTOJmqR
eTp07cSB0wbhbzQy1qnMJjRXdBa2Pu2yy8pnrEJ/SPfQ/s8YK0DhbO4vpEGBPALtntsBPMaiB/mg
ShM6bxj/ehZpsPSJNNmjsZe87zmYhnIalNGMbROv/Owaj0oCr1mVnq74K15WYrhATuEBEX59VK3d
f0lIrjNMeHeRmfVFAwATwp7ZScBuEtlUP6QIUKw/c2+gRxrgIFhCaZcGUf+vcuqDYuCbhv26D2wd
I/Ij29+eHU0JVCgSYfCAmZS3RwB+b5thHQIETsdtVdYF0MW87/bNvVB+Y0bdApBkUymYgh46cZdt
c2qh+LUHdUSG9UpU7nlst+eG/NpIkekWOxofW2nMD63lkHA6WCmiwr/SwLBJ9NrbLMVv2wAKrCec
RbOvt4NNI3tkGtOvwqqyxIYjjws5Uiw1lFXsBZg8C1d905IF0FuCuyryX4+W2cGy6zcg+TrefM4K
qCHGOA1VPaB8OwA7JHOxr3FbN9S/e1BOGCtoBLfz4RJ2zhmuacNfQQBxQOrqcYKUOhgYHMrMeiSM
77dFgXzk+TvjmikNcBNEduFQWP+KYb3B3lhf83DN46HKZZpr/LJ4xIHVZlDlHJ4yFqaF7pMmtGcK
4mN7Vse6m5+2RntPK84eyimEGbvgRgmB08sxxGjw1ovZuZj/4+y8lSPnmTV8Q4dV9CYdqxnKm5W0
CWstvfe8+vNwI334xWGVAiUKyCGABhrdr8EDGSVardoYqnSN8shpJKORzF7djQPUNbMEBW+V3pGc
+zbvQn0fm9NNrg0PMnXfsxnXb3bSnSQrOAWjMwOoTg7Q5MFL9qYfuUWu+zuZJhabmARKwTaf2Ssf
E0d/DOTcQM4djluhaX/QtnobizLaUV6/GzDaTimWHGjH/M38iSQ2Ja4B34d5/sQN6z62lWvboeSf
syVu8rE9+FVMlkOxfKNGTcfkVO9w45iDAvCUjSWwrHCZRH/5PopzKidFeM2V4qap5HFX6+oJyM5f
q++px+R/6KoCyu84zsqwegqcptikOXmy0odXAP4a9DkNV26735TWZ2KQr1N48R8tic69VQwvfsen
RvkRsRA0nlixsUmBQbqZTPvdqmlJKzb+6kktbfwWTKovydeRPDxkaDFsZDW/HtvhLMVdRkeaQrxi
OecwID3CDwcajIfLet7I21i2fith+57NM6h6dKegJquj/hAmgM16tblSCJJtNUlPai7fNZbyDCDl
eXBGuvHKCPq0Oc8AyY2Sl+40qdcjHlqVH561Ir7OBgToUG2/aqkBQXK/UcwZ5Z/guaydkUP9VvmY
mo9t78plRyktS8GmUUvSC+RdMK97iprpNwTJ51rPYXJlw23rmb9q03nBFJA838lvfVPOt5Yn30SJ
T0XFmvkzt5WlxrtxPrdSy/K3sUYHXc1oRtmtccbjGThl02eg75UoNB5LoBIHFHP6KymylE2mmfU3
M7aKO5xRoHmBqwL45gN2G62AG5GR7ocEwLNeg1JvwAN+o89RX5tmpNwh/539laq8RfqIdBq68vzq
oVCS62Sy4nuV0/+XlE7lo9KTbBlDKv2uu7Y7+EVPjy9lgel5Zu6lzqNh2mRUius4uGk1eM2ylEGl
NmG0n7rSaE81OO6DFWpGSgPekg5TF4VnU6vSbE+NOgvg/W7q2yGfqcbkK1Shw8eJltuMz/YPXVlo
W0iBw20tW/RsIx3O1iRX6HdH8WjwivGvMobkMrqSunlUKOf/KzA5sM3AaF2fXtafKgMItQGAwHYb
/YEQdBt5zo/GtNaMaxYEn0T14tiKy8SyU8UdU8fcyE7wu5f1fIvE8xVtbHvD1fDlsijEgmCGKQiL
hFPEx7QTb4J36GftW9RDjL787AU1EXPWufig81HViuL0nGhuWJDlAQUOEw52Gj2smPFocBVdkS1Z
EM4QxYwjTbGxfFM7t/WeMhxgvLt+TVryc2c5VDMERZGhn2LFHuxZhal2pbo+dFMEJltTt2FS7KKw
PFOn3YCoOGr4XisBCXZwDz7t5+UxXPo0QT4IiQtcAhPDOQfpS2U9VTIlk99fe7QgHzRoUlLTdojd
gB2+yiC0Vb8gdHxx8gUxE3wbbEuLcfH1E/WcEN5lBIWveyiVx8s/f2F1iUq8BXTVtPdD37WUP5r5
2yqtLaosWfd8+fELISjK7LZKjI77UCbuVNKeb1tlm8jtlaX6B8O0wXzLmbH92pvmX/AxTHwJLZww
8N0x+2tRaGuobHg1GKKEy3G9Ily8sI4MIc7NvsoVvB16t4Sn1SQ3VLo3Ti6tTPbCLiIq65ZjC1+r
bxzwTfhLkITr+ppJ+YJIlDG/8sPoALE08jgwsDiO21stSn9bXOCBvQE8msyW8xmoPhBKdeVLllaV
EO4gzWyQ61Pjmsq7Ut7p8Dqy+tvU1yuTvTRS6n8/h4KlAvqswo5Vn6abwKyokYP//nF5KS09XQhp
vwGkSJZqn1PP2Zt69+BEw+lrjxbieegAPznR5KBBaKPNUOyxH1yzk1xYnKJ+b17qNJER9TjbHtcI
vVNcQ/XaPVnr8+Ufv/SCeXF9WERVmU028nOtq7XYY8DwBGlppOmmiOz7y29YEFcSFXkrB+4ZRO3Z
MGUMSCW94Am2bPDLpHB3lCliPDqRWd3nU2HfTDkV86+tV12Ma7Ae3WSiz2aPVEllVbrNUYUDc1p2
u7RfXbbKPM3/o53NhX8e2Q8jWPtVUwMu8M6DKpFCxUfNy64leUAXbnrzQd0qWvLNycN9BSViJVb+
mZV99lIh9kFBZKrEvdp1rEG7Deu+eGk6o+J6Do5mk099cvZoKlx5lP2eQ9TLDoknAdCFer5N2lyD
YaDi6m4O/T4D/n1nxBLiMIoDZZh0odjJqOfJlGf6/h36hXqIi4gGL8V9SvdWMyjAmkfpGfT8dF04
SnVrA3IHGFX5LhkxdYQGyrc+NMNBh211q07e+JT2eVxvHVLeYwAyaq+3/WszxupT1/Yg1g2ZFLLv
y7fJLiU44b1NFXAoMlKHXDECdL1LyiBGH+OgAyV+GCTnXFNX/0nDQAeqrRnKdTH5QDU1bvy+pL/b
OohSJw2qV6PFIsuZ1Ln5nFj7PEAJHiiPvEfKeTw5Yx+eei0vNn0CzCO3QEiiN+JfTYoPh0LpixPM
BulK0vKo2Q5WW+xtLTOvdVNrgFtjhhMQQdd64kOaC1l16YbcnPFIgVkfdUpfBx8vjBsb9Y16dzmo
FsJWNNINBiAWDR5B7uSA+aICDw3Pf5yo7R4uv2DhkJeF3RiIaqpWs4mEqSSPI33rmhKY/hJL5i9T
5dp/+S0LZ4ounCmaJpOddswk+raUCRK8cv/I5Fux8nL5BQvbvij7jF9lZ5foXZ1pqNsnqk7jU2BI
wcrOv/TzhUOlzcPKQXmAnb97HQuUFpBf6Yqfavx2+dcvzLIunCzYZBWIqimTayjt/TQNxwTG1mZU
zYcvPV8TdO+cCqUae+D3p3aKYtC0n/G9sHS+9nThaKlzxNgQUUBdMn2tUeyo0m/Bmo+K8m97/WQH
1ITcEBCqHCUqsMCpoHmppFp713fjwQE7jwhP2gH8cdTb3sCwc0rG6RWntsaV2sQ7VP2oveSTnuLa
1JQ/HUx99vEsfZFSI9i1gOIRmzK9Y9R11bXnz0iBzB/NB0fD8AtWXX3ObY32tImGS28NWCw1hX7q
uJlyT65C5yqP++65wF6eQrQkPwB0USk3yuYfnY0Qy6koPSjdDMSfFG+L/al2LGMFFfxp7NxMhdVb
zUp4WkNhxpeDAgc0mnCwgqIbi+IprY1mSJCYgs1tqa00w/C8Izh6KEp+HZ09nnqknzMgjmE+N5GC
XF9mOUhHF/DoVNXZ6Qhz/oA3NVGKjPTiiHiX96ZSZ3JBPhsvipckd0NiA3Tsi/FW0eTqSkHj4Hqi
/JgA7y+1Yw7w4amf2PmBawLhhi0PKkcZXil46W9S7FS3ph9gBgnrI7uygzHeBgDp7vB2o4w2lgbK
GW3+aCWNTLmgbKZnW9enDFapTLljwlELtN30qI9hdVZLRaUO66lna0x+QszyQAibSoFyhJReYQST
f1MbJb8xM1zFaOgAJwaxiFRWqyA4l5ZQylTQarUnRTtJdVrIvZIDKEbuHdzkEmvGn6SAniqYnWi2
0JMEzmDoYbwH80wVXBrQodAipUArKYI/OVL3wbog2UkGy0dTkpZCXRhAbR2dU9OCPhtbtNmbhi6+
k+bK1mhDVKywlb32cxvBA4nyjGLrwTUcqHqGTZYbqAtoP1st8KKpoPya1NqaFu5C/iULmxSEpzjG
PGdypfilyHDai9999UmV72P5VmnvxtA6Xo73hb1WFnYrBfqZ5SE76I5oZW46GU3xPPDfLz/8c69o
HWjhf9OsvDQAzRqoBeu0JK8yaUyBauNmsal0Y4TqJpvXcTtkj7gwm3vg58XBkMrmpgD0DF4EBo9t
gX7yrVo7klt4v1odUm+mFDBf4jQfjhSRo2s64PIVOFtF2lbSiJyJiuPvml/Gwmmhzf//kCjmjj+m
PlImZxN4kWdJSCMF4GrRB7BWzJiW3iCkooYzjMYIDOysdy9R3G9a7gwJxfV2zYrmc5MfLLuEvDPB
gW5imWP5YfTPXa38kAPtCuj1L0mucBuk6bsruuJkZ8rflqDc4fx1dXkBfL66FFGrmP5Vo3sQSV0E
KlT6LhAjU2tayacXDlpNyEPAyZSjlAX2uSQPaSBFZPTekWRaSXOWHi8kU5BcGvjInIRt8ppC9bPK
W7Vbe/jinAgBPk5S0wcxolO5nd6FfninVHQTQV29Nz0IB0Uvd+CX92WTAwGJTnbpfWlK6Kr/d0Fj
CxnKNTV9JHOb4ZRJhX81UHtakfZXPp9xDqb/Ph650BRKk4LHoVoErqZ28Stc1OA5D+aKdBBwmWuT
Qt2mNtw0iDFI9XlRcqoUCMI+8J13YE3dPtdC7ys+Q7qqCgmNbCRTr6VzzyRWN7QtNjlgnXi1tL2w
UatCRkPpN4i9NkMPPeqbPcCBYd/jVEqPAXxTWir6UTbG/lxLlXlu5LL+ktMynyXsS6qO0FFf2/bZ
VJ+RtGoySAL2OVP7ldW/sCupwq6Uj/WgSwOQakWuXu0KHG8QuGoZocbYf3FmhG3J8JXW7sGCnWm5
7uyy4M4Nfmam4F7efJY+Qdwf1JQe5mRaZ6+Qimxb5GX3QLG7/FHQgISTAURoZSeaJ/uTtFYVtorS
MWvFSqhTIUuEcsRbalUY4vDn3zmUZb72OcKOUaptOPU5pRGv+2EgHYLS665ukCDmIn35DXNIfPYZ
4tZgJAOMWQW5dCX/qSM8WztpeUgLzutYR3fXxs42yroVbfOF/VURdgpTb4GKJr7mTh3qg5WU7iUP
pkKKlMTKiC29QQh9fYztQEOFwe1B6HTjcICyDZLt+fJoLSwvRYh8cHo0zJHzODcoVKb5j97+4RvX
drSWeSz9eiHCYw3CZE9L44wo8VUyggVHTuA4Jf39136/EOGTFMQgtBh/U5q0PaPeXdtIT206Pyhp
70M3vvyepe8QwnyMUlA7igpXIG6RY0a6AgpCNaxVoJceL0R5X9Y9QhYRkxwgBGd2w8/G9t8iGsiX
f/5CbP8z3/qQAJroJE5VpDrnDLExrqmRjuyy/yOf/ljpSgb4L2P5JPD+JQkf3mEFpjHJMWJWZpLL
j7am2Tc+rPVNBNzr2mgl6xRElgZrHSIO8uZmR/MGZZaA3GofdIqxw7EHJpQkyVdRBAi7Daz0dnRq
RICyMts2KtSCMW1f7MoY0byEa9JJMMmD0Jc2XYb3nmHIyCECLd8ZrW7uAIbGtyX0vSvsmZ3vcetT
PArrVA6/FJmymFUj4tFxMahL1waTZ+gVnGD1OKbT7vKcfR6asjavlQ/jmXGjsXspACeJUhU8981Q
tgcDy9xitUW0cLWRxSJV2g4tAo7FgByIVJ26uhsOZWSQtrHp+MfIcYKXwrK68XEC2v4YRwEsXBM2
rL6LewfIWqQ7NnpvXDzlDLF/owfPvK16HcyRVSgQ9ZvAOdq1Vn1PbXkG67LQ3yPLnmgUxbqXryzv
z8NH1oVTRdVUNQygjrtBBLv9p66bGzN8vzwNn58nslgJ6x0EGshyddcPup0FdUBBvtOpX/vBuKqN
H4r39/J7Fr5BrIjhJuD5Q9/rboKU6YjHZq+hSFmtpLRLTxf3r8pKirSRMxeNbFDeEkmetwEIuDIB
C4Mk3mJkyxjq1PT48WC+oO6AmUFJKfquELIxHoX4SV0epfn3/u8mQ0f/v0EB+r8zQ9afa43aXRK3
132Xr2xgS0MkLCLPcWrDVHrTbYFvDZSCZUh0ZfN0+YcrC90aWbyzqDoFW0vyDbdsFH/nj5J57yH9
xZ3csk8hDKDffTrI7wgdAZbPHRRWAGAZ3j0lAX5PB4VMDSZQhh3KC3B91C2OsxN8Q30cjgXaIztd
iZCcqVJ4QFHo2zZLSM8OYRDYR5wl9PMIY/jGigACJRrwZ9w1/B9JE457xcnqYxjPeL0eNNuj4ajZ
oXMy+A6FVD4N1CYO1DqGwzTqFgLTE2qygF33DUImB68t2lOHG8MJq2do0UHV7irbQx556K1bpa4y
+NjpsAXOP52rckjOZqUrVxVk0I2OFjO6+M14B/BO+gML/JuRd/37AC3sKBWeth2NXD14vZme9dGM
OUxKUmxprFCNAUNPt2fU9ravIAZhDe2t1bQIxxRRbN02dI2f9EojXludn4+m574xct0Nyf18+bsz
yaiYht5O7g3jSI6Ib2iZ4BWvGaZ3bSv+3zYq/Vt96o1w1zo9vg0tGUYDV3arWxqw56DVnwDn5w/Y
XIQKbMwGfxNN7c0ftW/7eylCab+MEZKiJ2OGI7SKCiJAGhQycF8YCampo2bbmNK2ayBL65Do7ylm
RubO0xFDgAzkQKleWX1z9vtJ3KhC/DdwSBM0HzQ8RjqbmAyta9/oxzeEpDyEjQwF3o2VJfpDiT0J
6jB0v14i9OrUlQ3i08NMc0SfGx/HBrkrVMWNox7HLUhOCr1CN0AN6/IXLr1ASJOTHClNpWMHmhk/
1WjfRlb8J1VY5yinrRwFn2ZRfISQLKtWVVNk0OiEa4+m/+bH3L8i5BKJzyJb2YWWvmP+/4dTv55q
wwgnNrhs0Pcl2qJIAO2iUsdIZ22o/iX3/7MY+I55B/zwjqDxadj6Fl5PUqufFLSEMEuo/O8ZCpw/
s85rHyQ8j85j1dN0BDK+jxMLIjbZgHy2w6Bwc8PDj0GuJ6h4oHWRMYSU1g/D1w4rsfxCwarp5AjR
IGvqZYgosu2WQ6wexry0Vu4NC5u9WFCR6iiDW2nlLuJ6yhaZtYjCTeJsI1j2KxfRT1eLLotFFUfC
7cquUOlQ7A6V8OTbYKbGVi2lcKsi52bFTrrypqWPEdZMYdmlH4Za66r4up8miKn39Rho+0qxp9cv
hBcfIywZR2+B+ORN65YqomixnjiujjzIY63qeOn0Y/Pz8nsWzvd/ierHpdnqQQEhsnDLdgy2rV8c
7Ni2V8bp09jiI4TkAeqKw85HNwWA5X3UpL/r1kYlzxiOUVauucItfYGQRmAVhmDTpBVuC1ScPv7J
DqL95cFZ+v1CaaMOOOE9OeHRcfdkRkhqtGqGZSq+r7rfxbvLb1n4ALGkAaoD2vKoE+V5gB6NKe/s
3v77tWcLu3TY41CkGSH9rCBV93bYVAcaUepKMeZfKvU/Gxv0AGGDrlSA2PANVXeQIxDZOYX7V5rY
yp9Bs6erkgP8Fmx+d2dADkNUo/w1qRqwE72WH6Rw0nc4o6h/6qEot1KdG09oNUYbTbNoqcoIRep9
ONxUck/+kMU4pqhIM5oWyW4tR/KprXptKwFB2eaeYcA2USdAGfVodIcJUe2VOFyaHCHUwyLJUgUy
jstd7Ven1jeGZ19dnhtrXqGfjZ4Q41nrdFIqTyBqh/LWABPRI8qUU8gqKls7pY0qPcBVa/+alRWn
KDLGNZIQjvy98grrOqEjerTiLEKFF3qTj+4EmhK58W40UXADgh5PJvju58wZZz+LHPWdOurROUWx
4L2ZohTqH1gSjQzxTg6ydgupsnFThOGRbBiLnZS33L1iuO/bULXJkfK0QPKny07gK8Ae5sng6mUc
nXV2kHtYPtG3OK40F+68f4dSkXayQ1PZwT0Izo3dTS+aXuGC4anyrvGMEk8jp7qyxyo+mYGf3cSR
7V0lBmUSWY7jU67RnVGd0PhGqx1KBhogezTRy+zokBNAQx9hOuUo8yVbEyHfV72tZNiredpGpwEf
t4YbY1uijRfkOEaFsMwGMtPL8/b5xUJzFHFN4NHWeJM2uo6ftLsyHOUjZDZ4xJJunVpoxltHD4dj
F/jeldeoxUPa4Xp0+eULh9y/DsqH/Rppv75KHat3U3Cy1XuHKmKIoMEYttwE1iyKl16i/TdfUTPV
96dm9qFhMe1pZmIFX4b5M1elX2MOIWlTSPB1Ln/RUoQJh0SD6S/Cb2Xv+n6EaITRKi8dZLaV+F24
KItFMnMEAYJIhuwWvfUgl86VDk0i86rH3gqPTWL/HYGFXf6QpVETTgs8I7zSzwfF1eT7ceYn5DGE
dSi59mtcxytO4QtHkuz8d2pQnLOHISKVHDz5fWhShIr1s98b+NPEdrWywhfyG1k4NbQOQGXsQyWo
NEDx6ksXn7xVcPHSw+fh+7CCSyO0/RFB8HMC86rQgTAi2sN9eeW3LywnWQhOD2Msqq+Vc+ao1tGR
tfdwctOVhMBYmGNZ2LIHcIFqWoWDq/STFqK/Bx929qTEqHHQ3gxIuLsGv4ZjEiI5S+McpSPM2ygs
YfK7LzXkMzbeNwNF0I2qE7GdBkbzbzTq6lYBU7IvxjJD7ZOcfw9hyd52XWohSpoMR9Ux5ceq1hrS
nFnfyNt33tDdIqSeHYMmaX7ST5y26QjfC/IfrdG4ma76VmrbbVYWxZsf6so7cu3Rg28bxrUZS/qp
ivr4dYg8/zowJhjMiFGYR9XOwf8NLQrzQVmhBgc52kKW3WwfUjhIpw4bXHxRTNl7axoUNJvIlu6m
3CvklTFeaAbL8jyzHxZI7ZlQ8TRTOiOvvkfeFmMtujyFhBzTWZaMF8t7nb0Nu8INrZdIKzcIa+1s
YyXAFjYMEW6JSxTyqnk1L8/hjyKXu6gN4WcZx6xsn3XMxCRUur60YYjAS9PrHA+JA7SBxmhfwqjO
kEbjRhgryJu3fy6/ZF6ZnyQZIiYIxzs5GpMSf2l59hWwtyhd4gW11v1bCghh01NtDXXxBJ9Y3FE3
dlIhvUQOq2RXIbpapfyVi4TmiIggRTOdwir4iEJCrWvaGeEzULud1Dgri+7TUeIFwo7XBkaK2MOI
BXzU/pBTrDynxrj35vL7F6aBFwi7Hk47nT3gfeO2YL6wqoGQWG8z/+ny0z9dtDxd2PTMBhlkJZ2x
r41Hm8eeUGdvA3eIy++y1j/D+bxX6+r18suWxmr+/4f4lAvQESjpTS7eT9fw5+8pH5zlPv/itwjh
jwyG2qOJMKFTj2B6VGIAgOoDQqOBLW/zuqCKvoZJ/vSsYNi0/36JhOY39wltYjfHjKCztkm5UlVa
erKQ1My6VKkhU7myqfMhCfjkGdb3y8O/9GjhvssNOsfKsi3dKK1f1cR6RTB8DWD0aXbBgAjRXNOw
QtxUn92xUbFWywLJpsK8GirP2GvNcH/5CxYWkC3kMEB8MN+QrBJjPARLmyz2HrKkrrGA6oyry69Y
GCRbiGfDlrQ69/rMpc793pXKKcGY9PKjl369EMmxLanV2FrSOS9+S2qzkQGb4zR0+eFLv1sIZDRu
DRnGAX3jSdrp9Xlm819+8tLPFqK2MVpcl+oYdlpe+y9e2xg3hpbFv/0C7cmvvWL+qA8bA0LFBWK4
pnOe00a1QQxw+jYhnve1pwvBisG00iOW6Z1jq9tMOIEFNDUL21kZ+YWlbwsRW0YxGHOciM+GlGzw
j6Aj9Kh5T2Wgrfz+pakV4lazMqUODBD+KN83R6OQRuyJ8AW9PDpLTxci19To8ONUzMIZpp1vYg/o
4S2/8tMX1o4lBGzZaYqB2oB9lpFHkNW3TpXxIlxjG36aQmiOCPdsnDIpEE0F1Bj3xzxAiixt9oUx
YA/yYIbPl8dn6ROEqG3oYWLPV1hnPLmqM1ZDytx+ynfgwfWVKvrCFFhC7IaylJql2o+urNxl0006
/fraTxcid0LbidoLJjIBPeWN59in1BluMWFaOavmPfF/MkTGf/6eD2Fro6XtAcNHdRnNfXrV6T7z
oiesdI/tGB0qVSPJTvPD5Y9Z6oVYQhgrZk+VColZt3vjwlK9O6/G7Eu7Ma+RWPM2xa38PHx/KvBx
20xPl9/5rwPw2RcKsd3XJYQLza9cs276fd7mOpcz0okWkXnVO+fWUH2ztMH5Cyls/K4PKFzHEtJx
wRCplFXq9hBl07THLATxNwSjaSZKYVn+LYds7qTGGqJKuoaoxGzm7vRxc4d6Oy1GxIcK2XVSxbhF
1wRlC429q9uWduetQf4XJk9E4ns5/gqGEYwu9tmHLCyiHfrrP4YeB07NiR+aDKv3blhZKZ8Gka7+
K4h9WClBOGW5SnH6HFpwOUIThRIHddEsildWx8ILxOoGZ7bvTFxsXV/XyqORRgo6iyWGTRPCKZcX
w9Ir5oH88A12VaMSbNiDG9UqkkRAoSYVBTf9ePnxn25muioL+0w8hn2cmWyVtuVke2Pqkisz6qRz
hoY0vr1TcUrAxX5xuIQdR0/aARdnwH6wJjfc1kFKv83+55c/5dOlxacI+06YJnVUW03kOuVVrrlG
EeMf7B19nOu8wXGraPjK8cKLxA2oxcYb51kI20ETby2rfHQm7R1v67Vu/Dwe/xP/EEqEOXfCAunv
vIYtpv8a65cCvT+cX8O1ksG/YuJnzxcmfaICrfRIiLh62ns/saNN3xER8l8SM43zQ5HbarGZGS1P
cp/iY2/be1zI8OSKZPPl8lwtfaGwEpICuKdqM4RkSJuiw8Pnxuh/tNNaC/vTs40RFNaCYyLymteQ
01GkpEngPGfW8Hr5p38eMYojzH7YtFky5YZ17mepMdLFMPhWgxy0DRgO2u7ySz6v2fMBwrFTS0Ma
Z50yunUSP0gjbt3tg2W/NVpyrUY+Qn0H/CHsZC2b/HyXURzxxJH73kkbgPYDMtgIB2EvV/yxuuD3
5c9Zmm4hl4wV7PeKgjFrqRg1I9qGPpLU07VpPV9+wdKkiOlkaGtTXvgAVyNj2yeuljxN5h32Dcjg
/rn8is+3F0W8BYa1mWY4hrJkMwgySCJCZQopW4TvlZzcDj1S2XK6QhpYGC/xOliNqJHmUk5Jyk4w
eYgH+CPlQTFBSHY4eV7+oIU5t4VdIBho//i1hNKPc+slJ19/nJKv3Jh1xRbCW1WTKqo1MOm+aqjo
XU6nQg3dVu9/XP7p+ucb5D/tgQ+Hohr4IeAr2MEBG8lzjIDulUw3Y6WkujQw81s/PD2fcj8pZUZf
aj3XRtS0U9M39ChX8u6lyRVCO+uDqUI1fHRN3BtPZg+Xr5USdCA0WiMtilVf/AwhpvPOwnYQhT43
V/B7QmZ/wg8Lf9KV43bpM4SYNot6sPFtQcpxLsVT42L72KRKvAHSfXmWl94gBDWurraVaAPpW2Mh
1ZpsGgM9P+M5cr5dfsHCRIv3REvJPOzi4M4kpvXdt/tveWjdTR5Eja89X4gwxSqgS6umcS4n04b8
od9kWYoOZxFZK29YCATxDpdmg6LKVQHrKq+fEXY8G07wtRi25kH7EAXSNDNOaz1z69TbSORSuYOV
Z/b2taERYqxOLV+20JJzowYACZh7IB8G+KrRi9Tj114hxFmIurI/6Urm2s6tY7xgcAwc+/Kjl4Zd
/e/YjI5aTfgHFa7fld4GtfIJpE2z0jJfWpVCYEVW0tEPBIodqzjx/Exgk48rC34ugHyS+FlCRAE3
MFGXjEyWyXSnDdGtPKTPaQkfV7b1fVvg+NuVAcYU49f2IBHW6VmpHxZxgkKkh2GQU3iYBThauI+0
4O7yVPxDmH3yTaaQLCswYhQjN0e3H5rooEcxoGwribdV2cbf0P30/46h8cepTOXsDwBM8K9CwL3r
vF2Oejhe1hgHjQVVQE+TwlvDL+yTaeB2GCJa+jv1C8yncQTF6SAd740RLdDU9uItyau/q7vEeb78
GQt7nShF1Jb008ossM5FruBfRQs0u3H60oFdVxSv8Yhx69deNP+AD2FdOxycoR17Z0UJtlpc7mrc
ir0eRl/8xU8RNg4zJh6aQlKAEkt4m4N0CtWzbaK3F/380jeIONtkMvNGG+3RVdsEem27TZp82+s/
DPX18gsWQlAUWFTwWO9TOcGdrMDdr1C8c60a0k5rjXJ/+Q1LCb6Isa2DKGmNUB/drLIavCyoSRjQ
UQ9lzTeF+PxyptrJ3unT8Bzj8XdQUMRcicp/tK5PYkYXdt94VCYtGwfrbE7xS65Lz/YsZg+K4irR
J28DJAG/YcOGjtOex6D6oSnSc1OXK3v/wu4pKj9OauKFjtmVbo/Q9aGAmb+XvWaNML+wx4naj3Wd
F9aIBJxbm2+hhHdKHtA5uAuQElWmEfPsfF/FKwtxaZ0I5wAu0h3+2BqSvmZwypCyr43uG4yJlRNs
aaCEk8CsnGrCp8E4h+YYbyS/L2Zl/68dM6ZwFgQU36tibEfXkDEMQGm/cOxNkKz1bxY2NFHpsSoA
+I1FwzTIqrYrC/yPsLbxd4mSZXC/1ipwS68Rdv/WRAMXPWFmoKTGH6O7HF8H5itanrvLgbowxf+Q
NR/2yxLOYZZjs+f62Z+8+x4neCeHf7/2bGEvxhLEiZWYvXgkdR4hiw79Txnz4MtPn4fgkyAX9R1t
cMtIrsW525aYIcTKVMEOxzlwgy9ffdU4WrNtI0l7SB0vXbnaLCxYUfdRQZoGoTYHlQ99ih+nyioO
kYyBwuUPWohsQ0joqjwz+qaOQFVEHX4SGtoRHMHvhYUUOOTRAJugtcx96UOEwG7QMK8m39DP0TTe
N0WAF2lECfnydyytWSGsIfE5EbxNHeufYIev2HWQoQbVn1svvLr8hvmC8dnUC7GN915bJFWYuyXe
vXe4Ee4NhJW2eY5lUx2C6EjNZOVVCyMlykDGEX7ujjUVbqVDHgLvopjFyqOXzkh9XtkfYg8BsLZG
uj13K/WvlydXAd4JZdrtwlzbdBY1ynAmQ1vNNjO+dvCLqm+YkJgdGPrUBQAXOPgiQofWpEnGCHIq
lIfLs7OwpYikWq7lsQN5OcNQCqef/HsQ9NtqbU9Zmg9hcTlJr8gSwCZUSYz3Vh6/k/OvrNulRwur
SkNOH3OZyjpr1q9Bfoikb5fHY+G5IrOVVleQViU3zbjHdwPDarlemc6FONCEBdRJeuqVSWKe0TT+
nlY+vEm53yT4F9H8Cv/gAH/42ifMP+DDSs1TBUFxh8M0tIPbXgZxjHpy8bVxF3nkCnU6M+ZO6Db+
+KfSy79OtnZ8LmypIoc8NzQ7aSXqpgXo9kIBIh9LxzTDoaLVbklFd5hs4Xb1JSyKrogaTei8aSF6
GMgYWEDy4+e8hcG5Jqi4EFYix7iMvSmJNTLqJvpuUY+K5uY/rc/LM7z0dOFEgHsgWWNhp25fa3sn
w55Mi3FJ8bk9fe0FQuAWZpKFEo5YZwrZ20F5ccgJfHMtHVv6+ULsgqUx+ohOtmvHr72Ogan9Vo9r
B9pCAIt8PC8YbUVJ6tw1Rz/ceFr/Cp9jf3lYFkJYJOL5jRSlxFbuSqr65pnYXuMQihFZi2d5lrpj
vqYRt3QpEvl4XK+GKJORxwunUro3khHJPoi2+dEMWv844DV7aLqKEpve5Ec5zdrdUM+map0t/cqh
b3wph5LFoiTCWOpopCOKkEX2Pe+C69is12q2SxMlJJxFVAbOMAsPZ1l56E1smG3p9+V5Wnr0vPA+
7IBJ0KlVbNJ97ZLu1+g52zDC/+bysxcSJpGcrIMIcMIedasxRHJXwoc0b9//n7MzWZJT57bwExEh
kBAwBbKvvrcnhKvKBoToBQie/q48d+IfF0lETeyIGkCiZmtrN+urkzMrEq09l9+xsEHmjYUyVVrZ
UHo8toBGBc0ozGB0gXurPLW2w5c+Y2ZCkAWzO1DL2TE1n1JIWgMxBWDGE1BCK9+w9IKZCfF0KSNa
4bhLgfEY49epSUNzvE/V3eUxOh+bX7iV1syI8IJMZo3Vj0JIq9zGI0DVJRRCjoT1IJh3Bu55o5Me
JFqtV1bVwqzMew1N+1zeqfBFHGIDpfeHeB/Qi/zecJkz7yCDBAJq0ByGMrGxCUadgRksNr0BcT17
qIzw8qAtfcLMNeCMdoKY5yTAkIgAuFJ0nqdXBbHWdLmWXjDf1KA6WYinIHdUVtuWy6uGe3sOOtDl
37+wsc3za//a2FlmTYpTXFKHerqpebWBhsLu8qOXfvn5lX892qs9kUNGApVinCP6FAcdmHwZGVfm
d+nx8/tiCkWT1JvYMTJZaPWlD1mvMCYP3/vx1v/++JhMjHroADxCCq1p/5h0W4K3ePnZC4fevAts
dCPQcs6/vKb3suFBBchOBGbZ+Ksk35PX/38Zkr8G344KmVra0SfpxPtuiJ/QKQf9I4esxJcW1s28
NioRiKEWPUEHJzXfG0in+0nvrAQwF2Z23vAF0F4UjaRyoAosb/OJRoBsi6Mb07XYyQJBxpzXRY2G
27aeTAooSmUAa5mJvjaYV4ZAnGm0nbu2n+hMhT01YtM3RNXfSe7aV8geiFuOIAV666E+s7IcvrTr
lMxrfRWNZBM1VQwt8lPcXFl9G4xQACqHl28sNzx/dm7AbuRt4cn4aDFQiWMyvMKqnxC42ZduAix9
t7auv5w3vGh2gKgY0pAQnZFHIgqo9Y/5kxinT0+iePLyl3y56Og/zlM6mpKhh1YeccXeOXl+x1m0
kmhamIR52W/qDlnu0CE+gu35HFvKumlGtDnTKYXYJ4qpwstfsPSa2XGRNqQaG17GR+ATNmx66nWy
M8fn2Hy//PylETq/969t3ygn68VQxEed/bRhansw6C8/eWFy5wnj3hzkgO55/HLzt4zuvfLFZCv7
/Ut7iGk9f8xfP7oSPC5ar4YWUvnJJzc0PLkn7g7xvpsiW3FulgZmdlrQIc1Fp4E5A9ou9OD+8XRt
2X95y8bPt/7351um01Zx14tjVp6Jo7wxyYk7wDjE0NR8ZLrhV1ExRvfDmXfoJy3Eci9PydI3zTY2
+oZLYkZ9cqymsr6O0I0ABkUcby8/fWHC56HxFIIuZ9Ik6KMeQeUHv3EVSGRrqKj/YhD/eJuUzOlH
uqSy6jTFhoNk1dFz0z+WYVfbIqqq42C5CjJIzs4WmC1g0MBz7uivsTTqTVNAJjYbqluDOAGCkw/j
mVLZdDDU9sgf0ra5qgA1A//x2ELyNdEN86HYBERebj9krnhDFezRTZAbrlN2VYv0d851OJoFpLWo
vYEw1AQ1ANRkfmsU5zl5iC4hvSDc+Dg5wN3nurrXHYCOdpuuLIKvw6iUzJPwjc1ax7N5ekysTxd6
BsDbBnk+YGzMbRLn1xBveUryDs3HPy5/0sKym6fke9VEA8x8emx5emqHfBuTtdTlwlaap369UYxu
j7DIUbFz+pr8yDWot3YUmqigYgZ55zzfaSToL3/JwhKfJ4IrhbPXbSha8Htjb5bTNifQoRzj79mc
eRKYSAV9W4bHZwgk2HWCc4X+ufzLl+bg/Pe/TOYQ9XntOCNakPUv1bwOCGFffvDSDMzspAHdojIx
m/RoQaDo0cwcVFzGURor7IzOu/WMZOj9zAKk0+mN6ZS2Wb5WsbhwDPCZHW1MB4KgDY5g1YC42aM2
LACu9Qpg82taG21ImyFZmfil4ZtZTmKDrCtEjZlB9RN4khTalfpbBeTYkDM3KK0Gkbr5BJKs0NiN
3c7sH0RTrXQ9LIzSPPM6pOrc2FNhzQJ1Xzv9FfrRJ786Nys1UgSkM98ur4SlF83uz4WhVQ1qtHEw
h1OW/U4bO+AQGTBB5yaqDy+/ZKEBh8zTmFDna3hsYrDspgAINbGTsB2y6aZBFu1m6CtI7QIPDyxS
LPyxZL85m95bAxYNol2brtbebS+MGPBw+ij5AHJtBVTf5d+2NACzPVaNsU3BhcIACA8Aj6yr7hEr
z46u4TYnBi3aR8BZyP7yyxZW5Dz7GdkcdNaeJEcz7667rDuMfbeyYhasnD3bVyknva0kHu2xOshL
JG4/pWN/c5BmO8kqRILIM7yEVuwtdBF00xDaJjo64wD9SbvvDc5sRzmO5aSjK9Mjutanx25qifJZ
CgnHy49fmOh5klM6pRgVxYHWNPdJlPpFdG8iaocAQAgxye8N1DzbCfmhMz9igmFtnCcIJd3KCJW1
3cSuK5s+QqJoJcC8MNvzUjPDpS20D/GeyrpLOxHYdeZrstYwt3B/YbP7BemoK1IwKhBHVZ90ek96
YMUxMSYSb5cnY+kN5+/662TLW6dDiFyfvYsGYky/dcG3YM2DSvQtuCcl/5RHAbhDOw0qNAetZ4dZ
dp9bLfSpkiZ9GmNHDz4vijVHd+l7ZgdqLMGkFQ7sdRdVV4ksDqj7+wUWYJCjl2xlzBaMxzzlDAYk
tBwm0zhMRQN9a1f14paOZrq9PCVLj5/tcdtCviKxBuPAkuy3Geu3lMhvXivZbGsDdoTOR9uBICIV
PwWPPgagm7U3PHzrp8+Tz7R0wfS0eHSovCm0MugR83zl0QsbbZ59bhMNJTSLRYeC2aFUecigvuNV
dMXmLaybOWbMMos67VGMenBiKKkX3ZZlU7YxSu/RyAFXuTw8S99wfvlfm03Xht2wzogOkXqXXueX
9S35XqPwPwLmpexco9QkOsBPJAEAVP1jLUp2SzodrSzMpZ8/O6FFVeceLh/GoUntQzY1oY69ey/1
Vs6F/1IFX9xR5zlnbjiJCb0uingTLW5RTZcdrNJm2xoXrlsoKxmHNgKTq9dgQk1aUviro/OD1KaM
fFMZQOAYGd0DmahOMfrwDgN33FOmUTLtCy/hKxZ/YXvONaY6Wo3RAET8UdWQxm8tLqHOZz1fXiFn
b++LIZi3XXpd3pUQyCiAr3Wcra3ydiPRTHwQxFBQ6qub7YReyThIBET7vvXKuci3C2hrighwcgT6
+6o4p9KYqn+acfkho/hOm8lNl4/3l9+1tIJmpm3gZT7ISCOEkv+M02JfS7Y1yEqf19LDZ7ZNx0Bl
cuHFR0yPCHvwAo6aVNBJNBldCZ0tXNfmuflJdTSHyqhxyEx6MGNigC6n3vGCI/Poj0GVUNoedlZS
bS6P14JVmufrh7qxIWltRwfd7CeU+3fVT5q/8n5YmfuFIZtn6VsUDkfIpkUHmbnwu/MMHX7FEbH6
X5d//4KrZ80MXuqi7M92cB7kTKNPAvDVe6Mf6n1cshgCZbzyJfQlVuzHlxvT+kdlKUU9g5XlOQGj
vruvXHJvT97aPf3LgcKzZx/CvUS7kJTHDRxVVSYivfCRAo3Sj8vjtPT489//OhgqiwBNDtnnEzqP
Alu+gRoXKFzQvvf0md1GCLzNXSBBoIqX3ETucOuOCcC68crRubQpZj8+L6nRQDIoPlKreUhzVwa9
Re9Bs7ojlviV5dNdTIdfzNRr/tfSrph9D5+q2Bvb0jiU2AkPnNX0aAoQ6HxAgK1QkmJYuSV+OS0U
pdX/Oy1e3CmIOFjwOWR64BL6fZAr/eHUa8JjSx9i/e/zpxKCPy01o4Mq1cFFS0BiTSwoUhdIhwh9
3Jenf+ktM6Pbm5kWmYckiOs+JuWbVt224I9Ig22+9/yZ3a105KleIVXRQn5sUnu3bW5aYDvQAbWy
s/9z8r44FueVCxzBEVoThPaG4C0+tQ/R0dlmTgBGalT7bCPDcpds5ZaVgfmaHae9F4ALG1QP7R15
8n4jK/B6jmKHzbE49oAjPFY7CLW8rt2hlmLC89oHAXZFAfWK9Gi4TnJQqJwPJEu7j9Gx8hdvyuVt
aRndR1GCneDHRe3ubSNvf14e/oVFOqcNkaEBRaAqooPBHkx+TaonZX8n60zJP5nzBmjaKcPKKa0E
jWxuLz5iPvCXyz98YV3+N5p/Gb2eQc60YWN0KHuV+aqISn+apptoSN6nKfm4/JKF0ZknziXrp5yh
nfkgwbl+ToZpeo1taSiIv6Teyim39I5Z6I5D8E239YhWtz7dA1bjeizg0gsvf8HCMM2T54yQIkUM
gB+yYdxDd/5d1+rFo/kja/qVHbzwAf9FC/+aicFJGnAIEN42HeFzZuxlfVdYa5Xn/ym+f7V7z1/2
1+NxKRQ9qNb0OMiRSBCOmesXZjd2PkpU6j30oUfIeKfiKhqjAvpGTX6dOrG9N/Okfc6ADAkM3tXH
ksjuTveFDhEGs3zN4z5oOYgIhpW+V9h125yK5DQCwrkyLl96FFj/5/H6+4eDzsRTgKGPZc7eY6ni
wPOKu8vTujTms0Os6pjZM4FIHqsggBC7gds+nbW8Lz99YdH8V4nx1y/vBJYNeNnGoSD5u6UKd69L
1dzCR8p+RlPprKzNhQGai7fUkE+0VBLlRysBDzSGQPm+Ssja8C84FnM11rS0RZsaFmy2M6rGt6AB
fo3Lrblr8lqHOdrFIJhqy58QERkDYlfDyg1vwWudS7OqpiNMyJYfHdaQEzHGLsyixPqB4lm9F02n
D041rCneLr1sdjqb/TCUNQcAZODeoZLOzuOhOaQbh8pDwlccmaV5mh3RRTHUUcTFeIK+Pr3OAfUO
ysYuVo7nLxcbnOPz/P212NDcXjHHqMlJl2STVu+kf5wg5+Jlzcpq/nKM8IKZgbVKrtsOgOdTPuab
PINv7E1+jurhurRhSVbuj19+BjgnMzOF3CSiqzlkRzT7LNkj7Tzchv5Mxpof9uVX4PkzazKaFUFS
GtAcN0YkOr2vQJaFGEbg5rbfWnJlrL60K3jLzK7oFJlP+MfsZLdZYOaHGk9P7ZWdsTRE9H9nuo2R
h04rfAJtjkgRS/Omzt6b4f0bRgs/feYOj0MNppUJtSnePqTWHhQjf6ofdPF8+fFLIzPbaYVZ9Gli
RPwUpfIuR2tJP/W1HyX1yjZYev5skzU5RLEkxeCkvQwMQcPO/ZUZ1kro4eunk/kmm0jSdJIKdvKK
PsgYDczyxm7WhNG+XptkvsNKg7JWVaN1GoRxQyf3M5dnn8wzvS3hVATobVlZQktvOv/9L2NBmoEb
jdXYJ8/UEHswUBOO/jNsgw4XuJp9xyVjZH5fTyH0LxKL81M6jvukGJ2twv2XZ5Ozss2+tKh4wXma
/voMiAPaHbqI8Bnxr8k5Zvx7BFoyV8SqRhknDrfwy+28OLSo29k2dEg2TObJ5vJG+Pq+wsi8+k4x
YGC6Lq9OEoDjz6Ys2VZVkIyvuuH3BEPe+QaO3TqAcAa5HVpTI7Q6dRD7u/z+r60ImctxjSagljED
fLE20CkNPh3xIdlwT9Px1uX6z+WXLO2XmTHJUUYaW2ZrnwrBcEaAG9OhaNZbQ+0uLeOZMcnaaIpA
uGtOSWw694YemjtNi/SgTRUpH+0vUQj+nbEyYksfMzMtVddP2jG1c4pQ8daWfB95yJu2aym6pQUx
l+MiVqvUZAAsgZ4sX8nSb8iuQntr11cBK4kvxQt3LN/w1srsl3T+56JcgqKWlCXKOcVw4Cfn3TV/
nZXrxuhxUje0/SDuXZG+kvpWV0hGGq98iFbCIV/XQDAyl+qSBehmUQHJKNY3IfTxg0blL9nUByUp
P2uVbae0PUkgTsqi/dAuMuxQ13uq+uRQOmoLmscum+iLa6wF4BeW0lzfi6nOKCNWQy48aUB6Td5S
Oz3ERbEDZ3WH6pOVuoQFizWX+eqJTnWXFfYJa+dUxED5mOzpW3vNnfkcUkAAA/FFfkpciLj2n6iN
xH3+4XsPn/kcRobAgJEryJIblT926O0f0HWKvqXLj/+6MhLLYWYoVJrTyi7r/OTZtLx1QDTagfOh
DpngPAQO3gvsVqSHyKD1E6BsYzhCRTDzUc0W7fLMdUI0IsnQ7Yk0sU/acU9V7Ppl09DPYZRtODle
upEsIY+Fa5KXKcnVOzcNFEENUJt67gsvfmDAKb6lIotO0hPstfUqsnNlZN4agzdus7E1cPVMJAGE
h6NHUheus5YRXlh9zuw8VjaSAI01ViezMOj10PXGCKqpK9+mOKV3kjVykxM0WK8M99LrZk52wWri
ONRTJ8vpKxzK+aGgpgyQFIU8DD7fKO4vz+uSTZtXUMej8gavraxTZGfeTaxavuEajbhmK8mhj2tD
+7S165AArRc4Za857pB9srauFkz2vA2AoHZ3aKMS7CEqYp9T8jsu40+afhNV/0/5v9WwwbEb1z61
bRfkHQk8ynxSv14evoWfPy8SnzJnwqIkw6kkHJJAXaogMosIFOTR41VTvOAIzOWgEdWF9L/IqtOY
jC+GRk+oNvifqUdrF8W5umLwFwzfvGC8GqbcdTWzTs0k7qqoei844n+Xh2lpOc/cABT/FkmPUv2T
QdFxBZWAl8aotiXERoNytN5E3a14AEsfMfMArLbqU+kmoDK5+iYHRbaJo5VHfxlmYf9UNNsmAZDT
hOZX6Q6bdvxVtTGOP47i9pcuRe/NkAYSoheXB2xhXf1TzVyySjRU0JNRRCfPim4LUX5wh66Zs6WP
mZmzpEL6R8VA74LoHAUmcD62r/PS21QIZe9QmQ7Bix7BbK+2Oj9SfFxbCQtreV7cnHMuWzuHOBtC
2IpvGnSblJW1NzFV3xu584j+dePwGHPGPk9rKDLfc+du8irfFiuhj3Mg5Z8ILZbA7AAfSdm4JSut
k7Krndfbr1VFIl9OKaRruw86VT+5sSbztLCS55JSfc6NtNJAvIMNepUM6uxlrn3Hf4VxX33I7DAf
xVRZIknZKfNgtiyeJoekZ9a1XRvTPk50FFBhFmHdQpmhhOKcb0fiJcrMJlRNn91Htk580bMmSLlX
+Pjb4KOKBoD7oRlfelEXh9huyAGg2S5EsYbauNQpNyNT7rayB+bbEH0OqIOi3WKUMoBo28vUVOSA
tuSboQUXMa1RZe+Qn6IaydZh0dVkptjMWUb2CGr+nuIKIC+vfhmgteGjGib2GYuKrbCqIdQ9/14s
isyLVIt6qkgm7eHkQpkv3jiDUk9tK5oXyDu3V1onzc5DAnr3raVrz6ykW+ZpF8dYuhalOzmo0IKD
2I4rju2CSbFnpnGM68kFC9M60c68scGJSmPv2k2Ll8s/fmFjz8tVuzandTRAe6tBRdWA65HjBC1a
az21srEXNsS8VDX3+nyIeTwCu9xZQTJGn1aCypLLv36h95Lw2dgP0GhJhiq2T0RmzZYVINKh698F
IcAA3L1LSBsIZLQfEk7iO3UmrcUqNULCK/Xs6t4I2swsHy7/mKWhnBnnqBG8nOyIoJxb1tgcwx6c
cuVTKFfrtlmxZQvLYV4zG0GdI7OzxjwJ9zlzme8UL3G0tm8Wjhc2M8KA4A4mpCxMKInvza7Y1aUV
MNC6++7G6J9zFKlna2mzpe+Y2eTYnlJTVSY2Tcf/VE32YSbq2EyFt+KJL9j8uTpTIQsIBUES78QH
p90NonxVyrv2vB64vQQCtWP7mw/V++WZXxi3efUmR31AFSc5QOuIxnAUVGoD/I3E9Cu9L7277KzN
CYDv5ZctOGXzWs4q1pFTA/Rw6gkgnHF5aGPnZBiD7wBP57VrfZQL+3beeGLlVTT0LVyyAu0EvpiG
IrC91evLwtPnjSdpCsAiTXp68qryqurGCiTbMvJpVGeHFJ0ZRi1vIlb8xj1z27v2e6XbwUcn7eRT
KRLf9OrHb42mPUu+1DJ1x6JL6Ink5s/Krq+Uk4eWGnhQl/V7jU6KlWlbsA7zDkiPopWzbVRzMlxb
+w4vUDFuPxmjZSMurFauhQu7at4HaWcFLQSoQycuZB5Mg/WUdV5YGGtJhqVpmxmIGKU2MWDN5onD
DfVHyq6VRv3p5an4T9rpC/dmLgnogbyZxKiEOdm+4UuIwV8jHii3+b39Wv/kDJqNGw8FZG1gvqsT
P7Awv6oP1pZu3H2R+VP5AJ0dSPqmj8Uz/mue02FL/LUymKWhpf/roKYoVM2kq+hJMkc+glIgrkuU
RZ6SBt7GitFCNu5LU0LBtvrf1wgEENC0M8SnGjXAid95ZTHuKs4pWAVxlnQoJ8n71xzxbc8vzQaz
4GRR8UZRF3AHV65HdbcJPaCaiocysexdmavxYNkTQjOdTf6krYdgn1fJlzKuEefhGuIivm0m3osB
KWd3pzqS3RcuxlmbZnZTOixXPgRAf2jLUd0mqkq2k21WXHfRk3GW0cX2Bcu0L70w1T/znAXw8Y5s
EgezHTYUrbKRawWFfFYO5pSXYdH/1nG9Q9lN45loy4z9BvoEbUOv3QqvswIjyf0C0ewCzN/Y+/Ao
DbPuzWl0aOh050i2mVwzLC31UtVi3MUZe4yr8gNdMFCsf+9hgUdxG4lD1P+wzhg1BHodkZ1s909m
53si7ZBTHrS1uUnQQW1bH8QqN3zqNqOC8EQqnN3oNgcPBbc+t1KodXO6Fcq9tYYfhBqn3jKDCXVQ
TextUFny3NJx5wzpM7fANW+MoyMg1gdrnEegDeTk0XVeQXj3HRIm+k3I6hp14FvUEW4V+mn9Yqge
WcK2WTb6GS3zbZ/9cEQU2OKH60E/anSk38npYyrpvYPWZKWHvawgYYokHy55D4p1YptOalNMetv1
L55ZhgaiiFmqG78GfIITsWPFL3LOZxbwudHu6hg3pXVft4Vf46+qsgNXTJtSX2fsV6xzUNAgVVCh
0vxkZZafJcdCGhvg7puxCIi+63LhN/wH8Wo/G7mf4pf3elsON1mOCOlO47Bza+cwSeJnHRjA5yHK
ts6UhEP2WGonhFqiPxrTFVCh+6a3NiKPQ5SLBCWPthWJg97tgmRIdymffN0kaMcudpmTGptmBH7v
T0pJAtJwXf2qxFWl40AlYZWdihLilTeONK/H9w76va968HxC/PSGor/raF2b+4q+QAcaCWMYC8s1
AtRoBeanOYg/ZtOdIlxpyU5FBm5HZWgb1JdHL70i2S5JN+gVJ/QVckKWHUQvDcS/xaaK9vVtUuxw
0dPeEb5k9cSLff6QilMDuqQM8Hh8nmn5zoHVN1qEThJUxqNCM2e9gy4pInPTI9i4urjHHSuEEmDk
BGV9U1hBPdyXQEi3IYQU0Zko/IjIw4RLW/vivDqescdGSYssFI67ZTsR6xen82OW3Di8Cc23Dv8m
9m1yl5Z713ux9H6EFhl4v7aPzkvJXsc/BlpvSKt/KhsrQ0INFRe0A03j3kfB9zbLj4Vxn6LGYdTK
jwrqA2VWuFsn5r5ZvJDhMZmuo1uT1/5UmBuViY2Qw46rsPjR8gA1xIH5kdRoFrP3NHdCykscqM4G
m6idjuhVyp0DugfPVa0QKjaScPQ2MCeswzBBYP6mIHcoRKnjR1JcTWwL/GIgraeI3lgo8xkenXzf
lbfKTTd5FYCw1sobVYeoLuZkJ/M3La9KAXhyeg+0Wa6tM2dCGLdYT4lGkZMvoQOQ7oixnfbMC5Le
ry0IRGA5b9RDV/qyvPKGUB4LE5K0W0S5doZ+7/udiY/8FFVIH22Gi8Oe/EqmfWNuil+6DGMRNNxn
vxrIj15VTWik8M0DfIrnfOK3ZXqLYExu3CloYPG32LjpyMblaOD3cxX0L4m7KfqrprtSOkjirThX
TB0M/sqh5p0Kv2cPnAQRu5561+fTddPty+kwJI3Pu7t42vTVkeShnTg+gG8+twHaxh/qDUuDwfGL
JwoHC6ko0UewxbsSUE8nvQF8VgBQ7qoroI6Dnm8mA9kqK8yMjZMPmKsN7YIUeYlkfK3Ez5rfR0MT
RmgOcTLY6RZgdp7dVsQ6uITuk7yHhiLIvxG2N9T28t9GgyDRr/as3xg9ACKOZ/8m+XXSfRJt+jpJ
g9qkgZenftsntwYVRyBfq0Hush47X5zM5DcueP7gNmFv/dB0X4AFlluvNFKbIaM+aWzUliHDlavQ
He7safTd5Fnh0mJOP2Rah251XbA2kOaz474oxvy+qK869jCgwSpiL03xktYHRXaxzQNR68AubxqQ
7es+Ok1mhV+GMp/xljWOL1AML8GihdA6+vkguC5G3zPeZXww5CcYSKaXBgg0BpUDVwTXC5UEcUPO
MOcOLSfKcPelDcAhfjgzriIba48EEwCoTjJsmkaFvHtA9zUAZ5usa8NySMOIBNDICxJbBaW+LYgM
R+xCz/jFm+iAgq1tVOyowjLNt7VZBhwtzbZ4kCOY4nKfem5YefGmrRLfTopNkW56PiIU1fpMk2tT
IQdq0gcqBBjudzoZwgF9OOi7qQI+yqCKdkXsbFMbShMc0zyNjU9YvWu9RxaNpxGYNOY81q4NcgI5
ydbaqbi/VxxOs+5zf8iunH64LnHsWWjo9+CxKdvbsbymAJpbe4pp7Mf+kSftEDgifpDRGBrtH2cs
Nx00ewv2lmYd9vIYUGC+FAWvt3V3vAN3ossxJHDuyNtE6sOIJSxRF12Sny4yHjjjU/ctkfGO2Aht
9Q+0v7e9d1EZfjc6kAwbNp3xrAaIl/fxRpmo/ABSDr1Im9a5JziaYnIVkfyKlsWJ5vZec7AUmoj+
IWa+iSNUdLYvaLq0IezQuP3LpI37iEUy0NWtLK68RoQx7FuBwc3vBPwkeA8WLJcurkozChozjNwX
B8h51o8syMwNc8cds10fAtvEn7R1YALOlRtY/Y9YMBB4muZBqPGRiKoLPBYj74gmwQDL6Uo60WZq
u12UAfHXsXvHwiw37DoH4d3P8urekz8I0BToOfO75o9tIIAU4zAqqiDOrtPoBVEzkKJujPTOjjLf
yu4o3g8IzS2FVmLEAVOv3G3v1NDD7W+sSP5oeHKPsQ6H/tWbuD812F/1AM6g2sSTOo29+sza6g1N
BWFq2j5rGsT1vG08wF0geuOQ32URo+A122vH3eT4mKJXf1T+lgIdG3jauImQpOp7fqpsc2PRCN9Z
3CjALYoofqf9eMDtpoVn42z6HBJbESDpon2w23abjyR0cYdDk+OugKEWbXmbyWFvKLnltDooM8/8
FOoDQ2sEaETZExt2rEv3PYJSfkLzu5YjD1Ak/AP5UroBZfwHItJJGBX8T2w7sFxdb23dBHNnyqnY
Vtz5ILlKdpoY9paXBoPkvgZAYBq7G4BkwiKGP5w9Orp+jyDB67NkRMtAC3fL1huipndB4ALIKIAc
tt9X0AUz7NcUbmYg0soNwGuH9g8XIBK2+y5muyFuHiswMiIPTgLuBUk73gtwlDntb9hU9pvehVuW
mZH2TRMCY9T55F6D3R5VcZgWaVhIDHJcQWyTo+FOtlEwwbSWUncbEUFH2TFyY5PVOMUyVMxgyfBh
iwzWH4bDJrNZhnqMcp+ypAyyvL2mFFHfkhi/NRRWA2giSj9O7SggkO09JfiMkKC1cZO3LQ0RjH4h
ZtHipHLvrYh2G8Y97DpJtqpBhyWrnrNhunJK/pbA2YQSvAgHNLl0mfggybTLc/uRu+UTGpFP9ogM
fB5Jf4QMTjhYLkZW4PxGuAc1n7R/8CrT2bhe1O8QdqPX2C4viPzHGzR36mNp0t/JmYwAplb73DQx
rovoLIUaAzzemMvoLe8pol1OcuYD9I6f6f4Dma8brVvcds+S03bDYWc1woqomGjDs6jfxhU5rgSi
y2CA25POzYNg8HBGB9H2erSv6jy+tWW6pxRlVHkOCcOxZ9sRYx2iP/yXN4JUZZWfkTttUNgc1PUU
Kk+edNHe5FkXOoLv7MFBzhCNMzRn0q9Nswi6ut2mAzq/i76EMBGMhVPfj7B5vRVtO1teDULvdSeN
fZxrAxiFfMfi/v84u67eSHku/IuQMODC7fQZ0jZlk80NyjZ6MWDA/Prvmb3K6y8M0kh7FWnxuB3b
5zwFoE+o3zxJ1jz6MrytwImHdOkOHjLbqcJpwJpcovhf48yaUoh3w1vE8WwP3iLnm1FYHzOZyHU7
1fUmabAOJ5nWqzFkN4Xqd3D0AusXdngHvEH3ukG/uP4Vq3ifx91DOzXfXWDjxwmXcref1pldPrpN
uHNU+FdaWF1QtjnIVquDb0HLlpI6TnD1oPmhoZnYqClqj95UcLjqkuLQWK24acam3ksnEseuKaIg
HWs8GjtWQJbTq3nzzYeAgdqqKYkDKxfeCZ7a+DG0in/Erh89Z4PtvkgBDjQE8jKUZKHqxXZd7nnl
qomyfE29mOxcq2S3Xlh0LSjNBYJ4GVs/x9Gvf1mWrm4j5nV3tLOtTTGkCreAvN/EFiwqddeW25Am
zpqTFCks2Sa3iXRs8ELb8QfQdSDODMn0IPxC75vKae8cFVV30hf8Ke/b6HHMxrD46Ku2TvFiGycs
8Zo5r5ezLV+mclxmCuWObamBUoKHL1hZ3U3nJ+mtG1tLSqYzaQyTW0Ytr/NSIbDWE7ru+VuY/gR/
dOUpBEoHB8NANhDP31zuypepGXTF+W/OZCqizsdpNQVh58Ls4a4GYxpg2IW01NeuUfi8UWMopq7o
xtruAm8f7pPD+FSduvsB70nouKw5uFjT2tnpG7bDQj2B834o9+oAOMb2ut4ZBSCa5JRz3L4CP/7o
3Y9OQpNhSe/ry1yyy0zmWT/mZdeGSgalL/FWTNYuScEyG8NH2dtbdr6rXO7EzGozOWQUzrgVlTlS
e6m9HSP2QKslYv3M7JvJd9oDzJaXfgsfBhlo+RihqIB61uXfPTNAZrIdnA8AIS0Jyr0v7usoP2ZI
VvRjcY+L7kPe8oUs9NeoPaT9zlnjT+XvsBg7CBLxPCii3Dtk8DL8WVa9t0LWzd1BRIS/EIfyLUc1
EDL4fQsXyzpv/TNUDAowuV37H1FSQQsu70tEZD2mvrt2cGSV614Lu1mYxpnh+PfzP/3MMpNhAiUj
mGlSvDajnx3el7zsNiPSeJ5VXLfiiTEYthKFVYse9qnWdI8LSLqa6u6hZvUCp3BmMZpOBvEIABg8
O9sgo22/ZuqcFyDZ4fKKmYl8pm8BovUkoPTfBtGg9aqUeEpm0GG16ycoP51qpCpXPhJdUUSvi36m
rgQuxqpOIGMUZHmDPIGLvrx3g72Qkp7bXUZs1c4kc0YbdQq5v5VhJLdhwfdyyt2FJfVlXQQr34iu
qSjhWNXJNkiq1oHDGc2RKSpT9oISSfWX8zHbX56YuZ4YcRSeDJHFk7gOypGWuKZYT4nlniqZ7676
vqmekDUxLh45QkUzjvtKd+vQfs34UtVvZs2aWgmdw2yv6Cv421gox3m8/9Gq7BqIAQ64827/tKt5
M/EyVjhhYt098TC6gQUXrBOyBU7EzAw7xnZutO9b2vbJqc20WotJ9khv+w8tqZ56p72qvoZOnKf9
UycS0RbY1EMVaBv+jkl4bLX47dDxg0Cq86oZNgmTYdjKsICBEXDkvy2hVrqtsZeXSI0z6/MflvxT
BzK3re2C0zIYcV0vcNsHyHh8qXi4MA1fVsRx1hsFLOAhtCsqFyIP4V3t+bseZgWcP/u+3nR4lJdq
oZ25M8KIGDBdKguGgyeY8vcwco9ldqslrkr629jkx8sz8c9G4P9KheiMETX0iCq7IJk4hax+7hOo
emP/0VsiI/ePb9nZ62T7zT0J8d7VypdbuJfhPgMVeTh+O+PJnjp7J71KPdg84wRlMGRyrdxm3+BG
hrcUMg+vFnRmr4tx/0C8n6aWC94UZTsQ6BK2z/40bi1H7+Ka33TOEgx0ZpOZTHCdukkoIXkJJMC4
LYl1k3nqKaXWu2PJj8uDPteEUSrPUo/ZFQy6A6matUiaAfUJ5x7KoYd8WgQW/xuTL2bWJISHY5Zo
e+w6aJGo14gzFHd4C7Xe5Gfm8rVMu2eSlfeki/axbXsLEXBmb5jkSEFzj4QS7s5VSj9SW92VqJAV
dZ1uOre4QeXzZ1GzhSvlTCQ3iZLSBkHSqdsOZ135YvNzpbdbKqHPxBCTHpmBddiCaq7wbWR3PB29
QQQzaH3k+y+vgbmBMoKIimB7MYrGOUn7VhYPMSPHjG+7dFzltbfp6yXZ07lBMoIIgI5hJ71/ySR6
68HsXIdL7jMz8ck2QkeW1shD1/0UTKl0jr22yqNdReEra5Nq1/Jy2tpW7Sxc7Gdug7Zx6RBOPqVh
BJy8Xwn7qQ3b0lqTumD9OqFkODa20CBONO2EzPkwZSsk7JdoxTPCBNTkVHbw0Iwpco4n5OS/TQlP
3wqV8i38Ysu1RYp643CpK1gW18mBpyiulr3Odyql6Wocp2TrUj3uO9wFxEq5uRt4U161KzdCWj6e
JCgkoy8CO5XVh4os78YhgA1eXmVfRxpqErY8W1mMZgM71Si2e/nvtgMD3rpv9e/L3/96dVGTnuWC
7t4jfTedaBH2J9h9DCB/OUuIx6/3CDUZWA6EdQoy+gwcYm/XotwYOq+Z9+ji4e4jKxEDSn+5G1/v
dmpSq0AuaImb4RJL5IAqe0WhPuFrdlQxdQ+Xm5iZif9jzk5hU3olovGQvBZAijiCbkSikEFdiihz
LRiXTxJ2Jd69bAqoI5FdFMnKBaIDpwBuDLDOuK4b58Y/HcB0DHOLy9Y+JV5INjJPkd+jYbebqEKJ
jcB55Lp2jEsokPlF1UWDfcpItKFtfPTT5JC0/Wqi7sPlJr72HnOpSaEt8Zrv2l6RU1n0j11VPjvd
uNXgXB3UyNNHN+mRoK3qbpf3vdr5ies8uBMXm6pPmoXjcmbhmRRXK+uQ3YdI/skbwt+clDe0lqA6
4051uY9fh2jqG9F/QPa0sqKIn0hH1mXzzPB110fMRB0i7dsre2EcBDmS3rjFx3bg1OnKpwcnLlc2
W1DSnxsiI/BPE89q5WCIkqyoNn4CMD0FzHXLLbgRXB6lmSZMymMV6dbFpXc85fWPEBg0AW5bFlUL
W+ZftuX/L2LwM/vvngmdIQcMi+jASqKCnQtE5WviiOmjwKK0N20p5M9q8Ee9kmr0gHZxU4uA7DrV
DUpqlN9XGXf+ZA7xtkCWkVcBg9Z0BaHl8BrNAJcK4y7SNC4d67qAqxJKkyh75a8oo+zHUW+vG19j
FZZJXmaDLPUJegSvgITCbDQpb11Ovl/+/kzkMzl0OGKVZdtgh5Q1eELOXuNgwNV6K8IlQ8S5k8hY
hKgHt4InMFYoHRnYUoOAxsPV2AMWMYGbrr10W/rutDBeMwqn1LQjhH5kGNaOQ07DkB6HgW9LSfeU
fuCQWuf6pnSL+1wgrvd8nU2ANqHuPjrf4/EIrafHdJAr6b5btrOwvWeG15QBAGJDOKR2x1NK+nYX
20l3kIS52+hcTAd0Pr5uGZoU08mx4dCsyXRKu2TfYP85iqyEZS0c8jOxkJ+79+noyhMgH1M4w51o
/2SxP4yKda3fs4msquQqbCu25jnCfG4DN+I6H1BzHNJuLNdVFpU7p3e8YW2NlVhYHnMdMeIJyTyr
qVw9npL41p1AjSPAITWrAuVbNS2Ju59/8RdBy+RcOnZUw0nMG07hNNknkTp6H0LgYZtLtcTCmmvC
CAt6sh3mThF8DLganvNYAuvPKOSVYfaeq4UEx9ziNc6mLooGUjtVG3gQy9ymVfI2OoWzGiZAOGJr
fzkAzc2IER4k/AdEzOQISVnXAwA+L+447duD1YYOJIgBCqWebq5KC1HTWaZuHIZzFtsRT9PdQAEx
m5CF7b5VRbptrberemTyL8s8VzEZ6ySwnW+CPlm1BIYmX5WRXEXdkp7c168Hnxtzw6qE9Fw1WVDA
HTWPyV2RQyX5cgfmvm1MScjsocizXgaFgkpDY79Gif57+dNfzzZMHo1NXpG+LCOQe2QXvSrdE8CV
I3+dVxy1fCtS3zILALfLbX29R3yTBZmMAvoBLVhKXTfgvBlXGjCLPP193deNHRg7oR83Eb7eT+Wa
lNXG9r739LpXlW9SynSIwgM7PwmAAMn3jt+rrbS9Yd84fbe73IGvz2Xf5NaUos5T1FS8wGL6wes6
sk2bfpNxoMDChP+SJNn31nX1Id+k2tRFb/VTLIagttr8+wDa605B5Q04b19NC2ftzLI1WTTAQaBs
OSGnwqaji7xyFS7VPWZWkkmbKQsH+eTE64Oe/27Ec1u+x8Pz5VmY2RAmWUanNtyavFoHGdAqvgV4
X1FGFkgE4U8mpgSdsJa29Vwvzn//dMAS2tt6cjEHTZL3W6aqaNNWqGuyeFxINM3NwPnvn1pQCR96
j/EhSCL1J0msIG3DbuEKMvfrzYt2XjW9TCzrVEZQtayqDsAfn6blI/ditiSdMdcBY1NHrlBVwr00
YNGIA489uH387fJEz2TCfJOhi4t8z+DFkgauDdCTSHFRBeiuAP5tAsDMVQzwU0z7y9S1EDtxlW2v
CyBi7lFr649N2U/brmTFW5lAC7KqmNykwgXDmhbglyiIsB/d3k8fR7y6gelT8brzmbNwos2MvUmf
9cImtjprnILBt7KVGMdxW1Q134DFSBeWztc5St80eQGfgsH0w9dByNWrCpH+A5RsAjWluIl8ekoH
t0DeZ3zwIFS8cD58fb3xTRYrHh62Ur0tTlb6TkdQCry3sL7PoqUYPlNF8E0m6xD1qMbGlJ+EB7Xi
GLZjVrttbGflhN9dLbc8z79F1VsIksXlNTbXI2P/lV2Z4D2KBj1Hbon1o7K9XRreqOuKqL7JZyUq
q8PUHqbAru8mYJCn0Fs5ccB7tqCGPNcBY/+5SdxmjgfyUpPdQB5vVTmvtSArb4loOfd949YEVmKq
iqgEqCPxVo37U1N/43g/PVlsLs/ATDg3zV+I7NKwKrMyKLP3qH2xQhAIOShk9rgRdnVdKDTpeTry
Ui/usVdq9gt3qFXo/RY4OC73YOZaYCKZClSXc9vl4CilJ9b96oBsbuJx1XbPoECtrOTX5WZmBsrE
NHVNWyHFIEigovrYn4P55MJHgkfvUEqB9BNQ15cbmtuFpnbBQOWAnXguBYO2t0mS5C9Hgd5u+C+o
Bb3lpf0URWUQRfqHitTSY/ZfDfj/34C+d45zn47C3nVtSCYO4oQQsFUV22vQ0CDGs23BhyMhtLVS
kRSbJE/ZjqoxjlcReDeXuzyzyk0cFwq9qDkPVhnw4UmAqAy0+jrVHGwW58oVaFwlaE7LzOMUkL0S
zMaegh/SWcNNpftsYSPNHDkmgknqMRpQGWIn8BvU2kNBeS/amt1BbypZaIL8A4J+MUkmaqmcbNba
acxPhY4ZUjRlu2F+qzdu0bl3o609kFVUtJ0kAQPQYmEVCO27+1QperBdiN1kPHbfYBxTbmhfqBN8
AJxVwYoEl/USau6qJwerUGDINRKYU4DTtxFQnKAa8WQChUz0K28ow03vjizwmjqB3Y7XHMtR8VXM
k/KmZQwqEo0fPk+Qzr0vtJQHu6+7Z6V4+KghWbSJU0G3nQ8yaFFX/j6ZwOWzuUzWrHeGddzCZrKx
kp8hR2nJB6bpOKXAwOrGF9vRJ6BORGUW5FHS7+BhoV78ypq2mdOWp8jj2S7ORlARx15/b8sy3ua5
BMuyJhG8qlUIOxPQgFjIs6MVFWc6T8mzuzT2nVeV+wDmTSL1V/VE/T9dRrKjB7fgfV/g53cuF4Ch
hxVYqJXX7xxejOshnvLvdjoBw62UvVM+K29UQ+Kt22T2c9KkEbiLBf0Wt077GLGSb7O+9g/50JSv
ivl/LUK6NZAG0DJv8nSTRsxfxcVUHoD34rgODRDF8EoYY9pRcdSiZq+J5s2HDO34Oxc93fQp+EtA
wt/HeQU/ozHPdjlVzkG16R8pInLI46E4lJ4/HssCPCvhivIBzqHQjC8hWtfAZ2JrwxvpqQOWzFtB
xYKA5pm2W6+YmoVE30zc/IdF+RRXIlbFmoPGFYAWBFKLJ9DT3naGna+86MiF1nfErpvr7LSgRfvf
MDb4RaOmiXonNkUnpe0D6+EkD0zo5Ug10xsTkUsaOH80ieUhSiYN7H7TZiMqqtfS6qt1yXtv66Rt
unDFnAkpJm4UKupUAZytg5H/SqCPIUAigwrH5Z7MxVzj5tJze8q685nMIwfFCIKkj6TjU5161RYu
Vtce/cYFBiXWhrMhbYIhrx/iLHyI+uZ7Fsnddb0wMj95JPtW8k4Hqr5r+UN5ZpyI91h8v/z58z30
i3hrohN9pVI43tbs1KT8oSLZs9uHP6/79Pk682lf1KqNc4CT6WnCWOflqYmShZmd+9Hntfvpy5mr
Q9xUwjoIc/8JAMU7V19X/PNNUCJUbpwUdw4dRLVecYmSKTg10lkYkpn1boIRKTxXNRG9DoDbXAnw
v/gYbeAkszAuc58/j9encemmjKipmqpg8nBuxjFqAoWDx1nI0yUCx8ymMgkchaaWVdYlO/UhXI3j
SP/1yPCc5lCxZZY8XF45c/1w/tuP3sqarIE6XuC5zyJ8xBNw5AsXsbmlY+zWGkACWRSkCvo6Lu5F
FoJX3oZkWpjgmTezCQXtaNp1RR43QdiG6ZPmnG3xPqe7ivqraErHHYtld4IRKN9XdU0WOjUzXiZE
NMr9ZBjhHBhU3aMe7nUC6Y4lN5y5b7v/nQtXhENZdAU7OQk/KLf8Sab8Lqv0Qg5m7rgxpjrNs0JZ
DnZEMb6kgKON/e8ccmN58mSLenPVcjJBoQCSEE1lU4EHyu5RpPnwK3nTenTh3TQ3QkaEzsgEVeei
kkEY8RsPnC0JlMVqpOPvyz9/ZsmaEE5X9An+xQhJcX2XefSFpNbz5U/P/HTbCNEQigFHhooiaEiz
Ivy9IxD/sBfGZe53G1G6772+8goHnlOqO1QhqPRhs/CCnPvd5+j0KdCBotkToRJkv3K2aiG/Eccd
CKxLyeW5X35u9tPno0RR1vQeP4W6KG5JkUzHDCS4hRN95jlvgjFTUjdeXnNIIdSErai2Dm4Uv+os
PRG/2sKy04bw4ri9boaN7Yvstd0OkV8EqYzWWc7XE7STSLGUnZ3ZvqZ5xdDyoWV5Do8S21lD8HDt
juEqVGQtgYF3r8TA+yY2U3p+yzI19kEC+u4RirzVg09xKc19voRi/npJCRMVWUDs0IboXwkdp+9u
/1Dpp7R5uTwHXw+SMMFyBO+COmekDuRgf7SgcGkoT68kjJzcpIXuBGjWlxua64Ox40jnWmoafe9U
xjAZH90XZTVbt1hyC/5aNNwVpr/EpPAQCItiCIAg9YPaTrsVq6vwICBXhLtM6YODDBLyZvQtZCNj
b+hWNsBnT1wT+9W3RWfh0sPY42B53g52CM3e00SRbdURt9vzdCw/4kQz68jHylolYZnehoJHML9J
UzyNW/7Dbzp105Iw3w+C+39rz2n+dF1jbRXt+RGYx/5XF6XFVrqufxODS75KWnuJjTc3j+dh/xQW
MppIUeWZDkC9DJxweJRT+gGS0lo04ZOsxMJy+fqKBdu0/zYz6Szz8QSrkMlJvo9jeFB+D0mG9NGq
lqwPvg5wwgTqyaGMwkk6Y2BV8hja1iEDcmFhEX59BRImSE9EkONT4VgHzNfxQSbxHWvdE+Tz7lFQ
ORQT5NzhUZt01VKDc+NlXOkAAqaOF+W40jVvbn4DXtE67YBVDv9ct6uM830IPY0KTwehDACGNqkm
8sX3G33sJb0OkyRMYLMvaNyX2Qj9ZtvZtMV3Ff8mIl2HYbO5qg8msrnsUd6F9TAJvDgOoZzTPzSj
foyQ4FxfbuAfP/z/H5LCRDdHAI24eD01ARQXxl1y55yghbTON9B0tdbI7Ot1u7Fu+629C1enp2gT
3sHSd7vU/MyCNiHPkNEYnTyHGq7wB/2iIYF8yJkL3uvl3s3sfBNSycIOmc42kwGB/Ff3Zou3yb0H
eHgz/L7cwNzvP//9U2jpqASRzx2Btsmnrc7HY7rIg577tHEDiJzGrUaVOkHrNU9x4TxKe8kpdmbn
CfPyLhOonuT4dJXaT73Aju6hOrECUwDyfhIiFJcHZ270jQ1eQyyD1GLUQRtB17B2hP8qYcj+Prjn
1OGU+H8pyZa0FmfOUGHs9tQDB05A7yNIQ8Bmkz8ZtNHY8PdyT2YGzERCdj2seiEK3QSOla49XALS
M0OGvRbF8XID//I2X2xDE91YOw0pYdqBhbT21uL7cAt9tuKlWz1Mp2abrZuD86OD1/mTvSs21tH6
oV6r1+Kn/YhnMN/wI2STFiZtZhxN+KPoq2yKIgieF7j987Q73wr6Wytrl9yBZta1CYDsmOcDY8mg
7hP51Z1QDOlqZFwXUhBzXz9369OGRBqa8aKP8PNd/xhV3bvV+4+X52ju0+e/f/q0hqyPNVnwNIO3
tjjy0uufGdHhlZdAE+oITAl1FKVuANmRk8/FH0Hlb5v7C1SGuXk19jzEhiA1HWJeW7va07o8ha5c
22AUXB6cuc8be116KA8ABEADGdIdJz+teACu9cp7Dzc2tyxJYUFqyA10Sn83NigxSbu/6oebOEY/
LysXkZYGEyqWuOivaphBxnKpBjwzLiaCsfFKIM4zMOE7y73vGMSMgETZNrlbX/n7z8H306oUFHmd
NOWQjx6cgwS7C8KPKRKr6Y/L4zMTxE2nCFCSHGpDSRypfqo3gG6ddGI/QL4mXlkVwMVZZS1kw2b2
FzO2rmIRjqQQJnVe5hZrr9FQ9JTRw+VuzH3c2LxUpPYE7YE+GFOI40G8O/ajzeVPf50XECY4shub
QUKPRwXwFT86cE1w6yFgsffmjPJRDuHrGC6dqDPnEDM2ceRziOxWAw2GaBLftU8rGAv38UbAvmHT
uKrcXu7SPxL5F8eRCZrMm8IOY4DBAop9DRpXB93NrEBStHTTg22n7Bh1TB2ytHBuq7wmG+6m7cER
dX/SlnJfIoK80eXfMrcAjb3PxmwqIGCMBU5hjBjzvtoBmpjtpSbFux6h5+qIZFxYgzMDbIIrqyYu
QwkJ4kC1yVZAENGpy1XW+bsOKldX9cfEVk45R8WYpz3SawycCTh46GEvuAUUw1+e/rquESMqZPaU
THCOgUUeVGjT6s1qf07Qdmkgjwfphv3lRmb2lAm4lJYXshKc1CCH5sraZXmyYqFcSBXOLUFqhIMx
llxH0EMObDfr1gOdztjyuHhEbdC5TRk0KKDPpqNbAXE8iMpBOBfMmOwEWqC8lVY+IRFRZOVCFJzr
qhE+WtHYahioBxe+/BZs2ucw7xemauaEoO5/A7j2KHLQWeMEsSsziNUBLN62gwuNzzhZqHTP/Xoj
bFhhWqeti/t+HvcwGJ06vquh5LtQCpjrgHH0C8EyWGNiQVdNtrLCH03xtwMI5/Iam9uQxu4voUTc
hSwBXljl26a67SEN2TS/fff1qu//H7gIXpVVXmGjxPI5tm/SodjbkORzYbV2XQNGqh5Ay9Kycgu3
Rq6O6izAB23yp6lJNg6FAt3lRmZyNybks2YeVbAz94IcaCXIhUJZKuyP0LzG8ZxD0N2CzqYbU8i3
etfd90zEZ1WFhDY+WhRji21vw67W4r9hOf54uUcz824CPjlhVcprDBsimbsW2m2gYiueHDHAYLZ7
vq4RY1eHWZ6C3su8oIr6P1YF4sEIlnfXHVytF2gyM5vDxHmWvuNCtBD9OButxlBsrzIIhdMlIvTM
zvaMnZ0PCXBXRVcGada+kqh8lB6usJdHZy4Ce8bG7uAUp2iNoAcMzj23rA+ZD2+jR/tVoRB3VQhd
ekbeOPGPneXsQr948sdkA0jXUopwrnvG7idgy4Eoel5luP2/iXqUP6YkdBfW8MwaM8GfJS6Eo9fg
6g97qyeSN+mqcpMD7RKyTny1EN5numCCQEuVVxDpwSHpC3Ljdagb0GThTjtzMzKBn0nTRi04HwSE
5+/lAM1KB8WJx8R+hSPO5vIamLnbmvjHkmvwAgb4McE9+lup6Fq6bK9S/85OyH1c6HtLs+fLTc3s
FFPFzZ5KR4eARYO+IXtA3ZIYDCOhYCHgLTyB56bi/PdPTyXFuiFqMwgS++JnwV8GusANn1tHxgkO
b0OINNPMRlUz5zB95dM3GmfpZhJNuhNZcR28QrjGZude4ydQ22KBhadq0+8oXD2idGH45xaTsdlb
n6h2LAcYLKlkTQhwjVMPvzlYTFTQq262lyd5BswrXGNHx2mbh0mEIirxoYTouBG57VruP9YVcgcc
d55imw9xnp3hovY6tdvWWesQoNhoVM2VYcUETxW0B5007Lsgi4p35sc/OecLV62ZtWDquglagF9B
MIw6j/fKvc30XQppdQhBXx7AmTVsart1xZAl+YjvZz2MLmm9cpZEVGb2n4mgUo4r7CTLHVjrJgVG
vqO7KW/rddUV9ULAnVljJoyqktDIanQILagCbiaJs0oq98lh+lgMN2N4HXVDmEq4Xh8SBVAsDSrr
7BUQQUZbrqDnuyJLFPF/s/nF89hEU42yhpmPh6B+No9wTmxdnNoX/hO11WO7pQ967W2zbf6UfBM/
7Cf/lpzUTXrIv+Xv5TtztkuYrrm1YMQDsNtUkTQAsFK7fG5cdtCqX1hmc4vBjAZVjfd9ZzuBlP49
tNeerAHY6tjbXF7FswNohAEFB+Cyk+AsdFFTbTS4wxvYV8aPKod0kudUzIPPuZAgssrqIY1VAfz2
kNzBQ2e8pZk3QeM7qzfEUYC6xhHqUYko3vE/hqOVpJDNqSe5smRbgdgmBGyJPNW9Z14FDfQpLbfU
130MOS1C14q1OQTc5fB0uWcz+///UL6jLfs+DElghSvfgdem3NQQhx6vnBgT5lt3YzexAUVNEnv3
sIPfsTxGGoYsvLpnlpQJ7K0oLvY0JU7gd3GxY3yCqn1l+wv7f2ZVmUKwRe7A8a1iTVAk9p867+BW
Ueg7u1tCLs08g0wUn861pIC1qIB4QqzB+4VrlUPcLU9rZ5PU0HvuIrJ1fU2w2sbvl2d8bsjOf/90
q5Aukn+D8OpgqMl7W0S/SbK0TebGy7hY4LNV4UGfIJgix9vmXNpbeJhkDyigNfvLv36uCSOGMBb2
DCpWTgAUx23MnHtaw1e9G98vf34m4psQvpJMpLE19jm40NALZY+MxL/clr2BSHSPv193E/5HWPo0
B5CIdqMCTQUwOUs27OxHAC8SsoLj4SYfq1fiFwuJoJnxMkF9HXaEIMwaAq9Wj1Y7btqo2A1F8u3y
eM2EDxPYRySzyOBMY+DbIIqJYSXaHwK0Zbu4ypgZR/p5pj4NVd2VKiuB1MKM0G5TJfSPLXprp9N8
Cc0814fz3z+1wK3E036NFrou7wNkO8HayQSlWwLvu5NftWCoXR6tuck4//1TS60t4VkhCi8A+6Z/
nUpBdqHXhqe+pNHr5SbmLqwm6o/COLPLdQUPVb+t94VdTpuGQcjBGSu28cMcGlNj4xxTVHQ2Awsj
3DS0QKI1dh8v/4K54TSCQAgZd8VqyHR6VL+SgX8TJZcrlVkQeF8K+zPPPBMOmJLE0U6TYFFMDQwT
AF3dwdsy3vSDhhmYU6hnEUFAfnLtaeHN9C8mf3GFMqGBke1HlfQlMu2ciWOb0OKN2GV6L0jSnmg6
6RcCVzrtNwnuIBpqLCQt/LsyjpvbPPP5t3TUzkGP1biCoY+zEEfmFpRxLRF5FlnpBJsDavWbJnU3
AhZv1nUCBdyEKmaAmDeS9CTI3b8WqHg9BCKdDnPJPtww3V5eLjMkTW6iFvMU6r/KDUdAapKn1o3k
JufJoW7UNwf+kYBcbYsGlmEN+R07lnO83OrXAwcfgf/uxEH4oB9JRQI3ZhVsqsQDXtvWKhxztfCw
mmvBiCqtglPlwCBJ4Vb3Q/VhOSf/2nk5N/kpjEzIa0DlzBoD6ObsoVqw70a5cbrqo2XlVtKeLYSr
r3cyNwGCurRV6naJHXTsQ3gPuh33ti43YfZ23SQYkYLZjsbyjeyAUf0MBdCtLtvnNl8qxM3kA7mJ
EIyyzrPENNWB6hO6IS4tjj44QvvSiaObJkURLoZp/N+saQfkh6S9Zykwp1Ehu5Ww7eiQuoU+XNdV
430CVPqYN4xkATwwmlUz+ZsaolqrRqQvlxuYmysjEoywj+txTGbA/kLXymt3bsrf3KlH3sJZytp/
fXPkJnpQMFj3eEixnH05TyU0WTc2VJo2lzvw9V2Ym8jBooi7eowtiJuzdjUkfJVYj3Xh7lz9DNW4
VQX/1XwJnjGzN00MIdGdH4rahphBMqyVgMSz8+4sQezmPm5sfOl4FhfJObum1BY8xnVlJZuRx9vL
4zT3+fPfP21+Vno1DMH0Wa80Xv+PsytpjhTntr+ICJAAoS2Qs+dy2WVviBrFJBBiEOLXv5O9qo9X
6YzwqiPc3ZBouLq69wyGbkdbJZW5cp5c2jJr0cUCLb3e73p9ykUBCwR4AOvYNIXI4dHK0UmUvQ+g
t2M3NQjfu2j2eVpVyxD3Nss3felO0FToPxce1vqKniQTd1roY1L9SPIyhqh4IK6pE18axtU9QkCK
Cs6CyFLOHr1V/z4NQzzKT/7y1W6HJfUihqhxT2LIcX8Tht+OM2fHPJy9K9vl0l5c7XdJRIXycLCc
qmZKMzjK6q793ApbgwdRbGijJsOBvNg8LeD7qkGXhWji9uMFzC789DV0cIBHmw2G0Jw4zFx+eUPP
dUKWpreJGHqyQY8jelv8nldJoEK4v464Q/oJoNf5qaczbM4o3OGiOACpd5tlbDnasDSbjpvsVkDl
Gl7HkKrbNIx1CV9o8bUco1nuamBr72Dz28NkUcDlbGzs3gunaFOWxL+twcj/Di/F7M3vdPYU5XO/
aRoSHqYaQpXCMXxPJ6CHlEvHdGA9bPD0ACuzZJYBVOGnFi6MkTeYl9rPIYSr8/YREES9V3A8TZ2h
rQEzadUTn6Ak3Q3qWUm4Y6qeWQDW2+xlopM+IL0sEnjqODgbeA4TDNdNCXAD+0BV1S9WknELgw9+
HEIe/lkiBZtmDkH8XQSGH5CPyt6GisF6eoFLhwLI+/sM1QsIZstsOdbQCbSxL1mvcMksmk9Vj1B1
/t9gxKUP3Wo7LKe8HiHA6wZVUlQU9sYgUiQiLK5cKS6tmFVI1dbTHhp7M6AVYBeFugeYVU5XrvwX
Ts61+GS4tMiYRjwcDZ0tTLNR8NkV1iRm/vnxgr/0689//yti115eth3oJ1C3hJPjCOG1G5Wz+UoF
7MK5yVZJVJl5retRA1m9xR3RyxTTZrEF2YqOhyfh6yalsFF+jizwsfCgtNmvz33VKoCeFXY9c+4T
DhVuWnVHFLylwS373NNXEZTSxiHUzN2prolIHNY/dh27cshdoBDAvOx/JwQAeAHzKt2dqJkmYBuZ
91BA6+CB5F7+Eirff6+gz7oxPJcPtXVY4ubwIHWjstlrgIGLuNMMzr8qd/DLYGy6QOwQ/LrZvdPg
3KWhl/n7zHTBXTSV0NjP7Zj65Uww/FnjXJn2C+fXWpeutwI36gDTvgRPMjBx0L0s1ec00dn/A0pR
OuKP2NayyN9x0N9FOUjYYSNv8vaaydaFbbeGS4XQtewKtSAHm0QIL0ZfJ6625ktmFd80ATwQrtxi
LmyQYLX9FuO1oepxGEPF9Cj67thClyOm3EnmgML4FA6nUee8O+N8pVQQYRn9/0oBWyN0bRgssLEM
RxgTQ/ezGkEOMwo8MwbjakjB9TG8ZQHdnaf0471yYSmsIbuS+lo3IRmRsxkTl3y4K6E1l1TFNRO6
Sy9YRfl8xJnUzRZ8NGjNpsEYkUTrLHwrIY/+OYVCtobtgpin3GjOpxOE7AK7JCHfs6lPPh6hSzNy
/rC/IrBoSQsJQZNBZmTArItYBPC63ISYmWn4WfSfOw3XCqdEucbX0QBNncjGi/Sh1w1b+7KG4P/n
4Nlsjd1li2vqyUJbCrplMIO9ceo711w5py7syDVYl5QhpIDOtVwsoVOZ7yLPTmnot0PiN58zmWJr
nK4saCR8h3iA6EDlpQ1PHTzGM8s+V9ZZC5t2hFnJCwvt1OzVD+GqgeS+8L9+vIoubIM11raUQdAq
Sr2TVvwOans+HL6DF0gvX2vzX5iANdJ2sF1uo9rzT4xF487y8ZmW03gj2TCmhEMn6uPvuFAiZmsE
Z0+8sggj2FS6Drj4i5pbHiMrZ3ehlbSG+UrbfF1y1gPha2giTLDxa15toFX22dNrlTygtFC5qP3M
kJ4/e6CLhIgfFVmubPdL47hOHnIHtrbniepk9x1XLu82MFZtg3mOfooZ9uIfj+Ol16zSCEj0dqYA
Vh46yXW1qfoYlsDdcVIdGAEOuVYfvbDq1oBP2XmOE4nAO53tlyHqsQmjPuaUXhmrS48/h8y/QmNT
DI1wWxkdewiWVRDPj1nW8FTa4Ros78IwrbGeY+TVQQgfgKPXm9gvvlClkwk9u+zKcr70Bef3/vUF
5TzpCe0afsRQbUXU3Cnu7obxmtXbhfRhDewEcceHYSciLkC3XcKGyh4GkRVTDBK4szduV+1EPUMu
joe/dEOdK4vr0letshaI3nlDawZ+rJrlFZnXF7is33t8/NxRtYZ52sxrRn/2IJjMNyr3Y0ok5OrU
mymhwPjx9rj0Bas93ugeVKUQrXn4d9q007Xd91aKxB3z5Urmc2lprTZ6C6O/ZilLyLietfgiqCh5
XI2p17G9p9Sfj7/jUoPCX+3zMPThDB5olG+muOeJa3fwa2qL2EoIAyaYcWzIj191ntx/ZI5rgKeS
noGYUocadDnet8V0Gy3s8eNHXxiqNazT5LaEf3mPHA56U21Ot1H5TsWQwHDuc5OxRncqX4RhZFAq
qts3z8tTHcyH2t4W5TVy9KVPOP/9r41uLGRelIQ+TcSAeDd9QeNGj2085G4Slrb55CSc1/Nfr/Gq
uQ7ElIUQikU6DTixiGdfPH08DRc2xVrbsp0kI9GosuPC7124vNcgtzT2GmD00tPp//70DLeoVpg5
Og7V18LL98sMxDO/FpIujf9qQxO3mL0KmpNH13ezpzASy7FjGb0Z+s7dRyUAVx+P0fla8a9dsNrV
KvO9XIkuOoZqOvik+V2/toGTNHO3A/Djc714wDn+d6zcxXHnxQcPMZdM7KpsqVI91XY7lXC4/vhD
LkzHGrZZSghSEppnx/YMRvNwfFfLxqHXRKYv3GrW0E2USCdSLRbj5NutYTes9JOQ3InhtgY5nuRX
rrMXgtIawVkCQeC1HK+ZRbZrF9hNtP7bxwN0YabXEM5IVFnbRh2Uvye3fCyWodiDk1M8+RPibGAg
XsbQOHv5+GUXDvI1mLMCbER3jYF3uCqfcvjc1ia6ydTyjZluD9ACmn5TVcYDPEE+fuGlrzsP6F+B
xNaFU1vQATD9QA6TCieGXpKKdAnWw9e5g8nJxy+6NEOrbb9kAERpVS4nr3fapGD9H1AuXz/37NWm
t3WUDZNFG9vQsyIk9X5w7xr2+NL+WG10XXVBTv18OU2V8wZlkh82N6/SFldKZP/J0v0jkKwFUxdm
jR6afj6JpvRw9w+Gu5o2049mcIe7ADISN9FY8dQXZXDDoSIAOSOsOwLtxBsBskgqyi7fhEJd4/pf
2LBrrKVD3DyfTS5RR+lMqpw6egzmVv3sR2je9y5p7+mExk7KZXsNPXUhZq/hl1mXzS6k4KNjsLzm
LToqOoy7EMYPhbxCGLr0hvPq/2uVjyHDO+Csc7KNOtSD/1wEDmr0YfjQukW9+3gVXthKayDmpDmA
M5VAsZCcpYZvwRze6uK2M2e87O+P33FhNa7BmEWjnJD7JQUaYbmzuj65Wf3Do9ekdy5N/ioa9HVg
dKQLqMQ6rH4ABJOTuAoyirLqMqSlW1cvOmuC16I2NLqSylwIef91ef+am4nli5yWqQBhKLhBs7NK
nSxdBgM9sEci0RmD60iMVOda6nRpLayCRVmHjaAWG7pyi7QVedyoLwGqux6/1v2+9EWrkAFd8MWD
IEF5gvkYLaGrreZvxaJ7aDc4g4qzqGK3U9+gXxk03Q8S2OFKMLkQY/8fYpOBRK6zDPqRFOL4s3cU
c//88cL79+Km67sY+n9FmKOtf+QZLi5l3mbbCn3DBxcKMXVMPBHFM0zBP8UYp2sGnphrUdMwqI+D
9ZAmGNDH72wzBQdnxmKcOup+Kvuhazbe7E4yKOpQH5uhRDULmhUpSn+g27GW7T8euX9vWbq+mZV8
qr3ec/UxbBzLY1P7RSq1ESlFE/IaPePCS9aXMreiZzVvoY+M8pfAkEOdibPwfZh+/BH/3jR0fTOz
9QDoYuB3R6CUkkwOcV37CRX3C3/5+AWXPmAVoXXPSoYTRR9rfeiWr4vkMVXXCHeXfv3573+FGDmj
jTOaRh9dPcKL3Z8OXitOTevRbZmLa5YA/w6edM21C3S0VLUx03HOqliQb4XnJPjHIN5Y6G5mzq/M
xaWhOu/+v76GR+PYy1lOx5aPFkKfU3+C2WyFll53DXhyftT/T0roOms3WeTJvhyCA+tIkRTEaTbK
kPbKaXzp6au59qVYajQIyuOYkSUOhevuFQy0r+y3S09fTfY0udzpbSWPNKsAa6g1vwU2K78SmS4U
Wug6Q/ejYWJiKtmB6vmXnucgdo25q2TxY6yb77iubatqep4W/qt0fHPljLww5Wv2FfX7KqBQMj5G
brXpC3FYaHnovWsr99LjV7m5DXPoNEOu+SjhjH0/4yrwZwq8/sRcFl0Zt0uvWJ26E80cG7C5P+XB
7+5s8JADafD8qdhBVudtO6nIZtRR0LhZSuCp4cgD6a/qXoewu/j4FZcW1eoiTtFmb/XI1anJYb9A
9E6S6kpp+EJwclfrVUwyHNDY0GAHNac5GCGwLmIuq9Rl1xpyF369e56UvyJGVTqOUxn0UgIPlg+T
WEw8LZ8j49M1ln+CiHvrsLE7gUGFjnEHIIFXlwo4HpA1Px79C4vHXa1PgfLyEA0Qle7mYltkxaFw
QpjHtIePH39pT6+R+owKxieALU8MaPgsX44uu3NwFY7K+aExvwS3f0Q0vTTly8cvZPy8NP8RYNe3
LKphuVENEvf8uvCQOrkD/9JWnZlwtSfdwzjg6r+QsN3hv3RhGD1bJ7YDgSVb5xEByMNA3iK3o+Ot
X05hG/uuqvq95MAQxEJMjY0tKeUvN4BzaRyGnsH/QoK71nMD8F4CUEb6wqA/MI262VdtOZz6IGcJ
gxUPpGurLpXLQL94TgEqgDF2OaJq6uwUhzfM2dDtEHWje0cz3z8YCXpGC4n9rQ2ha1l6dFd3OniU
VVYkciTzK3UDvrWgV91pXg7PlSiib0joRJ2oQPF6z6QwSRUGbarnaH5lZWXSHn2ruMnpfejnT9Pk
zwkU3Z/6JaqTqaDOpmd5vsFnOttZ8TyuWxPFXdbaFHylbI9RmOJ2lk0CdEy/7aDvGlvUzeIup8su
qoi7BcXF3y5OIGMngCONbCRPgzaK9g5T28bWx3ys66ciGn8HtFVJIOwdxMZM7Np+SuYQhi1L07wa
v3xxzAwLm0J3iUFvbUfq/B3OdtAV5SNSgCw6VDKbExTN4X2r4IFKUQ5O6i6EOAK5yWe/jIO8nW80
YbcBJGuSqIrGmI2R2KrMO0zYXfDf0XKTD+5XwDXfnRI/o7Hj2Y2q2hni54nb4gMLN2IbCf+5OA/r
ckv67rmcxa9RVX+4bm9IED67sBDaRVBkGSfxVRq7k34BL8cA2ovUn2lCouGmzIIQepXaTYf57A5W
ZttlgLJdWddhH4+ZWZ4hN4lVEWQwq4bmpJd3acvlhk9AvMEu8xk9+k1U6ZTn0FQs+K+AFI8Swn5x
Mdd9LArhpGMfqXiBIwN3wUKfAiViiN1tTab2UrAsyRuI5NrSxBk3D4ON5A4+61+6xR/vyDTCg9Lh
cwL1oDdetuU+YhDfo8vRccto21QCUpUMRdJxCPe14O+GVbe0aqO47+tv5yDr8/AdSk5volbVtlug
HtNSMcds6JsUZe86zUh9J2fvtYqyF1eWxyEwmzai/abk2S700SLsAcjeBnWzJBSyHWlf6jAFohM2
PkW3ReKHxAMaqXEIc20IZpYE/kv0ezXzP7UM3gJD0RXIxY96Ce8VD4t4KvXtMLQ3WVfc6iI/mxaE
sYTyqWrm0zTRp77gp6Wmv2dd/yBQFYYcWqcgljk8RZ17U/vlPfHrXwBCv8F2/gZjiOTQVwnL/QBA
Tbocxmz8wquJxrOwIMg02U2g2u9hy+7oEgpQ1tqfpYm8PfN7zF7Em72ErVE81dlrG2JBtgtsqF0y
wJWcNW2suP9WNORYVhA0oDWKAQq0/8RXbE8Kd5ONwbBxBPnhyvCLruZdzvPbfgzvCKc3WZk1P+Vk
3E2opEhdan5qFDa2JTrhcem6t6VwJFYP1TGZKd7luTA/XKJn2TgaYnnlm6qxkMCyI/GSaZoWKO7D
JIGlfKLvORw4+Kh2WT9vszI6FS4D6hWt1w0dHXOo/bbY8LEqsbKHFjaWak6FDDZFZJKhL1GYjF57
34EOqNPQmOsgi6FM+TVY+IKdm5Xfx6LNkxpim7tpgl5p2GJ1V1VbbTxoese09NB8I2Ljc+/UBuZ8
NS4JVkRf7XgmXkZ/FPHShL8nTR4gBZOncEsQm74eEFhFeG/Z7IOGLV+V7AHHlrCdAw8kUYZ9DXL/
p/TGJpUZJ7h7Mbb14CiQWHBiUjPVvzJqDkGuAa2Ezn3ih8HeW9Tz4LQ6gUglf/AcZTdGuPfQRvvu
QsYr5VpDwbeCvOGwLE7qZew4+PIeIfALK0uAwoO+jQMDKwGEexxNot5UshpjxxA3qUp7O6tZxU0P
00268Daup+Gb4+gXt+yeqnB8UASCYQ1HL72UwNoCmC9iVnbP4QjPe5fRn2q2L4Kd9akFRD5IEaVO
MLyXsk7RRfPTIFBerHX0ZaB6C/cvfYIB4w1457ezFU9V095EHECpzMCbNETB3x/n18ZSDIeixy6I
xoQP3hu4vnDL6vAfoo/4bDP+3nTmPWPDwc9cgEoc0sS8IG9F5qjdbM37Ijy1yQyMseahnw60Eqnt
w6PXdIlYpg0N+6N2+xo4XFdi5PBRbRDet+BQwf6qS8LcQsYRFP9B4vGAGx/UoqPEhWhJaqkjcTTX
m3ZiYI+IxmxgV/obTC+1IVPbxwtuEGkQiaNVwzsc7Ew8zsUfHDgNNFDMaeLKB3pucpOZd1IgQ1HB
rVVjlvaDL1IdkWXXzeMJpuVJUOBiiMM2idr8HglguIV+w/lmOm6XrPoT5OVGj1amDQo6rYRACRZ5
kjX9KaDuc2gZfsxMjjgYbhqt/VjS9ptdlnwb+mOVTBlrNqEO2r1rnToBA86B/2vV7XLZlInj+G48
zDjDW90MyeI4P4banTZ9P8pEzn4Q+12ooEcziyQDp2ZLA/cRZTk3la1mMW/CR+jdk1i7OkVCJHYw
XaFY1/2Q4qAu3v3F4NzSZk7pEHypB7i+z6Gc8brqvDDqpbqbzTA+AK8H/+gBo99Cp/K+DF3EiL7f
l2V/t4BOimVRzM+wj7t1lAORTzhdpMtI/gx99uSLEQLhhbp1TXvfLbKNx3Y4BFFU4ICF9EifhT8a
Gs4HAkHmW/x7D2uBsqQVLERCZPuNA8pDqj0PZzPpxy03PnlUfVTel8qrNsS4WaLCtn0dtfzvABNp
Nx1Nq2Lp12njFECyOlC7H2xOsB++dsMfKesN6yzM2ocFmu5qP4XlI4wIYpf1HhwaM+doKrHrIHWX
ENq+VyPgibzDlA4wq6/6x5pmz31QJ5WYE4hn/RojCgu4+a5RHTwB5x3RgxfLsWsTw2iixuGuqIp0
WPJNoMpnoW9Q30A/2OzgKRgm8Fc9qYjuGq9NOuVBDbHZ14u3g0XmA+0rwELIRqHTa/PmlMGXwCPm
ph70rvThhUCzBLTvb/6gbozV7xUFWHBYbBIxsA8IE2ngIubiuMoTHTo7zpYISZy4JY4CggaGtY5+
bUy5RTd5jwQl7coM1XyZBsW8gf/wW2HCRxn97BHCmFecMdIJm5UL56HqdhLjzUICB/bVaDeM4WNb
VgmzOJbpOMfwiP46joRvAjdMQxj+Heq6SJVQt5XiqXXou1fiVzlFT5Fl/s5F2SRBgxSVuKeiULFD
+bHx+hS+C9D/Htx3jVxX4mgCcaRQ8Dkcne4LKcKtKOTe77Iu9RkyoKCbIHdgj051to7OluccTHjT
94k/NqcByVVA6WOJVm2MthBOJNAmMgeaL5WP43cq2r0/vQb6lUzujQ/5UuAn+GaoAR+F7QyAB3VW
A1YceO3O7YJtV3b1VnWcpVFHDvOogl3YudFu7Htvx3vnZmyq/A8cUOtbGdL62E4AbvNS3o4lE9sA
1lrbKZv2IQFxb5m6va4zmGwtE4AIMDOtksxzvE02nBkqqv6q2YSeNcG+aJvvFTcH2Lj5cVFGt1BP
3hg/d2NwOFU8TFB1QbxXwqXwca7fDPVYmknyndZt4tlCp62HERE+7RBuMGDEB6DK0k3Lp0Rzqg8B
E8WjcS1FYiHrJB9AfSkYgnAHCPKG9GdBunzwY6VapFUAhLxFremfO2pZEgYoY0uthu+N01T3rkui
H1iX7UFF+KSlc8QBqinLPa2a8qZ0qHtTlHm5EzzqEVKXjsZVPlDwY2YlHjm0bLazDPttUAIqEOtQ
Cbr3AhZsUHPUuKcZjlOfNoHKDuPcq++Vgl1JDG/L8q73bLMdO1IHMY6w4qaq3WV4qMDDmTbGBTXz
SrHMO9df/v9FlKxZhqMTVo6ecHsfslhuzE5XSZ7Kr+EbUlkINqah/VQBiESrMke2cIIsqEGZgMmk
yECadpCkRDr9+Er97yoKWZsSLHo4p/gQk4eT7sZYbOgZb+mB5buCMLj0gnNt5a8aisejKQL8sDuh
Px8gwcBKi3DftBOO6LxA3P/4O/5d6iBrPmGD3lCYGxSaNEIbnEPjJYeZ3PLl46f/u4tD1h4FYNdA
3caVKKRkX2ANg+Tzd1s+nRsejfP0uVesinE5KqKj4SGsd6EHA5fJInxwildXPge+d6UYd2mMVsU4
dt7Obuvxo7FyAwNZIKx+S3WF1HPh4WtiIdQLEc+DkB/5VLxmCOublgRvcPPoNh8P0H81nn9suTW1
sHHhBtFHXXYoda/LdKw8sZ+pD5f1kc8onE0LWEQBDIKi2OiiusXVazpUhpsn64fRgnwA+sZLLh2k
JzDDjcKx+eV7uPVqxmZkBqF71mnJPjfYa8A9A2/IjG7uAbk6QKmQIC2A/fBj1vqfCwxrtH1hgkYq
0pGjObNbnRdffJ9hb/vxYP97NukaWgCvL7RES5sdy35aUg/t+cSG4jeTxP9U4MFx9L9xAXoDOOWa
BrQNPe+8dnm3cg6Tphp/ZvVVQ5l/d5TpGlpgSjoFrTP2J+X/Fr3caQAiJSw5RtwNG1ElIeiM1vv6
8Zj9O0jQNcbAh8WbA686RLopsbeaJAVUF2cwXa5sgAt9sv+QMH9FUhMWhRDwgDxS5OWy8zEjfloP
c0zIn8nz9tL024+/5ELdew0tiOC5USAl6U4Lxa27zdIcNPqPH/3v44D+d57+9RHClRAh9mvg6tvm
YeqQtsh5gyrst2X2Hj9+xaVfv4qktge22vcB3e/1S1A8m/nPx8+9tCdW4XOBw3uTwXoT97zyDn7i
u6ovn8Nofvj48ReWz1rMCc5HEPFpM32qGao41T3whOnS1fCO/eGza/DLC9+wlnQS3sQHVmBsZnJj
nBeVbdR4hWp7YdjXWk6Nn7clWfDoPH/wwm9XD0bP++8R/4j8axUZPXZGjJ3N4M3mkG8Ol96GONw5
gB4gdkLlyCv00G5KTdTWHRifY9Q3hkPbdHLrGuCitcftncP9qUsKXHofK20nUKVnoNMCXj5I4Ay2
jlcNaQ8G6GYKBXsLKjbegRUjE5wY7m3eRuXTDEhmHE4Ut7aKmCMJCn+rB2TyTlPfVxT2ND5cSONA
2WWH4JkDE8/rpOx8tgkhilHGlakZdHEn3/steWV/jgsrtppDtHpYhjyxBbSNlYRnaQNvLJrU1TK6
Kbo4aIzC9v3B8XT1nLlRByKH39p3P5tDVEuikaUC5MNDZiAdWsyd/T5Iv0rQG3Z/NKgrIkK00zaj
M/vtkgUVNQt2XELmRu05G8Seh9rbkprIg9vUJMHF+VyS7BcCZad2uTM5bzaoKusv0cDH1IWOYLL0
rD2gRNbvRpi53OG2x3741uqkW4ZxC2HefhMtIBQ2MPRFMjahNOLYovjlhCifVKGpbnmpljefAbcQ
OQ3UVPumcG8GwjLoZtGhFHGuSbtrR909QH0/SzVpxjFlsGy+y23BMcBe+WRr1D763i/CuBjAj2et
Yu99J8NbFtT6vTvzUTxemT3nE+6xgYH1QJRPPwmv5Y5UOk87yGA8W85t6i2C48oedrdzOwQPVZ4v
CcZf7jg39Gte62Wj3QEaA4HEDwvMIrCa3J56aaXIGLsjyzazk4lEltGS9BFKfBEoC9vOwY+AZbD7
lVoaxqYrsrusESLRnhNuwLRG5dOVzTfYCBQJ0Q57ybGoUnjxFndzRCFJiY7XtDP+oHHJQyk/mui8
mxQ4arNh7s4OAo4ujWfTIGvHOBqI3vczR4uGhj4q6jgq8u+j6/Lz6Rp9UyHNYWjYR7uAC2TjvYau
UFG+QGCGvMwN/reoGZ9nUsgHPysbPJ4BPQuH0VgLBxqyjVzObLH7SZc2jYqhThx9rmY7gehulKdx
g9NyBhINHQQ/euDV+AOjMByN1ChaW5/uJaHO1nTSeQnIMN+3zEax5k0WM+zlr1iB+Q0gP1MZAzoq
2wRQfbdJieyhP9Cjt+uHMviiZgOe3gSPql5U4uTDeGQz6KKOM+LzuJ/QloqIRv0HjJTNSNDSKvGK
lxLlmdMMU8EO9TzHvDcR1DxzTsbXrOP8YKExgeS+gFIy5JdeB9Xzu4mi4lLKQtz3puk2yOpGYC9G
JLpj2OxQvs1vXDiupBxyObu5sm1cLJ6Jbdew+7qiZR07s5IvXi6cL8zxgf9xUaSotwGNwnszMfBz
+nH+5riDThjT9G7W3nQEhRLUUiwvSL2hbzCjVLT1R/SsxhbFuKhHruTMU4XqQNFv6mkUKvayRUIt
pixAYQmGne0iuxmtIfcil/IPhTlGQnkWgCaN79NDGKVgEzRbUs35BmTA/h4dHYICI3IjC3vuXag8
u0HlUye88czOp029kbwrtm6AgFZlkbthTqeSxgmDg2XBsF1mF8DaWTg72vVLygx6n/PSgaswuPoH
gTVzuhBp33oc0W8mKscnV/hVyvqyueHuND94pqqOhUFXIK+9VyT0wwPjUKbK4O7hxmCqortGRXFS
qB/E0PvIkoygpLho9IKzOvqjKxt994p2iJny8m0OhYSY0ZrvyFzuDaTbffTNTprq5X6WEA9ngeds
8hG9XvQ3ol0OcZydMzONGkpl4zJsXvNzOyNHZziVzoQNLbMmloh4v4QPs0v8jDEeGWE3YwsRCECv
Ivt18W39HcgZF1VrFz2UrkNrQrF+24SqOOhFdwccRf0eKYpoYkDFuy7WfRg98ayKfrc0MLAYyMl3
t62cXVMb1LWh2b8VdGlg9EXRD9Ta21VdvSRZEbnPlYYCReL3fbn3HdWmOUcjMWB+ADZWkO0N3KoQ
UWv/2zBM5XZUQ/A2ov25UdMwfa3yLHtpJq89ZDmGodQV3Qajh8uhGlvEHFShJ8iYpgu6NnuvoGUK
cKu96whKlwtytt1sPJnmNWzoS9KL1PjFguPQwviham4yF39fcu++LGWzFxNqit2U013bewhUpbVw
IRA/QZkfU+kbtbG9JgiyvDh5LpojywhtcQ+JwgP2DZhNASqwtFbyixhteO4Aveoo/0acqNj7/8fZ
eSy5jWxb9IsQAST8FCBoy1NlpAlCpSrBI+Hd17/FHunyicUITbpbHSESBBJpztl77TYtNmVHaLrG
o/QaXSErjjSqj2Yuxk2nRq2X5vYHomKK/7mc/EprVQ/eaH0TN1xknGI+mdXM9Cg+M4WTdkirMdGe
hDR+0aF9iKp629Mh8sylSlcIBPg7w0R8gjOLnSPcZKOoJpw+OZS+RVMvmKUoA5L0pOfQ4N606tD5
cS/pqPd585Q2i7U2ItWh+mmNqyibFtYDt+VFivpVVVqbyRXqrdUwKyR6u7HmSodOmB1Jgl/umtZV
grRA6y2yjAooqwQkqu5tLOgTQOV9iENaLJm0c9ykzrcoLKqA5Ief7lC8pJLE3Np4L6co8ZjDWHmB
GLFFWD5L26o9sGqv6UxvaYgXmrAdxLl4aTsil2x3PbFU09jp3rMu/jCHqcCqxYumJUIEUQhuTR8f
AfIdReraWyO3d9Eobh1NsAploLabgitiP/MiG9XZUljVtpIMKc91RekjHMBKKOiKOFmUexaFr+dc
KK/k53TeHNWl34SzRPEAlZmKqfQWmDqc+tsfYze/hU2l+x2LZGB1ru2nVnIfKdYb5eLv0+C8omJ/
0yyt2IbmMAdJMTMFzksiPa1WP2urjVeWbn0LJbOYy9R7VxmT+zOzBMV3SeHcHqyHZMx5uYz6CU7t
WxaD2DQimnqG0vN1zFLgPo3Wb0bz3TWJtcts52Pu+4QDVFVQnWzvXWEkXpkOtMFt92PWGYrMOAXV
aJUJ6xR0PJfTSGNRm/FpU1APs9rGgJiYnlmaD0mRfMIcKT3FRrMy1eCmmqW6q0Tar3QlHdD/O9Qx
ZkHxKE7kjjeCU4RSaRstS2jpafHvfA5/O2lk0VzUWNQGmhJ9A+FL1e3neCy3TmWR67jgrx/yI9ZI
FYWNqHfmqVEhtKwOGHI/qz4PV5Y9LKdm7VOstSSY0gL13RYIDeqNz3pxdD+OZna6EhNlQtyfp09u
7w3VaKymJou9WA4vlaGOAaD/1E8TtixKnNVb5gv2wqn4bSbuskc7/b2YInWdTRUkbmeSW7sMXwrV
KTx7bKZAUaLnWeW7eyp0nqV0iT+QaUenRR1XgxWmULmH3idO44fVC9UrawQfKGZvcfX2G5zFVIXd
3uZyarpTCVQlnWZI4XRQ/KajodvvSuPQdLNNGfQqm2RnRoQyguTwplx70OgJ7it6mn6euMRYJ6lF
fKSgpiAnEmvd5V1Zij7QRq3Da1jVbK+T37neIPeyop9SKCZfj+RFDEsK+QiwRDW3E3E5hVwtlpt6
iEq+0+LDizqz9M3MN8HUcoJI1Bk8llbLzziBNaWQinfDHDxuBQvHutJSevqpOLbmALW8X9Bli278
lKNgmwDfCqiY5AOiIm+/jUlzA2Oq95oC7Yo0S5xGTf/qJMtdmkdgbWpKaXWvK8fCjuVxVDLl2DoM
9CQ3Qi/XnKNtiPjOppmIiGhO1nGr7JaIVGMiEh/TTCbranQiD5XnstZDK19Tvue398r25OP32rR9
rxEJrvK6O8JNtAJDSx8XIZxTvew2KtjuUPcTu+iEDAmH4aXONc2b0uFHMsz01PtW4++G7gHdX+qb
tMTgX9+NkrK/zO4XHH8cuzqmfzN6LMsWjJI7FdQFw3cnti3WAXqXdZSyHnJS8rNWeXZEeRRZzILT
8/71ZSODqS9JcC0kgUlF+842J99p9mR7+Zi/V1V7N2EH9KJQjQNVacp10kEJ0pUuWimOPLYyO0zD
BBbSNUo/hldALRIxzNwoN0nshIGSqj902ujrqpnu5zbrfSUEvmKWtFzdWovWLVs9b9BGpttySn20
bUiruuK2GYZljYXv0Ot6vDOzUvUjM+oDoy0+3KWK/Y79vA8TRzArauV6iEI4wS5zyNjIkF5ONvgl
1eDVUC4GUxDLPkamm8oti2ByqMy4+lLt7DDMNqzRySqeLCaSJRQeBt03ZWEkR4PJDxAw0+yyRNdR
s30pnBqi35hxHjbCn1NYPiydRBqAgZ+Ujfk+NUbhK2Ru+wZpVJ41KsmDGEyUa7bubKMuZWEaTfjl
SX9ILdhxXa8Nm2rggoohxqut68vabIvaz4ve2cwkw3qaAbJSUezvUVwT6JsWb52cXHrPoJlyzqo9
kp7NZNYNJgLEeVrFAawtpONr1IA3dqkBj6mdW2QqlrdYOVLSDBOPFTNpZiUkxqTK/d4ZO/6Ru5Dc
jObRkO13e2ja+1L2yfc8KdKNGZaGH2eyeKBmMfihLvOjHIye+a/GjSMR4oh60oOqmJdVrlnJZq5s
Yzeg3dvkYuzBLIZT0DuzG1hzs+/U9lhkDXOrWX4Pl/kh75zF68gJ82b2HDtbHd7GRR6diZ7lODTq
A4DohgUd8kbTKI0X5/kUlG0KZ66shic9Rk1XtcoJNEHjNQ/Z8mUGdQ+jXZTNLOk7gFMav6MvV9dy
TFi32M3zshUpggxbRc5UdRtKn5M3h/O6m8f5INLooySPLuhOj7cMu+w2RRHxYiA+3VWcv4AlJ1Uw
phPSthwZTzZ3B9ewkpWZdy+jNASpLlH9qIxVelRH26F9rh7nZUxXYcXmW8+gRSWNQ4SeMk9YaMiF
Jll38JyKhbFMlgIFf/aeTul3C7aV13aa/Tw040PT9J1fTTrQ6Ll9KXqNHqGgGBHmdAsJ2+IDOyPc
jbP5CnCPYluM40y1k2LdKI640UbVpstYx6tYRmXkj0kYyW3umArsn/QkPKqScAAF1NJUjypH46xp
aMdk6nSY+PNyk1eTuE/Vsbu1YskiywmWyK1Q2Aw6tZNGvJ90jDQryCvTczLYyZsKo2WblkO5hh+f
3KlNc3JZBV26SRT11VYr3q+s7G8mYgaxTFv5xtE5tsyZMvr51GX3biSqm3Jqw7ViLvKgiS6HjVjI
dTplgO8c+LhuPKKOVYUZqK2Tr1DkN3cu+lLObfnJsz7nVK3pl6w1JdJXvTUy07GJWDvNaWEbHffU
M4/tTVVL8Th2qk6nvy2pAVQRCodFpAelKPX7tgvbdYMOfh8yQexyNVR9jsmntVjpVkPRZVtbAfjp
WgvHGNgRh3Suslclz4iqGJNybcU0+kNihg4GY35VmTLeFoVebcz51ENf8mFjuDGFtTRC1OY4xgBn
JtdXLFD9KkvUCs4jullPwup8mewyoQ6TLDcAS5y7ha1REFVD5tdpG+/rcnGfnG7W90oua463kXxl
/Rl9DEETs0ETxz9JhtfupYEIJXTrEbmTSCC7lzYCvrG1vK4txLbWk25nmTUypswe6tulzMtHo3Tl
qqSv+6SxsbtJzCnztN6C6ua0ZnYH9Vrnz2m3H3qOx7MZaZ/pMMvHVKFgZTmnYsuE5NbktQwS1bWZ
mBIlWVtd6nwPk3DeMJGTwp1RrDIqJ2YXtpT7WU9yFL+pUZl+MXThypDuNXrf30vI4pyuHRlJIdxQ
VAcFXWvK/MS/yuTj6yL4pQ8/tQ3+aA+0CUC1VtWrw5I80c0bo4K62j8V2IV7+s4/PrtfpiVeTp9t
y/tKX3wlWtt7Yf00IJ9/ffV/L4GLc6a2lELtjMGtD7Op7OlH3xqU/77+6Es35kzKr+X4+pZOqQ+a
cTMrT4V654xX7vmlqxb/e1+WpTXcScnCfdimN0vYvTqq8vb1Vf+9ZSX+k/H/ccuxQttJCfJ1P8TJ
8xjNu0mKh7bucw/O3FYigzcK54qJ89IdOmvPOAj65zinADA1EWdJehutb/8jNVGc47FNszDnkRPw
PmV3MQ/JinrASrdV1MtXNAYXrv+ckT3LQc5tLNw9Xabcw4Ea2JN+m+vLr6+fxYXPt88aruhpVdjF
vb5vOcLYOgGQAAuqTL8y9v/e2BP22ZtbC1G5s3DwzkbI/RqT5MdStbRggKK1d2bzH0UM50TXTI1Y
tVtp7kGGeAaV49McbObXdCSXfsbpJfljxNLg09N61sW+Dl+d8cmGJtmqxyT7p94kTf///fg8tZ2o
TyaDnR0qyrDOtmk3f/+3B3z2HpvaLEF59GLfCXIoRgvZ+USt4NqNvzBN2Gdt1XRBX5UtFlwYq7in
J/DkKFnw9ZVf+uizVzdtw26sTm4Z6q9Hq2bvVV17nhc++pzXafcYBygji72taegHWT5bXfn4+rIv
jJVzNueEscWeNSH2LSrjKv3ekglmf/T6z3/7+LMXVoXBHxkqY8UufrQGpxXtc3bB5xvXtF8XZoRz
LGeGIxYvkwbuP6d9M4OztN6BL1yZEP7ezxbW6Vv/eJN0N7IzMjSNvathOLDy+ge8gm8S0uEY0t2b
yVzzv75Rl57x6f//8U2RU4Wz4WjLvgx/FqPFCe3fqEjinMhJd1aBOWmKvaqF3TqLqR+6kOvvtQFu
YpGEHIu+/gkXhtI58dcotAZJM9NO2/5qxJ2w2dRzlo+uTA0XnsU587ebjQn3cCj2mtMFC4Ct0vgx
TNWq6X/Nc7f6+jdc+pKzB15pGntxJRF7zGleG32b2vGg6IuXphS+RXhFZ/af//8vYgDz7Gm3etkP
jdHaO4jUmI+MQd/HUTjdaK2bP9CdFI9xkcLGIiIp2ZYST4QlkvkG5eyorcGrklRnj61HHIW21Rqp
4TMr3QOt4WxFpWe6MUtrOpZRMd51HPw+xyp3MDq5Y3EHTJFqfFhZ1a1eiXEtHCVdVUM1ND7nIir7
U5U5WzNM+yDqOoNfLkxagiV9o6GvIo4Pib5rCCgZ1lo+ZDs3NzhFUsoPr2y3Lj2Bs9VFFfqEkyHF
XmQvG2vR18vsbtoSJUReebOlX/GhX5g3zLOFJmsJR1wWrTrI6k6xdBqytA2Hz69H0YWX2TxbZpyS
4jGt9urgGDg26Fu0TRV8/dGXrvtsmcnsqFWsNK1xdzydTHcj1pZhujIuL3z4OcozKmWORAMs86i8
pv0EFLygTPFvezfjtL/+Y4aza6PBEYjRViuolstsY59k3cqVW37p0k/D6Y9PX+YFsOKcL/uFjacT
Vv44HJvx2irzn9juLy/seTr73M4IP5zF2SXov3M/sSg9K3lU+YVNr8zMutPPKqe3fprVxdOKsP9I
dDNhRcIXC2hG3tKXclZVBmSN2F0ZtKaSXFk6Lvx0/WwoR0OFD0NKdZ86+gFy9zF2o70him9fj7gL
L6R+NpitohxLG7fOXinjmyGGJbmYyROH0NzTJvWzrbp/eyX1s6GNeDVz49hQ93Ds+0DyNIPYVfYY
Wq+47S/cqHPc3dynQ5mZyrLX40FdTZFj0r2UOILcVm6+vlkXvuIcxlrrRdPW6ajul2j5kWeYBPFo
bpRwubbIXvqCs5VjzEMFALMr9nkyQ4M4lrHlzdU1HtOFics4m3zHrjJapWc31WTqZlTjX0kOxOjf
bs3ZMJ1iisZV2oq9aadeWT72+meeXIMlXrrws0HqRCVRWgO3xUW15dmNea+Vk3vlBbuwsflvFf9j
bok6YQ92gwzadPIP0WX0dePig9wFRs6/UZTFOcTHFgrelprjQw5IwaTDp4xYx4jj+PrmX3qJzybf
tqgoStKs3I9Lh5Ck88JGegWiHIMq+1D9227/nLA6tmgdnFKf9rrzThbfigwgKo8NSgT3yit8Adcg
9NMz+uNZDI5BGhp7kr2kjzWEUfsDgUh0o9gj9vq5icon11Ta1ZKnjRm4WRE/jRbiia/v4oVS0Dnl
pyt6Go9dqu6NcV5XtCHGkYVGO9aGFWTqMdSvQCkujOZzCKs72WLR0JDtZ7pllHwhyB6//gUXpg/9
7AUn3kPkTHfaHqLPECit9dNEFwLxzb5yi/5+6aZ1GoB/PJ9qJJ8rrMvkADTsoIz2NxqZ/3RXzPOj
3mKlY4Lve2KJpwZ98qXl4uHr2/L318M8P+epSp1YZckah/u6qG+a/tNeFIrUH65zbYa69BWnG/bH
jYkSMzW0nmzx2j1GxC4kBWLENqcNfjPkdvD177jwepjnh73K6k/FZ93Yn3KIckAFnu2g75gmm0YG
Yq+Qk0alDdWqpgUz2OaVR/P3GdI8N4p0dm2Rcg1ItssbXIU4OD3CoqbAaWolwCBVXBldf38BzXO/
yBBmcZ31nbEfbDEcndgCGGBo871O2AGWy6ihW1iqCVoQ68qU5vJ4/v/Gz7TONiUk7vKF6Jj3rTnB
/3dL09myMJarrDFoRFWtHiRDbuyb7mRpR1935ZdeepLnYQ6t3Swlqb9iv9Tht45WrWeMSVD2LaLv
cL5DivSiSH3Xu2EREMz+8vUAujBKzxMesETrtLRb9WCWeGZwnWOPdzLV62eOAtIgRgD507+hiczz
goGKRk8fuLt7o+tuiswMaEBdMRb9Z8H5y3M7rxb0U2nkseCHIKcl2jDvg/45CkAurIrBiz4wcld3
8mG6ywNAdldmkQuj0zxNun+84ssUFosaTg1O3iRfN0SarZzZQp7h4qZJEqnQPRwill0lufK+/306
N8/rCIIIdo6WpjzEdA52VpE4N5oO0kGpx3/b/JjnWRxJGaqjouraPk+t7w19xW3ixAewH+160Gb7
yv7k0g852xzG0FA0EvZUlI8/tOWpbGHOXnkqlz76bGso5qlRKB0tB0dpdH9J2mhdlHm/CtWmWH/9
1vxHG/vbaDubJYiP6Dn+nYyPIm9jVIfF/G5bJlrtfDAPciKDCSnVbCDGdz6iTq1/AT4FZ1K1N4Ze
9WsiAtSKMgzuZ0fUP8wEcTA7wJPNy+yRu/RTqqwcXS0OVV5dc0hduDHnoM2+jJo4U3Ntj1Qg9GYU
1dAlVOGVZhxf6WddWBfOEZt6V+EzEIRA1vRp0OesakDCJpknWRN8fesv/YizOw9HKEwocToMz344
vXPvFqiIdWNExr8NzfNNLTql2HYKixdgRPQHvGuH5OgunpTv//QLzne0rdEZM3U+e4+8OkVVncVr
QYyVrztjtf36Ky5sys7rOkgnFSamWj3ghHnVTfkyC+3K0L90/09z4R9znh2NuYOEgbORxcGr1aYD
Yt3HcIyTf7v95+ksg6aAOlOJYXMT0+9Qr2IV8adUXDnbXbr+08j94/pPNoYpdYh4HjEstJG2Kasu
O0kb//H+nL73j8/XxwVF30SM62Q+jfXPXH5O2a+vn+qlSz/bUWYCt3I9kBvXR7SbLCNsNiPsqxUC
Gu1KSebC7ue8HkB+movNoXH3Bu4kSF96F8MEWtx9ayvp6Mv8OWNBUFXEvrWRudcW79PU/Jfp9Pyc
JeEYSx0P3L4p1e00zbtFtZ/MwvLzqAlct/VnaXCCVW8RcQG10fsrg+HCzz0/d5ms1kY9tOpehAIR
fVTcJW55S9bJejG6bdEqjzUGSs8Uc/D1I9TU/ziGf/utp2v5Y4CUhszsySx4iiBpgzSpu0cAFm54
v6AS/C5tB4Um971AI6lV0zpWepJc7diawEdIQ4Up16FpS8mCZUuDFzn3LVn1flKX29TIMkRyzXGp
kQCNIlMOZSr7PZo1cr5jC/STjUx41PEYIVVugj6LH0bsNb7tSJXqQ/aJzN8KKtctbuBuVRD+yhQY
XftNT5anrla+IyiO12FdPQBc+oCYJVY1YmzUz+ri9yMQt8mxtVWtmm8itNmXgyDk6BEiJpr3FiJe
z5xobtBnKEHOFbdxHX9LY+1FzbBqxQY+kbilucEy5eum9RE1k+qpWXJrCEPbLT2CtCJGlytBwnl9
Lw9jMj9abp4EiQIepKSTYQwA4iwtf0oN0fpDt+zCqu38Ohx+ceCDbDTMT1o9LUTODLU3ztOwjvXR
2RlZPd86IHTQgM5IxZcJWZZRRzt1jGuYWsaGwsaD7OmVVggtMyP61afu73FBHKj3xY9Gy5pNYtvA
ybSl2WoFksxmxMGY5x2dJSMrfEHBOoCoiDJ6yfea0R16B6NCl0XGti51oseiB9AfDL55oVCDyNjT
Z8wdqanAIszkr7ga3/qsgeaTSIRVOf9Vjg68O0tf2eX8WWiucVsk6YFt521oKjPatnhaY/hRVgS9
JLBIVFiFM/gg2efKqu6wnemFXa/yFqMVSPtjFuK2MSYrcEua8LXCgyhP9lCQSvCXsspETYmQHVBU
ttYGMXtWn7+1ZvWhLSQl6B03c9l3VXoHt+xVG9ALdGa945jxhPoMdqM6/I6awiLOXmP4ptYRh8m7
O8w3/ak2mDrOj9noHktT3ospKQ9pmEe+7E+AmDa1vQ4jV68oG6PSE/Ry45Memb/BWe3nQt1ZGbWf
AUvBaCy35SyP7ji8DX0r/aiI5gDcAjvzpHhBuQsxs69WJJbuNGG9N0n6aAzq1mwzdL2m0IK6Aoe3
ZMqblc+p5w6RumMbCb6q1NKVXs1ibefxTl3c5zxqUYhi3vJjvb3v+eVegf4Yww3y+diM7vH83qit
7RtpZQcqvKQqx66gdQ3et1h77pPmUCsKbbiB+207KNbbWd2rCeZMo9RPaaALNLtuqJBfwortUmWd
oI3dZXkybHK9kt9stLFg+aDHFEKttpGcBFNk6eLokTIoazNbIW8JfaesoPakoQ3UK0oD4JFYp9zu
HTrpL5IAEk/IvAxwkR6MxP0+y24LlsL2wjnGMmmYAAcxFBjmsBd19hrb82OZhvjyNJStRXEvuBQM
XMRVOPG8AyS1TeXyhPnyxnDG79p/qCknvGlbi2ztIb2Xor0N9R7mpSNWRtb363l21HVHM9DrOyTs
ytBPa+7nocymB32kchI6lrqRcfsSkoN0yKZebPN+3CoqtxqjJWaIcVxPao3pTqr3QBh3i4ZPolpA
GioczjwnjoTnQBP1TsULHwGOTul4um+mqPHmiUnBmubNINrEh3KIBUhrfWvQ0DrW6rAl2+uFodhu
lsreq5JMutbFgh2GY4WyHF/tnCoRYlND7BE/3ghkzH5TL/JOWcz0LZvJ3s6m8FtpnHy30ciWFR/f
AIo5cIx4k0n00XljHAbHUVaF2Y7frEzbubb60Fnt0VGqzleTfmejLPWiPnol44L078V5njVceGIB
khjJ0Qf4e59je4FvZN5iF/xBaj300fJjUnCo2tlOiVrDo9PbQUu03qsiywPmOobc6PQ7Mw3fVFut
/T6E8ySqwWbO0HFXn5DdroVbsK2TZW2Mg+m1TXsnYmBcmOjf2wjhttJlx2xhlNr6YoPNTH/XoW54
jLZjmvdy3WQspkShv9A1eSYKnEOIY38H2vDWs5nBx9fc2y0arL6ZfhfAB3EoJZ/0Eex1MeNCktY8
3BNfTo96jJ2g0ozaqxr3XnA+TTqw5e20ZEGZJMrKcOD2LEqBoalP16EFSLCZ3b3ZmsaWIBWyTuxp
FybxTarJF+yw9ySw915mzZ9ZO30qxvC+TO3RpHW+0jqYoE76PiUQA7UYgR7E9EAsEenwsf6gjPnP
ISt+VJhjaqVpvQ5gWtnWQZKKj2Hp7kI1eqWQ/E3Dsoc/cTroag8pcNE7X5MaWW02wFBlCQHCqOlq
GOyXKTUTn/7j3kwUzYuV6ZSYvRALU8q32GGuMFumGQjBdy7LV9BgQt/kMcsqjMq9rk3o3LVq8LOh
pqLjTE+xYkqcw9mPekBO3ibla7Tg+J5l86zLmnD3wsq3Q93ci9l+dtXqJYYu6en2uJlLZ69Xw+DV
KsHzi0zXbEneLDsEymY9j5Z4zpD66F15h575uy6YVDtZQI7JynglMjxGbhdhDhtoPgy1ghNNm0zf
IruwmhTNJ8kGa0kIY2uqnzCyDGtGj7tB8gzzktYLrkHy7B3+hOkUVnFuabsJIPut6uoTRlFWr4S5
xKuZIgLQkcohxljgwTGm5GNK9iFO+QAhsfQzKK3YvMrDSVDod0W8S/iYZiwe7RBgcVvHgt5jV2x1
ooUwLlu/WKJfda14QE1z8hyzFuNagqU6vbbh8hz3mb4aYA2v7EE8LkqD6WDJsAJXv2Z1LDdSkyUA
Ocwivd3bB1KFKBtWMcbeZHQeirzptsOpUdJwxn/ImjTEfiKrvRhD18M9ectsRkYz2iwRjU9JVj8b
VZztFRN7fqiXxt7hRV1FkIJX1MeNQKP+4OODewkdZxzJa9DUgxo30UNjV3I3GeGMERDEol012F3y
fn7M3bBFkIsZIaO4uVtKo/+VlcqWcKL2hnh4wb6lGtZtt+Q4LA006Z2SAo4QmPLwBchfIlY7f4yH
5lYhxO81LsGKQafR7qtRsR+iIXJfLU15GWhrPVgnOb0/WKLeqL2cd3o8s5Za1QvJG1scUPO6nDIX
vb8QdzKT4xo/wuzDTFxuMFk2QaiUODvaXvjxZI5HSi8Dm0o8VovLtABT87GYTXCuon2ZJOxGNj3z
TqTyxO9LtC1YuOykuOyDlOIxZnGZ+JJd8lR1xq1Wmtp2HJxP0hpNGJnLzwZKkde5OTuzuo18CBn9
GrPOs6XSOsu0KlxboZUEBgS900VZfqiM1i5eMLmEvVr6JXvpdeh05rqsNQdyYNMR1Vm7a6xH3Uop
IxMnGxwfjbdwhQXd3KTjzBoILSNAUIW4RoHR1cZasy0Vqf2oqO3dWJD+MB5JgQo2ym9Ka9Se6eRE
W4OEXj83NfPOnorEi2wVPIRw8p8FCbndJmv66lWrTdczDCCkdTW4v8uOLU5jWDMnAQ1rHwaPmmbh
wQ17fnMRtRy7q8S38AatNNsI144oFj8ZtckP7fwzHmvhR6URoT+w3o2MviXjD8iAOWsfeqnq94ad
/cqqMPEmOeucqxh2cj03TcukOFiAG3L24Qrc1SSfcl/VUhSlSZitXDn9IEihxKw4T7sW7Ijf6cOJ
KpErvpGbOhE+aQ2Ew8p8RxjFFtyEAahwwbgtYpv2IBbu0FDqYCgazRf1zBytmpAApZWul7Z9M93k
sSqA+o6MLh8JIWcttuVr2TEmYmP8afdKvYqW6aHh5OMVXfdg1LwBTFC7DMaBB5X02PVRzPJaFEGe
y35FnuQxUznaRFIBIIID6UY3a2ojbvNkJba8jaaZxUiYv8hycgOlsydQKRHoh5yNCRrSxDNC5U0t
ml+zyxVbg/FNSwcHz2fB+W+poYn2lOTzyJlOnEzObgMot9ghqamHn2nl2rxuZ/bevdbKgLoPc1XW
fndcIf22jX4XQ2+u+SlUGM1818gWeitAOC+rFXxCeavheJwzf27ZyhbCzg724HSq36lJuZrTSXqh
KtiyppyNHJgEj244RiCgZ4vhmnSHeUkTqK9OTQbDmKwcptFbcKWqb8JdAAKpd0G31ObWcABXacJo
HpiucWG2423TM1G5lgG2IKpfgAHgTaL0mQW1VDHQQh5ekxNzo0Y9Yc9S0dfJMP0udZCyKlzHoLEw
tJd988r+pdlYblSs5UwUtl0y0zomDjbAOR8VKqctEFzdiywa4OHQHad6hEluqJ3lx67xQ7EN0CCm
xlF3YQkz+YGvPWbiGjOtl4I9XtkadvuyQOBjuQUM9nzcKXNY+KU5HVO1ila5Hrc4rBZiQCtjXOGL
HkBFlqUnS3gJ2tCKhzhiWSJ2+MEUzMk2h1ZgNrHX6xkb/6R7qd3wcVzCo57Okz+W6TfbNn9aBWc/
GxclpwFVPpWgKE7mRwDSNTaBpBre3VxKH9apy0wl4aDkGMkZxKzXrh4/pLqi7qvMqv0sI/d07JXf
dU/BOV7mTWdzVB9j9bbtqIw3ZfN7UvvbRM1B3cIMqHG4rVLkFR+Y44eVwx33mj4rMG/j+5dFynOF
YOTPnAV8RVW7tSCmFI6qYZycVUUwGCQIQMmBcB/GyBj7Ctch4WweLusffYMXIZ5KGVhAYfwSiTyD
KH3B4AXsPBlrgC9qbP7sozzZJjSx122DhROqTBIoywSbwNLHW7xzCjjSZWI8ai9oYZ3XBpoI2cSW
urUg90IQcAgKYGe6USI2pTkZA7fFNNVs81nANFasdaWr7XNpRXD+3SaD3K818J6rAsK9aoe3ktLK
D0rxWPi6wXX8BPPSjQrN/HNR++GbVhBYQBmOxdxE9+WNBMO94WMUa8FtPILBpHc4DZA01Dh5i9oU
wKfaWE+0+R1oX828UcPFfErDJr7JTTXbLjKrfjdlnyxQEf6PszPpbVvptugvIsC+maoXZVu24y6e
EMmNw2LfFlnkr39L901y9VkWkGkQiJJZ7Tl7r41nGV9iEaI6S5Zl6tsro8Ohm5Z6vvO7oN42pvTX
xEu0wJipZQwxcESZJQNhkoL62VR51k5IpDFGhyQ4FV0ZLIYuwzQ59D7Oag4Ss7Gc4BU/fF3iutAC
OFccTCRMtiOm3oPvdMS+gv+ISSLnDLMfLefX18+4UN8+V8Bhj5vniTEfTjYn4WZIH3M7uFKiu/TZ
Z+2jevK7apjQfJCM89K0kLGFCd7y6y9+oYR7LnmD/SC4oDVBCOwe+o7hd/uiF+gLR9hTf/WIc9Fb
M/ix6RqlHmI35JCvgDPog/VGRf0vH3DWAWgw+mV5QXz6JL1ykzkgXAy3TJ8pEVVX+KuX3sHZI6AS
wkPhynhAQvqeGOY/veNf+egLDe/z8NiCPcPSHF4vq/lzmlfHebRvsrl+Nyz3dq7nj6/fwumbflLl
Nc/aDEPZTD1nNi8MaLWNYp+175G+izmHmdxE8BFcaTdcmG3nCVVx5g5JUw1GaJJDqYx/ukKFlUHx
akqvDNlLTzi9oz/q1SR28a07qnp6TSpkY28K7cPHU5Cl1yIULz3hTKNUjEMyV0VjHOL81ZTvyhNb
pzQXQ2td0VZcehlnzWbYZe1cFLEVek6SriMYA6t6zn67EXy3bghhJOEUHyFZfP3uLw2xsxVkKvJM
OD1NlHiMykPjANq28Xu3nAZqpR+tqbWvTMVLTzprhgZ6Rzs0mAx8ZXawQg7gLHPT5WRDARxBrUzv
GhdX/tc/68JrOo8xyuGuE6biUJAb3XlBNiAIb7N58rNqWnhqvNK9v/CTziGuegIiwCjjKKSwU6Jz
tdN+qwQlDRh2encNS3rpKad//2NQR2rotXHMTylivxvxNrr3fv/EOW285qp1Pp//5xDXqGYFznut
OIi2Cieiyem3Q8cgKuVKp/3SA07//scv0KegbSbdMUJlodDO7Oil9+wwdtTfWaEc42zeOyV4mcCk
T0WwEOh7uioZYL3MA7CapQcl+ysL8qUfcjb7S22WoyJIAPMilUPw7I+zkUKFFOWVJt+FzeSc3mpy
2Cvc0aSfb2ggNRCb0+Gj1PP1rLg0ks4mO2L8TuOarocKGr7h4HBI37q0hpr17pvJlTX40t/obJ7X
ZaA5Qan7YR8NR9Dkb9wRYkjh7pUz24XPP8e4BlaTOo4/Vgcum+GpweSd6n3FtUjOSx9/tp13RmaS
IWDQZh29pT8AstDjlcTN/vUruNDFPYe4mjoWENJniJQOKnuDFmsMk7k7ZesJ7vjDdATRuEm44xHg
UOb7rx964b3rp1Xyj/nHIX2IIkUIfTB8qxCRxu7KYeWdMhI91LWd5NIf7vTvfzzEnAjnmGsEczNl
oZTieV1/NHSkvv4J/6KRPzmk6GdTvI0H6eVAI0LbsfZV4W5LqS0L1/1eOv2N3vhLNw3Wqchg46U/
xnHeOkW/GdWvrx9/YV7+2yD/48cFMnZVPdlGmDrNwZTxE/2Ya+LbC3vVecifauchpyLvhyJrn7ER
bimT7v2ko/N8ZUpeev9n8z5w/K72hxy9oYm1xEYEBhfUp8Ki76uWxgTlkubKe7r0Y85mf0INoJ/6
iKxxu93oBjQsvyM55XdEhNbXr+LzJ9jBmSZBjllg49dKD76XbSBeLlp23FP4Ux1/+/oJn49k+5yG
XGZ2UuukZoVZBOBmEhUBPKwGJF4ZxZVl4NIjzvZ0OXKsV4maDlQK87VJVBe8MHPhTNckupcecDbl
C70Cxx7URug3Wljn6s1PvY3Zz1d2kksff/r3P+aDPWNjriXKNuXYN7kJeo72zsusnN9fv4LPR6z9
P6CPZJh1esPtIcrpCHt9sK5r51vZBt+EigRNj/Tvli07sP77S8AnZoBci/5AS+WgSi+ce+ctSosf
X/+QC+Y8zE///Xxua5TJywoiE3UqbLocrDItEDuvGvbtqG89rXoZp/6XJ+W65AaZasHK8uNjYkeU
OqkOBdO3tqofv/46/8IE/ncZhR/436+jtzrZgajVwmzw5U45AjTZwE5UAfv8NoxWcttZQ70Nxjzf
ZRK4dt65ICdGq3mnJGQ9mq3X00TodWLcI2OXG155dKTydqpQ6bFXUDEtmas7J+tqqGJUBzWKNkcw
hfW+zVzSKT1R73xVxI8BPLxd5E3VceSKfmMrArbmzGFd6tzoFga5vQ4ald0A5Ws37Czjxk/84Nl1
QYZL5DnrvC7HbRK3QKroqWA4w/Dejbm7bBPQoMt4SGxK7wisPd/vQvQQ9rfGn8nwTCa501zfW9EX
cYC/jsnG7kdQaFrBfdcNsBPbRb8PYhsYm0gIDRqb8rlMxvY1Gg1CySiPrYbArckbmtUKTk176gr5
RHTFcmPTEFp//bouTbOz1dT0I4I141o/UKQ/GDFI5EJudJFu/urjz5krxUQDVXkImxv9nVRlIHlq
uCLOM09f8ZOBdk5bwWpjaLnN15ahva1vsmRJqd+58XbFMl6XO/OY7aMjHbH2rtqo2+Ior5iwLqwc
/tnKGnDvi9vUpHuaUbpf0RHNV1Kv57UAyEbT07TWZgYw9spu9PnBwD5PD/Izl+ZZQIzY2DU/uAf8
0DTq+V+/nks/5WyRdXHlBpnj4bQa0voxbxJiJU0bQN4Qj7cNRt2ViHv5d5uef/qBf6zoVm/LALka
IneVkRWijwMc5jYrl5PfxK9f/6DPt27jf+pZxZQHrC5xiMyqIcegfU0HpDLOtYCEzw/XyKH++xvm
tPVdx2/j8O3tuNfWx9vk0d7a2wONtiXphkuQ/MtqcYiWv5CGLbSFvey2dMeWJHUuSFdbdKtuhVg4
BJ+797bNDahxsgCX38iFXcjFr6//CBfMM8Z5Gaz2yeca6DiGtMnBHU0V6QRF3BBeRusijJAhrmsx
pcbC4JAwAG9scA55c+peuQ1cegtnb7pCu+l2CX+lPL3xy5+uca9AOHpTd+Vs8/mwNcyzHRXQeTPK
wI1D4vp2Yy1hKMvsfjIgSsroNut79ZcPOttagzGzAchpaRhLTydzDtnM3ohKQNYWlZkQt0KyNdrR
uzJ6P5/qQLH/O7qIx9B9FwR3WMnxvgpkOAgECl8PiguffZ4Uj86pRiw5xCHIhEe90NYqG6/clz8v
KBr/LtB/TOzINQYnTb0E+pjW09hxczSGtLkKtqreqLy15atlOqOi+PqnfL5nGeelNyglIkhahrcM
PCTD3w2BYxu23tef/m9J53/3FeO85ib7YDTFzMfPvr8mLAYjofdhgNxfNiW92YJjrtc5+kkFBLlP
gEz0ix/Ktn6VLVk7RdS+ff1FLryxf71df/xZS4SFtRjsJGwyb98lUTiQ/v31R1+YQOf1OGUkUyKQ
jzIYaNT3AEVHrgZ9DDjaWWlp8FdneOM8TmmGuNLkZp6EgNpDqcYHPek+3OHaFeHCjd04L8rVHOFN
A61mGBHVhHUqJVYcv+eSqAfmavZe9E+m1i9KxUFxkmvNlgc3z66sDZdG4dki5CadLwVtS2JLJ4Cs
3wks3Gex83fT9bxM56Va2WWOkeABmD4MkLeanfz8+uVfWJ2NswP6pOc+pMw0C3uU3lBGM7GMcs08
ik5Ye8jA1pVBZvx/JNQnU+m8kuYB58k6Z7ZCNprgO4D16VEfx+QRTq47L3UnK/7xDBe5qcl1u1/6
eevvzaCCxpPaOkIUlE4GwQBt3zxXfYmJShjpvLKUmB/y2HLmhbBS56ZDzbdHFFHf+Mo3OjJkE4eg
9NjrviVtB7m88Lzin8LM+rXKkc0t5tg1d6oaoi2ZAfPPoq+LY0GOSIqDB24pyEeB6ieYCcluIjGu
glFTqOdN66UHy7suSjN+Hq14ACU/NPT5U33TdK65LEvRb3GMDDgISMl2cwQTCK25W7Sm/8trpL5m
a0ZGgoSd7HAvSlAA53h7vGnc9PmI1qidcOlxEzH3JuLip7kuUG2WyFNmINZLTutOmPhW+U8r6uIm
bmf9fYgrN5TW2D40qcx/RLYbH7DQK3Sn3HC2CL3MH35SG+s5GPxlm4I2KutiNJZeUzVrMlVpX5Ba
EB3NrIzSJXxvCtxAfuVti/bg3nU9BkjTj8GHDWjszhfab2SSDRJ0HtHayHNlL+07XeTOcj6pIydU
vqBRXc99jfzU+kf6hoKjbObqHvHi8FHZIGVlHkz71mrAMguFWqiPRbtttU7sbdsRd1kdj6tJryC/
Z45Tg+6dpuIhws29NLm8PSbk+zxkVlm/205VwlGPvTc1yj5feXpKHElTQuGNuuwnDnavR0+DUZSu
e2tZKyMD9Zb1jr7W3fokqWKRwmxYFw+mWw5LsjXKFeFGZbesW9Hxj1PNJq8PPkz4aJbPWjvK56pk
WLREI+4Zph3KGqOyGgRSxgzsqJke+jIle8cW4leSufpeBz7F0TBCkaz1eDpWUKPEsJwZ1G/JhJWI
ZHpiVrXScI9GHqk922YXQufL75yx6olvkCUjxhMJLx2bK1aIviqpreLFRp3dV/JH1w3VVgRpQLHN
7Qx2palDVx6PyRPBCxkxP1yY0HzzN8XuMLbMttFDkWqiPivddryNAuGQn9GTAraWWkTodKTEOK2V
UVhL3/AJLpZd5u3QUMqnOcvVz1rRRXfivv2gzIBVujwpHRZBhSfKSyvi1R2SPpaTQfQKIMkh2iQR
+UqxrMaDQAT+VAS+dxNneXufuoHbwfIu22QzFaL+0dcI+6i59fK300os7Ybv6Rsnc+3QBpW/DhAe
fqPUHe+zKC7fk3gcoC4b3+EYl8d+KIZdpuXOw1Rp9n0bR+LYTpq+s1q43QSbW/u6y6sNwSXpquxT
SE+Z5eyGikwou+7MY1IInaCyBB4xeoRtbgwTUQSle6cGZzuMWo6isSidOzS67S8/K0dySpzoG4CR
6dCNZrQ2UWRs+Z7+d84R1YlzntwWCPAWM3LIpS3FKujREFktCUR2FRpVrw0Lrkf9NrIGAqNdNFtL
ATKeSs0wBih8Zb0edFAbNbEaeZRmVCo8yhVFMa6iqbe9ZR2ZE5XKvtbWegqFnPLunUoS+VEZvrMD
Kv27CVxrHU9dMe6iJmnWELKtfaPscTd6JZpQYyj9BwHV9a4wNBuxukIlhHh037RmIxHEef3NSErR
RwBp7cWfrFNIeFocEvBIxPA06ZqTUwMgfMpCIMxQrPXRuC1ri+PgRFhZbQQnywaosWMZZfVGS91q
h2/Sf7TsSX+i6q7vQG6BaejrvnjToqpeaZEEqT/m81qPhe1hLwgI5tWxZ4gB4w3gJ3SXlmkfEuxp
a1k7WBrs1ivSjRrbkyyc5f+7keT6c6BUdisSU2yVP0Sv9DbLWyEk2Ztx1dzV2C1ADXDGlxEacF9O
8aaP9XpdFCK7q7Wyobjg2WvecPJW+wgmYLFJpPSyuZmd2G0WwI7cZe+3CdgAk7Cdus5v4r5LbiV6
qnahR4b1MJjBtMOY02zJUPM2Se3Ne7RYBKEaKKqn2Kp+8ExMU4RWZbclK+p7ILTswbFjj2EzqWnd
Gk36ZFMyI8ZAVN1SplRf/bKR36rUaPbCa/F3R3q2cUjAW1Z2F7zElJoeG5aNB41Msa3Gh288V2m3
k1nEh6QbocMLkQIO97z+FS5cmi5VQhCDYXvdPxNsntBwUv91KFAU2jKNX+kVpwuFtG2tYpXedu4Y
UQxBvTzqQ7pT+jw8Bzm0vbgXbkg7sPmIrBr1tl0l3+26Qro9jCbbKH5THF3GHnGWtaDuNaztYkp2
XeDPCO40JW/FSCaQTyzPO025vt9o9QQz1qn16Lb3pXznAFZv/TFFTD/HkfeRJl67S6w5WBa5kd6p
rIS/Tn20ejBUH9y1FSQqo67iF90Xxkkr1/uPStXqkM+e8y7tYX4Zi4wlNFHNshBu8GImtjOvEh03
zSppPK6CqO/evH4m49sREAQBwGMPK7p1NiQm2RGas5eaJbaR0GJQBMrWN4FLEOTom79S5CnLtoi1
fesHTejOnfZP1LLVjd6EbFd1VAJTVxYbkrzrlVv2iAI1WPOdqFnyawSN45yb32bQF5syVn2YVTTz
8A2IVxuPTljoFBUF0fCrqbObDZUdgoIsy6BIWTSbtErndc1R5jgr/pb+KNslvMTqFsmJkqR+ONk9
hJl6BeCWNn0viCsSbbNm8wMHk1sDxwP0TnIGHz/Ui0AAopnYqNZjQkAjb7dGT4rq9lAlpz2Wk8R0
NDqN1dFyx+XpSPIIdaxfRTLAyaXagJCuzq3ubZ9s0pKokDVWx/R3BS/sQPZXezBjnBeqBdZIhD3w
gt4wIjjxRXLXz2lAJJZLqsg/RdLNWx9h6tbtanc3icY92jopIULzux3+ASKMJjtngYmHXeUalOta
NKS/JEq8Y6HnzE5zRDCndVPJdp7It8aBNjvGDmagjjqKvjT0PL4RuuttOHKkjx6Eg3ytVEtZm8tZ
twIlX61Nnaj5OWLvKRQuc7KuhDrUU0KcxODX/bjqnbF+G2zUgIuI5QvEvFNZ9x32xpXjtCyx89iz
baJgmn9FsonvCkEqgNeDrwQZm7K3dn6qkFknyR3Suaxe+5FRbDlkYbhIKxd9ca9NY0BUrlhqkvtq
HpmrXjToYDrMoFSz41MIkDALspxIINxgHXPiTV1zriLjiEhdMmsKcxllHmkhakju4sYNftDTi35R
WatWHumdiKIt+TDbur7zTyWXakYKtaityTxWXFhuLSKV1rOXDq9m36PUJcJrIkDPzfS7hGFDdh7r
/luZjv43Q0cWBDOifUKCQKK4gw9tm01esuJE2dzzpb2D1DGqkBmZeC+6qc3Vui6H5G1OIhqNrqMV
UK7qnsgt8uD8fK4/bEwH5GYZtfFByIZ7N0VDdfr9UoMNknJIb3E9gJ3uOoedVNBXgrRJFuSkkyIw
aNbaQlq8DbCBHLxgQhHOgrjqi0zQ52JbWgQx/jozS6ojbQJV4QkmsApH66gKPm62PmqCEW7yJHsK
rNhGom8YR83qkD1bfu0w4KX9HAt6QgfdGAbOgLm0V7plFkflW9q2arlMCNswW4KEvHRNaob93LcG
tQcZYm7Qd02vBW9aEdfZom7S+SFWtfeWNy4WIMOztu2QY4SryuTRa/rqoAdCfUfLjRHIKwpyeOxE
fSdKm5wImoPzL85G6LB17gPveBfK70pLUxdDa1octdxCbN4b02NBbOJWOIb5SDacHorCSZtV5kYT
3wivA0nzYF46P9NunahJ76zB5zW1amc5YutZHZ4/Q/OJqMi6rYa3LUbt3lqPae/FK+Ga/WPTadWt
lw/zK4PBXsfMk42lJf1uJjI25KLlrjhVl3h62m5DbKQCldPXN5KUjJWtJu9lHCTBKpB67hPbHvZ5
MMaAcRNqGWVWIQIbzVDzkviuMvGFFXpAcCcXimVQmTX89HwirINUAS5Mrr2LWeqf2zGP7zLMyY/Y
kYMVrqLpEAXE8rD8ik2Dn5ZGUjS/JHVhHhjs0SFzZYDQOYvDgAj1FeeLJgzstH2w8mHcViRZhSmC
jJXGtrbMm2bei26Ov3tC67412Ncx1lpWsevBcy+72lDbwGmNn7SyYlI3ArNHKtJV7dOQlOPBMgEY
cx4Cq2IJFxsiCA38kCOX0dy1muVALJG/0EFlpyslMvwhWS2HrUja4limuXGj1b7eUJIrjCOYDU6M
zJ8XRwl7Azqn+6cvrfinJHgIPb6cqpfaT+JQ11ISLyyhPLlmUIgbpbfVMVFpubOEFnH2NKj3rKMh
IXZD//eGawyN2BYdoyAJBjWtdBX3y7JJSv6vJX+mcV29EOpVc2bzJce50khaAKFRKbR1y8XsV5Hr
6tGGV5NuO6+YG442lfXC+JvJA3GqdGEFrYqWHgtxw51bRstG68moGzTsraVo92SoSlbfsSYTkv9o
yn4kFQ/vXujW3rRvynhkASgC7aab6gl/IJaiII7q16JGc2l6TcvBxNbbcCob2n5sT9WP4RRe5bOk
w0HFJwRH3yG3uD+ZHV053+f2bGBcD6ylPJUKpVmSWjslw1GlCVqi1kLkz646/yDpNb31+tTeIfMD
aUwl8gfssvjXxMnmLh+HvsZ4OlabQLRgLk9Zd+baLzTusAXkKIrecWpw7NMN7AzS035aSaaqzagl
Yk/dgn3ZhA2DcYa8KaL5AjW/u7mPGmcw2oFWQDdny4GKC0wBd2ibhelWhNUm3nKcycYa4sZZSGIQ
w9ES+nao0gLHrj39qATCDi5shbmYLByJtpcSLTPkxU6W3fSPpSzwZ4oQ30Pcort0CJ5fqdlvNthb
gq3FIrARXkfaH7FEe9ZJol/iAIJH3jOwEoMyNeZB6e70eAbRkKWk7nFsrZbCNcyVR0FhKYWX3Zcu
eDcuJULDHdlF1g/BKF1yrq1OEYLRPrW9Zp9rtGMXqZ5hJojyYQcKJt/luikfranBHTpm0VMz56RF
jrZbrvXKffOVqLZe0aUba8QQ4gWmtTUDi6w9XSu6vRAtyRF9ltkEJJLZWTZDQmJS3N6bZZVs9SRP
XlKnsA81DpNdFcfyJbAlaZQeq3Q1UYLqh95bD+M4hbWucrWwHRt/W5EkN3Ft+hsu3c0KN4mzHOEH
/Q48MwFxLKJkk8kIB7xxyo1VcZRRIxhinB71ZN3aXaI/qHqw7hLJqrgU+dR8dxo1PGBOsRYcc4mD
biG13da5HFZFYgZrycV9H7A5hklfxvs26bJVghxtCcPc3sggqH5KiQpuAULBe2oix7qHs2A/k71X
UhRwWEO7Kl5C6nZW+CXnDzsqybvBCtLeFL4W7zhemXi1tAyvEzTlWnXDIcks+SqyxIXcauFNrFLL
WzXeTB5u71X4lpW4Szsy3ZzY9745zUSoqTv7rwCHmzs3i+PQkG3y4Bpe9a7Fo/E6O56LMmDg8UMD
Ybi1NQdFkDlvZHk6AQvy3CzpoD7Koyl+8VrwCLWWFs8iAxHcjnb9c/ZQQ3mDwmtC6OK6SW3nIGfP
eHRyquH56Ld79OvFTk+J4hnglGBoc+y7tnTFyuqlOBpxMx/MQrFoBU1Oqovi3FDlMSwvw4/uoA3h
JHN13FaNC1uxCjCVFSdP+GTl3SaKRb3OAql2HteezVBzaoQt8OHWebTAJGnexaWytnbm2ascOvX3
gNv0RsO49jtz2HebVmswh6UJ13Zfhmk65UcrbcnhlIn8iRBEPkAl9KFg+NNO6BGHsXmyqZ44AZmV
zBf9MSilf7RyatktTLOOJGewJnlMjDVG62I3eRMGHeLzlsVY2PUCrytOrULNlb4UqYy+VVyufiei
LB41Cv73XLqxFGZ2/eIpPdlRpDSXY8HtLqMCt8Fx1m2LJo2MhR7YTmgnLZYvJeoIqRKSlYmbKjHR
JAffYkJKt8AVk53pZPzhlB98KxVCzCJmrtdNwd0vL09xvnHvEiPl6M/Y5/ElmjFlrqVXWP69RZf+
qFe1cSh0wwoh04woRBxtj1Cm3VhGHexq1QqoMA4XVmPiHc+I0/duglJhijyXM4+KB7zOmk40rM4e
VDc+HmNOOy2ynv0w6ulidC39O267aOkkzbjK87j41VSejih8zuxnv3H9dUkpZ9V3fXlfTnN8TxlK
z7Y5drnQ7Hpto0s3WpxKrmQQK0mGQ2qSG6w76cmVlnqvkazqWwMS2jYZ+14jLQzGF65ZrOVmIKab
1qV3CHyiy9eT7+tbvQGJUQ8jm2+j+RMxakS4MRPnhYlm9t1y0/J1VByLVWPG71Eh5FMyBjG1OK2+
ldI4Le9xtB5817it00F+Y3cT3PW9fD9SjLnxuCK3BNQ2JdniWNc4mJXmrneqej+OscIcTeE7AOWz
cXyDO6DK2p/6kHP4kXgvo7JIAKRmwSN+WPHNHYiew0+ZyW/lBObmzmrrZtsHZhoCgBuaJRr+6ruy
vfJJaczrqm8KgsDKGK2/o9+jDxJPWm+mx1qzg73jEa+lHGtY4wGg8F1mJa8E6PKc1eO26Xxxh58b
+EgwGo8tZdwXYtX1pV+Y8rXQZl65ZtnzFrh59mFqHKW5+fo7qjXdTVdyvvKksJ5JyJseqFMTMmxS
wsFSGd1yl0u2pk+iI+wKuW2zyPyJGmreStlSdp38eq8w7q24caWPSCLjm1jjWGo1SLLYvLWXlLiy
e5AN5UbxvsXWAr2Wb5AjskDKuuLIWnPRu3XgDoVpayTumgOu99OvIpkTJykJW9U9IBk2IddYI02i
Vg0iz8nLsrM3ajDopClB1g6slKlxNxb7zJtDpD0K7XQI7KVBnuqbEWXuE/z2FterytOf1BydH7y+
+NnXS0H4ssi9I4o8uWNc2M+pYaPw9Gthvei2Gg5105LCV1r6SzQPXMVqd+ECX3lBl+FXuy4dxCHD
zH4rcNhvrDoz91NkFr8ht7rQTew8WZlJ1O07mBDxgnls7QLctU+Vj7u0IhkqZChpr4PUi2eY0V6G
v8O1Hnw3G3fupLJfsT4U44lzgklH60xuN7TSAV3WbXIf1KP8bldmtoOXY/x24oCIOMvxrnSmL7TW
9FOH/I+W7TA7FZqaMg1138HZIvJFHwUVCZa1tyApcF593cG71Pg813hTY9F7VWqUkUZLhorjJFIB
Mz+2ValoRRn9Br1bvo7cQCOZsRWrlKxEDoUI4yb2QbA+xbUe7wW9n3Eu/Z4Gp6XFFxdhOuj+N61t
GMq6K8jpSB0OOknvnOKR3eEVuBcRkXLqiQ1W7W08DeZTZwnjzsoib0u8Ybup6gBrfDZba88lJmEo
O4cWRq8dWGRoDHKjYwO2Jy6wuvU9y938pkh0R4WJMPLd1MTtLVHClblNTUpFCx9eMggfbhhhh/6h
55bRsVzOXma+cxs0GJucf+7jtPN56JPbj6B1vTQes22TO5RBBO3+jObrQhImDngq7XZTLLTXhIjR
7Txlxc7oodb4lt2tyzkJQjWl5Y1S5Ju6XZS/xtC6n6Rh5Mva5tLjZAO9gNTU2WHy8UaWRnCMHY0e
yhTFm8zVdKzh9bAjvCp9cDUYTE1ZuUtNG8WKPA3CZLxZu9K9vqAA0E9d7T9GKqUeisqJyEMIbIT9
GiSvRlqU0Miwx3VuWkQV18U1W94F1dS5sn7SusgYkzQPLaszbULnY28lpOsfKcZR+UMTlqwG6tCE
k0Ze9ZTb0/B4ZaaY/J7POtBnXXrZ6BRNfDPHC2Rt664Q0BmGUxd0U4yvZWlt41Sj+6wfuDMvfbv4
ZbjqiprngkDgXHVPNCd5PY5KQ7s3h4du8L7rs2bts8qyryw3l55w1skfHZBiJoDOUCusdGeZKWc3
9sMY6kEaVX+nRNDPREl9nihLo+IcFo3ZrFyva3e0aefnr1/Q5yIX/Vxrz5x1Jidxq1DOIl4aY+M+
gleQf2UL08919rXb0iWS9IgMuomZgDsW7RP9mqvtXx3L/w4ukjv/O4lawwsqiG0VwMS++FnQJblz
ClV8EJ7svxbkkewFjPKl6lL/KEmJPgwowSFkmNMmNbr2cRrLfNP51rz3NFFfkad+Ptn04LQ3/Tmz
PVOH/kEB3+zm2ynwfmeeRkR49oFzfsPf91lhfV+OJFtvv36Fn49C/TyUc567yfBY6ugS4ZUwrd4E
rga3ykyGawE0lx5xGj1//KaYUDlROiwgGaWMU9j0b1tk71aQX0n+uaChpzjz3wfMMOCiOhZxWFux
++HTrb9pA58+XtoOaGIjdCkAXRLKp+yege4Fy8QhlVhLSEQvCxtCFYw3mmLWPMnHQHTDfiBf6orS
+dKvP61tf/x6C+BErDVFHHZcu8auBOj2XZQ//+7tna0h1MLynFNEHlK/Je7IzdQPac/mbRYE1yzy
l+b42QqC8FTJYhpcaO3BkYbIoWqa+6+//YWPPteXj5pZ+3XNDGyoWk/WfdVe8WFe0NDq5+py6YlM
gPEqwyIBa1c55RjaQ0Wv3Gn7B1dSM1nIcWoWs+LI1eWdHWZe/ldYYTM4H44paEvKE8QS5oKYm5E2
WgBvY2AB+/rP9qlik88/G1FlkwWZ6jRkk8NB1RT1bOA/b9E4q0NTdeXKyE9dgSnPiiuL0ucHY/1c
My8di3NiirJVohwqiYZ22gWkgc69NoFPE/WTpfhcJY+W0Yw4/9XhWGr0siILRPLQlToCrNlzSdC2
pFgIIgxtko+smjrsWCbpLtIC7+BRM/lhun46HlIrHa/sm5d+8mk2/zFrayEwLHkpSc6DgVnYeG84
B1BzN2DRGnK48iYvPeVsZcRZ4maDxg6XR1znqMILXe0r7TjK/+PsTJbc1KEw/ERUCQkEbPGMe56S
zoZKum8AgZjnp7+/s+oolqnyzuUFAg1H0hm+n17zHag2V74jGTmAdVOTH63S+Z0jgwKRj+7BwL7q
V6H876oJqWZyWoVDJ1wUyqMwgV9BmT4mSQIGICIJbN7OzD3ypZL6s9YU36OYejvDoZ/NEUJjWbtm
4qmy5m01LnzHWXuEhysLy0UZL45ibn70UuShNvC4rif4yC930nmbRD310O4CKOpKlM8jNk/7G5vj
6FrD9bJJAYhYx/D3nUg/cKP0hrFxCtQIgctZLeTynp1oaFuZaMUAsk84GgwaJz3c/+26KR8nF1JW
1VKyvWZg1ArYue/hL5lrC/nOwDs20jJueeq027Zok/XlHtR9hDI8idlmrUSwIGhQRUxQFeHyA52t
Da3FwhidvVehm5TtNIw4dAuIzXAf74rWH9N0AIw4S58mLguEW/oR7MmuX0CF67pM2VnbuS7s1jWL
Y13iBI36Pq/nt8bQXDXmrno4nwVFsgCBnjUoLRWShL3oZo5cCELDIOzSkmYLJ8jzneaqx/TYtExu
I40rAIBzLSWAgawLXwBhOrRh8cjjbFj4IF1Dp/+/2GSk/0WCwfEadAhLA/8NDKMQcKFlv4mkOyNz
l4q2dA2dJuCXhiLkwCKH8KQ2VICaXqcBDuUrmYqfYz69kchdmG3nx99Vj94cKU+IHhXkWEY/ARr2
AezykR2yYPnPGzNXLZEd4K9DmtOYH2uwpx2gwQw4Jy4vRN2LK0a47M2sMygGonTjNwTJ7FXS5W9s
iLqFla5rQFnpbh9XSP9F4SHrPT+Fan3DkOhxzbUSQvLKIuceA0HRZuMxaoCfHa2djYTLji9ZqbM3
ODxeWdUTUk4EkoIga0N6G0lALeROq+k7gKmId5igJ7LEy7ZwZkS7fiyuEiuhrnqUFl1M0hEpqwEC
QfuRDwerQxKq4cjvNEGqzOVxP2+AXfVUzWiXwGULjaAQefZh0gFP63QPvTd+2K2zcNbUTFv1rNm4
bdU2fVMcRUefeTHepmOycN3QzCr1lGnHruMSt/OCkBWYVcRPJUGe25LV0Gzwrntq94vZQKQwI7nZ
k6MRJ68jy1AfAN5mawPhidw1BLw2RpkdoBC/TxK6uzwkum86deOXNpEj0iRZ40CiA+VOAgzIWmR7
CTjl5cf/Ofr8czLHvFKWOoXaAhx6MO7GnIOQ3pvxvkcB9+PkMOveFX39DJyofVsi0A0IpxM7L2NB
yRsx8uyhG0m+cIl28TnnXkMxCIM31Q3OZtWxjceVbdUbeI9XBSoLBFKv8xg11qO1YJXpaaGea0ux
Dx3pSs/IBzNgHopCjW8eqPClPfp2gViAbMCX5RuJknDSoKagRybvcJCgN0vAu7GPux05xqW3wkjH
41Mm24WR0K09xaxEYYSERAvihyiDn6FYwjl9Q3GHu5ISeFXsJdZVKs3UdU6G7cuUYqSdkMiLonJL
OgIpb9UGocT3wemu2z2c0xh/eX7TOA1ctqYZlDP09ggR4slth3BdVW65cP/XGBFHOSm0IfIREYTF
STFFLtFkD4d2XtI/P+83RP8op4MmN7rWKGUYDJP9X1UaW2Hcs/L7jMgAdxkoheKA0PImasjanJAe
hFT1NkWN+4lg3MqFHVIzHRzF1pRAenexMc1HhErWtBtXrnvfsHKD5NeFCac5BDmKZbHzzDA7ExXI
xEQKEAcDH8l4lP9GmNmHGOT2soHRfYdiXwbkgZE8GaHpmYwbe04/qy6770fvHlkYS9Q/erISZ1a0
o1gPu3KLKort+gitgR5I6aI2N9JsWQvtihShHQOpYL8LPrr/NXGFmu4xlkE+DPGTnedj5ucptBhQ
HcsOltfhTQuLvMhhHiofjP78h+N06X3khZlYTdywkMOZIq8MGhi/L3eRxsTbij1C+imQe8lUAvAw
o7gH7h9w9NMnJCwvOZQ0g2ArtkXUJHbBthiCrLOH+96ZUWOcphPCSYb7ChoIvW7SqlJeYeS4ZS7q
6jgyBsWG5IYida+CZhgKKhaOD5pZqwq1z5BNSMQs8iP1EEEv2g0jxWPNyheCTFUkznxcHhNNM3/C
qV9sWAdaKBIfR+hOOGVglcjgNoBk9CR2jCw+pSsRsrvcks6UKWMT9p4cmhbK816U9Hcgl8w7yEZc
xRmiLldsfSZaZvCZlce4k/vIhaKHoKhULr9ffnnNxOKKqSexkQHi29bHFuR7T8bHEEVQOdkgSWWh
ezSLQ5XsNaPOtMkE3AxFQedowoYgo0+gNPLyB2h6X5XtHZCea3PS0wCYhvQetZXepolFsnCq0T1d
MeKuQIa9h8Se4why9wHSlBXA90Q8Xn7382ERDO6p2S+TtEbKqkH7kQSO1+d7O5N8zeRYbaMe0E4+
WuKusJFQClEOIP8bKzvQUGZIdkaCPRmNcm1lYCdkfS5vc9Ymbw2yTV8uv5pm+ahKv8Dl0z7nFKBB
nJZF6YF7HxRQPgQg2+fZwvfrpoZi9U1UhnHHRPnyMHvGe9yS/oiUu/5I47T/77rvUExzjRSdSI5D
c0zLh9RhK3i9NsREKmiJ8iJzYQ7qOkuxAEAXZGCG8zFAFSlSpz7LKV0LjjqfBkly/RIQTNOKKtl7
UrQCJDqiAaEM9XkWeORieoS29LaukNrpWu+Xu0wzKqpIr43yLjKEY3NE7dKN55I7l6PozK6vu9yr
srxQha5xdO2moObGdogzYLXyNSrItpffXtdLJ0P3ZUnl7ozAADDoR0gdrUlZfiIpANtx1n9SE7KX
tcsXVojuzGKf+u9LS5PBDdkncHTTH+33ccuD7XjoduYxhATNL/5iPfP76IHchEe6f85u49clvoBu
fBSjYaFIhSClGk5J5KFlDwnS2Jt5XJjKp4ecOYiperzEghPaqpruGEblW8jowzgvydjqHq2sdjqi
SGtmcHeRrLqvmvk5akHsvzzqp+3qzGurMp6Qq0vtuKhBoy77Y+7RnwMqvpFCaz3yEriw1E3XSFki
C639QZWca06ZZN7oOdmJn3ccBxS8i/qhGCGeHY0owrNWSTjfVXJcG7TGcbMLBhxZVygm9UfXXqUG
Q859BF2Vwa+Rh0sctjDxNd1rKdMxH5oiiYyxRE0hdFpyugVGZ+HRmhlnKTMuQrFOB22t8kjmEsnM
7B7lgUHoWk+XB0/3eOWGEVnRYDXd3B3zNhcrx2Svk0Q9VSyNK4+cysxD4Fgyx5BowPloBEaFijU0
2bYh4KYoZVlwS5wG/9ykULaaeEgjM0fONI5SwwdLrbehrANUXX2f46WB0I2xstFYg8EpFGfK41RM
W5bVyJpe4hbrfGNMOWjS1sp7SEV0x4I1H/WcHOM2eYVHDpU+rntbtdMji9qXOje30BQtF1aSZuiZ
cvw0RCw8RJHlsXOmNQfsMk/LA+HTdV4GdtokvphoiCEZ1RiG2XEgxW6QzbRCkT9ZGG/duytGoEEd
aWZMbXfs2qcSrA5avEvr5+UlYZ4mzZnJpGrURmmatA2Hke86ZgCgaRAvaMF036B8bloXKC/zByNn
N1CMjVelEPF9B3nWT9na2cLRV/N5VFn0dohw4ZDgWhOKZPQh+4ZSUyRf+WYKNtPlr9RMZ5UzFkrQ
MOhYdUdKhjsU/AfZ5C48Wvf2ypIHZVH2cjaH42y8IH0fIl2HlLKFh2t2G5X1Zcl4HnqzkdB8L33o
byGY+tOyjBXzbuw2SOylVDNd/yjLvctQSFBnHhAQ2Yhq9WEzimLhFPZHA+TMBFMhX0aCuvo2h88C
/PNunQpwmzzoxh05fD2rujPMGxBQhr3jTBAyqCDrkg52tXdFCo1aqOZsKq9ud0CezPC0RsavuCPQ
AfVsiOcO3akGQbbPJEe+f4+C1z0zoQZWOyE5tGkIrQCOCptKoLDfjp1yO0cUE2xM+JPtkPzx8tzS
+cWZMn+LuEtKQWpcy92fXfJYJg/cHW6oADedmFvUH9wlZQb1CpQE8V+ELd0YNXPjH0EaAzHwfCgR
UkJaoh+HKCJGDTIqJWLUE89+JIbD5Q/UHHSZMsMTx2Woh85hIdLBPNWhpZveNtgHUAngH4rIWGE3
WiICamYiU/a2EXIMfdo72HggqDRP3opUS/4Bzbb5Z4J+sdEdBJVxMMejy+olE+9S3MVW4ZPCXDDT
muerCjVdiRJiqGLBOVel9k+jd8jeTiT/7SEesqYIIy+Mh87iKFtZRgmno8T+GYMXBUlEaOqJzVCP
68vDrRkBlbxJQgvQ0xaB4rJH+WlibuKm+Hb50bo3VzayAlwrKlAueOQW20ENdyN6+uo67f7y408H
iDOWRqVlpok5IsXgtMdDd2iL4td1WA4+iicBcJkRve8dY5eGMap20/oq1ziD1tvfG/9EKp4jVIag
mJm7Own00ho1ptXRau3xwHmcvBgo3ni4/IFnVyIaU1Yimzo7HV0yI9Ht1QQNyxw/2PwDSxBg8yV6
/tlZjDaUBVjXrtMQgXgJfIESiXaNtcsSF2VBlfdj8lAXevlTdM0oOw6iSilEzOFCB+HgJ2GgjTlu
D8wp+Sw4XTiNn50PzFKjV12FoEVft14A8RgI9rV+Pw17j/0onNcRiI10RlU8ivAvf9DZuY3GlFWJ
WqEuTCZjPvIaobJYWm/2XL6AxLUEs9c1oBwxbWglOMAVwz9b57thRvEDz+kHIuQLSFzd85XFGVtZ
LaKMewFIcF4Q1x3wKKWbg7wAhunlPjprWtBHp6a/WOCoyIQ3GRDM6DsI9QIC8QvigAsncN3rn9r8
8uweRDLThjZkQDhJD1NZ5rdh3QLKnRfNQhNnd1y8vrLWqwjVoF0FAmbZee84UO6KAtWdJ9kzS/J2
lVmoAW4nc+Hsp1nsaqSql1Vtlz0hQdtYT8LtP6fE+SUGsp0b75Em7cLpW9eMst6hkO42qVU3R4uw
uzCFAGHB36q226eQumyjYolQff6igd5TVnwJnsQo4omj6q9atxC7dwq/ccpVDxQIVEx8rynXqHd4
yKCC2zbpwvHz/OmMgaTx97yYeZrYU5XSAENzXzHoy4ZQpF2PlAjICCb8BfhJx6eNXf5CGdUYg+ZY
+yeQPeLSS7mEmnmvxj5O4pA1o0hZ6JtqbffIt7WuyRvE1ylGwa1H2dHBqkBqGn5z3t8DJ7QanIW5
oTHSashjslMD8IiEBhCISLa4irzEfQOZdqf+XczGx2WjoFm4XDEKKcQgrcqeiiNED586PrwPstwb
8RLTWPcNil0QHQpmExfQ3S5GDjLkThtoMEOzwJfdglXTfYBiFgC98rqpM1sISPXjiqOU5FBMUBYN
q85esDy6JpSNHw82ajaHHPWRooMoeQhqG5NyBY71UnWYrgnFDoBpaMxI57GCvP3OeL5toUPdUW9h
u9c9XVn8LkcCfR1W5ZFHcg231d5C/RRFcflVc0iNWCA2N1XARPKAjagPjthH5mY/bNAhFl5fY/nV
SEXVD7OFyisbHHTnsQzzg+kYUI02oiOzrI/cSm5gTxbGWmOQ1bDFjHLaEwyHHFOZ1Ihj9uuemg+t
cF6ncv4N7Nrj5T7TGCVb2e+nCQU3oceLozWwF8uRjyAiLdgNzWirAYsSpLvQrRlujPMUQiVXHtyW
Ed+FkuzC5qh7eWVVkwgByGHk87ES9U6YPXwu0cItQvfyynJu6ikZrfmUX2YD5TjuJwPlxe1SZqBu
JikrOerGEvdmgqc3nQRis31joniMT4stw1ExxzRDZdh83aFUzRch2Vgk9VgTSFDKA3GjdYHwuHed
YxLy1MqqTkcJQESG3NwaXdXGRwFFljC9bh2oGSIFmDQZUJTkOBSgxkY/3L7axe5znIELZF0VxMNa
PQ3Tl1Oj45SUDsDbBm5sPcCPczc0KeQMHd6tSwJTguv1wozVHUTUyBFAZK45Z1UYePRjNvMNZ+1L
OKX7WH6XoXMwIm/nZeGtZAm02duNJcbrDvaWstB7AWkOTrAaOQESynZX1IlXPUSwL9sRzQarhoNk
POSdxToWxElI7mYgoNZmYVt7qzfGLSAu4e5yO5p1qcaGUgY/MffAGWSe98JJ+GoJ8Kkia1jYQzQm
xVLWfTtQRLY6qNAgdOhz8SP0FgytroOUJT8zgI6Aga+PMa3e5RC7YN14t1T2PVJVQde93D3a+aVs
4NBg5o4scY4yHXCzJTXApqoNSGBbOUiu1EXyGrhw940UwBrLkPuUNHJTzxYu+C0DI+zye2i6UfWG
thPQDGMW1kdZ9bdDk0CbO1wYIY3tVD2eJp0HA4nEFVIQ3AfcSt8TTmw/icT3CdiV0bagUl8kCxcH
zXRTvZ5zVoNZLzMWQPpojwhIAeA3uDAyebncT5pt3lJsJ5SgPeZaSG7PRF2sUZsfvYAvw+5woU8O
eWk2mzK1x4W1o5mCasgtBSk0iQgEdSF7LJGKavcf3Ul3E003Wy6sfKEd3Qgp5jTu4IuiJ1dxQui6
buWqAdjMBGI2q5CvIojfgIB6uf9043Pq1y+WO+pwoRTI2j8W/U+Tg4aMo31hLwVedB12+v/L0702
Qyy6wtMnQtYDiICe0/l9+Jwk04LZ1L3/6f8vLeA0mTEQHypEWL0JUUmkVgGyOD9PVWvuL3eRZor9
40uPG5B7E2kG7RARX56kD0RqP9dmcyMloLNJlf26riVlMk9ZVhl8zJAvGN57gF0l+b0jIJMkU7/L
vl9uQ9NhqnsdqJaUtBL+kCEzfyROcxf3w9EsUHF0+fmaIafK3CUtn5IMEiBBLYttDehS3L+BSnyw
5MI+oPsAZcaao92Aqx8mR3ifT/ipb8kAwqsXZf328hdoTK+qaUUbl0ONsJ4DgKsCYIb39rikpaPr
HGW2Yk528D27ZiBTG9Cn1HeaB1ivrWEs+Ug0k1WNAsduS4rabpvjaNX7oR0eAXe6pVF9iIb4vZP1
kh9K146yzcdA10Pwcm6OqLhbZeY3E1UjJ22ZMP41u0s5DrqRULZ8O4Uue1ZhroZl+2HW4X3ZL5Ws
nU+fYJYaE3ZYezpyIWGylWMgnfGAQ/guEzZ0xKPiDgtiFYORNybO4FugbCyYW5377k+JzBd7FWZT
55FTUmDciIdUhHujA0TGek4MkEMBgBzKE5KKbkkFxQq7XDBhmo5Ug8fj7NEK+HIs+iq+m9vpKWqH
hfX+p8P+CRcxS5WHCqMmLd3Zq44uwKs7ixRIPG2yUWxoLsVtByA+AIvSE9CdBwKoXtmz1R8rtwUv
HjXZcgXCMxImZpE64GC1tbueBJ9rHzn/2eDPYNg9tm1dQh3CI3B6lB0orXmbTQtXO82K/KeanxRh
UbvomcyiuFnf0aFaIQvNmBbM7Z8uPtc9pyH5MuAoSAzTcXDGwIBgzToqMyxLN6cPdYO0LwRrujXJ
Q0BR4ZYSPmRQ8lUu6bg1nTA7oADCe5SthZz7rAwBxUeZUm0Q4PAd1IYNLaWHPLSahVf9YyP+fVWm
VvPRNItGFBq3R2Pfb6dVuCObeCU3bD+W6+EWIZn1vLoZbsq79i7b54/0G4o0ttcV8zOm1vr1UQzY
u3dqvfOLzI9SPx02xrgptijhtwGj/rxs3s/vHzgc/j0gxnRSLORox/Luqm7NoY3J19c9WjGKSOAr
x74z2mMOifcCmcuRAQDslTu3qn8GppXhxGBoBgVtHsewTfw+i4DJlO+X3163FE7/f5mpOYGI/Agu
aQBKwng00mg4gGzB94XNm4cYKpsPl9s5dfS5aaZY9awGGdgVGIB2SN4kcN5uHy04O3SfoAwA9eyy
6kFyOfaJdzeDkN47qfCjyQtmuuTrOD9/QJ7/u5tSSEx4uSfMoBYQ97PhBCCtC/KisTA/z3eP9Wfn
+DIMnsghLjSXVtBb/LlgyS4FSuqanrf+7IVfH+2NsC0NgqsyHqsfrdvTO0AZYFQuP17TM6q6WdKM
RjRPo8TJTDy3xLnpxfBc20vVF5rBVWGSEfSpKfbnAXU7P0Zcya3poRriFQLdC1vZ6Yj678S0VIqk
m+eQhkF1zbG0P5s881kKSFr3i7s3Rm/u4RrdXu4n+sezd64lZalZglURA/nxWElrD3UWeDBvOiq3
NgCLVZ6sZA6g7k1evbNkE2YfJVRaElTzuZUBola1L8K9lTjQYH4punXoTcCiviAjbCfHbxBi2CBx
e91XUHqNA6C39szaNbV9M/TPoWX6HF4N6GXV2c+4CkoOjnq4K0m5BpXSjNstvv8hBMIklyVCPJUf
QrhkYkg6u+utfVL5XY9aI8DjelAgkUThl/W3gpBViJ/hG298FxIP1W9B7qDnjkc/trisSrmdre2c
ByOd90O6cex9iAil278M0W+7mB9RUwLAdbRKoz2k6HyUnIFEeRO25bYffpfu1hyHrZhyn1ifhfUb
cOtDOIgNybK1N7lr2/Tj6hXKT295DEEYB2jdd4+s0+Q2gcIU1ArKIVxF5QaJJUMGJOXJPfxGZhBP
X0DrXQ3Re/UWGziB+FG5Tkof+bS+Uddrzo3VCBp7Lyiw0N3eCEsfqmtr3u+ku7c6sK4sAoDRpiPP
UHVcTSGE1YA5ZusSlfBVuDXlc1S7q8m+ISj4oc/UfLFxRBYGpOhO1OJ621a3UHU6nhS+yfiTCnOb
RhBfKx9BmqhBbT6Ja2LUtjHfw18bQW6A7moyriroFPFDgUJLtIYjRFKscVBdZ+2GIxxslrc4tVKk
NhTRA2hL0A0jUKarNjWiB10mV5W1iePBF7Pfmb8a+7bmfGtgw5Vzuh6gEtHJHGpbZIs7g2+K17J8
Ket+Je1hXcbZ2pzzVQWoRueA4/9uyW2SGxsLpTM1TlHVzUk7Vw434fgDqjx+nD9VdAPEN6Q0t+OE
8cleh/jo2MDFw+mEJFVJsA37kEsL423t4OvHH+7wYMMllVkQ6hkQVUbuPQeHCpWIfjHftsx3AW7/
tLJdhkqR7wzEYe93afxnJv8hGj3Yx7Dq10iQ2lxeruevOkxN5akK5NO2Anr1pJ5/OZ770lU4PVtm
8hOMzMfENH5ebkdj+FWaUTObc4rUlPYIkHW9aYmUD4ArswXHpu7pp/+/2H7IH6EYvI9hcrpB7OOK
hGuelc7CBUNn+pWNF7JkGWhmTn+c+SeyAzGW2doO4/XlntE9Xdlyx/gkJINyQSRXxyOENawQ4A+7
k3CMWkt5O5osJxVUVKfMyrC5QCwjKsQ2Mp1xDUEB9h6xpLhrWw+ys7g0xX4CSalng4fG0+Vv01xE
mas4fXDDYUjnAHtOpHNyEhzqvdTPwxZ5m0lC9nADzj+hWZV+hzibsWZxU2NFVHIJmXN+XlDVXxML
wJ/nsI2OvLcD0DnfrHa8LhhO1RxI4MAat8I5MkByzF5ya81b67b0yMLC/OMM/3cbpaqnBhT7gogq
nIMaSPPVCKWkbdJWbGM7TjjDAhgc1M22G5+mqpogjCS7tdf1xstsNHJrzjzcOwa2ztkSZB3PVjxB
XKqQK8ua612Uh/zNcQvztmhj6wCnCv/NqzzdJ9CrvIXe0HQrawNEayaN9r4VGf/FQ+K8mtD++lmO
LhtXqXC918F1+l1BE+8jwhxe8iOcXxFUvXSD0931nhHVAbbGg5EZ0Kn5TQx34YByfi1Q9abhpn04
9C6rgqlC9eic+0PSBlhqn/iiB9trt2Lof1eR9XZ5CZw3sPRPte1X01SCDjKbtAIXQQaFnT6EMnm1
+vqApJadGRbewvlUM9XVu76A1o0blmEdQEBzX3jzw5wV/13+BN2jT/9/+QRzGKuCghAfeHO3Fx00
ZCB9yhfeWzfYinGdpCV7U0Ack6TVzzE2bk+qC/BaxFc+n/798u1QMWcAlyYwxOTh5o3SkY0XGaY/
FTVdcC7oxlgJq5kQX3IsCiq6HLL0e20aDrRE6YgqBRfIzcmOjjan1ULQSdOYmsEcuhJCbzZpggSF
ar5BjfsMRxvfMKsb6UCmtJQLDWlGRvW2FuOUmFZXt7heigcnbiF44G0RdPq8PKvOX0ioWm8DPYSu
a1qs8sToynUhoXhX5NYDKOgBg/y1x5N0DXrj4XJrul5TpoFd4sRIoroPesEeJ+68llAt2nc1NHmS
dPph9WO8YF903aZMBijOehCSJdWJnRitHSxLyECNzLdjbyF1RrMeVTerCbEPSTr0HJ/i/I6VPH7i
9uw+Xe4pzdNVdyqK4Ix8hsszqLv43RHpwRlwer78bE3fqHf0vjSnHDruWRAPTo06n3ryzRk6SADG
L4VoNE2o93TzRDAQNHUOvMTF5xFSO+sR15Wr3l+9pRdZ4xG3L6rAoqXcxQWRm0YId91NzpIjQLM9
qff0wROgCWYOANtNCi1uORX8qQd1yS+xFW86M4ta1Oo2+YqOcdv7MzRtroo9oULkb0tpZRzSDGxy
DjVExMspew3rGsswWpi1uoE5/f9lF4HsKPAt8yCD0ZaAiqImekc8UvuQsZ4WfByaqatiSw27cbrB
LewDlOTbTQTF0F0zNGLBwXTqhzMHMhVZOhZVF3dMOIcsd1d5dh/iFme4Jc4QCytP14BiozLBAcuT
rAyafmyAiDHZ8JGDAvtpmzzc0dBNdpensa6fFBM1Wah5YKAyBry0IE9MQ/tGdkm2vu7pypl/yEeL
4roBUVnR8A11HBP3yaFaGIXz726qmNIaittIHwqzoG0h2sgHpCVexTVipkomRXJM0QJRJwOSsxez
E+wmMo1oxXrrZwMV7AUP8fl1YKo6AlNbmJXjiT7oahd3ySb8EcXp9zJyFzro/L5qqpIAkJ6AMLZw
jaBpk+GHO5XeroRS0Uc1WOltEQ7sjudmHa36so0Xzj+aa56pokmrOYfWVFf2QZuiir0LbQdlAePn
KXXFcNmW9o29H2cjYLb70bL87ZqJZqrI0q6n3AbuvALgt7qHDPFLzYuFpajrROVUak6yMgriVAH8
ZekKVHgIEdjRLdQP3iAe/T73840US/j582cTCKP/bRkBhogG+C/qoC3jjWhsEJvynZdYm2x6Muvs
Og+2qYJMCW3azix6NOPVb5HDfkZSPMowTBesr+4zlHXfxyXkeTqjDmIUN01wMUNM22cQhernFzMU
m8uDrlk+KrnUmHrHqj18hdMjSufASTaI/AmqIr8vP1/zFSq0VABeiAL2Br3kFINPcvfB8MwH0+Q3
bT9s66ZeSk/WfcjpBb7sh50MO9GCBQa1UafcCTlZADonKAZOID99+Vt0TZw2mi9N5HVfNMjdq4LY
QugZGkOfNTOBHER59eUGdJ11avhLA5CCT00A5+rAihDSLzrjrXcgGz/DrwnlMkicuwuxL92XnHaD
Lw2VGZL18xS328Z8rDgYm+8ye7n8Def5KcxUyzNTY8gywy76wEW0H+LjMoVHFgoW2ykeut89qwpU
I+TtE2gQ7Hs48+mbLWq+Ga0+DTrpuHtAv/ptDH3DTcKNdOXE7oT6FyM9VqNkn5ffUmOQ1LLOMJ/z
yAxD4AS97pAwftdFxgtL25uMhKty4LfxZBj+5bZ0na0cDywIqzmF5dBAMr6TQvioK9x19ZKgme7x
ip1ooVdYUW4ZB9nVz5mM3+yqt6F4O35cfv3zxyjI8vw9VzwXqgtuV4SHmv7nOE/UnnwR3dPxukWl
FnG6JZBHguXhQRZ3dvaSmY/O8H7dmysmIYQsTYvko/AAukG2JnN/N+fwVGSm92jE3ZJ7Tdc/ilVI
pQkOGRXo/z5ZDUm4jttfVVL4hlgYAM0AqyWcXWnCxzVzA4Kz3p1tIPnnpC3SGPUS3OaPUsS/R3FT
hY3y3DbI1M3hgYTAQxoDtMtpAkkp6pSigYbtRNbA+IiPDtxNoIdkDJXMJj1UsVE9zv1gb5JkljvH
sMqrLjeQXv97ziUpLdhkok+77NvsPtLwdlFlQne4Uos8qyZhIe0641D0QvrYMiBiHTe3npcf4gFR
yca1bqcxJz6Q/SXklKsltLFOeVDFVo6WMcdNgpUkkYjq+nnrGY+19GxUlg1u+dAUoXWAMLnzrchP
2sG1mfIjh7xvl7reN+lQ/oyqvSXinG7aKmYjKryUitOYc9AysozdNxl5y134n+N6f9X6U+tARza5
kMrDKIZggRUSqeL9c9m85lcmFsIM/T1NLKO3Pacxw0PrmXfO9GkZ3EdcfkNQ0cOvPMGo9Z5NmZIE
AbE44On8rTcH58YTabozyvEum5GdBgXm6zYKtfZTeB4oAB70aHCQSfYo0F8NvJVbiDsswaU1tz21
8DO3U94XboJ1ldr1IQlZuMqd7LobvakSL+EONAebsfAw1b9q/l8YUh9ldAUCYZfnk+Z4pHIrS8mE
MEMeHmJI3cZRBD44OLCIQo+/SAJ5YoRyt5db0phcrlwhUmcGmnVIjQM80em6MONy3c4N8U0UhG8u
N6E5gXDlVOAQzyzHk9g6tM4Rhm/ki0z723EWR7OPn/LIhzLXtNCWruOUtZ4MeW0XDTouY/GqQwx8
HD7s/L8IomUWfb38PRp7otaDzrnd2rgFYbPNhlWOupB0NZnVqhiWkkc1Y6IWhDIJPWRYFBeFoAfI
BK0aZMAiBWfh6K1ZGWoJqEhFV3UzXj/v6MHu+k0irAUPgqb31apPRutcuFHkHWQctXvpijUX/I6L
7LnxauQjcHNhCHQ9dPr/y6l+dErAl3KYQ1pM2ctoG+46YrX8Fs6YyZdHWfctp+770kSc16mH2vok
SL3nxH6WRXFg3c+E/qoLtrBrnPfYmiqlMiK0h1uQJsEUd282iVeVzPcQucGAoyDE5XTys7HdQ3xs
KZ1U12/KahdxPiUDcHKHLAza4jZC5hNuIwsTS/dwZZ17nsHKaYDOqKw+59Zcmd0vZ5FyoFt0ysIu
M9bP8VAnQXkSlkq3FmSngVP3i3IJGqMxU2pJaMjMeugGHBOoh1uFFzmvhNk/uwGp+wV9wFHSRPpV
+XB5dmn66p/S0N5NZq9AY+b0XIWQ24aKw1LuhO7Zpxn9ZeYO8M7MtjmFB2d89gjkfqrPxPx1+b01
q0It90RhVJJCExSS0vR3BNaElf1CKuNKeo3vOHRzuRHdB5z+//IBuZUXjlOfTgfN90yeErWam2x0
ni8//X/OrqvHUd1vfyIkY0y7BdKTSWZmp+zeWLONDrYxxXz698m52pf/ZiLtzUpnjgTB9VeecuP8
W1I9Q1AnxpDhnJg53ZDCBaolvJOG3frhi2BeE9K27vX2gafgKchHyNDY9HGo2L022K01uti/pZ3P
eQl5oB1Xx06kkdPIBCWnKAT6jdVWokQdfT5KtyZ6sZmr1h5cOG4jAiE6too+SkdM8zxFTLRRU+R3
zoxbk7HY1ga6Q3BA7fhOkObBQLg9KJo7B/iNE2NJS8xHPeccyJ4doCZwVKTFl6JDv9hy0l2byjsv
uTHjS+XPgjuBkDZ+P4e6JNQu48oPAEr9t76UvVT+zBmrSAax1N3o0Cfo2+9dcs9N7dYvvw7bH5vM
LyevBVoCyWHqfZNuD5SPkUWsWnGvXHBjbpfin0yOfiFRk9x3qQJ1py/YCR1cdSfWuDW9i/vZ7uHS
48+Kw4DK2oD8FvXs0lYjYKf2nbm99Yblbq5qGA0ywndpQGKqPsJSJyV9wEL6fIvd2MxLEnAB33m3
EYiLtYJaoKN+lJU+27VzcqwGTbvxrXTUnW1261MWu9lNg9AzzA12YvJg02egIps+wf3k0QWe9fOv
ubWeFjuZkfka6COsrGcKKZw5mq+qopiXzx9/YzEtCZoilMEMw/d6H4x0WGmP57CgQaX486ffGJ8l
3G8qvLZiuofPPUnRf2jRIF+nnvfTBJN9LFz6b3kjWVaMLdGMfaU4toQlCZQ/zKzePJa7G9bZzdEe
muwep/Kv5ze8exczXraGgCwNpanJeLCUcsKvWdjGZuCbASJv1cTvjNyt9yym3VUZ171uyT7X1Vte
oTkZeIdwDNbdlO7MML98PkF/nX4aLps3Wa58F4VsWDKC/R+ldrkBMezp35593Z9/nIRhqcZh9KB1
Og8AZRORwq3Ph23U50//677AL78O3B9Pr3M4urclqHR5NZ9IOySKmDO37kGMbw3MdUX/8XjPsoMW
fKT8gIbzetbBQVHrX2JU/PLrF/3xaEKgtIOe87RXunkRaoyVck4cUsqfD8zfy5N4/vWT/ng+PDJq
GLm54x78OhU5xbCBKPvv2a8bFFOaB02QtKfAxUbwVVpb2b/JqIfLPdgjAJQNn6c9IOoeGo2ZeLbZ
e0tVJKt58/m3/Vcy+586M76N/v9vgzWEz0xnCODRPlo+oDPMYPiHZSz4PJ47bqrfbtY1G7+BDEPR
k2ELDoV7rMZ++gJNoDCuwmbee9jYka96nTQoAG7LaUg/RgJH+Wt1f1cQQh+73M7XUgtrG1RTp6Ou
KVXE+8F5TH03izXkVjflDMtxW0LGwmOetdKO7SW0sv3LqDhYCIEstsLPV9ptfpgsnNZuFYAhkTcT
nG9DT/EYfy024zTV79A4JpuC6iGWurJb6BNO/MCGMX0jQRduKxnaSd9X89qXhie+TwyIEa23Cbn0
nhrt+G+AD+Vx7igZyXF04lwXcmOToFj5uY37qQqGxNC5EzFuE2vl6FGfLCKw8KAdu7ozO5iEv0zO
shHT0w7cNzFNezmlL52fHaQQz4CqPkzsnm7zjV2/NIZzO1PrHP5eBz6wZADXyO6q2OrvyeLc2jtL
b7ig7Z20Sv3+ILIxyUHDOLapYXFYhmuUiXezrh68vP9d2BkEc2Drcmfkbpz2S9JHa5Ep9DiOBN7Q
g+KOAzAZwEy6DtrIg7jQGjak93DJt961uFnyObMdOVF4eIzse22cTS3gPgEbY1TYq8aNDTppn6+H
//pLf1sQ4f/frTkA69BRhsaUmtIK1Z5G1LFf0GwDaLGzrdO5X3cYyfVc5O6vgEx8LSY/3cC9G4ei
7VpfOuCyt2kt7C1RnTxTKYeX0IaQTNHrKYgdHvSXEF7PdhTyNBsimTHYR9ktDVbGlH7kBWiNGK/s
k8IZigS4yfKS9nRe+YqxrUscZ44sZ6AbSMuXxzwfynUYlP6ewbkjyvserXNvhhmcI8ip9lRfx6EE
TziAZeTcsyTwraRLaf1QWHZ6mF0/3wbzVCZ9PoNPbxfj1lzl8qB2XqyqCaDNquwmSHl57QV0ObZm
UyXXNB++FtWcb5nD23deVPAicLI2hpwv20EHrEnqsamTlDntPsSJlhDcTZGTwjVST316ziCrtmIy
6JJ2AFXOmrhY9yHSps8n8cZFuOwddo5nZZxW+SG3w7PyyYXo4c6qv/XoxUWlp5I3aanHQ5UOkUNe
hjT/xycvUgwilN2m6HnCfCG7jBkIZs3A0jtB/62fvbiDQl7Yk+iuzFBz6EST9MO9Abl1ui2CS00y
alk+hSabJx/LPN+W2jmDQ/BvgcdSzLVKGRI7icNzJOxj9NNkJBCYIrr7p/YKDZftOm1l1GuscDi0
PH2cBnlsC9NFoqpfmjpvN55B1ezzVXljpJZ9OzjG0a4rWHaYhuZNzta2tehWZnT7+eNvTPGyY0ct
0hG4rGUwI/K6dacES0JLendw/H/NijBMy9gSyZBftm52oL1K6v5b1TwUOPGEmO6s0Fujc/37HxEg
Di6PZhmWf9v+rttybaC0ZMLV52MDZ52/3/PLLl1WtvBE7hjfe7YR5cojyroMXci32muaC8T4WsT8
flauwUuSvyvof5FdZ4XTz1mIoYl8Fk6w3qS9+OWMZnrPmk53QCO2DEhFo/N30wfjtxEunYepCcoy
zgtoMhQSehyW6IcodYENigZF2IUUlr82LaVbX0oBqrCiUI3X06UB2umiAzs/VFiUL8Ipp3VXOunF
Z0G6Ho1XJ5IR6913SftRDgrEI03CqxSESS8NF8VqGCb9msH/V0RTw6Aq0uVl9xCWbp4w49eb3FYg
eWWZtWYuLXE65sXXyqWAIQFItuYCUhxRZXnNJqezOjBTmnNQldMmtEz1a+SBdZaDbS6k0/Do63O1
cmQVIrnn1qExjD2C1+jYUVsgNW+LtEMOIseHglQgdWWQC1rbI6/XntHlGdZFdDWmrD56pm+/TjC3
3YDOmf2mpqNH+AC9FhpN/y4zO1p2p8GUaWJBkzoprFkk0I3P1hLdpRgAxTqZ2+Ah9bujxwU4smR+
p5PrJZXUz63oofss23w7kklFQ+AOe5uW7doYDUCJR+a1m7bHqgbtVqX11s7mnYEpSOX2u9qldtTP
8892dE9QA3iBcUm+djxXATkBSU2AHlEdaCYLUTl9rh2tI2sAfViVLNvUWXipw7aMIBb/7rH6B7Hd
Zt10gkHfnkIQweSPVuU7kd3UJi7S5hVaCVcLPHkgpV/ErAlNgvJujvTT4DUK3A9gF8IYwns/7Fps
Zqp+6dT96qXy4qcC3aFa7whAtTAFzXeUMpp4IeljOlgfGt11SIXIOeHXxqSYPSee7QphBHR7kjyT
Z7eeGRx5BDm7A0cl31Bn1ebu2kzt2aCPesSh+2Pm5ZPsm0sjobTSVxP+d0E/nEEcQWP+wjrWPhXE
/VDgqUW2rGQ8uFfbTaLJ2jSO/5uo6ux4aQ6K9qjAElXwRrKEhTHOw33qwyJjyKyYm6aPvMGTSdv3
z3LWWdSaZufA9G47VoOPADP8PZkrXTptn/zG+gZ5gwkHkT4CXPsRutXT5MA/jumXLEhfy979qcOu
igzpjnbj/5xICiwaUWGc5RpPI6yPTU82Xh/MURPwAlbf1ZG3WZrYzEC3MHcBSvTsH6W56oFCxMmt
SYG0Sj6gg7ZzWflkgS48ldXbUIsCnS61TmV4qqv5Qoz42tTzqWPWFLXpsL96WkIAoDw6GVQ3gpLQ
VQh2VDL4qZMgkFVgr7IH+AZ/D1z3afLoF5GyXef6F8SdbdwQ5+QN0GQuUP2PULPbgTMSKd2eaSOf
qJ5PHmANggf4wt5s8zk4Of70RUrnoJtwxbU6BYV5oQXiCoJSe1SzdM+85jHtJihhI1MDk76CIbLG
XRK7XbumQkKovCNfQEb63RX2u7qSClqvdGIHwruQ3CtPym/VFjBnbAR35FEKRapIqmKIe0rPJA1j
Dnfco+Jhv/ZCA/Wo3kmY7z3XgZ80daOg6MQTnGn2qtLpvCpI/bPO6iOFyCeWKsQVxtqPgUB9S2ue
cB6uw6sEQGuLDQeOdqb0Ehj13vZQew+C3Es64SQ+SzMc1wipWfuzleWHyqZNqVwad2AQV+60BikW
1GHlRUYDb0TMygUSJdJ6BF63qleol7ELhGh5XNTisUkzL2mQ3iAVMFvhtj+kU32fNXLfUfRZDF37
DzQNXwoHagg5uHtAAUwfgG3AlbdO/WtBI4UkEXiiAeFIZ1NzDu1sJ3BSsKxwYylne1txbiLe8lMu
QuBg5nkHrRlz8htUISuqL1yYs+WEJhqJ9yosLKC6CceLNG5kqLnAT+tEwhCjblYgRz9rh34rpeU8
d9B8/KgbB/MDbcaoo0UesVEe5JD9mMrpiXt0U8BWQCAn3fWKv/dYIFFu5GnCAYmbZPptkerkpfRl
tG3IU1G+MSES/tG3VspzD4J7TwxGWmt7SO0ImcJLbtCqK+UMkqes6nUw2l9tZZ363D60qFzEuWuv
vVaFR8pgt2TnOLd16q/EjOx47NVZ2rOC3ka6S7swgSFlB5FPLMRSQFMDQusf5Rzug9n62iv7OLDg
52ynsHVkOxw430spsMagOBj06jXs/a+EuXLFeL/JWPEC/Ne+aWa6YQGcvzrSn+F0QkBEdneOQCkR
Vp5bjds5aqQaNj7wwpFz5fhWxnmgXXaArWsGMY35g7PxWZKwSKRxdkp1l7CVNOJ59w6BLI1ZCEH6
qL33sp53CCmyyB/IkYQ49DzSk8SFFdkanOhfTgdUhydGHWcwYoj6PvxlKwdAEs86eT60bYL5GFj8
ZwHQejSQDrF7ETwPbvYIW5FHBYxnlHJoCQqIewqnRg6WV85BVSKM50nrZK74OcVqAXw1ddDXyb67
A4MwR4cb3gTWGGPwGXBq8+NYgKAw9M07zVnxxTIMymPZeBY1e4fDyBq2vrsW62qiMHnkRnpRZ+dY
1QJlnoGURZzTJoBABn/TCperClCyG0n9QkP1kI7tqSpwo6n2KRPVyh5QHxoAkRL5vC0y19+WtUYe
6Hoffu5+8fW4qevCijqIC8baODRWecqjQNgru+ZPdehBp43PMSO5HaUa8gNeJZNOzTXkVsgYO3bX
onrbt2hRUiAd+SDjLhTzGosHapEmfZssBuscaJ8OIbRZ/PYRaIVESPbTG6anKrNoNIyWjksB441M
qi9zgX6kwuZD4cGJqoGhyIKLJJtBU9BBvZGgV0F6w3kVmf29Zd5BdO1zM2D5NJkDvZV+S0sPdblw
M02AI6kQRa98cp0Y7KDVCMGWiKfzgZAyiyrOfmUdaHlp75zStk8jTwmEOmVfrwbRTif4tFYPUG6x
o5zrYNW5rrOiff7QcPmDmjBH3wsqIX5Yi1/MBTgtkWOqCqxxkT/zQq390UMNSndRM+YPUAJYZ3X/
5mTeuwRlMMnn+TTo8U309Fl6+Hxi8SebQU5hYOMLPAi+Fk4+xpxUSQvsfjIGHSaqqCG8QwHsITL8
mKfu1NQIgrlzLDx0mZRGsJFrN+aoOq49u26GiAu38RD/NPKx4XZ58MoGiyOou01qSXGmvu2NUdbh
uNQlJLC4LCSLdOFZPxonyOqkkLXiCdwbvSgzZcBjYrH2DLyzriK3UQXw/RPQFO1oz7B7JhCi6fqc
zLGHKKCOFUL8t6D3wez03BLxAR+zdmOKuX6s3KE+UebkT6Vu0hPKPu1zJlm9KS03f4KqiR1G8H0S
PK4tH4qtrCThpZoD+TbQVByJU6D26iBg2dSW018KFo4/vTINRZK1tJdxhkhsaytb7SBmmmLEbCjb
HXwk6GMkCPfPzoyDJq3AV9jNthndZ6dDtyiGfGv3mvMsjOUM8YSomiG6FGmFNQH0tZ2VScM8gHsD
zocfdjf3D1zOE+7P2hsvM37pmyt1+OPzjOpWunbNs/5I1+DfwPJOtmgIVO5rXiIZMU3+dYJgSvL5
C26U/JZgxMYlo13mNQxHkBAVlO2MPz4hTzmHVZ5Yit3z1bqVNi/qFx68DmrGUMYcbfI4aAauAunu
ZPx/7eoiaV6ULVNf2qWF6tqeXWtgpgmvOhENAhPb/oYVCfEI8966w53S5Y0pWWIRaaYCAdnDcT+y
L1hBsU/O4V1wxq2HLxpjnPdB6rGxOVDWlGUUllX25iCmziFDKfM7baBbL7muhT8WlTHZbHeQ2NvT
Fnbj6VFYAziy7erzFXWjhLFEJKbSyfM2K+UhrIrmwQPz+UDr2Tp2fHqkVVjdqcP8p93ylwry/5hS
zCFI1khODuRR7M6tiM8OSXZeG5/tbYbj/VDvvCHq+ghYvyi2fz17b8/l83Ox4Xc+9Mayc69L/Y9h
FE4/U6+HgVcDJMc8/2LBUSJNrvhziTBj4vcYFLcGdHEGhFlTZf5Em0NAvxgcfGW5HbIK8qVB/G8z
tqha2hoFlxbK9Qcdngoofo7sKhXWQojt356/2PtZa5wiEwIzVcr2d+CjjqDTXJ9Zi9u37q35H79j
cQ4EGaV21VYtakNfIUrz4ODu7ctvo5Fvn3/IjY3zP3hFt6tmF9aZB1eSrcV8RFgKIkgDVffQZv8p
2/xlVS9RitofwPUtJyiuTwPfZ1TVcUAJivq4OB98PyMRPF6AOqsm6NPqIoZXpLXuS5muYP1iIA13
jRdmaAdNQRseS8jSP7CMdXdui1sDsDg5UPz0+yEd68NAGESIbEC8Pf/n6PdPnw/wjS21xHZV0wj2
btmOuKbBVrnq3bU0fSJ1d2xI+dIgtIeM/z2k142PWSK9EKfVFMgDlNSbbPiQKDU854JWK9nN9/RF
btx69mLle9YYEDQHq4M1o6ulHPx2maOy9floOf/dOX9bLYtysYXOVzm0tjqooq+fleN5DyMvpIDo
nzFPcz2MEMNW2tl08E6EXlk7duuG0vAresj0Wbv2LBA5QmlFQwz63F6DsRGEfZbYpQHn2IOwVdKz
GT2YLCMlmp0QN9+OUtIXqCORBljLQD6Ms5xj3agJ/BtmdBIOKTKskArdxaIDmC6GpXK/rYT0siis
3eHJQc75KEK/iQsflkIIZg2WeIB8o0t0Zod1JDuSr4Wos7XFGhE7OSPfsPeCb3nY169D43ZvFb78
Jw9F+6pwhryq2algUQDZW8jUhyiKiqvSPxmnVZZaNdjsljwGQLEfiCncBx+6pse8HesgorQvpqSe
Bh9lDDTko0bRUCeuGzosliM8i6NS9+aHBDhz37ltFTdm6I5D7RMUhb0K9rxOVomtQ61pF/CMPOV9
Zr5UPrUTqoJ8C2jNu+MjNarycvjVgO8BJS8WblAmmS51OT/7lfc2OmbYg+EQRtM1/WkyJOMkdSyY
avU7EuIloFPRhMNlOeYYCPxnZaH+k0E3M3ScdRnmVRzOzbCuYfVcERcRz5yiAGE9zrRRKy8cn0jm
IyiqCVKTtHBO8ONuEjtsd75sRCKVshPIhfnQybeDBG7n15OHf/O8iiaysK/6nxYED+ElGxnQI1Zo
FqvIgtDwCpp4b1YDvcfU0qfMw11vDUGVaOY8zCwwG2BXeVTXSoIxEBpIWRYm6nBwgh6Eaj1Jxz5B
k3Rc91KiEGgFP+Eu7UZT7/73gdavWTdwDLJ8Fo9Qv4Obk4/6WOZGoN/rqPUhL9kMLozTjEKcNKIM
/wDfQWfn5cGlkoMGFMTiGy+wglWW2z8BBKq/FX6W7hHiVhtRT+kYSzUF59yy52faYWqm1rOOOZYp
SJ2s3TY5GzaEpL+KmpFNqouHibNzLcAEa0GzyzT6yTlLS9SbYb1BUxQYwVcpN6lE/wwuLv6m68gQ
BQ3WTUDdsEJBfQzyqHA9eKT2MCZiYT3hp9dPTuedMB1d3AamPc1KeFdufvrW2tYzyoGwr6qt7uKX
pIrCLGV7q+2FiifCf5SyTtHOuWLcAst8DGR676xM7EwV0BdQKNHtRhEMWq1TuEKbHz19bD4WF70t
YOAt1aPlImMmV49NDem/pBsgayr7cN5mDHTlKgQav7dxlRim5103TS6UPb23pqyKhOeDE0Fo4dVp
U5TJHJM+mRplKyeU897xoFXqpHW5UWFr4+6c7US61VuH1H9DEdxEWd5WzwWOoLgePPwTZDoOcXRE
1Zj/aiV/ssK221IR5DHkHd3IB0MURqBpG9uueDVcfvVK6W25ssE+8iyknbSjkesK/2QM3N3Q4kEl
1shppRTL957nS7LRcy2B3oD8hQsx3+MkbfbqyFmiYtZXqEJa9WObOgwlJCirNtwP935t1Lqx7ahx
0QrSXlfIqBY4QsqWDdfVjzZ8KYf8FEBKHh2ngH0f0RGLDKSgIatiZwAUtGoFaeLm1CO5/2gEaiVN
VUJjyR+AN4D0+3yCnkXx2LGpp3HtVUAS6tTuseeps2mg2Z/0V+Fdyx9/Z1MB2CfFN8NbvY5xjEPK
jI32OhhksFODsn6YIKzOlWjKlVG82I/ofqDpMaEqFhcGFBs2qqrZujwYHvLKoDTUog93HitdPE82
FRBiDct2k+uAJ46Ys1c9Wf4qaysNWCP8d3Ea6Y1mmE/Hm6xf3WDZbdzPY9ZFUlBUs2eaRxahznZw
feuj87IJJTt0Pb7U8EL1wLCaWBY3XaC3jmdXYpUFHdppdms1R1DKCCgnkAKPQySO+CcdLo72UA1y
fM9PY2gwAzcNgUBzdVgLG4Wiceqc0dwMvxF/uke/uHGFL+2wUIiEjgTaLAfZTI+wkUMnzTx+fn//
p872t+t7kUFk1RC6ukcK4z2qY77tIi9ed9EO++mrhzs8cR7nvb+3Ns3qOdtvgVcp36Z/EWmgIVsk
FY1Ea7YdvOZg2RN4JHvRPNR3ORM3Iiu2SChMobp6zpBg9hN96pz+PVD8UME6/fNxu2KE/jZsi6iK
685jJAX4ZoIhgeRuHJTOwzjW69BFTX7Qj6aHYYN3R0Pg1gJYZBWWLUKkRxgprUYcfmpGi7Ri9xQu
b0W8CxxUALu6NstsmMzzdjtCJjRML6PtXLgRq2oGq9nUm89H7dabFrEiXMs8AYhgc+CVfBqH8gxC
zivC7VWtyj0k6reSyDth/I2MdUlDkIOVB2ODEolsEfG5Lw5nOMornE732My33rDYOflsvILD6mVP
69GPUy4pVBwhGBhOL0E63QM4XdOavyw0Z7FJskHWIk8rsw+ViApcAJWMhEjRx/+RK779fF5ufcpi
s9idOxM28mnfqWAPdtGjoi76ye0eguR3lvCtVyw2TCA92FlMbnGYmyIWZbYCQiCZHRHVw6/PP8K+
seWdxS4pbBRhZZ3DOvLdeZcP85dyD2V0XH79+/TRnffhV1ZH5Nvnb7txACyZCQh4C6psAm8hjipy
RGBlqSMCbO42b/xibURWbhwrBKq5cqAnioxu6u+c2TdOgyVtIWjzKR+J9KG3Am0Xz9mC7/Tx+Vfd
WG1LkWI7dSjLwvFqCvxeHuruWwM8gagOnb58/oIbc7RUKTZUOiN4yGgUNAZ3c/OLDnYZpZL/253y
P2qnunLrArHw3hu+Db1ONzpvve1M3f5O4fLWvC92/Qx/izznHRy3ZsvfDL2tnhxLNo+iT4dDJQDL
tmhLAXY0PeCRYZl8Pm43Ts6l+qkKrUq3Wnh7zkQM9aTYtB3uGQNd7AypKXiY3j20742dSheHQYpy
aQAgTAZugYXVC1DTigABGs2AfOw97Y3fP/+kW0thcSI0ed0XpmATUk5kfRBRgr7dqgec+d8evzgN
YNA9hqKZmoMo898Tsd7F1DxTT92ZkBvrYCl7mtMezEsis0MVZHGl+T5wyssIjWZAEB7zulg1qdpI
7t3ZmDcmZalxzYsyH6khgGDDwNnATr5v0ziENdDsdXcu5xvHyn/lwD9qySlgf5VVw6zObw3ad9pf
i7an0eezcetwXupamwCHlZs6CGGGrF7LPCj3Mhs1ontQJ2E6Zf9GJw+akn2RUycCAA0x4WhI6CTK
S9WbRra7c5xr7uZL9k4ZQ1f18592Y2v9B7b/47shjDBlA8h3hyqj67Hh6JBbkcqyeGrtHe6/GZ4S
//SmpdYsw9FKrZn0h9DTK9sTcDqB+QQy/L4U0EQJ3uCKdY+GeWN3LaVnrWqovXbGfdvzN9Vt5u4J
KJTPP+PGQllKznaDS1ArQ63ez6ujSMnbJFFI+PzZt372df3/MRlTETYBmXN3P+rsi86HJ5JnP9lw
j7dms+vp8r/xlL+8t2tJQSNjOfgFAgBaS6T86HCVPespdd/nEZ35hsFcHLWT+hUVP/baAPHxPah8
CF9BeVEM0A+sK42QMu1P4AEDppx6/Chhg7GS2TQlrJblxjddcOjDEuU/WJttiD/bQ4QKSXActDKo
EKSduHhIaleFlvJHYZtBxBYZxt0E2dYV8VUARIU1HQttrGNjlLNO4bV0sSd1TS1q/zL3LvnWTHM5
JDKHiAs6jZDDcKGp8jVrQ3XRIndXaNuOrxk07S0UptrgDXapAUCBIPPM84gNZHXQQkrHtEijKQjr
Fevo9CDRJ9lmUzt9ZJz0z12RhYcGJ90FOVWWjFc2+MSwsCqeNmduNISe3HzAsww/gU8FexkJPVqQ
QR0/Ej3KUk1TlJtaunmcGfXRpKJ7hNeJvUITRnywQcoVLxxwLWYU+IB+4pumLcNLILR1mAKptyDX
sx24TSLGeHdxRWxgd/XM3jKZAQaIFbNTqfIT0DhYhHIxX3dDDnjeyNXaKNJuUFRqExu0iHWaQ5rC
s9T4JXdK2JKpOYwBgcJ8jjQsViOdzYpDKiOBMpi7Krionomoa/SioNORooyGF1vFDqTmLoZXnoqH
muYvGbfb1RA69BLmPgW0Do0RHP9AuVlCrBwyvBfh0G6c1mmTqc7EusngIkamutgXU1acR7sOVwH8
1IF5KwFtK/pvYzDCSGHiHfCVrfMzUG31rksufwoyypWAc6KDo7P/J4UQ6i9DSjOqgaeoGyHQO/aA
mzWAuMJP6s6m/vuB4S+jSiejgSKuHg5G/5jsx2B6/ZfDAvpg//+w6ICqNTaUQw95OKfbzMpR1LMy
8n3sqX3vHL31268H1R8HUovCvk01DG8o+9q7wLzN/E6A8t/g/u0our7yj0c7ppSdGbQ+dKt5rXbD
Doj4vXPwxlPVRPVLkMAMMxpW3W54MM/Ty/DCvhMdiV/pGYpjq9c7g/j3QMZfRpYjp6akiC4PfnGk
xS/4igHH/pwOY8ThGWcT4N3/7XD3l5GlnaZlA9A5PA7QHqqsIoKgD0qBd2OMW3O1iCiLSkEzx/Ux
oE4vV9oOyPuU9vWDAVomsSy3WGlTOIl0XH9VZdIkLedW0lzbP940zi+TXeSAS7XlHSbF37Mpny5C
0L5y0YeyHX0IAPpS7WNj9UlbzlFefQlqfWcZ3XjJMhAdqdvZLjBehw59mMr6jsp1IgBLGvPv2HJ3
dvAN5qG/jD+1SKEnTi2YCaJHuWu07Dbwjpzjohi6jT331to2c5ZQm5GHuYeJW5cD+/v5Nr/1hde/
/7FPimFQGmwpuBGp5sGuuzaGCX3wf9Sd2XLcRpetX6XD9+nGkBM62v8FhkLNHERJJG8QJCVhTIyJ
8enPAu1uS2VRPOe/OxEOR1BkVaGAHHbuvde33KUtIT804z0CnXc+6Y0BdBmkyljOc5xhGUTTpRuV
NZq/vv573+FyGUna2Y4IlhEbXbEnYQKp6yzp5GmRt16OARpkS1e8c1j4eRCFOvWPN2wxrHToRYMb
xqf0Jq4GcYjRPH3o01q+kzF665lcpKVUVuq5iQx9mEseuQ38gk5O10I1wkroPmJUkqxEvWcl+tZj
sX78PqNtQzhcQ7g1JkYKMzVOthMb32vdeutuXawaeYEexXJoh4PZCvTxV6j88mY/MP3eFvLWB1ws
A7Oc40qXE/qYrRttf9TiHq3a/9awujxRJHZTDsVS6sPojH6cfdPDt7G+QRnYre1/T1AoLk8SzQy5
PDdybBBz0Xl926pdDHrqO9/gjZtzeZho4TmVxrYJKzZe+hLC/DxZq+fv2Vi+sbsZFyFC0cJ6CJIv
TIW8h9ZPD7dolNtxbm3t3Kg8pjvhxm1zXZTVey0RPz9PikvrOtK0jSA4Uh44dnC3H4NlCZYgvcqb
4NcP/Y3pcGlbYTbtWA9drA+1Qtc9PODM7Muv3/mtS7+Y1ZjLCpEg1r/EMA5qmMM0bbaqtnQIjDrz
M4Pvm/HfAiNbwric1clCEExj7JZWhdb6G4irgZx655v8HPmLd7+Y1a2hmkxXSPvFUTyhfbcftzJ1
9LG0u26H+HvwRJPFa7M50g+I9q8Mu7ehTDYaf+4LIFZlxe4aB53xv761r5a4P4n2jItVQIDGg5Ol
0x0YHCXdRCz7SkFVjRAIyonsy5Q6mwqaDgKD0KSg4SCcBSAd0r3z+T+fZ/zSB8OyrJmm9hrHyg+c
nEf27LxXQ3zrrdfR9N3+nHLO0FOJAe/UD824q+ZNJ9/Jsq/T9J83jV+aX3BaonhuR/1h6iEeylqX
wpiCmR6fBv/Xz+Xnk4k7679/d/Hon2d2Kmtnr9rruoWQvZfvTNO3bsvFZLIw8AQ6fpw9NPpwM0e+
tsrF89Lxd7bgn09WfmkD0WkjnUpzPVX1ce+NWUb9zklDxug12kZgosLHp1qQb7++T290BfJLtBDq
+91saURhEUdHgjGh6Rx5wjoYrLzcW0gnHEH77EIlFoU+B45MgcXtTWaUk4eTcY82eT5+hsQFslls
6KFm2rqaYjW/czfeGikX06vpof3sYJNyKAbWH0srCQggrUFtQZ1mL++xO9+455cg8VZqZZHV1Hzw
8zJAB7w4oVlAl36VvTNP3xiPl2RwLbOmQg+ThmS3O6dtAxLfe9LoNy7+kqZkc5w1DQOBjkhuG6Xd
wgQLAscRO76SsvXL9L1N943vcOmJ0VmGsbQT7hIt9u3o8/fsI14Pij9ZDi6pSlTPppNpvHHvQc+z
y2/jw3Bn+qVfbJLN4HJ/3FQ7Z9/d0SOQSGHpvSdReD0N/+yTL+IIZbVFNE2OPiRH+0qGesc29QYH
dfTTnNNTfeg2iIqux2N2KAPrkOyjwLmr3ik5ma8JjZ99+rrEfLdI5ThpYX1NikMMr1obfd2QhC6N
ttB1M0BybpumvEu4LK8teJfBpBmtKFChKkbOGR+be2dYGPeWPJuvoB2B71+VCqh+4bOqPNhKjokf
1WTeD/h5Pxa1gnB1dAbfUhCjQVU0unD1s2AkChvsIeVyk3PNwqlQg5/aPQAgwqk9lTVGsJimg8Ou
7PZl4xhnZUbSQ+dWeT2JTnyzy2Q+QMNi34Obnm2oXdBrQB+SA7PReZfF6N8qZie5MSzYM4MeSOGH
LCO5belEPpa17ncNN6EGz0vmE1kUV9D3JN+WaUDTUErQpAB9JYr8M7ysO7vqqYtiXf7FacvEV2ab
7GQ2KbQqdrBmyplNniLSiqMFnTs0+yr2sUXqT0tXqmCUPPuSlpS4zCqHj/3EhjMSdTG6/ShUpPYI
cbZo8g/wCIBSEd0eh9VmbZ9Dbab8mrcZbPyKamtK6myXCnJlQpeoDuIpjsKiQVK7QTdgYDUVv+px
204GNgjP4Il1S0fWHux+NqCrntLifo6gukeWKN+0lknCrCvIIVEGtHiFtg7GZBleMhFnlxJieg36
WmOk7noaLKTq0A0H2dTnpI9h9wg5ULGN5mSqXSSOGYq6cp6CSFXjiVh2flc7ElJiuyiKg901n6MM
OWAIrZ1nw4lnBXQchSp9WAY/XkYybt7ZU95Ykf5hVYBrY62jsgNsZroR8qWJ5j4GFy4l5XH5oTMY
MicoBdgsGIyFPSnb2esWrb2LTj+jfri1iYifUyM3O9dBRbmj+bjtC6vzTKnfa8F4azm7CBHgZ4hR
2UU4AMEr3uruQRv49fd/I0K4ZJKxeKpkO1b2vskwMKHGfgbXC72WnXinUvPWB1yE2JWdltHYtfae
OsiSZiW1gApb4FkEyoX9XlPPWx9yEWmLGmX8ZKn0IYMBePqhgBcCec9X6+dpBn7pB53gvoBnhgFi
9cfJXjwL0USsyBaOjWE2q3fGIVsv9Sfr66UFTELElFYtnvCou/QO3XzpsY6UuauxLm4lGkjB3DWR
t+ylae3TvrRuV/XSPVTyE1pRUbODAUvmZXmkr4Y2a/2iY7YfA/ETGqRW23wxIBNvCr7i2Bavhknj
XZJSEi7tmO50EqPUmsouHFpHeyjajW7BES4CkyQ3mqIHN+5LDQlnbu0sMAHCfCjKU0pTfdPhuAZR
NqxMooZWQQn84tkWDdtn5iB9rNDjWbCObNB3wUF1G41gbKpmCzWHgRqMPQUIz3I0YOv3iqlvDIZL
yFpWGQYsswtnn0jxxSDtDR2Mj7PDnn89Y96YiuIiFdiXMFYnAN4dpvYEJyBrfvn1+7512Rfbe5HD
7jUBI/8gRseXsQbjqg2i5r2K6fo2Pxtf68d+t3+LebZMNWF8cXTXoZrpQfftW6XYNEb/5xj+z5fp
v+Kv1fWf79b967/x80tVzzifJvrix3/dVQr//ff6mv/9mx9f8a/wa3V+Ul+7yz/64TV4378+13/S
Tz/8EJQI9eeb/ms7337t+kK/vj+ucP3L/9tf/sfX13eBYuzrH7+9VBjE67vFaVX+9tevdl/++M1a
ewj+8/v3/+uX6xf447cPaRk/1X37j5d8fer0H7+ZBv3dcCwhJXe4JZ01AzR+/fM39u/MMZnBHSYN
Q6xYO2R5dIIX/Q6aNv7Y4aY0KQymMP66CjSu9Vcm5zZ8JNf/c9gQm7/9z6X98HD+flj/UfbqukpL
3f3xG32lEf09JHBZwnbWDwciFOdk+pou+G5oqDxlDdD8ZTguyzmymTdAReCAhhPWAwkqkUNS0Tro
CG9rUIkKaqBSW38A/fMAHx8fy5a72GzbEOZNMHmt7N7vneLYxehGG1Li64JuZDSWYdzyLXC330oy
4S0aBolF44PGZrt04ptMZKDn8OJYCboFMCao0WHmxhXUMQ36M2TBQgdIDBuIOWjQvSlVYOVDC/5K
+gErhuTBuIidaj/kOXAQtXqU04D6ToQG8tRs3ISwraPkrmufheTnmaCNvjYsV8UDKqUvICgRN2fK
G+F5MKdoy1Z5vGEOx/J32yJtCkcjlJHZNivExhK9v17qejFNwzdFRIKF6dNAS6+TIGwwFUjcSBb7
bNFAksjNDMQaNBvhUNIbtOTf8wKKfQetrVHc+zS3XT2W1+t7kR7cj654HGqOXtQnKVRQQrWfO+ZN
HA0nPj9r6ENgURWUU48T05k5iVuKj3O6i+1bnEx8qNpdQ99qQC1m7k2W2Bl8pSvA0JJCdBTti2QL
5sXBSqI7I7fLsGmx5ZOBFrs5kS6bcFx2ZOk2IACuTxcIQR1nIayTtiqSfoZAdWl76VdzSt3S0vcp
TJHTpjwmsCIFQKV+6PrnCmwM3CliFpBqDn5i3xoOuvMV93CV65UbNYwaKBoAWuZRAtZgVl0PuryG
Ymv9p/XRrC+cBxrGxivGMlgvhoD5JDu+0038hWfsxom6+/XvBxKfGkruc+geoDw/JajMEGjAPIVn
uhhRICGj0wThUw7wBILaABfJLbqdx8EHTsFLjduivwUVwMDYWx/EPEXBOiCMCuNAEK+8c8BLtg0r
5EgTZnlyWOeJRXt/NMVG9HxDMRzGrgkFDVPBduuI6WGGlkwYw8rTaMfGSrBp6tSDZiHgEj87O97i
gMO9tmSwtUW1cygCDtnGqphYx3vcAs1n4DNajDDUZNsC/rTUE7UFpcktdmVP5WxbTepam/xcZsMJ
1KRHuigojfm2n8SdmSaHudGg4BycrH8dExBKbqD68ioxfWpkHqzjY1bFCblvuLNueq2CXqdB20Yh
2ktAB8CTT/ASgUbmuSJ7gxRAZixeycBX0Oq4yNJ2bT2dsHBtUjq4OpqCQuK7luKscxYyCDjXb+lE
UQCrrc361AAmDVIdBQ0kHSPa/EYsHk1HgtkaTuuMqfveX5+D46A1vzD8YQoGLBpwlt6hgrupTHV0
EhJMdbKZY7qFTeKui90ek6NH63BtwKtAlh8GNJb0pQP4cX/iXAUmJS/KWUPcmnkVJWiSe2lWAgvn
3jp28GOF9FHe39pzD9gXQKop3yTxec6HnRLq2LZyl9Fmk5o4BsulN7yUiwqTgY9ens9A4rQKetsG
wJxMPEZ93YcTALtZt8XK/KWLhmSDBfnIHXWM0eoWwt8FLWdR4heO4vsSr3HaGHQPgVoqyF/gXABB
oHhSYpS2GzOJFrcG0rWo+mRjWtU5G+XktYmwPGeuSn+IAVzE9k7MsvEiyFgsGWlXara1mvF5WOxd
bRbcff3byETXphmnd2mZXyc0B3bUaZONNc6nznJuS2VC6SYb5rPRyr04tU4QWXIfq6HH5rn0dBRj
qe+YO04Z2gQEvUZVdhXDWtuhA2nMNFLmgxIQqLrofTGp2G3SRMHFQTy+Xqdme1TwFL6nhUfcLK6p
eOmNQ/mNg9WEUrJ1KmC0viUsOcVG9GBLVQJa1UE4xzh0YwzbTd/vJa/rjbNwX2oN4RlJgfFpk4cG
nrQZqUApHqNv44CmoQRlqTAtyXYocDYFqeK56Ayk3GPE9NiI/Kwb0Kk/YwUm/fJiLpoH5RJ/ngfs
aXGn/JGVVpDKsglsMN/k5Gzqhvp1QreornlFm26qvHhRrblTdu4tZXRfF3FQqelopMIXCoo34wC2
yI5Y70kALpL6f+3ilmQm5YbDEBb8GOCRlEEbRMcqhLJvA62Vv64gAhJogdVkKa2bYgZZcHiO6eBH
IgrgEet+F/T8FVl8H0lcFDr+vASUORwEEdJkIAP+eAngMww46UtwLCtx7tPukORQqUm6HUn+aFD7
BhopbLKtH2NSrFO7zEk4Y7IiBrh551peuQOXUY3NKBK7pkUNdkkMBg1pEEUP3RZcmEPl1CCVjaCE
1XKTrDTfNTbAXlpET3n9Zd3Tp04Aswsu3Nxap9zOnigzP2XKuiE1GDwkmT6NxU09gjnF2IiGZyAV
Gqf6aoWEQ4XITLj7LZa/bhZYQuA/cS0UOqJzSPsXcU57Gq4fAjMQz1B3gwEuByKXAggWy10X6BhW
0wM2pWUugnVbWR8aXUhgdjQ06vJDPsg7Bhpx3XjGZ13IXYKVf8IcpJTvStF6c7yDvfDjiBWSd5hs
A16PRbe2OMCIYlcCv1sP8SEbo6CdqJemKx9IeevPIo8PhnxKIenLsB5n021bWC5Ila45lkBzid1Q
PI9IvLT9M6SA6LUoYZyrrmGx5Y3m7bgGgNiahLLc9T0oZyFohcdRmm49Vh/AC/5Gauq9hi0m2SMX
EE/87HTjucEMKpaA5f0RZ6rthGYBt22cc+lgQ1Qk6PLiGw6Mi2MDk0W3EMzG1RQiqtmZpjGftIqQ
SmKocNLFd2ZxN2oMc5l9S+NSB6lFIYlxQrosn9agDodf3BoLESwig1QFMYuC9au0iFT6Ioiwl6x3
iiEWFXSPDKIvePncKXXUXfkAHXFA6TOOxmciYd0DveOvR+yP+YU/Jw83ucG5icUDA/fHyTNMSVco
NoNtHM2GWzoQ/cOfGptLEeBy0Fn2/OvPu1DL/89sldIW1HIsKi8OnE4X0xIEuyoEIdZ7DTcQic55
jRZyMK77GB3S2BIlogS+J0iqJGS/5AAO6U/UUsfMYtjQpMeKmy7GeJA7p/oyg47Nxs1YY3tdR0Ly
0jI75CNBnQLGCSM8tMS54XI3mfSM3Cc61j9rk27bie8aDWWfJQGh4qB60GdiiQ1HUNVhb0Dh0EPP
dgAeZthhbC6gX3PHBfEKwzQ+4LnYU/MBFbQ1eI4jgMXwFdZo+9e37NW553JNcZglcGQDEAoP6sdn
VJoWDumwWgrXsA7NpwcAPbZjDG8iJ3aH+jOG0ghSnw2AKgZ/FPbxvZEMPp0QRUaYAe0zJhdQWcHE
o9dwbsrodl2XYY2MABVRnkU3wHYPmQqR5KOT389tMCXLeeyA0oypv35wTsTZspVHJA1n/V4V8hX4
8M8vuR4umenY9iV7Y3RiMA56bCR4COuJY5ppyNGAXun1sIMlZSw3RT3BLrv0eqSqE0cdLPYscxxS
kmekeMrrzNT+GN2CwXmEGMbLJ0wvDK7XR1jfro9sPUGB9R1ItavnaA/swMZg4GB1u0my3frbZMI2
Vr/3CF/VN//4dtwGmxBbgylea4vfHXbtmqDxl00Y9VnxjD4uNtOdZEaQtn3jAry4q4DtRTwLdfXz
uuZgbPXsq52bV1ThXJBhGZ1JENXKt9DNMdjFscEAXRfKCl2EsBE/1M27ScF14/znRXOG/YwLw5AX
yRu7aGzexh0uGmvtesSbyOBLzrxR0e26VMwlqoEohkCDHBGo8wSgn9A0Go5ALg4LV3EeaboDqwUn
j/s+xQTs+UletdNz+jGKGswVbH44aWUUi3532+cqWGf/epYf8+SE7vRPFXaqeTFdiHW9qQy4xqTm
OICisAnZtl/iT42EeXkqNhqDNDbxbxWorVV3v87GX89E68c06Z+LlyNsasD9DsvM6++/e4wFBx/W
ViDBr3dhPQ6sYbmFp8BMSN6xemgA4VCSwYFsZPAPQZ2qKL31RLp+RaN6GLOP62olkxLZMLA5cGZ7
5xLXxeAfD01wSW1bIiy7LEEy1C7aGSSeENZHr8cRxE0e7vh6LFzPoBADYXsvgnkqjlla/hmn4cxp
s8M0PTZ4hK/pAIZlELskmCnrIWkCbYfHRfDra72oqK+3k0IYKKAYhxmkwYz1dn93OxfcuQHOJGgQ
B3RS27dV1wdQy/iixUELGyzqD8jYAt8oQlMCaKBLoHj607rE5vpMx9xHG9g7G+JPwklcFJ6u7Zi4
NkCEf7yosbEiMsNVNVzjHHxxuBkgXQOeQoP0Aaxpg/W8jdG6LpzHpa6ueRPDWfs9CPmFTuOvm/Pd
dVys+pBrTKoBaBR2Jq23qM6jkoUAzwZE3uJ5jmjJrrKXNWorOeImhBjrQJSEb7ubfOgCG1yk3AFN
CuOtT3u/XR6r/Kg6EBT4VTqdMJb3onuextHX877mz+tckjkSMHUXNjrx5k6co1YF6xRcvyzswJHv
yB971n96HQh/pVB/yA7+b1r230jdntKXtuqqb/r/h9zt2uz+du727ulL95Kkedrppx9zvuvr/kzg
CvY7pgUysUjFQlPP103lzwQuF7/b1LT/zMJSyuy/E7jU/N2glkWFQJe5ycXaOPRXAtfmv3NwbxhE
DgLu2Zzx/5cE7o+BI0E/M5DstnG5k4G8naginnlol/aTbkwfQ3Ifgy1IKmBQWvrw3W35yenup5X/
9XMu4sSsSWyctCcnxLJRoVpukIPQcv7ITdR6j8Si/L7QekLZGUap+XEgi/lxTIoHxwL5yKh6Y2NO
GLBNDG8uyHmMwZsjZn5MeBGHpk2nOxuGepuRtWAY101/rlvan5Kst8ImT+crPJcaqNsCFe9ffyG8
17qC/L1E/33rLvbTNlGykXjcoWnGX2ktoaGOdUds8EGsctcUY8J8s2rRRjbMC2qjaDv43HUD9xEz
ievG0LFCB33Tf27tGH3TDk2z7GVlyNZhLeFU4EbJSqVNxVQOZwFavXBnssTl7PYOGUAFzaR1dCwj
OS9D4tQuPC0cAP4rU/fYWPNyo5RIkLWp7eRqBJ+icqHxMa4zC4sBYMPF19pAGYNSDUAQSzmehVYi
aLqWW2h8w+nc7UYgTwibwXtkAgUrFLbl/NirRi1uF09iDsBBJ9kWKqDmZFVlp4I0WZzrlpgUkqcI
4b+GSusDaA/pp9leGabSXFLXSEz2SUmkd1wLjULYyXDI/jRr8IkzMDwmL8nAE3LXhRtVg6EQjwmr
zBvKO+ehNKluQYTukJNsM3pyIBA8LlPBRSihqAwXBb8TN1sG4jtJS7OgkyVg/kscT9etk4F+ZA9t
hDwLCo0G8sZTdoo4g8FMuYDwblnxGe1X6rRYBCj8KF8w+tRoHVjVpk/gqXWbAjmSq7kYGyQOW0in
08mJn21tlAjkDE2WK9gZzdkeIin2UKi222p7iI5tDORpDu7RDqXX4lDWBNVQ6NU+wUG++MZjnYAe
bw0oTUCE9jIyfHU3npf5uqqBbfNKdK0BftsgzSwMkj02fJLPBCPwRgpkgznh1RUvZXWVUIpjTsSx
PUNYQMcDarvtqa4a8PYzZs8emi7oMQMiyyM116cCafHHNC2hM9JJBhhvnU436PygOCWTDjrpyklO
NFX2A5qu8ju7a83NEmVRoEHTv6qYppDwEgSOgLtM9yZb0oMC7PfIeGu/MHCSOxckY2R9nQxEhtaJ
kMHO5mck2zo0j2KU76Z6nveyZcVVXFnOfRVlCthiA5abskOW04jbTcW5Puq4RjraSfjJiDA8XCvt
lw7NBpm8NTMTNNomMf12xqmSDIpd2xOg+AABy+a6JqP50sZzfavipIJRYZfNcKNnKXKeGfhi5rFP
JKwgllmvzJ0ulh/aoa+i0EGzBHo0dUleKhN9yoTV7GjQ2PIkOH3+CB/CI17On4u4JZ7OMqTVOwPG
RfhH4oJOlUBiaGb1o42+nas0adWDYcxo44mSpn5pES/Xm0IV7YehofHOMnPAiDqBrI41R/FVT4GU
GmDDu6kaYXqEJOV1rRy8J5LGHI0h+QgMRJzB7WXKBASbRJZfnL6fr4kQzhYObjnwhXH1sZqpuQXp
ur3XLE0DdDMBp2VO6oo5/RLObWmfhDPxwMxtQP8jMMswgYp6VL7TwFeQg5Hml0RnG+QjW5xecjuc
nCo71RZpHi3V8hs9olaAwH5Ij+bI86BdOpzjjWY6z/3Uf4oB4v4SAT++galP/2mS+fQYw8njcZjr
eoeZQTB8qggVJml+ECoHGoQ0A0+hZjLX9D0qF5Ps0OUHkWnisxopUnDWkMrvVdHcV6m2wwQPLzDS
qL3PqroMIz0494Nt5wCjxX02+FMVZ9uhRkXBNCtk7cC2w1IA6Gi+lRC5fnJWL6iZRmA3l7WzDG6r
0n4rRlZtW4HRtoi+QmiG5S5IEl2ErNbpxzRKde31SqV3FUWVIqgr00Z6VtTLkUBOy9FPMU+OZ8/c
nCFznHr0WKKf+0RED4+uaCn4l6lNddgry+gRlTLVAiq3pLdxRI1vY0nbLRltpAUKjuMVgGjInBCJ
OoNCQgkVTQeWHmC/UYdUBeLpbrxzFqmfkPG3r2oiYbag0xZLilHdjZFoNtXkFHc1lmzkBlPUM5JI
vswko1+LMjNCgc6kAOxBUH6HVoalKrqHRRpQAdMeoGlAm14qwzZu83LGOFmsGLs5tap7MMDS6xiG
sPsoBlDCaW0suK1McIZkQIEdFDX1dilZ5nND2ZhVJP6EopEdtsNs7CKVtY9wYUKVwpiyEnoGyfAo
mlIbW8hZgGTH1DVQEjOc53Ti9pOI7PZDR0ccCcsR/mZAEmd+CWOccYP4ix4TgEu+5QM4zHbB2Q7n
lXoHDVSKAk+FjPlCsvjBAijPo/j1ndM12CkHLLNuz5ESHXWbAN2dMY0KC6pdDQxZcoiCp+wmEaIL
E9SEgOxOFOydhN6zEaUFt6U0uu3azHRQzCnnQItp+YZtA/qVdCHJ1SDMClvokFWhBX+2sCjSYW/m
Dh8ApBNwoIgMSGn6bKk2JTcwpKJlOFdVpQAgVQkcIAjMRRIgf74iiKx3BcdYA3cNph41EsyflQZE
f2Vwfh7bQd1bDBYbRkzgnFYWC66IosOyKrPpIQPbMkGeKUHprRpB1vdMQNS1m9rF+Kmw7An+m0UX
uaUU08ZK4JaUzFWyjysBG3PGp6OdNc2+cpZ8W1pR/Dx1fPi0JAbqKVM07yIaR940GvW2W0r51arH
6DTmdETyjiXHZGHdk8q63iNO3D1n3WqPAjemY0YI2IUm6iO3TZtmt0VGYb6Itk+UU4ccbc9dyk5w
okDyD3w/EO7q8mVhRYbCPkHPIlCmuDAbFpCAGEp8oJHPwKnjK9qaoYhjgN5fTaLHvbKaF51F8z3q
1/R5ttMcsvUhPXdtaSDLzLtbHssEbU+WhaSSKKuAwHnMM3FLjrrKSeXWFU036TyjOY/04taudDD0
aIxszWEMEJo5YexM5paPPcymaN9fMyIqL+qgNQTFwLmlPM9PaTW09+VgQl8g2mGfQvWxcyYq4LEK
yzqd1/wTZ3KBLwkQmCDxgf6FJgD4BgNhvir2hQlrF/TyPcIcaAnRGQdenjWhWTwGGHUtLuCA27bo
1izyNKyLIeeuZbeJ7Y5m4Zy5jvrHnsItZehn2ydp60xwc2imUxLNIBZHzNnkJnK9Hu8XNSOVLkfu
1pxHZwvCjxtYxgAmCBO5FECdetha1SLgoWkSALZQyNqiybMSLg4c0T2VmI6AytCnuYiroM4KO7RG
saZp02VvUZTyQGROt4Wcmw6xmKU/m2ytnsWOyj9RYbYPGTaw25ajGQHQGBHOyYCcbzsve9mPAvso
t5Be1pZzhPwW/b513iVPEiD/fDMwGe81Z6VzSnDmZ4ERs9TyFWpfV1Srqf6mWsmfqSW7zwtWr2BC
eIc8tcPYQzws5VPeoPcLZ4ayAqaSdE91ppN7YffCT8icB9pxegT1/XQ0a0Y3xqxs9G1Mw+wzPiZ3
E4XSg+RdtjPLWG9Mc+gesAflKJkBATunVe7xefWj0nCdkiV8VOB4ycFrFBmq65W4MTV4/J5E9g36
GasejrlNq0dwQ8kxUwA3EtpoN6thtdSA33XV45ELLG55fZ44yCJDps1tMwy9W5JsueNTEXnwpas2
gmR2kDmL3tYNDGxaq0GiXTqoU56yaomeFKozKDtaUKjAdso6Y8/sPKmW5ZZg4glvmLhmLiWdPguU
/0uXKBiAd4CcVrsChQJr01bL9JGrGnm+zhpQqo5sY/w4oTcZOzhvinPdNzFGC7xXziIq6pdCQ53u
MkK62wFVuNsqMm3YVtgWfwCbJv9ooAs/aKSInmpSYlfhqHrtVSTkPagaqPdjqzVcgSbRoOYDdFA6
kWiytthINyUbJwBdVzOCDCU2HYCSqJ4EvHUaf4DVWL4hedEfRRRXO21m1V2L1mE/Gwrn0MIxAdZJ
MRn3XZPxDdrmmw+CjCTy8jGNt4Ks+ep5uMGhyAoUTKw3g21iENpock/BNuitexglqNhDW2ZEdjg8
xMd4Tq2tbMzaHSsmd8PSR4ZrthDSwhEHCUBvWlCBc0dQBtEPP4GioIcR22llVvVVhLRp7MJAAyHf
uETIOpoFkXea2yr3rXyGIW0rSgfeKIDPzm6eTSKCiUeVwiIDqyT6GdoB/j+k6eLUr+QygISrIxq2
ZaNhLxQ76a1qemNrmp390UoLfTejl3BPEPHeMVHX+6XINbpVhqa0XJsXEBaD/duk6I1ABLayI9D2
4o25gHYAhjCHmpYJ5Ov9cIh0PjwJdBkcU4LKR6oUP+csaQ4ID1FIhXdIf1qYDUtQqSxwLqb5PgGK
bDtwgElTdM6ey17qY1pT+zM6P/mNIGqwPe0g7e/oEchOA8eu1Yqq2nKVIZbrGdUb2BXaQMpHqbmx
l3n6UJZcbBhBugAituRYTUl/pDDmRppSiAdh0GbX9ECVuAT+qTcLeL2HcUhG7/9Q913LjStZtl+E
DnjzCkuAIClamReEpKqCS3iPr58Fdd++EpogZirmZeJEnIcTR0hmIrFz597LAI/PvRepkAn6WDPd
LiWstytyodJFJNKoKwYVdfZYgEahX0yzWLs6o2D65KVvNScMyT6O4Di6K3EJzYHvlkrIHzWRJfU+
7LNCFqBpWgFRF0db1XPQ/mD85ljjklPs0kAuBqtHFiiqIh01DSrrkfLhV0EOVB1QlZfGjzI0yP0q
OtBxh9yNh0NQgZKRNgZI+tSC4vM/TRCTK10CIIyeWh+bDM6ma5uxQEXkEVr8cgwQbkAE9I7DgNm1
ATRF4UIXsC9e/oFL7ZVLleR3WaJvNXlN9bqs+BKtjch3j1FR838qH7UqVRTYZMDFTUJeU/ntniuZ
QyJHEhSgS+4X9kTDoLbPDbbE5NkrAiwF/ReYi8GUxsue4HbTHiE/htpo0sKkJqxZkC1G+AFWItdo
HAXtkqqQ/EOWeJXOCCHZI8cW3wtIxO7Q44pRSMA1+Qr5GsHswd1KrKQj3HPii1kHiGqOKzqupTGv
JqHvnyIIsBwZCFIdu9HvEXVJhdQ6qjxGhMRN7b0WXAnN4UAeRE71/SDsVH/kedwZkW+XKiMM1VuZ
eDkUj6UmRiur8n0gUMpafilxC3piIpgiGgU62YiDXo+SVYy1fcWnAOhJOJZVhncTsTnuTSw8rIHQ
EQyRH+MDLM7gORUmZthUQqQBW4Z2l+/nDgfdGBOHHxJtYUTbGpiC7i2mutFMCMx+2rGGWRZgERkK
x6jivCYFBVGXdggBcGkZaFTlSRSpBRR2c00KpfGKoMWdUTGqtpSvNNuxAJ0jVXo4GIVAZphg91MH
GUiUDaFG+YrMqjtKsEtCOOJ9ukLvUIhOUUV5gVqOMgf8QJvRuHTyFFBN0I1OXhmE6k0Cis0uJhQQ
nBwRnnHxIChuJOGEbsq46rmigKRFhUZCP4MpgSQSiK/ghPFQ8gZnJtqj2waV7mwMvFMWRThW+i6H
ZEwMv5nOimSS2T2NTjKkw9Hez/0GUalPD/5ABAeXYv8TwA7+gBNwYAwsYW9mCKzEFn1aASyiCD4Y
2Jxga6AQCzYWrpi9WkEDuQarehieYuDVdz6RWqPhWXoDql9zEtnJkjgbwF9S5B4CPNh7+LEQyqj3
Q8IDIxhLOAgg5NLbuOhkJ1EORx3pBPZbghAuhoiECBojhPnT9CaAEqWPYygZMEGpdkmZVjCoyrsG
TpWkJrsBVUPcY+PWjGlUWPCKAdDPO8o/jVFb2TGvSI7gV8ihYO7E49cTP97nGZxtm9xXfndc3dQg
9zGZmXgsIhDCJv1Wo3xhjND8w5PRlM3pfjADgQKorGrrXzKNWzrOeg+0Qy+XlDfCiMMG7CcG5yjw
TxROzItEiVz7xgA7g08/S2WNFVjlnYA/AEQ4VNLy6SwAkswrpBadZlCIIpMMgKhB0R7mQ3rIw17N
KQv4UmKiYu/I6BrXJk1JowRmB0saZFkFTMTGlMEMorLFGMjVBU8teyDCcDVTLKjKo8nYA4eSAl3W
CDdGKbj3OIshyg8oKKql2aRurXCouDFUFklGXZXBM8zUJnRhlMsaLmD+LlKq/JDBdQr2cUnVKihw
jnwDkSaWU1RZCulQw+fU6Ww4tJcx9DIElIrdj30Ph3TcoTaF7LVqS0k1vhMeLcsRAAdNwtCHshDq
NwjH1Yco6MFZqUMlfKm5RjB5hvTvOPsHq2hRMwhCXKyyGAFkamddeT6FyHwsvVJ5nW34tBH0UGQb
OCiGxIA8dO40woibHT12KvrK9U7KJBYUKYoEuU5Ikv0ZwHHyLXwzRaeyhQKELYhXkLPCbxldWqym
OCmL1CFJOs+JeV7Z95wXwfCl6pjdSAsCfN6Kvn8Ww6yRN7j3jJeCMPDdk5vkWgmFrCs5BfRkRbxT
B/LZBuaqRPfDGp6RAoFv1igrkQnHVzDZYM6JPmvbPQnQ9Tezkmoc4NnaHsahPYdKOF0AbYQbCWX1
TAlzpg5cRZ1PffjA5ZQIp9g+bXo1btMB/avAL1Faw9aYDlFGxHnkSVjuVKTqF9qDnaNZEQV4TSCu
RlyGuhaFl9HDQYOlo2yeGzxbQc3UGYDKA3ulDFG4Y6I/wJT3APtKaf4cNTBbDOkaDbY+DQvbKwWk
lEXEOnVU5psBiey2GmlGazDZX0KNYzskbGFlCt3/4qXGs5GDkV91UcYXwkjceZSG6CwEbHINiE+2
bAuMsjCOvMkgTXMqKed++aXPvNQ+B8sdD4YFEMP0m9YSKBAa1UGIBhei5pEGm3IB2WIWtpD/pxF7
wcgRLlB2k+CHyqefgUDneuun1Anz5LZKF4hXsUM5s+KDatOMMuqi7cDyu0qiORimd36hZmwB3JYs
s4hN8CL4DBFsgcFMC8AVAxbefhyE6kOM1ERmz3axZwheSY74ecpvICUbh0hZdhG9FkJ6SpHtlLSL
sO9hvAKRT+RcMIiDPn3Mwkcx6gFx9dPxyoqddMk6vkedD2zPL88B5DelVIMw7EfSRwY+5s6XJCjK
yTjWoeXAmiwL9gnvd7mPFaF9SNmVClKaIN0mlFDtu7BggB/lUkjyDqwjQSjmE5Z/k/1T6LNPYl+X
GptHCVgrKMdq0E1ijYqhYHbbt7mVVWml81HRH5GAwiczJkRLAujL0biW6k2ucMB9jnSsQX+DMyvs
KNSwY1/eioCuGiPU64CZD8GoRBzGXYcJC84olDyxmxAGNAz2wo0MnfSrUiCiIgGUule6ULQE36Mv
4H7Ehz5pGVNoFPDskRiXMDEsIPhdCwXU5HkpsSkhHjTYz+P45kDZSgUinmCPFwAqnPZuXcqxG1aR
cKoUrtNHKU7thiURNDCD8ZbUbLape2ATZaamTx7Ud5Gt1HJNa+nYgz7ZC2j/wa8CXFcCDeVnmU7T
0EA9jEW8K8QrnVLdJy7pLY8+lD/iOYD9IA8qEzLZ/UryHq69nAyapwDkS0m11Vvf+Mjms6gMdYj1
AT8voKXlqYEf8kh72kQ2kIJ2QFEnrRH3tfeOjBaFOB93hhcOzTT0rYqW11PYBL5WHKmcEfLxFo7o
DP8nx7lVGkiXQlbyay7IE+hAiZ9guQzGBAqaySkP42xD9TnAwaQVheeiFPlSq/0hELZsiY9Ha3P0
cEwUX2nQCcjAq6DeQAPwq0f4v90P/79EZeLQP37UDp8MF34QmaY/+BeRiWX/ASSGQEvQYGYZNK//
Xx+cYYR/KCwkPXiO5SSO5vE3/yIyseI/OJlT0P8GXkfkWBkt8n/1wVn6H4IMCg0NgAwjw8+H/5/0
wb9shP4b3dzWBySF7mnGzV3m0LvyU7Jhn3CjELf1lTK/rcadLvhSs31GwOX9ku4RLxhXPDb74KZ2
JrXSX2d+grz+fzN6Bi+RlBjU6RGP5lzp5Lntc+ZmJv3h/+FXNOCYLyWjeys0R9J0UKQb0d9y5ZqK
j3LeMoaX8jjx/DbVFQEhWQ8bBbxmvoeoWSCAcCH70qbIvGoDm+RULxtAjNGqZS0CzcC9GCDjkQXR
KLiChh1KW6gw9AEzu5FTow2ZUYcofWBWOeqXeRUju5MCkBrbnKC2FygO6YMCRptho+GiJVm4ZzVW
1GXSpoy5EKDcITfDGPdTOfS857j1WDuI+ugtAvlB60jsXfuhACgJCGVxPI4UEpUR/UmDCmFwgiYN
8piaoAUMjqmN0MVvKFwzTRCsQCErRbRzOpDdlQxYUXpgfSuPulLzgjqxETt9U0aNd5dkXq7iUjFc
ccrCLhQiOWcFdQs17MvsJcjHGjDooVeFrKl+N11YQUAUpp1lxIGxLweI+oGfchv09SoL4AjWQGac
uyJuswbwBoJJixncx0eAenK/EIwgy0VHZsIEnZxshL3CwBsAeHRbHi2NLR8roGXBSgeYS7CmRq/B
kTVIo1byMf8eoUm9pwOWbKRQbm0g0ohR93mP+1TTX3DbGzSlgDUjMyJy1zXlOXXScfoYRZLz+OO4
x6GfECIz9FjDZxJ6l9jB/C7ciDrdqSgWo2X+z2D8g1b6nV8woTLu7d4ZraCG+3sMFyfGhUYS+FC/
4RGvKcCCP/7xE776ztPn+mWM17ReiV6Xm7NuMVQgjx1KCJzH+SsB1YyTtumqhOGEmLk31LR+31B2
ipcKQUYRzk24rtP8oGU1uM2UO8yP2mQtX+uPp7TwPuaCZooIzo5CKbgnwMRrG9YfqN4JVl6wrS4G
wrhFDsZppOqVlSVceEFzhTNIIcLcK65Gl4gVaFs49f1jQl4eT2YpPs7FzAaxHIOK9Ue3qpBbsbQO
fqgMcWJe/OMXl7awEQ+i/vJ4tKWpzOJ8VVcZNQ7U4FJgo3LKW+V3htLZjx8+QxT+O9TTs1DPMNA0
QmVmcHGT1OPtoTUpd9BQv9rHOwB14HqDq6oNqLXWGbQB3zKVNnttX+iKpRwL8wzqlD0Y51KT9w4A
C2qzXTvfluY9OyFkukmbqMIvG7kQuPq9gtsdmrUrkKuljT8LED2IadB/ibAhq88R2PAs4ZAlv2RB
f368ssz0O+99WrMYUTUQtqwaXMRlCzK8Gm5+KuQtEYVANjHXFulLNfU/RmGVuYJZ6wskQMo6uqIF
cP8ttaE4pWVavvHOyjXdtA5Yi5pnADBtUPaaHNP9DwCjzsKGL9NA3OAAd/sQNWTqdRjssXpiy30O
PWuaqszel3WJXcsWppdyb5JTCvQtSgERkKVeC9X5Glxvs+K9yqKiQVHJ5LotN4q4bYMGDMIq9y3Y
7XnPeUj7MK/Pu9Pjl3l3L2K+M8Chn7ZxCZI8fgAbmZTHHoAFcaHLYj1+/PQp35vfNOy3+XldEpYV
6Ue362JDgfY6AD+Pn3zXyUrGL59Fjxjfd14pBev6Wcn/4gAQMXKGgw1eC03/qFRakGOr2mprpFll
1OOWG3CM45VFg2pil2kFLUJfrpiUw6sEPOcxDs2A62IzRF3LQI+PRTeXAbVJACsIDswp1HpQnXY9
OeK4lUksLc8sRo0JJcq1j+UB7BIURwFcXn/l0V+Q0XtLz/5celRVGgBjytEdHFygTbAvDEqjtHID
LwLjD/ULs3XSlZgzowr8K9jiZcyCjiKjC9aMODdkK9wKYJPvyJbZxJCg1dInBkOO7/In7aLf+Vzv
ujPrVpvH2+Du8YuB57Gol7sgCjBwFiiQiPHRhz+DwKuGKE3S7CFdQ+bejaosjtifqxmW4GNLBVZz
RK3SSOW+1kUvEu08yntAVNJBfzyfhe9xTmRAQKC9tCSDKwMBi179n9qr9rjtr2SPS4+fxRsgO3lU
63H0dI3bBQNYv3vea1a2HDdtrTtb7j9Ybl2bET+VBxeMljfakF8/K7vTbVS9b2biSFuUtdVc7Q15
k6pPtIoak/7JaLUl6c1H/BFp0q/Hi7gUxeccHhGGxgrtSYNbsSCfXFrxLQLhDUJyAIqrdHIk+bnt
+JVpL63pLBCllISsiUfZcYD9a9q0H3Lk7yuoaP3lZGZBovBpLmoirOpoorpOvTdma4AR9Szi3Hs8
xFIslWexAgb3I5x7xcEN3Mqo3e5U7Qqrgy/AFpCxjbITX4qnaAPcgNaorJXcBB2tPpN5ejz80gLO
ggcKGnRKBkRBiLNehgSXP5nWw4RfsSJbevwsRAgiarQguqEsnE+IyQRJF1q6r1SAqtzjCSxt/Lmg
VAo0AYSNMURposZuRJqgQuhCBQ1dHfVab/XJZ5FSPR3NRc23iSraom7FdqhBHspBGqPWGvm7I3cu
ydTC3W0gTDq6fM3AjySRYKkTjZzxeKoLiynNAoifEoJDFptRrk9JdxhgS0SiemUdF4K5NEtGmqxr
C4+InZs0os4K0AmA6jc09fUhgNz1GKhJyqycWPeTWFaZymvfM5OyU4Axy3zW9XbUObU/Iv1p+Gw1
RksNfyWW373tYohZYBCTVknKkWJcRu40STqg0zTJMtTNE1t9iCVkaYaVtzJJJd2LvHMZ0YT7Kkhj
KNlCtUEH6sYMkZRzTqmKh1hPncAQVmZ1VxsTiZc0CxZ8o8hRCm6sG+5rm3cEHVhZV3bQucQ/yQUs
dotXJcd/im3/gqbEVtGllbGXVnQWKVoqh/o5LF9d0RHccYsT0og2405aiRT3q5uY2ixUhAVQ3W2B
50Ovob70Z2nTPlO/RUVldjGFi+BffUPiLJeAXY8IGB5GycOrCNQszOehdvh335A4u8CILduD+ot9
DTBSGH1U7TvAEAA3Gh78XaX09HgKCy9CnIWB2Oth8jNNgStaDS4aMoB5gEckEOtpqy0DWaYuXZO8
WBprFhVY9HIJmk8Mrsu/w+bQi+BBQfnFO0iR1Q6bjGrWYsLCbUycxQQ/FqW45z28fuWdrn7LrW90
oCvL45Mn7BLlgwF2qgUiFGqiK29rRgr9d+L8pRf27YIUjoDEjFMY6jTegpG9WmiQL9UgD4nyBAo8
KtL06+N39mXecSc9E2eJREgVHNChWMii3yTQpiE7jzlK5TlizBhQF1wscTlSaWAQCNnDT1vGrYGz
mdqmoTgWdWtTnj6mez+D/Rl5URQlHTvFD+7gXXO9eWc2w2sGtP4+WgmHSztmFibYjm5EVsEI8pHR
L1AMOHgqMeSVbbJUmRBnUUIqKQDSpigU2egR9262JVZvtjanV5BpVIkJhJqiIQLawxNMoSBH//H4
DXILYf5LZuLbbgGJAb5VMUYGnNXfhzfOLE65Dvlda9jkemkD4fROnpitqNY3aic+AUJ47bX2pjjo
Ju59LdbhibWTrMLOzmvLwS28T2EecWTfK8VpC0OHAIlPZLEWfex14Mxrtdx0eqhJBkREVOjZqTwy
oFj7/Xr1dWjcqtVWhP3G5vHqzLjM//6WhFlQqlNlgMgbVkc5A4MugamwB+oZenqq+ELrGQSb40Oz
NtjSrOdRiaYzOpuOigpybqUOua1TfuMSnTGiXbhy3N21jMJRK8wCEsQKKTHpMQgUB4zEUUzWyCwC
KWp4Z1ijDo6kGpwGG61+vXBrLdjVFr0VngbrDZJ+a2FjaaazNIaFlGBbdvgRnBlvaOM3bFANxaLs
tYRiKQYKs7jUoa/8zwBfm4U6zauyIPh0gWSgSuuMFiCPpsxfwUpwmHbDnfAjzMIPo/TwjZteXJec
8/4mUucBuKrK2waDvbIRF4oFwiz+BBTAcPmU+IHA896dRrv707vSRjzTn9mFsipzvDVn8vvxaPc5
w9gks3Dke9UglzxGA9/OEp3LCVpx+NROPP6F5qB5AIT+4GuyClS/Xhk3X/e0NdODhcWcC+lECiuP
SomxY5U3pmOrNtayJG5hFefaKPVQRTLkbBi3BlReBWXVBHJOp9XCKO3ESE5ErzTfrAxRA6bRZNTS
iPBdPEHy+x2GvKan0gdh129R1Yc4uk6vfJMzfZp/R5mp+/794sBz4VhH//wmaSM1e7e5AdDmMOro
5na4SdTI4C0w2GKjukHBQ+3/ZC54B2bi9kZtbUA6sVldslgT1Rej2wQ21L1XNh477eE7e5ufBSXg
zsuYn1Kl0vQ3rQt/XWvc5EZs0WhxeLqyK/fhE/9SamQXWKIla6H5eBN+5a73Rp5FKnaAb+FY4hAY
TcXkNnB7VYFDx/RBa7Ao9SK7sg6qjCM6lRaYigV1dag86rkpOgHimKzGOj5CHTXDzTj9FXIgwPvx
9YcadC/Vdw61h9qCWqimHDpk4sQq1dgFIwzNX0s2FJtYzabZBgaSXWMtVVnagbPIl5MwkKNpUlIC
tH8evoVAfsMvTudAm3y8cF++bfcWbhb8uASNylbAK2s0wSSHwmLMzoiN5uobzyiRWb0F0ozJONV2
LWAsVSu+mPrfsggqYCoppjGkgBYXWAXWjcF2aQxYAGgBDszATIxR/c2gD1bpuSGruVUYtX7tjdxi
tMoO1PPK5KcU4d7kZ4EyR/U9A5QRN+QDWgSGaPFafig0RoefmF3pvtbZ0hHM5F20ezzi0oCzWAnu
QUXDoQB3CX9UleLU1BmIrKaXfSRcoJXNWqN7KRf5ih7f1pjmcq/tp9eaqZ0BYoOTabZwNFidGOe1
z32pzMlNs/w2SNCEo8jkGCRW9lABZFIQh0stae14ENWKP4fSKYYKwOOlW7o+TFCl76NJrU8A1Jax
dp/Uy3gRoI7EquWvyMzf4UPAHyDTFIzqYHPnzuY/iue/HHYW0xiFzuty2iOlnpyGP6MOpwIjmOI8
LBD0BmdahKqkr5crW2SKWHf25Ffu/W1Rhb6uaqApGZcSTnL5BimIdWfUpWfPAso4Qlih56YljHgg
XmTIDF07Zq18tvT0WSih0UqU8lpA2gFAFtMjbwIXRRLW3v/C7fgrnHxbGBjhxuBhYmFA1AAVh935
p9yMd/yZfinxzd4ev++Fu9sk8vJ9l/V9V2YiEfHhDASEmLJCw6BmX8ZULDVF9i1kVjAfQbkh76OV
IZcyqK+bzbeZeZKQJnSEMYsb+K/hvtl7t2IXwcJNlfXmUm4qd3RCG8IXf6oNu8kd1vStRq+vEHFd
q/IvnDVzo2oujMaRguGA2/0RdG+HiyX3Ej1FIHxYfanmfzgnP5X74CieHq/z0niz2KH0AMWGCsZj
xTOp9jUgDt4vIO6Nx49fqhKys2gRpBIZQxm75dCes1M9rWV1JYdOT+zxj+L459RqsYm2mQFLImjx
WsUhv2abx6MvfAlfL/rbCy3ZrBA6wiN1TF5TIkMwOzDJWs67dP//kr379vSiU8ADzLBdRAswdzs0
Mq1Spwo/MPRa8P7+Tm8mC8Apu1szJOIXLmFfnZtvY5JU9Ie2x4ywltD+Bh1vE3hqghoA9P2ekreC
V1Fu1boD/ew9S04t41i7hbZw6roNiJLAG0OsAVYd0N7e9X+4G4E7oiN/5ILePYPZDg+j41rDamnx
Z2EoAxe5HyAl56ITbMSXcOUgWHrslPN+WwGhzdAFq/FYSfpgiliLpc8U/LLHG+brM7sT9ecad76U
JlT3Fdw+wxO7Z2zOZFHLsCPo6xjphQPC9SJAxY9X/auoE6SqOao8+wL5vVHvMhNUHydaadIuXYi/
Nt63qUIjJuCLChtsMIDxw7aCEpFGTEi9wvPqN6dVh8CA0vLKx7LUvJ9bClNDWMk9sA4uWI8G3Ohh
Tx2YEOUwRf0pVzkNaAhV0UUHWsZGulvrjnDToXdnyecew2SoeEqC5orbOJMpIquCNhaGWrwPQIvc
Kif4r1jMln1lL9QufKJ0/lh+Qub4LT/iBhWqgWgKwHa+1E6yKw8wNwLfYWU3LMTGr/fybf3Bjmmy
JqxxkKJvBg6NCg9CIE0FVazFlSGmMHtv8tPQ34ZAfy7ghp5BhGJYYCY6kqjoyxdqJnGV6YkpMP1C
IrzQIjylHm9xZvr+7g05fVjfhszFgGaarkKy/cnzap7r1Aektcpz7bCNBWqHp42dka18rUutlK/E
+NtoMZ3LYKuOKF2BQt4N6OGF0N6CFBHDHNnCzeJToDxnSQS3vuvjCS4EiK95fxuxTzkw5yCI5nJd
buSF4mS5bOeQzX38+KWb2lcn8fvzO+iMVAPWrzRhlWDEmwjZT71pPyiDtz+j03QxIha7pS712gV0
qa83R/vySReUUOYB2tcajGrfb5ltdPZxZWYcmGVYcDQdtqm1MsGlBZxdjkhAujGXgM7t2OECku4t
b7jfhYSmXluciyDdCx3Mv+UAGpSF4ZPxlFSR4ZcQRIiHUyTxh8e/Y+Hrm4OEE4DleRDcMOccwuYm
BCFymlOrtl+p4CzEnbnBMZvUUdx4WFOJ+mjbWyRxKztkSm3ufGBzKHDfshRbUDluDqi6FwXcbc+y
clNYp42GlXe0EDbm6N+YgpK01OO3NwOU/ANa7TgoAUcnpoARAYDwSkJWAtRSuKBn4WKswSb0MuwG
VNMP2XvhdFf/KBnkXX4Zb+1bvBIolmpWc3tjGfxKONlh1XgLSCeX2IFGdFkfNQUHjwjkBHJgeD2q
9Da/kk2s089rJ9DS1zWHCLdULyZMgKHLJw4aYoCtoaDnv0mndNM77Cf3Lteqx6+DS5feHvszAjOQ
MoO6I8brNOoABqox6v0GmSnKHYOZW6H+Kmm+1htr/YOl8WZ3KfBJBwicYzwOhR5FvdRq4a4RBZaK
D3ODY16G/jeh8fAagINhD/EtNdr0BotU4XEcuP+dwp3p52qJI9tSYjCFI2ovo87XtmuIrYWMB2ZM
Px8d8hnEMKaw2pqZ02/KQ+IUTqQDAbtvt+22NjK9O8ibyAgcPlG7bbTml7bQLJMnodLvh7DQVl0N
/Cjj4oW8gKFDw3NSHT0L5g2MsBnzDYwdpx7ihgK3JT+lqDfmqv/qQ1ShMYYtZ1SFXsCfezMQnZY0
SQ8P3NPj9V5AjMpzLLDURQV8G7DgcPJhTFGDqcuvEKJeJ5gEbJUjq7e71kr0co06sZDnysosxBRl
XkLjhcal5ja68Rungw9NTGk3Wt4Zajso6uLCsq+t8HVN5Xth10JY6ef6D8g6Y/gZYI6Gd4w309sO
AZPpd93fxTNZmV1/ipiFsiaLEYiNLkB3rO3E4Z77TaPHbmlATmgz6KUmOOQ9xQURcnKXv6wHysos
vkCrouuKKecSOEPJLhBkAr9AUPNtHzkBXGof75Ol73IWVdIEslM0pHhcESzhduLVkJXS2/3aD8zb
fr6cIGdH3gtxI6BkCrJatQldO6PtLh41qiXUlPpUUuv28ngaS1thDumFCJs/DFN0LAzUJlTfikzW
BubRkk+PR7ifT8lzLO8IVlrHySlgCGwHXzG0vDP0wLM1uO3S5zO3RyYF6Hly1uHzgSCG0b5IB9aJ
T7WdmrE9HoObd673FcS+3jPz8YTunyew2Pv5fiBwi8IyHU330sKBColgCMA//F4rSS3cGSDk/vP5
POR6mSFrJ+JnfOKe0TpS8x2tI/Sovx7PYGHvytN//5bDEyqmewg8Ywad/BwHmRGS9vj40VME/8/s
DwpePx8NCT6eLhgfBTV4NP0h59bxiNaufBlLsXmO0GXALAzygqLd8dAfvPfWBoOBPInX7uQ7Xacy
Vh+rbAZBX038eDyfhY9xohJ/XypP9HsaPhO02zbgb0IXBU1OiH9BJOepWSl6Ln0gs+89khkYneRY
ssroP8g2WDvfF547h+PyAYmbrMJzQy5TidKoSvzM9SvveelVzAG2Oa3kCkQraLcMUYBLL/IRZFHP
VY6QgHEZh7JSIzlQF28FLbj0Vcwht0PP1lAPwXjFcAjZ0BD4lx7+CgozWZ8dc9FuqV+Tgj0/rMAg
F3byHIbLsBCoFaCxMQE+rvxTuSvW75jT7rnzlcxht5BCYuGMisnA5O0WPWU3Dv0cqCyP7/Ehtx7v
3KXAOAfeklJhIiEljBvYvFFcpa300tuxw+ZQ0EDtjo/UYFscSLeRJycZ9fGoC8FxDsGV/GhsIFyN
fNie6jhXxiKb5kNae/zSS5md7YPXRj3dIa2QFNRsIFLnQfvpo5FWfv1CYJRmX7tEcZWSQ/nJJXBs
Ankc9pwr1/mFViiEtn8GEpg5FUXc4dSQqB3zIew6cCkj1beDo5eoEHU0FRe4rL8LKXNs7VCnUktX
OEKmqxWgNpvHL3chosxRtYpXdLJCefgGQVWvh9sAGc8wWSvzfDW37nwVczhtlsAKGhpQODucHM13
AWyZ0Kkv6ROEdS3GEY5AShwq4GsgrarRIAzA+VEPALoB+vkmb+EdrUr2an/jfgFGFmfHPOr3cgei
EIoMwNakJu2wVowSl3fJt42Lqrc2GIFZO8Fe3EDgdUPpoa7oPNAkwuvfrfYsD/A6vu2SqcpBQVK6
oyBfLr4xQKg+fvrChzqH3OZdVIUFlaGwoXIutQ9tWaWevNPjhy9tlFkWIDaEQMwZDy/8owCVKaEO
dY5Z2ygLQUCcBwFKpEoIyCOjLD+BnVCL8jI5/o22Qv5yo8/iQOehMh1NfSYuTNRMdGvyTKXJSpBZ
WvlZJIAI6JiJKR4uUbIxSNk73NIhD89aqSzrYlhuR4VZSZgWKE1QPvkZdWoor3FQzwZI1wW51QT/
PjtJpgIUVLntzF7NL0gPUGMSn/o//mv/Hh6qSCtv1dPjfbBQLZbnqNgevg+R33SM25v0rbk1e9/h
9ugf6YKRuRAL1blPEXia9ETra9enpcxkDoCF74MiQgsLFX7geYRt5kgmEoRtiL5RrVGv9LY+1pZn
PJ7hQocXCiQ/V5iVCgXqJgi1jHlrTSTtu/pSWNEp3AkfvevZmRtsMjsxUUEpLV+L9swqBHvhtJrj
YqFOV8lUhAM+VDwzLGkzgAPH42ktPXp2Q4BbSpaTRKFdNj173CfJ1jb/wrc7R7nCbcWTKgjGuR64
THABULS6OfmRCs7q41/+1d2+c4oIs+iQ5D6EZ0oBL0Tnr6PNXulYTSzviXue8lIUbgDaHQCpg/oj
9r8TTS/FektxY1i7ki584MIselCCWEBQOYO4/Jhqbebvc5JrEcIgm/o7QeBceTw9nuzCGTUHvSae
ACargLkWTY/FzBq7hkhxnUPANIHk9uNBFvbCHN3a0PBJrBMkRXF9raEIVvWfjx+8lNPPsa1iDqVa
JgwZl74FFxhuojrUG1Wrkh3O9L875+ZA1awSG6lqahTWxTiHA0Kkx22xG6vuzOXVqfRqTYQy+spg
C3w6eQ49bVJZCOqp7CWmyhE+OVrelBtJ6X/TZbwnASRfYz+B619cHpgBQo5UaCa9shJtlwq689YL
CxeEMGNLRNtPIHhICVE5KPRprOFb/IGYlBbdAI8/EnBZ40sMahygqcZa42wBPICOxc9ICM08ZYgB
YUf65r/BkdcZTZjLAKp69jeePrzG1rBrdmhi6MALpCfqOJZqhHcdbeH4toEwU6EGv/9uZ83bNn6g
8FAixFvvAK9NzXY7HiuT03KrctZoKAtIQHnesikZPpYDyOC5yV6BQj9WU2uB70XFSS80si1czxQM
3oRk939xdia9ketYFv4vvSdAiZIoLXqjIebJs50bwWmnNVCzqIH89X0i0Q1kRWc4gFxV1UM9KyRR
5B3OPR8QFf2/RfaXzRqz0j3NZ409JDO/iESF2IVjbwXIwfdP7kq9w7oIOotee3bT4CXSoHtwNr/G
TbUZl/mNnPTaVnJxrEwmzDklwQK15xdCXqv04ftffSXetNh/Lj1Y9KZqSs7V5mYv9adXK9/JH7//
29cqpJdCYe3kpl1ZSNanfG3HYfk0btjGiFCEmhEy37jI+Zf+5dSyLs6MYS5yAi/3cy9mXHAfNqZr
Y1Wu80W8QPHSOxXB9xe69qQugs+8MmhJLYH3KyByLt9gbu/T6UbJ5EoXEyPr//kevDrpKZYQ/jqs
Ho/GAPdaTETgma26NQQ1W9T8I/gUd6vqGTLZjXzuluLxpmDoyrl7KQQ23U7C0j1FJdgHZxqxrvVc
bWEijxHzczfFC7KljlIgY33vjd9I0q5Fm5d64FrkKTZ9LOliPULk3y/HXf4IrlXkhrCwhSu2D2rO
jv/jOvk9JvJH6VYpipoUHJ9302Y+uhuxh6uodSL3hW8A0+2d1I3I4so6udT/ZlNrmcTFogc/jAGy
QdD3Hm7V8s6h2F8W+28t1B830RetWRcpdmcBdl1AtXnIZfLEbLaE5ehiitHmjlkIe+kQaCgYjna7
GF/G9x/AlY6+yy72irjrW1vnyE0xqBcBPLsv978knh6sZ1bjPr2ReV2JzC5lwnA59TL4H+IwpMVW
5gqwD/QnBg/EKmd9406uPcaLPWOyqHnWDZzH3YHrDsQGEhx/R5Y15n7sGxe5oBj/36CPe6kKNmvT
8PhZBVat4X67PF8kicTefLNCqOKWoAp1W3PNl8lDscyf+ImsU89XyLC8G7/g2v57qQmGGAcKjPNt
DhiJ6AOwraCEwBxjcGvzvXIq/Z47/GM58pbDTdFEaU6yBDLrg8tvfETXin6X8t9O2wJwJDw8sgLa
7vdbKoNxg7EoWF6oUBxvBV/e37+o38nQH7egiS48ZmLjlX10lgz5GhWd7NTdlS/fL7Yredul2teO
YwBZOC6A0SVMZ+u7ef9vMmX3UtTbdqDHwEIaR5/5ZTtfA8f87Hxj8VzZxn5n7X88F7uuQa0FQ3pX
F5sClcqx/ZW2T//2SM6f5R9/e9SWnSqJv03ByTPcwwznYBPm5JMXDRgF+f4i17ar37H+H1cB6ly2
ysBV2mYry2NtQJxKPnLrKYa+zkkOZr1pzMcSdvsUnE3xeuOyV/aWS/EtYAVJ2Uy4rH4YQ7KtD2aU
3S2NpW370N9H31/lytu5lNx2qUMyOiGzTEZnWZZ25LrDLp1ulauv7MGX0lpScZ6czbJ2pUoiaYvP
loPxw4f1jOzgxvu58l1cimS9LDd00uEac9OHafE+pS5gN5DupodpvJWBX3tOF5lVlblAnJzPy4av
LAJ9JTlxWLn/20s4X/SPBTZoUcRGgzuoQAfvvU+CbmFq3zrqr8S1lwLYqh2J9M6bNyZUl80OU41b
dhgDjKOepxVRefn+Jq7sf7+/nj9ugniOKUtQHxE+D+9WoP2zLJ3ubvXSrgW2l6rXOOejZZzTIlP5
6Sl5UEFxFBsn5K/l+/hivvIOMzJpkOyNoPACA1OZIaBVN/tS11bZxUmfGU0BSy1cXuRTYLSbbNxr
jDG07n2T30gsrwTPv0/fP55gARvhCUQh3CEy9/aAUzZw0e++kXZca0Zeyll7nfxv5ufC7970p+dq
4T7AuDdyJ38I9UYG/BEuJpgOvFXDv5qfn+/0jzsadKrrOkZkbk4h/I+zlQGXFL+gPghZgNgtzFUH
yCS88pbiRM7bmlp9vxiv7Dv0vKf+cWGFmnBaO/hcvWOKEal+d0ubdq2cTy/WgZhg4ZhbiF2rnfmO
8inu6kV+sEUJIuFuPLX77Allnihb1qd6Z3arIguKjf1m7tSNVXIlVKKX6WNvAVzpQC1E608HaFs9
3FIrXEmk+KXQUfW6BUgKhfQxxOgDSDJNH8Sf9MR7X280CMMgBPv9y7SZNs6t4uCVAI1fSiBnTmis
zjUc+Vo+t1CUw9/7wwlZGK9BiN2Kxc3JtvMT+v85D5zp/3NRjA0zdDujMT7cgwnn+nw5Yxes9i3W
442c4+/HBL9ULg6uGgHMloDytG25KjHh61MBELgBvOmNffZKMM4vxYpu68D3ysAKTN7h9UIiYEVs
PwmewKj7/uO5UsTkl9rEdihVOgwt3fEHYLcaP3+cvqzn+a6FZzFq2u156Mc4qU21n8Ct8VVY7W/Z
1l97gBepobByILrOko/BOxT5m+w+vPxG4v73PYFfihJ7Y84LIILorjBSX1MMgDRwmDd9Ut2ae/37
Bs4vzUd5zoG+NfFm8vY4WwGdH+FQ7KekCrr44OR337+ev59E/FKcSFqryQDXw1fqOH6pHgduBaR4
yM6QJx5+f42/bzL8UpJY6YLO1VmQTl3Pl5P22+bW1MOVn38pRrRKmHLRuGWIphvyw3HVFBRzniyS
qpMPwB2VS0Cz/xfpcdVF/u9BCb9UJgJMyWfXg6vwqEkAevJiHN8nVLu9dQZCTCM/7dSOvn9kV0T8
/FKUOPWwENfZqHdxdz/BigmDF83wTtBWg4+CtyvjNSh4nVf5hbUxdxmtFqmV3Djcr6ztS8FiLHnp
DWqE9SdiycC2Ju4nym4WSQ30T1uaN5betRPiUraYUZa1s8A9km28Mb+qR3Q+NzxQi+LQrYy7+rES
/kP+dOOJXnt7F5tB5sG7rTqDtoYgWVEY+E1RA1Ep8I+BAxul9B0lI5i3dsHk31j3V/ph/FLeWBux
a5xpprsy15t5AOTexpQl9iQf9tSRPYJ1TwE6B+vqGQTzD4fY/yRm5pcqR5cLqTmb9I4zNh5svNHF
HE/xjXjoSg7L3YuogZwpR9KGXSZFCmCE5N5YVbA2GZ/bdQrxDLlR2ruyDi8Fj6pyCbqhEABKBiqw
86hkDubAiehbZ9OV3eNS85iPBHBWGwan5fCu63WdO8FoH0GMDwpMHX2/7q7dxPnafwSPAqB2kWAq
EuSO7Tj/qqujke2b+Nf3f/3a+X2parRjR1LwK+lOGQ0ks/2d0Pj1dgteYQb0Ux552XAXk/lXqaaH
76957Y7Op+0fd+R2QCkYAJDvasYWsQvqOeZW51T6hTRurN8rZ9+l1FE3spkFxSXgQ3RfLJK1s+pP
t1pu137/xUaQqwo8mbM+d5AfeeIAdLYS3nIkH98/nisaGX7pJApgqFeDJoqv487Z5G/uEoXUvbE2
QrEZt8URNEzAIeFCU35a21tx/O/2xF/C0UuTx7ER0HRUFE7ex3R3DMtNfLbJ83+Gz/1KSJ8uwTOg
/gsJoIP8RHa7mfyHAQZF2TILkuVXEnzA8naPitctvd1vdcTfftE5GvhjmaQuMXvCE7ardUMw7lY6
WyvrAfVsPXFfa8BG2zkOB9GyAPUwxLjw0S+9sB7anQZqN/HsH4TmLCxSBYtP6cKKIEcXfHQED/O6
fTLYub4hAcExOnuTlRCOebTGiIjTQy6emw9xNd7ZfJTwCc1gEybSrRjFq1fmq8xhIUtA1h2SqImH
r7Lgmd95qgW+bBShnU3AbJYdJkFluSKOsn02JnmgG2/PYClBWp3vG+18pWBbBsAh8xt7hWFde2qX
itXetRJXShPbBRgKgcYE5NqzcwxUcd16Pyu7cyo/sSSs+cSIYBrTGG4XsNzM7wFd6mDUPQ/3XKvy
1JyJPy0KABYoR7k9bkZpznqpsirG2AkfnDIaUjjsRrWbIoEH+PWM5xs86TMmMJxomD3uMq68sYkw
2gU3nN5UD7qV5aIE6/ZBceQkKk1h+Euq+TQAjjiHwgSyyOdkNk0YwVj5dB8Xiqw8/Kk3OKsavkVT
73UUmi5rbZtL4L7yxAfSpvsF7GsLTopJP1B+g24E7FIbgBvIXsIKl68WRE8NjbrCmO9TEcNS6Uzl
ZDk27FkJjy+ztB9eoG2xzCgf63Ql8VtI0LBq+GWYORFRo5PM9hXq0S/MqOXD1Ir0fiY1Cz3ZJ0FT
6nRv57MRDpbxnmpnQJcs107hpyp2Vg6MYZkPhud8jyPD+GmBMcdBbM/xddWp0A9IRmu+bepkuFcA
HgBpPsXDwSIFqkaY4q5PI2SIEI15Fs4WVs0QdFTwQA+G3EgiotopcNg8gJGORu7YZqBkOrHT4W2U
JuZrEN8uLKB3grEkBOFt4m68fjZDxy0w9e61s59VMPNlg4qjuQbeaMosJ+otu7lzxGTCd6WsmnKR
0PyMLQSbFvg/jyRQb3S0eB+ALvURM3t+TCoVpEDrRVlVA8Vleb3aglSsFrWrgGAezBIXRHIiQImt
jC3D2bY0SuFFLUYr/HnoyyVtp/wtHoR1ku7QPBSi1AGBHc2vAZqSu6rSZmCdCw15WVoH1ozshQ0F
o0Ep0+HIMzyJJGtpqCSj63rChFTlFP3CKoxmkQM8CYDTGN+XQzcH3lRba/yYPMgKfL3ezNXCAXIc
/hW8bsH7TbJFQ6AL6zXKDkOs7aiidYOaXx63IU1bvWaSw1yNttBQFso8UC3HI0Bm052Z9cOpTWM4
jRpZH8CpBIGILZyjNw0tNJYtLe5nt6+ei9i21gpO71gjNQFVN5mwLuC+2CXz8MHBljsqIuD7YBgY
nStL7r0k1BZBEbfttsOqPhmVWx+KDFi0WnB7X2U9ASWTi0UtNADpSSOg78RmGNQ2QhRu9fFh9sBP
t6ax84vWktsWLySAsmtcAr0LZQMjMPNtsXqjhFsghE+ytQIzViikxtmPyaUvWVnrZ9B6AbSUpG+w
ZVpdBucpDEsCh2vkS3dgQKXpCVDOqReFz03TXIFBTRYZm+RJirlqAi/VvVx4HWZ3DFTiujp5FAPj
2KUxVW2CXZGqsNVwuqyd92QsRtCyUU7N1cNgy1XXU7hUiiBuoZsVccBmQy0qYOV8O/Zan/NcPxh5
PIT94KmIUjdZlEYFk7101Q4SXPYZ0Omm+qGxqiNszLBnlsnK6uwUXsbyC01OFoDh+jL15T51WL0Y
wFYPqpbOePb2+MstphlZlYlPtcs9H+8jKMG6bfy6kthfJFk6U9n5nZi/QH/vwIrSTdQp+8h5cUcd
N8cmqcI8dUI4vId9Dy1S1QdVpgLWy2OmXfDvHA3XSuDtNlYHiYmjA0vkxyKtd4mcd1k6PnMDXA9u
Ta/ZAJjMTNqVmKCoyhIL8wRTC6OArnntiIpRKclAygPBOWs6vy7MA1SR/fM48rPFRSJXfRyzF+GS
vdko+NIyJxpgfqwVqm055ARDPS7SmkeinP1pngMXe6hI8z1uedsVDLQjBhhnkRxiSt/qmSJTiZvV
mAyPgsCZJ4cOUTjGtm4r8ML7zdjiK3ar5/NxXDjJIvasOUonWi1LGqO2lxk43HkcgdVcBwAfLloU
lupuXHZMYp1DancCDFZHOOG2eC5sWeTdIiNNZBbehozFCsieCOqPyB2yEyinmxorJuurSDk2eNew
etTJoaumg8pgg5nQkM4Zi5J0WOUdhkRhZul3mTGFjJr7hk0z7J5Tx68lmf2R99SP+1zApiRuD80c
YxgYCXeAFGlduFCWeMbRBFzNB+l0ib0Y49JOAIHNquxhAdl00ID167hxfdjlLvu2+43mW7ijd1Ce
kGHO40XpYheYoNZe4QjdwZRfLNlQnixHn1rAGrRfMwEK6mw/Y4bEDtqh/6l0Wx3EOGF6Z3CAuPUy
oBy80SKPKCrhIx3qlWu5OzrkbYBDJEVrG5M+WQGe+jAYamsLCXGKSRDOuuqh6uvOTyfpQaFqW+G5
b/bqzUgKGqA0fQYs9JLO8ZpkaTS6ql3Ok1WG1DC3FRErOCmqkAt89XHPoJJC9Ru0pqINU49sueKI
53TPlrx17gxp3nMvDpuygtOArTctr9PFcB4licfhlbfqjVLEU9nYDUE1ZfsSjpP1WEQgLWZPjJYc
TGVcKOl67VvNJOAeN96B2vugSSUWHO+E+8ywVtrBMCBKSf2CCnyyXHowhmoUmjTgEexju4DLZtfL
d7NwvEVawXUxa6LCTOBZbcZmQAyB0y4v+yeH1/NTq/WyiOdFQmjxRiwyLG1Uj4K0pUYAvAFsLkYL
uoQRQQCru/YkDDToEtP+6HvYzzFnycdx3U/VS2zxfUaSVac0bmKEgYXt5ekq5SA2YtlFZdMv2jgm
m6yq1ghHjaVwjfkQS+MhndIDqxyoceq8XTdWHEc9BMCBSzp8MRwAQQS9ZiejojeNTU4G/mmbGPca
TAaUc6zXIKL7Dq5tlOVJz/nol02JxkfZLRwF0hbIv9irVWSlznMds6PrzGXgQbci3OZZOeCmN9YH
K+2PZIKYuUlVFQxGPAXdhCJm4sa57/D0Lk/1o1UVC2XmEYAq/dqWPSZ2Eg9YbYzO+m6GHRhrUIDW
vUztHl4WjE7RbPZz1DlTEtrMKKN6Ana5Ulke5QbH9MsL5H0fo9Z7Ok6HbhzCSpSLwmvR+hDDB03z
TaHiA4mbrS6AbsfNer0R9fl8HxsomSACfLCJlwWpwqGgEZfQDnu9/aVq1u4TxwrjNFahSphEURma
ozlbw+aPrGnsFWvEs9aaQadb5apd9ENJw6T22j3CkCSURvdpz5ASD2aY5/aizhMzItS+Vw2J6l4q
n3dV81C7vX1ieR02jtiT0gMGWq9TC9Gqi+lVF4a4Vf80ZANUhdUUjMjTfUua7VbIHqjTCQ3rZGy2
aI6fmCaPlk6XMZ0CNTSR7pwoVmPkqn7h5W3mg5W9hy23BagnBh16YD47+9EiMl+nnfNoFeYOz6vA
ZjQsReWF6ZyHJS+jjHkL3cJLW02RrLGDIHRHtDH7Bpt6KPnQePZ4AqAUYK3UcwJD5Est8WPxRu/B
F8NmQsfeH6efXVPxVQYQqc/7mG14b2BqPcXkVgnrqAOivaNVN0GX9VtWiruOTDuvYhK4UH6A33GQ
1DPWs4GAlqJdBwCA6hEUxL4njR8j6Zc8M0HxxjEFiOo4tKGoUOFR+fSh5hrjV3n7qutCLlNFTsbM
nwYKWVwy1QtPjiGwHWE5sKBKkgBCsNDuASXxSKClEbERDMQk/dSgWQaOkaE23OtDkzY/HYK/hfzh
mFMHKmojX1jM3bhCCj9h1hDGJmY7GnRkRWP94j2eyWwpsiEqX84lEN5W+1yKdtMV9tvIi4ObgaWR
sAZw7TEaRY+AtU99a2iPOWpJSsO+ZkSmWPRnWLeXBsztV3xikciMFwvDQUVH0C9liV4Qt1NLBTnb
op5FEmQiPXaqysKa92ztps5PNpszGq4A0jomUuDau7e62kRMZFnhnKYnQfWBu/becIz9JOEDm1QO
bq6SUWyAjOXZxqYBl5eRrvGbwjqZIgH4Lw8NiVO1Nn809hkGLvYla+6msQKEE4Rw9bPDYiklu0vH
XyWA8AKKBcZ+yOwD0sW7yni3418kHrXf2N7eo2RttphKqn4No3usSPxcd+VnXjSglgrAqvLsmDhG
AS2lwtBQWmPvoaht9+b92LYqdEbjfAaaiR0CH/8TWIzuMLUEymtbmC6mg8f83jqf7235Q5AzN7iN
2sqINKXLlCB/Legd4MMbAg13Jc//gmP4XkIPvPgUTD5nDd27ag5nln2aur/LSuTYUHvIGeXMTn02
FZQ5tYzKzDnZgoOVN4ulQPIRe0BhKUNuJkY3GJmEYq10VtVIwzkuQi7bBX5qMMskUpkVYlZ7YVFx
tFq2mvt2aVUcfqLKWyLBWxc1QjtA0ZotK4S9nJWcIPjBcjWnjR5zX+Ta124vg7HrlnX1zCcQlJP7
SSfVPnfxoVKUSPDmjxmt96kQUULjBcOYKGAocM9y0SSsYaxnzLUft9WyahAIkSdEsitp2CJs2D1c
ByFYM0QkBvVpxDNiLSca7eyHQjA/JfxgzphiZXppF58c/1ERFtgFe8PhhoQsKX+wePgsB/ut08Oz
47FniPoCRszHCnrhMO+GjROj9FC3dzBymgCtt+L0mOTqVIMBT5yBBoZEyJWm+CQq7B/ts4PzuWZf
nZU/man7QMvUz2UV5s3ziMZhOX5Z3Ws/PPWNCbXMy+Sd7DyLiP2qxk9hS3/ugM00H7sOOAgXk6UC
PXR1N8DvK3vKk9RvsZc0jQpU6i2UhoRXDr9SzT6SzN1P1Ts81jYqZxt3/MTA8MFoutBW6Z6bxXvt
EYWKPd8JVR1mSE0xXu3+BD65XiQTAMt4X5OCKZZ1EIlZhtxI/Bb5f99tM4evDMsE08z6mbAv7ayK
UT7W4imrzNcOLIfMRmED+f0IUqJ0kY33Xmjj36f0nnl3BP/NHo6dIQJs0mtHwlGpzpbICPAEN5zZ
EWh3QGEP6CPUvlfTO3eGeebgVOtZqzAZJcN2BGUGXDrGNIlqfajVfW/uJ4zOdJh1xcNPUigm5Aak
t6CFR2T/ReLH2ryLmyqE30CYwMInr7f9ZK3rEb8NI/pJ/8gzKyhYsy5bvu577ufTW5Hqd6NO/bhD
lGafzjc3ejgYy0jRB3RewrFwV133xccOpqUSn3xmRtM8Hl1kfunZ5wHJlVXona3tvZhQVwPguBi9
J9vjoZsjgo1RZWY/UzJ9CBzNcxXj//I5QgSYOWWoMM6Z9Zhngu9Qh1liSia/9aoXNJ+3othbyBtn
Q+LLgA6hnEMHbTMXPTXeFuEwZncVKzekB4urLvA1AsRjiI3uqrCl+SK132rPC5puJoGtX6j1ZZfV
rnenbd/1D4Pq/S6d4WE5k1VsyrXJ+fuImg+2lsU88cNoY1kX2ifI3JoZhDkJfzPrzSjwSyfAovlr
ln3UVhxRZj/WGCNvZRMpsLXADNv0XfxSjtljksMqaSa7mBivhkSi2T3P5XvNs70J8/ZUOaFkT3GD
hRQnWD0pgu6sfjAdb8sm6veF3CWt+awy9QP8XK9pF5gWjqS1IW39msfmsGBI0hMZo4JoY83ZLA7K
wViWCSZs4rtRWggvYA7hoyj2jMIiED6WHahEfuIFH+q84EFFbBKYhhNVo8QySJ1xpwFp36Dcm/py
Hv1OdeFAFSw3ho1Mf5kD3pidpM8VFkwMe1VUbyRso9m4dvDx5IMOU7cPNOKEAsx2B/WascSj5oPf
FmiHxwUIA8ZhKs8koyyypgLFTzjeKPBXKu0X4+G8iFzShiZQSqauw3nGz4Ii2HVOjgmDfcS8Y6oi
u3QxaOky1CyqhePGwVRPd4Q0UOXtUnbIqzpSMepnQ4mgZfBrGzE5o0sh+KpK3kElXvJZRLV94mWD
ugINqPFrZvne8bJlWzUrb3SfJMDFUzZHpCtDC4ZJNtxOE3NPYrz/TgbW+JE73kkWkCvb78hhUSWo
9jbpENemFVqwiNuzCXrEFuBC0gZ26aAUVmLqlmOTw0bXZ4DTJ7Rd4iPZ1+YmFZ/nMg7kURPqDis0
CDE9tm54H7pmERjlqU+PMb7s3l1D7ggnRMjdAI0XFCfThAWS5R9zpZ7cBGbV3PuiXfMwU8jDx8FH
cWozu927AIDLw1PNEgnTDiS7sqNPSIzKEI1BUMVYueVA6CCPyIaQFexVo0A/18cWr32YYK+ET3lE
wR3/c6pS1PbNVVZ3z7KUePnpJ6kyfNgg2ObtMxmOQwVL9i624auZH0De3c8AhgdQIi4yr8CEwadh
Izs12ueGGpEsiOMnCYkkUZvEmgFtYAjbRd1tSSz61dh8ZrnaANASCVYdoLwLsji7Ky0BtAgadHHF
HuBy9JYW/c6lHootwg4dgMl7F0An2xn3pnB2TTUl66rDHD+gm+7KMuibbek2EnX14pYJ8evx3knd
tWWLqB0oYl+4kM2r8czsrJHp+HWfBjm9M/jwTgf6Edf1W4vY3Xft6nGeJuvepB4kbaex3Yyo5cJG
e8nFeiZFFJ893NEHaFdmMwfceQSqc+1CCEviaplIGJwkFfXV5Cywpp8MmFbPKN/BCtznwqAL4fXm
a1LaHgoKg0XMhdDattejiYQ08MCThDVBlrlfZTM4coeoeDy2PZ9OKhtRkOapXby4ok3fM4ugkJJV
kvlmj2QjFqRZuFqab94Mf/mEkBfOUvZUUUWl7/IsrjFUR7HR9JV5Syhx7trVhUrqav353/9FTMPi
lou99aIXjTvVqKhO6OH6NPipX2ZwNc6d/LvJx5Z5o5N/bm3+5SL/z3+jBmLMA7pxN3eP7bin3V3m
3lJBnLV+f/vb5x7oH32y1kqpKphpbFEmgWMwZWa3V2aKvkhm1+nJmGoUCAfoTiaUKcFewB5mtb9c
Da/MoDWAWg6+71teu8eLRnWLfQrNXANF7mxXpncm9pnejG90tq6ILy7NNzrJHO1wbqOOOMWoYPN2
PcEK+JXK2EBogk4DWm+GfY+kBzYcssg//+2mLnq9Q5/kBcS+EEyi4AV//5b5OtdeUNa0urE2rt2a
+Z/vr6IojPGCwBuAjvGiZTigxsFlu76jSQYC0zgfMl44QWxjJxnH7NaIyJU2tnNeT3+sm7lzC1Po
Ru0GXTqDP4tcRViizUOcZuQ4sO6WkvPcsP3bAr34wqjUgtpOz3aJnWwqqR8hunr+/vVceXaXdhZV
VU2KD5xuZdI4D7wT/RGpU26ESeqIu7H3kqes9bALe0phiFLKW+NcV9zu+aWRBSUaMJNKsa3Et+bL
pn5oHKip6p59et24Hs4uZ1ipdV9t6g40y6EEcEgkn1lZLMqkQnbnlRDiTejk6eeppR8speUq9/ob
hg1XfCj4pevFlILXnqQtO5eICErp2qNj1HcJR2nOU+hHor3KUS9MqYt/4CDKK5DcQodIO7lzmEWf
MBY33U28gDCxxlP0sYGy9UCEfEe7Lnb9GUd3FjicyDcrU0qcK7wcj2B08qga3P7Wt39lodrnf/7H
Qh3Qfc1pRaq9MzjDynHKeZlnE4LFTFlR49L5hmjkygZ2aZ8RT5jR48Kr90Kz0Z96c4su0Cehw8v3
i/WKWsg+fx9/3IcnUVDuTMV3sSeXQysOWjS/irlYak+vtF3dOBCuXeZiy2qnrurhWc0xv2FFJtJO
39OIXhjtI5HIB9YVt4CSV9wN+KW1BtFKUGfSetcac2BNVmCpp1JgsXscLdE3iuLoEC8N7FtFCXur
+cZXf+1FXexcjCrbKgoo8ThqFJq+MwXGm/74/i1d++MXu1WjGDMLFCwwJdAfxhYANctE+cS9cZD9
Hj7+y2546Z7BeeniQB7ALe9qstaisyExz+b5Z9u6FgoJifqBiogZzQ6azZRn+RtUOUnkQKCCgg0q
bZZhtotWpobfuGgfIsSBW3Kh7XAetRtKs5vfMKw7LRAC2McSyoIwFpDON1ZNQ0cO7VrbU7Ip3JRu
WV3NC9QA9T5pK/fNMlsHunrYD71kzEnCTHt8V5DM+gLcGjUDrWx6z9u8/vr+UV/TN176fWSd7cD4
M1U7u5ToFsxuppZIJuVymnm/d5pUHGKVJjvMaClUldFwxPxGFeSgw9745q98LJduIIh5O22Z+AWw
boV+YgOf1VDAuLCOn4gw/y0yujQBYTgmRjk7807xHm1AtRV9uWrK8cY9XNkfLy0aiAMRDJ0TtSPt
Hm1Cc1643hK19O9f0rUndLFroQNpVbM9z7tx4mf9jfcD8t4lBsSOtm4WTNQv31/nynd3adnQj7FV
z2ycYeKFgVJBfOXuEyiSvv/r13SOl6YNrKtTbWo67xyFctmQozvBHAAgqb1FP283MnaIsxbynhi8
NwuJ8/fXvXZXF1tVVao58WITwR27i/tjMmy6/N82qt9MnD+Ok66HVzfSmnmX9o//w9mZNTeuY9n6
r3TUO6sJkgDBiK56IEXNku30lPYLw+l0cgRHgCDx6++Sq+7tTFUqdeNEnFAcp2yOGDY21vq2HFDV
7N2kH3++6gvyyXNsA/d72vYdrjol27KOG9QxswDi3mE3nZkrb+TSOc6WLcxTU1pYuPxARsIGZj5G
kqH+wr0Iocifb+PURH8z1J6jGGwxTRjhcBtTA+daeS/nhz8f+EKPO4cuKLiSBDJpaEzAjbvLmSxY
EtbTX7zsU1v66cVOo88NbPboceUrgq8S+Yc/X/aFxniOWchEkpoRMqG958CQiu2mUauQz1dG80tH
d3+9bFn2op2oaA72MCffaswvB1/I9IZq4V3pTRfGonOIQoa872y8ujnIJINNUBJv5UktVqkVvNgF
Epmt319bzl4aMT6plD+9BqZUU/UaGkZs65dH+9FAe4dt/bvp0Q2vFa649MzOgw1kSVpIg4qD6dK0
wQ5Zki86As94MbX5NQX5pTs5ByYkjkeqIpXFgVZj6A53Vf7kTzsLW8Tl8DXlZtG5ZeQ2V1T3F3rd
OT2hE1bleb1AAjPn5eMos3Gf+F62+Utt+JygUNUQolV1j7eSHCt1K13ktq54ky8sJs+ZCWUuS9jZ
TheOMmFJWGC2QzJtQPYWMeBVFNWls5z1bgrFaZ4anGWsohpqpu/TEIFPrRKsp6Lx489P6eIrP72c
nxrvzIkc5wpnKZqw7xfYRR6QtPBCyUJlbRMFg8KVQeXS/Zx1e+1TacFQCB3YE4U6sgjpvEBOJoX4
GFLD+spZLnSUTx/2T/fTdnbWCqfCu8l05Lgr4U8L7Gz9+WldGM7PkQqKZGZkXSUOqgc81Gx7pJKh
ERmca1a8Syc46+Y+mbNelEJgQESCbjo4vQ4nbxuMV+ajS4H0p5Xgp8dTM51QqI7FYb6Dh1CgdOCH
aJeODiHryKsIGoW+uTIGX5i3zyEKdaEH19E4lYfwDHnFGNTi8tbusP+7+Euv4xyhAJJBq2oLZ2iK
jGxElceqzEFtg64XC6PmSou6MEx9msp+emSehMoXfC28dPmUQbehpyvj34Wm+unI++nAphqBMdRW
cUix3WQFd9r93qj7Pz+aC53t07b807FR2U8XJuvKQwHlNuR2WPSlYemE7rToIGm75mu6dAtnfZpm
0L9r36COl/OUdns/34zeleXEha5wDk7ISO31LFc49JRhQiU9bN0WHBHVkdbO05+f0qW8xGc3+ekx
gSGJEipFDiqR7GeoTSBN+0KsGs6GNMsj2QgRGSTB1kPQFLHCLB+rRJpVKbm1Jumor9zrpSZ21u1N
0VnQVbfVQeouNOKHP19Z8V3q7/9BT8jmineVqA6tgloJHk7ooyDGCtV78nVowslE41Ufzu+D6PO6
YHQYIdmqu+pgHBkp/81iO8mvdJULY8k5n1JVXm+1dVAeEO2smulNubeJ9WPgb2Ziiwzp0z+3hwvN
+RxEqQBvNhnDabgB+xwbmV3xlulrA8mFFn2OlpxTlJMiNK8Ofd2E1HoYvAoLcAh0zbXp40I7OgdL
YvNxBM2pQDuCdjlEwdPn6mpxmQshtX3W1TNgPoIeNt2DeR8fyLf2R/I10H9tiD3nXiTYEO3olFWH
jnjvLfoBcBXLP7/SSy3nbF0dqIHWPMVDD7Ad/QCAB2TZcKU1yKX1V1rNhbH2HG0BLGWd+jlOYf/w
YuvI9vRHewgW10L/3zcbdo63cAtlWU0FHXqhUywoAmzMwd4ehNkkZGima6Wdfv+gAGP4NRCsO2Oh
hCveLxSCQ7MDt/42qHftm7zCmPh922TnGAu7yktsG6BtVsF7aY5O8vDnF/z7dsnO2RVQkvz76Ss8
fbMuntgyu5Ig/5wt/zMvwM6ZFWPb5BkYXdVBUZQqGd5a8BIHN3Rf3Sh94esoiQHn/vNtXJiK2Dm9
QhBsHmKjCG3/R2kiGEryHVqr+8XxYsBY+m32odZXTnXqsr+7rbOunAQDSoQPTXWgTtgcXaB+6UI0
kWrD/sf84CWLAiW0n9MrQfPvuwc7B1hAwqExlePGMOoZvlFHhpK0vb0xb9fqHVxqWmd9nDakqbMC
Z8hwQ7K40/b9X3xSZxNz2VmEu6cjp2/Te/1e/vB+DHfWl5xGkqz4uzyQlz+f6cJDOidXWI2edD7j
RCVURU/9g/XFvoEgG0jGK2/hgpWenQMsMEk6qAiPUC2zyiR0qEjXrAu6l2Gog5jOHVnWAhsJTMLy
WXmVjMe6V7scNrwtNNEN6lWZa+j7C0PNOd7CY0Mj3ZaUhw7Cfkjsv6aPFLJ+SLH/2kTIzqEWQHpJ
MqenMwxDmHEvhKT/zy/qwoKZnTMrBlszb2CYq+p3q4ogN0N99OrZeffvkq9YyP75LL8PRBg/tfSf
4lKRDe4pFYIpJQUqIngVfozyKX/x4GfdP+ga37YzjGp+cFMm+6GEbLC/Vgn80pU7v1458Sw6Jp+T
YQaHVjo2qLOVpPaWVdZw5fovTIjnzInG9gWkFWN5MPk+KcfF2PRRjWJS+hoc/1L7POv1U54ESZ5U
1WGqlkgfQvKbqpVOwvy9vRbxXGpG58iJ6uS7a0sE5lBnNiaGthNl5rNvLlnlbRh4ISzAf25KF+bH
c/SEsAEzx54g5pW7xFnlK6dfTG/i/s8Hv7C+gLDm19c9dTm1OPbDD3j+08N4K1CyJQ3ZjXwdbsbX
4dufT3NhgD9nT3i1nuakxj1YEoLJZ3m1LNzpjf5mJjwvp9UH0C8ULi7fZAvIzgF/ruDFnmK/X0KV
oLMQ+u6/dgtnPdqBndiTArcwn1bh9dHqriQjL3Q4/6w3w8JQWqZU056UrzYi206uU/3054u+dOyz
zizqpPHg5sR+pNpbWIGXFgR3Xz+P/d+/QI6Gf/4Pfn6H4bnP00ye/fjPh0bgv/85/c3/+51f/+Kf
h/y9b4bmhzz/rV/+CAf+94kXb/Ltlx/iWuYSMvyPfv7yMahKfp4g/WhOv/n/++V/fXwe5WFuP/7x
t/dG1UgLfPlIQUj427+/OmkEndMe/n//fPx/f3l8E/i7B9WX4gPyVfn2n3/28TbIf/yNsb9j0HcC
yig+GT81TP1x+oY6f/c8KPkD4nLEHvQUJ9YN+OT/+Jvn/B1YNXqSJ1KXEnoqbzQ06vSVS/9OoAsN
bDdwbcY8rGz/7+Xd/qsf/OuV4HH8++f/qmESbSCpHP7xtzPgCOT+HuEMgDWKQxHunW9roZiX1jas
0/HcM5SYnrs+NE4uIr/IrJukqJeweRycmljrmVsgR4GxsCf9CJm9gclaz9ZycNt56feCL+yRGYCJ
MlQ+UNn3znGs9U8P9zdX+7mP8L+d+19XGzh4ngzqKxs041/HqJabWgF/GcSMJnxlgci/gC51xXoy
LETnkJUj0peRashRnMwgu17Ue2LXOwYbUNQPMDk6MDRG1NYlzJf5YzdX8Ol1otgTlbfLWdcPRdCy
x8IrReSd1mQLuIvEemyC2yJAd7dHkV5bRf06N+GmGMpsEse2XXLiaJ9nJUtuz0AeaBgzFBYnRMsR
dAhdvaYTBQVmdvt9McODkqFWctQ6ubcdYcI96eDz5wk6Kdg1R2jN28HRm6mFZl4nw85LyrfCNdAm
p8I5ZhUijrYu51CXql6DvQNpPp+DW5Zbz6g2pbaF40QweE87KsFdCGS7DLIMQBOUIG1wSZ6zhplk
CW/duGsH0B5UnYsFMVOwtgXbBkUZ+zmhD72ZMYknHYxSrd/uoMUn/qyOjgPYfnU1WUyBC/hltAfq
w7fRQShYKA5lNnHPhsxW2CPpA2dYmgmICXfIkH6FjnqV+hC425DbQyeaHoVG0Oj6bXaf9EEbzdDj
fHVq96XSzfxRUAi/x6qHD4yqPWdwaFB/T0Sl4FHHE0MVpNBLZxHbXC9TAi+i71j3KRxLWDSOXhks
ArdGVQE1nIooesp7GjwJa9cIt3QXpDBBW8lOOmW+pAA+hKVKtzbhw9bV4yMG+xgAG5QicigPGxvW
K3tsX3J+Ove64TA3qsqHWC/TIk6T1t+I079ROD5rKfW2GBCNwQCgan1r+U27HGsKc0qGKC04Td4c
vrK6VH0oO/00dybO6TzFXZLVy8Yd4kJVZjdWDjCvHfMXqvrhWwWcdQAFLCidnJCN6bC21KkdSQUb
Lv1gGZY1dYdqTTTz+4U9H6gOoCrPd0n3xW59FGDNTQcuQPPRujhwqnwYigNjx8wZD4xR0PYz/doB
4bGYOZ7hPLj+thCyD628WcLPhKUS8pyoB15DSUl3dYZsQDbcUQgam6AJwpp7Kwc2zKBGH+aGbdLa
/2IkHCEehuAYmkqw70k3RE7pwR2EmovrxnigVNQOWJveFAqa6L3OSOSSTm1RC2CLtr40ozNFVpPc
UtuB93eEjZp3doCCr7698PJmlSTqHourbmOl2FKV5UNQpDP4VdHQgrKRSijgZ4esMWuezKHQXUNZ
AmiUG8u8e0mLDMYRoPBcZqlQ24O38IrGgxUZdAno9aY7P7foBlbILZ/SLRhB+Z1TIj/UklmvubRg
TckQW/bGDlEPEKXlLTuPR5veUw7XfFpZT/M0I5dB4Jqjvnke5hruwF7cQjC5g356gqeMdcs6H78A
uLHzW1SqwQjS7616M0h4e0t9Qj7RUa8yX7OQ2tTaDrBUuxTqor7f5xw+JJRp+DIMPgALnNdLKfKN
mUgO7hJ255CxjNQwe6EJYDSrsqyMHH/GLYoR/tEJde4CpV4TaqNtpoO91X5WrCvZbSBP9Q+1nb4I
007rTubF0TQiAWCiWIwAWq6SaRpCey67o8zTFr7MucC43BdlNMHlo+A4WTod5Js0C5GZgouqNu7S
GxuYhAuFKYFDfovjr1QOG63x/LgHAm3RBijMxtNmV4ip3JYtyrvnngIUUpNNb/dr+WkA7KtmnYL8
5eLb0js2k9/FMKo++G7y3PYuP2qK8cGMvoAjAop0TyRjJHM3jwOO5kGsLt84afMOEPF0HFoGmbDm
98od1DqR7nOgXbNz6qfOV82ikgCwVB1M9o0DUIijWwo7tUsW7gjD/uzmZjm0+a0zCho1Ak5RJrL1
WAsUUMrSle2wgyDDbd+4r0qyRyufqrjPsmqdd7jEgsKjLMbiE+bwtVK23JddcrDKPQAZxUqNVbpK
Z4A5BmAh/ASihCRz6RJ2GCsSlr20Wmzyuo3ClnIQxFz22GUklR/a7ZxGULMCwKOCflmzAFaVpOjh
O4E1LrV2kAWPMB2Rl9mpZMiafA2Omre0vemxmVAbBnQovGZD4Qzq3lEJPQtby8NZrCLyfH9+gavn
zZ9daI95Nq85EDRhg+uxvULeAj3gbe0eCFiM7nrnVyedC64CrOwUxtLhB+wwMIG3wxqLDgAHk15H
gY+jk4blR+CYOqzYILJ0WW0fa/8Ep8lrILtF+zbBudhl+AUHPKwnayRhEyhESD2ZD+0kf6DKFUaq
rEa0LqhetSXc7IAY1SfFebXFy4BjVYt2NXtlXOTJIxsTvXE9kFIF2GDWlPaxyIxZDJaAunGc6312
+hgyF7UESndNjNb7yfaw3nZa+DzTd0ZIcnBBnWKjS8PE6H6XGAV2iW+xRe47j+XUm7ummsitW2Xf
fAM5pxQl7Exd5i+tPHWXRW3lX3OQ/lzoTm3XpbeT6zY3DuGwngZBHvLeNHdjDznWTEsU2MagfUxl
l0VeWkIwWdMW1TdYEli33qAgD4NiaZhTflCB91UqqFKpxiHhh/rfjxkG46LukMvFqgkyAVJFgfJ+
IPvtPRB4iGIo72CYhCbzwUDNvzH9iIEYQJuNnNAG5JyOR13QO0b79qEiwwkzRpNdB3IUfIp1RHVL
VnO9y0UqF8ayRVyRIDmUHs1iCgBYNKD8BoqCo5tMFfYcOe/mrcf6TYrw8NAPfF+35D11UWA1ndMn
6tQAMoMd0qAezWK0wfLq0ze0s3pXbGwLPakMpizybfY+NBaKdnbDq+qgvWQuVEP03YaRbFmqqtum
rtNtP//v8wMujmyJYfCRUt5ufdEzO3YygkHcLtbADkdw9eTrqeDBupXIfgY8yxHbdWXsBrn7zFN5
p605fxbEeQyaZtubINtWLer8ZRD3BF7yAtXVuOYIUCiXbPv5ITIYQptspFEO73Gsus4sAntI1oXM
muexGz64Bb1WXYzDIwm2sLZmWDeredGOwgWzJ55aBEVjgpAUQWg8KZotQArrQFkjdWy6kw/SWZqq
DO26Kw7Sgw5hULO37Kjuon5qs/04xkWj6GMnIA6bdLnTiessOsGKhYUNiqQtqn3AYjPOfDedPkQw
1VHbTfaCVKk4DMO8QRCR7EajYGQ69csB/yxNDQwGUgiIWuE/EmZfDM2b7UGg2us2QDdkO8MGKCOI
hTWNpih1muYvWZ7mUZFn87IHAyzyEC/BaTqbZaLwVrO+AMOGdreTLAHZJyWN6VgtrDHYO0lVRqBX
8nVOUD3KAhBobVHoa9w6bB2UKmK26hdDaWBUwGBGODjVomI6bgrhRMWAp4darxCy5HMQ6p4vmomQ
yDL05AydYoR9Dx5Rm16lYs0IFzvRwXfqVy90AHusHfS3ckjdRdkkKuY10pN5lnw35fwj1X6xHtwR
tR/H+fuU223sNpkfJiVLI89OtworywNMh7D1I6qJRi9DAS6/2SVzPhx9MgEekbvYR6sqvvN1hpF1
SAFIgJfSD1BqQNuYUdkIHdFsyRXKaSzFLLpblljNsgKP9lhPgqx0Wtf7qWrFxhpyucUQZq0IC1a1
aexorot0nUqY4J1Jxb1T3+IR9iHAe4g5jH2PlY7eCqIAudB0Q1u2FVVSogztR19YaSQ9ADpmrHsm
6hyKkueQQqAFTm4XFYV+bLIK6zoCsBfnU3sMigQ74f7bZKfencn7F29YVtXEH19TU6Vr1Dt+8h3q
HR2fnNLUXrub6vRdgD0Zi7TrwsqHxxuL9WSR5SNYRnO9mSvAijgHzaflzfBd8jsDoEWG0uqH1p+w
AkueesXCtjfDbdaBrWOX3xRMEUsopdBXuz7y/dPQjVqQSU8PgW9n65I5aldPDAPApEGNckEgI80s
lxoUr2AAYIC33o8yhYW3DtQNCDAtSnJgNqtzEtIaECXOq7vBO4oW72YadbUC8+URI+MIz06M1SpF
J7NCX8MwQEaeryT8pkt7ABRAu7Jf22lzl87jyvNrrPCzAJ79Xh5mreytAKQIndaGZCxxbhgHTqgD
+DZMAuc7YHd+jGEVoUk5TjGHASHOElVFfYtoBBpN4Ni9WexVaVCJb8ZDPaE4Jh9VLx1MZCfEgEnH
CFfvYXwApKZtsDfPyihrY5CAOKDosT7VZmkBxdnqDMubIvMe2qCvVnWa3fIU1SPYwIJoUr0Vjp6z
K6RWS9IrjFFT796Aa7YyBX0eqKoe58S9zaWDqFShe7J8pW0LSwYfeD/EWBjmai8KCqzIArHJrB7k
ISVe07n9GuBN0O7b3PADbbpk4egCo9JwmxJdRQ4e78IpBd9ThiVPL5N6qT3XO8ynDyS0F1g0Wbjj
hmAEBYxgcuA39wVSEbZonlMrSddI9gELVOnu9vMjsYATxUx0cwqSxKlaswuOEVbid2kDkf9g1E7A
wc5QC71CDmKm8wcWql8GM8kbYM3IY9MVj9oW+U3FRyfMGkl3pe3dSEB/biehmieTg2Ca38yZxx+U
zsku6F0s8TwQKYRFvk1Y7HioS/0iUb8mrlr7uWHo4pw3/OhiIbnQQR28dr2K/Zb43wsJcYssskdi
zVgXzy4G0+q0iIV/5tYuCT35/ot3L6exM669sZtWEvNEVHoYvPu+2Pl8HDHTBUVUO5CxDKiltCpS
kcUydbHimk6w4K7fdb6YtyMf3xKHmTs/aCm8nuVJW4N6792YbyhAJRiGx+Rm9Ko3QA9zSN8S2at9
ARajyNoIkXCw4bWf70iRAbfP4JkZqZOu5BDMDzBJqRVS0mGFaGYxmjpZV1Y/LQYz1rF0HXc5zR57
KA0t1kVafUhOvqZIGT0LFOGMc40Rn85qWDqOTtcQHK1oQfmzHsdgqYHaWAKgsMqaRN57BBDfgdWw
5IF7usXMnYXDkMw3k58vJgV7qwJude3DnLNUAZYCoJ8Ui4bNyVdXJzd4KwB2dqjwVE0+nhdlwXrQ
zdfZ3GZNIx+CKQ+OnYsFpFDpEqDDR79NEeQ4+RrFqVdsqkA+zL16AaXavR7NtBOABnRZOTyxca3z
JlhlvKyWTa39tWIzStXRV1YQ9lyNKAfEUbpiWdeTOaGggoNIgg976A+yJ+aL9nzrtiXqaS6OeDfW
c8OR7vDmIFv7Iocw1HAbhAYstOXQ3s9diSqJuc4WeHZ7C/TKR7eHlgPAKGvpBSCdzo1nP2cMkLxS
NLtxHOBi8vcd0hnLxHTOqkypDVkrRQG4kR3zznVuPQtUqtq23sosc7/Mur1hSotFAR7JMkdgYNmI
AogdpsMAJbSnt9xCNMFM4rzSxELOs2zfBXfqKGhbg9yCAuKSzn40iVYuC6T9HrzRR16j6sooSEtv
AYxcGQmXFAtZdHVUEgtSxaR3norSPJpB+mCCF0+J9stjNtjfMKFYixQyZuAlSPpokK2NBszsm6xM
3Xi2KEGEfmJSyZFvRMnMIzyO8+QLZPCYPpJkbr6I1N6oYlUPPHhkHrfuLczRQoF3wrRFv4xBGnvg
HiuR1Y+ykwrSU8gRiTHFs0rccp3kvIiRkiqf8wpDcefPHVAO+Na17e+Z4dbx80u4FVlmFU9guR6V
58o9NgL3tpVOT2NH5UHPdo3lltFPCfrztvUJNA6nH6eOdSsbsL1YPmOJNz8nCQE6x3E4YtHRIHC1
1zCfV/eu3WRfCNGHz99ykzYHIFGgOajcPJcVn8HF1NXm848Gt3moLJ9iSBH6gYO69vlbgeo40My0
iEbmnbh27pPm0zdIX9bZ2LZPnh6eNNgF3AY7VBdwmtSzWQO/UESFBOGmtmH5oS1AOLnjhm3bPU6+
TFaB1yqEUYhqW4XO7CFJkjs3iDKR9Mss0PVGAPOUbU8LmyVO7NcE4voEoQJICWWIFFmymTlAfg2y
tIV/A61mMuXOrbEB0JVziYnbkUFoVcAZJQDOLUceSuo24Bx11pJXQOCAEBzlWHWF2ORfSkplxAPA
bpRpTATwwrYZbESZgFHityagzFhDIkq0AVxFb52SA92WjyA9zRhqcp/spAkAtynLY8u7g/DZE0oH
patxPCFU296KFdtLWaA2McqVLKTlz8j85O7t3J/Ay5QjzgeeTrpgubEOAY3TlwflIBTA+qe9rebh
1QTlEOm0ecxqhIclXikATgHqrp9eYWNccxhSnUZJs7eL4QUFJ0C8GuxXBVMktuRQ3lP2PVjFU9LC
UW1u5tnFNj92npew0IFkpQAuHtSmKgwJyy3R2Hr2eyfZsezDkuy73XVj1CuTRKnnvpk+uStBqV5w
kPmLJE2QcurXc5HC9piVoPVkXnyyKq9bI7pFAR5sViNMh7IsuesDYGeXAe/zZddXd84EUiNBKRDJ
unDODxlnKFavLA8byGW6syDoKeYc/EATYKpwegQP5E20MPt56lTskyE+CAbgr8CVjngWAFACk2mY
ZFXUtqD7WMY8FCpzY9WnT8iD3NGsb9ZzlQAdB+jPhIwcR0vH3GlZ4P8CUSYaYYFGm4NZVJXH0iPI
SAD7B7gYxqWZAgOcvso2exkqHbV46xYiTCRL2U2NHZoIEbMJ65oPe1OCvsPrVSM1+dIhH1TTpNir
LpXApObyIXesWy5fSJe7u3KaYzkCYDJCNLgzBmu2WjQLbHaLpUzYV2fCOFInBTJAbAxWpdPDnU0n
Gde8W7cWfUOiUy+tlCya1mlXjQCZeOpL+BNk2cYpyz/SqrVA/pKHDOmfeJ5X2LSYgXrGPNXUZOuW
CBkmF3lijDjy4GZmCQZZvwPdEvhQWNujfhZ2CGy83FQlAgHIH6B3k4u+Y6GpGapu8qJYtjZW99gF
21bAnC+culhgs9tZptK5H3PQAK3CPfSlxOuipcZi0U6AOIdufwKZsodbBntEQF5VgpVhSQCYyVvy
0HAf9b6RPZGZnkJUbsbQwlqDlLi78+T0gWzV0arh2yUBX7VIyeas/9K4YE6284C6Di3fod6VCm2/
+hb4/mNKSLtKA/MqEZgho0VFkSwJeSwckq3Bg5RRGdTWAlEjJhINhb+deBztKIHqwN+nvO5CWyJH
2yRWsNY19r2x8oiwv+UmqLxeYt6SBbAFZd7udQMObeVi+QpSK5TEFShBJ4Nx3h+qHMfjTpZvQfd2
CndDLGdbeHLBLfT6GanYqE3Sr8E403hya2x4+BMCFzKtXcOXxvGmNTMSrdqqNplrHdsE6n3dT1uO
Pd3Qc8Gk9spdWNqT3vMKITWmj3FRkXEtYSBatzPDbgAqkGAma/KwHny5V/UATLfGs0M+wvFH1Kzo
9bjEbvmdJqXcYo/2hgZBuco9me6SwsxbZCg7t6p3vmUAUMWIWQ1AGs5qfLS60ga21XqqkEjcG4ej
O82FjdUOf3LryortOVtb7g1FxmHTECwcMiRdHnqkdumQ3ASJQqV3Lb5IwUFvasFhwtW+thgeYu1P
zWbsQT0y82ObqluQ/oawIWm/FNRZOqq04+z0T7RQyK9hKsJkHqR+8uUzBiI13lCS6HuFB4XWMd4V
JYCFArsL2wZhhs5bwMMlm6N6CHZ2EIBW62MZRFvyRvyTs4hIscKr2hKQ6sGklMsswX5Y6mF30Gbu
N4JUbdRnBHVsWJNsOgOQQ2+wYHaYCOuSOxu37G+nutkzVJpcTq1qN6xjSAS7ug9zOaBICMLjMAg4
nCbzRo+ljvsAEaF+5IkGsbkwzkHNWAGyBHmgbgZrr/X8VwsKqKM14s7tGmU/2ukJwVN/w0RgL7iP
aEKX1Dqg9ODzqLy9p4Nx4cK9huO1gOKBTabquV/3nviYLHJM3eZFAgm0zGvklRufAqtYYe3Uu2+Q
eCS+7m4SoMjmSbYLV3fvWd+ttFd4Ydci28wxDEcdkMLjcIL41/3BAK8M9AUq+kgRxALVI0hdd4++
QgnXRL1TCpOe7yu4uAdsQyip3O1M3QO1mdgOtV5BJ4/YtaqSGCX/lrY1QVMI9FkBc0EKxD/2kDAZ
Ni3bzQJz6sT0fU4yvkOaWscoLbSGiWeT93O66DHx7jxvRBDA9YFT7ORgrWZiz8M2EPakSNb5eycA
9i6vxP3kgcs9iq+jQ+wbXVe7qiYLVMcAS1t5qDyOUhVDW6sFIQPoxJPdhSlp+aoQYF6ZBNAl4mKy
T+tmjjvU/4xBmx/vjYesXe7BqZRJFBpVwCIWyMEafgTCv4ksByhQX2AmMQO2f4Eax3J5Qu6sse8D
zrZ9gkIZKvWiNFGAgE3mZhAjwjS7RBwysVj02LlqGgr/HgYilCmuseVuWwvh1HwDHlk4tdO4Lgk7
poEEq5qodJEmVb2wtX0LnIQOW+lgmMUikeag03KaAXrfp0mojPchuvr7yPiDNSLp65DmXQKu3Toa
EQQDw3jGdmWgpR+NUIxDvzyvBDDZvZs9palul8OEPJflZVEuWiTkK5T7oKRELqOxFqjPoFfMO7Ie
aDiOqg5goiJTxB66fqj2iIDIsh2Rn7F014Qu0nA7h3eImrJVlYv5JeiGpc45sA2uuk+d/pg0QwfQ
d/3h+abYMoIlDyIGgpz/sLEsJGvRg/tVQfgD1f0cB1s38Nh9Z+FyWIv9OXpiaU9N5JfDaw6gGS5s
XE3YK4tsZ0KBY4Na8Mx9snn+ZJXFS4Z0EQh24x0WhO2KKlttRfJ/iDqzJTeRbQ0/ERGQQAK3Emie
SlWq6YYo223mmWR6+vPJcSL2jXbvarddJYvMtf4RODKHrvTsbKfF8Z3Qr3bdTA5BgLZdHORko6po
tN1o/lZWTRbtMu9GJvj1nGqrfrCqfTv3u3mumx3EUnksZXWjtghgdK5fYCu2Vpeundorgp5o4JXl
jd3GXoafrDKdDSGxKOMSQUIF+/zOmuloSggTzIlvbEzL3ZLgRYRFagdFlW3aIS83pUsSuJ3T1o7+
itG9S3aalr6mTl6sZF5nO+UK/mOVPvBKeG8NDhlLVvW2HRX1Zw4ibAU3uPVCEnK9jCMgZZRrezs5
5eaDLkNzpYbqB61I9MIM+zkuXnQn+E+ucKts3LEklnICzLLdjWGju32mBzqdF4jCOGgU4q1Mm7Rb
O+3OtimJMvdmmyhC99YP2vOMKxtf8/SNLTL8NNFCpjyKDqQAL7NdKF8JqQJdFWBSMCOreInbNSmj
JUNFmx/DRD46jZapnLdA0AwC/EtMO7JSopcVuCn2JmB52Dtt+a5AXt5NFg0OyD21BDJgWCx37aRM
X5sqJuraobqdKFzwZUwrA/laD3ucvidrms4qruh2+a9JisB7EsSydrMLWLSzmjUz3+qdoa3l0nVb
vDXzPq0caigsxn+KSbrAYYvcx464Jk1KZGfTP5178Y4xsyL84rvBuwTmDoepxtDyCWUmPtB46yAn
tyoq34h6uyO0emEUWyWM7b7qVOeHSoHt/5YTaeyTWVfMQMUvDdkPFQHdBrqB2A5hvXcQn6sosWLy
jA1GN52I4K7blfly8VBjkyEIsMik8tNA9u7n0f2sMiMO3JQcXrPtVyW+0niqCSeNqlvLjb0bvFsU
5dNpHHqxo6fjalnQNLZJeePYUYI0sAz1pnn2QkfugZebVQ3gsLPF+BpVCWwxPXv+KEP9nJe7IXPS
MxA94S6yFcQqRvOe+pm9jVN641o2neGeVDcvbLZoXZZrGnEDghoXKhlflhylBl1CPXml4d/EAIBH
FA2Wqb8ztTEQtjQwaa36QxmEtx1lGpMxJfbcqbSrldwfUS4Dp9KGbTLEAzM+kfmpU96dPYxHc7a6
5di5pjyMfEwK66gkPnHbunFonN086bdeplVBZ6DpLpjVjxFRuJNaGN4K/aBZIfC75lN9RmpnVnlr
LXfE0aDRhjqTnL+Acf4W9tbtJ3GsltwBmKWAR4uDZqZuxxT1raYYJKAWh1yqFoHSs1BnVJIUYEcb
N4XUue0qWZ2XDoFUmwyHeuYId+uJOaQInbPquNSLbAJt4kKYjLzekTGv5G9w2l9mZNp87fmJIgDE
i1vjkibc/6bSC94/kngX+9Q4z5G8kAljQYp8yJiCpRboOMreL2LnXiVevMmRicMFJK+jK9+VjHAP
olADarHUpq3bnWtLDntzsldJ2nx6Rsjf4SgDkaQ21DDTfpbKdZHBW6vZ2ejGTPHAE5XuypoR0emy
bZ8s7UWnN+BSyOqvmOJhG0verAbzuN8zWCXV0pzyLtTv0hA7Kxt/cxny2UrDHzc0vNWsg5TEOQU3
NZy+XHdGAzv//JPkkJ09jcjsKZrwwmnaXpUeH6fO/TXaT5yxI8y161hKCUjuNEgFT20nrTuVJXVF
U5u6azWzxS0frRN9R+P0nzXkalWY8cZANsxuWXm+yWJyTLX5bVlIJOxHJNftjBy9f/5JnGYURcmT
Mk21ft6063CxHrQPFGscDFS9Jte+6fZLZA87rjE6tZMETBfRtkzDfq+UeLGVb82Z2D5NvCs5rCGI
26AfYcI9md1i6Xbb2BD3xU7ibe0SCJp48k/R1sSMhPGntuQURuIBjVqqVkrjCf+k+qrRZMOl4fAO
591r5kUJkirerUZbgjQjjy+JjzO4qp/X4YQSoPc2eYm1wZmS/8J5Fk/AOg3a0ttNHeis48QMSQiR
rGfWMYf5ajZz2BTyxFZ6JZd9nRaQHU3lN+SL+2XlOJuBjNO1qJt57Yn6LQmpSKkbdsko7/L9YJjg
GMLaIh/ZZZ0O6cLDsB3Iw32LrWvEtZCQan4gjys9sG5sGgDAoyPR3qV6xFBi8FCnnhM4ovmOeWtW
WWzfZQf+ZOXpxXESuR30cNzqYXJjkruWraQuQMDCF1F0s5vhWDn5cHbsqL12XRwgvZFboqagCsJ8
eO9InY19RSGKFVcbq0ZmCHD/JWBeVgr85Ej/AV9KT5k3Ro+qTHh0hXw1ShM7DPRHZEkaxmvz5nAi
Riw4K0n4fzAaf9yyLwliUNqqY3jldm+DaU73Yy/2Dm70dWgajt8uEDbZYHxEdp29MhC/yJDdaTKq
fSdSVBZxF9+2zqxxLaMGl+lgspC6224oQ4L5UUy41bixm9/D7OGp7tzzBO69tookY6bt3mbh0Sww
uP2aFaa6SBRO0D0ZKUIIy6cyvWYjzKQh0O5YCU0yppv+ieohpOsqRU7XbauqGU4NEi30qOuqP5NV
TQJtjttkWVA3sYuDbhCKHYBwG8r7I+O5O/RCvtM7Zp1GO956INlOhMsb/uGUgsKuZefWwaB5zZoY
Vg6usthOsnuYDs1batHvmlfo2wLqKuJizGoKQkqXmhU3QRmBSs0+96xcFN7oKf1wCVKQxf0N/ArU
l10zkoPfLUbRVSmOWVJkb2nfvBIQHNCdYO5mqjeSyNgny/Cpha11tOFmyIs36HFI973Zv82QidsO
5KSc6BNzScKeLTLhTXPYRbalX23iWA+Q9b8cI9zktYskpus5XihF6YnQ9ypyN57fbbJkbBFLchBR
nmzpnUo5oJKtabMTLXMeFGFBScJgzvB++SNLPOecTx0hUoy8TglmZJTIV50iw0gYdbmfjWa8LsZ5
OjZTk8PjEw1NrwHKg+dL7dH93utGGmhe2vphzV+LnlH+5+VOdNRz7zRlyUSm/hwdx7HudxMukr6R
5F24obdOGnFqugJuMYTtslT9zbfqPh99MSh3F5IX7majddQc7teoEh89N9cmlaZ+HHPtr1ObAw1k
QBrozP4S910dyeyvj+r54lbFZn4qROqkcvZDvf3fE74IVDbAJRrQRYnLZZPWjXEU9dMipbI9Kc6o
G5fiz9yQbzy1yXk2/qR6BTs+ebcBAcjxfy/zlL64rqKoHpJ67/UF0fdQCeVUvWf0wjL/2ckRkiE5
DjIW/izDGcGAhUohSf/W5qwHQzgDapimE+RWF2hECSASe16cVnPQI1SdA4nfdFJYEw2FU07Ydu3H
adb6Vcu54kA+9qTlBsoLhyAkjU0hLtobXXRo+GwFQxNr0KPOeOIQu9FYSIyxg5qiaSfLdw0mqMgs
wSvn8Ku3qz+jAfARGyRch7pOnJ9RAodGm0T1r3qqABwsIOci7VmY3ZxSMIBus0NEXDsZsfgl+k+G
xkp2f8nT/N0ok4Y2R9wNlhy/1OtDE8/2Wq/Rwqjmm++/WFdNDPaTLg97bp/iULKtq9S4t5Zs9rUo
kNAlXe1rc5ycnV7UFxyCW/AIQnqrgRuRwPDrtAApb0pzqH81xPalhvbjFBTgpS5C9ijR/ZCoTQL1
+YNcEUnyXezXtlXTPbO4wc1Xw2AqmztB90bctStZy+I3fXqEf69nfZr+E3l1GZIvrxquYK3Ay6Y5
7iy4jE3rhenGLIoPaIH23LTGXdOwwmEZkR9WEuPtI+izHnTtNLfG841TAz2QWusbDh0VbV7WmyJP
D0uz3DU9ai+mWV4XKOnbMyvfqQ9kQpKg32iUBsTFCB6a5WiaehOqIbd94P9llUT2iK6TmtuRZYif
h9jupDK3bckKkcOQiDD2O9uQZ6N/MmdlRAMogqlj4jHlKIz9WYe+vDK8H7uXN6+L5R7JwEm4NHBB
YW8jw8x8tyBzXzfZRxcDIbA0unFTxm4eRHQlBiBNmZ+6bXGOwvSlpduK/siiIuMfTkCFFNKkYxvT
+jN6PqVX+S7vaG4aLC2BVGChAhj+mcQojlrS3GrPDF+tmA8n6k6gbfPS9Fq8d+mxW/P2GRZA3wLc
visWRWvCnFAIk6Z3e/bme2yjaUBKf20y7xNjJ7oG0UYcl8a40scp21CNFgUGTTRJPl50O/t240o+
4lGLL0NJrKynkQ5SmO9hXgmfN34t+p46klJ5p1CayCcMvOaFXOYA1B6prG3SXGJTvcc37Pijxb/F
saJzcUBa1phmub6gIZTkl7SRrfnDbNk7yrRgWgyrWg9dqiPDduNTa40p0GZePAtp/EW2NPZUCE2c
7NOVr+hYJ3b7R6vP1841xt0AmNuOXXJ0HUc7WD44RuSbNVF8dhedmnARMB4A70YU+ZoOTGBGHbKk
CQGZR4ZmOBbhgRR/A5JsntcRZ+cBFH9ZM2vxABJbe2CPh+hqzHNdi2UVR43m2332YYZGs+URkac2
zpyTNby2WEGP1KDRrLnuBsUCFrUuIoyu8XPlTmsps+lUTMzVlDQccseoT+nzhZDhbdzaEBGLSVY6
lZQan5CTJ6bHwsOzr8wx8ye3IiFpyBt9FTdy69p834VmYdis1CHmXTkr430os3JfWO1HKFKxwbxA
k0uhTbem5ThWaMYPJWMoYpuR6xholw3LWpfKoQ2Exqd1RdPTxu6bGV8MMRSo8hMxxJe4d/2szpP7
UuvjRSDDSIRjgkmMXbDkRqAZsXbxPJpM4kzcCZ5be4M5Xf+9OM9/Gp39RMxx0HE+80wyqKIP9DZd
hR44mpxh6/TOe9Em49WeLWLIh/6pxF6Lpo2/KaEc1kT2FxBazMUTZ+WKaoXoezG8PSrTEImfG27I
iDdPjWiDwS15+OvF/OWp0DfDoQjQORzg9p9HTJVvpspJN3QFXp1+pM4i3Q+JxLabpl8minWkeeMQ
LAZbi6JW4Ihe6YYnJNmVFsEiVuJWhw6KLEi8R+7q8RtlaeeqGviA1PLLGfMSyDQBQx/jyJ+gtI9W
HK4TA2G+kYMgCcEG1mm1BBWkjnVA16rU/FHyfVI9lJMmWbTzrc69J4t/nG0AfZaixIe7zG6MOR41
a/Kpn/SWAKPYIyzb+DIC/yKyGF7BcxJftJVEimhtMWq3Dz1GEUCWM05MtNoXrDxb5N71GSHJpof1
U8tH3qbqkrhu8QAjbeEXu+SULnX5iLD7sULRG99a9l7k3QQ8Gz6E1gEN4CSC/Oewjdtng1pX+VEt
rWM3q3HF0TkENlHgG0pnRwrhxPLW85VUeocJqth3WLZ8S0doGYoFeLqN3w13fFeGpb+2TvF7GdFs
NarMr7HhfRbsbLSPjncaaChyniObLgaa2WX/xcHa+ObS05Y0pvXWoicEvw9QbO3pdOcokwAfS62N
2dZo+XVfaIsT6wLz+6YbtPQStXSCMM03ESzaMkEruVxFW64iimGorj/LPIRDgQ2LDe7WNlPrrAKO
7SN0Emo+Klhyn2Bhfm69x1plR+OXA8BL72t5NIZOnPK+bilOKOvA6JrBp2SQo6IPaz9JIrFbZ9w5
90pL7XuE3nFD5CtTiNBWcbHo5wSNHW1mVkvJgoMYZnDjPc4NdApRtK0cLJj2QG591dLNBUyxsFhC
l1CotA51ZMVtYtuboXOLc2KT1k6nRRYlPzAUC0/WaFz1eEgOhVksm3IJ7LpCcyIyWKdF/S4jxFL5
Mr3ZVeJs6armzYtNv1pk/cZ9elS8abs6Ntx6FaUNcDGPYU16UsBy0t/+vRgWRc3xgohAm7qcSmNF
vVxLsDiFZfzVTHRluLQrrfXeSj4rlRnrETkIXp+9W48PlebduUub7WCE6hAZTOKdQe+eM9fRNQm7
7yLptQPZQvR+NeLA9J7fi+cLCixfFyL7rhlCF+5KnrbhF9BYeCCTHOER2xMl6fJS9sY7lk7mZ2Pe
JwNk/hxlRpBkoPaVaHg6plpcq3qhQmjcdVNSXyoA5nXl1dZ+8RIsILPL5DLFj9FCJjAk03ueTcW+
m9xil6DPfNGeAcqixVqST97RsyLx3mTXyOv0HYGaSBGS8LLIMb+G2PZexmIe2WCMHoEyisG+0ZOt
FZKJnsnpwx67V34zpFLJa6xTozuble+ipLtpGDNXVWRzfNH0aAAMsKZplzgMhxelluGlrj4rFpOd
NPGWoYiYD72M/jKHJkGu6cY2L/A9tbEz+7jgaDSeQvdEepp2TGHaTjRhn0vSlFdSc6OXwZiil8g1
UTEt/XgdvQRr3+IivGkWZzj35otdEUMZoV7WOeYRW1AUBfhDhrjmvNVVbPNUrEL2loMyVb0ZRYNJ
BQLu9u8ls1hjFPvqSs7jYc7t6q1UafaiVSqY6x4GuWlCPFUN3Thj5L6EOY9UGNYnywbT8nTSrEJG
74s+6Na7Cscgrcf0QKEvf/G9XiCfHbaRnc03BGbgjJggjyWUURK3egCDK3fSEgXdCXCBTli+1MKM
IfAYRwBtxbFxR9c3bH6YFjkgxTcT90ZYV8camAxG1bD90nIEySabrHUv8jl5Z5wmZG4nPyQ9Heu5
WJgvDZCPBYoRaSfd00nzXnRIhCr3IZ9zEVMqfZjEzwY8uWKfR45EzElQaRZZ18HsJRJX2Fgt04Yd
PAXlx7gytjot2EenWd7NXGnndCZ50lX7BKHDZRnN+TIL96ebDfMgAMr32YyIbFx4cIsKi2qiFeMV
Nnq4lovlgitoxlZPRtqLQ/3bxL2I9y+TnC7meKYt12lq+2hms3vDFUCh+lAFSdXyaUKagfJfF/uM
TfY4GDB1XZLQT90laqtoTeJYLb8b3TkLfVHXbqTGK8WUuVJzY28aSRMs/bUeLX24BeO+PrY1q/Qg
1QRyOf0JqXCj31MrMcngTQUC/Eiofgd2iZCI+m45a0ecwJtpCdlxzZLVqsLMuqgq3lp59IF5lZ9Q
M85macMHFsty68g5X4eWqX8nc7gDXxt+ipxOmtltghqNIQ+65GkIVb3O/KbSIANnDA20UQfp3PFF
ZX/IKt15Mz1P3fg2DN58ETRl3WblPtRcgok3xRSUxLUeZGaNyIe9Zm+1lMyF7STPqO74k6hR2Nqd
bVHkN8W7JNd1DF3PStdZ7+5TxTcLFPwbEcKryRhITltcsWpUblCBhFmmYnIb++5Ean+zTxKO0nBW
G6sS8F5lcavrC9Hnf8dIcw5TLs+WUBQ9p+ZjzIckaNVPFwEvi7K54HF1L0OYVjjXwm5rPbW9Bm4r
h/sHQnGo6e6SUQCSZ6x0wZzkelhmKRXqv90yBnlnZ76amtKvwrUIFnTHDw+c+FeEoXbVSK1+pYIy
28dqfOo4yndKSyBfsLVdXaEH9mQjGM0XJDGil9en9KQc3ey1H7O/ahDxqe4VHaP//pHIvfg00ZrN
RJXD8Zj5pnT6/pBgZDlHz5fOVC+2jexDWW3nR+5wrtxFv8SzOe+X+SlXGNYsj8tdZHZ6RhCNu1Kj
fntu3ZfWBOG1aHxcTza/Upazd4qq/uGBUPvziHUp804NfcM0an+lOmWkztDOPKZ0SIe1hlG40V+L
1hDrTmbey7+XaMAx165lkVSf9iCqzVhY4Z5TQ3sx4qlF8ZZqv3ryPww5s3BDRo+12LOOuC+FF1KB
ht1KllJ8GcVg8cApa1fE4dtQxvUpjsN74y5vmbDCV6FXxXrSpgllDlV9Tqf6l2FCVe1yz9phexvw
sEe4EPY4bdBiIOjp4OmIaD9FY0H8U5hmD3BsI5B2SoJEyNtXL7p17lkoV30f3rISlwlQmfIzz6ZV
I4w2mWy7q9621ovVP6aYLuxVoYXfMvZ4iqMkpZKWi02kBj2FrlWuWlPPTggRqWy0xWfuqdtsaek9
H9rsHmn5d5nZ1hZI7moWVZDKDzjJDkeNLLcuMtY3nk3d5100No2IShboQTwUh+OOg8R+k6wjz2N0
E5ktHEMjykfVvQyJzigah+fK1pUvTUDI2dDjTwa6PVJi9Rojnd84ed5dTGX/tE6onYtymK5ygiky
vEHSQvOEwCia9pXeht+ad8X88SppW7N13Lm26IbLM77xHUUpij+waOCgmkmyrGmIXTiSuS2S0Mby
Hi/Je8oOlMcUa6GFa/aiqylRnED/irpZaTrFNyHYNknkxVHvKgp9q+FmeSaAT3p33U2HCebLQ4rV
mMZ/3uK4J36IE6gH8Y6GBpfLy8oUoX7RPce+yMZGH2o1KNBZwgyZUj0DQtM3o74T7RIdMEXUp0GT
5h45RL9BIeDd/r3oQ0Elcb7HsmzhSTx1OpiE0uMYHwnCuBmU7Yw0dPEJWULHuBSXuvN2w2wWZxt/
72ZsM7nTk/l9Rpuz7ew8Chq2UgZVzvM6obsQT9kNj/lO1Y51pobJPi/EHbF8so8ZheVtjQ5sJ+Nv
KhhUnxxmh147L/G2Ns/iIddoCOY03KSh8VDsVHttEMVb7Tpbpx5oGx0hiuuxcg6tZSIFNZ/AZtld
vGwhcEoNWyqoSFQW87Juws4hiuDvMhj23jRQoIxUOvJMCGH4jhe5q26UTVCZrI1648A7MS1vw6i0
10tDbsFMXcOvhh7wBrbK7BZxcB1T7gprRL0SyQPKG/qJ2wIDVAWbaLvXqB2vIou7PSxQdbecbMsZ
SgpWYtbX2RPzqgR8WVEM3CN1FvHbEBVHhV5zDXUUb3DZi5OZW/264rPFJouh0bb617myFeRmpZgO
BvfSZkZzr6R8tUsV31J9fqd0Vl7LZuAXuBAp5RO6DHUY8tauinuXFr9nlMDcIVa6a9UACo3mBK1I
S1RNQ4Voau5qs84uoAZXN7YXUAvcLroc+7e+t+IgTvTYjynzOhY2/XdtCgIAkbPVqPA9UM2nHUhz
1Q6NR+fk+LSIIwk/LTI3TiHgZJ8IedBDdD6DY66ADrWL3Q/hhX9H3RpN5cn0rFF3zcviZM3OQ2va
iak//nsx2AuPdEepg17zcGdVssGnlHPhIDOqYSbOE5zReaR0FmcKyGfj9pJxe6l2doUCIy9Vf+/T
DoP0WFTbbgn1HPKSuBJJUqENIYnFtH8TXcInXjPrp2eqfyvQRKM/miHxDS+IBiuEpLbn3IcabDbV
4pqA47a5n8R8yyeAkynmxjAqZz62ElW73TivS6Xlp9QY36PQaLc0m6ptadgPauwqwnTb/38Rz//b
amq3NErbVURat3i3MD1qMfiiW5bXDvqfuIR10c3ut+eqbVXfBtfEysDPsqrq+kO3jV1Yo8ltIf1A
fbw1xjyYTU3R5xpFf3LbqlYKXtUpBnMVFmBDICaAyB5ea4eu3RgBSMLPOlsGvdqoSMjJXSXtYHNE
UFBMbs5HL8SOvWY9ZeHfhd953Xdl5rOcB/9+CSgV4sym+C97p5T7szTjBg6nVlwgd0oe1VlrYAAx
2oyU9dqUQD4NrVP9lo7F+wy5yTblrnFE1KtKoc7Aab5yS2Sys5C7MHI3jRb+furRrCw7lUX45VbR
VT5tOtpER7mF/7KS3gf93wHmSfxL89wSi7B8KdWcZiTh+wTECLg2D/KYx22C9F8NfGguCVBByWWF
NmXd9fEnJsCrKZovJmkGnYhJsgn63t6JRH4PjfdQrTwD7B26sfZT8Ftmwe3cgmLpjvE3dvtXjFVf
JSwLiMYz7kF7C536PuliFxIJzcYaqm1uIMoeDTsYYJOQkz4cjgjOVgzz5rsVGmfK1t/Aa4EQnT9u
E077yBb0vhYju36d4JNEfhhYJT2K+lCi1Le+1fDijPLHHMBC2iYaVgLmH3UbJraEXtfJIkJKAefY
98LI9332JN5AQLzppEXxr4FqdMTROAyJr92NgAAruxGoVD4pp/2VZ/kQjDb2ayPc84RGq1AmvwUR
QdZUf8y1N21ty2Kwip2HETN5TW50NSPtOo6LuxJhjdBB/KTO+BWDXbMScQpwixxm1/pIBoh3tBj8
AU+0rQUz2lTh/LucXHPvQOH40iozaKeOWX8abiMg9Yaj+ypzhfQ8q/XDkM3PDtP0s09xqetpwnzY
jpWvUigkG84Vt59xz6jZ8iQp5UQi3gzpxBDaTDUZq0r6bLld9JiAmGDGY0s1wgqCCt71yyCUwDcn
Fa7LRX+HE412MLjUXS8UI+UqfyJzfKSSghW6sRWZCO4pn7CrDy0JzJKwlaQ0vuv+4FhM0FFU8+aA
fsP7GMDwpbuyhxgGPFEfWqR8ndthVbMOGguRJcqxbkUZbTwj/wPWg6lYzn/NuPvBNMh1wFfZr6Gx
qOpevOGaxgx/zy/olou000IaFfJg5f/W6AG1C3kE/xVJ8WmTiYDr5MincJ3pHkJZwajWooCq5seU
5a8z0EADGaMaOiNZq0QSfYgZcKjNsQybK2wd+6ypXgnUeCVcYR0hTh11BE+oIj+41OEvACTmv7oy
T+RHPCxr2iPV2trIS//9FnHNrp2U+T1FPk8w5r3RYGAwXf+N7fYwEzvlmtEbSu83OpP+5sLZwpay
gVcwNAp7ZpF1UEPU0tfkEK473QmyJGSvqyyyL7kElz9h19zhWCi9lV28Kj+NZv5OFoTDwnS+hKEd
c0vbxOW4n5rwq27I+NdLwhC84ibwFq9I9/iPMIQP0afbwjUw7s+/JHMmo6nYW0OxzSQEU2FMYr30
po8W7leaix9NjX/qxLozDbOxNm8uyzxg2sAJqrk701bfuTsdzTa7dDalvbmtfY2ds/fMyF0L28Zf
EyVvOJJYsygO18t800XGD7+f8v5j3/uPcJu7CdwOXh94zfOITqNk1cfeg2SAG7dy4I76pYkcjk2X
fmyeVOIYAO5fSX8i+cPynTA75pr9kIb2J6zLb5L0L0RGAfsZpB1lhwlplqztX2VVvpnxN4aCIwJS
OqGtP2E8fFixtsmLHs9nd4mA2AFB9yys+9bM2WMFpaydM31lofxLFzITNCLtZUx3wNu6H8dzCsvW
H+3Je7f6p8OZRbNqCcPI2esW5ZbrmJEsyUmurPU/ZCjiYrHG7TC6V/eymBgcSpx9q5gnmKY3Nn3g
sZU7ZchCeLgsJ7/ZU7tTS31ymRhpPeC3jVOx180GrbbskTyU1Z+lfhmKyiEYpvlbTfPvKtl7udFS
V4fhOXS6syLghUyxaD3TXz+E5cFyX/vWXsV63zxlq3+xGl8Zde5hOmvosPUvUlXTrNpMRXkhSuiT
1A00CSpI3RnAJ4bXb7fKcDZT4rBu6ihnmb/LfVr3x6LS8Nr327SLjoutowwxb5p9KJvyxMJFTgeA
WPzZtl9auPgoeQOdnSylsqrFvBa6+b7N3JOVD34Kb1gLuP75IXpOEM+sPrt3bVQXqcOzpBIvj5Mf
IbjitdvSNc99RqyT2FcutxJ11P3KdvMvqmdelgJ2oFn+4KgDMLDTOCD157e7iAco5a+W8jWSUdmt
8954ihrBCTrcAASJIG7ybjFa9VVWxBP64vitNOKVWRMhkfZbDW7WnXOyqcJD45C9UmPQdDt887Lm
QlDFwbCKn7TgWO/zYBH6m91aZ4CBygijldcQKYEO/54gY+JdKnVtRwDRO36jeZV6pMUPO6NN+zVN
ZfGqhRRfIaD7SQMur2wVj+brn0wfD85EzEk6f0W6eSFrhkJh+OdphCW0dLxfE465OkWsNn/XBkf5
vxCHdWVjss/1XW7332bZPpI2/SVnJAsmSq1OJK8aBSuT1/0NHe9HX1Det46v5/0D3uDmFfW1TasP
J7mQ3OanVcb/5p8mmuR3hF/X1sH+WzmXXu9fa5wjfRtyDKbfcT2Q9hAf84QoNyO7Z3xklGJ7sfru
1cUz49v1w47Hm0TNiafwbTIdvOTDVVgYW6PevDP2/BKEqxR9w4M9v9ap35oxorfpGwMlzcDNtsnL
76Uo2nWCBo+ilnafEhnQ/B9157FcuZIm6SdCWQABuT1aUR/KTRhFElqrAJ6+P2R1z1RX2yzGZjWb
a5lV9yaZh0AI/90/zwafNyx44sz0jE7G/iIDth+PO68ST509kSczry1GG2XM306U3qf5vIdN8xEk
5rNlQgRDAXJbrlQBrKSVFMPDNHNNcvR7Yzk8G5l6Gx+SwL7WgfMjMXOt4kGyvqZ7Xctv17mTUXKU
YfEtQuyZYwvDNgqnE+Z9QjIlGvlUcE4WC0w17sJ1j9JhWNYf36EKQ6OvrYJCf4poXYnhHZkEg6Bv
/5T1yxw2D6xTVyc3bzqHF9Errr32XmY1vCDVfJiTOLXmdKhQuVe2i2ZZclBs419H5hyqouxh8HMO
LMsb1Mj3sF3FMSojJ5KVnPVnZDlUtQOWKa3wIQpBmwi+w9S4M/vuYzLARwij/lAGVXO40ZQF3s+L
q7uc8YHbGW/kpwegEXxiENVXs+cW3AV4kj3LPpsi21d5/E1AgDOh8c0o/KHbW377oaOAdFLwWPG0
GGwwswiJRDR4jnHn9F72aiJIjn9r4j3MpeEQ3gW6vXebZOGxHD3hv1u5h2YVDNdIuhvLmi4uDCjG
VtZL6/LRN7AFKjfAu4mg1eKvGAHnoPXwSoZi3qIPM7Qg0A9iJCFGYjHsbp8RQD4Np/tsasL7UnzN
mMjmuvrtDY7a44xLnNHHHkMlq1WTAokAjhvr/LUI7O+kcH5opb4RLCZ6Gm9pkmKpz4z7OqG9PbaJ
aKbVDQHIdTNUZ7IhJ7uvn2lG/wod6kYT8nX+jK2hK/kBdRz4HWazuY3aglPgMSuGGwTjxzgjvOyG
2Qr8dbQUp9hzF/Kv4TQN89+m9okISkyVXC5advIwL94E3lLM4WQuRdpfsiHbN53J0XfULM2GXiOj
Ag8013WB7p83PgdSWX05TrGv6QpecQHhJ542xzGADldjxmaUUa2Jm3ynMJtGwEqrCd0XDAlXms4b
vk1v37dg3Bsj+M2w16xUyYshPPhC/Z+gynkvE+MuGc1NVPi8wiAWVqL/iQQmkSEuP5n2QXIJ6kNL
sKvoiTiZVohz2/VIfpFQN0x+8m7/Yy4+dHQcA5RI+jgV/DUIck/k4MV18offyOLfG0gHQajw93rs
qEhPogowM5/MmLnnKPsKazw087JMLF9ZBz2xWuNpjIiLqtn56dSvP7A2zRg8yIsT82p6hxkgEcXQ
Hk8YJK46JW2ZazLXVS5/jDZDhdRbAx/aivLGt6CcSlxmjK+SWawSu7X5g6MH1dePGOo1HzhfasSb
hNqedmJaftpfSla3s/I/A++FmcJ7Vwa8A/C9kMDHlTSyCKumIItO/5YR3zrz4kIXdxmZoo0Vekxv
DmJgWGX7uAYdo0fH5zc4P1SerSMYukBmMPzgGfKpX4878WUW4aOaGhxz3BTqKD9iIUhWRSSGhSf1
ULIkRO74aFTti+WzQWrtYel4lUaA2WjrJuGTqjXe4Ty4GOxMJH9OVjm9gKjb0e2+LhIwDwApbad/
rme+tDkNLx3OD+GMxDxM2r0Skb9rTOrdAOZhKN4qo0zW3GWomDBBCEf8mJRVnfFvfEUOKc68V/DQ
OE0NXfaRRd6N6/2pEn3pg/y31vKRmPhb3w/XNK3vQ4fcuQr2s3EYDKxDcG5fAM7cN3F+nUa8OEVF
tG/ioZiclwJNTnUvSRXdWpzwQ3dPKLUO3XsXXy0RHxvRJLf/FDMu1nS4Yiv5I1yIgX7s3/q0oRUO
+UPiLFXAoJHJJolWw8LlS8OYaSTnZI4fLA9vYPUmIx7N0klIb3ZgkoJoZWHcWpEsjzmuaHMNgRHb
K9ejdn5JVfZCXnkKrwbffWcFj2CxaHaXTEdDf1PhFcVXveknloPJ75it9wzrfmLgLV4y7ITFC5lP
WIfL8q5wIggP/cmejrAAcYIDzyOjyRnae2l9/11b6ROZI9yDTn/0LPfeTxj64CMD+jQGXzHLzkB7
GudXDI1ZVHx6dvcxDCMPTHbpPH0zj8Ft700HU4wA0OQDH+Y5hT2Dkta9pVF9dbPuPkyPrbwi995x
RPi2gpImoAG/ZqbsS5r9ujO3kaj9cHxVriqejKAuVhOD2gxiDNiHO6cvP8sMYyS2xZWSzd60eU2c
IplwTZI1z6Rz0zqSJclFg7faI0DDFPVIK8yCJHEHiiST0IsPTflM4OS1KZNiSTCdbYufQtvBHsoT
Yzc5wHGcrqk2g4z3GGoercK9CSoCCPW4z5p2PaUkYbDI9DRuQ6B8UaZzlzTjigTZmUHFReuaxJ1K
/2AdFbG5DUofKcM7umBOY7xFU1TdE4n9wD54cYgytkNyEb14qv1pby9xpOQgtLzM8NKUWe5JBq3S
hZvCl4x9LvXdfBEwkKBA3FvWzk/LZ01ckxPKwdPFUZMah2h7Qd1/T2s2vLZnrfIf44pfDvnZ5zTj
ycLGGZcCQW2NNcOeeiXlbMAOdE+ujokKYbhVRPHH3HnSjf7C3HJ2LEIInZOAh8dI61fxbcAKNbmN
RN2SWESiTZZiQe2WRzjsYNiNZDEFdvf1vKxUMINZ9bxr5sXdepKshdotT+Xo/wpMWKzZbE0iwcU9
CZgxreOsa4M2OCAjrgSa1EjEftRchmZDBOLhnck5dXHL/1qO7LKuOocNuRrACm9yoqy175gmVqRO
jSVai0mQxKubvlmiPQZ4ciY3+2wCNtK2zn/nyXxBHgID8DWm/m06FifHax5gI+zH7Bpl08Gql0Ey
1BBTneiReeYjjHjB7GvvsYhnkTzGvnHbTW+jyF5l7j9i7LvYZvgC9mmXhOVtUtBHHzLYMYb+w1Sk
D1Wt1r6LenCMquliKqh9vUz+RI3xYGfjRyzUrhyWgVgj642KcQgPWE1i5JBYciKIYv+7Lw9u0eGX
aB9NcmNusFusy7PR40rvXuXitxoN8y3t50NpqW2Tx++itK9+bnw5lv0nKcS9W9YPXbVQq5iftuY+
dCd/y5xuZ1jejiPufvZ1t+q46UaRmR/8uCVq3p7iv9JQtY5S+1vyU/Xn8cs2/ceoMO+V69xqN7pv
0p+yDe9AP83oeLyis22/YSUcQ+wLmJhGqAbjqh7CcKeBuK2rbD/lwQapalf5mu2gRggnnsIwvblm
ymWtgC0Frpjkj0ju+rF/bsgccbFr74uh3xYc3afubkyIx+r6lIfZFlpbvJ4RXckJAQqoulcX5zTJ
cSApGuMYbEmJDHExNS3aSW7smU5FaCHGfSfaHwwh64m7QFtkp6Dwd64XPiX2dN1y0r2mfXmJQ7HL
ZfgJL3Q1+P5R+e9N376kETPOKgRfYHjqJYHTVGXit1o4GDJnMur09VNgngmvvBcu+31efNlzwOZQ
RqcR+AQWJfjPLk6akIu2vi/voa/cRLP5AHLktWnFbdDZ9336roz8HLbdmeJgdEOmzbGpHxJ2JNdl
y+wYdk8zPnJuxM8BAn5W6O+UMcpK8adiO5GoMfljnsyEcEX6q8fq4Hr1IVUcbYV6DahipVXtnDNe
NxKkEQQ0S9rfQWTcT0SWLJoLeHU5RsvnmDRC4hiXOUl+vXFET/1iaPFHdJB+8+XjQMFmiXTuC4Ml
pE/rl9jaThlbGugsIuqN/i0P7OuvcGdeaVA/Tb25H9oBqXjaDg5ahPuIYeaUWX/aKDo6eXMOzORB
MmHVUB1tpe8LTS6MW5ODrrq2K0BIZcnS15b6d5moSD//ruGVgLziUJVFzc5p2g5UCPlceJIXmXz3
hvecJOVnb8ubaByWn8FnTSi0BHY14nAwXUOxvrGS4F5FA83KczsMGy8BCRiK5tfxjNeZ8EpW6Z0G
OwTo4gmh4RFs8jugalHnly41X+MQ1dIw5FsQ3cIdfh0b987q+mdATeUqcwWcSHXyrN7d9xRZYcTl
yQ90k90X8U/VkhsGDjVdYjNJyBNHuyLNFMyMmky7kL+FUxMKm/Q+aLzmGTvcn17hXTcIdF2qoduV
dVl+JN7MjP0P+wFTvtrGYO66ePBnKgUNpkM7DustrIIqRjhMU87tTnKdBwLg2QgHzYwemR5UOyP/
ivrQOCTDwFTb87gHgRAq0/yqfVUftAzXVYnvUjRmc2uilK9D0Jhc+4cmavZNDOYoy3trq+QhsXls
AhNbAA/s6e8/aKuw/vkrswuybakwTjXm2JzYDerTGHLm7PhW1oJeuPWY87ZzYtQeUSWs5Lre2EZk
nK3lH3gb1LllL1zLKXXXWNL6c6PT4fz3V+ibYOqsmVSTzthiys472R82sJpzWy0KX2gl045gyqdp
sQyJwNgFeqrJXHj1ORyq+kxXC0H6//37GjrRxo+gA7Wmvncn5z6KAYFnw8Xv07vRVK8C1A52bkpX
YM45UQvZuZy9lUz3ZUv2YU5GY2XNLFQutiyRYLAyU/zBnvczGuElifW7tPMe8K+Xrqd+wr89d3cO
FHNyMriEArxaSFZddKcg/TgyTc8IjISbXUyLmZbrMkvVTgT1JdXiNQyjT7KyKLGNeOmt4MXrgEUF
zhMerAzrEFFdSxSvOUhHhs4EJa1g8XpH5k3SfikAE5ugiVPude6fyj7hlRQHnLgpkgDIVHhmfup+
OYan1yW2xFVS/5KnEdsxlw+FPz8JKKmxCeeph4NSmGu7s4+pmbSbKbG3INbHtWc4u2nuauIevLT2
bPxgqfviwWk5upQ7PCP9oYsq4B2DiWQ0LMf2Cnabx+yxkO7tzFbCye4LD/wTlPm3UUJdhG714eYQ
Zab+Su4ag/YooE4VbIRZgEEK862tuaolJvZ5Ro/IR/GREeB3W/f3fscISY66X2871z8LrAgR2FVI
IQ+1XTJ/Ic6bEPmFbP5etby3C7smbgHV8S0FhYWUVIhHbM05SaKjJcMvCNzZxjWQQGf8P+TL1Vnp
YOMS0t79/bmaoidz62cXsyqeynRGVjjBzPAhhMAo6aKfKBALGtQ41Pj0Z9nslMFNFIYojlcLeZW9
wJ6mS+VvWmYzja5fUdFv7frGUI5HQt681Gye5Io42xD3xF+5DAg9f+uo8KpbmqZMT52Eo18AL9ar
pEUkjIOXonWv1Ti+m5l6BtiSbS2j3EcdH9/ccwaUGsg3ai5CFePpCEXEUP1HE/7xZ6iGZpC81m3h
bVyN1XbkZLiKexc2FegjRk5Hcqsoc5H1nkmbEwy06tQu1gr2w8ZomrdM8JerCA3371k6gQFNzlFZ
oRW03W9pjMnGHMSus2oOkflcEaULb6qS+Ii18uDZbccgGDmoGhu0zW7jVX8SOIDctAmcVDmfJap9
rMytjXDOZY1tsa7jQ480shakKwgihoSPOs7RwrhR0XzvFs9JBH5u1js1YDhLs4ogO5/Chg2eElz4
OPj3hl3XUebkZzCGKtV8V2G6HevwDAzJPaX1lovrazIOXH/B+mICSo/Y+K4mRqb1GO90wmw1JbIN
++eQZAS9bHIepcswRah8Z1tJsvFmOa3AZyOp4go+llF08e3kTOr5qc1hpENSgA8tuL95GZO52GP4
imfIB2hZBOU79s0lu682HNC+q6D79qsegbEuID7pMyNBA2YT0o/v2YfEKo8juSwwnczh0cU7JtrL
FICFmywMVgYyVPKbqL1m1Af0KjJaLC46mHdDJ3YIJtQ4OAEJjLZo0AJujKmAAYOp8h37xdqlIfdZ
9u9EutvDvJzgsUHtEw3nMcqgbaEBbYELpycrmL+9MhG7RBfz2s65Ktm4MoZVO8lw57f3gHOYTicU
0JYcNTYGbhkOzTkoGGwTAdUpa4xO7U5j5F2lRW3tcCeEt2h7WLK8kNqEoMTcHUI2lP28t+I5OXpG
9NzOpX2TJYLsp5BnDGqsn7m7z8mZbHVN8YO9MEA0Itt26v+KFz5QRpFuzHD6MqJ0eJ/KQ9MWkNkY
y8rSZQ+gf+FgpJNecisvJuSzdVLY0xn6vXkui+JjYsR7dnvnO0lqHLEGd7rBw3UdHmavbNe9ZZEk
9VW4D2Rfwz9gU2XXk5tK2Axn4j7j1G0WSz9OcVMlVo4immMEXX7rjom5cTv3nwWW/1l19J8dOP9W
qvRvv/1/6lj6b71M+z/l0mPU/v9QxGTTR/Z/LmJ6br/+pPH/qGFa/qN/1jB58h8o0ZYnfNMKfB+l
7X/VMDn/gJXlStKlJv93sDT0/VcNk/MPFzdNICyPAGrgLp3LwLL/1jB5/1jqkixgV+7SS+P+X9Uw
MT1emi3/tdrIdT3puY4JDjPgS/lLcde/9AS6WYmjk8ATYTI6VDJjPKXwY0pbeywgKbOSgcxpHHrl
uvZribeIBZcYErV2BOOYUheHMtXhOhz6fsXdrMFp38J/CAM8g+6EfITecYtD1SgYNJUxBnzkN/jJ
OiZDFBXwn/QpE4CSKO2o6LmpXyPH1ntinIi8auo2gc+mSOMSqIoCGKVlfdbDMg1PkoEUWrZVoyW3
DiNOsCrRfUYEivvyRIw0lg8yxFLRz4s/FrlMenCEsg7mc6ByMExhqu5ytB0/dS5wXTD9FYeue7ew
aRIziTnZytbbF0YRrbtAq00hIehkpfoTsA3xQgbTuStDDAndd9zo7JHLYrofJdc204kqGl/HD78z
w30cdf1Z4hfhTnUmlq65vwynOBH2mctIsCsjn3FEMoDcgesoxEkpX5/UyXLySyGD8LYuK/L1Tuvi
t6Q+fgi/Cinkc1WTNqaZbzkJ9RwmYsBPbZr6K4Cy9YfZyAeMt+fE9uSlaWCFewN7Dvql6xTRn9n0
7hxtJ98mgofHw8s2ama3VQzMmqw0s9dyFedCHVyAZlvyGsk+KauIIFi7piugfPMH1PROUPZAC1D5
ZjVEhEjXk2wopX8ROR0dslnaE4ynOajgb0EnO0sGLA33uB6qgMqt5IYZers1A7KT7mRVF4GRKzAy
tcogRR0T6SKwN9F5/OBE12+zJu823TC7zIIMn12PYV9V8Q3FU3Sv6jq/jvQcn/vOQJYQAxz+urof
NSg5nBEfJSwZYq9sy85k1dv2sap9Ph4Ow01AGXvaOAzRUDMfK7tpdvjkMpK/IUHUenryZfYrK/1l
ieyYhG10WyZxeKiMtax8cQibNNkPeoagRloYy96qtgHnpWHy1Pf8dROSt3oU44Mzs5WMaXk/s/3s
nEFmbHSj+djVTPsmZDJMh8MqqphatT1iS1sy5MGyR9y4dFY9vTm7kEGIUc2PSZabj205nKjVcXZE
efxNErk/o0O6tmUM+aCQ8DzB/EflreAajgo1zcolcaEOamzeG2GYJ9A+DACZMlbaOVlWY+3y0ePI
CJdfTg6PykjLiuVHd32OextoFq0c0SJ/oieXTeW8OJ2/7UOClUVRfk/TdBOn38Wo5bbTGL50MOy7
UHEhB2Y8wONeSLVmz9w6TcUP2M9dY7KCIOUs+Z96L6fCfLVcghIdjNNQlfAMvCzduaVkQ2UeV0t5
DEjEnMeaFFEVZtneycVL2U1XywBVlEzONca/eQuNdUYiYTgYOtndTHz9jHO13QHgUT2pzlHGjCDJ
xstI2XvPg9JYSesUDPaOM/JwydLn3AnQn8PkPBFu3i0+KQqgytrfmhTZbrs0fyZlH+DfRE/eQdWJ
LxZ5kdE1NpiEZ6yozrEpiWJ6fv8xlNx9/DFFBbe+hVUA8vV5MMiJ6Dp03mbVzpv4mZlT+SI4jSus
CGM/OvuxZMjaOh1qqRt9yr6dd2ZHHQztyxilBrOG8jB94gCeD74dY2Wb71hB2q1T+j5EtZB8V1Te
qLK+aUZw4M3fmCsYfB/pbq8y3nZRCOa7spnwtVKfVve7vEU1xh7rrcxqPmeCSznOPeL0dtIeTbJH
qzyhv2uWibVtsmFazw3SAfbLVe+op6T8wa/HH0v3sDJjHIuWcUOlM2y/9TjIj8nMH5Dw/zSuQz4c
hdNwgmnfM/BEolkTuWPG57g0jMaZvak5dDmFvdh6PObzhWKIOeO8swz7Sbbizh5RRIfZOJIofgmy
AIZK4BIAwS9sR0C1rZLTJVkwbNQD15JGPecfyPZLYxuFGnOEXhwwT90bsfERMj7DlOg8ViVTrrQy
yJHHnMN4jb2DzplZMAdQ2vF4CCtgI0s+fqqy/hhN5CYxBC7jeGa5bji5T4Fxtt1WfWVMgpgZsuwk
gFMd4gfEysYpuzqdOHsJrKOBj6fyC3s7Sn2k+Iel2lB3YbfctWZPbVuvRloju7RmlvsjwFQjg6LN
Aa77IFR830X+B8AUbomCXbg2K9geeX6rLPyXuXuvOmleQ8liFURMNEEzfltpOryxn/Uc1uNqX3jV
/AR37jKE1h4eDYqVhmKnQiJnRGA17FDjKWoO2odXBaaWEg9obWPArCCpGO1OWT6tVO2+1Q70WOb3
9AgY99wcz64Or4nlL9BAMptKDrxxDcNBB4h059pbjPO8Aj1X4lXRdM3WbgMiXEm7t21bM6i1XwwL
03Nj4NcdKisALAdgFXMBO5O0AQBLl4xBFe0aJ4ZuFmcnhDX21HxrKobUnIaBZjOkWtm0Q5y02SXM
ca1ib5vdPaD5U5pm3ilukYHjzOO/AfI9g1uaG5k8Rc8+IVYqDezHNCqR7Pncm5CJ0jyo6zgY+KxA
LY4J2lKik1+m6eZZdMJ8UMyFvZp33yg/UiNOzp2yfnQEnlpjjVrHo38NJl8cEyP/Zu+ouSNjcsiY
OTmJXZx6TLGuS1B7EEg8PV81TyxgSYbklhphbvJYzFXn+NtauJfCZUo8tsRNHUXAfvTM5a9eryeV
/QaRxw7lTQ9gHeJDnvJAjXk0IArF4aWkP2qq1AA7BLJmw7eR5I3BES/EJyehq+doo8wHTiTDvsm+
LDccRkdL0qbtvbVFovZMYd18GSCXX9yPxu3Mmx7W25jGJYEQ+VB6RNgI8Robkma11b9W/KB3Q6kX
lam4EYbRb0e3rbZzUl4c/AUFGXZTM4BqcRM3fgboT+X9zurZi1KvgAohcHuXWLnQxmwbjkH1RnsK
aDdNZRyJ7fYMDcDbAHY70NdWYKi1PlsJDkgr+4jVkF64uLe30HI35W9G68zWx2Gzi6b5OFhMiVQP
3MppvrKkuSXh4e34XH9krl6bsVKHon+StTY3UMZ+xQgIIhvoUYG+uM76MNgOYXycAmnvIQKfJqn0
xutwr8GlgflYahKvObf/aqGa12Dcjsy4v338d22l8q1DwngdGT3NaO1NSg3rysPf0jtYGm2makl0
CFy7IuFWt9veQeoJe1pDPMPddsCsrIyzUABBAC1esmbnwTX27rmQ5jS+sIApZxFyywStMcLB+PfP
Hyc1bQI8X0aBKdGlrJpOIz77TB4t0VlvfjQX66Hw3jnZeFt3TJcNiKRzY5vTdhbQtw3NdiFHEDSK
mafmfQTfTPtxXir2xExe808QYyzfHcuGr+AJFI7YzWldbHwEJQsC1gOpB6aIPuzqwU/vWi934ND0
sDdcjDKAJgXsdoL/toe3NTLr52RSajVxMyAP1iY4nph325N5Zo69Nnofi7OsFcyBGbfp11z5zZoN
gpVhZMXwAFPY6O103Pw1bBYmi5bxFkH8CUfjpdf5htDBZqTW7txQo7YZcAgyfJTpXV03AZGa6lDX
kmFcY3+jztAgFWt4kC2mi86J9KEuR3Pfp87b0KJoF8Cs1gUa7Wqa4n5XOu54EpyGRFhbwIJ1vKVQ
G8ncm9a1IHw/wvC+SaL+YM/+cCtSawPg5dEjlLRieDut5dA9Uk7GhoURrzrMLQhna+LI4XkGaYkp
gmjBQEJ0CVQOMBwcvfLbxu7nc6zxuieJSWIQmCycXbf1GVFJfwKehvvQqeBSCfyqLvbuCfN0MDTD
gZqM9iZw2XsKDEkE1XO1Lu0Ia2nFOsEwLaf9gFKY2vTOfgdLyDI6/AYWExuy0u02F47c98WPNSXO
7d9/dCOmrUKf/VB5AMq+46HRN4mI8FkW47VMgodCmvUd2lxz9/dXjWlG+yjuSMWBUwxx3dyF5U8Z
tfCEOpP2KA3BHqWdW6ZLj9HQrSpOIgzOA2cHGg4Hn+NkB7+DVVmambPXOPfwqSWXPORCSID3zOsP
XT4nlUAxirs12/y5jnB2lXYFPMpgcWAFeg+GLL+rm+JO1AWFa9h1Yc1a+w55kieqj7Y9rcUWtBgE
m6PvPrRg40/w5yk8wzPpVsGdjt0DxAPCqrI+m9I4+jry8XoGPSOiYIWvr9qnPg4tBTliAiKzE2hg
G17lVxO7z7EQ6qGsgh8Uf3vbUifFZbkXUA9pWa39CK52uIMhbuyjurJ4LsuHyC+dDamrdwVkvevx
eZf9HK1p+QMBZ4Xxxpm9NyJMAB0mCI6WpJXAa7ZeisTakycgfb1s1sNbSo4ZeA+9D/VAmQNDNo7u
CXQnn6ZFW1HQVH9C5YJuU+Q/CcO3dRE6oMx6ZLABo5MZpC0vFo2QdTdsopGejCI3dylTFYDu5iaH
Qb7BmkQswTh0ukzP9AgfHccYjoqDFWcIlP9UmI84ifA1IWG3mitwUF2xgbW3ebZKDcyYHchm5juz
ia6r0otM7V9GT+HeFdYpS9DOAdMFC8/7UMxmi3MpXMyrLeV9ibtx4hHBs+CFh/RoQBri+Km8mUEy
+KzpO3PDYZ/GcHFdXupt5ynn0ADyG+xiW/diBMoaPwlbmOvMrHedyRTAy+P4Lq8oCuvb/C2pQudM
eRnqO4NoexRcYXR0xmC9g+EM/M1mCFrrayL68VZhKWEEzAXAnGRBLOM1yRJax7Al7Sb6adXtX1pK
n0rrdmka3oVDvqmplGTjtL01jl2H9euNoNWz6lT02jf5xsA5SYuHfCxsgO7+3D82Me6K2DbdNZPF
moIt/+ojlGK1IWc7YXDe2IH4DLN545qc/yuzanbQYs5OCHw4TsZ9R9z+1iS+gxzMiS+IfdLdOPlu
ZuihvP3A9boATH2jrPtE4kXzi5dOEBADo0Gk1Gh4GET1QafCq++/Eqsj7dNG77n7VrY2KF1Ak3mF
q7gkTzbqiTxZPCDVkD+apX+l7XNFD9FtE7bFneHv+55u7rjOncW7+oy3QR66PmsuZsIpW+cvfcha
y0AOhYdlAHtemz2VnoTHErbNBqwbG2jnhRACa+JGBm1oadA9itrXD8URDRcBqNYHPzX9gyHuAQ7C
QXYzkEUEg7Q5pOteCsbHofvjYNDeFJNvbhq1PFUe4Cffnqvnt3GosN+W5sEvs3u4apfc7eNzIARM
OmO6Tyhg6QOTg4JZf9us7ehS0Se10dY2xMbe9T66VpfJnY8JOa/EtIlvw6h3NulsYMz3radJEm8c
/aPdY3+PRuZoYeP9MhlcS2Ide0SanWcNAfJPSldlTZjItt7hrGsktBpxwOJg58Dh283uMG50+NXE
Gek96CEbs+NcFVXBxRbVxarzu1BWFAKlHEfYQzbK57bZBWTcPFlJprl0C/js6etuCJH6q+lI7v0Y
uHBzM0JnqxYeLEk9oPcTuXqLwUOfccLIA7N58p2GAHzLiNfR9QOnQo/B4Rhwqje+YgSpU1tPD35i
3nqtHO4T0BOOzyVvyW14qAN3czQ8xcWN4XXxAQ2n3vaG6va2to+9FyKSyfyu18WZ8UvaeEsxIFfM
0Lu4s3wy0rm9I0MOYnCg7oplcU/RwcEfittU+5TQTDN7LaLBepbtuY9tigmykGX01guDtz50oRQL
f6dS5TNCN/3T318p+O7mxKTDqwde+Kb4ysjYLD+WmcnxuivUV4rJh243nIh0Sr54qpt3INE3ooM8
NaM2sOa5367LKQjKGIjWiQwxw5AtV8W9b0MMCENMnoxWRkB6G2ZpAhsXLw8YNL0DRooDZLoOM7KN
GSPuYEHK1XxnUt92oiHRxXif0W0F+3gcrY0eMQh4p6gf+reMSZVRqQClxNRHegRs4Jc87bNjbqZY
n/VIAsNciEHCiPYeJtQs454RzZxRqSSDYr7QyPKlbLGdCLFQiTg64KLsKMJda9N7W1vjazpLe+fB
+3E7B9oR08St5JzP2ik6bKd3Br1Nm0mm1V6Qt/SmwoHtPzzndqu3rKbWenB0vNz0CDNj2bfiV7wO
S3ar39IudBvALFp3HFcBdK/Yl5lbhVpvD/jzgyD6gumkiek69VlAIrWbJxCgap3G7GJ0NVxth7U7
qrpLDUq1SMYfooHNrgIlENiY3CoDSKM959PFkneltsaN2ZguPt1hfjBTOZJPrt7KoaDpXg87ymd9
RmfzryWXaidGjQdQn2xh71Zrh3sAelQ1+fQEKpvgloVlpYxiLOVGiDl0lHuqbGaA2BHnOQKJ9FpW
dvFFQdQTzrB8S41VQSdqApZbOjeiTeZdR3kt5hPodykdZ11+1h2mRcNEj4yifEc8ZMSxVHb/QdR5
LVeKRNv2i4jAJSSv21t5/0LIlEh84s3X34H6nnNeFFK1Sl3aG5Jl5hzzEuLWDTg7i8nFiY48eZuF
LEiJU+1OhQGwUbonVU4eytRGr3yvH+/JBEr3pJFx+sSMCqOoIqIkIVgUNdgvOWHWOvEisigD1t4c
QBSelculWrXzaWiiZo8L6cJwhXlI0v3rW9FsPFByhKmhqhUN4+dUyfcw7edzuoBju0JcYxyhAWGE
1Bf2iyaR8zKH/pHv1df4sxAL0rp3XhW0/TO4rs2YRN96pkmggFc79CUPra36o/IsjXpfk6mkY3B1
RmRu0maRLSqCB42GwZFwCMbV+DDjmYoaLvyPsud/lSBFyzP0kaQpRqeo6AtTklno0H40TX9bq/BX
2+UAHIhRVKQXzbs1dCunOtRGC/RrwoZpLsADlznk8gzeJAM0duD9Bjk/M2F0ngZ43GfDTtSMkZUr
fm3hfGtqTXrJ7krNMLC6RPUZEz9KQdK/OO5KEwxw9a0j/pRp46ILQE2bzPfhIj+vpnmbiVjsKWX3
w0RSQtFwgxUejnhYmocR7HRpO+ZNzkrTD/2vIHgeUg/Gg71zi7YCfTi78FPVW+RlzRFQ+Gvcjmvl
ICnpgdR6TI+jbLCOot7C7Pji3P9EB8edBk1ARxJSbuME2OsWBM8qCRO4j22AdFX63UWJe8Ii3gpG
v64bU0Q69fvZA52/NQkZ87ggLykq4KnGEWxS4Gd4YJcZbEawEOHNE5MnLL5syrFBrRwLhGIh/ObJ
mcArJ777HFagt7NMXKQdeiQ2W6iKZnAHtRFvZjk8zYN6dvVuypjf14KcevBMB4gv69pCnRF5oBv9
5GMa9eesaeWwkY8bu3SpCaDXp/54r6ZyPLbVgEkrjPcNTLp1FrUk05vPo07xiiXqbFfYJ33vQaAt
uYlo6GPApAfPzm1mtsNHVzDkAHdG0MK0MDbQ/3MQ8bQJuHwCWN7c1v8SbTEkGX6aTJc7cz70ffzq
mZyRlqGg1BZteZAJE5Xa6IlMNfGBhJQKIRQ+wBGEWBmkKmWThBQVtF/ELHT1PF2tEYsbdwd24rUY
R5LDlAs+hw3f2iZhqWpJoSoY3XMuU1mSovqL5GXe+0HxNOvYP+bWpPZWWFNJNkTYeHW3ppj8LWKe
Ig2TGWQy6bRRBM6sCzqcsC7aczfUH35fn6reZhnFjHedAhLZGJjME0QAo1TkVLPLRk50mQbYPJn5
GprlY8P7RgzmjhX6Y56qnUL8BBviErKYYsQM9tr3rEfHVpLivuaxOvIYd3ksNIDKma04A+7e/CgX
RXqgkSKYKFsC6sKjpZdcctJe1gwnaiJz0E6TY0RIqCRqHXqabDdR9F4Gbr2ZURkhuwhRM0T7ITbe
uMU2TnBflhYhou2hUvW4kzQvsMnNJZEtgfSzCVE17uylh+pT/KotgI5JQuhqg48gKwYgxFR0I7vN
RievbGTM1RLUp9kM0dCTR5S0Ak0VbzZN+E/e888pMm9jxCF3Xp8cU3fCfFAaj74aXuXkYCutPmaY
eDFJvzTD6WWsq1MSZJ8dNGGQPkQmeQx51iO5zmUyjQA0N6ASHxVLCJuI3RXjuKiXDF2XtJCmhy8q
+YUJugg8dqsRATDKTfisITB95i3sHNBGgFvRFiLWDDuFXAo7kzMNzs70ieyIg+hlArSxdmrkWqbY
+2FQHDT2FBeB+MoAUnyTRejNgp4GxTUxg/l1sR3JZ9hFdfdsyRb+byjs84x/+6IqVnbNv8wABJKp
B9PkueJgrV47tlPuRxSneoptlL35pjfLWyvr8aDVFkVnk3grHlsntEPY4zuQPoG0rtWy8XUTgF0q
GA/830H3pLyzswnwkjjWo+1lb12FG89SLRBUN4PUX6UHltjeuZm9557QNU6izmaImHy56cnP5Ycf
yN8iE9ATWtfAxpSvwPLc9m0Nkt08urB5WaZ6T54z3Xom+ddR526SEJ+mGTrTWrq2IOGAOdOU5x6P
JuffgBRolfBQ3Rue9z3G/MKFU920zDUUakw6U3Fj2BFPQcFamJFiImJjN/Pv2GF/AVmX1B9I0/qn
jHGRznOmVDHMhSharp/a0Bf4EXemobtz/9bbNeGipbbg6fc88DEYHQJWgqylnltSvLdCctXgQn0C
HfMmTLoJnNmo9nKMOxkx2qvCz584OO45dY9pO86LOW6Jn7Q/GftieDenDzPrS/L8jBf2VvBySN1y
i5qlNaGPGgfbVAUWwmMwpGlKigIQp1vh6XdfV6+SnCA3mboVK1zj1DeNs/JigHyFIk4w9+xT0d3a
gXvApcrTP5ixHRKEXhENxhXfJdvIYgxdlT8BOi6cyhiKBk8djVpD+AMBzTWPBGkjGwIqLBG8kmfi
4GEjnom5MkuB7kH6DN9jcO9Tc5t5S1hgrLcFISRg+HaFIEl+Hog4awCHerUJV6lJbpSteVliMnt7
8IBNJ0vEQO8GOX9gssDMiNK6Hk3EGFvLFdiNrfQV9Uh5mpmYHfNcfhV/JgsJissDTy3wRELoEJfM
Db9GAnG2tRMkKKGgMVCtygDNL4Ysp1WPbYG1zaxMybobERYWi9EBECUcOLU070ZtHaK5vkqfZG1y
kNhUwiLP3LdCBGiL7efaDXdt7cx7l4zgIdqYoYFWHXaFO6uFv/XsLWt+OPhOmC4WEoZfbkTUV9Zg
fZBzvdGj8caopGSEeqSBzQ5dUN8ZCP8pOdR90mC1NajYzW2Xy3UxlQy7lU/PzytU4rYewpTLO6nM
LbRJd9Omwa3jV68d5aXU4jop6fLrVf4m4DSy0ABeIAvTW3Nm+pNVPLDXQJjO6tYuGdcGZgAGLW/v
U58JYzTNepMRWAsliVgQnQPtyzCKDWl7DH3k6PzwA9C7p2Qevh0m3HO8RAK716qoH3EV0nmoLCON
wS42qTMdzBfTAzjZ8ZotUeUF2DzwDLbr3oYaF1NOSlNPW+Wi1GTtxZ1ge+AGHB2cbIkldyxsb43o
dxiSLdQylIYkTbUm4/rO9N6TWuhTlNRXyJqSlZodb4kdBzDbJg9GlEOqGnGWqdZBReCAyYSG5pDu
N8cHr4Zn0A19cPC76uQPXXVOKv8DB6i7R5m5MvJlNyyNkGVoDmt5sH65IBdL6w9eKGJrJhZAuEDM
O4IgHwZAFCvHjS4z7SQRgfF5EbcgWniC3kJVUqfrOQp28CDFDVyysiAnRnMsJT2EAvpvTPbDCL6R
GXhrMCbSyKeYFEBeKw0/h5WFssQeX7CfDyW88dHbpZN49kCTsifF6lThXdx3klLaFP65BLXAbBkc
mhneIB2g0aqa95zA+FaW8SZviG7HP3YXaYvgJHYR+cy77IYLPAJp6Yoj+OrzwEh4NJ8wKsSrrDEy
NtzlOplaAZkTjjKaXA690l4bmlXLwEjsHCIu58cgqVEmQX9JU93yC94pCtyzL56U/mf39Ver8Ag3
HU6STl/yxiJiKsLwFvearBasfEXWVcAXc1zYMwY91nk4XaNbRYDTYBLE29ObrFOvf5lSsU8t5ktO
6WKL9Is3gpUZNiEIwYxA18OlXZo20daAk4quoWckksNP+z0YIVJviGFknBqsUhF+zDbfbcDEhIv5
4DljeK6ckWiwfxSCaGaZx6xsb9uXENKMLkRtIk9WKt8R7pQnbfTXyq0QuvPH2yqHNNH7nAV2Tr9j
NOaWu2DCwExUS4VRc3pnJHot4pFsUeC5a233d042uMcqIE0gSM8MAiEzaISmyeRrnnzFyTO8W1Gb
d4HfEPXZZMRYcrpHCNhO2gJ1lqZrRRDKqwUyPq7EHiEUbQ/w9Cp0ryPBM10tjioY4k0WB8WuKot7
QJF35E9bBOma6wQ1Fy+6KKm1Zg+56qDoCMwYO0FzVpHDHrq3GW9M535qnA2Xy78UnRQGV5Rh9UuQ
GJ8yRqoT2xU8H4l8ZfK636qp5JqQqqeC6MEVNqQMScAC12XqlmkQV4bffwBs3UI4/Mpbms3ZY7oj
BrZQprnIuJ3XnhHBJWsEewLFE5yw4pahzeBYSMsi/wQwatnIpwuitIZFOL9ngTyI2EN8lSNiRUgf
I0Jn8D5eLebXpJksYi3tQzRDB+htVFTwiGuqcwuNKsU79QY8586Ko08j7E+RgCqUdFAq5oHJaMPO
gM0M1Qu+3RVgzeeiYlzkBSi/+hYtHdZo2P3lBmA1R0SYBhsCUg7C8Cj5UY+sZ+5j19umCY8Fn1mR
jUDsgD3tjfKJdKmqOwKYRe0HByiS41KcGgXpmPZHG1iHeiABoLh1jXC45GaXLujaFzVO+TnpzNcm
9t9N3YDielekXGydwvrH5fVku93FMHH519USP0PdUpjNe0/g8rp1xjtkVetAlGwV26Db+NH4aw3p
p9kGz4J4gxUZIYuQiqI0KsU6HMHf5KZjX2FaE0Zi36XJZG2bgeAPgX6ayjO/mWT+U/e/kcwntqKZ
2qUkXtgVjijfWkNNyIjafIlLxj+Rmm1aHd48xSp3A1f9MerD+KWGSrMaYqjJep550DUBSbbGih+W
7Gj9obYvw6OyAhCV2fG1tGq1F4uC3Cx6wLltetfG3Z0K0cGTSvchPZvLmsTlYmaIMQh7HRiLZxtZ
/7qpZb5rkMyNYdicJLS91ZgFe2/RfZudWsVDCSfGs/ZOBLi1Fvmx62dr04fNYwFtce9urab2Hh3X
5jtKlgbmjZAzG4KRCDOGTWceDAeCJeWuGODaDaM1UIu9BbRLi15Qxd5CsU8V97Jm6SS74K6VH0nI
+CrXYbohcWfCTuaaN01L3kXmASVO8qFazD54B+t2a6P4uPOd5thKUjRy/xqSRHUj7EOki18zI145
i6ZnuqduK+H6r7UBlpu0VghntGiUoPiv2euiFbhFHnTucq13GLNYJYVolPjEtPrqWNkgZ/rZG1YM
Ldkj0w6cJZuEnP3Sqio70sZV6pxYe98NDoPZuIXnPuEhC4FO6hS9Y4WOq7QXV29AUn2UufftAU+H
WitBgiVsuZZA8BjNjkSNL5YtizK7bwmjYkOK2UtemzVdGT0JS6lxO5mUQW74G4DoWY9VctZRm24x
6lh7O1nM0uCAGVBbPw7gUGRZ9FlDDEhcLwZkyvYoss7hPP2O9dnAFnImxHJjmnN+Hsx5Z9uQG+rR
ghwRJ1enqwEu2CE5p0X4PUMQh+JucxcgAbravXmEHlaP+d4n4Gw94D5c0dWSTR0N9g37XESg7AVU
j5V+AbKUZYMnx0KHp4cbClmUDXHRHjIMc3s6nh83mJ67aeZYRx4l8+Q9VLG1N+RzLvvl5Izrrw6G
Q8sTnid7fBstBvap3tGWQAkbreAEsUU/gnA2WhWweVM4qRoGHS2Z2JnFDMbw6MUMxBgAKFkNluS4
jR7mH7utUNd4ZObW0fgdE69ELCeb5LqF7hlH17r1fzwTwVIZSCIYH2e/7Z4mfBeRExyi2FMPS/fV
92O/dv2C2UtMYFtrprf4PKCuj9m33bFpETyJOqOO9+ngk5PoYwQ2u6XSLNCuTWljrqKUDiBvSLFv
ssWfDT1j7rim+m4aV1kf/QCmeKbYAZi7iFUxQmKoiYijRme94FhHXYU79BqM/MmQLsN9DAJ71Wlr
H2f1dA6d4LuuZLptcHZ59XCJEmYmACpAD/RTtxFJdDtL3G9jHj5OlTvufDb5bgI7lP3DtJhcTHMR
NefdOdQB7z5/EAcscfF/rGwfdnuLwAoEGfwDj0zOQ+zf60nrdSf1S1Bgf4Fk27HMTDDRsCXMi02d
1CfLjN5nIrYYNfoNst6kOQWhu25wabFwGn462tR1mNTZRz87G9VApplio6bLYrYwYUU89ELAMInC
6GvEusFP2EqRipupL/f4Qby174BeboqXqssxqiT+a0MaL0rIFcmEz0CCNUsmtcb5mB8IKaM0Rwwg
Df6frJljI3uKVDyjHqFMtPCdrKitt+lQvssArXszk4/UBC/EJUdUO6CfJyJ2kDcNyKMlrkeZdFuI
FQ7L3q7k3DD3waS6S17glwkRuO1Ttof0DoyFspZiRHQ/xh9ljNv16DZoivACGqsgeQS734E3dd4R
Gl7n2ktP2GhwPN2SiB59iD586y3U0aMyLnnVO0AKZjoe9xIFMG5dlyd6nQ4wLeL5Lpk78dBEnPqM
xdEWojhn+m4fIAutcR0i1Yt6lHPBdHKz8DxIo3m1in96FsN2MBlIa0+f81R223nJ6BhCfMLizn4i
KQmNVv0vIeZnpTsq7LKqn3UoCIUJuBdayzxP3ANbIDPUXha5zNF4j2nNJK8HYFshJQJwy/quDEj5
eohDtpQFLpuMXI0ujjdtfDUj8BVDW7DtbcRLz8OYH1l+MHMtHhWZI5mSzbN9XsKs23IGJFsE9xqS
f1axqCUWCsdYO797RY40Opup/HuwreHUHHptfKGs+Szm+R56X3Hux39JjF8KYhW2/2WzPufqEJS5
QHn2ZnjZ8+Qy3iOZrUkj56aP0kdVxmx8O9s8BVCyiSVnvSF7eKzYIGlBoT9W+qFvuG6gX03bGjZR
pafHqJi2hulWe2tKCcJjkED+G21sR7ZmZl1detrtUI5yV7fVLwDKnUSd9ZTOo1pxljHGHe5sciDY
YsaL2ra9Ekr4OAgkIWMX0DGm4d6Ug8d00YEXlwGQdfWTNyJ4MWT5nDgzkF6cl7pPqgPEa+Jkkpm2
qlA7T07z4mNq6EX86TlbcEP5P0FABmiC9ss10B8Ta/fJ1rHZlnPj7QPT+mghT85Vm52UFdxS/2UX
vJkrVqzop1PANL0r78KgFfdy+RAS+LKki5I8jNJaxuFWgk4yYWVvbaHM3TCLpyiZydtNQX0VA8Ff
CSoL8szBhQj3tXOMQzRBEhGGsVa+j5vbaMN9KAxnlV56ypl9OPj5up39G5LMAMokWf1iMxree7BV
CHqIkKalcJvc0ehWcP4qeDPlv5T0ExQGiGixEFJbBisoiHeO5zYbi8wA5m5fLDebbd+g5g9Ysq6M
ys7pW0LqMDc/lI0v10ayMPBE/xJwRm/w+kwXsxCkh+Wkr5l2/mmrDhU4dQZwXYvTk+dP4fO0gRuS
rE0jJAEoY2g3mqixKNqKQxNWX+SDCxLXmd94zb0RAYT1RDwehrGOrhYBBWOH8EJqDDNg9R87z7q4
PQ6GEiWKxBByFYjXUu4sq8hNplwkLtQKxuTY6bvEKMBrtYV57AtEWiwBUJqrLc6XF2RlJs3ihNaQ
4mKWsfvuWNOT13NFtU2WH1MDiW5EPVPH+blNwcK0BYJnrEUPgGpJdAA3ireHLI6Zr2bV3tQIXzbW
8gSrFxAt+2Ka/3qTMxA5a8IIwG3WWzvDLN2qbRKWz3Cp533VrXWkPjqnEXuDeMBsDr4crhzkMSbS
ElkDM7TEb9NYL2bwT9psayyv3OaoOVYuoSfs9PPPbjIIqTDMYwQmx26JKnC1eCordvDpMsecVAAx
wze4f1R228Xm2nOVubXlEO6pGXj2QqYTDVrPxPPDXY75cp/3qJY9/Vjmw8Z3bH0ykPBsIiO5mppf
Uticb9ms3XVdxE+xrIvd2PPEJWLwa7BBdFX60WpYx/Pd5Ra2dXrDEViDIFsF5IdvxOD/5nn6YcGi
oeRqvTUSNPYFCvamhpKPRxGps2QaNM++c5IehOXeihHPvqGbRIlkUeL7xL/28XPvtT9xQq/iOuVv
0gbNSXgAnvMJc4R+HzREurQeUqIua2eBg991rTuvi2ZnuLZ6Tt2cTDKFGDsP28csdw8hiMK1wVpV
SpLDsshmqdnNBX8fHUtUIEWDT8W4r7r3yllQoG1aUqdfUUo+Z7O9Zu6K0KqiKMMJZq3oNtnS2Cjm
2aMhNWk/FrtDBo3hjneVjU79gPbvGz6pOrCgUrdIUBl2xjii5HDqKv+Q+9M7uSHeCu7Zoy6C4q5u
xTtEwXXYsk+Wkbe5i/zZwo3pc54347HoQnwAZsqsNBAZNOXpyeidFFOyH65HkOJh177OdcxB5cs9
mbdYHtIWcAdMfDEyIs8MNOdp1zwAv1jMX7hwEWmd5lFSJ0TDC/AM+1x75INMrfNmL5x1TKF40eG1
eDOcFnr4O2IaRjYEAPN5Rl18BqWOSO1bU6SvddhxRyQEEA6e/oJpFu9HTzBCT9FNYPPFaSe7jRPn
fHfyYGF1B0GBSMSFRbOy2dK2sVEdRFuS+a43Xtu2u3xGE5skTJ4swX7HQQTKNu7VAXOzz1k2dwrl
hM2aGxn3AzqWmhyc5pu1tbmak3Tr6EvTBP+KyUPAbSdYjVjkvItUgllmvNgsmVxjVV+bDisTJmrW
hzH60FHMDvYJyNyN9n4q6vS1lw2AYUlgXw0/LTr8u1JcUrQDTMz/pYM6SjM8poxEDYW10MewUito
+B3aErcsxTUtskcUGRttUJAyWMwgDKTTro1hcIvc9ldu7iAoaqmZK/zniYnK0qrwlRnwtotdODl3
4EJXaY6qIW1diRTu1PnYERsZLWm5+pyO/iuOMDbWphss6hMu8kA9GSVB6/6IuyCLrUeROeZmCvk3
Cj9F69yp9CD0qNaIf6tTMA939SDlVQZqEzhEDWT9/dBH7tO4WLYg7gPR9E6iTYpHBBj50XLoUwe0
So8u9nn6PnumePY+CVwKPyaWhphBmI2wD6xpojYZsOVrZKbFJhyl/tTgTox6yn7mHgQbER42jWf4
1bUBSd+iv/MN1z3WxnAzYbI7sJvreW0iKg2SwDb0zaw4umUSOQtqFzMVq8wvfkeLp67tG8+IPOVt
4rKId1R/8QhCXc9jlm9mMCd9XwZHBhmk8/iiefaWHD1WOtuAlImNpwp0zMQ1ICckXNd1EwZQVjUc
LAeXR+5QNVbzsMlBcy6jD+vhCBmDZNt/MTBmvJoVw9O7Ieie4jpivu6mb21pmzdD/BM31OIfbBKo
oil0RaDKW0TLTd7eJAqTW65ANSkvQKQ8vYJCQrVS2vs67ykl831lddjbKIlqdWzS9iYYpktYRs9t
H5yzc2o4S9I473xJjgC9161uSH9e7KF9TCgk84MNCvu3wsbLmpEwYLC8yHrGn+bAvEH9WmP8UOMM
2gZmziqSaa0m4YwVizlf/HB8QFgmrchn3Op9pfb0W8r+hbXOFqPJZ1m3GAPBnrHGZqxLce0vkvss
L/WmnSrjzMv0xe483fcuEyuzhvAsfUr9sfiJu7A+Z5X69XX2Rdeb780kP2lHYPaxL9wgn3JA1ucs
DGLiLR7sKWDoNBx7pA0S+vhad/1DXEI3D8jSkX49rqqkMe+1JlJhwJgE9+pqPBeir65hHr82jeff
o0gE7CYw0AAaoki1K+sQtPMZJzFZHIZP6TvE8gD5DldbRAZbO9knFcaoBnk82qclb3yigt7PTW6d
4ry3KDed//ls+bO/LyWvwq4o5Es5B9hlBRz/qkUWxEGR70onRZeVaftSsuAdRTvtsTihshwdzW7c
RfEEuw/C2ui+gjazdqRreucua/2z9hP/LOrCO6RFc3AYxA+JPNUtfuOmQl8nQsUpZoVmcpZhnZwZ
Gbm7qAifpQ7Cs2XlBtrbpjsSgLeFXJ+c/z44YZ7+99nfl3K2nmKDniAqqwINes4KllJqRZPBl2S9
l/992ocS5UKGR8J0wf55Blrb0tC7duBlHNXsbqnkGFR3dn1O64uwhvPgzM4hGCTFIPnwkZvEmA5g
XPWtW160X8XtqjaIlogdBtmBMt1TMNEdgJICNMmHgijaHfYAAF1ueRTKJzY+ICsId5ZGyRbfoRHO
Do3hVYSk+qcimhgWzvlG41/E/t0mE4dIarImD8n+qlHWnTm1ejDaW6dL91buiePQoUgg/cRDZOIc
CgDZHCvogAkhwavRhIGxQetmnJ3l1fx7Xf8+WxKmkDUNGOWWd+rvgxqd61xhrxDIiVkEkUNJNbyN
QtPiz0DLjb4dHfA/rcehC86EuH7oDDvE1B2TAmYNpP2WYmPYNIZhHKviW+KDwD5IyYfInsl2Yp5M
bAqnYAd2bt6ltnVvhwsGsPt2EyRlTAW+XfS/e1kNV7u1LMwPJpCPebwPGgZytAzkyo5gjYt5uHXD
hdTXJffBEmPSdYsdDdUj3jB3PZTD2i3yapv2XJoJM0QTcJg/sMkcKkUs5xRCwyvyBXmBSrQFCGFb
p4EE0VWQTdVO6XqAOzK49xA+yFiyQ2M7EmPCtLFuDgjMq5A09X7unN00AkRJ2/ZgFulwspuI/Nth
4C0vG4YyYW3SQCzuCQl2bm1HtCRZh4ugscJ5uft+fcMnaLvuX8BIkiZj2ZCcSrM8RqxqRNQFrH0r
AnlCpr2yH0//fbZ8aed3yrTmo9DAn5zlQ7785dpWw5rkCTqoOWxPuiDnlmpAmSnhdP1L7JLECzYo
2/qWlW4xCfUxmapQCXqj2wwze/2paRFXpGmAAs6zeOmppOyY49w3O+u+bXBGeU1wUwb1k48k4uxH
gp4hoObp2Z1KfdF17z7VZCYs6kOflF2imLsz+Gh0l41VseYWC1A9wKhoMM4rg0Q+AiHeE9PGKFBP
OybFu8CDWIfNSb2QcPJE0dwejD51Hn1IWoS2VD+my8hboxTn2GMIpTrPuYMxCt5Gvc7RPF4DOK+b
bEy7XeBg5KCG89EeAsFa+ykpi9hpkw2KBq4UR9aHxPCNtyl4+TMYS7fCkuiNcg/RIWQ6UCY3BDrS
r7/DtOwPM+oaRmDRuGMkmBwKHCNmXAwvaWbZOzgAN0z0xw3C3epBpPNDEcIaColxfewX9XlEGbKP
bTt6nsb5rQ2tcVuT4nMykoZ5es2Qm395wbooRBgiOPi1USS3TUhOoHI4/V3/yiK23udLgpGJWgrv
JljctE9xFbB6D2mYiSFGEm0lnKPiVqSt8Y5mWOwBBNm79L5lHnI0015uWOEdc1/ptU5IgeB4QvTJ
dEaOxu1SSs4+pCL4i/0DmDCuL3nyEtLyWv1tEXTGIxqpgVkX7qkhc6LwCe6wyvJLtcW896y42oUj
+Jg4IuW5VUl0dGCY34saMXXEv2Ddcs04QXgTOz8+Hjde9OwC/IgkqHgq19yEG2MAdpdH6HdNPwET
IdSsKGCZxGm3TO+BYgK5TBqExiQNx1wSaxUFJCmUSbrOCXg/OAWz+0Ak/mE2R2MFo5YxN05BVJe7
sJwAYvsbTKbT1va+mJvZ977t5JcpMh/KmfAbT/bJiWRL5yoje+f5/Tc/dYtzFMZsZ38Cotr4ltZn
n9qDG1t1DFWuRpCWp5jl6X8fqkmGJ63GX4njfK2S4uKwKdpUTjcRqUNxXuuS/bCrdjjZVn043GQx
IZx9Prin/z5IJU6xzeIyRuG7IzVlYrd+dNAiraKhIEXb+QhZUqzNHH+7tokOdC0yuTyYtdnQZgcu
9VNhYfdmBWGw/EbJ1mKbpMBUYmVHJcTx2FZnRp7q3Ej/m4c/V0moTVZ/nMu24HmKxp2HNe2Au7V7
8fvfs9tWDGh1T6RGTdVw9lTtnP8+c//3MxWF94oIoX2Qp+8sCF2iFRzcVsuH1vw0wFCfasUcozQn
eKue4bMkhgaknEtGK8JlDQIg0/iFxFADcnPanfRvHXKqznXXjRfHUtPl77OxIW8h5mpcmwObfNRr
7F0tqup8Iulimkzk3FismZ7nVrjNLXBPjc0yJ4zGz3KmINOKEHFPEyf+96G3R/toZNYhLiaBCgQC
l5sgBur7JYRULSKBEe5JazXXZEk3QcRZ7Npp+P9/3V1+UN5XEU/+7FrS85wFYoCQmQydSyUP7GDZ
mSl5+b8PddiXRB8di6lQ1xa5U5z7yT4kR/Ev/lNDbFwUZOHl/z60mQgv7ggUxmJf6dlvk9mek5i4
xNGj+8zE9BXoGT1sAbekC2bO3BZNdRoUHfkJGYyMGVXWPH3jLyKBojF4Re0rY87wkC05tGr5URFW
3Yp4n1Pf9wucLqIRj9OL6zzocI6uKccj6j11VCMbL7n8hmxO4+vfl+EBcGCwV2p88zLI27hBy33M
cB4ZDws+MnG2MN3yC67dhqHTqF7o6/SGABDrDhMr4SWkLC0ok+4UgGo8kADo3Fh5W277NPMew7xc
4nOajeHDyJrb+YU03uSDWfWZrBuoXxjOsKu6x5IEjS+mlSNpPnb8bI4wPqracLZeZUxrm7i0fRrG
1tlljDmEvYKXAjE7ySk1lOvacB/r+qKRkZHXxppokQEiQ/8Eco/kNFiXs9X9JFW7RR7pfxcGt3Rl
aPN2rJq3oLbQcRH4eW81jJ259p9jOH08y/NtMk+8pQPPNLHIzXrhHmp7TG9lKxmZCX1AcZWfHUlS
gP8RdzY8clibjfEOOfGmMgzxO2uOkKQ3v43lsG7EOD3lI3rkaMzXPGV5ayrQaAAJzWPaRMg662ba
IA2A5UB9+GRUWb1CFtX9OFSq7bRYH1TZXAmk+gDU4rNx0WhJTFryppT5rbY6VJ34NHqRIwOeHX/t
20iXjcB5KVElvfC/S3lI0Vn5se++pA6T+57XcesT6fdCkEfH1r6Qh7//ihyDkXYoouvf3zXD8tRP
pXpIp9Z6zpO7v28CshLfOc78BGtRvFhhhl/IBFT89wOtPJpQfTnt9r/vNex5I2rfPPz9QA+8LHRZ
y7n8/d3Ztc8lCoT7OOFCs8f9359OLOQhUs7/j73zaG5cybb1X7lx5uiASSCBF7ffQPROpHyVJoiy
8B5ImF//PlAd9+jodtWJ6PGbKIpFiQYkkDv3Xutb99dHcEBT4GiKtZvrTVlJgtyB6L+9frhmgosB
Q+frvQhh6eHQHT9en05O5Un0fo09uG6fmUhdfynuhXWxXePyr9fAVpjiRr7dGagw2NYtTPi334Wy
tAxoA2+v724iNQ4jUkAPaz6YvQzPjleEGFg5Etf/kl4V3QG/u73eKtopOyKLZws3/wZcyWwb9waj
3PnPbUCGq6oftc31JnWIhFTnuYfrc9nSvlTSNN8OOmiO1O2b59AN2jsZZ2i6eARQB+o4KnQ615tA
jRlQzofkepPheLHypka8HVdTMIyPXIVtcP5bH255UxbN2+NrOW6dKngus9i6M/hcrr9jQkw9jhZm
4Ovrz7LYANKLlLorOgQQsrGOhpnayxLBDZu05HtUI1JkHl3dkyCSEdHZPV9vEbcA2lFjF+52/EKo
znYzyHXR0oYhYd58cqrgElm2d9a9wHqC8LILwu9JG8nz9W7LCe8y0lTfbjmBfhfR9STiRDefmETf
W+k0vt3X8LYITevebknVPEBlIYR3/s1skg8ma87bfVU/PGKUyN5uxWP6ZJA78vYCNBBUtj4Eb/c5
ZfMc9aN362ToojKrKNdhEBKTaQ1nzAjBsvLLCgMnNwXdeBAv7UYvhh9a0jaXmMBbtPj71CrRmkze
dmpN7dbQIqb0odK3tR20Z6auLfuO2VqmA0ykcLRXQ1BX5w7H/8EJtJ0uZo4Kl6FFTXbUmXgzFw6M
tjPn1PbOIAN+JufNhZczsztiInhzJuWt40fbsMIUDSrtWGTekxYwlod17iEDrZCMl3Zc7n1vuhcF
wdUum2Mu0+4Os9FwZh4vdhYYfnvsxG1KCO12yuKv11vXH3HvxGu7Qi2c6tZwEAVc38xjryQY1Qdl
oe+1wN7jutBvg0bqt1asIkJkz1mPyMPC5MrWd+UBtWJD4OHc6XnzkYkMpSwlXUzHnoc0kbswrlb7
yBa3BvLP3hjNo1ekeNQDEnAVw9cJBy+jCFbd0GtpBdLAuak7EW2COBG3Uzg6GwtfKDFd3Kwn27oV
7pmpUX8KE8BDSRGQyoZBiQIHOwUANufWTIQzJ4VuPLSZh96vvK0WOq/W/FII67Rvr/+6/rA5RBnd
0F1LFUv/rIDEpHBwwX5cXo9T7Sh/H1I46vN7uP5X0DLzbfSaZFnyBTdJjRyryRgSpsMUIO6OiKNw
AQtrAgv7TSEwFRQjjhbPdMJ1NIJNUl3UYljW+4Wqm/6cyMxfN3qMjj24b+j2nNz5VV6/C9d/JS6t
NZum/PJ60yRCm7mVuR2MSN4yDz8WvU6KJkWtJwJkupjMz8Tl4mvtpn1sJ7A024I5aIwrzYP84QnM
7IhwKdxM/3YYQuJD5LQhs9klCKkk8j4AcDCUtXscqfSNOy0p2p0l5WdNVRCbJnRVIfz989uP2XxB
YZGsdXxTVDPdhvkrJDRVZkhS3R+OB4mi69jsxmQQwFpH793X4TGDWb2MQm1LStb92GrhyjQKDXHv
QGwuPB6lHXMq2E3rof2QOuwZqj72M64HCS6FVATHJqihhuIzTtvqi8oEqdhxuvayZ+gTN1nnQHvp
PGJt9X2cBXu6IrCci+ogpzssGxGTZXEb0G9hIjfcThnDFCRPLhdhP9vrRpbv9dAdWUL+5zbMrnz/
581AgFpn0px75HDEw/D+V83579/+8/pQDaxB9JDzQ6ENwwCnWhMJ8NtvfHjc6x9cH4A1l7Lqw93v
n/bt3yJPeaw/f+39M5h8Q+rD+2f78+Gv/zKQ59SH9+/i+tTX+64/3l7jx9fz/pn163H68y+ub/Pt
Ka//+e7Nvz3P/zoOb4/28ZffHlEHJzIqAzGQBvIKCsQOfFmwgcJw19HNPrz7MXiXSC/mMfWPnojr
odIx6E/Zd1rR3b42ugRrFWa3sjIOVEM+m1f3GTqi3I/m2XFkeSjFWB66csO+BrNShshKFuSlTEF5
UPOPYrCKQ1YGP2ltqrVTzlvMVPsZzRsxKLhyreXmiy8zcZBJLw5kty0NNUdojFa6R3DFrOG1D1kl
SqKjYGOYR/a13qKpsEX2QYcncZ65o58+QC1ChJp6R5eoVHKAk/DglSXTBy9GBKsb8arwgOO7tpEe
rz9yy68wNVTpIkUFcYh7i1EPNdDSmbebeh5iZ8lxhZRu9JwMDcQJlPgnvUY6guZkbTY1EL2GUM94
ZDI/xZtx7GJsgLxqGgH7qmRUnI81OkVo9RgTD8S7vuAyRl48JMNOczWaPcZXsh3lvue6fp7iYYu/
tlkndrKexBxYySIVxQqZvNU+NlG8M4cCfVY2YkWO0Cqm7adGWPpuLOHkF9YWA+MqaasHLJYJwsWD
jQp0TopJn8PkXNMqXYjJ/eZOET3KWof/T7TS9pq77UWop+L51bpjoq1CUzznNlqFvNM3pmneC+nm
cwfuqYKhvLE1hr6aVy1k45arRNdwtVfy6AYgBX3qjsEOSbEKxLEznWfMY83e7LzvLeM1qoN5pkMi
w1jFy7KGmCA0y10U1knN+3mXnMSiUkdm8W5Ml6QncGtmj323o8hamWYHxwt2GgaR9BwDmFqNc3oX
XTD8bEw1mPh1C8QE6PNV9yimIll7NMpnosip7tCcefY3vVf9WuIsddkA7VsW8GpeJ1PCEayhbE+H
OLTCS6OQUkgD3nCE/KWvvLveMZKHRiLv7rHP+OyMlgpRDq4+i/DGdOd7zUoPbH3bNKQ9Nk1P/Er6
Y6xFA7uaHrGlph1VqXUJJkl7eaKt5msbUJMPQZDLRQK37QkXN0ZWbQF6xzigy6GBHbSfxfxfPaR/
LOW3ApI7IrVoUs8ANT20sUR56PRHrR7qDlYOdTL8/pCndXAxsUuS6NFtTConMq8vCGyGTV7wF0Jj
I1cPHNzQvk9n8BAO1Ne8JlfKQ26/ncMT/zzD/cyhP0pmdMilcq9hxA3EmV529ygLNtbMlLB6Mfex
ypnEmNg7kUPZTDv06c7IB1vStvWdjkuzmRGgHEcuS7sG5DhDIJoSlzNBzNnh2MBnPnDmJ41HCC6W
rQUTAyvOCs40dyAAxNsmAWMRjRT0jTtEP7IcC47vT3N3H//emBTeMjGig+aIoxMaq6jBGx17QbRv
0uah7HC6OBwxRPU6KkxQBbPke4HzHrx9x+SnTj7ldYm5wGO27bYdNnyAqa0Q95HjNhvfSS5hJYlr
boMGfBsdRXSG9piYG6dbqo5OXuy3u1wM6dpFrd7L2sEKbKOnF+3OCO3oTOQJrZFs4bvOk15RCbeY
wmnQOUfmQbgBWxzlfU3aeFnkJ/zw6DhT47Gui+mQlx2GMB0YW2qFa0ulfDEL/Yeq49e4NV5Ab6Vp
4S5imCELAxqdjvN+02p3fu9d6gYt7+yFUxjVbyg4vrY5z1SDHNr1sDzcuXdgc7AmY0S2b7BRDB36
6skxCYkEGvTiEfEgMmAz+OoFPkWaM36rIgGVrDLuQQVUx6ERpygoOaZOjK0OZ9gmdYqfWHDqW0LT
69tcNsmGzEIupa0pUBTzTC39cb7es7gsdkDFOAc65DaIph4Cg+Gfw7j6lFjo5KXtcFEp622bCbCH
0gZXQjtxpVzn2Wuih8TBTC9Mk86hJ+5zGbZwrsjSps9NW6bBvIFQcsxAkwS5Zx8BmZkdDn4uK9bC
DWsDa191Q1S5dVMLCauqnL6a5fcJ5jyN5609Fu0iT4a1anDeYcqWZFHRWKvGVi6aSO11DAWrmJMB
2RnGkUFq/XroHHKGpXZMAEqiT5AQCg2zXZHDcanpN2wZCxArQWjZlMqN1w7mwbKZE5Epmrvp1iR3
BlWUNA8NX2s6y0FIR1dbBrb/5KVgVMZuOoaht87TUju0oHFhiGtshdOo3UQ2HHFxUQ6w+IbldYCL
7FoIFBgNqyGsTu6O/nR+PzkTjq5QrVwQ5hv6Vkz/xMTcyUY/4Zu7gYwu3CS9x+Z9+K53KIU9X2oc
t5duqutlFESU6RGtaWmm7VLFXAWRB/Z3ddwsNA9W4RTrZwC/GzPM1AXWQoYWYQqhwXu7pA7G3eSw
6tSWslddImPUIFvlUI37NeIMDQI0H2r/UDhdv01o2ZErKh0SzKyTVDjsk77pUEHpR6Cu8dbhMicq
g/z5iSatLEAyFfU2DYpLMJTlLrO7M2QWpvq6vuwdJ1w5vv/JqbsBLKX+xUt6tCMD2VkF+LkkbJpt
6epHiCurIkD10QwEPgchu0RR0mcbZMMFGaeJl31FtFgsojy2yBf9hieZ9atruAc5XJCwq4kaZnrR
PamIj24yFBtXWY8DiZW4H+1lJQEJl1WarePmNW/74kCXP6QUaBdhFdc/A0mxZen6LhtQLOoCOU5U
yPIyst3b2VPTMGk3GJRqVopUNEOqVrrJLacuXyw4AfmPNpxpn2IY6BINr52UyLYqurCxaGOKNxnA
RC2A2A0dGu2UDyDvSmcVR/rOTCBq6InxjGXhFUResEnJ2Bu7fl9bfryRwNABjnd4tVJ0lLXmkIXi
PKHwTg/BRPc8mMJ6UXsdJ3tHS6w1HTTOdkay2XSHKma2iUyY6GPsg3FCiFrQVqBO2OeAH4J7Kuxl
G4cRyVDtKbZmfaxWiRswjHtLArEKtCla6fYJt6s/jNpK9rmHqxsEuRU486wvuEcf+knX8+CuVcUX
vcAekVhPFSYBmqoaRCuEPkTEEQsbIRgUcyZL1c8Rkk5RbkomHQMQvseyi59aZswLO51TfyRuTsyz
D4bdRLRNwfVkdtqvMo5ApdJ8nc5VR2yvtBwAXIkXd5NQsSTRhFJjjBcFCGbyu0y64wqzaFxYkjQV
9SUg8GE9QOrDRe1lKwvHoB1HG38s76IK5ocUFXl1Vn4Y8wGpL73ARjHhH2gZqgwq+qRN21aUXASz
72M9ats5AmGCxABm0w1AduOBiZOY2WC2pd1Hh8svV6LTu71TBuUGHswdIzOHHPf08zTXvI71jIbo
fiJHgmaghBxbc4VoPefWSZpXJY0C5SzGMoep4Ih5YIIX/jAc23EYV5HhPurkUW58TdkQ0Zsdtn1j
a2MrguFOIYH18YdXEGWkGfVtMlrdg4rcJeD5dYJ39XMDB92AzmqOCvdDj8GzmMWWo5cY67Ju0qP9
6NoV1kQnMW8wLldL+g150PWbQRTaUtAwj1LSFiItyVHFIeOdhapCYRTSWu3J7D0E76hKevr4fs81
3G5MAHtRtvBEqa1B692aQfbNVxM6Osd9TKv8ezsR1TbrlqQdaoyvWRGiLFwVLXPdJDP7m6nHWYuq
a9kbHQlGLiph2jW3fTkg/4UtnJq5uxt6XVtyqrcNywWDT9NihA6DbcCTtXK7OjnoY3uw9OFcNCVj
wnSuCbRoa1f2niySh3kPvdbjvlqOBGc4WQUj27QNKuw58TM/owCbMcxk/oEfPYZIZYhGxycJbon6
Z0pWWkbYoW5BiRx9zhUYltVS09HrgB9msms082wwn3114wbVQLYqBz/fJDldvRwwu2noSK0+9aKQ
q5BYP8NjqKJTFB0Ls1hYgE+HkAVEYqpYEE7XnyyhLtUs6Q9rvL6iE7uunLYGSJFVaITuoXf6hwEu
1Q39RudQ6kyiwV8+kK+IxBtVte6qey0L1lWa+isU2cOMyocK6GR76vaTajvUsmGHd01VzcKxA8JJ
fVxYnbcy87x64qoMyBW4iRDoOnRnuvh5fYInai0RMp28mAKgLmc/vcAAHNUIyGX+rWppImHAx+/Z
V2eWoqa2vjhBTLBiO9rs7jDdtHJaoyj73Cb67CD44SOX3JZBAPg7JsnFgPthEZW87Dpx9PvwRSW2
diIugqli5ulLVY41vKnnKTe5sinyg0hIlLeFkK/lGEck/sA/Z7Q305Um8yR9oB/qqfIGNE0KwkDn
9DsW7B9DxVZj9HO1oLuKfXemvXlJVu6qxCC/c8iOcYY23J7MXTmxfjvzTqnCYFA3gY9yttcXuo6x
eHKsr70hCVmefIAeZrvmDG5vItHyDW3RnknFMLI0vmBC9QCOeWimG+/QtzhnoFCn9zngDyKf4n2U
xGTElK66a5ErNb7fPyBU4TvIysMm0b9v481APje8DqxTGe+cVoMO48hc08IiM2n+ryLoLgjssJbV
D0oOxY6ppbPCAmS9OqwXTebaF9ra967fZbei8c8VDsxAGyOy5KkuSUn1dz4wOVTGJmRNbAruM/0u
faUc+iLoLKYjldJLrMN2iKzhKWlyZy1w7Fmxm+8cxBCHMllnrhzpdpgIcMlv25h5dkbR1+7DIbtT
NT0NQ6pyn1twPG333lQKrolP4HNPP+Umkpa1grgl91hcsi3TyK3mCwWUImdzn8v+uKygPR4stGk2
+KMA007hY9YKLEIsay3FHdytlAoIvpzcdWsMW0sO1a63YPuAYrOJU4g/Df4wsH1RTD1Ey/bY3Bux
BfeAiiyM9knk04KISF2ULiFWlLwNlX6okFaoOQ8rjtABx2x+hwTBoOn7CI8oBitmt7JeM7qfO/kD
ck5JIG8uofXweBOFD+cbwL4YlACFTq6xVe+5IJpGuNWNJ5HF/noAfnfTHDR3etV0oyQHQD4lqvg6
zEqz2kea6cKj7MG0LRy3vS/k9GLnODxtXihuotsi038kkOI0SGxLLQowjI+gn/SpOtPIxN/VW4/o
nECozR3FKSU7TYvgFdMyX4qQNYNCz1/BSgTCA7eVTZ04cXJ4y2IUYB9ALfhxQoavBV4T7a7HFf8G
wR5QqhzXRVWxFrbLHJTMOknKfuGbTburRuTTqKzoeDQm6g9UbwcznNacEu3JgK28MBOaRnlOjTJB
DDQnyL9M7ANvqlZR3Z40sPRLzY5+kIlZrkBfFRg9MMDkpQlfKYBODd9uXWj2l8yttoU9tKvYrAXN
F+VtMh+lpzHAbm5851OcUTOix1mSVhbjdIgtchARNdAvXekVV1zZfsYdfCE9o31sqxmrYvsxlU/E
ktIb96Qcb8Yku81ytzlig59ussaCHus654n8IlrP7k3SKHw5aGOT4HUgT9RAmppjYFui9jBuqBZv
2zlPMy3mmXlG3oWhSAaHTRGt+h5rSzPQh0z9H2gzii0nxV0W+U8Qd62VP02PRWkrRIww1S1SYuki
oKqXBIVlRWGhlp/j+br0gPa8WQSa8aU26900kaUXjWRL+MQ1aW0SHFjRBWgso1+y64f6wynYG9kG
3GFUx3dYSqL1ApHRuHS7xr9DqM6Z2REnOWXVkvjyeOuH6EvCJNtDm9MPLMLbyA/8lZyKXdw52XKs
/TvNsr5UHYCDCaE3PgQ4oeEPti7+QYeitIj3STwZCJC7XVd3GkFOIy/ZVmvApw1S+encExp609RE
tstcs5atlNBkG/01QLe9nuLms1cc6wC5UT5ZE1L9Pt0hxTaWlLAADxBQbFRQPFEBocYfm1cWwPLS
mpz1kDpONrk164YR1lYL4JNbNl3GmjVVsPBeGkS7NzUcxWXTxsWidY4eBOhVp0gkiERBUS+d55RQ
OCt24tuST113BoM8PcVqZ7cbqBEOk5meiQDkxRYA6iJ0gLvVEuNjzmxnKTuxbyfwV9JLfGTBM/LC
N9ehg3JAhVrK1dq64LbW1uEwFegSbwgpEGt/hmQJEyJfM7LTGEkDJGGTQGVMJoxE0QiJGSe2bebM
EceMESz5wl8qm6ZLYgoiK5EBwSlD/a4I7VpIVwKqr8++YO9TdAFkvAwSjoBo1UtsZUVZPSURYybD
Lsd9puN0QBe88mJq7WwEyRYrE10FgZiKximS9ueAivGZGmur3OErEBZKYoe8NTXPc7vKPTCbml5k
RupAkvWPqKPtS21BnHTV9MKwiqSZFEXF9bfKcs6J98toTyLM+KIbyE2hYt6XhpY+pIa+vf7RYCJ3
8xhpL66/1bxMKVkgfeVUrL9T/1xInOge17q9Od9UCIxuOqCGp0kLhmdLs4+tsNpjxmieKjV+HhhI
e0HyEkzkIpu6/l2njfdSSvQ+Ycp15Hono8d41fpWsr3e62To+Zqq7U4ELOZPFul/ncf61mu0Cjvl
PflRz+jT1R7AsnhPLOZpoO/g2xT3Y+D0jMj4ak9kQiXO9JS1ikBevJhsUEnHCbBbruoGniwuDNA+
ULyA/eKGEIgkkSDoX71eclGJY2hjrTxHyfQ0+rX5HBuIJpu4yml+UWdQPCULN0jgbaWsW5biuhTp
ivigrGzXjQ3E3M07fqXk1EtdeJCjmZTfhI9RnxXslXafAb6032tMSJ51HVuAVt8AJv8SpYg37Y7E
zIFWdhyG1n2ma19Y4b2bsAK3pHXObePYXBvo9lIsVeamZP1a2/LYqUZf0q48BE5Vr4ZC6C+Wx5an
yCWXhBo45LUGUgm1B3h2sloStXbbpnyAyrwn8oq8zAwbKsnZ4TZ3QZc1SaW9DPFtYXTPaDC1SwPX
8H5qWM9974dOfcmcmYqQr0WFmxsTr82e42W0XynLilWe93IbuEReqqjwNjQi0Zs1yH47dp/TwNaK
4jtinbIHpHyyVJsgYpKeW+EOKQF6pbkNXGpcGFvv1pudq45/IbGUuUPkMzqASRhWgHZVSHvW7P1z
jmnpk+WHsCg8Go2OBW2qbU38jZ2kcAGHWjdAwIqyD2/q2Bz2tTOjf40Eqm2BHW2Ixo3qQ+S4Snlr
QS3w4ufdxjD7YCtGuFthn+DQ0ONhpSHieGlc41NEnz3G6bLtR+E8Nmjw1jXIt1WikTGIjw0xmI0y
1iMA2kTav8H2ND52Nmxx35nIxY1DjMW5jAjvGrwdp2m5gMXBfL07VpGD3nuJePpLKpR/hnfLqIEL
444Eo2f4DUR9sJ+HaeVMd52rvpSS6Uxe1QcEn/oR5ZNOi4xdYq0msckAQuJcQHKFxFNtK+wHsQgI
4+V85isMD8lQWyuyVzaL+bcpIZU2VyjSrJRupzYgetK1sV87NEWeojb76ZSG/F7WlIhe7r2aLmR3
6XLm5w5cmqQEsNKHLigfNX0mVnWhpZrxFcnC2q1Zbdt+VhyFwn00o/MYWcsen+dzI7T2EuuCi28L
o5dsL6AAWXTOq/gpINHtqZ6G9lyjPhns8QcFSHAikap9TBf11B20XKtOI+ngd5FVHuxsMI7wNKq8
NM4eFDeMYtXl+kMlpF5gkCUtMStenEzPD71JN6cvsSARZ0lMz+xfglS8HIQlTpjwoXW1fr4WjiTk
LskICwc8RBtPhxo9XEyLktpwycuMIv9UtO3XHG7yUH7CzPOKpAjmvZ3mu6HZG0DWFw3L/TJI4UuG
hdzZ0Wbs6NWFc1t68K1LbXeM+WL7RQW0UofaOus1abVR23frDtVQ3zFItxu2QQkdBmrZ6MJMMCUm
TjyqMJ1PeLffK0/gEy5Xgd24cGpXJQXNIi+LXTX0JzqhKIRGgpxGpBQml2KF1YGai3ZISTOr5Rox
iDE7eiE7wIpv5RZBO+9VTS6Qfyhv/tTbdGtAZHme+b2MKQVsF7pK4ptnTD8daKoeAGPf6fu58DRC
z6b3kg8nbVCE8xV3Cgg6MRT2sLOMdbPVkXJsnB7obpmxl/BoTZKYZRHqfTCc/qlXfbpJwSHQIEd4
4qZ3Inco5yhObK/lpKI/k3kIkjKjWSaJ/GkzZTgJgyMqBeoPLF1c7ieERYw92cijB3aljuy7tk8m
U+oFTlwk5lW9UGwT24yChjT0r0EVbIt6ai4VfsHQZwEcYnzIMcg4i92Fe1e4RfNdusSNQMHxl14z
5rsgIurWo1Qoh2we9mAJ9hHNrLzR+xrVipG1zqKmZUrcIpt67mMmcbcgzdwnptfWVHzGEGjdTaX9
ZaDz7o55CQ2oZXSAPGZtOS37mwmsrlcuWIeik+yUeXLUPiyxgKhIBkgjf9CugEVdIjTuC3uHbGIh
7J4vRfGgVw5EVhsNHeOl9GIMHbngkKChYQXETBXsxx1vM0UEGfiwT4lCLrMdveP8mA2ZsUlsld3a
Pqd4OmacTzJYM3GkTHP4bITv3FidphZ1xg5J90r2RA25Co6UB0dMWHRaNCl+LupbNKxIyGUFjgep
u0Q2c5O1fnsSibbLEjNYSHp9N17WlatBjd9p0UOlViRhoVz/Oc15TbDr/FWVz4ryGD8jNNW1Q7rU
TYXwjt1f/EIdD38ZZ+ZNlkCCYZPLQkVEc1mOy9qgI8ze4cSJbm40H/xDYzZbb44wqcCaztEw69gF
0+RNJshtFp3JViumd89G4WWAG2h0xaUdLqleom1EpZNNKWjlQvsOPbYsMTQ2OiNUhLfnqjUKao+h
o4nZj0Sd64omWVWcazErspFoA0eASuMS4rBIY89dhbG6KeiL7zN63ClfcbZhClhOo5tnQT+T0baN
DqohHA84UtI6a30ETg3Q+owNjkkSqwfQ7xWRIi2DkA6miCx/smXGR2tnuAB1Ng1ohi5tVu+SfCIg
G6iKZUELIdMngkq7gpuyqtvk3vXKnoyCtaWDUEygzzF3IFqpygAlWgmklWQ4h/PcAre5ucVS8hlc
qeIzB8IsMuwdaOe1zbuM1H9lyf5X3mWXApRP888/DOuPv4aOutKzDMNAQGrYujAsk/vfhY424XzQ
/JzdfkXy1iBpnbbiCLMlXbKxctfwWsZFp9yt6PH2ssdecx2dW3N4/mtXHf/m5Yg55PR9CCqvB9Ge
MA3TFrZhOu5fX0/pmImXGTkLCmhSICXzB4yGewn948R36t73TPtS6knCsnNmoMi2NC65Isxw5A7G
vdNpz2Dy470/aM96tBdVwTKRG+cWNu8N2jEaHJq99evha+rTI2CGtmzi5k768QmqZcplEtOr8olw
87TmtaYNXLU/+XJ8aQsor6mdPcmuP2cDuwujy8+5yxmfxXDifP3er/thHWvkpfrdZ8T8Hcg4Ld/n
unhM7Vw/pEH9YrXWCGqzOQiLDrJRnWlpV3xbaDxLKAcLOwsAuCLsPSX2g2awJ43ovC3rwP6sZ88q
aAysD1RdVj5evDymtVjb1sow6QiZpbh3mNf1KeoCr88gv2X5p0rr9gjdCFjA1bHCpnI/FvlKUu1U
8ahTvdC0SNNLNk0C095EG2ImpjfAViQhOEBp7Nskz2n5DjAEEyyjjGf0LbDXRdFHz5Y/FasI9xuK
k8Kh/mpWbtxxapZUMbaTbe3ZzRFo4auPhJCMx+YbRKxzKkmwb1CvrJXVr3w7hTxTsbw6o3WHpn4n
goZNSIaKp7S9pZV5F3N0XhQCzHVqBbvQSmzGOEayZk/xkCdiJ/QWVLCfvEqGR3BVYdfNZl3MODTQ
bIjajlP9pKOkcOzkyza3b+1iYCQk+mM9pATCkk+RZHayG+aVEaL8DWOdYPH7r7fQP367XaSchnA8
29BNnb3VX7/daBR9I3dDrr0utk/Gf7yKerwHB7YZ/KbcdYktdxUX4RTz4aYmdRPoS7euZbgos/oz
/t17pXsHTcNtrZfqVurBsUMZxUzRaBey9wHQwL6hgspuBDPdhUHHFSckhEARIMpmOI09j5baOKXR
bfI4BIaxLJXtLLvZ+e1oAuOpK6kaIKVSksXog/yvFYaZ9fVI/P8Q68ex/PHPP76BN2z54H4EUZET
QJ3TIB933//5ByOcd1+Z5Zf2y7/unFO4//nHc/Sjzb9k/+sv3hKsDd37B98dwxYWVYWhG84f/9X/
aFou67r5D0MIR9gOyFxDeqRe/yvB2rT+AZpYIrslcJOQO/fPBGv3HySSCM8TppSeLXiQP/7vf38b
/k/wo/hLDPmft98vJYRkv7tyaySOSOGapuBFvV9BeM6xmNKCLSCXxJIpkgb4/N1B+Der1F8XhT8f
+kMi9hA5Rp2Wab83nOpkuNbSSpJvWhW8/mcPP7+jd2sfAk/KFS0fkKbK6SZCAAOb7RwhBvyb8/5X
r39efN89AaMVL4Uc2e/10VoRLEnzpMjOZIdZb6fTXz6L98d+PsZ/rpp/HqAPq7dXaonbY9rd27I7
4oZKkCGB0Qqqh2gY/uY5fvUm5tjyd2/CJQahqDveRGcHxlpgB1hZNRGzjiLx7fcfxK++QvNl891T
DHkLSdhs1L4YyWCJEwfOE2Xzze8f/RdvwOIEeP/ohSKiqbIzcr5Jk1u5jeNiCJE620qwlr9/il+8
AevDdZ0Ix8jxJ6fbj7q2T91sBeLobyo1zuB/9xFb8/+/OzboYdXgJ6PaQ//TzS30VJQinaFL6yKz
Hnx1THoVUnZCdpP/7N2YH96N2yFFy7yw21sVicReC4zLwNb1n30c5oc3BEe/Ntsae3llmyda6Gdl
YpJIu/FvXv2H0vZ/Tgrz4wUp9WF7YHjed9WIdynMBZ3bOWjAXtVjvSnr9mLV5ZcmBc0stSfG/Tus
BlstTv7mjPnVt+HDCxhQEQ/5OFB2TT1tG3GpPPPn779o80fwb05468MV0TSzMqUJ32FSCYPvWkMn
AQqyt8mdrAn3iN6DZRQ3Nc1NL5r+pjifX/a/eU79wwcmmISHkxzrfVZ+h61CrlFDv+JprIa/+cR+
9QQfjlcbNyab1aHed/TINZ8oRY0vusKLlue73x+3X3wk+ofjVpRs6a2I9yC96Wz30cFmTPb7h/7F
5UWfn/LdCWqHZTL6ttEyD7D3JZ2xzPH2embtf//wv3jl1oeHp33py7gtyX5qtRO71psulp9+/9C/
eOXWh+XJ6NjASEN2+0pK4CNtr1d3ZtgigHTImv/9c/zq5X9YocYyounQVNgQSl3excboE+aCavf3
j/6Lb471YW0C5duGulZ0e9ng5i1hoXCZR5nVwpWXf1Ml/OqU+7A4MXgInCngHUjADXQ/Stho2tD6
z8r1SRwI2LOVRFrgLjeSL79/W784aOaHFSuUveeUOpdIQ002wVEAFxlB28b/4+xKmuTUme0vIgKE
mLZV1EB1u+3uttvDhrCvr5kHCSSGX/8ON96irK8FESy8cC8SVSozNZ08J39Yt6/5SUTJhrYQPu59
0MQNvdMPAxaRqwsxKMPxwUo6/OFOO4CdrAn3fUwJYOiLN3VcgGqDmtCYbsnQhdREPzmo1eKBQ6NM
4E0QfXHrX1tc9E6xIkpMjyZ6ijun628QxsYDciJuo2n9AyLBhwB8XINhRVC/eQW+bms5082VEuCZ
38/AL9tgEvH8FkxcTlB9GjMPQuDrP0hnXwnxAY0yuKyC+zK3dk7NAHkmYHnTjQTSlACiBHdpBF4B
/HSPghWwB6e3wNyEa+vvAr2b5/UfoPmEpQRzH0gwChQI5rn10Hrc/2a4WDoyy3ldt69xkLUE+V39
JSWbWvDxdzc8eU3yUtcUCj6xRHvvLvumElHgmoaIA+QXobrgHDM0nySNtzG3Gtfg/PXX0DMI6M2W
W/Ob0xQfq6Z6w0PJBV38G5VL4xlTCZ2WT6PRJC2/4XnIA3ttwS5gGSlO637R1F5L2RaA/xAXNhQL
k9fWX9tk+FqjSReo3+qA1tWNb2h+wXLgvZ9bPhaFNFps5Vo8y0OT5ZZPoM5YH7/G+dby97u4GcSQ
87b1+1sg00f0jIaMoOEOamL7zC8/6c68GbhoaG5Rf0AaX0E7CQKvIn/iLlqy931AicvUwwVXa6Lw
BEXWfRgsyzgzKG89gPZz3ohPnfuV+BRgS8D1P560A0CDoYNMmuK4b/BKaDokH7EkEKjPdY9l8VJ0
QxhnW2mli0ylqNUWeF9T0EPdHNZdymmKCG1DCJJ/ToxqYz+pCR5TKWoj7miMHCLntwYkK9BRo9/7
FmSGUA1Z94/mJ5hKUTNTwqeK90hdYXzM8uYx9yuQ3JI3gcbF9U9oJtdUvNQSdGazEXXNBo0QZOdD
kZPruun3R28FinekT3xe1QUHiaCN1h/rzHMLMpRVAKo7b/6z/pH3x28Fiosc1yt720UIWbb9A+qP
4LHg53XT78+utdym3eduM8SNW/gJTgu4Ai4gWSfcF5CV7TO+OO2uMICHB+/Ii9+N+SkDyBhEfwfc
fZzWreu8svykO+t+5yV10iJwMPTfrM483Ms7/+yzvXzzzvYEbutcoA3slvfYhfij+6tr03Ddts7l
SjXzaeJlrITwgIeWwN6zThOkoedZbtSbZeb+d1toBUolc7sWt/K0hFs8+wXC7o+DZ4DkZXxN+Qi2
sfbDvl+hlDVwhlhj6+EsOIoGNCcFdIesY9vIIAcGxudP61/RzbGSuQZps67kDr+BjPiPNKevQ/l9
3bImcZe74vsZBsJsakc8h91ACjyhZQ40fMLNX7JafszQ0rD+Ec3wfSVxk64x+7G3kAB1CuW78nWS
3a4dj+UriTvMAUUfFyo/mkb/cEjIoOhAt2V93Mv43okhX0ncJh/nakTr0i0zPlXZlfVDmMsvY/nG
xh8FxPvWv6LzjpLAFZ6OIMGIPeGYzIBRSkCTjJa87TO+fPQug7FlEJ0rUNjAanYiUKviW7duumEr
+dsFs1EEHJbdhSSNgePVeV4fs6UzreRuC2SCaKB6dfPRHz46QBdNPrqvATVDKwHa8tGEC3LG8ljZ
6Iyxz2yYT9QDi2/VbCxnmtrkK1ltSttM8AjfgY2SjifCZSJ+oAc5aN5i4Xhf1n+mLvWUpAYre++5
6Pm9zRw4TRCBC2BXzcQ4QFczXP+E5nd4SnZXHch62iAAz2eGRitoBEtsuyRogveZV/K66FDywO7B
bib7t29uzvBFJv+um9Y4x1Py2gQYwATBMOg/O3DM0+Jq+8aFQtLYL/dd4Vuekt1UAA1cNx6/9Yx6
BwH024FxflofvyaEvWVG7vIOR9Kh6TKcxEz08UQJGBOPkmXysm5dN6/LV++s46oXaj3B4ngIe7jx
v7n1o5j3PQZg6/y3cYPIcUgbuN4EdoaWkME0xo280nlFSewi93oT5Jfshuf4S2o1T04xbdya6lyi
pGzR2e4wti674ZLz0MzfHXRN1tWndX/rxq2kqgXGEg8SpiDXh7y2tPmlJmRjjdEEuqukKCScADXN
4JIMLWIMvCz82EAn0vTExgc0jlHxNaZAxWpth90A2jwGDBoWQHqiWWyXZ1wlTyEaXIJHHMECjsoj
T6B3DQrufaaV/MzQKlnnro2Bs9p+8SooZYBIYdywrnPL8ve7FLKKafCIT1EaqfU0gT1jss3PHcQV
1we//P53tg6ukqFghkrnROCazR4lCHYFurt+gfzZBtUzgEQA83P01RWgRaAbE6H5PeoNcg2Amm3w
md1cNBaABiyv/0AKesO4Jv7V90FIrZY5egAR/zU6SJuFGCV+W3eUxrSrVBs+x2khQL59610r9Gn3
ixHIvK3bXnLovUkgf88xZAsm1kwDts2J/VYDrwfahxYt9PKzPcQ/rKz7Yc9gaElBq7P+Qd2PUYoQ
A4uVy/2M3RoOqWCZ3crN+dXVCaUETfnyAExh2krMCzpz0PFhPlDAqdC4v/HspwkhRylFFYewnIAq
BNiDP/QevboleqzRHrbuG511ZbOAa0LhofECyy3ob8aD6/XVR4JXlYOVE4PuK3aOUo6Ghg/x2Hfs
JjMDVNKBfPbQMghqOLYRUpoZdtSixKnpgLEZ0zDnFKQJRRd6le2E+3y0+O6uKHH00MV21SKJrcJD
W5UPbDnUQ9NKbEyCJoqc5WfdfYCKGT0+KbKNBZAfY03kNdYTkJQAG4PBa/1H6FykZDSumQoiZ2x9
2FiZJBzihGWXem5BEL7+AV0kKWktqonQvMIk42B57NGsyEr0f3ev69Z1w1dyGPq8nguiI3ab0aXg
ZsCRMrmx5ui8r+RwLNo8mYIcK9poo2X05jVPPi4NIMx7Wh+7xjNUyWA8FgcDFNhRpw0zxKXTaYCA
Mgfn8D7zSgqPoHwgiVnx2+B0JaAU0JI9kBbslmzqsn/Xv6FxP1UyGJQPuROXU3ubpjL53NaTfIDc
o7PTupK+PkRAKjATsVtbuP8YTvdsuOgc2TfyZVLucmuae7RGQH8B73bBrzbzHyVHn8o+24u37mxn
KbphBgdBOYwu1LDjYwvaiJ22lXw1pXAb6mJWW1ZBSwt4dLDRERuaaM/rg9eEvYr/CURdzgYwz7fG
RseK3wNDXzm3nrPXeRI7Q1OpCaz3QW0foHJCJe8K7dOvU+lfms74uv4TdFGpFIUM7R6T1SBz8W7x
BG6WG2jPNi7HNN75D0F8N7WQB4SmqpXgsqOqHpyJhA0RAH/7N4EeqvXRazajKh4O2GnXiFvOb9CJ
LNjTTKjJroNVt/FhJjWozMsk8UmYgJJm3PhVS9C/s/VSQSxy7tA+zQQOkQW44HAyA+NLcwFp774q
rSJZAJ2OWVH37DZ16SeD8Z8e37vbVTskzLxMU3R7YUZ890qK5LMHeYH1mdDEkQpfcQF8ZD1eYW4+
2nf6hkaks1/2mVYWlx6cSm0x1+zmoPPqgP8uYlobpxndsJXCL5LWLv0SHskG9mcA/U+Yc3s4rg9c
FypKxTfyHKrP3fIyCPo21KDiWMIxNtg8NsJfk2G2WvShwB4QqLjeKja9ASb00PLg4LvDr0b2+y7o
VZRebpOxkuhwusUTz/NDNWd9lEJ08NO6izT+VwGO6O4YAQnzUEEJaMjr4SP04DceMKylhL2TqSo0
qKRd18hFKQ8cC6FBpkh0ILUGEwfL0i9GNr4OVnuTrfU6ODHuJewtlNV/h8f3Prz82LvCh40Erefl
6iBzx0i29FSjGRnoyRj8QjmaUVxcvl9rUokjpHWeAJIHORcEmNw5ONrd+IC+4RP0YdGw04V2Pz8Z
GZ6S6g6CwfVvq+keTXv+7k/elZQDqLtS9G92YHoFWbkVnNdnZYn+936AsnDScXLAXIZbISgWowvN
ww95tIbvxANpITVOQ76xfuq+o6xtGSMWt5YdaeChWygG50xtXMra/wBO7v4A+sXkkBnuRrLoPqas
dNSKXSptLKS46fYBkQfhJ3hPZollr++jDo3xaD/Z2A/rwlopWcxIwAHFTXYzWAoxXPZRBsb39bnR
FBUVgyTmHi1lHkxPoAysKy8cLfNT3yX7iq0KQSp9Ll1c07c3vxBvQWk9E7lVxzXVSkXZGMNkD32M
u5YALRA845+rnH4xhB8awdbNt+4TSkEcOzQb2WLZkMVmCrWvIMoHMxQB+dSXW5cJmrlVwTYdKQpQ
haFk9WN2AdgUpLLssj63OtPL3+8KB0gZfW/scdXrghXNLJon6bCNbYUubJSUHmcQrUC0BacP6aDj
LshAywZprjzZSGXd0JVU7n28ZgUzhk5x/rbBEeWjj3zdK7qhK4lr9H3a+mBVukF/4RNf1O7a4akZ
i31bAEvJVb+dbDLbWCZsYX5JqQlJwmJj8dSEowqtaQKQK8+yam9l7P+QZQO+LefJH/PPTUPfdjlH
RdeAoXXIi+UIIrv4YoMr7kDb9DpCb2Pdvu4nKHsYx2lYlRcc10JYjs5oNOx/xN3QH3xofT/7hZkd
1r+jiR9TyVwrdtCTxbHkpF0dDVI8ubTdt2NXAfOVzeYefUTtrWE2GMHZMSHOFzumH/eNXEnahfrH
DmYsYq7TJiEnTnwoEs85r1vXnHBUyCZtR7eXKUFFa8Vn2TCoDqQnmbELxOWdQ4Gu6/XvaJJMxW9i
n2TZoDlub66oXyc/+Vi09gWUvj/2mVdyOBVDkwLpwYCJKX6DzAdSWqDTckx7I3x0YaoksSdI7icD
wtTLxEMixpdBDqDrAZ9u1Z/Wf8L7EWqqSDAPnG/g0MA8G2N66goSVv7/t5Jqe9+WW6z/3W+ZKv4r
R28dZLVw78fB1gXO6/Exd8ibkRrPoMiHlCC0Etss7JN9kDyIT/69zgxxP/SFM+HQjzvkmotncKVd
O5+cGOu2MJ3vb7eAEf37G3UnnC5OUFZzx7mWrgGKqgxqygL9yfO3wADJrmln4frUvB+8ZrD8/W7d
dDPSzqbA7BtgdW7d7CUwy88M7Nzr5t/PQTNQM7woahlk2Lh0VhKaRfKtx4ZxZv0HkCI+W9AHW/+M
7lcoS3QCCgHXEXjoyocAhDLJKA7FVP0zeNW+CzFThY5lpZFCWa+D6hCHEnji/HDASreRgbr0UDIc
vIZ5OafAAs68kc7BMN2iD0FgiH71dfdoPuArKW5PwrCZi4BKoFx2MAIo1HR46dy1yQCh2t8hVAb1
LAu8l91YCs0ZkDTmY/yy0L7sGry3ZMldhHb2ADpB18D2a5i+WHFyAWTibZ9pJZk5xDBqICT5DTc7
4KCzgfL0T/tMKzmc+3i2mSlu3Qvcnz55PXgM8Tu2sB7v12wzUCY0GCGdmra0BRWpcSgAhuK9/eLT
/JrPfGPp1xQhFQQ4VGm/UMfhVnzILt08RVblPfQpuJD9AaSClBSPLLV2XYGBb+jvOU5Lx5tj7DZu
Zml/oGK8ea69EZ0aV6lgQACqbKMsfbgqLbODnc43UhangIMgESIxG7OtqT8qKDAGmbzbe2N788Dy
4jnz0Uq685RsXSrozC9/v0uBmuaM9hRoQHSDnT1R/cbhFdpUIFbeFay+UqVnT/YGqMbam1gIWqvq
Kcur67pp3dCVyox3FcOpWYA7+Mz6ZifBH+jHPU4uKMvW7etKG/nbNYk7CfRvYD0G2wbkimsf5Jgt
xC72WVcqMzdnp5zMnN+kNd7wSveJgDxwl2kVDBYYLQTmygE+J8YFXRD/gn7v67ppjc89ZTpHXrnY
lSAaISQCmZXsCM6XU2FvDFyTUCoUDGpjc132CWbUmt66uvzkZ+YDngA/4nXobd8PUCbVMpti7AnW
K7wu/i7s9Dr06WNB3PO6eU3MeOqs4g09ngzcXAcgC3az5CXxnY0TsbUM8Z39qKdUZsJyRgCoXA5j
RfHLb3pIBcoBJKXQ1zgwcxEKKKQAqJo/xbm0wnLK0ZfIxrMjqNjYdGmub8Ev9ndSWDhmBujsZLda
1hc+GD+hpfGCx8KHnOUXjvvPsjF/MNp8WKBTc0O/rftVExkqqgz0DYRWEieVhDyn8ecmAW0niLVB
3rRuX7OZVHFlHhWBlUvUkqSWP+caOs5BXECupjvPdv6PB+HRjaKiSSB3+YF39TYApWvBW8QfVBQv
EhzT3egeR2vrrkpnfvn7nXkvQV9P4CL+nBiyTBVYkvyXwWIb2a+bBSX707rjQGsCsbMoebmN+Sm3
i0ss2INL9l1Hmio+y/fTmFmoYLjcNkVIhG1f8BrRHsshKSGTTauNRNU5SqkDiQPVnKDGyxhuah4h
wgVRmSxqDbHxzKGpA65SBzJwVQubAfiSZf0RNLfnCXTA66GqM62UgdiEhDPYs/CAAmXzCYzEHhrE
101rnKIisrCPr8k8InqgvHP16iqsqXMsnI2TlGbgjrITq4iT1K2xTG2QgXO9Ak9vmdF9PACmCsUK
LBTEtkaFQMPrkbuQSMIN37pbNGGvgrBwh1qi2Q/v2TMLXPqjArXmDwK2I/lGS5xFJpPafGMGND6i
SliORjuWs8Q7giRz+lATZoRFlXX7io+jVIfYhmZ6nGEGgjb/1EOJMZj5ubDjjcj877L9nRVKhXul
gQuIaxzguorYJ7AtRo4HskUaP04NOcl0eiamHRbx8IFBSK1P59fUyR7onDzFHZar3H9eny+NEx37
7yIY07Ins4XXEs+Up8KB+nUdb5jWhYIyP1j+RNx0+IVQnjgF9vyQWgSUi9abV/Bw3+iV0uH1mSih
VIO3Hi+AQog9vfZ4Gt0ZAUrxSCADNgwpbW6tmR7L2uUv0s7dr/E0bGwQNAupCglD2xXIi0evvRk2
JNLI1IWBnzzGZn1x8MqOh6DTupeWovFOqKlEd7iUyaYJrF1gmCD1YTCtHqrmzZQcwIIF4ThImPEc
uphp9Y1zGm9kp2b2VbBYFnOA2+QCFhvYyQPLHvbZwLl7IHbtd91bmyrZWS/qNgkEbnwHiR/T25h5
SL47G9OvyYz/yDHvtgdNxrO46/BKVg+u/Sc1IepUcmgw7DS/fPbOvGWjI87Du8Qtl371paNovWuA
X91IDLJkwHtzruQ1uv5d7gFGdBsdEMGZkNfiRvbcGwY0Mi3gV+14UTUNIcz1kkA3hzLznAzZLbOy
D2zKTzJ2z2iyehTN+Oz5zmVq4wsYSyNhzlvND7roV3LXstOBcAcnrxFXt0abRkUJ5un4wPsJ7WLF
rlcBU4Vw4RoVOuMWbj6F17MvXWsXIaOuCZnxACza6/llEfK+t1UUV+3YSV5nQXMDRzqY1EVbvs3A
BYR1wfJjEmf0BJFQxOiIfs5HIEzbk5FS55dheOD6Bd73UHYuPXqL3GmbQvIBlIPVsSCYtb4ecWCp
AnIaRqgrjabNQirlvxVNi0sJVsyIA3ZwyNxZvOHmIzlV5RibByPtxxDv1SOUo+IUDOY1ZNUCo3yA
CMkcQlcFzKIJaFXHapHnmrImMjpAfAxLgHIerJXnnJfsOJYS6pQlh6acA0E31gdGBAK6/jrRpjqA
ViU4cBywjp2EuJGfJf8k/gx27MzrLx43FmpqTkJfVlB3EWkWzrOoj8nUfuMgyYV6Z8WfSFrmp1SM
/RFd1+lxbCHfhZec6YCVkZwqOy6fa5ALPxDH68LOYM1pdANxLoL0Le/AKc8JtTGhBAIZeftaV2g5
NKELdDYhNXSkBLr2NO7GAyp58xvk4PYRDKhJ2DTTohXkeJcpl7/A0T2/xCSW0J5twbvigcLVZvR3
4vt45edB9jS2VvdSgZ7/G1Rx2suYNOQDc8zuWoND9OiZo3FjWVY8oDU3uOQ+/QyJtT8xyz0wwbXi
AZLoYLtlEAZrDHT3tAY0nyAzboHQmMWfDYeNJ+ra0Iw0aAxtYhPyTiQT4SQg0TObaK1cD1NNQbOV
9cxKCl7KpA2iPvvZdTXEoLaYnzR7YbXBJc5BMe/GTRCBcHYgDxwibeAj3DdstcGFpK5Jxm4xThiE
DgzsLOnGZlU37qU03dVgSD45TDQwbaEn3O7mcJFXmDZ5zjQVToWGpW1G0eElg4iP5BtEvp4n8FQc
Es+7dIn55hj5sOEi3YeUvaoDiHdCCAuiLB0BuCr/Lcr8Z+w2Hw1HfBPMe1kPII27VGJFcAK3tLLm
+jag1a6GTIVhmo911mycAzVcgYCr/T0d3TBDzRbKI7emMLpXBL55822DRBQieUg6HjxUDSCClvDI
d14S+yFPvOm7xYT8OaVeG3Jk7YZHdbmy7GruIoOwCtdqGTqFGK6OvlF3nurDjGK+sfvXPJeqmMRs
HCQdUFyjSTbHLoXqXmOFBFxm6ZgfJ2g/MRt6OenW05DuOkyF/JZBU/OgwPdEeTC+iie/PNSv5NVs
Duy7cbPpwdzAi+hCRNl2gBCzlxADgOIHBNq58xGak0c8n+6cFfL3rMjYylzcPwQR5EX858qpyQvu
+Zzv6+Gt2bGqAOC6QZ8xpHaCaBA/ufxmVj/7oIXM2+9185qQIsvf70Iqh/hG7XpIUgpRHKAr3KDe
cIvG6SrNmmXSDCh1lDFDXEoEDrTeoFizb0b/2/LcDduZgQcprTqIGrc9gLEdhD6HYNhwuc4nyh4w
z8fBl13jRh72v8e5xw2NBX66Db/orCsLHu1jo/Sq3Iuwu+0gVAaitjkdy307SxXGmEHqKzEC7kZG
5ohTksbJy0Lvf4VgRbHxHqeJSBXKODqe4ZZe60aVkaeRY/TVtTbAmpqzbD66Md1HoGSquMaAGYTi
btWJ8jg++A5kzEAozyBTsx75mvhUicOCmuVtOksn4rV7Is0PN7747RYfhGaSVTBjFvj+0Fm9G81d
e0jcX+7wZ9+olXylsTBtcG65UY8yEBZQqaetU4ae021klm52lVrpGbg9rA3qIIDiSyXjY563D93Q
vYp84wyu841SLyd7zpmVOA6ENTqceCjaMIYGTBb7HKQkb1K7GXWglxNB8OrcxtAmQgMO75yXdfM6
9yjZa/loLTMLmBftcM7lA11A4gJdPvte1lVo4yBziKk2tROlE0iJiwknH59C+gmMCsEQnwPJ4kNc
plsNz5okUGGOnHi5VYsAsw31oBANes3ZHDpwqPTGVouhxmMqN3A35XYnK+SZSZ57+qVMishiL3PN
91U8FeE4DMA/O7Vwotr+zVgKwe4AWodf1qdbE6sqxjGhLLfmbHIgzwrKbshWQHPUoltHdJ11JZlb
z8AblYD1YvaGUw/xm6OJ09BGJuisK5ls4JmhIwNCdUydx0bkX5uZbvhcZ1pJ4Z6mNO0qFImmqdnP
RdtKQi8nN7rzPrcrSVz0A+tGaTlRBqTv2Smz+jzU3tYKrNvSq7x2M+SFMzM1sLIUPxpIugbSOmQ4
6kIh+2AXX3PGoWJU/+MH5ADdz0hAzIsVxsby+a7vQHwX/L3j8ksJ1AnBx4mVQTFLug004opgz6TD
uvJEEzC3yS3Ld6Ihyf30UFFJwUUM0NufHTMD+8ppCO3gHvrBOY1qH8/jQEUlm/xu7xYKmF7+fren
KxvIwJtNaUbNkJywaTmMFUj+Zy/kZbYnrvCJpQzefWJCf8eArjcTcQWv41QzkuC0zzFqLkOaqaxx
go5YnH+ZmfnKqq2IebdIY9RKIlc1xHfbVM5RJlrUTij7kDkIq6DeqkO6Dyjp7NqyhcK5P0Wp9I9D
AD6QqRI/uszf2FPo7KvpXEETkVXpHPUL2iGrswRfYL5/Bm4//77P/8rCXEOInNi5N0aucD+4dXXq
AnPDtCYwVbTblLYOHs3nMcKtHaSv6JGl2RF9XAeftZddo1cxbnNsFJRD3TtyQX18GKbgszvuQlmB
BFNJWWg4W36CK9QIUljpKWU1P6cUbyvFYPjhvuErqYte6iA1IGmAm3gQY/XlqU7jjZTVOX+JqbuU
dYPB6rD4DhGulU9koD/zILnMpvcEkaZv+0avpG4DlE9iZgE+YfFHvxwvDWSd101rIt9XUjcmLR5J
O0NEeHgKvS6NfGcOEzFvhI3OvJK4uNEXXSZTGVnj17r8CNE06J9/2jd0JWkbkJCOnhWLaAapNUQx
D5YYzvO+C1REpZKvOZ3wpgBYE0JmGF4Y2oUvHYd04vrgNYvs/8COG7sa7dQU0cA9LyR+UZzsYYu3
WWdcWWNLgfU7y6WIOqc4G6x6SAZrY2OlmVCVxc7N6Zj5TSIjYGigAg7pZs9FVe73haPKYCdtllCH
NTJiVVceaPUPnihvlcXe9nldyVU2jKychCsiHCQufU9Db0he1k1ryoAKW/QD6bdxhmgcaQOUeupO
uA54K/hnIFH8Defr5lVJVmfMrZ6blogqx2lBhl4mR+hDjuH6L9BZV3K1YjnkRcxRRFltvMz5cM4K
99c+00qqeiBvGR0zF5GcodTRejd/LjemVBeQSppOFH2ZmdNjSlPvE8ivwmzMX2S8pcWgMa+CEZ22
lgIHFRH1ODuMDvRNBZo/yy1GOJ15JVO7PJ3GwcDoKWd4GjTYFWQxPyF1vVFmdPaVpdUq8xhdq62I
Ageax7EPaeeQ18lpfVo1Ma8iDeu+7B0fD4uR4V6BUqoD65IVeG3Kt7q7dMNf/n63tpK6pFCkGlDi
MyI5NEraESGf2XiHxOuldF/Xf4cm8lVquxGqMWYTCBHlMwibuX0u663nep1pJWVzQYN0ruI+Cor2
iDfVs8m37gd1ppV8jWe7nUhD+4h7bv0GyRD3gY7Yvu7ziZKykJr0sEQZfTRBzSg0fQqim7GZNvYF
urErWeulMhe5k2Fxza1j6dvnIsmedw1cRRjaJvUHe4Bbht692AHAGN0W9FoTjiq8sKHVIvFkdJFZ
zEcGtS9q96dWOBvJqnGKii+cC7zU2EPaR+4PH0L0zU6zS/beJZGHY2TQlqDvsKRxdLw8GkX8Zd3X
S5n6H7iMFahov8DLvczFrUpUeN/mCkjjrv+YQ5WqzeYw7twDZEw2foTO9YvP7n6ETUdppiV8k/RO
G8Zj1kamNKxrK/fWYhXTBy1waCCVXhfx3PlCGf/Qp8MPUKBsHWIDjbOUfIUIJANT+NRH6Ie9Minl
ofCdMLAApTCKVxPP9cdpKC7MtHe9cGF6lBwm3WAHoFnsorEiUSGKJ8/mZ6/Z0oh7H6kP+0oWp6mX
ZzKp+oj5zrFmUIS2P7sNOZq4drGC19Y0D+XIQ6csDqZZn9dj7r/+/HeCTsX/GaMNpZw07yMq4rBL
gLhiUBuu+LWb+1Pq2JHI5kPss8caCunr39REnwoFdHuf+3nZd1Hiy0NrZ0cTrCvTtK/Uqpg/BzwS
JO4xTTEwTLxwT6DiOu0buJL7wzSBzQ56yoA4EHo1jTIOGa/60IPMd7j+iWUr8d50LD67y8zAqIEs
AOUOiBdz+zagyeFn3fllimO2ZORk57GEDjzDa8GGuzRFhyqlwJyaAU0qLdw1+1/BZl8cqqA/Qsj+
maXs4hv8caTmHqykFVBl+a5ApG34suyi2pjbs2DCPZp5votRBNaVilAYkDJ2OcIKUgjmwXH94eRn
YkvzUOcnJftTUGekpOM88kfj4ADDerJpdyyn8vPs0CysLD/0iy0+pyWg3osCpRQAUwBBEMJ4FMQ3
B/e6Q5OAueAz+I1e1sNM8wEVK5iMrKdoAuaRXchD009fG/opJmloUm8DSKP7grIX71Oowte4Wo+q
iYbM8upDAVqwtm1/Z8NWqmvWABWrA5Db1Oeez6MSsj5GA6FsWpxTl9eH3B5+5wGWgNnyjkMLFex1
v2k2FSpV2FBaTTaDgzvyXf5gtPnjJLfuAnSmlcy3fdsHYUcD05MfllDUJJCrWx+1puCqyBtc8WLh
BdIxsodv1kyPMSSz5nSLEUo3cCWrzdGHfoTps0haQRi7Y9ilLNw3cCWlXRxUUgMsgREv6oMAK3Dc
fabjP+vGdeNWMnqqmkWNZWZR1STJN2KWKeiNSvPXunWdz5UUDqBEEUOzkUWO/SepCmist3jJ3QLb
acaugh3dzu3iLId16fEm7GN0FvW+ufXGqrOu5G4jGgPc6rDOrBz43vKajFstJzrTyhE652mSBEkJ
yYOK9CFtkvFkgbAuXHe6bg+loh3bpZXWngFIboDhHW00X3tomKAHIMfj4FZCipn9Gq3sTKdu3y2S
So+XDZWTxeaYAz1k4V0xrsvhrermaksJ+/3XS+gULZ682xGg4MRxB0he5LFveW9EJCEPZdteOwKU
XlW9Dsy/QnbgGxjHPjhCHASe0Wx/3Fc6VFgXTX0b0jOGc6XlKy4oH/oJ7KwxOa3Ply4alPxOs2rm
kmbeVTYCulpNLK52bFQv+6yrCQ7OKAGtQPfq2O5hzIJDnv3ZZ1lJbrPPKAPYWl67qQzOILyzQnT2
1hte0SxrKqgL8EXuJU4iryPtcY8NFhArPlD3MXbLg+V2t6z82G/1PWrKlIruavzOgsYn/F7WoKNy
WH5Gt8kzcfLP657S2VfyvRyGjgCQKa8Znz5XxD63g/fSGkGyLz7/B9ZlQMOm7eArJxYBtBOKJ9Gi
vRLEQtd9P2D5YXfpZ0OykQ5jgMCchQwbo3shJZRgOCuf1z+g2Sj9J3J094EqTqVRjp649r3zlJGP
aLN8oBY7xsMGAkE3Bcr6zKu27qballejbI9WnobLWyb6go/7xq/ksJWyyUAXjbgGaPQwywiNnQdR
PrbexvA1NeK/Un/nH8GtSlJ3klcTj8dll0eNOWygr3SmlTR2SrCxps2ARPPZg1VbJ5CDhOte0Z2r
VWRXi0dSkqZMXu2q/sSc7gsrulNXLdmcNOzYUPJztKo0bBd8Lyt3viyrCK+AouOnE428pvN49q32
I7PmjXKqiSMV2SWrAndTwLkjUK0PJEnKY0qB7Hf4t3WXacqeiuzCWUHipljKq+tO51G2RzH9kA4u
PAzjNrj9CeBiBFa60XahmXsV6uXVZtawtJDXoZuPCbbdPYv34R9U/feOm6DhKTD1dSJOaWODi4zN
J8bdXW3BVqCy2Rkyh7K5WcorzQbjNOXVbSpm9wT5mN/rU6GbaiWnIfEkwUFRyeucGuFofJP1P3ZK
NlJD53llWTb9vsFLBIwLI4c8QwFoi3VaH7fm9kRFesXcmphXwLTZ/gb792FG29XSysSCf4Jua3f8
fsH2VUQXFwzSKmDnuua4NjtURv0hBgSCm85Pbpkbq877PvJVXBdDT6nDxxohlJtH0bKQpNNGvV42
8f97t+CrkK7cMRNp4d81sFO03fLXhsqjNB6JT64JrU+z3Lpaej+KfBXhldEAL0A9Usye6bkxoXNc
OsnXtt96mNdNxPLdu5WhrqYOZNopojQhT507HDr2LDwb+6OtXg/dF5bpufsCq5uAdM0yDZMX5jhO
FP/H2Zc1R6qr2f6VjvPOaQmQEB19+gHIyXZ6LperXgjXYAQCCRCjfv1dufvc2/tk7yzfqIj9ULVd
VpJo+oY1MJtEMUmK7iPowqWXdHY7kzGoTDVjOhpUk9cl2NPBXo/LR3DcS8Of7WQTojxOAQHYL54C
4cMlk/3O6UfNkEujn23lnsaTp5oKV4K71SAKhqRPFpAkf72bL41+dj3X/mT8yfPGvcd56oIg4WxJ
prn5YCP89WEhznFepOtX2GPjFG07tqSdFz2BiLldqXuQTXvQVHz/9de49DmnjfinRRQXFVe0wNeI
4/5bJLzHeHZHP+5uYHiUsrH9IE66sFbPcV9RDQsxU+NjYEZAxUPkT0kXHRfx89ff4tLwp///p29R
U+k4gdzePgxMMrG7mr2W05WuPgjFLsy1OP3/Pw0/FJKzYcFKEk2e2LI/abCkhf1ol104T89VzUjL
ZW+1GPf5yflG1KtNGxV+lMZeevizPSyF4hBLRY5QcG7A0jDPkYvvbBiXHyzVS49/totPpYVo7vH4
IOfvFuftZoSQv57XS89+toVp5PtLxDnSD7/70ocyG0a5AEj8kernpfHPNnEwBgMUTIJx33oR6P2i
9Y+wvezA3qYfOaT8tYwJPH5PEeWfFk88OAEgNKjQnR1Ps5C7rr2TbTzmKaNTnT/VFa3EvlX9LHdc
+B3Y4saD2oCMSCG3OSRQlqzhrRqulKciCTRmvOTJoGT4Uch2YQbP26F5B/mLCKpoe1GUJaZRwqJn
7H539LP1IfvAgLwZgAs+ejBucVnT9r8XiZxLbuYT45PWi91z3W0KpVa80g+dNy68lXP8m5iI6KvY
2j2N4f41M++gIHGS/XplXxr87MQqm4LB5W22e0XGzSzQMXNFLz7YNn+drIhzyT5eBKNs8h5LTsud
0znORK5vehA80qrIb4RjBlpe4W1NyG/JzmKVn77nn1Y5ZEtIA8zaH+EUDCVKY4a3rlK/xZrF8GeH
WFU1UlGi7b7AfB/KqpM3xYodYfJpPvx6Ri6cBdHZMh3jGWq8kOdHv/5TKYskLtqdGn/zCjmX8mM1
Qs1pri3Czfr7uNBHaVFmgv/wt997+rOTbFIeyxtYie9d23xxYXDDNMQU3O81lwH0+tfpnUwQyshX
dl91NSrV7TcIHx5nUW5+6+nPBfmcazolQOPZV1wM8HQovquw2oQz+SgWvLDdzhX5DCnKxcEzc79M
sCkPQ9eig1V8FKxdGv1sM49TZ+zQ4eXP3F/A2tEsGSn7Le4UFfy0YP+0tUZ01eH4iWfPmXwlw3wI
em/36/d+6cHPdu3kl05OYd7vR7/IQsT3MGn5YDtdGvpsx8bIQSkdsGIm76GsxjqNGVqev37sC1ki
P9uqZG5rVuIs3jPqv9Xjk2b2gMLqtlDTVpQBIBsf0bMuHArnynsTJhQiJ/W4r+JQX8cwbvwJWx4x
J5raj7yELr2ps61LUdshA2G4fTXEcmdtv+dT+xGp8kJ8/78gciUfi7r1cflWTcr4SzVD2LbOIDEj
zduvZ+PCOzqHyiG88bTr8BF5HL1In/+AS95LFHYffYVL45++2p/WfzG0tNUO49NluWJm3EFP+Mof
fw/pJ871+PiijGEQCNkXFKd+O3qw8CrUNw1Xj99brufQuYaHfk9mBEDlrJokZNV3H/yj0O92qrJp
pGMDSjn/zdk429JDMLu+bEML6yiATU5h0eRlFLDjX0/2hcV6jjPjxqtAtUeoGJf1Lucawqn8g6Ln
pXk+2wfELCVfB2f34fxVgek4TIksf68VI86RZGwBTgnKLHZfQ0Ok0TdQNYqWDx78wjs5h4xVRKqW
Rxi7I5zdarClEJ37Hx2kF3bwOWSsikdBAn+0+557qk3q2kzQgWjtTVSt1YGWMj+CCCl/D0QiziXj
fOjBi9YOdm+DaicK/xgEH/HVL0zwuV5czNpuLTtE665uTBoO5jYX630DnZrktxbnOVys6yM4ow6I
2FU47IZpygrt/95NeY4O82gNVmKNoeGBcFWXQdYszQdgpEvL5+w2yyGr4qZgwhv3YnnMCS+3Qe3x
Dx78FKH9RUU1PEuhT6QAiEgTjUTDuy2K7hV+w5+LEXXUSdAr3/DPVqvXRgziN3fD2TZ2TRj3tOv0
HlprxE9GMSqWNIyrj1bohWV0Dg9j3qorVrd67/vVlbb+a9TPW1mtz79eRBf227mGUzP4fZerzu7X
ZhN2XgI04DVdmxSfmojpo9LnH/3yv5iXc3iYrGxsO9p0+8KDql/9Y5H9Y9HCVrkdUrPGx4Je1yEB
5u1TIZ4V1RsIL2d5PWZR+21t1I3wwqwCLn390Pzm0ns9i2JXVEuHHu7me9vSHWil27agD7wafm+Z
nys6ucBjvWrdsi9zITKf0na7GPJRPn16yL96nafN9acgAdB0C2zduux9kNRKOt2OS5WBzvOi2Ueu
sBf26f9ybVUwA6J+t+6lDfSWdGgVdJ74yN/m0uhnpwBk+nr0wfNl30Tr0CTU036dChnyH79e1pfG
PzsHpDblVKNytPdUkI5zteHdRyigC+H4uWyeUXQskVcte+S3rUq8YKi8rFKOwUok7BuXGivp8Nyv
OTBIA6xMfv76K11YsOc4M7eQdkW/YwEC7I2teeL1L8vyUdZ1afCzwrjTTRECfbzsTY5Lt/zSdxU0
Hn8P9CjOXaW9NYRjg8ArGyZyTWezh9PXQwhz0F+/mQuTfY40i1bnNUNJlz08OEqE/Vwlcx9/8Nov
DX56Y3/aakWYGx9g42VPbFt9EihEAiivYYTwwS0u/tpclYpzVFnVdOCfq7jda2gBhM89jeSVWGo2
3KA+kLdPc0T96tkWqiyDhPj9WleJBpanpgljHEsuQdBi+yHJYfegD6GsCc7uQJjosZH5HJ+M7sby
yq7LCfto66n6Cl2NUexqQQOxgWYlA02PNoO4MbbTw1YReGps6NyR7h0NdMjoknCoDOxacSZkroNz
SDrVUHgEkd3G004ubR3cFbb17C72F6cPQ+sUP86tCFPH1mXZoBt8NTV++NIaN36LpAiP8hGXzkDW
ZCFAvm9Xo8n3UnpmQSNmDPg+gK0WpLr6Ziyw1kewCM3SB0XmWvSG4D1rQvNEK396dwvk7JJyrhyI
hsSO69Uc2s78CAgtBgwjTwXAMSjb8hq8u1pcN/BtWZ/GaS7ME6w+1nEPFRChb8a1q6eUTzUyYNnB
k+m+VW1e3OeusmqjDAiqqSpizdMmiHOyBYtsZVcul0pmi1XCJUHJW7eDLW57H0ZgxPyEXGEUpDFO
uiINleo+24bm+Ssc0KcvJQyZyMEfRJdnpUQJYVe2Vc2TwfBpfO8msAHvK5C+zP0Mu2JxaPIJktBq
0LpOo9EIki4zcyLhA9d6qyvO4STR54PL6rwLGbQMPNRCW5Bfu61by1Cnpb94wMcvQ4WpcwGsAcg8
UIr0fo7EXtSc9Lum0QXbSRpbnsV4tXkiUStfN1WdV3nGRu5MSgDpvDXTJPRmBPYRR8ZU1FVxZUE0
EttxHXLgjtpA6AwMkH5Ku24dbhibmZ90Q9lGSdHT8huBXj5wYlXkbioD+EeW+1BZfPLH2qv3+Vya
MQljXbfgW3hASpcji+jnaDERwWttpzL1Kh3jy9qoCrer7qVIEE1CkJktzuWp0QZcaKYi628YK7mf
6kYE2AF8XvJ0mnq3pouThUyGiIG72OsYa8wGSvFMEBVPz6uLZJSUCwCGYGiyuIdWJ5PhpuXj4PYt
WTs/bRpfVvd6BBMtgZ1HN+0iPeO+iVU/6mePd/VQJ8CJknrvKKnNHV1juUBAF6QS8zMq4z7OBmB8
102JCQS7aAEzHxrzUlKg9IvxiQqteCo6s0RZs3JebaEc5Ugy9MXK7pic4cKZKjj3uA2k2ufRJHWv
5/qgi0BEWw/SVeJKNx60M/KYcCjt6BJ/XmswKg925YpsidLt5zrwnnhHNy4PYpQFSNhdR/XUyE+D
qItnOofymyNDq16HVjR1u6mGpTZqM9sprB9Kntf6HW1JyjeQVfLFmIAzHvCrZQgg05noqWBSpwrG
Ny2EzQcyx1CvqUZ603ISTjs1c8ZuRDOoGubMCiQhSJSP7pOtvWa6K6AcXuzKRjX5u1+M8CnA6wia
4oeFxVmXOZTFllRJOwGM21BgEGpgyaerfGCwj4bmzMS2DRa7/OJUr7ob3NSiSkOGpfpkeoVbCZ35
Yn31Yl6Uj1zpXG9WCb7psYmqWO2asffVlg2TmlU6DEENBtDKbIjODlOQMoZe4RxkJQKZbgcOStPA
2oVCsqRpZTQnQdTr+gZ15AIKeiIqgo0PTy2edY7F/Fh53vzGtdDdwSiXBfAiL5MZEm1rWi6PPoSg
V2xwjRZVmMh8TVzQ37kCotClfVBeH7tNBevnLyVUV1jKNefD/RIY9mPmxEIOZHVSQbxMD9W+8FcY
CWQsrNIApKYXFU6kTznlfqI7OAtHcQkXgRyRtomEgn112QQ7sIfj+sDGqIQ5c119G5fyGM+8tAfp
wvjghx3D5l6awCaxaPQXaIvX9bYMFcUmqbz6FV7uyiXrRMo7VtkfeAb1ja6B/O63pNUPRgkOyVHH
YXoHaTcSbTwHifWroRSjS5E80zUb2mpRD3WgSHu7FiXkxgfKaZ/ked3B2sQIXhybhQVbWPWeiAnk
CF8PRGHRwt10E8Jnt8e5ulotEzV4w7yFq1/RHbXpKd7ejMsyddWkVNIZ2gVJDPmpMZHK5nGqXVsS
GMSDaJpobmyedsUKCFk/jkVz1YZrv14HapjahLhohNU5mL/xdg6M0ru4qb019VkJuXXpCfB5IhQb
litiAnpcA7UAoQFhIZ7OyE4ZnDCpP2w6KHmh2FoSPl7bpYDKvB/OBqNIGC25Ph5lUgRubZIqygP/
0BQKp2Ocoz+UddYWIuVA8Ytj2Xgd1opb8UJCXrkw4YXh/ZfWjV35Gq3SsASHHau2Le2bMIvH2TeZ
dTVVqQ7iun+sC0e6G1dwIAA8WAn7YPCDI31TEZeffJxzUW06z7RVEtRRUWajU2NwKEHxg+k76Ap3
HpE5TVno++vO80uRp7LVXrXr4NFBEwMKDPkcCj59YTjJW2hvt92SmlnTMFsZDpD7STbGbEqnDb0y
rMnZzvl1C4jjHM4p6k+UZtIXEU3E4K91usjWa/YAka5Vl0D5eGyOZJ3HKW3GCSD8qYffO0TT5+G1
bMHIvvGGomRH2op4hBUFJhgABwiCvk2RZZ7MAImbgoeCowySwDopDnbL4tjejgiSvgx1YPMEAssN
gYFPw0uIbWi9W/o8XG7hXAhRQqHbMci0oD0iJajwzfdrDqOnpBhivFGWQ9nxwdOLru4CB0FrLLWm
HtdU0nmu06ntl2FnIH4qr/oIEm8Zx52Pu7dq1yXDeVaurzVg215KKBCmKVZTAyuSYgI3WXe8zvfw
kcARjM55HWQAZRXs0PRNPycdCmAmicphzo9sQrxw4jGDs9VjLyH9gvHi8KbaRbj7BhpwPMMulT0E
EJphhRj92LbXyNk9f9P7PSBM2OX1C5iyEPRiCATVIYyHfLypw2Bt7h1uZe+dDBZILdaw6mR4VYOJ
0XVNqBM6hOimOc+b6FVoqY0Bt7LgheNp3PuoA/SGaZn7JeY4Em7LW1uXG+pg5ncXNRAu3yqDFYMa
Nm2LtPTg+AHVRm+ushKkD5ZMOZu+AmpdkayipIy2dTnx9REaL0GYQbpZTSmdFuiLaAhIl2kZwzJx
O0Z9WSfSzdbb1JEa2fUC4pyfsjyMWaZM3MXJKn1D03kc/SWbuxgzikCr4Sc0l+m3o8fCh7FZg+XY
mcIWuzqs9Lhr28Fhzes1HzYU13iTOL8kLGkLdNJ2qlnqMMvVsBavKEn48GIwAyyzIteQzwww3GFb
Rmw2GzgMScAVItVpGOjOg7mOCpgEhE3FrtFBscEuBoqqOKyVbsJP/los2RS4u2XACzE+POPHPBxu
5xIgKFyvrvkRwGcTrqC6bGEcOS2+sdcDDGXCbY4j4jbgtekSR2uf7L1w8cMtekBqvCon6K1lVU0G
luEmU0/O0im+9rk/N0nsDzHNhrVy1Wbxp46mCAkk3A0QTzWboESicAtLnjraiYGhI1y1oSl35ZrX
69cajsGQV3aDx+7g3bxO8AGIlwIOwsPsH7o50j0cXhszbEUQVOGd5/NZZJ6d15+dngIIB5aO75Go
WJy4C41w51WxZ/rE10F5E7CC4AEIDbfN5KCcB+t4kYMq0jZ8o6B9kqe4aYZ8M7S4hRMYOAl/O1sp
cMC6MPrpy4hK+DwPOdnIFqdEYgEma1ISyYFs2FpBNa+xcfilbnrvW94hdkzWKjJeusRQzr3OFcvj
bGZjf4NQlOxg94E17kY1wHcjgkx7lCtglcRQwniMdIQmMZXRkoS9hIdAOy6Lf6XzMXqWFh55R7HI
RqVU1F18WyDkqulO4jrxHvMWeR4cibvpnoeRPKHbafC5HFUNpKRq9B2rvXD4PrpoKRKhQs6zBqc0
2aMrF0L0D5QNBAk1LTdtPlUVvPEcjoYe9R/cytgyMgE43O9SDy1f5IWNrnEUTujGH9xYBXWqYkRK
iUB49FiJ2vjwm1DqjSGQfhVSzfFes6av07pu53CXr/58tOPU35tZGW+H093CzDw6rbOpnuZoV0Sc
ILkSlSx2wph2xplUdOxWFWSytzEL42hL53FdH+K+V+GbLqT9sWCPvKPAB1OLGasQLjDrUsxptwai
zWwOba1d2wPpedONEVe7AI8f3zGysttwaQMciuUYPBKTz2+DKxe9m2wULgmTqGKCWNxKmmnU3fVW
taMutjVfkIsw56ApSUovoukqYjcfOtcLnUZl2dJPui8dPQbjAk8B5E1A+8q4ZW1aVDNWOO5NfVIS
4NAhyUwNkdmEwIhFb0PVhDbr+yaut1GgbXlrCpOrDKJ4vN1wWtF8T2BS2RztQE/XFuQhg+um94P1
OQCzZz0A87XSZ7/oOvtDrnbtPpW1stEGZlJ83iGP8Pkdwhgdv/clw1OCtkODNanWxfE77o+oOMy1
dO1TRVT7jcI01/+6dHwIrj3ZRfEXsw5mRpyIhDZldUXiTVwYGV5FM8HNWhv4gKbGIzMEyLWj0E/0
dEHDey/2yBsSSqT2uutUvKmsJt01VOlHsqsAyFTbpYLK/kldeez2ZKRlD/9i2C0h8de0Tz2w8Svo
ojkeHmkHUt7e+Yuxt+2CDB85JWva7erUPKK8waMBvrh8VBlsSZV3aIbCQXF9kPKzc123ZG0Qg3Ay
DgB3pz63tL0VOCX9LA/CiD0umnhtirtjmOHv3ujxPhqrboM/QJltCnijtrkoafyOTI3NGx3VrNt7
RAC6180TrR8XZKgzUoYll4epphFTKNis3rANoEAbvwY4UEuVoLqEQE1EfeMnsl6Dny38zPtDZzzf
HRocRFBP8XRcrkkUNna6cVy3J8K46tb5ZzVTyAoGS9U+DnBKedPUBSiGyEW6xLJQ/phkJZp9yAvy
SVVh7KfeRHJoDdEVebEZcY6gTRg5YDrwUXVmFjJFGwtbF/HS9hAqPtQtg5IzGQIpdpHyfMRseaHD
FwGDdz9pkf1XWbUSGZUns5IwtjhW9BJ+9Qap2DfhOhQP1qkbkRkPDk3nUflLuUEhhppkqRu2fqBr
cKE6e06SxPOpqswNOJkwW91HUdNlHQrkqY18BoEov73XxvGdiIOPnIwvFQjPS9m0pYY0fbtfkHVl
UNeGRscy/BNO+O/fl/8ofpr7/y7q2//6T/z9u2nXvizkcPbX/3o2Df77z9Pv/L9/86+/8V+7n+b2
rflpz//Rv/wOxv3n52Zvw9u//GWjh3JYH8af/fr404718Mf4eMLTv/z//eG//fxjlOe1/fmPv303
ox5OoxWl0X/7548OP/7xN8r8E2/p3//8Cf/88ekr/ONvm8H05n38i9/5+WYHDBCKv0MIOKIsZHAM
pCcsw/zzv3/C/y5YjMuLMdTXwlNXCwndIP/xt5D9nTFY50ErPAhpFJ+wXdaMf/wo/DuOgRD6tgHQ
OTEHT+z/Ptu/zM//zNe/wZfo3pR6sHga+kdZ+3+6MxiHIXPAhxFC4CXkn1fs27XRvfFq/qln9Mfo
zJFV7Bk1NmhVREi78hJ/mrtgSEMhjz6v3qEQmh+It26Lk5hnfUUXU29z2dwMSBtRiCquCnUVksFt
zRQ/WO572UpR2/SMO/buNsrRyioWPysNclJY9T5wROGotwhx8GRcoX6E5JUZiEqyUe5QNt81oUDs
1zfd1mgHRPapnrFSXOAElcld5y9yb2V0q4OTy5Fdb/B9b1qlnkPX3FjYyyfwsYIRUzXeRWGIqk9+
X8Txel17+nqGbVJNgoeoBc9xncMH0qIeTdXWN+obPKquq1XvgpPBQBnfr7SE+ZSHumEs2qdmLQ62
El8okjA6ho9qRLqHk7ndSDru+0YVSbjK+xFlVtYgTzuVJkz91YFwMhl3v4qySiHUcggsSXsT2YSi
wZQUVf6dwRQgr1E+06U8zqra50OxIc7PUK1IONe7anUbvys+eSOEK6pXU0DpIGrFwW+8NxilQZqn
fq/sK8RRoYKocS2Gt6Urtr4X9AcAXLuEHgLffl7hdg26UwBSYcivct8cjSlZBuDft5KKZ5ys+0aS
W6jkPREoWqaL5bd56F2h9INsYmBfAo1KGVU3vkV30mNvXWG/eqEvMhmU7/Ei34mWX5tyvYvMXQkP
np30UYXyXL8ZJb5eRRE7Lgt5KVdwTaj7Wjf588hRXaYQMA559J4X4ossg9dO1+8QSyVZKepn1GqR
dX41VcfTdbJA5vPhe0OPktsqaVoyo1ZA0eaqfhRwH0169QlUB52AjNCisLktlvhuUM23PEJk3jN9
b9G1SlDkr5O+Wm7lyVVuMOK2mgB1DFGqLAIoKcG0emeKoEsUFwYpgbBJxdf+VE1+BBFwLKf8sELk
NhPaswmqlQqLZK0yhz4PzDDjbOyAECdz+V3PMUtHv34gUs9ogfgP8RI+mKWeM+HKr3YSt10QEeDf
5ekagqZLAcsbr9aZ7JJyGNSGwq8cOnyYRwQ2CKjm4LNpdsxW624KN57tWTKgrZDCHU1tACi8Qlq9
L6PCQchjIEk7tGkQyCfEfjbjpPzh1eFDHHlXxfoYIsrAlQx/Nc/Id+3J974rf477sp39tGUqG/mE
XvgisqDB27aF/1gv+lCgWod9dZo5aEQnw9KltdT3fanWDfBD32ZGxwQ7p0RdjOL1lN2NKOv3KPYf
2BZqSDqxRIJWSeI7FBYPK1QAkxFI76R7MTSur5a8QhNTohNL2RZHFspk03QcagQaUsMIARWGO8Ku
q4psUEN8mdCk3U3GE9gV66t8DiyUjXvtkX2BqqrQRG15oWGCJh9jiMwsMMxEVdS3SSHrr80UPYN8
JuFiNr/AjGVNh4y4QmZepx/KvQ1zllSLfraT2RlW/qiRuheE305MBAdpxd4B1ifhI38fiTdeYDVo
T3dJC+R6UrThw8yFTdvWP5CIPihT/ZhCuHXkD1VXEJBL+SOJXITYDPgGgSCni158vPzN6shNFVro
psZewiPoGUICFtIVz5xPKHas3bWuFruJYIsJAThzL9frfLTHkq3xFovnHtmJS/qWalgkYql3fXkb
DeumXelLHE6wViryZ7i/fVMzSkWT3YEZALe1ChMRGdHDC09f/bFgUG3dVH34gqvuwaMapCExVMi3
5PWs2nsyT0fcOGmgIhRHKKRGFvYlH/gRfZklobM+5Ci3Jijmy8QOOAPYwnaxrh6RAaBfNF6Fedkm
YAzIzAzjT8iWpAg2203ciANBk4kZPJVn9P20mHnTMQHLaI30zdx04fTqKn7rY+EmPcCU+2CYYRw1
oS6KavPeDOZpQayYTIMW6KmYr511LxGPt2ohtyvxX3K0TZN1RmU1GuKETz2MIgaNlhA+QXC0OpxB
fRYXVZlWYYK8BpukQP8prHjSWsWTRqQ9SMKZDJtPXjMXWauDdJoZyRaA/9Pis2Xo+w3apsLjY8q9
RSGsRHdJsE3t9RtLjr6DIkdPxmMh6hvXQtgtgti3RURIKbI73nxqivEHiaPbzuHtEUjmJWzwkKOR
ESXFVaW+8WkSLLrNRtQ+/GFK1QSP597ce+147Gqs98AHzLpD0plWJPfQpPFK5LPmVq6QtDUTRGcQ
FZksqIc+6dECyoxF+chvepvMo8jAxLlDkRsmzAQ7jCL7Ny8eX/0UWWS2Si4ztK0+lZY+8g5uh6pC
Y6JYbjtAHdKQ4OhCRBHN7Ze+ETd0vg2t3Nhl+NqgyJeYKXrq5jSnE7ypG41+0BbVyzkjSPxA50MO
Tr0+JR4BrTLo34lAgdmDByTto+duhrtbW0okqeM6o5lgt3lH4sNSPQFAtBzaVl4FUYsTBb8NR8h8
S3K3BWMBbAxYIcSuTqKuf0Xm9krn4TuH52Q04lnLYMSm1egBr/op6qGyJF1dJkU43aFHXKbxtGD7
1J9P/NIErB20XPiWkcXfeGUjMjtBupYM22gKn8QUIznnzznQ+6d6PK5t3b92w5gpLF3Z5m8hl+85
KjWJCUWP+s+DnMy3qJ2grRexOKklKn6cH5BbLxiAHSZUW3Llis3K9J21NWSznPq2BPZIK1xbDZLD
1I/fbAE2rR9HO+4wrJyxkIc52Gm5vkAX6N318utk1k8sem2XfNnUen2BQMlx6aCIU3nTqaYFVTHA
bZJi3hpZ32Cp3XQNBkWEeYtg9lp5CeKkZYMOQJ16uf/CIriL968jGLG7eBCoyjb7QakX4rmX1vIy
bSe8dlJbtHzdLagkzyvrcmiYbHNa2Ds+ihvcwNEB7hQw/UWav8sJ1iLUrqoMRhBlIqqh2lhnt4iT
F6wQgzI44WLPVLlHQ5kebGHTMbbtoWMozyyi3ofttKtzl1+jv5nQvFg3YYBJoCG5jeXWX41NgRWV
G1+yTUlWksy4PtMFV3LQIkis2F4V3hUp2qe40V9FgEqqQH4IuTCAEsIkVDJVXVxg3Qw2BSrjZ+jP
GQVTAKUXBb+emt+SnLLMi2BHuogENiMixT0T7DpoUUK1YuMPVZv6nrchPmIr7bMnVEuL2C8TCUNf
Vav3GS4P6DbuWloHKIUNPmD8fZh45ZrOcNy4avP6a/sOekKRFX64bMrW25ty7TPeVRlTrsnA4UMj
Lv4EcPX/Ie/MtuNGkib9RKiDfbkcAJnIjczkvtzgiJSEfd/x9P8HtrqLlUWKU331n5mbquqWyMgM
BDzczc3Ma6ed1atE+96oRehFsq9scDBhsus13SMHZQ8bIrDEoLTu6Ou3ibLq6+6ocq+PacmRksgK
kceRPG5atdjOfX4zq8Vp1JLnUsJIiRGuU1CaLnazL8HEr2PAsiPqrRtX073Q6qRZ/UU8VpMbIwQZ
R1YCCSHN621FlRNXNF5q/dFP0102pwTkmOutNYUfqHEHR6sSOw2MbW6lz9pQP/bx1VA0L4Zq3FqZ
9eoL4XeKnu+BQisuSYfGnZr0dZDbfRENPNs4tFw6ZrltRbzU/pif0mS6n+TR68x43aZ0UkWRBLfv
ZmAGxbCVvOptrVFS29KFH1oRbzG7PfpH+LLfBRGwpMqYiU139ZmX14H34FRKHzvFLfKZ70JAwOXp
3vqC8azhbk+XWxbsYWwex4EmVZI9tpn/LPHsZ7oojkhnxxGM6X5M0lPAEkyA7XYF7ia2KcePWsNw
2FgcGV96LSSBDj8i2AsVV5iq1a89p8TTtf4kR60GPmo1NjeupiXf0zH4CdK4btvg+1xnfL0Mtyvp
Sk6JCVUb/4SOE9sY+m/akF2pdFFztg/q6J+W9wrho+3r2HAOkEG4HErBbuhv25vC8F/6eaTXwPw3
DCc5vOm0K4f8RQwG1e1/+FYUuqkQ/3zbbCHtt40Z1KQEpKVl5OSdccdUU5tW+5NMaWA5SZTitE74
sjLhttOW9Fxs7iMx3sNi4zHopB0dIjRbKqPECTIaVwOXRD5RLIp6XZFsjbfDlN8xG6Vw6woPu17X
fLtTxHgtLoS+/D6VVTgSXR15MnSIWNz0+Rzs6HlSdErxc3UYgOcw8SHliiuUIA1zjUPS7XFqE9KB
0I6gN3sRt/sGsxOGoSG78PwwGuzSsm78wbGafd8e6D4HbiukJxIC1RVFyamVuretmGRbEcb7JOro
YsjRvjOkyzJHsFRbxm2Q5nszfG4jPAR41y5kshg25Xvaqq9qxUhyZTVXhuKRMmXc5JkdmI3pBliZ
2pqaXLVSF65KkXbsGKivTQV7Y7n9na4Z77WI8z1RDBWmX7tFUh7qXjeZmtw8Znn1aIQkxmZ8H+BX
EWk1KWMFVi25hUlJ1/mFQ1LATkteF3wrZe440mUdJoh1O2DRaUQFJNloHccD2xb1j5WxHGQxWMlp
etCr+R4qVzElmktX7hl+0S1MrsYB7/CSROlcJLYuM6K/R0nzmI/ke2jfCvYptOm/XlcyDsdVQBGe
RzLXpKbRwp3qZCU3V1Gg6zZ3BjOhovJ+8kfd7nSyN2iWVENQfWzmlue8DlBMqA1U7u1YTY2VQYPF
E6ybcrRgNlRli2BdvBJjY+3rxuOoDYMXGcnzUEyPGkwZPfcn+JrlqR98JtVgBAid5WawzG9Y384R
QHvWcKtE4XJHK9HLbKSPgZAfUnovzthqAjSJ0ZkjorbZCoUTYNJlp0Z4k5n1zywyPEkVnqaaQNAu
bOcZTsKSselK8L0ok+euoTnfKj9qS5JdUU/6VVYHJoRl48oIOC+QyJwCQTZZqsIjvQgBZB1/JIsK
ffN2NoD9rNK6D/S8oIugQMJJa0frvfmFpLGOGjpYMgmIpgNeD1bZrnSuGrsxW3c20MGrZVbZwtBy
xpsEFhfW5G83eR4UgTMV4V3gy7ss1H7qMAniHliz7uTKZlajF7fTvZorJhk8CSVtj4ax44mrmrSJ
zVlQnaznLwb1EyOnW4dKTnPoOD5YIQ2UICfZnErYOIK4Mjqu+DC9QqB7Qz20sybjVkqlYzsnG3Ti
qZ3gtBvpqhsBuBM3JSc0CARGMO6V5jhqTiZ1q4rxVV4kXuGmsusF9ZeT0z8CQy+i17poip/tOdT5
F3T0/wIy/fQX/S/ETBWoLVCZP8dMb8r6W0ujlKvpR/oXuPXXj/6CTiX9D9VQQPF0zfqFgv6CTiXp
D0uCAgQyqpoyqOV/oFP+RKU1yQ+JkqlI4qLs+gWd6n8oMM1BUxWqDFXGIPUfQaeLaOJP4FSQJZU8
AiH3mYqyJv73k9oZaD53jZa/+jLdSdm/yyXJE2ogo7LYWcOxCyz33Sb9Am/fg7Uf8eiXBc+w+ww/
mVRu5HE7i4yNp9Eqd2JlgxWBm5Uvv1/jQ9fIZZEzLroY0PdKxWDCqPx6mFVXzVsawbobBMGqH198
TIX7iCnpjMEjcEExg7UDQ+yL1Zev8tGenglUUj1jcLVK20uMB6/IlrAiOEU921KToa44iSrMDzre
VOiOMGaHPNt8sfLy/T5Y+VyEplhCZOUVHvqCqdK89do62mpw4oNg2ndifxoqY29AtqwFHPbG2P5i
2U8O0bk+LVErGsTwJbfTuLKO3SUOjQ9h6OT3dGHCLxb5qMvEIz1XqQlSKLfNXPhbiAcgvJaLaYI3
1UfQYrcrLDekIvni6yxn/6NdPNOpRNMgWtXAfDLALW+eLBJ48ndftrUgOqWaAjY4e4es30M31RTa
blm9+mLpzx7gGfVdnwX6h9TrW/gAXi+eWhryWh1sogZwKaHr17Cj6r4ydTfUpS+29iMF17K1S5vt
Hd/etEahAKZrtwm5ajlYriKOntCrnsUrQ67s+bMM2Vv9QjD25l340f6exRyykcmslg5J+VjeRD+E
gMvTAW31H+oLH6rOl+fys91cXtB3Xyzx6xj6sVJtLbCUQrnNJDLUyXo7PjMRLVAwPurWUqzciV8G
uM928yz2AF21TaeVxdvpCRUJc/T21E3SXbUcWoLRGCcvQx2d/ssjcxZtpCHDUViYZLhg4oL1uYMa
bYzWrwD94hNwpyv5qAkZJW3y3+AAX5yaD31nODbnMjlBGeARjCJC2uVgosQzcMCuIZz78nPoR6Bf
vtPUzxFsd58Xpm/LUxbJUPUB9L88u2/+Fh8cpnM1XaLT+J1l+hWmuhcxZxIzy+nwEB+seNfMPqkx
BOcmfYChvPezSlkVWrCbQ41+QgPthuqwKSVx1eTwZvrBHpkqFzYubDERhGyAIBP01raKqus4cuvA
SuyOync3mNgoZ2q0qqLaJdp3biWnRwHSlT0IFC9yKx2yoaN2gaKlNX1sw6+DBftgTNEKBcZdHEhb
pp+Fa02RgFW76SnKw2Mzkue2KQhRoJ5GSbuYcs1lWkS1VjKDCYyzS/4f02K/DPvcRSntZlF4U+Br
EUjwozope2OrraeYziAo42VeyEcrHyBavQTms9R+0fL/5Iyfawu7EC6QBm17K/nVy3LGcxM+tsIF
4xtuFBj7guPQ1spXEeOTiHxuPE/qb6VqVfpbP8Ig5NGyghcTJ6sxghlS8sDmVUvnajIvzHmyaw4Y
Ae2/vA3OZYVqbSIbFzN/CwmQtTQffJxDvtwHdlFch/2EY9c1PrAErgD6g/HVwp/cque+9fDn5WwM
BH8LxfiUo27NSxN1tuKGIFAWg8rVed9rV3lx/UUk+WyXz+KyqmR9o2g1mtctBf8ubeo7uCSbZZfj
IlglwkVfpydN4g7S5T3QgrX9/cqf3O3KWZyehLxLmlKPd71p7RnGRb3d7xtL4I6b9iX/e7ngf7/U
h860S9Q6C8/Y56YmrTaZml08hb64M7XbpefRBc2dqedE7Yie4mxjYvHVpb58jY9C1FmEHuemziFA
SNveb/fCMlBmuDatycVyaEUHcR8RDf3JOPokbRofJZmMr4I0dpUfL37OiFARnChpRDIz9vuFDOin
5drkcoiLRQS6iI2UQrxXkajZSdIe8jDZZ6l1zACzqvoyn8f9nDIstPKfSqU4KLLThPD3QBYqJXaE
diPra7NZJ8quatZFsZ9mQpGX1GuBpyethRYaeoemQt5MJNsys65MgSgrjkTZDaaqnQ/Ff+wAqkPH
knMnBH4brpV5P5QvKhAT6U/o9b1XWwxh3tBTHI0NnCmD4WfjqkDLClTs6aQqACoTSHjyqMiXQ7b3
1UdNve7kW2t8KNWfrXqf5TcSuhfF642ffbsxmm3fbEVtLUpelmzEzJPG5UM34boePQm/aFyEAau1
rRZuhHIdy2gA3sBF2nClfOjNiRS7j0f8NYRNrChH5Ee3sVwfFHD9zp8vIU3vrbLadpay0Sd8MtDM
KFG/Tjpr2wdu2FeX45Rs51i5YXCL101bUZwvVfNB0e/6IoejO23SgDuU170t1X2cauvQirzQHL9L
QWwb5nRjpbTRG8X8yeSc66kx7+AbS9j5Kql+ayn5Ra5kr60V7g20LZI62CJTWadGX4Vp7QYZCpcQ
SqslrKSpeWVC7toqczi1tVvG+bdZxOnbjMKryJxgrkzEHPUuS2Nvrmhy4JhlC00O5mSKBwwqboEU
IULbWvojjBaApMCQ9Lnxf0bBpu7WqeWmPTKKWhkuwqXNoNWeWGgzzZnBLgZ9UwWUK/TU0DKC65u7
AbVFIJSrTIZdUomO2fR2Xw6dHUyepu+qKN2bpXklwZbP23FVQf63Kii0oTMHxP9Q3qASuqGdfwST
p/Wkkp6I9GuLwTY8f0SOomRHqqXbNnlQkimAd022a9ARzPr4OsmG1zIHzMrFtTWXjDfo4OM1F3oq
4jgcQ9o0xsspMmmJjDddeVEhkVgoaZADQfKNTL/op40sRrshgEszqhfdpN8MgQEtb7TnpHUTUd6E
KHcmVFgtNIzpxNB1mi/aVS8OuNEmdj7r20HsPI1KXMmkDcrCLeoOx0c3qIenbIIDTafKbKt93CWr
UH4SSp/3d7wKA4gikW/7MZ1wNYm+wQ1co8kEe+tsRXwkstqJYTh5dJL06Ks7+rNAswT3d8k2Irta
LeSu21bTFufhjVn1IOT1KgpNl3FE3vwzQwPZ+qRU+rxDA/j7gP5W234QXd8oYe/WNeAWqUaj9FtT
yRw/8C+Clhc869dFLF4qHdYQTeqoTYs88rLRCrvIgLL9xbkDYP2mmjhahukYQeWWKROZStER6WAa
ebvqM7jc/gZvKSRyuEIqKB9hXCRGYqswJvInUST9YKKPvLJ8bT0gwUoWn1lT8PwiQ++Y0ypvVp08
gTxeBT2A+XVidFBpKse4zYbZ+f0WvKmuP9qCs4IViy3m/fVBslXCHO793sdCTb7NxSduGFujnjLH
bmWC1PbB6IzTqaFtbZGzirpgi1ATx62Yo2xF46wjB2gj15IVTPymy6zSV1dhEnxx+b55H3/0Qc/K
W1VSUbFpyTIWCXYJl7AhQEcJBo++catei9ZlPSdA7vTZ5atalg5mnmGK2B6YabbOBgNGAoKz8hTJ
Fz0UDQ4ZAkSxYgws2xzWDk2urlPtOn1UWo7bS4derUp9rxEDO6kMSi/daSz47knu6n6+xrTAaXrI
MZrIiJqA7uCqWYabanBAiBhVcZsFq8iaUR/D81Fe0+znUgJougiZYmn0J6iTDVuC8dWqmW3WInM5
Eau334ThWYIAP8iHUqNnLUxXrTK5ciLacn2VtFuocnJ8VGXwd7zEJFhzpjA6Uh4dioexbNeFbK5N
eq84EToV2s0pbtY5v76WNXv001WQ6Y7VPuUwoDLjVuX2VscXg6DbzfUXx0qDIvpR3nKukhcMBK0J
UqFtfDBjyYOuKHqprJ/gaXlBAusg2WrtTUdnZUBSOD5V4ZWW9c7SIZv0bjV3psOcu1u1C9Zmuo8D
t0kiOqZvRdZuMKYbDSb4WIUODeALBZVbR9vdUDpnsnwvTuqjleCjFBXuIqrOdMgRNLxks3dDc3IV
aO7NMhysRUGXBKuqnzcqvdtY12gTZLvEMjaJXLlxxr2qYexdFas4ClZSjrhLNWyZdOT3r9+bR+RH
p/o8b8Z4HQadX2+19MlvZJrm+gWX917sZ/D/dpOa8EUi60ru1O+lEN1CuMd69ULmwSVBeqnUDDLS
qyup3qoc83gSjrNe0CBM7ppQfZCzZqsHLWR52RXUglZ34mj5UkT3ATXJk97UB5wl96ZQbBQZQUT6
rbNyx+IunYPEHSfBo7O6CjmNUy4chbQ6loO+DRB2hFXN6NFuI03PKkwaxtEgSipWejtelEa3naJy
E7U++nQa+PybThP9ct0Tw86N76vF4mOpmIsbP0aOXmuwg+ByITITEy/RTHesTSr/r4LH21CTj7Z5
uXjeBfoikIHDFRR6UYVc3EI5UTYwFmgg+/1+ao+jwP/NZPUy0NBmWneZryAZHO0U/KWaLO9rwOzN
keWjj3JWRMxT76tAAMLWxL+V4KXsxenYTIUEUAeHKcFwAdHyITWGW9LvrTLfMGw0MfcavRseiG1V
7RV6CFF2ECMiLqmShZ9HhMtesm7eAlXvZMt2/JTs02yv56KIdwr+ILK1GbRtm3wxquEznFw+q0yM
UtUMeGX6tvLVvT+Fjwqan1J3W8lRaXPH+j5vg3uUK/ti3OuK4M4tvd3fvzafLf5mXPTueSZzJUVm
3dN6AOSc6P5VubkvSutbpnb7sEIlPfV7ZQpWywO04nRf80AFXBa+WP+T+vp8+E+aS7og1xAu4sw4
1qW/V6Ct+F1y8mNw6yJcvaFWg3aai/j+92t+gptIS6R995XrRLBEaZy0rURBm9MAMc3TUtEvIEZK
UjKETDnV/sun+/YivVtNjMTWhHKvbGO9utOJypqfrkvtuxxae828zSC4FfCakDCdBG3aG+G8Z9rI
F3f9JzX9G2r4bvG+yiVLwedku0gGh0z35u5y0umS8zWbxPfk6ks8Wf34njqfIST38xTOLRViNR0l
KNnobu5EvuOys0InePXPpoIkuciX1AaNcKRzA5CUfjla/DNE++2Iv/uyOXKMVlFmc5twT+K5gi4H
X4mkXevsJxwSl6ExnpyaDi32dcLH+v1x+nTds5CYpr1UD+pkbhu8MJibvLy7lX/fyAapzYzvj+nq
OTNMyuRUFV/u92eP9iz6WZGkIg9ZuIhdVzhAck1+b05AAjGon6AZti5tMMzpgdTjLtjlpno1Bo+D
3z4z7uEUgEQrteoG/lcNm8/eqrMollYKRiUdVXWZyt/8Plg1qrZH7usl+DcUmbivhWkvoWf/Ytc/
CRznw40wwqAz2pfWdpDjFwiQmKfXuwoXAeKVqcC3Q3ZQFA8RZfAXKy47+8F9cz7XqNGCQBNMTrjG
mxPh2iYzuJpxligK0Gs3p2ECJi6hpniiEPx3sep84FEWdto4wBUiV+/3wQwfnQ5Qxxu8hEWcZPci
DTiJ+/aL7/jZrp4VMZ0GnwY9qbBFMrhfAkbBezrOCvf2tJdr0fYhgKBcdzXN/9ea/4jc8P8YbUGH
7vHWkvkNcSGMEkzS/0JZ+M+P/Vvvpf9hyXAPUFqpVGfLVKo/9V6aqfGaGwaqsL/ovZQ/TNNSRczq
JM2QZZ0f+rfeS/mDpEa00GbpqsJPG/+EtKC8GXr++T4sci9VVfl9sqopFF3nfQhd9tMiyKP5biqr
oyX/UCd5V4f5VVxLr7EgPgzG/Bpryl4ygzW/ba+zaaSL0wOEaf7ydCPHoQehZtUpWFNkMMfjBmhP
uMC2+tqf+zXewM6QD56WRvcJKkbHFJeGWig7uh9vNOC/FcMbLQYqBOB80w3UrSvcX+5FaKdWkroW
JOzp2Sy0fW7CDIsgmmW6MCFwB8Y3m4eORq5VFD/6JKCxE5cL/926VWLpBkORVaQLmx4eHLVpjbFd
/4SryQNB/di1ymGUja0poe4whFvRtI5+RofAjDZVl246U9jUY/aUUQMzxSd3yvQ1b7CjCGXYu1lS
/JiGBRoAf2ovKws/s1Kvb5PRX6s5lFQtMipbhPiE0xHTsOvr1pBuihxIKRyTp4zEH4eYqzECS/RD
xW5hK/aZfgIkuVENfrSWMKmBWeoOPYWpPgh31MYDljdlZx6XK7jRJEQvcnstNGCnUrMeMuOe2cIv
KGU3jVpedQHCZXh6HkDeWlX9jVXye5u6QRytDjdVU3ty3N0LswxbCo+iobhOJbYQvvdNhmpDTyff
nsvYHQEdwRA7DIwKcY3p+7MqVo5YQ7dMEpTvph+lTlfgJd3H2ZWMDszGL4MkvbpndAYIuWlsJt1g
lUJZD0K5a+WWqpc/MVXjMmauoCw3HZcg5ZbZDEv7b/biUDpW6LmsnilxIKzlmG27+UVPFdnGZSXF
oqg5mUFxGAN5YdvxhOemuo+D+WFQ/NUkCkeAxj3mQIUdCtKmgysvDOKrtti/mKOK5E2WMJRp6mup
02/RfV8K2m3alhfF3Lio74GMT1EQPeVSIjlNk/9AjQ7N11zHljYxzz77McOyc1N1/lar/VK0tdRx
tFyK1MHzJXW0ofWGVmUSXTw9WLFyaDOV6SC4GXXBic21u4bZuIZg2Zoi/OxCqG/FfBOo4GvN1JQ4
hAn0Rs1vuTy5qpD7kB0ZLqj5AqzNwQXdXleSsJF68aFPq/tEos4xinscLq78ubuY5PxaKhAjDEV2
nxr4MoxXspUGriDMN2GfeThknYJCcTFvwthgin3bKG+4krGSC0F7QzXe4e7i9maNE5i/KPaFFTZi
B0sGBfWxvnEx03cVXDwTiRNUy2jrk6ve8leg+o6hhBsoDzuM1H70ZrJJTGkVrcNJPkgRD8/wzatI
coVyeRh9vTIaf8Vgd3RUoPi9UXl3bT4cwnboAaP8o0KJ6PDmPwlx6/F57VGbfspS4/WysBHjlGlt
iE2a+MkvxWeIzitGJx66Ib2SpjF1cKdRkCtB763qQzWor2Wv7JoIxrOlbcs2e/ugQZE704BSUjN/
MrVlZ6TGFgPCQ1YGj+ogHVQrfJlE7VZSpH3eqy99NN359LdUuN+piF+VUl43yXgjVsJGi7PNZHLE
BPzHhMHcVVpgi/L4XAzmzx4AAfnsTpTlvapc4Ml2Gxf6Ftn8cxmEXj1lu7GUKS4WlWzoGe1XAxDe
cvm/RXwkxoh7ud6M8woKMlykBcM43yGgR9mjQ1ivysdYYrinmSO3LYPXYQQ1MvT17OcHfwh3mr+g
QEwvHb5ydH9b7fzToMfQLA0PAQmlwV/ruQyaUFXVtXgnxlPhjIBfuiY6SoAOCS8BBn0IdH3SQ1Os
w8Y/xmX2jJXOvpz8XVErV5nfnQbo022e/avV+I8Smk9Jln9ha376t/4XUjEN0YTtSDbxeU6z+fZS
ZN+iD8iY//nhPzMbUhRNJguxNENc+sD/zmy0P0xdlSydXj1CdgOQ+t9KduUPnh/6dlxO3tTvPO8/
MxtFF/mNhilbGiRb9Z9kNn+tZBCKWjpJFSmcLuuWLIlnFc2ElWEq52J9p/uVp1XiPlN1F5mRW4id
yw+vk6z04uIrBwfpbwnVsrBlYUFnqqqlmG+Gqe8KWR0SdoXhXnsXMnU0HJzaYEriVEOZD9eRlawE
RtDaopSt3oTXAtrDPG1c6H89tHSiSdEMuAIpmoOBkzfkiduozU4d9bUcZs/xPK1CMMVc7q/jWlyl
cYcMp3U6ZCklOiUD95GhwPJE89DxO3qgXWVpcluUL6RKa73KDmqBdiXTb+Opv+il6oD1iycq0yoZ
iy1efK5oIVYNuF9j/WmAe2RE15pq3TL9ArlLxXg+3xro/MSHUC09sUkvrZm2sRp96xcFN0ZTr/QR
j31t3iJRWQV1+RQF7b5uVLvhL86soBIN8+xB70+ZGD6E3GxTUqwmyId6PV73WJ5gvVhaTlybl3DY
b0sI/YwG9pYFm7be9gMwXiMM26Q2j4PVc3NNYeg2bcG8Bh2kW3Wz+GA0WG0mzXopt8ZO2MVACi1G
CivmeGNtKjq56L9mDJNG6ErjfJy3+ZBvcHv7LuZwzSVDPPlpc+TOBFsaykfL91fznDzj2jaR4ZhV
EzpKOt6Lo7CW535ljNKdCMsEeNIokdCgRhScVtUvtczcl/gnCegK6wQmWeISliV7gWBhh+Sw5YEc
cjVj6J6wwv/DSf3LxMKRc1G5dV/iHEtAfR9wOZ9YWECh1kivdNk6g9qrpsq6EdHk3TAgO0eqMWr7
UGvWVjVBxcLheEh+6uMKp52jHEe3vR7sQ4uLrsYKMzUuI5IDWUvdHLvAsjXWUSXsCnV6mKPmMWA/
EKNgDVp6oaBtaDm5OXSiJvgRSr2rRerGyOSr2DKwtinpr1rbCSjAzor0MjS2XTMgcdX4z5cMr7ow
5IDF+iFtht2EYI8h4xTs6HVA6qs8d3BOI8FF/j7zMgHvgsT1x6Zqtzn6tFHqrsWupzGiaAfBVFY1
vll1VJ3SsMfHCWAj5CSi7jZogCSpdqgako0M37IwLTZDn+HBp5G7Gp3bTeVTqtW7uU8uEcptWuT0
6RxvLD07ZbJxiNPxGCjjsayqGyvw3TQV9r4Uneb+GEY0FCz5rq+DtUSeNfnZyeAVHkP1MpHrNYqT
iz54hVju6ll2wl3UpfZyUitxK8lflRJ2O2m2NfNux9twCGf/iwEA+H18cBwkBbdAjc6Gop+z1/sE
o6Z80Ju7WrRuS926jcV0ZQSrdipXU1c/4qX2vegJZdJ4jEZtVbbxRTvQ46yLa7/3Cgx6fW08xviI
Yr99iExrJRbBuowLpjfJF6WWMi6nPOm+cKtOnRulxqGcYXQobL+Yu6Ya3QjSuK+rartIv1Wjxxgz
306UP60xrNKqYzoaBq1E78YnNCmql/OGxwZy9vA5MY+lXnh+Wu8gY7tKHb9Q7IzivmuKzTh2j2KI
ODQf7mtEorgb8vngvOBWpjdIbNt2TVHiKQHBFatjNN/rHvfFipwLUjmPA0VPn2/iabiIcN8bS/2A
VQCverEt2hxGYHMRKP0xQ6MU07PMjBGUBX/OVMIV/hRLwwXujR7S9hmbAxTWeA75Hee0sC7D6l7V
+yOey5si+W6Zhj2jVRNGwxbN11rmq8jCjmez65qSoTrCBbVGHCKvbUkWS4xNYl84vbvmT/8KAe/l
BEsa8LfIIEGWlLgvyQvls9YyCV+mo5Nq7vQg3RT6Y9cSrrBVDpDdNGq+UYRmrSj0xQZtA3HSCRtq
FsOHYWSthLj0WqFzhZF9XU4QTTBZS7ZlTTzs12K7GwWYObUMb6bYlDO5JeNqa1Xd+NgBGpa6keqH
PrgqsWUei+6hMfOtrCh3lR+9Li+YTDCgjF/X2E34k7XtDBglykNtWfbvd2HpH5yHRwVEBpkJkhCd
JOQv/QU1lSvs1eb2LpfVuyUeKqw8yJ071ZSm+E58FZA/XFDVNIVXkF7R+ciCXqjxhR7IF9Si3WlZ
sTZsw1UATYxg31baHbYk+6nXDjVSkpE7YUwerKFe6512KfV+SC2V/yv1JWn92ARoSc/+sgdgQss3
NyVL0kRwqSW3epfCKBodeWXoh7sB4805rraCBXud4INx2abKdZhbOo4V5FSp6tWGuomxqWrym6HV
8ATBuJhXceajtsJDDUkmxjXTFKx9jk8h0rgAJR8au7AzDkVYPY55forzYF8RweU+3xZWd8Hg3pPZ
pFwk5gq94QMGj/u+0qDbyHdqXHMzO3qL7jWfuoesiy8zzdqFWubUqXJA2LkO4gDXw8rr6WOaU3ch
phoEBSfWzG8NmYmsj8cmZknSwTTpVsUsrZIJASZOuYBOeRbbI1Q5UK57ib+LX0v5FGDZg8q5xniF
20YWbhtRP4xKuC9ThHS/P4PLGXt/BgHiZNVURAXcEPzvvOtUSr4aYYw43OmCsqE74Snpr5km/5+X
N8vt9nll83860sNvafTjL3jt8jO/Chrd+MOymNSEXk2nZLB4Lv/Wl8mAuJIkqirhkYqHP/lV0AjW
H5Iqo0aj2JAUzXjTnv2qaAQVsFYVNdESFZ6lsoTUf2DO9WYD9+e50LEEB/Y1F8xYNGkP6cu5efde
MpJADko/jx56d1qlbnCVutG+cXCicSLk0fbwhLG4ozijV18Ebt26a3p2/1AK8utTUOToCkI8UT+f
89mWRmn5QhY9JJc54+svID35a8WDbHNZ0bT6Ihi9UWT+9qXfLXf2pXFI7npGJUQP43o8jC5SsAsI
nSt/BzfOFS6zH74bv4jbzpUc3wa3vYlcjPKf3h2U07+We383vnXSf/cpzu7GIOwq38r40vlB9Mo1
Mzw9/XtxIXxjYNPOX+er8gICpHmZXmilLax/v/oiX3wXEP6+5cvN/e7Bx3ISCaMcRg/x9jHf1rKr
e9ZrsEE0sC485MrY8q7Ce9xyj9rP1pEffuZfEJjOGAZ//wTLLfbuE6hhIEymHkcP0X34JP7wTzx1
4UcAbWaFBTzELWhZ6DR+/73PwKG/r3pGiNStMBGYpRE9tAd/V35XV8GOWpLRIc/NofXETXoRvERH
ed9sfr/wG13+/HHzOuMosegr+edfv276P4SdV3PjWJKFfxEj6M3rdXAEQBiCEF4YomhA7+2v3w/V
E7vT1RvV0VM1koqCuSbvyZOZJ9+n7oss6/UEuQ1eeJudZ/WgG9XlPt4XZYJMw9QZBPFAt4KDTdwj
uhvcHvcjt6OjuWyt06I3qqX9f9kLg9/SE/8aEDIHoVAoW4Uv+43VOCI4x97juZDe1K0fssVrP+eg
lChVabDj3t+YnteWaISFYATEI5C7xQnu0rrBKeXRXaGcLBpex0blyO6i+kRGq9rapSTrEW/q6D6t
vX2ND6bhfdBR8wcxGg0GT9fcdSdcxR9V3WmKwdnKh8srC6CsoTmWdVBXq0w63mfYyy/OPWqo+/dh
dBt9EAqU9+/6smmhcCNbauUhxEzikbqp208n3MhufJcNRY6etePqO3b1NXjqqybRwbqpxugTNgyN
JmIS/e5ByzRUf3nhkll1JyrE9d1f69L0JM/k92RPT0ddNaXkRzwXdX2XTevhHINdelOUNj31XV8U
ie5PWX3RDFqj7mRlUGOTF/Uw9KaGfQ9wKSeAEMq/5CDfx089ja766JGHbyGaF1/ch78NNxHSGltT
U00zwALKmtcSrXAdoxgd1ry7PE86bpXt7tbty2I3ro2o7odvJjAQnpx3dr2Krdd3jjG1niMGKnw5
PecV1snvrYnOiGLF51USI7HPVNijsCNQ/9MbjXFbi51uztbJQJ0nDWc/aU/qw0FUc3tfuwi9u9FG
1+bPaJA85eGnFbbd9UEdv2lJ7m5jhHOaPnlxBB1Ow/33Pr4M99mTRy9Rz+nw+J2GqAf9mIwW//FT
DqfFM9u/xNV/f9ORcdwctYKb/XApBTzZUzMI1m4teLlbnxX0RUTF7O3790WRCjwaqKZAulbRlVVO
gwPjVhu2/Z66apSSzhnrKTiZQ3IeH8evSXfEQUIN41rfg1dl25Lt99EjA3vjP2eEm2K085K7vmZv
H3ND/mlAhtiTfdm9iHV8m7eIWqX9HpJ67E90Z61zT9/s7ZhqPjQmvu4/TWeDqazrun6SU8lqe2re
Wt3401OEjvrmOJW7p6wHr3Cbvcw2aPDphrqyKI9WTaM6jQzXVpLjW6IOjmS4PP7U6m4zhD2ohx/3
pvH/nrg+8WF0MqcQbZWXIPnwaA4oRvLxNu0uZH3U/qr70+hwl4Pkmr0cFI3wctXK6VDwO1Xd0W0j
d14rWqWVqkTeHB6Cm27h+wlq0KI+npG8q13wkE81FQhyya++oH2f6s4H8bYt7rplrmJqfdTF+RiW
FXt3pWvy4AEOHrqrtsNpeFenM1c5feRHN5Ybg8RtK9553SHazENCqdi06EAlaTIouA/dmg7u6qvn
dxGKEP3RdHRebEwZ9kf0aRqvXPSlGpNNeCabVRy28jXZDUundkfzhmGSbY3sXrXiObtVlx1K8cED
dtM6MzpuSvF2Kzwun2/5MaXTj1itRd8/PakGk4evZ7wqDl7zJsu9RWioZfUimlNMk2myCQ4BEqej
TvZ9kaVX83dhf3glkKbLSSduxOu0LW6UAS77yXo02CsUQPnrKDrRanhWvfgsXym2I9o5z6w1O0bb
aKNqcX10KJkiiMtx7UNLDdEePcTFXlv9IY0Y9UM30YxU69FN77yVNU2xMOvouFiPG0H3p2830TsS
x7C09yndfPbpJ7sFF5eE6uid1tzSrg8vW7GJ904zXA3ro65zHB/CZ3z0sZqzuj6kp/QaILKa7K1e
3IkpDerwSM2kE3UbahNQqucforq3Tu4zSKZt2Ije8zarAq2cxlv/oNo9Hb7cbn5OXoA/LMc2+b5k
rFA1/WrF6LZXRAx/dcNtWh+SlniUpXtOmF1STj30ONV10hihlRZva2zgdny06+RxJyhTr2SpH19T
uTZsaackwh5Bxb1F0zT0lFztGLGm+JlfdMv9aAotF3XVT87DtsFrVFf7ah/ZiKZ0t6a36KBMRX2U
Oian6DaerkS5WCUt8jlP4sri34qpPvgDNY0JRTfZoRRQZbvs5XfReI3RJWGExxfTCGumM0LD2oOv
Obn7sDV6uohmfk+tw2hr39JVvKo7mAfshmwGR7sxQqqsUbGz/fjmt4dt71ScxofxBsM8nRz5fW5u
X/yaA5Bzrs5K3oDRpd39earPNwEmuVc0w1oLBM1046XKGEnLqdh4ba/p9WeIYbZttEouiycdzXoY
rtrwYlp3QRq6N5jf7VV4WtBygtIshILIVFyJhk/5juB3kNw+oIv1RDzrKrcwwYKA7L/ht/8PQaI6
TPin16sTXPnNpV8jZ9RHJXs9mS7qb/n+SMgMmq+RwX39IWWCWqg2Z/nzXwDcr1LAf+Co/73t4Pco
TH17fSBlxW1bed/ax60pp+sbQw57tEuPwdpbi3WxH59uojtEtKib70cMzcXdRA8fyaW0tmza22Rt
uvGfAV7vl6/0jyfr9OsogrRwrH6nXU7d3b5+bgMtcyekXZbIE3+WmXWAoKu2mxIT4R3FzPFnPeGh
jyOIVkvdFDoZncRbjGKQhwxpACQ79l54B6cgxcTaW6loiNLEeivtYU2GJIhwPWcienhpDxHuhRyo
ZC/CqbNTdenhpYF5WsJfcYur8D2/rb2jVURbEX4Edc8COqiLFa2L6KV2w5fxwwenF9BAybawRy35
szCjr/iHYwKT1TEfsxZqxmMJJNKF91BdN+SixYrLU0whtryrn/ncNc2QjxU/F/WWIffvOoCNo0h3
wnj5FLCWm6mztV7ebC/yhunyAmFdNrjsRyzCArApoqPKbPct5n7x4RWUt1baMeJ7SIEYWEeZuZuB
uYTP6yy/37Zrz1cGu8YCPwl7fFIDleX8KWg4Ko5yRNmBWSk7+/BNKKgxiSoMOhNI5wlEPQXBMVkT
TkdEfqIeynduIrX2shjYhSfnL9XiR8WL96mDOW+quHlbnrphhwUddxRDLM1eWkfZMA/vJuKe3kts
t0M6j2wr5yUN178J/WBkid0IPdIdra2+kC/3ayMS7QZUllrOj3mJL3s8lUlLWmflXMWI3hvyoa1J
kHhPEYjREMZXDG13wJl30tIdujoe9oU7UPlZePZdJBftdDR1a0NJfi9GbyWX32Qiyngt0T8T1knc
xFWJ5Ae4bffF+CD9uwgOQtsEn5jZprzLIGkKW4/nH9NhOFvuT6msm34PWy6m+VsE43dlp0QBvDdd
xk0vLCqvRbJi2jYiG4BaUe2SpZgKa9GT2j1ZH1+7Dclz6cVRGpZojeGo+cEwcEmmlyfpM0N6qW1p
LUZTsTd67reESz8iMQ6mGtgTcwJYVOjJvjlr/+5Gb+k/wH0P1TBPqbbC9rfCa8qmm/l9+cZ18Vmy
DwX4fgPJx5nPV7ndY70+VN+6mQBPoScy34tOwi212gh94rlL4d11mG0VcHjZEkke+WuhS8nKxAfW
9jiTesTi3MnA+hqv1F4sPTt/CoaX4yr4Hl6Q/HK/VvKLFB2mtuG/VV98OOdr1o4X2XiYd0aLueAk
EjvLZrD7Nvylcg+yut6dvzuKFS30WI95upt2dzKJ8tlTZFT5MiY9UflOV3FxQq/OjKHhL3sqAvIl
tAGzT8EGE+D+m/varmJ4fzJuv3Em7Vq/u26fMW579nze9POPmvloBzOKJ8VujUup0CZn7D9ilrJm
9s7P8G7OzqQvhqhSA3c4xlnf/3IedKob/+PBCMy38WD7aJ/85r++L5dG7TVdryfZKmi75RcZTlap
ug5xX5Ee3Y1auX21BaX0vQs2lK0qeh55e+7VL83Kf0WH2cT9qSc7sol2ciNxXtDtmlDBi3zNS9y9
46SX9ij6FOvw6f1bN+v/lwUadJGRgn6jr+HvIgr19/tzaDem5WRgb4Zvt4HNzh7O3eo7dG3BFSB1
fe003EtQuu24NqQw8s/HVvfvIZr/+P//9QC/0TDlmT5adHyqJvZdLaa3wOU4xu3vG+FUgRiqWtDZ
/jymu54Lrve7X/058pGzvvNp+/WGuXiNoJnUFX6Tek+AiRp+EBDGwOn+mGJPhzD/dEFZ+hfqFxBa
b7VtaBsFuPQ+38TI/wqiEeJ70BGr0fcTS/TnF/wlBfHPBfJ/I/wb8XIoz436rayVk2picd3V3WeR
YiBIvnvjkT3jWh0CYxV1Mf7nt0HCHJi4N7cF3RRVWSCpLWHvx3R3Y0nc/+XxfouW/mf84V0G5Km0
K4L+77zQie5Gb/Rayskqe4AF0aW8CfCsuHyjaz9D2fNfiKhfuk//GI9+s94ly4agXP+3CadPzaN7
OzfKyUn1fkqLgn+HCsCdgxi0YetQ/TSk/p62ZpqCgV90IH3WGRlVN82fPhLV7t30wOUH3VRvs8ne
ppufYlJ51RQ8YPeBFpC2Ft1yKfzrOX+ezV+Bij89/W+z2a7tL51V+1NOuhbS2/AvLXPBP97rjSHp
z7plt28SPZpqMPzzjX9VLP/3jeGmkYKrk4HUIoxFUt7f5+mOHCRK2ETwyCaV6MJiiFlHj1Gaxo71
o8XwdpYuB98yUVH253v/A/P+fu/f1kir91jdpijtjj2Po6/p0qpRFUV4lvjaajqyYouG5IB8cXQ4
ZurCXg44GcV87/35QZp/L3XokrnXIIuQbI8+CeRE9n/D/Cea565pZ9YhdVhxBjWEcWJrZMlgPOa1
7X95707/d+P02/3avxn3+qlcX2lH1Blf9V74JZoDsu/2P7LM71atIddRuhbh2i4Kzs6NjJCjkBtk
OEkBPaq71xpFWHMPXAlZ9aAEZK/a7mXYEw/QTVdnUc15eyVH78BBUdtbZR3RcD5fWbeaYxex0+Bd
G91UF6xZs+dcf3mxXDrn4j3Y3gCQ/pRt5oKaE7w3eRZmF4Z77b91kZ+1ajk8D90zrKxm33JEFppw
hddvtALO8kN/CdE+gzOF53tQWrbH4a/fUIbzOQIRoKLdooNixWx5Gj/Fzp/PoWfdpsVlhpQ5x/gU
Fc96uzlPjFlTvov0WNBcY4xwqQzr/lnUdUHTYyf3dvkeESJ0oBmhjFH0+301O3KF9hp1BAlvGrY4
3ARVrLPuopi66BB4xyhFqzft8lZFmT5l1A2yllC+ORkD6o03JqWltSqay564KC96CvsC3pxHXp6v
Y2Dg1ZQ4GVnnYyrFcm91EfXFPtoZUrFqPfdMHZZ8nwx15ffxLoz7T06aI51O6SLrXXHUIIO3ckG5
7fJjWXH9KcgNSKidUmFzScsGEZqrtXZLdZvVgNqkd57JeBdUFqPashMj0rliYOpKpCT71+VuWIQr
sV/EnY8qL6hHA/FTp2MK3/fIzMIbaUozqz4iY2uFXL2wHvwyjflu9g/Xom+W2GTDhkzUYPSc0RFC
fL/VQ7eT9UDEVI9dv54jhCqaKw1fnz7VV8+9iLNx7WUfkBi5HCnDL1rubfZg34N4KjpriQZfaUK/
Q9ph0HLiFDwR7VbNpvqmM6TbnaE7nGBlxxSRje7quLK+IIzM1Qneya24yW8y+1wKAVAIVuTLnTX5
gTqhuxqds+UzRLT4qc9hezhuG81vfl2WqFBbX+4LtSxGN9noi3QD8KkcHnM8CR2wbeiibYJ+TkcU
WQZ3RRjuJnaTkdbbUVB625z6TzdZPu15Vjq5v15LfNnMmw+cTZQ0ziLZJm+x7DxxASBbNgsW/x1M
Ze/k8rJoD8w+bNrTB+0h9H1gTvKxknXRtYPhc/TAXRxaQ0YmOCr5xqNI5vejirhWcok6siNbYHS7
1AcrApuxJyIOGNPAsTnVnXfeu1BgLoK7832LQNRlhA/ZB4UgPYaDOv3+syFsNRv96qT5+4HQQOq9
S1Ymvfd6xNb/fiC06Gg9RZy/NW77Xv5S5qBSKJgb+PftO6VCnJdcM6jSKd+kW/fzC3Y+euEOuQ+v
YdOsGpkD0u0PjkinyjFXSReNCmRc9/D+XU3fOJp0612eg7JDLEsUhpsRG99LN3x8dhZHPPwcke8M
z2ZHWwJRdxHWoJshf/kniIYTKAdVACFu3ko4Zyvc2yHWiZ42wdtH2Dz9eLEgR4GyQDHQLxu9FWGK
0zAv7zI/Cijxo8g3Q74ciNDf6/SU0FX8qtILi46WGBwAZxzBz4z9jFyguI9TXlbsvIeIHccYWo1D
KgszQ4r/oMLG7CgvbYeeJnCSWO6rKFSBN1ExhNHd9rxPmOddl3hMx3aclY6rfbywpiq++hvVmzT4
DX5nf8UA7DVxSic+1AVtPKQThmiIiNNR3Biso/DD3U/RxLz++PluSNKdEylWxJ3FDGHxuam5vSw1
UNf2/aYMZ0+fbjK8295NSYmxOWVqYlFlz+pqYJyjTI0pntrPOxz6OzzOOnVG4OX9d97LTWN4Ful7
sT6by9cr7QzTK4QGkks6trr4vY5wZmFBkuyAI0yGYctziI3hhG80ZZlIkog7d3uJ1LTpe8PhRG3B
DhrDr8sCnXOVsnqcj4gtUBgDO3WcMj+FSLUKZy0MPOfNbg3DEjbCqknL2fvVGXCHArxzNlZG0IQ1
PGIPp42ZBCo5Dnau7JsFRe9U1QgHZWs3z+rFfE1Dc0lPgB8PZog8VubwoOK4SbsMVSpu14JWmSFA
z3D3fgo/rI/XojgGYUOk+6MkJELG2Uc5pbHiC9ZT0A5NfGaUXNUF5wYzOZAxkRMnLaV/5PpkavLf
/SSzt5sX/gzWY5Y6g3hxsX9+vmDlWbsugNjZhEfogbaCK59YdWdUDdiuz8uJRXvOTcq+SFP2hJ+T
93b4esvM678E591evHLQwfYtcsWeCMP0MYkZIfip0kBAmVcCiGlg7fXWGgRoz4/AVepTHX5Fce4y
ejP09MXGrN21eC/CNokCKzvPD8ObgsUq/AOvc5TxhQcPB96M7rgS5RHjze/ibif2U9xnUV8T7NnI
eU8RiriJ5ZwDk/4nGErrjf1O+NBkHvVx6CF6e4SQMkxB1vnr2PfhDVexDx+YtiZbXR3J85X9IHWh
YUAa8HJF7r/3KocGuUuPrIG5XVORp3z/SQT0IxwrbgQxm2QfF7NSOg12+pEBwCIQwwWE0HuQTTPr
GZpGw2X5PtMB1HgFmyERVXFc9sQTmoE3y25mK0oLOPKU2Tq4Kb9InZoUFRBLSxVX7kucslLObkFs
MBxggjAVApxoDbeOsH5iTFF6q6mBmRW3IcDowJ+84tMWM0owRJc/TFjWUQr/a2wfpLeRXu6zxtZ4
9ASEuNfWLs7BbOBxS3g45sh/qazREL4yJl3rtUBsl4+3JquI1+9Wi61a4t3x7oYL1+HhMdktpnaT
z97orlGHojvE5uQWInSW1yXLKMswpJPI8y+pr3xvumgJr9r0FRnIVg5nMwxD7AzYc8KY9tWEbXkJ
TVGUN90TeU6hIuuPLQcZ/F0Z5l2eQWK2oNryE9NzkFHUGNl9lFY5p7D5FalS0BMyTDuzFQaCaCWb
uhq/pp75D4Bfb8CeqbtTP+skWZd49jzqfEG3NQ1qRpPlNlzaA0VlIagDhSBY5eg+sT36CMyfskna
3LDvV2+Aro+6X0ynOruBbl0+HTV99WvSWwS9RC/Jqj4jIMYnu5MD9APPzCJRiP+0zMtpy/KEEcZC
+VhvL4qSbZjsrAh+JPcbrKK6NkwOwxN/Yss5+iyIpwUyzrmz5xsfYUpBZJ/47ErEHV4WnjQNC59B
ww6dKQwQrcTzi7BF3ZwoOoxiFUz2j7aKBmq5NhVnAGi05vOjzijK3HFj7GX4JnWBOGU16LnfH3s8
TTVTrHVsdEO02T3HvduBfO4MuxIlIbkz9XZ17sUra1GtzZadgs11WPBy6qxhVjtOdGbPHmS7xl3R
+adtz6Np2LRUEloU0zVaYh69vYTWTd7FX7JefY5hTFzxDq4ifHEm5U3L60sVHeRlTJjLG99h9flv
OXCidsDkv6McTrJxt8iP/OH8rlBuDeTclsVbK/8dM1voRVl5y+TlCd68oAkepwBDF/cxi0DU0/Ln
al4xB46ZzUiQkNOnOgcrgtFWDrGE2i4b5crWCB6iTJy47XC2mmqn0Iv+cqDzDweHeSRpuoeqPfsY
6Vk1xdnArmzp/W4qd2aql29KvuVyN57PvaOdsaQoPsj3b5a4Kla2/9S9nyZ+qi5aF4Vb9Nep6sXx
qJmSVSYvdhxjFjY4JQLjAVRg14S5/yBMcPvaQgFt+2bfkPPS954RFo2wSRP/h/Eo7lnIr6Y9Owz9
6jcgdh+qANdc0qcVsuLCsK5n6dXCTlN30l+Q1EalbvW/D8Wl/BWjo8KZGDsEm0U4CwnN/wUSstfI
wx0gvBh5rxHDvUPgSHSt/HCFO6bGkEVGF9+LOLwC5quODJmc2/bbXuJqR/SZ/4hoTiCVkr8VfVBw
RynzYA9OP+pEJ24WS7SRIBHbdhP5FXy79tpE/IgthtgU7Aq0d+1GD/lqY9aLrK/tZK+SypRz9asL
1Z1/TF5cmVm/J17VlwSXSDzoV/aoIUKnr2KAyj6YomPTIhhzeEgat9OXxy3YsnSlRh6Q87oyQgXs
Rb8tgAZ4qwAeVPKYQ7FeMp5c7RoUcOx8MvQKmA7OwqlVceZ5zfP8j8HBXPNhNnWVX8OpP3v7BQ4V
Qn9OWDyGnCYYcM+GDzyqJKFhndePl8s1XVpOso1lNNePWq7UnDbi6IIJVdnHVootuS49z1u27STZ
4Qe/q8SzeWfEwRnZrh5YWtonmQxGyzuhBnJislbNDGi42cOo75xzw9o5PVGQNhKekrS+Qo4LXzFf
ZwwYqVYEW3BO6czeUugxV9BqU5Np78YmQhF+xTnF0UXMHQCwf8m0TNKQnkcMy4036tAxUx0ImH04
HOgK1JLrrN7B0B9I7v+hy5XblqGTbjE0TujTo5rf6EaoCl4QFOT1WENXs3PUU1bcw9XeWB7RkHJU
GYrKQh3HqQl7Jqw8Vj+7NBS28ogoHRjfaazU273qg8PAn8mZAprnOc911B4+EXbe5oHyo83iuoa2
jF5hZLdZm2I+58T21TTCKA9MuCOzar8wEDfG8zFtCOdhJ43vHEC/+OYzYoE+O45TASesw0C4Ta4C
qXIYSymHQwJIWrsbnUCyEPu3np5nt1I7evMplZ1+Miz1QABV+oSgVnJ2MGmLsXsoCI7HnRytiBCd
jZfY99yd3dDyAGN18d1PsZISsOTt5CC1yZ9yllu2jXwFMrI3vi1tepQK+DVY5pkddZzBfCftFvMA
qg2B1SQVseUB6ZjRBOoZt/NenRBdAP+ODmMiOlnLnR7TOMpKCOLUJ4lbemRTXGSyPYibXwqX+tRx
n5V38GvKZevhT5fi88FMg0SilZG22xTJnQiXbvhUdwy/Dw81bpH2AFaSyUEnnAnnSeRyHzfouIE8
mmu4Jh7T9hLOB3qgyHFAII1MptyubUdbJY+EJ9km0dXNL4qF1WIAVSO0oY+WTTAC91VZ8wgk7Kl6
jO8o2j6MS0/Av/n+OaO3EQ3A+ttJnuP+5HnnzrFly6W+iFYD91e55zsvAJ+9kmvFm27bDK/tPb6y
Kilgx+4ir00QPErmLfiq6kfTYBnV7eXOAhkwr28hxw09JmD4ntz8JTP/rJgHBrHmLB8L3hlnvbuC
+jxFtDF94dQfVgz7isTZiJEHjTL8UZu8LX76AfewoT1gCUvC5Nnes3nHZYTZ3QyzNwueQ8rEW98x
7KNtXDwD3I1rlis6dgIMbbsuXEJqYwm2hjm7GD+fRn7mYWg2gnwRWZkdXgNiTVY4dv+tQMZ05bzI
Ji8EW+LegnIvxuvcpRPahKy7ZZM+Z+Ll06VVnPy1ek5476bttnQwaLpf42CvSLRw79Aq9sln1bBa
9S07iPFFME5PcZxUnuXBrxbbdtbX0WCjD5IMEfLsgARPO9pYy5qy3Y0IxHDwUBZZS8OvK+TPR4/L
pn1UnWx1IlGBDXeyEqYgaXrLZTe2oTM2D2XTMHhiL6Mo43R4y2qZXGn+VSEtk+IJVYGt93iGcW9g
wUldO6TFPTAVmG9GBHjBFTQgW2K34yO6D5h2ertyfJA+MtyknLD1q5jVJugUicLfAlzrVpYXs9Za
AQ6A8xUPWBT9BQSCj+FRilk4J1tD6Hdl5ufZSrGPKkyDfa+zSeyEZnaCZcTSh6CCHKQ52II/W50s
V4YB6UOgiojVc36Y5W7BgC9rr8odSp42CS/vygpU3yOeX9l6jlzr7npoDlTfEy5m85wEHcb095mA
aWR7DZgytGzFs+kw3UQjrTcN6/Bne8M96a30wfB41oTR5b6c0ZnNOxLbWpLl0LPOOveP3znO/V1E
bIu3ld8brB7OXBBYQbQhf7XgCl8X9THk69HDk67PMve8yoEBsV2G0NOYbv6l8o5rP+h46itMxRmy
t5/hd4GHMVUNKkRitBQfVsMwTwMxe1qwlsYpk8WClrED4Am+WgEEbIE3uPSFPV3c5mFK7qw1uAaL
OK5tpHV/wh1AnFVJZaCrMkwvCXmBB7OyBiQibME3YB70cn/xml1yznCkK3fiXcxSh1DcV9qYxXwx
eux/8aXAw7oO0wqO3xq6s+HyzyeJC3u5Xjzs1cpdVP+UxjScs2rBYrq22mWGR/8mT1Mi2l/h+V2I
d6a5s7cxMLok43Sgh9Dk7J2UCbcdsbbve3dA8Y9orcVnYLUP1lM/VihZ6pVdtF8stVrezortGmrm
DNa5dgyDsLV3TXFlqnr0fzPE7i5Xhh1me28BybIN+afUz+H64GmDqZN2Q0L3PAVgfCP3k6lufeGQ
+16WKcx1a8yeX7GQ7sKr2R5Qp/gVRwB8G9+rthzUA4Qo5XWnil0V276gVbSo6HjMFdZzYBM/wCM8
2pBC+SfxKpCRk4JEtmQ0Hsu+h0k9VZRsdbQgtIxZoKIak3QzuVcjQ+j10xM30oT8vlucRteDS9At
bIPa6qQd4MFCqAAkSrm2Z1BvjCbzGS9agQUN56Tx6SpNWhPhHeSHvSwqt6vyfirAuxI1AiLJSxis
KN/eYW+AzT3OjDSmgev8590QVozRsBbbjowXfSfGq75Kx4ljCHTraxcMtXWyLQe2ikj6+QkRV1FM
NRkfbHJMHu5OfIJ4BHGy9hsxbMzpwz/DN5K4AwfFNJLpytPPCvaPCY1j1VmnAH+HZ5idWoSOrOmw
wv689ukG+UmMoPJnSpgepJOPcrCC7oKiGp028kJ+NZ5El7yiypFBr/dGJgeYtBpwOjv8CscxeaTu
4NWlL2F9gsVoa8VOuocNIMKbTrPULHrIZvT086YWYL4haRgdOuKIyUlbDgAdQwtL1SXiy9M5INm6
BkjSKVecF7ADVWoBDY5hseBr4+YornIM2s7o52CPLBiqMhGLizf4iJ8TND8iJ/Au+PAm/fDO1ZSm
xCTiRRdGjR1+o6UuLOHDY0Leo+Zdkw880sNaiW/wdL6D1jKoMaM0QSLV5+taqq+A2rmgbvriigC1
Rbvi/lWTY7FCAmWqOz5tTUnYzYdlgPIrSbRy3Sb97eg89PDrIUlBSn/2j2jlr6EJPwCKAVqSJBPR
4e7eML3gQwvkoH00cZUr1cELhofrCSbEWW81P8SU9DFlzwoeb0/m5aVna++nmxBmTB9XyVk6VOOm
UI/jq9Xwyo25L8jCOfi38IAYAf5w0vNaqjPcbvzTWiP2W9ebT3IghTJY91GNoZOPhclrgh/5P843
zoAL8/xQNdSANB7s9qD9zReKgb17gvAQp1dFXeW4Znz6NuxdVOHvKroaggb6WnertCa+fcrTpsie
HQG6qCXsukvFQ9yBVKJ3hTM/g3GqXtfcZ0O7WXiOs4BS9avo1hT3h97oPRtkWfHrzQgTNDXo0tOJ
2Jq/weA9UDYB73Bl/vJKsozGVkRCYIryooY9q6J+9GB2/fxleknej3CP/ANQ/D0+Q6CmPvzSevIJ
EYOVedcqis+Qc/zBZhLF1q6R6+NDKHTIDSL8VxuI+3NcAxIBjT5McZXGsEufelvH9RlgwxlsHrou
H3SRp4GKeV6qrD2ktasUjzZggNOreqccTwNA4J/j4he5za6iGogzJ89xfaG6f/l5VUCwURGwrFlo
Ee7brGmimG5VzEBpB3nR4sbsQ8WSXSwc9gnPMLhwsAEi3Gr0/OLpV+unCJ+4lZdqiN/L/ltXc0S9
P2TsFEp6bdENVbznVvzwFshZEfLDokAWz57xYd6gJo0HPjnrq6kc0677gnbHOnI0CE7W1UvsAThf
TkrdSFxlqzPx9yXp3T6KzVW+10BU4RNCEaudhe4x417FRhb9lN0YvotOjZULn8hVSrUhlpuifWxd
o1kdwwOK2or/IenMmlVFgiD8i4wQF9BXmmYHRdxfDPUoiuKGIPrr5+s7MTFzz52zsXRXV2VlZmVz
0u63wmLJoPzdi4PGbi1og+BbDW58sdS5d48UruAhbvAbb7duSCxBGepRH8epj91l2iX/2HUBSftX
mOPiKhyq9sFKhSz8sMUvNhe6uQpnF0r/40kXJJDCf1B72pDVbjc4w/2Z/3aaQy5nxT5+FnbL0V/W
x4LtWp7Z+Ci7pRE9rTKzFrWAqdEdCEh78j6dFasZgxtHpPCO0TKpdIbj24EJuC60v09a1qLdJ0C+
5UM10x5mjxEQZuj8nL3T8WitnTqQCNskc3xu2xxXC5jcunmaFIX90xWRJ/XTjibyA/nV9W5/OH4/
rptSRrbNHpzAYDifyZg7qWV1ssISutvLCiF+fyydWZaW6oyuNst4dgEmm0DJx7PiHWJ4hW+IO0TD
7NMB7XJNkjZvz7y0CHj4tX6AUHHgEDpA9KRwctvjrADVJWQTrts0CEkx3QeCEHrOM9Qem/EEry1z
vD+L0PkuF+N95y87nBkwMX+7VeMP4zsNoRHvfeDzAu/03SfnFtpEt427xU+MzsHu6QMdTNqrnlU9
TOOCgKxJzoK+8Znka5L9lrTDMveeuR3W3qRmBg3LCgMtSFTXjXXvLSZN8Llvvz1rujHk5NBCvSM4
7bJDl6Mb2wLAP27xcOYg3AQtaWwEKzPzM0YmiIuPRInF/5vu8jFxpb0BWYUBHQ2BtcGziGvmuqGa
BLeXxK5BFr1fFgkU8Q8XKsBTqiyiHZAEphjsjW4J+eDkqeyId6dKjHVrRHuXw3Xe69nfE/AKsosS
co+SVgxpgiSVrJfLQWQt8VQo2ZYm2J9Cfp5zOAAEJRENnGinQBbN9frBlCvPBSfgCw5tty3IHdc9
i8U/pl2kbo0ow2YHg5XTm80895hZCnafJiLYVU+AK0bgPRWgWnih/jE/tNMRLoXEVBKAQZx7/VFV
gLwPbkHP0U8cGdxtY/egi+o37ri/b+xBYozm52NQA9nBGIBPqlJ3AuU5XhOPrxbQyNr+dayNg7P3
D4MR7PH8R098wb6tCCitw0OjQq//JZ93zg55UlXBl3/PMSgazTHV2YS0zPLIEhNY+cLKHO/7UduO
N6Z2NQtvUdzNkI575cWczm85hr7Qs4aSufRDOSRZwCmcfvh4YN12g4c5gRhBTNkQJK6c3T9aOtrC
fq4fNk1O7cz5AN/iqsuG4Y0mskZyoudW5UW38PlC1gfM1JDgkkUSK5+EzKYrKQRoyOUKFKdXWDre
kzS/ds2xEqLiywbWs0C9MoZ4q+f8Z6LlgqSp471kBe5HMmlYeRwqIYv4zEYI4onNnNtkocuo40DO
5+jCn//AWGjAfLxWnBYeN5yD7Kgh2dz8Tee27fVLOcAHZ3/bAHACbdhd7yq6K7dNs5Mk/fsGZjJW
CB6YY6+6W7UGwX2+6drzLrn71wmeXe9jHts7vox8nbP4dqiCgoDDC3mbCWUiBAIiwMCs4BKfQXQU
jnET1eJjdseGparGmztsW9SHkFPs5wZMrKvz8UvJt9gLy4hxujy1X2CPggruA+eQfmQtjLrh9J6Q
qv+CS4/uJn8h9eQgiuhLY8JLDmm+B2SAP7MO6GDnnGjnB2WR1h8ZdEU7mZj+3J+pwxWfnuxp+ZGo
owKQy+nk3Wb4iShmBI1/fV8dMrA7IEsFkxud/bsi6D0FDUEmrrulaNNSmXJ+4Yg0RTgF22BRrntM
S+A24HiYv4VSj437k/2vLfeHprI5+/iVT/HlIlTaz14Mf8dFyLzhsVytHhOELeZmJEPs6EymdDqk
+gXmf3ZLvKADHn4uqQOdNH9JhfE2F5U9PkyrNUaHF5J/f2i3mb/7xCeSfV3OykNLkx6OSYeWrHKJ
FxOPmcX+4rpOJzqUXVXcZEpMOr0k1xH1RCkO/ZjGZdnFQMHfIEWLT5X9CFiMF9cbcUBDRqJyWy5V
n426YE1MZE1blKrmlKwEik1AYKnJsevAoEvCDBC4gX/cOIkFgjr67RhEMg8Z/LZou+fP9hxHjz1o
bfNy9eGifbW09LEHOhBapUp/uxf9ZW/z77lg+m9yBJ98iFd0gXz/CY65BKnXJ+CEaUcVjc0aCDFD
B6gEOJzi4BkpkCu5rCFgk7mfxZc6s5lxCrOCh1PoYgmwGBpAqv2P84EYpUopZ3pvTB5xS94WB2/i
qe7mtGU2bLZK0eGIAOb1aQ0H5u4Z52PoDIrl0cBnYBLZgrr8D+3Zy72q4w9hO7I0iBOUAGbbW8BX
p7AAg0Jv7g6Qk7TkydJ0RL2UPDO181nNPxMqGBcwmVx3Z9Qb3oUSj6QtoUP4xfhMGpACmO1AgmRO
Tjk2mEgq3tOfVcQQwRISWtR7ROTCaXPOb6Q+jLtEAcY83hkoNabub2MqoLxTrUJDuXBpu+uh+VbM
EUXWs8q28yHxjgC/R51ZZxIE6HwVpAwqs5mTjz6ZYh1iK0Zv4+IiVj6QOCfvtlXyZBidRMKlbuLi
85xYivxPjloX1uj0Ba3bq8lMqB4gPMDqhDnFSddLhiWJa/O1TwPvBDSxaKMzTjd05r9LCjQGe/vb
jjXb7NLqDUbrd2hqmZ1abHXWnMqc3vH2jlYtY8hN8GrMYxUkG0HHVomswS4aGxApVWthaMH46FsG
oMd9tyED1OAOIB5grvgWAvZ0MYw+lkQqckkLNa8aVD5fn5HB9snfznYvUPBuDcIQ13Nasicpn5wx
UL26LGJMPYnj/tDX7V4IDglrjMxOqcx0rg1em7iDqtXivKzXYKOsRtRyr0ib+V2+prmakkH1wOI+
TnIxEuUP/tYZ6MkD6BbuxcM6Y9plYWajiWP9VPEVl6mLOKcM5GGg5yx9rIFa4AsAr6cPsFHsRRMC
O+xM+Kqu/97OIKFRovTMAhHG72lj9AkrYmRA4qwwpPV6D5oAeaMoEm90HswR7KGWICt+9MfFHZz3
oYtr5jELDO6a/XeaXZU9BT6y2l+uu9qTNjezXUiDbl382+S9bw9UA3zQJo2pZD41Tts6HHZprVNb
DtlRspW+redXtv1iu0noZF7thsoUQQdHK4nGMn/L3300SD6acwtrVhAng055xdi0GtrC1+9rKF6j
G017nO1Ogk4N3mR47PX/WumSPg4i6lD72hWElEfpNnafso805CvqlnOpDr3KBgIM9YdTBd1clrty
l43Az12IflepAwcU9rcrc+ZWnMUjM2eFPcwwFg3SI6hlZc4VGY24DKhi3d3Nl1PHNGbPvtAQI6Lw
7X945JsAutx22ztZ2xcOx5FxeDUS1D45ydYKVqw5463hl4Yvq6nJwvJPuNdaOAHqG97H5snX1kls
MGJulePJZnfCtu5dX2FHxbNPS5QPN9PM2zptrTK1RE5y9k4KVjGdKqAwNeAIhkvQ50/oX1sQtNaJ
4hwdL2XnkF5WoUkmzH2c+mHmhrz2hc6Ir2/0Yi6FeP2EHD6FlEzhWUC5/A5G/acNgPI286upnYRu
9oZmR7NkeZKr3iiPV7efDLOClKZYOqvT5EOlsdA1cwH+w4MQ4Zl0LI+1I/JT0bYuuSnQr3T2JSNU
qVrqtSzDrayTd1yNIZyZuWTVRzlKHYsemDgv/uhsXpMm6gAdbiTW1fT56ZG59Dzd2nHdP025bIAW
pj2Xb0juC8vNkzwCUfyotlAcf23QRp3eJgSDA8LbnuOm2V403GbaRP5MvQcWASv+T/v7c59tczh2
aZ7BRZ4z5MetaK7wYodzP4Vt2f9TyGaq+iRhCCQUKuhoO9OB4u0je4W+gsutANlfAdhVf8JMWjbC
obShy8NfFHnqp5mw5ijd2iba6D77vg2wr7isMW2sHP6lqMaun7RzcRS9nx3PUna9SBmgohD+yk1S
1Scc+3eLqjOXRJLeSP575AQk/6Wbfu2IVXOUvh74Mdz1rsCFO37ebF/mMTu6QHiRJs/KTmj05HLg
zoq/2fGL9Nfqr9K3cNOTkzzE0dVWw7PqHFrZCG720+1bM/+Jq7cl4sd2y/wqk/r0G5Ye/pf2t2JM
oulcokHYmgMBvqXO34Ru7cechBBh29ZMPKKUME9JvZoZ25iS07zvYaeGqPIWFw+jqJ+Y+Txpmvlb
QUK8unHB/BkLn+XCzcR+Qe+PNlHbXnxWpFbi8RRx6fm+7lpWCWSduGkMJQoJuK3aiuK+S+C9rq5z
w1ltAqRh9D0T/zM9mbTHKggoPECEZnJxCySReQCOayZQCKA+KTjHohOBpFgc+6vkkvqoAGjCJOnb
SV0oN60R/bbAbSPLJo5kIAkk17QF9/Sjvpazh/AxWYShD3t45it+u6IjVXPgs/k8ASl/OUX61gXr
1xeh5nBARbNVPsGLLzbm/KiXA9rt0F7kbIDJqTIyi/MkbZzYf3phDaH9yPPbjBoeqzY/d1HVrKpQ
0kQs7HSWiWr6MiEK0EZMPrtjybcOoWw6baek33RVyUDftI63GSkUUeSoGjQvEbh0oNT2KflJd5vJ
mGLFDvJn91HPpT8nfA5WP5Yf25GcqJqIBduvWPzxIB7O3XoxutW7dZ2vpzMZk36WPyu9piXjgZ0m
FbWEECvDwdqdI4fX9DDjKzclWmODXp9oBw04Ax/kTzOh4ji6/ovW4rZLm/fz9+Xow5qesInEf/92
tOgt2mxjzmok2QJgJMAbmdMK9vSRTegM+A2mMh1w4njG7+Ckl79oxlFNSqGUg0TXTDwmdI/TU5LO
fP9rmcTvxmFDvKSS8p8Qsb2i27qkRe2n1DnmcEU7V/YpL4EvLMJCi6P36vdAkRVKPBArIuDqtW1j
/3ABnSV0m7nrf0L++IEDQVaCiu36g0A8pxwmN+fflXAcaYIOYIsHwP3Y9YG+6UxfcPZOXgTN70ki
hrS5gGJo+1rP5MnkMCDNLWx0sGnNec2H6hebJ+h0FvZSgvMtvTNJkrg15Ke+hV46D9+4C257uyUd
kbS5zev2LbGeWIVyq5gDHZdOqYp1xa4LB2eR3uj8ATE412T2i1hF/RMCz+JhtaybcxN3UoaLON5H
tOfPY/C0jumr1Y188um24yFpk/n4xhzzQCJdKn1QQ7cF4/H4IE6ywGLjSyBm15fBX7aA04B8et1V
GN8rvE6vuLY7zMgYQMCTOYBLVzDnvMsiE10tpUUFVJAV1hPz+/nPBrH9yTVA4meyq2ZeDXGyjW5B
9evsXe2tmc4I3iHvbKVmHzCtaqXd7KLPPri+3Kpn1/bj5S6bUUUR0nHbxBHSLLbGZwE//7nTVtr4
zOFF1S2rAeFYvXtF0xjsXNegQzoQFX6zGZMWQX7A0HtIvKfd01g7jR9npziJ3vqL9IWBsc9P+DYk
E6vh4AhNyN/XNBKDIDCDpMOPDZM7Ots7C9YzUsBldx7g19lTbTMrnQkJb8oulgvpk/1l5t/x5qQp
6dLWHyiKCu00IyRb3cMzU9eYNocUWmxm9gjbY9TPSm/hSzbvzEWq44qVbO/Dp7cxOVmIH8L9F25q
q21YgEHqlHXjeLCXQhwtFfWWrZHV9oNgfkR0PeGtqzPSOTnwQ7ia5IoMmr1urI4UaUw5geM2EHA/
cyVfd4FsrnFM1pGI5AJDLckWlThvJL7AHy7876IRUeZDRdyHspFc1OA7ZcBApP3YmsqWq4fVW2BS
0VD5P2XV8xhPS7uE/ZP6knOf62c0jbwr2jAMBwN/RLNc/KUIalIXJg9V6Obwl6OGb62Oyd297cmb
lF9TlSnqJRv0bsn+MYZa8I5IPP6+hgkb8cjpkbSZskpL9A/6ENHkzTbL5fHYVz7OpraCxJs8rMsR
nKNwXqdJjZz4ZT+o+tATDJxXSOq7bssOFefT8TY3uLeqpax4Nj8LVuNWo7h7GrQlHpX4dcI7Bcd+
cLX6sIheVGT2CHQJcIC+om0NilhvM6N9oa+fEiZVHvZwDtj1SfwGzajflVcaPCB2hKfl/Bpe6NW8
lpWviiRi7ktoWw5E8cc3ob/jN4IbRaV/D04RhGoCnfcQ2YgHz2yQjvw1zHcwDQxy8IElzEnFuUxP
AWbDlEB3rz3w4pM7I5I+BBY4cGXhGWt3UUeE9JSl26IWH1AKBuulEh3Y4C1A+rBHbRYIFIcFUY9c
47nBV6SnyU/ASh+QYINe6+6MH3JKzgQdtT264zkVf2KRSW1PbvWKVtT+nFzxJyTOcwx8Oeluwu2o
iq8+qjQB1bcsW8LPXbKK1UI1Tl8LiMYxKR2BNmJVxVLfo0lFECPeiX9UpAgIjB/FT4RO54pZC34V
H7NrujOXPI9WeId9mrjCl1geh8KnXvg9TFbG0TVqeVrfCCPNDEVOoFEhP/jerhgsT5McJVCDE5lQ
lEYVNVRAyoiSpZzzmzYBEroNGvkUTtfWIKP67klmhXu0kh6cRjZ12j+khZIz5Zon797q9TIXA5Ot
BY0oTY9/QRt3iAA3B4rql4Dy94QdSL6DygmbGtoAnGdgHeZpu7pM47h24O1cIH2QZ60W/XX4tTdm
xmGSbcwbeKPK9R6Zve2ANB5n6dGwjh1ztuLAk5wZL4gqXEuVqtS/j3+Bsz/TZQ7DWuKZELcS7IoW
b/8OwW1oMQnOXLTvpA6sbd0sC0FuQN4pFQcFmn4zusve1728OIPmtDsgCGdt67q+OUerFVpQV+9z
iF0VofOZzl6G+E6pg2a3hJOK9eH2aZMEmuLEDOlLgwLRVSToL0eXgENQfuan8ShfQiwMBrMPD95a
2wbNqGVQ+nPrqrD/+Y3yKVdo7/xO+eFe5fb6M69nwepW3C1meXdqTMVIUoZWbwJdCsLfEJsUWJug
2/aahjoQ/ofo84+KXmYsoKT7ESSdwKEvu5NYy3JetT0gbx2+IcdN43TIEhi2TLgexNBUbeg3nJoa
HdglPmtUn60QYCQlx3yZlAPGyk2Sz3cywBkssC/+SBc23T9uiCMOd9o80npMCDEHEzYzxRTsu7jl
wOaiGFEOI7rEYwwkFhs0/p7Zipz12dgkuTxoDn5+EM1G8ZlDkK/NNfSRxurDkPzwlI4sldfah10m
5ssihqaauXyZR6u3iD86mSV90imuZUeD0AJqvOizQVm1LuVZzr5hfAfMLhcAB7LkJqF5KevwV0P0
UChUFBzr6ObrpG9mb1GOWF4w3Hg/BVwSGi/r6x/d5JO13vyEvt3d/jhmeZL/A076rAUH+LNI3nfu
FACQTG1olTtVhP0xqY3fziLD778FPRuqfZeqSJZPh+vjoV+pSQGyeT5od2qc2ngHfbNkCW6RCNQa
L1LJauxRDcEaTcMT/EnNDtaBaB7R9fCgrWAf52RPJpKHIVmMcoxeFC7I7rLZA5UohmnyRmMEtvSQ
JQ9FlV9HincOXUVb5+iE1Iy/BRd3DbW9EsVy4fTvHPhZ8R1/G6gw0C0VnfBvzqD1bbDUvJxUWABh
kSGkKWjT13pAMkwVQa5jxpceUYvUEhhnu+0fr3hhsqNjclBYiugcAP6rf0DdJuE+GTlSmargDTo7
8AZbvyOL+PCc/pFbVa8bVJcIM7+jLPyDGBhllEAHA52TqIJjMWKXUAlZFMHWwwoGEVCMdRo3Vl2b
1/Gp8vNxDnv6L4PGcMVnb8huIdnAgyyAyAvCUizeK17ofj4QSIqPD+FnZH3bNpVbHVGpuLQtIubI
isHbxneQPpY+S/4+7nlEwgGeYIhf9HmLc1caB7iVoLEfe6gLDWTc5Ex6rcEEBFJmn0bEywKXcqKH
3Q2esJVpup3GyP/kE49wfouSGig6eWWeOIJmMJ82uINwZ+nF8pUvFzc6Yi3/fSdLBIOd3LugfPMw
OTZYkWdSzQ8p32XXCnEeAGMga267fiZMDN+Y5UKvJ5Q4V1H1niFQXbkN2JsB6o8jv+9jtm8uGCce
PgpWSMW2A3TmY7F2muMaENY9u/sQBH6BS0ALPB8S1UfkHpSpl53FHwFJyqWs98Gdmi20lL9ZRr/Z
RAQAaEaTCxXPJmkUvUOt1s+2i4SjFJXzhtWKOOscEMs2Drk77Ue4yH8QPgcCBB8iegqpR9zHM1U8
ku+76FKJs2Bwv8yC384OtSEq1ZYxMkC9vRvoeudI7hOV2MRQraPnsjZxslzilQAybF9+7hvzmesG
rKEhdfCqIjjTvOLZkyBAqc2sOeXrcsO+a+OVCTTYfohibi37U5LzYZ+sUb2ae4CQAP2Mq/0rov/l
v0di4HPx91lQfUqnXEm5BYDjiK9ccfY+9mu+2qQcVhL8BEDnwmnkEjr+PSaliGgfGZsGNVRTFJqu
OWdvvEnGz3Z6pTOjyv7hocZBxrwOBSoEVkfC5TG6iuMy5YONne105TOlMuBTISrydzkHiYVVq2PJ
MxyDR+IbZ13snktiFvmMkYr7c+q5vn8ieRm4Mvxe1VIhJyWx+ldyq0Qv974i0wmaqmFK7nqEP8p6
J1ZwQF1xs8QC1hN6oAN+0UuJHzAkZX+s5YRE3NTEvBO9aPq/JrzgpfJByH5ma8T66nCny/7yK+1v
jCgVaWu/tsuZ4lpUE6WUVc5AJ1zg4CSPPu7xr9j9DVlU4q+kJUPdp/TMNJGUxg5BoVJ/e3Qy21Ds
oGexEeGDRWtL8WJ1J7JPws7txuyz1Q5MA3CmiuWjqsXlvFMj3dQyztMguTmu3w5doqYesyNDvlud
UnB0SjNftvB3A30aR0pcAJcIlQfsEGTTD4631ptB0OZ3gwjGyUXps/6WHPZ8IzZfOXAsxBD8EW04
DoqeO1pfyMfUSySPIt9H/fUvQ3lSWrxsq+IwWlay5z+3tFknPBT4DXRFmDxPej4gjtCyedE7Urwa
aqjgFFbg10Kf0WtZQlJUDRJWEuniAwA7Dy/3uAvNWO/bELVU1ODVXOml3zhKveV6Te93p0SWw40Y
wC/E3lO1lOwyGTGhobWo1u++Vx1gmjm1e6bRxKBfQ+57GN62S/9pvc39PwYrlMPcorH0g/jQmtBp
gpG6cZ1nKbGWtMaNiXiIT+ejCXNOrI3tlCC7rydw3dkbj1/BoS8X3/2YKWviuhsKPviJ/CykuThc
aHdfBPp236Cx+LQaEarasFjFsSMh1O768X5jy5AE3I9/Ec5PzgRpx+S85r+PxWFcCzPsLUOupK2Z
rBfqd1yHWCnaYjIZ70PHl0jbY1qjTtYze31hfK0Soe8ghDCCmIhHCgWTvjHUoT+sPFv8U0TvNn5g
V01muex5k1OqKLTPBGEPcxoUH7JgkrvbaZn9gd2KvdHHoftcm+OsRYsWSsuB5rOz8Rp3ohRuNhTG
f2RIPVRP7hVgCEqaZcNSaadOGPa/pjIMA/xjwA184f7Q0ldD+enyi6iFKPa0XeZjtU9adLHuAg7L
mwe/Uj1unAdp+tUpZAecGGi7eofiIw4TFpWiGNCbRn2Dipbu5wJwcbqBl/kB20jgnF5qtyU12iLW
OXyBDqDnnfCzjcwsn2uoxgtv1LVGNGYoQo094XMJgRQixcKI9uPJBHmA4e648UOJztib7kZvwnU1
p4XbwM+A066u51+L14bVw/MdQwr7xK/awcQNNWg9enHd9+gyY+yxZh9gWytqGNRsukis01/wcwe5
YqN886B7p6EMrUc1+J+3CfpW7lOnggar6fHs2ymHosCbTIYO3M+bG5q3bUhPzFxQW3RfeK4Vy6F4
wAllVc86tNqbhaE0aM1issfdadGz9jT+WNml1RkfhuRT7J1/FzIdeMbE4LXy9k3CY+JgQ4pVIM+T
tn2XAxrBtnWik0JJdrceCybq5YI15NmXQ0s8guEWWSCB3lSafAgpDb4D0yn5ICp1KDnTgr136JEm
ds39vk/pDD1ZLlqH8dlxkPLT58Wr4yQ68vWPvnHICa6ZoMHfy9wpvFCYc0pSicx/c0T8pZjLii6L
hy8SefVCnesDctPQMCdQZa0bQXzxRj0FNQaQC+ERhQLMC8JTjQehjccAitDk7tCsZ73y7YXwdi3T
Hu7Xa8WfHSJddNiWP9HMZTgeb8KOd4BHwoLTKNCve+xO4fFMMEyErkA4helL8YxE/0SmQBNb97As
/ea8/HwAW5c1iFPuhk+0e0RT+sMkzRsbxmM4mnaD6h95gb4y9cJGae2VyE4fc1E/7tObvHFJdwie
08zkLfEwRlA570fcGGlLWmfwDXY+nQ+LOAhj/y70GmJzcchU8cUyHiHmuyM23dlwPab2BmIoaZTz
FAz3NQ/6xyfFU1vsLAmmrGs+UzofZbhY8qQLV7Ften1yyupGSfIOX6X7DuFmOmXcOdNTpxo7QQbi
VGP33TN2IdzjzdSQWDBM4bdlruKRZlv2F1uV1xF0MMgmh3x7ax5F0LgH+M1g50IfhXwXvIrGe04M
Gx2mgkUUOxj79GCCfQXPCALv+ru9/LsvNA/whBPIkAnSLOi/bJeB5THle1rDJlUehzRjHQOC7VNC
NyVt6dvRz6om9wRex8/q3ICdTvuT4AoffUlmd1zft2RnTrO8/Uh6T7USLFJ5B9GSZ4OV92P8Cung
XkgmkUmLzUCsb6wnqr2zEUA07maO3kmG8KVgFyiuUtYgk+ng/szBxMp2zsk1za3KGQaKg0wqGS1p
hEEUU1iwyqZ6R/q5mG0b1qPldxghztFdcIyRhdAq6Y/UH9UWp4jLHLMxP3pyExhlHddrRZLoLqbK
J+ifIFh3sm2zvHqXOSUl1L0NNDVGJPKuvziVR99jERsn2YZwDfGDcGwGz3nDJ/IpHgbwXfUPOntU
Of+KUCjOP093DGgVZ9jLtx/F9aaj8GgNFqziAt9Vtg9G/Cyszw0qj/OVgyPN9rtkuWcweybl9jou
t0zt5IfpPM5BYw3uTs5ULFbD4Mvb1ufratsye1toH8qDo3el0t5GCIxxJXHXtMphZOQrknBki1eu
8+6P8IbgipSMhLcOoxZe85JEoiLr6qxJSqLrGLkRr7Vrw/lAjwkBf7SjqMF1AY7OggNNWaMog6f/
38QexR9CcrtyICTjCYED9NjEMuQ97kLfo3CAJoVlx4gnkG2j0WsFKyi+zA2zVUp0oTxRc7f7Ka4I
S35CUA3PwoMzek5GN1uJvikvToISbzm61gjKS9HscgxcpFIeQDT80Wj7l4kRMw6DP1Nto4i0Z8mQ
GGxHrKkiOSLChdCBZv58ElgXKJclrnY60dXJygdsWxK2rlJw0gxfLluk3S8LTRXapBkUf7xB3eMG
4cp5A+qs0EHQvRvJZUKtMtwvkWgiUmqN3b8H4A/EgyGC3p91dpUlwZCzgDzhIsZKUeCpx/llJ7CR
oOgjif7j8HamSDNsxEpv7GVsQutZkQQBqlgrHV+x+MlkkJcD4d7j2rLIXSuaFgb2ENaSEYTkzBRr
nZibg83sXYj50+kuWs61j9OfAucoaS65LoEdWBeHIA2JPDTANyhT8ldRIj3BUwJEbSkKaKVqbDvw
bqANKsxhSbaLQBbUUlI8m32KdtcVbVOAo3W78sYK+hvElsqKO45SBBl7lvkA2qvajyia1S7jSXho
erCbmfZkv+YVfGf8xTNi3hxnSe1yi0hkeIkqP1FIt6pNQHcgaqvkF1CBNvbxH2CmYVTDCihJZYU3
Ofve5NHmKWP4wWqcv/ZQGYaY15QALI/GbnHk8z7BVCid3uHHCNajysnWHkkZlF2gN8jlLsRWpPJL
nAGUeuU5DzANcyG6zBC92V0gz1CmCdl2wP6gpsW0isfU4cRcvknRaRPwVazEvLCLIasWkb/+ALFW
cFb1EwrAATBTYWv0Gk8xOIg2DlIE7JkVytN4rFsDar6Sx7BroMxxcSzlf55OPMkf3/2UiaV682cb
aCR5yn/K78z9WVBJcaFBnsmYQ0Iac6zZe7cUDVsLWQZgCUX5lPpC6YDgjRYktlD7RkrVxpoDxQws
twMqBB0kmQeU9aPnbAqYMbKjLFb6Y4uuTAKwtUvcG4wExdV8BsBvEVfGasUxLFfrUx3TpGvuFBuW
4T7SOKKlPnUm0PhJD4cIQwkzEfVv3qN97lx7GP+c1ukfkwEDGifALw8M+z/B37eew9tLgKOhNzxt
CkP1C9lj816EmmPJCXIGdFgGivfLi0NK/cGYfLKzotybz1VXkfJNBAEvlMsEb9AXbcUkoNcE2CRn
r4mf4hSQI/Cky239qVXFMau41wj5l+smXGMxwg0qnw3+91d0kod3m7K9eYfZZF0qf2il7cKHZ7wf
g6Iv8D+ajF4ajN9qwqLC/p5D1aYlU2BU8iRMKXrnZPJG3Mei96Ie0kNvijQBnw3VajLCkwMgyOWy
S2nYKujozXhLFi+mT8UWRiUBE8WBqbkN2dN0yCm/ruijnzlR6pIVzAoi3YBXhCuQRUB9tJDAE2nQ
Jj/VIaKFiPh6X3O91uc/ixyqc2X9jahoCEKkwBgYjvQPHlINRdw50ceXmYdfvjLvhiXnM3WTtubJ
wiW5Fi/sy8qT1HwZPwD5tzLc57uxuYK+tpWS+qcvx1RxwPjbf9jhdgVNo5b0uGFbO2dBOgmG5fEE
cG30LrNCvF2Dsu5m6vB5seOzFhIAQ/XRgHAdzNFCar5mQRz5Kq5tPaCwye2CIZWUAnhDvUntb/Oa
arIbwXy0p3Y9HWFw7UClxRN/MzIu7vYEWcPsTKlndYjcLFbVSuOLsoiCwnV+ghqS/NzzysSbNm6P
NIkXpk1QZ0LJKKPRl+c13Xjk6pIrh8k5mO73PJwv+IrPhUJUkWGnsWmR0NgK4c/RLsPXEPwNQ0y6
FQ1RdEX3VFmtKrwxbe9oyob0bxcMIKP4cjwYw97+oP1Mh/8tfEhKZvgqYIVeHlGRTFEhmGzo3xsK
cSHGnwp7L0wT7k/iKGcKd2WOVSKMT5WD8R+8wVA7hvsMzoaseejEyoPzNk9zdcsPF+FcMCE0j7zD
cDs5FJHS7NAI58hEacha6irMWtmmeUo8O1FmarvMZYnnylMswtBgaHLUkn0WPCKIGDcKT1qNRGOE
4KOpl++0mJN9mISmo4qi2uyici0QMRKKVDDiSwP6eRDzOa6R3pwgG1MncmbkD2uKUYl3sO2yBFKc
Im31etMWZVMLx8XdtAmIaP3JYTzuRg+5mOBmQikXePgbPcPQMQRZsrp0mKAndQgNKYekEW+mmUIP
mHIv668Ymywhb3cJbL4CUjJjEBOC8o2i/KHYafUcHhIygCuKww1PQFmtDbbrwVFNENn16d5kSq6o
ftNFaEMAk3O48EhGPM/buAcovpPvmPdZvVneAobMl6H1QxHD56b4nyBAIjFQokDcOzxPUeDGfWl0
EfrcX95qCyXN15nUoPYhK3fzVzA4Byez/XhVWaz704J7zszdSUzJ6BUn+c5TxCzx7Y9xZDLgrSnv
LgAa8I1CfFc8eqh5zrg1H4eFxx4V5bK1DldfK85d3V7RuINr8oHp0dKiBobI6uLBmJrzLGJNzLrS
f05pwTGOmPtpfLS5Mxy5caNY/VjYvjYT55IWwj/o57OEbHVn4kLcC7nxJRtjEiuaizILbLbb7Gd3
bPxrTXgkHLL+7043C5/FYhzfMAXoiy1UtE1AdzLvOFB9TyLE4xwMt5DlvgAX7srLJ+h3nbBRU0+e
6tM9Ey7kkGoQMUdzXCzQlg7lOXPfNxdoq//9j6QzW1IVW8LwExGhzNwygyLOQ90QZZWFqCiCKPD0
/a3dN32i++xtlQy5Mv8pl1c2Q4f5ScjdjYfLZL2jqj4DqPGSEfHtkfc8UTJnjCp+00h/Yu5jVO8J
r1bd3KOH+UfV0dRiP9+TIedqk5T0zZEoteSXMf9HIrRnzb/mk9sBE3dc4jZIJYadZJ1/8Yzz4jWW
fUGae7V/io0K2WzLANMbiXtJfi5/W0CJ7eId0Z7qsW4QMiuCmpQjZzzZS8LmTO/+2kOKsxCmwmkA
piBwUjPgZEh9XeRVRSACRw4ucEDoMdmGTmFsMZiNK7J5WJRMl4HnvSevQ3Rq83vEpHR2im8WP6re
bXqZZmgPyV3Baim0updI/yqxto441nASUyNpI2i6ss2WBqsC4cqJQPDpXRNxAh2PCldJGJu0lF9A
SMfI5XpVNpiK0tAFAju0MCkk2zHykctnn9cceNmJXJsRaTnUnzjinV1GR9K4tPBc+PfjP6wm3/DC
hhg2XjuqNZYWUY9SfXtcP5J1uziSpog2ol1SuoAq5/NXHES2/4xT+k1Scnvf+5lT/Z2WBoY/QUXA
6oTZ6YoDhD+BkuBQT2qqVeZiiXDmPGDjnicUyAeqQoCit3E81ZEF1f4LYBKPGLoaojMBNd47kic7
MWTzBIlxe8xFaLzmgzbDDMDwOzeDhHPeyPvP3hunoF2KIkixpUUV41rUeN3Py7VQwC80t7wmKJA1
t39tED7AuZJ1Qyiksnp6HZLl8ZR/vvzsEufooVb9270a65bVyUIFAxM3LBFpb/qLIyOwQdHRknO/
/MW0/YkJ80GTg9Ae75SmwMTgkIfr5L+Bwp8j2p2OuybyeR+T3zuzQ5LQ/Yy8PaKnN8mQ3NoawMcm
e4ewWfmKeIY5y7B9gG2PZqrFKyaifUSS3VOMw0xi8hY6/RgZYrGhwIWWUQIP/MUSCOGrQl0er7Hy
qNv0iJHVvv3+wxlg1Uov2wBPtXhIG+/1k+yZ2BCq7JOkmp/n+0RJ3S9wC4eH3386R55uxudE7CpW
OMfab7zot7tztOxxE/2TMCYinYiv+qC1/P1HyAvZYPxq7E1GVbXRG1N54fxEUsZHi1B7RGd7MwoJ
X1nmTry6fK3i2XWOPCT+C39pj9twayFp8PlAdLjkEizM2YRW/fWDe4LJ22cNmY9ScgQB4S6ESrNB
Q8JQf1j8vrnuiMXg7bRom7wj0RUK6jDjtZLsyV+eLrZiu5hgyMB1GHXcSX7mE89jV8eynJYloyz5
n1zEI/AJqiQnDZakbwibX/Qle/5awMRQUkniM0JTHPqPaHUEEpfN+VduDnXlg+GFYy1B7MbrSZum
cvSJBx5UlDpJ7RORk2JOoQCIGhXZc/ZJIO29hHRfHGdPFldeF21wcZdILHz+XxDbDT8gHabtIr3G
QMYkm67NOAvEZglAmMjO1qDpHtkpy9MoXUbqpuToZo1SoMoOOyAjBhJwMHR4ogwSLXezE+R+CVQQ
ltj59Pq2vYAMA9onOm82goBgMI6B0WMo916utILoSUG66D3nuFz5wwCPPeM3+EAF6wltIhTvItsG
wMuOipOIEMy2JMl24rv7CoZYZs4BHjlteJgKqpGb/SEIKW7eKAEY7XVqaYHNziFKUcevwIf9kwN/
M6cIKghxJLfUocGf7pWfRKAAa4EdpgBH/nZI4XcA1JhulwwFgsHiLmcbxixf1HDs4tw7v5qnX8jr
KacYYtOrxxqXDKgFb80SMO9tcNAvb0J8P+eb1jtx8DS0jNmWG6B+oETKoPAIlrMmR1UX8zmZTfex
C0DANTV+uB06fV07Q9ciYkf5j3sx7bJLd18L5A0gLbkAxtTThEqguHdX2x2PHWtEeMmtG9ddskXr
fVKW8/ndbh727mUDskZ1GgGys9U33FF+dTfwWcJmCPouGh95rJiC26A/MQoTKYIWBkQoiyD85IpO
MVhmU5rQN5ipNrP5KOGbImeMFS6A6mFglASuNqKnF1ma+i+tu/hJPLl7MHqsa/OpaQfdQgkw2/3w
xzTCOwUAa053wAI8Dpxz5KMIw5rEEQ/a3XzswrIhrEQxjyJAet6TQ0r1uqepDx4peOTHt0ClgGxi
DHCifC1P5zJCPUo1y7gfzCtf1Jy9a34ZLOWjVQbZEh/E9JCtPzg64+n0utbobUx7l4Vq4U4DVOpB
/0vSxtsGLgKV0MkU5bnAGqjwRgf4IdBguIIuWp6KFrqodCAt/lER5MsyKqrbY8HxxgkYEM27ZB3T
kfYvOfGmwKzR/lmObfLe07hSL+FaMvurIgqAB45A4+XpvoO3YjjiCFf+F7QjlrRfEm8ITKNIFSOb
pl1EFtsaQqgPvtHFf/MzIIY0r5jK6U5tPM5EngLOQwbKVV0HDTNKfE/7D3MsUWC8Kd8W6Yf45rhC
zFmtGK8FMJKIgaCn+vsD8XRcVT5pt1Ni5pZ/3OUYvyVNfWAv0y/Fp+Wqxh4zH5Uv9aX0cnbdyRsx
3Qig7YDCYws2BjI3pjPpVphld2I+mB5i2HAAAQ+37YNzehkEh8r2Xo4IDGA8BxhaLgPPbqb2/CSj
YZnniXgMzs6XMNd+vtMjqb7U3NWSJjuYaoGYMMoeBg5ObpcL3DPZy4sSoCQ9Rkv98G8RYsHt4PFa
p8eELkAUgYFoZtG/yDxHD9TtRNIY61+ASLDpr9ec22Qe+LQl3eLbPglPNvXJAjzc1gcxB/KsFvz8
7m9qE+JCDEjiYwUXYFNyFA0pXM/JnOPf5BlfQpC0QRuAfvM6MB4FvAIXAHQxeJ3GATgBc5PmBa8J
cxOY8ddVp2nhlpBws4wyf7crI6LBFSYJ3iIRXpv3zroUZzeP23n+BVYMtQbVRZAnTg6AZtXx2w02
ZT4FxdUrKsJ74XZTJjp4IF77ll+T9kDMnC/eEKvx9Nre4/170mFY4QJ9JrijPU7fP9TAgDwin4Ax
VEVFKiLZJixb5Fh1TEzwuN5VR/5uZ6TZAoCGLsrCFT4dtAqCSKGeTRDbiEsDUG7JlFpy/7k3Jpyn
137sOcXJft2I1CEBA5A8InnwTQ4E77HBI8bI6B28OJt4symnja9HpxOGet40IDVxvAl+qDW9yoSv
FLeNMy0RdOHj57GnmDDeCy6Npqf0QCEHthn96zf1Q5RP1RUPEILCF4frjXh44AkxDgsXaJE7GWw1
Re30BmxwxyCax0wQWQ9Hbb5k2W+S9dPy+tuPNmnYwnp2SlYTUgOjf/K60oGLyRdFeA2V8JlIrPm8
3EODNrdMxmNnfKzJ/ted/J0+VKwI03tqugYhDt2EFYjK5KE7l1Wuz0z+92fsC13DOXj5enANP1Rb
w9lV3O9yU8ZDpG4/ybhAa7cq8LdLhd8gZWQV6eNbzB4csfe5MiYIAXGDUxahGFYNJjeKsyfRk7B3
lp9rznEJ79gjuRnq4O7LXha8cfnj/HXvPgyk+gc8SjZ4wdqgxqkjxDIc1s8vsfRIjkkNjc1ZwYg3
oJB9eET1TpRpverO9qMnSkCAR6LCm64+BfvxilgcFShLwmugRt3khlScmqPDtJLNpriPeF0Gt2P+
RXADzAdJlAZGbxKUEKzellKgLQw2Vn3fJufMrccbupiWekc1dcZBDlmGQpmHYcxX/bouTJQQNS+N
YHRRKViza8AiSCRK3qcDqq0A7IqY+IwpQwY+ksGpPdW9BjqdIeqLbNk94itylNREn3kOH0z3plhU
Y8zexIlyUcyYlQ8pM1xf+8/tDXWDAgkl39wuNZHJNemYTYwwAVJ65UvSPh7Gfh9LkyutI0SCPayb
Ir7qhFqyvo/WWZvI3oP4TCslPHPGVhph4GRxLpzPhbMfU03w6O1PHxpAONxnJphk5EFLTczgA29Q
Cekcuuto2D+WtJf3al1Fx0i7coVl5+PdnknxmI16T+l9VfJIdmORC6YUjm4zOtWrd0itoXEV5lGa
Oh9GvvkyIzX6zIG0evpWukkm0+1ZovRbk+xj612sHmQWcepcJ2PC4mJXW16OBINyaoF/ov8sctvC
h67/3idDYK4q71SnmAUsV5nl3nEA0B8FNSafgKhmj33BTHVYaSW7EmhglxEFgOQI1rBLfHM78gZa
MB38eiItG87Ma9guGXby17K0dvrrOPLe0B49vlJUqMqUhb3k0ghW2fKIE7hd4rqn6hPeOn/OuBZ4
BFgBzFzwRJtY65vXj7IH3cUTro3+te34Yu+E3aFzcgzv38NEHC+rtAoPRReP1jvMYoPiCrh5gTyg
IaOFe1lCEKTGaZOcCOVYGfzRPnlPruE9evkD5nIiEnlFJa+eE0XRkmTN3R3Ft1fADldvRHM7eQyA
2Gy5+aD1qYnoYcuul34Y1QfEf8pYwGs5l6vwOrovxCarzv5p3M67sed2SS9xmbPXnZ4EwRTTscLF
tABfsrEQwVRhMWax8zFfvmGi0+5MQjwu9Pc8/7Kcmrs+9sXzPSbwb7y6XpMHX3YgW/b8Ig9EZJHX
kzxSsK7QMpYbnYr3+JNSzYcfJQaBaCdgIWyIbA+dnmtXYrmjuulRAJAui8F5maOuZsBnRkdJZbNZ
1R+572UXXBT/vdAk7BLuI+3x0aPypxZwVVEtuNcTr52+GtCnFwWxOptz94XE4zH6m1fhrpFI0sHy
z6NG82e09p1YWGt7YfLgEl7YfHNLrtc5YF6thOA1tSGEVTWYKJKUYaLdI0YPrvMHyT8Hyu0RXq+z
5hM9z/GHaVZyFWxt50DeIJVoP5HJDaSRuWLb8HPFb7606VOMWnewINg1Vry0BjI24mPfsEFxXoQP
cz40wXMEV4c2AC2D/AjOFnDKMzXoGRsM5NG5SXRlPbwDCwS594kyfrEel+vUOu/Lpvh+UB2qbTNE
ENyGuGkcc69pZUZXai/+22/Zef22pA8YilPJNJDoNZlPyFazswLBJiakc9KGt42ppqUWYIaqPBpN
SXM6CQMOvzOqa1TS1sut8nByQ35YBWfkK2gjYKEff3D67ZY2UM59RT1e2Gt85tshJ2PJRokZwMlp
TWYkc72nY/+c2S7hB8T8GhLrhyqYFmSxYyge/bEdqVhJh3k2CiSqmlifHrbxZ5GPbIUl4yOxBXz6
aP0XAdBsVsPdpEcth2HK9+ErjzEfz9rta04zk9AvvlE9UBQLMRWifrgduLa7LpS/OWxrlBGOOX39
ZeRh5JNaiJsRP8QD49eWZxakXZ13YRlW69ZyJGKW6CsYi/4M9tO4xhxvJ2UV5swx0uogFqXzA9lE
scsRsJiIMsg9Nt1KnDSiVQu4fMS79oEV1nfnjrdkuRXLazktnQq0BHsdkTFZUJX+Nfc1QdtqIYc/
6Yf9d36PkfGg4sumzRd9/q7iW5QeC+ZjK0X893MOEDhmHkjVZ9HH1uNgTPK4Su/oUj3KoDokVcNi
UWyOSHfZAHIL0VAUM0KA3HYVngn7PM+JE9vLf9VcmeiSfV8pF/9zdUUg/YskEE4CYI0Ja23f82cy
OgyhhLfEbQKyMJ4bmllC5rV9R13R/MuaM7sl+8HpNK/KgiwoZ2NUHTijSK/7uRYRJsKRf/9pL6Hx
c1uPTP70h2SjhCdLf23K1r8XW6ONMi02jcNYmVlrFr9EIpZgcpZPz7OTWzMceqPgMXn42Z7FwT54
WYq6RI7R3CNYR6NyKFiy3oGBIf7tiJd4mH7LO66E52Q8z3fF9iajEKgjt93yIkkyhVkKDeShk8Yb
/XUuOYykzzvj3cW/a0EFcTQh9qlAW+ASyc9Dtyq+84tzfCMEfuwuifKYtkcFRIPKxFo4TowKl+Z0
7D7jxuk3IkTt/IMRzNc5MENoxsF/FS7dL6nk4h71WD6dl0gt7pedQj2aanXIeWF+MUid3x67kxx1
ek2laDTjISX3rTLDYVq9KTkejzgtCVQRxqkmvq012eWYxYDGFZDL4FOSshUw7PR/4zQHbKvdS73o
eObxlO9fE3lVogeg9Zh14RAxH7TT0ZaGLX1sXgVkZBGXIclZkxc6bXDsOP/K5oAYm2sgOY9EHDbZ
/D32QM4vhMKc3iwE4HrBCnbek7QzsRoNmSg7jqIBPUnNw+2/C5uHkS17v+rScFE6k3qkOdLdaVBP
+PfEfGFBBIgD/eBarwmXz76pGY+SgPSKXKiQBuqGWdM1E8KvJiTeYvrlYDiZnlkF6s2T1jhZeUuv
hM5kXrkrWNdEA2z0PpCvpnl19ByFFln+J2PCjgxkIllkHj6ABvOGx48j5vyZSHXMqd2TyQpfC3+7
JnBKmZbf3AByxMgKK1miZq0GrGOdCF4vZpf189uMSyJuv59fwwTp1PWLZGL9e9Q5TN/lNZAhMqpp
L22Vp6cjCpsUgydCP9cV0SWyB+NGrhGBlHJkzUYYq3fyWs1d8Q5Cw+dhQ9muWSpYBNWkQh6blMFA
RpK+BY6C68aLim+D55/iHp0JekILps8IECXmAsp4RbnEVjj+pTMfX4ICpoy70ONDKUCYHG139tHp
DRNpZmFuoyVBroAyIkTVsK7Zg5joAF0/l3U+Eaea8uIUFjNy1nkdC1jukbYmi5yeX05GsZBdjaey
bjNwULxuQb6QZo/gtaKXEZcVTwe7n6yGNqCBRd+zYO7P8I/mvE9l/ViwOOzZxo+DPunZA/yEAX/F
75DuJz37V0n4tTe3mZnibkuZG2WNSax/+MXDMd1uoiWw3bU3zEpS45Xl8JmqUTUZgMZnj0tQt3Ou
MEz76L3oTJ8p4JwOrHfUJi9lblKH6UNgarcqJh0rOnsCNbz/jBZkGicc29RFMSkzpfjXyQ1/G/J3
dH1ksSSa1+97l0SB1euU+7gB2IZbOPoc9a/IpuIp6y+e+BbvuSTUjYwALBGhDG+uXybSMvTEv8xe
IUciYgDYfhQkaGeA3WUWxq7UxZUOfQumzhUtT9ryRb+3Qbdj2paR8EOM3TPIDuAySsfUmsfgKJoL
QtHt+PSR5jACa4vOa9ZGwCCMktkg1Y1gMjMwiS75uJAJKFpEHPLaPDwDxR6wzRQUl5pNINIMKXP4
oKUK7wCeBp2QXSbH51YyNjcYuTwolrUwadNlmH8wYhpxp79qrNMnAsR9c9A3LGeQ/MswI3iP41Rh
HPnNbjYnVQN5JzvdNKdR4KB4bks5sKSbLVGHusmo9D7/DimEsc4oeAmFFIOQSeDU2f3ADz0ZsTTG
xqBGPIjgMx8FgKtIe3hy3XIBGPDxnvHjHjy/B4g9IAXV49p6ClMVk1h45an9N3D8cUCq4+h1ZrZw
i1tYlGLF4nteeAoomsqK1GpeWADMKCoTwovuEW8wEVGyJ1nU+3vJvlDFlUUg2QMXG0lewfkgXm2m
G199TkBs/Uzz74frgr1XuIiJMuw3l/XnrxwcAO0BEUHpaqrX3IMc6QkgS9gP9miDRnbQ44tpv3nr
41tOa0g4HqLS+g0CNmb9IW1P5wg4Ck03JuDTM48kxBnvVHk7L7bV0ihPlUUv2/n6g5/1EXchc8YQ
Fgu2VBW3+atMyqtXk3QGM8xsZHn5RuRjgSZ0xwY+teRWLu6+UeOHj7tLer1yqr0+pyezZpuO335W
bfjtVNUdlFB7Bh+VeQKmV6blxqTRORZRBDQi2G+Neb+xdOK7XcZy9jLxAB+7CPEo6aZn8sERcV3a
WEGUp5fkt09GnXvZ55tu1xBvLjIjq5XEqrDNED3IK+PhS3Om3ETdKIPfIMlFI1CF0ve59y70HZ6T
R5fa1gTkIObXDTYMQFNwNwW89GWPUiXIsxBgJ0cEnB8+LdhmvaO+IoIgipBMoHoiK665BvBYtbOb
Cg7/bp1nfPaZJW4GDgujRIX0rTglrhAeIsYgdOJExGl+EXY7zfuRcYU73CSA4prcUZr5WOcUTNV1
NjVptYZQ3DL7zbzGw7XvY5XI2cc3IwbzL5mXYtyhFYdHYbKFh/w6qV7HXDJEX4T1jWKhGk70ccRf
KBY1Tiq/v/oZMaxG7hnVwoLt/s2248mdXWw8ptcvxstfgbHroZRcJm9PBxTEPj2dI5cMzn9afEMD
eHh9l2s1LaaG5TzugHLaEjC+ZVvfsuPX6dzXKrc5MxBMcIHjiz8iH1BotfiiE9A3YVN49ekQj/xv
ajQVxZH3H/9F8gJZ+b/vnuQsaN3OcBT2ZLMtIZLvxL72P4zzWk8pF7xJ6Rhf0ndHif54HPxEyn/X
vJHBEojTKX7ZPYmI4BNcPZKTg2ws8kmq7QUoda+C9lkeggDqLswLyNwIOIq4CUxF+9FB2l6uodYT
YjX5uCWxr/sh7n85J14hMe7VMec4ATupQA7iYjG/8+T3Ae/VC5U2oPnTG7JFffc/FvhIoQS1xVB9
9l4sIalFS6foYSnoGpVtKRvrtbZC3fBBCZreNdEJM3whaTVJSJieowc7o/8YaPQvCq66qGtXv7OA
2P08TtYwewyhviGqh9THsPaxZ4HkEYjx8uNmghv2Hhnc1RcYGmMWD4X/oiXxz+uscnR806RAWYTM
OiYZPU5F/IMZaHse4sfy4bDHyC2cYzlDj0YTIrvU7/WTDY30G/ASPjHMgUxT+/txiuU9lWZ58mDQ
suw8Qlk8hOd9t2oh0Ony/NFfPWVz892/yLby06H66XgZMh8bBjG3K2zIOT3cn3hsqJGHO1zV8Ak6
WEwsJOeUcUhNIL6NF9TwELVAVJI7Ro45LHW7ZMzghm8V2b0Cere4Fjhq2CYrUCLcxZAI4EkV8FA+
vW8VcoOycF2CfrkNqWYZm8M5tcqA1oGBQCzbCkWITh8Trui/JuxG15ytgcqkOxYJ0P70NpF/xni7
Z5n/kFDr3JePlMAwAToj74SJHMBjnoHltPvzAAwU3eaVYD6Iwl2Z63FwLZ2Khzwdvg8FziptWZ6K
eEy/qjJlpNqs2WO3shGLMU9DQVKRKEfatNzmxxs6vR81QFuYIwBe6oxVHFWj+meYlpSJn/P3W5o3
bh6wmuvPSmmq701k/GQxtK/zOYwX7R6FE98YfW3u0fcEbwqgldTUH7IvVRug5YdvOjUmNPd8IyNh
ADDojoO+dlFfTVS3fszNLCZnwCBdwtYCPlDfk6bXgzAIwgnMGX3Rddqg7yXUw65MB7d06em295CC
8+AZ4FsyzDUtrnipVe9ThxZqDaQWiCsnL+LO7ZI5hcmDOONACmiRvNHZNiAImz0j1/db928Pr7uF
n+lz/SaRDnUFqKo7+imn+ZSCs8x4wvoNrcjy4nIAe4VDqDTJyz7zaqAhvpu1PKoySkDZvmz+Dn1a
RD3gPjsebJU2SR/5qPqmDElY2i9BSZbT5cyu17LxWvc9C7Gy29eIan3Zsd3hADafG1iMLhWJmjEl
TIlRVs3P3uJXYvONU9Fcf8GJBtLizdnQfh/ZGD9VgoO06Etinn+C9gv4+YBskuDNs+HeoHb8SzD+
oPZyP1YSnNmTw/OfFGCD5unsjlZWQkLUSbenHNmkfrZ0Ek7GdlmHFBqRRWrQX15+JIcxjQPxxhLH
btlYwTPqCZCMcPpNGrD9djqGaqabGqPm8eWGcTUY93b5II3HVhY1pqaxbW3uRfQmkGFulKHcru9g
xszP9/DS8tugtpZ+lfHmwfIqHohuKn+gZe5jR6u8m5q+duzW6DAbALKMjuYr/bxSEBA8ExLoig+Z
IE8YKKAYrrNAGpayxO5b3HNa5mCqG+2RT2bi7LWpsWT63m+LFwNV1W3vbIm4zrXu19ICBQDui4UI
px4i/a2GBllP47305D2VxEqNB+AWjh89bj3th7hBDOpDxHhP4Tqjc9C/dTSXAanN3HEyD/+lVsuc
B+9DzuiRf4nMX5xKDKhjH6U+m2OCfMIBwIMeCncOjk+k5zExoxsURgJs5WwG/KCWund42VEyOvFb
y3Hlm3O+y1niAzmAlgxRKQMwR3RQVhQtgeDzy1PhPsBGCMefMxHl4vkmKkcq3lGxYFJEDC90yv0A
FLlkr+nM6uwGTGguNnJ+AkqpTYP02MrBc8k0fSy4njnijvfTLdh9kS8UOZQsgRarLcJGmCu22/K5
KahYSxWucIXSTMu8FcUhj3IF7kcc85J9YY6s/bbxhnHQTBuWCZDTXEaNWxBRjHXy+RCQ5vuY5xGS
l8uqOaFARQNGKyB+E12aKiyWlN2cDqK2e3KWBU3wXoOzff4Q7ckknX7rQBLeRYpzfWJlMWk4cQ2g
yBrYiG2Mv5egRUyE2oOzInfVGPpHjQzkRR0sp5mybIZ8YFfw1M+AY/p2ZD0upzXEhPV93Ywn2Eij
cnoY/oCd7XyRqsFtekdnUjWu/nf77X6z6Ce9PFwsXMFIdVXI5UYjHzZ6znph9tbYLfhxWH+3Gk1J
B8WgvhzPi+ODcAFtRSKQ+i3hE/bod/O4Z8Ozragccvrc8KoQgae0Va/IWIdxXOTB7N17VTWXQWj+
6L8zOHqMU9TNxmXLVlUi+sRHOMeM+9qarTg6GlctUxVDqLGSsj2f/8F1mpSnO1yoxAuPDwu54cw/
1uiHupBbxisbf4L+wxGmYlg0cBaz8AQUyIaN9MGUIwoyfsGfZ4BJdy9Ho3eEVM42CG+ic2CdOLpG
BBh0Cb3d/V5SBEGnW+Y/k+XPY67EfUr1yqJRZDJAICkaRQXkBZuTEXj36RiFJ7+TKxvue8VCjrED
dY1eDV7OkcLntzYFwDxW7Ezo0PTJ5GYrcfmLMAm1+EDEASJXjZ3LZ2BSYz+Q89s/XaTT10jUrqHx
n++gjkdoteLnoUdlMzhPAl18yFI2Qa3p786PKIuqjz+Y/v3IkXR/XwSjcRFULX3k+JzOjfdPq0/p
XKxLbG368oAk+IomAT11jX/+neYe/frtm3aeK3jK0Tx0BKa2zjWCkCADKkX9WkFlxm2BlJ7FAEM4
4iH1TWR2mMvIqk1KWtnPWsf7HUjz+8PP3QeV6WDOylX583JeA8GfvsUtooqP5yQFaPLico2shRLz
Zpvpo7Dr8k/nCGglX385AzZBA3mkTJdDq35ihHm1f/cdhJXlnAT9+gjEOqLqCMMB19RIIlWi9jic
8oi823FMH5Q+ouu8mJv7hhOCpoAWEXpFi8d/yh/PXPWt74s59ud6m8+HvwxLIIh0jAq5XBP203lj
6LDSr4LCHZFPWCfvREacp5CwWRN/gY84fPikyiTl6hyPdteUHT9o8sxdFT/SgrDEq9/vFFBlkL2r
TyGODFf32HQyIT9hZkTW3JrfEnPJPrQLIRC4R8gj2xCB09IfsUCyIFmvEJTE+OFXsl9d3cYEIPVv
6uQOw2hgK56NCff2O4+rSsSYr6BPjntOXLICn2AyaDtmV4581dNbuBX/TQAjVuRDexhjds+n8ur8
N14oCw5BnBVe7Ulf7xhh8G1Sh5y7zQHhcijzViFHXcuHW+PIB6l2jKUe1Ttjph7UefVw34A5wORT
fcqCCPm3Ib0EFtRwRqmcqul1anxpLLRFjCBtulh4862gmlUzxk02+0wz9EdlNNpbi2b6r81Bo62Q
Fkmc1vocqrBhg9dPB48hishCKdIiYjZgKokWDs5ek76CEoLs7D38epHvX4s2rb/UiTp5Jdc0T6tk
NJF35eq+qGN1+p6Nv8uDUy8BbWMpHr6b9bCtIXz35r7S7a50uWTXNQz0vL7F8p7rCR6Hmo6Gvrcv
3/1eBhb9OW8L2jDLyaZMHomxBGGo6J7luQTkdd1wQuR0TCd5TrFZkRRCV33fGcAQc/h2NbrtLsfz
8c2/o3V4x8MC9zsa94HnimfN51e234RRPtyRK8UUTNkvfsv1edlO9b2ZQozBYm1NMuKT20R3ayGn
WCszORJrOPB2Rrpv+ufJa6b7Fn2atbh8a6i9xoSecheGxRV1Og3x9rEuKG/n2WVGIieukBfu9d5V
nEu4kdDCExMX1El1suaXU8Y7tpF+b4FE6Ln2a03H0W0/Xt32xd99X+1HgbkBnq322WYU6An4cPN3
pjD8XLcFbsV8O16h82XA0UC6Wrvev38q/tpt/wyHg/H7OPYoDomaTM4bmUkfpxcp6dpH7MjOV7dT
vrqrIkyvSPtjTq7YUULyOLEOhQh6uwM2HdvdbWPMjYh5TXNlFsKWk5zlyFrax6zgoEGdXr+l9L7W
/+Qnqg32wrDVoYGBeizEpqLCq9jHDjvWJISGNJvKpJ+9r1DqIRrDKodYSCVHAbnHGrZKjV9Tbc/A
JyQHZnCPPn9sqeC1+rtExTbf9ovb/o5Tc7RUG9E5qcChlS1zu5cPhP6Z+yGuSiSQ5Okl0A7PneVq
5GpAWl044/6l7UhR4ZIBUqZliiK4XI0mEvDy22DX8yWwooJi0oftUXwEJQOgOiLdcz5CcjqRlxI0
9X1f75l+ZUriT9tMizsVIyy1WJOiMVmg1Gn14ar3iMtpQHZWnjaaPJuZ6QyGZxS4TZARBh9aKPra
3s5Kj+5OLQm7gV0yLW//YioKCOdbCAMnUcIs7zPbGY8Jd5KCZd2nkl8czTKU+IWa8HeEFL8RGyXJ
nxkoT7DWRyJvMg/FQSAdXsRRty5Xx8rCdoSNmZQd6eLBWzOGOSVYI4IjckdBTB7OfUG6+BWajsjt
CJc319N0lI3+ohOx+w/A0NM/WxOpc9/aon2j90uv6vFJqgcvh3/jqoPljwHKGViAPqTFE0ANGKWl
+ahvLifRNbqeXUmfSEETMT+Mve7pN1HryvsbttxmWmYMZG3UgNt4r9mncNmCQVge3A2DMmVk8BhR
Wnf4g8ufKgSAnL8aSmeHUujtE7mbO4ToWqZX93H7iHrT/lShBdV+epF2RVgkehyPdfGb26Yuj7Br
6o6U9TbPCQ8GfQPS9flnbxOy+75OGM6KL0BSHt/+HI7HTvHxco3NlosO4XgXgEcS8PI+svHmkjaf
cDiekeyzxyW5NZMMxgSG55MMYb5gQRxahTccDC5vQt1DVgqj/4BzWPJDhJ+AyoYUjM0NPTgiikkg
ol3GNqVR+qqYCC5GjHZyBN2TlA/ABSb/hd6yFsl53rziOmek4UnKgKej0zXBQnWP3m//tkLQ0pxj
6IBxOzunhI+wItUT9Sr7uaIGXysLQqf6eYf4bALx47wmo3dYMxOdQxJJ+IJW98MWsyzfjkh+r+0n
dcBYFEZ42V45x/uwJB0V/QSDQdCLfBkkguXroM0uPJMQ7BukDZ2eWGoKB0z8SVHM3q+ZPPYp482Y
bdAzpV6decQP45EdDARuyB42gjbpVj23O2LPgthzB/bKVFe9bFRcRe6hNNIZR450J0Y5Yd4sp4AJ
97vXj2ayW8VV67bkXS5J/4S0IVe4c8vRzsyIYLWv0qTaXDxyuFGuUjE5EMr02W27/0g6r2VHrW0N
PxFVZMQtGRRQTjfUkloJlAgiPf3+8K5T3sd22e7VEsw5xh831fKLpmUUmiAe0/YTCDBzgUadENYw
gms7+2UEP2en8fLvhdp5IlwB7Ym/QTK570AF7Qep/kGNhMZvHjPl7rHUDjr53qJuKPPf1Uw0XBAZ
kFbmbSLvVnxrMHia5H7q8KVPhs8sHHRjg2zE+2JETCDJj4y937hF2jT6p4YCi7vs5f8+kFHZirfQ
efx89We9BL9WfQPWj+sGpN0WZtBHsO3IQjbvD2MfEJnkcpWa11yzVeBoDRUFAdPX2mYybhmatXGN
vE14+m0X5srZ2AhpxNBfvMA7pa//qleAYUNJzujj0Zk0CIPuzqgOeF7j+ut6rO81yzt6OvZb0nd9
1sOleL6z3oHzK7YKrVVsmW/5vrLSzfFXN85XDLgk7w4vNe0V1oWFhRVTGxagwrDgYR4AXosWNShs
SmfpT7uTnKIDf7ZFYFm2Kk5ioI79L0Wuq8eviTHl5vfFUF8na3WuhqN/+lw/QLZDqimn4k72E7g+
iDfLHZrtU4UL7yAT8+IAByOfxLTYzTuk9oPYD5yJGYLaI2jiB55cT9qWTI7QJ1gGb3b5r2idUnak
wnpfb2G/NPAEHgCa5bVeIJruiZKVHGFqLComSRbiUDtq3CjYyGmHMqEM+F9HWqZXNSbEbVFHNeCY
i5CT9bMYP6a/GrAdZsWBghFmPD0vTnM+K4wiQa5aqQDI2Q8n1edS0mANYL1mSepc3VcpcIO/4jLW
gixC9x3AxG2SOTpDgmx3pjEw6DyLn42EfvTBdc2/ffx9OTVukBAjgL8Cxd65X9wmVfRmHvq67Bp7
vhLzD52eNZLtJ+I0AQMsZ7MDLjaMwr4wrVzz2Ee4BNLtk3svEqjVG5EW4hs+eYUjWhSGFJx8cn/z
P88XZAqlAurZ8GViRou/23wEOshJveUswfOZT36Tm/2HTwcSleXPnGvzFGxnZqBQ2Nw3OvNsIITF
5hUzWYIpDfGZzF2yB2iPtHdFP+6QkXb3HzuwLrZeIlhxbxyMkCuQLYL705grhpvMyt1omZ/KcXpJ
N9ohvTynnHAgLgxJR/PjISaQGVkGGmHRMHSvv3QK6I5AMlwOFaBZMro4qruebhchnSIR475+oUUg
6dOAxeElQmSrL806LNnxOQF4uK3is0RrY9bTh3F8f5bcUh8j+up2xQX+lO1io5qexA4OxBezgsWo
qU7m2nBkrihS4oh9rTt/JNnAjZmjQsplbk2od3DDErqUPZBTBEOhAkqIQxlvJkN5CeyP0mwzYoth
GSRK6uHoslsB496DzJjyG1SpNPT5KEffiMu3q3Zt8ZehObhbt89iaK+ouZX3ssfe2pxhhUj+2ows
Hnw1FsQpdgehD9qH3a3E4H3RCPJrI3P+8YbazV8oP0jIFRYSQ6DmNT+fFQGapT4JUUVrJdGTTuO1
gC/wLTApymf8WI+QwbhvbdzPbhuOF00Nf9yHspcBQPGYwPJA+Ka+jOveNf9GFXKsP2Ojhh2FLAvj
5RtkDrIZEUnvpz5amcU9MrpI/AR95g/Bf4QqNicC5zcmzys89oPfi9uLmGRFGbUjf61t6htfomOG
KrMwR/tlxP8P1aP68oHSfWFMZkbKA/OhE6DyUdYcmsp9z0YIVCai6f+9Z9k/ccL+83Y599QJSdHV
IgEnxgUwZQ+5O083vfB9NqguYuNQjqgvJt7BLWFiLz/R+V4qIvXON4RnhdOCqUDXyCO7NMaGzCIF
gdg7mey3/Cdrm3iZQQ0cIkur5zLpYje7m35D1EDPZodmo4zaZmj/GsIQh6DENjaDBAcQelJoD9m6
KxxqpAVJeCxGR2yI4tL8rQ1xXCRL9A7wnPLqd3pvWiYgfVbo5HWBP/AU8lwDU7kH+UkpzvdOdcqM
X0ZRrNFjgfoInAvtLBPij1sSiwBmGOwIsmbdb25Szr6Vw4SP2kYkLIsXykcGgGyvg62HuCD/+Vgx
RS4NPG2FL7nJ/vnH1sh/I0RfS0tY0OjHNyL7dPFh6ddnINLA5rxli271mt+w6a0h1AaQ1JMJB7RJ
z1XhFJ/Lqp6o3u0X6SCqis11ckj+IcbHi85JCeIjr42pMpoxbHCqRHAHTBa8L0/u/Tairo3RV6mX
eRU0Ia87BWn+PyamqWRXqE4mmebKwKxrYZ7aN8PhMxeDuiWORqfIjMDQcvx/qS5EXVZ6LQTCEDlD
cZZ4VRBYKASi+cc6lGosFdQM8nUwt/NxpR+v3DHgp1GVLxWIEeRT6C84WPjIQx3ELg+eIz9Tvefk
18VpszLQFMlRntsV6i/4BiPsruX2M+u5Hf5K1eObSLLIQD+lSE5DoGTi0hKF2WyRPEIkoJURjhas
LUg+pajcCiSolZD+YaHaRBjnfKVvV+K5LLx3eJ93237S32e8xD9GHlcowi4CKv7u1cUvC0Ru9d+G
pRbN5rGWHVFacGwq+2oU8ldV7/1eTruvvZT2RKSFrcd5SzB7+CWQy2Ff4Di1hH+vnJoSWniykSW0
UaUR+8xPX5DFgvfT2FIJv3j64lgy7VvmtWgDJ+BRbwSHhB+wsebkYapfl3dgTnfWknP9B4M644F9
nzFMl24yVfDuEtXdYdIVAV+gQofTa2Rzm3FzFVtSM/Sb//onTc3GSpaJEncEZzVnYTJyyx3iMWRM
PK/ZWANLJ8eYHVm1jNZ/c8pP85gPbPuBQuTcvS/SLiK/fpT7b5/xdOjmK8ccAwT5zJLV7cZvHOgE
ZEkEJXnLgUY7FJnI48swMnE68NPfIgXBX2orzPofdk4SXXcZExmgF4oFHex7SJa4RTAI5I+R0AA5
jqGBmcSAbbo7ZuE9lC3XNOAWoMztPtzS+CTkdc/8RUkXYugQ4DmnUhbNgf46KmIgQc/9vVZGY31O
t5F1nX2XhArwlyWBm12YPt3npqm3yi1KsoUACp5DPGAQHnEcgeDvvpcsrjfZXlCi/qgyoLGENyy9
yxzKaUKIqPc7P5jxNdIek+Xz1Ly9BFajj1/hm2+DyLYHII0Qfn+esVTftjbTHXWdJVzf1FXZ8puG
hfUgg9YW6ppbYvDsKKo/Qn0AwHZzFazW8vZ3Fo0QQmc16ud3MYDvo/t1X7twtEYodfFTcHPUeur2
R2Mlij9jTNkRP1XOTDF/MJKDc9sMQrvckYXFY3J7MBD9HIDlV+8pwu5NStgT7R5W7gEM1Ce3Ouzi
CqMTfV3k5kljZfnwm/kwcNrM3coMgURzZr7tkCb7/IMmqoz9oKMB5n6E7TKVobLhMEoV4yNr5vuk
AveoXvedtl8bTZ/uDDi/j91ICwxtgzYGegKlO01IlAZ+P8Gjil/iGBayGrOx1UTQ8vlwugclLp1V
eSYMFCp3BPM057fKOBb2226lFn7+c6NfZn8aXz19ukkmu7U2k3fvlnk8VMT9e2qkzsOIPt9If1Lc
98y8XzEWPOKc+f7F4esvuU7BNJXw9vBqdUZibKfFIpUJ6ARzW548L03idLs6c7NYP/H0MZAEyS5z
Xl4uThIYIDn4obtL7PLhPTfUP1Br7DEX9Y9IpHqbxioXtaY5T+Sg4DcHc2DEXCTo2DUjeFPlwlgu
RErGIzcRGVXyQ8EAnmVh9TwmC5Nu45iyOqYwL0MbhjMBgd4HNWJ3R2s7z8d9Q+mqxZ39+uEGoh7o
t+PXeTKlMrXx47wvDGVZ/EM11tndKCK7fsikDlqGO0omY+BUlt8KSDCDl6oWIhTdVvfSmRqbpI/z
YMBoW/0226N2QrxHGu3QJDA6AVPTX0EvwBIxO4AFSezIHRF3cH4XDppwwAQkDASIvwMRXRa5n89p
wl6RH4mJ/7STRznW1Lm8VL9+ksCp/qZJAWSD2Z1Ztc084z4rKl95YrpIblNUCBmZkIgrVi/Vz9JI
38gzcf+THIWqdEY2eHfxzI7XQjQwmyeWyB6luWSifB/2Y944bIFlGaQzGV16PmXqz3+kmPwog8H6
3+E7WN3esXnErQFnHkG5l5NiWHV/obJ5R9AgJCNcAIA9EkNtjiU1LvcGpKu0q1//EsX9IiaVcBTx
4k175Oiz95+8Z0HPNLtT55wbFf2IQMZfYy3OzWL8fYcSlV9ACjM+lSOPOKx+xX0Db1SGyKikbUXb
LwcLzrJvZMIsmw6DozaKX32QbeuzEPDE/jMPDbVANINdep0eX6uijS1zKOIDdjVD2oC8L5h/pNKC
xUl4FGgKIgokpl9hlWZ+D/azB3S+NnBIi9q9PSf8DPINHe+aUaOEE4GXjxWIyWkR/daVGBtv8pko
uhL85NxfU9gz5o2319qHwgY1aiLuIJ4ooVvzk1jN2JiTXF6mQSlFENAqxpX3BBTx2f5XQaN6TfQ+
v7hgTj03jaOw2h9YPTTVoRWrSMf5SU7t++ZLU6fo97QxIGpgZgGpQbrd+bwAJZDnkkByjgg3xWEX
EJqPcFqZNwGXMFiqaDGNMK+AHT0ciQCYBisu4gsGIy56hBDZsehj6dowHhrcIb1d0nkbGlvjj/5F
4r0uJTcylRkPQDrEJW/mdic7ZaKP1unXT/vcIfguARJG5QkHDZSGuui/jkLJUYvxG/nYAE1YtR5w
YYxHjGprKgGvD5CrSRvLM2FtAjdA9BRN9ESlle9r9kWGHeeGxeszb0ZPRwRo0PJpmczU25T3oixw
vLR5kIZJ4n5/NiLPDCNHx1B3I7WfqbpzCuBmqKY26tKYKpOvELwT+LFt0WAEkzRbVn3ztdQgspqg
bkBEbfk0QoL1n0ZRhhcJ76G4kHNPc8zJj+DaA5Pj/fjSNiCUyUzTiGYKy12bohl3WiF8VTOWmTHD
RrPjmxlaIkGbTeRkSvx6xGo2peAg+fAou6biKvcZKQHy0Ivzccc8A5r5bzAeME+ah2AosjJgwTeI
SnC74I1II6JJ4gb3avgaUwl34DObfoAxYd8I5HAZ0l+FhyqwvEJASG7nq8fBbgekLY02+ZW6psdM
60G6LeM0pAMPFbf8A4v2QOIT7V1cbzdHCSn4IQCdCWD3wkq3R6FfHSoBoY8Lt0H83tDwhCANFN4w
cJrUrzjrp8yIiOY5TDfppIc30V3EcGuIzw0eSeZRH6+jNXbgNYhy/+wqrEfOHYHmj0PSRWEmTwpK
iJRlntDBzZI0HyFp07H7sWWhy3BeaZRTeEhGnGXEYDRM83c7OcpY8RpiChw8depr3r1nZSQf29eS
1gRWmPe51Wxge1F0pXrVjWZ59acCmpQeL2EwfFcUGpWsTSAjQyMNc+GPJa2YCL3d/+nnnaI7I1BK
5GBvFwyYOBnTqhhtfu4NWm6nHy6m23D5oBmV5wCIj6n6jwTeYd7bF4h626NG9RBqZFYQW8RGq9mI
j0DfSk8OBVtaalPl5RMrBbjFchyYtkoyzJ4mlomIy5kzVFnoqzJ3IGToOZ08VOd5MqibSp1aDtMH
k52F7Kd2BXZ+VmXAm2b8IQWnw4MyWELV++yzN6aAdlpnN5KDLRctQ7+sq7kI6cDrSuLCk4KkQ58G
Et6KUfh+OX57VTmsznrpPtaS/Vq328e/x/rXz7UjdHsz1/CAgYb77SqfvWY6QdlYZPBW85EiRAYU
buOCYTd3+ojW5fx5/F5vKuGkwWtiIh/5D6pmgSNpmhnMSnKnaWeYQaV0MQyDU+3H96o7YjPuE5ff
i/J0Sn7Zbo6F94OFYowikHmTj7F0zc0LeCnbG4pvLJ9ogCnfQwnxSrdlTR2VY6IGSuEO7HfHSr1k
WZWRfqyYq3X1H2AJq8ODrP+H+8uWXJ9p6zQTmdQ/Qsoketz+hOjFTKjaWcXwP0ybfyV3q1cSx6Wv
PtTneYhJYEN6cJOkRCHs/JjKTUa2zmHpvM1V49R+t492DFivLJiiCbWm1u4d/TwoGRDVLzq3f7k3
nNYDASaP0bcBoN3mQJJIExEPqPsetqa0uiJ6sHWNnIQlywbB8rnQqk07SxS7WnaWCX/IQit8bCDn
BP1CuuFEFpxyLU1p4UmWrCL5Sp+9L+zgfOXCjB4hiuiKJfTwA1TD/VMDeuSI7/buPDzjygdlxepI
wR3JIojbtG36xdQWFKQz9y7SltfLIwlwer9qvl35D/SqJ5xTLIPiaVitjO0bbeX6Zt/sX43/kV5W
QKYWbYsWPBF5jL+zQbjQs25hqSeGl7kKPdRz3NAlh42l5D3u51BZRHogVuQIOzyDj/NZMe+uqPxa
yM7fn2I//4QjoVHSgsf5i8OLOAcPNVfmv2wJGJsYRv44PcfI6RE43O8rJKHEQLXkw31a5DY68kL+
CLB2vw86X2XrtOqWIMhnmJCo03vmqk4wwADuJFctAXbkFrUq8rMyG4xfOwH2EIFEesX3G3wBuZyW
WrGoBY9P1+WNnj/nmcaQLB1x5F5dRylyN/T/61Rzqf5g9Hu1Tj86FQCzH94qzB2PxY0lJMb3Q01t
MyS3gJS36HPqdeP/IAMfTneEElNljyAQcng0zf9cPvg+LGXJVlUKofqYcRiJSYABiv3mMThEDi8o
MTJlUHOPEMMziSFdI+wUPA8iDRl4scLfhYNgYPFPn0WNvFE4fSIjCV8GvmD7SeYP0H3RO53hXlQ0
Xs1EeAQG6QZfu3ri14/uqDXQvUdKxCVtjTI7n8tDWAO/VEnA8ndTMZMMkUZgYwr6mLv77jzuWwTM
nXrQ9jhKRBzwQOJ/GRfACP8SEegRwDuaI2g5DZgZUzSQ7FQaN0tSv2qQmTtacGYGdjtQUVQ4NYmQ
sEYso0sMbJcfbp1mciOPEUR/5Pjq+oeTmgX4j0FggvLFH0DsuxuZFzBaZulkBQCak1h0zifCZ845
xWzaIsfIPN4zUUA1SbIb/V8Blhof6p6LhmI/ehTFtaragoCcCDXCQ70gsf1Bl95ibqMP5SdEcqLb
EcOW6r8Zg7gImVf34RdUaPtGgJ/PkIq82bdiUHpEZZyixLauRMeFLyN/BwYRdJ99hzhL+oup2AJJ
chHSUALDb+Rifpfw34LioL3xnpkjki2gT4VbcPuExuF3Gv28lnSjWvJKUKoZ1YBkZhOT4t6/Hsuc
hFf4PQFIvMMPWzoM874xpvrDk7+RrATp4AC0zccqRaBTzN6G/T4WGxM8hXf/c/jUPoXbw8LANPqQ
XXXXxBIflPvgtSHuCHuasjYwgX2Q+vdRRjsSIkkLDRNnHJqltnVQrDThd8lvJ0T/46mWq9aUtR0k
ujPMzYD+GBGA39CFltvAhfXLEYDt3OF0hkpvUBLOu8pJVV+q5pdkng1Ltx0SbET6F2pvC/FVfgsI
+EcdB50L4zhP/26TnPRXuw9ZtUzoNQIIBH9gegdXZDOH3BMhppRzF3OFP0W/LuzJFyWB7qIjepdj
AB+udxBA8gpCWEMFIxkiTZxESOFXT3R+HNgqCm5eMpUKPuxEHv4xaUg2SVSn4UQeEoW6eNZW3sY1
o3zywKN8WxqPHcIWEIM4a23UNsjMr2/sUOTWOdVshB7FBfDfiPFora7bBeh7ArpGgN6NIxGFmAjE
D1PIbbl/USvHXNuHzf41zA782sEvVNl4AUXyiWanmlX/Df0i5A01Qxk8dbEm6q6zeTSON2mSn8kU
kNc/Vp1ZDgfPWom4GyrcTnuv690WMdn6I8dV/HzGzdNF7w/sgHaQ/MVRiMYfCr5rrPb0WmDeHai6
jslt/aoD2NlhsDHclny2sfrxcJoS3ugSZxqplzvfC9Mf5E+b+GTn66SJ4DccC99IgVUm+QL97TfK
p5yXb68WnGRLnHCPyBlafsjsIA10/oRkREiOlvspThu0qfsbQ3ZvK//RY7yIDbY5Vgs0LygBjWNu
0g/kQ83OkJOucVAZPC0EWaCKZOPtgkGlhA6xOwgoPsjUoJPEiDIcLUh88Io947zH4TiIqILBk4P6
+IfmnscW7Pv2DY1m+uEMPiWgOIojoFDgcxyxAGZx5jFlH9C/0hWneshHEywy9+VEUT0k3jrD1WlU
gzRBpTFXArvu2KbrnYD4wmNNE5bw/dlUWCqoM2jf3HBHmZi+xjjc6TkjUInnvJ2YBvKqlAFho8fC
gslH+Z3K3x6WBABXXzPidMLpGZho7sjSAY2zOTqJWnIfC5UCPzJElsL0c3dVyGVkDKqObOw1lTfY
GZtlya9FpcjxjcuU4WLR0jnC+wbg7ICXdjF++4jTt3cBDUwfmmZEjY95/taTEd4x2Xud9QqLxDRd
Hh5rCwIMCywU7n1Lg7TE60/Yo50RF8z3/Z67wnD3gEpg00CyoOCcza+M2wi9b3z6ks8hNTZd+VCP
C9mVPsFvygG4NnGzyS7yBsSyJ4qHZFsEm2M+AYaZoSMfEg6+nBmRUaCrKlY5eeI5aZD6gBWK9ZQ7
ZeBgp6P5iBrZCzcMkpeWpZfjZYrj1ODZQ1/Ejc/eSD7roFXRCpK03HeJdBTHn9Ma03yhQreWPhvy
6kPCUx8pLF7OOxYbl4ueIqQvQJIU1GTDSyS1NY1bf0NJ22CG6VGI3cePZ6hfyOM1IM0QLVeh/gwf
ELecMgQxEfYRMFWpeEfBo2JhNPvhREd+d37/JTiR1wx/z++spS7yOy7ZKkD5FthGhAnNvuQhrPUZ
SlUPqGE+uy8BnxV70iE8AYczAqAiKHEGCmqqQA5wXMHg7FEe4ZmlMFlFZ01NmYdUDQvXrHuvP8j5
uHlZU51dOalA/b5XJNPo39f3MY+cNK0XBeMe3k+730o2ohnUrWlgXmSnc7JJz1MzBOqy85ERD4WL
8gVuYYEBlAdZXr2vBsHF2tKaQxujTal8PfHYdQxAyvE7o7MJD9n9lNNMwBqOq2Wth+k71BVkISSU
rdCV7DDqGkogqw5TEE1buoptbYikkqyq8W7WUnB1YkA3Q/GLssM09uH1Gv/Y2mA60Oll89+0O9KS
kJC8HNK6dpYj1nzMtsmsI/kD7JnkhdEgsb+vUu2IgiNr1gbiBWJTGXjbCJeij38yqCEy7MvdU7S4
HLnvuPRLG9YCHGddUeWhjXlS+aEVEBa/+ke5MVICHegRwxzDOsdaJJPqcMyOxJgY7o2Sk3b82RDM
S/ER4Qwfu5IsJxbK8K1ds0HwD04Z0mE1kj1l1wfIZJTA8AiYpSpBC9KKgPDUKS891Sk08OAdUVbQ
wRwEpwfXo+xVmc2Fx15HgB6KfYa9i7y9ZTys7mM0Lg7SMMpiJ80uuhCkJjZUMq4y59ey2Ls85YSi
kLFFAE0WCQjughda2xbtB+hcOZE9abSHrniVYUfCE4fOHiHbvAyTzjP5vVp/CD5TnGtz7Up31WEH
qihWPn5RSFJSl4D1OHVu8xmlVzjsXo7lnvnSCTJ0/0YePfEjq71y0NYDQcwqx0OM+qx1NNIWZsib
oFRFLjP8gS6PEzYb+46v0EYJ0E2jG/phrtMM6UOKDnXHo7eTV7VNtHvjkNg8OcDJIl10y0miIlOF
7Lk9PRhqKyVtBZWPwxvUlC6YafHYqZZPHy2tkt2uC8DFeIfmaJO71MfW4A+5Ow6JJXH6++N3RxxK
SVjzI2SM1MwdT5ewHVEEHDRCCI2foA6UnHMjTx4RMXC1A/sH8CWB4ZQuCO0VM4dmIYonRiDkjR96
J/AuNiiUy2VyhBGI8qErGA7HSWixYKaGo8M1QRZN6aqiL8Xix23s7WhaON3XJgmCWYCWPiKSM2sb
dAPPvTCc8VhcUILT7sGj+KMCWJ/QoeKFZOh1h9tlXlm7wkWG5bn+RHXmpntpd+GalQO7R+ecvrGE
+bua945S+5k00Cjt+v8Pp/mNRbeq+ABcsM07iIaLnz6Rh8Yj9GQZMtg1asGIoW7QTw2vevtfqPmy
m88NLbpAAVjWBBk9Swhy8wrvwqUI2CQlO3HqHe++3WxKG/MdtSg8lId5/3F9ouMQmaEM4z/qf4hf
JzuLBP4lRiEKzJYs/8iBsnFPPl9REwLLjUAQzMrZt04MP2p5axI5wxDlIdfqZoki19zhMMuO6zhN
rRM5eBhSTmuSmPDv+z4y9CEFij8PyUj1TFAyOmHdFJWna66MFc8PA6EDVQAqKu3zLUvCnAHePq01
tg5uws8m0eww+UcA58C+OTgFuVgZsGsC1UguvEA/YnKilY7LvQ3WbU/3FApGRIBcQiN+THO3Viax
YHERUk2BCZ1hwJV2a92On3NiwO7zxu3s/TR3xeNQZb0nivo9WJUCfuzcJ2P0Nl1KS9R1MlI19/3H
O+cSvBnBOZFP9PfHNXHgF1pPUHMjW8CLsusjzjLV3U12v3N6rXnrfM52E0zImdTXHecDQbLO5Lml
x8nSng7xpS5aSGazIdqTmDFyeyQcMebSVHjYqmZbj9FA4qSmZXCQAnKEDc4v8HE4WW4F1TngdHhb
Gz1AKTNJ4slEteblYc45NFVjtvUPARLZ9bYlK7lzucr4v3X88df8F/n8vKFxoAINzPhvfo5rFHj/
CHsMEbqSw7CuSdm2Qh26waWtQfg4b33agyEQ9seclPPncUxarLbft3u+UzvHq8WvWLdj4qugJHDV
og3gn6U6r1OJnGDiea7Ujqouc8LfjHi46mLRkvcRIlDBKUdYcljOWJwnkH52d8n4lToCJNmuT5Vq
k+pdz8lVsiqk2e6dqOLOvS1Hvty5jDJTfk0Y+39oZ01uyFfEHB7En6Xodq5wRtuZrAo8esceDyQG
NnJFhs9HOhOwtG+Hw4TzaPzYpfbinzFvxteKtZDsHOuKBN7+1i5swgLcxIHkIyF7DxyBT+LuUPhz
IkPiqGOG4+PVBCdeG5UFk0ozAPcMnyoWV1TB3Je2jpp0+On1zuevEEWJrkCg4vz1djo0YTYvy51V
AK8ggejZpC5IMh0yxKv10aRvaGhfcoeYbZKvQMctXNZgzRA3Wy0sT4i6r78dJGN8XSB/p35kauyP
+LLl0mOvwH/mDQ7DCghxeQv0kX2v+GiIyepLvvJFJc7zbXmF9shx5HhoHBZ8nWIoBLd4SwhslNoC
Yu/v0ZhTVwWXCCyGQg9dqY9DHOn86kUOzZDfOwgoQUDCU/P3PYhXZrwZcyD2Rq7yIZ1XmPk1FzsG
OoYYLy9scmHRSg+PIXhROKIRi4Sj3CaQNvePMakozTHvXVOG2yG2iBOeAD5eocJJovu8j4V/+KDI
Md+LAOYEAw99T9lVSSfeGG0ASXbl9qY75ik7guHOhxDVwaMGFIZqm1MYqAAj+GOBKjX1Cszh95X/
mmbR3RmEtQimSYZG33xHoQdZIX0Rq9vfp6f87NOe70eh9ZStgEoyl9OwDRXv9QcRyg8IUYXVMBKv
Ii0OGLoQBZGajKxybey/TJ6EOZxFmwgsNNKodUxAIPJOhuqNxww2hHCx4fY7KzzV6mAAqGkvTalG
duHaUD3cfcgyJEcaVAJqnx5Bp4/irOkcSl67ctJdP7Qs4HuU7dE1R9spBRk8AWfHiaoOhbvw5rI6
SjhXLlRbZpsB6CbYf8liMvnyKWhDDEFrof8YUpSQrBr+S8FksNXUMXMoCB5XFEPnjcChJGRjn/DV
15wg9Qnf7ZqpM+Yz/cquCfIe1yTockNwF9F3+JPHKLv8ai1e+09MXruMX3Oub/OeM0O8fjitUD/Q
Yz7l059hJJwbq3Rd135dhlTt9aTtI6yhrGA/xW7L8Y8CzfRIuPtEIJTqpg253qUiuC2RSO2rUCIe
rFZsZU8RDvcXSi3NZd3r4Wh5LAuL5AVzBlUQsokIdpyEIZOo8AnwE+pfL6GAcHhieMDfDJ9S4z1/
wSA6z1Bc8FQzbNKHQIDThfKy5NDQHjOil6RDp4JL1fDMM2LiggCSm5dHxg4BOwmpPauHQwYfgAOK
QbSYINge7PMBPfTLElew5vAzFJWCSAKyvcAzzKkcC2pkGccEBZZdcM/hFevcOwFAC0B60USzEH6I
wlGGFWdk+jVRb3vgZja91useR4W0BETjYwDn15QuRI5ngoVc6XQ/PSYgNfwXbnhsbDQ8g5zjDJ/U
w6L53+mbhBb7eRScL+nMC5U4mBwYUd6lrm1j3Ubi8ZvX27tuZQg438QvsJ39DTYHXPFDZyaDJD/h
7b5kIeLdkhbcUj/vLkDP3DdZE8n3mfnCKDBNPDLnAuYHVDS2eTIlpqKbOzpo44/fNGDlLOZQOEt9
JWxpPTzBcswJjWoIL7ro5KiTKSmhtKt3ejVc/TyOHo9vGhu7ZkZK+ZvBIJ/db47YOnrk0MmWb8le
PXCUy8wPBVMYiB8IKhF4owvoP2FRTkJc2lqNeprZ0ErfEVZzM1YywTRESFJ9WyFqJdHUyzYtERHk
vfLNWDx5HlJUa8k3n7n0fKbnjvN/Qc7MwyVXNm5ysqyyIB3Wt9+UsBX+XawX5hKZKwuVNCkJg0Wf
C7FkWEDthWDrrUW9Vukrhf/gA72s+dseWnqWJmwi3uj8DgAN6x3liYQe81IFGq6voA8a1VqfCOOd
xUtlqoyZINi6X5x8uAhiFrgCIfXzz2XZNUDFCVdnwPruuhi8LWV+xmlr8GKoc4JIH/Sf2/KcVFWT
wPCvZGPA90LChewvut8hk1bACXn3KKtCsPSY8l5smGjnHhOFyZdsCXx4AzYBfsspBizGt8omVoOe
Mzm+Nup8pCOmkkg06Jwl4BGZ5dyok5xgAR+tS+H64j9laZCkSCZC/OL2sJYA+QHucA6l1wZ4neRG
TgWwSptRxefQe3sAGc1FM4YLiN8IRv72HeD48bmT8LUYG2s3qDXBraRocJyP7mO8Jh1BBryOSufo
v0C4IE5hzSqopZs8r/2sEaj2YyimeIqIHhuK6IpxVeH0mgpkKXypluY75VUHMY1G89Lrbff2D8pR
pLUBIECNkSR/rMl9Oyqcg/Xba1F77e0dqaLfIcJRONrgFKN2aHMyUOktuMkRVQJEsMVBsT1KCLh6
e0MWuMBTzVOCAAiOd19c9TOv3puLB93cy9YQDN3A5P8l53YmTtTC+UM+PgMNhZsSoCqxZyboI/++
3eY1F3n1PZpfglWHAGuI8g+f0WfVyDb6pMe5+Ng5kspQI/q1CX9MHMOkY30jLmqk3RN5wvZbLJBk
TOnEtRLEkP5W37SpZSoWmnxUXVId/CprqxmTB8p0oJPNKLX50/Qy/IkNHhMptbsxGitK8DRvVukl
4t/cPH34Oc8mEdXGXep0p2Yso+mSx6jh0WTePBtGwcau+FjJ1ML6ROkJZIkxaQVYhKEtI7vRpzbU
MkkJD08cq0Tp0MqLoNL+/cNnZN854bcQgFWPDtVKzqlu7ahMAhgtUP6WEfof8Wd/ioCNdvaQHWOR
cGenkxxjCJk2ytOl8ko8g/UDV4EaIni9+e22+SeSp3EPBuknpDSf2U7EdwxWC6Ntdbvv8Pc+LsV2
Y+XQsYMo4e36Y419+q/dzUMONjgu9RmxcIvnBZIMbdDXRwOBnNkZ4tDNw5iC9ut4YUIs8br7NfmE
AYd1N7aRg4wD/nXZAOb6BWie+cb4YLCIQxEpGEwHFnV3j54L1E24d2/nRwzm+1w84uvIANRzn6mL
0OfCd/CzVr8A+R7UbbN63RzOZyaXh/NlpfalC1V+8+pgOABPnDyQfBc0J+RvILeh2Acb4ZcUFvvx
P5LOa7l1nAnCT6Qq5XCLQEJMEkWTFH2jkk1TOSdKT78fztYf6uweWwEEBjPdPT0Keab7MIhhmjFy
5tOB0Sm3vIUa46Exhu28BD6ttptxS8MoFEdBCBzQTzMGFKdjZDVtiz2ehiNnlzzPs83C6WxM6vEo
t/TE2E/Shi5+hzuMVnB8GakhzPjINFVrha/sDOXQCJxPNNWo2oFPw4UMFQ2J50s08DrnipsT1aaH
jedBnaP+znYc3sE/FtiMGcq+69dq9FPvvU7V+UwG53IbPdsQSXvv0b+AWvJuesAoWHIXmHMr/KS5
EUeLw7rJZLzdyr1rBAwd99gqGhZEgesgBvY0zuIweVhr3XNbadvUgrDGtsbgBjJI0f89xCCMyRgU
bu9H3IuGanZvaezHZ2D7h9oFKIz+rlSkNUrW+CD/2kV/BBLA38LMQv5SAlBr7CEm6L79Ov1RpD+B
rxhUBYcTM1QFYEHkL8VUA01TGpaHODvNMOvZnvnngxxFRFo8unWLH+cq7Ih70/kZ5GTKzCr/sYV/
66TONJBCYfwhagDzrN3bFkwbRKPBV3GHQU6tDPN+CV/rWRMhjvdq/5HiuC507EhesGtlQl0XUyaB
NBb2B1LBQvf7T7gZwweiNHhguAhySuk8Hao+X4wxMfHPGESD9eGjdiLKBAY1bxk3Yk0KCPu8/Ze1
pWl21O/6h2ZNGhu4PpikMf1EA45u3WQ2RNBqMr6ekwx4fILADXrNMUYLtDRyK2Iadgfka6QfW9QP
GcbcV8FvTQEzybk31n0faS3biu7/hSh49keRr4CaV7qR0vO49uvZ35OHp6YDK6BpHEw9aye11evS
ybT7H5R2FissHnChQA7fAC9rAl3QuKHqXQI++Bb5A6ftNgriHWtB5F/8PoJtNCRZC7Q+Bft2zC/9
63a8zkAc7H8AKZAbd0VxGmOYBCHb04wiZKSSbTtna/NjmtEPvw0JesDzlzI5SlqLjZRngdCY5tO3
zKPhnMYpr2IObCMo1wSEHxRsANbod+5n+auDs/DSxIwYafALnHFfyD/aA6fBm6mI8HvFR0ek929R
RFHa9r0jCgqB7padP403Cp2I57G6dgbe752bWbj5cfnEmg1OBQa5Tx/R+ymioZ+Yjdr/GU/LoJEG
gVX4R/osTUJAJXEkddxIF4iuYKiH5zV9KfQgZBG+iqXF5q0jg87XmVucvjRTJsvuLH6Zis+yNXzA
IG9tDR/DzqYLeJWggO1FewUa+9zIAmKYt0OdcUBevFML9HqicJsTJt50vIILhKiCjRePA9tjsTcH
5eFaxHZfCFYvAUvYqLgDLsMwoLF/EBmRjve9szJySSxazD3q+JfwASKSaMnVaAfmLaP0MWFpFXN6
Qd79q9z6HjSmmx4J2QmCDVHhDN8T/r/BXXYC7hWkgju4LaJjhPrl8rXko1TI2vayiPDbI8/QL8pG
fZwx69ZLqsaX1QI2VYS9ySSgtdpD6sVTsf4bzKiKV3f+r6FiTxec4A7sxSAMIt59pfzO1PfaaH3Q
YUXSMy8rMkAbmb4Ej6kAMtZPfRlTAweeXrVVQZMZDpAIfzQFRZhEw99oefaSI79At/qzMMaLag6I
1sur8JKzjM9bvZdGRlo3BsDkQgNuR6xJ0myy6/bQw+2AM8rnZV63qcn4rcSYf6I7Agn4WyQ40/rG
ME12mHZE2HJCxkodx1fKJvx/DuLg+3FVp/9mdmqQ74cT8FWSjWNkGl3G0vMaCnnrVpbVi6HIV56l
9LOsx3A7JHCqB3pEV9VwTOaODcBenhyvg7fOxfEM0DXqCXcnJHdU9Kk2048sdtMhU6+/KIoYMtkK
aYGr9iEfr+H4YN8YQTNLys65PavMGMM+ZWpkhBbJ00ho0U/Ho3go4MBH3lLudWJiOym3pg1cMMx4
oE7IGH3ptZZ22E2WzRUtVagij7r3exBzC02EA7bs15bWI7BGuWuRzInqLQyrtY43ZzTJpPMtcAlW
dcT2/Eh6W2m4Z9QiFBrpzwV7XKD8haa2Q4RN2Uk2BKew+SIw3b0AfYvlMIKisAxIYRVah9+UDjec
NixombAL1lgob5msbacLP4bMeW6MK3Y53qQoMBPJ6l3G0ZGvt0EWQ9fMgWxP+uXNy1gZep9Yebvg
sUFdlurhiFZO0szM0wGtv8FLtaQVUgkwrHKgaDzFuJ0VjhO2lGQhmVU7o8/90xN58VLLu0xi3t3g
OXaVnWl5acm95Mg9yEjGLxHTuSKrdK+jKAgWJnA1O6Ta7ux5ZQ4c9IFJUJC9ytSQXCZkzsnFWd7K
SI/cYmAnVeIb6a6CM+IUGmdPv9ZILYB1sSGsgzOTFUnqaPl0vYoZ5N0fDIiZmenmeX7q09ziIp6J
VjLdqSReRLzX0OG5b0NsiPPEaM1Mz6ITE8yJRHVmg/tyAB15KSOSszuuE6hF03rpwVtd1FYsPx/Z
uOBco7y1Ty8dV72f3FOm7tJ7BAaI3wHPhaTev8NR6sZ0w1FHhjoqBl2rAAAmoDq128b+FO4O3uoh
vN0kiVVGZMPNCA0lkyOhVxrGj+MyTk4MdWavUFUSXGGtROQl0pTMSOu7x2DOXs+INezYJCL89gjR
zIcQ0F4cfdY/5iexyWD8XT254dwf2dsDbJ4lWr6FnUqIkYcYIgvcYvgaDsDNR1jzFedMe1GCVcZI
+Sdi43b8kv/+0Jk+2D3Yq7M7DAzWJ2wHza/rbCvYHAGTefPiFtCyT/vlEn9aCq7xEAZmjY8hEAGX
cb4G0u/R3VDUwP/Iudv/Zh9LpkklWIzsY3uv7JyK/X1n9B9WHUw0Gj+L9ivoJNDlrB9Tit5ii4J9
aIhpjZYb6TZUmtX+072OVorZq4Wl4uKPlJE3NOltzH2/5+xzM+piPZMRMPVomnjcIQx87WEPNR+4
hV77y0LnBHO8N74KeHPXOhSw4/qTXDJotUBK457GBTGfz0UesMdF8d95eZCeCW/oeLwv3r1cv9Gm
PDO+koXgoQ2W+O9P8FUJ6UrTlIu4+Iiu8/wIXoirM5yyGb+iZ7QpltxeD1VgT+zmRI2oc1AvuPx8
2OJz3DOCuL183kJx6Bj/+RJJmkI+avs5DBcJS/ONuzyy7AeDvZ9zJNXZS5Y+3Xo8LxNZqw+dbgWb
Dq028RLu72C3H0yh4K4zW3KLai3SKKKeYwS4xyU4NX5P3f4FjrU2noweLBEOQJLUgFW1g5p7FenD
2xH7Ki/WkdRHfo4hpNJkJzz8uEiIyDqioWU7i5C58r3PtFx0neVjwk4906Vnb1UdWJUtWj9t738u
2aw9K2OerWRqLhbz4dFM+1/QqLrQEa9o3iYmO2AI/YVWxsmWSRKkCEgoRUr0uKkoxZ7ERNzkVGYe
p4nIEmmGTSfcwcL/Xs3a0lFz9XZVzCj1ozzXIiEF0EHeiwt+1ZOsKYGwr+Oq6y/pcSRNZSqiXkkm
9thrTT8cjSkUg4ARKRNWhjOTeDoqOq4O+FsqfCmLZWpMYyq7JrIZb8vNNV1e0xTDSo+3lZX0zl50
CyLv6cqihlWOCMuGJKXapgRfBlv3ybW5FJh/rVdjQgEv4JmY6EISsqM50xBIyVK9ImDpE0rddP1t
+r5nma7grFl8zk2SkDIGt7nWdl44q0p60pm+sPglVfGzzsReuj0yDJSdTjPpsjc5YZT1EOyfiqx+
fJouVyWVuT7Por2m9g14HdFAM8JueKwVCd1rAkSxU0r6bxdKBZtrotqA/M1/eNghj0tzDz2Jtq3w
2FxxTFEfG/N0OZNv8hgeklI2udjQaENk1wJRPv6km3EAlx/x1E+KmIsXT3yViQb4Kuq9kPxe0sxJ
Caom+xxu3Uubyu5es3MU45XijJmiZB18kIae33RGgqYqSU61pg3UGLY+ZZNfVue0im1TAzaRI3r+
JGPxfGId2gsU17yM2mTk74Uf8xk8UlQ+0z7SBXYVnOAuXgttkbIpY79hbNKKNzQvNLEJkxiZLKMz
bKjp3OHkbv+4tfYyeabpa0J6tyzOtsi+BGgEXkYmtOBhN3iYLtnmgm/W4CNcZYqOqn9WyXOvVzxI
8gayAy/hyuGwHZw7Pg2EEOZhkUnkB3ZN0+FjXWdLUlQZSOImdYwqyybeI3k/iuPFglvrYVRi/vXK
ivePKc+Kr2lnyNGFcw0saSLmnYlPP76zlXx0gIne9HpyunwphaWTMKNpxZ0wasL21XRy2EXKMlz5
k7d/dOPMXwdzqOtnMGKWoaVsGHLzPRLQdF1vfqfTKcA9n5B+DYBoYkvWMR1BMnS2Gdn+nxaDX5GA
LkigPDrAX2fNYAS6i0Zq14TYGeoWFgXBbaRozvmyVyzHotnSADGvi8uPLN6zsg8BuKBbA83T8a9a
P1QZv7lQsJ+QiTGLGZALwt0hGfZzF2EK6LYoj0eKO53vR1AAr4/TiOds7yqbJhvG7UkkD8xTmc8x
mhoEFCf7sNw49z8CUE08X0kPQ77QQm2q7JWnn/L1c/7jWm+lfec0jdygPSbM3zPmdkcpx3Zbj7fa
kM+hAoVPvI/YNiivoHCceV9nuFySZrz5CrHJtluNhVZ8+6l2E3JszG39/rcpB4XZTBrqfdHVObTd
asTVhptyZ+xAxUT3x4blJLajcG8CSnjuZwNYvTFOXdMGkYTGwL6jW0BSlGroZJYY2cmEMnYWt5vC
UEqJo/b2s9tXuvDphctZHcY/sUmEaZ0dFtv3oqiFmZT2cLZIWwiLuR0vBYLD6Ozx6U0kiWBRw5VA
oDuiZY9K0GJMHtBr+pjCbaqKDlASgcQ/kQr1Ch6008RlbTQuh3rLnN/eZJHOj2PmVv48p5b0fs2c
8MT80HrC0UzodCpJ2375bBU3nzkiDgv7uvPVYhLPyJQ3w97qMNgki8va7pZHTs1Gj6xoRyVDlHgC
J03izzQ+m409iMRJm7pCAdD6yqbG2fwewMhfH5gHMI/7gSYNnrueYMhmblSe6D2H4s3JfYFHkqNl
9OhSZA7s3CJGIVm5zS0D4mOz42UhFzvTrZx29j1HGWzJSU5LnyxxCY1yXuGw2q1ON94KLXSbYuXN
r0LZYXSDBzmNU5bDPC+IOGt7gNz9Q2ZvYvmeS91211uPloelQIk6IbYuPEOQXS66qEcQ6/9UoL/V
M02qKmayjh8y1UkwJFDNbeWtnsrPekqBPRjCx/IybaolK/FUC7dWIRcpa96aluUi2tOCSAkwmBKF
ichLkkDra0nUNumQmpPLwvP8Obb57RhJAOlHPbGRccPw3DlB5gV/ELztECe+YnVFg6XemI6gP9he
1fPGPLf3KVp8Z/2w/z26qLa74wgz+3sUXHgq0z5KQqylZH1K3zhbMSKDsPoIL/6KFt8tlnOfp2k1
MFc/g94yWg1khmbSPffw6u4PT+p9kweAGCaIo/8/myb2yawTKaIVYh2YhnzEoPIyBqDA8htlGrYW
xR4M5O0wm03w989MX+29+EfN0EshOIoCQTyXovdKlhHgRCTb6jHdMVNKxpuZDwcklr2l4Z74niuf
S2NqYn9Rk5OXbz+hwV/Gc8Lk6iomStngG8c9hgw1MJF7+Ywr/06Su7uMVsApYC9MNpBkLGxR5m9U
/9Y3UzFwx5bjh3UVH7mJWMAeO6nit1sq0u29Xt7GZI9pslErxRXl846vbBfVJP+CnTTAtv6y3E4R
ObFteRC1g6Ti5izi+Y6ycjtGTsA2QwnRnoFH+AD1lx9OFJIUtKK0PPqG8MvuiP34BGKyYnGFkVdS
kK2xcNqKBOgIOMDYVs4IDhnrMVV93AgYFE6nr/1sulfROgVUQkkF2PMsLqakvaG6ul4Ll9PlpkDa
VhJDUmvf6u0jKSmBE4osaIIJe2/ZduzXJhLqdOgTe2yCpd4xYAHJKnk/GFVMRlWqEGUn7+Bwxmsm
B5pyk5skpQ4bTpCoelSQGGzMfH8fhPVGhKFtDW+YmNAsvduYnIbBSZKhBzT/5QGe5YT2lLNgYjvQ
+qnqOp8ryilyHklBoTl/sdrkGcPGBmqXEzmSJMHukyNK8IpRprTGV0QQjg9738G25Lf/QkbBBekA
Gv4BL084qyEjsc+/WWiFEnRqO4gBn3vej4AA0Sn9sClDRa2HWuaLFA8+hWCF5w1BCCdgtYh3NPwx
LGfMpbyeWk3go+f785dW5Er2CnpkbKfshJhwwql9gt4esPUniMKgjA39uDG4z79mFbApEhJT+nNS
qKEXZl2WyIY4lE883h5aI2EHZVN+kE+ZrZco47PTzg6ZOGbf1dPJ1vbR8+y5Z19iTu+BMw+HjIU6
WycdeS4chEDs0iEvc8e7TL71GEkGqPb3hKlFkmU6Tke86UCEc8xXU5amJzIb2oypoqWF9pI31wlM
6k9sC8qmuMPcSuAUi9H6/pakp88FTJG1tAEKlS8D2QQryIq6cQUBBPJSAqyw8J2G89BrOjJo2VQr
uLBOELarpmxmTJEJcON5BuFmySr/cVlo1uudEyrbqIPe1kg3owBHnHibYLqHLmz4VMz9GonyjTJF
rUfcNIu+yoBwQAhDZOsYrfoj2sDj+oMKVtaME6pFgsluXMFfJfbKpw8QjtG1mgO5SWDDSHJ/j5we
Dh5Iaac85GXJDWsSFgGgYZeTq65lNkjIkG3D7+dOi/GjInFfKR4jKQ6X0u9nkjG8rhqMVQxsZqEk
2sJJ7JHe+OhMufr0GeMBNUe+E36YXKiwRCHGl9isidPsZ92TP1gT0VqK+PvBEHTZj8NBAvT6u26p
DEsv+5pbq6fscNHRKc4+K8Mwe1OkikU491e5byOJ4VmGC7pPuDbuymfOJYcZDL7MlApf0TfNGtyC
V9X5opkdtdfKoaRNHpNjUwMDR0Rzyv1lIis28PFm8czKAjA0QdPLRocB2xVI8CLnB6JgODkwCWpH
b/gYpjyHYILOMV+4kKiJ03H+OQnZw9PNYPsAmTfWbahdffdvSKxXcJPoNfmg9u7fu8laJwsf5JWG
mS9aTJ/L5T1rOuhAoCf+IYBL0i3PPjPyB7D+F56yPK64n2b1XvLRMo6At5sdpyiTNligEAoaCZ+1
xQ3ZCbYjt17b6bDMPLKLyTQs5+b1FDCd3HskpbZqjmNcZ23btTj+dso386Muej5/a8dB8oiiFSCq
8UDILHbNrw5Sci5suk+YL4ZkXB2ItExT3GL4I0dERdmflcDn0OjftggXw5C5b/bwhUiFn9gd84fv
DW/VEd+ksScrw3sjRnoh7UU7Uq/VjY4xukW4aT7RHYSA+Y7DuP1SD6CnQw8oQuB7gqDUhpU9dTo4
oeH6bt6w53Y4CTsqTlJbn0xrYoAhKypdsyL8qWTLOCpxSuhdJJ6aHXQC5C5ll7yVKXcHcXUG3Hni
inyJwcrSzS+xThvq0RQl9eDRDPEwsojhc0uwG9C3BRRw5g6Sw298Kq/UcXG2+6lpnLLYHm3N07KV
wFX8ix+oO1V3KGnn9w7+uw1Y5I0yezB3SOo5pgcUAmAftzX5MRKhq/uaePoRFPlTBr+dCMdYCdjA
X0DjOK0wZU8cRQWp3ChQ77b1+6xoFWJilQedenCwMb96b3zRxCIfrml+fFI/wQVy/d/uBsgF5A9I
gmqZW/RTELFZISofat/uYbywFn4rxrpqiStfsvbO0qu/vf5F7+hdRNdJ2VCyuo2xzWqxWHo53ogr
mR1tV43iQD7tH2iFHDy54am5CTVv/AkBzJb3WX8jEDjVXA5yVYJur5kiIfnvxVnkWxia1t+GVUQ1
9cQDGyty3mT7RyUXM0KUoUDuET8GHJgUL/5GSuXdXXqosHDE3H87+WpyytQqnmESOlSvBq2gcODE
bSnONIjjW4SDfIN5SbXYdcWs2xC4sQt82Xd0mGBX0v+iL/1Mb2x3PJs1G0zjMjP38pKWw939QQtj
A2V/mQ6rhWrI20ty8drZ2NcEHffhzw6gZUKXd/pexQiuPqr9HF9p1RNMzLq4X+fkI74e4Q2R1M93
A1MLuQY1QfT0wCD/wgig7lre9OlfEGp7IQ154uuVfo1nh/Cc98e/v32rLztXdPqQvOoz7Xxw3Oa2
/TkdZqgTuxv/DzdOMcIIzcNpHpylhTt05+eI9I45z1ZGy3bzjnaMl202OoXPlvXAHBJeBB2TBwTV
8aSjtv8E6rRJErbO6Ww7dBAHz2jsf+ATpptNp6v+etEfjSy4847dgUZd/5r3SbllP7lexQ7Z3WT6
HgHivS7htVq8kj0HeX5seXcgTwFP3L6au17gZucuLuPtG7FUX+yz/P4mXcL5ChObYhq0TnTiSXeP
Ak7lV3RpXn7GE4HpVFpCO3gacA19AaD36xLTKRHDBQwlJbSt5jUAi95M87MubNhYzDEbgFbpOlKm
pKMxmlBpc8054thVjkU4FE5DVe1cwrJsRbSbFgCbyI1AwI5XeNXCo8PX6ZOxkXJajvCVJOQsIIiA
EYAKl48y1WlSkUnEB38waTnfG3/yPcfVeu6/qeJ2ZiAwLV3wkfXTuQ/dbg+Hf8FYSq5VQIRBgowK
zYNz5aI4Vfyo+6TEbEa9L38hMdKO7Ztd2B/+e5bFkHI2DV7HlSo3qDGnZRzD9DB1+fXT7o6PZ5qZ
qRGQpHgW04EYoWw7QxFou0Ag61WCDv7sNtSoq0gxqY7hs7bhkWN+hS1Z4fqDR0n3h4MmRzA52SHn
xl2t5Zo8bX55g+20kozUxXJM25CihFpxHqI5J9/S3HNWST9okxFkFBA3/k3vl4v6PM9uFMCmXP+R
yzxwzQabKYeSqeri4X4cIqq0OWr2PgBINhlYIwcnp7KEyebqch8uGG66I3quNVYtlxF87boePyz3
lqwefreP899GrNsmxUGRvab2Z7eNvQCtge4R6GzLBD+IKgbPeu3zZPl4uvgmNbATbJOl7L7Oy7rt
0bx2cwYv0I9+c9pAmob+kFGKbXFBXf57OH9tW1jS1y9KuJ6fb8Z3YDUaPOl7+KivDaQdfe2oUsSQ
4VBdIgISC9pYwZaY17N6T5/oA5m0hLNry6nFsSlozljzNSZ0W4mvlejlCLkXGWpcYSekb3HAQopx
Smc7pMUHl2OncJKkDkXJhxaxhQzw0I3uPt1kI4akiC+ylBr/D4OHbZNu5L8V5rXobcWVphP8PFGl
IDkZODWSELnCqWOVIq7AzQ1X2tthEjzmnFdmLaCIVQxFGYU1RiYgwFd9wzpEHPbkqnK6o2MmGHTn
b2Z2ur91E8GMZgIqc7Xle5M9B2I6SPMNBos0teZIhndA0Fv6O46ouvmXt3lXWF1JI+XfHHEkWUy4
9eBmw/x88rtwRfRrBZiBeNtWOKT8/zj7dUg6/L+T1Ke64ZzV5dA+lys6gyQO5rcxOQutom3Ry143
1QIdhb1740JZFC26bsdLpGXHoTrCDqGicT64t6CKhryovQ8tkfZLn1oKPysb0J62+eSpAdnbQM64
Z3UyuyNqjS6D1+zC1NIu9snwqHghE3xKjwnmTdRIN0Vit9xMmZVVjOLiruHS2BD0wpz598xrbGj7
oaAvK/YHX/goCibuvdWW64QOJId+7rsd0YXaiT75i+rido5mpFsyugHF5jFAP8Jo0L6CDCXuhYgW
kSAzHaGL1oJwWOS0z2gNy/JPWpBwePZ/Nnow50fY9N4v40deUYx2vrI4fvgNRohJGiEG0xg1PNQy
QGGiyDn3xMgLiNIwHZFMUeSSgccc4hO8ORIQuFsKCmMRCaLeQG2GDo0gtugGI9obG2hJrxB+FhJE
/Bnaqz81T3KYy5nYBSi8y8t4C1KKouMhDj/oVIY+tDWe0WJolS62dtfIvFzSpmQ1gRxI20oCFiKh
JgUwe94IxPYbPIcwYtOv7R/YAHUnOP/bxRuT3CHyCfbz+TkIKbNKuBwL7dtSFvrdgqxkPExFecE3
nJVf/3aB49ZfIADAUi9WrPmd3R6OYX2AIW+UMuRAFJx0W8P/47zgKPYOMi0gFnky1YfpcFEJjsK2
ltuUmwF8BRWox7r0b9L7hB52RnTC1V4ntPZp9uB1k9F3QIP6FXIbKOJhbZZJ0ztHRVpKmQr0bUEc
g/IGCIXO3iHMLhc9YLIwGxLC3eRzEa9JyrggYIx2YClSVTK6nJztBd8BzUNiu1LQPGyH5Mld/WMl
MCSThlEkYoU3TBlBguONdtN9DBxIEwOdPz1AzQcSQib6cUdfZD5A89XE0gZdA8AVySx9iPT/LkES
2egF/vZjXpx0PdI8dYkWwEUk796J7IYUYTVuQdpQOIOJeKhSJYAUSb2krLZ8iw9QYaQ38Ky9NOKK
ARA90hNA/YdQ4YU/IfAMfVP/MVf6imDbgi8+KEI757JjIDPt2LqSMGoxDMtQXzE+YMSqKklJEZic
vQo8aMh0lWroU/D/rX7xMuWSPMZkySpdADe6BYvQigP4XPItkaa0OQKZgu2Aea9NcEZZRCHB5JsM
uF+F4eD3W/mUQT6tEvAfkFwy27r3ODF7t5J3oOcBu51twM6Me2OLd9hncASj3rvxYWK4foFXuU3h
Xncq0h+veMJuQubGJwtXnEjRqxJgSJk1i8PvYQDkRf05WoqkMlvjAWZEJNl9pFloHFh2xU4HLLGX
qvQRn3qYIeCtAD0bBL3vPG+E9hmfxrriKMFYFwGSu4A/RFEd8ZqaTk16wcnXMfZA9lSg8468lDGY
kHJ8IN1GxoKVifh4g+8NtUOQ335zZt/dAlYPlROFRsHhbLkuMe6a5ZbBu1YF0hQwHZu8nQJLcD5R
FquokLLEZs5qQaiQlszhm05Pvzkvb0/60JwKz4OWXXs4RdPAD1O2fIxpJhzFvB+du8GyHdzZUAW+
GCMXgxP1GaigOyk0sZttWkwHYd69yxzvC4v0vdUSURxMxk6UZQWFC73DUwafM+XFtErFE/Q9S7YD
IhLOaHG1PWwWFVSq67R4NOA8YWUQjPW1L82y63jRNY4ipOlWf9W2ZaqMiVDEvzq7TVIvQTCHYsKy
ryeis7eAhHlTlLEteezJVcLfL2V8JDzwmAWvDTpmWbTMR16DgIZ8l8uNQ2lZ3y6N+8zmRYCnTeVb
nZkpk6Pm9tCcJUMw8oeEL1x82S09HGCE9x6/xr0R6W/ix4+BqBiOw6Ha/Vg5B9TZlUbfxTJrBCur
KzxyR1kdyR7yZ4QrDUGXKRBcbpI6uOUwOG9m/mG+bE/I6Y6mnnRs4gyjY4x//r2qbM3BB07+9yFT
zYAiGfHKcQUVyNE9/g65N/7x9HKJWjFk1oRzzbj3ZUXQs5tSpzJ5kfyC3/iDhLBdbRL8Tm85KFfI
dAKX/RNDqxMDYXuWEhUh8zHYebibRAg8QDmUZfdsIir2tncRkcPoarnfAZP/5qCYyGcUlIc9MhCp
6CJ0HUXR4WuJko+M+U3IBDbJyME5uNarES4EkJOSnGdYsWEAnWCAEcnZT9FEFOo+xd9Acnr00iLV
FasMNtIaH+cZ6fFHzTmSAt/FkhE5SUXY/enRfY1t4QfwCnrJfhI0JRwUcUFkYAt+50xT7LiyfotP
MgHV/ojMAjLfTCP8hmkFh+16jd+RCJtLWtpAVPpgdfN1QP1QEX/wQZIIWW22ABi9nlkYna+HhIzY
dmQXqbK+q3/LCJXKtUUp77/g5PFSvCiEcEw7DA+G8EtV06AHxgERoykF1pD1Bf8M5y2wHvWG3M/g
yeCgYckz9e2EXxs9mfz848Ys7jOHsbFQsvWltkPVa9g7gDGLHr4YS4HGiMkdFvM8vO0lW2GFRoKP
vM0onBS5H5gOzFRaIKW7827GD+///lO288Xcn9QKCPq5zc3VXeT3+I4PrrAGQxu5RIh6YowLg7Qe
Zf8ek6t9Ls55JVhfOFezB985koiQ6BMXLijRRk43xyzFoyt1tpsiB7I6l6C7ItffYInoEXduNIyJ
F4GRcI0k+xTkkZX9RJ6syk7p/5MhNMURA3Xgl5aGCcMpqcH8uMO45XURlTYd/P1oNBtH3cCzsr30
iNEueFAtk/TkYL2tbNgjnHTxqLXtAeRRHgqQwusS80hBl/uDFRCtQWMEUvYHasYhOEYjmyLbgKIl
kkAV84oy2RN0SKSsJi5aQvUg/7E8TGVlDcSW6dEEov0buDfHJWFbFUuYWuhXr3XkB2TX9ltwWSJD
wK+YoAVETpWGayNqmz2bGiAfKobgjpbkwB6gEk4q+2WWkQetojVizNs4YPCrO679Gb4tASmqXHY0
5+yICCJuR5Cr3m0KF88p585rpdBHZJZbmlIqjBLQ1PzTBuX5xRYiKIXwNbolnNxaIsAvNPqblFQU
zEnNV4D25HNGWc54795IWWGTJPcrXnh9g8bTrchZMUfaYozQEU8HYgPLKhBRvheaFFF5yfZJFNAb
p1Fs4zUI50ky8o4EA/yt2m/9h39ZFw+4Xiz6BwTFz5aaFTKeCx4YwYv4flhHOFHR/yUfh4XHXnYJ
F2+uIZR03EL5auFSxCV8y3gdxlDrXguQMyV1iLm85/7QDR2OHgSPT4kFF4LcIPsOzwuQo4Z4RCBA
7tf2rL5o1IcNocVTzC1Szs3GV1jHXBDJm9RFxv7IKOjyEO8i2tCBrFYvTAy6+hsznDbgbusLLttC
7tDdLcvQhHR+hiePzjxYdUBxXf9Ch6+n/aqpF3To0lDggnLZYQMNXHQsFd15M+dJgu7OW/Q9j1hJ
BEBP5KUB2ars4tIpHoYxHUhZSvz0m+gx5LbmnkCbBvcoYfaRMZFRznX6dBOGbEH+uS+r4o7XdNRi
3s9vMEGD3I3irs/jZPPgjfaHESU2KrRb1vW/SwUVxz+xZVl2P6K0rPeC4sVKwRsBoMUVDRFXV9mF
/fopS8hhJC0v/tebAoIiNaWFDLhm8T1Ijvt/bhpHvE+fjAizhhmw1PHw26rrNjdZ8uodbOkk7Swd
/pKEIOYEoM7o3ngTKhAUqv8MSkbgNNg8jV9MREjf4wgXucjqSIBWN07zTuAdTSku2Ox7bmnabn6Y
fFF+ptnoygbtTA54NVgziAZ2jOTfNNliIKVwpmwHtbOhOeAKkNDTuBpS3mQk1GSTEjAZDcqKaMA1
BWmcI6DktJVlm8z5UGWYFPYsf8b0AB45BC8gJLuSofbzkHImlhJRNlI90kU8BIIi6O2QEALjUo+R
0G6xFoGrOllCADxEDZEJAWd+f6NjqNUumg8mo+TDqFDeNsBJC/woeD6ha0r/ZVB2sMeByBueVe0t
wrqwIiy/2ijETG1DDwwR+Crk8SPuNCmDkEmE3Iw1+803zLYT/ZYiDfzX1YedHtMyHCbbM0ai3pMb
pCSueBhtVDtYtNVo7132wRIWoA57+wzTTBLZ6gGXxBb1UdJe/jmd1CIut3/xOoYAsAItN1uxIfLM
b2Ah5bYKEqnGdB2/ri5ume4e2ypvj+0BXQ2019Ek13lZwRBloSrfzLBtQo+x2iPFbLiV82/cX5fB
6Q9N+FwHmRVjd0BOnQ0kE57pbfkJztMmN+39y2l23J/72m3qFcNbYIc2tpO/kVB+02hI449m4pZC
dY0wkfBxyMkutynYHnchHK+5vAV//4rv9KttdUkG67PU7Yqsh9oYWhIdOoGrI65Nn1aBzti2ru1T
Ks2tNCNjS1/oZujTcOVzVOnIWrYxJUGs9ZYkpjx5hGyf6UO+401FwoywitYrpjJL0Lx2RNnF8knU
iyQ5dN5JDItohcHWmyRm3KjdeP9Ae7BQOAmunIUE1qdQPXu2gF93oThqKA7bsbhmmpQ82/ms/0qo
3lmU23CEL4KE/bc30eWEsOefzJqrhxguNj/oUR7wfw1zHqTHF1lfm6CWtaaMlVkJ6nZcHQEMV5Oj
C9TZZlwCrkD+8Y9Kmsc3hWvLrk8ujE9BePqrKvtDYugz8KIiYbfvCaJwdQBQ6FAPWewgK/uzuFHY
BOL5DbklEuRKnxkyuQvGkRvLPR7U0E/vNZLvPYT/s0/xXIejP3Kztkl2v0n7BxzE6p7ubE2AVtgs
JI5wknaIoE0OyW4GBLWSeMqXzCjmBzhvT/8j7MyWFMeWLv0qx851Y615aOu/LzQPDGIebjCGCAkQ
ICRAwNP3t+PcZOUpq7QasiozIiSkvX27+1q+FuabJBZeuRJcycomleV5ODey3uAQHIFY4E0RZMyN
67nYL47HtLq/+S2Y6/QuxAYkr4JRxLHBCReI6rz1p5+PAxmNqaYvvtcO2fa9LjUIfA1+LgAmLw6V
avZSkuhhOF8HYN/LbO3VcwEcTOrBZO19rZFurCHnr/o/xSqjMz14wcuu7V6YFwr71wn0MtoWCfpx
3ricfjdpww2lRaw7rwUI/H+EKYilcN79y4y97lIdeDwJLCGHFwj/qf01RZAMGV+fMACTpA80wAjK
WDzpEprZxSEpH9XR1yUKKaBI1arNpowSUisWQRmqSwpAzuV+wontLzs6w1Yu/z3WmIblE4pzHHJa
t8GZ60hpkIHY5q4mOHWb9UPUy4SaHxMB+sOB5OGv8GZGkkY7L0UQbZhOFQUeJQ05IsVwniXiHpGO
5FlumGGAatyZUnrwKOgIkJIDa5nfG63bN34STK/bhSrLp2IN7PegfERYEODLpJxcAWYtdxaBhEWM
6jubq0xjoC8VHvx/jpbVt1HxaGGtTkmeuk3w3ocOclsC/qaL1u9SaQAIUKdeesOHQ6EivXkBiItG
KpAfS7fDfqVnRV1AKkdQ3Kdy/II150KaNGM6X5h4xPcnAAFh++RNYfyTCyPE2PUZJKH9wzEGcurs
vUt4HJ44I4ffD6Fb/z0soSb0jrDKOy4gJLmV4LaO4eu+Lv61IS4S2BMeW6QLWiZ/mgiWLpTixcvm
rIKCpPnQS+Cp2Y8Qm9azi8Jqt0OqRJX3c5oFenf1Q29kuxg/WRszzWAFVO9rP6JtJCpsQKC6gAIp
uChTkdbTjYC7K5qdkACeYP95LYiqqACvtoMCOWyHW2UWBf/EydkPBsJ750GD2PTuDFFAG9VxpjgN
pHkzt8GksnKBJuqcg3frdkc4jNBKM8MCP6N7eBmCt5hZ0ZOz9RcjUL3vilVTAbhYPrEFDIWZo27j
3FA6wlklRehotPY+DKQaIVqPc8zbM7TcYbjCUwKV9vK51b/0pIgwZTJ88iCEbNReHq/Tu1sORbcU
cVSXoproOaNY6KBUeh/gkybg3eOwoRMPtftGsGIklTBGDrmHDuMuWrdYi4TBgZk2a0jQGxq1QhQX
gsk4X7CwLQrja/BTalANk+8xiZATUm5MM2esAAronERBPNt//+t//7//u3v9n/zrml3Ld369/Ovy
OGfXw+Xe/M+/Nfnf/6r+89vx/n/+beiGKkuWZFiWaWm6ZMoSf77bjMh4+Gr5fymvT2nIFeL9LF+E
92JBITNhBg1gt9qWM0C4Ljb7Iy3eVZQ/2oBFX91cpkA2leNOxbATZXBPfE4OrDr4w93pf3d3sinb
umkYuiVrf727S9Eaxl0r9GlHgtVTdlMcnjarXqD5GF4i8pQA+dy3QDLogQAQMdZKd07oIEoMgQp0
wGdL0Zs8s00Zo7ulZISq8883qYqb+K9HqGqqycPkPvXfbvLWOdjv65mbvMLdwR1liF4Q02vxYhBs
HwKF/hpJcaaNL99dRDuZ+5Ld6S2gq4yc+PSf70VT/vZeTEuWDck2JEX8+S+v0+g8KkP7mNpUJCqC
L0djY1BLwaT0gLYQ0NAm/jM5ELtCH94/XWjBCqFLLmaq7j2yAtoupgcdVOn/8639/WPSNMNSdd1U
TNP+663d2qp8WI2qTb0ZYw2rwn0MDSonZHX5a1IEI1GGL9eDtUMHG6k6uPuILwtSJRWMqJn/9OIU
y7B+e1yyYlu2Zdmqpti2oUvGX+/pndfHs2TaxTzNyTQ2dR6eUKKEd4XG6Sejs1JWw+fOlsd3zDiT
cnJTh50HbSTcD4TgD4R950MenrsP1OLgm5T+KS0YCQvfDErALSHDb2lPPWmB4N0nKMeC9weizaga
K/foVa0jj98AJfyNQVLh0mpDYug0OtKYgM7my3joVtRVNppAT09x36LchvqAZ1uBYzAtpBSLApLn
PTkrJDo0lBD+9lrgvJSMloPn4ovOgxYJ/gp0MxqnsIQnxwW5souTB90xTCQ9wiwHE9xGitg8krgD
yW36nQVEAiBw4BSOc1KkFQ7MCMrwDY8U9jzMdIIFoWOl4izDg6kYPxdkJq7/gpwEjVe03WoaG/ak
TZ4L4AxKNbwy4eKBwcC/EQVSy5w0u4K/qw0wDqOj4CBMCr1gwGYN5ScOCRa+OxC5Yfl0vGPvFtnA
ZKhmoifW4an2CMpmbNQYbqMbVsb2QnOR1Xfu6Q1XwP4LeRmkbBUk85LGF1MOtBtQwISjmkkjUCkc
OAXCJ1gwRYDdOwLr5GKte8SmK66viUwaTCmO4nXLc9yfZpRppmMaftnSmEpN0QQkRS5H4HjKCJ+i
onVfS62PtjkuZE8mFo5AhYXow0tI6M45vHv2JN/akTq4dFs0Fnm3rxgNobAzP6cSngTojKU3Zuim
0pyCjowKztM9tNJb9trYYZWuJyZi+oCewv8hn2BhuOS2BR3nAy5k0RnnROGggf8DwobbSIZhxuyK
rNnCzh4RHnw63LMXQkaMV1S+RgLLtPj39dKHecCfUckjdddKrlUH15aUIlgTThofUTDj7R8+mIe4
yPXd7y5lr9747UX85odq8Y1+L18/viKE6UubSxHqhddZIOMvk8aixYcvG7aQhxH0HcP0NMH7pClV
05a5e4w3Gz0VXjkkBh2OOoQJ/I4EhiUGaiD6mLtjfD/8cGBfXhkroTm4w9e9YZHSEnVxno+OHedo
+mcKNPiox6PXREIHBCFVDu2JKeYgPyLnEgMwRY9mxwICLqbqH4ZQAX/M2BS9oqugTTJhwMnNX3tY
pnNxm/pCCyXscG4UgUhv0DeBVUrhRhXBVx6w/RAycejAwba9w1By6TzrcR3oOLZgUK+DjEqhTaKo
Lw8emzd8BTcOsxG7CaNOtjOCBuA0NMY60R2yK3d62b2TV3xInnN4FlLPnpeMSPef3U+whiyorWwV
Qh18wK49aBKTF54HVW9NSf5EnxmWn9sZ1FMxv4UcLMXkiTs90zmBi8VWyD0tfQzQUSHM8tkHQgKw
zDq4R3hq8CB9Gn0yo9dCKfwwRzZ6bDQX0UwfllZapQe3ngklyU7/Gpop1ticgMQ2hX4kcnnDjyd3
+ScwB8WE76ZC95BE9069Om2XHbcM8LfkZ52w8iJNo71BaIB4QbXMNvSqtKydZgfBaYeRXe8wRZYk
9ytwbbDKrCSQjB9tXNpDZLQ7Qngbzdxb7t6puVIOwBwGDar30Wl0xb9ZZ5QJXUW4n8cJK01JKnQO
tZGae+r4efMOR3DdQOtdprgsoiizdvPgMLA9ldnsfk6yJoYEtf7VP/RzIC0LonEeaH3RD6NYHdyZ
+qFfjGgNzu2+8Q1XwkNoy8TTGQ1J74rRD3xx/Ajie+9Oje5rAnnp8HNsJrda0bvwCmjYRAC441pP
4DYIP+FLA7mGYYcDC43uvm8PjuFn/Do6Q158+w2NktqfVi1zHmRENbqCKVr6/M/DRxSZqII3EjKa
EGlfsRFev3EtRUNv+kj4ziG8ZC9PWz/vd6KGagBdS+SrkOPsjPIe0uW7eyIt7f7B1yM7QC7PzVOW
f3Dvsv8CwkW+xUtOMNOxCQvEQrv1ASICehi5M+54UljFN/TC2x5swdGNF/wa3ucf1gzSNDH+1jjm
IF0xaVFG2DZfjP6n61DtIvFdOFvIO+xtBif6KDWHqneIUEEcNz+kv7afR3fmdBiVcN9IH+R9xnug
99TRNaTLp00/XYmHwKnANxyiE+MrfB8VgeI9u/woFHbpA3rW/DrWhkqiue3XFelPRHGD8/CaqKgi
spUw0/igRWjTdH8HFScgjK9BG+rbKyaF5YDPBI9ZhdJbcDg+USbn6aNSw72xjrP3t+m8kxYVS3lJ
49byX97sNNJKD84rM8VQ3S20ULBq2D9WaoQyJLRoKJbHASJi0JMalN7J/ld5Whx8es7tqv1i9eOk
2dDXi6Gu+sqMUIiP9rbtaTBZgtvwuCshKqG6N0dCMblN71ENQZa3hiKur4F/+jLl0AdCV3C1EV3s
XB2eTBnno4vCG6q6VnjoMzuEEHJPCQ/MCw9OfbGSb841MSdPNPVp1D5DHWsQ0zWscd3ER7P3gTfT
YPLpXssIDcNjZ6GZkXUZPgboihXbFqf6bgeh+eLuKEsOYpvqj+MUkb0eJGUDxZEDcuJ8REQ8D70T
TPfduUuj4PSjp3ClMwHER7mVB+cuevyjh2dCrqIZvtP29khC13bMEk3NfuHZI5UV/QpeGU5cvuLj
Y4OeL0GKOc8XRKfr4BZgfpsgYQ432IhJLfLulzY2BiU6+ISh8QERaeezhT3GgqXAQCg4+0C/Y/zi
EZg/Ua/TlzqoAXNo4pfaVzIOXT6OhWnMPT2gXZPex1eXN3r7Wi9L7063Hfl/I8t7Mm09R4cBTcIj
TCL6xdb23xn0zHr7TD8SP+O2o1WCv0XxfUQRAVnq3FGgAgP2MWG+fDKtth/VsGfEc6zR+NlznWaH
WCb0uBt2Nj7ShPCc+FwQLw3MzCNlLJFzmfD3nIZWNZ3ktGYhzclidyXpVfoZSi8HQygN2123WZqX
hMwHnSIIrhaC3j8fzniFTz7HLWze2Iq5SKTKKHHieq0c+rTV7s6VVITCl6ZEleTwPlt0mhyZCM1j
YEciC3YTVF5it0bXiqX+QrLFQ92cZc9V1nhsfrVAJwgyIyH8wgzDt7cqHt8c/Q0cd9ZIUJOGLjD9
bVcnW8yFuIfISHCam93jA2mbiX17gwLaqKTXz8O67XjU0jXAg/uSNlDkMKg6THfIRjkV747NLTHq
Iu9Y/WtOBbZueEPoMFKIuplFr448qo8gFPnou8v05fRB0h8ZmZKxrOlghI+wnCAG6uRRC9H+7ZJ8
k9w/u0g9+6+ugpwk14oqYTKwhikl+u+Ic/WZd4Pni3ON5qqz0l+nWnrO5KSirRJocbENq7k9IjpC
R2brT0uUrZbodaKm6nP6F/vn071PqkmzqTPENOIdBIMAug1Uk6EyuER19MK5iPOUw6/ar79VeDjU
KbvLgEetxC/SguXnjNW686Q0ACD3b9gkIQJJtvDxzjAQWTzYatH7U1071LwtXnBT6NWusWlfqB6S
/XlzaCphMbpNZIrrt3NFzATWUnzZ0jnx+RiZsDUpxii7kt8TlTG1nrVsZ0yp+eFj8fi3KNV2/CJj
8FMhU2c9YA6Cmja8mmrWMBZvOae94ez0PrlvbO1teNbOefWMUCGLpaXZ12J6VlT+FTokdvhhdu/B
VOwjKFMLww1zBD3d4J2gcbqesEVRgTxN88Q2HRVZM4ibzC5E9Zakwl1zu7E6P01xWeqz3QwIRzwH
PsPywwUOund4ifTEa6aEeGZZDom9FZq+diA7enqbEgiw9s12MucQS4P9W/moeSOufU8ryznj8sHC
jt8T86sEoGTuW3R63ukrfPmtd4oP3eO3Yjs7ZVBF9+gQ1unTma8pW+yp2cuhZPZesFmPA56B2a+R
0KGYIZL4argjRtAO/i62eZyDVYzuSQdF6i7U2xce82q/8aTl13N7HFsJ3Rzl5Ypd5N0QDmW/5gzd
YC8KNOJilR7Xvk0WMTrF9uocK9hI83IpaIN6w+yBPL2NxZWshRAeP3UvqbqSQ3nUBF86OtT+mqUE
tf6BVLMPMw95fSmuIynWnK9yW2FkPZJzXiSvvlelOrNCX+wPVBzHcnry21CdYw0DUZfBOTSFXM4e
5izO/Pq44Jjr4nAEjz6fEumsGGu60IrxERntrFi2gs98nZ3Dz9ycN64ZwLIZXbx2ZMwY+K0+QXUO
pBl1jF8FE0BfDvA2RE8NY68vdNOQdJPD6hEpllfvq6Uy1efXcE3DjQKQNimRUgtNrm14l29YrUDo
RccvN8cZAdfut8vHDmdXQvW3jKKZUjm7y7wQZtY7Iybq0NjnU+df8ujQIyLRI0BDPyc4lax6BqA2
F/+FJqhztQNm3MEr6HkCBInWH2eOQ9FMN/B7fSf7MKGQOgY8SBrANI6mt9hyCsi4ZL+QACHiMk00
UzmeGQrFJM5506ynqU3F6d8CO6lmxxESOrQCLBwR2d5FaoKW3zc36BREnxmMa04Q8di/+SVfHnao
PRZT7gYqTKz6awGNnDwrgooandDh6+vQHSeQTGDdaJGSFjoaPx690vAZYl5OTXFJjskJXdAo5xw5
MFXoY48MGzmW/Sd8YDMED3C1QHAgWZoLmTxLFSa76vDT/3rvWU5zG2CXTb3kpCq/IUK3ms/ugo3W
2SgUPdmTdhuKuTqaobhUVH36EXMeI9AhfYlcAsly1DHlFQA0H4QDhnoNe08Otf2axccHVUKlB/V9
BKI3wUf2ASL4QNHynT5JKJnkvwVPyHFSoNKSwvEb9MvyjV4d2F0LWIxWfh6Br721QDol2jo7fHqn
+0gdkEh16WhThL+3zRzvFrS2R0RkHv9adGTWjPnrX1a6sb8MfjbYt8sbFqm+IVw7QGvrvuJV4Lf4
DA8Pu59XFmGPAg2HH0Mf5Boc9jDMHjHW5ME1thaSZznXzEyOUdsFxHjNHvGB+ZuDw6K1yJLP7g3Z
7/0xXY9o01AKq5O34ZmUD706vA4MeNYCUbF2eqhxArCWMsG8udD56NZDkr8uk0A+15pU/WevGV/6
xu7hScFhQuyyFusBH47/oKMIY0IAHDx8GO3UR8QE4MzY6mk94UItsYrPUAHZAdOj/2DFGJxg1y6S
QSLP/jb6OG5QpypRO7guXzSar3tj0cQ3LLlIShyiETxwa1CMlB2evCQGpHS6X2E+f+ha4weVLl1N
SFtMDmupGat7IWxxCfkvzbkRer+svqj1EY/ndSgwMjmlpriJ0BwDmELqE/J7ze6goeEd4B7y8AQD
uLOse/VQ2CRrkTVXaOU8mDyL6hW9ZU6r4DkUE/p4tLnwlarRZUT+83X0sd4NruNbx9tgCBvdQNlP
mYI22uSk++cJq2FTbz5sjUem+lrXCJ4bBB2FD9yb4ZvDRBcGqxal2OK9qCN0IIkDhwXh2Uw63/TM
QElmeMm9HEY6DgNly6yHV00ZRRuI6ZOTRypWwGUAcJyuxUh5DQfHPvnv9Jjw4nsX9977GQehIwAN
WkHtE85U9+Lfxhsr+sy4DsLwoZqQ7Ba4/6lJzV0/0bxw80xo7F38uteZnOb1TlrZ3c/YortFux1p
i4MFz1OGjXeffaDlFXN1dcK4jjRUGE42mLbLYKJirRh9adTQT3kndUDbp6VRr8eC61e5m1ePN4IO
wrcktHLckqgUkTEOTpnkgRk65Qr2Ryde90GVYV5/X/fqJl+8vt4RiiQGabMaqf5tUIWquFYZan26
O0r4HiqhNVVoLJ/G6imE5Pv17CkcT5glnweY+J12937b1WGWXTM6Conu3jfVRttBmq1jaXGKXzPU
xWNmVAYMzCCQTUcUHzno3K3X6bFmBdMbDq7YHDB9LbqaltPEc9ndcaTnXbuHFWRoYSpXfkOrRvTE
XPtvTfjad16IuzrVrObURVoQA7Q3aTJLlU97CsUxMXm4z10LlYE6MiTFuzRenV1HFK442TfQszDj
oe/MroMCWPWs0RXCWR6VlHKaLxwvcjA60cSgo9Z/DdS46ApBZPfCtDfwBR0uiBfKnAmY+EiGXSj0
KLYNojR0DSnxC/pZN3p4NAZpZHUiS8jXMZSUu4wfHImROd0SCwvF16Daka/srrzR2xY77+y6VQ8h
tMuQhjVdimcg6C9DeW/vaWK/5/XXPZTpk7wFgZxpzG2Hdvfy7dI9KjJw+WJoL3V6d3SdEd2BN9OV
M9HxYiichgpG6/5PPxVKjNY7zOi41CAyRfcN51HNGlwpLUpV98hoxYdNzmmEeMP0Df2DMYOQTprw
qNeZdxZx6v51CM5jFIFQSDgSe9vJhVnOS8iiKla0msYaWCghoPANTpqcuAz4R1ykubMBF+jdVx30
EigWMgTiKVlop89ui3cgf9vfzKucdurXdWzccWNyHnfH3qtjZtro/+Ph3F5SCEH4Md+DOuhkFSJ/
Uhe8RqiFmT159RFiwUQoxTvsrgMyMdhRG/ULPPEy5fb0CmzBMVZIHRcKeCSUVVI88MVLqC+b6D84
eR7cp8CnsCLO25YwHkCN/WfIR/4dXPyBV2xb0RRF+UGk/gqvSMXx8DBquZhXwAfdT3rq3XbGuOmW
SZN2/oAVyr9jhVzMliTFAPyydUmSf8NyDoV1Kc3jvZjLO7g+kGqvK7CQuYn3wYiSze4dwVn9hgxs
/4eP+TsA+PuVzb9+zFq1P3ZptMW8Xsg7mxnMJXmsqJypuSdt9pqets2W8POHy/6O9f1+WQFu/YL1
fay2PJvqs5jTQ8lJrjdkS1S7hA4uLDIIDoQOw3p/uK7yN2/VFm9WshXFADVT/3rdtV5bj1f5LuaP
xAhrxaMmb4bQrKYNVrvwaPHvIpuj+bhpMiUVZK/jy/3DZxdg4a+Yq/jsv97Db5irIdfS2TS5h7J7
ijCSmpyjT/cAIXF1GZ96cqJQyeIMsbbIn45JPvjny6t/t9Z+vbz4818efdU0b+mivop5Jzr3cf0Q
o2vOKVon748YF1YIs7Ga6Amtprgzunar5LxnktIKTnEV3Xrwo2KOa/gbUoozOTmKnZ3+cI/y3y2P
X+/xt/3wetVNkR9ZlW2CbVFiB2qU4+Rhzm4TA5Dhn5/Iz+76rxeiS5oCiGrb1s+i+eWJ3Mq7qj/0
WzG3Vh/bqTMG7/o3Oh9ey7Gekb+fJ1AK3xy9H7DKP1z8b2BcW/7l4uJR/HJxpXy814rNxd9DY9UO
pRG6Gp+JuWMUmARgYRGjZ52Vtpf2rw2h9g9Xl/5rMVqyJGm6amqWoZqm+huy/XnnZStrJ3n6CQZw
pb870SX+OGA/PkZxu3sMqdRTvulFYwI2k7HhvtBxkNEsN4O7x9Kd2YHpXWLwYQQ89ABDMHAwvHgc
DIU5kEM6DeiBwCPmy9/uioZ7YAxpPPM1EBlJfi8Apow5rJIxHNm6xTlUnkkLuk7NZQAmQP+TaTSK
6aZ77srkuegmjSDRccTea4asNDqjQR4oW/RSomOYFmBS1+3DXx0TMeAi/2GtqP/1uv76vLTfOCef
57pp7ZLnJYYED6i7H7OnV2bnoeEf9/jfJHAhIyzO5C42cy4Tft4SmfoZvP8uAz/RdDh+xBKVcdlT
orX/z29T+a9gzs0ptqFIkq2rlvHz57+spbqjtHq1ruQpBeJhdqdtF1xHl+DWO2nOem+SGmUX23sy
P8dz7jVdJqxwOw+0I8foqQjMw59uyNb/dEu/7eT8/bnI1Ztbqhcv2bkg84AoAWA1KRAdXLLyb1X0
c4n91r4mTesVtBGmz/0aDZOFtCnH9QTfktF1qnyvz8gkMD/vXofKrP4Exdp56aOXh0GCPbMoXC/7
4J00OssSuOR960ubd8pVoEJ0xp+o1EYAP6T7486y++7qe2mofNOylTbtbN1TknfKVy3WF78FLgVS
WTQFTusCW7b3DTQEFw29enGYcfUvCGjxZdL075mFQ0OkBm3Hb0GGFyWe99hJKZ/oSU92Y+mB2dnc
dUBSyz1sUEGc3Lv5OWk3et4n9zUS1FvOM3KnvPXyvpUcUnt7XFyHFQDt2jmbKTZKl7js6p7FWIOG
LEaT3vG3CT5jafQBPAaoXFRoEFXbzxagaQ9NA+PAJhGEOMDl7uP7sLnOsHSKr/12RrhHX2306CP0
NDCoFAvnCsbFhA5NNPyacjJ9B2ZLgxkShyBwN7k8UzzfID4A5+/ZGRJcvz5AyrgjAlYhA/dBj7gT
6M72R9oisJ583P1jI4YNjtnRik6NAx9E1ZBfDAo4C3tclEh+P+RytWcM9w+w3rpbZkaiACVqvjXc
3lwjPGbazIx0JvRAe8H/mLVIEC5BNjW09wsex6hnEXNqZpIVBHJu0F1JERP6S2OEHL5OwYPpy3eI
FnO3XFlQScxM1FCQhD1ojMeT71E/wR7uxEnZQ6eWShqBJw9Wc7Qou4srExnaCPSmjyKcixzBE9qI
APKVfp/8LwrUWBu+kKQCKcWBFRuKV3oLwXUza6CAZ8CFxUCMchc5FKxmy4H4/2d89tlvzuoYYHSC
qIjeKwJcqBAQog0PzMYywIlCxyEuqmkdYS0cVcQV73Nh+WGX7X0xuh92D71XlAko6RU1PUNzmipo
+mWsxuueGTy9bWgHr2gNqEkMpj+NaAAOhrgsUmEQc/vW/j1YD24Ip+NxAV8PFgLiubh/oqWLEER3
dV4Z8T2meYXLNY5iOe4V5Zil6l57r7jG+xKb2ffVbfsfr+p+dlD/G9Rvxme4hjTe0I6mNut/kOO6
ndzOEgrgZfGBDNpL3snaX/co3kqQBgl5URA1sEp1Bwc8RD9L0PduoTK1QAAl/4vykXMHwGqgrCMD
LfB82E5VDzhQQc4EADXR/BF9U/cJ0y8Pc8K984yB5Egq7bGCff0rs+hg6NRh3jUq6W7AXp8WocmS
+gQTDOVDZqQ2B0by3tG+dTEN9g2EDR8JxAfwcSo+jKyDMXRRWt5iXA8eRqAxTg4zCuGkW8p4cTVF
CxeWehtDjERwQo+ZUEQGmwl68jeXTgsMTYZmqDwByv3G57vTx/j4YNztMHucPTYwe/y1+HhE7MHF
40N3W7xGhFsbH2ZNc6Hsfpi2kHEq1sEQMU7xJWD5zg4yAYT7Wc2INAXW2vksOqifI5pK0Tawgzwl
9LtbJdMqLBkKF78zm/X36kpvn7/VhYKWJHEKWa7GfSRvf1uM5aQUjiQKJthgU/BfeY3fih5AC7SD
Y3ZKjIygqbIr+OJz74ht1XIO/NkjRFx7hXsIiz6+nkK0vYuGkQ9m5t8mT1fyxrS5Xuin28kbxs8R
SR6a7nSKCkZr8HmCf/BG7gAHY+E0cMM0gnFGDYRfA4pqXGgi9Bh4dR/YCVjjgdYAGnid8aAYPOd2
au4gIMAZUSMLOocaPaYqk10qAtOhhexlyYqmzxojaRcZtAgYdxJjTYfRDDx9AToIW+0a0jf1a7CJ
Q3eLlMuY0cWE2Fxl8qAe38GYj7w+SAhocfykQPy79k6jm6sz6EL7hftuw/XQDipuCgkrfMrq+Dr9
8HMBib2cx/MJwGjTlzMn7SarMRmDPtDse4L+YCMhj7DTgVuBsFWsecfvckZDWxnYWIr0799TE4k5
D/c32OQWkYYgozHFyC9CzgISm/t0t81IkyKFwjHVQzYP10BqJzD7zlJOLylDJcP5elnFPMMxI508
wcsYcbNQJaOD2KxycLn30pk2lPO+FgveWhu9A7Iu8B+NgAb4E6qwdMoZfdKh6dP49rMv5PEhxzi7
c6zTSfRNt6AFzKylfw/pErpPtKjhB2XEUIpZdXicXypfMLbpbWa4pWfr5LQ5RUrSASwi4o/A9tS+
7H0idInG19FCQbNH7jKRxfpaA6hcMjU6s1JwgE7ylT7slwHnF9oEmOK4wGv0bEhWY2RCrXB79Ebo
qeNhdx/E5xlWF2zfc/8YNMGLiAH1CqpXESAF5eThBXm0NH0TFN8+ftcB3TLqINkDYo5OQ0BOAdiP
zgta8oggsnhoziMMi2nvAEwvysqBlh0Dta8P6yjWXHEwEr/71eCOw7agQVbxMz16jwCP9cXLVfsH
1AvRSsGwbbRm6zHqmlDspG0CCcPXBdUMGok4hM4+5kSp/NP6aoiAbV/BuNUkDmIQR6h/sIJNTB57
x5CAdRowIICWntcMYRLQPJKga5mw0pWEgFzGtJ0GBv/QSgtPeSDT8qRp6d+QsHoEnzTvHn9OjPtY
npfzw7RxdxDQb6BX/R0UuQjCCepNVkx/nt486iCf7st7Dnj27ghibCogqQeP8IE4DayeKO+9why0
U4mtATz03mV5StbLU4g0f9QZwoHmmQA3wSWCDPH0aZsKWf+7i2cRKbZH5jh4ga1ZaKvrvfhGhjIC
CGPTAYhSY5Qe14+enJDcaJ6cOIuJorw4fYQpmR5+Tq6OHQZSEdNz8vhSRNc2eW8ePjmpudPCa9QZ
nEY1Las3BcwLyle1KOJTP6d/PFDH78QewD/xOb6jT3pzTc5duXFVzqsVDYMLAnxuZ8X0+SFkGJmh
pxH6X2EHufZOyAZWwzZuYsYeTuwjY6Dx9e59mruX7xtU0T76fSj6GM4xqCOYLzTKRIAzexxiqxsQ
5nfRhyDO6zH298GLR2tTCn+QjcvaL6w4waHi4+bEzFikD9cg1QZmxFiNsvO/7A3k8sB2q+wwfE9v
Uy0+TAg8dA9JRl7RvJqv9w0cg4/DtelwwVx7AmUCAMISyUMMC8W9sbUYBeONk5PsTr7Bgz8Q+A0q
wfUErsCd8HwOjf3rSQPQcB/YRNtI2WBaC0FiWh2Ev+ENfxc6C2QtvH6qw4dXjYvax9hTf6fwuXay
mO2QB/m3Rmw2105L+/8Tljt2PU/jw0iQ4n9hjesDuBPkq+wizB27kCcCUvBwKUaeTSZFioj+JaOk
YE/IPYVf52n7cqnPzmD5BS7dMP7uWIxGLwBe9I34JBqz43TmTwPOtfzlK0C5nIrTWyLvRN17RslJ
DwpP4wgSI5LCHpsgXqL+yFGKGpoZ0bXkaJa7kwZFVpSbKISP6JTK6UJQx6qMSTr4yq7pFItcjsyy
+0KvgtkV2i8XWG4K+/CaVPEbeSS01cp4+4EJASutx5QcoqcN9hw2r/OQVREF+FYf9qAs8hmhokXF
mMAUYtpI2DRdOa2jJXmA+14YEzlcYxyQh2dMCnL/6b5jhIcANlhhdL6G7E3vPMyTu4N3FIn6APu3
6BqDNwhfpjtDn4Jw0njMqvOrHTJ+KaSHQBSdm3cCqJ1+HBXugOCvkKB2sTxLWgwcOj3TN5aAzGtt
DnHm3nErkks0NHWS9TID8I4MxglvvQpWynlYMgY0bEc/TLLTKWRL3FZPRtTozw1OgjmACzKtAHg0
fAL3itooj2Tt3aNP/xJoUOBe2wfB/LOGAaT4FUBBPjVgiVccF5/0wnAzpPSaOJccIrzPIXqv7I0y
kHrkeQi9fiByolxH/C6WZIcUM7yyNZy6nNmiKyGMdI2ipKAZofg1z9/yGKuZsMRAyF8gwsxs4ul7
ctXkSKW9XqrRSoGQCCbnQdZEiDomdqVnXJ0ABt8etBwwlIJUJ9RdpPDoYk/R2PE+sFTIKq/uiZ+G
T1v3xhPO7OQy09nOrassD4JWTkw7T+baAgbb6MVbQ4jEFuYmKAnZPv6jNpRlrNteIJ/krEceZ6Ih
idg6BT13JMMglknecR0cdEdmkxGneZ8dXydKcb0B1YBLckDmiZ3wgRydbeIfA3zB+2/IP3u1y1fa
ok7Rg4O/pibokOZwKvtwYNyrGqxP/oU3x5u9R29go6GEhPsPbYguTQPJ1Bq+WdaPKY2hRcroUgwp
cZX3RVVI4h4Tz3mOwO2umn5hZBp/3F13U0OYqJyvZ1I52cXJulfvClwZofql6P7hLKw/O+Brz2lt
ejtxmpo9nfNJy9RQ5se1WY34WcsRz5BBLLpK5J/OenwfysDXyAQ6Bpxh4nDSWZ3bOQQQrQ0lxmnJ
noX42g3XMuGPg9j31935krIajLIHwS2QMsZVN+Q7lHPuMyEPsu6gHLa7xLqQ+4CXQtQ8uQOTsTjh
BKtNngQQWkJsKQjzTxR3yhTEGmpVmUIpZ7eh2R7r/hENUKiVCfpgmxJ0K62oHeHlpLcFUKF/90dd
mZPmEUC9fCIqn70SwCfLjA8o9MC6fHAwo+PW74xqapSja2V1akB06QSa6kPBM/vHm4+YI5Fye4IX
sFSojXkDjHvE/5+z81pSXMvW9RMRIS9xK4uEhPDuhkhMChDCC5Cefn8z+8TpKip3ZsSO7qjuVbWy
5OYcc5jfWNjkMY4nFQW/oXBaYoMJZ7IiGtAapoqw4nqCo+8LJBq1Z+boPCsqie42NW82sYbm0syy
Lbz3kmda+Vl4bmOhTF7DVmrY8gTuyfU2MMGXRMX82l6k1tRr9oxBHtbYLnfIBPJ5Fllly6DJ6Clp
NaT34baLs1sxXDWC89W5yGSUUGqLFFNWTM1coIGX1dNvBFsYIGHX5JbtHAJFcOgQzhRFKALuJY/b
nGBsWudBJmgEAIlazI4Bsmxz5qAPEPWcTszGh1K862azR3/BRk8g2UOGbAvqg9J/oQLf1QU0Xkmu
lQ/w4sE8+Oq9nsF1pWCkMtZXtELJhaygXtFdX4xfsF8oeT9MROTGaPai/8WslGQXbKJau/km29Q8
dHJIq9EOy4K4kBMhjMvz5a1j5W/NVqVD17b3I4bdJQfYybkmO8oPCS4rKQt52MSgyVDbl3sXjES5
RBKrwq49qYaCkgcGZC7RzsCFlvG2gAF8PJcvKn9PsRvdRf/RaxLeK3t9DT4vg2LAqH00aoRMJQBP
7taPMoX5V/Hf5WPDRm7TYcJqvAIYfQWZfDq6yB9fqLAPsYQDNF6LdQuvcqPhLaiO4AiP4fUwsYWe
Ie2TA6U05f8r2O7b4F2MhQOy5YjoAyPl2Z2oqrI7HkgHEaEpz9qFX3abnFgV2Ql6ek1XyA6U3lIF
wP3wgdkyMdLifPAcwim1JuY4hwOp+edWPjR80ik7T6k7enB/T5T86dlFF8IzOug6ASOHegm9YQDi
phEeozPl7gJcm+FXTNMhO/oQDQgTaCCFwIcHClVoI2I2y2Ix+nt7BkiVhnnuSCmjbtBNBjgRrXeb
oMTdlSIFYlQRXMhsuvu9eNzrKX6cPnKDzG5YkQYiZVHHxb19kwCwPzqnxUyiFWufbpN6u1kU0+0L
+O6ZSu1JSoxYq0/je9u+pNpyN4BUebm1C+BMjdaz7Bx0jJJ0kiwG0/mqZoBsnFrmq6dvW7eSkDNc
vaKPzxFSVSOIou7d2QMO8/YAOAy66hnT2j1hJULvZWghUKM7URaiDWyrV/aXNC3Cj92wco9jxb9g
b4RizgpHRM57yokoB2YFKiREqxicDxOMBM9Ml/5RkA/JY3tGu3NoKT7NAIBC4HB8DpsBEOsezrCM
9aEvQDoxyeygtOCupgA2hUzm9Ixl3KRBd/E1vAWI2MD3iNcUx8y0IVu1gGZ8Od9c2p+KjS+BDagm
NNr0E57AKg4hrVxXroLy4p23LfRNr+BzmeO0CCcQmQfwnM8+ziWW4pW4jK/NF7IDXgPxIf4CvfXo
lztvC+zy49g/q2BW9I9H0WI+l5MlA89uXevofoC0HBgPp7g70vCVDS8zwBiIAnI6A09EuWNcxvLT
vXYWy0t3sZLAq+/cy85tjrGWWywPPeMckSjhJsT8kfp45+pr4+ZcewZZG0V9oHQpoSN9bOhe4xBh
VA3CoGwGp1ebqfrJagGVQw3oPi8hKs1zRriU/Mi6BSXGubpf7kc1WN0jL/Y5cXZGkOeOuceOHn9D
9LtuoS6EpMBY+zVZxOoZb9sIkDciZbrIoGYVuz4ArLwkFzE/H73bNVJYgXXmqLqLk32NB7wZWbJT
zMDUaTCGkDQuvF3lU/dclR5SJ3l3QZ0P2ameaA+8lqODkmB/xhu24MsACKrbe/YHIKCrs1tl0HIp
NxouMbjBTGcb7km3Tm4D2BdgG0ZigCC0ztlwHhusk5jCbAOl9rOdy4t9QHQHNjY7gb6ZI/h33Eh9
Kbp8aMEZhchQpf01OE5hQMIluTS6VtKIy2twtTzQGXLuElmvGWT2fXQMLHyA9q3zx6QuXIUZFVzh
fvbb+O3baZKqmaYm6YasMbz5e/hXy09rt11o0oh7ItAXH/f4RCZMO60J6Izu1oTaJjmtcA7B4jm9
TWH1OyBSF35Dw5DbBXBTUGPWgLO9armgZj75tYqWi1uWvtCh+XnApIrx+F+TUgZMqi7LMIVVXdHM
t/H541Qs9g+1ZkCzAuyRjfF6au9aNb7CxaaOmp07psp6f9ECQa8GedCIKFzpoLrAJoJ9HwjTKEe9
b/aayWu5+/O9Wf/MtcW98RYtTdMN0zDfJpmNh36Ra3FvBg1MGrJXH9eYAtrYztk/Mb32d9tIwX46
evH+RNvyTj8f1Jhnse4F8yqLTDFccRTv9nHDkANQVjw1qYTu+NDYZ3AylB84vi4i1WkkGJ81on52
JbWpmW6akylVTlnbWEufcj6P/3q6yEi9MKhiIpV78jOZWvTDcz/HQLu9u3rZuSXT91DayhVN/H0g
JxgLPoeXJZbt+gzT+I3Uag5JNhC8N2cwV35+YapYXP98zP++MOttlLmvmpfTvaqkUaNl9KrxYgyf
+cp8Av0XesyR1HS2hc/IoGdgvMd23vaf6JNOd2TOnL9uLiS7K8VRKVkAaF0pZ0H+Xva/3Kby220K
SMcfQ03r0ZAvR4vvqq52H9LTZcRWOTtSx16jD+EGnZyitwugGezoEIP89A+c3kj24RLQdH9+ZfK3
6/+PV/a2X3fN8mFKJa/MGuUfDCIxV0AZQfab9K3pm9LTg5+LS/LPl1XEkPSnL/W27cxTpkmXUpJG
2djYt+A5fioo368ZlcqUtItYDjLaNfHuQW/Bk4MT9X4TjhBlflviJBrpQ8Swfr4n7TvgwB/bzRKD
3z8+y2u7fZaa/pRGl/GRUSDdjvRFS+Q4VP2Xn9GuCKWgis70baSIluZKbd9Gt9m+DV3H19sFfIaM
PkQR41M/1twbeQZITYeArm1pQxQuSlPH+aX76Bi/vE3r/SMaKvIClqoqmgb0QfuCg/xx56eb/Fhs
94Y2GuvEew9pqvZ0Pq/D4d4IwiWiZtM5RQjQUxv1auBnSdOiUbxPS846Bx4DfVB10PCOy6bpd4Xl
t92A+OZMwCyALJ0JswqFYSQQJrbGJ3XCQEh7nHsO2kBQvXvrlgMa/TpCP+rACechytx0n3jTj9ZC
KOBWuSQNLvno+udP9s8yen/wN6zXoTof5KvMg6Oha6NVDyHXSehrhEHd75KBCB8SFd0vPETXvyGv
tHfk1ZdYx38lFN6jzSN/bM+Ph8JbR7hM89r3zB2Led/DnS8Cqi/g0+t5foUFAWHDpkm+qbrd/fg5
BSH/IqeU6g626LAORs4zdwaNX4Adyvvx8XV/hgwKRlMMzZDfjg9j96hPmlVpiIm0/cdQg0O880KK
424WTAL8ZKWYF0PK/bTHzdbPXwZo09sOf7u68haLS4RCjiep5u1A2whT/9JL/V0/SY4rNFhAs2hO
NV/O5ww2T/ZSRQd+yMBm6N96Q2QAh8OrbC+H9ouGpNrf0IlcXhiD6K2t7tS0YZ1LQm1Je8bpb057
Nwhia4qwkTuhOSdwmTf0RsEfF81g30GQkwZK0IT3FCPmw5yp84EMb2sA2B6ZLa+HWNdg0NwHEN83
CC8bS2Ez9BTg48OoxzGJcMza6q+fJtK0sIq/VDx7vVv08xv7X16YZaoCuiSrzbe1bIGwyw8HXpjw
GcVdQ2NEobeHtHJZzronMRZDIGS09arW530jrAxc4Aq/3MT3a+a/N/GGYryZhVKcL9wEIqVJOh8K
2hyNTihZ/a4H/rozEoLAe8b79i/aN8o7Duk/C+a/l35brpJZFrfdVhLL1Z2aq7niUCN66cEfdq3Y
hm4SzzAlRQx3cAzQTmK///zs/6Rbf98AkfTv+K/disJSxLPT2J0X9lT6FL3x+fVsLxt2/bDnQ30i
dvKLbrb94jwmmr7uDv9weoa5WKos1sIWBiNxF6P6/T7EsjToHDFsLghEiBfOrNJhuungKok8EuHY
pUmhd3sD8IcDoX2Hh+mXtBBUDUt0g1wLz/k1AGuIcCLQGr/hmb794E3FtJD1kZpN9S0XOT0XD6kp
HbWRFLiI6iU3Z7h1+90FzD06E8iZo6jVM0Oip/VLGmSK9/lnDvD1vv+49FvqUV8K7urBpdELT8Dq
OTf6kk7IFCjogysZ5uzxgAnAJGb+DiSbBn7dOU2bTtC3UTuCVYG6YrP7FKJcY5Ae0nyKJKg9d9Gm
ZpWiS/YpVDAzf83x8/Na+ULVvt97U+LYpXQAZKmK1/rHiZuVr4ah6jttNHXBJMynQgcavcgKv6mt
I9tsmcze7JL+8ImmKYBHf0Ovtdu9e0yzKldg/kCyB3RdGGGgSSsE8rAHefKZP4WZ5893a/ybH8h8
xP/e7RtkTT7LclOuCg3ZCWFrdp+2pc5uwsEcHTLvXrbY7ErvPp1OOTrTfcrnjzkfYlCKE8JlcOU7
1FE3ziE/q/aqLyaXKHT6fBoq7BgIYwdnWOT9CaXtX454TWRd/75pqjNZ4iRTrbdVUkrPRnk6LtQR
Q3qAmFgZJozVnTmIcijxjPuBisw1bxiekn64Xa7k3iT20CfFprNAQa5Gjs4ZcMQJGdqfX6v8XcRq
yqrGm+UXQvbfi6BpyJmUGYZKwECex8nm1YgpoR2YEUKAg7KFpPb6t4PV/C7r+OOi73BNvcqyOmfx
jeiJPYR65krIEgF0Bp8CQg0eLpRPeCy4/dByYlAoPFLg9qJnYQToCbxWUOXAQDG73PoGmx2bFwyT
dkETrjDtC6AIDzS1t6h0MI/TZ6CJtn1KSX8NBwMXEhBlbX14aUvLQ0K6CZjrl7igfhcXgF2Stpjg
PnVVrIg/9haJbnE+WOwtMgcSly5zm1TlTLfnhVDoTfV4OGHk0N2j6K4y5rQvAyQQMdr++fMq3648
3ZJMMNSq1XxvZZwfeXZflAdxIINiSod2uOkG9sRDVQ/jxXbvt4RSEUv5n6XO45mWIeuapLxlAJJV
nBbq7ms9CYXweZIqG64qhQFdiHEUYQUBNOqXp/x2Pf1x0bcTn1TkWpaVrvKUbCwOM9KNO8qHpEl3
Ng6UrPUv+0YTz/H2nEC0DdnUVMU0pC+E7R8fuNQPi4b6UNSvrJ3+F2As3KxBzzBe83Hq3U459Os2
4JAOhHtUSRjc33ymxSF8yBI58Mx5zPet1/g6RiafRlFnN1PswQCoudL55Wa/Vts/N2touqVblmIR
hf5ejfXittf311IdbWP9mJoX11wx1ycjbVkuErGDPKjSC1owH3o/69XHBKTrFmsn+wXTKrOfoKcG
0OHd1zY6nuOsjk0AY/g0bn4rqb+LRrIE6J21KmkI4L0dSVL9kO7q4qiOiJGXMeHIg60NEoI2fix0
xXBqn7hV/5ddIn+zS/667NvZ8lSM7NRUT1A2/RIkUnKJoIRDTwwgh8JxWvwSHf5pWJA1cD1LVZom
3CJLEmfdH4tnt8j2lbLjMVHx/krBFiHnUOXSYecZf7vaN+nRX1cTT//H1a6n10EzFK5Wp+388+kd
3bQvzzXwjKdw9Pnbw30XcjjmBG8B2obR/EqZ/rjc/bZVKiO7qmgCEaxnNQI5Rx8UAiF5kT7ZAoWD
NRYi8R6kRMC9t+UFuuXs55Agf7s//7iLt5ywzq+74/VyUUdSlMG6BVhyb2dMgAWsBhoNrEoAopn/
G2fsuwrgr6d/O+qfj6I8X02ui8XuB6NEB7frQG9VHpPFNO/B1QdM0PTAYgAH0SCDw9ZhxCdvXsiH
MCVES+nnN/GV/f6z+f94E2+LTX1en4ZhnlW6Y+jYACyTIil4dTVaJtgfdspoH86r5AIUD5drV4Zc
DdefqXOQP7xqfRwzxSdaTamXjvvg53uTv12af9zb29LMCqV+ZAfe1lSNtws/620nD0Hzgh5pNxGq
Hj1bW6RVf77qV9n+/kYEucfSFcUydf3tG50bavVcWGwIIcz/cGlyPOA0tjDpA5UyRFvoQ0tpSY9R
Ilk2UQoHrfXLnvz1Ft4+SvPYtMq9wS3cfRlHgfrkXmQAEWBtj5Cks4FOn06DkOGhKeCiKXuanLyf
38K3sfbPt/D27svqccgKjVt44Z7N2MiZ+jRuHWMNwJyEc5FSfPyWF3373IpCxaEYMP2a5ttFtVem
nA+PgzLKiqBEDv5gY2uwa18xmulK665MpWnnZdDo4UeFusTF/j88tEI+YElCu9M03sLC+XLbW8+c
9EQKkJMLQO/Ldo6prYamBsIwAFjuPQjSBv3ZHjukOfz5+vo36basMBJh5amaTpfk71isKo+90mjW
Kt398Zj+PvNyED7HcH720/lD+LhQhI35Hyu4hqnspmFf6Qpj0xOFZP9l93OSYdhZAmqMe4VXDjDQ
WEDJiJCRpmJ0BshSuz/f9HdNwr9u+i292u3zxiO7SJzKiGyNp1ZvCgicBs80Qa4mDMFs2Biu9q04
xl0QRyfSLuGvNhAVbItp/vrn+/lnPieOzz9f4lvN8tg27qf9i9xLGMc9C3dar0wB/0aYltwPJ2h5
GIIWc/ug0WN7giNLDeCd6fC2Rc1a2x8t95cM9Nt0kHYX0YTPCmf47bsurKfabGZNhXXVbpPsz4dG
7qa73nDT5KsxBgD3ylty+iD9994qwL0LeVhU1p3shFXLfYQs/+fgQDENKHiNe8EvC/+7Yl/04/7/
Db59w+ygFS/toCsjN0mu6wuFZ9GZ+1sn/dJjTpfKxxDcpL1BzWuCIoYHzhcxB27SUUfCzSmIFyi2
ezgGDlCD5KOWv9zh1yt6j8qaRDqkKoahy+9dnMazubsf65cyOrtTN7nGybwe+iD4cIxMVg/cJ51o
0UZjKRiIfP7nJaWIePvTxd+OBFPJn6edysUVumZJ4od+cbH7fYCocYxLk4dEfMvtqb+Eg38mt2Il
a4pMA0kWTW7pbdnk5VF/vrKHMnoKNxnhP4FnR+/lmkiBi45yGGwuqt3N424MfvRwswmPE/yY2eXt
3i9r+Cu5/ucd/HEzb0vEVO4nU9JLhWNRE4HIzjon20+HfYC+yF3BjDrKzkbtrFDFyoferBx2nAG2
uzchndB8/HZEimf/53ZU4qQuMRYyrLekvCE/q0WVPxV2OdYdtr/UHKgvOdtoC2+rcFaif3YZqKMB
ze1fKqavOdk/FzcluiJmE3Hp9/p9+1LKe75XFTGFvfUzxBNMLOkbqnf30VrF6mS0fbTuaAJKAEpP
46biNlIrqdc1ZBfs2+g1MIWXPrUoQdaxXdFKi2QATIb7TPZ+UbpFkiU7YOc7klL0tepnvHtG9wr0
jPA/Ld3tx9MKFcSADFe/+FsablB+bp7QSLm5FyCuSFQMrij0Ishbz6+g8BEvHsGuQyYEVtz0pdj6
QA5vMFo5yLBUbv28Yb76Qv+8ICoXlaarSbr/VlI2G4vstm2yYa6+FtRTDnJzulXtafkBbTA2+g1k
iLd0mv3j7Eg7ZnKB9joHr4wKVR8MZuMDPMzj1N51o6vzXN4TywL+dhz91o/4NsvR/rjPtwP/np1V
a8+EaySUMBDVBDjl3ie4csV5uEj16BYy/dwDJCtbr1/48t9HtD+u/RZUTucqf1gV11bT5xjVViG7
uECUDBh5gPVvN4tviByVseoMHsmW2E/zVBGivTlWKKdfvti3FZGugMMQO8pE2eIt9WicrtvnsyC+
MgYohQCcr3th3VZos80OnZOvnNy1Gf+8Tr7Wwfs6oe+JGQCTXdrJ70FFym65nm+V0QnBLQMHgAdz
l4vDetFLnGwvWlBULR0VvMzTVUdCE6V/MIJLFZz1QJ5Ysg+PY7t1CmS0MO7pMVFX0jsMK5x1UIk5
xipOMUswBjew1Ai8aiHakY+tX5+9LcYykye6JZXjsNj0YNG0JVeLmQBjRgd+AnklRI2haQFHXasG
CEPnAVwXNL7TuqNWu/dPOLU+UXp2j1XwOGHZ8ECNL/1EuQmXwHpWD35+WfJ33TNZ15uqYciyrqrv
7bq9bp1VVdVk9oEE+e0OUTa9ce/AoQF4N0c4e92B1qOM+gqPiqda/kqo3A1kxCmI2iBUFu7BtcbH
Nc2bdflID6D2Qqo5Y3YG5dJwmpM94EBeepKdfQY9KqjcIB/BPTuFDcvPNmbnKOPODanonppos0EM
zhFpyz1+bdw7mWbXr7jUnQuKZhdISc2kQpICd/GdZ+EhuPUeYFBuLZrXB/hgR7dYbeueDO7z7F63
SKxHtSLSekoay/RzI1LRDbb8cmL1Fx2MeczNHqm9tYzfVFur4ysdYLLxm3O/jC47X0bTbAbITGKE
2QTO2F2YDkzwfdHfwsDCTLEBRwIWS/f1/CU7+SoM/lnHaJMACuMs0qS300gu1VN2qR58GcWR08d0
f4+uqPqDRqJ03Dk1auhg5GuIgDO+GiRySObH9WvIdwOT39quVNSmZjAQEY9tbNT5za261ezYrgCo
FtAgYLypIHtcfR+WsqsH1qqxTRj/VgC6VJcW8bVf3FxM4DvHPqDpqDHjLYLzy9Ld/RdfBVnEpfdn
NRRZkVVD09TmVz3wRwdnu7OqUtJf8ujZE7S8B5w+zYW9gEmHhzj0z4v+K+68XU2hBlcNfgX28d5J
vb/2i0VhbOWRPtjDlT7G+cceM53G6jm2Pm+dV6zH0NbpVqJT3s6j22hPXo2g4nWidBEoyEf5ZjeC
q7jebYQsJRTPIIcS0oBitQt2yWHJ+drsIysfnaZyD3TUkZ7r63OxQnTs49StP4Cz9LFjHZ77z5iz
oJcPkEtvdMvlZYIAFxDD5XkklL+QFKsxsmnXKPCH5hDYt362bxO9q4ZH9Kh+fi3f9WxRHqJMlg0V
I5X3DCR/ndXb+XiVRyC0p/58P03Pg30ahhs4RpPrJ6J1tGXwRhJqZ5nfRG5K6axbvar9Syr0XY6q
mE2FI95UROms/X1uvI7nxcHK7zITIoEMYdXT1jeh3PghbBxO8ejmi9o98BBmg1rjfGBCvsHMUen/
kqHK3423KfxUDY0gA2OUr/j5x8o8XR/N7FDwUrZh8vQSs5UCsmfk27QXn2DAUZue4h03v3Tm5/A/
0wcrbwNBaMmxFpHZbzVPCaaJ5Ewlj7jigNOAR8fRQVBEfRPYGDQzqCVSo680RLGdJRJ/6p5PrSF0
YWBGdZsktPE1YuijchxmiM87Ckvh5G7ElEoZriZ6T7jzadPFwf/o4F01aHQ/o8hB07YTIK6LYTgy
KYCct443wlfq4zH+cFTyPki5MC5GA+jj+Pgay1ZL746vPlEa3w5I7sgyTADmH5Bdc0Q7DvEG5usX
ZC7VFhaaz3ajC02i1wxRFhwaQFbQtkOtr5z0xq5LRniymTBDOO21zskATzzy5sZvq8X8brinWIqI
khRxZBtvGVdDPVn3RqMQ6wWCGYQ5/+aEw3pSAzVYNlEawSV3197ZJtBNnNVg8CJcgdgC7uF8PEBW
8BnxcMOgSJKF0cR6ze+03fzTGLXWB7w6yuXB0UPTfTSC4tZ59sYW1QoQXRvuR+uc7qHJo4iDA4xg
MuEzCvZAGFFAKQg+jZP7ed0ck8xHyQ4tgC+jEdtKEjoxH0lClnF1xscVQi0onbiVcxn7y8cA+Bka
OVOcCGzl5MFzqH1+IjkOhi80Cb0XkIrLPC175PqtC685p3Ca3qfwVCkmcSmgy5UIz4f1la+BGeU+
WIutJJyep/wDtf/TFh5qZxeM8A3VSP4QXRUuiIhDNNYRr8RK9/7wELQTrlS4OmAgJkcz4Fk2g7ye
O37S1MUv5Mw3PZ84IAdNfgjJt5KVY9rnGCxIE4dHW50m7VcqbOZO9nx+c+YyE/MdrOZkiEqQ0Gq4
pyX+G+51lU1yO/HVeD5/akFp6257Wvuo/o05mFiUSgTDOscN7vO46fX0NYosreagjMbPvdOuBy0M
DMVzcRe95hbsCZAATDNt6JrQjRDjz2uIxbz3W+VMoUuLlZLwt+OxnqA6wj//5/0VjNPOhJrH3oE1
CpGGVvUtt9NFYMZrddb7tHBvvvEhC25nClyFhmm77ZRwZW3xoszZ06Yqa4OEOjnOAKCChwUKkdP5
hNFv6/Rdtgqrob0GedGYYBJqsww+Fx0ts9dNsYB6Ox8W6xFz917v1e31cr83zhGVPdu9cjloXQQE
Bq+OAHHd9RPb0mYo3ORIWlhvvbH4Ir3BCUdywxZGNJiP+t7sjtBmB1k/fhYJk0UHu9k2Dim3szMW
SxxdRClKdv35EsVh5GjPLf1uD62THyIQLnXWBzj/JYqIDwNsOfAWvEnXHEaokiZYWV59YRc5xaMj
lBX3JrUQkqGCdOqVhAbqHHOHp61pAaLAexpNhyYlYzZWeuCyWXfCVEMbb2fpEnnj22gRDtE62JSj
JizlaHt3qOm2doqjBOmyMWpX0XQOOQfA9oV+4LjdwqzzMDoErFdcnFs9/RXd4TWwzbsoubCaxT5g
q6bqKgEglrd94nDEwBTvtmfCpUb0gkOcjCSC6dCE8wjPr57wGzfm+ltsDPmT3QZJiHZwj4LZ1rBj
e1Oa3stezLDFOkMatO3Vw+l6keJ6BO0CWu5jYuw9QnSZtbQuhgeNMSi60p3AoCDaxPGkBmI3ywtn
UtDcQBgHCo7nQQcNwoa30aDrkno73UMb1268OyonQLb2o9izDTGp9Gfm1fYm92iC4fRkokO0iwFQ
AURdUGzC+l7wSoebfl9EJcjI9Af3hSO6bzzo6WIPD36Z28KiseIsT8QBL2+dCYC5YGNAE3X7CzPm
7AFDeGXfBJTRtd3nHZxGeU+Fo68uT5udHaLFYLbCF8rwX2caihzwktMa2Cb9Al7ndhCitW9oNsDZ
Jj4tsKUxmbCE5ZlJt8cO0/RMpyVdpk1GrxyFMKddFhQgd9Zjx50CyKVjeEhDgBYPG6L2zjsKxAY1
Qm/rM9vaPLAmdGlykuGCXR2XkFKg7rnx7DKNmfeVYSee3XV81ayQhhIg3UAZQkmAUU0HXhBi4ccy
HxxACU5wYaDxrS4X3aFMH4plivmKPafnDLby7M+Z28wRKk2hRzrkAXfFnhvcTHWOQ83zwa8m6TBc
uKJ7Dnaz9ud2eG4hXRD2w+dIbp+oMRUPz8AlUzE+gt5KffH4yphnFE+/cMOjuyRkVb1kmob8DkIc
drcPpt0+D55J00982hmKg6MpAih+sryvr4O0YdmpqdjLexeZlqw/fflt804o9jgJ5kvwy4eVOamX
jN9C+Lnw6uzatEGvoNbG6Jmshv2LcCpVqgCzoRVmpwVuFEs0hDCgrpJy6xjCic0K5gl69IIjMVTd
eeWhHp0tiUpsNnkvfoVIzSE8ZfIoMiSTy6NJQehMH7G4SA/k6AkZX/RzdMh2x72HEbBADeKHi7Ib
4iEI8iyNl50+d1Q3O8N2awbySM6RdGWBYXG/qmKnF2R/VKFEwP7a8yn1DsW4jhX23d28TmAfMsPp
Z9DPxfbRUlg0T9eb2GHuDfUYvrLAnOft5aWj4U7PjsjYceHrKoRoqDwkzVXpQKpJ2bQnvCX9xjcm
X3u0G06As/rNnTWDzrZ9Rtt43wm6Alr3av0nrSj7yhjXQZFh6OeICpoJKwv7vkQxY1Wl3QMyunVl
T17Rqx9sqCGEbBQ/+2pxG1fZ4VvvueuHo8l2gAwASkLwkeN4r/mNkWEjFxDMPhhWRkU6QMtDdgYn
LJ5pbxWc3BK2ql3DnqEfk2gtLOMj4BN4Sn9iBWWBPvczC1PzaMboqzVhb8Sr/YR3tenXQTCB0/yw
uzgATCbQCcDd76aYke872tWd3eEDzkqXQvDjw2rjNWR/VhMcjyvUgh9BdOzwV14XrkQWKDZ5AOrf
DvReDMWQU8CP4xXmgQ2HUh6eeEdMJmCHEWVLHQSz6i7nRX+uSigE+1KyZAOL/8hYFOwwKef/83rg
P0HVIZSx8cJq79Ir3/qM0YR9DaDHvQWLfDqVQ8BuDUDzFPsm2Q2p7DgBD90KfVSoXD4M1fDBJ9xo
n3NiIPY39n5VBmqLXWt1s4i9GZ6Q1odB5xGKyANCsT602dYNgYIn9UAkKI9u2Kcj9CD4sJfCIUem
O12MGE4tw6F0QofiMAgxAzyw5cAAp+n8OJxzsTB8zlgsNpRGjzUT1kuB08kSGk6bxhikVr31/NeQ
8HIj5dhaPDrKS3MkikRRvKzohPD3FVsHvWFyuY7gJ5RM1GGgCPgkxxVGNxnSE0ExaiDWQPu3d+2m
Q/NuM9h7xctbj5gm9jelCfoUTwcbUQme/7zwbskwnets/8I+DOfz8OjzU6TPJxJLrWI7i10IkWrX
QPVC5V9DT8zmTkuyuCfE1wI9bI5J+5o+ZqUzzjpTBgz+WO+WE+C6ZCTt9rT6nNKTE5s51Vs+n9eu
Rsus2U7nz/HJXmTJFREF2T714L2desJOqUpq9zUkSBFO0nmya38BGBEaQxAnpUl/vaFYtugVSCST
dscLR0YDZqRlds9iwAGulITGguNn37tDvb2Dps4RI6ov92LGyoueKJY5jjnSBl1WWSMTR8kOEYbi
SZG54mBjlWbO0HDmiUjFxxWG17pIKIlsJBB4rzzspQz3Pfxa+NorKBxG+gxOcyc4tBtz+eA+p0HQ
5egk/HbD1CCENadN21AimfBABXH2l6dev8AxY6MMTw2sPtgp9KucRasr95rO6twyhlh52ElDJqUG
bAxece/3jRCwFPoOXWmA60YdxbaPHLutT4bZ/1u7CodMTZL9wnSYB2dcqp68LrPT4ZcfEtM4AuLW
pe9ory6r4EnDf4oIF0JyfpeFhrMj52FIiZonBd1bUMaNyRDhi0yoktjFqL+6Y8+JckohrEiaC3qm
7u7pMRoYbXRvskjjuEqDjYV3/YISt4GpwWZYzJXN0R/yihDJsW8zPWHnog7PJyY94ffvpF6F7Dcc
cboX9F44pbvhZe+FbP5dS/PQrAqDV3+H5r4dH2pntuo3+nnQ7XYJYoCoQu6dWkwit1NbSA6xKs32
we33zavTH+bja7h8uUW//vK3QasDDzek8Vrp/PIxJ3fJAKUgw71k7hTo8wnUSnERZQs8XVlTo0UW
5bRiT3AAcu6m3bXC/nC49H04NFXEI4pdEWK+s/WD3OGTBuR3x49ZHPfJXzgw+RKkHmF6XefEpZMz
FC4mvLQnMmH2C5WoA4OnEQedb1W277ObXzhjQAruD4uob+NrkNbObhhMNlyiv3OIztA+Kw4W/EpK
p7ghlWGz4AAg1bgoeTLIAldfHil8Rcy6L+CRB5vzkpW60aH+4JraDbCmRuvBmGKI++h5XvfV70sz
8loyQ5sU86MZeXGX7BdFhi6vmGsqKzUIysztTmY0SG2l5F+kse9OPPjHzOM7+ktoD6FZ4neEk61S
2l0NBZ/+10JgDV67uA63lVnfiGnkICblxVcvrvzOtuXd7b4qcbssTo2BbOyVcd71uHCfeGkju/Zq
rTCT5IpNYAnHDwesIJVNPhgVbkf9bPT0aGF/3HZuhLLD6J7kMLzRkeYgLHyYyy0C2jXIAPymrSga
bVswsx30ZRsb6BLQmh/CffJ0mXXUKC402Nhq1JE/PmbHDz4lqnowkYrg/DmpcFVD26SJppoDzBfE
uv1Je/mzss+M4IGlA59en/BmuOLiKIqxCq4egRmLsFFGR99Gq6fYCFZOSool4uK1QGiJGv8woc2z
X8L25S9iJh2VAeIqeDPa+7tzYwsvZv2GF7D3AWacb3480VxURazujpcUTw4ffA9at30qkoj8r6dJ
9i3Ft+mzdGvHpAR+trVd3Dy4IFbj6ORG1kROIkNxoVocOvxwHc0AMx/7T9x3aAJfx49QjQusKf3b
B4Xy/zD2ZsuKqt267hURQQ2eSl0q1vYTQ7sFioqCInL16yH3yRq5RvxjR8yYc8yemV3Fr2jtbW+x
SaguEcyiN2E8gOWp6IwMd4ahZb/Xn0w0lm89VpXh7RLpXBgX/GFY9Rubw/dib9ZBhU9cz37iqKAW
O4Bpnfoqa0qbRTHjnUxnxlkgTNjrNCQHbtrveOl98VQYaihr8BZ+u79KPXyp7h1BtP0Lzb7NCshE
TB3IuMGJtTeqgtdgXXAHc2XgbgJ4bcIDM8hNq8+4+9pd7uY4LVHHv7+rs+BLp7VUZP8ftma24Qzf
ox15S31Nw7HHEdfGm5ksBOV9K4vRDW/Ig1Y6uZq8pal+WpCY1DpiM33aSLJLxMHET94cHmbjUAk1
i6/9uVmKGDBQvSBGvvro5G9ExHXpBfpPfJoNsnZA3JH88mq8VQhm0m1Qu5s4fp2S+91bovmva7+6
2c1xyRmAyxaGdKf+1dTK+ZBqwEnwUSxw2i44V7YmxB88FbDyA8R+zN5ftmHjUN6VmODY4ne6lWSv
ZuSCA+jZ2oL3j6UtobdbuO3Y07CwUIVti8fo9HL6gcv4Hci33m7qV5B8rAbI66mYRhMZXQ8rfsEd
HygcmZFJn0NyQ37k5ReUEl7H08SjJ+jhP633FLrjmjogE7kfQF6cvAJSekHWPBMgg5S/51v0davx
QWbnzEV7+xaShvfVsT56WejwLbqCFAzI33gP6+l7NGdeMTggcUIKlDVv8smj7Izy8o7RR5VMj35W
SNZmkrWHS4ZQSKGSZEwFegKkiecISPvmNvTlHTn3bBZ56eOLcBOi12edUyU9Vf/EPK4F3HyKQx8i
ROX5PfZiOguAOchUVLkWeCBBEovaP+aFIwRkOfTZIdTIvJN+1PsmE+bS/z9gRFl4/EQ+e4OQ0Qib
QeoR03n7ORdv1DZBV7oUr7KLlomsdlPzCgE/KB/TGwzjTuEbjE0GagVxYdTYBO+hKm11PavxqKSz
Mm/D/cXTbAKB0ScusEsk8Y3AVJNGi2Ta3C4MzHOGm0M35ulJDsMciajQygYATLAMiDZ8n8JQWTMk
A6MCxWtjPF+3nbsiH/ePWgdvYV4//lgSBoPdvqaZlJyuCQRydmpS10gomW4mZ9tXGmdfEBvW12dX
AEHMC3vT5wLMDFTaaqCED6un3bxnfUJt/xDv5I9uTwYoZOcKlY8XQqXwY1reLzG2Nx/RkoHNSxq1
hOJSP1r18WvhrIKFK0YXmkt9hBXEd4hr3+K6QkYLZM2RBAr0sa6KxSf4QHipO9/oX+pxHp62RJEM
nyIoag08SLf/fFI4aoSYYKrB5huuXPpq+ciHJr9D5iU3UDR8v8pUDHQE+xiZFiKAHt1/ckrTyYNO
0dKCe/ufYVaMvrtjRo+cC7ztfdm4lZpekg5PIsxGd0cdUybFVXBPkh1/MMZ155pkiIZZiJk5mU6/
wfzm5s5RfzhEkqBeOfgDm9bvcsDpAu+/ZcgWvIb9u5lajImnRB5tosoiwyMMMUPem87x0ss9fJFU
MYZHZkXnnU1ZXIDAtzOmtocjxTNBqNHGYjlRqPfkF4413CmHbJe7yvgWqkQhM6Y+XryimzxZgh3G
unjx9aW4mKqTffVbO5veAFO7utorfGhOBTIKQEsqyxuQsQf+nld7sdJDxiHegjgVYNSTyzbPuDGA
U99hhGiA6QL1fB7vhVgZ+qyDAdygBfDAilqFABynKl3cgCDEAPww++F8uP2SMrNA41gxaFDZyvMw
NbmaF2/a54r22aJjnk7v82Nlod9d3YeczBJc0NWYmDfDEhgAj/mIoGhLLdwK+hAC340Cgq1to57f
mmfMgVc3NjJxxzj6XL3jgD2zsRZ0Nfk4iRZKsNfWiz22aZgaeQ9oOpZp8IlpQI3Z1Xp+FjVeSUuO
kD5wBVz4WPAu7Mt8r2AzCVr9KvnUJN/ADma+O5j2ULQ2vK6Ysh0xybLS1xYDYjyVsTW8OhbWupR8
UFw0cmgFzFMwQzgPU8Kl9OFWQx3NMfNDTB7gr5K8iMV0DRHHpeHEoDXvix16UGKqHh7i8+JhX9Sh
z2uQxjYkf4zFwrrG78h7X/iQ1znlcONk5gkRKd5wDIWshJOvmNCRmciSreg4AAGP2Hyj62U4opx/
Hlfug5aXgcV3rvgsdUDID3DvR7cXb8B/4qN18PORQdfbN/at9ZlT3NyHoC1/VKEgcPQaIDy5ewWz
xgj2fQ6xcFSiWQ8Hj4j5Gzf25gdYqbJRWfUSY1YFp34m8oh9o/GPmDZR/dv8r6xckgWuf+2sLd2G
s4C1kOTDsHeOg8J6nvp26Syex4FvR37+gz9WD2dlLJg0JnCdFq9PkEq5sPANHMuQ02al5GTHL5NH
p5hmvMRn6Ku7aTYYk6NNYLUxVASg2+FnGU5TKlhweNF9DEPiPFhd67ghaC0gVPLGGiXuhDqMmpUu
mAo038Zo4d5BGB7vSaaM9+Daw5BvHf4ttMCexElcd9SOc3bYD5NRPmT2tEbuagWvZYWhN/u3Hibg
IYuTzQOy0UQtQMv7mQdtLASGRY5ZRczFo1tt48is25RhxmnBcQcP8jGTz/zVW5o0nMQGhQi19ZAp
tKFZJlUMUupey9wDebl32rFdgz+MOclO8MQ+udyrX8K7eMTHk/2upscTKdy4PwIPOdlglnu3AaS1
lEOQ+kz6D5q5+i8U/3+MA/8iQcnV/ayJd6IGFjnP4WpHiQKQcfNpJM/Zzfs2jkQmlR7i8LL2Gqvf
NRQ9HjGC1nY+3aQb5720pjK7gIKCmHFzZmD5/h+T5f98l3/x8V+5Vmivkne5WnU9ENCnB6jW6HOY
vXvUq6TGR6o/Yc8CJECQrYJeh3+PdFsMejm+hXUb+4K7gHGROZOVIPr/MVv9f3kZ/3iUf03ir7pS
5p+S6fe5wnYvWWm/HN8/7wm+Az09HFTMG/8+bsOlkRAVJrtUjv11hZ/XsZ8JR/8x69X/haEJix7l
sC4ZigJP4S9mANQ2ffPBbARzhpUJ/1o/YhX2kNEQOy6oAgX7cjYr/NJwSVkEHaSHuAFHQuYl0Yze
sAzI9mFGsIy7jAIXY9tx+hwxz1yxZ05sfg7Y6eOHCRtBYA+Gd/jY9zfX/6Za/JtrwT8+x1/P1bwM
1E2t8zle7E3OxZ8dZ2UPT5VW/6Ujl+Sw4UIr3D5osMdwo/9ie/zro+zl66YkiwNz8Bel/WtcN59T
1YrzZPFxGGbMgPi8PrjEZVYTHMA2hmbMmPkQLhlPMYWoPHN5sfzShUE+NbiX/uOZ9N/d36ycP3r6
P2+IGKx/frfXuiMiRMVTJ0p2zWjWW99i0OnxxVkhLcGXWSPDzsX+f7+s9u8vC9tFFQeqCWPwny9b
NYJ4e30kEZU3o3O+CpGkm+Ruz4IGQJx2nBWE3/TwQKHmLBWEiYYHlNN3hN1wNnE8GDHHb4QtBjQH
+7RcqCn1TFmjTP+P1a/8C0sKUgwxZPqfjCLxr9X/Km4DmI08Ib4qC1vb2OiB0XrLW65xq8K2nG+J
0h5Tv+3mF8HtXPZ7vRt+M7pz/N/PTe2X6P/zdf1fb+avJVyZm7xsWtaPjX4f5suzA9kEEh4BP/aQ
G7txMmECWVjO0lnWdqyEa+QZnA2YOOAszA2RE0X3sLLsf7+zfxNryKxnZaANJEnnLf7zG83Fc/7o
hE3/jVKYA/q7nx6SbcEVB9akwEoTMNLj/oLaTmFo9cmYASXobi/Yvv9kv1+s/9I+/RunCWW2AktF
U2UUvH+tbsEQn7Wqdb3W4A7L4qGSICCGA8WSRb+1cSy3ACFJNE7erm6QuF38GBYq/DQHHutAnXwZ
BOGM35X9IK2k+w/x4n++vb8oNJf2fMIm6SvPV6pFVMGuHckheVtYRD+gylBh6LA8mYE9lr8PGkXm
1Yn8+2LI4FWoCG0Rfr45fGO+wXGVz8+m+7D/97eq/8ut/o8H+Ne3+q0k5XN98wCvbaqtzpXVzQoH
e3Trog83MV7HY0a1jbCFdYQFpn2bY0kdNwQQHIGdaBiAQ7Cqae2PLWMr7rXTEot7lWiQobjn1A1x
AIheJCKRO5mqcQl3ib1vPVIGlWe7WBEC7DUJWYNet75pwwfTzSndMPU97mJXyf2PT/svu4tPiwsC
wjV0a38uwv+LdnZ6tupnU76IQJlf4sFgeDKGpOgEZ+Kb0WTomXhM1AWAOpNP94O5Chxz+XjzXaB8
MEVGSUSYYH/fDeuzd0pKrOE/YxjNNYP81nrv5N4WE5dH/GHKGjN+9QJE1l+HeKgSDzm/o5MFybGX
wsnqOSunY7e/if91C/7L0fuPD/kXU5ute/rePnxInqM9mIoe0CoRGxK+ZjxeH1t3QFLoWYBqK9G1
tiapj9p/rCtN/TfnBLwM4Z324kwVXcw/zwupLLS7qJsScTO3RF3rGc7To8Gk82n1iQ3aJLpjBLfI
mJ6ZF5chTzYVZqdUTuroGREj6klByb9EtAFZFMDwJ59Cx+pzqC7OYGZMi+MG0edaG7e/5+N1hTuj
QaTMgGgBOcs5M4+naTcudgP35V7DXh5rZioBuwtpWsOX8WSgMzW8xwNfpW9WM2OkJ3J2S3HXdk3s
FHDznfaRIcGZDLYOZWVOeo1AKp/iiH43vXrmj0ymjzGqAFE8GmyyOOegW6vnto0J/XBPsJ90JyeR
yggajP7qLTx0RmOYBkdtRHB9kAfaTIhV74kvMb5c6WbejuXEGCk+7tacE9CHnbuvW30cTx+gornX
4OOVaUHk1PsIkNIRz9ofKLeJtOIHk89CzK6zMpUzbcUvDtFvJNjTAXnTP93JnDDxFcerNSC8J2gB
nZ+TT/bG5LwbXed69EJiIvgaUTgy8lFe1xOC51KIceUyswGDgaClgAsUQgrMmGiEOXZQy249mL1+
1bCJHigQrstNLIdCpCbF7gGTzwxFogw4CBIpJW3ENedSoBF3xJN4jfQwOt29M7uMbLxbpBNghOYk
0EhnBPWbNBA+S9OSCeK694PKTfh0DJ+ku68LqQ/3EDwy5aOOvSSxKXtjVTE23W0mMCbnmt/t+rGj
e4nb8TkyaqehZ5EztryaicAp/iXGrj75zPPxbSv8ipA4VyVOw+IYrKpp0DQA2jCCmGK0TLaYetSP
cm//bQuGv8Gdd68DN0BmyLdkkREOZGCGD1U8h3BH9E8fviv88pI68WCKSSysV4H9c958yVh7vXvV
RCND4cMolY+mwO/4OR8Hs29Wreqq/2j8AVmv5wXpYHys+kjImoijK0btv/wDTkijwgV2+FFd6JQA
bD/8VMXLmTwY1eWP+W3+N3ut5Yk++fgCQNY1lCPNaoj+hig9I6V7hkhx+Y3ox2UMj8WdTtTr8H6A
1q/unlN6cXlyWmyOg0hbfRcDqK95a4lLYa+4RUYiIQlvRqxNT52tkP8EsnlhfJDqYZ5IazPV02sm
BKT3Ts8LvJkBNc1ET3qEk/yG/TvBQi17J4C8wm8XaDGVxHNez88ZmVxjA/5dj5QK4wLT6P398FpL
awxqXweT4RWVzo9oDNu1Sic3rQ414545Xmkjac2qKLfErhkkyN52OrEQzfQyk+KCvcu/AxqCZ6/G
zUTbllM+tz65z9WHZf7c57cRY6vrSnsPP4BeBDfVP2X4DC/jzhYmEtweF9gBITtv4za6TzYwk9UM
1FQKHgF1hAhlh7d9FncvwTem5YIMNIc/I/B+81vsTVDA+ktJKaxUZq9FKIzyKSjTxh+QQGlpSz64
an9Y/8/JYyreIBiweutDx25C7tEuGW7vVXwen5m5AMzRmWbawDkbrhBORAqwbigsPmRf7+HTSzNl
WZNoYItLwrkcrrOOF2i4vzJld5nVC2FZHJ6kY4W8ncAIn64ZYTyNv8vth1QyOCB472ws5qfv+fOn
X+XT5/IFsH3baWsoIMLsEgyWTaRNBmm7vE5JnJhfpud5NYKghPrxS1G4PjMZW7YjvilpLMzUn+/i
O6/bIUfPpNt+d7XzDJ/HDQCMGWKsEEJY5RN/5m/vfOBxv2bdb+lgm8/PdoMH8Dnf9pnRsCuNGQst
r4dLIqakteNsrAy52yAWPPu05Ff6ZomabfzN+JnW+CXkBYiz9HpEzSeb6LXQfR1hDGk9+ze4GZRa
sO3Jc1EsuTT4nw0hAKU7mFWrG6ki5dY89sFJl8z0DTKD43prsM8PenIbtYc7YiuR9SQ+bBnbSr/c
kjH0O2i9ijcD826EETd274wbymuy2Tasnz2Z6iEh5IZDtpmaaL/4rb6dGpYP8fHvUb0c7CG6kt6R
x7CmByPqrsY19swpRieIIBHJ1TuB8/uadCPusrhZlsSniN6JvjJTiOOag9Qqs82hhH3MoXE0rhbC
o8HqFX/e7mV2m2j+K378ImpMLxmaHJhjUGe7zxAmbEWRt2iIPXwv7uMBgZr7ag8qeEVa/yPvu6CF
V7WxBv7r972FxAAl02/jwS8kjRsDzC8HGmff+3iJN+mdy73Y6tkleaWEqI2NKd8VPr0dGNauO2gf
RD/XFRADHR5PgvFuZzgvho2/r1EJTrMDkmaLggdDCJ4oOMDV3mP29KXfk28mg2nuoeziu9JTlUOZ
+UGWr5XoFmr7uraEWPSeC3lCAC+KqL4KQ2FAAZBSDQEHw9IklQbWxKBj6OxVU2lXLa+jLr6MCVvo
dsryNZKg1aB4hOPGSAOy+6pT7Ov+Hj9kC9y0FwAJ6cUWXJGYqHZKTmBYzZB4hYQYzKEho5m8/wFc
IWL79/Grt3A0MO67REydBM1iTTMKYzQlJ8+JtHxMKxjP0pTMO/BYdzOvU2lJohBfD1kWdkGiR6jt
uo3N2ybeMdmA895jGKXhnYzB07xdchScuVjjjvCEqNk1zbGl7FzedvxbJZB2j9pqSoy/hxWObyx6
fLlu9mWipRwPxq6LqWRmEGG4UovJhWXAlYZdbHzD2yTbJGS9Hwaz4si3zTe2sTuNORMRewJUYBp4
FFyjZwrEeR1Lv+aEmgkLfuuciYxj5jqMpYF9p6J+TGEqbCwV9jTKH3goMM6+HhHN4tCIi92ZlJKu
mInIJ9ZVT2BNH+R9nf33kbPrPq63lMr8l5zqGay4nCiCRLxY6lz9gfK8ECfKuoqLxWOGofSD0Z5G
w2LO2t1Hgl8jLXGGeKfKktNNhi2Ccdjhqvqm4BekT00+eATdA/6zfs6hFjNAR7Aors/xZvzqSPHh
vd4jITQjkjcSMTnRqTgYuY+RKfDW1szWITQ/KYcmFW7zrFD4LpJ1mrxWPMRDHit+yWoN26WO4VLM
x/40wYMZIgcRVxq4vdET7PoNXllg86dmNGgXBlRsMhReYUv2CZ3gFmBXYkxKXQKndFq2wzf2uZRp
TJR+KtVicMdEldGc+sNBIKcVk5slWcexKlofgJUROVE6fdeBtPXC1t8YKXBWW/CIOHEV80/ZAeXl
573M1w8o6YLVKj4KQtYcMyeQFxgcqNqvwxwuAEftPaBjkzP41P049+oU88+hyPqsJw2uX+1c8eTb
7Kul5p/nSARL644ajosxvXmKx/N47Tovn7ShGX9WJyiRH9Jjwht7HvFNS6onT+fmNCBmuGXLq/MP
qjz/4RhkezivUY7IgmEMATJvW8QCiaGG5pWu5A3mECL60gsgHSwEwW6d5GxazkKnDRro/miyzRFe
21cVznJLRChzzHnpFf0f9mSqX41glnMsXMIn11GDcb5Lr6RRVBVz5RXf69joPZD0elT2leJ1dfr4
Zhs2ZnZ/RcY3loxQbTOl5Ro0Evm7JpxE/1LonRYNohBuvefh8fJ5jtdO4PzhU3DqvBc6/ISXgtW/
6G8+EOT7ORRBKfCXCnpx8Y4SoVXtV1ETDrr/sjkU63Sz0cNcmPAyz7l4H47yja9+bRzPiy5Bg/D9
2mxOzrzmt8Cezu1a9yIM78Kw4fyRHAQep11HShJ88yYy58qMiTD3IWXQbcH/RRTPtYlGgVP7I9pP
bCJhce1YZdKUckfbZzUuFw+QjbunE/bxhn3hgsHIosesBjLy62W36EHGt4hS79Yb7xdMpI75/LtT
S7tq/OrilEBr1IJVwG8kHTRg9A5D5W1tkmv2fNGfP1zuJY3aNBbiKoBEplIyuVUgZtT+97FsWJXk
1oAKLJ0MhkX27SeuzrO0zfmrTy2wuqmxN3/oEOkkNKtCZKxBqfDPi2omZ4yUigU5wYN+ymMuzawL
npNvmEPJmCGSVHSgEItUB27vTTrYM/QAOpjd0jJUTo6EQeqqSLvo/PN+OOT01Vb7cBRXmjINYysW
S2U0GBFcTIRsu6IS6fWHO6bOzC3VZbUtZo/wcfgsub7bX+6Aw4YpJWRU030+PWqtCja9aMt8hG1L
JI2L3MDgqEWqlFDOwomgyrnEDRX4m2Hl8EMrQEYSZsML8hnqEYX/zwVix1DaPsJiqu5q6N/TPCt3
cioBOB9JIX/aCivYLrca9Fe+rF84AKedAWdhffm5TODLitP2WOS2PjqNmYY+FvrqxXLmDNyaK6Ua
ytPL8nJ8gzUkOdTJo3Xn9m/IKRNCNSpjKe15fqP7It+K8bewrj2PxtJdAzvkL1BwfJ9A6QDkukPw
PZx+39GGXLgUNCUtFsqI8OEdOAHY4bIYdWtoXybxcSFiQYeqDm6F/diJ45/3194cBpR9l+BKYQ2v
PnnOLzNlXDIwR5pRcgQNYmoj/Qc6YXqCxp/PdGz8TlyohKLhmh5zotb43V+CZv3yxOiJrm19xyWH
g5uH4Ml0UqULxyX5w3vhCq/cfPxm5A57dXxzBwuZg8O5rdvF0714uvvw9OVg1s2fUfurnWwcKCak
0YWPUUN8Ms3KhiBNFNYw9m0umE3OdS75HDnhhrXjtsGD2Dp43Yf77hUJ0QOayv4aE4aN29GLvp95
X/Ryhfi2LY+UV/XwCxXEe8TCSgTXkGjdL4dnRPy1jKju7d0ObPHkmRIzO5WiwUQdF4lgGcQrkxVP
LP07LHbSOI9xeUhJCT7mOFfdYzAAF58BYzAkNxu3MR4DIZ59rnI7u68x8SYoshGZaZJ5mZBXdB0z
9u5LNCV+JgxDp9+0SB92HT6jRwyOw1K0i/kghXYy6TksUROI81vUoxjcHbDyZhU1fh+EOxjCogor
t4Q40UbAP+R9EiNOezZt+zo50M62GuZjvm7d4VjG3eyXESz6NVoUyFi7lnprTDu2zw/i0xMbt5HJ
L3E/y3pJRNcBHwDp4zRzbUzb5bC7HhmiSxb9n6QS2b2HKNP58GDYnToEAymjnCxvNVac/GTxt5i9
qgk16mZCxpNn8Gh0hl7cK8kjM8k1KslxUsFyEIaR/EmasbLWDfhusDIuZBWj0suaGfcdGazgYNc5
v7L6hufGrZ2ctAeYRpzd998BHmJ3ZxAoIHl50K7J2MpupOJEIF8XGyyLE5ZjnSRj1j6/nZm5EGuj
DgHM9oEoCs7wOZAyfEdaH/3sssw+Tv9d5zGrohqSLtULRbSZ6im2vm59A5C8nBMldsbaZDMjmnJ9
W9If3AieznKvjNhhLnouMgboltD5ceZ4r1m7FJweCZMQtsEg5+8g9OIaHzOz4ad22zviAb0Q5J3K
R7pKNp8UnaMmfif4eBBTi7UEeYDPhJtRk22Agqd/xgaCQOycGQzWdgIbcmey6HJP6HksIzikh9PP
OaNg3xkG/tcU+vfZJoS1FQ5m/B3gQG79kRpyr0s8yxvBWnegMWHM5ojv7nVE5TzW18YEwjJRhKaV
78n2Hm+OPL4bjdLXuy1xXqFOByLsASrJZdci0yj/1N/nkIAOmHvsMuQvJGZ8vC+MU9LhGdwXKUei
rwQX0qVLIk7fnkHc5n1/wlGlpB2RJ3S0mo1nCUVHIqSfRPLFtHVf0WN2zgZROXnglH+hxCayttih
o8r7LCe/ixENeGq6mXB1SaPnD1pVOLCZQA7Q+D25TkELU420m8Lvo6zzhHAg1tMnAr9z9WKo/gAl
tcjMw2d6o+8F1sDqhvOD+08M9R9laqb85/tjfwxbcYm3b4aXmZidlvKRPjltp9oU5knhPID6CiAM
kueRW9ztDednpntEk8HCPtFoBW8yDFncy3pOIvgbRhMfle7t95bW4XlJalC1UtNzWsW0qOeFnMJd
qvqJnwb9Tk5u7sW/RHJUjIw1d9jbF3zUnD29r9x+k9wmrnTxdZAFLcmj3dEosMvYMtIYkk9uVTPa
B8DGNyWKCnULLISIb6z4lqiZF5XNZqWxlyd9IRNwYBgzWgbVUlZv/KMprFxh9rBJ8fWuYeOJS5RY
aqKS/iv48qI/wlFAjvgqf/F9dsD+WvKrkUX6oM1WT7R7bt9Hvn9+79okqgrzCHNce0VWzM/zt8xc
um/rbWEmYF2JwBPe9iDCuJDv5Bm20Xl+p29DzHGFYjlW151HyNthE2zGV1vHhnPAC/o1aaxt9GAu
KbocpbaSFsEgzJnGXyZVaoSGBfBOgltHmhdsUM5qCf08qYjOpbN3fSa97sAmT2q3QW4teXhpEhFp
QH5/oJU2R41TLYXJM7n59+kAOe5O5G8siGB/WJtfc3/dPfyNS/QgX/TLV1JqTeSEREHyU/xEUjPY
xDrVWzF/zODNsNseNpgB6a6mRRVl+KDJMPfz6Wt6ymi6aCBe4YtKClrzpuSfqWON5NELHZL3JmJb
IfWVDERSkK5O50ghtchvThv+8EW8OGhKOm9bjx59wdeLRWjp2rhitPyJNZ5eFYGToT2WZyQJcunT
BP6c5hp0s+Dt4RgwyTmg7M+6Cz9IpbIywOCNA4ns89SY1G7r38L+8eskx59wo6BgpRjN3ZdPoiQp
khoR10U8cLqwpMAmCpy2DRyYaCbeyCvqoiu1QVxmSOgGE77d3Wn+IVvNqUE+yc7SndqXMxYklqrG
awhX5ZYwQuDidYoQGVYBHMg7Tq+YaOqh4eejFzx0zoP+LXFLYIWkTYoYR43Dh+7SKpzNWvLzA9CO
tH4uIWuanuSrnyFfoeDwDV/dwhNBZddFyFlexWZowDpi9MAvfS2Ln80YIxagE4cTXpsoE077eeVw
+LrmzydUbHKRadsFY/jZ5iN9TA4sXVekjxufWZnJ++JPmZfQ0dU2x7KHWQqRH9zofLBXJE3Q0sbm
eOAQC57SaCPtvTn8NvNj6esyeTqXhHxQu1o+lnTBUAhEj+0Y4AqC5IEgInczLublvIla2wjktEwM
GI1rAwnAAFg4fJAGyoebUe0uWru2noQRlj7MSvgrRVYewObAb2WPosRW7NqT+akRbfD96uFEGyWm
sGxseINAXNiVfYlDEyJd45mcWYZcScfTsfQb70yiK1KQ3YfwW4YTeB1Aw/UvU16lGPL4MKkol+e0
o8cDf/a/i+u44itqjEw2HMx3TsG5cNqwCoXsHBTZeW7GlX+4ERJcxLeVlLKOmWhPPkmz43k200GK
EFnnWP1O9Ex1eNyUH6zfYs73WltiqIyMmZ4wOTj5Wto5n6gIZCSM/jdRaAJ3jymia+QDlyXTpBVx
0JNLaRehuX6N1PkmpHqOCeJO5JBp2NqcsRZo9KWGZaIyAwJeP9wQ7YOwMvUZ1am8ZYTdLzhtUs55
veA8uaHclRwjUicAeKcJ6bxTLIsANni7T2ZvoBGg2PWEfm7zwzsdSQBCHTgrCIWK7D3W1/r+dKiT
y15huMZopL9VSPZ5oETHW6EdKevHmEDnJdjct3RVd+O2O4nLHwOkxtnsBQYMDxLnN7Prnr2SGv1M
0cG0ICkRMHhG2k/apKnuGQSHMnUUYpNPjQ6E1yyhEPdzKwLO53cwETBn1S4i0TH2A0DvDkb7/O28
AgLYA5n7M4c27TAm5BndhqeP9fra6Gp6HezhvlUx/RDQ5vSQ3YEnWdOp7QzvFGN0A7/245wuVo4m
9DzkH9qgaywU9tWcJrkJ2vGblpmy+oIAbyqntQigkxOpx03N6GXUIqWs7NPCCO7UpLf0ExIO6qKR
CDfjancdKctNQO/LNHF2UW2u0og+CsP6rKs8BgicxF1QxYw4kg3sdcGSHsMPd/ljSqYUFx2DyPaF
mZZKGPTiEtRDzvJ+Y4CY92AzTrdALqE+bomp5WhbknZrV1F+3EhATgB+nWMc7tRR+dNhQWz22o/w
YyDbmFcLVm/SMf4kjRbdHJXeUKaMXJhjKdRpa04/7OUlqBaVHFWhcPdLjoTYKBKZGTw6v8amtwig
mGsBF66TB1/nFgkjLUCAqZL5Cw8TcNQMv6ZV63DHu4jvhvRcYv26DCUz2lzVPs93zxDg6tK4Slod
1V/t5qB8jjrMiRpCe71qV2RgsJRMEAijBo6AHNbUb+BwCFqxfI/B1U9n662D7zLuf3DwgwKyxTtr
kEowvh57Ygm8J7eT5InJhmFrmSpxfnjFjCu/C3VRp8UD30A2LZe5QbV0JzS4iNXxiXFp0B035ATX
JO7iINBmZ7qhtZwBhAgOB6zuQcavI5xvHcElh6IKWhSob6tMPw4hvix//I2sKuLXCiRsSaznz/yK
1Lanwn1JH8aH5NG7bzRRl+WT2m4RAJoA+MAls41vTt8ch3yP5aHyzZGSFTTFJiVf32uwt9cIAON3
pvh0lLECMuM/FjVEmrDO7fJtF5O7a96tel4wrc3R9oGAX120Oiy7r9PFA/f76ZO+5HETbhbvrIwa
d7CiFz7ThoMievn+Tr152z7T8sdcazjpjS9YlYCVvkIubpYuOaQtgNB1fWGOrTr3qAlVu/M2fr44
xZuRkvDJlZqgcbBy1jO3ZBHr/geTfNpbd+BC+Eg/24LBAuJoHtaXK5CcNU6eM86Q0H9xtID9BYhl
M633ya6GRWoio43KhPTwUHAUSk7E3bTrToe6vRmqY3hG2cWFOmDdXZwxgv4a5mfhm4l/v0/eLsjn
8hzd+uM40JhocEuA651/qK54qJPX8u4bifCjUXDcYjZRgliYwJm3+7ENGu2cAmr+WBYeEYeJNDHH
6li2aXWTl38K5F99xFUSad4pG3Bj036pthEqcBOg4vvUPAr/xpgg5QKWv6R3X7XvSwpLjsYHL9zf
wg+/wwSKM2wurqX0sTQDeEp+teSgPT2HBij4Lt+J++uxxksVuf7NUwNuh6n8m09eHl5uFH9aOkjv
UQ5PAlOb6XV74kq77AZJ6z0r+zs6QUF4/WJ3wiobYPkWnXPn8/vdD3jJavcmrjZgtpkKRM33VO7S
lpz6V8BqRlvWJy4aY1IE8FWoVIfShK1MaYLhOX/NuyVQkJIcBfWfZFdS5RJCYrkdr+9ebvxCAMcM
NzXhXd+cYv86W0bYhg9qypf1jOVpWw11lLWmgvmeQyCjjoz4531yLqTFwamjy57UrWu+HWLmxac/
HjS2Diir2Ma8+QZvJBacLufgOsC3yBKpDbWYmpLrt+TkQs8Y/B/Czms5dW1b1+9yrg9VyuHi3CiL
aKKBGxUYI7IkEAo8/f7ktU8tG7sGa64aNeYcQamH1v/2B3bziBe2D5sE9LDVwy2+fUeKyNy79RN+
Je5S7oOSN9XhxUmmeSeimEycNG3rmX9S/c+6aoPfp25BjbhgD9UAoQgENr071H+AKJoxhRdVDCw3
x6hvc2g5D0Z7bGuVHQHVsohPDm/nIX06llDKRqqC0NiUOMSzl4p0jhoPPFaZs1dsWn2zF09zFIa2
Mc82p/4V8WvVjYM7/ZYW2V942lCOLeT+uaukwOM+0xUVcozgiCUR2zwaWNipEm3mp1gJNOCHc2UF
7cpA+xCDe9eONDlsARk4QCQlv0xRnmJrQ9OBgDEy+9JG2chWfKvagEP3ymbzMk+Yv3lkALgPpo3Q
0SZyr2I1m4PbGx9l7IL1S/PDxa3qwJRC88Z3900Ngdp7fQ2wpTchnndS09Z2bra5Go5+dkq5u9c+
6luooC7r5J8tvLDn5zcdaUo+L66oaGhXrkQDbFMKYJkoPr07M3da23IcAx2YyHTUCWaSETqSyr6w
tVxtzQz3+Np4SuwfMK7GLBNJ4kjBvG4n+lntnaj7j55RdOgn3BrSGE8R3UOB5s2Ge09okutheulk
opPSfZgUBsS5+k6QtaVBpFNsVt1sIhAEAKiCKrt01O3t7JF9updcGeQYmQ4Nm513R9iQsCN6WaOB
D1TSt0OQ/F1qnyP/WJZW67HMOdrvXMmr/Dq1LttI93UsWBAk9eHHHx72nR2IDhiy/uVjJhTolqzC
b/pMO/ead3fHtgoQuDVb7pGcc1oTdnF09aRjgPzAIuwAwByH6vDEEtLeVZbU3fng1t3bTBmhhCpY
igDUNvxKIpL9bOdL/eImczaVqgehBVctX2Uq9GQq5YLu15QehESQyKaluWBe2hrbtYYcXNl1mClY
jHrC1SmrDiHNkjyLaCa+Kbj/77BDwLUEMctOtWw9tnEFTB/tCEy/Lc7SvvQholuaErGMrDQU5of2
uWNOCE9Wp0cCmsXtGYqf4ramIvgXTecuEqNW9wJAQEYw50bkLDssCNE6n3Y9Dsr2sbu7uPEt2EHl
vNa8V5a8XUmQtMGaRBLnrneWZwQU8NfO6ciV83R1TfulF+2cy+oh+oRDRy3v/iGMsznrk0AG2xu8
i2Wed4+3MD5OawiWJze+tovPE+ANJQgEjEbAJrXs3dR4V2cRIfZ7KzN9/RCmUjvXOrXh62onOnoK
1TWo84Qq9/4R80HrRjNjTk/vl3VGuCHzeM20PL3v3o9hFmqYEMPcHHLAD+og7/E7fDxBh5KDX90y
bUtI2omtDYF52sUiGhW9/bxaqeB8ZyeZRB+7PodrD83zrPKLVTp7cLkVm5LfNAu0gemfZjUImDDc
dQ+fyjqf3gYPLigPb939JvpQ+WOHpTLK1jmbifYBzIGelR5JUEvW6jHL+0UvX+XDI+GSq0NQTMFA
oEiBgxr+HoEmZ4J9V4PVOYpC7Y3N5Nq4SFSzVvu4KUNhvZuCIe9X8Wo/UzfZGnnfgV5oa5MCwQIO
tWyWAU5q23quTR79HBZY/zYmnbuDCL2HQK3pYacf521MqwYeBT8Iw5ylH7kc/QcKeCLvYV4OMupR
N50bkLg+YKM1mBh0kJTrlWm7ld7DLAnlMmAWKJz5MNmI7RskUug+ax1eyeTIUruARlttGTGx6Nww
TTzZrGvVLP9M1nea7bpbLB4boLSGf3XbwtP1ixJIXORAzhzQ6RxZiWHJR92SaJyX4RkUSfPvuCfG
dskBpJm+NP46hzpMhbaBVfXFO96Z6V5W2FJrkOTBkaVjwzhVy1WszM7pQsY8XOjpxSrKhvtWOxKd
Ehu+mEV8pmkBK5g+StenGbAiO4/kyzfvTjcLptzx/XTzRJ1F2N7ztUS4TCeG8ERf0h5eoRisjTAz
wgdoZO1Wx3bd8k41NhGMzxLDRhISKy+uOhdpoh/Hu2J6gpK3G13pkuxsc3XdeYXiY5Ublf59gWq9
ZbryMoOAU+I3YHE8A5SC3XvpmHQOByiCVAhaaqcu6UBPWpzcTmqnFDps2klYd7PB5e4g2LoLtkaz
h2xgw77XtiG4LWKSL2GduielX+tDun+gfxzcyD2Pcvrq9FFZemqwB4iguNAAAu5whMM8GRkQ8uD9
ey6DUZ9091Z1k3W0IpUaM6SFOuF0tn+P8XgZcfwDNE7kwDQ5Ez/W9KhY8/huJQvZ8LFSujT9wtsa
NZhsV4iyKZnG4oc6lnrpHGVDKA2b6aV3c140JDOXf8e1YRvPHh/X7u7tCt9wnnElQuYhznuPUxPs
ZlaecHYVw6bJq23vLCkQ7UDIk1lrnGzBkzllc4+gTCoFxoLGy5dt5W19e9eQ7HbUDZccwGzMPfoM
/UY6nDswB2nUwt/pS0tz3LjDHj6KwW2V4sN+Yv48zvZpoX6AObf1OUTM5Xl16tLl8IQBB4Gd0KA0
+VhgbV7X0/swXVzftO2lsMQPbh4uJPgqQmXR0YBnm0cylsdtq3MsnfMZnsYFWL1z+LiNamQCAzXF
VtMt+P8gfVMZnhtAl+WNeOXIMdcwFOdHzaq3UKLSrAcxE2t/wPadA8OqJXZ3k8ctiPHz40gj2PIm
Mm25iQNxMim4tny19Kt7qMpOwimOXvx5fdXdTNatzZEWVoG6u2RxIYHJelx4qhJ/N15wmd79S32g
HOyntW9AFyXsxDj3TvVkt0Q0nNLFwWuF3tC+fT2gubyUgxYvTkuDFLCLWOWHr+XhQQovgq2cver8
npy6xzyodyzrrX4lDwthiXOCiRq7NchP7fg6ZKc6HAOt5aln//EISnMgHseX5K2EHHoZGMZApO1y
7sSc9QDUyyFo1JGl6+6dLsEF8MOJUYFDQlvna440nMFohheg/9nyHChHR6IkUEKKVJoHxTswTStx
MYswwTypCzjdwUpKXSrsh2Dv1skcA2W5F3frOW5ZZ8oKKicM/3A6mp/ecQIOou5jJI0h4Kc67w1u
LiflS0ce3Q6YVpgreckvKeQRlk78htBDQqywlbppX5zd3u5hND+xicGxSJpthtLEvlRNBcHcZO0t
+XGJQpkFKokolu1k5wgyqSO2ATeYdgUbL2yZVesRso8Vs8wIFN7e6D4v6Iw3dYAB/H92KAzug9wv
B0I3XfGHKNvqbjk4tbNxK7HvY4TQqmJBDxPeL0OT1X5Uufw22ZU6114BY5HUena0msGGN3hkZeCp
FxQWVGNO1KLcMTUQb+u4iObYHrZ8baD2Ljsa7tTuO/c+f0SUyS6FVGvYiC2Syb3LCUdgnmAbbzQ/
Yfe8UHIk3g5jM2iN7oE+csguA+0kN2y2zrx2jbE2vn9Qt4zTsyNR30VW9FG1XJ2aFNMiKFejy4gQ
LAPfzKJXdputBBuSo32FUYdL01h5V5sTpK0yYfFsGVUZPDgr6WrzuLB1vMXeqNsoFPamTx3KVztg
ZrY9vim4IIH0Ffajd21XK/Fh532MCNlaLqVzKB0jx5LxAiYB6D7jz2Q7p+AO560lsMUkXtTdBBvv
k5NvM2zFXJ1hgleBYUMAihePVTrSmcMc52/ekR5r6bBhXSNX0lcA9sreMSs3vuNd5z5qKt/khNe6
exBCJesxP65bajrlA6DfaFQ7B8xoDevaa0z7esXB1RdH2s0pfpXevfDYNpoe9NEhIEyVh9XpvTb9
5N6OpOaDZm/qFoKpCfCFMYxB1e6erjP2RQnuutp0Ak4X98K5f8MXUzrRSBNt3JOBGobySo5xLWle
U1UGpzKgxj0N01H1eUUaLtn3o63OsgnsnYTl5eiYRyfCBgulOhq8zXlynRnBnYN+0QPglNAdAY9e
PqrF4TNXnRhiqBmopo0vyLlLKXKHS6VaF+xV3/LRjhV/ym1XcDr6VP3HCQdh77LSOtdpCoDCLk7T
ZXGgf3Z/ZzH7t5xH/UO5J+siCVAEeyAweU6oS64XBD0FkrTMZd2hbXy3j9RvxvLkU/vsfJFO5Q1u
RAWbMJ0XXrLNqAjg47qAx4CwNBPAeOs3CeYRNJlWU06Y10bQD9t1lHQTqPb0gROMiCAMSBG2KPln
RG8hkBnLFGT9zb+fSGoEYU/yPxI3ST7mH0zU9SfRTFKk51u2l4WpyXEpf2/1synOJQ4NzZsV7ouQ
YzFO/5GndTKwqTh4gB0nnhq+uI0/VKw/bqP59Y/VaH+Jb//v/4j/95Bm5zuBLsKU6tECOFmT2Grf
2hWuxyC2NvYlN8QVj0sQo3IvfUULfdmtOzBCm46nSgLKy/yPP7/1tzfzpGq6yLuiMFNuKfcGdUwI
4OXhSHhyRR2b8jqXX3jny3++AvJ8FJO4YkkVnoRx1S7eX283SSBUuXLuPugDnkmilY0u2JqS58JR
IWi9Z9MKry3EjxkA1B6/5ZmA8wQBBiIHE5CxTjXNDYTxniRNcQTI3uuoo7+I5vhLaUXGJveomBLj
xni61cM1zo/S1XgQYapaPUxpB4N77zxEtj0aWR++G7+lVhb227mNH4M2wsnn38NF/kNWpyikoBlE
xRuS+qXL/j5cLkldtLTqMZ0vB4m9HlBj4wSjW2v+rbI+3sAg0RTiJee/g1fhn0mWeDygNA3JkH1x
L80MeZpB3+/l62V9uxf9WOQHVa4fU9RVY6FdeaaVoZutYCIbIZ1N/8PENVh1gc/cDwip+NraZJBY
sAINF3t2C7NnEy4/7DPrxa39MYR/3NqTGjRLCqE+Hx6P6YyUaOYyrjhrHPUS36Id6r9bLh4WOItR
ydvtB+7xpfVC6qz8Mah/3MHTSDmLsdlKFF6OOBYHaKM8fYDEGOPD0YdinWZmTxko1sdHI9BuTDLh
FrvnYGeH2G1iA9iHLdRrbMsKoN2dNQY36mbkOr64yy8l8b8+4ZMg29Cv4i0zGU4OhwdrfcPe+ADt
ho3d8htTZ4QKeKXDxAhjyBb//kh/eQj8eEXNWP82fnbnXI0ve17RDBM2VHvYwu0b0k0HVhBWx77b
xgzv6F39K3Rj4AX+0XDwaTkv9NZ/vgWV/8mqLLDHiU9OAuezmWiXSq2nHa8ZJqw6jWN0YGJb24UX
jE0IvkPwBzFKevEK/hqn3678LKq+q8b/XvkKi9vprS+eSAcES0XfX5B9cIeOth1uXl1WaVbw589O
FoSoiqhGkeI/bTrx+ZYrB0Op8YESfJWBaWIvQm9GfIeci4ASUd8EZ9bYbiJOE/sTp0UbWsGnOPLf
ukBPFd67KWMUwrMl7L3z4Oqny8Kfbks8Djh3vYrOEo2/1r3vd/y0J0XJIymLq1xPd90vyCdbmRCP
dJpBFfC3Rk+W7lI71hAdwo2GdWWaA06PuIXl1zBVR3RgSdni50KbPCC4SeVWned4DrkJnXOQU+dC
3/EQ1m3+tJ+56sCRBySrADTi3v4R9WBCNzw/xunJK8DNiRh1i7AYHAYnjGn3wWXACX9Bn8T+YlAO
bvAvzDN2n7DLYQh4BjwqtcPepi3On7TstPDQ4Gm7d4DfIzzw3s2h4Kevj+pjeW/g2BSmcNccFtim
p8cwX91CIbJEsCe/7srUwfP9WzyRBu/VllORvLPlNh/ETX3g5mRTgeApwWko9qjQ3+n7BDSNghtG
EPOahpcw1nvmUOFkPZIzW9qjwc28++AxvY/hY1X22Ys1f49bPjwBn1okw7cJ4T7WeTTmLQlkcXW1
r0xF/GVezAn9j8JMUYmQw0pD1A1DfCrM4jzRtLoW6il09aKixWKl2OrBKB8b0wQokDQaJLpacIa2
zxem14mH4DL3UPz3EviW5RDmuY4Yg0AMB9IJLlQcj9pnHy1f06zJLQ7MxuIwTiDHIi2nd4jPEc3I
tjRoLZXB3YuCR39vg19GZg9PWfDH+kMe4qN63eY1SJZ7mZm1rXxIc05QXuz8e1EQxb+n53/fwNP0
zAyCbMQjg53TQTdnZJIx3K9GcRfSVvtIhAkcDQvfR5qoB9/kYIIibbEbHMbIw2jsJFOslC00BS5E
vyHYUwepUhLUfvyee4Ts0ca39qVzooltjWiYbG+NwoPWv7JRFvvP6C1D53YKzUHcB7var2A1YxuH
EAzVCy1m07p+tC7Nu9eWgD0xWSKV5+HLJQ1uscspDvjO2FHjew2Mjskq4asc0kH80UGRPUCHo+kM
MZ/s1pB0vtOqyXZHxBgckKQ2ukDsmPD9xf4YuQ4e3Ukb6i8M9ObMxJFBeGG3JDWb3O/V8L+v+2lt
OUkn45A/xJqiTqBVUrbhTrlYmcL3hXQCXDCmwGw3LuyL/vYEc/XF91Yb64xfN2AQXSYLpsjpqrnB
bxuhuZdaD3KyapwSotRWhur4McYbq0G1D/zgo+mEQaWgJBch3A/hJKE3p/L/qGu7bOvj/SrbAieq
A3nw8AZvd6/+4I3DEBFw8oJi59883VVdfApB/wu6LjgIOWdaWx9xiJ9ucLQ/aGSF93k2380yx6B3
HzmI56lK9h3JrSZq08eHNkisRJBgBJ+TgAG/4BIiZLhELMSGQ9NzHE9aQ5GGPW508EVUypl13n14
0fDYP0gO6KY+iFfHWbS8bZHZug1wcmtQgKQbczI/0ZMBl9YG+dZc7vANuYxAW5K3zJPo7d44fcEb
v7iYfInWNHJVwpJa3i0g+dVEJSK/OJj9WcCp3z7KU3UiHnZSGsl8lByC7NIMUg7ojjDU4e3oY30Q
LSV480vshRj58GuGUDVVVwg1R8Fa3FWHci/70Kij4oa04KdB3jZ7Zk/vPWyBQgaIMIjXrxNA/xpK
GmG6gmRqgilIjQnJt6FklEmm7o+PGvPw3Dtgg0g33+tRTrzpvcpuivAVvoyvot7+nELfL/u0Zu+v
9e5Unris5IO6ZrZg9yYxJkxq761LLDZBrO7VHtvDF0ul+ddK+f26TyulptxkOdpx3dm8p3uZ1RjH
Xbu1Hc9qe77EWsgaECfsRk4TzGGv+S8l1Pk85CcKixNGFfjrNAUX5uKjz49mnoxGdCgOgyo48iGp
L5gguDjhAAHfEObHDUkrdLDJfiJ4AHPwTq82Hma0CFysYX08Ejt62MS40P0pOyi12DLtEhJkkz/R
2QwBMl7tmIQS/1pAJOyCKOfwChI08/lYWudGVBT1noPvYL+6z9DMcrJJnSz1TFQgR6z1l70Kd/8L
6SbNAS2C49KEwrTs0d4nNCHyLPrRsg0Aukot1/JQO/hpbudjHEo/j0tIvNbb6Z28AFzPvcugSbiA
/OfgrPGZEipjuV1qCf5ku02TydmyfG+HWFW6dJxwKstnqbWq+ljq2sNxMR1jMh0Pxs1KKuObsie5
R7WGJLinPaxBBcEaN8akhwptIb1vG/UVlsFd+MvKJwBIuzUpadYdHQRO5/EFR4Fd798L8u+3KQuC
opgCBwJdJmz45xzat7K0iko84+hqJMhOHRXBD34uw9rJXh3Afh8TuZZmmKoukhOnf5UC3+brWchz
RUixbtnhLjuQVgxSwbQn96X67rsI7QynnJwXmKm8tVc2bwc2Wbj59+PKvwsu7kGXZEYQsa+C8TR5
hbQyb/sSS0FjKaP5vpSzPUzrpH1QfTWBo32yRi0J/3rrfBnQ/9PKDrSIe7foJ+P9w0m0oZ45muCa
u66Y2wJ1ABg14GZMe+7VQiOKvzfr5mZVQzJFiWOC+nRWuyqt4yPKIkIlrfwDz445fSgkn03q0wQY
5vzJhTPrmjijxPc8AtdJSYU6TXYG5h4+cndM9fGqmoSNhxbWaAaEdkzgu6W3uHXtPnIyC6fSFclw
wc7CpLQafeCf2RhfpvwCkdabzbyThgTL4IHlzDZO4wLWvsTgCbewP828IMCvkggZ7utszRF1BXiR
jsUjue5Y2f770ynNJvSzcvjxNrQnUy4l3rW0e8rbqFGJR715rz5zlhNJn6aPbB0fLIDGjM7KWl5D
X16MkDaEH2dinBpcoa3O7pND7Wgehtec5u5vLFnUbkF7HDvbV3DRH3tEc6+mhPuhqf52NXvIcvGo
j2bz5eb7PuluQT0NPyfdNLMXdns6Rjyy2bwa278P2FzU1MAZ+MHQtOYFfptfaZEflZ1RieDWmOOR
PbFmkBQdiD9ol3kdrF2k4TRQB0uf5IxZvHTnbuUqvqBX799fS9Z/W4BR5ImEtRMMScKv/nQ3eyG/
6Ic8laazJg8V7mMvBJW6jzxUSJmdDpYMWDLfat/peQMP9cBA/2h0oo2f8fI2IlJPqeE8UiKzH+F5
azd2CYXz+DCG88Fk3wY88m7W+r5qWUs6uRbq4wmqB+LHGA31amn4+MLQ8Nu0qs5SSzueiX7APt0D
jv4AH1kTkVGMFToPvQI5SRg2Ona09nQRO5NmG4hKK6wVpMUs//oa1dn46GKTK9ys4g0PUOCDJh9q
z0oNoM16dufPHohDb4HqY5Jgi+9kYE7U968Disf4XONqymdIXf+dniIxH4W1uJk+rT+z0a7STrQz
Ng93UXu150q0BabNGZTu2wPtDJ9t/0biQmOTLHh9orJO/Yh0mm5fo1C26NFXN0viecLdw+pPi2Xf
faePhJNt98JvnNqXJeF2t7f2cUJWACb2jbMtHra4uE+JhvP7Il3Bdh/5i9snuOyytINpMdovVkHs
bccFKYS9cZzb3JK6t2/45tgBvp6V1xvik159pj6ym5xDc2MKHziGHdh2O5rb9vBO3g5hgNBt7c6F
xL2r374P+mW3LbtT1p3t/T12xmcPMxQ2QqtfuVZ3H76xIfAK4EHxAqZliCV+46SsrIUO2XsxMit6
2LDjWHYAM+xyNZ9BgIH67mOPi0h6g7R3hh/2Vnpv/oYxzaViBLwXvBjmf805iRN8s3uqIueqn3Mu
S1umJJSlODVp/Vi4nJKzRV+U9CBomSGDqQfACA6LY3CRAUiw9GATjum7/Vi8bGb8rhBlQZE1TdBk
XdFxyPx5M4V4uu1TQxUI5m0Y9ZdBWQ4RLggbqMJ22iZuD1f79j3HMKSZ9S9ehdzsnc8LNBAbGJus
GKqiPdUSt0drX0o7XZieurinlLvehC1LsJm6x1HyIKbbJ2uwyN1jvzFSaCcaxPaLd10IK3KiMj80
vXg33NUdMiqAqfAlCAzDvXglGsDrOF3sFo/wPr0y8nacwhp7nQe25Ru8l1AGdOilEFHm6UG+dw/I
p8KK6A27Wu/5BoR1o9zKLK9F3JiPWQUdOtQ/U1SyEa1hnLs3xebg8PdcOQhj8kGeAbKo0DTtaLJ3
959nLK6wpr319u5ah9mNTWXcBjv2xBMmawiYA5jAUWmnYA/tzN67LVdTnPqTOG3nEwsmcj3E3tXf
USe677GP+nqIOs0t5ADatWLJ62qtK76KvDcwewZTawEFmCqzROe3tN3zhOWh3qDM1zwTWU81IyiN
qMU3TWZduFOBwAzbpA83CmJI63QWYcthNHfqY4pEHCEVlezecP7h1Cl49+49NDoERVsHzHyAXKzL
6E7cNE1XLAh1+13wDkjlG0BcCYaFb27r8NY5WKTRC95t4reNj3gOA7W2TwGTvX3p3TFauc32IxJR
fdpSBGgA9y3rNc4RfKomgthPe8o6WdyalAxru71Oo6O9G9JWbuPYU1r8NqlD8kpA6uw9kHqI11Eg
M4ZS9w70w75FdTowaPYMLq7cntaT80Bai9PW27V3QZ5FOAU9xJ2FX95jgZz46hhD8YMK7c480LqU
kkkXomcLKu2gIcTx6F/0Jmhp6icG/JQDOS1vVgosqabYXR+sUw8FLvJsOHL5kmQLLSCynBON4Ubl
IAty3X2M/z2BSHD/awKpxCjjGqvrbJ8/569xvDLfHhgNs1iysM02jWVlj4oOJU+ns+wxnQYDNIOI
pezBoNdxLv5w2GFlc3oEIoCCDSY7j3QjdlsBg3FYC/5ApG3Hpsh5UWtUB82a1Fi+NnFqYcacwUOm
NyLv0T3bo1YfE5jJ29vJetuDgmPGYr2z1zSRRf3VGFA0GE+x8G/zRc/wwQR2hvv7pZfaQoDtHCk8
pGhTa/WbhtN0POzMmqNO0F8sDvwnMkGmggVqfrI3bA8oaK1XvY2/Dhi062kVqlRdGO/+fH+1lh0u
ilII03i1W6jWYdoaHIdpUGzk9wqaXYUAJloUYbQRENv3TWDPfqJbyggqQ75SMoDjaPXvb/rXivz9
jprjyLeSzJAKQc1O+O4ix0HLCxgLz5FEvxdr71+nuO+XeRo4enkqH/sbl9FJzoN1Jo4qm8c7TV8V
4WKzhTyv8Tqj0+Tw3Vh6P+13QhW1jjV7z9QYYmmYU9tMcQMaIWPQ/RYgArzfEdzp2Pr3e5T+2Ftw
WFVNWcb5WTCMZup8e5G7c6IckvhYTjlAywMYPgzpJmwUHkjAsZzEwu6iGXaP3pi039m/r67+8dQ/
rv60sV5beRGflQOhB1ssEHSsLHEo+QqWa8DiAa7mFcVtNiSfLbYsbcOZRCCWy8aML6Gt1vf7GqAw
1iSzXf+d0DY/CUkI4BRgwWsgl6AxESyt2Zl6+N93Lgp/zIkft/4EkhVmdUtMiVvviF5vThSIuNgg
Mh4MmvDBHViR8vaJMzwFLAjSrEcQgVN5c08GPRnFn+QrEnelNpG7bvgZ0VsfETTHvjehhAYnkUK/
e5xoFnBbz/VdEjjG24tfW1Mg0CC4fJJefehxJFTeCXkoCflt/Gkbq4q7PWTfsUhbo0Dt2+PDV8rO
5mVJ9BMjNGipmITBYyPLAUU2ZOVpAirp+SgL5xbAgrVGKuN3ydHAQu7Fa/6CGv87Lf7/ZVizTV3S
NV18esvm5VYnRa4dJjs6a9Ay7GNfH0DjLLEnvwAvp8E+zKHNHcPdSm6bPuY71MH0ml8cu74aRr9u
RKOZpOoCGJnwND8N8aAXWc2NNMHeis2ZpjUq3nNrAaIxaOzpcZhFBf1ilP3cuP7z+LSvZEHD6F/R
zKfZWe1KIW2VetzPcAs/TEVceLFCTLO2bJzdepHgE5qS6IPTunO7+i8u/vOg+b8Xx3lZN7D9pcfb
zIBvS4P2OF44hqugjhrKwxvbofCpCwfvIgEHYl6KXWb0RhfyGJ3fZUO1BS28lr0Tic//vpGn1sbv
G3l693Um5oWan86T29nNthwIrhSpdJXfWuscrX1lGyh7oI0fexBRW1hGwu4hvAizbsG/pnaueDfR
ITTt1GgS/ZvhNyPl7KW98xqXnitqFeS0ILOYU1w9KNi8bHTl6cGBf09QSlraO9Exv8KXrqqN0QtP
/+9HVH5NJ4mNVZMa52VB1MxnalzTqxR3qnjsKzfMQdNj/HFBvFap+OxH0bty/zyUmWdSbUvqLjDL
s386nhFEm5m3V+3WvrVRkhPCuYiWF/TGu3np71AbZHjVqebdEbOo24JDf+8epGT2uMBbjSoB2zNO
TrjKZXfyjEuMQyHJpwa2LftjNDeV0/hwFJzzntpSpLA/nO8vZvcTEYkPy1ObLCJ4wes6o/zpw+6U
k5yqpypGAx8hOE8HckdElIn+tZf1CgSPck8ein7kwfbsVu0kfLh5L+3tB/H41on62kjpE2CKV3QS
/Pt7PLE5uDMWNkPRdF2RDZAm4+nOHvtDSlMgqSedea/XIwab7SeMPHyA4XMEAWMJDpL2YqA/kVm+
rqpRXjEAJJMlVW02628zbpdJF72UUnEiLTvzNOxxQFs/gtBMXagsGAN1LYRauHRdUUBYyJOoHJ0X
W7Io/ShEuAfFEGVGoGloMuvO10j9dg9qfFKPR0UpJzRAgtsoAQ8CSbljfHb1X9WVzfP8WFS5FkQ0
mZgLlYP118H327UOkVyfToVRThonWkYYuBImHHjam97NFwXA1WMb74gxOiqw83OY263QWNcQOetR
arcWr7qoTyftr4eXZIkXL7NgGZrwtKsl5aE0ajkusZJpmGgiG7nhtHqj+zRG7o5tjdXEpe/pn19d
6CoI50luOIUUGmgXrG0yTv2DTW/vJaHhj88Cq1Eyoeyx65rmM71I18xLepb4LASN0XtCleJ+3J1d
IDnbV29BbJ7y52f5ca1nQpEeS5JSFeztV+/eXio42rBGoE3O7c2/p5n4a3+DAvntqb74td8GQJ09
7ufY4H1DP/SEz9j1S6edvZ1gaDHBXiyyX8XCr+fSdEAcWdPpbj593bKoW2J5UJuhjTCp8eEYRk4e
KNiBJV413bUjPKX+/YS/C5jmCb9ds5lu355QONfyzbxk4oS0qV7n67QYYn4JJ8Dyr65Fwg3tgKHS
f7W2ftGvnh5WJdDGoHKgG8Pk+nnh0y69taqjXk0csnW8AYh19AYHy+9CXGyT91Fb4yDgqCi9qFme
+ojMIVXWBcapqMimphNj8/PCaqqdWkdJuU86zt6de6N3AozpBSphbz5iv+EEHFws2BALQrmanAx/
cbHdsR4a+Oq8bCr/Hstfd6OrpCXpgsan+Hk31aVotYqDeOGbF10O8/Yb6NiEYvVla+LXYvZ0pady
6WQ+ztFVO4uTDj68MCxA2zlHkTuNt2HYJAi7/dtklXnkrDmB82KY/TxI/eelN9VDM5s4Q6pPdfIj
EnM5EpNmmDWOGrSsesuB9YlBxkdhLwSvPd6yJmG0/u/rir/qFh5aIjKC8hxCsflMgC8SPTOKOq4w
+4FA5WJ0biUT1CV4a/37Sr9rBa4kU3cbjGiB/eLpQ+5AiuXbg2HFqOqdHKCWwmrHVo/J9EbA38X5
EG2AHde9+LoT2XPNBWcBvZrNXtzIrzXr6UaevnOWCtXtfOU7Xz1yQBOrN+hNwqSHrQX55+4ob+a1
Dy4zVbo2XbumYdd5cQ/in8Oa6C845KoInqU+3cTpkSnHu3HCOx5jstKe6yTgDZq8KCseYmWw82CM
kPY92QdrtgskgY1XyCBdDEzyL494CGErHg1xCDmNUZUQXW664KmW+7BdOli08I4sEG3z064eNuEv
bXu43XQem40TcN6cStY0WfTpr3zEZ3vRujY9ewQcFszsEp7geLWD2GclDiyVLW+gtFTV3sDI2o7p
HEQjLM5ZeV5NwCeyTTMHOJArJIpxNNUlTXx6J/ukRa1xuogTp/CAxxHlkcmE/cim02EusgT6WMtw
7KZ/C4CHsUEY+pyzgTes9jiftmmGuCi2OAuEdoCD57/Hze+9TgW8p6BUNMMQDOrdnytRcsnOx/Qi
NXud4J7bJwcmoV2BM2Pp5O3HryaM9HtJ+HE94wm0y6LdWTAzrWIdpmfZsrxwEr2FzJp3f0HW9Rg+
OGKhl5/hd6Xy4zmNZ7C1rCOhtT9WzS4r0QgEFPVx07BOAUbJZAT8+63+BOi+vjnfW5VY+Ez2uS9Z
yLftVTkb9UndUUDU8FPi9ptIo+zykl33exfnmb5f5unbSUmd78q8VUwE+9FFoBpg7e1kNp3/N/Ru
C39FSIBdB5i1+dG6RDd7App/MemfoLr/PCtICGut3HA9nsuySKiEU62wAkIdsjZY1EROiKe9+x6M
R6x6Q9NyYM506bsv2v9+yxzIGJw/qgleAFCASdNZAiY0nwZTnpU3uSVTfpY4Ou02UhuDNxqt20PL
uuHw6M/3gentA4gdy4dXdXHOPiKfP8RW2a/doFFGxtj0ZCPVSynuRawM6SX3ju03NKhtuXPBbJKu
7/9wdqbLqSPbtn4iIiSEur/qhWgFtjF/CNtgEL1ACNDT3y+puKdAcK1za6/aFRVrVTmV3czZjDGm
3SDT6SpObbRWrPM45fLCaECszWgqLTUgJvwwXbRmNdXJemeoToMDQl3tglY7MI17lGndVXSkaXIe
qoH5PXdniBkQu5A+x5OnacUOxUNjuP+4YBult203AaVsmwjvGIjzO4cgC+h6EyUba/0J5TUA9OXB
dvRP4eaTjlHgm1srBBl3sC3WP+kYi7kK4fW511HdqzWBpKKal84utBWn8Gur5Pno926jIUH3Ml9u
ksfvgKBu6j0jPn3vieU0/kTxxQAF8tkJ4UM6kAIVxYs35NjsY2sVHp3Eh16P8C9YV8lB9OYnBW5C
07bEUeCnfyClvXAhnQ7Ng4eS2lCIDWUUrgWQ2/ykszfZKarHA8y6EDNx4SU2JWfdUVxUkwGhFc0L
uXylI0wRvzdbE8JM2jk6lw0UlKkDuWicIFcC7LOB5CIS+zRCmV3AcP4YXQNd3ASy0NG5Av3a0Jbt
HJjDrej2gMjD3p2DiRF38sojYMSIws1qTqNTCzfda7BhzSYjYf22SM6e+5wlqaN8Hr9p7y1kD5Dg
nXel6BrNvYWvTHfRxJ3ECz/VkRYVQlpmQCELvY9tmwZ/RAxUyyywrbInvl2L9d6VojZKBnQ8Fz+h
Tn9m+jjz3HlVzrby7BM8Xo8SoGh/VPTldnVzv45uRD2p3SWPWwRD43N2iJA+6PTOXqu17IAAWFpv
ifPrTHPq1NXYpldW31RVCBkAOMHJiD+/M4iyclzWtsrkPJS9DKS/FV9ZmK0NeFKy4PvBNT2CQv3b
PLx82sgGg7U36Y+n3BCWd4POj5rROB2xDpgCOx8WmKXYR9eeZOypu68KqYSn92iLVBIk2i0/0SAk
Lr3zk41p5usj4WnbjFJ/Es6XMNxtivJvmJEdPRZQSN1/gcBQBTccjRr6jsAyOAIAhvGP9ieyqBUr
UBcPwF/fVHogjIN60bKTecEfa4sO71dElR3PhycGwnFnWzPfpYBXd74cXNKgwrVovFwRTLNJZkBS
FLMU2NaK3UVu1Cb5UO6uvi48TKYFeMPd+LPxoYXiCHX0pTPO0X9DjBb3RmmeneHG3WGuPpR3Wt3Z
NDT3qNbCVDKR0qUM6Vzcwv/8zT8rjsrzQ8IxwTlrmCKtzFv2eD6lnbS7LKXNeXhEI6w2QnHNUl2C
hnAdrBFV/Xu0F7tC9hw0a0MCFf/kJV/qxaohHbgM9SYtWKKfz9NwV7HzJeCjeJVVGMB1CM0mbghB
5uOEipWmqvslO+/gcwIJ7gowkgUvB0JFbx3587DVcQdUdqnQqgq19wYCEtZ7ZXLj2RMS36ECCuNu
1PUyqTNRKS4elyruXpvW110V7Q0AuQiKt+iDDpG04sy9GI4Yv6Ep+Nqky8p2Rkm3K3WfsbSUBYY1
PGpSoy5NC7y/d/CWkyldLFNjB2n+yCKr5WzCLtfl9GA0mBZyis5oRM19GMYzgK35r9u0nYoTc8uj
PY1HrUMm+wfCqFG6SofVMrnu1iwjoZFA045Da7beNTXHPQ8G73pLiqfnfsUcX9wJASyU1YbgCnCG
Ho+Qfk2y7UJLhHMFoPwKhy5FtH/Xnjg9mWpnkNhyE3kHKxmk3qG9rmzL+pwYI3S//4CS9Uryw25R
bAhN6uihCwgO9gJ4Rmb9KKA3NgMUGaBs/Qc7zqMBVVuDMok7W8pZSMZKW6VruT502oY/p//rN+1f
QytWKXhmrguiC35Yc+tPK8vOz1kL5ns3srCnd++V0phktfWR+dLb0s9DPdh1iqGEorqX18Eyzt0M
MNFxpLdVOt5wsK30DZ1cRABzEa559WhOf70vur5YZo8ujNSi4a+4VOFcOk7RPM/EpzkNMnLUVZ4G
ZHa+7eGAYnDq8NoohwoA842Wefft9Vqtftquil33IH1ICCzjN+kT63xx64hk5gZ6LoZTzAmvF0hq
rlqHPXrciJhMjJG85HfTrjbvruEhJAnIMYU+ePggCbIJy9VQVttn9WpnNUBdx3FG1bz2tUPIZ4F6
LFo96ayW9sx9S9s2a2jFG73dvrfadtaqu9pExfnjrHunuisBtloHeTrUcbhAnu66OuoTE5zgMzS7
w362gjR0Sad1+tcdXPngXrRANuEIS3ZSo69IcNzaeRbuFsEEFlHeRA3lbIb8Ji2PCq7kKtrDkjjB
6++Y+wjWmb6gkdqbNononqMu3xsoCS88ed9c01FQGZjGh3L4WcrU541ou28dsrGCwpHW03GFjKy5
k6Nl3sUU2DIApvmlm0+2dr3RrbjiTydO7BoiT0SpOEiNW2x3t2vXXFoBIpbqw0gnQeeNu14Y93xo
LTRepu/636OVFAZ4kxiNAhZtcxXZQJWiZMQu6jKnQzY3a+844/Z3LeN8WEMr9H2/1TJ+WqScF+PB
ZiB4FkG/6ml4zjwwPFU9UwauSOq7nAE4aIeNXltTPFOsiOoZ0VgoB3Gsux+W3ORa29A0pqcqtvzz
U3EbVlcaZkOTqN6UXF9NrV/Ta3qgZmf4Y2p23zGmJLE/cLxce2CG4KPe/17o5zKhGFKVdFJPYl9v
qIG7bd1r13w7mWyvmLBd89byO4fn03K/5uzqCaaOWuFuPCdcbyM2ALI1JKNOev3RdF0v2nVrGkvo
dDRnPOJcIpRpvx3I1v09tec3oTSQeLTuptbYGvnxkps5myjZeoJ8xtqp2RCMrUYrcz8pxZFl/XvM
G462bNs4Of8zudKLUF/NFWNeK+rY5e46cSTwL04KBs5GlxRwOOyMdXfp4PFbcU8KLQsGeWduQwWi
FYs9aHY+LZJ7anCkMwfEMYs3ZOvyirRA53dsZCwC0o+7j99+0wULPfNpSUdw3eu1rM8O9AvqW3Vg
LKQux/JMZC6n63YV2ezl1cRjJFhCekOWytSTuZmg/1Fnik7b8Tzaw8sSrLG5b7U6nQHZU5GUC94o
zfSdaWVKUKzf0/pqvCmKwouv6OJtudvT83qJkUv2V5wbyAFeN07agscF3qjldjrNf+raExq/V44s
juXzyDqvLnYJf67kJe/Oynm/ljAJp2bEvI92GGtO76cFVKlpNyn7VAGUbk7T04g6t0Suk3TVysIi
2dacbGu6qOAn7yNw8uA+6cMHotlDLDoczrTej+72PowB3Rac3CZh777ZAU46yCp/WhkgvlyAu88p
3Vt1bqwv+hKTTDZ23AaXPUTqxW+6b80BpZm/71GJJfOP/SfM+p+5l+4ukeJG3ecMtgJ11qVaDFYV
AAOmiYDgy1Vtm/YqlaM+RVvCYuAzw0DDcYZB+Hi68tTcnNWUUTOP6pPikJMDfL7wYh8VWspfW8yw
LQDJLLIZ9vt/T/o5ECsNXzrcc1nZHXNlIgIg2euaJMA+1WjlhmFsEYb7H5/H3MJarINmPZAEMHBw
jvoTt+JJuFUZyudOY/ZoEUkEEeU4TJ3n2/XRWIkngW4uXT7Ax0zB2Ui8qmDl5UN7N1b5jF/38sY8
XXh+RNXPHLTbwJdDcZ9peCg2m1rGMu6AGO6bFXHSc3mZ1b4funSe16qSFIYsLjTd3XjlPRDQ4dyn
wnyI4l7PxeAGg1rIAzj9e59fHm7MCO+71iDTZZT2mdp+7bhLGPlmxDSb1+ASkXS9vbytz3Pryx44
fbiDf49bElT451LdjVtOgV8nWmNiHm6LLUwYiKBaB+YXlvutb8QVx+ilM3M/Wml9pbQ2OagNRsNe
dM9+GJu2b301gy2g/Cp/sXJqJXtxyVSAlhqDXX3wTt3h0gOhIN4kO/crrZMqPr18Q7gb1BLqhkLl
pvQWNIpjWiwVXBhBK5docWDNv9QfuJ/eKpjj0nwiCDBpotvnHL4L+hi5Z+eNZHmXKBR/+UIXFiFn
knqNoHBRz2g2WgV6XvsI+Lf1JlxavZeIHtl0gztTZ/z7GCiv3lByPbBcb2Wn8vHLk8OGGozw5NvK
T3sRRrkzHgMs6Hx7a4+z6FtF7Ldy93M+RXxHcSFtDbZ2v1I56+Xlv/uQ8nmUzsl1cgK0P3SiNmwE
AB5hHLdwelDs4u45TL3yGRcH4XHrQEZRwhTJO9zPmw2+cyAOWra7pKs6p/LgwMqSmjvLkx1i9obz
8QHrE4Nj160KW/NiyR9HLR1PozDRMjmIURGJpasS1gaRq3BIXycUnn5arauDQ1dQZnQpmoiiO1Jc
qHNXvDDPRXeRcr6bvagC3M3+fN1PjEw7iLSBZH/T3dlyPw//CyRJ1SqXAplkUV/V1TnzheQKwKBL
G5Uuk/Pdlmzjxw4GToXD0Hg+1I8zKzneyfG8THeXf0bEM4TCglGlTYagsdyc7R49HbS9Nfv4sDtN
16Kxx4dLGMkT+rv0kWEDv+XI4dLWtxX37cUxf/y0Uq7GWCz1Wi0hty0Sxkh5ULAbm13F0701BbtJ
6/MjpcXjnpwLeqC2aideFbDgxb6z6Wpd0nWA3xTuS6ujXo8nYKqAXOQuDUQ7p/Y2+kjDOqgKuDZ/
m5eGOEOPN0yMZZDJF8lA3Sjt/UpJ16pWuwE78FjHq4BW5Z5me5sZVAKoA2FvhSvltpr2b9INmm9f
CCPgXQx+UcELKmkOz4Vv4/FzSlOXzrW6tjyBqTjbEQJrY9ODQMiJ+PnxhSvZvPA+XK2oUk3t+Y14
HLe067VJY3PKdmTV3ymmfUPOGvo/LoJ7Nj56EFVc7Bs66q9FLyVgk8PqstUUIdXcckZjmZzJ9Zeu
te+m5R16lPopMltjOs32CB2EGkhIwIR0c7eFBlFrHZPSuODK024Ctq97ocZn02XiaqHzE1SlHF7E
NY8rU/KyL1lWzzWTA/LOUz2mdxhvddoeHrqQouGbzTDFvQ9wPJCQ4UYSGwua8eLtvV/FRH/GI5TO
RskR2+21/WQjcTaoOEi/XXJaqT9EC4iwqnWEl1u4gCJIgwSoRv19S6qOZfntM6+L6/WgH6Sbd9Sw
h3IAQ8iKkSBBWA5fGzzut9NHXrbiej6XBx7nXK60TQxNzVZX5iy6DvH4eTs7tno967PVGTSrzuUL
J/Bhr03xUNw9OMv0eqjXckZ7j7z2N1T60EdPkJQhhteqyoor4qf9cQvKZJOVdkqRgmBRTwJP1kau
SUboZc3VQ77ig3zJxfIZvJnBNd/bv+t2pWv/8taj2iayBIDQb5yru/kaykXZHK9rZbhAeMxWrQiO
N49QGzXl6OeD6+82B8G0opL1IonHKt+NWrpRx90kudY0Rj3Q6QiBm2EYUrgT/alaFgyqfr/qDr94
UHjTKEwi1iLolGWtrlrjVCwXK940pGrhaIMotzFtWXywKyzbi7lpZJtN4L8N0mr1MsL+kGpKdt6v
hMuiNefBcmSubCWiYYtVEAlfkHLahETKBBWNzoEv2FQrdIoX6/FY8QkK/ydmozx9e+DvNlUqaqd0
uV+yqS1ci+9uuOjCgANsSDqgaQ8mcT+RrH7Fpr5aYnRdSLSDuasbDPx4dXZ5ZuoLSdsNabXt00YD
BFCNdjRf1BGqbIJ4i0oTvBsKLsPjUIkpZ/PriejJgfznhQ0ctb31Fqhh1ZyefQONgXQd0CfUFGgK
jwMdpNoBZoCegyD8Xjpd9OV9Uc/H53Fqwyqv50U+5XG00hOcHVQpnTcI0w70ENV8xWu80+c5CQ6i
44IOQaMGsu8Aa3zfyb+28S5chbSURddx5xCXWavBMkIUvSJF/MIAP35V6amW0CVLEcW9Dtsj73uI
JyIIqhhEQqyqFXjxwJFjINAzGnBxUHIqrfdxNy9OaUa6dP6e/wCpHsPHEdh9uJmfk24HWSqfnOFv
vypJ/MrnfRi4tPSX8zVTtxc2+mqfkBpDNAD42uRTn4O/orEFiKqJKAc7c093dAKxFf88casO9i0Q
Lx/s+/mX1rq2rW1X890tXSzcMG889MgskS6HtE5++u83/UVlA5aCRGYchqVgHZY833O+yJV6puyY
NOL4GEVUSon3E+e9YiBx9cvTuh+otK3ry261KfJ/UitCUATtMvLfrtsUIfN/SPw+Tqu0lztJbRSp
SFe9I/aN/+gJLsCPTO3vzbad/h4BqIr5vTy3OjZCRXZM1iW15DYkh2QLn5Aha0EkUClgJujv7o2j
ohuNNB+2cj/qD1awECjQjZCnvdrvq18hjUByvN3t4mYIyTo/JOS4iRps+sMLceDsDM+SzCJqbRcB
XdSCj5b7qVBNFK/yyX5v74FM1AK0IfhZGQJWYEM1tz9FsuYLmDU+M3HjR2F/7EYtyXM7uW9bHYW4
ttNMnMTrB/1Ko/nChxIkVUDXJiRaZJxKr3txNc+pUbDbS5M4RRxj3veY1pP1gf/pUvOoWP5nDhk+
ICUWZKKAVDTAOj1a6XRvHNXGmQGBmyLvfuMOxnFix+QMG77jfXsIOQIMcjGS9i9VaAGpd6aVt1eM
UzrmD99Rur2XnbQ+H2rimGc/u18kQFFq7XpWvA1oIml/tFLHx6PqvAWDQcVD9crrQBUatgaMm3pd
K6eJTrUiUXOToR2S4G1E0woL9UiuGNWO3yrD8cpMPYxWOu4b1TjL5pbRhOqyoE2GcZhZQnscprDb
eguqotMXBoSrRbUecij17TIVJc/qlxUKXBeCgHmHvPcEEvqcLvIV91iczKcNbFC7omImUdEuuTDF
Nk2u9TS9DrcjFZGRELU5n9iKTftk16om9SIty7mFhSvOrAqzpHReMk3bmMtDchnuXNnbJ841sdFi
2Kso320Kmwd/Rp/q6IBeGMpBV8ju3qJLz+kI4btigrJ32rq8XWjVkYI03dHumNWvd3WfROwHuCUD
hIm1MUDPvNEYh/539He2V05Ec7O1X7Fw4kufFu5uJqUrn+Vbab5acSA4DiN4Hxx6P3VcYaiqTvpz
xEKswhE3BYyJxialt2Sl5I3aNafag2lB44FYnOChR5wCT9fuV+djXk3tfrySccGl3V8zcbOQCIPh
1RW6GMPUHsY/Fqei6ZyDYLDBsFecxVceiSYRQlBxUajwlX3c8+X/3rFIZCRJEFJPXL3Fvtrp9aBq
ikYMiPxcrcrL/XzXCM4Q7eEviGZgHtjru+hhK9Mki1CpTiII+bkUPoGSOEdqmYX9SbPb1idyZk31
jTTHlqQ3uedg+vdpemHM+ALYbQakIomyRSnre9huM327WhakObBkgvQBrnYloDRupznonyO6iURV
5+p5nx8HbTxOWzNq62x7YFCOVfd7WATLbkhyR7dvZrSJqhtUqyjon6xN1dAv0wB38y0d6eN5na7W
dTHf0U3tVTyX0gDr3Wz2KdsKovN/WWF0Q0UorOuUhR4nK693uTLfbgpxqD3hfwjxGZINzBUGGZKO
W7tqks+hFOt7l9ItDak1ktUuO5HroBpv0Au0c2BvRXal59JLFDKbfKFtEF5u1WRf1IcfRy4dp7yW
7GWkBbbdlTTGTaMHI1rodKq70H5t3UjoAqi5dS2sCY2GlWHNpfdJdqCLYOEk0P5rtBswsrSC3/M6
n3aXAik9NctrUptkm43CGXdgrXpDtKv863QS9NwPsi60q3N+o+miStnjhXPGYvw77i0muLvdpwMp
RAMVCNLLQBXagHZi/E4fhhqJw37/veKgPbtEj8MJa343nJLRoW8zZ5pXFKZHheeMvZqwZFYI9cfq
bVpUEvHKgkDrVB2454ficejSgcu0/KTU/llhUSXc2Bc85YK5cq9ECHlc2tP1qGK+z4MKjDZ1Sqiz
4IpvrIW7+W73+WK5u3DKBRBvDAWQ4AMkM/WDL8pkyMNVjPdstQwdJJxM3YKcy1NeS9kb9KE6rpTh
CAntiS/KokIGmqIokuY+Av1kyoUW5dbe/y/S+M8kDPI8QE94pIQ6EcfqcXtrhW7UaoBTRALTQMdW
6Gd0h/NmTGKY8lnnClTuCwQKRrsy4dR4Rng+Dl56mTeLer7IzDVm0/HaIlULFGIWD2NyFNRlfVIF
TVCI/O+3D/lHd96riMkvHqrHLxC7c7fb6sK8rmpZwhcQd3goTMX+jy+SbAw5rcqavihUkcvDG1Dr
YJGx3aWHWV0BhthdGY00LUrtAtKUuEMD2UFLjobfR+uAIptLLxJcf7xxAsXDF+2SEiq01xCqMDTF
IELjGyBoZeJGbPSDAwi2AAk1MDiKaAV2kyi4W4m5ft3OT+qqGL6PPAciFtJ+7AJx/vkTDT6rz7Am
NeIlfkvVPX/yVxhahwwGHhSOr/kEvV3VtmB9G4Idzh04tGjkyCWAshAy8IfaF4JeVMpz1yX4P85F
nbrqE4QpKc8ewQPBJ6ApHbSJx3OgbMke1XY3qBlive1uMQyHtN/13Zr/ltlCgKAqdngm54tZ3w1Z
etQuqEAUK0UMKRQSb2CgGF34C7qXoS86OHuiXsYvrB0VvKke1lonq3H8D75E6UtKjpN5KKRr48CX
OCO0G7vWMEYmltPHegcU5fr9CpP35EjQ6LWONpeMVq2hG3rp2hfAlJZwgwSek+QOzSrmEVo9vd5H
qwnrZ+7A93QHFYM+43XEoCjmEHyiVQP3ubTDmY5C04050c3FBaNJQouHyyGbMfcqjPqtGFE6TjCK
cL/BlCPAVga0nRfnndFQxGXCIRzzhFBljENkiS6W+CVYsjORQpP9j5mvdwTdEWQ7GJQ+Lwx6o9Ex
MGi0sfCFNqXBO3+yAgwhrnN/WvXCv14ZllsWGm1UG0rbX1zrh1zXbzefbHw4iwFotb74lp1bsfFP
b6vYAx0mP4UNnjqt5DJpiVIravCVhhGQfgwuj7of/ohEImFmgIRzxXhPb+vjeLr4njubdiAimO8L
ZhbBlmkrxECh6IaJK/EmskuW38zHb0Fw/J6m0XuVSRHLVj4DqCFBpIPDgE0tmZQjx2OZXRWsmkPV
GTUFguqYNJZApRCINZGwSavqkc/OITNmQPkfpid5iccZcwOyI+wUVhh9VpJnO3vuxhhR0v32Ofit
Stw955HEeEJnkHheE6S2x/Hk+cS4SMWJ8UT18x8QDG/oRwePgceq4l49h9QMBjkDiga0NmLr0obK
F6U2R0OR8nnUbjRH3/UvAeGCDfnh5m5n89lE3QtHpcIHfgZTlYYtbaV6PqxVeUKwhcwtukDhJdr5
osq6ILXrU0zBRAs8ySARAIb+74mmge+VD/STI176iNJSa3Ih027kFvGBNwxpWJiTo/HxVhicqEv4
ZxUTf7m99+tdOk6JmZ1qRr4lpKZR25jtJbmNY8KLJPAag6hif1+9iQ/7WzLSB5XiibEW4+GJCgqD
uDbd7hBfAHew1SLr7TbBiiDGLxInVefr2SFljWmGijqMhuYIuLXH47xoLMxsK4vxcYRpWbB1KOe7
wmL8Y7j9GSEP6032/ndvD/gLXHbw/ou2e2Wa7IVDZprkFfkUulPBBn/8ls05P2+Wyj/f4hFp0+eO
vBUNRl1k8N8E54Gho2mFyXx+m+k2jJOKbjoCg3CAH0c9H82ltlodqRU6oHe6XfxSni4SN53OmurL
9ZY/qRjz+VlgTBFuwVklAV52vuqnFc9lpgphnpFTgNoALSTKdjyKLsL8g8SpTJGJG/tonB+HLE0z
16mvr7cMKVoBoLLFKfMQtmnQNKclMsX9Kp3CF0cbqr9cp70vTi5J49Lbt180jhe5hpPbjha9NiC1
BTVKgQsTsc61h+rGpdnieBegXylyrERrI1JHTnSNK5b7+VXkS1TR/OYm+nODqd+9ivX1oZEt5hpz
Jy05Xvba0K8hBpEmB5l1FDds47zRRyGaVj7IIsApLzucMlw/iDQwwEv2OzUngEYogtxSsZpPHy/d
63at8EcKlTa5wTdQSKIsjTGrbOH7HOuZooE28ZcQNWfs0p5nerqRT9JBsAyoKBHhhPE2gtzndgZk
y5zpsSJD9Aw7Kw1YusG1JM+22VxGXMkxfHoqSwR3dK0k9Yx/PdMIrhoOTWFaIJ877tcicgE9H6Pf
ubd9+6205c941dLXlGzrRL3q6+2Ot7PoovGUHUDsibXnU9QOYgf4xJT4ZHLTR6fVIdcxMHt0oLVQ
YKE5T2D/Tv/LJYTTBWdchikg4SI92prUkNKVKoKuRXgmAGrjH5Gtc8nvWOQd3nAJqw5gSTybYZBb
01CDxGERqNSyA2EIRaJ0xSLgk427dXeewiaLuITNmF4LPd32kxAlaERHarwzbpMkwIhWCnQ2i/ZI
75Esb3YAFL/R/gM6M8b/WPmNr87pwzeWvI3rdXmVz+dCRhlkYzne2Au9nhb28Bx5eYKAfgBVRv+F
AUYDo46IKdRXUE+lLMhEz3eHeiHw+Q6PHnpoWHzTRpGNPJvQyK+kZD4TUkg13Y9YyoRMjuhl7g3m
CM/suytKQH78gcoiqoaUJYJKjPDtLJUsDwNq5LlkVWWWpZjzkquNSy25iJrIjfGjob3mhD0IdVaH
xme/ZvgbTBtxv8LWPqc2xDz/Hba0svlKww4VGaGuI9KmogscSgGkMld+vEUKO7Hx3+DaSkJ2L/1G
gR1GfPWRernBUHyBB+I2U9F/vGlA8PMTl1+86l34Tqkdh0IOArG9PSWRfqXv8sKLMEXzFa2uGFzu
8mofjrvCXGhrie0dY+IBR0Bm4/h2OmSK7X7lw3L7geXtvR+wtM6HI0DMxo4JCkc1cXfQ5zSnZcPW
3vqmU4WUuwWqT8OJPvBCPwZpr9JTYqTpfmeemB8NAOik196iOzxpdkPA5mBqUzskj7UDYqTcfhEa
CfbFjSFgfBqKNZuQCMD6Q3OjMC3a86HmFKxTaC9fXLtG1/p0O19CHTBr8xycrYX//+/Z6+Tb/p1B
6W2am8rqrJqpxIkQgTEfR0o/9t0v4eYNAlJsf9+EV4/hw4AlY781JjDw1wbw43Z7DEqWq9APSTS4
NuR28FmEqVvBuGw1mwfEwCgTDtZAbPSK73hpCAgcNfYNeRTYho9XYXFebOT9eSEQuzj5dZe+6/Nx
jLfZo5BhNwUrnN2gG4xd6YG8CC9Y9LuxS6e0WJtQIrbUFmgRSbeoyXh0cnMOLH6QZq+dcLjxY+kz
F+o+Eb1P/A980boTLJsXHsOtf+uQVvlVz7REbLEo06KCg2sq3d6jO39w29BWkpQfRbJKBPEhYJ84
tgi33A8WxA4wD1W5kafEvykuDqrRBFlgNbTSJqx21wWJKE6fwONvHezDybuAa+oE9nRamXZ6NsKP
o5Uem3y+0PNJgtcZsd4Au05xiO5ACIPctz6AUrkHCwpUc9EfwG017KqrJibzaCwYntQ65SQqtVjE
xxO3O8gTLTk1WN+2qA57YFL0zoyt9rWhwIbzxApEU1+uetafrbAYGFlP4J8yrb1Lx61Ryw7acXG6
ObzfWBwtzIKZ2Fecu7X/O32fVvIbnh+axyFLc5UnayPjQElDbzhE/37hIRLox4w4WEAkt5YzshS1
VvC3bXmRFiJxD2gZ0APUSBovPK7waS4ZaUMF4fGeuqKE5QHvsGKYTp7/+Wl/QW6LKgO6Fy7M46Al
N03LVgdlnXJtOMMC/zerdeIZMjyQeNGtwn5U6WL/gxgpnaSHeZaenV1uGJfiwrWhpaJB9IRiFcXC
PVbTTLxCuLEXzLgw5caO1N8s8Wdai6YoLdFoFvwFrZXWqBfsMxyQWU9EPm84+Fl75aA9+HvcBeJt
nh6W1vv0t+mKTn3NuoPyCC/QlRNK1z0yHafodyDEg1GAxTj8Ti9buzG3wDjUvCkdBuyoat4vkpqs
NPl06A3Cf78Jbd4ZqOKS0TM2yQEMCXAgZCL8U9JQOjIlpCRozlq9uS/O8cOQpeexPr8ckmNNEg/8
1R/hNFEUAccrKPlCGUUwHP7LGb6bZMkkXtPTYr476pjEaCQAHcN5PzYE4F90QHy78TN5DysGfWGH
ZaC24HTq5AQofT1eHCR3L1lBvxhBlmFdsfvzNgkmksXQnyrjPbFo5eN7P1ppitt8U6OnwV66lbpv
jMmQoGtlT1otCtysqR7231WnYo5iDk+jCp03iL9CNqvk+8qrepIdMy4NFW7aJMEJGoa0Up+0fGwv
5RbefIvqWtWwwrg+DcuRRXEa+0si73FpCUOLWnoQqWrJR/N6G7KpW8dDOuSCoyWFHxQB3K+NA9f5
VEWCusEc/xq8ZJsKNcn1NGelo7bI22KdLqi0UvVq2O281eXJ9YZb2uF5QmGIOACxc5ceu1cUuQZN
Leh0QB7LzU9u1wBCnnCF+oKNrYJz/Ht3XrhERAd3y1QyacdDURRbeScuGoZbcTR7mNIpOO3jLSMN
Ppv7PYBUcKQ7b2/kW2nfR3bIdhZt9F7tc2YNqj3Vlwfm7pNKdx+lsEWtyJUTKIS6PWyvINWv2rOu
0WlL7W4sCiqz1OnEnb69fzvB3pgigjOxkVAPq8R9bg/XX/tYup/r+VE+6AnyxRle4tqZuyv7QyVe
EBHB3xvx8jnjoNIUAw0U6nPlofS0MKX1jbjAEzr+DoUX+CNyABNCNsoqFT7gTXTteW7/DliyBgdJ
X5nnFY1Mzs3Tb+NgyQdnu/Hk4dFHvXhcTy2lZfxepnqEFKdknVRSVq1DrZUdrOwamONd1sybsuTK
feNkFYa9iA6+MbEb8UX31wlanqa1CPfOQXcnQlUZlrWtye5c9Yu8rTtVSdVnjg11i/vlK/la6wlB
4mkP8Pjdg2Njgfe3XJi3+LOifFuxV+L6/rV0JS9rMcFbT+bqaWj437k17IKZFWpPikNlswVMykam
WKEB3bZfNXTlPEvW9HzR6gSOtyQq11QImFAS8S2cnv9NHuHliwG4UQKsTtxklIyonJw2yUo9kyYS
7AgHDSSocJ4Pi4tEnY3Z6ghkxOa74mz+P2b577gl+5kTo63y+YU04ci7umPy49BV4QfXSc1Deal4
hp/pD+LwkJxuiF4N4GVLd08xjhfAJzxRsD9EF2F6+H0LrXRhAzd2ePqkf+vS6gnllM8WpTdRWv01
p/hj/WnRqzhcL9dcB8tO7w8avd8MxZ23NVnudrXjGpuDoFgXlVkL1YadRcDUICwPOnt7FE3oE/je
rEoRPAumi2UAhoY3J9hMWmm3z41tYRQJqw4DR5QmeC+HtGWg/nRZ0teIQslQj7wYMn/LTYcde+cN
fufd6aI9IWjnEe1HVc/TreD3dNPuPql0EOZnuUYGL+eT6I+QO5wFD3wcm0Ipbvi9n26dM9fAE28C
wsW0K9GbFDEGSHGLNtW2y6LpQDtiozcD0IPHIQrj9ShAZ2gSyH24pMS8EJOj/uXsXyoUFF+b2Luv
Lz2u6ko+Kol6FVhG5QRjabemkatgLYFtVC3dMnySkqIKtR/EgpSNRgMlINf4abnSmqZdx1brH2am
6O1tCSEd57+4vTR34KpRl5GfmrgV+mkp7zMc7eNNbczvjkVqiK226lAGdYJzBRQSz0+Ff/YiJ8BZ
+3fc0llbJzWNriToU9CmzynoKJnbaajaevj3bXoBHRBn+t9xSgdov1hcN7uzsGBC1rEBTBjxd2vl
0v7Ej2O5Y/kftwwYUtKgnuj80T9CE6wy2y9fd+4zSR4DbhFF7kdvdG/uk3RbZFdAww5NfD3Eb0Lr
p+ef4Eb6dscBvutO/576SyMqGn8TtVFRZuDHMbX9YT8/Xxhz1B4KmAbZli0XYAAqump+zwhxARvg
+FC7gL6H1NDjWBNjvm7UhY4lsbi3pFM7p9knvU3WYWtX4ThfBqTA8zBR2GogeqXRUJjcp6rCzJwR
Sj6Yxtg3WpTOhB5hXxaq+pUERQrwLx594JE6gqiyuC6lQa91s6C3Lo8+2k9URzf8nSQyubOxzo25
cJ0XdLVZ2+1lt4tm43SUuNSsaCBhZbBAFp7ZaWUTpz2NRrRhjiQqV2PQK1534oyC0dyLjpaoukZL
iDHD3Vt3+ht1497Gdlc+ugLeyRrpIXVLb2rifNNYzo1bc362yBxfAhz1dhaQcYglH6991H2fKqwL
j0c3c3SUAReAx1N38TbV+fSt/R6Fs+/Zyha2VIXZDghwhxawHLJ2di04u8vw6jdsNElRrSlo8roK
vjlBxP0IyIB70eg8caEzRc7M+qrQlGlKTS9z5ghukrs8fXZzvKAfOXjHNaITuE2ltyejID633kdU
PmcNn64kI3UkulBfMOvfEr1Q2u1ROAOT+H20hyrx8MYKRiYLY7O8zjcaOsOTe4Ji6/ajsSNZEU0W
yMbWrHYQTOxWn9zTXghQyvyu1jxaMarUTmJlwVh0vJbonya5mj1a2JI7dyX77BON0ZOOYfqj+JvW
gZxa5OVd+p47cm8LDPb94igtiZQkKH9YDxa2sWYNP0z+Pk6sH80XSNlhVNAhd+ksaFnjmFAR3GnD
XtitTlzgDyLOGa8dpN529oV/qcsPocuW7kTtX8NPxbwQGnak8GL3DKtX2A23LxZ1gmYp4DzvowOD
BoPBin/ABztCnZf9o9OhckXtCq3vViuOP2ZtAZZPIPmcrLHvj1fWdEcxod0fI+6+tPqiWzh+cJvm
7Eyq3c2do7tsNfBRtWb0PXG73rsojyx9rR3JyJKebaNZI8ME9CbwmHuNtVnahrtjQ6JvP0StkD9r
2Cw2zxf/7XgIc9Hv8MmsdMD5tkcpbNsRTos9b86wPqCGu11O/5o2zW7NRnq9Gc8SAqk2IbLlvKeU
OSdc3O7CPrsngOdKMGsvnNGwoG0IzQg4c3hBF9i+orZDoUfn8EO57oajOUnz3KJsfGG0xJ04Z2/e
8zZCVyvuDN1+x9a8N/e3N/Dt2Zlqu/U9o32SY7W+Kbl8yk7BP9Ewcih5qs9JhASQgiybOX7sWYDM
or7nRGRvWcqFTQw/ZVenkvvpueEnKl6a1QrjNv99M86DvRXW2JmGVYB17Dpjjm4wfacfdKQ48d6y
EP2i1no70SkHftaLNUtuU+V/C89jEAC41SRr9xa9TnyoDrVea8e5Wg5y62vZBKFitdP+AlzOeMj6
fa6cs1O3EJKh/Yvbom50tuhFWNC65HPQfEf2e08O9OL9H87Oszl1ZUvDv4gqZdDXViJnG+wvFNtB
CZAESAJ+/TztSbZMmZqpmal7a87Zu5HUvXqFN3zK6oR+aIuft9p+djj/MRT8ndjW3XZvPMXvJZgi
aecETzfEeVNHdT7fxnQdo/48CxBLYg8iiiD7x2Ne9DQSq/4MEQ5/fCMMJQt1boh/KzgSvKxqgLoY
lohEivm0dI/od4pxhlwHercEgpY7vLKTKA2dtXQVSfA9y7x3+Nbynhh3u+sZVGtOzdjEL8ai7YAd
tvhkbwSmZ/GX9baRMBHxPYNZaWMuc/Fst+281MI7Qdposa1w+HEIePiUDJ+eHeeZA4C3VileBg7u
LChcpM9eLWg5veTosPHBRjex6o6x+WvP3yRP/MT3PfkHPuJOLE4IQjrmfCc+DR7hs1vxid4qb0sq
XDA0cRcFYRMLF0KgydLb5+daqhhdxQtMUvH59O5/StuXz47Xf3uZn5yPF8KzhUsZJ3C8IPJ4Tzdn
Pl3aiKlsNzxQIVaVx3Z8ezoSsp3tIeBq+Mxo6rIlWHzYH3+W/FvyXllg5PzhUQe42GqH7vgF618x
ZX7FDlgpojfMP6wXaev9BPNQFqqI3XXHV15gZ/zyqYuJ3XsdwFbrebG/Kp5u42Gw2s7JkJ8p5cev
0mkrEwNbvLfEGiscp+gjq+NveI8ttxigb/UMy4r+D+2K7joWhORi0D12IcemwvuUbt4bIcYfRNXe
lf8y68+QcaW3JAIDUg+GPuvBy/azz1ON+cXDF1zHUXF0juCCj2zP8a6/YRPvuVVLNqB4+USvCCIl
V8qS+OaOoSPQGufH0B4XfNIZP+cjIgjBx9rzJ58QoBzP5sOX5VZ471ssjcQyxePl+MQTux5t7D7j
qNFQ7mZn0KXRojuL3taXfxbf8nekzh1e10zOJJXuLgi2g2Uk1pgYyQFltx+52+HnB4tWXXkdfvRb
zgvfdIGx+cpfWry8UKxeI3cFLzByhweHz8OsNXX6YJ8OfJWhP/+Apbgd1uJ93eP6yNEb4GEjMdOd
5RRG+IU+uyFGqHpVkCFOrh4sSvEpVRLRfaAVt6o4CmtAdCz94gxfurWz7Xi3CQarNUMmPnhKTsJJ
W3WfoTOAapcIhy7HDT2W2bspZhgoicHLW8hC45R/tcWxq92p4vFnt8vlx6tfr523FWO74PB8FkMS
1aMPZKP8V/DpBzT/j4ExhhFTOhRbfRgEZ7E0xVKic2M2dMhm8zpuhmUV5TTBbQD+enX0JnlvYjuM
RFafrHn0aH5K6wFkjVHsBhsiVWLYQg5nLAq4ksQoJDTNW07eTR2l98Z9sF18PHkzzMQdzr5LDtX9
WHA4dsFiEPsYZBXux3TxvNUJivMjhk+EifWB3bvFQspdbAB9ZGe0Ht63Y/TgOnQ2Nzgy6eIVcgB3
ynXetZAn63ePDviUqVSxkqeMfvlLj/R9FQripMs2WXgwmj3tZUp3kKt526aX3ifufI5nHXaO7W67
M2c47c847m13vZN72qGeltGKv5jLTU6MFF9GtuHw862PXB3vLvA2G8fkd9Fqjdi6FVnmG7IL0wv3
1TwYLmCYRuRh+T+PsMR0kfPG2y4dTL36CSqoOWHeWS3/vXkf/dlzX/4N0aRFZLl0RT1wj6MOv4eO
M/F8PFtHHJdl4LNLPant9C/jR7JpXyJBzvjpOUE3JyB9buUP5kcSNF+cxFlzHt3S7Q8hnbpdeSen
4p9JU70mQr27bcF7IGVznt9R43h95aazX6T9Fv9UMrB60lHQvZ55ynPQ6h2lGVwgQl+bv2vcE/nD
QuyLctBsKHzP4hsleWwaYVnWNJfXr+sF+YzlgSnvPf/rvv57WRbEMOd1574Y6E4UzutFDObOpUtG
4QJVE2QKqTOu6Sh8MoZyAt27DnYjNhaWsAz0cKAUaNq4BKSPF0V8YEw0+7uks+61xuFpARjQYWwx
TflZZh00fZNUJR0aJhrrL2GWhHm25Ji/opBSvaBvuqZBQlNwd+Zz91DFPUx48+xnEIa9RBHTMxOt
dnDztnTNAV4tZnrN4WL/nxxOAUBqZg3PD0rR+wXbt9/d6DWXB7zDWx2mDNpoDerjH1BHfSzV8Lnz
OYiPKDUP12t0g5k2xedCp+rnPY0gB8MH56sNQfVA+yD+PehX/mZxUv5KYBt2SqAMfvXsqhPK+Sb4
4qUUtXZHV0+q25IzLxJXH3+NpNPJwoEBD6bmUSflDrLn5+KyofitYdhKr5f94cziEu0kx+9SY4rh
/3JZArXjv4vzYH4mvkOiRWCx/8l5A5f1uiA1eUgmvNtL/f4qGls0UduRntv8Gua2X6wbRrfpjNKx
Ne7Z3gXjVga53pvsczFU6pvYdj3NaDCpbe8RmF4+ePOsw/yBBQatyoRd+/PFaJUSM0uik7rujf8+
iNrdvxoKmSrln+gdN955rd1M1NoOAOzA6U8M78ANRMb75g3NrwaktLmfZY9wFvKY/Hqgb6s23u0p
V/Tr5dBS2NbuJM/FksZnDxHhAMI72ZAm9likIqoqR4YPQs8dlhq77NvajSMcakVeX+sbBuuMwk7A
hPWxTs8hHXXcty1gi/GB9oHFZ/b/ftW/JR7l2fq2cOMrZuX+emhVxI5nSbvB/mHO/TSTOZ4Yol1K
VfwF4vmU/Bs7dv9e/f7JBrkJDQSXXj72zz20PwMHTjcbORpYf8mIIDW+lHL1KVYcoBy9lxcwHLSQ
u5+PURD3wj0clP9ZvDFnMlo4JmcJ31tOZgH0uLRsGMiuAEzBDKWxduo+R8GjYHZ3b39btdGrrMMi
NzIbbLBLpc00DXAwPX+JIGUI7OChMnOTh0b3X/pKv/Y2sDSIiXhDY//+80UX1sk8783oujToCGiI
dP8nZBMVpj0FkuWuSmoyU2Ij8AF2yMYH789/f2td3v1//YTGt67bWacsz/wE2G3y1ujBFEgHPu4E
kEWBpnssTQEis8BFV+MTzD4fvXu5xF8/ofHFUQDqYIIVMe9odbm7IONIE+TJRXB/IQe5qt0XCh1p
H7PoPtjqX84Lf63d+O7tMAKJEoOOHOC/dFnY+M2CaBJzkXdXMArj5dDyQRwpq1kLfHgSPNsP4psq
W6h//IKmRO6t1SlvRoqc016E8xA8lUlJcd5R0Yeu8iCE37uoNEUHtvZfUbwRTI063iBHz+FCCpiu
nOb9O7gHujORC3oNeXhpiX4QL7iQ4jzN+yako/YmR36PPvqdY/7jlzS2/v5ixed2nkicYIeW4qQl
DA8sKh17OAeAxAp/T3FAIfr+kNR4p6mN7wlsDIv/ASveuMda2gWzUuUkz3ri9ggyJI0eS0poGQs+
xJKpdza4NFpRiWnA8rHU/HnMd2pWpsB/v465uxTVQPCRyQMW3YdJ4B1w1felTPnPv+VF8f7SOVTh
mbM0okGL3f0H/DKAc8yziGHAaR59x3svU8dMtm2p4JvtJus8wyepTjah1MA/eVQSo39faSdF85DB
C1iE/4dtmY2jgQaOmoEEtO6vPOXbM55OdX69lVxPmUc9hQy4FHe2hlwRONcwCO3OyPAe6QEZckM2
zin6ASpMOtjVXIqNIspMGS3lZ4klZya7HkRDkk4a4ZRHBgEjo+kJAiNbr+bzaCHnQARtiLmt3ie8
HVi6E5pJIBYfxe8voPRfP6uxmTsHhA3MEz9r7VZUGST9XJakvUNU//uQVR/JTt0bLrKL0f6EU49H
VLvxHi5QZfW9ydt/luI8AAc4v6/staVJd4CWsYR9CilqruAgtPCk1DroATRE/r64tLvf49vvaDy4
bdfV0ai/dvp6MpooT7LekexNNFf7TwqNFaIX2kR/L3vvvkSlR87g2mhv4bDx84BVOCdV7R3uRS4B
lFTh8o5w5PztNqZXZUxo5EpAvwM1l0qeKYSbUN0/PAKgfBq7kY2PsASJvgIPHnxu49o2c+V6CUMV
MejC3dd7EaXDfbgGQipijJTD7EPbIcmaD87t7ubWVTfLDp8nWipJcIgqca3+VcXSVK/4cBeCfxRr
g8yc5umoyLepMWhdF/vWOEwtYRTPZtEzWsN018vPg4vdrc79Y7bc7Ae6vmqfRxtlpm+2t+viWATX
+LnSt2bia6e38uzv8nVLHZb4F++8c+3fYu+g+MnRK1qiUAbnxNGwpICQWfhqNii0i1BNvzyjeXlR
Zqeyq+97/DsbLNevXjY0D26KT7oz3OMun2Eq37PsIM5nRqdXRSNd6WnK+NpyD7fgWI829bNVfVjG
xMbvNvPaaT87e1bWU8xupQVmzFsKB7uod9YG16q/2ftp6rfC/g0/8zoI88lFGZWq6HSWpSasUgny
9kuora6Kn4by52bRlJ+aqh+bqhu5h/NAbYWulY2s+Im/S6M9bvQSbrWdqxWBoQSqNmKxYzJtqauO
U5W91nVt17NWNbJ2kzCbtbOAP5Gms1tneMuc635WqPN93t90Xvh/Gu1RZzer9a5hobc+/3s//xqY
y42E9nZHN+F7gwRqJl9oMcU75dQZ1Efdb10NL9Zjd5ewR7R+GVl+u3P2tCwB6nV41fZzw74F5+LZ
ULBSSE89W2O3ZdZhbpxG58sDLusX9uZ7bOO3AWIl1LPJEZdoBvq6vN12NdfAIDMUN68BkR/y7qXG
mZ7dsAnaetut2poI2edReHHyGvWSm4bxfDTKTQf703j3mWuH3ia9Co0dqG5m9f7DNnAcUjioMR6x
mio0dahdVtlt2lZToSwU3TtW2LE+t3fBrjWurt2r/nHce6E1BNErSjsNYjzMNXt+SPt1OD3nGcCV
KtCTs9NJiiDtzPdF6d4yfaQYqVNHQXZVUY5jLNZJ/U6hiA7f+nrtPfiQdyIC0rlSFtQEScnn/BmY
knNhX0Itbg9PzKdoKF9vfryLnE55FWf96XByTrv5JtxqnZ56eVLj2R5pUKREg1b9KETKLdP4bNC8
O8iuGCZilF8h9Nv9rJyOVqVpkTJUY8XbJzev4mwrSjdNLl7S2oiq9tvKKryMwnQqww/z9zqI2u5G
C0V73qFZn3bE5ly7dhJOcktLRGh/1FW7v4mAhh2uwzjJRF2KdmtaleAMrq3hZ6oZY/PcmewuoEvi
w+tZ9Q9t89E7biataPxRq0H6gPYhA2/jsLTOmzJCeSUdA0Z0ktOoPl2clhX6u3SZ5hzaaUf96IRB
obCRDrOdlfmtun9uib8/dfvXp5ZqCUBcyCex4NSbaLkzwjlWbRrpUtWd2vLtN3OSKaLyrT02spk4
bIQN9qHbToej07O77plvo9YiezYniT0hfO+3g8r42FzFPhSTzsfF2FJ99K75Fpbg/IBIztlF1zDu
6mpfM9+PrenF6V+cI/Y1SiVOVi9tOUblFzT+IwZV146I18oyzMVhbN969k6khad0sWKZWGa3PHqX
0CF8nOsHb+H3Fagqkj2A/478D6VpsJyeCQ238lovtUDr6+iESLJR4Wz652GybC00Z+fHHnak7nFd
S3F2pyRf6wSRo3Yvg7TfAh1xpqmT+LZnDdujq7+9MssjUviar4gdreI2/5d4gHzHDKFm4TJe3sik
q+dFNsB+lAyDge2/Rwbx2q9N9vVcNLuRbpB2EI1NVsS39g58V0J6ex6mIDN2PgJl4Ena3cK5DGom
rVNj0pnYgeIq3WR0mQI9fi/k3OjvfaY2c3tUSZBPtjRcPtDmVpv7rH0pj5FaddBOBgTe9pXMElEi
TnWvrU+Mw9MtnCWHq18Vop0//b30FzbsRwyRS0uYk1wXBk4jy4zs1uF4zE111lrst8dY6Is2Q7va
Ob5pHSe5+bfS6bSdqxJUhburnWLj2LobK2KzGVxA18QiA9Y6urzna220PwulLf8wZNdUdQ6JVxzF
ZufaF7884lXtXyKvFbn1vH7NUjSS3Vbpo6C+23jxV5xRgIxU3uXmHgvvwG7PnLIirrl25ZIfZLkw
unnoKCusKoulPr+oTitzLcNVmJiWXbPwT4ZntPxT5JqRszuJdHrZageRpx7SyizRagsbK9cna1jh
Kv+2mx9x8xZhKbRjUL0ms8LXDQZKj9RBVPkOf71jChmODoTpdjNOx5vIPF52Lek58k/qyGe4Vzn0
PPySOevf3/NX2iy3Eg0uAhcHVvow/7yd7NamfbIqI5toeze2RGwurQvx4yp08EO7Wdr2jhzjTnD2
lIt/avVusQ8atOK93K7B7hq0URROuseqZ1Fz3LobbpLgEHZNzT9hrHAdhprXKsXRePC7kXi685KQ
UpYegqjE6G15Rr5dZrd9adRJZWWTzf69hVnpznpP8+coOTmX08uB40CRIOo9iE6oLZrtmGHi1uEi
qyY38zLM4r13PDFg3ZsiI7jYhtBQ3M5tQElZPGqT0lr5PNZ07xYf3Kw4klWmY9XcOWG0cc0Lw3yN
O5uMND6SesxP8ZtawZgxkCIiQ9U6jLmzd+V4CDqgDotWLOxr2+mcOmJndvNsnamqsPa6E7dtoZ1M
hps72z1aL60TqCtrklafajKuN0GllG6m2BQP43YFSfwAVM/yWvF0f9GEHRzKs7Av3aQ88jkmascL
994lWiTHzKl3vtU5BfaN6Uo5QHrPMW6JW5K563uKYmPvZEniHJPIsTgklZH3zJ0Xq+8lqXndeT8d
l1eDsTAp8PUaiyh6P+0Sf9c5PLWij9gqnTjGZqKIx2Gx6R7t0o90R1MzYZ9z56wAJIo+jvrKsNZV
+NFyrfokLCUKcsgbSYtpqo3HSZShkt4vq0RcTlcnUpmmo+SbLQ63yGlFsTDVxV7fPdg4v+pyueHR
PaBToXA3/VLj229uWq12oLYMILuXwVLqEbxJwXHmj7Kb/CDp+tVjaqzXtJg1005e2RHr6VgJK54v
erETDFF8cx71mL64w824Qe3PQeZ2Ir+THc1vR6K1P53y8KjHk8jqHkyEsZTATnz1Otybg1odXcip
j9OS7kDlVlxW243ev4b9QxlsFC8rxiEySwdf14Ta7uWIUsSxON2eNtF7R1tl8dP+cB1fMq5hfVgV
iUhbo0O45AOeU12E6sM7TqbFvx5Gg+BJe47srtnW2Z3UTD1g4LUsPKnOgob2CdYDZMvPE0PTB+3m
39WW3BE20zNp9USO3Gha5GbLaGcnDOxotksVSloWSEbI1mOMcPPz30H31/iKkaT0IdLJEA08A6xG
M7DK96cwbu3q5fEtfbaCf4h5BYdu4XZcrz1SZzcHkhL4i2L/YPN/dVB/vlT0TBF6kDkyGsNKY4do
t11ldRKjxn60pxsgbkPxlvZWmh866hMdkQe9oLsPipgrbggqSrfYOf/ckeb5kJ9JlsNl5zAu1f6p
4yiXWWK/2Fq3fjH1QNeD+OhuVNcA8Fm6KRStZLpPlknV/fuV/95NPDgr4UKEjQniID9/SG5iaJAk
IfwyB29rq1e6G3rYjzrYv9r48sN+X6bxfuNibynFwbrQ9EOSEJgSLEswvUFnupeAo9ZcKtvQhdum
0uAK8uJ+xfBiNHh+dK/fSRH5JbTDUG/rMG3+uj6/xYIsNG9thHXq5bMCgikbpaMUVB/tt7prTv9+
t1+MpF+76ttajZ6X1qmOxVlhrcI7omVxJsxJbwsbU2E8a/K5AsT4wZLyRf5aEosY9GQ4tv/Zhvv2
eEZZKIVxZcmThFWD4W2D2qqB+hzgpf691lc23VirQ00HnoKOLYodjU28SbmxwotBZxHKOWgKKe8u
6IahvcesoE///lEP9df0iwhECxGBOB2uMBKXje2aXFtZx74xCUF/WfOWMcDWpAOKFRkDBn+SHk2r
xC1VBmASCSqnzX8/9J2AKCtqjTGzrttSDOrngbm29zvbxqmR6Rf+2cwO5kQoKY4B6wdu/9+r/UIw
ID6H2p9UoGHU20EN+OdqenKI6vrIauv1cYgtR8+H8YMWLD1br8+1DMvu0Qn5GoD8+Kxf9kKEJl1a
Df3iZFvnzQ5kDjpX7lpft99IPXr+v1Mgj2u7Dd4MtjEo8q3mtgyxKJi5QXN79Ny/tjHhX4fGoSE0
ydREaWTf1u1yPSh7FKFMhjRyvo35SYD5O2xwh+jw4N7R5LZpPDIbmDiM5h46ku1GeNqdNu1LcpIC
VJoz8lEgRuUwAFrp9aWe/LM9fETF+X12pMwURSpiYgxpNFt2TL6d01t2PERafpWK8mBTJAMCoKvk
EjP7GiddlPsfgn60L7zLj8ek7w7uidJJQSHW/AJkfVs0sSNDq1NuOePwlh3F89UUOQm25vqlF35q
Qa6JM7o6a73dtUW7a67ro0i3hx4FTtvvVO6GFrnunNRg80oaGq5iY0Sj8kbNuS32bnuiv13cYn7I
RWR5p5uwiQqfk2fqnY1Jd/aFQnj3flvmtB23+/5t0JrniWP0TucJTbW85ZD75jAn5miBid3NPZ/H
l9XuTf8XOcWWHm+p+tFudjn09k/7/nVb9NOnoPyIJhUW0fMoEvkkqkmzmW2pr7dx+KQPkPboROIC
1p0yY1s5EYSMzElTYfrHipRvXriXGaUvMKw6Ds7n6f6jcE6vIZW4r6qBNVGD5CiSyb9NoAMrtJ3S
N3HM6GmT00vLq1In8VtOrUOxySlEL7MVBYE+o0DWzsxSZsm/gipcEcdugheRuO58fVas7W2b5ypD
IIs2ENki9bWSQYJIezr0bie2g+N2N1efi+n4EmCWBOoqp0ykX0ZP4H3vMyWh8m35h44Tnj2D/orp
5f14dds50dCKJvXRuRTr/WV+urrme3sKjiydJCFamYV/8cwn8+Zlbgomla4Rja7XeqW3RMRMwVFv
3nlurcZn+tYf9c291UL9+IwCfUkZYj0d4ql1GiQpf/K4wzfEK/B3o5mNb0h3Q5O4ezl4ncF+YnTD
jdBEmfixezbd/aS166lPBcMtxXZD1enMrdzbwwCY6C85lVcexA8lAb5S+l9bHaifjrYPbixm40Rr
kV5ej6F5IW8dXHeghQXekq9YeK0lZWi9l7hvRE2HwDeOw1d0x07sm9hTBZS/3F+i+RC8BV651DCA
9+LecJj1hihS4L7Q7pK7YIlcfiDMJbyr22dWPQYFvRqCuwcVLJGd0jQpF9vxVholo+sz9vQrJNb+
AtEbLv0ZIg3UVYBS3yh5rj7Tx/GRYT5YcUAbp714CNr43RWQGAoTlSONEQUS/j/jTbW5bbK4OtUg
pGpcuDqQ0yzQzVoP559WcO0l3uzvq+vORSlX/JLKYtoHQOrnivHhWBeHzrEmwhE/nqPKCQfKUwEp
3cLAue5pPjuod3qH9vNg6d/hXOr/YNLADU03EhX1n0vvNlVyOMbty/IVSuUo8Xvg7qgrPxluY1D4
93N+Bc3mTkO3isEy8inSRPXnYvsqvxpWThaUChcPRBc98eUc3Bt749TrPzTMolXMX/jHgp1GBnJK
C2N/qWy2NkyMKcgjF300GgxCz4SOdtfpMwbAvm7ZIjxwd47KrcrtgoSsOjhOlgIOtiRhCY9WDYDP
DPSUtyQAJz6MD5z7JJTmCVm5UZ8cI7DEKfSGwXjsKOLd4TDUbyh/whXwPYgO3vAIG8N7qX1Au6Ez
9hSa+SKehk7U1dAmdd9LZzC4va3V0nm9DV9BW/7rus74cHDHY7wq0i59bDn3/5xFwfujcvJOYxqc
2v9+mmYPL8va9eVkdSRSCSX0z2zsLyUAFEUz9J68ZC7p2otw0X2QvTTRMxQ7YBg6Uh4EKjHC7z93
RNYODbsoN7LPX4wNr4B/1vH/3nV3WqGsIf8XE2Ym+2ojfzA3O7NVp/vLcocGwG4RTQ6oepTetL8q
/yU4TJvO3wtqdx+qA/28zaBMJuA/H+qYVrfU3rDNnweEUUlZZRgZCh3A+obkzBu2Zi99pp7AW/3F
DK7pgxL9F4BavlVqc2jSEmmqfs2YviUvIW0rO9oR0UFwuBJA8W8icfMsz8YdQvBzkKdbIMOXdSFq
O0nXAS314C18ec80zx6nHE1cObEEWPzzLegXs7rlKT8C5IrhvFauFVhXrpLRpXcSO6BSvQ8SZXCn
3pKaFs2DJboM0xOUv+AFrpRzmhQL9lu2mqGM3n3yxqdYqlie+eUoCKZSHaxbi8WDDan+ym95dxIF
JKtebHC/Aua3d7ezis2lQKOeqlBS0iCyHT0VtM8jzNG9bUl5RKuNbLrDUo1tmWZqHnfSoqapB9/a
PfcIOxWA9rHm696D1sWdHfljrcYxq3Q9OupXLUIY2fTDvhpEXfvR/FR+z8b3Zg1kuBU05oG9Np4n
tK/7MI4ppyWt9IACqD5ABEG85eIcnJ9yqLoPjtmde9qmG8PthQQtl3WjwLXtzmEH/kE2StpQ9iAo
LANzPkV2nIh1FJS3XX0qnfIerXynH4t63LeVGxnCzY7VY71na0+sD+nrAwsO7L/jPT11FeXBY97d
J1I731IxEWZG0ThHhWLnt8rAh9qEXL17MWHFQy8SUffq7v2k/2j0eqeO5uF0EgKdiKxgjfHz3CoZ
/ibMe7gz9+KVcgvyuk+9BV0M4NnV3ZpOH121B8fuF+KLkPVj1cbuuYbVRgazy3L0Gg7OvX89vLMc
jEZQjruKBd0KG2YFl+Tfe4jW2p1d+/1pG/mPneRtswjZtUc/6el+/r73cgQCLv61r7224+AaXB3J
fc6egIuongrXd55+XCkygMsbcF87EMMsZ/+xmW5cI/Fa4w3qmy9tz1gYk9yzxxEaQ/n0wsh8FEE2
vjl56AtGGcY26yeQLA2IcvH7yxJsEqelcM3A8o/9cKq5xkAb2L0oSJyIMmQ87UzBS2/E2dm9au6p
p3r7pZUJ1SNNpq7aMSK23Qp6W+le1x2hDQu/XnhqKDbD3Osw0k79Xeacumqvcs9Dm0K0cvc0MI8z
Cptu6bQnxfN+bIpPWIQvt9ekH0Er1oXS78yOrjHPGGY5nSdMZiGk+pZnvW6QiHCPH48KkntZIugS
zjMNFa7QJhXlXGnl9XTi+sTEbe+RhjBdITDSSEebKRk9ohsZdyL+j/WaW+/UaembWCaJZ39wWxde
7XBvIhf07zWOndH65I0Qa1xRlqa9lz1o4tyLni1x+cS5mpe0cP/ek/dSMWx1dFzYySGgxTUaOsfD
Jk8VmSU/m+J5L3GIIyk/2mtDGQbDjU+3tA2cuf9nWcyvM9hGzIXGPpixpptcdgCkE3Y4+ZmHrizc
lI8PkPJSa5U+0qNiwNDunTy+L9Z1eJLQvvoZZ+iWcu5OxLXS0321e3g5+HE/pdAiDZxd4MRWzslP
e+YM9QNiQOgeYda33Kz7eZxpcJuHU3KB2N947FFopRtHgeH/ELBxd3PI24yeogW6u3HJXOzwpm3O
1EfSqIe+nmPQzgiw0nMc6CrgFh5tx3vFIM3S/12xebkUXHb2Tm5HXERQiCASAmCvXUIv0mR/77V7
tT+LkezQX0Mg2ZQf6Vu2oybtKs5s9tp6IDXCDGdJb41oz8z7Kx0LiBvn8XYzIBXrvicBRcrfv+D+
af/2C2SA/vYLzMNZqQ/yLl0zNitEOKB/ilk0HENPR7EcB9IHC8r7q5mn0O/HMBHxehryjeMVKrl2
6lzkTbPuBJN/KRIqPfFSDIeIYzv0FUazR7S9O/NiLrdvSzYiTFiqqWrcyFQA7p8EleT+CcrgcCOe
OMoks/vVg0r7F/Hk6ygzw1Uo7mnTWo3DxXjO2GvnTQX8Y9NXxfwNPp0KMfpRln/30SjeaFpgoIVa
UuP+rDat8+FiyEfjfKAdjMTsFMFXKnppg/c5eLRf7h4PZu9IyWH3Z+lmI5W16s2+xK+2WhpgcJHG
afuFYyNYQbJ5Fhs/X60sTRSIX7V61w2E7r93z93UD+lXCaZVdQZHjeVv4BOsWC5vouUZOSk2TgMb
RhkvWMf8b+/ngT29/ns4yr4Xh76v23jP5UaLw+JCtERrDUJ0JtV1Oj4Nz7+f7xc9UG4cCRqmFcT5
AHH68zi286qzP6MHuazcejuI+qWQaefei/v1qCxEBev24nU0FBWuPtgYX3rJlgihpPQod85DGJM8
/T8Pq0Tjk4qSDSDl25w2HEB02K2OWS/t7tmNuyhhDGxvNXzT6bFE3sb7++nvbC64ekzUmeDLj9s0
r7WjEEycrmRkg9bs0DNA4ExvSCYhIkN7R+1XnuWH7+dnza2Ch1XF7/nyz8UbUUJjhHdOs5s0Tcm4
0pjjfBjLwCPpgeswuAZ/P+vvsQqYAY3zg3kNKDy8yRpf+nQzbvWV2RXiiL6NghsNW3Q9PPGy5cL/
fHSv3Qn0kgfJm8WsVu3wTX+u10rqDYDOr1kZslPLnYviDVkdk0iSKPfhnOp3dfhzucbj7fex0cYb
Vz6ej7YVKJ2b2Exh/73hCKGxa1N/Qax/bC5+JyT+XLlxhC7XzVXbRfLF0nVEU31E38VF3+LwxTb9
BH/36ND+Dg6siMUPlTBHxP4qIb/doUa8T2RKoREcRtWCtny0WDJ4lPTOrrZSGGh/PrpFf2dvLNkm
SWTmaAAHb3zNDswJS0/kQ0p1fCCZDrT8SqqL43sgHPLThzjDOzWiXBMiGiKANMubiXEILrpINPlJ
RyPT3483wYTqIMQPwHAx0Ttv+/hKISg/Qw3m78Py1axqxqFvSzdnApc619XCUrNlq1sx+CzHJ6fq
nru5d/Ut3+hG/eTB8bzTugZeb8nRPUNt81d3Qzm360o9kHjSFl6nY7qICHChejGgB529so/huTyZ
CPVLsSscT3cMRtDaRjX3ENSD+t/ncURhaCDtRa/swduQKWjzbaBnje0ZPVUu40bWGF/1TdYqmVc8
tyb5Uh32dsLwa8jr2qOdfW+bWWDtGFKQygBz+hk0is6l3l0qthla69LemsBBWJRBCvALurUYyzx4
NhkXms9G25KJLwx5VmzEjfPRVI9lVmnLNQ7iyIVVK+MFtI2USArd9jR6erDevaj/fb1GtMiUfWxp
GfN0jH1HiD9KXjSb2cEzBxGlvxe7G4O53duEYdDXRIufr/NcXw8n5cxiz5IJP0nII1BSQRPVeWJ8
KrruozBx522CEYM8KpuC8HEbC6at/346d92eMEg7bSUMD3PCwWX25r2M6emAipDacNQWfz/svcuc
zFfCGImNvxlGqrKLT0bMl5QPqzibAPoqFbRk8Y0l5fzBzrl3of5Yr1FYaLl5tcqrtK5d+xMq9vlR
EdJdU5Lbw8mB7sz7/ysw/Vi0cUB28SXXMlvdLa2g078NdVeHtRY7Meg01ct8sMSP8pR7YfjHko1v
iqe72m6VPGcquOAwA4hlMIpcGmLAbfCYp4rajZByePCC73QMaMuDaWcnSf6A0XjWdnnWS2uPF3Ht
UBvDm1haO/HPQsYNhMXsskK97ykUUxueqMrgjjn0+Djuqztq2NDpIqjvpnA/nE2bZsJjuNO9w/Xj
5zXey25X1Pq1kIdr3Rav+J4j7oHMwdB5oY596v69ux+u1ogbyqHMyksucTiuJINjPfmPoSSIGLxG
AbfuV4+i/lc/vREZeT5mWgina+TjjahfnPMI6XRicQ5Fmtuoh3geEtVDumCoLj0/eD75+/9arZFg
VMYFTy2V04u35iRfSFFY0CgbFw0BWV164y5oDbABn+HiMyEZf3Tz/M4fuXJwkmpLoyUkFRqNn9pM
ip1hguYFc43JUksgk4Ki5AeS6Svmt93Yx/z6Qci6Mzn8Um+Aby9L6l+OomWunctbCNCbFbHU4C5Q
HKTKP2JnSMtfWkoBIQMCM22jfnrLxYOX/kuapoEZNBoh7Jzku4NxBDP4H5Sd2XLiyraun0gRgBAS
t+ol+sbYrhsFuFEvkARI4un3l547ziljRxF71ZqzapZtUsocY+Ro/5/o1pnZ3XxRPwFqhU8Hmcec
Ji99GsLixSB+J6a+w+cHh/7TsfjWs3jPGzlus8EpO9HDx/w9YO2goqJCHDYNIAIvYjN5pEU/b9/v
C95pkVx2YSgnvPAEaJI/f9rpwDjkrk2L0lqxlrztkolFfmn2xqUjgl3/9xt/dSV+E3MqV2Jqhvwi
6e7BfXUn6pNXOan4tLIYt6dJ/bBdj5ZUQpMN/zzTWCP7IvONN8fEEdTQvXn28u9n+KnYEPbQpylo
bHkO6tbfvYKiyKvymqHYY/flzxAMWiJBhzJ1tZtzSz5K/P68P1hOjE7AY0lI+wM6vHeNw+AsPJ5U
3zHhaXWiEcRbf7wtY0Ox3kCMB9CC4f5HBuxnZ7VYGH+VNgCaRanffX/P8DTI1KzEpAB9REnaE9AS
UFduvfTjaBwdbw2+gPHUfvmVaJlmrD7R8ge32E83QTyFQjIDt4jo+z7LrsKUHPTkFsMNEunMTsU4
B5w5I30k9AwYpNWk7/3fT5gQDV+IYilVtK808F8BYlwMo6FacHMK6qCZIBjwdO+sX2x0i2jtIe/5
T0NCC7uY7u5T/qf1YnQnUukANzoqVQFV0gN6cFJTUbC/cLBvLsCigpCQegp3NGXTCOg2kPrchz0t
wh/4rls8hDDfAMbzv/vxrnETnY/DOJQJi4H4YkAU5DbBfwHTx9mHS8H3fYAk8ARWDzf8hyET7//X
0ne3lxakF+VUs+ECRQPoRR2GJApZuEdQMzN36m7eH5myH6HS3ZLD79J9a5NmdB5JuJ+dMQNK0QPV
y1sylURmEtgM4DIe55B+JB7u1rzTKGB+qqwQa5rQQs3QJ+yGY9ClJDh3HxqOX1fTVGa0hfoM73MO
Yy2Pw6LhPCcvi9QVTcBgguBfg+LkiorYo+BFHNIP+flrvbsdjbqzejtmCDHjQ6B+WjMwlRAgWr9I
XEWuH5Inexgx/SI5aq+PjqoyASiFme/HqEBZ0minSMY8XCzgsmBKsYGceSZ91OcYH0UtP8cEqLH2
aP6DfIBp8x89ebh7l0HYYz2qjZGH5zqD0Nf2TpMAdFoPJV1aPdui+A4Jobt6f0jw+Msmf1v/7gYO
2ws5rdv4vwuQVBkAwa7m0UCMNSQNmRmfIPE+DmLE2d2d7bdlhWPwl0W8Jj35ltUjgTGZ0+b5UgJG
y4iise6WwAqz1RbANiRePye0oD6wxuKV/rG2dnfEOGHVLYSdUARQoPCDEh26C1gXIchijNA6eq9W
8CKwjkhlPbh9fk5TfT/u+0SW3IuafnpmbVKFPWMBF7igkaHGi4v1qZgP3vTBLmt3IQP9HGlfEm8q
ugr/DK0DrV5rBgZwJPtiRSMEOgnwJOv9wcK/mAqShDQ0Q98B0MhIPNhfxzs61eBnhtjfGfgAtoCt
iqknAz9ODXW1e1QV+llGFY0KJMPAyqLSR3D6fblhdawuWkkbY8Nld1kNrAIKiN4ur4wP4L/np1pf
AmWj72kB31T6FID3p9huyMvmZgpw8wOn8ufg1t3j3AXK1QgoqzCSKWOY9JPbPUCDeH/6QszxLgMS
+sFm/2ayRBn/Cw+Elra7y15Tb+cgGoibZ8ZmM9qEjXSoWFsy3TvmQz/uZ42K1yN7BXaMqNIQm33f
7eRalMqowF+dCDxWFmQsLrEdT5k7z88MVPnigpU8gS73iL/pR7wglmZkjHKnaCi9R9SRT/Kpi0vK
fzmDEY3jNaZsFI+k92cP4t0qd8ap6VWXsB13xy0JwcIk5ISzqDDUB9r5M6n9fZn73oZMzsJELdsj
ydWLpfmQaNDfMAKwvMfkxObsPLJ7Qgvu7d5fm3dPODMq87orhmOxeUc9KI3C/niup079xXExxBus
vbfW2J/AJZSXYzOxAHG2HsiqkMV/PcOdRSrHMRU2kQHtnBmX+uLPFkRhqJM8DaTABshz5HZ+wp+4
6FfFeBBf/ywN3e34neSWx2NWBnVfJG0WQBnTamHp6+n/Fk020OU8gmIc/mYI6UCmLZN4B5N4J0pK
k0vxmek8InowFMB6bfG/g3daEMSEGjWEmei/Z1SMHp/6QDNwaVuvAMpTwpkAtTeGmODREfz2SDQn
Axmh4MP1vtT7L9s8jtT0GLRfJXRJ7+DJAPRXzC4HXuWe9X0K54zg8WgOA5IsjwTgV9364nT+ojyi
Q/q78aiqwTAqrsqRyzfzCm8AQ84yWFymj4T9l+DjP+7o/13nbuOrIO7dRj2qudQt/jRzriBqNlhh
kbqqPUEzCLQQMPL/lu+fSW8k7K/X+3r9vza3UaJ2kJ2/bCN1KnJWAirAEFysn5MHvsSXr3CvS8MB
niPzrAwEju90KU6rq9Yo3HrSJN6NLMUjoO3T53jd9CyAuf5EHqNXDuNLEAWM/JRhM7u2Svq1LtZx
ni2x26tkUzuAa5yA1Dfhlqhp3VhG63wr7077aF9Da+SlDlldXzlZravOI7D2gSG8Wcm+9NRMfwJn
ezmewnPgpHYyyw+Jc3KOZs+U/XigC96S0RyMptptH1Dh/cy/fm30/3/5O1VO4i4jNBAbPbG5gr4g
VulSFCOJuktB+xGn41ep61+7fefSRGPo1zNVWGsrcI5rgHDoHT1Oe4tpbVvMlK1H64f+22+e6t8n
fOfXlKNqeE3KobghaCRyAFDa7IJV6BZwx6p27kd2gLfsfDyrvuoI0KTCOa8y+kYfSLV4t3+9+51D
M5Dj21VKkLRJY8nT0r/QVkuzrDfQU7NanfzNv9f7LSNG4zN6xL8EEuPdeiC45f10CES3ac5Cct0C
y8Gy2v/ozR8X8H912Gidh69T7pM2uM97nhNZPgV9TOKfc6Tf3BG5GdHcaJ6c7OkRMe/P3jAk9+/F
7iygWlRhR5PhkWu4/8UBDOubcdIHuuQ9qmL/luv7ttadFcyPeOExuH0MSHeGwH4W6UXcNZLKzPwN
9D3ZCSaHKVk8OMHfJOa/pCbFCmaH72zTtSByl+uYXAH9CfS2AFdDnwD6KYbBgbMxHkZW4hPvZJQ5
JnJ65BZphLuXmeB4kZKu4wxVBvwzE7QljXZucMcSaMkevN0vVyhj/TTtcJQat/vd250JRKI451af
2OZB4JlzidErD1PoJ0X/B3b+N4FhEJJRbxm3l193hzi8BanUjek9U+l5O84FLRW4kfaAkvgjn/Q3
3/6vtX6AbPSyuoJjlF18iWRzUd706zL1o8VoqaxP1muFayi9S+a8UoBOL73rfOQyAvGczUK4n2Tv
wTb/dFi1nkrj75B2P9BYR3fm7yp1/Woc47AK15gjfQoSPOSrGzry1Zas02Q6dIGNpEtuEi7AWzUG
eueO5jUS4Dx4lJ8n/v1R7ixSFsoNSAvixP9sFwzXLmGBNfb05K4eZWR+CQtwWZh9BRcD1QH2+buH
1Db9LD/lUYN96CHIEDtV7hKUvEpnwPlRpvSXhASroTiIMkk9QLu/rzY8XaPBNWAAo2eoALLuhvtw
0tffnov58f24zM3eBBi2Zfeo1PWLoH1f9+7+PqdhjwE1glamfA3R7n6AoNyLZ87HEiOBcSI9AQUC
3FwPTvJntMxB4Y4LUAGBMHB3ksqwuKDYnTCJ9oESsZiwPFusKTKmj+TmF90VYkFrN9NDhMvqve7K
x7AXlKd2e2YOJbGDJfxKrgVAltNf/vvFfkmCiKoOc0NfJXri5O8nebpcrlF4xuSKlBo5aLvEzgtm
iZDcGvjzJ5fhQyvR5xBQuRvVE6wL/34E8TLfTTBPQApmxEiBKiO/35+gf8wSYMx42W5V7oBCANFF
dbS3B97BL54Yy2iMK9E0SbvdfdN8hEG+yAk2ahK7Rz/1IVQipQOf2+CLVS3yVa98YIN/uUg1UEGB
jITNG6rWnpCqv/z64iLFo6pIZFI6gpJHJWcpitJ9U6dXXp4N9enFtMhIG1jIyYNY5mfT8/D74ncn
29TJKcmy0ZWTlfgFzpLJEERgim7gE1xsqRmsQ/PRLfdLqMayQkXYY/rYR8Im/vXOTSupWSpmsxT6
hhgUZYtlXlHQ4f5bbn5x5il/kkyi34uxwR8ZrOI2UPNKLb6Qal6YSocvwVur1BYoCIawYzwaQvjq
yLyXVGZKRPPcEHyc+zRsGZ0Gl0bjZkn1gX8FA7QP/8rpmfGuegGz5b9f71eLjvbjK5AQxQbcGQFF
ydSYsSLRtN5YVxg9++5pMoJYs29c4V8PrEdA8r9uKF17IkUG9PR/3MN/HV0YxGEvO146ekWgB7Zn
Hl1fWDrruaWYz6T/v1/wF3+dTvy/lrsz5po0Okv9FqC3lOomaLFfs4PQFMyfngzTNR+RJ/9Sw2U9
QbMBFTem4B4yo8MrSI5dLdivDwNrASgKndOi14vWMpZEZurn7CFN9C9hgliWqjFN27Tg3DcLBEVz
Pak1nvvJVBgZBmbFemtM4wl2pAcb+ovnQ7trT2Bjgm5EKfO76oVD0ggSr4jGvxDV/8ldejHWAM44
4CnhsNM6TcX2/VGQ+7vcYFZBYUYh6Rf/vm4mp2dQxyDC3u0ojdC3J9oFPwgxRV7Omv/fm9KxbCol
PtA/ab5gnOT7ekGXhVpwheZ7Qr8L2VabdANHKVCjaNryN6vVI6vGhcRn3uu+QBwDc5TM3A+8FWKH
vtYE6mkhTUAFGHymkKSuh6UREo9FujzJZF2JzIFqjhWriq0LWIIv8YdKR4gyxRVlhvRlNLvsFDho
S/LemqecdWXaemO78oa73tOVAc6PETwzPTNXzCv8l6HX4KXaF6dY5EwQarbs5E77HPqlH/gDH67s
1e2MUag1C2hHZlqOrVFqVno28yUQvLWRD/VSMfvwVJa6/KyA+TkJV/nT0dc28i6EQnvWVWax7r3I
c2CJVAqV0+gzmF7Peuk3u0Fp9HbhiF7423OxPc77PZ0PTAeTHneJbKRX4ziy5NwfSxu5XPZqN+lM
0NVVmFBvTreJt6En/bnt41d110LUBaAOfLfr9lNhPjA2k5HZNaB0O/llPjj6bWIdE6P/prwkXxBN
54uRQgD62VudYr2aFh8CeKjSm5fWyRej+XAGwPJwJr8OD1KiB0+Avo4P14X8UoB6NAAoVc+WfU97
GnZWvo/dyANnWLKlSX8puYHIDQCqZAT2dVLPsg1Ryjx3i7droyuJCT6hK8mgFhuy177WVzsCgHgW
2BCYho3Re1Nys91BPn4zFehOa11jWmCdBHoz60KzhJWsNLqzcbsZUuKdUriF03l2nMpSq5fNRxS/
h+kjrRdm8odkwsOI7tHzxsTAd20YXtvR+dTHrMlibuEoSO7WuG1TnGGRriRoFsSK7oNY/WdfJwAg
FLxReHLUPSbzvi+rntJ+KQkEMwFvKgCFgC6nsnOxFDg1yR2KDhIQNW08HWnfLJu+7ujzDjwV0y2t
lVnMPqOnxHj/twn8LTD59lR3zqScFv36mhP1dgZ1//GkhkBTuDxDvaWDmNh+IQoV9eSh7f3lFOQB
pJhkyDHxeLPftyPuaHFNE43eGRtK2T8LeuCEowWSaEUbaWg+xAv5zdH6tuLdATS3sD1fxdAXSNp2
CuX9x0lvvCMd4f/e09/u6W8L3e1pdOnleZRx0i9mH6eH8McjR/KsiibpT3fyKB747cKkp4HNpFuE
iPb+OtHKatwlwlPvjJ6VWmf3Y4wTOYJ+Cu73B2L8cLG7c6MV5tSNTuxirg92wO97DuP5ARP/GmRX
j1ZT/+sEudPWby93d2pVQN4rCoD4vhjEzu7J6/nhfuhIjJM2RroHSLnZSfAZBbMrzY0Fe6CQO1bG
6LZiA4x+yK3BHgOndfrVu3maD9JXZ4WTeD0EOf3t+BlC0G4HqyEYdpkHYlIBvLNxra1RZQM53d7m
UuVpqStltnSb9/JNSxv2zTju5dDREu/60p6d29vtZeir7ENtgzB/KY1LbtZ0ZGd2so1r/TLH2j2d
l9nIOgdONn4rMfCRWe+xvf0X8MRrjGCmD8DCvzp8jKaag88rsOp9bsHeZ77m0rzsm57XB4H4OAG4
rDw6yUmPewZ42fFN72U6SaTztD3qI9WMtjIEzJ9JZQ4qXX0bfnY809g4EbGizKoe+KNPnjGfF0OD
L/edyy51r8sxmHhjhytajaxaw1wbY1Dl37Jtel3Xa3D3Js3HtdBTIPP15qn0a1DhXqlpdODBV8aV
Ky8BziE3ZXu4783UQ+sly/NVz94vc4ofdcrIO2Df/WkD9kW3i8Geqp9A4s/9YKc+l3TEUBr9UJ77
ULB/nDblrHXB8L5NmsitINMQl/a2Sc0uNbPLRGusfPAipzQ2nibhtB4boAP3rGbeQaEAcHkKNrhR
32CuMMtymhU8Dn8chEYYu4FiVievaXUt2hxkJvDBB229sLQvNye9OcPIbU9mLk+UgaUoXq81xuBt
33ZNsygrPlPv7SAmGsJJYpZubUmLFEKFmHPsGhNUq+MNjIngT5664420AFpB+7xo5lAzm12+H92A
NNeP+3R9FNgYo4/jqp7VT5pmtYXe/YkKoP0hV6G5QhsZ2VvK+R7iSYpR5sZVpjKYHSXzDy0TEJA+
GFSL9Ny6YWVqXPPU4ehcsFMGZujm1vgQw2x+pfA4tJL31jv+USZIy+AjtXqz63uxRCnaCNR2PUdC
C0t6GV8MRg1irqLZZQYzjBNOhp8ViD0y9z5YN7AL9GYptNnDRBf4ivXIKFKjPNlVsB1CUd4zY9A4
QuN2mSRvqaL3noA6+CgWg1Kv+noUmnlrse3KM8QD8HHztLb0gsapb/U8k+FKWUfSk4QIfyLPeIB8
Ca3oUVyLjXJ3+Qz+SG7pAtcdGA3uyREA/ZjM2dhLuUUDn8oNuX0QDGeRA1eRGRiCc77zo23gaGSn
eTsnnx/n1XQHQzf7bFUvFwgwRliOdlHZQ0ejHzYBwqe1R3wCziSuOZwkVjDr+bDZG8W0AqRkXixH
zmfhZIai53TZjJeSF1iRd9ypb6rk5/Mh/BwhYJTyBBdrUkLZwPR9n88frDIv2yavqh0S1VxpiOIV
z96xMmS8WjHiATwYyM9AWo91CIwY/Q57XguLNbDk1nE3foveO7jiIxDtF5V3RsGGBvAq7s2MaxtS
gnNkKdgpXZ0AtTStltdpPJc2OHUuprEyL5qhReh9PY/nV9ye29z5c33pPnGzEeBpf3qbRsuOxIO0
TGYjK9xdjKtdTY9zkOyujiBZp7K5g2XbiJ3RtnoGZGxz+SP1xYA4zBN/LngNk/NENUIALYaQzbYu
pEqbUNGHH+lE0ov3bCsz0lLv4Z7yoYwyB145kycafWmxNdDMTjOv0/Ei8dRF71N5GTqgJLs1BCVX
u+ezOoP29WfhVdPSGs5OL3i7LwgEYaK0GDpRrAOQYV2sino3HWe4sfH8tBW29kWxFVcEEcG7vJZz
5qtJEU4ps5LrNrVlarWxCTNCOS+8MzdJOi+Zg8ZRXVARdM52PM/Ex7SbkumfwUZiz5UJUUx0ouKL
jX6DO8vJ940B2ql/FE9BiRAyAzobTxxrtjhcrMRDt/owzseEXrPKhHV3Vn9qSNXVFoc5YlcHIKcl
i9QCOCdABuzjrvJqoz+Be8aUt/Fz5DWd1X8BX1XsBog53nihvCBLKRg10H2wXcpi0FnFNFj1DNGf
FdmxMVisiWdehigcxWVqzcpM2wRmPsMr9+uXwNYYkBvbyWth3tybXiyLDWaKgUD5kGwk/WYHInoY
OTeSnKlBFAZbMFPG29sc1oNnfpQ6SbKXaRiV56PlmUaXP0ljJxDP8P++DodRkFpQqslYDNVoxlbX
ujLHUVncSGlnRgBgRg7317helXOMHeiEDXZonni1P1gnEpqbiV2tGv1ooUW+Yp9e6/Vpi9kd+hA0
WbUjP+erdsLpLHOnxEjFupQb9Xr4We+v04JJ/k6HAk7eVHjcOBDvYAFxPgM/ncuwvOn1qiZUVK2U
DvkMmdZ2Kvm/pba6vVX2YN4uy86oeW83nI8qfehc3KObgFokQ84zsNRJGWLMaqePF19ME48RQEM0
eiQql4xefKYGNZX0afCaPd/mqqUR0EYALvGWMn84OppZuPXb1c8O8SxapEAmvQ1pSs2QNOJdTR8R
4RYoUWFHdvE8njMjdGmNjOq4l7y22+SlDo3Tppv3Az1dnwYmF3GSG4PP2zR3U1eJLA0YW+vkZe9g
2Y/USV2D4ax1BhtY4UDspQXXgNC3aBpwTzvERWNDMg7HGJCgzOOOWwfYTjB/fWEpAm4I2QWudh6g
vw0Rcr2uttkWLyoylDe8juMe83Wj7kprl42jEPo9yCsmt+fc708rOEi2uCoXPCQPKbWVQ3sYr4fI
mis/F3b7nDqB158o0LpeaSY5wFojA+Pb6sXi6Jz504eYB86fyg/lwOWi2pfdzTz66qR6H4LulM7D
/TUzEi/Ztl7rYY6nhZ3B9OQUkxvDxR2jg90LIFTzyg295PMcGVWlj6ZyZSjiKcCAXymTgUVKItGP
vlSjmqWDYGcnM8asGcosnMZOZF5mQCYYw81gM9wqcw7Z49Ebq/4oIl05kLDoj20VLj0o/N76I6uS
TeXqNEdHGXshuplN65uFO6qtznb4zMz1i7TJrnqwKqbRtBGVIqN/4YqJvAstpNFQrwNzNB8Qzac7
PvWPshDSO7TqWfB6+Sj/1OtyvxvOe/ijsi0SoOnuZuM50PFceN2OLxfmZRejOJoT+KAyl6FgGPIE
fS5tYSbYxDrnMznZ0UtrKpRSIvsQGdEm9gX+SAq010FBfcb44ipdxJGdHEav4eroX7cNLqIyHSJj
PVrsWk80v+F/Y+8KMEsSexnNl+OQlPpl3uaGGKjGxpHbU19S94Le9G386nyOg3L1ggzRaU0Nhw6S
lumJFsTTEjZFKgI4rG7f3WKdJx8AB+tcrYFfO8nr0cfpXo+4SLb1TPtQJtxR+vIte80wbm83bmN1
noaG7F7mOIc3fXZ0CnOwU19GfuyWrXVatlNh4ofoiagHDskX9fVy1+y7XW9P3LFJXc3pmwp3reZc
vcuK2MIdmWddxZ5Xi3J9PrsrXBz9Ni0uFA/47Ik8cTp7XTprkE2tZWyJ0Hpk8Hqp8OmGn4HPzXdi
QBm+JFiy1Em6cqI5foGlsTU1StDQZjQ82fIhXF0+eiMjWQRecIJFEMvbm3F+4eRKUgz3FRjHdeBD
8rfm4Fa5dd4SF72dAtGGZDVsY+mz8V9eiCEaIlqKOvWajcPd+8jxV/WIacf+9LwYn8yScqETu9mF
tznOe3t5Otxdl+223VSvw9AYc/8EDu7FNnqvps3nySuWKjIN+qceOLvQ7IzOSifAeBtvV2Ns0Ydn
Fcubd5mVzmw31gtuhUONixnCp/M1d1boH+lTtiid2IrdZWXBU2asMztg0DdMjHoFF1YFaha89aHP
jbjtPV2ebl45b0kTJMAJE0h11jA2ejPiq207RXXtIUej+pxOuirB407o9yz1MawLNJ94UexIgaNM
ur1sOgrIayNqPvOY27zq2dXyuNbIW+VG9np9rxbHVpdP7Jl6KP0TL3ejLajZ903oQ93bdKZx73Oo
fdYlTyKQZAY4fDzZ1byZqMQmISF5AGUzBAr0ZI+5KARZ1Uiv9m85t/JIM9N96Pb2Fydelf4fhW3k
Wtnham840FyPJ6GLvQwlK96dTCIhV7LTnfaHELMD8W4++Ox8zAWmYOS/aDzBoX4yR1ZnYAIA/FUZ
CcJUvY4+8kW44INz1eAmRvbQNV/VdBUpRjGSJTfhDs42eupyF1eUYW7h02ToMdDtQ0ACD9xNMTS9
QPE9B/PjQcFDxjtd5PMe0t1ScCkNaOsAiMeUTRvh97rn5y1Sbqpc/xZpRXzdgQFnIo+5QDRmoYXH
oMNtNCGsnfUnffvmLSLjcNviWrPZxzXMd7xBidaOuaCZkbXPmIcbR/x2xSO5Ml0nyOUGfIkwgwkk
8c3IMs5MNcHiAHU3wiiB9WM0rCqgLVK3cQomeRIz+kp2BVT44q8HKQ3FFqDfOZ4Oo9YrZB1DIPye
GC+82oyfRSe26g6erouDgKlMoaQiQCLfIEEBLrspAvpfDk3YN3YeXxTf60/HfSJ+sM+VgsVjBvNi
lesDAS/A8zwtq0X2oGFhdU3UqLc7ol6s8oVHZOb8TPvSW+UG5nnBjcoLJjx+aB0GvLdwd6Avcmv9
vChXF0dlg2TE8DaJbPmZcD2BTiAEtTEmLzQWppzfW9y21moxjvwc2YDZlTgSCCQMO04ge6i+gP3E
54jEy807sKVC8Y1oG69JwXOwHPgrlT3j4tT8+2qKvicOrnFK0smU3/7frx4tUWcMPjy6IlyxCWvZ
mD6PJbpsIrap5Iol32CckR8+xmm4mbBahGBwIEqsSpCLQeQfS0hFaAdEKWTO9cu6mQ8s7une/jDm
h1OrXinP/O7LUHkLyeG5n+Bn0gOGtyT9INbE+TXUeYB3nK9IelDsPfKOOKM0SaTYEyTKuD3XeEQ3
m138kif2xUxpIz6TGuV12SfhUMO0h0jCzmffjNFLLIK5dYZvegjMt27xRnrcCFYIJCb37NUE6PmT
xrKaGc7OGABRm9ReGpPWXHwSYfhhX8DmXRzhWETmyK8xFLBzb4cs3zyxpdtulrvdrEQo+cXR1dbV
lkG7FDrCTT5JFjdu3to4L6rNZZZ/gNWJY8VlC1HVU2DW1tgV2iLIbiSWU+aSRfuChVjyNlcD/2bW
mENGk/gqPcvQkXEiJ8qNRO3z7Fm0ANSwJIx5AWmHk8dd3VgaEY2IZBQilda8bnt7DC5RfujB4yrE
NOKmJD9Cy4mQ6ghnKUGK8RTsxhoah/MG5UcCANsym2lxQx1b5Ipzo22eJagZxDPxoEJgIHrbdh75
PEdhVuyM2pSz40oY/KslVrjOqHwwsiBbJ6ATVS8wImdMG9cTaRt9sC3clm2HxgFwpHihmrdXzRJQ
Sd0k0vFc4Tvqg7sVRnr2VBPLDvW3vvE0MnHdBRyXfnJyO3MGNPtCmC20UqTKT/zkCQTTsZlBEBLY
Yo86YMOgESKyZG2476hEX3n2gG9l+DY06ZjzLuB7SWQqkDof1kK9mI29iyuiwsbA3urKbuSe+ETc
P9AdUpPeU94iGPMi8VRdob+7Eyo9E6txv72l73QDm+L8SsptQtUju7esCIxScZ4RRoxk1iFF1aip
AvfiwJnN8wfshlCqZDY2JaYSKMt9vUm17/PIHNUc3EpkSEN3NBNwWKPGMDU8T/Rx0ccmXIccK73I
frsacXi8d4NWPAfsARWnwTMvuY5NydTmkVVR/ofsddU3WkPIhPA8USuEb8QSRyQ7YhmiomX1rCJy
QgP6bDMONroj8TdDdGdgD202BtRcoJ9moRlYgUFehzjxRMuNti7dhiD5eBDI41D5odpC1m52BRZX
j00duRU/yQvow814RlJYwNoZAS4VvQkklp7Ya5pTQzuyoMWU2BCQccS5BfPMSZ46PaBSIYS50itj
ALcRu8C3fC1EMJ4YyrLgxNTXsaksIfekztDxskLyoNpk6SfoQNmKaWgMJkI8xPxqjxe9mOGynrY7
MPN5PNhC9H2FAD7HG5VPrPj5QczCzfTCmG3rI4Ls13EmrSX4K8zbQWv067MEk7NePY/Z4oDJ2H2I
pafWC8nILPORMlPaqjxt9VF8hHbypBrEZ+gk+iUoTLgrrNQ584MSZ0bfOaKNeB4kBOPML65RU+gU
VngikXcQpjNx2DvxuSkpgyFXnkrGpzHiA0XEbQg1UWgz7eJQJ9Qjjmu8hMCEzaSqD0W6kTwJIYrQ
29occd7KqsakltPaDLYpqMxjXiOyQlsIaWAls4JGbA37KW60mJcszXKK46bv4SdA+/p8oGSKrp2n
4zTmqfkPQ2xwHw6GE5tdYm/F1SOM980f6vKckNIY8AlH8wn+doTy4u0vCHn7v6Iufj/rb/JcImAP
zHbCbMk6mFbMcSak+RisRHxvVjsvbYnGCOU1fWaH7SeAj73bquR4G7s2M556yMSH3HC2o8n+uV1V
ICqmvHpnazzvyQG5BdGZKcsOmsE5IYV9YlYASGVrjGWfXRGA1GwmuZmb1Tq3YWox+M6+NwRDGbSQ
ZJY+d+vjJLTboR5Mhu7IvlnSHzbq88q3ARlz8YTR6XtnW37LjCOZEFKqemUVuz2b1BjSdlSBRfsK
V3XoHaeSQ/pE/xwzcRBZKkmPyJN1H/x27FI3KSfQuOgBlno5RIyv1uUl2BT70w7ZPk6x/haCSMro
FhjnekLt2BptuFvW/JXGl2W/sXuLMzbhPOsdaITEDJMGUSk+Du3SvNhznpScHFNSnClpYWDdey8Q
cmP7b8KbsdIPcnjS+g3uBkhs5NB96htveMqOtBttqYuAEYRwvMlOolM3sBRzA90tVxfpJz1Yc9L4
4cbruOZ9UY+OJOPxIHmXTeJi+PZxZncveWX2ZBDy5fnFVqltK9bZ72zJaRbVH8SQ4RNh1nPTKs2b
o71fjdeReaJLhqQMBsrKJrXdCjQmxUlJKMMQI5qKoyeVy3h3xAZrvNsZC1GbqtOZr4qVTtU/wiOQ
DGJ7L1xpJpGmaEbWM+dzYI/4UgGs6g3FUC3S+Nbx/WzkG6yILRzGmxM7mExfcpgwQb2gfiMP0LdJ
SbrBnOYDvWA30i1dCeb72VTeclrFy0X7lIHAoU06b/nFsvgGm5B98nFC7bO+hejXaP3uJd2myyLz
BjAYx/w8MblPMiDXBdMPE03vn+KW7XMe3Anc/q1Vb2W/Z8v+dRcc9VePbpDLiuQpvolfbKS5thTK
lr4200ozYTl6H3No7xeQv2Ok/LYUONWjCWxP5P4Hfp9kKSmud8ms/Mxvn84OXQSTd5Jsu9yT2cVo
VenltPQ6u4/9FMYFOCRxPm5P+B4RYnfVWzS7749QOCexz+7A66/6fo8cd7qQPHlZOIXfm/TY1+YF
dSOqwdv5VI2U764KXTvhawvTcdKn4jp8jtwYDVqUXmkfF8WHdXIDDvwj9nMARkp4j1MjJ5Nkr1Rd
5F52nxmeCTuOL+sG+mih6bgpS/n1v9ArMwezPmU1f5jbYaP3yLfbCSk0Mw9AqNHVVE+nx2k9ZcyW
YaD5YCMjNJ3XOuWy8W5GQP0C3Amy3G8DkovMG0GhWMzTpawZtVdYlT+YjiaaXb5HIEr7I2ISX5CC
HzdlCQI7GOrMqUX2eE1a9SNcpU+n2hgh4tiNbW6fjetHuJjfDBnE6uAt99RZSA3D6luvH+R6wPNx
phIIhdcZVta+mEOb3AcdqsIfg9hKF8sJ1m9O5gLsKp4YpBNOzfddlgV/QXPppEXsjnbnXtzxdhVx
DsnMwMUZ0wlkHL3LtgdtFT3yZjSLWkeawnGl5wVsW5099s+0sK9bh/E6r6No6j4f37olZoaJv/Ps
Ojuv930HMzh9CknrDv60S1fTa9I6J0Ndnbh+x+ZNZpDKv9jJLh3wrDAO+6BpPXVO9YlnzMyo6lAp
wCvI9XdYvJZUaoyOiSy/ssR1/PqJF2fs/oewM1tyFd2286s4zrUJI3octi/oQaC+S90opGxQgwAJ
JISe3t+/jh1n19oVtfZV7arMlICf2Ywx5pj5aMNCVIt4+WZtV9KP3+EDO/uzmAOHGkBuSRlCFkxf
kxa2CXDbewdtzEFW0tZFJ051cv95+UIIeszY5IIt+8tX0joEyKKqjhHqh3mGl0xY8GwL/0JqND0C
lSvxOI+j00RKGBty21FBukMyy34K4mVJTn8t4a/xJLmKcpIWa3veFsvCIJdb9KpAaEHvfrWji9eG
HZswJ4LL0jAcW+5GelyEV4/zuJ1PdvFlCaTXdRQOpTMBu0noa3wIDK5tLvmfPmXW6Di8ePm8Z3SL
xsOioOKti2SPXEh4v5PTi/DBS8oCgEyJzrpTRMcREaCI2hnB0/uREiu4BCvAQDci4MA/AzPohzwx
4vVx9oil8E0gb0itDCZ4yjB3ixkPktyvjJ8+C7ddC54keYz1Vc+T6tw6BXa/Pl2FxTQLY6P/3AHD
EzPRSMEPRw613j2tHv4R9CM9Zie2okTthVPJnCYE9bpYokjqn6wyO3ncSZmPFS1OFb4igi5RWtSR
vNvDhwiqO4cY7JeJynoxkvxtLTuXj3THt30xrfgjoCuiG6NkowffuHfMj7OzvvFX9iU2w32Yc/hR
/dgfRs4AxoeUic1B7F+g2bK2rJHPwPYS3auzs39BImSNTvNiKmNMp3t2lEOc3bDZMZhPZBX2UApg
ULqIF2x5Izp2wYA8cQzq6BEMko/CvayN0T2ARvvqYgpXryK5yzxyAnl0G1DV7+bHji4msXwkZCkf
S47mxSbXLAY08SzsGIvWqXQHsbwdjpTPnPrRgBpt/At9UBVYVIsGsvkDR21kT06BMZSHpwtF7e2r
oftakgUTxVE4IKqrYUzRRCevmRjRcVj4VEejYkZV7Fu52LayJZ7P76vbgt16YcdECiU5JfaZu6l7
yYcZ5q7xppuZGof7lADdUJZakU4bpCba5nFyitXrSP6/d55Zuzf2n93iz57AyxTOc/hcGzo0p/pr
y7Di3UMbNzCRNinEVi/fTuq9jFf/wk4AaKhD4DjpoC/TQfRckxLY8U3ZVQNjfL2X5orE4NUJ+SXg
9Jyn5cUx1tX46t1OvpkcR83mvGopPSpuMsUj3YlCrlKPrrapT1grEEMde6R5a7rM7Di8AR/uIde2
8pBeBtQBMDl9xNen0/TBaaFtLvHN+6YdsDzTPa+Oo5cYrSeWVLHsuUWirWvDNT+M2SB+z6X0nMlD
a33aVF/XSb2X7gFx7rMhL16z2825ZiZ1jeVIJHFAsGVL0N6fkwv1X885hkLJjIVGCXnEPuXp05iG
9eFEsbwb97aTp2pIoZSiR9T55B0BSJTrrxVRyp29wRCov3RXp3cfvYF9W6KVQuFYODVtumiha7dY
KpEW3W/8XJPWq4J1mBrFhu7KPJb78hrsS+ri1hfWD1dPQ8iJXe2J+sT0rkeP/vhTrNjteR5XdplR
gXsmSJgYxFd9miG6aio9Ho4WSNM7sSG2NuWoxbRioY2lrTHmOTceXk7rF44Wx6nObXy5Gm2KwWaa
U8CSw83uU6W9A4E4hWx1UqnJbp95/KZKrj604MkNzBl/QaqKZbtKGAbLE/F84NfMOVBz5DjXmxwu
i56YPP6x29xXriXkR9EV5GlVRuUa43en8NuMR73oUmVDou8+X7pTIkVJHmf+Jp0evcRHQ11DwClG
p0Wv+bIVcheqaqzTG4P7c7Z+rZfUrZGqOzlHaee3WvBm4WQRVEWQHz0bBj8tzskbBA26mkGv1tMw
L53Pqmk+vE/Q/hDu7pwE+H0dhlGNWLp7Sk5ArMsBmBjs5w2NUJW1bB5QWTt8CfVRVzuDEfNs6TGq
Ar1wqAZZ++fZmSiduQ+Kd4vljfxpEb1LtAl3fzcH5PD5ZJNDsixQ7PIaNSlrJqWeAuS6MUEOO9ce
VRe/HOtAXznIZZUp7K9sXGl0Y0tnnrwQEbHFxus2M1DAn9dCWZZA8m3DZhtRVpvhI35MBMCgEFHS
S3ZdtpHGiadE9pQDR4yBjMqr5vaKJXaosn6kq2cjpWAF1Cz/2o2Vz/fRPff+g3wJs3FxquOkhSEA
eC6DMx3uOl9eOBrM4p+Dx9IU2me1BKw7UjzevKtC6JiZQbPnr/BvdPboocMCE+dlMn347FABYSJc
RyiJAdqlgw6eRosUCnUPiIivxW2Evjj9nL3Ts+bu2Eka1QH4LKn/I4TYAT8tiNEn//oLd3z5D4SP
V/AFyoorteQjzgHAJ1c6VWklP+LadLQJN/76fZ6fWFwCZj2QPJmHCkIPXBjewOHwqf8yI9ny5Ny9
T87eE0TYDrqs/hDQHz15aiaTLnzMTjAaQ9RIaA/K8c7TZ3xnBFPwDR/qEK7UAFh+BkooANoigBqr
Y5NcTByHF7Q36GHMDXXdXPVg5Z8plHUP/vpcP6B19LWx0odQw8zPETlm/UiGkabqLd6ORtSk372z
ZqWkfL+GgwPtKAhHOX9FT8ec3hnAv2BZU1jA7hovsJj3JP8EDYf0GRoHK7hO8knLEGQd3bzjSE/e
q+fouT1GakKoqGBxxteH+54+aicfBIMRaaQD1DvooxzVxs6z/TIa8OrjGp1awy4tTiIIf0pPj0zD
D7/lkNdxNyCVGaktiGZgTiEGsObXuKHYffrqNI8JBWA5oONesdI+X0kdPSOk5dJIY07oLPYfDUa0
BqEM9pFn9bq9OjUHW07JTgBnIXWaOGqWCMLby7h1y1EH4qo4TwxKgLOL5QUBTnoPWTUzIoYGzZOA
b0Ta2greAk650FsYDIBkRvRGRedeFvTH8+IVnxBvA05TI78+UILDNMwvY4V2ePKi6UeHv/N2AJAT
2WPTbKJ4+sUbsROkDcmBPVWAMkKvNeUoDh5eu6WNQXKg0K+gsw/kzXXx2mvB/UYBn3xp4W011MX3
bca24VKVEXwBPRicWumOHVt0imoAVRYgr5nYMdIweKYh5ZArGkS/mfOZp3EeABCiw7pTmtzWp7WW
AWgRvS1oaSF0yVB7DKVJHao3JJnOPeO1FohJ3H6rS/7GtKRelaLVadwdENcfOtlpKNNcsgQNHaPs
Fw9Mxr8JogIsolKc814OmskZcwH4wc5FdF/Cy644x/a8D3UQgD4yJwX0w7CLztvW7b1LbPfuNX2x
ioEGkoaJ3FTMuHRCJfTKkmv6qbhSoZk4qDRVEGqI4aI2dwffx+GehVvxlYq8WOsAEWz4DbRDEVUU
I9WcssvvkzOdqDaV6bm4T5MXS2m8r6eHCgg5XR5Ucy4Ln4OwAWgvCdECcpED9PkvpyBXVpMPPalX
ZmZ4VixP7JHN9lCUm6wWltfUsO8Z8Qpn/vfSiHIYLoqGF447UtLg1sQ713vNV04eokxCNIqfO31F
wOGcvej+YYQSZSx6m546kKwALvJYqD/lld8tGJk1k/OId+aZ5KHBlERURqTYyS764G4F7fc5GkF1
M3/hUjA9SdnFd0kD7fIKPTyJPki9OPXstdJNb4d8gmFDIGa4tQE0L5mv9o2U9/kFDD66N64+cBGP
aBwGKhAUqZEk2mt3t+4pAQQHJ8YDIbIz9qDtxRvFUeLY9Wk+6Td2JiwjioTq5ZjcxhIOEmr4xp77
o6cFtkBVa0dPVLCO81KOdHewOoKYJ3rC4Ad9f0kPpx0eDLIKVWPdOQaslDAhgTIIaHaCYyZNVFpt
uAuqA7bftGERVsPT4ZydEWmg4riyeOq8yPc3PhDIbvOadBAST185u0pPzTkAqKZV1k+huaA2pyqf
XwMVOzwQFDR5vGO5R6cR975QB8INZwNw1axfX8b5hgK3ohWmf0tLNsLBd1YJrYrGSxm/xjpowUe1
PmdS/FyqfjsCI6Kvrw64zLNkmJ4FSN81F49Ijkpfd9uMk5bTHthnYXQSQfKUnE7+lQZsLLpO49CM
ydbcWupmjgRlIsxraNiiatTAZKgC1XTwQ7w0xt0nhfmDJnPw/cxkEE4BwqNByU7z+zcVFxir28UC
t4KiuH/btOZuu9E9cO4YmH1WJvRVFMBUujt6ST6pis/wKh63ChVX4wGXmvGrAzLsIiW6BcVMmlbp
YEoGsDN+gdrV9q5wHxJ0QIsuWwtroMyjj9Y4ruIuYJteMZ+gB5m82LFQQFvRT2FSbxJ9dK+FECrC
W5ST/wAMad+R8pAVwY2QuPOJotGpmfwB56BJzXj41Po3eBSeLt1WDZnUMDzSoIh8eWRU97Zm/bb3
paPmK9L33Ez1WODLl5xmVui+Oh/1uearkea+A3X+HkspHAE97Jm2hF9Fr1X9Ehti8JZpw7d/Wcje
AyHk0GZrDGAZkOSFKztGDUqDR3TFEpUIwzmvw3zzXN7I9cPTRHQxD7gX3gyq885rBQMy06Kf1eYi
nNSyFSNMMeYD0WmPpHEhby8H9aOjIwvvF+9JVTM2CUMA6IGZqNVQzsM34Iwxl2PT38Wt7BgTpHTL
E5j5hYLnlZxC23+6g0QlSJoTgyMrTQadc5zSxtBYGs4nEaBzcMilazJzyq5P6pfYTiTQ4eQ6EVSE
mdzSLgU9vAS4Njnl7BYYa+4xg5d9ctq/xztXhObMBLEhI4bXytN6HveV68shoXICth7Tux4TtCUQ
0+P70v5oaLpf43Oa76+r18A7p9chCv8F/gprqRTAUlL4e21j3cFyzvRP2oZymTb7Ei/rcHRc6SH0
2YhxMHi9xGNcSHD6etYHjxQyFWxV8V6ZbnkvUhe4DxTFz+3Liu7Il1sgJ0TTT0iEL2Cjh3vkZAi3
vg4V1GT+pe/L5IdjkXji1Iks2606KLqQbiCTRyZY0GV+QwAXWUETLxXmP4KiDW6T0icBzjTQMZ6Q
cHeRI3DRrAFP6LmM7gDhFItvCu2KOo6V9vtfrMY4dycmbutg2y+6zXPUhmyX/6g2L/I/3OXYmh3z
CHW57wKkt3hIgvDMLrExoHRjRyjxESQFHhKQQiHTAns9s27RUtUIyQyJFtpOIL8ay/Ys2Cx9Yn7p
CwTkc20INyR2V8N8sH6x9pQwHyG+8wZZg3vjlxFOH3OR5a3pSobB4ap47+q0jlGoDCX0pMfpgxX2
ZDArsNZuDqZJNQ2gSnb17sh1DB8wmgKo84zxRXXfiSBU7t/SRxPxFrN8HqPxjtHl6Q34pmP80LFV
QtTZPw8LAlGJiLx1iMfSzaHmqsbiIDLAtBgs21G7P86q9BHAoWohinEKiDqx1gjt/HukAVnQ+jO0
QZssPE3GkF7DPCyondXD9fsaQqHvxc+ct8r6TfqKbsPzd5m90Jtt34arA+L3QRf0nu7WW5HfhhQ8
Rwx1lqX/Xp0ar4p3cKgCgNdSrjmmiz8tBkdX2upTUcbeZ/hYHUGbB8AQvL9FBLQelJEaikhV4+Nv
T+R1yxvXUNsTolr2g+YT0nITW8EgO0f8Tb/uHVq/+yr/eJzYG1psmzlQcwxqIni7oy+mdQf+2x/w
c1dXTqHikF8M21FO6px1MAoPZPAzgxv3pQAMgIg8w3cTXK1oQBlcDzspO0Go1UONmgQ1hhwMEJKZ
6C4DGeUrDSKEGrPko2phYmV9/+ke7mnSxILOoaxJmb0cCl6vdt53+IBqckfUt+/YwjRGYhCeYyKO
U72HNfML7y/coFcK0e6H9PJJVzuxQ5XBf3C88LWUYhgPAmuyG0GcB8sGloxp3VNgTwBtnfaHzg0m
WsZ5+WDMmPlxlvQFfh8rYKtxk6qECjIizNyaGtae6DF6+BT8kyOqBDwaGBmflT5TFp2eMzOGOHwM
9fgBYEWG1Dz9y1i+0T0dEE3TB8vODb3KyFzcgyezBr88zmr2pXYgmINAhYsbwCIzBNoCI5fcpSvS
+IizdJ72Q8ZD54CtgN81QwRMXdFqIR53l/mY1A6qqhyuAc1HVoDX6iQSKaMf4wnrKzORptg2QcV1
TFcJPbWQAhydeccVX8bL1kfxDD4MqfjmnHIGXA7Wx8krstEg/BCpNDYX769ywwQBSwLvaU860kb6
5Ex0XFPvaLmjLxpEkNsr8ZkdLYedq4wKt3dcGCGx9gh79NO48Efr2merODXqVMBziheJAlmfKOye
BXylK9xz4+fKgaKmnN6TamImrLnlmwqpSX2DaJ6p9GmzJ+IuXm5v8JFTDKmEZGPB4WYDpRLUCFh4
sU9QlJxq5x4iQzEpoU4HPaa7iglNgwnVWEiXxXMup9cxpB9U0HUO5D1qJm12GvNfD21QANBSkBXZ
dfxcWnS2VQyUVK/4w2exZdzOqI6aTcsLo4hUTFnMuU0EVCiqLs/6RK+CtoZgQff6iPtY43Db6dee
YhzU++wwgsCEBbt0vWqMtoPhpVCL7JVmOcWUQ1dnXWT5A0qQC7SYFJMPKMmxA2TkJiRRutXFne+b
dEA5xLmmAHn45WJFDrUnxki+o92RYqJ4Iq6kOaixugCPh4EidhDZ6VXHlJq34RXoNZOgwixc3iEn
mNrfzfTJr5zlNUk/e3KOacxQMW3uhatRxkWIOcZ6bPjWyKTqG+UHm+X1w/LzOnx/cCgMjnUV3KwF
/3rwCsG79wh+3p0rqpD2uxK5aOdLQRtc0UvaEJU2bBS/+EbtcUx4cS/juzFpDnxBa2ZRHzYujRGB
3dRdG3sly6l1j2posDxPJSo62lMhKUIoMS63umtaoAQ45nJVqZ1KX2W2vC3ugOnC61XcDt7Gy5t5
NqcE6soevLwwEtSWs+O3+VUddlehX5IPlXee6RQfOhUoPSQKCxQysY26gP7Ur1MU+H0iDe2vZq1y
N/T5mRJR4s27T6v53fIBdWdUMYcu4iPYSstDYBxjMLkdGBAnNT8UXx4+uBiY4+YPk6bK31gI/WXy
87cxWl0qBu+BikOTSbgpmdVpya+J9cs/k7KGXpSsCOVhQYfQov/RUOTvzJP4AgZeP7g2Df7NGOve
7iypbJjjXVls6tg2+O96zdKZ5WH4wuFy4CdV7PJQpjs/Wv3JfeNvXH7wGNJV1lMaYkxd+Ct87men
Mm/+938M/rtan59WnTNni1BvpsEwrasP2fnD+Lf6d/eY1VWmjf0X+yJMMaX9L58i3y+6pMg4YEBI
PD1rSetfOEPGaTU/iDEBA6y/boQxxeuHctK+OJ8pxKHrRt5//Lf/8X/+1+frf+bf1eQ/53n/W/m4
TqpT2XIBf/uw//WL/Ha52s16aA8Nb5O7t8qOky024c4kDT+q2N/jU/vPnzb4u5vLNhJ2AhtMalv6
b0PFbd/Vvd5jiEGPxTyaWO60mO0inqmLIXnn/MHX6G+n7DVhmsfov4al3W+WA/XzMpCfA66ONXcm
/GpwuCafKay5O/KXc7bM/PP1qbr4g/81NY1vCstErQEeOCwXl9m88puXUWWpXX2Sn/Lyhdq+8d73
sAZihHcYA/As3iXjISZ90dnNk8K7Uxeoc8S+CPVcey60awxSJsvGI/M/HPVMlisHCL7qrEkub/8+
KcaXPpS/S8zoTFrDYZ9ZKyPRo2bZXt0zg4fmwQK4RKpF+7w3PRmIxKv2xeS9UJhuZWTHCvKwLyDY
7OElVPYKhW8HuYTiwPTbA1gFcBzK3QFUtHl0WtqPOTDlaXjLjuAciAcyurx2XMe3bUVK823VNz9V
phqgBIwnqlVrN7G5cObajs5r8Qb3xkrGy1f9SK+9B5l2fpq+tfGJZgmeAeXJotIcC/VYiGouu2Yv
Zq9uvj1wEVKUdQQI/qKiB/qETlCjt+TKpBu0XL51je/cOLy47gtmzp5wkFn3bRXxjTr3ljBvfb/w
W1mO6J7Z2CODaQ4jHDT7p6WkZ+WY2axHJn1ffal0wPXPj+BmuCpo7s67M+j+LdtcTPKg1KwXJxpn
tKa1+3hEAyTt3eetTK/I/a7DK1pdCKNyJL3GZuXzrbSg9cvSNz6rBfn++tWLtFTO8k1zcQedexk4
QI6t7Ktor4eDgXMd+PnY/Ca36B3UpWu3nszAcePWT/CFYyQt7fD8ijpkvtQnQEDXUFlXKggngHEJ
NvGKbRhwZaj1n8fzEFgKWLN36lN2DewPatGzGBj2OmWfXBjG3RR60I7OW4Qhyx0F/n2r9uQsbXb6
RB8nami/pgj/gQ6MT5ur5O5Kr6NVCdUxmmf66QBSUWDPDHuJK8nzjwLHkei+QuTzvNBdMYbq5pLX
rTuKogvIXHAs/JcS6Mu+jFE+WFpYoh0jMR5nKlhcneSQbGAGNFpMAsqODoMPTN17D3Cqi+W0S9At
v3y77fKGzhip6vhkbCkhGXiZgSi16W6rzXgl/vA+/+3rjJEeK7rE/wa/GfjY5+Pl9m4qeZmZeAWx
L73xt+MiDg5vDJnSPazmKF1jzTZiFeqf3IMGIhj+Wyz5lw//zfHBLtpjXTz4cNZ1HQoUohD9/pJt
vSxv/FM++tOF/haYHw+x10e+yku0O74O0lXGD/+FpUApZioZaWCS1RvP0rVQU0N1fqqge5AT5OKf
f77nv+WI/xdC/+Wyfys/6sHDPnU6X2WzNdmklGFiOAG3bbwPRg9Q+Pzzxyl/9aL694/7zb3s0pmP
x+vGXRYCYsxccWsPDiwCnWGdngIY5WQmzEP++VMH4tn9w7NVfktM9za/taX6635vO+Ye8GtgoV/Y
46rBJ+Lz9UeTY+NvP1JnJ7ONIyZ+Jb+lplevnS7GY/deMjHw0zGiAeIYMgnNEMmNocGCB13HQcAC
PCfO9LFYmvUJ6B5cnVXhrgCqcegQ1GZkTHZpO5wFmzbY3pyZxKRTEIYfPk6Mh/g7JnMEiIUW9BUV
M/PWtEa4fFhU2QnVC2rYob1MYd2vQfIBr+/ygs+XH2wucmnFipXtpiOW0dCpDUkB7pLZ3JU1F3qE
O92dHF1+rfQQ67NYMRI8nVnGmpNX8AOd42RiCGzq4/ni//wAS4m/PhXTiwyee94Qafwf4sNfy5n/
PDvsM7fxFR1oJuv8/lrFNSellPOqfC/LtH1wRy8oEF89qPLZ/8N5+Wu9+P8/yTbZr2Xg1Ph7XaFK
T63RB9f3skvqeLAme1ZbCPtnhv/5409OTYO/+TQMPTGeYz2hMNj77boep+5kmLu7siRbiAnCLbNy
nvx53CsbpL7/fGna37yAf/mw30KPdbIr08z5MKV3wddBtoKGbvKSPDpPOqcwdsr+raGJh5UqRv3W
uoQlhCjy+zMjwMe3e98/5GEBo3J2buh5yj0YCNTXEypOi9/L4zF7Ik1niBznTsQujPnTU8U75kmx
RPswyz9ckCpepN/e7b9c0G8B7KXfXjbbf5RlB16hBVpyGdbzbmZv9E9avhhpH8AkYETvG6tLYqqR
spDo/F8Iv65BwxBGUkvOC5aexsClgkMOdfzTeRJl/b99RxaN0OcMVFn+3bhVb189i/L4jhY8+P50
MFjJSI3gDkavzrNa926gcDovu/sfTMAGbJn82wf+X5/9uw+YdK8veq9UyvJUTgYIENBRLdRngPUJ
+P+8eQbv80idP+9ebTn9SNsqjXNe6IwwGKybPVBjXLzKVz9P4KcAtRSChnNW3HdqxhL2ckyAQ3aE
N1yKHit7obPk0ruckqaLrtEZqP0J4LtDdrYDIeEgvL8lUNs1JVQzLMF80xahCZj/l4SqDr+YCyfr
G2Flsy0mDF1aouF/SG4XtWkVGsg2q8aVp9qdGWprpa9fjdt3pMp2g/1E7VtMFzYe48LMMG7NGTW4
DlCKPQleAVdjQ618vFKeMXyGIYriapSFEtinr6qXUEUwqniDavxMnyf/9XR66Gq/tGPtHT2YHSyH
ZzuU5q1xeA+8Xe8eGVh9v4Yvi0Hcx0n4Gl2awr0Wc+kV3DAEYFarcNrPBohaHh6RzD6nNy1UT8Ni
B9LWjvqHa4NpLa5Avkvp4slrfdIxz8z4muze5xdQLWG/UcevTxufD8BGwBpoc210Wz0pGtDzZvc+
raa3c3zNg9tKQQKa2BWT1zdAOLwltm9Gc4G20F1kvHu2sPJTPSt7IoHZ57pTjcTMdIOCKFJlB0Oa
DqcYlIjwRKidaBNeO/qmo9v/2EeMlYTLkpgIFB0V9BnjhAhokzfDQyNTc3U9bmbPzm2DKnuDuUC+
MzstfAIVr890nm4ivPn8wdpGseEbD8cc4T0St3V0KXzU5pgI6pV3mpZ6JB+jEiFf7dl18jhFdwCd
6vA6+Wdaoo+eCW7Vq5gYWj5RbxlxaUecuRaALy0U/9W62rLVlgWzn4/RCexGUgJ79/G+JUaXySqK
rIXVT4vB582aXE/TS5eqBXKVsAVDhXJhqAg4d6eEytu1H6HRpkcVoQJygBYtQxE3R0QlMgcPMS7m
ARZGRPyO0k/zN53iyXROeHf8QDgfH2F+G70fSVV61t5AYqUJbdFdWqoINI9ZZ3zU9AtHDxuQHVoY
a1aUrsU5QJKKjn4mi1H940N4Lt2rcYfjVr9kFL7z8UsCIsNWguaA/mZ4K5zzV1N6F6IHDkKKMWwG
UclcJwNsHPMe3N/tUVjDITM4zHagPS2wqx4dxt4PiMNoIs1gi0QHuxWesJ/jR1JhiEgjgTbJ9oAV
iVZT8X8AKXs33zODfMYGCBwvWuUH3v+jFVZXLEs210qAKhI9lgNmCGDJoNRXD8tizeDyUcdKQSGE
5O/xYFykmw12HG8qnmmkgL191Qxc3SiHS2Zi3Ss8iqOOGcRlEJCJAhaqKttuat4Y63x+IhpZUQcZ
iLNyXJdQgAVB42wzIzEJapvx1V+8h/Fz+J0zy2pX/tP5/n4x3EHlBQXFBanOvXS17M4qcxbpPMIY
wwxn9il/PVEQzQgb0D40AKaLEXTABNu+ZBiAyfdXrCDNZZ2Dc56zA3JWrme5E5z46IrCyETz3ifC
FMIKM9U7urwrzDt737bM1GfuLBbbbCv48a2R2A7NWlB+tHCCTMS9fYRUk0ZM7rJxq/bXp8WRbS+T
73hBl5+U0vhgBwuL1aq7yJqHk9lssaBH2CV6ykJKOkgN7YKrz/HdA0b4unNbL6vjQhq39hI9Q7oV
tgcExtnRi+V4ckodpvTfzsJg6BnRxofi1jFfDdiGPhzVvVOAD2286EHld6ekvP0QfIWXyXYbLAZR
fGeszXGOCL1d6IrCMV++zkSDo4FW+yCYbH5p2KhVOEheEdlJWOjlftC4W+CZgBtWLWkrmyF6NMYH
XR1HP1c8q+ewrrCnpS9CqxB9Y6Z5Ws5m9sA/v1bI17jpmDXyq8S3rMMP6PC8hzc4DuT8jn1QJe8g
ZtRyimHXrLwXwP45KOaXZPHY3j+ODIsyuDwxIdI9HRVyrDWsLIo3xjXk7BvoGkOF0bEn18nzwSAO
9xBTS5/xncEEn0DUiBSJAeozrYSj6NMTB7N3DQahVHfwSWoByhg4u3J0z2EARWIN7FtM6Lsjo2wi
Xtl3N8yukMy2U2hu8XUjqD4B5t4EdLf45Dq4CSnPIETZy56N88Im1hKSEvIa4k+ixeogn1xi7rPx
TmqWkbZ4gCe/XmzvKeeMczhekYgdTAtwJ7l7RxCdGY//hSMECu5w4Dxyd/GsPTSJCNlYxP0Bj0gR
xH8uvMNYE8PgGGJtce0lgkAPOyze274WfM0WZg9LGAuCDRSncA/lvFmiW0OHyUyF5D9TaXNzNGa6
ROQHZ+M3EcAGr+D92SEScCQ9raLoxx2Voz0q7YgxR8jBYVYg5XC0aR/a6VTy5u9vYUnch1i7kJhw
YGTGR/PrgPeUTaj3oY2JDQv5JPDbrRB92Dm/fhrxJ27u9mxF1ch2qtlBc0v8SJwnIy74V3E301Pv
GEtIamycJnAbCziEXRlJyjwfu/OkWwhuJfJUxP3cELQ+/ldyR4F9Hs6hM2GGpispyrxXaoUs0AhF
WtU3BvZt/qDxlJVo7S4jD0HnHAkO+F30Q8swH+ICTHN9nFxGIt4VqcI0yPUYmGnjY1F+TRa3ZeGx
PZja6+xsYR7xwAs4h80P/pP8LDNNQ0swcF94K9KO4RPidUeeNaTBw70r3rbbQ1gzvryYCecUblMc
AKDwHt2dDWNsPe1b44zj3UeccUp7RICBGSwCDJueQ37ahEpxPmVKA/ebz/n4nsjxO9xF3zv2R8s+
ay1x5ggwbhVT6vHkvA5n8XEe45dgYBaDxwEVmERRK7udHFN98Dq9gm6Q/PqsJ9grfyAVDlSMj8px
U0Q8Hqjir5PlnWa9f366lxzbvzMpURgxXOsJqXTP18c4ekNdw2shkt7NKReWQlMmU5bgVeWv7Ai2
+ZuSan4bX5g9qbOp7U2JxtltdkdAwK1Fy4u43M3aFIwzPcarBjWglH4xdHZASkhB4UynX+JeFout
3g+3mBvy4owvZAlUWwyFa96tjGQYY8bwoiXULaCMKJlctH2P8TyKdu57MmWIA3XB299LP4nVwNwy
OMqwC3Y5X1/CX6ISKc0cYMrDKeENR2PFP5xRkYYUAXzj3h3C5A2n+sdKDj2uOQ1sqjF+jFCx7cKF
8I/Q8Cr26rX+YHLh5VxuvLaXi6cfcPGINM76i9morEumujfkvcgWpykbogNj+ssKP1zgZbpgQH6h
LQ+Ku632zNjjngk2UaTPz5Xq1DiUmJ4Yj/0yv6QyYGoWXQmaEDg8B/1qj1KuYKqCs42IgzSKiyhH
mviwFXt8qbkXfIvZKcqjXUj8Gu72YvktCU8NMrIiXoQWzkMoxn6OQuqR29Oetzc6OtFjjXZvqfCT
NENhw7Q0wSd+IftzBRSegFHeicpQgu5Gwwxv/itm2JscHdfiMn07wQGXMUfTAxuHii1XWHjlPHeu
iD5xpXEulAAv9OAZMcNIsOnfJZlK/lfcAB4Ij5S5gnsX/l0iM1FS7GIE3KLAaL7FPtl2PG7j4uzg
8lFMthtpOHxEwyoaMplECrARDMGdWavDQiIpToUqPV8i1eOGELiz2x5XDuThTj6Fil8vju4TIQhx
w+idAJZxg5/FQkJ/r3v0zhCg2JMU3viw1ZLNsP0YPpDfgVFza9Qy5dSv9PHmttoaPxkOlHx6Rg7A
SgLu7huFF7EnOPQjTM983uYY0eo3Dq/LcCYc0XF/V4XpkRqdnBLlI6ntsJXdjddPLXdIDHbLOMu0
5Th7BXQpVIKGzLNQtqK02bL8msOKwhifEyKrFdH90NwzuGaESH3Fd7ESHISaFwmNSYQT1eaW9g2x
Sog5G2d/ZYRbc3OKtoP/S9J5LSeObmH0iahSlrhFWeRgg7lRgRsjJJSF0tOfpTk1VVMz7m43lv6w
w/etfULRRDh1ka3UE62cGOzEAzF97BnAqpvFObqdJf8RWieHZ6QExNWtda38a3vEUXTn/vp88TNY
OZEHIECYPeyodLGN6NNjhILuNMGWts5VodO82GY6aKvyMFqcjGAk1ywiDBZ0xjjXatktg9bgHVlQ
u67EWp81xQFjwWaBGvWGggZgFDgkKEoUyha01DkudNWneEm1lo+n8Qiy1+IiX6b7OjK3b+dUQYrw
Xnt/S0uHHf48EAX42jT045KhMXRk63Rozgfk2KaDfGqqnUU7ViM7nQyw9/gG1olbjBCPmmG7mCJb
whv78EiBHoHQYWE7qQfKka1W2uz367U2tz429NTMcrg9J7S8bAOn4tZfC9zSCP5UHBKRmSwHoGzf
sGVp4fhGDJLi9QGf0rU2lC9WTtmf+Oprn5tNywvhH/tkPL2kJ7gSF1fWnOQOwEEX0xOckDrg/hzZ
cLIi4KmsLwIU/i06QEv5eT7YCeW0EzpidlKLOzW1OTodhRgtXfss1CBnzaMj6MwGSaBHUI92CcAD
1/zs6VRezso/9LqJG+S1PswP/X8Ll89x1XmyE8yvt67baRc9FzsML4szXpT/RM47nhJASvvj3rfb
6+XyvEmBYL4O5eLeeoc484xTseRs8AmGr2jrj+GXQYjmbE+8/oMOCQH9LpwdefGrf2HO3w3bx+Mw
LqrjVrbYn2sycGjza+KS4wvaExcuy2B9lcMF/M+Tri9Ob8d5PKcfbzxzGvt8iNxGz4ngdaqsUoew
5rj3uezDB+f0yad5xi49PT8MjPVCIICm9nPArve0q/tAu9JUR6QVAVc1j47EZ7pRBuBPbFtC4/xL
+5kJNhW7muBRXRj3cf32JGYWIyNDmhdukS0Rki7yCeuhOe2BQNB+iotmL4MokFDk3JITzjGcf/5P
3OPZfKOcE/+QjRkIFVdRSl8CPAs2xEOxSf/BMEjN1Ws+CZWO1ejXn0mAN3PkYasoB7VyVHee2lWx
w7HF6Yx1PSUAHBdBpVnSqoVGny5uc9wniwCptXfkN0xBjpnRh5nsLZuaGvYbLxV8D6ZNGuZL+qsR
F6oLnJoGJsVso7/t4d+cDHgpTwOaxcXKkE1ddWRIS2h+MlYeWZaFAdjqtje06gdoeDU+53kAqKbZ
p8QuCLpw590QMy4oApSW2/J08CfR+aMBk/hP3MvGZhHXK3Xt4nsSoYPN/yl+rttd6HVMUCsmq6mw
0Gluyudn7rw6hPZV/l07O9whWoN5qOtdJYyggGJdeJlzPOSVuTNoVU/1FjFd7Lqd+3E0nD56tdig
BHydjMV42+BL3doDanWSw3eLcHl2bC0Ru5+jv6fOQLlgfbM11w+sw2w639lewq/lZbtmbhPsPm8a
VQBRcMfFuuccpQGdOxX7u9lBNSl9bBnPxb9368XgPyne7+tAPbINSHOmbly9OJ3wPi1qPtVIUYIf
Q+9Xmex18UafKP+5+Qhfu+KzM+gBmMVEDHgp54oKHX/H45ApTIPPAUOx5fg0NXuB9qWHm55jYPpv
BwLEwlfyFd5qwD0Z8FCpXf+XaKQuf/aR5PxcsUNizgjHk8/ezN2yXIgt5RQ+T/lVoNA54s06z8/U
Nb4AfGEgJ71Wya5YjlS5gVmpjJpcrKmDEqSTKsUmkzYxwlDclny8w568vUynAzI8BmogJAOGeyJI
1n54psm+AOiDiuA/8XQa47ebbzSUAfb02e7wLx3u21cAv1ue0FnwS7lRmGBDDPLVL1ROtx8/O556
fN3vbXSk+52uoQkSF5TmVrthPt5OOLfnVWHHsUbuTzRKKLw+2x6wzGyiiTuCviCAUn9xnNEaQi1H
efSr/mxTmhS9Z1yep/km23I3YejQuLxqZVJ64wHcZjAxXlwG5Z7bSv4d/7WxJSd2rO9i2kQ/jUUd
gsJaj2Xgva2h+km7uF2S1wACH3GPjNu+sp7c0k+oki0oMt5T9zXiDb+/cEaxXbcSbHmEjvjG0Aw8
g+L4gdrMVQ2oNVxQY+4qh9qrJJxy3eqHs85JgzdOR939xd8gDOb7xPiS0KKQ9u6+GcUzoFbAqNzr
Tg5iuz5oJOaX7qaMX9S3JPWE8kIiikpsZXaoCwfZAlDHJ+jz7XP0eqShGPXDf+1zUfDMRx/XFCTX
AqJ+1CJff8ikQrcQMkfiKqNb4kLZdZo3X5IlxuMmDPqFhrH7edMqkiuCnna6ZYYvnmkxs+Ai96GD
D5i8liGu1Lqlx/DT3zl6B/ga+OOEpTynPE1yBfC87vA9ir/CAOG2UHyFGMHhcit7tzvkc6yFTWkP
7yWtluejlpyeIgGB/2/H8JftK7OZsftxk2WnWm/qXVCncpNHncAMOs/bRwd4+vyMg+fbL2SrQqss
+iSpwrU0lmFOoYHz5h25jYqQA1enNzJXRY0P4mydZBB+qv3wOURIAUSnrSGTnhWyOHQcQkTJ8WW+
+hvVwY7+tPpQP0jkQZ7ImlkY3jOFwoA/MG3Ikvkp2tchqlBE9AkbgasdK1euX7rnHs501VPtDBm4
Al120NpFoUTcQMf0ViWrnm2kkHeN8VeLkqPFbcmR3fACm9WQeHEK35E/9uGLZU4211wMsp5Ia7C5
/0XqzBxbdRPW92645vmuzbcfCpL55tKNtB2oRsgoQaFJpo31Ga7P1LoU+LnwLVTN3FGHxDSyZTqo
NnB7JQcMiw78yevKftqGi/EJ/UYMSoq6Zei2ym8enrtKXgwvP2xzWxgQPUtUPOc0IOglLJ4TFVg8
ImKXfYjO74Y5DPlXrVEZ0NYSeQj+xB+qys9b8vZoBWlvK4Kyi9yZo2TbOIVj7IrdKCwcgQNvF3+Y
wOCVZGk4bdCaUl584+SzdSc6xYo9A7EmWcxgeFtDahewt7GjCSiT6dPga2tGaNKJcXw3gYI/ipg/
D1Dci91eaJ3saSrCoSX9gKwBBWCy/Kq3ql9ICFBKBCQf2imVrQgLHvIbjf8wHrLOyxlZBR4QMw1l
sQkR8Kns+HkeYGJc2mSXQhKGXaL8e/npFtM5fB2fsw/IzkOEiwhb4AhE+eMAaqD3ArUFVwa9kq/J
qUKK50xyzX2zopKjFz/D3/yIGHSdo4ShnLQTNh31Z8JkzlSspSxA9xOZWc+3VIAKAvAM/wEs/IPN
CxeEGi4+64ZGBf2s+0CfoPN7XFcQzqsgXKc3gRHTLdCa0Z+FAaD6DYByaa9fqtQpb/HPuDRwp4C2
geEyYGJS54soXDM/qPKjX+qcSMgOqUcuMXeeD7FwyRhmQbOSl5qw1L8GjB0W4y7KP4j1ny8DBHFH
GX5OZTbddBTkVJv3d4iwY0m4bCEGfWWaP2A/fgXa/kn5eav8Re0RvK0MKu9lwsg1boznRonjUqTt
7IzhPlQaaMyF6PjNUoOTYALJlxkMME7tLH7BnW24Q+ZospGBfyW9RXb0xMd1Lel6AXYv3LFgDmp0
Gb5RutsfiNv88LyIVY3d9IRlMrSZtBHCzrk+9/r9dc2WER/XLehhvuAKUrz4TKBO9dp6aUAASvi2
mS8HtFdXJjioUzX/QKd5eFDYqv+oSOJnpnDFzKWPYL6lxdSA3kxtW1opA+Tgf/KSWurvBx1VbX6Q
0VFm4zychmqR4/glQKZvzPcaD4ljnPNjR1v3s6a/waOleBRw8hgPDvrdwBHUg3WUAedStwRMSEaK
M/ZEjPqePNn9GVD8FSHIE9T3TDYNDXqI++IBc51qptCZbwqmmNsdMteuJ7IjDRU0J3epobaESaio
+cUGWMo/rtkndQs3J7D+S285rv1rtB3ArQeaVSt0Irkru0eC1cSjeMeLMSbBHS0DzQl/9PP8AHA+
d3X0BlwRTPnEZhoo8jFune6HW3BJSAAs9yTACdgbf7wiCo4UffBDegeBhUXr9Wm+ckag+JnFYBdA
pwGI0tjRN2niDpolX967djuQiODeYDQFsQeduZjW74+O4KNZ1DPKqzFe2R8s/Bs6mFyiA9VO+Tc5
DG+MVHwvyYtghxKFZLt+2FFfHMBKwzoez2gbU9zujhyaL33VULvnpGZQSGepa+nzw/0ZOtE388z2
XI7qql6393njsDIlX9kOnDNU3Vx2G+QR/DRQHKp82YBzINUSWT2kq7FDdC/xthgHxvgOaUVSNid8
BYHRWNquKrxhbsaUSYAWf37nNkEJbUvawfzV3YJWA028GanVsqAr+iMw0OAH8tmGQqEEkXPzvHa4
ROUFdSAdjfKNMJWmQ80ZvxcnGP9Xj1F6WV4aWsyPJ1QwMmtxQR+CpjhLLL4QccCzpiXt1ZuUDqJD
lh4oswVdas1MUNWAxyPyUcxCWU0sZcDJRLCzO3MQFPIR8ozSmkdLpigERCX1VzZaWufON/1p/rTZ
VPqip9a840O9Jl1pgxzDRqWqr4QZ29EjK74/wUYcii1F4NKwy70WKLrJsDFLOiX2DEnX3G+YbFa/
aMCCIGAWi7xM6YitW09YQzKRdhXLzX0Py/cKzP2M0T1n5ktuJ4Jxf4zph1Bce32hGH2PFq5hGOlb
3qb4PaGP1Kc9jNR73lTAru2KdEPDDc7VuqR7rYLuK4D+WB+iMX8KEm4FlyVZlNUGMckXCSdokJ/P
Wvum0MOED7m2I5fbSYwXzQ/oV0gXHdYuqBnku5hY4iudaQSO0p4JL9po9pduKXDrggKg9QYmbdcQ
GPgxj5ti5XStzs2XTxHINXxY45ip/lWcq6xT7Jls+aA9Un0m04+8wa3vuAQyq11+vmhMt38i1t1p
gEb0D+GE6GmguO7q7xvE0RlOOXC/JWEjtcL9CypXab+FX6Wxhh3DlHYIFFYcJs9Nuky+B7KANYNB
sHaElnCEkPtyxMKWad+T8m2GCW6bQjinaQ+XpKBk3JwR9Q68T7NAJHrQDrTdV8Tes8rU+YxA7iPf
2HzIuGgl0WJfJYhuWIMY9nWbzQD8+vgp7Fqfqt9mm5i8AF4ThOXa1HH5iQ7rqZrSUpPeAko11/jH
w2dCR8zpsBvwSs4oskmu/ittaixfLm255uMQnmZAMvDcA6iIzyIkgIp2rYUU2cjNiCNxzZNrthLy
N8pxyJUHEPIfnOx3SOU7anL6uMv0L1kyVZlG8YdtpT2kSSfMCaLQUNjMivMkaaACRQiyZAMxvMV7
rSkFqLZOIMTNnSBf9Tu8L7N/KpjTZoHrq9R1q+yDUrd72e+UnaYzJIS+tjm/dvLitQ8pOFgfjOmr
eeprH7sAH8Z5J4i0F4QfiBe1U5H5gisbfe1Uxq4w/6sV9FEIWjbKg/S7nJvvY/9ej17uMrMimwdy
Y6eUiQ8q8cEVF04zIf/tV0SMMi2yP8YLuwWNqmbReNlAIqwSY22FfzD2cNJGFk+AP758bV6805v4
sgllhNvwsfRzcwn30S+7jPgBnBoxA300PLc7ZqbQeQTLZQLjFxHyJvsutihEUPLO9wILhiQUZYr9
hNpEXKKF0KaJsqWZPWfc0UCqGYRHxF7LJF0SgkjQ5fnajegyOzF3Q/jrOziY3ItEavlNmcJRUqG+
5pe7Tfelqi7nDLkeHVXq2KhNhk394MXMbtou3Re1O+pBWBwqxc9qNyutAp6Y/XwkQYsSJaCMIErf
HWgmFCHXwhy/Z5QrHfEH6zfIZYWJI6xAsAr40FDj/OHUk53XWjrW06AQjhDz+ZViwkYvhMgDvAIz
tGC30pnhQCmtjDAmKKYgwOO0yQ+kKhVaI/plqBwG25C2KJG+6tImChn+ytFmehjV0hzcAQoa1aRO
S0uYMK0gr/Xml0l8jWaLjUgNKXcZD8Wm1P59rDka/YDu17CQGOVaBwK7DFwmNti3W2z7u2bN9+EP
QfDV2HKroc9pqW6IB5kAeUbbBjlRIa0AigNUI03akSI2VChoPxRew9wyd4AJzeAWPlbvkxTLh/ff
cxoqRoJK0Z6UosDNsGJCDgKVqaHFupweVe12G45bcwrwTam3shU/Ah+JrUDMlpVbFR4dvU4vMusg
n29Gn9U53kM2/WiTjY7F/xWWmkUvnT0vQt+nH3lrz9HfOPy+OvIlDwVPNPsRdtFxfhelRbmfMfMD
sTLds0vzm34zpCvgNIqc95In9ln9cnIZPvkc5z13onn/cC6PB2p5AA5FcDME9pfkOWGGniviCzwR
5TmqXFXxRW0dduuGItViTIA1y8sIk0NsN8xQ0TKXxxZ+cd2PwFd7agIuUMfliBaL7whE/VxuEKr9
UVY4ocpZautoHe7l1YuGy5oCAeNRdLNfZo72LV8QQeCRo3DFm+ho0TGLDJgOLX5olDBLliX5LMKk
RRp6Dc9tXzCl1KWkOh4MYN0zD0HTbH4ikucW59TovvojgLGQcFPlRqcmQrED5cFRh90UWp/c7K7R
7xyah2fsGhjtBZPigv6czZYZiny3OcanplvWzUqMSL1MEm25Bn1sj0j49zlaOp+hrERoNg4QAk7Y
7wik7P784S1As4WMKlo0jZXDkwuRjGavgFXMiNvaO1Vf3H/4/LI9PAbkO1kDB2K+ppaV2XwbfptA
T3HNlB5gXIzTYGztPWaEEp3Ct+Br0eFT2xQ0WclGeitnnsYb52er7NIgpJz0gkxH88hu0JE2y9CD
95ZKBGuCzGCmD820Y8Q6S6aq2tsZDzllSjwel4ikikPaqrNtEzlD6706ryOT4KybmSX+dSi2trZG
/iTT56Z1tHxxyZjFCYWnL/7RZBA+lub3+2YpS19J4lbHhlNL9DM6OMQd4yR5U4LXXxnwG8NvZoYc
xGNvdW51Z66Mk9942ZxQlDtQ8YTI4bzKBq/BJ1p3m1eGaWRRzU6YZjC7ZClhw4jFfzeFvFuJnED1
ZgZHR8ArYA4e5HZxpR7qq0wEsc1aEix0W2epA5erT2y+F/2ahTELnjXSO9ribl8fnkSLdD/nf7RJ
hnadm6rhCPFvn17E+zvdR1x6RAeiOcPz21gcvNRhmBwTunxvxJLyornzJlLACAACSf4eIuommMFM
YAGQQLDJRW3YT3jVZFF07inlcFlpdvxDWKNecoPZttP0JmWvr+JHfAqnIt+w4aSvv3HFzDuYndR0
4n/ZiUI7Ott0++8b+Dg4FjI5CFmA9cF+kDiTVXBvB+gor+khzyhdUlllPkck4RmyU+pGOODXHLgC
yRmJybdyK1bROrnlm3yfUcg0n2zPY8WsQFv1uN0KTKlNY4HPgAdPeHhidWvXwRQvTNMJdJqn0zCU
F4A9hcEStXnp0adU1vz49pk1gh5M85UTiFEb/Y1NUdKnLGPq68LufloYXhwaRIQmIVT7coTBlecn
obWfOSDXfhWKjiRxFsytZvhlW4Ssu0Pj8arqNc2Xb9lJHx+g1L7yL11TwvmQCeITI1x6KsdOX33A
l0dnA2Cc5gn5KQPWdSyA1Yx3AqAZW4d88UPhwtSD6orfOAnNf/KOq4f2e+OqL4/qGDYlmEX5qSK9
SryELgHIT22ZUAmCAMUaY0zyqVFRBV4KJBsIqgRpoUIMWI2BaAb/UNrxYhBQwLj+qr4hER5m6BqK
73Abb+ACnOkAzjLG/8VedHgXZO5e+jOPp2xEbiGeUroTgdNHVhbSmSiboC82hQI6YALH3ZogLdet
YRbFpgHKiRSSC/g5d/u/ngLTMCUxc5wX8N91EbAHDIHoJnLUkkfeRtHttcuMCOnjziB0zdcC4yfz
f89yrb986UgEFGZmcSdXCAULtKWMnWq+zsCPqReKt6/Y1rDIn7XeITwcZouK479Gc9p8vgmOyvAw
14IPglxqSJGTUqLhsj9k42mAp0JLAt1ZF3zUAOZAEdtZ6/WMY8RRrLqfcSUqi2wfYtQ/VuwXimOn
7nN5DsvxI6NnoUpoydfwg3cXShp9HZJ+6aItjdgsejPyKGy+VzI6F4OQYVvvNMZUu4OPrwtKFDiv
Tb+uqHezCJxqLa7n7vArrDRwKvyoIG7N8YtcnHybwFCCj2UqYPj28k144aw+8Fip3lWo/B6D99Z2
xVcEFRMkicNvG5y43NSq3TJTbn5Mdkp8S2QATCLtM8ZvIf3/Uylq/enfSk0TCuCngl/wrGIoMaVs
Ue6AN0luOzeN49wVv+U/3v+EUkOWPPdDzmOrINt123AjE0L+NsSPSRDVU3oesg+4C2aORPPy5Q8s
mwbvXTr2CxlVuOroldOtRvyMja1OCJWc68NU8UJ/fKFmVJZdx0E/f9S4C3LTWLZX4wI6q/8W1xpR
wVdUmXlpKfzhv+4kF05NWL1W3qSVJxVc6z/jfQElpfsvIl5fKp06/22QrSh2gjhHCOaJUzWu3Lk5
I8hLS/ij6PHulr30+IB+o6v9QvXaf2zgD/3PS6Pkj66JetklHLZattSANzFlJN+NTOF9sgqn0SUD
BP9uGx6YWIJkkjDHefosN+lEWtzgk8TTN26p7VH9sTDszWAY8TAewHKARZYgh7hlgKel1kz6aYTS
Noq1GpnRhi/KIy2yRfqvBmIZH/RbRl7z8mr/3X1RQ2Upf4Zj8S1sjd00WECIoN1J3tvraNz8tIT2
upv+cFrAkjozQ9TwBovySeLMFKt6+jrQdmVC9wgi2DkKRtcPwkvJUX8IgniuBVQKzjGdAcCLyRA7
BCoNM66Z0PsoQKAkRAXSj2QwpP3yPHDZJMvsmEvLZDkN2m382ScQQGA9LYPVhlKAIY4LNUwgwPwV
zJBE5sAoFcg6+aS/H2HLpFZEsJO7pCZT5R+xmMKMAxAvzEQV0AUAhoEZCwHRMyh6H/XtnNlyQuoS
moTCV8hAzJ3I+R8UlLtA5h3Lc6ovUuHUfLwqP0kHCuHUp6fHSgv+uzqMhlntY1Iu6CREI6g9vfdD
g/5N7YhJC27S7RQaa7dyV2/J7FKKEPsXlSTE5gCDoC6FLkwDXh8EvtJvp/k+rXzA4SnPGPKIf5Zh
hI3uF5donT0kZklhBwEAznZ4Jh4/LUJHylfDcq4wHNPRYOGy/TDj1YtOsGsmPCKTkwNBOYXdnaiD
5NCg8XsjmRF/p5oIipfIayhmcTjm6gmilvZfaWTSe1v6Uj0YlA7dlxwMKX3fFf8n/3aU8ol0OmlN
4+i9S29v6FfOK7JeO3E9GivK13hA30E3LAuqijGnF2p1O66ukpOshJ83siOkGaytx5TydzwHcLgK
Up/bQEyTHkvOxbcpAdOcgIf0fXqG/DIzYE21mRMqPVSAOPc9KnXd0yo/AT3OKIC7fuO8EqVA8erl
jLpp5UzNmbeF3nwk23lI7TfwisiAFc5RAsn2BmH+N2SMiQwkj9fQKd9vZKMC28fnJY0fq33SCzan
ixAi3sVAaPsFP0KCZBQ76RasS9IFxsxpoYzI9CuklXJpvhMMUoAcGX5C+Ipb+IfTJGJRPeJ9fx2/
n7snU6gYURPjzsZTBF+XmbxPaxwmwUHNdM7dfAjK5TM083OxLw7Nd657XG/KP/bhZyUkB4UIPbUN
klJy6eycMqKREvLQ2iIu75ESJASnFU1sRrfSDgiZSWDWBrlHZqnirsKLawiBce3g9Rk+9ennAeMA
/MjPMsXxELt5+JiRfTkFoeQBDRCImdnhfU6oShbrhv0EDpmDzh4qr0Xo1dSr6Il5xczCXTxuG1LP
I0Ft0VCd9mAvz67P2O4xXXPfAAlUl/O3K7KORYv8TTki9iCt1WNPY0zbBWgSp9r7bbWUAsFwXQr5
VD53MxghkvsWZgutP08AJRSi1bIQb/JVQcL5cdo70ZJK4rSLv9vef6fLKPILDCpov49t6nGo1uOK
yCYFI+sP2FVw8WMXh0jYfTcoz6i8RoFOG2BOwmylPz3OD56Gr4cUfeA1UR+CXudueBifivLALwEZ
HMLSngErBlc3RT84RqgELIyPJTB7kNGbSNBitxdNHSjLfmacotx/40+iypSsP+ghuMaossDL4YQa
XWSAjALNrRlBZfIrycdZeXxSnX3fY7LxDi6MLd/fsl3QhaDxFBH/+KGxaZiARfnpH637JBB/FQT+
n6/i9aPQ+EUjjy+IO2iwotiTCG9VWL5Inytf2mYEjbrk89FZxg3aH9ih5D6rQfDUkInw6CK1aM1w
dhFYPRJA+TtF+gUhujuWTAvw8d6QTdI8js1PF4icDYwjqaw++9MG5oFAilZnPAquuSmNnw3XQqf4
R90NlDg1KUrybylAlWOwpXAW0SlXL6Hm9UzG5DmEtlBaUo2K3Ro/6JxqTj5Hmi80/S6g+KBlR8VD
J+FYfmYuMUkcHpN/iWYL6fQrcb7pB7tjhXLZKgcUONTnRNq3fCeSRbKlPRVutDpnY/VC4cEsBtwn
L0RRT0um0I0TTQoq5KVI38FELNITt0b/gGEkf2uXSLeSylMJuGc7bdktVXmh5fYHkI/49TrjnHl1
1rxG04v4wpLEABefoln0U9rOjedrWiCcpD2O5vKIiT6tDpJO28HEDjUXl+OAkJXWsMrIjDw+lZAg
qQminWRkx8yk9czFxsouY843JydSCv3ZRBxUGKPYBBWsRnKryDRqWJnpv4KI5fFittmVSyNrTwzL
CMF9Mg0K+TeEtJ/qV1HcILxXiS2uRcMaKONfog1PNDLALaxEak1cUVs1D/rDh8KeuuzooyJro5Ci
SbQF+OyaT0Rd6VTqbV5OA89KtJM+IMmcRR3FlAX+Tzl1jconFp0R4GoHDus3sw7eDgKz5F9dI3z9
jsV1ObthbkwRkj1dEaITF77LWcA5ooNRGjdleSIlIJRsSoepPMw5PRi0sjR4GZlfAnOEqVYQCPjp
HU0yLqrV+0adHJo20D1Iv7+8r3N9fBoeYEQ05o0DUXoind3mj3AzA4ytOsafPp9CjWR2rNDfipzQ
C1ow5a0Gwrpp74gwmvPEPrUp/c0Y/aN7r2/avJg3qP2YubpguM80QqJdRzQwmwsBdzxCTFq8QoeY
lEAq4g6lSI0Di7GQIzg/q5lhRXBqY0O/x7g+/+gco5V8QqrLTxwvlpAuZ+JDANwaoXshSbHpDbVM
sVf3ueDGVJFai3x4+WFqAfVcwE6KNT69/B6T0XRm/ytN3Uv6NXTo6HLDZvuh3IQQZu7AP1UBQHHo
Yl8eLhrkKREdxaI+iaBRCLSTFeQ6LE5wzI+TPo5pVJzT15apuwzcbZ2h8JOMuct+VD9URijmCPPq
ap1ofx0DdOXVZ37PuUwyAkLUVXgGRl9Kjn2xb5lWkq3a90F8rTrGSFo6Kgd5q8JZFVz9ab2Nr+oi
pZ5Mn1z3aN7wIBAtsCFU40aJatxS96WWHJV7dlRKo19wsxWvrihOAu1LiYLFnv9oMnNGhWqqwm0Z
hB5/GdRdoXu+jwLiECGIJp0O+IjaKSJbIJWl+2yAPaTg0c4C3ghaEJ57Lrohyh1Chfjc9keqJhGp
AGNSSp8I0iDApKweAbV6T1XfnP2ioweyEKOPF/UXfcIMX+mNuzOhJjj7lV9TL+JQn7vswiw11No9
0dAjp/1Z21j+iGUNl4HVKhhgBmgExkFYtTTd8Ec51cFQTMILnmvyryUkV7as+/wPD0TH+AR/0jwq
dvsnnFSY2/SPj0O4bT7Ti3zpXmbQiKPqTsk3+g5LS32uZyqyOItPw0CxwaohoRI/C5t28+EDcABS
+8q3DbU5Fg+JEJZ/UsEIb6Uvpp6WOCpjpMlHfkOUtxD4AHA9j3NmmzFTgtyD0OX9YqQSoTfBrc4N
EKMPfWQM5NOP894BtJIz/GufMfmlXiQpgk26uhwtxjZJVjEf5Tg7iRgr+dCQtm7dOWK/AP3kIGN9
0YCgs26RihW/YMd4JW15Mq5CbqszHwtwnuzD1CM9j3VfgZ9BBFEFRvZg8zbZFl2WUJhpss9fTncn
JkiGX37762+gs0K1jN5Mb36ilXBv4x0Jd0uJpTbxA0r/LQZyNlg7a1bni5gNdX141nBF07bLPHZ1
nFMLyzmcROSUiIKs4jecBs1aMzazqHuIDEToQHxcHsWHK5ShRCB+jAu2KoH+I9U4Zpx/t+O5T1aZ
4WMewi/DhZzzlA0vPdAURbOGchHWe2Hm6TEl8nIod2Ly7FGK79+rpVqqDI9/zGZWG991/MpMlGZK
kI7BEV3aHu/G7Fd8bfiZml+sHX6Lupjb7+nG4C8+1C090ieKu+K/J/D2lSxTHTG5xzIkB6Ono9nt
XPybjc8mIH2pLt1fIgUNSScGUAMMZmf40oUkgvQr3hX9003TOWgE8tkhaBAiVKol1td6O8Vnp46e
rLqR+8XAAMd0ndJxqdw2Cl7SfT64hbwO8Z9Rb66s9GTM3fJFdF7+8JLYRS/KE5hbj+/SoUYQPc8V
VASFCawAZP+1ZLrTdIzPrr+9Gcm7nbsvjqNdEk2RAeEbOkp5D7GgtmQ7OiSNy/z1U/w9c3sStLN8
SoeFIUGKq0UG9BjdJhc4IUDaa4TbDfsWpMCO/+2pDl5fYMpTR2ENbQvkeiAaOHltynJ8KXHC5fDc
tG4jrRnMs0l/eRRgm1+NrfPvCT9w1BKOKQrwAXuPKOg9HAaksaLOkWy91gUCY9ph/J38fsnUMq8c
VlzqYu9XSOuIaWgbtquYfh+v5BtvaCYFMeHPebTft35+LLhCRuSQxjS4re4CXXca6KSiLb73Ef0n
TjChuMkIwK5Z4dM46RVPf67Kr3myfb2XjM/NSenyvdYdFe5QvfwtiP7/MorUTRAfQokOkEVftZEC
ihD0SKvZithvrJaIZLgHaaGHU4VR33NQveNzjTBMDRKswXR89m8uMNrxufV+Oep4UHBWZaRN1DKq
TXjG1cJdXy77tRxUm4Gm8r3q+ciEg5vikXQPmeOHmaco3zmMx6C+S92KYp2E13lBMjFQRGCltSEN
ld8W0jLCFjxJu+y7/om1IAap37sxnnQadkaOBhxXk37SuVGmPsK/2Y2TKTyK0r42PCm8JT/cli91
PdX/gHedu0mcgJrZkQTzQ/w2TdZsvoxDIto55EhsIK9/peLlJN7RihP8+YuxqWS+VXMU57Yy9zl7
G5Q76BtAMlM/HXAckjPDHez8l0ZtFmUes5tpTYMnGGGX690yE3ZtceLv52CXsDh03wbOqGSn0sOL
QcLU1B+Y1CCEZDJBWW5Jd7OcUPDt6LL7mTlESSqSc+moym4O0a8PuvzrwFcBRnHf/uwHKIegb98u
RRwF6SkbEw28/tdXO9J9FfH0RB6+KsLiA+L+LIIonXNUHcJ99UErYFM5i4vrTHAywNMvxjBaTfyt
z/6U5NR2KLu4QQ1s8f/05N97VlsFx55Y/RmQjMfaHYalNL8X1b+ZkNoRgZnksnc5yBLqT4jt0mMu
ylYJvgDOVW89R6eST4BFXi3CN0eERjHmy/p143p7UR+XdUul6aBz0/2PrzPbcVXL1vSrpPIeFWDa
UlVdmN59F27iBoUdDjAYbMC0T18fq+5LR0qdTK29V4QNc47xt6anwsxzzuX6WXx+vxmvtclfLxjO
pN4l+rx/ujlqlIXMRjy5SKAfqbYrePw1GmRHuSqnfsbr3zjP3BEAxIul2EOVaWcZjWrbncwh6MzK
asPBexNXFklcKdXVwPbUzpWPNNXe2w8trbhM6QTI/omMeJ+jIw6FRB8lLuUVBgjOaF/cR5eY4Bwq
jweWk0kk2MF7H8sj/UaLnERy1FE/7YYNT9jqFPnJ0y3E4Q6WnIrU/df8V1v2HnIdmA2yYxyV1krd
/ps5DNC2PHLLbwcODAJmzGblbyQ0v/VLTquUjMzx/2gLpnWJjpNZ44eXbt4QN2T8Rl9jBbQyXRGm
4Gf7xCmtBS5uad7f/3UCugrhzuWRK5lBGOZtNcDJs9kO4NzYwlMbowPMJPserCBNP+qsIrEVepQG
FazB+nuWMt2F5wGEkPByM3j8fG6FjyxFxWJXRPjU+awQUh1fwsp0OV9AQarhLPNEKiuYz+JuROTI
eyJMSuEN/B4CClu8kpCdD8Y21kpvCIw2mDzcqoRVRWOT7wEe1eurn7UPv9gZP4h0aj4dEv6EoxJZ
n9jrRj0zfNuiYwZWkHKib3S7K1JAfqd4WPQ0DZYeguwXpA4XCPmwmBB21RYBUPvembhAr8oXbdZ/
1Q968HOyhnB4fSHg+M1WmSPNuWG564fYiUg5hyGLmZvHk7dU/EnrStr4v/cAf1tGzNTAqDUChoyN
MJXDIabctSSvA72ZnxrQuT5GyOKvi9glnKhy4dSeKunR87BELildEWfIr0WIF0HxRdSMKq5tEAc+
ypjE38np9VUjm6d5R+ESch8a6lKods8kQKqZMogR3xLtsmfAnwYvquboS4pvHHCETGAerNh40rGC
CKAmuw/sh9Rb0aTQe9I7+IjsnU6cu520wwk4LXZIZlS4qffU5JvBThVhf9FO40GAieNF6DKiyMRN
CHXKsYbhuPHYarjNJCXgk9aI9/tR4hm+htZNOBewm2wfX69u1YXOU3CgwN65JwB3ylMqB4S1Xhwn
lasjH9w1dPjiaRo5ErtGH8pNGqCwm00UOyVf3xp+jH8Tadn5MXUNFOqRm3sXF2LJVXzS6FvJrIzP
HfJnqf+lyiIhaNvW7ITmjscvS5C+kXH8RP67vQB1d26TOjofEfuHRCcg7x2mezqYu1Ol+1k3V7fi
b6xiSXff3wBU/aIsrJj+CmAfZg9+WO70ZCGNREzJvH2EK5Mqt1nmiEINIDsIm125A5z9LKAITWZ3
kqPLn/7h9AuVqy/l+Z4Sbc+fD+cTjFqZzZj/yqzP3wO6j/Klzq64/wxQIzv/qwsbvJFf55rBgnOp
gl/YfJIC+vApm6EAHis/vh/JIvkZ2aSnmylO977xun/++L1KOtDSbzV0dLY03olfgpUybGDk2JWB
xn9WPj/jUGzgmyaoRqako1Od3P1kKn+tpbETvXGhsHh47W88HN53MXYrfNnVRsK+BunmmsLezGbA
e6GyJqk8GVmHOALiAviZypghvglxTgK+Yj7B/vpGAGse+xNQr/7HwILjoO03fPtZ+IU+XbOyxmVl
r1l2Hr46cfXB6klVQOF8A5koVVcQPZCjnDGACDTW5AtQv46ZUGQBdyGaimYuDnPmOq6n0Z/FJ4EO
9EevXPk8ISuFBiXDzl/IKi0g6WaOtIXNqgF0GHxRG6M7RR2RsJ9jcHGenwUwqoEeVgazlf0KcOWE
XDiZ19W6MedRE4i/CjIBoz3zmbdskslC23c6g4tTPK2yXyOk4Nr8DN8TEefWSWQY4oknNulEW5f2
sdRt+dkpxjrEDk/oRbV51RaylOeeYRXMJH/OBGn5rlxj8cGBtoXH/DxnaYMCwTW3We/SC1Zg/Cu3
dTODWjbLYx4HHT1eGd+xg5VPezhFPhtWShhMUEauBsWSf0acfhPfn3hYQEbuGOo0oOvpI141Dysp
rSc6IBWOqNcCzPIRiOHHf5EYrcuzOvKAiyBTw+tDBpGdE6Ft3vOXRwySnjpPJMFgp4ldLuMZuBFb
RXtKY+dNNt7BRBE1uFrlC1s+LjZPLu3mJO0ifmcgoI2WWa/D5EhH3cacRfVM3UrfD8V+3SaJ/x58
sDD+sew8UhrfI1CGjip0oJA7dfZYSMgy+01rjppjwkp1PuV+P3JrARuC+T0SsUzZePpb+4U44Y8T
tfnjG5B439EnLWDft++ThoqH8KnvjFwfMpFUVGnoN5wKc9rkUofga16mHIX01CoAaQ4/Apy2CnWg
mW5/HVVJa2WeY88wnWqjin6IYwd75DZDWpjtnp+19nZ6LjxqTgzniZUi9vUXdXjzBHM2vY7NFd9n
giQgT4MBfe4aVjsCSaKZCIjwDwSF0SOs/PqX5gMi+gnD0B7B6F7OF1Hm9ShQ26uAyOkuTSjeNohk
b7GhzIp61UrX+A7q1o4/DFOWcJBX6IMRb7rSrTVPGE8ChcdmsAG1mH9p02G2Xj2uWI/ieNbcsXl8
Widm3jUIe58wu9CXydCxZNSgH4gnO/ZbWt93+EZYAJLv9MxIGN2St6tx/bZwYm5EmpQ8bmlLsCkO
jLJYvX/kmsG3OBF5rqHh5qH0ec7Nv8RBj6vMG+KwgNdHV0ksb+UbX7hhIBdAh+gaElUU0Q51kZwv
UpiscLRSPt5bNTwLw4U9B4xUBJyBCENmDDZ3ZbQwJvsnFu/OG4rT82pSFNfbERxJ4mTYTJZK6aU3
SENAxBEC/oIMRHEIpsDJxDFq4Ct/WdX1ww1CbnoYFG+aoHHM0gYznubkiQBHKlSkQIaU/QF1wpsb
FLW5sh5Z2uXjkoB1Fti9EH5NScQXtnz1IiqbzBUEOjK5omiA6GNPY3Y8jOAluC/bP6+RuQrjXQtK
TmuNiqN9ko0O2FoFSXMUanQaqwqXtE5GYKhQXOpRFQMu4Ze8ICU3fv5V0pEAX5lVmpTjmFkpmazR
YRjmEV34M13GxqHJghZJPH7Y5jdLvOwrX4tPRrj+cURWnt0RxXWFg7+tf7uZ6IQQd4of4di4EAdV
/ag8/o6pYCthfhQU53Gl6WxDMPNogiXpB2cSEBNWbrLpUrYtG9ncoP6lPwJGmLWOEOXpmmQK7zVp
/X5ue14vhv4OLJZUL8ckUkizGevLk3DMj1Ai8obxiOQcdMREzmXJqKaSL4lkFUQPsTJEswjOiduP
uYTYB56xWXbMbyLNYptRZB2ickIgZsxwB2W0mD4ImPAIVx6QShHVcOJErMaml9Hp8PZC6l/zXXpn
TjJ3xVmEvDhNxlUanCbAEo4TcfdZN5+ptHt8gVvXnDn0F5m2ulVnIScKLUVkcCKhRnjN7srMWqQb
I3Vk7ZShslUs5U83vCYjG3mZHc0FL4z8rbN1MdbB8sMdnz63GPXbIoMF36AAw2KFYVDcijQ8A489
/bI6ID+L8Xmv+YnQIuIbDaYYV3AFLkxeQJZxpJlevWSVcpH9Vnf8j6/l87NvY14YxG7ZJ3in0FVX
imI+3rt0OzS+aANIDxtcNDEZRTIrvbMvBvlT8uxlBCr5w+0erqmlpZZ0UwDbknhvKtu3PFnJOF1w
n8EGS4iCW7enJp33ePTtzJlBFGkT81Miw+lvmj5NpDkCNp2hB7p+F5bBk7tcccMT+GKDWeU1FiEP
JKuYTlxa7whCMejN7YRM/tNL8RUYxsgqqD0gnQaSij8JNsM2pHOwJsX8KY3wbGhce3VHDbNESAar
nt28v0KUaR4j44Opp6IUWDyr6apOBHvQN6kxIzQzOpt3lYO6vsK4o0UABoJLalRL0UkKYKV6RYuq
wjYG+d1xdfCiemlJ/tY0Ky8vlWbyjiub0CU6cFPwTbX3YpTgsUHIsLlqaf34JUQAWXtyNb94lxlN
3o+gzDzQX6L4JzRvoyGh7yy386ePnKEsGMIcsJYXBW6mo5m+hus6dPX43HRgs+4off0sOA0SESfu
TL+LbxZ+G94h7vzq18z2I//PxZIEp7A4FwspsroVF6l2g2YqTO/zB7P3LK76iuuN8affsq+EPnMH
9NDHG8JjuzaZlijXZIYoLy2VNvHYJ/uM/QFtJtU4CGnI6bm+bwN7/8iOG6gsUIAh4AH9z7yQduLe
fiXY63AqPOYfRI0ICZfq6PRaC4NHaTf6ynn+dAAFJg/a2pKv6Gra3eC1ogu6k0I4gUlRORG6Hyng
FI5fjvCwGpMGOT/ZlQLKfA/QEBby1oG89YyBvnIJF9JOIEBxk8GNTFUmLdDwXbdS5vLDbTqUtxze
UuQjBIpQK7NJ+K22BrYPqy2VIsJ0Eu1fJjpHgvNamHVsHpgoJTfUt0bNesw9emO11HlhEGn8YivO
fZbRyFzI3YgsI6VR0TtBIaBZ8l6rfGI3Cza8FEsEYETt4ROHLwKePeYHrJTqXibKxUNzMU+6mRJS
Tafie87skJR31RbfvqC50j0iQYwXmcVxLhBe13tj71nrVm8+x1nxq8WOUnmCdhKg2l9rXT+RdRlz
l9JGjcDUiRfyi6fbye/Ewpbovdmh/QlnNTaRJ1ptlN99bRElwa2ifw3VaiBB6jRsRwcYZq/cNX6T
ci/mmLfdR0Et1chKjOAMKiRtx1QAGAlM+cIlhIwL61q0HZeAYfMI13WyeGd3QT0Pid+l8Hy2wI7I
ojtDr4g4I4d0AS34Fpbgmo9Len7CysEfTfM7SevFdbQRcDxKe7CLYqa3U8YZfKUQc/x2CGgeAEDs
a+X8wynzckPJMWlXaTYdZdzf1QO9NAV+TpURXV9WO+Dq909OY/xVuJjs5hDCy+rD0AX/Apttih7y
rxe3lm4r+SVjPh/WHGgS6hEZ0V/I4uWbJNS00wcSBVpMcLDpPjg9RWgTq5f/hiN4d5I7JfwDpUHZ
ihlM2mfFzXxawlxHCQirC5BtuvldHNCMK6gMnFpdAnV2G/RmFSsBye97RsGys7R+ke61wstaN/6a
/A4oKST+3ASVP0cQZXugoHDKvyj6ctFpi0v4dJEAFRWj+2zDcJmC25gckZQSmNDI6GKtp19wrtkw
lDLne8ToyvTY/AjStuZLoI29+1MyGoPzjYGNgFbnBxUH6OAg/fXx3Q4ixjm++QqRgfN83ULj72lw
Ap5Rc8TW5PQAzwuZLJ75FGSpYd3YwQeDF/VQ2do10ghp5eaRPRG13DdpgzVzC/TDMnSZ+nM2LeWB
lAIioMJeCGqffl4Ai+A5hHzwT4hHddhAHXXyptItLEcjCzctloYCpczne1evdXR6JOdMO9VPpwUq
8PJTe6k4wDfa7+SkZlPchfIBdTB4tXxmBQUrLPD97MKLyT0WMN2QEiiE9sRgTKHulsDZco7Cm6zW
t4/yQn96k9g1+chxaFnJqC6wa1Ae4h3bJY8G7o4KZ7Yv0yUTei80C6bbaA5BsxKffct8azGofq54
02IuIggowi7xDmNFL/uFmNBA4ZIsNEEwfjNCpzl89ipyuBGSt1F64pDq0OmMDdDptxbRKeCI2Fte
2ICJwegNZDBTfd4SsoCotvASShfu1RIMIGI8wldtS2i9Yl+Ew2Cqa1ytsxL6NIRxwCFAk+HLZKx5
IeiY5uv35sUewS0SYjkJG6gPJAZWC1QHGzk4RK7+CFf9M342bICmafPPvu7Dtdj2xDjkY7KTQfs1
ZoNpByWBz5i/DQySXsw26O8IOZ81IQc8wL/qSQdY0N4L1UTua0e6JXTHstkAcSoQbsnqPSy0ZJPC
VzEEMNhgPnm74lc6e8wip6PN8TOquRgh+evGfKOHK0NN/bJR1C8CmWbI+qN2yY+hJV6oOyJTc2Xx
KULGYG7kx6EG4DPF/MkPPbnyYBpsp2SQ6K5wl7MLUhdem7qfs38io/ugygIQHIU4K1mcdyKRcUEv
IwKerLAkypNV2L2n93c1b/SpSkNz5KQVqauvzYhcJD4gdIJKlTmXS0nBHoqrDzkYzxf321vYs/UK
S/Ub2NCI8cigp0KEWc/LW2kc9SYQGgdcLaJSfWpykFacu1MNuHwuNAe2NPYWNo2X6b+jM+qiJzXW
G2qPgFrXfEzhIkEdLm3L2MIrl0ouUy3/WROsGgDSYGmYIHsv1rAHc7zKuOc4GBcU7nIP7cxtB1q6
4jeNZFufGT4Sw8T6bN8/aIRgH7NriJgfgxffG6S0dBjO7RZ8ovzOAnSLKdnW/37Nl21udNbOx1ea
2fJKviLbO06WTNryBqJ8WCoAADS3SntmsP6kudoeGR0ydNkfxZ236tQGjU5l6eJlt/hk6HRnsh2H
5ZFj9j8/bwwUPalLoH0jkvcIGNelWXSjkmrFifz4y07Pr3LLl8qvx26CNYJljgA8h7ExvJK0+q3d
uq1C4GHiSXvSpiYH7iCMXzpC1y8K/+BDdUuff07oMKDqQWBDN9x9EEPdkk23jpGIo/AYc4y6wKA/
ud9EB2C55k+ZG7vo+uYs2WCPzRxkfY+NuEmp6A4ZhRiZDiSaJp6+aM6kQKvk6sxkxizaL99byJhy
q19iP/5DvHgnYCL2GDkPiTeSSL/VWny4xio/f3AwutQTz+gh7oOURQPjXcB5alCg+kE0QKGOQ13f
Ov5lgHsvOKKweAbch/1V3aAtMKlCe94NVwUJmk2OjZeeHi6ihgurKlTNsp6xusC8WvEmWbSWrY2x
AbjhcQJQUMmXyjDMm+UJt2oukCpyovDn5wOBWM2e5xcxlA6skXmZbPKacjIZSeASIT5v0Ln6HTck
GtKYNijLzf9gwTcKjeKjRr9d5JHzuqLSur/c12LAInB+ubiXQRnct0qAE7qpj1XPJ6Pl1A6/lO3k
9rwgw3tuohXj2U1gsT+wiUU7cH5hHZ30s0keq/P6i5DNUxL9tgxQj9SWfnBwv9ZAKKHzOTeXnFyS
7UDFuODqTNXfxhYQv0NStze88kwORAIUtQiXL/qM62ih7chhLuagIeEXCasrQwPe9GOHcI6UK4bg
l8fYuezr696DilkZp/oU/Y0aqm2+kRsb9QAlp3OEuBr0uRAUJ3HcaqoN8BV2ABPjyAPlo01FKfoh
zsN6lfgAWUhSyl25ZTI8URw3CpAw+6xTg34zVIisXMOCUUQiMuGkXsBdgK6KAO2IecQeUuy5YZ+u
skw8o3AAiCb8ZAAoipud399l6gmRj10FmeAUCpkAaSB07o9jsqDb9MAffN6Bc9FxIcsZPeo2ihvC
Dqi0wwCkWOAGB5mEiWO8lM7VHMmweJ1scJpNCOKYT9YFl9Yoe0fB9AUqAoGbBwK55B6cwaeYCu8R
cctRshIMsR0cpFEdV0ZqP7/5o9U8RLY0saIqwMGBK/pLRwpkUzTP/8+9da14mi+AK8C/R+WkvBn2
+im4hpNgLEwWxaH4rRn2JPpU6UdGDUHTqbqh9t0bCExFCj1myIHRreQZsTBeMR8apFM85c2N+S6Z
cXYjqHgAnTmPn4RMJ5yiL6gj1NX1DLXM4YNY0U59ohDCL5Tqj1EWn2IO1IB0nJww/mg8O8e+bbTy
ZyVz1EPR7/DaMnSR6wM56escVPQslAdME9VfvuRnO6BiW9G5S15U0dq6upBQqaBJNr2W/maiL4Is
aIAtxBO2xMym3/xpjYVK3WpsLnyRrLQX5jF5YgImBwTk6YYF+of0EoIWgvDKLsYeBKqTcy63W4W7
9ps4OUVgcd0w8E7SGZdidOH+Lr8QnaNTJOg284jlSWaGi5MJPA9V7R6BnXKN6Y8HFSQ5J0a+pd7i
b1DGvlrhIV/08UbdUqMO/k1w+Jx0br9cgjfmE0tYAEqCUhcbQHRz1n2JeUAB5HFwOFtGVpua9BPj
Vevyu2+g+CHyNDf/IZkv96N7gz+OqBvej1t9EMaS8rBaFHP2IdoVDH/ypvmcGni7wTlseDr6zZ2M
ZTug2rr24gCDA9aN6PZSAj0KEC5wGxtrNm/W7TbQeQCQtaEMnCPqUIl45KFHLrWVXaBEVFgkEMt/
4NwMtU76O+GV232+m/aiXMekiV/KxeGCWnuAWbKIYSTTLxA21TxCpMeQBqrBOZuw1h3Hm9jwy52+
yWef3bsYsVR2JuVa0XFljEtjh811rSEMnbaX1z1LFq9f2VdW+kIPd2yiuKBOMZp6TDHVuTkWdGka
bm0LyEL+5HVxQPzHf7PaO6OQZx4/nn4R+Yx6hLpWBzbiDyjN77yZvbIe8LSJAeY4Ey+DwHmjk4ZL
1xomB/yjnrTMy42KOY20uL8QEsmACJrxrllS7YV/UrUsckeGsAl5oaRLNetc5S9cShDqtc3nRmbQ
BEMBYDTDqE+SeCSN/8lKjZqRmN/wyQ/lquNxkvMzj7UNHNYaYaoBzzxgNGg7o1dAQqsvzgDqTvV+
LKBHP4kZ3mlvT6quG6ZewUVSB9p2xFEA7XJnDSUehQ2M9laflApXAlH9gUKYzLrM49a+QI6YT3/4
Y8JsaWg2ZwAJe/2qO5Ntvea+xGOgr5D6nVq/grUyLWpO1/L5cxqw+lp8YazAPIE36cdAm/cXgmij
RT1396iyWAYtdfc648yG8CbvBO5hsuD2Wz49bavJB6oxcBDzfpDOewCvEkOLaD6FwQMsmxGm5yQN
XmPfmXJ/fMNkY5S/8I0lHIwrxi9EJWNmU8zMzkFAQIjJbcncfhXrDbBZVsyGJ8VvW26GeqNwBOxB
ZwjlAQ1Zlh9XCurNc1ufmgmDrxUjjnSFdUKkRW2/OJFGKghH9rLd4fjD2OQCLJNju2o7wre8D7UM
rIKoEYP0KH9pR4nEHvxTpAGCgXH7SN54SZSbHGaMlNTWTlgAd3jKvMhn66nuHYdG4YIb5zgJUb+w
+lNzSzIgRyrS6HDVRXOhcpLJcYIPvEQFC/Z4qgY2hhS1l6WaS20U/HkCyEXT7AcgFpz5EyQS3cye
4JzWcX/y17of6pq+ILjHzJUXDKfF08rv6pm83wazHp+m/jt+kIfslFJ4a0lPC9YBUwMhhOMBJvu8
3U9ykYKUV2y4cODjafthBM4W6PiXaASLkukttSsyxqbEgig7CDdxMdpBrubve0VA+1W9GP2ULIFA
8TGf9VdurOjWvmcomsJ/aEnrjxXPz9G/pURLHP4nbckC35IQXDkmH/U+5Z1dJLfHD8Nr6FROhQGF
0oJo4hA69LCxJz9WFJ/Y2VZGLybY4R8vmdxbTN4GF3qLy5llILLRij3hjcg6JH0l4Nn5rDjLfbO0
ky9k2GTQ+rqNN93TCMUIWFBhBfEgzx7r5mIiDyGdHI06lLDXnV/X8bnk1CL6jXn749bFvjbcXhrV
+vz7Va8yoFj4x1kkzoAoFwkX9+yfqvVhuJo7YlZBTKAmaUktvZHxDwimhTBhHRn/PKaXGhX2rNy2
V8D3VTFTMLSR2HECens7BNaYDDkhB8ebPH1+F2H+4SI5RKX7AXwCySHoci3dzF+5WxdgBoDIvIHP
ABEo0Rz4uRvMm5QW54yawrxiH/Qxq/MvZPJX7UGzOGjBycetv5vzuRaEuU08FnRWKiD89zoju3NV
d074p3y9A3M92VOk+HEfP0xOk3WDIkog6McRNbKH6y/TRZzyDhp+55tOWqj7WBk/uOx7UKPyoKQz
3nxpTSiGRmjtN1q48Wrba6t4QXDam9qlHV6NwaKO/ps7SiTy137KU/FLQ097eO/li3YHJYFyab9I
TRnd35QOfMvHZpwow83zjW0MGMw1wIEBRAlKA8Ib10bGEuKJXARDpA9IcyHiG8GcM0+Js7nKyTxm
5YmgSzkWuPcMZiQep4pkBkw40+63/FVNL0sDTZ5B8sDpTbgOBuJxZ6QEmR+nfq/glfgzIg9Oxfpu
vDZZ84N3y6R2fN/O+C3w1Kc/E2rhmdbe3x8MT/wa4wpqMTATI8i3h0TJL/WA8E3epvEWZCwo7Z4x
ieiYV8albyOdQ8W4EHcmCVKMD49Ls00ceRX9kMhbfnU3wr4ICBw20Z49QfzRlo1deMZCu8OKDWM/
T5g5omNe+VbexLpo1sN/cwMJVgUdQIxYVOJdV34gdnJCBg9LtdjGhybgY3FbR2TL2rQOICq4kGUa
Qa0cyJkUDH47i8oJLw1X+BYRyeXNvMvcbLJtLoCByrKZWDkfj5MuW26yeVk4Y2pbDUYeQeujBSZ5
AOUwB73gP2e4duAMyyVDnbijMv6zAMdnb5FwA12y7ybobhEXCCrJflFgagDc6Re57BZzEYnnkZS8
V75/xtca7w5Jc0K0ECkVwi7K3/vkcx/P5NBHGFwgUKWUcybtRERA74WgrjVz8Zica2NMzRtj5TMn
Yx9DxkN6J5d8UZE+JR3aO4EniVt89YBvE2w58KNk0o9JD/QWNaTNsM6QNViWTOgOjy5vQDTXUdwL
y1e5iMs1KUHE8ii8ZXl9hoCsq1v6tCfVVuCeUh9Ow4lDAJ2R4kDGGDvydc8wqMSZWi3L/Dsq/qRy
SQBDFo6q8hwfNO41wppSzGZjR1cFIAhWLy2aj60/NubjGhlWw7ir9d8pnMADpRT/JZn1TClAphyl
ibqj60X7wg+NRaNugdV6jr+lOCx71s3Mz7DWF8Hn/R0+tqLOLwhtNdNTt8gQ9piz9PpugpfiUT4u
9pgTpyluZk3xWA7lZfU+tRDfsfsAjDe8/GYuDJZM9gkA7tjPKp+BNGK+5wbDw4Jfk4zspXiFlDF/
4wVJPWx6ftd5owbnh03v48NCN1IAm6YS5Ih4cTIWFWEV4Ntq8QZ5DZGbtYVzdqjpHEh4T9PTS3Wb
3v3w+yLZYP9i2O4tWnXoN1AuOhovzCHAEAdT93QxaEVyl4m4WmH5HDoomDeIruLVSGvsnPx0PlJZ
9T5fgASFGWQ3GLi02TRfSbt4f4ujKjJDKQpZHs2RL0W37AKdBiRFmAYZsWDhjIo3mS4SeVEgtkrJ
5CQ9YG9OvNFY9al/UmhiVK66Xem3nF5ZmFqWMZlgAOkQU8zBC9Q5UuhgZmuwLEvLJ3pZ2Y7ly8O4
NuYqwRby1CuLmU4vaBrRg5og394nMCFmWJB+ygZkuPWa9vvNVSRUGhlP5PLSbd8eySek/M9ktroW
HaB5kEoDaX3ZN48PNL6mLsAJ9WqnEP7JHAhCBMSExD3mSJACCficFbzG5TU3ejesvQ6cZdTA7+XG
S/ovVXN79LBXJmlqH8waoYAl5rMwNq32dZSKYBAw1MZfJgd+xPBXYbMTtWlX+Nnke8BJFJ/ksrET
/SiV+IvH9RMsNCKvOMYjYUQamV+rAgn5GSX9uMr1QeK3gTTx2H6eX9m12/iglbXNdlVfE3A1EEc0
waRlJj/tT9rshsovVJcvmfsqyX9iEimFOQmpM7z6DMXxZMUTuTYnK6wpD/rovJBjEPN3sn//a3As
by99yg/x+mwGBIJzOvVEokLtPhxre1EJCHZW2N3IHpNl/Z32ixpL70Q5vd+qG/aLjl6dJ7sqPta6
cBTaeehXfgdtQgJbfu0AFgbYA3wPqETVe57PMtFN6UGJNhxTH1C5gb4czyEcMCrWHWlftZVwmGGp
1+eIpztyuwY/VaErT2j9Bq4cWLCQME9i7lDtLrPBo5sQoHqCaP9NGvcMf27e22J9UHB3wQrJXz3R
aacyyHJ0tgoup2iHhVOEcw/Qkzyfpxq6IlwK3vBdIldxydYgm+KYXojn+uWSuqbwNzTERLxBTqv4
UG9soNVJXqlIQA2r2wibx6Fa8Hx72IU9kJehculrhG6YgoCVy/qQ7NrMhWxHZMjSg8xVmCJbI1H6
iFGEiUz46/6wqBJM8cAh+/tc6tJeDUo+V6smcY1rj1Vom+DoAztZmjOWCiBZDOegk+yXb4jc6esn
49NB4AexUwQs+sTram56fP5yorzIE2PHZnFGB0msBdB2RsasA4mUfMaOQWAYg/wgNNlKa4fYSzn+
Ed54PAjccWPER8qZZ9iF6seYvda9/5J4RHAvsno62onzBVdjvHpLB2OtH0npNuayKwcR6kWKYGzx
rM84B8VTpPjdErIttbQgJdsLPGm466qVzN4r0DNg1hwzT4G47yn78h7KXfTNIGrINnvMwx1V1ovo
oLaLkfNMwPaBUZFYxCstpcx7mi9Z35rp2wOHiSmyuJK0bvFUcCYhAdQ9btjcQ2IUOw3OOHomCHTn
zPHRlxLgcB+W9VXx6wXfJGcPE3o8TUjiwe7HHxdqUgXrWdI4LVc7bIoL1flEm/Tas+l+DDvMCFIj
4OGxFqlw+ubNojl7je50itc0VTDK8IOR3254GYysQygmzQXbNvjIHgKTkEbrkghTR3aZ9XgFXofu
5TFlYE8r7+NmQ+KbleVW1PDw4MYQe5vdGmcEu5lDFSi7KZr9GxQLisWltBl/eBCxufk9khdOwznv
0w5/IQXXgQGoDjwECbjvXCYrcNauwfCLPbdUz7Y5hzBvGthR6Hs77kZXR6QsH5xxb6qtwqlEphCy
ic1wRjyXLyglF35JQBK5qIYb85Ml74hAYKX+jkFyH539XJi/2pZ1RreIS2HFw96JE3wrrxTykwkd
C9R/kWXcbiXv6Hf1Q1A1L0/EL9iBEwcPAhNJLBFpIFIJOaZbJCM33SIWQ0rmGQ1DHzDL3Qhb7siH
ahbqTd6K1FOeecJhTll5KGUcO54I0Mwx3kwrH6iJOJGZEtn6tgD+/Rk1ILPq9IE55JSe1n/SnqUI
ezIlXeQfL8Bw0AGLlBZMXHCt1HQ7VFYbulzCu2yu2GLR/viYKVEZqC5Sk1X4VV35R3B6PR1lpeHQ
42+nhgidFDIU0IodyRQBMgFhm0AfrXmpBtSnJBrM4G957uQlrYQI/Qk+/4Bh2YLXngfVxQqd62D/
Au7xByEIGEZ4yKb4BolP+KI4CNMm5SOaD/EiTwG2UcK1v58neUNOWO9hWapoYcx7e/whyQUg8kAi
089Od4wkZAJww8a/T3jSYztjzOPq4IfgDC/m+IJaVohfpiClJrAhIL4J+fXkjsSPQ6D6+OlZ9pMl
eSLF6xQBq0/+IMOR5KL65JhqyZUMOmyzQKjJsuOQCufaV5YEKt/OhlmSbpofeat8/vTKg1xaItPt
G/eRrFnCsz3nUGPlW2oaE7+asSLq93YO9kzl3RTFMHz7c47WfEJqEz+Xj0LlAWYaurjy7sPT+qvo
R/OE8AdtiV/sEY/LJ2WXqxZAvHCSvYLnnFTQWR1zsE7uCicOjVoPW8HUA52lbiDeSYPI1wJ3/Jx/
NTlqgEGuvuk5c8pzja5qPGpcXi2MyPI3XQKQaVm0BL75XIaM6g1OIEQ9kGpsUYXVLpNLP8tHD5CD
Z5ze0HCBSghqofb5txU67okZcyBvBXMlD9L7OFQQPDwJ6p94e3FL4AVAnIVKB6KvRt43IkgsOeWC
l4zA1h+V44LDbzJHEx9a2ipBRbTO8QueHu0dRiCH4gdl0zckN0XrDB/iqNaEHlBcONoEnKeyR/gU
/8dS+zMGHII8WrirZ5DfcGtAEV8QpfAjj9/mLm6FtTYQvYf5bmO8HcYXFn/CqUbaidSGXfFnThjb
OHheruwShtVDzkGFPZ0RGWF7BgsIzD54BaMsfhb6vPdQ4+mXMiEk2ddu7xVAGr9xuDJifEZigVnC
Q3yLiRfV2X//8z/+z/+6df8zur82/6/4+D95nW1ej/xT/e//SpP//uf/14ds/F/O3mvJcS1p0n2h
oRm0uF3QiqBWN7RU1ArU4NOfDznH5mdh05JjY7uturqzamMBS0V4uHtUHbG/PnBUnld/+n8trOty
Zex2Sn/vYQC3TRDbaONrPO9ZwNfQ8dqHH7yI/n6o+rLN9lMj5KqR9NNDZWW6ke8Kna9ZNQ3ulsik
zUsKdEDvqeE54vjAOP0Ad+fj4G/yMieZmuBd1dIOGXMFJQXWNExAk16XwCOj4nN5fvNdlJe9rJ+G
WH23pyFOrf1Dt+8MES+ZXY6q1sZ4BSRyaETMBw7+XRUhwNcCpQHR3JqYRNwDuYAWBoy+ejead52j
q67WT6O5nDX5fD8WSn8T0bkPMfUSC5AVWxX8Voa43cb+Wru4W02QdI7kWB5gA2nk4Gp3gHBXfYDm
yq2/Z1F+0QRelhVTUU1Z1m1JrzVL36zN0+5R6nJVgiPjm+4DmqYZrRuF04n2hS3DpbvNG3fK4HjE
Lqsab1oO34zh1fJ9HkOth7q5f9zUu8kYaDa+jS9IUhTvTi8LB2Vqy0gxt0Ruf4/ePFXic9ebiD8/
tdbofHE+bS/6nqfOl2CfDjLtE2Yaknshtlacpfvmca+2C83KDVOVLNvU5NrszwtVvl+mktxfVb0u
Q01rTr8lOnmgy+A6xSX0zQNf7k9FMSxLUnVTNpXa+62OxaphNBpS/4IJAE7t/U3vNqcl17UFkI5o
reFohOH0F5M7SBTUmTygV9Qxs7CdBHhHKXXol70SyA3jHNs/Ucu5CTt881WqQdQn4XmQ1fJ82hPL
aSlv5HIu97cDaQZJ8ecIsIex0QDRkv+YQT+GBAs8gR9Jy0z18ZvHv9qST49XqzXy9Hjbusrlbcvj
C7u5oQjRfITz7ASkf/YRHjQygtzdBFIAXMRG+ubZrxaEokqqbKiqLEl27dBe7u2FVJwPvHpJJlN+
3DCtuTgIZIn8O1x8zTfPe3UYPj+v+vnTuz5WmmRvZZ53HGFAbeoeHHq9ucDdbYAXAJccVCz/zTNf
fl9VNXUerFmaXpvehmlLx+VhJ/dPun9HSYxVrG9C1XSWPbXfP3ycupbqrLvmm7Uvv37X//Ncozav
8sKwDcnYy30pYHfTz8RAAlS1RcCG1D1MLPwnD2/uw5eXcHWMWpZiWga//Pt9D8pDf5z5wv2l5VAe
2OTo83EFSPDHqo5yeKeAuG8eqr5+0f95aG2TNx7GdbeRV3IfA9IOpAkce6uOhhsXFyeHALpzwP6+
0UEclwwlXyLSPQd98tNwQbFEwjUUIfPt3aZ+OeuaqdmGIkmyrdTulJ1hHYzlxpD6dk6hAO8c84t6
xPbD9M2mqiEu9jhWyKqlT6jXf684tVpR9QOFLaXIumEatlLfVQtzu3g0ZJ6N962jIBIxMaJf0z11
1ZrGNEqlpSLWx9nCp8myq9AvRk2mkeGC7ZAQaZ9Kcs5WpJL8U0TUyNPp5z5v/z1Go1oJf42xthO1
w8rWtGqMR7dqV/0Idz5UWcaieLvvZYgJBG0c8PhKMPBzaFeLYzVGw+TWkE0ntAdzLi6WFLjUw5HI
5jG9ttyjZwfAwIHdwiqTMurBgx2fTSOAqQCBAX+7hHCw9s3xqg90v8W6f3wbInDCsP3d9EuvFqWm
KNVNZ+iWYdeuuoV2OFzuxUWCIQI52tkOqLLu9v7KJkfzb4NjC5Zqg9YvPgxieeo2yM43H8cc1iuV
uIXqQfg0bj30QfdbixoSRM0b3PV9augOjgR3kIOTA+WZVkIU2BYlNDJUs3gVdhe7pGzxp5SWBRpO
36oNEm+scyo/bXBVAOPjgCTPZFWSDhLM73708XXbKVQIhhWFrBKEwMGiNI5jJzVcmn1Xli3L4R07
YPCwBqIaIBIXM63dNMSjE/z+foFTAucNlB7eS0KWeKvI7ct818bgd4VPNC16wbVwmd36O3h4xfbN
ojdfBVCarhq6ZnDOSlJtw20OC2V1K60Hi54+huFolSXfVTu+CUXqtKCXJfrkDLA1qJZWay6ywdRx
M3/jwtQa2QkE2AieMmyEpTPPllkgmt456+N2cJ2LVnD1zsIrXeranibG48qtY+W1F9nMRREGsen2
5nXkV+eHrhK6KJJiGZpd/fzpprrdHvKqxLagjyCpWIeaFB4sejGv/GXfMsPxisZNqIZPIbXR6O+t
+er0eH5y/UPahb05XBbEhE0Z45x4W+FwoGI6BM+/nyS/Cj+fH1W7LlZ7XSn2Bi+JdAPEb0tyGZqr
SgP7iFm8wd+PM19FG8+Pq10U0vJxW933vJlqRgBTGB7MO2T2VPS0D3VEGmJYcArEnLJSer7E0kcB
4ZyxjOczwAJAcOjhpe4q/cajuTM7lIcL0z98a329I4MBzz19FbNakG5SFLFgVXD93KNldpXhn7qN
/nl2ObbZpnqjubG9neE2xosGppDOYfK4B/Y9oM3aDs0QgSodVjr4OXT0uzii1wJ1CPfdYuEt3lye
b6egFp2srdtaWpR8k0eXcnt+29N+sszvDmk6gMDfE6D8vah1qRaSKDe1LBpXbuplU+HwpgM0TGHE
6LRBpmuRR886/5osMAfDsCeFvOhI6bHD5Zy8Gcery0dnJdimZcqGYdXGsd0sLmdD4XBGa+ECw5D4
4NTgG3RA3aXQgjuINu2mmWkRrsf5PocXWuR0qksOGR4hb5ZlterqN+HzYGox8OM8XdnHK4MxAqgF
xxZ8gtvIoD3bm339MjjTTVMlJrEspP+1BymPsij2+zNvbUMzLU78cnX3cbB2Vh84Qy6Sd2+mqNUt
V383g9TLkBWNSFSunyXF7r5SH4XUv7UHZWyKKTot17Y5lndp6Qx2uMag96evMwUjhORi21GcnFo7
Lsk/j6rH6RGpKaJZIjpHgjqD+yneiC7F0HAyUX16h3ytKHdEpxkBpzn3YFCNDpHi3NOJnubFZOPu
s6qJKo0+lt5+GYPCfOWZNqPzo8Bu6OQ9/EUPoHNUgEi7JwBdse7sehhIDKbxpOR6yCtig5CyyXRW
lQZPEaV+jgvFuWIz4GEEGU8wYaPtM41v5J347C3jAv2H3elwXz8CkZ5SZFWHyp2SAw6IXXHHZaXN
+rhtnSKygz2KqsUu2KfpZhNTlaXUhOO1GEM8wUMihbaG0/p4KvrXYFFZ35AVhaeuEoJHkJS63fCW
fN9XWBcIUtOGmK27qOBvTqh1AKaLkOID/z1DklAoHoVC6LZCSQEiowMoX2zBfm0a6C5Ff906fmgj
bQTATvB8dec2VSrn0sNDYIu+TYwtG9KnA6qYV52Em/1D3IVDRCtZYY7Ren1+v9mlyqvzGqxA1w1b
123dqEFXxr3cKTtzLvWlvj/JXFUkxRBRhEhG26Y5QkIm4A0kSvZdJklII1ingDPFTb/oFR8FlJVM
9k0B04RWZGItvk8hErXvoztAFBBkeU4dpgq2qkyh05lnJrf/Om39GK21E22Du8gV+sb35qIzTSOR
Q+CeTBaO37m3g6gnD6MO7eEobX4FDccA7Q2rv70hyLwsxbCqOcDuc89SULjy1TWR8YdyZwjnBmON
mZXLpRivQOD7WlLkcZO10IxXgqm7CLVlu8lgYFYdhechFqwn4U8GSRh2z0G3LQVtN5ad/iJx4nAX
hO3HGGr/cHD1tyKjyVqebSKbbzDJ9fTTH5liYLpt5/I5Swzv0ZXaCQzM7laMlkeRtButm/g2Ou1u
kS9ESOEd+JFr8O95VKtN/p9D4Gkaa6GwrS/Ojc258ejfYOgNLh5vlmdFPIH5PprIIhdIXbvLCEWA
SMsRsLsYl+5H35ndRLsIl8O/h6OYr05/UzckRVIVgCG7dvqX5ukg3ZfKo8/SKGZUY+i67Vfb/u6u
xtrgwU4dH75tH6sA6ecW8L/XnXlnRPcIVhImc5iw8dtNVDp8TP2MUZaZzwdbDjgjGJ3dZHLzJofU
9U8i2wviwyyD4UACricAT1H5682Il+NsPvdLWi/eXW1QDjiOb5kcIsRajG6V2lwYH3JqxLse2xBN
QG4F9KlqHrmjF/j/jEvv3F04MEpO6FxSQuusJA3CzTFcJvtmA7cmJHTUIcQj6TS8e9Uh7NHUJyYN
e3LcSBrZBdwLxo6HjhPJwxK6tdOYwO/eRl6zii6/vJR1HEMyTFO5uQuVVisdIg4WY2i8PnWbZtP4
MtsKtaYU8VKjrQZmsPsA0J73oIdzhBE24g9EdwZxgpqwobMhzXmuVEg8PQBzhtx9fIQlHcgoegkU
DBd/myK3x86TI/G6da0RXdSPbQStGefMvosLZYATiLtqz06JTvERL+9Pkj33lGz6U6/hUpZxHxNq
mlvRxo3MvSR2i+JV+xrAeGov4n0O2Ya/dQrn+SZoJGito8EpZO8k97H1EAMIZohZKoUG7ktQjptF
Mn3A30Q9e/rUI7T0ZBGXIRaeb8IwVXq5KA2DFakQ7Gv1fFFd6BtpezqxSRw1xyvawyqKREYeXWbw
i0Cd6RKcNr5gCbKArAAHoy5nm1PlzmTObmM0xw5kS7aPmQXSHHp5o1en9vNrx43Xl8zMnlg3k9Ir
8AUV+gjPLdWfNjxlsPtW/UNEEHaMIPOmMNSxw4ovncuEZqNwOMAPJrtIHoFP8lc+z61L0xYcLUd3
lPl+hDHcVXR69H67eUtv4a7bqy75bNFGm3lqI3r05204es48IY+gZxZESBwtNt1TUPan1HFpC0Xk
5RZNGth6QPCbqBIF4W86K7DR9S7ezdECQFBelXbxCx6GT2YEoSRcQ55PbOdBMbC/7qPWzGT0afgh
h9PUdA4e8ks6U2dq++hRNf062SjKHVa/mZVfkOb862zVlHwz3rZk/OiOgTUkzXI2noKdBS6bM+NK
vko9ADMHtCj+KdVIYDG+G6PtbkuUsLfO3dmmFx+iRrDuoSYErK2Kq72+c+1v3TKS0vX3sUM3mwhy
gQ/xcnzPVomRFD71VgcFTkRgQBDQkz0pJdjnL0uVB/10hG1gIya28S75LdJpxIOw595XwhhygmdW
jcEgVbPo0WGGh+CQ4asTENFgXb3LYtRlUAUws/qG44CGEAFKexVTK43CWzjtmOykb7bS9yLTW+iv
OfbDsmOH+JCG/J6S6cr5+9RVX4X+FsUVm8WtygSDXBJP+exD2RvH86pR9g9f+GoKee66EgyDLP+M
Ni62YuNqXgl9fzQX2ZNjiHTfa6KdidsNt30Kvw9vcpGXqOHzgGrJoFlc19fCmpbgBXoVUXxU57va
HWXZyekxrwxR/NC5yRHeVBBq8Z1FfOyETvv/4cvYwKWyDU5omf/N9Iu9qhQLiS9zTrd3F7N+GOwK
7TzlrJSJLqtuAaQnsnfFzaZSVeOAHpjt0xV3MfghRwgQ02iLd4m/RscNL3t47qztqESt+wnI9Wa4
r4IyWwNaBFfUqRtUwNfTRC6Px+X0cAVnObOC1cr5ZddbReTMB0UYUrRrydCzk/2PaSJtVe4+0mAM
UntwgeLTNKBv+pUYcmbQl46iN34FCnY+WJz/v0ALIIi2bVmWLQEJ/TvM02W6tuc3YkfUemKDtjlZ
Z/Bqm+Se3TdfpPpX1eIbRTYsIH5wb003annVXG+Yc/OilH0lI6Kgym7gLtjWZXjCcNnVNngAqvrC
MQIL1rNvVrJnq7dkQFP/Hh9mCtfoBp9fSk7Gm4KH8iIB+2dstdkq1qfGTrkyNokTFLWNe6ZNUlDd
52t6TRHa+kfvPjjD1GhwvbWXQxpAd96VeV6lgYpMQUDTZQ4Aw6wOh6c1I5u7ealZctkn8PR70EYJ
p7OLSBKfICmKok6wdDzBtePYsRNjjY5Pg//3LL3+Ek9jqKWi53PDmOoHvgR9fOeDK2BOc/FdCR9w
Kl27+CUjhDdhYp6A/w5ekWKiGF/vFc8BjRmqarwsoMq8GdTLpfM0qNqpWCqr85XCc/VhVC7UbJP6
XKidR0DXNEjqjtN132yM3xLMf1br0yNr595Uv1xse8l3SPzJccztjJvoPfy5C9sJziLwPC/ulmJB
t4F+F+GoM3jzyi/gRcUCg5ANau6WVMeADOOkb4+HX5wW2YIDAiEUqjQ5zaicz6jT+TqLryEmpJEc
q87ZieHXVA0T3gRcdvWa9c/wPIzapjWmp+PxsrER9bmEVDStI9Cgwbz2saNGonjYIIzoj5mqPj1a
CJv2zXPvM4JHhbB95RZ93AmdW2AmyKxdbMG8H8vdJCjfO1jFRRe3SmJI7D2KTfCRJB/m+WQ12Eap
QdyBBD/wyOhvOaUVLn/ZUaB3nYPtgct8lbXDLmx1MZvZLiyuIRw6D180d+eE0NeqPstqi/Ztb65D
szoI/voetYPicNLm+82GaRlUs3LmpZHxT2eUDX0zRGsjeqBktPbt7QPOLYC6R8g7m86VQgydHhH9
BME8IAH2xMNTRJdYw8V2DAv0Nh0nsuTiIZAS5KJ9AyUi30Xs4n5ou5QNVoHt0hrc+f57pWmvNpet
sspU1ZL+e1OpRqmZJ2336O+hQRV4l/j2BWlx1SaC7b8bNygA0fG6qoP6+x+4ybhwLD2zecK3IYCY
/ghXkNCQrlMVwETl4O1TqE77qjWU8fil5q4muBEdJ4CF7r319+hfgR+KrcumaiuKSk5QAz+0hX3c
q7f5o3/3rQ/YuVcaSLeCtOk4N0FmHJ+DnXP1jWT65sqQlZff7enJ1Z3ydFpvpJW10PUFS+HkXQTr
oXSy7OZMJrZ/gC+H0zEtRJyBzX2yoQVnpzV36OYe7Z185eaT/CECMQz8nKKe8OciLwLR+umBtnzS
HkdEaDmoQPKnl7812pbXx8xiCPJRCZMPztHpxoiR3LbTnn2TBrBQZH4EvRR45kN1gMHimD90dlLM
z8NkEHbRHLtuSJCIBvBNtPNbpq1vC+BSm+DMBsL8hc+fvoW2BUndnJmFm3Pxri6gjuhV+J4vouCL
WMa5+eNmM177TAk9jt48Xn8RNauKrsmSZisSgUzt0rLLcrHY4rXG/eCXTQLTz08py7dg57R0j9be
587vVX1FUVqHuFwleW8nwAe74IILyMdx4V+Da9DFvoPfxls33rtd/oMjtCiBAt8RfF4cqv8Mt3ad
3RVloSwLhotgztOJNEjbW7hPvq2u/7L5avPyz5Nqt5h2KeXH/cKTqmQiy6xYRlRGpugtWg938lmt
vV4nEgFOQ2SSrOEERQiwsIQilrT5k15JQvJynwOtx58+gbHlq/wz9zn3/F4UmE6Hxbpi/XaCkvTN
3YjU+G6gOtMO4ms7CvhpEGlCNJwgaM0jKQI07HxGUdXnHeDWbzZXwkmDn2gIEfTsGXmK7N+vZseN
x3fHo9bOKj44YRw3Vx3V8R6O19y7H6Xb/FCE5bPGlz461/7pLL7LgH5PwW8XDpSvl9A8wFjHwsWR
moOp952MyGDA+ZIZO4LWgZ6OLLWCKv4+kuRfuL7+1VWOUsnSKbNKdXrHebG5z+eXQ9kfZVHPqrra
Ztt+w7t+9o4Y8Z97RUc6tGgCOF0OT1I70xz/YNF/Cmm42tzp2QpBWXshiQ5wlGqSFLQWOI3IHh9Y
Wia3befrOMeuB6syHS648Fdjv2NEVwT9amc5zXAexjkYk2PVdLZlc3yBUnp1jGMwww24AStXRTqe
VRCmRZcaE+mCj3dEG2mlIlxjQoMf99Bvo05oz7sOaTwXcUqy3/7GIXfYnn9CegvR4J+K7h5lZGV+
SsOifUp6AiVf2YXTJn2cfvDvy9/cVK+Kverzd62tZmO/sY+A3WWfa7eCca+t3vIH5QFMdhQQb5OC
V9tUlW2VbAWyjqXVTpVdsVeM431PUtBWueyVDFCTQ/5BKeyzF9G8xcGZOjp6OEyzbj/4DFOv/W41
vQpEVVWp8C7VNg3lFzF4OloPt/n1LC9YTDjLBWqeJZYzAE4iJQmiewKo7l7jqf81hrpNKRW47s1q
fvkVnp5f+wraSVmf7nM+OmSBRs5xivbj52c1bLU0kVpDfMtW7psoS33xTDhBOl5uumFANK0dkKu7
ZBw3u82tv0gHoyv0g8KhyLXOOlbvcXQ6d9Fbt6k9nBOlFVRHBYG4BzgfhnM/AaDcH7xv9c2u5o3/
G/r9M6jq508ToW0Wyl3Ttrc+knwU85OLl/lc14+EVogOtmCdYMp1vTc9CDhANbSE4b75VP1JtVh3
v79QclC5hq6W+MSyo5NXVz2yVczLvKIQ+37vDrAzxp1HoATs/Gw+r6Lnnya9FcnOMgiM9MuqNFdD
L6iwxGv4A2ncb6E+GizT6GduwPNZZzCAuHClL4/D+TAMGj8Em47u9GkdWQhutvi0ELGXpmfRgo9/
c1pq5qUfcdgYcx1avoOBIEEDbP/o1uOcHXtfwNs/h6GKtUAPTryDG4NAqRLEuCE610yjikMKZLfa
CFykJr7SnLtHRP43cfTxTh6NrKubnN1igM9CPkjKcHbOiENiJCMD0OUIqceniVuomGHw2J1dCFDk
sR4hisS3AM27Oy09yRkRS+mu7c5Wk1tIFFyYgmC4QqCxufm/mO43s10r+C+0WyFdVyzBR44fwcXJ
ctX1Ix0Zfcgn99LS9fruzHTf5H2/NMfa3fG8yswq6nxaZYWp25urvb6x3WF5z8h2pZniNAQhDICQ
WJBGFVnv2O11vtK0qZKFooDvKojWjoNxgJ8ZFIivrfODMjBQouDCXTpv2UHqOCFFrVlFV7fKd6N+
Ff9pHE4abGUVAmcdnDtNd8XSthi1kqHMIHKgAX2vgiqXAT1UdmKYNqciDDEMFa76nZyS9ZvtCeXt
1YQ9DaF2Tk0v0s087pkwVUC2mmZSbMrsU7REazEa7aIJKvZCTBL+X+6OSQZKXmQgLCOr/70KAE7d
bP8xIXTvRfjzCjL9uYhYgPYCMMYWfnSnNgTYiVqqExgtI7pRAC2wDPwmrjHyjWAf0bdl1RynZj8F
Nf9oxP97n1KOJ87aUI6nqQYkqi62KoJiFwvK9lp0SifTbYOVS+4HDWw/PgjyCT13ntPtdoGedysv
bM/ugSPSG9oJyqdwrtPUaXYP+ObOXUKYggRRtLFv6rvfFzx633xcpUqi/rMoDd1WVYi/kmXWUh35
bEmP23pVfdvREZZYQ/A1HkINfVJ1N0gVP74H3UVMVPX37fP2yTVIbClNH6uVxsKiYwzljZFLCYSJ
oRjw0QpgCkRND6h5RsuzNzSQV/cuS/p/3rm2nubq5qoWC95ZI6mjGyb12MnEcMjbop/OIRxi318d
rDGzZUesoDcHwavE9p/n1+5A+XG4yHr1zasLMK8yGe69YDNMVeAuAuJGq91+B29ob59au+RktdxL
B7N6Kgf2DJTf9HMKVW5Bbjvv4Lb0ASKIhduEHYxSgLz3dyAVdrH/UBxy38/PSSNniSxF5mJYNmyH
jtPURs34kiNJRQXGwR8ldx8dEHWvOLGa7aTsJN9dh8p+c8hlNLSEB55VoLYj0+U2aIQAosum5OBb
hA2YyCd3xZ2cyCSsMc4SNEgkHI0pst2C3unnEW5cnwQFEWOW3AYjTpuERLzadA34xeLkbXnyBS81
CSGigLuJ6QnOVGHcR1jY5IZceHEZUWbfCbGZVVyFWBJVdNcxI3JnT+pQ3RSr/rcdWlmybE51anEZ
vNycW7IDBtHbrZyfKPrMtLjyhjMxOpr4ihetPjudipmzFFGeZ2cXrw93NJL9ieb1Og2npZ9E0Im2
XoRDl0uLDgrpleNrw+n0rl2O059l0DHSYTBedLy4P44Z1jZ/3ACCscjxg6HpYFt/dALpOxVj6lko
4eZ8Ve94F/3+IuRkSlMrDTogceKwED2yCPi1d7EPtg6sTivlZCH/un8gmZvdXJrK0nfbA6wCvxKi
x+EY3cjucTgS9ldexD2EMOj/xZpwyO2oTf7F87gT/GySr+GvaSjVQnCHn1sYhqR53rBBB0/hwVt0
Pj4AmLx2oxeGzaY3rO4tY0H+qBFZXPCSMvwm1gZek1ToJGKqJs4l/JY6Wuc7dD6OohmGl2pthO92
3Qsk4Z9dV7v2l9dp46RWu64R6oI0w4ipEk/8tbd3fvRmkA5vLhyfD6IoQDnW99/H3SuJ1fPj64y7
8/G0X2wPPB7zHGrP+TLxO1/Do1fNOCAv4e2bUPsXmfnjaK/rAY2bVt4OG55YeDvURsh8s2lo5CtY
fH+/2+v4+X8OVEv5N7LZWtPD4WjzpDJI9rNqO/qT3N9051CKOz/4vQirO7SDpuzFszabPn0zt3b1
gL9etXai68Vhf703GICbKU6VwAn/E/obmcU5tFo9OplzojyarU5V1qzocEW2x4tBRF/Vsk0bbYzK
d1zWLRHhp9YH4u0tUbZ6W0cDvlh1PrC76nY3k7KKc5JVsLA8BSsTnw5kOCe08VVlp4YUmZuniGMN
66w97XFFWyEWHhAtv4PF3l1hVu0K0ewLRMYdl6cdjkb3KvxAtO/4vPk5WUDm0r3As2M6B4hbtwuO
3n435W92k1W7Taba+XzdXvnig0eeZMcUTqHnRzy69egMvUbbq4A23MHehQ2vBG3/7KPaNt43yrlq
7HkwlcSLyG6kap9Kn5uspyeRn+pe6+7AMttHhKXoyR+iO4ebnry7T9/NQJ1DpZ+QN1wOzICbZfSA
J4ttc9BTv5//tOYBMDVqZzT6eP8MZwnwidF8twjUN7FbXeUi6bfdfnmp5qDg4oNS4E8mBW5WGK9x
ssHcWzEdSpQuI05/bAEA5KSKYdemYaF4c9q8qi4+z8vvFn3Kbsxlqe3P1YJwRzcvP/h54fS4NYKW
wEl612w6nKokd/vwzdlTrfQ/tn69SjBtmNtduWYedqPE/IJE7YC7s/EX/l3QQbk11PKLS84LiMJ9
BYjzjr3wbgC1CPp2Ki7HNcqLPh1HoXjx6elGjZl6isMC+3INiHBNIM97w9bwQtugptfkmkyLvRhW
hD/aQYbdisb493d5RTf5Zz5q4XXRUG3jWi0Okh/ohnTaGW5y4oJLBqtjF25EUOmBvDjGN64dxzTp
Cz66JHEVij//fDOYalP+NUm18/l+WpSF8rs49gL21mUDmauaqvs3DRxDTo3dcB3QfTH6MSHdpVhS
gf+Gv9zaLly/RMUl85wd+jBh3qI/r7PL/5MN2LWjdGPZl7tdLaDCo/2zV4XFv/l1WmUgRyduh+82
rl4tidrn0CVDswxVhu5m1pOu0+Wyu1zOjWt/RLzaLAZYPFi4S2LeptxwMap85eCSLHryl/Rro1RA
O7ucU9qNPODz2iKvAPpgnaq6WA0knKnhI9NfY4F+bZ3S2ehAgaaFSGZhiEvFtJYduhkjQGITvtn2
2n9nVkdrZFOiU9AYK3btONbmVnEvVKrIZUA0bIvs0DKcSzvXP3uLLhTwBoHuun8VUYduBFUBdUdU
0OnAdkhPURNwA0736hFgEtztlskSu1Y7ohOCA+vQ8N7N9QvK0/No1XrpfXex1nYxn1Y1by3GpyfB
TRcxahHMgfY80fn5ubMzbO+BITRO21HoraivjOhzEJ2GZfD3rnhBw2U0sqrqlmLIlinVvh3a38PF
PjAauWtlIwkLTViknNx7kezDZLbrz6gcY8bpTPJtG27AtXeP8khNojX2p7Q3dreO7fxM/eFwHym+
d3ID4hu7wiRaj2A4lrGkSINg9xkQ29zc1OkbIZk8vLh5RKV9Zq/Et/b2VtL+u7j/eavfsPTpIlid
jfXD3PFWAy3YsiJ2UzGhVVVezKmgt7masgrpoiE4qb7eaX1dgZAs0VfwGIgruzpqQDFKEwxE3AXp
gYmxmHhHfjCrA+ffHfjvIGvkh8v0ulQPN4r9GLoI8xe2ecBsZO7FSchu1FvenblH/xW4hgsR2c3G
CcALKdLUlWSfxqz3qXPT/39NRnZckUVhsfdJve3gEXt4zRt0RwQKdBXHX0X04+33NInhBMxKSuXf
Rul+Y6uK13GGr+z3JkCCu147M7u1yKA6LHvbN/Ha21mphejlY3NsXM7MCh6lN8fO4Z27vXXcgyct
Nj3UG1rf+miAAWPpCf7+83Xv3Pz/HTZg6BXT+2PrbL/xyUhWYnbo409TkTDsN3J47b+BfDUvhmlT
l9FNSa5dpoW10GRzDxWQgmWW5TLcqIbXmXs9huifr+ADvV4UBRh3BNNuKjvjxyDud+m+Q/+pqvI3
eLdSXnD3GZEq6aolU/zmzGYlPS3nx/Gk7/eq/uiP1t4A1ITSFEBitYyjwCYrb1Gl1PzuzW3pgYOk
AFh3g2k/chB3g9ry7yPjRZTFaPBxMGxL5sD4BdWeRrMydMOaq9cH0e/FK529WEIpvh5cIARuhNRr
zp0POXtMDs4MG7t3h/1/Q51/n16bnfV+aS2tM08HLJQcH3lIji+eP/q8tBFoxvTCSXo9yHV4C4sp
MRiqlahjVkd9unl4Yyc+xH2sgZDh4tI0ZCcg9Jg67ygLL+JiXeJ+lWGP/FZpq7j56SOddHN1OB9V
TqBHPhgZweTuqn6ueXnUYGB6E9pCcHHTcRE1IfKHmISH1Bve7DjWxosz5nkYta+lbHc7kEZUFsok
OXmj0f5jNBhQunYTJaj8xMGtMArVuxg/2BQfLxSLToBb+Prf3cUYH2es1dx1UjQn/EhxaKErzgeR
U0kimGylpT/Us5btVddqEUTYv7eQWxJoUiY40rDbPZDZtvZfgYfRPD1mYJB8rDqrh1eAHlXGXShw
Pqa/KqZ9zr3Qvf90Q8sUM2qNMU1Rf5fQbPBudl6QkpidiuerarpkSb/B0dPs7OXyvrF28Pwx6VJz
bFWxE7+myoDVIx4q/ISJ6pK5x1FL94Y7TuSMPoy66WCLcfVOKcn4senQoqHSXYEg4q8cUjB6s89e
hTWUJ01TMWFrKnXaiXFfLXbmcVsSFG6FOwJdZOdPemDjEV40LaM7Ho8R6Ha7pDQcPH8//eUnen56
LSQ1NrvC3q6PJdk9mhoULpZzwW3v5pYlnTQ03Z9EnIydzWdAY8uT/6VSFSlY0HNSXv/Dq/BBfFPD
7Ve/unFgTrwBs365w/Xr83mAtey/NO83pdgxwIFFVQhjZVIMsuA8Cg7h1w+CG+isVcxxQMWniD4Y
KyWqNx/p1fbihrBhUBqwseuuIkVhXBqyNYfGOUgyvQJB8rwSH4JUipb23YkiJGoQOltjDNJKF9tA
ByigLQOud7u72AEZfnc8v0i6dMlkSVPDUk2C4tplgVpPnypy404PGsDUsMH9QF8F2pITVSjel5Gb
jKSJo4AoCOsK0Wn90EmSDYovuoffOgWtBw2r357c+qt71ZSJ0U3bouhepxqcrIN52J30e98mP82K
6poXc7d7oaL3cEvn7pfoWh4Cy3KG8mWICTIap+HZzkHQYJ4C7k8VbW7ofqAHpU/PDUaLCyDH1pR/
Kryfg4MC1d9z/Aui1NfZ87Br37O4zdcNErR7v6os0NrCwy69iaMhLhmyj3OivwxvmTnUw7WHYKWp
4YqNTR+C/X1A04SeESwCCWLUNDCYCTpxUpU7+XJAZwfeQo8VGoto/txhyXjDHnp4bxljSuze49Iv
Iv5EUH79f5ydaXOiaNjvP5FVbIK+ZV/EfUl8Q6mJICggKoKf/vzIc+qp7kyqc+rUzGTSHaMsN/e1
/Ze+gy+Xc/U67QzVhvk2KYCUFcimSkHptMHHLHfODuY5Y3xZUdobupX976uAHNUPkeTPy/BtP7iL
Zy1XH1GzKjEWGZqqn9gZaLzcrCZQaLEcAsDrS45i1G7rYy7GZKJDJjZgFW6c2sOkDlxxCWaPzhOu
dm/cLcStCBzUQO62sAQfb6QdUrsWkWj12qtQluo9F5EBCuAU47IaLJdDKKKxh5az0fHXuutR48GE
vRhkNYxMoOSc/TO97DZgTbB0BLvTIYnJj754uHRNLaTtWUSKK1oD0EcX+2GWPo45XsdJwIfLxEao
P1UtpEoAOKED7j2NZCWy1qpfEXQ/IFF4Vv94JL7tYbmYFjQluKhYHxjHty1K4QwDwGRSAUagOgFX
lMbiwmVCOzHkueBZAMkcGKXBQg+eUJo/dlhZ/II+7Xef+581r6iqQvBRBHnwLW1QLtfiVd1BBQVk
dzdorJm7PPfM+Mx4DE0UUMj1fr5c1pv5xGv2YAaM6xai5hJI6Xw6HVuGGNbbArBF6R8LlE9hNizk
TKfuS8HpPtHI132w1MEvQav/4yL947i/NZzq8ik+NA1MFfzit1A6Fvq6nTE71DvO8PI8oexP7EG/
w/gAgfW6/BDGnHcxdIdh6+oq6gsBgDc10JFDHBv5eLcC/8CW/UtrTPyiWv3rEn/bVlqlV0TN9dpF
97eAFW89VD0WjJPoTqSGnt1ePVJuLEW3wYxGP/kvfTK0MTlhG/G8aQf53swd7+QvAU2GdFvfJlsh
fDhkmCkAHbAIsBW78WAY3j1EoJa3EEjwXLNUc+7ZdhxAzpfN5ZLp38h5H4thz9+h22rnM4aT/lg0
NvejNfYX4MHcGbDV1N2ROAMjKFV0cvXxywLIytpEU5cE5Lk/ugppiolqBiyfwrnevY5JPfv49zak
dlflP1etL5O7qVQg9Hz4+R+JWytmz+tZOndXLaPQ6gLJV1KdEjhAS03CerSdLJdisJz0XW43FZLd
m0OMfM1RAXjacGRPwKn0MYLuOgw/3/XPBrOTdYjOPABOUECp4SIEDOJoOTB+ues/3/T/PXy01v4+
fFXMxTjJSelIF0LGb6gnvAA8eB2Y2YtDGtXvPqjgxYrj88dwF5MuFQZf/e/LKP/Ye0B2g1AMrFnQ
vjaAP67jM4kHZZVLXSw+g/zJrKfD2uKjGfZCcb6R60fs5VcG44xPZFsxRPNNIAa/gEjkdm4jYu9m
/lbDPZguBHlwYkEoEs0OvYFQlN4hyU+dsvEeb8EAP0wKCkzh+P/dfJnV4mZA+9Zr05UNvL9sSBXW
1bqbD/bZFd6BvG2PcZJk0L5HHYJE4Gp8opdMNIj9s34YfZUmILC7mcPZoP1o0J/sFKpwJ7Eg2toy
rV2JAATlALsQtJug8WNJY6NbYZHwdP88bZkG9Av0GoAcEQYvozb0HlSfYEN0avTNGaz580ugokM2
v2yAy2gVXR1Aij5va6vmAyEJoDX9zmKJJMVY7qHMGhiEWt2rYr/76B7BihSLXbLDLG06gaPaQvLA
cCCpNyanhLyE2zGNGmN6YSm8H0vdAQ9tHiC/m9Zmg0ENRNUYJk7MsdaOzIeBT+Y36OsITFTwDDEd
1Kt0PH1hMIUm2wIgwH7QXYCMxiJyw4C4Bno6htXfnXDG/ksXqDRnrb42/BedOZhfsFAZRnYwvJv5
XukbIMDoY+/oIUkmy7HkDka8z2qHj5wtEH5qMAB9jgsvc/5bdb8Pop0fddSTocnBmQaH6RuzLuu7
mzxeJyjiKa0JmJJgSnu0WgckFCCoe6ZFO/DIBtwdGvSVD1lnKIDgtPnv9S/9VFppQ5optFTkoah8
S2bki/TKquvrf1LRp/4mAUtfo7pq7htqBm9LexsANPUq2Ze5cq2zvvplJ/s5n/rjEL6F/uKcFZkY
C6SVetjSOOoehy4L6OgZ4CxBBLAaTbyo9NXO52FicpUbvxzED6g2yt8BooiS2hdl5auL8cc2UAyf
IttsQ7rFjFCF647nEkndPdrZ2fj5mLfW9WRI65e3P9u4vvaMlNH2Q2HB9gihqcjSLiPjNb+BitOH
201czQgOdP1RVWyxwhj7WBriEAqXyld5KtcVs+BVvi3Dp36D8mMwov4YWOe3f9/fr/v3PUygbTqg
Z4bcaP/7PCWt4/ZaDdlng3aGM2+Yd6gcqM5v2GXR6tDh2W81tgOPYpro8BlrHfwdaw3kD0ajFzIg
95k/5oh9GaXs2HB/rx3V/05OufZ/HOO3BXDJ1ArqBMdY2Red3jtFbCca8tbhXzi+/R4O/mQP6BZH
wdohbiEH4Vej1xu2nkCkTjptAK77LTZPIxwp/U1tPUaWJUW2P0Yg+jKl8IXW/s6jWhl30i7jA1rb
LxWw/N/J1d9n8S0gV/2LpN3OnMUJIRWQkNtOi2Dp9QEBrZzX/NAYHUb0f8rLXZfzzdLfVvEPo6w/
j0H9HlXr6Joq0aW726fW6sHgX5xo3TbmZH53P5f2Vm27PCFYz8hIekRTgjy6NeEeVwe/MBgRfeKk
hEgBxoAWO96m7tvvxcWgk7pwf8lQvzAJ31cmGEeRnHqoyOpXRfDHE3du2l6p5FTnWCgQurrEDU1w
DvY0R0fpZjE9R2mkXiCcbqB5ggz0YrJ8hJ5OD63Ux2DGNsPdhi6rYhvMK3ZjzW8s9l9jZq6Dt2yM
QEpl3m0TAhcgbNrn1nhcsU9HBHa27vfe8Xq3djs2V/KeX9Ib7b+AjD7qsX2BPqQiCcr3rEKK2+Ip
qhnpzcMPNYTdaQ6HXOoIpXFzWGHUu2WyuYTPQ6t43kFdQflH1GzH3nYzjFCKgOoLTIuO4WflOufA
uUHiJFvzF+UK0OriSLOtk5UEhboP7uRrUvigEnLNYxdKOvyvMv+tWah2c5j/3LI/zurbEocfcUcz
GYObm0+TSfQzDX+GYv2ytxfL1pFs1D/n3mS/3fYOoAZPbI5FV2BULhvLOZg2gtOk/ihdg3bDuojb
oL5hQOG7QNFnaEhasvcxK1exTbMc/7rfDl8UfyqK/rgrX0HgjyWnnU4NSo3clcru6zUXDVsrW12B
l1ccnJQ1jFoe2AMkBu7Nd1NUrBuyNvCBuzxKyFzxraLr+UZ+fB+hPUVu13G3mDB46+y4DgFj370t
xsEohbRGb8KyNalEBgWRTN6A3ltdiBKD03g+zM3nw5JDYeKoKp83gJnGLddqMo7GwKuFYVSJoAe+
knjwuviPghhBM4N8Q0CBAw7ZZLGqfBlrOX3A1gydTtkc48WHhoY7VmC0gpQ5plHYeg7Ne99AvyVn
iosp1f8DC+vHEPPnVe1WzR9XNYmbRLpHXFXeHJdhzW1F2h9ZZbf+W90lYTh7wOhHMkY1kUU7y8az
PGiNfef83l43K8zocGn2vj1by8uMJ4J8ubtUoK6dg0ymqj+GXBYkg1QT/bFhCKIpQaKBVFEBDv44
kO25hxfOd0+qG7CDYMd2FoIr7cd05Fh9/33F5DJeLEgZLRKY12zDb71tnDI4CIvpEB2GlO0EoxT9
cKdb+SKtRvcnJ+usrGwUgdVEZOg4IAVisB+SFi/ylg/f3ODfjknUFPf1iS0l0heUyDFkBRkvFOaI
K3dBJCh/SdmUn8Lln9e76y7+cb1Pz7jqaQWbfDctxYPjqEHWB3H/8hiWuoBKEOcwwcFT9OnMe/oY
SOg9zZ4e9A4tb4wrv9fJpBkzZNkSdMgA5v42p/siDv1np5A63WWZyC5+Hztn1/vt0XTtYME5UU4W
6xhoXvM1ZPHXCSP1NxzoBCor5tH1xaCrMjmbnofELoqWxucXJEYacHcxB9LLC1rAd2sQm4ymm4v5
ztNQcDLM1Mcd99acvT7WvSUWJsxuZ5n9a3cbVYj/7nyQLYYoBQAOYEv/ds1hIJ7yptc+cC0gRekD
NrzCvnBg1gjojWg2EBF8JMwWy0j3idHa1VRn6KWRKcJO4t6UI2oba093/tCQtEQ0RBlpMwFLAGfd
vYf/siUDwoQBpan2FfOT2olgkT7YQ9AqwoIXNtABST9ToDKd7gee4j0eaCTUG836LIyvfI2MfV2i
unMYHjVHmrCnDGeyj6jPNJJM7Dn6awxHOtvrmM1XntFRRX24Z7axft7Gtjzlm39nn7L0w44Lmw4u
odaJPyOy8Pdajar+U6DKf8BX7n8d+yS1c8oiyK6UuIYGCdVJPalLS3Lz4rwoJN9TmjGdliLLRXLw
1JngKcVYTnDuBLtEL1z+zj51QC46gwnM3hYrXlejVxib14uJn32lGDDE9niB0lLCA1SvN5HZYmS9
adxOgpsJ5EEy7tMheYcALGI9pMLeX50lJpJwRKh9glJAHdholi/7sb5SMONzFiS2jOfmSnZRPKM0
CZc0pSJA3bBYKiuqzINcjfrj3nwogDNDxlNXnach+Oz0ua5tEvvxHk1zlyEart1s83bPuG+SA6bj
9UR6mI+5huEFNrOlmVkxYjXt5J2Uu8Upmo4u4HAVRBYmAdG0RixFs640xvNd7rY0mnJPPlvXhoO6
WY1i306rdoiZVAc5At32MpQ3AaX34VhEuotaGH+/A/5xSI2jB+HXznkmf6ahxIZrP+kPeFK5IRr2
DZG3DmOzdTE2o4YBSt7pInRiKIIz2HaNp4/+ew914zYfN4qlJEi8WYgaXI4DenWOML6z1jFLpxR/
8mvPTs+pEfVBA8ekCKh20JbVK80gr29MHIYq6uVdZT1tMvWYWngw7zhqvPbYC4R59Mlb6ArzNBbw
1cMOe9M4lrKIyOqj+cmUEAztf+QhFpg1fYY70oywZUoDa3qM7aIJ7ngzQJczYX7Goct8La7M78CU
tWZr77rCk5EBNiP1AZwM/32cEZtsdfe3NOQn2BNWE18oI0lSEOr5+5mopeddbqvBvdu9P4YBiS39
oBa9OQtDcTYB5BxM+iIIWUDQnl+WnYwdwkYGwWWN7DZw5rU4/feDqv0QU/46JuXvY3pchvkpadR7
h+OdPP3+gU15u/5YqJsLDgQaCUXFdg0oCl4qWoCYJj4c4JVotd7stOMtINfOEEs7MeK4ke/c/d5K
Rd1ie0FSdOj3EQ0d1VafstpvTdGiKDOP/c4N7GYFLi0z1jvtsU755DpvUM7sENwtAZ8b/kvHr/9D
as5EkFpfUxHnBuj196mKdU+Qkka+A8VUacVpbD1bpDc7WgnDGns/YWJlDLxlKDnhPvI+b3S2ajBo
yL5Cw5ToxnT9vHgSm8aoa2Ddu+44BLGBdQloX4ck4f++OT/1ShVpKFHA4wmDTM23+vh2ahPtVlzu
AD3OCBRHDt7F+Ufj5WbX04o69t8oWXeDtFNYuiUTpmwqmYX5XMRvqYU4ukUhZEr+Udl33cXfcHxS
tzi+BXswOcAnVYBzQw7w7ysqCbWcnofD26oX9Ih5L11TKHfIpit2wMLHXdMRplZ1pAYvW1pgMA+a
cfb2IO9a/ftS/cB9QM7tj0P5FqdhkgrM66PbSp6oswcWUYZ07FQJFSthVVYBqgh5EC+fEmRNUr5J
NHrQ32aW9PTQhx/i1fBbW+CHmgmYkoT2F6ovfUn4FgGbKIluTe9yg2mSekw11vjuwqrCUXR14kY5
zdDMA9F5IUA5MJJNhD01lV/fV1xhYCsXL0aJR7RQyD3+dt9+Qub0GWmJOH4o2EJo38o5rd+rhSx+
Vqvz24AiVeIyIRl6wyGehvwtnBdOLvJg17h7OSeySCRlsRfFjWt0yzodQb8MHxsmrXS6Px4vLNZ/
uZk/rKs/j+87SSd+yv06H96q1cMvCNHkU5p93b4whxiY7YeyKFE328rOkOuDo7L9CJS5tuyr1i+H
8UNj56/D+La8i+f1pp6Te7WCofqKLQW4wFg284n6/hojCKBtsX7Ad69v0CmBO/SbUlj3dH97uv76
+G9LOksv0uWOYxZFK5ZLWLUggXp3/n2OPwGH//qQbzFJvt8RRFRYCvXVe6uXL9IsJ7nrqF0E8Xms
WP1D/qHZw41iDMGQThGXlt2rU6wu4Z0dEHWEOjWIuqeBU+BblDBtfprDgSGuBcxnvXpWbU8LyqI0
RbsIXXm7omeK56wVGb/ySbsH6l/X61soq+s0z9oet6tEqehsqk7mnsm0pqmHqFZphA3924uPk/sn
c+Xx84DQ7AnXw4vxwDZhUoWzf1/an5oO4PQGbAJM6jRB+7Z7D0QhbaR+xSo+Xq0eviK9cQ9/SUEX
xxsQX4V5W8S2eumY/P/+5K+i5PuVYNw66NDgmqL+R1djAB2jFNQrhTmcKPyFuuCsc8tcLQJ/QakR
Mykpd+1ItjI7D5X5b3nFjyePshofTycMdH0XjP+oVdtB3fZu2hM38Rkq137Hxdbu+LAXkp3sNUd1
255BNoa0AZPlf5/+V23xn9P/47O/7bxa2pPyuvvsXq4/1hd3klmCYqI1SNekb6zwk/3smb8F658v
+h+f+m2gkqq9TKoi8bq6o6b8WiqFQXs9TAsXj9a5qkeTcszW3mP2M/QGY9o14hS48W+YMLHbFf51
8t9WXZtf0nvacvKqQ3tg1FBp4k7f2sJIQlY70ZvJ/8fVBkoIHFaBeoAoz993+toWVyGPT1cqPaRb
EnOC/pOebVVPoXH5epq7wiZG/JZMiz9kc/3/O7TBUW3wPZlutKZsi7NSssY7+wYBBQcEBzpxew1U
KcLkufHvE/0JgvzXJ37bXx5NFJ/KnlyuKE7Nyy4eP5hcfilHdBj6A5ug8Qk7V5mAjzSHcOdX8AZm
M5Yd/YquORv9Lib5Q3tCk+g4KxgrggVQvy11SShOGJrVOSUFHJYLSS15hh4uvdrtWXE4PQejzBvD
8RiQ94x9/wjjTPsFLf5Tz5uDQDh2QIcEuMy3GFIJPfTj1CJf8fGhaAIXl+FgJ7aHkXPkSem02gAk
pcGjmIlZoRWXWn1Nv6RBAZO5/rwkHynoN2bTsZ8qntYcarcSMv2T139+lu7UqawRzTwGvqvnHoPY
gV0Woyr5UJvRSfGk115unMs5VGF7Dde3K9CR/dlQCuqXtPcJlSpAQftmuAMSY/23qPNTjv7XyX9b
FddhfzDITo+cdUjbs4PzdxA9et/MwqEh5gr8bZxF2jexMJt+iK8dHAND8JyNzlTCmIliQBvVqEnC
8tpLIJekBMfh6LfntP9DR0ZDGVYiF/2avXzbn5KrmvXlNMtX8gIoKxhCzEF1VfAvLy/BKT2mL1N1
5QIewrgOG2BnRDayrbDbt+Gyk4RoEY40XoX5eHYTTxHzogKtSPhz9KIPrfkQpxHP3nPgvT9rfdxQ
casAvUN6B+5x6B3p8f/7gfxp6DUkve68zQZ9JtjftjooCuorhvO8Koc6SsUXBCM7Ilc9kqG0ZAiQ
0w9x28y6cGswqGXHxYGVbypDBqF9M9Cgjz76dIVw9Py4oPrKxA4pr9E51yN3iO9yj7hhDO66IFl0
0SqcldX98w0/mNSsCwMvRmlTKzTiTTV3H5vmbj73VU/HMvffJ6r+EFvAoQFp5UGXgNMr38702aj9
6gwjYyXiedXJMOfLx2cGJ4PF4+V2Y98C8Z2fudgAkfio5KLIyz+wjbh7ryUmMnjcN0wDgCpi6bhn
tDGwWpeJsNVayWc2rpaZi+uOJwAe+cQl3rp71WSAR0qhD0enRX/59OtRXDj1zbyKLhLuQ8Uo329h
HKoHNM4zU83Ae2Zu73A+IJgmB9wLCRAtA4utKuvXz/TmnCf099vB6M7Qa4QWnugimV7oJRJyuSWE
atX1zpLuz6/UyGm0CWbWWFJpo9ZWzGpcvFFe9BTKpKDmrmD9AW8n8p4v44FwjGjcQLG4WchEPl1c
tgKGbBRbd16in9HQ9qJQHvFC4mHcsS+LVb5MDop537327QfZNaPmReRqc3Gopx/Al1fYZ9yPNOM+
oSNF7w1UtMwrA8EH4YwXk6QaGGOb8htV72lbBUPO9spfISivqghNDYOXK8yqZe+AipZ/xlXGQ8te
/ZLEJwvQr2+KkVSznpUeqwlOuPdFtkqQHKvZ3NzHSmEGGD5aTPLy0fmzyszCeo3uXsOeRw9GLzeP
6fB4d6q1OqVh2SB60aoYNOnRWpo2OyYgHfvvjPChU3lxEK1qu3Da92jSP6rebTWcD95OnrjN7YGT
dUhUbaYuoykOFHJAhqh8xJgjLGtadH3nSQkv7/vjS8h1U0v9Pqn9BKQQs5cPeSSbfDzXognY1u57
0cFOMgPlMM62wjtWzjtxns0QiDQqeigWI/EBt7vUNw+73MR47BIfTnQMdzdbGuqRTbRACC626Bbk
OJE/ZnfuPdfbBui8FDYywFbp0B+fX4b01mPqBKjKUd/hXyqk+BLFM6Cis8GPS3znaWANnUvfqp2n
pgNtnSqyEZ30AV7SiO+zLG72ayseo0mGGgcpkjQqhk7vePYlhLqBu/YrPSGtmCmT01s1xoWmrIwC
EOqrg/gNwF1hHBXcUGpe4Y+tMigcaR6+QjFltPXEDaaC9945t+sxufYbNaTgn8gUOJ2d/K6hbHt8
0IUW9Kp1igoHvo73JqM20nU6xWm6pSmhmXB0Hy3aK9h7Pzd3jmiHHr8Yag+ii0HF3rUP/d40/eRA
BOIGKKwvy4iYgdQbdWnbQcsoILEZsmOOEfFtl8e/Zxfszdtml2EKnh2iPSTfAqqA/3SF0c1VZzRx
KQUZPY7FXR3KNJf1wQvwU6CNLrZqw5IrW+e2V9zriJ3zdjPji13O72jrTmVAJKQjh7q0e8cqpMIB
T/zKaOrS9MVh+kW3kyc27zxsYwrqqHWHkPzQXsTlHCOFTBctyaUzeCN/xAVZ0iun51ez1nvUqK/o
iMp7p3ek1i6Hlr1mlU2keTwpt72VbOWzZpour+sm5PGNGIna10X0qW4Hs9chx5GJyymNr7sSdviU
kNF/Q4b3vMIiAatzKhPwR4YU65dNu2hddc89uU1QvB3fArKWF3ad6bj+1DD6cDHgQld4fA5jwcRZ
x0od1AsRulHMjJoY8XLc0Qc4fGi+THflaj1HXISbdx73fI6cuykFSSB1FgcpUegX8DJNnP9UAQQM
Gdl5TRLlLnZ8S8rjuC5UpIZW0WdrUWswcU1q/bK9zLKxDLnST8PzLBq3wC46yaEMvyIEcfa08NXt
UwDl3/f4/v5+fo+QKRBAlzv19Oaexuw/DHSFYGCnvjIrl895M2R3pcMvs3ADLIXcy4CU60KjtDwQ
jyXGf+85HLU+wXebs6eM0D9+75d6b9KOxUmlmOWoqWk7KOsmwJJDcKDXdG/mQ8J9ujQMem6xy9wK
6kDYTnAYYMeaqj5hgCISnPw94aHXtdaOyWuo6VW7lvThpj+eStMy6PWMy/y1vEFQWj2dhJ0oaE72
A4sbWZlkvjyqbVYjWRqjpUZ/jAlSIrnOIVngw3UEGQpE02IUfAmf43guj5KJaIILXZd2XbiadRoN
Lbbv2mUM3e87xbiZvnC1sdM3BoDenU4nNrsPA4OC58VUd00xYVIyIFhwEccyzuPrIrzM+5rLGn6j
IBYPFd3cWNeCZCJjpFN57UybDHaNG3tcwRseC44s6PGry9+aUc7ynZaj0/iVAyhpXOEd1t8tNy5X
net1Uw16DrkpXGmbVQiIN7Rr7BPzJIJFbShYAbR61GPj95Oer4hO3dqZGrze0thRoKKkI1VwIMcx
90wTqznbQ4ZWs5ztch9/eaMPJFttnZ5kDUE+u71al8q5+DJzxZPnfYEL406fiLMyxacDWxjlJGfX
YcoSth8aWRjqStNkrhwGCdgzM9onYR22ilENzL7gKtloEE2acjxogsvLfka4S+jnan2WfTGeNZfF
WQtON+/CgWWu/DQT2j2VLXjqNLclxkg9/fLZJ6IgwEjz6X4zqoWCfWEw+HjgnlmYMEo81SZKPA/t
KH6rZ2w80oa1gP06KggL0bpseq58EL2ON3Ezrpnx2mrHpzeQ9PvVYEShbnrTnHgMtiOdvRDnVZwW
PNOThNJgq5M23NM9ZqXP/evp9iS2ot7DLATzJOKl5Yh3O415mIzHx210tYV9NHmtnyMmJiAcCFXX
3KCHVn4yqb9+PD4Qn631ZNYbmNeT2YHbIv0OgJR2u3PHx0Iyh60uTZLIZECIsQw0kCSzEvcGFt1o
+464S/yhfz00vjM4sLc+F7gi9bdPQkIgLEtHe7+yQd+32VsqOTXzHg7jZDYgZ8GqTkiG+7vBRnsv
zEvfqRCgRBMrPB1PhQlxukL11uX8OXMBFknE2HX+WzOWXUv9bwXDTsb8TAFWMCDz/9ZpGMrtUywS
qcC/CzKXKY1bf4hP48N+gPm4WLIrYdp7B/eP2YfHVNuJwsJVnNyOncotR8yR0V4CyI2BUWk3o6ul
+pp7D14DezCtNrUrGWqYOMocJqNbuMxwnXICLjQg9bSzWULx2mwyl4ez8cTRa5S+P8EL0+ZcX3cK
Myuu5yHmwSLF6Hdf+bc/7L4+j/xFcR/xbdPa8iHHx/0oH1JJlw/PI3+SD/1DWvO/uPwopNn97quZ
H78MAa7BqD7bj8wdVq5IP0mjKe8Rv88U0nB+3wicp92rQyZlu5ZnYMl3px0GhF9fUqDXjM53Epyq
ncCQddfrfoJ9ErNhXJR4McP54WK44LsG3UTeEwkM8kAglm98GK9reB3/Gy563YsyiJDBedQcsjUx
9HWo39iG4l20xR02HhiIsEbIMGomXYiX9ypDCV8uE48daZbIhjB7dkTb+iDMxImylb6+VgDX+bZ8
k2ZqWL7dfIX8xrsGSCK4nc2o/z46wftqmRpXXo7r8tkhKzISq9O5K6wnXK/YjZxncO9uLwOv2Gwc
WnywwTrDroL4nTu34BL0vMTPOqLoaY4Tn53ONE9wqzAh5REtjdmzgo3dzSWnKqwAG2H0V0GUd8rv
8pSI5Z1nhH9f9F/O3Yr2Kr90tjrBOvLFjRRIwXWBZzVfpeA0eeyL4AmZK5led9n85JZTDf+GGMdh
ehJuRpF22aXTxuuPLr68uWA9NZi+WKLZOp3enFuIFOlYw9IxnZ49welP7l7mZnOVIowyjKDZ9/Iw
x2cJCLHAjPtqN6EUVGEZG2e/WOThbXMNenYyQuCUFAsjUSN1EZp2WucyLsaF3wTUY9PepBxdODrF
1xZq+JwNR8pYfFfG8lR+h/81vu5vqPpr722QYn6WW5wxZsMDu5OBKcOOKDaAiXe2uAIww1IQOZld
2BW+1xd213wtWnenZY/FnweSGRabk7vTez9NmNdjhZa6SdBzgDKgsSpbaUARiHJtwT0TSLQuk8fi
5OFPbtWhCOM45ScpEvKDLvlEbrXvU45Pe9N4cePOX5Y9p/JzZmdnYECV0TgS8mo5VlNCUIfJLNnG
EziLzLbw8bbPIdnahuMNmRWEjyAeP5kVcHvz2WlxDp9s69r0RjRKwpvfNys7nkt+fzqcRvPeMglT
D/M7+z56sI7S1S1g/DTWmAJLoPbxuXTSUbSNwt7icUymJ5cCx7o5MV54p/ljdx136iFPZzg5jW+s
vruT2Y+utnazseTHbj/IrNxLWOilDxPJKv3UP00Shij5qvzEQytgQU8ewWOfr4bT2wbjLZ/nxNMW
HwXJ5clWLdHrIZoynHLYZuL2vGgsThOYkbiKWcyQISuwjh326isL7jY+uUNbs0m33BKkd87TcA2k
uegNXRU9Mc1ugoEzcDCmcNjXSHMTTwSOcmEAVAfqtEM5dZqF1Sj1sOf0I4cc28msiPmRClj7EeZI
vJx2pzHWhRioo8fAQgCqBNeVdol7Q6fy5GoYSsvwKWObzIzHo3Ly0Z2ljooWph8Zu3rswo3kdY15
Ya3jee2r7pmHH8LM6DzJbWUHFRWGgC27Fx/2aJC5KaJrHHcWDO2Lz+zhGl4+e3MV1gxXXHJiU3VP
fN61e39DnUVONu67tZvgE5FZfVcziKB27Jbkikhiuo9x5JzG91HpqbOnn48uO9m+o+uucfU00C53
yKgD67Q+cUVfXnc+mQ/d32tRYCvs0umUhQQff4DRcH+aI03Pdxq02SE02rsXm2e/ArQy/LzaAEMn
PNFOMXkGRZBMk+lt9xrFwXPM1QjKxdB+ONVExtKp31230cXN3P6IEGG34TXM3GJee91jXXLeD8Qx
riaEHzdm4cfucAxgbSq71OtORfWezfizfZrXsJaYsh7wt3O5kxawVf8e0JIwEq9Y0xFiLTSjB1tH
32UQ3NAeupmRmS9g/o4zl0Ys/Q7RLRgjd1zgp/NwLjNSda+m/Q3j10wmyaRzrEngOrtD8AA8GnvS
M79aXsGEPZ375r45L+rJeZovIzQgeVg6K0xq4vPytpaOp3k6VY8F60g6DvwTX+Uu7F3WyVLqotnr
LfyKW5c1Yfb1Jr51Dcy3ZEnFV6x7C2JmRuBTMHpE2WVOgntdR3hg81K8ep+a2R84/LB5dEH3lrnJ
kt//CnnFWnwjtl/Xafde6TKaCccYH07+cOPvgDP2Dv/75+uaX0uXyVTi4Y/niEicl8Lxtq4Tzui6
O/OT264epVNeliyTpXzQJr3Jad6JTNF5ehyBJkVbVtUElPIk7QLC6NlxUmLw5Oe78xJ1/qVdEK0w
96pkXUajpgi0Jc/z612clk9DnCrz1/tw1BtpH/2phrYQ8evr6+tdmSvjCH/j0WUvTyn3RtpIqQxt
JC8HsqOEKnLw8UYao2BNK3SRzM6fESVu7x3LvhmpnalSJguBGmDUy06LnZ/bYQH4ZzX07itiUnhZ
8GhaxRi8CgwZL3fqsCAoCAGsYp6EytJgUtJBQM1raF5Y4Wi0uAWhhEm6Q9CCEoXbJf4ZYnDBj1Ei
2Cfhhac+cViF/nVcjaimPAXjScFt3YFFYUrIVxwSdIBJKbOnyOwAc1egminEKiwJIQMANnQqdpgS
1Rg6d2hdpB52RlOMFMgLFT/y+5hXUuw4Gai354wL3rlAMta/Ow/8PL50OwEMxS7PlnUKFCu3b6Fq
XiyN54zKg/eVeR4vtFRf+D5TKtvw0wKJJz4OHjwOfbf7+TCgbvTEw2tyJdtIMUFMPYoMu7fv9hho
ws5pIdOrrL3u/epNHVCfV54Gy/5OfxY2nzN8o3kTqLxlscocPCqtBoWDpcannPx6k9qSfxqXXinp
Eo+/ZsUcYncAFXTQwh+yDTRuugDFNVXYWOWJ7CWhyIUAP7fqczANMLB4PPBzL/fYygLFkb0ieDFG
lzmkk99gTU5p7Mju2abRCzUw9SOrxDYz6z6H7Y//85Wsg/foTR6g9FBVgONYhpp3Q9H3f6iVIixE
Nt6OKOhE9hDvBYnNp2Nu/B+ezqw5VSiLwr+IKpnlVXBgBifUF0qTqCAyOqC/vj9ud3Xd3MQkRhnO
2eNaa6PHDPkLEYECMKiMigrllcVjSrZKU0mYavPXDLwldjNzJZ7XAEcboVQXfAHdlpaEJoFMeD/Q
yO+YK2V6w9hh0rjBynQwg8NNkBdvoqdsVjgZkdlwU8E6gIm9zb5/OfRPdVbuKYLbNEXsO7dVtnqu
NG9NGbfgCr5YTOUsG0ij824qORrETM75n4YZTBaIVYx2IdjmFKHllpjsb5KHRgCQ2MlDdVm65UL3
n0RHOoi6ryuigAA215ItdNDMdkFfxbvY3UwJ1bkxxXfRUuJe+hnaCBkDrpSoXfDZLlyUFGD7vy3d
ZxKp+4l4jv84fZNbzNhdGZuakpAmqlsdLnHjG+4daQ6Yq/hEEIiSSdgdC2G71lip9zjzJbtHYEBe
jPz7oopzRPkHytXLq5ZN0AXX/X3ZBWNKq8zc2hk7iT7SVh6muAJtem/fW3oDb/Khlrt9nb56l7IM
po606HOuhKn+U76wys1go9sZQ5WHSKNyq9PTuWDpBKqmT4f9FVdzIegZLtYtdO8zz7aaPzx6O6lf
UPrRWabEBEHKHPULno2RrtyAkdPBDL+yaIUAVuqc9UHB6u02ruZLznfxSJjBbilL2c7XNT5bJTIw
ZuVKdMfM+SA2maPDHearIeH77lBiGI4SQzx7Wa33L1kiCSKmupIx6SsKr7ftbUih+h1ZEc20LakS
qgrYjupsrP7njG5bfjY8sUDAYPv6kWKIWWdMenWWYiXWDnKor1QMGMVwzPyQCiFa8qOuJGYTjHgy
BUooE83VfP08ISY6rsiTvqHxMBVfcOvdN0TAR/Elv9xJvsRvdE9jSEAfPfb360xafgd09x1bBMZD
/hWj+9CnMtY3IF1JlVCCFX4BYw+Pqbld/4w9oAQM/wbwrLLQ5zIck9wZL8iofMnqp7WfgxumdYsH
gKu0uM2fpFGlM9T71L3kls7Ao8+idpnH2qKJyiANRbT1mSgxNzw1GlP9IcUwOBLdG28QEzlSM/OE
Xb1+bsdcxaOx0g6ar666sxCKPyzOlYpzb7a3JegRp1zdMcH/XCoDPxji3U31lbCg/kCA/5nLD/Pq
DTOHuEKMSvUGUZBzPre6qTBDMdgZ0oUW5X9pDpiZpLKiBlAQJ4lMrco9aS7aeUxU7l9WpSeE+k4a
ingzIaKUjEYc821HbvtXbppTNpoIkYSfVmIjFBYGp9760umyEryWUFu2i0hypBgAm2usOC67B5c4
pHEGydzYIbcrafEaC5ZyVPKGhIi+hnZJO69WI1IKnWm6TzdFzYeB6tRaQQr5mkMNwSOIDEg1+NuS
NETBAeLW1kw9WbyGMd2RMVNJI8pwiMZOmMApwUlgrMYH2raWwIBpObrSR6eeNNxSl7d1n6QO1Rpj
5NLQsKuIocBufviQImmuYmd+wdvdAZLE6TL/a31jL9gwjm6nsZ/xyq2X+gqBARqNiRyJK/CXHO4w
jfhiX+yXI/s9nr90DFsOBVtaCGuRa1pxR/jnChRb1BD6ELTOq9+HYx/Pe5Twr1KgRyqvlzOYt3L0
oHS1XxXbJC5rfF3pieIkxzjIISLwi+sfI4RtslbIjHRrp7VXWnS0/AYNx55yTz0rw4cnMbZetCUi
cu4K46qZUd75WQz5KPjaWawuPr7qps77rEZK8P3BieCxO19OekK2fvd0WtQhcqpK36hhrsotKGf1
lM5YUHiqPZQmhlsqxS8bnYpAnV3t5+lDB65eQboPL3EFT4y8iiS7cjtIaAhuqR4mKPp64iC9FTy3
+g/V7sUnTuOXV0byk6ju6dD5LNZ5JPyoLKJqOeyA5th7TNYWVqlPdkX8MSLg5EQjMkz+8GHjTt3S
xxpi8If/g8UfMoLmT3R18gVCgdlg43UsfeUMDhsneCjCIqxQjiKNml4chW4SF6WK774ClIF0veNC
0mWFne30p9qt3c++dvVluk4XRWIshaW+lPaX4dmPRF2qVB82UjSy0/XYHu3lQIoetBLH3jdOF+Iw
PQXzwTxrVOAizVKsPHiAYf7wE9E83qMi+DoXO51dPMEH9u9kdhpeCQc6lMIlFth1gZod5U/Eb0Re
ULJVkOrRe695cjBiUlZUV1a6/mDI9sq+Bmm2uWw+D0td8svLZqxYr0RY3ueMOBh+q+3bhC8ySngI
TWr7x+n1mDBb7MSQsP4EDPZyyA48vv/1p/F7oilWhlQCjpZae5+QEG9eJx6mufV9oEGZDb2ObtNt
Bvd76k/AJYcvhjjtbtNv8j3RWKAej7L/N+FhdvjfFzFpVCs7gEHIDvx5gwsXExAM3YbXw1kl/EhM
5OHLLb4dnn/lil+BTOfZ/5727y/vw2t8k7KZAgJEvZQGnEsholypxEJvDO6XZO6+uCze5+t6HMs7
xgGzDnuSPH3HYMX5jUgDRNOcZbPAjS50loRsETSQTsqLD1aHYHORIVkkYHZLD92JeW7VgBEKau6D
7ENpfZzC1hwjLKZD5qBaZETDa+F2ZcqutObNy2JQTGdJoRLdED/R0+FvX07lNV6xzVgeBg3Cwu5x
x+XsdaLdM7+Q3jYUS2qKsIxXsp/ed3KSCfsayrXEK1RDPnOKqNQumlikjaIumbn+e2XB0Qu2VeY4
EsUqFDLuRG8iE8i5VgHsA4wz4y8u7tcDKfBXr6vgs2UO/LTg7ZrgM+S+rny6x7wLlYbgArJKJnyQ
BxOyIeSIap1OtbaSndqFShhQzSc/GGFRhOCySQlH9YXs3mJxgdDusQxYvj7WcCavKopz97W4Iefn
QikLbTF2dWccfn7k+OLJh1E4ChnAvb4mYqB57/0oEoPrSVzKyy997oRevLIXYFCx6066zgqlicXi
5HsDfgWgp6XEIDci7G47+Inmj8ZQHlZ+SiZ/uiv8lbb/t1cHFd6MxOe57TFhw8r7Jqyn4YuBHshy
VLLxqWPMYej/vFgsNUXMynlvaqRx9QQRsFMdtmFzaPNZG9bDg7A7fPy33x2quA1TyJL+aEOdwhGS
QpwIyceXNiOf5OUAnON5uLkf/7ozXP6d2lBI2rCKIdhdDheu+Pi3QE/rn79RV3TKf65rqvhL2Tpx
oxl8EjeU5tfyUItYDy/0WvG6MUQbp1+Bx7D7lewZrrYFtuBpKDoU+2cAQnJ1jx9jRuc2bOEMmdiQ
fGtVeMKqn5Her8votc7cnv/0CiPDRUl8/cZdPFkxmfsgq2JXzE6DhxhoJUPd6rmtgnr9mZ4UECsV
fD6nt19rkWob4XFDEP0Mvt6HCb+kmHxu1+NzHVXLEY+H4ICu6hBHX+nQFeAw7sv03K5hiw20YAA6
CGKt2zVf3tsMPgh/3iqmSkDNM1v48ke8CJLnR9rcw3f1Ot/LnrLFxLuv6M2lf8a93Tg1tuC+YLHP
8qg6lmthhwPgp8NWMthv90D0mvnYvvk9mwjzMscc+Twj/LKgy0Sy9eC6EilwSuQiWiQgICCFmi2A
jTeGsINwHJ6Q86VM+CLbSVeQHaiCUFBjutOF4po0qMWR6F9XLyu3b07lC0sxfnsf+xHI8zfvO6If
PQmes8we7RpboM5MwXQlLZrZbXUJ0S2lNv20+zPEDlS6IkrK8XMmxJd9Hdyix3Y8abf6B9Ht2wtI
Aq2TyXWbb6EtaatuR4b13AmH6/BdftZWn11KCJfH9Nv0KAspZ1BQPsqqiKW7+22iBwW+i7alFKnL
/CQHbxp0UenKgYpfG/9eNvoSBNll828nYRE+lr7EodQJOMY2aROZ3mCi7YEi6wDv9u1Jhr5w0pCT
2fdJNTgRjDvmnBAXGEWMucclDFa/2YiJAPiGfjYYHo83gkCW3DZsXzwYkDeuZZsUp9RLPWXN8SyH
p0EuiRWU9cAcOZk3WtH59Iaj5EBAqwHFZNI4TVGG8ZD/VhY4foxFDjWfaqFfJCO7ZEBKcPmTUA+x
3gKay5y5FF2TwpX9/Kz6gJqMeHDY0k+CbfX1DcR2LoS8LFNTXg4mqmR+IOOr8uQ7/zr5sqRT0a0Z
iLG7RVk0IDS46vQhtZW2yijFxWKsHr7//qfo0YRjugvu5TIt3MKF9PoJB1OIYn+xHe3eP6r/cBJl
pfu6/ygmr+2dTvtSPV/djy368P+cdlkGWihsiD8W7+jidbtr8HKl/QvTKrJK28Uo7Dw6CrtxWG+f
u4eTH8ttseXE1Fj1WRsLbfadX+zKk3bSYrS4z0Yz3b/5j6nCdJxmIdt3ar6XFcHJdACIDVehsTLT
ZECg7qc4snE4mimrh3PzVK7AeMWig7AVF2fdF/zieOcu3SldDR717QirLCDCo4F2pKRJmny8o6UI
WI6dQSKPpTHcocTUUBqB2GoPmLphlzUb4lyfbvo1ZJm8qczIyddlEIfo5gPo7r4BekL2eY1aySqQ
KgSNRpGTNH0oJbNqfdkXOCrwBlidYX+IceapS3ozi1HUzYgCgH9ySkwjRxw9RGWK4nG/uxJ9f5Zj
nwjioARd0kIIrXeKr/hjGGGKL64Uv4J74Aw/1Hx9rUf1pv3LVpeVuEeBYVF4qEicv4h/kKH8UMXG
nH692/IVMupaEE0xef71ybDMT8CGH4kQ3Ob3R1jAfHtvyy8125kir575jy5t9GZ+NWY3eIrGupNm
0puG7f1+ukrTDhHwL13z37s0+7oXeuLSrJamL2Vxf0/rcnfXI7FFj8F8GPHnxohYMHBzgBav14Be
JL19xakcFORaaqSqPjwY8LolqSqTsN8T2MXcG7Tl3vkURSA8UO2o9x1Ah1GzGTebWlw+a0/AkubT
52Uh1tNvk0i0stS5Bikk2+flrlftIb7snRs9n2px4VZR6mctie7rZt6YpAWgZVMe4Rvjhmnpw+V9
Mj/y5YN3T54XVB/Jr6nRvpOBslssrguVtazGEjZXKkxuqzQg64iPx147JUQBMYflNSk8YTpcyS7g
NhmT4m1R8hBWRYfQlzhTmZYi+aO4/0mVGQ1edfUNP0vEJMaBEUF1RsuKyqhvrHqRsbba/EMrgVTt
aWV/GM3cenyWIC4aYVk9wiedq6dPQC7o69tl8XxNsX7f0jby9ZtJUPVUgyUqLwY8/5M/9Jp0e3lP
c1jR4/jO6aSWkm7fgE5u84qWnBGLxVpWw+az1uCB92ZOMZ9ZmQi9issx0IwiGr/CR+n3b4Qp/A9V
13oB9ee+KU563OygohPXFDD/DtebfR/b4m2l2LdjrZ9ewtB6N5gMD1fm9Oim9Mh0U1YWue4zS/Rd
BN3XkQVTb5yOUrY8F67z4kciJbptNdH9PgKiJFXxG8USx2uZVtzy28y/9VSYZsJSpnIth2K2bl5r
rG4qJ5k0618zuXb0bNZd7EczvdC3EE8FkJrP/HZd9P2Wz3UKeXFW0e8mJWo2r3TNmXIYEjXg0n+D
NiNWbZ2bZr0zpzKmBZhy3TcQzASe8p7eKI4mL3H6ug8jKl5f89MuKqi2qMrfbRl0CMgnJVSevl4u
hsOkHFjN1NIeAy7gqvfrVAkwJeyve7XUqtkX/Qlkav9Uzb/1/kOakk490n3dTDNxd3+FOmUI5vA0
nibPLtMLfQYYCfraoPvbz7u9ep2lq5KuU2U/0SF9+w/ZHaHO0zgZDSL09Xpbq60uRW1hbtCaghrZ
mm03qQ0TSCAIHPnYltZFDztME4M8QSR/0A2wEIrlqVugnfpWPpe3hQTn6+d7zC+79DJN+6CVFpc1
IXGrz7JRhOpH1YXpb7XtmwFq2RXEb5TQfrMj6EDtUD4sGeGCnC3vN7Pra0EaQuFoeaPuH2n+/URL
/vdyNOBsz4XvZLRKu+mosV/PWUvgbSyxE0/GiND4xPl/gNvCvxmvLgxeJXRvYWBdxvYHzMVPY49u
ZvGYXWsTLdwQ0dXX4a7Psx/wPvp5lHsj985ptovmOm1+dIcdDcYSwZh8TM9A/ZrXgC08pkfEYf+M
7PEO2Gy3135Zf6RXfmdfwFv+1SNT7K3yqN1ncuEYfvFcogj/pfuV2Xdh/hZn9zm3qANkmVu/FY1r
tJP9ZhprwQOkh5vbd1/ugj7+UmwFRSzYL0pOLQfiAR6T5nU5xavj0bOnKfw1XXhHFEafg62gkBGk
Hlfh5g/U9nGoeK/NMxQJjglSfx9gMc/tOZ1J5PiEBt5o/fgO6E8xM4HnPuBbdxMgYKCRwL8CIuVt
Pp5+yLdEeQkVq/U3bp3st6V2TizXYfB+0Fu4uiMGWrwmGr6AyVz0b17mBa0H0FUY97sZvK/YexNL
zrgWCUlBsKbA9CioGpP71fqA+QUAwmhDuoe08s7v6MFkoZ2y4rUjw8wtbnqeDLppJ6DRnz1mhYwM
s3L5A+iMrQa/nF0x6IDLcc1KpMNFTtI9lXm6RvPn/ppcE5YhFHstWt58qifCZIwsi4Lr6Tb2CPTR
I6FcIQ4FjXGk44bd8XrsyTHBLEcl2fKBQ+J9b5vu7xIXCTIk88Hv605nSzsjlnbFVgqr3d1TwuuW
6r7bO9fgEtXHfxGYEn7Ccfg6gyDb9fQeV2p84YZwKQyG1n8misjFm+DWiBXX1Z+xvCGjuBqFlTzo
y6gIMPy2zFgDEHJGOkf9mOIQUXet5emooUAEvQ/ANH1sQgq9G7Z6t5jAyscVUb2rpaOl3lq5NuHa
sx9wa8Tx3C/+kCucoKMnIvPTnrkdwLsHhNvVSoG8Ee41ZklYb0rSREffsps0YIMB4NMkAo2JThyD
HdkVpGZfszDMLp0okiUi0kv4Q7DWmHxwMCXCPocx3PV0oiE3AR0UBR1EL7oZy0L7Bv1UAwhEuYOR
Wa31YSW8Jv3V/Dwn+dfkerFsPrwu/RAoVuBiRjYrHWS6dpk2QLS0yU2evLThtaXW4rAFroVuscw0
FhjHRNbWTT6jiSxMet2rDwPZ5IQ8T88yYKUN81flZfo7YORLuluA9+nhjO3nH94r3YtBfsqBmOL1
VvX+ioPPJsDJvrJJHtgzKaSbfGkD3hE2nOQQWEBosIvAlX2gJ010kQySslRaT/LPBNz83WssLBTA
Q2Grd5MchgwwU3DpiHhjEe4TtWZ3iXNUQ98yN5pvv0eRBggvF4x+WfHS6l1Pbn82NbdGp5F0R9oU
PfWHCctmxC4Bmwp2EMGIz7Bz3rklJ+9NVZnPv+6GluIEPsgngJkj7VRiVAAnNA8Ba70nlcCzJ+Q6
1x+eqSb9FQA52iqyR3XgHvM79p9IMQS10M17WRAcHd4bcJ/jX+H4UCcXadgtGF7j2GBHf5kjgwnl
hXvUCv5aXuNA9oN54va9HKotSzZvuuYMIsEnC612sFC0325foecqT776hMkzMpOW9MlLNJs/kDDs
+4Tz1tE6+UPemxIo9UNxNOmW9Pwq8472Doh6mvbjCdGtzrsvPwFhJsA9R/U+oGP3AImpFnzX9b7/
Vc4wYfqVmhDXU3VUExC+n6DZcOavE+nZk8mp11PlCAcVCRP75YPYLDJTAI73Mh9fk3ULxwHnAqUJ
3kB5Gu3AlUrVhIXP5/8+0NEUQv6V5cuMQg1IsSV+BjmCFMMHQ0e30Nu6olreWgKUe2hSyKPSzqom
csD17mNWi/T7CVucG1JjdKoOXD8utLBlkPlc2DY/zPMe/7YnbjuYXG4Qt+TD3AZwq8SmAWtKI5vm
omJM3lF+4naUJ6gkI6JqUhmUe7ClMGmZ7AP7v0ZbDrM4ZloOcTaQHgUg5ARYdLWhJDe+mK1g5btu
ed1xR/nQk+I5EdfptgU2saYoojORYWWc9HRgg7FftC0r5UEjPN2Ot18vO6bxc6O7XaBsL+54ry4E
EqdyfQ/0hGJaHt7++uV4JZ+/MekyIftnwxTePJT2rKHkE3HmQ3YnRZxlfup+NE89ZOv8gNGRSegw
cB9Er6Z6YbUo/dUm/BcNh8aYLWQFUnzSQuGY+Ni/l7cDWb60eYT9ujugXg3npjpQS74cWOMQbF2Q
NCww6S8XrOEiLCUczm24ajd6elvKf++/oSx8MftEDgCwj355en2CfdMCiZEmmGnjyF2klt0202pX
jKF0TFoSAUwWlYATWmcycmeweXzwvx/MMCpTcUURbtJxUsa5/HvEewXk9JUZMziYDFiP35yMepIl
cF4kVkWcHrt//I8mbJDo/ctpnRn7NIAoAndD5PMDkzDvIGYX9ouCNDUVCkrp/FFaqNzh/XnQ0UNC
BJ/GtTyBkUMw8KY09sJRmMSDhAQ8/iIirE36gS5ifdIJn///LWFDSsBYux1hWjo3EFVSTB7zIhrd
aDShMNCECYqZDdIk9UF1eqfdiuYjGFOUYE8B+6FpyCi0f8/CYvM4ywhPkSbO9iP0iuvJlcgUWhLX
1TB1iLg4EY5H9O+gRRGmYqjTYvw0+SDgMr4hQhrjKjSe1FiEKFPOAnXV1n+3vlg4OKiR4Iy7aTXc
TdwllVEkv4hNt+35RZxLW+VARUZicTP39Btx69JPJDBm4G1qgj0kiB8T1D3hn4cdkkBXfQaHJX7N
TJ6kNH5QZIb5c11k79m4c3FVj2rx7g5yO78KphK2+wf8jATKR2G3YGTvZmcECkRRdfpEwjmfdMqk
RhdHndwYYNO5wM6f/Vx20yM0vjZqd1+bDdlDBGZvgsSxi9e0ZVez6YbRAnxVf0GhnjoayYhs6QzM
G7Y5NGAVOYlyYJkSRGEE+sqCLGeMTIptGfC4gTRgPnJT/1i4m+qPxsZnAz2tM6lcEZoYFKneE3hm
VIuZv5CwR8WEEtotxvKqHlOHc1PBtjAagcxneZvj5AhesEMfRNjgm2C+jGEf5UQvaF18J9J6cFmH
6/ma3NEyC+RADCT7vrvvvrFxaM9FUCwzRj4I09f28ms4eK171K1fhdMx32Js9t+wGp+IxnGBGlJl
uId83o+m/ZKH7NIHTqS0OCVuKCUE3MxH5QqbpOMMk2mQCb7NMBWVaH0Lq0ODY4y8IREnaQaWIsVY
lEMRDwd5TQgebNuYDl4I/B9UxC9OK7cuB0oo2AKDhgH3Y14ml+iSTSlz3WhO0r78U3aZjW7Tqp3+
IdUIh9bPBqs/6c6QQFsKbiiuwTyhZbN5Hu6HZoPNFU5c1340wRoTRFCNgYxjBDeflP/K1k5A94GG
88TdE2zm/UAHBEsvxMhJPyeYo5KZ3jjPf073Gn7pkdIViJslTvJ2oH12w6j3FFyr3IKny3Vf3oDP
k+OsdFiAze/t97Etz5RlKRlL9msLTtaTfpX155eg4XXmyVTfVvi/dvvP2eDbNSpAGKpyO6GYRUTA
vB7hD6NVkaMh3P4xK1qFRCkA5SFtcNdT8xFiHlkqA8vxOSQDhKivwiLKqdECxFxio9cSapLYVjov
1HyJazhkbkd/IpZ/qvCHLZnaak5lwuRZPVoAN6s/5aH2Nl/pQFHVkaYbygckCazS++GNRspu/PcJ
xmfIpgxlMp/bjj5dqk5QUGRXvXblLwQiAye6fR4rwmRk+4Nij1J1dXwfu+N7r6yMpUaFTyedvcSc
gXpQt5RrT6yDPBxtlRD7+DqkGOeNsOGUSZl6RyHEL9eGKyfCoY+f0IR/+phLyfKtkzqCS3v9vcUE
g1w1IvVBUfeHJIELmZ8hQHHNHo68zKZ2H1c7kms2Em4GzcYRmmq7z4+0Ixq5MgNz8oaE9pOf+Pk7
Gq5KbpIxs93K81B9daqfy2+zKlHOYIA6XSp4CFeE6ZhTmW9Yhk0CD4jntZNqnQfkm3fk6Al8z9wS
DherKGzyM2maPtzQp0BqpvzmSQ9gG2LtD9uHYAXGAoKrv9XhS1hy4kkqSwREfWUSOtBrAbcEf5eQ
EFhTvX6E5aqm3Kz9NLv2TLJCvTTWfSg3W7E2KatgQ/CcLIvR73tX/GWkeBRIwm49+mnRxSEBZnTJ
EAKYXI9hAsMPh/k6k8PzYimB7vYLbeRMlKD9XDu+bY8QOpYltSjwrWPzcR6Fn4i1XO1S7iEM2a0W
Eorp9znlL5pC6NIaQ8SsrB/nwcUTmdAjQvd4z87E6DWojZyIXPOELA+xyKa1EOwpNVcE3qbClrS4
pBwqhs4grHucxpEc54Hh80olMM/Oylc0g+Ln/uJRpRAOQxz4Ha7u0EWHbDzeE4xnbgswQI2NOWkF
eRqhAWxZ8sOVsgXz7N53A9LzbZmm6tCrQUMJdH957vZXSFoJDg8YhktSEKf7xv/4xYpeeMjf00Ol
dtDNa8aI48/CLObUVBgWDC/B3NXuxbuCF3hNAxDPHscbCP4zhJ1qC1Tin/wHhT/PlyixzAx/qBxc
1ijKUtuyldXNu3gVhqGkkyQuu90nEh0x4LyNw3g1LP5jtb6sVf/yS1OX6/o16SiRChrxaMiasSX5
2Hyx6o745uyvcVJv9PP2xrzkdUnaSl11S2T9IN01hpVcvq3iM+m0BRtksCusS3agMeQkVE5IU0rG
PhER8yuyLgwDrXKYu3tO+SJMtDWDtUh5eC98E0vPYN8gJwSrPB86Ne+3OXh9AgTI8lQS/v6hAPfE
k7rm4A8wadQlFKoXFN5RVNRM3Dlphioy/Y6UwSxmxcgaIUGM1aP4lqA5IPxLuWijCjsjbFf0eOfp
rxAwkWg1DocprYqHhuCZ5Vf9iEv1MF6LQctSkOPHtomoYJKAUVrelMnLkWxjk3nazwuaLm3w5Xsn
xI1NSRS0+JipTgrIjsnTJYjcCm6+eAJQzVZoqJ9GMAZAcCX6uhpU7R0oKolg15vxKXXv+y6SPBLq
21oKO3o6svPxbisouoZJxHrZfyhrrJXd43jZZ79E5DxVPxOvpTvt5wvZgo3Knt++2AOD+ux7dt0C
cAGBq8zI6iP48nHhF/4j6L+TezhKRrDmX4621vZFcrM7S53eAJiuhMMIl0qD828q+yRe6SpbG4eh
FZcl16kSSiFJ8WMLUTYUDtTIdt1u9JMHlQfUxK3t6+oCOuZxvq3Hbrq8RfmWPT+FtbJM4UHdvTYe
ubl79yS7TtrFgIhJwzccpHRy+VV29fbivVwjbtbaTps9V/K2WDbRx3tsh1LhlsL/gR4d7IbKu6+L
o+FneyV5uuK0WjezFPNMpegfZssgthFiwUldmNhziML2c035YrwjHeg8w7/MySUWGo8GxcEvJUsJ
hMLNHs2Q3px+pwokoUFe8wO2Z9CzxOLtR4jgH77H0rn6tGiSdEmEjTjSOATBAePsXB+/ZzaJsqOI
x7xk40rbw6I2o6NSIZtUrYV0+nya2dVS0+kQ8qLEBm9cnbCb1MIaN9YD4/WZYgUpXnWXKeGpQUx8
seRuQkQFNzYoQvnUJwSWV8JLxNL/RZigCsqOLWORXrE3vqdqLieGS4f9TgVXBWcIEtsu8JpAWPQV
bAn7cqwj0LBgBFPnfqSdHvT2NRpNx3EWwGEIGQqxolATdXtYFIvvLlviUrdXusbdDlxT6o5m83rx
d+MTQQcREe1PrAgOrf5MiVIoSq1wrP0y+0NjGGT1d6HZ9NnW6Dp5WAas0ia1xXkali75/3392mrI
O+BfGfKpoCBbLnDoVMCP3AVLPCs7CZtOEYuEhqiFyC96EbpKDKUfR/CdRytCGEzQzuCaxe+hdkpI
NFrhZqQ1vktb6RvsENkhH9RHOVyMuzY8hXlkf8VJiTjWGOjsTKK1m4YK7K3+zO4OOoqrlCCOwjlb
Sys9rs/p4rOjq+jjqaGq0rvtjzSrAwp9JFrLcXI9MmpJiLoIcqyK4Hc3pYLER9Yhtmzm3GRu5i++
lFMhs8tx37Up3xAGQqzdpKsg+gxfRYu0tCi/fdiaZJIaVtIkgaNIKDNrCDYxVA+Ay4yRoDhMEEi9
hFVKSFWYCVK6XNXbvuJp/ARNi6tFM0H7UWbTT8Q7E5Fz077QTt+DiyU7IYvAAAMBi4Fe/mvTvv9u
B3U0IUp+/oHdfp1YWzjLcZR5711j1gzW/DrsTE/Z3X+vR0znZ09BBWuwrLdvvwy51I8z7oYsnA3E
HV5wrdgh6Y7qKQVwaf1gf2PXBlUHAl3qkvsh+1nUq+qH8itBGsdNCTVdeJf1eDde3CLOl3VGAEG7
Bm11qs9IvJzzo8bZuJpHiCW3M7ZeDfJhCEwoFAiwEV5Oi7UQfEgdWSSf7/ehmH77fUuTYmmcnxJx
2GhHBIRXY2m8o3pL+b7fZr/kyPmCCqg6v6x158Z/dEidfx1InaZFY9/XT092BB9Fp+3wKFurVK5b
ftM7YnzzpB8jvqz7cx7o88qm+DX7OKmJs5q2XL7hX0cpOsa5DOvXqqn+I9N+FuNP2OxGYeFK68LN
E0rm4Dd0EIpVDKUMjtLNH28Bi8FNZKSQMyDeQCZGFayK+0aGWADCxy/CnuZoGj5czeqdxlMwZ8VU
naqgvajWBzfGvxKY+DV6V8+pwiG/Zze/XaACYRJPhoL7ATxfz9LoNi/B6/fg5xBxnCi2gVYMi2Zx
sUC0WQ//jtYu2TmvKQb/SvWBMC/nTL8C7StOkUtxMzQgH/R1VYclP9WgpCggqimqDAPyVFuMClgS
6YTeZIzfWhj+YIVB8k4qG26a/Z7VWyCUQOp04qB6WtkNmAQwuv6wDAe9cK7w1TTim63iZ54AH/Sp
Yo3DL9rxX4dRtkiWC9BkO0+GjzvIzNKg59ptnKA3KzhzOdaedN3qj+YwxgnlcVTfwJxBaBSsL3L8
A/j34RdTACDgLi5YiXbbeFkEqzQgcbaKQI3FuULrgnjAI/SdjhZoqe3p3C4IcpEtBAAFz4Iol3mS
KHKYD/diswzm2V4Cc5TOBrdNkgOx5mHKzsCzzeeGja42VPFq4KBYqgNi0M4inSaINsNzLhBIgcdK
KwC26g1SEX2WUBv2HuEe9Ip6AWxmjcjRWrPb5O4PZ4qpJx1fQJkKB3RQttRiMIqzge+SOQLuD5gI
OhPZXAtZ2pxLBj+V7TOH/ASO9enVyFhn9s2jbcaeaGwGAgeEquwOak/T6d2+Lit+eVuLjh4bQKSK
8DkT+eVnRjQCUlbANJhjlK0RE/fppZtfh/vDvcGBEG2C251VCySdUZH9Rw926oXwR4XOhr/M+vlw
vpT7WMsUWuDdQrqyqAM4Jc0hFT2BmkEirPNDwabTudv/IezclhRltzV9KyvmcRMtoggdvfpAEWUv
4C7zhEgzUxFEwD1efT8j/47ojtUrYsX8Z1VWVZrK7vvG5n2fwdiA9ICF4higGwEd3gHizsIDwnjT
aecKXuf+rEXhnyHqZt79rI9UBr8pnPlGzFvOaa0Eb7cMUIw63Jiu4cg6FQ65D82gcoSuXEyb2WGh
4eQhHJjmSL00F1GOb7q5h2QDAdjVyedPh+Gs65ZhWQo4ptpBAGJXSEANTDAtf1eQp2DFvfP+nCgb
J+z8gIZGD7TIiC9+vhzEhI5zA+glht5lK24Kwjo6737rAFXAP9vNTkGO1w2Hc5jJNFH3jEyzx8/Q
Y956jhkAR92ROJUUI2biBY/Y0T7YONdjZb4WjT3iQVTeRXCx8bN4QydfaThWauK/IeNT0Q19GAnu
gU0RF3G3uyH/H+xOsbFpUJypQYPd4kHjoUgISIvk+NOEvW02z/z3TJFrw6np48F7Ok/nuuic3Bvu
mXQUqvtqefgwtjdBrxZJnqj7GrrGgf9jw8Yrhw9vUYT3LfymdUVIKO7ihgss7qrWMWPUcMFlnUUH
wvU7kuvr9oA8SV8OFof4GSJF2ehO31ESiFJzMH0ug0VD1eWcA5I5RG+3mTJS5+pdNz3LhCzPwAwW
cjrEUyM6ElQO4BnfAp1rcnNZWWzekmpR62PCiC74Q7KQ47JyVr/MHpfIVC4zUEROh/oK9VScE0r0
owwMCpOK4F0pSWa/N4gS7XqpTWuEbjf0Tjl5gjEm25yIAVzDENAhFuS84uVuVhgrnAF/iwgB9/DV
7bk3p4HnEiGd/1ajLj7s+ol+GGfJ0InLfNLHEckoWb8fDn/M5Wj5pq21aTdM7Go3tOdOq8J9BTKF
Nl/VnN7GzRKMI9O+R94R4BRZdch7lZS1B3OEgvgJc6/dOa8ZA1gXLL9uu7g7T/b/2tf9FwswpURW
plMCMFJ3Op8FA5RBxb3d+edp5ymLoXPHKK9x5eT4UMc44oIEN4NrHX/LKseC2W1y9zI7hRqwApbU
ycB++n2E0p2DucQpKZhcfSr2ZAUz8e4foRfhEkdBZCTn2QjOE6q3ite8KIMbaU4PtGCvZUeJ64WY
gTAKMpLuAlBKBTCS4xjJ550j797zDlG36c9VpO0c6dWviEZlE88omygBVG4Wr6ujcV/cQlAiGZUe
boi4Yq1TWJioQ/hvUoLjgiU8ZpYeQcZhUaMYRIUFI4XUEOspCzXUBm4mTv+Ad+cnLAB22OCs3Zxs
kU2at1HAHdBksU1uqpKHs8VSAz7FeXPI+YyLjThdADDieW8dbap+9WH4Xb3hRxEo3CUFYQpgkOlQ
4mcWdLbi2X3CnAA2aiQg8idU2wUgJQyUvjEdWdC/MN8/2HRyn17C3Ezlu1vvMhs68KVwoA7H62zy
AK94Yu9/gO1jfCDMBMXC0TkloQmhTAS1ir+1wFCr24clKiSu8927TWqJkmZ8KqcfX1hcKxykQJxm
PcYh03jGYXThB1YhSierF2IQDXosya/o6lbeE0/aKDVWYgUuyfeg/nKGzytsVlE/UB2VFUphoazW
osi7Iex7gX8QW9cVc/Ebr3l/2lsdQy1VI+NTjdSo+sIdhQNdfKr3oMRLYvxeInqTr58SM4o4QTGd
4CJlNMTTmBTLFzE0mvHyOKFIWV7tKikxzVzdvovGEWiXwsJ4weNarc0U4hB+/M/cL7BIybJ73w+j
3IeRsiwEcMLH+zD+/jpfmgw6y/k57UZzRlG3L5ZvMl0IYPe9kub8ni9q8d5dXdMXreJjKwd934Nc
SO6uIGJuR+atnJYPTABYC3wcxjj8zbmGAxvnTfT6LnyNFyhQUt7f4thTo97snfIDObsmEJJeqODj
VRd315idI/QZrpwb+odYeGrOk+5e10okHqe+286vzIYuwxph9YAQUsMqWwEkOyQNFkOKiNhfBzMj
yHBiY+rDzidrEEMwwttHD5oQjjM/+3ov3ovhzyBpKbskGPqQBS5VQWrVm9E/Xj56b9rH30qlMY7e
etNpL6Y05lr2ZMpEUsi/boY3K0v6MCRujP7AhTn/wRLN9+AJYwt07zsTHfSZp2z/k41lob56Gk/a
BQSJ92BrewGC+jgFvdD0n+zRZ7eYn5AhKtzEin1yMCzD4cFXyP2lIdSu7CzhOcHwJgDkQWLyFavo
kMRpc9+YzKdJlQ8oacpHfbRLrDTHx2KEIPK321S0LzfNCqhSszoxWWnV39x+GyZZV+lt9fit05py
blwy9BrJ9+crAP+W1pHh3dOL27j3BeRxEkEW3sY9bEsrzWfYztbFh+qfl6hhwYt9gbM5fD22neBs
qr2GdPXClqDMLU8UjgOSzW39dcmn2dUbxa/9cVGK5pykB0bP2vykL0A9NU+Mb1rmf2zxG4TKUP82
A6ReLiG8j97I+D4saLJTpxiwrR5dWIzCWdApddarmzecNuvLdPrbWiYb42Ex+Cb/cQyUiW05prEg
CcoxIKyER08+cfL44VCdJKalUsTCfIhY+MB8M3TVXrLJRoJNOcegcCcH5PSInymNvTEea/RQasIk
WXJuk1FIaQn/munQ5A4JnHyBtgx4bW/+BGSXByAE0DofqYKR9PwemTaBRJgAlmbhOOcVkBfdO/bQ
PkEXoh8JCi1CC3g3ZAKM80YyTVAHPuTuXfiG0UJM/70Ygo+n8SgZxGcnX4yUZ+fqamLgIXhizBLm
/BwcCn3fmWxqVzyOOCrWuNWnulcEpv9QWQ5M/2K3+Blru89OdEadzY7o50RauDgRKRvBZWuwwqG0
jfSVTvMWyIG66KPlD24fI1aZ24eCxf3AX5c7lafruOuH/aShd4a6Y2OMGAE+MZgpCfWqcOvNkwe5
D/uH3C0UbNL3dQji8UhJF0JFHSKixVbNAjbA0Chu/R5r3JClU7TR+moEdkH7UWEzXPnBux7vxPsl
/aTcDRI8uRJl1JtKHtIBQ6eS6wa84+a+K9rxfcdT+cRCC0eHUsHmvDrJA8PX3ea54fkgDNj9PUPK
x+1uXVYoCatU3yEPcbMN4AZPXRns2fcFvXc1KLyeT2HOzz113fnEjXk4iosvI3q59y1V8hg9ZUwY
R/jJwAqmVIllKie0PhEgU9u0xO7VkL6dwmohvtk3Msm70yRP/0TNsMNJcIW2VSEkFw19QQyX48IF
KiTYio1cahO4hB4aYcfP0f1mXgZiJ3nPSlyo5q/GZWazYGAeZiu+ptHpHAJoobYxl/j1kWBumD1I
VHFVzXtEJAwhDhhq7mYLJg5bt7k5VYIGIDeRpF06qqf+2feb6WxsEl0pMf5Nl+5wgAqYtAljP7SB
xpWoCvIE8cltIm5eqMfzbuzCxsKPZrg/NOnTG1XpCtATO+/26RoxGMX10wUtimja9FVntJTjYmNa
0PCFWcOoqjQj+eUdJg8Cefg13KukZw5jz4kamA01G2Lkbzm/OSAr1WKICdEfpmNbgsUzUa7EJTyH
KQOym6Akd6OGx6MKh4nQqCHgIdCdUlDkB7bTE/6ii3MFUSOgBAQSEBkKaEgdB0rKwY/OAEUcwjOV
BkCcGNS0+XUmW5BANSCBzlgPSR16Xs7EJsXPyaUVxiINrRcQH+AWc+wEXAZtYoD4YD5RStgJDavH
BjLEqXPiNJLIcavUfMIBn/M0v0wI/XW7BlLUQRK94ZsAcDCDqkdcBz6LpEYSUoUFwoB9i5h9WgQ4
u13YQ1MjPOOyqr+MOF+WBgGFuT0tSbaWWfJA4kpUOWsJlgDD8WmvmxO8iX7cuVAusHdf/GPCmcAb
nruK4Ipc3WU9mvRhLAJjIig0IZ/CvSR56wOGkxHfqodfDrMwi0h8n3hI+Kw2JQrHPwodpb+p7Jlh
9ZwDdZQRd8qNyLGyFdZWygjxndNDcwnGEKcCiMoRchNBiNtgvizBUtRuR2nkGlJNJgK4EHnd/+Y+
g05xz8sBzvVTgLbXyuK+ixv/bZvAGJCysXuZ1sDLYVudQDMdyW9Np4xOQYdxUJm9sSxyH+AkR9cw
aaNbYMBpIVlIsB7Hoja7E4wS5Lh1onrmtlhUibjQ+CBLhBoOK6NDUIuxGJrz4rQ0AvhfIGZ7sxOB
0BMiGJsB+TNcKdiUWWAE7VpoH4RbDmFH4UophSlPVLbGqAS5bJId98mnC9L6C7ZkRCZUe4ZSQgRJ
5r2JMEyHeFp6DawNt/jpHIkcjmDehh9U/AKd0Uf8MrLCw4/6xRg7C0wvWavgrk6Mp6YvRInixhoz
Xmwg75M6Fi45yndNo7HzqANh2b67hFGzi52zWXRuMe7xqWq4JRec4gCr+I7nvO+ZDuCdiVxMclE4
qDDwAE+9WZZuznWdc/9XjDSE5QOMxvh9Q17JoKwI8QQo0RcAB7wvgrTQwUwYoUKjir3t2wBrQdNq
LhUHk3qJQgDPobsF95XiZ2EeE9YHRKOhnhQ+kRooLoSzPuy56SF6rLCnTIslFApuFJ00AoXWioUB
vy12Q4vrH4mztliQbsDD62a9uPCN4MZ0Hz04ANYgSE30UPEJBrlPyEWdYyoT57Gh2NBDEzyH9stp
nEEsr9DSwpezBZd4Dg3Re3plJBeVyRXWfUw3khnpQwskJ44PYnu3ha3Cp+ZS9mReI4kR5gAWUOS+
H1mShe0uvsqhSzLMIqJPzXkBfPMmdzflDNbCWQ4LZISnvp5rWC/P/gCjfjErI6lbYLJgbbhMKPoq
TLHKIc9d54Cx+IarVOsmcFidgj9JnxX9mDtiBRMHJ9fJKsZ33vbBigZoB9DS0ObfF3fWJHDPFoLI
cUW5Bvu/rHRuux7AZSB44DrfqWfxIOKLbkO5yy9iYjpNJRpXPPmVy7Mx0Ah96ATA6kce0IWDFNxP
8tXoA2HFiIYSvdkFNzqnkJjXzsmnhh/0LWMB6z13TT0xeV3tlRudEkr+WZEzl1zDbJJS1HYEx48m
bt6nCAVajyVZTixT92A1YT2GgnNx6hlOMwemFrZqchcMq9r2RoHy+HVgCSshFUmx++1hEPNIeeDW
PkFzqRAUMGxi2GmWAxcx5HEujfWXN0xGIRv97JwKE++8GNlC61HtMiQERoCifRN9/SEc3xFKlCOW
SgYB12GOTIqVagDrqliCo7WNuAZRUIcKWZu67dNJWCvpk/CoTTLIiM99gRJ7L3kp2ZmZUlnbDwBC
tiRa7R7ciSEkFICQUE60ae5nq0HwTm80xLe85+M+Xl/d1wKOsd8yTi5VPPnj3QXuEJCNucc1WhEb
cO6n3PzZ6kRDkES43LC2UQUk2duNfOUx6SCdkg/tTGdyYHEHoA1pnasPaobn7M+VN0wFhqcolkkn
1OQ9ZLVuuGV6cTeTd+qxgaBfYmtploeEdBLEAF7rgpUEb5yvpubcnAswgkAv5qA+XyR1pHOhJHES
Zo5+CP4OY2VpJPnv1TOIHyTHztGMkXBfvrW0F5d7QWZKvMyYBWbkjSzQ4tybGMynKjROOXsCjlEZ
mal/yunokop9S09a0n9zrjpvOMHQ630y83n5ZXBHyyluQdWUqIskWW7+yYRbaHOZW1JNAy0A8EiG
AzycO5BE5pUCTRNqGd+M97pY9NDJCsnuxkIk+Tm8tT0D5jOQGKOUaIN31GfFUkmBRksIXO+pQ/C2
WfDegpOyVO7Ph3NeGHwwwaidlpy/gorNF5acbzMljwcAlwlFVcA6ZGjMnwb5Jvm4EkG5o4gwYuNh
U6PRQuGBQr8sr41M+uCspyMu/xmq6DvNSQgO3Vj4HG9wh+yGcmPgUozk9hn5x43gh4xVL3ySl6iL
ISGqvDqb1nN8QMPlW4NkbZJsVJsBiLRqNwhhsA/Cege4fIB6acHJBtG8UVCf7/LVkSGlq/tGY/gy
ukagKy9zbT6A3znDc/ImQs0mo4FF3ntamR+HlC/Oq//zW7dDFJrmpaUsBF1JxrygOs4ll/knT15w
SJ+bMygWPKksYjSBmOMk+XBH3iUTCqnGwUdPu93RPq+6HTT4DuH1TvnA3Qz7BUTzrFfPj2lvl8fF
50BcKrz7Mbr8llEZ9XZV9EKQ/mI+bBEPNif3FrDhAO6s0yoqqdUPNmX0RtQenT/hoga33yI+xYNd
Bh7DJuYQEmd5h3Eu+YBun74o9tJwaX1SDfK0BoANDcGAngbLubHiT+6I8iAmpGUeIoZYXu2XS8Wf
5tB1KYVu4J5YemuQWIZ/8y5ksEei9wtykYFthA9SxYrcT0/Y+MkAlQXonJAKOyXYxwwYKP2Bu3NZ
M1d4fUAPJMqHUTBI34DHqCjTliN9njNMgeVXR2Gw0L8NnOwmDQoyWgClgEd7s55rPUnksUmRilBu
nKzvPNYSVPdA19Z0ptlzBZB7M8cVfVCKacBs1g/cJawXIMLil3WA9waNPwZPg9rcjMowX+BshTBK
TZ1jEJ5lu1aBMNRfQn7kXncK0GsnaLQFsc6ZsvJfPRsMK8fHlgXvEOyPAYLg9fc7SAJAcXWM6W7K
Ck+lCVLd+gag4wVlFLcWj6QQHftuDY8yC5gEcwI4d2BV/6fkpbBWgONxYCEzG1af3vcAQOMcRGXf
ulicaiiOTGhwyBCmN0YLSDQ0AoF3mPNziDwV9gqG/DoV+8hwNpwhx7OFWyRdmD6PuUbk8N5m8SGB
wMg6USwE1QHNbJrtwXxOBYQ6YMPrEdVkxLcZe7BmaR4IHVuF1aZZJGtYnHBN83PLqQpJ7G0zTWOC
qQeUVxWb38zKoEOctMEtapj8iFvgAQ9ttGvd/voclasBPeFRcv19b16bGyAMJi+nZjAM+lir6i1C
rvNei4202fcjVKUy9bvdDuGrnRCkgiD6BbOHl2M1WOhLM6lWeAPwdyUv7BiAQihQLls+UwpGMaEo
zQ3fAm49r/Jf1vCYGARRQD6+roY7qGyuRlf6uJLedPZRUvRa6YsTOhE1VNa6X22px2NkQPVx8vJN
jV4l4ZfuQ3/Pc3iRQNoj6M1sDrnfbDV+xXObDFjWFY/Nha/ZWIZUAvMVbacF8ehOT8xFGxm0hl8Q
dElP0db5f9/HZAT2ZxjSbMuD8PUB8+yr+Dl48FLW3SR3zBTcGOtinyj1ynJCRa6/q8Aev1aDfPyM
OsYydD6t+wWPJQVRNerH8Kebi/XEVfLNl+XX8auHsvpb+z71KZa8thCjsUgyc+gAUIrct5ry9JwA
NQ0jeYAI1qL+THZ2CUov28sWuu7qQhFXTOZX1nptqTqvBeEtPqqEcEw+nnx4+fUI4bJELcZ0AuEa
U3olk1XsChZNSV+0oaxV//X79tTzgwIs8MUe8ld9br5+WNENkE4dJ4jGyuqFEJki242hH0x+GFPH
hF1FsCdAQGpMDbGOMGyhSQYkDDSDhbslnXl+GgC/jFuaMcUMsaJ1T6OQkHw8AVEGjPbhd9MRZeJj
yBwzF70xaWE7YzBGXIVsrBXbaUOF4U1NPg8U8kQ2ev/gPtmbR1H5deOdz0voYhTQCMPWpMVRvaby
7VxwYc4lfpFsjq1yOZjCNuIJO4bqNgs64gL0wek/O5rmELtSp+KJ9Ml4PfiipM9MNADBCk81IjuK
i2V/yqbPxRgCyMzixr44L/+BRQ7GrWIPaAMTGfCqXiJnnlsAlHS1kQ3T/Kl2XIeRc2eZBry5FNDd
oQISJNsum/WyN79uoAQSMFCYT66cIQyoLkkSSWm+JNDLifQNWnOqMwi4b9DvEPA3UDsxq3tnkpfr
voQJWJH+k8TbvYRY0NcIbDB9jO9fGSue8t2Gt8i0r+GTmnz1dQH6M2IITRXTxYgxF6FBF1AmoAWA
MRze4uCdFqiwC04sKE6wsuiB3BzzyZ5OhBZBPidQGWJdS1mvl0D8oPxtmftyhPmXxUQzXCBkRlHG
Ha1P1Pkh6DBE19DB2rBKpD9AATprJgRI4GYxSRLKmWn2+f4+fEkX5LCWpxqUAnvMjSccKvPWnEto
0uMESloi7Y/XooZz+FoQDUXvLWt8LCENAQr3YSmuJjooI45XaHA1W1QZXtEBghZnMDcaS5/+FFdM
p2xAg5kKliznpESxXBkhtWk8gVlgbg12mifkZzAi88PqxvJZQo2s3FrGcVBSuKszVZlWFNwJCmh5
6lT6rp7yITx+07nuus2RFrG2eBH+wnPk5498eWJfENGoCfKs0m0FdcLDa/7QJP8h20tG+Bn+lq52
Z4SQ+AiCouLXdIDtkd7tWIpwlcDDpu37e0j/CqJEO8pHSQQFy5CC145G/u8xgj4BcbsYEyRRzKPZ
6dDfo6OhOYOElgA1Oz6vRTpHl8ZIiO6ZPU+fUPh2M322T/swoycxURilAuIxEDQEWEhBS2Ocf+Yx
gdOGUOrGANIxOhfo4xIVETytsHXeVi8+JH96UHkjBIKeC6udSKm2tCG19kHDI9TBJHAl2sJfOoGR
Dbb9PJVKp+7xMi/FNwpjnu1j2sQP4H03grJLMGAWUUQxKjrHYHkpfshEajafEIzgAnk/fU9pR+cc
seIrdD2z5ElGqlAMILb8ILoETa84ZKPUFCOmOeyPUYmSmxiTJtGHsNDvu+cObgddllbCVWnZ6DL5
KF/RwTHC48M2Eq5MlpxWJ33CmQaSWACCSPPPzpPS9Mhpp+xjLlofzgehYxELC6RZMUejik6ff6T+
p118VhE9XbanEfqER5J5DUow0aQaSJ+dM3ohPHQvIPyGj72GCLL1n0g3GOK0RONEfRgH4DJfDGas
BqwsFFcmhM1D4l1GyUyKRHPRxsLg7/kFJmjK1rRVm7BBYYXmiSZ7RZ2KsRKUllr7wtnozUs+EOJq
gtAzsV/rfAEbZKAAzwzL9Ju+HuWHhZw4rhEQeqkCPihw5b+jCL0lGyGtcDaZp3/4MJ2MK/oWecr6
r8ywkvVcpYDw/hCdwYlI+Do/fME5pT1xnmlyLcMhqygZPx58WOXQkREb8KT/lZTocFCI5U5lS6NL
o1AMJXldkoAMAJpT46SmxJZGdYS+sgWakiThzkJR04WhC0o9m9Y2cGXKb3RFj+GdwjS3C9UzOtFT
hcK1TFi48oBcwcKznBMZtlLZoZbcTgekvzmTF3oU1k1RcFAhov7FrgXvgrRQokawLywuCrPQhiRs
1/X1i14wVhMfFBTDuVs6x4LkLRlER0Eqei8oks0rxv2UdKPZ9SMpqo0imOCsfnBXQYLC+sQNR5Ta
A0RWrrUtBYZvQmrsGohov0YRv7ETGBMmXZxnRjkG6l0R3kK7X+uyYnIOIeh79zmdLjpg0JI/APDO
W76CtRW3pMPVms6vzOLSqHtKRHz2nzPm0EDAeVg02CkCZJ93t5+03Aza9kxU/N4qEc1w4ieWdBoB
Vyn2OPJdFH/IBAz37QPPd0qC8Tp84qeFL3ql54yGhb7xOS3SB3S4jjl1x7kKX77bk0Rv33SkH7Qp
tS2TN+opyTev7jBWlV/qN3Vu78Z8cfr1RPKEbRT9fJAr3B9yl74RtlAaxIpJFU8+J1WcP3wb9Abm
S1yoPnIW6WM1Uo7zAeCDKv2rMACOfFJD1OmXcydxDCzgyH5ujrbVSbTPlJmM+LaVV/9VF+PW4w4i
42+ndy5pNquoz2SSYPDdHZsMMaAr04iFcURDfsnnD/tM9CBYgQZ4p0DFZsnPva778JCJOYk4LjZE
FaYfkRB9G8Qeb6c3JW+AXki1M3ltX1sGdHWuSjQ5pPWPvmDb25+WNYMAt/niSSCE4OBLRABAw9cD
+iHMngK3Tu1p+aRQpdC4mDGRWUoKVHWTKwWrY2JShmCz3kr9q064Eb0XgZUUzI5Jbw+amkuWL6hh
ARem2LHVUQPjwkEikC+588zvY/IkcJaJYyoWzPhC1qTzTHSEAy/uUwiedJzXFR+sZ0xkxofMkh1u
a2K9lur8k5QOiSvPI9UokV5MehMCxR79kBN9rRausflNhPdVLNqwt68Y/9Luj2s1OnPK9EDdClf+
ve1BEj/RM4JPRZOHEgwHft3ziXiM5u1O4anUeJwIitZUt4Q4CsfpwXgD4VD13WI54rpwxDMdaYLc
gEpkuB3XCeSyJ1S3km1fs+5A2pn7SHjT7eXR4SkktiX2KOAwS30G2R3SSKJdENpSPZLzov9F96TL
nxKeihLnmBAH2qQVlE9H8P7WBqNjrDM7r+SuGqxBWh/UiurkiHCkpqRNLdkj+g2H37zlIXzIFeeZ
04jE5kzNyWYSEnP/xdi65y0rkUT6LCoEPur8FD12dfDeXVdNWs5bt0hB/9EMfLgMvCdaC8tVTbXr
FJVg6PrQ2KjvXymuHiFHjkB6K2mxZNjPF9XQilEuIDKphcSYkyKhBMoDO9yCsvmEy/WajIiM/sCu
kAtpycEppZtHV3UARJ1AnNrFfbx/sx4T8ErTkTzr+KViA6KfqETcWvZx1S3e8G/fYTMSxGSEfM/V
sZm0AQ1NobrDNo+ozktXSMo0Jis39xQplFzZ11+F6xn3aC4PMJ0C0ANsn3tPOKoaAtMne2HlvNAl
HynBQN78YiRXVHwVX6hxwZyRiOUWUepz/8/1ZbLJnflFBlElD8C3kqrfjX9ypCZHFNvu+YXK3b7e
Z5+E+CMQOmSUB37TY24zlC1VBh+QjhNePNas7PO4vphMNLhsX98a9cvX4hVJQPpEFyShfM58M6kH
6ACvRRegQvI9JORKLN6KT7Oetr2AxF/Ra8FIA4R6PbDXd8/8eCJhOf8qH91GqutPwpgsMT909BBU
vo5shsVnbyMVsPyTFkd6eU2qtIqKz4I/Ungj3PklRoK8QQpIaEkgSpDDrxKZ0gRUKAsWQLNRxZ9W
yocI0E4Utzh3IZ3ZFc15xDHUqBFedbNRKhu7Cp/7HUnp2FySrDNtasAYmNq78RCTR1D/BjLOWqJF
7BOSbxxZlkye6xsL8RANUr3+yxT+xlzUa6Y0ScF8TZ6BvkC0TCZJd0N+rH7LEt2yDkk6h9MQgHTH
KeTRYHHnJpt3CRRkYvC7dCSj3JEtJUea8OYkPlmmWLS+BIEPOqphVEkDN/9P2vRdsXcwZISazl92
InkX1f5Eug6wn8IRa5NMM1D5xCdu43bC7fOmFn560mwxfeZUoIerN6akmUvyY1I6QpKNgWpNJQ8w
5zdmXyip9k0C/PXwmXALZfSFk5iMLWQOysy0n8BrBZ3MzJN1AUlw+ZoxQs1/zMrvAnVvznxCKZOh
2/WQTHjtxlyUkfphULmgUmsktOdAhiC4kHqu1Huf7ovxkHDMKLNBl8QaiJbcaQLqJgTR2oe2uG4A
gplWu0GTMfwwP0YYhOk6Qfw9iNNTyre/Cg4PCixXtjoaYozVQCWGepS5GjOaoJRwes47OaNuOKJZ
hc8cXwLuLrk/yVS4/1aIm6qU6Ui/t9UpRtTEuEAKrKf4TB22TAnKS75psGP6MFPnHuWM/yoSByhN
T/vNzNd2CksrQ0EIKowRnQinlUnHSWJ0weYREFvv/lKSz5qvCLtjHfUxCcTu0dhVVEUM4/77hyK+
/SKtCs5/cbm+eQP9+QSpMRuQZRCfpzqg93dgMKUmR48qA56Ym0F4wg34ts9EO5et1M6lDMM8Emz/
ZAqcKlIOSh4cLmdLRhrxp+b3QgbAAYAkWDDACsP7+Ee1DdqEirVRxGJAoiNiWhqLjIDkQ8vJqKKO
Wi8p10vyB/lYNX1SDoYu4GOFbGkc4AVCJ72RqVzyL4hGGVB5dh+rgSflbHIy0XDQXd7U5IMG/6iC
kisnqFcxEx2YcfsJMzS4ILtkbB/zFWokIg0KA+qcsyt8VG5xGhEof3d0RhkhVuKKyOeneLgaOazA
nwDhKZgPaGu/OFWF21E0l4UGGW40xB6Xuw3KC8heiFA75zAJQ/h9rOAaeHTiyqV0m0UywiAFOtVs
d2S83e6M7ET6A6R0O8aqbJhxNScLRHMva3/PG2wOEwS7M3EIiAdD+rAF74LyFjE9Bg2RSVHLHfgD
n9sN0UZLBoewbaozLIGOKskiq+ZKJLY6UuDjFqVu1KfJ/kC/i5whQoKC+uQQZQlrrHMOELfRjxXF
AfpnhlNJmi5ia5B/0QMpcCpjAchNPVQzJLxt9JqdXayfrk4afE//QKt0C6gjMquNv5zIjCfeWijI
v3e+GzxI43YOv5EPNpOTTHfDuI5dm+bwO+iczHtR5pdf//n6BFqZ75mrtB/k78RPTV5dRyKJeE9h
W2BOENxRvpZDOtNdRW2BkO6I84IsDe0rg8hC0vQg/+QQzvQ4yNRlHKxoCAe+zke4RjqaxztHhE42
1eeXmJtr9vg8TI4oh8TH8MJe0e1IJKUzI3IZnng5C3J0LE8MQVtNXtMH0ji2X5LLq99ML3NUdBbd
4umdTTqbPBEIAxGgBoOCUmqtMxUeP4ItRmqIwZh2SbdF6OS9mYl2XGiIw1kJES2LPgehdnplrAy6
V/+0bBCfSAfRYszLEuUfvaWGYkT5p5QS1+Zl/IW7j8ooQQ2z2k7IqxHl2DLf9mhnfJAHQ5zx8nE4
8rgbUxN/yZNn48lrmLL93KDGmDN6jAAM1Ss6vIpjl+EQ2EQ8sf/0ybqYuUDaxCpJYkkJURLJUCFJ
vXPzg/blDPf9Yo5RjBo57Zkbn4biojNETwH5UQa/wBRnzBg9uis9ekT+ZK9PaWTFLKpI06SMW3n/
yA1EaKAzwwgVCPfsmWe5z4S5G6l1uaAOQImhN29WKFPCp8X5io8RklfZ9KPnbrSQYSFYTQKNZhM/
HxOBSnkYhKNVjueNBFFBxxCdjAWnZLZBRsrMvCGqaoj3OGAisyG6jEF8sa/zc4Aahh1J4Sm+kw+Z
Tjdm2hFvhFfkjIOaxQLNej9hsANnT8c69Te1HA+DyHeoN9tSB0Bkg/WL2TgO2m++lw+4zHnPenNn
YAQXmMNHa4aChukJpJs9aoDIsOn0P1kOTwQjHdap84qkdFGs2BClzk3KcWYe0mnVHcb/+rf//r/+
5/frfxx+60V96g71+d/O92pRH8+367//a/ifDe00+pqh9YeaNugZ/2ES8VVp+mZ7vmNXRRB1Ja0f
UUO4Me9AdDU9Mi7GADM2bqnNQU07ICBp7zwmqPqtKz7992z6Qs+kW7pD/wUZ4cDpYWXrbNA16QHR
1YXxToUY3HD9NFQpHrZKNnud/xdHYfzr35p/Ds75+fd/6UNd0xk8+n+P4j+MHi1Vo+o9Lrd6RQSK
eJfaNJKET7IpHGU86yHFcnJUSqNHlwpoiDOfBpRKVH6dvMdMPWNsEYNbMd49kDMelq0/GU0YCVF9
MdzTFoIG0J3O/rg6L6kO7sRm0d8eaEr2kLyZzn9xNIP//2iGg77BUZl9Qzd6Ov/+/cX47QNXUP1v
R6asviutPK+u2XR4SPTV+TnRkEHMB8NxywTTC/13DjOLnyOLOcD1HgRMD0kGf3WxRxfrerbawGYQ
whxeQFVPcpAkjI9dqDPQFv0fuGgYzZRpjmgI18/bacmwq0np+ICPbiNLwdDdH58P9gtf7nuCf7e3
uyn/xY1n/ic33nCgyX/GSOf3/3DJhkyRPSgPDnLUWjRChtsOG2036Uai+OiNGH08KZmu4uQ78BiM
dNpcemNwLe+NBoXYZEyahRFlAB0OgMsRFd5oOqzGd+Ht+BfckdAc0ekGxdDR1zd4IYwVAKfznhx+
jpNOn2SWBoCfHez9C2pN7QRaVP4qOwAvNPlu4xLTGtPX0XlSbsdhrk2atwOOwzQs7Vdd9RhGuiqC
w65Cf9xY6u+FkS1wAc/UTAlcTBZ81X6ObDWldTAs7QLB/Ygh7TwFRT1mClz+X51PdaAO/5PbptfX
VNXsqUPG78q//z+3zeHZHPTW6NWrtd1gmB5X4+15u7VUShSfzyl/YqY9dm3+pR7vovtsmafLpZMt
XtLUdPLIWS6VcfG9vIK2AVf0cQD++aQbrFBf76bAgE72yBw/rPq50tDrTPVmEoCPXj8sg3YqtUnr
dZ0i0L909nVKy7AdWQbScwAZdn6Zm7QgX1NtWUM4mRCXpOnpMzWRuLXzO+iQ8XvIbpoHP9QDo9MW
BhG9qGOUmovTZN5j2OqkUVmlRw7/K8bpc77P3XSUs8rXjZXKKPrfcgv/MNjfx8PHFAUOC+brPvVG
FibelNry/EXWd5mkh3Kyp847g5/KOdG23DVjdGtixtGDYKvW4y3VQvvzON/JvLDCzm3HuZGZo6+e
1TPU6dxKGgMZP03aTr3Jtj8jsn5W4zUduTFmbKacTDhIZ614zAWZrzVtuqa9Yq1R7G0ZcfWpjN9O
pNrBurF+YoZtVuN5mt69nxPBa0l9ZOuZ44DRQbujy+Cg/qRKosHk7dhMFrGtrTb2fmhCJvHPO4LC
xGj1sedNKgvAVTYOe2PXtKyhxWGNvrdaShDm0rH9iTQmloCqt9VxJDWxrOMuQLPJXZI72S9ekR+S
UF6FaDF6zqKgNwmsLjmPpi0DnCcUbZhZMLaXr7k6tql6WFsON6428WiBY3x8r8Y/nGUEL89x/GCo
9VjxtgzMHTcWZ4ajCngxQ0rtgEPz1kgz4htto2bsbQN1vKxmFYZcMDXvscPz5+yCrffsqGLz2vuU
1+zMjI+vee2sniztiH4hN2S0AxgOes+GZNRMwY5DrHTo9waf29F3AH3lMn5OP+3ISZxG+M5JPXNs
C3E/BE3/B7HaDYDhNqDTFljec2ylQ8Zmz+L1xdraATqx9D0u4+WO0SVcVj+iQmmxoEKPYtNAswBT
kJ/H+WQm6bg/2f1vws5st1U128JPZAnTc0tnGgMG97mx7CS2wQbcG/P05/tTN6Wt0j4qVVb2SlZC
+zdzjvENQWFv+Xe1N5vRawkP8+LohkNQsgyxhEwQNWeNOldnB0TJcfTc99CIkS4sHoSW0WG2aMDT
rrMZjFwJvYvbQVetWagg2EqhQnToxtUXstBDtgfRBmvQzZF050D8FnTQK5vn64Cwjpcyy0o7hNsU
wvV0vqhlQ0+j/36yywfy0IPPQDUN2A24QA6nTNRBTib6GdvcnqLkxw4aJ6bukMQ84oRkXJ3ZoEBA
FbBRzAp/95UohDDLknNFT+xcK2chJ3TywhVnwOM0Xqz8r9p7zikr2B0W/l99MvBItZvxaiUauCwt
kq4+192hHs/Q5K5yd1r7U0iJPFPPeB9fXBE2xoO90D13n8di0Ord4WxWNHFIgm1W/G7GHFIftATv
hRAyJoYzfnlkFhWdfcjDmUn5xyvxMwHULmYwc9ywBYZrh5zSy8V+xbsjpaynno6bZGH9G2bJF+PB
MFwY4qkhBsX/6lzUInjD7JgrMm3dIGBhWduIOy3Z7sfZM7/bX6LhzInRO3jaK4NPJmAm1zvGVx7V
kPAIW6D+bRiRogz45ePGTpLd3fYL6hkJyuPEp0Jqt87vhXPLBvap+NKdbPbiysGOUOwC9F7tDKEK
kl7Eh8/b475e1hnv1KFYfRyNELza9m+zzqVTw4CVvZBEX0cznuEL4Tsve6c7YVgMoI7aL9AMAAQY
MPce8Cpwk9t1HYLgm62j/iu1x8CM+pe7fK4am/kfjhV/PFcqsLvV60YRsq8FXLVjtWT/Hv1fLjSR
iEl2dLiy8h7sROCHPY9K+LInTTC2AVYcF8e9FA62EJlujlR53LlqCmIj6zmdEfxnt09H3sPzPAgr
pr3V5gjQaQHaR8wAbJZZyUtuijOfLApBeXv7gEmgkRzTU/i4+dDybCU5xy/DLjZh4XMNyXcMCwIA
YN45FuBM90wGq33HubUtR7cA2hxmGXGBai8cWfMJeBFv/XH5Rc76Yi+h1ixZ7c0fDnaCD6AmiOdO
xetDJ3YavONgmiuDIIiCjWFHNJuT/eXLeQI4OrOctJxu8ZICC8nleXo9bsFOfsPpUIbR3QiIx7Do
8raLUz+p0X/Mr6vJXbHJLaEcwrOCzd8+u1ccL2XCIgZeSowCDODMElvK3Jm+4yn1d2fd2OueJV/n
39iLIVzx3pwXdt2f0+gwh7eJQOVgF+a6MN37Q9AahxUzqHMG/cDv6O17MhtKLkNvqIYTawuj7C5A
lssxm3h+Po4hshKf9njMkOWljgJG4jBZn7CL99Fm4N9dHHXVbdePkDv93mJmx1+dK4ypDsJBlN6i
6O2OCbt3+hSwEzrMUOIVhSp4R62QANU5OZLmfJfOhG3te1rZGj1ndv8H5zm7DzJFYBoU57XVcKng
ENoeMPbebG8JXAcXlZvWqBzPXpSOm+14fHe/u5sDqCaaKGdvqXLYHlvlyGE82c87ZmHKcgOX6h8F
fMtl2UfFgrHQk1dszu3jngFE8yb2GjBE5NCVmR6RWgT5xhngHGIbDUl6R7kPiQDWHUTsGB5FpeeM
b2+at0utGYPMY+iyf0yDxYmNEe1q77FV7Bpnf0uakbzkFLFqr2mLn+2xaa+3W52ow33p/wQsrvOD
e3LzINpI9rzxtsrZTlm++tzrvRHm51Xs7l+jaJq7iwGvKlrk0/+zHpet/2f1+I9Nx+N1LLuD9mEL
FbgryeF9nhUvbGWT55rbCt6T91S8pVx71l9si1k2XdVk8e97H0XsN/+xk9MkdqKybimGqv0d5n8t
YitzeOoPyrWd9xlT38dmKqHS589qSrZM5A97aXumzVO8EHUikuTnTF95/O9HMZTF2f7LYfwd5n8d
xudTtWZVsS02Ow+1uBazMjJHyVc/250v4e4xuduvjZ0ZBJZUzo6ZYys5/apiI9UHK4rsX1acKSTK
dnHpFcAltU3MdDwMWM8RxcakXM2+EtaVPHbHj91Tc5F8WHLY+T4Df9k7bXjZpgfYiDqvh1nac6Cj
eMpG0ZEHI4XUFX2GtjpFmjSl/TFK2/X8QgVYmkWDSNszeOLlGqg2z8/jl+eRhc2h9Pd7lpqbVDVY
AzCOACYdQR0N81YJWD/w4m///TJq/3NLoqqaoSqGZZi6+o+H6n3rnnelOTRzOkzVuGlIprHu3gvp
cUTndPGk4qj552syAA6GaFW2O7S5dBSJwmHNmYF4JOADXRumt6etPO2jDBk7NatQ3t/IbV6orKVo
tV2/7xRSSR3YAueeGcQE22cMSEh6S6rfJBIQKm4N3fcpkvvkMIyuVXSSRh1SCoTZuxYKK1za1/5d
glncxAaxaNR/rbhjRZSqRAt/3ApjNi0ONbOAYb9Bw1osLPrHVG52hpXfj9Omp4Yp746nq/v5fTDT
U/YHpUO/onEgWtdJiWOb7Wqzu8lsdkikIdauA0o4MsC7Oa22VM3xiXaHzgqKsMrLWCH9RydOw9eQ
pysBYFIFnD9w6VR62xUl5+GBzo0gG8tg+RsWvwurjVTW8ubM2sRXfBZvpyy/y+uXflxozH8Y/Q7B
fdPZ1gutz9CR53V+QtpBaaGyb95m+pTdEoxkXPJqX1yoOFiBCZfa2GccKCyaRxTeT7U/2KssI6Oa
Z5n0TurL9GPYhw3sA2IzzJ8r9QiERkFm+N3iLMI+uQKIY0D3B7a8OicyP/Buyy/7BhOdNAI2q5Mn
Dy9an0aD5EDzzZVglND7J3fCa5aArg4wfMFlSOSUL3V21fZtpy1ZLUAohU7HmuBOvNOxADu7h1uh
Qw1aIz2LygzmdMVsb9qN5WA+zl9F14nZ3GRN6aHk897kI3gkrCX48lCQXdaoZJf1+pLSFNoiRVkO
AsREPn5xHZ3hb+kCtQYZBJkbkdkA4Ec3eUMpBiNMOoUtPbyTOn7O+G2PV3HC19DbRjP6HL1Lazmt
Mj5YcxViLh7zjoS6Q/7uHMLAyDWuf6EFdztrZ2GoNVjAVbvWeSf16DX01FmVme5tf8PNSZkEDOWY
Zd7PJ1UnIIjY1LOCHB2neusMdqfkzdpmY8PqojndhzCtB4lWu5tS4NeOaGU8EItT7Yo+8wYvK9BX
Q9LVoQdiI6VJIs04t/uSEHv0maqHNpjYyBlTGKdXqBT3To5ON2bX/1Lkvy3kXfelWc4r+WDBLjSI
D6j9Lr8qyk7TUamz0JS925YCGdmjiKU5FNS+aIT/Yg1vjOCw0Oe0kGHIv7zB+AJ/rXWvwIIs93Hy
EQ1jUQMnxtp/8t43a46EyiwcK0ScTxWgRnuOblQ6qM1AlHqMNi/XUlx0Vifv3Yrm75NIgyUT9dej
s09o/1jC+dAN2ch0jIQQGCfA/5Yqm3ofTeIGuxGb7IMjwQ0e66vXqPzYaFV52rCm344oiTdzdrfP
j318uGiE9KfPL6HvV+FPIbqr2ZCFA5FeitjmvNllb/nW+uqgP67cIUTP2fktis+XAUE17v2cPKkr
H32wlWyZ+YnX0YeRmG/BaIepC2LZy6NgQkuzJ+jj5vz7+Kz+r0KjJquGQc1IHw6H/yj+9tr1Pjwe
eyihc+xj5yceCsa8jqY2W9MnxBNYfujAefsIRCyZ8mL4wV8Svv2NB6pYs0tQVx/2qQ6ZvjSV5ckw
fwVvWrdsssB5QVQ4OeU3L5y2vYBSJSxgulFH/34W1Av/x2StKUNdVYZMNOY/Z5lmcFMOH+lRz4lJ
H23mgDa4GWwQ+lQnKEpkEOCge9Zu//34FvMIcJdvztfcI/Mvf+9za6eM6+JDkb92AQ3RRzm4d901
FMKZ7Msh+vSusb0Qn/x5MRJ7dypG2L3ht1YsMJEeWuQ3eG+ENLdkSJrP2+mRzw6mTyGY2qBCDnTN
FYGNj8lj+u5htVYrcg0ksk0u7j2nyCnbb2ptkGMdrjs6ZeopyUFzoahLQCTfKzUryScjjaOrfBW0
xFrfMzWekTda31KKwyO+42IpHhPR69CQNUbn+Ep987fKPgohGD6FUkAnbBe5CWtK33LjgAYnq1C1
hxTtW+c+F3qqZ9KNb6bdmvFtvfli32gQ1ozbP2ao2n3m3cxYlsT+0GKKT+Egt5LXXyEd+BzWa8co
zC56Idso1wMmMQqIT9fSvlSKinqkQpgX/gh1ekGZXJ88rehHlldlF+IPqgU+YLYJbJLaibKZwMzb
+OYMRH5Fcs4XNro5yhpqlP71C0qjfLFfmv2mfnOwD6idW1EDJoCHGi7Zwsnw6LALUIrj9BGQmTeG
gd/nF3IpsaLAAL94p693MQysu23KTsvkM7vDnWziu1raz7MjEUaRgqiX5sqO/TYEWW6oYd9OIh7N
DBVsroRHMWHSq90Eg6IntW3G7qrM2VzBLWXXBsZTynpo6sacubrnDh4DE8N1pv6gXSLtT6Uo+kcM
oWRPjOwQA3fjspQoqoHThdc7WvPyT8B9hcGlus0CWqjxxTqEGC2RGPSk2fT1hNiPZH0pb9ukWfRf
BPOQoqkSkMO4vueQTxW/0riwdFe/B7V7guj3+jjqz2GkYJUV8+YTXl/wmvdEBOcdQBCZPc5WmlX5
YFYRKUmpaMtQONgf6VmLWdN+ToaJShTW1YaSgdxhydpRx3Q1Kzsc/TVv+w873wD/4FrtXYbufkGj
+egzQ36m0J0e2ZXlA6CAUQ+HNUeWrdoVPxxxO3bp6Hln2+rTSJZVZqfP8jPVBl7HEgEOwFR1id+Q
Oay4WdTkRbZnf0gTDuvq+lbou8FMuQDCloLznM1hoOliLDfJvMgx2VHceqyQHxIFTsMzrWAEu+DR
+dEoglyTJopw6C1IIV7DK5maxDqaRCH4N5wE2+OPxo8BQW/a5iGpyY2wxGJ0+F1v34vXU6BCd0Zc
l8xTzpm4a2GzTElinT0oMLZSaOF7IpyFlS4JE+dRSTTNYLShnVmNVHX0OgRUtJ+9W3F5Y0pqONN5
mnZMH2hkB87jl27hsgLxnw9wAYb4a5VncqN7iWu2+USHw1gaOKgErrLD6V6hXgE4sLsEURrt4pZ+
8KZovqEJkYkhGpXc0WrEHT0n1OTN2jOLHitAO+kJkiC2wR2sr8GLrYdjfBOue0VzEWkU9tAJaR5j
ZtgdXB4OZrHPBlQ4pXeL8lo+XF9+P6L6R+b528U50l6dE+nFgjaGEKvdvbro8c7rz7hrfbzXNJd/
jfW/TwXK8H/NBKqmmIakWENlKPqE/7Vt646n6iB373quHVxratkaqPzrXOGxjMjmGu6e8CFhhgO4
1r5gGoLI9YHBE0dlgmj6FNKY6bldXhklgur3349NV5T/tcUeypbO7lZSTXP4j5aXahmnw0uvScMJ
zRFKuuCQ41PTya1uYBIDzsHqfp6e5oOCv74mR5FJ9h49kSvCrCGMHpFqcncYnsaDVV0MvlViu74x
4OJ5aReo9e77HomaMu0nGIVY6WAQQFRG89gKWGKNtEkdA4eKjxPET47Civk8QQCKAmgQsNKFMSDM
iA+0uJgcR6Qnp2iCF2W6EZneY8bfkVC/CcSWSZQwfpfXNy2g7hsrDQeCTbkSjmg+iM95ek9YbCzy
Vhctvfu8FAGVpFQCaF7wOYXqab0XH4+CxoPz7kvKscwJvduGNi6+NLxHL/fuCY+MDtyiRhNeYQo7
Qq7C05kiW+ekMGzQTwd6gQAaqc4US4DooiN3PyPM+eA9QjQkxMCBjneGV4GlCjQ0/mw8civ8D6JO
ZJ2AHwAUIFIQKgdkggLjndQoMeH1kSzboCpBbhPLsC1wX48IBkINQLMjrqEfVOEby8jNETSEzr9M
6O//ELQYMMTD9Lt7wlRpYCUUwBL0eoE8t7Ir59WFqmeAYqsIXhdHBR3O3SS3WY2oGWFzUCLkFVJq
4e4W0tgTw+bzT5N/wZFdR7fsBoCpDh4BIJTxK3yPrggh4OUgBuz5PXcQsXeiYFvIfQ0kxSZsAxSG
ZCiyTMJBDmqehQb7W+CVUHkiIqbxJyErDu7zYexffKEnVkMlRswXazg0W1Y7yRVbJtkfdDlblzxu
dbIZk6wFUfokEnwX5rRKL9tuUc/OKUmG37dFlT7AVsqZOeZnpebsQHxxs5Mn1sdVJ5fdhejm266e
szbpln3vdrvrb5kPd+eM/08JJQXzg91Lmh+JOptfI9ZQCSPxNbqxS43UzlZgkExEeHaPz/9ZiI/6
og6IDv8LBe9mw/FZscV/9iSCAy2L38kzB2UYin8i/mlJfngzucyqnw9REmRLiIhvc98WON/3p+I2
I+77vdD3n8V5QsT3ebIxnef2KSTeW3kv70texmvxTk80WdInGkjUlmSA37etcAgI4N2b4iS2h+2J
H0k3Sc0rpoKvdg/MbCGhd+eLGC8PCzYzfwZMYuIIdcEABwBDhPY01LJFSwThOuRb0aRErC0+u5DG
R7eLPhLevC1/1W75q3bbbvmedmt9UxZBLL+oftjDTfQ9TgWxQbmIU2pmz4WCnHqlUbEa+h9ikcyQ
H3Hd4il8/+dKPBfaioPQvqU9xRYCS1b8C2MlqOsn9PBEqTesWOGreXdxQNY3v11bPXj1EOO9bD7+
HbC2IhDFNB0OYqbu34u6OK7Pk/uCg8QgMlHpG6jgPTiNdvFcXIv7otwyhHQC+PbEh6qoHtcFTAXW
vnLLB+ZDBAMoYl/ir2g882W+9z9fUcT14FPxT2rvP99SL/iTkRKh9GlLK5uLehWWwXIrnCCo9xjZ
TJRLSLsS2WsgttxxS6Cjw0N9du6gBuvFYJq4V0+H7KziGOhQkev4SgBqFIPVgOgXnJVydE9K4Twa
Q8FFZS9jFcBbHinBkE48XkG0vYOpKspf3nmMKwDjtTV+oDIHF0F/94EIzEJzj6k7EZJ4FQWWjF1b
4I4AIgFMGgDGGbjCtUpklTMAckYPHb3RfdQBCDl5tIpp2ieCIaFk9V6cF9ehQr7Ds4Y42UyICR6x
GRbMncpxTvYmYUJiH3LDYQd8Z4S6F9FOm7JGBtq8gch19ht3OO6Ci6dR4GGbskIiFFzIfNu4nd3E
m0m/uyb3RFteskt2z4dMM4SEYGmVFpZf/RirZsatRnUvnmjxdB56ai48Ue32PvCMbx4S49v65jH/
7I3vN3+jrBJlRaAVRUFUyyJxu0ZOzbauZloRnAr06rAegbbl1vS+rzh2HgwmNLwmyIVVYZHB48uM
OmME9gVAiZYV6bOMAT0DpoZTgjLjTMSVXKZUQGesPQMzF7eQiLmR6sEiTlvgGZvIYmJuxmLQxZEB
S5bLDsQEC0eRdRhzBhkpSqMq07AWnGefvTCoySmXH9/iAwqnIJBY3xg0chxFmAKkRTM5T64F1ob8
BT9AI0J8M6FTGLXJbSqonSW7Goa1U9Lm71E//mCke8XX+YXGmpY+4teOPRzZ9bfgtiwhVTdgsGt8
AZvsQu5m2qRXJEwWWTBS+Jk08YgduVbQD7osbxQ51kS3YBOcnqf333ZO1WjNjoskw2eixSzKJwIb
osTdTuQF0E+8E3L6HNVzvvxnuDHXx+k5I4ZEYRz9YgT2hvE1N3Fj3HMxlL5Qg5fxA2euwYjHYuU1
w867vcxOhbqXnI5MN/+GRHfoN0gl3p4Q+ajOI8QZXHTjbiwANDd+xoVrpOMXkvbXxZ+Cnlu7usw2
kbhb4ptfYR0IpftgdSjwxvBkCLZfduI1vmMHwR4ENggjXCzlFtceUyqr+io78yTzmmefRQMj5RBL
ieUPVnjDuvCTXFEEGrGwoj1wM1XuKVdicZ4tDSKoYEjIMCJpSOyrSRn0oQbw8LnQFy1AMhy5Y9UT
EfDvUZvzkTorQvhTIEzKLSw0MzrErzE+o+gyAfLDeQgMHuifuXCitAnulByd6HKIbddK6+Q5VziW
FxN5GRvMwK9pk9Uc3w19hjKmkhjf6Z/Gt9mVOYddY9GP5cWVSs27dG6zNlW5eIy6PP+L4w/XdHYD
6ZPKBCk23GHKDw9mhOP6njYTmQFZWoB6ZX7gn2CZEZMONrCS91FZYRWoPe2bGemIM+vPH6WsmLJ4
qSmJThjtO2pj3NiVJgorqBn41yWMGKidFJT4WAvnEcMQXjEBG1K++cAgAmGM5ISVwVLwtIAr238L
u/bf3eGu33GodCtee2RFH4/PSPwQK8e/pWS5wGMuUEc6C8cedxUkovhvASlo4o/VYIrTcQtFlMUV
BRAeSBYHZBdRof4Vy4p7fgqwA92L4biMP2mTtXODV4CVNzFf0X9WBR+4a7QZ5sQqxQZDWx+qXODz
DzahQt9bT0fMpQwsdDK4iJ9tW9TF3+qBD09yXNlg85BJ/JtDXK3ZyxdMwxMxFT/FzHeZ1eIvWGt8
0ndisMTheNIX65u/4yjzz1xsDU5fFXd+eHKu0Wt6ja7RhRSfL0r3hGG+fy+ZweZTfIki6PheXLCd
lWTqsHJpJgrJgOLhmFUKyU86WaIUusTww6+Zdbw/bT4gw8QqHktKNhWpJeTVigHi0KEVYi/yl883
Je2tX9LoZ/M7pnSLkPo6gUw5GXyVY42wJjWj4mF8nGp7mOiZPjuNCXebNcEjkqcbtKBXH2T0XkvM
MbKZErnuh94+YecLANS+DkN1mFopIwhxASBTEzVsgk+28V/Re8IcsyYVJjbSS2ClCgfQw77cBEpx
IM3mTcuA6kOkRCBWZ7QPvGO8ybT8uVIiHZMJXeytIJPr4xsC7ArmDJ4KGNQsTDM1e38bySMiChW+
9XOF6yNUV2VI/hRC5XK2CSjuRnN8I3DkSZLgUCBki1840qf88uzE54OopaNrpHf/RpMBIrtJ4E9F
HaEVxZaoTw9hjTVZi7CrTGT47HDfCdwRXEXCgCZWTkLhYjNVv0nwwD/WjyT65GqoQ5dm75FDkSGQ
Rco4/iXDfjwkxJwkQCDroxYS+Q1ftIj2bqLSDzzh+khv26q4w+PhHL1ugZkb5uczPAav9Ay3+835
WYkKR0dmgRkAAg0vQPuMvBwPweDKIH04dffnx3AbgQqdvceXlDyR2WN7mhA3tCIhJJe+m4C8gpw0
r0iaEKIz7wLNk4lAUG2KjqQQyT5FtsTwDNyHA9A46NCRlzZUItD6J8eRrLH4eO9gh4YkXWCBuEWI
I3zopgSZYmOBLUvgHCYLqMxjubj9MbyvACzBpbYYuXvTRZhKvPQjfW2J7zx3rDJdPqHNpJgOzRYV
XLBKDKV9LGQcnttj5w5N54xcHvF779BBqYohMvpZK7vk6CpvF9Xrk3ELt27j3bF04AIjX4+YJJba
R/E9BH4OrJQw9hKu8dFV+H5WkzfSpb3j9gC4JG/HhnNGKcnuOCPabhMMvqg+JpsZJaDktj8pjpKr
B3dgOMOzKx3cK/l8svMhmanPh1+frE+f6/dkmIpQtglX9scqKEAyAQWHrzIfpM3OnFDk3g0KYDQ/
5ZwW5AEd+vrIGu2ZSEkfshphz2ME4nMxH+D9ZCRiYfZOtHEd1FG/20wIDKAwtu6W918cWqxImqlg
boBQ3FVg5UhHC7V080NmMiUTHjoF0ZUUCraONDmzb6PKz2yYbmb8oRQaz/0cIyW/zfIfO604Ydqs
E76mrsu5WKQsH8u76t5Evk6/bIBk6k6TXeftlxG8GRrxcQp6GMy5bV002ecXONKX8mBmk+ZWTF3t
iyc/ory7mV3EKLVZ34QW+LUjcrtbvoJXgCk03IxhdaGh0Sf1r7BdCl4zy50YivcvJdvhkkpyKfJI
L/Tkn3hMaaitSZNx+NYUVF/c5QfQVZclSXX5ebrh+qsoxpgLHRQ1eRcfkmphTqxCncoZzTsKqVpi
zRkTguOUDJqxSjLYmUK5npGswHjx9slYmQ7zHk2albJeO4yRKalTzRsylIG2IkdBGYHP51VngHJQ
x6ODMonE491G5frGsqATKmIk5PiVs48vCNEbNuPkADFGyAjtKe4mBiagY7oJhmmZWMWNF5PC6Fhm
ZKTpCCagDiFojTuYXCR5sES8YiDVpwIIYJEsAZUzfgRPd0y4NNk5aLz4ck3LkId3GN1QvYv/tPID
wSRqIGgkKBEBRgjo5C39CzdjpLWg3DOq+cPcSN5YU5XIOy8UrgFDMjhck5iKTWBOoeozwKk4tR6I
0+DnMEqwVAWRYCWYbsHUmxNpzfUH+GtOTFJZlAjULuzNGyUehgpGjoFf+qb/GX/AShx+ThNlTxsi
fy3EIRI44iKxubP+oS/JS9uI9uQKDPhlcSFNOSlDYq1Gj1hjJ0ApIkftQwTMgXlnYhvEYXAGowPh
J6aIfUEXhUkPEBEVIGi4cCzAirH/STCJcMOG8NJOVHoIHmTK65zlr+mKKUKelph/nyAXWv69kegQ
IBk1INBefIMoHFRTrsz8pmfHrUBa0HwIq3SY16RoIOm4MoVIZMfxoken+SEpx0eyWdBLZneycM4p
An41U3ItEYgsSiho+kqWhCwQgp6fwfFO1eBJKpPOz2KvRyKHBCOrXQm2mkgt+8tL3Ew301L0KEi4
hrQ1lzIpIxOQlEXiyrkX5+WBjxXhrVY6cO50hi5kBrBMTmtKTCWTdmd3XDIL3VnlargnNKZgptLg
kDTxiSeYJjSuuRLOBCHbjuZU8QP/WQeoTUy+Bg/KZ8J3A5RTRiYUD0Ac35upknPMhFFkZ+bnkliK
DSF8m8dIy9XsSFhR1mGAcPExyJk1VxKD/4vwqJIkt6NPhFNDlYe06uTwxbppWuZXhjZKaBGdKdbZ
R1pPTWDO6ArlLbfn863zfgqUmJZLBLXRFGsHbGabmHw2cqWqpRl+vJKzYvKGL6bwvh/G15WSy5nB
yC7uE9M1llEpZPxgv3T/HWJ/LaOXA1mNp/wEvJoIWa4YgGpCIkQGEKV64HpY64T3jdgOhRzGSyB+
0iE0kiYQyw7WuePrWLxBFqNOS64VCU8cBVdHzR57gwMm25j1ULfUCB6UeOaM5EnE94OTlb1TRJZm
dMgZ0QEkv3jZzIn4JR01UMVXeQv4PpJZDBAPYCX4/M2KgCWM9wzRAeCe4OxrZJIyWO9+hNioJ2uE
8SMk4wRXNo8hRssqGHq6r2MjxH5VnOADEiTiKwTL9BG50b5Y8ZQczaAQo/CH+6lnVvRxFYY/iThJ
yNLpeckwONHHJ+jfL2/sLJedcxPM6WIT8OBv0a2MFFJBBfdcn945dilrOcsLZUmdt1TxXiDsxIoN
eg7vaZVKMPnLcZeL28gakdAwsb0Vp8KQy2WWwzfvwmHGtP5ZEVuzIEIq5t6KV1ss+6bHyIDtiMzE
OxYs43xguCFbGx0wR70UN60qrKgqVHyJfANUfQap8IbTELcZ1uZLYkQKYyvJQTFt7+ISGN4w5+oz
chyiLmjYHhUkZ8UCfw6VhficQSLRH7zSGbuPYUHHDaAY4XO7zZ+gc7B2+dISmNH0xLCNBmbB4s2t
cRJK8YWkFtNvYUjjWOUmnWMKB4ECvFr1eAtgEJRY9fpEuEFxu+IqvRKtQwxEMYCq0y2ORU0SJfFM
37xoeY09trhsWSdmBlbs85yyI1AfPbxAfn9FhFoSW0h42mQTnkYjy6E1FRipxu1S8gt/XXL59bFO
IYq9aqwCueG6GMRqnULe5pAQ2ICFIUM6UZxzNeRwU3rNYxPOI68S1SRehaDyW56ZmpqC6mI8gM9N
jBJNcI39QUeqEGALQbQi4aAvLrzSYoHS8pyjoyPb48aYeGExqpAnK082YAsp9HibsMxVpjZTrKlJ
4pHJU9IzA9jaafT7CjZhmxz5z5KeRwP8CwP6BD9bKhK1OKwtAMrY8NjNBOaEdsaISDvuGrsZvvsE
bbHnxVIwihLL4zZMkg+PAAakNODnmUBuyY1fdCUOUvY/4EBvyZO2wWeJSzMg4hZnXJlpoUFQh1jw
q4TWyKFY6m+YeO9MEDyJBWrUBBvmiGAc8PeDADa6h1EQgLnENA9KEOczUwmhT58xMVKMNU98x7Kv
c1xECArWO7QrGhu5CAPCeYu7csDvB6tJIFfHI3sfS9gYAFIWGk7KM8/Lkxu04SVmE+RJGTFrk8eS
B4EFAcKiiYwCGGUuo5iC6fHKkwgwlK9UgR6fk3eMKgwv84eZAL1rzFYPr3VFW+WI/xU4n2hTCCgU
WyMQKNiJCeOdHkYHnleV2IphzrRF6cok2ooNaZnXvyWerZ/r+BleafDwUM4ey8P8vCSvzzZ44hnc
jkT2PUKdCU3nAprEN4I2z3BdYtX64HMljSiU1xqSKX2mpFqqMC6ZeAkQW3kn8qzugL0lrLID0giY
2NBDb4iJI5FPDL8e5Rn2maQaMW4Ku6lKoB2M08Rwru4pXLInzK4hR4NcXUFcKcFdEt/e+pfUwoDc
/95D4g/JqZt0saiUPrBKspBmarvwAlnsX0VaqMZnj6TzmDJmJAqB/2AXR9yZ7ptYfa3oDjwEs39N
H6VMbvF9jAqP/RCrawY42vdEvfK48/RCQeHx51AJtm080pLZKxqpSoYfT53/KkigQ+sOujuDpxVf
5gLIKlzjT1pgZYaOMT/P1YL2VfJimXMsUN6LhZY6vTFYapz5A6sujxrGc8O77W44iWHHZedf3NAI
9vRJOW+AOxB4ssRG7+lMgFiAqcjK8FE7yLCDXPeb7Zl2Eduh5xgHM1twkUnW7Q6cWU3t0Ujp2bLV
XOCLTQwUaGA7qDTrYbW4s0zlTY9PvDx3n51TxGs8ntgi4WTDhpzYvYLHaaRO7uCzyukArDwwCE/F
wSw4c1dycMGAQJgid4PeTiwFIqFA8XRgYVgGC5qKzMCsvNg8NxQR4M1m0veBYerEeHGLGZmhWJBL
HJ4XrHsYbFhbxBQoghOTE4FtPmQC/ieWiSJC85iyiWc6PGb4m0fw25hfGIaYPhuyJQe5+C+LUgZG
h+BOaw3QD9j7QHEb0npYcYMdN8IzUKYqHE4OGfAS70m3E3C+W7KFwIubawSUaTkex+g9vmPHJXyR
PuCD3dGGEgFzJWl+A3qYEldAQMTese5B9Sd5SwmhZoC7O1Ij/et/Ah7lfsZVfhsxAc1ICB0xPbFR
ufKesIAnb4vdgPu0o94B7PuXuom13kHRw3hWC8YAXJoaXVuVk8McWhc460J6AAGY8wB7DSJenBf5
aODJEGvQzzgUQLN5xtkyMPSIp+vIaqGmQkDxgKEVPV+oYh0WA9yRTBKZDskG2hJESucDReklXO2w
el4jwwX/xUqHIrF3He0wozdwUtqUrwYQ5+h9vuAJMBDTURbHomDW6/DZvTIDgFAfQDSiQ0wUQPjh
qpA1QrLSAAqw6AXLI7ofTHa/CSY0AqNgPyBuGtHA+fso8GUn/8mlpWkNi4ZcHuLoPvwo+Gt4Eoe4
Eo9w+48MNURq8CRceR8Fcg56BIMVaWMjBUDBh6xKeURDDjAdqZcAEfgKiJgm1FwTfLvm0oEQuY6M
MRb4zQNFZxpOoBFurszcT1SbS+7BH3ZYHp0BnAjIlJivDP/O0dWcUsUzh3k9J+QiHvqaj1QSTOeT
W3P1EGnTOH+CMDVhKRNbR8FeTx+QK4Cq0mx6cDnU9MH3HDljSL/xyaGBQnIvTyARNMyccACEIZ5W
Vi7Sgc5zWtfsB/gIbIHGOekYaJIyzLFQ2A9AsK7coApIDQQB0I8NNDZslTHMDVhJN8irpenQ32GB
rQRNRkljNMBbRyyX5gJdBmIxWAtm7IBzMGl6i/QfkU/EI7Zk+ABxeUhp/wBwxa0lOQeIVlYAKAYA
E9gxTlHg0cAHANsClhUxyeZXUHyUgdh8gjCBRaesB2MpRSmAaYv8k5QUNug9xkzc1AsJNGdwDtx+
t2GqvYJCUkJj0i4rkcorx+U3jOGEeZm/xjGCXMGE3lyTLQtsgTiFFnYagXGJBCnJGreQkQzAgrzg
U5GXKiJ7DhN2KkTofchUlYmaAUQJ3uVI8exFBfAWvUN2V0sOAOWyyHUpZzrZ3R7ZhGk7MxhcZOzw
MgPXfXaiOX8uDHbusk+dv0AldBVBv0TrIHO2ZfYiBEyKMX+Qb75FSuVjKz0d/Zu8aBIteQXxelok
IV59JPx8fkluQBbaaZnR9IKmxOUR1EKWwSrrTZGj+BkPF+TgpBX5Jr1DOBUDC6BIsU9jyw3dOTpl
wQc+eUmOAvZqsgvPBQtidoCCBn4geygbBubiRjH4kJdIG4fB6Qv/hT0o6t/jlKZTJPSpf/VYloZU
Gqg9QwkvVKozHbj8QfogpXtA1tWT5xVuhpjWfTJ8riaJ8QJGfspkJHz57f84O7MetbV17f4iS+6b
W3fY9H0BN6goCjcYMNhgm19/xqx18eXLiRLpaGstZe0khW2m53yb5x0PuPTHKD/7gDlhTQDqBCN6
ntT8Pqz2M6YQKFEoRTxicH0DVB3+vl+w5G1BUcPRkCGxe4TEBA73OzR/6NwIUaYSS8UE6HA72PN8
BZZIBPXygWWBJa6J+gyOOfGy8JEt5k++zBeWFbBGgdf8VBGgVbKlBi8muPpzk2KNycZ7iwk40bIg
HhABLCa5OUEWsDDqqkXwRJbJl4raxeFlKz3dJx0nHMWDE9rxC509vPNhxbi02HOQr3SDbFF7Lyq3
LA0/w46RoQEKFwoDeY6HpadYRoOOI4CGpAUkxyCQI+/zKyY9iWRcpkUJQlg6lFDYEzv8ci+wKju6
pWCD3S0e8VwvS5lwmeJ5KJQ23MEgn+QTapsR+AWuVLxxGvfLacXXJNxAoYiSLlOrCYStrUpuIHoH
Cacdy86nskqIWfI/cLRsG5xrEDVSjymKKXry2NzskRah4r9wcJn+flpRoOHgFPP4/ADeFmpvIrZv
QfTf8NC1PGFz7cz4IMKYCzu1OdlzzJ7RN2usJSgFRHoZhSAePt40nA84pAypZLNh333he9qQGWJm
HO5DHhmBMsEyL+WFPLcBQ0QlO+0bU1hFiJxsxsiET5SI15lSYBRMw3xKxtelGiTwUO6MU+SzZqD+
HFoJJCjibGI3ftyEuYWRhS7Scg1anUSfvNKWj4yNIy5jl2aGzW/9QY7CkbyuR6PYS2v3SiKMvIKh
a2PMhB73ahK43UnEr3gNywQQZ97OZGQuSboR/dDcJGnKeZdJ5SguAw/sVQxPKtGejAniPAbhCSAU
5A09XeB54nJ9Jq2jxdG/EUxUQ2HjSby6zvik24TZ+8mLMGKLOy0AkQdxLzOpH3tiuivbRI53Kscj
t8wT5ZxWfQBiINph14zOy0tMLkcng4gnysj/L0uQSGyF+/mjR7weC9Mtkw3S5pAtfoJfaD68r1BY
+xYLkUMB1m46un3c6M3TIw7h1tCQ3iTj7mSErY9igs4Bhj577xmDK6HzIAg4JqVgYVCjopDo+sRj
K8F7kUjzXiNDIEhBLO6BlYmEiAx6DnN3fGV/YUYB1BxKjcGe5SXA+XjScWybYxYbhOOCrxAVGrj+
vXcUgY+JTR8cLaxQ21E2IcIaclr3UfPhz/1a5TOAYnsGUzAwCi3ssG68tk1Uc4S/GTTm+AseOD4K
IUPB4YIJObr+/5D+CFOjnKIrRmGkfsnCIM9PJjdUc85UbNsgRuZ7pCOC78azicg1OLkmtrA/6FsL
5CfUJzoMSnPOKpPdoBg3vJKax0yg+M50wuhX8KIeSQKNARbfGYZnuLPSrMJhAsjVjdo8my8/BikG
gYBDmMNIB06XOWYcDFPg+4wRpEUs3gzrnk0pF8dcgwozMDKIZIvrN6SeuIwNjCUSBJxzgqYxooVY
oK7g+kIVfrA86TCMpHmNKsX48fDEzQEKyPROWCtxWZoIo0Poc8RZOphH2kzsT8RcgY3Y8FIxxSw8
vrSwEgoG+rrEUxmVgVu/glYMwJkSMj715Cv4ZlOAreCkNr0HfWW0CTGQ30M6vUIh1bHMFUGlEtFh
eVI8BdZPZa4MyP+CvfjgDMWTsgHMhk3PmiE16C7SgmY5dqOiZ+4shOGOjSP5CWp5+4X8cnbDTAYz
CPxXxH//59hio8ZMAcJqGKkAdpuAThgIgqAwlgH+OjSQlKOPEuzSrm+OqkhkbGx1ULeuTPsQ/kzx
IeC53A4CVFxSrVUgypoe9yYuelZQ582IYfk6I2ExkgYZyl/ejoSZ5IZ3U6DRZNYh2yXVwZTghnLH
pGMFQO0mZ8ERZZR4EhNGBSFABWVcnD35svSB0KxB6RA+CA+m68pmmKkl9DPnDSvZwQuXd2h2w9LO
mGK/xFGNgwj4pxxiIspGXzCz7bEI8drNGXsKbAzG0kTIWF+xgZTnMnp92L1iSWD5UxbjpGKbwy59
lvXzkNkrcDkipmTMw8fsi1CMCW3ec0Jm4MIiyBXLQ+4hAsOKQ9skEWYWQr9JcRD4MqcvgSqqqztG
TAgiMWR69griAI4H7sIivCapZI03cEIIsHv7OPXIJr5xjyGfeVBAgm/jX1dQopieJuWrEcRc/XyR
husc08Dsw8TkRgjPFLSmSA8x+JI4IymrU7HNflxJZJ4D00NMGjmuHWfBnkMu6x2Y5Ud4ppMbvEO8
OTnjk4kwohEmCW+odTIV6XRSkdQ4YUZcj50Juhcr3POGmXzTwJjZ7oRA7IGgLechIG3qQcucmD21
Jwi16KJYK4QYINqBQ/szA4Mli2NTm8C66PEkfArusGGBs87JnvAMeGJAmIpD96cpUMykKX6CQOMp
eRJr5+yU4PVmHGukSzaIEt43dZyiR0YgxNloRtQwZw6mO3exVqeiWkHVAi07uNELwb4AUdX9dkZV
YkTpPxalBGzNYd5TSXCpCXL48CtKJ5m/HySbevXAo5JiKlPdcJjv2EqnVKXEQoBzT9/JiokSftJt
OKWzLhKG7WLh/0z/kYvxa54quHlehGSRswkJRrcgiXVRw+IQaapFoMgSixjOYEGJ9wovjVjBDKDr
p9MHy4JAkgtu4RGz2PCNoiMYCIGfHJm1KwiLDc+t/CHUgacHm3inqEuEuBIsvv/IfVRjvGJCA62n
DV6UElElBxat9zpw+IqyCeU2yg0lR7HIbLuBIXzIAzHGWDOhz+xfdAatU+Kl9RK3X7jXYYsEGyUU
ECFhwWH+eBdylH3AF8Q/RRyCsMsjnUNa2MzjJzhKvvZj6WjjK2dwqDDbYOEzIBH6cgZy/t4oqHDA
0UMk3VwJLKIwL+yoQ6D4jvJVhekpqH3wsNQoiJtOKsYfPHO8VaZvybWWhAN0wihpBFwsRgKR7sXK
gZGJsHPtgFeQ2IhZToau8Z3CpbLHJdQr5P79hGcr7CH5SpjkA6hAQEOhlrZ/wD5s+UhIccirfHEg
0nUEhaNQ5KDoTynxySfhkAx5MnyArL+hwqxJIC4+oT70P2ZePFhZnOhOpJB6SoOMfU38rkqszapm
FDULJfTXK6WffzKJyulejuwAYxCCejK2XkYwzcHQT+IHMSUIOF4JHcJzwWuAYx4uO+T4PSO6j0xM
NNqjRsyS9tjmWU0tNhNYNGxFiQKaKh3TLubLx4CJCQcCD9CgVIn5PcZsI7rl7nly7YG3xrsSzXlw
PhiezN30PW+x8qBxpjNR/KBdBIv5ijB9T+AjsjlGgDCp6jMMR9OOehE7HDkMZwnAQR7+k+/rJy7i
iMCCUmTFnPEwPFYSLW0CPyB+2ZSIDVmEaE9YPa6ERLHjZwEdJnIxfGpMXgoQk4SMnbUaZCGrPBDA
SnCxnCEtmPsUyCZ6PgrNOV+N8FAAFciCIAH++Vu4QvVIpimlmKHDvyUgRQqVp4f3YHchpBfFE3bl
MxarfC5d3pyqr0bmQaGCPVt0usV4PGOOvBukfHtBkqdyz0338CBlgxKJCXM24Z0jkDcj4JDlr4P0
xr8RanC/Cixu2RkSCrKDsPWD0raGwAMDITai2NwXtGOB92PGmIqhwpuVrAWQNv0W6Y/E99nR82up
3apoPEvOY/xPtxB8zDkTU6JgRGvKwcyHAJFtBzMjOvwqjfP34IIXF902nmJDB0XFevbFpAT8gI5D
jMoInpvWFMk2y5Kr/rTY5UuIsAr4fioxGwkHgvz7LgxifgIyGmJ/H4bR/jR5qpiyYViO6ejKz2Tq
L4M6laaZZaW8ryshpTbQxqJwho1Q+GZ8GWZeQpZr++D4InnreE1YeuKtRPbcAS9vA4JVWGB4nPM2
//3CTDGD8zv44dcL+w2iVtaZre5N9bp6Q8lvesUV3g9rgReNI5mU6k4R6+mxGVRRu1V8KTjgjvDT
j7p7lVvj8kUVjHhD4GaTIbsdcgWQx3SgatJG9Kb9x4eO+qLm+DA8hjuHwiQYZVPlYaQLMzahevj3
e1L/xNT49Z5+ozDYppWmr5Z7YpulM9h9hzlnMvYfvbaPTCWQYsb6Q9VNicTV+d8/XDH/hKVTdRMK
hKbAmFS1/38my7GKSr+YNTRD5OsgyP33wP4JD5m7I7USSRPCds7EBlG8QXXxtmujt/vA97Via72P
r4ibsj6DIKiZGuTT+y2R0aSuSF6ZGdHhYEXIZseo7glhzqN3tPeXlAfI1m3s0OnXYdBcnOjO9Bni
AaUDmlTvUdNl70dfD0o/C4u5HQJtZoMgjlE80fLkiDwi0hvfQ/pqRHV4c7ck15kHMDR4M6pb4Z1d
gepScCiizee+ABTkY7oJlzDFifezZnPAxf2jIUDimAJB7ZXAcywaxRQySMXFXkKVuEeVnIEQafLC
VSqfZO6G4fM+ldRAAniBMQ9V4o1OoFmMXiGAiBh+LzXcv39N+h8ImkyC/79vSbywv7yQSaud62f6
vK7uYgylxj3ljAwqmxEfA8ADyu/nkxvnzEGEVDyf4E7vUoeajD1NzJvoinDNIukwR068vceogmZv
kE7wnmgFEFS6FA5BJ//9slXjT2tbdXTDlB3dkXXjt+tOzSrN3nvjskoJFa8w2i4Yk2Cq2qtW1dll
FIishfod8/VF7HzQP6Byy2umeNHmGbwA/mdRs2MmhNibs5qznY3marr7TVDMFTIYLb4gF0S3LmwS
2M+pg12mOQMFuFMQqgmuO+5SlfcaXFb55wtxRym7SGXR2j5isjr9pEN6uCGEdwY4hUXtoS59RiNG
EvNU2bc2sE+MiNfguAZoxM6jy7eCVMz0mCaImk8cOGm8mjhYO3S09ak1ftMTosnEZJftw7OjHxU2
hBgNklKdn4t3XT34KlyZkhim6ivqWF66o9MHwPhGBAS+LMRzBoBrjg1RAo01DWhSMAZnYayEtCPS
erob7EFrQf5DTJDF0ixD/aRDz6SUg6874Gm+Yh4ehXoRTkE/QHI0AeDBNO0ZuRnufx/2FjEJpcYE
K4VyLvWkO5fEsMHkttzfXPGS+OmOLhPdK2IHamSMi80fs3L82t1+uloNx+n+E+clopI39Bs7gA4X
aFN9dwtuh/0MaAvLCgYnDoheDow3H70D4Sr69wVmm398MRzL4ZxSVdtWfxvazN+Jkj4d/bLaj+5v
PF0ZrHyyLYlJJaZqSIe0rztPFSzVUIQBRY+x4JN690yvPqIMiFHCv7+QtnewZYoAnBDci4pWC2DG
EW7eO2fYQpBAz3h3X3PUN0IbskfXz+AQQ8qfDPwHjGrgA7RgfRR4OX+YcEQenkFNDOUxBcpK0APS
L4sncvOS7ytT4g6kN7+j0U4pGTf7yjsz3Im9MdwRSr+Q4gfWG3mGwsQ/ClODUBk+yoTJurvbHoWG
SeUXsUpSSg5CYklS3QX31r1Bx8D2AzuBkbLk6oPL7vwtRDV1X7M86TMnOFlCzLkZnuR4VoUG1EDU
0ZEDOL6y95jWt8O7MpBfERP0ihI8uAijVyNuCBh5owcFOwv6SOYpKuwjF55G+g55oTEIASCMj1oK
6L8LKPuvrqSqzJPy1pfu+8Dtfu/9+zeaIt88mX1q8ts8NCoPoxCs0lTPCKH/UixEHIIGfba0vH7b
kyfodIYXhus0MfefPsMOkepA71kDkyESqID1B27CC7N/DrLWzZFbXehOd0+BDkDXeFDJG4GEohPA
bAUD9lBfWRRVQDoBA+1hANDXEEbKWgBtQErDLve1m+/M5Smepk+v4VZB+/IXmGdMvHTDe02qx3AO
jDNedX3JU2o+qWDdCD7sU0ta+wgeAwaodtmo2TIcQ7GNgsPpttOFZzy26XEzZ55T8amcNRttTCe1
grbjaYg94epO4Q4oc2MOr20PZoQlwfGmM8Ietcwab0zIQgcEkwj414RbobLmwHzGlGc+rZ7kv7Y1
TdrHhsryF+qRi5cw7DfKGeCxfQxTQv1wPspsvlj/QZMKL6qbFLAngtb0LySptYcq8clkOYqLdJ5h
oW36gBz0BeKip9dpsBCUnvOpM3GX+fJSD7sNHXHog2iYKZM0kM/AfuMbhgp88Pp2+iQyC9SxN+Ip
O0SurSEP/ML8aMEJPZY3yVIfUl+h64WwRix7NI8NktTrGRqW+MNGvwthSNQnIAJvEsX24VKLOj12
VfTO8YiG6zLaryrL7aAA0+dOC1cpvZIOToqAvPdwkQ9CSXFBc49qQAcPx73MOqhCz6j2Cp1J/ssp
7fFB9LEnPMnyUwq0Ax8m9UAsUfL2oaLcBRW9icDL0TB+jYQPAZ5PT++xsE9AuKn4sNdQuoPmxJwn
PzRsl9LXY8p0Zbptl4xy1TED2DIPkoHjzMcM2TqCsSgDFevaOTkE/qtVH0eBUMb/F5laX5vWXx3o
3iuQZK8YYkDWutXg8S3TEn3KsDBcXKs4t5jSXJ07DC/vW8g5aVyN9SBnDIQOYeddeVMkoikaEQyI
eDq7Ie4SmgsBL98568dzcsZpynITmNw7up077UyhuBJ13K5H9wuoz/MAvyGsPtr4vQW0R4nLIFe6
r5H+r8EpPAdwpiTyfj7pSCM9vOdht9A/AAzVK+cb3gXyDAacIHKr6GJDaH/mqvSaJdiDAw3EESW/
Eu9ltH4VfFlEqmJ/vn8wjMskap/Dm3GifNqM7JJ4rli2Yd7TGhAGTLeig2Au3edKoPj0Htvr8ozq
9BKgMYNcuNW/gXTcf556Rw/YmLxL7qqOUSLhFGRDHFS8W+VBDiK2sDYYUUDiphfB5FnrCM51hVd7
/NpBzBA1RS4UtHpvb/rXL7JN5Xg+5ViW3olm1B1IIIofJAjXUZW67ykJA6d+FfCE2AFzktuK5Vbf
qca+VwmMCmrY7GAbyqCMi/SZjerdthfRuqNXh9WC8W3Rj22YOfZKNu3to1/eXUSGEUoFKs45PagY
tkeFVJPxrw95pkH7wBDkwLrwqYZSV5Ljr3otNG60tusec/QuF2N/yMPHJxYCuCmOnsd6p3wbjnhz
R/udhR8xIZGwBTDYTtKI9STF2urNFNruvCWqoG6MvVDOhSSLFLUCL0O5g9Q6Tw40xQcyYu7MA3Wl
TzLGDZCyUMx+0Z2oUMd/IyXe1kwpvqIKtG74BpZIRWV5Jvm6LSoWJxMAgo25vNHGsRYW/bV2Resl
Zh1a/deanjjfFLDNFipGuuIyssXjGyHO36MJRf1TMiRQS5pjW5r2v1BFSiaX3UNWEFdhoMXcg8ML
ReK1NBbJXPIpd85oBBFGMS4+4Zm3bD/ZJ7POLVvg5zvFKUIdtVgtE3dubpRkWHXXwNhITCgboZA3
dO6VKsHX3mBsGoAPcCPZQ4p5R9umuI3uQ95sBxr5y4G630CnqvdJpT948jNNxgyQWq7NryuWsiCn
GGVUEYyzxeG/8flYy5vuSxSVUObO8ALYOqjscsYe8rkxSg9g0hF0+mXUYGxKe5fRvwZPEn1ejN8o
prOjSiHoStcnAqRavgETYvMQVweFBpIzpW8+IYHoXxMyax6M/Y88VNX+SIkyoILIjqbrlvMb7Cp7
G+brLGeXVb3JeZCNf1Z7PNGsCnlojK4TqFGV/Wh9uV8PDR4wQ+bTyvaY3y/3bn3sRgycM0BeBSXl
d83XKVMRQTzD5omEhe4GbCWay6DFqomDNQjGCMMMLlTnNgCJvviKYLvQscJTC4XguiY6+7JIeLN+
AS2miQjdBeYY123UUh8tu+SJ2frm5T+/NV9dW5F1EOyh53RvTMEEmd5j7+pskigCzt6tBUnUu1B1
mzTYwi/AM2QjEthODKo8cGw9MjnzJCahx3FBRN5M0HymvjOSGV4hyEh6atVPnt7eFMJB0KOz9Ox1
IyBRKWvJk9nW4Z8Pc5BfJcdmsb4cW08+ZszYg/HrX44OhCc3QamW+i2vV+p1Xyp8hi8U9Qp6tjJg
LwGvv6prl91WRpjIkX9fGsA18f9kkp9yqe3WbGljTWBbL9vzQjs93owJCsKM6Yo39rLgKLjAYlpJ
p/uQUM309U2NW726SxTUS0BtjPVD1PFvEOpkjuhKEABXSkqsZ3xymtgsX4dmjD3Cc7R/P+p7/toT
05UaPvcY/zX0dGwXcGxWEkamvfe3/WWttVUenUnbd5yTpZe649YkFOGopWLwjx3iT+mGaau2ajiO
aiqyINz8kofbdvUwdOd6WdFhmWefJnqtcoKAnxvFqm5MWWyg9RNKk/foH5/8p/fj10/+PdHRpPz1
yMrLqvHasI7LrXNAR3b24Q4Gnf8al/2k9tAQw9b8B4fuvxrQ71W3Xz/7txrRM1FuykXhrhsPjkKJ
2IsJ/jcAQiICSvANX0p0piRS9M08hqsmnNPgnOXYjkLhO6ecmGRRCFtXVy8dEktGQKVEK09n5Lue
MuvM5PYJol6EHd9IoobH7BlNbSIBg6EqZV5t8wOhHfHsI0h6TAQk7gXOyWtARnNekZIXk5y9EpXw
PM2CZmxE5fE8f+5urfemtOHJ62xQMkMPAeR5J26ySeSOTiiPzvMyvNqIY85CKwGdq0FNQ0uKrip/
0SE5KoN8La0B51F4GWpomUgn4c5uSVO6aTs/D7mou68v5Yl8pGKO3mkFlGGJyOTppet2/oQePbIX
3bQOSsa70vV1TQUrlFqPuVjKXbSubY+RKLLzfKyjc1e3Qt/15ifffQNAfCwFRWj7BeFsx4hKsgLT
hii3O9Z92GaaA/Ts/aEzaBiQkVVrdu5BTksAkMoHVc0PFNVPBpu0HgFu6zljZvAmT0xIGDYHAI+r
sD4u+rxMl9ItdhToj8xpyhSMXrs8oitFW9tnO0HQAQrVo6P+kQndCJE9x7vNgDjmTfIBL6FThbBd
BD4TbMhQ17rWLJ03S6ZWhdSDnRE0C8IO2DOVi1gmZnAMLmj4PoeP3CWcl/eeacFs9cm+DX4LFt0c
Em12EPIIu4eX6JhBdSnCyGLLnyX+4k/QMMjx5iMWVmePDWfzgABRtLtMXJIQ8zHjB9oVEh1yyMqz
tooVFDoWA/cT5P4Svw/Y5VtzhWAAM/RZOgSJKURHf3911T9V0399fX4rgr2UQk+M8nYhpNnvMCk3
JsmbWfrieA2FhBqkJMHUQN0ymEoDbX726LBvjc8XjW7/9frXRvKnGAf+lq4rtmaY6u8HbXVR9sq1
OV9WL1ihPYXWM8MeUM1Zi72Cng6tcJ4s45gfSDLafxqhiL3i973k14//bQfVCs2xGpuP38PZAihC
9i65jYRTRtius5ATBN3OP6IL5U9or18/9LfN81HkRVGkBSRNykMnh8lhXCgplGCL+gzTEym1HMk7
bauLTIj1l/eMrT7+PywDS9dNSzNUxTTt33ZR8/HWL1etKlbNrBiyZHEXDi/e93lIBFdtmJIK3hHc
DmWQIEET2n+ouM3H/cMa/v1C/vgwfrmO35ajbtil1lzqYmVZveIZpGfgEFrU4suchQ4eurf+3z9P
+xP2zca8ypYt25Ed87cGR1K0dn27P3n6PWkzSnUPMvS6OTMNSBHbdr++GeFddtM7Vak5XmjRfYic
7Hhf8u8PlZWJ5JdKvlf9402AdP2HtWhbFNZlQ7V00xRn7i+nuVLnhVnebZ7EAgLap9q/Lu0R0hJC
Cwf7CevI8mcfsbyXI1Ln64bYX901CaFzT1mQerZfbzIEQXt6h9qwHNYxYJmVsyBC7tB2PIn2id1d
Swob4ASdC5ANQcTs/PbqZ0+C8da/kD5Zw0cSkFNY3fitEcwL/hrD1jiIosQFsKj6I+urOtFVpX6H
L4bhyqcn5m4/+a06ch6BJPtPktbCx+nj7WtAJidYlNzX+vx9vKTe7VAovlYFwjH0CrHD7oLnGgIG
VwTFCYAsYuglEEH55cNIp98nbD371rLCZpw2UFB/vb/oD4/LL4nZScoJcb15T3lV2YhvZeC8YvPQ
xMr2ujIpfsOSFDxXlwihIO9/eJz9+fcdWkid+hcjrPDeg4bHXntSPymLPlf5Bvgpxc2m9YsjqXgC
t6YGB0XTHwAbbaVzZDzipB46T+GVAqhEwlmBxEz3us9uzIjk7JW4OVPh9LO37YEfqhz0JLoaPeov
VM0yBkc7ryEiJXVcWchqTjco11RXTpcOFbK6THnUjgsqt5A8A4vS3Z7ZDG2M20ZxSPoSOTPTbJzl
/CExeMto3rS8+AlkUssjTZNW3Za/9kTxu3qgxRpTXLWZ8rCXxOjtwKH6g7THgsA1cpBsZ0t5WJ8j
VN/j/YJ5kIU63Ksidndm9tCmxfgY51gsMJn8Wj0QaNIVJLgoIZ9cWsA+ueIJ8wnua3bfUXykdnYB
PILvh7144OEAQVfxKCwq43vb08oAeMRcGitj+hMP3rE77iw5vGTXNkllCBIO+cFiAsb4yQzow1lk
BoBJsVUckHxU4C/xPygQqnQkA/3ioJCp9K9Q5Bp6Ss8Jw1hUriYvYvbSA9INvtPB1foctVKgvCka
PkDaQs79lAwcahqhyLoIQ7MbWihKrNtqAzH04T+Zhpu/u+CFzOuLIqU9aU8qA8fLjpF10VNOhtWX
A+UjjaxZ8n0ZGXR/e/wyuBchWzgi8iUZD1O5J6RJyFap2UlLUOYEPF1IWENFRfG2gEThu9KLEDBt
LHPtUYPSwxraQXd4rNhp0OAw1oCHRIU4DyZouTGOxbd8uDdhprgtoVjm3XFnSvFBNnqMI7Oq8SX+
+6bJYeyIU+n3o9K2bcfWdXobyu+4TCO1C6fp3sUKkzxeYI7LGPt4JC/MyYTlkPR3DNzCt49kioPb
D/m39V/h4+uJJ3ENEOsdd4mXoSv/pPLpqmPq+P3znMz5TWsooZSNdIzJG8HYmTsTvfCtCT0xFV8Q
TIt5/1CgOUjrkABQwBAsOmVDVU6B5QF3e6OlAiGHTbbly5fgDW4HET1/EKZc4+MjkNFgpKBmj7oZ
pPAEM05ra5nD4hXc4Y9YszwfNGUgs9w/shBj0TUzEzNE0AjEqZYPG2xBnsd2VX5XeEHeTzwEa4G9
hngMZKsKocM1dCTmaPDsXYOQFtJgNoh3iJHyF9spl5pOpc0DRf7yPGfLOc/rYxlqAzmQvoSWVAY7
20UZZcWudzulXcjECju0PHt8gZhW26BldzxbrpX52c3XZe+MRwTeXmOssBeIpK9oxNMZKqtjdpAE
HJQxpuv0HVI7w4YuBe9AMS139R31IJMdAP0S9YWxYDqZ7O/pknKeChwJJzrz7RpH65ivriM7OhPT
js7oZzj4Rsk4mzPA4+OCHHN30kQ/WbAB+PsNxH5cR5kPQAS1YrIqpJiZLztyHchb9DbZZGFnJMgf
yNNDmH0crUCvXpgU+JRTyONg5ere/qSfzp9tPkyBvmLrd/cwpMdIJaFFKkw/u7iYO2Q/vLKpn8ox
JT29wIzzyeSllXjVUWLiVP+iSDt+JL6Fb64MhJuLDZL9gOPBOiYA+JlcyPvtGHp7PZKQDiw+KU3c
j84aXjECOjMy1rl74hADkaZSXKHIC7VqP2uFbVWhsu/71Gr4LW5bcjBzcIu9C99KvQblC/ZS61uA
FW8BqV2Dw7Z97V1a/864DE9pLrEJx8XUmXCAa3efVcTZXDO2hmT1Nsg+qr6GkRcCsCm6uIjqKgfy
DdQN+Q0w/0yApDgwWdiUoqgyxfnmPgeGxiSUOiIPQZGHyqHBFiCLyiVQxRaoDVe6poIIaZjUFFqx
/vnQvfTlWUX4SHpm46u2aKO991hn7WFUsjzw8cvR/x/lkcJgCrI2aL2cmdIiYQKuHJ0bn+uCxIpT
D8Inpr8pzFDpl3o5IHSa2gHvGWsUVzgMyBTs1ad0073zVqV/zrpGVQWloQevy0TR8NjQvhjvW1eZ
GJMWR4MNFP0NBD2sj6mtUZnXPdhcAyPUgepk3nlOUQ0gnE1NiA+lDK0MbxB8mXaav7ZY04/oodJA
hcsIqePI9VjLNO+pCHQ+cM3lWu967wbt7dK57Kp8q4JaiT36ueLhvoy5QZOPIAiajwioLvPnGLYO
HQaZN7sethtU1i2sM1BBG1aC9sU13T6NLxO1rs9sWGj3syBdSGOVQV9n9KBQWncuqS4gCcKGmQwZ
4mMfOXRWUf3nQfn2r7fo0XxXeGycOWzDW+I1TKtRTg9ZfZgNYGoxPNP1WSipu0fbSspPn3BjohuE
b9T6aeU3CAn2bqu6fJsFA76bt+KjDI+VkCjlEUOjzpcpC/PkTPaXgEuuxSYR58P/YKLQSY3Q+bBC
MIyIi+n4BJd5BtK0CTDhuw+o53usOPZDn/gT393Er/2yii5AcCmvk0RggUpLC7/Cm+cgscnDdoAg
ZAxObtggRWYg80Cj8Cv5NE3mLmterfXzk9Pr1Hzqn2G6fauu9CUoxcjozbXQ6JTR4yII7o9T0qM1
LGotSMzZNYiCdHo7i+WdkqfFaQDRfNtBwQE2ydjAopnDWhOvHz3X7+fqvgJnSOMVYsxr8PxOZiS7
L5zAobA2eBUAWqRdjaS2dlM0GTFogV3SusaH+g0TVvcqJP9Fn8tTkh6vugYSg7Z9nwNKAelKdFT3
HXw/47uHLBPAB+SBziu+bbjBL78QDx24aF5FQCoFJ+8u0IZoOXia/KjbJ/+3lA9lPAbadvHCGeiT
8wP+Ie9W5yfVhJycSi+eXDnxLIZ6DRD+gnolArdt/XS72eXEDkGHimEMppsog1FUnSUf/9klF8F7
zYOdUtK4Iw8XANBmjZ6F0/QiUMaI6U+Xk7TAVnrZjLuVyajE52siQyynl8CgC62+dtuAwwRi2/rl
tDwqL4+BhRMbBL4PKmuC9UWpBqxbha1Axm4lgH214xbMtvFdc6v3kBReQBzlvrbYr0hGrEdwQWqj
OS7Wa4fHtH55FMxedEGRVBP+bYAD0sy8nfYrdX4f4HZzRdj4njw2uPVKE4JwFNPV6dlniJeTGicE
1K0Urt85K/g15KFbSQA+0PJZmxTYT/TS9JewB+IEJXGCogozzHBR20eXQ4K1z1jHLM+33Na/9WUE
HPJM3pE88Fsoh0vv+vR4zF2fJAsl/t1H1UEKVGFjjggUhv7hrNEe7SUHu3XbLex0kvgxnhzaERtX
nE1ozWEyIs+ZjuyxDMohyPxZcmpStDXdTFqAnQ6xstQMb5B8KNv39PLxgjFf49v3RnZDT42zISZL
Y5f/YmyaUASTPh/eISHUmbYviy4Z58OS9zPtkRJp6OuTMXhToqTZYcTFb4S+4TXtAhblBVUSjZiY
kMo9u43HjjrqvGdQ++w62JRA1P6g9OLT6EfZ2uG4xqFIoT6gZhXksTnihPXZAvIl7+fm8aUt2d+8
drjhGW/kHT8S9QSnbZCNQVBHL2YLhNELLWQPyiMhx0af6TulFnUzMlosXXK/yH1neT48y4B2c7pi
1GdEDHyyGOhG5BPQzqXJCyOO6UpmRrGjTTlOJD9FU0OxmQ75IvEuy88LPIsoGtR4oDHK2PfYy9wx
RfhegvoYz5aQACG0XdMNSkzU3KffhYxFFoHXuYiLny4msFsiltD1Toji0cG45Cr+yujRrbqjxybU
Yr6EBSdNygsyP8RXvuZvCo97p2zmwpmLHVc8xsFzzspgVR0RJXkD/B69UePtFJ/jzH26o93o6m0c
wBSHzZ5aU/ZBvnr5QMI0TCEtGNMTaYLAhZ8wWsNH9sL14bIg8tvvM/CO0lOCvpA7nfxRODLcI2kX
+2z38UA2Kg8vfrTZjaLI00PkAQvVHb+pTHvsBjF2ceys/pFTcXTCLU71NjWd4sQ/prPIObKu+xzK
m101NsKd4y7DmLa06wMMhbbLn6b4Dum3jhkVGdI3pMnE5Y0qdjzxXzwQF9wGcg8jtNy1g40mQb93
YcLEPolFRwoWG5M6JDbGxBTuNT2fAWoIMpxnfy0N0TnDnS+8pztT3dOMA5pptYqVbqL/vyGhphIQ
vkL/dAPzhZneOscAtunX/pFBVbrSg8HmEVM/QTsRESGI3+SnaVzFCBZomM0RIABsg6SWeuGmwZG4
9sPd2w13ZbxT+UrN/pPtCXAooYvruKCSApWhndvnI264DBQxp1e43jN2YTOhk62VSdWfyW60hlOP
hGJmz/Df4KgkbfFJR/h4BuJ9rOloKovwHEH8PaJFxaogZPYiXsI1ggIxis6EIANTjEFxtcKBWZy3
aCpGBuSXlJ7z3kNxLrrwrzFZZczkoScmhth1vdO6ClDwz0o/wlXRS5gX5au0/Kq/Z2z303b70UDj
CBemyZdwAWfKX2zpl7uzAV+DjzI/Iq6PZuAGuStEpIs9eON7r+otWQM5xJMDEffM4akJO1UjuHjL
O5TsMmYPZ4q2CJnuZet+Bi13XRKWEiNheRucB++YugDuuMxCIWSK1/ueFRY+/zWqlwojyYwDj+/u
BJNXFAmcEG98GQCmsPuXkPQbxACv7YW5Yck9muP39na4HRTJpSuHsMBB9UeNvTogKGAavvGuJn6M
XgP6GL8K/kH0v2JM2T1hkLviNel/BmDJXHgRbhzDWBt+LnKIGg+viZBR+X2ysbWJWkH2HNY84Osi
Dom+sS3jLplgHh2PiPWfH+KLYeroOcDaWvbwsg4Vprr0/ohFXxDnQh3xxajc3ps1BAza1xPJj8Pt
rkvseJT4/CEdEX+kKyMnisHsM2RTY+CXnhSOkewyjCfsGG0eGICuiXdmpCc65yjOm3IouCwnkkN2
5sdY9heJT7KAW+XV7S8QDEcPrxwtmD8JZhxRgWDvuYv/Iem8llvFtij6RVSJDK8k5WwF+4WybJkk
kfPX9+B01b2nu31kS4bN3mvNNcPfqobc8n1e/Mb24u+os7wK6z7Mj3BasR1asU0HJ38+EKK9YZLL
ZIw9xLnTVExRvg2Pt3ZiL14dGZlMFNnK/TrxGBHzPB1CDQcVuq/Wlr70TWqvUguBieHyfFEesLfZ
+Hyz/sf9W+WEbNbd6EzqqlKxUgamy2S2KVtH5gr8CBERbNWBuUO41iifNjPfMiCbpG4sLsHLyKON
fhVgN/xr6Siv1SHjXIdsd+ufsuq8ig0JZlyxAKiIz30oTz3TqJlbl7Z41YnZYiK+YSv038izs/Nr
Hl5K8nQn5U77k73dChLjX37XeHoHC/XcDkO1l7nDwRP8pkdmIZ9Yi+yk8OJuwsd7nSiEM/3qLWHU
do2OQ/CSwZI0J4on+hOnf5h5CZlJuluStScvNTp+mP8+wXX7ckZ1s2iROQZuM5uX5rYhfFDPrbd4
zLtbTbvJVc2OBXgaSWIUVOJ8VE7U24q4ejF7+yk6R4NizSwNGgAHRLGs3vOe8sfcalD5Qzsxz+2w
m73nHfKWcpFhJ7SvkpXWfynw2IYdQ22SFWmm4PTUHB0DcX7f075G4apQy3J/2WG41gfJd9vKLXAk
B/g9FW9Xh5Q7mye605rfJrAxUrTsQD2rJStytZRgW2N7gz86+qFNJNyi7JlhXU8JUnx0Nbl3eylZ
ifrDEI+NOM+Trzx0tPdciL+G95+vEA4Ixk1oGk20dq8I0BhcI11DqIrlP9jSyWxZvM6z2ZbgGH1q
RwJ51WOfpLnGSOQD5eVRGud6sWrYrhBZPBOSWAn66Ba6upe6ranOzXgvt4ekt8XWe+OK03pgpzH8
Wai25RxMUyRWUcIyFCKRqe5FFHozkG+nNVbN0ccgFW9MWuRkbUafL//jLQe2rHx3mj1LdlVm58xq
9VWjOh96ZZtUnfnqVc7h53b5d0ajTgoEpANMAuBZaIdaxZndVTVSIM9lsEnzRdQvRcGe9XYULaY0
RsxbSFyMFmbh9tgwgovrh1qCamLJjwDBKnJNgkcaJ5fsmqDE2Bsxo8/hVGEhC1Dvpp2ntfv2tTcg
BxAKGTit70XYko7z9qzXN+rnPF9y9WqU1LQvpZsC6IDQwEDH8k5faZLHG7+0OYbSWIa/dj1yPMSW
mi0XLh+1PPtQ/7TE7dWlWN0q/fDOT4PK/Tm8+2Wm3biCMuc4eM3rIAlXsghF9vJPKXGwphZsvV73
iV1r+6G3Q98bzI3Kz+XtahtiXEIUGI96sTFePyH6Wd7YII5xHfRb7kJnbt79lrd5YR0RrRSsh8Jz
PDxNbctnFiU4re+jiagcYfLMqfplyGbcOqngpO8PhvYJxVyx0gW745P2C0mxfG4OPI+ngFAucWBV
tsVKxqCSTwjgF9hc7LBmav6UuQeYtQBsNo5Q2W80+7k3e8YEBKDsjFbcwYTdjXvDhEFJHyhQ4mfw
3mncPhlEgqyyhv+rzTqEJjN8RhGjC2jYyKqpjgrTLfc5kCI0735ZzUiQogn10tKNuYHqwjA3Qw8w
dtUlN2J2IruzixTY2vNdeGK6HfUtv3KkOYnOUrJ6vLsVK2IOccrFf800dDZy0FurRqT4LZP2EtjD
JD3tl/4flvY1Vh/Eexsu1zW+C2/Mjl2tX8Q/bwjNqtXuAU4Sa/gikE7q7Xp49NnN1684vWlnnapH
8RoMxAZbaB3IP/jJm/c+dAsOWTTVEXoYsbRCKD0neXSJEBUZGPCc4toT2C2E9HNPrU/1BMP7ROnn
n4RPA6p67ImFJbNKwIGQnyBai5zyyBfg6AWypWpTUmhht9K2o4n/FXueG6dS7PfnTHPF79lG3I5X
VKb/IkY5TXrTfjPvHwEDq99Ws9Rre3wHzvcNohSG+ljxLwbe0Ck/jD/WsBN/1vvwBzPR7gtuPX95
kR/ZCo7WqZQApoFs2K9Wd4L8XJVlYb2uyk9BWMtHeiLZdJDdkizgryDxOPM4qarGlekqKJ63OZZH
CHKfKmFd+xa9Q3kUeFyPEI6nizKRxttjy2pmthNudA5QzRlqGww0BnEiqBqeJUlcsltzW43uYOZe
R92ATFN1StzTf/ivDLEHWZiXhBcyyaKWJGj2pw+XzZnvjTXiwKe4q4w3PBbQyCIvAa5tHP/Bt7WF
569DHZseZg7Cn0k82imeTGernza3S5LfByfTFgMG9JBPCjsjsU/15D/9jzjR4BNdRynsSnlF6Gnk
W/hjw6g28bru1gxlXpiFbVTN6d9z4mILVOzifLp8QJ5QoGHLM0MgXDe18fck2pyFGTlN4cBbFOEP
VpAPDdzH8MDAywCCGBPT4ziAVcDUc1qs96Slpi1j0Bd+uEne+TlX10G6z7OrQbwwjrClF1RujYQQ
hucX480zcbTeiJG8to+/K4ArxOUT5ADaB1fhrAHTp3dmYDjZ4r47utrgxd+Y9V2MPdafUCp2/h3D
8AoQ9sjFCJYv6xPKmFsW9vTbQzaf+M4MQ8AXVUSDhQ3qR37Q7PoV/oJ+k8cDQQngAeXbsnhcTSK5
AKgUu9wkV2M7sx8xHoT8usNPtvH3Pcgg7EgHG747jsd/Idwd6LrQ+09wlQ2+W3UHyeE8KwmQBkxn
ZAxbX5qIflDc364w2DNeRRIHp/lZwPFG5smwuZJCt2f02EHx6yaun871D/KLWO9enGx0lPICkYKB
0nY8aSpRyW7SLXAHRwBwKWOb2oTJZ35DcNLieuaUYPywJDFknM1zZtIN1c0CUJ8rYnYOdZ7K7ATV
CpUfAcN83HRuHrFUl+7avUzdaFi/Ec+VjjhYMxS8hCOYcOMdicEaXRtBrgLpohYLhY/a0OUt6Fw2
6r9bN9gyNht4J68xyn74nzhLUdB9ojx4sHCgL+Fhk9jP0Wo/lG+8CfYonNBtZ17PiQ+AkFovWCle
bXDpLGH3opTFr5lKd3TeijUku4jNUlhzNRiR6ifQRiKsfFsRlimRyKI96JtatGtl+cb/LNkJ5AVM
CZY9THjDhdOpkKiTzYkOl1UXlgijBmm2HcyzplrBybwXzNsgB6g/eK3Qz8NwgyEFi2F049EzuFJM
xIg21qwQ1dRrQayONK3V8BecP0L0M1sqwGmo7GVOsJ2CsD65MeFmzK9BoK7JBp8dWIYtXcPbaauF
jhklfwfJVTtpf4HhFHjb0EQrlDSs3nmESokNs52TbcEqlhjSIhBY+AxfB4+yzBgXWvqkyMulq6wv
I9gLOdjQ154LvPggggPCwBGLmg8yvDHcPYoH+ieUdiIGychilgzKIWWIO2mvzi94R8jWVdsOJ7tj
UcERYr/BeEZ0yQZOG6dN3AT2NtGhVGk91S60UrTPsImHBxPCuYiR9YBPisnsiKwhAParuokKj4R2
XS4tAcUuoqIr8yieSQpIdjUGsFcNKQhQ5l4/RljaThF45UEbbW4QF1WCMhMcgUPtrXqHVWHukz/9
ZeuE3pTLYVyY9RwA0b+AQthI5tKnxpebOdMsOOjud+AA969IK3ZUJsiG3Q+eXi6M+CYInqbeZ+z+
L4zPhy+Z2DHE7P3thatsTaHQWImssLod4M4asQxSkcGrxkVZLoXAoUMopY00woyt5326NxGw+yuq
/Fx0aBBCYGhQfH7BeFmZO7NbN7xUmIBT86dK2Qg8g5D1GqQL/GW2TTdAbVhoBQcds+PKa4SV9KLz
WUkT/uup8zdmtMFv+k1kaLbBqOk7Z+yADoZ07znKSnpkLrqK7z76pOgUCtsX5PXaeNwVbS0aSwEL
CSxBSFATyq2AfQJURaL0IhvYPcjm0xCNcExgGSY073qT4L/TIyNCDHRmxkca3sDnQ98rWyO2WT99
bRtYacsT2g6/iIpKD13YJsq4jzCyN+yJGc9AD0b/yuTy0VFp90JwmRpnIvGw7sScRukYwH+fS6Nr
sCXDl2OaC/xISYEZJ18pdiZuzN9SZe2Hb55VFA5tDwnFoBayqNkgXjet41/jnwCotXWK3hW5H3S0
r6Xqz/kXTfayGeQVS29XCsOQBqq1aacYp7V2YDo5GqnIZsCs+1aW21XvevwMXqER8UtaLO4s44eA
QYLpjJEjVmR2OoPpCuhPqJkYGAHB9LaKmInRW2DrHCbPCq84c2oPlMCmQKS+pOqXBQIvoDkhHEyr
uT9AYnCooakHJaLHyAttmHbaqbGiFi9eayrguvMYKJbpNke1ecyNVSn+0GpR4lbH7hL+dOTg9XZc
uoV2NoMN9e5seoNwU7TOmC9fMruczSukcdUDZMqu3MEFtAjrM+h7gHcRh/XuCKmID1i6Yr7MGCXw
eZ4GkONX+2vegjU/seC8ax1uQSvZJSwkxC2Bl+IQQFgNkDFSXVLRvqfLGdNFOCFaoeA6Y4Sm2LxW
+w6bRUv7vuox+eRLPPbSQa7mXNS4cdV6gXTQxC+U4lX3msDTrvln2iDSdPoPiWe+OqkzZxipu2xe
UHUnXpOSCq25dUU3cFTeqyrwVLz2pqMYzgZNNIC7Wn2Y5jL+LCsYb1tm4MikasZJyywlNsTLD+Q2
+TmN5Zt1sxnfnjp6MULSdp4QF2batc/5titfG35AXX00oNqUDtj0Vk5cOezPzXcbrONiH2Pa587Y
sgmBFhfSaKvosFv7VZEBbDOXfpMR+fFC1s9cOHJVc6ng0u/PY5yslCPDNZOMhBA8FG8gJoiGs9er
5axgJZ0aaS6ETjO6ieb1pNV8qOtoVd+oEPzwYODhiay42r1MJ43P4rDkrK/0i8EUuyoXIZPnYqIT
m+ZhzO0aA6DSumX6osebksAksId982PULNCdj0QHXYq+9MXNGC1nFM3pzkwsE/k/uTvRIhKdcWBL
teYZf6ceC4qAl/P2sSQPb003N1p7kHaoXV/kMyvbrMZffiTqjalMar8ZPOheOJz00m5hm3V20dlm
aRfEzw73ye8fGSayCWQcjJJizmXb1D9gOb1mltxeR+BUzA/59tAbdDJlLnw91Fb+L/8k9zwTPf4+
i+cpdDB2m2zTinjh+ZN6yZ7Uc/mGCfckxOAsw11kxI+OZ+Lc3SXgJhgu24hDMSHE3g6RMP9KmN7D
VlNtE0sRfN/axauYv7pfGY2XMvfx9hPdUJ1X+H50vxQbCn5OfCzY5rmVMDfzT/yGQ+28CZBrl5Qx
UbyuokMF/ZWStnZIrB6qfeOf6owqEWtrjbEjZJnkgTq3I1iZQia1jd+YPuTt/wXxgR8s9j8lBnWj
Y+iukK0ge3XpKYLMW7RbPpgiUOZTo36V8oL/1RjGwIMm6xRGFk9ofaj6VT0+utjRUlsl7RjngHgn
6WA19hu6Ydwcutble/hBGfWYjLGgviNSdC3g6I4AwYVlgrVaSlxdho3S62yeTgkpIieU8GRq9NYz
Jbe2Xqe32VKed86wxC4MoccakpGdPoJ5fFXdyVdySiyvMHnEeZpkJlyjvQAnwcFhdmLVtIJfymYy
sukv5TMF/cZ1sizIk8YtfSqvzSMFLGqVNl6qIGbxLR+Xnei8/EOguAYhgdlWw7m438m0KrIl4rTn
L0bTmeHfREczXag5T08G/b7ad6ix4AnK5yJYZPqm16drhcwGu3x78m9Eu/svlFzFu4L6umuWEtY/
HXJH+Wj8aHuV2AvC2//ZZRIfta8IxSLio4XlO4ZQE1qUsYqjkTyRcAxuxzm3azw2n8Vd12njAU/t
+Mrnlj4UZ/jBJlud6H4dSTrfExNsM7FeoG7McBHTbe1sBK6Kk/KdUmgBeSMgRgzyHMUll3hRY9zJ
MulX+rFp2Im2MvEckdX+qZ1TtSiUpuqqIwUGulcFq4+muOwXU4Y4YbKPtF9VsGwajx8xcabFSWgA
EBfmy+FJ6w3D81Mjcg2RaoQnX4Y783trQqwwrJY/h42eLtN8Nd6KOcAYRSBkECgBKJh8GC6f2meM
qgpElucCEKay5F0f24zdx9xtmQ3H8/HxYoLlVjMXGhvglcl5wvEq31qo4ov2AXZHzOeRjUH0utsf
AsEitWjRO8mm2RYaxwBrhgC3RltrTrMsAHYNq+pPuCiqsISZ2uhWKnqI+SvfrkVv7KyjRsNE/iYY
BegNmmbUCSZ952xFQGw17eDNjtN+T6bGmtBbECAMLysnsd/4J8uM53rsOdQ1hjTL4g8Tqk9ZsALs
cVKGTq8ldQqcFx7LHeWIkXsaDWHSuTgU5GcoIFXjkOUmWB49naOsoquw4Ad8JtkCrS6/BOKpF2Ms
LEm/AQBBnT0iSB1wnxMzF87/mwqitU7OOEl9E6CdLhJtMZnISE4LKo0Wx2qAziHlUsCr2ialO1vI
cKGCaezfesmt7WyxswwG6fzpTrPuhnBIGjdLPww3TKcC6xfib2zHipU9ZGhCXPkAtwSV4asrETiA
1dxXdUbavJkxkFm+dxTq/h92jMfoy9SRg7JJQiphh0yxwasdYTgRZpUuQpjL40OSb/z7O16b8jIV
bbaxgqQHgh7hkgUrDVN61IzqfBAWKPll1ix7byl916QnQ5rbSuLa6EkwO3SvR98c+PdZ9i1LF1XZ
G/HBRLBuHEf5+904EhwQFDN+vEsVpPlOO3tgIUu7Ysa2puwiJMf5qhH+DH2TKSrd948gfauia+rH
vrsqhHIbG7k5jONJLeYJECU8Jdwq01OIDK8dSNr1MAqRq3WnYDsDgZimuAFga9pPqd3O2i2qO/r0
VllGzV5mT/ThtGqMcAmDIBFd3fXmxxvW1Bv0MNa2Oezgug7teHYa8YWDgiu+7z4OFxU2O+sx8jLt
AH4+suxD+aLxiQPWyohvEZA1f/sscBQKV9gK8B2hhAHbulHOrwz7rCsOFBEGOC4SeEtaNNjtGa7y
MG7JPT9JKJPV7ewwvqcd8R+xGV8E9WSewj3nBIfKwA2H/8sBIeCXMHGtJ3AIZ1PKyU2DDe+8+wQN
aLNVnjl+p3sB7hWoy4dVkrgaxs9ABAqRgYPj+wtJtRsUOgM7M/Cia/yO/w5D3l1CLQMTlkrCG0qb
IU5KBXFDdQTFUBocUNpmyeJ/xfOaE6t1eYpnxZz2VIQIrlglpi32HQPPs7oJqSvhzcJAH8jB7BsK
4YXM7i541QAG6pZTtwTPoz/IzBsFxXnj7gi63Kx1+KMKXNZJzM6AE0vFeCMzuP2qYHGwo/9Cqhj3
BSPqrxIXIP0wuxV7RmIh5owARdjUcOW51I9Z4nbYlAQoxtV9ikBdnffKMi+YLOCxlp0aktKSnyoX
rIE10dHelyUbo27Alwuf/euY5N8Du322ffmfovxdAFqWPlBhvkpUtLNelDhFN7MbejYdSlE9mRbs
UjD2hq9vB954gLyUYrjbQUohLPNVr9vumbH/jM6LJzph+bybfVve/Bi7gWmoxygjhgz5worDByqn
hwR8aw7vrSScNPnMfi+WZyN2FOEEr64cNlLMtplSQkFdcIb2U+uOdbPjT72miOeZGDZRsha1r4Sq
Lu0Z2LF631umMtEAEbssLb4pmt0lVbR0jaefyny8J9pB6djDWGXkvDb7oFvm8T5Qznl509VtiWm1
chve77OWbXIZF79228N352F/z+5a8PTjAzrdUN0zEiqbXTTM4f2DFpdnBQuNbNFybs0egV+AqR0C
rmP1NQrrVljzuPETmGRpCre0vwY9zZ3XNjueuOly1VDyM2hNLs8wD6XaPUPgoqxiznoN3HeHngc6
cWVsuuKiMwhQk49O6azi2U234r1NCJbvjw1EtViAD5E43CzOhnHdSevyvRWEzouV79H/1Jiijiqb
s3yZ+VeNaKCImTgbByL5LPnJuX0te8Wrv6ZsG7FOKy9fivcj5d/MrLDz8SeCYR/0x/Z9ZzMIEH3J
C009GDUDg00WPMNmV3Mvye2ghJXPMnzp8itMPti3/H5eCX8JOyhVs7woMOtgm4y5wqpumQwm2AaN
jqf3x09Pg0DJOlKAwBiJFUdt/9Lyxm3Ty3MmeS1z4GYf9R/Z5Q2m2r+csQQ9wFJhxhVpch7h5Mdg
pJKW86zndwI1ZIKnEHzKvTPIGwL8YHF1Vz9DEOLyGmZEjMZUBhW9ncKbYvCnf3EdXxjDA1W9pzKm
giVEC8EI4dLg5mJwAG9NSA2T0yzVBYd6nN5bgx12Cvzlro83+aE+5EfxZDd98cy2B+ZMUyqwhmZ/
S3hZ7PH7Q5hXLBGucUartM6SeVcA8f+VBpMMdmJ5UbF3JPOekSSBVc+PjFlPaBBJ3q85DfGoelYS
NEbGBidCJUGELEKl98qzZTqYWiqnIZl3UBQQIlFGZeybPEKTGxRHPnoFBgRXlKTCHPNKd7Z4XbJJ
dQ3z2rv41mTp37uFV8BNz+wKMjZRl/hiwn2ZcjccglSxetFCRKLoUzG951UvvBcnOguutTjD2Njs
fcHHaiYhhqedAeFwzxbwp2T2v1GwNoX3AEMj8L4Nivto2zQWnaZ2Vo+D038xsXZlzFKcnuPjQ3V8
m8kCdLACEH32KcJg+iWsivRVhlJQdLJ9+dV+UYiqjFfAlTFdlz1x25wL0WLoUkDgaZ3u/IIHd2zg
YFwSZ1fz4UmdhKHjr+Vng4f2VTkKcJEgEDsL5sdrIFvbPMMV/oO4G/8C8Ia/ytupvuV79VfKtgNG
6mgwskobTftWmQrnrze17dsmkqGyLqD67XfiWwUwuU3KGjQV/2uGby7UgAJe3BsflymUUfH8GwQZ
6ylaMTaEITg7KpYpDbZ0d7GrX7v9bKNsiBODF5TfU86Qi6kti9DWtknp6ZCuIMFdNFf9nSGlosCa
OGrDCevofeHOTn0HdXL6mARFEQol4zgG0E3b2GKZixfz0vyO/3gyCwPgldmHdJbwHv9nNkDS7b5i
AHCtr9Gv4XFwSAA3N+kxm1kxOPsuc/sfNPg7Cf/Y8AIHCkIV5QYJCROFSV7Sg8M8kq2BhhSBfmVr
VINPJV3qioOpTKEsCHYiukXBcZY6erPBPokAkLK3BsHOsbRNHJPFC0r2dMCLhWA5wAANObiWunrr
ZqehtmTl5vPZYtRnleuZp/dFfIDZP8O7BpIDfHplLhY+Iw++y2sNkuPhV8QIbmVSnD5oAnyobVQY
sce+rGHnLnn8+JFNi+oGVXjuxSjFSEIEccN9tZxzrL/zBdbtdeM0mF7jF22ADMKbY4ZPbAtTZAy2
sW2hvYJoFyDe3kZHYjJXAv6YDAiycQErQ8Ta54jKVPqqsONhFQ1Oyf4B81BxFE6grPsrM4yW7IK8
1MBOwNi4+DWwKKyKTSPZMxSQPZjykkJOR+x1kRI7pLJg4IrvomLNchTSHrNwWL2A8WtNR2VHAcMG
RwXkCPA5LyJeRM6xhFWr2e+VuEbc7iHdpxzcG27zoI0oiWP8Kuk5LsODM2PGjiRYLGDEe1MIEE3H
Jv9oP/xrRtLTk3ikO1mswH1EsO0n0sNidOCBQDReVbiAJ9cvBspfkTvJjOBy0iDiWJQ7ZeJkAuXG
Ts9sOrIGH9+RfmGhImM3GXDWW/yiHibVGBKyNUP8o+AJH5Atwy8uSf0V/GT+sv4aYUGCjy/x6G4x
N6QdRsYXV2eOLEr0tlpT/FM/AA/l7OrVWonnCkUI1SP+K/wZTRhGEAMB6aj3WD8BeR8T5Tx4kkPF
fg+/LJxqmemsJXMxAeyF9N8cCXT/mvLuhl2TOsZ1dsXv5w9TH6wM6JJMS8Uy9tXZ0G7wFqoPmJbf
8Ft7NNDZ8HQxT4j2IKt1tvHBP2ck5uGeM8VMqTO0EFaEadmx5ongvfeqgK4vYYZ4Mg5EZDHN2U3l
HvvLMwrsnm/Yvvazp3TJGapVVmb7S51BMMWzsCuekuRxiuWM9SVuIzmMMs4hxqZegOeYTP7hrsFf
VyxYLsWz9R3eiJk6kG+yiD+VychkMggCz689+bO6ib9YiE0cN7Q4u8BetPdo15Xc7uqo35Brnt+X
gOk3mnlkRbobtK6QOi/dwhDtg/Jf+eWjm/QLc0w33VWs2bh8wJwF55bAx92RYAs4FpzVFw1Tkdbp
d8ZiQNm15vTZGfee1ALY3VjKfojYtn50ezISv8QLXfyDjB4SAmKsp3lUISRDkc8YZ54lrpDBoHTR
c7VAAYSPFl97at1/izvABC0hy+ffYw5rgXm+uOXooBzKT0k41/Mdg87+75UstLsmgxzYJT4mDxX1
0oneJdkWT2EHKJQ+ZGACsATkpmfxQdmLr8WK3AAnwEqTTLDSlnHzhq7YbMBfzHuArSg5gxiSMPpg
yAIwNxW5zUV9WxQjbGvKEloSHRjFSvPsLqYXrCeFGOODgkQXavM1x/VWuZjrYgfYZt6nH3YC0Z0b
kCT7KT/6C9qTTd21ND8D1lPisgnyMZ2CXoqNkGrSzrKpvKFgYtq2K2jURK/nXLEUFtmO24idxUhG
CTftMmGDk+oTMBwU0TU+w30aeYhg+cScnrwQIyrB5sHhz+6iPOUNE9MaekpBcWmlH5yqzJumzx+x
oyRW/9DARPeUXDkkKp439joC7EGaKIin0OeK88lwu21fuLCL/Nxj9KB9UyA3x/gHWhMaKRF6OVP/
0M3JDU8uFbNiDZEKqPlcg4QLWI6mZaXu/Zx1HB80m+BnbiNBgmB6k5ZDtfkkACzCqb9paIE467yc
PAlwVdBNzB+oBpuJaoS5n8B5xgnCXDliEMKcHJYXX4Ch1m1f0KI31cmnAEg/JQR0rR1/Di8GrS51
e3aq8Fj6ZXTAXIm/lQlBzy3IWVRttEsfoPrFCSGhgBIzwnQk45ztj9R0zRPWmf7IvkwW1w3+CNha
faYCT3YIddlyq2O+h6cV33OsR/sPzEuesUj6eAd3jrdBjrqd/UXf5Qa65wHu9RWBqBOtKoIPiD5x
2w9ytDfpBnNG6OEKuOhftsA+ejzMcCOAA+NVQHQaw1B13/4gO8T5C37Ivb4rW/+bApAp8WRmhq1z
dEXopRdOjlX/j3ovP2rywRBrfAV/UCJZFXPT6fdT8goxbQIbV+yEZ3AmSjv5D+8fW19QYU9eHhRb
Uy1DK+01LkZhlu/IJ/ZlkEzXdJVDNocic4WqC1upJ+NW2ygAp8yXPgam02CisFWwTYsfwPYe+9Ma
X9X5cGBrsiRYIfEX9O85wYilFX1k/PSpApoU3PVsMuA0Uo8U0a2hbRg78BzkN9xkAKZQK7PUiQv+
eu1Dh6+164BjgAXlSZ8mwHa3S4DHuLjtjV6AHYDHZYJHLvQQwcV021s1b75ml5ZmX75BX3ZnSz4p
l5vfJAEjnca0ONac8eC8wKbB+WQpnEDYCY3ETG5dP/RTuaAUJ6IHrxf07czOHLDmNSwGzgNOCUix
qLKi1aP1xvMLQYBCcLXvSL/aJ6nQxEuhwF0R8WpJn/kNQGsQLJA26dPfDAJofLAlx/iO0/2JSGEX
NwKI2e0NA1gPQfqG8Yl0MH6xNYf+hzeOcJoGAIeUrELkjFOAs8veIZ9IleMEAXSjhkMrgGHbVBHM
YfqjwyMJlqAKHTv8ftHp0ykUbeWTTAD1jEC/zEEahhMNnvCIOzhpiLMypshf+OKsnyXIJhlz1K3+
+TvC+pY8DWu8hvhhsANYs7tKAqGwHZzJXX2XbRhpWQkEZMhAux+edrIOV8Kx2ERLyMU4+zCgYBQx
HEYLz3CHvYsJRbZhy9epnLFp3RHsvEmB8SAEvXagDlQbGNsDh81+ZAYSdFXqMf4r7hCmWEjT20WI
CCiFKS7xA1pUN9Lo+MwoXxiek0bre+pR+3kTMGVsAMLGFd0kcWYtoU9w7D+AlKspMuSo769YBGOY
GQrQDC0VBz/jOCHl41n9+Gd/MTVnmDRskJxzxJ/YCbzuR+gteU5XvY2o00NXoo/COo4xAq5CAxlW
fHS7sxLM6yeC+vAzvTiEwhe6BLUZm8oBTKRXIfPWo//aUIyQlJmU6JytcVpbElHG45xwcfuEJeQh
/6aCwAHv832PyILur/2VySv4cIiUjZOX/Hl9zmiCAF1CDB75PKWtK93BCydDfXzjaH92ZAVga2JY
/7PCJko8jkHL9wcxucgnXMCBuWiLTxpTlJBbRgRn4p+/x1V4C7ZTUjM9DsMXkwxTYoZ4N/REex5t
Nnaa1NnJ3IiHf7EANtcFK+f4YURsD6R8TTdsIsDB7c/OxC1YFA8PQHlw7nC1QdPNYt4x4mMGw/VQ
kCuZjoDtZuCRygz1hHTHs+hyQQmIojbeEFm75eodMNab1yv8WmlbA1silqBhWZsnuDmw16YncCS2
ICLWTVpSO9AKw0krT5pn4+AnfL12DWcIKWUvu7wj9eb3iBfpyZz39g8PsUvkMfIHpk50CguUpg5S
3j0NGrGvdLkcO48QsrQ9TEauLcpvKzzq/EbuJ1mmfIc8DxA87qeAW5hhRwh+V/PC/e0OuZtDSiKF
K16/99+fzd1vbfPyJgU1QnG9jw7xjnUOJ8ffv2GAHN7LlvgRVKWk3vTWj7nFMtA+BFvxJO54fIj0
0rez34oHWLKIBVnNLH01XoGNsaTOdzU0sTuLl4jTPxyGMC6k9RSISiTNd6n9QA8/+EQQG3fRsN+Q
MY79qjtMO/JBnoYFILOLB2XEbnSEB1YgCN9zjxEStldAZ+yYdBwb6hZCaTclG+tHvdPQ9DPa21UE
AzBNXs5I0BbYMGpiC9hDbwwdmbksw+/eBVaCZ7zgKTole9qnFgZuaBWf4VrZJJgWb+DvdchceyfG
eZC95/sT9p7K8JyJgOIqZxp7mUMERenLft2I4CYmW97BhTjCX1wRn74Qvloy6pUlsbzLabsJ/3jN
kfl6eMvJQk4JvQ8uWD/t1WO4iBcMLG4mE5/xUDMuwg2mJzpNghm1Ka8sm3KwMPa8+b/14vWgmCNO
+8jFxT1MnqMlOASsHv9HuQcfHQFDbN/KIdhgoUFbcAunxalg3kVVy+yQGoz/PCjLj4oeOwQBVQh1
Hg6fKwLFHFLnDJ4xmFL/+JqlOztATvNuALQu4iUyg3OSwnAt2tI5wM1kOL5ju7RIhGP5i3yMagnd
1qOtJgSaWod09eCSY9/BUJ/cSOwpsdB3IVEhaoc2uTLZ5s/sbg7sDxc5ToY7GaBXxXu1LkgTd8y3
YHLhhj5/2d/yKr+Otniajv5Du+C3nrY8NhKmhyti3DtvhnYVn48I8SFccQCufD45yLNvwACFKhX9
VhsWZ4g8clvTvDizH5OS0+v/6vSpq6hpDwm+IRRZEf2UsdFP/i9lgn4q5uVewF+aQzPEdi1w6Uin
Kz8i/5IY9UEucckvI4ULsIs5vnrCes3FbJ9PiFIOd4iXfbmZ32ySvzFiF9AddGKMZ+xbiZEx1iSg
JFag2Bl+dwXWvU5SLXPouZxmOAdYU2xK58wqdxTnOmU/1djbZQguC+5O/4MwJ0zOAnNI2B0xGSyO
ZCmHW/HtwIYNKA1KDBDWGN6kySIC/8wRtqRrFUwHwmnABEeIlg0WzW83kDcCGGc/tbPsHD0TDNEy
CFcJYO7Pa5KXZ589jsvIcNBLsiO0C/x20OyTr2JV2+TY/0buE7sfdj7TpvyhS48u47q4tA/eGAM/
VmEArY8l9Jlti0v/mDJoAY8phmadHWwPoRWcORo4EVDCwnXEnI8hBwULpKBjcPyPpPNaUhzLougX
EYFwkl7lvQTCvxBAAhJIyOG/vtetjqmYqZ6uyiSla87ZZxtaqImLX7D2dgNlLlZ3jfN+vqidforS
/zeDM0ngB5NZ4NQ9pRXu/dvbFqn2EjZML/4EjVcxl+RbFoZqSbQpeJ+zCQRXYafZqO9Wkr/zKq+I
mxlTX+IUexrWD+5kxBCXsSjhzEsKeockrBgsmUJNYLIyNyAJBIKxqP9csu4iGb49zvA2Sy8gkwRZ
vOx/T8/ou/+5n/Tn9lZCs0qgBlI80CIH2gS6RdTPGogjW4UJWzAh/og1z4ELQ5Ndh3RCvy3yRY9U
qY+C20dh0caI7PKfE/axRJCtK+eMJWwTb/YV4yZtsJCsu8uUaXp6mLc5xbaKxyyYOdHdBKabFzBp
7O9PpQ0AAQmCmg0Gm4kdogHExCBn5GKQyFQEaLrlbQFsH76g2h79Pkr53tO6LZCWGL/gacOkdUQx
5tOJEXuF2L8KbzwPIUXVy7eJ0xJaxmqKzCAgI50yeD5/GELQ+PB5Bxs5upmlyY1TBXjbWmLjtFeE
48Ra47hoQLfiLqx+1FzsCWo3akwxwey4/xctebVZxBgRs0G2VqKwE98BzC+7C+pouISyu7+4QwTi
JQWVNH0/8VfvYzr6wy8IsHemaJrN4jFEpclXdaCPLyUdPBwHpB/ItZO7zDfd4xPAN3OQ+C77EKmD
gjmuwUVpSaRlgqpZBcGkNxLpdjbabpqfhx93UFxzFkg0coZYhRJSTo30Ef75ep9D4GLzOLhusVGm
ot/AFGEpQdGSSSXMw3unFz7qADFT4zkLcBmgmIOT8g63HnKq0Ci+8EiZXtwr4fA/L4FbFuCBSUoY
6CabCEdG4ajkwR2jNunpt+ndeC+HxKJeTNKfVC5N5uR8lpvwRdc3fGNJpyDJqY4Z1vqj+QNFoxgM
U1AXNDYPX6HUfpmkfO7lELMoTm2ZFwcpj3QvXY0S6oVepOoslITIdx27bwL9dgRnvDwgWQ7qS7pH
KMtcAEepzL7rm854brBGpBFxYxy+XQBbKkrcSoT9Cj/0xX7jjS/yzk/kH2LDxIm5ALRhBvqjJuG1
kM69PyvmL2WISmlNnewtcMBkx3DvzndgVcSirlvaHyb3OrIJciOIsUsbB4iC5iMzofxgDChA8B4f
kvcckVZly4uX14pDYjMM5a08vTuQbl3MS8Bc4DlCUbpvSWv3OqfAwh87QxB14kNVQnxwaCUJhGrL
FGQqLLGvxjeZBKsdlTyZUsbNXincoZe0NCReKjW79se4AuI+NlUthrZtiJ6CnI8cOj3v/CiClCea
GOXMV3dnMh9TcHLNhHVFsRuw71mOFIbpkUpVF8l3vT9Q+4mZMm8k53lkvd3ftsXiZyTSrNwqxZqV
1B+yPCPQOPOMnveLpTLAlZ9BCAK2PiD/F2UmWgqP44JJmtCCPExvMqP8xeAVtei2YDDyJFaVQsIC
usXWF8MA8XQwJ8cE2Z7gLYFRncO/mncb2hpmQZRd/hB2DkZOLvVtw5kvqokVB3/YrXKD/FkOepEK
5IMaY9xVhNRZkMioOvGu3hLeyj4RV4NiPC2KNLYWbQT/oVrHpMLpwzUCEkoAcJAz095RtENtNm6L
BNoDRN5/H6xk9rDBPqdiVgQXwleNFDzBBwiwctsGSbAowQmbZbaR08xABmIfyOa/PUoaoIpIQ8EJ
QiZkESgE5jYy1yk6CoIB+qbMwqqcYfKDERRn24LYA/vHW0ZiPuDUpT7DyIeUF1Jf8NyH24PLPFJS
wtBvSxLkZIAgHTZJdF/k6S4aCHcOwhZZWuO5+tfwk+PsM3R7f+9/RqzUGXYBWJAwzHiCHMSgrjgE
Ew73YObj3OInINdq4HcuCOuiXWTb52EyE+7qfLbdbJz0+cLYWpwmtbmjkZ1BqcBcAtd8uEg0abd4
4rzsAagL6ciC4kRoKPwpQRyKcG5nwbCvjWs4ZncpcFgxXNFovBARkS97wW4QfkR7goquPgz+fHt6
Tmxyyg/iAfOHDjIARkSzReTug+HjnsbTpB4whLnRlVTH25FHXW9FULjqDe3FJVY3hOIuYPkt3ylz
Q4Rdt3UDBVAfESd1Jx+KJjnbd24bPYPfuVb0nCEJITwhARtEKLMOMoYPdzrR5GqUMkGhsFW04Cvc
+S5/SBIot+QwJzVHpbd5kxOX/10ZxW8RcjV/cOje6edUpc+0Zumjj6gcUok2wv+o52C+E7z36Ir4
DjC5WPGK3nK//NGGMgsFp7v4jChMMa3soy7Coe3MzM0Yo2YNhePbiDCG3rq/REC49B+zDxZhxHiy
OyUxmCK3EozOYOwb4m7g3Bmo6/WWh5DzRoBKCYuBcgHXD4R2eeHW5/5AFChzYIiQ8tLyWkINlZ5/
ScXYOLf6HYUdYh79zvgdWHQrpqywvYOnW81RnQWcPIaEO5qJWJUDdHhiiAPT8RLQoxB/wubI2C3j
TR0OjDoaBSMc26JLqT8D8AO2jQzjlos0KkgFpFbnDOH+JV6nEJ5ReAJMRyTTN/Mimnytd4CUvJnT
jjJ7pYxtURHgAPbTEbEBuFCG/13AGR8pPjTgLwgbZ9RClsAcyaPjjOh5GDXgeKvtXvx+MyEinWqS
M57lCSLwJEodo2jWWuG85w+m0rgbd+b3qQOK9Asdbgn9Fl7MCyhNMDYoDOgxULZ9La+e6AsqPjoq
SHxVqHI1iWuKPHandtQFYriHuSAeUXvRAwz1nPk14ocPk8N1c0ADuxXmbai7l3iQOUQsE0YIqnUP
1Q1HAdN9SCw4WajMetXlm9fMAQwBkPDGr9dHc8St0CN6UA0Km6z6rYJDRc/+WncHcNzOOCJ3FsUB
26bHVjYVH3c5YtPm1d9kLU9p3N1xNAb3Y79yW2OCxQ3ZAKOqXFLo8vjAeJc4XBN74HsuEZXCheQ8
sDsqp+r44i6n+NNpkabcJxWhHKANmLyCR3xgjugjPPaOmEj3toKhO+0fu0BFQmVT58B8JR/eaiMA
DzhONqok6jhxpQ9ngOLwCd+0g3CGA4SyEGfNnC5sBUYCPDXGqomPzKkG++JHmio/xewf8Muaw1vI
IjBrRju4aCxsCuaP5ZhhVOsADOom3pUMeG6NVp0QPlOPStRsF3gNu/h00TBSsX7cIYM/+tILeAmT
ZW4nxmUazbD+s7OMvyRRYZCPhEsMRxHZwDSYCEzMXgiPluzsh3nRafYSrPAxAaTrSRGScs0JgAot
CBX8a8ksR28BIyYavmNpRig7EiU+45OMmy44Yet5ZM7qqJT+nzP9bZDbx3opKt+LG+30AQpFegAJ
uS/faryh1b0vRJIn1yGVCn00VWnl3hLIKGu6obCVjaNqdoxAlxj/B/iBizgwThcSaziWGJn4txDA
+UK7hKW9C1EVeR6pxQsECSHZOtRI7XTFmAizKl7v3SbF00SSuh4F0OY2WAYSVKUXe9nD53v6TOop
Sgl248N7quQNie4lc7oEDkvQrAFhqNx9QfxmkfBOEUb46FFY8GIBgU+CH8HXd/Zj82l0c3KGuNTv
EWTWKbbh5iiAnWmMp0BGk5imbw6qdaZJBQwZhhCqUccF2X6wFsFqeFTcvf2qZf/By/AVn5mOLX8R
gVHN6T2+2Vej1Ax7+Gfw3pY9u6HC6pwcW0eKUYDSbk4aOhUgamd/8UJZTssJTwWiCDaaALUmVjO0
HkwzeRc7839qBgRYbIwANn4JzweAoqD8CQRh5z7tY/0hVrJglBPAPud8fi2HS0h9AQQOAMib8Qtv
FsoWo/tXFs2oExTAQjoQZsrcrPIGPo1ww1zvwkewO4+Dd9gtCKbzByblMoZ5fVueVweBl/yS9d1g
gjdDvE2sI1Tfdh0yAeKsJV4kvOP82TAg0Jok85VDJjLUMMI2n4e3Iy6nQoQ7s9pyI33wfGzATt6+
bAiQg+zS7X1LVjFhwkT8kmXaUsyzXQgCW5ErQzXBAMeMhEf+fdUZwZB4bHBy+jh8Aji6vr4yw84D
UFM8O5lS5jsbJk/8lHBxTbD1YaJHePA7HQL1sLQrV9qjVu+SG2peEnceJ9jf8yKsw8rasVtR2W5q
lswAgHqzOLcW5ilvCsmx6CmA3mjs/zUc1oSSV4n+nRKhgulWLIOACNBIJD4BJY49NJ7GBFYNZLaf
QU7Ng5am0a5YxxOTiW4IS34+Gq/zYzxL+BX2RLjYBqowZjaJ6OI4oytp4gk67B9uZA5QYinPhDqe
LBgpafl7P2vCuVh4CqgMRSPx6GPMUamJ1OgLKXdcL2uy0Sr4DOvGLYHKryE2QWske5BPh0kHbDZT
E9iS2JG+QkzWYvWElGOOV5n55WJj1aIW1LZNxOwZH02sXFvj3GIxU2F6wT2L1J2QNRBG1EbWI4Fp
2tlVCL7Km8NZD/2ppX/TfjCwODE6bI8WvSU6c3o+SPSUbpBBAGanL5/LFkYids/TOycgr2AzALHm
5iKhjtknJ8w4uGYWHs3ASYQSZCyxnt3iaZyzopnd4E0RZpJ2m/5WTGCrk5K86dz89+kLQuApKCZ2
1pujTQgv9ftKCfrilmW6dSNEDjSztCGHaDiPkj2EQgX8nJGwBKcPTQJNcrEEfmWJXUX4ENv1XNgL
rE44fP7hbbJer3YW+Oysc4d7CMXGS3S5uZbNHtyEpS6R5HWllASBCT58AWSqHw7gx0+cTzQHeHib
z2npZaQ19DE4SiTafUZ8UAiIbKDPZLnYtQ9iG8Ioe2J6TKfNvTw2JltFPxO9+O+w6G93eooz+/LK
MJWgThbsMQ8k7FYn1muKO7i1wQlQ6+LHjaQTvU9DnUUopO2PjfhqgQGRxnek7wNBHQjTqhVK7IAC
FaJRqlgI4787qpx/rReQPcK+03CEuppIlrg73gF1P86dbHvm2CbJD1zUgpKHBS542Jjsh9bPcanE
ENJJeKtUAyCp9m3xW73ZGjHwnGSONuBcHu5K1B6gk/dzCfIN8xTqsEF/Xh0Ro/FaitRnxUOIaEKg
mwcloMQk5cYkUwiHPh6w+gn/SKdN7gmoUCxrIabqGmDCWPduLlRXG3SJDjuFKblLpIdWeeRvLz4r
pq5vszC+S/h9lGrFktojwYvGKSkFFW32SsQFJ26fUUwba1NUCqwOdvGysE7HLLruW7M6oiBC0Afc
tMK3zNu5IiixY4yotjrAI79an2xFZn2TAUA8uBtUHxhrYjUgSYKiQzDHWx9sWqcFGyGsYkH9xJe7
6a9V69doqIqUa9dAD0InyiB2UcVoX1kriphsZc7AaNK+sUGL8NJWfasfMB+gqqtNQM6MvPoPgBBe
IAMgLCVg2rgjjPRFD9wDfq+5tPu4fOuYdvePJ4EBTuITZpbbq3USt3nrPWMBsefhiNEx2sdAvAQk
MywGMreZbK44hvgD5JODpAF/TUfGw7mMtBOr7IRc+WDzWZ0xVBMKK+ijfgVC/QGYpbzg31DwAPfL
bM9h+ORclsmf6gwGUSbBo+Ljd6csTqIqJjINepsWgOoABn70OfaKEKBoORkWKXFH34cvvlFs+9pm
GDFFg5FHVTScUQOQlSlGHoBXpS1qOKQhwQ5IgBkNd2yqusu3+ZjL2pIj7AqNEQelfzdYA5738Clo
W+JSYe3oCe/zxRokrvswOlysp7NQRPbmx0kQDfNEmPg6n7CY0vIa3AQ4s9s3FqsG7o0imAMFznhP
3+N/oqG+6SXZCSawDZYdLTpeH4Er9kMLxOWCKxVFNBbSSqTMGJimnxC+GxYAV28IyAinLULhAODJ
lKI3ZfwmbHH1tjT49Tj3tjUTasnox+PoZueYuFHDUTWObTHiENr9jzfGM8xocVa1Ji6OzQYwPP4I
lsRNjHmdqVh9o8ePgS4bGoYCvDbQHZ4qo8gKfGWyesa0s+sbYnzq/7FVN1BWvAGo9NiaqNptgEzv
zkX5NmjE+t26aaBPkEd8sTPe4ccXfutvv6bMlA8jVn+9HGDnt5ZpwrhwfGRXXLQy4kwQjz+8r/EQ
Iu0XUbiiNwf6/Z6Qcb2dUdSfYeQ1TJBaeHev1vEAGxB4+nFkkP4rBTnrv1pIDgG9cLpB740RE3di
9GYMfVdvDC51iD+wJi4mrImdu/sjpjdmv/yEBFUJuJdktOvnstLUrdKwdyp6/o+v/L0O0oquxjzt
hxTRSWEVFocMXAgdRhUzB1zg091G1OZKIuNgESIcqu0NjYEHGm9BF6FJcYcxbsA8+hhGfyxG9jxN
//8ikSftpKAKoZlT7W0eWsJpEPOWxGQe/GdW2vjK2z0zeZk/88MsffEGiuSxrF9j7ZrpUulCbSoR
oV18wYv9ua/0uv4uoJRzM3HaDf3kKLKwj4J6EAC5xuPDNyRU1gYwFSonceJefQye3AEYMzC/BvWM
A1OaXTBbKAPRIu8wOMSzQsdfiAqcPxhdrSE+/xokMy6GOtqX4oWI641TmfEaZ09hwm5wH8jdyADW
rs6IY0U4eDLNpIjciHZ8SMF8OTBJFD0TPz/zWEw3RBa4xEuVUZ+Y+DXZuVNNLx4h3y/OTPjmHrtN
nl2NA2USvNO+KZrG4GscoXlE5WLIj35Ch6ezO68MF6i5NNLIefiRoGtv+qA6Qm9EOcE8hOsF9/wB
ifZ4y3CuSozrBxxP0AnSpQ/fHJywr58f08yT3UGEgyy3jE4ku2xurnzYDEQeFpTDrCdKeOm0vh++
tLwiUZpLymSqMnJXmZ8wujFp1jjLhiFiV4amE23f5wYutFWzGCQTfnP8mfgkoiw9YzDK0/zoCfWY
A7ZLz87WfDrjDS4mLKrfjEMBto1LGjHF+GIzpq25R+4BDxRGPodXSQOLBts+8uc4R5lJUywX3sOW
PdU+igsCfkiuy0sAHerb2eIZDGh8RE4zxthGNnuKVo07/gOzGg4ZQ842aWalDosJGyXkFxBMZgwC
dFJbGLBssOcQrBIDUgH2qrcDRnsmzzMZRwG1gIODMzqCkoxxceRh8cIRVGK0+cSOEFw+FTfe885s
gRvHmkOKtVdgyJoYTH8MmnS9pmiHkiCGaZygP10AnhcrMx9EodGBlJT9XD48GNj/+wCcSEOMoQLc
1X5rFrSqs4oZ0Y6ZRPAwUpiDm99s0/O6eEMpxxLM4yHS80O9YH5L/c8zQCaZx0JS0Dl9mx6BucDH
Ip8sFZAyo9RaO0s6JEI+mmSTyw2ToGBF76KxgeURoXBwsTd/eTwxocyRut6Q5Q2JEFgAnga7ZWcJ
tgSRbRapFMlzBWca/ub5n+BCZtpE6a9F3GBDm/k8aCQSD7PDeBaLvOWAaBcqmediZySRoIc2bGT4
QN+4DFBSuKg+BbtCifsWCWMc+OheHSyUDaiIHk3LF6RyA4LqHwlwjlZcC5hXAKyLyw1fNzpSmBL6
hyYCA+UZeLOfTa/M1Vs25KHn4r+WyqdPhFPkU8P66z0fcGvOBgOD9dizJS9bKvHPHrhHyFYgCZeF
rawIUWn9o7gjqUfNgVMzzdKP6kycQI1Fl8yl3Menmq9IUEq2DSaBOCvlJQ2f83VbRhK/RPTEPW+3
hstkHgtz4r+Z8ORzCszBGuBJ9sDsCBVhYGqQbM7wjtRrIq7ThwPBp2PXjlyk31SkaICM/t9n+psW
S6wLeif+LTnFI2xEJQ3zoQzfezF3FI+GiEeeCU2CmIEfb1RbFGe0/kxtxHuSPOCv6U3fVBaoBfyv
G0edQ0wuzSxwGBj3kA/TIfX+h2XBu/InoFkQ/yFKIf7gumi1BX0LMBSECXmB7Y4xQSosw2jS5ekY
otokkbbqojY9uM9QrvWR/TeE1XKn692ZHoju5roSOdGoXuhtvocHcgCjSp4uWWtnlBEYGiAYPXdr
ecvDwf4B4CwPRFHfO9XcK8DajNLW1xV2SR3uBntuVS2fYSUcXVdwAzhEwbvBeYI+ZyXgRwD4zfxW
H4ZqiE2n11iFDe6fth4+XKLRg6po3pkJgvHyE4C5kaMn2cNohb2c8QLUc7zVaM4xw2nQWGNwHMTo
Vg6G1u6fAcDMPRLDNsGY6BmC+kfPQDFEkUVBbBVRAy1BGUELoXjV7ozccT2wQIUJouCxOQOmm8Bc
Cg/6hTWYQI7qJaceL5YE8PPhSPsl2FnUAR+vpugCTcKzWFc4GnOKJcHimlDQAGyPyczBF/uIgBpY
agwoYL+Y0y8m7piREOO73WaQED/hDgJBTIPqBCp4J9Wy/OGkJbh5okbsbYTY6e0yBzsPtPqj0cPP
kJcaaq4B9jB7mUJV4Sir4gvAZZ9h8UTnr0DPEuhIhoFvpv22PaOcj9mPsrHEumaZOx0nrzfApbdZ
FfbLRlW8Yt5l72bV6mvXhf4D2ETNrfcCHjtP7waKR5h1XOi1keEgLXMGv52asLNLesO+g+E2kBjE
QexzuPPUTWvvDgMDNtf5Fe0OHxN80HhtC+dhP5MPDDh2HFdPlWP9ScsNRQcYd04pgQURPmt6Qbws
vTaz5CFVzhPU++a88GG+0oW39hR5ivcLsGsgme86u88UawDnFSoW4X4G3pfnJThIByx/eFMtJq8H
5jWM3sDAxB/fc56NtdVo89Ij4DUgHlDJf4XZWUl55lyhNccNN0zj9Jzbkp8O4Oezb9kkO70+XcOG
MAp0VnYFjAeVHpEPfsdWBh0Kj37mhqOn1R1oOnyFQKjkckDKSauSFAc4UmM0Dd2qWtV4WPM4bT6m
AKCuBLOK2na04ris0lFQbeqI6n8Cj3ANCWYhh+X6BmWK7CFhYmF9oT3jcsFsZOc3G/KQITXAyo3v
evPgJ6JxZ7yIid7deb9hdrwZD6w5PaxsuiPnvDFF+C9MqbfITJTg9G96f5D/GXb6bfjlE6++m4mb
h1B6BTWCgmshdtPd+W6kKUo/k7t0Ux1kbOQLN0twWbXWT8aPV6+wh+4gLA+qo6LKsIoE0/kAlhSm
4/6T6wPVrfHAyiuFdbmqzGJNoc7D46Q+s8uR8SAsDL4z2JKHXdRC55mNphMmWKq1JTx01vuTkvww
hIX9L8ORq3zAcJTcxn6tV7AlTs+S7wHGtRq7yLDT5izH9/UwHkHi517aw8+c/zZyjbpWV11qTj4w
mCIVzGPBDT5jImUzqMIpAySXhHS/YgkJprau/omP//dLhU09enEOf1o242FLqChEIqaJQsp5hYV5
YQLtkBnMKSFm2ARAJ+en27ewT0+4RuxyLqZ4xPSQkzSYTVo0TKT86KgiapGUED0J9jyr8MfSG6kF
ofTH8AQ6zhTIzsT2AJyts6FLxWqc2evR4mkOpgyOk8qZhM2BaY5wDoQCyF6lMBLUMVQ51gdKqlc4
BQcSr4nahZHVtKqN0qBRYg3S7LN9kXJYH/e9JSqWA4Wf1GNBAQZxYDK8WPH3+cfWevI1MpsqXXfA
sIz9Gemf9aaMQ+pIVB022ryGcaImapAfZLdYoIp3ZSLOwbMMkEt7akp6kLGyJtpiOpm+MdhAEEnI
nWK+1uwE/6n/tfrfz+pPZSZ8BtYl13m5JGsorLAzAYi+E/Jm9BxiMd9jLV+VuARczUFmsaEvFHb1
EtouSeBXc2Jxvq7uQGqIixJiKrRXj/2NzwW0Yufrjf/45+9VpzjbLUCw+W6IFbWB7anhHjcfAGcp
leM3TEd+cGfRJNQ89CgP2IQDyBV59DEwN9Ocvy/6uLBLX5HM7QpXEpTu6j394vRCV7cZJpdVhgMM
nL517a45IU68G1jXzDQDfOL7s4bAY9XJXMBxfXPjxmTo7GXwfkkF4fYEW7GahCVms1RDwgeNMh0T
ekXaBEEXoGFaUeLSq605OnFY5i7I9dkHNQ3+rLwxeXPTtqgIsP6unMbpiBbxWzw5OM1ZjHRTf4Ur
vP4nVFN1IFJgGgyvgeJUQ8JOkW2BDrmhUZ8xEBxLpPvg1+DcqeMkc4iwikDCJ/bIyM0vTs5/E0TR
mxHdvPvNurHdYzVcnCejGxB2/ELiiqBluEs0KKqx/+k1JNBzbexCFgFrUt70V2AW+kUQDOhFuMF9
TKbBdQiN/9BXwiLdgPtP61Nh47RtikWKApwzSkw5d+aCqYlZxniTcMULSPMf90uLeO+0Y5mHTmz+
NNQPM9Y3TzbjCTcBVTbjxSnwtcOt5Ioq/8t2F1sKpqDF8JI65Rk01pdJPLyfBsd2v4ozPNOYn8kJ
NBGErW3IsNS6VjoXwOoNOejK/3VJn/S0L3gNHXyZjnTgkFoPTA8zwaffEnAtbmi8VdzLAft1UhXE
H+gTWN34WEVozDocQpnC4YY7zVsJYrco7nvoXNWUZgHoHtOJUYTDIuqZsTHW1mSrWeOY49TJWDPg
SXY2H3JRDTzgGa9IcFlEMv5we3F3Vraj7QAyrglv/hZIYk6jl2iyOaCwveoj49mFI6+MMJyIUW3z
fRnCQCAQeSb1ceiKADICvKDIwY2JaS91yKkwRrQ8pS6xxQ7HICWYhE9gJ2TR2niDAZInxzIH+3K4
qcmfExEXQo7S02cTEP1GP5RmPf8F4YfYiutA5FeWKxF1Ihk3p9jcecOEm+CB79wNaaUkMF7Nb4jv
4gLxEsEPObN86rxyhvlO+TNfIivZuvzixxMHMfdDCggPjhvPLtxmL6KVrgyg/skxLksZplyu7cij
Jq8If0NEl9r2j8va56AyB+yikf2d5oVGKJVCnYSh+fLpPBh90JmV2uG1Uoyw82Cva4U1H27LcC75
JEAjrNLuEHp6cS40+tYPezQNX+5lyaf/6k9QoDxoOL3ZngBIUOnBNeEl4uIK3zcsAvw2awJDOfaw
rRyh+san/9we/wkYNHh0EIMUAjKwuePJoN9hsPgIGVFxEvecOtjZB1y2OHY3WYp1pf1dqkc1rdfi
QfT8x/HLjILxA7yB3FjilDeVtBkaKrikWBwdWQfObTV0K5/bnY5A+7lDizAlIqWIkIPiIonnUfI1
u+X4qODayT+d78fKR1ESTsi3xG1FEF6HpDHTb52H2t8DU9Rh/FgvGYkaMO6+dk5sByyHUPjYH7FU
+cTTLlhMu1ZjGF6HjDXnnfe1X/BRR/ojlg84t8CTgPa6xliJImWFAsnNKUmEd5SgElVmuURlbj1S
+PhEbA1A7CETwomoNOPgfihw+6Ts/Ettwz+CWXT4tTtTPn7YR4Sb8FRovr8bFhVZCLE48+Ep85jv
wZ+8wQa00VGrubhO4jn1YW7K7QDUXVAhyjy6IkWMYIwgAKspN5bjvWwGcjxjbOuZzTJufOn7Wucp
GDkNpOyoMRxmg9m/AYnEa9mz5BOQBes3frd6w/iRmdXWgIugRuZ8aE28cjkKf/g2EiWaWfyC75pj
hMVvUHHyZVcVNR0zMMqC70xZfD3WmllGhNlAzOYSG0Vo+rKgXF6iC/7PKDBnWIPhu9A4o/CyR93j
kBBmlKgp7mQW4bsY10EZybRRGyD3WWG85pcO6aOBKW23xOIWQeUjEJlkt2XDSKJlrAgaq8sxMd58
bmxKosue0LNJFyg0sTEusmkOap5AT+d5wnQ1cdwLurdBvuSlNCVKvqH9Ah6FZIFgtuLkyw/8wKQx
1EafxS4WjXd3M3eEcTR5DHCuuZD5+XX0N7iDIg/j7HX2ryVgo6GIT4jZtAabySTYlagvu+W8RJ4+
wRsi+DEciXopSfTTGog+Yq/X6wyhOo+SkhOqEUF5IyABELqFkNHbjpyMDT69ZSFoFXaOy0cwmt4D
ac2ayoIJBGFy1ymmPx6v5wEVSiJcgiOKW+OQDQVcshhCLTohTq7hn5KF0Wbe5GUREgCmXYZITqpy
mj/S8cCafJYjaDo3m8xpCTIupFeuV665f53LGyEZkPlVzwV/bjr64iio3fD/qyRz/AcfEBvytO9x
spsjkzkHIAbiscn2BT2pZ92ZLEE26uPkbTWwSoiiDDkk3GwD3UMCWhEBkaDBfg+HRq2EZc/AIO4W
j/jDz985ddgu3j5BGwcqZjlQ5/Bg3ReT/bRwBIOOsUS/wg4DHrGJy3bwwakP1yNV+H//GAJP3BK1
0myMVvpwZwwIH6Gjiwe/gWHx29MX6e/4sW1Dh3FIj+bl6vcglw+dJyRDpARw0FTwIephShJl+j58
JYw+PXVk5ITO3+ZVfzZ4RtUrGSjTVohvH37VpSVznD72WM0NI/LdJfrAqSf8tR7CTukwur6v+/y0
ElqaB6D2R28/+lfFcBcVcvCpsP5yVHRJDIUn+gejKmjqA/9Fbadgeit+DQdWf+T8br6sBIPD4NDC
hgBsBBfj8nubo5GDm4TMmKPxMHgYgjODidIX484Sge1dzbfTAdhRRIy039tUVt+b/h0tfoh/vIZO
cwL5vZzuOFcmNlyxN8NCOJyv+Laz+DK7xssYYUO6VbYqwvrOvg4t7BXGGLNeiQJkyn4jRl7YyN+x
pwVSo/j/OHz6x82o4X/e8FnCqMIu5RDCR/Yy2m2Re9JpSCdyMzK6qC3/q9TOlTwm3Fc+4R3o5201
tPB3JGw0YKPbZjexVURZmOnLCNetH7mX9G0sIhJqXnbvjD/Q3w1gFqnKk1QTIewaTzurWOV2b5kH
1yVoXKIEAFtgut0JXQDYpiJm1gFkUfh1TKOZJcxeB3Bmr7cY2mi1GEXQSgt1Jm5V3OqhuC0X3+DB
4ItwD3hAYwQZXgOdsULGh55VSQR+OqDAt2h1aRGb1TiREu4/ds0Yq4o8xrZTfywBiO0XvizUQxyV
T3KdLpAr+04X346MzvlV4as3fxvPYKdqeN/YgH3eJqN3oY8R5n6nEvz6uhx674DgDUDpzOMoftxB
G67T8t8LGQU/wUys3In1sGnPARkEzaVjFngkSWcMLjx2+I2aexlbqXQud2sIab4LVTp4/O7sT0EO
j1s+HGWNJFVCEn0JUN+hdkKQCpkLqhTKw59+UowVXNuY8Yo+nv6YvWMLElfhCwYCKmz9swD09WgF
O4x1BLb25IKldrC64JbkqNku7sMs50IewDSRuTE/uLv4WrnLS7BHcBCaA5V5/4DYikp8hOMOmQXU
m0PzF1KnWFe9MdOMqQu+MuBCQnoqINHc4ja7WTBxl1dVH5+HXit4NtLyRiM+A01iUgnVARKpi7IM
ih/UPqHJzaIiwqJheVt/TpwVb8zcGfGEcO7XiB8HqMz4dVTefkcS3/lNeOua0R7OntjUVSFZERWw
QdqjWlet5qS4QJnpE3zMe6FCFYz+katGqFRydhpzDXkqnLXRUeQxtP8MCJiQ03Q4BXAEpHrZuMzg
nVSTHueLFdnz7qYQD/yfBQVTA/h3ObGXvH5w3s0YxtFZ0bPgDJUeBVbyZCyCvyvUk8ufOkXe5kGS
RPH1j782QasG75J9bAj5u2CR/PxyKrTZ1BVwIm0xhOzQIVEkoYOobHmG+BzFJ1Bu51YU9XDgIV6U
6G/GPrkqh4JhCMIdcGwEeYBNKLiJBcYtFAWUPpytrjFNNTNYfGkZiEEN8GAvAY0MQLCwKnILO4Wd
YDPGY3ad/4E4Jy+eHPZdYHs7861PbFoV7a+yptCNJkw6/mRDJDa0DLx+gNF4sMArIAPwH5zLhC2h
qJpygwLzjgIyXnz8P+jQRYTfy5BTmnkKnIyZCh9iDUR2S3gXlMFcYZQeYhJPUDQ0cXrEpI1UxMis
HXzLkq/xtt4M4yh8iPE1d57ITMN4lUPI/i3vFA81HAz4fRiv2jgysbgFgv1lkClmHGdI15EwWBpN
U0WQvSEZv4OWaTycK4rzvmi754ITGJZpO8V98rVXiI4YaHz/F7MCWMNrftvn/4OkzDXXw+BMu6yv
vgSPhsevOB/025BSCDWluiCvDk8l4D0YrD9yX8YknjVhgs4TykE3h8xDtYOa0LzOeJ4/2Rjh5/SN
Ce1AlziSXYIc7gCFJZZzxDRfESIwo8BLAMYw/FsmZhD++NIKciLoSSwbZb7bzO8UwBnDbSgCJhpI
2K8Vg6YKoJgySjV2rrS6ec2ih+CNC5u4uD5cVWtA1R5D2+DbMTmNBzYpwlhtkCEHJVYQuEZJceDG
z7eYnzKUz1I5gjDCDivns1ybLJupxNJFo8u3ZijNDTXtO4rPnfENepBR7nTzgv+Tey39z4Axej7F
9DaczMnAgDMKYfITzSTkUxuFw1Z4fZG1ogcQr+3Ag6qSgFD/VcBdO1Nyn84t7Tv7gPKjCpk9MeRF
zFH6O64MXJ1mTPk4xwh2g0uFuQLEQS9j1gQkwI6V+Wc4X67qlcljnzksBn3+cO8QZYbRzs61kxJL
M/6evlBd9sLPm6T0fFxEPQMgBMNpWN+z1uyzJZku4KcAUYDpBQcFT0TWd/P8NED+hMpLgIDAgL81
jrhifKx36511PaCMnDLJtUku+ZyRCYTiCCZnBKXQyH9M8dC5peQ5m+8SChluaCw1upHapo6t9Z9Z
utyhsB34mzbSYYg3kFywfkvAPCGoShu2k1cswFCYQwF/MvOD91ZEl7lEov3xG8N9YUyFNACWv9BV
DuZCIr5LZ10IN3reHUFXGOKN7UsyAoEeHcq4MnBV5Oocu/cjED5zIyUu+Zpjoqcx0HWLNYN+PuRu
TdkoeaOYqEEbVoXgMPW4XXBWtpCoSJy3H497SShK1dkY30XMdYe2hLrszfwncwQI+7TuPrlh6Irb
lE5ijkOprYbq9I7mbehBAM7OA5eFzacVNHP4IBPxYZgJr34QXYQkCQ51SF4cx4mwJhDrhvxLULub
wTyXv7IWzPtc8Cvngnf7dj9hq++VGAE1tzjr8RHdvT7LjLPsP9LOrFlRLs33X6Wirg9xmIeOrnOh
DIrz7PaGcNiCoKAIIn76/q2si8o3O+PNixPVQ0Xm3qkirPWs//hgO0owMAhCHVl015jw/sEW6UnF
kWNgD+khIJg3rHNdoOaRwoqK8vjpf8Zc1YkgkNDvCTVSvjK+2H1Cc5YObU6rc3EUIVCm6GwxC4zI
WoMLgtaSmXvuwaklCfoyd4ATQP2a8NpXzx+O/o9vRkdPO+oMwQhtn549k8WpqxhE48ukWl1n7UAY
obAUTV/9D0f0YQzIRpYLgGw6pCl9/+C4aE046ktgbUB8R6KunGVDrqBK8Nu49JXjuwa+LnjY3lOO
RbxbpS8NyQlGuCbutwaAaC2HlzHpV2NYlX0x1tfbhiJbzi2cJxr6RQZcFBBjmw5j3uZGHWvLfKhx
tLeOl/3naPBPctoDyt2SGQMWYpKb4/ikK9KY+GYGEoW2eBDpcicbFwUFQV3PjgxI5JB2YRFATTT1
NHmxJldjGLkr+GXlZsikC9+QzvX7ZBNxXpAQu0iywZM0zDZIs/GDTM820Jy1kpwqyHWLsZFZCNlH
3MNPBXT5JKRwAYfUe09R1H7TroIQnMsJ2OIB/gbgZjVhyv0k6WG/uhPsYUN8Y0Ps2DQmdlaiQheR
0/07RkPGR2ey29f75zpDakWdqbzj0Bvnfdx6zsn4opAQPmlS4NdjBSA6QJiqEVT4YBxDk9g0BgjY
i4ePx49t9Qdv2mfFA3y2dpgYaHHK+g2zQcnIKfDpz5c6IuaSXUb7hnGfccLijSMMnQI20iTPXjAh
zgXNDr/RqdgDzHM1rMmlvEJv+LQ1CJSaJmrOxZNioM4JB7odpCG/GfKNcNrGe3WIPHWTrsz5ffUc
EO3WK7cov7ERqHAbI4f/iuZsjpidGVyF1oJ66b2+sojhijyMkcIgADZEwaxIi2So7GRLewJHO6Jl
CVqZyQm4l9l/RK4xfhiQCV7/2o9mTUjQ2QBIfMKTyJ9Hs8/J9KSF0Lm1wP8CWHvMiEsPIspB2Lf5
sye4zmP2mhDcJK/Vc0ssgMPg35XQ/VIbSzkvEUXZ4O0K2D8KjQhEkkQuT/7eYe7s7Cb86OE5uoim
vGyQIOJBz3vr2tAN4HAQHdiJKK0QVi1h2XrxuJbDy1xxJ9ag6jeIs6ft3pp8qGu5ea9jM1Pn+thC
okMiltVtDWJye9EKxxg4kBNRX231RepM6dMmHVJG4es0awLdINdiiRhKQ+gQqfYkuhdIS+P6D0XY
Z3ZQAeaUbYv7Yy7vleWrj2h2gE4iBN3IkBwzwXEbgerRx7W2YXP2tuzdMAG8A/gPaBlSF8VhucMi
3/2cuE2LjUn/wX0DWuHIg6rwSSNN2G1RLEEb2Yg18RSCS/bt8aOn9GlPCFoahV/+j1t3wuXBlz5+
Tz8T0Sqejj5TgsRDcOq0X/rJCNfpTek2bAuckNnBD7YHvAJKXxDOrHNqOdy/oWX6UFXS8CzYKxEJ
cx3RFQs4pvl2SL8PrjtQ2M/EXJXbBpZuZC0hAjcXzl78j2tNeV65hLM2pC9ozAxEeshHLGoGihdM
dV2QziMKg5NK2jQ6yczDH1d9SwS5o7tSPeXRwSz7dm1xx85AoCf3UXQgsY6AT4n3M/lgsDhwShVh
q19s0tKSlZmp6k4pPKqUbhK8pxDHeA3kw6JguxHFxTDkPGzcPry8QdPOgh2CRYNISHkgTbkweCxN
3ofhKsQR4BI19lbSIwXvRRqkjs4DfANwQKXKUgAAp6vmNxyfzCB1PPkRAgCY+kq7fJfsbCIeJxpr
kH0XAInDswfoQxjjPOVYqpA27FrKNlM5OjokoTIvZRMyNQWng9lKakb3GV4nvGjqIWb3AQ3Bfshc
raBpSmYxXsAVPpBmwL+N1RMaljOcCfaHPoG8cCwJRAfDnp64tWRBOZLlBPOEonaRsHY8gUqFwYk8
UPlwDYEe3sxXhIokQ/3ugt1wUSKGXeoT7OnLnhby8GIFBdmeUpcftlHswCIRUWSNX7RZxu4Vx9R1
kAPWaj5/JSOckkiTfRPetZOQr1hjNeGw1smOEYzRBCDkjcZlZBu9ZpJxjqYPs1rBZjUGYsWulrv8
Xw4BYLGozXGpmu6Lqh3AFMQw2Nqs8RvCVu0aSf96ZdJ4AzVjzEN9L81ke27fuumt9+D5xOcEkcUx
nbPBmXKG3Hajqx8dpVkNHgdPPTTxtOHzIrulfwPMiHl8aIfoF5D0u4Yx/Kgf2g1QpCnM046LysS/
jRs1uOVuTvcNyl3GvfUN8yOHa87OZASuTfYLqHynoxzB/Y0YsFo65rhXjiyBAP1S7FmLJow3RIje
zhRXveou0W8xUSI4XLrxOGXUa4nCw+vTkc9wCPFcDSEN4OkHzBPVUPXqsbR1aqyrt/1l3uz5DRDm
T+vfn7CR3QjvtohWhTGgJhCpan4qqWDr1BLCXZfFCvxZhiSg5YYgMM7gvRdR0Gh+m5Udd20EhPNk
m3I6/KK/SkMAOwR8nkubq7sk2eJkTuMwXxCS8l1+4ZThRFi7eHXSKyhX90Kw3vm6JwqmiUKTxDkG
/6H2IwDpVrr3M9tnjSNrHwcqcgPgpNfyZZNmPcjA3FaPXb1SeBCRjpBnQcYwRkG989wpy/KL+g0o
L7ObTySlqxuuutLXAMqi+KxaFGHDlWAPIlC2X4/fQ5Odot+ui322B3D2PsPX0GSE5Ca4dEp8N7hQ
kbpxUUfsCsQPee8TuH2zfteBiW424JtIlsYWootok0vvMZZIOMV0/CC0tBy+to+1HqhhFCQ3Uf6e
7a9TBbtmiE/fNY4X8gK5zPHYDFgz2fgl4q+koTy/nQGae5d14WlTjt9k7wzbENYKl3wxKDxh7goY
A5W+9qUQ2BA01Md9Ob3oxSb+HMQc5Hg+VBjUDCc0xtewIe4ih4niFkWY/M1BCTkRWvIvE2r0QrKS
y73MusIPaDZhrK6RTaOX35Dalo9YgFRTPNW67BIlRUHbHd3gxStOnzfW5Mx3pmhjBq+d6X/WHA4F
wivWCp3j4ohTyNTqt3N1BM/sWUt6MFD1SgvKz3bzYyPOJHOWnQmUFtQBfWfqTlvGyCmgn6gWnJsz
bWINqQqJ6Uv4EDBLDV8v5Woontqsa2mAWZoxrcYyjQlC+uIRTN+9G2gNRTojhQ+oTVVq1Dl05YzS
PXX2DFX4poSJAwczzd7GsjjE9xC3fIST6+VXGYIdIZVQoHegmi2akQ5w/qJLjsEctMXeKezxIFfr
y6YJmclPvGFrySjuOj0IorYL/9mG0bfFgW9oTHSov2j1Pkb70t0l/kEOCXNMkAUOb4QqIM3HEH6w
AVnIi8VgWW6Sd8d++Wl+oBLWfi7QerC5QkmxvADrtZ0z6/8EzwQHG/kgkxzBvkWCGoJTpnbWe0Hc
LWJEOHdW//M5Dxoc5qiNebUrlF6LBlKoMGbbiy4cMqHdQ+GHDvs9WmFRcw1QQ+pvdjdmV+M7GpSh
PkwHhMqBDmN36OIoIPM6yEMEqvx/cs094PqVvtEP4o2phzuuaP5DIAK7+Czl50jtDtMw45hX4Zi6
TTLSlIle8+4B+Dj56yC3Sciv9cqRMDMKn4f4S3mAD+YbdhOVX4IRE+kr2Q4WsjbEJkSkk2TJ/5bu
2u4ipGbuhsFha/NOALrEeLs8tPdt5cOGwmwFHNr2ZgCZyR7fhhbjSbp0UATCy00Vzj9EHo93y86U
AX6jdL+wjZ9I2SPs7QtV4wddCtrxeSDihTrBMeCMPr8Mj5GvLpPzZioye2z3e85d2OlP/NHIDrZb
g6MaEpPFlmanzvbjW0e1O+kTTAmG2F0ud0RCdDM4Yhdov0OLGNOST+Mx/3l0doq725HY3OdPbYJs
2FPgjrzivGbLrjsDIZXniS9dwUGau89EkOc0XaEScnqz3iKMuyEz1IwFQyhzHoMEfQhswcBaKnRY
Td9CMOFw/OOE9TjApz0PzLac1gImB0koKZ2vhlECg3eQs1AdCCRgdMM1dL/7yQ5CrWSGASwT33Ma
qpuL5FYUX3ZZPvBFirJ0EsXFqqIfHot8px4qLNtJyOTAX19n72/Qi8mCkY00QDJ6vll8IG+kpv9C
vSHYKe4W7nYYU+DvgbpBwAEZtCIehzNv0dWIWzHHUGPYY3mRxkbGqA4UijhcMi2gfJgx4dR9hC+p
p2/4t0gepyajS8p9wB9CNPHnvRv5pSQtzPTDawXTxJu2N1BPDLN4AGwoDASNKK3gjQJn5309Jtfg
LHfOp5O42JDNXs1/bp3TqeENc17a3btXHhDJ9ujh9B4T7nco828HkyQVnR1zYPYKzozhF0dKz+u5
g1tnMOC25gbHMP3m2FsQDIGVm7MueuYR73GAXIp3+o5//IVlIsYHMTPAhnf4c3Eo7SK0m6Hgxc0D
LEfXZN3eyimYZ4eDwULvIZScPVWe2pbP0kyz0muAqQg+v/dzVKyOZ8N4XenZ7kUcdTPcVNuL6LWq
0eGhZlNgmMZGH9jL6THRR99gK8qXPEeI2L8dBJpHuap3cwliuY+E5q+bTkSMh96dk3gzu1A1hbpj
KK3I5BNa5dYAjPvgeUCG3HfWn70EQ0LiyCtQSMaiThp2q5lcyICse1EMyRRPSVDItiaRWLjEt2i6
dqYdZigiuKJMt+LdezRDs+VAwsGPSQSdMp7ihc/dmxPCYYBXQZ4smQwvtXcljPZF+a6XfdlVr5x/
dpRRY3DOch8WyIw6ihZISr9gmccoghgC1vTi2uDdoPWw1/Dwsge6zBBpvF3IZi32+cMaI20Nm+Sl
bdf6Loh/IJ6O3TMTBwIKbLgfwRDvOw4p2cS+zWrclw8sf0+7E8vDJOk7NNTg6tB7bKI54TCEPtZu
q61e2Zpt6WqML0WftPkcRJ0EDHamhgAkFnWKCR2p1zhAQwyyEQHkr69Ex231Qq+F/1/bS6B7cZjK
2wvBoECwYMaRGaaXk3U9PElwy7zotgU0oYGL48K5vNN4Bpt1+dJROlL7QX3va9xgkXAYsxKiG3C/
ZRMeVhjQj3h0r5RW/fC73ilXhqfv81RRPcCDeoFdIWEJeTDxDZl4CAAc+VvxgPKG0QjH4rHkln7+
6Mm4od4kPpB1I4PJHMC8yyoxHBrpxDge446tE0PhO9Sdyl0Htm2d4Ay3Bm9c06UQRbO4nVXmK+JK
qHy8+uqz93r6uYzWzG2z4Q2ipRhUD8q3vduNOCbRt2F6KodPafj+Eg8zOgVUv0BE9YazN9roLlKa
FzIxQef0CF3HU4xE7s5ORC4OByvi852cpVBCLhKUtm9WRNyAsZYDwaa9DobVAcLHhwAlQ7rmi5AS
c5pQ0od7giC+5CB9y7T+sM5UkAAMmICRZf/DA6el2FkHl2hkLqAsbA4bCLUIDrlt268l9sbuGwKp
7BG/NcOu47VHfRH3G/DDtTK35q9NvGtWpLmR3tD9VgbW4RJmI2oHdb7b7+vijinSJYQMDJx/g5Nx
jI/YJE1e6tBsybzE5wIFFn3dMtxhj+xh4Z3FtLaKwww+47l/zOlqvTAQjpNts0r9qgeJ1rXIt+CE
cMcUJfyd+vDda4Fp7Gk9Ap4B4eWvaKLsyhil4KxINzBCI0HTH3/lHaIlj4++tqZjmT0OnBRCFz3D
HM8U0kGUqPy4CLd6DnARWCgbBAl3ToOTiOzNna6AjDXvjUWs4iRckUxUTNNeNc9R/JvzMW1L2I8J
ppvi2w/bZT2xN2koTatVhNyQEgiWv2jADkYEPZkWHKlh8qGxOFPOquCJmxYp+dfDr/ENw1GyauUh
D3+kd+uJyl72FtpCtMOC2RbANveVv8rXokqdjqsTsAMGubURPLHnsR3OswWmcRwWSDowFOhMYnSY
gsgjNGbwufm0uvXFgBQxyGuewonf7oITnEj8nEkjbLrsDSp2pqJX4qKWj3iW3QwxOy4qWswAhJkf
JlqL5VAKwAAJ88w6CxEcZzJBAqQHP7DyFypXt5fuiRzAwWFPsuUHnieFsklIzOP9kE0BXxgIew6W
ojE2Zb6AGOXycwkNHxAqgfYU6sylspCfjBgwVyU8xJlhjc+DtqLHOM5nQjoE4C9AS7STNw8tXs3P
QAR4dErNAOMDe+ucm6E4d8vExCLvuguFko+6d8ymZM+SvoA0cZlwXDC8BLWkR0ybv4AEhUxEmyzq
tEX0TchqqHn2IBk0sLR4CdBi+zYwLiwLtg8641x1fevM2FBhZNJQyLnf4OBN4CBsDwTNwyJHMRuH
CQ/OiiANRAYzAUHHG9EUA/h3rqAqkYZ1bYRhKcJmGmInVLQgjEIiNswOAi+k5WFY9V/AjqAqHVKW
kp3VpxlNxQAKy5X1YqQcDLXl0DxfYIkZ+PAbgeIkIcjCogbsrRCfthwm2fd6b5ZOAgzBqA6cw0bJ
sV0jXiYMk9lqIAckWPYayIxsD/450zldCnOVQ+TegEomrQccQdEzb/c6vNZd0McHJ2++bILQWO6c
gXbKdfeOsRdlA8EglqeRdAAwSj2cGer1NG96Mvg6TVbsVySbNzBcYE9Po6+0M8omKCB5k5KAEZik
Rdwr75HBkdLAxsJSzwhi98ZBO6nd27Qlt+s5rZe3Zbp3ZpeptjaZJoVhonXva/TbrLeCzX7N7oFw
+j3DBqitwzRV+KROQjEbP4Kh4lenIokbTenU5gYu12kPpEjs00S1CZ/lZQ1IywAkSop4QvMZXhFK
rUV0dg8h3Iox/+ggGhAqZlsEAvQQWsDHE3/NjdmSPs1c5wGwG0cKxJdwipCachCNziL8Qd1STrpE
ayIGvOuOp5bDRd6lgAPF+wAD1SKbWF82EF/6LflQPaLaKXZD1hUhQWiQhzDCArPx1QErk6/ln3lC
Z4Tf4Emi8G5GFmD4WbU9i4w7tDEo0m/kLTvLdHhp3DWxFjt7QrwzjzfPCnAHihdIdkZhcQwuvOrI
X6xh/knbuvg8raiZ6dKZtC6JfP6NSb1D4zktBuXweVZ3d3AQkCWbB3upI4rlo/YAwbDhy4d3wP1I
9JUQ9IBqQ7lT7WsMCB9lkWAOpGTA6QCtv+uutjVwNp2R7adDSGCELye4PxYNVDpg2DIcNlYea3ID
6ZCGGn3rMG5U2tMuLwgrTupj9l8SpbokM3amJb/bboyvYiMksbcfqBYo/jgbkIjY0efpKvHMDRhx
NMakcmHIwgFy2SfL2zifLh8hcSz7zzYlGsoiIikAKuVyElNEQCRdNTC1SUA/wvq2loh6iVbOEGdD
S9zqd70BTMe5NDdwVU1sqNzj7WzOKq7Sg0eMOY/sHPG9CHvxvrAJCqHoRAYBRctHCeGyDtuwHEJr
uScoo+F1jqWXLCrBgatTyHII2ZR5f0a3+FsEQn016JZZ3EUQWLZotZ7RLBW6h5s1+kat8G0LfFUA
4jHpD8gdqaxjO1w8ODBQSUiYzhvlvpCTCMmLiC3DRoQXI1swcCHomjTLYvlaJz0RDQD02wxYTKb5
GJsS/VcIPmevFRAuQ/RrhTVyK8Q1CK565uqyEdvXjcJyxB3s+672lXj3GcAVn57QK86KSVD6D+90
4Zu1Q9l2W4KuJVAOa0r6EFgQQCr1A63fDjeO9+5ifkXJL8zCz54ydfqLFqUOAWU8rcY08q4IVSJW
wg9ie8XHwTMUtB0AnB9v8tGzR0kUlG3gePW28fGrg3vy/eEOWqsI73USQ+DKUFVP7J0GnrOyhjKB
86QJYXU5U6NKh0ZgHBGkB+r8OchH7AEDixYXauumku4mJByw3JxuQrV94qmB3+qD/OMypqML3IYF
1xjxf6MxGBLxYK3jPghhSkfUZIoVB7yVMImPkNXgEXxw517AV1KuPAgN1uYK0x7AC8khDS5GsDRY
Nx1ssao8O2wgyR694qBgf0E9Lvwv2vFFo64LvulXp3LZBGQmeizqd4Txl7F946Gs3HW0+5wum7vU
Qer7/uLBQ436FnKzcXOneL5bbyCL5B+MUQ9OGnEN8zI9Vfa8JFsSdxMv++bqi9BIDME9ZIwjZlxp
CUWQcZ5ekdjZ9m4LqHEqBpoB3u3rN88IS8vsvooXzvCzeDJMMUr56Vjcxdi6fBHkCbaQ4XEgpoR0
fCtUh5+R2gM6r/k2IRvemOrIosVJgwqmRqIBS+je1ty1yDwQG/n6IB28RoBOmFUozMOKtVJ7qFrW
xvm2dAjxQFSxtlh9rrjCPkT1iujdxxR1P39ThuqAcJdOu+Ek3C8mjWjW5cOgcb5iMW8DzpqAjZ4z
vR2ME9Ll+xai6NjkgrK8QBKzO4zzZY0DkIZzbBs22JNwQEB1X79UooZ3EhjSe2uPOBgP1CDjbGEC
7GDByvbF2R5Ji6cIwVZA7eVuHPvaMDkCPrHqjVmdWLiv2MAXh3Z/4cSA1SAUr7pnQ6gJHlNAHHkf
NxeUX26ZVBGY09pIQgJkIdr2+lxARbnPMd4ElEGrakrs9daZpH3I1GG5j7/Kec4lkA/FJB1o6/gE
Ev86o4KrWFoBbIhLmHHEiBib4Xa99Nye0gM9gUTnSTiiROOBiaIaPDcwd/JnpAk1g/TovR79CE6H
sLLDE3TpMjZ464nf0ihd+I+HwKd5oBQG4nz4UXxY/dhZwiuR/Lb4Edsigsze6KdKMdhGq6IHM6iO
8K+RingUjWdLqzOJMIXIQLk19jCiCzZwolRZIuRu+giZ9eZkKAPtHRYXn+xUR1s0xMZQv4mz+BtB
L+wN51KSGmcVYxY3CnvbzPadgOOWUId+VsSdYBE2+vIYleEIK+H6qjPWnSDwZ8Kp8qQ/iG3R51ti
oPoAHipHwVJH44/0o9YHpcLJ5M0jdrVEvU6oj5B+dDXsOhLqBMAqRlgqC0aW+2pRD5ikRBk+LSku
cDB3IXmCS0jSRbY2d7A+nDZZmjfcrsPoeFlmfaE0xBQyWCAyQC8rDT+TeB2f3z6uDDwawlyAdIAT
Le1arfBwxbAB//zH//1//318/1f8XUyLaxsX+T/y+jYtLnn1/Nc/FVn75z/u//7z/ulf/zQNUzMN
R9ccU5ZlXZVlk78/7ueXPBY//n+S9mVaxuNzXd3O8T4Nnx6KBaZHBc7MtcqexDmSPCo6JRCKyn3c
LXbwGLd0RHcU8twCBgMnJhDEmX34skeZDVHTjoRmHXZtZhKjrh3uhwo6Eo0SGi7KfXvW4UPJz3dK
dcwtAElKyDrFdoGSciovqYngYFywn4Jh46rhrBdHJH3xh0gEKRdAeNawcDgYKXbp8gVS4l9VJMfg
5qOSUAUVvfRRmq7avgYrNH1/m1t5yHQIX+ws9J1BUBMVyhyQj+ouHcaHdPT3l1SzrN9dUkO2NcUx
FNsyxSX/6ZLmZRE9MlO/rhBxkGNy5InGdnvU6U8YfRbORPX03Wubs9Fis2pDVAZIh4CaxgZBa2wb
kxKD+9XXjpkalCcVI8Ag6xFBfV+wPUxfgzKhWe86NYbWJvqiSDg9lYlnk3h7Npmexxp9dhumvQda
8Vs3QTwYU/XNucyDsXzkgWP1Hmm/LX2WP5NQhTxA6QPpqB0vaKuH5TLj2yKaY68MahHr/1U0noN4
4Ds52uvrxUMnBQlpHWlR25VLnX/Tdsvl9ctexyxidM7EXV8ly4x6em2DV+wOuU8qf7/ZvufGHFNS
AeGNshijMblYHwAtUgA53vlP/4UcZ2SDDuEPcdOF/HWnAYkw/AsnXntBddKc/2qe4n5yQVZHmtY4
30MokjvLzD59h9c1WAT9xPxXVuoFYDGtKNqoPTHQMxN+Vq89p40XmTtBPmsOl80T+DZeQLYNk29z
o2NnjGoq+KJlfbxM1SOFETlVmVt1y3m7hsg0/Hqpbw1WyTsh3fd1s31s+XGHWEp0qC3u2lO+hnmi
7HmiMVOR5IGUvp+tNRAD4nniJWHH4AfVFs4unhq7fG+czUkyTwYFeH//TvLsfdywlY7yjSVCfJKx
PdSPZFR3xI3f+mjWiZSqhxKC6jVjJ+hELx3ThB5YI2lXrOIhiANigDEQAwzHnpNUeSbo4amzqT6c
zutM+QqKcWvUQN7OoKkc5OPkDUxvyycAHdmwKAtTnLILJm+61rHdqxtWXS3EBdJ8YBFSAmG6+egy
ptVxbkwvE+d033KTg6jV9TRa2YgnSzdZSiy711EJfbCQlpeMpBbW5iduPqL6wYLQh2DMMSj73pqj
atuinS6pLWAHhrvftvOsZ9XQ8sJFVZ81tYP0aPsCvX95kdZ3lEF7D5ui/5iyiz2XmDr7jAOb+ItL
PIFmWGaTv3+uFfkvj7Vty45umqbFWmlYuqqq+l8f6+KV5K/auOTLO9yNCAeqOhuOBHjK//6FdOU3
L2TJiuU4mqIajvzLCylJ+0g+9ksdSXjkzUWcbZTbPEfEzVzxsPyW6SQGWFBGz8zpWtaq1J6B9twa
9inlIPEiGhHpUVbsbxhvMod6P85N7azRQv1OaKuzK17gaXIYXb+uoGtxsi5LbHyl2tfgXJ0G5ejt
5skFxCGcccTxyMrWf/8RVeO3H9FQNUO1TV11xN//tERab0OP0/KjjWxoDMf+blOC8Yx7V4VbiPNF
pbIFoRnQYabNEgWMzOai48PSjtGHLmPd6TuNhH5wnKa8VRPJYDN2uLu4SlHjcMorO3//jo0fG+F/
Nsp/f/2W/J+3/MtG2ZbZR5PKRJ/dOAFJnq4EOYd7xS1Y1qnngWOAw0HjwpiauCpyPLK19a6D4nwZ
hS1N4N6/f0AmKwGAANEb+1/Rad+d+huheUS4AA6pDEUcP/FCgaF7FxIKifWUvce8hpYgtQnFx7jh
N7AfvDGSTD6o6NiCSUmotO6aqAji2iDaMTs8VgaoQt6fp3dXQlIBy8RxClOY1rM5K7077NEZ2sQJ
s2zB2LiMC89+YLZ1Sx7S1jMRF+eDSUuQ+0DCKwLoK80dMg5B/ymGsLyWk2s5SAmKMwb1w20VP8ZE
DpSMApzEcLq41dUVFgtabnHbmzcvlV2brLgbJt5u2uA/Q+IzuJqhWrmVEKQsJa+inx4/Drk6L59/
Sr5MWwt3u0GAMgc9ggBfyw/wV7H63EthTeH3eBspGYHxl6RNbunYxCqQPgfFS1Tq3VdXWs1ffTrU
PxE+SEpHhleaqu5++fBySCY0CAhWqeiA/CPRGiwtYe1eUq2XtMNH5t0hAOnBKkLLGGlUYz6CS9Ov
zJGBvLLofbB7iMLRmAg7PGSg2ubEgi/l5MXR2BjZ78DUXacd8k3w4QuErIRYIW740jjPl31Zn1rl
gNLZmiON4X6qDp8n+npQvdsvgYkAjNGPl300UQIXA4KAq8rT6Rst3KHM51f8zQSLU6kYdRE6fMwu
P0JXvY570OrySxK+1Q8Slm7peB/gXnxr1wBKkiJwEu2fqgePgwjkgRKV0EBCLMgnu1F45KIVezy8
myrqht+Xrsa/8GFxdlOrk1g/PH/Qm3sFESgMt+E/5SkOH4cY7ZuPf4kTEnjZe0ws4CXxNEHjcarp
OYzN0YB2mxKAmhUIfXjr4TNqHj37AglC7q1fPudZNoyXjuEjUEEIBgSSKH0keyJQAm0/Bpi7mzei
NBC5xqIhwObRtWPPrAP4LcgnO3IVIhtoY0lcorUU2j1oevqwb7oaaoXvK8kqLYo3j0XDJGfoG7Lu
U3QLZCff6P64RiWIRKhHKKZGoEV6EcqkX+f9l+5+SFtQfDAEMudJY8n7aFd0rdd+5g+04DgBqUZJ
Th/gdsTYFwRLgxx5k+2/CeqlXvDSR7/KETKvwjfFzW/fIdBxlFaBheCVTM5kYoGim25OjhAOaTsw
byzBzHGAQ12NePpW/LlS9p9gdyVAQIVfl4gjPdBICniHKu4fQgDJlMnhgbCyjGtikMDScadq47YI
K6qWXz0VX+bbLaRQ8JycdOoRAdMl90OIUBoWnQsK1i4lXah0i5p3on2SiWq6IlCk5s11YtxYxoA3
bWnePebVKO3Je59i2JLWRAUfIec8T9/Qh5cTaZsO5B4WP6gx04NVM2ecJphwC5z9BPegvJTEOWuH
sr0Rv24fIGIfE4h7gRXavk4FltR7PgfwnagIcKvSSY4+sFDRRPlcYBy9FcNOS/W0a1zcLPFNmVsC
fVCft3Ip/rA9K7/fnv+zEYjx/6e96xUVzyjKs3wpsIKJ4L2OQNWEuLd/2HPs326Stmkpqimrpv7L
C1m6bWmfqmhGjzyeachUKwXA+8bEpvkRBtmb04z/fpf77YzjKIrmaJZicjT8ZZO7GdeoiBLrMeb5
Mq0uWwHcQgHYDx+GBufmwrf/4SV/dzkdQzVVQ+dDWqa4Cj9dTrVujfxtVcUyWernA/wOzUPJXECX
9R9e6seE9usW7piqo2maqiu288tg9TKj7POReSk1+PjXZbuX1xgefFjRjL4G2TfO5O+BVnbW+VDE
6NV9EbZne3/4xL8bJH9+G78MP0ZysStF5W2UroqumiyOAeFoApT9wwupv7mBHEt8VlU3TMd0/npp
k/qRSM8qoU0a6krvIjOkGutLJMCQcvOnFxMX739dXFvm5lG4wLYs3sxP3+MzuRvPd/WAOPGko7Id
yGTtIBaAbv6cyTbsnP7w4X57FX96vV++zI9RJLe0bosloixAl8QX7jDNE2Dn/+cr/fJ9PZ3ceaXG
vVjKXb3bj0nGQcOKxCf7w/2p6L/5whj8dd3iHlUszf7llcxHmb2VysiGlk5AKBP5ncxijZq3yBG9
P4bkpRYDYTtLX6Z/q7Ba6diSr6N3SoDJgwK26/BVERnwzka6cQtlmTSJis27uLqZztptokO/IxPG
VXwNP3d0y0+Ko+1H16rCjK5G+fmtRTwCz1nVkvhTkWGQwc1o5UySIA7ih3cty45qNW4BetNY1eTK
mlDZbd/4VON3LY/agtgBZ1BWsxYdamPMIp3zSI6ywEG8yOYhK6035pNv9ZjgyJbx/itDKdAUcIov
V0Nk8Ba/iPksrVdvekJs+JeXQn7Brn3j6L5W08dtZcQ49l9FN1dJnbgQRoQIVp0VjMYOIfaqjLMD
KckVUFbn/nuN+OcjUhsV3rn1KYIsbr3kPVIYbK6asDql/Wuxf78sz2E3uhH3J0ek9WdQ9+yuWY0I
8Mk/HaOqxhTQMGakLWoIhZaTKHVjiRySD9SfW1UAiEjYyhu/cQezfRY9A/AjtYnsS8jjT/GCatXi
2hJxg0wnvyPGkK+Tu6qSyYNw5EKe3bsIGnlWh5VqMPuX3eRpzyy+6z/c1b95XsVxRjU5gHGkVX65
16pKt+pXGufLF0Q0fYyDnM7pb1EPbAsJja/94e7W/vSCv+wtWVo8n1LNapQQ4kJAEMkx7C8wipoP
+BVYXbCdh+t40rjqfNFkEeyJn3GLFfL1bnMsUSnItGKOhR/Q6f3hYmj/e/H6y8X4ZavVn9HDKSou
hjl6g98Cjfcit+zBHZOyJTyNf3i93z3oiixrlqpaFhvtL5ue09RGeZXyYomsOij2qNg7L5GVytwV
oCL5w6VX/vRyv2wEeSrHefUo2XH8UeO1HjpKGCqRnys8Mn//2fTfXcufPpsuFu6fNgKnvUX3a6I+
R3JNcDrElAQe24SXavisk0BT837tIBBUOAhe5vmNw7rTzW5Ot5YWn9uwFg7JLPGyJ5Xq1xqJKpnB
DUz8sdY4XBb4wjU3TSuvzlLXaOL+VabxjBiXBidK/VIxjHFiqTPZf2T0DHMaAm580d7Tkj5vk27Z
Dv/+8/5uZrJ+/rxiwPnp84IJqY/2xsV9uWBs7veLIHwEGf4foHrtNxveX15HfMk/vc4F7F6Lnigy
srQHPEzEUZQP0nagyiOp6uX2Ebt37AyuRNQU3Qw9ApYAM2ybQIs2Nrg+RzVOXLui8kzncHkgShDR
LZgxL+ms0YM/XJUf0+kv8wBv11J1sDKDgeuXW9wym0YtoRxmuTJUKSdc2/v0qGw44oIlFBuOUwz3
1gmW6bW9b3PgDyJ6SM+1OuT2VJDNkIy4ZJb1d4bMpMvx2kCdSS3B6o4QBZIfq6HNXTCWrhh6g2dL
DfX4Y4XvF9xRV76g7PJqBIPkACINhQHF1YZGAQ7YN1M3/RyjamKYYXNfcQjPtf5NCjQcTW33SXp7
1mPbTJUAOJnYi0ZoGrs2pSfY5At+3SvM7odgF56ijVV2dL5uSsSxILy6KrFBvc8Go3+uoId0ycm1
EFpjacLMangPkjHIYZDdFG1z5Sr/Q9h57bitBdv2iwgwh1eJVA4tdVLrhejInDO//g764B57y33c
G9gGDNutQHKtWlVzjok2Hxco0rl43sF/fa0x8hLQYc0KdcHJER8EZ/QadgLtidgBXxIWYB051tut
MjPEbSA7k82BQbU5R8uzNBAy9rMIESeuNxOk0AI3QqiSrTNDjyGfE7hO+N9giyCCDG0OcQzP/33p
FWVaLf+69JKoU51ZlmT8OkH9caeKmS4Vpa4NJ6tEOrJpm6UIrZeOYz5nzqEyQi3f20vT4Aaul/K4
UnEoI9bRtxGdL+EowmlRdgrr7zjvYAgLW1V30mBBrSI/dvpLRy4JCgJ9Y8EtpYPBXvpImK7yLDc2
c56nmlmZLYDHgTxRMMg6ZoQJcBn2O5As+PkY/4B+oA2xSvAsYKvk1spWMWki1TwMX5oWyqZL7igd
+PDsw+wVmNIxZWSDlquF4h4r1MditSvMQ8RgcBd3e/puzEU5RIfqXTq1w7UjI+bibH7WOR2gM+tU
P/mdbNOAJrSuWqSXztCfFIW7K1m5CmpJWmhL4T4uV7k8MwWnkjf9TiYX4H4sl/SGOsgpqNdpwKcb
g2FsuKWnN8R3brAJmRPITlAw4QK6yXSc2a6OaCakIrGWqsai6WM+7yy7FZmmof7Bbaeo5aoPHgV3
42UfnmGjHFMrxsYFCTPnUjlYtPk/h5VKAFLsrZR0YciMA2yOEzMdaT0BFf5+BNwyGasojyDR90/+
vcIV6h4GaVu7BEU/evJHQJAW6QjWXoDpuGgQ8vDh1/64BqOjPxbukoFdtxhbO2uYCWDpy6IjAuGS
3BVQci1zxvocEWTWvBYAtS5iheg63EgB/kXWdTtJ3zQUnf1aeovrrVZtRRgQ4Ta2Fg3pb+GxwpwL
XQWNTbqg36yu23oGh8bbK+I6UHaETEUtFH4ak6cQ9OZrYq6UwcEwWJ5qaAWdk2DX1ufyMyqzJFi6
ZED0614BQhvhRdVekmFb+yfVi5f4DY0MOKBy6uV9gUmaWvSpNXfovpFXsBv1/nPLNcqqk+lxr7yG
3NBjBNE6svmbMa7IZt00JDih78FHg7CDQFsPNYfBKj0fk4OJABWrWxLYJY1i91JxnUOdevSTpcrq
EXLPZfd1RMypLTLlSTbXDvKJOecIQV5KkaPRlwVxUd132bWmaH6joxbkK8gXZr2OrwV6VLBPxX2f
PwrKsx49yCS8BnCQGRquq/Ahaxb/Xiq+L0wkQ9NkSdVN1bzZO6tSGsNudKW90l7GcNc9ddW7JD4H
TEWZ6quIiIRNTb+6qZMfypTvmgGsTL9f+mY7teRBrLWKU7h0bC+/QJoOzXxkYRBrWD+m0Cb9aO6y
yzOS4euOOhwBzA8ff6qx/14of7+HqZT6Y6HslTRI3Uhu94PGvY2dt6rJp05gauEc19pHqQNKmhx0
hudRUNFHBc2r4dobH8Ea/Pu9fDeS+c/3cXMeyHp56EKV76PbEKPr4KTES0qg6uz93aN5QKtx9umt
TfAQoOFRVpJm5ExquH+/jR/viJtTgic2kSHQ9aIyBi16SdcP7wE8eaaPiJB/eK1vK6qpQFGZ7TGq
n04sf3z9tVbHgjTQssB1fjFmD0wENp2d0/n54YX0b3dEpnnILFSZztP053+8UjU0gSLS/zrpexyi
TGx8JAvk+u48eFboF0G5Me44MYhP6Jpgo0eyU88z1O6iPSCvqud6vhiipczJs52bjG+fqUtq2Ylf
aPl26mIw5vAVzTW/U3AHcqIrVz5BKcFsJE8QvhA1MYFyDwkdxC/yvhgJ/c9UQv+iJ6syF6LZeqqe
AjTSaC9BsZDuGTnlG2MY9yW/5wflFzyqFNTSOxY35lLCc9Wvm35OOScijCUxHfnOZ0ykqz9hmhDW
IzrGBKLPkUOiAAlwsjzTwUUdxhwymRxE3mNO+5y4Z5R3L9IwZ5Po7O6DNoHaLRCEMD0HwAS9fu/C
5d7yE/xzzERrC6e4smsgo+o0sQAVNVgz8Shfgns6+0wxZZPd2umspSlPgwAFo388JTDx1izkjPWy
eGcaz+yRYsxiuWcujgDi02POAJ0ImgYSd+VRF7axZqN4poJDNKC1DlOR/LFoFy0suPCHFYnC6O/l
wKTnICq6gmrE0G5OTq0iVa1aSiZ7OOdvVsAsfVLcfWnhjpvWwyQ9mFF/yiNznTHCz8NpfsW0JRMc
ZTxYdDuM8FEVk6MfkbEwSvOCNq4xYHOidvQVmuHaVfWYJXSbXMMdaVv6IcaFqDUnizaIT3/Hp/1j
NFgBql1Vnft8L+fo1wlwVKuvSE6WSbyXU/MgUqlbqM1q8UnU9hlzJ1VclsmjYFyD8TEtT5r0JLCD
khui9rOMqkftcC1a4krJMANmoxPo8SEb8kVAvLKUXTN0Ktx4gw8iMSfYHUVxGeBAkGJbHpgLe7Bq
FdbF9trq2bwzgnUBnbSoiFNKgmPQ0tfp0SKbXyqqliayXqXOPVUa03Lv000XsXLsQ+JD6/iYZEim
TcRcKT0XZZyNkEG84FQrj91AJD1TWT1g/Dnk95KqrOsM8EVJrOIo4xg2YbfD18jwUDI1zExv4VU4
bEuB8uQkSAwt6aWVur9Kxq/HJMd3CWiAhpQPNCIPTactPkWDf5jAHoMiEIA7EYovMwACEqkrj3/s
KSID+87WG+HUJdfCxeDUQ+7iX1gMxdKq3Sq8pG/IjyrpcZV1bEYPGU2AebgqGc0oTihQiITDIUfY
EUSn6QKbAacZ+ACCgLCm+5T4RmMiDlqsFiJJOG6JapeLLg8/bvDfLHz/uaVvNnjZV+SkK4fikNBH
ia4BvT21d3dVED/nHNjl4CtRu9kgfxZZehcyURQMzITIHeMKUEk3M8r0p8X4u6dMNi1ZsjiYSpZ0
s+mata7LdAiLQ0XmeDCyfs2leN/icJDrTeXBAFhaWT8PMC7+exvQpiPvf7d7TTEt3ZBN5h2mpt4c
iRshTYJsLHUwUpfoLO1Gc6Z/suIqUEXn3V4m5v5CAC002Z5QN66N4Ygv6bYAyMcpk4bNi1Ys5HWM
mNmRyX5J4GcJCZLYaPfyGLyDh9/jlOc+m2i6rp23Tswpm864aqtn5YMJ4p3IhBmJr/zT4Eia9srb
z2bJhk5Hka/UFG8+mxXHatjWfXKoauzIgSeDUGDN6irEjGH0LLJRpA1aSg21dftVxa8lZxtD0Y46
HJE8Q5OkXg2ay0Jymv6dFpjrKLMgFWD70T45aLgdKsvniLSg5gu6TyHtPZrNQ24B3VAAKaWOSQwf
UsBe2YcDkBVdWOZNu3VLyzbwJcmif0wEQncMnC0JhxJLfNXpw46U0n7AsyFly9zHfiayFojzSDXu
ooBEATZbaRQvUtra+XidHhtFgoLhX2vK94wHKk3zQ1/wnYpfJllReEh7LQDrBK3Z67dlvN4I3alu
aRfw40p3IuYvUi/gNPJVBjg1xpRzfYOggJNpuSnFpyIe5pwmVRUD77wpnqb2/dRvrwQIlsmrRdPY
6utjkembmDVYPzQCuh7MMbpXrxI/XdchbeTWWoutdVTJB5TibMu0YR5ChpX8H/pS0jedHk2xmKZZ
limLqmreVNKiH49e05rVfqjOSsiItnLtgsuVsW2k3l2m3VdRc+6MrW+tBIU4UYWkpK46SrmwzhVY
PyB2jbZ8bBt5nQqQPYdikXYDt3B2UgWMre4lzF4r8l0GxZiF1jJ0MQ423ULWWugw2VnLhdWI8teL
T4JmnuklJI34KeFdNkhUGxY6u7zJua/IytoeVPwcOp5O4c6D5+Uai/G59IuTLvvMsFGo6896ltpx
twvb/DVuq0Pq+Xciam0llGwhXStB6lgdHBix3yU5yfDKWk0JaKoIV6DzZInapa/CtWFEJxN1IagQ
MbpCrw2EU1Uyk8/PvQSNNwET1sJ493FgCAVGaP9sYphtaICUSGdyX11pvb5vFfFSDFQ6pbus/bkq
XGUz3bUEXca5dKpy0hz9iGF3qC/qol71SvZCFHDIuZ97AztrshLD4OQFL1l5NhHvlFG8lc1rF1EV
TR5X3nHRkHWLla4I9bkV3I15fXQzQtN9XOhee63ydNNR+hkFvsE84WR6zcgrax9EExvGMpXgDqvT
ZAgsJz62kWKaYVFVoGUg51fuh11A3LOnc/Q2fui9fregWhbDMs2wVNmwbpbyJpVFPTAHTkjJgQXB
7fCmb0Ls1Mya8s2/V++pR/7XAmdRlknMqCWkvfz5HyV8M8aVWviKui+S4RzQylKKpTXuA1oFMl/B
NLkSix9OQ/o3qypnEw4nomUq06703xcNS1/vkiI09lYJ/IdhYMdh2G3202dsWX4Az+E0HEmobYJN
GcDS5izJmCyiChKKaX2iSRKEtiyfJBcbTEPna9KLpUsV6Z/VoaTfUGQWMBi9cj4C7+jzjUBoM8Ll
OtkrOLs7qpOGBy4eSaGt8LxV6HhMCphLoz6VtFKD+IrGh1ESTTbBcQMsboKtui9RMThJyHS2gyRL
SVPG5zbI5l9j98CujobOgADTzQOUsIpV/LDXfrcfMfbWLcU0DMWS1JvL5Rpqq2l6Ep3ZS44ui84c
p/OW3m9H1Eivz7x5gRLspxL+7wO9pkpMdVCKWpqq3NYWpab6eV62yr4RNCA2z2hXZZ7zWdOXWxPQ
bJbiVIVKLYq2qm3KBt+jj8Sq1H76+D+9kenG+uNurSK/E0xNU/c++VmGOB9xWhj4/tmC2pjqoL8P
CE6LKFEV4Tnt16Ww1pk1pq7v/Puxkb55Rv/zldxcCE+VWk/thfBMPAc9zRrXw0HHBdM70HQfdcXh
qEIo6SGsz+S3A6vg7IKM59/v4tflvnl6VUmlJS1zZWTjVlObx4muDjwR59ba1O9CftICJk+ksTx1
S47R1Qz8P0dhoP9oMvM7eIWrwkbdBtm6eRilJX6HuFn0xXPa7VQkq6igqktDYBGFg4YDWV/5h+qI
Nq0AjtPtQ1By5KylgCuWxU+zlV/TwX99mJseiZJ5Pa0jxtoRjTntM+EKwiIKBBqznoNCWIBPoOSw
oaX3MkVeGH6VPdhb+tqeIM6FTHUilTE3O2JUAxdC/zJmFyUSuVffR+OzdSkjUigcu9iELk9OiMxJ
Rcu8JzfBIotxbMCXI6Le77AK/NiJkuSpYPjX57vtluRpqhl5MnnUMMBABqvzwTEzYxXlGLK7r65+
z2SAE9A7wmRZ4iEw+7uE5almwFN8ejl6vqC1O0lZ58Leio6tcBLctGIaMFBWXRidieYzyghKFQgM
ZnRSmDSq2mVE7J6mNENGbVW51AkKRpYk2alDu9Py8alXMHZHD0UhbQrr0/As29dI625URMtgkPJ2
NQj+e91+JZX5Xr5lojfvrWQxetVe6YKtmZbbDo6LhGayrT1n4B6MafhYFiwMWV5ZqvFiDVgX6Xak
rbfLjWAheMdUOmk8M8LSjEn9AzIiCJ99fiiz+7ZDVgDIxHuTrcc24e4zrHneA33vvGXWLjzjNIgv
ZQigoiMOyHL32L5HVIhu85mUZw/kZKDNPOUYiQXosmitdzIy/jezVZfjOLHC0SEn3inxs6MUkgYa
PrXKoeK4iHVVp6cTk80QmpgYGo6w3kTR+6K05eDy46lt2sr/vidUSZrkCswVb+6JdIyMvPYMeU8V
vZAxh0cYwmPp3tTEZYCSUWwf0upskIvShNUqxijkc/H+vYrIfzcMWd5V+rWqLrHAazer6lhEhmqM
kxh4SFZa3DNj5vFGSvImChsU0Kr/xeo6kzPZNgceRQzu1MOJ/qla12jc6QqNXA8bePxDnSB9U5z8
543drAhZ22pl67v6ns08lr8aImyTam4o4lMHoK9USuYPaJc3LWcWTRtWOX22uql3HiaVdNyn8CCj
HxZ+bXrNv6/Y7y/r5opFgV4UgVib+0GQNnQ/nUFQYDR+KOSYRL3iVBQjA9ad4WV0XyupmSUdt/1w
MGV40f0TMLqWRlC/bnPyQ3wGpT62Uc2RRsXuUPO2IuVNPh66T2OsbS840BJxOyDgOgEluKW6uJpH
Ivwl32VLqR1hPKYUT53fORu24k+vZ3pCRtl70vdLmYg19dHieU10OAQFJ2uvYlhFaVty9Kzu/n0j
/fTV3ByWGyUrDD/RdAZoHCf9rQ7kW/SBXZ7//TrKdEP+6xrcCD80pUtFX+jMvZI/NMmHARmzMg8y
8JqGAyUtTmyUsfzhjpjDDBTfVUKzlk7ucB48lnkqBPT0JU3lIE/tYTgVGbtK1i1FNunovfDVRVXf
G9qD0bEUMzTBTkQfKTE3UvhDh+Eb+cN/nj395pSpKLUrNYUKAaB5tUJYutHkkucukpyRAGGX5qfO
nHZswEggEc/JiU6AAflnwcdhm5yF6NUk9kWFV+y/jBMwrPccFxU0juzmuYwIKKQFFLnHHv1I9ZOy
9v/Ys//3abg1BVpFm2VVwRNqYG8KogtyGKMinQRboMK+HTitx0MwbLHpmHgRVAmTBmt6/NQbAMyX
HuGx8AMQwOk8CXiPtKVOrF4l+ist/YiYHqTCxRdRD4m1XTWbKn+QjX0mv5cW8EBk3BmOiSEYV/++
wX6pxP66wTRGKDhJWRRv66rEVJqkNNJ4J4r73Nq7cBwQGHo0e03akJJ2attHhHzoTujHwxFpdegT
6g+Wy19jwr/fhWEiIuacRSOCx+CPaleL89jokjbbJ57MMAH5twoERBh9x8ODY/RAmZJVIzCxD2zD
+2A9dIqQGPTw3OHFQV8pG08F/r5OxLJZXiUzWMnhQYx0W7I1uV9k/TrEvpmK+T4lb9w3bEGqbJ0V
iCmybD61GRj34Fwn4FaoKtz0TQH+mCr2ELpXyb3vvJ1Ifyegc9uQgJGf0grPf3Rg/7YCFBF3Oc43
S6ej0cc7i0Z1rSJe6TAKywV5Tow90rteB62Owh0CrQtcJXn2cIfUwSWHk9abOzOVl76HpQ8fTxhZ
+zbq11XQH4IRg0nxXKSY57X0h33nu9aPKmn//4vXxJuJRV/QEcqVODqP9+MCF9KYwLv3lmIwV19b
pv3Z2SqW7p2GDTy3gLl5qxJmcXiwIPoYpyMajlZy0Ljcpdh5xb2fbMx4B/2OuXu7F3S7O/oDGyvx
cVqKGGarYW5S92H01KPLVicFjUI4Vv7q/rB5fXto0ZnXmRrlqWncLNDlKEtZ3njp1FjQGxro6HmU
CiVJFS2nhrrC+fqHJ2lav/66h3+/pHnzVbZe5lZD3UyDz8apgaxXTFyhDK6LNXCJH85D9EG+ezlE
/iLlFO1a8WZ3zsciE4V+NE7ByIK5wJCBgyIkUFeblcz2ymONMGScU50G6cbCSpatmOStx2eBsnD3
Jl6xqFk+M1qyJ43K1oDuYhR5g3yNPqSiUbSS3+DVcKzMbFGcg0+ZU8N7i/ROO3bgpIAutZ7tDlPA
qk7kvLGFnWy5a3Hjv8T+1vJtzhaczExp5bIsE+EE4rNFTuMMHE3MfWSsw3GtVbshXchosQn7HjYK
e3VvN6eR6aY6AYN9/qS40+Gv2jioxqUHlRQDE+nD5cMI+TBF7jDDmAStG9XYZConk72O9x452ZCp
hA3H+DCx7+rEycQ78SO7mutPfE0dBKIPjdnO0gKpAh8MJmoJ0WLWngVtYeZrRdrXuOoOIMBYCt98
gsf1codP6zk94TFCWQNYhO0KKvhHs5JzBLfQEugazrb60iMncYKHMhz2iPuEm4Wmj9RAOgUMMh8g
oMtbi7kfsCaeJJj+Vnjh9CeR3fNA+ik0BEdAjHhpHz272epY6eYoarAww4gpFiWN4K1czb03IYIf
a6K+PGCA49tfdduB3B7CR9PFv+9u/dvK+Y/b7eaBQrXQssY1+mnMTulloEPFMLZcq+FqXFjVWgR1
PXkUmCODVP5lzsMrWPc7FwxGtA1QOmmUZnNmmNmyfivf3I8GdOyXbi79ZxNLaDaGdkR1d4nPorWO
XsbPsds33V3lLoLC0b0dCOVqm4PiPiY0W7vZRpImziJOZyDptqcd2XDFcG7+5G/5Rg5L3fLHJ7/Z
myzZ9YTEapEXPZQKHJRaWEiX1p1ZR254415CrPbSSpOHNOB5f3Vxl5HeQwEbYXRcGAlyJFp5jPFB
2/UQ51ftF5p7aVgF5O4Iy+DCRCKI9goH+nS2YX+7q35S9P06XP21Nv3+DL8ksH/sr6qZu2LmxsY+
RvVYJoJTxiL/V1i2wGbTmPc8AC9ui/5M4Mk4x4PspOOTGGhO014LoG4WbUGlfEipQtxaO0d+Y/uB
tZGZWZfGIoODUB4kk8yE91Z8aBhOhx6DfMKKZG9Tj+VC0Yg1Q0I55AeJM6YbkvaK33bw1qN0Nfx3
RX7SKnLR+qep9vfYigS0oj05Jo23zxuNTvZa9rYtDZJMCdlnrYVYSvMUh0Q3kbwlHsICldpjTVvX
aHGg+QfJ7+ZAP8f4hYHOzGofSnlX6AGLVu/UxbkQhHnzk5r4+yMmo/9JlIIIQLtpaRvemDBnR/RD
ZzaGr9GeCrRhHnzezNFQa2rZsuEYM/kwOM8VhQuuTeN7/9QweGjCZzqBLhsyQTDn/fsZ1v4enE53
8u+3dnP69bJEbgzT1Pa+se45XooqwFLvPHSMRFhhSszYs0E6+cpubLZhupcyRwX7kL5kgrwYJNSm
XLJcKkB9GIzu0xdTY43VjK1o+tvABBA60ZxoUI2vlIxK+qV715z1yqfObVgoDWNb9P5aCD4NXd2m
koF9BV3BFu9mo+9toQKF2hRAAdxjBHR0aBH1ZvUPnVX12yPVH9/CbT/TbDoUrJ1+8nfwWdXEMQeU
C9vk4LcEPZ/yYRttow3NdUe8j6VNppxH3WbtAxU6oZNM4mI08rt28zRx/FcGuAj+0QTEJx+fCD3q
fjOitaKRRQg10KHJ0f3D1OT/WJJ+X8ipNvjjcQ4ss27T2IS6wPTNwplZJtda+bL8cyc9WLypsHV6
lKmuUM2nsq0Qn7VkaYx4ZtGpniJOXsjodS699oGpZljr5MSF2k4LL563lRAcoz+a4CdbKfpI/XVe
vwoKkpB7dPilsTYBbuZgqetLV+Nw+uE2Nb7fakyVXo9Js0a++XSD1siZphc64euvQrFpqTZqxmSW
Nc73vqzjOCKJCmuC3EiL3NZ00iprMtsYE0syWBgrXbRD+lxiR+Bv0AbDJ1+7hwydkULep4aEBWeP
q/Xzlt6ZIPdOzJAjS4xnq1DXugn8U8k5r8E3p9tTZacEOeo0rInzyFZAixW4oyvxoHnovOOvzn9K
xRSf1VWSeoy3rK2hfxLkF4bNaS0tQ3xc6XA04uKhMj/6TFlWvcL9/hRX1zIeCR9x7SbcaPD027Dc
mDSkXQaUbqH/UKD+zxz3713g9xd7UzLWsa4KaiEpe99zplFuemTKso0BzGR7D0oE07+WmSMjRB1y
Y4s6KfSNRQuTy9UhIoP6bIYXxmSZr9pRAMeTPBojvagKE1D5TQVrEwhPlYWWyHffffo/4ygRynwO
ysMYdY6oER1XfOYG6rlgkaGLIpapwmYsrUtZd3KJEWs3kSAAVlamLRX82Jwww6qdF/hGLOk6Rne9
SltHfFDjcJGEp+C5wXiiuofWqueqHmO7f2RxE9vXIAqYSlFw5WspXHhQrQoONcizZl1Cge6dRwXE
2qHv/LkP4iDP6ambly5+SjG7Z+h9ReMuVh6D4CmG2iFVtTN4ytofeojGV6l6LYXnAALOaGJzxiJT
Yj0osTg06kHt4Mlpe5nZkDEQjliPtuLma71sV10hLRLyNcVkldKbaXPK8shCF3CeYBmKsmvyZdHt
PPNE0euyXzVPPR1i6xpSGhiIfUsMMDEi0iR+lt6lBnxc5ToVqsN2vMjpxUNaZU7Yxj5BoAgHpMzn
AvKcHhRa6IO2p4mIQssWSIjW3EWRrzUgMrnVLCT/S+seM0YDaQc7bbgjXclEmlwEYPo98WAgW4do
2gnv0+fKlHo3DuUmEC36Xg0ybvBYyL7mjdIf/bhxpsziMH7S5ffRY4ENH5gI2CMqwTagQ9J8tW5P
+eHto+wg1/6sDl8hsBlAGERSa7oxWLhutCj6/C7VYUkhjUztmpqcpKDk1DfsIo6kOxEWQoNt3Y6J
p4ixWTqeOs80p34CMh1Zy36Yp6Sdg1+3Jp5C0s4FaIj1wjVWer20IKoBJklXIogjWq9oXkSTx/QC
PQbWVDxP840WX5p2H95LWqWAdsw+xymuJ41XJsqWFLW9Z5k2Avyhebc4Ssh0ziNJhBWgMqU4qCjd
CwFIcyXi8UT1TptTIkWyldHJqc990ey6IrXbmChKf6BNkO9DbmspACzAUcEjC4eZ72Go0xXCwod8
3NXNExPdhMDuqZOKiFMjRDXrPrkT7V4Ds2DCxx1OikaGJWbpveQJe8kA2diePG/V0jyR8vI1UjtH
74hB92FUIiaVSnvk+VYVfZ6Ac5fyp6mRFrAbSwH3CgjlsrrTp+r6LiiuUv1VU0MJWTmTmgiyOjJW
Tk5VvENIANlHOYopBa044ldAk5qYHQHc8YeQMdDwkkObgS3XCsRjg50NcCz6ejP6/VOpMRfPYipi
6BgDhL+qzDYtqPKAlPXmkHsuejh/a/ZfUci4j3pFIWlE77l5XNH2GyqXkdFHiSBDBboowNmX6U0D
wfGnIKKyO5FElFn6Ju2rvcY8MB4OA3ieiuk7GHg1A0SB2LW3TCwu3nM7yiQSKbaO2yoZOmJGkgcD
Xoxr+fMQ2FnkoTgK3TZnkKLi4BHWKUiWocIaR7MyzzbykB5KDA/hSEwXf1SB6M9CVlHvYJo45wQQ
WDSkuIfE6lWmAhJzSNdWeBSCSUP8ohD5Y3CYK51e2pfJu14gUWiuUZ7ODdVbRrHluHprJw02ivrd
it5LcWswqPck8WKyYoUNBo34mkgPBXQME42ch8gALRFVL74rIg+V9pCCeVdb7CiolNMkc/QQQIa4
MuJn3b0O4yEwin1La3MAuqE113DMnKzfapnEsQZ0ZMDZ37g3rTejxeZwGENvl9REUROsEMGEIZ5a
DO4FKriCVBp3WcVEsRzox88reK8WlXsEAqZ0L4Ws2G2wsjLz3VNI/EMU3Cc14zhpLo1IKeuTRdWc
o0jKAVsO3DVRre6qfB2xQUsRshpQIPKjIv5owP92aGX83jFvzn7BKAWZFsjanu1BqdBxJ2CzYaiW
1qIq1qKCvN5Efc21NUCf9ZCb6/wn6oEyvcg/tu1fjfU/qr1ESitZKjzvNOb4k3ZGvxjzvSUCJBlf
/OGu0WY2Keln1lEkh7BZDC+feWiflxJzruA45s8ym2O/KJOlTKEajvuYo8nrYFuQ77/ojIyw2RGK
iFQ5L55GhkX7Q83963z510dArsl/iG/49b8FK5hDxfNbCtYA3RNEA3QtDjY5Vz2hSZJHWEMkeMG4
/veBB+3h90ee/72Ayo3+puoEI6FXK53k04QhaxaZg9N0T2+C6sajGDCmKGXgeBuUFExtg9WgwxNF
w08qdzcD9cfhrHxwISIuhRfvyCk9D+/8fY+tza61teq0IGurGQ0qskro3C8le4q2oR9Dq8O1j3fa
CjFE8hpZNqj/Zba3ukUvzMcVjWmcK4qNkgLXzr5do7aZsjzh3G94e9Kq9reVDEjSIFjqGL4kcByv
zd6LHDoOED2KeX43TpazFpOZYy7j96InRIvoxDwgWlHXt4L2jnMsY/OBjg+GDwtVu2qKNQTH8B56
D9s+uOPhTnAdpPoKru4I8uu5AVKoHpMliCx0/zm6SJi8GetqD4JsGzjKG8IBvq3M2jUpcr5xhzmu
zkDoARK/0yga8TQayWN5VzFXCs+a/mXSa5xifQZxLdJjrjeJ+hJe4Fmlb2CpbLFc1YM9puteWybE
RrLoKxchYgGmglkNX+yotq8ukT7Uz/1Kea72BZL1pUCRM5UlZCTDX89024zWEirKuOunL19X78At
HGl6YiAOsSMQ8G2tmtT2WpaoBVwUaxAYuKcrvegWyj2zKDme4IcNRi7Pm+FS9OJtYjqpsgJqpYmP
SvRgWS/idJx1d21Cw/HR/0Dr6BH8pc6JbPs01FVUbENjUxMMAIX9nl5G3H7oD8VOb577eMVZzZWf
uuixfjoMi2xHe5Jkx4eEQQetf36XWWelOsTBGnpU7c5DFH+hvmmUQ1zPgsFY5PJra70gCnvGj1iT
ACdJULeugfdpgBaekfcA8m1NgwHWlVSRDpxyUzFBoAsrb4XnaFgX4ywR4RNTrQLVTxduf2IfN/gx
b+CygsfC49a3G2MtdbZwhUVFpoMj9e/UWr7t9RN9jHAKjLWyh0PlqJgnJPZW7ajWHEuLTpwqN3WM
p2PGhoMj8qqdgGiBXa63fTUn5Q/v6lw4kNdOYNtseNd/4SJbeY0fHOkGwYIVtdxMOLe8+2hpPuh3
9XO95ZnAuYitX5vL/Lpu32ppHj1Cz8xW1iHYdOHWvAMUFpBBHzn9tt2KFt5aaSun46zPVj6taAGt
D4ZP1FNMSHdZt8qr+4oE9aNw8LHgYrpFtj0nvXsWnYJTfGz4lnzGGQuBOgIU2Kfl+MAV9mLrKEQl
44oBaNA6/oIbLt6P2QpSensIKUpoWFGpUpf2p0BZhP1igLaPXu2axyftjUG4lNtV5+TtAudqppEU
uSTLo9qHC7gUEYwKWKvagQk4UY4i3hUKcCrmErVCNu9hUVvkzuSlowkvCk4LaUvDnlQ6/ZHlg+eh
9UFZ2vW9HkDfvTAakB0LC5G69bEsedtQW5ERIgoUMHNsmLm1INFv1PaB4STeh9w6JYERwsdoPJRv
mrYc6SR06szb0L81iV24I0oo529+wrQY5yiyH0o83wKLKdCmiIZ5eR/rJZ23ORy5IVZm3CVxtwhh
p42QfSGblvn/I+y8dhy3tq77RASYw60kBmWpVKp0Q1RkzplP/w/6v/h8uo1unDIM+7hVEkXuvdda
c46p2wWPUU5oDBaOtUR6isZc8auAD/0oQZ7pPIZjPRllJLGOjq7aFkhU1FklYS4dabz9qtnG1alH
rJ13HFCfgEjmiCKVr0F9mJYQmPyOIF1qTyVhJjV+LK/aafG1eqmx6A7pOmYuQtrAiySfC3/X0clW
OAqRQmJQf1fXFIdw/bPYMLnn0RSt1FsE/g+BzUtguQnpBpojmLeGwPjTFOKBdtJmZciPlfpVYsiO
4TpeO2sJPMIXzQjbhdA5DA44xFLHWbVt5BWer81hOtSrheF9zj6q505cWQc4WQdJWXUfZEdwUMQ6
6bE/xd+Bw4p3YT6PuWr8LjbZKyJIuArYiu75OsNkLhAYwvlooHbdM0RnokzWXb6N3lFCmNfoFD7K
4lF58e8gikvEwp4ZH3WbSLZYhVhua4DxUb1tlUv0IcvbKt0owMOUO5o7fBUoWHF7fLYaztwbfVwQ
KgjmNmzfr9nW+CGQnd+89U3XyL/4UuTgrX43TTeZnSm9lxFZu2wa6t6fwAj7jkoUJGjU7hVNafwN
VwwySMLnZahgEGhm4h20bgO3FQfsYGPuyaBMPa4AsRcSZ84lNdBGhKI6Me/MOlsrRSauybbityQ4
joMrXaDzawABVv1rRqEirSwFMJ1XTGd04JPM5YZQ0ON9rpJrCZNEhvmibmL8tZOLS4kkBHp98Ohy
p55O1hnu9dy8iQWFmjsptvaUCxfCygOE8ShiViMMnSWVaeh39clElcp/QxoreUjhcB5LB7c/5weZ
JaYWHO0xKzZ1jEfFEcr3IYJ85uKqkXfspSWF6pYB6rF+CXGZS3eQq+St4ScmMCVj0vCgIDrbKPd+
XOGacjJh3xRgu7H9dvvEciSJ3Gq2rj1Z3sRqL28pPcbKPofqsx3wPtnFB9+9+WCA16huS2xqs2pu
QblZUge41CJns7rzQkJf0l31WnH33rTXli6nYrHS3mMX5xxdzrTGbXVAImlFtrZlsLvco67ymmNs
YScZXe5egtEw3cvwyb+psAhM/LCWpBxbhbHzhHPyySIe04/O/dHkM4KVwBfG7ZwUuyw8M8QifOM5
qGyDUpW45G/DfCrf8pMNb16XViIcb4VFZD0rtrFpPH6fdaHVR3idjVgK8Bdmw2LTDjYpdzwx6V58
Fgjb6HEnxdDgp+pZtfbxsT1aP/oLVFqbAC+LSVy31UqHSIeYbG4L8eczn4F/yvbNF5Yvhc79tBsv
dE0Ct0X4AclWdHRC/jB2Mt/0UOwVpS3KXi98WUBTiGnHXEc6i6WCBfb4thJ09M2bRm7K5scwsMc/
BagOYocbXHwWnUxdpydsjs10Au4x8Yije2y+gPD1x45AKGPXgNXt2Bm6k0iDilumeKIqzVlX2HgZ
2AR3djUFaoGrsu8P69K4KMoNvCFBA8IlvE7+YwXaAgUWK6dAgHu0/qY7w20DsFVC98rqozEG3S+t
bsKNyJL6CPfPKe0vYlaoPiaOBOUuZEuApqy9YW4kdtIu8GMWK/NmBg8WqS8DiRkAUrGDvuqbjH2f
HYghb4yJZ7oMDt2LdtjwNvlyCH+50gnFo0myjAplCV0ZgQwsKBv9y3+kSxbsDMIzROHVeB05w9rB
aQSpzMZOQp71WguAEPYSi4O1eO6DM3aSQrHVD4Nvzl8v0QqlB39LYxa5gRRwT4iGhCvN3Xuov/Or
/oAxvhHdH/XlrsQezE55jQOrAtbKdTr70r33H0IPTrU7U+8S6nE6oQlnn+o2Q8tEYOJG4GA8bti4
ld7OmA97KXcUMyxC0ew5/whQj1hbSPCPg8MIcFy7neEFB8ki13yVXKTdgt1eQd6UGAN/Qb3ataRo
AFURd8VP+4YVSLTlyWY2B9LR42UrVotd6/IlwGZRj76tU8C9BcKuk8laGuMtkOkMVeWee5MUCxr2
9Df2+Ixql72ZJNET01b8ZaLNSMCV0JWu1Ot8szaY+fZEYTeNy0N3Z0evtYu5YuSOhdtgjGmQxjoT
CriSN+0947BpE/9CqfNAX8Esd6RoQOom121FrmdFTopN8Ej/SuD0NrpA/6yFT6xWAU0i5ikgOzqw
fRMt2tUYI2yFJn1SjWvJZAieZ2GXK9+Z2esuWnXHzMn9TE/S/EhK9FF2rq2lrwb7D9JuV+g9AsO3
wnvjtNhpEAtI7xRr453BYDus4mQPguZdJO2C6HRm7LSv2EpqhscKZwWk/jRKF8MdCZqpS9Oz4gEj
pZFyz22rQ/pGV0rGO8GQZxN88NywMSXV56x+kenVGh7NK0LZjjxkceA1slcbvNKKp78WnrLCE4PX
9JvtQ+RurRQPTlkzbRuDPoJb4szYIl4zVlp9TNujfhUezRMKAsnpu53+LpNYzuMKZB30R7wnYg5k
LPR0Yz3Km7Q4L5s8WI/gp41d39pg4QqeugbiymPB+79PuovtOTJfEzQigRtuCVIOaCDDkibgyr9m
yZa+ePUWfw7jZoBXSjAyh/+1ddvj6ZOlo5rsQpDfAZGTDz58j4/gNX4gyRu+Z9TuBdbKcdep3rIV
fPXoReIT4cBw/++aukuREeLAfl5CY31/MwPI0gDgrFisq/h1vHCfvE+EQcnS2jrwr1e989Qlj8W5
ubDtRXxk2qbNmSBBnjlyxdb8/JPCwJO/Y7sipXVbauv0SC5u4wD4kApHwVx1Ck+p/0yu9i6rb0n7
E1iOeiw3nV1jRPtLb+O/nQkmPlRV0TRFVJYe0r/aM7oUZoMZ4vSq6uGgySQNI562NFvuH/BmhfG5
T+tzbb0JwSlYAjt8UOzKoazBSDOJGKwXlnPMiRwNPonwEDADR0g74Sqn5UmnSf85VC9BbxHggfe6
WCNtRa+1HudDrMChIdiSNSV4MBjXkelKHRr0+SEwaKOJNSL3619aKuYyHv2tlWNqiiYqGEVV9Zfp
nNYGHc4TAR0kUgIL0asWk8RQGWB4mBO0sfXWh5iTOES1jkF/T/ftOjnJNGwL5Rx36yZG7Isia8g6
J+0pYUqDcyduvPRFlL70mnBza60rUK7zztEhVIeRshaY0DWsdXnO0QnyUdFCnEkMuqKfqYymEjaR
TiYs163oOZh/REjZJW7orL7U+ZvZQOHRscIH9OqSyJYhNxRGx18nsZVop4M0HOLvOQfrvVH6YO1r
qEtTsgR4QWFiIV/EP8zkFPXc6le5y+0KaJMUabt09m0hLYjfJB9N5cYP6aKO0HI1SBsMfhrWZxWw
MDYuM4dLFZ+y6cdA78KdPGfyxm8aDsOncao3wE3PkaHjDiMNpvxcVA24NZ1a1cBHYHOvxkMKaqH0
BVjbgaNzppZeKuHY4drP96kIsprplIxefVavBB3IzcsygVCNcaN1tP2oHIfxVC8gIZp9cQjfqI0l
D9C0/JTMwI64ximMSSVi2c0lBi+zwSOEKoBLJKTzTlOv+ooORoupd8n0bd6MmbozJWJudJOx3+jm
dJ7phzY9jTCVVgjxWE15lrv+sTJZd9hjtPQpTetNJeEeErOjkJLIzZJbHoG5nETa0iPPRM8gchn8
MwXoshPfr/E1UFNPXjAUXmem7+kS2VMQZ8SLqpPIWUxemxxOcgDIQxE7RKxG/SWv/ibT1/6zFfuv
m/+XCaqBN3oU28gAD0SZLlEtJocpuCYh4tQb77UcQzvvTwVleFeHUH6UFc9m3Il23rqzdqtUiGME
+RlSvk4m1ErNpxY+Tuqt1UqGnOsaYtoo2yWvPkSeZHym88Fs2JL1b9G6V9FpnkPmR5CMemb28B8E
y8MM2nIgLuL3ESmYFu8L2gv4xJiIUxvWh6j7iWA114wAKfkjFPXFENphS4lYxg624L90Xf/b/fOv
i/SLVKyITDkR/VE99hrHYL7s6ieb38JYWBUdUlaF+TAUkXFJL6SpowNwBxnIBxpBB5XM60X+m/AQ
sYShE80zZS0hLfnzMvaP2PxPq9gvjf2iVGOjDpr81DTZVtOTg0joxchd2TAErM3oOA0kBNOjUkKs
PVlz7DgzBi1OfXEGjC+6Vy17H4iuS9tN3V6z5k01lAvOEzf+mDRo+knuSbO17vljnaoSq5sZDyOF
k2jc01HdZOPzQolotG+FgD4DfPtM46ec8cJEPLnEFrIMGQgOhhqZJQ6ueBcRITQWwUuUM/cqTadI
RtpxxymPmbwN655qc6rHt6SDziaWjt+iWIt30D3+cun+ewNAUqsrIvpa8RedayjzeLYC9I9chS8U
Q78a5pUWGw5MW6aG08rwt/K4uMeJaaFWYD0jkZkaiNTpigOclrzKBOYG8yUrCI8J7suf6UV6NEsW
gww5A3VndY9ooWeMR8f0WjIBm5GfFZQNnDMQFhlcg3EunroheRBYHGVsMKNIKA6+vpRGf8hRmKK/
v4oSVnSA72xnK634mpFsYizucUEYEV566RgjGVWgtsZx7ln9+KgufRP4LAIlW28Czl7mLIi92ynx
/nwh/9vhav7fhfxlNpHAK20UjTnhSPw3Ot0ZUkFVIxlVmx0uXpFBr9JwidOUkuHYq6hoOa8ulJA/
v5H/r/L+/Wn4v3fyy3hGy+cmyYkzOWUGxcTsldFTSyzDhTssH0+p7HiDhnDgGdlXEbHzyrTszDco
KkYcMiBW3aFBx6kirg9nsAjInXs0EjpcGmBnDfoXU9mxgnGX41XcWNk11H4qg3SaPgQtjzSushPD
RNVwkvSHTtz18tNyF2jDPpsOnE5AHCsXoXumLX8YU0IGaT4XOAvNdyNglm5hJumzuxkqj+wObjsQ
fDZ27zmzjjD56CZssyAnRXzKvLAmWk74Sk80MV7qmHGCLn8MBhXXNQWdw4hXK48a0QoZzezJ+kdk
UNolzfesslsD4vcyK2XIZ8B1FD+Yhe7VeekCr1T1MGXGPuFJ0POz+CljVuFg4ggN7HWDpGOqcLcS
UDEiPMC3dKxbWpQ5gCWZdq8UYZXS9lFVPwsjUXRFhVx2XtMkUgpCE4tDQX0lNOQqFpuurNiCYYoQ
o9Zy7pmVJSmErPDSsRjoitteIixOIOOrsWfclz1nSqt49zFS1TnpWsOMBuNi0arhMSIJAMsNUHqx
o+1dPkf1zZw/IAzxJ4ZI2SnjMTPeaEmviwLgz7wqGKaBag69i9g9SsHgLu3mpPypEzSdtGx9c3Aq
ySAFBYUzie5p9RLmd4XbNkbMpRNul7w2zb3jDN+3GD4W4I7OvuQO5rWOHuTwlitEhbLUkoueiCxh
9WpDgyXQ1rPwLTH1iUXEhC8C5stQmaFsso/q8XoMOYxEz6ZQcBTV81eRGCSVq2RK7ackSx/CxNkR
YHyYn7BOqvkScAKIVOk9/q2IdDE33nXOegrDpEwxz3jTbrPlGMF0jTRad6PK+GbSTwM8B0OwIdOs
m2itafbUH8XAjvXEqdNXzbpbrIv8hkzGF80dlWTXVs53Xfw95cFbk+/YeqF84+2x7AXojdV7nQ3v
gFEgIGTym1BkH0Pf7JVispngRvixtHD2MMO427Fu0foQvpEMEBIorCYZXUmKYNjXKnMtxwrpD/kh
T62dnsiPePsTqqh0Ej97c3BzVDDlqDuhlO8KcbAlKfBmvpeseAhokc0bofvJVZ4AfOTCi8X9UE60
aGsGJlAZqid4RtHM+ZdOemO8IsNdZV+L1yo4VZiMYTaoHEky3+VEBpUwMeiHHS1OvN2JqisNfrL6
WdTgfVf9Y7dHVL3iWVorDN1K1eultdBgcGqQY7BE9MpjwESx7m9WGl5zIwGOMg3PBQdSCJolkSBm
8a6RHFFWZCVVBmGkqBupRjLV9DI6bpVa00p+GHMmo1XM2ObeaJ0tKKYds+sUvMCYpusW0OU4p0ig
9hj889pwE9hiodRvBIW3rFHbo1/RSfCZZIi9zNrk5NNsK8C8cPSI/9DUeyFqaw3tydSB0OQEHqEM
6c2rKf9M9IYIv12uenidOQ202bzReWjn/idmSpugB1FTQpnJHmGzv/sZb5tEHMr7OddPsXrKCJI5
TlSvGH8DadPlGQ2i5CLStAB9Q+rrruueDCCDWaat9SDdcrTbj/FToMSXRuEUsYhAOVNq+L+jquTe
aUsE6QJeciz7TY05+9icowF2FxF0Dd/iQIBITZOlhSZFPA09Ufgf+JndXD2y8YpKFtFdIpKxykhg
f8Nt4ZM0Ik+0f0PhZOnFk5LTy80nC2tyt13etcq6Wj5oeFDgb60k044Gk+bb5KE/l0TiQhi2JjMt
KQzLPQklallSps+rJCM2lm97We4kKGOcM/Ztj5zb1SdhXdd3TYY+xjaR7PsmPFomX4JFhYOLTedP
s4GI5B1loBrGoTwvsLWAO1tL2nNkQagtoY7yygbdHWMt/dUPJP+qM4YxgpkYTpSkyfzPXP7/f/UF
ZFUQckHs/SMyXWKbE1QC1TE/tzefifTb6OF5PEbb+BRcphBdHGwncosPwfP89eft/bcGxfJGqNZ1
YPGAC3k7//tGGiRJ+tRL4kHV9XubNO946rxSP4YDveFWtTNf3Wc43OmjCWF47kHdIJzdG7PvqUQ9
JUW/I1TtLkXtqxoMn9FYM6AqDx0sXcr6L6XWgCt1jzK+7hKm2Th5MWC+2lJB284vYjod42HRqgnb
ShkvcZF/GJpst3QU5yzfFMHMWa+3WwlMpJhecy16N6TnP18DyVgqs38fcZaLoCvI38FbaZop/nIR
IhYCQ1V7GTVDcelLogbLt6ElbN3W089I4qbXvmvCeKUJzBFzdlFK6UM3+36AqqDQuAqTNemOrPhD
jvKLEAnkyB2t5QkCrQFDxh/bVz0aN2LznU/tdg4SL2wI+WIzMdJTfIlzetBVuK8NrMxiaYcV02l2
uaD2GZymm6rwgnMoH2RE8sCW2YQ04Fa5Fjua8pMjYZwRdvasGK2BWENpQYGXdt2Q6gnLJyTpeB5u
iJlpHI22QAtuREpYcoYRs1fyr2T8QoIpHULdImKRQ8L8HTN7iORPLToUrFLTDGOWLImYxcxCMllt
GtYbGeEbCH+wilGTOE7p6xsFU09oFVTA0fNElRmE5K9WRYELyD/mfoVcK96MOMZFDFj99Ibr+2s2
1/RkR8STTTR5YxajtU02ZpNuQuESdSjm2h5aJWt/+aMTYiXRDsnlNxV7V4xqdaEOzigdKowRg9NW
87EviBFeWWKGG8yn/yq5ESpfWcTrBxpCo1OdXwbtY2J+koOCVCdaSEyU5uK7QnEnaIjXsHoKKZPd
kPOWJ8hwdeoaT9Ed1f2mLp94tG0ze6APFQ+x20lPfSxADcFl1ynMCgwX/oNTKyztREXUwZKo1nvq
coJVuQRGA8J7vgTo6wYB7jPyY9URdRxvDaAfSFRa/Re60T9P8a83uCVqOqEksqlb/2Bc/rXchKPk
x0Hit4cu415oYTKnNSAzr5jfJcAxSYGqgjuWekgTz4WFKwFhsIyctfjbO1mqhd/eiaQh98IVJlm/
BgLNMgGqQ5OkJ0YS7ColdUKWcjvsYFStmZOMwXViPNkIryYtpz8/6L82aJbH3CKLSMEQKRmQl/53
rZNq2j9zXCrH4onyZRcvGcpk0SJZtv/8i9TffCT8KsyxhkVdJOtk9PzS5ogkZKumoImHksxVTthB
Dn98l7ZuD0574kxyG3E2GhjsGXnnXpC5o7HtWVWAgMVHBdY/zmV9j9OJn5wpQGhLL9ILns04eQMM
04C5bD79xOs7tzTv5QR0zq2MfqWNezLEMuGA/jNXbTXUaaZsiVFv/EeKGzVyusFHJvlQWk8SA8sG
/VK+qXRSOedTbGDJwjLZHXvfy/MzwkYk5EqwGV/Sx/Ir8wyPciq5qxfiTqoX6448J3yWv1CItB/z
c9jZBMu0TPOEHfOBDPyevyvRxU5YmR9IdRAa2+DIBQEdLkmxH+RH5vPBfDbxbIrJDlMUDiNMNxbO
n/BIhQO2qs4fo8gbS6+r3kNWScQ66ntdIyRxh/wjpcsPrIABzrjmp1I5RlAFvyFb6S1Hq12Vbt/s
SrIteU1qAF656PElFz9CzU0LDwUQZ0ukK0H5XkxuMlGDffeKZ+Vemh4H1ip6hj1me1tm/5I+KGxm
AEYVE3li1/w9yioh96bRpfO9kmhoyR7rFw0MqDsScwy0aEp9QzTjG3Y7NPj7AZhto+hk4XZQNh3d
2s7JmUIidW3w3Gz8FpHuxnoPf8QGhmvAeHBXMcqC8cTkmhBzn5xozFbVs/IaBuiaWHvXjb5jeokn
XYzP8rzhR7cecwLiifGW9pW0DsD9Ns9894R5EyygHaLaweYxy89LVgcZOO0Js3VCSxpBO+IkbKLq
FsHJ+Lo06Jnb3uV4ef1AuQMN14H15y+ybBvaRtYOaQHulQTCjfgo3VPtRJ43ZKQY55DLkKyltz04
NV0YBNhPvc1Ab1jVe4sG0Rb7J3IuvTgguarZQQenP1vMaFYdVFoNCdla4CgAiIhURXnPfJibj1AH
hGKEOYbmzucUztm4dtHwSeIqVBkVrmkxm9FTg7kydIzoMUCBVdqd79UUsWQkCOgKk8d2figDYBf6
jh8zwUg7vQwTyPVqk1Rv/vgSthe+H3765lAoTCdQ9TEjbw74EgKTs/Was/lgYcWlywxckA4qPKU1
kHl5foaPbCk72PFxeSqZmjHmZu8N1EOADj6/cSZQBNvS91O3DjHGxje/tifVlv0zJeH4VGJyHjTO
Die/IDzo0cDFkTrd0r1Kd6G4XWpYEJdjsisTDwkenpoYM2MqP5rDbVC+AN3WMQx+ZtMcbkGEPszI
eDNyfffQ+CXWE+qQ1+ExDrdIy7Fxx4OnI5LGXZNUtL72UbM3g9fOhGrrSuaT3zkq5k3tVDMA6IiP
JDtNO87GoVamb+LJ3CTqXL/eB5AN4CIUTj7uegpnpK8GQ3jtCEqxkO5MPTdx4WjosS3KivZE5ioU
h78AK//jKAcqV1GB+Cja79mzYQiJ3hhy5UiqotY76c/4wymLLtWfV/jff40sygq0IpHfQ2/sl7le
kwUqtLekQfuNGiNiQN9dda67eSkwDP35dy17xf9umewkBtBVU9FgYBi/NOCMaRYlQnxJ2NnF6Zsc
7lgtYPrA4Rv8v7Tnf98hZREFtqHpoqRLv8W6BMEgSkFbKEcsO+aT9BHSkkX2ygx5jezszx/rn6ig
Xz7XAnwiuU5WZfLUf7mG0NTNNmpbeW9SEyrI5KH3YCKjK9ILmzC37IjMMLNEggvvSmQ+5HeqTSNB
iVrUKEfK5mqZ68mXdHgvApoY18mC8Bk/JSjqOOek0XROtOmt5lxVUY3q1ylEESoiiC7BanVfdfxp
hT9R+jgjSutQ34Zd7/75QzLlXWaev31My5CR60BjUM1fWuLTVKhzGbfzIe+Vc0GvIjFNgnMvhs7D
R60z5sLVr/s9c8/HWlDvwrkgPUJub9ky+aBx1OWhO1vDWsJSEQls1LCn+u9c+6xjCwV6wgYCYmEM
L4oYH49VuQcJ14U/qURScdfBA6dbOK3MsHP8JvJZjqm3GCeFjEpb2l4VapvlWNiKnReAxhFMxnhn
DZWRIrwPFbHjpLXJ1lM+KmehwI080YYYGNS29aNs3jr9ahWVK5YpNYTsUdc+pAlSwbY4zIVA+Amz
QoEUFEHGYcJ8sa+hQhT43IhR22PnQzEWYTnqJK9XDvncnYbAusnmBZ/SkbHXtMX6t+by1NYuUZVV
UGUbPykvJUo1K3sFlKI3V6VE1GglXiopu46hi19FHuXWpRSHryD2j5r6IHFcR3QaVpi+hF5cwSYB
mR2AlTC5NVjE85pprHkbFQVdls/QHS9Lj3xbLg+pfjHy0V2sj+q+AR9cysFtHtGRxcFRp3OUvact
72A093X3IrfvIs0TMaJbCupe7m81uvZe+SlGH9UJqciNvC0SKu5Yew9Hi5Dju75ErFqJqyffmvnO
bSLdDWQSDCGe0qmlVOKdqCWpDfWA2U/iu8GJP8mPc4WkD+F+zObQQq5Qxbs8IvIXS5eYkiT7AkQk
109+dG2CY1M+BBDCAvVFsT4zvsQSvHSFcc8kp1eEJzqYLzrgOiQHCltlb3yFdIdyuX4I9cSdUcYn
ev+iDc/tfEmM5hIhkx2QBOrlTTCFTZGUSGwJk25IQ449JdjL/mHw91g9Jx6xhrMpmvVZ/eyQMQUz
VAjVDdHQxOOLRGd6YAgTStFz3nOLCTu6WG4a5fcop1WHKKlcOH1Idri11ExymyVfoZ44Ngi2OHMi
zSxXikSv9+OXHqZErSrYsJzBeJH8oxEWjpi0lzl6z0g8EXJMkoUU7atZxqftZM2i2afSY/Nr+Wt5
1OZLW2/rWPQ0vbbVEeQc4S1OTnU9FHB4B+skiBfVWqQk+TaDOWmiqq5xjBJqXH4sLNe+2CrdrR41
3HCCp425neniRk5mGz8h5jn6u7js8zG2SRTPKoTPVaocu7Z+aed5XAnBJWJZoySIZI6bBttqWkIU
L6kAjHatmbCI9WpLVHyqVNgZDEee3xkoi8dqemQEjIAWFVIfpBsW2U3/OeVfVZRtal/lYT8pgGBa
7KI5PdkCY2KvPxi0tw1Oa7V6nn1u3/Kp6vibfg3C5JZExmZhE45kYGVoVCwh8xKrdUgVAXnhxqgv
kqLwcv9tUW8IymY2K3iCP73pPxmBuRkMxLYjZ0i6eH5HCZqDkzFNB9WzISOc1eqNMLkWvTpI4o3e
8Rnn7QSG2eh6ChGAAt2p1YbHRlO2AVORsOBQGu5C8yFSrqEZuXMmPWUy7eMSNa/8TXETQbWVQPUt
GBDJ2nUhrWxrL8fPdXUPcTDPw3ZIbsv9KwY9g5t3E0KFVlSbyLrN+LsbpJ11/j4QaY601cz9bSip
R7nIXuRqYD1WnYJOuKRfe7n5yaToIFvkG+IiiBNtl5F/npWPWvZdazPToQtvMUf2xtT0p7Y+S39r
TT+mfKyVaqVhu0rUdD/6O81M3Kye1wlUnlIkp5HuyRTLm3p5VLCRGcspeFqXgsyZjX/88ptxrTJz
ajLzFsWRB/AZZ8boJYJG+hAYZ6HaF1ZEHRlsUiLLWtRdOcc4uV2wzZt41LajvPabalFHc9A3mPUg
Ph+MO71Wr5kVcNOFa7KcwUFgeHUoFWVvFtoeJKmEo0ZXPLnZyKYziY+lDo2TeEzfVQmHW+cDZK2e
h1c8COF9zIQtrL5dRD5VsWA5cvTQ0VqcSWgyylUWdudZox/DfDFBj8COB5upbJCF+L0TMU1h70uR
tfWiwuF2plUVuYWeHqWmAgm5HQ1cjtR+NZNkcQuOfTu0n2IOBpe0baN+6CeFHv5LPURuE0hOlT6n
VbRVfc2JCFTrs0cNh4jeTMcRUWffMlm0ecpYUgESERhVTw8Nk/iwTdzQZ48jcbxEpWDIDw2dry4/
REGwFcu71fNg8xS9ADrMKUQkDaUxgS+jIROSFjnMIWXMBorCdChmNqgFD3M9O32IcM60z8Ps+iW+
YaSJs5GuqcRHoQ7WpWI9SyIi7cZ4kgCECYvOH+8MoAU9m5xWVg+cdJX4NiWXWUI9XDzXDGFL2VuV
hLzW+G0MDuKLA12azr2PV0dg/63YVwJJQ9yNPzUKDrIzItvzx2BV3TK6fWZ1hKWsHF8762esn3Xt
YLTRifyL61hWdyXsLkmjuErPYz+Zds2ratpdLltSWSI7Fc7hMn2VcFTRghwKjC8o0HsYkRXtVP7j
dFDdvB32fYrShz57k1z8lM6w/9iF1nZENd8k2W6m8VGVh17eSXns6r2NeMzRa1gL+Fxk+iR5ZmxU
5CtZj38ZgqpKqGyKP4YCisTP5Rfro+4m/gmT5Dod051ZlocgcYOEm9Afnowo9oww3JhI8lOrPDaI
w6aWb79aFSP2/ebUqtoRCZrfIlRLNOy8H2V6KM9q+TDAUh8qr2lfRslLif2KlIc2ZfyKMIck6tXI
RKHDWIGiVCZs3vfxktCwiNrpnI3bND+pElU2ZvjeJvicvT5QxnVxGoHGVyqumNewdMT8iZ0oHp+L
NrzoBN0F+I7kpVOEm6PKWNy0ZzE+hdipfDqxalNvMkY5A5J9xTK8pnRGlRCeTz2FIhswGKJCnq5D
eIzZ3jtITULj+srF7KjtFuJdlG97eSYpAw4CA2UTyudKGQnMWXq+4dqIApoega1r7CXWns7XJerr
Q0E9UlrwqdwxSAGlgs9rnrEWT+3sqvgHMBXFAHw6zutpR+KOVnrEC0OU3yjFrRzZt9R1j91SKX+E
FJ1adzNSuFBMchv5IXmcerYfzZkqa5PUtNxRi0s6fnLk02EYO4mg2zXJWYXwmUU03wdWTzJRkuqQ
hcqWymktav5uhNin02tV9LOxDNChgIFk5JqTJkF5PjPvJawxY31CcNtH4cFAb5cV3YLbpfJftwK+
DS5LJHC36M2qTGlDJyupo60T1LYuf4vlWyKMe1GoTwKXtgu3AXolUcZvl1/M4DMQX2SDHCQ+7PQq
R+o3Y2GPz9Uq9PDWYY5TiPGfTkBhvyQOaquoZrw2FKAy3vzwwn3Wz0dT/hJa9LaGzg7zQvSfUw0M
rVWC/HT6/8pWmjICg957SV6rt4RUzZlE5A26SgG+AeTUhV6tFvdCzY6lqD4DOehS8Se0xIM2VLs5
kT0V9xX37RRFRxYI1GlHi2s3zDbE2Xk+iQMHAc6iOctmph1j/ZtCXmpeRGXamFnqVdg22uGSmOd8
OozYKDmEZtBQAThmTP2Ls3EOho9ecCSeI2QtBSVMD8Wx1Wl8GM/TbCL82ccyYKRLkU+uwhpYAFDI
76O6Ld7yOLTVCf1wQZMTiTxEgsqbCbcJkpMkYCX7f4Sd13Lj2JZtvwgR8OYVJEGCnhQlUXxBJCUK
3nt8fQ/k6Y7oW/fE6apMKelB2L3XmnNMpscJgzVSEnbdoL2ZVAKGEt2YGGP+IwjKes+WfeKvhKLf
xb64AXFTap8gnxMZBUnFVRNpvexbdKXUdaE8clSTjaVwwfJ2ZoEuW2OQy0XUR6Jpam/5hOBaBjs9
LIf8DscIKgF7SXNXQAZ4qgFj4Dc2fiL/XobZYZ/T2ooTYj96Luh45EpKfwXTN6bAgPpj9afzkZ9E
eEP5Mst2OKc1xn2IbwCSBFy11mSPGfgZif4y20kW3kcmSsZOrnIicCUIrRTaGEN0BnYJk8IcgKKS
tLks/W08i8tZdmuRSBjxrxLg1jRDSB1FD2rhU5Z+4zRidrWfm61V9zT9P0ONfXM4xTPTIUXMQX9X
IkGsK8imIgT7fSgKpwr7hYk8Pf8Z2L/ypNvXxrrxw50hRCvmPpiO1n11yEMQsiiBjZr0PQxfMb0u
gip2hIK4FglK7AljcipD1LXeEQCKSrEXmMLMBlPxZ6aWdlQS8D0Tm1Fa9cIXKvyYWlQ/fZI9Q31U
Tso1mbdqtSaPbTn21lbjbGfNkz2GnwqjNr0LGCIq/WdCvXuCx2rJFzYNMSA0JjFLW3sz6K6oTZpJ
W/aqtRnJEdNqfJKpa5lbExdA2k6EYSjAdr21HjLO0PuDJHjv2WWARmBw4KKPja0zjSGiTGWnF3EH
6+qbLNPsEPXN9NLkepNqSFa1Dms4ar4CcJYxqy3JkkqJkOw0hodqXttmArOumNMZNAwJ8G6rTFoS
C7mucWeHKGoiUknGKVm1YwQBefox4o2pZTtPhaVXtFc1gR9bK1wBMAsxFy0r9Sxr5FcJ/qEXgQMW
75WwH+fvi2nMqn4GZEQF5KJUtrV0BaarC9u9HolgHvNzKcVc/TX6sixjWhbnWZrXUI9pghF9crgT
Rv/QYoXIKdz2MnrhDj2KGoww7qSDAgxwAEff3zu9wZdd0OlTnbCpPywtOrWajOqgXTZk3EJ0SnEB
KikYVzArfv/FSRdFhSX6W2GE7+jfjXnonL/qgerpgPPSkz7rtF75wg+1oVXLrlly7efjqfJQwu31
g0VFQMu/BXSlYCZqpKUeS15weSTyqzJXZf1mEFMxn4Zy3EM5Bhqhg8sIt6/o5wn3WYQ2Z4kK+TVU
unGw66j5mX5Wj4IxTsKRjGhDtaEmZJO/ksqHANkCgVeuBdscFQpxRhSZ40WhcTJUcrfDi48A4NCF
N1nCKoGSpPL0fdBQgIkkR5kiKFOYdHPuJ2knZDBV+JBtOuA0NXJhEi/Ikyl8EwnO3qrynSlHK9ky
1lV6nuqcalK2/UmRz0t9h4CC8gApaibTOAXjj9pNV7IRvyLNxCKuvlkRFI3m2Xrmo9ZRjMdorZFD
EI/MvMZCV25VA9ohMkrNZFWmxinHYa/n8qdqeLsA8aQlbUyzO/cWfkhOoNTTmFoy2uCzpITwspb4
XEM9CoQjRWO0iQT0H+RwMq4ntZIcw6+QEokUQczQSWgTvW0sYxnN2DAedR6U6UofL4MycQgD2XCK
XmmcbX1D/u5ThvAzGi5mPDfG4lKbardqjati0N/oOXn5jD7DrQUxekRFqGswVfxwK1ve2tSETSvK
R99Co0iqOcOTd3XQt55B2E2rrw0DZxrn/rhvN5iMQyPaUMpkbsLQdPrR2YcqijQxNm2rqqAQDVsx
6C5muK9CYxNY8oc4Dgd6UoOyFbYWCheyQFcx1YWGZGKj5J1VqNr+pK/IMjhZ4kFDeeUd0NnELVNc
yI9aom0nGMaICkQv3Qz5Oqsf/ESSI2QfY97S24BthO4uVYTDWPVuNSpuEwf3VdpiGmzroxxM1Kvw
HzPDWZT1Mim5TOmpcxX1fCsNjAk8aLyTuE9NDGyythAMqjbYCyx6e2M8zuMNC+tOX15ao9orKKFr
C+qOmP3GjUaVh+nimy+1SDMaGSAEgKyI04I4rlvxB916F6poodpNlNBOwPAnj9SirGGd0zxqpJVF
WhZLI1gg0WQ0QPpdkk5Dkq4g0UmgC9T6JlQcKd0TBYFjkFIgYQWmi2PHXb7VmmvmmedYbFxDvufk
R3WcjUPrFJmGI2XfXt8z3jHXUMrcEA/TGSZZhhs7BUXzUY3hWmnu+rDPUmtD+IFgqoteJ/8XiYvk
bwl7W464cZm16iUuoxo2JLkAVDFUkqzEnSr4qxpedxreJeSUHWlimb/JespYtDiiAMcRbQedeGpp
VHdiCJcMY259ipT42LaxW0Q6AwGLA/PNm4tvAgVvCnYyZ68uQF1VTWudE1cPuAlFLZWMMWt3I4kf
odrBherPALYW1s9oyOjQ4uUQfPfZjzowpZBIyLB0hl3+xoJ4IMdXo4YbPflLxeDlZbbylYSymXQY
ceQHRucMRnzvGa93I4mZPSGfqnRTI4Izoj9j32+yhqqzDIGS09rcaUQWnVTp1p9PE7KGujUgCIiG
ft/Dzuwvs0QdwM9CJqPclD4h9mgUIOzqMKkjra8fc7roAT1hXzlmI6ka7bSMM41iMuVGCq33EX1X
08kgV6D60ubKiOIwpvmYli4dvT7RSFahhZPfoVlngvXXqOu3JqN2lkNIDFKrmP6ml5g6HWmkkmvQ
LzShVKIobAvkrqFuWyZHplhv4s6kGoXMFLBWJOwI8rDVmhy5SHHyUjnoGMQJrRvKZgW6tIgptHsR
IVrayVCLjw6Vmr9J6TonxVxJNwdSoaWlX+WnlGF2IB+mQF+0frgujG6tgR/rGb5FIXLSZJt0ObF4
2qrA6azNZ5kvLbwZkmlXSDHm+ZsuxscsFA5l16mLSuw+Q6VbBEb7bgnBOquiS6d/W4bg9EnDsYl3
fsT+WOKPyoVrZV6wh3Wgh0Fv0hHm2kA0yVDn65zhTBEf/BbDFPsjo0sAw2jMx3cj606BhkCoFNeC
AEqBuE7NcZ7S8uQ8nRSJ2umJTM125ptPfjuCfeiRjDSXWmR3Woe2M9lOuGKSajuue3NvN3f+zV/f
jpa3qwNsz54fuFICtPMFt3hssvlZLngqL+cV0ZLfrr/iAd/mWdgBbJeXBUv7dgUzcuU+21va3ca1
B/vKY4PtXu1runB5Gj9frn2dfzg2N64OL3Fdt1zPj/I/n+0tb/aNj+AfL4epn821wrZvfHpou86/
Fv92m5fx6vLwbl7++V7Xmb/TjcWbX8ODfOy8XDxs80T+OPN9fz9vXjQ+an4TXojatnCS07SJTuGF
lcTqyBesEMq0Dt9rfvH8UVd+8u1Y9Cs/53U1/+DdkWzZt3Q9f47Ngv3rrnnVzO+Ovng5zJ/HImHg
WfBG88Lli8Bxr/l6/hbcmDaAHflUNgRrlmVww3kV82XYCrwn73piDdiZoy+m5eCKh/xSnagdXtnU
/PF3pf1QF4/DIbcPFvsBvU+miYfMReG9y5wSfpFwBJVXfL5erJfOtq9YYe15kcGqrF2be9lc9ssV
FlduCnxPvu7r+uJbv9LFvAFfLzbc6+XYwurK9mX1LFmdzrBhtbLVneuNNeWytA6LXr4PO2Fl89L5
66YLm9e6rmN86ovD6eRou9tp3mCIoPlyt7+r8uV+s6ewG12v5nJ+9vxa1hc7B2/8dx+6vq7zAl5Z
tHmDsK+uWL556/ApAD9sN1peX+v5xRwKp+ttzcLcrmvb3q/ZJ4NlZ78CtgeLOb8IXTZfcd7n/74D
9887nDdv1+u8VXka77yab3LflQT5xbwN+WgOgv95DXdzB0vkevPh47J0rJjrix1p3nDzF/q7c7OD
rPPF9e/K7C+pAAQzMhZB8xYSm6yTYCRO/QqtOirdUwSKzcv2RsksCBLmSe8udUbzVSyXGbBFAdGt
SB22xQqo+gczRSHAdaxJsa3p8IbSrLmmurIX6Z506rU3on3F7A5nWjFNoW2kmVuGhZMD8l2S4Bmt
NN1NXHVCc0AqikRB26/hyolbLp6R9NFgPet7w/bjdKn4uT3jLyVOhCNYpkTH9461ivijufShR0AX
Rk7lKNsh2lGeegUlTRncMY1uuR7e0ixUDgXtDhG3pcxSafT5Ui1z445Yc+GkwxAp8GSXzOQjKqqZ
uI2IrFbrS9KGyyp7U5AkcxG3gtCWK0SDjHGJKh2RkPeA+ZTpMenpohpaVOQWYlbvCOuVlBTHr4Z1
hAxk+FMh2QF8MLz3BQU2+mfIu+Ht18spfmtVEJQ9oVRtL26ujILXVfPq1e9krgVOSGUAACpttVTj
zgmietf7MEWUbBO2VGrxcXgAhKb0JsXYnQF39gylxCCyMUdU3Sv20TxSLY6rwTGF4WlMqKA95c2b
xgPPPExeupsqRDJC/tkzW6uw3gXSt5JXx7CLnYT0tlD0lvpWnx7CBJqdXkmpkWo1rHq5BZ9PILjq
OTm+lsDcoOjq09AWqPt35VyZOxqamwGFYTpmUkUo65cYU1WhxzX3msb6yigeBxggJUF5xuN1qjXM
N6QNCJSGvIAw7msNhKoGVTdNH7q5UxDQBQyYArDJ+zr9FnCjpGTeWqG3aDGNd1LjxiXgJaoLcPAb
Sz/L00aOpbWGZ0BTZru/WyQKYJJhXw6bfqRf21lrVRsPBlWckll3hIp+hItYiJ/oT9lnE9fv6GlD
WySNMUKdmepLn4MjUMq9p0tAs9JDqZsgxeMdXmW4Rfi29aUR3dpOVNcK5XZyMNBtYOLYBl39VlCT
rJjE5tHZTImmZhIp4yNqm0ucM+wdL5m1V7strfCt2UYrg+ataB4HYZ8gDuuiKwX8vS+jduioiij6
ptSQL4kZ6p8QARCyhzxm8AJNbKjCR41YjbjcjuJ/NtfniuNU9Tu52zQwvxg4ymF9FnEj+pK1l0E7
VSFujaqQaEMRHglJtJzetYrasKRdrWFY0fha+yUieItywVz9mitfk05/eRSxaeBqNzL/lAxokJhg
lrmwE9lj5jqpQaG/zZ5oZWAoj/SkQfU0JBhHGHlVQ4LFMq9i9ZMFjgvzQiKm62GgSKmiAvJUuNkq
zZ+wU94spYAitDOscyJSk+EUJvneOSBzJRzUHcMqoitT2oUaG5celNCuNQbssq/aExYrS9e2cnFR
8g9PB2jRFLDuoZoI1mHk2QykAYMCryqZMxEiKwXdLtcGZ9AnQuro6snGkSnSW1RCIxuVm48jsDSA
sMDBEZhomMiWB+ncFcrH7E/xIHyozFrB5HM0rSOlPhBb+K5yWwt1J4cKMnTFPnfqKn6LVHnPVPxQ
IAZN9GCFTZt8z7tKe0XuvVVc1o5ojScheZrBFyq8yNPeLdxl0ZguYk2xK7mwWxGFOdHI02M0ty11
xSad7WCMIMHWyKl8jisQ962hYEf5sTBLyDLuebJOJ1fnfKeEHzk1PyqqAFKtaDWrtjpoKBBOW+XZ
6Lsq3ozjJ9DShWJxanyZTO0NdHl0gu0mePnVm+Z9N9iLRoyriFULc1dCJ9OmrxIfjzd1Tv+3+P80
iW0qjvnEMNb7tIqE0bd1jCH09vQeNXmLnZY9yDZEvj9nq3Fc1PAMYVnDbw2AdytuKUA5ozhXZcS+
s+ymSTCR4mikj7T48Kc3BY/9JaHkW3DuruHu9ka26unHMC8bLYxCHXKUYp81wMmQFEXhW4X9ZZaM
G+Y9tB4NpDVqd4t2GABLeBs9WUtThfyTqRuy+1BDjAlPq5q+41cPBEZHnxn1sNN+IklZdO2lNreI
NUzEJVVwqfz0OhdjvUBobevlzWVNdtnhbyWCIgC5D5Up2YM/bkRNPQ6q4nQP7ylOjjAgx2PIZX5j
hVMdbaJKzKc4EhilYQnHgNPykG4rRkHtFvhTnDrDn3aGHDWPmRAHJEdYCkvv+ls/66fvGEvzCsV7
GbxHBwTGvf1bb6AkAeRbQZu6Md2g3BVicThL5wISE1F8nDwWiPwAQts0QU40aRbB6/c3WV+UlXet
/0xY6Z7haf4Qpqsr42YuzJV65V9L9YqgnuZnHjrJOlsrX9Vry2luReLhWdykjv58+6V6tSbJ+vnb
29l6+05ZddOga7bfRdBMMv97O6bSdrUWe3klcL3NleXAXtdi3ooGTL/EJSEF7SbpI9DpfxI9rnVA
f8HZhdNWMsmtAA4RcIqKyKMTAa4VGMN8rDYxC5rA9WcAohq/IRdAJrl21nBOwULgeSBQG6RR1Ljz
lpzoi5+gmOawivMzegiBlUexfRMhk0XmqgQAf6cUnPJb2qv7Rh0PNcplsQyWhTw9A3jKitwfLUXl
8hEdVE6fyUDflKTmwoouCX2BojK/xRpBOtdCgY5V4lPS5HTMX0wNNB7C4ZDDYdMCAq9zNFBGC4qV
w23uikT0vjANRTAmcrQGBsM4it3GWiZa3Bvo+g5fUi9t45CeXEflyo+cmYygzzUqD9Hp2OFqTFxN
1a4YEmoh2YhJu5GYHkbTXRNMu64DJ0kAaQe6E9LAy8L+0OTJxUQbRFa6VIGAJCMoy2O0nVj2EYGF
ar2mrmgXXOA1g254iGrkWx1xyWFoMZktmlAmNV+nlJKDVv2bn/2eGW9C+VKNU5FG2yT8Bdr/09bl
uRubG3m3johWGjz1RgPAHmJiKUhK5XhWb6VvUL3A3QevjJMmuZXofZLkVQUkydfWLlU1iSYEpWxU
xRIHeEWbKfGiVdsm7yI587LmiHwVi/C2HA19qeRcviWnpYHTmiYlBNoJurQ1CqhLeeAQf+6Y8qmR
fwMfAXmlI3ypr3SqsMB8iYJ+71KayyAv1fw+DDoNJviwblrTfy9SwnugVxVreXihSRssD7VVfup9
kSEmmXUiiCL/x6AAN018T4WwbbN/iR3iJHLNP6qpcmmOtgYsgsjOtDdh7I5kvi41DxeF0t/TTzAo
uNbJRi75tnGcHuroYgThwqcqYwTJ3V+Gmo+YilJNZG1iQNg1dVhTS3dVMXwVkugkosWeTQMYOa+f
4/zUzhG5pcQIWmjRx2wT9JckzXepQNk3yzdpQaO05exAmXeMNVRHrPdI/wlzfTF4v357TtIRmz8j
YpHAOByXszhHDqmhpx1d8pFacrDrc2XntZRbhuSeU/zHjRkQrDAiZWhK/aNESZ3D1hzwOsx7Q5zD
vKaYk+Zgi6bQDeOLz2hEqhYJSm2xvg7ez0jqk5YryGJWvu6kqzDjAIDcG3e/nNc7fw1vBggP/VBC
LUI4ayfU0KkpHGUDy4Z214ZLKSZwqlCil3cGZbJyJ22vLOHuuqMOlJVsUj290eM0vOo8mLi2CoBO
7FIfWvBbMDke3FLu3LrBG6aSNjYu61J6C+X4CfxoHOGqaXLJObjjJBsrNI/098ynP7GEZqjhLkuT
ahWLWB2GpxBs6+ElTgIKQ/3eEuQ4ReexnFBrclxQT5t6a1WrD5mRuZCh+0dUxanK6A0a8sjJGyz3
vo4WD//YSHn5FSKCKg5ToSxCmukM9J5DOO1L8QJUZBaXIQmdwWsxXJw+xbcL33Y+dFh9tIgMkasm
1q15y8pmjbBqWqhQdHGqxuYNSY8SHONoiz4GcCGSRdhOcqceSdHYDrgPkESUkNAaVT1FXr5VSKam
1LVWW1qSWhYUqNfCvWCpCgck3VePmMELklS7V94n8SHKbOHpiSdM5v1jMugRmYYKJ6JAf09g85qk
yxVBfjTz4ZghbBG8j1KwPidNOwTRuEODsLAC5up8JC21Tl50lYvLi6iaddwCrB9iLHlg43XO+qOI
3d1UTyPi+Bbk1LIJOAV772z3hLqwxnWIAdmzSZiTkIpY0ZJm1khLVciWBXRd1A7WFfvpo6RWaCb+
LiYP6z+rjLV/kqxNPOrS/9IY/4MW0RSGkNeFNZ3BXw73PN4owYqkhYKsORCMqeNNq+hLNZFBg2tH
WkB1FPcggzGbrCqulsnk9t8FMWGHc8RF95khW4iWNU0PqrDJYqSBy9D3BQtNjvEUrvzTyhgZDK1q
3KnE0TaODxcbnGHJOfWYRef//P1k7d/o7SWVlhoycVnREVL/v9atIdOLqmkTgD8980MkKf4fzfgJ
BTQlsMsGhj10yVVgiGFFUYq/HmpFecZGCF3Ofsw8UdiqjJMk5jhdiIWzD+5EDND6OLbFTw8Flgxl
pQGcbzhaz/DhNQE5hUAkCkdzMkjOYCjTxK6cxateudTN+yRbYJvgGk8Kukg8Gi1K6W0sUgARLnUR
kg7erZOKincDfC6iTalbmN1a1G1NsSkNMPxIlkoUZvDyBmJztU2r1pspyG71HKkEs7pQXuWAOJUn
CKLKABiKKzyFskx2zZshMqfrk51kthu1TdZlN4A2oQScrdGnM2nj3BlS4hwJD4kBnfQvSumVDnA4
vng+gLf4vRJdM5LBd/rbrMYmpM0B6cBWC87QEKvJuMOuQmVCwigZYSJLVgktnbRKVnmfrYQhPLXo
t7vuNYmHpnnPaYkJPeOSnzH6SKwlTcpC8y8RbR+csu5Er9LIj/0knAnE2E7trwa+nMBqh/TtdR+9
e8ajJcdkJGsCa43bKxGgivhP3xv0PsZDnDzaBjo0Xda6eI+MgDlfELoN+IQ+JVznmtYP+NQtTbVh
zjgqX1L2asRwmZv6G6HcVHHWg0rZewP6Buu+7XdrczpriY5W7qsZ3zMCYAoUyZLkkASECOVHy8eN
OsVLurFWnq7mxgbjHJrjmYMDITOlE/52Fax1Xa1LqMp+2F0DI9io2YHHYfMAQj1wnpWKg6ENm4li
XIGqKqveg+4h1sCArfohFRh48MMaQb9q4T0gH9nkiXgYzS8L+xoE4bxhRqEA8AgPXTYwiqCdW2Jp
2vEYKgi1ILvJLmXrLAiTGys9Qng8w35nsPVfZovCkUKJBN+XD8Ven2cP0bpAQtxmYHgG/zeP8Xtr
dkGk/diRkfPemgqyRiJluoPRn3wmPVUwaywMZCgl1xTRdNXA8eltVUw26jL4ABfqjJux+b+Cgc1/
d2qDnKfpuk4MrfT31Pe/rKtWGYWRn1XiOcK1OjKdZXxKaAgcvEXnTFAVSNfrdygNkPZwKWeP58jS
AWCAtiQElssJY3lidChS/44XmlSA2CYkBcwhFuZVjDbNnUMyummO9gkKPbKItrGDt/ZVEFvxGN8j
UP4N5RWbqQfWNHVFcRMHIzGh6iN+amdwCe+cjCiIA8n9NG4QNxEoUXtEqEst897SvkXFy7jmhA/S
M5AC2urvgEmSgeZDe5ZX6z5Xxyy3sVyrpfOzKY/GjrwkgwroTXEU/AsWM2RUzDgz4TZL45FgIowD
3V2ECf+hwsAX37XPnOCuPxbXnt/pxvISM+gKH8a7+eNBsXQDXBzjimnP7AqXlhUdetRHCdJsuJjC
i9FkjTUw2lKUAUSIFgJ0sdjZ6a0nPYULHoJrf4nVbMRUxsnS4jDqMJNGjCEWPbBMkOfUeh4dgCzb
MqjlIqu18cXPkYfoRS7G0QOsF+L9iw8ce8UbMkSLsf+H/tG8Dc/kVJ3kP2q58H6NXX4JH/JX8im8
C49yv4c1YuKQO2kXspGlC11Bk/PGpUYi9ahZt2/5JzHRXOKGZX7z1YXY4H23q2PZ2SKVxcrOcJJ2
s8MZeD9iwPptLlcOi+4hbJUthV3qrihfkDHDlw1kp2RwhveRFpq5aCCZQktjONjYUrch0nNUNlA6
fPbAhlHSQqGH9s2kowCdu2yuUG7JErI+REzdFL0cuFxebq986i628ED00INW+xJ/OE3KeCFP1iWG
qcJeyUASfDBiZ9o2lF+/IJvKAg0qXULJtvMZ01BeM53sWd6Z5inHPjzjigI7OyK1BtBuIzbt0R4h
sG/INbLLG1WYDfN6GC/lmYvA8Gts+z13OuZnegs+hIOxNXeY4/KTea8+9HtxlAm5I7vhxMow3OlL
QdxPhQdmX32cfsZr8AreKyeHITfTgoEhW8TKRAjrbBAJXNu8XXmDMBt/+6f8qSM76BGQrKYCXRcF
U16AZpIMJuqKq65b1cTPgdcHMR/9H86y/y+Oex4OaQrcCfIFVcm0/uGYA0aR67qXimf0xv41pHPw
xihA3Y4f3ra/NgBTv2UOUTv5Ev/AHoi3oJnXGBZIyGDF0cEpF+z67EPjTVlZvzTGq2t3DO/KV72L
WAX/eXSjz0a3fzrENFWEMaFhD5PFf4ze+mmK4jaNxH0g/iqAgkeuKfV1BK4wk8+MOCEZKl8mNUvH
xZqkmc7vl1EGN7ATD1716jN5K6r0yslZbpl6DulDh5sYlTrCCnD0At2jEDNMNzvferhwPdPZjYQn
SP4Ri5FaRbuUusitktSNQvow+UFOVPq/nOPqZQ3dI4+2KqJI32xgGcJ1JXRLQPQ3JtRaSJu5/4rY
srJ+O9Jm8nSqqsiRUybMorYZsZnE/SvxHtjK//OK+4st+OeK0xVFVwGo4Fe0/rHiNKaRstrish90
kMOlClSD4ARjHshgTv6OasgPHOkoAoPcBUFCmJTHEOaLSUpAkok2I1bBQ/znpQLw8e82qK5wFZQA
qlBc+AdoICoTKU2Vvt8HmbfuyFUYOmuEs4O0kYhRanWzHgsOdhEq92zPVS0VxEcLvc9YWoC+FRvF
zE+bnav+lQ9Lr5vTyPSVPNPVxBcKSdwZH3JOZSCKHSmvOPEdZ//kIJnXPEW++xEQbMdZuqOpxpS1
HkE/ivla8cFb+FDixo6y1Q0vT5/exSg9alPioozzUsrEQYrGfYAPPVznP15zElvswxo1hYrLbS8o
+zJLFqiT+2l0ArN7NyIRL31IygLuqZgeg0E0TTrnfiDCxqq70rNXOr77JrleN1mOVxVS/Bz2fDl7
hVLh0zLor9VqcNVQURZ3HClNTBOLa2ZkfldGtWqM/OSD/XAcZ/k8zD+pb6M/WDon/jy4hzse/FYc
eXF4HE657Ywr58ATDs6Buw4OD843ls6D7jX/4Bn8WTr5cb5T39Z/zNGupwWF4MOBZ/73f4jLOHZs
bjszisp9zO/AY6dE3Qc/vFF+5B7evnHnd6Up/uA/FvTwsOYuOa/j/7+f/XBYvAc356fz+8TKTn74
rch8lQNiiodj2f6GN4HttTzQa5cXD2+LyEJdHKYlH0uWAW/5ePD4/FFMyfgAvihnX4jQisPrJT6Z
Pv3MS+aR00Gw54WBZG0/g8WJVffkw54OC0KHPFg4jkT3ms/mEcc51fbTebr8CxmGc5t/nxyGVYvT
4+Q8bsw8/kpA5qefBPs0fwinqsX872DxeD64h6XllryiZDv/evx95XN+emk/TxKbi3u49ZDnxeY1
8urJI7X9IE3OPvBvdfHf7285D3yO9uCe6Oenm5uydJ48GO8kmwUNeTsCVfkZLJ63miV6KghV4lW9
4FZon071wikQc/AV9AXfFFA+39I9cc/81fiC87/pdrICEHbcnL/3u7MKBN3KrI+YFSzujW49a4NO
+9+f9PxnMYUz9+95GUoQnjYLPujDr5BezGqQuUM/d/C5jx4+P+cuP/fMSphgOYsR8tfctucuJBzb
WVSw4il07m/cHy3tWejxr1ddeeH8asQPf98vnX8hGEBGgfyAR6/oLBCdoAYYZq0MFzJEL2hF5s/k
E1h2bvAmvAE3/vUPxBD2mvdAULG2Fwg0+HK2Lbf5HyGaRxMMBp8BKvqIGuGIv+uFZHspUgQYveJe
gNL148qZBtKIX4p2EUQQvQEJWkimu2hTTjDtMbh5t6T+DRRxLze520bwPP2rPo4YzXDmjD1eYFLb
ZBoozewG/RrGZDsY0HklNJ3WRhwQdxUTUi1Uz/hShPiAxrlLXolB1FnPXsHoWCwfsnEu2t86R4A9
w8mGzjziqjWbCsiEiuchQKVWhfssnCeo8ns6iKfJEBedtPYaECHq3Kr0iB//jJhs0V5JAoKykhnB
0fxOGkT9AkoibB8z3YmMjhrDdIz+u4f2Tjtspu1a2IIZt6nCfQ6MRf74UXY80Pj0bCoHxfUqGK+Q
HGE5AZeIFJUQiOYr1ChPFE2z8ygsDQXGFDjrxsBoBY/ZwvCCTzr1VfLWy0DhieMkVEulWxVTuwaS
G8yhQJMZkvk0xxFE+4byl6JIOC7JLJYMatrKmlIzJhmaRKrnquErKxn6GFFH4P2AaYXgjbEGRaOL
m5ByAi0SLOLE3cTlycRhXCFUCicKxKojpAW5CcxUvV67+m21I2AXGeGvrzZcAiAfRIN6zFvGgEBT
U64AZZtuuoIKuT/tR11ehnn4ty+spdXJIFSqGppjQJlWxeWaBqFjmc82vLd4v7Ix2EIFe/OT/uJR
S+1TEtDVzim4HBlYgNXHVO+lqVvOlCuzjpk0gWxjk4Nl+qrjGlM49l1PouYrbjwfrskI6k3y3aon
SE6yViQMTUpDoAso3+w7Gz9cJrmMUZGokwbbGekHGlpH6gkkCP33rj6hsaYLSPuRQOhoXBI+jSR8
qfa0fCp/O3ItNSgtQS8+FxJ+AKpvZd7jNoPL06O1olCVN6REPam3OPFQvvnIb6KhP+Wm8iMLDIlx
ycc4P3XKs+wQNDhkKIY1W6XPp70HfiEhfsxkD8x0alDeR6xhqIMTE42vhOq6PhymnhHBj69Yq1ya
rSuELz1G+U1nU48UlbupwVAmPDP65yMe0gqaSCwGlVPh+SQfpM855NK1hwk49fZxxvS5Y9gOeUYR
PbemjqCX7TyDm8HSCDGGsPzuW5gDJ0x7eBjC9EOgIT/SYYnU+YiiyJ0/x1IAz49XV07c1qAdVufj
TrbauyZeQ8KUfMyROjP4BMyPKvWfOCrtpoc6Z4huG06k4xyTcXQkaF6l8a625RLNyTlC0E8sOXW0
k9iYC8ygdAEP3ba1GrSXzAaNN/jSGJXudNP/UlkUhi6CQqprmOGlzumSfAL7XeJEJd6qZbMC8wFs
MYzqpgkEZ8JZCbVrvqti1+mKbzzBcnJu0z96ADSzhdsvfnXteNPit2HEhRuBOGylQ9Hi9MOHLRIt
p07B+9SgRcplaKYYZjKLvCrWURGl+1ARd8TXrusAQJBJrt2MuMhbxCQSJjUO/RCTfq87mGKdljgN
CdMUM2gxhsuTH6pVS7hkVFOSCIy1DsvGUkBNjuXbEBO6QCVarAnXraJuPUWIBBIcBv9F2HntOI5k
XfeJCNCbW4mUKO8ypUzdEFlp6L3n03+Ljf8HemoKUxfTwFR1Z8oEI06cs/fabAxI6qetHsmrcBjf
VNzjuQl6gn63IZcnJRaWSnnUyu+07K+Gx1ivCctrpejPtHoRDFvrSOsRLJdn/WJG6VKnW6HMWxyE
/KljcImAR39l9G8WcICVeE00AHAafxV553wkOZeuGnldQNptEfHwWHNNjM1Fin+lMMmDx/qLuU1X
aAOOWDKDbY8punMlAZreU5p1DTJNE5mWb3jIK3N2LqkSogf01QPguioq9y0KaS95Snq+7mBW5k9f
A6MIWmyCY1sYpUPgHoWdMgFNiL17SNyL712U7FbzyPci7WSpIhmk3vTDwwfMo5NbpgwhruZq76WA
KLVZ6csNR3qOPY4Jjp+ixAwo77UUyhw2zdLqD7r8KsCh9SEqRFZ2CGVhoapvyfQ2SXaiEPihptuy
PvrAroS4djqKtXpb5K8BRywjJaUtFpWoOlXXbJohsjUjXNMg5Zk8j0zyDGYL8gjHtCjWVfGKw30q
mxP+TBChD06sk1nDdaUJkGx9wkf6RsaSSv8h6k6Gz/TPU8ia9O1Aurcm48jZcMhjpQXBCR6ubc3S
ttjYK22w8gJpVY+sQzqt0ohWI//II2PtCSwYrJ9EFhzNQl3hwkSNUJ4GRMadlZ5EoHk9E2swB0dR
lRzR8p22V49BQIODH5Pn8VbNH/7D8D5HccQzg60HLWADwcond4HhkhDVmwBVaW8wJNeMLblJiUib
gPGy6Ze4+5Bq9Qz5MmHVNOCp6O6ZJMpMwaEFdKBr6BjoO5WMNXJVXcvWZxRXHJJzbu2zRHXAX+qw
ljxlr+ntu7IrCgsBDUOBpNykIZnl8NW1Xn0p0Md1/HkhTq4YoHlO74nidBiWkFaDmQK3tDDJLC51
yzYDZAChdMssZr4pLS6wYGnAW0PxXjL5MoO7PuCrxhVBE3tjWMEypBtLvsMaD5iOeqBMdFtIy4sY
fenRV+XjkW5ftcGzW5GhDJxja5JRn5GdG8OMr7iTW3bBIvNbGfLZxNgSeL4kwLEgCwDSoRBI676i
WNGZikzfPYOAqWRDHaS13nLDLBDf0dwzGD9UHCUinX4FtaEWcGOjs1yhkPEAH4SEbtO5VAlDxGZH
ojIpliOPPnXInCPR5saqUN5UAtxmYyWaGA/BRx3466z4Mb2Q1ELFbvRuWXAFJ21xSYOuNDZVcWVW
hW1RWfXeryklAJx6SiXFiRgibbyYPCgpj2uSLOSa8Tv1DDFmUBrSPnVQcRXJWVXSXVnGm6jutin6
IKUKTyNxSYbjI44rryzUHwPHR6chZCEKWbPUWzuHxNdQR6wyGXncaeHROo5yxGCwjttAdVq5WAWN
uS9p4CZxteXerHjlqmPAgWitLReJh5C+QbcHGMLwz7JJ+y16iZWRlc90t8xkV/EQzbH/hsGhItGl
xtAjysmtZPziM9EOmKsEzNV9hdDXztsMSv86y7V0SBi5EV77Gv8JMOvsY0xJOSabQ/JpUulfphS6
PX7U+TUza9ZkZScJzUIvVwYu3w5XrU+vs6KW0Ql40+gs9yOqokq6GJiBU0myCW9edoDKJ/Flmt0E
1GBNKBFBeAjxwwn1049fBu+ZoF1rZG8bed7rFIGIxKxtGoc0MWD/7v+5r7OpFeZi8hVnmDCWGNga
a/VHExE4mZhkGaSOPOcxirTRc2vmsCX1k1ShsJu6w1SVPMFkzNGaGlGjWJivlTDlnXPJh2UQUA5P
MRBS24ppLNJApKxzTfGWJ9cCDzYK2JXZAzbWw0MlGXwPxtpnqFJK3bId802SarZfynafSierNNDi
Vvw3qGr1+AvFDX7T2Jma9Fy3qEVlPt9GfKMn2wH6/mexT0zZssnJqKRKFQ8Jx3pakZqZIIzTiHLj
eZ4UMiMR7GWyekzr2BXRJhLtnddPFQ0J02LlFiJgnV+RRvc5iTdx/ExSiTYUk0nqoohRduZnzuQD
7KvsXiIBAdGbGCokz+5hGThtZzzEkIIXovwUCVxKYEWqP7E2zwF1zemK6KZ1TxWlj/eoioaECTTJ
p8aSTi3TiXz6NJn9az0NnWaZUWZJk761NNY9G+aYBJuEF1fE8rLIECG1YHY7eOe1vKtZNUKCEJfP
QBQOAzmXDYOwDsuZrHIltXjAxXGZpxZqOYbIQ7fvoQUZxcBq9bZpgZqiJiqjZ8Mp10bzzCqfvlzh
hpbOwJ5uAfqbTrQZLyFvKZYmCiz4XjV7eq2JTo/oiCgdG6/qsiE8UUK5PF8VfXLXrUY8zJWjR5EQ
J7P2JLDlOQGiEPbKfDwq5OuMBJaN2MFxJFUEX0As1NDM9n6wNtSvwUQjwkfujTstKZa6AH2nyoFE
8zlxn4tEGMu6YKcJPzRQbB+zkMqZC8p0iVkN+QtzjSnctt4e6cCCHlX2rIbwlQ7ZtSq7WXqKTpqN
X036Q8e2I0IWUVOiTlmLda09Z23sgEKCd0in7qOgnzRt2uKjzPe+tB9XpXak45sMd42uanufOtjo
B7VB1SiBGVCAr6QirnAtj24DCUcK6NpUltehRTUuVlDnrKAglmsVpMc6fZbmBtUjzmsPm6hA4roa
ZBdhLFCJcpGIuEn1q9x8bSPswGLgyKSsi8hk1AaaMSMmGDaDouBwbpdVuhfRSwSZSk1OLCunlhre
LQtqCzeDqqqP7DnS6H0K3JfbSuJI1rELinbAnEJo+y12x3UdeyuAxrapiE7TCQSS4HoKylUefie1
eWzG77Yk8aRXd13ET2BoFlSPYETkmeIln1j/MYMeUq60sNx0NAQaLeLqy66sU7VxoKRNwEmSbXw4
Ht9axoyyuzfZWUX9IVhMh31kT810UfhCavSkVr4fcsfT3VaDOyxqR9E/cofZYGsnYQK+SJekW6ME
dxXB2cjSIyLuC6UBNlemZNNTwn8Q+80qj/Zau6evv25nzUSH7tRgAhJkduOJxkIzwx3bJS5xc1/E
8+e3wDJhSc+gvM7m9F5pFm3Rvns5ylgWW4yACyq7FX2WSHRDsMb96IJvdzoonZbFv39X4eukB2bo
HZ0KP09XlvUoiukwb12+dccDOXcJ6pzgoXgX0UsWLUoFmCfed8o8y2JGYNBUGRlGhqhwpKtR3AYS
txgtJD2tX1TUfibbbbjrZb6bGxq7eSH0pptQwhRceLSaQZ/eOA1ljDmuKuMSImpspPkBpL3FtiYg
xJ9vAR5ZQgkhAEqerWZYRcZtAhXKgC3eXw/DpgruWb9RUpxqouJEbG+jNWug6le11ta1RITrFb8p
j/S38UVf4EP5tG7o3PXXgZmGaTwNOXrlIWaK1S/QgbMhLwMBMCnilSZnkN9KWwlhneHJKwNutyen
qEk7x50qaTs7D6DY2AWjVU4u7m287uME5KTgwLT6dafJG1MteBhQM6ace1LrZD7gFmSFPeco6soL
wwaxYRxH4B/aWQHzCSzQjCFgE7h17TuNZvJxupp8NxkH1gnkDzE8JUBqIx0jZYkNU0FznNm1xqSu
ED+nhGQKbQSLAPcpbrod39XEjKa2EJ9yBBmk64XQvfoxBuvT0TlSwptvTUe1RrmgS7yZSN43gnzp
Jww3ebYeKgun7fjTDpZb4Rzp5eYaNiRTNJDtm9EZiT+1uvwkhqo71BbYl2KObdtOITkWZsuyA9gP
TQ1LBs0jYK3Tid5CTCWUTVi7d4lSuaJFdY0H3qJi1xUBqG71Ug3HWJcPiSrtYxnTYYnhJmkj0A4M
F7S3wvgY6eG16Vc8AgREgTZWpl2FBSJcxvzE93TKhmRGbkaztaEl4ohdEB4eyhMEvIZcYd5mbhtA
oO0IeWxgZYSoJJrr2H1aFsYe/CjVlN2zblOU8UtiKRcrQFVsZnicBMz5lynO0QPBDYgfxtAtfXTv
ovkyEREwEohOhhY3guyLqdphEBGRRSQbd6aIaYvpsHzr9besPmXDwaDKYHheb8SeFl+e6Re1QmoZ
zTzVgqGLeGmzZEXvwjNKexBJY/QGXpMhPIyO6hTR/4hRBFvLIM9mzhyXebPvvMLp+M0KLVMT20TF
eafDFCpVGoWCsBmC4dSZP0XrLVU6GVX1nOTiTWm4EBO30IGumUlIFRUxckOi40kucZnOjVDiOb0a
om+5xYLG4oMjNbL7lpECBlp30efYLcLLbhoHrZd3L3HFmWkFL/97SCb9SdYBDhNUK+R9Sf49KTAQ
Bc+jWaUc2h//Om06F5nVPn+p7qKrGn+ZB0t/Uo/pmqFbhs6kEL3df6rHOimiIVD1+FQpBm6F9YJi
BykpXD7cM8baXDUEMG54ZEkZVs4kjTZW8JfXYP2ejDXPpMlXUDCLSNxE//n7f+lY/CTqUqXQQSce
yw9pg3ieoEv1mZzNH1g605v3U7woXLe49/ywTdQEdVFlYMW+5feUSx4IAIwDIOa7ZYTMfTrR0PCA
JsjUe/Rhl+KH4Ubz3rMsHliaFHWjeXY8LBvPVhB6IE9eot3yXyokih/cFFqaOyhRiPnkI7hUv4pb
yqO3m9wG7weNzf6daJI576VEeI/Kbolulgl4RuiTM3RoA5e4waARqrxKsHExJkCbKOuwgDqzIMLA
n+OFCULAFb/gTMbsjIULko+3/MtKmqV/vw+BDUsyRBESr/RfVHc1IVPI7HRx39R0j4MnYCc3r1ax
x7vlBiw2J3DfkgYeQpjcMhRuWGiWk/o3Sq/0J86rZSimaMgaWkXxN+R77Kv/D/le8otLyowudTLW
WbRm1BzgoMyWFpkG1rEwcBbUf5k6a3+YOcuiSJCcJEosL+W3DAvVSkd659D2Ek/dKIEGsKZd9aKy
QRa6rH8KeWazyphZYgLLZxAqjR4uh2qLfS+svoHxqIjdinFCEQterZjtX99Ad+xxGmGmlzeZU8po
Xydm15FVm6Cbw1PXy6/BkGLoelVh7zWF/vR8cmgaIj/UWjg1lN4iiiFUmLiqcBDODXrwMMJUX/GJ
4aYS14U4njNP4qIwEiWVFquuDBxdl1xVSP/C5Tdm1u5vawV5haSLsqUrum789h1NdZQaQWZM58ki
0Tj9gQ16ggS7T6/lsdmMd+tN/gEAQgPvrH0On+FHtcnOxhuyjHn823Gv/gjeGT6I9/5jkhk3Lcoj
GTRHxV0Q6OjUtnFR1iMAA9KpU++kn1IkSJh3NvFLwCOHEpM80h/GAtK4AC1EVzP37e5JD2B6HfAF
H+Qde3z6Fyb2H6jOMto5U9dE0M7W7+kPRYTBbAThdUAH12MGvevouV60H3Jzv//yMP5hl/uPX/Xb
TmsxIOvSGb+NCusQPq1/SPgF5qJldBU2zWvwXbu9sfAf//v3yn9a/YoqqaCUkFtY/6gI/7W7Qqws
8xLIy6F3wJagDARPbBNOsOoWpk18xxnDxIqwplW29ki7D+2P7C8PoGT+gdMtKwZUcFFmh2cv+s9T
RtLHQTZFXsN00n9oKHBLASf0Aq7Paa/1M4OMYGLUwY7+Eu/a1wTF/7P/zm7xLr9Gn8YDBBQay/LJ
/VD8ltkvL8PL+MEXRl/OjVSsPwsfqrW5aB4I9Iu5G7toXOuIiSBeE07oFA+ukvzet8jtH6Qtr0G5
uXS4jtBSEXKj3xttwsJJwtZPdFtVO94DqV0rZJ/skEULR/+1cLRteE6ORJg4woEphrVGRLQCAeJY
F+mS7IiefmQugwyy3Ydr/S5d2k3/i+BF/Vrusi3DsV312j9yVzur1+J7+AZT8a28Kzf1opyUc/Ld
HcxddA2u6JKi2M3ukZvehHfrHUfZIzgIe/moXvqfBPfW1bsYJwxEuL5s6yt78z+6N/nS4TYFxbkP
1thjkte+WZD3/QJc6pBxGzwwiEQlLT/U3euwbm8Mqta+3e/GHTpZHHDXv6w78U/P1r+/9N+kZqMy
0ZPqGvlcfhTnZ+qU21DHsbsxlUdELy8HbQ3dMTxmBK2G56D7kbvLwKSYR1BsGdtD3R0HV9uXv8Q1
wG5UuJi/oguu9ngtrtGDAh4EvOnKPyiDFbSC8U/yZd61F4BJwN1yDNnMIHfiw7fV9XwvUC/qWrrR
gREsPg4MvmuWTQX72EE/+E1oAfwT6gRxN5A2MTlhyY0JgwR9hZVmm08+XmXc4UKydnR+CsReMU24
uWnZppQA98F/V2fXMRjGfFh5osz8l4RAn64n5cX4qQfAUGbi6HSQxiXV6oKJ+bt4kdc9yWefYroj
uc7Y0yd/IB2sq0en3sgE8tbVSXJ1GsNbbeFR6L9jPYeYs4gEpz2xNfpYa0QnwW8jdYfR5aPVXmCB
YWa719vgNWyZ42pP7LbYGHu8JA6RgXTMEQQfLW9RElLlMrNK8PByzn009LjT73rcclVm6My+bGMz
KcJPI7LjgqsGP2TuyW7J7QENRl41ULJ+32UrsrhbLrT2eFSEdc/AMdt4sGXc9FFwaC7xmP0K0EaK
wK93hrTDmNjupC/ONU5+Zjgb/ap0h1RYJm//eyX+bR3+ZpDwRKKZ/ZSNF/MXhaMIeaFbZMfo6u2E
v7gx9D/U7jJVtErjXJHQ3/32u5TEFBlPx6ST/VBBoxtgQEwf/1nsgzMyxPwOmhBawl3+iK+AHElp
P+QHa4nmYkHo3QLd9Uv20BzdznbqxnCUQ/nZgdg8aMxypWO42VfL5jVx8ErZw9a8Tcizr/NYckk0
lI3CIHv1rpOwCDGKuv/7UzT/UEzKGhZFZa7iZEr1/9zDc5h8iVm0/S4vKHq7j0zbJKa8q2bDmclb
6yaC/zzsWNi5NFhKRWdrNB06BpqKck1N2oLoauHnq3wuChdKjqV1yQSsxAFteG+KGTpRitagocVE
46uV4Bm3xxQxX6+BYEXoLwUfZDx0kPoHzYCB0Ww145PsrH1Ix5YLxpJsr70QK0wmp0sYoAyxXptS
2tYlSbYV3Rtelz/+qsaL3mwLinE/+JTkixDfha7+gnNGfszOC6NVnV/8ga5yZRfAmqT4l1e061oR
j7UH2cow9rKPqgYqo8HtgmtDDmXSJNw7785V4F9qHDejTwgF79KL2RKC9C/6Tu2P34ZloaFUCafT
zPle969THd9qK0th1R6gTDhR6BBrf47OwoJ5E+EQi+BUH+pl6nrbBG0a0wwbRsbeO1nb8D05WpeU
Cm05MDBe1HZ4ZgruhjfziHRnIfE/JlTLygY9MeyVhfXlXWNbbJYcm/bf6i/jT1URNfn/fx/WbxEQ
YoqZOIPheWgGUvFoRxzQJFvRXs13A6M9bH6gMzSyDFe4DWiKRNmBcNGkdDysxj3JnQvpqJ+UY5wv
vQik3aJcx9vwEpc0AJc5ONNhk638S+M223plOKZduN0Wq4kjPKsEuekyOtITOOJLY/9EeSDMHcFF
cSWoprn7bMMhzk6gCbgcFwDHgsG1AleUmIPBiltGOvmcpIUt+wBpiv2/n7g/aWVl0+Jy/E/daP7z
RP7rOw5TpQ6GEgkEvghaEdkLdA3l1G5bhv4XqnG8CCeWqHWUns3WOvgv0pqdwl+oL9ohc40tMwn8
AfVq1svLtnZkqtmpJF2wKWNOXOTv8hHCRvwrexOfHDT/+9VL8/H++4XCElWLaDXa8CiR/3OFGqKc
k8FgZVcy1QT1R2AMmR5osVrTJi0OnbwukLqqH9rfCg9Ezv/1mxVFES3RVC3FEnX5t53K9LSpCGQD
E+LGdzUX49oqPDS/KOIu6XdySp9AQLlphfqiW4lLiSIUtSS39Hgps9CHZesvuQM3N9gOTrcv7/V9
eiNB5ae9q9thD1APQjNCRPVsHKWjeGq2zRa32L7YiWfvxaTee5fPBUcf8sT6ALeV8M4Jc+sCKt8e
Tb0HXR6uzb7Z86fIMSc3QIeAJInx4QJq3oBJFTxMjnRwMb5iknLbI9UtXz7jwvCqrCxUmwBeL8OD
md0AXIrJHSlEt/SAvcseVpDeZ6FovUxWEOqRUnJyO9VNcqUdERZH5UiAxJzq+S1c67W2Ky/MkLNT
fpjcdFns0NF/e3vva3DRPrG4GjfDTLcYfoVP5RFv20t7LI/KKvuSf4xP2p0irWnH23YbKbT9cZk6
wKo+yUW6DVt/nytLIlDvpkW9j26O6ao9OxHRqHwxzWbULqwVUjYqG5AQwWY2EzaLm/fn8DOBZfgU
LiiFyhZFpI0ZHCsbdByOCAFZZX9A/oCjMvKXGYiF3uGDXEgLLDi2BpQBefWGOcw/4VyLgmLJ4f64
qrmJOq+9e/Fotvh2dgjQniAgWLQuc2lAB2wq4rJ5z0B90HRGhYUS5WTdwmPrlM5XSf7TsnalMwSZ
YiFt6q10zn/B8thhmmK/z/yl+ZiIaQgW8i7YUl9jjMIwki2Lzhmv0Ch+2i0/9JAcxB2Fo/qILtnS
m6fb1PjuSOPesTajWx2CJ/8pCAV+UmrL+34vbEcUeYtyRfN8k3DnkIZl/4gO7S/hnbk6kxj+mXz7
9KdtAwMNHVae8L/UAP9dSSmqrIqyopgq0xz5tyusYORI4BXCGlMmbJDhvcCVyvXEUjWCg0cx2P7F
/zGfYv+5h/ALNWjshqHiVvnd/mERujN1Gr8QryAOUnKgJ50c5RMuxf+9W8nif29XmBUMlY3KlGmE
ivNB9a/NNpDHtGhVSzozpe3Mje85g4ji70aPXy/vzbgzEVnQOxPOwsBqVr8QwNTaCngqIo9lnTzw
8FjIjLIjGZVEDSbClgyFbJO96PEm9I7Y98nkjpE8qG80rmUmI6h7IfJvGPgjJsFtSTDZG3/OA2XW
q/Su3AbWCC1XdLayzVl+H7+V+qZ/Z2dF/Qren9oKiRw2/dGBLMOCNId9l36MwxNLIE0rYhlyRwfq
Wi1plnZ7FShxNT6yxoEb3REIiklQ2SDmk7maIl9nF3nQ/1ObQ/BIZKdsT5jRIkIPGsrMPkCxnR1o
opdcjtRPgdBV7pe/ULEBgB5eadyUaLnQRXXVjVBlhcYthagWYXw89Npnvx8OcnOctEswXpqnlXML
WDOgbDcx220ffmBOk5YS0wvCSPw1GhdqYmY6CC8TzJUri/G1KwqUZWt9T5//UCMGYEax1dnkEFmi
11pP6jaSTiWusGM5raoLJkfMn+MLTTNH4uUsSt4MGmuVz212g3Ex81eKhGZsV7brQX+LMYdN2dFr
XgTCgmC9ngVQF9XJ9PfdJQZQJq1LUvUQalR7KmxC9WC5/qVfI81H1R+W/b/X4nzA/Wstjk0vQ7HS
oqv/Q6+GodeiAsvjhkDiqFnQDM8qlkW0QT2niGc53tZUcD3gtvHNCu7Q5LrP0Vx6a1qtqXYzCrdJ
9unkqD4e1Rv3zITRoLQXoNkh1GqvhUoYMRoxVNTTSQj3erpTuPW98O2jP6mugnzXGEqiNF6YTxDJ
3s5XQMECkVmFs67V5vJXvAXBFdOKuoVOCqs/Xn+arWNqS1NFhn72oy9PQ9OCh3D2fBJkKb01xueQ
vxuULkiBuWxmjrr0d8DKJvhNTGgkEmrqA9mYnLtrMXdwIOIxrKMTsoZFf9GJ7QOTjlQAIEj8NNp1
jter3qOxqYSDkCAYXwJCyy1+itMzzJNPmtkA6jolLXxr9AwCRLoJrjDa15WYf05vPKODuUZOXAVn
iRORaA1+tsIDhsJXOfmGnWzogJZIgYV8sX7hTy0uyNbBcKk8gbh32tr6JchX8XtC8G63B+KBuX6H
ibuLJSI3jF16l8H/riECHUn9Q0VlBIxxFziuSLZY9mvvlTJ3QFIxI3VUgj+v5gvcAfMc7sxXHihJ
cWj01E4Tv/pIOoJr3mLBpazF6oRaZ9X+ENo1Ensvo8V+JWpavWcg7b0FFtTQstk910b3qKJiKXyW
R8LUO1TFh0ax0XBW8rLaqAeOHVF2PYPexspyVY22BPgqyPJreSsgbyvgTzfqnfYI/sV+W3nkzTmM
XPzJkaJXZOGohocVhJzKNol0pOdImDrtFyguYEsWKrECtcPnxks0fyRkNdGzgMx2pwkR3LSVme24
IKI4odW8KUhVzNHvIPZqzA30ae/ZUQjIaw1Y2DUhKB1LIrZRF2W+uvNPGOnkg4jpky4dLf6N2tvh
D0XudMvMDUa8yXRbZxqO6hpB7R2NCFZk5P3QG6295gHdInAI9WQKdv0A5KDYs6TbCt3JshLYlOa8
WUC9hrnRjF+YX9txQ1z9DI4wDBcUUsPc51PUL1l2xUsdx1tZxM95yPxNuuuMTbtDywzbcJtsJrv5
Mk7eM45veuIMdJ3NVflgSylpYr6hduGQyRFCuf0FYNxoLHNX0ZZtQ9LkRiE+KIEy6TN9vhHxw+xb
8L5rRP3ierQeeXYEFyTv24DEzUXNuuI9wmI5es9C4yLTkOBMVIV1rKVtZhAXWhzSu6Fd+XSzt/aX
KF49y9ZItVBX9U/kfSSz5QMTA5t6Yyfrvj6ickj7OwDonDnKhf/DT3cCZFCd1ZPS8SmK5FuqcE6c
Fp1Ui7SmLo61eGL9Y/ojUwsZGlylcDHYIdJGIgZUR1E+cYYHQL4lOlpb3oeJ3BGAhbDoyYutkA9x
JofJVi14PG3Cd319QS1OdtqeAiTnNZTLFn+2WvM1pc+YlgQAFH87PeCLV6Wby4eQRncCs+5Lkb8b
7UrUSWFtzMlB+VJxZUdyYGhumZLQiwVcvw4dVhCKyCHNF7IGRCpbRy/Sqnf8xJ13sHTPcvYuCZUv
Z69dchfcy8Nl5Mi9A7tbqSS6a0tPXKIi5gSm7v1gUMngi+6C4IJKZRtB1x7soT6xTw/jPVVCB2qM
Ur0kzJqbvRa9FjzA7DO1TzQdQm+n8hG+LdQjpkbvMl9v/K2PGB6ivLTDtJluBxeFqYr4PvhWB3g+
e5rt/SsvbRy2kvxhsm/jaBB4hxOnOKjZiI83/NYwLzXaCdAzI1K5e5nMSx4d+dcGl2cXGZvG5L5J
D8306cFdE727lL0NwQ5VLYawMj52tJfzDRZ3fkNKGlfPnrDkFyCMkiGHNwxAp7UpERtAp760R6Bg
KIX87Fd6IahK5TIItUIwrwOzgPFVhVW0oOTiwwxkz/UAUTQMiJqXmQ6COR5J6kB0L0rzhSUdiVdm
NQV8eG5HlT++KtLZilmwtbDBpbOkRF15BI9PxmdY7Mz+wzI3kXE16cXF1FBhcLGiDwK3FLo8ghPF
bMmMf3V9J6BkpYdnKqPry8NSYGiFXVvO1nrza1K/G/QYSROsKrkhpW+0AwXje6fZxolmVJK/61zq
WgV0ZGfarXwpZMKZttyZCn5OpRDeGO15mXMyEBk0j7dRPCT1G5fzZjvEz8j4FXHZkPYJtEgLamG/
wNxsBAuk2WSzxMXPxKPcWCee45xDwb/mP3AFXmp4InaxIVUiYllM0T73HLUCm/YdspOw/EZ85mRe
jLS5g/zdkvYRQ/9eevcOuoBYtPrFtRiuflG5sc6ZVpOMQK+jremw076WhX1f0R/6fLUQqO859sWt
6j1MgJygU4gTWgZITProQeT6QtUK6Bs4Iw5KOBB/c44jfzWI9+GzjjbKTYt7hDgcTEeL31CJP/V2
whemNj+1sQJ5TkbVVJCSQ0AxQ1G7tc69tquGHQYJWouwYDnJ2TLo/5duqbgMbgN9P5Rom4mpYsK+
8O9q9iUxfjRXXk/3RFsWKQj8tYjVv3iINCARbM0wG/IkscKh3XwVBpiNYHSnE0WRj6FfsoXkBfRA
upHfKUTpdL6GxTlQ9wMHYT059/5uyTYOO92px4uqw5N1Oo22EX2kAN34CW8xQU+XcuZt4u3ZsHcM
3sFbx+wY8SujU20FO0NYhju0YauEL/CAfj15b4oFvpdO2ach2OniXNPqXQocTJ3jD9vEeknnNAzM
CQuMUpvinTKgn5ZBxd+6ZbkS78UGp9okHqFumBzvgC6WjGY79YtLTQlbYJAbR5AQDwJ33wUNQlwB
nfEHASWVsNJfPZSH63CVuwIwE+VqIu4GXkXy6k6kzZ9e1QMpu3jfIVS295zmE0SA1hFJ8cZclRNa
QccC0fBaWKnwAi7+kZVvTKthzpuwUeSc0Zj7lNZ0LN4UzIMrP9rUAAi3Qu2Wg4P3zqocUtB5W8vp
luKbBaCDgHJR92dBZk0xqu4nqBquugZv+VKE9yjYYmnvL4K5LrRluWO3bGrXr3+lu7E5FvQJDYp3
O51Ohu4CkKsiO/tkb84dhk4cIRwEq2AfceO64Z7wbelmAsSxU6ZSxXpgTJTPnwrCw3wNEYiQIQpI
btyjvlHJXhgcbZ8Bmjin11F0A2GbJHydDQnV8ZaIrMznYo6yEaa+MR/acrmGI0mJEhc7UAMXKj+i
Egk7uYbxCyt2IEDvh9thl6zgkRJtn4+2dk41LiG74rsN3pVqm+tbobsBc6CGLZqTdA4f7En+ZAOs
iWKnXSoviPEihSQfZl13llZDjx7KQbmklIwVl/xqKbvKuU2AeHtJu5Vh3iMstb1DV0Jct8WdIgeY
V3CuEDRS39RuxBe30qRv+mIw0bboA2SKOWZuGhLu5OyBCDUfLfgs8Yo7iOAlE0vFBr5M5G2D4QG2
WKvf/XTd0mnlM5s7v+IaCR1EjYK+pPWlmi94g4T8AKGS4RPHtnzn+zn2xnsAvQiPUWl30JAAXeOz
O2tQnlJ418vcEQSbOE0uM2QJqxu0bOZR5VEXP4aTKa1ZhvnD2gTmXhiAIREVvQQ7SZ+MXFiCMosF
vZklOny2F9PtN7V+iYMTtaHn9AvLnUC5jOSYYvenJnivlH37M7+X5kQSwrxB78j51I/cUfpd786f
Hjdjai3PTbob7tBuDpRw8HHQn5veqTbrhq6esBboLeEJIg9SWqQMFq3voX2pQgS67mTc0aUX0Vmq
uW6vu+akx2/4KVyLaYYerPjvwIY8OELS7s7gz/fsmizDf4I7roZ8g9RY52gZxBoK33XMGaQjJT8q
nZsDSOK6t69eDZIDqR4GR0Wlex3KVWyryQEVi5fzRbJG1A//RNlEtRQjzR9XRMMUGzLu818Vd7sD
V4Vk2X4m7qvFaKG1zR2KqH6uvgH2LGXgQhSJeFHBUd/HK3geNbG9at6l44+BDLbPGDDXtnbCDxXr
pU2+GCJw0qoI3VsW37ggvIf/fxydx27r1haGn4gAO6mpxCKJ6t1nQriy986nz6cAd5CbODm2Re69
1l+d8G7wciAf0ilGqW2BOFTjo6FVZqVZFel0ZxabeBuucJaQjOAw8Y2+S+voZFfn6FxrNuLJinjw
jbZjf9AwnNCjSyiezb5ALdYSRvVeYXhcdRf2D2pAogMtRfyDovoJb4yeV2AYxe7gsuoTiByilOQ4
XI0/7R45+b2lAll0KltjFUHOg8lqstS9rgJh2NMj8ma2NqaebXXLNu2KZxT/z05dKZRwQ+ouaLm1
K0hr8zC2e5/CELBQ5K/IG9OlUvzj1TXKI5Sx+Cn+LTo38PFRHOgaq5x6QXncMaa8hoGitcNdAi8y
mFcdEUW3Et7y0xWFNEtOecqPY6yrJxPr+Np6GNKum6jGOsXCNg6ylRmtY2FDCxEHgi54euuhf6+e
WXRj51GynaTaWMFKjJvKMjK2lPcmrP8i9cK0YqxVn1sAg6gb0viJX5PkLQwvHHeAkCF3xjKSKJX7
19P0Vz7PBW8HWcjZpcs3mvQjxy9V29aqhTWuer5RUF4bia0FoqMjd2Xc5otkhZBiFC40wQEquWqx
hU0PF48xdhsErSzMX5w/p+yJALQamuWfTgFi9zEZN7TkVFATAY8jyJmR/VEM46/YL6+q5ppkCQhU
emEzNR0hOk2IC+N0xFfhCDQ2UsYDd2IQ3QaZhrY1L+8+aidcpcHig++LC0AnX4qoIexzXEK9nYHp
G5geZTY69cgqyDkegzhfM+Y24tk2wmkgdXPcLvp1gskdLEVYYWRDE5ieExEvAgb5G0g5uYPNzmw3
IZ0mtkxq55PGM/5pYqX/it7xs41aWD35Kd/TuYSMknaKQ+R8bGxINsnsrnQxg7+xwZCVdV6b3UVY
i/+ybonkIyCgDAajs7nREkzU5IVh31E5oFG5/zItehQOARZQlHkzkH+zSLr5P9NbWPGda9GQyblh
fkVXzry5eWXTuiXOtHSQLRCnrBASZPmppUXWQm/c4V2r5P/1xa4yb5hO5WIbqYETxbcxPqgHpHgA
O1DBUmyXsRehrlOCn3Y4a/4v59pMFaXpDBBuSCz2fUITl9UO+1rc6uay36d2eQ7KrYGoI7ZRjZYQ
hurGQpCJVJacJVQP4teQrwOGvyI+8vPmsZX+Rq/IirUTH0hFhqffnHDbBhZmDWN+oWswi22n7n1b
MjjdPwKOaY0aivBYaeik7tBq/KoIHgv+UjI5sE5vKo/Lo80ddR8jZWgtbiQ2gSTGNQsm8uXP5zwB
S0mpBI2vVUlnsPr2q71Ii11YKtaM7tR1pwx3JDXmnsgg6ktbfu3c+RneDz6L6b02iLnNEtgAXRSe
9Bqytzy2ehClBybRv4innbbGSzPXygjs8lZFI3XwD/i+51dAU+K8DxfHXrWH8qHHG+PImdE1F6na
kwee/VHsq5n3rHog8Q/FQ1DgRiFY11PTNba48iQW1xwvD2hk4MrSXqdKlYMLxj+KofWXw6WA+ACy
gGMk1ohIndb1cw8sBjtUpXuD+cKMR1mmVJ1rGsmVJT82eXNYzunEJZkYRlp7JGTKOHhTZo5SFyPn
4paS4bThFawSwqOt+TtuLVaNAfdReWOTFO3xJfOsKaRnOQWKW87RwUbYyhnjjiwuT7PZJdIW7Kel
oPszxyQfbnqSBER8SW46XxtEhn+Ez7166ce38SgEV5A54rim1b4kpdQJHX0DATaRhp8xOTKjOJlA
bwBbBnTd8qvekDXX30jbw0Ia/wBHbCtuK2Jbi6MKLm4KT8mgwx5lVpq4ubnDyCFtgG6pwSWUnVLa
VbA2AEEkJCJv1pvQi4zV4GeY18bo1foPs3V+a5FRqu/JOZwOWE1oPaeSAjUI0gfpXu4XVqdbAJjy
vbx+ZXvU2296XF/1hFbOWz7NBaAhD+nowT/yEJSLCw7dCpwOSLaoa6sLKaH6keHYa+Z2QvFtICiA
ZQTZUFhchpkLSWy8MIquore44LPHKmeRwYcbgjYUdtWs+Es+zX/A0syKqLGbP40QtcVITC7bVPPq
lR8Fn5qJvebZdBceNzJ6YbY7QiGS3dR/0hvGdtBEuTOyU/8N0m3YjsJ5Mb7APGaVd9aKhkcE+C1D
D/JzaJcqWk3ZGnm4uLga0yEFv80P1Kqm+g5TslycwujCO8StxbIsqscyYO4iT8Ido+vAxD1z0sKx
xb9zehEoa/lTH6ywMimjdMefgZehZQFQ4lWyrs7yBeFSROEaFQq2kR2jg7KLh5PheB0Hp1nYnSes
DdKZ3i6txmpREyBW0PiwS4DSl+wujjLnMqBXb/wlCqF9DrzpsjpjWU0SN7mXnINeRliNB0iAc6rH
GGwvzA+daSSJDmV7WiAxvBdsV0RcrwfFI+aFiNVlxpCvHUPho9VcEXkfyXKkop9leSe5UuWUs1dF
23bxbaJuDTxzXMsKGvgtrwn0NBIeH4tVrMDz6LziVnydFBIU8aqB3DJi+4RJp48ghSQhXds2pNNA
7M2fQJMrTyWaJnqY0x0+MxFElT9mOe/6GzMHCdpTspYnRPmrnJWKqTyHRVsK38Mn5NC6wPcYL7+C
Nc9byMC2ROkgXBNoi0fB1xJhIl/gc/0t4+OX9ATq8qBiWZU00nH++h8S7TvqNahgVRG2WTXPLoq7
bbENFnhWQHa5PDi6eEawFlQkhWxS2kFpUCL7F+e5+q7OvSwKu6ILZe4xpZGxsfGXzU1ZZafif17V
83uWv2JJ00MNaPKRNBVt2nTlTqs6BYYkOuQezo2th+iURE+64EWri2cqfoz5tukNJ9b+Tcqhrp5m
LiDEO+ncWjPsKUGqBHlZho2ZwGxcUV+L6YX4nij5QvPBQQQYwCgEymz6vxL3V059m25WBBLgREfA
9wWw70+vQqJWmcvNU0jriV0N/d4k/Encf5PSWCLpfkJJGx/+tvmi8v8qaLHU+Fe5A7N6RDhHnK4i
xRM7Iruzs4qkwEweSvMM5FfuSJicH7AEaPvUxRXwQAREgya4Ji5yiqX2VDx+L5TdYOBNOarcXLa5
4e4BUb/X4B+AVknd+cIVATA4Lg3yG1q4F3f8cdrTuOGayOtjM7sVCPl2ylAmPMr5WiGlNX71aI3y
J+yWhpc6rLl0U5OMvk4KavsOxvRNZ2otOj08QfjqMTIvHGX6ZtIj3GeZYO51JFyFuMoROrxFFFTX
FfJRJ7jBo3mErbK8B1sDV1y+gnngmPR7wo9WC4q0469gk8YYKy38+0W01Uzn3dKXIYdENmLX+Mx1
NyANMNgW+S6ediKXEmIb1RI/5hpEFY1qc+hRW7wLoDZNuF4YtzQ60nM/EBzpLaS7pG9TKnB6YKhl
sOeDDrMXKnTQhy8BS8tJ/iB1CX/KO6P+UZIHYocfdICK6/yHDerRROuMIhwPhJoI06bfq73dSY4a
WbO7GEnRXc7udCrX89Ng8Da2pbQCNRo+Kn09EvKr7o3UXQgv3zllRM7goeJMxLqcoZnrzN9+3oSP
4mXs2941/A0/kWD33uz5JzhvMg5US+gO81pVUaRQsAa1hG/KI0Ji0SzdkvxYi5IagASHMnkGIFQs
BLCG2p70871CcACrbvvZmMfqNXCMUZpjk7LrEM+IxcH/KNeaj3yLiPaCanqHQCpCp9Rb5HZUwSxN
MiMYupy8sRJ5Q3lVwxy3rtxUuEFljx7ewSbYUidKj3iHgBIjW9S69GmaxOyzOsOFoS8jl5Vvzihd
oiPFR3UBGXvXbMPoPkN+2svikkW0OHHLRaei/tcqRxD1RHnOl28DWkGPMOSeg98o2qGfsyEZAPF4
BM2tVFop+T/LZuRBQYUmVFffUYv9eNYIlH0JCDX0AjRtDX683CDJ+Rrevy3zVqBkI4HRQ+ibJ/ss
tAYeCsXfNcUdk8A7XNo80jvKSdxnSz5GtMf+rlY3OWDAJdJB/DeFy/LH/6pfgqgQffk/jYCh7/18
2EVLTfzSX4eHslnNHVRN94tHEQU2n9k7J4xun8brlWM5XwhSSqDhAwgY8yPoOSwd9VR/ZSBeUnto
mF4mqt7fL1DeeBkvhijtgj3FcItsCeC+0G/gzuSq0J5lWFSNq+KjMTaJYavgd6jxqn3dYItyJnDd
Kf9ozYPB6G5MtJhdSYRNkNZ88qXRqkm+dBolbZ9GAdjttb4BqFZVq+k20vzB8VuXmKy8t1dRo9LN
jdlr+puaXnqWaMy2Jcsbco6UWB2FFNivQXZmhi5mrHusH4dLJB3DWxvdCWIE4Uo+xdWxPOn0f7FC
/xYtssJo5RbfBZkqJOUq/0oKl8iWNm4jrUTzpiIeFgL9Q3ymLnC02f0sYit6tbQJMAGkxHxZwYbM
N+pB4VHkfEXWj+//q74lMbdE9AvJDpnE9COyrdA6dpsW26SDkD+PxEO5KCsqDq/xTAwA4+e7w5wu
xrNC1Y7Ahd5D7SnYpmz5JiK3DtaxePbTz66F2+YrOK3QUCQoGFNtj/rRcAaKnS0qqwgw42tQwuJr
MPkQcJheGPogsFMOie9ilwOqaC6aNGhpZdV8KwY8I4EEtiJtQwDlmtbZwliLqozV1W67C+nBnf7b
ab9ck2H9szgj07gNRJ7o12zXYHEy7pj7qoVLkBFfSzqbxFGOubMV7NVi22fkGll6OtjaYpUkH4LO
fMiC4OJakGfrSleVDGe77A8m4oGLRnDNe2nLX2X81+6N5PSXM0GuJv1h1HfWY0I1CZBzaJ3NTkNF
gx516GfiJJTs6muYK1bVqRCdruJcUvhhVp3vwrXl1ir7NoZ9diX5Ljkqq/aSZD4L5LYGKQWBIIRu
maaHma4zH9WDdlCidX+Zbuk6XuMsvpCAL4HhVLdK/zaxkflKvjEA2QnWamFQtlCTOuxmccrMzcTq
hU1mSU69+q2WH+J88P0tfTmk1JyE8iEQIkjrz2dHCI8d3UinzaV1twvLhyjv6nRLASESusBLtXOg
2aPt07exJAUFtR4sllYjc5g2OlVeDwE1E0l1/qmFG5YsKf8ppU3mf+YVl8VSCvY608A7IGeFzrpl
iCzdFstkRHU6jeIEQx9DtjlwB6P5KvTvt9ZLpHVd3UoSybG2gtC5RgL0XehuR3jwW/7hGmiksoZq
gaXdGd8aT5hA6niJ+kSF1wjjZ1G/hv5aWQ3GuCSA/3r3t1frUvNEztml70yLfVw7PscmyeTRDiAT
khnQ8luZ7Oin3ArjGSsdVbaE3hWnVCanmvU4LK9Va4k/CU+7DKqDdpsFLeZ1DI8gFeKHAR753gOI
h2i5N8muwXtPDlHuxOPOmKwKhz8snh55lMOlT6N7xOYt4ygMCQnpIMU+O6reGjLwOeVkFCbFrleQ
DTuCXevsgx3fA+ivQm0JbzoRDAG4UY9UM/htYo+5Wgs+evT8DcN2Sx7V3HhdnyEVh6l7Dx7m7Tca
X6Cnxmcgk9L9qXrNVxgTIbTnFLsvq3arqjttpEb5miB9nogmV/NzlJ8BcxX0zzKwBpVZjipb4nz1
6ZnJHFZYHXj+FrRbH5CosPHBDqrlf7Afvs/IpfCHFbU/o8X6EH+IS+TD7vnjPkkoQAU9OTECTRoj
0s9g2JCywSyGyP7AirmvzcPisxO+d6wHQIeu/hLOQFccbfLolCnFR3hH1k3kjWvjMhlEA3gxKdLp
Sg0sQ9gRuxK297E6kdCnAbmKu+6kksW8HN+2v7DahQamvF2dbBq89vsq+5DiNQ5RkxQABDh/WmY3
8wk5VqUeF/4aWcV4lcyj7O8iliT5E3qpqp/xNshuCsH/+UMpPwtEZsFK5kbje4vc5pmh7FWPabim
ygc56WITEw3lDaUdQ3OQgzJuWbYzhv2ABJaQReZf+s71ISHwn8ALxA0D4YNazmWAJYykwyxpJmvW
SObDULjXH+PCQaQwPUzfJgqMb24wblGxliU8S9D6BxzDJK9TB9Yrz6jGCpnuKYipyN1lCiLvWqo3
keT2hltpWwN6DREW6vXQE4yHVNx1ZU801nYkzAVRYEASFZ0KQfo7cuGS82UcJtVpTfiJ+AT7AcwB
gesGxKADJBWmQ6R7glbEIfCSsrR2pX349xEoArAKYW1J/Rea6A2gQ7u4tP0tLBxoFsjTSvuniCXi
EovMBp1ZNrbfxubvd0Y6cPFqYK+zYIsae3KbHjjUHo455U5YWalVXer8OtR1snCmK+NvBDi7jPfI
LXv5it6im76JoeuupIQ2NxlvPxKv7C3cq3bkRRh83+/RjC/zmiPBillyAzx7a24tyvoWGsULECwn
uhxWcb5JdXcWv8zkIPgriVwuRrrYkroD2sbE/1WM86QAtllCeZD+cjL+U4szRtwhcQHcDl2wUSM9
acNHVi4XOU6LfT4fk/kd839XBgBSgDFEVKNVa076p1tML7semwKSil0obwtoeE4zN7ip/r6Bx4ND
J+gfYYiyMXG/XcuDyg57yjo3mpzFtp15Oavt4tc0N2Hhdd9Rsx3x/JRPxbzJp7z5UzCes+/x7Yuq
pZ/G0IlGpPS6nRARkHkL5V/+TLuD9KTBhe50BgGxDly2jDEeltpwwPreEnuvW3wzkytcxsajEBPN
R+RWyrVnoPtl2dbWOjtl4hiN51f/1HeQEz2YXMi6sesQwIC9f5E4xqUUWiErdv3VwLhyqlKMEtu8
N++sQrI1NplwjNAUAM8Y9IJbf/3lwAvewI2TxFat6z+ZFX2r17fephNlvEgMV80p5llyxwu68Kzi
p6LrhKl2fC5QORxQSdHHcl0R0AKM8kdACpRusQ5xAdrRRqgPnaP8DRHM8pafTRUuYCv+CZCdVQMb
P2TftRCZHyD36Qa0ACI7+UvO9uO0DVObbcnNt+nkongDDRehGIlr2szFbhgeZFPkkkMH+EhDDdYR
5SF4lGK+f9wlRb4U2nLBXjJSkXzc/kRLHrLA64ghwymiWdonAXcNfg0wS381nPTrwOrw4dfrSb10
yV0rDkZynRgaAWBrDueR7YRVm/IUPbjqSD06Zmc4+hVqETh/Ks+j6Pdrw+JR1aeKJCHcndqKhPFh
T7Bjqt5jqiELbOd/iscH+ukjAAY0C5DZxA40YfVJ6mPv9OD0aPPUQzOwVRCq69Qx9O7hzUpLriGv
RHVvjnaCL+eFfs5gNKWeEkkCjNAOVyYkRKD+C5gSr5v5yUpb4n99Azrpnl7hUVrloIQADqXTfFfm
mnSSGE8KZTmI7bubXi6Ng4lScPXeHkj7PBh81yE2DSB54QrWAfDKj5gRqvJB1kjdeXN8zLPzOyPW
3BAOjOerpz2yJxkNN4viJHg4S/FXMy5CfTPN06Q/WZMxfKQk8tKaJa0z/YOs9jq91yNkL4ZOFHDR
KtRWGhf/BtQoXKy7/489aXLE6R8yHSW49MY67124OYHCesB1pIXpFmhWFXbwkCDBjeTObyVNsg65
IuTfjiDJdq0SLIFkaIWGcB6uPpwzIIykPUwRLSnWzOW/6Q/gOHnAxaHv0o7DO1EwZ4pCzPKdguKx
dh2VjzdHVVhQtwgb6GZQjlAOwZOUZmFHK9FSmE4BWgirsKWfTIF+sOYfEHaPP1pYzu0JbsPrHu9U
tnoX1vvm1zd3hrKePQKUZ7b1irgN1vXUVucz0FmDEKVbAv+gowsDbxFe5GAvEgd05jJIld1iYsjY
1glBMvilibfKwTqzBGK03Uo8Jm5OVJ75iW7fWJbX5myQOp9SGGJ8l81aV26CeCLZdGJAtDLG3q4j
Ov8vpxFEPPK30AhmAXLs/aw83vJHuDDzSiLBO/VDhH/rd+8Hkcj3yqoQXOZ/0x+aWFk6x+i1tgQt
Ig80dgozgW7x236jw42DSpMIOD6nlHYoV8XuJuzMeE3ETT5cU2NNZ6JdCfZUHgIWmSnbJp7Mu1KM
3OzZdJ5mlJnspryOw7Bpnxk60ze6Xu0XXx2/Atk2TXQ/LsUuQX0XYzoD0Z6s+sptu19sPVFzrL98
1kfy+/F/9Gff6p+AkTJpTG1lS7qr5ghlaU3GGGKnPGr9uykFMdkzY5tojwZkG+cK2xylhiP0HIXB
BHBOL0Hbao3HxehLXlPAwpGcDpzHud2RpRD9DTryEA2jaRRsyMVdFlTTCAJ/1mP8ae7DsM72xKpT
Ttoest/WvLWQs2CL2f5GLJTTGYeGSL81wVEB+dEqe+BMnhZ7tQofnyCjaEtXmjYUpARWFd0H9ooy
fpKRY5b7j+41swcMDu2OMkuPXtyiDXvr2OxGVvQIkegWVytxUJX8W8Zr/kLDBYgFCBCd+1/YK64w
4dTH3Dav/WtBVti2B4Ko/2amA7+3sgX0d7Ti3819u3+Pnm8fz5K4QG7gYHEcfKwqVGqZGC8IOJQ5
gTc6eruZvSaoN9VLIbRl2ksy8uCOW61DPpGCDDh++S9RIZCIBI/xiq0IJYj+5bNl3OXJ0Xf8OlKP
glDdwmJfeGmyrRb7VEYf+HZZIEpkQ+H0Ne/AitLCmwuS3JZImmVcG7tnh4G3hK2ikBJUcmdeiRoZ
fVauTaV9lebVBHS3C1yJEmW2KfBf6y+5LoH1qfuhiqixiI/MortB8FJl6fDu8bWGmpX18J7pvmt0
vqNzu7w9ZQTdFfyuZ9qKiQ7JPXDQgJJqjNAaAbakecpYWqk1K+6FONwnhPE1jGdMcQ9nc4MTiti/
LqHhKKWyaChIyfxpCWZcGcToImFbNCdFpJnLJocVbkrZNx/ABdL5yaBTtNsIIxMpH77xVVbf+tt4
gX6HIZ7YlwnFmcSvNWbZaeSDEN5Kpi4s9CnBef21FG86Ou6wwzZjPDQw4SZggl04PpZUCWht2OXK
xqfSI2dwpYaaftbTPH/V47cm3U0Jz8iRADxqDCgGQ+QK0TZtuYskcDai5GMHRURyQCDb7riiNXoZ
jsEZ9L7btycCmR8Y8PjF4zMmuBaHYIt0Y9N99jvkAFh6R6t7K7z51LDDWMG2xkPnNG62TR2A6WC9
+EaYoU1XXPuUWpOM927WyS+4Ci4jheCkMXNZs/0uGU/w5w0ArCStvh0BiArMlVVWL65mLDyHlEfF
MdS3j5CkAldmMw8+1XOz1ZV1Ya8hU4dHe2TL5JvxeEm9qeSzWead27ZI1Zc1osNN8SJfhUFUyzaK
eANrI4TQnbyiZx7aCiC5fr0xw4O+EZF6oXdGcD+XFKUdAcMYsEYUQpR8nEKMgALZIYBZ/HGidp4n
BAwUK23jV15stK80eDTKlpSm0RK3w3hEqC450q2jTlBYtT94MoL3z1zsgUTI09EseeGxOQxPP4Mo
tbmfJEd3C8MLDiHx3UtMmtMfTBK9qcgPDVcFDQbH5MFkPv3tkEzsudapC3HiV79TUl7vHZK0mYYG
bu5l/MqCbebSpOQsYCvjZeZJG91NGZ1g/UYLzbvUe6FqmavOLpYp8zQLPic+GQ4ZOsK3/48WtdMX
FeTEJIK8LgPN6b87G+MANGRGtWLh6fN6flXYJNr4X4beccl/GzrN5+bsluwfjphsxdpZXBsmcgVP
9nyQ1F9Fx4/AF5Ti4d2bPX1Oj55IKX04ElGgaArT+s/bzG2DtJ9JiEZVHzEWhNbIdqTspvqg14eI
MSj9fx6R0N7zh7eCw2qX8ykf4M+ps6EqPN/xl71uly1ioyVZBLzaUH3+AeYG5VPx1zvx7PQtVcH/
Si75jhu55Lkc2XMCHBA+cezdcN8HmA6LwfKbHQ9mgyviX3KpzS+l79b8PZVXdVVHOylCSMbREaCk
lk6wy6UGrYoUdsbxy4+OuqEN7P4Dz0JLURZfHeS/e810legSQt74nxnXJXRTOnph5kQ0cXFdixv0
ZH/ppjCJFwD1OFQcmYtX+DNIe3VCEE3byrjUd/IP+AxPZEdkmWAFGUH7iLIA/9kujykBq9TTKXRI
kDB2zykFAk3s7tk5QMC+cNDOduFTQDvZDYTMsjFY5THCcXgH92qhp9DGkc6AEnaaT53yq2RerDnK
v6x/DieTFT1ylQ6PIHcRa9xaveImy0VXBi6qr7AJXNBqa43sYFmMlMNaTJeRUCXD1sctW2OewqXz
2MdfgN5R9CN9qfBi4ZpAmy52a9JLSDWJQIu+VB0YZ0eDZlp9x7lkl/xSM9Xu88coihbI78yTVpCk
3lz0xMmmg6k03CProDwDyL5LE+fx3yL9k1zedQO9baqT9ayvB1QMmr8D+s0gHgNyraowIW3z1rWW
0v1W4xb9RFfsZnRlOkt59hYYEBa+UXwXS5ROGUb9IfROMG3NCMyRs61z9OOsv1KIb92RXzQ2wS9w
J4Tv/CykzzDJ+UvpbSINA6bmZQcDHnd/C9/TVWuuXUqMh/1QLTc1nAABQClqAtmVA2dITiAkIIpo
GgIJNJ6YzH8aZjciTSRbKSz0kXc5vA4QS0XxRdTpFGNtMJEsuGF9hEcMvGG0mvGz9X3SpjBlKG6d
EE+f2xgnV+a8XijkbCNOMQxkFucFcQFig1ZUIo8qYFbesh/lvu5p2k8l147G8O93dzld09giAe2r
HDgsasnTr79MqMhkl3y23OZSh+dDJuCe4R8twPT3vkaBZ9DShUhOJCyNdF13q5bEzQDolErXcYHm
YTpWmNsA1uNe8ZoaCQ1Uu3gewHqxruhw4RzaSxMpn250vBJcCP1e7hFfIzmmKsQzQFexd6anHB/a
ucHGgtZDfowho2XJK53bIknoJSK9AxklWLLSnU+WXn2PF//kcW1SEljYVMvS+bpNaMWut9U7XFiA
HhxeFPjy+R3QAHUKq4NlZKseBD3ILXNL8lRCaqT13hK0Y1Q8mr/kkG/Qn9bHPP408f7lVn/VKKUe
Dghi0LBNEI0Ik8YnM1esEfd7hMXfTbNT6l6a/4DxYqLxUc/PyjrtTn4HacasRshrxsaAINOgS2bF
90mIA5/pByxaOa3pz/AgEUsrXOvH4tWknxmsYOpgSE0Fu8o/0k9pNa4yKzmV1V8rHtPZbnaz5Ar9
HZ2rDEe6qXWvJ52V9XoVoHWSKTvnGUbqwWQjzZso3tXwWSHoUIwOKCfCDXmaxPbAvQlMj50mp2L2
S+zsjoqKpXxkTNMu5Zc6ugGcvGplv0WFmOrXHM8q2R4y8zv1h9x4XXphJh36Tf2lC5eJg+4hvKOE
4NQp1P4E+Mpg4kdxDzpfZ3wCNBwj+F0lGHAhjwJGK3ILKBRn2+b3TWUlUwQGRGZW8XuAteuByFtp
O4kOpFLIOT660X6iCKV3ag9woR53+uJH9538T9jHnzq3SfcVH3ICmVlYd6bEdT06ughyKV9RNdCN
4InzJf7X/NDOI4OaLT+7eh1m7kgbnk0CQ/OLZmmZ1ivwyU3pXxtAFXTAjBoHkfkMC/zHorfy2svI
Exi35M4uh2tZ7vCXLQhoKg8duKVhqcJWInE2RtYunfV60zSbcfyslXNYBY5WSphDKZJECb1Xv8si
IK2Dvg0EK8/t8G7bgDHJOHMl7VXr0bU2kSgzdjXq7Oh4gsziZlQZCqbWNabmrMzpijOy5O9PNFF+
S6CSbKwhEFmTfY21G41faeMu4o8A7fkvtSSiQ77EvJbWwTm8hle932T7f1RQDKSTsX19jU+BPVuO
XWCQ0PzQLhK9pcoy2Rs2rPRkISL7yb8AhCjx1T94BnkBl/6tLTF540q2R2/RnVpMA3d/+JioL3eT
c4NlqqS+0f9J3gqR7yy/wK1Lq+jeLH4l0a1eCzhEqGly2GfMOOQBd3fz3fWz1E9Sab9Z50uwMn4F
S4KThlJf6T2o2pc/Pss3t1b5xwFFxuRQhIAYst3KxxGn1ZtTY2CMrwqkRvZqyczVpcTlNfOv+jVq
Xlr7OR3jfF3QHIx+E3pIGVHtIPaUG3R3b5ajz/4iHpVcUdFZHkKMpSuxW+lHpHyqnTDFxIAv4Z2/
aMCHEYdtjMwNp+PkIDqr3889BBLUKlNOo5Opm69S8W5SP4RpZZNM9MOHR26TEX4BNwnT1IXSBaG9
Lw7B+/fOm/b+QN9XIPM/L0vOo0ifIQSAsWyR98rxtCVmnTipHx/ZDEBz/5hgf4DnsM4x6OJPArYJ
2z/ERcYsexIxtioK8ehAxMAqhfEuV3mwz+N1z2nGIdmzfh4FvAh5wR+VmutI2vUlJhPPuAt3M7wT
0krS+ROwJc8PIIRp8UgGmiwILpNuQgDqZXMRa3si6xYFH3ucvlpk3HhT4q8o2JZfsY/0EuG0kyp3
LSVO4cu4zMbS0Ladxg9I9PVthu8J8DUSDOhO/GIIWa+PSrRYaZji9bXGuMFBDXDarHNpKwtkLOHC
0j8QF/Sq21OrNr00AwDiZTQnmHL9vTcsbBWjc8QHbUXVWe8IPJzPKuyrX9ySgvZYVDPohvcmyb1I
hZG8AQTmKa1SN5iqrDsS61f8yiw2d8pzVR7LRfWM56/O2IGy4whWSA5mWFM2pG6Oa96op5LcSGpP
1Q38uchjhL5YO3AII4spNqa81Jer2tZ3vjWZNv/hotoI47GrLOUQx2+RThQ+kD1EdBedsC2Qiri6
TFiQgAFUisTQ4ZNqQrR1F3vqSb1N2RG8iLyTBZa3ZbAxDmTwRLv0sfjEC42ZYe0g6WHzBa0ZqnO2
IWSQLvpg+Zu9Bo7VI6Esq/rvUKE8Ex7cCqZMTzyhBysD/Xt454Y1Dh0J0xOrPhUo7w+bwJoZmde/
UH99ckEb9/jQyBAvf+0hRr91LBqLuc8gn8Jj0q091ACr8JMTtkWUciYxjAazeeUC3aeHe+nK1jI+
KHjBqEXmfgo26N+uJXCW6z8fbM/Yt7kyOaTHkYwXryFVCIc3svDWjTbPDL9ftJsLO3lROIRpCg/X
YUTuYMHGr1hLQoKgremqrHRuifLQ1rvpSMYi4p9F6ubpXwk2tKIxmzspAEmEvrdPoXSu0L6fYesa
7yeCEHDqbZlh2renYRvAKeADpdAVAFLcMFn6u9H71ujOcFL6l9nf+I/b39031wRVCfaKGgEuh5as
xpL898gz0McdDcP6oLtgRXDPRwDNa6HVadDKrJ40blBilRDiQecMJHhz8c2jEZ3n1bjXuHdbVva3
woVnFeWOmB+11UFEsLEUsBgGkAb2IJNGbTN4Zdz5uO+YyVc7IdpAAeXItfOf/zg6s+VE2S0MXxFV
gIynzCjOxmhOKGMSBgdQZq6+H7pqH/y1uztR+Ia13vUOzEHzPDTzID0CPuMQvmyi/GIOS3Vy0zZX
0ZlcQdZ+2D99YEjOPxUPDzdFOXLCJKcz6KOBV1tsWDDz4rkkjGYt5crb0SdyCuEpvtID0x6NKb9r
ry/7uzP8QBwieuJWQI9lcl2+fViT4PSHDE3HGtrwLHYnQy109d85pD1gny38NzIF2u/2M8aOeif3
vhZyPuiQmRgC8giSyHiHEhIbki4oKK/2ZXKBq0OK5YcZ3pgYoFoG2kFKzTMiapc3nNhsiTOwiwL9
OGgKz4jGFcP6GLB9W76tSIDDMcGaNpMxstgGADRXn9JhVxBrxLXZW7/4+4ND7VIsZZmXH8HxjBB5
ixLW303nZ8C+HtO5j7r2XuzHpglUmG+ii+sz5KHYOvf+jCl6Y3OxBrH7ONeU17sRyeWaiXfygyHG
ctwxLOJQuWzwgchd6SuGBBmaro8D3CckJsLFbRYyCG4ZJMjYcVrRsBElU3sJucqIbuHr6REhBQ5F
mSkfFMHSADkr6/1985tz5VWAlR4nEJpjPvwWABvqE8khsFyi0rLJSGeEt8DljEuJkgsim+rfXSaD
KH5Gl7eZ9TZ+pdA8l7Flr566nbpvw0XfxGV4By/fAwDVLNPGSZbvS3W4b+OdUU2dAuyiNDCujx+o
H3a1bzDzg4DiGgQuWI04v0N+3MuOS82u+wxgLs/bPFLutuCjG7I1PcwO7C0qTPTg1HY6OVOw52Xv
ziGKKuYRNkRkDxYijoqb02rq+U376VfAVqj8VB8Ek6War3odMg64eiTnXuv3q1rzuswZwscmqwKC
gSymCqUKWuekELoNYjscJmEG3aXVo66zs96i3Yy1qOX7cEQNE7esRGOJQYV9m+30FxauTh0I9SaX
Lm39wX7B8rpxH83h0S94jlpw3747N3XVdA7RyFQo8rHHAzcCUGwiCZmJjZ8/HgjugMKgduN6bkyc
zeLX/OALxweqtHRd/hmNlV9W2uCt7jv1472FnPQ6s9OYtcEYkOYio0+c5qYW0uUAf7bOK+LV0PoD
+vf4otA6rbj2FWLUwY1B/KBkx6JD9ZiRiTCZBUOo5+qhMeT4GOkw5INVnfQdxDMCOHAcUVdAHsSe
wBxSfA2Hba6Bidhs5d/YA0zLHh6G4DeN834GKAwbx/yj3c/grHCmwsdm8+Snt7Ku1RKFWch9VAm/
8OFvvy+sA/BFww1otrxFumFD35HAqpkIQC04cwkyVCA0ZMTxhFD1D4hevAzKK6BkljO5GLO3lyFP
Vt0KYgmkDLpeaOybt2nXldfIxw5d7GTaEIo/RVQ0DC+8ClLa/uU1ThaK0v6hbDjeIUYSRWLzsSli
bPzXbERr7QpOrwQm4hQn4zqEdm7txYDmA9LtgeqT1q3xGnCIoD6SKUC9/p5mwuURQjdmY0K+1Iwl
3FmWcWHumEIMnLV455acTEG+khMHstPj5UCzvYsH/uWMw3msvWHw6GT4opSfCudami7LI82e7sRE
DCknqjW7l4LXAc4NfDRr2MTM5jomN366zzD8gnAiYGToigysd0k4JO4ThVYAhUjNT1J24IXRU5iQ
uPPpysR+eJotg6GBk3srOcI4FGaFdV+9DJ+Ol04RDwrvjlzzpF9iaJQQj0jsoXjin0CKSE17Q6tC
M4qzTNAWHGxGO58W9hVENhiYoBbIiR2uw35wki+KDYaojDtec/4gMW5E1ex76DPmYqeFNdP1g3wm
PBY2zvlh4xlHIiM2fwD7gNComNYNiw/8GChVOaUrMJLLD1YG2C8NDo6UCE7xeAu79eu7GmDh2OY5
85gsWPeASD3Uc9becJ9LlKt3W7Rq/xEWmXX1xRcyiugOiuIy+YJVXEV6hxwGjJtjt7WnMDn84Rzp
6+1G3d0bV80VogRe0fjPI5PV58B3rDsqINp22pLnMdL4Zbh2jssT2JTFwUNBtjWJoFNQx0cMiszt
bC4gX/DfsAJrCqcRSz2m1a0jL0B/fWkpIdy5YBWA1Fsl028yE395lO3u7aOfRKkO7JzoQQlwNCBa
ehoWQXp0Y92BEGy7mwdHmUgTYw2d333vHt9YD6d24eUcUTCUHZOTnqAiHsi8/mI09IgeJ6R4yjnZ
aDMckqzZgjNotmU4Ruwix0qIcICgzcUNA00mLUgGDU9OXOxiR+fhgObDfXyF1L66j/U+nKQwXgB5
zEo7XpjnuuY5aAtG+IwpuXmnK8qgP3kFgwf3czQcyAIv60fevaqFMJ8JLm6nKY9goe4EGe6rreOb
TesGkoeRsOrCssNjxcLGrwnHeb/NPcPZKQ6CNA9xxeyHfhsPJg+DJEfwTAflagtLAAW5ra0ytNme
thXh6B3LOS41VHAYTeyhgShr+cB44/MBlxwGLlOX1M3r71toPhhNBmJYurBJnIr4uJ8cLf4FijLt
7YKJlGXBziUk6+FUKAmYRN3zUz9/ae7De8IQh3b6/J095/lOZ5IBldBneMpMN+yRy0IwDvE1gZDN
lXyBpOlncB0xnkl9+cfIGSXzBzy1juIb7xhqeoQ2xYXwiHShgd4ZbAobekO6pjQyb8vuzHqFolLt
S5/JLd3OKl9SIQPlrmMuOkdyx/n9AqKlSBZhOAxeRULlKPGs8aIQCDhpNa3nr/bJsRoIFX0DXchf
44hhksATcUgZujBeQpo2T6jf/ih9eGH1N+D1LJruTjTQ/KsbhTbscpQK04pSQgiSYKh4VNIwt3MF
AiBjJ3/8UrdtHpQGqwOXTzJ4IR8qQkifq0V0PDNMloQd9DhkAn+i8xKcsQ+EX6hGuWjtJHTw0fMW
kIQFP2v4Ab1icG8H3N4eFKdmTS2NDwG4g9czcuj5KLC/CjJcQiiaXFSm6aLiQHYBVKpakTQvvxBx
fQyesef2AR7s/4BWCb1TwABs+e2OzQWoi4uE+QOjYt1pVCwnrZJ1p8GEtNIAQlC3QUk1MaM7f2Mc
wXpWxFA50EwhJE34GHYglozNAavNc7toPNZz/sA5fD/sh11cI/H03mn8AkZ1ZuEMG84i3FsGR/QS
gjOnYjcBcPfxyaOUvVSbwuDHAwl3HtMiPET81PrEe2W6Lk/NM+Lcfg0ejB6vxcWUDwB3OAl4yAIF
FzUO+Zh41qFzR5s8QFHav9olN2gX+2QarTLtqpx62HCecaWC4vTyhS+daXltMBPAZmMBCGKKrLM9
ImMKGmAwCVjL+Jti/ahV8axAhAppAt4huw9SOb5F0kVvPCKYfyW88CipmTT76MSc9+cTEAAQBRMN
SJri72xVtkeh+HwQp7NkrCt2E0M/htVQQoRqbHz+IIad3/16YPgDiRGHMb13Hw9Y8mBmyw7pj88F
NiEPnKoUF1nEveu/Xqfhp3OUt3sfyY9z9G2Bx4JhR8Ahhgdi04/TzY5+wPh9GDC5JiRTQCQIS6c6
UT4CEpeQsyUCZdrli/C2Yt5t2r8U+HywCMDrKeLtFyo2Qrk0qxKdEdN2SwaBNukWfHRCC4EyORAN
i7mF5rwhwHtU+0R5vP+0ElssWlNHIWRhFrbzjqlH57ANGOcLv7Wb/DzIg8HlzZ5xRfFZqNLigFVK
/w+vGSjWy982Jk7pojooB5gYCF4sc7p4dD9ixKQ4nBzcGDH+ILo/eA0sKFTr1uewSak/cD1k+DaF
h1mbgib1GXEu3BCd4PeIok7lQ/TgIqcWrPQxUcefmW2g4XNRVnBwE4N6d5ordr0oDTioQELaTxQq
YdG6dGv7yol6+xVJMIfTWQCuAHhMcaLzKyibcf5jaStzsOKMkRnprsmHdMdgLqTMT3syyoGV7NHP
bDDk1ANEvTHZklygzFRysVHiAuSCeEMa0boF74DvmfOM3qTVvh3g3hlWCUx5xUX3YojGzEzxkmng
+HJqkt5WrS3+vIDCQLrakM5Ni6BS0H2aGKjn9z2fcdxq0bQeLgR5x7Al9JC5GHUTp0omBGN6RoPZ
LoyNqG2QgBUeNRCUbYaIaECyxI+y1NVRS9FiC0c25O2jYibsCpRCuOpe0pGkYmRG9E90bfoFMoxx
NZes/xrmCCnffrxuV0PsEVe8B9EZNhJYKrYgLSRHyEI8BWtAUE19vIQy8cmJi0CHpTSJXObS3/Dw
XE4KViMG3WirEwcYjbSInobg2nJjCiGPdSrl6dO+TPUEKQfMUPxhgEeIsQK7kZkcZsFdB+XG0xI4
bdhiWTLpwi4+m91sBxsfHRk5z8IvW+455edR2Q/LcVzmyZKhYgHqjxcXtloQMiBMwBanXkimOUKR
kS7vsNF6ivTyTzi+UIHQ20kL8AJ1N6beU1lWT7uD6YCXQSQN60rw4sa6M2bmJoFGkzwrPykogwgJ
kvnWUHkTI6QbsDtu0JIxGLVQaqMPgBjUghyjxOTAZyKKkqE59qjIwPmbC9q/O9YgdE8FiEeMztGh
hdZy9x2MPudgr50AI0mU5Em90fVLDkdqf1Qednf4HE5UUD00mw6/x+ZK58CFQsQ2jShqpyPM2BT7
yT/QavmK2yA6TP7CgtOD6ut1Ei5Qx0t7orEiAAVKiKX/YMwe4IP+iI5P+OqUH1p+prd/z8+y9Wqe
DjcD39t//iXViZv5MXomHyILgbme1OpHxBEb1H6c7/J1qio4l2uftmb8K1kPp/yofklf3f0i/0wQ
LhTX9gBR54VZZhbd8IMGzn4GBgIJ89KSmLG8+eXojK0zW8rgXzpcViLaIfjndkUGEAPuu71Jv/XV
bY6H+ht4EPLYRBR1kKxRIKBL/J9xxbHZ7BEgdIEawoGg8jyXH28fTjcfS50jB/qiyGi50eI5Qwd0
vWjvkCifp8aWmoKGeh3/7NLPNhi+GJDT9s+n13yl0qvwegWmBSZh+Kb6rLzhVGGH4qPv/XilgQL8
Ef/QfkLbYJU+d8nV+C4/ZG2u7QYq0uxA+ccPY4XFL6d/LgaPmG5sgLitQWrJcaN6/+zn8Vqf0FXq
19/nop7DKQJJW2uHBD99X3df0XulgvNE4JGl3Z1eh3whyu4QrgpH+EsNqO67Sd80Bg39WLVL6IwB
S2LaWaBdWEvpgiWqSnN2/NNcwACuYxtqlYEMBTOTDYuLTQq2kf5V1Lt4h8Q7AA0UvTgev1zM6r45
wx4qEXX2uKqZLDvA2e/F77iTsk8Z58+cHmiHhnL5WhY7go3twhc38OSG80SEEsFwaCKtT/E0gbOM
whZkwlN3f5h49DmvyVtUcdOQaeAOUK9OIOPOYUf/iCee0fTUWbgU0JAEd4VPZGaPXojkS7vrUMuF
Y+mTPw7dDnIzxf0fmB9XojnYghBV5oV9DT1v4KfAEaeuReGTrrgIeo1LcF0M6KoW1XNHWA9lYBWx
DaSdomwotCmzVBicbrx+bVBqzSjBtwwLROEn/1QO+pd2Rc41/jF75R+lsGP5Ul7+x3lNeZ3SnhP5
Bi2YYhawS/l6LhqP7iTTd4B45RZuyf7uK4EcoT/ClOAcPzw9C6gJ08VsjkyL2xk7RegIQHQsmN3N
3kzFlRbQSBubx1x5YRtUfLWLX3idsOmn8gnov7PhbcvhsNG/4HSDNFQ37wWi3kAethuAygl8xwfF
GudcTh3muZwJn3UJ16TBeuYrX9ff+MdTv6Mz5f4Tr5EA7HhkiTDS8NASwj4OkcZWV7JBYd1pbxfy
R599Qg4cFQ+4d2CG4cIulmhBlau0iifGOMMg7cBvlHwMtR+eZIPe2DeogHOIJOBS2eFxaFcEGpTz
LspCY3Nf4ya6fEFP+01M1zjf71ttM2EV03l64/pkd47GARb2uTkbe8wGXlfALVnw2wG9JnUlCAjr
p2E5+bOv9A1XDHwXRTulEWt7if0AJvfP84wV6cLtSNcCNzYlUBJ2hj896+SKTsCrHw6hHywr9nFT
zUE1WRwP6rpPtjejEXGT4Qs2HaBaVAcUPmizN1n4hMHxwfVz/39q8UboLPxXJM9cWC90/grT+7hy
hT+C215o1z/MUNllyB8P6rmZIAgYoQz3mEj/ZZtHcQadpppPiZ2FOLloIljnpXKoUvfGY8UFmQTN
n+zMKYBz0r5mEsskYzceAVNW2sMjNheT+/uK9JmJcjqdSS9YEltOUVJRO8npq93zgW+dpf08pIW6
Grc5SBIMMgnwFggRACuq5eWU3WGsEjkCES2akHuYQX7OXgfJFHwtEL/plYnu/X5+Peflrh9dquzk
wEAgPU7INXNAA/RH3zUToqX6PG7EqmSvGT4Siul0xdwORi3ZGbJ/K9f9uBbrOR7ezwf83mk5xauE
q5sDnVCgTwp1DgjOHyjJNHucdhJXDjQ9w++QwHNJvQPhI2k/+U+4R5wBjCoy8LjaljtcUc2fJ4MZ
7CKxz5FwlDJQW50et5nPMYh/jLxSmZjkf+ibuLPyMEFjd8nos87qXDu1D6eIIhDIGmtHKV+2+XYU
Ts9vCXeBatX08x45wneVOHwshgwkhOQHM+0sYRbePuIY3abTCVAv3uCffFqGV2yhzwxtjEcR5mTf
d7I9rL2wybcmffNU4BLrVKwQpZtCpBnrFnfj9/RYziu86DKyIHub3U7CIwciWU+4PisDvj70gIF4
+2J+AxlWzZeS7wPhWUy8GeMtYz24bfS5pNIqVA9KToo3kHU7q0NhcFl2d2pyuMQZ8zvp8WsoO8oV
zVwLIycTg3KNv90Wv/0flJQeN4McLaq5krl++AvT4+PY5QI2Xqiw6aLYJs9Dh6RaKba3bn4vsAtY
9Vs8t7W96kMW9FLViyW+T4vKxvzMQpYgiUM2FXRHhdA8p44NSKz+A2HnJ/b1RYeB1j4GOqi1+Doh
dr8be/hNQ7JL3x64J4XojgWrfun6KpZtf1gnYNbMG4BY3pAHM0dk8kjpnkQEspGaaEL7pl8Rz7mX
YkIpLuCGgwTQtBGNblCdvE9mHI0qHt2o7tnwyRzpinJgfNIGj27bQLoZnG4zrEsamR5TxpSo7svt
HcLJI7Inult9yWBkob3nV4bunbpr8CLrPZ5VCTgAA/cqrwkluqvzVD835vxZR+z8FxRvTDDAN8Bu
6PCl3W85TdjVnbKBBgBbQDwruWAJz2My+2WztuPyjWU/0w4QAD4ubJbpTFOx1qFKCEDVuUhx1kEC
mkP+CsCBx5pxtS8f7qBT19rtb3sgDlR/ULeJg61Xr3xRjxO0UmW+2q+xNBDeOwQgeCIOkFun+p+J
NgKbF6ZqeI1daJnq8ljzl6Q/evBeettmRv86XagDgekrUoYB9093YJQUqfgCN87JE44JKHR1JjXj
jejUE7cruLaqerTusfiXsBaGW5QYrC54Q3jYdJT6DnwSIglQcdjDWnjCgrB4zyBFDy2gG5k9F3eK
FXz8wNbggfOoT0RqU3XKwhetPXhnthmcXPMQVuIZjeMcK3pQfoX25qY6maqwZwcL+c6q2ZO9l524
wYQV91frRpDj44hnLjNlwWnjy7w5rzrI4DKIUdZ7MhrVKiz4X0j/sQNaeSQX7mUOwQlNeSP9QDmL
hRfU/Puldyt4EYPJt5P9952wKrY0rnS4B74W6tMnKJumBdQMbRaGWDHlhlUmYc71c5/rl0L+BvNq
9greO9gCJ6G8uHl7XcdGUsKDAYguxobVmM86fDbWxrdpQlVggKJS2xFrsuYna+L10W9iM3i8z91B
xukp/7kri/nNM/AwMhFD8PqZXmZs04spLsn/aeef083m1at+ud8b30J35otzPd0g+WW6z2xZmZ4s
/SdqbsZgTBjff4xzVKvTryY0YxwZJiv2PKxVIu7wA/HVaXwkLWeG06Z/4vjbiciwaEBIj8NzsP3O
ZH4EaUWYzNslThXoH0qceynefNpk8USGVpa5Srd66Us+Dzt+RIR652iJ0LbhMYhQylKU7wzBN4sC
7l/9KfPix199vIggwNVBwmJttP/33lgyobjXneT+BY6Xj2EHZ7IkvxVTrfaii0vTByqJ08aar3Kc
tWNPjsN6izWKupLHSH9v0OkhSh0Z5DQOb8f0OdRnfwP+YCjVMPNT7dsaTqajAvuEs8ttbToLiXf8
2Gk7aXYSFburQySg63TcxrcL+LxS79scJJ2F1LlKEqn3sK+OED4qBp/GzTYe27mZQGLai2X4aBel
sVANrGpYzYzYuAzhGlTOk5KS/2caWz8KctMjETbOuNRrWq7EbU50+0V5MJ+rZvBeVaj+/tWqvcg/
sCFGgw+7Dh//h36s5fMwrB64uhzVP/W3/uAcgJKLvcYGTcjzU4gXjbJRi8ytnz+K/Ffnn3K6S+KP
e/E7jxl5doQ86IxvYiiWThPjnBbWd9fcSGHPdNq+w27kFYNf4VBJSNh7cxeJIhStu8v6ffqBhgf0
Fm88NayCm6dBe9oxyiWvUIWKwaom14cn3nic2S4yIJQ9M/3EOA7IJADzhdhAZEkkMGf8QGRf2WZQ
Y3iGJ2vffxTVtsQbCo8HFNz4kT4q68rBXEWNHlBq3y8xUtqY5B00O/6A0DmxmSyg+EcbqG0xTE3N
iaPRx1h5AWT7CH2Lcn7v5k6yl9wzVANmZ6xX2REg09NVlstZ5xQHXlUDkZx+k7E8s3wjaC80DkTv
oJ/r8PQX0VR8oZrg8UGe36POxlKl8B77WUGDDEHC0WFa/dbxanJeBUB6nFs8p9/BDIUMFlk6B4jx
AIIk9taTJ9aD9dYJRYEUWG1u36zLCnJ1v29IvUe4021LcZHln4PJvNkemOyBaaH/quANgDiqga5O
6UGIru+7t/B5LzYt4osWbmeGR/EKOop4JT8PuweIqxiKwqNjXIeZs4Mz6/1ERVNiXs4fDvCCsSH/
5VcQhwcfCvhu3T6Cv1nYqlyjU0MFJYKjjL8Ide/pM0P1V6JwGTFb6lf5xwziGrNAmxUKpveY2PMn
fTtLO3yCGbIZweMHJvJiQOwKAiku4o/a+aIzNuwj1pDMeGaT9MzNvkuGl1EFAvPctDAOL/QH8wLC
XoAIV8fZlb+mbTtAM1ijmVeXUbegxl6oGGtn6zv+sSR3hveUlY1WDuSBaQLr6qP7Jss5Xx6FZlst
KImrzeXmQKdmtBC2fzyW9EPwnBtZIoXzeLvPX8wzSZxav58EcPxHulJ4wo/g7j5Q9li0lNq8ALdT
N5kCGDvu7uVOQ5GwkFd3BvSbzjLRSL991dEGHBUQ8SACweEhx6NmgxwFB+EteCnz/TUiPbfE6dfv
FlIbmNipBOYvYYjMdVsfQhsA57J19HMXIG1eNockhudtMW5aMGx8goFSqwVkcMrSBwPbI2OUp+im
CGgyz4SWFBrZOp0RB7IaAhI+4TKzFCcmDN5iULdSZAIl3F/QfMU3MENBh6Csc6zZebH56obNlcW2
/KTGXLe1I5yhRSX4y6oYXnFk1aDkni5YGM/j59Dd8RfPj/IU2RWYUcMZUsLrgbniFBIVqm0YltJP
9hWoEDJsylRC1R9QWAS3fzgGjAbHCJ74FqMfJR2AEEzZ6ZddIKceM+MxJH+yvgcT2YvWFI9S704W
UeFxckDyS/icAazrT505DxOXpF/ofudAXs0p5I765WGe34Kv7D66ULwKX1ka0aF1qstSfqV490fw
7kjL8DC3Vh8k5EAXdh5eYYR0XCKS6gWExqrZM8HSIPhBMr2WM0/7lkz8G0AEq2t+BK69HSiJ09pT
hDWXQoIaRfNLSO5vfNiIBwEyhQTZBhKDElvIFl26vgN6zyjAXAS9bJjyiu1mTsrKvAmqb+I93l4N
axHBh1YtcnyrsMNNwDr6Q3pDJ4jtw8IACyQiBvKKMmWwqB+48NwAhqowDQAleDGLjl8MyXU275hm
4ZV8vqVRIiFHOCnLl/t2hKhto1SDOkIdxoxmLpx1EO47BwIb5mmPm+eJbBg6fx3beIG8Nv5Ejwgn
5pSCxM0ivnlyVCTwkNH2Uq5sGtEvkKIDJnGYMDQN1U0aNc8pa+aURxj68y8xVQMphY7L+cnRcAWp
lI5ivHl2mF+wAeK5xt4oflTyGPH37JKtUny+xO0j/uzqi4b05fGLDkLxyyi/RRW9ibGUOUOprzcm
caTUJazIr8d938fzuv8UVYQn9mIaA789tK01G0zd8AES7/6By8RLWWbaXM4lC8oGuIBiBIKwkh3s
S8h8qDkKtwIEiZmjrJSlytBr9JtFYtg4GlryilN+aD2h3aZEslRDWEp/GepPEx96zTVn1zded0lQ
4Nxu7ozxQ3OlzaBG1LaQKGE1LJ6+/IIEqePKlSbzO25aPYa9LwT2x+SvmR7EHE+N4RMj3JTBNbYZ
hOShtPuq6t94pCV07wliZ2I2Vu8bdhWbosFsZIhmbZghJBSn9DoFXIt1z3etbxtUZrgd1IXX4lFj
vr4aOCsKLNtxThCoLvg45lYJBVy6VRiLVngv0uEn8eEJQ5JSR1qhjeX2TZhLLnIyMCjaU9yXNzB6
4PUUrNdfAoWZJVeqDyesbdbwMrJmw8lgKqsSxzR8IXnQV7VzzL9J2QthrVjzTRW49cDNZRfwA194
uwyzD51DBXAKC9WvQlu+ETQ2K3ax2oZDMe+p0CBKFJccJwaIXljVdrPL8HmH9UIlkaS+DoWQEQ+S
IqQkrz2B7L+d8iHzlUeyF00hEMoP4o7V+7daK9YIQ/79kVDOaB03HbxgpiXI/oZ5AbcMnaYZPAkq
wMOldJpNhn6e7+FJ+IqB3/LR1SULhgzKrydIC8KJMMbOxHb6TZfPmZMkntwDGoNIdUv+UfbNHoPK
dKDgFhv/dqJCrr4pM8QCM+dsL1fcwN9GvXoWOzP5yfYcUtWi+JYZK3MvlH0Iue3RbkpMIIvxx+iP
NzXIt6R/KPuHeH3CjdRhYzrD7ZDer9L9mj4oYg7V+JN/kR5EXcF86jN4/1JYxKXTzrxC4vJAn4CT
9Wz7Hs9Jg8i5/e6lJc2k5FfNXBNgEG+bIiDtRlhPVECEjZ/inYyHC6QvFsAIMem3CmaTcfaL29Lh
VmXDcQ+wPUjU67Cxpr10UhEWtPldy6ScBfIDuVAofUFHUrFGraxnxWxb1n5gpfTw6mk/LLip1Zkx
Yl1HRrEFFrg1Tr+Y5BCTUxzghoyvxzSjhe0Yu+R8Zw4jXrjL/+eu/VffQHrBpvcuh0qF3NMv2M0d
IqwQQmTNLMYlIbjItxyi25numpHINHqRanb6q62mUC8ebffD1qlGaqmJH4N1iLrhWoVO0zJfidHD
Hdl8achpykGKOPMF6wKS3KJuFkqKQuGSb8oQcWXqajgfmjZMXnVhYKJKJtqPigTRJ/HGtNBt27T/
/Smr7BzEwhmxaa4s4jToOq0eft3GTIK4mKubPF8Vr/0PlubcyA2R4flhEN18skLoT50YyBCq/QIy
RjNVnlhXzBrEXf4M2ndCr015J3tSAdPaTTB+mrnd8rY0zgi3kgZlN7kgp+rptwRB3GEBY+gMHu7Q
NqmA+CSsrhRoqZs2jG8+IQdAGHAQ9+WUCfGOgwfexXOU+hdyUZSgxSCfYKzHc9Hjb1e5FeUzeSsd
JrIwEuvuk1viVu24B2AX1Yhrp+iYJz2D1ATSj86QHdErtIbs+6WS3PMSf2pYXSCs5vNDnCEteKB8
wgkeQJz3QT1oy+oUd3A7NfcIfUN5adbPpQhZtLhoq0BKrwSZtxApsbOEg/P3PD3TnTE7zAA9KzgU
8yTfE8KTCl/NGGCSomaXXv/BseQbpXT90w1f9+zjJYJ+LOJ8nyAPzdclx1N3hH5F/YlN0wz+Mcwa
BtrMG540/iFRKvSZIEQzN+aMYHRCGCtexkrEMqEqyAO4OaWHbSCD4wxcOYBZKPEOYZxHvAX8QySk
MPpGzI+z2Ue3eoJ440pCjgivI/0oPmvInCn8Dff2zb8D0XRABZm4vhkfuCg7ScPtaeEYfTw9+Zfw
vqusTNEVlflJmgNBgMnwpeT7Z0QA1rBgBOGJr2/dtOL+I+VQNV3kb/dtdYPlSV9qOcNiaqtxLmAI
ln/k9Npv/He3rACxm4ptekwe8l3dtIK1oHVJEFN/6DPEDFZ5LRYz5rasZjm2Z+Iv3DXuIZoBv3lp
9EQeIS3J+IU5iOwLaZTfvW5Lu4LN/43YtANezbcnR6vdfKuOhL5k02Bp7lCmYPaUW1vUXAXG2pSP
NjzDBEe7KRegE+1YXRB+phZe1a/fM8kypIswc2bGMpaxED9RVyvKkipYQZOCM7jTc6gIbXhfGhj6
U+mQRYFj0X1uHqmFOyug5+R977H+bwC4lvIqaz9SfsGhdhwFfeTyqbv58qeZ654C0RZTdILTIMFQ
veZ26mC5W3B0blWqotE5kAgKzyVbpniaKvbQOyhMHx5PDfXpbeUZWx3bVJhtlU8iVKzAHqK4p6HK
4DvyZcz2k6A51kmyUmVavtJqQ+VoQl56UdmN7+XtIjyto+ARocKjD4R1fr0RYozveGB8GV9wtKiC
S5YUijCrgaBNBcxQ54YviJ/+LvLleJ5ZnEnKUvHfYfsjlrsYI9LfStuo5ArdsX+ZlzlDEqdWIiIS
sQcpjkW9q44NQXAHrOdn5XaGOxJjlAdtOi7uRK4BIKIp9se1lDvtGcUCWVzLRxt70OW0/JRQFGWk
MLN8ujn+Bs2m25oBDTJ4l78gU0JhLFC62mvRl1/4uVUX0nUwdEIt7qsb4+UJnT+QGIHXOXWmJV07
2OjH50S28FndxCiohAi/eWpRec7P8VyZs1cUpnlUubonkIhIgnrAXJXRovYxxkvRf0LXwvx7S+UW
58tbvJjWSVd/VN8lI/k8/pMb7NC+bt1VJ5CEFoXkntUz+es/Ym52byBJqIem5lJ1Nvk6U8Hj7Kwi
o4F7EgcNyjT8YDZEDSK7RXSvo8WB3P4JTkvHGhj1vtHmmXGY1WuiZm7i4SWcMio2MGrqileOeolr
zYXK+jLPPQrTgnpqOahLphnUl9wr92pefVO2kQ8CEWblkIwAixsdm3hiXezH0SMwZ3TMCc3n6vAI
5Sjo118uDjzm5kknQkdhxavSiNSUj3v/vsmYwtxO+ArkSOpjb/9e8u26qSvdKByRJduDbnt4797L
Pg3paenXlalUc36gjWvYav+Wt9XxiU6Wkvneck0EW04XrP601Yz8IhQQTO2wXHSSVUGYfH3KoTgy
Z4MCiC6RkAvm6jt5CDFkQhZsq4ZzXypQfGnx59A4p16ndXrEKSq47gmtLu1yP1uUCf2z88MxSRgD
3sKXWROMbyT3dgrPEY3G6R3q12FH8w/EHXEbg+VwY+cpUKMLE58DpPXRucsc+ZJX6A67FKNpCQIs
AS3Mx7BfcfuEVcWRXSH/QHcyQMGE/TVbDTBKpFPSbsR5HaonqaD7nzERa/DkIiqGoBZ8MPhxHUro
g5Rz/wmcoEQ0FRmR6w4+5TPYMzJ2GkxOvdLwF7hOEfBUzR/FooT6QvquHPSQQDP6qsl9Q7ji0nQf
N51JCvazWna3UAVOHT2FNolxIt7KpzQmIowkY1IYsl0dz0sqE80xo6T1AHWUgMbZ7tms+oXLhwdL
pd39gMA2Y0RwjCqE9C4zplLJawqtLVxjsjtMeGkg8ekqfnv6y1Hmmb4S/8gaeP1xcdHRm+DeR4Tv
4w8JsANxM/gI4GP6vN6ODXy7iPP7l76DZU4oiGgTNWMVZDj7X56HmRjC94pR+fygwb8NF7wW3L3H
CLRJ4KoB/6movrezf5Sdx5LjSLamX6Wt1wMbaHFt7iygQa1FbGgMQQAEQQES8unnQ95NZWRbhs2m
uqqzKsiAcD/+yxVbnvSJMvO6q27TG5enKgKC4bRXkJE1HSk0fPtsrPkiDlcv3oqQPju0PxzTqQMQ
T8XowD9II4vZtQ0fm4tEc6NbcYAiAtA2iMiZyNCqm/RIgUdB/c1jCIQTNP3GzllaHBjoyfrwCnlA
OYhSIgd1KJJiHcFfgKCTfIjGRxM0EzQPg/uOFhUT/Vk9egD01/A66MKgA8DkTSh1V2zh/Kf5eWDE
XnudKAIydgBjVJeUVcra8EWEAUUIDzkUb4MWqFYO+E0IPVVpAgThzF6L+2gnlBxnKNSQNx1CqNWh
HPkkADHP1xzn3etalTDlERvn9EITVtGMozfSVDCaO4uzww6fLkuGI+exMwo/2ycDZXUGXGQgQiJM
Xc5QUift/BxdSwdUGnrcJaT+/BrciEYzPPInX5B9obHsKEKF4PLwDl/fio+YaOOCtAFKRJYyrA04
6xt6jiCF5w1oe+t1MpFIyYcxKTj14oWG8UQ9RrEONvUcOevLHYaKAIaC64Ykzf4UDzj1eCfJMmQh
4F08vJGIRwudgf8ZNBG0qpIIlPZfyeBQT0GWy4PTr8dxWDaLtgUgYRDq+2JI2Ue3Q5jgGW6MM2z0
eASHF1ElbvFVQFSF9G8+8OfbuCVHOMxBgds5W6xq9IPaeXDVmX/QuiPOaUqvZXEM+KObEtUicJCF
rMno01UIfJnTLcNp5I0nPzED4xE9Nm1KeIr1QQ0jyV+8VDYp6TybxCAMsLQQwxNbqJ6jhPQy5ql+
ZiDMwXoOmL5ax1WJyLOtqbKkOdLC/ru9rzP4BFMBcwQEMHx6DQFxiIbpbxjhBUEs7lnZnshLatgD
UAhbiTitUtp6gy/wiGmTGKdY0ieEVRhu+04YNCj92afHl/SkfvxT8ZCMWPXLjdqPNgx3cYqzaUmy
IHPPOR7eAaJLUEN0gdF5f562gDv0k9Q1zUOcqbzrJ2FfXZhytEatSL+gzYqbwztfSVTw0+O18cvn
SBha0LJAk4+xMgVr4iWqHRWrpN8kHv20C5HIYmmWiX3VNDsPiTCmZJ8Ov1wkdLkDqaGDbnnAnrLX
PELxvryaZPAH0pKuypoGud7S0L3QgTtFEeZAso0y4pdj1uhwWyZv9DS5ah6KucuwRnQMK4sU/BL/
t0h/G95twl4IowoYfh+Co32S6MPY/Mgj97NGs+6yT8EWQgG+gmvisq4/Nzf7cHWfpxegJhYvjj8Y
Ufv5Or1vDxY5R9xOVx0Sh1IP59bVL0mCIM3EiU9gs5CK1n7Dn9c0oLNTzFHTGS6YBX1ZZ7qCRrwa
0lQCWYfYRaiAQkKkKkV9g6bKmRwVr1VCqcTwzeHWZ5kHAtT2xFaVgxRLXkqTNjsLEq3rMJkJtt8n
8zw9eByWf82XKJ4B1+RBMiJxQewT2z1AXOarSig2U+6+khPj4L7OfrEiLsp6Ry6FnqUMs/mDrKSV
JBzLlvtPxYZ32SXdjjmJdUWiBsexlhL0lRnwU4h4FFjsKAXiLgAxsBokpnegUoOWgkfUUTrGrJ44
xAkiJwXRWxizpO07IMVkCprK9eU4yt2FMyy3YjnjycZVT/S6L+3jWwiow8TE1KZnO6Q4LUa8McN3
Unt4L8/gW2nf/AXyWr7zwpeeVDvFmnez7oeIVxVCUcRoyHtnnidb7nN7An03rmTyslv2WEn3eONw
fboH6TJl4M7YVOzUF1dCfQSYtOKxIQ+unst/VbUrzB6KR30PmLiGE0jHl07xsN33V6GpvfvC6kG+
NScZbXAThrz1Bfh/wLZXXwf8su5hcSF5aCkhaeYdIO/v5UJ08kOIhkjWcLOKV/k0MO2SckfbKJ2j
uYK7nJ7C6NFCsC0p5GTT1aBmMT9+9NBuCzPbd3CD2RCpluEijTiSDh+e4IoTANOBuib36LaAb+Ii
eBHWiXIukjSDvYTULY4+FlNeCCjCWDwX8KM8XRXF3v5AiNow3VkzsjE5Y57efu1h6QRwg7SYG4mu
F/t9XEXyVwovs+ENf6N3u2pW3MbenuxnUyHzntuYr+KfoRose0zqDGqG1un8VJ2Tg+zgTDkAJfqM
s+Kgnack+yEWlvdJXw0eifEYXPd5XrbqWEIYDhN6WT+1SCCuEtomd5G2Pq5R0kTd7AA+j8M/EqG/
yKIFVx/yrgLgjGsURnwhztzZoJ+zJHCq1QHWApnTR5cNLbqzCRB1L6T7PUPEi3k7hMO5NIRHOMWb
TrgDRr5ZEpwkNhYJsTg9p+SkF8oCHIkedPWzHbRkrNERRuHWxyP/oj43fvqszZx1kkfI9eIfC9Wh
f/n1vkA5TTbuLeyU6M5clwyimhInJGHFpCnG1PDIil9zIN+jK+ZYcaQcSKNpSiU/goD2YTmODoOa
dzO2s3dWQJ1Iv10zVdrZC2b1nZeAqlTeTvMS8JsDRcFyI93M7XahPL0DqjFs9JA1djsgsr4/jb1x
jCjIGcaKsVY4tnyVxiy/O++i90DaQBQx9I5bTRkamW1ksuO7qJSnteXChwv5iGM3qiWOZRoqnRU8
Acw7FRIuXLUElMafHdYx0d/QytFhnZ4sgjI+mIl5Ii7RA2UyRgULPfqQ0zoCMuIC0Xlt0QGY9LIi
IlkoilNEhHlury6xuYeNgH3s5oPMKKFi+srwuteyEfU45ZtO1Jvm04LZUcdAXx/R0QxN044tChcu
JlMCmljGB1wFMtLSfo7d0UVW9mGsCAxCyBQqJubSwxXfCMrDFsO1JV/xvLrIpyuq1JbpkW2xtSm3
rFKaiu0OrixJoEzZ7t2mdORjpy7aQc4LdUxG5HcDzGgVByGHgdLWjxfCmPs0DMQrdzDhzcXaatqw
K9cWO8rLWHGpDwT0ALS48m0UIZ1BFYV4tFZpP4cnh5ETHKYem1KdizGOydmpA4kc13CKNTEqwnp2
OeLthH7wWNE7xTXpEvCB1g8SyW2+WFiUa7NvOkQcHlGo43vlss9IxCtGhJ2gouOUjsv0ML3waHWs
zDM2VWaiBoOcSn5THsjVsREGcgdDQaQW9cQgyNR63TdkMZLyS7jcYVwyFDJ30d73IH7rNmQyppeM
0Ud4ROxvOhGCxM6y4z/GdzRyhh4+iO/lD9ZCyMt637GbYF4csUbD6dm30JIn5oSpnoxNDi7Zkrms
KueJ6h3MZVykKCHXj9cMvqbllNzMij7gbHq5ir5gEL4xkJKNkNIDC49Z9o5HNsSC3Lxp4/oSBNbO
Spmr8jPaLR/uh+w6qiz5YSgcLlRFo0X0LximNAoEt5TGdagGXsh/doYrm35bbQ43Mtx796X2pWzy
qDt4yfE6MRFAZTbsQRV0rNA2HcuVz7wA8ZJi8B8iYKCaNYHRBwFG2BGD8CIbiF1ybQxnkHg1s93N
YxhrmzW6pkh+K4wN208euyolt4WDdKKiEjubkW7BSUhnq6F9AuWNyoFJxt3VN0yqOGuDRHbrDYi0
MX0QR8EVj+6YIoM7Rnby5xNfwV0KSoZvFDGX4b52LFsS8AvaWIxZrxBvo7FBPj/UppkYAvqAjVMa
2ZWhK8/JXIONlE0ihQYxnNBzpn2K2bgH9g8+C6O7rOCReaUZWELFcfLPMpwfnK7n+ZHLD1QaqRaH
y4ACe7ZRBhFH+ADJqsz1zVwqSwZ5q8PgbouHnVLOizI8V94n4qVphrqmR+nrct3RSkfNiTkBUGbP
rb6qr4NDTrNCwTkVEba1r9qBRJClsSeY+jo4OMPL+tZsINzP3Lc9Dqr0A6aLw1eMY/6Jjz8o31+X
dyYazrTcs9uwEDcgLNKFM/xR3cnJAlOYgrYAZgl0L3ZrRh1Cp0QKAoCjES8npStPjFFCiHlO6uRE
XOAc5WDMeFIdwnZO/wZPueywKJoCLDBuLB+5Fdsa0Yks09ozIvBZLRf35KihSmZZStZPxm2oBqvs
N1OBIAfaoyoHaodo/dm9mygXX6XbYVophHA4nBuft+2Vsx4jFkf5w0LU0K/4EERojYP8xPKVHhFc
nYwPYSoOhizhxvpiTfVixJc7XAIZ6TMnE37FeWjq7j1ZcIrLsx0nJ2vfhs59TaIiAqm7GxIRbmBF
/RLn4mshniMNcD+hen3FtNQ/1qfMh5Y6kCKId6Ajg3WLjgdBVsWqxAgETX5+BTVW7tXN3DPgCSip
G5L1aS8oppRAc1WZJC+0gTlSM6zq4OZpn3BfT4Vcu+fkzFLCTAmvShwquBUPNYSsxYDvc4zHjomf
50jIN2dZhk7OlEPTU5kO1KNQjaAvnoR905Rk8cX6EFkOK2XHbYBNG0k5U+MYGrO90OVkF7sLVVKM
HIpLrRuKo/sUP3NOkTL/BkDmpJ5rn+WQE6w4RPHrnrrXmGPR+6MgnGrc0nvjsrtomIijtmVb5lzG
mITmgHe+gOyvUH8jtaT2xm0deQ5cLuMBp6JamWYmXBh9CHsWKiW6mlNrhG47J7+a8yhljGfPIssB
HLsaWFcOQ0w+TrvVYJeJSs1GzIqvEQMMTbv89VZzBcEQeqqAlZkTcg6uVI8K66QoE1kOJdCz++3F
6BYVBqridQ8+iowmc5z0mX+dK+sYauh2yj8usn/lLtc8JGNulMo2DzgyZYgtVgaMlubTggzjcUON
zWa4U6YJdEk7jlktzZPGPsbcjlMgmbXGvkBm/lkXfankdczbaFJrTNLSAdaXtNWYx6KCeh1Y6orN
6+o9VKc4thDbGrLA5YFKCOhauMOz49LCQaQMv1X4mDYPcLOZfg9v014tgfTidCaKENM/w4J5MtNB
S0uv+mmOH0RsW24LS7BCI5fimiFuYWlAgGjxIAxZMs6DMh6l5Zw8FSQgZzL98PqQoxryKpAv4oB5
G58l9qwU7gJVJH0WvhqexyVe12rcSZ8kThgRCNQ9uGlAFIn/UpcMnUhMck5jHrMsjfJVHKU+7qB0
2L4mBovyuQ3Ye6zLQtq/0HSld9KcuPV2mpzDy5eYzS/30fMMzeZiZ//AQBZzRCFLikBzpIEJNojt
gej0dz1DDMd7RcGp8oaE6F5HcMq1HujVTKvGUpr1+xQifI1uV8SXPJ/CIlVwwNwxBER8efauHlYk
fLIe3ixXQ1zjldroTC+mCywGkroVfSyMfAFeM4WSRec1No6UOH0qkCkfz8SVP5Ab1k9P/WiEmQlR
SyAJB0hep8dOuo8t4hgS5/VYmVggz/GkSrBQhwVCU+T6bz08+nLTZeaSEmCMLW1bNSGwmWn4BqUg
YEVZGLMQztIUvQ2Yjas97CIZK1+UOt1Wj2TaQePRMo9ieMP1MvB+9OP0rDE4SQNF96QbdBtkngPb
JvkcZlg3Me2NQdjKZK8iAgAGN+Y8DbEMJYYcoIKfwq7JoJlXE523mx+0bpsF8FuuHEvGPm0GeZmm
U7U6aWUvhfcFOp5nXHyiIPDF7uN3hsbngOVATvclSSTtTmdVCYnMuqSUGQA9DUzDTiQfvKJEj0/b
NItCPmVvslxhBXaZySGU4YHpcdlZC10fsMYag/PgRSbrNTRWhwU1FRI6pgGi5AHX+3DkLJluoRAB
4NcmjjzXfKc+HSPL5goUPkQHUWoDsnXvLmQ8JP5h0jMo71JETzTk+5lIfNOvh+T0nc+D85swo0Dh
qkyKvCGCJYYAxxbMysF4jxsuy3eWujUYgIRz0JENQDf6fVha3NnG1dbokDjCtRvlArvns1Oq1LhS
rBc7wAG1bYX//tf//r//56P5r/jrNrtd2vh2/de1pG00vb6e//1vw/r3v+7/839Hn//9b9M0JUU1
JFWxTFkxFckS+fOP4yK9xvzb0v96NJludpbxmoOQXkYYgYhYw6rz2tG9+UpQyWJnfwUKhWcheAMi
o2LMokBRMUhlQlRZn7pM07yOf+hJ+juzcIA0GgyJFJK5qq6E+74jWVYjpK9PpyRWi1ykXmGPLBKu
iWw/8xWcCa4lofM8O4x0bJRk9xyQ9+Ycl4bUi9v4pLQjQfK3sCRRjNqz0X1zCLH3l9aXQUAISSDV
utUWDT83e+2Qj7C1AkxU+79fLMn44WLJ3y7W85Fnh3P3nNccoPASkTqyt1hd1uSRELmN9t426Mtt
mTvtboyF+6o5f/8Ksvkfv4JhKqosyZIm9vfzH/erK81rIqoxfRInykEK4tNSXzEXImjK+5XAxsgA
WIKX7nCm7eUlD1xLcddHtpM0t4PUQohAR40y6xU4VEOeP6TPv39DU//7N5S+P1H60yx0sT33fGVd
sBO4HbpfhMFw5vCmlBjvkK8Vu9ZYQmp1WC7MyPKf4wgsix232D6Rk8YDkUk9reYNyry7NjiMiHJ9
nKkzp0MAiT1LMCw63QdEeRNGmO9QD5EcJfbxS9fCpzcA2qaApGNpi15IoUkZ8fQtuH95GyRjU1qf
SfBlixu+fAtHxQV50cFWF3eXAQnQM3s3z2PQDVTgKKtQgOiT2D2TaCj5VV9QNEGQiztcek7/fvXU
/hH67X3UNMtQRF0yLE2TFO3bI1Zaov6sCqFemfPDXDxdR1Bq8WRzto+Vt85sk44IO16gFYhSm0yV
N4qKcOsG0qnxkK6GgFwuoEEQYz0lwd4vR3mkOafyh8dQ+ulrKr8/hkmaXWOr0m4rGrpOoI/+6qv2
rXmyOP7wOCna9wtiqooky6ZuirpuyGL/uP3jgS90Oc4fTSuvNq5lv403YjAcj33F5XExFnr01YAG
ObbjDcKltZ+3NtaLkzv8+12R//h1+y+hKYYlsUbKqq5++xKF9Wwf5UtejXfjzp36fpA5H4U323sc
gOYh3PEPH9j/wN8eA1NVFUUzdJ0PlETz2weK91t9kTVdWgnD4c3uxTX+VLJXsb3Q3VmAoXzvvZxl
ON/88Ln/4Rc1REM0RVkUNVmUpN9/UTEV1MPFquRVZrvTYrpKpovgYgejyWQAhIQ542R68x+urvTH
HmSqVv+LsgfJmimZ31aMQugarYnly4oBdETmrvVxmwBthoJzDbEdovDEQIFFEVkHnLv5w7Os/rGq
8/GGKBuaYemqLCvfllSjMTKljLm5FHl7NdqkdeG659TeuWYw9nnG8BtREBHb0cJeBDNsjJuRN5Ft
z/sg3ibY45aa7L2BM98o9v//7fjnV1O/3Q6hpQRGz1JlxTNPc5gd4b/9Cka2N1mHiRe6P90Kuf+B
3547PlCXLMVSTJFn/ff73z7qR3u2EmV1d4do3SL6vm3/4fhBF2zpz/MKO1z+9ND9ua1yA0xVlCzd
kgzd0L99qFjqWd7UQrXC0m6vaEVy3y0Pa3hQ+gPmd4wUB++nFUz+D+vKbx/6bQV73p+FmJxFedUG
u7Hhv6W2HyVuFBQhN3ZCmu3A4ew8/GHeUvtn+fsFNjXFUkUmL96x/mH8x3J2qaRWttKzstrsxugK
oEcNu6Y65K1zBTviBW/smRwFGDxHHmvaJ1SrHeL6Pjrr5fCn2/1rL/7922iMfbIpGZqmm5b8bXG9
8Ps/Lh2tSpy1vYdDDiUtJ4zFlx/eMemPsYXf2VD5CO6wKPGS//5rN2pMyPf51q4eHo9yRMoqy7cX
jPitWns4/+G1+WME6a+woeiG0q+izLe/f9pFUot7aUrtarh7ejt/fHV9PnEBJjkUo2C734ct8Nt8
DqPi//2jDe2PxawfqFWzX0361fv7gGZdNO1mXjJxRoI0wEmkTFHKEnd6rBfqWjyhzyx2hy+U8sm6
wfBrwzT0JBFRyYWNPgN+K2mGwC/N6BYok4ZmZR84U/ooT7LhFtSxvbdb0bCvY1wViIFH5+huTdEw
lMhs/sddhefthBEBZOVJudYLssiO318ocDWbw6769jg1vSFsCTDQcbNRyUq4jaG2SRixm94hcniT
lsAiVuEBVSNauZ1APVGygEdOYTVQgWCzv5E7sOGLAuJe4YvfINOLys4aF2UP9Gz77AUU5Zhzer0/
zOBK0SGC8YPrx+vXexUyr5F6NMMDjApZwsz4Zm3RLKrE16Bx7htmQN9jkq8pE7EcVErXz/ZXK06D
0Y0EGlsbtRsYuvSE0OQs+LjnwHCn6fE1ui0Ey85P5xFMLjorpCUZNgqYw9QWluXpkA2UtkdkdgxX
AJdNQWhHLwYwPjCodeBz+9QiZsdHkIS8C7EjxUAEuncj2Jx8cHbR/c1fV3T4IGBkGbi0u5jIAx7E
SMEv2E+Gb/wAr8UrcaHOIR0Is+RP25uj4OwHqEvHSBpEMmI2F+jqNZl2pClXkqf3JA3mV64Z0oc+
+5RDUF3bX7TRcyRXKZ3Bp4a17E6pDjC3Dd1A9gZPTuYXSJQtqk5tDa2Jbl9XKBfMUx7e5pzmibDg
8iN7J/elgZV/rKt3vrVFmlGLZ2pBTAQVlSgtTtm+IAKZqo0jUnfaITjWsAfnB8xsxgCPHqGLD4fM
CfqoBaIQCx+jKAnNFrEXOR7TeITY7eNpEedSQroRqS+67WWkMEavlJaRtQgf4HwGkVJkVhvrLpD5
dRBuYQITbBzjZCO90KW8wHZx15PfPyTKjABeyoAL1KL0F0L71vadBzUEO5LwghuQp30Q2qXre26u
qW+gFkGRePdyefjCuto4Ov8/3XoC/UN97F91cPn7NJukA2XbEpM7VPBjzbnAd2Oc7ITcKT516NGX
1x6fHdEoyCXcytUk/LHUzoSUOj2lwERIQR0NIzCMLL1NpSMRY0xZ7yR/HLnlBQefrbUm0eoMj0RI
DK8UIzzB/rl7WHJt8SNrJCw/Q1IJGsFLoJ+BHPFMch8vy45kqBZpJYVJHkkrchzgC7fa/jh8oWmL
u9oB4Ap2hgyECC10Kjuy9gjzENGkr6r3TuqjW2NyhxAd7OkVPKystyZH+2PrH5UYKSc9d7I96ctC
oHkKQhRcAETSQejcbXEq0566utMs83ZGlRmTcMVtc2X+yoMEwkJU7AveziZG4AXHTCapzn2waaUn
OTlFB/Z29Yq319wkE5OgVGhC9OgJUS4wI1RSOzQVJdK44t+dUXt3B4Udq+8oNy+6A5ybEDI3vNMW
PrzOX1+AfNoS5AuJCpQQy81tGE8hmIp1Kri9aGIPbgMiQww1yhiL8sbXzhiRf/gYy2Ph8zWmZmza
7fkPIS7pNwNupZ8YikInC5LfjhBYrIc9AdmzHbjw+Nmk4KN/fMEsa0KgAKDD0NQeFBu4cs0rBFcz
r5f1p/T1mnMIZV1+5w8hwnoOHrPWuzK7YSW1H+/iu7mtSOAd4nOoxhd0746EhZicn8pjRUb0ihmH
n9pbPQQkO32zs4Ym+hMTt3K8omzh+ExWVsnW4J4bOAOHK9ZHxek+9eWTGnkUWnxEOB+E6kuoY8wT
XirlTRnzBtFyIMKmrcwPRmhjkyIxXjUbnjUicTqicmbVxgzhBfGT3yQbAxKSpOtaIAOQkCaoEmw1
WxG24EYoPFsEDzMP/B3SgmtJ11SYkBJma/22gWZOPkFqU9omXtwH4Syw0ORou8UHlLf0yUbEhU++
BJmkNxv3nBxczqPUcPNT98mOSDZ1RhunnX+A35wHwgpMKgnuwWWAHXyMv3ulIwDBTf2MOKz3gU6N
a/CHlqPy/DauPDoXjgTQyT2Y3cnmgblZ3pEAcFs8LgvpJpjjcV1pAdcS4cH9TR5icuZzufrNBPHc
wbTjnbTml0Yh5xrgow+bv8ZqJCiE9eDZ54KjrcV2MJL9dnSmScq+rO/rv48Ryh/zUj9FMJPJliWr
Cn/z+wTzvEnSTbTq8xxIZ64SlR0HKM7ACHcQmVfNE2z36qfzwz5byzNp/tyTfiXO6pnypk/1ZRPw
ToijYkDwwake6VN5lwAsAwr8kgf9/bv+cXySVFllhNQsjJIWx+TfvyrTuyw/rkY8QaKVp+MxIcWv
PAAJ/fvH/Dp6/jarfvucb5fEiA/5/VnyObzlZ+wqDct62gV5Q6rTWDWjXHFT6k5LYf/3D5bN/ijw
/ZMBY0xN1XRGdu3bb1g1nWme71m9TBknLtg0bOawO1PICcmznoXl00d+hpbkOkNGjTYGLhtUBIof
vS0BqGxRK2PFI29WLgML85F+uq8QTtxHL3xmOyjDQA+KkU5Xt4vJjsGA6QfBJZvySZllW/ON+QX9
CVLcHPkCIT0X32Qz5XS2QJIyF5kKGD1e03LDlCNdHNwAm8eGeIDPM+zPF+LQmXxkggE8QqmxEzHq
gOuSq0WAVK+dIzop6OBOa1Ix6I6g9rvXWCK6Qr5j4XgDlUYQwy59QnJs3n7F/BH2zMKF9RoeoPKA
50piGE/FKSVKTBsWWOOQGqOAWFWn+5GuhoB6JWoVkE27Z9zlQ2XIV1aGwoIFisYNQm+B/kkgzvyK
KATGVS7zSV2Sxs7razDH9Q0mhDWyObK43Tk2SS5yDdSU5U55K9iCSIeaPnEIEiSOU4+mAZlUsNol
PfF+POzAjGOPlhA+hp9iGIjnPPYjgs5NPowMcTZ59gfrVzYFbP2SqD4iDPksS4MnpcbDe2BuToEG
wL2haezbe/4uLy7rx7u5tuBccL4C1m3xYVMXh1IWtfK0nPUKDTTQH0jdWFyJe6i+jD28QzIvl93X
Cwkd0RLLfF/MXw0OUlveEqEGccSCw9pCaAw2RnknfxRHka+CTP/ESn8/EbZzumwv22Rx2JpYvW1x
y/4hbnH+cx8gOblYVJPVvdSk+lDHFO2W28M7iQLKEbYn/iRTnV2adYEVt2HwIYOXjT3+CcL4A1Hg
tTU10TD5H8XUvh94rQfZY13XgGSFGxRltk/4hhORhReMAi+bDdZO6P79hf3zVCsBXZkcviRLMyTj
F6T4jzN2ZrXawxCtbHK7DK5WYL2iJm3RUo6l9k3RSHi6EZ74w5nzFzD7+yKhyZw5JV2RAdA45P6+
DNb6+WHpdyGePBGpHiioXpjtGpGuoS4rFqoDOQacNu7nyi/Eap/rzaJoWhiVCq+F1e98IkUAGvpK
gaRsloq0pb0J9X1Wklk27u4yVFs81OGjTeG2NLRy+srCC8KV5sxhonZu17cnW1pucp56Kjmpb1pY
qOnwWnE4sVa6eCNW8I3xUSLtFYdAG4niLH7w9pTbmugIVY7+fht+7VF/XBFLVFRFBNPRxG/L5kXP
b4KlmdnE4PRT2EB7gwakvx23febtgwMPuXr7+9AYS/OUaMzD9DYyxponLWhzcvE1e8JGJQWqAuok
eHhDI6NHJJr7ScOMh1pvUA6EUAzaQc3/gulPrP113r84n9n733+VP3dj7q2lGIYlaqJIovXv95bq
bvOm1/d89TyVExK2WMSw7nxU9Q8vi/Lny6IBCok6vI5lGLr2DfZNjE7K08cLFxItNsrnLSExHsVd
70ndqzHpPuPneWYVQdWNTHNkpuOyiQTGj+ubpAViOinkvax/Knkfdv+K5+J9T4vdUzjCJ+QsEVJD
sKf5w5Mv/YFVg4z/80t/25jL5JBK5cuMiSX2xPt12d6CTL1Teqk75AXVRF9SFygislIb54ptu+pk
KgC8v98i/U9K4tfXMDRZtlRNVdRvj1vyPAuFaqSXSS+vHOHgFD1EIBobJfp8zCHWLPm6rBHeA2ik
pM9g3vU5xKvrbGFAI53aTbJrKHNOF7dNflTnzZSGtlsNYALNC7SgfN6Jl9lhU3KLoH8EOd4OLlNz
ZmLBajfnz3wgO6iyh+WkXNcoNS6TJA2e5ehBKgotlrcFzVTZ4Iop/Y1DIsJMhbH+E/8ifoQU6Q6i
NznQqaja5XDmQZdAXznIRBMVK0mYIFJVVgIVzWZ4x1vd4GzHluWUHcVNuPRGaTwvshFFvA0hL8Af
T1+U58UDf2PATl8Z5Nj6iKH5gcrnAQseRjSbulY2fDFMCipFhpis8XYC/BCDse2PJHuBCi6yGNwy
unjq8DZVh1RlO4Su4M02F4KPBw4CpB0SQhvb4XPAEWRwH7WBMmW6B5BAJjjNN0QERq0n9h4M60Pd
AF5cPvPwtTSGRAtML3B/3AdkR67hMwQFmq/OyISiIspFcX5kX45X6kfNaODSzzbPPMl+AUxj2nJa
p/HRggfmoIqmCIk9EADvBVtCfDtSOjLrdzQXLvC/uOjHDDsNn5N0qCE3s1/bMyxSOaGbwDPCPo/2
PJXCdJgNtbAbddFzXI6LaTIlDHBw3+cY4sLn13UJJc6yJaD/mlxDdVo5gmc5tCyCU3nMpDaxoTPq
ecFRY3gDDsi2bqOS4p/JjHClAVOJGHFwtmJMHTb1dzyFRAtMbwNjSK1jePUF5+kit1r1R+QxsXTx
J+c9Qlkgvptrn7JUkT8M5taxWbsPZF0E7mr9QdxCQ0cYoItLJDjMaDQfGpPH+BDofAjAmds4H7N3
bZh6qXeILkvi6PneK4ajaTfMx3RQY91wgKIOaDQRC4ES9JjQqNiY08tE2ui7w0c34NeFfcqo11Tm
JCbLS/ab2+A2NygQ50RNv+6SgFkFqO/99U7d11CleYe0Sw/j3fq5hrCOwwxjDGqDceqz7eDtbUZI
qIPcufrk4UyaVRWdV7RkkxqNpnXQ+ddIdTp3uJmKHGDth0cZ1ST1dLYIk7a8PuBXdLFERbcAQWgo
0ODTBCTMwgw+9y8iAreURJDQmILgUY1SCB7Bdd21jwVKqiPAU9X2w9/zw1qoN4d2x/qr3GMu8eWZ
uKw/LidlIc6IG/KgU31prszxKJxAQxhHzdk9pMGPbA6+xmVzDbOvFkr+aC7rnTS5Em5qS61LEO2L
RQgWunGV45nsaYZIg9j04eMZCjST534lzRtwVnw5Ql/EtM7VTzmlRMUIqINVY+/59GLSH/CtcrT4
AHIj0lZ2rYiYMYYKnaw3ABiN1JaXp+tBqk8vl4103hA6SJixpGLEByRIeM2Miky1XOrlQ12Mnsi/
6hOjo5529NAjvRvJ9UxtN8QfUbTEIQlUeJMrhDTYDKeEo8p+SfDQ7sGIybmX+J39cwZa8ZhVTCsc
nWnclJLBHTdJ7eUP70GMFvLt3K7JVaUbypZ+Opz9eTbTFEll4NMsRgxD/LZj1mVdK2mls/lIgyv9
2plVegK6RJ1mL1UePzCoFW8GMaVMQ5x5NCzo5iG6qbxzXR8DI9WrIkU161hfOXaHG80af9+Y2IX+
pAT4jrrM1zR6QkD/9h2trDEOxfmRr1oet8fsypajzu/i9qx9xeqwUNiPruAZ2HG6oqYPD+VRAvR0
/iyuKy1bS2VQ4/xE7Zyad1uqtlKfMkw6IvP+o9efdjwCnMsQF5b5ML5t+nr0BDt1lMb7Wlo314X8
mggCA+c8qyamMG7vblZRYu1Ua+KBtNvIFBd5/Xm3FjdW/zsReSWBJFFUSLOKtFxt97osEvpRMJHo
9OtwmKsvUWINmpw88MFNWzXyQi6OaTeomDJqdaipX0l8vKjAkcpXm39e03XevlW8Dk8K2cRqocYr
rRxcu2GK2B1dNZqFZ4CIBYKA3hd6oi7qWqJ3jY4zP9O22YW/H3aWb2n46AbZlWb0Pp2bm3qzy2ND
gXXEzyueEdseiSToyumUqrD0g+uTyx7iqYNWUXbqPMO+oxBA+1rcTrdjh30ZI/KxV/yjNX6ZUSGM
zXmeOjHJ204GCD6grP6Kv9wKFOySSKZHl5V4gtKBA7nGgToX6PWYSM0SGkHsyImjxYacbkLtBHOa
lTz7aLpveyFZcKo22f6VA2fDxn/GYxAT02v1eQUB8wgTNm010OK1KM4Rj8vNImdIOMOHYgu3Ts9t
+ZoQx6YQPGC5TR1UlF6mUVdTD74AGD1jr+GC/z/KzmzJUS3bsl+EGX3zSo/6vnvBvAUkkJAQIOnr
axD3Vp0IuZu7VaZlZJifiCNEs1l7rTnHPJzeaZRmJWL5mWAOb/QQtRMXlIFFJ95vcZWaWwlZ5RyH
CF8N+wMFQ0uj2UIUOcWJJYA2EbLR4SozUGBLmI0ZNNWMAVjuCSzInItMNtlMxGB9m2P00i49LC6Z
iccPigLJx8FZ6rg0GBb4VYPgqE1vb7TJqWg4YfTOW3MEreTM5bGIcptAHlPY6I6ZVXEmGnmty53s
LceoAP0LqL7pqDqd98W+mSvX7dGaAaQCqMAP2/06OY1qYUD4+wV2y95c6Zd+eguUq/Pgg9CuQqWr
6Efa2cNR/PIG+/zzEmHm4kd8I3prfMKFOdxjTDfk/MltcrPQ3wcPkdwU9tIHXq1puZDeYnVTGmzW
sCLnNq/VodI9ZcnMuPmS/FHddvdj34h7ErBr+MAMSej4CMmLsd8152lSveZsvtQpxgTa0M0g32Qj
IRtcBinNjIE2prF64f7IQrBnWIBPzuNDP7DrMab14LI7lfyQreMi2/eIOmchB0OYx65JT7bXqOOY
NkWxJMq56JbAgSD02XDeLVYW4YMY53NJGN0ZvMGrpg8PONUhQqgT/hU17wA8HnAD64nGCPq1kn1e
5Vdkn6fojuUGz86RHSljYWxDeN9epAWTE97vbU2Ahcn+UQaWc3QPrFEuWbpkl+WvqrUqdnsmYh81
nXzqpGbK4Vx5VzYhlTGPNQOdTA9JJGXoZaTjNB+i7GpuAworJjSn08tFDS2FrtCVcouZSVHYNYQX
6iafXhpq795lLBHWo1Bhlb3DITBvDAi1sQqXWR8m+Ms9VfiQTEAMeN34U3obqkpfvSz5tdjdlNem
hP490EIwKIkjmD12VfwZ40ayJp0tLWgqR8Qn9ZBeW5J7JX6+F9/O07QZncuXzsjiVDRNGr+IV2K7
iI802h+zRl7W1zHPj/KgBw0vH2cK2KZRirNQqz7zbhykFOHtuAI8f728tvCfY4+9uCIMhGomRtkd
bg5+KOW4QsHGLNB0zy2DVF8Gk0fLy1g9ePah0tLL4x+OWwYxApeSKoauUI6yn0WkjkhgzT1oumTL
lms64FcczKJDo+1ye5WYTJ2a9cGaZYty10axT8Nu/ZhZJKyS2tTJ7kitsdw465eXuY4CV6BpjvlR
g+07kLEOMbs802YnTCILFGmpW5+3GMDt234/jWl1tRuCtgYF5O7RbUaTrRF7tREphBBXvS5q4RLe
BN5lyYuYuCD2a2uYjrLtdfUgTcjPJ5LqATwbxcBQHKR8QLnuOkhDV5q21Kp3D7A3EzWE58RFVEaU
yMQ+qPh3pF4qT0+8RDMWNdyB/IHbXGnddlAIvVZ9eyTD/erRU6b0A6XqVdj3DhfWLt6ztCHIHfAP
ERVilS0FaspyyCEn6bJGiU3ByyHhmwVpeHXyY0j2RMnR4MVhVWl7RFye2z6kb+rx66WvxRuBz2lI
T5iqy2LXrOWJcBkZTtrwhp0Asj4UL0dEw7q8TgmGifun41JR0OJP+b2VjNV34mrP590e2DlO5sLD
GEjw5r2cPnT3dv00cbDKDgVukfQYzQk7JqhdErPQT4mhxzBEWCPCknaomX7KvSx69HfncjyU3xki
i50c0qqYBVO2qbjom2EJ36XFHQ34dnUHBbg/FADmqLTFjcC4yOAuvmkvt8eHeZg84m3Veoy9C33C
o8w8+0Fu8WlAa0I6AdJKBkcJMHzaQ27PqlGbnnIOCBN/KKF2DFO6UA1abRnEaqtOcnOBIVC+DjPJ
v4rMqSSfSIdT9o7Sk4UqJ5GeZDi1iyYYnnUnxkZNsGpy7XYgyjtr2B0S03WidR1XwGkEhmlIquFZ
Th83CuKtSSx6G6WxqwDVDI4PXJQ26RMppqirWzL6u1IH+yZ9E3OUH4GvQUTrhKYHHjOxp+xKBt8i
OnhMqO2uS1jAw9JwJYSAOe4BDX85TAmgONdBrXiEn9N10YGa3rqkP+uDAR2dZca8JsnVeJWykJ+0
iveggNmAgKe4oc65QWolu4LQUNo7cBIHh3MPSt5hDN5J8x9jRp+fMgv9hYEpygD7AoEWmdyJ5oaT
T5tpQT8IwXW3zCpHogrNw45sDItPpZ8IWERdAT2VGww30QVKAOMTvAV+N5RFcl/58Jpu7I6s7icU
8sj6N7hMyDDh/hXwFJA7cWDW3U0rlUUGWGBdQncvbZlETVrs3nUA9ZLFJzzDWGN/PwG+zzQkSt4U
eu5GdyzsNhoc/kqngtiPxUjC9UNdAHaX1p+6yW5sLgUyFqUhGMG8jQ7MQm5eV5iSrY5gpSIuwdd3
lzesY2A1b5Al9IhkgeS8xgh+eUOyfovHTUfx5neHQQtCWII2MpaHN1gsEE1A39NYvRHSSnV7oMyx
Mx4957Cu13TlK6CNjraUYDv20xkrgtKTFywroHzPpJuhmtlwl6iMGkKa5DRzqXcIX9hd11IaGA2G
ObvSfOzHzGuwSVfERoIbYMV9vwgu8L39+LKVZmzveI7JUTQIJKghfkZ3KTL6ZBOwh9+TJU7YCIbd
Q5ixGNPWRXTBgsMCkZBWI4fGcaS2gEVwOM3qEw7InA94qdNRUS3O2kDIQ5E6NOmbt34qD9tkIsC+
1wASgNz1uBUO4voujrgNQeI+Vupme638a+IbzR+sqspEycO90kaNyb1j13Nhe3qV5uVABhT0iP1i
dv/E0LZVpdGpjKQYhX5wyl7ZQuh8yHFnqoOmQ84PLBBqPN8FmARXk4fiA/MOFag6TQ4zyXJAlB9E
X4J3zDi3gaDnazJTri4xKJ1eqer46/IwqYb3amhUvoJ2Zt+8Mn05xK9lyhQTOpbBrLuEScoKyjbp
WqyFfH2+zzlsHDcEK8Adr7Uopo8i0TtdlOgVqioAoH/ewrmTHWQu3N8FKNN3/e2aOl69YNeCgGBP
ng/xG8dhW80tnQiEhZZ8nvUgtSgmFlUyUKzBxZhAezYYKFEFMTIBQkiokxI8Lqub5mtSZJHrMuc+
Ycys9wEIX3QHMgxPPhx7OmzerafLXvW6X1UnnxkTCgjEBGeg4PH8zlU3MLDwmAggKwYtWfRQ3e3B
YLAdjNDgokvsjXrOKESb6IT8Z+pOw/7egZBt97tfKIwwEqKasSlHoruDJcHu9zWb1coG1ODWdv+9
H07D6een+crIyF7C1e6BC2jd/OKLtLPObgCc2Qn439VbH23P6Tm9OR81b+3Qct9xHgn5rLSGgjG+
7WkUoCdqh2YyeMBmhW7YE7rii7Qt87TZq4v8/qKiV/sgCKsQ12W8UbkbHhlr6lHwciZPWWFSSrJ8
jY41lw5xlFS9FMcxlwd42BUKAhOOiirANQjmuK8FbabjdpEwR4PiSgpEafetdQosKZR4gVdurb01
TXTilaBi3oy1zb1Zivthkk7NlVK56XlbJNO4eWlRQu2LBAsB3sNqql17xW2q8z49FGQ/wfXTQCOK
exLg6tbLOokDvT4O78gyfEEUJZyAtSuj7DrLuQ+O/KQlzFT6zEXJFTLTVkAYyd3Mj77P0SIrkYJS
Zd0QZMlO6lXW7sRscTqiysFNKJ7Z9xoDvaOWGOTJwxN7P6KMU29H+4RWIecv35mhyPz5+jCVDm8Z
/RhFQi5G7ICwn1wPK1lZHruJOJeVDp5mbgpzisWDu7i6vII3z4/bVsNpn9CjI2ykfWvU9f7wVl8C
Q5+wadL2AF0W8p7yNazzUZVH0omc6ikbShGjOQ0HeT9t8Oc9NhqoSQ2WCbXOO6glgbzC435CJwvb
s3kkomS9r7enbKt23sF4m2rz8jAx7+G+nZ4u0C7pXSQfRvKB6tBq+o30mdxnB67Yz52X79ouqiRb
umEiOGXc8O/UplEul4dWyeCZaRYnJHja5zfyKi5gqm21+uXDlO+mICodKB3VvqiYz0aq8lGfazNh
zolPWXE6ca/qDMfnaeXMuNMWhOCdHJugTs/bsivb2yOrRw4Wfkr84L8J6r9riqm6JBqSamHpepZk
5FVVPA5Vms/hiphB/laKdkrgGXNs5Iqg77T39pch0DcTMuXvT3w617ElFlpsJfkcGRAAi2KZcdOO
GF7/OiOTvupNtE7SixlDRSTzRUENMKQokv1DQhPv7lRnfAowgASOGf5uh5C+OZGaic2KuTU3kKE8
Df4MszmX1/hEG45XIZM4x3R5F9CsHg3ml+Dn21X55sNMTVdUZNiKpaFc/vd+bZtaOmk6Tt5GZL+W
xOq7cmUNSNPT4HLOXUvGgyARAGWoy+ERJ0RMcKtlMu2FLcUAX6gfQUttlQLTUk0/Kc/YrmiOt5l7
vt0wJOrDR30dSGeCFFBLxPu4f9TvC1VZ3XRMkWS5t4gDfv5O34h2OHd/faen1memG7EilPJpTPdF
lv0bIY0txA0n2dJ/Q2SV+j9/oPxFX99dLIsnXv4zrrWePlC5y1yxKr/zGA6Hw9TxF/bsLRh4zsve
Dnn9/fJx310zhv7cHzz2TB2frtlZ1rWTIZQozVf9cWUvSD36mKEPCQcB7+jMnU6lyW+f+eUB6NTt
pogaSbEkUdGe7DKCdtOVe42FgIA55iEbNEf++DWaZcEkCdYSX7ZYSI4j22H4vtKXP3/jr48EMihZ
7R4IPllGZP/vXXoUHmJbZAYQowU8CDxYlz7tYPfuAha2q76x+OXzvqyr3UchL9OZist86JOuQtSu
lpGKWBS6pAo2nIyymj5dH88KXq4B8X2/3bIyX+Af2cLTB3b//G/1SNVWOga9E6e3jJrole0gJZEM
sA5EwC/PvNwNpX/6sKf7JxcbMRGMgvunb9hDHD6Lxc2ObMSZzsAbjHg9fPaxOP/yHeXfTurTUyKb
+4esxd3HDk987NFleuBEJFN7GJl689QOp9Pp6pcr+eV9/HRinwb0N1PbG1cBD0jfxcE3iwgENTzM
NvPQVX59SL69ityhioxkDzPb0zcUE6s2YYLe8dnsgMQtGMbOuIxYp15eQsd9T3+5ktp3MgjMLZLO
5yE+0r5MeZJ7Hu/b9rCoPZ2+0AxxgO4Vo4bAzqjwTjA37YqJcrO4D6shxCKRuJlelXQtlOIBsM8x
X47v8JsQnBKqxcB2gugTMaEBwqHaSH/cFceIyIrqs/3EfMH+h/a+MsuQidfU0RADQdXdxgz0k5cG
hDXvDCl6vLdk6Q0urjIHK4oe6SASCNS9luvQiE5e7JizYkyQsa28AcKGcYASAU8UBPWVMRd7HD7A
KJaYG7OVWT0rSDUDiuDq4OLnNDrpg0qll3yYkyo4DwXv2lMjw0Ff5tFhtouFykD6FAAN884u+xsk
R8PKpwsXyFGFVJGu2D4U39XJ0U/nXQa8DqeI0HvQ+ugPMK70iiUKdvrNNKsPeF3rAENJcKPhkHmp
34mDbs6fkPME1sycz17WDJgmwigL9KujBERdlSsOhBjg7g9nkTYUHBoRjxBgFFA/59CTl+jyHdOW
lp204UaCIF1K0n4dDPdsRzxr2MOW8Eq2kQ3GZqN9Grmdz5oVdgYZWbOjh7dg7+XLJWQo/BGfxhSY
BTHXmyt7EBTffd64xOc5DCJCsqz9Ey6fpTGk2WjkXrqOQ91eoqp2QIgz7oho214/8xclMIbsgXyg
qxGxrA5wPYbq9CZq1IobJZCcXgJrTLZNjjVd09Yji6DClNKHdTGoJ6Ir+unqEB0WzYocokAHpWhb
vXoMfoWN3IHxsRDQJ21Wudf26S4FZ/zCF/vz7BEn9GFFymR5inAYOfJwWo/b9ztnpAjw8QheHNYb
oto85OsRs/s3GqngDyEwGO/hcqJhAvC3LSqSuf6m+iIXDuTOPcyHvXx06YjU5GmdQ/ajzpb5Fd+M
ZB0Qyvn0NhQHQnB3rwEzZE4/2wNHd7cxLaUWZYliz2nB9PIp2yu5r4ewikLijvnr2vu15v9eDE4L
czeAVhe/AeYJhMIhHiksg9TbB/FLi3GKdjmdzxCgk9tG7WANrtKpOX4y9jiq3OkRfkmaBREj3s1n
QnTtLg0BfZ9YExC7MEPmXw+t1dnjvSJqgKy4aTwk5FR0tIUwyNbSeO98miGgc54revZAyDa1Tcqr
b7mVV0bnmdq794T5ZcAD5cVLSub7VN+tUu80sT7jjeacUXB3UNBf1/1v9GWWLGKypTiiatG7Jfqv
d5tq7c1HfqU62rhj9DKLaPaBu5fiaN4Vz3vn5xVf/aYYs/AvK7puUbNQkf37cQdZUw5qZhUj5oAM
anXKBPgO0xIkJTSCymmX9M6YJoD4k03yQ2xw3HuBrbK/P4W0rpl/5J/thk35iYYehDumuTqTA8hu
niL7IMWuh44TTvwLLBGxIXfUJWyEzKafv8h3VSXfQMKgzH+Rlj29pu/abd82XVU5HLpj3RlHswgX
9ujqhHdelb8UeF/90IhI/6e0MzFiq88lVl2mraXqojrDhBzCnmpfpI360X5cX8tXoGLw3SGnQq9l
M4JNTLQh/Qq/fGNJ/FKZIJw1JRkHpSYb3DFPb+vivC9NqTnFQ6HPU+TRtmkidERMPqcP9/5CKxkd
XGor66olNxFGHPqeZs0wyjL9axcE75IXffgoCMsCNIo5zKbpAAadITp7mkv/KnkP3EnIMSZ07z8M
cJZjmIG03Vh2l1na08DnDIl/RuDSDohLuhqYezzmMZDBmU7RSx3rWFbG0hAN831QEQKX906og5Rl
2k1pbaF1hEm6pEfrWiXTOKfod5G8/AbHDc4WYyEsTplvMkIhE2BpTB7MObZQWe/dR+z1CQoS2K+Y
Via/9ia+2RgZbPRkSVdpGWiq8VTEn+v4JEqxKvaLO9MkjfBQfaimfUaLiMRPtJ8yY1idg+r//97C
ViLpGgZViiMK66dHMimEpJKOx8XFrz21Nwbz6yD2d0134vF+81Am2S9CcPml4vxGk20YskEoJbpj
nC3GU1V9yQ7pSalPXUgAxQGQ/+pIF33YZn2JEqJWTm6tc6eD9fnl0f3amfj3g58e3bg1tNwUC4yS
PTyFBEPki2KkbMwpMugods/DYgkWaHpH55XR/UzwU92j+t2aEOcwKn45/caXvZuEEF4zDFPiNOjy
8wIsF48TNuyrOKjwSckayE4w/9WFADZLpmHNRr6g14yMTdjtrWX3u+zU05vdWZpW1HxNWYSqAVfz
wVunXRYJVM70pVSJsUY/0MZG/0ReEV1KhSFgA5z9wqRqGRPDeMnvA7WnICK67kEboh3fI7ipgK4n
O7OmLXcIFUwggGfCy+EQXcsO/J4QWW7CpTuv6adCU2Tou9coQONHYBZICwEDXRQokgVycjCfD41e
cDvIsddKtI8Nc61CZEw53mNjwk7Xtkcik+sGa58ScJ8PUgnBYMywoMR2oe2J5S5A1Nx/c/AoX99D
loH/3FAVk96c8bxLryqpbBpN2Y9lcVuYm0uNJQ0x6hUm2t54sQh/MrBwmjeWUrzNN5M6lfy7G+Ou
e0GusIYKu058/USrGhTFBTQZeWfmHgDegcKJFm31lh/6D3NMwAMhf5U6/Pkm/mZvYSEbUyzk8rxG
2Q3/+9TKF3Wfx4/iCG5FRAoJXDw0oywgdoWSLl/uA3328yd+3SFKf3+i8mxj15XKULM4P410pjLl
OcrZGhh37Az6xx0EVmkUfbk20RlRd1VpJJlb2J+dozhWoe4hBAIhf2f6C6hQ0pGCSAdQ8AeSB1De
yfeb9/Ph/qkk/tlH/3u4f5afvwqb/SkWrFi65AsOE9UirynDsims8Dzhkroimq2dYpZ52ggLz+A2
zV+b1+xDnsjvEtzbCXahB2kf9vFVGSF8PS0u+rwYt2usV2zIDKwbv6yH8tdK7J/z++f98PcB63We
SUWVL8oNlPFF+l5/3lCn3T1KHp/IaZxIbCFOnbkXvJWnh/sP5f3nkyZ3rZqfTtrTmpy0ktlcKwE8
ZLyTTXLteL71GI/r1T8lvpqV/lg+YLpfGsehhKDlsi+CFjJ+Tva3nEOYYzNQxNFRnySFODzgTT+9
gla73FokC7/Vrtr3Z4xnGECMLul/lta/zphSHh+KfE6FKTPZRQcrQOBdT/fNKE6iwzQ7OcLoeHtT
2nf1vGPcdKUMuc/IhVfd5O732gixHYmxzIw2MiC3Yd1gPJaixNVQ15HjfHKv0y4DdIVttd9miIzs
GL3hVqFEV4YKQYlnRCfRz5fgm1Kvuw3++1JPBbmYG/fjoabUM3c4A2+DfFB9wm42iLmEuWenQBBy
p5bZOR5yp3jT+3pnRPj5INQvjZk/D8//O4hn/k6mA1+yCiGe1j0ZtY5deM28QbY3hfZ5ruyxQPBP
8Ch8FV/iyi+WMaPu2fXEmoB4BvHRQw5Zj46O8KHaf8zr6F/OQQ55imgzb6T7SIqAtV37d4hb10Of
4SZZAgIRNwAtZu2vNc7TWaX3ouiaZZq6DIGjA608LZf87LjP9xeceQjjebr2g2SVzKQ3Qr7d84qd
iDBnmB2IgfqI4E3MkBxdN6SChqYnja/bBFOAOcn9C/vLfPDYnEbWbO9L/H8+LjwTmgJQbtGTpt2W
+4ghCN+AI3mEyVFKkc9DwwPpKCJ3AS9T6xdEMEnsKtVxMaQfQPJaxPiU3oTpXu14UkREePskTQfW
Eu+/0WOLFLX+o/8Am+uUFK/UwPgt5PEpQpBHK0DzLiuZDWodCb3Gk7wmyMbKJB3mYbnMl5Ddfrk/
/t0KfD2dT+vEVU7zdn8+58v60jlIsxmGJKDFCBrYuX6aGLLxb1uLuseZtNOF1FfI+rhG2ZL4pt1h
kq/lOc7Ko38J+UIgXhls39+y3AfWjXZFfTvBnYDQqEwoe38Dsjy9+/8cPAZkZnJs4KAdmk8Hn9Sp
lBvq8bRcsfcfEJhoD3eSHXXNt4hKFJUBG+DE6dFNCG+juRM77+/VL97lp43w/x4EInCQMKpF+f1U
dYtqWYnWVT1yEHOec9EZtiPyttxxdBjq0ZuwH2aOvXWakbKSvKPXY0KfDvrZaiX035m7A5t1+uQ8
/3xdn0aWX4/qafFREkFoSkM5Lvv+zqcbcHuFc+WWY2W9CHCAXPqTY4iKwd4qPdNe9pxPAiper42X
f7AD9zT358N5eh19OZznLZHZPCrpfuIkqcPhGNb/tlaZuN36QZQEk8G2d3Ln4rrtz8kEa8Gq/vzp
f6Zr/70M//fT6d3qFuMjGsZPJ+N2u6f7ppSOS4iEsJl8RjnYS1L/44ZY1U44EqIq5h+FA55pgiZj
NKJLXg5F+4Xbt7RH6DFaeyqOJFI9fnkA9X93DV+O7bm6EVJZri6ZzO2zGd7cYTN+3Zk93g5OxFGx
wfYQuL6q3iugUReRNVPRwsPd20vsDxkaq9O8LsjUgV/GJGxk0iAknymEst2juUvvc9VpLJaH8bxr
KJqzeASrWn+dJv6vfLk/1tsfzvLzypwq8UHSM265drpqnWxkIaQeP6JX7r7UXUTmdjYRoweN+ksn
PukWvN4+XIYC72kwymsp+vmqP81fvp7Zp9Xh1MiiklrdI7C6O1anCUcFzyyEMye8eI2zhoTil3Zv
SXdz+9n/7RH8M6v76Xw87U4PqXS56gl3nbnEtXYYSegAHWzxDGTKsdSX+kniLIiysK3SI/4K1KM8
+XgEVLiDF6EH5bQPMYQ0mXXpzFPPAUpCkK3qQi6D7DFmkDPHaOX8sos1u+HJT0fd/fO/SrGTeVBP
d4WztkojxLb2TvR2qZNBezq6Z3s8VHvDDVOD3ZB78rSjdz+GvjU7rhkUTlCE+IP7yd6qdvBBKIxd
B4vEnkwmnrwx7jxJ4N5CoozioWa7nz0UgWH9mtMgr+1p/EHn2tl7HlyUTyeh5YxULXyXf9lu6f+W
ml/viu6F+Nf3Uw9nvTA0rgq2agKGPA6wQZIsJPairt1obPivWAyBtimAxWazK/2iyp4Ys49mfbM/
3mJ/sr67dAeV2u3F/flh/slV+Hgnug7lVdLlFFsubSmCF5y9Q2Lnzzf196+8/5Yy6WlEq1DQZemZ
w5eHG2od3CCjIZdF4jZiyvehL/QBj1cyYdVSnCXaEBr0R4d5y6/czO72/XqjMIbD9y+JsvV0e5di
Ih/iAzfK1UcQY/bGRY/55mwmzTpl283z8HTb82OAVQAZ28+nQVL/bf3838v436c/3aYHsAOi0C2b
Ql+bg4daYAx+3z0i0DiyN876nJgZTx0j9M5FSlAJ8wIsVXY9WxDuA19MZs+4q1bWGHZMRA7ACeDF
fNX4busNfVZfOpQ9Y/Sh15HpqpMbmHranyPSUtK4j2lAR50a4vTd1mQwPGxluLYHjCcglbb2+4XN
CGD2aVi4PS+Z0NDBIJp4ub3VeqMXmppclvsrSeI8yPN9bw4FvLCdbevqY691R+Bsu0d+x5odftLs
pHM3JqUvmN67VCYwLwSKraeohqkf+OsUN4n7SS0J2PHn02x9Ux3SyPrvLD89LEaTx/Wle1j6lUdf
lZQse2f5YyXkbguICegvquWCB/1sC85hH8y6KuMWAoCgu8/L9arA+dRLe5b331jy84czWBOn5QjY
EZy8P6l9xGUsC6i1J735cbrfcWZ6Ii+xI6MkYjyIteM7dgRuKHbOe+ysYFdi0y5s8eTJhiNhrgpr
Z5oH83zIikgM6bT/W5kpf/+K/u8sPD1zt1K55UnKnX6mQ5PN6NuF48gazSaP2eQA1XrLzX5xlp/J
mE3GO/3p8OfL8LSJ+9+bvetusTAx2NGfDkAwEmUfF1yGqw8xFgYeVplXmi1H/0SgIf6ZC8JfkPz2
eZdN93NqmojkCScIPDzw/nWH6rFQHRIfJxiM7GIM7t0AwpS4JLA6c6Ak0zKYstj+fNj6v625/zls
RZGp0EUVid6XyUojPgpZ7+6eq1/YN3d3eacwzmzeJ9ixF3HEL6Ufr16ZYoNgjSMzqgganhBgNkIu
P1xv43F3c4x6F+dToEgIkQibpCDCf+8whXaYjYt5eIrdz9Sbf06nPx//t2vM38f/tMY8pNZos+5V
+BjDS6WBOx32iZWkNnt9XXRD8I8rNrcowGz+enJmH/HAepkMSGK303BrTUlv3xQsS8zKS/vmMfXs
vsM+uKdj7f2Xc/1tsfP3sT49qU0j3Q2hYD0seb+iXvWHkFj8mRl1b2Yxgmzr3V1nSfEwBU//G3EV
TvI3b4O/P//pFk2uN2yriXZcnrwhoWivpMwM8bfbM8b7sw6yK/U7D//47u0wgKNuKDos6n7SuGOB
WeWjb88EZ3J6m2zRQec9b7TV3TezmAn4oZzbejFT3yO4kjbrctNPUMQ5YNoQteDL0e319hxxm3Ql
AzVRaJFjVDmron9xb2PmQgiWyTvqQgXsd+H9XXvnjR3M99NPfkUBrdu8MlFDW8HIoT4hHeiTMCUW
eiyL259vqW+rKzAjjGh4HtgwPr0048fpqpfipVjy5vGLUYXw3lpI42yUnJ2D3mEDiqkWJj3Nx10G
jeLmVkv8PNj6WWMPA2klBXi6JteQmBhe7b3Ul8J2SMA0tQsRVn65u3nX/iPU/JxVmohFv1q0A/h5
RG/7wvT6KY4Jr+jRVJ4arrbSAkyPinfsEWDYO/bUdTxilaP5sO9n43iE9oT846kw+W1FM757fSOz
UfBO6zCwn6V8QqLU5v6WFUthrDrJtPLywHh/0Lk58Jq528Xq/sJgAxkFbSpWjDYjHtVp85BAyC4T
Es5Gr4vt1jEre2pAtNAww7vBewcE0utxYfSPa5oVLrfKQJzIqEmAAFg7pLlW8Hi5L8wQ9bJ0R1mD
zRaztR27VXRfaEuQM7bK540RVGAowZwgETmrT0Xk5pSFGaQH6+NcuuXw8VsrhpHz12cIVS9McBCz
CrPhp07CLXkkDDhKmC/ULINY7VJ1DfndsIZEuKnkDyBv4CLraICIGT70OTcG6oyiS8ug7JzUi3Jo
HgO8y9qF2NBAN+fGwcc7TGRysZ9qyiRGNHMM77Gj08NT3asxSDgR1zQsH0jqCWO0ZWzcr0AHsH0A
oh8DvWow3JNOPW4r5wE2xW2uXTqEthVTNyXNw1U2FoUozL2BSKG5SQItzMlBxw/8RozbJdRnaGrg
XTZDeWbRPBLor33G0XmD/lVn/hukGN9HMeCxh9cAFQUuJn3QspVvXnsBrTpCcYXBOLl70htZqenN
B3Zy26DIv7S9uJpk6/thWN0GBHOcL3MCZi2ci4RyoZApewSlqPQl6QSP42H7ci8nObIOElZ0EjGY
+zBDQN4xvwCpeMNDa2vst8gywrtwY/Lj76+uIvjyqtyY+K/KgJBsmSsAHAJYLoIlNbAEW5oLwi6G
a2a4Jk10QuZnSIqJn0qJhCKgxK3QZqdu2YIAcA9HZE5sLy4bPXaEueWfu5oU75eyVTYV1hIr0isO
y4UEmx276OVb078Ine19r3u50oWA35JAPI3uBOzhRRKdy0apPBIgj2QxftYJlDW3op8RExXqKz3K
L01enu9BiccC6voCfpi8j/Kjr35KfYi95Vw6ONxKtE6zcrQfF92aQ2xKPj4IPfyE4uB23+Wze2uX
1xmkloSx6mNE8gQdz6p3DgDIYX3FObfI4lCs7SJ1tY6BKkfYz43YsywIh7b0iG6HuVKuzrKPxCzn
trtPCj1ICH2YHCcYDcXxkT3wpJhX3DOZx8ARI14FkBdhyMXX8YwSDNd21waCcIYTRgiB/556LSlR
C4Y8+3muETUCQRIAHXDV4iOXvHvu60bkoY4/PqISYNoS1ixEVlP1hJfzUD1HFdQS2eksvZtC6sdz
PFT3uy9h9zZJQiW5FyouFJUYJ6Bz0/sggVb87oqGj5NSP/wGO6ZpdwR72ZW5yp8HDGcPAn7cB1C8
m0sS5/1VWWGJacdY3oVyJVYuyIPJEfwQQ6zldSTlBOJ6GERg2omnsWEQ+e7Kk+QaVoMD21TkIBS8
aHCv3Zp1BlYZO4mK78hBL3ZZY4KYwZDVycO422TqtoZDRI4xYQnDroj8DmstdYoZgGs60DAinWYH
gMbsVzwlBLLOMiR/KXeGwT9BLsqd9CoT/YN88cLFgUpSbXPJQdEho/Njn7+xoEE2nmD62jrlTuXG
rgOc5ZxXxbDvw64TvIK1ckDp92aU2Grt+mS3d1/5qAf1JeJmubxcHijuaJnDqgUTywOB6Xq5f90/
eFoJY3dwLvJX7xBXNF8cPF70NWLHA1CgYZa6rQzo9NLRnW2Rmca8TT1M8thlrqegtJwT3EPZhUwb
jw6I6Ue4VrWVSgM0CVjQuiw0LJJHaLQdEjD9OIIlDi71rCXPzX4sf37lf1e8o7FBVayLii5CCvm3
4XARsqug32F9mDtGl3t5oCCBq4PihTR7Pe3Vs8PNLuVlwTro1a1T4n4qPSBvWURKOj6yUyguNO4e
Dvns1Jv09ZCE2Igll3tBp7ue0lrGk8YSJg3vofXeTUnB/O6MbHCk6zXStpeP9jf/zXcNXUP+w0AH
C6owRfr3W2WNnGiNLB2WQCuFjX73TqMqKI1eLtkxb5T4/xB2HjuOY0kU/SIC9GYrWnmvNBsinUiR
lOidvn4Oa9VdXZjazQBd6US+F3HjxrnsNk9YothrWEwPRkqKtnSJuWNf7+nFGIaewJzt8BAn7v//
e/9JhsSNYki4MTTZBOv2759Ma5JubNUaa8SPYS2iJZP/Z7jEYqoEFVve/PGKmfpdC35Y+6l/D3hn
CeC8csLNq3UcY5FY0mVrJx434OkGOtwhXsirx88Un2n8Rf4F9/qHS1/G8a/B6tchGv6mTUthKuTa
WKRnRtsAKwgvjk9kw4eK93jv2AETl7AuQCUUKxwgXBa4iG/6MrwvxcmSaalO/kJdoG3xPpqJnX4y
gohxEvCY86dmZ/Kri8iXnsV4WgMGPGHnCO1MZhMUfAAbcpC+sV+RO/cqYiHeNztcWjGBqthguRYs
tt5lZ0jfW6y0z+AxLktpPhYbyZNZ5vxKMSxE/igGnWpTJijCQqAAg0AKUZvWvE7mDTpMZT/lWVvP
LDKvsVXsTKhIFTuENvG07TCTo+OzcBTksvv6ke0BqYv3HTfQt/Q+weOzvfap3W2L4wW55T00V0ZA
wCAsdEt2JNkFlFHibL5BVrWr+9oc/RqmxMPNxYDFPj2HVwNkYFNGdt1jg/HVMChvXzyYJY5P+aRQ
3IZuaeB6gHZhs0IKe6HKFpHmsm0Yaofb3YtwU4ncK45ZEtO3FIuTVh+eEB4GT2Eff/0knn3/UP1I
9nhvsQ5rHLskzF2xEAtTbG3fzqLMuxNtRZKhdoapNnCe2/3TkdZsvLObSD7ECEUP6hkJryp8Bkd8
uy36t+LQwWBw2JgE6pyrhOLNanPOqS10QfwuxcET+la5u3/habHeCly8tZOA2rFgn6L7x5txB+OL
Q3mSZaET4LskiZ1l84ECqYW5CM4ez/GOp0HFCg5g0ZxA1D3L1lhUQUt/cUhmV/UUrRJkMn4iuXHK
n7toI4fl5UwkLE2xtUV76o/qJyjTb5hCfMjYxEltY2V1p11qspzgnQ0uraCs7XLixSmIIOvxgVk2
UAsEVuud00ACj5+5HWvSLMsmvnGKIz8K7Qof4Qv4bbXw1dGhsyNxzwoIbh5Zyr3NuN6EL545uHjE
eEr5mg3qJHGI5rx9ySBTKY6SOfY/IfdERD04flv9sZjSf1mMqMGoewJ0FjteYkZEbcB8jlj/rS8H
IPxT0DveAHyD6gbgr4KSWNvQsWLZs660nnAzvoSz9gGSOTo+bJ20UDc1pn/1/w81+Q+qtSFb7B5I
5E+QmPRb31iHXYMPN07P0YYFP1fj/iP2kpow9FjaRXFoWfLnlrzPQcYphAnPxFP/0v71uJqO9d9E
33/9HL9dZmpiCLpGsuxZPxOwGrKR9q1bxyeggW0JJtFY3jlAc0dH54AFi1nfGB1Yth/R93iCoz5P
zy0YmZn5NSq40uWAF2HYELy7MYS/jH+0abzz+4/6K/xHnHx5iv7bj2o1RZLIQpac43nDdrffsv4d
kGBNbvVzaXhS84tPNUnB1uEZkLm6NjbGS/XZLQYqzo2I/yV1lYOEJ71li3tVAd2l3FgZP+n3fQqv
BJqFq/99bEiJjc/5IyBVbEKOE4T7WMfr8i8qoPEHiQX9jyXUX1UEFk9+4X9MLoSqQeQxk+Qsbfnb
Pz39XMMNQh516ZgfGP9fYSL2XrGth8lsXbcONRj5vKMj7Q3A/Lb+nZ9Dj3E9+qu+LecqQamNe1+Z
gTWHVYWMuBZ8bAqqV3rq4WGzFYJmU85viZuuYFsvq7M2V9fK92NNeKI1FwIy7yl/r/nSPFS+5OYn
zabecmM/8uR3efO3l+APgiIMUJZDydiZdn9/E7kqvVI6vTZufKQqdoWdtlVO4mNDk0dyLtfaeGUJ
eoAG+KF4VbkPLbvmfoNFD+B6HQUDyI32WsyHzn6UzrOABVnMuQHhFvi3BcvVKA3aa0eLc8kDNgDk
mbTtphD12x64yJSIUPr5WUJovXsWegJXEJ3AqaJlovuoilm1s1q/End5czBGDx87IRGUHp0nQzB5
uxcemzWqy8cjzLLEUy/3izADdlgAU6qIuQdAsVArJzrpR3GXGU4yuoThwb47QG5QiCU8gurhuUwg
Zc0IQqCF8uBmwgZXo7lwkOfmdA4ICwIOhKsOR3DPqUkSaGOLX+Kr9JEfazUAdFrotsGJBrww8bNF
sYFJ+QP0NrKJ5PtB9SF24tN8z9Y6WxEZ2EHkF45dWI+hPg+PqrdgAYI2n8J+Y34RvdfMZCYXj9DO
RpuEeC/l//yEIIzeub/P8V5mQTuZNUz8vWwDSqX7sS63XfmGWsGiyLo/sWyzFw14crM6QHjgbLfv
HijrnaLNWPQnUqMoLuPq9hUerSvf8C8PFqzqP5wVoGWBPBsyMXS/zpJ/vFosWlu5lJfpueJYGjeF
CrgK+NIqIndX8tokKGFMq4dWXJuGI9BayCCf7DAN5HRhVG7SLIjWJcC9WpaaL4cunahRB/wPhaV7
RoUzK3ZD2pXt8+H1rGO1E2LegMEWEvhKOG7cBZm4lB6rBPLpNXmT+p2c+uGiPGQtkYW2fg0f3xFZ
4M/dhG3LYiZe5XSJq+ESXloLIZO8kty9C7seuiW3IjoDGLuiYj/Y0aU3uKxt6pC1A0YWY7Am2DEe
L7aJWwz9nA3LNHWmKvHmSOV2zEg5drMp4og2MYQB4kTiWlvhBesFb2S1nU2ck7mTC3i0zjB6SWeT
f0ThyCEQ+yVBtQIANZv+H7ty8jxC9rtRewoqvFQAX4ZJqP2hX4fq7vYOlhMvSAL7C+vtcOUb37i5
wf/E845/pnn3CyHWkq84bHZVu7rw+g/9GZTTX4FJ2ETq6otZ/BpeogswAFbLSjSpl3GT0nifzSsH
xcg4Dujpht04ZXt/zu4/HafZPN/IvSO80LI+r/evJogb26De8EaKFXajDtYI2DSmmBCdLLF572Au
NdtCnhU75fO5uZ1vZGkrDLkcTZ3LfI/GaUG5flOkGy76Rjy65em5QLjVfLpdDfPsfNgTHJMmy7rf
N+qa6BjKnycaVTmXGx9DY3aBiWWhMMx44SDsK9d761JRgoJshQWE+AYIFAmqEbOe3Z0/KWsbxywO
6IJx7Habiipx0ndmyqYEF7Khxhp0wmrg5AHXmhuoMCi6PMaZ16ESs/p3Lk/ytL3B5WaHySom3kFw
BzYIZOI2dt0aiFByodij1W41UnvcR20/LA9RhLdytPk8BFb51qMw78F6h0v57dF6IZljb9K1ZPxw
Lb/YeisbPhcizhEfp3BSCFJE1RxILgI4xxnHjRs9PQWTPhbTxhvT7XAJwzXSDeQ5IKCc4Kz4RaoL
nushflStV9z4w+HrJLKFcUbrAIHIxdchn+cWpMxhlg279kk4ExxZ5VhGx4yZl2Zr2av0WJQWR9s+
Zj5NVNAL9zofm2F61H1as2pNX/GjYq/d5vceZNiyhkdn4QwPJN2hOpdoVOSFWZ6i5Iyu1Q8LIioi
aXkHkUoIjkjMyyx/15Y8iJ3BC27HzkMJGsUt6mMIDQS6EEls9GaxIzbrFrq5iLyJZOSIv3oYLdla
GrsTO5wHtYL4uywAmJa7J/stqD3X+L4Y0MWIAdXcDNsbjR6OGms/UgZvaKQevCV5IG912RnnzQeA
prpB/XUUyMYAw+DrnnNOelIamA/c3tDMrXRvvBavwynVnIJMsnHWQymbJdd0B96wnymXVHPVAJc/
qpqGOP/Wfyub5mBNVvHVEDlFvFAP9WK6a1c8qFnpUe/HoJ6XZuzRumg/ie6xKljeiZWwRzKgyPee
ib+8ou9o6gajjZNyvl2xHT5Z+lum3HHRK1wdc9xE010F6JQei+glYnHAKk1Ng7I0aDIOKB+P3G3g
ggq75iN+oXtrve5y+6yv2hx2yR0f51nm2tsUV+nM1NjkM1tU0OEGr+RtCNclCsV9OChVkOr7x5l3
hY0gdAo2B3iJJ83dq9ChocPkHtuFGi8B4WoCuiKd+iA7PUuqABCxoc+Vl2KXMm8iWuZHIr8dDper
yzPxJZ+yGQhd6nI3YkixBLSrsCwF2JvB4pY+Cg28NBwWl+40Mjc3k5Y050DiJZuyLCagSF511rTc
KIU/CtuH+TxmUjquLcMn7ftYRMcwJDGpS3acBE06xT3Iqs9kVGxmWbZsYP42tOiOhJhn+qXFr4wW
rdrTs+WDyILBJ/K3/uG2bV/bLtAIcd+XJ8iHbQFWyqsGuwVIoNvNRhl9YovGTylfid2UNVzz11le
pP7EdpPudcWuG2dT02v5kbhhGQU2VQRsxiFhA2rem5EEvHnqDE4YKqy8oveiP+bf8M2AN4tYgkq2
QmOHdVhWKhmEvEYcsSC7rU1N+C+6NqlC9WKcCycBA4XlpxSxbMgwcuROOwzdR0k6k8qeaIkQ7sCI
vYHGYPk44geULHZVbLrnjA4YGUFa3HmP3pW3AVweSeLRh/XJCt44yYXt3eduFolBUd1+AZWsOJrf
8s/DCEg7ytuZpCB8upbxicox8L8Fj7lLbdplvXrwH0NJsXyj8dM0QB+z4o/oPqt5RWfSw2YGqyZr
ZTJ0IepzDc/54EleKowLTDQ+vTCcnhCQVQ+S0I0XnbyviMGTO139inUZIp7HepbCNs2JLRJ2PHPd
vhECllq58aXR4/ZvvhPFZeGn5mCS8+/ROkZst3YnPVurm+ZVO2IhMR9zPGWadZ30CJ4K2aYrCNOV
gKXDcI1uz+/zoF78bl6B0nGDtuGy+esil/oHiwW4CYVWjUVMU5R+8+ppw80Q6/sNkRRgXuSSzDeo
X+SxxcrKMufq/ajT01DWhrNCdPp+222nKobt0sqR93F85jMF60qiIfHkSuSn5HEJLjMoBjL3x7Ip
93K+SyoH0SCrA6ZO92KjC64JBR3tyNGPMji6NTc1c2r2L6PgPgKQtjOopsOihWrKBfOusMRF4Fq6
BISoQPHTnMacxRL2H0cmpuoBHslHDc3qeRy78ej1yXxAtejXCWagJ/hapLB5KHEo2AXVGZE81oxt
dE5wQfG51jt2hMvYyXgTYsDmZW+DFJsIrmdNW7IjBo0rhG0+b7I9t+7tIBNHjqKf29JnStr154Mx
RDEl4MVFEG/T3pVZ+bgUS2Y2xcPn4E7OyISsRQWgC8uvahe/COdY9bR3+ZuFTJHoPvKxg6Imu87J
Nk/QnVxwTES2HCjSm/6CSIT6AsiPkv4dduHtixEDQYHJFWVHd9JVflIO9x+gbwDsxG8ImsxMo+PI
QQRTaxUKS/HmKd08zr3OcDt+X76VGjR78TQm8NDhVtpgrooJZMA9PIuEtz4Pop5jl6w4HdfRujs/
ZI+Go93VzZTq9cNJCt0u4DwhSqedN4M9FKtyiwDFD22Sgkb1A/Uak4ytEeXm8dfVRheSaYSX1wji
DyVeJxslW2gJyy6vTxlYLFw3losAlK4KEiVqajSvKc/DsHjeD434F8PlLz36PzqFpJIDxu6Lwir1
v9v65vaoxuLRJGcSLZStWXk0siZ0G8GL8C5ElwlkTKsxk740JkQPPz5VDlzh6FDqU8MaZgFq0DP2
q+ONELAXcS1/mF/99MGAD5qFq06jUGLA5BA9yfXfTMu6wiZkLXQOS+GnwZwGFhFeNJEMh/r78VGx
rZ+DMpxpdL4eWiZZAO0pO7BJR3bJTJpzIvwUG0IRPeZM1UZbpDIMFTVI3gUaWwiBn+GBa0ubN+v8
5f9rAORk/6FVU9GgyJRm3dQwp5PkH61a2gm9ODz75CyOU7gqdR8Cb/pkMY20FFssaDTz7TpHXpTZ
7iNlou3X6rm3bN6VjsS5m/Nq8PizNXn3zIu4Fl3yO3TChOhXGLHUE5NDE+j5XoaakA7mYNbxMW6S
x7aX5+iK5AnmDsoCu8NJvSCbNKsXmUaolaNKbt9utNxjLviZx14uuUrntsKSYbY2vlbKkVP/QYq7
trBoKQTv+cpPXE+2XoERr2c+15mykklHqOc1NyxgGpL5FrXl6nAMJq60dHouOZYioO6DXxYrqjgD
+sKNjxt0lBeFV+s+181LpNukWSJ310epdNPR6SceKOMMR+NA2menCMwigVlE8zBcRDXgi8q9G0Jm
TWz4HEoLuJK4AL8yPBl3NtlOh8e2eLkLfr7qLowfvlTKJR5LRP5omlYCTFU+IpxG32j26mmC6oaz
cNnXLmcZT91ouffXbKOsJUwpuTp77tNXLm/GgoTGaPvwK8tRW5sroVx3NnSzJ3KUTc+iXMbYnZQ3
dmMWolOcx3n4Oh3oDClmVOO3dXROXX03MI/Fpbx+HDlyb62jZX5EBBoGwov8ZQ4bVu1oPypjpi1u
nGLbkA3dtc7+X2DSJOxh15F0hlvR4W42Se4YyE6EDppdGWDXDYX2kg6EX9K6tkeO0DK0WewhkgTu
OOp05ApwGKOlxkClmeG24Y+KzR5mkunrYDsc7BU8DDSd3xq+TYf1M2CzPskEWs+X5yBTmY0sKL5Y
T+WkMvz4GcBZRPg58wWjjckbOkMrRZyH9voLIEvGC8Cw/CqRqVbsW8uBB8czOR7uScBJIngT32RR
kptIitwr8o7Idg+7Fa+ANK033lKB5Ju3uyftQNo93tnZYnrau/y4XRYw9GirAKbXBt+MHFQW1M/Z
7UP3H1+lRE3m/OWt1ib9+vdDkJUufFESYWKAff79Vod1LxTGKCdnVfX4tfD4TPVL7Df9hjwkgQ1y
2quR7dJFY5FNAjQRZiJcaIA1HTlE3KjbbqngLnx5rho4Ml+06yKclzu4Op2gLB5KDYvkDNnAIPdt
2TMgwsM6oHjgYh0xcTAdRk976/hzMzl5kWHHsko+posJAkIGLEP5j6dk8wWsFSPW4YYqyMzaXNzl
PRWXgNHvDUsWIp5iOZgXOobSDJhmdHXTO0ibgqGBy3bETTx+P8YpiuW+T02HKAJpdTubyEOxW/s5
czzNZrZNK8aMbPxITgLg/Pn9h3F9o3ojjTzGJO63OXvZMvtj8kX84P4e9tBgebVKquQDnQKdJgfj
w0/3/Vt9JpsA7hBOZW05HX/UHNSh04nJ7m656TF+wO7E6zDvf/B+RPiE9rTtA+c/ysK7Jtk3QlOK
q6lemaQpsQ+cLkQSd/VwwUAn07wiqD7L107zcqw5LpKd7pUvGYapG3vDdkj3ztoD8Xykg8t0ZU79
RULtfWWIdkNnSn6fo+9ibj7nJjv8DfQv/BCMPftPpnJ6uI6EBfPugUnOFcbysMA8pKwHlvK+qUeG
9XOYAYllHZmihDzjwR2P99YXCbWoZ5LqjHv0WhZhkU83CI0Nf3r+wBIIbY+6tyT0lxgyCICfkerF
whyvZ5rY3WNr3ucJKOj942e8uTS1wHsMnqsJTF4zVlyiauRvI5t+S0NbdtdIdwXZk0e0Yb7D6Xlu
0KKzdal6z91Ndilf6NZR+Jr546ef68Ox3eYvN043jerH43foX2qIFTCICVR5F669xA8xccyJQU07
THpC5Btb6c1otj1JyIj1WEt5ksfl8CGVM0JqFhkJiXzB072Y7qOic6PPx1peGehUhFQzisUo9pbD
xyWXY2Z9J4tyOqwBWXfriPiZQ6ayg6pygeOSfL2/JJCSEocJnLwC00qj+NRtfs6O9u1v+zLyn+xv
uqoauiFCgcQY+O8z4J6nT1MDfneuF8XjjZuKrJO2tOUfpIuQwOCnU3YnxfAgqKc/+koJXdUIussd
nvEjX/FRoGuLp+bJIPS544Zrkr8cU78l3f8yNBsWZgcYeTIUR/M3g97j0cRDmoTxmRmBOjJnd4AD
hbNsm7zEoJVYEHjH+4Lph4c+W7BlrPLySH8xOPyxV/rHT/G7wUENY+mudhY/BcEn9fRxM87X3+Pv
iuTwKzP6DnhKgBpjtMR8nsv7Mbzcz9gsB38QSY0E7tRcVYmWcC3gxMHhN2xxzFD0t3UQEtl0Ragx
OCwutTAN6xT0WJEG4JluLJQBki87T/0bY9Uy/zTesib4J9cAyBrjt8VeOdYqkTXw+AwGzZT8KJkT
tRKPR0nwJFKK2J0NXwF+Rx99GjwHLzZcSQ/ke6CT3c05gp8NL4cRjNdW9nlsjHGDC4WZS3tGhI6Z
EPuddniINA6fIqVCuhjyfSdDC9ODsP4I37lZW94la0MkSRutwYwrYdDDl6eGM70s8Zt23Yy+kV1E
cQX0km6w9e4A2sBIWNX+LhzLksRYlZvGY8v+0bpkjfR7oVkrvNA9ms+irldxPbkX7hyfpezj4iTf
rXt6zQ3Ax0asvYfHY06s1NAuxGwhXownSiFJ7qjqyl6h1TdYAnS6EOQ72qcrYehoQJqdGX5HV0mx
6/vRkMEcEwtabrQXC4UYkhaUAY4sL++DW7J5gj1+cHH43HO95kirIbXreBEN8zuEpq3I9FJfVBhi
UwYJAX4eRgNiPeu7qeFoSYLBwZj5yPuYLKSgCec3EpxvZNWaeBI38nOC/AzmLJ1z+XJr1+aSX1Bl
G59CT3UnW6I1j59epv6kWIeIMY3W95hkshrENcoeEjeQZS/Ot7Hs4EXE5vtAPOWfoSnCVjdnza5e
028j+nOMYQaO/PDS8sLtBLv77JDX8DSe8F86sTkfn1sTZh6ezHpWJnPliSw+a88DeHLKsJvdHWtp
rvuTyJG9I56dh+KNLzgdoQD+krnGn0dYhPlmMh6zIs/XmiIvMXDSJtQPVwPjd3OJ0Z3uF9i/F4lW
WERyyXBPOLnuwfa7w0kh0OWTTON20ytvhYw3Zx1decIYTpQbQgzzJWvX4hVvD2X5NFBJV3L2IlQk
LE6jTUaZodvMqS2GFTm+9wPT3nIv4oiuPwnvUXo/HEjzmg2Dd7ecKr5IMREj7lPctFdJtcvzs14m
2Rqo7IDhNVa3tA9df+1E586NQLoMqoXiCGCeXnNwbIRyTv+Iq9ni6shXMatTuH3GCi63J5qOrnKZ
uNljjVxO3Gg7LAhli58HMDSS9g45YOgWtz30+5HhAJcxfqPcxk/SAL5D8m/7U6N+SIQ8wUETNEZh
wJwodlUiebk/cVsED4LMCYPY970taX5WECjhtOaKkk1dMAij0v0wuZPGBfkRVN/tm6KuBdVjlHlk
miBaBBvxAXuMNBTdMSUnvrCpgffzjdKpuAAe11yLSIENSHYVVPhnuBUngjIeSzoadFquRMw2PCyr
ql1hZsCGCG2fG/DBdodJTkRgJHNu3nbHzVlkR5bAZBLcX9BDsIJwqFSFS/7FNe6nrAPKjZTGwhVP
phpUmS93dnbj07AtXNG8/2fp+36UVZugkXV8ll9ub3yd0lO2Ghu74PMpvphJ2+WWXoOSJ15ORi/u
N3XKDTQoT+nPRQdF9hhRSiUzjPw8jcC8A0Na36k9QjMQeHdZf73B1XeSh/vwc+w4U9JqoLgDeGBM
AfT0yIzPC4UX91fslkswTijuGwOc0tPOGq/6gFc+SH71YiGMAGzFHaEuyzzQkYV+KnrW+7t4Epd1
Y+ubyhdBQ+LtxIz5fvOlkcw2htkd2L8XSrKqc5gB4/tcp5cQJz4TVSpQV/9qT6QtdZO02SarfE6A
ZeQzFk386iwzIZysugqpm7IFoMhriNe8TSpaebIu0a7+Nl9u9DGhKzMax6qaz+6s4dAy2wODW5NZ
04RtNCQ7Oitrzb+9havbTkZq2tUeBpGcaCY2lRZY/2X0UKgM5mRjm5lHgRfGvh+5zZkEKLUnrcOD
sDBfCKvH49QTT26rq7xyVQ/nr6qgGPpv6CZ8v7By8bwS8UDRPDcuXBDmMiUPkBHuakBzoxTG24bz
fm+tsj1d2RSNMe1t4U3Ff/H4yBhzVbNko1p+d9APg4/tYxgXYbk2mB/iQIjRJU9U64nmlSfz7oWv
z0XFB3Z3jPMdIKXPJIkpApqRlwRkdn8M2LeJY7P1iOkt9v/1ZA7mMbnBSfI4hzm25R0twKo6A0xE
VkczVA8ZuEgOt2W1wcxmJiscW8+F/m2tCbXTrs8P8VM8dSiqDHqWkO3qT0Y/xs3GD05MD1XDqThU
P0Qx9IktQAf5QWVLKi8PSUbnMpxJF2AYzIU6JJfjk42FrVbsEtF97LECo9cIp1R35RdzdOrWZUNB
X1orbI5Mh3rgjg/iQ2bKfWHR2PKWzka867Ca+fsSg/qhXtu7q83JvGG4pXxnG3FJgAn/aTO59Etm
Wst0w5SbK8rJFtKOm4lCOXxvNBfzPno3VDn8+ukbyNEGEt0b9tvmgp3hw1g0l/CG5ooYR9qT4ArI
yW/lKj/GkSeZDqMMNUhP6Ve/wjYuzunRFNMOg4yFnF1FS7jRcSb+xDy2zCCd6iq+Un3185JZH5L3
nLvZT+2vm1ss4dasw7cOq9n7sEANDt/CgCmiyscyFzonXJmLFjMLQ2u/9G+r24mOYY/h29jfdv2L
EEjz9oVxXhe5uOGiLzY9yIMqUfB+8sRjQGcEkts27o2n9Bmo/dJIjnG8DaXJeF8DrkRrZpaXuMmi
+siuwoc0biNpVxNrX+yF9gOg1KyayiH/cXeG6otnlzdHTt2cyE3tOh5jcd495wafZks3kb50d5rW
cBdyr1T0dcXXwE6OspfVS8Wcv/c0ZVkavhitIpIIGapBRSdalXH0shyXbThPLFcMnSc3A/XdY1Hr
LmesOaxwTDOVQppM8aYStKu5WMJv0l+cu9p//WVsZNIDYC7TMY6Yv+m2D8nQ6ntBjpRRTxoBRQ6F
KVRR+ZrxKLLqUWOkUTBskJnFKtcXgeUjyYYyw3xsYrgqsVdFXspUaJIAwgtrGxIJn12QogAw7qY9
TmNG3casQgaGvXtbtW9qbM5axR7TlRW+oM3EIkNcuxuY4BT2nQBheo9NLru4gSP1L446/b8mRDI4
ZVXFaciCEr/4vxu05tHe8vLeR2e2MObVXFuJZ/0D89SiRh2s99XbcNRW5OEEd794kedkk2GP6DnQ
CKmSDk+fe9k8xhtjYd643grb2EXcX/RtZK0cirU802x5OeR2hRql7/kmvrhEdObOx3o5i5x4Xy+f
b0Rh/YUJAIKTn/zf8hO/GeBzWfr1G2pTb/IPUVlvny016CM6C4HqF6vYx83hEpwza4Jii9TTXuMd
6WUrC1mdkFrdtRwGcKE7YS4e88JJfI4AVl2CwmPi7Zfvxc5gpSdoN9nuMc/mpSuQd9tvnh56Pqs2
J1qYeYjmTGJu4RU4N47dp7ibRKvvYlkxgvLjSxzgFts+9+MOz8QjCAP8iTYqtT8ZKSuXV8PJnY8R
X3HnKvbdGYPGF3YyPCIwfs4XljXGVzPWW+wVYdTBwICJscwSEwqUIeWAv8TVPSy/8HhZ2Mc0g3r4
9gR0NPFywQZzD6YncRW/P/kPD/lyguEt9QOGytQR5pL768ts0nkSYKf91DfpdtpY7Bf6/naoAfOy
aMPatvf/pUL9v20iH5FukRGhMQZgCvDvjyoa0tRq6jz6tYydw4rBg7LpScaJPhsYn97obvtNw/Kj
tOJAX6TrivXiCsppDOSFo4DVM/ZRuqmCIcLMmdKvH35oN55wZBXJpbR6+EySnN4zFjmsJiKQjvXK
YgW5OL/1HrO0yB5fwA7/TVz4kwnNFOEAiirPIjHxv002yupuNU8rzs48OjlDGJKR5TggmFH9Bb1j
3b2/ZDievZ6YHDISZUQYXzg+356vMbZHxrYmteqsr7zoReQ4nPU/JRJmo7viJUGjG3altmG5hl2h
wcfWI5zRAsqnR/H6mBLH7epjEMk79YePJJvn9Z4NzBzxLZ7tRFZhkV/2RetORxhmpHRpqT7NaS8x
eJuiXQesCvjTJffGAjx2Mjz4h7q3SbOz2FBZYF8pn8eUoluf4VEPie27zSa57lt8btjeUqhDaKd4
+NYpZKKfLLLbo3lQpk6V89F7Yt4BnMxIGoM8Wjpma/FcCP5DJZrLHb7kQ04ZxH7Njt2DHu14jm6Q
YrN0aNfKF6ZZTLdv2wFL7w8jl/aYPiYurGaPEHP+5if879XALO8fn+RvB2VkplIyRGl2fqpuaziD
sJ0m8FmALFNwBNxnOtBpDJ9YbW2DTWZz9tjRnCPiTpsClTNulcMzIuQ2AEiGpeg+rNNlsr354/b+
YZI6/2O441fIrtvKurL7lNZMGKYccYO1PYpAQh8zp3SYJ7AgpKPdnFU8JblLlZRWbv7GAkATzePW
wZ9T+Ma8QQZdPN+ATQbRlhkXjxOW3pf7DuvzrM0cOgVwYKDDmfId/v/7rP7hhZ4GnwZQZJPpp6r8
ZmuOnsP4gKeantlbxedIRYcuydJl7QnEP7rdK5IA2LwlMjtLZV5STmN36H3bEcPl/rmjJCRC0jUB
e2t+a3i6a6LhH1FMXDwCpmGT7nrWiTFvL9lbtcKrEX8jrCPYP9hEwoVzybNXvD1mSFHBg/363EYf
lWe85ctspR6AEXc8e2Qa4sg43o6sTYAKSqJlpKPUOj0RtgEtNLoO+gLQWyxSGMY8lguSSVDacL07
jPuoIe+f+DqiZAuZFH9+/mLC5+ezccclMx6UQtZy8euyjkNin3wgPzA/UkHcGMXNSrZqNvJeeUN+
Zbpw1P37Uvc54bZtgRiasQGwLT+ozcplb8s2u3jDCTMSG+ZP9JsPzCnqGtGL8pBxxOMksWe4wTEa
78oD9rmO9Qi2RoPqNcHvKfsppwC1+c3BQqlemnmHILFSXmXaxpUmO/ziaFPNST1bDSZTYin9njWe
1mly2mL6RMgpHMiescUBpe/5RJPX5yfuuwTj2xJLQfaYW4jwpc8Se+Gq39hEX1F6aPqReZjJ4N1c
6MOCXl1kbYMkFBZiYlo0yd23Lx/WFMgGPyRfS8bscFcJ7nR0wYdX2b7RNLLix5yMQA9PPVGUqx8d
PfFZWZQTfYk4as0kJhBXjcPMk0UWlCxmHMvmVH90tEqoEzD/2A56vrR7jB0EgVGwAQZUHdMnwxjZ
K9P97O25LFkxOTKjQVgYlhFciJjDjjwEfJ+oUouBjpjteiLHbIX5K9U3s9pN+fUwHHpoxnzaWk3c
HvOGvkgK91m4WruhEBix/qFKPXb9Twejw3uuBuSsRwCwU6lQGGc5wV9OH80hqpvzyaMFKCHKdnFD
PvG04mRtCiInXYYGlQtrNPO5/YJG8llAZbGnhSeo4Df0Rh7d2lEYNrMBFDsmkQIoBZZ9/zY+ivfn
e/ODk7na85VK3PL6zNhzcKff1s/T7V+LbJpw4biTru0usuac8HW7MBA0KztSDuZn3uF658fCLQPj
idBJxpCHVDtIdGtV8mLiP0uTFb0p3pRyEvh9uk5siU82tn/SNcGSjOQIe9CIzKscV/QGNzHZnabw
tQny81VSU/u11a3TgnmRXZfTvZ2S5+zhAgNPWjNO/RnxTTNA+bm9ycUcsUQaAusi4HKYVN3qnCv4
+L+yYdpB4b9vewSAH2Tm+vN/hJ1Zk5tY1rV/kSJAiOmWedY83hBSZgqhESEQiF//PdR78VW7HHZE
d3XbLmeSAs7ZZ++1njUcxS92hWg08uvcQVuHlAQu7jU4a3ap2aO/bBfib7cLXRxhUpGRnw9/3fgl
/dzVH5CWVFgtdeLDvMTDyYgiJDNLGjF/XnF/N2chqf7/f7tfdqe6fr8f9wHfrnI4+YIWKHyKWvMx
GyLF9FSGpBQWPkkaxp6hUhloDg5dhbhoNNE38JZ0iW20in+5LOm/hZ3SJ7lJqPB14PTCL+Of9nRu
FY0h0LJ1EHZVfr1Kn7gr0tZU9s8pstbWfwTFKvN1zVQhEa3KXptBe5TszmTSQhqy94jiqOWQW/2V
OKX0N+HXI4KIRUCG6UryzPCX417XdVIuCqd8ycbNQY8TAT22n5s0pkFAX7tYdAvOum8q7a00hCFh
CqyJciKFL1oYb1OIXxcLCZj2XSBIRwDI/pBcthfsaNs7cj7o1OirE5D6pURYV0Jjkw9cJWKFsSl9
8p0SfTbijWOHpR5v4w7+PoUDYBUtErld9JYQa/SGcmWNspFSSX3HjDZPYqhGf3l++ufj108CB5qs
j3RFEAh/+N8KvBkOR3k5GmTLB0VNQGOdPUUlrnUucgIP6XKrszNK+aBCE8GcSMVxSmuVLvP3Hb1h
vzcPOTxUjMx/GJ3IA7f5/KWWHv73WVKFf19i/+f/Os8NcUqNqleaLW/7az1/9GiQRXq2cSvW2+IR
PLEwgJMgq5aue6ikIVux2HhIg5UmkgVHRwrGaMIQv//80f2DNfnTR9eLm/51XY8T9FoUnNlSxons
Zp5opcBLRDwO/TmSrTpGN7sXDQrsAvtcB7x0rX2vpYCMdm+0Fba0fLcSpByCM46fcTWGMuECz7D+
AZMQMDMia0V0vjmP0ge4WZKtBxRR4c06RdjCecvPk7OvuWhWbDLp42/ZOIIuANxuoCCszfDJuUad
10EZDV3FfnlzWkKTpw8Sg7gC+S+3iUiCvzxKv7zzyq3upEbWsiXd9IVOMKh3rezUFR0dASj2mLE4
7hwBfEvtzMAXR+mSZtFpIjnVgthg9+0PktOBxHk3C5D2TbK9BnLv7Otrwe68R5InlK3dd7upoieA
8IFdk1bDKIZEneuRQ7XgcxJ0mWnM9dbGffGZgDDBg9/D3bre1UEj9BF0FhUoRU/ltyGHKj5rWD1J
sVH4GOltIvd3FQb4ToPkAdkZNetlOfLzAD+NynH0tgLX7+tzFUBt5aP6n9CxzuPcRWiJ9auyaz+P
seqsB9w/yf6guJRtNJSkStOFHtcc0wtXEcxBhPPWkOZKcnUhYUDcHVYmHROHYPEds2c4GA3XbeOh
GTPVfIM0Gn6X69xH7yTS15QQbDovf2QRAX/yEIRSwBhogvoAjXKpI4r2b857ere3cDfoKStYMUDP
1Yd9SmFml8de+HX3BjH11OQeZkFu0w6cdvHrcHEovpd41I2bxc5ZmiCk+cuPMfAJvgVYmOnx1PtB
MXvYrFbbga2b2F4Q6wu0D9HFMy7zGaz2pi/rMue0RkncjNzPw3p9+uOI+C2PAZQw5uo107wknfmx
S3/kYo9yWfw8MmfGuCUiMnwY17hwIix5cyPxyDFpSAs0JMro7NJ0F8BMFmST9AcAzeVx0tzz5GW3
k4FFZx8kmldtOrYVMoWaNc52erXEGHlkZPOTtUMHaa/751VB+m0rEVSBIAl6Hw4j/7IjX5qr0J3O
o2zZQsTKKeFf9gGxicfHYz5t0X96rBeCy26d9ihxcaMjNbcw9jnn+GLxURXWe1NhXYN+VbqaDWlh
01kcSvoBoz7HVhfWAX9bmWJJorhICddCK3HU5zIvPpp7+9WXHNgMyKAZUMIf7uEaoL7HVBP1c+fr
G8Ws4wdUa8kt9mh5bMw71tsTtpcfKbUUXoQvNUVEBZCuKN3rvPmRACnme9TGjEs8TkIW4kqK4atV
RXxVUsoq44c3z0fIs2jYNxQyD7KlYt0CzWUXm5ydyqdXAerWbCxxlsensYJ9itf3Hcqz1EM897SK
ECVrxKLI+Nskg6m3I/CqNDgzUvK+Tp4cYKJiXEEBGwy/+p67yHE26VxlrGzKvWKki24quiOLSR84
ZF7MMW0fIKaTChKjfKx4UCPFwVY3v49gqkDG4ogG05FgHHNyCThJ4OoSDPjZYx6gUHAvCUSUWRG8
ExHsN9Nqc7DluJ3cZ8VU8JZZDCQFrV8R48ddHjXeyGvIpIaXgMa+zVNP0fd2gYA7souCWlvI8cXX
vjgLLWdr1EyXcWZ9wC+NQqI+vE0eSnSuBtaZtLdb+LBKRo0p3UZtl+857inulJL8m5YPUigTYUMw
8HTvAzCxdO5R6jZBN84PV7aLk4tmIVJcJIaxMKWLNyN/KOFI6FYWkMwxEVvgWGzkVB7V2ebpneI6
XGI/7K0bakCHhyEbCWBj8DSbms/+B+Mj2Mo6QjwBb/jl/fmtIVTlN5vHvzuBv2zy7flxeaSfgofG
zQjbolNsId3eNEG/w2UewAVT3jDINrnt8zeHuBvIShSOTFQwDepmZRer0p4dRCSAxsnd7HqwcsW6
y3nU+8nNKnzG2qQMhflgyeIsTyt6qB+L1yxueJq5ERqn9/eKJ8/KrKfHvuF2Vh9eh8LCGpmISuIz
xxUtUSecRqw3Xd3WTAEvCAhN+5b2AzBilpC5bt3nH3uV2ve42l0W131n012e0cZdXO30L4X26Hdt
fGpYJETDPonq1w5qVStXLXsKGSzubtxy00fukJv8sinUqBBaPpoy1B5OHdcjjtP6jhtMrlMDIoI+
AqImH+rpRrBat/phqOqTucRjqxqFGHZ3yAw0YP52yf9c06+FE6Q4WR4KZPYO1V+aROdq2JQkTDK1
Zc+jdorpUiHxAqj0Acfwfk9LIcSI2722BXgJ3jlEQ2kgPxejASgms0EJiwGEKSd3uHWee/pxt9W5
YqRky7ex7r3F+UdB2w2W33hvHqJbfDEqG5yxby3bGiQTYzFijXBWYsuxJPaMm4OUZZCBlrJv1wAG
10RgEzw0DJgv6xd6SBp9LF7MKd0h1P+9+hhfOwf4WYrvhHINgBUl1xqMQ71/lqYMb+QRZsCg365Y
MDuyz1IEraAQoY6E5JKLvMCae6tmaIG7+7ifL2EqwuAmBsonPkO8/WasV2RYvEAz2ChU0rOH/vC0
UAg3pgwh2fybv4WeUdvp2ri+eBriOqTYqLbjIaoYECZm+3Zb3WtQLPuvaT7Fx5mN5t3d67BEJffC
qkb+9TYdUZKU7oA6AxlIukV2fTG7RQsST8bZ+AAnhcn8idXNoH+pAIxh45exGyJ/F+1SdmWVp8mq
RxjORhNphtyTA0NRJZUctFPSZz4TdOBMi5BIYDas3Qs+0s58ROqO2HZcmgWOMaAjAPt+8spXRVfp
JpDKWMHTGuqd31g6VhziE+fwyMrCBGSSxw3BDw2GLqfgWOSUozhtgtcbA/HbRrtSP6LbTz5FkRui
+ec1XqcrCbeRxACZTgfdJno1ILEyhDaYAEMOdUT8dWHJkOuCI5/3ghzmcbcYYbZkPPb2s+mT5C2Q
aw5BSIhm8TQLbxvJ8lnyMOgiUn/XyWhLpTeIMZmg2fUA4M3AfRcIv7XxTSKwxL58c8YlvxFKUYJa
AkGDhvZohfrzh1k5Yp0X4jPjfLf4cnTTkRE4jOOrHfJ7JOhcHWFPFIdQdc5jFYM4goIZRlf8eYzk
4R1hTpadQfzkcDTudqrVPKzChRgZ1RISEpXOm27RihQ3ItZmBKrw4IZjOCpyrlK92kzJyZa/1Und
4Tz1Stm6IaDx7sST8k2ngLB7PwbsMMYm2HAj1Bgpt7rPcLNLnr3Mf8cnQEua/fru2mX13pfHW7Me
ZfbzCyXPi9VUtgcugoq7jLDWoYoki0g2RhwNuK8D9/KZFMW8Zjz9pdU2gT+jRaU6Qh51qf3BXih/
nXk8MkvaCUDyql7FWqzS6IJ+gtob1xGJe6MxijsVxJpsvjBZbjh7CZKJsAYLrK//fHjiYBbLhlIb
Co2r3EDJn6cuOECmRti1CxPRaR1hEucJlH6uewBJVLmZK3W97AniwWn38a/xjZeMeYPFD14E2B47
6uomZnrNEQuPSVBXxmkmk33joc4tghQ5+9cQUTqTuNpWJft9dxDLvcHO9KvxInfy0fjy8FI8jjKu
W3943vxtj/1n6PTrwks2OlhKGS4CQ9//PbEq2bVuiJTLgNgDP7yXHqi3W5z6Q7Ok/3Fsv4qo735v
z9vXXvqiUi+Z1CYvfHbITY7nJYiXJc4EhXngKWO+lq0EtHWlhaQesY5zCh68SC3Enf0bHDBudVTv
uOCfS6aRma0F1yjdDfyawwTKDSpYW7hyQEVVV3+s7hstP/Lpwfhy9VjGSpI4gXNQDuPtmjXuC72r
IRqSc3qb0oZlUNMSjU1OskuIb+xlQ1+XUC+4j0fwKOxTRsSgq7+nxSNC9/xc03W/9itO+Ax1rx0P
c+cd4zIjYGFdJpSOJKU+v2jYBFnqyhwaDY4tUSZyt09hc7h9lebnMFrfXfoKyMl5UAYGUI+ob7rJ
DhtFflRcjqanLeymxOhctHKnSWNMr/EwEYLLrGYUrST5GFUh2BB9/KIIxMjQTyivib7kyqJm/WBC
Mgiz6cnRAsUdeI9wlBnnHc5T9E314hSIGB9QFKD8p1vTJJcfDqwhKho1OkdsKgqqLVf/xrB6YdBE
o+b6zxYR8810xdfI0bm51Re/agBBfGzJ40jN2GVMBkCWVF/achBpyf3nAi72dkCM8fREIJ8I0IF4
Lyk0/Yp12IZXP2MqmcFfA93KV0uXT1IqhM1jcnexRF9Em74aChJQpoiitF1jP3fXcR6/ffQvPwN+
BdexRIvP5ANzb9DSGrj6Eizw0qHi1xn3wvlxsPSgUZKcO1hZ8F+3o/RdWup4FOQ6O+FbhPWO2jYq
NgLi2g4y/udQm2lcLEYrMLJhxeoQtxOqBI6ZaSD2WAzNfS/kULLQBJ2WQsWYH5yoEIAuBg4bke0s
s6ZNz3wquxOrh2ATMYnH9EOs8HmEEbyKW5izeGnwXCDRTGja1RHMXaCPs4sjN2avvzGrr84ZmlnA
il15nH04eAUsudQ0QvCYneYXfPPdWrR42TTzFZ6i4keZKcEzFlbDyf2Qe/WKwlcyWaMrxj60B+1z
lM9yHpkY4EDfapLX503xzSI5l2l9qPiIis0Juf8CETt+BhanWcUZhPlL0T9LcRY+3XfYHk4N6W5I
Vh2Gcg+vdFJXupnC6jV7kyZzHl9ooCCvW2q4m5ov1eZAJyaY5wU8yFcnJxN5Q/UokR34CFJ2shFS
SNAoICsXwB9O+MfNap3vivBDU2WsO1jhES7u0mi45M+rIjiN/EsGFlzzZU/b0mfBXjJOV5f4oOBy
sbuDwJfkkHGAIEJ9QW0/Gt/X4oEvfWME0gXDiR5qW+IrzpY+++AQjUCH6CGhw04GK9VNXT4qZH8M
5Zan2njGGPJBmobXsbJAuZv9YNtlm4C3HIvOeVyMVeyGm4KJrDIZzEpaPWUI2ScDaA13NdHphr4S
bSssr/MChZeJKc27z0uRIqLi1McR1QfieRk4ORe0RCPTspd+C1RB41eMU4gu3ZaHDcs3hpPy5per
5nCdapsTfZejukN7JnwtAZQuR+Ph5KXH5dW6H+XZ6chsTaA+t8rV2xUgUfT///6xtDlbGArBGFIq
nSGWH/KqIJzwsFkcPdve/vHqEugOI6Srj3JT6SzV0tdZ2N7P83s7ywlzedgdj/eN2YDOOiw/51Am
RhebQppSE3X0eVPm9mjVuTW+HZ8qDfUhbnxys8ejLTJtiY6EdEA6jBo/n+oHAjcuO662W9N28B9h
Ecke4y1gStMu4ittHz/6jH39vT5tdGJqVaenxBd+4QibG7oFK9NstEczxVQaGknmLSYLzOHOtDOK
jYk0F47vOWboEZmKVF90FkmDtRmjsdlIcGCl5OMMjm0gsSYZKnvDRsV9VQBeibXx85s2Xwyy3JUD
elieeECvO8cxc4/bDQpb2mTx2X3OpdmJQNXXOLjajB4/FnmKHJZa90KDnpN88yVwJD8lDVpxCfsZ
lmLjMpF/OEbyRuyQmqouTJd6TpOibSzQeXlvnWakOGAIHqqzQeFSlJz6elrwaUNsP14Hs+UIBypv
g/JQu2WPGjgP+or1YT35zr0u8IYN10MpBy3wPDsfMl+b4HO/TXGd8QHxlLwcKhVMcUg/KKaK2WmG
JAsBsWLypFycbFysGquKu61GbfM2xGgYPNd41udVPIjOdmVTikJUA1LLJ4cMrZo+14rdxs3VVDYf
Lz+wdb5ZFFwNr9d3SeRFsddvFj8rvuGwjmVb2DRbRqIUji4w9CiPYNGww3MkQm0b6jGE3LlGJ+cg
/kCg0KDwUPSFEnPU1sgn2DkvLFm+kDqPb8TANUnts/NwznJ2gRYrM9qeKV62HR6Uwzu4ABXuy62K
lYe5YLG7We/9Q+sTBC7YGJ4W1Z4e35MUS6+hgJjSwvuOxOm3ez22CD/HH79HeFRwTzTVYAtAvnyz
LgtYtRwy7vRyGlhinJUn55BnPmrCHmAYq7uawCOW7SWtVwkD4NMArt0vvqqP5O01R59xDjk7S2cj
I0SbsSUih0HIqDKHML5raC8oJgLNfM0WP6F0VhL2t5Z9P6UEqOIXYjW+dLn8BPdJGWEV9GmOXtzH
Glgo8A0D/dVVMQsKACjCT1eYnXXjFOt+Eb9Sa/DdTPWF7A/msn9e9mKFEFziQky9m+aU3IWXAT3D
osIXktGUkyYedHwlmAcPXPCb6Yjq8k9pIrskOXfXXowyeYX6lH9yPtj+uRQd/qbbw1AQv7fYRytr
wi/dnkJ917XSdCluSIY2UJdL8JvvUQcl6aANfi75qurbEG+Y2RQyMtvZHV7OY/MWpsqL83DGCLmb
ai13WMytUbXM74kuH7Rq9ekOf75W7TfXqgzFEbMxMr4l/Vema3HO63OpDK6EIaw2gnldjAWXOzpA
HnffVLSlN/h1HnQFDKdxF2ilcKWqRvo9S63MuO3QExh9r4jmpUEDv58yQCxHrtZPDtbRfbXG/2jw
00UmgXJwJ4/V29b9KX1u2o2IeMyAwgYd9Bxoj8X9W58oWoOBf/SmV/MvQxxxKP9mNPrvH1f7pTkj
XKWbPjpr/Y8b0gYCPoZ1ycSZWhsqI9qkZNR/73sYCJ+mCNFRx4N0Nx60Gk90QazVxQh1K8yOPF5O
zJMYv6PdWA19tunFONZJPNkRGx897UYIJLo888v6+8NXopfc7HWoBTNM5hYKb4+laNK7ZEB3fT33
gmrFH/OyAp0fTae83t/fq1N0wx9lVVf0Kc3N3mxU6sgYKHo/b4L/xwv9djs+eP884W25RB/OINXX
4zzPjiWSqvVgaBYbVeQHqI+3PUdyG2xINMbMQlsbY/CgR9u+TCk6lG8X/sXLiHH88MGUlj6knd8n
6bAHsRksBg8jxqpG89pTLj60WtWCFFNEWmOVQ0aDuqHQnH85u+eLBX6wER0ubGgC5x0Ik4p5ECOR
kioPK2rOlHwsYm3yiWaneKD73xnjZ3CAwX3se1GIX2r3tS/pjdZMRDSqHqYcGgkTnMaodyYca0PO
Tv74oDrjwVc+oz12p8X1VcPMZM8conGHnmLVyVhAlGfoErZAL8epb+/GVS+XHa56CErQWtdFDO7A
3Khfm0bw0kB9o8PhMf5GpuVSf1vtFx9HxFJi3L/R1I75QT/G7i4ZXO5n1YEH4kN5GhB/D/gverDW
AHTO0zio4Tg3ZsyeeGWolJiE8ovFuH2bVBHcr3fEwmqMEdJ0VNFtuFhcluiIlMnsHfoPk0Epp8qc
oQBV56if1rcRPPL+aizBbSeckgZO/LYc5xVTjLwIoSW97un2qUb8l/ey/1823+Dh8jG7eJ04GyxY
pXvc8o2BDRX0J3F2b6uI8NPi1TZiEG3Ga3bgnPVzGC65fLcIZ9mOy2MuQjVI2jNOBJNIBNdR11wl
AmpmLbhKrRvfPmOiZWHv4NuexyfnjL6YAT8/ectRgQLvvAJCENjLwOPoyNnptb6a+vbIxm2at8U5
0Yy1S1FxNWyUTyBS8KtyqWfDJKoq5O/oE4/5wfIOLc7sYtOGgeu4uXk+IGHwu9xfR+C/PrlhJ7IZ
mJf5HMLjUh+6dFDpglcx8konySd8/9qbkkUVlIFo77ujHU3EHQpHjnXGRIlm1CWZ4RuVQrA1+RKU
RwQAnkKRYx3DCSE8clp6Hu7u3EsMVzUnqL4w9YVfoIH5dxPOCczArER3txOioyI7SWg1ISM32Mid
SHS7YGuTXcK/wFZVG9EWhzouGs1JtuvTqmVQE5G+1brm/GNoSZp8qDe6eNn4+y0dtATRtMncPw7O
qlPOkgQ6P7Z7E5VqtP7UxgQKTend+VZbU97XfnLuR8HMJj3USXejh+JPt2R2l8aXXVuJffXMofcx
LASUqj8HtGyX06FlJgyroCxdnK/a4WMYR9lEMxL7QZAsfwbAyFlL7pZxaGOBxpJMhlAoZ9Ox0gcI
JQS3GNVyTlQLl8pXFiffwD33iXhM4ITK1qn1lJA7Ke9HqEb6rwHGm4Y0LHlbOkZGFZwPk9f2i5qP
6N5Nadt20Ou/vWXAZ15vsRCh5HJeFhUeVjHbmLE+zCYIEcz7fjtws+1lkiAoMAnZYgkxLW8+f1jB
297ysxChfDUjyOXGUiBNJ4nszP3pVOOHe8kgixmbOHP5/Ow9Oq6lLZr/pO68osTMnH5/4hrsjNV3
dd83VrBkW5vXJDvdf75v666gK2KODh9jdOBZ4bazMLnZorE0Y8uPQKwRhdA19vBW9b1QhnOMKaFC
GCUzVKuZ7x+TNGRPZGgznh/nAG/n3tLcRmrvhx4tKIaPAs5L8+Hvh9Z+Wz3NKAjmKGT7p4SYoFNw
6V3wA574INsm5XS/jzTDiHKTBFPDP81ZGcg8FPxJnyQUmLk1FwzTPs1sfkoX6iG4+bf5U4Xu191b
dyaxErS0LNP7zFL7/OMF5rZ/Y3qTWkyd97VN9sOTS9dgG4FJi1w7ug0tnuib5eWWx63Xc2ulzL4/
6zm3I6EYfsNiMJRNsq+Sj7V921HEOXFQRkAwAsjHwJp1Y72uMDpljOCJg+pNhpk5eJqmUSBxjLb5
gt+hzx5VxhdCVYOjL7uN73IFqPeiS1R0cXFkiD9N1P6j3dKUZjRrakZQGksPcauXBDzEAm24VXpx
VJCkYxh4SUIECQhDimvvmM68lce9mgrsxnfKWJOV6BXxqfUP5XulGfuMdeZ4N6cQADzPezpz8pq+
RSH8fnzM74txZIm4WcfGe6ynfBbLxIwk10iWy3lmBW7uMzPpLZwDNlKWBhIUltxBvtq3ZwmG7b4D
DG0Wr7Ed3CiQdE4wZt5ZFVjSegHdtLWRbXzfqj66cJ6ZATjNJkoCLQz65XL150px+NvSaQTHCDkV
0//hL1oq6XYrh6/n+ba8GFhda6Oy8NvTE6QAqpNF/1CRnynbhMw9fHDtt4VoJsv5X0q40W9kOMrw
X1fxS22d57fbtWm4ig2w0ZqxL/XAgiNWUkathK0Qj8WDMWqyc9h9yZydpQ5iegQbL2ZsIIH6GNUe
OY/hrudqSTZvSb/yfWZ/+bj+C4BWuVBtBC1rJEDC/kUoUbzOkv4e6ddlvup88XDdPneXPiXgQWU0
4xTXH45djgGp2gNrMCGCbQeC9jfB5m/re0UXFFHSJFX7Ryv4LxnXXX+95WfLZTSuuGZxjtIJYQn5
7h6yk9Tf6mQ0aw7oyP7804v/2JD+txkPAh7xoSSASYCU0V/Xv77vu27rqhuoyqKkpW2cfIZQOHms
bhCUi7PQe9Tbl1dMPvansZBKvZLPTBSNItYV+y46WvJEO3ALXwdggUgZwBUzj0A9AiBipkbymNNc
/TGfFOIQf5l+kjLBiWKU1DS/z7HoQ104f0v04NBoyPQqh3vA6vi78fvTNiIwylS/hjbTGB0N+tCl
/DnSWptf3I4Wbz8K/KAiWdFp0xqzA3vFIBBKmGCKO0A6lykdofvhGQNqpPQaDVh68p/r+szMgCbC
hrs7stTL/PGFRZvj3xWCgP9m+tWRuv5y0FC6xeo50XvPAjl7TA+AsYCd+3nbmoPEV/Pu+3tQ+yP0
Geoqy9kQR8U0lY4anMoe9/sYA5EEoPIDmIkMivD2JRFQEJymt9T8842U/vPWj3hoehOdOgJ1JIm/
3Mfz5dKm4vXZLhhqYG1mVEKvGjcI54QPLRrOhpr5mN5mVK6o6aE1AMtZpIvrEc81dhx9OVp8trcN
YyikWg1dtmqKnSU1BApW/kNbJXeEx19WCTJd+9frl+dPRP4qazpipaH2z/P5r+evyJu3elV1hUa6
lYII7sydRG4aaWBf5WcON4iuudrCI94rlJO6C6SiPo5U2g+hzKRGsAXNrr5Pc4leMUr1DcTC+6QQ
jcHNeLogjdoIpPQIfTFzWkATuSkJ1lNjqu++v3X0858fWtM3Wu00cU+qewnhvj259y+I4fbobVWv
8ZlHTJk+6H3QZgfizpRKmotMYzkPfz0GdjXvapOj5IqDHh13oj9w8YP+I/wKEzpT49K4D49qNgP4
dqeXlnv6acKXO7Xkm5w8wpzlcXFZiXmgFdYDanJjD47QP4A7VgYeFCHpWvJQbQGW89AZ0HW628xW
d/ddSnJDNh94bFysFQmJYMjMaHdPbtz4S1Qt3tpBFUHHuG9m48zbH5ZKXw9wz7Z0hnRvYGugNjSV
OoEpHz8B92IFf4FwYCSBNAFpPOhZ2OS1VSxk5pRethfY+X+KYVJAJDi5t3wKS9JhhCDqy1f/02J4
5uFrgHPolo4wYMUYuxj0GURd2ByHW8r+3tr1dD+IVb5GdNYfpk6nnEH+4Un7bzXYI13G6yCrHBDt
OpsKe8oGxrDtAlCl5vIDofhKKbE4cvW+MSyNhO70FGJVM5Sh+yCkZJGzZw+tHKc7N0tiroix3x8y
CE33gG+FdK2+AkaLjGXI4FFeIW0xaUmDjSaz7JwBLwB2UTjvc/UlAFOqaZs/S/eluiSc4ImzwFAP
DHgB8O/Bbj3ONlROXQnyQFld2VgZzv+wpDz580v/HH7KpchUAhgjRy6NzLVzheigh6KcMRRIY/Sh
qWCpwDiGcBt0A1S49Rh9TFE1WtTyLxOt95vJInACVqcyLllortYLXRZd+HmvwBBcdHy8GZqwINyN
RfdqNfzeDFE5r1MrHx43+4WXSQAvEqZLZCQ8C4qW0HoXh6vrt7asP9xycJ+0tV9O8Zk3xQQ7Tgl+
LkhXtANONbMoQkAfH4bGdr6EU9RKUb2kRTuicZdB9SKiSdPnl1BSe7GFCggsX+I7+NEiLOrXVVvY
CKVxtV9wyb1jgtsYSWiXpAs7HyAM4Em6EVigeEOBFtaQky2GRy8660w9mALdHiZ/v5XpYb3H5/EH
YMvbYQiV9jj14lBophwzr+H3L8scEQZxe4d8KkfK+R+BjHeJpCl41Y73Cju0SlaRAyxa2Vwv/hAV
PDJbLnrHWYlONzsMr/W+3g5pJWyfwMTAeMvGByLZDY1fe41l1Lao6dseG4/vtqFHgoAVopFbDiz5
hVp09KMQrQj+ZgwSn2MrMOnOIllBXKQIS4jpa7GZQ9EwG2aufvGNM2EwazHzRykncA9GQxZpP5j4
LhHhPF+4ndQDniaonATeEQXxmmZTDQ1vAvQGpy/7obBvN0ygG8jrbd+U0mgJLh/MY5i9sue57UwY
438SlbBZyOhbEN8FgyWaFQGs+Rz/DeKOM5OCpDri79tywihvdjpuY0iMcH8gOV73peBpm9EQwoLV
BQiNulBilhsBBetFIKdZxfkbjcIPdqrZs6/333vQETSd7Yyj6kLWWYeNZgvGkbZWqzsic12y8TDa
4LKy5WYpMQkvrCHfy2HpQup4FPf/NyLZgz385PjFbK10m4cPW58JqHy39c6rb0yYTDz7Quc0n3Ag
xEAyQRM+0EWp/ufu3ENa75/rrB+7PfZZ8MIHiw9eNwHQaHueCxBKIDKF/fNqS42jv+mdIAk+j7Oo
OVnQ2UbfA8Wtvl/TMzEHLOB1iNNrtG04dBCO4Q1utgBsAme6nW4wMBEsseLERAoSA9oUmZ+tLlso
lWXbnzYfW3JRAMfKoqsOIunj87QqLDGaO0QdksUVPj/nLXjnh622CHpOD/u001c6a2Ruv5An84Ro
Zin48orRiVrN7tc53xRWiPJlP6nV5lo6flMxlXH2IuPRU1qMtWU8RASUm3AR9SOP8/VtPbbZWNy8
Zs2RaRxqAPrZw6RBx2tViqluhcVgO7jYyHpEgJEeiwZJLbezo4G3r0w2ngFbSqwcdMVg4PIiUMKF
ZaNalzcM9pGNoGZAjAeqMi8deCoyKegXHFAH9p3j5cuWP75MSBNv8AvTojVYZj+86y9YK+Co0KZO
HgtCvrFqZUO+pFkCh8FbHjLyeDjpy9QSUgV0uFKMLuQv0htRJ0A/vFtIWJrxJ1QYMFqwn0FaPqEm
8gzjgSTMTozPU+4NWvEuoziwVV8dfzTjqTvPOTiYFrbT/EzApXmKoM604YX4uZkAZGAwpkFEKgDi
aQkr7hhO/DDle3RfCq7NSJbMoQS9gGJ6eKTBCe3xzXqKzDq4PFcCrH2zI7iDk2ROBqp3g1ZCLEEv
OWmRulP2QIi9hRw2Bo7OMIKecOs+tipTTLYRBFE7ztyAhCv0cT0Xl2Sa9onvEcmU+6yT25pUXtkH
HgtXfbh5WOhEnluNmml+m+s82lGaZFYRfNC3D52n88pnjNNOnfEovHoMIOMxtEbzMuFmkwZAWAd7
DaXEDPoOh54az4tRNXGBMGzaHF5z+B0jLAZojlYQ83MUeUSFHqTt2asPI1dJMqRuU1zgT/TcA0s5
tGOEk9qy6CNp0qFRV7hkyA4fQfUK0PBcALVYQpTNRxtxxU3gCXgIDqqP60Ize1sTCI7NlQk2u8Pd
pDvBms3ADN3BieYCzy4HgKt/Io+zH/mlN6fcvacp7tJNVVuXTQE6hXD4D/xU610FQ1QMTwvfanem
DuRzrO0SHH8fGWLJ+/YCFS1g4FgWkJqd+5538HK4+mRtI7AEWtbLunPribd4rpLtYkm1pX7/uajX
9f6s/p/qWJdl4hDhgvyHX6jIrSSng1JZEDKh98pPCUMPwT1znh5UUfXx+bHQXIvuSUdF7uKaesIq
LOMnos9u8jjSUuMYUOJAGTlnYMUagGXpDLuSX1M+XF5Om9kvok9o3w+JMJhi3UOXzYSCcgc67QAI
Huo8b3A99Hx7ghPIkaG7B/opm99QmfXT//pA1/S8fKJLaF0ZfYqbUnpD7bXrOafni+K2j9n/DSs7
OvakDAHc4I1AjbLp960eJm1oAfzcd7Hoj328TJxdMGcyU+4cZgZyChI1+H+cnddu61i2Rb+IAHN4
VaKyJdty0AvhyJwzv/4Onkbf8lEJFtAvjeoKhxS5ufdac81Qr1skIMR0oDjHbEZydowP9T05DdVL
8EmqjbZ12SYsrP7oXNY5ofb7DvXhY/oGDZULhuLKtMi/vZO6Ta4vQoh/7Sll2pDMw4RcWdubSvgQ
PvFHodKh4BlzmqhCt6MDXXAishjze0W9K+VNqs36U4a3KDSoTwf6E91gMJPeO5zKKtQBhxwnGRBW
5j61bUYYbs4raweTxu/fy/ZjuKNQpzuT7nICOOleUbJkEGCsd5HP7MsambYUC1nCEEVFH2md3PRe
k6bY01mAEhPtOQ5tMZg32i544D8ZHrGCSUqG0Xi2YeG+QzInfwk+fo3TZtjr5J2Gz1oOZV+aIfQI
Aavh5jxDk+wxwkQi9gzPx/lqUD8h2mH/3xl3uMCp9wp7ICgSFk4oVuA1T5mUoibB5o/S7j7IiS3A
0nFUZFAARXCpQPinsDdy5o7WMcLQG2arnX5R1lGcE2BSvGokK5NOJcMewpsOM7psm2zg/2kPfjv3
R76jecishY+zIGb8z/2XiTSoUpcUXEazSIgdRMYarqrH6tNPGGpxVsz0XfiW7ytvVlD3EWJATVvj
v4eMGNENngzdpt77/jITF7xbCRKV/TWHEGq+epRsdtEuaBc77YliSeYVfdXtRD5pzwYOqRNh3Rkv
6h2YN5Rhoj/4W8AUMJrqNVuY80IRRcYuhwuebrkyxY4uo3ZK1AWJaCI1Rjq9k7VZego3+mEMGmbL
aXANh98r3rHK4mqEA6W1T7rRxKf+fZbv0i/62Xu8nbwH8QEvJiueK1gjjaY3525Ji46M2Tpnwtzf
us1cGn34sRRBxIeSE2Ol/hNdSzdz59TE3jBzWugQ42dlU3Tju1WMAwgK3wYOKLzGb9zbsngmnJtn
sILsIVlWjAwxS4MHTKYulk9nSAXes7hFCFM+EPhLA+piU9VUMI4/NLxmCKrWSbKMTmGBeByKrNbN
xQ/vm0Bfgpd4dTQOIz2KTwm6NwU/yWIWwpPRxbcoN7C3IXtT5xv3Be5oMyyRswdWOlYVuOLkU3KJ
lW5GRYGWphwO4SNTjLV1ogVEyI0fvbUj94P/p5gLRlpkSpFF8ckfN+zxvUiWEKpOONehMwKlXenV
GpkPennelfUd47iZMYGFtE//rOhbPgMYYNHKn2PsDiH44G1xW1A+dc5R/i0iXJCLJaRuwaYrFtqB
JhJ/PgimY0HSvZB1n06rLzmAHQ7TDvMmJi0lNntCh1p+6UtzM18wkm1xln8QxkAC8XnAQ6eZWQdY
k8HOWtI844kFTy+GFz3VcYECpaKbI/Yb6EnBHW7qPnDO4phjMrB7gr3Pc6USYK4yD5jf7ZMTJOG6
fcmlKV85/5W7t2bduV5CxbRoEhb+LH7mJG+Omr7AUyeaWI8Qcfhgse+FW8V6NN6SHVUzfo8PsLDF
ZxUFHvf1znWRKzSv6BQ4BPNsLW8ya17tY5SUO9VfQJYZnoRi0dmwXR3wRHjs6BnYy8biJX73qlmt
rODZtptozfrSFaTyFDPDzmeGC4XwWYeXG4dbcgVB6x5oJ4ajczB98tAmAq9asRNlJfBc5Cnrl16F
+k6UJjo4LX3cItgb8+Qb0y98AMwDD7/HX8HGUI/qBUu6jQ6haRMwOtZ2HGYFuh1xFmJpsKLW4YU5
5ao6UYP7xG1MwSeCt7RbWEdcFZwlsdNT/GvWAyIxZE8LQd9kxILzksJt+Kg+4FhPB8weD5lgzWDq
nHJnTJyJkS6XjTjlS2jtFlI6ENQy4M09dkjzlzg0vcFIB9d5h6yo0MUuS+2dz9Qp5xF0L5moiFNz
jxdg/1I+8in4fKT6xAON/SyLlejOhHvIXdkDuoq4HdWl3TF4aFYcTNZGcmbeh/SOu4PxDlVM2qej
ToJSD6/UjbYBQS0X2OTlB+2e+Lbh2cJhkn93FyTw0GfUi+pHvqBEhuPk/alJt/oufzLG7YM3ilEC
7tfkyYyCAeYfNHhPAenrtoCKgM+dJg5pAFj5kg5Be+OkgalbIJBgjUY7cavTjjzy7WG1CJ67x1EW
hxCWPsuHyD8QpXv9I/wEa2BdfIi0588oh9j8XsOVwZ9tsSHPDUAHkp2e5GLFbAj/QV6PZpsNQPSs
IkrQbdH22PTY2rFdlVuF3v5B/2z5/D8cYcEMMT4FsArJh+Wt4FO8KZHwYVusML6jc+Yge0EsYt3n
5xaAG3VQCr1ywPOKimWJonvw13E1DZWZ+E5yGw32qzdv1an4ThOVY1gSCRORbHBYKN2CDL95C+07
ObnvWEGGD/1RhziCmGIk/O9AWtl6gJWtLcpgVA8Pw5f0OVpjTUK8oKGzwy594Y9SPv4gfs9wkInI
NO+zr/wuOt0oPf8qPGFESTIyrtGZWsE8X76kRg1x4aqxmcRbWT4Wht19phgRZIdXy99Z7vr3a42K
7H+K3H9f6wK6buXAqcSkjbYZ3rDU3CjD2RycG1jz31bg/77KhS68kNrUy+PK2xrVOqNw1Px5Hj5x
scEvIHifkvb4+8/6G9n+9wUvZA694EomfgERwTGr0dZA3vXhpkEfUHyE/g0q29/o/7+vdTHEEqwe
0aLZxFsF8mgD85SRFfWbGJ2ScP77z7r2HCVN1zXN1EXMtS+eo+QLjqTJecAs2K4yvByTiZGue6YG
I+zibnA1+f2C0jgqvFwfkmloTAFkHNLFi/Vh1LFi9lYVbEWiVeK1DLWY4SJyFU7t8wBzyQC1yqbF
QDRHe2ziBBvrp//lHlA2IhekS+P3c48/xhRSlbWZ6ITRnUxYd/k19Pji2mVwkLtdQRqLP6uI+eYm
JIDrEIyhCA6/38F4gX89BIsp5TjYZYx3YWVuqgEpyXkcbIEONFQo2XoA+rMef7/KxTjmPwtJwnmS
xz16Ml6OIQff72q5VsjmxWhnWCegbA61iKACKSo7BwTL2oh4JOuruslnifaYMOjHeTgRvlM0xREg
NugShjwzWdoHx1iFijq8DB7hsv6TV5x+v91ry14WJaaXf0Sc8sVD8eRB7B0Xbc1gvsnJd9oe66RE
jwdIkU1+v9SFUf9/ngz7oDF6lKi6fvlkOj9IXCNnFQrtM0MAVxFXmXlK/R3wfKSQn/6kwSlTjVMc
LTBGKqRjLR0cVFdoQ1X795u5/rv/uZeLz72tRMvXJeyOODB8hkElx/qx8Xatfv79QtLfAMS/f/W4
G/xY97FuJqlgJNE2cd9ykuXLk0y3kRCR0IxpcrZizCqOQM+axfW3QX/z+/WVv6fz/72+KRGNoJvA
IBfXj6xGEwwxjkgnChecRaoO50P+rvDrrrC1b4RXcjUNmARacvAM0thw5FLhvSfmV9/bFTF+deUt
3EBHJzLT+IdR8aWTteJwAkCoffRHC4RTZq0j/0mXrBtT2XFnuvxoZfH/7169YLE6ZZf3gsFHq1Gn
WAHDg/BN6MsbV7l20Py8ysVXkCu9PvSZE29FE85EaZuBP629J9VcedhahdmN/fj64vvnR43Mjx9L
ohd8K3PYj+6C7Di6IrZ26HzL1ntR3/3+8uVre97PHzYuzh9XGppO7/SmRHiZPxodOQ0dOab3Xn40
6PrU3vYBKhFXj4jHsIktpITPvGhTXIT0bflWtZax/5YA8JTMUiMc60yIAkY1Vq2/3+nVNyCZmojV
hiiKlyQKVcq0JDeCZMsnMh5Nhlyu/HatJdDYwcqMG2fB9b0IwyjVYGKuYFr694OxOrVPvFQJtmVu
MNuHae9OIwnZDCAXHPCk0p+FfC0bp6aGPmrt1QyWJgQqhKSZ+IYtLW5x3//DI1AInFOws5Is8WIR
uoJRhJQc0bYo1wQDcT6FMWMy+MEFlIy33y/2xw/qXx+WIWIdbFmGpl+y4bU+EguzojwtY7soTWxC
j1ozyU0sGfp2gVquo8fsRXkaEIDZkZZAMpuLpmsw7omSrns4Ii5ESx0uo2gxUCClUyWMbaImwGF0
8kIFMFDdMZENtO6kDdjYOp9Sd5KY5Bp8XmwmrUbbDjQmHlOtfTPAqqIMCMxS7rAWFbi0gYjIHbtk
BY0/6i7IaJpCIxSE6756bItb24B0da/856H8izPvqmFZx5W/NSUAqhNlSpKvqZJahCoBDtv9sc1u
lO5/aCW/vAjz4rVnQR+YjuuNsk8ejLHo03ZnkthkAN/QQ1W1apdQuk1ICIj3nP5LbpRvxcOsoItu
FPjStcpUhsuk4URnicZliRRA4rKGcbeFeY8PAS1Vbe3xSKDSD0wgEtB8JkdAye4sTYlIYfhJPDle
JszdAbSaG/vk9Wfz434uNsrCV6u2EYJg2xVzlzQRw4hnqnguiUDQd2p+lr29rH7lKQoSIlhSKAzH
Jrh1E1cPcNOQZdmkZlH/fEk/9lB/iC1DDP34zlUeO/w9xX1evSOIZT984gYkmuukf0u8hyg7/f6R
SuO7/9fagNGmmaYqauafXezHpS2L6nFQ2aWc9jS0/jpvd2yKtfSdFkc6ExkPxxZuUqze8t6+deGL
okEUTNHxhwQ3BSOedin2BSbGU30/baCzKdiKOLpAq3Cyiq+Gge3vP/vaWaDgtozn4kjAlC725ipq
UtevBn8bWKcMoViY2gZhAsUuHscnBLP8frlrp/HPy12UgkIgRKrV0I4R7xPUOlQP20Kj9/tFOMiu
vEtFIkqJ1wnD7HLDLQWrdgKdtRwpBsloD70I4bj58IF6zKxde+DnhQXzTHrKaD8NZ+UM4S5273sC
GIo4WkUiu3I/pYML629CdFUBakomrzWJxBn97FrCnQ9qXBGYl7j3JWCm5fKe/HpRq3D0qrUpnRKy
pyJrXgbitiQ4XRPKRWuSPIIKb16SbYJjp7dsEGKJZz2HjneMu6Vc7MuSESKBuVMSjCv//iVCPL50
m03r2YKHCheOdvEiIoUTiRII3bPiEaDXYghT2jXRrpbw4CrS1CqJwIQj7QIox5gRwE99idBmY+xh
zgnKbhs7M6ON2zyk7ROsGksKFjnp8+ng7WuU4eFjrZsoAPupFQBcZtiVjFisTNpb9drLaHJSopqJ
oimfyCKdxrDWhiFf4CgMlAvVqkQIoHtvcoeatC9grTTATfrKwv+jg8yTFPO+c1dheFQiO0/9dV+s
Rdz+hXUYLSqjPMaavhbQ0hf4GoQ6ekP5U+XgdIH2GtBiXE0HH2dfpJfKifNDUcqJIgb3RgxpqX+I
4FO6LwJas5pkquY5gnHhc8yr3ksHt1qP9prLZAEqVxsfGFPWDZNv/5VgZ6146axVhG5W/XTcV0c4
aBDTilfPQ8u0GzlKsTfvIWm3pKJ32YwNoQfPTN3HnKG3gS9zXR7IcrRTaWl2+GHaLa+abGXL/dQw
vYykbxdH++ApyhtggWLSMkcKAkSrKagOkndRXQf0Bx6ffmp0s7ZSjnm8UMRtIB4zwv9EQnpcaMYi
VB4pPeeGMG+bo++iNmMPISHaziOI5v2QzwMSAJk+GsxzXAoB3zU3gyNuTbxce7N8ctpjL5yNsLW1
4V7GkqEl7sjJy0PoPUbjOaO+qQokun6bi8SJ4VKHuNKdK6+xvA+h+gjluZZwtVzQlABQo1TALAh7
ONNYi9pO36XKI7YXsDH9wsayPJbt5FOAcFsVgK9JbLsGo+6NYNmKs0vxosS+gL9OVxXIdm8GRyJc
dafYO5kBn7PeDH46C2Dd5Ko7TZTBLtL60OjnKlkLebwSBpQbI1NQfR2xndLES3un479pDTtJO+pR
grnyuk3RFKxhd06rmEM2h/yCDwsEqKE/yxrWG6Ziu8QNueZ33aZ3uRTMBUe0h9GkuJvJusjMmQGQ
UC3KyiCohvKctF23w3wcV92YVJrY4Dk6+bE0IRV0OSrnp5Dr6MJXDnqbxd9Vy0t1U7tgnNuq/dmy
HrhaVWA/P+72zDkSfkodgPi37wW0D4TRBkND70VV0kNUxzNfemoYhrvSMAtj8u9iayohUnZw2nYI
/KPOniSWtkj8lwIFC0vFFSbw9jKYMilaFlJlpXCSdazZGcOkcvjU+8+u2fEWSxzRIA6tM8JvxBmp
IR2W0O2qH3cNF+EJiTi4d/A8ALGwNxbDSaEfNRJgm8y26GcoUZ1N6H01pfjo59FzhFxBKTlGcGat
x8C5EfuCU0hDq+H3ZkDAwMrD1DL4AL0d4DzqYTBdaNZHxMgkc9akuSOjrke1Fi43Sp6ugoAtLmX4
wctX4d2QiUKhqIZHw2OhmSZTp2Euyie5ZdJAFriIJTlxAAG+Gb52rtlcCzJSLeydBOhUEXYcbNYi
xvCpuNazTdfxEdc2/1j1Vz2YiEPE3irFa7dc8bVZ5FC5iya6Z8nGSMmdfgms5Acrv9qa/Z16hsky
UnJwDMaEqxDXCdnj6U5VwTU3Hfxz/RUpsvic7etx9pwtOf6SllQpa50WRIE9VzSA+gmospXCtQIj
KRB8+/fDUbrWpioyFousV03ikPy7G0vkuHC0UvO3Ahxms1K2hgVbPX9vmze8hxl6A83AgYVJwXId
lLNTx09xeMp57A6v/Pe7uVp+yJpIN2qYFlXX3zeTunpbGYYebMNkXgW8lXxN0TWuEM86YNF843JX
W1Favv+/3mWPnvppUaa6v3WSp74azXg1WPdvcgopnxz21q7hZHWDNE/dt8EUNp177A2orDXuUcHa
iY98Kb8/gasVkapBmFFloMw/bcKPslNNs0rVGtoA6gWuTydqViP6c3Nuca3fUP65kHyB7tRaEddZ
4UR3Kb6V+WNdTIGC8THvhqUIBfQWHHLtzfKLZFkjHUj5FwzuaXqvlInlb9k9qKPMkiN5Ql1phfP/
aVhCeA2SEF0xwDMu3moZpW6SVYq/pTWe9FODAGlr5GxCpSAFbITZf39nV3s3VbNEPiMNifslvq73
oivKlhffJZ3ATsK5F0LkD4gz0229PnLSY5p2v9DrdxFYgQc0Ad2omP8K8lrF4keHj913N2ypr6Kf
P+/q4ss2qyFwIWD5JCfOB+Ub6vSIsgCxsaiYHHELHCihtvXEs5vf6tyujT0Yr4BvqzJf7CWoNKht
GbSVFN2FmG62o/VcHu0UeMNR2ZOfeMrwn4bP0Af4z3S4rvF6RA+x2Y2HcO1zUk2yYyxFtWTDGm/z
x+eUumkQBxZQS0PESjiX8jF2b2jvPH15Yw3I/EmX/eLPK2l/X0kv27rKQ1BtRaakt3UPhwmAmmQ1
WDMvWIoWpoa7IZrr6Q0U49pPpOXRTQsXCFW/3MADzc+KXkrxHQrWhnXXVLtAO4+Vg4bw4PcfKV9r
pH5e66Jfqx2pDIc0i7ca5rqu+xxWOkL9pz5adf23RaWGhYol7noinbGYaduDLr2KsHoBnOIdRb1C
NqgZQDwov+ocVtyNpv3qowBmZ98c/0e/3NNoVwUvi1KclaCw4GOr7QxGvj0NzK3O9dr2OSL6/73U
xUlVmFZe+I0ZbUMde2C+Kz6qhAw7pc/ncXHExq5zqumNx38NGvh50XEN/ljNdVNpTW1YDEqdHRu2
D6GlKZRZIyMmk8+JcRbq78iTII++tsqw0Pj05IqYCwMpMFGhEuqwwdxJEowYCBDd/e+3d/U01SQa
bEVCB4h48+/bE/osEzJRD+4EmMexCW1Kv5eyHXG4XgU9BatFwbyrgscO8imcwQiWQdeltugYNmF/
RYmIxr8B7F7dmn/e0+VZIHeiXilCBCuBPCf8l+V+XpWoo7HeLyKk3fhClgxdBS1ZtpVdlribLbkp
BzoQKGxQ4Ymvu3N3yG4cGlcXEPMBVJOmwQZ1sYCyvhgSPZBDQGBIfm9efaz03ZDOS+3LTU60hL+/
nGvn7zhm/O/lLt6NY3aFn/cp5oTwxkvzILVPWomdugf4uwPn//1qVz9EWVVEPBIlTuKLD7GxNKMp
JevPj0vEvYHYzRWgEuz5Ln6/0vXf9c+VLh6jqFaDWEp05al0NNy93B0pGKEt1dWuNW+8sj/o1+Ue
r/34WRcP0RTSUu6dOtx2ld3La0FbmcHeH05D96VzsFdBstL9OSS9KvhqXWtWm6QTleeSjsVpbrzQ
qwAtk3TEv5Yi6vpl9npXFlCrwzIaxzak2oyTmwFbztrfY+OziLUVQvIaB6avVEOFIt/Cq8cH+69n
8ePyFzBlkrWhMLRluKVThNgTPUBuiNSTp0vzTNopI8PWqqfJjR3+6utWOcpFUuE0Uby4qtCmNPpO
gBsrdEhqGAYkGSStlFhhba2F/o0h3tWP9J/L/Rla/Nhw1dJThkajGg+qdageq8KmcDI6miCbaYRz
C/u9fjmSRHSyJBX1Dyb943JAEOGQBW6wbQwYhyPWzgnGnsAwNE3Ot+cf15/mP9e7WM+V5laJ2cvx
1uekCLNvpbKYgczHpeTKuxrVo2adxv+XVyhKIa1CqjNANX0g/wJlMP8kvrWudWWslC5XFtbWBii0
NCaqXFRSlZ7kVeu2/r2DEvKRIpmaFd8VhCOjdxAdeb+AN60ShjlVj/x9HWu6t/itzyEm4yzTHF6a
l4YY95yhBU1UT5JtLcx3IHwoXBF5TbQHYsBAJfFbm0ls/xOY3HsiNHzEU1hh4pi8Jsc+BnohFplI
hq7IZ32cLUogGRp8qbgrNDATwZtmIoFdp77/cKX3obzLtU1SHi2Tgy5803QbUaCvLIz3MvpQhFfL
WOfRQTUOmnVUkhdkpVKON9fM73aWDDv9iBYxnBv1nuQ7hMC4Kvc7v5g+CvfJsl6QncmdrMjhHWYy
vhwwvamwgkO3dJrXtjwTyAWlAM6kA5UQTZsPbwDJ4fkR+XD9BeKzMEF15qY5J/1lQJm7CJDaIJxw
lwmsn+lQR4scB8wxKWPhyVNIzf6O+QJmdCeJAdSzwkSsIH1XBexRHxnBzKLXflc8+GtLWbYk/Mor
UDxGubNMRryuu9+98AThofxqd5DG6TLflWfVn/IKp5k58fJZ+1U8KM9ktRXaqsA4GwnbHovTfBvc
iS15ZbgZnsszgdlraw80DDpFqAX2p1B49FcyoeY4b7Y294rrEBk2ts58slmIX447TY+Q+qEt8LAS
Z9aR3TA8VxXoDmHrrzxcAq/zKYB7vEaJuXAntvjQzKNFuIk349KRNjVc4AmhksA3/doYCPCBWU+2
mlfYGbbmJBkk98GDjG/kF2vqUdnm0xikENAQV8caSWgIIPveLIvnSF/XOAR6C18gZKWZamfA5mxY
WohBsJvHbhL/80n9KCE/2zZHpPhTCf3t6KyCdRwsEMIskAF/kH/UoWDlO525D2sPs6LnDsulcOod
zXtAauJhyaEiHhG3j/vINg7SAWWVc/85GxYIO7zpzFt9IrTBAnFXHgg/Zva7MdEJT7MQUVX6aI66
o5iMSWLLbNF274zHaPedSlNkFGQ9OC/5IlhjTYtRYLhQJ18fBdlKpF+j+QjxbK0fEHUFgLlYc6oV
7NMVoX6DSyxCOU8nycLHCnTR4gq6Licv3g5Os4mQFX/DpTLBpG/uzeGB4xSsLAj7TvC7sZbyO17Q
xHGho3vzFzj3YeBNHibQE1hYZxdv+QIxJOKAu/7ZFLdkn4e0JtJKMzeNCw934mITPUB7nSM6QxSn
gpxGW9axLh1SB+PqGRHiVjLnr9/KT71eu55NIJzl7UiAUymgUe8iI3iilI0fo6P4SJbO2n9sV/LS
IIddW6dAzCcc5LxThuuLciR+w34zl+IMx0YbI/vtOrNxHpjkW/6cXpv7HzQ/J29H6j0su6OAO8ep
X7w1p1P6OXy5U9jbJK175LQmiwqMOkJ5duqqp3RRFXv0hArgbr5Ph40lzNNPFGa41RQYGTOGKnfR
vSWtfCr/GekT37ykD/JbujOTBvbBmfGVP5YHV5nH7aLAoVNTyMnxcV0VycmVmrl7p2GcsG4RH9El
nNCafeOWeo8OF1nuJl2A5E+ab/eA8E0YU+fcDy1+xn3iIToi2nhkbZrWAps7tCG4cfVrVHNJOK4b
HDL5g7ZKsxSMLexhoj5O4sY0jsFuOEjkGS6kZglKLUPtd2YzZ/pdY5xl3QAC1GuAxM9TZcRBf5yt
ip4Kg+6m0ZYkdUddZOWSmaOQnHMGSHL8UXdoiL9iFyleaR57BkVmma50Nvdw3+ZvZYyVv3BKMcyA
nK9AWSMso7UNd8tWxoaAKwU68gZXUDodq84OevHaxueRcSEgMIk63MdQ+ogOinq5wtdOXhudaxdK
s5C9G0XL1TL1508dq/MfP1Uzs0JIKjfZSgh/G2/vMB9ikFehXE9CTo/WjizLdgaPKQE+scVRgXbh
uieVmaTqmuw9yvz3Kv1aP/DzjsZC5McdGVFUmZLoRludQqMnB0qTOUyGszRuaeGNMv3CGfM/tDso
vhJINVRQ87IyrtyhyVJQwG1fK/OuhuAvNPLc5GgTWvcud7NZHIYLISB4N1UnrXCOmfq2bAsjWFBI
c0aoAiB/6KgIfRGZ+Yg8SEKVdIw4Ou0+V4xlFBi3mvvrz8gk0wOmsE5Y29/PyNFz14B1EY4U70Jr
l22Cd66FOXAlOx8SSCaGL5aKCb6zdmFIdyrjOeWrMA8WlB6rIIRKwG8mT2ZmAwRRyvgKo5LBPrwm
O7mXCnsEJMzKWJWpd6Pdu9pls2YZIMC5B9+9WHFmU4WyZOQgrpgQIKLM032dflOgdw4po9YsxAU8
xJzDWnvGDNqIjK+bENq6cYwQUHbBU0tx8/uSk8bi9V9lJERgdACSqIiXDXYpylmmO0KyHbx7epOC
4JAiUdbV3fAkAnwyEoVRN/qhcdogjfr96tcqeZ0RhqxAH5GI8f37Zap5rEVp4TAsJtKTc7FWUN3b
DVt4G7zJ4rZI3BsN2bVaXjfhElvMTizjkk3sBqkkMsIJRjwfWxfN3fvyphcXjMH78uH3X3ftWsZ4
KajcFOn6BapaG41n5RGaBwZUYxPc2TTdfU6rMu3c4saHce27MAi4kQ2+aAiDFy2fmnpS5NdiMlL2
YxXnNIME3SPb1U2MRL321gz4KExfLAmk5GIZQ0vIgYpMf1sIb0ZrzcTsiUcZxQsrORsyzOH2QBhY
pS084wUTog6vpxiBqSZsCty1hr2TLASFvLZqDamfvs2l/I3ru1h9YOisAUAF8ROidL5XUbv3RxMN
wZx3SGfIAZ0o7psuYtUn3+FFLAWHQd5Iox2NyYW61wJRtBr3U7faxeENDOWqRsFg8Wj01YoJperv
1ZpxOFp10KdbaZC/irJeqhV9BMMLt60OSnIcd2voVgJDaqktUb+H5SMYWanc6O6vfrM/b+QCzbH6
cMhzx/VHMY2qJ8sUMoUF4ZMxPY/TjFAPVE9FjB8FbkYsgd+X9bXXT/K2qI1vX7TMi5WmV0YihRps
JKaPZY9i+khk+R99BgImuu9cv3FSETE7PtrLXUpDjqJAb2NSpVxsFELcq7KSAaOEckMMJ+QTca1R
1Xk+sShQ75wcrg+GE0o7jQNzLTvlzvIgk9fDBAik1/oZDOpZ4ovTLELyzBqLewuGxBeTyU6rNrJf
LfNsHjHKDYQvNcfxLNQhAuEH5yj2yERyyrM8KNitYw2q4uXKyCKAGsAo4z0Cu3dSd5GYKEgDjAZU
OCFFT8I3rBg1dJ/jxkJbfJRbHZWauIYLZSXtMjIWlY7DfAErxDUnpZzMepVzKX7wmwLeBO/TzY5R
12/5sVXGP4We4mDDj/8Pu3Tg9JPcwKMz6SZJceTfMTRhDkVTcZQ7BC7rYOxQpSdfPAf1sdAIA00Z
LUDi8tp8J+S7SsblB5OU8ElGa29gU8OeUaiknJRkQodQjrCCaZHBuagA4DINYB6y+T006kooSA7k
LMJTa+oaBMnHHVRQGomB3+JAkbAI6Ot2tcAzJKW6j4SNEAUAxq8CcssEaoEYskHcN0U8DdxuE8Hb
U0RvlfWVQu+NDi4UNuNwxlBXCh1JQgx5vstHDyZqkEo5yUO47MdIF2UgADs5N2wZedbdJXeGl6x8
KVtKNMzQEDtEnp5e7nVYLY5Y7yJMD/QWs1A6Xs2EBFxjraTMRraExeooSxm1+b2hkqpqLot+o5an
FspEp53iirK16aZZT/3bL9tescMIXR+vMBNOMdzOnlYKnladjzjmfZ5CxMowGzqZhNYM6uNehYgG
lY5DnptSYmXRIwGNy3OFlNcxwCXFXVeyWoWzGItz1KpEXLvdygu8+Shhc3eCFy2RP2rlZ8wfyWi9
w9kFk/JBNKgPKRkNLC2+NeyH0k5ZpgLh88lbvAvhCtbWsNdINyvoCkPw7bR508Fs3KiaOrQzUrRq
UbOS922xhskp9+4HqGsx45CgcDYyxh1mrGEK9eWP/EPxKNF0OXBu+jBZesnOK/Kpk/VYCSBsHD3d
2ZE4zN1up9L/6HQ7yS6qCLxJT5GGwhI7A0k+WcNbVfEtF9MMAWxUHs21FYtrPwcacmD3piehlieu
Y2zCRCdV/mn8eNnh2OcQw03dbJh6zq7vvlqW6rCo2XwrVVgkTI65eIR1FZZFGOkaD9GdRrAlVTVD
6NkgyzY8Va7ei8mq5MsaCUg5DhF6uW7VkWSDVp7fx6M14c/FcrKRM+ebIXCmoburh1VVnXo5nEX+
S5b6fxhWaQT8hEwiAmqNCI1x6wV8hIggczCxP3/LDfmQ9QeYtKMZy8i7EolL1TAyHpqdBYDhQpaF
wG47sFos905X33uWnqDGjzGeG0W7D9QTzLNZHXxxUEI5yWPjWVbGEHXwJJy/dFVdyEL0Ck8LDNYQ
4bENDdyn+E3KXFxPdi77TIc4uRXyfWAc8x57ENS2SvIdZOHcCU98MTXN1vh9j7+8toqtgAcJxSyg
1sqv150ZrBPwmx5YL6jue3nLlgBlQBAeWoQXhZTaHv9GKDzqhYEhwLfH4R4Q+WcRIk9cncHKOVZV
POMdsvBAcBMeKRAxh7bsYgEOgvxc4HaVP5R4CTTqa6dh+CYlc0N7ZSzih/AJi3ktZDMJ3XZIyIMT
FGe9N/nj82UJ6Rry33jvASldbqvfC4gjgGgTXV4OxqGPz2pAjqIGa0sJ+XL6dYFdmyHEB69l6asR
CFVx7+BQkatnyyO8vs3mHYZ8jQa8YXlPYVqTiYstIAZL4+rVHZ0tcs4zp1Pr9GgVq80CalzBoeFj
okHWndDB1eztUo9nTr9uCNhL4mNWkLvWaBA1vwbgDktpt6X4FFnVAkifHK9vyTzL6syttVmty3Mj
ILfXxckgmenZ0S93ahYsY1TrCZaHaNK8dIVACMswZebxdxwVE1OMWSw4nsieSmafwXBKaLIH+koY
sONj78D9ms68KwaHKQ200PjkB8ZcpmiTXHmiJ486q8MkdwPM1ST0pdM2njUNhwdQbgMcFcMxn5w8
rz75lZ0CWfXHvOFKKgYK6MDFcD3EWNmL3gGcPhVI4/CChSCos//j7Lx2G0e3bvtEBJjDrbJlZVm2
pRvCkTlnPv0Z9L74XWrBAg660Lu6t6spUvzSWnOO2SYJbDhrUiYkgyUPlnRqciJuGHeBpC4phiML
Nh7tmOIOsCS5bInnQwKIlTpSPpXosxesBRu1FzNb6pBvmkiduVa8FmJrYSHRs1x3bXbGwg7rbcsy
lzESuryhqwrOInDfnYqM1G6Ul28iFnpKd+mibnehMkk9DrD2WxqcklSnvEQN4ix+JMW+KB9C+cHt
pwbIojMvrwaKjcDFrlOXw3gXAZ5l3VOSGOPI0yciWjwtRCYb+RM77C6SmxPQrsLzwfGf2tuuMo6i
kCyiAfOYUTrhzBkwU8nrXjuL2bmnCishn6ro0BcagtDgZOfnOMLDUoREJQWrONNmmQfZLGpXcd4u
rACDPlWWYWoNwzNAGCk5x7Ah+tIcqzIvoUrEdEF1L0Di+VwGPnLG94xRIdrzyIAXx1WAEajdZ8zc
FxsAFIR+1imYLIh81oJuFuxCKm9SBFnQgrUPYUn2oLH36byQvRHuvhEmPs6tiPjMlFUB1Den11Rh
T9NLo8QSVvhIG+DYgzIaFQrWXoQmirPWSg0zLTGa5jR1GlSFiAToVelFsMTtgVTwpbf370VSD4l2
Mo2zcCoUQCsbDm/9LK+zpdLj/Aep1vpk8Un22IJ6E3Vw3E3K2ok97oCNUClEuIdtFctKBPukanat
nI8DjVFDkLndUcsooBoAr6x6iSMKy2OaU4/c53k5FWDcngyFSOCO7FwDTqzxKGRPtjw36l3XWqvE
DaZpOzNJPGk9xNvWV9CCAO2UmcRPS3o8tlXixp2FyVSYQEUUbQj/PGKfDE+vRf6RATUAM+IbO5ek
GbouMUhihcy3wkJR6QiHnkJkiQYoJw+oqV61MHw1EsrAJnyB0H2ufZCQOYVUPXmo+2RhFJTnpHDR
deQUtA7MRX2qZfuGbXrqiotSqqC9wlQwCDSDfi5gqdHtlzpfqsXGK9yFS5GVNi+bj2TJOeApDN6t
VqMwRjz8oFM5CNp7HG67bJak4rpQ5qVZTn0bwecRnUWjboq4mCoYLl14Fq1ybrQXyd3K4rHFz+pE
KVhO5C8uFDNaeLTQAh2gZEbebsI+V+KdI++UUA27d+C3kXtuitua4NWW5KKh2yaoa7weY6OBF0S/
CmKQqb+6VkEq04ZmbsNTV3Fpq3DN5MI9BRAlfVuYtg3gJBoKbC4TdNMIgakiC9UTnTo7lmDNEMsl
qFTD15b/xmYNhXI2RgPgU42VlNUwvnwqgEV5MoO5ZFJ4qvxJqa9U/ifqPhvCfgjV7uZhSUFbJnZm
a5dzBbxOZtn8bLwQxfdaetWqhVFdbAhYSVzupHbe8GYLHDpyUoKSZsZa1JBjfSyWoHr3yKS8l3Yn
HZP3/Mt687/bQxRDRxWPMvgg4USYw77dq0cwGwNUAyQt2M63/E35Zop76k/6S7kH0Pjd7Lot77fx
LT0bz/nBeq737anaMXLqt/LgfDTH5Nw8NU9RMQk+2zfiAJh8xoxuBn79Jk1lvDZvzrk52u/ea/+l
vpsvUEBooEin6qh9VbvmqXuSTt6rcsrOWBrM9+ooncov78ycfUq/4q/8i1zrdtR+lYfmyTuXb9WT
9lwc7Rf/En/xZhKAlb3zt/xVOrpfzbuM/vEb4vEFpxvbSNpVL/lr8a4ekMVYn9m7dqZFUrzjehia
JJ/WpwVI/Cydm7304X4yNE/qST5Ve/EbeuuCD9t+UcqS3/0vEoraj+Ybyh8tTfYAwkf33X1DJRM+
2g/7tX6r35BDSt88KG4Ux8RL+2W+sAQZT95L+tEdynP66jzDXuM/ARmLP/sh5wPxC3KKSIKUca7e
4k9q5c1FPIlfFjhTgSQP9ZR+mnyNHhU1HggEZutT+KQy0u74jrfBd/YNh8fgow0QG1J7wZBAbP6g
h9vC53njBKMN/6B+N99cDFl5+AmuhV/8pPQRvIHmEl7tb4mJQh5Rk+A34dMin8sLsEVkqIJza955
WqzQ0Uv2za7Y+PB39rx64yf5VbwBFfPP9jepLeGnf/bYFj13w//ZcMbYZ+/phfYbqLqP/mTzUPQX
0lrtk/IB2fHRnQ9/oc5+zV/hRvU5isLGY7snEMVqbgSEszEeyszQjhRGOLWiO+/kmj3OpameVd2m
+uPvhiN+1lsPRsWyyiQtDhTBCgnSNBj83S2rIhACh8EbF8nS8sypauwD+wHMHvTC8qR09hjdNHJ9
dKMBqZ/kLQ7C7OjF5DAS41Ujqzw625gQDBf8UvntsI/GSpnCf8FOOeyqYyoEtpp9NI22CFncYrL6
oCCk0j4Ne+CbmJ7KNyGgWcaDTBoqLZxF2LBHSQW/C5l/dXFAc1rhsi8vgwjATTOIlTh4s2IqsKPM
wa2rxZqdo9upOLqyaVzDtqviOXtz3I9s9rxl6NMX6Tn+mmuB41kcIijP98Phu8n2vQ6aNp+2/jIc
GqDEVmpPIv0L108naohq1WV7lIMl2ceU8DFMsT8e6kJu34CIozce7zR6XRQkQ0R5UjrX/XjRBktk
5DIZquGnLoEOzQivJgPPBgnJFrdJyVAeQPlA7dx2EjHVFfUl7qgGAA3jmzSaLy86IF1W+q+ExAf2
j2YmHoIq/+hm2ME8ini69xQqTGz+tHegEVYnzoeirR4dnV2psx9sdHp4yVsR1gQoTmmPbtDpkp95
H3BMZX5KZrRMMM5EQLO15LvhUKZwkoYyq8SLGPmaRxM9pD4Rs44X4dqx7UnenUKFMUUOtcvZ0YzI
COU0nlkUC08KMkGXRcxMonWe6c+i+yL7D1J7pPrjjlKaoi3bL1Fqxhg4BeUrknDHcfBquzluNhvn
qanBPRVB65Ga069ZbUc6drnCmYc8agdVhKjcq/oO7bi/6mJXJWbTTJxUzXN0Xd00wU8CLDJfDxWl
v0t+t4rLv8tvV1oTqVME0a2omovdhVNcWe3cfsstm9KdDhjS0Dt3dNWA1DpXbHzFoLZJs3FCEck1
OIaBwJD2gj1j+c9kqtrowDnEPOD6HYoQ6OnnBa+1V3zET0X6HFHZiBzcLW9gefRTrIB6f2tU4rPH
WCSII+0XPcWn8FJqXwJb1jY45/KUsk0ZjdEl2+WmYOvhu1RWrRcJDKmiI5hg4kEHBEWV4blONDZR
+LlEQZ4UTrC0inheB6uIo4DngICST7DlImmhCc3M8MkkAWSjtQ9aS+UR3HP9jFlrbObFrJIQhsAw
lkuCMrErW5ehHG53xpLiSUtrPfVlijLBpFQ4VNE/QKgyGJo6xZzjXxTDh5hzRSphAnOmLlS0ToBf
yM8LzSn1zWnnBq8Sbr2hKpTyZlJiHAvswwVF3fU1G0aqEwPfxeZmmD1oc2apymYdziAqUDhobIkb
6niNr17MvHliwmLSDlL7FUNC7fgfuEkfDAGwvKe8yglHqGrveO3UZLR6tABLUJkyRcuS7VDb4PRx
Jui0FIezszn/+y29Nxiu+hKaAIkjaDR/ZeoYP3+aCyh+rTsdpJt949+D4apLawpmwdHN8wfDALjf
zChAjC/xENbq3LRh3wLBYbAzaXnhRUI6w8ajejOjTYw/8O87vjdYrkrxdkMnPhOTaGUBq/a9adM/
Oe2+qaYtsyr1Qf1e01i/MxNc005kLaljM9SB92XPKrj6qkavkg1nxU1rPQkNsUlUIfqKdasai+45
Vb8DOlIW0m/q65K79HNpVrCjbuuUT/zp2ljBqjcBVMvMSJTH4YcLDX0X6lDrG9FkKmaDiGyLJxCv
CmGoxigTwQzK5DhQnBgqNKVHACYZHAaUxywZFgcPM+jw/kfebihL26Duh/JeMkjO8mcKhi3KhdAi
MLr6boKlXTqznnyBOoP/xkKtaMUz3GSN8C14U0Vfzf7+2m41BjVDJuhRt1AbXzfQdFtqDMYGqvh4
mgr4bb/dYvM/saSQm/8/c/evi129rolRdpGr6+FKFefMlyJHBTDOcN+50b9v68c48J/VCJmtDILA
lLEx/dsgc5JeiExTClYqORkepzYfnwMNwozakpgIHL9JNpSSQyqWy2rNrKs0HDkNgxB6jp/ceRtU
D4CZgEYzYXib4V/33jsKlL5mBuMQ1ogIsTLh0yvCOc+sJ2+UlFYbqDs7zAUu8kOA61TbExdBGko4
a5JZ0r+KAJvs71a/cOcasFbqYj1Ie+gAOgjMIJumaXx2M5zfdTjXauq40oMRwwbX+oe/H9FNt5EO
QkbhGdF+Nq7mKL1I01rJVCQAeF8tUyG4ZY4Yepjrf+xGQx1YjQfIkwfUU8zuTJE3e5g6ES0iPTYD
fsFVD9PDPiQ1PhuGTlyDbJHIDg4HpxN66DrAmlGu0/7CHI8eu0MmbaF8+fsJ3JpAUK0OKUyahuvs
an33a1A3ichWIuiBOSM4JLzFv1DyCut7bcPhdbt+HXVyVFWTVxKT1dWupVbiiOEn0Ke2lir7PUyi
IrLSoUsLyCSmaoXJTn/QKdLCt/r7Nm8N8d/XvrrN3Il8PYpzFNjiEg08BUNWB5wTEIWb9M61bvaD
f1/s6qWq68rJ+whwg9IeaxLUsZBACNIAFgz26WfP3mY0OArKPMjv/77PmzC539e+ml5at5LFppLC
VSTWa8XcJnG/rAEOaFH24CnqoymiYyXYIZxFAik5e7cevMkWNcpu5JiIN2trqjH03TylL0s1Nt86
iUnzH7GeRAUWoR6odqBXUnHvs9/+jowBfom1hFLO1XQlC66Ul4a/svSTVpNywKlM2pkIDpmvUEzd
mfVveoh15OoyOgUUQOrVO9EERecZjoVuPdE29t63t7BD3PzFAQzL8d+08c/Pg9yamFUywR6hDMHY
e00T7kxCP4P8PwMDyCJqH3KZGIT/3nisyrmh5xSRg/7UOQ8Wx/cO+2G7CCevdvkWeAsoCIW3caUl
7dZC+XLkVUv+ESu4wBYuVO4Eo93axiBEUxXkBDh6fx7cL90bTYHC63uBpEBrnXJkYotNNDOHSGZo
ydtL7Z2Z4fb1kDzJInIsKGf/3n9ZZF1Z6+iwQnNO67xL5nz3GG05Uafu/i5NUx5OYf953oPE6n/X
u550y6aRE0hJCYIZUoM5wBTuW+BP8zQFEWFNVMRBZbAN6u0gZgvr6CFFIikDHHAKvgNI2ZR2AKuo
PmoB2q+lQ4algz+JmcyND38PaHN4C68/rKkqgM4GdZ14TYERQlkPkoLsZVqrvU41xIzXAechTgxf
OZv5pIkIKXBmcgM4q1xikhogUK2Bjpr5dFAj6AgzAElksfZgVae2OETVmn6rAh43LUkjoXVrR8KG
oC9HAJIR91PcmFQJJNZkJkqjjha14k9DW/qyM2mkFBYHPXXVqFgcVFoytu28hyiD2TEFnbFWAOD1
dMBojnIG0+nJAEaXiq+gBjafjcR43+ZsLzxEGhRpTAwQUpRx/MC5EC75U4M/384Q/GnOLLJNkAfb
KLJAWkL07/dDn6y3UMHbdExizRgEkaehtxhbHJValK7BOOLsBKgMSsw6J1uplNPF31/Kjyztjy/F
vJqqQjtLS7HDF24V8yR6HJyUiHILY8g6/g7jB2PDA86TPe+xrq0ip0Dp/GBx7g1wQaChoEDjfhvV
HUXUrXHEewJ4SgOZiSrq33GUiVmb65nBPBJPhXqJlIFFjgIEqymLnGfcGba35uvfl5P+vZySsHsS
O8DhAlJ5d+/Vl6QZRG5ScWJL//cTvzkKft3a1VZWAUVJb5kpEuJpUZ+dZJaHi0Yq7yyf6r17uhI2
iYIrhlEbRuzH9hBx6oCsO2XK/IRfB8V6lU2iGqGoGbxw1N8WOMR1G3GLcdShbGX70tVnJjgjL5m3
hPcFRK4Z8ZeskJ3RiLSoyN5ioDC/dAYJu8GUbV5aKCu+pi47aR1amhL17NkW3YXRq8eEPmSJZrfy
0qlCfLPXNBREtHmlQ1aiYS+99ffgZfce9FUFy6ibTHRSN1hJ5CbZp6blKuCx7wGGb0JG0TwrrPaU
TnEC/vvyFF6kIzKBXehlz+gUWz0Za5QwNpSLwv7Fdx4DQu90o6QVVoyleu4x/NtenacROHnKiWl9
8h4Kom3QxREvIUuP9MDTLHwUgnQpPGR9vJVcqqLoS5ToHnvyJmbNRPqGa9iSTSI8//30fZT1ZpgX
/sogVzVCATRXKVeGWBDEdaRR/fsquyXLw9+DQBoG8H+mnV+XHd7eXwuzHOqR1lQU40hEaJJHh1gA
mDj0PgEV4P/C5HKP4H3zdfh1xauluY6r2LAH63xaWSOHGBuObOwChmXv73uThxH8n3sjbmeQsaLI
vmZc626ot4ILz1MDgiNAn/Ed9mApVpjSW+DO92tWEBHBO7bRchG3hAmRuF7t0yCfDtVy16bOUV5y
155V7ZeWvgVufc+iMIz+vz7j1fNvIYLVdjyc1vRJac1FGn7QzORH/wXLgqqucsT62im9dPf2qrdm
dgtrIY8Fg6V4LZOWWq+MO92JtkYwG8ZmObWkaaOvqvIVKUGlLP7+Mm554mURYe1QFZF0tkr/vmhS
KbuxlKbdkzZ6XW+3ZGPPP1bn5Xi8399ZRG6cP9mFiQrCZTbAWIL/vVIuM6/HPgCKAGCdPC7Drd9+
6BSk7u5qtWE9uvr2/rnU1aAN80hXLQ2eOMgJiiXosD5j2pkqrxN6aQNcT93RLxWdh0E9GqTmzCEQ
soqQD7vpWFCn/JQTwM9zNmYyo2NVGYtCIXtxmyhftb0bfi9/01nmN1X21GRPvn1EA4f2r8zQTkVH
OmESXFNbRxiIODGhvd1cihaCHRl6rTuRQm0ZCjt+srPZOzz9/a3eeIm4f8XQZIt6EHm1/z7qxLIT
UXadYOumWzPgVihtEKKLNLDT57xDOWrIv694Y/aQRYONqwqcVuM88e8VQ1UOxcDwcC+5B/bS074y
J7G7T7I7J+6bL9Gv61x9s45he0IkdP62RLPjgeDTn9xg3UfqONTvnI1unRr/uaeroZF0vRlIDdeK
3LWlfsbU40MD7FWBRyp+jIUS5wvadzrBWWXPvWDlR0APYTfkFmXZ5o5BDC7Njbd6YORDcdE5O4pX
m75GdtUM2q63aoxkL/rtRPEocWSrWNMJWzja5KoY4BMHJrGKGehtUEoPfTh9SIwGLGQr9LPbZ7bl
UrCRXDi627ZSD5UzEyJcy81nIL6G6Yv/QmyYYp1kLI8RmYmPbXRRVKw9aPtnljypEC+JX0pDVuEi
E5916UOlqmAL6sLQD8gKBzInReW4f2mQMoUyQsSFI42K1pp4abjMXbCClAIrFoDUIS6PzMGu1h59
0ZgI5ZOkFQsn6A9KGY8cVxul9aIUrGVOUqzIHqwn01JU44UZhjtq/8bQo7XTuZQvayF9DC1xJZgO
Pr10HJjaiOKIWR+MGC2siTA0IgnGGOcK8ldAmLRG8C/M0Tz3NG4pXUrwLnWthXIOYL6/DMi7oc07
tKmlrl90znctLnslXUp8uaYiAZl5Dj19mfuLUjwPlqGY2YS59NDlCyOBP5mJYyUZ9KVBgzjRPlqX
tj51prJV2/7ZwtZaeMYsU+0pJn6etIbHgjMnvSurfkxr0Io0xtVRlJEA24f3Zv4bWwxSSP7vdbqa
JATJ7lxNc5PhDJE3c5uIW7h/vYIcwtnLKfpJAZymId9rNN6anH9fd3jNf21tDLWwMjXGxBJJS8SJ
SjMkaUw5P/noCYi6DC8xZoDo3sxxq1Y3pK6ozIySwnbuaorSHKuMQvrfKwHrsrwk6zdrpg5MU4P8
InCrS90egX26c7vDJHG9FP2+6tWElXeGYXRe5a9S9If2A+pgWu/wP4R+frcceWvalyQJvpc2BHpc
22RkOVXLSonwVZJToj1Aam3akw/zM5dkCKgXo53/Pevffqa/rnj1DimN38ichMKfYqu4zqpZKXyw
h2/DfWk95rU15la9Yn7XCnVrgyxLRKFYgC4lDhZXx7ecU7/vtUN0gvKpbRUsGZyDMXqJfrogM6j/
omR252ZvDphfl7w6MLluiVpEaX9o3JJa4GCYc7Breb5slYPw8r+q4d8X/Vmq//P+/Lqo9u9osfRY
KvMkopyNlDoshUkiAeNMF3GCWFyJmbe0iecd6YhPE9CMVrRXG3WvBPGDgEzC8Pt1kaBhJtELcE+k
MUfxYQ2LeTclEQ0/djWltbOLUhjOVHhKT8RfG+RPZn3X8Hjz9eTrEkXV5Hu7LlpoUlSLat+DDmQv
JujIo7V1lIN+6j+KZowKOYif6/KxfrGRkRhjo9uH6Vtmb6pxIu5b9/j3k72585VkCzIZlEHK0MPH
/TUP6ULZtU5Rx6s48ChGlg8qffxSd2cJAqNYOknkUuaSOUs6e9dLwqOvEPAXpGNN+NLgs7YffuL9
dDLufK7hG/3PN/5/n+un1/frc/l5rfm9RuxK4y+T0FvY0l7K8/fQrQamFoZVaghhHDxXOXlsfbdw
ikUwVKWa/d8f5NZW69fz0a/GtglLCHU08yVuAYqDHHnBqYr5kuX27wvd3Gj9vtLVilA6FABrM2cs
s29QeOzYYQtNHieD3QwMFr4f4L2k3ARRtaw95BLtOon2jjjkUKYPf3+aWztZDLFQr1RadXQL/30t
PM0G4COrtIiJ7q7mKiWFuj7V1If/vs7Nx8tMLauyaoAKuhrYmSPoSZDRA+EiqHDpBOLJRNmDJeXv
C92epC3DIFxJGSiD119kC2ZRpnC6KiX6+hcK2A/Ujqn3uGo3KWG14HuimBf60VTVLn9f/NbyB2NR
+skMUBTtag/tqojPtR5KPbtCiTz14oQRZQjPkrzvu8b6W4/098WuRrQluIpVS+wsNKgbWCS9Jd5U
vDV3AZ63mrl02QFbaaYoE5Bx9eXRbVfiMid9DPJOzdkQqnOO0kxd1v0HnubaMKZptlGThUyzjU4u
gIE7r88tXgQfwVQMyWDykvSrBbAptCyVFEoERW9tA6Eeu1FCcC65LQZNPVUiz5ygwboCWOPKUyx7
Y0dWpn5PVnjLypD39UR0PisRmWtNX0HEjkaAt5wks4iYDs68rR+92E31UJqEHlvEgNvmrFP9Ee3e
SZlJM2LPe9JYZXRNI1mpT7Y+pGmaOyMNF5W9c5xua0OmLdhnC0aANu7evHHz64bdZkmypkAHvjoP
KW5eCPD5vSEdg/eaHWQFlkra3d1X3Tx5yb+udDWCZNMpnCxX4lUAPdF138BlQNluAYZUCycXRk8x
TxRPz5TMr7kLyyjCQ6c02dQZgthTb4otXK8A+8HNlj3jxc6ESZuRx5giARUH6mZCI8PaqR3nLKw3
Fn+c7nkC1DjCyVolHtjoeubQdiotIhB16hg9CB+x/W5Esm3v4gF+OqLXi9DvO76aktlK1qbYydQf
Mxn8iDUuzMesSh8MDim2UKI8L/2Fhd+5zoq5HxD0HBAQ1IEER0eME3QqDIbB+hvNCqrZEgucM+Eo
U6Axd5+1cOL2C6dhmYWWLmfVxAMbniX1KSSEEe9f651C7HZuLWyd+Bsthhj4e8csHypNmeQi6dmI
zxOMZPhjaFSNnXvT1i2pmawYuioTyKCI0vXsrIVywabZCVdUUlZ+HD8o4ge9MjF5ZpArNAjBueGp
n1qIScJFlIlAib99DJZsO0XJuXdWGx739dehgK4QMRKycfqpsf/aEzS9rNmKLQA0+FDySYGFpJgw
6RRYdT7Db19apwUS/Xtnlx8sxl+XvXoLzNJVXbeps5WVT+XigKki717ifG2YYLnGcjMVjItabXXn
aFl4H+nXkEUDUn1oWZ6IAlLdha5O4m+7nmsWTKSv0nrtm4PmrZHIFQ2JCK+efc7Ed896MlGUN6Pg
Xp/n1nL++8ldTZNBY6d0bzV/aytQET7K+ovxOJL9OwVj/dZC9/s6V9sGO9OD1CrAO5WGPco1NMv2
CadKBRGOBK1Um4vSTBewbT4K0HjksSrVnPbxqkzoPKUu9RCiR+VJnFsjH3227O1Vj348p2LEVyQn
2yNJzafDka4qJ0nh7C235tA6kUp8rsFE1TdV9MFhXVs06SxB78iWusRkGo0L8hjSx8r6btC00t3X
c6SsX5UJGakSSNbAEZo8Z7A9qXU0Kfy23Fmp2CtR8zWIv0wZeoaETUhDhO4uK+3Ok7u5D1dFxRpU
COCwf3B7v97twK3AYTsicXtMrtwgRlQCGTJ2ve6bI87RthN8p2mXQQtrO6i8I0ITyZ8uL4K7vzvX
3/oeoUaS6EP4F7Xhq5Vdd9TETBOIigP2FHlYMHdaSDuUi+Ap3duZDevG9fgaKv3A7dlwaj8Sn1+3
3iPujvgCkF+ke6cbqjCuviYVkHDncY2wOJyDcB+2uX9vyn5OWn9d92qjlEltmQRsX1aDNh6DpNAe
o2KmuHgaR1Almi8N/5m7Ue0lvaDef1D0x76Y1W9qjyF9RAjC35/n5mzLNlhDLTboQtSrQRrFfVX2
cvITsxMjsW4S1rhHq3hlssV67fIECvOU680gHIiAQcR1MqcyZ6KYk407T+f2C6mgXTMRDAHIufo0
mtH5ZZeBvGiwrphz0hV0bSZoFPnGhrg2Tra28yGqvCv7ioZgP1eGrLx5E9+Z9H+kBf/5ln59jqsp
Re79WBeUkiZ/hNGZupzl+cPRqOmChVwLj/0QBA8zkVWHM71N+FHMod0t1bEvv/UKNrGREJEHMBHM
uaGekq/QkVZ50z+ix1TlNfGzHvumZIY3dUGHDeEhexE5LIiMxrxSzLT+FPIfpQIxzrovFQGJF1XT
oJjLsTAbWoOQDo2TF447HB4ddmScnbjoxGcnBs9BShqmC64jwbaulDXY+YnoubM8Ms5djv3DfNb9
F6Xf+WAs8pC+ebrP9R7EwW660NAoV9SaDX9TsEONjIuGgM6D+iJAKouTt79fwOF9v3rSii7puAgH
iZh4/f61tiIUdaPHq0qdtRYYKEqDY/YhRJGgbNGS2d+XI173zgWvvlrLNqKwjHrvoJNrTXIWaDZ+
YUydItcrCNisABVNlXLuaDNLRZlAGMqo+Y6jcTj0oKfKh/Ha1qPk2dryblCmp8kFTrSWwUVRx3gs
+Xs8T+mK1OPurd6W70hRLgr2nrGqs5ec+CSwf6pPvUOc4Ug+62fwnOW79+V9JetqnVzirdOODigG
MV3SsO8X3gV1C/1nrJzluLqg3GG5GFogoBUB75Wj9L2r1uK529FBHlWr8EAiyYeMc79iAzjl+yT0
yXqTw7Gyzj5S/BvhuI+YU7FcHnXAJckIoVWB1I1seSJmF+0+/SaFnAUpR6+LSVdGGDQWzDERQoSk
0s+AGJL1M8ebIhIC4lG/FQOjEttk505ipity8qJp4U4Cdyqr05Q4pnJphQiUDoZGhPq0YJHegJTs
tXFHuIpABXHsvGMpk/h3zYj4QUUZ9RC4hBG/QS4WGlMeHlvYR+yCZ6yS/Zk0Q/fLOCtPjjj8XOxP
iR0HfWOM1WAUrtudCpCm4XS49YxzIC/y6t4scedNulqvRNWLYy1vvZX4jXKfqi8zAuPX69xRuP/7
tb2xNCo6zWLoQyIF159D8a/VqtDy3JUjmRNn+txyhMcGbLUXlKXgNu6Xlm+sjVzNQM8hAtmVfgrA
v65mgI0QRaa61XD6qBvsXkSNBKfBMZNypORsS7EkpmZxP9VvGH3/mQ5+XXr4aL8u7Qt2I6keyxHS
D1gMU6J0BlAPtXvim8x0jfwtsh9E9YuwHAI4w3tl9ZvTES0KGdQV9fxrzUmUu23cZbo7SJNMbBaE
L6PXNoK9nJFlbzCU7gmZNe3GjMS6a8rGIDoQjR+a96971hy4/FkVYuGxYQ2N+1cKKG00Ns2xOAXx
AWsn4dcB60K0kaIx4K+a1BIQpAqBWTAktzhUE9zPVJQPxlHfeNss2PpI4zqIAmN9I6/lfRU8lE/l
Ln+ydhECB4g+F7EcuSdFn8oHSxuGG/hW33+0lN2Qce2DKBpH/bh7Rsm4SXdwe4m2yo8ExnVrA3Lf
PPiCp/Gu7sKZNAoenXfpE1Cn1JD6NipevKO9cSYlZYHuuZZnsDhESCdjyHba0XqPKYboc2mlnqoT
OKIgmJKGFgWPYfikyNPg4hzwj39b5shOBphxEewQckmL4uB6AGth9U30kzDRxSnzRBsju5wRF+E+
9Tv7YO4Bh57JYpMelXLSSeNWWLCvVzfN/tWo8BSPk03XDvei+3N716pbr5rE28iErnLAqm8Dytnq
O/doDkvmJlrH+tI9apsQxeqZwEWqKmkwFjbKgTVZeAbMcvKTReme1XOpwvwcCdZYUx5sHuG5IcNg
Xx/Mo4q+Rp0LZGEcyndcqvZnf4h20RNTLrNrvcnlmWKsrCe7fxfW1nD8mFftEi+s+yJuYYm4GiKJ
efoWHzDQarCFiQhGuBW4S0Hd+t4MwVqzi07aY3aqd6KO1WjG26punG3TPQjb8Kz4s+rUF+PUmqn+
xn/R7VnBiwTpwps4ux4o/FI6ZCVVKYxb48pZevvQ3FubbgDX2ltguspoR6dO3ooY6dZ4rcSt86QZ
Y2Uv7P1Fugz3oHaNB+Zcde4dA6zzq+K9HZMLFs2NufxhrC3awpxN25H/kr70j/4R37GD/XDs0I+b
5MIEjkO01AFiaBsznaXNrAUFoEgQuR5xOouYndWNeAak91R3bE7GefbS+SOFFNxDmCwhTeC7waVc
7AwOy9wurnkdguymOAmH5KTxBKpJ0CzKl9ZDuzS2z9qhP4hbdnBqyLuJqevRf7a6LQ8Auou9iuuZ
sZE/05dchAV0TDfZLt3X7bIazP92OUJB0owpUDwjSo5W2a47JkPoWbQzoQer43aTI/59CKRRtCXo
5IM3AZafNwnfNX/c7dpuDLNTWetP+UuFzZpl9wnXzrR+Kvbx1g/GiK3iFx87szk1vK0tjzsY3BbY
Z4iVxkOYz0KaUSSllRMKYmEyyflEtCjKEZAZK4Gk7FhTDJFkR8qnlAIQJ6pJhA9zijOTA87UExZN
TXbVwiY6tiUFcO6+1pgpa8r+5PuNSwuTNZZ6pMLAMgienpUmnuRpXc16Bf77SNNBdcBHG4XRKHwV
oFWMm3dJG5sb5hdiBdNJChS6W+TiOJuBUHBxyeULtRz7kEowmb/bj7z/ydHbiltjKSjkOM+ko3Xs
j9m7Abzaf2VOUvULat5EInMYrToE4RkskRIWiTjLyo1Fdc8f83TEqddPegiu6IxeYbNqwF3cvdw1
a6pXD2HKTppNdegs+HPino2AusezmHYzK1+Uygg6S3lCOloc4wPfHmDpFgsq1jjhUCQTCjAY53ph
xA7671X9Z2a/Wu1Y0glooBlBretal9XJZSIKnRYRWXAZCEpkmvkaiPF6PhwnaruZZCWoyUIcYahP
GANYIzL2OPr/4+y8ehtH1jD9iwgwh1uRopIlZ7vtG8Lttplz5q/fp3qB3W6N0ALO1QFmxodUsaq+
9AZ2xZVX+a0m+K93EVHqjyiUtXrWq2OLSDZkDOFcM6ETFoWSFyDEAFrXVQoUHyKujezFnO47qbzR
6Y/U9Wuja/AuVdeUUN2nT2qxlDYICyshYiR341L4fQWWMsb9E0xtFX+ahrYqQexMMUPcHmOBGv4h
FDrsZQ9dgNhS9T1EhtvFE2L85r7SB1QYAMLHzr5tTok9PdZsyDJCq2SstqMO6Qfv40HoD+CZ1cqJ
JzTUSmVX0azD90OF2buJubG16ldHOhGM6nqpIA0Rr6RuQqFoWuHfisiCljzoCXODyOL3pysFGI2B
agollzZnrij0ulA4G8guSp74UnsL56Bjv5tcJF0ar4sSoiEDF/mjlxxPyr/jUPWEhFuUjb6TOrTn
UGunu9zomxAJkOgtVNcjrDNKvlBrNjEIuVqVfN18DtujSvktt/dpT5hI12qara16QnokgxTewfbX
OLs6jJF7DcNRs4MGmCKmQBNr1oDlSjLaDS9CAzi3uBVQSoTkJheMJKYvYeEK58H79za6lMoACnBM
oZLJ/5zV71ru2F2TA9nvorXgqYd7kPGAJ69y+sxLbVmAk5AJZcEsOnf7sJNUHlF0UO9wRo1P9h5t
VfgOXLHGa/uVoZdko9Gv4U6Y3sOj6qTJLTK0Gbeq9PBVrUNX+0hvx5XGoX5r0pPziyuPkvmHvTI+
Qhwz94Bc/XrtvJR38iH0tB0SmJN2kGiMe+q99Vj7SGPvgo+hd2fcBfSdaRwhgZmvsM9RS4mvaQRc
KADgG/y/n3uekmthMltKz8Li/Uf32eITG+WeeFOk82qon/+HzwiMRdFkwzBIhv++C8y5G2NTSeOb
uTjVypEvychSqEkipfHvJ10CeauUE3hCkfgKX8O/HzXDpijlAel9vJNtdSP8quYRPRQ6H0x8Vhj1
wAeqAZahp/c/PZpWExewozJw+PvRXeNozoLKgCAJq4gQMe9GgyQQxyX45tSJg5P2CI1ea+5fnLrD
H/x/Tz47JpmTMxO2sZ6Dnat8IempzV/p/VD8SDAD7QvIC43KTqbszlAnCcnIRBSgXzi6/16DC+UO
q4+vr2oCVZW1syXoxyGdY4lJuADiVla3EiKf5DiAASSm08Ih9mrBc2kr//nMsx+f97Vtm0Lw3Qof
EMCCC84Tg5khXEa9cqW9pF77hWftHsVkK+sLLe6hG3FTPKEe6kvmrV485OmJ8YBd9qs0Q4U7fOJN
jO4UpQ9Z72cFKn/tnaNvnWKry3dZ8zUF6OYsG+wo4unbirYY1vlRGKFydk155BJh+q/PctZZsGtE
T5uUJeoHxo7jJpTfaepFuFYHu5KqTj9OCBouSEcyzKmaK6f/8pkEwozcMa6BqPj9fTAabQT/FY/Z
TQRLoAg/4KIzDdG0jbUcq7oCOXQPqmxY1Cv50O9m33kOwkBdA/2BQL8hn32sdrGbEgog2PtBoiEO
gEqqMAZsvR5nodahoGBCK+O3EDX0BonRJa7QSBt1+mpOLU+PEDKUXlQc7Mo8OxH/VnozudFQ7J0J
dSeyDg1v3SYeV8bwa+gGL+gQcgyrHSpKg1N4NZmWYiAa67Tgzicfvxzi9OzFdniLgPqmxcu7GCzf
WcYra65eGpZZeFFCd2H0wd3w95pngTmEoIQBm4EirodPfstRR4Z5gCEaLX4Z6/hGaj4g4Rbz7MLY
KErpWguGL8I4UxDo0Z9c2i94oxlKygGCEcBI++faQTuZf2VP0e7fd8elc/znG5/tEolzJQ8FAETk
AFsLjU3AbcUGxCHiVlF+5Rz/jgPnWwPFfkYCyEfAZThLTyOt1ZBg5UjoAIyJBTmNchKzAZ0KQ/41
2femA0kyfxMN9OJooJKBZ29Gw8ZsN0JSwZy9shrW/8MS0LtWYQLKYJbOrjI1n0CJGRpmrs0aZiQu
fQQQZFAFbWx4+fezxJk/WwANM2akAzVLdMvFBvojP2+AOyeGVRMzGEQmQrf2auPvwl0JSskA16I4
umOf6zTkSmV2vY6iD0kGzlO034C8IfNKmqF079ehPBdyOJ5ni9CPR5163viCAq0bCwKvJ+GvDBx6
BbKefYuKaIUFToC6nNpsE+c0dgXp74AY2TVW+KUKDGiUSv+NwSPYfrHqf6wqJVa75JGu3YT6jyk4
Rq20Rs/TDZX22BKHe2NEeftWs5JNiGqojiVYI4++NuZutbz9+wNfAotp7G5E3UFtEd3PtvgwzGpr
j3Fz00azL/Q8KZj6WXNnvkD58lupYs83l5LguUYO/crTL0Bs/3r62QWkakpUpCrOyCj88OUjumbt
BF173Uq3402D0tT15O/SNPSvh57dIX3YBfYwLNp9SYHzo2k80DfxsqbwbQ2/HD3Z+EHVqaV+F3rN
Jx3SieGFRwU2fdIOHT6rHzCbq9ylVLMJ79IKu6+ZxP+3LlueemnlD8T70kscbA+9PNou/UnrcVoD
4bOGFkHpmrO8/NB8PTVYya/UuzHxnIQy1Sc9AKTe/AzGjWZ6ySF7yD9He4WPETN6ne5BsOaC6Vsc
vBifbJHFzJQ19EkKjpT+neNp6nZ6UGtvURBuwVKEC8plfg5EIOxXU418rKtXaL/7Op4KsY8pFsme
VaGnf1CPaP0FzIjsG71Eg3fTfaFYB55NQSfaWAHSHU0vS7yMrpjta4VoUCSYnEm7aFiT6qSvWnSF
lXPxekA6wLDxETGZ0f59VtR6gIxMqSpAX6p6zziUrICrSK/uqfJCkDn/3pKX2IqahmGJhkKCOKVn
KLOgKSanj8PyYe6QjmEksJXUm7n6yurbIX+uKGL1E7pH1m5O5bWDpqf+UFSHxnLr4VQX91n4hRRw
UVwJ1ZeG1Jqu6VChkG8QtM2zdVALZAsX6oYQNcCYcLMB/y6oqc74RSrbJAXeAB9MKoTaEAqrMb0n
dBEZ8rJwQ3MF5nnpq/z5NudfxZaojigoxNsgXUa2yLRmeOmlD7W/y66UaxdiPgECyB8OL2Afz0U0
bMQZ1SGtMsFGF27hGHxVaz5+qz1fdby8vM7UJjKAEBH0z39ZoHTwTZXohs2mtPfY4GJ5qUcnRX0G
Yok3BZrw5W+z+AWuRSHvpvA76L+1+MsZrt2Ol6KvbjsYochMxAhaf39zLHIrJ8uq6MZW9ln4niOe
RV8Y872F7vztpB2RucFyCalMpQzWQgvAvPKdL6FOwctb1m87b2QqzhKAJJaTsm1llgODj1ibGASh
L4Z5Rq8W2yQzdjRlClBcynZakDVPTc+kN6IB2xmc3YiAQ4Dah+O3FDsoqNH2jpVboac72Axgpx1F
x9rmcrqxC3Rn6nIbYnuR1Df5sIkYA5bLr96pEKVBpQXwghFrryEDXKEwsRSD101gdjDAwHNqtNVr
OKULyfFfP/3sxOkV6+Loen6TNygzI8q+IBBSFO/4RlEpP+vja6VYK6GkjpYoyZcQq4xkzxhf9WuT
2EvHjXOvcA+a0Kh/f6U/EoZolOs4L2jEwLYEpAS6AhEKkk40lZTpWb2mXXWpLtDgBpsyZlGyCn33
742HIJYZp501P6Wrw9E/+k+Zl/hPu43poWq8Wbud+7ilJFpB4bhy/V466/xEOnmWqWDZfTaKbZJe
UuKw+H3NiaYn1wobiMMuvvHVKSg/4zy7/b+Hy+S2d4yzzY0A9YBme54LSD6a+lyeenmFv3pJkYb0
CgU6bjBulfN7mwTaMoulUm+62gOAelBS2QVnu2Z2GkhInVveUBa7atEetEy6kebuVKuDPyUKplkZ
MunFIcbQ0myqraVkm6aBamyVT4tNU7AGMVvKV5qpF3f9H+97dueQiTOJR51N8NeM9ki/bwmFe/y/
o+wlOhfYP4dSn/abaf+GV/6xo5NcT80wzqob2EueU95G+qZpLTe8A8iBfh3dzC688ikuP5N2HzHd
Vhh+nOV9bTAudVo7hRAjygqX+mozDvdSgxy/sxPtbIT5g/B/oZEJZLHgQQHkteyz/kKJFo6ZIZl4
q/zAMwtqNuPMEl/NPZMDdK6v0q5E/Xe+qynWLI1iihh2Tv9IQCWPA2YwJ+FtuOAqlyvY90y/kgJY
y8Yei7Vs1G9V5ZLWD0v6A4DLvz/upTMMTQLVObqr4KvOjpW0EDSsBThFSr9kcEGfobZFlU68viqM
c2m72twWwlLPkMnb/r6p6i7R41S1M2HGxnCX7YrdKnDSf/+iS71TfMhIQLkMAYqcF41zE6iVoQQJ
25W5DElWxMQJ8V96ZOQ+KT0BYDh0qOZhgumC6tR6AgitMuM0xmvbWFyB598X0j1ektxYBlDSv3+y
nja05KcQ8GSHKj6WEPFeU59phBj9s1wfY/NrNJ6vZnwXC8U/H3u2jSOK1o5tnCMa9zL0BrjR54js
W21mF48UBY4IELAMc41nvV5fWf5LidCfzxb//o/bQpZDqTKajK5PUu0C7CQXHT1feS9kbGDaCGMY
A9Y2CbDwo8H7aEvECIzd1c7uxdL9zzc5SwomSZKXVE4zUY5QNeMj8s0GkKdn4WKGRxvW1brALC8f
htb4kNYQ+GZ++u/1uFijgB8mA4dPAYjn7JKWC3ssHdRhb6InZEPCkwgYHHMX/XDggdSiUX6PVbbZ
7MLGS0smoStgBhsshV/xztCvCfWql64cCHSCMSMDpT6fpzRSNjq1jWkrulyyXbl5FB8DmBIMjQbp
rQIllwJuzxJjlWIYZhmVpzq3moqVaUG/kCJGiK7FOLAY1ZdKgtebgPpy0L/jlZW7GAPgD6FGgqwg
8hVnh8dU235a5NY68f34dsjnAvai4cTNKPqZwrLnerATm+I/J/aPh4rl+2P7VmpaKWr0fx8qDWTD
xR75AUN/jlXmdyQC5jNFBhSAFJwMl3Y1gcDMi+0g3bc4TPx78/weh/73bRwFI1qme/+BO2tDpIbN
mNsnQ3swpkd52pVK7hMgLH0PfrhhVkGrcyjyNU4BgoWsKWi2sGmioN3kgDdCgDpOtUNqGcyABXzb
CsKNEGxqne86fVmwp+XnRKD7uxrtbrneW4guUqQK57TJbF3zx1KdQP9DHsKvEu7ZrlXqo5qzPXD6
jRE0K5jfxjvd2dnyaZJoqh+DAzzcaKNItAF6bOPLU7ec1PBoym+xfd9ln80wXkmFLsUxRnSyyNpQ
LjoP3AnVF4p4y2/PVCEcyDycXBTkNL3e0oyvVHsXnwb/lK1JiuLoZ5nvGE6VViV6dataXvAC6Jbi
Aq+3ItsAbvv3Frh8ixm4wBLRwP+dN1XKCCZ9PqLfDemBASRs35GSAqF1BHKn7JvKwqDUA+rYtXvq
YJpz6uL8L7/3j3c4i9xZH5eWUxGqU3Y80ri4rA2W7ZEnSOFeaTv/37/5N/P0P9velPm5opCyzqeO
yHLIs5UCe6G+d4Pl2coSaBej1/R3NZ03qAq+pgHCaV/nDmgjsFPN/gjxgy6DF4D3dQX6aIE28Vwp
e2WI8JiwVzUMBTnAs0IGNwPA66m7Hc3HFO6wKsNSK2+i9iG2flYZaCbzKM3vWfzWArtnilJ3W41q
eWRSkgYptjeo22NbU/FsVap2zmC5BvCWMHlQmoc+v4+RfhyX4DNN3FI8CxeIfy/QpRrTESKdQi9Z
N86H/b2jxEQU0tQwvGf2ngUHeowRaOwYuUG3s67E9N9p6H+/x/9/3tl+R8y2t9J6KZ/YX3vVze7M
veYZBygxfu4uG2GCdcq28RvQmxWYlivbQfm9x8+eT1EG5xFHZM7BubmqFURBEVSjfQLIupjKWiFT
FjoyGFBSBAD0POQAdeRAWQHaIrYu2L8Eeerro1D+w9SylGEJQePkEieGmMztm+lXk96SjwXlB8om
jJZj6Yuw6QJn6IfYLaPvphBQdEAfI+Um2Tl8ypPCkL3aVgHoQ2Q0itlFocsVcSBs2m0G07SfjzOj
4YC/qw2KI3s6oKAiZTIGM9+NDPizRHfZZHopI8gEQHEEDBU35lZpk63l+EEUrtpSOqS0BpWqxdfv
QR8Ct5VfCNzunHwYY4x3p59lwTbQppush8EGIz6zs9s+N3/2nek6aePa0rxTs6OWnAwZXQTtgbo5
RU8nCBkRMihZCx2gcqw8SftsWh03UsXtgQlqBH+SBhd1qKAUVNF8HRrNpurfG9vgSY/agD2qJCSq
e4+0jpHbfV5b4Oqq1wJoJDg6JD/1fd8nBMSP2exXmfTZyhDL6QluHb+Pj3F1J9UwDmTkLATQn/Qn
Jxkvsemp17Duln4rmcaVCGGJTfqfTURhx/gKMpP+e6j9R2Q3DWmostlEIiRch6HpO+YEjyDf0q0z
8ae0rPsxtp+SCcOqFk+KyMHWZF7r9vfYvBNr42UlKwhbFUdSgLBSAEVjoqjeogzA7L/AhWYOdqb1
1SrlNrAhVuT3JJMJ5UbRYyvzQJycoVmEuT/KjEoARfKXlaVjJvbF6IZoJaircQmbQbZAKzGSIE0W
SU6Lux6ii6tBsrwRwkeCkmw3yN9SS09Hv69ARgghbwSbVvPPzEmAQy6uhi1lEhl0ISIfcFWHGdrV
ZOlSw0RHy4y+p6WSpJ1XdG3Zh0lqKuUTukSeVqyGx3aDoxGWki6I1xtrX+3VreNxDR4kv972rvBA
Gt3gyv10oeQg5DP8BSCkWdSyf+dsFrKVTabC70TIgCYUTKnrCkUXpl+67NARQGkfXQj7LI2valuV
tDFLb+RkVxZYaq5iZ61PezlZ09YDHsi6//uS1y71t/965lnYreWpcpwkYSk7rFHl5iHscf9WnzPc
lMNSWUd2c9M91o4w3CgLFDsNjLdXffEiBf2NVhsvk/oy1DgF5eW+xoNlxhh3nAEM4nwC6HGobKxk
N7nRumg/RFl3oGNPbW72+k5lJFHi1UPfj25x4juYS9koc0VPJnhYHhbp4U+MP72QigDVLqx4O/BA
di+ExO4dXSgXDyEGKRKPCiwwyEwmcajTf+AuQ/fVYW62tOvjiH1ZjQFLaUyuuHYHcM/KMGCCwRiN
18wY6C/mhxwiVDB/0eRXCnktcyicRSDZuZwSG+TTl0j4YmyagokKC1pGnlJRKvYd3FTawDhwTmCh
Bx1TEgAi2uhstRYqY32PCyyar73MGBBQ/KRA39J9nMSRRVBfRHVY6uZvn1obcGSJE5t4Exl2gJAp
y81PuWfEk8e7IVmemhL8ajljzoB6gLyJY/AO0g+CE4YXK9jxro1XlhKl2xLVwUSowcfrjkEhwt4o
6+IDAW9r/BmQTiZ+/WXiMuxYiGXUv3izRvkcy58BdrqNmdxi7eXmQOU7+csBVqoulS+0DaPQ3EsR
U8a6RKB6o0KAggdEBZNnwVrH6kaz1K0af886v0NUTxkG01w6WGRN2DQpqOU1AzSKgfQpHHFCM8AT
Q6Iw7E2AtxVtN1PelNSKFiC0VPYp9Pczhsjo7wE+QVWaQCrMlyH/aDVaJtpBR0i3+BAmycLWK8vz
DWJHTluuB4zNmtCdp8yDut8spt/THBB2RcIoue06f2Jogd6Yw5pFGnNLABsFLn9QDxBmMMevNsen
otqoznsT3HAoSBg9tcu3ZvMm/EmW3BTK1AaC/yRjsvC1OlGlkwWs00jd4KHCRszGe93KIH61O3VY
/LF7rfIBBOd7H+sveb94hsJHQE4ZpYQu/mj5JHH3GSmYJemtcGWGvhIILW1eVEjRVbjfVqJHiWGl
NOMIpuyEeISu3qkhmYUcb8TjRIidwP6OWyP72ah4llmKp3eWN0M35FsMLZE5/aBrhw2nuootDOf6
csssg5Ib8e12+IJgbRfZejJyLDB/FLKCUyS0veiVGWIWAWPHCIR/kKOEqmivMWDQCVRzEx8t0gqN
mKSPvR9iRTjJg9tFL1I7+a6Q/J54HQl/BJHow+zMQ+dKS8y60H8g9gIbIwjbSDicFdgjTPzOaGnk
i+PtAI0T9w8X1QIZFs+bpjkq5rqQVUblDKeoQhfJWokls1Sw2PEBreWp3c/J9tgMVKUYCUfpuz68
B0ULxvrNcp7LJsf25kP8bdNDc8mBS+J1E9o4zTrvwjquVOBujF/QqacUtWfyvMkKfSO9d2A0CZui
RvgonrAUFgY5ISp45L8iUHfzEWcnr+eSoE+K8lGbEIYjSETluggr6twORQqL/ogBKpS7GDFGo6Q2
/EmvfIGvhY2oCuqcFf53sPgdas+zG6SR6F1TMAHRUf+OgVVTDGajztapsOhZxzPWrTVI2eg1n7tN
JwXItWPwqx5U6LTkZ4i7YyKLcCTsZcGVkV866VjYEOb8Shs8pIFw7QPH1rVIsKrrDDMeZMtoXE4K
BU3DBY1CGTt+QjcblVq881CAcqAQrfTBjeOfFWatwv0PtH2MGa2+C9NTy7FsgtbHfr3ppL3RhL44
0Vz+RXMXpPaOXHdkdqcVy1Ovyy9Rpq7YSYfuZUaO4tg/LmuaC9G80cZ7NHPIiwBThE8O9l5WHG8p
T/m5SN5sZMjNmhVsMhSAalLuDFTEv5dbER3U/yw3xRebmN4uFMi/lzsonG6wJYOKaMOtSZroOq+J
DyVnRXXygkNotOqvfOJLSFU2B70pFEaB/zhnvfpIjayqCQ3piO4VLAPZnUB1jNNPWQ+9yBYdCFgB
3U2mOYxuDza28R+aAwRSKf2EpUveMuMtB+YIJj5mjksgcdsfbccmSbYJDIWcOYNhQDTS766s1qXU
G3wQkCVdJ3U6X60sVfKmCgQwxBJKU2h5r2i+RrCUo/YR/BgZFBNxmkZXnosM+IXvxBBJZ3RoW6IZ
/Pd3WupQXtTJME+2/ZiC/jfmQFvZGol4LtOa7jW0TTH8DLzaWlaLFX1GEKnNyPHK8lRP5qYjH9E0
yQ25PgWCo1YsVwTqXo0eyjC8qRRjm2i1j+HAEDncUUjR68uqJZVxOGiTPrqR9kuF0m3U5qu8ZA8O
jhdxMrpVXdxZefNLTH40iSqhwUdews4bHRAsCtBbDwC1m/lJC45a/TZXhygf18ImIpUlDNzq3Yyv
GAdXQfugIZyosEJnlAgCuCSFXO9qiH+9lr7O/XPunKLIGyBWKSHN2xigETj6Q9vADkWFYBRkvsYk
24IQtizItnL1Luat4WS/jPpptLRN3zAukDhpVV4cSU3WDYy0fLgtcmtjhOmNQYcmsYB5DL4tlJZT
54b3zjESA7knwwMLlwKsLTG8hJggm8KfYk5xTumE2+SyKhzTtUhlZrwq6VkWEWWjSQyQgm3uTLd1
h+kwsClUrFpwmlDJxR87KNCryxftYfhA6E2uY4RadFzOUHgO6hqad+kZotAsP4bO8BEMw1MZq40w
9ptmJjvAWCcUTTPFPir5iUylIAWD7pPVy41ERyB/mBNcl5k168+ZDj3RCHcp7G0te62j8bnN8CnH
T44nCtDV9FmqmDFq0lPT6EcdwkkLE64GbDOiUE7rc59Hd0sMhv1mRB8p3Djhx6gey+AmylwruDX3
nXwKo/spuEU2jBVfqeN7rw2IzkRuTnjLNK5ugA1ij6pg3pL+fnSsp6h4Bliq5x/k9KxdTKzsM8Rh
2vefWmo/hEgKRGhwzuX6dz+EHSTAzlkpIU9WuRhGmNh94impE6mk5I2SIJtOqM2JP0rMLwmsFEkF
FHsoZ3OZ+xJZDsPYGK7TpC1+5sysS8EQWF/FNRhbmJ6t/ZrWP4UdSxO8p6gWL4d4utG0R2Zdow4S
w2DuAYzkoPMH+Ziv2u5Da/aT9qjFD8vyKM3tJg4t4FzdjyLOdvFc3ZHHqny5PNqj3bPoy9pIKghE
sR9mM/Fi2o31Z177OKeg/pn/ioxvuvS9cmxrujJcb9hiiB53i1ahbCL9RVe4wghdJPKzzW5Q8QL+
JU/Fc9Gje2kB7G6znZzv5CTeFonzw8qTl5TmC++R0CAJON5QTENMKbDKaasC970NqZTcPsC+plOL
4CkNeTIoEOLBmm6dR8M9i2E7Vqaoh1IcEUcYApTuQLvZQQjta6aL8a1NkoZIQew1kGLL8ANFLd2h
yQz7S6O/X81fLS0CXHoH+1YpqWcgLLb2cBxiPsJGuAaqcXcvEl9xhdXmgDOl7ZuOvFJpx4xD5WUZ
UufLDOPRYrESf0iE3zN3VmzTQWg3Fh2yDiUGKjWzBR8OaW/gbDST7XFwh5z+xD7KQSnOX9K4DQjE
DjdQj1M4cFlv7hlvqQmGYszZMtNNE2UFG7NGtDmcEFOucKOR7ZXlfDpZ4JoKdOuCwtNYg6vyzR43
+qzapsKQWd6NC/haYUQ1KHf9lDM3JGs0uFmdnTBXkV6a6geOonO2DiTmFG8yStDdsZN++yXVzfMc
cOfY+2E4DZJbLzNk2Tc9OQyKG1eIG4fY7UbNrlZelM3Sf2R4OKjqzbqiZvDNCVHxQaf/h68BHf4k
7LaG0Ou200MJeDNM2v1UUF6T4hftq9VFMEmnE8NW8UG4VhYu6IAVnvVqO1maH6vlGiNVedgpYYft
OnZ+wGbmLlhltMLUVtTQJwXLHCU+NTjY11xnsy6vEtKM7mEyHop6Pi2CmQK2tEt7zzTpgdYBJTw8
gKzncv3ItWWtv2YDZaj0jdmMME0x7OFzClW3Ust9bBya/A1f6GQZfqffpfMYjNpaJmFrlxCE/nGS
xXALy0xgxqBpId/zlomTe2zquTgk9k6Wj8pcY4dHG7MGfc0i5ngiTTF+KB+J+o0oQgsvPEVyeMC4
ayITo6RAL2Y82uq7YX6JKbzVAEsKYEoj4jkmfpB/42O0a6R9hltQZYeHwUpduz60uurWRKopt3wD
Vcepv+k0iMtjDltDCfJVhCopeEtPl/E3LiiD02I72+ohY0KHMEJrqYIlVqTtWmntTV+PhxG6VJdK
T4KhUlo93J5TWDnrYdBA1ir4BNB7JeA7Q/Km0GYuZTw9rK9kROclw4IWekisBZCvhugzt/0A7wux
vLba7kbnSZwCW9E3SpWvmvsk0fymU70R3Us18urM2NTGl2l+Yf7pm/JnjfG8wZgB0F2Iffk4qgAV
Xqbmjpln/RCOtLyf5fzZlsgsUZWpZoxnewjk7EuphkwNX1ZPIs8IvzNk99P+NZ7uNEhB0/AQLU9m
+E6sn8vWHcw3w7xbgu+C/SU3j+b0NUgNkAdXzo5z7MvpkzxFK1m9i3C1R5alh8xbCBQz/5DWMG2C
lKjRJF8WKORZ44j1d63dEtOie3kk/Y9UqLK1P5vlMQUoNFAV1J31ouAnvbSw2fPOw0EKHSQ8u1SA
2PjUS69lTzsLOjaNjmwkWhiwcJxneH5t9mIHpzEc96D2XMEzQqubBkO1sbh4TeUpCm6RrtzJ0isy
UBEONIzS5Y6v323HbNPj30gHhDwg7DwHoRmjwwtaecpaWjENZUb42qCNs8zDzdzdzba00hFKSvJ6
LemPMapIAeT3QUdWjfs7AkjSqQqzFRAjIxx1HLjJuOj1Aylth5WyPGLLairPknYqJgVZjPlQTPUu
xHEZq1d9eV7g73L7j4hGWIzOO3C44Vis8ODWEU8BER7Wz+FqmAbQVPRSmR8JKx78t9Zm+AvJzzB+
tzJfXrbZ4tcF1S+KCnmG1g6WfCQGY/1NB29g/pyAD3cMlP5QYoLSq6Nkl4UHNVP8ARUFfS4eQcny
344JChqEmRQOA90gHRsve7jN5pdwfpJDyBbBoUG6bhLKqfOexKJvZcjK4qujv6RjWswcxPELYjkw
0Cl+6vRjliFqrXEnGtWqVhKQ6w917jXToUim18Kme1e4Nn+7dI/NOHnc8VRM/JJgxnaWiJoOT4sl
reS05/6lyxpm+yC3H4K8Xw2rsHBu6kh1laRbF13+nbfmaeZFVfpxidB5yBSUAznSDDgUzlS6lLtZ
6LqTJNSYN8VoBavcw1okHbtefdcDx8ur7gn7+VWqvsfZS8GloGr9gY4PB6FTh9cR8N+qZpKTSl+O
zjZ3UmaBaAGMC6QHxYPyEfk2ZX0xvGiY/hhGd1cWjm8rOJBJEMM5FWXyaXccvTcLRgYziN2wZO6Y
p081EUSVxl1XpK6uSQgrnBreO7e2Q33X7prylGsnO9gmtNBIJqiqjS99fs3qm0jdWt1DTJbSYGQQ
QfJTKLNtJPIHkIoR6iWywdTA2XXJV1injAK+2uAzLyqX6ZWfRL0/1fY+qew9AO71VFY+ma261G+h
ikTYXH0kHf4TKq7UZnA3dsbWjPjgzE3rpVmnFnidXd/stGU3FYtrpIxJmJ9KhAgJqFwkE+PMdCc5
GEje4am4XvCZN/a0RFW60WhblJa1kVuFzip9FrXwimn2gaBtbFlyl5GSy5Fe9EeAgatpRsdCWytj
dYpaYAlqmDyb2l0WtDcN7PQQM92hRwaBsVUYVZ4VgZPoXgatPCm2s3ZyZhI2euvGsK8oK8h71r0q
uTgY+5MFSvZFVhEWaTX66J3ftarb66hUGAiNI7hVh86z/Kv1UvVXEC87XWqebS6gCTh1NwyHbPho
6LJ2rIpsbanZ45XGbTo4t4XFODiS27WpLPRPUi+PZW8VZstKXxAvsdHcV0vhl7dW8OcNB/Q0gq+u
oSBEjngUzI1GoYakL29tZxY+GPS1OurrAZZ8MWjrXKgs2CtbH2GdS+mrjcufOte7pZf2ZYX8S7FQ
U05+m0yHUtH2sS0d2z45yYt2kLVfgZ57EtIgqAFTpT5O03vU/2xMWDE6+VGPpGAWCTWDeHlFxcvk
brH7G1kRPeVVD8E7r+/7jhdEY6k/kM1HIfEleHLMUyq/YmvjxoEfZ866tn5p0xshLEFyZGxD19S/
YgAi6I1AXd1Ao9G/NTm/bbLxG5b1KZNz6MtJtIn6cN33bsG9HuFff4Q2YCf0yqOIicuvgf5sjTP8
Yv2Q+L8aw02eDFAxP3Ode9d6KMxTV/zMyldoFYn0FYBZ0oKvhQY8jjvEQKeOqBAhrc6Bpy+1vwTU
rSTGQ9S5p66MNoFlxisFfTaFiaRVGYfYoh5yArcfI3llGdLzpCT4dTcILGtPLLy/qI0fSvY6DySa
2D76w565pK7MncdPgVTtFUbq53HmxaT3JU3LFHxxNKkuyoqkbI/I76ZEe9ONsl+5rYFHIAgmX0VD
QbAc8uw5LY+S8j6QoYWmicBKwKBr2mEIu5tRRyoRJDFegmHa2I3X9T8FQBaosSCnOyBYx58lWC4h
IJiD5npcMJlPrYyOKLBAMCuRmu0EQKFevhZJWqskxvJy0CSbE1+sEuTeyhkZmEbxnNxYBzVQOvQp
HOkrNMD95oyj9xqKFGHDsenkVfaGdOC9eXQeBwc5jhXm4yGgIaA4r5XpovehC/lBd0rW1l2KJIu1
ViM/Mn5OhkNO47jTj/Ch2XU3jFK0H+1c0Aj/VvV3m02pzztDfUk5r3S0VoF6bzefET0CqJUBvZxB
qdbuEO2W7KBRUv0f0s5rOW4tWdNPhAh4c4tCeUuySIm8QZBSEd57PP18oHqmxRKDFedM790dHaIk
+LUy83cF+28V0eZ5C0Pw7Kx86Iku8Dym/wq5QO5hTFUnVA9lv697DAyeqh4Ljk79USc/Sgz/QBJU
TcayKlsSxoKfnTnH8pH8GXZuzF+M6sWCqptX1eM077F63bNrrkH2FS4q4iYFjhEjwRDfVNpml+JC
awiJZaYai9bcRIysYbgjGSfCE9wqmrnG+0B0nMt2RObBfOSYnttgdPg8pE+RwFSI7qmG9JKlF5FO
wTVyLMjCTfCq8NHiDWNHDCIDldiliqWxxnqJUicjB6ur3qvsKXRp+RNzZuYyRV5i5xiJCQ23B6kG
94cJWa8dSu9SG6ciuatJ+CHrkY/+56g8CNZFYXBVn10ho1t/GkZawfheKDqb2p9F9lVzX133oVLJ
DV/LEeOkpyz7Mf1u9zB0v1Wwt9K9Mdz7ggODf+ikBBANhqHXgSpBXySMajK+d2MpqZe4WrJHAkCp
yT2byYRlfD9M/IIYCANlmiPiKg/f/Gr6SidheMGAgX0XETT07mG32y0Hiw/sFmX0Kynzp0NdEVcV
ozGZp3Goph2ZCShrwcCJGWws1I85djZdtOfYDW83XcpM1I99UFISX1jz8i5cTyLvIZ+1SK7//27B
FQae5UKPbQ8ku0x9RtSilA9muZLKy0jN+v2RvmK9wZgFXcZX29D/IcYTey92hYnDIInskHax9/sQ
c9f4Gmzo7yfUEuYbwz8lv7QKRuX8QvC/EYSoGB2qqJ2ZScKZ/Tw9jlXdgzftjWcDs3fb2b8sFuvW
ZgqhnpfL+fzwOFvd/faXyo2r/8pq6dNxr260V+rM+sU+2pnqAsGrmWwi/Uegwsx1shhXHqd/kNQ5
H9ldBwQDE40ULfmAO6uegppjWePEykZmgQ7cWfbG5k6ZTieA403wE5dOrLfacPn9E/vq8/j7Vl0N
2k018fu+H/6v/wyvB+RLhqM3hUBfffcInszJdgaw6/o7hCwkqoyEcRCqNr73mCDdH9o7XgYORrmg
MA/7/sq+YtPzNCzZkpBpkD4yYUF/EYfCchRlweBp6MWT5+661mT1TBcIG/FxIu6k73Kau+empYPz
n74/+FfUu08Hv+K24EHjdgFJtzuGmYr/+ofkqeTO2QQ4Q0jKVQOgVANptCfCZ6ZYCZzAUJ/DEIWS
zY9vE7O/gnPgIqPikPEaIDXy8w0ZZI2WnSe+i94z6JcTmcG2Elt4hfYEHh6/IAn6/jZcc8Ex/kVi
NqWgQzdC6mZcfYlEVptpSdDabpA3sFSqcfwpyPg3QP1EghQA+smVu56MiL8/8Iem/i+g78+BNY01
HwWhJF5TD+OsbUWD7Jsdg7iZ4VHF6wWwcu/o8rsGnlbemeC9og8LpSGqOHsFxBx8Y5EDMODATOeI
d7LBNugEDiUkDbfEUKsGgFcPyFHV8RZheNqH/jlhtidcAmD3y9dvay8WFc4wyH25Ux4gS7/JhMf0
pkDr6jP8c1/+OszVdqjElSu3MhzGgAltwIzYwgipwZpNSt9rdKDZANsSbg43IM9+GFq2T1oqTsw/
2nclNo8DqLOE46HHdO/7R3ZN9JtObaJKq7rFM4OefbUUVX6Rumi4hEMQrsVxzqhdSffJPLbWzGRN
96QY+8QU6Qv243iKmNGMwkvCFCHLMbh+tkTS/tYmrzTWuaALYbf1jbXi3rf6zhTPZCV3yY+x/y0g
BmC6HsgrpSYl9EmrKB33ivUM7iJF56pAwK+u4TEvE/m3mRIXOOJm+dpZRy16aIKt4c5d9TexpbS8
qvKatJsmp8XW3ytzow1nwdxpJgOz4zBumRLIu4LCMtkQW1P3NygZ14opbthk7S/TFBN4p2FW8vl7
lo1C7ly5Cnb9uq7vpLp3qsT6WVsKpgdE2yvGgpHj1ClMDkwmIJ7anPQogk4RNnwMt4hvxhW4Dj4s
4V+iQYuisDNV5eoB5m7RJl4TpQfmzHL/qLcvUdvPfeOxU0n9tkLyrsZ10TJChlrplhdwMPIm+50A
p2riZtEuE6Z6yqBvmn5gN2MIP9ubqWVK8T2uInyj+4xmit+mF6yfkGkg0bU9rtBCvGTM6nT1Pi8v
ehMtm4xe0GcUri4S/bHVw02h0sUYv8WuW0Pv0MInlWWvhb1E4xUOINu4oDMtyNKXUFFp5DYUiK5L
jDaSlWyZijhWw6DPEwdpQssAR0vfC0Q/Fva3fvFC5i8mg4Wt4dVXZVh+9Tc+j+vS6s/dRS1taoZI
QXsdotUEpHmGLHRbeWQk5nrrkpFZ3vuzjHmw3G364aXnPMFpXZAkVxvnnQ5ODBGY9unG8vrPKsKT
VlnRkRDDIpWvmZui28oBffyHRAvHgIkQVy7vofnzojU4vX2/Mlxrnz4u/UMqLbJGWKIhf37RzVE0
ksLUxvPWIVA5sNfR4320vNS2PTtsVsKafsautjcPeyUX+c9hLQ3LQ6xsuPGfD4tnZl4rYgMBTci2
CoOAzlLtvIHpxSVOcFHDy1nVjgtNr03TQz5EW0l+bACnJOjVBbxO/K3mXnWXQJuM8EsOYycNrOPY
iHeTrcaoY7wNvBleplfn+5t26+SvFnpdiX0xiiChVjEtrrAfhiVbHG4oOUR58+77g31ouj7tXrwQ
GvnP/7lV1pWa3QuSSHGlrD9veUCSfY68mb08ASNm9nwzW60E5/cdyrkbR/1iwYEJQ5Q8ImfsZq69
Iv2i0aIuUeFaPIDBwBkD9HFfxp/xuTnUxTzBDRuWPyAJLir3he9kMpnN2Okyq8ZgdyayS1yUcH7j
rKa38epeIK7H2ERVdR238au3tSgyRSxk2ALTnQ+hZIA8Nz0LjBWv6nK8tyo8hPN8KSSZU8uPbiDP
BL4gRovwP7RZqmNbGR0ywIxQNx4MUBHL8h9qX75VIH9x+7BiM7Bimc4UTdTn91szoz6OW984xCD3
5QoGpSNKJOA0+zKcRsVCj8UmgBDJSMc02H5/m64DSqavS/uP7kvGF+4fExirNmspiIpDUkqrAv6E
khEcyxcS+fs2R4uGTgr2cbix6nEvo8lJw24ZVgFz7PGuxhVI9bUb38y/5erHOU1Kcsw4cGu7+uL7
qpZ8bUpNjIGD8P4v/HdsWCYHtDoBBK/2VjSftoz/1a3472GvNvI27iNfQ4BxCNL3dPTXrQdHFF7M
FPORS8M6dZEbiDpp0+ksrwzHCBgTqZiwV+1M8ZMH2XscmNV8f1ZfLCA8n/+e1NVuLvlCoeclGvcB
fChQY2ASfIpQKjE2HItuc9M988sDfhAhKSIMwhA+v46thbBEtgLUY8KUypkMGwAUsm4pPsG9v7+4
L98+icsjWx1SnvLh1PhXc+gmXt8NYRwfNPZ3qDMlnOrRW+JVTAhcygxZiPbYozVNBHS1cWUJb37f
9ozfKOda85bI5Xp09PExUPSbIrYJ1E/X2WhSG1rSmONt6EabwrM7ehNzMj8U1nwDEM0NEuHapVjM
LGLFYSvYnJsiv8SDUzB5DLRky2j5xmv5ccOvFjI8G3UEa4xy+CCu1oem7SI/1otshxcyjCuqrdSJ
xXqDV76i52u/M9aBK5N/qDCU98QGpIQ9EqKXXx0UZp192Cy6tTT45MmDNrQ5d/lXUWCrnv4c6uSk
QcTI9PFcSCOOt9U5H/VtBpI4hLekaFdTjj+3V6V6YK8giuFazy/oVpUAcMeHAsFQ/MIQUCBtEAVU
cuO9+rcwkjGiMEwFkbaqsrx9fod7oxfrJJvafny0oINzkcadAdFiMnWMyCT/H7omcGVYSsLKZtQ2
hdhfvzidogkuht4ucjF91vSyI9XwIQ4lLJNpT+l/Sz7+xhSsvzRq5InsDuBk4ziIvOnWufy7n8gw
OZnuGKaOiZZytYzxE8n1RRUHB3EZhq9T1CzjZCZ/VOoGXUjc31foEnw68RTtCLZnt80DPubHn19a
DmOKZDTzCEz8rD4/AUxFswIkOz9EGgyQoNoq5lIf10GRNeCrHTuuTyjeHZDcMWyknQHo8ogKlznY
WWW/1gUMi8W5JLinLJDvcxCwxDfnMiLV1m0dMxpnUzdjot3NK+Xjvzoyh1ASN2oxcwNt4xL2lean
ZIU1i50L58nBAU8rqZNh+V0UFNhwNyfu+gjIlWbxXGzHA6llOw3GT+Ntcb7i8w6iXVOpdha7h6og
1aC35iIQUEFK3Yh0w8qGWStCZV2zTgmxM6ZbRXk2xseK/ELNRe1f5Qu9DR0GS1H9HBrwiXMCAaq5
l6bLLKsfWglTp/g9XqQ5rksz4X5C59yZmsI1hdeEWAZ2IDnSRIbY/KL+GxiNf8k1rfgJ+OIpHn4R
bb3HiMMcT1awigl6rwbpbZBg/pcFogS4SCDFK6kI7SlejoAXT9ScML+EAgyJBJAUX/wY+i3+VlQq
GJwj0DFy1W7aaJtG7Ry9xFQZ9yQphH4COLlW6n7eTtkhBY7tfg9r8dHCKVv3ySQIJ/mKHzWzMBK2
Qz2LKZ3aNnZE4hxJCxXQAqPuKwcQPcTvkEJ0sSdLtZ/DSZpJzMN8T1kw3DHyx6k6h1YtVsIshI1Q
IapMTgijDLvitb2xF33x3TD1YamV+IKJwL0q1QnG6QxTFfxjLe8MCH7uAxQ5MxdBraZvtxGRgCBh
TMelp7wa/UYDE/r+FP7deuVPZ3D95eq5lmXq6B8rEs3w5GxOHDcwfmXRmfHJ98e6lsdNS9ang00n
89fW26lw3RpFIJxQ2kyEV7RefQM3SHE3eR4vMpJXISWmTHJ0KZ2b3cVw37Ph3kqrXU4aY6A+AmJ9
f05fXj9eOhTDpKjT0n4+pd41qkrrsctmTotHphg+6clr0izzCID26ftjfTiHXK9QtMz/72BXhVWq
D3EglEpzVmwI6TOUrM67ZC+Ou9C+v4/txZvr/ILBuHo6DLY9J17lxsP+ovbhAfz3BK43KUx2zEwL
Gmb+5R3K6onJjumZXMtTycuuMYRPZinaLrTlyoNKD7M+fpGqxyky7qZZ+7Qe/3M3dJlsAaoMi/b+
860fDLzI4wkXyK3ewXPGzlESeU+lRhBRCuCZGesQmRTnmKWaU3Xv3z+NL8Yq3AyDp27A20CJKn8+
fqNq+VjHvI09wVS+Ip6pPo3J2BH3DovjhzjPmcQj1v4ebXUEjhyTkAR1MUB58P25fPkW/nUqV1sX
ardWqkdCiv/4cktJNGOeAhJjBU+xsPz+YNde5H8+Q9K21UlUDWh31ev4YLCRWnO0qHkNmfpK7r7r
w5mlHEnmaYpkNrGrWQMZgyldOOuaG9/BF6WSqmCsM00xWfqUq1VPKXtdkIssP7jMAPNkVcOwGLTu
2KJHFePHHnqbaTzfuOjpL71+28AnMfjD45L+87qklVJBizytQfn8NtrZLFmSe0LOXmwf0Hmv9gTG
djeeKpOxrw6qYQWD3x+XfF0XdZo7iCxn3tm8yw509k/mHm7eXfmz2xgPw2bYRE/Dxt0bR3GT7yz0
BP16XEer9pisWO5W8hNMWF5Od1MdjIWxUlbRS//DXUf7fEtW5NraK5v6KTh5p/w1W0dnDCzO2TpZ
KxvYwCdr6ZFIVazDe22jbKSNerT24nG8i7f5SjsE+/6HtzHXPcku63yFQHoBD2gnLa29e8zW3bp9
9I7WyT2499UP/V45Watspa3NQ/GjP7mX7m48WithoR/8vbDG3aFcNjfmBB9T438eGS5CZKBLNEcf
H/Bf20Uq53VShkVywCNYUnAEXqlEEEJ/wPZMncGGbpAqU2qTSQOXDHdldza6jmfOB2Gl4qP7g6xk
Cdb2DPtfyhkSXsiBUdBaEOOoz01h1nerToCmt9b1vQd9vDmV7dm7laDyYej43XVcve+9mkX1OArx
ofwZaItUtt277hWhZ/xQXeAEus8kP0LoMclmQ69BtQSD/rfRsjRDL7PDh+yRiHD0LGQlTi7Itts7
UOPJKpCNOXE7qubwb7+tFhYj7dOILwPmF5PlvE1GsXsfwhaFHKKRjWz3L+ouOuvkVCGHV2yY3DR4
InfyJKWO+iNEZ4p2s4NA7ViOFICdTVChOvf3es3gE/L4PL1z4S4ex0fhOfnx/Uf6Byj451YBARki
P2MQc1WOJF5SFbUMfVCp0iWz05mHgih3mzs/O6J2iIVXJaCJGR8TOiuBxPRpDJ7n/rrU+EzkBVTB
JdV4glCo3OXabxJTFRmfuGrfVv2qM5E0D5i6ickyzO8U7ynsTqOFMIYZnRAxQidUXdqrEL0r/FML
eaC09ZC3is+NctehyCmLo9wr66TKln9sebML26aCpnws9ln/0oiRc2f1LazTS6RsrPx5uojWWHoN
8eaXuAd5hPIn/6J67bFGTxBaV8pj5L3gRTblE3dBPG8xxAaaUJEtaWcViKQb3gmFwa4CsHaL6gbC
oiP7PXmfVEnM0BTfmneqgNXVCbE45f6pnXin4ayGn28ECWAHKQjw7bowcrr4NEz0Li1caskwGwjk
Q7GNe4qZP4YGhXK8IS5atAq0FuoiZJQ6FeKyTGNgkrcGriOQ6ZY22mIqztuUFIuem8x7zEsZOXq2
GXwPtpM7l0pCTQUgMWSj+iM5TjOIIBlWbkR18wgNP56b/NUYuxl+N1fYdLLuEbxGqKx5L9whLE4x
MWD85ZASsPBly7Fgz+k0YjWdW/LuV/vJoK6Ep0ZQ0qnvT54Heazl1YayicTfR6Ht1feMrkK6hNRM
lhOq5KEUlJJmFyntzDdeWrF1tLZ9A5lcSKW4B6UEQ0Hhk89kuSE8sHUCVPThwLqS6c7whOISIiA6
9Wo/hLojRcXCg71DbBPTG4ydEPGn477gIjDlPVsFHPAoXGkkS7kSCpDJ1Xh08G0kGgwng7ZcekM3
L9Vkawa6g3WJXkqoX1rSMrJTFpaLJtEWbtbPrIHvd4ATp6J16Z5NFBl99Jr3wtryTlF3lEWC/vCS
wfg0ieRZwjimRpzA0ALl1l3TprYRswfowYrp32IINSwI+Cu0YakZHeKTalfRIftjNE8rf1mmD328
agd313sYg8Bb0FHeCe08khGA35edu2M/dIBc4ZQWrDH4+syIvHCSrF+5mXKnouRoPONODuS1i7ra
by6uZ/LeMkXjrS4gz6NQiF/EXn6YvouyDFY0iPyFYqGSFrjvhou8Iix9pnBKcdi8JUgWhdiFv+4+
yCTAKYyBk75fT29WMDG408t09nGmnCcgz53SK4ulxUc9aVebS9YsB7BPJWgdhLWEkkCNg78/5QF5
m5w1QCrBEnyPvjnbERFfINW5qEzBUoYnVfRitC8l0vGGJXo64V56MVTSMTt/y+8r0YMUqrsUujs5
YwJG7jgs27D1lw1eIyy9mbuIQQzrQlqE03rTdUvBv0zT24y7xzwezYBC83Pok7UglrO0T7b6gAYi
X8LNiUSM//hY2ja0JxFjL52CITl0jXlQptcnUMgXgCAIiYQ72KBFGAh6G3kP6FrD8U4a46XirxvU
N95JjQHJywVwP2EaEqt9Tdo1MKeJqq0ZkeslPxn12Dla/5g8x8jLkbEYC8HLSJi8eLC8YfQs03hY
qTHppjmqTFl4UJvWCWN/0UqAY42wq4d9AxrkAbtr7drjYYnuc6PvRSXZ+vFSG8UXSeKPsvrU6jOJ
0U6rnXxUH7GXbHLWmBzZHabXMx8/yuBDDszopIqdemgcStutWc2KDOk8L7aqYZSnBuuwePl+S6JE
/KqG+2tLuuoQOzEZsIMF5Gu8KdCI6x3CfRLsveox1i9Kq/ycdhsLQ6I+kPZRlCw71jD0IqVyQeAr
MP7QGctUYQvf/VXHg9HPD4kUkaAWkYlozsueYgvB1rTe1dahjl6KTFr5GU+zvBsmgQBfEl6K9Ugx
eIlCCgDGKuxndiv9GjRs/Hg9c7edI6c0DX0nJDlBe4lHcglu4trPQkaOQQQSMlLT2Hr6M6Iqyc5E
Gr9oL5JeHTodJNgUl6lIa7em9zMZXmvCrKvmHl9+7KLrScPcoVtCfDwTut8SK+14F5Yw6/KVQNim
0PEjhTGb9QRvIp/r7Y8YcyykL9HcMKbFwiaWp1EWchotcjXhw1tb5UNDIQ7GVWyk7l3LVmo7J+DB
JKyLRnxYm8mceSE+DSDMw0tJGDQDnRYI9YQ5Ql3N5MQJj9qwSOoFa1uhL/D3GXEAGR7kfp1jcBnn
awKgKvhzKaTr7g4JDDTyYpFMimbXeshaPkM0NyEvK+ZgFVM3ryUUztPuPPx8TYii2kwOXwR+f+YS
eWn2KybjuP+T1KpVbwzG/QhqMsJMNEF6smVt0/lOSZbtcJ8opBODKRnWhYd5iVa9+mRXiH62xXZm
2dTAXcz5Zd7nTJVRbyRbHKVMYB4+31b9Kfq/M4+QZo3VFKk1I2sNqkIpq04Vxw9eA04U34n6uFKo
VrqcgAuuxILqISGNMtOFLAw7TePj78Rq4ePomELWJlvULKsQcLb8rQb36mD5MJF/i8wVBSlnVjcE
S4KYCJHt5lNpAuqRiwFW8MQQ5ik+qD2GbHgBYRFfU8HeGQExRDrvDneywM1hyvdMe7I2CaFtcbmE
8CH8hsnOXG0o7iQvBAZdup4+FQKIRCFthNrPk+XGCJ4eS3GN1+3HCi4ws8MoZRTsqtxPW0BieL8G
yPhdiiodK5Y5G0dMAG6t49TVriQfXUjTrF1EIxL7bOyeEiJ0pyP3S8UNNlPom4IbgOR7FG8zcHfF
CNaFC+bgHbHhnMN5wBCqXEjNsxI8GWz+bsZqO+z74jHNpE3m5gswg4D6AVYJhvSFi/SQ+S/Bi2Ny
SMXcRvqXGie1es2qbb+v6oe83VvpzCfPtUHP7Ag9Ya8Vo1gDF4VRt9vAvyRl4PieMRsDoDUhnqdG
egjF90FrX2NTOqtpDR2cMORMWIhMKpQ8XuZ99SYnxWnU/FUrqVux6F7bIJmr0+AyVh2Jv0Ynek47
GWAe36+G0jQTua7PJ09LXZfoyczrcJ20FgozaKPkACxFBWZQt3aXpCaRy31m+1XaFxidfYZjmPT4
/aHVW4e+6qIEc9DxDCssJFantt6wTPrEGrlHtXjK63WIpsD75WP2x3BaJFsl2TNSsX1zA+STIR8O
zySsQtOoojdw1db9ESlPkBRt1XoM3Qej2enCW1ZCUN5V3UKjf25OXXC2PCah6az0pzaT0E92z+pG
BsvX9xTCIiMRvDOJjeWe/9Xm9ohvRDxg/J3RHxjKycEdeayTTMotzjAWiEWfJGEg8rfmkV9NndSJ
EWgxnoBMcXVHByWrq8LVhG2QTkalk9ngJHYt954H//AWc+gfU8iPudOUsIALJlwxMNjPFyopTV6q
as8kBLHDmCz8ZpXgKIXGCgJCMM/pQsJVX/xMU6gImjGv82xh+XOPrHJtnhhbcrDRwtnWD9ViTkSk
0HPm/RD9h+EoiTvzMcdAF36Au/SSAy0ym4slvHW0zKl6X41Htb6P2je3f5a9TZWpWBPPXfdVmMqe
acyOD4c1rJWgWhfa7zCfMqBliimz2yThY6Dfu/pKNujArUd21TAPbNNzdqS2poib3TlYjKjMdQuz
IdJifvjS3idbTtoWIWo6EIZVoTq+dQC77bWtUb8KU6LIOifpDPe76Bh7ThP+Zgv05rgyontu38Px
WGaXoF716GqJukZaZa5yYZ4wc1ESx0q3krSvxTlxxobAfXHwuFNUJzPOkY92N1jUgu9UdBlhvLWw
q8jc86DFhG59vMl4axXlmyg+hsJaau48fVMmFDEdrDb/VCWXsczYInEwuEWP/pe6CAag67hDg9VB
97ymnlixFNdBmlrI2+aRtI7dx747hf5O9FdVtpOCdZe8RCpFzKYfEaYeamGly+vv1xLpC6xQlWSN
ZC4Ni1KDuNDPr2KamKOaVEK7pwZwErR8qvRsRbS4xF3ruOCNjCR9WZ2jdIwiCc+ScT7q6WH0TJZw
i+4N1biyqVLW/+ZXoQkYSO6pBRrvrvV4rrG8rh05l1Zec0mwr7JamwY0mBo4rEFrHAbaLp+LY3LE
YN8RxMLO6KvNSFhoybOh+2vMRSxhfKqj+5r9VoDBFBABqHrnjCYv84e3MMS2Ve53RtveS81hwCQz
95fdwNpfw3JkOKI5ImMB8iZotF4MwLMM+wSIfQsvw2c1eNKwW2oluJbwB7uVj3VN1tSLUihZ5u4z
Nvao21lit7JCZWMMjuvuW110EhOCZzeLmc6I7+w+qb5HommrJk3jfY/ZhknmQqWqs9DDTYVmpURM
2U7NENMsKV5pyAFLBetdDf/LPFoYBJ2IGUZiJpQxZky5vhDdvSQf1bhd6Q3932IccaqKn7rhsdHK
WVf9kuNTIGBo1xEzkctAZr/i1kD7Hs8KYR/4lQMY7eRiuyishWIpuwy/hZIvx3qLEuok2oaB54i0
ehb3L3H0s08DCtmDpWCvJBDMmPYrOT93+YsR6jOlwnCDu+GmrP8Nylv+mKDVC4NM8YaPSRsoqyzt
ySdDvjN+m8IzUDBLyuDgRGNL6Ic9mKulZtyyaPoXPgFLgzKi4zVuyUTufX6F8yJyB58x+oEVfort
klmXupCoagg68YaJUjm+WOiCMWnqgWXzSrxVDPy7f6hILDDXhIlA3u7HxvbXxpXjaKOUAqh/hf8d
YyNBeNQJbk/mAxP8KfFcW7bZO5Z60iWlWULYOzxnxovk7qhPvv+i/4UUADMMBg64xVrQIa720DAU
W7N2eyqkciMiOMDyKH8kCimaQOI5Pfn3h/vwv/pcB30+3lVT6BZW5qZRmp6fxNm4PlbLyw9EPZvw
BtF72hGvD0NyI1mGuqUwB78CLcJMTMQuECiTjd/MHDH8+okh1Y1r+RekYKQlk8kGd4P8DX0qvP56
jOrYxPDhCD+b/MqzaaqGoUNORixSObV6ZISiMx9osKBPsNac6NGuc+MUpuX26jo/ncIV/hUE3dAF
hhjtBOpijh57B4u+mcBUhmxT1gGFpqG9VGgf0W8orbadBHQuFA3CUW+cyxe3wxDhsGskoYrcl6ut
oRNYsAV8tXaiWy/cEmhwxKYrYsSEUMlkghU1dxFMuKkBcFXliK1lxlSoQhx740y+ePoGmhCJWThp
pH82sb8fTFx2UFra9Kzu0bPaoVM/BHPPhoNik5u3xMNm5t045hffEaMOivsPVNb4QPD/OmRbVmKL
oBoKirhh5A0FLazegSKh/GXFUroVZnMtlppKQkJWtOkFJG3VvA6E89IeE56yinZR90gJWk/em+Pj
4L0PESRAQ4V4ba4kdMv9Gw/eRcs9LCNgn7Z5jgVigvEJdCMJ9JiYFmCTGw/g39EPbr4aNYJIXc7Z
Ta/KX3dDD414cFH+7lT5Dm6eIkrraWjrvSMVqBL0BckdXqO3o+n+/RyQL4mTStaYQj+u9TCjNKap
0ZXtvkRF0mGNiPGqr870oNgIme/07MZHH1v9Gr8ZTXKo7meG2mMvs2ujpxv34N+2i85EZG0gPhYX
w2sIs9C1POtaJQU3HRf9bnSsxWj/ig/BM3a8//MbzqtAcznJhNWpSfh8w5tIjps+aPAvKN/COreD
9pj1a3l8lJJVAvtIYqMxcBGa/LK/v05d++prw4pTtrj1fHDXlPIsMsyBlDGX/q9BVuTed1hPub9C
MDFiYMbI2+dVPDkrLTVI5Lk62f4QmTgaR9d4iHoXZ0tvY1RH1ux5WlSzbu57zbZ2GT0Z29F1bbNG
Ii9Ea3fybtASOgc8qLU9ZRkAkbSU8HyVgrlkH4+VfXx5kWf79tgs00W+AF2yfediOvfQn/bn0MGN
4VG2Q/vVtOe2ZL+9NcvqTrKzDXPuGY3LvDmAifD/A5u96VzNzmdeG1tf39MfO+djsR/teIFtgn1e
LN6Oi4u9xEyRFSawz/7sjSPc3wvze985Y/Fw7LfJLJkZB9MBXd0w3rFN53TJt9GM+7CqbelAuWsD
SM/QyXOYX8bs1w9rdlpGS2Fe/xBmONbOl4x3bS6BP7Ts7Uu/HbeaaDc9l4ZJ0VGyAbc36jx1UCb+
qI/UaCjAupc3nF2ieb5Q58aKQZs9nkGB5yMwOVhp/pw+T1eZzPnD82C6ggUTKjtdvAl2wT/iDAXw
+v7S2sJ8tD0buvmL9HGhuOTY7fYSbEa7mFVLXGNm3py4bW7L9A96fk4w40w/7lq/AlSdtVvfSWb1
KplNf/p8XwPjvFWXYnkONmROPEb9LNjg4XEZV8Em2AAf2P0WDTgfDHyD2f19htd6y69kMyZ4drL0
7AvTwWRprqe/OJnuSzJb3kez+ws+3Rzad3hgAQfz5pfLyfb5m6hEnYQYh+lcJXvdwxyafi8xfrPQ
gaLixM7bOZm/4UjhnPlPNTtqq7fpl2P+NJYCi4r/VblbHH3NZayDOe7VvCE5Pz9zJhwSv30wtPMi
dd48e7m279ccbbFdOdsFAZkvgv12lOfG4q2wvS2lngPYbI+7N28bQKMga5ogJA10XUJqBiiGz1RS
QKfLYHSDJmc45UMEJhm4xBgqyZjZpIr8Gru1XYI4iOzzxQZXG0DDB5zcNvlkRG1gbZux4XbmLJMn
3t5cNmuHYR9tWkdXdaRNFkUSWWFKMjaUJsif4CoDeNgA/cGnGqgYe4swbpmrMBqE9xLi15xoriNI
uyg/IZHFS6cnZlPF9QHbR/JJ7NJYq1NYiQ4An/9Spg+fSEoZ2EJQDQSkWJP2PLdAZBoL1CHXjuZK
s9hbmr01w9M626n0ENV8xKB8lH9sAlq19leTMwkPmIKKwlwV01UnOiT84D60JB+eQAm8T4DhC2CX
Tjoz5mb2keTLRs5tQ6Ev86eAk10pozkr17W1MJKDZPxqhXxPMgsOWbvB+2XV3tZrAQ7LBmDB+MnC
kEg4rRROWRv4LgEhgi1pfbTxKg3/K8mJ69COxHSuCotk5zIqz5N6bknaW5suzexnwURcynVsvupF
Gsh3eOZEMYcJt5Lr5N07CWazxleWniXPU1M5qxoBHoV7rLVh04U9Xtp0n52Aybq0DYmi6aL4IUtx
bhZ7axGMLumQGqaM4n2bHzIyn6083vu+JS9LF728i+XsCHA++gkTqnrZVVO+kRMEB7FZiYtA5R0y
SD1NG5K6aEbyn1KRwIDQlqhfFua9AtkhhjyZ0EEOCt2QmS0w4XbaALsz2amJu9BGkCcF2xhK0FgJ
13nFCifjUi/3xaI0PEfG1muKPfNo/PArnszQO3MuISQOKUMSJHdF98vTji38lJp48TAJHgbg/O83
KvSd/xbLBlJLilMIEnCopp//VZVkaZ76airHu/Rn7vwfzs5ruW1sS8NPhCrkcEtkZuVwg5JkCYFE
znj6+eC5mG61y6qa4nG3T1smCBDYe61//aFyOk/28R7fAhrcZeG8vYaLpz1PzuxKHm6r9uxiQhte
w+h14CeLve5PXhGqW3GrfKw/H79lYf6FB/MW5aXsC0H1LL92Hq4/YfVculYwnTpP9NFrEwXR8N95
k3Sj+6Yv8T7Ds+q3LmLc+SYJsVDyew7Gl+a0W8Fbzpgk3mY+odovpmvaOJG5k7e+TF/e6v411P0i
xOHvS95OnvKBX7WXnde3VnnpPslr3uIpz707eM1z6+KW4yV7AAqH9CsHXN2rH6Mbprn73uXjPEue
6CpOa6OPYfVnJ9iy9ga1v4CrDQFhuA6bGBCXnfIaWJLXNTZzLm5zB4H598Z5YTG8uNJ77Zc+YNyp
hontwxVjxa19ZsusoutaenEvbuIJtuDqZ+gJDnZlv99S3RgHTFXZGOVQ4ABQUR5St/ZTfp65urO+
MOxme1uXa6gXduSUB4BqwTWOlru+0Yfm4sroP+1xLX9J3hs8IWzxBUIgr27DErHBWnPLeDtQXudT
tznjCulGzm3OW61L9fQE9/sOe0Ynwvpi/cPcVs8SxfUWc22ncjWXGZKXfanO4mOw5dUO/Os9VCI+
dbHD4YpLgEEBn3s9U/bWvbRXHN0uWOYLp3yIXT7s7brVR/fKLR+Zv6mu18DF1ePUe9JN49JAurXT
e5Ur32nuzIhlw/84l/lMTX9mBLX+LfksntfTsmzzDNeS8kI/Xw6MGHmpZ3ZDwQ7v308Yerrvqk2M
BHvO+tIoB6Z76AK/4kB9JAfBURzDYwzlKUHrKwFJgR6pCPwuCqcdOy6vKGRHDxZ+F29zfwgIGguj
9fXC7531bKgvWRpjXw2bAN//0HAbShyM0H34njjurO+y7KTd1btsCz4BHleUHgHOAV57YMS0rX4f
3npPt0hAD5lgI6HH9YQ/L/grlBo78CJKhUNy+t/PsX6yodsw4Qu794uvh0yz7NrRXO02e0p9g0s4
evOz4cvPlj+56a/qWB1jW7zHZ9ktnfWVe3KQuc1N84p9uwMibCMtvMVL3726GABeXTt3Ol99yr3M
zb3uQQzmYH6f3wu/8DFdDDJ+tbz6gCUUH6qwD5LPK3+UfEa24Zj2TrzVXcPJfCMc8QULsgPuk7vi
YGIfEVYHcbdGRofJdt7NQeVfPLzr/ZzjMstyl9fhpmJldkUHDyh+1WfZmTgD6aDY6Vn8/XmJnHNU
rw6j5za0/JpfylbwZW9wCzxsXXA0Bw6uXYnk5XDa46k/UYb76+lk/Hv95xwwBI83RqiFmpP4ZaC7
01kF6HbTJ4wN3J1pO8zf7o1fGlvVRnPSd5YkzkkJ1VuN+KvlDFKJwVNIeBlhN5Fd8Lp4De9+8RI3
c82n+o7L/Pv/Y7t6qm6a7Xr5Yy536VX+elm5EJgqA6WiSmduHY7B9YDA3Mdoqt/1HFF3E1+4z7jy
cyA/Jdv1cq2XqnA7ezlIBzZ6TqY/Mdd2xSDhcNXN1eX74zvM+TD8/GkOxl2/s8L2HZqRFUaujNLU
HnCbcrEs9oUX5iVe+8Tu46NB/qFJ+sOoSqURpj+jEQJA179hjnVDC9qmy3QDw+Haw1dzhWdCEyoD
QTNmtEeM/+8vl5+O+oc2/F9HXf/8HxteQfVVX7K+uIet5i6sRHDlRQ8s2vn19731t8rzGw6F4I2G
1xCRIaIQ/PeRZlmqlQn+/p5hq9NZg4NToafi0TN3qWumi11oracAfoszy1jynOCuBhmqtxjW4eAo
XDt0OqOTLsrZKEYPYN81FGz/mTXFOdjkmynoPyA2fywHgE/4QkxDpHP99plNQzAX+ZKLZ+XO6pkA
e/URJl1yThkS3WNKd1Bvm30TFmF0mxzStwZcy553uWwPn22AL5uWkJ9C5kA43DMAJHsPNpX1bpgb
gHSAheKl4bcnFuh79Dw3cThf7fkEjfGu/1DvLlTTH/WZJ1NW7ToUP9qPlmf2VGquzviJwn+PSeKE
s8jZfCouDswJ4Heckivumgfz9ofvT1kRmW9fIJ4YK6sdkTHA+DfERpgU4nW0TjzLr4zosEdHVQNf
kBtV+qDjGCHEPDIafFu9lXTcCzfZr/FroqJIHOtqWz1jSbs7qw/4x8aXXwuN9CexO23BNNEmO8mE
B/aGN3Ctb6pzc8IWmZaz2kj37OANNCRv+qXhPAxHgBkqWTmb64f6qTDwW6+rbtdHdXIm7OGjjfVB
APlQ3/ChchOyP9ZuaF825Zv4yOQXBAFw6w4/cMuDA8N2wnfSbWALtqiS2IP70kMw3iPQyjZMj9Q3
9cvEiDJ35WInfDT3xjtEEbZbRnhQGQrMdiWCADa4x8OStcczjVfypDGp+VAYFj7Hvyr64HN/LzM0
gua4SY4NrJnHKy9C48yHInfMOwMKj3prQi4G7LjSBW3mGtrQSqlucLCj9aAbe7UgbeAf2jnwEGE2
meADICi0Yl/KmsoX3SW3GF6/m5HNajkcFnzLoXGXeFsiNmElcyRtE/NFRK71KktO91U9IpgxbbqU
k8n8BzbjJ/W2Covjc3nQPrU3DGEQE9X0tl+XsHOn4zK6NQG9VETcA7Thk5NmeF6S9FG86u8NlqQs
zWvcDhYACTEakIagb+CHyvEJfEP8wBVIN1gc44XItEv7tfyKWkZlDgaBqDLE1oZzarwwu/r7DfwH
GfoazfZ/9++3OUYxXYS8mesChdDsHqTNZ+uQpkRE4w/H0f4LMXIgi+k/Odco8H9Hl/xjTZ3Hy6LV
Y5eDGJoBqP+E8PkiXX25Oc4Sz2vVZMGcM9iO2PKF1lvzetDDrP52Fyn2JhWFoyEGQqyEkmSelIvq
KHV8m4hfuBg6Gk1yM4sPSTm7ogHpdRmdYTyLhBL3ZhpiXbPHtfMAk5WwCPmjsyKn68xHYsnW4A1o
VIqc2rrwmSN/j6eAsK9GZRqHHREcKCSVyPLXRJ90kX158JN0gDOYICBsAwa4GzUUhOlcj4OXghGX
6cfI/DGCpAJVaEbGB7cHCzwLm0O8VBT1E5eGPHosZS/H6rwkCBGDy/qXLMtBQ6dDqMGVBuL3P4tx
r6zJDWRg53kbmOSAPME9cqWMaIHyE/EK1r1Wpfh5Ptzmibg1xmAQ2yDvgUuiux60J2q1YI5Ro/ZU
//igWRmRaFdsa64m6jM7HxACiMpGJP7DIjBsqa47TUndqAXMwxQpIiTtgM6DAcSaOqVYM9UpOs7V
BefBMOKQSGxmInBy++5rXOg3FIJ/85urMTCdxtqdsaWGP7MhYMGGsyz5BzBRnSRJ7XWKMZughxhs
D25AP98QFLGYkKxvCEAL+i7Hu0f/f9zyqN711YXCVCgsvrWzoma2VSxpxT0zn807yFo4uOto4yeP
vt/Mgm97A6InximirDBV+b65Z2mTCnMmdgeSkg/ZMj9XPNMyOgLRLA+mFtkTD/+lBGefsNepBOgU
QHWQNKMqckwwo4uhnSru8YlmrEv2lrE4Ao9NfMVzGerAFFraZ62JQS/4xJ9utJXrD6xnvpcxjvWR
dJwJx62vvVODXkQDC5NBea9RscHgEITRTa/Fua8SD3Qm131rDEwDj2MGz3L+LMz3Sz2EuNLcKwhd
KjzfZUynR5O1C0vJGf/cjxw1TNLmm15lZoANoZycflg31kHc367ht+HYjJda1FfyfJMK8HXcvAWO
9yCd55RJoCkarrkOzqREK5Lk9Pdj/0E9CVFJRaiHV8JanH0rA0mMTKHPGfm+IIZ+Fm9MQm1SjGMT
/JRVStB1TeouhSNicl0s5akXQ6m4MUdk3LqDAGG1oJzlzxKM8dqyDxewfkbFywdmR4b0dbVGxkqM
+TB5+skZ5g+sl39/9vW6/mO5rdrZSNuYm3zySCjcCIAK1m20X3x985B69VPhYyn805P1h2GeBd8K
0I8cJybI3y6YZs4lNPRpOV/38S2Y6C5dZW9YP7uSH9+7wyPJpnRORpgcmp+eNvVPB7fQ8DBS0XD0
+M4UlMcY5Za6SkM6zbla9a9m6JuNIcafOgkMS23aikyAitxmkKr6/klXGs9IYT8CtUb6nR7ftiJz
DwrUjOCcWBLuejiSk9a6/QKEXx3TPPIvQ+10CkkoxWchYnluQo4Bh+3AZ9mRbPP378OxKWDp4oiF
IWBsTNDQP62B4QLMMwymti2RCqr+oW1r2fC7VHL14avsf4o8/el6fHtyxn7MxnTGYCZi0pluZ25W
2K7X9tUofFi6Yu3/8Lj8oWuy/vkFfJulETlq5n2hj+yyH3M9enFq7ZT2eRga1pljJYFegkKJrWMi
lJ+NtwwLpUp5HeXPIp42b3q807GKTw1skZOPv3+23zKufy8jzNYhHmKthU+Srn57HBQlrYwyYrqJ
8nQJccmU2BnN6ivdGsDxlQ8sDfNxaD0T7/SE5urygKqByuuHz7H2Rv/5HJiqSZAfCeU2v30pxjXG
zTzpy3tjE31JTL8+RmfeR7vHH47zX8hWEyW+DDiRDPQhWf378W/ry2Q0/dLulx63+A3BWNucICf0
/DChgbqxftqoHgNAEZfDn9z5/vAorkfHr80ycF02v/MuDVPKKqWb2fggT4+q+GykPQba0U6FAGfg
fN5TVM/lcSmxWgLw5omcmbmn6ZfCVCKSX3tGIK0WO+PsSMq+kfZaL20GU95oMuMxDJkadFkzcTDp
Z2xAuEdBrN0Nl+elVlzZArOprMOlYV4ypr6gwVwoMr9O39lLIF/mhKFVyiOpSq5Sn4XUCPo02ZnU
nLHp/fA9iGv9/O0LX6sM2K5M2GEsrU/pP9bhwega3PqHca9Fr231uFJc1opzyUS20Nci0/wYfVpF
JC2U+HQh5O5tbK6HciSZiRQPrXfSvPGQdRBhlsAHaWAET8Ir7i5V8wDiVLcmEp7flqMV8QIGZRoJ
elZfOo1a+WuCt9y9Emi+FFeCQxqvKv43rynWY18k+KhOCIaVDIfwDcFU6JzQbKDFzExiTCO4aEjb
xu00PFgqJoUoHvVzsnwWfe5MxqdRbmWEgTzAKip6IrqW8jyMrxTapzWWKos9cd5ly0NjntdQagpF
dOdhZhpHbYSsSnTPVXDXwnJGeiJpN2LDEtWRqI4NaKTw9gAc6iG1LFvnh+r8QR2OAv21mqZMhYgW
i7+6nJqngzRH/0zeh31RJ+qjjiw9onVb9RXXl+bHJM0/NE0wvlYSs0kcLuXdt9VEi3p9UEZ5pSiY
28S+v51shIsb4YcC5E+rFlaAimitmnkLmsK/b54mMyxBu07iGXLs1NwcrmdgPhJ+ut14HraLLUMW
7YjZcJvbh6kPf7p3/3TrajrHV3iYDeMbtDEshtKoSrOiYIVzguDovhDnBa75w3H+sFZxlv93nG/1
eC0lQ5/H5rBnWipuzSwYv4juNHA6zfzxpQgm+H2xv7zO7B4/+fr9AWDES5AGWATOYqn6fpLq5VJc
Iv3SHpDADl3YQqrsEOGomoa20NNXrrjCaBrs5tKgHC1+YqCY6h+2hH99gm+nr6gjN+84tOhAnUuV
h7HZh2UWtmL5Yuqk0zhR+nmlvbWi3NGminxH5ieaFVyZFImZxGRSfI/JMGiI/CiWPSfR18KmSLF7
fr6Uy7YWmfDCJzUXJrwEYjQ5gWrEPRjoGpfcFUXSUnMRPde8kWbLayTVk0B4xsJcwx0oXkaU9kh+
ZAlSSqs5rBj0zXCCEDvG1qtozfMmT0Z7mI+99oxMCak3OP50cS7lB3vEg6Q0a0DuSRprMh2x7KIb
NCNXVG+qlhIqf7TSc5nQ+TQXN1fK94r6LaLHXfMIqklxMrn3hfJ1TBYvvUhBBaRVtpEbi8OddL3s
FoHxuYKZwJUBaHasa5CYLE+8TtS3+rwcC743FYHWRZVusk4i2apxNOtmplOPUdeC2ikgaKVBKnq3
KfIr8SxretcYHcpUehZIJ4PrPqjXl0UhleaiPVeKte2u+r2kNS/JeFMlpSu2d0nyJZuUjTwiVHQT
LdsgvM6Zal8kwc+QOUwjkBgm8ptavtcmsms7ixwHGMBmBLTRKjfLGr7JZxnfxoitblYiT6kxYO2n
+jQUynnJV6xQqsO0Mz2zI6VN0Zyiud6JtbhH/Io1gbybgbfGWcHLIQVBHMeU3o8gjpjsSXLlCIlY
KDzJntZYuCPLWtu7AALRb1o4e4Pdjt1eQKJSllRKKQnQCfDhSLaDzFec6YC9uhLOtekIy7nsor0s
bS1uyhJVg6Q8dmYTIU4b9wnqWJO7OBUZ4GrljUwHOeyvnWLrOpEXcUdG4ofGfFsYqMtxEIsYk1Z9
YFhYEaSaXZpglOVzJGr4GWMf3VCj6UIfTvMxNnTEG2yf+jNpxO4iZ951yMsNoi5vorYotZ2g3I4S
fvZQLoZmdEqCXWdqjH4imecyux1XvoP6XTSDG0FgVrDDWkW763WRkqM6SAhSlzvwOr+cSeGT2rcx
DfpFCdQEbBbQToEMX2jG6yX+lUoongfGzLTWCy3BnHzMILO5vsA7Zm8VUoRd8n1rPMEn73o4CYbM
kZ+mAuj+KnsLd0tTv48yU5tSrj+akoyjPD+bOmpaYbAl9STdC5QLjZg7A0pY64i80h+vQOjC4FQw
/bW2e8n7FiQ1udNichAWuC/9Xo0JzYL9fjE7eyoEalw4DTmTX4j6FF6XHDjV3F4a0DIJB992xA5K
IkCAUWfS3uCP5C9Z6+gDKLxZuApyDTMeHpQ1rQ525oTbb2LukxRBooXaFMF/m5L7kdl1RMd1Ugzl
mOgxCPb1Tuk+KoyA4DO+4iz2UWM+n9VpbBs0RcTUVPVnaRT31EVBvmSeoRwquUMZiQczVKnJci4T
0823ViS/R8w8NFcEPrVbc3muUobqkUEiLdW8OLuNyZdQhPUs2hHJX6IMwQxzK1Pfq+ZtVz+0EnwJ
yZlArupNlX3lprknvyWwZmbDFnYP5oDiD4+z+XoQVv8xA7kLGvBkvo2go7RW5Udc9E7KfLHAd2At
O9Z0ThUBkXwVEREhbzSInqxGTx7zoIeum6Mg0npzC0XvUCE87PGEAeydEO9A5hjwxKhtIa7wPwUL
IBwc6wEWa2YgM2lXSUdCVQf9QINRYvlF1dxl5cXPRMBhXTnVubnvcolHLH+45DNgd9IfEr3d8j6c
y4EwLUbsER7q8Ed7/JLjg6FJuzhK8DIn8A7OQ/m2tHg9atUOWrBdk9WUpzI6HkhOWnU9q70WSLiK
9/HtmFy8lqg+CUVQWrQu9aKHSGEnoleqrmTpWoW7trldP98bFvaMdcFM47IbRzLDMG9ck9yz+FNS
r6GW1VurhBZB4pCQJTedcj8NxrGWdeBPy1+mzG+a/YJVTCks6MujTaLW7gVziclg+0ry66GvsleO
+sVgDTG4dc6mxk/Iviv6Bb3xcSCCBSYWu81wLC6wCthgTdZN7DtcY7lbEIe06VGWiJMkEkwvsSEi
D2zWvGt2L829pyflWcrFw8WUPXEgtQgsPut3cvWVU5kU7H8sdONdjVT0gsRymF+1dZY/d6GVWzeq
wZBZ2WvVR8KdzP2NNy/Y8I1B8mzCLKHMG1cQ0MbixDF81cKMpQBEkDy5IfE8JWu40DS3LYYbM9Ye
CqUIKN3PmtUTX8BUPsJWIDrNdyC4dlF0Z1F16/RDw4Bev4heNyneKLtidddLkyOSPqHS8cj93Vw8
pzHne4PTRh82m9jGvX0TbdpQsiuK7o2y1bbtnnmI3cPi2FpbEthtvEM2nV24D9S3W3hRG4OfolfG
0dzADO+Zh9StNm/So7ySA5zqhjDITQORPzA96igPTpmwHfeCz/q+SW5HZuu0F5sHXHf5zeKSlMGB
oV/565vXv3SPVZ53PGbB+uGqo2QrtrVV+Bj93UpC6MM+xHdmxDFo8rnMm9x5EDfqDj0hxANWoVNl
kzXAHBySwQYympNviBP2Df6ZoZJiauVrJ5wgNtmh3zBD8p4fU6+wvzR+8JGArg0WILuLk7iMzTdf
qAZJahcDMaA0lIPSw/2PMxygP9CrzqG6V/i03OmhumESHjvrHJ9x6IbcXt5h5HfrQH09G9hkEBPi
l+T3mTW35DBuH4Qt7bnHk7FZj1TZagDTazM7XNPFfdhCmuBsGM5vZt7xiwHRiR1+gbwCJYpn9Vxt
lseIXxhEHptj1Be+pXkxyrJBZlRIsPFlwbEAUjACpJwNQe48nSa0hDipWUPQM8kfr/fw1wiyISpk
dyWnrlNgM2EhUKVnfSGkt9Hh3H1mGVtNHCyRtdeyjrzP1I8GQGpshHQZ28bh60LC4g/NwdpKfe+f
/1mff2uBBmWJi4tGEzJ4ULecExpLeDzUC1xVPLXtvx9O/qEYN78V45ckweRYorOTTrC9nNGFWuEW
NiXyho3ULX3tyKD5LroDzeI++fvRpd/Kl29nC05lGJiU6QQbfDcH7AAOL0PfD4dRvueabtSGMc9F
tFc8RFqYyyLvpiy6kMZLZ36FQCpLhyzey7PfDJ+9VmGhOYE5w01GtoFHwCygob9NwlS6p/xIVKKp
HmvDkyak905+20Uo66KTkV086wKqGT8a+FtU1C0iAbdxEwcig6YL1jVgLkb8pitbZLpNW+FaqvtE
/skCsX39XhM+6monWFiLyDQbZJNWIKACwRUCmW37cUYlyw2OaFxcHTn9eBE3+rQViISpC3QOMXmy
zVqPP5kFj7+5ybdJ9NBD0CrBzs2r10P+nB7FmJUrOYx1GpiAAgwf1Pw8pbhwCe8JWRQCgcEVqZSS
iNbPtJ4GKSIpW6FkQ3z6jOaFZTBY4hEZR8PWamLN+2gQSYyZratUt6NaubEElfhoxLdVtVejFPsX
Ex9XcmMraa+LdMIydhMNdhD9XhaRAcbOFW5ZaW37/EGxQJpQSCiwdIScOpwKSzKe8nny0cDsJhLT
lvRDn/cd53qdHtgelkuods9ikdsN3UcdT96M1WshP7c485g2drCt9IQwHPgrHVBFuhks9bEMhOIp
XwSnaS7elbnLD/eh/N+HTlMUDBJpidGCfVckkTKXq1YjMTz4SMLIbzef+LncLDZdon396WB/eOQ0
vHwZCmMvrEjKt0duUCI6yISDaUygf08q7Kf0nG1+/f2kfovLvz9b/zzOt5XEmMtRWuQepS9EJqm6
p2zZi+31mPSGU1sESEMeabQn8YoZ+noHm5XfzfIdzAulpPaVZO4H35yJxmTMmwBnIoehPS7hpfUS
iCNWQB9DcZORADBi52RC1Y5G2VloBqL2bBafpdLyXxF04t4y6Nt80XyxhU2lQU3Jrp/a9Hgfh/F8
rPAGvlAb5mJ0rvvEIYDjBIscejnp7CjCBQYNFfdHIzylxehguehIhBoO9xV2OOlzxHqxSlaavA17
E0eUxBVpl1oTxSxic4uBeoz+Xis6z7JmPH7+H7iRhvU1gKdENov8PQ+pzctSEYSyuC83ogsX1X56
qbaIKn5aLf904+BisAb7YaMq6uvW8Q9oldFql+hYpdzqr7pPyvyx2UH+OWLV9v73W+e/kxQNeEqU
OSloYcb3vCR1UbNaVrRsj2cpqlMrPhZ4+7JsGU6pI5Bpfpik/MGHcD0gMAkCTMuCVvTvM1OmWauN
pZjPSQJAku5N+cTSg5Vfen0SBuoxLOLjvTatMVNbiuMZ1u98kBp/NaaaV2sUYx8zEaV8JRR4uFPm
+zG9jdrn7vqk8/PXO2JHVUnaGEswxB7R6jLuFeU+adeG3O0vlfv3K/hf4a5mYJtmkCkDjU+Vvz17
6hXBQrW0y4H+iHEU/AfjgjE1iyYmiz9lELJV/mf90mWLqsFkPcHp3ljXt3/cGY0gVBjfwlCL0O5Y
x74+z25MlQIxAXY2vkln4z7JEJSztXmNzMaTO6h7kEhdf9HOT5gsZG5UbKNPBiTXr9lf6oCkqBmI
O7/cdYvi1MSwkHE8hzREGzH/TIhT093y7TI55JPL5q4kx/YzUR9zyJvXE/50840xe6Loy7PdoIMa
fOM5wkfn+kXEtrztWfky4UDuEPF9o91piR1tY4y3d/1wk5IxjjdMlO3mzL2mYbnXGEFK1tPSk4uM
y/m7Ne5VyZNlL1nGja46RfLSGF4LWS6myaFSh3t6u3whP1F8lZK4x41tB4UMFoF+VhU369gPv+Ie
6Svybcyvf0XP7LrjRFAqG+9zKjm9Bw9Ltd5U5dY0fRylavRo2d7Egj2lDGkOM2S3G6n6Iua5a71r
6+FRVDdPKDEqaNR8EZTWAj6hYuKAWOv9bt5Jk59OXxhZwXJJbf52jX7GlvcUVz2xWeTVY6iS/+p6
u3Ku8k7YG1BeIzloxwxKWICO5/IT4eC/aW44tsLms3j4xNUz4tutqgmFNQtyWR/1A+Q9S9rU5H5B
3vsynvlms5fipNzifAieJRBPRv3ykRCRW9uaRueBdG8E4MPoE/0J8vwfFqI/DB5IF9VFkuZwrJT+
s7SWkXAZpJTxYUdfu3m9hx/9PDrN5uvvj+sfBg86QytZWhmNCHN/Z0j84wFSDSHRr4quHRYNKEm8
esPQYqT3FYv3NODc3+0eF935NhMDg9LUjMuwXHIH6QhRvuxw0w9G3sp/x2j/+kC/6/Z/fKCuqccU
G3Xt0EFRVJXnunIjAn/hkcG4iGT83yZ6ZgZ/2uWYGYdBeEG9vc6itOV4gWy9NHY6P5t66ueHEiuH
SZZck5x2hPAYCchuB7UJoXmb6C/4L3XLmnhMFFiMcKEeg7TBw0cSQDx+KrV+C+r/XZVwYiqu0Kz1
Fr4G3263hcBYQRBL60givbxJmQVix2Oo257mEvqTpYOnTZ2tR180bJZ81rrMX3TkFor+zAyMpPH6
baBgUNuDRhRdr0o4UdJ7Y2GBilb7qViz1k31/z4vqXmUUHgekIKEg88afPDvpVUxMQjQZmxCeThM
v8bp69c0etc7gT78sYGZ2jj9l347lHDhFTO8iKH8VUXQxjYa2hkA87sMM0vmez0qk+5JgQ/mLCH3
FKgU1F7sOnD+s3HvDyaPiRC2cz26Uuwkit3yxL7XnFKEmQvN7M1wHpz+gVHR/DhRYwXxVrvBW2W7
zmsCmBZYlWwQ4WB1+worDUCRhxN+23sPafmNL/YVNOmJOGAU99F7v8ub+zrA/C52sh3LL8TUW+Wj
Z+DVY3MMbHr9JNiNhHOIm4n7kLNA2/BLqcttiKDLI+iTGJA3e+gDEJYXwYs9yb6c6ifpoX6R38Ew
nHHP3WWru+QtJ8jA2Iwn+HWhdlsE0dWeKAZd3WNRDBcF4dK8u77JTrZtPGKmHjJrMzxzPbt95yE8
QGzho2167O1km9xqD4Q8Q/+afKz6ZBkGnd3etzu6w/4rfr8+mF4vczA9h36EP+pGuW6E+7+vGKwK
328MQkgsk2klEjF2XvXbjVyktYyzUyPcK3couvaIkc/lo/ScPVPCDJ6KtIqOcnWeNg+To7q6LdqB
5fSBaQ9eh8BqCwnvTdzMu9Szzto5e0gelhfrPn6XTtpJ+cA8jy8aROjGfGVFjg6Xt/i2fFPnjXCn
byPcrsm+PVQLQqNlu/hsEPmzeGIruxlCyTNOuKzYujNtByiWmyFEJbNHobbF55LBMcqdYSfdCIco
7NH8jMfxkJ2iF3Q7W9F+vrkernCmUOEln9JZOc8I01R/RgYmeQrSqoyaJpSodTHWs0u0tdZx2LV2
GkxhuY23+hn7J5uJgwOE6iJ7s3GHCcob7N2C7lT6LSl+D/VN+oo59kvmNU/Ve/pweegPsk1T8ih5
0db0s7B2zeMY6MSb4Srmjzc526Fwj49gtamfcGAJuzANojP+2kFxtzjogX2s9VBmzytUkJzr48Bp
irZ2io+rqGEJhc2yq+0uFN8ABJAJTbv0IByNW+N29ETUMMYBL6h3JSi3acDYI2ic+CjbiMm8BErn
TkJxbRymG8xWncSuD+nD4tcQzITj5KzfP0Kl3fyQIy26+OqZMX2IlAz5MOQapH9VGLtkEHvRnhGO
o28ZIpp+vCtO5YN8bp9zFMN8Z+ltejs/VmcmQMWpvbjWEelmkAfaDs+mINqWiLyzu8SLD8oxDXuv
2yWnKpycVesnPGcv6NlBsg7phgT10Lgtnkbg9t079Zu9aqCWXYcPeRqKnrl7GgILhTb/ipzxAPn2
Pg9gwYbaUQ2HLUg8mjAA/LuMT2gEl6BgOnpqdtxol1drFY/Zo6fYiVce2sNlKwGv+F2Q4sFueDJ6
XFLO3DgYzqxNfGbJj5DLYbGr7NChIm9DM+fXD2gAH7QdV0Za1eVbZHQO0C9m6fXHEiDJ46nhzvS6
wLCTx26X+liIo+2ubQnhNk6OiLVDsHxeiy+H9UGP7fRGcKN995QfUAN6LapCTnsTb4Vjt8PZ7qV5
GnYC35DmXkJU4afaR9H+hFbtXD3xKNnRZtV09ZId3ylnY8+q8hAdUwRRitshy0pPyrlEZcSkzKG6
f0A/tC1P464NhD0oBU+36Qn+XYa+aw4Ktw5LwGZ1r3pXF0RzZzm1R+YYb5W4/EXvwoqIjc5ddYCB
By6M3EreNYeKF7SVQHHnUN6t2NXROle+Ys/hvMNv3B93+Wm4VRA2zcHlrvCzbYy2SgjFoPHruzkU
trqHsorK18Zby2MAZ8sBFm4BISc+AkI7XcHEbeHKOzO4vLQhm+up8bPN5Je/cmBp8PDX/mV+uTyg
TKH6u40fhEfhkLzNz5f9hMT3ZLzG+xlGqls8mh8SuoCapWhwJbv05rsxNL6ynQp+Cp8GDcgOQ6xu
89Z9gUg5zbYB599cb7BW3MUoTpsP5Xy5a0PRKbbT4bp9eEuQmpmA9bJnnizUbtJBDLqXCJ0YSjX+
+90IfvxiHfQTtg42kq7dr3bbBgyRHaywwZOHY+aOT1f7SNGOYE06t0/C+X9IO7Pt1JWlSz8RY4CE
uls1SEgCBIj2hmEwCCFaAaJ5+vqSdeo/tuwyo6oW29tetheZyi4iI2bMCQvs8NY82Ps2bKZhGlVc
wEW5k/FvTg1iflHeg707OLrbrkrOA9ECiCGbFZf6M+sUSK2abKqtbQh3uae3U0JazraXNtF8bu7i
c/PRPPqStx+knfVAi7Uwnct9qQvG4xAofTpBDWbjTgka5WXef2p8wYM/+3UI/rVQC5VmTcyuU/G2
Y5loPgVrDjkAS6PIf3yDqlbg9E5RSkXbETMoCn3rFPfmTYgizU8qCym3Sxq6wwL10rnUNppbigf3
ra2FvIZz9VHe4wisc/GCPWDAdYQy5TXH7D6Uus8F6IBZi8D68UOlNMSpmgDIguebmFQJIY43VSfh
r8GEKHPjULh3fPemissZiZhcncWi3PkCLqGzDguba599WuVNCWAYtXuGnXS05sm7WlADmuoQFgiE
ZS+sA4Cn4Oh0ByAWFNMHFe5YjpfU0tx1m41LRod0rqn4mb1NuBo613Bvqo0sYuDyj+NHNbdZ3X3A
uEQwPVEvTdApODzn1Ay+cRwlceX+5jfW65D7VGHtwtlVwT5+f9KDtpZ2lct+FtdJxIhjCHh/az1O
vHWj5pJsYWmjAcEJuuukLAljcvD+9lBKWkCvsf7Wg1JQ4Hi5wCN9pAcEyTkwOUQpqJapu9abSHJQ
JuqI+sbHzFLeBMRKPv6/luE4kmAbUiQkZUuu0exwvt4eO1q+YOgKm+fHjOGUcHQnrikoTdizZIcu
Q0GxwnlLzuf/Dg38nz5QxwGpF3PA1e37+FcORw0FzMKIlQ54UKgf21q3uoBi+I2GxveL2s92Ss+6
vVZ0FAyvRmx0Lh1M8/y5BOb+Ziq/R/5+NlKKjyX729OoXG5GjE8oDevLG5kRKCMg/jCfH5vBm9bE
JiwvXebuf4auhGs+3BLjqM14pMcSvJIEcAAn4N5Wm/UImcrLlDpmCSBg8v/ylPDtcc0XPrWslK5a
epIYSAucDNi49p9aUPmoTDc96DJ62pvb9fdw2b/hlGWwb4TgqXbQRPzzy+Va3kMav4EhM1Zb6+bN
qfS2QbVRf7MwxMSXR/FLI2X2wKsmIzi0o5GHfxqofQLj0d/z9Krb+dFCHWi1wB6LUrPvj1FsH7mS
rzdGnI9x0AKI5Dq7+bZJZeIQNSU4OhC7dOAAWaZTZc7fD9HFvc9PS31yjE8+/hwsCM6pc+KAPHRU
b+tUuqf48nEJspbaOPrqeB1c+6fOtquFlT4FbPxzavkura3794PUfrlKYRD++yClBXfJ8ltt/1gb
cRacTibFnUBl1vPsk0Aldd6kdvW3zIq/Hc+wdr2ub1rthyHStVN62CoPPb6Ez2Y+Uf2tnUMGoLlF
r8q954184/eA+r8FB3iW+JUG2Zj+OjC/LDj1riX3Y3LXY25lbuYdBqcmZOq2NnkzkL8dRl/bKR16
e26x2ul208Hp7psZznnWvXvpIA/k1t672tTPgni+mfLkMPq75XcPWDoFL/vsqe23PGDeRP7BuwTE
3CnYf2dZXv5BecnrwIOxKTKKruVgZUqRXj2XUz3eNnVuadDymDtrmTv4c81Tox7O3pjxX43o1wZL
ewzy2u0GvkI9TofpENoSojSwSrlwA5OXv7N/YMp5oSTeORClkOS/NfO15dKmyDaPFMFeHnXT3EYX
G8kUF2K4UGlozgSVmHgXbwK4Dd4UbLyyjz9GmBIK6omQTUS8+vuhAnCU6FyhafEVZhvi45HRM1i0
B0u3YdeYwoLsQrzlyqOk+UHUv7EOiNu5FHK669asl7fO3oO7jxbhf707JsTq/dE1mQJDnEg8qnJa
Sj9d9OtjNiOV0ZT8CjRrB3cLp0lhjkLkGNwC7/fvVf3Sv/qrxdJ+2iW1+myfVLRYsi54qdxnCRlc
RtWo5hSuHBnNW/Buxf22hRFc/5+HLI3/oSYd69k90SELgxGOq07akJt/P9bL9/nxWBrhTFWkpsgX
fZ9jvXZ6SMn2rMW43XC0UdcLqxn3FPhtKtaWaxqX24mYZh/4a4sEPOw34jSBv8QlnmGhnAZ9GZAk
YDwQbHQEAopqWftm3czBw0ttlWgA0StgQJWm3Ny3bgFf2eAKvbNzA9hTabyrhvvVhmDR/+eZStvl
uVeK41rPtZhOWE+Ibjb95Uii/D2x/x49+RfTgfatoAXGxdehhCiN3nP3KDJqMGK5UV9emjf/9LGN
r6v12OijG5R1j3ER76jaQS0qJPd0X4E0Q/FjUfH37UsbKLWrji4DY7Lpznp/d61E9vk6Myh/gvUb
h5diKKO0Xrf127GQ7mc1huCZgBdRQheGHGJFhQNOzjsOH+NJQTQDhuzFwyd19qb9H8HyOrLAX9ov
Ld7tVbucVWpo4vMKUck1fsZ5SAjIS7xtn6taffJA5d3MxgdAXFO45oMchiqoLR7e3x3Rf/EosLIE
7hUumuLT9zm6nKoGuu8nNbbH42mj04Dx0epAc1QxOyeo9VKz2Wgum82YJQ31nusuFz30QJ22gyVx
rLble1bX44+/Ma2BYg3aluXZXXipbRuKPjb9O2KU346abz0uDZ1+TQpqAY5q/LCg02oCFx2dB3Wu
t/E6OIVG60xIlTvT+Y2Be4ETSmfBt3ZLZ0H9eKrfcumgxuOgxR9GqhMzPJ1pwyZyYNtBawzD43Tn
tDoQRTFyT7PTNE2Xm/XeDCdOu020wOcqyZj5Ysgs33IiBtN1TMdn2PzuzfS6QffvGX47XqX9fjik
sMnf6Te50omIxUR7OJBGcvhsz8Ybbx1Qdn7obwdvmv1thYPa4XokaVX0PcXh8MWTU+TTJj0Yohii
v46KeNPP5xe/0p3hRT9GBAHfWKBfD5s63LikoKoQgL8SpF/aI4WWU/JVV+LAMFss3blqzVnCqjVd
cAC/JmHS5g8LdQB4c8sJfH23q8XSKy8R9pJCngOUxo9Mx2Z33lfW0lPhugQeAGQpTHUOtMCweCFh
G1yRtaxGOzjg9CaA9g6wAIfLIWmfgfHGcr3ysD+6gvP3kiAXkIfvw09l2kZ+XA0VqM0UdCtHfZBC
yGbeLc1yR+1BfzV8M+G/XL11QcmEoinJcSAq31uU1xstza+aGu/D6nDngR8heX9qFG7+ZidKP5eW
yvjCQS4z1wpE4d9bojZQyvS8qMbF1cySxnVw7emrCtBnFx5JJJhqUBQMU9VLZi6hrfSCbAcFvOb2
BptWRQ9rF3v35gpb/3mMquJeWRdRHKo5jdImq+QZDvdaf8YXzT0TRSG/uJBuAvEBJ/8MgsjczQCL
HFDTtnakmpC0Uic6ia2jo1OFqA3qY9i79iaZuTNJuRpyb+ajn36e0172qXvbLioBzw2KHdZ5vply
xEFu//f8leANwiQiv2dgBjRkiKs/kDiz3Div00Qr4n1h5oWVLKHTAZr5QMjTua50/zk2gnp/3aG6
q97HUq+HT2LEIL+JgJJPnEs9ohHLN536uaPQYwbWoNVVUA1Vo7Sobuq1VjzTvIhzewtv1LFZhNRL
xLp/aQoWQDhLbdk1XFRlCW0abhZduS8SxOdE/rsnJeTVv+EB+oEwuora0I+b6fqhS9l2TU9g40HT
sbfrCl6kmnnvP5ZrAs9crKCtuZsIUZ6XSrDp1D/vuIGD6ngXF+1L9zit8ZO1mS93HdiGqnMKhtak
hsDZHJ1KdPYGbz29n+EpBk/XBFYMqEa1TJF23W3V236WFjHFVVsE29bWfWet+9LRrBrUOKAXYh0/
lGHl813ABTTIj5OQpg0ItOuCtvyHXu7x9KQY4qRfMTpF4xiKrNsBh/ZzZ45zGDLxgF8fRzCkOR+b
T7mReEpDIo8Fg8eLobI669d7J0UHc+7cDl2F0bVSV7BZHim2eDFnUqjlQc5jVyNB+KjBV6hZZ/vM
9V28qmRv0BkFM8RGpI4A7JD90f7wB4MPYuBP6w5YvLBGUWFFVBiPb08cP6Rbt600aa+XlZOVXdoU
x5uKORwOYe2xKtyaxWfq0t5Yjl/usGK8dA4PbCanZyncX3nejcvjeCpiiXS42qqF+wlhp8RPnHS5
brMTQQjMr/AzDt5GCl5M5t9NBVAecgzEdpCg+REd2xrqRdlULve4Ps0pIYYD5mmdhxCQFRTPt3TW
9kj/vE1kEgpTavFeZTes8WRK3RMZL6SCONTUmwk37vmOhPARvFP3jphx3YRAg6KxYgWD125tXysN
fNt0yYHtEizNIV2MjfkRxAZXHaHIirKJpXFfIhcRbp5mPaKFZxvcAqSlx062PIwvwxxGlSG4CmWl
DIo2cd21A55KHigfu0k2UVa76BxU0A5tZxs4NK3a6vxJUqPoXqaYWiDaCMEqkBfXAGea6B9DTVe5
QFlv35EqFSOsTw9w+nMS92c3EyqI2/I+BpYrx9nozjPGeQTkRBtJA4B26xboFQhgi0FtkZ7NWmR0
Dr1aZ/ahtynugaOyNpn1tijmQUndenLM06XFcXDWYXZGVNOSI2hAOAQOcwqiarD8fArqKHKL9Tfr
67XV/5rjkn26359K7Z4U9/jg7Jtodbrk/ldHCHgTz2icnYdlNJgTZEdtDZLazD+Fan8fLIh3Nmcx
+W9S3QB6oNaNNh+bESnBZmEhTBZTv9WSnaIlcrFGVJkcB0ZEXWdgeLXOIZDaCig57xSc3lxb5F/O
F+6wnG41KCApgRd244u3lx/v11NaZ81uZatGKbThqnunoKymUcxviZcTGleiGzSZWv9MhrhO8Rfq
SXPqfHu3/vPQ2NWcM6Gq3MkHh12rlnjQrx0Lb5fGl+ubvr4SWOWxp3Cjii+MP1x9MT1+6auWz26V
XDvdY31a71b9infyzsHFzjwsWBN9HktiNnYOSMIOdO6cjAhzQ5hrtJOBHhf+zD7BjVtzNfK5dwfq
LIg500bdgxm0BTTNBQrkQRvtUHngam+u8Oqv40z4XwW/g1PwOue/9D3fy9oNceR7rPRtdkuCHBWA
pIgaktPy0rl+AK9K0frbmZvRsXOP74FqQ1XtX/r30TbS0I6XRzdwGohA4UpcFeuxAOG1i6pxOuYq
AhtZU/NPfT3Q3OdQWSafswBoempmsTLIFghfsSHZSTJajvDtLwzvNP/brKMt89NS8WwAOsGlE6co
866s9frh8bzfq/GWcm8zaSsL9n+lD3gMOBm0uTBhzJpSH436YOeBTVnlYRKAzBWyCrmpDtjB7HpH
qdvpSFqdUH3EyWvcXfTql9tmDmn0o3dcPj83AJbq3e04a59I4sJJKE0rjE8env37WJMtsAvPRhKc
ORVseUwhKOsg1LsyKG+YF7OuILqGC+/zvDr0jp3n2gHpdgmpq12CdLr1tp/HTi1Mu+kAGGpDaiXt
a+8JnAUixyKaRWoItaaFTjFYmoNgYTTvn0VI/hqo0XmgI+Tbh4+9Tj2882yAA09gNDAlIhPxjQc3
LEgRoz31vJ9UHLVrASiHbt3JYzko5rkCjka1Zq11pHjgna2qi3hfYzco/FpV2AXF2XTOlEpgFZQN
6qFgJKieacujYl6bXlRfv3YFCRQBPEEbvCUPLftHDw8T4ckPJO0A2h1Atd32Jkf6vvUc7zlyoLjo
V8dQm4ENPI2r4dPq5wF1uCycM5C/Hkx7NpDkhUBaPNhF92A7f1LDWPGPMAh6+xZNCZrifWvj7dH0
hRgVUMe6S6Gqe4tmBrOfuFcbK3Swt91ZAGVJcrJrQJTGeydDPwyQwsbaTB/9+kj3zuHGAwhhHE1p
9Fw+4nxQa7GwDwTb991d8xTvocSVpnlrF0me0tnAf451gEn4w/BVw3wuc/hqL86hyTLEobagBc7f
mIDXrej7MaSDh0fHHle6StFCKRpX7NNj7XSSriQNr3s74RpxUb0LYR+KMTh2JEI+c1joqBMo4qx1
iS/Z/AE+8mT4O82+PugWOdRHJ8vtPnQv58Xc2EHdOjSgCQd4yx1bNWEssqu8AHE31t4GVM5J7ARQ
lcsrLqiXNrRbAOmCegvWjoGXsbgQlabYHDPfbX/0L/CQ2/eEZRlCr1lgnUEDNIe37vNsU/N9St7e
WV+p0tKoQNgikSNRFcQgtZJh3Bn5+X7KnvU4a2ce+imDbHUZZ0PQw4tEp8wRfrSHU4SJf/PzUPaS
FmCtNpyoNleRYD969oy22p0NpBZ8fE2kBJxLqDWAEgaJK1kGUVwC7xHgXGBBx9HNqXYf3XpLddET
Bm93CXH2BnmoN6vRxZfbNWRBgl07H6crAHnRprMLK21yYP6+z+m6eH6ePCVax1L72Dz1bq1tB4bw
ySxU2sfRbKJPKu1smTq1DpShaXAE2KV46yhp16LdvN6rTbJhEVY/5M5zjDaZvRskLaOzjzbR1c0G
91C30zaPm3pgboN9v9ZLWslgCym/3ipC8UDZgDo2rwa65+ZXnacgG7drk11g9PVIBcV2gZsdlcHp
7HPdv3a5D2m9wr8EKimITXgYzlrPzmyKyO/DrQTFWJ9exgxWXPOkJpK7C4LrHRTOfbmzb956IJrg
VuepmzUbVgMAevXm1U5at2gX3cLrWPHXbdjj/aonNRIXS+kfO4lfb5IUTR2jl7UA3z38g3cGJPsM
j52dgHN2i+ASwDIfoqUSnJrF6DgXwL/tfD/vxPGy1+u5PdB2ltncWUKPZj7fEawHgHokXl80RESH
rE4GIfzOApAcckCZ4utlR9wRTs7VsjbcDTJzOJ1O5wRMxa8tE7NxMgEggCbSzDH/oddBZqAmxG9g
dDWBxZuI3HQ6Y4WCZNR5eYsXQbj9nKzdtavC1Z03DnzsxwwdyDni6M7ZwevEcVO7Zy5SVfYu7ufr
bYWsyhNZFeTjX1IysCs1BJE+bII8ETodjYrJyjTvJMrEv4SzwB6KmmeuZgYRy4O1ACZkQQbBgwLT
hgN/hpAO6SxUaUBkm/ODOb4LiIp5bFYtMSriX1chL9dsBZb2gyeb+wWQJAzBEGNvjqdTEUqOz2Yc
86yJ2eT8X4I1nHY0Hlncpm7mOBgzAPDQDIErmScTORjEZDIrafFhji+2QApf0Y8QCFVY+C1YgxlE
3EsLoRoxFWIgU4ZhDqMhJ5rgNpwS8ILKl7eZNeA95pEApPb5sGE8JIOzs+Se+K54MIhW7UsgvpdZ
EbdAE3kSR3zevi6TR/PRIMrANfJIUfZkb44KU7zlaJJYOnC6ol21czNMzBiFI66OcOzXPCG28xTz
wkwckOCB+eW1Yta20MdhZuylu0zF+bk1F8te4sTLKFpEI5eA8WjyQam7QIUjspC+oJtonJu9fw8p
osvL5WKxPHqFGYVRKI7fCzF5eibK6am1Ndfe0ZyMomUUtj+2xJ1FB6kdf9i316tmfczMjw8whyZk
2CjEhMCCmXI7Zch33KqXYtZFRxnihcr7Py3dbPttn5I9ytidI0XwVDS+aBsF3z0cNZNToNlbC9Eq
otzt9iTEyPFa1P9jIO4WVzveh475ft/3BPV/xU7sVX9tDg72YCAq3T8+JrpZYOFVEwISIpaKWzdH
UTNGIoqqSiFlxMCbLuv06ES9ijll3YqhfikXMcQLWhzhBJiwaoIDFEX5hGqsT9ExIDmwOdupTcWk
ufESKlf/vUAKUpS/JTUKeBJHWotBU7Oxm+dAQYkAVqGG+GHFruDepXz+93fxvb2bNh6Q5B/dtbMG
JIkYOr4Mb2h+TLamMhUzKD5ONvr1/hPE6cx7+klz7+kdlaU7rHSz5jXcdLdU02pdA5wsd1U5NnAW
KpERUUcq9aoEioGSHhZpyOEmHB84kIaHCN3T3qlh+FK8bd/C/OMWV4HT1gPVO/dB8E0FxFUKaq1T
P+vobRwhv+hhb7ddCqYwJ5ND59GAST2kFry3CfROFlE37ueDY2/Dmtl1kLrrrIe5vx9IeOkXary5
Mz1G1B32KUMIkXlYGhEDRQ3BeQQm1QMNDxaFuk70i+Z8l97XJvjJ3cLdeKgK+HlrszwuoYAnxEl+
rYFJ8zee5rJ6+pIn4J3nkTzJ5gZQz9noGnjPSOpdJn87/srP4JgOqIVIJyrXdeBH0vcb5O2izZK9
fsPwc0QNx6CBODQOoEHEZ0LlHB1ir5G+Faf0glXFRx19Elg7XudCzcU9NvurvdWdWStyN7y81UNw
Mayu5ue7olZJZOLKngrKi4YhaABAY5WuvEp+q9Su23s9PqyKca2Ttu9jChv8JsRczjGQAzKG012s
egg02Nu27BZc4gk0voML1t71oxSS3d53h+wp+iFTsJF+HNo1ASEf7MJrQ2JTVHyYE99kM+SflzRI
9SCOpY6E7ALFw98n67w9Jpt7saFNEwp0JgyL0kEdThgAcRSubYx3NBlRoWpPSPMMmJj+anUzu5/v
4Cbyz+zDt76Uo6qbRD/e7xJ9GY6HO0xNYy6Mbfz6/5nDSSwX7H5mLaO9SUeq5iBDuoNsf+MdBKL+
2yL+Mi6quL5/uZ7v02olvZzpizDDwc5sQVlyMIOHxdeUAGVmdxzHSOhwOGJPWcZUr1tZ825xX5pM
wtdR3l91u3/vrfqvS+S/06WW95ZSSzbKjW6Np2RJhVAccWdk5fBzxHbaYV7gTjAXEVbOafv9Qb/r
rWbW51B1PgUxy9bauF3DftOt12j82EFfuiVm9stonW+36kU60i0Ff004G+JlvF4dhqcn+tZEdBBD
s224Ll7AwBenOGe76bc/JqMwijCK/B5uTIyRPpo+f7x+V5kI2/L59zD+rKgTVJJf+itm/0t/s3OR
nvY7sdKEwpRw1qido7vTV3IZM+hR5ur2UnOKqyN+mJiRMLeRcBTEmO9AI7Eg0QBC2hsRKeE0/Bt+
4TKpTIHrkpcmG0hGlP3yMD8/mYChOMuwkOBThPgMJWvwYqBmTYHA6p+tbg8GR8vbWm9m6Pe9RWYP
sVF4rtEd/f7Em80zk4wDkm3jHc6p8CxZ1jeeLF4iOrjgxO0JSUIDZUIfxhsMsd3vvhn2+s+cE8P+
pROlTZWfN/ttmtEJ9tDBbE07cyFIuTReLrRYI/iMS/zHZQ+/xHWl/uSDw6Zii/PmxtrdghPXnU8F
b/hdhvn3Df+lb6WdtTtvYWCEXzfu4EeLSaZq6PV5icSl5S65wEj4HGHoilR3uz9glD49/PtAuOaf
wje/R8abCOeLqvbHxoI232DSSPdIJdMkJ/nxUcxkpk1jcXbw8hmii7ezwpDTGJ+TSeoGshkEYnf/
vUt+mS2EIzCI5INB0L+wv182CbLg1+vsnirxY20hNxJUqQpt/N3EL9ksKHcIEULVa9SJg5aeL8lV
OZGqlXoscRngHiN3D021cwhT6ltqb2zdb8/zta2yeT0VmabeRVvuM6w2T2g3/f007xooRTyUykO+
V680UPeL5oxLTSX6uwFhjEur4dtolYy1spttH8lxrQCauyH8R6gh5OphvQ1o/d1MGfCR5MgXPKD4
BDb+WG36abzY+E/n70d5vcmPZwFgT1ZOlgy5Wtpvl+39rtwVpR6TBLK18cE/LHOquHTvnYvzCyKN
xSWDoKhDr0NCrnT0PfPDjGnRcO844SHz5QO8Vc8NJ6QsfQ7n4ZtH+8VIf2uwdMwBbK1VTvjGMZd0
xZz3xGnicm3idtf//22rNIxVtSik/Y22Ag7UipCKXRYmlp9o+Tur+Zuf/O25SlbeONzAvjxEWwQ0
MegFNjNF5ddchm3hrwfDYIJb9s5s/B+Wyn8nsGStL8XtfKlkRj3ehnLz2soJEGjQuEm21P575mSx
FH4uyv+2JGb2y5H3fNyVItvMmDkReDpgKUnnYxl7PcIJ7sgNoc5r+wO/D5jsnfv7S6b6+zoVx8uX
xrdIAtWA+QiXcwrMjQFeEq34GKxWb5Fr4iT66zlLR+EjyXYSbK24kSybg9mJeyxQojHO0fx8N32S
WIJ/NVY6Fqv581q5nBhUAlF4H8I1nLJ8uFeMJhMiMR+DN+fwb1bz20ItnZOnzMik/Z4W6+74ExMt
LhMg13DuXv4dzhwXCOdmt/mPCe3333hbvxqCOhweZL6qKvnJ7zNZu+yOh/pOrYNBTXt37yCZh8bf
K/WXKgRhMf/bRHlPXB6obKDnHnMrEa523FsuSbD08ZT+bunds5S2hPE47It7nYbkDjId+7gCWf34
7yZ+PS+/PEtp4T9m2hMqW5qAO56g86b399uX+MYFwOjlXch1JA3B7b/qDb5sLLlWKLNHVqvH+2gf
E/gmZIbGKoXLiBf33gJOfn8a0F7/aa30NNn5olThM3ydIdMp25jIIzE5bgB/P9avzgBP87/bKe3h
ZCsr2TalnYs986HrgFmUinFr9Xcrv8QHhGf2P62UNi+Cx5f1bibV47SnUHpwiGH8flPv8a6J0m5N
lfR+2lSqwm3atSn1h2u0+uZEeDNWLz74LytgU9vOit2GsSKg3kM3jkj00zEArP49WO+aKRn+HQVm
9QqYsTj9ID9PVYgy1VZapNh/N/PrgClQBelgHkDElhyabZretfr+UY/zzyzQnBkiURSD//+1UXoU
RTsm8lOmDfSfwA3Zla7yoVt/t/HrcH15DmE4vszKfrO/50+FeNd1KHPltLJ4Q60CMSf/Mf+7pd+O
SxXlF0GvRJ4WmrfvTV0L7byRi1M9rnS0QPIhSAYyOIASokNOdbkJqiCk3ozgL0BhfM0vbZY2aH7b
VJ+ZdhAbNG/Kdk69Nfv0CdNvI2spTs3P+rUJAr5NYonEmSd/P7LYmCWr+6310sa96zX5LD+PLJJQ
hFrv1tNCU+DNgv/Nt+ZySoIXWyeLIvPv41qbrfe3qnamFXS6BaEagUORkelFIjFBKExqCF5erNLw
78d723JpdGeXCuySu4vwloLpnDAhGYyM5NrFDPFBwVPhh74NFf9ytn973NKgalo121YUHnf3oaJ0
bb5bp6/7/I9Z+zKeYst82RLK7vCoaSlPxdVBuEpT1DsZUBHow88mISVCYzqJHPGIpIjMzzfj+lsQ
+usjlkuLZIINaaXgEYVfIZxDEbW/26jgkRYkXgPzuvGmzTejqpXOmtpRyu7nCk1WFtXJ8UN7Yyjf
vX3pmKle1rNZ1Xi9PalIyL7ebHSxxv+YM63k7QGAeNyfD96/OrwHgGX92VvFUDECfzVR8vZ2RXa9
KmJZqCt5BIUACXeg0K0TSVXC4G9vInXR5VJ7SCPXZCFmxZFZjgAcJWPPuW1U44oHSKqQLNWdDaBw
W7f2Yeod+7ONe/DrvrR10ja10jIIB+iaJ6DVIZFv5Kl5G9ZiTruqtYVBhkorko7RYedAKaxO87MD
0huVpGS+XmqTfReu8lj3lGE1uM2NeD1ANnuKOkOX31KnyfwChmpczU0JOqC1lWNVIWIEnbox1Y8q
mFNqs4FCbSwVMh6S6/N7LNsKjFycQ+RWgdqTqkytlGQZXN9Ic1GUQ1Cf76BoTyKUNLKOTIW1A2kD
jyBUyEJTwEorZv5AYsE63uyrhrKHu9Zsgz2YoCRhVseHg0gV7udSzTw+TOkM6qaZgJfPF481ypsk
npE3uFop7LrTa0OBoh+osWSCc9Lg4TpbZ9jCIUyjJ7ZEWYBqnqN8eagBXvUf72gNYFX+bUJ1Va7B
CELQpRz+LbYb/bipwkjNxVa8xMaeQ9NkTsdEgYPxlGsERWpnszOXLBEFj0+tmKy5KMOiYG1KKpjw
vEg3N+NOh9+9Olwae0vwBotoyQ1yQRhZRExFOkTEOwiSm92dACfE60aTuOX9XwTdpXoz4dvkUq4i
ryK60oEsKjFd/j0/If8UA1GIdxaxjPm9IdiJSRoS1RCQANABvVcSiN9s9iIRrk4JuPfcJz6K64Yu
dXT8Qrx8fUk4e0k0eXG1w4igAfFFEW/mFsgD9gh8n+wUS8XvL2GrouMXc8mOspZ3rycyKQWB/otJ
etIFOrClnCwkTF6YWfMR1fsFAeqFuxj9AzFwjyWWROwjgEbEWuGH+z7lyHA3k+AYyNaAn61Wq7WT
dlZHyrUxiN1PNCrs4efqkwg3MW6P7yEm4VzN7szBdnVBxsvE6WVefO8zaXRFJmfVF2GkfnelNQGP
BRqK3wa6SWTe6yhBO+hbN0UXPjEN5BuGAl1zM/vEuVBB/meJyUTQev9orciwGvYNsKio2fpcdd9F
wn5LV5FWRUqeWnmoiaulo/cMmDi7iXPkuXgykTVTPSMBYkJUno8rCzlcgzyksIMdeQBsbCV361Ex
d+S4wXGDmNxbiIFUFVjHxUZM4Z5iyPxHE3qpYNPdAT4BawibOkE9UEmkjzPzsqyRKxihkMJwkNl/
43X8ctYjTEptlHDtSGaUTNUjuV6ymsoDJRTv+A+KLxA8sq7uGfK6tKXH964xSMNKK6o2zs2tv/YF
q4wRGVBD/d2T3xI633pSGtraQ9Vm9R09OY7Pq9vw0UZkUrCZWyiaQFJ05IaDKtQGAUgLZuwKWjYz
JADN6icskPVx3j3WzZ1u3s5WxlAdIfF015kjI+AAguqGfvubkfulqF+nYJEALDfwmk49FCfUF8/m
mRu1gz7TWQrg0NLeOq6Mb20I2r1sifL5ErQdig4II7YUGOY/N3A/IgzEWesh2tKoLbP+9mBpxG7P
lnqwT3MJ5AaRJMrP3vjNtd/iVYI1yICUBb5NIJ3fe3pX1vXKaV+rxevYGNfCa+vm5vGu9/igTsqV
IWFLGnJcLHTgy/i2YIg9tb0bAcme673npN7O41vvPIUs72BdlzVMSmbXWdWDu/ecJ600VDv1xawj
AYrGSMCAvEpjtTPzSCn6VPeDEWTp50Gtd16sh7vmtif7sMsF8JJAPXcOKfyJ1HnFRYKwc3Nl2Pt0
u24e4keIGVFW6Fw4m4b4RYDf7n1VB2eJqsAYSAjQMf/h6tMrUMCzoztbbw1at+LBMOjqbW1ynp+H
qr9p6u1K8zFnaOX4zZoVc1xyK6DWQdqOkhzBOl8a2VSTZ9npvK+JoJV4CQM0B1c2B9kVxz2BX3Mj
Ckonk4/BAO1FzivxwpUXf/7uzOvO/7MzmEo0/tAnfdFufFmQRf5M5EKjM6Du6M9YcseCJ2seHyyT
897FqvQEMipzniaWB0bPAQUBAnewt96mRqUX0OJHd0hQQFpFJdwP/v91YeSJlJ1r8W5IqGW8PpoZ
BVhYpZN1w3NoP+ds6UxBMM+EsrB1nKet3fI6SNv6NN2ax0U6Mpq7zgZWplEGiFhkrp9ErzsSTASY
ebnxtOczHwgfYMUOxvhkR6AyGf3TKysyZyawvLAtA0fsHaxlL4qwecAaXDBj7dClQoqxebSu7hyn
IHOaOGegefAUntS/8una2tp7mx92hP9AOLKHFooN6lFMKxldrKXrhG54cUYvABAwxZNFrlW4EdFS
s1xTJA+wbQDW/l3g+MrPSWaEJDsHpNL9vgCUSbzABuQWP84tas7akwmB5LYP4I5/OOgP+FJg6QjT
99fOqv8hUHkCuCc1DBcgeIPiKmLdqP5FAtCH5c7NwSk6dtF8CThc8HOpLNrinxKNSCzEv+ELnJ7f
F3Lrwm3/a85L18ntY30mJZmzH+aZh9xBSNg/nreqVqBh+MVrA/hBAaQvcsxba9WHEhVQn4BEBITS
iadPpy08Jm7dBz9zGHemmr9PVQsyVIr9UocR5n//gW8y/RIUIlDwAefl6KBozNDMZIoQGzWWBrDL
DjUPdxIfV+TgLIOGGDxMHUWZOUoUGwveRYjJM8V6om+U2NSDoWDlKYm19Wucd1SefNaGGxUdOOu4
wuUlXCyvqnhSnNToiXaOS1BsiT0DiYtgITiaA3IveUN5oY9Qo7DYii2RptMA9xovPC3SCoDHBGgh
6DIC8NYxy6hDOSmVvXzxov6wH9CA9FEUAlfhcn6xSWFRB8WAY3MzNfsdaKwm/RKFE7B/OKPgd9MR
Fv5uJtaaVtkmyl2cHxSh2VDCW1zWQc6eLWQCOxk0uB18Zwm8LJJQ8MqCEecrcaH+91JM6tJe12uB
Mn4RQzBN7CmIUBzKE/nY9A/uydqAFSXxHxJMEQsXuCwImZcvvBCoVwGXTS03IsOov4SlKGimMFM3
D03x6x/k5sSZxdjAq2yehcvIWppR/HF7fVuMFEsf9SgoVOwcWtDMFgpPRRcZIpsthWMq8Ct/n78v
+EB58QuKH6F1gky0Wro2V9eH022jzqqgvURilvsISzVxGlwNWhzHB45fsFQjN2qyvmM3HIUiVxOC
sPrwV6yFix30u/0Px+uKLfGmdyUd+v9F2LltKap12fpVqtW9bYuowG5VdcFBVDyAZ72xhWEEiigq
IuLT1zeI9e8/04ydscxjrEiFyZzj2EfvZc8AhhUhQGciuYp68u9PN95d4utzrVUpL8m1ebMFB41k
hkagKyG/MFkBUgLdE0DU+/elYTr0G8Pw66e/BHdxo5YUaUywZCOfwBbhwy/mgsAfuHa/sPoCBmGK
iK0F1LyntApHsEsYjwmm9mGy7RATdTYYY3Gz9CAe5nze6ym0MGl8S7YkuZbgm/kqCFmbvVNdlPi+
AcSkMVDUL+wlwKXCHMtu6y3JDwRPFowHh84g+AywQWST4sNnAcZoxVNbW4EKz3OAae713nu8qzP+
/OHRKNVvqiEw8tNZYzoRlj5NzOovnjvMz9kFrSRGXFUr/YwW13l8s2Im95sWMkZMukYgyQ/2uWbH
DDVj+cnHW00O6c2szkJGk1kO5gHbkkiWmOYvKDrJ5bIE1YgomoC839IO48whydyVX1VaBufB03k7
ja4mYiDAvQWw/iZjOd0pv/ZEtg0FVvsAnWa1DZBBKyHOgtzWseDyq9g9FaML6J0/+krFbEC8vUcC
hNb233fRnwEO+sEIF4AagkcRXaEXA3XeP85XZadkk+rKGHqZ0xjnn7ubc+9cJ9fUPniNXr1uAqdn
J6DVh9aFH3u7Ae5xkGyfM4TOnqihvQGHtqCW7VWxSyBg15sTdtn/+6WqfxSry0utq6QI6BVAbPT7
E92j7/M43e/ZxDvMmv0aLqh3oeAQ24+2ylSbdVasiqMM9r06hGALlXpLYk7Pg8YssT9z4E/3XmOB
18KewpecddM5NMe9xk+t0C/I0282i+uEjp8AFupEcCsvO+9y2+VpIztmE+BrAg3kJ3z4LGnKPDuy
s3IcEpjHT3b8zwsxTOLxnY2s4gNZ09ajnPeAfrw0K4uZuPftVvVxUuVhomCykbmAmMFESHgIrBB1
7J/wAPJKGG04WkSnvs8UwZCP96ROnDMswgmUkROxCJvJhxRKYoErfoywCXkGTY4CLpWvIrOI+ZKX
7HcCO8oaDwYC2Pp8C6MFcO3zEm+yJC6q4TsQ+xt7fblfD7BbIGizhczb1Lo3e3Vnzm3heduBxO2D
wpYNZBIyzpcJX7nBZrSqoux3dhtWLuM8w6K7WGxh8acDO2DE2CKqfnvrYYiycQ3PBS8t3Lngvbci
5IeRYVm+auFGCSNPzK0XpG1Q4dAFOGhI4twjCiV/35GNPxL98kk3yQ7g2KFj9PKkVS3WTpWIJ73r
RZAsIE0nofFkMqSlC5the92rQHDQxKxSciKepYbkunPumEkRqfUEwWfkgF8dl/FHbnYlbil+uMo/
W0wvVyl+5BdLqDwaabo7cpWVdtWC9pAogX4z8fSV2ZM2jM/B7oeP1Err+ucZ+PfKvJxV7fm4hftK
ktFLbTB0n1uLCqzxq5VC7W/th0QtiUW8OSQMxZOzLfHVM7Z3bIUtCl97pCKDdgB8hiUimju7AMmv
NgzslOYS2PNZY4mbhoVDBEhyyCiTuBq2HG9HKLA5tfbmyZZprJTgSDYr3Ai2AEomo03Cx0l4JVum
5rIvcV8ygLJjOYhjctOw0dR110SojONLhqJsykkcOc8EZ1KPpCK6IAiXsGM33A25HY6h6pVHmaEd
qZV+7UkArElXMfP+sXuy5WKIvxlLgs+dJyEXKH5Wc+7d2jADKr4Qeo6jid5cVw6CgNx5K0meWsy+
jSJw9/vQrKhE/fwSkMtFrJmM/Nizs+3JENlQkSeM82JGiXrpkIB+Awyc+0BrAf2BbsrsYkYZ3la8
eEg8D9e+1l+SMkkQWAC7ZgbojWolZ9TlnUi/Qr6Z8hXWRd5WPCOlzbmMnZpzJooGB6sHrQm+Ds0r
qNb1MnmaH6i8Evk+WzljzV+5/GpE+dVf2yNwPW9vZyIAH2D0cCMTf2CM5y4xxGDJkRF36zOUZY6G
CwJ+UhhugWkqf96LIXifY/F5yaCZ8HI3zAUg29bOahFSW8MOfT65e5SNy6cwW+xA8MxmkDs3xLFP
JhWT3Yi0eHBqUQzubGSv8I9ki8gjFOtKLM0IlcugId9Bmi97rxPbQ9U2PHIpuWLZGlKS4DyVted3
GUCTHJnYVDIzAPVUWSXsSfkeJnLYiRPOhObDg651nq1Hi0lL3l/+4YbWWTm9lhLMS0CPgABrI6nZ
eTw5eY3+Hdb/aRdzW2vXPJFCLevkHZkwUPg+GceQrQZammL0ekxpgOeg8I+Qf6G1Ky8Z6EKg0kQI
ij/dr+Y8tee99Ajd/dFPtm+Jf0VTsZd2Lv6u3WiaVt/bBm9qt8eMHRnmVK9Yj9UeUhI3QvKVKvbW
AzuVOt2nNXiAlSH13hBbdVJmJCF64v8svBlx4NQ5dmBNn9FFqZLaGQxA9nmmi748tyDwum9ESeTm
ETaJRMTEszzck0Vo61HMJqinNF0h4yja9fbZRVS2f7bOLgZiC9sdAaiUu6H3cKmm5iyOpCtG2C5Q
8qua9mdXeEf2LVIYLxxiKBjvp5+xAO2F4egTG1BKx+y0CUnHn20puwf4zJnHF0VNtMAuVToxs3IG
r9CW5Cj4qamqwvn3GtG/WOqXdrWhJ4+wEH/iYcOk4sTabPtDydM50/h7difpOwWAoLxlrhYvcmB8
gCvrXHvD1UYGYaiYJFiYcPXg+2WjHmBBgxRPgYOAIT4x/lRZ5szI+D188Pxh+aW1IjaXV8GYJ26c
81B+p8+JfFpyppFQEGi7S/KwozokRRvsCZWvr3YJXk/cP93oFnDIR7sznKyggDP1ztqXIUzZ/HL4
6LbIsMeQYyKvrw8lVJjNvEbrRrS9N2sUqx+dDVHJ3nHl5OErREwDdkTOlxjD8iV1CwzEUYzUpPyW
EsUgfSHpJdGa4p9WWA1sPbEAD3k7Yy6HySEWV0ogwzNughvFKDtus2MAkBLbRncHS8R0zFJkQbg9
bkNszeJqL+hLjvcmVS93lJqSQj2edtSqmyQyUv8ib5psYJ2j7qWYZjTG1LcVs8MZFYLLAzR0O74W
YoRjjPGRiU80W3aWW3Hgi9hZUDVw6Se7PhX2PH6USe7NbhmmakPHs3dUe7Jh5aT6sWC5F4uA2/I8
cUcy9Iut9DwCRmnylP4UeIPnIbBEFYUWzxjvZZhHRx6hTQWPMl5ZZ8MVIxVjtqTQI8C3w4WNgyTJ
9vjBw8Wm0Jwry0NwWuiznd+0DgM6TpQmeFrNLkNOYg7ZmjKxL1cn48mFlWEDALb0cqozNRRhuOp2
/Sgnker1FFA6l4HaCF0mWMyCYnOsWHUqSH1Snc5+uGfal0GXGtWb0AqobJX/aZ2y1CA5Z4EZ2ttR
YDMcQzssZK6UGgX6dVKr4OecQclNxZdoEX0lexv12QTyp8+9HexJwtqfbd43mLEtSkeLMWAHS6uR
MEH2Qme4EWuRtbdUDwJvyzJnTr/16Oy26wAhINw/G8iRSEYCCgQiWh6oX4yYlEWwZ1RGxp8kxTyG
DFckEX0IMnrCsrOyzJFI2YD4Nag51DplM26+DsRRPMh2Rr2R8gHRdH8BLag88BuPEKWmlcfQFkEk
dUlx1GI1pc4QcH9b3jCztqKvjYn753yxdZ8cP3HcUguiKDQaigdll9FDHX0QtP7rg2cNm3dg/5Rz
lDLxV3QhyeF3gXnUrCuD5/KEZeZJ7lpm2I8zZMFwZ7kQEHdzYm3kobD+D75WWJ/E/DxMXvKr5MRv
0/HnWA+8h30c9Dn8UsJgdH/cPlnYXxYkI64J2NbUCT7JkiudOtPpbWoaBp/IzpbwHs8jdMfPhYQA
Veh8JByQ1IbVxcmzllL9KKyiCxs2qz8L6F96HP7DYFG1eNSt4WZIYNJfNF2oOFariZSX8OTERCbH
e0g5h8RlSBCFWA8T6x8y5TMRMyd3XuDnCivuVMu3F3GQhx35D1vWhK/C7iILLIAnHht3wq7b2xWW
SJYRPXpghsOoJUkgnf6ytvfkHTS5UN2C9GxG7CfVTan6TeantjFSvczl3spyeYV3FfH0BmpIdL3z
1oEpdMImqvFzKGB0GutRp9yStntww/67CYtHV0ahkTaW589WYEboQ++Ut/cBdL0pRJ3vEnM4oyO2
8MDriI3gExllY2qwwwg/u0W68xKBryR+p6gkm0GU3OVGV7mzWsA91nPlcfd4Q3/O7sLecxMS6h75
9IRLpWBMDJK1+K43w10ib+T3eg75plQkYRkzZeY95hk8Wxp1Kt3lYzhuTzt0k3cdPas7/3eN5eV+
KWoOe3caBxeL8zjxb+DKxIy9f0xgI5c9XjIfcEw3vNgXF7PP418szlAGEFEuez6LQD9kOJKZ9/lI
/jqS87ghnFPMU4t/wQlno/7TkKpROCNeW2ED2CJ3mxP5ReJSJZMnEIN3/Vi4jK1Zo7kzeCOQ7C1d
yO7M96OYFaLLjg9BGzGYDLH5bgcXxqcNOZOsYYs+ZzQPJ+7oXZJwyZbn7keHVctZM3243kOZgCIf
5x54+hp6OsW6dMqAnXKoTJdy0Jomq81s+TKBBlVpbXat6njda+bsbeT8cOOwu5hRDlhDHMpGzvOp
I2fj6wyVHtT0mYDp9Tru0XIpDipdDbd4g8ich6bAI0CGMA0X5w/1Ezo3vGhnrgRqv/IBHZN1gluk
xvzHDeVAjyAATDXVDQPdRHxi7p5xo0fdMawJCz3hAcWlL2YR+K88YewswZNxOPgnAE3YdMCyOQwp
jzjkwmSHCWgCwSuM33hAE2gu0Q/zJqTZy4FQDxyJ+qptfppIuUzfSDnECOlmbbEbJL3oaDfceYMx
DqKkzrOrugzoI1N3LSwkhcmLqtAElJSH0B6iN8adZIjU9StWNbf2fXia9v2n4hg8vCaQEE6mEH0I
swZ8Sw5RFYZ64hIXsEXv5dy63B9b9CtymfPl+bz8dxJFsTnZZl8mW8EuPaGvAjtFdriBjqotjHjW
x9ljp6+HAI7s+c1x/7HarBXPkKDty4kM2ZS5mwbP9m781Exl9OweoSTh38j+rrM+K/ayODsqvxLq
4QLYhOf2epkG5+GVJKJ9vAjKYm2z6+o2tkFKQmXqQFXb/yCykhhOTNkRK0yTCcKWvg6fJMvP3XV8
dvWDy5lIvId3+botje/16Ft4xA37UeyfEcej8wEBVAdtECcNOHe4Rp8HKDakabvz9wdL2ifXxkcT
ybT5SbWAI8fVU2gRPNLFGrJ5nh62FJjshdEN6hvckqRsxM7ZsmnHb2mrwFpAnt0b9Xjvcc90MTYG
vKVad4eCVtFpthEMI0z67M3TMe6etOMUnBENaJLWwJkUBDPKWLh3QOHMTTPbufUk4CJVkGFZogiq
3lLfGQxq5PTi7x1vywwohrDhMqJv7wZKt2obbq1HpxFlLzAYAwb2XWTArM/lMredO52Yzy4f0J2S
0FjXIBO2iGv/5uKVP6ekfwIhqtjj8ZtqDQoShMTxaMQ57faAc88JELYOv3ehrSlO8ciwDinS+NOi
51lGqL2eCSBwP8wBGc8DzabEMp3G08rNLu+DPcvWE0YdKZKQu5buazEjE5MvUKsRS7FacNxye7n3
H0yUnEHccLLeuqVsGtPaNGEGS5XMczDg+hsckwgmL6ItMivifNas+0Z3GZNy6FjIt/jZUGI+BIfb
O0QZMi477c4uMDQLuolIAHDTyeQcUQHA2Z0pl1yI6qx6RriLiyaK4j1nJClPK+kIizyWaWlgI5YP
ZnioTbR0ypsRHFkhWmswayJwFy5u/aZ3GTdsFf8sXlssHxKvs6/CQji62+nsRJr+BXKVpJVEVqND
rbnRIBooluHuRsu1ucT+8jc4xon3WFIZ9tVsGfydzdhHtNQIamTAG+lhcApIhnFPgtqaSZBGntkc
EL+i+f7V1sTpJKQBUgGA401oe4YrCY/KxLV8H5m+tsdn9zNgyPM4AGNi0F68QSwlvo70Wh4agQ+v
erDzn5l16gn6WopSUpb6ejeKc2ixocS2hBExaaWeAs7LiyEIoTmKLIrQSt4+KErCqyK9wROnQ0Js
mqYIoH41A+8oBBAZzlK2i7eVIBSuZelvMHMKE4YzvbIt9IPFqmzpu3IWrClZfki7ZNCr2wQITpt2
otjvgiLy1bpZ166076E7pFXSsKo2fWSnCrdZgRQYFIyOeE00szvNSd1U3ffa4i2x7y5Xl7OqZWEM
biywcbLgHFIeiUzYS1RJTEv+t9huPyWp53xJuYqt0Nn7EpZq3aOv87tCHyfEXcAlw13CIEF80JuX
7uRgV7mDE33Rk7seFF7uFXNZGKoRLEoVsEGNoP8NNN9bd4l4WRUVPA7lR2J1s546Q74JJoALTj/t
cc5lnj+QsJdV4qww50ZRvLc0iw5l9WhQ+JKR+shXzB4XDtPexpEF4BrexNVhwx6W4+T0sbmXfWv8
Ri2nB/BtGA7rIXcLVEO2EK2+Mvgl+83ZgFX6ueQIlMQRL4Q+VQb7yoBuuFlE7nax6G9Gi8jySKeC
xSKy73MIuUJzhkWj5tF0ZrPIsvs3IJ6R/VHBKR9dlGYcbC3ZOp+5oky4uZkjHB1/qZhnaIUNqrTi
kjJMkpR5wxYoR+6fw7Al/OZC/wkpA/6nZlMHpqxPyVeVtqR8um5DM8VH4HXofQhXFYeGtAqDPGM9
yHv4flK5nPyBRJFb3cI3VCVLFdQQ3RVb3NWOzoq4BLivZnI2gTRyv6sWMREzARvem+yd9ku1Zbxj
d2aezjJAhEHOQAvhgrJCw7QXhCowR9EzkVWFdE74ubiuvRjHGV0OD4GCCfoEhDEtvJ4EhtL/kZdU
xe6tq52TIZFJmgErgCFfU/mnvNL/FKTDbIapKDcudGaj68WsDfOWaS0pFTDRmrKjuh6xPdkhO1mM
9FbpeHxwtXvq1d01z5YuEaZarHR/xTdux1gLqY7hVGD5TDhjnMGbiyo6aaMQxAs8AtlNNm8KBdAV
hye/ngHPOGX6ibehSMEL6v7yJH2CMzVsapsCKQ1blMvJbIAEDM+u0FJFtLwpzrW3XvtNuj0DwsUB
TmnunK2Kvwty/CxaoBT0iFnw3xLhbYQPjeI13jwlkFlgQKbjGhdIMTqxgaaS3aItkPDUuLDyeoIf
aOS1n/o5L1CbdfVRf8LxkE1UPkf8gaQOXB7tNanIElDIs6YD0f9iu9KX982OtPCrR3y03smlcA7U
zt++SD3EAkk3of2Jtgzrx4OIHJRoWnIzkt4FbRpAAV6AQ0V394c+TNm9fWnDAD+BflxV4FqCGv/3
1s8VdfaskVJQPMyywQlBrUXxlu+tBhrk3XyWupR5GHLkaOAQF8m26IGybXjgCAPmIEf18cPJxvcR
nJUbrZOzAYLKEJT8cbxfBNHH8ydQ5Z/DzRoYCjjeBShTBQIq0MBfOlXRpREdj+ohm9ze7zWWPfKf
C6Rq8YZOkdtxT+gLZ2GQEGd3LytD+FrdI9ynYTeC7zqRmLxOn3VHJuxfl09PHd3mTzSJqVa9hV6j
nULt6R0epopS8R5F3o88Ny+qCdrShi1xU/lQqc8E1xlgyDhQUjMjVU0T6+rdoC3bgYhtkrK08nmO
fsQT8nu8Kte2BaKJRGRRszOQRKm9BzcDa2Hegbe6HllVekz9m32ZNVrPiUaaEVI+qsLzZlAguGyu
7ql7Jxicp5yCeTjcBUX7jJ603nr2s875bMVOgqTKD8qCTXnyf+yMfy9186XvX98xTXvL2OoQJ3bj
SV0gGUNHnTxaenfdB0mGvGvyFvs5tUj6FoNOMTuMDt1jO0efWPPW/qkNC3j6/uiSNgXnwRH5F4R8
hw1cvtHXgvssHtBLgKYSnpvZblDryXfAQw6pJiCsy6bxU9MRapHv7glSMeTrBJervNxTGKW1q1Jh
+9Dcn1Vnu+2e/sdnscr7DdAUPeQua0CKn+RBMy0xb74Gy9vYeK/RDZldx/fxDh71fjO4RwAt1qP6
fEfkGVpr+iGbiKEMLwmKz9jn8FzgU85FOKkJrnxnHkhGYCm1Vfq4NAeYhoQxh4Iv7Z+0Da4CrH0G
ABiQWyteortO7Na0eI/87XA1WYfmSmsVlCtq5hWvo1goEsQHJ6MXBactDvtiFVD6gnYnEVKs41s+
OiBMvX3SR1rewQa8n30StYQZFe+5ttOzc0Ad6yNyz6rVvJqVebG6Ny11ClgRNHw4KxDD0kwd4fOm
edkhMKtu6wCQ8TZz6H+1NzWxYEInAKf9uXieLMjRCSfyyII//fT+jITA3fCr7WTYttqW3W6DxVYc
baG9s9Xr8xrY5nClvWfUEQ7EoDV3JgyTEs5FDnILg+NM2YgLvaA1AP8o/M2xr2+L6XkhvM4DtSpk
1XXVjM82o57J2/1d2Rwf4P5N4Dn5gFYsd/GhwxkPvo/VQ79KNdcKnT9lcu0gZp92m31kgiGy68aR
A6f7pd1cqYqt45W2NS5jDOeqtz46gDE83mE3xOzB9tq0Cv8Z1MZZYqLnqdn3Qt78xNTn5BiEIQt9
2mJOgsfkNDx5qAI0CRorJhvi2WMCqpgy9vO4msl7eDejtXWFRGkA+T1E7Q+z6CdEMbP7vEEAMo82
+z1Kv9xnAtKb354DI2BL8RjV/vWj+o6ehg/HoV/11UFUYtyvn2B0eFon81o39TYAfTAuJJkbyKRh
ho0srrM6rkem/pZ+qL1j95DZsWIxM0GRoqAlBy/2zX5iT5gIoYlxa9UQdszsGiX3djQ6HK1rbCpH
J1d6jVP3aXjr1I6RCUs60a5tXFd6NrjvrSvplW+c3MvRUmpujSjdPviXVoX8I+rcn4BbuG27mpj1
mhk/zXwREUAY5qFmq7r1bJrHZdbRnlY9bvFViBSbKhcd017Cu0Jm3zV64SdU26feo24zIYfpv0JD
/FYnMauYD4qNkxOsoSzn/IiS0QOkaD5JJzumSJkf27LbFch7OdBXRtGb00ITbRRtyXBZuMk2NB3A
lf7nf/yf//mv98f/DT8S/8ti/scpo/e5P93S//7P/4/R0ZuCxoa26lXpZ6cedvA47LLJ4z0Znfzb
JB0ok9PkwtDYRzpl32bBkQPFyB9MjicnG1a6++UTTsjntLq5H2BzRIxA/3EY8A/gqbhS/V+XhVLP
7660WX0cs6QaZROUR6K7VYWW20rXbWZjdOCdKICf+8/3BknANnI4veu3H5blG7CWrhg1/LhRhxfg
1ZWf1vEtPyt8/nlyQ8h7pXCKIvvE7AZHn7NxahcMpY8fH/cA+/JcYlsqXrLZvzOOoy2UyeVoZmKR
wGfpzx+e2bdhUU3lP0irjEZVf0GVJtopV3iSt8m9VbUgcybOQ7bInix0QCaLRkshYrjbqzWp2hqy
4oOb2llLcwtAfJdWtbemfJgThxclWodkpa87f1++Ejn06p5/vcIXZFEzy+Nd5by+IRjxYCz86CiU
4Cks2/fOUOAhMoQg5QrS+y6Y8DnVeRcJzIE2KEhbLUSkkebRuopTb73ntkqEn3lGZz0I6sEWctNj
62alfmLXoU3NvYqf/RBJf/f0QRUCiq3DPlB9HdatqOdMi7QqC4wYldZmWkf30nHzh5na2jf9cjCe
//6Yl/A2eWaZcTk3bpOZMty9q8yJeWEQdoFwJgEznXfPMKzk/Txrzqub8+iUWDVisVGI4Ehk//2B
/Ukfwnn79VJetpRSnM7PPUrKkyd06+/5wXx4SWxd8E2d6+AyzMkvfwqX5Qj/sUd+ufuXPVLZN5JE
z/nI46f6nr0dPoxp7FWmfNhP4nu1P8C05d3VGTtRgYgiUfW7NdkdEM4978JsUliiGFSlv00+TjND
2ji5/QShx5w7wQ/0vSTtP6yt3MifN/r/Pl1/sWWhEhfKReUwVLy4UxkYA+ijl1evhha0tjT8Xf/4
w/b9U23q9/t9BXaHBzXXqin3G34Wbs3ddZivHF9b5CIOZO4uiZO7e6/boANwrtWOjGspLjzRvasD
8nIPecMXuH6wI8cVOuO0/fc1KU/Q39bkZes/G5ci1QrWRBuee4XDHDJE7xCYc5hPEL43p3GvFuxH
cNHXgvXqQSPhTnHw1GrM1fZts8fkWfO9u2N0oLnc91WI2M/tB+zC3nqLT0aRIn3PegVMtpl/DRpB
jHqe3rr19+Oq3RxSjqNKk1AhjF2cMZUvuI3PuamNE6f54zjl9/v834//5WgV2voa6hVuFdUGussV
4AspIn5anwgQSSF6EsRcrctwhwI7Sjo/ZErqD3tffzlmp3NxjsMDDr76ebefvbV//ACW5YRoWsDP
Pa76d+fgx12ok7u1luYzC27hELC4N8jjC+rXa+vyw/781vA1FQToDQ29PygRfz+PelYp6s29kZK9
Rf7ZRwYmRRzgPDcsleGlGgVMGhnI0lDhtwtv16/YKhN7f9+C5SF43YK/XoQs3C/Zel6/oyCucxGV
RbOQ+dx9u/bZDLKradCzju1b7tUapjpcx3aBZEPR2oeoXyrteEgGVNHM9GCiHVo3T2f7qlghxdan
reHWItjWybEYWGxCnB92fSZTXRXhsSpz+Yl5Tc39Anrq5bVp1ef3gUatYveprkAGU4Tb1Gh5zxlx
BC2l2bS+7lXzeUQ4qbo4rc4zomkaRKJuRZaOIuGRMlfhNu7OfvP31alVv/OBMnxQN+rko2hB/748
RItPpBILlgdgN4SVgKrizjpxi9w5H/u7u7+H67viXYveuiPoAoqonMqR/FGnplRhFQRysGtVqDod
sThkOdd5jXEcOiWO4eh8G1OdfpXICT7fxsCANN4oueo1685LOM8F7MdhDcYMd3e70veDZYqRNzAV
n+ALgMxSbKQGSYGwGzKAPuZHyaVKx6gdmY5iOTImN5VvoGYltUXCR+qmkQuGjhfFP58JL+oeltDV
CsKhCvquYpM8yxekHEiGjMJyDcEVqfpDv04ySAtA5wNunBOKijKJdZrmVNLzksCb6q1UgSk64VP4
1HC4H8r/Ax7MXBufzmQSkxIyJ0GS3XSkMXLchJtnbp5pwDaGcdip3wZ51vr7Uy3D1tc9r9UUlHoN
Bdry13nQzEjvu2czSyczyrsUt8n+WqSIfglC/oJA4RMASFQcaQZ/oYF3FJ8FNMGDZVBx0KWz0J3m
nenJkQZ1FSg4/ZWv1ZMOC8tKFTv3fnAZte/sqEYkztiyxkBa8wUHfl/X0ZozKrdJ7lTmpN09hEV6
6y5RZXDrCko0oTA5w763EgYI/75w5cL8sXC/fPgLIPyRF2FUyIcTcLeSLv1fu+Ep7YZzo2dHrtg+
d5tmFX/+k6f88ZNfQJWn+1lVshBffu2Fo8xVWzWXkD81czf2LsT1dAdH98Eaxv6fNOqVktXlb3ct
NuJXE/k4XdZRnbtWemuKxL3j0Q4ftvKuW6G3pg1kAKRVrdvNqR3taPvoxWMVi7lCN69XJfdG0T5m
DFL+pMhyzYvBwdnt3PBqrbvZp6dN1MV+FveqDGtfOVAFUKjkbVe31oWDLFtKpdeDo2fRcDKDKuea
Eslet4/tyjxuxfPdnJywNrm2I1oY6VvVra7i3nOxpl+4s56bpz6JNDP27popbAHt2N8cXf7F3n3M
E/f4wQhVHQ4AvxJZN68xwnLX/bODod02faN1aklZPH/Xgj31WRsqzmD93kQ5xLtVZuf+qXtDbALN
1fENRqZFsxVSiW3tKfpw/+CDligjYyrau25lCdvrzrpVnBOkQvQWKP9TG264OeS8RrcYH3Q6jpfW
OjRPXUojjA407OqZd0aHlDWn6AWfeHDq14FKEcb5P1F41b5JtQ3FgOiB8U/OV5ka/PKQs+cxX1fg
t5pUTmaNjuvVzEVTHJXZzW1T8x8BIkIflGpiz0A/Dv2J9/2WQpvSr26k/LbJQpNs9+/nrf5NK+O3
i3oJms6xein2qOJOVJgcaE7yCE4mUouPxa7XsG+th7/rNftRJxzkn8aicJh58xC9XN6G++5tbe30
VhX4S2IfT5Z+sypwuzEgAQLkYeuJEBLcZqlf792nFV/zVb82eI61HwKv77L0327hxYEedpoaHpJm
OsnpytMoUjCogst/oLkirg/P6Kw74KmMN5TC8DZwpmzWTt292m2mv2m1IOQFd3uIFshYer9/X2L1
G3tqMH8JMXGVEdC68nJ9a22dNqrhPZ1cFTtHOJKePqC59wrrs8z7T4C2YMWsfBrpUtCMto1Bujfh
x34W5l23lk3VivYWspS30ZqKF1ENWP3GDxepfJe6GTXYCxju0w0aKy8mqK7lJ/1pnLjKFiccBaOa
G3VgJOGlo5HF3INDONtFRvDpCUT5CLYp3khEUSHEqDgVRy0ji8ZAJ7qQyETw0XWcs4AiO3rnOq8v
w+nRBY9nvh+IO3xyXZkk7U4BPQDcEPAxpxqlRXnJgGOjE1lHyDsA0Z8s8J1EF0QlMlW2lJZ21koR
VCQkZDa7iglAu2E4RuiGo7uGgqKxVJfJ/DhXO5d28iMBOKpjGOUXow3VNFKsxGzUL5ovDmOfHWvG
/cKKEW/ZjbIrKdA+vSsabaJ8VEMu8oSFu7gnLKpMGO359TQ+rKjFUk9moHQfHFYJIIiVssky+/IR
UaT9qIx0n0JtCAKzf/fu3pOX6h27Z+ZCp/IqpjfAbOUP2gP80Ob5VJs3Nmr5amzSB21mBjKbCKNe
erexMZd/hgzyum7WSMQU4a7S367Lr1cWHBqMuBQD9MA79+3eqzkawl7olpQDLhKffDUyd2XAyWXz
ksBbda9OvshbDfRw5KUPw8lO9EYBtAaNncXvlYapRB0jOJ3c+vv9s/7++Gy+h348IGXsHUDpuYpz
I5oRcIRgRq6WwDguk3h0nBwmx0k0unQqbh0GnHorw5BXEKGJ27fgOVUO9nN67SL6Z56ca1f3zsE5
uIzv09v0MDyMd8F+bPikWINd/+LB9Uy1vzGsU9lShxnsX0GDYStS4BweEwXbtJvqo2wOTsMTZHju
UWmknUGXhKYQpTCqzAZwFNosSPLVNrVNdQNJUKVDw5ZZkbgfDlO6ML5KJWfAxwKUCsfheM9lHIaR
4LL6dS/uqh912l+kWl3A5xeUpfFDp/6pb3Sij7ydIdIEooHfs3bahj4HkFPT+alqUWuKxfnbzn05
69kuPSepzs5NwBo8W7qrMPAUtsP2vl2fqT2Dzq68Gr0bgKh+tX9nA4UaxeHb8FG1b7Be5v0rv166
8np29t6jA0k9at8I1HWv6H9DZMTvevdB4ChfSwbJIPKPg8PgShRCJaJbhfAo7+46EpXEHejfuufO
tYOD4aXYoi6dukpbXpf+07v05aW04cBp77vYnkFl0CSpqfmGo45UMPjQ2pALSdf9wtFTRF9MQPQN
ECUCvzeAU4KnpKfnSpOeg8g0xj8vihvrJX04Aq1/vRAF43MoEbahwg1NbYCwHiBnwcSHH2RSRz7J
GDxK/1LzdRuKofVk39/3b4jX7fvXdrNza8M4xLfutR452YQeUINBhrW3rw9OQTI0dOfWf+Ji+/I3
iWWGtz4i7dcHWMJcAIXJMB2fgxRpp3NgMOTLXx7Ty7g5D6F/mGphp7m5f8Sr2/QMhuphXacJSlLJ
+A5WTfea3r184zjIiJs9nYYa313fxCv5qT0macW6ITNX82j30aNjX2NBayA8MA9gpevmGoogL+OV
ehe0tZIf0gzt200IYVKNgAjrqbxE+lF4q95PTzahjH5KA7BBnVpILSRbolbN69RS23Qr20zLltOP
oqQyklKiyKgJzPQLonsGsCpYL8FIg+U+t6XkhmNBOWcw3ePXQ/IUZhQweWSAWIO2TPkayIQf8C2S
E/5IuvCnb4D3HV9vEObpjHe/nLC9/qxcwpoCw3Gv7iQf901tWZlm0KvpI2zJT7WnbwAR8nEalHzQ
opG1vdRdG1cV5aVmFeImN+5pRSuqW8WbOj+nwDUUEPdnc/cWHU2V1uicHm86/3uIU3bMfzcov33+
KxdTmt+OR8TkE1zhA43cTjRuggE/D3RKf3//KFm4v33SSzEpvhvPS1bnThNHb7Yu0ytxHkWaYf7D
5/x4S/KEf4nW9Wf1rNeefFDFawzXroh4hgBxQYb+UKT7hq+AxWMoHBYKhT+UaKNfPumYPC7nRxEl
k4YXj3Ue1cnMR7sFBDoCUg4t2vjd9+uMLru7n+yXt/55de6y1+2Tw7AhDbroYaY3+YGKB42zVnOQ
bZojNRf/9ffV/6Z98fu1vuzr9BYV2Vqu9QRFUzhlmjR4DiADDMLWHh6TH5am9gd1icbHwejC2qA1
ZDRfspOKFutRdg4TglL89fjyGRL+juqrp2HGCAojGD8MV2G/Poy962xtmHTR77Gp7qyctnkX+M0P
/TblT+jI7xf0Esufs7V2C49cEDBZRtjeo0llvIM6GwnXMdyRzqVzWJsoY8cDFFCR+Pv78v+ZQRKY
qwjo1KG+a6qlSf1lpyRGfsjCanqhWUoNsDa8ueGP6dT3n2E06yCr2I71l31fhwdeUY3kAtHH3TfI
RiGoCX56sN+c4gZ1sarWrCoNyC9ebH+jHt11DMYFKsfdUh3s5ntYS6fP7d+XS/mzJM960VSG1lw3
/pe0M11uG1u29BMhAvPwFzNHiaIGS38YGizMIIiZePr+oIp7q0S5zYjusEvHx1USQGDv3Jkr11rJ
hS4+izRIZ9loixPjBhRAt3sRwlF8NywopsqN4f79an/+TP9e7GKtlmclbXMhP91jrrdpEdSANdwd
r+yIP76d/3yii/UnTkczPRhcRAyKOylUNunqWoRV/rDpZoMX0cLphQPscpX16cGMqyqeD+bsVUCO
NWyzVbrvVxlJwcLyso0UtKnzO1+Vj6+jV0MTQGw9AFAKz/pW4ui+PXiUYChLxyu9zD80WUzs9QwI
C/D+JPztvkflXhbPw0kQ6nv0tafH/KP8MPxkSTl12oxvxW+log6tVtPMtYcDvjXRESGm2KWe/AZR
HbpwRjl4LZX52YXHPojwpOJaPps9qRdRsU+NODeFUzoPp0eYdxN/IFDeJ3jpeaMW5sJugkKd3YiR
E/+iiNN/Zy8QaDKvROKBIEt3EDsxuZfyN5BbT4X8j4q+9ArfVMGwEjenGkOoJntyzIB2J/slsftB
C2S7u9Gx/tWeGHKeL8vOtW4NhEsQC69xIawfQNH3z3h5xJ/6qZrivkrvkQXAYrOgcCfOfXd3mJyk
dKV15RurLnImejN38U0x2uJo15hIgq61i+7OanBD4D213fZgABXEEw4R2rb87GOnFryut63CmwJ0
GbsRoFERHEm7EZgpfdgbNeH0EAUCnKLeiUqn6Ni+lUuBdqKxiA4EcSd8N3+kiaUtqgfFhlFZv0eA
KpMTbSPXw+F1NdPTcJS7yb1sfzg4Y4o69OkjeUf5O2Jk2TxWgfAsPWT7K1FI/sOT43TX5gkeCh2B
yybc6aCkrGQpvm9hkRhIViZbf8TAY3rKkbs7aCDbtxIOe9B7zon6Ap2LuSrojHhy4wxPZn0N6/mx
wSHPYsQtEhVJUTFf+b6JjFgy2tE6CXvuRCy8IoR9ZE02BntnxW56W18Lut3CHpvngI/XjI9+HKEX
V7+I/YJpDWWbVsIeBgR6E8h5lWyPTKalQEJl110Jy5L2IzBzQZxnNGIZFCPmw33/uDHcI9Msems/
q4VmTdiXawri2vkXs94pOWTn7M114j+lx9vbEHxZWyKouV9ggoYrT4BvJL5GKKdmYzwTndDskoG0
rnPFX+v1dg2R+7WyvfUTjP9Z9XpPATpXMW/YHVh03ZFHfUmJOwigFqYx/8wP+8fa4A1NHMXpDYo4
pAt3d8yWLu2n2oNZh9rwf2ZGo5V6mEVJtgJg0jp0xoCQPMb/whQH1Pzqqc0oytwAm1tgsy3frB9K
3kzGlf/9sPvZJIKzM8dfDAs1yzL0i4cqiMJQaKVm7jtvcMg7Qy08BgZDS1GjQO2taL3dz+qofcag
5r9f+6t4+lYDfF179tSFmmUyueT7CxXGiSQolc09EvdHg6fc4IRwz9jUZxzWZj1MTafo2nSKnzDu
xVUvaqyT2gsHpeaqHfhFFDIkB4ERQ8lxcBAQb59BHY6M5u5BtAY3CcAjeH/yrHdY5p74pt1fSzh+
bqT5FfzvY/h6Rf/JBqVcERuLoVF7XgD4nE4N/ApV89r++ZFEff/cX8Dxfy6TZiOSgROXwRMsQKCH
I1nChPHIObrXQsNXQvaXNytfJGwnTek0Db4iW7WdRfIf5tIMyrUcvORuxqR2CDUc8NBLPTxp0OvN
TchmMSsLkRUjFcEwIlDDvy832ZqvenFXM4UC6zsyD/VHAC+nqdXVY6ztXRQ7gv1y9mSW/KzZn5Uf
KHdR77y8vdzf+2iPMNnxUPmwMmI3WMxgNxva95Ei40TFKLa3+y7wiSrzMPsF4qgZ6cJCw+HfzH6f
BI4FynniAPATveBZNvWlJrlDM4KN7toGgroN7Fsb+GO9Htz16H2FpsFfexgKas72eYs+H7ukxAlm
hHbwJXiJt42PPje3aSvZt3O3/ylbPD8hAUVsinHLPMUeq9u5fR9+IoyiGe/tBIZazsEEBQ8SJJQn
nf3o7rBtXNL0/3R3IT32WTGK6TyOFyu0RF/ex65LMshfuQhwVx8uAjsUYtZi5hHMTj9zDB5Qd5nO
I2MewPsHyJT/hGWcUxDrbs7eBtfWeUiyu3JDd+/ENr9n2ZEazoLBz/DDvZJXK3PifPGOZQyTNezW
ORMZs/E9phSM2aIYMsp7Y5/R/U221Tp/hiToQYE6PrSSQ/J7fFA2yvbkFMviIQmadblktMRNeyd8
qk97fOMZxIB2IN6ccS65grD8BAkwEFU4qUTmLRjwZS6iT1p2kzlBSGWs+HRjrIvVHIUgk8uPwlP3
W/GhiSzVhXV3+s2N9i1HqS08qntjd7yfZ0XAokdBCxM6qHYZDT4I5W/dU/M0GPa0//t+keZC58ej
/PdWvwLpfwJGJE8TRnJKSb5jLgcYWFGApzSCW0BNpwP6/v+83gUk1OZFlTeWDpca6Fj1mIoUxr5G
dFC8nDrkan30o5/3/VVcVpXquZTqQuN61YLUaYccoHDEhQVE3GKxMbdNTg/VqsE3XYYokezLh+PT
wRFX6QMZq7k9vx3utGtB+g9nAWPXRQuwkeG6MF2/L1/I1dJJrMcSXGK8716Om+ileBiCIbDuWiSe
br+rX6DV3EB8aTv3Wmv7J1g2PxLVmA03OZPIt75fXmNbaalxKu+jx2Qre8lLtcKAYqvTGfn7y/5p
pftlpAsUROIhivJXP/s/i4vOpYG3uZjfn7bt/h+XjXl0+j/4MIM61k8Bon7mPv8aaLsICC+uYmDi
H2IFs09MUg/Gr0lc8PunLST53HapkLLg4gUK05o+eY8P3+QfAonkDmjSOVOXxOuSvjlKqWD0FazA
InfyiIwWuRpodLmA4LUQ3jlJVvVMzIMg0a/Gp/RGe4J5Q7fh4OoLfaEu1Fv91pzd2zwlzJaGMy6T
hbDRb06YBQgBkNNCCZKFxj/yTbIe/FmmrC3P8KegeIbUh8GRyfawptAW5hvMmG5PNJcQwcLIxFfW
jcFCBP/vL0qaE8CLKICYkGpdnGsfJA/fH5JiJmZxOmfZvb6sfO2mvmlciaRoXHb+6Jkg8DJBtv79
/3nVi4UoWmYZdSJXHX3r5vSE7PXzeBd5VZjj39GGrYf4BZvVKxTHn+IOk+DMkqT8p8oAnvv+YeWD
0kRTnNKvJP2c/HPptqviDhf0dmHgqmEr2z6EO0iFVz2O8GASzAfwxf0N1TAAk6BsP91IIL+q/ffn
8QWk/XgLOrxCU9UNJiVcPA9DbxvlKKvpfUNkLDb0v+ivITXpiFOSO5uhi/iuwnOiNR3t4OUMvonz
DmMyIFDar4VbLsfRpr8usGb+fm+cCH9YIrKhzZAmcwqkS6DJLIx4GONzBtEsCtWl4g+BEdKYua0g
ovb+kUjSbZpNggfocZne0jH0+pV4m9zmd0Cs5+f8Rgnl52JjPBWbyKPr/UAx2d80d+ar+FDvKzwE
TLuP7W47LujAb8pQ2eq36Lc3B99YHj9gqIhr9M0rdZeu8Vdc9A/pyVcyV5ccaImRaWs7TJh9PMb2
akhNbC0Vx3w/L870xLpQ9DJmbNBUdruzrdC4ZfzUJt7Vv+OldSW+g/D+fFYajsaAvhpQOFzR7ytM
UgpTzYdThjkrhIwlOHjsyOgHUTuhGWeGFa3ICe83SnqVY3D0P3IKM6raO+ZtORnQ1xLu8WoWckCN
hAMuYBNWQklQf+MyQLZ9wKhd3WLNhUUW43GwbKxZmgeUI1DKaA7L3rSoIDNouLKoC3xIw5gL0m8N
VMIUdRCmG0ZAYx+5XMpAMfHB8mVkaiGGxV8/IsHLh6NxKbypI8+udCF/PWvr8h4uVAndD/NRyOe0
a+9G2BNzCzh2VXh3mMzhNJXYWGcMLhXxGXoPvlvUAK1XYQt0vjnDA+mX6eQ0C215gGTjxuH4eNxr
D41p548SfAIJ5QFfPZSO+LfIMMZwXQO1xAFyl+7ElfhUuBUsUzrzXh6cw/qlD9qgfkgInONDAw+Z
lz7ADGipL1DFbKog3h3u6J3KYeQbbvLEgAP3cJdu/r5J5D9tElpDFoFUxjr4h1hVzPU66zJ2cP8u
L9Xg5GGnt7ToSLXrufRWg3l8uxLOTgGR31IBfSKHXJgBsIafbQeGCeHQM8MZ6ErJ4GEWzN4ckc+q
dcSg8+ae+yGgN28flmB39GHPXosF0zsEHgx0D+7skUVbHCIVL95JbzsWV7mQ/GJbeEf4KfCRQbEq
/7DInCrU3cz7DWpJNTzbRgn042M3CywOtANMLAtC8ugcKJQyL3MMBBCDH1GpzO3bg3/i/Q4EahQS
TuuB1K8TKmocPj3NI4H00ClpWG6I/sg/w7pYy5yO1YoeJ/zhiCLiDB8IyK+ym/sUJxKDSlyDVT8f
dTSp+OZ0afIUwCSgfNEE3qREucTFGo+nQRvY/Zz/+nMvwjT+mE1GyoB1gTV0xz9DmD9cC4JfsOlF
gGYuvTIrZmAGUmB+39dN1yXH4dDQR3rPSA56ysqJvWd6I4mE4YPO8YwaTItGV/Hf7toQwjKLPwkk
RpanZHYZtDY6bwsowmHrzwoUzKxhPwrQnmcy24jpnrC4Om31D7H7231f1EuHQijEFBzvXt/Mdn4i
8BkaZ4ere5/oPOxqndkCFFqRdZliiGp+ue4dAlTEmB3N8y1ED8fn9cBqMneTr2OIdbg9hPO+Prm1
N39t/J7aAc/4RQUZhBX4Czk0mDPEIybc8ckhTHs6DmIDort0C8LsZYvsVvVr0pojdifYpiA8gfc9
t//RW0Equ7I9/5DlaLOuglTUJDRbFwe/eqgBxZMivTcfNF+FZyJTDEzc2Ew10XChucVkl4QbtjqD
NgGyHQ0Do+jKbWjzKvmxiv5zGxclUDYqSSqe85SSi5MdRbMVzuq/41ZnY85/Q3At3XJG5GbX6MfR
pY9K8GaSQ25rwQj4nD4iXfRoqj50vrA52K/VkpOPzTijBsCRFV5SyEMg5qPtCYfwGmVC+UPZ+O1R
XpQwdV1rRmTwGeYkmriBfSVGtO4bS4uz4UCYaHCb14gBlaNDgzcJGRiN+aXzIe+IWtxZHXxceb8/
oXJ8+//zYOeb/k+5oZlWNOYx79ewD4AVEKexIlHn0aXyouOWRueIix6TGVlgLPpZoxD51zbbF+z1
4/XS8aL1q82L7OLwP2TZsUqzaH69Z1Ii7gDP7x0GqjMH044wmySxBJFrg8w/f53wf38MkvmH+lJD
QqgBjDDFEx7r9+fQnPXSOkZpes9sHRhjc/T/BwH7Qs63yJdIyDAPHFheM8I98GfF1/gleofPKGyx
b4tW0LphrEuuskY3u6BzF6qkpWi3MZVVXMWdzRIh8IKEz1DYTD78jfnpzGWkUWJnYYOki/UMCIj1
2/v7E8a7k4cZWo/Zk+j/48Y0Q+PIRxxI3kgVRkcKylUVZrizz553GfDA/CvGKu43kw+ettvXByJp
O9tn8FVx8rvZTmpG0WcJCcJnIu+ZaGzYGAVFwLklx8fRl2FfyC6NI+RuaTjCOGOWm4T91OTNeYbo
zj8tp4WXslTPq9kLS3LOfkGZZiFS0vhFI4r/6uFhj9knB/KsVvn7a/vJODc5V2aGlWKg8OblfX9r
ZqWfk7xVknscf7EufIx0O/7gZexxkeB585Abp26cKSjZ/EmQY0f1mSOFve13EZikZxI4yiuF4Z9w
dHqk4KmzCl5nqMj3mxIGXRqh1iRoRPvnl0/aMl5FBU3k4fUYzml02v3pASY0JgciRC7t5XyLSqt8
xT5FvK+x0KjcHuqk7HdvyvPfn9gXu+Fyp+kGlT3TapEkf8Fw/9nvcMkno637BC55su0ez7lH6zYl
90jsinw3XR92Hb4aDRET14HS737lT/LNtISx3dsySfiNtlHfKxQ7eWgwGR7J6w4XOYWxVEGBQd9D
imHQGhl/dQij9kq19wWzXNw9FLB5OibzMRkjdREnarE9MQJdjO8FWms+Fj7wJFPs3mzxnTlb6q/m
ZniLN+gIVFw7rkkJCAO8uW+XtwyZbozE1BVFMWT1IlhWupopctFK+8N5UcOKncJcXh/E5SEPWjYT
Gj2dKYdeg6M89qGPjPEE0YjcE1UKDEAkw3Io9V7R+2kwChjnhNXRz2ltoN5iX/ZOs2WJtEwi43wn
O8VA5uT1ojtiZnf0BmRwiRNRPvbLlq0H0e9dhrCA9CT1aLQy/a5DbvGhQ9w07TMebEe/4prYDhOQ
TEczXJFMVNq2BFnNs6SFzjB1CzFhgNtFmy1PEaoM5eRrR+9QrhUsP8cgG7jHMMFJHtPOZiX3vPSg
yzxN8qTEPx/9gxAmcShHS0ENBIytZSq3RRrtRmVZypsT0x618AzxNV5kkGSNTdQE9cgdO/TyJWaV
YqnMST15gsJsUjvGb4dYHzla6yJnUR6be4tJ9wKzLEMpDRTlSl4hzQvmxxuVJRJUjZcKgvB9r6pW
fLBKs5L2zEqm3W/1tgrRlGIPOir6Wtk2ZdugUUwkOTqqeSVUsHCuXP8iJ0A2IRxOWi3tK1qc53n9
/OrgkWs+j6SPAnVw1TNCJzf7zKlgiWFUqdGykldDFcZGaJ3cXHGOZ29SHAVbQ7ZoA+0dVrOJ2ki3
+94xAMkSlz9o5Jm5q77yx9gKSyuU2oWWeCKf1/J1zKL0zSnbIseMupu8u1W7TXVcKvHN0O2aJNBx
h4mxJnEbDP8OXpL7GilJ7FoTe9+N72IM8E4bK1mMKlQOPzLY/cs0W5qwaoRFKgY5EzsBZFRMfVzj
6FsWyVkSCKI7yGGJiFJYKWjKD36lBBK2s+PXklE8i+YjmTC+hmmg4hiXzV/Tc2B1Xin5XbH4e3z8
yme/LwiLZWBaCpgSXZJLQh7JkBJnUtvue8vWQT1YEDQDf+O/I0BX5JR+YS42+yvWHHYpFmIZfVAe
Q+zqplOpjgnV2HRb1UGaFonz1xL1BLuTndq5Q+TAd+S33LkGXXbVluhVQLrmB8pOLLjlad5aOYNo
6bt9jrltfSYfwmdcM12Qd2q3jX3glg62mLjTS/SuUjvi7ApNkcy3d46KO4GPHOwC84vKPjJyC50G
mRP29Px97+Sio1hO8S6/GSebHXYy5+XdQomGzEJ+BcFknoPrVe2VnfZFEfrbg70I3Toq6UmLqhZz
KVtCD4QFDvT12p1id0AM0znnFyIXy1YeXZ5p2rh17+j835mp4UyqE78Tugr3iOatt5ODbTwm7+xO
B/OmQ+xKkxdbjsFDYq5a56i1q2h+XKIwdiuO1S1uKgMNNnX+fRWF/AoTPz4cZ6rBMC5tbmN9DyN9
ZrZaJBTt3gy6LeruTcZne2dkukJljiEE2iZYkyQnuFlX9siYNCXw/fQj/cAHre8ZtMY39fuETBCD
K4ZfoeH7VHb95+G93+lv6ttxn66wVjPX2h2uBNhhvsjvWC1su+foXgWtsW7PbzVg1IP0YH0eb41X
6QFJHdQpfLt6rGWGm+ydec/pw9+3i/mjPMRgjJ2CQIhRteTtF7nOQTStbtTydq+cXHwcSZMjrzHY
00ut8aQumNolkne18Ihnkcx2v43xoW69ggJtsrvayURnaOwzxhm9bbyRrhXdTY/NtUZkcfFsSisX
HpmAlVfmySobKExNHy4PniISZ8f93HEC2UFAiX0TjfvWKVK/hlOP90TjHvDw5Q+tl2+lwm1iD0+m
EZuO5aB6SPkiBOlnT288hRN4cnKcrX5ryDCp4PHXNm0dcLSykw5SORpN2TsBm6SMV/N9qu2rEOjP
s8jSGPpMgmOp9OK1i+yit/K6n4ZTuxd3AzYCGJblzhkPqU27J8tp7eH5iFyofqufWpDIu3Q7PtQv
OjZYL3Q7jWtUBdTQfzibREhx5Fnc1o/kuowUtVbVSt43je6a+WeXhUaxEYWXot8Ip/pJ7Ut3KABE
JtR+ou4r2sEzEjqThyIwKtTUlq9OD6kRFL1rHBa5YsvYwfQKpTk7va2XKt8PpwQrmsifg6DoK2t5
erXKHdNWfWm8Pde3HGVCxqv83X4YBSSDFlww3iahMfulkVIbVGAsI8alULlO90mokcOE/A3joDBo
84OxmZOnCM/wO2ueaERzypd51bAvSKe6rSbf9T1jge51Rr0qsS0jBAzf0jjHSTbsb5Iwf4d/sy2w
YdrWz9H8o7uABDngvocJesS0YGjwrKMuoDLcqXSAuIIw+8l3u/YjQXA2bJR2h3fms0hV7fS3ozt/
T7aS4mD+Q89/VKQQAupnfpLNsY1/BEnRikzyjljR6uCV8cmV6mfxuFeaDcJn/i5mtDZ9NlBwTsxm
07dheVjIil8om+P0WkQ3VemnpX+MfBHHE/x9LaeptwpVfrM519sehVn/K6YaTDd6fSu14bl5PKnL
Prurhl+VtpakbRw9mvJGlxYZUTfuwhPi537ZmStRCq0+KKZXRdpm2k5Z1/Fqkm+V+vkQkW6G0XGf
qUuzeczjlWaF42HRW2HLt5b7UnvkDqfEK7FcHW8Hk/w2cbEs4kfw8HjJ0coonMr4HfXrEpvww+Ig
b6ZDoBfL6DjTMgfE+rjPn1bT6UY43XRKUMHapfGjM9Mq0NrQUtepuD8yK1fFAmkhmysjXwvsYHVp
IPPt1+d80TEmEWLl5EdFmCZBzbIq1kfpZuyXorrLyxc12QjCA9/eNfbETDKGlnGVCPJ9tBX6QJQW
I99jhdxZUgVd/6Y1mybJnPF000++aP0yY8aUMflCAMPGf22Kg9741K1f4ghnt9mQfU1kFaq8KZvN
GLHBd1xSMe46dWf2bw1coOYxagmWYYP2oAhPra/mC26In8SH4UF1vAWc8a2QFcDfROfFAAx98lqG
0EyBHIdKsWktfyJtSvz+GPbVsu99cnW93ygmmRb64dr0NdFRW0fDBIucwnAO7ezWdKQHcLqtUxRc
u8TcFNFLN2yL8bY5bmoWSbKzol+d8d6bq4P2mMzuOgMW+cJNXWzFYxVk6iJHwVG5wuikjEXRHY1k
v3GEo8P041TDfM05+Y1201HJwG8eQ6K1AaWAlgdkN6Sl4NyNHyVeU/j65JPGdKeQWiBqd/3vDGJs
G2qCl4phIyxlYRnnoVYGPe08MSw0Txjc4l76lHHi7ZZyFKSl15dBBpOq9A6qk59dGULhaVWVrgDM
0f9qsBMGWKmdI0S3xOthfY+e1PpJ54ltKALfYk1ghqLmpTWyiMjRmcio+1OxfFV0X8rDQxMe+4Cb
tfKloPkNT/Rcb9QmPCjrXlnKzS42nJzXmS8qZp4QZES/j/zJdBvMF9uF2Hql7htiWI6vgoWhWlvu
BaBILnNyRAwxv7wCh6NtZi8RChHV42vcrVUKx8YXan/oAr1dloKHonR048Y/Ccuy5ESbwuO07dNF
mS5yeUlJE3PY0sUtP83MN0efhD3qHA1Jn2TYgBCPxQGfegePw65wEoy7qStKL4f6x4QhRmuWbnz0
KloxeIqmd0W7ODBulIF4k41z7sklr6wZMtC7cR6IVSiYbp2Ep3ppTEHLH3ABOwZtHjJmIuZIk/w0
JSzNV+B7eR117Zi43ROee5e3IFM65kEz+AqZtsQWD5J3zB/PindSvIYeieKNlteefK4Wn/BS9E8D
f/bUxJOJdPiMWl6cbw3GGkgMqSk/6l8j+xGXTtWFzUSukJtegm0C/RF2iuxHtWcyNrz2YsPPS/cg
2Z1iV5NbF3YNjw3Ov+DlKGVZ1pYnA2sxjwo1OLAfj4Y+3+iVhgO3WcNuMpqL2QlhNGja2YkmT97i
DlPh4gJ3DsP587IcwlReHSd3OIYRx2Xii9UyjhamTvXsYwOvhi1ItGSTfHTqQjiuC4vyCkPWoKmW
+TkYEr9B2oyBD8QsOOKHmaHF2g072eNhiLI3ACZVfr8pqABxYoHFmqahlnME0jk4MbUqPIuuLLod
R9T9gQ3z0W/ZCqsDvoxszua2Ak3pESC3d7KvFv4JRTOWQnezTr93Po8Mn6ETxh7AjhifTgYftstE
WQsv+q32plMdVs8VPY+blE+OjyE+NxG0b4/13OoUcg9nVhvqf69m+ikSgNs+vGt8WmH1C/MSDHEx
ne+nI+2taU99XEOnrhcqWu6TV+Md0jnGDqPRHDGoZ+2Uz9N9d6+Bj+Km8a6vMh+bSSZb+HwpPQ1U
GS/URza5RgPDwilfeRy3MqStfBVpYEir0w0QloBfoDBPs2+Xyp2FPzjqc3pSxvLQ1AT/RQck/aLP
D2wGwLQpaAS3yZwyDo886k2cu9Noaw9EDr0JKdmO5gaD2i7xDoLbsYS7p3640zAxxAoECUTiFUzG
ljwMJaJnIuCpvpkoeWj1Qn8mvrP5HdUgJpMFyC/s3ruBlID25iv+QYJLiUcoE9fa9JpJT0rjq11w
5lRDa35ySwiFmjeVnhjPAoSc4Acrm0Yu3joHO3vXaTEM3ml61LLAOHycpXctfxxHCkJ8OUeQj/y9
aFBTige7QXCRSShpBbqvleZIknQN3PtDiQi56t+E85JkIsKyavDyk/fmBjO3oz2AsvkWemzfgAwQ
za69NppsXING5e1QzdkgupgRmoASUvgiKhSTJZ3cM2PLZmn+jKfhVTDRACZchkf+zJFpyuSEmwRG
0wFm8/m1Lnz5s8bvJVsV4FHr7PRLoNNReBH+FSvsa8e7wslXB+YcnPqdjBYXu+MF/0uDRA+b5wzo
2RkNH6/ilUbvicZc6ZWb7uhiyMQhsqD0ZGR19ga63jh4eXar/Pd5xUprA3GFphndKv3MFeuyDQZm
vYGZ+JTj5tOwZ1mIWB1jpDAzGqnXE/nrP9Je8RFYmk8VYciOqkVGTp3haYKjt+6IWsgQBRPz+dxj
66Po17dxUPv6S7rQ7gFl1SvsoC/17ffylxdnibDkgWUNlHXfy1/TnA6ScIjkvQYKQR+3QJ7jNOCV
I+uTUOd0omflN+QFVeu81TctfbaTB3voDAjYOGCLYhRq3bao7s6ovqMFhbDe3siYQDPdCddnjNHI
JlJfiUNxuK3PO0NZZXTJT6tGcSvFj0+vIOaH/nYoSE/27XkpCVfYPF808J8fElEWChcNScDFh5SK
ajh1uiDtcd9jEFBtd6/6a/yOzUXxW8edOFr3n+Vr9KyuFV4qYtFpcOIrbIkvFszPm4CkDU0bP9lL
Zh5Mp0xXBlPaTzenx4gyWNhKnVMlsz12BmFGdyVsK85hr3qHKZSr2zN2B03k5DgKmDtTXp3QLkdu
PPrW08RMM9TnlW9z8g3kWsvkvKtotzMrankcQ/DnsQqjHOwv1GRPHWAILRMWqhooaqAKYQ2R4ZVc
TNABwtwID6nK1QmGbLP7jmNCn0MT/6bjlN2V50CtgwcWsz74WubOZ6S5Pp6WkbHR8/tz61QMRbtN
P0/v9BcIhv3SelTxrHsYS7e/I/AO0F8ZeoY5zJWmyE/RK7g+q/d/nuqlr6aVtUVnZhooLNGSxhf0
DjzvRwfZ0BH5CyMj8Sx4NhftIygBZz2nf1NuTOZdVlcQ4Z/9GW4F4RKeAaqsyMhHv2+lJBfVqoRM
tp/tu7Hr+wTZrYTXWnus6cwpngJqOHjG0/mBo13xBdmL302yLy1Iab/1XqwGlnxDTjf0UCiM9Zn2
pOiZK44loj2nGlQfMtH+4aiGeouuHOhkgE2d4ifzd2xI+okNff8oF9h6dGgVS0rZMGD/Wzw2YJs1
DlRzSIpYfTn9C9OcAB4f/p82iYQ5K+0ty5Akde55/6fHlShjcRqRS+1Hxn9ivgBxBmw2J0teNPEm
Mn+l6d1Bo8PbPY6twmgUGbCdBB2gVNB1G/6xq5HofyGQoOUdYnUhQK9OMoe+7kXA0ZI0gcfduUeI
WFC6+udiXOri6qjFbimsZeVdEneNeWNVtNG8yAwm/F3MhQJbB7RSdQrSB+CK1u3KMD76ZuWlsq+k
AZlona1a+E4ZdbNT0I7FIkJZCjjJnJ6naFczhELcUpkdEletblRtQTsT4PN4eh7MUE74RhfUT9SX
A9kYoZ7BkO/tcad1oaU5dctCudKDlebXeBmS/vu0LyBANYrTFqW1tM8e848jxfL9gcHU2S3Mwy2+
Y39fVP+X/fHvu72gE5llNzbJyNXmwQW0OSKn6V0kpx257a4i8sShJNOK8DljusHT00BkujfMrMql
bUW71cRZ8MMCrbkt9qZoDy1Hsi+q4XQO2iyQyHYqd8yC5LjI4hks5pVQFiSD38ieNAZ//zhfVPof
Dw9HV0mXRGvubH5fqqUppmnUiHNHES1xAZW28aLCnugHsFVprIhusjJfzxinM3HFnBOelG4NBuJ4
cr9nHycsnIm+AuW7o/M1cwXw7d4l+ZunF1wDBX9KPefw9J/7vUDxK2aSqEPE/db3wGuAUwDzMoaO
eE32LsHIOHkRxwZzCSBO4n86zbW+MbfOZhiVxJj/SzNiAPShQZn4mF/9/Yl+CaR/PlFEY6SSPFDj
gsihmVluDVYj7SWorOYs3a3xCgFyfJVfJ8ZoQX1gMpZkg3c0li1BZ0EqAqMicRtKcDimcNHmUskp
Jrcsr2wW6097hXEu/3Nz87//T2Sq1aoqmoYG8vEzWZHN0mM/rNNthST2GjP6i1j3lwdxeajV4zBm
WsODwJUtxu4x9818adS7XtwmwvYEgtathSbUUOEyhxnEHHSEtnDtxhSzsWegWcpIxJiL4FX4csLJ
pKfClLbJK1tPkF0VOB/1B7MtcreGe5a49DhoYp8nQCUbQREKHeMF0XNVbSP9rq22Y7VlOAL9ZqV+
PDULIQsFGgPKWsGZ+bTTD5usukmV3YT+R+fuAtwO020rB0BDUAw4wXKGN5rLbmKCyUYYFsTJkRPP
urKE/nxw/fuWzIuDaxyLVEtOnbRH4XPP/B2mKRRh9GBg3r5nRlC1rZfdm/yU/BLvrizePx6Z/7my
/H19HOPamDKRd2ac3MPgYqPXFIx/8AZAB9WhIaaZdkYtYPpHIRSY2HZyC2zXoiCemJSyyCPI3Tal
f49gvHGykyefr/Tx5J9dijkC/O8SNi8iVnfUCz22WMISuT6MNPpasGCBUuC3jkGvBYTcY3cT0cdC
fNzh7BmMo1tWDpVmOnjALTJTh5QwHpziWgtF+sFm+wpP/97cRXhqjrPnh8bzM3FIwSWztwdaSJPb
pK7FJK/U0X+pxSaPnOLkjQTRa4fhTyLbxQ1cpB7Yx8hxE/N0wAo0hV0N1GcLB5reDBBxjhCNIYZh
VZV6+kdyC4bS/y4ZfZm5o+bKk9vh5nut8/qTd3hxTxcHdHSU9dEUuCc4KimcaNjjGA8TGqc5GtJf
FRt7TiuPPsluRm8aVgeEoIMjp+4wOBXUFbY9g0sQhNNrBuLuZnhLPpBI2tLo5KBmx7BKvb9vhp8y
u6/7tqANi8irkPJ/3wznSZHGYwo3ojAJSK7Wcx8O3s/iB7dUnZxat6vayTMXOOLvl5bnH/0zdv57
6Yt11J2KDrvxk7QXD94E+/6ro382v7rSB5v+JU9Ngos9/3aS2K0QSn/d0BkwgVb1/+HsvHYbx7Y0
/EQEmMOtKImSLNmWbbmrdEO4umTmnPn089Gnz7TN0ljADA4G1e0uM+299gp/oBfB/wdZcesA+ZPv
MnspswXWjJbfuNq0/ZoFQVsuFz7Dkg+YxzQvT5Z+sNLTFcce8x4FHLVhp9a6nvpTiya1s3rZlUtL
WBUMR7HfQxAXyDugAPwEAAQ8AIShGKByp1bo1izH71+s9H/E1n/f7GwxikooG4HEDgX5E4w2QqxS
bJfyknfK2ESrV4W+bLRlBOuC+2fd0UuxnLLaCLhnDGumylq5zTQQTGuB0TmSUNCeZFsOpjMrE7dq
tAn5VdBB6UCMdu+voCvVMhiDZUGmrCxNcym1dhTYwA9oT1YrJsisZnAmQcWgxmZjTP+aif1LJtr6
ZLdkkznmypTqkFB4VKMwvV7a30VJc9dm85CtMbbHncgkxYGVmTqGxnxmmdPxXcvyUoh3vX9Im30p
PojlQRamPweMudz7DiQyLmP6XY6gp/Couw+VueHMFIGTmTbTEK9h6rwei3XWOYG+HcxdC2kFoAjy
0YZNJUemworLZKrEG+egMdWa3+2CWa6Nq42ZxyVrLdMo+pl8bGsw1b9V7PPcZcDWq1eGzNM7PSg4
w5YnsQ0nVjl0bMoqDa5GuA0tJ7Ps1FuSlffW2grWIaweczVI60Cb8kbmVem4pC9c00ztF9QywFcM
RPLSlSovTUDR8hJ0ZFIuM6ivwpkNVzJLDWxfnGYUnHdMDRgMST9dNIn4vviAbczHESzqONoJuQwW
rToQavHGWv4/TsJ/l/Is02Q6LnX0hD62ogWdp1uWAA1cFiVq+naK0ovLbMZmzJESQoUFbnAgqVU7
UJY0fjt06Z+aXyYulLeChHn1jNYQdFVF9Ftlc3Zn/ZiaTS2AasP3reNW5IXo2xnmUtNZtDALm9y4
uweVpJpLdkjkH8TsruzvwmhfRvtumpTRM3dKz2EjeeKmIQmx7sfxPnZp4t1rxaGSj7I8ZZOD7ADh
YAqt5RsT2+oGoOt6wgKmm1TZ6DC38IYA46HQL19VFrrZD3wW4DmpvONYKRqnGdY5+jiNw58Nlymb
IwwPtXhIxwdh3KTMPr2lDiyKZC9dMirgpGS6U/erhIaTtQkVJwZBT68VegS+W+66O94IWlPW9cc+
+PQ6Z1l7J46DJfoZ/YS/5W4pV+uK7my3IJ1QsWX7Hf3tCkC/buy+P4kzU6T/96rzfmNvBK1mBSwv
n+kcRBcw4j+qt/S3+Bq/mB+YIpzDzXdLBjPenK1fqOQqv3QYNvja1ov6F+uuxZDcW4RIMh+knfoA
T97F3LJ+iv5mrnTA/dRBErw/xUeZZvSksif+mmRfg+fkrxuvcAoVf75CXdYhkqi6Ls0OVF3PkrCM
CPuKvIzLA+Lr1I5xsNTf2nwZeHaAaSw0l2AZQWpCHZdQO406b2zZDwjNv7dh0gwCqSQqk4aZAjJb
nH1JqRyLsU4sxpZUpflBPCr6tuGPwHRRhZX3A0COEfmsTtuhY/lXuMoY/nm41oaonMRTLkcCdDC7
l9B90dTNK0eQtNb0Vf5TzNcR9BvhwUcnzLOFJ+VQKbb6dxS9sWa9nz7kZ5wym/6uis2tMUwa4t2e
nLhsb+RNswr4j4ecg9FcuaorXzQGqAyvPw5L2IlbuNXOE/n43yu0qDe/GUf8viUfM8Nm/3NZSdRQ
maB5KYpTTvW5tu1VszelPtwL3pubvkotxxT7JHgdQEYWJcSd4D6oDiI4aI9BktEcegYg2qEQXjr9
fGO9fT26/rmZjw4AghIwtGeF1Nj4aR97cbSnAaanTt0B7zi0FCRoRlbAko9k3d9fcmaV9OclZ89f
yEy2ujAMnrp+Fb0F9+p7dk+0FZkLnsBcMEPutYchxE6QkaRj4neY7q1pOo1kCdIVQbUpZSaS7dGi
Snh+tqjzyLVj8K/dTkpPNPNc1cnwwnTBwt5QB/m6Pf9774hQoj1nGYw4vn47Kk5pqMss2Q/eUe6P
OlLZza713sObDa+vR9M/V4LnqSEECt9Hm+V/bt3CBU1D7z4WU2bDOOI5VY2ltOQ5pv9oJi8ZDTqP
fwpBI0RImg01nWvhKDQgm8Znr0hwidiXCCrTTKrqHznaQFVulyJmjNq2pKgzsZdUJoW0fqdaaxe8
Zau8e7x6cAPff/Kv3Zx/nsWaqKsIACDjOfvicRUqqlXIyV7M7wTdqYDN+OWzWZPtmRxNzlj+f5Y1
lsASKvYQX/T5d9JyWe7TLon2vcUOYumIHtacAXDs3Lai1bSv6mAnFs73DzqTv/jPk2rI72r0cWFf
zBMK2W27Rg79dN8Kx7zdFbhnNsSwIHkbh/NYn4WUUoQU8MZlr71gHUkDEZAp9GBr1oiJZLXL6yQq
9z18Sdg66X2ZiHd+jtJ58TpA6LPeFTxQrTKmHX+0RrDtJyvHgjPeDf552Oj5LSmWKXOaHyCYSMsq
3FDEPedxZWiLPNcKM98HPtrZlb5A+o7OZm57GiT6QNpl3ptm0fhswDp5u5pEy819W7UwFsFzVnJp
3ib3XfDy/ZvSp7Lvz/sCqilNeqB/xDtdKtBtTcd87wvSViuLrda96gGvJUdesThr8vCQWdGd0FsU
LKbThWBeVWTDW1T4T2Vu3YmNcecVU2fG3/oSEGNq+8601i32spK8LcTs3RoP0giPEsgpDfi7FHSu
LsO6T+9GbTFWHvKM70GmHdweQBBg4wSL1jR59yvchQe8vsEmZfgj5bshsnah+653YCo1CNl1s74r
Izqubr0XUlCgUXk3FPFbP9BLTDoPfwVhqbvY4CpeYSzaVviZ+wOpagOm2Lixqa+FQl1WNA2zThld
61mmYrSBFPhJGu4N9rGBFLojm1urvMg3N9UUVP/4Zp+uNCvlTUsoBqv2Eein1QcOMB8ukvcqqAdX
uQj+cRQPHTI3ebHgkLyxXG5ceRaE/UDTk7oo071LZZqDNyD/wlj89furXM0IPr/K6VV/yggsNdaC
WFP86VUGwP7IDjeeB1QILEMPrNJP401c4NgFeN/EhjVM9ip/FKu3YYIEgSEYxPFGTLm6gT+99Flp
VOWD1BaGl+6FER/giCFV6bj6a1Tj4qCYd0V+Ixubjcf+Ezo/v4RZymn1qefFdRDvi8llV14Mxt5N
HzLwxACYKkAdKIEkv8LuRkS4GrI/XXdePiSCJjVZK0T7MDyZI/RmVVsGPqrRkeUIOJZrItrbySHt
8hsbaNaE/eOJ51EbP5Fc9UYp2UvFprLuhxCHu3YjuKe6fVSMFymUlkV5qMx1DwQqAdxWtBSWNxbf
tIS/2Vwfknef1l5mDUrbQeDfq6Kj9gchd3qUvNsbG+lGsJhnAFQSuTQOSrRnfFcNp0Z75MmCyiHI
3dhLN9btXB4lUBKBV5qF+0wPCds4Bj6H8L+6o1q9s72KGh/l/pJZ1jKxToZBKRJadhQa6xCXGL2g
7te239/S1cP5351kzcKX5kmCLic9+v9BssRKAXmobFUBBc/vA7oyrnT6/nozAM4/6wo9TM5f+L44
03wNJ7UvyFZXusPLHVTfxfKwlhbrp2K53/+8X+02kxjf9xe8voU+XXCWfoxNKUEKVzHUNE5F92YY
T+ZFouOYP6cq/E7hZFo3dq0yvbQ/lu2nS05nxqdly1xlsKLGyvcNuhL0PjIjh6D1dyGZf40mDBY6
XnrtQoM5lF19HyfScxfmewNeUU/IlJvtoCWMVlB20SrIe/l2aLMHqXSX5GmZVG7y3GZtShQTgZts
U1fYasmbWKBPnghrVTv7deu09S3bXGV6U388FgmTwv9N+cksUxaTOLMC1xxgHU8WSM1qfd5OAhL9
AmOTy+Mo2o+PkuP8RF92t0ud94aXvHitf974oFeXLAguncWjkbdPP//0dpvIC3ovl4aX1w4hxoeH
xdZB3Ge1WKEKufx942JTovDnM4PgQT0UKuGcmx64SjEKacNJ4x68sFyo0rbVDnm3tsCIYfj4bkk7
vX8s4/sRPbv+hmnY9cVLrUAxx6P+4ZjR+W4pJ6Ye7ItVJYGcag+VCscbW6PWoU9W3pSHvxoL/73g
Rz/r88tt48Ts6VjtDeuUCifyCt06efJjpd8IujN53H8CAabqH2hDTdRn+zJJNC32FVbT63K9Rpfw
8jgtm+fl5ne5/v4jzgZBf15qth/rJnJrhPqGF5RRz5X9sk0QPL08ytu/Fj9thIZ+QzT/fcvn+eqb
hNyOQj0Lh3r46zJNsBTIGH4F+9A6NekICm/XiaBWs6ldcuMBr26Jf681D6qDNphDpPIuk8Ukbxrc
/3j4tfYWzkV4Mz/0VBFd3T1vNtWdsX3dZDeyo6tXxzvOkC3FEiV19iWpKWvPl6J47+UwNJNlEDst
mGX3wIQj6Cb7qFvPe21XGhJIVYQcLQM9ya/vNvM0Ixhr098rESJiRLpMb2H7oZ/Tl9MUKXNpE5Aw
dJS3huouo/wQ5Me0O5W0VnXY+2HXrUWw+8mqjUcY+bldaZfOXZbVrQEDlnVX75YqBBkJUdHUuWir
0iWqZbRduE+AeILgqK13ozKZLzJd7nZy7UOeeZXlY4TehaufOrws2iBc0vFKAN0EotOZaCA2pi0k
7RPJvhJREnpvAWzBcSwWJpWq7p5TRiRqjvh8Z6x682hE7115NtJDIR0wywAFrm1B8tldTFcItTR/
pxvHuKb8PVp0+BjRgtPvwRwchNGggQvTNkQHMozXnqlimfmugkOPQLtUpbnTBfRbjznekDpqBXkK
NDu4TM9j4LhA0w75f++l6lC9UieekGnL3knoumXQHGlrpFhw904PsZbYErnHZN2WZ1F8q/JXRi75
JBxQ+ess8MFn7kiL2C9if/LHC++oytrl1JGMmT8YWLfxd6a3IxYDGgrHBIk7E9/QsMuBgDJ0xMgs
YjSu4iSHshqQOs9Oh2WiriScsnC1h4Ma9AcL8YQCYyvkA7gNo6IcNionVXVy63iTQhyvd/QB6Dma
k8FhsFMwwirTXdEWiyQw4MkgsAaECmh+JIWLKju6w29Zv7MS+JAQjbRx3cAqL+vyrqv+buFO6wX8
8OExAo+vw6kSAuSGoZx48rEBxqjzIYbCSeSfLehOAdtRIdwk/FzRq/VQvMsdiDYRe6z8QE80Zf4/
MvAdejwukK9wkUXxmvsUO0aP7WFO1OUOCGNr0jW4UJlG6FNoFfJ0IuN/4y7qDk117qbhTncHPKan
g5jgyPeUugvhmSXrNadQW2XqSzz8FeWPKSM6ocQx0YRIwHs3x0PqGRhZi/b0yvwKeYiTIAL49t6H
QGQWJN7pAjh+HOr0qrIZbOsRhgoiTqom0PLB4Rvr2U4TrZWn8LuztZ88KawmEdfY6YOnVQ/9kw+O
NGiG5nNzHLNom6VsHHj99LBg1lxc/dEDj96IWx/5wOo5rI41MzwXjXcBmprw2gMBluSTmh/hOy+T
6hxh7CaeXUqqNM3vkpEeENxgSQPBDFkuNI4KWzPoV5X+LKTYLkinMJZgOI2rMGJAjDAA1ULWDDtL
ELcN0xzfHRie7rLu2DC4nvaNT+FfhLiAsXEszwBzfhwREaBtruVH11KcWuvvck1DCBmTL1ZuV79P
/+gy1MEzyfChVluraZNNO12zTuyUgFaMm9WPQnCn14901MQcVSfoHqm1qOFPp9jiugZA4XLN70i9
nVKdSAqr9FKZ8CBQGKn0Y1kfC64zbRS2o8CFRvhUPT05HjGE+NA5ebGTjBMTgE6AWI1bkcDiVxK+
a+ZQj4nyKUoBjx1l9ic705dRmoSbwmeQj9OeL5KTVZ299D0kQPlM0ut+gN19itGY8XdTaFZqEyNW
BzKuxy5trWwZquk26et9iP1XWgmPcjE4uYpRn0APpyK87CRRf9CHn6ytNNp7srfsJEL+QKnEOuep
3M7YecG7HHZrXVU3HUIVfTOhFE7cqpD4pyz3nAKTjt53V1JmPfcBC81b0UFIgRmngN2sZDk08m70
9J8idhfIFXDXHHCLxoCe0BwozF5k47HEpywZUC33cUDtcFE518jpRL3jsT1DQVgXDZye8DX3MyIE
ui6yxtlzEYNu2cdHFENYGRFrMbdphUVsDAOBjCQ/9Eh0KBauIMk5jyR4FUi+qOIp9E1YjJ4tFge+
jBDI+ziJ97wKrz8OoPTJDYvx3CJ34YmQC6d6cnrxQ38R4dCicTHK7D+/XEh6AX0Umm2BA1/+Xqtn
F00/ulddthJEjDpBkYD23MFFjCsGL4wiGXvIBSJZ1Rubt9U8/j7yjLA5ZGQ9IDoJMtozKK+MfAtq
aTvLhqUFka4qVOj5u5pfY5Tl4uPJChoXcBqRSUkGrJBl2piMnS91ntyNUrdi4YmuvykBU2s/XXhL
TQ+kBSUB3XNy7JT7aKd5yjonHFTmb4lmFD9gWxvoKsgYu9BrSuMd1XvEBdneanyWifQe4FszBExb
OFL1HqA5ik1mVWnE79cMKRSCfNfv5JCTzHu1YApUpZN7b16GJ09IdpDGS8kEjZsumXexD3OsL/2X
TnLM7jK4ayl8D9mo/dBsC5PpYgHfH+Ucdp7e7bKQ2a61zVBt1Xw8pWF56KgiVI8Sju6icepM3Y4N
a0kfoNVh2vSHWmUFRfqmYKjKWK0YLipKCUTDfFrAvFwvxhMTLAnjE9cHslCo95ScqIggPMlmZa1q
4Q4oShtegkmoxL8X+BwRzVAvX9PbQeulchvHYm2cGyiGtfSQge6j/54q0oqNs9YBG1jEXX6dgMBo
fO6Mi/BxJGNcycqv4E92xXG6w4hzOO3QxE1XvcRMx0ufcumokvmRdJnyewEylp5xgZxGw9pJBuzl
k4NqbgWo52QsvOq4Bb7NWWKwz2k7RMCew4B/VGgStETFfKcB1ppSAoYIowr8GLwifw9smcM4kpBX
RWjeacq2Uk6l3Nt+gECAuY2jy/RezPhkEj4aJFLIScPIXMfV2ZKRInCPeSmeE8YNfrAfwxBswmo6
esLmOEUoDVBRPD7J7VYUD7InLY381IevpGbReYjuggIILBjzdKVY/ZpEP51Q0sSyvlmRMlUxFK6B
9lgHep0Bfk38mG5nWntThCzjp9wKHAM0HMOGHFkR3qRbnTPoABg9rHlALWqXeuWMUHXD+lR4J4az
KK8ka6J2mld7T9/USJv2RzLupDyyePXeWNLpjsDSx1a49Dg3PCDpdMF7g7pHwHO8cqa+Uud1ULr5
LUQM7+Tye6dEUCvRU62z07SsAhX7VBXLI8QPCvgpUcZsrJXXhp44WnPinGOrGeyq3vNtH1ks8szO
/HsUD2Exsq+X+m9yWW080zIYlxBdjTcozRJqZRir1naJc0RkTdPcKFjAV4Y6VBlImCqcB0hil0f6
HBJ7N0zeWhFKtIV8DxCh7u9Y0Z0GliUa/nZFphwp2qPJ+haS6GNxpGB9I/0gJgeZ4c7gQgUWWUxD
uumVg6kiP8N/Vx3jn2ZGZrMZw4dSCNYByWjCuTamdivvrNGgSUMI41xv4jeeKQ4OXoapVHyqgdQF
GgD45GdHFssqpy3JUpsO7mahdJxlnMds17hHUDQ55gxlziL4p4GzxjxoITrR1VZKxEVRkl8mx5gh
YEL0Yrg+BSvJhGA/pOu4fE45JjiOCeYqFsVV/xb+Vv4Kcv2UwiQOieagaPweEmp1zpk2SOV6ipmE
ztIKH2RZBYz3KhkdKDbESJSD0L7mGX1EFd9qpdsrYGCmqbpyIqxO+7JpL2G4Y7c36IuFwmOkXwZY
3VOqQPWkw2VPB28zpGQz5VGJSGntzNvxqdARVNAmKqNng6JKyjA0Bifr8h/F6nrsT3W6k/1dFHun
rJwmVxcpkDccq5zjU/gw6mrR8XKG3lw0J86xJtjxo06TNxqhv9gRrIjwLTzjl/toXKc66FU/sKFj
LDKO7YgvRSibFnAH/kyHoMCtC+2UgV1oYtZy9xejVXmUHVeMV0OfPBoy6w71CoqtAcYQv+LOD569
DChX9MiN5+ohBc1SacE2K1DJ8t5zEeHU/hhr8Ys+7r0OdHL6Up5qAYk9NmUQraRWuNdKARG+IzKs
CEs7ClUwuSMNPMjvu6C585rNyCjRv4+8na+i7bHS6nXXParYdiL5G79rKByZGmzT/EgbGrL4lBOz
oUcFQApu0cRmc+gWqYdkLokfTnvIxjwQlFiAbewfpnipUkO1iQ6HE3me7jFT0T5OW+jL90SXUL+w
/gutWhPefk7Zpulmq5FfgDNwtzNShBaQonDbPenZgOpQcZwqQw7KiIw/5XFbQEY+7WgDVjXJX4lS
Txp5izpEi0N0Inhh2SsLMqiTp6kKUVRhOQxwXc1H8p+ObIxbnYI4/Mw10UNowJ6NpTMdu8x+9QF5
j9oZfGdKiFMTe/XYh4fwVkKg7cOM+SP4LURoLACGzZRxNChuJEsML4E2vtF9aMQfjVYtBxHNrIrM
YCe0Pz28C5KVGcY2p21uXqwHIKgUo02f3E8lOMd6lL/7ebw0ympNIhmjmklMAQTDcqROtxLEuivf
HrhiX5yABCU/c/Ot8G1MIpeq4mjChXzZ55VzxqBkblqLINtxmoeIFHXaySLwTBVCo9ZODOSyyt8l
RNZCpv4RVRGAvSECSWTcF+qv0ijXfJzpDAwTJ6GoS8+1SQaWHgXWuBifpviO5ai9uU9Qn3Lxt8aI
OwXzqyLrI4MvpeTXVCoZw6GDMJW2skasYY2NZnooh13sX77vQs2g3v9psxmf+hyzjpfcGOmoZVm0
T8YD656TlJ4X5xIZa4I6u7gr/FXaHeUYZteNFtTMcGN+bdxnvnaE+K4crEGGkEy5gNhbPSVnVI4O
cQlxZVE/WEhoPFkn/wmy1V5fJ4+l0zq9kz2Ml25rAplEimQx3hyiXe380NsESoVOJ8JiX+/Kz8Nc
FvAP2KvFK7WiK5+tliie7jiwSd86+WJQ2pEbSkixdNFGvTWevtaa4zNLKPXrpogz0NcbcKNmaCK9
jmGQHqIB0LR8YotHtFc4hcmqSrTvv18F8jXQFuxxpFMVchRTm3UDtdHMDWkQGfBUqx/rXxjTOTiu
7Re2ndub9xsDQuVal9UwSfPRkMVU5gOp/qlf3SpBofbYbWK0fPcj3U5WK/rrL8ypLurjk2H/vTeO
1ZLQv3jcm4uVfbSWx+7u/S60pcf+561Z07XxHqafKkJb4vQGZm+7D1y/Sv0+2JvSjrZbr59Z/Z0I
7biaIsj3L/pDp3Q+mjAsTdEm5UsJl8Sv33Zs2nxouiHkag0c7V2CG3y165XXDOXc8q4paYEiNTQ8
+wC0NG+VJIfepR9wrzD+yoV9kAPYl59K92ed3cNSpCjq5R8UiV68zkas6bCS9laN4bExnFwLwcwe
gsaR02NBY0jfCeazxFYj0Ito3grJ/2f28fn5ZuHEzWOogWYT7huK6+KVLgGHF9kKFTaVDU4i9s1J
8LV5Mx+PvAh4Fk6ps/2qClkXG+UQ75F85eQoEXCJdzqF5I1Pdy0ufL7O9PNPq1aKy6q0vCbYB0Z2
l3Xw9+pjp6cbj/zNQxMKn/JNljw3/CtIY0qcOkC780q6L5pyaxbpnThgS9DyHzfxUqip0nysRhrx
XFYYJlB1RGL2qNTywmrTdaqJx6YNOSo16kbk9nPvYMIl6Tn5IaptGlgI078PYD0tkn4tG5BH+u6e
5151HtSJ9Mf3j38tKE1sIGDEqLWCF/n69KJWVqBz0nQ/olyNJA3yAtF9yIlJcR2vpMH5/nJXIxJW
ZOCGJ41Dc64KjrmMV4SlPrwAo41W28x5cvLVnnHh5vlIcmEfb1xvmoPONyZRQDeJt4pp6LOFm6ui
O1SWSgRUFljx/VpvccWLbOdxtT/tNu/vd7eU168FQUtCuBGsOWtXnZb1p+UUF9ANpVYN9qQ/nLr/
yciBHdFF/P7Rrh7xn680i3A5QEnDqJN03+X3hbQtjsJb/RrLK4qpX3QHVf218dF1ubFfZiSN/5zu
DJgws5KwVDY/QuGnB+zjEP+CjihPv2ZxOOAJs37xVlunXuwdw1md3kAOKNvf3z/sVajC56vOdqmW
VXXKeI8JZbl8NRaH9cOW02x8WqxWfEdOkhvXuwYb+Hy96eefnjKLxRC8MOumXP44KD+KBdCISxci
UXMRtwsbs4/gOXrYHDd3vnMDOixPkW2+ZpHLZYgnmlDD1dmzJlGeDZ00ndrLw3m99RZPT5GNgePq
3raPoe2ublzw6pLFIRzFZlG20B39+qy0kq00rSMAeumBVnxI8osgXneMmxuzwqsjdOvTlWYxXUKr
0/ByiyuhBcxkK0GyjJy9RPjBrmggTr2kGwPnq5i5z9ecISUaMyjrRjGTvcYZjIgRGmDUt8pB+mU+
AuBHyxauYYg+OD/4G+gekl+3EJBXp46WLsokJBgxmtpsNVVV5pVi24b70aQrIzlht0NVM1RPWU9b
hfYhPSdyUPp7Elhxd8s48Pv1/LFm/lhTn+5glqBEfVYNlsvccxoUMpJaG+55FOgUVLupk2cxEwq0
c+KWUzNr6odRoE3jCY75ytMcKm6Dymko8ZlRmyUw5Yxi0teS3Qgy2zWVRQz9IqMcamWQSiTW0Mut
dBExW41HeAnvBWph1NCijHUZfzWQD13zmsCDqr3frbHKoxvZ6LX8D7FpA9e9KRJ/WDx/2sCKl4Ga
a3jgqdkWH5k0IVZLE4s+npzfSiKu7qBPF5udMqlrxemgDsEeQaaiOzD45lHL7pCoN3bQjQvNj+vE
ssZRN7Jgz1dit067hyt1emYbt4gFV1GHjMklvCFhp+O/8DUs6IVv9kEF3sV3D3r9GqHNSuPeDV4T
BOF6JjDupc0f6dnQ9+WtMtmgoPx+2V7fvJ/uYbZ5h3AMej9xg/3QLtXysW0n+RlXc9xLjaR3Sr9F
q8YNO2hanTSd0EGskr0yoKe0/P5WPgqGP3fQv69jFpUjqWmErIkn5MAwNep6emxsi5I1Nfblgqmb
HByH7hTdS+nRV3tW+0lTnKnH3NExterfbvsjUZGQ9cniq4uCR8A0FJogye7PaZD4/Q1fD7aGiKEi
yB4AU7P8QOoCTywCdgCBj74LOXs1xEvZKBfU/jTgUnZrCe3z+8teP6kJuMAKFRxE5svGH0WV7Ih4
ayDTZorVvefeW4haVBI8ZA/1PeSiK/edrlpZvxl0Ta2EkJczlUCjlKZ1Y3UvUkGjvihsk6UWoPL9
/S1e3URwIAwVjZg/c9BUbSszlmCZ6KIzzdD0cykdUM+62Qm5UsJwpNJuADdAXTwHdCaip7RhQnLN
UIL2S4VFMLwG+e37x7mWU3+5zCzlNEk4KysUIzYqesC0ncpLIOqIh5wS+ex2JxZrV0PwbqdJcop8
MVMa33pMoTuP4JatDktHmuk3OWNXQvCX+5otwIIGl1sVLEAOGbaHoh3As04j09y+if2/8k01kaJC
MjVW/B9pN/yCOJG1Ar5Veh+icRtMMHwPC5s4utHeuvpRP11p9lTm2Ft62fFRxeHsyg4JfoT4azzc
aClcKcy+PNDswPY0pRuEQffpFh1ZpD1lPX37kBZVEdl0OG+mCNdi7Zcrzg+xWu4FjQW7VwSQRRMT
vEGVVzqzNKQ7PDUYRtMIrSUGxcfGw7oQqSwILMluoOj1zffvV/U1mD+3M7nBqlNmasxWdaoGQd3r
RoAS9oquKXNeVnPv4nECK76AMnqZhiR0jW9c9+qLV8CzTl5DuNLMjpx+UACxBdrHqvWYiIrWXype
jQc5hnFUO7n+AuC02seqsVckZeuNFx4/C99AZUpCs9a7y/c3dHVlf7qf2bkj57EoFmUbMwE4EcNJ
L9SPKLnt8uJG7L7+zumVqVPtoUDC+3rkJ0EuaZEZRPsMzWV0u/sTmuIMKMBkDBgsNY4H0USgV/H9
I17dUhoIYlGyJJM+xNfLek0jm00BtSBC8Z3RlKQdGWPdxLtPdz87wQkOOhGfSsKQPjDVn1LCMm0F
s0xi2IXGXZNR7The+/j9k1y/hEXlKCkWNnCzJwnErEiilB4vBy7VPzAGvz1/f4mr65NpzH8vMYs/
WSh4qRqG8V5zgQB1E8BunT5QQwkphmKxY2U3zpfrX+ffC84ikc+Q1ijjOEYjHmAfdmgBypUMnG4l
nFffHW1jGraiCbB9Fn+4TlgyIafh1+zAD6LxAQjj+3d3rWdCOivCvKQOwxhv9vJ6Y7C0OICLlnQn
xppTYWC8VgDthJIiMGXstTKSN647jY6gZt64/NUT8d/Lz3HWllubZmHW4V6tTwp6Fqb7l+66duHj
uIVkx1jbKZ5RhYg5LXwIC9XyAXpyPC6T/gwiVukPfZDd2PTXxjW8E4QdWbEozc5bcpKktp2UhePL
3Y/l4bB+eXnZPj1dLgvnp31v757fj8dmcaPjcHVJ0ZIDjq2INDhmMXbwvLYtVM5QmN1kJ3rwqklb
UJ3fv+5rjRR0CVTTwuEeP3trtqKMXihKIxLDfTQeJtxejdkAbBfGlTEJKTC0DhBIxnDVNRClZMo+
gcbkTFh12ArpCrDc8pn/lTWqhvGRuS+Ik+9v8dpm/vcOyZa+Rr5e85qMOovDpkHLmNl3sZsgx0yh
Pma6wmOW3FiD15bg5ytKX69oyC56Y6KYTMdqJ51Boeb5ihoycuVF3t0oV6+mpp+vNqsh40YtNL+O
prX14xws6L66a2e1/2nbm2OH6/33b/Nan4UPDhld0S2VUdQsVI3xUAhdnMX7jh4P4FcqMY+mUilP
cL1pABQzJSf1bdOEihEeO+AJI3j9/i6uLe7PNzFbdW7god4cmyi/BE+4tEjaYUpUGPB9f5nrH/J/
n/Xj1X86zTy9EofAtJI9VF41/CtB+iwtphGvzkTxZilzdaHKSFFbUKInac2vy8YvQOxWObyCaR9x
spFtbyTxbapuwQ5itYcFg3/jRc5UhD9azRrCvTr8IkmnbTa7qEzPTM2GnBMhP8jtKUyEbV68VOWA
KBStqe5oDMsYvkjd4GXg7vBnYAHsRlQpDEznOgBKMTgmUbjlaXb9xlTNhF8A08OYU0HLoFAav8yH
l3r9Ssj8tdjqS2e1yBf2zl5uvv/ONy8220OdllAW+1zs7i5bQM950pfGar9YbexuQTv4ZoN/+n3z
NAk9wv99uFnCKRQ1bC+8gV/u6LJ3J/rPW0e6d/b3u01qd3jFHn8L6++f8YMU88c1EWGm/SzqlOaz
A2EMgAozNwNFDJYwGvDyqeNHla6A6IbLj7pDM9demOxgHpgTSC54D8BklugzVkW2o+m4YvA8YUyz
CZeKIUagHCYqiU+wn2B6IEXQQjq3LW25oxVb7Jr0VvS5Mm1HdlYRRQlmCVSqKcH5tCMjuRVSWTCi
j87HRP8A3EcVCsrfSO5jACBEHqA93786c/qt81enQARk2kSX4Q+VmC4wKt3oy3iPvQd+o7i/5Est
3ynYRzdYMOCW0WDdJcAIqGp0cPXcyVqQ2rFBj+wxkZ3a/F2hPpFXqxDFvRBHuwyk3dAtPQUngxjH
9uytBG1loEorJ/nWHHUQRBOrKND6ZRu9qFq6rOn6Nu1LWL2Y+KHkwJ68/+HsvHbrRtJ2fUUEmMMp
uYKWpKXUlizrhHCQmHPm1f9PaTamJZoQN6aN6W64NS6yWOELb+jo/4f3Wf6UASUiqAc2zoFhDa8m
QBq6G6LgHXXW/YRxZ962x7wHgJ7gQEi1BDGI3xNkjfba6F9iFOAGA8Vu8BFhI5+kpr/qcSoqOqSW
QNFXaJiDnayayXM6bV9iaoaAhg88iEzH7fhZHMfko0CSdvJlGuQbG3TtaPz4ARb7hSzdiTu/yK+D
yhudl+klp3JFcqHEOCt1V+CTvv7iawmhhvGlbqtkqFS4Py8zqbWj2Q8xlmU8tgOYbup5Aoy0GS2L
J/9raX0YaXHypHJmjrFPuKq03qy9FdkbTBcA8gJ/jzRFk/5McHCimi+xn2LwiFu1FnVtcdNJVYGv
8BeXz+d3tYu8SwZDo+03wS89m97t6XB8/X19vNnvDe/Rg6S8sZ/WyqYc6f8OuUgRYMfo0ZgayTWo
SnJgpX9jqUMFICPlDu/DJ5W3//qLrl3lH4cU//3DwdEPQdL0FqWOqrjpsxcSblCp4CoAK+ZbdaXV
Mg9XlsIdroMNWqJ0/KTJzSK0KAs7jya9HHFC0S4uZ+V0jRCQnTyCDUyjGBURAZ5j+VLZ7yBezKif
fP3eyjudf7nCPj7MYrJDU61KyWbD1/KTKF3G1Ix1PHrm8GGkOyVOrHHCqjRBC698M8v4Uo7wSi1/
mcFhLF+ADYlwBKHIrIvdaAp2ZKWJcc1CjGdYCwh/I66FYHvZ3evmD3SSwEsWe7Ru4rpw9eGhz8Wh
cSxrCoXhN/K+tMRyOUsO/vhHGVP0LO57td5rqI6dUvtCgcfUNGA+j4LApM+3jfaNsgz20Hvoe+KU
tKfgTm6VvZGfnb5xKxUwdrUfqlcQHQB9KORJRCfqG28jaBCiKD6jYA/D20t6zQ3vxO/KRf+zlizE
LN4QjjJN67mYj+bY/qi7ZmfXD4wlenOyVeJ3RKstmVzKM1X6YI9HoznZFHSb7oVWrpo9UEsR1Iqp
Vk+KSayWMyPmJf3AXVGdpwbRXkHgo8FzmTn3LfS9Av0oBCCbCXrguTIrTyt9t0YasPRtRNJPdSQ8
brKLbqQ+xJEqAKPKWwmxqpf7XTDFCHTyRxbAUZ3mYM0Rtri+F2vzAcySj/Q+hTI5/A4XqVLA+wKk
VHGsEoFkmsEEMqiYBHvZNq+qGgYAEV6NOVievxrTH8rHfY9JMssWJDvynKJvOpc4JCN7WYO0lECj
QsyEF0KYPyoXupQehny+b6Thl9IPb6J8FYZvAwNzIxRCLgdFo0ztr9Q03jec2+qon/6M7Q7MJObU
B8o4ugV/81Xu33T/OTPRjEfyY2MbrJ5y1CN0JJkUNuUi+rGGWVN7W+UKf4aXIdksBy+bLmtoknD5
0KSCVIgOFQhSOjn6d+fb1+O/V6WWu5DeMHJqaLtxJizGD5Vm1KeaBoISoqRMSybU+ZJc4Caf3E5L
eFfHNP7Jd7rSAtvzO3glpeeHtkseSXHyHAzQfZETptjvlnLiIRaNuJWgOIZjtuurvVZ21wEyp3k1
i+ZxZM7Ab9OrLJP3ei+dFOgmU4uuqbMLcPdT0KrMeeOgzW+KEaMitTxrmnRI6fn5oYVg0mvJtxrI
3mzgyEP/mCbwqjp2O6ZhDeKgo0RSTwTw9USt9bYQTuYbIVhlIDm/uOq7vNRqBVrXN+nivLs1PUol
wEHuouu7H9eX3p8RFPvG2li77GkcGVQwqJXAsf58NRSp1KZDDwou9i/LGiIkXKZL+NFWvGE5tHYH
fRxocQc5VjlFlYO0EN1CSgPoDXANcfPB2QKT8PU8vquqLRecJQo/YMAoNC9DGAO8ZmRBUBCDgYbN
EmrokwdPxYd4waDiNCCIpzO1B9K4MfhamP5xcPXzlPpqPdZmTj0zS3c+mmPIct8ajzDnpv7Q4gk+
/w+f8ON4i93lB0PSsvkQbXIeteYM643JRnyfHGXjG77f3X/NK9x2hN1ImJUlzgSQCSxmhYAtDR5i
4O2pr12BnTRGIm52RuVfyHDl7EdnhqoFZ7bVf7TyfIdDWbrbmOW1Mw0Aukwe5HCqvOtAfIhpfEsC
AZgnANClf/L6IgFAAAi2h+Qt1d/n9JZrbtSPjTOBEdF2uXOdpq07jv3/Mvmq0LWQ6UiDBPz8sWOy
zUib5Og6yKCkSpiEwSJ5na27qfz+9RuvpQEWLWXQ3UIMQVuEqlpdQ7mKUBL08WwW90wF3AQ2JKwb
lJLeoDB8PZ7485bfWjSxcTcGV6QsJzhJM3MI5ii/tuxjSMcO6uY7e2drnNX6gwN0UjThDN22F/vF
lJM8zTX4rUReDQScYSeo1T9DTK8UvBP2inaRFxeRcpiDc68gioJpOo7pCCDsne7i65d+v4r+fut/
H2axmTIzLnPEmrLraMAGtNWuOl2GPsz/rOqm8G/6WfFGSdXcFoStBpcjgAxT99Yluoe4ktDUfGY9
HEq0ytI6OLNyXBzA9tGYoDzwpkr3te57GazOLrIOEb5FdVnd6rV9rbNdyq77PigWwV+wk6cciEJ8
0xO1mpzGLblC+KDV+WFOCSnQiv/6zdfO549fYbGQlcwqkd/ReXEk1ohDqdo6xEs2ACv4KI2+sbre
v+piovniqPXZVOgFWHexcQbCxGCirNDU5SEefyjZj3AyoYknALt+kBuh9mAUrqSZnqCpp6A0KgOJ
6uKnyJusl6IJHlTI11QPIGTTteyUFxUReN0qT2rxFKnghjI8LGrzClq7IJc6WXiGy44vsGB6vmta
vJZmtHOSlzbHe9LsDwn2QQ0qpFDWNIDVCTD4l6Hb6d/qN0e+5NLQypshfVCwGLE0qDzlM6WfEjq1
HaJljZ6i8a3qYZS3GEt1laebt5AFk7BzbRPTzqfRlE/GVFAHb+Cgg9K37GuMjErsLRQ/vAx4R1nO
D52BGrS0pf61plRlUgITXAV6z9o7HuvDiallmUKSgLEyUpLEtfi7y1ieqoe88RAjCbD6hGEJtenQ
3WBYPD1WFTOIZSjFlZ9cKBALnUs0Jk1kUs0DMTNikUa7S8lTbiY8VmCsDa66WXJfWZemSadYRbxe
0bT3kOnDU9uJNUVxLmOk7qZ/sL3baQf1Eb0Mb0ZJ7DHZDRfI4mUH5THd2BDvoj3LFYreDGsTcI3o
t35eoWmjRnbfK8W3cqcfo5/pqb6O/yCCXf6pHuZv9a1yEd9Gj0IF120cd7yEpegZj2rPDJ2KQ7Az
kA/2nE2ekYjI/nosJoIYURzPS+AhTkk6IuOGdRNXz3mHvrB9onjuJY6+d6RnK4UnWI4yurbzcxCE
OxLe2E+8BA0VMyjdTLrytduvj4416BopKHmiRagFnmIxU3DMITGKrqc/klonBoL6ZwOEWoMKC3w1
TFBpjpDQTjr0fqCpZAD9KGFhkl/AMDFG7K1f8RUcMkgLIA6T4IWyhJ2cbaidynzZVcrGt4XhsTaL
3KQ2UluaTijz+ePORVgqua+l1/V850xXpmyeteBKfF0HD2gIxJG0D6EqT86PKW+vleghhYQHJIfW
8lUhG6jcYMlq/pilDlJz7fXxi2odgoRSID7I6TScQOvJCZIzbXbiha/LbL71WwxG5u6QGI7bF2TL
EpUfqoyDf4qbG3N6dUhhbMCIM/67cUDGAWzNuAssKOLNlXOHwjrWsDWXRp66cXmHLABeuCZmzIVK
zozDyfgHNqWu3cnGW4xcw2R1SJFEWHeRSMMFzsYIcfnT0DlugD3D64DQt4SdR64Y+xTbAf6YucJH
N3+yuYO1EZnnUPEEGwcsX5Xf2vhKdbO9twLGwsdFadCGnWMSSKjPykGXr2WjI12fdlb4G47GNzkA
1mNu+VwAGNn4fItgSM77VJ8nMtqnDBbYi+UaLgq4nvhnhoZ6fnLcl8r95bj8sz9Zh/6Qubf8LAzi
/b2E+6r5HaKu+2dwO7c+YJzF/83ih+V9fjftgRt5ktt4t9UxPXzjG/LrV/2jvTOurcMv/p1ZvA13
QJB3I4p44Q5F1IfeDY6/e3DJmddfIZP3OrqvI26d4idm99vo3t3c/Dg9jO5vmAy2693cPSDb9fDQ
8q8xJ1js7q8j7xgdH069i15Zc/huukfv0nZ//ASG6rGi3MfQfXt74qkJkNzY/WnTEkJJwP0ZuqH7
j+pe3rjXivfjxw9Mtt6wVtl9L2L37jvuJ9539r+LvK8rH5AsgBKj7yjKuRhN8Cs5UKD3Jnov0mlw
sbvepV58RGnGVY9PxX46Ju7zS+Hi37ETEww3f+fs/vy5erq/EtOMsbSLRQXmvLfU8d2np6f7P2+p
96LtXtrd7upP853WyZ6cZC9fiYFyfuG04cHl3gjH1zJo873qSKfk3bvg876OImiQxaBzyaEDhGIH
Le/CBWRUCcNxz3wy5F1+CENXewgQadLO8bQbUdjDFg8z+ntathtH40oySD+TFFTVadzQN/78PIpv
TlI7ONIZiD5+LEQJ042GOE1z1zbo95CyhP2NI0PSi77rcbcz1cjFcucgFU8D8Yh/p8QyhvPY3Ntb
SNr3sZc3iaMgm2yDbOQMXBzbXT8FsuUDiCntowMJW7pQzIveuoBWPKkX2XQy1YNyYUbH4R+4WkGM
iv2h9GH/FEj/0HoqdrnlRs/UZMzsQdcf0mnvT7GrAMT/Z6QkV3oVCjvBXsfH2dyIH9/bz38/vG0B
LOEMp7r0eWLzMZJTZL/40M6jQpFyBKPeob/RFzEGnTi9B+SkxIMSfYRwr8eIq3Sw0KcfQgNoKKIT
siSK/Nb79O6kcgN/sgZ0AyFgqpZiWZibvf/3D1FLMPl+mycqfgHBg6E/GsZLq/ysiscZfxeMc6GP
WyjDxLhRfL3e1roLdDFoERqg2hHMXOQvxgBWXDcGkinEBjBdMc/AqRAeoNKe1EdJQ0V04y5di0cA
wCgUkXTQzsvinq8YYW72M4oq9pmbAmkiyqhJIAg+X7/bWiRIxEM+imI6CnuLvtSspK0hGRR1qOgw
EMJIGA+AqVJhd2/1wNYqSAQHliEjKq7QGVosL0WiVuXkWiTUiIHHoicFkxuerz4/kngLfFqJWgr6
GeBEv37NlcLGp5EXX9BO69JqAiW/noq9Q2uXcyn/+fUQK6k9BSMiH0D7Om+3CH6C0JxDP6zya5qy
gOGi8hH5nE2GzMrCYAki/CvI4SR54nt+2ANaoccyUU90jdwCQg229ArBlqx5s0W9FqkLuCVkNo3V
wWifR5JruSPrmZPrNs3R0tBcU0dM59egnv2MjBAD7P7Qk87kEoi8Q509qurV0LtyB4/6GRyw1/a/
DAPU+PDs+503T49Keollqo+BmIZRAun6iMbE1x9hDUxkabrwBecjkAMvn7ocSrWq1RhPkZm76twq
Fn5UeGmgKUSCSxHzokC/pHDaXdHmR+DQQuZqu6i3ckXxHNDG5Hcy0zum8cN3KiO1yPSWpV7kT0Ln
r3gtL6ASTMoO4S4Whr0lLrx2On4acVFrGGXNDzIfVJoNqUtViyOy3DsdvS0RXL/vrcik+4V+jtQ9
Igby9cS/8w0XV8en4RfL357sMiklrbxFuGmPRapL2nFIiW3mnbzXdtou20vfTU/eG4RCPr8Pi28H
YX6n7MadTGRoXMF22A97hZ9ND/EOOw9+VR5+h17k6fx9dAMiwWvEAF3d/Y5D2g71r4N+qA7c5Dt5
h5TOLt8Xh4RAK9lhrLurb/Br3GOhdl0cWm/TZ3PrIy/iELnwiyBR5fQ6H2/G7KUDfh9E9/RmS2pW
unrnAB8hBft6pjc/tDgiPiwtpQd3XtTg5VoUnNTplDnPLXbHTfog4Cr19AivS0vu+upiY2BxPP/1
iRGksAVJCLDe4q6oxiTzfWfiE6eUMvrMlVLiXNQ0y58pGPASLYMEBa+qJfyCt6RMG/fwWngCI4e4
xOSyErC2z29ONlSFfgXISbq4Ot+mu8B1y4vr7z/2IF6RPd6Ke1dOdJtRKKGCeSUcWnxeYEGBHYX0
HGitoGdDrdahRalrp415FfO2mFfIXsgcE81CfNTFMvvwQeV6KpXCz6vrQbHx00xu5bI/xprs0dXV
9JiW8eP8Jg9PVBO3jsuVFQwgRddFlEH1YwllhZ1t2WUWAHvskP29T6XcVR4I7YhsfP9H03rSFiVv
7YS2VY2GKS0P3TLeqeof3raZLFnJSlw3FKZVz99GH2NmEv4kNnd5/+Rn3U6iVqDgsAxNJdFT10zu
J7TAvp71lYtUKJ7YClcpSMVljy6b6SjBwycikO8nxHqF8qlKwiu057bgXmstHlslZqUZSD3eWdJT
EloP4ehATwHLxADBwxA4Xt213n+QZmijgaMCOBLpj32xj22KhMOPektZZiUI4kIC66YYosmjLQ4O
X5OmTmvo/upYjgvYKaqS2bzFC3kPDJbLWQW+jUAXYR7SOZ+Xs6RlQx9pEd0bNDK7ctzjXxqXaI5C
C2xqr6veIV0mKmep+ubXzRV7Kx8kZLqUe6Q4AJCZ+J3+M1XTA+qhOnTvOi5dAV8ys59Qmw0kphqd
Cjptx3Cej+Vse1rBrQo3k74ZxbojuoilfLYAGQCxGqr4ECrVMaBYVpf+Psxfk5LKRPJWmPORmPg8
jHdpPO7wu/aipDhIrUYX+xnz66co1a6UMLoqohxlzIPK/ki7X5mfuRnKbaZRHeLul1b+jq3dLIpw
mUY7DC1HNJp2g54hl0uhI0HArRy9Qv0hozlW4+XaO5Y3XvgQt4VmY++85kO+UxRAz1DLNdQudR89
NavcajWunTSU5hQq80SoVBY/fxrNRPBm1KElTcoluw8fWEcjS0aq1D6CCJOlnTwG6Gsdv95ra4E/
ERky47IGot9wFiuvaPn93h4iTrjjLGPxfKSe7gF8IRAn3JdVFOfyM+LE45+vR17b5ZTnhRSNJaRL
FkFRMfm0/voUbCJkNOS00vvQugeoHxH0fT3SWseNq5GeKRki58lyj5ea79hKD2oegQ3LPTTu6STt
e9fAV2H/z8Xw/Wrj1VYPUtJgQ6OGb9E4XnzMODK1bJq5npo3X70c+0sh+YfxJdALbt9X9bccXMlo
1iEHGthbb7t2N34cfDGx3VC35Sjwxk/ycffy63SMv6MORQnqbeM131uiy+MEpRuuKfggIMsXl76U
moUuJYxEqdurXCqHKWVCyTP2d83ueu+pQoVGR0vV3ZrhlcVDtkqOZVBroOe8OMjsrKiNSmfV4koF
eLbxX1HKFUDCyLrfWDwraThDUdACmy6Y1osQAGAvwp0KPHWH3lcO2mykdeSr9pWQ3C06axdiHAVm
hxMQ2dcct+PUSg5yiOTwGQqOJZR/grevH2r99eHOW+DKUeJZbNqxscK4aOAVIsRaSt8U42wCK/Gv
NwUD3q/8xSfm7f8daZHUJi2I0Tyi348pnK+jnUVr9xzaD9rwHA23Bdbm0aGKblxVOk0QbWQh2e5q
HPASDBEvne511Ns76VfgI6+qbV2baxvNEe7r9DRAEBGqfT41q6IK4lEgrZDXAMVEiG/4VLOphyEG
QiVIeO1BAAJ1mexAnfnZvcgpv/4YYoy/pujfZ3gPjT9ETZJjhJY8E6jJxVOuoSAcXQoYDNg6P90V
0+tmsWZtQLwooGARuJgUND+/9OxUxqyY2LKBHg6DRwDLVL0FQDq6j/LzPHhfv98a7cv5ON7iQJn1
xrQrpZi+CUeab9nx4c7cufsfNx67+yI83ncbA76/wHJGPw64SFjzQpFtxONhFSqXfsjFMJCbG++G
uKPSnhyFOlgLG6VHwUvSH2NFf2hBwNlWAJNb2ktg2Yzkvp5ZEwEduCC/QrRUaAHPDclf8LSPxze7
O+M4JKRjES8UYvgmzSqHAxkYvYEdkbj4MgBoGBB+w1ACxPaU/KOofwwWcezY4CPaY4a6q1ARg9BC
rYKShYSH9I2Vm7umi759/RXWtvzHOVlkPApsX6PpUYwTbHK0gFH71XLEvl83CyTrI+miB43UAsnV
5+Vlyo3SR3pSXIsazXAkPAOqXUeXmwTVrYEWZ0vutFnZ5U1ybc/3AENxF6CYKrBcsEa/nry19JQl
/O87Lc6JqWw6zR+oPWnym6TowmhCaGhMqeQ1KMMxmTMirpZ+qUaPUk/9w5aw8kiFMLCjA2H7KTRe
S5ag8CfZeLb1abDRpgIkjyX64i4ze82vDT0X8lRCAOxw/nZyX3vv+JocX0WE4l34e5/+UbyxzfSV
kJNJ+XfgxTmShJCCOpWBnQuMdV5gAyA8Rl/PvzietIvD7J5e1R/J0bnJvOkO76tr+XADltX1iAe9
+9niqTov+rVFmFqrolCpFVVUwBsW99vnBSgnbYb4HDRTNh1KH9gAIDsCuGSvVVStpCcK74X1IquP
X3+INcDIp3EXx047kwC3aIqKY0cYG8Gf0dML7vWieaEAP2H/Q2lXinLX8r8BwqHVohRPKH03w5kM
HUlMgbgeUMTSgnMKS4fGvlpfEhuU9aPQrlXVPcGMK66gJD/7nD1E2EKz5usXWb0VaYXgH04abyIP
+HkCzRDkvlkAW2RLAWTvqOxhV9zdWzczYPnLLnlsdQl1qR0ik0hffD26thYwsa6o1xKFasaSZVi2
ldXPUOqvBTypQMy6RGMo9d9yo7oK/Os2rzyMforSviyxPtAQgKd3U88vTfYoKccgjk56CLrEOfl2
j3DnJb7YYiuCnkfYfvIfAwqlQfZTSBUnM9LN1g79Ufs+LH4Q/iBpPLbWziIB/fq11t9KQFBALCNI
upjTrpo6M9YQueHZwfITclHdl0hxB2zpN6ZwjVYPPee/gy35kPqUDirAOaKuhG7euBN0L+XVkVGF
wkYiEdLS3DbZvV82z0IsOQE48vXrrliY0b+VZbImOstIHi0Oh1It2rbJpfRaaxEuOUqdsDLJzUe8
RJr2EX9hyxci9zUQf+UOV6D/pIsZbMFgqxT2d7wjOIDvmlkckYThn5ezPORV1nZVQVX1GKvC/IP2
Cmd1Or6kqRCh/vrVNXG+fA4/GI9xeGmD6HJZTC2cQo5hv2HNji1UQLkeC5mDuC5IU9+BIX3ldcaI
A/BjDuY56n6WeQ4kznSzFsuUYx/ZVBcehcuEsKOC2UUZhavtXd6kCTwrTS+QRzZQe+PiAZct4T2f
CsQklCjT33idlbtPvI5IXeBxowOxuM8tJ9DmueB1KIWHoC6JGuVs3Asid0y9pgjf1FB2LcsGMYCT
AXVUCyZcJB9qhN/N76kh7SsQcDIxkt9tJDJ/76rPzybuxg+xcy9PRl3O2JPOZuwO6tFGxrk69uHZ
Nx9qeSMK2BpssY50Jen90ByZCBTw+0u0b3BioZAL6W6zGfgOqPp7EdmaLsNl5BBc7J+s181O8s13
l2aleAmgb5jzI19YqWkKnmP5GNintnir/NiFXmnM9/zpG2fWyjnC9CIc9k5tFGjjz9MbBtNo5P6c
XYeOi0QkaHCWsPzqD55KUx5LMxRPNLCEob5xfKzkjZ9HXtyldmmyvnxalKH8NkTlqTCTQ+X/g6fn
pag7+sp0hsaSyZFH6ONVw37qdj0N+/ln1jz384UFKzahzJppw281nt+EvYidJ6chm3dfb/fV00VX
EeVTUetEQePzHFEqMU0JCWgR7uKUg0ft1O052+3gRYjyb0a9K7czU2M43M2ykNFY4iyNcYR4L3OT
6Oe4d/U3H3niCZngYwiw8xmtY9U5yT5u5O42mFLEkn+tShN/WhNpIAvpgc8v28myZJszutq51mA/
NqPS2e8V/TUcLn2jR+bhhftssunAKvG+ajcjE/HZ/xqf2I1Ku2mhU7KYbH2UkHIQxpGi6WtCITDg
Pzl9fytqyGP3FDWXIUYuBYx0IAfQZV0A9E9a8tvv241m3d9ht3iM/z7Ksq6Td3pcTTHwirI74g0G
Riqsjn7wE8T11wtsBaMiRkE0nQor3IKlUn4f5norOWWGHNNOU100LRVgvchLpIgI7kv1MGUb22/t
pNMU2layoK3QTPn8mXtNkqS0oD6kAKos3+rhDTcuWM2IJ3XmBv9nRWuAhsWHwRZrqpRbeyxgTlyb
TnsoMYKa0myHRPTJaA18Mw5Rkr674UHZOcy1vcOLpoiqvfjA5NoCx4SlIywsemmq/mpTuM+cX3Xw
LLxFfDM62/jAu2aNOw5obIm7F8O3jS8krsDlsuT2JdcVO0N976B/uIbaqnLyUmVbNO1P3CeRgLyU
O8oBOsxKe2dRFaCeoHFTp6m/F/k9yUcKQ5ZrI9u6ElcP7Y8PI/bwh4dx/DkNQoM7UQP++tzfRlQ1
3fnBwtHwNwa5yfMY7+thY8Vsjrq4r1Q1tMKxR99fBD0E5Cj6UljCXAu3NGQ56RqT1OBxSYUJI6uN
+V87ljTRgSAZpXu99FUI87QqnCrIbocRfZFO31kRqO7E2qUch00ynvwGFkl/adfzYZibo9HIh68f
YXXHfHiCxaQnmZIAQyQ2QHzFqtQT8YFELMtrj0F0xuHk6+HWDp+PL7ycbSXWw8IgOiCu1ohmIbE1
2kj1GhjGloPu+qeF8k8sgkQXq/zzgsrMcpiCnBpuodwriXEEyCcOIfFh/drF+rFCKjSx4WGHNMj+
P+wcVjJ6jogPT7B43VyKs3DWOGsLtC3y/MUAoLCfvQjvHo4AZXyEQJYZG1nUu3jvX7ua6OudhquC
+fz83jHGRGUY+YhBFT2Wq14CPRvOYOWbN/loHgC4gW+PcXWtaVmSEe+7rnEnnGT8Ei7hT9wuMJe7
dJTHQnsVEnq04WKSrSkKLnIch4jw9oYx7kN5ct1g7CGWIJGBgJyvvSYqyUDyCMnWrch+WUbCsBZN
3cg/5zrGRbZz2WOE2rWg7oW343XY/iojxxM2RFhUhXh1Kcoetf19ipdSiNGjDpoTTxxpwuWmnDaC
oPU1oun0hJG2xTN2ESkGZtfPRvYfEQyRr1MU7UDEYglFpOoMj2NQua0DwpVwlVogbjQbsepaZIC1
7H8fYHFlyT3mOlMOdKaXzkYh0v/NyGt10+n8RXWC8sQSoxL6WhYYkpqIjqM2v/bZY0VLp+VNt+5E
nnrtRkH3wrAo6NGgWlyKFJKjptTM/NooMM/rwr0xVQh104OmTtyhC+F0Escs+y7rMPPLdzN39ZPl
3OpVtE/aBpmT+JBjkTnV1q6x9sY4AzL9Ry4KLydw57tIkhK6CeZeAzytjJQTT1IVq6gJb+CuPbdT
cjFix4qjiPDGS/TuClBnVWAMms+7ydnLxrSTk+QQDodWGPxqDa175SqGWZ74gP0zVWhUZi00v7za
W53kKi96C4EAmrrW38wmUcyftpL2ud9AxLD3SgzLohlOkzN5Zftd9QMkrGZXtZujE7wMtbKXBT45
LO4Qr0VFgDrY7Al588HonitEqDC1tlhXKRXg0gkOEn6y5NRIs4JQU79Hd4T/Zcg9pCJ8jDSCjr8R
jLck8g8pE1kkzZ7rCgCf6PLw53BnXMyFskd+w8q7wtVw9epbCQ8vTG5jNA7gyDfIJdevjUzf3x5c
QgDwoc5Fjesp+AmsnJJTIneH0oFcF7yREUwBnAnjrHfOjulOEfgxfHRc7jX8cKlOEa54oTbtK7X/
HpvlBaDavWUmW2jr1evyw+JaRNFNnTdl02uIz9c7c7rFsVHXL4E+c8ygxJBjG9ye2bObG+hdOOGv
E/W/A1tLTFKoSu1kxkgbgiF8p54AhBLEE9pC377heOhKXgAS8PUYeXe/X+9aV1SNrSMmnm7tPl78
c3V19ey4z1SbE/fp/uIfz7u52V8IQcRNhNj6ifbhWRenf0gBTUkHFIxpDYJodqwXixa81d7X7xNV
oalUOjCBLujuNPMmrkIcmF9N1eLS1cq8U00bu2nCycKdflYvCtdDikyI484YujGDuquXl1VxkXf3
X0cXqxkHmln/7/RBEeDzzReOWpXFoMeuDYQ9KDMMx17xzNAdngOkMIv94GyET+sjElwIWpxQBF2c
d5ocpGbp0GBR7HEXsNMYkwILtW/o2iWOCO/Vyo0bfjVoA7MCY5HuCQI8n19z7HwlqxQ6r6Q5Srvn
QgchLxjigq+5kS6KP+uv7/nvWO8T8CEqt7Wuy+weUw9MWsuOTAZt0cSjCK1ljkd7EVferz+itZqU
fBhxsYCl2jbNQqKEAhaL43LfZh46L1jhEcKJ9N0ivQoGhY43MrL5UzCUdzY6BAZ6m4FeHJPscqDK
H6bfOtOL+pdA6TzHfJMxpu/xYcbLljMrGM9pmJ+0ftyVKqin30GU/apAYVdKfFaiC1+rsffgbiEj
s8wTYnNeXfjnqj5W0JuS+lF4jIyIA2LUaoM9LynUmzxX709H2X4R3BOOWnSAQNdlg3ZjgIYgdzIp
koZndahOcQClU1GP4gniUtsTNNXGO8G/ico9koZ7ghKh6b95R69oJRGUfpjfxQ5tozrWlbbngCif
GrXbT4Z5YTcV7zxwZuB2bfvPcdNxSWpny/+VKf4OULE7a9e1kxwzRcLVvaZr2d6L9TD6j01cHrpe
tDC83LkUbGxj7m7sWrpBuEXJBBvHQaIlhacDuTugf603xJ7ww8DlUhNMaWv3dJbTe4163YS8UnOo
inuF3QSjBTNxiY6R2jzyo8xeWHKrF9GlnjXegI90yrcX0pFjId9ounNK/dgLLDpoDVU+JSDURiH3
YA5Xja971ZTvrZpmEOa2gaLtori/F2G4oe5sm+tcFk6N/jGyzpX2SCnBqxGwE8gsv68u+bCYsGbW
S6W/TEh3ZzhZ2NrRjpC789+C9A1xhY3ocEWnQHwsXMtQTED2yhCx3YftB5FbGhMZFTEf72AhJmxN
8446rgjigxrzCPT252GfwsmKWZpmcBEMp2E4hjQQqX0YJLVN8gJ2pa7PM1I46DmBABApbXkv1HJo
ZWACKkgRvlDlPubt78RC2a++sLE9Rv9q9jWvsF6V1PKKdN5zt2pFfOzHjWNmbdPrVCBAZwqRmmWB
jNdvVV+J4+viIbjXb+vL+cfXx8oKeRkos0D5ooADU3lZ9+rzIEdosI1v7Um6tFVMXU0Tw8wSnbCf
kJDwiywPbWTs9EGGap4ff3fhdF2o2lVTYwWaI1Ck/Ojm3NWLi6C8tbFr785BpF4l8WWoXsXqS4iz
6dfPvDopApCMDIsBwFz89w8f3zZ9JdQduG/CILu7JD2gdLYJEli7TUBb6+/SJpq6RGCatm/nWsJ5
S0OHZeU38U/UTYRxa1eMN3n49j+81IfhFhlXZjlSINsIQrBCUQHPunMU7TfFc1erzeAesL5yhPaE
sZi7QsqKMClhu5D04EmFcFh6EKwXJC9moLGkBy3aBrX2iERekPZ3enOGrff1q67GYrTTaOejLQBR
b3FRG6HpR7VMdIC6OikOWXGUPnUDMXlxQdAaw0OFAe+H/H61t5WNYstqcPJh+CVCaxp8ve/QXUGi
3lWNK/MpNbgmAT97/m968maxlU2vBX86oDmb8j790yVHMA/BDAYjTFMLKb0k8eE6GaKJK8dPMawB
rOjpDxrNW0HRhfyj5DCi2Lkx6eJIXEYsHx9iscCGaJjUFhkqoTt7OEHXdgnLr/eXHuF2fdgYbHXz
fHjjRfru22ZuawjaI0x9OEQo3OLqBpnbuxASXv9LQ5jjgOK2Az0S0avP50E2WSHnBMUKQIlGcwbq
1+Fnr2lHAZungWFEW7Ic66+Hb5MK2lBYKnweUW/qZgzqjBJ+9YTYQ4xcYqBh7Z28DojTkKZ/PZ3r
n+7f4RabVm5ztVBK1g+3VTvivI58//Aok79s+3P8zTPhPgCnTEOGPqW6JEemTtiFpmRysyqXDfMX
GN8M49yNB8u4Cs3DrCOisWngtpbBfhx08YJB0ZedU8e4yc7nCmKpqmMbfLaBwlAPxLYN5/cxudEn
1BSGt6/nlot0ZWMY8EHflaUwllxkRwR9aoqA3nsdKA+sQ1U/tsZrBIyXPj1kWyq+t6GFKoB6j/41
IoHOJdjSaPoxNMONI6IpPb5Q8H1S8zeEk4W1SxzsYhnttaH0hOc1TQGY1wrOTKP6KocVMKZjOKe7
jjiNI17oJsHKzKnDImhu9ebBbJ/IUUuFmqg9CvAA+A646hc5pAMKDYQqwmuKDokx97siy3YyJUDO
bqodAW7HtpVDN0tPjR5gHEtRqX6pp1dqy+CVzObq/zg7r93IkWxdPxEBenNLk94o5Us3hFSlovc2
+fT7Y83GGSklKLHPDDDd6B4UyciIFcv8JhzAw8bGQspTN0OGTpPRa8xfk7ZyJvAkrfrC8G9RLc0B
YJKmb0bxIZlOpfo3wUUri9sb7t6FJjSLbECpkFxVag4Krrpom9IdRfKHcwAeqrHWs9v4kATOeZRB
UUo4EXihYCLKUiznaV+Hb/s86SP13LeJ5IGtit7T4XFWpA5x85ZCZHak7rlv1bWSSo5cg7jjrwbT
H0VGt6Dem4VqW238IKbqgugLKatkLcFq4plX9rA5g2o7O3EZcb7ScFuPU/8gaKDHhD9T9KdRIuYI
jHTKBz1LPeGcLsHX3vy8w747vR/310XgjaIkMQUdjUGoLQ6eABhFWTSyGvEd14OfH/UNtWG2edFm
mW+ueDTGPwemxkqNoteJFBQxFoVaXVTuwKgIbqvUjosmFne6vA9jNOIKr2kEN1bLV8FMtxp3LuiT
GeZaJaZjXPOmnE/w5e3z8cUuYjQg5TCROwzTK1QSktm3NeiXV02NvwW3zNIX6MZbsgKa8fP3q1WC
wBR2KruapjXmdo6c9+4glbgkTuvceKnVl7rRl+fMXM2Xw5zNNcSXUjrWNEhnUDvTCOmxbizPqrIr
YfzbxAOZINj7KpNf6ZKmaJ3NSOpkLKBKSjlZze2ypH9oQLRBHe2l1p81RXaqq93n70L6x8fOG/RD
vqxEVga7qWTcglp4Ohvn1GJFib7vpsQZ4owa0bvq4/XtkGfehHwvHoeUGJ+fqkuBUEQ9s/02eC1Q
h9duRf2uCVbqIymeH91KOooqon3lAHz7rawwrB7kCOkCfX5qqPRVb4ZBepSMh766N4JDjZwYYyYE
oL0peK6ErXa1v/ZNOoAw/SyuT1oNCfXiU1OhrqBgDDnKRSL9jMgpg1e8MYrg3SgQmYUROcmoQYrO
rFdMmKZcAV0+YvxlCCvzttKvhIFvbrRP73MRceLAEkQU4/DpkJiN7qHDGtqVuvHbR0CymMVTQAWa
FwctMlNzrGMeQQ1GdcQjsC37+bf8JmRIiOX+v0dcVAnJkNeh7+vZbmZro/XPtjl32pzQ/fycb+Kz
xD7VZmENBbLrxWrJyEFJvlxB+VRmj0lmKbOCRw954CqwYN59F1Hw06Mu8saxEIDi9jAZmBeipcV4
tecAes3vUd7LpVfuaNL83z8OnhL3ASHnKzMq9DW1jxIuBOBMKFbPaijCDd3QqziFb6SHkKDA43zW
uwCkrVycvMqXFGjPmLQqz02FPqdEPmxMrsw8U0ZIT6eLp90q1S8Ab3Bpc3VvEXYsvBO6ND80DI1q
oQJhfTobJ+kanOG7nxg6LXEIvOOsHPc5KuRSUbeBjF4WCTSjPkbdGrom6YuCE+/P6/1dKLCgYsNj
nHViL6NePI5D1MdEvXnMYDxxnZLBFszTZIzdrvKdvjsiNEFkmIVwsemHfP6uUgjFGN1nesISq5x6
YGHRgSx7zYa+izuaXObLBpRfGdkZs006CtQnJnL00vrnz/7u4qUbRFVNU06hdrhY4aCZKgTJQP3w
Fg1GDVLphQCzmyS0O2s6ZJ32DDlNQfhaKBAV99tFk/rL0hK2QV8cWyaXvxWZ3z5BCOPaLHl+9uWp
g1IKjdbEMJWt+XmVwln/7ozZLo3azZwUodGN9Sni6LWjjQbdvN67aq3wb7tfPHRWFIH1SToGK/Hi
qAeROTCn16fTVHt9cJs89i4eC8IxGd3uldx8LNdTdgoluCUb7ckAdUBvu9ipKODdT6KDkABCbJWT
SYc0S0lflu3AiYEau/z5l/tmw1pz7UOIgD2p6BdbKM40wQrbzD9M5mtp3Fbic20sYv+OPr0gXZlU
fgcD5WGz2yKLoujmRSYiRL4Vh3XrH/JyH6jLc3GYmtXYbvxpxd8UqRcJK1lgXOAJkOutRagu58mG
tBGSValvixYkpktfV4cEJqx+XohvqM/wc6GvzgZ5hvjFNc2vE7lmqBQcaV1aum/PRji5v0xMT41c
kc0Mw9M2ipsoddruiobkN1t0RoDKs3Eeeftl2lL3vhpZvigcGgHrS+c8bZpZeKej8N4OZYX54O7K
135zFfFEA+FKtE2QZ5tDy4eksGwldbL4PQ6+soisg1wdkmpXJI88cwqPdb0QMipKffHzY79xw5sX
+b+PvdgBOS7p534oURKORNussb9UsGiIllqA3QD1fpncZ+XDuI379xCqcEBZHfZoTCyT/BgFS6kA
cuKokhPVG1M/DtHCBJbezDOhGPnVUnKL6ffPr/xd1j7rN81XB3/9onGdl2GM/5Yc7RgI7U2MA4vC
sBXtxS8LO6JHaayt/Mot8l1XnvPBJoR0Z6ICcBE9xFw3gjgdw2NrrMMsezO1pxg5ShS25XGPfDtD
5BXohgRZF4PkVq0UVGyKhR49xGNhA43Lekgh8aYWQhfD+yQ5tcmLEPwuxee8wLxBvnKyv2vpfnrh
i+0UBmpdqVMY7qoWbg7eBiHNmqIR7LwlDTjJWjMrdLq+8NCO6oyeuCrY/V0gU6g1ZpoYU2fxYsm0
sR7FIsTRF8kyRmf0NdCcS8fbBLxJd03D6btsx1KYlyjzHAoT6ot61i9DvCYj3TrE5nEiRpn/YCxn
41lXT5m1nUOZvG3VJWLVgr8bhrvy/AIGQzzfif1S1x70+Fc23f68U41/WfeHS4e4oZsmzHuNHYM1
+SXLwMgLoaf3Kd6kwXIEDxQHy7NuW9UTUnz9W5du0a5AJ9/O/BuN8kNWF4Lkyi9pZTftne/pD3Ji
LTtP3ajnF6nc4xKi7PR31Fwl2QnCtbTyc+ccLYv9WdkO1baM3EL0jFW2kpS3oFx2t3q47423Iovs
QHyty1NR3/K/GkKvUnhjvqiGE/xtwTrcx8VCNOy8BtIJ7m+pkjK48X0yrasmBS60SmlQN7fl7/x5
KDZVfIcKjeH/NaKD2NqZWyagzlbCuInHVWf9MrQntYLvvFOMVWu90QXuGGyw6q6ob80pWsjcL/3W
z5YgWS3/oXpVgz1+QArC+cVWETaKtfLDux6PckRAs2NQLQrDkSGJ47ilZ7918ehPLzr2KTKtrLWl
Oh1qWPU9AD0fYLLYgYm6O8v75lZkcDg0j3UGLtXJDsIgwXYfXBkdzrqEpqY62PHYOfKAIlo6GR+Z
qitFytcY26z1AK2tabQLxFD+NnTn32PwmNZT0CG3F6+jiMao/OhLfwPp0dCzBXQVpRsQmnRjH+1d
OvraQcnW/vqcLMkjsHQDxe4H71q2T96l+GgZmwms17vVPBWIsq7GN13aTuZCearG1TDcJ0aFgs/v
ij8pXQ7RRjFCW0gepPIY3VqgysS/loYkcI4C/eQY4Ws+WPQNPfHvqJLlxdZSRgq8aRUvIN+vtcxt
/iaPVV2tUuvV12x21WZaIKtTOSWkyaTPvEFpPAXCbcHMdtAWIlizwKY9ES1UT5LtLn8na8s1r3vE
jyfteFyA4DhuJcO2BfPcGQ0i5CmiwsBZYjt/ax5ETzgiUaRY+B7Y3UPxgNAArNWd+Ez3degcRAk4
rQODvHARN04HrUFzTNnR77XGGWF080VL9VT8zUIHwxPQXl3pEc76Ek3yhSUsYH1isBbhAXksN6pp
T+9lZUdPgkxPYz2qnqG4/OAjzXPg2rVnBYBeFupebm99y2OUmIi/2vzXwJg/AxGndoU3Q+WZAhkm
7qlsbEPgjjOGEwmq3hlO1JXuZNkF+aOxTfYVYnxRsFEyyZFoxhoepo2ZuOUuOI+LNCOlus9yTD4q
xRbUdhG3r9VoLBsLq7oyXHTwvRRK6GRTldFS0KeDHrjgy+1o2FricuhxIOT/0kw3DFDyYN8tIvMo
nUxVcAqulXLvq7cAGAHACu1rWC8yhKCZ1ekbAMtDENtq/qodiuy2LO+K2NNvLMtr/Ru5cwThZhRu
auQ/8RUw/f3ZWIXCDQRqJF85EIOWr7XkyTRWY7IaajeoUJuRToa4PC/A2rW3KUJytTs7ivq2mAOg
AlYUttWqVlW71LbTtJK0BeZHQ+gZlNXYineCO7AnsvA2kt1wfMDT3hZD5OwGw8kEzPzKYWEW/Krx
2ojvRulUIqQ+CPwGwWuUMYP0csAQBUdUa2/JjPz9oES28QLp2NalXa0+d82xAUcYk6YU/JKP9XoP
T0B4qh5z/zi8BMjqjRsDDWVtbaaHcAcwI1okx+QunjZY6ySA4xZ/jHUSHTtIwXY7PpXDkwoJWEWo
t1kiSWnY6v2EKU9vrmX9eVroJENOJC/rGx83iqXk77fyRtDfuswt0tquxvtsk0bLJFh00l7GuqsP
SO9+MVdtvJ7w6q8D9Va9K35Pi+SgqR4HJVXYeKBpTubo6csBucgG8V0bUIXj/xV+l8HSuNMpXdSl
HOPO5sX9Bu8mAwSk2JeuXNv62UF6Imfdn+nnedF23BbynzKDXPKQGq7oA4cK2Dd/sDgL69+i+ZD2
D1yJMSEodDvKnR0TBamWEXJamvGLhpEXmFjR8m0BoVNFcksstHz/qOaYGZlvASW1Ud5Y1WNW/uKk
6ThvNVnBoOK3fEyVl0G9kZ50HKZdVXy2OFaHsnCrcicVXgYcDGXFBuqlwQzNTl6AwtrBGbFM9HO3
NVFrSF8S/9hEdjutis7BZcWepA0S90rptcneqO7SBLPHOwEG/qr+CxwVk4vi1xAOwJUOSWmffdBf
N021FH5Z8bLJn6OOkJtW9B8PQf2rE2+erOoNZld9OluYZTlRDPNvWQqeqj6qCk5c23DacwC70G0P
qNZn94Xh2xlfSAd72gRoTNSpy3vruTN68ao/DTIWcmtTdcBfIMqlqa4QIdf0kMZLIdzGeBmBC1uM
cWBXwltGgxkhsekhrchM8A/QR+ic3C/KMoqWcX1Gnf11UB6snkNWboJ2dM9vsrYeBMfXl23hDNa9
dhMTcSZ7EmyRwczgddlu2BnBPlZOXuC/CeY2aO+Y/iirTvJiJ1w2ZzcY3KS8CbNFYGw1c9nFq9q6
lfxV2hZ2rTzR8uljNJVR10738Tulpx9Ubn027TQ4dtPOGPi21exthsgYNJh4q2qIGFZePtjKEbiz
FTzgvIzQ/7rR0bR+TOuXwTyR5EyqPUzYbd2U8lbLX9Nk0fvXSoS5g/Al70J6RaPzYaLCM3elPxRT
eloXTR4H9QHvFKJD4lnWPa5Lhgaq6KSV7zKbNg/0eUBcWMiBxKefM7/L2vU/iZ9OiwM8DOKAl45P
56CINFTQ/vMCRnjGH8wrzHwZGCMqoolrFUjv14ObRoZzFl9HsoUrb3BRT355g4uE2GiiOKIbxWzj
fHYirGXpowJdAzLDlA6XKVFfW5PBRXAl6b2onL88d/5pPix9qk9dLQ1DfTCS1NUzZjoZAtzGGvga
himO6v9Kr82yLiluPHNW8QJhOishQaa9KDXqLotAYCrTqbKeLMWJ0rseP0vNyzamYCf78knMnbC9
Sfadaus3A9oKS8TlhEXLPBW1/NZDsSB4K/otsAEfZUG7kbywda/8Il83JW8JKBQRC6ByMNg/r0wf
pfEkxfW4z4zzRg2bhSrsLLxMwl1f7JVz7/KJtkr2lZKJ9T1TkqS7Uu5floX/WakZn8eQgJLk37//
8OuQ3vhqy+z1Xl3qS8OeFir+AO+NGx/OiMBeOwWXTbcvj7uoQjuh1rNyiod9Fvq7Wu+9s4DJYVba
CY3v3E8XaJ1z4+MC0CYkCuG2NQmBQ3hoMBTqTWvR+iCyW+VQzf5ZynumY2gvgP2qVpaFzL/lqdW6
Ke/lqXFT2bPiWw3doa5vkEJAhOQuJ/5KcNVSiLvdrssOYiK7Z7qvoX8axHuZS0vZm0LsNHLjjnpg
n7Ec1MNn0vJYLRzV+qMVBym/C0ntJMbkb5ZGtyP6bWpO38uIHzOkrRkdnE8RcIiIv+tUr5Sy40z0
KMJtUD9nMHUV/dlnLt5rDNr0O9l/N3vclczfRgNdiep/kul9hpsOFHDSAlu4H54Fs13UA75O+Q1M
E90AUcmOSI4CJPEUlUtNxBU4vlfywtGKxOmxBPcLkCjkAvJ+UmjuyotB/W2WGlYsxz5apYHpZkPm
+rJLQ1Eki5mRu0L2m0SNIqkef4/Ti6DhXsjFNd5Mlr+xMpncFtiF+dROGbZPkdtr13DU/1ppn2M1
RGfkshm/arSqL/V10nyIw0gqi/valRbWMyaizg04iz+aE16JiZftzn/bERFPVAYRG+RauDiBuVhr
eRvqM4lS23SxsIBu1r2kKkEKIivAoWSIHKh3WFh32CsHTbtA61JLOJogHfSgs8+h648RZa4nijgj
qNiD/e2E9koP+GsMZUlmMQia5IZKH/JzpIiTOkHmKRRPw0nd1PfWImdqmW/k31L360pQmkPjl9X/
8KiL0NlnU2kYNfR6rAlbNXTASYf5A2WXT3rYnVCyIlEzKQlahCfG8p1rQwFje+UtLnt6//vL/PeL
LwJFM2lTUKTNdGo7OzSXpob19Sqn4pQ3erIBTwxCZQATHXiWsmsFH8T0VpwgaOzCYOevxV+0gxFP
zvZNe0ySQ/2Wlx5HlaorTJw2dU1sH7h6tdOQLvKzrcsMMJ3zEbqw2K2bAvNM9yzctpiOmO9Jj7Xu
wlQ95SXSPF3CEvS1ferS19mZqnWjdTh5fuuRHCY3Wev5xyC4wb0jbhdyYZtHlTqwqvGNxfBvA9ho
2NY4he+j2LFmwQRxHUxrod6o8lolKY92JTDl+NHg0ik2hbqcYkTOF0J3OoMGt34p1q0Y36dcX0fu
JemufbbuQtnOf/8tk4XaHLQb4co99e1t+nH3XbSEZTOJgiRNk118VhBtW6DL4GrS+4TSTCKu4tTy
dJQPzvW7EuZuTXnaG7KdRO9Nfz8ld6H2S81f6vxdlnZTkTqK0XiRNbq+otspng9tFtt9jxTtQ98g
JXuNB3IJqP2yk+a25IcbDnngoUEvclbfw5I8t0cXXQ96ON0RAqyTl38FcT1zHpqXtsNh6PXnnfwv
sftyngAp89/ZRe5fI/nD4yWtweMZmPJJDp9Ebds2pPJs3EjayCTcwsFajIKDsRwIqpp5yl38FlTP
dYvaw8jE53D+Y3i3bKB23DXjEpxU0S6732c8l7yz6sZjY2eYoIgQ3vUTjNTzbhaluBfr/Ug/Knkp
yB7Y7U2+GH7Xh+KXEP6RqgcNi1nFruXFzFc8E94nyHm2pJD8oan7OvsSG7961dVvUTqQ4u0o3SF7
2verZhW1V2LwNyfdpE9KuIdKjpzHpWdnPCDroEZqfr/HiusmWqb2BiLGje79/EN8k4HTDZ6NblDR
IHH6R9/58ENYeS+3sa/k92DObGgYNxZdCNpvnonTzzVztn+KT59/dp6GWgj66rR7cW7/vOv6Mg39
RhPb/SRO7oBjcKTJ6CfkzfrcCgfw8UhsIQIpvIW94iiib+O4vtHqYW2FhBrLNaE2w5LSBS5jHbKP
r0AeDZ7lNvAEQ6HmpXw2ArfGW8QwjlMhrCoDbTLaNCMO1G3kb4PqTV4mMpwhfutc/d1Jgm3ScdWj
R0F+yWhZFvEh6EW75xpvqLCtHHIzDQGUGWPIlZGK/UF47IJum6qyW414hMXlNvGlQzbCN037xWCu
Lb/YMtZdplO5GVLlnbY/tnuKthgqkz/x7ySdOj/bx9Jk4y6G4nu2rfzanYIVKiJ23v8KGAk1de3V
Atoq47TG8G5d5ajFxbeFathx1FBI3yQMHdN6HcvilZv10puD8DDrGVtsC8mQNW7Yzz9UMpixlZzb
ZCfkx659EyjGB4NXB0iKtIzUh3R2j5Coq+Sm3iYG7rF4oaEre6eiamlld0G95x9RQjXBTkU8Q1yq
0ToV1rqykuuldHVCe4Gf+ve+JvrPEJWB5kvmRcrSRGRpYtglBys7Nm200unByKNDrmIN78v6fGvI
yCHW9M+k+3SMFggyMNIodDplp6HWgZvuS/np57M1XwCfNztS1LAj0UIXVSBwF+8kSW2KmagPXr+d
oSMVbTBYOaBzZO3085PUbx+Fix+sEkbBkHo//1wxfMYw4qzAlHR03UG0TlzS7w5r17iPVa9g9PBn
eM8aGx97pfV6GSNTRx7WteCa+duEEnD8UCsnK1w14ZJMFziEUzZ2/BoWrkCqrTltzsW7bPubnkli
o3jleZPnTnfeQf4scB4JbPGJDnDx/xEIWUVwQOC1LGTMLvPeIFDD+qxBd8/GF1k+kXYqQG9JxYP4
7JWobKqzcN7P63mJR52NIxlqo5uGkMBsd3rRGEmTAeS0wt0+jB7EFqCHQfNAWwAdP9iIMwwU/dVB
+xMbJzhtvAWOGJ0CHFl7qdqJWUNzpSK9HED/7xvBgYUuMIurX7zRIMYhtBhhOgXqc1A+hs3a1BhC
rfEARQcLVAYKxvG06xmelN7cPlGTBQqCYUNL0OvuI/mm6QgbTqe403sk3pr+9hyfsvLu55X7kpLP
C4cDAb0kIFWIuX7eiNCb2nM4xw0Q8cA2CYFzkAC3FdNJsB5Yn5+fp3/Z+Z8f+I/r/eH+EpM48tPR
P5/E80qMNwNzLHs4cY1bdosrQOAxPaumY5KulOe2hZ9E6bs/Qwe1kERZluNdSI9ZfuwyT042w/I4
4JoH0dTx71uPBuRC2gsafn3Vb6YIWXUyolORgEd2tWQ/VUuE58TShoGD1TGVbyLvkvtq3La+l1NC
Gkxs4leFO2RwgTEpnnnAtLEWHQJhItrBEcriz8uhzAXAp5jDcmhgvefUCueJf6Xdh+XQ/XIskuos
7SN5nUKMskIGRyHQzaPetsciirfoljldU3migGBshlVzZ9pd1XhNjJPN1LoA/NHNjxnxeNgD1BEh
JHo2OnMx62ihROIqBcMvc1xVcF0rZsXC6nw20QC5yVTFrqRkYzbK7UC9/vOnfc1ULj7tYmtFuTRJ
6ZQU9/JSWjwri9S9GZ3kHuUS+6p265ceFNAqfZaMJARQ/17iGM5KIyPXWJxvzHoxsV/G+yR417u9
aSw1ddFx7+v01d1aQC2gvQYGvhSOns86HVkJzUbAG8ShiywpG1NTRoqqOgTqYu5IojHBhIyZ2kx0
c5XOqfkVQu88cbKY+7kGXDjfVnw7quliOEW18E0vLldoIZ5jT5UWNZ2P3K5/0RDx3Ux3AK0wrpYD
b+e3yzpZie2qFBlHemdzpSu4lq5HcQXWXIPSIbp94snWojI2OkMh0xulK7FN+uYMs8wkhXwwCYd4
UccbEDqSapCqQ4aGHNUrVXXhKL5LZUr3CrpuJaNvYXe+Pb2Uoz2Itg7uTLtaXX89O5DwZxKCCe8B
2tLn2BXh99gESlvgAyA6L0hKOr87l9bn4s+VnfzNIdVRPVc1HCapff4p/nw4pOeuscTOL6qDAhMG
2qryPJhUPdRf/WLsDuP0i7koU6RC+1N1pS0EtFFqCvwrWcPXWE0mjjIqxjG4tmBC8Pl7xSitjLzF
IF2oT5DDcTbPyAnsYVZdUXA5fP/5s/9t28+xSSY74UThDD2DhC6SlCBCnkfusezNJXLoJz9PMaw8
30bGM7BiRcXb2uxXPiRyEwFPpTWdSZVXgiIvM5jKivmSo64GPNwNre7YNf0BpjPoHVsgmR+TxDFU
baHSTIce5rQANRXxhep1at4NtNf1QFw12rsVPNXOVD2M6nA0+vLKDrrUDJ6lr//FDb4SKLF0GX3D
zMj8IRutG2bXGRNR2R284jAYBxUQa7XrayaBbnJLRWHW9jNf3MXrsFtrK+UwpjRc7635zdw8W6pH
uXmmYnVDE5djhNi3FA4KmIh4yXhKhpp/Nex8PYW8vAEgl8Cn8yNdnMISooDo+6KyDxF3lTHYzONV
OzldwKxYuZIm/HMCutgLqP6bnAF2HhOoi3SmRsHHzAJRvkEiQF7mzUqK7BFwBaxHZpDnnbQV0DoB
feNwgcnk9NGDf4w6j1EQGOh37SYh2ypdnILJRvuduSxocS/LYlG4mEFXDj2M178/79+vJbksg4ye
nUJQFNbRQ/p8XtqoR40kHdMdaSgUfPQLwEij59zWThWADnCU8Jqdztd7CC11RIOJSt/Jr1Z50BR6
P8S7aUyYRxuIhzbgojbBZNB5Ez2/wg4+Xs7aSfhWgBcAGFM9/Pzd3+wLtIgQ3cWcQmcyc7EvKgWr
oGJsEJ339/8IqvCOSHiVB/TFfn7S16bUP+l4PFiAp8E6viQaYcZbSmaiFveaLTuL5pScZr7vkwKL
EsH27TWHhq89dZ5ngqxWYZXzH/Xi0ywxbVK66pRNIWNq8D3dP8ljsnqjfZztAjpYVesOcaefP/S7
JSVAgDw0jLlkvdhJeiIZqXAOkfDtllVwnKRXHNHO/j0o958f9N2eJdpCbYDeQz5xGXOLoFTHdoBD
lfxNADfhU4ncy5zaCTdQtc+clOFaxfb1dkO0nZaVCCuFGePlok5pWnRxaaAZFnlMCPgyqC/A6698
2QVuklg739Uzixmj5tl66fNpHIQK75w6yXeZTLNGrO1Re5Bm3maJcItk2K1hurqUHi1oAxCXUCae
pZ9NNT4aYJE6sHKt7mjxtc7mfGl+DmyfX2tenQ93O9wKSGslMtWwagdZon140rs//9dvpwo0FM7H
7DoFdfzi2zu1HrUBRb5d6K8tGixn4D/NC9EoGzelujJ/Nb+mv4zqguRBziUbqZpO3JwTkK3XbIS/
ZuUXrzKvx4fvTUvFarpEKe4RV8P2QXaI47bhDLhiXou/c8/p09LyKIKCDD6UjgrR6POjGqQlA3Ms
o13qM4Fbd7nlyJoLZwfxa759bP/CI9amh6sq2F8SpfnBAGYZnRMlvhyixMqFRhsI/Dg5jH/SZinr
ThKSXt9NL1Z7TXT6n4/Xl+/UVUiIOOMQeS96b5NoCH5YJxh8W294jzuqamfFW0PLTzDujTG1a9Ow
m+bBNESQX6XdWcXyLJU3fgsW3Z+5F9Sahu/qveVmFbqHNEu0ctdyVQrpWwU/gS7sKjj/Gaz5oveE
CBXtx3MnLBQ/v3JMvxyHeekMU+UKmxNd6+I4yLle0I1HbAiYAZWpEwSgzK4NLL+EgvkhQAXmE6HN
7oOfN0YpdGnEnimPGgJa9ynYnsYWwepoy+4qMmA+Wpc/Dn2omX8w1ytfkmbsWFuyJ853dufnvxmx
oS8LNzKlTLEsstHAKc/obm7urPgmvObz+C+qXTxeFudZp6YgrvuFEYalUGYNdZzfArMUC69FDb31
GAYWeWQzYZcfFNFW+5VuBXYhblMUgRhiVKupXOr1utLX7Jy4XzEna/LrwUD7ZnE+vt0lulyxuj5O
xQJFC8pQf3jVp8hFmQFVRnVr9eK+zIzZY3GmpKBarx+TbnCFeELnSFk0jegEgFZhPS+TcwWG7aam
gxsYjyoSy3CeyHNov3Erawp1/zhgysE+VzMwzy8SlxviOlS1TEuAhZhKttRK5jKIEkAZxOxCTuaG
p0q57MklPxVjfprSTYRzgW46JnwI2vqLwjdW/jCQ3Uy46nT/R/IKDRn4GP/99S4jmKxkmtRmsBp1
n4YiUlYo2YGSMG9z/6DgzFMCjj3bSGn+fF/Mh+xy08DfhC5DfWuQ8Xw+H32Xt+Z5Nv0Imz38AtYy
89f5tZHiN0d9bpmC2aFngfjqxVMS1jCuiyKflYDQCsDJ7qqs1DcHna3CtJDLnwTxn/XNh8smofev
tHmcz365AvaiCEBkSwltTz95Hq7q7Xy3bBREfBL5NyTMi9g1mGnSxBq72RJdBcse7b3opC0wtmV2
kjPY0scYHB9uDwF0icEZhgB78sNgSVdi6CVJ8d+2oVYyuHo0i/eY08kPnx37hiroIXcs0nfbwRsX
gr3mZ7SX1RoVCadxq7W5OJnYGHWrn3fO19YMO/bjoy9aUWSOkelDedyL1WOFeG6tmftJtxylNJZl
h2X72VzrHUSL6j3SUdxud7XhWWFkaz6XTvooGdcW47sY8+GN/k2WPyzGWBp1nQ9GvPMR6UPcowlr
b6DpWP7Nhc5Rzox+0TMV0GqUFKDGuxb7uljD5WipyA/AVEQwjaUMwqg+zQIbPUDfWZS4UK/Qs78N
hppJs0OiF0575WL7FAacQa4r5AtITXVPVALQ3dFCsx4QlczJvmfzANSU8GiKIszUVW2ZyS+axhCF
qq4YDC+HEBuzx0fjfXZ4E7VfIcqwRIihOlkNhExrPavBooivSZNXZn9zjF1xb5sBi91g0fxHaDk8
ZUi/FbT+yYKVUFlHSrXQ4t+lIKzRXJnM0pkVYQHMJqGyEYmPCuZgrfQ3ocd5pey/tBP535383zW5
2MnGEGhd4svFvWIb9tt6dEGseOlitHfmSmHsnF+pKL8LGOQEMl0GBbm+S0NiARa534QGuiKZx6qf
40ch3RjNlSHEt6eEnxjSP2KyNGwvEpCsD/QAndbiPvg7I9bDnei8TajI5ttgPy3B50f2Q+5c42x/
Gxc+PvYiUbTKIlERRkt3k7yLTWC71gLBfXsYRSSB8dkuSrwFC7sfZy7V22BCEoHddtb+yFGyynIB
sM1C7P/67BT6fj9HDvm76AlwEqk2dNtgEs/XxYdzKsetLxgBIuUBWII8tM3mz1k052xJ09tVXwLv
kHAcxTBmFB3RvCmQPZQ8P8hsZWJwM8Nfwju1u8mn2NXVZVSCyBVORviuD6EtD/GV9/3akZoTfAxS
MX2nrDQvoQmxJijxuW2BhDMHkl5m8YaRlgp6GDAUl+r0moJ7HMsY8duzY0k1ZBzIEBWOSdJTb0Yu
A8G4fpOEXUlFYgLgVlCtnYvf7mWEM5FoTMEBAZmNJ8j3ygiz5jCetf2USNs0/GPwB4ll5qAx+vPv
cOmANR+5j99lXPQakjyVzM5I9UMa3JIHlea72L4IqbWpy7XkRw4GNzaaYzRHCzVx5WpTpshW8DoR
Pr8onF59o+9WWkWwguYHIhyWfim/jL5KlWBjiCeXPZ1vEK+f5fRjWqSlUS7L2XmWtu14aOvoKcQl
UsegtoLgq2vLHpcNBaoVk9iEWYY0MGDrfpWJuvofys5zuXE027JPhAh4An9h6L1IuT8IKZWCdyT8
08+CbkzcEqVIznR2R1dlVQr+M+fsvXaNMrdbjtDLCR6hl6o+ilfhcKEIKzcz0kuFuprSO5rBP0wY
CtO7i4XxW7tZY1HPhyVAUBFz9G2h5dq1sXe5kANN6h7xSLBFgu6zQa4iXOjF6nBz0KSopYWKXUWm
eOch3zv6+M//87H5wC3FpKVf3ZQHlrVMGFDS0Ryw80ODwRyAh7MYKFbeGV9/1pegrumoeXiURHOh
6Pl+4CiR2mAI1HJckZGsVtXYPDCeUY5hHhqhDdjfmjuf6m+ziKpTAYD2ht19cpukRsaXQIo6llm4
YKkMT5a+mAr5k7mwZj1fLJMBBDs+QOdK3SnxVPJWQMizQ7tz23+UZ8ern0gITpAzUYK6GfcHL8y4
1Az+26j65OUkx9kzQb3LxfJq7NtEn2sR7XdsTT1Qpz6j/9Y8/vskvjZVt28eIhMkRCor/B9addGI
SD7Oyv60WZnW8yZaPE9309MM3w61U2mFJNteoIv+21mz/do9Lz+z8+ec0vl6fogfitnBuTPi/Pp9
j4Mogz+ohB/G8zbuW0FL/Yz6xUb1/XU29GuxrvZVKboyDi1BwBE2gTJnOLLQri9tMCWxKq38aZ6N
LqHeHunCQNXY64FM1jCE8UxBMDhNkrmDCtEeCpxxEXfZUC+qCHGLinUnh9ClXtZVWXytioqOHw97
rg6UO9CDXy5QomuhqfJEpbjKBPf9pddT8yKnBvpoU2QsUv5WqNAq1TVAuSk4J+j264VEHkg5FaUG
aQg4r+Yl0z912uoxBRpBmwX1o3bB6Y44/lpMR8B0EaROBduLNRlbsyh9I8rCKnEke9570TzSUKPa
xSOV8LpiV73MtKRw7rxKXzvB7+/S/3guZHaKZOx9Ter/GUcuWVAngoIhKyKhp7SlHEuAjcrYlBy4
28ZMR8hQ210Kxg7SNl4Ch7pD+ijSd6ZL+4YnyhzxgU5Ro+B3RpYZe5JPFHmaadWEimauOvCvoqm3
dDR1nxgV0N7VmVuyZyQLkuIVfuqrA/nSgyk6TK/D2NfuH9tthCWZHMPUwsYsGKMfQBPs8ZPzbaaB
5kORwbNYEuq5F5bMlYfU1r58IFSrHvKj8TecWInoCIMjgR6Q7PpQH4Z1tZIKh1EjkG20ooo6b/8K
rNoUNy6nhTdV/YWwS2aXWTNVKSJzHhAdcqt8bKbiRn0U2OVg/2PBImBcdTMBA7ilEyIvWPBSM5F+
HcZfW3oqVuniumAsmA1ui4ljmn3Ge+1NmKXT7hzuMjdb1mvU0voq2yJxHZ/7C57mUmLZZnmhhVjt
Yti9MmbdxZjqPgCsGLuQyrdFBuOgW/VHvyinwSzf+SfvJT1Lc981COwwAF7zQjmk0DX9XNbdiTmy
+xM8wshjJk5qWnqJI3yaDLaCxby3mPsNAwsu0m9HgqfX26g98GhiyZBMhwVamU/rxp289n/M81WG
Nm2NlEKs14JlJm7M6jNyuA3RTnzBl8hNGJ3eaF0WQKo++tb20StN1jQvqyczx123MIR5USzDeBVi
wUUqg8eCP5QjwUm22muG9JC7MLu288JzusHhT0pHaZmvjVPRTPGTpjlwY6v8kz32+wl/+N079X/6
P8XWexh4X1BVn/W9MkOysdbX4q5+0dfhJjxB1ZkDlbhMoXQ0iVWeCsRxx2aLHoL39Nl4MN84f1Cl
XE9JuFw5i3KHMzPLhzB0ivNIiraMVf2gvBippe2ls8zDfxJexCfj/bo3RMsTyc6xC4pST9LHpQVt
ZCW4IX0n/NQ+2J76pIjAn/ZhPKKdu+4vh2hVvJp78T1aJQfhQ4A3kBH/YcXv0p69dSpaw0ebWqpo
d5xTOVMqR/VsgfuLdnfXbTTEySOajjHIf2bPp7WW8OKrc06MFK6rjcFssmXRyiwEWII/JwiWNzgX
vIYY7yfLFmhxZanvccaW0urODVpPVuiGxX8p3Uo7css+WIwxEAsv0DDw1FxUa9Ii1re0DzTRE9nO
/mg7/7E/ikd52S/Fo3c0I6teeofLVH/tapsRIn1qD/579cf72x8HloCs6yOWxaAcxp/oTay6QoNg
Jao1bLyVtDGeVC4A3SJgCgqBaMJrh1MN2LvrwPsdX7AxShbnbkYpe+1nFvTNiL02Hlonv9rIgn3O
L7AQpqq8Xyfl1EUWxTf/KfmLnz9/6Of68d8D6U//2FiaZT30f8fRm7KJQYfvirEvXRMmwyjIUGQa
FsJMET9jVJHGThyBw8dd05NpojvD+M92BRUHSEX0UOlXsPf6Pj01dWckvgInAg1eO84sfMGZzYII
hpE1YaXSeneO+HOb/d8jarcr+m6i9OJVUb8iSQlrpsZoAiEy/pBkfOfGjud+M0H959pgJ3+/tqT0
8lS4cG0p18Z3e832avRg0vHoo5r0gtEYzM6l5CW3tfps8A/GVAHCUf59Iv++x8iFvp9Hm9a50IZC
PC5BfQ3AxVeJumHdKexFEXTnvRX+eGE/Llweqc0KKmcaYN8PmIdeGfD70XjhheB4/WTa0dAB8WQm
SxbaiWB15jET7jVwfkphoX7SXwXjb44MQPX2VfbTXEkLcURiv252iwUFxz8WgTf2fH7PjPBlQP1x
kf97rFtVSKsMoXa9aj2FzniMcq9nO98KpseJPVuTIK+4y0/fmTsf/36W8s9l/LdL1G5eqjIKkqhU
uERns3kVqEstFn/HtXJh2cv5Z2sd7hzw15fnP5d58ywbs+rCbmLQyITMoM1DhlCKxvlziojveg5b
2fr3BX4p137cV5pVOvVxmua39alET9RKatX+xF3d7F538ZxNtHTanSIeqPwy+7NO127n9k4wX7v7
9Hm2ley36/4sWp+hc2DsbqHb29LLna3LT73H+G7hPafqYujgtW5uRG1WAczkmIjqGBXzmZ0r0hp2
roi8NUTeeTSGyEndAZq/TxPocg+h+YVYv70xEkM1vhdNUxHqf/+qKPDUKUhEZS1L4qLSCo6P3qrY
mlXpQIP8w8oyNC/TUnvItWnacWKPdfBZ5C8dCsUkNPCXxnYXmG4X9U4fKlPBxNHBMt+7nIHUXoKM
ZPf8UCbDQ3zNXrw+jGj6VCTHF45Ill/fxFNSv3AhzONQn8VXZWGgTtD9yUtZxJtKj+cXKNterzmm
8GS29clMgkMOcK/BnauLD37wUrOCUWOoMtlW79ZBolhxATDQEF0NGhBK8LqQZ6Y+lTs247hrMlPf
SGa6vFItGTpnYsbnoCb9xA2zY3fBgFOI64JNSW1s5MlM6f74OX3mAtiSn0SuONbhWElE3pElakT5
Ll0F9TKuy2VfDKvAl9GoTi53hr+xLvzjOcmjARYuIaUG9ftzqotAaSX6S+sJhTd0JRAxiuGV1+J+
ReO3wQDlCt4kdtOkPd5UNPIuMcVS1IK1Avbak7OHFvZOrKQufP7Oz9wv7ku+SevOisp0ZQAxGZOG
//3FfmWB/Ljg/5zFTaEc85ei5BFYAvnyrsjXaZzEzhCspOocRiByLpDkWsJd7VLcFwMG9RJxv7/I
xLkc///in6kgSrBH//eOjLP/fzaFkVl59PeRPwBhvvaHFjo8YUssjckczPwHI33278n6fx0ZxqIK
Gil+9g8xohD4gZ9WCfbE3m2mOiWABENlfFGdMh6JukX5WINauWRLUscHFfttd2ep8dVI+vEI/nMK
N8sopEfeVTcQacmgoS7DX+NyRHtvafDJPHFOMrD1GnGzfV/fdBjco6ScQv+riTQUbY0kpbi3W+ww
tcb+sttF0rEKBac0P9vrh6bNdBZlLbscVqpeWNiVRJLfY5c6EIMkfes9xVFhFZ1jFMjPdhd2Ml5w
Tv3GopHRyY4XHq4syYViLw8C652/ZUnDunjwNCSCtbfuIXFixs+qcyCx4Ww29H6QhThl+CY3FAZt
EYm3f0gStxPwa3kPl8K3ouJOv/unkH18c8aviGAGyO7mzVssepGsJzXRpcEAUwmb8POQnSfssOtZ
xgZlVNbD8vEFN1Eip6+O5vCkX9Zdcjb8Z2nce9WiA1IpVaZqdgRJl02eS2OUX0aTZA4ZmMjZGFKg
BpGr2InUqoeD5D30pWklXL2YoWcu5o1yCLiZ2kC807DlnKwu/yOw9bpqnyUrcd3vpqq3pwh/kTcS
oJl/f8q/Tfake6vQhUX0k7fFIqGLFCqDQbL2aDICn6E301peYvskkIKl8e/M9b+NlNxofQI42TAB
fXz/WPUy7uSw5XDcHpIox7RXkS0YSuimufOFjCPh7QfCghSOLy15yME3k+cQmCS4NhNm7+TKLsfV
qsfLcP8wv91AWv2MxpKOAOvWRlcxPwthy2EMaQmIQLkyLW7q4FE3z7r/OtyT2PxS0h71tqh8kfmq
Mq/t9zuYCVVBGQwvnYmMSM0+mW5GEjlG9aF/RaLhl+5d5esvmi++FGraKORpH8A1/X5QI78OuS4o
6XqiuLW5TeplGDyTeSjnHwVwL8SEOpVT810U0a3DQUpGYt3ZoE7KYAgzJgSc09VrQTmlATuC2dA7
in7o9BcJ059W7PMsnRLxlie7q+zGw53p6n+a2bfvAu7DcQmFAIs4m+/nD7zkksmliVaioB7Q7eqJ
71sj3ZnYa1fu3nStcOg+TbKN1EhvY+ssh1ZOkARhzrzGNltVv6UERxzGUG7GABDWg3UI9D9btNV6
cplnGqtB74GSY49PHAZjeqDEDitnrgh80tT5GCovtoyoPrXgkReANJVVspSGWamy/W13l69agVbP
I93uqCFEL9pLtACE49drbwC5hpjcZiJVZdfXNlXyqkrnOPOeQm9iB5BIpERcjFok5KwCUmxR/YsD
Ycy6rqpqCrJevp5JXRfY7/cZZA5xJlDblK6m018QnkrLUQFQZILbiolDo+BinMd2vDLZC5caujV8
t2EzznTIZmJgRHq2aYAcyIfxxsj41fL2w4DMkrjjpr4MCpalGpip10Kysx6v2vXcsOvFnlt19VQI
SseXVhT5kvh5QgCzdoxKIkKVJa19lfrrNf8MxGARabFdU8KTgqc+2sv+zpBWhpo6ndjaF6oXkbZO
FLpukYAFGhL1g+Y5ZiqeDG9eUukTUzchiKRnTIsoHFvkRyLCrBqIeEDCMiIEjLR7MPy1HNO+BQ3j
23qx8LW5jJ1adK9oWerP8ToyhBtd+5zoM/mjRK9A/Gsoh6NyV7icETqEiBLGVGm8kTificHTvyI5
L7rVl9y1A70CHVUVe2++Bl84FM1XNZ2XzCjOuIMtdWTNBK8t1EndJrpA1jbsnIn1DNWzSYWakI9p
ZvLJvNI0gzhOeDCIxbyGd5NaUf4slLMGa2dWPBkN8jmLCTND5xJ0c550Em8zEWjTmwAqsBtsEnDE
xjIosi7FXXpirBffKQ2u4mcPkIw1fhfhqAoYroA32PSVs2CiTUe4PE2q5oK0Az8uteNMTscGXlkz
dYuUGHrdAZpAVfcsSr0rNqeu1lZe/9lDCBwxrYQ35ASgq8ux2XVJVCdV38IRS3lNHSVizU9wTDZ2
WXs0eBkZgNLBU7FGUgPPaLz+e+b7krP9a1C4GdRiKVUnYT9J1yUpBaFS/VHzdtaSqvEhV4+a/jap
fGhFa9qyLO1h7By0mn5A5NKF/3rWKr2QDjZnIO2a6x+pXPnaQiqm414nml2Uyrq+RMn8mrMc2Jft
rOyn6kPX20arOIn31FLmj81XE7lpKXTkankguO+IfH6RP4/j9v+OezeLxOvFb3wzjvDJfxXZyGPs
mx2x2bAvt722rsW/NLOv7eyu8fWHvIgpl/7ahP8gDFOQnH4fca9CrFy0dgI70VpttOdisVkl6+fn
8Ph6tY9ElxFXFFn7+mW9rp3t8jwHlLBb2kv35WkW2/tm9ZdYY9ddXix7/kDp9YOYzfd/P/8va/Z/
n/94imzX0N/IIqq1W4pWo+QQ5gZOMeYUQTA417fBmc46+ymzhk/XlZ2l7dyZin7snMaDIuKg1EEK
B1D/m5lINxIWo3nfnp7DeeoWAQrBGKTFuV+F0zMuOyebaXeO+bUEublQUioULDqjIp/N0s2z6PJG
TIy8O9UaMlLb7Kfvw7zfM2J9dHb6DE562K6lT33eryn18D7Ozf2dez0e4uYURo0iblVa4oZ8u9RO
1SZTAkNoT/rS+yyPsg2cMoBJe7T27izTrWoGsWtO/2l9WVabdn7PMvuDGMF91xRcGdQJ6YlTpPx+
D3JC2OW84ARogLml9awtHrGZTJU56xE7cuJlY1Uu3/vZItp8Ybqlw0nZwFv2xla+91mOopYfd8NQ
AZ9DG8HNdrOGu1zypmuvnAzE83ULxW5mzox5Or0HNPnx/Y9XrdJfn1Dw5+Frt2vgJjGHftCCkzjz
j82CSNrtcHjx9/I0mrd3YOW/fU+aakq4NmEhgAC4GU9LxLVa23NV/diZNZ+ldbuJD+Y033anIyZ1
0uP36jpaoTUD0qBPe+vj32/ZLyt+ut5IQsfGvkxd7PszLiZCGyOnQ2YyCjxiFzrd2Lq+q/P9ZRPz
7Tg3F9pjOGv1BH8Lq6qc2F4W/LhdoOgCc5bP/76mX4+Fs408AS4MN9b3a9In2HHlKP0ydyDFJHeI
iOKxfZGWd3oGv909jaFpBCSYpnx793wpDy5KxxoZKgmzHDTi7O8IFfr39fyyXcIDMapBkOUgFr6Z
kfRMKjMJ0M66gZ9cPCYekR0la8eDSeeHDRMLp38f8BcZ4ngYSmUEZKiKekuwjz298byU0MxqunHG
kE6MV84f92nt2vMDye33Rtvbj5t6lKbzCaA2Upl69ZsKHc7XNpNGwcvjZvN+OnXW8VhZ1ppqfWZ/
fkb2nc/utw7It+PdjGxddpWUwWx6RKvPor2Zbk6nY2PtQ5s2SGAF7j3p5G/dQwJm8QkQjzMZ7Ynf
X8kiKtXcEyuqnfIn23heGhhAm/YyOrzGYhEoiqw9p92+oTQ5Jjj++4H+Ihkk/+U/x795hYLeU/WM
0vRaFDe083o+u1GV0wkrgDmGsk0na9bl0MFGSxk6L0F1aLtKZFBRtL8LY/nls/lSZGpQYkf+4c0Q
G0V5M6FmHq8hiziVcmZ5DnMlphf/78v+2mP/d9Lgh3870M3o1vo9mY9DHBENbSK6kF7Jub0GgNDZ
xuUkw6sT2u6q7/TA4c8toPVAHqBJ9k5LRnqQ0Y+OceMizykdhS1biKIxUGRA3KQ1JeHjv8/2l4c0
UoXomYCNMugK3pytLwU5mrKiWF8FA8NMRWBSaAfQhPO3LmLPG5CklL0N18LhdyTtkPpvWXQBel47
DAEqapU4qe4MBb/UTphuCZclDAZwKpFV399cP6KVlnokJGd/GvWoXBY5+XGjVmupXua8KfcrDz/R
Rxik/3PI256h2PqNJw0eEm/BJfXmGO27MXV87s3yLaqdZu3PLwt/Xi2Cl+s2AKO68EZQYk7AhqV/
Gktvme37x8spO0V76EnpNtlfTsm+WV/fikW2CLf9Z/6WrHM3W+Rbb3ZZsKdt1s2afcxRQXO0Hn9d
txLao7W/ktb6o7KutyF/5a/CVclT2NJ9V9YS5NRFt5jMtbl67jcRroVZtU/n0LEXKVEU7IxmwyJe
DQtY5It6sC4fE9zPq2bRLPzVdVudxLfx77qFxM+vt3nmXI/A0WbB1t+zlSwXbJe1ZYkVw74uzM/r
AkXHul+by/TjugjmwVwPrWge8ReSe11AMeE3y319EpYwxGf5tNuo82ClAXDXXGU5WTaPAgYT/6Vd
Z8f+6wdhy3/s1+lH/FHpFqiohbnMjoBlF8JseGwe2zUNzMn4W/vsKLnCTJ5mW2WpESJxSLb8sBN1
QnPZp5wfYJPcAi+zxc+OgElYVtvxF0ubRTQX1zK/krkxTebayCS09JU+1+fqSl/FkkUK4Uye873x
Fxt1Nf5Kls1ZnucIw1nkRQfvjg//55wqi6RM4ThmlsMPc/OtiYMkl5Me31Y/lC4jctstWVFY18l7
N8wb8mvvVXF/OtN5q/97xJs5bjIYddlmMI8JvZ3WPekkEGCiR7DUCLV1JCNj6TMbkxdm/x5XfunB
s74kHlGHQIOs9HaRWccjmuQyplI3zUoyPgsWXp2xCbNkHl61qZS/jurM+vJoBJDcA54d9SdV3V8l
3SKmFB6CF+gP1wjXzXC+DKBCKT8rQm/X+mtOuebfpztORd/HbM525L2BxGKXeTs5ZB4uzT7VSLTO
3Aqf/v+LvePnCvH7MW6mY6xoVVYmSrI2/aOYuBWoL+bhC5rqOwX1H/tIgE3jzAsVAzExHtObp46k
JJuklZSsY13dU9qhU3E9Rlg6dEw/ca8uYSB95XLW7QTZnj4LtNc67l3qlkMK+RWlCyWg0leW4eQQ
05lM/cL99w3/ORtzirwX7PVUKCe3N1wQvStg2y5f58HBu7yyrqQ+lTXtnUXeL/dclgiuorZCliZi
2+8TidJrdRHSix3xpITsxGTIraldQcr/9+X8/LJpL1LrHzlLI6vg5o4nZVnTXfCTB1KqvEO1p2YS
It98jDpbP/77UF97we/vKu0EdUzrRJ2FB+pmHRl1Q+f7RdsfslEU6wzT7CQEBMy6ibg1jVkZbsBX
Gm9a6RLv4kWryTaVVnFii3u/IBrmSH4KIdLgd+foMFFWZvmyqR/zchEa4GIR4y5FB1aM8V5fZj1r
NbAxZmZVDNQmCUVH2F5NPiWQSINYmmGNnZYqSMY7H+Qv4nyeF2Uf5N9o87FJf39y7bUXL0l98bZh
+qFPqmnWXqy+OYv+M6qOJHwppLfuAuPHW4y4ZBMWhYdIi/LBvRP5+aayMUfYIUHMgwl5C9mQMWRk
TTQIWxX8m7pkHi1PeQrQBpviVzZeWWoUekEhTuZlfqj4xJQaAWUw/fdz/+WO8MgnwPDQmWjMIjc7
TMGoG3pKNJJjEjLAQXSb0LhscSp4YGONTFuYhHMY+pkCbigGM7LGGFn8MDzdOY9x8fX9/ft+Hjd9
/EHRfOJEQ5Svtd2Q65lMoSg0T1C2+trlKw5oG93rpv38jjkmgo0RsELw2G0zTYk7uJTi1dvm9DyG
ndi6UkB9+qMU7uzSvqgIN1fHnEmUhESCKfWnm7usV23JiJjn25okt3AC1Ewv7Im3K3zQQvKwu/qd
h5uc08iGZYEpp8Ks2uvx4tKXrtZqrhRnD0bp29eSIAg5oq1k7K/Fqx9+5lVP+Rh5xeU8aVAhmAnW
S+kAAqf1ECqher3npf55NWxs1S9TzZjEidHg+1cUSULRwrlKtkngDh/CQ4ZcNCX4B+eZWxA61dlS
OFUM2PWQa0nfop5q0hgJLLG2CgjSlIIU6jJ2rs6l2ikMt4gdgnwUxeX91iIH/eudt+vH5zaeMfJA
pgcgbjzu72ecBEpoTJqy2GoPCqImTK3iq0CzPQVJHsazmL5NouwuwLn6YSVGiiMNp4J/5t/zJP20
Z3Am3PVRWUbOHTPp9zORG6G7tk3aIeebTrVVaO0kx8Su506n1r4CJ3SQa8td9852HuGGQchorB7m
n4dg83gvxviHMBZZGeBSmCXwKXgpb05FKUy/mbRFsCObnj6L6P9Nhz2hoHl8yu7Fe/zcEY5QZV5+
5FEQcSh+f79u3nuzDtUiH0FNLTysIXEqbVbor3W4DRsCOzR8lzjSaHsJdNxaw5iaMJAb1NH7Pi5c
wbjHSL93SrebMzkuS+XSY9ZGOlSJjrbqfX0xibMFlcOrMXYZD1qICcEk74x2JX3OSFj3vmn5shs2
+7q695r+9kD+c49u0XtmbcImigdSreSZ3yvzhEKfgtEF40KBC8Rs7qwvlB8L1O8PRb/dEXdDX0pQ
vLYXc9MJi7x7FWuqmDVTQRvORWaiWm3dUe1YT2jCQRalbO1MYFkM9XLsk/flWZDOoWG4OlSRtiMi
MknnRq0sAzBn5r7Su0UbF7bSvDYYavums1KtXHv9MPNJg5I0hybSnatClDBuef413N587tKkUPHF
dvkWIf+r/5ZgZJKtDkOISXN1WjSjxQeTkE7sHPts7FzA04lmoiVCK/Yxkazqg1dRJR/tUXabnde6
DUnmy8kf9S/Ia/4MGRwR+R2ngCCPD3FDKt6BgMRdtw9e0wd5jtVCBeEcO8qLnjvdC1OpgEpDxQtm
ZX/DAAhs80d5MLbSg/JMjuFkTctTqOyAPb1OcfdN22Xrah1u6dutjUP9STobMXKTk/caKHbN/dwZ
r0UyZpdxVa/GJ6ec/EkqG98pJYPTZV9uVZdQRUt4bk6i27vyEnvH6HN6JBEv24dzf07soo271iJZ
ZWZs6zmN5LW4vHz9a4JpXT8RS+gTnIN2YLhE42HJNz9UpLn77LnbSw/GOf3Uz+HndTlZIxidVdPY
SleknUyrafcnOKkH6vDCrlkrYzsg2yuNVW4vC2LAFt6sdw2qFe1MWYVY7Ec1qMVOgSwHSyLOxrR6
exU69er61PsW+7s37gpdhWrBCU5Hs7q47J7lA+v7J3GrnQgPTD/N2qo/0zeAjRijlOf4SIGFxJOK
dJxjt24WFEdcSWZ1ifVzRsjDDGXVMlsMFB5YgboE0SV70QW7NVdWsltutWm37k7e7DmygSQ4oXVE
7u1E8C3gdzmvJ3KxbAT8ZNqsWKE/xcv8HC6z3aXaTKJpOZlm0zHi4uQZTvFSH7wSNKibYSkZqJOI
LlOMM/6vd7WpOW03GQUYHVf3CcTmh0ahxp/zBb6VR9Rhk+mwhqXj4A+bjrNFsa8W8ZaUuodkUTny
bBhpjTlUuuRkLDunWXOfHr3l9ZjO6XEhxV2q9oTbWlrvvhtacAn5t1exxUVE02gXPbCHmXvLgirU
qNp/lB/TOQkDK23d7NrzTtz4q2KPZEZ8lKakNXMg6iIWgaK9Pk1e/Png8PeOaKeP1VpyMqecDfN3
YkjW8So9qo/q22V/hcrR2JcXCraP9Zu8rKbwbaARSNPh6w+MYU5TmRpZzs/wluUyPTSrbFrgX8In
MzrmeDX4cDvNbTQXy0rTrXD6DbKDia9EiKwh13CMYY7ysf40//DOcU/Kx9yd7KJ1iVmq2hLOppAh
pduk1GE4eoqfuv1kkT0Hi0ffqUgSlxYK9/PqIjxZd9MLfExvVq3ZVy9p74z3nqRA1Zac9vxOvrMV
Wldb4p1WHKLo3XRODqyVOBkpfzpdRtOSnJr1tGU+0ef1FsI2eUDjsDEWxmlyRN64o6j21z9cnq72
8Dwsgl16Tl+Vp2pl7LX3dB49eDy2rrKaJ/9w3QS7BsuhkzgXaAXtnHDEVLWqdxqVJbsoi6DN/Jxk
FgC9srNKzQkPmkh4IWVfW/1bv1Lyjf5c9uEqPmrzdKM8mVixVsFU3wM3+Fv+hYEwqTjV67lt3f5v
yaeMP/I9/ytZyrx8FSQCD6zJXJlX8+qdhFBUMFJlhbntIzW/jv8dqcwf2kbetXsqudE7v1WrjsnQ
+GU6BBU2osDfo8BqKqt7R2pIWGF5Nl1xF715LAy34Wu2kk1wYpb3UKzKNQqVULW9Z22wKp5lN5Ur
23zjJw7cJGRO20h2Ja4b054AfcxKz8YHye6r/jknoPm5e8u2wfbyGJ9o+7L2fG/HXSmIQRCcQK+t
aFNsORwL8uFTfZaO4gNWveyTpeDwmTz6M4ocS/n5stUri+YUKpmCySHkPIsQcIl9mRD4gHnKkv+I
SDoBJCH+RhhV00O3WxjIhi30lgn4piEcyvIbuwcd/BzAhfNAwlrKX4+Eq85msc+sgDOuryzfADNr
GfPmKD02tuZOAHToTrtHphOir7H0aoad3C8sWbA1HKQm5rJpy95l6+PWRP5tnlu2jGRzhraEuj8i
YsSmyD7a0Up+bmpg5os/spzx1qYew28iLCufyr1MniXzkLjgnKVH/IMPzFLlQ/c2fEZv+lpeDNth
i6XJRBzkkbSA1dAm4nRcGZzEwgF8LOMA7KjqW8aHnNqTCaSW2agf5rNJraTiZ1vjfVKxT1o6KcF8
EtlecAX+Yk1HA+skbWFhodneU7poZoz70OMyganWyrYS/uLMFqctw8+nEY7PgSBG5unB0j6DNxRP
Nd8YnyPNoDfhEb+9PM35Phf+mcIyT4sGDd+KsoyePPI+99GucK/rcCY9xRuiaufGE/KHVYq8bs7z
oHobzf315L16Ml74LJQV3wBWhdehsaLn+tzZlJApMlMGfyORVins7igdr2tY5Y66uxyvi+yh2KVu
6g7zaiUu9IXcgh00TuFf46TTmyuXMIEWJdqD69/yrLZ8D9e/+esVQtuRKKSTCQ2T7zayYj6R2M0I
OWgwwCK8spocxrkjEn/3l7cezt5L9a7uaTsJEyaiYEuUpbRJMbRKEydj1gpdsSINd3xXSI3h1vH2
8C5HK/8DeTHbMo9B67OXEHZZdn9xcO/y+3pu1Q/GEwDj5LWAkmn1JxQiD/4CZViPS/JF+2w2PGt0
bV8PozwpOgJIi0+j3seLdopbmJu4vDyhbkT2zSXyFlTvumBdVlgCMNoSX03MbUVa7bO/Vg78YGRX
S/4vDC1pOTxqjz3ngX7aQJfoQonhszF10q1ZRdqCblFrz5FJvxsFvFDyoe3Y+HJm+lC6Ld/xd+lT
thk+9Z3u7JVVg8tZB4b/degAMyyZKwTaOfFpSB2Cn1QWh4rDi0scUgS0HCUa/lzF6l5ZtlLmb1C+
s+qAbi4uoKRU12mDXCWY6SIiO0sv3L53qGdNSPL5zKlAr4ZzTtpabWu0twurbWY+NyJ2PM82RhKF
JRY2FGP1NXlWXvr3+h0B6aTAfioeo3OAm6VwjGm2MabNJpmRq/d5+ds/XB/U92GTvbY75ZFyEQJE
wllsRPm+Zxm4Nv/0fLM8FE4IddlDsWFImeOmVcitfqnf0Sqgp8d6qr+S/eQDj/+DNKvBZHpdmQ/6
ZvJMoN7qSsupm4qrfhUtqn14xFXQPOef2to/NHNjPcMIPaMwJy1SBsoPz8XCKnNXiTLNHcyxEf5e
Bttwiick8RkjxiHhgkF4F23IqmMlHC2UP6SChaAGautiEoOFjpDVtAG9RrVw8vTMJ7E7GmXpopCp
3c8K30aN55ECRsIOL2hqI3huPSt7jQMrf8d/XFTOJXKTiSveKYxOfhZhEStoo5htDC6QbjXrvVJ2
5Prl9Zal21Rlp7wkgnw3gq9OPSfHQIxFnI2QZbxk78lUPWvvwS48iy+GU9dWdyA4dWkekDLOZ8Wc
IWiDzdtp1/r/4ew8m5tF1q39i1SFJBDwlRyEsmXZXyhbtgkKoITCrz9Xa7/vOTZSPVTtPbVnnjTT
0HTfca11Owf/9kL8NAB+GeYvrS95UlrH5ZG51md4zgzWdj7yoGuU/ZOhtU0pjO0v0oVpbkpGy+3+
SGi/H0Jw+gaB8iuEadVvKJo8lMcoB3cZsUO3naxdvreBflFrtLV0Xm1353Kw21iE8mnRF2pJEMVb
ZG122f1gzuPxxmQ1s9QHrZsrEySUSGM09G0fp4uI50BUFX4Cyg9UEf6WDuTtdr/SmPk30M4b5uoy
RZF0KO9tA/kW6Nfl7Rx715af7SrkFzRGUGolIwZu43Lz3eYQntUJZdacUST7uGNvTz3vp7gt0x4N
UjXz1VNMPe3lllWDw/HS0I5QHvLQv09+B6f82sFCv0nbrHc6DZhFaAs5CXs70hACNygutxNLe+8u
gVTvPuIfoLbDY9jxj4E8zSK4heXVuKWmah7DZBxbKLC5u7OZfl4SQ/7ahu33truaHbnZ9mZ4hSaP
WgMF7Gi9OHnFzVJHvUET//VRR4yXoWAEHxKBT6b41LoRarw+SrsdlauVcSB+V4wFiqnRcikbJLWG
zUzipir5Y7tPZngiHx5+VxuZVlXs76/9U86FVmzPQBdR115Eq8F725r5M/lt4hqjwdvHaRSk8F+b
lm1D3agXEMTCzCgBMEivoF0X8VltU+7ErZvM6NCPk5cjVksE77Tfe8FqUMzRPB9qUerTdA1SXxt3
gsO8nCVe5R+nB/cQHaLNuKS8Vw63w/ZrPiSMmMi+OpD8Euhl7IHVH2l+8r4eMqXZK8Zd6xwVgfy9
C3SyHsXbTpMg9pkOGsZea6wELffs32iBl+4+kl7RdB0SzDJTRjSUgzVd85arumpAs5uhzYPtUHTu
98O2t57uolu495i17pRRGnS8dSB7TIdzoevZPUfYoZ2jeUe3cnvePqD9HlyCfSgQ89N4dAn1yd6j
KDZQJpnLBBV10PNl/1uzjjwaNC9XpKZVPx2RtF0NvMksfVOdzGsNtXEcyWPg4HKQj0r2EXxCsPd1
Rw9XZLaZp+DpvSRchdUwIyM++iXJa9WnEBC7+Sjmvxz7WT8dpJN8IgAC8UI05uncBze7mquu7APJ
9opgY+/5NOXw5CqhEm7GXe/wfnIPbjvUP7Ngw1+ILXkSA6vdzJNtab4dHSbsNyGjSzoTFubGrcJD
pIS3fifY9uc7G6aVr/Z3oeIrPkIQ7t5phXHUidJ+3mfSWbgLN+HVld9PwSHQ+8qoO2qJFLMTyVF3
KkdtZs/zGx4oeRfszWDltyJ6wH1AEFYZyGEryEbpIB/oczpl/LMVycPMr9j4w0IZK+N0IA97w6Lf
DjZ+4Sij3gRkOQ8kR71Ie1/NFTZXPGnZp6AjmLbjzXzDrzKNhZ/FUTJoTfVhNlgNpECHy/Wx+th8
8Asf6rDsy0ExTz70afZR9hH40ZCLm6YzkmS/wxdTh0ya8/Rpd5j6jOX0ZTdk6ndf/GFlCfmN4tAy
+9jMyz5V3J/sIxmk/m0J++Ea3JZxhLzGQJ9KQX6/GL3oGoi44hxARcj9bZ/Hj7pDaZz2mVQVtIeF
l/f3jjJFa6h/ddvUvM6B+I9I3KleBJGuH3+3HGlQEJR0BtdAi9Z98Q3EM56C25AwahPKUSukcDVu
D3lwrz09BOUi+2lPUz/1u/zaFdRzdFmbq/ma6tFmfvppL/FmuNUrT31xeuPWtDfe9sWTUz+aU/fi
x8Rw6hAogcbvoCJEm5C/a1H8fg12Pzluw9iyBZcFnkiL+Fm2NpRp/M4TEscudj/86WpxDUR7MeCX
sjmOu99jhhlVxsS4yXa8d67rIBuc4U+ZNCZWgwrBHGZyzGX4JdZpXvq77mw12H1cUdf5kQMGMyVu
h6Be/DESQHtPaE/ybd1eN26KhzhEu96otTGycTrNiMJo0xnb1xYFzszS4Nu0/HzjHunQdP0i8VL8
ywY2l3919JfdwSpUDySBnYO0d/l3Ni2/2gZUv2/jg7PDwyPOkXvlykd+qZyQKfrXtbVh/rDinhFA
me6/z1N9bbxJThuk03D/sb/NYDmWA814Y2L0yYQdSmqy8m+CQuL0pm0cWp9IujxbSPmt9zwFjErR
eU36+ZxJGqHdfaWmkCKHBIIPbjeaykijLEkFe6p38rvmVgN7Sw5r5mT57Z9TXw3KD1KHQI3091Uf
VR+WyD3Gbjga0dZ2ABgxGWlDIaAjD8EJ8we1oRpugi1IcPLTLEDgYEzV4+USFlERbadKmIR7/0ox
TsC0QFR1FdtRN+YQrabVd+7H7xsjWs+E6C1DH7/E3w8DvucgE+XVjwNFTcpSyPFWfVScbDwz9U1+
lxhG1OtoOGYGpaqDjUrPQjbfNx9a0DHLmdOhIse//X52S6FaDzP+MJDsfWXC0kT9ypYUKpG3GbpG
S2yAf+xYnaBAqcqgZsLSu9agQylzZZ+iT+l7xqBQ/vQWxL1OnON2X3MHZVPZW7n6oPJIL9efpcqo
cjFTl/5hsXZ2B/9Vd3t7Ylj31D9gKJZnh8SQJHdxQY3ho2tebJKMjfn2xkjOnlH0Ya8G1FMoMTgn
q5qTyUld8+qs/JhSmFnZCqQffvdib1DtMhTV6jgdZ6AGwLcs8OFkn9bxI2ZYtk0p6AAJzdBddJ/y
yQ7gFjU1w61Mae8jKtyz6JGRdZdIadny4jhfq2Ex47+ArtboDXlafzXiWVWMJHpVpvoD58mMl4V/
tq7OmiPSDvY/5RzhJBOE12ljVh9nPxsBAqNE7WOYxxQKBpydwWa2GeWTU38Nkmw/xyS7hJxR0i8W
CEgH2rAd/OcoxV7H7w5ubuzRSO8XfWmhDVvjfFIOuj1Dc4rRtd/Cia9m3aAcoDPmkdHi0lMPcWL7
7HdtiJVTARwrhsJFC7Qbf2bMj8e0voMyyoaxPT6Fel8YvMLbed2R7ucvsL/iwSE8hIUnDxRfmpQc
lEAaXMenQBq38FLSZBMKn1VGHSBrLbd8QYjo7epB967wTwwtsnH+0TbYOHJ4iy786OLuhitr5RRD
iU4GmlOueLJyTIlFPBRO7Z2CWOHshvwfKsFB6Ic55WA9yb6oxCRf64GN+PMinfQWSpBPshHCXed+
OWjxrbssd3S30flVHa1fwpOHuPgofRnnL+pbGpECp9/d3OhN0hd5cuC3ecM0OoUKlVp6D62ZjKLZ
iPd9Vd+6b4fX1hejTiPV370ewnigTc5euyENekCQEweCv5EYuiXGAaHo+DcI7d60FMj66Y6wPlrR
rG04Pp3apW0PPl688bwh66rnm/flgMcL8UjizzooIVWTTtlZ7YXMzMJ6H6KNOBrZxuDFNMcNqIQH
HYP/LMVEMZT/wMTcKXK/wmutc9r2VqVSzXDiFPZ7OBPmmk1eJUd2kKZ0U/e/eTcVgLyAxKGqUoNB
3E4yI71ywPhhZCFk872MHdc2zel4bB0a+AwPuYN4ObDHpItiFgsovL+frdNuyee4c7hC+cFGv9Nf
YfaA/d0yuwPXDqb3+PknD/iAaoOywEOmdF9aVyAbM6BTl+p0p1O5K/PDFQ7AYjGcES9rfYO3HHur
z6+GDa13jMVKsCkUFaI7pJR6aryRdvKqt+ewnM0IDcHZzjBOzshW3bfANE2rAQL47GgyJkOSkFrS
QQ3UPl+3KE6JXOkVGaBkZuHNW5m5V7nbhgauUkdr3N/qPmUJgCSs+lraFx9aHZWh24KzMY/eo8xw
oihElA78PnHkwQ5b3u0YXUYLayEIDzfD35xL43v9qZsryFzmbeC+wrigsmJ6W/Pra+xdjTF1wrMR
NuzIA4bg/qjw+MSAarXXuQPAf12hVbw5bw9lgTqTczDQg3K/dVN87K05XZvjpsz0oaBwX04UoyBe
CAnT2hegRrM969L2OlsvFhdncTYRtzEWlfUum87Mr4yLR39V//SpEqCA8mlMMrPf7wavI1jBZ6vf
twdm4vysuXKFRfb4M9ZSB3EWs8GI9Tq1/Pn+nLCWGJ/GyDYe9e/lYyTNpgNPo5odrTYi6lC0DeZY
UCKoaLMxKI2fpy5lSfFLGj+pLBTR0Ed8TS1ES9xbuDGViTrQEVoEE2ctWxN90HmjxmglduqgE0ls
EC9iIzeuRvquweZHAopxuxbtFoM0w2z1m2DWT61l79c7iXf+9am7HUSetX1czTQ3fUOuw3p9y95y
w9Jcr2N4/77YT53O78VqV6A4XeV9VfChw8Wi7dAdnvnLZZ/gyTQlb9ywWrtTr3fcvxecHgZXgJFC
hOvvu2UlClid8/oy21tbv22pIb1LV5v3rnbXKQhc8+GVmsZhAOFgXFkrOwk+6ZvvJsqCIHZwtldh
OtQ/WwZDA2huIzljnCYFTZeU+oaAWb1rIjSW0bojAiZ9xn4cZ/shCu/2zkX92Owy0FI3U4cu4Zjq
gL1x9zZBn2rSKFrRcKiMvd0ZnS1lfvkorNTW33bTmJQb9P7eRrPU3JCFGJS1pQLtCYbvbc1jtHrb
9aUwYXKfhcYx5eKBvEzerjR3bj+xIb/ux6KwPKb3tXrLv1fT5K0XSp///pJ3qstvLApbCxYZkRlV
zOfrKLWrkG723TRRN1iI8GpGn47vb8zZDGMh7Ja7NmzNUN3+wXqzB4GXOOOwGf0mIpSHR5BhBygd
COFyfWBsJ43z8rYqLzOEJslWDZAJibFykbrxVrO1fQ2DJpbYAxv0/ta/lqwVC/OkIx3bCee3a8yj
RWGIQManSeYSM4Fqm4ZNsYw4of96x5pl3G3KQ9Lb8I4dsB3OLsrcxO0GA9AAHsHxv7/ps9iCuQH/
t6HCLf8yBeveGTGwNm9nhe+L4ecktYgKZz6jXhwDLUB0+VDN+2p4xecn6deqtTq4nh6keN9h1Tk6
2pYcXSzFGRqTkUtq1LNa5shV39fGsocwoOW1+l5ifdGgNv797t06wfH+ZaF1yXdSMXzRv++uX7Tj
Zq3eBLX/8JHPKsQ8DISth9Xr0VvJVkcx0wz+jCNR5rTzILh651cPKVhNdonly6g0t6X51Thu4okF
g2/ZY1Iv9GOKxjULtlsnSQ74n5IJQcKGv5zhRITpldk3Ao//NXyNh67Ef/bh/xasnXCtqG6Xo9ra
Do8X56a5HbALDORmdHUabEC6nb248iQokIdqVsTeUXJhwcUdi7ahtqChmCBb1/V3MJoAwyd9mlxK
4rUyu4obDuud9PBwM+hesSsK5N5uja2w7WT5MdMSQTfvmeA8VmZfMkozc1aWZDQ4/uc3Q2NccgeK
JvJLtc9w7skHOY2J8BdWNBxmxkxIZBKYoOqwtPtnyzQDwg80bk8N5/JZ0C1D/P7flWtpmrzV1Msl
UyvyJsYd2S3KJDnBBN38V0QdaP2amcXYnyZpgQcA/f0cEOi07zqkyED9vQ/H9Snb7To9MRb0Eylo
t2N37NScjUpKJEeX/mQTbPfpyQOwLxFxYg0YgfR3xWyd58eVoDRbGFZ22fHLUPV8fyn5rm2QaOxe
N87UJP5sWvqpCVIRDkYPk4k1Wl1ZljkncG0vJ2k2x6pLAMqkD1GnwpUldmIsR6M+33iAF6av8DKl
+G2AYB7Pmz62sK/1I/37MWqn7Ka1VrlyIbwkbjS0kUx9CXBMA6/uWVCErhc2RYOh0WmrNSsvxbdU
K3bCyhNjA8DsR1Lk+Jjavv1mB/o8aLQpz5wYURhzCWQ4TMwq+/tlt/GldyTbq4RMhQmyh3reKsiZ
fI2/Tq3UqmzGqFsQrDnLW1P0fhkWZ/3bwPM1n+0uo72ZP0u7jy34+xTry6pTwRG+zA62BChQmquO
+kqvZlIB0DFKRzL1YS+gE/+6tRJsnNEJkg/0UwzF2000zST6Wys2WkPpbDXfO4WnTEXNvLCLsE2f
4TDvBJVT2DQH1qY83tlWy1G/Dgj2Hq2TfbE69n6oODECTeBJZj23Nz7ZMqWJ4oVOe2ZtGGrjnuzS
UkalVS3ayzkTq2kmxQFj4N9zZznamZdpOc3sldue9EaI5w0R2r/5dJcIF5G8dmX7HJ1fVAqxbeOC
z46tdGtcQlqtbkYk1jaLN83YWZfJzvoggAhfYMLMMiRevYNzcujMKuMNtTtgSsipAAF1bibKUZ/B
zdSmqxnhZPWxn1ytg6XY2/DGXCuz4+jBcS4vt4NykGgeugpds20z/FUC4BKU805i5x/y4tqHZVoZ
MLr7THWzs6+YoWoukK7tpAw2w3OoAHR725F22yd/T+0U7UcSutsb8DkXEv4sDynUAaIIDiNKOIPb
T5vKYic8h62ZNtFnt7LB6t7dav0mwqtAXEEUrJROzeoqG/3AIFjyX1oyFsjb6H3ou4pNccwuDcqv
5CsN5/NZyi2oHP+7ZM38IZYbt45XljyZ4TvDRJBYcH0y24/p2Wha61lU8XutmnGX5eRyOqGQSBjb
cRcMNjWWW+9kMV+pYSOfv5UKwkS01qF0irDrV0h50ao8v1S8VRhdTSdaWzN3Z/XfgmD6EzY46QcJ
B+GyGLX4v2vVUpLuBR2D9MTIPtmlGzEGn0jRZAX0Du06R7eaXORTQ/p7vZpBOZxvyVoT79Y1SP3w
We+fDh9tbbzezC3RqomB/bcRe+D611+xZkm146nID3te8WjFbtf6vphKQC+uORx+5oo0RJ0YeYo/
lrTaXup5tenclJUIeCor3Fvzu0tmwNpweLOGa2voLg0DFgANDgNZIdt+mf54FKKaXPODxNH9jXUK
xzA4oYs+lAK7sYQYRQtiEb7KufjD2eWVEaSTpZAfsQMFJa3YBkAwTSzd8ugM/HvHn0Yl0IjQzKbk
SmpUy04umlS0t1s+smKEBUiXwkDJ25m1vQmAx5FmVPbAfgFl50zHHuMgG1Z/4jlhgwsiZbvT07T6
2/du7eq0FquLqjnMqtTc2M5k+cr8WZsDJt69sXz+pBz6e806ukdrl2vGPN7fOIraxtCftEw2m75A
EIxz9+vfr/jAHOMDK6jmIJEuaFQPBe1tJt025/RePB9yuIxJy0ZtYUc3girfCEyqQVgymMIYC0+G
Z2XW+PTaVCnqiDS6Zu+JCVhfDBJDer+WZivVbnM4/ycHfd9Rw2gbn3EwdIzMHbH8YFBNgqnQ1WmK
+Nr3ovnDypAnuWtUvJHd/Gsgy1Xe3kq3fTGkc76uQHK67U6CUCS43/Pk0KEFD6PnmJyMVu9Lbs2r
HYjQa2JXZewmm53VOX7cMlDE6WJ7+77Nrsp4q34fFCYOZmCXUzB8C2nLuBNtWKIJgUhAiymxB1de
7QwJMY5W8abElS3vc6NdnY2k6AQbfdBtbRn7wdsq74i122cUEBUoBisVWoLWQZemZe/K6/B6ZuJQ
snE76WwP7eQckkMDtzcPV+Do2g+arTqQnK5TpoHesw8d8MQdC0eBqdwrN6cLakDNQOQCAkeQGpTr
d0EjDTgeyB+Jma47I8u/1rQILwdTShA4Wu1gsgpaqOYg9SfTcN3Adequ28gQrsxONtKvK+u72gHe
Q1iyswKbvOlrx0WpAeJG0xtcAdUs88KkiLbECBoAQRBwhGrLbv1axTfkNMOWujFOF4Yghrf2uLqM
iu7WaMWxkR6A9BIx9r67THnbv7Yz4M309WCPGTLYfr0HV6AcHNW3w3XRk79TRmQdoVTl4Ajk00La
J6acTTQFwtGVrihcmhsf94oY/Hn1sU1zXK9M/KSBwFxpY/0GYPw6TSVvX45ybWPKgDT3ubWVF0k6
kXczfdc/S/045k+DWl9t6fBeQg0u6qaXC86nXk6ly7TVIWWXX0rG66xPL6DgEHGcxHJqlKtpWxoW
5clCN2atT1drR09ghIP33Jefx+N8D7Oit6sMGaCzDpijdf6Aqaivw/MtPN5m/7YBz0JzYiwZMbBe
l67P3dP+ihIYlKDoiGaLEtBCNyI4dpZjLN3z4rVt2p435uY19T+fRSbUDbjsQlsEQZ+a907V+JDH
R9YMyfiQVredo9HvMRTVuFqs2VBXuefL9Xv+e7ma597K2SFNZZY7m5YDy4biwbdi98e6/zX+924+
s99UZZlawshycumax9pvtK12TigZXt3sY2t9M9PW2M/LJtf0zGT+WqZOM9XLS5F3r0kxbMmTnd6P
gT2UEwZLtVcmeJ9ERcYZYOfx6uWqde4yKcFUSzM/MIphctva2iDXI4BOZ67z0WKwkaw77UuTvNS9
BPyw69Sn6XT3dDSSauGneozT9fXMrsMAYCCaQa26u8SNm4BVN0JZ7H1IydoXfATT8JdMPOkPAgBU
hmfarlFQS/6GvPymBn2beU5b4+rYpOW28WGOv3TLmgbmoP96dvoVCYHpNYTpz1yjKsRvcJFMM0br
8K9vOFfF/nTq5d1ZBBlqRNWpulmwzg2daUamD+7avTOqlZcpJfbU+Lka67GXOV54G31ZJ6/hXN2D
jdpmMsicK9NhwixS/LWDleyl7SWNL+cZ+r4vvfeDx2Y6KAiDpLxMGNyFGe6Pek4Gfrsx1hbZT21t
6gbavUWLnnu9p384dZTqpq5vs9CBlvrp5/S9YwvSqrtculTftlFi/WiDcXOULzb578qUXlFC7xH7
0ZTu1j7CWt5o6ibLbkTCmvv+PhSNv+/EdV8FODigFMSO/xD5NoUGT2qOQHTRR0POAy17woO/X/9y
6WZbOqMdDBSZBbU3f2Uyf9w27I8gMKdTb202tRs6z17295q1aASA8KY8F/eXJeBXw4k/cUcjrsUb
DTrDpMXxZTW2f58kUrwpI3OFlinFt7rF6hwSgO1IRJBIIazrRJC7TMrcrosxHtiF01iRemL8/6xY
N17JPltXF53jtDIih1kRpm8IaV68jcm2jhsuctML1ptl5w3vfSk3XcwQmSJxvDMZMdIJh/PaN72c
Jm/j6REJWv3YtgGjoJSMKhzSBH9PTzvL23m3veqSeDvDHVi7wnQn1C/MDtZt6n3Bk/2323l6drAM
oAakLoO/pdrZqdb/f8WNAcW0ALA3LB0fuLPhItvYZ3MHg71ZRWDbGxOlrvzkdX8vXitqqtptiwDx
/YNyhMBPMGQJUr6pQUb7ZqOZYWLJxquoI1O5JdYanIyvee+lYQ8e02YaojIDExQshgy/5O+ux6vV
bXWOuT+XYRjRHgS/wDytif8NdS9zX89L9DkB9yOB4TGDQ/R2Gx7gyQXuYK+YQSfYDGrdWmVJkkgb
nX4R8zKvkAuGQ59GhQu/oj3gG6xmzBAzQ3WmmecG9/DskGOkYDSIUQokNLUCFvX7s7zTkvYsDCuL
XH04mxiqPYJEMQBIQLl8/u93ffbN/yxYO+LIWmQIMeTtmRxx5LCRs9337JyYohWN/rRij/DYYIZM
Ow7hbhFht0ZTEJZvufn170d5fHcaUDQORFmdradb9/e7t7T9pogVtn1h0beYZC5RFwAAPNMZDMeO
j13YDUs+NCz/LlkPbbZxa7c5aSx5dDCZQ/97Evdfl4MPEmULAprz7+Ue+0EsR/9RR2FSY/BIr/aG
KC7vZSmL8UYR/EyT0Q3mBDoqIRAjjZtOsYi9/xgvChC0CiTcLRgw/O7f7Txmp+TSPmK84GsbUcem
BgFhA+dngs+cTsc/86bD+3BvRA2CGJGUgCDjscGHD1ZyRcQX4QLznBjgPFLL//52+64ZCMWaxGqm
5Dx2nVkWyhGtEeBnsnqv9/1KfFbr86Wrn8Sudtww0tyFU/kQ6Ge+356M+leHu/MWaF7O/WlZ4+YY
48FLoBSFVA6ZAsJHbRpCfzdaVdT9Dnmq2yyycIP+rDAnDI510QwPponjjRlTOvr3QXqEAIklERIW
zSDmifdqS94qXV4VcnqbWaKi16LYQoh9h3C9YCQaj9KDY6gtVzu329VWSdsSy4XR4p28i097YT63
S1OPYj4NJ09/a1718QAjpIclILlUGQGo11aVei2VNYndLO4mq6J9arKmbdo5zhdc6H/1nkgzA3Xq
0kQFnvb3S0obVTteldVtNhfOD9RcAhn4+xXr+zaYsrGqNW+sTj5eGt4STT2JNiIZgVYzwNKm6uTI
Bd1EWBMh4eEP/djyR5VxZZCjTbwITFHYv9T15g2n6OkG/1q6Fmxcj0X32t6xtCxMBJVZJD+4tEYZ
tgf4WIYvmOLC/HvVe1j41y79feHa2ZWZ7LSND1iJU7Cz6Z4u2OfJ6Hvy7V88+jUwo3E9BByVUQFg
IW6mQm1Pgx8RN6u+6q/pXosiIvICTSbz0R2gdyeqxHcqqVyvI57TokiVfVs0WrhTPi0/c2eNREGD
Csq87Te6+ycL9iS2QyW5Jg25cw1/ma5CzXqHossXiBZkZH5iuxPQ4+6bjbM3x2OpqW39UArHMFMg
Qiye8izlDXEifq13YyTgqoql9mxOITxFqmXmfxsuMY0ZcKdMYjrr31/7sQmIKqiQVRYyp0z3qkft
6a116q0PmjQL56L9QUBDSAn+yn0bBOJ0Nd7hhyS3tmDtFfco+l07R7EgJiN3CtdfjR2jZ4GTD4jb
U3v6cxJNliYO7GOZpLZwzd+W+vV8W6cn6SXOPKQmiN7g78aqlc+kYCGXZqs7Cd93H++IMMwEvm/j
XgwS/tZ8dLDsyu4fFqM2VGnjuwNytbJ7irkpHHXrKbk5WTH4yZho/b4LhKJtBhmXwD4Mq5fUCIrR
y3nKD4DtWF4ylGJL6kU/axeapsuUtlNTzeohPFc06n2I5YHdpYJRTzS3u2N13B1iCSNJivIu7KRA
8U7YY2axkp98EJjHXNK4qb37mM2zND6W9oIkZo7V+0hITraU7fl0z+YdZ0Zv0uf7+iMxDwY0mdGy
vEYD/Zjmsih3RqauCsNDqaPHGHVVJokiapzUaWZ0VohKDYoWuh9jh5ps8pMbymoITmKDwGXdg51f
N7S8bdNjLq3Z3VA1FhTWQElhHqF53EyOb2D9cLj+fUd7T9cUIoiUj2ke1RP5Y6HH6iYXay5kt1rS
y47HjOYxOu/4hEX0eQBAThEPzRnzdT1H+Yw833BnjvO+UIwo8gVUdflama8wdHrGW2mc/IFnQdEM
8dJN/uOZRUE+Hl+JXCtt1fto3F87dO6s5ESj1jELLQcq9Wzj+qM943/p5DEgfjz+avokwgP/dVi0
+dsEtUKWkXy05iYrJnrutcupTSDdI0lSUPhakJeSFfrL74MjGz20XVa+HYy9sCknEjHOw9oy6bBK
X779OGh43ZJ7O4WX7bK2yIYdAeBPh8qGkqEqkD/upKIwgCZkYZnAOm8VVIZdg89+Em9SsqSpoELM
Qau0npodcyT84j3tTPyUACcn/LUELEhJC2SF7jcH1Y+eEUoVapjEuaKe1auHYltZWp0kVgy1F8Zl
EHNyzHDGexqZ1ImbXvAxhmc5VUzORVMAIY+a11grubo/rEWdMPVFccl3Lh7Zy+R7BGrdtsGpNp5j
cWxqn5bBRxgx+CFkLXUdgTjW9QPUMlJ9cha8/wXkd1SYfmF+u8v+zRzsg5dLNN3iJX8a9/exDk2z
+Nfq9Tuv9eJVWR6PHewMRF4LQ+NPDLsHFGGALzGbUsNnn5MqLP138O5Y0VrQd1NTVb0KLky4QCzt
3Wkbvm+U3tYzgK2heeihmNXgqO7eoL7B4GVE0RluHlb1b7CTXhmAd7yKYKflzVVY3Zxd2WYgnzGb
DbuONHeGmS1aSLIFB4ZE5gOhbmn2IhnTq/fTCNEWR+hfjyOSrF92S27J2W29Fo+D1VygZndHYqgh
Bj4HvzdZmZjRe59+tcxDqvEUIZqClCc1FvhuGoeNPFUXY7/+PsTteFUvLQZwzBYi2RCsJAL+ngXT
LggyB/RFkwF79uGFRgzirlwsxG3/Lngqk/yido8CAxOBO2E1V7Upv794MPtazr892dPX+71arXx2
a+2Lc8x4VKAeluBTbCJXN8XLmdyjn7HV4Boe1I7RvAc7DeaAPiHGSqm5BqaGUHi48nbWQpC86EgS
kiQvpMcGFKUJkQKxPMnLOGmTxMHg+FKt/2aHdSYnES/0euTKtR3ubKrzSdpAZlws9v13huj5ExVm
F2X/DypL1ripjfQI9BUvzWpkEbC4lHsg/OsgMyuHcD/hIAOnnzIAMyN5rKzWmglDW6y0uNej174+
TmZbQ4/eztbbB3Q7r5FyKD8x2hwrQLjgnYVvqn3tcr25cZhX0qy09paoFH8OySFh7VP6QeXP/+7N
liOchWh+q1/jrRl0jE4/8KZrs6k1/cxDcgx0YhJd45jfo8hfm5IlUpLeNsxaKi16otGQmImD7lI8
7b9Q3fsvcneNnoREU42orf2g/5+d1rv95rCXKI7w5gvuMneL6ojZf/sIyG8a3dWTiwy/E7UdtOkF
iaJ2zPRLO45LaUeQSNhVkrP7o6VIzfmy47ipFnzHEdeMZQ8+Eoh9Glq0QWq1n6O6SjUpVaUZjnG2
xkyhNOrTtg1zqyWRKAtNx0lu+e6k338zX/ZQWl2u+sW4z9N6GdgjmDZpkFnr760gXIZwXsj71mZv
MJ4GCc1OawxFkvmOkHEajJDYifqzQ4ChkMDhZMRPLXRJ432ybce5NAO+HDldi0ICX0Y17be++WJi
DKxxgx16bBuBQpclekYMUKPPXT997eRYrI8gdATELWKiJi0L0YvP2JS317Nl741AJPdhk1t/kmyL
ii9DBIEVig7rX+ueydVppR31ywwPG4+hOxEbGsYAWmkfDQSCCXH1Gl72YRwFRvfPorWzoSjHUtll
BRl+2seVnsyIXBup9KHizY6aMSFo6wvkaCr6dDyEN5kkK2NSGa9uf4A50D7huERXzPH5jodr2pQn
Mfvv56vDdfVOsT63xabgYgmriojhu9PcMk5vI9G/M48m5FoJr296p/Dn1FRyuZN26uePhJVsgdhS
NJP+fhS524u7t0sqUVG07n3+yaR8nUzanj/RbVJX48UkppxOf7Yv4zGN2nlTQvksRQPZLVJ1aj5A
RmqG+XQ8JmupldyjvSg1gVw6FH0qev3mXjT7p+PGk/gkmv6zZO/vSydqJZ0UlSQtSU0UBO4Jw2Sp
gPMocMIZ7BeuvJdGX4jdmlkjwrZp+VogcDtkxUnWeWMKmmC08cLYrFnsuxD/qJHDCdlY3jS1vVCx
/m1unsUgf968dge31am9bWux4OeGEfwLY2e8A3D1kQClvURwl4gCn420CBq343sZdReqTfz/R/Qn
t/Ku3SCRtlHHrmVQ51t1jPWSx0BxKaSE0AveqaGKoqZgII76G//tDdIGo1PJkxuuXPvp9gvhiP+3
eC3Uv1Tg/jsF9m8uEnPCMN9Y4nrtD89r2m9xkOq3S6OTBcmKiJbmzt+Dlu3k6iKd5NPMSa0g/Pn3
x3yWlkFUow9KyZSm1j3k+RVG7FvpJS8V4dYX77rxKTBubh/tRIIYs9GlP6nk/Vms9snk4ijvL+0j
GSjh0/AcDXOri3PdCLwWVpygbTpFwXS6cq7GT+M3e2ImVap4lLoonDL9vBZQqNsW+GgpFaDwRWp+
+j4ZkO3im1+sn8ZXFTav9tVwiyT4FLg0Gme1A3KqylxTDuT3RC+o74oKBqAcF49sTqkaip7Cv7/k
PR6qr4j3p6wA9UXHQf49J9Cte62tRC+JXuiQYmVifHdPzjfxKOEZAZoyQsumEWr/zBrQXQYASmGB
V60HTsqJM6u2WBacnipQMv6MpatPEhJav6CBRDKEPBIeILHOtPPDpprVszNMiZZ2hvA/SCXWTXFy
+h/K3ms5bqwJt3yiioA3t/DlSRYpmhuEKErw3uPpz4L+MzEttqI5E9HRhk0VCsA2mV/m/pbWiNIo
0TvJKOYg/56qOm922/d+OV8oN19e7dN8FFfN6JR+4mr0hL79PlXK7P89+dlpoq+u97fsx0D1hoWL
ngEN99P18n6QpA59nN2d1kcC/a1sg6fBE1Ws35m0heeAyFGOxCu8gGKD9fHleYq/xOK0DnKWmUVo
0yQ/TVx6w7V0nej12na631k8fV6N84pNM1nWV0fa/6aAg+cmliDAI9H9nGctRjsw2JQt4TufiShI
MXs4NE+E0bcvn++/11eCflojiF4k6PCfhalUL1O1CrGtyaxveOS8vw/n1DFSar/7+lrZ6P0PP+jf
I+2IrfxMiz/xvX/orlSEGcxfTOJ/x7d8GZYoYDy0ULC9fJrE1ZLq/W6TrTY1gX6NM7v6npnEuRX/
9L0llNEuOEwFH19c+N+L458X/hTDlWpoRDMrGiI3ZYC32XmjC/4FverR/1+X3ZZ4PTWco6Mw+u2L
i//1Ffzjrj8NL87LjFQottMkDpnE+6Yys4nfYWCwqRkHahBbM/mXxcl/r9F/3vOnNTqXi3jRJR72
tyOXZV5xPehWvn+x6bWDtOF+cZ/bffy5RHNBWhs4m4WqTT3pz7e7k+J2N8+Uk2gnf2EesQVtbRSE
qYFAVvtVjCr/7QbxiqbFifYuWjc+jaahFydBTplHhaVbnhPbzX19Wy1oIWSHvkVhz32ix+pYefav
AF2dLH74ckj/5abByytMV1r9BHLGP29a3unNFEa8XCr+5zPDan99eOAgGiEiWeLWoPP//ykjq7N8
gDjjKNzn8gkE6khSf0vrbEjbCv2+9/z9MwE5LW3UnJ0vrveX0cv1eLqYa5GFf24Hyseq0eKtxn1U
0FjP5B/vxYFJy1P2UQUOoy+7tA+Sg3xx4b8sFtwlgowsbhYfn/e9NB57RZ/W38X1M1XRx4cH6XWr
TXIAHfmRVOuI1aj131f9y36EGoMWZNL8hO3TZ7Whj/M1aWWE/G0vOHvvYkB8w5aPCdFDbrHfk/Fi
q+KTfGxNo1++3i2O+TSJ1A1pzrHCDQH6OzT/R8Sa6bEQqtpKNr41AWu21/lbEwnBlX1pPPQOwivn
y7v+y0vmKKFJTwGziVT3kwbQZDEPOjK3MKdFcPPgqT9s7fO85AeMoA7sFlh8/Pi5nbijlyK7xm5J
jFe8D9Z8/e838BfRmY43SkYcnKWywYP4c0atMoS+ptli9s2LSXymkHJHwwiDm0NF3mRx5u6L4PL3
Bv/5of/zkp9XrixNKlVHjNsM7OYf23qC0Ve7f9tBtBgtvOYji6SbBhrF8TtnMxJaG04BCp523Q6y
XA7fIVD9Gt4HIiR1f//FE/l3YvHnE9nGzD/GxFZ2MaKhXhFDX17OZ0ydkcZ5QWjxtPOcXi/grMgt
tv7drybhXzbOP17GJ+khXBc9UpNm/b28STbr27ZvP4Z3Pwl/aanaZHGOfN7rryZnXTdLsP++99+H
KD6/GtJDdA8DgRxriD/vXeliUzBWhIjKFfx4jx6AP7Kl3C/21s5LEyZdtZn9o3Wxd3p1TU6f3HG4
KNg65y/bRrcFjF8siX+JkU0cADemIH1GAg0Uf36nuqwNo0Mx2jZ0wb5q9hUxxpf90+H7gahJ/eJ6
f9ECuJ6BCxBZDmfWjU/DU5yjcKi26307j+ysxQPghou3uTw1zrOFCUJtESE/cbOEbF/V/f46H9Ef
iM9xPaTf6dMbqMSBfrqQN0D7due+eG8yNRnLp7FqO5iGJiixIv33W//rHfPC0WBh/1If/xSvJUWY
atqwiI+tR14Q+tspY5FBnx1QItjqlv3lYvr/HzxB/9ITsxWQ2chJuARC9E/PusFpp1cLBrxyZqyx
CkScrN4DJNtUr1dftF8ZVdQ+vppo2xz+Y5zTuAbAGhtSWrUNWfg0psK0yFJ9QOVsWd11/DzG7Wy1
5wv77aQAKuPr09aR8JXO9Jss8Y/rbg1HAp1rnEXbaJEI3n+O5WgXillLmgs1YWeN1+KQOj3GlvB5
6vNXpS4Coz/u8rdpFCYoDOLN7oSO0E9Xy8V5FcW1EvEE9Sf1aCT7sPCj753u6G0grYEauV26TwpH
KVw81ofC78RDUvhG6VRSMHbXXncj0QV+WDPL8WXv3GSFIOmUhRfHjo6r9WLHj2ns6s3ZwMhQOK8K
LKj+YRXuktLFlmTt3EZ3Is3Dw3kB6gdU51e8eoJ034QXnTYr1Svb8yCe4bsn+jGR70X5NLbnqrmU
ysnE+x7r/9gNMTqGdai6auy0RpBUbomXrmYt9aUDP85RvtwqHqY3YXZiHCF7F3JrJ9hj4vaF169e
rbnG8BAPrsqh6bf+luK43NgVJ4o1b4GO9pKsFvfVPKyQ7XoXqJsKU6iyCw5O/xBxeRKD2gwUw84T
Z9I8TdwnphMVe7Nxi9rWak9eHWn2u+oUq+eQpE89d+klw0GsoxNOdDTOnjROG9pABV5q3GHw/KTu
CIALuASEE9PGExAz4QZ8DAeBp/0CB4iDdM0lNvfc9sJ9cfyao8LvJi07QKz5n9FxPneLM6q2KThh
48mtGwFRUhwDG8KHVrNxDQRvGMae+INjwgrQmsZdIfqASMxcdWd3+AuBj7wbfgGXG6mEvu0eMKuU
Q9uM+BJ2A+JK8QVOcRLtm4B1HI5x9rVvJAwLx4BWZLqS7K5LEIduq3jcaJ/sK30/aUHKAXLdwQVG
+l49iW/SdeWYuHluMHGevSbzsu7Av0/NXl/2ib6XOPDv8EGdtGGXcE736txZmr1cXtRkX6/nfgHD
5OSgtFM3Hl3IjVjGSClnpAHlucLsToIth24XOTm8Ntnpq43lArIbb3XpY/O46exUCrirunabzhXh
jBSgdhw19UMR0lJQ400U2pLhhdrBaHwT1zLxuKb+wtHgxSlVO6ucKLRLuhsHzxg8WbVFyDx+FTpD
4mG7ixErtBqoZLrq9LkbqXYP/Q/XbtolII7vYKv6nQTgxYovIyT58NkUH3sYDOteUVxM65vYjV4T
2UpVy+S8dm1nuLNAN4x9oQsiXnrhjhqULHcBYKnaA8h0vs/iLJz20H4DVXd32Jovxl5p95rhT/Cc
GhsEeGz1kwWhSQdospFoLQ6AFx+0u7U48lSWwOF1nO/BHkUWDZvQUHXBnRcH8ta4YHbZnORvO5x9
vqf43DE+gMbJVvahsUN8TNJmY2m8xG8dg53j4sAgHjFcT0WmhTU/YLEvwrhzBMPvAe6oP2f50Iwc
y7fH2QEgNQPWMh4EwdnF++oaq1Y9lNYqeeVyKO/Ln72/22vv0a18GwLpfcDQHe7SOz7bjTX/DC/w
3LDYBI3z2gSth2NT0W2o00ywVeR62W1SzhTDGPPz1t4e6U9MFd7bwyIwy7dXOk7+KBwBSaf1KUmv
u+QYp5dBOYfdxQRM1N/xk+grNPnvfqH/dxf497q87U7/iDCrftWnZe7EWyh7K7NhAYY6qV6jWXjq
g/VkXVJKF6wkxgwG0zkKQpbgHqaUk6i2Jjth4qgCNgJOOnpwCvvQyQzXiA5rFfRM8QcGUr4ConZS
wxkNew3dUfFmPEdre02DbPHgEwyAq0cnzzxddjrFT+Rg0g5huW+r06jdaeZjLR2l6tD0l3T2/zvg
+B/f5l9PgOa47SgxO+JvseEfTyCZ61bsplS89YONERfsPcao6NUdRlgAA+YXA/8voHUH6W2ESBG5
iuaUXTDBhTHttXcFHo/qsrBz0HxovUbx6siV8VqtnEV0B8Hq3qG7Y9Bal9Y0WwLGDoqtAa4rnOyp
AZOJa2uLD5dTNE9F7S3SsV9O8e6oF3uRpcywU9wM6YJOHJqVlZ3DRBRNe7e60mCXugNaTn4LSy9k
UTjolySyh5xTCGDUcKsUq/0Y6O84bw1nKFI1zhMlZMpFhqvnVJMlRI5+D0NtwrVfXl2M5UkoHtbv
TEVncma/Pkc5KPFAyX0dUDRwJDy4wK9dd69r6oobwEyLrOo2uglQN1qwVzfzotUxdbfbORtEDeLK
c3vlLL3hFLPdH9Mbx8V/cunoaeX3XHiVwgQy0pF0F8ikfoGSl39jFeCpDs7SW4vpcfYHp/SMsxsr
dLW9LHnRLd19y+1EeYqX1xbkT2/3mcNCLMtW9xUx+rec9F8j5FNeSrWsUhYxE2/JYrHvxmDYC2fi
MCcLhwQ91JZwPtrZbW83P7PoMI1BW+5ZvNbUbmsXt+w2t5qPHceXQDHXThU5CYi40dbZSTH4VOxE
hJVpK4I96LZUueyVCqSIndV8ZUGg/Smt/N/pvh0NxNZ6KyxvcsA/BrumUClqlhAMZ6AxAW+an/d+
wiNTHrTK1S6t8E3JHbC/dnrS9WBj8i7g2nHKwwpE83XYNP2h+T6hDTBu9fISQn/IrRFu075jwCkZ
L4pzruFrJx6hSU7daxcGpWrtwJ3gUD14YXuN4ULkD13nGJAqnoT3FBdjr3vOPNbUlm2BdqjMWb6I
sz+dGfzfrdNxg7CAmmUQ6/956/iZ4CJZ1+KtNomv7BpbiNXaFXZ6M9/AIRqitfwoyGlGa4ffYWj/
9zrzu5v/8yDisSPtUEzSOZn85+VVuevVWWEQCcoxl05ddNb7gyTsc5zqdgetvpNlvE/2Wn0ZhYsS
ebPpSQbwIW/MrqN+MOeThlnO7mGWA7DuE0cyei809110LOPzKB3ibF+Y+2p3XqqrSu1eH5+k5n7e
uTjXKJWz8nfD6hd/6i8ZpOb+2uVnDRzW9IUx/ydJ5f8+Z/I3HZAZPRP6pxsV8tqcWo1IH1Sj3NuA
jb7JRJ2Fm0F7V5jVlsaWSMDCvk1EkNhqaQFDTuz8x46QU7cWWLPgbEQ8eZx+cVTdjuGzYwgY26l2
xFOosXvDLld7NbAacpVii00q0SoHp/vqtVEr4b18fm/4/29nUiSFrvVP6VnWoIAm5SzcksnZ8d7q
OzW8NtE9hLLOq3FIL1wVbnm6LyDVFG6ZONXmgGTPQKQx+C7dCaRlYhMGVDKcGacr3YjkI7SVPNCN
oIx9cNLKaQfr5KS257m+knsoOyLZY9d58YceO2xFGpaOwe5Oh02KOfvPZmeb7XUZPBHIk+IZutOb
QSt4o+YbsOPmxxxGV3HfA0iDJAIF5qnG8n2249BbkoNc70vtms37Jnc16EbadZzuJu0iGwczs9/j
l1xwBC981XeOOG7JwZq4WuTpoZ8PgaLZBe/P3Ju9O5aWiG3SsR6CePbmHaPM5V4LVuvWJSXKP4C+
m7FLEIH90SwR8TsNXNzYTWO/HG0SpxlkT+bPYNVGJ25dc/3IGs+ESFz5oeHEL236qsmWsPPb2NMf
iORm+gJN1+yccPXzFwJTSXDWOZgkW3yV900ZSMWeuDwJSn4CeXvnLLNFBKYrQTE6fQ28+hBmfpI7
4+P7+7wHzEMIG51JmZbZHmqv/JhY0GLLyjICz1Os+c1s56n3qKOCAKwfCBW99bhE+y1zIUDsnJbk
EvAPYKD3OXZ5V0l9WaTD8C1i1ysdTJuEi4ZEWCvuIvhOuOyn7CCEd339OBt+wqgh8AUTj2lVfW77
QxpeC/Ec5yel8rXZatFaQy8pgkE+GCK/72TbbIAMSvIe22vkNGlgYA2a20LhkDNqog/HSssOeewW
0JLO4S1yMwJqUqDSrSQflFG5kYqdofPW3IN41UNAj/0BxlDnJflhJKX+oRo+BNUmdzLikHkLayCA
5jCh2qDfeTlR/7sKJam3HPPDUP3B9FQixLe+3XOjXcjM9CUVGyd3boOiPNY7r9X3oeY0GzjZeszw
eAzx0nIWTBENrJ6cKXXCyWfOL6+r6Yi6l1bOLO85y9UfykDm4QteXlq5SLroRHEgUNAMg070NAKQ
ac+uK80HfT7p6iFnp9FcRXfVwZsiR2RBfDN1a4YNpjqpZA9ikAh7dXdQgMMrjCe3Hiw1uUZ8MMAn
zUkWjwUHKm4V+SoJGonvaJvyFvQrqS1O1mi4FQN5djTVNQfHBBKfb5lfir1/ZJuEY0w2upWva+mQ
JdfiHrZq+JzrsDDtOMNUdP4pahZbjgodl4Bg4JSZr6QnM3SxJB1Jjio7Ge38G/jjcd2r63nqDnN5
pxTXUvB3RWCUXjUfitTpRAeqHbBxgGidbYZ2kfnMmh0QJSDY2g+iTPlZG7Ayx1YrHPfqcBmYAnHA
ltIs/vqMZEDEHuPtb5OjjguGfgqg48ofH4oPkscEujJc+Mpux2tTB9FLahxzTuzA4UasEDFYCkK4
4XiwhgcYGBnoabtnxROdVPHjirEeEOLJjR9N+262SSEqHJhsrbcFzuOUXiM6deHOgi8uQTFAj0me
Mj8n94d/Jbj8TqG4JUWAEw8GYnl+JJYWIrsiBNG9InWJf43OT0SkByc6kZ6Uod3hBmvceHB1CkfN
nvoD5OVCcnb9w0wsAxlSvGvax1byy/pY60doXKDXaqsz97sKLFjiiIYL9pUF1HSV0JsxqMOAV3Ca
zq883uXabRno5pkWO8YxzRz9UNytb1Lt8I4zbApNV8at/Gf0I+n81XSzzCucOnel+DjgY/cRN8c0
PeflQVYOseBnEPSUo6Dt0/ZkFPfSeCe1z8ZwV+JDK/i6ea4H0FyePD/nEKGzIIQmqGKUe4wiT4KZ
lXvV5CTtsdLvg7J86IqXybhXx3OUXgXD6+OAUTmEj/N41c2TXHsx+2rtJT+IP3PTDguPUGKOPHmx
KsmW+aarnb217jTafeFUxl4X75fwvArnqb2Pltu6uwNSXoyk1leGsdY5sdW0xCnnRXzQMd8KfXrU
EtugWDTaisLfrf62mHZyv7x23cFY70rpfpXu1R788UNa3FwDZ7tdcRvEu6V9xJ9Oau/bYQPLrvG+
Gw9xecvFPVMtY9hlFy27CsV919+U/oa5+xwdNMEdkv22HHpEDHWLPmPLB9YncXJr/a43AaddZNEb
d75iOmGNJOMJ5D/G/dI+Z8JD1z4v+X1vfpvH+1U7hd0dBByhPVWD17xnog14Glx6vvgsA1PjS/2d
Ph1WfOeh32X3nXwtBu+/o0bp09mb/0VTsC3olNEVeqA+dwP2+tjF2lgIt4rFCI1i0R5jdMzF0dKg
14MO+Hnkd0KAmhlODqdk4QWHDRLelrznkr0mHhteomOWvy/XU85Roc6f6z1Y3wz0ZH3qNgFiQyuP
W4LahtyKZWi2thy6t0K3a8Fbam+84VbYGocOKSl92al7g4dgPmrTHr1cynzAJZkvwRvH+BDHew3L
PMNwJ6gm2PhpjySfbC/PQumszE5ms2kT1/bn3eS1N8F0xdBvdE/4Psh+CyQ9cTQTvN+IuV+LDmIR
JkBrnBNHWl6FxmrO07n9YPPaSU57tzy1r2V0lJ3lWy5bsuYTGhRkEDs43Pf6exFMOCqZnt7cdNHt
Jtv8zqq1C91pd1XxdMw8MfJUU7RU0+2yB5j3gN/Jal/IZhaLDjHco91hd+hWT/0eTp6oOmJzAgMM
MXw+CzyuyVP0c9x8L1e/Gqw097sbk6D2C55qECtH/sQgonL5tT9dm9jSMiIhP5XPyylfn6C69cH4
Xf2+FB7A9TLfs6xEr+p3oUAtddoD+wYo+bj/UeYOQG6BNUw5Qd2bVM4IV4q9ap7qt5dqP+eBEPoT
P2HnkHx1vV/X+yxCVmYX3rcysHALwXZokJ+Pq2Y3rY/N9XP5E/z1z93JrE7m6DbP+s4iga/tLrsH
ITl40iXyQnzIkS4vY+rgUPncsvB7RftVgqZv9aR/hdqavpmfcNIdE5I/UyQxzdS5ETLhBjqaZc/q
ek9WYicWUGit7GgaQbaJ4u3rmtnERLHxNk8e21581aHR1HtxvCvs6lD9rO4n4KnwS39Gw7XyMzd7
Gp52l2EKjD0V3TfElp24gT1N0m8LaaZ6C2FaRXb2k5CuduGavJWZrUxbcuiSdA1REN03qLN3CLkN
FbDV+iGkPorNNPvj89r4qB/S6xrU72xy4vDLeIzuh9RnIiKPkE464rspB7knRD/X+SRKgfkd+TSd
HGk6Djuslx5/DKf+l7m4Rc55dz2of6lIlQNMxR/VfAx/mIWz8k2eBLSp7ytkQGLzs5n5g+DM6+O4
3BtBZby1eDkYB7H2MvVJox4Qn+afRegJ68+wQ9kBKn2s/ebZfDWxO1WG0BpTC1t42vijYHrXnbh5
ap8AkWaOoR+aWzdYDFjotu+SbrfKD216M1odcLzHn6uKo4BXpQkaNLfL2d8dwW3kL6N2IvtEn+5L
D8FoN36VSG+j4F+jBGI0jYMYStI6+OcoyfNFmdM4EW5delDN83qTc9TJZC8afqq4YuQSnla4PBJ/
tp54VZOnOsZjfyTfL6z0Ch9+xWCRJ9s9TM5Qn03xEOL2X/9YECGIctF4nLr8ORb+5ihrWsNjjWb+
xcKu/E2IoeHi/7kL49NY14ud1KhTLNz6GBzTsi8NX1G8mBES20Bzzav6ghI2UjeSyBG9JHXU2leB
3overnLF1SKmU2RrGfbEPu0zhpZx/YzF7FUHvYScE1sSEUpl43urO8l11xNi7jPglMdUccKfNSW/
+O6/Nyvxr+oSnY0AUChaS7Re//lq1tyQpMbkpgqqH5PTqpRHfD3yiZHXYIFSUPhJGkjwydiPyo/4
rQntqnBNw6+AESB5/VhZ3oR9tnOpAhmxvdytv7LYWYhJb21tte8EEetqbxWCwiKhQZmKVGuu3VWw
29ieZNJirw1dPbmfdr5MHFAGPDEKX+nzkLJ3kcsdUFNkRGYQ3OV+NbxJPwmpWx9peqGQQWLSv7MY
pGCj5aCRbeVRQ57nJH/itrU/UAXZyL5FSRCLZ+9W8uAFcohKOPxPvCMGUCNnfKdUZchOFFGP9J63
DISWkoBiUy4FeukIH7G4fd6qe1IYyGASwmCiPTwBhLxvFLeIfPAErcMuICaUwFBy7XrkF9002mva
oR/35RjwSmvxqED02tlp7RVUilq33Hlo+Qoga+WslidClLZ31lfMNIwiiNojRJx8PNfpsWbFLz3q
qrpqy2DiBDIcJz5L3vBObWtIiQEcag5TGWjTqf4KmSP9Vrz+NZHxA8AWQuAEpPGp1L8Wc7OI8269
MQTE/tDuzurg75AX43Nu+hR4l9BFOaIazEQmsqE+S+WWTE2a2IMdvfTG2Rfe2gHV0eLJsOZoiz0+
lr09TVswo7Hz75sWET//sV6GylqfhSdecwnX4qSeCB9m6W4l2O1d5IAd8gQVMTggVwJFgqmmcJKd
W0e+ufNK8o/Shj+ug55+VL31Be2K0EQ8GZNDxrfKdjM5pYz2YZnH/pAcYKwv5+plZag+taqVfACD
jh+09/RoDBY2ze3o1YmHBp5COZ4tOOKUr8O7Al+4yq3ZY2REH782rHjHPmHhdh1TWsPWmaFW2SHM
vw4ZbHNfjS/M+Xi1lgLdyQkVN5Mo3ljqYFNJFmZ7zOyotieCMrIVkNuRjbyqVjbVKEAZkkUJTIPU
xuHxDyo1u8UOcWbuLX6jR7F/YhEJqXbWNvkvCWrTHzTkPNjJlA1+hAq5eiJZ4oNa+Ch11WQTdHe9
w8pFJTmJgvEaQjz9VdLGgVYjUz1xSV1NyikNeZIjUI8mEhJ/IfkXhUdxwZzc1HSn0koXO2mcmKIq
eahB6cmP86AqvChxhM5JqTixOnLbnZ8WwVi5pNVoAPBBKgu1UP+WUp3OLDRupISIkoTf5Q7aSWn6
jKcBnOHoHk3IzJQZ6sMsepN6pr7632uiRBfHX/Yrukk4zLr1bNI+9OeiGOeDERbaTriVbKS5lVLg
HG2x99PFS1lZMo+6UwxHDetropPINbpT3x9kOCgg0HtbhMlbXebq2lfXrj8J1aUzb2vy1JiXxrzR
0JADlpAOWX3Rq2srn+TsVI++SNkJJGDkqiNVeF/N7k0qwlTSs+Mu8cYRM4b2Oa0INu3UvDeiffcw
CMDtL7l4x1FZawJ/blScdzilNULYrwVQ7eyJMfKxF2cMaDcRrzUhq0nxajuyLIqWSGGQnXbnGtnB
1AOR6dW7IT1rKJ6ln0pOWFlklyP6gORkvZvXLF2uWVAftEmhQ1yRG7oR3DG3zcFul2NRurSFxDtL
HFxZI7q9m7rTrO9TfV9Pxyi7reNtHo8V98D02xat6nG5ykhOt5w0x0pr24gd7UZBeqz8djnn0lWK
njqKrvrPNmcj8jX9I4+83CASZKZ7bRKoyyPju982FneHeEJhWbai0Epqq/7evSwxn2VPkpveS9TM
cQIP+4Bc8VZf2oeWqhk69I1Jlyy2fgv9xUXTRtBuBYunn38nQCv4oGAm+FZ9Q7mMyVUazrGyF/tL
XR1m1qHySLadhdckO800pohnI4iwbayDZLwz8WaX1xdhOUVKUH0ImV1IWx2uMi55+aqa17C6q+gU
2SVvWvFTM25943Qqjvf7evfWo6s25V1i3JrqQwX7gzMNv5sIgV7YuUg7xd7Q74T8Lp7vjPyuHI+7
/l5cj9H8XmiPknYb1vuxOnfKMTLvMv0mz3di9G1qf0ntnVbdauliqsGoUly41z2VWL09qNJd2p8l
8ToYR025n8WL3L7OwnMVvhTr95jKYH8vR3d6+7q0PwX1MYuueXw0SbZiX+33inGcQ/Y7drTDbAZh
cu5peilZq++S9CwVh8I4oouifMtmEBenwbS70uHncn4ykvOue4zjoxpR1rqt0l02PQjK/WQch/EU
ivR57MX8lMZHofL78q3Xfk3qo6ZFtIkI44m+mm4kFY6poTzJ6re1fDOoclWsdcqpYPDzxbv7qL3L
jQe9O6/NdWy2uxx3T4lymCmLrn1QjbynQy/dtdlDjna5HvXRj478s5bu4vW4i46hBJ3ukrW2troN
t9vvjTzgJiguSold0jXU/a410qhEFjH6U3HoQ3+3eqRFNTJ05RfjSY59LQ+KHul2P8f+2u8l0sLR
r/hJ5e5UF2UQIVr6RnnFgAcT+tzzWnirclqKw9idVa9vrtPynesV0dXQPEEMDP2YSedsPMXxpZAZ
r2hBD0N8L0lnKTmP3WOiPnZ4E5RvLY0M3aOwfJ8TQmz1W7c8rdH7Mr6H40PV/FLZY5LzMFM2d/gU
mpyifM8XN5ejIvkijHVze1KSfMhNWr3O/ei3PDvpnHYsIQG/aSBZP86FNw+HuN8P0Xbz/NWIATdB
Q9aonDpxz2/F4wFlNw59Sis0SmnNRR4OVOhpxmKMR1xEeewqnx1/aS4prQ5g25X7WrwYO0rKT6F4
lo1A04/835yhawY705dp+EbPWN00cRfeDaMuvs+MoyBv/1Ls2Bl3l0q8arubgTKafs+Wp3w8hMJ1
jo66cCmScxRtj73uznN3L/Gd1lseXcrmSuFHb886T2A8UBKRbK6LmBGuBCR7mmItykMNo046C81l
p3wzhCAUgqE+8r25Gb6NSmVBP1biXi3eyuiiDSe+38p1jWDdXZf6WKyWWFBh5sE6JcNndaPlqTeJ
AX1GUyT7/JG8O0/NXX/qR0v6nhBQh1afn/iuuwWZ9zzznoQrC3KzuyTKPRfjQ5sZqWlv1leeYqTc
U66iOlGND3wbPrGJHtN+G0EF376506kON3fCt6T3dkbAW84iOmQCvicfVvdoNBcKYNyLMZwGca8I
gSIftM6jD26MjoPkT+0H6X9jvNCJxorKsNGVbwpbXCZeK/6xJoNVtB91+F43r2n4Lg4voUQovz6T
sX6bhLcCJon6bWjuqvaDe5jmp7IPBONlKZGIvS45V0PGaihZnPlDbb/xWi0FotBG3Mian2ypzVpY
E4JvxXF36JLqTxkFSWRFdsNo+88kfhmj93V9priS0UQ3HNb6GkcXiT7C8GnNnnZdMLaPvIMCRbO+
5nxFhlsX9MrJqC9l+NQ0l2lHW8dDwijg5YEBSb6PyjdGRKzY2XCS6sva3k/6yxK9iDCos9MQn+Pd
Ndpduu9TtqdlUStuWngZ5PtW+UaVsm0fl9IFyEFDAe1pk+k0rVe+5ps67UW0Nn1Qd1I/GmovcjCP
rio7OxrJ7IygVOd5WJNO7jDRxgYIlcIGGedq1b9Ww8KZFS1uR0uAw18tAUbni8lRqxEGqeXwmOyE
agLJt0UfX3wbsNGjAWZ0S9PLJI+Mqd4de2UfXQq+pd8YJ707TopT+eqNuFZnKEbebvTN8f8Qdl5L
klrZGn4iIkg8t3hIn1mVZW6Istg0ePP056PPzUij0ESMpB61OouEzV5r/W77/F3vozJxcs29Qlit
HFSW6qfROX2MpMYWYpuBuM/D/FPJfeHhSjVYnreCC0SfNKz7a7jUWIOJIJTkXaW7E5h6H1ajR9f6
yGwZmi35mFdRd9uj/psVmqRgMKMq2+QckiwFXebrw2bI1o9iKw3QGadMZ1Lbh7n6blTvgvFWDhe9
fOV/c/kqr9xcJLlwPvWVT9NtVmct81XO1NPc8eGL/fqWB40W9KLfYTM41GjIhkjVwsTwyhNUknic
dWbKXW7s9PY5Sy9X4eumbEX90upPhfmb998CxA7MT8uYh0IpQ6HKMP2t5Z9j9tRJZ4Ze/lPN/E3H
rzR549warjYrPq8xPd0ir+ze5P5bnk7zMWPmOIoZkPYyJt8ZFgAJhV9pfjUez6X2rigVyh/anuFH
SN/uxVc6/CrFTn5ESXJ+yM9i9t3Kz4pyrsVTqYbzIxLTHyX5NZp3s/fa2h/Go1I9J/n3UD2nBCmW
/PVozgrwqwpDNImvVwO2GB56a+SFlSLV1fHc33rP6EF1vFaLblzy/DhX085QTncZDKwtrfT2m0tR
jPpOiKrGgkxKOt94PIn5e796EoeX2+otXb0Jos+hHygH69dE+m1ubxMgbz7bDEqP5HgVd7oYFI2T
rHbMGd2TOUd653B2NVNEGWTz2lwFo+blIBZPOqpYTkWk/4P2LaBcrC5zM2UjN95NPk7Z6SbS70G9
oYfcqo/DSO9mzfd1Qnnq/fjxJifH+XpO2FhXYMe+/pSMDvsyCuO4Own1EenHrXvNKuQovOrle1KE
EBTtELangvETyhfjZu8NWGL7nWHAtW3lMaQbRTZ4S6OOlrJii3ek3OV0jqRzRmRlg8sTZfEnVw+i
pn54erG+yWv+YBEz/FlXGc7NapH7nQjwlj+6lyT1+/SI+KrI/FkMWs1TrguXkwtul2yApeEqiy+N
9/y0KtzpCZqzN23ZcGjvG2QskzM23tuNs0s5a1ezoNtu5HNqltRCkFq0/mys/Q/EfQsSMnlloBEs
siiimsGXV6FgrOGfqsaRKjcDrl7rJeLAUDbs6xfum8oMbieuKYtp20D77KF2+GKd5ORYalFVSg5z
Ywm1yvGdszVS7nM/R6/IVmMGK4on1HfjKJz+eI3uq8OqjO7oAyorydySt5V2guH/IL5QDag5gbSR
JMv8yd6SJuwvKBE3NYrASBPslG7KK+KQD6yLEHxdtsVD8610fo4K4iB+9isrlVHMOQg3usFvmoXZ
nTin7VJWtqpjbUqeOIWKg6p+Eor/ZgI0aN0aThXoZ1rftgX5n0fhA+xAZPeKLagA/SB99pdrYXfh
OCA2sGXT5vpXCKdOi6q3QYVtQVdU8QISD7BumS1RZeBLZldtvPEXOC0+w7qlaNMs7nGRMbV59Xvy
COuLDIQCQ1v5dWN1xUZCSZtR4UCq1qoEPRNwnxXZNl5KzRvaZdhOG8881u9Cu5FU1ACMgkG9g1Xs
2vBhLKO6JkQ8/0lyVNkbVwEPGWwha5xK3CXTuqD8Ctv+vtbncESCPzgP9KdAKqoHZFN+6EUUTzsg
8QZ7eBMJ81YW6NptcbWBfAblj3MEBnaJJEKD+grGVQSMbtK65640ehPgzdUROGJgReFalWErhndl
g5YyT8Op9u9v3T28guZ7mIAfmodgGrI3nQLFDB43B26+Mf1VZV2R+RGpXGxUoEpm+Hg30Vl20aTY
yVcn0Fvaq4/hKRH86QnTAeVythXJMQ37riLyDisA+itK8uCGyhiN2bSwrssudupggt1EswXgat1R
L+axM8GzWDMhwoMbBU9dfoMvxS+4Qx33BhEFlLZqzylqAocXIFFYjYvgu4cfpboPwaT6o+QtnD3f
iPNeZa817XJ0hKuvNa5WeipHCE/uSnHFOUgMu3XEh5vokY4SAMHL1uhsvXDlwtHaaMWlxG4HUGpr
d0fRUCw5zdWKifBM3Yl1j5ixB/yXbwtoeFsh5QlaxPG5nzRrmNNaCMbbqesO/Z01HijI3ltLKrdx
fe6M41Xbqsbm+sY+UXwXasjJare7x8XDUjPmRitqwxiu5uhuREPD4vFFwzIGT25ByzePyruV/q10
Z+KBlGiRIiobsQlzxgYTM4bHZnNFnTlbMqoqzRoEh2W5KiyYNQ35Lv0b1g6a0TsfEpoaGqCgWmSd
3o2dv2A8ttJ33jF2/rTfDMklkVxDcFKecESLqT0gXiIFtnvXzV6fod/xMtG7sX8/X5HjcxzRKiiY
YiT7bgYckvfQbRE2nJPzBLDNAJVI9wgTmnNWLK/cw1GMqNN8JBf3Krhq/nX0ss7VRCA7n5/Q3MPV
BHIQsoLju5OWrsFoqEP6bMTMvd88vfWG1EdtfUsDVAdTYyM459XN0BDHfg+fFWhqgJb/dnNud6A/
QF60aZY0re8z59QBUnE4nAVZVGG8EiA13cEEOwaRARBhNKV4RtfG76/4QJyZaUv29WtUQffoHjAh
V8TFZvBT/Myv1VvcukjpmZvT9Wr2xzm6jcvGpdNfw8xDjvbcWkta2cod34OlDxai2EqLrhwXbNgg
8AsJkoLknKbOhwvLG4/FG/eWGFsglQL6lXInBZK21ySMDvu021+N4zxEd9HPfleAragH08V8Y7Kp
Jn/EJWVqjatFfsaUbVw4zeokf62QuZTW49D8Jmh0wVqjtl4khqCbFF5WkHypURUgQgIulh1cLyBW
QEspAzbS6cpiba0aj9bWqQHQJIt6ZarolRxYV6REaD6o63npdofV1WU5oDS91sC/FncgRT2CylZ0
kJ1ImVMZVvc9ywtxS4EF5yyzqOGhJUwK3G+vnY4Fkdxn4CTogY/SRSdVOEBU19zKSLDOfe2ThmHq
eSOsjp02Dgt+bbqzvK4AYOUIQT548TjbepQMVqO58gH8rDzeMADslNcGTLiLbt1GRj7WWXrjFd/8
MPEKf7GVxB0+EIWaowEoB/M7twBLCYw0fQE2DuFUrO9XC306GyBKjFI+oqypSg+XB/V7dV+zOuHE
eYCsJoDnuKS5YhVWaNwHa1asBrUl51tbRmHfHnZsWMAp5Z+2q4HVGtDV2NnSWdljZS0kpbBok9TE
ngDDRnt1da7PyvkB+t1blEbeLP6YWS9K5etXIuAWQ0O4kCaSQIhZ/1xLQIBudgsNRoaVq90CqPDs
4fB37R6wf4qPKDXd9uGt0FLs+X8jXtQHMp2tLK31Ybsq1lqNb8FNBi/XHDjSSeAhRpCx0nBo5fWg
R33hy+puQpWZRoLkaUpgJBt25XQMBA4AEtb38ZIPW6U/8O9XxYHPV8yjWIGBhtfYXxmOFHMY9vGW
bR/9SaYQ56cRQLjzRUZnYWmEUnQFjx1CMfW2bv6gh7Vw0AQvNWxNcdvbWp3DWjpqcSRs03Yjm+eY
t2retY2nv2GoocyVGz1hfnIegzNte6TRwPxL71oydkdK6dFWdaY/p4M9jWvEVUm1vXHUGmMMkjnD
n2vgYaAbCyFW0wTjfT1BaepBMu+K+15uTnp8kFEO1UcqMq2KugpaHH18LP4Rh/IlJ+HQLMKkBumc
Ho3Gproe1QKKAyMUAFSkAp8A+wi78bEuugCuU9f5UaG54m1xkT+UI57Yla/6KOhScbl4QGB25Ok8
PBwh0t+F7WwsAuoK7XcZ6osHiPkBJaVPj6THu0HccSbg6uMqOCpqj8Lt6B1bi47LWNlsp1xo0vg0
3eYY5otLAaHzlRcpXJwZnH/MDeM91qM693Xd5c1eoTGInXu7XjE23U+iedTMozJg6IlMqlUfieWm
X3Fgeci4kZlB1mxlcc+eimVgSjH9HFQUqVgDUXwDWSmbvowM+XLF2CgeFHRU0z6HknrYch50w9oE
JL/vCiPk7kuISVchliYtGNWdoB1Sc6P2wXBnaXoNBCcT2mhfu3WesB0ekuIpRvoq55c0ORvlkbKs
PaLe2BjGMS927XjUtK1eHPRun+qHctgWysd4ZwgADo4abUvRQh1TpvgkFyVYVwVoTWKWeeVV6iaD
rObYTqwia0oSs0GWrqcZyCC8x8ch2TTl06rb1/fTrdjNw7GZT9CPy0CjhLcxGgs2u5+7wPDMncMV
5PQ67MFpkPfxNVTk8DG9pv2Tlu67YTNf9yszgjQYnvNXwFVxZnpCoIjQCcYZcZKN4TPlJFNOKYzQ
sSU9th+cLhYtZ84BZW/qb/qiPKUn5hVu/j2z6AQYc1pari4wO/ffaSKCP/+BJeKAFjJyiGA1sSH/
lSXKlHjVXo2HeCaKcYiEvfzaXe4YLzO7wYo121hJ9dTF/jloFrRex3SDYp697Wp3KOEhLoFc8FRY
Ih1OZtcxxjVr7HHl/fnTio3piGFTrx14wTs3gRuCxg/lYu0tztna6TB60ECPlsJybaxetmqkQNgO
gI1iu4Uf03llmEyslJ8GopTaN46aNpDioDKA+llIULisheuBkhLAkmxgKy7W5LeoNWhzgMVgjm5n
cL2YTZqm6s8FAxBnYESY2TfNrggUF1B7q+90jq5KNsp+2oPJCZcWuoITiPGkqFb+q26vG/2Is0bl
JN/aAvLo7MGEuLLLAfemTbsTp9b9NS2tcXA47fMu27NqYZfS/nxI8yb81L/d1+2i+8MXEx7+UPgn
9LzIFWnuIBIHlF+wVhDONfThoh1lMxRqhn5Ir6U5mWqnvcC5SomPYZY/AWPfSBYNOpWGX9AvgAVg
p80RSMq2ygBLz8IKQ17aw69ZjNLMezKVP7ZoCtGXKszppkVdmjQEZhZWtPo52aO2d/5XsJr830Ka
JWZEw6hB5jKZg38T0qwEYdYeedGeaXuUGpkSBxij1rM4hfj/Hy+gix6k+0b2hsKvjmA4T9zKfkUt
sqcMhexCJ9M2woklr5y2nJw1xrzTv78a/6WA1EWRBAKZuAXi3wj8+Zuf5D7dhcZQpvoMiQR7fb6u
i5f7OvuQftuDuk6CwtXCcm2e0v3VR+P1jJzrpkWZubzHJgPcqZKteA84hFmBKCDRqn9KyQNhvlpm
INKmGP9D26MvXvb/FDZwxQbx/pxNRngc3v6/Mb5y1/RdK/fXcxqWYX5govDlz5S2bFFZ7xVbibpf
Xo67pf2ad+QE/R5foLweg8IvfCUEan/YK//55qvop97q5+zs6uhQYBeF1INmN7ww+3m8WNRGJ97H
VoR+yyfens4Zo2rU/0zn/gTMvM/OnWgBI9AYvSR7+U0ptvr3/L9kP/+1kP7/+5JLtMT0cr7U356Q
eLvOk3FrUe7qdvwsHZOP6bdn6MIActA5ctD0Yh9RvqcG5Rm5nhqwZylIsdTKr+423MMWgcP+HtEg
nqttt22O1VF+GVFwvtDz+ZTI7X2bn6vnx77ye3hxq3tju/h9AROiqbNVVxGs+JCh+mw5T+vBYqhb
lMSLSGj87Nem3XnCtrw69UVC1/kIrj7qvquvOJqj8aJ56Abd0So5UPexox/XMHL21vhhIvRDM3qg
kaAdpRGFImOQROaar5mchhdwOIKRsYzwLVDRAqYQHyNYTMGY9xJj8QrQjXcxwLUNrK79MfXREDSf
+gG842b9+6vCAvvbytNMAptMAkM4Jogciz9n+P6Hvc8UjLt4q4z5jBhONcJ89nJpg/AqHt3rnZHF
zlW7RuYG6l2jprXkBLeDi4qKLOjxDKsfA6hOLoqNAo/1QKCJuTFlG9pmNSN5D65FiPJcxWFWH/Vi
k8nRA2ZHOGAa6TFS07UNIYIanD4yXkBX3Zh0gpdYg8d0oB55zCs2PZwulKfG5bhl/CGTX2Op+Rz3
mGDSZUghbAqXTKx42rHhhe9s4TULkPGvFkc15A+OmAybNT7aj8WssIaMWL0wcXzMTnMkR+C6Ldk7
H263jUe7RpcJG1/uRMWR36VDlURl5ceLIQJmB3XWi7ohy8AEcTVs+WUOKbRp5lJIrzoAAz2/hcfz
tlc3S+19Rs5Z2R1eXoIqUFyzI9nCAkU5yldXh8LoGizHEyoxXtb+5ce0QZjf9YLEiK+bDFG/gcuG
vMBmRVDDHQFOi4/P4mvcQII0K1ZsmhEZDtPC8vs4tfc1HSXyHlAsfg7bLW3IY1ekywSaxda4Vb8R
X1B18800hUQuMOvwIVrzMs5+VkUSLZ5hVdDpQR0xWN3AvLGkjBe8vYlNpUmog8uLIZfoSvH/DvB8
Fk1+3IGj2jXt/G96kY/9ZM27GCHEwKli1VYcIevQSCEPp0Xwu4el8iC/V+RIxI5Mr+x/guljcstw
L72YyR5HBqLZtZI7VWLHC1wvxJZZb1d/xNqL9kCAK5J1+gDccsfH20PBGbTlmUiIiJaFMwElEouV
OxISfO7JDk8xHsoGWdyhIpss39/HgHG+gAtDR+3Aj6WYgS/t6/w9oxnwCwsn3vwlrJs1WazSbnBp
OHrvusPAO/ywLD7H33Kt76Ae0L/DNiWyx0Wm3/fuhP9biu6BgJ3RCMXK6y5tahkXqQzvDMnWNXjI
1ti+zETjFD+kgBjD3vg1v7zbJpkW+XpMu/BafretzVWzRAXB5kh7/tDcW/juAdSBaD1kf7qHWw2T
UrVIOBCjeaCxC4JriTDCEWEHJ0TZvm4N7uvo4VXHecaTvzr9IltrJgtOYQkUmb8ehGJcUccxOPPs
DQMs1bl9ja/qax9iYWtOmNq4MOTUsZ+JSAADiLr0LHUoj1eqR68UofG6EqcArnlKngu3f9E/+xfh
oiWugEsHC8/oJxGiLJD7Yp0DioWrz9GwbpJbrHlUpndrw9EMKdp99owjUhMjWm9SPvpkx/erTIRC
7ryyMRykr2PjdOztouEmFQvLRwq1xhe2QNWDP69c1oVqwGKu1c0ttYRTaTq8Mu3NLy/8Tf0d3S96
skpxac5qV7+igwNPjwFJGoeQiCVqol4W9X2IeASYGNN9HaCSEkN8f59xw+YVCI546jSne9G80eaH
0zhIniFaEnRglN9dmrfJux+0cg+GKcOpnIpPmJg3plKDlIObLzrp7JYX5ZVLo08dHDPioqAV6AWJ
0A5QHUseITubORLqXXqhhcwO+ceN0xFR2EXzTwcK9seuAooBXzL618wZ3+GqUW45yLWXDQAcAE3S
ofIevrRIRPnR7BzUqPyj/qAi2vTEMCsnIVQ++S8RZjttAnPCyy4zUDRO+wFagOV8xFZXW+0v6TUd
CR9r4i9WRVBeEKLzvZcNwFr5SMSRbJVWwkYOEx6a/pe0+L6AdcB3+o8u9tBDCcjmP7jTYhsgupLW
zIHzezu9dYcyIGTjD0cDx7BY31cfBa4vVDkPj2wRROmArOirrfmdq+srgD0ftIO7PV/4tL4M4B5W
l5jegY+C5a2s6VwP3FFX/SkHcDQ3dtsBihsbYZhytwXAXCubACds4Z0rF8MW8K1eAPMiZK18lTu0
9uKX+ns75s8wNI3mzLC59Ia6BQ01aVvc15hUWvDYdZ/7K1w3+NC4YVXQtg7y+dxiU02ACNFXn8HE
xfmNDGBC8whsGfaaSCqwBoxgPRvQZoWDjYlb9DTmrhDePwFt8SqZyo4NwG5zH+m8GXLaVMsr1jmK
YKvQL3QTAFokBsygm25WE3a0IQLmMUYS0ovr/2gcJOkfx8//aBz+ptxuU6EZp15D96BauuxKD7vO
rEdssWmuwTjO2IvaJ3ZjBfLio7r8acVlpFCEpH8YpTX8GlGxxqWBrBOpKXPODZerRSKGmbg1ULNx
mpjUso88czAT6y/yJ3I4Xr8k11lKrrhU7dVp/BTseX3dMn2CS1T+9JaYl6TYPdbwHLdg1XnaYFtL
3MiujTFansmRmKN5R1Vm154VXxLAralQDwUayOa5ckYAyxMTtnML6pfSgZ2mcBVbdAdP5dr4xgxa
E80yhkgOcgNJAjElS7UxX4zBpkGoaMx5fxZnpMvJUp9Ur+QoYWIExi186oTx2GD9xZSqPHWvyEJq
Yg6sSnIe1BJ0uOWO2VRhQPmdBjx8Tr7/KrC3vyVb85l5kSlQv3TXxbKTIG+v7Vh407Q9Bo5mX5oY
GXH+Fs7NrdSwJVtmnapnkH/zjVymT/56Wf553ePggqMYbRbUluwVw9Od6UVAqsGu5pr0XNk3eSUr
Qhbgdgy3UYCtzB7KzeY3UULA9GChVParNMgQNroNClE+hzvsTmBbtNt0sNhAnkWOrf5kM73zuY9n
GB3YGQjJwZLI9zihw/z3fvb/JeD/OUkt/azJ+EfOODHNhvy3ZTmIaZ7HlYlEPHZX2jMO4vmLekIw
C5744SPDV28ulZPlRqkW0X/FIQVmEUB+Ut0MwV0aDEjmyiZlBjByfNZWweRyIvxsDcjCfmeEO5md
BRN4FK2EJbxONrAJqm7RTXaia+6h9MczuytRXJTf7I51i74txvjvAMyZVuuVvbVonz5AXJId/SMi
HsJzgGVorMWPhKaKnTXd5ZjMZod0JS/1RTh6vwCq0XCqbSdpi88uxt/hN7p9PaGAQOdE74z6ME48
7EzLcnP+LDRewYh118HqJ6EITP2O5bdAJWgrdFwqYBnLtAYlb2lc3dr07tKaFC2BcK8j0pazyuZF
kgD5H7ynbszRLrCeTMEYeqi15rLdQx7nH/quiCj37/Ca96dr6mP3bQjIseoj25/yCepOCWG6qTAN
ojEeAiVQn+cLFO+CnACtTk55vH6p/hW3Oezg8qRotNt60eJxkX2ALp0GfUoD/ITlvv3k5wVqgNKl
9HgQYEvN7Crplq3n7uKMBwaRLfOrRjMmwlG5yMa3EmxLbKuZR+AQm0C+X3aCAbImYHvhldZUbIOe
EdbwPcEcAcHc0RvaqN2d6/vwPqIgeFi3fWs+SU/JAYLq+TGi7LAelry4xYr1CCjDLgij7EzkjX2C
ue1W2/5HOMS9F5+K8/VrfF4+jl1FIB/3J2e6hEC7vSi0xUTW/eQvcyR59++JdJsEml8+AVnPlSci
udUWJGhV/VSyU7pX2UU18eDgieHZNHDcBjmyP7gbw8LwWpEjh3z9YQ3KpXtabSnpgpN9we2v4Kt4
hBZG28eO2kydOo2X5kAjROiWVkD4L4gIWjj3hhllcfomxSk1yf/x8M1O3S6TOGK0fUb3MXigJLmr
vgn3ZQtANsELL4Swycv7r7DP4EdgwtCxrbutemaWvXrDGmJEU7GXRhndAKoeZAnJe71NdJ9/0c5P
YhUtfKuyhqg1Z78ja9x4GZ+H/QNmBvNGeb2Y5Td6k9X/wCY4wekfJmKT448UDSBG4aC+v+KqUpIa
kzqK83nck2pzdRCnpSEv6LzpiA8EBwVi3fKKznersW7ypbHK0IBmf9W/JL9UXc0XS4ctJ7s57CoT
FmqYOs1PRt6f7F1Fo/JYpgT9c9phifjtLpQTzec7VVRFAv12SHDH6zN5GErhx7R0KcOrZYSt6Qx0
o6HwjvUPHV5pCUfGSGabC+lqOkw4ctUwPrBdIIfaU4r7Ay8o1Y2uFBnxi/ZWvGfB3W0+pxed19LT
z9MEfUyynJU/9Qf8LwzgIBqGLxNihYFPstX9CLxuVy/jnjeMmSnFVgniJ13I7lg0dfuaIfckfz6w
wRPMAtttGz8Dbl3ymABOfymHTEsmKMvnA1eFivfkFujsLh84nIYvxA64ki8oH7jInPb80v5K3hf6
/jndQkO2fP9TEWWBvMZ5WX1lT0Q01lH/DGWKyJXvLsyk4bj6hX8/3pz+CASKsxzDnvS6OPDt2BPA
fNm2HJwi933SrxGaqIht9gQo5S5Fjip0i5AFfkm0maUNSw01yS1lU+OWsvlhM5h4aUjtuLu15ox8
JfT5wxFCEdXjoPp30xs+qzV7G+9dyYHBWGg0G7k9zSt0o3x4rmRX/FTf+tFKj/BU033hh/699qn/
uHCJmlWJI+W4jb/DnkInzGUzoURFVfiFBhysf9zzdko7mQSOA34+muFQhq4H52pCEgdfSe/K6Gat
HDO0TCydk8q0xv71SC2YDqfrk5I4jArZG5QrWHRutW5ONkWK5cDVixA6bjJD6OHlJZ+I4FwoM9G6
vvz7N5P/4ZvJnPBmknMtyTpnv/z1lWxyLRfr+T6fu2m5YCFxxA/Gfcb8obYE5LwLdaEww+OuYLmD
9L3WZ+0J2H5Fe88OuFhg8QpBXrP9oWFTNQtSCV8T6sF/v1bpn+J/cO1wsLxKSqtI4PxfL1adklrS
DS6W+J/YtPPkZGTBA20gEZFfq9ptX3WQBvo0fD0K7vj2MF2t9BlYMAkUBixKzmsy70ekC7pz/8D0
1ZDlaK1eE7gQQMaE1naRwKsQe+i05me6BIol5v1sCkrNRetdt+HNfGffGdeEuq0Mi11nDvoE4Z7d
zoFZb8wRVUuYdl51IzrQvSqOQlofdMqnHnRHIDCqIUlkFESkuozPRLK9VF9YxpH0fcw7okLMD17X
rgtvH4uA62PajL+EcCR2Cv29NO5EdXC2qPYSr5mo5OM9NNjDUY5AFcHyMwkhXHLNkxiyIexYYwBY
KJJuYKko5VAFkql47F67zYQEeE0uHBqcn+azzq1kfz+zHO9UmTsfQ438KuA8ImbnP2Q9upiaQR72
pDwRIPn41UjaRj3kJM8YYoBqWNIgJw4qDdhPA50gEg0b9M6uuGGfZFOIVrseT0y6XMGTTHoRvUVw
v9uKU+46jy2wfgH3PPO9zC26FVu/uvfOrohDQL/BgsP5x/HjjMJoRotXhkGu1GmodrbITCwhFUFs
5mOsHiJ4wXuOMts3jR/6LJl9He/3CeMpX9sSboiKnOvjLBCvBBbS/JJmW75Wwb+v2X94v+B1REmD
euBg8f86xzLTq37Ws6o9J1cH7tlNIXHw4C70ZnD/IHaXkFwDkn62UjCOZZqHzBtslRaHZLomMJMt
vkD4xgXppPPY3+j26Ti/a6As598v9h/q818v9u8x4/lwe2gTFzstYO+ttxLSQ00rA4Gs/+wDjwNF
h6Esyc7TzwiH83AkwmGq5+YHKdOX/pt8dYfuLG3uh3lLNutR/yEmo45QSt7f4iZgxCoJq4my879f
+X/xUpr51yv/W55c0nPY96w/2nP80yHmxAtKUlfqlNeFRqOYJrUNWD2AdDJVoGaHP67IJ13Q47hz
kqP6Xl7qj3biG9kTc/QG1cTAijICFbj7mSbK+IzJu9JskFqKk/z4H5ubKv1Xb7R8A42wa5M8QHy4
f93bhjJJ2mG8QwDm4VwHNZ7j+xqok1CRsose6BLAJpHc9XtTIXc2MvKDqkUp8/kUTYNbserpEdGP
qkhLLXx3RYfj9tSe6iPyZhqdAQ384kZvT/2xf6+Pj+OV7uFOz2/F63wdr+ujkamI7HxtdmboGJJR
h/8R8ImT+L++pg6prisix90riqz9jZ6qBs4s6RVhOlM4RzIkRa99jY8mNZDBdcd6o7nSiqXJEz9e
0ZrX7mNaM3ypAUj2+A2qUUPVlWdgykOnL/5RfDLZTvmtN9MvveLqFaijutx35IbRztckkeDDw9oa
QXp9tSCsBYJCP9tR1shbsSa2J9K38ErybhKi5hXEU3t6tSW/q+MMwUc4vsYEyHUM9OorywbsnTa1
ssGkdnR3GJYBbWeD+AlbwjM0yvwjf0o7fl0YDZkr78RqyyRiX3kG953w2PbDmZG3OZn6c4c7XvfF
SFgr5stQIjO26+TUqp/dFAreJNro4NQ+nJG1/KDva0/oQzpsx0xVhPISNEVKBBx+UF0mF+nm7rap
SOWPwLLztx6N6wcBBv1XwTz9koaPJ6KiRRij/cIuZzY63gItbpR7wgtVjgrfpU9Z83zTQrWKZsKa
bZHT9n6YXPs1FOCLuuZe12/dVs+xVsPZYdTOYHVWVnFktnJmek92Y+KXB5uEZNClT+mbXeFdv7vl
b3kx6JWC/gVsu11/0ZQmP+W6DygfEwFepE0GlV2/EOYxB/g0lipJfQyy55yU1Cq8m5b+Xm10OzeY
Xpd6UK6Fnfw593Z5VkLKmrnFsfJYAzs91jrGbI1EFn6GdpB37Yv2bea2dGBAbZ45PxH2ZHyRX+o3
up09ZarhmnGka2/lZ/uZv/DtHkt9Q0rVhACdCMYm1GqDo27pldWT+dz+FordHztUjrxY0e09OZsZ
mk3AHlblD89lXCwC5mLXEdYViqNpIb0x8rf+QFy1M+/IZDgm5zL3gcXccl0ytF70o4jkwSJeK8vW
wI3u5M275Gc8wUDBmV6f5OO8myNkEMyUa/GE3AP/lmMukc5QRGMNKbNB9Yfiy9i3Fz12QVpVKeT3
hi/s74P+nFVbZhd+Wg1BVG/ST252Ifj8SBIUal6eJiq0QN1pDDzzjtIbe9J3G3CT2nW5zp54Ai88
MBLFGhT2DYc9gKSTA8GIWz0BuZnR40IKIC74T4n42M4rzG/w95jDIXhuNItPdP0t711nA26fqOcU
dn10bxf4sG1N3KZDOR+WVNvndpHmY4nvNsaZBA5zALLguI/p6R6yGEJj3ZKcFjvSTsPlc2zWwlrz
6Q695ky5b3Tk+XUE8X1aUqJrtsNtcl4d+ODBluDBK5+gPLZGQHseVbayH762g5dFXbIHrOdXJGMO
axhksLZ0Dd6fag77P9zyki4NjeyAUrAcCav7gF5Gl0xMkfIVe9obuXWjgoGIyehxIVdoDf430VST
v4c4AF3ModwwpaOKQrTsoEjLvkigpVNrfybGxu2iTUYLhjUbtgBJpfAknsBDXTiQgNEfufEaXIe7
IxCvLkTzUcgDZHRdKK51Qnltme2LuE4tuH3FuP9zB76kL1yybhSch470mZzlcJgYY26R9npzjdO/
V+SVupTcv8KFnBvNGceGzIlMKsc4/LWgrepH+tDjxwgFdhaubw/5W8jfb+SNGymrdH4X66+rCHNz
uqE4MoWPGsG1Im1N9adnC08fPRm+qiUmZEAbO2nc59mmFNdS/X+Enddu49gWbb+IAHN4FUUqB0uW
bPmFcGTOmV9/B+te4PapLnQBPn26K1gyRe6911pzjrkP9VcKZlE4GsptJAPAL99TFKvTXgchVbqj
gWbz2gxfg/mcoe2odkKPJ/fUhvdJOWVAliijhm3WnE1h4/towctFI9387NLj5WbZiQMkRSmuxEOe
nAEhQt/y2ZFkt/vI9DcWqmbYy95FKRzIqBKzs3Fr1bupvEbqQTUPUM9FplkjQlz6X59JesUpYIiH
+VQuPTjNgtz2C2SP2PufNLg3Mq5tVgS2wG0/vhT+a9igad9W/pMiXNOUwT7Pbbvrq61prUskiBmj
YFsJt5m6q0uA+jOzru2YKKN831gJk++1pB9jMKIoG8FHIf/rDmDriwM0c8qyLP3oGTHndBqDELIT
1QsHZDU8dd6Fm0US6FsepJTe2HokFaB8KaKlJO0E5SUKjzEuBWnvKSspvxXyi6o//nLjWP8mT82B
4yJcYARGf+gzC6nky2U2XLEjp3bxnDFWW2mvjGDVbXwEUwYXg7S+af2WUGnjh1tmrozlzM6fID0j
VF9E99BpnzC9rMoDCkrpObBnaQPaMSdZlod5pMsHupI+kJN+pzcNwUKyBMq5Cp1yO6MvD+U2O+nn
ZNmcoUYpa2/DoXKPTiVzI1SxC4xceBG21FULyw6W6ZNFAXjLroYLPxwICGE4/QELpmTTyq1Af0tz
C1jbpTQ3tFWzwz3RLaxVp++g+/fSUlr1D0CapuSa0MBfzCuknY30Y8GZumELSl0R1sSJ3Si6UwEO
Dr2UHk2V5iIoDxfdHV6Hxvnjs95otBQX2kPMlzEjckwlEHCipX7pVEapaEzZoThm0WEUFgmr0EHc
If/3T23hBCtCDZwWvYA0k8Vxi7jpyViiXjdmAgkHxlu7K3dx6KLBZjQBm4yyEdYXg3AYLmczsqO3
4VCtoFOsVNpzO1YdTQHbxsw22HqO9vWXO4UOxb/WGLLXLDK6DYXAFuK6/neNEeLI9NR+GK9DyUnm
IxoCN2OTZ0pnxuxEFTIY7nPpLQVjEdZfklZuLARN6YvGYpOgV1LTzO0tSi4VHq/KQc0HJxo/Bv+u
cHg4aSb3g/id1ojTsApJ0cPAKJJxdiy3evijyPicOGrUc0IHjYCKCf44l0qg1U9l/yjFDjMpBksU
hR1zhIpTuqwjmOTM3RtUo6bhWrFFp4eKupn9qPq28J4UIJ6ir0CcEqqVqMwsPDSPMd41UkZUR0eq
1SucAknvqN7NQLdlGqB0XMT8mjITjSJ4UvWqnjjAozAzftL4e8Qg1Br1Oh4cVYFMNRfiEEJVibOG
ltlWlz2V1U+Swpn3VjpjzZSRNvAYRoReTW3q0QKkYhroNLTI9Lzq6I3vtfqUodZVONOYqBPFvVr+
iDVPFsOFYqcPaEfFiv66MBwijxoSY2a44gMJvLfJg0iAhYHjjFDZUf0sq0+NyPi3+ZS7vdhdmqRd
gHTwxptAhsWAzr1yk+qh5tcYKTYCcXU3JPvMgBs5Xcca/3WOlFO/hwMtERyXk3sWek5mNAE4vjG8
ofKxrJXMxEi8DtNOZpY9gGtZtSXT73xR0cTEV5G9SER1lOGrZuKD35kZneKlwpjFuMjp1axpnmAz
qhDD5o7SPEdIlYoQY3bjWkzCuaEUj74wa3aJspCxYHwpw6fsF9jCSlSsWa/BA/yCov80xWngfcnF
TmnWknEZ400rzZJfgyk19lMgACxgBiqhfhWEqzC/Rj544nInpkeZlQDoFx8S/TbtW2Q8rIxkxneX
uuFsEh5SVkrw8BA1FJ1PLN5k+ZshndleMdpryS16DPjAJeYtMnOPymQD5jTb+vwPi0+yT8ebDNhB
rfgkAzwB3oT6nr9Avou5i/sPma1Gc+EeFNoPNMjoESLip3spvhn+McSbH4WrUXmk8qFHO48Ty+RH
vkTeRhzeRWkzqWAX8TnC860RzpwHTEbovHok0ViPu/JRp/Iit15BFpjoxSZEua4/3AKubUoB+MwD
PCW32vBc4CQFtv/J1ZXnxPiyikdi4TtNXnhEoXxTBNIWTIVdVZ9E6scCkS92Sjx/yx6//LBA8xJc
fDyvm5DJ1rcZLsmKEBzqRHQ58U3c+DCEMS0g+LCuUKQ1GcIfChEWZua5qE4wRTEC/TKiE95nneao
9VFL66g8yRaqFeCT+1S1ZsOV9F598+TwWE2nZnRk6SWZm/zZsm+AWtj5Z0TC33DQH1pxxSM5HZPQ
5RBJxgfNCugWxiLG8fkQ2M9DTJQOp3c0OOFb0p7Ldj2oJ957ig74DIANZFrDkty6w5rBq9A4ln+Z
VBsEqN8/cyjHaE+fDt8OBvfxxYQVNDHFjYqzV2u4wGhqcs0DFZpahAdYKFehRueeLSStXjOyQroI
0LlFrdUAQvUEbV0NH1L61cjRfjJELHRPAiVope3KrFiUTP1emDp0x/g6CCs53JQIXSQiQU3SoiSX
7UbSz920SiM36Ndd5HBKQSCVCnvB22TjMRIOcLNBjIYjwnYap2vlGvKRAgrXIUTYTG4BGzJiF2nQ
aEtMVtJZM/AuswUSSjNrQqJy1qp44h734kx9c1voxwGNHIb9Tj2dQOQxVZgF9XTimWEwqRnd4ODJ
e9Q5w49sbKBbJ7tJWlHUBIid5mCeMLjVxCfporwWpge0ZkElgAO/FG1p7vRw3xsJPx2SKBbHHpP6
DMf7zIEANfIjjmq7LU3bi13dv7UBx0lIq+Etr54nQJT0W4vmXajAYMCg1naydWj0HQUXIUqktiRl
xOXzFnJ4M0boSvtOeUbZjtohlH+G4igqHDm2JD0kpP6kq5bDZZMB81l2S0P5oeNScooNLkV08/HV
dcVzXdPQfWIDRFyePSrcH6x6S3VEYY/OeWW8atmJq83o3pubCbx0/4KazpCWzLJGbl/E9Sl5Gi4g
rRBnK4JWTP2BjaaV48dwklTbopeuzOqF8CVCxnZCDKdCgcPANtt5M04T2BXai55sWZYQuqNZJuKL
Up3DHuU5wk5hxthLJ74Lc7PpG1Je5TuW5kR74YvyWkAbi1TGg17tohaJi3sF+oQJxTcPUYvIdNzU
0ZvUvJv1FidqnzMG1+4eKOrslFUf+sS9EcJAx5aEhjP56fQtVofc/KipR7ykc0vhUKVIjI9FvUdG
EtcOwVKkr1M0P6S9/CMXMB9YSvvBraybTt9A7W+58qQoPwgRlKbdhjXHxvynwt0sI1HKC26OU1Si
K0CaaZ3McW01K+6ngtMnsDcMXcSO7DTrHFS7UmGkREdJV7GTw3boQbwrOpJyXJlFldDswLjBucvD
oWigkkTwMoisRJIz4ryq8rM80vTiqjIbCW6KzHCRVAS02Yjj2TPGo5pHrEAvSOM0ItuYOgbKw5Kf
RTS/rYEo7uAPuz68CSM4CMCcCuYxiAu1sM3LB4WrJ372APCbgIrIhDjevLXaextL+2B8MgXki+2A
juAVx23cbaVkFZVuStmcMA8XLJZOmNXoZbvxoJfbIFn14t6nCM6hRjIGyEPbDz/yjvlLyhgQ4U/s
htWpxxVbMCFTpdE2OWqX+l3m3KYHwgJvcG58x0hLuZ3I2woJ3chx1aa3kN4PVMhGOvXTS0XP16e1
4HEG6Pl/JX2pNW094rn02JU603PN8F3n4TJ6hYPEwdfX/i9jVccKHGNlHL3nTn/ph+/M2g9QiIG8
YmfyOBbq4/dUTot8unfJXW8BjR/rU84w6TMiy8pCO2uYTqIwxfmsWoBW0LA4TRC3tDKGR+u/6dEj
ErcynLqhW2YyrQP9WAwcQb8UHOuBDgdA2WFKNmfD1ICfIXOH7Oqp1SLElaPWHDzWCQobjSlSei39
80TdiVJanVArdPJGjfc9gIJkraDhnXhkCs5R7axADp98/YbpJdOhe7lKf0CbIEivis+xXqc3huTb
Fz87XM9JFD9h+TWFZm3lAvP5Z4+UB59BUMyRm+q0EZfVm2ZAKPDhX19zHtQI9aM0PnL5qEWcnyhe
pNAHdRW4SYROCCuLkGFiLVkSsCKqL14IxsOYT1kYY7QJcZ55roaHYJjIKxG099sRxXLTcDDrnabF
rYm9aeC9Blt1+NbKm6EablW8R9mHQN8TUHkCJTJlbfFh3ZdAsi10+ErVLiac7c2byZHc4J0o+Uee
HXD4RmKHDwH+3Pidz+WM96RyrPK1fWW+SP4LgjHL2BnDrEIcJ+xN7EenASlC/NmQLweUw2CRjc8V
4w9Fu4Kb2benOnLFD4Y5NdUoxdjUH3pwkzIwBkNnm+Zsh1bqEJfbFAk9O1PH/+j+FimS1ey1Rv+Z
ZR8g8qLqu0s4Hm7S8qXrN1I2uhUGWOy001JBvJg8JSHqRalFeYvZbNob0JiRQnrFrFk31xWjN+b6
zUsbP0SaHcXaRMIseYDWr4UA6ZvIDP+JNQXtG1025KH76iXfYLhxeF6XNVQlXObXio2TTjrY0mqL
89U4ysKh9OAUHozsiqRVP9MvjepvXgKUgwXtfSP4TADO2DBl9YT/Z0TqAzZlUl8miFbTlTMY0NTJ
J00E4jgdowsCNdvXiQq0qd4y3jQCqWOjHumaC3ASYge/Q+ood6vYC8ND/ZuVyPpTtUmWjqxpsilS
Jv02u2jaNp+ytBivqrqrWC+TVcwhomDmHyQ3qT4gGDetvTT8TCpW/v7gadc6+fT7E9lB4wTV6EXt
kDfNIQvXJrpkXzDMxBRN7ca7p3wIfrGSsLQ0O1MfZpGWrB8JZowCdzRng78gXIfqLrCEi7gaioce
vkOiqExuqsxCWQmWW7VpNJnZqUD+DE1uOMNRkBKUJ1vGui0th3SVBrM3fCqPRg+hhETEewLl6Ybe
J3mtUdU0sRuD427PlW6jawrCpyj51YrsYJYvsYF76h2Q+dwwEp1K2sUJjfkJ0VPy4fUUHxy1/rvM
N/4wGZNMnQbjPOMj+fx3NG0SeHFoqeNVO5nvcbyjx4dqB7pQtwkPlASqzB6x4PIf0gFjsOPfAFAl
9yhzaISLV3JMZuY41WvOlXAlcdmhIzIdYi4XTJ6Fo44CnDUHSgg6OpNfNrbRTX6xBOA4NpNLLd5y
YbO5lRtf9V2Mam9ZwbRZeTuKp/6ECvODcUxWbRjahfSnI/biVUBwpOG0L6ryl2TuP9yGaKg0ESkm
YgdVN+fb9B++olwMhzKx5OHapw6DpzBeR/UGLyn168zeJ03m3D3jAAJF6I+bhJEe0Plpm7B5kskp
LnvRiRSHEB0LJems/lrkSBanZRC6Cpa2CP3Msiw3wEopKeKIJLjl/+tNFQscoA3iECcky4UloYIG
7Eg0Mp2GzgvnW/rjkJu/kPnb8ppOVKDO14wwyhYMkOMX2+ib+pqJHnhQ/SB/qJi2aFbH2CsBK28E
vMZ8kbkIDXVc6epm6lEaL1FoFjcTJSxYpVn7s8c/bQ38SBuv/svtRtDgv5pKgMAtA/a9ykUW5bk/
+Y/ra5qiIcBCHq4QhFvMWRazRsijkXoXkxe8VupPUT2nc9oIYlH/tVHvSf2kKk8B5T8bTwiPUDqB
p1QgBOgbFKJxetTYP60n4WUo1ol6gwKVMrWNj3MbxgP9ee0n4k8PRrvjb4jh1sgO/JO/SkAh6map
3WWuUG4N60lOjlmwT/oj7WnSpQzroTPMIZvEwPIRwTCWyMU5SfHBD/em78CKgTpAekgnP5HTNQgv
s2SkoPW9ldKlYrx270F59sUjuYNT/jMpz0cABqWGLvmu/LTiMZ6unBQ5KfBni+GmiSeToETvxq+L
6h24iwZu0SPRoOW+v/TeCXEIsSmyuS3pWba72jhM/UNKPoweRM4hiD7b6FlXVxLPRgcT9bkz9jK3
jP+ItZXkb9V6R+qqqB3MfJmnjGzKGzdMlF9gp8fxswiOAOshMxrlyr0l1sf/Xmys36cWv+yThmXN
qfeyYqq/TS2UpJf1oijTa35pj+q92/T4WP03C/FK+g0uApgAGrVs7vIWqFtM5OOoeWkJjyh83uQr
Iws8O9two+/Hs/WUXbQ7VNTP5qnYZluk6vsAWai1KW7VoTokT9Xth7MGnkfAEYeaDr24Nj9wjB6i
73pnHseP5CDhWxVvMv3Z5GBsaid7xk20yp5RaGgL341PwpmoqW2TL+SVsIfB5YQn+I/XaCu4/Yt2
/u8L9C+lxe8X6LfVGI1cngRBNftpBTrm5hmP5zV9YwXWz2SEbNItfYyV4XiMD/ODcOwYqFbr7CXb
FjefxvsHozZqcfWYrxlFCDNCqwe5hV2TaLO/vNlfj+o/Z1C/v9n5Uf/Ho9wY5RSVQp5eo72/0xga
3cI3wIeES5Tfwwsz64+Eqz1uuifEhMV3+GEeTFtyFId26C7+oGX031dP+n1t+fWGmIjhClV1Wf49
XzxpUyPvrTC9ki/nxltKcxS6jrnLtowcd8pfgNfkws++8X9eATZNlSR1Qxc1XpY4j/+9Ap0fJ/3U
x93Va26jvNHTdRxuAvNdA3M4oiFSnchA5TCnMNQXqXgKVAd9gpU+AGSH1YdRvhr5YUy/vAlNQXbr
xW2f7ix9w5CSbB9T3IaAGrWdJz75/oEtsNeBBJ8UYQsMkybwFF3U7uKpj54eJRuSkbpq8SO/k6wY
CaceR+KYnzPvIDcXr7jDqoaz3cj7IrhAoB/bPUBe2qWmtKl0h4rUDLeDcUqLjzK9jwalKlYl+VKQ
AVVeFMrG9qpYTzmd9TY5VhEyU0xuizghV5ORBlaQN6V0UOApu+zEsOhUArFgjJO4sSOtBQFySHfq
OIVH2gYK1UckLn3jrMPTGB4NvzuNX0PpFNOewJ0aaNK4r9R11h0jD/TuVfNmeuKgnbr41MZ3vz8k
xpsYfkX1SzORG8I72EPNEHNiUx6NeNGU2+Q9ezw12knmTO7d2+EJWmMjfsr9oeuO0nDvakDlz0N8
mqwnc3iKi70ebAsQHv7eV3ZtQAbBVpV3fX+YAOYbW74GygXvOWIOrq4l7SQkT2Z+0bVjPm0pkBIw
KulBa3YGAJS6Auu5qeITX36yA96pYIgEpSgj9V+X47OVb7LoUSYM/Z6C7CBN7AJvuBS4JFoON/jO
W+GbitJrAXgLW2+xj6dtPSw0dR0yhIxp8myS/uwnRw65/JYX76ZqVSIXmH+QQdsYnLX6sxestWmv
Ud6l+rG19t0ZUZaI74YwQnCKvVvx4cXKzuO6J3AD93wfo1rN6Ubw4vEsgOHi4lIdF+uipH+09npU
U7uKYqbYJ9Rw2aHRNmm45VV5Jy1YSbKPTqWyS4TnMKB2wlAN2wXB7dEvL7xOOPDHGZfwY53H5Cyo
65LankI3OUftzuxOiYEUb9vpp17Z4YZGCUqOOhYHGtgFJL52yS8axZr+5IT7ul1GMiWBo9LPR3CI
/meAxrLUKLiIiCKLlY9PXxVE4flzaJMhXbh9OaWZsPkQsloYTp3II0UPkxrorBV/0SiWjbCsqaqx
XEMxnLMblzGpilCPyLTzXMR5/EVPWwaoCjj2MZjhdS2HV+ElyIWEjM4tHlokptuVbFtMR3+9BP/p
mQ7lFNeX9jvJaWRHgz4SbKKrut7lYvBmMZjP7TbsCqaTRW5RbPgDG37GdFjLCNKmrc8FhHKFs4FR
KSg1XhRjID0eweYi8BORCsmXymWB99gtSRKKKiLtcXnNaVm8Q3403i2mXv4Yv0vzmzwJJIgkWVWo
WMvZ2R47FoYnTIi/rDj4y+fvFy9xj+nSq8lwTF3I1l5ktoGD7I1hP8J1dcF3JjGSkMmej0xb8nIy
lTeTWi5mfw6T1XijV0dMH0EPfE8f5kO8RICJR41vxU+J+4BjwHx/s4R0S4DF6KMVnXY5pD6bTugA
ogi3m0S1tpxnKL/eOHcHE2pen6vHt0WxwJyLb8gtwNXj7fBPfqulr2M5/uA09GBwfs9WZeC5jvyt
I2map5sO9wH1TFAuCaDgbfKRs8hxdSJ/vgl0Xpm7EGIS9yWvxh/I+NQX/DqfGD84jUXm5J+cL/nR
ec+BseJOwQXEHTFfPYYEMYGHtKrn31W/cUvzCfHFj8LLcSPwp5SIQ/+aN/PrazWi0sdYr46stBPo
3yVDAH5I7j0cF9yfPCBcGix8fHz8wGR8JNjwuRy8sEwP04HTGyP5KPfct1xQqmCiDpCXUU5/MK+Z
ZNu1Cqb9ynq8md8fJTlImAKwAiGTZ8pnLsTEQd05g5HxSmJl4cZ5UNMyBohezXclRGLP4GmJUIvQ
MNrIxirJ7FBjTEgX1GaCa0HoQQFBikVmtzwhIPuY0DAAxbgHtymerw1DWS4jP4PJPUXWNdeZxZ1W
JXA05HkWoMs1nzYLY/SJLoFMnPnTRRIwW67nH5B/pkwLqLsq2ywXH9wjhLvxTfii7O8qh54QPwF3
VvWoKofJao5kZ+ABX7TYEvHGKVgn7OGrePAC/C2aVUmB59KWgMg2bvNl3sfEYVo0J9YsK8Ze0iZk
zorYAw1ohClh/vOlT47pgr/yq9e7kPGehDYmKxju9OsRxPODY79ENTj/XWUpocYAyECSp7lkLoZL
XGFqSDAAkY26c3Dbd8hC4zvfua25nothryCCZ6K8aJoNvxrQ+Xinl2+k6Lrt5su7I+z0fvT7wASX
Bo/TnOtLe6m+1Pfo0XyR7uLi/mvRhF55h4xarU+IUTHD6fDAB8VjwtJIt5lrPNrqjREz5p+ifopw
omYPrhcLH9YFMXjlOuAy17SVwB5ZbHC9EpjLQYBnQWKvD64KosiezMsF0T8amzQ03WMq4e/CPUxM
6pGsE1xh2orRZg+XRF+r6Ph/6Ffrp2aX71GLTXcfAeVzgcH+2N0im2d37S2iLaOK7Javx/UEP3bB
Cv0SHeC13nK6dTiEHBov+VfzU1NHpky6iZvzH0x/tHdOMebH9K0ztkTLVixpNc/YK7KkiLDHvTP7
kvWddU8fnKj1nRcyYgxfYf9gNXsGuv7Nny7bRQuaj4qFUae5Zc4y8Q5YxXhQCbdgfEYmZMoYxSUU
VcocYCuYUDCbWAD2JbpydNUXnb4oy1OEOJDO58Kno5K6mUkmwhJwLxhWmpXMgyAQYg5g0gCHEGww
znFMdem5fS6/wtfhjT4KE3isVHQJcR41T8MhCLel5/aKI0hEKJyKCaapWi3nOD3FoXEI2S87zBTl
ia7kUpaXhuYW8mpcIpSjXzOARlHIFVzxYQWhzTcFYciLMzavYfXT6YnnUJGQhFROfCj+n4cT9pYI
CSvdXIZ/pT18Gs/Wg08gNhfIc8dF9DR8z/Z3lK/quhGdfnIVacXbNeiDE5HwRIO4fGjUCr5tlzhz
sKCBrmyXZZBT1VziAWt06XZzyEi+Upu1AfvKvyhPiDeAEsOWBEKIWmaInTLdp+fmAklYYqXHw8nc
mkayGbmo6PkXG6YBnWB+kyoamyDEU190+RQElnB96X8h6DPNRUvuidumO2rr3FyMH1eBthW7Jt3R
DwRsMZke+DXuJKrIo5sqdyFBwzpi7hgdtVqL1cZnoo2VfHTpDjP/YLAwEASOGFZhzwb2zEZL2Cdt
F0JJmHNuoK/JDLT5J6b9Uf3MS0gnC+aRGLk0/LI8OaorpSu0ng1kzQaEjaujTwVNixeY5zPfQerS
gwuwSiNf4WuwqALq+rU0kFwrzDAafdjkOvqnpvxJBsZkXSpB64yeGXP0pnfNMuGYasNsOeLtPcoS
cTT9aZUFh5UReEfHJmbnoaPpO6U898S69R8TYSCAc3TXVGc2dk6WbLDivh+xJPszlILJcF6sa20z
8Glabtc7iB4AsOPnHvp1M5KGuyo4VZLZg8/X2GrEl2ns9sDDQBse5MCNS5LTDqqyrmeo7nYeHZSX
Qtk1wRXRUIRZZc5tKp1asOmCgyqEnSkDyyQJcl55gWXMTx7PlELyztzOI/HagZXGLAem8kLVHB4/
DBVuvU7v3QOJPj3jApv4csJsPA8aZiK1LTckeLvThQeyJn/4PGXvfefmOM6leQ4eioxhr7H4nI7r
nL4dXpPI4bey4hbIPF8c6ubFRZ0TCaBGswA4HgcAnuVuxiozM8DRASTSx3PF3d+jUrrLGo5XD1Du
uhpvpDSnjNBZyRAJ42mq7PgcnsU9ArWZxkiSLwd24EfjEj8tS9ZzZDIcQbx6mZisBgcIz5XxOmTO
aK4R86jcltVajV0LHHhp3gS8d8xsTZcELCjEJhJHTkJAogHZslv/IjYoGWegXSATwgKnP1iowgdW
6IkFJrpYo7FI6nuKbL90EnNZ5Kve+qjUR0wMx6Vv1kwtRm+RNC4AVJZH5D7g5tFKRJxSWHSjE+TK
KgeYRCiderQ2SneY9HNDyUYFITyU+J7161FA/eaUtPfaQ9I9tdWOJHQvcM05fnk3K8XVVdFtkmGl
pgySdzK7XFwn3PtHmtAlVSoUVFDRwD8ItCOmLF8W6H1o6ufgd2Vh11FgDDRuWbtJ71vEn+WDaY/F
iIHxAA8amIwAS9GCASkO6BGgNge5mzcjDtCi8Dc5Xzcz/VxB1cXpu5lZJ/MuAV92sGUTJQSSqivu
MzLlv01OL6j8X8uH8W7RscCJCn2ActJyjHz+RgIH/hPfB70Sf5CdkNZ5x4Gc6LTmFAnfRDwNiwbO
GAAONkTu1+ArMdtDu5OEtQUBITo2OZyfmZtm4XkQUEzYCKZ4+trrdIDm7lEwozuzcwbWKAqYDfYY
85amxvh+TeqeTLS4x326KD6n88yWy0nBXmDVIW0RxQAxqjJKfJDYBjFtyFndie8SLXGo+ibBUuhL
FrR7Qjyd0F+owDYahqUFbc1kxiCzNM6JnfhaETBrYJAyGA9sOJATF3zHmY9a27KEOmKvqjB9jmgk
TZ46wdZ5tDgp4xUcVwNyzTnYzuVGahj9UaCxgpNlzE+DEYcJLmTcCHDL0QpXGb6I1kWqbsJ8ZMNC
x+m0+pYUQW4opV1rFYeYFcmaYU4duVCQnNtkHzAtk6D8Niz26I03YKD75BS+9mxQhGHnAi5fh48w
Sj/15jovP9TCsCeCbVXdAFZr3/oO/uJYzE93VI4ujOrpR/vm3MBA0bdcjTlkuPFOxdFcm9UKWfuM
561fUm3lE38KNIX8AaouRPhY/WKALS5LiMAEKgT+zcKIcoq5q4PWFGSogVwR9pO/zoCzMoFnxsn+
JTktPWCkGHA+OhciGTssgAzOT7TYJ5qHkq0gJrDm0wxclvGDuUGtrtWX8YOnNAq2Gv/auVzQbERn
wCmH58ibrcEsd6q6GoZVYst889CNWko3EL2Io5aM/j0b2PWX8AvXAYWYvRU8OjCY3nOnG5Fqh+TW
rpWNTpQaGY0rc3BglGc/pHEBZ2Jb7BZIO9qtPs6HDIxC6DF4K5Q46YFVFKoyawmWWY2JFDsNfm/a
RQdmrpw4GH9KN65oNK042Vmmo/QOj/VcCUBs2zaMpul+Te/oFuBeo5fhmWsGDjdkAH0WQJBd7DLD
GuK3l9oMrVH755GrcD2GjTxzjMi5Q/Tgtu059SbUZLb+UcEAbxH2QAJHDWcPwSYmjli4T8G65mQL
cqHYN9ikZpfZnrVrgM+t71PxpisrMDxJ+oiUo3zRxF0JZefyl2bpv73J9C4tS5+bpQQQG7/1Li1Z
DrxB19orditqLeINJc82DLt5p50e40N0etH+79dU/iA+x3snQzrRyf/Wf4ecSH0s+MHYtddAWqYp
CP4ZmlMCmEuXDKSBfsT0DthBIkj+OGhWqOnEyjGzBfZXOocNjiiCaqVFdEw3GmYaqh6YSPKFGQEl
JIol1EwoCETuhWU9/sXAqc0T6N+6vbx7nTBYDTon5Mv/7faKaufjuSvaa/dJcxcHt4W/GPCatdSu
8WUOb3Lh3PE1tyV8u8GwPtB7t0cY3CxYGg0sm4TVGjIceqk3ddn9MFeixY/UZFtv/M/SFVbRkaPh
O8cWDhycg/kk2INY5v7v6h3dACjBaeJcIbnh3yg0kvTvrF5L+/XRSPAjRPGX7eQfLf1WlmtVUL3m
SkO2YVmzTcqcHxw1+D6xhRjtYjluwZQ0qAYmOwfpQsYVBuSKjaH7lFk/kJe8UkzShKb+oXBhHcc5
Pa92gBbnjhLdK9opKCiDapVS7xcOqUEr/sN7dJId8sAX25AFvXBycjznBdCd+SSyC2NvQHDGDgyT
C70/pc6I7okXX3YcqmEuZAQjsOQ6HOYqcg8G/NIUjTcCyXF1IEwqKuw+v6DMGIPYxPsvghTQIcWf
GLLjTw4j8DrYoMtm3vjBvcjigiWMbY/xCdho1Cm4jCBepNj52S8pq3FB9Yv8o9Io1enYIEbhbL/o
n/7y4Pz5czGUGXrJeEP+bdSSqnrdi5XRMGph9UMEn79rp/BeMjRdoDKnah+umCZ6trKv8C1/k5+1
C+3mkBL6C8ct4RsAn9WX5m0uE+F/0rae4w1QfiS07F7++91av89hZi2BrkuGZsyYZ+QF//ugJEpk
ZGqG07kECQjBjSy+GdGH2TmG36c6Y4qIdj2pGPcJXCXJYBaE8p8kcUIZAjM1umK81ST6bjNpGdfn
1NribE9b9uCtSGVB4tsDHl+ydhkoJAijJTuEsyxXY20yGV0IN/rdfInSHICNbV9LlmjzhLeAHgeo
/A3CO4TBgHMz6gGyj+d6AOur3aKmuYItpPuFTRBQMixKaMzSEi7XqNj96MooIeVlDekZ1zxJzAGz
Cs6DKDltfIzIZqjA8K1xlsdTADLmvy/uH9fQf17c3wboiuLFqa8VzXVKSIqwaQm0yAJhkNkS6vLa
4VkMf9gf8623l5gnALggO5t7n40dviYBSDYlZfaTAC1BWtrSTV+QJo29Da3rakLxQaPBW4O951/+
+72rf1pB//nef1tBhVTotdHImmuAqdGi78wJfoaUd4k7BHQCZ4o2SlcNKS29Kzyd9/g9WcooUcxn
hOEIvcAwiHje4R/yYRJ62tLannlAfHjI9hnCo4Xm4is/KPEEGj2DzcmCpwAFFFgoY/HfP5D8hwHg
/9zp8+//Y73Uh86Y1A5feRohSNngGAYoS6y9ygLROiYGFmiroqvvrXjBJDD5MX9BueUT/YmNf27u
JLZI71D8eEKrY3LgzPyXd/jHleP/P4vWb9t8NrQDmlZuF1i080rNwoc55ypccJmOD/Gr/GzBg9ev
HTvaq7ovOeUZDyL0aipzYRG+VNFfrtkfOCPz6qBJOIosXVSt32bcZlb6ZZCJrA4/9b1/h5n0rb20
3xkjwAZ97exvFnsgc8YbHJT8eXhvv/qrjlhwwclx+mTfJXma+5Tt49S8ISV6/u9Lpv/5Lv3/b/C3
xVZFntr7sdRc8wR7ou0TkAvyPLVFRmupraW2Zc493rkjOp8FFy6u+uSZTxrFCE0U5NQx24OD5DOi
fmdEgPLwq6n27afHc4jVmXvbWpSwEn4cCkpcrTCrWD24B9Dy8Z/Se4N66lE+4tf+SolI0ce5nJQY
NPhFiWh6oXyzU1FEUtJgRjPCv9w11p/va8jepqVb5r9odEEeRHo/juw3eIsJJ8G0C4MHnxVsLpoV
Jso1Hq/ZuD8A7/VnCwfPLWe47AvRPuGn8ITVkiTuxf9ta1feogqX0Rcd5hwHya8uNeJdrqXAOAdV
GdpLSrlp3vaL4XOKbBp2bFwYnRGwInr2P0VUOKz0KIUWXAOuB82aLymZryM6HJZzyoM5ewYcRb1m
dW5fG2YTVA2gX1FSUa/Rt1DYIuzhp8BwONKIxF5FrQZdhly6ZfxJFc01TQa7htPIWSS2EwqYzhWA
h0gOFjzOYVSylIKetWy0v6yO/9JT/No2DVnUVSya8///72Ji1VrZmwoXXSiX7b2/VCdojODDWz7y
t5q574f0fwg70yVltS1rXxERoIjwl1YQsUk1Nf8YZpqKKCCt4NV/zzIrvqraUXF2nPe4TaRZrHau
Occc45tUSIEBA1INmpoV7liu2k391VIpAFt1PJzWEDu4/pcOMXjDL/+n8ftPbMU/ZrqnfH10AIhB
Om8r/FHLIehLc0DzkJX1o8IA9rIgHJPBe8N8hTsSzyPyBa2ZnLIFzD+2thxBupCFqHR6B5IKUGv4
ytbYlC058GTHh9niOeu+pVW+7OxiKrkDLw/SGcG0M6s6WSgwSHivHx2nC/sVJiuezpx5QI9ECELc
fwhBkAsKaybpxCVMtsJnaiObRv5tjYaYzk7fUdb1h7xpPzASfPzjEdaTKB+Avo/m67ZsT8kea2rM
bvNMTAroKTGaBoadN08T5InPM2+snQdAcFlFX1Z1fp7hb2H7QkE48YGn4Oow/KGrgk65ipLFyxa4
NITCTPWXYCNBM8KA4MiADZfwdoK6gGLbGU1RKfQqHzg4OQanRbXrltJXv2NVfkT1ud/VR7all91g
Us3H206YtYDmiGSMj2jHay1+UuGYOEAnUwsHIfRklz0+W4O8VXImKDQhfjJaSAk5t0fUD4mGsJKu
bz/K5vZDEix3u+0LInaT+jxaZRMiLTgWT5fCv+1Gm+cJfTh50v42hC13MBAsDiIq087uX6hFSaA1
HzNtQtrltJi8FrqjfgNIgvCO/VGECATRA8r3OqYnpj4DTzZYRkiSq0D+4YC8e0GHnML3UAYbyomb
FS8dIaDuKy4tVPmS5e0HdUImvNpU6d+4r8hAYNMNF0YUe+l3PMsnJG9P83/hF9L+T7zafwOKlH8s
nmpWF5k0BlCEZ/QnjWKfNDX2OGG3zhY9JOySn2wOy3Z9I/1xil7584vQZKcL6ruCMC5+qG9AKbcl
OIJxdN20n0SevRbpiZNsNwtlhnKOUzrFusA5WpxydxBdIwPaA3YTUb9O9/cJQEj1Gxu9Xj4/9G9g
2Tgb5E9p/5+XvPfG+5+jG+ZAtnwKmb7MPv976kk0NhhQf6UfmLqB9APYGWZrBvDDR6rIGX+0LGT7
QUT3McupvsCZaV09xON2qBabildPLjNyqkwkRD6VGQ7e4ZaY6b/Nj/80ZcQU9D8L+Q/rsSpZmOsn
hcRnsiV85KGeAk/KZQlXShADigU865YbR6H/HokDYSDY6GL+SzGGotH/U139Yya8qZXc1rIohk04
h5TGCz3d62eKXWN1W2Q2LqRg6ER+sXxGzQreji5Sw8a/nAZ2bxKZ/JfGG/1LvfwTVVneLtmoS+T0
A74/V/e+4Gif9wS3yOiHNGdW2wOLCWwC9tp9/kgblMkcBZpgfOLWL+oCkwLukQwCe4o+CuC4MIEx
LYrphnHo0ycnINGsxIdlhqT1dl9Mq8/Rvy0v/9wx/jXtGPcJKi3yWBv+7/6Hs+WmXo0u/dhqwSHI
bNBDv5BFSA75zBEoIBuFitQefOO1jHJo7ZPZfx4A2v/dqP9dAGET/g9D/jFW61TNqcPBbPRxPRrz
0Q7rnS2lsivZpbCjM3ByOhl7SbiOSrYpVmIf1jV5ongBTkO8TjijcpIMbbxXeKwcyHSgfGFSJ85F
Hjpbz3JbEywyUa46vQwLL2kn3NzImuafwz1gih+cC1nrFNPeg2TPGtm585/fcvx/zWeGOhoMFR2J
Gbx+//st89oYZaoh5EssOJUiTNb7AqwRRPBkmhILE2CG3qntZ9A4ZFLBBjuesLYXq9RJbBzCyxeO
SOTlzbFlfNXb3CcePwGtAc4UZg+PtHT4Y6Dz3eZuvSHFQRJiPjuoUCa3jwB/kHX/VO1XkERX62DH
djiwSeF3yiBZSUEy3UL1wSx+WP3nt37P0v8YsIY8VHBp4YxQjH++da89H1UvMYvnDiiSZjVw2F9U
J/2zXhKX/peHwdb8T88qnZnnqSNtLDIJ4E7437Xc5sNhRwvcP15Aw8jnUuxnb22pZbYuBVkFsECO
2ek69cWRr/4zISjm1GO/k9wmi6QuSlRHwbr7aOHq+WkgNIC/QCFyb10OjjT2pM6tVWfMEqm66sGh
3Urdy28T9Ebor1DTMOjJuHVlOEtRhhoT5Sa0Z11TeNvta2ffGP6kqSC3Bc23aumItwrWUnSdnEEa
IDx+UQMAKFpOyMEZt96oBZHj6brdIDFEBC8DnuJo3Eefyrot4ZBM3bomb8CV0091GNzufsF9DCK1
sANOUIfPyHFtAjVzOK2rUWBwUMXSiD6+LHLPb7VQHyF1/lFPyrUGOxGZ6jhYkA8xvKSeQCZwTYMG
KQE4t5hvR85Qn8Sxp6HDmDkNnbZ2mszhyCX34BxIc+/vwkZzQdqoVzhhLL5f0REUQCZ4DDWXl9Vh
BCqtMeA+GQV4gSHSf/kfGfvYaGA5QJXhMHn/fB97CSmpU2BD2m8RdNAG3W2ykdKHB3RMekx6I3xu
RoIzfYTqjywk4ccs1GxSCkRj7Ttsw+P/QuMBW8MLerg5oPQyTKc3cnE8ICPPGQENRXgRxQzCjmz4
gnJ0xO4HbKeObH4HmzYgBZvrKPHd4ThfOMKvRuH8weZiBfweKmUuQD0wjUAEuRDwIWcClfu7CQAr
aB5QnL5DGuWA7gO3CPgMyBhfQCnypUsEgu4plFWI5bkg0gCO5eRkQdHfOdovmLMEAWKAfRByGk56
/XjiW7QvmkCjgb+iuoajCd7fonPI0NB+4fVOfm4PqzIISNlZMYFjRrZBXgFg49kLlJd96MTsoXcg
svNqvXsbzFPgCfhioUwDN0eMovP1whwUK9BisIf3EfdTYlN+eRWqP858NI136M0YmncAWoqQQYZ3
NsryGeg3ippzd120KOgtiG4AX5Eey22TH34HSDaEW/E6AeVW7nUY8wHs4jzbdbKr/3J/aDI0+JRl
p0mhLSR2ASeH7VYDnyQz7TrRf2vFHADv6ZwiC8BADYZeM5zBEJDF0SH7rA9+nsxkaB8yUnEt+Bwe
o1C9uEY9gac9iaOWDFLYQXIPMHZaAnsh/9nU9GlPJi0nwHpBTil6wES50g2sA2iPpJNBZys1+SCo
J0yHSCveVq0SXUh5aC3jvkmH5OlHDbTtjVMZoDc+LvkHBAqtYHFxMyo8ZTxOlHZ3vSDC6MYwdyi+
zsCDgkWZwMIhocBYzIs2TIvpi8FbzebD1mvR+D0OUwv8OHwTYHUvwIYQoM41lAdb7fkzyNHQS0iq
u2+6S77qbiN0MJaqLn3BKB8cMigT0E4uMCDFXovgYh17nV46mYI8T7W8qEsSqyh0B1XBb69Cp9Ym
+ERsDT9/ZherV7XMY2jdivj7ZkALQBI43fDx3EH4QRmvw6VR6X6qwAgBgx4AuPSTonnpCoqg7rHn
3Rhk8Ac8UOy8deaVqRkxWFRF4gioYYyKxSADu6Yg2ofKbAcqkIDE1cwacoenhhqC28TaT+9BcnMP
0MjVYSF96Oq6qzxN4JkmIxkZb2LCRPOnGoijOWz9gktv9HtovwHWGdfVIUe20wb71w/XA7rSBbU5
7XVx2DPDaFUHhnbWyCO4SGxu+ylg0PvpcO6P0FqQBsV2k7qQNZB4RaS4TPDm2CQyYolPxUWSxiQs
bH5/dz5hEp80z60BkyJuc8vgN9g5TGZG1niJ74CKfPgbvDpkA48RIONUNnZgWE12OMjxwLrEHYkT
RF+g5oIBF/1dJh6EwhN/5f/13yoieLr4/sIJzqPgLYlPY2CDqrqHLWhAs+DdKrVTkn0xew/Jck0V
zdOgoTE2CpNFeohYFmSSm2p4EWX8wxKZJfh1QStK44kyAGxXjrYaWDo2f+lriKD7sr8se8g1LsuY
tLrK6cGjDtLPrJ1e8qmKyXv30P7WWfhycBhz2GlU1krwqMgbjafDNjgMljKyk/DEVheUjkn7DkuS
Kfr7RIekQixhg+4ZDcroSZYXFvFLQGAfJ5wWgzMEadhHo5jpxSSLasqMoW+h1sYhANhP+MKaJYtG
698iPBfwupybK1BwG61JiNaJ2jCOiVqNHBQvh7GTnCCtSS/uBTAV3YDN/+kyrUOa5Mxpg5cD+wMd
QOFhuNDgAebxQHkyh4M14tK4Iugi+QrBhiYqVkQB0hXST7g5cP3CloNPTcNmiOg7DMJD8Nzip4Ev
AnoYPHsjw8OTyQ3hJbqU1mPPBpBeD4oV9A+MpSLuVCNtuRqF+Dbp5FRWsR2yMYZGDCXnVbdOWWaB
2cHap7miZ+DdpMfQpS+TV1j7Nz6LCJD/4hZdV+lK3gpeOe6Yrg5BvspXj7WxGyKpueq3Pb7hfkv5
T9zR2D3Wz2NzvK260OaExxqemhXcbseSb9Ric8wWVZQtHgvIDKjjoQum3e4dmW5I/rc9dIeu7LyQ
uogtGMFchd9la7r9K+R7TCCBwdTMVZk0V9zSJ8kuIrPdzyOEs8IufNmt3/qG+wrz1XVymYzdsZst
qOrH+rGmg8Z77JL+CET3dN/XC/l4JUd+jzAHbYWJxCddpT8mJ7aJNO0Q/00ufE0cfQGrPhE15TAM
TjQmHiecWsBv74va/+sKNDq/cSb2DT/jWqULcdN4L1NX8b7253P8BD7iNWe86kKxjCrjKY32fhyO
li3X8Rc9gttcBig640abEDzkICT4N9h/AKCByxmY7ujljqC8YL9Pi+ONxgv2EtKlFI4jvAK3EKde
Af+I+COf3IWDfOccaXc4JyckRrbSLl3dF+yZ1rdVuc6jyySPxPfH+nKhLqUdr9GFIvyP75zC7akH
bnA/UUwez68UB1efqJKTdr6fxLAAS07LEca6TKm+G3nYAHTB5qBIigcL/wNjg2Di3z8c8y/g05yo
n3nB5CRvpVjcoAtF97hMikhMkfL2ToGzhWHSce8nmb5T+jwe+MyCV2F23VJDPF3ePtaHs7R7HrkH
j3keeef+/fJYuvcT78WJ/Ma59592jU16F9hUpE3VrQIpwIvpkWk9lyI5++jC60SMiPh0W+mBLk9w
vpNzk6C/JuTLC/+6Kv10xU1LXyxzw9GvUo7ESNXOakrzKROIjwl12wZhJxStcRkN8BRCBEukdIRk
GxnEZqcshtLcgCFadtWjNG/OKSOmPEFHc2qi55FRyLKCh1+Uea0va1Iza78MpQ9lRwHW2b4/Uhf4
OCH8wMHZMASuq/G8DzI/W5PM+e6LBO4Yi6N3EGQMcBBn9QlOCMADwmkbW9VW1a0aVRgmGETGMsFj
k6XuQJ7T+MQLkop4q/1ii0AtvwjqisHBJErnfIKJjgFXiCgh744KnFH5CNlQasrOtXxi2jN7MVyw
TaC/Yl5k5mGaZIxyviTNsgUGU48ib+VCV4bnmWrnZfHobvsjXDdsPsSMzIx0FbekCIQvRHMbP+nx
vuYQJWEDBMg/XzH3p4b1jB6uDAGiIEftqdT4RIngtKcrgoWgd1AEQJUQLDFUqhX5KRJz2QX2ZOIa
J3YvdA1xVu3wAmgD8CfyMUMmhCs54/ATeLA4sA7uXnLE7J9D1IQOEBWKm30Ao4xNg9Gbxfuh/T1h
d8QgVbePE+yazBWai5TF8fly6I53NaSCxQKOco0Qq+O+PFc+kragbtHJdqqzNKeY6arAB98BioTn
Ao5vl+/I/FCNlI6ORqiHQnCQQU9bCEUDisz0RbCoZwnSz48T9hElU9xqyw8MHhE5WgyOL7/8kD71
LW/HNu+2UqChJo8huDmYDgA29kwQrDXonFNoEQvO1hifq8RuJzrkJwBPbPwyTAfFy+KTJqwwBgj4
Gh65+Wxnk1MZDn+Mj4x5+1sJKSSrAafho4e1vEITwhArHpoEfGac31qsaSik8CK67LO2UF4KW5NG
z0KUo2TviFqjg8EQln7RJ/Ii4pXpXZzA3agQqr7SbZ1adss5Jj+CSqztzLjnLKssWNr+qosSyqzh
7EHBDEDidKaGitUFNEdUh6RTeQePHU8RqQGhlDFX8rC/glLKYhiI/TJNtibMgGIIm1ohC4UkU7we
M6vVi2dURK/SziMtQKWdLlPZt8yG1pAuwdCn4wtZaiYyTJYruSHxaYBTjVENrn/bhsglHul4vFVR
LGhpHk0B5C1PokPnUbUlkfKLzZVHlT4WNwi9WMEhZgjhZSpDujv1yRih//JMOK/m+dedHh3WP49Q
x6tH0s54SnyU735XOdcoW9OTeQyjihrlJaknenJyYtP+YF4Sky5xJTBfWB644Rj0oOE5B1Q2819H
Z2aqctUvdal5T6ZrmGFQljdBDwDIQsxlx9v12+bIwsKbkazURPJWvGBHohOhtbv9heSzNVhJE9XT
PZeetmdyyk7k+TC4KQ6THgEiHnZ8T3JwSR50S/pBY0D0yxKAO/AmmIRXdMv7goqm4ngANUH/faHs
tKWB4Op6rNGUnZCe2ppUJpMC6bqNhXnsjkLWdVTso3x1WwGpQkqLyvibBygAiyymACYZ5eJgcqqO
3ON1mWZsQqf0s8NTTAN4KWFTD0kEUtaHgBJQnkaeULrBVqIEmID4bhiyaEK9I7VMPep4Gt9DHiYq
ORaT8V+T8/15bNdqaUKNAuiys7Hk2SWw2BJPwl8ElTg1gvbNSj2SrOmSpe4SLRsE6ZYFJ/Mxz1pL
bsK/4Ubr4mrKWmGQUFMRkx8mkuYwt7KbS06IgsIuZuyYstt+yv3h8+KTKaKP2o+Wu0nz2zFZsK7T
eeI9K2YEcNXVl8gH7UDGR1QoDGGMwkPA1FwEQM4X9JTMbxztqzkX22TBOzHB3hSf3iSBFHpZWO2i
PlFJfte2eg+YIDiN9k15Y8OihjD2odjalevqKDtCyRNTLqTxaKwtnADGRxnCNQ1kfw3i+sRLM0S5
kvvqbAHIbyKFq58yIHifv+P//5Nlgu8z6vKLiuVE2pezsPmE5ZfZYn/GUuEjscTGVRYhQpd2Ynai
jOkqEyP0b+JnjHEXbkanY0BTftZh/uSeFIEv/OPkMS38Po135zijjcu5kEbifIyBRT0nWYROHMFX
iDrAwcTy5gROo7k5jcmdjS1/PgCalangotMxyECksTmghrY0j1hC8Y4TU+ASZl6RlCD+UR8Mw2N5
olTUPF0YO6/fFljLJLJO82AYssEFuwTDwiqufS7kbTGsXC7mdrwAhw73QDs/AGGw8SGGD1/h35Rw
FDMpDy/IyGMnxAqmSHMuoUtxBtskljoejAn75+6kCekHjFCmvr8Sxw0cWZh2bByCwwyYnccAgpBS
YaSu9WO3Zp+PRcpDpB0oatYoi7lshb2/ZdmjShkoPJsWZKhhqJL1Q2GQVmktHsBTldrBLGFO+3xP
UaiiU29cRzuIiQ9mh9TmVUWjUfHvOZEXoJcw5ZcwxDN8/mbXVDD8/VVHESUn5mJ6qbZt54VFCoSt
2mgwY9qmTHm7S4R7+BYx53MBBeKTW9M0dACWNPw8qjDrOMyY43cx7N6GN/vMd/1QRUwx/EIpcBnT
9URPzlnLKTo9TfzSQKQielQXkrrFDozexGXCRsFYehtSwq6vgEYBC+WFKL56g8vAbEkKeQ91LubV
aRSalhmbknFcaQIKhbYgPwnv1ftM5jPMRlxBdAbpBxuKyuJc7kq5OMYVPJJPvv8dZ97RzxdRf9yH
59JHRk3wZzlSemR7+YlK5Dx6NlWDiYjNyGih51AJdFxOwLyXkPiMbY5Tg2vKg3oAkT+iVQuupiTG
/B6iDvG2h5h8cCmwZLU2VhiGGjVEAXklDDie+lctlJ2DzElYCI/Wg5aW0/qUjd7b0BTrKKJF7L/e
dh+/UaKEiaKy6ZhiZzIFYXsRdgr1Vh3hkWRVf8/NWJxitOH+ZqBRuyLMg4uA/vDwMbMoAQ+mEGKz
zrqFDYRBg2AOK5+2xStKQJsN2IJFRTJgahOOBtqTf2IMgvF4r3m0CLPVdTqeAHcgWARI6mDS5bVt
vGt97ZxGrJZ0cuYnOgtOAYwr6rfHnXF8RpzY+TJRUwQ6fvphgDRzAiNklqwqKeqanfTYK2CqNXK2
XOUHYvoVMQQx/5LfWjvYNXqABc4EgSUgpk7MQNY1w48vEQ3dp4G8RZkEhk3+4kd2FLQhFdT5o6ky
Ic1Z+AAAr4wA2qMFKBbGCv3eiqWvHjmoXL6/sp/AnmA9wDlCo1JN1Hs/8Jgc+fN+DxtdtC2rCPMh
dxE7oCagjERQeCljR38ZJqvmONqxKb67yYKuegNhiY44qaQkgl7Q1HDG2ooa5EmiLIrfH6ktRtff
rhaLBcP6HoxcRkiy0M487V6S2VOyg0dliby13hAmDf6sBOo8+lEtzTM8ABT0gMa1mCvL93w4lJGT
RYzBHyAQDO1W+nUh2/e9NOpndgoQOF+FM6kH/MrovLWgLORIV2aETHKmEonMXqpZrn6ao/j7idft
Mk0B47z/DyMi9UxtcYC+cBDWg2J4h+KkxbMrBS2Tlf4cC0OuPWyo7vgui8V2PALo1ITKY16umeUk
6ciF9OE2ZKcmPeYiXxEGat4EFwv9V+42vBLMz1+KIfrz2+J00hRShNn4ALeiQJYx2dOKTwn6ROGC
YXE22N28za8897rWU16uOvCGl2+QaCiPcYS3I+zArEi2tszLXB2ZJEoMbEgtCS8Jai9hghAFg1+G
1DscPIBwt+2pd+aYw/zK/m4Y1qd6XUR5BHkxxl9rMzmMf0A2Z/iUOp9kFBOafBui2NmNrhM75d29
XzzEf9fCd7mRN/2mwRn6BT3FLJse3PKseIOFapOCdk6i7iz/dKjVi10qtKvWDVIZ4ir7i2r3e8i5
DSjPMyu2Y4CDsFLMiIKAQ0x+6g98QXADNPbz9/7RPoI7eWg3D5c4pD33uQy1hi4CV1JF+hTJbyYR
rDuC8R201pYIN9WC2qGFaeC3F4fI1yfS1BKfgd+EtHyRiE/oLN6JkNAX0DV4JyAR4PEDw+EHHfSQ
IJyAheI5xOql1tOJrJrFssFlVE3Ejpa4pCCVFkgKNmwsYk6xuSwzkrjQdPmGTSKVrXZxMRcAqPbV
GlJ/GzoAeBUERV055z2bLwI8o8QlNKQeu9OIN0F7ekGXQKsIeBQLQKAe8XcSt84DyPsX1+AXAmrk
0FhqpwwF1s/ETT184uwvhDqlWfruw4/XDYyY0GnZabT+wX9mDm3G49gFnDnRF7TGF0/1MnAWQID3
ImJOuuSMm04M98aEcw3QIreKkLFiXXA18ioG0VXWzTVBrOHBbVbP1wZGBCgIbpo9Yg0b2iXkJ2ug
k9UKhzqhH0JsI9OQP8b15IoCCTQc4AIfPjkWj6Gtbx8wS2QkKbgjhMVJcDiqASRCW8VX9mP6BFgQ
sS+GbACgygEz03zOBMGdPXDmeBU9w5GID9wwblj0TnhKJ5ld+mw0l5mrTLvv6y+hGN0vPGWK+oCL
W5DogTXyIKAwYxcdhgbROYcUMmryFkC+YyrsRnFgu0k4nMsBy+O6iu4uukbNzemA+z6tw76c/ES5
y/Z7XoQNJpQLdC0kSbKfwIQtWe2GpLnwuu+2KNdc11f0zVn2z3Hv9POBGJiufDLbACmcdRXDIgA4
vDzXPTS0IlPkcXCezLWzIdqm2qTaX0O0BFlndOI829FM2hpqkO+QqIZOL7e5X5Lbw5z8fOeS2M0+
YYVAo5vEkdomDvTorYH/SKxn46vra86kZUq/ByrnDTUcMyVAxJbBE2kNyLNEJcSEZ5X07X6PLFL8
Oext/l07r6ptFSLT1M9bP21B7NljTNN1cp0/AUBrIcHmxDPAeuWwepUjdtrZKh3qRAVf0wfKyok9
UImcmq1iIYfMP+CE9fs7fGn8eW8iqhbFi0tDVpqlQ1lOimVBr38oAnc4gPgc/ApaJ4rQSyYJBxFx
vrRXOECclJRF8K7g7HSX5xgHcdrtl7ugQKW3Toy8DyYwVC/kmzwt8TvSw+NQax3Nl6Jbg1aDfYUD
LJGsC/wssJIm2KbMNNyZvwoIphWRHJXDU0JmYE7eAuBVItHQXojvHKH44tcD3hahicefXMUlnFDl
FjfmOKqNqQYFAMmjInGIV6AonJOIzCv8pyaySqJTvi8km4jvbHBS+I35R5qPOC4+YZunPNk4gLrs
DheEavpwB4IjVXgYzBaVNVREYP/29YChCj0ruKwRJEKMuoPNhAVMFKnQxIP4Dnkd3I+xiO6LGZWD
xciGvwr+TO7EJZzMtT3vCLkUebkFpE5sNi3jxTnwfU8aciwVC60H/gHkahmUvAW0FJKQeiR1Cr6g
ZsNSAfQmB2QtUs04L//SdedFlePSIBJA9jI8RpBuvLEITOmwH6HMCwoAnioOgkPlHG4wpjBkvDDJ
fgNIgIIGRhgWAZSk8y+u4YwEgVlyj/+IbXC8WqAae+RdNIu6olvQyNdZPZ2XjPTYz4N6aI+nQF1j
gi/vFxmqE1DeB2XHo9uHzd25CcXny98nCElOhtXnxgRJ6ObNUTSAFPcpUApx6YBr4E8qSgfnDFnI
93NDwXgrPrkLpFugbKkaku24IzriXzquKcKXM+SBlU9chwV0QPYwJMbjHnwO0urXAJYf9ffxcf9Q
DqJb5puLU4MjYDncPDeJ+yu7hPFdeJIXaKn9pssELpvJa/r6zuZQ4CQfzS8NpxEdlgRB1BVRMXjO
mPArj73B/QPsR/PVfoy/4QtjLQVqAR0ScA0VbNT3eIJ3vHBHn/EO8Z8YtgGTlytgjCL57pSucJO4
ze/rc4w6wZQygYR15dn4E2YkEvMCQa5WIdDjAre4Ttlwfxpj6GTEagRdASQUp9JnH/3REcqILUzP
eToD7WHH8+sXPZImwgbOHaTubHKVHc1a322An2bnvnzeInNj6C1MHbNjGuPWVFhW3ez09GBuagsn
czMLX6VZzx+SjU1xdTpnQZDbzNZrQKETIAvokw0dVnsYiNTOguqLGsJigO8KEMjtbmMZ8BPvC5OS
Mb2i30ong0cKvAmWlbxJA5/3o5oHUCHMUBTCvVMtacF9ESQf9zlhjQaeRJaeXeXhutEAXLh15aHw
/Ix9AB8waF16f9BNYMa6qIjrkAQDN7cgBsOSISlxcA2g+OG0B5no4FYg8IcSCsKg1qZjAGah4/EJ
QKh7kpstoDLQRvEr9KX7ctFfJ8B/IBKDE4qDWDU8FD4t3rmEe+Xr2otSwElUxyExkxz8CWnYrNEH
QutDNJJoaBZ7QEk6OfEQgN2FgLyKRbN/3FewOeFxGqSLF6LykGK/PBArGABx5976WZ87D0THDTvZ
cRiBERIpIOqRR0tAKLyagMZga429eCQwToPYp7Tk+WLOPFdVaT0L6BB8flQv8zT/BGCTw//M0knA
SLPLpwcUsDvhji73QF3Q2+rcFlCgGmjPeTcKuxLqbFPSRZoTu0ztiPgMchQ5gh6ZsFtUIthxCF2T
ME4YKBwsnUp2DMGZ5DTETVZwQj0yt8yXl8H8W+WIGrQnLG3G7Z776Fd2vzBLta8p11U5cBdTH7rj
yaRYSnhXEaaS3efFxftGGs6rhf/c5o2J7FMpVAAXQ0MDj5F+QfnCg36K4PwAKRlMS2dEiBCDA3cL
ZUa8B5dx4wBUYHhxno1tDwtTT5kYg4k5J82udrGuignAGtAHDKyTAaX+1XMhsLcGR0I7NOKv9vKE
ubgwpt0J/Bh3Nkh9UNw5cLrjaJovGyjuzBc84mJLgcuJwuDhHAGeMwXm52JrR4FXaxyc3KOQnoI7
EyotAAcyzvihJ15zwI6jXBRv6xGOK5qwO30/RefAgUUXSIYL+OJpNN5qDDVK4yCZQ+SF6/CkGRZ2
J2Vjiqa9YOfSt+oRSn6Hv0AkdRroJ/ok7dSs9F9dnxp4ejUsOv7b1y73BDfHlnsAgpVQFXQFWMDk
/WBMluKgfkzI4b+y4JnIco/f1+W5U19tHbQKLmvUEhbcnfgQ6573jNipcRcK9Q4+FCvuxxurGwzb
7n2bb4JMiLRDvIXwp8/WA/QFglQiokE4cjQKtV8GUzHwOcCLYU1TOpDKcyanBXfhO6AwBM6K1SiE
Qyxj71/7uHNXXHYF8KJ89l9UnXqEroy9H23BuMyaiYyNjsoTfky8A2MRzaTPdH7/NQqh1upO7YnY
KVt2OiAJYTDah4zrakWhuOywJQ70IIBHHyYgdKzTEK8VW6NmhWFOBzZSly0pVU0FkEqGBc84YTKT
Z/GPtsWbLvrwHucSqNVgVzKkiEXVfjX0bsQbcXkRK8UhqNvEIxlPDBD4cE5i1Gp4qufsWrklEwix
ki6eMkbhVHcKFiNeS9wddw7dYcudaFDmD4HuxEN6t2mN/ovpSsM9dLc7X2x4K2gzIPwUDcxnHzHJ
EWbYVkuQirw0U4emiw1NswLeRp0wwdCPjSkISOOT6Qc4IRMSi6f+S6nYQ/IQJaR33n/Y7TIRb5Q1
jISAK5cs5uwdb0vMGoydEphbHFRw50DkTy2793k+A4lnD2fGxpgNfnp3hF4XSmSWNKuBqAydbpVh
wkOohTn7gMfcqg0b6uwYE/TM+hwB2G7YqJM4yyw4NNsx9pmVMkGlvszsYwuigcYdPL08gw/Fzsa4
QIQcKk1HPuLuihYo3YPoyo6hvDSObWAABi3s/mf8NVqqA9KXcchYVQl7hjnYkSI8ZBPxhKIEDzMh
RKJx6HSJJJgLcRmG/N2qGkB99uNMVgyJoeQX+/DWrMmwSSI0QBXkMdCfUh0D9DKBQY1HDX6uONrm
SJkjZxaDz9exQuCdMiGwIV9Z4fzGGvyglXjFyX9xwvLwiYBRGtsyDr3S5XE8XWjfPKewIPV0Dbxb
T/u503TvfgPQCtMy6YpkPSeZl/au9KV/qIqd6RCx2BeC26XbkYmOOcTTSnjG6fTiOHXxVCGgoe+g
2iVOlnXUgJzDBfMP4dI5fotx6pG4O0DHYz7yCjKvU4eCIY51A8KROvUZZdUR4r2HBfnZ3BCGftL6
8IteLmhgWDylIpGPaiJssS1KO4YrmR+BUB2cxxOiectQUZxwuWhg4ArC32DFmYdOFMneytPOY7tH
SQfU1pMdH4Q5OMKEtjq1bMAwndoJukSQ/xNLwbcytgvRpBwYly4E/w3BXsJrFSQjDvfLB/Z15PS4
cNidogwPcVrltKndC68pZWWwsXeY5bGTAVhGGUOAxZaknN/ff7ZEa2ALQyhJOJxBJIt/nNbhLkXK
9jUn15wS8efzDl+NzUGphD3Kpn/BOya6Ez5AOGUQ1cm8G84kcN7chBgnSAryNol9PKl3h8rgTGoL
MVtqQjPMgYrhQlclf52sTluiIXX0ycxFfvHulctdDpAb5SZcWVLKyu088zm346YUAhEk9QfhFurh
r8BcATs55eREqXeeF6+mFlG2eoJ3dZ64QSk5nGWlneDTW77OnIqSwt9RqowMzkPpk8F2E+8j/ukE
BWkgVKZx4jIvj5wYkqnY4eBoLP6xIeYBF6JeRO3I2ydbAxcNMTJeAy8/yeAw1xEWwFU43HMmNOz8
yp985+QDsVwS32ORrc9T0hTbbUVJuDPNU4VPKXjcEa/3S33E2rxrEfyBVk23ZDrbiaTtnoiA7EOC
toZEgtGaIwJHvbN0Ans/D+/BEGoTsBnE4kcueXiQYJVv/q4CmB1906VwPb/Lk+tJp/z0cX7AZrn5
Fyhw6nuQvZwM9yiD++7mOEmLyn8iyn18oV5eMnWxu4udHLwqDPWXJhg/G6skrEP1S8FFW4l+ephB
ndOOMJW8WvbxkDwO0fC5uR8i5YXTUmQdjxjvcEpfV08S+9DxRB7tJRLpHwQqymX7WDRSQGOOxr1d
D9dVmPef1BEHr4QdLh6tyjiJoVnb5cMQFvxiuKXJC7LBmGtQ9cJgykSPOkDYMmjEKFFun1nlyjj6
8unltuGGvfr7ud9bDgENy4s2sEeaC1hFTCd6mCg4b3I/iDonnpRHEjsdb4/A8x69I8Tkexf6hxZ9
V3KEEO8UjiTuwdiJKhJMRsE+2ldh4XfOZ8S9MnO/J+nSvK0l7x7tP3vbwg0a4v3wjp8Z5Cv5Gsal
BbyOjmY+bSsKnSTCM+kc5oql7ghomEfI5aw9DkU7DClgwt2y4yh4WaFOcatwFBjedc2+l7veI9Ym
84hPjmsK/2F+vpxP+Kxw9i/I+osgHSRlZr+nn9vSEu5LMziYdcSu29apgocZBV60t0zL47/h8ZOX
+Qzg7DTZclqf+1D/gQ/cErl3dGwn8HhW5zBYnIcZeMHD3HPhPorM6Ng6NT9tyCA3vdJMzCYsCcqZ
Dnckm9Y+mJ9NOOYKPNKrJhxam5cTHdH25fxNuGGomEbAgAziSW+LV5bt4yekB9QTd3Xwdpj8rFhB
YoY8RLajIOLdKQcmlP0RQexjBZ5iWZ+0Z3h0zGNkceMgSsxFkNqBs/k8mFzQOaW5T0yztsLW8wbm
0Qr2myhSqSfFirgp97eikssjPmnQjU6GHfg3QPikQxO4O+sueAkz5Ca5/QyfPpM/WbSPVYATh4Ll
nCuvLQ+xQBO/q4X1Ye7Tn2gT1pYTBdQ1XHjIZ8LC2ZHHokzupPvCnIfOJAxvN/Q82TZLdj6aIKs3
gE0LB42ZN66hOeNu0dWeqkfp4bMchJo8eyUb/f/RdF/LqSxLEEC/iAi8ecUOHoEEkl4IthDee/j6
u1onbhyFjrYEw0xPT3dVZlaWPS/VKpyiTO5D2XziWGcr9tq/L8g0Uv1MYsT0abOu5jNv48vwnG7f
kqNzprHaf2wTk9T63+JS3lzbx8THimnGgeggJ3U4X2evgsXdPDrcsD28tH8yMTVYiY/LqpnW74HM
6lLOpurJxKW4209SOwZUUsRjARAsBr6jBaUny7RA7fTgm5srhrYzP6xboOcs3t7zEMkMCF8XKavA
SCV8wd/Gm3ZqhXxIx5RxPK1UOZ28eE3jQdIFAciB8lTDcYz0IgGJOWR18GK+soZZZXtJxSybc87i
1EzxW3/8zhXK3tfdOIsfdjY8FA6TTPzzsO49x1/r7n77tlg0PjQy8Pb4P06lq4dArZhNiAxLXOsY
9KX1t4MFBpQ/NA+PF6r+FP4pVgR3wey6/n5aROzxDjwGAQxI6g8HP5S9wBGWsZIqsAeUTpgKATKd
AIdib0jIvsQPQNGtr1e2lAawgrvG5eAGxskatJrm/BVdfnGc7LcHzE2Nrc9IQzHT+qIFtwDWars5
MC+c8wncCD7MB2cndnV5Cq9C1ZlwLF1na/NDtNX1Auj1Cj3Lx+cSz4vwehh4mtOSAEoTYFWDPsfv
jMdlXndS4aPgOfmKj3JgnoauwFFP62Cx6U3LrjZW++BBuLSsnJnIhvN57eFtlWRcm4hyPFF6irs1
clxXsmzqeVKOrs49GNhXjmzAB97g/YZsewyl3SnNr0ab7wvSCEtlNdA4CzXA7MqQx0oufQ/m2de1
cneGLBWI9jRWNwnBnsBMC3D1Irxvb9rXEUtVB0oDTcGKzOR8KY3/G21vMtQ+w/iPb1WXt1aUwxeL
TxTYOFsyJVz/8RAu1eG9+HLl7umaz5GeNnPO9RZfxwIW8vIeB4dE13m4VwyE3zhBVpArg3qseLP7
pzWO3xtCL35dw3H93iRyXP2+dxArlnEmhIHBUVy06Sw9gK/Kx85q2sPPxjqML++Iv+bzXAnz3IQJ
AQ/s8EgFwtCbhm6UiRIezHndPw2LLxamgxQffaA9iFyzN/yaybjp5NwrJWAKOBgk3dnHlzKgaeVi
ZrWTXpcXf9Z2W2ARI+1Xi01kgccdp0im7aAr+nvPubcrUB5XHw/m/QLrYuFQPaB9GK+PdbSrLMF1
lxHfXPX33HJ3kqN8+3Hv5h7R/VxT6LeNFOc/YcTLCqPcxiVZH7v7y4qK1ttK6Xf1AVK8VJdAC1kT
p9hF55IzBzrJcS0BmdpWX9h5IMvkcqlyAL1ruqyMAJcmzQT5ACcS0ZoFIEE9UkV9E90RccEXN5/r
1AKcy5e1VV/EUcHlA/UbyfzS01k8STyRXrLYjQaD5VWAUywcCANC3OD+tV1W8uSi5/KZbkFlT/nx
CK9iopCljdxWN5u6hT+vYQjdu0AFpCaItNcWQp8qTgraNLNpZUay/lqTU9FSORZtBVllb4xkBxRI
pskUUYm30r63BzK9KkdJ+qt66DubZyvHsYGAlPiGNGRfyzLk+TofiluO46F8uLL+2k/ZPV8QovD2
RSuX7TzA1t+xXq4ea8X71xzKpxhbLjrSShHgkrG0ggECrM9M9nMxedFJktOHeEDUeW5txCWPSYay
OFtd7WuXbDW5ZYHsPQtAUBAO8GVhxtbUrCwxPFyqY1Cassksuf2fWTXKPt9MDdOXymtye5QVyxRj
67qR41CzHDPIDNeTyhYLs1e8i/EPpQtlXmNGKS1BjeJNeG4j0RBprLzD31RoId3lSuc3LhXr45c3
uDWF2Rn5DrGgvxa1nauPbFEr5aasRER7GT6G6WRxg6jfRAv4gtfmge4VvcMeJEi0MF+vYV56SO0t
DYhHjn1KNbIS1VJv+74L3djurUr+s9BI8okVtQjeb1mLlpiDczgRluJr5I5yF3ZNxEiN3VAamDh5
ZgSZ+jbJ6eZEzK+KbENgnz2VfXgWz/4KTuY6J8oIUo+Plj9sNQXmbUhcK0NgxUH7JCUToxIFquNB
MsuVITJ/ycLBWWR0dKhKFfzJ6x3UoX2lF7i20n9fj1wzFpOFlU/oWYkcWI5uklaRNJefPEW7rIcm
SzgiFOTeDFAgbvtc9mQZy3SwF/aKcMquSTJidnLL85ljLIO8VRIMyZQZK1zKl3mlM0p28dP7u9Sw
nComhpx4xl3p+Gqymxxp/AGpmYrDjMddV+Ui839D4jAvql7qkpD2hS8dr8aFjzMx3a6WkLAarZD7
hT+lUy3ZmpM2ZDHOTu9yHUN3mCwpmDRbk//kmv4Wl3c750vlLi9Uje/O6LD1l14ZBsPpI80IydLK
kiGDp6wh2vEC+aYBM/xEWIvy1+Lvzw7hymWUXmpIXHbm0EuoIttUY7TnCpST4Q2xO1yRrrvDVeUW
4+kdDufE5Y/e6K/O4CXFJe2lEldX/fdP312Cj3RmjOtLm9JgXzaU9CzDzMzVu24PXgqwAKSDyNBz
KnkA4sS7bgOrdsNpVFxzsL6nwDdgf8NmUL3Yn3yooZEz+tkBT3932HvddJfj6Xh5NB6ryoXwaZb/
zH8yPKb9tTydwjk/KnvaNkDINqS/h3h0pG66hwzYkZzX+GfneW0+PpYCZCjhz27ILg7zPn8Hh8iC
pN9/L3eRuz4/ebRR/vvQOsAV4C80bQDN0rg0IM4jwI+1vc4Pz2zfqK+pt9SZJKjI3eKiiFEoGQxi
nJjHzA0qvLr5TdUccbGra99oSxlfqWUTQHJwYewd4/XxuM292jIIj4BwWPZgHheeUwR6l4ovWRCH
vv/Se89uOEqsLV2V6nulZ1tG6pe3Xe1x6ElvveYgH/+DG3xKwjxwdgSkFstj8JWi557t38/yS86Y
AaaB/qycCDoB0KM5A2UCMzqeNsEaUBkPuK0CaIO2nC6t+KcPABbdlSZZrqCyMi1SJmJJ501AGdOQ
pQRCcZEXwkqJCa7kzhuPXApkFQAcx1t0jrDnTDVugBJah1dk90mdsAkCz+GK/P5ONa8KADBAjCa1
Z/2TLPva/aEtRBTS8ny64vDJT2urmwm9uszAgytSv5zskMFzQ0Q12gbn2WOU5EmE7Kmno8eQBKs2
HqRq8Xo2VUz1X7V5fTcEILkXsRebTvBxQKrAWnYhjfA8FZ4ZT5FU5Z6vf8WryWqssamgskrPUqYQ
FFILsLot3uCbXLmy+u/5qxLPuafVHJuEGJqzFLfHvW2H0wnvV9f648QXfbfGY+kmbgs1o28IAyxH
XAZjhLlKkNTR0LafigYe3uSfvhsiJ2zc4qCDU/AYK7wi31sBqDD45oSCV3BOGMEK0Gxj6iwsT1Vg
VfbHTUgrGGzfgs7E2/bv9l8txtlL8Vh0E3TSPocv0C1I7qS7Op2iqQTpO1XBdptD77z9Q+My+05+
PnE7cutGPlZlXObLaf+HjQBNXEuhcaynP59Vs2TXF/6WCz2fWYd7vxXabJqyg5Uh+7sMjS4gKnCp
q7LhNozQ+a5o4RQIZAJK58KhnE4IHAiwBWeGszG3T3WP6M+9vEy1rptqNl1J6oRngTtVXQ9ENk9Q
dlGVfOf9EYDKBcTKzHN9ymKMxUlX3GiTqRoDHxAeiGf4ct33PyiNuK1Q85zCL01tv3ZKDmakvBXa
6J//nZh/ejDdMtCTu+ETQISO5JSUR7t3bgig0O89nnqQuq2mlqXrRVsM6ZzByV7qUs8VkwTeamgB
sj4QeuuajEd4DkyTXOR0DNX8/b/fucuwU+fn+9Hp/o2dF3oAw2zeDNJ/70jxOfr7pXliHPzVaxzB
sAChj9qmdg3JI1G7zcJCCUv7w5kBwSclS9caUB5ub2K4Sodw6T7SJEnmonguAlPffN61tL7qMlD2
jJpoAZQeg03rPkDfDbMIZA2+doSAe89r0HGIePLHiV1W9RQwbgOzV0bgI4Sb4idT/jP4mmpteIoc
3mHg7WaA1PyYi3bKcmm9XnVHncMH4aYrVpaRbhaYgFOi5izG58aK4CtVWtGLWVNO0S0kvZHW4JtL
3/edhy0XYRDQGQ/TbojGuH7qrOBw48G6fmN0JWGubGaLycnu+OqdyR+59kFnCgqSrc9sD3RNKW8K
gxTobKG7E7YkAPpaqd/GujRU0R2M6C/h136xyJWXSJZn6cgE+O9rDyGBdCuU1CKDZey5cY5Vxz54
I0msXi+1tbUQt7Ktm4baGww0Dp3EEI2lVENoOtSfY0VlbSdWhCKKJyKlvoYLkzZLBEB+BPPJEMmu
3zEFYQpzIJEW9AQLXiqgA1p70lAdZxVCdwJCrkpW4PylYYX0laIGc2jLl3nsy0LJ+tFzDlH1op1E
Bt4iBRiag/YpW5JN7b+vsOZhh0M0XwRthw90ZJ/guzmBVvrxqYgRkZp1ERcRAnzxsa/ttWHXdS2+
/OCAIUZ5NB1HCOfqwNbxpTi+IN5Ylm9SMUaNN0F+0ef4zLPBoLRO1pbxtGsmYCHAq1rktekNkeFT
57SAansSNwrhgEDWg2QD8p6YWYQuQwuYV+9S75bm3Kru1P3gu20xV8tIXGhq4WtyMTcJlWuVA5kL
moVOvDIz4Tuiw7T2M7QZ/bQQ5i7C+B3O1bOoSlj0FDF5Qj3Z09TMTyIoX0D1zCzD85bYsSj8v+ko
DqAvvuJR7KBRbF3XZnGUixCEirWE8hr23CbeauyEp4Zm19lcW5nZYVnKzZZTf/H+y6viu0/zd7uA
EN/0OL4nkSafr6GhlMXEcfzZ4kqr+rJPdmudghcKn/3ge/Doc/T1tEAK2MHeDOTIu+YrYp7CDuUy
/IuLiV03Ec/qYFf9pSsigX6UKTX0W+5fp2kh4KmlccQ8UzrzpuBSfynePk44hHXoGgBrOqQ1rADh
FRcaih1C84xVTLVo6Vkov75OMfZuhVay8+peK3tV75nmCYCmgwIZXayU+rOyeTVvTe6ESTYlpYu3
7R7V5NtdKZ/qs4ztrPNsZNsXnKmuEqNCb1tdVe7NsTbRzNCLZ4Ke/rO/qPEt5y7r43VYSazsUMXH
TbsCAoBiup+/Tde7em6aCD3G2kdCcVzsTrxSWv579Z48MyqblW0Dz/+VZVNBNcFuhwLRuHwcE6VH
rnLOFZMnuEjx+I+XVmocPQ+1dDhURvmcU6G3SoQ23Kc5cEeyV9ufityWHonycnacsTvVcZvpuVrj
8e9yqLWkJfRSy9HVdnn8d8/P4n3evvs+u9pnRDDd/DdXa4VtmXxtPVQRpnYK+/qKFu876vcyvVk5
zwwsVtlq3Eo00snV1vXYW+6NCTWNgvqL1VRZhfLJtQS0rrziogJEev+s7hUxS4bMfvSi1LCb/VZQ
Uo+Xyu799f3JqQ1ygPStJnQj/tlPcj+x7uo9ObvQJz+s9iEcz3gvXrZrCD6vw1WPzKb64kudhOZ2
zmNoUHk9XJUerONuPBpS6gOa1aPSXVXeIw2tyhxyKrpsFHrMF1dtGuzZ65P1R2n7u+GnkGYy9wYD
iy+r4NZ5d9VOFa/GpxLEx+m3Xetealg2YzXi2C7z1k0tS3NGKPF7lDUUosQgvrF9lxI/acvpu3Je
dSnZ2bpzjf+7VdJVVpWXjsdE5F2/1TSP7Sx7ikIIdSuDxdumvagdPo/b4gx1MLy3JFrfqwbDxCOv
SPLmt1VtU9MbuJiaSgQRwPVdvVko5yv7Su6HKYaWI9X5cNe6oGcF9rVX9VnbR4vfoU6L/ctUsYgu
XY1kYyU9+dFCKTZ3wa9ypnl+I48Vw5q6+1GetBO5bedjutdJsEP7OnyEk8DPja4lJtXDFD/E/GhX
yvfvzXg0UQtUiheT/3bUjIN5OfGanGiQ3uJ+x1zRO8k0XPf1jyhcRFwwExXox0HdOBjlznozPsIc
6U9YvLdAWCCM93nvXNfyhmqacrqdF15n3YfSNZoP7rqa8dA91WLlfL/QS0aLRqznye/tI55O3Xtz
UYs1PVylZ3M7GKy7qEtta0rx6qWRqY27Us0qcWIfVtfcvT2LKgz68zKzhdYf7XLrgHY/CmW+cDSC
6lyqkECnlP9xejmNmTcVSPapdOk8aqkPJhktqN25e2jMP6GUYOV1ddU4piOn0S7Un00txZIjwKzB
Sf+bl09VLX+4b7RjdWpoUFhZnlS7fR7KM4tUUX1ldznI4aQqz1qmm6zdwliv3sh+WgXFncWx8vxk
I1N8e3xgKjpj211tVxPltOb9DWVCO2s2hIrxe0XDIf0OPDf5N3rw4mTdW0VxypP2rr0yhTMlNaNt
cWwXja6h3oJxklLAzx227PdYfdRg57qGNrSMLt61GjdA40GyikMrzauAjfKiCCo0l6uOY+7p6ukZ
mN3a9EJFqHeX8X1VOFFdshZFCUWP9qqxrCb0srt4tNJuORlviFsnpxrmg9ZUs+xYMVV/9TbssA/t
+0Wepu8zYPlCNONxoxBNq8SsLu9iyVPp+nXAVTOCAsspqVm2kDoXtRIDIaAoTNS0mYXkZFGe91Z9
ybg9W8ZMDv957SWr6R9PJHrsO7Mu5/+dgNiBPyjaV1AmgZmVv5a2g0K50Mp/v4HWzB1SHBjmoxgf
zbvjSqJr3X07VtlNGQNrxaloeYoetcdH6o/a2DQgqcfqEvD9EeNDSSRUub4vp7v+RdgTiZErsbZ8
Syp0Hx3MUbI9d8hOU13V3dF6LBp+JKvCzOG6d3wH+H0e6+d3uFtTR5r2McpX5gONB350zqy4/USz
5uqiI0bQFriSrJ7Lufa6BQIv0md1VVmUttVnc9WYB7Qh06CdC+1pihb99ydiWR1j6crfM/Gh98x+
gMNgnIk39UzUrvaHm2kwW0/WnXFD8UqwQG6pbrLi8wLYvKuznepB+puO1lXVHJ3MG+q9f60vf3T5
LY9L98bb0zRINnc18/h9V1vqRGMZ0HO5Yo3LtuN8G96W5UubCrQcJ9XRi4Br5aXluDPCydIrWnXH
9fjX7+d9ZsHtZXqF+rK8rcagg+pPPjzpj18My+pYTGkPpOagea6wB7sVN/USi0HXsK3Eu6G+wlzY
TrWO7yZHp1ILSVRWuFhZVDcDIvDM6Fhbtre/6a/cR7acQWWfW/Dg5/utzYFfGUbz0p6kGvSzVfxN
EcD4BiuqP4b7qVqkxu4395WbpqbPfiGKEmlFasWt51qbKkhqdLROleL1XLvwFgj2lMBHYYTSJTPp
Odj1T/1EqfZivHD/Fr1E12ORpJ2118O60SxgMtuMv4Pz5ELfSF1e+VbqNXPRPD1TUWgzS8xepXrs
H3Kqd4iyvZxsJTvIVWL9bS079dp2qv94S9Vytdrt37KN5ShxRgjzJ5BhmVLrEpGb7aJkVzqS/Ani
ArjZro9lOH7teymGh8V7dI52ARLLtVPfMDBb/hCpga1uEAfMlL8NJZJv4654b9+TqwzW1+K4qSXM
RDyZrmIIEpWCbNgHeACGFwOnW1w2YsJclqy/vd7kMB2ha1zRUeXyvfxk4Uyj+YV1ODVO35lS/sdO
Mc1VUo1bTd8kJVqfO/Db+sdF3Kfmt896VHLDbDX/6WEDAm46ijkitGWd8KK/ap4HD/ZqxcTsNsz/
mA7p6q2/p3huHnvJ8iVYmt5+l6puFNiCK4hs0tXX92Ot98h+cI+TV4fGmljOXfs8ukbXXmqWruaQ
obXb5NZ+/LqjRiqrGAMeWRS5je6tTMn6iDiu7Pr5yKN3+bhydooyGDwuMTAyf9vqylJaNe/de3f9
+Wpn6e1tMJkrCE/RAoVycR0vJwhuQpEGeun7fqtiHdeMDmOz2Nedn86bftrRqbOb7Dqv4b68qqy+
uevfo0L9YpEHizz+2IYFgond0PB17C3H9Tzd5MDRY4VUbddczdKDkK7nAIXBn795UjGzCyze6Tum
7sMp0EoOsK7CrlSOmrqWweUrs3N+NIV/jX5wg4V75IUrhYP0ijqEYUU4pX2dFc4tK9fuel4+HEqZ
jaLbUv5Wy+O/ad033cOmeXu+P35FEJZ/hOQJtfiReZDVlfQERLdfdC4pPR7FQeiShZe2LxPpv6X/
qNbARjNQP5Q9eYnflJFaVQ/fNuiMs6P3/N3PPa76EeJhIl0J9gMsrR3m/m9BG6AFqKCdVrI3H61a
dlKApX4iG7t/ARvDIL4lm5SqoVUoEpr3quAOihqot5K7eMNHTaVK8yV9fekxMa0SRXM02zxqmYEB
VwaArdR8vjvXuSJVsVmkYyWTt758rzzLmyhLs6Nk52Fp/II2VczGb/8hxKNLyRMGgKlnqwLawaWt
kWvgx0MDHDBttnl7s73dScVb85/X97567GKat9V808za0soMDIOGqf3cTH63iTwFjsPN3RJcyv8j
A7DxP34zJUqk98eQ8iO6tB3b1U+3Uwzgqa89IANm3fvoXxHIyO6C7paX4uFXtLev5oa3CVIMxYZ6
TCt115nMjFCk/HHtXXvpyAagvDI8IPOkhmmc3HrQEPLK+ycEgKgz35UTBx2UxVqxx6MsWyf0iA5G
6DA5141YqfB2GkrRIb80eFJ0AEEgl2zyQyynxWj5mZq4SqhN59HRbvbVTo/SETnJz65vme4z4Pm1
Z0w8eTJN6oSqrSjeijXI2npYl8ap9mjHaouo4Hri5dfvtqvdp0SQq/RBlJO3WG+Ep4s3kojBub6I
wr53+UAUtlzjP8y+jLyHIj+08504t/t0lS9m5dwjfW0eRPJCxcpJnEG3f2hkzsNsfRwt22ruDjIm
Bcmf63rqKfIEBdD+vM8BzpdhnJ/Pm8x5z3RkuOkT2pGh2cwRQNf6g9oKSaKA36TBLkb79/U0Hj42
ZNc8cif44TAnVW/CcsrX99PbJoo1DKTtzZTNVg/Wq7hL4RobaIRt71g9D3aBELwN4ffpn83E5jlE
8fwhlBb48Sem8jJ5tu6D1PDCXmmrPK50m8Ae5j1TAYq6L+JYDe+i+IZXm3yKT0BDygeFbedFgbtp
hUQJ6YUlhH0iTl+05fnyExW9qHRebNmBUxCcdyjxsZWuPimhHATUBc9w8iJQuR0uqpyuTaVuX/v6
q1GY4NuLGHCNUClRosLvs4WYMTygpHtLWF9Kf8/Lg3j5NDHQsYa2f+1xP8fneUxnhXC/ydZKqaGT
ztaGQWB1mdA1lZXKCYnEfDXqya9bH/13qTy/5q3zJ7FxOl8DjEKO7SmgZRg8hCq2qgONAlv2J+t0
S7OfrgmfgFoMuC8EC5OTL5Momc1Ys8B71vAfy+cA35D9gWgCdA8ZsE4VyREDpALOg3KyjAkCr+WP
bQxFgI+4eWWUe4fuTWSmZJVB6vj3S1Ca14C5YHHwOX/FFvlNoFqBUdIRz5sUiUTzDzDMh06Fdov5
1IoHszueIyA0RtHqp+1IWiWTAf28nyPskgc1f/l0Mbjly7jjwpyGw1Km+pOucMLcjNyjPBJPRJNN
qfCunPUN4O8CL7vaYQhHdmm4DPJZCPl/hwLOgccDkK7omMUBEoQZoqxlUbkZO9Ef0wE6XCQqIxvy
vWyVwM3de4qm0Weamr+qJn9ojh7o3PX03CsMr711aLli2QBugQynY/GzI3aSrbmzCk2XTh17aEfR
Eoz0a6c/eScxuWLXK/NyrnfZ1BVWNyFmpV0H2dKWVBbTXXq/2bIcjzq5hj25da3mCAVxgmfxteei
/GwlM1SGO8qGmXAoitVG89q2BQAU2lOZglxRNQhxvj5cAmaBYZzKvi6TXM3fPQP4NVhgKkB+rpFs
5Fp/ta2ld6VhpbT25yWzO2gH9pyWSpRZNJUdgn3LBNLKcTedgJtPbCIm2q6TmaQmgLarG30CT9aB
4Zfitg7nCBkaPfFh4k/ZTzMssLt1U5ZUA9ZrDt86kFXDlaxqUR1UXDbobWDLMKRG+kVuD3OAREJv
eZJSvKi7UzoT5h6N43Y6nxZmrkluWhz/OGOkr1UosPeuePnlhgS0svgwwH2aNloGLhNKsMp0Kz3A
7vorKcm8l0990VtnkmFAqsCnCjlNt1IfcY1zIi4S2/cfPu299c/2y3ilZkbHpWd/zuOuH1d9WaBZ
Qn3WETUaEtt4AJIbuzeta8/d1Xe2Op96IFzxJmPDLl/epFIFigPkY0kwq6WIhVUnad/pZIQIBDBO
lOrGDjul89ESt76/hqdfWGfAWhbO5/szGleyH0trKDAEsPmH1pL1uIhCI+HywtAmEFFFAwZ5LtSY
4EGFg9TIHgAyOIVw1g6qAudVLKDIJ/MCV0YX4+27fogmlZVB862Et/Y+FRow+XBIwr+vk5o6tbh2
ekGXKHOtlpapNBSpvupoJnpPR4uHlav4IcrVO0Fklq2dfjvbbO3wKH2JG0JE8i9FNEaINaAxI/U6
BJFjXIrgqSsrY/vNV70biroqn7vjS+UnYEEPLIV8fl3eNY5JVfGJiszNcZ4j3gy/6aa/PyOKrtdH
3p6t21JtVcd6Bdoi1sgNl8fy+N9CqWiiaOZe5qVJfiT0CEK62q3mf+pjVO53tEpLdtrrGSgrMwDk
JbcV3QHijfXo8ZNkRn+vB9V/9Pp1071e8Zy4McAdSc7/MobbEMmybxEaqrj6EmiaDpd+/icfFcqJ
Qayp0+IkTrVgpAk3PoxU7EtAdLqV42s7bK4mBgwuXtypZeGH4WHoyZ33tPC799atzUgd7vexozjp
0uVwcVKb+uwoNiNIvZn/FqDyvP+qL7qLf96C1DD/cF8Y+u37qXT7TkZylHGT7Koe5BDR8V1zZHZq
akvqnuBXm+N2PfcoLX9uGxNDfiVY+wejGndE8/Pw4FTvV0tNUJ6Xk63zYD84fj0HrTMwpyTQO/Uf
kxDnCeynMSXTqgFgO323bus96mU4/hbzo2X35Q5mhuQPstJUJZ0v5qNdB5TWshrkGqRh1Pb9zIQy
cP0j5AX/Z4b37utYjDfPZzxckfyjAAgJT+U5ssJlgIpqz77ihfodycNh8f04vXX2U3fFzUgNH53L
20FATmXTSHwkR5pKE1bDVk/98b/EryD/tow0/k229CSYZibjkdt3HqR+M7+n72t3+XN4G/97fYxH
qQ/8Ym6YGnoaB9d3e9/So7J6uzbHndjX6fvQX/csXMupB3YRvSaeKC3KG6dJ/jM84Pa1dyuWNWzT
mX9RdFtMd540cwECYUot0tpQI4mK1MYxwmRIrn9nO/do9X0fnFu7EHpYsSCbx9ayveruupduvsGM
FLgSrNK2H6n+RrQxuv1TEZ3+GrMl2PzLyd/z9RuHjkedzVm0fFNT/Yikbswlz7VXfRnhmf9pUlF/
ds+Sy7CdLZq5j91MYG1rGXcfs5PIdv5lSB/DhZuFavlU2dqKCR4fFWHScvoYFhr31qNybU3y1YuY
lYtCCwzVOlbnA3clmv/BSWZj7Vk/dV4VeogIlGs+beuPBklFrTt+W9Vfn2vno6V1OcEK5VlJVQvq
MOeNbS1dZxBRGzPiuNfWUYpzY6oa4/i9w1TL6SlEVrNxFO9mBybIJN3d/xx/8gN6GxHMdt0KxKEb
VggFSh6Mg2rDkgGVP1CMaBnPq+rTKo/SAoT+CFnsZSIj7xeYkLjYBemOAnYw/rnqbqOzU+82Qz0a
M1CFlXfeOwyxkvjnzcRu6APtodZi2gZ6AXIaNjmi+CcXufKBq9QfsU+zg42cT6XY4Q1iayixicx9
S5bPiIyMjqlff6fIXGmrahywG2EQIeZNOgw0kZx50ia5oc3JDL315z90rGSljkFilUB6BtK9KbCZ
74Js0X5g0XI8txPuRo6qkkrgMEw1lr39u4369EvvKoPbv2Pr9u+hcmcZGETBX5AH+WxjN3PJa5pW
cdKtZlmh2dr01bLhc15EMKyImmaHtmn2UNIUBnEEnrIUBpBKkNl3B61REP8JIAyUH0Qhp2HyM9Gg
McKEGnqffB5c/+1Dh/biFlgccTFZqidQvT5z2q490V5qYdt1C5Zfl741Y1w2Wxrxj3Xjxa76zG17
XyPgeVtVT71EaxvlmvPmmbEtkgtnVfg5vt2iZD070KtmJqQp7JoYcUG5+HgzkWgODsP1OSgncNPn
SyPxf0mGIEuO4HlOzey5htl14DwNsyc/4wfkp+6FdhZQriTN8oIr/s7Zipi0jK6f6cGYSxF1yFZc
96plW5nOWdrNurybnp7b68Yc5ft56+WHfx3aWJJb/cup7/gnRvgg+PJFwPhHqlNdkGNQ+MjE7oUP
oSFa3piYuPRz4rwQxBlSQBwpFGTN75nVqvehC1bCMC8l6NuteKff+D9jja4M6LuNbHRv2iehU/E1
6XwRQ6Ot+OY75P6KBeT1/9bU7//WBPiX4jNetC2izHJT7GNW3HAv+V4QWW9FlNXQFX3MYK6y3EVP
o/SeY/TPy2JXQmEmppk7K8QA79s45j/maQDxhotJ9sc8dL73WK2gTI/F5FRhMpOExbV4/X3kTI0y
+xk6OjzSvJjprP4l+tevzUj75PhO5RsxfFHZa6FQDl41Rtg/C6FDbOx3MSp8CLK55izcfFW2xVTn
wd5nDq6W+PFIAOMwMCBckwqrwgwB5/Y93jpfSpmHd5SXG0IQ5ijlp+p3DCu97mn2xLxCvnmE7wjw
5S1l0vCk+nCFyMJCRpvBtK+iOzNqxnZLwq6+hmYdfnfP62gXQi0hj7AFxmOXCoAj4H8X4CD7pk0q
J2SPF3P1VH0f5b+vJCfPYDialv8QaFs0bWqetXIBESnMnRSazCOUIzNAWZVztPb5yiVUsLNnKf8H
fVvvZ/thbrD/h19Boug5mQZu/GZh7v8EXi8tWhbEmcX15+17P9h8Qyxbm2Uxp9iO3o/0W5pL0l4o
7mdaIE1NJFMIjvkAfms50Z1XVwAZ/hLGNKNlb0zUTH4OqpaEBbb8ym70WvQYzJ3AqRgbJqfxQ1FT
y8Vsx27z54DVmsLSNv8Oo/HXvLJ+S4047KZGBXK9AY3C36KYmz0mUOJVY/edHi1ar5/5UGee0aV9
+hZmNrfvlulCu/BtJTnNiJnSP4XK4Yv9/uxKjivj+owHNuw8XDbV9LZfnVc/1U9+bX+P3xpOK47i
SFao0awLu08won1v0z915FlpW+PiW+obPQRz3Us45Ws1Mbp/qARfSgxFOYISuwn9rZXpiXLmNud6
rNj/rt9PPKdr/UpO3CqeI0cQ9e/2UUyFMpPQb4ph1g+4WuoCzJyXXtrVIMfE7OpX/jp5+9l5bdkZ
hLwpR/9hmT5laZpflTtnxLCFr6J9j/pCPWv1brWN/6Qy4OfiLkp3AzimppFESZyaKgklrewE11Z5
+9FLACrY5YA/Kfyqumqvvm9v9BkJ0fYsNrMGWt0thvZVS9RmIoCwr4ZCbw7oi5Iy7TOF57itUvy/
ZcvCZKe1+mNNUf3PIqGpnclWQ/cSpyYh+1pTz77fu/vu6YMg05RKdpJtfqWNROsRehMUHx+H9rOZ
7yd649ra4s7eoZ2uPaqcWhTohEaCso+CqPQPHJY9XcDSqliOlfQ/DRaT/wpfGDJOIuCdeyWZbauZ
CmUtpBXpQLfMjfAl/IDwXzxouypKa8Rp11FeXPee+tr+e75drRW1WLAb2g0K/2L/LgOONYxNYqN9
w09u5PURHr48cwBPux4/7zmCmZmiMZYEfCzSH3HPCQRUxhUrnkBTSqrc887j3/njVj/+s6T+WcTr
Anic3KqFGSYuT4fOHZO+pQwANwNEyuN/VojCrwoVZQYWXpNtHZ5cbUReASaf3kur9/Hb4xMDuXk/
9KVKyXlt/HMaemSAkEaHkGbLLU3c/mHPG1zebg+lAhRaZXyZsThLfTRaX4Sn2xhE5+b2H72sh1du
I4X6Mc93vT059RdnUzqZB5TB7mPHtWeJkc0ggl7JszydHiFUxMhZ+JgEt4kFv0FT/9uTUoAH9i6D
3Oivz+mq+2omRvPvsdD23M6cS7F4seDOgOV1IzS81kpEwoidjmE+f6PCLmD3Ua5fiBf1IX052+F1
mK29BoluvJPupHqFVry2Ln5TdDD3Tg8vbVoLwG1gROVFtUQ/P811KDYrBxWxHhjsF6C8evlWkXUl
hWjHwxR6fDx+89bIwGAcvt2Go/h7JGEWADxH8X8Q3ebu9+6EWQgjaZS60Z60j11bnVE8ZUqSzCOa
KmPs2OmL/yYF8j3A3Cz3s1QrMcnOePENY5+8P42r9fzGWShc+vZjUz5Mu/F2nIdiYcRQIv67TlU1
YOHyk/4wo9Ifm+kZUEJ4hZOSSv0ZuKKbxSigc/FmP4F/nzzU50IXLOFi0QIEr7j4OX8n/9yITGFO
MlLiyrYzNn8Hz3/ufWzKSkKQQVMmUh7y33wnIzh4dP3G7KqTErnh7AgSLAX1Gy5twFKeZ1PuVLz8
rGfJ7/loiboRUliSB/N+WmXPJ0BgrU/4a2ZVun5dPCwetMn201Y87mrWWBZLEVfG3hiWDqlCFW2E
YDqE2WHBoPE2uyZqVAqZouRAoGiSS74UKSkLylIBr+v+eZs8Q+VA4VvaZiX/j/ZASnxbRDdv10Fu
mJgkiBwwLJvGoca6oXN7f7wf+8smi+kqscZ1ZOPyhK0NmmKrn8P3ePR835GrIeRUEgwKw+XUY4i8
+sXb/55bhY/kYDM5TneN3C96x3YqfbXAFmaiso9lyCAXnTVMOlHDbJUCgLyqWKSqloV6ofJg+Qcz
ThfwzCc0MOrg69W/0X0/S2knGISlJa1t9cN4fdsDLKmu+JytgKfzqCg1E+N60kj0bzpb4nesZ48Q
cf2PszNbblvb1vOrnDrXQQV9k0pyQaIl2FMURd2wRIlGQ5AA0YNPnw8+ldpe3o5Vlb1dWrYlSyQw
MecYfzcgBoeTDd0i5G7CMB8ecm4LZtnDeGPiz3qBqXTV+YJNnqUtuKESwBY6gk3OCCIxpkR60Spe
8EwYc6bC2oAwWwXanS42XnC058zINeYV46T30ldymiovTTp9nON3tBQ1ZBB1jSOdpTNP8ulYnxmr
eAL3eC4fyE/OWUgF0G/kL0ht8UiPS00AvoE9yTft2icIzlZ4Kel7/G4dOSTAjhHY8Qu5l0BVOW6R
Ruo1JxJdiLMdqUe6bfoJsXCMT/ATVp34IX80W3Ind9IhXalOerTehFU3IxM/zM8GLwukQlqUHDXF
DDwgvB21V8jurzhkFPUCOy3vhF9p4ZamIx6GQ/x+3YlnMSQDBhaO0ulF2udHeV5uwRA5RB9HLG+n
MP8CxKvWbNX8Nc0XAkz82xiSEOYghYA+p2pystkSUZJLTR7Qz/NF+Yv+lnMuii8ACS/RV/9DgU4v
elvwWEl8q9jPXssPujLOVFASejAACxBAg/EpR+hsY0QomrX4Ap1HNQksxjKg7mNDBxPLn+TTgz4I
eKInz25irFkMLWPFCXr8up6FubS2QL9Rwaz5wCYmrG87/mO8RId4n+0Zd7cXSI1kbiJaMfA1Kv10
nyOcCUDQIlsMox3/0ATewC43yzbsj2e0UBs8idArsGJot3bWGpFNd9ACbmp5EY7MQIYHv1+yvXBk
wbmRTe0djONA8uXzzZqPKjth0c1vXw28T7WWQ/oZDqvEVVqHf4zmb/4IUbR5RGvuxUO8IYSB5/K+
78LOT1Zwk9zIFKVACeMJfi9Pd2zsHImtZoN6srVjNNVGMC1f0QKhOovZRNEs0wCOZXxDaB8gbeeK
LyCuXG0oB/Yhbsft2H5Q7kDvpD8zUGDiKI9GD4c7y16Jvlnzdac3GC3zDQgCxe19CRFmzIpXPE5W
5dLBIbwG8UaBrRGFIXvVDlMzX/qawxSmUxEhnzqrnOhgMLLitB8fOIoZIIUlc4w9ZYXubZq9a3bH
Nn56HWdB0UEtjOPgs/xXI81HDKP9UCbCFAifwIgXQITA2KirCMGPzOc053KWnWryQmGFqBMBuvo5
xndQ9W1v6zywGOf9c19GQEpKz9cDFQiiDhe31MhsZI4ZapfnHk+v9qo4j5UcanuZLFs+jcfaod5q
9+mGuzCEEnJFKqh9Cd3a+3inhx388ClsdmTDAIg0L2QVz+SwfY+ZMulUwT5h00leyTCYlp7q84/R
iHS4XryGuoju4637qt8fvBYRkg+MIrf7S3sBqaqmrLLmwIpDELlMncR9skHMKAMhXjevt8lr4nL/
KauKTbaJ7m9YsBtiKXcKvVqBWLR7OPWe3hdZVQ4gBbdBrp3sUCwCdStXB9s01nTs0fiZ244kuM2N
zMnEr1g9rCcEIu2eV9FSbhKKeZ90O4Ezn6JBRAjW0/8wxBJeFrHUMd8xgZS3GN5eqx/onkCepvJF
dQitIp6Wj19EDBMhvWEm6o9R+kU0qivOdK+2CeS00wAFv00Jx+aXOoVH/8wBPb8ugeyJgYo2J3tY
XwDBUPgpb2o8Pb2TuT2vmHEOVj0FtQJ9hjTgWz7dZNvaG/JhRyWkl05b25p0e+ULBRd7HnPvFr2T
zwEqVBv9zVTbxJzVxztg/FRbk9mDlqiZZ68snmhe+Nb2hhPfp7eDYwuKbes1K5oB4iDlfbWgD5nr
L+ox8Q645H3gdZ4+8ayfR76nmSMOBNbDuBgAThLpY00lfTIEyTHinD45cNTGjP5lrOG9x3poofrT
cAQsIYO83iPURF1peGUxCZi+9HEKaayun7stheSqdaLxnhxvroVDniWIWOSNF8CKiGcGA0hOM4LN
Ta+4ALPPOE2tGVox4O9pvstX7d4ifpHmaiYf2A+jGfvfOAKZoS6uarqEB2ip8zhIHY2WW3fYDUJj
Xr6d3pODicwNt/EHRfJ1e/vgmKocE4EJOrb1SGGDakwfH7on+BrNIImWbYCa2e3X+hYgRd4mB8zm
k2ryJjtUyQUxgZAzjjFh/SAcYuvghcx89mD3EcTL4ocnrusw4Vz0QF14OoY5MijYiXHSsRMF0ZqA
rYLbwzBj5ErckSMQaT6P5hrlvFc78RbgGwFQ7JiQCsWZ+yiPto/oSxAZBA7kDtkn/YiB2eFX2R+A
QDgGIVJH7qy/EClxYGXGPx9qDoQFGiLaMuaZTa9udU5cqup2QTpsWF9gitJZs6IvqffUKgaSefIt
Hg/8Z6M8p2FxhDxvVFx88rjizzfyNogB3kNc8QkJjf8Mjc/pYIxPNUY3u5gaPaIUusBs9vMoiwQK
vhTtYTajBRQfjuxbR1sOERIjiLVs9ZzsICpuK7aQsN7z6tINAiTrWO5vK16MP0o37jN+X4whD+PX
ofoq6B4YlTQFl6EZWNReMWv34wEDx8tJ/HOSPPQcmBGsASSXN/ijkLwLlMtQ+whLPdgN15Sd9qIf
io20oHJNncEHnpEuMFztAg0wvHLqsNuP+OZz9bP8ihCqMJyJRwT1sN8c0sXdiz0mGO546FzLSTyM
2YuxxgSVcvVXIn69ki1/9DDFS+xoo1YPyI+N05oBGtMuvsCJRuzx8faDqzKmUdWg6WuicQhjcLNt
+yH9GHWkuot/3M5RF7rplhSFEIUvWn64v9iPt+xru9qDMMUzPGqnTOa+TgqOk7jE6TuKHboA09tX
ao2xBX1v4+Y/Af2islBcIDGAS+3SvTw/+taO6YVm2qjt5BjnoYX6ojlcc3TWy+d7IwN1T+8FDFi1
Ms9yeMUV4aG2/hRwGL0bPKjobxmsu+PcHwrCTcIRAQCDYR84MwXcwvI3/pnHh/dzVPYKaNACtF25
2m00LTcISMJ4PFA4FsQDCuAEhitxiTcBe5qYkz1LAtjkjhCd4odCh0BZXLMOjxtEWjpDKRywWQC2
vaq+6DchHb6EUKHf32fVDlMIN1o/gKbd93Rh6NNpS8YbrgR3ikyJc4psUKdn/aWz61iz04LukNi1
7Eqv99nA08ly3gAnolQLcThQV17ppnAUru4e+9O0eymXXARPDLkWioMkZU+woFMs6ukHeNeOXRu/
ATIUuwq5EJ7ydecJtQhqgGX2NhgXA2TQ6PFWVNcsptsiYTu5Bcf9yTF4lWoI0ueWVICs/hHONC7o
7p3cJlzcTYCHdyJWAc7F1K+Cm6tyQrG6A57TfNqofonMkQwa6EycL2SY9MsCayVAvkd0eEAzbk5K
NgJMGU8ymw5lY0c7CtfBH3XiIEGiX79TFKqIt200Mixn3kTIB3Zk9p4R87w65YU5aDQNfMdycd0x
bQH5NPgHDzsgBkhbyAPtGUG8EX92StDOkyqIwyvS5YJD9rbLpq/s5vOaZsncGiiGz9SfyS72LP80
4uTFBRzrREnE2PvrD8SZ0vSG+oPNhFrkxVyypBmJ9ka5GFgvyDzc8fiXw8h9HARXQwia7TERsevp
cD4L4BiK3KJwU9TvLMOfbSX9p4L7bypdKFU4q8a9sSQZ0kVamG7Ie6EMrw6xhzB9mNG+o/lzmftx
bNbsiDAHCBQ46Vh/EcQvu35osmsy6ps9E8Tywh3i53BF8Bzs0v0DUATOg5qXnobm4kHBC2PDRzwr
w7ixoSCQ4SB7oljtnDcjTA2VbAMiRSYpUDBvJXxy5/jmAxm5cAaSz34M1gyGfkJilNi0rTQ6qKgo
5T10uXu46S63uXanwsliPyWh/OGkTPZmyjd9KrYPUpC2IJY8nuOL5ua+37giV+9KZCopN+ZINIDz
pRwjqKAB0z/SDaX0Qvo6cf7RbJmTGQ+qQklcj9gX+A1l3pjCtEMSTNGvwmxaa/Nny3nfPxGEk1LP
MUOhcUXmNAUs7BDunuyClSiMeUM+KkhCcDgT0OXSi6rnO8rBoAkrOgmWC403ZxvHhQvC4MY+gLYD
+25bXjen6VzJ/sOlCfX5/yGewcPzqN9WP3hl4gjJ0NpaR9QRNF+n5XXHq6VrOQ+Hzj9txzNOZFtB
bRhk++pw2qaeueUjykNiiXoi5W0KcS5fCoENu1BPTEBQvBcszIIUoCVviqI2sdwEgUAx400RlcRj
yLLCEkTLRyQTsbVwQWhxCRcn9OjECDIv5xbrxgjeYsqwWv+Zu6KEpZHkH08wmALpWfxe8dXc5o/q
w+NKyvwRhULrcgMYfGzgxu6mEEi0pXhD+FYgjvmh5TO2sh7I8/9i3gM/PNTG/8BHAcELBR4o40v7
ykPpKG9vob7tWTQHLtSVQQI5SczuU5jE2OK3La483G4/fxJrqqfVJEoXDofBufzUkx97gvB5h6sn
hgdAhfDegUQSWOWXsmbMHy/M7oUgNZysJvTDzVLH6DxLdBtSIZh8fp82JMsp42fx9t26+X/+x3//
3//zs/8f0YXYnGyI8vt/3Bu6qOReV//rP3X5P/+j+K+/Dr74o2aIoiWJuiHLuqrpoqnz+c+PbXKP
+Grpvw3VrUzMIrrt2hdCwz0OopcWEqCcPBg8OQKv4IY9QdGEGmDRAws3WchjlD+DAVouBlgqCbnH
/lyCPe+tD8k7xfSW5UcOfPbaDhNI39HIWU71M0FM7DhsYNkGFfwqfmc/CqgoqOGaQx7Gc/Y5p9wP
Z7qw+D1aGeu/v1ne15/erWLoqq5KoqRY5j/fbSxqeh0XdbZTzIWE26FlwvVOb/dPVEsIGzOvUDgC
bCZmSo3HrW2wcVG20WwRX8aU69yXJNdQIDm81vBjMl6ucyV2mKUTDdP4ydDQg2RtntXuqu60Ezn0
btvPxXzeN+tKQHcWnAS3gG6v9E8SGNTnUtHfBPkoznWIHnJEkdGlgWWthOe6FNc3PMHohcvAaBwt
XWppeGpc2QpV7GgMMyAjuQt1TkB1KdRLXQhMxNBUhteZKtk4qynxrAsZXiY6VPq2VyxNWr22SGuP
PFzfuNhP8hQTvErgQ+ZD3OtmcNfJuxqrkoHjmrJItSvF74hOb1FSc/ecb+6IrP3hjpiiKsuaoqiq
YYn/vCOVpGdRnt2udMXEk/gFmQPplglC13KtkJSIjiEep50xEaBZKp/tzW0Q81cBk9SIUX4OYcY8
4pt/IheAuVmXu+YbtGms14EwgrDjHEjd9K0/BUyNEwYk2EzTdY3YlSz0v0GJYwFbjbB6tFu5mTNe
jFHPTJpZMeY+ZQARBWEXlNDVqb7oAcB1Fd3EoVXe83h9qhcxLIPxkp5bguJRP8WTx2ctzDU8mkQY
i0H/3mmBcPVMhGYMhjOwN/kt2dOJgxuhLKecNj1AKkli4twU8fO7wmOi7VE7xMPI7A4qY9bn2gUz
Q46INL1oSlha8wRblhbIIxQwau3BkSklJX0p48bJfdWYaYxh7pw7JmVue3uh3hy8Mp7p29pCGjH9
+x20pD/dQEnl9smaZlnSeIN/2UBu19K6FWJ03RnUfdLmJG2yYXkzGAw3P1m723PViuuMVCJi7pYN
9cPdnMgMc5AWljLXTD9ReG1LrX6RWM6F297fTnNgd7Wf4puXa1v+kixGIzPjXhDCtNqpHZbxeZWd
xeZI19kR9Rb5fW6rX1Jrp+fHJ+D9KfIMZMGZG8FpruNND9+HHH95Y4zZWpSYoQWJP+2xspcvSrRJ
5QWzYriUt5Ii/jkmYYqpK/V+Ys04UlOogpFwcrItLgqDIJjnpn5uHuaiMhYF465RkCXtmg3/71dW
Vb65sr9tzYVqnrq4sdJd8cblUpF2UvTDIJpETpAOQDPzcyquNW3Xw0VYaphbZg3phznlxLTScJ6T
UjKFDydi+kR7kE2RECVEfEXHEW00ZqPXDHXMARxSgAG70DrVG+AK8hP//lYk/Y/vRbc00TQVQzHM
8Rj6ZZX0fZUq6r1MdxoDkKR5I3oa07Up7p6BPEzLzxo4BxFvMxH1UOy/kmeQMvhpDmMVfyZyoPXj
SLnuI6Jt5J4WYQHo7FowFSU42PZpeWK8uCobQv8ZjwJpZ1KZnFzIKKJyBJTgsEdwAUQUSPYwi9+u
mxMOkJgHyb4R/UhfgP+MWYizBr0kjRm9Ef4/whJ1ryrQ3lK4lyjK9BD2tUTzLREZM0OLYNVeRH4n
jEvjQX6x9zAORNUxN4/zeBgI1D68thjnA3Fuppi6li05KPxCKYqq3UleQNN56k8o6dGXL7tuFBkA
+LaP16jy85pwE1pBD6FOjqMLKRTyfgK4gVSoJo/0+lI9J2iiea/Z7NHZ9CERY9HRDOmiq/Hew2mJ
sLG8QmtK8CA9KVhTBQbP6EfyTt6lgWQ6G2u28XRlUkoRWqDY0tzkQyYqJp3X9DfqHTIHXUGDcOZW
BYjP7sTCW9iLaVaizV1e/H25/HnlG7KlqqYkyZIx7jm/rBZpkPVnT/zHLvsish+6Ud7Sk1ovzJiU
f+i3cUQpqfipSInFjEQy7Li8mIRIPCCmdZbRSOwVJBn0q5zTW2Ldtlyu5KuJvPQ86h1R0yGphnDL
Niit8Ce93TfK8e9vQhprid8rK/OXN/HbkheYR3VX6zzdmYT4R5bKKFj07Xj/lWePowjjh9UvcrNY
WZpBqLQcXEfm7Ulik3rfpleQmbRIyMMN79J1+ffXpvz74yiJoibpkqZqoqGIxj8vcH6NukaOZJCo
nXFWTeQLuNnmog4CMWcLEc05AwUKhlElbkww55ENRWaJePX7sws4VYoo0JhZdvUaxiuVntSs6F1g
rhDfYxnmOAr+v16wqZoGRZsq/lwxv6yIpLnmvfIckt3QzPXuQziL1qvUoXuB3L012jQn09JMvx7D
SwYFR1imwsOOVKlZlM3SZO7gj0rba4x3HS3dNF4deB5GxRK+Qktfe75Dyzbed5uYAQ7gYZX/9zcg
jVf0n6uBK65Llqwo1NrK73WOcX9oqdnxBhgJvr2vroOX7W69L5I4cljrb9RqjxXITzR80fmZ3xzS
qmb96cebFFmWLGmy9nvhmzXtSTxpTbIDbSM9wy+CrHEi5Ho4JycJ0ocYBWnSrepu/bQ2OmQn4mvI
RkZzJj4nS0cXLDsNrTWYuzG7PeZFNs4yjPpFfHIThP/Fw07z9/gtZQCW6Zw6vwSKzWwtWjdMqxi1
/OSdjQNzBoRJ0by7MLpLhGAl1tVyC9yUxM4HMZ5888hcNYXQXlbSBEr43NEWg3R0G6NwGL9WcVeZ
xfj0arQq+4QOuUEYCx2deoPhNIKvt0ELLMLLbWyurxjtpNA6VMaUt1kQm3H9fNACQx3pyyTxI9Cr
fYm1ullp6Woo5kzfipKLjIBaC5gwVoHMdZuiPMQrhq6J5Fd3m0fkx617Mpxbdi55A8iuyL03v57W
KCh8JK9W+yW3Aa93/GKmwCXuUL7fTKd6TGKgTBX1js9kJh4pVEILnrhuj16LxoplDuFKcfLwxAiL
hltd1/dqx9tOxvxgxJTopNVVcQ+epstMOS41QjaV2VkXBjsy1EuRufYOA5H6l2uPeMmOBp8QH3SC
77nJiEhu7dOPWOsS9IPezzqGhWteDjU1MN9ylyFhfL7JHEKaNA63k85g91frUlzf9GpVYkvRZjxC
1ntn9166AYwGfjL1mRDNSPNVhFdQjqZ/PZ2byqPIAJHRlNkJBZk5Sn5jBYF3/wqCr5JdStIrmG1y
dxssJRvoLPGA2AUCi63xgwBcg+MLTbjXhPfbSk3f7s1CZF7RaOuDXDIkN8WJQafCPLPLmNkBGx1/
oWyCoLgBmqiBKe9JK25jn2xpmRW0Anx4rIgQ1g9khixIHY7wyd7RMo3eouJ9BJUMdxQ8oERDzRr2
mo3Jl60N8BDYrHzTrIngnxjrYoDuBkU/E8mTAXQgXedko8mHC5fKvVqM3tqeHCf8j/HsvhDagNSO
elq8g5hAKo7J6KjCwOt+lAz5ea8vSrMCRoGvFiGqUgYdo/xllMm016ZIYiNt1nHUKyBstgSUCEAR
c7vOVlBg/QbSgyn6fApBbjAK1h8MLCKhiDhgYB6yXY97G5jZeKeMJGyjGVfqHs+IKX8+3wCZTpZd
pmGDPMQuIx+NkXxGvMkwGNgs1hRnfguZOotYCIA196n2BdkfJUdJDlOyvKvd47ZIeSJd6Tmjis6Y
/IWOW5rmvnak2Qcztar3ijuCq7dhPiU6xPojHS1IzZoQ7e4MVFOwP/hW6nA9VeQa98IFN+JkqUHO
gUx84KQK5zkPrbRlocnQ+XSFkYbDZiaBkxuHzEdcSizEbWECgiOJjNitis098dPer8TPFmSK+IA8
iDOYRc0jRp3FMWi0Z26bfqqy/y3coP5h01UMiWNWlAxNk37rbfO2fNwqWbmy6Zb2OZoY0y0ZE5OR
JyvJw4m/q7L/0ExLomXqsijSTCvK71V2JPXXOLnTMaSEfiRQGx4dVmz5sgVB4T5xlr5oWI3r6Zm5
Y73ioCdljmBxvOLwUtw7Fv9dBebrcf6rAgO83LsaJMVc1tc59wleAgwUlofVTGnA/pCuS8SfLBhy
LOiAJcmh7TADJbLNGX1ecS5xQX1gpMTupj2Y/h5i50Q7hbZkgL7Yii+0HjrJ3Q8K5ZH10AtHxUq9
qZBFBdVKBBeH47oCuTudMB2FMcUCDV29B3Wld+6XI0GKCEk+5Cvj4zFGNZFARNFOQg8Ox2niQy4T
cAO595PD83H7Dz6aKi9bjEvvtkAicNWYuzZytMC6QjI6BmKQyGjyTQXwxzPYMi1d0RXRZEH8thzi
fIjuVWemOxXTFeli9ylzr1SmNsZBDPtrzdV8K5QEHK7bk/uE5o4OAmF3uKIejLNZcr+oeC1jwZSu
UxFa4kGrg/vNlaG5lqX2Cj4h6wAlgUJcssBONsEXApKMEFxg1wUnho5EJQtzAz1E1P1BYR6SbBux
LcXjQZKrS+O51c7JNSxQuebb0mJSjxOh785cZlRVlXt/keb5zPDz2Vi2ruLdE1qbxwyxC7j5us2D
e+Er6ocI+MC5IEwKqZ6M0hB9bEEQOhA/QoZbM8NQItGc9S5QyOPkxZLft9tuhxwOzwiS6CJ3kr4D
i9vIuB7v71m3vd9nhBtwf6R1fJ/FvUNWzpi6blrundFb3ToqAtjUTAmT+6LAKmZMu9LDU69EAHdB
y86rHZJornRT9FIgvTdjMkDfIk26LqV4xj4lnqGWaPkzIvuIKNYYajTlZ4ra4lF66LPy60oeGDjw
ZkV2coiqb8o06WcV+HuVaFnU47JsyqL0s6f4pcwd7lneRaKS7uiHi9jOKr8howCN/mMiduOANO4w
4VslgeuIpN8QBPMXSuUrtS/pDuBl997tdfBJ3JDEEmqEauIFApKCv1w9Yi8VSah1ckSiBRMBRnWV
9gY0dLu/wYfqmMyrBR4PTsCuDhCEZ8Y03hgMQg2b2e21mJ88LI7qkiTU9VCEmoRkBLtAfkBehPK3
OUhB9fRFBK8kXGLWjjYPa5p+Cp1LcXgVMZSEkTJ7FMtncdRwWn9l4i4hcgL4k9hwhaNpLsY7Ks/a
WJk99BYUHGY9sZ0zXE8bsHlABpxcraAuAwIJy2yFuVFCQxCFA8Q8cVrYuXBOXB1DDWraWvLaIGnO
Kr64AQJ0U5CmYPm5OtfApTQ3JgRUdWME5lCIsDA5xaIvpmHZrHNj3pZMeQy6YYwbgETXMv8pvqOG
Z4YXKzu/hsPVlSunk9bYz41yrd2W0m3dAdWxh+Js6uF4F30cXKN9dls+TjR+XmG4bbQyo3Uluu1p
XsVzkkV60/Etnhcx9k7SWja+xDrIs9XQra3Bi0ovp6x7viH6OB2uhZ+UjPji4nxzepjj9vPva08H
ogHIMyEG+Pwva6+qHr0inaQUJkCZC0RL4FbVNz/dBsle1aYgTOc+yB3h67S1sChhNbp+9J/IswuG
ehFiv+C37Gilf11b73Tm0WwYp88iAqaqAE6eiaOK1sVnc9CiSQFzwHyZmC1qglZEMMgB4FYJ+xxh
5S49mKAiR3StJJYBcn4mR+MDQw2k+7rYDOYCnwsTHbQuGA7XUU+RXT2J/JRjOi28v2/c2ohg/u3C
/IZGPFW1lK1MTnfVOxV68i4si1X7JsyrmeQ2nh4UFpMvqHqn6SpeoYVad+iK1oL7tPm7xz5fXBfG
VFlwKq8eNDxbcoYQocK4ecgdoNI1+ptFjkLjUhIPcVuNlB4rKA+yS3ppGNMcf7fP/DvpQ51g/etW
/wZNSKdebTtZT3eDh1DcJ5N9M840J9YTmc2qCf9+Af9r2/rbFRzhiF+WVjw8szRvWFox6fPca5do
1K38ei8mBolb6vHqRbP7Sze7wT4R2fKqfeqbMpD8GKG7P8xQ07zW824RMZL3FDAC9EOGZLX7gBCP
o84JAcE3uc7uFAaI+VSvfol2xvG6Ba4qhakUJhSRQTolXvWTG0Ug4bbxqgsuChRpxkrc4KOo3pMZ
XNYzvPljX/QqXhg3nQIJXz1GeUkbcwWhMka2XgOpcomGZw4Dnl4amzG6BMNL9qETqvyqfJT7bEsA
gkTy0ZMh74GqkchFEmBQvuNRopdAawSFeVrmzj39Zqmqf0IZfr2xY0X6y4Wu9UrTjISlOizrXbe/
r8SLBXqGiGQm8ygOV+71YwNEWod3ZQaISruJGyDGfUHg4YGYvh0u0WGMZZAIpKl2WP3rd2L90E1u
ke+wNTKKwmkK3MVoe4tpjJnbkb6BzpQ/b0UW+J8sWzol0z/fhtILshDVA0/MC74P65Poypm+FDeP
2ThNOgpzgMyl+Wq46j7n7hFHHL0QMJ0cK46kUVEj7YtNOivsbxbynwp6i//939c1Xv5fLm9iqX0j
mu343HCc6SgXVrE40bB79FtMfrRlNFVog5NvqADJ/HcwcXxi//WTfyMuZakohebEjY0+2ih8ntwK
vVZNJAeiFrc3F3W94AyFSWEAa0Em8deV1BNMu1D7RLdi3kSSU9LQe0Ox7IzQxFOByoKQXnmSqzOF
x4lKXfDuo/OmfkPYEX8OxHa4GTK/el4qk+gxWgSbyBWI4F8LiPmZc1+7D9UeEH70kwb5CCOC+A2y
AB9AYsSK6RUQj94XSJavnfNgug7jfvKp/EXIyqi8ZDoYHe/TU8Rt9Zxh90XVX3rM5k6zDWAo83GA
r0cVYsmNj9VVZzhD55Tn4esaf5Bhc8+Q/jnEhYB0KPPSIIrXZjbNFas3Bv2LuqQhHuEuBIQPm2j6
/OVkIZf0JdNO3juQlmNHssS+ppvn0SamFRROcVrRKQCFNMb++GhYtJcCaIwsbAXjrKPqTtauCkOZ
Kk8ygldpNM+6dctYQlQzwylAYKXWL/B92b3GeWrTrSdPbEb2nQEHUiAiLTYdQhNwV0EykXpgUkEX
PtrmK9Jm0u+YJISWEfgL4rJ3amTCugd0MAKtyLKtOUrgk7kB1DCIrNO9/rpEHDFIpOh/17D8YTOR
RBlKXKQeNf5rTf6y2k+taj1UqYazWQ0/kALPxwJQ3Jl2i2D5E9Sc7C/UYf53u5ik/wGt/MdPHj//
y0+WMqHTyr5PdzpV6TOIEgrgqZJMmo3wZp7r1lZeLB9uaNCnbF14UWNsD5/ia5xghJ2ygSsEUxLs
QgXLTGFMBZGtS35CJtNzoxFZR+F1+2yqfXuba6nbIyRGAPYy2g0+i5q070lbT6+DXz988NGcGCay
WB5hzNLoXIawq9lr/3B48IQTsBCEPt5hkdFtp6mR++iRI8xagJxgNXc/ksIMQUU2wCACmiyvOvjk
rh/GIDdx91+TA8jBJxHg5OK5JDuAsPwWbTWM0JLRFwwYDyPDJ7efQAFc8hrzBOAybz7ND4scORb/
iuVy56KgTuVM1Mfe9hVNo8FMq3hOewRtyfq6nfuPkQah13tBHVUVAVslbRSyIj6i1IFevp/mKfQ1
q9dYZ9YcrVZe+PBTJL/RowOvAJmgaUJUgE71MSklolRmdQTkhMJtqtyn2cttyYA/WZsodtvPpDZA
uIS4Sgct0GfpyE4CmDn952hr076ra75ZN7+D7FnWCnctLtNd+akRCnVUxrw8Z+yleDri2wLHanmW
FBDsMXz+dN1HRKKak95DxfT3o0L+d1pc+nUJ/6TNf1nCQ1eLym3gpajvVkSOyY9rvEjRlDBi2FoO
mDKAMxZoQtRjBqYpuJjQ2vKTyUXF7aC93g5/fzn6dy/nt4rveUsy+VpzckkQAOQxMGGzs40dS/ID
QlX+6C5g8cTPzW9btuSePJBsMrqpFWOS4EJ2ccGoJBYzIwzo8Uhv5+EAKI/VxZKm20izwRNIk1sW
4XU6GoYipO1vd9mzfjxUnjWXaVoiXsm7nWONQNuImnPG2Q7BGkpff3+rPwUHvxWb/7jyvxWbSm+K
mlB3P2GWNFqmt42hQTzghaNcF/xn4bSzlqPakHw1PsZ4wuPPv78E7bur/VsZFhvKs6wUrrboWdhh
GcFRBuBL5jLmOKscjqT7V/VehiRZVcF11n5V+/vaWA1bDL83fAP6NBEp0XQe/5fsbDjym7CBN/eJ
o9hWAdTt48gYOmQfaQhyBWzr4qIL2TvEHU7y/puDQP5DOcYVNVRF5jiAuvrtit6e1zw1Ew4C0RMd
E0/konpXQvliHJ6HG7DqSrSBcQaad1RUo7AWiA6dwt8v6h9I4fGJ+ter+O2i6moqVXEDKdx/Gn2o
rBImZNF9YwMwqk1mfUb5roRBYGdbDA87fivc2+UEIXkPG6yk5bQvppno6Ss8jajy9cTt6UXheiJi
Cuvcg5HAb/VQbMTe8ta4YA4pZ7E6xlrKov339/L/WCD/ei9jy/nL7tAlcSFIQpXuDAy1xMh2bl15
AjMLnzPotMfDzVBtE1LV2zc0GRUq+KlO0f51eo3B+W36ZbQv7ZlEGr1Y9UVImZ6LLlkRpHKV6iwi
8Y3rIEM4oDVVnTuK9bVJ4B8eB2y49Nz9RGpXXTH6nRQBuVBA/sA3bZ/6h5r1Hzfstyp+qJUk6Rve
5PVDfjV/WrWzF+PT+my8dFUQs7JAks3woxkD6p143Qe9347JwNmMFgnD5lgGYuqR5ypeO4MpiQFH
fj8nimIBrdJPunMDQORJBN28CC860c/R7pv79OcD5V/36beCX9diqS8G1py4ifx2/ljiGWw+pGRS
nCbJ9ka2dFDxYQ0kBTxOpWESQ5o4dxC4IlTUeYd6gYLiaT+w/ag+Jn+mjH6Zu+eHLNsSSZBENMoT
k4yEBcEgyE4MXA+9bf0QxEX6YeRhZk25k9yuUf+MHw5XAbRKu4CNwkV4YmqTK3y3gUp/3r7+9a5/
azaq/iqeJJXnHYWrsmNYFFb8wdUHp385kZ31GZ0Hp/yCdzQJdRvsUaRDnj/EQueqF3hW4XDCAULv
jr5o3a6GpXGya2ZDySNFZv6graZU0kfxAGwo8QKIkLCIEGGPg1GAooEoiY6WPh0NE/QyW6JpN2Ma
L5G1e1I0p6UMrunBpV6nEwLYactL2KSp4iPlJkeHoQ7qq+I/9kVYA2qP+ROEWnAqMfuDIt7Yox+D
CmFW5Ztwd6UxobHeEiGrYn25Eb0S5stkKaL1XmCZIOyjd3CV7WoEe1T4B7X4BnjT/7i9QgnoBv2d
TMf7z82gf5xgdG50uyCn/WlVEYzK8L53Hn54NlTlpf1gzyX6KGPmpH1PkNc76oKJHnz6QQgLIaYc
DMokz5yb4gK38bg3F8j5clctWv8211cNuR3Ye4laGcY8KoOVRzP/8xdRRDROOo7Snxl/rMGMxHlK
2v9D2JltOYplW/aLGIO+eRWd+r4ze2FYJxBIiE5C8PV3YreqwkKhMsvwiExPD3dJCM7ZZ++15how
tDE/+A6OOHpLH309SaKwZf54xJ501yTxn0//3Qv4sRQGpygxjJhan1nAvo1cGS9P00uUYQOiiCy6
ZMx3ymMX9q9oU88eY47j4jaCsPAKXY90ryOLe5ePU2gT5sFe62tTPEgYuGzFh1BPFECBeUaaAEp+
K5b6SEG8Lc5gPVL5NUf39prstZxBM8XN7x+NKR/f3H9KkR+frfv1H5+tzmoepa6PUdNiFqZiuBCT
YYWRGGcag1HkCNQjjF9DsjboQJOFgvYTcl82u8KjhaIa+bd2pCUbk5h7uDzE2hCpekJCMWnFcWTH
1/658orTOCv7zYEbBYJCxWQdTtp1fz7RjYdxjILDFrcgfkLO2hNtHG4QvRw5Z1g9tkfjOIBjJFuY
FgZqtrAStAY26kiVR/8beUa6HlllVQaYY5DQWYFmBpTDYDCb04jYolwrlrXiWrQ/X+ntIbXHiOGm
fWWChn1dLbr9GTVq7qkw3MIRKoCC7zPpm82KMNVY6tO8/f26G083nh+XXf73ZdfrKAzDq4h8bM+T
g+y36KjAVzBXsA5erdllW9Q2iRdjfaH0uWTBa+FpK31xjGxlFUae+Xpehhuq2XeV3Bk+yL6FqcVO
SXEDMiS0lXdWe2mUzuLZfaQOGK8Z2GilUYxDOXDKzanw9djXBeQutlr3GLbgyS4BhDYtmleXkxPj
cLDhF1xsBOpMecJgonVFs9Ux0WC9byW96xX+fmGUpyd6JsMUcTpV8Hen+8f9eKysRDy23I/HN5QC
iBVZuTHJwHoDIF54mTJOoavQ6SFHgO8/n1xB3+LS/rxwmiIcAagWHh9Ooay3oHiQ0UmXaRg5/A9M
m2SBJvP7FgxPs1b7v7918+lO/OOtPxQTZ+GIyjigpI5Apl/mmt4XpG2M8OJEjF3jldmHCvMY/Kvg
NYEr09JJk1c16V90oofcUgJsT+OmCws6Ew5X9BlkdY/cZRoLQ9TjUuQXYyOEB4qgksYtzlqoE2cT
Iekw+qyQbuAqZSQYusa+MD0omobsFKvT4QhJWO8UxagsrQbSJuPYkh3NBvCHhO/Ofp658qo72iND
BTR9GgIflq0ZlU9IyI60kIEWFZgZsXOYm6u2PBYLvdibOgb3ftPhbuMBlYJx+cryLaCG5P33Kyt1
1ft/FykDYZ2lSibygX8/Lc1JPSWpzAJcL433HNf0cQFqwKnXQLAW4g7H2O8vaDz/Kv95wYeiKjpp
bSOr1IX32bEmZAdtPRvTODewxdvAbILJOcHqmLvtXJ4IlQ1KpNwi39XoxfWzFxh9YGE31sjguwI/
BUWlmIaEcSlOMr4smgmDRBveZNeO55FiNll6x1dGpqx/iHUZVlG3FZ8lHUaXZKmXOxxwgNJvzT5j
/1UH0oLS3zDt6zqfIWSbtDf3vCaoAp7wIF1Go+K1fP/rSzC7w8tvX8JDyRUdr0IVdufz6iMbXKYB
ZcymGcrbCqIjZnRGROTcdpOT9uM85VMw6+RuhoL4kjv1BNEx22InBEPigx8xoiyigdjTsQuOQdlV
O/VFnIsrhfwRCWcuPE4SjAq7GVzXstfuitVlg5cbu/NQn6vkY9AkXhtfl9nRMxc4QXIExS0CzxBe
RPF5GkQAjM6rYkMBogJMXaKIupJuCIxY2/41DHh+nlf+uV0eyqOTcs7zuKEarfYogSm30fXInIkH
c5YdCwjKjK5W/u5If+7f0h/fivUwEr2at1aoLL6VQgGE5LWBf8z8QBnS/GdmJADdCD3x7lRSrwRo
kBNZTwKyXVDxoykqCVkFG4MtyMFSFJj01+xin8D8I9IV5YJGR3mEjDFT++19nF294Dg6qf5ZchSJ
LFisVX3RHCDASNV1FbgXq3e897FSaZYLjTFubNRQ5hKPLt11FXuh7Im3Xl73UXnTRirPr9zaiGpu
aHSIfBqdIxtiFLoZ6UVcWKUj4qlcJrqPKivbKAoc+B6CCE7GWbAt5zQmcQNIk8tIPDBnPXN2uU2Q
pCXQ3UVPJgaA50kenBM3XTF8C2T/HrzT7o7kAckBee01snu2+nUFFczVT+Nr4YriHwuJrD/d6DVJ
NRVcBbJidN/fj/1MLs7ZVW1TNgUJd+giD+YBZytz02Aov3zJt821dhRtWQrzUJxUpCDH/YCjJqj+
ZlreNrK5amBnraRmnnDSpFGg7cUSUOreSF8slp0zsFOscHUykGW/kKZK57Zl/kEhvpGAnVAXQRPf
m1P2yZMwRNOg4gLQVEdJvTR4TRma64y+P6XgrSom1O9XeSiZgyZdiZIfQUpFxiPNFWGI8h4Ah5KM
Efwk8QQDk8FGjJ0VfATh23dHB+yM/ZkRhTFq1LWqUI1kM6OYFFQiMq3lRl6UgsuPVpzXDCyiZgSe
yFK2nLoIGGmFN61Yc3zIuCeqm093HCWYTlRUPWdGgzUMdZAp9i11fIEPxVaQvBnSUo+GDFwsbWAm
oxr0qRz1BQNb0+pabML7oIQAAgY79i+XN8YzgcXINfUwZnEU0Rklkx9PMFC01iyG+Sxf5n16Mqet
+FJJw7DcW/FON97PdDAK3QlojEtbqesesQHoH1Z6AFqLdozzitnsKvKayy57Ui8W5tWvrYGUfZEt
mc0SaZ7wcRpxKhFDwEkvZMVLhImgjS7HZUxQAFx/jo2XmUoUKxVwteQgdEoGZoxlERhrixu1ReBQ
tRNBWguE02TzJJu1wEKvBMuH71KzgcwvTe+XFd0isCxkImjqsE5esptDjoIooKH0is1xdjLw3Ibz
RB/cJ4Xlau1aUjzmFUeMQzSXKvd8JWCAamOAcpb2vV57tbTEs1WbMKdaOvFd64MjTXFfy5D/T06O
Oq5aiXR8Mm11LnZGRd+vHxV98D6x0bnZdLhFtwhi13fFaFzRnuKy5aQwxjeci3he3/Uz2MmpkHko
NckwtE7L37d09ekRVlMtycKwIRrf9p8fD2IWW3KgR8JxJZNa6UikrPDUcDprXH1RHziaysOWWF7N
jV6Ej/OSJ8H4yA/68L4zB8Z51OxrD7+oFH5PCgckhZ8uLFjsu8LivtU/MqLDe1j8/njb2tPS58fb
flg/6kQ+VhcjOK6qfFCpn6ruSIpNxxtOfjC5ZvOTiSDscK3eTXkYtbug3gTy8HQj/e0T7NeFcSZR
Gb3SP7PQN4BkEixnxE6ZYPWJCefU7Jaf1faELwnNQOMZkPhvJiAJo08ke9py1PcCKkpczh/IvN2O
s/sScL4lZ/Ov9qlkPS3+NVNBAWCq+BAe6rzcqG+hLJzpiy9a07/HrMm9GqfROpuJ5Ip6cguG6wzH
EHzv0Cx6FgkHjE3Vtn/pQzY4dBRoV0QUrfdvRAhPcV2yGZCj5Tdj2HGVjzqdVot0SJctCTq5UxE2
oXnFZwxgCnrj1RVqm0UgfL/lAysYmlDJOzo25wmUT7bcLZ+M7nBYmSQ10a0Adft5GkaDgjIH0IfJ
UW3IihlkUwI7i/WRSpE83C6akqF1vA8BNBAKP2RngudYzYuzjYuQiXOBVAh/AdMwZtRkEY7iyK4O
ReEdgfJCMkcz9kYjHUZP6BdTEvUYxtG4Qxcpbk0Ux3sczZTjqbSWiXZmTSWEEcnpHBETj6VYj6D9
jVhBVUaR4AuDeVly0oRQY64Dj2RoMpn1kPAhGlssZ8Y79T5mr0sxAPQqY6odVcMj0LkZbC8+trmD
O3pbQDXoXHlDeb4cG6/ds3DyulSP2rkwQJigq0YPdly1oIQCBLNksJO6ImnePRlcutghSAu0sIrJ
sRlX0kjFMoAorrbzd1oOt8r5SxrxbSD5TwH74+56KOpl4xqmtYDbqdoLqiuCBbF6fGU3ss9PQ/00
LIwPuZsrXnAWEKKVT44bTXdSkkbBASo9s+nVbE4NM83OUH2bHalkDU+AHafEizNE3ePAVBjuw+jE
2zwg85qeFkMGTP1nriGhWxEFfqeoFd71F5p6cLdJJz+9ZVNsNdcXYyFoHslNR5HEYAdf9ymeXOAK
HmTOYQgb5hF24m2J3OFDZESGWZicrJDA6BEC+OCjw9uavYBRPMpEADuIIxmCViT4FTCuB/fMq3Aa
TKJXHWs/VA3ipJAcx87v6+wz35Yk/rjKD8eExLiFt1xlqpju29AtCy8/BAv9TSbvYsRbrNxwyKX6
BLqJllIg4ZW3Qml487CntLDePrSDsQ1n1WmkMmwQQam7VHx8H8c/OufY9J6daH681YeyPTurWRQn
nPKaqEt+Vady4HZtB6MEojlOta0uTxrFxx9UISMQvejs1RdXvS3RRR8XNUR2Mkhg1sV9eg1zNBS0
x1K244Wgu2h2Q1DNX/i3w8orLy7YXhOjxKiR/ebi6zWjg9vezOcpIXAX99KsI32QcziKSCaT3Py7
80UYfKmMMXlCwMdxjOopupL4cwBPhcMxOb6VOnJs4ERMV0AK4eY8qMJQCFaUGdQsQbGAuI+HUOE0
xAleJtB5VYbbWz3T5Xf2bANfsrVN1IGGKu3WN7JNJ223vPI8T+n7tEMl6xe6a+aYmsYIGQGNRMG4
uPdNrBqKBywBp0pxHDKiobz//UZ64sdln/7n2/ne0H9s2FYpa6mScahCJ5SafrNQPu80xxCKHejG
5yR7n4gxd1J4fZjpU8YzMiXuJw1/8StjYVqmO4Yz2Za+hgW/i/TuM9jDHpWpXY1FCGPoNSj+EAqr
nND8e19eS0OSQFDGcbo20QQ7+LPTN81lQcCId5J8vumQZCYSEZHrdSnb8a3P2B50xu+fXVK7ne6X
tUp9aMvG1lkSMplbM0lHoTUN2klA86vsG7lDd6DE/Kp5uupJ5VBrvCPUjXgSvce4IwYCODBcQ1+g
qHWKUCz/1JHlaWAaI4FIrOtYjoB5UUUMEBPqLWMN0rP9/NTH3X5jLoRoUfetAuK8Hd5thu6JQ5GM
ec2UvWPHl3bJKOBPLcU+BrUcTSv9iMxlUHKE2Ro7yc3RMifRdni5MBi3NG8hQ9LTlnySM5DV0qBE
t94Lk/Gx7BpIbKI4meFRocHATgMCvsiGJQiZagT5ny8kRmiPy8dgQ8JHXY0JbpfFOWFEfD14mrB7
0vI/1xM9xhSwvXcni/Mq2dfvMmtjOCoDPwdXonhADRNpyZ6F5Op/NavCZcaqSoAQAkQSkD/uby0n
S2EErSXSwVGSueYpigM2oLxuinJG9zUACMdKzp/MWKjycULqDY6eQf4X9uT5iOvH/d+tXj/uf0MI
hZvR3f+SNczGdI5gZYLwl5bs9cEMu8jv95z2tJOgS4YlGZrJj64S/fF6RVRp50TgpFoRKLg+xiTD
abnTWZjSFfhkcGr8Y2YNTmOI+/tYBr9y3/PoCSCVmINs72tpjSfyvmpH5ov6Alu+8MguVF71lXzt
yR/p4b7gvukqFfR+5Gl9Bx0Si+5cRwxzOOQ3+uwIxy1DxWP//uHkp2X0jw/3UEa3kdCmYnVCKIZ/
/9BsQ807fWXOjZbw221961/3UlegNANqGDx9XbAtyY99Y/DH9vhcdPPjjTyM1dNMvpuZSokbbg2L
HPd4Dnn5bFOu3se39QnRLmQgSvUeIZAiyNM5+V7v2Ve+++OCPF1gfryPh1LbbEIpKE982ydzAL6i
Hh6nENvhaAcDaYkBg8e4S9Ot4S5PgUcqG50Vc0XQ/YGUIQLHjXmz/P0tPfMfg8P55wZ8qM/qWFNR
d3BpaOznbwATgCcUs2rXLhIwjtSOsCuzZbVVvWyiDX5/8acN3x+v/VC1iEl+vggKr30ZtgDO3qsD
c+xmh0Xw/IfmQHt6yNE1WaZfiM3ZeHiutUAIG/PMS50kfJtuWTt6DbzGzqQuYb4r4dzkwBEr3B6n
0bwZdjRnNLQnRh52R5846EBtmYt+xFD/7uur7F0RKWHXRJ6Vu5HonDfkEbB0IiED9z5CxtZoNmWp
vGfAeiFBD3HVlb1soEZLZF3y/rZVaFdjcZY9PJjHv3by53XWj0/8sLKEwI5CK+rueQKLDiA/X28r
/Y1OoYPfB6jP/Q84wzNxNnfSP5f44Wmvw2sRXQuedjXpgB2GiubSzwYZ6XsRFhqI7skbR7+a1ii7
97yZ6pIDE+e4BgZFokMkD/83FaUCB+/AHUfGdCe2o/5jVYLm9Gyb//FGH1aDTCj1UEwyurcS4z9h
H6FwO46Zaqcb5Yq4eGIgtakdDgBX9MCGzcGCU3s7EIz3uOBUXF0GUju+a/0Cy1A2up52tDnNaJFA
TdVn0skpmSwyDv2UIu/ydjWwARDNUBNy2MetC40VPojcHXCLl+uCc6i6kvqop0OcvKQKnHuc3cyz
i0q7jnbnhWBrcDFPTiT413oW3hwaA+lQBNt9mXCyRIdAlLA6kF/MyhHnUkNwcvKC5zvGSnrQXsG4
09ljL6BKqIbEeN42SGbOik1TJaG01nG4ss10MXmGi24IYQm1QRtNzp/EYh9orJWxnyP0ODvBLLqM
6pNnWdOqddvWxRRNGl5tTHJ9FkDKFHoUSHSvTKQWdzAMIM0+goog1I/YghFGOCHxe9M2fZOEgar4
vy8mz+dVP77Wh8W1qMV7GJnc8O1KP5xejNzFvR4iLI8doEqgB7v6uXb/7KBo3drxn7Lxxws/LKFZ
3Jzie8SNr6xO+b6Jh3itT6Wb66OyOyNMQde0Atorh027vnfmOgxRXfsWaUo4Ek+Di+LdCj97B9RC
i7+hHw2O9NrswoaW4/QWTsJ4LDfzE7Yg6OPE7ap+DAk6sNFSbgwSDN/CPSPjAieMYCPDxflNP4Ux
JsbK3y+y/Nc6+rBkZ0UjVLHCs0Mj7275R6b4yC9Q3KjDVgdc5t/pgAC3vm8RotV78oygz16hsJ+g
hYGAY0rgVvmSEYUV9nFlXiTcXn894U+7jrqp64oh6qr8Pb75UVSdlUgOmzRiXzkwOZRpJ9DwFHqS
AUCRnPTy/MdVeYJ06bqbmqZouqaK0Iz+XcVltXniIEy/UJqd1sdRvjwTzpP2hGk40V6rYbSkB0ve
40bfnV6Vz9+/EuNZUSFpaIQsUdYlU3xY6Jv6rqhBcDuuFHhgAOsRREHGorq4TFlGLhD7O867kwYI
D6biFslMTV7nlUK+l/uYHGL76mWx3UIgI39DXGBvFFPPRMXFuBSqA5JtxU8bpqU3ES+Vfb329eAj
vkPLsTkxW2cX8hBTbShxZseULyDNWhtB2Kleh3LVjo7C4AtWISeEpbGOgj7zJPXcTyKP0AYaObfr
QLq6iY7/qGfCVFOmtBxVeZDDl/wDcGM8U978vFgPm9Q9105aqdfgVu49TXEbcxqfvIxw2qtthG5F
VkI6iohFq/yC/8f09UUuDys09yR7M/EBu3d34jNzvEHI9HgilH1RXWva9lSt79FUIgRqmPbvhysd
xNTl+RVp/LXuhvBaNOXTM5l85qCk/USPVwPHX3i1CctgVZXLpJlaok9WUkWaCCGA1+Ep9NgGjwqz
mS7MqC4HqLTMCmdFUTnWuhJ6kLp/v5me3skSYCFLNZidmY+qqzZSWuV4jZmchb4UOiF0d3l4g4VP
iFhfeTeagYZzmFh00oCRmG2bFbtFOPv9XXwr2x5XVMmiFy0aEsK3xy6ESsNQNGuepwxaX68dw2w9
0Bva3ziRXQiZvOZ2wBIfzZNRtDoiPBrqzbdLonAaJx61E5Z6YUBix+/v6/9zdf55Xw8NgrsVXrOr
ZB1XQv/qVh/lASpSyXD8urGmnK/gnZO8knYhlnjjd3+8+LNV7edF6bahn6vaPWvFNufF4egSCjdr
dxLs2vZV3Al/tUKU7s96/AIo+3X+Y+o4fR720gaiUpGZ3x8UtEmxF4fUcLSUPYUIJWY0t3H5xgzt
E3WBNhZcTBMK2WB0V+++wnrP6KwXbWlU2e1b+dn8Ucwb3Yr2n3cn6aA6NVNSxW+gwo8rUchSICt3
VrzWE7cJwLatJiFINRfZClutfXaDYTG3RunnyWNCq7mWLxxoXk2ufnhxs8/qU9shgkjpB1NtSQTH
xK65FqD8T4HTDhuAbnvJfeOOtxmW25JP0z73Onv1CpsLPQBOysUrcR00c/Pe532mLlILm5jDP097
AEd28IGZiBTi4K8bsCtNf/nk35LRH588T4y0OdZ88pJ8MEYUC8MN+ncIIj4agkk9UuYV1PG/FgXj
2a0nK4pmiarGNbceerbJpTL0RK7YYvB2YaskMhNJ88lhVNOqS073bejc9gEwB9DjB/EQjuJ5t8+4
5ZCWDkvai9AHF0L0NAtYAVAELFJPXphAuGxz0lpw/XsiK9yWB9kXF8n0Pog/sVHqQ4CG8SCZ6nbb
T3BP2dnAQniM3noX78238FWAmXr3rzeyp9/FF5ncg2EAHYcMSd+sYM4bH+c+bTQLME1PfzFXWIWH
zYTfdZwEM3NAvMZMx9c7vo9qAEg7gQAFFzIJU1W64gqRdtEonuJS/LKWbIQS4CHqngOdNHopSN4U
0RdekUSaVs/Fn06FzMuk3a9c5sJCm0hwjagK3roJng8qZ10656/EJyGB42UP2AUGKvpgBvG/5M+z
TdI7XRitL48QcosOwc2v6gjit0ndRxFJnNuAFhhSY80htx5GGAS2ntr2Yv9PLon69Cn7f1+6JT4U
NVElxkYagQZTuK3XfHkcJLPxmegvsv/Ik0GLULkqZzfVvtF/J5B2Dr3E2qG6Nukdd87PlJDvqfpB
k9yaMJbJ1xWOS5veH3NBZUuc+p08pGpghaSTy/BMjm7iaX80f6TnN6/BaqbKKhrHh5s3ik+pfBO5
ea8u7rwYB6VzdXB5dTZN8Oq/r9LKswIDxcn/fbXvd/PjCRVjK8urjKuWIrTt5Qdmxir3OhHB+3al
4dd0RTq0TrTCBnhH3y7ZIT3UnuZKNGUDUIo8VzYL6fHz0oGyww6hbc1/f5NP99efb/JhHyvjuA6t
G5dEf80GdOrfCQBTe+FrBhqSLB6mZ4tOmOjhjsncZHCcs/x511Gb9VCXW586GDZQfmndqxe/v7On
/def7+xhkxNO5aUVu5uu/QDUB63GsVzC0KvDW7ax/mBcP93OKS5UHe6eSe380Ag4S2dVihpeDKLx
DbRAY7/fR6eDZUfvENuY3Jtw02MbjP8dAN4fq6r29E7pumu6bCm6JD8cpZQ6UKX6XFJMjI5T9UAd
cbTNt2pF9xuiVj+Zin5jG/t8eV/DUQPXSSAoU/gl8wCy1uUZFQ+IURxspOER6OoALBqzOlkTFhRM
DczPv5mg6dR8TyfWnIyTdBh6mXN1G5+j+u9f3PPV4seneXjKwjrXjKrk09AzQ8nOnS5mNgbdkIL+
4/KVLHC+HuFlM1VglO8oyzv4sqE8qL1wfnGyDS55TLvu3Wc0T2tY/YRTxKxXdUjIHsGAO8+YBiMY
IW0GSP9fhB356cb6z9t/rHvVJpeMs54fV2etVx7ua7Dur4hUTj3pPpLW6LpAYTvSEAjRmULfTrfU
BGhUvXYDFgja/19e56cVmCJqBshGeD/690H8xzpyuZ+UOLvcWbXekNWTMD3+vOzI/HXNN3CJCCTu
n5cpDIck96KVGfWw/nYcClSc2JCoxuQxhDNp0qVy+80o+asYlbsH8bES+fn+Hu7ee10Y6tHg/cVj
NBtaMQgZM5d9HXy+iGquf292AUok1jxgUxVpaUPi4YiIZIBkfJNbCZALpp3Wbaq2iKeZabCvtHB6
l0U1KKQeKrduALJM59jbsLxNNYyiN/v0wYwsG3H5QZAv47mgUO+Fr+lLueUBPtzQUX2mn5JXcOL9
xOdbT0PW+yl/GqhwFG2IEi2BR9o50m4bd5K0YeRpLj1I5BdXXEMUsvIixB2UQU9/184OiWSGPER7
wYFOmIEALDnKb2lohITDctFb70CwTKH4be5p2wYXYek0N7jEPrnMd6mf30akOafNwIT2odB9HUWn
Aae6WGTORrend51bL78/jU8nL4rEkoakB7Ky+rCMqsciLKWq24XunlF1LZBzwbreL/1TgHDclufZ
ZXghTVv0wpi8BVszbIoa5VDvLowVCdWufbP9Y42QujXg3/cMb0a0VDB0smUq8sOpIsmkLBEtOVrJ
d5JpGPBZM/IDctOpS4+vyJYHAdkw5IeeXbZCFHi63Kv7t9T7/eo8aY1riqEoEkgjxbB062H7k40k
KO+Npi5LIxu3eTpRS9mpk3IoH9HjsO7fTmo/D+Uxwwkvj4u+jln99/fwXan/+1ogZ1E0iVmEoYMD
frgWqpTei/CsB5z7mQ8HY0VY6ME8OUJUtbWbV2cbocMDZDjf1NdAXgnVV5UpBws5Qnvpy4wLBfDU
OnrgNlB7d9x1JlGoDZZWHOMRiM2mxJsCtqwNpmVZuRLTdejIxEaQ4JE5sj68BABwFlcw4om2LHSb
BPX07qfJe3TZxOcXnTF1QuTb9SWoDreXOsIW6hB+qVuOIPgadHAIXfpYP/5VAjxZizVN1C1DVXVd
VM3vpefH0qef5CYxhdZcFt5pkA3OS9W1emf3vJC/wMFBLIVz5SVsCYsLXPw+zo0+1UujOm3f8hLi
VJFtvmNWcTms1m8ScWN4pHvslawfvRiPk3vvZ27wojvhAF3sLoFPMtEdQg526BTmLCZOtioyByhT
PUksUsN64ka72eQt9NN56kRetOMQOBAO6tgYRiNrq++ojKjX4ykyBeZAOgFwjPfHiMM2bFuV6oQr
o0t8IZ2+wxQy1y/p87A0i32SukCsuOR4TVgyl4SU1CMcD11+IIpS8FVgSxnSW+SKRP2L5V01v6Mn
/NEYezK90UAAK5pM6oeh69/Vyo+LnhhhqGVFKS0xypiir5h+GsyAw1nHpYKr1uqDeDmOWEZBo0Pg
Pd9tgVwV1TfKryNOlvKGeTM9EBNRtrsYZrUMns1L06UqblR5Jgh/PD//XUpoTMg0hzTVAIn3KFrM
2HqkIxy9ZSMOdGVRC/TVLTtv0eK6Qr5pze3vz6vUPY//fl55QZYMRVEsEJrfQ6Uf1+coHe/3qOUF
NWMgVOkok9nUeMSC2iCMHCW/HwD/BRcpLGmXxlbNqe5KxZJP1fiP9tjTz/7PW3nsjp3i8hiYmiku
L1kMFWRwCY+9sssUWgrRoAFkIwx+//DPXtDgaosiS7ekiA+7SRAdiwKrv7iUjztN/dTDQSPiMQgG
otUR7EIMi7+/4JOpNGuiCVxGl9Xukz684knJ5FQ+HYnRue0yTpoKnc6z1PSFWbCFpBb2+bLh/Mgw
/qrs8y7Sz0Z9We/r4OWPd/LfKt1gxzLYJwwdeupja986m4WS1CZlt+gX2uf9+K7Qbwliv7q/G11Y
KbwvAhXUfPX7C6v/rUgNic9uajJNUEVWHgqs6Hi5S4JS3JYSK1joWsytGaMKHq2Sm4e67ANCG2c0
2JM9SezlXxdfwMd5Q8Q5vXCulftHybsw0qPXrjrMH4yS0CYy2XPa1y2jzcCRQAsGMOgEP4vdgnha
MtAmp9vgnLnntJ+m41TeRdUfD+6T47jRNeBBjVsqwFP94auVhSy95hfrujwHAO9EqiRgSMe5HiEU
MgUvENDF2nW0/v1yPn1ZeLvdeFpi27ceznqSmGiRHt5grFNbRoCp0qMvyeiL5lHzmiDZ5Ys0bn88
OE9GzaylhJ8wnGHx+A94t4gETdPRwKypMwbWSCdyvXktFxd4C2ABiB0d5A4Q8vdkFPatacQektrt
sks3bcaEOMRIfKweNXy1kN9hPxPHRVRW+qoQhIxAIbb5p57+9Q39d8ZHRSLJ6JFAixnI4FkKfyx1
qlUhnTta5VrZG6uS0NByEg71F2y/4Vh+qT0UXxNzaYFa+v07UtX/rLH/euHHZ80UrkIYFUG5vrgI
zpxkqPTh3nhKn+N5P+gXbtw7EWGNgcSJnbOb+wKibSIJnHyMc2XQ+LJP7PL8PjwTea2OwMysgkmz
EKdNXx39FXDzBEbFu4XHyriPjYhb+d+XSY4MweRXy3UkMwplwn8bdxl/zaK9Ev5uR59oBoMJw/7M
s1B8on+49oUXnZQ0gTxC+GoMud6at/QFP07+Zm5orUgDyDq7204dNPOuGCk/1LU+TsbiSl2fv4hN
tc8DRsAEh/Q70fiaowSROBcaa4R0ixG4e7spHBktHk7Ag5Gj3Ln80Xxn8X32LZHqI5LDgZxGfaie
s2thRUftXq7FRbVv/OM0GwurdEA/mt5dYLMl+vWQIA27YVZG0Kd9HZqv+bY7yYlDxTv7yjTwEiok
EHEkq8coEbCd23g2IQ7SNwxfMSXO1Fk1SkYAePf1ls4YnYJ2IS3aaboLhsEQvKZzWjaDanIZBMzT
J82beUhf6gmrIX1ilcDhrsWv7dqB8o7tkWHA2pgp3BTJKt8hAcAgLC/TcTlt1+bFNqaEBMlreaUs
ynE5Ttbp0uyDmhudFuYo2KWbdAN8U93dJ9mk2ERusoqG2lybh7P0K5jdhyBnlyeyeE27y9SNfCjH
Pmpk2hfvsie56lju1+/VptoUk3wlOwjBq024KvvSX42972PDv8sUQ6dhYDE0Y4zHzvXvm5IkgPqk
C7dyrU5ihjInO5ojGabnuC3suLcBxGXTgrcRGvSYbzoMfAnFLJD9G04+0t2L2ywMIqgDFFjqRJox
90FlTGuq6B0PwSYaq35kT2T/xjDo4tY2I0AHu3oP+5qnuvmwog4GQAMamdWcZEn4H7o8Qv9872Gy
IPVB7Jkv7J8J4elw86G6HO6oYW5Oe3IuqKna3rLhPMofTHoCBPJvadUp64PwbKChQoOvOrIbP7Us
77xAQ0M2FP+WpfQLsXetuXlYGRjtvrfEY484GeUcjGhZIyfSYenA0ej6aPBpr7a2v5AlSuI46Spc
j8xGznU79y5xD+vsPDs5wAhxXAHL5uG6of0qezVj3TfzI5A6ZzsDP6Rd8WmY4yiGNLG4fpgfeC7P
jI9RApl2Q+Zll+QLVmcjS/Q2XLQZnXb25oLmg6ILqz+EDCD02PGa9wyZDt2t9+/URM4HqCM6NhRZ
el+3vFeLMI97dNuxXlOBYmcgqJffsWvej+8VdeCOn52Ze0D1RiOPRz2B+mbzJ3Sowq/ilXQW2DjA
VGihCYwolsI63cij01c4K3flDqnVeZfz22L791Vd+jaKP9yTnOVMuQtzszQ6nf++J++FWtetfLuu
k95+/5r3XmcSfV0ET67Ue8976A57M1LAbDC/o8SnAS24dIkcllDkt19f8/n8Y7479XYkD7gVw8Wr
M7/1uKF8PPBYnQW7G+74/PAHO8Kc+En3N/LO3vJjnjv87lvPx2g3xYnR/5q/vLxFvUNgb0338/Nw
9KC7LD4/ld4nToH+J9Gs/uJQ91Oek8rntut9Lj4D9/OQ2dPp9LBYbPfn3na0OpB73BvtL3ykQ/dv
Rb1PrbdYfC6ABfaIReq9C733S2+7JUJ+u3/d7/db0tF7NTsYfPf/81dgH3jVa+/z90uuq0+2cEM1
NBJ8RHYnaox/X3LzJEjqUYuva47AeIHRYSzVy0hwGt4pabykYme8hdD5/OTFu3hYDURug6X8/pGO
T2ONT4Dnlwe7+ywGaa4af8PMdG60j28OC4qtDkVbtM+kiHdpr90nDvzu34YS53X/zSdubH7cnO7n
3V+kq9nSx9XVffN/ODuzJlWxKEr/l35uI0AU8KFfmEEBZ01fDM1URBRBRIZf3x9Z3dFVeSsqIzry
5nBzQIZz9rj2WnZ3bB/xZX1vsyJQz9B2PgOCk54WQoKhhcvwyMdwmRrL8KKH3MyhFe56WpG6XE0B
G7cu23TZNNAuBr7PHOj+jiMdj4a1M3zfWoZWt9Ys3/f7611YaKIWIhClLRlC8sMjr2W0tD6OFx1g
vJZ/ryEWzpgw2qRS7dfa6WLVGnVf7WJFvM8f/M4SGiAt1pb8w0AZQIePsRbKOh/hbrO6j5l1FHkx
fO8iXcA2pMO2o5c+SD2u68hV/Z8lP9I4qSOz+fTF9JjyRI4ERLcNyC6mTAg43TJmiJtlHNtv7a1N
5/O5bHye7E2qTWN7Og1SbTLBhNmyVusbBGgTE00ZxlQ6ZMmhmkGV0Ji3yn2tW2YQM601P/iLzfRz
Mpm0OnLsm+nm8zNh33UvRLUHCqWIiwe1yEl0p9J93TOfm+cGgQc7tk+cix7r0w17kRIIwecERYJ5
d3aUNFym2XnrduRbOzHfMufgWFjOjpnySWWBVtBFfYWkJWrJaHPpfa2vAbucX5yBdYDlROveWx2y
/u+3gllJ0miTjiev1dqY6Xb21wFB42ib55kWMX+Rah8fxaQ2A+QV6dl8dJrQfPBQWKuh0Mxt4L2a
B4pSf+krxies7nW714d/RU8Mom6+RkNWQz6AjXzVDqtvJQ7t8ME9/ggC/sgTzSD4kLzg4yDpwYEX
a829dsCUdLsfxhANtWzjfF5ctO5ft8OrcYS2cjPuQYFAc1nSe0b3zTN8HwbKv1ozPs/OpUMXrXvX
vuTg6/xVsUuptKC8HVmV81WOBzCysFMjNLLZqeP1+t5tLeaLeet2G80ACI1JwbcPs+uQ3LWvcTEe
uap5s/e8Y52QT9Fi4yygNN9oi57R2YHzwmHWTZ+Vzmx2XpwrbfbVXQb1z28bRQiLXeqCBWiliOW6
wOGqqzplBks2MWVfXyODsSfwlTjFAfAxnstvaMPhvxAlUR1FGYsq9kDGov1IggdplirXu/Ra+p35
4Qrv2ng3/svgbMdrSduOscZ8k/vyVWGX+fqu+aWJkd6ut9394hewD7rfWSTjaWyNbWe0/a2fd35n
19kQ7uOWnz+03baz6FD+Ghgf9unxmBq7Hb8zAsuwO2JPwt1uC+ZNc0NMwRKeLR1DgD8Lw1Zz5657
15en+Xw5dx8623b+vTVsd6rZiv7Jnj2dTraLaXFtlrRt27U2n596VCcZ+NDmts32svkb96SdToDC
9dNUdufTu37i7xkbNz9HumxMT91+dUf6fGqfpvNE/4Rsft4dpdamnRNVjZezdCNOiLTJOJ1wg4k+
n/PCtj3ljX8c8sSrnzrXiVl7YHv4NP/LdT50vj///tkyMsk1+dld53QntjkJJh/d7rQxIsFEm2hv
PdhMuh348fG9FQHFsI1NvXOXATsk8EzdW61Wi0W3js5nXCi1UNyv8zU0Sm3MUtqzDDVl+r3ykI0H
CMLuWHQLbwVZmbYK2Horb3XRHO/700XzvODJHl55pseuNFded/TUPieGx+6bdev5i83FX2BqtPNs
r3/N1hd7NtMX58XsPMPtKcaZV62071+lpQ2jsAkUUnNmXze71GZrzmzcfWO9ZnPwNb59hndfbxGO
0VGr7xw75L4I9nRetPuPPrvqs18KjwOhW+M/wyeWvqgwRC9JFMT+6curprxcLo/4tXxaW0iMXUYI
7Jsr2+hMue9JPREn0VicwHlutkvFEo2+WQR9k3DOGejUjVnO3ftupLGOO1demN1O0p4TLAdeuNse
//fH285Jd78h2Pn3Fup2U+f81/C508DrIoWBDRcpX/Wcvr/mJ7mZm+OX1RuvXxa0wCY7sOxuD8ge
PaciFewP6zqEZR+7BJqQGEjlXndWzN/uulBCtATyE9GgjufCisIbkfH3x+4K8JHHIzEB2BdzVxu1
IVld7EBti7OGkNngUrpvQLRoFmtB33Vev68TZUoWnRWz2+Wx00UJ/I+j5XoXevbmr/Fr/BxnsHSh
HxL5KIc6THrg3HJDwV0BKlyg0qkTPH6eTvAP4AvnKGFH2vT2vTW6LdjtFntS6xOGujt/+LmZfKia
KVjBZNIFrAyodtxA+ChSDjem1/00CwPGcY2jfn7iIhk6cujh6ifZOKnLzgxAu6XDzcdHhBVPd5u9
fpqOTJJ/9jm1bmM60k8A9PH7dDV0xgf1QZgbAu9PZsW7l0CuxVJswXq4MK2BwjI6ufcMF5h9e0CI
k0xpxVi7PK7tFy6RmUN9yLsAeJJUp2f34Mfr2a15n8KfbqCfzMYWPdrdIci+b18OBIGQgqyFP2FI
eNodu3OZfzlWtJys6y5BW8hBpGSR2bGFU8PbMBKwN0uIwf96Ez8KZNCVr2LP+LUmB6h2ud13LnbP
+u+IWJT+LSKmloVC5EiCV3D4w5NUglJe2lIuljmgCvQb0qCghHDT+41feoVX4KMn4mIQu4MZoNeE
9tFMTrytBE4aCo0tH17upSLGe370D3FkycxDULfRmkDQRyw4QlMiuS6CvCz2bgvt2y1EPNirxy1b
FWEP9obdC/KXcaG7+pyo9LE+qeWUA0P+gClFwKocoe+3gB8SMGQ9xAHB8s/xriXV2/1Nz12a1Arl
FWcIqxgCvuv+SGtEo7c3GzjMuv8NQmU2CJttWY0L8GRcXdjRAwwtpjUJesgOASXG+P/ucSju0JV4
ezhd3s+sdCguMlxszxF26DFvpcV+JU0zI3ub8rzphzncQZADTi8DA8Kg36HH3zNY/zR05IiQUNCH
EgHE/GxByXLybJ9vCksACmuwvqoH20IeSNBNSuMr0CmKR94FQN8dSQ5j9NLubPlhMKDO9LSf3yqH
j9sUHdcNHbvb4tJbDlbpfgbP+SHHxJwUeKxQG2Culvnp3CwYuCkrJ0KMoIKHT8cOpE7zcSGsfHvw
IsAaD8+OUUz29FXRuIdO3Yk/c6uZVJP8a+RV4W0HK5KxlkHjjZYIGlBW6RzBTScUOX+dYXh2AbtQ
WoEuzOxiPuIrSlxUYcDhdM7qqdPjdu58Zp6caPilA/piL9JJ9GSnv0HEawNxs9cHvRqSwN9DBXKB
3bPxZavCPy6uDh3rb2qO78+3+/jaztqcRq6WvAgCK+ev91S/eF1oR8YHG1cXyZmy2bNeFo+bOQWn
hwWXV1Ghq3T0olMParBfiUaEP1toPF9yVXnAwGFf/a4TfB7mcRoV/+t/iP+zSNrnRd0XBY6s5yAS
BjR+8jRKr9JfRuo+3dh5uS/3Ns2DnHpcx+35cvceUm0Wg1N2ZZe26IDoNVnRlqh1aRVjo1a5yu3q
lBJ/pVaXQgHdIZI5EeCQMn1CeqrdDp01hCn/4fatEXatNQWG9FjDvHXmj2a3dXWkdTYvl61Z8A6H
H2nAw0AlQJMtQpDu6WDWDJ6V3XeIpL3KKXh7OL+aqj+6baz9b9Q7yPchJeYfuXvaVNkge/dbhqb1
dyF5BZMkQhbE4KmS3vzeeLKCenFEB7pe32nwi+ms9/5UZOg/ITOvFGfQ1if4Af7bgv4RhXBW4Cdl
QQH+PhC+IcJ/e3jq8Jm21+razAfl/CXTf6o+VWADMZxnx1+7Nf92CwZ9FWOtMqrJx3+GPEUrjOq2
16vnzz0CGdBllA/VGkiBMKj0MhN9qe+rwvG/L/APB9FdIBMPQ1EVmcSWu7L33y7wWV7qKn3wmvsq
fKqMsa+fL5QmJf29/yWk++2VfgR0vfKqKsVLqedROd8Ts1w+L6kpFqt9O//vS/q3Z6YgL0mTnP6l
+HMOSi77Fezo/Xr+goMMfBWw56beFj0/GRz2ePr/frXvQPQf9ps7+PeX+9FieyrvQXOTKyRvXscG
WjmpPjdpH4ETFNPBT56uN0ZZaJTHAOdvKYFJ2xo9WB8adadUS7Wc3kAVXOvYvYoIcleqVjFG+oC9
9ln9fyzmv5/pjy2WPUslrxghmPfhdgOuL/TModrTcgQhKE7chV9GY/t/NJF/3JluRfxtbd3yvKyU
flvPCzoHaFmmZTOR25Wa7k/1c5zsURCsc7rpF8QrYfJuKJ5zKxQYzDMZYj7JZqtfesk4b4vFMO7Z
efzbUvkTePvjFH9sOVGuL3VxE/5a/vUVEAHkQzv2ph4JMmPSfqWcKHRD+PzLqumqv3+sGhppwpBp
H4Ge4z/vzVWM5VdffNRzaX8YwmDZ6/qfWQrjyDM9vW8gf8QFfG399sRN6LXjPpxRiXpBPcOb7Wk1
BMLDzRhY/fzv8/o3E6R22wZrKg5G8o8lkmbXKlfut3r+7vnP3qEerlLZS6S1zClCLzQc/WIU+t0B
f9wHuoUiBp+VqYAK/ud9SJKRPLiMLtyH4uq/41R7DxjMpblVPSHIg4ikuWWo7Ha9j1cm6vUAXFEE
LdZ1+wAs1MU2vdVVUREOzWEpg9RK6SEY8dLEVZwngMMUN1aUX2r7/7bleWoSpyyhGqcMu4f7t4Ud
KfeHepGLar4vJ0hTDGU78fIHNlprBc1ON5KfUHzaTtD1NuS9Acdx74HQ6tuPrRx1onzz3w/tT2B7
p6H6t/P5YcSr0SBR3693NRe3Ep2iUm9hJEP6UwM52pIHt86zmhKNw5FC5SoGl7XMgg2NpiPJnvmG
Y+dpX8kLqABnrvqLOf6eS/rxiP9xdj8M/6W5v4vkwtmtVV8hKx01Fspr8iNAAwrtgAdI/A3a78PM
KdFKnl3QYqHPSxH0bt+OD5RWFm8wPrP+JJq2lFCc/vbqnIGiOolV0hWmuvieqVsClT7ynC2AMRrm
6ic0uASEVHgAijDpTsAF4RJjJ3SYfukNf7cV/rxANoyIyPBI7P/Yy09Bym73mOWQN12PqU71J43x
m5mvS/CecKlQZRZMenjpQjzKeo4k28cDcWhvv9wz6j9+uFOUyVRK09P9xyt1XorVh+iErHgJTpZW
WBQqXGUGvftAO6VODgoSuTBkSRdXjy3To8IMcrtaR7DTH39ZW98N/f+6uh+N72EvTaKqeVZzqHqg
4gmKEvQjHCzIEMdGDkKb8ZeYeKXU8h3sEGVrC63Gc21RNQ7QJqipoucnkJsZ+WcOybYRe3vn4VOs
Cd/WdQlZ5XG0GazvUA5ATWYrGLpDPaHx+YBUb7QR1lGg2tdtzdJkzirSUjL3+XvbWu/lhQoxPFGw
zpKTXgBQXFel3oeuu4SzggZ4PnvTK2n1dzIvd/tYf6R3E86pt2zfTxVj8o1d+n3+dkXXvL13qvXt
+OlQQ8i03s1hfGkIShc2u6FRHZU1mMUTbH8oz1ArMbNU1t5r4CpDT77rquq85vsNgghEG8eAESEU
unXW6zPIP2pT8unZdtzzGhKdY8S5IdCyXjY67bU9st+bzeYaIJQYxiHU9VoGfdH0pV0DSPrnJePF
tKIpdJxWsDfzDWoYVFi+XrNHmK7U2ZZKXdehZVmolkJBY3Knkj6TTYaMi06M9TrHKNRmbwoOHJJN
M6MnXndDzLBOjRUaT6itoUpX2AiopYFM1m4VJGyRHqkkAxcAB9kJUDusXlYFktRCTBJCMYruzAaO
38Iv24kJuz99Agbj/+2nH+a1VqvRvdMsmothBnSViSvmSv2HjBZFtRrBpRHQAR/o8UG1s+WDZeMP
zHKt7prDM8xXdL/vjjLQhRUDXJ9VZkFZUT3m1wFa7uOKzJeFO45McmCBVPiBNAc3GB10ctgEoWX3
dYwiPUWPKtKqkxQjI2MkM/SpYtVkfGNMk2lRG+Us2b2G4b2B5lG7hOTR9wkSCgYinVXHPE1pA44s
wP6MPB0vbybJJCYnb7N+bSMKiKQaIJkrAA5hYAgfV2sEl8D3UZjYUx7e+ziYSsfs+KIiT0d2e7en
b4Sn9cEEmbS7AZiCCWE0nO1rhEcEv++v7q5komqWEkpq5M0SUiSqJr3NrG+lZgO5ULWA1FMHXgs7
tNYLo8UTHhYRxLsOUWUJblp/Bz2jDnsuqiLGl4gHpg49h76BCXa7N40hF2ci6NRz+/PRR+nFmVFg
fWfA62a9cbSglOaKOpLy8HVS3OoZd24r2guGOj5joCgiZMb1No5h7mqedl05bJQLvaSK5DKyFKre
7x3ZjoaWpYGl61bedGSjC+5lTMgwnjIMh42dIaY7RbJb1m+JUSKFqPOleDXQmOz90k4W/5z/xK2K
QIORWaIbI/7kU5byBIb4272aC/ptSgu3wwkiMm28LyZZ/JOwcBallFrpDU/qJ4iQy6LQojlD/1hv
vbVqaraSAf+6IQAnuzEYC6GvhRqOSgHWFFRDjJmSq/VkNM6YrmmUDUydwBmlF1DAVb3I6UYOo8k7
N9+LTLbl56q8rYUMpQswyIn+XOTP1Tv7ltbLr+PYQ2+hZzaQmAVFZF7S8du5jd/FRA2FkT9SA+hY
kaV6OtEy+YJxU9g2pf1xwXIPU0M8AOFIifHufJmtpfXdop2I+YiX6G4cOsx3XzDAWOKyGU1Xx6Vg
QQ2qMirUSTQmGlRqwvG1Y0F2RmTVB2hkrbB0si4cyyNn10FtCj2SfVB871Wa2AVqgfG4yLzHtdJq
VMjLkDnPVBfdqxdB/+LK/VVGk3xyAQYC8giaGu26Ut/n+mrTFmSbIUqwoYzaGvvtnVKrpP236/tX
z/c9qUAbAkyg+MOvp4NrBvoZrfULGI4RYB09noNbO/WxIMruDTDx7j+pIxKONvA0ah1CVmsIYVs8
wuwJ1erQEOqvRvaUCT0HcwSB/3+f4vcp/NM50yFhko+5DiDsf6TvtfxMb+JNLueR4JJjDsug6C+u
gHmusnVL1jSB79ftL6/5Z37Na6KCSbhO4ZKi8j+j39FNafbVUALKGufhbVDY5QhYP2Om1VeCkmp8
eRKXgfOs1uW+tFqmillbwwypnXz8Vkda8nCLavBLTC7+mUiQPYBxBaUudtNjPx5WxRxsXkTpC5IV
o1+PXIGEqZRRWe9ZFBx6OWK06bZPDv5KBkgzUlMewYBW3czmYv+KVf+uMfx4LigXAfyRkPMEyvzj
Hom3Ns9H4vU1j54SEUsdfbYSAaHynrSoPz37pTtq1amUxU4+evP9zMyfuf547x1RKn9bJJ2//Hky
8qADHQ8BxlBm+/HAnuo+KpLugdFAGhwyFzQUU0dsc/3FnNgv2+Z7fvTHy9FrYL4IpWJ1CP73ny+X
oKVdJ/XzNReguIOaX5jUA0dkegeKitQZHWDIvINilA7p7Aqs6bf2ufRn+EDo8LfX/5FvAPC9JLB5
vObwDTUgadGQaujQxcwHTvYQwyJldZTa+fX60URYHRexRjzzC7BQshT9fd98zRMLARrRbwRDrdeF
8HUpP8u9hb8ZxcZ/7yakY//MuTnfPrnkALbwIcD3H/frNqploby/5upz8mh26tXpX8IhwrqwZTEm
h4Ry0AB2EKx4dbNgUNalMHXJmuKLv3sSosbmqJ30KycTjOge3MLRXkN1TWv7utWHXrDUhYMFx53r
J6ktrETc0tCtzhmCDCW0m8YLurIpB2zwWbUz8N5IOYDyWmSROQgSCwbfwYN4Kii8fH3162FwiVzp
aicbNFJraCTeZfi6GvvTKLEkq9ShxaeWM7DfmQaZ6gt+YwgCIr3YNTRPhybjzQ8IZVyEISCTbmqG
9HTaGjU8G9A0rsQlU+GFnQRPC7E/H2ijYkkKFfKkZR4c9C8sc4WuTJmR6mtcUokwgy6Cfko73hz8
zgz+Mgk68r4H4YK55zjXZW98ZabJ7bkXRqor/b5uOrxfdpJXZWxl9Cf81BsEafAwmvHj+CBPS+xe
ZVbdyBEMiYbvNueUiSyEdZFXa0O5NrtDs7ykyub+CNU57o3TxlP3Ro6XrPzXOxTAOu4NOG6j9XVJ
R4eSvUx6rT8rSxgGuO+mOAzIcQA3F6sKQj3kpauLJxmlrFusVWJtEmPi1PWT4SJiXNmNPKaKp5Ih
HuH/lU/W6PNB89uiLnOjdYXWGZAe36doXpBvStYltS4f0ucl0x6rIXoJ+lvSY/O2iceSFQU1ueIY
MpOuN/O03l8pkrgBodbT4kGQiLF82m4gu/c01DWgbXFJFSZOukHmdjOYth7wJDMe03NeJebIui3U
KRKdhjqRnIdHbFud8hWHQf0Jngx8IgnFAuhqkEfd171XNwqAWiqMrpABKAX0gt2QGvtOi8iryu5k
h3TrCJqtPYWuLZyRc2qiVjTvQ1ipGAXMC1CVUwsDTAUQ8YMooiTRgsQOhJVM81IFqJ1uyzH3pzoS
+CL20T8ys9bptMjzaPPeNmfVK+aFr370YHl5aer0fbzPQE1Pn5CS48vPey8NR/CgpkgBJbtmRbJY
0DW/HtIDuV8gbIf+ZfM6xqv9BwDsbnRu9QrrZUcYg6ArcINYy7ZwLwPd7s0Le2RZl+nNrQFQfAzG
zMn5mV26ZoxWbAfnb82hJ84QI9svhG0aZAGmYMyZy+QLH8C3peVtos6QI6/OxXk0yVGdqRaoS42b
DQGXsiQwCp9+scin9yXIJJVCSe1XG6C2xZE6wW139YownRPBJW6zvY2bKVD057E9DgHLAjWDPg/S
VF4HCmhntHuuk0wrKGohMgNzBwEO7X9/WHeBYgvST9ZK5tfhf4SqdkSUyPZkQFn9FLZ3wIodG07F
t89vMPHwRZ7TQxog7rWtxkSJ1duiGkPDbnCEkLVO7MHm5r92kPZFKKUvom26Y8icJPY2Sdbx+UER
4OJzKwCWB711E/a39ylZaaRJHwSJHIItTvKDNwNNPPpSJs9Pbr8Ei8/F6AzpZ4rtcPM1WqYZMWW8
7k2KY8WUEAirj5ubexAcTt6fwq6eMnxOCFoea/ZVBY70BnATrvWJML+tRPAWinUFYgg54bdIzBn6
m/ys7tptym9cZ3QUz+q5OecBKp+ngmyLrOnYfPSn4lEcR67iQQbgKWPhIx3Xs9Gcyg8K7lDXtVof
EYxT7kcr+SN2lKXUPXJxKrD3pWPi5E6+SEI54JwuK2AsZhb6T3fkvv08vC/2QWO/Kk0UreHHZVUe
L7PUl32ENtIZ0Xm2u8yg1YhVpsA1uFOuFCs3bPzyOBrqtLVa7Gym3Y/3TeWUem/Ro/4M6Hr5dq0n
HMiGsGE2haXsMiy9jeYFW97gJ/v1DiUL169Mde2LkCxUqr7eAzhJp/2VAANO6XSomZGG7ueYSaBJ
tlIMAdpeltk9wE2MJfAtR65uVViJH0ZMusm72CoW6WrodgF/fgDfA46F4qV/W6ozAXGxsHVzG+km
y5I9CUizGc8jBQi8OgUH9Ek4JSGLiryljskIUHLzknlmqfYt0/zqsPVxUZpcI/Icc1qPVa0dBd0H
Ys9kLXgDDWIyo9kAAQQ18/CRRXPZWuMX2R16yRgOG8TvGgZ2TdlS3RusCmCeLnO52h140Kx/UNEB
dwaLB1AeH51oj+rYA5A9Bht4DXfDlI7RrPCRRUBOTrtagyV0qdeXVk3BeIsdPTVk15RWwB6i0jbL
DvIkQiwcIHDH4qoN1o+hcT9gJc3buEYrFjz+a10se7MVZnQ9LSdXKlQIklOhG46hXozHZYOlJklJ
nYe7Ij0UG+PtRV8b5hCS5bKyqGOJAPn9eowfFfQe0MFi3QLlQ3FAgcPT4MNg+eqvSB29u/M4ReP3
5h5pDFhYfl8fjeMoPPqCvj6LEGRlVK9etglSBlacKRa6NIaKKbmNaLLgVJ2RGQAIVCDAVLoKJbub
2y4aj/ULE/Q6BZxccwP3xtFqKJxCiK10g37iZP/BA39N2C5MPs/jgEyjtHP7aMl2GXReodAaeLQp
8hgXfh8oqcY5kWSqgTojdV+9Gd9diAx5vDUTVm+tcSLQq0a/q98hQo8soyYfWQWRAVjFRgkKAkX9
aYupfl31d72FBFAPPFXljQyiB9kfGjGcAeM+Ht56PIw114HGHSgLzcpccvyU88oGyK6Dvlo9Qcco
q2jXMu9/5CYTNHgDHZZMPDnD1cQ8nUDZ9Vht9440v4BK6LhzKmBn8cNEpHIGl2N6TB3FpgK4uRk4
z7svL1uFSL679yXMY0v2/z6gRluN+wGOcxkHMTeUMEJdo5/ltAQQ054fA9ZiYjfb7MNp7cB9Pkm/
9jOBh44cTeaGEriDLIxmTKVQi6CtCSggcqO+lR2rxqaCOwd/s5bC9etqrx9H1FlQTJSpFQA+8Xfq
QMvC+JQaca2FLCfvBiozNg1XACaCtjQ5s35llAUOu73x2S2SNJgiKBAMPvCe/Q5l76EzwuXx68QY
cH1qn1dKWQZX+f7shYplWBKQo3lHRrfHMLfjTg3obVG9Q9lIyzax3/+SPIHOxt6BpR85LqrN+F1o
ltgWhtufidYIeH1kSoZVmmSrTn9+cfEEFxfqey0+p5OBWR+ZxFiALR9oR2zbsR33oJ87MmWTz8Pn
IgliJ54JCLgb4NeOSlDAnpyYJLsqD5zShq6ADKM6Yl0DinefBeNqXZF2KNoLk1O7avrt8JrrwYf9
weY6Q1VeGpnTGwIoV/RBT+u74g5iWnwdII19uGrtyBuNH3PCDHRK5Y7lPJlESyIo+DUfBgjzdlZQ
6uXAlRWbBcY6iULOHAbmTQlTIBBmNPIGtpQBH1w/1qxh+wzTwOdgRuRkPsZMTrHgdkBgHlp4tZhm
r2b1+O5Fu+gkghS3MQ9vY3/AayrK5KpfeEgUNd+OuG1AKF+nyNFaiEe++tp70iMqOwt6ZrDJUn1N
QwpQKWJqWhJga+32aeznpYeLRruGWIm6uFlPhg7zgnpGIHUkBXnZWZBbPXcIgA8wSs/2YkMAymlo
jgwDbOFUXjTPOvxMiGHdM8+laJ1fUjjGV1fd1Z7GgwGmPssqNZ4uOsCGNfCeMPVsxa0iamRHiUaD
AOt6mRJ87q7Lwustsyxcos6kk5NUB8X6bqD1yR2xOFzVu0/pEToJp4cN9hLnDuxc8KD5HxlUwQgj
fSGozsSPDaMFXDph03BNbi+dUwoAYP1LY5HNDrTbcirxGK2X2UfhRdUFC73nBIsZLx6GmU+m6jQy
24Cyb3qWn05pDUbaVXD6hikha3vTSrdOzN4HqkJbZoeYPaiMl91surKdYGDZ09XdMjnkfVFQJz0h
Dr5fFRvwdtMucgnEBVkA9cDZ1WwmuuKTPFp400jX5RuguYvJSajap2LLlk7x2WY5p7vRR2IBeZwR
p3KeIBymOcDGdbW+uoxof5A1aH5jXiaRAVfvUtbZs09rZKy75xySfc7KMfqp/ClnPL0z2MVI4IW1
o0xilGmdlwHTzJZjtNZrSdKTOD5su3uGSWDSe4bVoYTbiemTgjH4RQKEd94EJEaYgHKGUb3YwNWr
09DymRJQJlB1PTC0lJIrhsB8SngD87Vd01yBfF7/Goakxkd/uK0lZOOn5BPMruJ+9jY8E2jHHRSF
eXtUUHSK4hD+GS/AZ4zNwOGdIxNFOBTR+gWP6+X2cHIPih0m63EimljjSujs7EXzogWjVTR9esKG
MlPyte90IxM059/WbWisYgCJif5oUSWohzo4w9z8elk8KXYh2LCBOViFQ+MJts4zSzohTLyY2ey2
K0OKWypI+wE1jc4XJP51b7642fCWrT4jgBXdLMuzNTLVyj9rHRHotzMElXd1YfQpNH1I7koJ2NCh
uu+zZnOrNvn5BASs0dL8cimouk+jcui1hf2gGkNKizscLVO9CCm1uj1AYt1UC72G9GbLUMozimwa
jdXO7pEN4bDMAAaZs/RJ/BUM7GJd7vxduQMeerWudGr7puwyCt5HTXvaW9GHZjQgWr296wEF2g2H
ffsj77mucMbhcFM7+D3zMqafzhDPZ7RkytMDu2yvaEoMHHKUFWwEjOE8I8IhL5+s8Ow+pAHrEWyG
XC0No44oxUQ0Kp2DHPBM0MHPI6Ja3FdNzyem2s4zv+xaxuJqMZq+dPiWJADcmzct41WsKxjMr2aq
zHpnVUP0zLUb9smdSjWOewb5pbBBeo8fnUYGNLukdkDywkwbdOmOqNOVOgHQfKCyAy6axoxNj0RC
fVDX9Aa0a6g/16MVBEB0jbj4MybjNhcm8tgMLom50gE3d+Oh3O6UCKhzZ9pzOdzGzpXQlGKJhJGE
cpIxtpxQqpmNwrCLjghMC8zey9rbNROZi/exoMozDOLZJSQs2xup05McRAi+yTRjI/nMF9FCnqfs
l8hgs6z0IepoOgRKSEWGYHbex9Z+rYFCb0bEarrd3+LIme1cPBZ9TQM1Pc04w3Dg3u6Q6IEZefOB
p5UTeZmjeercgto2p8UEU3MLlDWATpQdGYE6duvrkQELTQ/n7xtm344oJooBQUc2zifo7uA3iZFP
7/WLaarepNqAUOQpCBYLfwnqQx/SDtsIKMZo2YotOBvoGIbkXI6jRkPZBMdPbO0dXiYL6GojogaB
3PSyAGk6SezyBDqCdXZ1xPkV6HOP3Qb3KSxy1s1mWtDp4mMEReCuY1TSqzaaM9hej7GOd1c170UK
apr2fQILpHvR9CBfpImREnfy1MioxhfzoLfU2WDeaqx6I4QlSelKD5KtoGpXBCJNpkZEuzbfM/MW
vPxLZkF62S5wf/pe65EsLymbEdzAc6R1CAiuCduQrkhXNtfO0tUrzWmsz+L0fml76xZwyzT9vow/
Id+JdHPK/rHSgNiIQeyh2/uAVG5C4KTo1yAjty+X8viyq3rQDXRbfNVYpcWR0DZSOzxCdUGgRd9v
bDxQsYi7fswDb1xaxFiYo7BvePyF6qN+nk8pRuFygoE/Mg46MlHB3mXcQPNG05upExIdbjcm97vN
B0YPxWrcSrKQTGX99NFZAhtvVSGUs8yQAZ5B9Sm126lwTLaXGXU1admfjWnJMOUxKZmiuDMkyXJ4
grO4MGCo+gMPsTpC2rfbmCSPb0PVL6chUQZB3BRvj+LIo9s278/QopB3/I5uKKzoqV2cG1s4xwo1
JStsX5q/S0x0zb+ItA0KqYK91yVN8FRU3DUxHBljMAyFM2Riv9gVAaqSviUTrtC8axjwTcy9EZGu
+pQo97s9/WvjyjnVISMngWWxoORTPBu9yZL7jHa2bjKDZRKHxZgp9qsAbU/xSDwm+kUlYTXclmZp
axUaDaeYCPU2xs02uHlkcA1lQ4s80SxiIGbTIj1ZUPvatACB/Hrd+ffHmSkfZ1zDJEUMMDCteyD4
BWIMOUbibVANEOx2Au+A/p7mq/9N2HksOapt6/qJiACE7QongbzNVEeRSoMXCBDu6e9Hde5xcU5n
x9pVWSkEkznH+N1oqHCYYv4PeHTjTcUL+pmQHvvyqm28vy/5e2IAiVczD/GNqQjgehZp7FZF+/Dg
HzBy1BppXtbNSl+W6+gsfZNXA1ZDj0jh713qL7YtKt8JhMzO4ibc8jAXD/q8bp33887jhIgdGH2h
ph13iwuqJjcnI3Lb8lOax+2f60GDi8JyhS3iSpq3W7IXem8CiF39J1oCOCMGqM8vn92XK1zzFGY7
7gROEgCM9jS1xz6tiv79z7u+OhruQDtORABYCgtm5j5t5bLNvy4oAgAzXXfkRrLph2wlzDJzOX9F
AmQAJKhbLuSJ3fH/7JlttdYcdmIvITmgB9yueEks0osdOsTl1LOBaAvVMtkNgLbWnV3Rin9maDI+
0i0kPgbZ1cwSaU+ns7dYFt+/2pw/CETMKks6UvuMN4WbR+6Fg8tzO9uNPw3Fv/yGRI+OGEc9ELTe
EZfC+rV7X4eH+sktoDDfP09MS7QVNz91i8Ix8DbBTwbRgYYWxAAdw3Mhu6n7/DU2fFVOTia9ghI3
BwTgtSXtiHM9wOPGkgW367BFFi5n6ho/1PYNTjIlJXORR3BZAzCXuuwvxhrCc8qOehAhdoiddhce
mEdcAFTcEB+E3wAHBHeU1iedCkPE5pendQZcJMIAfREIM4A8nAc9W3zLAuL3e/95qXAKG4Cb4uK+
kX6ydcnMv29afjhzq18nGxIZMIHEFC2nol7yN0TPOrW++FY3nwDvHIh8KKkBtDLyI5mn2+4Ykuu7
mTa6Yx6wg3DDpj1KxSq9e/5RrcS/ItMTs8MImJqTzJwQSSw5qd2wsWyuiDhihwsuJaeneWV/gYj5
GJcoS6mNvyWAJGqAK/Vx0K6z38A4UG317vtSeyS5ta3bTR6AQ3Z6HeTf8fq4L8Fi2aCjyokXwD/R
kZ6QkpG34XVhouxr/h3Z0oYhBY7+F/mkN3PUODKjVWSHxU40BTod2yDtB3Nwgy7Qvs/ljzNGngOB
DytW5a5HNYTRmK+y0sDYZjb1jr5IcakjxsP+DPxUoyAUj+wFAS6t+XsFaXrt0J19coOEPfkeeL10
C4SDgxewgx9bI3NbvzfG3+uQbBvqjXT9ZiWxqS24zaeQAeIf3bLam0R5M+Vu6jfgFWgELXQgHmDl
PvHNz45TlJFDLoAV8jm+vA6sRDFX2GKQ0N6w97IqcNXfHeX6fky5YAultrSAOX1u7tQwDI62Gr6H
z8qRABMoVAa3OwkUJMKeGapeHoQuleGxulAvsl1Ss8wn0Qm6QtF9LlS/98DNXwHNIkIZuC4iQyoE
KqPPDUXUMtXmyVm1UaC8SXh21N9yeiDi+oWQ5cBqUcizBm8Gpl6LLtNRGWdMGGy7oMJzKF2+w8/i
U/X58HOEC2NqD+ff/eNbn6QX6MIO+dLgJT0j0hqCczuJOwi68NkBuDAq8JSkzyX5rAUPfYj4A7rv
b1KESWBQaLd5hcrCwuVxNjwZu8kEJj8UfNNPS6ERK5dv7p1BVA+3IlkUjBx2CsPTz7pn7VyW3sY8
7OJ2/umnR0b1si0odizbOw41NvYd/rgPgcd8t3EM7XvvvsWsdH0du0e+kw4A8SAa1A7EG9CMrJIN
JI0ePFks1+kXJRsV1TuCCcJy+/n3tN3t5PukKRJWPnjPRoXRcFD3QVMUDPsBsmZjvhqP15KM+aOy
mhJoLdX32sAMDLC71X1XBRzXuqXNkwNLrd18l1/wG7RPYHUfIIxBYzE0ABGe8sgQCgpH2v/EiVGd
rGUbtxkbDQsM2QrruqVfxCeIjz14kqzI7vpkYaBA9mL2/Rn/ScnKyw8xcn6ozB+1SYnbxa6Gx6lC
4Eg9RIF6ZvjQfJKmPB3By+3m8vQAQsmbCVBbLYsJEsUKOKmFrsxYWjInfZnOjU2IK79Yhu4rszEl
MUQRPxpHKc93nZA2pJN/N/XQ0HWtAgJj03bI4sOUg/H2pJcDLgqPU43CxvFLlVJfwyaA+fjs9tmv
fhLbv0u5Cg8XYVf23ERz0uIgWC7mUaA9OL0QN33F7GQUMZqHXfmhnWcYrvAM8RTUo8AzXWYYgmB7
6BX0+QzwI9xGK4MRTg8EWZzn9oskyc8ymw7DZPX6og87/wM3aFKy5cBJCbVTWO2ae+k2NhzD8wuc
CiyVkKd6afCMPljMxZwGJnzo34Dxnggm/aCUWPQIqvRjzCjquXrKPOI7SSB6X/jG1PG7yIHnaJh3
7za/mYX0JmDBRFxkeuyu+mkfu9l+wNos7LL9tBEiIILmnhry3jmnlQOUOme5Q03zlu6HoA8txXTl
fM0zpyGGIi1XjWqXDP88yJdpS6dwCC6M5ZgOYTBoOzuVYDu4Q2ublJtN3dpN+hkSM3IlIyikkbm7
yATf43yY9niO1pwezzX8Yk+JAdu9GAN1QYAvZCbGN7xcaBns0Fc0qzv0q+o9xZZHcLmP2bWhAkq/
jBsjbzzzzAATq/rh2NUZ/8DAgEtefbe186BMxkk5WgzrfgPWsto675XbAfNnCDFSP14k8Y9b0Qk3
yQpbagtzc8t/a/wF09SD8NBQd2h28ssiFFYQE/SeU2u95N0i8pLAHchIB+QDFTJlx7zLqJ3Rss2u
W6R5Z5lDQUGzasX7zBWQAT7njN1MikWXeqK5IjFJpNy6QpTldLN8HwcFJacQINGGR7Ao77anbPP1
lmJsZXioOchYsuIFkCrAJWUUZkQPYuJ8/8n4mRSBmlvu2i03E8LEeu1V6gsUL0BjHyVQQufdvdKO
KMvkv+ijiHzTnXTZHLP3CQmEYL+S8bGdbThaeee9aRszN69zH8HCyIwGvaBZRvnGR80z76L4jBez
icEJiQCwNa+eIgnHJWtXcKk+ydf1uZJ+oV8L6/v9HfHkfqcLNxcEZXjKXvwrFhkFK2Fh+3FByHnC
2w6H0LKjxBusnbQGOjipcs7XoJI2YmAoDSLUlpqj+YrDVConPAzcO5j2BTHP4FDi4D+PrwgQ1CIx
SkOJHToxXYg2WjAO8p9SMefXycjmkB9vX/HxC1xRGPIAtSWFi+Tqq+5xeV9aKjpu9ASzu7qM11C6
PmD7LMAhj6GW5GiodshElBeRJBbK1pdi89gDFLQeTdomwsLeOeWHyOwDnqYNKkZMU7enen5fKtM1
mUJiQTXQiFHp6f/u6PNbnT/QL25j7lG/e+uAqJmfreW/N23pJdk9ivUDxwV8N6KQWU9hGCHbVjjy
Kbc+OPuGDaC/is9yy8+ptrBsGRY2xxS6EI7V8oFIeD38hCSgMFpj4jRP74fg4t+/iGcyaNyaQeZ7
HlzMOoJRdc1gDGYM6PZQ3F4UHM4oJzy2d8V6goO2vu7hb59UOpIr72HAoHioUway6qug/uVFRhYI
Sb4dGFLn3lW3XBEptmfOtC/M9Yf5LbMZ8iY+P4y1tITJPzz3pQ1AyxobWd319r18E1/CcWf/VFwn
2QE5bWVHXbrDNW449GU9uSns5W+fcYM3QH2PoDOQyvYbrtXFX20QLfiQFvEmD9LRBgSnA9LIIXME
u2AOr7ftr9SVGukOwHbMTreiU1yBLY7onadn83bAhtkyOyq0KJ+2ElZQDfFB9pyFoZ8p2xdYhRYe
+2PcDX8cnp8FZI5sSdQ0o50FMJ2TbN8Vb2DjxZ8EDxzynaSPnyc0zW6i1hJE+PPsh61p3RzboHY5
zWFkO0//RqPnS6fZx2yZTebYDQeFxvkm/tVzbMxqgAGBj9wNp2FxidEgIk0wbHOrgrUxhbzEJWGR
45ydaXDR8hObBqTgNpv7teXBTXwYWuVqKvSHAHTaRvqDUGItA+RwEAeMQqDqm0sg1O6l/4z0pVw4
hMUxlbn8+FHyoNuTIaYdzJ3608x42q5WB9DGQiCq3D7jrNFI7hOq626PrgBclZT3L81heCJw85PN
DCgFDlrbX0K7+h5dGVZKhRAQPP0TabPSuhxCCZhT5yCjTo9c0Lh7l1Y9sFDMhf4NezFDlWzlG+VS
71MSkyd1z61jLlCzmOG332hEYzhjUNwk5BaBOR9xEVym8zYF/LjVv9FnihqusGcD9CbDJ9xR8zVA
72KBFv7VW8hjXry14E0M0dUZ+IkYyNa4KbcGxXJh5ypsJ1yN/5QdmYq48jBCIIlq12K4kMaDLAVE
J5sAThQlTzLl3JSm63VGPYxWVlkI6SlJ3JyuzH8jDvZmAJWxP/xqAxQ6kqmjRl7QeXJVXuszgmXd
f5RYa2j9/zlqnohUxLCeC1fxNTcIDI39Xl839/29Alb3qncw9GsRn3vv5uMpVoLR8PvaI38qczRw
HH3d4qXOKsfEhhQvSFKEZMsvT1RXnDLNtk5+pdIWz4Ixf5mOnuBL8zDxzQnvCBEATPncmXOrbwaC
Z+Ded8UVLGSobKDuKX7excbfUPHDEXGuTifitPXwIjdUnjG4bQvrgmiE1L7ak2CDSb/g2RE+tpAC
uF+6EOxM/IIvOH306OVcnaav7kDC+X6apT7gmyRQU8eU7eTnCf1tUHc3Wy4YHHqv41Np3dd5FtBF
Qo1jWDsbS7w5gfoxW4lrZgr9xvDp0ume26bLGGZuypV6FMnII+fsxx7h425TV3BtmHDqW7ljX/O7
izA3AWamD4SqL/zE7T6bx72zTv3iO/di+rMUhq5T5iohWewHjy60Zv/8FjlqOIQg/cTWF/sQDypy
Pc1/79mfE0/i0H0IXBy7CDRmtetuIC1v7nImW/Xv2xshr1na+eZBysnmTS1/ZM+qiXRAcei/1/cV
JwLI5KU5FVAqvaXe+fP4QHIMj5Sg1X2NmuvWUXra2ae6QEDWi+xADeQnTlwmkqRBs3vfVLJmxkW8
pmzB/PGBBo96QNuiklsbFwYrICm1d1Qn6HfHOcsObw5iHKRFVslNYbObQJ8bwrbZSifny36eJBRB
+Fbu0zP2cPYTdfzoeFi8Yl62RRTJTjiscUDFwZhtY5QCEOIqlpR9Nto74cCWbsdnjqFlhYbr/qmz
93FZFAlUPMhQ1sU6vXHHp4qKXzJvxClBsiHOJMCmyKur7ZRTeZFPwEfg3MN2Hv01LJiT2Ni7p8hc
Zv4lT8Q3ViQqIEvZQEjjFM62W2a2UtwQj3M2r9rMPRESsT3AjXO6l4seTlHzsh96Oe5v19MxGsAH
b21XCuhh2HJ4fzVKQZYymOS2hPAGsSSUH5mAvIv36oLV8MbsFS5AgOqD+k11CUYDoU0fy7iq0pW/
st2jvYYoaGLndWMde699N85rwCfZfiP8LP7iQ78Mh8Vk6QkEdq+bfJadU+iDl24IR1skGJeYMF9Y
vPKP9PZ6MwbBGVKb5NV96dbr/joAwAlzoG82uRKOvzkm36wd9ph1faOy+o3P6mG8UqeymlNqLTau
8fE83mpKqMkKSiDnfcc9zbGGsurxNbeL4ls4PAOQdJfwtNMKg2iXWSUQYWjP1sophQDzsLGGy+Qi
+a9vwUq2bJZAn/ojazfU/CwQ7UT4Tm6pTDwJKkiC3svkj2dp6RRgH4xRUnTIcS7pB76wZsQMTrHM
Ea/JmYFlpxe9hGdc2xvy9wya/KORfSLaEAnvVazntjqw9906af5mGo+MHqJ02mZXlk5kt/1K3+Sh
DwxTTXzRd4enw0OVIocLgkffnZUi4pFQYUx85LRHaDsjoeeKiNTmvcGborJGrorFYbUDsHd49ZF9
3pXjk0jMe7eQlSNdwsAMMLAzEgQ16xmgLDQPE/DTc2ASUDEcxcedaVZMTrPurkymMFozIWBnY2uM
wIPvaP/3d2PVxX4YL9JsN2NALJ4pxGyNDXt8/1X8Weem0IAqDeolYaEi27XyYPbB1kciyqMrV7w0
xQpD3znb3O+LlKIGPP+vHSZBh3IUBVJclyG4MNN+oJJ/Z/UkIqEX5tXjcAOLiHiDmS9iawhotiDN
+LsmN7mTsgm5CXT/Kdu2Oeg6Qb0f7ND6HVfoP7Ad4DK1Et03jgWPYSUntnCJNoxIYnO6cx9jlhxw
9gX0gQqs/An9grOKnVDx86D4ishzsQpWSsnefj9iHy2WhDv93nUvQR3TAt8uGNagDvazu2hMPw7/
sEmOFMHAYBjcqJvhqZnrEtk9P9ZZAyAiulnVpRoeNsW5Q86BC/SCvfW5nK3qbt0Rkx0zxAzs5N9+
rDgYlpKtbokf2esIM0CsZuZ3g5MGDKBYJN8VhU64KIhPWt53CG+RQHN8zoC1Jo9h7b8fxp6tOttG
MYalYjUn/4kJd6M3xPviUByeb6+z8NkiIqdEJCyGhNpfRMRaY/+miT3TfDqYJt1K2kXCIIR9MFuN
LbNhvSZza1TsDEL3wW1HgHzUedn2gH2PQ3tWW9Xk6bGkU3TkMIgPEciNm+jeJInldCUYRcA6Mu9V
XJHv1jEqwp4IG5Z5rFprOhKpwYMaMzGbWhrlSdvd4R7gGaJ8EccAIXwBmX5ZqGnMjNSV5XgR8eLW
Nc2fFi/TNLffZAfXLWdmShFQFVHsNMqrsYwZ79agypiQmEVbMj+GUHdubO9ELIMKZlVpb5LZrRWB
Qu9OP68BxhL3MI8lBTfgQ6BKLDTnLiwGQdj1Oq0iYKKQvl0T13wfPS2ZjwIKTwBeqYSr52GoG4ts
KVsca5DLODtq6XM3q/PVNY6deCa5dYGcF+x2YGRgAZTcT1lRdG4gimHPNKCIXkVSXDOdwXXV41Ij
8XhQQfOG8L0eleBFelEbd97sLVtluBfZeMZaDkQg77EBxlM/R4UM15efJ4ESiYtZwRH87sd1ND5P
jcGsQzrbXppkOQqqiUuGlkmtDv0dBWmG8eDJTeGVj5DR6H4u30xBseTZR5cj9URyF+d0cML5LtS7
58vXavOQFMxFJDcqZZR1yHv8yui1lEmIjgcST3DfoUgMcYyUTyeloZXQzVGOdREHHAANd/qpnacn
HrbQCvcYF8FfKIeurAv0I7KVKltxfNoJEucojbYj02Z5+ZVXkFci61ZZdM9D2gmf1VgGRZuHTptJ
i6TF76isX3eYgqHKz1rOVxN2T77BHZwIOim3R4XKt6cX4qGb4+EtvH2h05bCeezZgVq4m4LxEai6
NUqJfMPXrZvtSy2IGO+BBEqqdQmT0DziK2QLTd6FvAmtEP1ELRrZqrOTlIM+5kZW4yKTy/04Gpiv
4z3Q7fTHT72yG/OaTJMGu684l+aNYaeR7BpJsZNyzani974vMrdVxE1jgDYo3yU9yp2B7IqxlwsU
sg3yv/Ic54M9MyV/1FsfE/VPzny0pgp2eY1UX/ZCoCWFD9UzqxiYmmRC2Lf1OQRorLt0PdXdjYAF
tdWtnGLrzo+bby2c92xi2uUZMnFGILKKSBbt1frCPXXSZnZsp+kIppSfhOHlG7W5EjRQxew+F0Gb
dgyzSlrkLDMgbDXdv9gNahHHMSx33eynd6bMwoVsoMpu9YXZUYlKTC2QNHgQo3laRrFWm7PKzId2
dnruG5lApji0IngxtZL95/BlqRUUU37U+uOYYgKAKUQZJDN1OBotYS+lpperpZfKVMtPYRvpxS8T
sV2FZJJcQEMpKHMdvWWLI+dNUAfzla5mBqHwGj5msqeP+JJfQJwhw9T1dpcrS32SyrPACyjTgkOi
4UUy76+jFr73LLxNXyNAZFrYGL78uOGc0XdF1Tgl6CGaEaK+x7sIzjYLcATkFXWIkDg6L4SoWE14
6st6J2gd+rhOvDPOh9Nh/DYLhMq6p76k+Z2TWVnI2HKQhNUY8lcDsuryICoN2jV2O/MJBi2FX0JT
f5OPujGlxgUsNhnDNN4XsSYGCqKtfIz9KQxK6Z1CoB6YnbVJriwzmJ1zV2df4bR9IlZU0WtlTAN5
MaY27t1KS74MUOsq+asMbRO+Fq3WupHwK2MiApRcIKIP/oK9XV/haxW7b5d28Zgt/7rI7ea2mM/j
x35gTZUoCIMosfUf46BtOt4yCGEGezd2I5GKG0zdvLCSGlLnLlCl5iljax7oAPk9hR2oO/2nmwPq
67uZahkDUfTtlOSweclns13WV7JC9HYNIpMKliYEEoqDPdJ4CIq5/6c9arIVUCq0bgFdSeAx0n6t
sIs7gIabhX7YugYRsdCXKg+HBir0ZztVciddBMiPFZiz+eUHAqzEgPiQDdfsvegXy0E63+eF3c1x
iQGv5yS4QWn/yntTmmfMoUX/8CussrWw4xGs6Dukvbr/POuf5Op38zpAFH/ouSknvBPO3z0+cTNM
myQr054xIm9dS45xKB7Ish3GkDOmfYmn2SGBbSxcLl5GxIk5KEDdUZKhENQLucTAXkDrOaENOV/t
WzIOqGTXJZGaNFRveC9S48vz+5p4bJLQJkdh/Jjugoc4syUxfin+PXfvC+cRwpnZpfjEYc49AsbU
P/+NEyEjjpgNNLSJffmXxnjmIvomPUxXdCfBEZcIt6oIhr2K+25w7n8kVnzh7NfOwmoSszPFCouv
sQaQMTyVc2L+9+UzMhwIbxvbPnGRlvHp4TAabFmaG3PvCgWY7nDYMF7B49ll5447AwyJwAmo1GBH
nNJKYEbgqYlqXldcLqEMiYMYJrXl61mCawDLp9x2jQd8LMqiQLk+fcghZdGfZ5Ti9KIkH26E0oXP
MODfHQ76efPrF8AC/LuoxwuCa+sjO7x2vQcMYzgApScNy4+fMtia6RFoSKD60HRdvMYplpQcgRa0
6NleTm9MmSoCgTLmiXs0Wxqob1R/FJYm0XPvRYznoPnNqVCmqGgNN+78Cc0VLyZxrGidTHKNJoiE
1oBdsz+ZLl3Ba/9iV3EKfXMCqwITwlWVYruix2QgGcpim59NvlWatXHqRukVzu8zkC/tYRDCh4ko
urAL3nrFVT19raLEs/hzoWAGgTut4j3cIVr5kBjeRYRbAsVqS/CzM1C4MGPdY+ciaZ1JD47Qzh+Y
6dYTB0726isAH1yw/E4guOVNJFLeWA2jzaSyyPHxYS3O8RQ0Sq1wTIKIVXaMt29UUBd9LmOzWGE8
oeTkJMY/0W5fB1JfN+1OXUy4BBqUya6hL/hmZJJPyAkfT/86W8nAYgTSMhnvJDvr9ECWvHU/JFPO
jD532+0ayTYIN0ne0JnufTMr53sRMR7lEdnhEB/MkkIzZvfns+z2hvXJAMdAG+3W6zf9tLDsmsW2
lUxLtOWP4hMVX/7jl+sCigIAfausEQY7wjojAZy8VIj7P8vZ7OX5H3JkyTrwNwcVAhXuvvuRHAe6
lhbfT0Gl+114TNAvfvLLn74cGAHpD+vx908LEBsxhOI3cZBqzFzkSjRGE/ef2sU25caxi4sH49xg
SHU7K//ikJL3ArFXsY2NzzuD2r6v9SKI34xgUQ7mMgboNG3Ze64mFmCY55f2u6AlsghgXSM5N3Qb
iBDyGgPKnqRJm9FylPsX3fd5Db9mfy/+KHj6Ty9bmyedHJiA+UzqJ9OhOMfReId/2hp6gDRSRl1g
I/IfiIRG2+0uW5eDO8aoazGsixnl+Z4DGS8KDAfMy3wNI99Vx/goLkrEwLywBxDvj2qlz4Onheov
gurn9JOJS9/nJ2S4fxTW7x9pXW+LbeJPALWnHZTNcNDO5qK4/nFkKAcERgdmkt9/GUz0qbMzwAnD
0T9a9ApIcr/zP+GolZC1pcvUDfEJpXwR4m8dIHdOlg1xMe3SYNBQfTOXWAe7z4htj5+k6q/C5VB8
8BjbPUXhS/UMYpDZCbjF9PFI6eX1fZMI8zL0E2E5nsMLi76atHmtZnEcP1V7Nm0uVpY5fbgdJg+X
F+P8YHoIP4n/j4ttEGrgOsBRs+F82YXWeyWeuuC5NN3Z9/sx25oQUXBNqW0wU/C1hS4n0oBKMUXu
oVrW9LvsEmpfRbQ6u6CwvEm7tggx9nuqtmm1jWxOl1TtLcOccqDyz7yx7vmZWnlKmiW4Z+aE4uG1
jaAU75b24IsitrjfLZkG89yaK4N2PJ8fVemD76Wi+RihXYQgLW1023iM2Zz2aEMq5pijkOJbq79o
unGveWa2Y5ThU9uUIDDyzsyvVvNFu8cPMmq0SNdqvX2R8olygDq+X6LcNFOYd/1LhHA3E4KdhwPe
RXmtb1npxKJMCV09fM25dpIPWPPpvidqNze3+qpc1+QL4faxnjw8dxY6GifBQBuCo4s8frZpjva/
+0ajLIbwXArCPPwuwpV6aW9d0O+ejmlY6lf/pzTXwkBexs+jAmfJJVbHyZHtFLbYcClPWoN5xUbw
0LHvLylOJOYVk7sVWi9CJ5xStXlCmrkfMKpwz41249gdqW7EGoq2+OB/Ji6mdInmQi2ymO3C0p5k
0G8Uvu+H4slYKQSgGhZa8ZC2LJXp5Ei82c8T++eXsMw+Kn4d+8c/+brxD6c4CktxrzBJhi6HsFC2
wfoYQfAdJTmo9hUbNLFTTF16b1/iahYDUc7OBu55Ojl8RMNfpoCoRLwj63HwXrB2RzlEd/JaRfpO
Cv3upGhryiSRme0oe2WXcpaLbNfFA/qbugspkRAwqHLKQpk9ng4ae7+ioNIRj5ASZE/28uxVoRsA
unnDSiNBvkRg2+pkIR+agFGY6vWOvZPdVc3FpbTD7njLEeC9ESgw14k1hs6opDenUbVyJnpO66wi
nBq8ryDWOPMRsi9TV0i89458FGaEPSZ/FQc9BziPECE+2ctaBPjV51bRMMfvORGpW3nNm6WB6IRB
5crtrqa8uuUC1zQiELyaUiCteRozdGfk11FeICqhpjcY/Wi/T1NdpExVR4eoKNmVLMjGhliTaA7h
bRdsG1nkp1dVJwmCAWC2QFdK8PvUrl4SXV0mMDHZS/58z/7EYZWXzASF99d5rQbel/5efY6ydKkG
XXeS8mvM3ILGYR1mlQ2qh94EwycFV+JkN1E+a/LXc2C32nJGQJOhPrCMKkCtIUS/rxiFYPj7v0c4
yP892VT/TwEO/yVfw9C6sm76ojmYTPcpEBV2wUu3m9NrDxOvU3UcShleaTlSXIMNj4nVA93I3IY1
+WJ32Y6rdTr75f0QBasXOLInYO7/iOWYTZEj/y2WQ/7/MRNTSsh/CC0cTJAguX81B7QKrvSNuwkg
D9IF0DMxXFQQscI9n0cbk7mwhHCvu+X7SutMbDBOTt1Kt/EjN/Y6xqLqI8XGMW0ovLDNnF3pf7+j
/9MNNWVFM0TmrGnEiPznS33Laq2rqV5NQaV5aAKIBap5bYZ1TOP+v3+UNKVr/Nfb8h8/a7qW/3Bb
XjO9SZ8DnyUwaz356nLfwLHy7l2NbH6yh8XHEP0fk0xlWfwfPlXW/kMky395GJ0RGu9nJhNMg7gn
gqlGZlMb6Dkx5UmhUxBgfUb465vLaIm33PT108h8nU+Usm9L/W4mSZ/1pPvYQ3VPJ8JsidJUY09O
L7f8DBJEtpwrxDQkqbyvEYD8pcEbt5LsCQoO9hwsPbfRzKyhOH7hdfCAUi+ly0b9wV05LQ6KhFp1
iVEp/mqm+CIDQuYkrJpPqG6Kfvx50ByPxmov5FrCEuKDxjz7pOnjDZ/M6AEVWHYyt/3HhV88aUug
8z+Lff+YPBYEFyzO7EQhVzMgf03Xua9TnrPxk4iYb4QPYTtuha3qqgsdwhoqTbpNnCAlLTQRFL8l
niEimYVK3MUYO5FqkeYDBccXEVHJQEHs3yihJtcj+ShPD3cA5QI15FTKJOeLSaQowjx2Du4sLsDc
RtmT4OSA4ILGtwbDAsOAeUsahzE2Fa5kpjohVaWJRJRGPY1T8rvHMS3DESyFYgFy9MoJLczyLSOD
W2kz8X2Jq6LFdd+jP4MoRQNVHTtAfBkqf9wPpgNPUWPphoFjD0ezNvyGQMm8czMIPz5wJH3DM1R7
7HZxvxQe/L+nuhjHFWmZkQjLq3ybE+LlZbwoK7gOhz4BpblRMg8D2zspAm5Eoa2kPyJ9gZjtMuZv
wnKmMYRdtRUheh/jApcBbRGOdc7ULRcH4UtOB7ydeMauBWcYlTZsa5Ha+AxKgCb6yZTvFWYMabUq
rLWQ3f8IPhF0/iJ8VSAsD1L3ssorTWRfDjIQBbK4dJAVJBiQIcKsyG2P0vWmC58Nmgd0DY62006z
db4a/6oNaOVbRpFAP8eeVVxQedT7J9T3Bx7C9qO0KcPfh1aDtyYZTYuOikXJ2UIFGWvovHr0pCsi
FeRU6OJ/qfrP0HTv1gZtTZRHATEDvf26weo/xHDZJG5Z+QYjiILM9EV+U7ZNqAFgARJ1idgAFQ1C
BxFUQplLiFFB5HGIc6zDU6SOSreikrJ6Im86u6No3Mg9GZ9PlQiuHZRMup6NEzulIJ+FJQI0PMGe
vIwVkO9SVbYFZWtNcAAJyDVJrTbyqIYyWHZgSbk5LyTm6TRgEHalA9InVpbXDKP/ZBC0ZojNp2QH
S9p0sGOgIXheHmUwbLNLqdtCabW50w6OFFnykXZ4QLS4M5m3FYSpE5KmBxQgWQ0efWoHqBHm9t2t
iMYWVbNkhb85npTIlWmC/tnrW/C1ff81nuPj1Om9rvTSxvX1o4Xe92wFcJqDQu5xtMcSSmHAzr6n
A74gW6kptmsLHzh0MJFxX6ULz1ETCWVKjml+lvWxHry2+xNT1GDAI9lmMOi9e2oSlLyI1/xU28BO
zwBUbiHyGdgvRMYUmg/uAWsK8xm0AoKV97ncprfyiEAZbH7GdTRTe6WfjcY2N7GnMlho5u3o7xnV
1vmDp5FS8F5MqNjU9M6+00O1I6sVYiIliRrFPXryN9GQSHan+81o9smhIlBozutfOKUzA8L1RYSj
DJYaQk7boDqBVyO/wqxt9bnuhZM5LzPc4wpnvD2A5UjzuHwkxB+tesFudqnpQIXRc2HrMInaGdju
nuVHWq3kfnErXu4UXDF81tonrEKKTzzF4tyy1hwNGn+NWxW75eswQ9FkozMkMHm2mYQcNPfM341Q
Q57jzFFwuo0+wZWv2B9RQypfme5XD0UMWLEV0oKSUtSrqAENFwo7+WonFzW0FrsUgVju0G9eq9KR
PwZiFKpf3e4ehuoV23jmJKBbbpjTO8H/MzN3TwxSqCzM/vRp2s8bmQjbdOuP3UGvL7j+Zr4ENVxS
Qi82xvXphQYuHYvIZCyVN9qPCCmyeM0GVPIyDJ7mipgY0hOkkHdmZaLz758Ek1ij4BjiTrW+VQYU
YkrZMsRSw4b3Ao9+TVJEr3XEle49ZQTFliBiWKrd10p3eKV5LxbhTYfIzSyxsp8g7kzMg7HipBms
VzG/Kh81yAYeE4Vax6eQFrJluHvHh1f0pd8drVpWWqDDQMBx9/7IIjOl/0faeS03qm1r+ImoIodb
iaCcLEuWbyjLQYAIAkR8+vOx9k232mVfnKqdaq/VCwSTOcf4xx/cJHTvYC1LWp26tgN11tc7300I
wJ1qM/Rz7RuGsq8D05iwyllHChvf0RVTdogHe+tyTMjNQV8APAZUDxUAM+DcleirUJiizb6u8zXq
06lp388Iw5KGI5V9z1Ec9d3j4PCIsh7UWbA4RsRB8Kekw2Xtz3PQvwE9Nd/htqOeDPcalR1DyRrF
ErzRMe5J9z3EQvh4kJWwQxDC0WuwERtwFXmZ8ONPrfd2ZbaUjp6LTz7pAPzmBl+OEjtCyz7y6xXI
De3A7RPePZ1HZgsbbBFxJEpO2VSHk804fl6ucSBlcgEEmaNxMF0Y9+lgRgNmJuHLytBhYL1JywKC
3NBLUMgDdCeYIE+u7w3+l5/VOptGc+1tMDqSnmskjqR9FHb7pc2COcm0G3LkkkHMfEcY0jJigVYD
IRDIAm2JOUAiINbUMpz4jfIGm17UlhkmLLwMj8qAh65jSOBGq8T1dxla9bG+tzo787oPdttNggJ/
kLPdByE0a/XZXzcLBAdjKx49I7XUUKuvMtd3EPjAiB6o14Oo9loBUb9kbwOzElkZGNMe9GtUY5JI
Dk3qYPIbzXlE4st1UTsFatGZTO8v4SA25u74Z6de68pDfXKzhac2Rv4S2u3qq3iJA/t8x9QV8BZ9
urwEDWjWES5R5qQAtxjI/hLAG0jtyHrXEk6X0d0efinizttMmGRI3RARIcnl5OUjXsqr4BNiDZIL
SswPtJ88zSHK87k4sLk/0YPyxxH62V8o0PAuYC/4ghg3wu1geVsNOjYgdsirwe5i18toiePAxb6h
OKAToquFgx/g+DbOJyWS7EiER+8js5838CVZQePLF6hndkrk2d01fScj88dDHs8A9F0jAAbtEdTJ
ndy6/lMAdTuxN/lCS78EY7zxbXwBZopuF4fyQwVBx46WTa/0micMb5MCCVM+xdZKxSl4JCP6QlBT
bFG/f+qusL1B0HPJzx5C3ZRZvbyAndjoLwf43Pekr8B5Dk8555xsczJMozf5SfPgRzL5Z5mXe39t
fd7eGOTlKPcu6/DwQSS3l3pBMZIDG00NzJ3Z8M8Tj9d+V3zeKWrZ0dgdujnSXkd+lw5g90S/cip7
4jx0cd2d+tCcjv2Gtjbwzr0rLAZfjM6OVzhtUYPZaApo41393EwizIA6+zl6zaeGA27DFypf+dLp
KgZNcHwZwcqZ8rOAyZ1sU8kQ2sc32nJebh96aCLks8T2sUE0pswHuSYAN0IUEqDQ1GX+1Jw0MLy5
n4xkU6wLkKx4EPGbL5IubOgx7uWIgTAYCIquQ7q4v7cbKx1XsPv3ZWlXGFYdDPoYvGPwpEYEO8iT
MIkZpGb4ENq542/7YZZz6N0O++WRhmQTdzSYBhPLbjdm7Anr+xpH8NbtnxiVoPsCJMXvhpzCuQQO
xKzaXqszeckw4iMiqHuIcBP2d5cQ14N0bL4EFu5A74UO56n4W7Ecz6aHT16aY4Aj7Cjo2vkVAhzq
32GCgEjSclS+S8dkd3w3Bo0gAesD627ckGEENXZ1eR9UtjoMNslVbNwv1Vcfo6sYO5FaHK27N1Sm
r8ztXlobMd9AjMIiGPUMEDXpcw1H7gL/jHG+5PVmkMKbFaxqCDGgyhCzdjrjbeZoOCZvgA+m4I1Q
YQoy3sxlhLWWsM4+exz24eqPoNzHUyC+GbsaguEXfQaCCZjo4Q60XLf2K7YubyionwoYelztcpYN
pAUxADRCEHinFgQY0MeW5MtnukdUMZ+ohvAbWISr+7syNTgz3MtEyW26iobLoM4YgbhxjllIsJFr
oe0BPxA2UTPo+8HG+ncUabmLbTxmL+lCGcGLwKhsQaWERMxFxTEQkocJ3WWtk+NkPAEfsWUPEo95
dHVUdRrw69eXwtPn1AUTnDv/t0SMfTjoixAobTkl+X9BRcNhvBGPZqF7wE8xmSBq2Bf2dSfMrc1z
tPrf1o9tUwmTaHApwYLYS9bWlHPs8i5MD8jjhhlXKdjNJG9c4wrNYjiX1DNzOvy6uqdgx744tiYc
bvnGRDQ8Td9MF39ZaQmbmYJ1h8fG3Rl4kPgBec8GTTPO8WziG0rOs4pz8Q5aC2tAuo7pCRl34Xn0
lHAK+J5W8iHQy2Id1i0NXJOemlWLNeAKGJxx4+iWTEzZJtDOANamhECRMGaPmwRY3LYcyagmSD41
Ntz3bcm4HVrnhSZwjOlIQMu5blfp9nT3BigSFPwCyRwwlO88TFAMMruxL/XGzCbmsTvL4LNvQ32y
TrEJIQsXSSOzCnrmk7i/vhD3rnkM1Sq7gFkDWVuwddc/CvhqpbtL4ppuWXr8EWxnN/1bqFDUsZng
nHH1XdXkBB1TnshzhgblfjBtSjx0XbOOlpJiD8Bu3JyLXbEEbmLFnBgQwt6YtEginy7r4W1TxSCe
MV8PlAcaJkHJ/Da4TFN6xM59xdkscgs1zPlRKuMpxP63w9uR/Dfx/CHWQNczZX0fPo3+5UzjArGp
wMmHmYTmytBNeryimtIN9jdiuA+5OVhTysv23Sqd6y5G6AVwilRrVGUeVDQLUhnEESwrU8Zq4CFE
nwsnHNPnVFPjec6Y2Y0cftWIPrHgpeyt3IP/d6VMR0L81R46ChJ13A/B7SOL4Eto1jShlGPGROSj
3F8XPSh+7GqCY1D6vrL9gMAxz2Z1rqFuUeTYoJ2s0cy2TpyT1MBzpnNaPPEDp6egygh1g0qGHQPs
Hm1xQ03HvDSYXtc17wmefD2+UgMcg3o2iNScc/mWW/iUurKXnAJllhKKp44FjilOfJLevI447Cls
N4qT7EP7khfaV0DBiXwCawjrMvbntxWAteBdX5rAVrxolX0InoZMBr8rqpqPchO8Ikntbctw2FGB
lXWmbe0hn0fdLANE2MYz+UilnOCt1qxvs0u/aCyXaplpjc4YthilnzNjpq8H0aZ6JMxYYoG8YMcq
7ovyI+5HwU4oXMwpbbk75JA1Sgarn+VGdvWQs/1E4dqcc3MUkcUOksGpLvDdpFv+ybfd9SN3WVH5
OZOcaKvihqPjPaPFeJMgIWCISzG3Z/nGbj+DU10UI8mT39HssyOJkwoGLyrOzwP1Zwsur42lNSln
nTXPCWSBcKAg+RQZ3Iw5jvjdjTEKj+1JXYkSLWm7Dp7pxZ8zDPtGybkcrD6j5YHDlK3qOd3W2x4X
INOWljFDG0pdrkXiJIKHc/aUzu7W+IJ75S5jvI/dJgizznF+23JYCnvO7Z/hVO07YNPSCPSRRUvR
SC/+G0691npXSWVS7YI9XxE1N3u/W2dTNH3H/lh+Ig2hoUeajqiv9LLlDSe8jwiZn7/OrovJ/VCz
ieGCUyEwaybXIxNuqZgS9LZnzM68aqidUblvhwGPDq25O+u4n+aTn3+GrA4m0Q+wsPzn73gIhgov
stn7dVztioWEpk8em0yeD2iWiGHEBLhDKpkP8rbXep2ak+q12K+Fo+k1uxxL/kmwVm1BAssifWJ6
YdRbHWBZ1nusGkD+3gwMCt0aF0ukhhlcg8EWw2Jo142DhU7nQYlsI9ikoCod670ybABLHKD3tKrk
W+4qB3IMQ9oXaRoeLFic78VG4MiNnsytv4E6v2Xu7CIcGOR/8VonQmoE0jSK3zM8jRA1MsjBGqCY
XrWRYAGAwCdZ0d3NQH5hxiLjHZ9RX0N5DXAtIC+8G8ukOlLa7joKTmGbTkhBdYqD/vRe4zqmuQZl
6NDSTQN+wox9OnkKcKLnGMCXYDn0qwM/dF0uwimSC1fpHKrky4exZczjYLU8aNlhEBcz0j6xq8GI
eZKvy81/LmPI5qk5U8ok4x3YcRIeKZW2BIZ/GJwHF5oiqogOo1s4Mxd8lFp9pE+uG3MCA/hweekp
RwZOU3dMmPCyC+Sb4o0m8b2x36JXTE/d+o0/DUCgT95E97mCnxBNLK+b5gt/YN0QinA66Fugi98s
643vPOstU9c1yzRVWbEenL913SzltlLuO/jpsTQqKGj1T877fJWhYmFMij3cUr+79xBdvCO8ZOYc
5Nl4CSnP9tGL/KZ/4QAWsVXHjPFdioR7vrZetN5N9/IBA7Vy16Dm0Zxo0+wa+FY3xJKEi44kilg9
WCIVSlOszcYXxEgbGVAKo6N97Cqoy5s1rOaCMwTeHacTyUycJAyRYXH42IoNshDWSD2/n81TxOib
jxJTcLhYmodgIGXj7xwL39fYVvfGEhKtMIs/pakeQgWYRM8BgVODcJhgETq/ywbkcRgdMM3MsHuA
b4xTwPMwurQwa9Bm1QdPyOtdclGHvtyR3uSXwdoGrwvkUHPJSd/oULa8rAHUyPbmRBm8JRmhAM4F
DmAEcyp5xQvH6Sx8ukYuPB3MmarSvhaedWgbh1G4gfIG+T1waj+zEM4YXusv5HytFKu+H2VwCsKn
SJyVT5yV5iTBSvW3zAl1GPw87DuKiGc+gzpVlch2+Hv/VOu+lbK8v+/6IfJzz8ta3o7G4Lw1bCpv
5TP7Jix0gRd2vB9F8o2JK9KBNccWPUTlpTPsH+72kEAtnWrDwz+Ksc0cdlsOFXbCp5DQmgfez/vl
97dNaiVr2LIUBlt/33aSKakQhAwXywKIQ59XzDn1gTb8vGQGo0wwTicOokd5ayJDfkqx60KmF7yX
1cRgxhF/SXjEQ0xSP+4HrMbUl+A1uk5Nxvd0EJd3IGPlA+OEEl+0GXwOtBF6Cg3g518hfTeWIzpA
FFVDlEWyCx6evhFLYplI9X3HbosZA3aPBS6gY7AUxe6+8ln6Ya2THWLJl3qf7FTnOpNwKpIPzGt3
Jmy56YC6eAfgaWTQoPT5Z3zsNuoU5X4SO5fPyN2D88ZPzACkI5KQAcgO2T3H1jPkmTdc2mfNynLy
Gr68nYB2UlMR5qTYzbzf0OFgs+byhZzun5QNxVLcC+irQdzgKlLtTO+vFEQwUwTojE98T+qx5D/Q
tGFejP4dFBEeCY/yUz7//ORk8fvQBSIMZMtSdSJz/l4AepGUcp/c7ztcrtA/U48XFXYzg08ALhc7
Jj10lUw+HOZ9iN6USbhTD/en+IS2C+bybaagHOVmeW7yc2D7+2xM9jFOTx7d8DNBxrg3XdjJx+dB
+g3956hgYwo2ia8hHpC4kU9LdGiIMOM1EzJ0yys2KfULnkMARoP7wQqCVkUVe7WFY/haPA1jrBPl
/hCGQdL5Fql27lxa9JnZcz+VqJT3zat6cxMIcLD3Tpi4XJ+7T+S0XnvkzJ4H5TjTccXLkVB1zJS8
7up+EjaooUR0lNds0bjtFmK6sOUeHXPNyTmlfx/pJ7Qx2GDOtVk00b5uF7f2ik9ZB14x4KYjEwm8
ul7QVNZXB+UDyRnkkKtncc/rS3ExaZeY0pCqAe1jI2yyDR81oQXB7jlc57iUtADDNTg44gV/hwCa
HzhvjhB5iPzdh2twzNa3RiDLJTAwzxKYHAVSy/mmoWzCxBuMFw4K/EI0bZFNYVoVRxnzm9PPi4Z0
6282uz+TOv5ZNIrmGxmfW08CFoKptxyGJyER8CggrEIsBs7ksSBiOoAXTLlX9nGso0sHNRKK70FU
jpwvHLcMQGmy66nxQs88NGxwdHEFYUC1Lt6Z811LAKHskGAbcbgvrHl7Nub9+U6q12vlwdKIsLBN
iQ4f1TSNdAI7gcpnYrA2UeIy0H3SFngmn6N94bvkYsDWpWPdXD7g066qfgUG57TOdZHvI9ouZQkW
6HYuDayNjWPlii/BLvyAA8yRBaYPBZEXxaE2laHyrTmZaPlu0Aqv9mBudKpfVXrjwUoEHhXd3DzX
pgGtLLDfZQxaqoEo/vwq5G/KXYXMYYP4HA4eUXxgXBhpIoZlnhZw8N2LFEyCpMftnIF+xOzIFCF7
1FgO3zqLSIM2mhVqNJOx7qkcWBNqAgnnVnpa3Q1Npen5QjtWNGNT6N2TqqzretrDpP7ljv8NlzVM
QzZpNBBSaIoypKr8wdsIdKELMyvLd7e+YZLFkLen4c9zfPEVsCqUrLc0mmpWsJJBNDrlXbuFxLcT
fKDhJZv7dov0Nk9fInwiidkYpAa/pql+s75Nw7AMznFD4Tx5uEeekpln4j3fad0Vaz8VscBMuFK5
W80vL/CbTKY/r6Q/nL9pH6QXQSjzXavGbpvJjhg74aWeGJcGpsRnkv8SJSx9s2CoWVkukqxaJgyX
vx9/2Ydhb3Tqbdf4x/iy6hLa1pa5CQNKK2W+jFFMiNOcjzL5BvbV8FXUr5ADf1kF3zxhgrl13dJl
S1EM82EHibrQrwMiYnfXvCGrZddln7DaLnTXTfGRFW5YvV3V7dUggKb18d+3dama33s5tlO95FO3
KFH8aaLtuuD1fguJP9dNYCmTyDpABdXu2ua3RPj/aqGHEg/CkUiNJ+us3v9a6D9WrhRWZpElV7zu
BJf2ts/kaRwYkHVQDmpIELq5ZU4sGAMFoNSd8azC9P6+VMuG3Ojqs4KEegkv74F/jCQJJ2BmyKFT
w4k3rtVYkeZyn7oq55BwY5aDeXKQ3H5Zbd+FbdHdi6KpqJz3lvrQHSuBkii9SqpirJ/rmvCAYYQM
d60/yLBFNSgWRGOhYApGNdhlttNF0iEY9Kd97eXhL3cjDy/58YFSK1uKSMcuasbDIlCLOLOs0kp3
UTPXBiTVmFoh5xUGqiXu2pjOSJI/KRBNCs06hMFgKkiai7eKSHBUsexbrpYfAsysacKqS7FO0IX9
vFC/o5lZqmKphKyrFiS8B1zkoklWHbQxjtU0l3wgak8j072j5gQjh02BezwRgJrwS2H+zb7w12Uf
XlTc3uMoEK/ZzuRCt3pGmrOGCfQNvV2MaSD108+/89vrGSLLQoNNaMoP17vpN36NpqY7n6/fVLd5
onihspJon8pUdwT5+PP1pG8vaKqiqavisAk8bLFXQbuXdaCjVkUxWjG7NhiFiuU0bEV3UDzKCRGx
aK97a2oBIRrAyoOX31K6AeRfX7Q89/QsXfxyV8Pu97giNclUVV1SDcsyHu6qzS9td9HqdBcWb6YQ
OKp0myQCKVP+G8eOL99WdCCuoWq/vO5hFf1wXfNhV67ES5hESZXuahy4CbcbqdSKLHgLvY3V/XIG
fFM0mKIqabKiKZKlkpL59xkQSiheBcnMdi2gHWUrYQt0bDfXMLchkIBWf4b1qVWnYXyusZlWvUCY
t+Uq7p3202RKrZImI819RdjJ8YsU/pIjK/1LeP379h7WohSHSpiql9tukO6mTTsy8TzIStjeZu0W
fOpRUEyaW/dKvjkDYrWip0MX4KfJl1J0v4Xw/ffO/343pqgrpmYQOW8a/+yZrN1qCEFPd5SokZt5
l1eoSsmEDJh9vNfc+ENZoBzucMzbwm7HMfWgPd0ZyymbcgYCuINcPe9PTEL1HVGaTvmlobI9aR/+
ZzL330AiJs3oI8aUqEcsc7fPg+8mBigT2iYVARfpM+Ohl8U9bAzvbXSSvNt/lmB4tHgqirS1gP8v
ATXNqJjoJ8w83WK6bPEhA9qmCISBh5PsfZ550iRBfoDt/TLb4saK54uCWb08o8wGyaPBuU6tLaN3
HL/lfTG/eHhLrLB7ZLIz2I+qC/p4eiMgAA+tuuUwotPPmOIz37muYUvjatHZ47dwo3nC8k5sVGXr
T3dtFFqjGYaWy+JTnAP5Q7RWJ4CT3nU9gIO6l331T+Uk9epnZlGv6XM1Kdyfv+vv3yGAnWHImqyJ
j+UGXOTbvZL4rucwYpb4V6OHnMMHWJgz0ekGd7qD/IZ6DGpZuRzM+AxSDRoIXeRf2Uj1XLpSN5lN
vbcpHfAM7zMH0/qpOlLXjLFGAHDzcHyqR95lQ7zYBJBUdYtZBhGofSs31bqc5qdqWm4YbH7elwb8
FnxyptrGwpgq/mUv+eZYNSWO1eHXKjJM7IfPO6kSTdP8NAPTwayFOM8LzXj67F8PDSkfdROMA7CH
RiUTRxfGcsv8jMHSvRO8QnxN2zcKPoY3F5qBBsaF0t8d9qbVz2/k3+1/uEdNEhVD5Oy3HgCbJFLK
uFW4R47+Ht8A9tvBZSDxp9Sav5+m/+6vNBwESIoEjVqa+Xi5QLKKoIo5bayROgY9Lz00XU7sQhJO
bd3HqXr7xOjdwW8I7KjDAA3Kpd2soAy8xTZyefD5VkP3pLxliKixya8n6gbe/RCEvEYXYsfmuKoo
n0cl5s/AT1jfFTSyF6zy6OYFu3gWNtDQEoa4Tvgkz0HCwKt1GzUY+PloYOSZk8tLzBg0tAPQoWGU
Jc87Zgq0bPPrEyJqLMQ+fn4N/PxvdltSYTW2N96FrD8igHV4zSpV7dIdiSBf6BO9/IBIf/COM0a5
AwnOjaf4zu0BhAgZ6vQ5sCTOiCZUJtgA7h1WQW+QJx55UTtrtky8ILluBl9FJvNHbcrDHijD5X8s
Y406/Qo5DnZBd8eQEZp3YE7jZ1MF+yBJY0qrjUYH8DfakRmAIA3SsE3MG1wVC+pU6fC/HHmXT6wP
FXnTBN1WM0ddw+wM7h4Bakzsp8oJe8QjtmqdVyItZtJr+yQ+CW6Jd1+w0ccdpBFxLDq4ytv821U9
Bhs2eOZLRfBICft6Ld/g+nrCBwbx+3JiYM7iBFNxBlmfCXOxIA920U5v7h67qJhkafjZO66AmIfR
GU6cEp94+tlMBo6H/IxS1sLFL2YrAWfkV8lwO/wxVKlJOcnIqpiKPPjgAz4DEVYkmS1iEJHq7eWl
mQ2KV1TScJo8fM892NYns2uhPETLGmfOo3SyJgycJhSiK7mEND8upkhW8H9EqPh+e1E95SWexlPc
NU0v+lBnTb9EcLXEaMNvnTuxN9xWOJVkxizzXhj1T8Nsk9LnWJIuzlzJdPD3xxeWXVmYgEOOAPBe
IsmGqTT1P/kVcx9tA/4kM32bjCAJniIvhPkSTAnKYC1v4RmqGNnLZ3HOqAcVPgnkZ6o9wiH41xg2
4dUtPPRJDAoxyVtjJmHLjHaJH2T15xOeCLTEOSnO3BYZkXAl8HGBJgKxitRp+hV8haGuSrgQPV3d
RsbVu13Wuyt/O87gvl0dmcTu4Ei0g3J6G8J2RxAFm46wCeattyUu+/C8Xaxzx4wW1spwW9cnFHhc
wSmZ5Q5CbhhzEOQHBeYQXMBUi+vDgPLMpbahJ5hiGwomidPPYD9lpumkQlLmF4hO1THVwRcRJYuG
A4+ogkU5C6b1i8UwTwEJgyuMtDraXCm2x8ocChtYmTzGLojdeVwtObCX9aT4iDHzqLplbSbP8OSB
kJmoIBIMBqiWZ+pgqLghp2+lOwZTfCJ+Bht80YmmmOzydxJvgtGRmxMV/6Ew62PgyLPFxxcu4Tkf
n3mvp2osE7omLNRlugj2DWejZPfT1BaZQmLmhZU4c89W8QIZ1LyYx80A25CZRPJtX36h6sA2FzcY
qg547OMGAJe90RiXGIEnOiBqtNfmkKQG7Ja2E645/h24GmCxi225P8QyOcwXVgjIHBUvS7IAiUbX
MaqGlTkuwOHI97TBmOHTUrCom+EvlbYO/gzRB/PHBrgwZUCde5kXwKboxyBvo3drVVNIYR4F224w
QrxA08TM+lSkzShR4nUZPlls/3eypZj2aiOo7LaPyWO0RKjAnaR28zxkF8qI4ZvRO9Hqo4DH8amO
PBNqf1E+FReo/sp1Egd3hNoTlZm/mH5ipsmEHBw3HgiyzHQiD58kxB8rxHaUfmENyxQ7EXyOx3c+
nWGJxVDDOocCi5WDdPeE1QKcOrStuA2u77BoZh0xShkfYD9E2ue2IDNtG0l2/cGjJLAccG8EUw6b
O0beY0YSY5BROLaILlTrYEo2PmSwSsZ8Mfx1k9NnyBLCyxta2yKYnNhc3jBohZ7TPhdjcYHhOt7L
N/iMl4G+ayK2NM8Suo7B82owO0QicaU2Ndf9+JlMpoWpX9axae9MyJzYwY4pJKgO9Re0OIhKsdtH
135oFskemgSS/GAOcwD/bgT420GXoO4FFdpUDWaZIhSC8PB+hJw/gRpuB0+fuJKgQyUqwRwCDvnU
+CmBI+zzIzUOE2k2SwWmwit2CDYBxyZ0XUhsjux1MwlWMBJTTGPP2dmY8kqgVlnTVIfI9CGkxy4L
5lE/xn/SiYbfE+zikhQwHEc9OPDbqomW/kffkayDAKpwmBM4DUraE7leI3FDHzs47o2EpfwyVO09
onwcOW3oYvh/Xtx4CYnEhyjJmcb3WY1gy4aG/SIDVcEuMtZDOXbvJ+Xq0o+qt+iDyRR/dBOfCNWC
y09dku6HD9KYKMeET8BcGwM/3vVfsBtq9tLh+qG6yhf8onyqk8R7UHDzSSERtpgtlB0yqGhyUW2p
sxO+l3BOg6ntVGz62E7TqbYqTfqI0pySohy4wTo+NxL+KlZ26gIEqbfV0JGqF88kIgPaTvWmGtMe
CrVo31fwlHkJVDs2Wn7hgwNe0gbyIGZ0+K5gvwDzPSVV3M6P+n0lIPmaM+yy8FqAp7m22b3hY0MM
Eieq+uz3blSsJFkjgGd5XZQntGUni0QAzjaH2a4DTkwIb4ZN3v1ThPnKhHtJ/YVdwLAtx8+w8g0c
b19l3AbyNaeBJ+IOexKw6Zrq7vWDgM4lK8+ViZpWJyrSPRizw+ZPnEa4w3BuDALiXL4EzisnP15c
OHSWzdcJixOv+x4Ld8C8bkIF56SeseFEg7HNeJY2jKN63vn4BwyKX35UN28gAUs4V43ubHvpyM6D
hZ/LU/WFSZ/mMWiSOr4hfeq7WIpRAfUO7MNJ8GrhJeI7MbZusCXMX0gM3xXgpmyosqjpuiJrDwV4
fNe6NtT0ZJciswurXUY/Bgwp3w2sCJc3NE0/V5ryv9CK+R+wwpBW0bR/Kv5KKXw+rzzd3VjWyUEP
l6Hoz4p77bTog2Jr60d4LTI3bbOrZ0SAPbeDhmuh3rRs14QiIthSwIIvqDx6v5r8fHvSv1gkt6dL
hikqInPQxwmyeslKMbxHYJGm16uHtJXd4tbalfCVBPgeGnZAE9XwiYUqIr9fIA99eNoPGINkWpZm
AKiim33sT82uyk0pUhLECrD3r+bY6KP5NVCWvBY/vW4S/JICFunlJmDBblEmtDD9zbheBvchtAIg
36K2HhzMNJJZVeyyeIP8f9NbxaYJEB2Lpp3BnjNFbdHlTh8Eq0R/TqSnW3swYaYlYjVJQ9LX4e92
cL8leVpqTq9jRkaSm4W7ZYELGJOCMu3GVGbhSTK7BWZ2gw2aftW2ubkq4rNOuOhVupNpL3oZvyOD
WB8xRAi1wp6bDMyLBNQCnPmX1/fvGNuULF4daLIlwmYY/vof2HzeC2DblpzsmF4bvYJ35HNAMHqJ
Iz3FgrIysmPILBnwSOchlf355+vL3y2fP6//8DmVuZSmccr18VYTIyzK03levarKMSqpEIiiQOmG
IR4wrhHKO52BMLVoRqdzg0KMi144E3UvKM86glpYoz/f3TewP09H0g1NM00d9GO4+z+ejhj596Rq
cj528ijh7GJiE10OzXUVW9iMDqhVcxw+fh3qc3NuYerRmMMWz8Vfdp1/xz7cCKCvaEDUAFR/wFc7
Sauj/J6RA1ztynAmRSgVk3MXp/+/6/y3Gf3xgwMwO7+V42Qn+w1kOCL5UBnwdDPtl0er/jvONGXG
WLICmqHzHw8vvqlzKa+MS7xr0df1YzlxRJxC8FP1d/fLM28/LAjZxSVzCchtqZMUQRDRcIyMBA48
bEE0rz5ihdqLzyWaQHQ3Ld5c4xItZJxPFH0pGfNKOBtS/qRkbiBXdt4eauiJKO0INHVUzEx/WS3f
gCWyqZmyJBsSoKcxIAZ/PLyk7xjPtTfSt7NTeX2665Qn98KOjZ0RONwyzggZ9Jkqd1UfnyzUMxWD
WnK6cHNtfrmZb44pRdQHSiq3ws0MC+qPe4kuLGmx7ZJdjPvXzeObzskmZ/ByyZ0sP/78y81vlicz
dAh9sihqomQNd/PH1Yqi982rpES7oW2mWFQkaqOR3E/uqFKerm+XM3ws/TU7QO/XEDO+o+kht/AC
xczOcDb+lG8YVrkamSuSLReESSDn7Vaw9PAx7Vb/pfvF7SKiemoX0jaheEERWbnU5zxk+AZu7taf
xAiinppdCGsDl7dWRj+6LtKD8SXWHkEG1GjokwT4eRIUWxezP08m6xT25HC1BqQCXOGdzxkwKtxA
7kTzX9m3Zg8VhILm50emfbNYYEDqosKuolny49ZyV+8X/CZlJCfAXtvi3X9OX6zQuZJqiAj2vSFL
roTKt0J/rzomyxuqJ+fYPN0kr1YyEIPEz+a5n/c4prExwTO62lPzBE+u4m/GVqcD4McIxNYLG5aD
iVYjQ7K2p7EUGRwrIwkqNY5YyRVaoEPiZnbOjnR1P/9M9buVIVMpwbHgfP6HJ9eITRTKYRruOqCW
dCF7GDgcooVAjLC6VdbVjMbLGxRV5rYBHfuPreklS5MwYIE+qDg3aLxwQTlihj274mf+ku97/KuK
VbXHzIq618eL+Oeblr/Zm1TZUExIForJ1/wwVbrK1TW51WK4g45cKlsh8eHtUzZkO6GexcM5yC5T
wsPHaLFA/4GMLIKYKX5cSlD9wUSCgZBF/+ZHXqb/MoWSvr87IEfL4tRmwvL3x6beb7XVmF240zDr
JDHgSoKad4kPtbltETKFS5M7NKj4fn4qynDYPdRaTDhFcGeTXe4fysyVHcVPgxavccJY6326iD9V
zdW/ulV9DAWof9eJCWqziEi6PWHn0O7CwNFHFGGnsFxanxfmFyjD6Oh3xB6aRMf8fIPSN5Wyqqhw
i3lrJk/n4cGYzL5KX/eDnSmriD9KzDCXWbO9A87dcsBiWmmSc6+/LPHvigQuazEBVvTh3w9brRin
Cf3AhS9Z22FqzVYrJ1f3Wq3N68EYQomKlR9Go/0sqetxlkDjHFYPgsyff/5QAjy+HkWTqcUVRWfL
fzhQwy4P7lnAr5ehJ7EiWBo3feZbb4VpjoR80Ym/XPDbH25YnOI8ckM1HxfiTVRFX28V4nA4V4o+
2tRmOrdyw5OwSUzVt0ysx20F0AvJQ4qYnDz5MUxCOGlRhP0abhU/P4F/F4AqQrMyJN6GpvB9PDyC
1JLvfXVLL7ucbgBLhduK2iFG2a+m9uJOGVH/8gj+2d2GC1L5G6LFmS+JDxe8+F0KvYkL3oXZTWAO
73DUXH8bcv9X3f31ah8u81BYKFoetpckge0jz6R020UHwTzq0eoKkY9ORIcN32fo9mZK+Zw0hGbC
SfHpBFUongGFBg8j2P/yrP/ZhR7u6XHVX9X+1mrck5qi6VTwEYs5LleF9LZLlVlZr+4+iJq5/fmy
3z1wWj06TgphSbaGu/qj0EjDxJfrO1dVqjuhPLRzORx8x8qlXzrLf/taft+fVxp2wz+uJPPTisYI
L9DtViWh4RlGaNlOkUj4jFb9jbSibdEBicOgVH8pp/4d5Kuihuezwu/jv/iM/r52qIAypEHsb/m2
OHEsnFU03A0x806wFMiJdhaHA0fDNChD8UlWsgbV9/bbQaM87igPt/HwsFvNaIsiCH0ckge+1ewW
v1FnZLVTEVMa3M8WqiaAsvryZWCL9durln+7/MMbiHs1qoqGp1DcAH3SkKFZEkuuENTjegCF85ci
3Ed9ONK0ctp1K5M6KL1xElabW/d8ZzZlTi/pc4bU+y69Gp00o/b9eTn+s0osY8A+QB9EXYOM99iX
ia1gJW1nBru2W7HdiKYT9wsJqzsaklae1f0pDWZYwMjy2y9Xfnw6D1d+7NSMSlYiS+fUoUaRstcb
pj01VIZWoExB1Y5WtvI6TDk7dVHytMr7/3F2XkuRM1m7viJFyJvTcioPBRQNnCigG+S919XvR8yO
GEoQVMwfzDR80E0qU2lWrvWaK4Xob2HI5wOYFKJJg4FInR57KnBUoW8N+EXmsQz/tOmy4NLFjTQU
7FJ+VClAkP0w/leA12ezrAtVBQTL1XyyNjKvkQbXUrw7rdom1qmO3iyS5rJdAWT2lCsrcXqLGhsb
b6mKZhkGL3gM4r9sApbviVbbyd5dgeEXVoIFxhrbCjeiaOt11wAz0/hq2tgkfKnqTEyDsPXuBiQ6
6ztx4MarfYQOFyXgZSppczLoRvvKyOb6tcbHnnw9Yj4bB8dmSBZANq7klz2NY22ovbYiegjuFSCF
Nd4UOPPF+SpH6jxRkBKT7isTUpDkgaxCgKxCezC2NXxfB0RUusf/w/yWgZ2oCvk9wAeTzacotd6o
Bx4oLLJVUZ2K7pGJ5SXLNj3Izqvq7QhtyAKxpk1uPL+3Po2l/jMa/218svXkVVxWllF6I3jRUB55
7z0g5nwHcAqh+r691tmxM9PRBy/NdGYxgZaatKckIXlTJ4em7f+Ji49GeaVGWGX4urmvTfGoEC0H
40XvGqJtDBy+tQssl9wS0DGQ25dvvY5j2fEMTpmowJuIgSRV+/z7UH4LysaxVP7bxhSil3l9WwSK
SoykjmGSwFQiRGYRiTCjE3wB9cPV0PSn2TyuWRGEP1j0KTmnlCPTc5qG4IRKcr8km0R7Tm13vf17
7y4bMvnlqqExR8mhmqqmft7yv2wQVViZupn4/t5zwLE58VxQnsBZz8v4gFf2721dTsrvbU32B8PT
0sKJReEYIq6DMle3iDMkuAgBqTUta2X9e3MTpOl/2iO2H/OOBFyaOQluy94bnLAozKOWjQKuh07G
4/Y2F/4lEE0hcATFfdjcB/4fimiKiVo/FdNgLZfHvP+Lm8qVp7m83H0+DVdxmUIDoT0eGZPeq1Vu
9n0URvug2vqRnTbswpK/EI1zpZyQMYqMcI7xweL3Zj/vMP9dIf+/WaaSLJMRGIH/lytELJUuMczC
31dC8cconwIxuKuz8tACXlHzxyTY5eEmbkDwlebKcZJ1CWRB9rZS86Eptl5ttUTcux6K5t2pj6G7
ImtO6BY4xk5F1r+U87lSnzXZwBMO5/iPro03uYj8d5vDWgJE0hTrQtcRoz0YzsfvnRuH7Fvf6BZp
GYM04ecE+DJ5BTdV8zZzvH1av2HTaRinbHjRd0q3ybMrgdLPTekyWCnVAkY/mUuBV7ZC6cvePkd/
NT3iVRkTyrb4v+J+eC1ynERl/3lpMtUo8uQiSTZljJ2+dMwVvMT0ETo9OvGukBdRvO9GE95NW9mq
uTEtXBnnUEbSevX7gP6wG5gjH5DTaswGfF6Yv7Sb6J6cOyK0fmKTLN9G3R2BQpttze7aatB/eHWk
p0bUucSJMd13LKVyKmFIEm71h6LJF20PWCXZxvULNIWZ4SKPUS/UGE5E95j5TyJ+M3Lc2LGAyGVS
z/4P3TZUYkBThOdhTIY7LqrcMQot3ldIRFTbfCD3cExA5CXXopTvm8C4HxH4gUaFSTIdYMSR007y
5PShnd+gywhl7s+o5X8t1TUh+4wTaGwHHV6TbDY4y0mPsrqJkizT04dPreh+dnBsKvgb8fmvYZeb
ijzstX3m5579t8XJAskKJTetSoNRR3nf672lhXqLSX47w4JJ0/51dUMV5EVQdwUhV4TiZOjuSirl
gnFvKpD90IkobhAdkLW5ktlJ8K9DaVm9qUw7fMSbKuzZa26Rwv/91V8dqUlqwhMExioa38hSfqyB
D4EOQvFPXWWn9YjivMYXnySd/vNq5HGaqSo5J1OfNGjEgyCVisM50OOk2h0H0vqDj3VYcdC1BdBs
xda0WVS+ldErpyV4FARRvcPQXJuL485/uXvq2tcHGZfol8Ue9EOjRKmCqaPyT3BuQMK6HoxZ58Pp
t61w02uQb4u5FC2v54PG6Tdp2uTmxcVTJP9EiHPZtOZLXIO0NNjDSsQPK46sV6eC/9MpEF16nBC0
uVEfRAn4WUuohW+uGspXwoNPssP3hzBEFWAweehp7NgJrikNbRvvc+lATSfuLFi7yCYEYnpvWGcZ
XcWkDx4U9OWEd6oAdi6CU0RUI5EoT9Rc2cxIuBfFP5RNXUBXoIR9ZVimFMpEMeCyg4sO6ieGbv3P
u7ROAhsqn0qw/Z3Fgb+Z7/ZSEu4z91WSz52C0amdDbZWn35fHN8PPRoyTBY10bVM+ePyNQ1GUFmN
0Qd7knACt/TGxvmXql8bvxTtlen4/ei5aGt6XRKNOsgzV85udNEmphCDxypewqvW0/8tK/S5AL/2
yppERCFMny6OlBRbm3xm66BmRwoECTKowJn9+PsQfo956ZaliwZvylJVdbIR512c+wFx9R5eIyu8
i06sb9VyZvtTX93+z23B7GNTIZsP10+ZrKookWInavJkb1Rb+HBOixGLHQQaYonvmobbiD//vcGf
Ns8Ru0IOXdY5aLTJXtYWqjdYTu8cnOxREc6FZB4T1ZprBeVt1DYe2k3twpBxg0Vd1HtX/FtRObjy
DJdXz/F1cj0isIXcCPeBjl9OUgpdFt5mTrAHANJQjkaKTTnnKJS5kFXQv52B25K6K9em76+VRnXC
agpsumpNRZOGSO6ENMsIlJythS5fD3KRO4352JSoki5S9oEr3fy+W1+2OK7VL7u1ZwqD0ilZsbey
By8rFxk4AKP5y/4474I1khGjMYyMMMJCqDe/t/19aRrcEhXwYtxGObYmc9iR67hGOcrb+8lSH84d
TGz3pCDn6F5Zmt+DwrEhxpNmRBhX44N86SN8S8tKJch92I92ZTGLMZ2Mt9DXr8zbnzpE1hOEgw4f
nfTMZTuJUreAZmKOH9GGc1rFh6aY58WhB+33+9BNKrHj7IR/QjXLMhUdvMinCseXLuVOP6hhkkZ7
mXN0WGcK2K2FZp11B1gttXKvPKBwTilWRsm19o+E94l/4h4+SHYZnPN/edovr7Kwv2/sPIsC+9Zi
t0BFYLJmUpwKIzkxwv14E9cyqj4UWtJt3cJTQ4QCaYkrw/B99pJDgU1Lau6z0DSZQpLYx2WG4Mg+
aFEkRyhD/8SPK9uYhHxkqc8yCusJnhWK1m8CMlRNu1CLbaPCqZbVRZTANqNHiwAcLqBPd4CvrMvb
kvLB708qjU9yGRXwpIwKWRF4ydxPLudGrA+yb+WZvy+8JWkzvzvkIBGU8uB2J7/dFuDyFfHFA5xZ
67NYvXIKSt+n5ti8qUiSjK6NOWUdx0qeNXFdB/uuWMZFufOGAuW/U6C/S+6jU74wUR3lnQO4VL25
Wh68zpgnwErAuF09kicZ8s/Je/Ewkz0nE4KkswwCDb2M5g0MIM/4l0DjkaGUpMq71J3rEEn0Kttp
+bVN5/sOezkQkzVax15sdoEcjts67yHtRr7ImHlg4ymVM+HhlRf/w5qAOKeQRrQITVV9MkWzIlPl
0h1CLN8R2hPOhID92ZDuJHnAoOkwdO81lszDYbAt7k8G5Jn8PofMpQnvGZjxK0/z/VQbSYv/fZrJ
dcqMa8uMZTPYQ+jAYySEqqdvfNRcuR1BFouwFljCKrjS6k/L9LMsSeIaJatpNSgPuiD3yxoGSAv3
z7deUygzTQ7oyHuS0PfHl7IKXDSp/HlY1atefP39AT5lCKarj62SpAdlC0XTJyGMmLaJNCRBfJM5
xXs2QNxqFrn4pIN+MADmDmJ99GNIcxbJM4QrIszjQmSvHfIFanrM8QRs9X3ao1d3A7V/HdUhpsbl
qarTpVB/EGNyRjfnwX0qW3y6AWOK+IfqdbrO8B+INHmhpfvS/GNCzxG8Q4RuV9ntShFWXgxZq/Pn
YilslOLVqT+iwrVHu2bF7K8cTz/k7BBKGanHVOU1g0jucg8KcqyD3Ubh5afN3tA8QIzKwtLb1TAk
a0l8Ddp8G2Bcl3sfUY9DQ3vQSyrJ5GmwujBNCHFgylo70xXbbNk/IHyhcxNszQLhBwPaFCk/qhBB
L+H3eCjyfiG4eH9I+mzAnFRnvkXIFJYvOR2vcTb4/SXLPyzti+5N5jboJKNBH8bf19KLDlxfFpp9
oOL+kTnLVhGXZCAXEvf9zodO5Nty9eI32p3joEqfshYlfy3zypFblLNyNR4HXhBvW+Od/GIYIk0H
XNqIoHZih9rlWzmSrryfn5+fXYIbEZzSaalJ04de9AY9GC+OnnvuwAW6ZIwwIxslSovOvDZg4/ue
rAqOIpVAYowkQOhczgcvCFpZcKJgT7rARdDUg5krGN0iEiGx4FQF9LhQzuPV1PQfdQnmCq8QE2Ww
4vD4otekq1ekKpWAmcQS6K3Yxpl8LYjGlZvpD4lLZq7GfYD6P/HFVE2ixihbr6o820fuXSuAKIMZ
B8YjL2pUY29iFaBotHVTPC9RVxuCK5etHzL+pkGzogGgR+HLyUARlLuWKqT9g35YLA7lfLWZZUuY
Msv5fH26kvGa8Bo+T0dAZKJI5cSkv9pkr6qoZNTeUCZ7AYlFTXfX9SBCFvhAIF2KgvHQouYWaC8D
gpyBBpUEcriQ8d1am4kogAXeockfxeQUXAu3fggiLp5s3Oa/BJ2KUXaGlLb+Pm0R59qY6MiSzPSX
Q3f635eySRqHeJ0EPInqyYBbklVmnV8G+6rLNwppEYuNJBnQ0RqwpZOdO/IYpEpQ6ZHDrdd0rOAC
B3nlEA2ozCwa8Y3rcF9TFk7aQ+OZc98CgUdME1XdGJGP4+VlGHy0h8p7NAJl83sHfjj02WRRQVTH
pyflfjlSjdCHrl7m0U0vnnT1NHT7QTwZ/bLV7SK4cj3/KbS8aGwSWnaJJ3peln3eBeLyMZfhHkvO
LDO3wtDPkgaNZ3MjM0heGC8rZJL7LL+ydY3vY7KTXDzC5H21QiUOUedH+wxGaIepCZFkVpwz71oB
egL5+lwdXCzIeYxXDOpek85mbuFarixxhlFKICVmZh9yeVZx2HD9j2Q4pB5+W+S+sWUNLDsJuxl8
XbnBdEI/t9z9Qgn9Bbax39/3T/E1DwTC3RovgEjZXb5wJfVTMzcJaUeQ3fDiFHcOCcdReIgKVqBj
jAhZ1VORh/MPZXrSSzhI/ETVXq48yA+h1sWDjGv4yxq1WqEOrbYN9y6ePWiALbMaaZEYmV7ExUOE
Bi1x0yQQMtBuIzYxg2vB3g+bBEkTRDNFqE/ctsdD58sDyFrUiT7sp71nnYd6C85UJ/ANS5wVrlzr
fxz0r01NVlmY+WHbQVbdC/p5DN9KDd47lxrkCrn/8hoGk+Jzyj0PcVyr4GsPWD1MZSfr8FUBOCX1
/4dQ96L7k/kZZVbRBCHz0xwOYRijI3Bgn0xrmxXhSzhgn7hdJVg7iteC3GsDP5mCrkDhhgpssM9G
SX5vW8AKQZrEP1zNp0ygC/9ZhF8HfjLJAimBjqfRyarcEqwM3rEq0PxAWP8EmKDwtwlFzCsT+4dg
BYVkGQQzNwmNaOVyXmkhghOGQ/cUV5w31qaNvfEWHZcv3N8YVtf4p4r/DOEWIEqXn6+0/sOGftH6
ZKqBSiQ7X1QBaTJvlVb46uTICqvnMUCWWwi8wZZyz7IE6B11L2r0MnjmqGarV9osgT/bDfioDNa1
bef7oFA0JpMO/5HASJpe6yWr7dVOV+O9ArsaiT3mufCGjydXSjigQbcwkTy+r4Ecv10ZkGstT+7w
XtXoWdyayd4t911yltRhO3Z+PG1IZ+gAAiAN4z8J9K1yuOh6VxbaDxkwVF5Au8HaVUC9TivncSvr
hebUnxf5UF+BLkC2YCc8iN5cao6tufCexOcEL4aZLO2IU/LSLvEJgDlYbcproNjvVcrxYXgIk3BF
Y3peTs4EfpiZcMvd59FWB/cbh+/st6bb7GdAMIb8YPiPV17A9+V+0eRU6DEYzN6siyYc16CboQIi
roE7mtxxZOzodG/dqoi6ZzYrgr1eFTs0kzmCXCSSUN7XrqU5fpoPX0ZgesOuPCcNHFcN9lI1z5iJ
XYsXjnuiCkfBX0E9gR3QejM9FgXaxYX9+2j8OBgmI8/p+8m2uhx/o4v7TjWKlCSL3RnvpJL7emly
h5WvdfSHlsbc61i30sg5TgEGeLWmeaR57O/SVuOQCW3qZEwvnXrI7336IdQZeSxU88HRYxGrT5aY
w1VWleIg2mtGvFBUxDigMhfbQO0g5p6rZGtqmT2KYNQGKx8Tcx5DjM41GTzSdsJgC9Bw4vDaNfWH
SrMljVw+fGvBQFGDuhxsUjmtVEhGNL7qyjxzABhRBiERT/j2NdUgXVeHnLCb+4kRoBIvtGx970bk
nkiwXRmjH6bdxbNMxkgcMYNZKQb7Mkdhq7bDIFmHJgykulqVQYQg0HtPVmuMAUt9Fpm2jkLw788w
nuiXse/lcEzWvk5eKYitLtxDJ+So53ZxfbH/sL987eZnRvVLUFVGjZTLUivvW3HbkrwW463YHJh5
eY4ckjfmJBqsjX7vGIXzH7qGph9wfwUDj29omjxj4x0SwBed/Cib2PISyfWShCuxiBNkwYXT9JB6
cA7xkNpq85J2/SqWA3uIhWULNl5KvOdqNLu1kHRon5Je3lTDn0Cu12pZ7np0uC33jv9FmERGFviw
KMLhNF8F0mCTyMMRG3UKNz8JOSDTZE7aKKrjRRbjNeiQuO3l4TSE1lwyKXr0CsiPaKO12UoboCBA
ulp3FjgQlFC65twj3W1xaUwFTedQaOZ+jCo7Yrw6DG4OaVI6XDJ11hB+9snJak8GZGV0oK0qsYWY
zBF9MtUDydyHIsJ6SWgx5YpQmC6SVei+CFyJk0dyZZQ8fL9HreLAzusCc2hFYG3wWNXk2RelhVgm
Nieklr33mbIzWTkNxMagWvmmTh5aXwRcVa+8yDH0m0xRBBksLqIySxbE9uWKFTrF9Kgt+mP2P+pw
95KMeYEai7hA+Hih1yeixMHtZyTvwmrrmh+g+7DwiWYZZ8jvz/IZklw8C3c22No6sFAeSZ9O5aDP
u1CvjPLgKMnCxZHGE86IyWndbRNo86GCkzwqd2i83vbGaD5Q0FxkHB7dXgj2AxnIVnG4xahQPOKD
Dtkvlxdm0cyEiglgkUVXvKcyFjYlFgh0MxUXvvU8GPvI83dY1cwbl/ejzHN/9XvHvh0M9As5R7LL
pLgN2E+XYxwZRWiSIor37EJMA4JSam4DnrfXrj3fXiYNyaxIg8EDG/1JR/yyF3SBqAoAXeJ9YW0p
Jg0JavAgTKIrAdYnYGj6ojh8RinKkTw41dVu2jbr3FSJ93EvzJRinVaPOUzhZq6U64b3oMK8jfNj
Vu9qhWMmXNXqPQ4jqnc0sn2C6mh2QDPGdG6k6Ihqi4f/TXinSRuJwACCJqp8CLv/wd1WON/67sLc
veJD1eOvkx+i/k5MH+p4lSk4K2+FkqrctsYNTFsa95KwymPkaFYBLrtIsZAcwluRDT5co8VziOYK
MrPVDbq/v7/gzzc4HRBEXEctD4iUIIAv33ATq2YnVUp/AkribPOjL0Luso21duOFd52y9LsT5uKp
f1BTG1UNyNTqGtWndqED/Iu3VbEskZ1uDipCNvnOQreq35XVmhw84lE1omSYCyzgFlCurIabGM2y
t22+T8pHRPqx7AbNbMyb0FbzpSqvnR5D8FsUY9jFpJG5LOFK1yy1K4ms70EIs02zQP3pOjor3zWq
XTdu60bsTlgdCsEqemaXwmrZQ3ionetQHk49MBd8yVfcfJjze83EUBMJut8H/6fVBRTDADNPvVsx
JjGHU+RF0iCHNUa7PjVuTj/VfQSAErvulaa+o0/oMvlDwNQ6ajZo716+50zmTLHKJnnAy+x4yGfu
TERzql09w9HHAfDf7z37ntsGs8dy5m5LxzR5ihuSY8OrfKVOHqR756V6qlCDhCz9nn30q/P9720B
5eLZp3MYfXQK0LDn+DRJLjtIJEc4c0WoerV42A0LcemvK2QAlZWCJRDfW5JLRy1w/BhWw6rYZ5v4
WGz0bZ/PK2QKlZXwV1xqK3+tLtu7tlkgWA66Elk4baV+wLNe6Y/hWl6Wd9j6LECRzN7j+TuOI6sE
wdPSjrfaWhu9s7a4KfzNFLxSwrW/K57REDFW/IFLGN8xVsZqcPiOuqRGNVpo4s+sLEr8QWW03ZqF
e+RRF/Vy1DRrZwugnZ/aRtpzu0MGCQMoZM92ka2NxkH8Fx6KhC2jrF26RHnRzvD6rpfyfEBCEY+9
FbnzF1x6+W6GWj3D4a4x5h7l6lbAGB5lNNvGZ/BR4ytQ+hy1PpWd9RZux8/KOlkpa+NP+aKsR6k4
hf4pu+ymhIPw2d3aTscO8020CoCeeDjhDOMfyQoBNoQcx0/aDheZdchf0taI6m7RT96Vn7+rtXN+
DRZA4UzOZ9raxBvlXVt7f5v7lgFV8CDBE9hmWNfjn/27ttNTKlq4ko8fBYpcq+hvdauerVX7YjGm
rV2+hFvuLygButv0IBwxcr11Ntg4rYu1tZQ3/XOxztbJ2liyJSEEvHE24YEf77Kdb1drc1O8xba7
9FbD2rlt/ugIEzi3WA6n5/gMFeMcnr1762jeGvzfu4/H796h9sOPARNtUVEZ/5V30+2kHR4th2E9
YE+zHjUto4WJJsNLVzEwgFhS22falLbxJ1u94Xa0QtFmOY4yUDC7WXsL4+guMWucvb05j8wRBmP8
QPYQgWIkYVDTRbT4xhk7YBtLYLB2jzCG/oSwKvurZuOWuUkP/KVujWwEH9262embZj1+jD1FjfdP
fIoWxu5N2wtv7QvgvpsS8Tx0f++52mJTA63f/oOc2HN0bDfn6qTNs5k+m2HMvigROC6fhHO7ap+q
ZYNBk4qAob5w95iCILaGeeICQ5ZxBtujmGu4QscUT+NkORycXbpwduEqs4WNuPO2/drbNu+Y8FJh
3olr/uoqwlPN27nI6ykIBetsw1geavgzF7OzjH+WjBUDPpCo8y2xQFxg+ohSso9frIu6qbtq18KC
gBSLYx/0zBtGlQgI8oG6pbyO0alLV6gbPrU30VI5B7P7bXVKltG6HWXPngM+K1hwtZtg7a2tLZkP
60Nfjd+2PiSM1iMeyFvX/Hj8B8FaiFBNw8fS2pYbA170WtgaWzPF5A/f7qW35hdkx3KTHMNbDFCE
D2ObHKOjRhWD7wq2gT8YXzUzYxsdgzv3VjgFR/fWvQ2O0hbcwMqy5VW5qTfeGivmtbkSH1KUQNFP
20UHbZPv6vWosYb8+644yOtoiysSxojIEKpIZlR2tBTX7c47ePxlE1W/nK9r7GetW+/k3iDHtvVv
glN28G8Y/R3/GLrjNuDDv6nRvtQWCLtunCO21Tv3JjhgOV6Pgpgb8oUZwm+Bnb/VmMPyGxFz5bdl
CF8FW3Etfj5UdSCJegYMy6tH5m/V79CCETbtDrVSUHH4IFZ2zFQRF5atrlS0oLW5No95hZHtjVoh
eGJb6wBRWf+Y7V3+X+z1Lca8q2RTLUZX43KrHuRTtdIWyuyfgYYtereHfufRpX58IDqJlTcP1u/k
XXWIb/o1Fpg8F4KmWHhvo5OLpuK2OsjMxfAGJdbTOBNxlw34kN9QU2XWBNtxVsoLj5dvrqL12B/U
JVSmE4KtdL1mLw7fsOXZBwjxgq1A0y45jPN7HFZvO/Y5ObTrnr+NOEb/Nv6xRhAPQDSz85py3feK
KzBTcsoIeJBN/M7TaJO2lBXXwCrP9m4NFGf9m0fEl+ZYPDd7ttpNCcAUA4tZuxA/3+jvp/L3OoaM
3445grMkQm19Co9J+kpKg04jkN9D2Z/l83Jmbs1tsrlBQ1Of+f+6HKHSa+wUWf4eC3xtdsqUbrpe
cfpSZBu8J95GOvKI0O3WX4/qQg/VDqjSMt5ge3cPnA5b9BPihNv/PXNK39FrwS6OBJdGTu0y2Eqs
gvSDWo7RzxN5U9vCJPnTHunavXO8f00iH2AqhFeUZbl1TmnZZpM6ySAIzaGx9JNe6HbrtmvivJkr
oTxv1ivJLOYUbuZ12OyAyfAZu5B4rZM4lokFK4SSo41rrbz0QQHGot13FR7J1kuv8e+EbGV2oNm5
hDq9d18n8kpVqqWXIC9cistiyG04gBWJBkFZKFy1g2uSG586Jr91cBIid4pCdOeWPVLMOPwJaGnL
c1yLIUDJeAEELhmYVafbVbASsm3WrAZlM9xFmI7wg703zNH6ZJmx12D25LYrvpC7/RhHpfMieXMX
91zirkz8n94Jd2bWHJ5FALMmqbOsyRLfS/z2YEoPbYMFqIiEPC4tsrHssbLzoxg12Uhf4NqjzCPW
fuJSsbwrY3ah+tDAgrjyQD9cM5CdMlXAJiOOVR3zcF/u1lCrlF4zymg/mIcuP5mybdTdTJOGZUIE
5i9F3lz/L0R2KpK2VNVb/aXGrMtFjFxort15vo8O5Y3RUwO5JSrKn3X/Lw+TqHXRlcYANHA4pmht
qd1rqNxXEhR79kwSYb93/odt8LK9yVIMjDYomiZNHjRMaRG2JfSU3pr17VFBHzWaPas7PNuXpOHw
l/i96e8pZeTuRglP3C4VHcrM5FoSJgbcRJ9KbiPKuC73s1GbsvoEuLzUSGn35KEUtP16SE2K9kAe
mZJvFyeox8anzrhWzv/El1yuJZ5HQjOIWif08+nElMxkCAoH+5J8uSj+KnD3nGjRu4ckOHPj6dtl
9eaewvkdKcpVti51oEgLmCUtfMN8XqjpDJZTcWc9xuYMMFTzlCE3tpQJaP8JmLwTh10TnRjvpN8f
mMo/ehtUoaYo0zqW4gGQ3XCAUuMn2hbG5fbgZ+9puNT9pZMd8DZiPb30ozPse6TFW0m7Mn9+uDcz
aKhCSJym+si+vFw8UiYNBWzH5IGNkITtLlrYzqy8qex+vhsO/uLx90nzfa3SHKAsam6cIHT9srk8
N4TYVYvhEDRzjOZmZNzIuDbFS3oNPf291jhOzy9NTTICopjkaHF66injwoMfHqqWm0F5HNwdbu9J
u3JHN6eFzF2sXOr9KrHmunMyOgSFRyPZbKV7/3OyUYGQo1D6hSbD3jnZp8ReqIrSJDFfxjb1F+g/
YF5S6Ta7Rp/6rNtNJxY6E6OTJ8BdpBMno5wIyiDmXn207t2jspLwYwxP7UHb+VtQlOIiPyU4yd5V
GJ/UJy7tT94t9g7z5KF+DI9YPFjomrvLYqccxc1gG4d0nz7EtxkKfg3i4O2TfBO8Jq8ivqq4vYAm
veO6I88/skMszPGxH/VsMKBGnXuvPfw+f76jGHirX7s2OTBbgwRnUPYjmXX0bvBwxRmFxbneXMso
Kd9XJzQmdhIVP3SoCuPPv+zkYVVi/te71inYSOpchH6YzrUDWOjk1XVm0dF/op/FNY7+J4Fm8u7Y
xOCDjrBJMtOTd1f6muAKhhbsvQp1kN52TXXW9s9BsRy/kgJxrvfPQlqupEhdgZjpiYRSQP8FoYql
sNNmEACoNoroTFvdS0/CU0uIgjUkdUhtNNKLRpq+1f4l8ktNwsHqjVUbbtvSOOSk2MVZ5ReruuM4
oY5CXcwROdr5nX0QrVK4XD4IqN/f6RgwfOsxOAh1TKnB2ZoEFIqQy4mb+MPBospRIbmHQLCv4K3r
nnJGviiQFxXWv7c50WPihOCM/gRgIAJoIXoxObxEIwwLIW2SPeOjGG+yc581aCf3Grh2d57IyIsL
xtxRb/38ycdn1gg/fFQMfIeFI6rzSqau63500d9ceRuJD7V1Eq0rk/2HWAJ8zEhIHf1xQM5dzkAw
okJtaEW0r+NlV480PrbLKraB67Tm6fcB+SGjCXkN6WRSqLDo1CmQuXTR9iyr6rNArJgbXz5QkDe1
vb4X4o//lESIj69al34rkiIbqsmjNtioz6VMZQ6NvvazqAQH2eQnw3lJihM+d057Ls3bvHtwZ8dY
uAEoRMcdiAZUZ6LwXQbcDFYdAZmrdZqJWtnnvLh4nslkHMoyUz0xj/YMQGBhl7RMfXukfZj1waP8
59lQazivKYDCwkao+eru/cOdgCFhLVD64z0ARb187RY0NS8T4BMOzoCyg7lza0zlVXcueyN0Gy+m
9wx7dsejTuo++1jkwQgKkkPn4hxTGUhWZhsi0Dm59ogSrwWccuiohSom1xqE9sXCxh1qUVavPkTq
FmQJvN6x8hNS14w0AZc178pm+sNMvujS5NgPawfqmQfUlJEDAwp5GEkRXmYJMeHa6ffTEQFpimrb
KAUioWZ2OX6m6lbU+4rk4SVauDhTYDuDk0twuHrxGNffZOOiISi9DB2KkdPbqV43NahBZYy9i/2b
P7tTN/kCT5DltVXyWV+dtsR7J+UB5xKnLPmyS5lpuK6hc+F+Qidn3Z/9bUWX1J3/9xowQvq8Ln1r
C74l/ALgCyRXLtsSOnPIHTOO97ULD9qVbo2/lRIcYsnZZ4Hxt8SdVQCSWVD6Vzvsftynpn6q0o1j
UB+AwWeVGMF3h15F82XQZhWMIVFx501hzlsB4paVH7lAreTkw/FLKvnlESHIkPN1QCFbwMFJPjbP
Xn5Qpa2VvPSKsTJr6wmLXPxMNH4P6Hm4b31dLh/0Rlm7+AcXBcSd6IVQudW563n9Mos/EgMrh2rZ
K3tYYuPEH1HUZgIgX4jmvfYSdafCvC2rDlZEtJTira++q9iE1058EMeVp7yz17bBEgWxEbsBTCS2
hnnHWXnbl8+afHbLdUu9HUQHQAI2pL7w5ll4dPRsEwCi9uTw1pTAEATi2jTXujwbzCe3ySDWBJsR
0aoCPCvNcySS3c2tm0qWzwpjEEIY9uip6VDzSGSM0N4DmLZDeQSqKWE4nho+AvbBIeS8FPR24ZTK
WpH9+QiJMJ2XNCSt6C+T9jwyX1oc0JGZmMGaAeY8bgJBR5EgSRZa1nNf8/y10FL7yZHCvXon+3Et
gsGEvoQutPkNY9e4oe77DmvRujlIs7scB6CCys+/3w+vn65+iK8T8I64SiClk/0FlR6kIhAA2zd/
9Y8bbU++JOM+85K+qPf6Q4uLSnWfvgxv0p36YJ3bv81H9ho+y28w2sw/2Qufyjevm1ODCt6DczQn
dylcecYfbj74Bo8lPFAUBJWTuK53/azXNCiFEH4DnOeoL5CBDbagnH4fjB8yk8qYLhN1CMcSWmWT
i0+XKFLS69Qm6zkHAeA9b4H3+FjCmHWvoPxXGil6Y5surmUEvgdylCdVA09RlONhbU/iFZ9wumrg
k43ccCdT7DiBtlXMRncDbzuelpl+JXT8Ae1EHooLP+GjjpQOlIHL3Urq5Yzo1+RkwShJxEIKgRny
IDrWTYBIx/+aYbZ1enx6K1G9GajXSeNYrLz5Q2wL89EX6XY0rCrnwwx3qNOdTyqXatKsWnMRxu9y
tVxSbBpsFSmYv/bz6+vy+PyKg9FKnMlrFPtG3zEMfth2Zuecb35oM0Bt93hs8dHPn3Y4cVAxCBdn
dL5n0vzszu+vnURkRL8dRXgTk0X4VBJCvnKyaaeVY4pFbvgnS57n7UKhwIYfGK4bCMAP8/Y9L9EE
mMlEM/o8hMj3qr3htzL88SGWgMtia4WGhYF9upAxxUv2DoOWzCVs45w57q+xsBZ6YnO7TO4SHAG3
BgZgIaJ+S8la5OnKD5disPCbZf7OnkI+dqD68U8cAHLNimcLgzZpieRfhrMW7jZYOPV4vdiBM4O4
h9acnv8/ys5rN241XdO3srHPiWEOgz1zwFCsKlVQtqQTwkrMOfPq56G6gVkuGxYadmu115JFFvmH
7//eZJcIOEnCgmkR9U65J9NpGGzCsFqU/4tDRl2UbapmV+fQ9TxYZivgWzl5u5lhikVufqNHTsii
TSdHtskyzQ1b4dqKA6sBhXIreVfhLX7NL/UjMDQ2+YMbwUHiPiJXBysdkbXCRbTDmpuzEyJnyWf9
ysjoVTv6gXZNobd6FxHWA9x1DSKq2jJifccwwa1X2JaI5mLA3j59UA7WHf+3+noJC9jRcfzUX+Kr
+lN5W6OsnicG2Yd6r2znT/Uzvo1/FoXNE5tIDwIFT9wyddOUx+MW8Sbn2exb2DdeRhhcCp3N1WAA
fABpck8vwgxt0glld35eGrsmuY80xdUekI3XkUnJ5SuQOUQXycVFq1mPrE6Cm8q0MTIPH06+imS7
0GOuMF1yktQJQOtNCHsbXAiW1s0EV4QCQ7M0gPrlGMRXlg44+Gx+1DC4PrXFFitb+Dk+RVcjyTAw
Sypft9bWDlq44lGKnPKdmDrhYXiB1zrfc4chY7G0l4+ONwP3R7Prd2N0Y9kNLX/UcN1x2mDlxxCq
nfzM7wiPWpsPBHgJrkRYWeC2yQY+8jB4pB9yUUN3Rmy5GYWBw/l0uOWIO/CeLM9cXKmHZrSKixKm
v8pzsUsCBBpf1HylcwPLmV+Dt0m182GTllsa5ujxlHcy2LTJj8mx6lzlfcaTCcpC4FL9FBZ451ii
HiakhyR6m2QbMbAVIsMiJ8AinZw7MkAY64Rlgv2RacYl4+aRG2WTmQ+jYoe6ExD3QIbPwN9dB+n0
QeVNt5EjfNETHOVhv0deFvO5fW1eyNHqLHs6pyhybeNZuOoe1FcLpHB87UKnBgPqOKE4BqxZAuTQ
Va2ps2G8IVckt4tXhSLEMQRMy9UnvscY8KqE309mJDyJ2M2OJpLhDloAHDvxhry0KD7l6c2QYLW1
NnJ0Qn5SEq/dUnBya4PevEpdnCimwSs1vzOQ6QIVK5/xfVNDbfJAZfgo8LtgBUYhqi6bHI3lfenc
Mvf6yhEar0g8zfD++7/+1//9n7fpf4cf5Hhlc1gW/1X0+XUZF137f/77q7v+a+2KAyC1PzY09BGw
lfp1NxCyXC8z9MsHEWVsE7QbAaVD2Cj36e1q0ad3MGjqm9DUcR6HcFZWV0H+3UH6974RwQLUzVQ7
5IfIl0aEShFPyxSV+iGgvdfTVkyoAUvzICqxr7VvhOga6WMSTLZFrKm18vGMbzRWXyfEy8fAbgDy
QfsK/tXFCUjrykBNxkxeyd7jbDgVQGFAVggteMV4GMgtGfP5Yc62ahXQ70hO9Uo6r4g1g+VgUEO2
voBAVaaQjhW2kSuLFaPDgK9Tn2fTtzSiA9OMuDhx12sfqMsF+RmDCLfikPr3N6qtG9fFR2FvJyZI
WuNfaOv/+kZVfWmjQoP71JBBq/qq35HVuv6y6FKG29p+HVzVSdyEo160EUilTn3pVrmFdedkj+Y5
OPfu4HQehbsH8x3KRsp+HbNrB8TEzT5aZMJeTdI9V3z97zf/h5M87DuFQF2DYoz+1kUzoTeyxEw7
OT1KAoEb/XjKZsU1xRBICoW43ruJebZgWdUp8peNGLI7oAkxfDkT7aE9tKwb65+GrVJ1diMmflbD
oxKf1MBXW/MY8BeCo0nHbrL77kakO2cJH1Y27khPu/37Z1H//CI4T1Nm0yAyL6rKIJ7LRitSGKxC
usNLaqHIgzwvt2h4OIYF8+BldGiUaHxMk8VbMxsiUlvEl3bUd2oYOYO7JKHfS0THVmdjJTTPD6vg
ZBCeg/FGUI8jagm4ggBIPWnIWireqZBIJn1tShBziLa9n9VNEGWuyJo3VcKpbno3N8377wtL6M1/
Gnj0pGg2M5GxjP114ClZ3DCkB/GgHsPH8lM6N5vhWffEk3C1hqWOxAyiIKPGIycUKhqtl8PK31Bv
zCP59O7oDBsE97IfOJDHKAlN32jc/AT1ju+XHYloZQKebGox8mJW4kJul7a4T+5z3a6RhZAlTPJo
v/4GzVTr9Y/8XiC/bMQH/hH1ds3ZFfvG0CYqUhqg+doKX8lQJjh3sfGkqXW7CGysE6DoiZhD4KAD
rep1QlOEYQ0pqo8qqKi5/qCZNjPxt6HDHl+qdszXr8t2lCZssIZNSVixGxrrT+E0LbBVYdxPKiFV
EBnY5Ijym8bYF3VLHe1UXf9rZK5/paYHY66X4C9mb1llx7i6r62g9Wf/6/p8SH7k9CreAXq1MqaH
9vIS9rYO/cwklsBmhw5Em77wwoFfd62PlMR5qFL8mA8SSWQCDBM7hHIx2CmZQLJNpiJW46/pE1yl
FtuLyBY+SDgQy3VLSiA35/b4LtFn5tkW9oD8ic/P7cL7AcMgi7NfL1VRsOX2zHOFWDKvSUTAmQPw
xqlcAyHZVEEHpWHLV7jAOi8a0TuSBfPfd+vkb9xXg8KusoMf7If6D+2xP4+v1XF4XB7VVy6ZhQ4d
VrFyRc4Ib8yMLYmkYPnGc3/VXpknknhP8q14axz+Pqn/0FeiRYZcHwKLRR/86/j+D4yjS6uGToUF
dF7c8zKMdtlgbZRQf38J0NKBOGg+5Jx854X11dS/WNc5KbJb42giI0u6aHK2eZwGMn2lQ1k8LjH6
t7nD0QJ2KRWSXMNUXRjjbErNB8b8DjqUhtJ41agZwW4Zl21s4tFiivtpfRuQnfD7ZnPvh8orGmg/
ABtwwXfG+CEk9aaNscAYmqu1K4KHLYNcp6xe3UJ0kJKJybU0xDyTW54EvjCS5iruMzQlSvtQMPIK
Oq2lUR9b0cJ5JT1V5jouxuMivGRSQzTCh2J+GrFOi1V1l9mve/0b6PD3/imAEAoF9nNRl9jRf12M
dKFYyoJsyEMu7TvQdoQqfJZeML0JpuV3QRB/OEyuzoGYdFE6QPC4uFoSFsEUY3e5+hsrsddiiUn+
Qbr2v7t4b33n9PYHIgF2u19HeFBRiATr1vOPUVg2gxmNVlveP6L/2y8H2ZN/jn7Iebx3o9vhJX7W
v2UvKGvhcDEAQb3XJjv9VDJJL2okKZcbeZjZJ7ODYcfbHgXSfBhetR/97HMEK8RXXXUFY7HZlfTd
LcnAHzGmgp9WuwnJDI/WSSv0miMY3iTYOcfeptzA8Y+C7X88SbEfw14GGzB8wKxLfCzIZCNKNLE+
0TyXZA55Vv9zMT4q69nKP9Q+vdItBAbytVz7f7/y7+MAb+IVRqaSNOmvXbwXhSS8vAgyGkl7kfZI
cxU7z/BmvutXrZ2vX9/EehnIZKt5Iy58F8MtVPu4N/RMQRxg+SFoRSzupQXhCQqTxe0tjtbjY1M9
LnrrITXyFoPqCBoXCW3bhaL17x/6D7wBDQND8FfGIqwi/aKXOM+xpmZyuNxM9dYKOYZdA8Z2zT0+
nZrmJ+eQvYyscswpylO4q6PrRX7W+338pgA1SN4Uf0MT+UMJzA0ZOMuwTtORvxTRx2Wh91kPHqUW
10qM2RdxgbLXDU9pdR0Lh0XzOulNheRUGB9lc5ppg+i0bQKl9AslIcXTZDdr7urKsGkT3adJupHI
18NL6jhoohP1FBSKsFPhQkX9e2zexhniwWbY5ovqpCT06LWBuxUHcqpXGChS+2LWHJ6eh+Rq5c+Z
JRnsNQVemdKqpyaPXy0OywhfYNlxme+iui6y21aMjgdCQxkIl4BG0PJf14siM2hd6+J8kybbiUZU
tpXL08SrujHIjH6HQadf5bJvxdChgsJZRE+tnzBddOrQU6xTHl4F7VbBXSIkzVz+wY5j7G76rXL9
95H0pfW9HNgwwNaxRHOSnLZf7zMRlTTEcWw8ipCLJuFFLZK7Xgx3gAuJQr6WZQs0mmJvXqggAqLs
z0mne0FjOW1L6mS/XeWYZbR4ivhZShRueeMsCS64qlPqmJ5lvdtmkOHH+WDo77MW7rQUu5oudKv2
pAf9QRTCbdcfWvkNnbsnKM/ZgMrJpKKb1fda9XrDoFVxrPrXHAihiXDjsMiU84cpOw5552P3Z8/6
R2+VtMjFjWaOGMAVdG9O6ZxwcMSZCzZl62eBzJsfnKSV3TF/iqLHvz/JPxxoEbSiIMJY6esgeLFY
wzbsxWHAeLHmnTVS9jaLvZ0B7nB+DYXmbilpxIkFEqx8m0vhjygSbUw9/Xg4ZngGhvGjqFv3UVzt
JtRprJe2VXhm2N/lPHZdO/bis3ReShz1xm0pzTejBYe6g0WpUPN9RxH84wqDoHMVZ1kIiC6Javhf
akMdJSr0hmMUM3uvBcFRh+3IciJvFGWXjnZG32Wk0+eYqRMGmzDZyMOpfi6R2uU7jvXfPODfd0Pc
MMhNoYEPUAu589ehqmi5MYqRIR9Nhhyx07Y4Pqdrc+etHO9xqXfNBUtu5TGkkC2S+zGqHF2+K1F6
WGJnd6FdzaUjWDMNPPFERO34tS48VdbPyZps4tNxMV+9TVtMne6nfv5mD/ny17qYaqAOMHVwYfuK
Sfj1/gulK+olnevTkFaOoX9UbejEMT3eeETqbNeGTEe/GTlv5HSflGi1UU+fCAFJ6ONa1oPEf5+V
Hp8JJp9B+Z4POwU8MOg2ivFujR8xC4lJI1nhBKORXD0g66lkjiR6ylE431n1stWKz6IsNm1NEivi
eS2fHCGTjxp2RkZWEGQQbLVyugkIEVfM8pTjhmKPZ1V+G2TRD5fFL74trf7wXlckCL4dqm88py/2
1qZD9R/qgnnCVWiD054d4Kabi+h2MFFcnoNe9Kx0cLXczUrzm51UWo/Iv74UpH8EiVnQRLXVwvDX
lyKlGbC1PH6h/lnkMV97Zp3sy3jrBE/kvmqFW2reMP+s5HNAIlD6TT/Q+L1u5vKEZwINMTpQBl7c
QV2Jy9yo800Seiby6WkTIExmI8cbOt7mXrar0o1g+MGyM2cP3ft0l+nvIBIM36S/Cky32Zk+5nVC
yzFeHt0OqniBHRg5mJuh9+Mr4ywj/KAfkLr1yQJSmQ+015DPE/HcmcyDTYggR9+M2QZxqFptsYUQ
37TMj0O/Q2nzRgkZooGpHsfIE4aHfLBs2fLT9qg9Suuqugkqv+4cHk8kOUrht4Nfw8h7btCnKtvk
m5IPc9PfX5ops8dSbOB7rGoXI0bWlr4fMzE70Nk4j4jr6IOfVyXKTL9juV7RLXmPLZlTuJIt2LEN
o8Rf7BDYbFWBwe51IOVt8cB3VvLF+j9gIH6tyrwznQgYe6nzptoctp1mSydxtwtc/9bw3q5//PhR
EbFq2s+VffrZObQp+JW6FNt7c7P+Gc/OjWw/iKBtsWu5xUfojlerIufnzxOQBN/9+fn+97Xx9yoY
/SoSYliyKgP58uwV91ZgtqmJazvSYfFIMiYRAPQ8G3GHQZYoP/z9cn8ashz0uOKXx/dl71YvCmsy
5yI7hPLN2l+bQU8RJxqutQqS0m921q9a6WKOYq6tMUfYWnFou+iv6jVbbi/rK4fF3Ive6wJp3LrB
TsFmvftml/nTRzNJV2VRgJoLLeDX2RjomH3qq9q+Ex/5dOTmhNF+dULEPJhgmb8/R+0Pq8/qw7Iy
qCBScqD99Wp9iq0vi1pxUGzVGU+gUPwyXd39eC12lF52f0tT5t+/JLc5b84gvwznN/BGgFpwPTt3
c1fmnwxLGJaAuJ0T8nUV3OF8vDJ9NhTaX1//fvdfG+6v7wW3mi9vHo59azbOr3dvNWbU5VUTHKIG
zVc44npI88s8D+pjH6z2CJqDRgPcLnOVzHIaYzNZz6YxbLL4XqliRxbZdmtvGe6rNOJounhNQdnZ
v8iF8M1r/QPJA5EORCKa3RbQs3JRnYnL0MmEpkvXyOaVZRN741t5mLONeNB/cDb++5NhIfpthQLT
oG0l40PPwVS86KqTF4x9XDVlh6CIt0Xz1GjxzUxWb9ieIRF2gp9asTv2uGkuDhVWMQD2iN40U+tW
gqfIWE0W03aiLWmNrN3UJNi+4YcShtp7Nhb+HAElF6WnBPdRqdzWGNQJkeiRYLRTKZCI3hwanADb
T2zMmJcSarssKZ1xIV6w1x2xNHEAlZ0w8THDpE3wWlmdW1NUKINM9/FWEsqdpLwM4sCmCzw7PSw4
BLTKjZyaXqV+hPRbumUboQOKg0OWy1uiMTcrNbUTG1vtqMDKyamSV/iJQt1c9wB0pnBtZdax7pYv
JUEJXoPNRAevT9AfO6s5jJGySZf5WE8wfMXFW701cSPKM8EbgMPHArVRrTtVLmxQ2dgdJ5CpRWQL
Qt50H0X+adblLkxmD/4TNCSScTXDLZqHTH7BJK/c9XXoYI8CY4oUkkAnym1XCsfV7yiktAFQVQhT
UThpJeHOAA0I4SutFkklPe0KtxcNs5VRVvZ1d5OOH5mK/TAt7CgndFmGODUcq07xDM3uV61JetOA
HGuF4qMr6XmpjUg/2RTdZgSjSuj5UdVXN31hPGXpdNvhcRaDq8LoqsTcExuRYy1CsUEl6LtFgRl7
ercrzekDswLXmqsNxiuuZiS+VHzm9V6HTDnG034G8mjJzA3Sb4y41oXvYrLDIIS+gWsUB0XjYmHE
CVRQ29bIYWA3gMKwS1qfyAoD1PmbybNOxd+uhP8TV8NRQLwsyXCCLdR2YLlH8+AHfuR8gKy84c/y
zSz916S/uBI1l0hsoQYPk67lrwvYUuIsOgj9cqyra+xvKZ3rxbZaJ4AdyFpqnutH66p/yJZNFvpl
cTWWLuq3g9T44ZVcvQ/ls6B8IjYFVYyxrObgeUwMxvu2sX7i4BE3zlTY9bgjGjd/qKBlVEj0TlG+
0XVnnn4qOWemfcJxOjpm5XP5aeZbaCHhYrf11RQ8VKhl65UbM0eNG7xPxtmMdmW2K57lD3O1n8WS
9zpaHmvU/9Wm1H6wtLL1R4i4mmupdZu7otzlL2ZzolRkpQim5xSRhHItqc9U09N+7HE7dMreK04F
hRNwA4zx5C4pPwZ+4k2wXKf6NtevZevU/0zxrS4/sMYlDbv008AWnufxTmhuZ/3QQsoft1Xpstyj
z78d6F54BJDnDTwRr2YX6t1YONaD0zLhsitROCem2wabJNzz2Yb5ST3GrGIAjkAVMNeB1fZqhfJ3
El8W8Qxdoat+DuONmdyU8YajCKZgbMorK+apLLwa+wbgFjIF+hs9cPTWIeovqLyofUjLmxm4CwMn
rDYE+JD3KrcBfT9/UIH5vA4TamyBzqZlD3cm3xyfpuJk0dubrycnsq4RL3bt21zfG5lvwOF8LmHG
5A+S+IKoXGcz82v1GBWHyTyUxhGz71qH0fEjQuPNEV54hyYxKFdRgaEMUc4b2BrTWwKstcvJeTlD
RB1hZDgVvcv43dr+53MJwhnGcrD5YOhfgidil6qNPknF/Qh6Y6ODdWpX89lonW9Jub8vEMwhvCIN
aM1UadbFDlsFwaTnQVdSpan74h4mEpEY+9fJrrz5CRxP20+Psv35zQdUflssuBZ9NgPeMavTZQ1S
LqlQlGZkHBq93OIMi2aLmbyM+mYebuSWxDr5XpcfodeOyf2UfHOm/0PTh5p0pXPSmwGNuCzglmC1
x5KROic7dXKgTWySXXQdT67KOWw3XGdw9pB2w6HZYRjZ7rLcVvZ4RXBq2Cp+v1G8MdrUB0Yq6nYg
HBoV8Y9vHtEfXgyeWDTJNdo4nJsuVjkxiI1yNpTinh3eHr1wC0FrB96NScSqpZmxgQg3+jfH2j9c
lCFgGewUa+rXpbyrHzthCiGvHFs6dqo24vv+kRhu1H3nS/y7hzr6OZLpiR75skj+6mT9A5mBdhAV
BU7bh8olmxuyJMoh8zrNvPoGPWXZPoia22NuIjhw2bJH/oU6nEGMywioQnyrs6seaFPd6uGuXXlA
w2nWnYF0pBnmawJJTe7PmbptoZ8s6jkftzG0N/NGxoi42lugbC3UGeUuR8vwTlYrq2hh3pfCu1yw
2O2GyuHFQ4hSHqSHvjjqr4p+Sssn9oDiqcredA6uLFXF0zy/axiNIoqeTC8MXQ1xKvhuRXPUhfnE
QjO2d91Hfhcg6cItgvGDK+U7AdGCdJXiZ4HrQ+/2iwtjpy13wLv8rQ75SXcVqDttxNsCb3vJGea9
AhrfYzxT7MCRE/PQhXux2A3QGhFvGTSifczSCKFOWwc7LlnZ6sV/vC5BlwG0o5VHWc5Wvw6ff7y0
YNaNKpk6+aDTZ1I/OESuDPYy3AMZ1tL1HL0QhPvdfr+eR37Z7ikmFHATuix4IZBO8OtFjWqW5aI3
h0MHiyHhZIyvUNZ4ne73CZScbt+AjBOnvrMMV7Z2QnUidJfTH674/jy4XfFNpaN9XfFvd3TRyCjL
UazbQBuO3VS6GYQ4cxh2oo7T6tVEJvic0fZqoNmlx6ZJNynCgEhKaIwFfsl3EdTGS3xvg7ssuV/E
Q9u+iGa01ZrcXT0G2uINv8rmcZCh3ky09GPdWVLqUfFzCUBK1hwSo/VmWI1WscnYrSI4fmZ2XwUf
2sQWSvwRyQ2O0WJVRe6S0gFwv3Sy5HSSdBJSyLbKoehUL87stJT8Of/MlrvOmjAQu7MwPQnO04gH
2SDZFfxbomE1mtpKX++yFQLXPqx+OBQJnRFIqPUNjbjcNlO2xpz9uxUQF4jZlR6lZD/scwlOh/4k
zrET1w/0Oty0LdFr7MYaS8RavOriK6W6h5vtJtXyacCPnUhULyB10GKfNMw6P5Nm3BnyQTEhScL+
0Rp5Jy1rRNMj+yOZ0uSqn3rLSZvYU83RrVV9hzTXF/iZagLFN6gxD4Bjk1gehz43T8C3G1dYH2W+
bZQON/yHaTqMrCDEvjvlGDh1fpuohCz06Djg3ubKWzA3tlyYO9HaV5iVCFgBWTonrvmcjocG1V6f
fA6r/Rk4VgKY2nG3DSE6GsfARepPrSPqd6y5XjljpiRBmBUCe5hetE9SmXPeVNzz5ox9JYAkkQea
4ZqqWdupzkhv9ptowgYj7fHJpNcq6oUTp9qmeJU7uCsQNNuHeHYXOLLyXVsx7jD8VohnU7SnXL6r
cScIllsMPfFk3WT9U4SORNDvKAz11XUJ8jSGflZ7EnSX5BkF9kLgROWmKjcSLPuOk6RjFd22q04x
nypA0Ns6ebhX611gvpbmNuwhyEd43Ulu/SMmlmLpOzfXP+YO/huLBOaL9fMYnfL5fRyuS/Bt5EbX
Fe9y7pAeRjDrNCyA1Luq/iia0SmGAZUk5KPEyZPKVfubxaC1p7wtrbLhQmNZ4EDxlsNiyafJV+Zm
U1JptocKaBD15CbPe29JG19SNCclv6Zf7sRIsNukQG66i+YFWlv4w1KaXa5HnvEC+uu0i7I358Ut
iQiPMBgURk8RfpjLnWDeWaVs43EO6+mVOCw706gF9WMc3TcxL+OhG4T3eaCjE80bWSCG0HRlZYTY
2q+0KbE6qDLqoBAmL2S2RR+PkRiw0DNmlI01XxsqYXtt60OSJRFtIgs79hoda71ScdeRlYsGTf4a
YtKLzA+Sq4MYmkihnIhTfoHRlJK/l8tGibYlTySwdlnNLKFr0I7FlSZiuchsTgvTD+r2YGp346x4
qv6kRFdE9Gj6E7Q8L6vgaZKIYbSuNL7q812TnpKQaA1p8gqo2yHMo7HF6jE2EJkYz5J0DpNnKfHq
+kfDWWQKlU0kifDFYfVA4CZRy8UHY6hOujzeNj0mB5h01m/S8NpPd4JU7BOZVrll2GV5oFmX6dk2
0clcZl8M5dYdq2s5e+sFv6fXFHdAO8mbOrDAH/sII7Nu2LThp26ek+EwJLFbcLiAVSVB81f7Oy2G
hQmFQpxYR0eCGYuXmNUtb48pbMjVBHTo6eJUKGWi1CXb2wW0PGfdmxQ8xtzW0hJ+Jhl+MYde2+11
az+L7caYFidXtQeZamKJ+m3W3eQmJRjd+mJFpEYJ0gwyLhNfhyeNNUpTPLNlPTLRSIqLM0SqV41v
TXY31adUkDY5XjNJ3hK2HXlS/aEv8fWQhl5t3Bittk3C93hlZUItyyPZNuQ7SRz8RTtZ1eDmzJfR
ItMBq8mg8ITkhKi4yJwoeawZ6CxosOCX6sOC88m4iwtc7arCqXQ8kJ9LbkYfP4ypp+Y4Wcp8FUbz
qcVTstlyxaHbKUNtq1DSKneEJrVExDa1uzg9GRpI0/BYNfRxqWZY8tZhb0Gv0xCzGpzqMqqBPj+p
MJsM5YiYlhnwkiwoRahIyvosqVCepBtTjK6gjvlgOwRECXah/Bz0xBFmoAlGuhroXlVa2x4EdTZv
Iuor9okQdgxZFd1+04kzG+phEh5jPWMVxfA6dlseQb50DCpht6LJhhhvAtH0huWpWYvAbpAJKRVv
Q75nJuYvx1TGCn+iCPfAd2zDYmK34n6Wp+vcoJcQAT7o2l6sfwzg4nwuRWldUiVBz00nmopXlf3a
gPAAb2Rn6t/mjf6p6qHvyRNZvSBxm/i16olrycqDBSwPj17VoIfhJdD+Z39Qt4QLhIgnqqso3uvz
2zfnjt9QGsotaLgi8lZ4WvAhfr1wLkW5lhrKcmg0dtzhIRp52uSip2sjEtS+FrYJIupoeUnZcYMN
7fUh+eYY8kWRuqyw0L1KKL5QX4lf3iL/KDTTNJs7PZWC61rwjID1HWNGI/CpgLtNSl/8Rjo059pH
UzmeTLrk8S7B85YVSgv8OLtK6QZqx3bw+megOdOpmrd8GG2UHw3TP8ohserecIsyZ6PXG8TMD+Hr
3x/jF3Xqb59gbTX/4xMoBhn3Skh5l5K1Mvo63dOE3obTFh9F7ySozeFjC4cUu3bRaTbUttE1o5kK
KMi94JOphqsjeXPztEcyL2xL9jLlVqEfjexTg6ngUY3lw1Y7IfjIYZ5DWEwdypnwRpcIinYrVCkn
63MAd9BuOuVpxNwy9c38aMCzmY5EiJmJgzAkfq20byrk32l36xj6x+u7LNnlrG2zpBavpdBTaU5V
x+Ut2xlvckgOxE9zcjWMJVA5LaWrR5R+sOT//vgvTRhgxDBuONljUavCKL+02JAlK0g1MhgOC7zY
tu5B1CkIoD5Mr7l8NRgfZnkryndTAB+iuWsyCZoxCRmrOKy5MspTq39aFV3DYHqP2t4TJGPTzO03
fQj54rj9211ePKcuyBoDUwDt3j1uWvv1Pt4jHbzdXb8dHE+29xy/d4X/efP+TT7FBVrGZbGloMrE
mAeCrP6Frv9jbJqtpFSKasXkomeOKdyayBiGW9IIA32v483xzbu4WMr+dTkUlCg3cVrDjeHXqZAl
gAyLYMY4R9MO7xW/iIpdIgU7GYlKFG28wCANRfeSXMIBY1+L+rZn56qH2I8ClJWQu4O4doXCxKoh
sK6r9vz3O5QugNh/3yFERNpgEGcugdg6ttJxKJrlquhBnrmb3MDbTT7KxdU84GIMLbDD+60NmMKy
7pfp44SJGyKjxbS2itlsxEl7jIqJ6qz8Zowo60Lxj4Xk695oAq1Rc+g9cG/49ekNcdErRdBPBzXe
LZy1RB0VjeJX0YnNVO7O7NytAKnmRi+8KL41UUHU9S2iB7l+gjUT5bsYm2yNvYr+wKEw7vLqKcY+
OznLKgmkypUanJFua6uW5whzCKLx35/unx6utQYTw0ji8X5Ngn+MtkSVhLEwGvGcE4uB68TZFD5a
SoLopWCFy78BPC57e+vzInF55bUC4gE8XxzOhbGfSTJMF3qnwU1yD67VHLqddJ9tonPIkRjFY/AI
XuCIu5hS2p2cn6wKo41T8JbCB2q+jEVltBX8Faj++6P4w4T/SqdBP00WFi/14uaIOJgNc6qWe8U+
An8dRMfcN/fR8/m1vNnZrXug43qqr4tbcLftXeV8lyYorRe4GE2EDbMe6rAbceVad/9/vIxg7C2z
GnHPx4iDc0LU3Q/QdYKfY0fKgmOQSNZX9jR7UPSaE6EOnHfG7KZr1G8WBeX3pY+ODkZdsHiAjNjn
f70RQzRb4DdBxW3JRXeFr/bxuGxMn3XwfrcL7evb1Gk3B//5ud5B2cBq9m60t4HT298Mzy+5zeUj
McHxiXuwWAGsiztZhCXMtLSYzuq+fKET/Iw96kZL/OlagzDziND/cUb3tJVug52IKshvN6lffpgD
lsDLLfKV/GMeWcfog+FO4dDgEBTEa85kbCoCdMWbAW9AJmlAIuZmNCFHOd3nAGHA657wop4P9StC
7l30bO2a1FUEO/sYz8ETSRFb02uwPryVUbF6/Y22wZDUR24JGNFjEouopN12m2wng7hpCodwm29H
dzne/H3YXu7n65xCcchWClESn4Hf8jYl+GS6wKiR07th04t+Wj8m5j7uz1HiWBoaIH+2/GV0UXkw
YlJctb+ppy57bv+6BQVkEUxERzx10Q7PeUdVFA/hQwcNqHbMawVCUOQiPrfVE87sdn9CLGh37meF
Yayxo75zSU1+bR8fhVX14qfb2jG82g/c5Tbc+88jwwrnK4S2Tvwy2YDMBJPgwzztp22K85e4KZ8h
ZXux27xYfrZNe3tK3eY42uXVaHcgMQn2h0DMvuU2m78/cHld1C/GJOqV//9pL6bpkFdZkC7SALXY
7VqPPXnInbP4UT+s8vlngftV6G3g1GV7w8sD5pgG9ibxN1Pjkiryr4cOc5PEIRU66WWo1FwH4LBK
od1fPR2PunOfuLe+uLsu7IMDBHHnfhruzWP/zSL5hyVqhb5WtuiKXF9ueFWXtNk4zl9LFGEf7GGs
TPHgVPI3T/nrFHH5lLGUwN0T+QOl0MXWmrR5JkuROB10AN+ARU/aWVh0NR3+lsOHxgI9IyFH5Rmc
+uxgaafuu0r5T7sVlRHZoCJOiVDxL1503+vZlCvBdC86KOo3vU9Gkb1skH1AKLK83IEocZ685Law
32LPAgeEamOj43rtIdBlzo14K11/hwL98a5w3TTp/eD4QMTCr4vz1PdB1+Apcn/Ve7n9kp7K2Hk5
S/b9LXG7/4+z82xOXGvT9S+iSlnwVZmMAWObLypHSYASSCj8+nPJb9WMreaYmamu7t67uquV1nrW
E+5gZNPMM8jijGw3NERzopoTE9nwbmT6MG3cO1vhRv7TIZkpR0lUOzbH73sRw0bvvFNbDorn6Xm2
f3sDD7xdj8y1PTtuGYlqnoBi0UPplcaduPetZ9JbIL+u3TsaJDWmhvCDLj/vRD8GhoNu2NhNpoaN
8tNi4W2SzvFXvbPvbsVbQJJy5+OHty1SSb+f+YBLVygVx3o5OltUgnFtldRMBdFrsGiTMSgiQZrB
/YOfpSRQLazDvaRt2F2i9+gjGh/d3AXoFRnu71uAKjAM5FKvt/uR10wwgjDzKRMxM95XruqI23Si
Ph2seTrFWdWR7NE02wT2AEMEf4w0A/C24ZSo9IqySe3lSDSYwipy94dxayHegGJMO2knxsF6T4zu
670wWfAwKzRXghOuNWNVuldjJpqgO5xq0x5tifqfcsjKLNF56Caf6gd3ZI/+l7TFLuL9euzeMXNA
ySmUFbJtDjkgHIhZCsx4mb+pNCYt6erCC47uWajdSgt/XbWroH5kZZl0PJxCpPMYv8fGXLRYZWFi
rNdrzXqf2fbrhoGWvTmh0e+bH3e55P/uMOTOFdBwELE4WfuEyVPdhnrUXgbbZeGkRoI+dFYa4Tsg
FVPEDEQzI7v2gNU2IBxPxuvJLuxXDXl//0mYgkiYoakPkja4ewr2iXTdx6DgUYhCAmUjNI3fr+WY
HJJAJU+ciYE1GC2zEpVa3oRZA9UYziJthbu42Fp8JA2VaF9dUAV1WWz2GRFMh3bqT6ORozWMh+Mn
spNzZNr8NpRg3jmhsglHuzvB6saugUkCGB72H5DX/lQ7bwtx2Pg+UlDedD8H9Jo+bFPTWEemYbzM
XuVXc0PMvnPVGwcmF4XGRacMCGxfqEhX9WtTjMjOWLMYCTOOpSYsEEoS7b8fr6868J8P0uGHsRgF
wP0dL3+s04GqaI1yPrXbs6O50pfoSBNs0ijKUU2gtGMaK6+FVXmwGaeLi2A2mmvv6iT0sknk6OPD
HFA1zz/AfaHLbe/cnPZvxOJREXKgfgdU8C1k9OPmwrSosyDOVGor0hUBhrwpfeXG4QUMPUXFOjbX
ZOnmamZnrx3oVty9dpjvCdRvL3K+MI2502a50YTifug+0WQBboLs4u/1K/m0MQ5wY7gjMO7zfWgu
ty3nx/hqunZjLR43A8u6c2b1qRH/+Ub/fdF+YTUcIqeH8HI9E3KnAttNX1SfXILPAvI4vYzRyGJ1
YA8mVV+hwnRjpeh3bkG7UfFDDYET0vlEgQXsnR0jZnr6uT1Ej4CXqpPB9E5RreAxfE232U77QFPi
ggyPK9jFGIu+wWXcjsv5EeENlMtWB1rMTrPyZ+VWbhECMXwv3moOEJvmhblH5I4e6XcAM0DEpjJl
GHAI5yHhaaKYwwAvTvGJwLvkpGGGASt/IX5WkAhjI19lc//18DCYgV1e6lQpiauuisZVx38vxFtZ
M1xT4MrwUsC497U54ouenguFBLZAAuHcOtTWNTMtxiStg+i+ki9Iaw/FWENIE4pQYymaR1gixdXI
MoHctiIdmQy5AVNfgcG5c3tdwtQ72TvxXwIUgtFAnXvJxUgNr0x9xHoWlaWpCqtCNgepOo5P4xzs
rzBv5K80XJ/1zVXfjpLFQJlq2ASqsjs8ezL8pdaid3AeGP4F50SAH3/fXh8Y9L1+8e8VNfQxuhvs
LZ5j2uaXqziq6d9obmMr9ud7PsNqCNS8BA2jNM6W12DK8fdlvyNz/63A2EZgR4CyAMD9915FBlMV
ivg42BbOTnT2Dqwcew2WGyqJ/WI2Y8l69E7mx99XFbt/9Z+r0gdBUogti67o76vWwjksR80pnjUp
GhLYsgdEzmsWmPFpcU68tsWSHZRm1YK2zmE1DdZ/38Dtx8ZjRKfv0Z3+vcUglWmmXeCSbku7MWEl
e0TziWIHNpPSafEE68gc4EAjOMy3YcW0q7+vf6sfBbyNJLtrSXdIsN8vQFQKEtCB1GxHm9IsnD3T
XaT08MwD5paOdVdw6HUYzZ3H7vMKukU2VHhcmBDAK/85KySpaIvRSapncbo6NxsyCCYtOBGiMyfK
k5DZjFrdK2RunE88Je4ByG8r3XV/P2qVj4RLKVBMg4G3nhFt4YAClWC0/BjT7VoZL+okHwtWYHqb
6b0k4Tvq9JYa5bQI3R8qPK34Xh0Vace41YdxvfRd5JkSfLoS4IPyC5FTtsEFK5j0ADChsWwru+vm
8um/nDL7+NlJFZj1Wtko2wSFgIPBNBkJF1U3aE09t/vTJ1xDulZYqVxiI6tdf04LGmrbGvh0iJ0K
Xj1/L5o+/+Y/X0/HKQT8N53MvvNiejzl2aA6R4+CW6DE946+XvioA/KO4OIEtr4QMYbzX5DlnzXr
ztUtsZo5bNhpZDTY0uVmNIcSuBwsgsdrCZjbGplxSkF3mIIgkd5wwuq8mk5zwcKCFUUrFj9g5eVh
LwfeyPr7YcSuouh/l05dkSSXORXP9HtZaFEYBUyb65kqmcCd3/MHhlA0YUvZvCKA9FDes1m5cToP
f1zwu/L7kSdlaDrliRYBvhrMg3qOa7uBd+1JcuV6fjpCuY3u5UFdyO4/Is0jeDw0WAmyvXaCIGdB
A39EWQY4JmkWdMlmMkAsUzFBQal0RIVOmtBgrIlCU/N+ANIQPIxyEzAlUMe/37dyaxv+uJm+9ERV
yYeiCFVhWdUg9AyM4tFMRAj+0tiXxGYEGyO4+ToYOjJDqnKhpLM8nWWJJyeeOHQaBfQF41tHF+1A
nB4QNnhFE0gYI3CNEiElrwIsPbN84Ha1iT8NSjDUIFVrIX2ni9O6npxqt0CrFkp5eWdj3Hu03haX
hSQTpSOPhtRkIuI1egU3OpfAyv/9Dr9D1T8fFDkVBi10Yhm4/F6zenFNMnKf0yxMg5eBGK0Tshs5
BZWcrUfD0hBOMNz9YhLbBz0BZ1SapyJYkCuZYI9tNVct1c/Hg1SYnUV1mpWiLZ3naCldi7cTZNlh
ZAlgejWgLqXydKlEI0L873wtnrIU1fEkWqqxbIwislkMkiUxyu7E6i4U//V8vVNROB4bLT2kRyhy
KsJLsYlyfNW4hUBtqd5hE34TY/64WL/JmmajuqxHh3rJuKEuXeQMWYHdTACKhbYX1hhwjiPvUtvi
W+IMv+hXjxZCZnQMo4MlbEZ7ZDBHlOpfqK6/nBfY5JZbdSdFOAhqdjn9P52dw//++FqvRaLE0SnM
a/LHS9y5n6iVk5ESMipJl8Bk/kf9kTvfo98ICOIUZzL9MNiisDpvZ9puuR2hEGZt3XFhzNCfaIzF
ZbWRphvKuK+DKd5J6ZmM31gRXVaId4YE473fDjvpxyROSrJSvI13B4QyIRkVjrDOnpsJVtXOcaE6
16XyCvykMzpd1pFz3APW+EQ50PQd3zo44fsnxE+ntD45gPD0POKIg3i2U5nBmsgxtPECzQpTnbXG
uzjR0TZ/Tseoi9EWY0xRgpnAOsVYjR6Ac5yd/D1+blZoZcjrgY08GqKEFE0fLYCY1HxnsLECEjal
P7trd/JOnLSo5BoHBkkdMybfIJFp+qlxfEGFUf5s5yc7c8spYoXbC5gMNN822rxs7GLgtEv+V9sf
jegLBEv9Qv0+Kel7/h1S+vqa3ZmO5xu6mlSMtB1H3Qf4cSqdq+HpUF7EaCVuyt3oCVwGx0EBBPRZ
eI9XVHOIZZxE585Vbxy+aDqQE6H6giOL1gtksRSksVCFzbYx32KvSwSuFOYxtr73phq3H/DHpXrn
vCyUzUg4R2S6uEDTU5uiZz8NDFc0K59h750a/LuK60UVUAO0oOAn05bpu1/4o4zBAn++zawpzevn
eDGfV+bzYCmZ+Mgi1Gu1rJkn8CZ4RdN2NIHO2U/R+KWyzEXskBhZBSQg1xusvk5MXT/uNfa7Q/+v
G+yVPpmQ5QOWQecKYsfpEcD32wFwZOpeBfDFlzs5yK0068f7YLz8e30dT2c5zdDvZwOLeBvjwMsT
d/sxsb/uLKob0erbt4H5VUcm7gf0cFAIvhpRU6V27dC3X6bGMrSKGEDPdAH71H35updF3qrjRmjg
Uy9TzjDQ6u7px/aJJCXI1FZVmNQlY6735ri6vXp6ac3FgsH5g3Wva8y/euMDMppAxEtCf5/C4vcl
D0O9SnLRL5fnoXuMrQgPEN9szqZeuEM3+VBsJTDUd/WptornelnCY6rf1U28aF61l3hfL6NXGbXw
AVreFrI4r9XXILDk5mkwmB9JyqLGi/dR67ZQY4oFkJwI0IilnK2g8Eqqi3YRvtYPwrO4q6DfvPrv
ynv1rGyS1+tDtq/exBdhXT3UL5yjT+1L/Ka+QM5G9HiImsRb/BTs2nckj5/Kt2p5Xievh12z0rbt
OnuSXuo3YIWY8VzfsrfjJ3P98xsatE/Jk7YdbpuVws9mVXU/nsPXwb5d8ONB2jTL7Kl+4LZ2l+fD
Tt9XK2VTrdoHCid+nKbBzGc08litYI3tmnfIZSV/r3y+DN3iawRuGhxGNkVUOkrHUe5eX0jFk/1p
jww10F5aAyWCHclE0x3pMD9pXo5cZOQe7ubHN5L1n7OIviYck79wkNdMAzpLbBHdjXY2fMUmZi3M
y/n5BYVDZjyTgyMwLx+J9sXSd8kkHkNeefKnoGc4Y8KHCx6wiV3NGmMneOVMn+BZ8fj3NrvVZvt5
o/0hZaygo0qNGK2emVaMSZ6yrQ8oYvQ4ChbD1Glx92BhFjYsrmJBcw1Zt+cChvvZLPbhg0879C6v
sMsL+zHtx9DsuzH6YxcOlbN/TmVSI3pq9PjSoQ+7W11d6eBQ42QyNAKTsXIGk1N1NGg4PsSbzfnw
lCW7rg9IUw1b2wgpSmVSqZ9JjkSQHdWza7yGo6AcugSrBb3Kb1daB3fKhxulkQbVikkQ7mCd9Uzv
NDw151YbxJqPvUOFaKzizvf1hqH/9mLMMQc7G/ORASLcWxrjC4czdtal487ErxfbRC/C6LAR3oey
9jwGAHvP+/j7g98I4Z3aEPNQQVNk1D56nUExuooqQkk1DHOO6yGu2f5sdkRtOb9zWNyY+37rGqHS
pxJVaZX+Dm15dcSmRU+7qTyiS2bgQboAdBI6nVAhjH3Lp1uQ2YvJB+oJnCKRpa3TO19D/3cxdSpe
Uud40aEg1K53+GMxXTNF99XzsN4eF9KDgPCNbCl2bczonSu0RjtES/kq2VcH6P60xLb9U55QvXtP
uFab7/4YMUFMlmd4uLmR/Q6cZSY5HeSlZr76KpN3kANOzhMMJiwkSZx8DM0XdSlyn9P8ZKZ2MklM
1UqxsA42hXPF/frO9/w30nQPiOoaNeR38+P3A4aXg+arhwEun4NXJcyNBFX8Slmc5YcsTD3ZVofQ
XSBw3Llsl2j93qS/Lts/noeV2iiFH5PKbwRTshlxYmpfT9DQ9c72ovLEl/Tek3brpX9JxgFobELr
BtTfW08DNUWHC2+dmZ4YDT1dVaeCBbLk75LR9Kw8lzAlOor9ooWCXN5RebzRZMa8Brc3fQh269/G
YxJeJNHPR9cZaN8y/WhiNKfGHKatOgkOs3M6LVghL3enhTfDCYiWLgmluaX24TXXQyj52qX2t9p+
XjtzbCreqt3yYjihM16CJkI1Z94an+uuhDOb1LAXj2Yz/cgsz5q8Xu0FfdDz/DyZWHd21g24Ly/k
x431dhaQjvAiKofDTFfXmBjZaI6H+vwUj4zzAImZg27gNh8XnvLGGTuETdmhbsd6Mwmjep1GlfF/
2go/76jXcKjbCq867NTITlM0hUiCDQZfQCPuJYo3xivwOgA9QfAgM4VY8nvTQWIULvEoqLeYglgX
o3IFE14cFCzjJQYRB9DZfo2c/Gm0/XvbSf+mi4wEAVgDthoBJuzX8Bn0SL0WmmaJJgzCq9elvoq/
1BXS31a2UmfXDSz3zyOam5P8EWLv4DGlLFqSFZUf8HnxT8JKqXz7+6aG//ZCNYmBMWsTVCxTp14O
G0uFFLZ1kT+eiLK6F26ge0LWe7iuIJ4NRk70kG1kBNGRZdpj6Sq/4VsD6nsSzBUjWGFxcjFKR3lG
cgz6NtCs+B2oIHmbdzlbshnarS05sYV/lytTCUBUeb+utangQZ9qJnTFjggYnqPOBwNgi2xeFqFb
vcmr8w61V0TOFeOEur8dTuONRFUaLa/uwMqnp8lpjoumdVxLE21fYZxpNp64+vvdKDfCM7A49i4y
CYJG+/b3SrkODiM5UeR2edVJo2bHGPUQO8d3Gn3QyKA5JXRYMGWn59DkfXwESxxQDvTq4gajkuUA
Kl+5TUOSHp52CFb2alXDx7LLw097aQmpWJxHWKOPE9jbLSKIuTKWTiMDk1vg7FGnUu43Vva/NUan
00AoRlCKVIKGjiL1dv9J1Y7XwzWQ2QHTq7XfL8dO+jh+q8eOg7dDNDCCWf3wNEvQifM25VNn51AP
DDBWZnsvo+ku1TsXft1Kb9ufEj87RqpekWtfmQiRadgcRuZgLswQxrf+/qDfCUP/ash8QMxBMhHk
de9qh/QklkEwPD/Ky6E9nEev/hylq302Q6twBvTHlibnGVo0ALhCuk0aGc7FAQJuHcev75p1NZ7c
kRm5Z08j9cKJhnuNgMkWpuSg2G9SXDFCkrzUvouHu3FkA6HAekyUsB/7R0oO6tlISo5XRtZnwz8b
+rNeug2KCUd5joQOZCdWlEr77Bx7VWIULjPqv9+dfitQIKvK0JBGFTSMXrdCGJWnohwOfAL088V+
BrAuzra5u1Vel5lDE2Ub2VsG/OvaGIcmfzAO5q6rGPYsH78AXq+WE9MFN8hPI58ZT+r8afE48T7S
t4fKSNwH3ZpGXw8HuD7eZDKabDwPewLbf/37KWDx3VhwPx6jH4SvgejX+aEUltocVysN/4tZ6FIT
dzJapZF+IREpIygs46EFiRdfHfj1WFcdX8sJpuZFaUKahq96RO8HnbuTU0VmjQYqTY3tgae8GAJe
DyAvYJal1gCPIforokkoOMFXKx0JWQIU5XCkeK4fhluhYs9bcmopL+EbY5UyMU+YWnC+Pov0HDfB
Fkq9SojFECMx+SvRtB1Zgu8dikUw8MoaFgtgNGX0wvQ82uBsEGXWaT+cZuvB5PgMkiR4P+xPj/gg
lEdzKAIVHbzQoEaFA6l5yE7Caf4h5C7y5nphtalzVN2GckL2FKL6xTjdw17cQBzDgfnvZdTvN2pn
UQyHQ8bd4QyxUmaRovVZT0bm+5Nslqu7csA3PzeSj+CpuSigit8hPJQOl6JU8uNKq6ABMuIrUVp5
08Vwppwvc5wna+SVQmBxQVO8ilWAoG3gajAWgzq2REXf5NplHChecBQmCqJxfy/H74KtF5Bgy1Jz
dobU5Im9TXUNTwmww65ptZv7DyQ+/mJ/3l7HMf1wS5jMl9Vcnr0xktu/QfbcdpBoBfkMW5vNzrZt
TzYf6fTD+/Js+0l+eNGMaItbmAuqK32ZTGb2U0wQB2bFOL2ZepvH0S5+mSDjmblfcKFwhLnzPN+T
j///80Cu673ui366yn4wAC48AjXtXRC+3Gufy3H+2RrOct/Y8yUt/NQdJ852+4n5n2vXwDtleyJN
T/bEe9BszzzZ+uuj5Dy+bryH3H7AV2hy19byRjiTJbHzNRyKkHC+Acg/asuBVuhwKf4TUM/6Wzvy
LocdDL282SDvJfh3CqDvrLL/ZjqRbZqTOCNgzvH7zaiVdIpqHyRnUmOGoFrJ8COnWRa4DJAyvKpQ
LzxO45FZIt2nQfeWTZSTIbSVNOF8IBIVegCoqrMqTw5gjfayYeYUILYwWvLrQVmWldsUyDO6euye
hEeqm5PsJVdHh7HXMKDCssUu8DzX0Q+ImUdGQjLLhEkcMffHiOFsiagEXsS1Vyj3yq/uWP3n2RWq
XFBXHaOh9+xtNpQbXYrqLXBlJNl96+y9B3NpTIKB1icp/h0Mc1+xuktw4G3T9gcvD6Ro2Gt1q+no
BIsG5bjneW3N92+6s2cCMJ9qj4CLj4u9QwdnzFZajQkKUxp7m5PxNBOchWDhRLN4Bdz76KExYlm0
/SvPiu+shu+v/c8b+XGDvX1fHWTAzpWKCOYsNp6xFHSBaKwQzl7q3paJnuHwybdvJ2eMUccT0y3f
eCkWC2oBe1K75cdj4WJJYH5we39HpFulMq+uSwwp0+E59QJmqQVSkCVhvW0mjf3WIdXX6O1ZMAHd
ew30Gy17PhMUPHJsALXaP83CXDqO0gqo+bVEDMpiDKLH21R5SNTZ+fSqph4cMsaqZ0Sl4+K5Ea1C
epAvjgg1iXmrboxkVA1g0N55BTdCA/0msHcECHVEofx7q578KgqymC4bwmeI1mJAbUGPKjyVwpiM
kJbucEGvZH3xLvcm4TfaJB3dBAQekzimCr2dEknSVcRrVCIdfrbmA2O5hHtbmTRz1/72s3x5yp+P
1XRVOY3zUs4WEy/3hiZITlSe6IMrl8U999NvOmRvpWI3y2Yh80OAVu+tBznzg7opy/BRwerHLmbK
BDJWbeNRGu1yJM/3o6Ws2BVKKRPCkBUitIHyC8V0uKjXVTTNnorDNr3a2HpUeB1iseEFdmxjeRk/
DNYipdABhTsrR4vxRVvKR4/Z7g4fy3kK9nM3fGveUN8JJ7TVj5IdbC7TBhCgvjuKj2I5Pn36C+lO
tLoxN4SG9OOJe99ACYNEj6+ZtI2+MrCAiJ5a4fawpbs+VkxkjLfrq+HOhgFFcP5MPlewR3xLwN1v
EZuSbKziwloZZmgwIh4RqQceHoUjmErqB2zjO5HkVkuYM4VMBAdzqpq+Nlh4GA4Gp5FfbXc4lnpv
ufnZmmdDmgZ3BsW3OsKyjJg15VqHMf/GB/w4MKVRcsJiOdQpGlEaX1qq8fwMpxMp8vYbI5oDFSPb
kIxN9UQu6twJTDcQNxweyOWhdQ+yeNgHXaihIsUDOii05jubQqDtdgKmwEfgHKfUXcw3CDef74Vh
v76CBpi8kDMMZvIK4QNL6ziMhHMspmhB/B0ubkSLzoWEY51eErjGXjupErUwzXMCJnwAosXQepIc
XD/Nv69yY3jO41O0kyTSkZD7cTmsT3KoanStCsrTN3x1x5rlzyoLNKIbzkP378t9A9J6217m9ITl
oDINAbP2OwaK5+v5xC7Qqfb40Klx2krmcrjb0vZwPs/Tds2BaduLdr+5zr3BmMLtzsLuG9F8n+E/
7qAv/9Jm50TLJO5gumfbbeOHA4kjUfDorur1kxGYj/i1vn1Nd8/n2XwaT3eIS98duNyIx/I3eQHL
LpR9vxu8PxZ9iBTVUT2HoyWmZfEFf5B2ruU7Vfus5Pkw2h2Fs32lhpSzz7K0S+2eRuS32uQ/nwEy
BxQCQhL38Psz+MlleAouiDPldq7gc2DEk+aV7pLwKPuWjo6aUXv609HFK/qL/pI3wAX3ZDYPYCk7
L8N0fn7LP6WRfTi+lKrlIy3md7+uB3DN2EWJqUMhbrGoWCUAyxUbljaqj4JsRhgJFB4eCScTs1d0
JtEYupojt/5SHLSEcKF9Z27sZp+YpySuRFUiOYKX+1aWzYDCoju4rq/jwdhHDHA9dIX1YYyHm+6U
IObXKp2WQMBg0Ly8oT/jFo4/so9PukzFnyIH4yHchOwt2hcelXmRduYV90Z9txoBMmBgFT+GIb35
Pl5AKCpdvsaHZjmQ9Vc9fclxBUyUdYyGTD54CaVxC+0tuZOZ3rwqnxNFU+hK3d76/UGhcwGry5N6
S/PQXLYefor0nBPzntfEze3z80JdTv5j5WbXLPHJgP3tTtk/s0VGxjyx6NN8RsbR3hqnKdqHkTFr
TdOcAPA1Rquvr3R5D4TTJdr99aujlKnynlG67Uetqq3CYXNB+QKjIBVisRzMjyH2SVywLu5omHzr
Wvx1sd7BnV5KWQpzMIsF6ojpaHHQT8jRCW5cvmklgFSMKE+4b+b5a5DjTjA6WRpClBGKmZdkMlBO
oDeGZo1MZSl6B0yu8yD3ULsWLuiYXRk3hrGl5QTASPZ0Kd+VKMv5Q+YjbEu5SLFQQ7Kw9S0atwJq
fJinYLoGEnSAIlgqzgajYNzhPDNfeD4FsOd1jL9P4HuRHPw7eH/3UP59EQyIRQgVzDh6R5JQR0fx
6kvfrbp819i5UY+XzK9pdkYLZJYKew9zBVVVs8QJcLA+umPADMoEU8zl89IZI7FLeMfUW3rHijsz
colxb7sD1isZl9BehB50Zyuzdieaph/TcprMvTvh/3s09s8z0OrEXwLyLZ4EvfWrXs55ErFRMusw
HixbYBiBrb0UU92kwcZogexKgbVWMcS9l/R+n279iwPoQREDb+SOufb74pyMwzQV6XXuVCN63TPx
D4zlOFzCoJMbIHKuuUAgxWBw3J2+xvXxaAFoekjvpBY3GAvdo48AEkuqiPZm1936sYljLVHLUxRE
K+zYNMSiTG3XAJHcjLJJ9Rg+n1dKbiqvLfD12owmIZmYVJuiYCjAYgvrOFextThtsZRTrAPoCctf
FhdDHJl65BVHmnt24yF1CVcMGcDiccS8RbOap2yPfOv1Ef8Bf1dq99RpuoFS793+eqZeBAwuYiWG
V6orPTFqJzfCDW4I1NlDyMyDZTyVwE51iVQHGgVLjnyZRvWLO40HLeyhcRTnYjWrnBW5uXg4Ff69
d24ErF931/Xhf7zx4+V8qFslGi1xeCjPJiLwUsxg5zzX4Nudozu1xo2JIAwcMnfcJ1Hh/i6Qf1wN
lbk2qtSinqUy/V6LznCQOFltjtLXvx/rVvYO9wCLw5FIbwT7m9/PdRaTU3htaDR2vJv9ZRFNx5G9
fnfdl7LzYMF5xZx4lfc/UC+4kR9zZY2KWgQ5TKXy+8ry5TDUcoX8GDiNWUJCwS3YPM0HTm4z+x6O
a5FZyydfGKOhR6iSa3rxIKcOdvVWevfmKDf4u+yoH3fTG3eipKkkhdDqWxBlOyR3lm8i5KN4rmZQ
993IrVar0qnNme7ak9h6pG1aTTfIKiit8eHbD39/lRvA924Mh/QFlQ2Nhj7cyM+TyylI+Cqp/fys
G/slChOYSlrYO48/+a+1RjmpWO+2gbv6xBx0Bcz4K+iouvqgu6F7ke+GKBF3JKGzhWco9Mj+ODhI
8Oxo8dejyurKu/nFyJzOx6czm2K4gPqBqS4M97CYLRbosz0009gxuZ2HcE475Gm6+/sN3Vo8kNSw
TwI7ojE4/714LscDcpRNCtK+eIXKW3Q+DMZFty+HPU1LBhl/X+4GdZjHh0Atwa0CpNJPzy6JdM2E
6xGm/Wguhq9nGQ349nGg7zMoYGmKgLm6kpnliomtqi8tMLoM5TF0f/++j1uTZ+6DQR8YtM4DoReG
9IDmkHLp5gLFc4y8BHFymRvj7WEz7qj0ro2XhzGzF6blZQfDYmRmG5TfLxzLf9/JN3W+F67pLwy7
Epc2A5Ob31/gmqvFsNXPgy2UNg5DBMYBwe2r9d6fvIlb1sNkjJX5yxCl2oN19RKQy2a40X3z/eI8
NVhkfGnGE6As3ZkRxpuxtxm8sFxafibzr8EHDkG4G4TAwcHPeS1NrHX4+dFu/n6Mm/FPAflDB4te
/z8uMCKGrUIZDg6PeK+9Cmt5fB1rjzjjQHwiK2Rmlk2CR99p6WiR5syw0WKUPx8wjsO6nEoTIeW/
7+g7gem9WOaokMHIMqguv9EiP2K/pqeyguYeoNl3CTWT1/QVwe/i7F0RkQYmcRjriAAKprBX0Jcn
q9ShABnBa4HvSeezYlaIOfmGFHni1b3GTpbjWGLokRNfLbR8DgcnOlrlwGNcKA+dEbRw5JGrcZJa
AWnraNnoY4xwfNkqMFZHrhtMZuKepEnQTKHaNst0ZPAyZPyYvrIAnz1IsKW4zjQrvFp6CQxzKhyX
KS52l6leu3C50NLUx+09Qpd464hUcVHj8EJzAeu83+uvSWo9P4rMDpAYNCHHvmNGbnVkksGCyav5
GDjxBdru3x/nhvwPXS48JwCCCnAy+odWdm3rLFVz6DbP5W5/nNJXAxFtDcztuB5v3dVTPTRnRu1u
Iidg9x1s0/sQ1neC363+uIJKnYAso9Jp5fWiQHJpGBCmdf6IOLut7cJ3xTxsTqTCU9FFV9lpcyMd
42tjwF13gHaX03vz01vtX26hyz8lCf9PoXcLQZEDbinidilLViE4ejANNEcaWgjZ47TLYrw8YD2p
P6XiWMUW5u2a22ffQg66PLpa5bWIio4Ria5j5NsxTauMeOANmnWTOsFxdzg9HzDgiqetDkXQTXxz
qHWJaTSwBMnqpEofJWRzfCNSZpG4SE7AZyZXyUFttxCnGj3Z61hMnBx53lIw8nSixIRD6HB2FS0L
fTYs7uRr3828/qbtRJjAYTA6BIfxezWKo1L0TxlwlRh8Pr2X4xxOI6lreLTVsW4A/ZkwlrC6xKVB
UR0MgJGut26AxOur5GhQnyLgqBke29PVkfnXcdU5AepWCrYJeeo7wfvWMKcjPP/X7fY2z6A9X9Wy
u12wrCnWkk4xldeKEY995NvuEZi6k+CfdwNYV8NMHVRR33m3uZS+P1TbdumLkyRys8EMjY3knu3o
rQ4KE8T/usz30fkjbopRFbfQMisIS3PfHdmrklKABsqd+HwLqNBZeXW4ATLmf9B64TFmU0AUfpTM
WDODI8ONExjVh8LDXmtzrs1gifzpvU9267z9ddneCpOqS31JkEtfovOTjQ8vJR67lN9wa1E1xQTn
0x/uOi7IycpgZbcINnJrysG9HO3guMibyehgCi8FZi5v4rr27RgI3helvI84+sW4SHC5z3S6RkbV
oA4O63h7Gs6OxJTKEF/o39FqOz5dKHKjaXxkZOPpFeAHU0ydg6uzjhQ3f/s72Ko3MBrQswTGtPS2
oVX2Hjk4X+NLIV7yR9mIpiLDWtUQQAeaF4Z7ZkQMGZBTnJbwUEILOTgOZmOAWb2hoSLzel2sDg5a
76bvcUwzHZ80b1d8cD6btw/NpVg2K0//SJ3E3OVedadLMbx1Ov289V54lAeFEpwPg8tjBw9Pxpiw
Dt0S8uXZqp/h9qCXYVWm6CAedx7rjviU414LAx+Fecb4z4LbMok+b+jmW4qhusrWt452O8YgxPhk
7mSLpjKrNhfAnxx1I4ri8iHdd43fCzUKDYFnkHIcvLYrrAY7jC6s771gX2aQyJ+EoRNsDpOzC6pn
SY2PVwFCj6gQ3XkJtEVu7HwdKyPqKuDd5Iq/o+I5iss4a5ocNYKBIYIfrQ2UQMONNvZnR3AIzgD/
OOyh1eVwaOvPIgR7Q/X4gsfFyAkmBSvN5WiI5qhNrrEtmIaestLdcqVtoomI9ADK9Itmozxf99oW
kyNUWvLMubjVQu6U1a5jdXpY1lNUwmeaA7w04H0172fwvWzSQkY6VLewAzZOT/msmgnTIQeJKY/9
+fBJm6ar0E4twRNmg/FhWi6bqbhESudRxJh3tG3QJYFlhECEaiaf5fK4vLwdxs0i3YMHWlSL0f+j
7LyWG0Wjdn1FVEkEIZ2Sg3Jw0Allt20QIgoEiKvfD/53/butcbVq1/R4xt1uCRG+b613vWEXt7q6
JqayJbFbz2AxjfZEEE3ep84U0rSvug1pqJUuHqWPyJvZGEg8TzCLQpTVPliyfiMY47uF6S/lAiYD
97zOPuyj0fWijPc3u8VKBMfK9z2GhbUPz0Yb6A0mEiBH3zzy1P3FpgxLrAFI/w4j5OvPGyCdiGVa
t3V+mO1Oy5fGqA5A/na8GDnJZ2NhQvwy9lN9vEyelSPI83vxHM7zdQ0+Cvw98aNFsH0kWP79poTT
DLqCb+t/9IAF6+hNySjhwq+CHupl4H2s8oHq/Sls9/urvXe3tugyyh1Zc8le6teV+oYA5Gv62GDu
140YQFEkHmEIzb5XCp4nGZEnidAC+wPH6me7gUiACCVirvFIZwsv9Jfn8e93u9v2mySNo2mDgG20
eaK6t62jyip6PeC3bwpaPrFyUGAA7Y2qPREPunGizdfH9ZsM7F/1K8uu5jjFhimmnRy+/KtGNMRi
Uc9z7aV58X3n6n98YPCrfZ13G8fHvtif2qA6Xm9d5tVTirnLoIJ3MA5YDKEbBrgypP4C50NV1PLl
MaNUKlMkTIrWGHLvEG27yCsNlWgIxQn6+eVVdRrJINkjhQdjtMuBSQZlAKeMffe+3UaSC8ec2JzF
Vlz3SzpNwHx10+nPfwjIAENCzAt3pYGIMDucWE3R9xLJI687x63p91adMwNnIrJLj1a0rxg+a+Wn
+xnAsNumh8/4vfbF9WdlKbguCZ+2DtirC69fb7EzmjoXzNPSdfhBLLZyeJMtNAMvrxK6Ie+1hJPh
fYVG+dxqA340cg5Lc7oyr1Y50xIUDaMBTxe81zmu5Jhd109votEfbxpWGYAJ2gSNHN/JSKJLpntY
7LbOBx0WmvvnjRF5h8zEsMxeDmBojWCB/zVz64ZK+QtHOcZuHw8W9++q7b6qw52IB5sJDsDIHQLT
VCfhcr021YFcRH2sIQLTfMHwudhu6qGayfXBj5e63sYxaXG2o91ztizMnrFhbRMhoq4LO1gmC44w
r7WKZz33H0qbf7vhB74OTkl09wS9/lx/8qCZVGrbNPPTyZ2FRiNqk08IGQ1C9quLB8gV2U9kEHkn
OrAelcuDydP/uCXdnSV6eVicg/Eeg+K7AzhPQ0YxSVqusRfgn/fF01nbeV+BzvOXa08YDPFQtCZe
vpg3ltqRUDBufxjGRmf02Dkf24EJOx9cexI0KSTA6J17DnleSdDTRV2i+b2a6k5hEKyOtQvUY4id
uFsQMGUmess8LaSBOBn4gpki21+gHQpIJ5K20T3a1UHWIjrx8JtPLz6CBMSNubYZvliWa1gLCAtk
BoEvZtRL2eKQmNCVtwFNAhWj9pHp/gdrqP9x1tIlhtswR/0bX2L+7ayG9xEwzuzBlCMrsY5nD/sV
BpyyOfoc+73fPLPsKg7RU27/Z0wkjz95mq2auczkDEmJgL9DesgslfF+zVO7H0OjCLUK1R6pUH7o
hZtsB9UeNxXZKBJNWCiQb8YeiVrz2mz0Pzzy5pAPKhtjO3Ulr3gKjJPZODNzYlx8UdDOm95HauVn
+LLyKhAugycGvtdjiuXTIlu1dj/P1hd8xBVLsQoLUM8coM8Kb0cZpolkKNbIHC5PbOTIf1MoTMOf
YbeNzFu1hu9O317FifZJtI6d2rld2rdDR/VijA1MmbRPABv/xJPTzENnYBLx9xnG7akFsBwdW7gv
Lwv+i1Wshl0/TvA3b7wKjsECqrR322Di2QJCHEbexeUleKl6pT4XtNqUQIJOOZVubofoD74gWHlT
M/Gr02wK/hF+KIkz9RO221gLYY4JG9XuPcUs/JEbWA0jtWfRJRSZwrIwgX5Iyy2APlcCKZAQn1jJ
0eeMdYAyBU0KNAJSj6i55NXFub6k6wpOP70RfvX8wGf5UWJqlEAY0II/J/qPiMAZA3+/9ENIyBjS
LqU+vunhnOBCk3Bb62qd3enqT+cpxz43C6d6LQb3zJzfgWnmVdBcvmKz8PpD5CfObU4/xM1GAPle
sSO+pzB8KrkHLlq+z7zZ62wthpqEJ+r29HzbqPPoIOyvz9FmVOP7kZmNnS3SlYzFOYO93Wmnrgkf
X/LDluiL2DhnNi5gSx60VU28L+ms7m3D7e0PhRyalCsDz9k+RyN6Y2JS+sj0DUUXmUUmPC6Hiy7s
WelyZ2QnlIak2Q//Xn3RF9ydqGXIHeCp7PTPwfcXfFF/Wh39r6fBYSLgcVaMj5NxNkYaLzk8rmdg
0cS86C07M6ogU4WNONVvessdt3gZu7P5WdsMb4z1ECrcYRwZmzvzdaR9PKGluDn64euL6cEOwNX5
eDGc0OCwv0eXu0zH2AK5gXYYGAAcJgofZ3PjuAQGcv/u8n6bqf5YIu+A5LgLyE4T1ctBxBW2WoQ8
nunidDgfyBR8rb3kKbBKo+JM3vzAlFws5h0Siv2ZQ7idXzqP9ozvkut+ySaBVyZVE08SkL6fewYp
ZpdqMgbYlhdxSd4BroOsWAA2bHMGa4OCNUm0wnjG3AaZRTNhn+BLkH3+Zz6HmpiYiSZr80Iz9cxk
MpMtPrhJNg7feU5ms2Y2rx+bmDvvASr4TXy6P3Dm+kO1TbgH9NmfBy6Xty67jU7tXMkpJcakQpFA
RgWjYuzQUd/u5eYMpdxNrpP3XnmbYHNziwywGGxORyy+t2s3WBRgnj3tamLGaMxa0hwTN8ClFLdt
cRGVHwSuiqMH/ckvwxwwzMkUKTfZH/LsbvKbiuWl7qdCM6+DRU9j22nMPDlyjrCYILkpHtxy8i/D
XHg9GPdzmRllqXe1Sz9mlhsIQXWooAuSCeucnZHO02yLF4bNsTuNdKpxb+yfjirheX7KvttqvXPe
wCr8mLyGNvkormSr9hCsanSH1pFTrUITO8Krcp2h12T8RRQy8GtiP0Sghq7pPxd6NhZpuKUhluPu
QveJcA2h1KBaLt1IMWdTdsSqI/hNz66Wih8mjhhElOKL9Gg48T3n+u9bD4MnmJZT8oB+3mNqUJZj
XGjyQz+v55UXuehQLCSYeBYHPL6XFemLZ7jYeg2N65AvRPg8fm3Gm9iZYcmkT5eCrXhjeGmp+xWX
GiZcPsszpqoL4fURTeK37koBrf/fo72ja/TnWRJF03G7Z8l1S01dzghOaS0Gy0NOwCOO9nDa78/N
hOnoYBIxePndNbvRtLvJs2ASHSh7LAKJNIre1fSNxgrvRUZZ2KYKOosDwsFeX4+1PyQyu8Sa6Hi9
2eVHZA7RHKVZedLHw7nFL4Uwg3bQSvy74BXcX7dA6WAZlBdxLyKPHfwrwJ+1o5Lqx2T/Ei5XVs+q
lup25sy/uxHrlWWAxJt5xTzXmzj6g/bh1xvp7wO6uzTSTVYy8gGnAFBmkpE7adYTxmqKIUxOeoVH
YJNsiCNT2dxVT1K9sPfq0jt3LqimCF5CpuFN+DqlNJVpYV8mih80F6xxSi9WsCucFm6GnzNqVl2i
00SWnG1uMdWderyIPr+azlOFsT4TtsnoZdY8WNF+A6N/nO87fmZVz4o2VljSwgiDk8GHvRQtRtSi
bGa9JgHqPXo0v5f3/9x+/6tO4Lb/+WjOkstkJpRACZ0VQ8olytVJtOlc3gEnZPqV/b2kVPj35q38
RimD9T1jJA37e0Dff75reKlJhhujXSftC+uoekVzgtoZmSOM0rhZKhdbhCtzNcJF9lX4KFEjvF0b
q8+0ZsbAiGhaWxJ8Bd3G2W7PjjxC3pmJ3kzLhEU2swtZR1eAAxfBMmSYhvgQYLcWHIjyVtaRnbmT
rxGmZPQLlYn2Oj5E5ITTa+S6gmzaV/ftE1p1KuQbNlpGQAv9RsTsboR0cjlajKipt3Bj6/35OidL
InfCZ+kFSlX+dYVUdcF4WAdvqDmVDXG6fhiugsSVqLjHlFShIUbMouIVNkxFvz0zgAIvF/SrzMjV
FEOnP1kR9VO1aJL5CKBxOEJefBYZU2KfGdyejb7wro1JmDEOmj38XckQPuuAeF8DUShjWgJdeZU0
Z6arK7VWgNS25Cab4US/yO7takRc1wtKRbOpbJXE+E1lS36FIpW675NK//yJm9kJOtVZn+zF3Wzb
vhb0joouY0yLu9khXJzs0lO37UI06+fcjt8TikzJSTmRjQmqPohbCLBlA3yPMByGxY7oZaph5bOa
fjS11pKtXi+JPu5LG5Eriz9OSPJB5H+lt2nsd+/KxOsYf9E47WCgYWiKV8C1s2+dnSkLPmr0LlRa
ACGfzKLPXua86A1HvAn/JMjT4PwIZosFwVQf7cIjcnjShQldVZIFL4XabcSVJhkaFOsPolpb1CQv
xHRgV2xkK/OKLa5R6+4tWlLETOiB8WMcQk71jiBuRpPFPBVgj+gxOdI7OMVMcBQOHVDJm6zUhUC7
81J78RumC3RLGs0Q62FMOV2u8tfTi6IY0+lQN40PHR55m9IanXUYpcWn5N7e6222Gb2nFxv57WSp
rIXXmHEf3WKnC+Rgcfk6Jxxv5cKjsIqO8SdpsPL7hfkYXkywJy4boZ4r/VGMD2LtKfW8vRhXRqCY
Ys0lT3aFbYgK5gJKrt8aM6E4AxFq9esfYRO8FDQ7nzEoC2ZJtCJMEwmjutrFCIsTO1TMZOJXiV7+
yU+acJh8DFeYGwJO/3bm5as002av5Up5Iw88oNmf918Mitp9tRYj45qzW0zXod1trlbij16mTr3I
tuc9XbjsYu4+nY83UqL1i2yT0/7hkX3WeTQVFC8xbEIcFo1ZbcSfgtv6hQHQy/eCk97mguA0Ny/t
vuLOyXo7w4pWem+OSqiXlZ2V8yq2WmROrdXxHEQeHs0d+Z+YzR5OuwuZBocO2fgfwB4lNOrXbqY1
N0u5auFNS9+zQydB9dWmx/CrQS4CfWmqy4F5IdRMuz2rERneONA4XbdLFevyUtJp4HW8DJfBRtxk
6JdCLT6Csb3ddqP3UaCrLEmqXsL2bLQK+zbBnejqbdm/TG+rviVv+dhf9+O381sd28XZnNTadc0c
4qXGi03ONWR73F5cpvMfEDFG1VM/eyst2PHH8Alslfj1lxQni9E22XDaKi9/KlL9WuoloqqxoQDL
hKt4PtqilQxFM50sIugX13USfkVM8hrRH411nrMXHFIXMj1xSB6vdyGhfKS3vGoINACPrXUe7Aq/
DO5gsVMKTfBORytyVwlJ5SwQLwrTr9JUVt03QMJ+bIDSxJiocA6tT/ol7XMCGNS9nz9nGHSyQ+jj
SjM/YwvzR/KcWgtzjTkTyvPFiL2br1Cfx5sSE4UKYsOKuaS0hi30SOb1vWPd76OA5Mx3MdNSMWX5
uaO1RRTnUdCXByLdUbCJ4aLmyavM09lN9lgsBIAk7QuzUuU45b4KbRF7APjPod1kdr7uQB6SxeQB
weA3mQ/aAErLMU6GBGbc7e6ZdGq76iQ383Sq9/PjDKijNWNmBYo+qTxWNmhvWeRc1f2/r+VvzLe/
3/i70vlrrE4NfZNmcdbOz+AA3eGi1rpUmv+rMS56NiRtWvknZMaTbUVo4yPfvd/aw78++neV/9cR
pKqgED7EEUBFolg+6ep7rdKbDh/5oZ3FeGg27y//t93qtxgDxd/Py38pZKkAGyA+/Vt7iv76klmy
PNChBMXP2P1laPsPeodfHPuQiZFpReoENpX/oaFd0rHcpW1bHoiTelvJ5sWFinvsn9m4+dUvgxWc
nm5B+fIMUMV6sygxmTMe1XO/kRtoESjkqF6HvJy7Ty9dSUIKL1F+KNz8i5qMNMeQOuB1sp95l0ME
ygte+/rvW+zXD//Xm87uOMiTrMAW6dxKA6t+UTLbYYKNF70mWSvXZjZgzNXZEtnoZMikcYZkvX8f
wPc1vbvmwCVEEBDCCuvuXhaeV5XaxKR7H0abm94Y4bJjZh+CCeRPAnDsdctQF3T9NkghiH8wcU+A
3AMuritbptmvg/U/Q3fp6cLX62u4r/4gYd8NsBlkl7XwgU9wAhA3QpXHxvQR6ACE1OQPcI1fOHEq
ctyh92SiOEj0ft67dRcIWTPGnK82Lu544MKZ6GoWE7fAv+2V985ItUX8+BCR+GZ7/jyDP9/57r4p
SkWpTun0tM7xM4UmqBqEywtWExzFYzr2gukyRydOLtlbLnnl1OgAuEFRJhp+NXqPr0GVGoJkRjMt
DXB/1+LKHCtbBa9IdAmjtXQK9Krelu1BSizoU8388tHSS1zzryi1WtWvNKgUUbUYY9tTWao8D5AO
nBzK4stZx3mJArx6KxNKQ94KIDzrLX6OLVPV41f05Tecol3Jkk96fkwP5eKWbSnLr/Qaoaci+QqZ
GArL2cVXqyX47CuWlB3Xs4C2sZZVnsdlo5V/RKb7Y0MkkHli5JWZ1VsVtsbEkKo1tX32nh5uH4o9
eWkmGHos5N0teFNTE3qA6uUno+IOc4kZFji+mbAsxEVYLU7VJiWf4Q3dnQCTsmr9HHOszFbbVJv0
a4Eq+0RYgIe3jzg4YyfVRwcxRn2mcGoVtxae6um8Fy25WU4rZIpGjHvXOrErTMIVQ3y+MvjI3Ruw
PTJhiA2C04Lyjv0RPjX4AReaKhn/ftp+kZAO9wqwDIIKAnfv0TexvE37uJkiollY37dpDD9uf/b2
W7s0ngcXoGW2XaYGHErBaP3hOXnkR/KNxfz3fv1/x3BXoVymbS21U3wWGFIz6urdFZYKnw3ZxyZm
e4rOgPW82mw+Hnz04TG4f9spfhcT7A5ZbyZ3K10YhWVxPYntavZH2kWvLaydiRk6t0O1ZEzDtBRe
/6CRp8pHW6XgHLtOrdnryA6/Ejcn9vbh9v7f7W6wPwTvRmzAgc3uTkTcqXJxaZV4nlwcHs28sMN+
pJ36A7ogpRP1uj6E6iJK3/99Jn7Bf/6v7SJ7zGD9cYf5jpLsFCaNoH6v+bJHxnHyZzHM2VbcCIPz
9ufIFQ4Z/C3kBPps7QxE9t28Mb2LxtKJ9fb31OWR9cQvOgeOi3OBuHms4nVxt4QGvZBfgFFGAJl2
N56LqX/qHdauS6M1sXbudWne+SP0r7HfhK9NvQ6ubiUQOLyQ2vn1bMWtgUKw6J0498cE666EVksi
JwJxOptdbpGrxThLMqbSQqgePFn/LZR+HvsdFjO7IElWwhCWemYDfOGoW6H9/Y7PGpO+LD4o838p
lVQ0M2Sh4qUyqIfu3i8KcyEPiqQdQK5LPK/gXUdQFKw8gMrr0tzEMH7UB5v1L48QaRiA93hwgH/f
j/RP6VkWszpOkUZ54fmih/WqZEZcMqaR//+Lbm4APGOIgBwiWqS7OYFQt9dqdFXafaszXGWh2As6
9b4LojZy1AdX7xfMkHf7tp+E141B2d3pLNQgzG8t7zY4XbrnhWranmAo7r+fvF8UDz/f5r6TSJSg
neXngbjRNEgc4Oew6zpgNtM1s1JSukE+ynVp5QNnEkdGzMOe6vmT1z9Q/I1/uV9/fODhz/8q7INa
bZJCulQHsCGKqwt1iS+aOUm+f9JFglWDxJQzNjNGkf8+B78VSn+/8/ed/dc7VyKSjyanyK/i56CT
rMFVHZ0ZUTRX608/IZFul+5HY3pz8KfeJBPzmi4wlvn3YSjyf7cD2mPylam2J0PK0c8TMJKjJpMa
ZbgURJboEFnfa7KasFN5Tf3KDKBBWXDibdHGmfbqkb8WbNK33ij1xgnmyftpLhulkdIJL3GBO9MM
78ebG9kYNzdYDTEXpI9aM/dQuny4ReThqILH1gMof/xNYrnb1fgYbCFEG8IHup+YwuCd3FAyN/Nb
YAJLjOzp6GacaQtn3bKbNcZsRFbGbEUA54VlNE3PQIE+I76i1oMR+JRoK8GrUjsCQ6DIEKoN6YVJ
qXeo/UcErvoNKBSCHBmCUGdI4vvgFi7jrRh6EZRR2Aaq2Uy9hKgTmuMhmja0zw1VV/kybZ5wBJqq
V41ooSreRactBr9yFRp9/xxStiOdAZ4/yS+FKOn8bQV/AWtCyHxv19NFTo1X4lQgjM188FgFkzvJ
Zk5Ab63HYaOXiX1Tn0/nxMc6We/Pb7lAxQ8bBCQ5Coww8RWQgt4KZS/qKms0nSv0EGPRjuHhnrR0
f8kMNXkekzyC7P90pdocWXJvXW/Pt8ot68iSMJeMuIpg5fSr+lmiNQLl6skdYzu6VtgUH+PcQ67D
On/F7r9ZwbYo5FKbgAeqWQ3Y7KTpYKw+TB0ICs9rHX/4oWM/n1diaYbQCMhYYfbblAlVIJwgZag/
12U5NNhK6I4KF8QySQj8ZtrdAK2fGM42EnZTZ+byZWnWsxdmjpPJ1yQH+1uNKTcjbQY0d5s5snT4
91MjDSXJ/e1GfuQIYjFfycb7+dScRv3sKoShvB8mWT7in2oJmGusjvsQXksHrDQH18J59aihRqx1
DPdxKjVxkoQ78MgU6tt56R9H801i/3spuU0EOvtUxn/F8Ad2+sIa/09o3e1ju8XcTrLeZ/7q2Bic
uz9PA7FnEWPuZS3Ofu7trW3tEFukm/Pcte3t9rxxVTN6HrnP4w0mDPPAWWswD901gNN4Ixasi6ZZ
rnUEwdou3nwJBryRp1lmPZUFrAjGSoob2cHbg8qVlPlfzjrb7QCIkThO4vLPs55UfSHIVVodAOSW
Cu1sAokeNOQ6DNBfqqd8oo2+8Hx66V+Ul87qX5o5y7pB2AFsTrif3Zy8BBhdjRMeBgPcw+11j7ec
i5OM2+rHcWGO1plzNbAuNXbZc5QbGJE0XmhP3RJvKOCXAkbXzTqcoDUCr6MKLjRxpXqkIMKrmOxP
+rAt++bIHearYORmOBivam/d4mxxtmJv6hS4CbYOmbxYBwvwUEt2WsFRNbpM8kheYNIANdZ6bsFa
gs7zYL3/dYf/+xzedcnXybgtlTPbznjm1Rj5idqpc8vpU5Ct2GVG7dPDLebX3R5UAyvnwYOITMCf
l20WX7J8JJ1BLG6JCRfSnFKsyThRZdeBY/F2PcP0EN6jW7roe3nbhk57nc7zScSsqtUFsXlJx59C
vZ0k102SVMuJ7JQ55vPpmbOfZXqeRg/qoO+q6v6JIpqH1E34IEOX+POQlbhpxmck0AfgbzjH8xkW
/ph7Xb1o3Vm3ZbSS9QB5VbCeuumc4qRyM4dAEVrVZeg2T8Xg2w9fK3YmDwreX7wn8Gn868ju9utp
UNSCJIGOEVv3OfNTOPtvAVN9XNHn17f0c7ovvurOOL+qU3Pg1GWk+WqnB63Tw/Nzt/5dglKcxUpc
HXBE2CT7dIv6mf2q3OSbk3napPb69Rkyc8kEzXrGKX3ek1a0ve07Ej4KHU+KP/WR6BHnEbP+u3H/
x4W7Xwrj8+kqlTkHxv68Z+Aqrc5PrAVus0KD5CXW2UsXKhmTkfXOZApwsfFx+xT1d8XvnU/IfmAo
8zXDUcO2ex5CPf3I98ky2qYfSHzs2C6fgy0MuKU2EMI6EzjNj80Zmo0W4URjFBQXUJ0z3CpxOn7Q
d/yCwP+4+Mp9x1pNbhMp4OFVKi+jNMyUidlczL6wu5t5iw9NvyoAmN7qscM2+GDP+3X1RUWDeAPt
93+kUEoocF8mkrJ/uhhGY5yWo6/jsUfyq+VndxXpOCy7srteM5+kO2GgdzU67Ai1ePm2VN92F10i
Jgzy/oNn9RclKiflr+O661m6fETlN1CRKKTK3lROPfbni7ZfUR7ZxWywT4V7RmEd9yshk/VZI2kh
cJ/UFcb06uUMaWUsqjfUJv8+Y7+utYPCg2kJpw1E++cqksixWFWK1Myp+eLKOF3WsjwwykZjI0uZ
zL3UDxkYw0ve3/9TzEURgLLgMvv6+ZZhfolHjXTODlf7etEm6+59xNBuiEg9xE52UB7syb91wqTV
MqyAlsF/73YTte1ul2SWZQdowe+iG5Hf/QjYlR69x92KN6szmDYdLP/hGRO0PWYH+uwZp2uciFWE
rm5f6XjKHhQfe8Fn+LvQKF5vu9xo3fMYjcLAJ/+ABKlfjBY8fLT991X+RYXAkGIQ3M5Qu+DXdX//
dVjIRoE42qcR7/QSTrTjcbyvGB0cC3fxXunaFh7zn2comjfKCC296vPB2YSyEBmlvgutzezjA5PK
/sH9p/72xM7o7DBmFzHnu0c5g7LLp3096fe+suusgtADfKwLiv7K6q2ZhPivcKdfklVjuoR8G9yv
1I/F1BHJ1BH1Zs0z4u+t1LYhzVjaPNoShAWpYQ5ls5xHb8Kx0aPWeI7eGPS+BpJ+yWwzonfRzpFZ
Vs74K9O8ZAkPYkmioUOVj73voHm8aXgqfMHr9aH2Q2S5WP++JL9WHH9/8DsEbdxJ8QRnPGkvOL6q
XVmXj+7MJNuUf9bPZ9dcOrvNZrB0mz5o6yFv/vIEzjC2YoY2g4N3Dw6JwfU0a/N+tPcjJoXw8Eo3
RlKoNRcXghnBCaPF7E8B3G8GX9LVw5P0afBMRm9tnjsH9rkGe6nTJWjaOlWO6w4KX34vQF96IYwt
9lM7ti7TTQe5aRUbEEN7DWEtX6DvYFkU78TWhR8TTNbwMiDfazQl51yf8vmhDZNzS04R7e2l1i5T
q9NOnzMZPbzWD/YLxmR9Kcwa0nmmT2LIgtLVElJ3rOIRj9I1ztxLoM9IFjUC94SDQ70cR1bGbEko
bAWyW0oi+602PkcNxpsQd5rSroLPIaqac+FAyWI5gofT46vr98mikRxe9yZ8iMyQXxnNU4PjHhn7
SWPl+ta95A68n3HuSTRywnbSOGdKin6LtGdc+Uip5MYRllNj705Cb5y5Scphv9LQd4XJ0BLtbayH
MOkHG59Zbuz3DFb0OjCmbPHBq3vStmGLpPX6Sd4g+Q5Y/oQ0jcOhEj9NxVBqoRmsi7FO4tz2pLmz
wtxzNm+4rTTPXWlj8Ns5bC2BMRGcT/7u2CzR8RmAC9uTqTDBA1PhBd29exlev+Jngng5hitx1vgo
OLZNEWc0xIqFNPZ85vEzOrD9mWtuJjtoV3zRoox74ZrrHTXLGLUcnxVB01F5v4AFQpg2umfug0+l
Gm4YxHSfbkBOhomxRvUpFLwOo6Oc4NJcd6XcKRe5vifBU+qJQEMErwfNAomZzo0EzRjoq8DlZwYV
COKWxwtGRsHbaKlolZ8gdDUENeBkOLXXUqvY0rHsRgiAAaY0eh/OEUdb2vlhDzFq8OVpuQlp8RFW
mN+3an7GLu3KecDuztrvm+fIcAFPd+AcqmJz9giYN/fB2t1bDaeJazhFEvD9BuliOPmcGxHP4TMS
o7EFJc3dN74ICUvw29gHbW4ZmrW6SGoJnRSMtXYeEYtytkalsZ4t5lPt8obkyJjWpnI4MNKGegcq
AaXF5E4bvu0XwB0JkhozlIzxRFOu8wBXSTXRLpD8QiQQMzffowWetx+5kSOceDPNE44JikdKOfYm
i7ereyN2eniPmuSA/jN84aPo1cdorj45JHcNA2TBjUz9MA002hhAjLdxaOk341W1o6WwefVM4Wx4
ob6sGk1/O+xYPeMNUl9CNHipsQa4EVpvWWghW5G4l64aeMfUkQr/TbBb97bbpbvdxFmar9MdrjHG
69tul08HnOWmNVjCib0hDnQ5jEIOU6uilj3BdLdEEZNOTqEWnLQZzSyf1u7066uNatHnidaUZ+uz
MG1zqjVvVPMXbZl0xlJCvHs7GQwRZfhYE82Dunse76Ci13aDuwbuihNdfi90rOgUeRBy1Vq0yXcn
g1jgDNt/NdQbViVaZK1jY1QzcENhoh0uCA9rBXUhZibWFVV2YEjcnQiyz7pK36jXn7Q4iQ01SWVw
qbGrJJ+jd3L62GWU3Drtbt+qmS/BpfbMDvBEIis6JHZ0swcB48lwcsHnL9kQr7ZjAY6iidFPMbaQ
kI6ekUr0aBRM9itl3fLzQ3Ki/iVvUZZeSkNC9xY4IB/hxJvq4diMa2PaH6TRF0mb6ehAHo948TGf
6uZX7YpZ0mXFLLPmhTCKNq5UJqU9TBbPKl821XuDECb+bElR0at3xA+JzRlTYqPVmIVikjDRP1SX
p+E8aOpWX6BwgApoZFvEix+z4ecwikQ41xuNjNFHUGCuqn3xkRJblZbhcBSzDzVGlddnc94bpPG1
1XabakwKg5McVDfYhgZnoQEiGc4yyh8sI8PdhYMKIdAh7NNCiyvIlfsChbtOPDHWy3i/UWPtAz5I
15DQFujj2df0vMjJ8BibIxXpqH6CTh3bcm50MoepGmVhXlo0S8yhyNDE23JV/4HAyAM31vJiJwRu
Eh1UJtL5sxzv0hh1g5O03jVNjacbjme1YJ+l4w31A0DpG9S6WgWh9qV0XipeMpkHORTVHRrAhnpH
ts9j/Mgi4UFP9CuIj/0XLvFgBBKujD/L7bE8q+IYXxFmuAzdTRQsjKF2+3UuGvGytWpT0p0hIWH9
7wLnvrCDgkVJR1AD0+sRo6+7+iZuw3N+IXR7LY/sWlg0040co87laei8uLP//WbifQGOacqU7gWL
I4bGMtjwzw85UbPRZIrr0D57mRxb9HY2gXEEclkwmNOpcTybDfTeBfQTqpvEipxXJHVj3VuKRrPJ
Hs7N/zOyGI6HknYmzwY7AazFfx6PKFRYxHUStktknQK1dz6MRPGklxtJoDfIpMGN8nx226/+hbFp
edOnx8kGPopFUDVOULvCRZc0xkTRLGuLFxklxslPVrdDExkN7qeVlYlGyIaGMQBs52wFgYM9MO4s
a2+x9WGSAQV22aneaSO7xdlRZwCB8iokCXZdujTmU3Zs2WDLL2R3poJSdbrdPS9r2Z2CMMbL2zwV
0Ua6pGJ0sjUZWVXsX5x14ed/bpIu4Ngwmc8iC+q8tuz0nLhbaptsKBreYThn3TxEMH/WP9NDyno1
lIrV2DohAXrt/XXzHqzVGziaFyn2PLIGrAxIorSLZ9h6Um6O0fxuYArZBcQiLWtdwes94Hy9nI8P
V4fJyW4hrb2XKSTCwAeki72XTdfp/oUdwLjx/ZFQs8t5mQdW+354GXX0V4j5nrLDaLKAxyoYU5Zm
Pz4o1F5GubocpLNR6L3ovySfZAV5Qm0sY3tzmACWDBbKfvk+9AEGKdOHLDFhosKnfl6mGiJFOWRp
lwP/BVMLpL0Tc7JgeJD6ORcbXykN2ZP54mGnnluq8H84O8+mxtF0Df8iVSmHr7ZkOWAbmwa6+aKC
HlDOWb/+XGK2zoKhcJ2ztTvTOzWg9IbnvZ87vNEml3e4tqXqusqW6YO41QR+Pn6xboPT8+/2hc0+
xutjJV05CmMkxLj7ePZ+H5cIvdGUkJDAuevzuOyCuhH9QeiwA0tuoo2PL9ehuDGO2aZ+U93it/ZL
d0QaabpbbYqVtB7WEXhU7aZIeNtDtVHfkNXiMvlXR1MgO7EjQYUv3djBV9XDebS6GZ0EOS/mA67I
X1MnWpkbIsneTzYFZxuLj6iRFD7/k2at33RriEhO8f7/h7N1bzz5m3GVbyxXXAlu2i0louXRh+Fp
qS39P/4fhJ32sE9X4mMMBbhfI2txwxXSoDtz198lTrxSH0U81a1NC/+8Xg9/dOfn1ebqW7w4Tldl
XpRRIA6/IGJxlkbLYewYwZ7PLrrwVnq7HDIbxbzCP3OsG+mfawkt8wU+f0YZOAMJo0iUmUQc4+fP
iLca+bv8xEErTmCaoYae4la4dpWvg4VUQwWyC3IteH/KxVU0vdWbgnbXwZv2hv+kaZTJ7IoWVX55
//MrVeaBd/lEH691sYDLQRuXpdE2NLmNtQTBaNql992LaYf3qv0Kbw1XplcNI4hnFVGueQhwQI3B
jDBsd2kCryvoTzVqYvH/Sm7QSQsmNoDNRdHfGRWfX3VVim1qTGpykHxHaGlJcqLItl3lSsRZR2fE
VP5B6Z585BzmFYzgm6+M5yKxIcRFqBYdkc+XjvXQ74bBDG7C8iEx9mFPN+SUXfO2lWa87eLVz4UB
qBBgAGZdF6NZGgt/FAu9OMzWweUBe0RpMbsH1zaZ0vvyJlq/oX4WbiPXWv/81S9rBN4t5qTk4SHD
pLNvqJ8fsEokKzbUWj9MEcXQ2zScE43m9c7SDnl8hUbx/bVg2TNr4MletkOFKTHVdoz0g6A6yJNh
YnLCP4/TwQjxVlevVD/qPF6/vFSdqDast6FIXSbRTInVRfkQqTuJJsygP1peeNJz0qU8dR826rov
0p0p4bqSZo6o0ZMPp2Yl5U+1cqqROeFrbDdF68aCOygmgCydk6RDvCPadQgVAKCj3LackM3B0fB5
iaAjquq0LPqzRyIf2r6C0tdSKKun8thkJZEeanMc6Ewb9XBM2uKtNq+BeV+YTu/f88NDX1Q9WjUV
k+Tr2qGJyGLzH80EzJXjHEicd5hLv+ZeyUisupYD93WiAO2aJpMFB7RZUfF5HBlqPwlD3OQQoO+H
YgvAUkl7Ub6yRn1dDj9d5bLhZvmiX3lTn99IHP6arT/sAZR8+bau3J+nhfJN+cjmPBuCYb0EZ+yd
FvihW96HQhN1Ehwn2RXfqPsAXVLcPMZDtulTV7gb5ZMxrUScFqyZSNH5bpqw15JdobvjUkGkg9Jh
MwLlUNhX9rAK5uBo2VX48w3FJ8RjHXaxdGsJR9+0TckVGqc8j2Qc9CTDk2hBoDcEvHal/8ETFfFV
azePtQqE9PfVtKtH8nURxgWk0/vboXBFRHLAIC/v8B6ucwVxtxxXpUV2R2SaLpzbfqGSISO5U/Jo
bWfaix37NmxdmTOcBVoHeHbm1Gs39aPJ0R6jkd4H/puVLzCTzQWidzshPSiRl5H4MJaLBighcmBm
PRLDcaulMwJl7LTgJsEDbX1cvRjFOgesfMVrA9u0DlBPLG7M2FHSX2YP43gLfjUtV+ZDvIUig5iw
IZVjo/4R1QO/KvQ3meqqPQZHsJrrOZWAaOEbRGXlhtY57hHybXozOR6ER3xe9UX23Djo51yE7FsJ
Wuwff/NavdB5xX7CukU717xK6oKC/sXYlP+oKh3GcUc8R7Gsby3ExMCekKD3DTkgJhllqkAJ2vWb
JHEFilUEmLfkywX+ssfg2gAxcphXxFCOj/VjvzYVevbTW7VwRsUOntCRmY+xhi2FpixMrE0XZHF0
dpVsqsHp9r7uliuWe9UhmQF+y/KU3GuNjQmb+ojCz+A6JypS8Vz9RszlU7qDGnTYAOLR2W5wU6kW
4AOwhWZsIgd4zNDMItyL1zgCmCgCgcwfrA26QwSpEU3wZXcopUV9S1U07O/ue4ChW7P9B4Alc/0W
gEZpVlHIocaRZy9Fw472d0bOMmbnujuVN7KxVSxnfDEPOI/ciTu89l9NdIxoC9/Sx5HsFH5lRXBT
ZisYsvy+Q0K3PqUmhAVyjYV+iWrQ2IC/4NAjLDjoZLCtboksfNsN/tY86/WVtsY3FSLcZRGhBJOX
E6AxryUfJjCGRolUlrH3C7X/8awvzwvZdsCqgJ0IfrhGx33XpX/cbWimccAX5TkTRcbW4mIBVCyx
TfQOl9+5dkc9K2Ifx7F7JbsMedejmFfgkDeb+U/hmsKcUftLsVFZY5job6uX0G1xrhmWKo04bG0c
xZW22lZwJ2f+n0TpfQ8hiiq7p7Ku3ATLP3k1l+gh/g7tKjiIK9kWVqTRXKm1jcvC8P3R8DCnO4TM
DF3N5zfZpbLkB4OGMw+1NvNKXscLrYT+h68gjmdPANTIGn6F29CJ7PPchYCCKKxB1hnJhQPP9nXY
gdN3u9cuYqGJpR1WZtO5SDfJSJvzUUXNuMBO7LZb3rS2szRXd3eC/cbUxMrlDg2mZZ8Ct4bHvO5I
Fp3oZmBlsgrcBIOkbEV/tDdW19pD7ySAL1+UcAML91kIKe992w8DyIpFCdbnON1n1sImhfHJfGaJ
AyQz6RHu98eqd4/4ZzyUi9Uie6ke3Vf0Vr9rqG3IoDD8cZ51FahWcjANDxfPkrPd0k4irOKlTq8N
9s8FpK5Zc/ggA48uMoRcyp3Pn0hTTQGfkNo/Ryb65Br1JtLTQbtP6mYvs3ZX+r4xME81tIUVBwuR
YqTu8SjOnwY6TsUIeSmv1mb2BBj38076uej7emcXg8dMA7/w68YHiV9a9ZxIkY7bRlwOuUv99PO1
PpcH/7kWk5CGmg4MZV6U0b3QVFLlx/7Zb89h4jbZepC3nsASduVCFwX7v1eiphRVpEvEc1rzlPkw
NsxK9adBTbhSuOlwJtUoDNl+Q6+0LeNJwhtK0LcT2nEaaN2ziCQ/eWjAb5OTkRJiIthFUC1/fvjv
hsDHW7p4eLPwrFEUU/8sWM+kAovFc23eNtlB93Gi6o5RcU3t+N3bJvQSbxUCXkA3L8ecpY6DH5vC
qcC/0LzVyp3abAvoqNn55yd7743/dyb+521/uNLFGNK8qlC8RhNOmukaPvLR8ByjivbGbTtsx/aU
6jBAaTNEc6NCcxhgEX4Caj/iOFMtE4VpeNR7iFYxHnHaOiMyzAhg/3fbPlAdq6F0wpBYjB5T5PBm
9LsCa1bHF/Klg56Ohh/u8uLKonrRfP76TBeFepzFUtHEqnB6fxIgx0aYNS3zCBK0yQmhbJE52Vvx
xquBjBu0VMYfMrOHqFhozb1pHXvtGJJRFu0E7ywqCQMNhFxrl/Hw9+f3/7m2/3qrF2dEIzN0n6wH
xMTyNqoevdZFoKVdA5AveDD/XmZ2QAQOZ0qR3Pd5TpXq0MsBFqOnWO3tvDlj0MPnFasjEpjFJGKs
8DqMV+r8i0X+/aKoWEUa8PhRSbpxMWvK0df6TLO80zTd5qNtqLecFjXloGJJ7d112GT1h6B1CP+i
em/Vk1+vAgMYnyNlcFtN+qovn6xOX42Vb/udtjQglIgYUc/b3iLvl2XgCPlSEFv2rG1Bv6sZ9sno
atHrENtV83dCOeWfg+qhMA5aB6yXyQtPID7H5a+mumYyEaHw8/e8OCT++9Dy7P+DdBYQ/HJnw1+n
DoqsIK6boOXQ7UCvC6rrserWkfRHizey9aQGpd3L9ebnS18cq/69NFzo+fvCfeDvnz/yhApHaIXM
OxUwSY0IES0ZSVSEAn4XwVyLd7RGfBGv8GE3+YRVZSiV1LOqnELySs3qpkrvvaLdxJa3LgNazCud
BUij5hh8MNN4fnWPxfTXWmpxCZnhvm9DWkCkE4fNaoAdrimnKQMYVvyV1f1ReNFjT6RzKdjNWNhl
TpHbokgCeM+zUzscO6FzIvMhtfpVXBjnyIogomvX9u95BbtY4YwPr+Wdz/lhPwkHEzHsOL8W304Y
dbKw3gjyUcYaobcrg3rpVMiP+XRlZn+zhHNZkljg5BHlcSmiHjps14Is8k4ivtcab746+hTuitUt
+ms5r9eudTG9YyUfhBh57MkXDl6CzRBace8lAsbvrqyt762my7c5y5PwvSdtlcTVz4NMo6Dr/KDG
tdl0E3UZKvjznCR92wuu1Ns9BE0Tf87clq6dAi4Y//8Ob3B9xQCvtMj8ucAL1cwfCBbgO6pT6Vjq
2qKCN55k5ax0q95yRHSLZu7KIl6UNCxQ8qjRrWoeWwUL50hpF1IvL/uKOMXUpqdOr54+Ladm7a0j
DbPzINH0y7BDhaOq7uQNV4bhNyWEAUONugZOIPT5i8kZJc2oDrVsnbLoqYb/2Hq/+/6PSoMBZiLB
KfK1XfBLcThngsB+EjUMv3Skcp8/VOENfRJMbIKNelay2v63OuxEAqGllXUteOHLPkZnkpwq0HT0
rCToXHycyYqEKSVz8BT2z/Jw8sWd0LyYuIReWePe0+A/jb/5sXQFtJrcSP578VjZoIjQ/SrhJPHh
U22uV/xeWFQwVSLlQShLGFIrSXgxx5L1N9wIxWnUfvtjDcnjb4/mugl3vlW61Oa73kTZU4xbI9ur
09NQ4y4lILd+a7z7gIN7Jt0ZTbocB4bEdK9nDmWEl+70ltRtQiy6reI9x5DTZXXfaIdguu8TYJZe
5WbyReSpiyx+kOsX8HQVtwZ5mynoCfJDJzRLzXgZtRNdYyk7WRMoe/pK41itKttTwRO8vxKnCDnb
mbKLu612zON2GQ57xaQyoybrxJXeJfageDgyPdOpXkxWDKrULfz+r2jB4aAJmx7lZOGx7xFLwu2w
BwmhM+Cl1De31K1G51qduC/uUtyl9TReaRZNOWhQ+FGlIpmYw6LVcRadeIBgqVCBy+ssy52hLdmY
p1Uyqau5LPL75GAJ9xWimsZLHS+k+evjksS2Ox34SJwXyjxZaKHTGuZC6d04x/uF2ynj9ez5RgNS
G94Csr9zzKcaYVes/P45Eq0Vqw/85UMM/KbH5cvUcJzPoDQYC6VOoABRrEakBPqtk2PN0ZmbjjiB
SkIewBdL9JdyfDZz9P40q3hhlrYXKAWrHLY2RJeUu+BjRv5B0gJ3CEbsw0BOzNeE31sNgR3vOHhM
2p5jHuS+39agwtXp14qSnKQhPJTmsJLA5bR8U8cUs6PnajH+1yhgSG6ypejYxDQHLY6LpbqQokd+
VWoimdGR3tMw7QI+WgcshiwrHF2ToKmmj5wIJpGlncV8gMaW3YzRejAbW1SCNeeOVlY2k2Ttxtxw
WjXfdspz5qnD4jjACsuKYu3F+iqSwcXwU/AJV5kLd624MwXpVywajJlNzdiOw8bli4kIu1TrwVQJ
jvPs0cd4gY8g+5guoIckRnjEByDJg2VG01LeK7Sqw/t0Dp3Sstuu0o8VHgOTB2/RC0Gm0ttcK5xe
qm4gYN5wBJ2K517QtoopOGaDvJ0DxIRjgp7DleGjp3wMX6q3lYEPtCAuJWErjggtTZ8dOVyH1aMF
qc2A/q8PtVvhOTz3BMxT7C0jTdprFPOetjGrvdhue19bN7hRldI/unaucV1IeZwo1Z3YgNPEIbJ7
U+ulNYEkTwnE/f0gbxC5prpdWKc23An+cCul24KGBM2cVRyWm2Jq7faxYG0wUcHnhbmwIH/S2ygw
qQLjH4f6H05I8hsn+6iH/yIuI95f2M11Rb+a8Mepsi0zySOtiKWkq4sjrRL0Pk+sC/CQVG2vdXDM
3BbjBs1YNRFzPD5KSbVi2pTDAy2FUsDIvt9nJtgkYfIi1IdqHikxnUOtslXvWaciVgPgSMZzKGM8
Smk/FvnOhNtjCk8Q/zIFBBIetmWQHAJ6rQ+cW3F1zM5Vqy9NiJTzz/Tms9p5rpDuWJKIG92K4cnA
uU2zFlZ+YN1fZK3k6Kn8SxgwECkesvqh0IVdXu1rT6YiZJIydvsosDUEm2l8qKxHTYT6k75IVUPJ
fT9O+ik2ngKDYHjjrmTBEKRxlTApVMm/8cG0ZA2Gk/hiKaFbp8FCGljQFBPL6ed0gEsPizCLdLif
i0F0dP95BERPA0JfWM7kGUfuYEbT0VfOWqSyz/1qrfNskdEP1VbojYch/G2WsAvL8mjkz2pxx0tO
4lcpB/0tWG8VaAPdsO7z5qYoi0VCmyc1jGUrYrGWsoOap14x8Motbiz1kcI6kYq1nDgNIVPDQ2wR
dxdZdhM7edSdrRBQmraVEUd2I//DVmHxHZjE8ag4JQhllOWrCqcxdZLtarqvlFNR4aIqS7Ze4UW9
lI2T5aOh4SZMVnRDVDYVQayVTusS5JlB0xiYhCdbqluooYtG/60Yp6l99rhOp/vLiBeaGQTbKweL
iTWQy+4HjhSo6yR4U2XDVuAZdk4+/yuet0/FHI6mRoJWSBPtaDplSHbuzPOQ3pKWVvxdrDxI4lOS
vuCMtKgCxZ6/f5fIu8IitgM7cjV0mwaLRf/ZN9HTBn9jHc28ai1VhSTasiEq/C3xjSUhJDyPvrZm
SIc0ITNIFqW+9yQelWTan0uGC7CaunGuGDAbmZErcLzLsy/aCDUkSVOYK9ZxxKZL2RreZmT1E7qt
3MMNCk8jKzBU+uJNi1NbZYkZyrc0PdEZ+PlmvhTq3AsqbwnOAZbDANefi7K0KTUS2w3vRDXmZeck
OIaQCtlblWvI8oUo59/HNmCoSdgbk7sjXxRKVR/mk6J53omqJSQaBxuPSjBXNKVtdkVlhMvkBbNF
ZYLHjaWS/C7MhXFFSWydulcdUFitFuAjhWaHUXsFHPjuRXy8uwuQz4/xjehywTv1gwN0iX4OjKvB
17+88sYvJKtf38MFCiH1ddpqAe/BE3tbHL3lzNUDvpJn507lXAt7IENyrfrxzKKsWQ9icASSWYw1
5tksjpV89/MYICLs8kTKKDA0IH+FWln8khOnJVUjYjzHpwE3VpTBiT1cpkLLTU2CO5h/eixtgjTf
CuVW68KzIv4jz+eZYd+qjRuv44mqhuCSZm/Ab6708jAP47nqaSz9JaKvNuUD+V0vUqxvYgoOy8PR
KtxVwn6Y8PaW4Cdl+6id/UpLLPHBtYO+tEP5Vzvw+9nye120i9zcF4K+KwUA2Kk+UTBCBQrlFTzv
lqUnSIASeABqY4WcvZ62XEHaX68H/3CnwInjOGyMmqQfiuiuMxcGMvje9aVuSer72sQMU0Xl4pOU
kIVbChLFataK97sKEkfwdkZYrXvvL/mii67dpqwNfVpv8pgsahUWAOnk+d9pIClLfQtyjZLtdn4J
cxmat3tZy7eAw4UvLCt6Zq3ZHQsK8hDCVZ1CQGyesbV5GNC4ywREDsOwSYDuy9zYpX+bon+zCn75
NAH3C442/skD+aQHxArU8WMm31JAsTPzGOzsjJxGesrCYqfmVACj7c0eqGbvAOWBEVGAE5N5HIPn
MhNJ+jpPCaZ96UlRUkfgxyPOD2XbLWIKRWUq1xoegypZm3ks7fsGPKSKd0aSbvrKKVo7CmgLxupe
U3W0bI9K0G5MkvSSeLDVrFj3FTkz9X6kvG39YXVl2M5r0+XJa+5QSayh8yH8Yu0aUz3tur7CfIIj
CovK1D/ECM2hHC/6dks4XCldAdO+O8IiNbc0C80yOOKM7HxAbkZB9Ke+B2sAHGXVZpHggtRaAOFX
QeMv53PmJG4CdOFA7+j4XOAanSEVY6Ul4HbNmQpIjw5ZRlBZeKYKk+XnGAvfn9/ndyugyR5AHAz6
PfHSjLvsRGnUPM06Rd2SaaFwlmAtCtX7xjv/fKVvHw1fDhOfLbpt2sUKiA2XUJu4kp/6/klW72rL
pDxzkhy8e29hPTrE11hl84e5HCo0L/73ivOzf/hwg9Zrpi9P1vwyOUXN6pOoY93plpAo8gNUvpr2
+bkwrtrnKN9cGcyDwaJisaW97wYfrqwOYVr25WidCA1c0Dmx6snG9Bjuopa5YXviUMJBHfgju4dc
//N7/m5ZJ5GZhDsFI+wvRkFTpRei2s+7py9yZNPBeO4zlGdp9PvnC333QT9eaH4JHx6yK4OoqDUu
BHSObZ2fPLCnVQi//MM0nNjCfr7ctee6qCQSM9byGrj5NPjzeYKFTcWM7tpVvnkoJHs6Nhk6Qk6I
5Z8fqukmMRwDJiCIjhy+cTyp2zXzzwre4vYAavPzQ70rtS/GqI7P5owlQhemTPp8PbPxpNaMwGdb
vXZANbFT4YAl7wsFel4mN3btn7pIdCtPXc6zvxaBsJFOzFtPSSEl18S14PJsFqzYBqZtYBI5EThF
ER4qDi9lcwopm/G56RTsJKJtN669EHlOi+c4W2eJbChjJZ3P6j2+BckYzmtb5Xts0vVWz6JlBFKn
QQxWDopH7kTbQxvhtMbkNcIYbs6qqbQr5dI3q5JOtagQiceay+L7+a0IUpoWkupZnP0eaGyX9ZFP
kFqnMbiSiqXOFd7l+8dejdQXlSIVv9HPV5rj1WU1Yo0oqUyDENfz4EgunZN10cqokpuh3yVxjqRw
tEsdnE6cFvFss2x5K7XoXXG4b/T2PPj5nd+dNDyrOwnKFVyjCV+LSXKV7EFrH3yqqZFfM+K4jc4x
lpF2+qLjW/e65tQGmaJjsJSBNrI6g6olI6TYcTgdy7skP8uocoLw9eeB9904x1ROhXarw0p9dx7+
MHkNUAQMvpr3yWuQi+emwjlCbEVU1uvVXe2bqctFZq2GbCoKe9vnlzwJIehZNS+HowOAyaQC+2A6
/fxIX9uLoL8fL3OxQjRVanqC3rHDDA7VGdt1aiJz44gFoCKSCeJndgiJ6f9zWQoS8tFRWJuXU1gz
pyKMzYr+g7cFZbXwGlV1h100yWWADXtUNoN+c+Wi3xQliI10KL0zmK+ZF680U5UiNOTcOsXRXaiu
ykq9U7I9/ky/SrNaTBK+O9ZWy2pQvooiXnLF4DlvgGBk6Vdb6yt6AGhZr9B/32VOl7NJNlBEsJhx
2HuHzT+Mqq5vq84LW+sET4oQSS9p6Ldqa2+AE4PdVJdvYXcuO3h4c1FahWQVYAV+5dV8t3jMoxo2
E7SNL0u4PMwdmpTVYugeZ6IMTztUIlIdmEkNLjwsXoxARXT7FNtUU0AphxuD6rk1XRnUPle5JBc2
3u+HP11DpTQTjSCvXIYK1fzHHIgVIkWExaHW7QFdozicAENUzORnAFatMYYFFhOKtdYgNcrimwKI
uQ93epPdtlVvD+WLF8s26IAIVCyDr+YY9Ot1v4zTQF3Of/j5RV5YzPzntmneULBhx0nW/Odpm3qW
1o5w409duZ47DCb4DSe2EPyyqib3b52cTVYyLQKDifCBqx7o3pc9ut78HCocGkHjkOfwGFdubB7c
l8Ns7ir958b0izPAVKSFGluiiT3tlkk3e4XmAAjCcsTgQ+pJM9b9FadKKV1b0om9q4IVxYQUdVft
OOiNWJX5yxJYeggRXdbXjLik73aVuT+EW6MJZ/pdSfdhHlhCLFVliTZfJ2Mve6NPzcGQztWSnAiC
LpLUEQMkmQney0Qyv/bdlVpJmpe6r28IcxamlwFn6GIp1IMhybSUTxd1d1QyLLpg+AaCYPB+QEAO
y2mC+l50tD6+5+R4tfiWv/tGJp1QA9cT8pkul4IxjkS57GLz1KRkOzepo6neYoCrbjBklA6Ki+nO
YL7MSRRPdXsuPhrOVg1UhS47gKRtCH3QFGdkltLpua/V/eStfx5J36yidEIVkcY8ibf0Jz+P8Kzt
BdzHUuOk6rtxWI6xw8rtTYfM3wTX2C/fLEufrjXfy4cxISdVUYgT14IXURq7nphygPJePPx/eq6z
dztxcTSo8dq6eCq97ZQRqoFx8rOtpL1F44Ma7NhxFdYas7z7+RWihPo61j5d7uLBjCiUvVLjwWQx
PSLlWUKc7zS6ibQj+r+Z9Rzim9ADC7XZoUpasNZHyVrl1u9qIB5DeYh+SfrfmGLeGL1FkT9a/RNt
ugbAVkYYLNNbayzA599FKtnW/CMDXOOKLnpa79BeZ1oA/HGDLtUuk7vKWls5NZv+PINYFMdDfM4B
WMRgaSU3kHZoxGA1WhqPJa662BUKmFDrlblo6LtLEy7q2S4b5WPTHYwC4ki/GTTyNBJzPdSe3QqS
LaSuOMVLP30uBGMZoD7su/g27DcZjZ5ccBUVp+DscRhRlYb6rQndxSjuffK8576LwgGQfqbg46li
iEBu1VKLIAOjb7CaYxQmOGXwL+8TEbkd3gEmTTFcH0PhlI+YESR/W1TqCXtFfhONmPdCdzGs9VTD
e5euLLPflIjA+UiH0MDNne6L812VFHmYApRThHO/GOY0e0VfZXxI+EMtEsPqGrni2yny4YoXq1Yf
TNNYFJZ+ggWU1Sd5WDfhJqn/wpL6edB+O+8/XGhevz/MRaUVJsxtBf0UyTdRvhems6/97XKm/jm9
xoB4Fz1drMWf3uNcHX+4WGXUo9gJ5nyxeJmDeEeEz3UEqxCL2gk7E5lGBdKbq8UxE+0w1JdCVW2N
adcU2Y0o1ctOPCh0IbtmM7Flmdjma9Yvs6JxhdFBoRDFW2ZPnnxMqj9CUDhtHq+UUniuhvuuSxeW
9XvKXoa8fLbEaq+G+lYzEfQXuWsWHO6E264YMJmlzviVEWmaCRh2UUCHwer//s6hhHHmeE/ouuRm
1G0sV1qTGKescXT9rs5vihZcW1wiK1rk15al7wavNNuB6RD/cCq7WAPFscEJbGLwVvWmMXAfIQRL
PfTCZpKpwiDpZdfIstLMhr38zhypSKzARZxz48XojQ2fE0jH6NX5xrW45Hp6/hIhYiRpEARKvws5
bjVXTrBficom6jfLpObm71B1L4aX7/nKqGBydBLoQQb6ayw1v6YUkykcAo9p/VRDBQkgyVqJYo8w
FccgXUfFMkERo8ZO65XnFAZmmpgYX0TWlTVkvvjlO5kdsVBnzEzES/pZrpSpLzemcWK7g41DAw6k
Wk6vTOdrV7nYgawqiWg+acaJSpCyDxwYSt/VU+y3b5qKBvB5zhGCEP15IheiH2ZaQ1EV09fVgfmV
bsb/0fd3oOz15Cq4gUOtkI+h6abVKZqwKaq2UfQWjKecU3w2xr+S2Hvty/zKG/h28MF6kszZfgzk
72LwpZ6RikNSGhCSpKWonWgfLHrvIbJInd+WEinQNRyLZ8F8+HlWS9+9e/TRHEEtFev1S/2y3ld9
I6SDwSGh2YjKCQ8xYSA/3CVHho3CWqQcqaryURx1yBXeMrBu+7JylEK0k+gKmvbdpP94L3NN+mGl
1ZPCqCSTe4nVeqvpr6HyKCMo8/W55p8WKJyuDop3leDlCAfOpsliIjH8chCPa20YOyFiWYPfFMIV
StuZHoM3lDzahAlwBA/idCnh58q4bMGPenrnBd1xKccBc2j3aai6KYZCmRw5ktEsmnIdDCQbDeGv
prkb4Ck3ynMEHwoDEGLTJExzhME29fRVECCLQSGj49/uIC1urUA7isUam52Y7FhUGMXzz5/7IjDj
/UxoWATUQCdFqw61+PMrhnqnaXEQ8rhBdujxgugs5EDzZy7+jsN9XGB0piM/cYrYXBZo9Opwa6Yv
dbdrLX3VmsJNMMaroKPS08UbqYRaULy12oQ9s7+qyd2LtOqQGsUO9tnPt/7dmejjrasXp8as89LU
VPlSnvinpYib6Vl+6abZA1JloOuiKx2zTNcj0rsMrthQtY4JR+rn2/gODOA2UJyKMxPT+FKdy1AU
9YydCYsIV445qEICjaLnQA42Sm28RlX1HAi4OcCyszrC06I73ADWA85wYuWT03eeo5Lz5JwU5WO5
AgTa1OnJ98obQ8a5S8YT2dKuae3kudj7Msw/3PXFEutrnjoq2EufhPRodJqtDkRIiNpaGIgFMPRF
0f9O4WT5a6lt3ORtggwpZYoTEmaTo+YfxL0PNYYVqErlPxIM+dmpK7yGAM6r3Je7NLR5GaTOIDnt
8+i0fFmRJz2GgDIe+urBYL8JpHjXejNlEs1kuTNzEaszuFXjuEzzcgXcf6NBkPn5I38HhHH2/u+N
XKxEbdflpVlwJsoggSm/vGjDF65ExGSWtUCJMuIvG3ILvkc4KIDUVYrH9xsCihqasPT4OQpevAoi
pWHC8sFiH6kpY0uctgzyoT6L+mRnMhVA7EQRbL7mysN/P1b+e2nzYqJJjVGkUU/B27WG3et+YnNs
KtL8pp4b4VCVyin5rWjNtpzlEvOr8OlETGaAdWErHiI4eB6ebZM6LEWAu2giJ6qc6KMZi8y6weD8
yg1DfP5u3JgyPGVdpvFwubNHgQn7HxyDVU05lVjNDIQxKbUPmasA7xpXqtnfWm2Kj+BfnJd/zWtH
IUAmUMverXJhrYTMzjpcw5Btlsmk36WFggvLRu/spHGzBj66a0brtvUfwyHaaL8tD7oLIu1KXylS
vVL93C76xxkwLWEIwCEumrUcpnYFGzOtH3QMI4Ky4Bw4rCdNOjX9cBOhdVAwehF7zoDhY8Mt4Edo
C5ZHU0Z4hkYSSeRDxu0W/wKFQkTw//qGAQjTrnz/ngadXu48DBdbgTOG9xd42IZObMrxHlbMGnLb
VKp3pYhWwnpEQrFSWag4hZ6lVnUt07gJjWmdld4axqw6PdcK3nHmQhofLDFbpWqBwWlErYfdIXks
TUnYJcBPiBg9WcjecxAclZpMV+VQlvsq147o7PEFFOIHtHSx/6RKc8IssujxNaHhwtexhQ7jdS3a
FlFwrxgngcNQ3ivw/9k70+HQ4lnXhdptpmnLruQ0L0z7wao2kaQdO7hhJJ3MNNxFGcZnwRztGlaj
FkmEKUpbVgSPOsUrOANa5fv0zEprOe+4WuKIrXSTleHaUKCG5eRgJPcFecA1hJEB3tzMs7D2Sab+
nfxuY/qon0USsTBJzfIYC6hNr7T3Yaf+SlL1ts6UbTz9E4jiSsEdTE/3MQp8yTpfWYG+O0tTCsI7
01RjDvT4PP9rFKT/w9l57rbNpuv6iAiwl79qVLclW25/iDhx2Hvn0a+LHmAvm9G2sAYz+YAghkm+
9Sl3iZVS1U8aRPuUrh74MitNljnuNF6a3wsFfShqgBVNwhppDDOFvQmcp2/Cjc6IsoGJb6PNjdf6
5E1OjmgADuNOw/JeMpRJoOrERV5JhcNFkmuzrgT1XmzzOthIMudz7/42s/4p6JH4iVLpIMfPcdNf
NKVHRpBOuTD8bQzLlpA0ltxhIwvKJj+6RolGZ7PRjXIv+BF7rprpYOrhQy6zGKJZoW8kK5onZQfh
qol2YQ+N2at3uuQvBXcHDOvc0lY1WN591F8G8PNNLtp1ipsEEGE5yBaap/8R6XYWEdB8r5+JlfVH
qsBWcsNUTYFHXG0rRDxV/Tx4zaywVkP3FEQAonsFkl8SK3crXS4vJWoIIZ6CgR68SQOdtn5blCiD
CvI6q5y/LfYjcj5HB6goqmXkJfZggWqtQzoGkl3p+GoU1gWkflxZCdKwzkILtZPa1MemjF96tFrL
XN9JwZ+m9A6q4i1kYA8lqoYudEfhIkh4waXFfcPJOt4AGn2Z2oU1CUw54470gYcKqH35+9ZtVjoi
waUJlrw49Q9G6axqD5dsH8CpJd2lXvZi6PWCdOlBH7IDQL3UPIvlQsbtzmRUPl+Gb1EqUiIp3o+v
AWJ8IWXhKqfGKxBhcQNlgbnUUQNs1X3n0v/kjIidjYg5tsXHyvjRxuWwybt+nq8qudo3QjZPDRQu
YpylTmaFbbpmbB2Rel+szTMnWWeZTGiNyyzcsZBAUgR0rJFtmM9Kat63Gdy+tEf9e9OWR6w85zQr
jLEWXjkrZdZh5Ne00NCUcuVa9UlI2+NFSx5qlf5GpjzGKbwKDBe9ITyqSWjDvFt6Cnj6QlnDVEIS
Iuw4+AJOdF+7VWm9EoOR61M/QVwHYarplhYE1xuaSqPAgDeDIM1U+QBosoMIEneYejfPUvDQe2eg
QqUY25Xs3UivriXAFMolKJzEVyOk8/uZghOCMTiAiE40n5J9lWIEiie1uQnDvxaBsg+dwkRkueJE
QWyvan4lXj4z+q3TeNvYRegSecob58mVmxuEDTABi0aDqoqTnDwWyqwq9ICbG5nUDl8selUWCH0a
fASig54shHCTlTgv2zf7eldS35FQSktbJhOiBvN9OIq2ISdEUOvkg47AD8RdZzACghtB7dWn0OiA
7SYC59HHVfElqS3zImjTwCPBrreY9s0gvJvGG57zP4/klfuCmcVljpwEs7lpHm/ltE1hzBAvMnPC
Fihyp23N2r7ZGbqSpH970DijX76nq2U0CkIeRGJLi35sTfV2RQqMEBNCfdbp5++6hvBAe1+WLBB8
tMo/xdG/PM/KoiHRFJ7X+3j5VcjlQCpxQEo2xAudsCprALaLmKN5azm7tDmUzcGvsZpvX/38jI29
2l5cF49od9MKf3JBhkdigXYqt0IWL7oGt6xyYwzIbgbSpsJ02KeTQTqfO3YqrvIEi/pVhU5PNtdf
ZLDMnGcLKY1XCpJYfnbjjBiX3PR2pfwDzlpHD4WW8/fBbTxDTQsxpd4GK9Gm6BboW30jSIf/CtEM
bmTU+gLn9i+CxMqUPm6V6jMj9OuzgJ9HqZwy82OMLEogolKzqrV3cFoKcWwE1FwsTx2aBUKGl2ag
3Ngm1xIeduLo8g3tGfDbJODxC8ttczfWT4OI0CImLR1aNGX+S7bOsVycQ9gZ0IHcwkRV0v55jf1L
R+VYVDRFwQAApqM8bfBndZs2ugWxBIpJ0NhqtLEK1MefEhwXfeuSa3urw9nrbvBuJVvXum/fHj3Z
TqVjlnrWyPrJqJ4NGFCBtdIU20joL+nIESO0b0gzvb8VXl7pcPNY8Cej/SHNoUl6aUQS39t0+smi
NeaCe7IaeSWE2kJxkZDJX+liKZRVqLYrRbvuTczzYNj4RTsPMumGVse1E+XLu0zhAAasY9WKev0U
D0s52qlhtqihYaX+JU1far+fdwRLP8/4tbIfrGoAOAp2HqIylQeRCP4Uo2P1a8adn1T3Qor4WwsR
6xQnW9mv8JsETNciZYgEul+MCOyN7/mfASOVAdg8hNr5n36O2+M+tHaSiCGEC6/KR2W7tWOInxbC
2ikOrI0xD2t5qWhIP1kel9kfS4xXQ4ApNLaszUaRd0orLi3XuhGsX7t5vn7j5G6NwMjLjVDopyi/
81KIPgtaZM1NKNO1x7BvPuUC2EFTZgyLqDe8cfN0Ajp7yIhV5rsu96sxTq59kjISMiOgkgrNakDz
1EFyu7/0ubnxmreYJPDnqb12hIJeIr7BiRYY0uQILUQtNPXB0U5CBalK/KD4ahRnlRqyFOLQ1z79
/LhrixdRCoXuiArWYIqTiKOkTHu4Iac0PYLBhk2BrkybryMHsUuAVOnzz8+7emDoFKeI4hhyeeod
FMe8TOympA3cv+GD5vxClKTKKwoJSyN/qhBqbm5Csa8OKpcEmB0uDJLS7/dS30VhnraJfqpDdPW2
vh7Z4IURP50RsHJFWMXHmHy4SCdrLO21Xm2VyBbHAkGVbxWARD+PwrVohy6dhtU7SShUwO/vowid
m+hRoZ0cq7FTFyo0YADF5TSj9HTjrJx4Un7WzImrJPBfNMHAvk8+3mx0OfADHia36mLsGcVZvvQI
BTq1eY2QYc/b36lew7oNXkzksjAqsixEBNsXrBQpRuPoB443gv35W3mp053PyMmoEAKaH6m1ooIS
SbZMxFPsXYpWhQyxk51tH5qI5QLSeu8o/2RHqbxE0bbV3qV40fcPVc9Av/U4/lWbmPy/DbVNk/vQ
XNY5UIIiRcfcwN1pQxHofVQYKklzHUV7IDcYGSj6PHOzOX9Bspq0023u+vTGuX51qRpUCeSRoGAQ
NX6fJQsTo7BpyHBBc5IYIvkwH8nOQPcIgjsLbT5559T3Py+Nq4HEl6dOlTqEjMq9UyXayeiOq7y/
yMgfm7N6gLTjjG36vxFlqTHF+/m5nxH2NHYzsNPiNtV0Nsrk4KGXU2p9JKgnNog6ANuGrzssC4xe
Sl1eSQiP+jnNJGBuKaU2t3kL65C2AFabO5Q4wbplubkMmwfPtNZeQJHJWetS+eBR3da7dx1/Dhlo
qsUSr4DJFdmqq43/ZsbogGu0Akf+w/TwjNMkjc04005mfJ8Vhz7EdBVDzG7pjPD0g6UuvDK5sZev
oe2wDGcTU1XiHpla11pGVqkmc3PKIKlB/Yraddy2tpbBsXdO0NPbetk1Z1ASSz9t9qEG5k8BXQTk
/ecp/P+8yZgfm6Zk/iMLkQZAHr3AVU+ZKq+Zw0CoL6Cx7AY+coh4QxDtKHi6Aup6Qr3LtQbnlfaA
c/WqhhT788vIV24W5kAnbzRJfeh8fN89YaN0iRgZyqkZ24UWbdlgbvrrSqVBPPiLvMfoJMfGQcm2
Eqx4pNVQ0XcuCiIVsFBT7TzWWhQchUTk9IlEiCa5A+OtmocUhU5jQUeNGxtKzzxgR9y8qW69v/L9
/auqk/KyQM0Hfgm4as+AK8h9+Iu9H6scWIZ/Y/puPXCyASNZkII0spDER//U+aU0SMgEO0M9lPIx
IhjhOv55iq61iZgii1KoKaKLNb0ZUC5S8LCQkD6qz5IGacAYkITgD0ZaqACOvGrkBnLO4lqj9h3Y
XtUubrzD+FWTYweaEvaWhDpjPXYyzCIBbpTFFeAJ6whUFNY7LOjHNr/4brEaVJHm0anNXsro1NFb
tACuFcGt/OnKdfztHSYjn7FnhJRu0agcFOi/OmGnBvgic9aTy0gYiTibXH6uXVvLfWQHlqmEbj+l
L91b9eKNFve1ZO7by0zAYWKjGG3lkENrwZtVbsAqGT1coHeEhUj4G+dFSFfRR2d93JiIMeb4aSIm
4bacDWpVyJSTkGpSQdh5m1jesbnGYRiai1ufslS8MftX0rhv3zpOzJfiiOi3XZsbTH5Qb7L2jVTC
8m7cp1dCv2+PmEQ/6UgF7NKM4cQGDG2vJLhrQgpyzotaH5nEn0fx6h7WRHNs/6JRPcXB4H9tDnkD
yozNm6e2+MQYVuU9ubBxX8u3lspEUf8ztEO1fzxg6bKOEKzv42dSbNaxD6C4VGgvRS8tpETYBE6F
wlswz4p2o4IuAOenO6i4KIs8UMCGJvCD3ypFhYq8N8F4Nk6yCmjZS9LRRyciLfsnGbcMT1pKCfyV
6qlv2qXsu8texB3NOmpJjZ/ZPleBl5cz18sJDKJzWjxpHh1l4SgHYEU0UDf4qCXIV1rpy5ihEzUh
t0ZG2dXPfiRgn9tjVAMUJ9wLlrtW8cjuEJYYNGsu9v2yNO9UE6A8KWrwtxCB6/ADWbvXkoUccjFQ
ikwJyLxq36HxEtFQ0xtt7W6KPtsqVFxbqGMNI289it45HKSZYspPnfqaIcnUVJUt4nVlFf6ii1GK
gRHSde/ZqzEy0vBQlnMEzYXm1ELaTt4b8bGJrHksl6TUF638rVZrHCf/6khswmpT0eWOqL0H0mtS
PEXpuy9f2mAgONU2mIJuGke9s1D2Cw3PFvTgpHe/WwbW8/BGAunoluZR7JcszQpflYhTxndeQyJn
AD0eAtIwhpohPasI4fzf1yrcM7TESP50+nTfF09Go4pmck0NQVgp7h68YBMv+b/1FGvo1lx+fpou
XTlf8F4mOpFN0FqfacqXvQ5S2WhzjxwsKjaDtkdCCCnNtaONxA661xG4Z2veFdEqCaDw65hQdBdq
H4Tdr6lhLjLIJ0Hy2sqIUAss2njfuMkmVVa9/9fJy2UZVb8SqCBCdArjbhlbmm1Ul67cJxzYCu5L
fhosJKpDrYWNHFdJlzJ7sNlR6UCYkO5f0O3NACFyb13UixRwqolOuowUX4VND0U739zSmEeFHekZ
H4e8ApwRDcD+r5Oiw1TPOtO/cTFdKU3gTPG/QzY5ks3ca+vAzWl4lPsiOhjI0qj40W9+nplrJ+TX
p0xOyBiZO3FwmBh2ReGOVVt19J/zlmDitVs07GtKFJDVSC8kZHTHa//7qiMUcSvQ5fqpFV9BW6+E
RLNDMWUB0COW9yWKfSihS8mfAhV7qDFKcCiGk6tzclHIw78n0f+LuAv9bg2usoGrsDL5/rBscynU
qDP55hHJCfQqC2mYi/6bguL5WL3MbkzrtUsCAJZsmRSuEaab3HqdjBCRL1gaSN3PSnFFKakl8DoL
hbMwiqMi3CIJXrtnvz5x8olJJzUFOSc5pY5AmXTKjJXT3ThOri1W+B70OCiAy1Q2vk9sXbR5njUU
rrraTuodKkTapTVvhKzXP+R/HzL5EFOsk1ZP/jN0QNRL9Teg5v/7dvj6HePsfTmnHAcRK7A+2niF
S6PhwLBzvHui0DI4W82NvXfje6Zdg5piVRAXDBpMLfgGvne+Wfwax30a1335nmlnLazzahAbhsy3
dkS2VHdL11Y5feEA/DxyhOs3njXN+cQWFceQsYNkpKl4ymruIm8pIHvCHuG7lUf/2kg7W+9PMB8X
JvEI8S3AYpI7c0EUDnThlQ2o1u6yiqyLhozdgPxeq8/Etl07SD/1CNc2r45xHzjlyo+teaQv4ZKj
uKo73XNfOR9C1J9k49LBD4l61KJRZ/HT7k5BUGSE4hMtzh3FnJdUyY30OVY/SqrdGR2LUvcWgjjM
g+AuKp11qeaL2D934mvgY6mciAhMleBqEO4b8aMFlcRmFbXt1o3Fk16JlIaB0slILiZaMa8GOvGD
h3dtPdLjfw3xoaEiAKtHRq8gKIDePOqOsu3917FN3eXFSnGy+cjE8WGC6sKbbkZzBnSWoZ4S++jC
g+oRETtEwSzFpaxT/KXU49gIoW380aC4MLRz7bELZhpycehM2f4xKDd1Yiu1jSu57u7z8iDVe5f4
JVoZUIJMCkozMbQbaSl8mESGo3f5UZaOY0DTW+oGpAPAp1fDQmmryjYCaP7Yim0v0pCMHlCXQ1WX
oFGN88VQvBniU2S9o/NWYolmORsPVI8cotkVX2Ru7Fg8VNnrYFWHIf6VoESrutLChSwc4pEWhi3B
aW7r2e8kLTZuWczkCjwUw3mRukUvgvQMf6NSiI3HGErp1fPPy/fqRqFAChGPFibawd83vhE0lVGJ
JaVwRIujc+7ds1G84lI7Ny6ca5se6wjybQRPaA5PDjEp7pR2kHmQV594imXct8otWsb4O6a7/usz
JqeYUTY8OaboKwo1HCYoZ74BFfwuBjKH/aqGqS4WRI56SljwEotY03djF3lcTbnbP5jDTiZo+nmE
r9U2rS9v9Vlx/XK2Wqrrh6nFW0nmJvOWFdXlwP1t1NQ3ln65BPLjY21885RVrk0t9A8YKrKmU2+f
BB0tahEFKvPqqTHlGc3hY+/VNHgICgl/VcVOa6SuCkB4UgZUP98iFg0KKttkirUR/LVj3GWw65RE
2SUgslTpWWWYUue3BzlPUvxVk0Trmvqi9ycHsqfE5lyABs/VZLl0+MV2Wz4jZz7ymwznz40xHc/U
6UzTLULpRIZShs7Z92XbtYKLbJCingoFJM6wbNK7Ln50sU32l9abbh2agpr8gKvODfDLtQv/64PH
Zf5lMhu9jmPP4cFsZBYS5Caoq7dv/PH9//k+6NYQCIAT/sNrCtTI6+VcU5HRwXe3x77RunjKuwYJ
0h8uZvuWq6D4gWSW5savfISxAHrLVHpJIq0ETJzwuxVeer08ZT2ai8rKLd6aqL5vEYGNrJPUb8QS
eUdSwaF1Fl2qIhqLcw/2BvGgwpA8iEO2DgPvYLXtAZjiInXQ8QtKTqONyuYZSPMcIHyhtxBBwPm9
w8logR88N92pceB+thL6Y4A9b8bS10o2sJvhNwEwobM1WdZQk3upDDpSywTBQfnVBXtGGBmbT4rL
GWaCSDNWsXtLVe/a2QK3GkAyEhDKPwoHrQH6LkoiZiS23dS24otUnMkXtO6RlOHG8r52WH592OSw
DMTAT9o+ZH2R+SGjG5TAkBtk7fvTqATpWuyzyN1k7EuiJ/wi5mT0azXsT6p6C+D/GY59X4ukyxa6
RiZAD8LcyctYTqBafecqJwEd0pzUlfalL+sLeqap/u5bT0OGsoJSHBs2nFCoq4AuCJUCsz3RIBEQ
v3muQFaHMJSkXlyZaGrmCRzQlvuuQwtV3ABMAaSS0+zqtVvyGP9m4PiMkXwb5Diqqn9Gb182rKr1
GjcCmIjQWNDGcn6JFFE8hNr6z/6yWtq6ZvfZjWuVFODbDkZ3BYa7yglEc0kz1X84WmngiE7kWvLe
RVPPm0ce4pLrylv6EHaSJcq4frcYlKeqmZGSy9oxk9896UydSmnusb0MQ9uXd9jFo7FpbPN60eza
j/SAg1mLnA1sZ2eRHqp0k7zTr6wAPj1VWMPe6fix990MqbwOs24HxOdCWifZwu9t3PWMPabz6WHo
91m2rTSiiTtdPQbxQabC7NFvy9DIlDF0n2VYmNZ4kWFmjfSpcM6aVYeXQdF4yOXs+moRBnZ/D+Cj
WlP0apKtiMd2axuRXfR4/G1YKeBeoyOlh8hfK3BXhFeJ8oG1R+2mjx7D7m+HYjOmuVCtgzt6VO0u
X+ts6KW87n5B55bQZdTsys4Rtm1nvXLhKKeLkgESQ2+O1gdA9AVXPGWLSpj5r+mK8lL3Ku6SpQHN
ZVGuq3PzMTfLHXIkgrtODvjeBltYmH62VcuduO7wC0/WUDEGDAURAJd2WGynq1qcrVP1rudKlnbR
oU7XsnpnYkpmeH/Yb/ALg61urkwgoKJ/F1AYxznpHTswSGJldcRxGsvrG+fBpwbd/+7Bf1fTJMfI
fGDlje/K+0TVoX5BlpIA2+fc4EVIwi7Gxyzt/+aDuYLsvvOxg1diip/q0um1nVh06M+K4JALc2VF
zV6AAW+CqE167N1E2A29tzE8eJxG+AqZYpUqKKLIwi8NpdvcgylvnDAYeQHgswkaa4d+7cLy1Kco
yJZ+krzqgrfTjOx32oXrdlC3cRM/AGO3cOWQT5agHmNMziq/3GeN9Gg2wjHrP8LQv6tyzJ6tR+hh
VJx4G7hgmBy6NYIAo1z5CZ7sXIW/k0bFzhyalZX2AMPf5TpHcJtlEqULf4gWvaqBzQ7mUhnNKD0g
HHBW5FOXh2hBtUsxuuQGnIt8y3DNMNdBcRQqduSeGos1EGIjEnhbV+mQbdAPjPHa7DG+6K1jhUJq
E3SzLsAoDO/Ft25QZ6NgVEMdU0W6ryeQbS4yXJCSgzFql2nlHgRB3AjaKleNO73SZlmp247ykdco
7yHjmPM5otwg9PuaPmqauAgibx5C1nJFpiBPj5kGl4xxVfGkLYYMnYNuVkej7nqydAIIE+ww895x
9fuQXCHo45Um5Q90buam16Gqw+cngNmLu7QJEGD2no3Cvc9gRmvtvJYvPvZpzV9xkO8asdBnUn0Q
E48wbQC/ncBUknaSoWczVysV3Dthw+U0bDXJ34B3p8CePaBLdmNtf+JQflrbk2ZYWyuF6SievDcv
xd5atWfJnLXNwnFpN8098OHiylhl1SFS7rkD3fJejY/e3OnmCl7JlwhHRmhlxtFPl4CgkfOx3uto
mWX4Js598762B+kMvb65E/RD2M0C6J3oTEhzZpejlHM0pAZFJdNxt022rSkIp+uCeqq3dk+mNp7F
nJdqtzVyvINqivwYP5mrNECe3+1QEPfnaXDfyRctt61unysPrfVkbqxkrbtrPwDYox26bClxeo7X
diRfjHhmIoHDedxtSUHrdB+l6wDjNe0NNH5kPirxhuMVvGvzKDnwTBeBdNHUAz9LWaDrzqi2hOpC
G/g1QBLWhn+qDbvy5n77LIarYli7972y154YHsQ6kJoDXs+6XBudjc9iLr2Tevvvo7U4ZC/4TM7I
vTxr7rqVlll6RuMnQqeWvWRS2J93uFYOwZOsrIf20ZfRlDlmOjYChzg+jOffeL6q4rmp79x00wRP
0MDBOUTqA1FJ0R6qAC6CtuAlhG6kiDvGzNTeEoZCkFZtfTS0e0NaueGjYCw94Bfxe87+DGkAyMPC
NWkorV0/QwRuFr9n4dJzHwxM8O4yvCGjQxk+pppd+ysFgq65wnHhnVP45wWqfg/5/z17J7lGU4eB
LNWith/CZt55vwo6MFnkrQ39byuta4gtBTkOkHxNeNQxtQqGDbaty7Iq/wR9Q2hu205NkwhvANEI
KK2l0FHmfRGsOnPfyQ9e9ogD0iodzvKpj8DeVeux6+90T4bez2vpJJXM2rCpwiOUiwyUL5oHM8l4
asLwRq4qX/tWhKdoslEXHsVXv6c32MmguRZLUK9q29Nc4gxQCqOiW1RzDlVvMamI4zR7X68fkMx/
7wt/r7+akUtXx5bVDyd5G4x73/IPOqIeVl/+LpQGr7DwXGUp9NDhnGn5jZf+1F2bHiBfX3qSkyk9
ZDBkXQkpN+7ZB0lhzokkHHENqVEUWT5z6EFVuR7/i677sWptuCq9t5WMracfLFak+yFISzYxMVcp
rHVpVdqV9VqF1HXxQOcHnHPt/5bGvzR/PPliZjN1ozgo/CwDae4HdobmWf5GFkaEBqd8UO1ine9R
kZEzyIOLyp3Lzb05BCArqbt1xC3tay7Q0cN+9UFU4NzFB6w7oJCXyiXPFmFHL9Hbjj3C9kniFzan
8F3Vtp2xHLoXiUKdxPG1/nmpf68Y/GelYxQGn1wRJZQgJ5G+biaZLrd+sg/AT7cH3V8miMxj1xrc
SnAmRm3/PmpSqoFlFFRBrzNnnIvrHJrZk17e+R/xNnVXeCw4dvCKun1YrUYn4Pdmj0WC4S7AMytr
KInDzj0S0727W3mZliu530TtrMG4tZ8JKw8rUE76BnTrTluJrNgAA1ztTXwd4NhhgfsROAuOX/xb
HvUFYa6Pvv6849eJD+YfZ0P31jaWyrpbUxGJ+mWf8RORHd5BAhPUrResJewInpFQcYMl4S8kBo5A
gtLlCFpxELmfCbbxWMt3xKOqnbwkqIv+MmDUUg7RsXEhAKIavMAqUnuS/koOXqSoy2V2dlC60adM
MJfaU/9AuSXa99Gs3YbPFp5pgl0aKxPDIOORv/489RPFnH8mZAro9moCQaRUyr37JD206Aa+xOf+
l/7E9tXhemJr/Gv4rb8Zv/tj/KG+Ilw/vOdvxjNW3cV7TiUTc9bf9Uvyy/v1+a/tS/1QfJjPznP+
ar6D1I4+fBwz85n5rvxyXoZf5jPk2Z8/YkKW+vcjxqTsS7LXCmWnlqkh7VvJDrCdCT5gas+MACi4
uohT6wCIOcduQLj8jaBBS1Y+Z3nDnGv1t9DZdO4t+0h1DMz/PZv+35aaQo21GgWKEuu1fU+a54TZ
xskzdLiqFRKDD7EQLXwR20Ti86jqbNE6At2YFdVJI/wzBMmOdGcJPP3ggj7Hfjw9hLRKtL5oZpbK
JejkuAOrf0ZxguSYesjQwuiMq2Fjxm+a+iol7boiQq4HaePow3aAXdm61aZ2lW1JAUmt0nWVXm5M
wvcCzb+TMInnhCxshtyQtb3B/dEnfxVO1uigSSd9JosCRifYxsg3Sr/q1Yci86gjFgMB0JjcAVbc
J0qskyCpVCUNofvwDSR4kgq8KuG8B9ojk7ulahbHMB9hKqExNyROlhDXWA/Ip98ML/QJVwXyv07Q
rxovhpSu3nGtFXJHjoCMZyFvCxQNTHoRLnZhlq+s8hrWoV4tUIT63VjFsRPLC4xL222dk6SV74nv
urAlxXUtD8tavAn9HMfyn+X15bMnxbDCMocq6lN1rxovupIRbD51GDf0ebWQe5FrC8Zi3d9JJRhQ
DXZIf8SMh38eXUXAA5nOLC7ufe4U0nI/PGaoWzaWsm1l025QQ6PxOBNqLNfx+zH9t7R+lKNymSUh
kjJ8NOWvVF7xD5L0qzR0CH/Lrtt3BtLGzZuGb3Wbl/PYfTMpD8KRWrbCUqE54msY1ODsWGDInakP
UebMGrFdJo63GyLeI1+XmDZFtGHokYCPB4swDzEY9dcNqeGyWFfIu8wzeQ6lFshajFkQf6WLTI8E
dSV9rutznEqNYY6QHbUHp9rFoGQQopSWsbbRC1tol121gh/U4bbgnfBuF8x9CwtPKfG4tTy7j0/N
UG+E9Ea/+FOr5acJG6/gLydU2rZhUYqFuk98Ebf6Zu0m/dnLZpRL08RZ0LLGqmCdSsal4v0d0lO1
LxYBPt8W7gVt91YYBVQMFCWlbT0g7XoC0CQUTw1D41cCvgnJJiqe1HAvltt4eJFSSuIBMbiXZbsY
MV4NkYCMrBZLzLkxvOT9cOMm+dxqP33iJIroOhoeSWZG+5ds884BtZG8Bby84103O6+8hbdK58Ms
//wjzdIt9z//S+1u9kGuPWv4c65m+361N2ev+DuL+/rRnA3bdP+azS4XSMq4sNdrYYEjzlycRfaf
01s5O+zI4HCR7vGdT+ZQZeckETeul/HFv36YRv0TzWpRhEwxIugmMUvSloFblXq4z4vf/kAj6yij
XOmfpegpLB5+PkU/ARhfHzbWD1E2MiXMwaHETNkbZV+2XUBevvePJh4Zz3Vvi/JKzvYKVMZdIDqz
yoQ6keO8cYqQR3C3fjsXlu4hOA6/jL+Stew+lBbXr53Ub0nVBDDgVDpz7JbyrdGyL/DgWmadnfn3
cjzLb4SSE9GikdOKAgp1T8hF40d8xhtfFjquo4rh6BpKL8VGbhc5ZJMejQjjQ46elFSfewDu/JOu
yIu0S+dmESIea82x65kX6osByRMrK2KhhQx10WriueXTvICu6tAuh7OlI53WnICt/Tzs4xR+HfXP
t4ZdhooDWmOwnL9vT9XHEaXUS8j4hIhN/6zH753+GqNSgEuTX9qa0tw4EaYx9/SJk5AldQulLLUs
2AOALtMdoxPIa8ijonj++dM+uQzTb6NzMYpXYzlvfua5X2akpGXm446i3AsPwq5d1hfY4cW7KpBw
LoAqIojczMcCaL8jTZf0ebsz5+6TMnsyyXr+/Pwyn0D4ry8zLm/Y9DJmDWSZ0L6+D3TbIpcalnLy
qMyaRXAfvEqP1V0+Lxf+/K7bN5v2TZ2DxX4GEjFDvtTOtj1Kezt1p64bO5kHdgs9Z+4vfn6tCQ55
jF3glH/aRlHRB0AyyX+dMjWdmBBiX2ZP/ylCCvFJamxJOyTya1XMs/DJHT4E99ZNPsYn38cDKhq7
XEOvD1T6lM3qyW1bxgi43IFLDPA1Q/ognWm/jRdlHb2bj7S6jGET6DOjRNj3xrl2JeuHCse5BngX
br0xDZ7YfF7f+TmSMdYxG6WDGkKmpDzreDO1q4iecLlINpYlrKT6oZGAX8yj4JRTIjfCD5Xk1UiA
fVTvSg5m0P3be28hNRKhuJjqjXbOv/WJ7286iXdUNysJb6Non2Pj5J/w+unck3RLcW26J1kFdLtk
WUdOfWzCTp4Sx4EYZRmrgIIsk5+b94J6iCU03t3+xthPD5zxUdR5wcQZKg+cwiKCTDVCVWvCPeAE
o9oGJfq3kLq9ZYJruXpps1sL7d9AGT+0UcGenff5fd83XpwGspP6ZbAPcCaWSix1L2JzwFC7aymF
txfWuJjb/+dtxU2giKqMEwH6OOIkJWgziVZzYHFz9jO/XFHXZ3MhAOw5SGMuKoDi5NIVXi03RndC
Dhr3Mw+mNsTCtmSQjpNYJNUHxe0NNdhDhZeo0WY22KIoqnZCBjL7ROfW6w5UxKP64NR/FX8n9rei
hn8X0/gKUB7HLipn3eRKMaOhoNsQBnvM5vlqE+OrP6m769rTfzHIumpZ9MaBx6OI+n1mC3UIYYgp
II7G0HCOD9/ojMCqReEbeUB5ONaaPMu8k9TdevQ0MhqHGdlXrC1gDRrk1N8fjYdliPcYq1jGLWtA
kfBvrRwsYOywh6QcHQYYvRe/3Y4dETWiBadeyvTUsdItA0xeMtyY9393Fe/Dm4APGLu/4uRS9bs+
KF00p/aauUE9X3Fe1ZjK4KEgvcCu8KYi5QTjwzqjtaxhNECLHCVazD2+DwByKFIV0gvYCzUGVfZo
e+vG76m4M/JVjyWoFixqxIluiiCMH/Lt2hifa5HxEiMqqvaJAfpypwuehdpfxjFVmRffxGNcwgyY
5kmfX3T/0vSHIYN26G9bMbxxVRrylUdjNa+yr/+HsDNtTldb2v4nogpBQd8yg+KUmME3VpJ/AiLK
JKB++ufXevZzn51TtXdZGqMIrLV6Xt1XS9eH3zjudJYdcenj5dlR/ZfCSpd4Eqp9oYWkdbXfYg9M
Mqu52Z3mNHub5m9WSHS08IeOO9nQ+ooG3NUCy+Lkvmfk6vm06rYi2/75GbtOEF38jT3T3t5dUL6X
M9ciAd2euR/2k+L8sNNsFdm/eC2/miY+VvC/h/NLUpRNWR/ornycmdlH3+DxG7TZK872hO7tBAEM
7WfEPntmXhdj84AsEWuw7M8erRJtRdn5+xG7S1TqHo/W1aDgIvP+mb1/pWFgUNPzGkAaCtc0VDQJ
ZX8nseuVnjjGqGk3ZFH6vXte1ovUvr0dP+pwoTv0PvXBTovGi0F0+ynwwO3UAhlikdkH7+yDNWX9
a9Or//FRft+SkMh/Ud9EVVD+unJenjtCbnm/vfVVfL6RSDlcHyvdvSXNx4iohwpAUAcuFeGEoK9/
zEPvIEmsZqBatXl6y5qMUGy9ZM/uRAGLburOUNsO1W2RVDadXjaZ8d33GpnywFehNSjZT08baT5f
bNMbwTGwTqRmm5U70M+voZqhsAQbZU8n3oo+q1niZdrlVW3WwGbawAC+n88ESfSWOhSVYoYivvaN
pZF4v+tILtDJt9gau598QPMGQoLXFlTZhOjr5Ocyoc83XXDPCk2GyaIqyKgtHaWnUHH3g2Swd/0K
homTS5xqbiJ76SWg7f1PW6ve8XQgZaOmFSUIJWfaQeG/gORH+6FdWnqH4jhtKTZWjcwvwLIZEz+5
XK+zNjs64wG4jYphIWftnbbzJgPFzus34HbplzUB9G5I1UaXsT/M1QpfwZbXB+W8GV7tg93SZ5UO
hjbZkdboBk7M6K3zwDwwjHZ6PfSzszJadt2OsucJiRDdizkgFZCojEl3RnrZkH3B3v6xoDzRaShn
PVfUR2UvWX/jj2rvatpokQc7iAZH6aQKdiK9K9M9KRyKRvA7/zAmFdt1P5fRBswm8LN2w91zWZqh
cqM7wYcMnxxg2pG+iNQ80xiSjXggDTWPbi273feRnE1CdNUMyCKTi4JcoNTzUQtQBR1GUv6eKCw2
TyaVMvFIvQX6dR/RtfpY7dxynFJXVXo9VbWZXnmGqWzVnDbcSOnqBn1ev2+d7MwDw9jdzNqvmuwr
OZJIYPSwf38heXuhsskDEOus1Aa0csDYxbZlszih8XhS+uNmq7Ce5Y2dib0Llc+OQLRN1IZ2I7cl
+JR+rlbuQCeEMW4d6v3AptEo7s0yNU4HIDEODuS4NK6uVIvmZrjllZ2kYngmlDdwOzabx8opGp/W
A5XmQYY27w3W3kyGrrG/IofYZUtOZZTSvyYZDGhsu+uD+pCHo8P1CfbAsPcOtxVIjeXNngzIlK5N
snjqxXAXn7ve7yeDWaHf/GxglnZ6GLsAmjuGp/Z5xIa/U40GttaQmK2xa6d327z4aNKBBTQTGBFH
pylv3uBSx+Nx7/WjDel+t+xPemC/7fCCE6CNP6rjRvBUstHQudzi4jofHzZ7M86xozsQ+Y269Xtt
56ajXXTAHiXJ4gQFdzVxqnIz6I5eDkzcNbuuysNgCuYLWYZ2NyzXFO3uaPz52Z99LjyhJm13/Sqr
73qc+1pKmrXhHKvKzti5bOm6BDzbUa0iI7mtU2Nsk1hEI8lK3/S3w9NZzZ3mWgT6sPNoo+2XtAK7
sh2j59HIzELygSsd3Mzb+Nns4M5xMq8AIwT0H4ZjF6TFaD0lqIMjWf/ZdKKHRfaJa2vRTT0dF1Od
8uLWdPsjTcbYu7lgf55VtNl1f/V2BnBNRmInNAk5ggvYmHt/dIoPzEypVjM6M1gZTVAPVCefaO3T
0jq99VX2Ui6nM9nDpt/SapBdjVNNkcaLOYwGdGEd0tCgLQegah0C0gy6YgCAQzwcvOwpbs4ZwuF8
dW75gAyhqxikRnVykiMd6BTaQ9PH26BEAP7We6RcBVij2VB5TikWYUoC5iIjTI66do29G1zniEn9
UhCwsDtyCwoWoj3RqO78gU9pcd2RuTKSwruRT9CMOzrrUQtxnGu0ld6lO++q/MDVZGnTuOSwOFan
aZuBJE4ZfO/0SbsjStVRJkfv11uoaOQ2DMbL26QiNh33LT3RN+px9DocbjDyabBNA+MkA7KQ3fIr
0aEhjdX168dRbV/AgGktJT99DS8/KR1o6/S7GfcUJg7h7lWjkjw7AJKVgAOouWkLomrWRHkyci+n
Wdo9Xyl7x/EvgNBiKczefD0chp46+BwnlZOZ4ASRwlQeaZwL7dxOH0M1+Ul3I6fbL7Ns+H1kzdWb
Hu8wKXIARE57Y2buSdzgZGW7PQxNa3f97gQEJj2Tlj18N5JtZqb0paBDssaMrtU62l9f6n68pxoz
bIY5KQRkP5nxhRSnJq3CjEUd7V/a09Xe5aQPYe+zWsIbXHBMVkzXOjlVdJCrM0noiaL3rn6Jj2iu
atd7AyOdEoZTb1341O+eqeHCSYvOaI4EljjV9DPrthfqTa6T5yzNWWyyhtVDbBctEJm00zpv28E5
UjVUjDkhXfBgVV26GSpkgZOho1RXZ58Q0JikQd8O/ihjCkdupmNr+f5FRXWPJm7VTSdZ8jMqb1F1
7VZX9RZOqmtQJ/RjrLSgrWG2grSvTlHeb31Gdrdu92xzjd5b6nqyhk0dfTP5vg5ofFPEg15iwcL/
zeHyNIHRRrfeGTHjcruT48Fjy8ExT9dn43SOJ8/mgL43Jh2TKIK8Oer48J0ayvupaV0xnenK7Ewq
cBqqnT0kwWDopcYkMsxDQLHLxz67BfQTex9IoIzOONV1sCSve0nfYECmc6shytbgVqMDivr4QybN
Ad695P/WX/CO4/rf3gAeCCgYVGLrhJJw8X+5YUW5v/SUF/SbMjT8bJnMj/OxP1mkHqhcNiUO9sQ1
LTD0gs9xSGWPtrxFZPCFdCcOj2ETqtNydX3tP0/fevjPxuvdyf11Z+gI0mFRU1Ru/w4AmLmRa2Dn
9BtttduOV9WL7iQrzS/ca1DOzl49K8PCv02719S52GPLst3OPYRj9xTjvnqYtH7tNm/gJczKeTEj
WY09zH/xGakw/eXRiANHjB8wTYC0ydr95UCX7f5UdB0VuKUTg72TW8OTr428ibXdDt3t1S2semZO
LNXOd9bAe5tiZXbe7ugfbsAEzd9AoiPP7OVEOwKLHnwWtgefkTH6pMyU59ymhte9RpRcvU0N98/O
zeyXN7CfnLfpwVpNnBfMT7L33NNsRNl4ZgfO5hpunhzn5WobfkHsyV80VnizvHhkxfEi87zt4O04
n1ie7nyGoWJ7nzdnP11otvJVWQs1/jQGMVhe+bKaLybT58ou4tCwvdNysXim6jgA79cLrQM7L4lb
2F79Tm2U8/x5el/cLKAErcryDvO48yiPt25eTAasp1hod5KCQ4oHrIIOAiSmyDvL/Nr28y2raL1l
s8I6hd3b2WmjP721mr7EtLokmBl3szc+i980exdRuv/shV7qhc+HaZi4tyD0qD+3JoUVS/sIzpkE
5BdzssUoWHhvb2+VO43H/hvlc64zJQfE6yFnAtdvR2uKpMpsZfaHfaGf3iJyPX27QVZv9A63p4U7
XZ3swCYL1nkKRuEfxQlObgQQb/BEiZn7cyKcvNGmT72V+YPQ3Hng1YIaaQG3UpBBYnMPjbX4Ju3j
6D8vgGJ66d3KMuwt1kG8HVjP62G4Xhd04PC8+Pgx8D6H9t56TlyKbayJt2jiRT//ZDQa1EPP03fF
6v1PStri9WxWWnPLX64v1rNHTrNFSy1Jf4y3O3+7lanNZgCfa1b+zF0cAi/e5uHZycOdP6jZVxsq
3MkRFHfi6PHL1YeWgtxfFZ/t9GTXmyCYQoogm9ix8zJNnBXT0TnKYsueGTTj8mSePxe596zab2Yr
3vsPgADWOdzqqbWIY+Z1NQmb6UtHowiGy2Xi1Ma+sZ7HmYXvORvaW8C4mS7cjZYZq2xlQgzg/MXC
VC8Xb2QR3Hwz/O04Whj2Z5gvEstjaMPzujn5ahZex7b5JkNdnJzFergM8eEWips6z7mztr4L9Hpr
f6nFapA71CeSrJ5bkw8VsL/MfiXHwDlZrj8rg53z3TKC+YXrUjpN1a+l6/4SteW6tpNueuvnagWJ
7b4O/OUhnH1xitJ9zebW8Ml1VwfHdWvXvf0YVvN2snaLVzr6NA42MfsiSch+ZLLMPvBBCT9Yr+/n
F3bRiVyMyfZRnXQ9U2Li81d3+EYG7ska+fkHhoQ9P9tREIztVbCx3fs37OVGgEZZY+t0c3lhpB9s
zn0lS7e2PrpVdPB+VqNwhY9rT0dhEMxOlq9TuDPt7MPs/TT/6NbRU8DCvLwl8/ildFY/9mYOBxjW
/OO8jtzcsNydlQWoJBuU7OE5ci8vRmvPaQDe5VER7hYEaybWbKjbpfVhXcOP4tkunCf19ScaB8be
mpMral02PLH1FGeTH63NvAlLULQtLWHMxpeJXLL0q9XO5vyUjBq7xX+3p3+C4CmzIuxzK4h6OMzS
7Z0VaQ5ne7oGgYp0XxZf+G1WM0s/ZqY/sF3Dm9cv3LW+rdkODnF/n2b753FrvbPffX1jQCMMJ5KU
/avXv7lFWI+8/RKH7DBL3sFOAJbN0o/ODlfFcikyeXKj3HVWL2pEPrXlPG3mrvbWv2lfN7tBfdj1
RxOmAfgZJysaMlyTtPqJNa8tzZuYTvIeMSKCTat/2fcCXfB/lQxQv4DFjqkMGdD34O8xk+Q40or6
kl82L9rqLY7DZyTgwotJCLtZLzEYS2/D1ejpYLWG07P9Rm65q0Ux4uc5sfzvM+L854smlqYNbc6S
pW/a33gHjheG334+HWx9ESS58zzmrO0cUfKBfFqEF4t6jeVamftf/ixdL5e+N5iuv6zZKHJnR92u
3de5mwfsu9KS0cK/IUxum86KlXw6xZOQxd3ZVZDZlLP8s20AcvT/TgmRYzFdKDKilu9X6O1yS5NL
dbqmG0Z9i0u2vA/R1Ub/vhWiBigh6Wyp5vO229ueD97eRPpuSWD5bA5W45NL8Bk+h+P3o62vO2HO
xqMEsQZexP+afBzs79ShaMuq/MyhzsVZq+HSJcnF2bVQ/46UBJqZPkcfZ0Jm6I+9x6ARObYSuSrB
Nmu0wgfBRtovPwzvGmpWvVKt1Prpp38Md3rx3rR4mhfeH2Pi/vPU/N4UxBgZmSPqGymaHdFl+VdU
2Uz0+nJuk3w2OhZWO3ydFBiY/9bA6X8IkosIQWKXGcBTar+2PPO6G9eayeZfa5JNM+cyVANOVFrl
EVn4Fxvrd1yeAbHdq3FF9inYcvy10lqrmz09UkhOidQyY49xQ0uO02QqSHW7Pdkc/zx/v3cLJWED
zA1yNTR2nsD5+zuvXRSwRHb1lba+4081lzIgb0JkDWj0f7mQdt+n+5uBS7oD3s1EmpTR2Vz9ZXrj
4Gj7PZnrz4MnzVf98fYaMcYomatR9TP0qx/Nl0/yUItO4Qnz3PDH/pD3BfFbzPVo7MuT6ttw8mX4
5xnZShG6Fsj7SONn8rhG3dfZezz6KAuHfh5mnKwMdU8e1NMFSfB4N/YxRoe+5mNcexRW/Odn6NqI
oBw/OLoY3MEuHIeXAOcLK4Cc15sPvEBIB3W/9e766+sYZh+633v6/bPWa/le56jSbbzGM8mrvQTr
7nV8snd/TDevrZavdF/ZEhF6a/lZzw9qbPlmxklWRWvLASPXJI1r9J+/A1Kdg/x15+1O/PyAPwKs
sY+D7dCsaUaCiHPwaJiAWqx9NThtSz/326APWgwdLLcAdIHgbGsOSjggRca78jskO78/egdPDdRX
cjwRpAH18+51/W+VoWAm/Y/nwOr/d2rFL89hqO9I1UnPg2Xl7jZZCAVEp5kWXSNl8XhHL6JQjTSf
DPV5PatnHY90WZPcI4/jXP5L/0wWl+c+Lj3guwPEWpxElE36I5e63tLpliWw5mQ+k8roybOKD3EX
0Akg3q9u032ULwDtWBbxMU5IfL5MxyENZayOv+OQjifxZUolydMhGpytwdT8LDnF0VU0bG71Ymnu
0DU97T/PoXt0aTPQ+f0PjmRYzzA+J/Y5bPDRWj8/h8QHVbLsR1iEzulPvxlH57AOz2H+Zw8JyvNM
EjYqmneEYcLsXf7XXDniHI74RHOpIgjGkfYi/z0+k+Pl2BEFP+fQ9OQbOUv2vuecci7S4TmHHP34
fx8YXFn+Nz257uOaI0/u53EPumPiH5E3HdWhPPecQb7hDl7k7HI9znp/L1d83IMca0TJmkTbxyk1
9/7N457k98B08SrHdbOEuxhHONvRefb4RP6XO2PHQryYnx0hkXJRszm0O9FWRacXyG5jhvnMXHQe
PDy7kiI11z1M+ptXWPtp4zPcteayLxBRZOKn1ykQjHMK7LvwuCHAzZK3fsmgxxDZLrWTdbLmDzec
rM+zw1yeu9V5dpwfoK5xhBvz0S3ZWWGhyZwv2ZvDuUrW6VKOO86pmKg1a7fac3z2rCz282Rd8v1k
oSxIDOXd479kLcfL1eRz+Ub+20PVyiLrOAEvQtNyhpLPrtTsIQZLSL2ccQq+mPBQo7cLAxeekKfI
RuGRM59pSK1rdPaGvrGV9+yhuA+hV7iFS3o/zD9ZqoEWjL1RZHhHL1kYbjZLXQPAtzSontIoxbeN
sVuWFIUiHPyjR+nn9nQJ9KciIPg63S/yOB9yEKWgkz+sRGyG7TT1zZCmKu7h9eyVTGA9K+aylGdk
bLrEq0mXQrkTFmVIkIWEw7iM26lQwimkCQb3P3BMePcQtf4RSq2h4smrHuhBBneCPHKZJiuiU1T2
DoLB9BA1vhB0whIJzx1dWVOghLiAiIBktQuNcOiYrkje1us9I6yD8lMYn5S++WWaLpR5BWtXMSUR
HJ34In5FxsrDdPc+Eno6gFbg9R1sLvQvvMGW8X1NCb9gaBZuE2QxAjVu8JYptVxkoeE+pkOk5ujZ
cGuvdDSf4hBWTYXST944PAfnoAtuDKT1RXgkwZG1L2fkGLOectx+fpoBu/z4mSx24fYrsB1ZWPqj
3ZdfDiTQPoPmo2yxW6YLGQ87LKt0UcXp041RMnXMH//ulpfGVuYyKuN++TMiUG5EXsdhEe+ZueoA
to1Hp/WngkEUrgEBcUX8f0gReB1GlPoNo0392zsdpPm6Dlumceg+botRBLqzZzTK4vam+UK+B/hb
uDsJHgSswo9G9DgOkPl3kSb9h0gUkUQiu9QNzDsdBDi8K2FZWXSefHKbktflXb8blkUWXBa/9Lrl
kPXRHWjMLkWewr0dT6Gvh3S7PBMrH0IlQ5d+X7DykDoV8N9eTx5RxUheWx/14chy0DyLOhqkA0w9
jA6GpSxEK50gbKECoVJqGFeU8UWqbWoQwTUqUUSIgjsvC5diLMC1ItpEnMnw5epVLOeXq4vOuDyL
uMbycEqurwdyX2dMmv08XSbcz351DijwXpau4ewjM6hpRM8P5BCKsUTz8RBpIreK+BA5IWqzw2ip
vQyebKZmOFlOlneeTRbt9PFoAgO61bCcHpceBDIRQzdddp56X/Z+JcvfBP00wx+s/Sw6xdR0c7om
eNgDImuOaOARv6vQnce4iHU0VTczIuK3CeT8dyHUr+SuDKhYTi30leU2XasoO0peTjP2MGXc3UyU
kqirkhOTKkBFGetyplgoXZxhXtHJ6YIn5C2sLlTAeqDxhWlNV5nvo31EMdJd/1MM6uevwm3yrUxn
6938yUrkHxvTs6HTvJvbws+Xu5XIfub1rhNF3usImn0kdoEwCEBvAbUPmF97SkwN7qKbdlN5lbM2
XjErZrsFkK9Ygn4X7JYipWRN1Y2sqhC20AJldkL9EAtaUtZPtIxYAONI9KlwwTiCzu5CX9hb1oN8
U0+m7fBqwJIiV2QKq6B0zqyXyH/hM/kNPbnCkWOGI9apDapAOBSZw7RTqb9fCAkI207+5NSglnFP
mETzhaxlwEJW3UyMJJGzMsmAuT9GKaJQhkOo+f/PpYjkh2wRVcvab+QkJhaG8GP3JNbYg2+zRRFT
NowVZlDBsDzGmGAw+D5CWsFGYmoJAXXTwme7fUy8dxSys+3uVqJ/2YZe1+/VB7qTMY7RbQXSRmxC
2fdmySYLUXa4lDIvMjsyRBggBLn+rhU1v0YWiSgzZwmlbSIGxKbqNKyMcyi3LdQmLCBcKtpEdIlw
pUiGy3QPCkQRZwv5n0/hV/mOOw4gCrfHoi9mk1U2z+aDqPH65dAZUign8TfFuqxppvc5dIQIH8Qr
I8cK8fTeoZtfOFnLzIrdOXEPTINIa5n+4k7jFFQKdYT0SvcGZAGZdoNCo7T7rqx2IaCI2LkUSvsk
qc+UlRmZEZQdDggNndyTSxpRePY1p/OpK9vecSGyqAYg4uTq7ijK5nusl8o54L1UMMeA07aesAms
tBk6t7WJtyFsJAwkWnHvq+/yTh7mXVPWGNvCjhUCQGSp3L7o1b/+IrinlIPLErMhfBdzYt2WntAF
6vdi7aO79t47j/UeuflcxiCvcou6n82rUCEbR3fbpc6ohp7uXp8EX0B8pcarnAFxmpFrPMtNyXP3
B2Q49idFXDzJnakbWeNuKQpD3u2D+lkkJWTkZqGyEANF1l7GIJpg6D7MXuFck4fu9OtuKeJObA1R
AqCMxNmTCIEUI+V2H7uQvxjsD2vkcZzQSoHkR14JR4hcESOGdxACNQmLTOTZQm71oZDPyBiRVufp
BBFYbUS+Ch+eg92fMxwoBsw4VOamCzdCnCV+YkVEym5mgyhZCgHoTEzNdlWHDTCY6pQ+kFDxCk4/
BZp3UyfxD1yhDgwI04C+MImYJnycC5cR26min8Ih1KM0kEmvoRcN01EL6nj/lH8nT+oW0zoonBMb
AXQSitSpsjzFKgAhWST/qUHJf2WcjBE8uJ9Q4plKzTw4ZB+74YupBpObPcRtLV16prC2QpYqp0z5
cRYpS4LneJ5YrZxEC45Qc+F0K90dCFVzvixKI/QTWqnniDK+Tg8L0EqWyROfDi16J7nY0Nyh0Lrh
FU7h9QtOguFbkNpV4BvXeMDy93h/yqf9olulgYZH/GAg4LP5ReGxdU8i+2hPiqBXpQ57rTPdl1kH
/Jox3CLx2Ad8Ig6/jEneHSiJVbbCUvIezRP1MNctun6Jqfl/D+FeMVIfRwrziSGqLibxXyxZ349Q
NsKgNZKA6jmn90AY4b0cL0br0NGehg4VyGgjkQj/9yQowRyP7seWLrXksG2/NDni8YRv+Pb/f3ZC
eiG7BICMD4WlHg8hFlGA42fw/NYPiSAneHw7dPLXxJcjhHpEYojSfUiNxxFyrJC2nONwf91DhNd3
Oe5MIOOAiiXvlNjIxCWBZ/dnHGrCwSIWx6HhHGLTPfgGEujOHP+xXEV7yBPo5QBthecf7/jAwKQV
HtnxpMkmlv9U3h75UpmL8Q0j8RCm40egNtzfyEcPrd5ND2zmMEuYixJC+MvWbLbdkwQARGXgFwby
jfC0iI2jz5aSe8D+EG35+PuQ5fIqHC+SnuPc67f8kn5rmHkilB4qpQN143C3c0QO4MYwLTIxMmly
V4foMhX+FQ4euUe//EQHR4xv+pgWwzGYvruaIWx7IZYBOJE+New8JESGFELYciKR0VifU1n07ElM
qJF39AfRPkzQSzSHROiIgpShVbH4RcSFuTTigorroTe2uqhfyhqIjSDG0WOl7++Yvh2+1pngmJBn
6R5DNnafEvEb8RWTRQ2rD9iIEALCnpKDRn5BSL5iK93wNAJQBfXdZGLIP2kwBKDITl/a9xJxJraW
7k+2+3DELNzQng+Ogxuj69vNH89EIUvUTM7WoDOacBTtj3YLXsCdK4uZ/hAGCK4xbJ+7B8ArpydE
jEirlPa69rHzxMwVI1keWUyU7OvA5o8e5fNRJKeUEz8u0HKpNBihdkHPnBWwhkL2rZrbolCvHqPx
Rghm2TZ53M/QAz4h4NlY1ZHU03QOFMed92VtxXQQ3kUeoM9u85ELK5ruq2j5fincLpOKkeEJszxM
CtGsD93xsHNljkQ2pfN2JtcqmNMcqcnI3242KT0iMISIRCg9plMmUt5jzJAzyS+LMJ1XswqFogPz
yfIMSAuZS/T/ZovUK/jmiNx7yD+5Y9O98+UQInyYyITY4Nb/e4U7xYB4vMq9s5rC33AjZI0KWg+d
mryK+6JyE9WM+WSJfuh/Ot3NAdIRRSDGTOF1qyFTuwdRke3CBln8mLfSZRtMaxEwD9kmBowIHJpE
MHftG9b+/U7lPo7xOUDGoXyQWGLWnmGjvX9Zi3A+QGAi1pn8h8Vfo3uF5P+yL0S0CROMsDYM5051
PhiqXOthf8gdPUIKMiCJ5gqlPmS0+AuyPtlciMbwSItB3aSBPNhGYut7m4TasyDo/2f6ZK7Gkgj+
mLYHz8m8PcQWiw8Q1xRks7tQvFtazsWq8FDFmJFXkVB791mMcrFt5a+4T2KHZwsxO/egMxFAMEJl
IyMo3UzafCPc7/Qn0/lYvN0yW6SLkU8DbDFvCHfa3yLPxYTAnr8AbbZnJm7zhyH8oEgR2Y8VEk00
xNxMo+u0YK9J5kvIUe4c7DTejaLCU3Vb5LJYmw/9Il/L9UUAHMIMwq5w3h6iEXYgZL6Hfuk0ta9h
nUfUXSZZj3YLMYmrUF5bjCQzGnoNk1/wvp1JLF57eijty3oCcVzfd+FpMTnYIt13nFQeaEdbzCIK
qkN2cuWXYrCkkcbCyXsJlYltcXLP64cQo1k60lLHVDVYXuQmiRlHm9YAOpkKnd8AZ0L9DoLEjB42
rpjgEvEXShEeFNpQ/HorJ4HoMVJ0bChkFtwsJ6WbFYKIo2CTUTQX40FWSeZJJvWyfqj8I66A4rOr
Pa9rb5hwBE6J2A1iRehc8S8r4sHDACSxmS/fXRF5D+mKDEDWVrN8vluwCww83TKf80asHrHNdSwz
Mf/E9BMxWvvk9uNhy8DlToW2j5TSr+vGI1sVY54bVnDCH66KOCvCBgMy3Y+2CMoBokpstooBylRk
JC+BsIGKaNnXyKKzL6eswocolz0O7Ez8WTEC/3olH3Rx3Tnysbi6bGdMH8ap8SmGn5iocnCyENki
MS0JZEqEg1he0E6Blt6AgiCSplpWXrUczliyM44Ttiy/agKJhRxeG3xsURUGEdYRnqvEWUuHZg53
X1S+ERtW4mVVYD6Pwsx//ErxlKVuG4vxwgiQbDvV7k72ubWOWpDs7ISSid6uwQtULfP5+Dlen3br
4YWe4V/ZyMlwiQ0Sslcn35g8n/KvrvrYt9MxRjpd0CryQqLRwdFUGo8Hx/q1X5iYw7evhGzGU2tP
2Bx+LxyZ4cLJ3QyIaiABHwZy5iZvJSMUE14Jyab2JqGiWJOw/SRKC8SfEqbfifeYqjYgcY8t7hgk
K/58059pgeF9DXZHi/nkLXtMlfWC7ve51a4DRoTWszgBKet18gH5AqXwQTTap/ZZ882ZHyHmiUNz
eTJwaa5Ad8mXkoT517O/95oTTWml4K3cklFLL1yvWTxl+ANiwh+82ya9uylXaBCwhh9Z9yzae9Wf
bL1btDOSPXNL2Eh4NZefOcbnSg0Oi5+9B+XQ1tfy2B3bkOI/pYXAZ8+YcpY78+k9P3LkrYS78w39
oaGS4yfxhjXoDyz459jV39lXJ1GqCcau6RSfdzNCTAgzpDn558R5UI0JFZhL5Vn+G4UmGTYk4fsZ
/ZitbHunQTM0hYK+d7a8k0fmM6P3kB7rEICHpXPNCV8Q7mFnhMs29182wW5NpT9eEc+g/VR4b4JG
EbIobIbzqdBt/r0SYs9jJWxec/txuBIq73IZAvMLgAKW/FzU7pTLvsvJ5AK5X732tMaWMDCDctPK
igfvkz+Q+LcuN8GDhD0yy0YMFkSKYOSUndsO70xQ3edFS6xFL8GpT+KTDk0GZC4lXqV4ENTjHCZh
dOVdWGvEcOmF8if3uT7X5Mqf3FnA7UCGgfnO/QFWyTeGa74Lq8kxLItktzECcSDJk8os7E+mDodR
CUfvCmSbsZhQ4nh2ONjqFJK7BnQ2TaAD1n5KHnbiiDC5p3FUlv0gBCU0MuZLxEQfjJT7jDKVQQr5
Pz7m1N/m8n40RSTMMbN5tvpX0nkV1gFm2fTTPRZxG5Tf27vHulDC8hvH9+E/K0BaWOnKJLpHeOse
jNLcBWX9bwp5YMf5YKEvs1VHK28Sx63uW5xh/eX2gme7ENEmXq34tffNm7tklBt7zIoZyppkhAnN
u1EFBWT45wohYpF9MnHidT/oVF6ZvLmksQntAU/NcqokGnk7d+IAqx8d75403rQjUvjKKXp6m7hk
LE0cehqLdz52jXnqj90xgXKIgV2Tivgd8I5+/SwhFtn5UBaySyYBSIlss3/I876TFjYHMl0f4c09
kT45cE8LHCLt9azF4SaserVLtsdPU2Au1ZWElkUaA/R/l+8i4fc8/lIQNCrCZpWkXVnkOw3dGaGd
CtTp8grty6BlF+zOB7wDeg+MSPEOADoVelCWu7UOB55scL4hO/35n/Mv/qecXsANzCFgGdp4AuLP
74zadF+n3QgE8SVNzKzWN4MBhWpfpJ9Nn9TPf77Wr9Z7D8AJc6wOQbInh5fr/T3ZI+lHedOrXGt8
IDX0Fh6jS6DY571XN5g8+TQDh9dRkKGZNWvfTX+jOK09JN1xPQnLzEm846f5L9gOwCP/Tm0y6AxO
t3pSXqS6/nd95kBR6+vhcrwt68QF47++eg1RODMABG68VbfaGlV0lBobWBEUjgK4R4qNbpJ92lF8
ljtqM6MxSvI5vDqXpUJNVeUAaAag8ICcTtrTW/pzH00ERW0QQtAa/aQyYHA7cseuVkMdSQeGqTWe
2FJm5553UaaBYQbuvEUqVWNldJhyjkBzxPp2QD4feOBzjRRKewisV9CSouNom9QjMwhl21MXYpVB
LTANapi/mo31fYxPT0lEeQQCh65CLlh5bRe3nXtFSwLdkLmSNNuvTqRCgiM5q24g0VgjUmgt7eRW
hnWrw/y5Pln9/AZGmGpdQkpIh24NNh7JL2A3nWdZZt2cE40tDjat4fveHTiEAQZk99vqexLljtlZ
egusDM2vx+8Y7VQqkFVp0xqsLS3FvU1r1ZqjakmsLiyS52j3rFk9oPg5FUde8+c8p3RpUFnvVzL0
ycRUptRilPi5A6rdLEqfDokDXNh53naWlFPs4ur6Oq5iqteUqCzn50NQv5TM0N7VaQ9BGeE4uFH0
+nz72IOpsR4kK3DXh9SYzdmP/he6/13QD4/9jcR+5VR1eXPQ+//H2Xktt41t0faLWIUcXhEJZlKk
0gtKkiUQRCASkb7+Dug83DbtsureOt1Vx27ZJMGNjbXXmnNMWRt253AhGax1EViJ8ZilsaUaqZdG
j7PM1jA+xBh7zma3k+qFCmYyNhUfF+Igf+k6LhbMLkL9Qz48zJS/rH/uR3Dp+N/xh9+RFNLISJsm
i1n/oiOoVnmZD4fZFi2JMDqmHjTPlc4qC2TRqYygvAS1weBTn3kJlE1yCO34bSRQ9MPQbdY+Ttue
cOJxZby3r41mq6I10L3+0s/WFb+c/KByV8HuVf1asICCzlYdor/UkY8N5g7RjS9wQ5C1nU8Cjsig
NOw+tY19zDnoamFPndTZ7B3OLUVQ/W1c5ivNXTH10CGejzjOkF/gXdX8ahcdOhQVi+JZ/FW78ds1
901LvNln8h3OTLnkyO8D9UyQh2WAUJVd8rdwMuUP58o3Jq1VwUp/F5egKPnteiPYFaJGjhSMiy5W
52C8lAVXeRg4gJ6x8ru96VSMr2F/uqK5VIZplJgtjrloXSM7pjMm2okCwsvKt9C5Uib1E0DOrgE9
wRpd4yGlRfOUyrD9Lf1NQiHFvAQL7g6njoma2m9s4SlcqguUtuaiR2dB8uIBFiGl9Zyl3VCii7Se
xtzPVkoweOMjN0O4PX/p/oRFRCW8Ui8LQ/d7V1SxvTgX4M3Ngs5G89gPbj7PQ/vYR5Z4UC92mK/k
g/4KDxCQL0EKNLoxp+xzNPexla17uLZTu2jm3iCQYKgGwIiqBGdrlG3G6iF0Lu9wxuVXTE9tZUNl
fmjqVcikg2xrOFBbYrU4gclv2WX6ZK/tdAIasGdh1TsHyXMu2JzUbrY82snuCU00Cu+m9sRkXvZL
zoMnPuQS4KSJ7Psth2PNlqHa+orRO6UvC+iTcpGqoLral33TW9gLbwHOuswgvBT8VMmXO7Oy0B5/
kA8DIvrLDTXF7grQFiYu1N3dno3tEEKVRz787VDJsDf0TuXkq/XZ9HXU+8b6eYbAxU74gc7g/2SY
868WOJ3jxfHwLiCAfD2jws9sjyoECzR6cJSCEB9jyxudLQ6T2EU6v5w8D6j6SSGyBW0JlIbCbfSe
UfNviYjrXW3tAKiZPAFnEhjwroSp+wyUmmkmd270FpJiiP8CfwrRZpN8OfE/yRrkeRCsOzdJLWcr
4kGgpNz5K+V58+Za9O/lgxI7M4yW290Kopxbn52X1FqdRzszfaT34l5BJb5wTwvBij1k2jjbLwIR
A5b2q2VorWoOcXFrc/904zyAdjdhCOpU6AQd7Rl996ZsrVvkR0fNekFSfjX9l7ers3jIqeyQqkvO
w8Mcm8SjtN7b/Dgro7CyHfTmjf2wXPJhTUrHzoUauFpOiv4aW8BqcUI3nDjzX/N/b+5/OrpwTU1o
HlIQ+Jf0hd+LGr0PpbN0M3rI17Tvn/X+7N0SH1YStBguOd0cgw5TZr8IZ4fWcFvaVW3VMaxCq8Dn
erOjFmaBIx2J9VmUFz/vHSWENG0ZgpUT/xfN+8vjv9/z38SQpPxALTMI6WDnvwOeNHHUZbqSDycW
3ky2t+vpWw49CfepBVjRdRfTBdYnIMHe+eG1/1RMc73I/gSko5DU8U06+g+RoDmP11CteG1KdGut
W+jpXnVv65V+cNCcJ4iEPBVp12yw//AufgiHUf728pqA/hclsCoBi/v962pIf5YyWe1PS8E2/Gj+
2rnOc/tysZcPX4WNlyvBubXeHgvcW6N1qJaf2efVtkbfYjUKXvwCCXG/OLt7+YcqwfjrOyMxBSU0
ISbSfXXcloIuzqoRS+ZrZxPYhXIDQ5fZYgxKdxiurhCe8f9A5LGwl1EobTASDdybzB9/XVZ8lbDZ
nwlaqOxkuWWKYhHch4jRNtklnXpm7fL5BwkfPcwCeydmy2G231WussXD/PRdO66sa8BlPxW2IFiL
Yv/wdX5t1l+TfdoG3Aisko7xUf7F3hL+UIdrfylDWBEauyZsa8n4phH/Z1mcZ7I65IY4nggTszPY
Wk66Qorty9YN5NxcBrb9vYNlltlhjyrA5ASvkju5tI7Dp0izh+gotybWy9rirTh7EAqjgIrkuZ+5
Lw24gO1KGRAe86Q0PlZPeeeQNzVzFyd4LDwQ5j/5SKS/faLvgop1bsiEd/2+0vRWI34pv51P5rx0
Ewsj4ev2PfDFzZO57u2Xt7cHe/7Djf3NZLvTuJNsrhGlQo4jJtO7Yq7Ih1QrK3Pk5sLwcGT9JPNX
DHnmw3PrYA08Hqq5dbj6sXX5wOKVnJAy9Nx12Wq0Xb76OYedOc0yzjO0tOb5nkYbLEfjB0PJdNC7
e5s64doaGB6cnOo9B2m8ETRrdlG8kvsnCEjklVzHDRnqxnj4927zl2fxby909ywWUy0rk5oXEvqt
DhaAAHG8DLwStSmtmDb60aL6t08GY8iUJ7056Ud3X/pYqEnYSMkqVp+LdhEmj5LmJkwYR0igtx+K
9+nb/OMyQp2BawRH6Y/AIxEAoxlfUqBw+aKgmhz094oEjQ5D2L8v4x9MVE4wVDPAsTToc9g07j5W
UutK2ava+XRbLHGS4oCEOB3SGrHeNft4xKXoM1H7eEqtD85zvrV62UjeZqHNL6/KnG7VJw96+4et
/G+FFgvdgCJlsGOq+t2Xe42lZkaY3HACb1R+UU/hpZJ5khwP7dxvrF3jPn3E9spa3IJTu75Y9g+P
MuUvy5gnP9lBsgbzB27j71/2NaljGCzh+eRQvXGmi3TQMF4bpLndY1Kaqv/IDRiR+E/GQ269mNNA
It9gOLztsNgVPuT+s6WsTlPcr/02WA8x2N4FQQyDRfmqBj9sD9+3/92CAZ+jUaao5GPxGPz9DZtV
N32P/XiS1p1trNXUliM3e2ym85SBl3UM2BSY7xH0vIa4AMmGyddOVuE7wiyF8WI4m8zhrE+tbpkv
nfXDG/wfVPL+HQIEA9E1BVkpwt0lNTtwEbNR70/PzuDipd1CCGE3tz3Ze31+jCvr8RxwdqFkfZWo
5hFMZZvt+/bqY8z11mhkreeOEyDqz9dHHNv7pXycem72ck113c7jdRDElqRYoyW/89FhxEtHDKSr
l9vKdZmuSrvPnbp+emGWZq8a6/PQzxkL+ivCMQ3LXRjexmoGyxe8zUbzbLe7ckITvN59MbzJO0kP
35svzks6EWsyQfnVfn8OHvE6U7Pe3u35BanBfB7a+x9uBuMPjPl0i/K7AqRCbgj9e7H+5wE6SPWo
tKPS75TEyt7IPKnE2Xo25McyNUgzfjE7XAWdk/a+tJZrd9Z7lemfE9AhgJh7IkVNe2Iaia3fG5+Q
j6MnnrGzcXPpKEJmzN5v70VGd6l/7EYPT6Y2fpjnAZ9PBWWIzPLe5pw6uziTuvYdv70pOBolVm0p
l0WYZYFMaihswbYIpOgp6zkIoTcwloWELDHyFTQPuXvDEZUB4YNgfS2CUtqEWM5qJpitXcQkAUFZ
stm583ZuaisN6A4OTGgupkNjtsZERXcCITjUZBQlozOOZHSRG2rxY2rkpvQOKKyGhakvpNbt0EyT
0kqNC5z6OdG8S+NG7GsYgx/agf3aaS4k0Hj01EpAJvS2CudMfy22adYQPWNE8xnYBrAwyFnbPQSV
HPU04VZQP6J4fxlMr9DP9i3lpSJeqPc0UijWAwRyNUizdaH5s8IhQ+nS/wpj8oIfpXYuytui2YFB
UjOiMVaXGdEJtP4JT9xo5vZ2ORWZawieFnrKbK/pJ5hA5B0VlgE6K9x29T5LV/2bjEOGc725veYv
ivxpFvQcio9ruIWZexqLX6NJlvMqNjg4gz9aGLWbnN1buGiNh7bfGrF7SfbJ1aObQDYtSVLKxe11
DnfrIlpDJZJTh+SwiBZf5xuAAhqbRKSr5IiXYGxPHYPFi9MIthK5RgNEyT7Htla7tAJvUKaradhf
fsivytnpVKZuHn9RC2XwlQ4h8FbEAKNTXWzlRhKBTQekF10JlQlNDlJtVV+KFhDEo24ed3Odzeq6
KpWHG7O65pIH55yR5gyIXw9MXQFKzITg16iojoEdLnbbxFavfIm+kbiFFvTdczNifb4+18MxBdU8
HrJ+38yWBoQy9cEQnuvksWscE6YO40BE6BEknTPUiAX91WSpXryWAd/NqRnwKYFYLELDlTpbLhal
8Cwae/38UugLutoNnRe0mPiIqDn7x9bcg/XnM+gGTkdwQA68FpbUSN6buonKw3l8rMZVUgFkJGdo
GfGfhul63i6OGXu0V+NyeTHnM2MvqLtU3o76kcPjjVk8Xvf4sYtXLQN4bP2DkyE3QY1123Wt2yTr
4ebI4pvYPhqid1WdnlQseEIXNxZRuMyb2+bWL1LBr4atZKzHfpUmlUt+RAuOTJ53MkHknpAzO75I
A5hI2etkcztRt1IR2y/WQvpU7xqiCXGvbjgBK5/9kwhs6FHe5A5cjfQhXdZroAS5aMvr+kUIBAaG
KGPAmpESejJ+Vfz0iVN/+zV7U7bx84hkl0gW5temRQbDtDhHsjPdbEc4VkM36rodE6BuSTIfFMNN
umGdljDsWZxAQBAByjS0OFJWXU9bPuPD7CscE8x2eYbt6NbptCQJiqEpBO2d+/uX+DowvYw5MBA/
oimu+pUNy7rrtlNQwCWBPqPRLlQUen6w7WI7svWrrwFCAt3SIZ8IaUjOCLhRmuWlExd5WwXCqPgw
kHrIHEK1uORufKXTKp9u8s3uolUCd+cceQ1++9FS68f62oIQhm21j8J1T8tcHOel+XiN3gpxXZz3
JLPYDUj+OtO5JTDmFrVTk5clCMwH5mLqzhY6NsTREtjZs/mYzeV4PkiEiVJs6J/IsCqr22qCE6n2
AD8xspMPUgl8rLFv+pv8CEvP0U/aSloxLQik+bi+LOW38S2ULKW1hhByn9vTPG9BftvyV6FAhYzs
oLrWVj5n/WzCj2SnPXMNufAhrW1wVcwtGU8+XArkA4EwpTt7JPtx0kf/tUKygv+jXuaMhDW3XKq7
ko1gPLFxhYd24DGynelOPXo68wTmKHXhZGIe0DItGyANnUUHEubxNAwRKF6GHdFwjcVIQZpZBshC
gf6TRWiaJFsd680GSLyUAlCge21e7+pdQ7f7GH3EzGo+I9GqPtO1sWlOylJ7B0fKeFbdKf7VGBeX
vrDVQbESsH5GML4XXGaiuKxhK6+1VYWq6/wwWzfI7V7o34OCyl7Qjj+an82pJBf2eQah5Y1rmPwK
P8pjUli3rVb61QwQIZ3M7IzUmDu0R4+BhwKsU9iVi6R+IK0rjNljrEGEZGnJLFPiiGqbx3TI0xeA
DZqsiyMI9kgHeJgaiFBlGNnwVlXCvejC30g1J/fbIrGHw7L6PnsPv9jLKuK7+GuvNjcr22N3Knur
A1LKzKu3atp07c5Ec5DHb63yVZs1UwGcuzQfRjsf1SOZHtaIsi0HPiH2KKAkno1l6qntXL56yDJu
+bxT1tLs+Xap3IG79ywfsuTpKhEA/UD+kymITiGOTihXjsTkRa5fFWN/bol+iGyVBLd0X5GkRgsC
UUHENWiJhfBD2o5a7p4vh1sq+mdmwrQOLw8z82wR687XpbyDOKNRfR6tessIAcRkDWpBf4m40qWj
Xee56jQi8XWcdsEJEJUxFh7VhVE7jbzs8nV4pSyZy/3xgnkOFR1mcNA9ylaekUFDBl3QXA8j/3SB
AJSgsqvIbvh58tdQnRqIM/2yWWqlq9VLI9mr+qoenXPLM8dva3LTDe/fJ7S/tfQIiobbxAxTEcCP
/l7ad6Lai7HACS0Dd9Ou9PloBYfPcWO5uu8yTTjtwe48Cj+dQO/ptlSdmoCHn37ahA3Q75ocUTVT
664axtNj/CVzMAz3ptU9vh4Z/Tmi1Tf4LY5dZIvTWrrBfpxSfsCkcDgCyuMcGbP4qyxYRWCZTGsC
xUy8hzIILcU7UWROEAcC7gSSQ2Y0ofZfU4EdOYIO+gLJkvrDiU78GyRgAjMzDJa+x8F3nVG9a8qr
yrkOwFThkPTlhmtlTySPzSPPTpCaWI3HL9wbqKnSeuehZx/BCEH0+PBj2//8BKL7Ph1Fnh9LBFrI
s5xlZtG1E2ymwYCF+CPHswNPBjON4RjA9HdPKwArUzsKk479wryVo8YNqEVvP318Jvautf3DgelK
xxUYLKpVl0blqbJeuAfhpCy4363wxx7NH2Du76/2P5fi7rAoCTdJzlRtOCrZbiZ9xclThzDJwP2C
aZ6d1LjdnC4+6dG6hFFuLMbydMnf/r2s5TvbPo0UMLq6CMSY9sYErv59WQ+Xm3m9aEl45Ij9KDpw
36Yj3pr1xT+ldbQsS7W5DLXzJnmVtUisxQTz+fe7ALzOy/znWPrH27g7lpItdBbrOGRcjMmJlAFn
8uReQYwpkDQh4yJ1tl8NxAtnx3wO6ebLC1O2CZ0Mnpmin1Q1SFJyx3ADjRYQ95buwNWWUzeUbFRi
vctpbYmcH9fBjofGNGnzL/NuWyyyY/nRUWBuk4vzZHCCO/LfbZ9RCwMvt90wCzeM+UQ5MjdRwBtA
czZN9N7qi4dkaLbaG16rO+Wu8EmUJddQlS2iVt8Wz6lPpK/C5WwctHNX+1ebLFFv6c6Mp9J74ejM
SH+6jH+5ilCDBRMYN1nP4h3sQwhlLaa2SbdN8mpIvnqdT7xOAqeZCzbDeqgfLvGPHYV/v6Z0d0Mn
GpWaQtLqdoAAiEyst0VhcwE+WSRHhbQTFakDSloQgDiPiIxteJr/8LGn5tj94pk4QqBbRFqC+t2N
pEfKEMYKbyEfeZg65IPRN3C7/K0SX2IUmLfySINQ7I6t9kNX/a79+b1s//vKd227suyltpamVy7W
bXkURndIlrF5oAVkdVzt6w/fsPq3++S/L3g3DIsas9Ci25huk1SZRzLXUqzzoO9TV4/eiw6/tpbP
VVJycuN0PjvDQh8v67q7+nKcr+tQpKsvzQ5sO04vjYEanT1SrFxRaew0RwrLybugaLlIFeJrYx5z
AIyi/ikRYULKPNMTfZ5yeGPeLaluCxZVKtSNJLPGmtgHOVlXqVfyl99Gos9uzFiqMrhej5eMvPGy
eaHism51VlhikVplH25FStyzVv2wILQ/14Oi8aCehsSaTrOe//6fTk1ednJz09PLVi0DFgKnLFEj
0fuHvLV7jNX05UOeh2ElTkgfJgK/v0wRpp1Qa2K/qiEsd44SVVZ/dttqPesJSK79Ee3vZaUBh2Px
VR8lgZUmIh0Czh+r7odMi3uV1R9v5m4l9lKqRsOgXFcaT9bpeQpW1yXh5nFwBZfEdBccIXI9Ga1p
SKsYrYI9s6AI0OgbHYUBuuxACYdrODp0BL2Lh89xD/qWZyg+MNs4znCO6vzb4rdCzz837dJpUUFN
40xcs0ycn1oy3q3oOGBoHTOHc8TkMJr038rqgvEckQM4LfSbUNtSf9Idcvrh+a2taf/4ZJTZESjC
aRJ2+2Ecok5fxd0O8dtXdXfbXM8xrOs2lff5+WCoHocYKV4RKVzPvO4lh/WRz+luiPilVLvpfhGk
1oErwVyjrzjVdNopXw7XVaO8JsBGbi8EPUbPmrZG0Zaho44WQMALIZDQs2cW0x2jX920vQkFV7TH
lobSQs9fInHR3bw+Pw2owNPn8bYmC6GXfigYv4FO9x9VNxmOCPTuFaIJfl+VZZKVcSU0WCKQG7pp
UNCOXagfFebq/4GUJAAHBfwdzjBoeSArLDss0gnu+GSfb+PFZISulrhgQC7SpVSQQeSM+tbKMbFz
LBuT95BDAg3cGb0Q2q2Zhw7cB1NrN5hAyfgLznAQV8Z8CM7LasMvl72fLv73hRs2irxJlAr8E8Ln
T/Xl/YasSxqxVaqmcQlkFSXk75++7jUpGdrqdnKS0WK3i5b1fpzrB3mt+qo9RnbqQstcLYtFv6kf
/v0ckr5n2/+99vevfrfxJGN7uzStWp3E5/NOxXw3MY7053BRQ47Rtzqi3+Hx+nbeZYviIdmzmT6E
c2377ZiBr8HPLumNbtV3c6m/59vylFJ/PmX7Ypu8nsnxW0IZWZutg6LjmAI7fAPQbn3G3MGXnex5
yBkR3S6mOzeblIfVssEyHAYKbrl2Png4AXDs0A0gIk0/MGffnOcInVDBlkvtkK0I+D4Nu2jVPqb8
rmTRMMSTCFh42QUSuJhyGXukaK6Zh81Ht9gkwYD1AMHIMnURjLsX1+S2NtBHfrJr7NqlvDGoHulR
4q+RkVEVfuOpQe4D7YR6i/zaFQORWFkzMB1tc1mNW8wV35a4CuMKgUub0I2c0usgzGUgexR2tNTm
5dbaYdjnK21d2ze/3ij+bG4iux+WKm4SVuFSgJc1w/gUYvfp7fGxQ5wy8jdK+Fn5uxkqEI25lBwT
3TtFCw5nADoHeQdTYdMh/pYOGZcEmYsc1D9s1eJ0B/5rldyN1bRbojSzZJbszOQkdaEj4TFFUK6s
YV1fhACL5KhIsA3JTsD3lVXuv5cpc+of3sBdmag04lUulPx26myeCsH5+fpamB5Mjvfx6fpaM6US
XBgkgG7sdi08XTBIDC6B0a/1XlzJnr68rbvThXZ7tqc/5uCXB8wkO/n2pljhLrMPrR0d0cDZtKAj
+CFHYAfoaf2Zy3rEH5Pb6oYd5inmHIaP3G7cEwp0VkfmuAo+PAUXS0MvS92d17OX4Ql7ia0TX2Op
+En8iiNZRkuBJGT7MT1F2E7eJz8VgvnGkp5iD1eTtbm4HeJ4At+32SMSII+O1uU1tP99Kf/cbYhL
oc5A1DxJKu732rwWqyiW1WI3XvejEsL7jnC4kjHrmtnXLc3sJld+eMn72oZMo99e8u68NqsZsZfX
sdiRkJtcNmlMzeVjyfj3BxPvH5jfL0OcDioZlBXavYCgzYq8JR3wutOjw7X4lV9Rh9YnEqRIwyYr
OGVQKPYnsgp+eN37+vb+de/ujWtcdjP0S3w88UulmS+jqiy4okwubsajOtlB5dMAUoPIKlSlWoHE
Wc7+H+vH7zcBoFuY1CVTts/vD5EiCsuuIARuR2QZaqDCAU1fEXgwCG8/fNzp4/y+FSCSIjdIRKOB
VOteq1UXvSxXkcEDYzvzeo8IacSMLRWY4Vx9TOFzbaWvu6DD5fHvV6Ye+MtLIw3RiaWkTCDn8fcP
2ZWzlqWrVaclG7cz21w/J1KGOr9hb4fP9VmvbxQE8b7aJgt1WWCUT+bstAvBjZYTQ+OCnb5cdPhP
1WXNnxSXqgf+ZmV6KoAnAEL8TukP9GhaBxKMn9nElB+gdDjjSvfgErjgqx0mXQgjE+Q7WNWsL8DX
NWp3lGs28gYUlKjcB3cdHwBGsvNMrLDc6+fw5ZFrdi4J6QDIQve8wAbFT+TwIKvV9D7CBfqTOd0l
N9y07FTjfHocT6b7mD9VrC4AKtNAQ7QA/ZdOFNgdx3BpO3ggzYApfWP2FpWXA/5TbGaCMKCU9VQ4
lVTUIlSQxC0h3JAdAQA8DVB9zRPqbO2rCESeVQxMgmo5Q9QsUktXgD6iNRlYGAgnDxQRMbsnjSZV
vyQwZhcG+qa12S49hp1BA/SZMpx5e+RPkUbUj1bo0JT2gB1Mu+ZJCxKbec9ydAXnwr+Zlzkpcl1C
0h2TZkO5LOezFVRip19AZg5uzrA1TwMP3Ri0PPHTduJEzpm/VduZPGjlheAx3FjyGMZMhWeIB6Xh
0GmhG0YvkDrgame2YDF79dmZ5zMuAPyuuSxMCga+uZeZGzrB4czDIF5cPGpIHvuE921TN/YY6GDz
xN1E/sHrDF4yBcNcgDsMNR5GQeLjrGLAb2yxqjpIsOeE2vqhm/FEGA4THGn6Zkx/YiXjcIW4gWXc
lt12nW3pZ5s7ZiZOyP96K+K4ovMCcJ0t/jgOqMmX94Ze3u4wI1OTWPQ9rX7OBaAGGaaYIFezYJ5g
iwlXUODBZ3PK2RgOQ8nporu5E7vFkpBsW8dRzICDi8oldTDKULeQ3WS9EBvg0KhDtUHeFHVQaE+Z
vHhF6SSStDyR5FYzkEZAsmDjnXHfmPPzqsQ0N4PVTFXG1Vbwhoer0JM35AIxOVHXtQchxouhKvSL
eKLirNzO6X2NUovCG43hsMxwPtoGJjFlmYNmgHzlXRejRd2H81h4nngB+uLG4Q0qtsuDiUuKO9Sj
UMIDQAHkSHzrMWRB3hmo7Br1bsGFxUbn607MYfH11bDxoWIISxeTx6v3UH8TAtD5GcwfgyMby6jw
JzUGWoQlxlNaaqYdsRh6lmXlNtReeA68ZLsHGeEnrKXzInQZHgPSjElZzbYZnt3EQwbbkEXP2mP6
ytcvU6cr/8O18N4Hijsz0A7xxEqyR0aAt3m4uT4pG2ODW289Q4FCMXn4KRBN+ctTkChBetUIzSVR
Ee/q+SqP0zhNLreTbDGFdaRNwbLYlovUI5SayFhGn+Hqg2yf7XRTNS6q42RnfOC8wEnccqxmKuKK
D/pxRoErsx5THx3ADlrjD+eev+7mSFIQxZM2TEja3bnnIrbXSI1ycg7G1wsZYEZvJwRlEYnjVczF
WKpS6vQM0LVH4krM6rOaQaO64fRjGtN070a1p31DnpsYST+8N7ohf3nU6CohzpyY0B3dP2pCvbsp
10yvTpKbkptAsATQ1GD0whesDws28V1xbILM7dniTa9bXxfyUmZjaEEt0dYPzmvGPGz3Nbfu2TNR
Uqms1W4+OhJUMCa/cMJSP1znGGhvdhuQBXfecRv6KdbB2fabvwf7RLHep3iCabcNj9E6WqOz577V
YV8wS5lfnIHxQM9rzlxhMo7OQ46+YYAxiO5v7+YLcNgucIU9jD1IFCN/femFy3SR7ovTBGSbrOy5
C6Bg1bEj0IXm6MP9s04eBBJ7K9b0lW++5j7MuT1CYsAjWio85dgxcOKx9oEvrXX26SUj883M+eg5
OmH9xPb678f/tHDv6w6cE8yVDFVklnX38FduijIrb2m66wEPE9YoIkIZEQ9ptd/Pvv79Wt+14h8v
ptKUnvpxZHnfrc3bWbv2jXC9nQi+tG+H6+J20N4E+gqkPdsmc1YC2p7qQJEsBvSZEz3UTBkZEvs4
iHH2gpLa//+8I1DrOpRqSWa09nvtI4xqQo6QUp0AS8OZFldkoZ1AvcwHGncTscBmK13Xq3Ter5s1
wVkeO709YEofSDH495v5YyTG1jIxs//vu5kqtf+0K895qGdmE9Wn+HEKgclfBtO+4XwC2mMsOHA5
W3UVIcsm6GRCpOYPl60WTCVQt+ipEq775uETopJNdTNP7OI98evX7hSBMKp4ZkwYkuwZKPyCGr5x
843yIbr9JnVb9206TF2D7qNxuxXjECfi6XvpOX3lb+Dw/dnO2EC8d2cPVBYIT7bRBhOrU/GQ4NEB
AKu3yQNeK0+3+S+aP8ScYrsu7JfQe+OZWk6DxUSdvMY/rN6/9FkMgahPXTW/E4rvGepJelY7tbw2
O/0ieV0PlEgyLOyRj/ow2F0lulWhL9MM8mo8WGWOx4x4OB0dQXOqqoH2XEeg1hT4dZaQFlwJ4yRQ
kBkU4/zczqPS7tLUKQiDknNKUcLBqkrwOtRveiP8MPrS/qzDAdvTPiYZV1MF7X7nbtXONFKjQb/g
IrFRCjuX7fIrJtLEIK0OUZaFkS4csIHN8xZJ0OQdzeYKtqvn8BHjXMz3DEhwZfKuqe7QjX1GJzDm
NlJslBIY5h6y58sjNrVDDPz2ufjS94KX7ca1fHNQFBpe11oatqFA4ccyNHxoZXiOt58zsI3/Xuv3
imKWuiGw7ygGh2VjUhb/vtRL6XzNmitbgVHisBqf6k/hRqFpgNdR/YIewVu+aE8abUfHUVdL6ixL
5jH63HLUE5ir5T9kaX/36H/fmwi4n+SchgwiXzbuWiGtMMzEc2jWu3MhxXaPwKkW93p9ceWYNrmk
zis5d4fw4kwBdIVUHI1rFxisgkJ8k9MavxenoLZ6v2H54DtsQ24o8e3fV+3eQj5dNYTuk6nnf4f/
uw2iSW+m2LJ+jksBRq55kILKurgPX6ZT/nBn6dOc9e56oHI18VrpMl/V/YFUQr+slmPZoHKYjjqN
aenbIlDsct2+X0/5luRDjnw7tXL6VbJMPUhDhmrfGGtusFIt1WX0Gjr5Utx3tGGqz8aOdtJH+hgF
4gHt10yggwzz0kHLiHcfetWQeJk97mGnWETZP9ygjxC1eMCjuqnfxxcDhx/NzU+shCX25N3Vzb5U
h98Nye8DyflTDLw4LcB/ff679XAmUbKKtLo5NV7v0HK0Jigk9fdLy1aXePAJ5+WTuPv3F6z8ZQ8g
GUyjOtIMTuT3Q/hbE/WqPvKqmNlnDRNjG82cvi3fuN1fpUfxeHvNt9Gr9qIy3Ius8dsOWr/UH3AF
sQlyABk8KvA5JcvBnHpkkjN+dat2D+HmKccZe4oc5RDWP/RJ6K3/5XLRHJJwmjBU/AM4kGbKrSnP
5/DY2Z0tPtwod6f0pgFJKu9ff3h+PyBYs5AqktwzI+LG+QD+d3miM4YVcvfUcsurbmIT1PK8DaxP
/+Njd5h4c+g9JsuczwOKcJ7NC1Yr+K7kNX34wXvwmc9Ty3dXocWZJ6MH7n+cnd2T/4lUxPfdlx38
zwDLY2oFR29wg6dd6lgbfxKUTMKQ3W5VemgaVp/BcYqYmqLAPghfHl1UrtZuQpoQOPPqRSjZyPOc
hlqMyj5ndug9EWX0lDuQVF9Vi7dsupA4mYKtOGvDkzpz2k7tCagBamIznVoAodCVDoY5iToP9fIB
kSDIErA7Dn+eV/C8m/1I2i0mjsa1NtPqpuK92dqGaJzggihfDvbnxRehQp2tWo8TT3fmCQdUy1bp
8ksks1PWFwO9/XU+/QhRSLYVr0rnA+KvvVo9/HuxIj364Uu/69HVvRJdhDY0jzKGMbQ3r6+x9frI
sX0PZZL/Cfbru0A6jWAT3nG13pGSBP4LgbE4/FbMK1rLe5/cdtNP842A0LJwRUwtBgKsKD42TzvA
59a2d3Bq2u+R9fpMPTzFcqFQpfyns4S94EIfKNzFbo+H4KmY/uKV+xB509UfrMXqYyqvp79Td4m+
IfrnY/V2tmK0PVNPg/Pm1wI1Ec8c/5h65OH4L3hrcsuesn7sL8yR1tPnJ39sdZoUQQ+LhR+U9vQu
eb3dC15Zhqi4EVIkUyfUjzQ1cpBGBMhSr3Oy5T+YL/RirEe+s18/uizlv34HKp4ktmjEHvc2DvEa
dslFa+pT+Bpjvevd2bKYBQJFKk5m0Pl7AjnfJZf9Fhu58QszcZbb0jYKCsFngDTifmXz9RqSsc2d
cdBfbgB2rj/UNt+D9vvdlAk5cYKcng0O0Kyk/1S2BFIW5vlasK95kl3ak5rgtZ9XT0pnabuzM7Xz
/g9hZ7bcprat4Seiir65FQgk1KHe9g1lJzECIdEj4OnPR/bFWVFc8U12Vu3YAjSZc4x//E0CqkUP
Iq31Q4NMJnHgWYvQfiCSBv2PEPuSAyxCmql6Jv4k93oyPl5tDkkNgg2Q7BLIK9Bes8w3mpWJuegU
EyIYNiXORr3T0KCX9u2bU/LLU8KgoRHH+hN8/Om+dCm8RXWOXxfRSJ6G1Nh54CMCLCMT8gVsqb+Y
7ufpm/fu754NFRY4rSyhDyPZ8gmMqDg82tiSiiAbNor+fofCXvpavUjF9+rhlyIZjG6Iu0a3lauF
bG6hizXZvP4uK+mrkon0dZQwDFotkqyemqekkG4lZDJKJqqDsDZIF1U0FCrxtJBWIZY+csQSO0n3
0jGqat/F1z3FkkEatG4dU6H3ojtGVg9skbL7rLk22y79Dg75qkGQEV+jpJNl2JPPYtdMSPR7V1Ax
gew2tuy/aG6zA6OF8leeeF/IAiOhjzzGaEFM+KoEBWRKZdraCqq2s59BhpR339KzvnppLc5J+j1L
tNTnthMyzKWJBMk6tKAgh+u0XQQTHTiRXsvGo835dp2O6/D5/WO6AF0V4S+Sr6fCsbqHVSndNIvj
WbYHTrF2cj5DTaeJ+/fiVL6oYAyVaFOqRlAo43k/elRD3fSiWgQCcpd6Jw0L/eKb+fsN7nJtvCk4
eJUXHJDvxyLbVcmi1v3+7maXaWbsdHGvYRSNnCN/1/BSu00veCNc3DxZiI+gFBFjTB/Vp1zsKxa2
fvj3pX8xDUXM9Z9Lf+pJhDSpyuuNFkBqmAPfvBsyijyj5oP23aJjqiVchCL49bhwPRIsH5c8a7ut
aYOzy9ZsuNDmDVr1oztdkm/YHM9647H0Z0IDxcjgGpX/yfn+s4PWgykXilqWgYk9eiHucw2GphCu
i2pMqb67tUznlGvLWOzdBrEMRPNSaqZyYjrS8PCzChPxfGkmj6WaGBP92gNmQKYeRkeW3G+HYf1I
xVOjhZMweo8Ytt2MN4EUZ+va8W5nvpriFRyX6aSF4ZSxtTYH8aIE2UWYNcLqahL+gtFIInQ/FdjH
qTGtVFqCRn+LdXZ8s9n9+8v66kQxYPKw945vNYYQf54oalFfq3vM5hO3CKNS37jd541kbbPcsMPq
Yk0snXkDWjMD5jhaDrq3yCTjJlqPcECnDtOyO4k8hVK97QZtxQB3IWuvbb010DRJInDBmGF9w1Ve
AV580NUBJ1R3xiXO3VKmRYyZlgHM19Wsimu1HQmWN/xDGBHemhS3nphJulIt84sB3C40DB3gz3Sv
ghFUA818beSzB6sqjWvvgkyk5wVQh3j3IHykr7+bFn9xZpAwx4bDn+Mw8+lxPUwjVAqCx4Oq/LhU
q/H+lGZMpG/M7b+/mb/YcONKHbOXOexNi0PxqXNSzVzX25bjqVN3SuhbZKZhCcrQ/hbuShQedbdp
OCoxA4AOx8enbAKdXxMUoftN/906+aIxYbZJjiLNFLZL5tMhld/0vG7I2Qtucu+aJk2Iqdv5gzkZ
SJqmdoCehv24xz+le7jXxfRzfCNCw1yMWfRX87K4xvG+hOemh1NFx0srFsHQ9evuXhZHCwViVfmK
KUwrkrWlJFmYg5FOGg1XyfBFjgs04viTpZdPI2+R7V1w19kW5cpkcY7p54MlOEyw647KERu95u2h
ME/H0TlM7pMrgSdmGPAlaW3rhU1H7HY/0zAACm8Io3qvVquP7BF/B4V8tYX/95E9HRZxVZWRWtdV
kIPJXmTELWmmLEIut1RLW1Ib+y4bk/pKA9rR3SQgfOjRunyCHhJYrT5g/VN3diS1Tv2IDhctOSuV
dGzV7puy8is8xNA5QEXAawUO5tN8/tFXZnYTjCoorff6rh2v6ePlFvYrLU/dRh3cm6TvFWQ0WnEa
bua+vyNR/Wa1f3GyoqJmdg45Aobpc2Xbx/f4Aak+C67hPr940uCSaab1P2AWKgpscWXBkZ67//7U
3y4AT+e5KWFfwvsFZEyE5J+7X6tGRV0lfRFgftCqPy1mmDBbVGI3pv0vQ6BJKm30RRoyR2w9yAa2
zg8l0B+e3B4kfIL7rYkiUH/p7qQ01MncgnqVzCzmkqmDvjYEybkuyFfV2AZ/Jmv+RVjNco6Lz+RD
28r4xhwvbz3tgzC7JgctcbYCE5RiipNZLQCJufrxpswipjUSdmtOkjjoeC7YdCczIiaQoyG6vduW
MJFoHbVvvhP1i/JqhBUlDkvMCqix/nw6WTdk1zSsimBAZpYsNRr6yNEeY0a5jPfWD7WcGJiHiQ5a
xIbzT7Z1w5EOKSX0ZZleAhiDBiNZdMb9Ehc+I5Ymt/yYMqOiSWqPOS7G2gzCcqtP8nCdZovbBWB5
0XLe0Xl3O7mpoIqCTQlQjb755seN+vmb//97M58pKWaHLjaqkiLQTdGuCNKKZTsy4GKgxWyMAvXP
fT8OcWRyEA1zR57mo8MrAeO/tpuMFUw4oBUSrzhmcPxLaLyL60lCroVywmxFW4mtSTqo8ygi8yTN
pmqJlbGUv7UP3cPNQ48JAI+PGdA0DGe2yPHUT6+/ehMh90N21J5UCxVRsVXbSomznHBddAhoM3mY
pmgKryo+RJSCIh8s4xzdZyFQS2k/Kps0VLvvEMs+sHIyqg2k2IwnL4DtGVyYUEL3EeyU3aSO/UsU
Oq0FLeNBj2GxvBTGElr7DR43AhhPD5vqnBBTjHJo8X5rmP5TdFV1YenptciCAfJoxRndYpZ1/Sjb
zoauJ9b9/N/frvzlB45V+mgCAl/96b1OZWYUkhohDpzGp/jU/Qg9eJvL8KBASRhm6k8RP/F+WboD
Hbvl+xHIPFZBGHamjOr/fTFf0BPBf/9zMU/1sJaoUSdl2Xj3U/nmYAqYK5Pr1aH+VUE1oHhAiRgm
hb7SS/vfn61/scz/+OynHtd8VPo1j9MHozDlR0+uTwufKNwqYBpz/P6cnIi8kdaOkZ9TL/KFGFgj
xGO308jXl9GKmFuoQwkWZvBc8Klvfc0zD5SH9OievhmTAS+b/1n2lyt5oa5vHxmfcfck3BHP96O6
liOAtDEN8d93RrP11aJSVVkysYKFc/V0aNUKSivjcXkcjc0YZMuWGJ+o4VftDxk/0KX5ZuzbpfZD
2YR4Cw0BAVjquiQSrLFdzIMJwXKMDem3iIYyCMx9Orm+307SBmdkdVUuJUdyHyfFjVcqmKRJDhhT
FQZFaJis0RtRDRTkS9au9pW1RhAFAUtevNRsc53S/dYwdZV1ckbLcYCzP3roY6RivUZ7yTN/RngY
DVt6gHR9X8HB2KB5BQ3XVjm+61gMbdUN8pHFfWGt0oXim6NJ/xbCjmuu+525I8vHLVEdS9880mc/
r7E3YrH8/xN9QmFuZRJmZXV9HNVVg5DQwDJjNeCqfN/rfvvS71RP3CobddW+oq//EY5UjI0yFw6o
+1etMYknH4MDUAkdaM4JSWzEdSWc7otQAkCLpjJJwFeGr8qix8RrTARGdM9CK3//d2czsGoAbeW5
BSxMhv0a3/yNvMHdcyYcoOicYFjvLS/b3M7X0FYOWqB/U+T+bt+f9ymciXSMEOkQ2an+PPCiTrhT
ziaPY+8tyh/aJjqlS5fzB55a7yNTxVUZCqGyMD0TsjRHvGes4+MwuhCKG91hU1lrb9FK5t5Q2Xvi
/ACfaspkNChn90WFftxc3sDFeyICCBDbYw8gbO9bukCZrZxeEOzkoEbMawSo2/Iq+pTmpdu9DsF3
nGnlqx3y910qugig81zyqXGoNlJotMfuRdjfPqHwwXrf5D9GWj0E3ynZjmvjB4ldHkkrCP62l8Tu
MeTvMZyR1tZWeBO21fK+QpDmqy/i0tw9vmONSl/UhBbfBaggEeJM7J42r1jNQzOtoipQRa8Lj1L2
ZuWSbTWfnYKelZOKHtHUY3uozG9Kn9+A4/NKwGpPYn4EykOn9+dKEJQhzIS6qY/dBtVX9+OyFCBR
Kg0u0PegwseBtOvW0Y/X030eLUwfavJtR5DvAmuaEAl/gJ9DvBqtSd+MoyVOhdPgaVtG5fnJ2CaI
zLSJknO6T+LLNApybEgD2WmYIcvnlOLjfDuLb6yGPrGtWfvDmpUojQ7/3kG/mB2j5pLgqiK7MuA5
jWfHf05l1E1ipgliFlxKJ4mnjCDTckMXj70MDg6WtrHUhYJ3RYvakKCix6rNHOkasVDfLdxL4UKt
LDC3ZDr0QW3ep4NaTUx1VX2ktDrfHmXS30cZl2tBd8EfTWO697zfD5oQNk2VBSYm813jhzUCa+Z5
mvZ2eQwT+fLeYILenoxhZUZvY6lTFdHs38/s77fmz2v4a4cUh1AaKGQU7XNooUSqfs7IP8YpIzl9
TxpX5eczbuQyU3pzxo2chmdFHBiRlpZ10x3Mo0qOu+LynpLgqhKWyZ0bL2OspUqSO7QbqCsreFse
BvC/o92JcCdVF7nSMhoAbDnR3PFfDb//hNvLz4x/jinK468jbtqGNUwy2RhFw8Y2DTn3xtAZxUMF
TPbLGPIJPy+fZS+KN6a5NcjSUPEiMKEmRR0wpivH666xBWZ0WMxjkN+TITGGKw3wWzAJtjwcNhS/
+2RUbVFASL74I1s27u13RtGYmJJ/jtkrqGtsIuNu/F/8SdqQ5CPAhOZ1RRkVQ/m8/0J/Aov7QdZB
4gnftIX/g3H+fP0tmbG9PBp7qSYw4Z+vRpILrZk21BYNtOfK7reyZ210uE1o2uZk/U67c+/Drpxa
s94nedTTt5IzpuDqREJcyMON1uQNOf2ZMIhlSp7pbQoIWni3HfalEB+tg+awc6RkBGHu52oOgR4f
pCAslX29VF6Mjf4GZ3OqBEOQO8KSGMFj6aL42ghL04PXsildeTdycUMUUbjseg9mTXdOJ6iIcGRb
9wG7NF9xQode/aJteljcg9vNk007R4UI53OJcTtE+PooLxilBj1ZotqMlOlVNW1ERCTiIluQ3rsS
YeyaJJ71nubSzYznfHNqfGkj4ixdsB2Sqj2PSK/uMDwj8tE1HW0jIZi8u2R2EP1Yclre3TFkrV1Y
butmH9pGeWHReZysBlNLQrbn48XHUzMQmL2H8+ub7AGJnq8fl+XDN1c0jCSvinwJH/GUOKWluVdW
2IbuaEBD6IfCMVrKezYhosHLhba+HHoPU2VjY/HL25kYYEYDWZ75GAFAMqaiVLk7CdvRCSuVBAX0
mWcmGK61hg7yOzlE9cb3SdwyI1/FsNGxiXDQDvwM58mSn1AYgtZ+7vK92xcH3if3CAOZRCrFIQ3W
MedwzZnC1z6xgNsxinp8ThFs8/EpKN7yV+xdPoY1ljXEHxuuTkR1e5aD+sxELyaoSlg/PoVZ68L1
J30ucec3AowShzzw9xvZ1/c5h09DBB6nkSPsbr9KeMB7flaDlYaeflvMrdVticf+FDXpbBdvFZeu
Y4mWf+QS03wxuEBTBOk9wppZQn0gEUF6PeYIfgJ9icTVp9ib5nP2dwQG1qLxpDMr+iwtsmM403ZU
dbM7wUk3TL/ttYDGMfyp7cIDtc4SbgoMUJi7018/NH/w26k+41FPe+d+rL3RjD1fFS6IoGtukLBt
Czebp9yOtc6JRzWgJ8JGOEvkm8pL2Mxnoo6Yw19hg47pLMY8dli5EDME/l09gbPAkFuGlMd1ecbx
6gij3wZZUPhALUeGv75sp+KowZwyWO6OoqsuLn62FxfRFaKBAD0CZZiHRYoXsuHkxIEotrVuZ4ZN
mhSlnbUuHB5owGxl3PHQGHSoCrtFusYwhpRNEsp+KS5JELCqNTcatQPbagFXHa44r/z2OhL7PAbg
KpySfNLyAWRe25/E7CCmwEPIhoI9Sgsb9zKL3MfH8WqjDp1r0x8SmytTdxYY9QVL4L5uHEjtZKHc
4XH2zpT+SyJ9N4ZRmUOXoFRzgM/ZqVuI+6M/Q4muWA+iVQ75veKR4IaEjoNAYtJQLluJKlXCYxAy
7vQGqR7kwEmPPYBkQDkn7+T1Y2uOBoprg0uSX4nc4xPXOKDDIb7yhj98Y+8kSykA1jqNcgt9jaX5
PlmmuAneltZUnQsnmYg3cnK3YJmk3kneKLTooQ6wsXmjsKIg6QZHB3oBuoZRK9vSgcK74wi4uK1f
wx4ebMPjwBjXrzh+va61kgjfTvyrPYrTRiVkQdKL7OaLAZbmGA4mQ+InJ8+97jtixGLoycDnvL0x
MfRgrZwpObtMtFbm/ZnoKugrHTLOeHWb58cbCgmDwOgKVOB+DHfQ09AHQOV7QdJBUJU6I2j5pG30
db6SeGYNykfiEleyZ64o2W20JzCSCU0hbgZ9qExYlzRtzzGXULGR0A+skXRPxcWoILbYR5BwrnXy
wEQ0drfFKPpJiBjql+h8v4GllRFu+OtsQ8pPSS2K8Aaf4IhW7PowLKT2qOzDFXsVJj8Tib+WL9F6
7NOGD9luZ4xRnV8NInRzLr5qq3A/8LhkgtJITvZuwCRWMFKkqm+YAF9gjpy8/7m6p8K7jpQiFYam
OWIyvy4Hl1ARdNWlPLkfbruxeWSndOql6XfIijAnIYUOMGuSj3G54UJeEBtC+5Wwrgf2N6gpRLOQ
RVD63bH0qwMmS1Fqf35nhf3FfBwIGQtsFdaxihn2E+CE21A1xJ3YHoVZstd2ndtt4vOFAGoI+MzK
LQppxDE6rVO2xOyEVpeoyAHnIBp/WyWoKfGbc7GQXv9dr37RQv15XU9f9v0u5He1NcvA4Lxqfbko
vAcpLBTGcrWto7kpfVSJ5PR6PP33J38hoPjzk5+at/6qJ8UjMtvjsInXJETjcTCKmvIFoXo7bXVZ
60umhdMUdri47gKanW5Tf3f78hdIIJcByxObbkuilRwr7P80OWEpZfT0AGAVp5lsK/T0EDBf0iXK
OIw/jb3GehL9y5wXly57cBFTSJsqmjyAShEWKbKd/0gOPfDM5rqu4Gsrzlu40qFmXbzoPTmUh+Kd
VKWFtCk+EcnxG4R9fswWe81RV8KBunuTYed6oovfINNeCXsCEjhqOV936cuIU6XL2570qAXifetn
v2tfJCf0pL0S9J9oLfbtkckYnTj0xQuU+Qi6jvUKCLOUPhq7OKs7wSUAxdqr2/jcew9q/BHUy2EC
/hg2zdzaRj/7ycvlgFR9Eb5Bh192fGwZ80bVrr6W1830HlzfI8JplWW2CxGIoVjz+9Fv4Kwuqn2x
iHYSX+L1nakqIsYWxfEriSrzsULrNi2nS/phrOkl3nOqKG0j+ldYWhDZwu0lMLfJ6r68BOp2cBq/
XV4BgpJN6A3zZmXtiD5A9FiT4XRd56S6odKjko3WGFERtoQEmlr6EkRcmezj/MPpiio9XrebmEDP
ntxw3Te9EAOGeH1H1MEcD/Su5e3L5zAmaH9AM4jNIoTYQ0w3mXScO1557rYS7HvDBe14ueL0AqES
/8h5zsE8EIFcnivKJoSLID4J9pF2DCf8vtQ2HdYDl70y+h/s4lW6VN/0bT3HnHSmvJDpPmo2z2iZ
dslef0X3MNloqF9ILbaZ085Gau9r8evqR5gEvsbd5LotjgXWfFtxys42o0p21Nd+Wi1mjc03Oc3P
CNZWBCKDSePxyRejr0WMD7DDmVU+aSIHUpKOl0B50f0KXSThYCucRebZGq3C6n5ul7dV4UFeX49n
sHrg9OQtNA/hUkcbtpZRyAHlrK+e8I5rQqCSPsuK8BBbMtSStjsADlv1udd1RtuZzwbgLnJFTyLF
V/KLkC8paGDpHVU8AEh2IWDYWhu4KBDouorITkWQaTMLQsII1YH7YRlQE9AH4TNtEgtLSUpyqcZX
Xc/wgfRamoTMU215Jdu3XwbNLppUL95abrq/IWt6cH4zKLU5GPEovpBLfw+U3w8YH7sl6tTRB2En
sHyk2Q1MktN8Ho4Li8A02TcgobaOg+Jumy8zbkk6jPH2+bJbkjW9FXbI7jlROp7EmBbbAd6yP861
3VggMZimLFdtdSrsjN3tOObDS7PyQ6ULRvr4Qcm+6xClJrCKsxUCglm+lxD5YtuK7jD2SxSoJqzJ
Q7rBz/C6DQPqx33qJhhBd7N8kc+KF+FNtKO17lFLghBWkChPK7yvAKpJMJy6kDel2WZgkXQL9VXZ
CTZK3zURyYuOGhHpAeRayZNdzhaARnHeb7QVXTs5oKQtErXJXIq4m3Kaz+Q5VR/Fla+S7XlbiG+p
R8WFtUONVUToZssUJLYY4wxnqh+vMVp1NOoZZqILfp7Y5onhkwdwhH9+MAACtICqHL/aSXMhmo9c
HV7s6G2YXY8X9774gYRmb6wfwX2NcsV5wP5U5wOVnkxU5ohtSnsI1cvaTYm+xN6XLE1zPfJvac7Q
cP0kBXGHY8K5wBgmSLYFBTAw5IYnBkCREVk+LFB7Bte5PtEpdlF7BgYZu495S7odZS3dAzD+Hpn9
q+oXa2Ojesay9MhfcZO1uAB8lV6hyRNmurrTohvraDR1/RyL4+QkH/r5bX8pJowhC8ke/0JtgXE6
GsC99Zr8urrLUSpkPmzBmNx+YSrCbiIG1yVqNqKKTSDT0VlUpelI3igjF6ylbb3SX2qUt+FGoF8x
j9Ic7j34b0xIrbLKsDB/LPuFzmwqOsfn6qy8aj/ldfKLkp8ivpvSD82auR50MwxBlsUP4a09Ifld
tD6CyehgrLKD+IOvkmJI3IScIZ3P9naAYRMfktl9Xb4L2xQDIdRI7zz/n0ptdxssTKfdi7UcK+HJ
FCo8D9+akSWMFS1C7BqFFIkUSPiwnpEnPbQ3oJsz5a2TrAi6PacL4oy8eD961si7IdDHaG3WYHuy
qMjPIoHDVmAtzfV1I/ijyhbXVy8mk524Ve9+asb1sGOL2QrBO0jDPNwXhPVYb/1LShR0+l6fElxE
8pXOL0poxdoVEcknbar/zOYsvHZVIC0uPG0lrEbrEuZULhOuDVj9mgjz7d2PNzxZnluyvR/zhRro
gbYz9zf6uv6FKcNSd30hwD6bApfEkDMhXHRJw1Z5k3wvsqszlmDsCPKh87O5yrdxRV0YAX+zX6AL
Fp14w1qqnGjFpup1OK6nPieSM1Y5IUJbYd5vH35jZ9y6ZsfL9ERzPA1ZxgXH2n1N3NgYGtn54p4N
90frG6v7Og6w+lhctg9e43jsUGJHYgKT2+EmPtDU2torZ8JZnKmL5kN7jeeoAtb3j3h5P2bncAZM
8vZYiqzds/YazvqNcMo/NaZ63DW7WrRK1pedRY/S+a2Xbsmz9fJjQi6sOiMZmE2iPbOOP9IF8Xtk
yN4W4a7aZHudwRcGsrs4kBc6+bD9h8DfmPf8UgNRmQw7axUuq414JjOVCcjY/q27aXLUAiVgvKG9
Mu6Q1xEC/d31U9sUH8LhO6nxl22OAn0K6oKCIYNo/Vn4yY+HKukxbY64jdB4LUUQLtShHNuae6XN
09kE24m13v0gOtsZs6k4Fpc9ObgpWfTq2QrQpcy1gxVUZ5Cif1fHX8yEKUuZCTNuw2lM0p/6haHX
q0qSr1kQ36cVYWFDm82qC5KFzpiL0RRGlzKovsZ0fvTJUCXLbrtvbHNUaUTMnztBzASJNIHyMxpm
/PmIblXU4FsDylm7vPouJxyvcj7nhCOX4r7sQZOdl85l9Illg0k49lgEUcGttPXNsyat64g7htaQ
fPGl8A0X53xP3QJm7QmWXw1z/LfxIVNX4pt5JOTK3IZHHcVvOLPWF5qki63s1ZW0B2EiybXCRILS
aZtRVhWz67rDOoM3FO+D2KcoYMzMxlourO3FvbLU8EtexIHulmtk9iNcQumUz5BZIXxisbHztUvA
QBlLNX1JjeUlp/zEzuCPHexj3tM13mahb3LZN7IfZTT40dvVv29qHJrYHdiA0rVFNDo53Tg5MYV1
LVwdumnm3Z1ifXm97bplfcC2H4ys20bLMAAFxbjHDHo+Vwwe4GgR9haKE23Jjd/KbkNiuOoWjomy
Odyl08hWJ2ow2iToQbNK98MHQB6Re6A9xmhHjjP2DYEUZywSn3Imvyrbx1LzLmsBKTU7IiqapbzB
851qoXnB1JujeITI0VWh9L7OzVm7SrZaAGK8ExDLiGS6JssOmYI/A/BZEwxuxweZXj7agyYv1XXM
vNPYxye2fZ8Zeb/FvxqMQ97VL/WLOeJWx+WamgrrK9XBBt4VVjFOsIUzeM0ychi1IywvbXktgAiR
JLq8b4azhv0s6Xy2fRqQv2YfZAzjkJLPXQzi7WrVLUIfReyc5LW9FRjs1zJnU+tdrpNxRxMO2QdH
bon2u5u15xLsFpesjbblSbJxYmTFz17wWFBXIcPqms4OVPgCLEe6AmiUNcetimKj57HIE8QkmHsY
xIDiIUKxEFQOQnGU08SeedBvxwk7D/2BaRUeDkcDCloAjQG07bEAOcKPMPhuDDe+6X+9hAYZUioT
B9nUnnYC6ZF3Ka9mGYjVL2ZWdT+Okr7Zbca97vkz4N9oNMBoY1G3/PmiX4fCNCpJK4M6upMBCyrS
KFPJfGvgzg4N+XZx4l7Uwca/vVYxj7i9KRpRq7FvJFSMmvCK14DdQ+hUje2/L+33HvPXpaki+zTs
A3aip4naoMjNJTSF8IDpMDqndi6jAT2pUwRMGC3f6dC3V8Afxnyc6Om7Fq9fFoKrzP99GV/M9WQV
0iGTXuTr+N39+YBwo+wg44ba4lF/xGTY3a4YTi1yCOvy8CtLX/79aV+wcjiR/vNxTyDXEBbKLbHC
8FC6q1V9ECZvxSQ/kJvnVOtiJ58UlJK3bQdmTk0Ijo6B0ORKpasHukM0oI8VjOP7dnhxjjitTMCd
+4m04vR/Rants2hpMRx79un8RAvHDnBqvju//hpMQpkc9eJMJ0dDK+MJ3clKIwvrkjtQ9rpnELA0
62b9a45Ma5ZRDvz89wP7cv3+59Oenpccd2300Extofd23OC5Q2LMcNmI1K2q/stqp8p3OoEvD+j/
3OAz37nvoirqjKIOJPO9vxP5agaDVs2N9nSVP0vijHPLTsgvVfHswsaxFr95wr8VNX+9GDp+kyRd
ayIxz38uyVhMjJtx5cWoGc1MQIkB7pkhxuvVyiVy095h8yNak4j9bTkdPq+B9k19IH1ZH0AQkEyd
lB4RtuSfl3AtLvkg9VzCqEocXNkW30eZIYMypkg9aZzjfJm2nYxIByl96GHwNXHRTrBolfOoFsyO
8RRPexuAwxVPoxf2YxqtAZzB3GxrIk5d153MxzA/8njeYnS35OYyCLDP0TKdcHs4igfeZO5CllCm
5dpXxjzNz+2nudvOpoGnzmMO0fW7PmNYOk1LGwf2do1dDB52k4xkbmyvJsfLZDb7Zt/6+9lgjSwj
wpNF0F5JedZNxG18TS35ri+MfDvMLXWmQajD1xEgT1hdKGXKbxir5l90cj6Rd4DYbxIXUTY/FbRR
q6hhI8ZdcKNYYoomTercUclv6ew4J7lghv2HJdjs0gp2QblTYUljJw+3LL148B54X2A1iomLQI6c
E19I2HCHwpMqmzAVIrVlzSYvqLg6LWX5QS8cIjsskZgUu5YmisQoeCBOkdwYzIvyKXTeKpuEL9fX
0r9vgRahcYY2uqKSoXwxHS6zpl2brXvpZmY2F+jmsjkhAxpDTcaJ4awklaWyuzfCsVWEpY95kfvK
Yxs2QSEsysQjc/xWeLnq/Hsj+X2a/vFW/X6IJmIXTAZJhnsqea9J2ebGXcfN49ThaiZRZFZ4q132
5MiOWKRy1nb5Gf1keQbVXMjz7Ch9XIAGtW3nS76yxV2LctRa//p1nWfzCS5foA41NlK3vbzAqzOx
R5MVY0repLy76DZD/aCYfXMXXy+F/7+Lp6WgyEUjP+JbF0jY0MKMuuL+gNbCjqDe5a4U2g+FkKWJ
pboVBlX4joJ9fl7budoQp7Nir6oy+0GgCaK8mjyqyfDJiKTAUKyyb/JUzmZCi/bQvqLKgPJjkDI/
7TIbS5D4QZKT88j9ploQKlEoM/o7fgTKsVQ7cJIFhHFn/fjv+/2brPbnt2Y+1S/IoJpK0OvuKEkT
8TYVehcebW6QqOQY+eEm+3Xk1a1NmDbvQ8wyS4hRGnYJGLYayDHMfL+D5okpzeA+YieT7VJ2Y2Fx
TbdC50W1bRJwoLm3eGrpE6mbwLZHmYHs65v7GFfXX6vP1HSo0BgEKs8UJuN2S0IhG9pxGlPwRM0L
YUhFv66ILumhANcPVLywY+5bC4nffXUp/QEOejNOrS7t6tIDoEnpBKUGwthmVlqOODCIrKN1pX7K
HUEWWW9r137RK/q51xWn6sJp+gAD7qqJljbzQlfcyNiW+uWbF+t3w/qvW3uq4/pkuEe3UmiPITv1
UlsYC96xdbK6vOk7HceyHEgxYTaa+tKrtqk+rZmMXW+2uu8t974HxPPqfRlU21/eMMMD2b4wMc4/
h3X0i2Lfj5f65vJ+ru3FERQNfoXmWacioJubiUtM0mDhZG72zSzyf1vq002NezwqTAn2lf7MAkxa
9GpNHOqLoSpIp9Z8SZsqV6RvReKo2cMtFG2aVF7a0Od2nFeNNGuK2Iao2EYMo+PtreV47D+h2k1v
8ltyb4PHsEnb7l2um6kh3HeVQRsnS5zi8uOcXxXcEerws7lDakT9I3b5sknR/UmqW95nWV3skxsZ
Z1e2/xoXvvI9fPSnOkSaclto5fnCG9/dK3do2yC9cXqmqZdf43lzO/WIBR5FNSFUzLpcXKR9W1l8
TJTu0zJwjn7Enhh/9hnYSFQSTsdhKxaT2sS6qXVHKVdffBqDfLGjsMJpIsegDZOKOn251zLiHPJX
+8d8vH+jgHTN37F52d3J7tU1kPuy38X8T6rad32wM1a+lW2Kx3sDIpnqDzvMEV1wSNz7u51EpqcM
vxAkTIzOtIsa5s/U6CV6ltLJNcjX0X1zzWjaa5Ir5euiEgfiHVX3oWcYTrXW4PSm4mGuWoZQjPPU
Gb+l8TfGsJjvhSuq2Q516KRVU3Q20zTivUsEItipvAXk7c1cvb3LWT65WmRdZass3okGTJemndwp
wPSbRgChEDQ89QHHhI5ZnXqdNjpA7FWI7RzLWrOIfb3eFqlIsrYQVOQ14Htnt5WxvBPHp2Xm/hEP
47dmq4/CiVJ100qQAEZ/J/X9qibT0mwnKTtzeWvcqkHEsSu0fFqSilUXF9KNG4BeVRxmUXR3uh6i
Vr2qqsdrk4Z+jb2eFir7jgNWKbFyZDh0Tc53jRSiFGZBhgeLgSav/D/CzmvJVSwL009EhCRAwC1e
3tsbIpVS4o2EFU8/HzVXUz3RfdGnqk+lEbDZe61//YZtD23laJSa+YjWmMywWEVFMnnHyzpV75pP
HhRGXVl9l8btr5cy4tFi25c7B52uk1YyFuWlOCbQi9iOFER+km+7VGFenzgREe9h1CzbEudjfL5k
VB/hWLKKESPxVtH9KFtIGregK50pOQnVm2URWOPkf7a+/5+zcvBIUiVciaDy/lsjHpelJ/TquN0K
09kk40+3BiApzl8oYYOQFUuirOjvck65g6BQClbVFFajlppSt8JGeiKbX+RPqR4idadakY2U6hf+
MXEqkp5BtmM01m5bzEh8N+B8Qk/Ia4wjHF0kZiz8+1cmfir+/UizRPqZRttJk+tf8VBKF6TEBKg3
0oZovdqf+e1RUpZ+vk+bm8T4AzLad6kguv8uv4S0Mixqj2q5qQoHCVqWzbypVUm2OJ6jJVRi913O
xNac0IsJW8W7lIwve0PAOk9zsiGXcSYTOqW4HgenuBS9tZzMs95448dPeIpvkOBOLaZIJvR6FUya
0b1kvZlTA/ilP5W4HqMKKdw4tFPcZ0jP9A0f/UI+K0HVQyIR7a+2e9OQCganaljMy9zt48UnmAvA
b/28xguUeUxl5G+0TSbBVi3DVdC/2MoBjzAgBHUj6TIlkn7+/jjxyCQ6jGrSBz5X5qLvykOd6BaJ
1Y3dpLN62fyUej37ytaIkTX9UWIGTKyRSWFYmMzykuhAlCjmRNNDUe9w3JUdsVlNMbzAgFJwctHt
8mWp2glsLdkcaxbVTfhbi6ZKtN7EkCpr+sWOypimhoiTFdRTeFX1/yjnsJv4d10AN2HAgUVsf+iz
5H9VpZ2n1M0kJ3ibfRRNoN4Rv4QoJQQREe3uuMIEi1RUne27w/8lSMmB78xs2+CHWeijczjaKKip
Z2QZYqLDxFZHudh8+BtycLNFYZ4bmgW7+cVyd8cX0U/KB8lpzBVhtcfyC61KrTdMpbV1HxkzAqGg
N2rmOLCnxxfCfZhkuO/qwGXhDDUtEmucToKfTPeJo9XRsN2mv5m+nm4uqUZjbiTn3uhk+/aekXmo
d+uT+wa0QKS8lUODVL6ILL86g5ODBzVpWbsvMVHRboQfGXFa+qc2GdaN9PYZ6PPB8efJcGzXH/57
LUaL9h8YhkgHNxB2pvgsidK/rcoqJRCq3CvbU7AM9/FavYdr+frBpEvYjJfBqviNL/JWO34vxMFu
8ktz5dU89+Tn7oNTC8a4RKT4F2y/Z3nBo2KyiEIA6pzy9B8xPyPcv+/1WbyWCem23p13Hn2A7Wx4
qsiMJns880rO5N0b3fufeIWQgc+yKeLzdMWjeS/qzU3h1zOyfv/DQCVKhMCRc7L1Ij188YdyKezy
lMDE/Rpma3R2D8lifONDWMJvvq+2+Me/tD0pemDnv59ZfJ7so5mt6TmIJgYj6Kvn3nziDLwU1Sl/
NGyVvbnsIqqX4TlET4DUfsOC2pV/hGWtMclFK5Kv3+vPIf8pz/31O1fvKZqGawKbJNfBgu7qPThO
/qFLDyw5f8OZfM4X9aXfSBA50H/bDIDI8BVn2C4dEYflC6garvw72ZGnAVyQrvrf/soqlVbK8r2u
lv12tH9fiKNbKQvhIG+Rc51He7os+Yg4Y4s6YnPvbe052YuH4MhmfBSWk538O1WMYGmb/MKdv8HR
98Twtl58iKlibrjCyl7PNimA/+B+VK6iZ+hipImB5WgenabrvyHTMSB9aivYHG/YxOW4ePeP3h7A
OQVTqJE1dun59+ICfvKqgRst6Og8HW1JIKQl6Hubq2QggDe3zbgDq7lBeafOv3/DHfH2YOvulKr4
C5WOPpuvLomHqDFojQmzKDbsvXAzIZFbif09DRX1JrxDsSZUxEzPLUcAHzvfkXgh6N3ju7bV22fT
XTjemUI66Z12vdwxihnR1kImfKmCXlzwX/8ctIuyEC/hQoZGbqunJoImHVe6cAg2EaNt7A5BaOIz
iiD58DWuqqyPWZsCdyqxPYa08Y7rgkM0NsX9FK5RznyXkIEtLBvywqol9LwtAOb6TQSKtm6ZDU12
1MELFWk7Nngw5D6LgVVuBjPxUFz9L/SX+EQ1KjOLN9ud74Yvf9H/kosIwoEJEXDRBIJuN4c9GhEM
oyfwlAvOUEaNXJH3rG/ZGV2yK2OTB7/3Gv5Oj/AXK71BTPUkIiF4VEgXmFG/MaXF+BgoY5/sNXzy
Klyq1iUDlEHnQFaHNIMcg/fHTF2Ke7Y5Mml06SicqYxCoKw/eAwfXTtF9P0YTPBuXb6L4BJdvEN7
k/EQ/7jqk4n8iS/u1/25/p0k6IuHXY5Dc/4GnMWw4TDeAR6gBHub5HnbGgaSowP3hvD5vbLLLngT
SEfmzauW/f2gnaBe4ua3nB6lQ7tVSn16bLfjffCYzHTVfDPVlm6TG5z/WziPTyJkYFiQOKcFbnRC
arHkn6jQIqQfrcPymeEF+6B48SFZqkfmSqh9DM2i/nYmWx7S6Maz6B28chHfr1E377udkuq1oHvF
4JUHEcT1HZkQTW7Ck1s8VEe7CbKnZ3kj0rTyjCk+/6XReIb0VE4MmXfFC+9gmBHweT+LKa5Uq/pW
XXjg2UXba3d41SuNdWvLRvzKT/x9RIyRsEb+D9REsnsLQQJ6Z3L/7ImWI+WFQFxOLJ5VsefO1jxa
LiPdvWnUZv69WDAtZC7IhG2TvWrS7D+Pya18Yf+/5xP2a1bC9bsNTzGp9fxe6BtEoF6hiMKkx9SY
Z3Vqt1yXiP3adnIYAopmCucABJRNulUPg6+auoajt+wscd5e3jZivgKVn7z3j5kr3qUj/ozlabyX
9+2M0b3geFsZkSQMkiGuo+R15QtYpgMVq1sXJ0/BOpQ0pWN1qQK9f/CxPqt2pPdYkWsYFBLEfsSC
gKv0yK3kL27cExWZrc31Y1IYYgNf6e3MP/ZGabM6TKzZhxcFUQVMHQI/B3UBv5NU7Epn9+h4IaYw
7Ps5bPwX2/KIMR0P8yY8O8ZozSt9EKTKDNHqb9lc/VV25dXbIC/gWX3+5Dn89Qe/VIUl0S7x6obk
njCXpULcivuOAorgTLit7SHfZHvBqE/cfjOdTW/J4Ilb83KupJt042btkl3HdjzM2/gMmYU0ttup
Twl8aivduPgOiPjQQjLr/7Ld5CGYxQtU0fnBj3VHMNMaipWTrD+wQoKT8KR23f7wHBlFYmjPhZHj
S74J1wbx+uKEp+8yLTBk9429t+0f5UnEx7rRIRHVJz73APpJ5KusJ4toV8EpZxSJxYLwxAXtgF2R
Xkj65IGRwSveHCaPfMmmqe370/fhClufvGzagjkjbrQJUNcJ++lOf0IE+39KYPD7orl00Ij8uHX4
Mke7z+lt48TEDyxWk0f3EpwxrPlqMcb4Orfbw2jZbgs+xdiyuNxzw/VDhqIJP7xtflK3zY7aEQdP
Pt27NOCq//ZEHBC7S+buw+MlvfPeabIhRng3DF8FpYcQz2D/PmQvLq18lEvCBLJTtmucG8z108Qd
YWecMvlkAM60rXEAM34n2+5RPaqzt5D/Jsvp5fMK9g0W/AUKLwW2fQLnbLT8XnwyBjQquPGqzIYN
reJHhxcqhPryvbCew4O6125QcFZ8Fm0zWpdzYXeq0Tf6h8+rvTSrZF28TnBHZF4N1vXhuyiJSxK3
yfJ7amY1nym2F5VZzgmDm0ObgjY66x75XIOSh8PSOr2cr81tioI1qI16ztEWzb5z8fiPyeOWWLTx
bbJ7u7CRnriD34Jd+RjtlCMek692MVpWf9JiqOO22VzZjtbvDbZ0K4n9D13UiwtgQQX3+oKfQnNT
Tx6T4smKDhG+2kO8MKxZFFtOvheQEcKaSP/Yg+oeAs52asEr9u7CYfzbIETw7jFsWy7Sv+AcoqeX
Cj/pI6wTNt/bxFWeNCnBnOlneOzO8UE4Ih6C/CvuRot+m12HcXcCBr+6TlaYSdOr4ZADqDbPzrnZ
ndsZEvN1tM4s7fg/Suf/5Hb/v5Wz9i+wL8zzzyecZB3zZLPjI3S62Oo++DNNP/na9AQkE4DbMFjH
gAESqUjPYBOZLryh4WoMcieWMLZoeqc+BiBWzDsWYVjBHM/goOsSM5OHPblkEkufSa11k/FTH/yj
LF/BkcUYmhZVD+gbOJaZ8I8Nhbb0vRQwyy3mI1L7mllIJknoaJ6RNXbdGcSN++zsDEF6PTt/n7Qq
k1w3FMT3P6quXiUz2pOyR6OIwwfvk5TDVWwEt48cpXOiyaJt7MFciIOyXlSxmcUL77vMlbk8sXu2
eOwKJzbAOS4a2cQeAoDh7b6mhfnpnenEKonUIAAjcqYjHMXM99eoJccrnKg2x6+iNaZkmCt2Azlm
ZKuEbY6M//7U/tMv4V8P7V8z7qgUIjDmD/sFnrITB3TSBxPsgLoFvbqIBKusmRa0W1y7tVP7my6j
H3VsZiSWE5+S6PkBT8tH4c9qkK+YhMb//vFw2vx3E/yvz/evJrgP0k9NhmYHcQRIrtXKdT6ZCY2T
QyOeWMSBNyifPDuCdkdUVuvKb6uojOb5TaxxaMYdjxabOTMnghsZK+axxGnBVobz2Oh9BKJuT4nW
KQBhxqAaph87ougy+wpVawR5rVq0fFtrfXhOjcs6ajyz/5q4/EzRXDG0Iuigc+iP6xpUzpr4ZuaZ
nKaqKSamKp4bDzc915/o42g2JcUDyWBpheVslNiMxWugVjK3ZL2/d3cP0RamwiQRiHBKnKx1O7IY
4AWinPNnEjgfqy7cAlaMFiphH60tdk6ag/8ugEjG6hKYRoZqHjkF2Eo0pK+nBIEP05r5+HtlBBej
bCtRqiYPZnA9MxFWIVZXPUyy4QBTMkOJLOCcT7Ro6EDLRdXMGpIYv/9jLKBMtP+LsP0bRcecHAMh
JlaaIv1rt0hDsRTEsdAdiVXnaeyrIZqM6IeFyACYSOICbAIktDLVXbnDbek7JTXeaXyzBhhonYJg
1GKTpYb8y3DjQNJFrk+diZFtg1uNXhOqcD5PrgpefXQaiJ2pQ/Ez8N0I01LiKmCFfTBjMhfhOgdQ
mWqGFDOpBlNRz2VqAkwms+57wGiHRkehF8ci22KPB3vmkInpgQ/5YlGjT6HTAG5K9fgSs9PmrzRj
kejSOcURlbSS2SbXsIVkQ2xR9tHWT1Jrobzd8S+99XVK+QLNU8a4ALG1t4uIfXZ7HJLO+KvQohpj
1fQW0rIX59/gHsD4uhudb5ijS0V825wkK1i1z3wRvBi2wbuLjTngiUSJZjKDOxDhF7MJFvqZ+6nc
CPQjTCBdft5G2hjQgXPqSILwknNKDp1JWga+cZ3jxUau6kqrvxU9gUVFD78Vb3Cu8baNjP6gwLU2
lABNRUKW929zgyX2WUjiCnQe6j8bx2ApjI8vD1XDY0glj3DAApay4vqD2Xn6E69DfIdFY8RLQJTN
Hpxg/LVhbig1TIK8JYFaXy0y6ISk0EAJxGJhbJouGpsGiTglXQc8wZfDPPiiitg1HIqRea3n5RxZ
8x3x0qIt8ANwhdAaIllsgK9N4M3ka67L6ChQpysuz2wd0xPNi9qIPm6XGDBxA4Mc0X8QN//zCBUT
s0Hw/Wjp/6TQjQ6cqSbrsAv1zSe11YkT0UhyQp0GS+ZeNOqv4Z2qqeuh5vghL8WAlgsX59oF255H
8NkoR6/n9OdNLeiJ7IrUvN5YcIFnwhWXETWDdsMXTKVMS1o02CRFMbtYFA4U+ZuH8fZAzsMpJN6G
N0r8jCp0y5N9EScFmH5MfmDhOzjjJY15QtSWGXNWKIiKLxgDI8jlDAtWiqBTxs92MGYmZE/Uj+9C
JPoKNzxdWFRfm4gEkY8u69NqHzzf6y45dR9uE1b0+dxHTXrn6BQ4+d6WxKDGbFkr5M7ag2AW1KSm
nTUIH7G+ghXSXQxRM5d6bONvo/ooOCsdkQkSh0UdM92EgJuusD1ipXPKXgSDCKiPQgstWwQt4Y/3
OxsJa0HTM+LHUqMERkQNAo/dx6ZUz/f80f6kvi11ZvvDCLhc2y1+zDgRNcsQkrMue07IVr4qSIS6
sWWIV9yZXWRQ3JVwVv1yqu8UZdZ0lxobQk4PCghjEtijvXgjFEe1hWDBrVtkU7M8RKeS5m8NTn4b
8CswEU7OxXUynwJOvaFlHYvYYGI0pkc12VMgBrwqlMsKEotux3iIvChyBfa42Vwi07/XyOUvkOih
huf2mGSccGBteJ4LuU4wOKMM79nNHqKnKx4sUE0BDsLReTD10kWkJ95Ix++ReRsZb9uP/aUQcsFu
EsKn4I5Hw/uvmX/iFnADwZlcrVgL5UJsEF3ImD/QToIC3L/7bhvMvqOd5pvTFLH/KvCdSexy14mD
7zSIl/u23TMnZDGUJpP0Gn0+EibUOXO6IHGZNEytwCK/RrmvBMNGV0QtxriQnPi3U64SfKjbU76L
xhAP9CTSBRJzDdnO0fywxA00YXPpzBUJyjMLzewJCZf2mjpeH/2MaVa8niEf0TblXqzcfA8IshgT
8QS6hBvBNtqCXFa0E1YefHSTVpUN5xr+qYUhVM7I+Wi62cKXjmxy8FLW9TBFM4rQnGSmuJyNYrif
kH9byzsCJiHZIBwHZBAsUza8Yx5Ze10fSSZecC3xr6CDUwCP7k1Vqk+vlHdzuBKSy/7b3D+7+Dll
JKiriaGsgr8mIRiOmXVkBiP9NQtPYWxlvTlMFbc6eAmiER4Bb6TTaTY8hU6XIrNHQNHY8WsoPGbp
yodPjd2GsG+oPNj1nVG98tEbpdEiubSNWzGhiM0J1SoJcZ9KxyuP94nsQe4gEtOBR94ZCeEFkv7Z
bLoRTto/0gn5IOAzkOWy7Bl9zhQVcA/ziVTSv+k8Ls9+MvOr32gr+gvvT7TN++hzrhjBH+ORJZNm
zDUa/YY0mO5ameEPG6XwW67HpnRWZJfX/s0cdlauPXHXw+5iEBWYjHur8Vb+orID/I6h/9Y6zvvQ
u3xDi/T3GbtFQQWDSn8kdNMMDuejwqCyDLDI9c2eBMeYLvD7wIiqkZgCwVFn771+VQPcnYdO8NO5
qBxsJDKd/ygbXfyo6eNmAiXG8Y3fwBVPirdBElquwE5OSV9jh1ynqckRouH8UJnNlXPge86Oodve
Q4V8Y6+11M5lOI3zzbPMzO/PO1h58IZLXSEB5oDMJ3Gnf+PPTk1QhGFyqCL75JgYD+VFuPcYQpso
HyHEIQwUDcZSs0r+5RYwsCs5kXef6F5aHC81fHpt8/nMuK3R0ht/8SLzLzlCUNwQOfQlBEHT3gSV
ewAN4AqJPADcErPUnX9I6bIO8MDN9lLDMQqA80ylNRBuuqNFCgBN+39hKnfysJGgrneDV0+1irhO
gmF7D88FKPnZRzpS3EOsEgiTxEFcYscg2MIyhWOPgG/vacQnSO4hHeZjQ9GG7Qbm0TAutNki8Oea
8k++eCCZ9OFRYjAeCQnbXJXz6kYE53DyFcbkEWMI9PhgWeB6MAq2MUkkLYDz2N5FJxwAns/ESU5q
aSR3EA2OqulpWAahzo1Bjcp+R6QmaiM0Q7vPqlb1eNM+otxmx8OdIEOKyj74FJ+fNzudTmGRYH14
xRVzeIGxxGWWt8r1zdTBimRGrWLQdBUnyqf8sBgynBEtyQBEEx3Ejne0cP+ye6JaH7TALgaFxap4
6/4h/C6fwIOCKRY6lXIIWUqlJiuZkKRDG8zg4NibNgQQKtgsdL5vO4zmzayVFp8bDrndIQoWzRFf
IkrWnyFN/E9GMDdbQJmBWp5cVWzMGa2xYEsC/byvM1KJigrXw8ShDVwPq0eGyneJCMJLSPl26S8c
qKga3VGBsdTwSiOomsAsKXUYdHglpA5f59N/vpcN7pyt0V/Eh4y+gCkQu3IaurTQo95gmeYfI6cV
xejeYqAwNYNLyHQPLwtdH+96QI0/hszlsuTO/o1712mX8RNM81dh/vMjTOZ0WdJgL8FQX+Y1srSK
TdpUx65PZgUphotRZbO5jEh3q9xSIbSUUZfqrJIP2XKQWwczUB0KU7DlxJg6lIs9ZaKmT+ePBFod
3psGl5BVw80dZY6Q2KadrqPnt9STzff0FfG8ych7vrXrSTAzR+/16ExcxarGdlWH+WY16rpQjRz5
4ub7K+PQJsIPHUHp5Wlsk/3IrH4EAPpZpgPXp9du39Db+S91C8aaxlsw5Q1UnETVcbcq4WR3gOhx
Zf5OCV7wMPCqflvsQ5mVdka9UnqT6JQAkSJnsAMOjntga4T3fd8t9y9/XqnMWVqcfzxmKMzbrOTn
88NoVQHGhE2Dxs71DpIPXAozQtjpLeO7YzaQ0+iKcBxBAvLrO92+FCFzAGf7K+DiSW7XrzGh5VG2
GvlYz+o5y5gPS6QZh4OyPnLEhTnBvxbLCP5Gy2SmPU7pD5lOdbPgBiG3WRYS08tv8ZwGRm3hfiax
YxMSvkN10j56isBej2U7Mp6LtGS/AQmcfw+N8z14l6/Oxv6kC2lQI9++nDeHlBLIYGdIvwbvjYS9
Ezg3EpGgNdBmT46M6dAMnTR3enq3ZnXN8eE05I8pq674oWDY3FNLLA0ZXHbLqKFpbO9IyChHGBsO
sa70LTpEP43ku9wVLwhoKko6xYLD2YGDuao5fbImy1cVs/oxo51Cu5h3FVMyhgctM93Xp0eZG8e6
zVOdK7gUDUTlf3jN01N/eLuV744jawpbxdo0tdMauWftw2KNERIxCOhcJiavdFbD/WH9zigthUUv
MMoGI1jR8YKRk30l6e2CP8ykI9/d+DAFIlp7HrLf2KgyPrlRwLIC8KtBZCnk46HbkZID0y/luGHz
RwB/9mSdTqn94olsSYEtsavFa4ybmO0pl7FngoY1W17mDilVlBxZe9Azdw3eu9Z+tP3CypANotoj
3Rn/eORJ5dZk+d7GjZOWA1Z/hLP94rBvdwJwubQW3hduVO+Z48npvYoKcwokHrB23iteCilyxrmp
VuZIPXcoJW5kvZHAS+2qvZiDjGDLEpPLXwWeWbZHJtZVcPuENkjKw+Kp0fsuwo7pZoNkDKDC0LcV
ZSZKcI6E18XPj5NyHqf70cieCjuYdpzg7XxABpErinhJCqei27e3iqsvM0NdfvjVwqxhaBMRNWZ1
j0/uMijZjjO3WXwuQuZKpMeWa+aG8l5SLBmrnGU2dKBG/wPUTWCbmFAMmekNAR7EZgvGFWmsgSs4
/RkpJsL3q5zolmjsD7BmlqOlUNr+fCjbABXHaxER7khkDDQav3Xw/6nZxyvJc0dgG3AbprdOvy9D
zp56DTpF5GkzNkiviFsLW4DoWUzohu5Ja5fdjZd3zIkxgvDV4/XO/zIMboRdu/fURa0uRFIsAfxx
IuTUYkS83G3Uqcl72nnzGPHYeJkGBr5+gp3Li/k96+wKvyRKT4UCCFRkWQKXd7GdVI7QGAVNSKYX
1VxAehe70ew8vdfVskwOrbC9fwIr8x8Rcm7JyNcmIZdk0PvHyU/TzItbCobJuYlbi+ekpFJku5Y4
4M6MRL3a5vM3zcKur3ROtf5FP1CvShJmAIs14DN5zWkhbUJSdpm4MC3rzfytC4/qGW1DcS5SSj75
3vSVyffku+Tkk5WVwpb/dljUDLQo4B3e3LdvhDuA5hy8fOdrSzaMyBYXU6wNGIkFLofHJ9DHF7V1
2bpx9DIlmWAcQxIG43q79A/yhZ06zC1BJS+bnOOg1scq9bAyfvOK8zJ35nBu/VSpXapmBs85xN27
mskVP4UoDaOXgdZUN9nCm/B3LVCqJr8oDmXYuCRMJhlW1lgw/eREEAcWLWTPZiCJO/+9/iqLLD5h
NDJ9lsJBUikOG147sxutfVQm/QWGJ+djraWGxtHujzYyzm8NrjaqWwIhtfFMjJfvaa5LKJbqifNO
Dw2F+ZWiVMarqr7GENdVQooIbFI5k1fjwPTZGPvU8vChqFRX9Q4VnUyLVUlDh69C+Bk44hFd3hDe
OI8hSlYWrVfJfL+nlxz4faiX+03HUAd0mJxLvjEeZ3qNhSn/8BA0Ek/jncK970LO9hzQYyPchHZb
ornjrmBJ7dZgLPvi+sZead9N1skyE2zGIFToKvw8rnD2PiMdRQMDiNf4FjGO9Z6n+8G0mDVTmyX2
glthUwWmpun3wvspvvY4MSDcargLtIsSGWBh5H+NMoNnEGJdJx5GkFIe4uyAjt8jrlnU8y04rZm4
2Y6NnvfjnZBQ71aSNXr/pmeJ6px0sPdRIiLpyQmPRXgK4f5ZYQAOlINtNJXWiSdcPDh14nol0fOu
oXdvaQQ+54BcFkLlzt4OF7xdJBrBbHofBDX0bN3SOwuPd/FD1IXuqahQJxSKz+KpwSrwHmpvwBf9
CLu63aTyLl5IVn+Eo/sxis8magzsFofYL/z+viBfAbF2KDxgjEdYv/l67347g65XriyAA0iiiGrV
j95Ep3xNmMKBtXXBKyzTVawp2K1EnVqNgfgbjzOXDaoqjQIOC0IracuuitF9aWU/SYYncXokqqAx
gnUz961qk2yFwByhUmsWcW2qt4HBShMr6i9tnZ6CQ2Ymswqbw5yWYvyU5ul+4tuFdm+xDkCdnclL
cZlSUpOaii3Yx60xOiNomCWXtYtv76rgDw8iAG5D4QrZP3gSc0yHZGrI0nF8Y6R3CXfRJigw+ko5
cibCrPCMPMNxrMNrcqP+9qWN3eqH5Al4DP6O84uvKWnNA8ChfLossXcjbcRILpxok5uAcRM7Gt4l
nFQUF4A3byYGxZz059Yn70WXTsNjwCSHjF2F7Yfd6K458fON8066FjyrZuK1DNEer7CG4BCdgfkQ
s2byo1TVyrG7dIV+OY0XqbgoKPpKcaXQaGQfK+V1AF3A5mEtDmwvX9PLz4sgRV0tyGv/6bETBBX7
Jq48faHb9GEikY084yH0E71TqJBztmoW3XtdRD853LIpJq54N0jGNyDrHgxYOrbSke/NGYB582zr
l8+3CpWJv/LeRlDPOnLWL4C1T9rnxdv1NCt+Y2uvTywEQZldFDA47Xe0FpjMyQ6+t+9Yj6pL8J6P
oETJs8qzbc52z5wKlAo4L/bZjEgQRtqxVWWB2UgS1TQ2LyP/qMhYk/P58nQe0Aj2VjS1iuQkUE2G
wZXFOy3PoXf1HMh02XJcD7xHIbLTucawBMoNQMotP5WrCa5gZ3/Bu9STgu2ffajmQbD4CKcceL2J
WkuJ9h8VuhK4fvvTp/fIfzsRGDhPMRqTIYjFGYTu4EuS68geV7tAg4GVP3rpFEwHyPMUwpyIBEMU
FkAt6QuUbhKhmbLgZXxc2BFH2bJHWyztfbbTxBiC7POZ3APvG6xuXV1wdFSKhVrKAOOgNIc4phny
PqnJjrYKXI1DSvcv9F6q7IMIDxKIdwre2Ma/6Tzpn+n8+6IR0T75IF7qjNn4wiAL8gwoULyqsXxk
bI5/FRP/wkm/GEgopwaAe3IeOx8Ao86o6MrVsT49cPqB50ZgUS0WMk204eWvCoPTtFqQrDPPvlSu
K3YPeKTjJV4o2zS2A2aFVgyDp5v37NBwhMB7BwYQMGQCcMcR+ZKxp7xp5UBaif15oO7SF8Vozjj3
zuLIIIPAVwywwnFU/6kiyceKY2g5C+q/eQDUC51VZ3g2fe+UKfZ0Xz0d/EB4PzUdu+0I9oOjZgZD
5S9mpu1NMxja/zbn8PlZN/7m05kaIrnxMl9qOE86KVmHjEnIHTCs9kBggqn1Tsk8WNmp+2hF+d2j
hpKXybyV3ATAAnPZkQJ+kh6mrozdx3Sj4XEyujLDWarVzJetk1EYcyirQjtTILSCzs8iXOXHUAzD
A9Wf1ND0oBALj73RXpv6NMZ+gu5LnaPrgBORvArOEb3Pl6m5KHY8SyNG2GpVk5VSL3sqAlgxWAme
3/SCYPQOfLLw427fV+hnBd4rOGaRH61i4zP1VmlqcHqXx96zuEPMco+07bWEcohxCPzzvZat/WOz
nkiuplzm8suvd+FQwfqUBBUZ1NqCtTC+l7+l2fZIppbN0Leg+lp8cZccn+Oc7clQN0Rab9fRXjz1
pxadoDhTtvkDuC3C7dFfQun+UpatcONc9SdxSkc4SWj6lE20yLFulQm5ru2LtopSeNhmM89Sq4cf
cdSc8tjBQmr2EsNaAuE/2653qBDa1ffoqbPKaT9M4Q1h/l2OlP0nM7O9VM3bI0EiMCxEPROfyoR6
xSArJbDEbqZeqntqtoe2vbYN4Ul/ZeBAFZu6yZyT1YlwI4BV/KwfaKumqpsrr3pDZ4YehVT6eFvb
mkXrMNrUEz0N7iFTGiXipULUEdUWaqoYcdVWTC9eZXnJaYTly2iTtIAy6+kbKvWe/9uWuwzzTeJU
OQ0aJu2zhlxm9uJudE+fKbySv2z/ZsBRWekz2VcUhn8jzZGoAAQnITi6o+6iovzhgLmq2Az1xi3Y
R6WOBAzmgoDa4k/ZhfA8cFi68AZqa9o9UdU549LTpOXdHlAgb9bJm2AjwHV6n8ZuVBlYbeSzAF+q
xvheZfh9GJoSG+UoLGeLVzCAftXyAvbz8ipXT2HYmlmqTNnwl0kok2mR3u2hos/PM9+Ivnr+W9cu
fTfSQxISXN86HoloQvjbwvTH92sFYDA2C5tb+sbS7TlJlzkNJMzu4+To0NCp2uatPkbqTEJ+l5U4
iPGaiDX7+Kew25oJBjtX2VJB5PqHh1QkxkfDpe1tisg0260WXfsUSjRB77fRYbDeD2EruiRT3ApL
Y+KdrgmysJQTeoA7sLaVuW/cVWVIj19stKihbw3uWw61k+8klx7FM9Gvmvkhq/jj0tPJfDeASW1o
gYFttY1pjv3G/Gj2NTXH26QzxYEs6k7sQckiGeLf8CXvmfw3/JfBwLpl7YsooQ9jB8mX4gThIM0A
9GEGYvwfls5sO1EsCsNPxFrKpNwygzgPMd64okYQFREBh6fvb6d6VVd1VWIED2fYwz9kH2w13e3a
Coxj+9Nf03nQuMgDuY/XERiAZRPi8wUjfiS94Bpdo3vy4q2RwvANtI6B3diXo4by14l4BzWm1Y2N
EpwelhTDLcJtW0S/6ENhS0AQkSHqU1Xg+IC8jjssP9Y1VbE27gKB1SOAhd9X8AkEMGw7CHth4AAf
GFYQumI6OnD0/hQG5MTwyQWrY8utdNkmRQ2crhcSsRcUzbKdNPYauWpUespG3YuU9xlzBLltaKnk
3Y8EcCMf6HO8/JDQiKD4mxADZVG2hGhLGZVGO81Uuz1+4s6+PWI+hvIR0h/A/8DHMRI3RoE3QeuN
WFTk2PjIohvO3/5UkG9JV2Sz+JOHRUjGUMo/eYAQfgP9hgtHf/1CvLYd3Sdd3E6aySXW4fUEepih
gTZeKn3YfjZUGa2y9ecgrYbG7fDoLQ10qxBeaH/uKvGZmy7yH0R+93UB58+rgIjMYLUPBcu4rYef
0SkBCHJLeJNslLJ2mQZJ9tM5LSG26bfxqwhY2xY+9YumFmFQveM+aikU3R6BAkHl7KKPBo0bLtrJ
3Vo2JYc6nF2O+UAHZxteUHIVTdEKa/v1SZ/lyI6+vffLV8cUNNspCSTyx4qNLjsUHxePI+vX6LtW
J0zZ6K9uuymGlw3qy/ArCRJg3L+Oyjl8d10L4WCCTEzLW+cB/fAl0mprykdxn2FmE2npdTYRTk68
DRUNGiCk97cJ4iGwcFTUsaZvVkNpd6/uu17f4SM6VtCjn2YF6YFziK3x1AY15JRF3Lmy/crnICrg
URn1DxVmYAz3hCggm2mAzDyqNECtArVxLinhyauPwFl1jluWV+q2oCrfdIjB67Yuqj+eNbzfmDPM
rRwat0iSFeFn9J70ZsUXWOBOO8/6oFDfp+R9B6NBGjDbogiozMxFCar1uUbJqxN2IGYELOCbNS6Y
TDcv2+EN0/P6zfSyq0KgVIzYM5s1Z2ihjmW62LY99AnxFaBpMkHU8uFx/oKu0ptIQyn/l356Nu/k
AyVHb9fIncfN3xdUiinvndk5vEeNJU/2nm2vs1mh/VwRxIHoSnfKHL3unvUY9JAyRrvFz56EVm5D
ZeA1vILFA3OaupHlNwGHQaEsyvkWiNGF/Ch3nzMqGa9FyZEJ+Qd3S2JKP7UXqeHSBb2JQ3Yz1Fwj
6SYSS78peiIyllht3B7g9QJws3sA71AGdDLTI53w7jPyIO0+fsyANq+0ZHfmpKKgeYbH8B5qSZdl
eSVeCS3V5rs6zrA4BWRreoP9+ypD802lUzDT38Aqtgg5Bf3MMdTk9gOzsIlft7Gi/VrWsl60CDBi
b+p0YCyAyeXwMVyEOX4pexOTn56R1ZkxSJyBz3eg6BFltfTskj8hyQ636Dcbn+NXiJYKRVf7Q8nF
+YByOPMm9EjiHLQ43/4g/fgJM1ZAeIN+kUI5uAWfwSvMfLT9EJL/pXLOqDK4OCRzQ0/0MoFWzUu+
8thcfOQYOPE46zAmgevIKJaUw8cEOgs4EVQ7abdKYf68aUyuSBGJQ7EFv3wKzsM0QAe8RLoSGPWO
sGcAKMA80Pf97i31BZiyCwpI72/DUw/a2yXluOxAOFYONs2okKKcH5AH1EjAAZ1uUcnC0om8PqdD
9JIZdg5SGlm/SJtzyUEN+o0XEwaEdZhjMAfYm/vYHk4Bqwoaw/u7xyZ/RmEf1Do9a95EXkoZjC4g
Qugp90yb65tsg6DcjE5Bicx6D4l+uoJbTtNT8JmRdsPXhlWAkgRXr7gn3q1C/IFwHJOJ65C21N8d
9XkDwU5AJSGJqsKLX6HIer87nSNTQo2fq+yb2ofXwy9eCx/ocBXICj+XBSL4OkML9BYVMYKfAgDC
jbuWT5N/ccODq6RugRCmaPP+0HpyDV/1mqk8kbPXocQOrcf6um8em3beQl5R4GCdQtXTeWCizKqT
btdjuS7JESBWqteMhniJMVmYF4Pb78Xv4qGhudJopx6or0CgMj9Uz6IpxknG0it4icyl/ycat3gP
KLNElGx5JXfgl9+0/8Pe1/3/0W7Da0zCjdZ110fE9IhxF/CJQI9r1uKdzmA7oTQ2Znq9oPVcvWpM
6e2K6Gg1L/znUuZbd/dCXvcDNjqNIQzH90BESbsuEtCImckjbZnqt0D1er5+ck4hfrwxGqQTalNc
22LE//0Y7ueevqqpP5H/hSbw5r8JceYxk4HnGIqL7phMNQJMLqDL0wgZqqsH+AMmF9Jy+36g7MvI
jOsFwmgc6+Nq3izvXD7HCwOhApYG/9hGLFIGRTAfFDHLLbwgpNZgUlGslQfvam7DwisQb2O1+ee4
C6Rjc9rIyP5bTH0eP+nnHfMJ8F+UF/qiixzB1s+A7nA2CpAHPTtIfw3gFFyuEBOn9xE+0REFoUfX
iRn4CSlssOqDR9DdcU8QyQlBKS6/f2+MIzsslzOjbogCy4F2s6AKA8mKDx34/2CX4Ei577ONQHB4
3lwpHDHWJ+biPRDzD/Dq/EZn69+UXj64Tj3P9qAeGWTKNBd5H37Jx+2RaNln2T2gX/GDaKHzcM/s
3yWT+UrxbcF2NMvWshTQmPAfU9OhdOLI5+8sGe/BHe7Yn7gU8565I0uF9+bb3CLb15QaOEaGM4v5
ThOQviTLAmMQv0Xo7m9PY37LpLgcMmZ01BxPuM3QmIrZvU0R8ItUTFAKMftINH5O86vEDADoAH/z
tQU9rXr/5uUXLDHEtYaxEj7ciGn9XMm8emLBwY2hA8SVZPRqGNFuxVO6RM/jm+vhtAFVD6r1t3zI
wm2mneHZ6/KI5NnT7+O5X3/ZS36pfNPh3zTMgMfUCDtD2SREJ5hNhN/6ShY4zeY0/PDxdOYElDs0
5mXEDfAymk+mT2P0k5DDtlz079aiAuc1V5NZLRsOI4w2Hdpd8lPykeVnt/FjBuh/YaisMs1vfgA8
MauYZvoKKXZeU4M3AQUKSrUL9f6wRcca+Ws+3PtI+079GxikuiP+iSXXZ49lAQXUet8JyjXWdYzl
zXNTithZ8EDblz5eIOP5Zi3ImmaHpf6LsCVbao3zgxlxgniQklx9IXu64ZHui60PkOrN+S/Wh4ux
fPCVlMjjCTRzJoLA2E+D++zxToZHTnQK1G+INjvZ6ikufMN1i+QY6GEPpC4kwSJcukcXKhSeOu80
ZGDUnmLxeqNOe3HAPQcAsumpXaCfOpdjN3isUzKMxlcoee5rVNYDoqcr6U/wihvymgjYXub0NuVR
fljMgYjgSUsDC406W+wJ6cBF2kadG96d91LnkrdgtkWOV5Ff+MC15cbKo1U65fFUoYhsBMrGBHB6
vJGrdCUR0rEhuuHacrPLo9p1lQ138CbCDsrjv/+houJ2elH2dI3Ng7j+SlQyfEMQ7Pxu20G3OyX2
fOWI6vO2ne9TseyqoUZLrYFgkzYtnZrv9IxqUlByU9D5y9fq8z5s2RzzNzwHJB06fSxTbT1Fbo4a
Ds2mQWVySpfx2yCcGir3uNhOU7ZDEyP1b6X+Uq65d6aH2BD1P64rDbpa7rcdd9ufVGa0vYwwqrcN
a1oxL7tOyf44famzZkoEdSUwNqPrJ7B2IEpojkHWyM4+wR7BE3QrhGXu+zP4GcvtZUQ0cT8HdObB
3kh7E9Ql0J38PaM6nbqd19BQED+x+/ck2/d2PT18mE6flITUu/VeepBDPu5S2rAGPQBZW1dNY+29
1/UR7I8OrNnf7WlQlV/qq8WNpktbGpzhE7kE7wXaB2U15GGgbygHOhHEqIYRwOOAVVKY47wZfIzo
9IkpCxg7GAH5J6msqdGL4fXSFSjwsegkL/gkEVgX6xGpWAtj4TisBtprZtI9VQRNR6uNiPn9gnfX
MlNeSYZtkeVbtyjf+t3XBNhN+li28Lrci2t8oaxVmEGdJgg9vBAKf9JOn2tfD1pRy4LA0OX+iMmf
y6fpLFDogtu800L5OVqs034WfgjWwaVYEFnzsXXDB50ZgEXce52P+uELNfAABaZtSULG3HyV1xmI
68UJIFEb1RCRsmFHiz+IVBZfSnfCvnKm08teRabRS3fldv9AlI2ifqk7iK1kh7b2Mo2b7ytQf4tq
ev2xLLune/SkhTfEf/0e1WQP9ukDmRJQmEgDnOwq6TjNqo/RbdAhyh/faCp42j5bdPd40c2fuOMI
k/ZBOAHuIABhmulfoLf4Qt2GiMMDPw4v1PBySvDTs69/fZbtCCIJVQscRpGEt+Jld1ks7zv6cJfp
c9y31T21waey+eKe8Mz8atZQe94oIdFW6WxtY1mAHry6BeX/Weq3Nwf/mI8LYvRALZjw1v4Yztty
9Vl9JScPbzS5sDuANDXbvjnLoFeR8zyDu5CFRGaIgrR6t18Q8QjX0H/Ch7gf5eitbydYiZaAX6VG
K+JF7a8+OO0BJqGBhTSao39VzslFa6IKlucxqiiKe55jZ5MNzSWg8RP1RSVSJk8AQ3jizLAUMshN
Wd64tw+MIjm8iyj/vTyZb04/vH6/4RH4RPQXarL5JSxtMw2U+Gdrd2jZumDl3tM15BFhPuQH1Wl+
6IWoyEDkwIzvAAzRhAAqtwLe/rni39gD4N5wAoOFv0QAvv2rIPXZ1fu/n7m+UcFQbLr2bIeuPx99
cdkVg6cV7yHFCkDIr6BHkzQQURANJVXfv4JUmgVBStvKnIADGIMbhbo7vzmgxOkeqbZwtM0hqHJY
J5PT7r7FHN5BRpvdtWtvTde4IPvhXBYQPU6ce8Wh4xmSRt033QEgWTKdsLtb3DcmYfPdXnEA+KpD
NHUe5QtKfoSk/PjTA8JHTBtVlQtUVHFpziA2G26Xl8V7dR48iSLBnUEfc6tvMqAIvcG7g86FTj5F
yzyAqtDMHrZ6BhurfdEy4RR70gbwFD3OKzlIApuVc9THed+xA9Nu6TJfYII8vOwHijcCKTGV8f74
Qlc3qL0Lxb7k9AhZqAr0NsoeDSfi2ztX02flJs+9slKAEkHRGXRLQA6d3wU7rQPCKFHW+IaAI7S3
lFq3rBYXEPSus6LZVUWA2VNw8U8qqMzP2qHXeXdImf7AZ8Ah7RdT9t73Uk8ht8OqArksetagtPxn
clvgFz04r+l6ZDSnfIMwG+8MD4BegWxkukzTGCZch043xYkioQU8uLferEaVDy/qmO7KbPuMIcSm
aNBU6MIEF0x9YW7G4Mnm5k9/pTvtFfEXz5oXF98MDHgjqktdAYg8Ln8KXg10m/GAtNX4ThV+qrEW
KOiqrBpIoe1v6ocsLCsy4WqCDTv/NGBda59OWrOpNO95t3NE0sHZUQSghy77EQYfHKMROrlLwrrn
jNkRlK0jCimgwhcdkqTNbWSt+/jRISjgbz5QirZwAqp0MmxWCmJjD3Y4HI+1NeKV6hTNrrfDfsfS
IKk6ND/KetNtbWC+2QFpSt5ZwRpGUJoAAHrzBg2fzY3WenBsBsfUzTZqeDnbVwM9eaWfUL8TQs3n
ZbebW+tfjVgd3b6awVxxOeM9dXDcQr8wvrMliTH3b6M8A2UD2BdU3rSenNhHQcQSqsYc233samC1
dHDU+gH03NjrtQZrD+MFu8Wdras7bOF+N2GcULqhgJYgHQs6UEsq1SVCtiKLXp7zNOwp1bIIPR/w
ajh0ELWyeUDL9c5z2dZgumbxyW9pUsNQB78xPiFOjdbxd/ayLVeZzJuvaUNP14ZhAEb1s+6AycA5
jvlJfIkQxYyAh4tza9Z23FtDVejTQ5dVWIwR8+AHHYAQEWKlRVh5xG6qr51gojlPlxbuNHv4CMyI
f4PioUsIMr/Fqc7aWco3W8CgmkMrIOkKgXhSufByP59DpZiSdPto9F6XhBmgMHSOPh4j/gz06jlX
adsPEdfF+Q2f6tajoky2Anck+dthUd3//IBKDO+lTfens+ggh/+NrdhCY0m/ULvY0EE7B0g99eux
ZPeAcQYAJJRRSw7YgsM/4/R4oLPJVWm527NPKNUvNF/oyZDKvAEue+0p+fSHN/rMhl2te/OSV/Yj
pbe7KwBWmFkXHw94+HDP43kFclk7FCkVGFQwFpfaHayq3rK0Dp9eAGJko7x8EKzrac+uymmt0AOa
f+4u9Obbqr3hpwiwA4cTc88RZlZ7KLnmungNShS3TbYN0Jf1Ty110BFbNQI367NhZ+fxEOwPk8H0
ntW+U4EdA2MD8i1Vg+pNHUoAKdRI4M4geq7Z/WJHcaWZUp0gWX6Cbn7ZDDhlI8pOlnuF4QtHN+y9
Q137LeUIh+/49C9vD/xM8mjCx2NMDDgu9WAMusgG/vrUJzomQGbYVx0sKmiZIz+NvyxtCy+/DPXT
6AMtAOI+WreHfDWxzojseeAkMFsm1WNjIwN4xMa8SipQ3uhIkSD3OCuCSgG9f1aDl+pkjOqi/5OW
ftunKkf9hfojsQyVfvyn3gFe2gPYcIWnLVXdqTBjCZRmqBrDlNrD4JGv1UwyV25kWsA9rM8+TdNH
5nc50reDClzgpO/dSTo6/hZ73NsjSc/xGAqCuQNRp19Rg+lPN/l9eqONTfTvpl+GxlyAY1fE3QP4
FznaTs69By59gLTjy8mszZlAcAy1ubYWYAyGT2RR7F0KpxWxUkAl+ivuld55eQuuvwiy6L/BuoCM
VQcfUKZhM6eqXwL8YZgg06Ae6MJrpAMNtfLYZdJRPdi313GGytTF6ZJmA4izNeKYr+Q66DJGHA0Y
4OVDeMoIv42JL/LWhuLBkbzqIQdPCEfTg6IW/SS98J4r9oCf0wheDqFlC0wEMnr6c1sV9FrMQfvC
wYkuBsgebQzjXacaQngV09g5w/zngPXPud/7aVdoEVBZBfh7iVnLdND6iLKttY9DX+DWIjri1i/3
fKgv3tk9mAO9CurgjFph9qWH6XX8ogV7w8KIzji6tGf/6n+uq37H9qbfMEUJo27hyX/x2dy6sdUA
ZaWc2jZiuj5uql95GiuGZZdF8sGxPulef5TEmKja+HUaYSpvaF7eOBQ7SDxH4NGUed+wT+wrR1L0
7Zj4sqe6KBdBUOFZsFf516W5oNWVbPfkQseu0zA80+14ckvihkYULkGQEDNbRPfCbVKEC/rInoU3
EZzjnJbbx153k81AeQyB5UCsqXTq8sG2y/YxyycDXBmC5ud5BYHr3FeYb9GMVoMS5IUbkOko62oP
T36Cpsabjq6dlcBaPoDnOHnnoxU7w7Y3t+5oQe2Y1i6RRmfSORIo8Rk0nhsYo6mJ122icK9h8Q2H
anCbfWqnoXjwxO2AT4nv1AC4G72SK/I0nTlp1acLCPrj96fqtPKzAAKpi0jCWY4YDkx1V4P0RPht
ATXm6lx4LBnuiwTW9VTlTLDiaQ9IbnwGFhHnp4sdFk20/U1by7mW88eqB/wdrrA2/jQOMA8+1pYj
CbMvkI+IMSMa7YLhw/ZPCecX3PiGBvsYQRwMe+ShP2TUtglBIkhr+2C4l0BJ3jP+DnTgybZuF4AM
FhewaOdatDN6Cgx4O39ByHJodUMLWSIp0hThNXc0Yt3KTLY3rJUK6xlpE6RyLcRdvkukwDjMgifU
pMx+7buc1qgAPbF/O69wp7ph4wQdNI9aFgRFCgocLx9EKYbqSUXZFF5Q/wde7OkTZQ9PJ/EE2iV0
oTumlaclL3qPEJE6GrSstt5D93FbezsKhSm83Aqn5B7cxtFVVEVHeS+6e1zBACXIaGYJKL8Xi9wq
7Po9YqstAoSeLqqt0thuwmfldPqjxlgLU/YNrhBhi3HTndY1MClbpftiujruGeEnddVNuVaDIvXW
2j0a9zdqDMfkp/6AfrmG4NYfr3FfC+abFs3E3ekLt7pQMTCgCLe/jxcgDod0YQANYP6sfNjDUIjx
HkD5AHJyJLNGe2K6+fhCKUaJ0PuCuYrsKrk0sH0MG75RVy4cHpLynfrHzgAmfWeAVlCotja9wz2x
Rm8Kb+/nPcc0GpbqFkI38gue4huIj7HgyMRDIzI902PKXtZSoRSMdXD6ISwkwwjy3upMtI8tNRqz
W69He3CaoXkV3I4pxd3lbWkqga659dv5Gn2mlJqQFPrjdlJWhBLzdJF4GFqkL4Kb021llu9mVN7o
x96343v0JG4mgUCrIHq6l9XDt5bWzw3Trl6CcA99Q85WHHV0JCRmXfRgRgAJ6aGgy2dMrBHyFwif
BmDIr8PFHb8S97MrJ423HZbwnJKPm3My62YAxnDVfQwHn+hOBuIY7drMY6Wdc1B1z/6JDD0ZdwKA
rCcXGjij8sphgRHqnnZbC7Cy/bGG0HHW3T0GiCviPt6FuG5ZcwoOCcv8Lpib9y/okct2X3DTfED7
dglOSK+C8VdtNi48SIDXqi5GnmwrcPWfaNIs0geLKmxv/pHlcsyH/b6P09cAjydEj7duTVVRH+aB
pdnm6EbC88UPvEt8DHvQ+PA8g53LctbGffzBryrG1Jvr7MS18U1Ih72xisYG2xc2WGRxFafe6rpi
nrUasFbEAm7IVLWrO6bKu9f2SIDLdWp6iTMmmDZBOHl4/9oC7nWz3ww3pUwfEao3hO5t65HI33ec
EQW8HxHXadD+vkGmZwMBo0KY3bcfpfv+goo3Z0upf+9855e2dW2H0IsJnKanNJmXhktnOSxfDlAy
/kEBwbszKA4OJA0ymxPilJsaWgihFc5nciGOh69FhYUj5Tw9v/coWwFA7PsiWOU8ds1Ao2S7K3D5
vqHlvqYyHG5/3liM0jQg/Ue5tPK3fXeXZyPV8V9Qr/iyi2s82cvQIGjnNtEw9c69QTp60Tay4Nkb
gDFzj711O3rTyd0xP5ig6+dUuD2UpSuK+2g87xgU8PVkFOVvB4YgY4CKEMA23X+tNDAYBkAPLS5+
0omgZx5Y4nKTPlDh4Ik1DS433gM3d5Q8AwNHcN4tC8xZNqSWlIn+Dp6zMP0Ydv58ClBbibCuIUpA
nYVvYTOFlbklXxtbSJk9B+oXZjhBidFYi0/GzVVdeBw/HcyhFYAqJlge/neNwHnG5h6oHskfMBag
NC9K1oJcQW0EBAvLDyARvUx2c8/Eq1CK4NKqlJdAwoqpSfJGyLhh6fvCVif3it8/f0QkrxH4E7Zk
8Vtwi5QoN09sgrGnIQx5hxCqwidiRoDnN2XQ2dXLLIbBwL+rZRVUgf4FgpMw6epWwQ1f6avPY1LR
W6odGVmg77DP/6Shuig6kFmh/GM4gmEpZ4aTPvkm4ij8uvpZLC8xfTCCKxMtqY/3PGDpN6wJvR7j
8s8OTsKlO8WsCz+Fv9pSDWvKOoGe1CM9ARgFjdYF4kQzjrdoFul39QNQDebca2XFuGAXjOxjwi38
6OGd2y0D3NTOjrgJoqFDq6LwTt9S5mLT9BFYRhWZW735KhjEzdUH6WJ+yccvg2KjfhVnV0hRWCN3
BjxNeQvI7sFj8MAj2Yg04GW/MqSIJsv/0vGbtPUtRFdCDb/4rW8sO2DgQQdIJ+9JIY5xDdSv+oU+
F/+qgbuglOerA/zOvlCV42/9XU4xFFe30fsDLtw8L+/1iwYLGUPwROEbo9hb2GDsrO/KgDfgcdXD
IqYswEMiJkVOmSoHFwuUCJenEYCNEH8S68CeFbGCsiBDQ8ZGx93/FA5z2Bw1iCDZr2+yf9ZVFsiC
1RZkJb6FravpqRsNmxjEYXz0QCMtqjA3hRPbI4q5h1gb8k63EB1ungRiB2qgVzMTKC0kQFYmEQb9
/Z73mZXQquiGoQ0mPp7oLawFLfbwO3PAYXRVXtMGpNyJXhntK3H7TO4XhFEIkY9duk/WWMVktUyq
RKfRlEfKnCtxNSjbCCxUficgFvLvBjE1+sfcOgIMQbp7g9XFuv3LwLidNc32ybNrwtuuFzUDcJi/
fZxec8bkgYPk61sHSMI0MSEovb57B8YDla5Envedt0O0NCooKi4ApHdGcN/Ccq9/bIX9R+CAXDRL
2N1+lME7uIenL4TLNFve77a7h8SGBxOfCy5wIRb/Zr/6ypMcDddyD+26y8v6KEK4Ehh8gPtFbMMP
bKC4i+9utIUmRNbIJ5Rm20BbwMKTlmbtZxgHX4+nFew/oqvXHjlVhouxe8eQWdASecc5VqXbDeM1
7VBDgoxCs07dnI+34wX/FNTko2xBOxQddQsKLfBX+s/IYG7ev2lIXSWfGDSPH8Fz1k2khaj5pDbo
nF5x3K0Tyg0Xng5mtmNo9hoFb54dLVCAFPyiw7PBtwKgX3+s4Jh+BqKHmTrc2vh1JDWHWzpMW5J0
4kr54jl575E6PCf8wLyN2fUS4H+0ATsHcOWHCkAFrbQBEI8B+FiRuCPeB205KQf11d4mfXKYbSJI
FtAXA/AGgy49denTk3xH0vgsdIcKHN3VyySlJY9eB33QE+3YbFJF+QRKPgj8BQV7aOd9SnyYnvr0
kysK31fclnuYMGcLdIzp3UuXFLbwIptsp1Xm5uhICOSCMipkiDQsJtLzx1CKhvKL3gnd3h9a8ga1
V+3vN8XEZDvVaURDO1anzIaIZaOExrj28YXu2v1hHtEe6Y2pdPJCtFp+zJiu94p6+4S2doSKD41s
s3TOK2lQQzOZQkSqEgFoGKQ3FxTgbj8Fj8o8pvgJ15F+bPGepcc0kTpkmfSHz/gdZwlhDNvCBalG
lpMsq0tCUXQFTiLqJqkFdkRzQfPSbi6+ZTg7tJTrBBWGSwRNnE1DzkytwBoXkj+MVSI4tiqS9zzS
WY9Gw3R9x6zYWJnn0QMQGrePpE1kTrfYM6vBFl9QBiDni905jZP0KCFhnqAwpwa9+ZtSLq9mfC68
WEdo6dpz5eXyizYj0/3JRLfmfAN0cvCR9VFCZg/0DXlDlhhzJHLwS+7NlbAbdcfPP9mlNS/5d1Fk
gbgJ0F98JR191twI7ye+zmWyDSz8nEGO8Cc1ZVkz/aDPk+vE+OXyAZoKGbxcpZpO6zE0p8Y4Hcl6
e2P6K5TIB3LiNv/JiqRknWyHbFNoeAn8QzZ1upQkwL6J9SARcRYRE3/m2B965pAkAKk+JewE/D0G
vC3gBlmCptOAOPiEJVktsJ4UGAaIlfjq9ZmWZaSzA/zk3/XiQnMf2Nz6xCIucPAVcAvgqqgENGgu
zENKJx25bVYW6i9hTsRLVwQ9XMAzF4GU0dLQdnfWkCCVBLUhwCMgDsDYBOHUZWfoeJUgamTLf8b6
pqaGLDugbHhZQIiq4JeGejlKjhwnnKSykXWCLOoE16MaoG/8l/hQ62Oj7UXbEbmWxCXYv7JLUyPT
Ds8eJ9Q9vAE0kJOpyyGoME4yjhTPrTFnDfoXEKA5HuSMrHl/dSMxoZSf7wN2VNnj0cJCeSxCqyk6
+QqHNt1ipIX/IhaJbrpEPR1Qrrn35rgnEMc6h0Sh3Lf7J3RVzjMWzCV5Oqif8uhlwpjxe9UmSDwo
Y/X4EkIdU+NI0kH/yMsPwnTyriQsq+YHyAoYCQ4t5G/w0pZTSlsoB4sQodqo7nPBzuhJhHiZPSKL
KvE7kfhJ96/kNIRGhI2T87iGoXVmfM7+2TcldpfwMpBwR3X1vxDQiJUAEtgNZDKVjJdHdBT01wS7
eLGTcsUC5AYdPtUxti1GwFiJ2UwiExTv8WKUYRFIB88ukQcmIijyJ+waDtV/35Gn2x+yrLFalw4n
NH4+FFO5P5RY/I2ayr9ngPjlkYOIRd1fcuiwE+ScV0qYRZekYcXWfrGXM6yJ/80IebyyA3V4yPI+
b471khoSmtuemKG236cdNR1WhBaVqER4DCDhh8Kp+541sdwns4R5ImGJxCpELoQpFq/gq3wqOT/l
wGYmETXIax4DMT7evZAWI1ge0DV1GVWaE8gNkNQTwANMYJSvjDeZRYBrZZB7BKYPzJ1rwmKKC74B
XODyjKohWR7q7QB3QF2NFPqb0I1xlKHvl87OK33KGGUUL7ZL2bjZ+KiFMnPFxewfkomtUDaYBt0N
sV7hrwUbEV8rmDlZBCeIHVXGscM4veP3lI3R2lcLqG20tiv/QQqi8QQzhKrtSrFFDFw2dDGu4/Es
pSD2gCfBiK8pcvqPI4IkI3lEekCxnDcXXRhYUHsI2HHbJezAD8s/H0m1LnSAjjJ/JaB4x+zpOXtx
Fp2PzBWmtMotaWNx0jZZl7IXaESK/x7k+Yt0yhxJnpSTLWHfMSCp5FqVL7tgd35J+DyBBFB5kgX3
nFoJewdLlXIXkfdE5cc9PpN16PDpWX1f6rQTnI61f8UZkwK83xAKPkqnx1s0sTGWkSuBgr3BRYn6
ENhBTyAMXfcUVoQCpxBNvIvNThkjlsN8UwZMJ0S9mX4y7yXOKtGwwbyJOtu/r1B3p2okk1RmGIGi
d97J9mWhiycx+r95hTA5M4/ZuERZlqne3aej00yjy5s+MJQFNgZYF8ak36EDR0xMXqD/7eH4x8tm
LphMAecZYTnvJh2v06t8tvMTYYpA8eTP+1R2Z1CH7L93QL+Us73mFxjjbw7nkXNgg4HklwDzBJIK
9VyjcSSQP/6cClL47MH59AVbKdg9wwcwh6+QeRTwnIXMEu3OD2AkIoYqev5g9JCCW4X8Gsm2A1mt
XbaoPHnVS5hrsjhyD9gIm8g7NFkRqosR5IzMbmI4LVsqTtx8VTLgF/qktuzEnAsUKAnGLyRIVdDO
6H94pl94UB9eSwvpVjKzG6mo/kUCxT5I6kQygwk0X9WWuHB/a2x8qispXbN4RE1UTjthwaSR+cW2
LXsBor6sONA32N5O78dzl+OhJM4wp0j144TQdx4/ApHLvlPiwHoMPJohVr0nUROrTg+Qjdr3h4Xm
yNpQA2ZsHmn7C5A4Dh41pskp00xQhCVTrY5Koj6JgEsgswLKQw2G4T2NJMqQAAgNJkHKSc2zYNXX
ZDSdoxpXCS1mOdplnVf+k89xZct/DXWfljr5kcTNKnWMD+eBzijlniTn752k8NkG01j3NWLcyazl
IDNgRZF0SwIsL5N9SwoRJkXhjTyrZt4coEoM29EjQkIDSgS9RtXuuOVM5y2kZMKZ4H9W50N62O6N
gHZZZ69BI5IIvgcpCJb7EcI/x9Rqu5bSg9weaDaiCUnnFG4ceQKueRrzeKmsnw/XlDLC1a+XV19l
Q5Vsn9v6leScLTrqHYDQsMzvg1dO3ICKXC+SZcWzhKxOSYx/SfoqqdgdQvDr+2m52kHOdfkyxofs
8PLMQZsMcvz9Zq9vykWnHfAI1uNtIG9GBMC6bb/lLLgNDH6aHRL2FWWlHnsd+gu0/2hhon1ievy0
TCXZiVCMkqxZLoZy82NwH9DOWAI7YmeQG7oNrnJzQ67eUmZG7pPUsy4cBJclUewl2iH9+ru5E5oY
lACRmJJLGAvJG/Vtsv0hivaIEal3KiEgS1TB/g5BDK435oYdvIS3T9jIHGqZf+ZGIms5J/9i4ozp
BZKCLAWiO/kFGRxq+4BhOT3K5HEkIQTww0x9kPR1KvvBsdyfSqZQsMIlgGQ7AaopGRa4fLzJDeCX
j2+QmGlE7k5aBahRYsXbWnDWH15fQ6u3jFBd9ny4HyBh2VU+IXkZZSmpalFG/yv+wFP07vN/hbBm
LpP0yXv1eJ1AQYXngHQLV4TlJoEo1N+w3Ek4isIBZQaCTBo8JzDecoNgS0Evv4fvkYBma5ZQwUla
JURjfynZv21fygSC8ua7FL45MCQSkABE1rCLcO9aIhEZTzmgGrbpzl+h7K8e5NaOgQi8rCOqXD6o
SgIk+cqFCPX5lx2RVpAiqxwpSLACfsdjAyyuBusCtUjSk3/HhdRH/kpFlPsN5o5MUpl4Mg9M77qT
WUx0yrS9D/jN15BG+4tyMeWQWFf5q2xIqNzfyLFHMkD4JOkSyY4cmMRdsq1ckn+/+py7krp1+FNO
Zk4yUiiJ1iiGEGrLec15z35XsdX8JT7xaWSSBVfkxJIXV5Ek+KBmuDpFC24fPQxGjiDlH74a8wY+
ozUQ7HjOSfMPOI/QEkjjkhkmWSzbJBmZxHUoTVBTbQhWS8ZXSs35puCM6AyoKFNbk41JQqycqpuc
DlBcZdbcXNm3BLXCdkEFUspc8lIqlrvirwLX+yvoSLFW1rREcqZHnpF+SVahBtX69pc7/cucePxr
GToZrA4xJxE8g0T8IeP3jqv1v+CeSQPuXkDWhOwkO5/wSq60jWCCwHpJ/4go90AjfgDwQ+6uxuzZ
/WBLOqauYDOQEINszNDS4nNf/pJZCY8/LESGT3b7SopasugE4C/ng+Yr+4KFK7Hdgz3xNewzDs1Y
qtYsGuiA8uvj3Q4dFzPNSFhnnKAo9IMh4Tvs5DxaYiZG3mTeASFjNCllMmicipAMhRSJjhllZqkS
Cw0UbXKIkDA8OSxo/bNQjaPwGXvBk0KLAPuBZxEsCK8AODXbulznwvmuRJw2OyJk6oRUkKUoKr8U
it1S8JYSeBncoEaLhYCcIty47AMQISm8BzkU2DbcRtgyxHJe/DvK/n0QlYcvQYLUeZ/jdnbjuf9H
1Hktp9b0WvSJqCKHW2CRg3HEvqEcweSM4en/Mbr3d05ROBBW7FZLU1NTle8zsY3487Ij/nzE0Q4T
kkl5rAUEmrNkiKzqOXaWSfAdWAcjOk3VOsfsf0hy19eJ17Xc8rDyYcdi0P5doYi72Fi2ro8GUFBI
GpSof3v1HXhuW4/DK3ptLd8CETMsqAC7fZ7fgL5tkkekLIH45v1shjsyGRy6pTsiWWW2580y//r+
rL8ACCTmeK3A/WVqgS/yV4GMwbULjsz1PYE00ywClgvR74HnHCE1kmGLj5gy3HzM+rP+qVWmrzz7
aJNd5oko8v2hVU5mdBXyVUPvSg8VIj7j7HNjTmU87z6r6yuhc1O7Ex7/bBCf5dB8nVXPRVaDpWFy
neSDPhlqKSYPcV/jj8ohHU0LUwTXLHDZstZMRkaDBCUxJMyycOEgE+9ozjBemJ8cvARjoj8wi9X3
rTtpW5GSoYDCOhfHnrjdTm+WXVjgBHCBfdXL1S2GqPbmp9HNGPodFy+Xr0PTz1mjcxyKuR2H6f6l
SakEjyKlcKtWoXUYWeZ0aV6pXMoDZuWf/ST2jADB2iydP9/381c8N+pr+FyJggqLMUqhIAMWC/VM
YInPsZJDd9EHgMy9dTxuoYQYIOsBa2PYPkkT/GyWydGFGj2WilYOiqhv5Z9pAYxBtdJM2HuCOQE0
7JXG556vFTughLQ40l5Hp3J2t+Z/qsMGs7s8RRuI2bD0Qb4CIQ8IGx7Asqc/YJgE+stqcGSJMzo7
NlwXePATg4HlnGGWMcgMu2uLOYbtRdsPhx1UADczx5Ry+jjvwvxjOmVxwTXgGG1fI6die441mAkT
BsfOSee3DI6dPHk+n2YBEKmYv7kQbL/NiayY6ySQSAq5xx1V2JVm4VrtaOLO73qhyGQm2BmOjcRL
pQ0LKw7jCXPJtDnjk6VUuN/zLo5ODDBNaWkInkZU699xdTwHuEk/wKdgg2gAfiDCbWxKBzJk/kjP
x9lyaZHXZyLii7XFihA7DetPN/+i+2wwcn7S0PwShNADlsRTEX/nSDjCFeKKeZ3EEILJBMtCX7SP
fWBeGSdSHto6tlcd61coWvyIdWt0HsO5sWBMsA1OVDudzF4dETkYyKgfI+9IkJImjDWktRIt83LA
6bIijYAuVANZjyfwdAa1JHwjnCuCXrIKATE3UbIKAb7hexwNRudHkhERRYno2i/pknKicUnRpRDD
rktS5DAIRYll9HpmNabY3wNxEhPEMkaq7RjJxy+PGmUQfF+GcgZMHDrxtn0ixmKh5AQMXplgT38f
GoAi7iQzOMz+0WnEfGPOOXM3I6qmmCK6lEjPOOljrSP1i/C0mfZdGoyxhdU3DiHPWPdHxWpwEi0q
DXo423kNdme9+Dht7i5VvElXcStItx+rUCuIZ8lXIX8fqVK0DvFGmZxWxbI2ry1XFoom51cZozKD
MfDyOmfLLOH6SvpMEJWQdqWFX3jmOyciumvnzLjU6fh9DlhKowgy6qw0RaLBsFw2+tyWrHoGFrCS
781aNsTKi1RBh5pvnqXmobd8TzM1tu9GgiskBBR28LefWL+b2yaNQqaFSqdMNV+nfIlNIBnBkxaZ
vR3OQ7pB68TbT07y14UNuAN/lilPX1f/apdG6o3MDNnnoJLQCxtCnOLYmbR2ddUZUiGdYxmUMg8W
SRWaN/I0CDOQobaUd9HEY+8yoil6FSBeNVEGtSiOzDWJG7Qb8OQpMOaUqdu1msuYI/1apJILgQyy
3VP2s+UvY5DNmPxPi3ZSnNYv4gr+RHqRZ5G+UR5BpZ/qL9q3TnHocWc4X8qphqjOrHpTujpzJdGm
TY4dkos94w3riB05gifQySkA4CY3Si8CJS4FFunlqS+1ac410b5u278D0iv42AYMM3Ctcr8wTNk4
j0BNN1eXEyeT6rgU4cGxAebg7RcDNfT4zwslJfBWfNqPCU/fNCImyzGToCUowRMqk4llIqYx4MXO
JRRBOrOvqFyHZYENxwmaYj6i+uuSatAYEU0Xb5/Xe6xL8IcF24WsLx0zfvuxlt8RqZXEPr7P27fP
mAEMfmkZeTjfdMjCPxLoLgzPjFhhblz6Z53nfEgvQityQ9RBsCG6IoG4G3q4qGyJxH6Vnb4RRTja
K/8H97sv8lKU4G756/Jj3GFaRciD+PaN69jxWzFq9ScuLdHr5SfDHLP5H3eNGSP5gdwFEaPV3QXu
bfaRMYKciuOBer3OlhmOQJNaAiMAN6Jh9+P6aXxs2BxDaVYHrlAX+hAnaQbp2PijPnRNHSliyn4Q
/130miibUxE8XQKkGJRsm8enq0say9yiYTiCo8StcFH18nszjH30yKR98T89PQ/hr8JjhuULBX2u
l7FIjkYSHohQu0syFBaggRzJdkHGXQtQBATi5QC+fWDlRvoBAJyw3+vut5AT6ktJiWSDmQpPtDye
VdOwGSR5uFyz7IaHyIvYy7wjqrYduWSzmH3j3wJ2I/CBShVfcN2C3vK9hP6wduPdyUD4A5TjcdJ0
ZaJ0FVcrIIp9oyIdLzKDzCAoQ4PU55GSGS3k5AdbR/0dnpHLmo6PGVmBR6ec1bFUBf/7smuYtcdm
mozztcRMU0z1ol9kqczzVBHgFyOjiTl/oC/MB9xACMBZPkjXOnZcZUVQSJzhKRTg7OjRFh4hX+Jw
G72ILp9wvOUCuPAfWKVJDX3pNEOLKOGj315JItB0IITtuuxCUF7q6NHQuZoH8MD7jVWfNkwEZTk8
GEOmv/cJOZdlcuvrFxFKENNm6YOo3xQoR/hF3oj4/MU/gnxIfLulB5iRrgwmIFXAz+NTujUjAtKH
QpcS+FPjIU2GVszNw4OGRF/MYEcQNR3CIb2QCMRGX85jIrfVUkxWj8swyPc39Xxv3iLcqR1Hh6E5
sBzbmLUu7SxkGgpy7iHLfR3u8PGCNyguSG8v9GoO7VtS6kDIcQv4O8cnQeA9QT1j7woq6UjzQAvf
2RahHOisNR+ivZ50ltOcdySrlDALObzq89flnpbVhxFNDxhHFI5zV3XBfR6HLsYUIgHjPzjcgodd
L3/r4YuxujSb4Xex9r/Tva+Uv60cXwXk3OXb9/FhqLYzjFdMIMdfiHu0aQlRF60NVd93+vGrxLpz
Ed1MOKAc283ifdEIhC17kCwULB5i8aUX/zIc8j/H826UYlHRNSpxbsb6VFljfoj+MUXu31yAXo7H
KetF4EW3LNskefAmFA+2TLxEHR0TDmjGqrTDuxZT+z3dob+Zb9qDSEuA0KgWqOOCRToISwQFrm6Q
XSDcNuBGB5DBqTDUtS77zXUH/tWDQ9jhBAaDZfMmGkNqgzwWzb4Yt9ihVtHFhPQHVXVPmDzMno89
xi7XrsCV0WBFM7hjPmmcNInOGSID1mkclE99E8ukT6zVacAIXZl0Q3EltZFW7dlAryUDZU/wQgfH
n5PPCqPWMQs4F+bCvpn/EOcmQ9c9OvKYWfky3Z2ljAlly+5C84fJbshQoGhdK70UHWKlveH4Fp/i
SUTLq6nQRle+DiafXzATRPgRetqTf8Da1w5AGoQquD1/OBVbHJZMc5uo5YVolZ5mvp4NvoxnqLdy
oCw809zVFYTK4cqlGzs2keW2+BORokN7fS8asWG6bRq3vhNqVRf82DBfNB3eFQMPgyifmg3CNUDV
w4PGxLu3b8Jh91bq6XmLpQN6+4Uvb4kAD6js55W4zp1BFXynf0SPpYDNmtYBnGMjQh0Cc3sKG/aj
Y+1B/8ScA/S+H9Ekn4e2xibf8IZRqv7b3vSuDKxs44gllIqoLJZfyySpTj4gwd61E30cjCW1fLNO
Gttm6kIa5S8laV2JlSHOi2gShDXe8ecJBBhqidhGCsje4QWbizvJ+ITtkH7WBT/Q+Q+vXE/clf7Y
o2aUld/4OUw9TIxTTKmD//46vJ/B/IytBe+Ejtews4DqyM7cyNptRM2dsXuDGlYrkOdnYcIyiRtn
seizuHOeGbIk0Ufv6Q666dRo+I58kejiWB24SqzdCu4xbrLOMc5/V7QbeRp8Y9c0lWt85OtyO02m
AJQ/waO6FwbXbS3QjcB1cfX928GV5VvKH+gI6SQ7DrMP8uqmbQT62xNc6zNYCbaKK7XtLQJUQDEJ
fxdxtnTBXKbTBDC4uvhA+HUAPM55vFUAy9QwNfwd7PlmPGfTxUhysqxqpcw/AAcRX3rRuUqAyLR7
4ezjxQRc1r3Di/JqmRc3KlS3wjV/TgZzHlZ+LbhLtxotump6XZL9NHNnaR2+QH8GXUrxftlObJGX
2W9IYpg70+5JjjEkUwoDJJ6z0BHwOB016TcdgnRT31xPN885pjuHH/0wfcBdsh/zDn+vsRGu/vL0
RAd8gL7pTPAtOB4BvRVbQv2FO0tR18cRkHjSoMMz2t3Mem0cdMdEH/UAtDptokhK35yP4qNeDLoY
7RX+DR7Oi522D9Cr5NEYcqwJOQQvSDeeiSoMIzTEHjD0Jr0+bbMwf3Rl8bvbqjmV2NEhBEpaJneN
FsYBBSSPg3xOA00MRtaryRxkEzVd5Otaqm5M2/vkRAMVUngI5vWOHcU4fJtR1VpzZlYHuCljU99z
c449lQlvzctnGmDXyM5ANobrYnS75i+BOiy8Jx0017qwNjKTlLCK7qJ3aoJii3PIVId+OEsK1jQB
/Uxx8vBIBoTfrKMyk8icUwPzJOyXIfFNl6oEqUtuBaoxOJhCCD5o2BHibAWRfsn5xwyHuTGRNf8r
0jgnYm5HYr09mZFz29u5ChiBmUwB8ALG3sYmBuSoXbJ2GWn4O8SjQQJkmxTefF31ksDYZmKW2/Cp
GN6Qf/FjhA0d2lga7qW5P+9rZLNCRvMWlyu8ViGbYUaC+01t8E+qdWFtN9A7vq7HLrSUweL0EwKS
hAJRcClzcGffJEJoEqXLVFqiXClCloDtJJkvfWEvrJNBHDAzND1D3EWQQvMk1m2DFLcli4HcUhh1
xpKCwi6MhjUpw5zudlx8MmVWhpImwhaxNqNDOARMXsMms+xSsCLKaPKr8Aiq/MgREyD5OnlXMqPt
47wu+Gw6LBbDFA+wQpynnpxJLg+3+AZkxjXS3lyxPJ62hB8D4G4ZeqynQTbNlKxIuk42Co3AAeY8
qG8Js8IV+9ZEcKOv6ksaiqk6LSesJVbzU9DB8YwIZT0dlvAIRZj8dDLHGeV0PoebL77gTS+h9+h7
FE2ywDtY4iI/ax1r0OJxsc9hhZZIBMZPAUEEMsXkocUIPeba5Jf1uQIH25zzrmvw50l5T7z205ff
j00CJwc8gesweXLu+zQC97cMyLrZQFOb3lsvofgEI+7Nn6eOjmV8j4heLoPhvT9vn6jW04kP6N7N
mGc0eofZqKWEOdmU8yBZ2ADalcK7Ih+OD1Fg3MhAsKTpcRgnkrS8xy7R/24k7hfCjzipaeg+e2ab
EOZloNKTTrLxG73hk8N3wGYwj2SGRyduhIua1nOl5ptKamJ0+tisgQHCm79sSVsDMrlAHggt/8WC
DYibnIOJP0/S8W+23VYvzsD0KAIWux+vkXCGV2zW1t66aEye+AnxL/Rq9KN0bOScCSe57gLIjkRO
hxXFC2qC1q/7VWdsunmjTysft9rLuVNhvqzH4jEBjeHLYTiPHdZxKBuvOv+BiBp57pIbhIcFlc7N
Ot+oGc08aA28tfGeOwG9sVPEisn25jkcZu6nt8yzClYEll1Y3WDhBV6eI4W6MkeElsRtiwjz9hvM
WQ872+xu655gPGWNEFsKjoGUzS2LpCcaRhbfdsx52kBbz+AS5tenP+W3a+ePA4kjDBBpGxg04k4+
jnXQWNS7AofYtS5iLf50RHpD3KkgvtiMZ+yBeqhe3wp/eRs9EIe52Br/EXzEPLszZD2OuI34jlYj
mDaAf0/MO+kFh+XBzfEdCWz7Tz8J9dobGnfkDtwNDoLk4/MnM4SvQ1u8Nr0Wnp6X10nBoXP4uih0
CSJPH9ypNl6k9L5i0zrd6HPESwC32cSvW7h96jK6yO0J9QxJDUy37fQP+qmdCq3DtKp+RvaxFwkF
AFwf6s7JQ+PD8tPEskIlMLaeYTTB+82QevbhUYmrpckSQZce/mMMhPvgdqkTGMD5wlfrQY8ySVCg
nNLj8vzSnclbnPROfvXA/C/Hrc1wFN4cB6NjhCPkVkCl9n7gu6G5p1c2sQQQVcp8cmXCw4JnqUXm
YtJc3C/vMsFNI2z9ObL+EuK6UPrwApjFiOkuk2CLwaS5wg/VW4iA3h43X324iR46F80t7zlVvCfG
T4xac1xafXQPXr9X70qag7E7eFQXP+TJZ4zb8ZW71BQS+odEilbqtzXtQutvXAAUBKjCav7iB2NK
UosTUpSs8yj7wbLGFwkJyjOAd5FahhOB0g4E3hjMB9HsaPZ+Atl2ycneIUqJ44/oJdIOgRMzrWZR
TFti2QqDPCvR8iP9pTZnGTpC2XwpAnNTuBe/HYRdSKWIO+Bq0AGEmsjmRr0/TwffKPzGS+r414JT
9qR1xAIUF2QH559BO5TUKEfOK+Gy8H44U0RzcagUk7sMdp3gy1BKEa7NPx/rsTL2FhseWHdgQIF7
HLBd4y1fCYMAUTZu8O7e7UUXLaY+LwN6Ky6o7s99KiCnCp+AN+FFa0sFmsgYy+YarSXJBleKpayq
I6L/ALqjFJcl1bfWzT09URtL+CUmJ69dwtqukXKACoQLQmBrcEskDS7qakyCD6TthY+zLwNrsc/5
dywClFfCA0BYush/dmDzY3jAuliE3u+U1Db5jFbZlCSZdOLYTXeSyByAMwHIKMstwpAmAV0KbWE4
x1MJB98HZuXveDJUq0Ov8HBS7Yg9rJsWg5uP1HfwO9apEUbT/OdFWGKWQJLQ5yG8JnT/+95zFQjo
EVdxK6C64rciuBYYmfLEs5YXwBXl0lnl5kWgKw5XVUh03geG5KjyHwIDFJVeMKz6Z2QF2T2Xb2gU
z+UFZ6aUys9a9+j23I6EHS/qb52FpjMj8et+fG3/5A0VsokohvDNejQf/ew5BAkWe5CHf6eS0L/Q
u3ps7ujvMRSe8nA8dU7QW0pqnTu9H+W7O4COMlDD9n4H65REdssENAcYSlw9qhTsVY8JbJJrJNhh
ajqyS92oR+U9QEAEaEJM5Qak6U7lhcgII+ULKjNP/vpcadPcgCd/vGu6Gxr+SDa4//8N1sn1kZJ8
gNTZ/RW4VS5OtrG8n34pUK5uuIycSj+LHrsw0V9HEAyaZQp16G2SRuZ8QthFXBECrUMDnfpSTcCs
1BTQTdcLne1gehfDEtROqOk+tPO87nuntulono9rQF6PiubsQLh6o/qjGSDe86jMOfn5SN/ccVww
dTlrQSQRnxRZxzSmKhX0zHOoFuYwXQuSg6fG/sd8Y4FUHPBcM03jDV7cJiusXY4QMofjvU3+Rpsx
weE9mBiZWch9XQF8g0bofbjUOt/KppPFeyOgbNnkQpl3n77jlvyUMarx8y8mcEpsFoCT1uTL7CkW
lrAzTzYoQ8mEmXcHs+F6GZDI3/5k0gXknqr7GiEw41iv2jVcL6aAn453MCrXjg2pa8513Ys5xHST
PhJpJrUueMCjfvYhKQXPGXbbk05W8FlYYcQS5u3SMBYyGQ7ps2gddLKMVMzwXO8pdSc8479oYHCV
9w3L/3Uz9ExIID77ty4pdE5R3xLJEvV5EYkLREedPth8/QXhMRQgTErqTsLTdrS2ghMPMs0O/wAw
SN4zc6cvnu+uta2b4QBGoy5ANy/zEHdbIhqc9DVjIbbjk8QkcyyERc8y9kWEIwfJTVJewCXEOUTx
Kxg+XGFiB/7UZHpZdQQIRj83yV/wqagEtaaKy4omji6mEY3euH6tR3vt7KCmyuQoDcscibGsrxNZ
wLGlD8i9seztlaJ3SoRIqUFl8u5SFfCwHV+pPjVStYAoYtCSeXX5BEqMaFPA41qwGQX95QHFavJ5
533x3jTsX4r6eQbnkVNly15TE3ByoE5VVlRsp9uHHmUyiXpOi5Ow7YePZR+b2UW9HoVNLpeGXQPv
49A6yjFxw3iaU75KS+FA/8T+hqCYzVIVSqFnfYRSiADonCOk+olLbw1UXD5cGGad1B1m9nv5DRWN
G0I1BKfap5UluUWozLC/HAoeeqG9OlY35rE4p0w786DLTJyBg2dkLjgHbPqDopnuKuNUnzZUY3hD
4i0JWBdb8u6H8+RgJEJzM5g8XlrBf0cDozx4WIxUeEnAktMOYt8yu8CFiI/FOCVS/iEMPoE9iNw2
zA3y8MJmyoQvmOdI7RPpmeJbfyAf6sdbN6oWbt3paNNfAST9oZwkWaTQNStUoLATseSmytikg+5+
W0wOcy1kZngu76KPqLcXTluv1ocFfUVK+crNHTWM/+E/0UfR13YOUAszRPTMmUv4h7ccPVrqYgy1
Y2xl0ZIzy1HnkDdMIQroILXbQSWtjlcewhiYSSQy9al0gXVRp63FveyRRQtnmFkd3FcCgwiZ6tHj
s++r/VOyGHic6zZxwZhaAS+v2Gp06E2io4/DtS+TufcO6OFG4AW2Tl9KmP+dfmiASz0HwJM9gg3c
qdALhMAdkZuTUtKu9oRZ2aLQJxbziO4aJTmjUwFOEgYq03z1xXlA5pQBEX+aLb52sx9g+kgcsboe
y0lYaHF8rq3KK+i+/5INfCPBgMPA94q0VsMMUNb8CsozYvccggGVIYVos+62ms9oQlO/01WMew+8
sSRu+MXHpmFbMnlOv8vE2RAY8OhMu7CS2tl3JMPM1CFWC2cv+q/m4NyDmCknOi4Mc5TZaq0Ji4id
uVTc+yvFtoZt2PEs4dCkL63crEC5WSGjve9xDyD98vMGvEDdB7SzCqXoZwLlK47uDlS/HDx0ycOb
vvxo+I39f+xEnGqrJjMfAfvEpBsumO4U1Vx1dL+R7Gdwmx031PjtUCAk2dENBKwTvHPNqRyeGP8U
AZkKKHzsH1Q8d06sG/uhmXjZEgVlt/uCrH6XUEHWSxKpkpC3649LtJpR6If5JFlC+X3SE85JCVky
Y3Kowsd4wciGzq4grE4yQy7BWEexcDvpg45pVRKljeu7sZL61b/sPwfHZpEI2bjdGQwOt37u6uX7
CZphdh5prsFBBjFqvmZu1dP17rsbmPYNLnjB1AIor3GJF0wynPitQ96kJLVs/8xfqvf3GgdtXHxB
JnA95SROX016BpkELGgBNMplGO0AQBXqIcJMk+imxL0ZpCvVceZa3Y51x84dyn84uA3Xm7PmGzC6
/ygj1PBDH2BV0H+2dBWT3sbIk1iEvpt+Y/nXrVZRwnS+tAo5v8QJgGS6I8y0sYejMQGEQboP2AIM
mFWWGRLA18YWRMPPImVE6+HK842UaQVOWHGcb8S6q93dvJtJqN+RRX+6y/5jJkbXcNY6TOjtZPpR
bzQ+5YibH960L0jlJJLMFEfhr3oeCnkB+lmW1LE6HymEss7NkG/lJFNfGTAqkQ9DbdaTzllAQyMb
QJAAQC2hqsBKf8l9UVweV+zAteASeZHgldBEgqugKYHFkqoaBmlPDIvkpRJ3dKy51FEPBUP8tWjM
kkgmkGYQeCp9ZCM5JqMDlR3gTrBOGgpaWgArFbVMgzFDIgKd6hpVEG+YTJAL2h2VNjyL5nbEp+rQ
e55MqRIcBDq2oZuujzaT0uRK28Pa8nV0Kj1uToM1V08CVyGsldzX9TeDrq9nAKNbqdFlv9JGkvjw
MedVz/VrWjez+Z+3cOqqSqGjFTYUVm4NrowT9+9S7+IuaIxfgXfg73lzMiBUa5WQsWLk6Tr4hk/c
A/njkr7dqr6I39UTdjs8uhKNRN71EvQWZLgQpsL3cQ8yXfxtQtxvhm/wLeRCiLtlzvhpfUm3Evzs
sI3iAHfkMRw7HLnyU6rrrBGEmWIRQtMG7IyJ0P8eAhtH3AV9gcndpl+h4Ks1faPBPLkkete0/mSJ
9+ku7ctn/pFQqFOBVYENmqMvqZbIYcdMHTsqI6YWuUBxaRQ9w1W35D6ClzqbEWnUc48PUxgxxygW
xqLAGmga2nhxmVS+JfzQYQc6vFfaQWkQXGF46O0C3jJTvRyOi0j4dcaKLuo16hzG0Y7GUyA0YyuC
m+aai6QATicrIB4LtFFaESy/YMt/mbDG5GFUIY7yjohljr+MM4TiLB321PZjyd46zqYAVOeI5hlT
JrRGkSc5WkCaSMxShkIjCvulnQ/rzYU8sfysEq4V2oGYWU29n9HI67oIzciGQY2PT/q+DQt8xc9w
dB0HNPE+V81CNL+btTWEX7P2Nn7JVYRk790JI29C0EYWaxg+NElgF3t4h0Yl4i7CiGeWWpZbXBnT
riZ5de1i3i419gBTYy+Obp+LB8XXAILm+fw0T1tAcGgGZ14ylHTwhnUGzFkwVphfzgAjJX0/BwOC
EkiZOGqBoYFtKSdjuY8eZCR2sl68EdQxhEyTm1in9ttcN7AruspcAOePqagtw0EzIHxgdZPiSTPI
OcYpx0/NPZ/laDxjWtCnKLU3RNB5N6LyEIO3zW+TZxYMEknEwirRHOctaSTHl9P1ROIoTG2mvQbA
ib+mZsRpHFNKaUodu7nXYH8Zjlog4LTuso/ZeJED50e1TQ5NrYzlmVJiiJook9cyOAQZ6l20OfAa
jSS9V66PnvUmmaZD0bRjP4+ajvMiwwg3kIvhHrOkx3lwRhL0TB/xVZZY/ydKxBkF6YcbiekI0Jub
B4An9U5OxwyVNgXnjUBT8pPXL9UCpaOvOOoQ8JLMMlZQMIB+yVT0fLwLLDQfeaJ3vFp9WmvBLKg7
ting7+6768BQ3kJmziOKAT8ZzKJlekmOcgnlGboigDXkQRz2rSwpRF4Dl9jyU4zCPHuunx4eAnph
8pxK2GfxX/PGhkInAJxD4zqk8V+qmhMYYT/LrkJf2XaW5LE476ThX3TazgYLWUlsmSRNxKfyNpQD
Q59e4PtJ7FCFRDqCsQQdfup7Qh8NiOPKcW0CXT8/2uA4RJ0X8l6cNbLz9eqc7ALvkl0mzdSYTiyj
JSQNfMckdKoijrEkRirMgiKdVf+3WRmYqfP8fSyAseCVA1iEcI5Trfdixpz3yJObyZM+IBPqMv5t
CyiV2xmiOGesx9PXlhmkxFhG3B7fL4XORDxu4jRWkcjokSyhMYs84gu+muFOic/OST2QV5K2bKZy
P77iV+HVM3hCKMdAMgpwkYguovssDEO6kGVKU2GCRVMh8GvOaRNgiiXJuxhDeHmRbuUdUZozukvB
qEASjyiOg1TYIU8kSE6OAQ7C4hzfJGV7jPWty8TRu3ODkz5tWRO9eQkRIQjobYMjLFPBrE6ahUH2
pyyqWUt4UxgPchvQo4u92UXnXsw1CjdoF7QMgArQLsVscTvC8iQior8Lk0RTp3F0HVE3xfT+Ceut
5TFh6wbj0p5qrEg+ayIjKOMpXQrE1C6hjrY9SxL+kXUjeBh+KZKXnYleCDEap7ZfN2NI2Nq5kApa
sNhYMGWmZTssEBplkbBB34g7brqGah4ytVdI0txRhvC7sZILxl9r380CETq9IpToUNpCSQYmIKuj
e042C7CjPNqa13I9vEfGnQVEg85NQD7JBUbGt6I8XgXX05hqM7ozNZbu5D5Lw1/awbMx0IMwc1iz
3tjwk+uKJCSDzfSz88/cilQxy2MVyQHrJPKhaI1UDd2cSFtbw/JLGGiIKEEmxnZka4iUjM/WddM5
9uryp+8u+enn6ApIQPlH3yW6ytHzi9iSgApY5Bxq6Wx3RTcDdqe+xIayHOSaCP5c3QMTB7kgK+ww
G/BoLHSVeXprfzjmXNxdiT1yAsNRPE6Jtc5N5x+yXiTbXMHNe5kLQ6OC/w3cdFnQxUIrwtRaufnX
y0KudZ0WspBpQ9quTzQjxOc0QOPkfUPwvmfFNE9oKAVLboqMOjn1mE513TNDq602u2LCU4vA70Df
+VOpTM6fjsyxfX6EAkVZrXstNonLkK0FfQlDHFoYd0ULKf4ybQmjWP0AbRZ4UjPhBDbw1xKeh8tX
RiP3VhQHutmSo4r5ZhAKvspQwAnR4fDjTl2rZr0PPLqLUN1SBJI+wAbT+G96N/B9SUOL9pyi214R
Hc+A+p9YFHIB5j58nhq05KTiZQwWHqpeWCVoF0v9MeXwoVhGmSZC9LAcHOmay5Kg28yrLkJC40o7
qb5Gb3UWI15lmTDktppyBWtQvplHKYjuovbfc/kyac1CKY6lzvITy7DThOc4MyqiNgTFqWF7uB5u
mrTx7aKtWsuhT1dpleqzUx25jVJdx6BcA9lBDe8Iqaf4tMs3FtzFEbn5fbVbUl4u30kNuTcnNGjw
YtFbfqx/LWv55Xi1qAkdiaZtEldujY/ViciZbsnZRHrq8o1qWR5aXXByXXlN/OZHd1hbVHpwanM/
ma1O6En//BkGHFNcPZi/XA397H29SKXq32ex2S32S7v6etwvoL2HqGP249zP9/TXIvJqca45Qn6b
ujId9mF59YHYekVK8bcB6kUqy7RQpOKaFIJ4veOofVzQdAl1jog6EUkr1WkTXQu2TKSobucQcMnM
jxUTUpmTUA6rHktJ0KnAj+QYTHShSmSwHHOTqtDo2RhUQCUCCNZ0R4/wMsIzq3eVHJMd6EQVOpoH
SyAiZWOEBUu6FkLQSIgngkUrfscUsSlgjY9KMvuHVbIZZVp79A40VDofsULj+IBpksmO8TMS0GSk
mWzOkCN7dt9OUGOEI8qB5OjBF+q7Kq762+b+mowv7/O7SWcJ7LK6zzT6tA5C8vvtF/EMikYOtcfG
ro++F70O/qjFrNH55VCjZfvgvnD//V0hgb5q0ra2lGzeWNlvw8k3iyo9B6rzWvp+Olzn4Rava5V5
8/ZKzX6PRhWT0Y1t8VD1D8W/YqeEDDwq4wM1x1PLGqYj3Vk807TmE3xvWUeBroZ6IukR0L9lY4K8
Qf1cr9vWJl0DTMwjLjOmyUL5jfYNZBJHeArp0SbTyVXzQo6nhL6p8DFUItrVMkislZ8RZbs8Yxy/
zu030Ov9pNrPL1rINc/v0rV+yKWPkFekrDX3PR2gPPh+Sba98a0xGRFKDyhQBRWjefRwOsCTrdNN
BPtaqHZnvQXtpdLJ6Vp/PpQelvv66Ywa8xud83ZYWhoVoFKATvMfL9J+yNDs8IwM+ogO0P1LzdR2
/7RqouWdbi4WhypgVJHe6O0UTVU/86MKbjZ63oKeyPevVk2+QAuxJL8lQ0ZujbZAMP3R7c4w/qCV
faLkHchm5f64MkzXPtJgtGcuG1mXWxv18isimtDeUEJD4ExViHT3AQXjBg2AqUguoG/f3t+q1/bl
MUcZf5FCRYRau7SvT2rgPX+n+u/D5eOC5Prmg14Cd6S4qvsiTCgOZnp+z3xWjiqSIy4DcHHhsdkm
szdAJMxKOTlBMGjt+51sqwbqU6z9QEAfPKDh26DT2AsJoCoCWJdOF0KPWt911N0vSB0XB1t6eqU3
Lzuiu2Idcf41tXyXWgrVewTvMo3K62RA1j2E94fasjYqDvJUZt4jnHY//VgwMpv5vpcTzRZ6PVS5
SKXqMVcrDbkxeLzjdG17N9nVJi5IvVSVmnV66yZUdiarFk0caE+Spz5mf7e863MPG3+0a68XsNxn
BrP+8RvfSUpZCnF31eH+MZtUqsPjY6Y+3A0aVzSq4RPUoSPjrexfb+32pQleTOMiVF2gwG5p7Htq
QjVXbBtTMGWkk9Q41RY/1EwTbP4cXnJV7DZSYrlqjVqpbnbVKs2q4+dMqtGvZ8aHZ3QU7+ln8/a2
amEKGzTy3dTo8/5S/utsaverfHWTr85p9jGaP4DtzBrzh8nX5/lav95VatMEbfHV0y+NVnIviOfX
f7e14ce8vh5Oq7Sw6le2yRl9IKbAUBoMYnJV8K8/aCnDRav0SZefh8vL5DBgWG3rhbpwDemcUiP1
Wz8LixXwy17pgfOTonQ1D5ZFYR8bmNe659fu9G+YhSSC8FP9WEfyK5XuIWiufn2qRY+dYRmtVziq
q+6x/nztHK7V/TTZfz5X0o1Z/1nReLrn1S60r3le1gDJKr0yeq/z3naMdH16sEVI76Xemtdm2KtJ
95irdg/rZ0TGJrU6rcjqqcccqoMV1LGR3D/Wt/VUq8vAO7Xq5QHNBjJ3z4AD1zrCVTTY3N/nHq5M
mTrCQekR9umt1JufH8msTNb17pEO49llqpZdJgryGsZcO32MWh9XGjb9bt76/dklz2VgCfSW+zSS
/GZePNDW2RKu+R+S973fFGLggx8uj627T63RvLl64SKm/5L6VcaoNrAAgL74WfZ2yelSr2ubaHFU
J8CgzpMuC91cdfI2701L9c2ATst4VaI4OtviJ0amUO9/FK6dvseQRH9TPJ52YwRionYCSuhLkIcx
MjB6JQF2Zxcma0rFg3IYVJImHWbnz+F9NqsDOA9IUjRRzTSrp18h09hVMou9gx4gToVO6Hj6LJVa
3OF6L01ZGqsfZbYmZnnFVULr8piXrfDF3xfEZtiSH7IsBeCrOkH8g1gM3cvrPVp7Y12UDOkhsRIj
IpHsfdMqIvDEVf23/iB4KGY9T6ZjLB4y2JcHa/iuUDkyyfQ1Cw1j104u9VJHnoYQvKU7qWaOn7OW
go+i9wV6yy/pCBAqEDNQPqChIAdWqCGog24/LocFVBTlEPhCiJbCMcUdleBPszgyr6s2/JHf9q6n
cNPizqI+GS0IYQKmR8LP/in/4XHLk1EyAtj8QQgp4M4ULUbmTEgFYpZJ+W2h+/iAj0G5s1mDdEgh
EwESM+n2EwyowKfDLu0xeg76C/rVlpZC8KieaxSz39OQGUq9BeYW7+tjz4b+DQQhreQVuv0dzDhK
UQ2bDtSVplFeNL4xT+otEOgq3XkbrAUzo2LoTdLb+ETumpGLta2Wj1ioEvNYKuAdqSPwFUtYjC2U
eQT1Gy9eRM4ka0XZcP02MD/JXPhp0ptmnd81uU9qa4cIcqvrYnzswCs8yn8QIAOpInoXLnC8TJDH
vMB+cGDmATA8SMeuDAdHEV0K7kt3EsxE5yqwBQjTST4UB45vt1ghWKIWD7xOADDXXqeIXvCZCW4k
FNPsB0YnwrJRXSp6kPP+geyDFyc/2HQhaIi3WbwdN6nH7aFElqzwgSiHoJL4hzG0uLkKxE7pfSAY
GL5LPjX02zAP6XqbXPol+uBKoDQQNrjVvzyE4Iwloky7ZB3LIOnycn1SJNHbSRoU51XnVKTg+JWl
CJMmN2XDRq1ECOm5LxHC105YIKRF0Ep4IH7K12NpN60K/yEXeDgK8Hoenq8IiJFeLGGUwI6lAxLh
uiwo/hGM9Y7J0A54C/dLfpBAya6bv88PxHRQGHNnQtI0s15y/7l21BLTYQS4UbjBiwfdPhbgi1EI
4XnlIv5gRWd8LSISk7fIocm/XWrPXuwgBBwU0slZU5SpDb0BQbnliFqbbTEGslRKW2r6n8abuoo/
6MiLgIh5mOuONe+aWbkSyFvf7fBKFZjRMBNxFxQ3DgX+HqrXOk3DVzzk0w+BnAeN7jF+saVeWYrK
5C947cXq/ssSo6HAADBjeySEpycJjGapuKYixE7E9Gav3k/rxlXK8l6JubuVKGYi3seKsK+ii5ri
+x6kZGD3VobRQXApVdrj8pL48z/I3voFxyv+uzoomYew5rC1Ell9zyhmiBwGziJTPqFgVIaN09Ob
Gu9FepMgBmMqUWZgGfUpqjsG6l1SAo6xtsrWwG4Bl4eAXIabFQxTMGPR39ga2CbBk1aErtQ6R5QL
0fO2qoqRG1hpwrtr7mTfNc3T8jdWfseikK3z5BV5eOIGfvmGCAfakMkJFUfT3MfRsiWHTzEfjyfD
+35aio01wJXmvFi1+vSP3DVriUmJFLpitKBon8Z2aRbWRkyDVIUhLioB+AeWk++QBFJty7SyxxHX
n/lgOYAF2Nn1CuG4Lo3y0CoYpTjYIycoCOzpWjMrXrdN+JtXfe23LcnRmjIWom3Nr6hLckPBA25h
oZNvnAeejazGLIuiB76DTek1QgmN/6Z3peb0jt5W80H+s0JzLNax0ui3HZTlOSU2vOgpQ7/oLXqp
J/fga6LQtKvj4+qTebCWCXlhjc6tPpakeWkUqZlVhMVVstQsV6oZzvRUXwPjhGWTBlvt/Kfv71Fp
5dD3P/FcL4ikTIHEp+wKFUXAb2qPOmv6HwCHE4fAjTTREPmQp9dsW6r3tFn+OmGxAy2qDG1y2qlY
20LGdFNDuhtpG1fCeIf+GwPx3qautb+fAxl7b4yyhYehKLHuhhoEioaKTQRiLAP4+JRtuZyfL0ka
35bQiFuWqk0ONTRd0+Dsy/dslaCnka20k9zlKZMbLbeDNZXOBZqUnmkutKkOUN0bnZcdWn/SZWK0
O9WKmR4s1lJlAOv11iY4I6r8a7DMJxt6En1VblU5oKq92BIcpRc4rl4aL9k2efmjI1u4Fw7qW+dI
ZMSHsg/ldXVKUuQAXmJdHqffMvsS4StBL6nxxy7dVBVTWvTL7IQOowJcliw6/8iaMKUcOE4oK/qc
j06fBZOLYfSFezWK91zJVUshfX/TI6fRPicratMZA/pJjmEPOA6ldKPqUGSrDMbcjyKtlWbuJwVR
V/fsjyGr6+b2nZDn92w929tRWH1EZq7Af7wanjOmLcK5hNzYkniQwTgwzsLID7B/ho3r7/09Ew4y
250b3mY3FgUp7DVjslFASkKDLuYezw1lkCASsQscX/jKg3Jj1rqxFTrkJAYL7FRsyoK5c4JHeA3T
IVN71YXctI/0Wymxa6+Wyn5hTpDhWXGFvCBeSRqZ877GSj/UA8uhQM6UbetUnvFw///gaPFEO9CH
861ZeLrQEWja7XTKs96x7GRH22JerI3oglLqTX/OjSN90Y/NabpFL1m13lnGUFSfUW/5uXkG1bsd
EtLPP7lS6/qTpwy6Vsj9UOHcXO0/d6SdLk/nfX33vNt+ZWgMVcRyjmmdB5kLtGe/bBAjFG53l1L9
cn4vEpQtBudTkzasNHT5oS/Gjt4Inbfn4bJMz7ccLaHHQ1o8P6/Jju5GE8qZq5s1ZYu9dKnOMpTJ
1Y7EyltBG0b2Z/YC0FQuVKeTB7yv6W24AZs4FRqHcq3waVvZGXTBPqDSDOcUguhwXmnOcj2aCl+r
KXqoV4/TZqHUgl5DA2MaZJ43r2TFwK3WZa7GMve8KNIalfjMxbV/rt/GH3M8lvd1qpMnf17ntBap
BHHK1JDydkTE0/3JrJYv1cfdbG21ey6AxtK5uXFi+QZAOzVZYdOXp2m6nRlnj5LeUlTspJLDuvl7
f6I12jLNFVnDxyh90pMrlVzXzSLlK7fBCDrdpTYkwYyEJY00LiRBO/8j6byWE1eCAPpFqlJA6VUB
kzMY86ICvCghhAJKX3/P+NZu7dogTejpPB2WdKWgi9zIXS5f9DwFXFKxXV9GNHwb0/LTDJasikfO
2tlQf/JqzM4S3VfOLZbAeKmMt4bpvbQFa66Kk3nP36tscI0eBwNaDqLzdSgKWhHGweqp+6f1Mjpk
q9ZybdqRVJNDP6zpIsilfPGcPen4JzwkwTYfXImrk7FEh11SBDgIUQTbPhaDO94OnoBvRLQjTatK
zQ2zkdvTnj4Il4CaQc49zaDPvKga54iuh889mALszjXON492AP1fRvHi90DvNc3F39n6aKy0sVRN
D6TLCFMa3BwHJN9k3uEMIOkxiY9QfZQcPqCtRTPE54EzAf9YrTmsDEX3tTNJ8LQbuDMKJz3mqOi5
WwZrSYP3frE7Timpfbzir6+lPBqJNsgxdbBRe7p5uOu4hqI/K7ybbajq1kqmXfjV+rQX0c7bbPXx
h3FGWcqX6g0liiwYHTRXylvHO3FQ2qIv7wL0nWj6qHHZQPOVKW7K4kQvcDqfBYIcmEF+AI7sOWsp
tBNx1QOpKJ+vBqu82zNzE+/oxfY82CXaV3ZtPOpCbQ/Es1N/3Mkd/b4E9z/Qdge+o4+aydFIJ6rl
xoO/ZKE3zje9rpfWMIERdB4KKXc8YCPwLXValBPBQahoREFlND6UStLaEU6Cf7Bp4HGS3XA3jAXZ
6kxh1LtA3QK69YWO0fQ0Bxm8beEYNMiEHfTPmUZ1f9UJP/CGwU1w/tMOvXGHbh9s7X5MX3GQVBGf
IP0c/BwGXYEqt17k4ZYFD+On6oXvFcfVGvOQDnF5yMHhr82vMAq4lmlORGdovzgxAhYM4jpzaYPZ
4FyvJsOTS5bnfqhRjMDHN9VOD3py5Dw41YZukBxSdWq0U5tOekGDWbC3P1Q3B5817UTZBqVz3xmI
s9eLbactilMPswMUn5ta7+rRvyZYcxjp1byjoNMCuoSdRcbdEisCai0rZ+Ndt0dnbuj2aH3Be+27
wj2R5FNzuou8DxX6F8oZXzrgBidouwr6qqLuZxzsBaMtuaOUNxCyzr0M8czDBN5XkIw3s4a1RhNr
0b5Gvxdq4UNQsEGQVyI6XTlL0U7rvjMT97+yDOn4ber3oDk+bdqBYewPl6Htxq/3Tyh9y+7czNdt
l/lJuY3j50TjILA12ng8UvtxUhJgRo/G6NpgnNPRmN7Au8S6ScGaTVtvrlbljTUs8VGQE4mZabnQ
E/TwoqZgADLktD3DsoUO5VUarIyy9GC3FpgyTPQaH13LhQ/y/+kWmFJ4x1+PhBzphKWaQ+oC1Mj+
st6/tfZo4PIyiTIcYGU3M5OrhVawa92c9nrlB8U96r//orzDZYu8+tS3T/V0YeUgpjki1xb8lYh8
XkVUwl9Z+hgBQxAR120NJci3Gqb0eaBZsBQ3G1tRXPovdwkFHYaVGV4LeTlQOkU9qBT8V/pJJ+de
+QlIVFVzIgx61FCCis/FqbU+vkWuVanvNPXUqrJXjN4zkPaNCIPHSvRADcv7GcIWYhEELk4KsSMH
+Fa4E3+qwgVdsgK27UcHmtcmhzcHDepEB5AclzdP0N1xh0BIDsrZ2rKR6MBIfKXm83THnc15GNEY
A9Gan5KDho8ZDkU3abz+GmLsTyPYtD6tMYtTsM3gCMP09eFeOjog+6FtOIB4L9wVJ7ATFg9O59fk
AJfFVXkoTs8DIgfIMui+Ew/TNIAP4VoJ31aMSqun8IsZ8xO8/HUIdzKR5qLxS1uN5Ud6tfdm6I22
mMMVMtRyETs803oSTbI/J43AOvoIS3DxcIcMY7vs7iGjt8HgNReY8WnEtCbFpbavkq4F2jkauepD
TJ2flHMhWu0ydkVT5/yUn0TnKZYhrcNdctDPrCqrxqJdMh+KnUt7IBNsQ+BXnaBknkJYhjt2zDwR
k8nUznmQpBwd8pNYl3TnJky6f3x6STER7JB/WTZwTQ7xDvkmAIgyQj4B/Q/YHJCMgE+4Gz1U/oh/
k4NYrrWlzRGqQH7iEfZgeuoj3sGYQeDixMIgHWZmCLFn2AIYc4o21XsVbJ+HSFpqHyQFFw8iCoj1
FS7nlojT4tPngeNnXbTvODAIPm2UOJpA71pA+Dt6fHxUleLEyBRL2LJea6ucWbAmkEgARoAHiKOd
Cahk71VyYLhk03jm3V4j3MUWogOvINwOqCuRmBmoFCd7zULCXRP5f7gDgKKD8XcewfbvGA5IJQSg
ADtOEoG7YofSXgD0xKEDg6zDN/k3Cn0UQt8QDwLSYFt7nF+wZS5OKoZ4okNyqP7w0BckIlYDChKS
gqLD4mjswshiN6OWtXFOH574f/HArZRE5seguWA0uB0d4kFQS3Kw1/zEh7LyxfYo7ykQX8gdsU32
x++ohZwsG3h6SoUgEBqHUEegBNYmC18StC0InhFBeuX+FFfrFAnc5ldpjW4L7Qj0OfAPB6UzBv9A
jsmBpfF/sO3Fov+onfNjRZwUaMGkdjDjXFk7P/9PUKwo3L1ARYAiEJwhBKsoTvApkIj3xcwsCkzr
Mw8gBVuODzriSRCZtwRlsL3qpAjVCXxTZ+IdtttBfDSkA7BXmOkNAXdDOYriXVfPWnmpj1RGv1kt
3Q3R7/qRV3q3PuqcGHqsd+IUqpvC9dxAwUCCywg3VLc3BGH68vmLwmQ7vTE3hqmKiEnfG0M0txZ3
86pMiAAzvrVFZE0Q5M9hxZypga6uCVUDHUyjdXP6nZNUzKWLJnCYD1EISnnzfCfekK9tc8IablZ/
gbhu6P0VGnd2qtQfzADurNkPO+SkhFRjO3cblBRqVKY3TkoDCyqt219oAUL7M6w3V7temv8zhskN
H+IDGyGnxA/aIpaCOYFxM2HaZQ7NpaEgvUQ1u1qBP5KXTU7RKIl8EtQ/YQRp/ygXAPpFV5vewPTb
mIy+oCKOnJHRgT7SZhjLzz1kIdOr8X7rigMLMtQDn8Aiz8Ayb49v8ntbLykPGsz8ynoKanyZtw8p
Mq/WpgsudrPS0RzbxvRzLeMc89MN5JbaSIgCZCJywq4wsCcthAWbDL8Q3Ox6iHzd4lw2arisfHAt
saYYYnDSwJg/04UqM3fKtRGSHwwy+/EaQKYFt3avf5W8rFEk5E/sdjZK6/tXNebCLLG1yG0HvOZi
VSZn9IOajhDn5GT1kKrbLr2sG0oeZMMFNh4CdytcWvVOYziGwZ7BOBupwgzUPqhcNGD6M06x8wRy
GPY+U2gPHO9i1PyOWciVyX+QLJKv1zO0UuIJlG6PzRsRsY8KrY0MR6lnNajc5WuUzSTeAaABxV6a
xfK0jK4lVg9qgTU1ra9hLBHsKT72VRAdLaE3324hTzFGTSvFkgPkaDU2To/k+EY3pRceVJXr48ZD
c9OjHVzjydyYbLGyhD3F6QR2DLNB6JvrStro+Y8qoW5N2JRQqEeQUnsMjHMIULBsgxWTwbywhxG1
Oa5z+0soPJIPX5PqGeM8yy3k8wrWaNZW/huyAoG/zFYCXMX6fFkd19jtkWmhwPz9m2iLD6klFMx7
Y/sMa05ESS82BSoehfT9rs89Bw1feoOI9F7s/br7BkHV575/oIgiGqBE0E/DGUhx5MglnEQmn49k
xMzHG86raL0gbIZFXXrAL6WREXoky4z8kLqZICjF5nu/tKbwQz4HzGwC4xc2JZWTJPJf+VohvQcD
KfLflDYU0hrkw3QsDAejM8bqoW+l0L5mWuUL+qVvJcTFDQvRl1Tw0oVbAw2t8T5s+6qXHoQxIlPK
mHfDSjbmKOgaJifWsUVMDlHkQh+sPXIfqxNToYKDc4G8lPqxBesx5tyrkqNEsE3roUkqDDj6ZXoY
wtOmRoH/kjf5e4OfI+nmSBLYhUJbTa55rCmQr3mFkXRhcePjx6WE5VP5ir6DPHRuAAIHh0GOhxF9
LhY+lDexOURrQZ5CZ27fhF1gGX2ZDqcAUqwrHPfSDGxd43xo9F3aHgECpqoEDsCr6BXvtNJGTWdw
nc8DKmMNaMm1fTQ4IxI6wy90DCCLo+bGBvp81djrUTpLnzOALllTTCz4KpKBM2uFsvkkdOg5RnRh
0GNdFSdOXnhGXoTMoD2g8bU+yM/VOPwd6pLtPfIgg2AH/GnppMS/QhdQ1MiRn9QzaJThXuEXMpq/
xXJNhjG1jYE/GFw9Z6A9Oucby4iAv1B8/Sq3TLBGsmVUXeC+OL2ALwyNWECwsFC8FLgvUGbBtQL/
DJSegaQ+aiZ74xNkAm6DOoUCGocT/owwOh8gFob0G5M+8rRiqem7sHJiy6tO2jhzbmMwmgMIB7d6
PfR2blZ+RHuT3seJgt0J8mISCIdRJKgfI5ozYyQQje6ynwcoHmqHbFhDR4nqFBi58jRQhI0HKPP8
H6TC2aA1AxkP81GQtodHgw8h9j/lFnLHQkI6oo5B55z6nyQ5dYJSJjjvon7fq1sUMzAEyLWUFFwg
4xOaf3CjjPuIVzMfdSABxvka5s6mALSMa0fyO+6QqbVA0t7rCxMVqYtfi58RFnlNJWrrNUdiDt28
QnNqHHlwlQFT34HxBWwJGgIHwMMPsqvbx6iUnDqno4nWMAZPcIAv+whXG/CExe1RfZ+aDN1D39nk
88N16moSqIfhDIUBNGx0ZB60/LLpZz8B3ThBGKisbF+Rl5Z3oXYVB5iAkBkAGBO9HFZplf5Jn4iT
pOO95aoR5VfSi5yvYDjwcY5YH0Qsc+9ifQfwKgCG9S84YnqxQH8kO2oOY+MAwBLlDNtwWePJYQEN
ibHFqaxn6BQgHiaupC7whEEFSJD8iuIDUPmATcf5HMSEI6SnvhwLEdYeBTrBPtqa+xJyJbQTXgJd
+2d2+45lwFPPmjTOcB0Sy1wsW2x+2V6VaBXBzLBXYT7/CLVL8rOrEfiQb//Q7kAK0zG7omfiDG4f
SC7xsbSHXFEN8a9dgZjwFT8jX+O/lLKq6OE8Y/LneXhhGWY4uqT9cBYXmpGHswXbpUVoXXlSu///
+Bm742zvlfP/0+x5p/U+wqCMrx4xerhJxOMIhfaBlaLftbNypgdg4aYngorO6TU7ZVf5wXXsHczP
xMOA7CFWYfH7iddxit6JoLpmAFOs289OYivKHROYP7zBGCdMwb9FwdnvmNInGGL7+P9bPilhUPwm
ll+4YtocB5H4AxLpwnUphh/OUB5LvCM90Lu1O3tmJ8oZifQuvY6aEI/2EV9jhMdfJQoBZ3zWCDSm
yE9E8xD/NKxYOA/odyANZE/WG83T2Gp3/ayfk011egkbejjnQkkcziG3E7CILaMSWMXJiN2LAcWX
7UM7/+0mWMZXrNdThS8JjnZ9Q+v4yVOeSa+s+NQ/MmhRQIMTGM4GGWtnICo4jjhwATzx74ikQezy
kHfEWcd/22apD4TeH1KwV0DZPvKTmPfPVkXcULqBgwHuAqbDGR0X9yL4kV+hSMglBSgsjlS4yBOH
1p3Z0/PzhYPtjksXz6VAIz7LOXRdAFY7o2eI7Q5nYG0CRTALucQ8/AVY9/6BWk53Sn4Ej8Vvf+iB
OQLsTgoftxxHBk7E7AY0ESesnMVClPPfdfwfvtO6mVdTHhOAAjioAf0DhMjEW1w1AwL9LoQz0Obr
/sFQAwN0zCKg2+PJgAmw6j/oiq9BEKAKFv2dHdsW2xBrYXHM92fEi8WJJfMbGI62+AC0sFRN0Aya
yEm4jBk+O7UP1BwWV6EMuSwEYYzoyP9fHnqQ2XETSBihJuYHaowIblJejsMIlgWBZFf2BAlLnCv6
OprwqfujDQJUYTW0bfx7WMNXje5Aq2uuWP48a2h4YuY/VM2ucAmxC1CS80MJYTb8ZRyXiU1t3vEX
gEIwDPGhAArv/j3ydywCLToxMhQDbICJwDEuYvZ8kLIeHhXnJKieY4KA+fnKd8wqMIbQDQwnPkJ3
EgeC/ElPqmDsf5RtbBGAFS5C197ra3vPsrC4WE/7ADlwJ+FKfvRQDtMImP6xnRSnpsOCeUKY439A
+EMOnAm0bToHF2ML5MSiwAdBYJyhwFbKpIHWJaBhgeLgGR5XLj8IcucB5a6YE4GinCmYeWaG/0kR
TZcRhjN+Ae3O2Lgv/0AsVsQaIPHPw17jjnSFx0psm6u3nfBnCPwUG+eMtDsCAQam3T+wG8iNRIUz
K2RvYg3wKigRVBNozemQ5YnuCSTEgDzGIaAH8RkED+OB8Oh42+K/YF8sBjcZd1h7QTagFRoDTzIy
S6seLA7Q/g03nP/I4w+e6K3plR3/T5+vAxbjH5cVs4n24BlKXzoJ+rWF+O87si3MSRxRakPcFhQ5
RaDD96bD3hpGv3UUuHEWODXX2RpGITX8di3NOOtur0R0OsU+Lbj40siBHQ3ep9691UeUWA48Q0fn
o7wBgrWePa3n2CKB3JpK+16XuYtAfmKDtupBNzrCLffagBdU3D1weqmX4K/OWUoUrFNCdLuR5OJy
jqzAGeWbNxqynizSkIvA4s4cmKfcgNYoMugEA8rE6/EGD9luhn+is46Y5DqtKNCD1OZoYN+W3Tca
IEb+h64NxDUpXxkKp7zMWfDgonzi1Xp1cwyOD3f/0LqVPdCecMoH/QV5qBBxRt/SYfWh8jkaP9eN
xbZ+H1DFjHxjNEeT8gDCSnIiaumiVJWxh8ILX0BbouS+jdcEl4yJx6beRVrkPPsx6+j+vMlYdOVE
KOkJges/SgCx4BMnRdekGzOe7GB5g1IIDxXKy0m40iPtgbU6yldQARBsjb9rPnCzI606X+V4RQta
zEsUOPx5o5bALbGc4Cq4dMS1G5Ig/ynoyB4sq3IML8TwYlj1GTh98I2dZVU7aMFevbq9cJijHPNt
6dywYJgiRRtqrKMAoeXShR4zSb8nODWEZ4kU6tBKXPAeRVd+n4KQzUAHeNhsoXyV1KR6rfvINWq8
EAx2QnkjOZew3T1efgxTjDZukgAtlftHZe0k6HCY7w3WbL5JONewqh2T9EjDIPQc3fXEArDWU6zJ
uvBYWZhOULeipBKXCMh8adgY6V7PD3IyCaoF2XTYZpjlOBbewaJWatcqSleLj5W9Srk8yF8EFH1c
fbSzMpFHcXsGa343Fara1V8cnE0jd3MScaOW/xbPfWuvYFO4UT+2k/XEDgy4IKpd+BrcF+AHXHK6
T98n4hjLacG+lX7VaYaDIEHDV4elRakZ3bgB9g9u+ap11MAfwhF+DLfpVxY42b/mn/zXDGYvvBkq
aBGnsyCegiNIGYymt3pSzN6xUtvNX/+kvF8MNLV6b4tqoZmBkxrzgZPvU7IvkoltHAPTxR1WDOsG
3vWHWntqGhLKG/pYMmhIb7CbVakmCSxVjFtB8zr7Wr/fjpo9un7V0DLMvBJyZxjzDzdv1e7FJV69
IJo5H5acMoo7NjZe9bhfhxUx+SaavoLqV/tCXYcA/Px9Ska7vF/j7H3SpCv7J4umCKPG6e7ZMB2i
Y9Sv8nCpgFto8nk6a6JjXU7l/LevFqXyj6XHYee8UMBARszT+MhQSykUtbyI3KtS3/wgTxUKtNgj
twhC16wU50OEtBaEk0TqML5wVBDHUQHkNyGx/Uo3Jvkw6fPfF01OwYGXdeyHZUIdhFIa3NjeGxW5
MsrPy8bFgAZXxWM9f5NsQz1+wg3i6hagJLxH94acbkCYKu+Z1VPI/LWWQ8KxoZBAOUgqEV2kdRZc
o7TcCLxTSubnLQUQE+wiw1V0UstH8iGi6/aIju8aWXQ0d04l7kC0zO0symYpIyrYmqHl9PrTG6TM
CbXGibBFge/ilkxv7QOPRsdtR/tx8lJ1JQOuG393tKHX50hZDEehi3zSmYTDWXVgkpUvXmSEEk8J
f911X8fj+BQSfq3SdyMyHJWoW4Xo79ePXuqOpFVO8mzcj5G4HCU8ADclNwF4/T5HldzJ5oi3ZBRs
0KU7CCNR/ymS7QZd52ofpyCaqwRx1ZHs2L3hDkE7Hz4U+JVp98CRRZFI3gldu7DHPWWUWWs2HdWm
GwOzXGgX65qEwyen+KKk3IsDZj0po1rv2Atxn2OyI13JrdqlIBZUKoXxTN3a9uD2OnGukTpOMyKc
WldLVu3bRyoal7ZfJ8kFx8ibrGpLx0M018iXqE0qhVdPbNvHwKIRPtRh0EDhMPsiV+8Vf7ysX6v2
t6Zxp7dsMryE9vdLpHIXS24DiOrxudqgqCfNl2mPDL94ZolnSmN5Bsc2q5kZHa381JBUEp9i4GyD
ciEyrhs2iS2YUNtddMAXInk4fltVneBzVMrzc2RsKshbyg8K2PgB5YenW0F4/YuAj8/Ll2ohhkC+
J4FKNEy8Q6SDSsf1FFlT07uOQEIIJGG1JepGCRxGY4u0Km6ZKOW9t4EzXK1WuD6mVrW6SJUtPL0C
qvH1TbMbwud8laPR15945BoGvUO7S8ONsz9iiYT22VSb0ElvQeOwVwo7kxSneRKz4mlrErUarzaP
1ORtuDh69Mmk8ZC7UoyzYVPbS2iS1KMK7/jTs4nraCla+rkO93K0a8rWgXfZxmS4i/7pNKCG2bCj
SGXxUfsdcQ2gE380bFinQI7hznysQ6SiUerXGb2pm1fNitG5HN3F+VlrBlLjqXF5crGRXBDJcNzS
Bn2io2yHbv856soCKIjDLSfGayVTH4JYdVIhFRqU927wyt0YrkI2XlbeRm93eC/z3k/pcJf9y8F3
s/QjenZGR0TiPsz8qPxM2E0Nh4KRNe8trL6VFvHrt1sXBoEB8bTv15yqidvNk1+bpzRWqsKRYmrY
hV6X/UjSVu/GyIWOMTi0pv4K8G/bG4l6oZEzWFf744zqayvevWjRUeNV4zPgG4edcP+P5luYNBmH
H2nuCwnUZD9Va0ylDzUdKfAVenq/obocPJJ15BDWPgs2dsflyK8qjwjzurZFzXDLBB+XPlf6zcuc
EptE7g/ZhlbnA6Wu0r0SpwfwIkerD0HhOuPq/M4mBvoc9kXoa813Snbn6GwV44TTBkosN+heBHiR
SVjZTq82/E+egD2zzFXSzsvQI5+PKZRu/HFH/VLO5ra1NJu50U8TGhiFfksiopxU3OPoOLJuuj1T
ZVTwpRRj6tA8vCQWsHY7hRql07TE8+nxamWtRj1Fx0ikehFxoTgx+Bhf3sYke21SPrIMryAtwv7+
JPsk3LF0JKCi7WT5oBY0FDOvI1I0u3USHWPwTC24yHz+I+sQiHbZuk9mOnVROt/Mtwa0xuO0pYwW
n3hqxou8d1N1YskzKV82bzStsuCylVgQZaFmCcF+Y6Nfhr3sNc1cspbvZn822OWQrT/Fzaxo/87C
k+Y7MEO3Y4t2RMGT50+c36v8u+R4+k3F80Z1nYfGllQtZI6YWb2n5o8dXQxBo5SgBDsSSZkm1rrt
pyELlNNHX9z4xdQbDzjLK1WdxjVlnbO5XO4GFT21hsVNwvd3/MGPPYuomWCtU7J6sq9Icgx1KlNF
1/z6tJfP85+i/NajwLHIQm6Ce95PmmIqzbUMn6jsRM9obHebBtiUuzo6msqvhaQJnzDh5uNEUYL6
dpMkrycdrGy+DRCqwHs/a5q9qsuwsX+lbbgB7+TUmVBKvzRpT92UXJnUTsn+AEgn/zOMn6jm0GvH
0C5FNA6jcZHMRq9TOKBlLYN4W0jnpv1iCmBq4HG0w5NE1psWrRppNJboOE0i3kchsiOmdNd7RLSJ
6poySWoJ3qqPIy2U3wx9NRDJp9bLAzFplBB0DpmWVDTsCNoxnSj0c56JxhqtZcnfBeNrF5GhI6cK
ryCP7kkOpyP0E8JSicwqHQp8wF6zFbSm7CnFv6jerj2xafUaeq+XyxP1XVnzoRRMn6SxD05D6Nxd
PzDPuCWiRnFSQsJhGxhUBBehYT7Mvbxljo5atChZBNU/PfYef9MflL7THx/Is8xn61RUj7sxNh0/
RiD4TvnJbJycPuBjluG3+XmHHuunLQBihU2R7dyDKE58E5oh1SJKhw+Yt6DwmOmQpSqSUBAVA5m8
0rxpGR9qEVgzOF7HyoOJXLpMbVSOTSLqhrVxWZ0DRH0W3xDiZNKGgYBSo3Gjtqh/wltGbVaRL2Ev
1FVDnjXlwArK9REl4MO1PckLb+22vNsUBRPBUeAJf6fypdsAseDf6ELeaHMmwy/0ddI6tDvRKIBq
mRDQIIImNG6Tw0mskmq4IaxrHm3DdXKk6IC1Ig2+RVkjXY/ip8oegJmL0bLfyjtlQ3VSwhol2es2
0pwynjSnSPEw+OFjZHjIk/jBLphaO4ikHW5AyXZpfkZLSH87rNvZqZqFN3WZ2E6zCE8cZL+rZmRT
kSvyno6WQIGjAXQhqQsgBXmi2DHEkxGo/sA9UIIGQFscJuYGKpkuvv2Ybs/fxhtRfzBf9gDbdt7d
mDRiNfqG1xovzzbXWuknT1c20WFPYFrf0QV3rFIDgwpSOdH63jP0m8JTNA9mysOIDBI+2+1HrCM9
odzNEpxiL4e8UFN129K1jtRSuisbst50sevmR90ZO42cWVJN8QF0xH3ulU36nX6H3+wZzEKIpVxl
buMTKAUn3oIkIAhQBNuAnXzJTEFi7NiMPTBUvIBAp4zFGfwG+VgTGw5zL7hyTvqh39U/3cZcqJfh
F5RUL+ED7OL94dc6MjpVJIwjAd9P0wewie5SMxB0leQxJwuJvqljnbjhTdDYef66sy+moPIvaZ+C
kTrQX3l/nRmiFMW9jmrpkllr0W97+rG5Lpm/73b7FfyTL82P9qsdmh+596Q5ARRJ4skX7UBFZZHc
CvoP+35HR5pf+5dVQSld7dW0eicv5tZg7u3Qj14LiaxP0xl+RtCc7JBfbrBDcxE1ouyOvkllJ4Xn
fcakmyoQ1Ur/HZG8p2tOjDT/KRNf+UlayFb5oVJki9JAoQtu/8gd+s2/FfKAo6ME1HSPRPQNIYHz
HgWWPDSR+UfVQm2azSnzl33rm2A3bLQNjZt3VA9bUCKZ0xWVBkUCOiWI1WW/a6mnNpwDVDhftJDQ
96J+AH5FlPfujCe9O1NHaolNglRxSttBw+Sr4KLvR5eYTGdrOfyg+nfn5s4FcXCRt8ZWXkVTnMYT
uHBw4QxQ6CiqkaKa0biq3QpR/HHMfXcPjho0FX9bRxZQn4nrYXZzgT6UESVmLQFy/iDibfFGoz3n
MEllnZ6MpUzuN5Qoeih39x7fbnl+nSOUw7vCstqtenmdhdvjApqDCA02ybvye24BvGEtil9QsfdL
1CkLluXYI7N7O9rqe20Nt88en6fHxSwXNVt122+7zfusUyl59NWtUxOXAxaLugyO3FdulbWo8aDt
33cwPDxpVNIWP8HY44eyR4C8z/akCYnI8YwLPxkiGb68A5bXeXSBCmEOTH6hzBkWWO70W2X/JDf1
Ll9CYDLsyazcIsfgt9oeBJqKjOSEdIfsK0ZNQ6BSgQFJt2dY+cLM73twfYkllHdwFldUt67PgDt/
1D/UUvlj+THVV4TIaboxDBV6FFoW3+jQG8cCZXX0Clzmgghfd+DAwfE9L9c/BHkf36h2W3krqgOL
7rOER4NBb9J4t8Mefvi6P8//jxiLEZgIuqvv6KRiS/1WO1S9C+ZrU4pgGUe6V2FR+UwAGIoJnXU2
VEUVhSQsEbjjULbxUpGJaYDe5O0Pb4E6ZTcWZSfY3fA7/MYPOI80D/612/RbcHq4e0tAClljWOFo
OB9GeXtQL7oAMtzqhDi2KaAUCElsxz7/oh2Qm43sDkAY2j+mDiwYjve6w7D34W3YB9o4+AdPZBxG
gBOhe2iw2j2iYtdtQFVYGjsOb7CoEP+S4HwcjBjqLK9sak9t6x/eGOW+7lHgYideuZVneBEVb3rb
i2/xN6JS3qGYjHbxzZ50G/YM4dsHhCySOP2mfIfgoogZ20Mz7X5gfUjOYfNa6oc57BONxijdUEbX
x3vkBIOj/LQwotrRf7PvnhLtsC2YFOXNkbth7di/RBjBX4yVQr1KSvl9qP3JtyZs9bsqvqT+nN7g
SMviG3YdUVbiR1QHNX/MX3yD1Y1JKoUQb8HoUopaaHvBqRKHsgQoxQydUCqAzGQPY3yH8mdvdI+k
d0qz9t/6lPfyG4ayRrkAQkx+GMTcPI/Po/STzF4Xi/y03rOvIUmOJWmHpDU5pU92Hv8PPql0ZBOh
Yx9fLorpkuRDhygEkvBmoXvtnT1eEt94UIuFu3RvK3IVZe9J/63sxzob1MalXIjbkrOhU+hKlA0g
+p+cKJKtKA+Lvu8DSK/yX646EZmGjQ+98E5JxhUxMFRh0AgU5wbfrSjGzz0p1R3Kr5XIbupoCJGO
Qzf2At/2ZPLr3z7BYON+umooiBdOyYmKv+6VR75Z4yvugsj9lTE+iiIRTzdyLEee2uykmBKG6tYu
y/HLL3uDhr+O/JhyICI7tmFx8FyXVhTeGwhwiFSkCNx8r7slxUrSffnVkj1GiugcBkptlNSj4pur
3toVuqzf+17KIDgffFDB66lainLOVxeiVRjvQcUVDEanP+OmG6veMfB1ZL7qKgvRbVclOYiaNAop
Mj0eidqD1iele9KnEuXnqKwr/iPkkoxcYpXdQXTA8UT9HULzZokzSb3S2acOitBizKXJrD5o3EFx
FNr4feC+Kdpwn7QiWIuCDfNAdIERda7JyoEXjw3X8kw3YQFwsXZmO5SiJrnW9CV3mCCpxiZFHw1S
gW+icho1ZEmPpCHYpXYyEozgGWeKUY1fGwrCzbpFMyVaa0xUExWcRbW92jsT4u/T7umLUiGE7oji
4lQj8yha7Y2JQmldncSGwSNy1rP4k/CTEMgSMW4XKl1PuFWhSorqNuNqclb2gjKpGQOEXMJPXEKQ
XCJnqbQyJ7qHX7Aivd4Xxd5HbuJJ/htnV3x9LZaKQzzPjLAWn/Rll/yqgwVSihS/U+wl+MziHRHM
RNqSTB9McfU4lYsjiMSCJdfglDsVfY2sLwF2yl6RjC3P8NfNlAXVFMBh2M036WrshZv8qWhxRW7K
ShRPpOKdLz1CqIOKZotwLkog9C6xTA5BHFABJMd1VrzLgIWo5E4C37oE9ejYurZm0U84yVajU+eZ
6znFiZbyLr2FlM/566tDJktxJUxoRLeDktv7YVGv6a3siiJyDYUlKdg65rbvi2jOebQEcWf9BDok
xZxLMkowByuJmjslqBJ8ERG+pLgV9QVIUSD8fSA+gdI3OJsoRzGCcMXr8EuqYUk/VCEDJchjcTVK
HFGfHNJGTNOixZqoc23xomPAQPVMmz/YXF7hW+62ncAKPSw3VpVsykXHpSUBlqKEBURZu8b3+6sF
vgnpQdK3qF5guIZ7EZ2KOjJst0+Xaw4SqDoSp9L160voWi3wFmXqk32+xMfm6F64VylrpU2y2e0N
lZJEdsO8o1slDa8803NjOJNE6efaw5lBsyWqK03IbZna49CndCBlBE4woLE+71Gb3M+Sql4etd+c
v+rz4G3xJW8MaiHGs2gvkmJLMo6r8X8s3ddyItsSBNAvIgJvXunGeyQkpBdCZvDew9fftXVuxJw5
Mxpos03tqqysLEEP1a4dx9F8V1UWlyU1KC/ICsd5ggiSos1ivKjNYwmexj6GixLFCK0KkpWSzqza
dXXvivMPXySFrFws28qWO6gu9ipJ03TLUmgo2yxU52xL69B9vCHByFEe24fupkuNvy2DpJNnkPLX
DZ5MfOEn5OCG55kijUV39TXvYxcXepKBmCKhXS1lzE54kPnr7OusNPvtohCNC1pQ0hcdwp9D5l/+
Udryr+EaH6o+GSSb8gmD4jq+j+k7TD5P03wn11u2hfGr6Y0VsjJ6AsQBjPDCU9XBts0DT71c6Exy
/J6J6kWqS9O3S7G7DCFlzdmd4sECWkGX8ZwwwuIPBufbBadxD8xsTjq5VTXT8xmOc2gatQwfmgcf
lJqBpGC28/ydTSlxBEPmZ9zDNvmsdRu/3rX/eg8QAJlhcpb5Qu0Lh6tYiLZtAOM2XAtUeGkukTiN
S9AJKdUPdqorKOdre1WvTAn8Zcd3HYQMluYVXGpYa5uPmu9wz30yvAeCumxNwyUDqnEhmkuUs7bF
SAwP5DYlTDZIUHkZoFjeqy/oeHFr8g7Dc3ltg9OUB7g0xaDKtZKvPDDOGTNPWoSPmx6w166Q6l2a
D+r33jA8tEcBXDb5qq6hcWHAm4i2GS45z87fHRN1V0kPqJF2FlrjkAJ+gPDLJXge8r2/Xowt2V92
/9ZM1DO9bOcudO7MpsKFddvTh/wEkdX9wlPnO+EV521PbsDShsG93YzMrF4XSHwaO7oM3TQzuyU4
enh4N1jwrckDDbfxMmBfI9KbTQPY5P7cztBNM7zXpZkuRKGnDw+Yjy7KkePelffUrnv+n9Fuz48f
zcXUVIb3F6o8apxFv3XcAUSTNy4Xkzlv738E0gVdxj0SIZFb6Njp+T1NkMMOasVh7iiv0Cu9NQ/g
bXsFvhyuxt1+1MIzhduZg/CAYYmEmeWW1mdT7T28m/msmxpj7INhFjnSPnTyTQ8nwBi4yCCsivC0
2smKIjrCECtPpUpYRz7EvT4uCOCCHsL2yHYuQDD+Qi9oxWS75k2Zswm07ib/HjXzCjfz90cNUFWq
G79s57/pS4QONQ2jEGAys+y5TdVsUim4d6oBiQCZWFu3ZiHI5obMQfgHdrktly2qjeRpMqYjXM4O
N7sip0vTmJCEHqfdxiZxyfA+XHkxc4Y+4ND995GmhZ8hQDQiDu0wCP8NxKnprVunZoB2LLNdncqb
77c25C13rfCMzqGw5kJUbW1NKjZ0LShWh/WZ6lkNHeP1t1bpyTwiNw5618Bzrws9YVHuVXdr/Tdl
2c763v3bPcJNC3nyD3qz84W/t4DDQEnCJ/cSUfZhGJgw0Abyb/YW0/BZNwrr/vkbRHctsFL97fl7
agql4CfJz7DLg+r2vO1h/NDXk7GHlm2Sv/oXZmHyz0poQTZTOmyG57UxErE+N21dpf7+7eIg7ZTU
OVqiu7oo6BJW96U5+bd2dpIPArVAcAhZtnZgl11JiC1AS3Zn00vYxCodS57BnemRJTyi8Ck8bqk+
+Qq3dGlgN/Z9Lb+rXEQcGxPme5bhv/2P+5E2qhfarlw3luHnPmxy5nCUrqmCtARURPu9QrvUPopC
vIWPoKHWYC1u8y8MVTZpGg8tfMTvTMOnEm0wpkG9h5eYnMCvESTUtP/tSkPza6m3nr+PpEukQl+o
Frk/z7drpX7ny3jPLbAa1+e4aIC4qlrCcU08ze/6XhOhCctKiVrxGAGMwi/Q+kfuVeun7bWiYig7
1DZBy+LXwsdylGg/hqLE4qgYGkYkv6URL5vO+V/i4/I+/5f6KL3mu+luWBTm8SX5KRzvQa0y/Wc/
OwwW5TvzUuyktQXSUqeV6l9af0NOGqcIu6TPU/trLT57202DWE/SEYnQtdFtaMUhXAyDUzgbrl9n
XYSZ/OBCmu0co6QgUeVmlST9zzdJTLLpYz8MraSLnSMGXYj84TpjcyBbYeGyGSEqP8TZz/2PVeEY
OT0aJi0P2eRZvRVezhhpi7dCz0GUwDlZzTx2ECoqvASK5MtmulJwATDKYYg0Uz+FlyOhTsnNLkTX
XqefCPr8Yh5nXzozNrKfuddUzzf8wnaYgokAHaVg6O4/11lFPsi/HCoPAPsl8kdnEdMe8pA54KCl
55edf/4xtH7tpsDgn9U8JOWevdYCcWXMAlKMZQqPP8cfMIFOvYP7D94e1FQKIAuYBHJYqenPYGIl
bHYhlSCpux97GlZOBuf4Q88i/XnJqysK6Adz5xazNzkrGAfLsl0HXP9KSS0MgN1vMH31AQ/j+OGZ
/EHK91U1QCdo1uFw4QAoE3KJ2x3Mnfzc4yiX/zqvbMfAouliasgko5LQp8ko9+J6hwp8fP+zvTWh
V+mBznEO7k94LVx2Hu6ZhlV/plHC4d/gpoC53Xtu7oxyUgEkgtDsbh3nYKfQFSeUnOSLftNnrT8K
7YC0Tr4mgqrx5J8rpnoBMDtCWpKQu+dvJlM+CJu1rBiHkUfrfvP//Og22P78YYWpxvN38sVS0HX9
spQmo9nbYppkUSDSGT0I4O3vbIg3HM/e773boFiKFmJxCZdHwLgYHCAQ0OsSEil5WztRlkTJX0Pq
ZLdpyWx4r81SLjvkSWDarHPm13VBGkVvX8Cwb0CNStdoQzlMJDTv+d2gT/5JyJwXlNkMVABjzVT6
0fAv5tVrHJAqKBrcwmJwPYbWX43k5J9ELazpLdtZfDMZq/fzx/MlvDJIBUb3KFtdxsQ3zYMxhhpl
h+nh/ePZL9UzL1mtlNtIam/WF7HsREjQsDnnbUC7vYP34QBNRqEzXnh3AFAm4FgQcqvFg3mM1dQI
+X/QSrvCPTe6nJ/KzBhD4neI/qkZpD481uyd/bp/BIDql12cve9/XKb4mZX3FHKNgU6zgJpfP/xW
qtvKVqkDwn0X4Mjc6+K7kKyaT5kD0C4DZTzYtxLn7DpOSA1zqvXbETm9ZIzKYwCWrrPZz220CmA/
10JOKsB0ckC4UYHD5v/PS4Vs44eOhaWKWZ5N4Xmfj4GU2j0V+7qMgiX0xRtr33tz4fhrcsgA7+lO
/+VEJAAth3DYedZHLA2TWFRu+dgScHWDL/Uif2js5MLsSrmMUiY+F/8Fi3YqOx8kICwiCxjAeCvF
TiznA+BONsWC2T1iSQufKS0kF/KA9JZdU5Q5Hi+UcqmZEZ6WItmd1IvN7y0ZRQaJA76bmlpvySty
sHk5Y+nleU2SP3ZqOAclMSkMMKPUtUKS4ljdbBp3gmFruq+SslV3sHhd1hvAcifril2QONmqnKNC
YGkwK8ER4ymoQDX1+zLgz7uDv7Mbajgvcspmxplv7i6P4FP4jHvZCI98vMM18JPLwCsYKFbHgWet
GOhPeebgohEvlwhUwmUo3+eloQdPPsJWy8PcDvEs1zLInPfnvSo3hyAwKamV+7glaxzMsJHsvm3E
yK92hHdimGfm1+A5ary8efN2XspDXT8O80hAZfCI6/VMv3PG7pGXOZLCNS0OZQKdyZpLBscjGbsq
xFgOztuLqeSMGUSD9pfjhH7+WbgkU5upFLNNpsSkp6Ut2e51cEiZ6P2PRcSaBB9KMiER8HNGzPPw
N88fcoxj4+eHRlrWlb+wR2a0uErBNJkmf2YVw09+1uMQCcDC+2kA7bO3VEl0qSeH+piAwEvyB+iF
i6nXtb/zI7+5hIQDENpaDZHcaDEtvXK9zKn1YmMZZL/beSd+iGPZgMo6MF63bRN2bhvcJY0AdhKV
BySrYN3CCSOmPUcGw3Hhl4Bh3vZKPug9DZl3c3cD6oGXh9A+lU0xH9asp1tYjyl0tor1G9IsjzDc
BsVGuB9iH1nH1o6JM4//d2yPYSUWNm1b12cXu7BpJIfNF//bjNg2LA3r+ng0YO2Gy2J285vJOcRs
lcjDAx5OffcPe+bR94DbVTWcolIGYMh15LBwDPuDxWPqndyezjj53WQaeFvcQNrWlsT5I1hDZjtZ
dV4Er3If/uolw1tVbAe5DIPvvR4DvU89p8H1FrYlu7Mh73z6S4uadFkRCZYEtZMyZ5p1SbNaYZWk
AoZ/31alLffjFTWyJPW1cJtF8dQxj47BY2TnuCYz4+fBGl24n3MdDL2pRc5o5hZxmH9zAqLehpSF
deXRvL559y3EGAlXiyWEb1wjHb0W7z5pVD2Pp2AAvD755F9jwbpcNr/oD07zXL7BLBhxV7ccXFfK
zKPMSx3fT/VSlmq+CyxoW/0burDbsBKSujh9hqHA6CCGfQ1pXAO3mVdtAbkNdwzZHKlX1vK+jWQx
JGplQY4Vu3fyyTap+clYey9Pi/kRp4izfTOoycEhZHAW34bUl6wfd/MrbIWP/U/47/lruRhifPf1
svK81N3PLZg1s3KA2/F+qCkXyk4kY21Dej45FDLWLvTM8J39cVOsypfw5KU2HuDOUzQxtg0J1dGy
dtY2I6OBBhC1uiZVsvhKcQRRFwahkER9yZQZcv7OIM+LqWU5+Zf7dUaKuCS2LW7Zt305ORRwco/4
RSMxWG0vSTvcERGd/1s849374vsxcJHsYDFVjfheaOSkzoPofACUD5DYZUSUmT0vE4DRjpKqbH/Z
gLZtX7cN0hfl8+gsKbGKUUQgJMfYqdd/1MXqTWjtVC92FXWyCLfQr0R/xlQcGsBsFff3Nm8lVRZk
Fexx/L8woTWbyq7XyubHutsiQbc5tvxi1sAbHuUlQl7UPvIeYcefwxY2us4j/24dOijOyL1hL86m
s3dm1Q7wef5OwCLuzG3HFAb4A6PCxvZ9m8ot7PZg6ObBBDhJXDpsHPfg9W4ajHXwM/7MUXrbtOvs
Xgfmsz/7DryVQjAnbMDJYZz58wdp3EjAA4OS4XOPR8zSOMKtg/slqLSuk61E4lSeZGrkwhNpJcdh
51rvfARvwdpY2zaug87Jck0E02B3I+J5Hbm+HKznqMCOtzSzTsJUW6Dc3l8P5+zkd+MWhDxhWToM
GUA4+N/ysz1C5hiVWheBX08pR4i3I7Pnjh6VR/RxJ/OmOEnQ8PL8kOBLC7by4bm2P1Hhl1UNHVrR
Dt/zQ+Oa+t0daiXyKEpyMBoVgrXmMO8MCYuKjfUYpj9Lr+EV/pKPnKPsZ6CAaHPoJL/IkGZFtlFu
EXK0qQ8VCBOqsiEiZyU2T6oUfKHP2fVfcdHbncuC50WaqlD5dO7OroI9zbdS8PdVrD5me28e780S
Jf5U5VpoP3nv3Mz2vUA9rqEXXv5c1igxvI4zfqfIAs2zniG5norSmg6ii2h6+OkHx38TPfiK5eWj
RlW5T9kwSv8kx7t2qZOKRqnOKk6WgzKh1uZl7ZkBOrsW76PqhK9o2NjCWqb5epalDIropd6zmo7O
8ayXbmkjX0/GofOljN6ZWPPjO5uKVvG+eWpfduV2TlaZ9KHIrp3/XvT2tUNv3io00+NMbSKwaq+/
Us3Lz+TlGZ27226mmermuqKyxqlxjJT75KJnBWzSu6NTg4WvwyRu+NuGDNs40Um+UCidFkWV+fJ9
moQbyr9LQUeJZbxL4QKV89118/rp0Ktf5eFOXSmp5lpGUfvB+Nh+tu/tUu9BSTwZS01X9dDWfGQ+
KMQZ1iGhU9p+FNo05MZ5P0vHmSjdQhYRmk5hoLn44X3fZaal7lMv5j87yE+ih1RJ/j3TXK6b8+6l
nWiW/p3ylVWPA1pbDtvPShHFS3q3LNEkDs4P7lWJA/onjaVbadsVnavF4aK3dkq+z16KoetdJWj2
8kC+g1itwWslPnxX8kYO9VAhTiAfovZYlrh3pvTCF/56NO8f638uMumex5A57fOWw3Q50b+9azXZ
VzNVSrVy/eSAYoxq72386Gabb0nJWGf5QIXys1G0U18OX8f+oXP9ntXWvUtXNlPzv9ezA2Woa9BA
IWBlSY+VLqjWOZViAzc44lPGl3+70baXqc/I5yGiglG8ZDyvTMrrbrJcHObwbo5VeZ26CgmpuXlV
A13JuTGfVo5x0dTVKQ4dBBddtVlNpRUK3aQ/APR0dM4/ch0PMj7N5TlKc8V7Clb9SCUr2EPmDyid
jSFBhbdzp6ip63uqWFnh/r8fL/EyS3Qe10fuuHrGiLPxG0djaj8tvulSvZ4n5ZyU7FteZ8ZDLw1J
uBFni84RWbFRaqwqVxdMEelAUsYE1JdPCafL51G0yn1uP7qnkLrM4fTE2w/ZpnwQu/4UxRZUct46
x/e0fgaj0jDb35j2f7nuapDMR8lnefmR+CnNK6U0c9XabiQWM/NAEgvn573vxFUts6kEb6FZCAqG
s9bx5bGIZJu3mgeUk/9Q0vVEvg1X+jsshtfqNR2q/Z8JZkKe+E2tlwIdeZOggpCqzQhvKus/Ymi9
pR74NoLMALpL72Sz1edilMCzZ5oR3589p9wtW1XS8ezdx6WHhXOEH63I1SKWn2UrSz0OooNPXMNf
V9/+mMgQF1Iq/WrY31vJeCT+fDxxCpHdSdGbPIlHz6QOgwMo9koX34sX7iNB2Snae6HQW29H2LCF
e3+Lwz04KAtINQsYqSTwVLStoyKOBeGU2XmYO8SP4BrL5tTcHqCi+OorkGkGx3Fm0cYTq53PtQPZ
jpfDs3H6VgYXzuoppkv2M59rpQcOTK5U8dQWWodg+N7DYAdKnJb1GYWQCQdikOfoe4Q/P9DrkOb5
MTCqDbS0EEq8cdbBZNxPzxO8OeXT9+oqW5VCOF9bApIntIsHvK7cZxWvz8ULIOc1SrQEqRjyirfL
h0llqZY/WZsIewF9eULiQq/cboConr5u63vW5jjclfoczdLrM9Nf5+siTVCWsRQMCw+PixryHvqE
QTqPVqX+TFuvZGW+q8bAE9HXYtu9snIfLuELhMzXFS5nsWMUTsvBqeXo+13smpAeR9qKMqYUpba1
BdjTokpYUXaaK+3fUI73I6jw39n3WHXOfPPOpLK36JeNHIZHIpZrltNnoHTMvGlsETqT6l3Yvo6L
n7yYwzT/yQ2QYkO+Stf3VP8nreRqvJ/V9YZJdpf/lp1U/1gt9U5fhOXG/KdTM/fqnhU+C4n8kJVe
tzG2pEz37dTLlqMXmhUE1XdqVV+rbuEniMNf+UhU5dQKxJv6Qn7Y62Lm3ZKvK7UyCp6d+DVrIbls
curVZZTyjW0kwMK9Xyzr20SN/3PCW1rogxECDAnzKzQNnV3KCrnsFCC0MPWTqrCDg/KoT1qqA65c
IG2afx5NCm71w79MTEEkHyk+jSV3n5G8Rz0IrsnNkwc9pD/UfyoikxqZqtnAdLdvbrqofMIp84ob
jvfulnJ5w6QBkiub4zB3Cb2GsmGMC7+hcGL+ehwXjk3sJf5fKGdACH0Xa/Dwlzg1t1pxiOGEbVX6
NY9c7Q3i47aRKFSWZFeFRLo/qDFDXHJZfKnX1YspFtThILFApyFphZ7Zl5rY8l3KfKzJv8WXoUkH
ShOH8Wsr/YB3sAkN6Hlp8s4f+Jg10SaWDvEAXJ4wU5PoVnaP8j/094rD4ffN7EkHbVoL7AQU9nLG
SRl6CCRivbz0oT5JioqbN+/HsTG+n3VgUia2qes18QIjA0KUfj0MTFQfVQtaeMcwPcsLarFU7ppU
tNTu9mQPULZqQQSvvVdp3MOwBHpBvI615WjzLptXjL6P76lWPto3wOiA4V7hJ3NV+1ZJHyJFvYKN
bqp3JWN4bDzfsa8Dyg5iczRuX7UMSmB9YTM8OtvXjY5Rt8qVsjavZhHMxGN67G8GGSKsiQbNA0HL
V7G5az6DDfbIqNo9sVg/SL5Em24JR80JEJV69nnaCQCCD1VPqjHg7ffqsdS02Z0W6WVzxyYD77iw
PuhOC9DQS1rJwWq63fSSt7YY9nit30NEzQPAedIeK4RIuVR0GtwoBlzxP/RRzuKElnpyr/8s2OsL
4TkouVKYTzZSwlwUIM5ZHsZc8P1P8VqqC3NSv/xgFgYwZ+zxhAOfHF1bqAtRF4Gs+qpbltcBhPsM
h2ydNr8iil198b1733cCde1Z+ZphBqUajnIcq3V04W29rRt2LwqYtt/1RG+nlw7Sywk3QSzYKPzq
KcdrLg5PElDIevGutRyJW3P9QwW/sXaP9SOIMnqvXDBkEFtGt3d9r5rCnPq2E88HlN7jrw1ySfCV
VvGh/tDSV6ebWJLr9I2J6oQUtokaH++lvoZOiXa2oDdRZT3a4ZkNT838IFG9fZ96i1Vk3y3b1w+p
BWCakyDdLfUL9tv32uX1TB6Q1f3SYqR1avMrPBBAXkgWH/q3b0O2Hmnp1U4Xy7OljiTZ79Ukfnyf
l63i4QXGcf9hcLiOIp6/FmylKpXb0OUh5JsEZincRMGnkwX6IAq4TFNyIRQeqRTYunXhKHHo2hvK
h0g4/XYlqai4R3sfHeRWle9D+YFIw/NriGD0i0rYHHhSTnX0OM2OCZLk6pvRK6Y5mp+lkB7ouBZv
W2etO580j7KflFi6Z18HnkXb0SRqnSp37t5qHDq8HN5vE9AMxxWL5fm7bVwPtU2NiCRW4Vgbjspu
dNSjszS+f1MHG5TK+Wtd26tNnf5i/TCB8RQH9tamnN1Gz9a+IW7k8VFDbmLTxBu+shYrrzfeOdrK
KVvOUUkrL3+If0ndqWRzTraoRa9aKTrYard+LJd+8V1QgAL5+aCrE13ILCRal7MUhedmXJqMzPYn
W8OTjZYTLLo0m+AkCTw2qm9684SxCs4ssSkEb7UcwW5c6yUcOK01NcjgjGCySaZU1S4Xm7CoCtZK
pFl1Re+/S+VQEbDhG80qnLVyMOX7OPC/rn8wA0HBAo8vC7hAtror042Ei89zOXuPUq/PDeacL0XK
faJtFaOvrBUlBiTRPl3LHoghaxCvkrdGrnVtq8ufQateL13S8bHWlO1j+9aZDWySSqG1frl+PxSI
BqQE/amzV/yEKUUm4AOiX1ngEc4q39xjGsZ3HMOnzqUzjQpFMlioJz0X1ZyO9lqpl8YzOKULzlny
aKU9+7VoHk+jXJsEYXaUqRe/Ut+lqnqUrsRg9zY8dW5vjw5du8b9nUf9FBM8HPCn2q0TOGSMSK2I
c3rUqRvqEU9FbzUNvGiF56pIWHAmOLnS1iSPy9iZ4VIVmbl6fC91M919fTNet+7R9k1J1yB0rng2
U1FuoM67vBKALA7l1ehZ5zDn6ndtDK5x8WsJDEU6atC1qKmYPpF0JbS+KF9uo8ICerHv08RaUaAs
1JWKIsI8HmV6omrExY6kXGedydPR2trOFXDLyHIwEoUaD5Vhlv2Y5ONUCbFJVsKvAJoHWxkp2T5e
InpgfHXaAYKboBixJ9MY4n24KW2oxqSVGU3O5bnUlN+tDPAHmB50+G+3qPIGCr8hjbwfZz6IYnWT
3eJg1l2qEFcclPhJvyUPEflhQQZ9sMk8Omaj7D91c4KxO5+wvE/L4oioggIqOyxoeIP/5bayxyE5
THvX6KowfZbFL6ssFYHy9kkQpVVUU/BQUBbdz+VH6Emp+HDdOMbnKpsk+6HI+IYqxpmohD7yYVHR
IK7THZuoqoxX3bBffxO0ZBDPlFDO4kl3WYP8IGr1/noTafGXt6IO6HizZqqeRA5da6cGRUxofTf7
3NS05IhvFb3l95BS1q/8bGTaHoV08N8UUYIgCv3XyEBIovJ3ZYg2Ncq+C0rmgxWVPGX05yZi3dVy
4se+8BTk0R28cLySUrlEe0XAjnmSBCCZuar6LHa+O55IezguVI5JwGkmuZELixzP0MnbH0oMZ5Jl
gNcKZNz+sm1J4r5cFDxNlAiGzISIYsZPoT5+rgnHgGAFCdZgzrdUGsp5IXTiNRFA0qXOjdDoEbcv
tZUri67ov9xPGlI3yvsfu2R0PcX5aX56Gu5qpW6pFdRbacKMV62CmTLhfcyt1nGUrl9ri/Gkdemn
OnzWZIvHhgjTDLglgHPZT4wPzaPzzaORZiuvXw7DIj2ZE9gWxs8xn30LU6WQijqJXVu3jzs+8u/q
3149GhmdT5wbedYcZ7OcfLt8zl/Oan1g94Mc4mL4IYqc+eeo0AnUFg83zxZ6qmpex2JPJbjh93xI
58EOC/k692PxoONYUSQrpJLtMcoSg/D3C9gtoH+a6BnsnwyMmxgTxvUf++9aFR0hCz+CfwynJ6fb
3fYfFWtdWTfKRkA1hVd/+KnqQUDi7D0kf/q7t9vXYfD8zo5y4zBDF70wInmBrZIbsrzHKt9Je0OJ
mM2zg+Ym7+6WKSmgYrdUqCU15w2wrBOLiyZCBeviQKB38J1CGCs8JwrJs4LkEleUviz1RXSia1eF
96PjzfPfS8Kbj/olKZ8/Om1J+FPLqW2yVTQHBiT9DCaCBycgVO+6WTbThyo4Ex4NkQVqSijJw0N6
z8g71sqv/DVtEnkJMiwV7Tv1yZuJ9VmWcqm9HIGW+AylxrFmhXX3wrrktZmsw8dwZUJpRmAaFV70
53TKo/S+YNKLChONZCv1X1MVfewO75cW3ZMyixul3wXJAHaRomKH0H14qdnKrJrvQjG3HU3+XhRt
aCy6FTQ+8Jwt7qojxlmIUV27tfa1guqty75iZnChOSx43N0ASqnTqqKeOPY2zW11Pi44GI9YZShw
A8QTzPG79salOh8/lE3o04SwpuoinLb4q1D+M6PGuryuOpP+oUwWuLJ3wITDMFVP1TedRS3TTfB0
NvUbZm6h5byu6RLsS3wSnPL5L3WV7uULhFXZO5YkzaMj7vou0n2vrMFK6Oe40r7sjkp8iq7a8E3q
idGqraGTbm6vd5LRcnqO8/s7nrJG95/rhl1T/mR1PmbNa+sUiV6BsTouYo4pFFZGsFf4ecO6lzLT
/w+IGk3wkk8RZjpGKca2Yan+C522xS5x8RNX1INMamo1h4Ux1gbW8sGJG5yYeRVbYRpGVO5zeG/r
gftKs7RBq62s7xo6VElX1E3zycfBauRoHOM8bcnXO75UqBsoIN0/y/m323A3KL6tVBioIa7uVd7+
Zr8WUt7cpfb+9yTL8W/FnOXL29/967r/eEOm7zmEVp+7AZ51+/a2flbhZtPtMeinnqbsJielfgcN
Br1uJiPfIbNEyp+J08zMoq/uQI6hBRmVg1DZWcurts3xVUFK1YS6iOBgfZJl+ZsRZflMUIfbqwNx
ZY4peqmEgoxLZRA6AcVzUO1tsNej84HHbU41AywI+ub9NPmhGNO4/K03X3TSsF7rZT6vVu5CzU1n
M8J1122D7Dcne1MP3eUxT2S6qh5bEaBSBpoV2iGEc4CNU8AH5SZxNDhNmUOIHJyKMKOg562zW0g0
hwYYziFqXQEC3ZABJw/LaDm+fTr0k7+rCwhf/rvDLB+guOePo+gp95OoLDYxuSQu78+Eeydg5MOy
FHgNHpuqK7Utn3s7/wAb0MVg6jTYQhnf5o2GBY412A2I5ZhjmQBfx5LKrl9xqB+ieImzWTVSlMoR
wTSyKS8+AWlzRrp2NoQsIS/kFEx/Qmbqk46UaE8xXyj8422A4BDiZLxUuqLJfhoPGPFQaE5zw+9u
nOdlPspO2T21RfQfuXZcHAyaXOCZ+1tIue3IxGHmmq1HeN78KJYjkfOVURSwOJCxyKcllK7tz96U
1OUqq5v6Vi8EETNc4lgT3jbSfFYnRmsfB9HxezvXzk4nTrCHAmcpACAEmSKiQ8SFwKoO+zSOs11y
CwDP5kuj9U7aVvr145M+Dn/DEMDXYkABC6tQnxjKxWcgnOoe6dP5A5veR6iCK2eJQXYWHeKTkPTY
CNwQdZouFSb/JfC20VuURsMo/VllOhv5AjDimzx/uBDYKkrGCW7/c0g5zm2D7ejwvvgCFhPs/JsO
NL7JcJ0N2Sx+pTJNQIRAdBFdvqWWFOW/8KmEC/Nf0PsQs2E1nYzMsjkMmJ36wuCr4AiMgYRrhLX0
Z3KaGFuij0GoXOuZ05xv3WITbwqkoTmq0nEzF2huYkJH7b8MrJ4Zrd0EezvRIl+/7WenythnFTLD
tFhTPa+x++bsALKtaecuQKOrOK4bWh4K0X6SqoTDG6ja+Nx83/vmxnVuX6aLLjIC++/W++h/W3x7
viofOlsm2QEQ4/oRKhxFY/my9TVTNSvJu/8F8xRIGZrlhJB1CSfYvSV6jynpunX/NCRjayKtLOra
DVwFB1Tj9i2tVp5Fu8akjMqjs1m+KqzsieC7kxEzW6dZUJk1c2p+8MfbR702d3oxz5r31qSfaskp
apqYHGqEWX/WMeZqofJqIrOyu5Z37VNM0fUlOcJz6K2ay1411+YF3+ODKvDPzecBd3XblognUtG5
8LeX/RIPbycoTr0e/rpmDGJroHbqLF84Ru83neP3DQ5aczWctU7d9NtpINXCnT72niqnnJkt/G2o
a7D/s+7ha/mber3pIpupZ0f7l2t/raL199oWUEPKstCz12Qn9b2th46Mi0iqo39+FTtNptmRiFUI
v9d8dq8usJXoHjqH5rw320WZVqlaGC9/te6ayq4sytmpSrf76/ZjtiGZECenhRf6D0He4KpsGiiK
mD2gjNQiu6yKYq+UK/TKXHX1l21vhKbLakri6dC8i8rl95Ftb29QgvcH9jKEpB+QQpr61Cqci+2f
ZC+jEigbZ7qv5z5VnkqmtajsavPqvb4RvNPMNWt6G1Ul6KXoNmZp69/29ZxeepyVhnW2blyrOUfP
Ms5rkZft3fRmNLHqatR7jfQrqDzeZALelJgMhFXJaZBSZBiLETO8OJXnH8f+rhZGDhltnIjm1U0n
835uhDRbUQ/6a0Onhc4Vzpqi5RFv7tHl8yyQI96kplOvXmSFXoGuaaHnZiqK1v2r3Gbmh7p8BdrU
IdcAP73VMft0N8uMQ6S/k8+TAZXAGNCFnQZyQX9SWVQTv4fKNyZ296KhL3E0FFHFKtpGXyrKgwDp
ytp7uCGp39m7zHz76WCbx/u+9qd9DTV4iq3GMp40TpyFZYAmNk7rmUEXy1UeKrgau+7pTfvYgYgh
MP6Jf0fpN3NbW70vuVHdzn8bxYjEt3+rQa7++EyOEpye92U10Q0lWqd//GHvOO+zKRXLWv9eGfJ+
UjfVWV3jCAAX/7Odi6XB0J2gPT4oP31QsbeqPxuHTqH1lCBIVIvNRYUiVidX3Qy37clg0RUNqiHR
2WvXBbA62wSsBDM05nZchhrSUL2WfKeeVV93OMXy4sEBWgHInrrt5p0gFOxjOZQyeDPaNTMK107c
KAVhqkDzQ5FbPwtwCr2xc+gpaiL3sSo/OJGkBoQjJ3a9gTGWNYV5Kkb1FAHfUFyTu1jGkIDavm/N
qbrkrbXUIQ95G01Vc5V19dZJ8dZC3ep6lNNp7NBkLVubwWYWzXtaQbdCX1XFyQRHFvjrmV7oFU7u
E9tz/BAx59V2gODfA4xylaoRR7/JujadwpUEWigoIkLz4TWGVuU7mYtDKwPBEvb0D92QjOHQQRkm
NU4gxdLhRqlmsgYXEjrMpaLFt85b8DA+vFpHjmr6lV3Q/Df7daqdas+W5jX99EiG8E0bqateGyh+
eIrP4JA4Dsa8HVWdd0YfDnu8qV+YdBQh1bOtrBHVb5o23Nupkh9eWqE5c7EzJ6irvrB1Gy0Ghe8k
/KkIRf868EI3kSjZPWiX9OZtd5q57QxMp9+VAki5jAoRuT4tys5E05erRrfKGca3t8Q7OAjVXxBV
DbAOWkAa9nbobvma8gIN3JDSa+k3PTyLW1L8NuWRuTF72T3Uju/Zfo4pae3kx9GWAb6lRsnB9DQM
597p87qKHqPzq3a8ETGh+kkpsg59leXvsb/8AMdshqQP+2pVwW6ZBlBUbHJHsRIB1XLVTPsqXb/+
TSMo6dUgXYG3FCxYUqOZ1fD8uv09dR3TSAfqQGXl5EHCSuajr1qPLlWlZzv5tf9Yji+j5KiopLiE
qy2GqRwG8pCfxVoAExmi1lndJlHMxHupte0bzJ0TZA5AlOfq7orx8RVINJnylC2G5JtDosQw5vul
YZjlXDv9VZxqywYaEjnaL6+nqNTKVohvDh+dZ0PWdV89NGFQHYFfUze8ug5IjW1fq49h4E/cQ22e
uuAaEDEqtiftfStVd7L0z+qqO4UXgE0434rTErHxoahj53wLlbHHNsCiXhiuPrcvVoNvaIHQ0khJ
9/r0t6HoLFEvcLZeAeiQRu3C+lS2mGp4IAHLaNddv+p47mEPXfp1akGWWhDVRAC1ZW81mjlLC2JH
IHot5eCY/3vUD1qRk4wST95Cc/TmqmWgs2+PLxnpzvyDm5VVjsdmHl+zb2kx4qS2G1gtX1ao9gTB
bbNOv5JfxOabyX8XbcHJjznq7/GqpcdUdzNlPpdaAnJcVNkumgEkW6j6LoVe8JWQbTr27mwL1se1
iiX7kZ/EiY+5VtBBl2+8cnYuv0+dS5x9KVRKlS2UzYk4K6ded59bMOuim2FbklYbqndnO5iNC2Fn
TDnODHpBiU+olb5WMy980TjUvF6M9KPyyZNrWO/L+NSZeZ5CJTVc1Zboki3yp/rNroRiCmsT0aO/
b2FYwLI51/VcoewYrQCLD3BZp6KkuDB8jxsx13QbivMucAJNh0rLIlUjDnJEJb0b/Ajld2/F5v21
0Eq9ByBZ+7crdHBezQu4eTFSCoOVAuNQ0y5qbWAmMiriB8AsOkUkA/Kab95GNBCdT2Ys/7bv0zIf
ZKNJNal9rlGtz+NbZ2G9nuoDfA85TbS4Nqrb0vFzJMczvjSVrah7x8qLFrUQes8/sjBzCon1A1Qk
oZOfQ/6NAF+LG9+bNApdvSvqx9a9te1tmodmbiLfuhseX+eP1l1HuK6n08TAWgxFx4MMN4fAQPUX
9Zd3wpu+9lPqsNXUHSvXnw2LWGrgEeH5yFI2nnWwQDWryPlaf7ZmzUNnU3+2M20tNjoOFo0aJ3Sw
vx66NaSVOqBNaYCzKGvXwuqqMNIZTu2xJjSICt0gffYVYp28kLSy2wkMYBmY+rkKleDZUPuZKP2h
OkPZAkbVsj9TkJ+sqXTs/4+k+1pOLEnCAPxERODNLd5bIYRuCJAQ3nuefr7qid2dnVZLCM45VZX5
u7yXY+Xkp55I06OGjpWvg0v77iEWPo3qIOe41LcKvtsMS4x0CukAq+Jgui6ROuTPLil9Vz005Le2
s6FEq1vaVyhyOx5TcjIhRXqDmt2niD3vripGsFRO9UTxXoMA5knMixchN/bPqIfiBAR10FXe+QN8
4KJ4/QfrOIgVDeAAlqRitngqrpQJHnDc4yH/kbOuyJ+IG7JhpRXPjXXn2RQ/8XWuLRqHimo6RDJQ
QuXa98KlDMNtGHxLWN8+9O8fJ3kOYbq7QZe101+8Dlks3T6DufxV6FmTZaGgBrg//PrnshKdhyLy
rQkXAp4x6+DYvPxJVK07JJ0bgWALkBL9zkAejCRMRnARmGhitKjoLBvF0dgONxQLDpKaFH+OQkLO
JUnFHolleVJ8VoNm61je7evRMKAsONghFg5oeKjPuVyV0nvjVsEQ4R4rDyGohgFGfcpQTixszodK
traoJBWAz+JK3lU7eNFzP2FWqXbUmz1+mIEjiPVFUqdlKEbROwlxGUqZaqr5CG6f0bYlPoS92g4F
IRB21FMs54wNQWLuRLAaV6vohutrC1b24VWA08wWcnaqp/W2PRmy7x88tDEGNzR8SaUNADG9Zpcx
N0g5LEEBI3U11GhOvpQZhOsVOjwijgsqOv6t04R4mE5m6kncPl4W80Resm4GZbA2rX5l90l+J4mz
0pV4PS1jIV2J/RjwYJSACPjOQiZoAEHAGD1swPvd5VLPDbbNeAVasfqEitx/cgNgAeQmMljXEh1g
hvwln4sl6F981D2j7COSCocfqcd3vEctQ98v6fVR9C8USPg9k83a8XpIYodTEB/s2wEmB0g4NlmA
FcHk2Dm1/QOsBbDBM57y10HnOHhWs91FK9JPxArv2e1Q2D3zW1wxhPM4MuhodiGdKN9hesAvZ4MQ
kUKYIr4c7YbLAVXeaXgk7P3OXOVw5xOz6KL2so+PHsOduILTd2p2m+/MYO+G3xINerf77Dk6ObcS
QfrXEG6wFQifp9z4mvTkPscvpS/b711l6oCG+21i7vWLpTDuHAl5Cjb2eD2Mc3jCRx2LU/uRpm5Z
xEele3AHiFmkI+deErVH/u4SXL+I/8thVMU5Ds8CiAHMUh2bJQo8THRQsLtjrqQrv+cSo8PUcqbJ
D6E2ixz1BYSBFIL/MSv07t+wistn0HlIlK2Et3psYkhL8J4Kw2f4Y0j1uH5ZwP4tXY/+veSyPLDG
9psV7nhvv6MRiVMR+rpK2KM3uH2ujL/ODYK3DGtE1iE0PwarDj7gpV3eJRGIAiPI9iKW1Sr/4Bbt
ZDoQNzVoLIbb8Jmc/m0fZNFmDvt5FHyUDudnXE9iMlAYS0akEoF283HX0VIhcf4f9Hb6u3751DIh
jpLJTf9oQ8k7/z/VBHG5wdGjv/dgK1KBgi4XGObAkJroCPsjgbckgXhsqD9Jj6kobA269/h390sG
FnQQEfqC5RYc4OlSgJE4KfSLA/MEDP8QOBZaqXCp+e/oP0OGdwYYDtnzXEuQyNR0omGa0qSFpmkt
puE2ijKuk/4F1l3+eM0FkguxaIeECsbWBurqRjIJtA4Aa2pg07rLYFx8guHS336bq3N5eHs3mSm7
SoK4bOCrSCVKQp7PjneYBlwi+r6P+44orbqLFwI/ZMYf3gzD8kBpBsu7P8BgbNE/xz6l5Z6phnkb
6l4EZXP4Y4wP/w4tCmnQ2bX1nGztRChcmMJfdbfKriwzeIhO8osoA0X1aK4kMYLQpB49S0IwBXW/
nPY59mXqe4b68vvn/sUZP3717hRvyYrCC/53qnkZG00wICxVwvqU3CjYbaScDAioFDWd2Kn2HqSU
Mp6UJd1crCMFGAvl2/jM6Bvfg1MpaIdd4nX11eMZxEsdADj3d4RkMQJPEZ1XDi2grbBt2CInPC8f
M/XHRfBjvC0hJNNkcttkywlCAkfRSGzXWEog+Vqsm2u+mDx+b3t6PmIyeCGPOh6WuKZovFUp7Rz4
NTDUsU5XmNUFBnFRSPm78KH/b/dcHEuc/0uT0trBjth4UHwmFauKCjMSqVRFcx9bYGEoZXIX5F6e
UxLUJNCgBS2VnDEEKvGbcdX9rD4DuWFB2FlvBdODOtwSHlQ7NpDcOdRJZIashkNEJl0PSE/BeV8J
mQizeaRvUuwCp5IhMlmUBtbOCfz+ARR6yiDU3k1QboW4BkZBLP9C3Qzxj1TjxKTvjss9JDE9f2E5
d7F6LjXzi4gPaQTAqEx00coVgg7fHHpBVtCBh7Ml22RnYAByzylXJwelkAZTb0LInN+P6gQkC4aL
53j0Uo4/UNarxaJ/q8KNSYqk9b4hrA15r8Jm2UEmcz4z+aMCDkg/0f7sRpMp/d/jHGyEoGbUIstS
kz7zwb28GvGM7I6l3K3mn89xTCMsChKA/MEG293MHiGSyM9T7CWjhTPVSfcwyvz6uU1LAkJ3PcwF
JSKz7CZR8/CZblA4zcC0MgOkPYpZyHxMppjYHDU9PpUzp2/1JIvJeC1yrvN01TJFzpHJ9NUTGCg4
BsEVG9gXeD14ko0sruH1YJW0AMlSDA2pw13si4GpakeMXTpNF31m/ldeaQvvfH+be7kBHdcfn8TW
ri/tfZi+TJSuIi7vP6J/t2lmWQRLqHBYIzohk2tJRzfVeviRrElYnwSeU11b2FbtGDWzVNaXmneh
n1M3K5INoc/ZWpLa4001teU0KRAloWNMDnNihWFIN2yF8Mg2X0sPnvOJlIB3nEPzq9q3NToZcj97
Mi5iUqNklXker6lRG29Hg706qoEycOaJyMSiSeKH+e1KwKww3SbReZZJcXFpp8+XuWd1B7AJII6h
m4v3dxVNB8W0cTthTZ0Ch+utKoDGuIFaAb7DkwjZoKwwjEIi7FJcQmDmpHP76j1ZiqseMEfbSett
lpmuzMs++A/E1lctR9vrE+cEmXyVLTOVm8LGt/mGxZTG3Bhv4hBrX0VJo+upZeaTT9nbfKoNRVlJ
EEFChPMhUs0MIiHvIMi+r19EIU1RnBNR+mHtZSm2o0FvLkvdLS6aNwTbc7JpHVbhDn1JZxxEe3Zx
v9vAAkTA5NtC+sd/mcTgGGruhASE9AYi9BMIwG7ytQt0m0qPTsGvSErGRJLZur4uyXJiQy1dELZg
S0m3wubNhq5eS+UxW/553I+lFLUdmKS8aSFz9ibR4D30BTpt8YlxMWwhVIX/R9lIthH+4J3/SPcU
ewKWZFa66JJeqYpJzm1j8EzIjTTpMHiqyiGgQz86u+Des6VcbTtMALGphYT4bQkde9tKfNVZaIaG
Q3bN/FRNTWKrNxrFJ6JbMoQhL/BHmn9IG0AUAG3H3BvR6qiO2IXtH8LdbEwcAdGCHueZD44OSWWt
1b02IXXj7IWmT4pbgqD8pnfDkzLoaIUT1Thfz4jyqnoeBHL0ERgPPu3iW1t3xZjGPhIAtWjp+HE2
CCLo1h4GoyX/3qQ4/l2P6u4ZNFLKfRnVednUdplG6kuN1cZzWKkqeCOq3GDzvl6FS4N2iVw0l28Q
RlZ0EzIkEnmHVLaADYNvO+dD8UDCscMORrG1HBKIPxo8EO+ibWCi0TPHxF/8zm6H97A2w+qhqLHA
Q5yGHLmQOCdvOPACqsGcsWlWsXYq9RVU6GEQe0abYEKUg9tzMF204/aLSzUOdv48ZMvvSF0XIxm/
exJFlxFjJn1Lg3Hqy/jDalw/TJHX6mCUyBHb9w/SSUBqBs4nI6EoD6SbEp246KU5Hdu70m4YUN9Y
1fIsg1OrNyiD/zXSY3o5WDCBQX3SJDwHciTFzfGrtnfDdaRglPF4mc1v1PnoQ4KHVCVToNVsHf6R
UItaphWtSqTvrlp7zcSmNBFQd1174qF2hx7MMe0KTdyjaDOKC9PYxtkwSod0mYzOxHCnIv60hNdD
ocUG6x7srbq0mS/6/LjkhZv6qnLoZ2guwlB6G9a7QxUMtTb6oRshTkgCYyhmPi+i1YiJcAWjw3xZ
zM3O3XM1Bx47dtadWOM+WjQ8RWrvdXk/2PQi7aQmfD+IuZDkOHApyo78qvIeqUfIJLIwdhi3lLdn
w4RXAjPKU1BUbHQecUbVLjdHVD7Sn+jPAVTz1GjbeY5y/ZzKBUranrQv9ONSWcVDP8vXj9zXo3Ki
FQnvIc5b39pUJnVR3w20TunYOGKUNDhlxFotXktD87QSod/SRhtvW7GRsYlAm2vXUgoqdKOoWrlv
JM1N16RxKJwHK7IOAHz1MotWD8L4gHBKzTek7NLwOrV7bcYmUcxUEw1Bk+0EhUgkD6co+dylc+fQ
WwwvkON7NVY4tt28etaIuYCGSIg8d1b18+g4ikL9Rp6IV3vXn2QL+i8M+/9blkDjoc2t5nA4td+N
5WAzj5bOTXhchQCnfxSftxeJd4czRYHwYSV4jwIVwYAzgpZv8wtysPj22R4Jh+xAN0MfRS4bL93o
1Ftmsv2So1F6k+1TbOzy598l50XzNjfkcvr4vPXW3ai0TTDSxz8mYbjuZB3Az6bby74S9CWnypVo
bdkFcgBL4qU3F2CseRo+hll/J4Kvvvq+9dzuDl/cIDO6tALgfZtvqrvqrW/AWftZe31fvjPtm4QI
TLlhQPlbhQ539ahdZ5f5uXHGnT1K21micRxEZstOrH+XQjo6o4aoio7VpYd8MVqxKC1rk40udl9/
31VERneUZiu6yevHdgkZLt9OXZ8vYnrwoYLDBmjXgwIicB65jkrDQVmXfsKHpQrYTFWpkQ8tQt3I
u+q5G/l5fCovHnUd87sG3m5vCFuMX7Q2jziAYydXjvRTo/UAAHbdCEXUyA7eo2cY4vaz6GV/L2FW
NwglHyGm4izy/P0mcGvrMkqvEOkfWmREbU4gPAnESdWymUY/sybL5SOz/WDVyvUXVR+5I961jOCu
bjvZ2mGIjxoqeAfrTqZNUaUyMbCrj9poHjFzuQYMuZooQSycHkitGxFWXIxAN2psmyTWPjwdbOLK
PKbhOUx5+o/Z/JNL9FpfXvPRnzVxVmTm2GhNepd2Wi9qMhc+T2VTunx6LYnRnUslMVs1TUUrE5Lv
5hEsDqbOnJHmqU9Yve/4CqhKQsL0Pdv0njPtdrS1/SBP+Fo1UiO9LGg/EILmnDWijOwLeB5TSaa7
aGRmF+7AwAQZttiTrjqf1LJjUub6Dhsmh7S9JjEmKSS1L0Y/1o1Nd1Ugq4xVH4fCYh4vv0+GLuTp
+shVWJdhntMtiP1Qv1oXExqs5nZwwI0QqItX32g+FbpUdMZ/7Q3+LRBwqCAXo0bCABKSxk+w+bab
CU07BBncPE6Had/5HeVHqv7sHexJVE53L5z73ozjpESKNLIj7Th0zbSF4m5R2typ7apmCyUj881y
DtwPStP87mi4QnF/LBqpjqRlGMiV6cAIL0o2n8/F5y1WMXMoE2bJrR1Wt3DeIT1nOMX2vbr4fjaQ
0a2gc1vVj+J7d6WI/T/WyPWOpW3nVJ+YdJlPDmLtVQ8b0boHBYV4svlkfNfrP2HeP8mizeqoQMZ7
jgNAux7Eu5Nm+mPfSdcmxfXo2LgOzuKZ8pfK5NfRwEdZfkscKzuXmbNfGa4cOp84CAKAINXdPoTK
uXJmY2y01oNE43nNTz4c242U8kKGuE40Ub61PNjlm90YcL8aZmy+k28z2To4JmVSRN7rhemzn+jj
3TGDDpLPTclqq56GmV2eWy+fMu6JyLz0kogWtG+ZUWoUieah899+OdVIcuwhXfWeH7vWaxxrT/7l
EWwaq8b+92WzzYYj8Wfb3bSRp9JogSK97U846Uj6G4fvbPNEO/Q3zfCSzuKyeWwgzjmO9fHF9RJT
0oiMMu7Zw5pJlrKqgmU57LtbfoocWDnn4+/IZ/rJ3z0NQm8/Once86ejIqZ4bxhXW/EGL60jjXUo
/lHojWUnTj8723+s+vtBNtyeVW/ROyDjXgq/ZCEB5EkXk5wMNKodp92A6fWD97RutuAP4fO6Y6bS
17WGFCnuRxekofPlrgCk6lAZpUZ2bUuAPC9ErpIqMoh00s0XXe5FlG+siEGoLCqx3qawlVx7LEsl
tYXeaxx+w7ejXbfZsYYFxE7GkfZBsGFH3mslMVoMk+NsN0mxKXlVsZGuy5D9h90ReyBQ0rVNZTk4
qWMTaoVr4zpLV0wkMeEmn+mv6on2U7TS90sckVu0JpyMj5UZNfPOxunvfTnTJjjcUUjjaRWmG0ee
/OTmEtcO4auG2jX6h5JoXTvPgeIrM4qUYo3L/MbIFOknSSvGcRml/Gn4p1j74BKWLIL3KNq6tFKy
iw+qJVmYddaMqr9VZO/Hyem1I393HLVpbhqpptXHwknD+kaV36aI2f3HUcLyasTh3byAdA4qW3h4
8VhjsYR0GCSF9FgrIr23IEui5gg0gj/joCPqKM1ZMTRWmndr+I3eX1TNicBJR61hI/LyceWjqA7i
AxOG3RIUkOzdFDI4wpy/qiTzq/l6EOiY5ywo+e0O9b1b9WjtB2ayNQ49JV8lgoSSZ1xP1gN59/Qa
NxF87+J3ED28CXEP5L/RwvdHoDrvdBkTm09wqjBhai28oS6bfGWjBQklMyzDvjAp83hjCR+lZ033
h06WpoQJuqCS0qVvz0XjiQ49cLjjNrxzOglXJY4BYvM7VX0HfU66tnYxqDAbZsb3tmMXShdmUyy7
CAG6LGW7MU+AapzqMNm+tO6jaI00iqDFmQQSn++LM0nbne1gY6JWR7KEooPJrUqPhZ2JtxLlVcth
ssjfa6d5dHxvnOZetYWca8iia57mfs6TaAKg+j8FZU/izQ+F2zwxS8+PH0qnXOh2cwjw5yxhH3Wq
JRoxMF6os98zae3VTf823E0zo6ApdrygtJKF9HRjBG040vblRWXfOfUmNEvp3kLLcGnFW++fbZmB
Jjn+etYyoxUR0lV5Z7sdB82Q/ha2x8SZVwG0dsxmiW627SuF4NWItMkgQX5x6u5IMyibMZpVt6hF
0UJ75hKih1xW+dFB43xpzdTB5c2QlrUcqKkkRQFtL6/opQ7j8lg6rj1srJtNZ1vp4NEFhPlzrmS8
azlZzA2dnD0D7vvqa+eA/sd3hFz5GA3K5EPDwfmoDpf2ppF0dVPlb9WUFG5ndFugRGnSDsQqIcvH
phFtJWbKzbGgm2JQAouIaZy+E7xPAso7p1Z0qCXKZ2bhHHFm7sN+Kt96mHF7tjKiL22Wo0Gq8fiT
qoSaRUPl0+SoVONe7dEP9EuC0ufeQJOJekePG5rAjNXZd+mYhjtrYSLc3+xyz2hovrRdKPzQwSrU
qHJuw02Fd6XA8RaCr0m5cG+R/AyrzkxbuGKfSSKKgX0BzUiQz5qnpCdY+cyzU0HTqSezfSY82jea
hnMj19LucV1+O8fIZ11YN6OqGg5dKFLvZhvGilgv61rUA2qGAcGeyByIB11CbzkggmlvPeEo13JE
lYiZBRcRSTqpiu/qvfozKTtsZp7G70XPPiQ54dpQHZB84V8IJ5+eIAa3VroQGgulrTCG9Cdi+fP5
8RZtUFjRs1y7t/61e+1GV1/ZaCdjaM87I3NnVYw7PtZpmt7PqJonkfy8nbvH1KdL+rPphZCPRnq6
V5zvCljw870AbDCbNkiDfoGJ/75B/T8JRpvMopJI6VSKsXv+9hwupEvcK/tMf0EGlmzGsj+b3Wit
5tuluWp3YAhzix7bvTDKfem+iRbivNT2ntimsLr8RA90spgkYuuxYQ/Yb7DkB9IfW8MhAwwBMZ27
2T8ciy46+8qnDfa+lO5GlxV0Zgiu8LXPhML4HgBvVCtuj5wmnjTdo/AW3ySa404SBcLikm3ecOok
RycBOuE7bWnZZLG/8l4HCXIX71HJ//XIFiPZ6nEXfsH+BzEB6fQXWhFd4AEn3LwS51Cq9QmKdzNa
fUnirVfr0E7OU83caDX3mzNeu7ndF5Kf54HGeUwec6gcpXzDTeJUKwCkS2Ejpt1bHW0epUsWRRwb
vDvJT6603Cj1c58JdofrN4+XgldT0p848wTJP/PoxgcngAfo1NNpx+ePfvTv3j0P4n/0OmrcuUpl
/5EwYelBwO2GFe6n0onP8Z+BzdJgllVu5qgLzJlmovimXVU+JykZ5NqQgpu0whmHswJS0vy4nOtI
MQ4R4PeM5o9mLGBrVKMCQX7C/3fvYStf/UVNAXOATOPTByRMjRbh/tR1QcuddbAQPvZfzB0KNbjv
vs5OllF2nMiWH7fiKk7rW0htCvqQ9NBljw8hx3sA+slk4uZ7oAc8/z4H54FhLetiVrClfAYRXVIX
E6Xk70OvpmAlDDDD9CvmLhwMeobrlTdzXcCx8/jJKo+HG9/Uv3m7m+K9c80C3SJfSRhZNzLlPRVt
cus7oiVIbYqm6CWrrmJKBk2ksJs/G/d0Pbk2cDcf/9CJRQ5mCOaj49yMXvpzS9sTapVVuqCuiYNq
JuHz+XmXYSkujJLC/t27jlTAvi+i76EfHcXvrWysvHgWcnKRosHz66HMcmKrm936n/ffZKA7vfUO
rUQ/009U4gPnsLsVmRR2zopjyU+5In5LDIiZZJchIS+c3YKY6aWF07bwk3HY3wuPXeEWHpCdQRrJ
2p4X99lycy0LzyNVTPJzww/Spia4L6UoFCB3dm/mog+9vbcba4Cypcz9WVR8wVG6t/P48p37eckn
y7+zUOWSF9v+nNR0FKe5wsL3x0tpsphNKX4ohzM7ZfCYZmBSKEdpoJ55r58QkiDlLxsWTrSThTv4
fPKPj8Gvus+Wn7HS5DC9I7qP9Z2qiqpKIyO5aVfbHqo+R5avShTQMdPP6MPS935cax+7B/3cMjK8
x7Dei9lTeElksStfudjWuWvpgQZZvstXGN6OBmcv0e56NmltV1xld4Wk2eyp5XSbrT6oRGhtKROO
7bNc4ck0fvzdHLu7yWAb7TIPXOs7ydKTuoyeQE/AvHX/1jFnoSeXISHxwanxte5CKj18ZervJPwF
9gP7zFRvwwf5oQW4lmpSjkrs8dSOMRhww+0g9Rys6EWeg8O1ec3WItnKKVY5e1WKjE39ypOba6cn
o2dGRlgRwXDKtbNApGwMVBWGbG+qZnmbFoymMAv7zVW3K63FLb2q5gzHqclPRqaVGXa4NUwrBt0b
rSranXBbJidfZ6xI3YQuNkSREQMBx5GBHUsBvaP500g2dw2C3t/N0v0XajOnKskW9hUxiiXBKlKz
3qVU/VJ7t56tc2vX2daTJpVdizOqEfrK8I2f2GvGTPkEnHTMavVt/V04Fn4lAxcMuuLLk7rTPJSj
5K9ZqGVQGwLsg0sazJ+p7Ye0jN9xCFU5VorSqG2KCf6WVdk+WLnU0uVqtJptnyuSolr3YRz+LxOy
dqutq09pYQ/TiKT0NlyQwppuJtpO9x8SvlOmuSxrgR3O4mcvjSXdZFLeRpDkS841US1u0Nmrfg3m
bgJ90zyogWlfhC6U7uSkp86jFqfTFpqiKBGABIK3Xfk4kgFa4evK3yrnS/5awmZRf+GDfU0geXH5
vSpnihM0xapDhFYNko2zX3wvhrQQzsKu6ZuQNExgPju6z5dV+WfQ/Z4XKCerl8HF5xFMgzl7Nk9C
NpZ1b4dFXiVshV/LEptU9/qwthl2BN6iKuvb6tZUk1v19k89St2s/Aqc2+JU3BIdlYkLiTcvlEy4
xWf+SjrzRUVnAptJLjUH8PL7+p1t7OsrGVc7cj604PL3NT2PiaUPMElsf+XZnozYWGI/p08mhS/J
dLsGY++W/dnpAYUvCowrUswU4sW33LZVZ1n/3VZI4srDff9WS5T+jEJieo0XZtir0t/w7eoBTA1s
CsTOwxUNDI7xhBqZMFonkv+8hcos/5n6OKD6f23IxR7V27+fGq9LwoUGYdZTkLNvgBFvt8vcCbLk
Y6HYE87iQf7UaZSDFk+5me/F85gMTRcGWRUacg/CiCNrxK9PGci0lq/BvVbaNdatyNh0tEaO91Ry
PLkdkwY1RGTwJJ0JP63gKiCmxMVo1IvAo0K48bvOYZBtZEdJYQOSwUtnObj5XS1K56+P+LX31V/N
+zRReo14VKvizErZqmChjjCnrzd76aT0yZ2hQ46Nj5XjMDWWK4DczovGa2HOajSBlfTQOiklm8/W
UToIFWX33NqWHs11I8zaepfC8sjUZEy3vb1qrLsdhsnj2q5+RI6+dMlapBujQdj8EXq0ge0EjhwF
gwWVCN/N9SOlP47S7jAT5N8tGytiLdY5f7GFhRl6xpp0Mh+fUZ5hejWNzq2UKV4lyIxgrq9Ruv80
SKy7/7mZOMY+INPOpfVykeayLodhpCgp7n2as68lgi/EbaNK8KcYr8RVGga9mM+76Uz6ubAyvR3S
6PqGTyou/y8Mkwj5ECg4y/rvGSJJyqzEIc2sfDLAKto3sq52GR0Gy95ybhXVrl/AM3f7CfkigR9P
2q+GrYYJ4+Gxuxh7tQp2TL3fjviRAaY0KQmcq97MCTA1qbSur0u5LkVr6HjrTzvMshLvp2p7lzra
OHSeLROCyunGsR4p0tda8jAmNmL7UgHOZqZS5CvMKstpt3mCy+qU8pNnmaKrPE03dmPJQ23Dglqv
2qFsodSYSe3BgoCcubVTNTXI/KR796/cwKkGZorWWcoKkcov5QaVbFAa2y7cMUholEHegqwDWo3A
6t8+rzaAz9vF6bWqb3WlkxJXGawLOthaVG/t6HTVODfXHyf9SHaeaNLzU0mt0UTr1oENOUNAvW8Z
NRciUVxA1mQKm9UAEpzrEsVWQ4pIqkbNGcaWdVyBqqtEBHQHONiJSmI2x1+mNOhXETuQek3DcFXG
aRoaJVe/dOmEG7fkW8nBvaSktKIz6imjliKDx5+i8vhBxl4znLYp97ud7JvubcTZtbJsOXyC7WW4
H0rBSdkV/h1pEjOj+UTX4Mzhi9tbsB3J/KoP9M/DVr05OUI2ykP+6zzEsBY+VTdMtSKzuoLaKjYO
AM3Ho03k3ouFEWOiGdONyeyGpG9Eq+uejdl2e+DTYKjJ+XysvEKBXrU/mXSV5CguxPAyM3+icqwx
YTpd0m1bdGH1GUS4l/6tHUTbNByYatJ+GmGfXu9rc2+nPtIt2Yo2exgwOy+teNkp3YgBCEpHT634
Wrb0SzXr6XH2l0mpPvQ33Bb31hH1vvncfqR+CM8Lx9a68Ro9K4nSaeAMxBgvdHpADOuNBIqdUgaQ
fYt0p3Zsn2q7crKfKx7rQVx8MiNKtkn+3j5aepKKaLcf+Xh18XP8fjV8nNKqwU7BmZqfjNYcXGni
i2SdxCNZgZgUz14la5cU1iU/1t+GTTOa94aopP1USEPx6a+FO4e9Yb6Fm7xDbt3ivaeM/T50TmVb
Ka4uWYla9bnmpB+GmIDbymkDWXLFxRdBhXt1KqerD3fvUktWk1VbcNksFORPilQw0zT/yROWsyTN
+0AA81Gn8n/nNiTKhzMMzHvjd/9ZTbcMX/hvg9d4NMsBnUvUmE13I3QmopLb5CdMG9zAH6lsmxuu
syA0ZKaiLlhUtJtEOVApVf+ky8QECEmMEtVM6VjqbmqJeqySam0bC2DoqX/u3DvgKCzotck6iR5+
Vi9Fw4EBmas8uoHF7jKdVBJg0wQwEbRXkI/W3leTnWddsB8f508OkEQNW6BPqT+md0gIpIyp6zjm
dNqBGL6PI52EnmOHEMFRJfNvH0ocsmBSOT2/SXaQeylR0Vfx9VDYchx+JuqvMvk8x/2q9LEEf2QB
OB49uPRH/6Mli0n8cmWVn8UIIi52EiLrcFGuWhQMAJk/BQQvVeUyXn7C8Y7VV6A31UvVaPk+nZTT
Y51Dqg9t0nWoMbZjb+l+CX11dirl8g7KffdyvSzx4gChWd7DkrK1t5xh4Txf6a9TM1q7DQ+Q/WEA
fXf1RW8NorlYL9it7xfkBXsHDNr4m2fj2j123uIQFlht0FMhg5whSEAQ7EoZ4NXh6zyTUz/GGwAO
2sJApBNBguHsC4CdoJtiII6jQSaep/opLz9TzUs7N9tm88iuRXOhEGifZxvN3+fTpjiz2d6+7zPD
1DZjzdHte1Hxc62lwOTmAaT7m/5NzuPDnCSsfmZ4HSU/suTKP4lJIYXYFDIwT7sj2XwQLDzKkWwA
Pw5txhBsfT0yTAoLeg2la6ZAe8/+dhroMBqyZGGa5IS3padXhXg6n9gV3skCM+Z2RfFaRGl6M7i9
bSPJ9cUoqd6y7L7pVXZvaU3xSImEPj7HwyRr7zalhdc5Z/NLjbN8Dbo+smPHDmyd5gbOBJeb5N+K
CwMHIMpuMZMdtGBSiG2L2d/jaKnsNljhVTa9QPcBRVlKD78XmeWARttoMcm1Z5Dhm3tUmJB+ncPn
ArswD/NWnDDrmjd5KiQTInUkGfhPhkdyZejfiktyQ3Sw4T0k04duxoqbUvpYfvYum2JyUYhOtcY+
zipYmc6DRGtSXf5lWnviyGGi/xivuA1gFqTKquND0Is/XVD2V88AMHLARKfTlBJw1ydP/lhNTlR2
YGQTAD2uv8FvBQzDxPNSAgWv+Wt3IxAQQnLnQci7stpgfOdwHc3v8Jskg7cAcVqLEa3kp84coZvZ
FNLzU09HbUWiPkB6cJ04M+WhEE0V/PUNoQkWgo/cAADZ/HEUBXg8C1AIuFmOovoeuvHlZ0YsZ7x8
X5UXtyIk4R4ruUcXOe5/Ofn+SXn5+bUcJOSYpsNTAC8a6dc377wH2S9yWQXFetKE/E2Tw0CTUeSj
PmxKv4t8v9b/6HRm7/wHcYbEnl3rma/158tocZIpJbkOCIjlHJ3ziXchGS8mQtR18RUzPa2yWJYO
O2MApN4Xr7cyiOfWFxvwtuHg4HEbmebC3gsVke6FKr+XMo4/aZ4qi3jpbKy5D2DmwCwd8UbFReeT
RLH6Mk4Dn39X1CZLYCCcPn4dlES0J6YanqiK8weNgO2JLlj4tbxxmC+sK2I4RzGeC9HU9JxaY9pi
ukCKcJ6H876wTBS4o2ifM8VLMg8OkRoou+d0KmTi+YUbtws5OMm2F032l/qwVT5Do7dZljVFWTJs
Yx5g4YCcKYk6H2SumCQ0feRv08cc2EXgF/m5f3gYX6RIbIqz+PwEpvY8/LsVdDwQntv8PjF9JZ+D
x8HNZo/+vrEZxofLsc18r5vzfP7mxpeOCRMez74XSjAXsLR/JYfrcY6I/e/YQepZrgFd/JQuF58/
IXno5jlc8j071DB0QDnKgH8A7HXw7kendnCQBzEifbDcDWAiAeaqHnOqDA+HQg7yJML3FyZ8DJcr
f7UvwOr88e/+l+P8GzlhVkYvyE72/LjI4htkBYjdo1ceW6AEBHYSRHdSG+UuzS9f2S6SlPAR9iSH
Rd1xKZySebs8oPvm5WRWkvuajeFILuHz95sCuZ1Yc5iv/1LvXmRMrfxcSV4XvWzEs5cMq3t9YWUp
UL5uRkIsPCVP0pM7XwiW1yo481E6WxyOkBHO4UXhwbK3Kb0/WHPc73AW3LHeb6IZkO7FBNs9z1LB
Ojlga1lyuxb7Wif5D7vDbl8Koh7oBSPCLSDk1M73shUeMFSQAa1M2zuAvdlg3l/bMdjW50rObQvZ
v+RcEAd8bVPkULeFUQPyiD4+HaA+LoQ9O7VRuRr3X6grEh39TqOUZHyxXClnvu1c2fn+d/nj9P9Y
skkJwZa8Hgn4XG4YG9FXPPueIJvS4TdBdK09OIgbiHxFvi4eQrCeGHwByWZYj4520Lk7C2EldFnM
YcjRZ+E4zkhtza9/kj+RViRknPtvdpD7pEBENpPmzC/zLNINVqLfnsLvl6NF80gnuJgnHI3X0cqS
MYlKwYv4R1AuCi/R/AB7qUTT95d1mCNUDXVJsjfhq1l9nn93fUD2bu5M9rR9OXutDGkBvL5NGo+s
kI+9z3Dt3mOFXDvy55F7173r6+jys/w5DYOwZAhdRQut5sDOVzI8TPjw6+95Iu4YY3QahmThvGPU
x4vM8JWQWR+foHIKvl1+XXNh5dmz/ESMWM+4Kz7/38eyFMV88IFZ+QwQlNhmTD0LmWfpBC4gVjR4
l7RlXQKkBq78Jp5yU74Se9zKB2ZNF2HSOB/riZe0uY+TTukjCaOS4rgoSGGNGigdI3gqH7al42j1
HZ0/5niWrsKA1K7rvaca25GbIz1v/p5llv3FLBZ0uP110/Du2mEa+ToKthpv+hGdgRQOYCOmj8xq
MpzU9+PEj8PEHSDetMrTRDZ5TNLO7O5XkV80DN7QXv4kWylKeL+mz4awyhSjsLxkwUqLTvIHwXTc
wMF8ieQhu7Jdxn5eU0frdfYuvbrPGf1VJ/2779xHqSpvOw7skZcK0H03EV73we3bfnKYJ4dujvPy
3b/1rPnDnM4uEg9FEGk6FgKGD/qX7PkvaHLyh6aeyPINfACaoHbs+udtGudAmGdsCbQZ09s3B8Y0
bQgj5SC+UAEaHhnrPg3iOxTuJHfMhgq6GcDkgx20vh285tmPZYIPYxMrqV5yA1udb3mQgVOnb0S1
tH9tla9pKmtITsFuEsdntzKRgjcccPZ7QI7jdi1NwfXfbmZUzMd2sKod5icCK1wrHUV2rLH8yo5T
/W1j1ZxUo93rKDPjiP16TNnwS++KK3ib7tovfrO99C8Es+yTR/s+yDU8wyzIeojHXEGdHHuLNvbT
XGhcPds792Tqt+wbp/6byz/6iY9yNFAnImw0M374Wdi1Un/H/m2wb3sP7XVf9uT0XF1/ifT6j6Qz
W1bW2qLwE1mlooK39H1jrzfWtgMUFQUBffp860/lJDlJtm6FxVpzjjka/+X3wvf6fbiz72yKVIW1
koyDx6EimpUhPsOX7XDZP3+jOrw7BFyb9xjirSNbqTNcQBmNn6x4//25gMt3y0HYnidO5fdjrrci
kzSlU+BJAKtmbyOvMTKCue1/zTzB4FDQRyrRE4xJC9fTcxUOPnHu3IOBez82LgMXitICZcnhvmP2
NdKV4zAqQ2VxXd+t1B8tHshUZTAOHvc9SBX0frHlmsW68jkQp+Hj8LOZMsIgIPcOnvweAzGceISY
baIx3SqNMuTQDeU1hXtlVoi9nWJX/5HIzu5t7PHapr4bAnm8O7U95u59Nza+IQzK31phTLVW5q8B
EPjXUdYdY0yrNiZOz3piIfwF/K3Pj907Kd0RhPdm9kiu3uuUH99hPmba6maXB5kdc1YRu9Y4oFJ2
bu7bfsUyVgfveXPgA8U9Zmv22PogH6eChp34dQBSnM7tYVmHPomOvlxD03eBqu2nNca+J3UrHfcI
mE+t/sDCUL2bGecvrEUvs5EsbatlpafOv62yiadmNtZ4SKZQzq4LZP0QnGuBNwGR0QjMPyHHEk/q
xM9s4FyTU4Kit9GeEBk+Z3k9IoHOzqZa6TYhHvsuQ+mCISSMf4N8MBsQfd63M3tW2/jbq8hR4OPA
EoQYC/215729D0wD6kraV2v/N7mrKMI22XwMD5fT92eNvJeovOFPJg8gUux/iXCScasWNA9KV8nr
O18mguaPH7zvblB7KITeEIvXbDEUn58bzW0nu43Gpu8xk2O2/y4dCmL09Sa/o8emf5DO/XmP0aTx
OvMm2j0GAKL7JGFqIbuvE/vSXusDHiVy8jBLu3VuPrEOcgD/k7f8qzNKdz4twO9fvuQm0mk20F1r
mvs8JK7TZaw+fjooO3krnAcyDHixl6DO2j+1zoEohU/dbGxMDzyTT+2GVsl8NKEC5HE/N9FkOzLr
v/12z9NXHGpMuuA9dNA0ZUx8jp9N8cdJW8h6R6+TGu1AzWVjiIMk5QnsN0vpLL5vRi9OhFoAGZG/
81e4mPEbk6F7MNnelpw7LVzf8xXA/Q9wCINKeOOFsMK24MTEHMYDKFrDkGutc+rDaKJ4As3/LpHy
CI3RUHRXGOPZ6Eg3HEPOHtWFPYY+Qr8En5S2dzeGbk4iNX6JiC/66mcJheSSYwI1OI4QWHCswBH6
Gq+/+oRUyKIFlkGp6wQ3FJsyLl9d8cqUPJzHziPQFNiCTGAjycXv2AMxgPcCF8NoIyYWmSiHanvg
wY3Eg2IfN4eJSY8GLz+38x2CSjYAyZhggJVh5g/jH38rfFECuga9cRlyWq/gbQx15v3G5Rf8EVjv
jf+6HVHKBhxAmFQznl/vbXBPVfIjNEjLMK17l/1GWtaBYirm3Xlfvht6mUk0DvZbnJlHzJ+Hf4+Y
SyUzgGtNqISS3nk8dpEgLBThA7oziEJuUMzndu9AaQobyRQ0khbGamVR6pm/oGdV+DAxfq4jJd4v
+ibW1TZECn1s9cJcGwQMJlIekt5mDD3x59YzmBjGJ4HRFhEH6GCOHlSx9DfZPGZfhkknZhjIW6OP
83OxdHeNjFHgQ4eZBnCIZzGYfk/bFivuqddBcxv4NxbyL+xZedzThFal74hf/9QHRusox4HFuB5W
/y2526hjI7CE7xLnbw9OP4rRlgCTKnmbwvi8B3IrvA/e/uGIRpEU+dwAAHCzTTPnaeWG7Z27m8Ns
7jQJBxvkL/4HLHBi1yFXn93iZ2R2EQ4sCoReyNo3W2cEK5sIWLOdfQIO7V255ZDm1NHYrdV8JwCu
FJiUsxZSKMxF6B7cThliCGynUHHqeWH+cyWWDjh7McSD6y94nTMYqdYxJMPDvDmt+QI5A6IIZI34
EMzRGqenDTQ2Le3u5MYjauF0oSrQpzzhN6tLFsK2Hz4ZRtOsOq1DZ5JaLULbpBAuHP5+ycSE88ll
q7OgA0aVObUyQEEcQa2+kXo/L4dMpgSAJs7kNA5wd1jcrH5crkan1xmzkcXhbhwR+f3RA3u/dWmj
tDCbYwZKCnUqPYuen57oMEb8Yt8Ywz6SgVERLHazZIN+KeIy28cRXnKQPIEeUwP3an9qMa6Os9Xe
PNJv4hKC9UIDC/mVvM4jGEGYJdvtrDlNYLlOD9dYUPAwPsWTE0E5bpyyXTsfkBR4uhxhzErtarfH
1r06ZItWeJEY7y3G5gvOnr93BD8WGiivZOYocqEURPhkd7idLvlTc4N2DDYDow7gVFyXYXzBJqR/
VZy3vbexwcNrgxMbHloGaiS4oHhuLZr1gZw3bHEwjrGgsQqbV9jQYw7OKcf9gyigLOonP1YicxVe
gNeH0znQwxjsTCCeUkLCTQZ1tKbG4SMM26Ar00hg/Z5pZ0V96aXKo6n1dep5Fl3JCGNNKh4D04nZ
CoAXJQ+eKvqXravRHvZ6aA7Vv4bxOskPxnZg4N5ndVi3o5t1wG0NKBDw4R4RbRIpWaIgg1Bn+MLf
hogse+S/uAacOyw43pG96mdAQHQVhjrrElKxRIwVcKYnjN3wddFaE0SPDwR+LvamMI+JDjX5Pcef
21gdlj2lwOnNIf997F7tyZwFwuXE1UE4MPDRe8lg9fRRdzsgBW6llTxsW2yQkXdVOnwOqvbPvzEH
RDAEPJJ3xscOkzOyU3UZvgHqNVM8rzWw+VRj0VHz4HiopS5EYLzQ71QOYvDV+oy0ITt/uNbHmHwS
Q1F7PAgNSxXGWTBRe8HeeVqidIkzu161lJ2DBJDRlBLFHPl7k6LultD4zCbMngS3nNkby3zEBE5O
Uk1y7wsqVb2x7v4rejoxuLo3tWpiwL6hzMOaJzhB2Xh/AZDL6xrqfoW5HKJbA2v3AI88hE98Bf4K
od0YLFKDUgqHHnwNEEVV8AyPA4HpWy+99u4IE4UDrIS1HIWlzXZIE3PfYdEzn65po/HAheNI6jwL
8pNQwBgj84ipFb6C3N4ATRBmKHDQxAGloZDUuvmRSwYXoPFr+8udh3PJ9y+MszCDxeGEewlAxB5O
hIZGlxUMoTEiKOYqgAhwTgiaa85Ggom6TdV1LKMRPrV3nIsKoacjOF6VkSuBjHkSFbbwWbnZK+FC
eN0gqo8ae/2xJPv8WQBumN85TcqVkxQue4LxnEVYutFncR0rXzZqKq8e63l9ZGodUaRg1yI8mMBi
nFah+gbUJ3GURLZhRKnJv6e9dicq496k4i5//fqP9iuCK40Q5wwS7HOnjBzjsyk7/A0DRsDW+6Zy
HsZzO/57sfieruzRqmh7+2vCr9Xk2Q4rJL+wuZQBY4rNczv0R348pZ/ok/z2s5QYxnIwiSWKCR4k
6wZdyWLgHnw2Y57xMUXm0G+jDmarYH8O7NqAr+K1PKATvzWn4RuewlQ8dmhRSdE4Ds3UuTs4S82Y
YBNU6O03GXMXUc+x2dAnHzrwmyX76+4aoqA3vmbfD/ec0Mrxzhp+OoSmuDJ8UyVuIQAv0ppQO2oG
6vfb92VKlKiYH0kFfOSp/3YVO4MTHiuc5cFveTsK++H08s/kGqiNeB3sGCEUWbXVevsZMQI3mLuH
8UnoHyWDdqMSJkxaegKUJ0lnVbKN2gXT5gOYQBYQEx6XNDjtYvDH12moHiq9CYf+mxKhJMjkvfwI
ugNt9FmI+CmpYyBzMdLkD2F+tOTGMk+zBsAPcFfvIPnWHRxiqIbwwq53fSx02uYV71U8twBQMOrG
L4dR4mtzk2b9UowjxKnNXAxvo7ddQv1z6vV+C+JN+b8oTyAbaHRT5Irv9Ue/+7fT71KuXotsNYoq
5xujy5wR4rcF+7lvFF8OXwDP79XE/yUjB2iLodUr6c3oU3lGWLcUaRPzhlPgzVXiCuEFHlNRGn+j
+7LvyO7U+p6KA5JViPSyR2+eW2MWbgZXnSKAR/6G3E/ZrnOjcadGqysqMColHvu8xXQynIJsrB5/
Q9AlzD7QFEFlAcTLGAoKt+lX+EW0CS3OAQY2YnZBN2NT6gUt1jYShcrLKg+HvTPVPhDIU4oPYJrn
QlhEZbbg6ryiL2zKgLKyj5+Y/YJ00fP3CI0x1qLaQtx2NSSoGvgs+G2z+EjrwS25oXSBX48B61Pv
6H0wRh419uM9L4CjOY1+eGXYYC8fDEKx98vNSa3fh2YN6QDP05EzHgf84z51n1iEXKM0ddI2+EJV
RcxDwkj0JNrvPe/moMr888NkH9GLRX9V/aFj0qbBjfqNRxauhuCfP11he/pin8PZ6lwgQa29Mvqe
mc9UTJw4eW/xb2j0mJYCze8Y5ZRxuqSBLeI+TtitU76t25lxYw804WfXP5v/PyzMxyB4w2mAVTM2
Hj9DehhDlmL8ot3G4TbV60sLKkXdDJZ8AcXmoXhinUPO24YZVgMb7qc1sCUgOEAJeevvywRLX9JH
CfJF8d1a34nfjIKH5KSyP317+yoaSM4Tw00IMPidMvi+hsXXv7X2bWgOhpC3M7Wo5o20pNFukV1l
9qNav3orqfay5yZH14MXPTaDRCAShkRCJfr9GpumPlJdIOSFiE3pTNlHhLsZ/n2Scg1o9EpuYQAQ
co1/ayocBkXMxmnI4GAJcXi1elOUgW4QxYSeiiDMl6WcZEBMblS3FqO3HDPfm0vr4X12hWQ8oGdg
so44Ft4ki+qv/QljdSrHR4yj3yqLKZWX3RqWNGge4lduZa7hvSXAvlWzBcZTpy+o1ekFyhH2gasG
sXoq8hyEgl2h0K2E2RcGjej7Sbg+1ov7bGDLoIMBfSRztuGK95pu7rMUh1lFk7HGQqxEhZvp1Y+8
QxizPUJ84CrAkiSrJQtG0HlKhG6IZ0Du4MnRBEvCBpdsBhjkA87KXXX5Hfcj8y1sD5BhYzgj2OQ/
OJXrYjndKvNU/vuYb3fQGK5iPgwwwfnk7W5HWF0RmVRT9zMMIkHPUpYStUuG1TtnK8x2gQBkuVDj
gz4xkRtvFKy54BZyUE/FFJIZQr7CfYeA6ckSjio3NczXLcPleQ7Poq82O+Fyt2hdnLvH8WPTgBJ+
8Y2+Ljo/Iy/tBEAB3vjcPWcYpGHfyNW62QpLlrZ3bOBVQFxnn4xDXgVPYiAJK1NsY5Bsjloorqp0
JEHmc2Hu9bz8OIsZ80DJQ9rE+KrRJrPJbLCFp+Qw/cA0RdCnSRVWR7PHhpX0PomRfPDiuaaCmTUR
A4wv97zSn7icol0EAjcUonwwJoB3STM5EHMdGbuRwrxm+DhI0TSCEUikjoaADXIGRwZC8j5KlE7Q
mZBSEwmrVX+Ma4oTSAFqCIQQE6BXtF/4A0HwZeI5J4KXmMXdnTnG4aOoV5BmeJCgJRS2mBgzqEBG
AwYClfM1F2YS2Ohn2ubyJh0Cno5P0Yc1b7EooH5lgYS5QYUixoVEApzcg0vzWyDuRtibmxhsmCgE
ovuF1fOdcfTBbfu4mOSQ/6pIEF45YaGn0oYW88NrJRqOHkQaCSYT+MIc0/Z1viJKcdsxkNGgt81f
4JWUq/v75mHgLbTKQsarDHb7XCioNF/C6SYy5TBMoVZdwb7Tnj6Rtmrf7AV0x1r2B+T31b+b8Vjl
f5WIqzUz++qWS3lbMariPuMuxWh1KhxtuRfpRFxJkU3HMPmCaW1YLgHipqevJYyFS6T0MnDPDRXO
28yC65nTvV2DrqgjWqwPRC03edNTCEIQayx6GNB74JBl+GJiyaINVYiv6/Gpcvs2xjnQ9toE2TLq
pbDnCCKOMODDEynE4Gc5CuFnrN8AetSRUI94fG7kVTHgZQkAZ0EIQNBJqqvPN4jxr0omsyGkoD06
7gorEHZaSApBOn8sh4ciSD42+B8ivJEGEoBH6ubEBms8EpyEWF3s0bNywyQRGpi7j7tkMHvw/A6w
075ZlDeQRQVLSFCxahrJSSy8HyUokRhuw9p6OCfFoHVfkGypC+ne25NmCBJYRBX0pwJUAYja/HLX
8F/FYfc2o5ShEL4nPCy5cWB/4Y2E2QzJvtYYDMm5uq3Njc3nJJXhestANUFRyd/bnYAfGIMiKBOG
n1Auhfy68pBwYL38CZAHOoLN3DloPumcx/73TCARQBh++evxgVmiPkYGoe0x3HhS4KBrgkKDVtpG
XGNMaF5TYrQeULUoA7FEKUBGBlhbgLYy/4e/CkBO8P1ZieF1AGThXO2/YAot2LH0PfkWwt+zwtiR
bBRT0rAN09c4QEPAAdL3RnHug4DOCfRlJ4DWxUMBAyImk1LcGZdWxEDjy+xVB3zx0MnRAI10AUZN
WLOrV/yjx+vCvg87JlTotbmWU/V+1YH5UlxrTFRAVEykhcCS6hz85L03NyXeY5XYi1JMEXJUa+yd
Xo1I+k6dD68IbxEyVqEEE2BriEVe+9gdWIJr9IURDluBDWJk0fmrPVAcEa/RarCa4cSNyIwURy2E
Wsw4wF//bVucMZxfkqnjIa9DhlTZ3FHZ1iKMcmSwRQEI5zOscWkb8UKHGUuyKfuGMIIB5WDDw7EP
ZxEc7uGE8Sm5qrTzGkAavXbjIveuuT97AMeReuSko8Ok0WZ7HOGtyVaK382Um0mWH5jKB6SDGg8m
jPiNAPBAjgUn+QQxHfCJR/eHoJIcvwioEPtMCQY4gWpPWqW7ts01PiVnvggPETpFnHQouyFLIanl
OhgdImkIACukdRbegNBW374gst+R1mLfqmUchtiliEScCZe4EMgA9ZxiYREIConsm+mKlAz7dn3f
/QZxx22amH2cFzNS+cTQPE3kym7ZhU15IOkINCYYf3qfQaBwQo45mKTXgpHhtYdUxxp8LFgMP8wG
hzpeV7fKfBCo+MehxhYnQ2xv4HR3XvGM9jxGX0OujFGzxBwKajfqXjKPyL34Eqkk1AewqfkCwS++
7opdxiCV5wpEKpii6CYvDAPqofdaV9EH7X46x0KbkqaCiz0l0i+d36MW36N2LW97C4jTV15/Lpf3
OdvTgaJvJuPvKy2mcXn+HHBBErsK7ux7xvsPrbd9nMnppbedP5FkUP+yoJ7e1M+W0xgfRxx3IOq/
g8nhi2bMaA+DZQ1tM8GYPZYWT6KpVA65z6E9YGdXXUZJQ2W4DySSgUgYdYg+81Fproa7jweoxAep
2dXxZCTlZTayxziInFnaJBQ470VDxUg71bWszWxJ9u16qheweJ/wMYXLCzRoBlFFUpxf8yZ8mfDI
PM5A8soFExQ/GCj2yFVgzPb1oTeyy0ScEC9OxBolRonFPIyN8Cn+PNzgj8sLIqLMdp3ClC4Ip0Vq
Oas8DAagr9KIQFRtgjqolznWYYJnjK2OxlQneSTkPrH/DYBDkpRGkzwktAUPbT4kZb0gI8M+DQ0d
Fjj6FHhk4BniY3ZBPp94U3ZvTI444Z9ipuZOvB7aquQ7ryKhfREqGP5g75uzO+6G9p5ZFWp8Hx+f
7dAgJ4sDrg7I4oMpniV9r7Z4CTKb0unBMYSSYN4I7xwg9f2yRYhHCTYnC6rPw5+Rh4unGcFBpLcg
i+GVoEsY1syh+KCsZXbJZkK/wqRO+L0SfOiPNBJesKqpTWwn3G4DcZMUqJ6xBzL7zfb0APhZkDLM
OgGAzt2hc8j8/g6WfTJk64dRQQ5oi13vczZctasWifARByEuGS47hzwk1WF+jaHzOs26FyJgg2uO
/ShsaeFCUKxlFMN9DTsEhpPkLoH3rhl5cd5wiqIzQFYt+L84ar0wGKAUBY4EIjNSC1wxUtSHR5/J
hp8TAwULYt4DEMgdMb8Ar0T0Qu/OVrwU9uZl3M5ejAZirGrZpz+mKMSEjzTdM40ul8l5Jpi5AIDC
GlaVBf4f8TAB3SXPifmf4pSHdptR7p+eLttcSy/dogKvmHilZz4yyQc4p+NMlFrTGeeTPtDGgRya
+HYfXrvBuoP560pk1N9mSDcjBW4/Y4ClTiBhiGYKq230P7igv/D+fxo34DDOXbgTH5IYXoh0as7n
Am66yFwpHRxvYBhVUJQx9KIwGc0GQAPoYc/IYy2hoMAeBhuDMbsLggxo6RPQwhd2qaA7YpGinxmy
l8NIYPvkgKbThLaLBh4d84PeeAjIlSZ3Ar1wzmIbfoMGsxYgDUGicpYYZPogAuB+RDfRvShc6HIO
ogx0W3NqZxE/uEXUckBRyXmDZ/5SCigBlPi+42hg6r4kV247BjccYIrOgMGm3RSYx43yqeJDcVvR
UZdOZcNkEcprShJhM5vFnSMU6eVBmmeORE2Q2g2+AvjaUdsMsGd6xzlO62JWheqcKAb2IcJVvtj/
IrOfyduOoktQylF9HSFYY+LEfQGYwnLiET3FHKDlmMAazoS5MWNQGXQbYcXfgLIpW0IYMTBiWsrn
yr1JwPxFxHNwaKdoPXAfjcXPFQf4wHE5bwCEokwHsQSCEDYTEC9dJgKwoVE0cCJjlGkrOOsUc1G8
QNrltGOWjANNuLchXRrX+BmmsxarntqHPTZj3cwAqsDDGTtRAIDz4t6EV+Uf1H/SLTL/h193EeEA
pnYuRz2HNwlARnngdMMWTbC5lniX6NEBvAwo9sraT0N48jPMv+eC/oDnFZXyyPhxFmVsbOzAsKCf
QJ6MQBH7I9dzvniu58kb9dCX+Zeyve3wq7TGHtwDtkX8rjVhsI8wyvqnj2PaMTW/6wI1xY/6l2Hi
PFt0XkutOSH3Qv5Qv9bRDu3cv9qm58ELRpiGPESsX1RdXdDzBhFfl6ggjMcg731XT6QF91kOWwe7
PgvDhQXfA6ua1BhuC32WYcnfHUoPIhf2ZC8UGqwCHB0woTNBWHgMcCXnESHESP+RD1MFxfyDwSCK
UdwMplg7YyQLU1icdFQzOkOKoBfeiNGFxen/UzqRRYB7Y9QPrrqIRcKKZ3lzM9DbGqvhDNgYlvoc
4tjgAOw/bzvB+eoIBm7A3klIgozGto/zauG/LsKotvJIUzlBHSbiRfR/TyRHSH8p1LOA8y9V88OT
ZYM+Cf0MyeeUiB2fvqdieUWKCp8MCYOwli0MORbdL52QcQ0YdJuSIzRKWGhr3zUwhY1HFdUT9TtD
cOaHLDtssdAZgcQZBe4VuLED1nDuIzppXUhaaB91YQrxpNRHl2pCvRdzq39nBN/6p9YejKKSAc4N
/QTm/tSLIJUaik1TxtBBQHNwzzB+yHnaMbAKJ4yJETcB7nfMNuCt4Ov3ghV1SxAlM6P5INYSQ2Ty
gUBKh0zBc3/EVFT0bw1fmt4KgWjqj8nUyPAnuZoy25T4u1jqCLiYeQE1QhQAVQBgFzMoEWYsWXxK
p9JbplPrxrNqDT2jmLHRg4rxh7CrwJSBMRuGsnqBpKeGMlMDi7amvMzZ+bbYL4lCGvLI236oD2wD
mRbyJXvagYaH2p5MXA5gJl7xzf+YFNk2yIg31fgqPJcaZTVuEzhE2Qy0SLbY+zlra6I/7D9moji5
/IhR4mrauLxAKIBBwoAoDxrtzDTJRSPI7xJz3X08Del2HNit+DviTMLzXmD8IvRrQnvRo2/6WNxJ
/gtzIoZiBA+x0d34tAUNAlwTzjZ2D26W4M1jqMI2JdwDoXqz45eM3BT8i676hv1LZ34EYJqKKbWH
2wZbECRYZplv1jB7Cgy0AY8OGip8Yt6YX5IEsGFjXr3hASHrppnt+NoUJmSOUPzg3imUoKTI4SAO
KZc/h4Q9pvo7yFzUVYEHuMzY+8dhjmOLy4EVTBZZ9OHkZZCP50rPGPMHJwXbCwQuBuQyxzekE6ZJ
tC0iXNcinoOhGdgHGywdHIFytA+cQLyswpyFnQ+OD94PAhqexw3uH52IzyLpIGVYxhLy0HybMsqo
q8tUQseuZpmta6NnNXCvhtF+fvP789T/uZC9JHc/77Nqc6e3qhxY9S8kwmOt517/QIrpfLYV2uaz
DLDSapPth10LAgG2UE9nDM+jZ+etMWWghqvDIi9n9y7p7RcPcFpK+6k5bA05N7+F9+ns7/KhuM/x
fNIF1+HshYIW27+IzWZyzjtY8S48fYgKdK5od2Q1Fe7pxgs9EDmqTPRMoFf+9R4sq4AgQugfFEfz
Rmv10FNY7MyWvvoDMxo0OyjnlEDynzPoxd2RkDb8fJoFJOA5MZlH7P196YCJWAhPG5BYXrcCWs3B
ZVrrJps/hp25dueuU78C2SPcUgRXNcdEmdEc3O8cZA6LjicjzRLW4/On7icqYhTASHDh6V5tUdNQ
ZA/RjmIqDmi3B3rOdVjsd7zlZ9KmxdYAJmrIX8b4AwDlS4IvX1Ihf513drjel9/Gh8Fdv6IReraR
MAupFu+Kr6hnjfvO72aBf1zTidiWDlorbELEAlPn8+MjP/F7Sjf9Yj3FOg/HoDK8w0IdP6Ma/fXv
SBXAgc60AQxKJKh1CBaBkdnyKE2/6n0FLEP1L1JA6PdUsFFqM5G/0eLvD7JA+fDFsLl1D7MHL/3w
78E3cSX+2PjUEiZpf5D/VUjxv3hgiaQ10RvIW/uxY+qGap55LwMjTbiqk6gVpIh7ZfdhSWS+Pt2M
JlPEkuL2pGNWLMXwXUJclTHqAlJxkCQC5m5IkEY6W/iFtUTKG2cYxqKvn3PM8ZYPsv6EihHzJrgU
LVb++V+36aJxNEUQS6/KGGBJIUAfQ0LVrkqeY52a5jAOnw4UQsT5uPMyBzgNko8z2dBtMjn9YAUK
AcJDe2ajBo5fHInUK2ER1qsGqJ5iYNkRFARP2SlX5WroDAhugNwCfo8DxRk+K8Pb+T7KMTTDfYK5
mqRP14QLm2eyUlbTZLR5Lp7x3UEfZOKiyvYNXUCQoo1mnkOTehC8kp5reI4Zoxm2zslqkmSHlnEp
/5mBLCN7G4YayJetUNpWJsg4OdlL4kas3MNfiOk4MywbtPxq4nRGyjvgB+i02q1RAWg/Aug4VZza
pkKi1gXOxn61JlhVzMrBnLQ+rJAaWbCiNrRXslXye684K4Yl82LQaqsh04QCMc6TqcaAC8NHd4zi
rYYVSdJ88FrCWXbWXAjIueTakwYMAwRGWOri5SDoCupwe41w/3FeOr5H5y9lf8rPleQq4okrozLi
7P4RnVNZCDAY9o3XCIgE1whmbmV+cLEilWs9vMGRy+YVDBccWMzp4goYSsGjMX1EvPmimb2p0K24
DiBVOKupK+EUwVUXB4bAa+DSrLu1AgsOvjY/wxtR7gIKLoEGIBXQbzB45dTDKAVoUZSwU+0R/Y+X
ZeYaxrW+PRJrOMemF1817iKz0S/unDGPXkgNyFsX9CJPHd042O1fzMFFb6EIhtXyBrPqpo2tI940
aDBLe8LBQ74D37l2xSgVnoddzl7QWIii5mSD/lE5U/wlponkwnDwBy6fHpE+fZCiT2kbkQKrY4Nx
DFgsHoZ6P+47qQ+EroY/C/Kn1dMYV8ZPLuOPrVY/hxW8wWrzWA1h2VxnggxTke0DCemwsBaLlCuz
Xi9BvFlXuVbOstkngoJiTs+tA6OHm3szR+vausfd7o6GEKeN+TWBE+7cGlWGtbxXP+jSvhqQZrUp
V9c/CKU30LsjM8jRQH1u0KWxofWApLXq2MvXEwkLnqed12PqWDp/yBp7v+GzMv2iWIcfxkX9GWCE
TsogsU3209UUB7XmckudsXCb++ALICgMECPpwgOiQjiNB/7jNBCZcZRBWNlZ19VIUEWiTj2QK2Ih
kDQOM1njWgkpaxkOzY4/sVT5lwWIPXEJN5RmRfe5ffqa+6dt7/q20daQgFiplJYAvIJULaGg6bTn
TZfH1g8goePoaZGWKS1Iiy3lJnT6wdsqrviv3Tv7hayWJd7EWP4Uiqu0Rl4Yw3K2Z+EpwY2xem6P
8NaBgx9IPQ5QI6UA5Gj3voWQl/XI9MbA/mV+CCS6aQNIOh195Ds3pkV0Vc6/2rm2Qk4p2f3C+tFO
7Z327nL4lEAS2DFyrmITAOFI8QaN1S+BODJLZosZ9ebKFfpvecle2yvhpgXYxGi1f61+ZXSHidGL
f3DKi92j3E4AlIWd7h22CwF5+BSyK/diKfsrX4tPGeZSMqitG9UR8pQR1bp+J+Ub5ARbXRwhYJUw
HgQapsEh0GSKww2CNlAzAg9ID+KhoG2gNjMfiMdlkgDxhHWmJLMCoZK0p+DJYePrFSU4ABsgFhhp
SHEPYi38S5wWBgBQWBroLSp2jFQMIT//or7m/AuSIuDGeMKGvUhQwQN2otgWZ2OfoUFpFQnUD7UX
s5YxPymtTA0hwdFK4nXyz3RG/Kid68ldBy/sq0sDCtmVgRDTE7w2Kg7UTYYfCIWm6PHwWFNPXxi8
rntKKTVX5MToNhwFbZmMeUcQBQ7khxZeNe+C4Yr4AYZplzftQBiGJ3zFOI7H6uri743NKqm1i8fg
Z56syErDM4P/6MnqxcWRkK9bWAkYPIAhnPd/5YB48aki7OvCPJD9kVCwNRfNvfBGuHRwEblS9Ly1
nlzW1tr/x4zR7uuQlW1NeGK2/hhPiVSbcN43ywezR6tljpTQGvMEoGpn3EmEMn+IomGCk83e4JrS
tPBVMsteCsG+gvHBlzsFgxvjAfFJTlhQ0bYwlhMz7ZMI/mzVpGfS54mJ+sX7aisb4jI9k0o58FF3
MmMC/HjGukTJT7kiZlP0imMVnIk9QD2h66KgWSVfLNiZ5fD/eQ/KSnRtd44CPeWTrhSNxn6sX3Ap
oeo4iaMEiEGLpvxShZ+9LLm2XPRVoZ1uQj3+1i+nVRSsPuryVOoLgDZeAlOca/k3l1Ssbld8cOw+
aAg7pkE0qbyN+CFZXYgwe3AcEnMFQDPmdRtm9PwXXEhUjzXBg8p/eviroerO5xPVGrMKuTZi8YHS
cuFwN+CFqGRAALiZXOsVkVzq7qOtSOmD6vvDFoQsPH7hZpdTj3Df1ShK1QMYYQCnk1niTJxoH5Pp
BVGHBs5aegqQiQnKvy5LvO9GvKpPw72JxDGC4EadcSLy2T4G7wXNiW66UyMMb3AMPRxGtLGp+EeB
UjNxHkJwEx3eEWebGT3iT91Qz9HSoM1v1DOvhBUIjBhEaEDY42ULqTgjGWZpoLDCUhJJnoWbDeMc
SJO8ikH9vzsjLI1wbQmpEDjKvpBMKUzm81oLt8ftjPqEVYidrnbmRZQPfmMYtcrvFxdkqsZxbQwY
vg3NcULwnI8p70riMM0dBa9Y8uWZSCAgrNFUwJQCgBxzuc4/nP9HeB7z+cBf4NmYOCPykz+L0D+O
ZcScXEOCAMH6aDCREMCIN0uqDOSQmF/2gltQQaqnHlarABdX0D9yJZhGRQuKiJf+NpDA8IWw3KGj
5beriwM2waLnpQfmbKfa4uocFrhR4tcASdx8gXqiTOP3ihNtgrGjKIc6bhSGm2CBDEyYGJLYij+s
CEnB4dStlhkNraRDWkIjQJYZMgd+ClZnGpBYR2l5D7BMcITDc4tU+Tj8ux45vWjJhh0mde8SESFk
GOHW50A6jml38Jcf8tF9cqubEw5lb0GHwYmtaYTweXp8XZ4XoiNxyoRHiqcMbBjmvFw9h/QV9BL/
puTJh2EEKe1Mk4eJDJwsvJOEM8/UAWIC7dO+q94c2BUcSqR/4Ty8GPLM0aHzUI8AZbMtNrhhFT7i
e4iemmhdVi/LFRDcxbl0QUK4yXOCeSEAI75keuql3t7dAxJkMQYCj4Ws0nb/cNXBWxl7YawtmOb1
GbzcQ5x2XWy6buoBqAgf7Ql+oGOApMqMa2+P923fAVaF/QuzmB+AfEa1jgpH/5hHptI8LNDvIinp
ktSHhCc0JhhIsqGi3AGm2cIkZW8VmH62yp3aFbahVNgwGkcw7d5sdxDxU40uEBIzdTlQeekXtZYW
1pUQ7sJT8PBJdWVi5uRP3P3xlJCPb8j53s33l/5fxkDRR4RYx+8pjvuS3yJ1vBBm21NrR3TQFUNF
/fczO56Ofy1tSkPKz1jPXLs99PfJ3E0Yl2DhUdsj7AQRkTZWD88KEOZSJYAiK/wrOCVzzsrBue7X
D9PSGxYu881RFnxJcqccGART6kv38U6GT4YK8oZ24+YQgllLPtPNmsk+nqbwerjmPcHoqW42xSC3
HcwxYTHoV0xvBb2hYxsDOg8U0rZbAxdGg+h6GjTO7cqnesio5U+ZOxVt4IPxFcGh+FXhEYd52t3b
h30vp0/siFP62g/WE6wp5o6wN9YcwcvreQ+uGWHDb0FYICaYSemy1TpTIUPjB6aOqzKW6UrMcGZN
QW/tZ7w9jXTPH+CmK6E0exnk0rpSNMQY5xrkBJfQdZeLFFc1XIPoacDvC3bb0pNtQlh4fnGUYLiN
WnxTAhCySwMIVfrLBxZk/tVcKJ7JNoRZTnlKu/TTDwrbRhYyH8EFzRTSkIrWgbhJgjOFpgCAlcb/
RXe2ZF7i1KuxNYKeDSoLG/HnP6BWyfYAUE9yy9Xnqf7d0P5IIZnX1t68hogQnWH8ZpUiLwJ+WmJT
tsRPnNHblIRTaDO8f401BB5aosv7ASGn4nxhUD8hXJJgbnxsTh25IWR+6dIBi+pzDt8ZjBQGr1Vf
5KVsSME3xteRTZK2hV8MsEeIABsxWxoaKTY0V+JjYxBt4FHA9++Q8Uh8aLj/8PXFV7pbcQOg+zPW
0KgYKwCVWMeWry72QUyi6RpybGJCRLw0Drye01LYYNOeChTX+rsxcksJCIHNrHElyV1n559sFTbY
8h+dmsYKRsWetjEnbfYe8O1JbMTZ0fgaYwRVNP+QeoRPG1eE2RZ3APZ+SkvYkQY78PbAnVwkaJ2K
M5jBN+GovTs0e/8Gp9hxc+xwajI4YnbPciexgGtBSjATMjDGASkrBCuB9/cgOvDIEtOKof+HKJcD
JJL/aDqzLUWxKIh+kWs5i6+gKIiCSiL64nKeZ0X063sHdjWV2VVZpTLce8aIONh31bw1KRE/TmSw
3PbjUnsOR43BiEXebzMAOYMTwcGDWtLQ0i0WCM1AhjBiFSn90t5BIkhD3K8ErGUreDQod1sHKLRA
XmZFGyb9y06sEjQM9hPNZhoHcElw1HTXal3htGrdcjgNd8BhEHZXhoX+9PxOOeQ8yzcOVFYA9C7x
rYvi2ypRtJ1Cn23uqSNWWzJs9ebjC8TVwd0889Bq7e2N1KhFalMt2YbR2Obmn1pv+3KSb+e6CXb7
rgHCgsH1xuBaDC6SqnssDQZVYaFuvfp3lNzGNRRcmRBD8Q5CTM5/3KMXd90AzdsCQGlsusxLzbGO
C43KrTGdfYdVkAA5UvAnNMkd/fWS+/CQ1XAqSGjlEdHTVL8IPT0AInufluZYikwM6XYY29c0GIaB
bQCCkiD3SKkLEGGF/h4q0c1qj7jFZnDEqUkz02MVUdWDNlG2BjvKIPQPwFvC2aUI/lnvmiCXNwFV
mapp+BgF80bjwNuEJ4/5Wf4nqINJe1sGCivMKA9wekDw3hCINszHvoA9QvKfIg+6By1a3jTgrbL/
sV9AsAanvwfzcY9OgRmwAGRO7StMD+RdYYfgakvu8ejVjHax4FDFfFFS2MxvpxHyzumj391t7A+U
GeSVnvauDqK7CSz1abSrD/tkNPjNHgrytpHWW4V663Vsn8selclbscUIqfPLrdFqpHeHzZv+5Wud
651hgG7+2gPxMj20mUlvVOyagTdzL6dhkfbX0c1VaSgj8QX2m+orqPGDt3+5gGK2D6qg1v7ef0AM
RRub4bdQ+eDT0Lo8dxDROKKjwWIH/wObCurKyCAOYowWW+AJjWY6rPQv4Sl4kt3RLrF3rUJTHZ20
W1ltCuZr9PToavVQqUSu/Pn3RKzBybvV9TUk2xxOR8cWDTfQMMyAZPZNhUopQL0RukA9ifb0HkF1
9Ab0UmWAgL39+4BISBsl5O/AE/Ue8OJrcW5xDSsMvIfXTmMkBSTBjd11lv39+Lqkkdl9rS5/eWBc
lwlCSpDfCOsSRuQqDCY4p6FIR0FdECaCU1urA1Kcmgth+8SIoW3j1wlvCvGtkyz2rXw7h3YM07uq
TRCCLOiEUVdvtP7InoITsmHoLrVoiEA/QsoiQwIwpRjzceT0SkEJ5bSqfQU4BnbVRXaKCA14F3Oc
tjaFNjKRA412zViA7m7PEJNz9iFWxru3PsC5dlIDdIYvt9q9036gijk1PSZWeeiq0459dZ6UoS94
UDCRYL2Re3U/ZMvUiJ1pz7AS2rhTOi47kBlIy4EOQVhuWfGOPmonUwJjsHnoYmECuw9OhH3ayXGn
TxETIelU0ekukbWdPSQlWnW7Dn1Xo3G341Sjzx6DTYcyNOMo1IIqUyMrYb9oPbUu7JdZAmGV5ay5
xwhOfu0ymvwMyhvS7a3hRqWCv2U2790HLYwiLK0iQFY2uryzqyPJrlfrWZD49qa5HeLflwajbDrq
QTOryUroPtHRaKLK0zhSjUigVM+ZOtYGbdz4SDmVgSkVch1EIap0gyAqt6+rClmYV3W2iG+Xurtw
O6Tf7x2YLbVdbGAKf1aPyZt6FI0vJk9v7eBK5nMiwKgPVHGc0uN5W8j1XCjpBnmoeejEEdsi/Uui
QWoQgr/qnZvIMA7PdFgS59WnuE/0TAe4ffC3zdv4M3yT/H/6iYdgV4OIm9IuWIshBboWU7hgzk0H
xTxFz60LN8P9dKRceqWy7BbXDIcG2JVG28HHKayvfShtTp5N3BBKgp64xRwN7t8bHOumIQ7vsZlb
MO+kbiGj2C2gTwLDpuQQQr1buQEjJX1CzR6M9F2v4J36WPue4T7pBKXh3U/nt/ZzXBhNl/CN2fo0
SR9/pHhQk2qDXCs/qlAy3lsPvKjoHs3aaD/Ouy9h0Bj4RyTTKo1RIn4yCZikGwLkCQ66+aA8E5fR
GNf8oZNbU6eh4AMlY9FS3kFeE6beAMY26BvxtpAKQmTAqgR1/xi8IoRy0JQBaUrtn+RBYMUKM25y
PWTH8sNqeIKLAM4GONR7vQ3EM906+d6DQRnoKpvGoICM1LJEI6ZGFh8X4ssgF2M7voTbjLhmMiVN
hOr4EQF/vwJhKkasfFBhX+fKIGwQV0BmEBMCtiBxkSIAaf/NzKny5NYR/avwMN/D6vwBywkYynZ5
i2o+wgcMnJwYbnH1mYF9ZzkxTwRuRcl+/4Gtqg0Koz2yHEAY1y84xM85ZAuMQXli8DjOYW6RjtJ5
mcoFodttgpwBryyu3hOWFKA6Jna55XUF6PPfbrQPvz6ofa4FmALiEfSmGIWKhhT1NiJ0ekWnJ0MY
UTrJmZXlYc7LypSIUAlF3vrtVhanwaXParKPwX1ML7BTG9x5mn/3+BUVP6yd47BI84Qn5GpbTmrc
15pfwrGW0GpMCdy37ob5xwDE7K+PQpZ79wsefO4uSJiIOdVtnl8tZhPmZw91H+liRSj/sLIdgM8f
zCdNemZTGM6bEW/vSRIAL+wf+7TFUIpE/u08vvVo0WU+n/ZkiTxTatKVMShxv9Cef0eHPpiK89+5
y6zhXuLkZ8D/3JvNloNMjFEPGc+Odmid0ueGaTLHoErqw5CGG3Ajpq0xs+cNg5FmEtHfhWa1oNWM
O3UQpQcSjVRAcCMZL/bTBdImUW2hKYiMlMK0vknCn3/7fpmH3AERH6IH9Vfp1OZIS4yuMLEogdvX
5RT0KLqiXbZfG2gpWrUHH7EeBEs+Xc3iiLaTYu/gfxgQeGqDlpUIH5oQfaZSMSNhhLpB5/JXDViG
oBEYTtWveETVK5Igb8Gmdg/YwAdwDARlbEQYvyNmjoxvqxfavTwB/0YtAElV8sAcJLLr8h3VGByz
IXY6wa65wQVNbPZp4lxYwmhUkZUZeBQcch2Q355WMWSq0d4/D+vMy634hQDM2o6QrTZApmB1lfT9
AWkZzOV1WOk9RwdoeEUa5Zs+KG5UBdFkoSNTDIOtAm4XvhAZMSHKbi293QdCsFvMQNEtQwVVU7I8
IAcEKMp8auc9ymUKvJvGoVEItK3fLIvPoB4WW6DwqIMwbH0LV/NIYsUEZF0zrR0UX/wvHbwT5PnC
6ISjvNtGb+/WQCJRZqEECsSzaQwMPgrtIJp0DP72tuFrhioB5TVg6ydroKIapTmyi2n73Ll28gsw
8GRZmgpybdb4OQ7doYNAf/DZvq3SEeMAtpCS2HNU41eJW/UYAbYE6tbDjKFg+qaSv/UOvU8kocly
Y/NnkDkh2bUfVp20PVcgtSW3YL4fkuZUe7vFHmChFpyiYd17jGrEVUDb8NyPJkwmmEUV6lnDx8eU
HquuAVAPMItKaPQA/HyHEJ5gp5TGEHyu4cWtoyxC+mknIY+vfVyWOnWAVUR03RqYPzSaUEMAzALY
NOQiGOGEjAbs367auQNokW5+cW0XHTAT1MfePWxYXR/RPbbq3maQGz6X06hEI7vAq4rOJiy5aBy2
YJ2h8MAACvJjUpoirVFGOd3tL0SnUc5L3+ZtngtewJ42T7xInX17JzKo0HJmeAtj1GNadnhNQOSL
s3PCYQNsApxJaZAMP+8AFHFe5KYVdxMAbwT29BymMIdfaIAy0A+hmQsQKkbSW3vqXqdB/u/FLjts
VCMFUU10AkwQlUQfvcZr59xOaGGQCne+PTJaBiBdZiAxndPoMP8u6+j4dZBDvnU0Mp6cBUZweFvC
wDjlrHv/3kOKEY+LO8y1b6Pp4P4H9+H6txl+XHYV9bF7AJ+ll+uBTZmvUgf+zXdRD3PLW5tydATo
1SbrSgkcZvcQOWd4eXxnziuDdtA2IRG6MPQIlQ8YK8ClmKBW7+2p6mxGzzGO52teAekioPxYAwpi
c96Y93cMCTGr/Xf72d8MGdv7bjC55FsyQSZcl5f+wSv1y8ELaegyohaXHnqj8zJg4HfvizAavhgi
5h86RKNkzhio9abHeFlEUcG9bUyA59M8oAwzeXMdlx44nkVpsRu8md+Jowwq8d27+xAtRkrh1ux6
qYWIbcLo+h4QDAdNMguUvSSmd2wvFgJO6vsy4cd9HXbUsLaojYidRiCSguOyvC5478E9KAMoH+OT
kOgcfYJyxar/5ePpEDgBZcUCOKN9I5Taf8V/3U1qqm28zhMVJQlypiFgAjbkx0xQNqMEPqvHxQgO
GjUYRABzuEcINQ5yZgG3qLCAO/imdzopr+DqA4LFLG/nVc43qLVS972Yeq/45aSplacAo2YzAj79
AuIQQHwbKC17BtUhFn4ZEJPhFNek+hRD6JdJjynXR6803hKheUdmgJxhcZWX346EXgh0JqdVOU6j
vErQnSmtn8HbqfTTmgkQZz9MoptTW9MiPEYlWtOFvuG/EcJrVjtJF4EEqzjMzdjYyPXm2vlCp7hn
KkgnV+lWky4SaA96ouXh98wI4EZ6cWi4lpmiDKj1huZo1xBNvbVj7HDqlEHTbYDvoHzUOEJqRo6m
hsOgEFpNG3VwknerenJvELjOzV3N3m47JMr5jQ2UhyGiOVQeSOxIDzedC4D3fPtgdI7YprxfIhzd
dZ/IMb+8+7PJYEgGjV54H/BGVyutrOiLksDyAFBJJlwsdAsIRqM/ByoOOTqmVaSwli1jkgOAiijF
KJ2c/17rI8k26lE5GgRrSICF5RPazKBIVDvR9BFY4ZRhqI7PhKFWwYvZ0MEZliaj3DyjXxumcYkR
YndmlJat/LtBcPik+krBk/V+X0G1v4IaGcNHxXaAnHe3wLaRe2Te5pRchGos0CUWd8HCtMNFThL7
OsIPVodvzbEpzFHqmYFwOlM4Igw1bzm8Uu1oPRd76/7Hm92fjSJ4LlT6KejCYUCGF+ZiEy2jTZFG
YEpfdgu6LxkWqVbMkL3CRkiejkBkfmUqNxf3zC70vjjZH3okFHUY+7lBBZzSIbSQ4MLprvEbp9l+
fJq9R2nvtHiH+QmDnMM6PQz0o2bVKIkRNiWaR3G1PDu5zyyyxEpWoytKP0uoXlKJfPUf8Qum9HpH
cRybsG8+jybU6U/MikV68k6DlK1dNgsksGCzkx66W6DbCqwvJvNSO/g2DwXncW5Spkhz7v3ESA3o
ibcojT+QXzf+FCg5i0CybZcmVJoAAVabikeYLG7z1/DY3swfYiHkYig8b0RCJxWHJ2ZMEpRzB/uW
mD8vxpkjQkBiwnzImwRFQQFs4Ns8m5uyifrWM2FEe2OHSCqAVbikOclyblJCVCA2m251eKpTdn0x
xBbkgsRNzyNQIZdubXQM76yDNSJRKF+W+ifvszMRdzDil2cMUasL78jDXzXvqPYKHkiiESBsrDuT
UIDj0MgjjUYegAYHHM68xRIqg/7ECqEdQFpXNesl4HcQhB22Eti118HJ05gRLjQpIujWKUYEZCmy
uw8BxaSJSrLCGrjMDmhw1XFF705p+Yyn/RsGZ1iJL3+XP6L6eof3L1INqdNPu9StPVFLUS+8++dx
fYveQitNrPy3eaR7QwZUbDwK3RBOFkaUM+DMnuBpSDJVO6V8PNsvt+P98jX7UOvVoYauPaG9QBPy
zZ/V9n46E3U2GS9AZn5hkuitx//5yVUjB+DIUS1ZI/FD6MWZ89K6OVFl9tLbly0yCewAtH5WA78/
h0wlPodKmm7UEBSwQXPLPmo3KBESfiI+tHdismPVNZD8qRLj6t9Q5t1RSYJaEBJxR2g5hV8QKzQj
iRLojfHBFZEMmO/NzESQMTVGum8YGLnj646T1gleidRgB4ek3wzToFvdww/T70MuFIyMBAvoKSw3
NC71p3p8ZfrzYTBtIdXLbAQxCIFsoyhEBwJYOwQBpqxfemxl8jkpwt+dC7cm5WephwbpO+Kp8nRD
RtE73IIqEN2qSwmNoi8BOyx4PYQ346YPeHGkS6/0p1iIm04ZYBClpewXnZVKfAwfEdW1aNqf9uu+
wdduVlik8WY2nYAU9atE0lsQg4BLqHvXKEgs6eifLSAW64/Z75BnAiLYMRjga+v6qck1eCJ3bgN4
AggMQBk/fCnWvpmTmzlnyl+JYnkuO1Q0J83hi1DRdNSwdsAGZLLfQl7Q4q+ZKADy6MlhKdkhEDXR
S/WiYnNetXg/lfIepkBXYTjXx/ApYfbH1WA1GIDT4a9z2XeVA2FbmIOg2gjqAJKguVIHQ30PqLSK
TXu+ixHKSYT+fDLXOQg6IIhEvicIAU1+aXGBPWb1xoBPaTHEJ7PDT7s305+jlG0maPEMBqGQ1xtA
obqswaAVtFoD/ZYmGQ1uvJFuRp75AbRpm5RAuXnQlMDkonvII0dMg4ZtkSD9zQB2GjmgoGneCQ/O
TWaBwW+m7t+o08mAaJDdw4fJGevABbDnNBb1YEZvc/02l9w3JA0AsxYtBP27nSiKWBOcXLjjnvjz
+STfnLAW+QCt4Vi3XtgDoF6pueJidBO1H7QRtTMEXPETcwAh1Q916ZR7+WDuSoebRH2DP9KVyVa/
umqMIKKAwZqQZFmj4HH1WiL0ljklLRws8Zuz1pFAzNBZ6NJqtp74rq3vtJ1BqKE+y4vy9CUFxPit
K11Edke/XCKrXb0jpo4cecuEu/WkiaPRTAKQ6AJ0ZPg2Ri3kaQuqDS7OX3lNeXHGDtkH2wC2Fqgr
LIXuLk8BwqeeAS6aRalDYBF/stPKdQYGY92ACxwF4olRKeAEmXzpia1E6xrLQ/Gip0FHMEuzB/FD
zdCjMDvR3ooiUofsSOhU6TGAuwZroGlD+r+2GH+jK1P/nv/z9OgACRPCUpxAOm7AiuG1TCPjFS+m
gf7egcpwduwZ+AJ2jSYbA5LAbSjPZog6RRox68oUzBh3zy3mk9pYFW61zvRDSAIO0atxJ9NGbvH/
vePqEs4Kai2TElslE0jQMuKpc0u0XbVQdJIELzTttejn7P5J3HkJe0aDJ4owHlpjBJBcaRz3P6bq
3ht7vewz/gjUg8apfhs4ce7ZZMl/UdwtWrFurJYmiSHaoBVuGe+MJSh4BYiQ6iayCQdBK/BGZ3O8
ms/98MU00rM5arEDB/IK5Hp8JkURznQy18rVyel58ODqJu1UDAAhPpcAVOP/owYJpwh6ClRZHz5+
n+vUlXL53KkaxBWfFT3Xo5hMWDAcak5nEBp2O88Jg9Jtq2ZNaovVwJIKofQ22xWziz2Z6zSK3FWt
USB11EbQjYOhZ7n/1obcJmcKWJ1liKQxfpRbznPnVgABAybFqGH9I2Gr+LvYpcTWoA0HLG3Zj3TD
7x43u8GruG0TmdqvOddD0ExgzakOvdEiSEw7aHH3DL/KfWODM/qjzj8CCMDqOPIWz0Y3zpk+Fnei
B6h30CaWhcgMbGouBrzBx/ZoWYxGAdUJWvha/YmDyaZRMHUQOLVDVj1Ed8juWFAk375tNF5ZLRdz
+UPaAftqRDHO5GbSNTqZ5Rb3fU5xnlO/Wax9rLSWiO72xVoFi1XLCaFK8EmcTddo8VjJONXv1SEr
K4sAtsc7e+AmgM5VQYf99l5UM2NZC/2rk7lcHkHa6xCRXwtNX3rmFM34Ltenpai9KkP1b83PcUVO
QEzURN0IaDmiTuaIc9L0cHkDcFyrFSwgDvBhEx6YHplinDkXhq/Aby3EZz2awYmLgrg/3HHHMHAh
8wDGBN3L22A7zjNhCn2knQWENDlZ07xTejiE+/z68FyxEBjFL0pO2FaZ0pRJbILSxSzyA4yUxna5
D3ZV+x3VaanVX63brAQVhE4GhjJiS3M7tNl+9g7sJL6kv1wyV6cjf1jiZvy28KQ7D3kSuBXMIRc/
GDCeAqTO01xkDsaRn9d+ThrxrRlPGI8Nbi9mEZ49RRCcnJxgFivoVug9AFeBSRgMvDHHgAWR7SGq
KXIZsWJKnday31cQQvTNF+Pe6AR2OondYfHg8qLMFHFWnT4/B6k0efMgr+y97sfqAo9cD7eAIVni
496QtAAcKQ0NnL3Www97qGfzCwGm2Df2NiskCwHYaNgO2Qf5Ha1FQgYZjX+Gw4bqwiHvCcSPfRIv
ZTZiHCtPnNsljxVqTRwZaLOj77Rzv0BENq7M+gmYxcVymLwhA8RsQIIcHXh4hTD6kDnddKSryZnd
Q1RDp3QXUc5J7ISu1HLtCoG5RtUEWCW/iACuVr79MUHu8CNO5H93w1nQEtV0an8yibtga1Fr+7TX
Wug8pyk0AS650+l3+rJW4Gl5+bJkLrkLBZOwQDb+98VlydUArzSX4GT5gE6sTSkbo/37+1KiTdOR
nyPIjaQf2J1GczzreXoOi6O5WKCXAv8uZ1Fl/X8Nbdk3e5DsKfOo2T0phIP9kOEU0DTO9lyPQPeG
p8Pq4Aj9WEEbCNX/l6iMIX+LsdBNRyiRt5izEbQc0I3Xsj006VnzD9i6LGD8BLz4uXalLLzeJ/P5
UZ4J1NOu/LM+UUMLGRzEe+raSBkiBVk7CqY7tJ5/US6hDiufoMbqsH+0BpY5B6MSCFNLpPQznbKK
dVz7ZDKfgz9g8Drnx0PbMAuSV2hB/kyUJO1YErw59ZUsDrJlQUjgWct3a8uj7i8jTL2skuwSaDSu
II7vjTju1giNFZRmUQPgYDq5pm+zDnmQXLl2q+/r37O8FSyjIgLJBrVb4mORSyk8qkWaXTD3vWSX
XTQF3KuX0m1OaKXcG0vGMaLzl20jbAQANr7rcXAR/6+5M8FEJ47w6GxKfVbOJIhC5J9HzEPupB3K
BCi5pXxa2hY9VeRUEEMcynvEupanp4QBfkgPngvEK1DB4fRpq5s1xpjdFPuibCufA6rz54EYhdfK
DG4cRz8rUWvIMcrKyUrqeSjIvwOa06BPvdnPtuj5R5EuIsYHLbWH2EXyuoq0no1IMPXMasoby6hN
gPzqtobcUT5z4jPmS/5O7y8tGE55h7HnvmvUubyJjB/lAkrXOdYoy4+gi7v35jT0l9kCicFQk4N1
JvhEOjW8xRlGhL5ofcBC3QP7IpXhHVDdZI89ATYAbWBzue7fUAEjZ6F/dGFbauvOiZDQkeTZQsVs
ATyDcK30h4CGEKitREWeTeudahKZOQ9eNo/dL1cPuJZviuSV/GuMO0CwwZfC8BH5EYzkZkAoi0NV
EPwRt4TEHho+0gSgrFiiuNreNtigVrrXHOkpqBCAi2hEIhMF+o+Qi+o3RLuYCvHfu2/8nToGBoVw
Va4azBcgoX9BKS4l29Q/ZwUx8n/3PW0uOxH5mS6E0xc+mGKpde5u/J29vlqKPNcsA91nAkz5Yi0v
zWXTJRI5rgZE2DFfXcwIdkLPUn+HO18p1MQsbbmpujFyUbosyQbB0ysDzvgdPPL+/m/a7y6XBCaE
Onbqs2uf7FpCQUJjrbbsFLpaj0putGops5H0UHEFr4anwGCzzGUu4F3SbYmvICtOUcV/xsZEd+gb
bJGn0ioRx+KNbfhAnAD+n7Q02hNpYaTCDrAyjshyoTnYYDGjQGbSB8b3lbJk92gxioDjbNXRKxkO
h7MZE884PjaEii0sDnDHII9LIO+1QGmk/Z+4yfzL62wa+uSDvcaKaRSuvvaWgYcV20BbVgu6YMPQ
5/+Knyokegoivw2e1PwXOMtWg3wvN/BsMOo+tpDei8QMMq+qPfuGfZ09EYVdRIAnKyB4omLWg5Pl
wfgl7l/oOc6RomCpV2xWtnS4pe+sIxlKjEiH8nJMYPNkrTzv1fB4qdeCk6bANAtktBcUev+er+JI
5UC6et0FlOo4SuhKMJQKmO218Wnl7E+L7yCAjtBuMIJL6iZrTs0Qbh2CWa6xYerjxmamISwSdKTI
MPRMdHtVbyEYAVoEzb9NBZQFpY+UWVeUFJJ2syJZkEpiNjg2xO+gFNRBMu34ourezfEzVFkQiAoG
YGMPVq2X44Lm/8JVLAHdSwFQtb1/oZ4UzpBIIygHwoFVU/q5Z/oq350yMfgvLBQvPwRHFKi5K0ed
miG1dGQVxBZSHMBegivRZGtcYD2sFBSWFRQeqLwIcTpXRE3yw15SPKDIfxKxuxGPYmRtg8aUzPpk
MpB8ldEYKGK8NbF/8tnaKcqdtY5YLleuAJflQzNUpIDkLf/i5907+1b2mrdFQIt/nd9MTPjR0Wu5
cT77OIsp6IMfuhuzm53VsIgkfRGfVm5Vwdl/WGnz+c8crKAYtp/uxsO0ZhYg3qOuCShJGThWvM5n
y44z084qOrozU9gaC1Yttl4Wl+AA6uOvqCmL9G34Pu3qsG7GUTwRUQ4M4S/8WXFLZfqh0Cga1q3e
eS14Ntr9Ch1wJLZah1P61zpE6mE8sQIONkZWGCILVQiWpVXcZMIqeQQ9s8Fgo7S3bnLXoGfyUwrH
JqohpLCKe1Ru1dVszJZ02KbtBWCzV7bsYbfj0dhyFM4yKQw56oL8nJ6YTzwlbQg91tXiYS8Kvbo+
bz75esrOc9BTheVfLMrkOS+w2WWuLBjIW7s4vSZYsQbuc0UwuMoyIKzfA4ushV/iebEDVIAQnvfD
KYY6k1DviARa4M8/TSY6qOanR0tLBFboeaS4EhUc4k/dljpL+4r2RhUOEefrzxV/1Ht0WFg+++yO
PQgdVABRXmtAZlBlnF78rlHD6Qb8CQAIB3T6+DbLr6/bBv2RBz2quOagGRgUmKELHRsSHrtasHO7
0ikA/QBaey1b04gC8YbbvoC+myKmTQn/6JTRoCBOnz2Y+BAxBCF8oM8U0s3YUmB+RK+oJiQe2qfX
4Bq8eozupbV9Qr8D+kZ23B1KwAO9Uge1nDgl/rz0IDIhDdtP/M+EkaEcH4RUoDYEj0E5KkbIQ1Fh
TgHNIsVy4aCxG+QZe4AoHfOH0dADL0e5n/N2WdwUhiifUYFQKIOVsH8GnrTLIh9DySbzBqoYfYgI
fsYGTKijiLqmzJICkPaK1jYaRSpN8vWAk6uoGRp+dzInV1boyaMoKOvJ4Q7L7gbcWpHpuHS5snpY
I+crmy+6wkAW3RMR+t2WWiiAObRB90wLV9ZiIPvB/QWpuc8cfWrTOuVfiSUXY38UR/ksXgUQ6Ejq
cCKjuYy0l2oL8Kps7RdXK4LdB2xmlgZRkrq0l8QNCvcQ4sI2c1Gc0Lu5DbKyll6wVPRBEiejq6hC
gY+2CeydbCHL+xFbVpu80W+3Yzgj4lMlsWdcMBgvXLlMHgZMkYF2AWfMvdkQEfzCce0OBcQVm3tF
mqjPwk+hNfSJVHQlXGRXk33+DCZxUAFlDMVC5DtBEIyCMWWKrPijDUNUx3rdMWUVNekhGWJ3DzlA
1XHq40M9GBqP3S1Qyd8j0mVdYMZox6hKq/oX4QokBxq5bDv+dZbWyfYzmpAQdc/f7Zqv1T0E22C4
eDHF9Fu9llKJ1BRY+YRUfKp7sZhbyO/21NN+RSuFQ/oMKj//rhY1UgrCWmtKXZSTyp0rEj5ZJJYI
QmEfDhblFbwDLyvwnWSR91ZJBvOcUezkhXRPVLzjRpK96oMV20FQcgBLId2SuTvGEprA3HvBAt/G
BdrZz39VnSIciB0v+GdLuGdkMejZc/epvpx4MoBYGo9+CDWKE9amoLTwC2NvSqupcHHfvqCzVAyQ
AUsyL0VDAYMrn01htaOL46wDLwgU8xCwHIlHVxqwIOa38mj+GKzkeE+enC8dTqjrsMycsr5Dn0f7
K2OFd+8MX9qBwEPkAOL2lGkkaodsmmTi+Awo+dnBjNlWFT6rx2wIHIYcCRKg8csWP6PG0Kk6YhAr
1OMAzk55l6mTgtc8AOlnCnPNLZXbpbp9f9vJ3j7Vmy8o09YWcX8iFoBsjIml9I8MM/MZUQS6m09m
1m2dw6ddq7cB4B+QqyuJjX04IUSqX8Wq/fv1urT4NYWM+bATTMOX+QHmaXDHVGIsQ8OtntgNB6a8
7YHyHqAuYRYUGiOJxA5jrhiHWLYl/CfzufFy/x6IVrUC8Et/p6A/DH+PhKYwj4lFyNKvY/NkT/ZZ
zHyyb/5Q0UocZ1VeCjAZGoonLX+vHciQW8qyyAGD8oafbS0hf+pg90gO1mXeAPjDLS0HdTyQCwWf
+rC+TsI+LjeVs821wqHKmOGEKCmesGiyoLibfa4iwhBPS3aJamW2Jb9moGf+gI6sLaE9KPEgURkZ
wkR+TYyM2weXT6QnO1FSy1ZdUkTnaHPiA1An+YLQVtStDCelm5A6KPa06zbsRrhH7oWyF2CyFxpc
XyT4D0hs1BntoVkyKdUtBEYp26Dgq9qN9gOfR9ifWQxuLP/9trW2NoNhggsP8B3dZvQ93usnlZW1
0S8hPOPnfPT8Bq9+AoL61D8OH4hP7IfEmfNLS2Tdnx2qgjpTazGFwno0R4tT6+hfh3fQULrmTRuv
DlgU/dVezn96v0Tk190SBeoXvWA6eCk1wrMZwKGQDeyLn1QC/F9oZHGSHugvGPt5NND/ZMKyxZs2
Y29AeJ6w0zKUIjglcL4OcFtPXeICQJN3ALDAzwFZFalOgrHF/BA90q3eDHawKN/olP3yC1WidES0
9Egj+mq4/B6VHhd9JOjslFR+saGqnut+e93ut3EbWs0VGk0dWO9Qf3uUeX81BzkreenHLPHUgC5i
ppRvquhytn+2UOZHJoQWszn7Nq/kLk+NIzG9UNE06NH/t0CMjGbm/1n6sDMyFyeHpSan4rXfeej3
qmXoTn/JInBmNKz5CQVqPNc/c0coTsuBZoNeqZJbVsQm8vsX10qrQib8V2PVqRLHqvy8alFNvGKk
lJ//svQRvEz/C6hKZXVsPfJYmHQs7Ojfv8Efqs+XMwfj8cgjVJdjUHlEF0cnj9VO7a+vU1EoIA63
WvVPuAbytYo3Nx15Hx110k0Vf1cnK5zTKKG/iuFQTsDMeJwY3u6XJihEVTeDv2oJPaqtkra1ig32
KUmVK6s9tbUIz+ZsjCo4v2OqK8kFD4W5kac/g32V1/RJGGEl4JqMlGY4D/xXehsRW5ubrURBsQgh
xAbEXt2/e7veDyTBxgZioSMFVK2FC7Q687/yt7+HQaROfM1JK+jTo9M/l3mSG5aTkySxPI4egi5p
XuQWpSRFouCxYF9m3x2DRIC06brbTBtAVGVtHB2dnX21+qgxfCDeKahPGojzslzyYCWpOBV4W1Wc
OAPdOMwdf0U5/tmgX6MFf1Htdy6fXuBmymtdLMpuuugT4WZUijH/GmwAoJ89g0oQgFT7MQFoBK+o
Z8QGV9XZLkqdE+EDinrBGVm7w99+Vg13AyCixtXMIzXZfq4NZx9A+O5W2tWwNDp5ua11XzMB4jpi
XjuAngX6SHXGwhMTADi1Du4eQmPmBxkrpQoRVX0CWio4864ejA5KS8dwz1AljBfRRhm++tuuk4wK
asKdbfvxBNlGdQeQI2ofJu8/CRF+/oopdTLrgHIH1XTmGaYOACGgWMkWTvft7EI2H5SbT+qfGtqA
dnrn5qIgYgPrsb8h/2fuF1JPX+fm6p/sCgh1/Eqbb05LzkrhlQJKhS66oezs/rTZ4QEoU9sxC4hi
7rr9N3RdOpXv7Jb/6pvMUgMIo95xvXEHl1OnAAVPBJ38LQyfKkOXHrgdmEm9YjvFCvSS0WB1NJHP
aJHNaVMHo6nZ87JqCTMlqGDIXyl0+/X/tQyxF6q0P8Bpco6Yem0lUmWGYbHWNH4KfVni2p/lPg4L
nUeXiUkomCvpUKxZYwN8LWNWNBq3Oug7rxi9C04SbO7BR0S6oFgO79Qnwchuwek1T6fRrUC3iFGR
3NDkCcTQAEFiVXP0N40CDWg1z/Pp33XJyOyqVbxH9AnQqf3o152pquQPvDFAHnqEU5O8D1AP788v
sr4baopkKgAfBZn//ztk4PxZctZ8L6GXTlbKULGvvhuGVWXmAOVTMHet17n13LRQs67huRm4RYug
zvyY5uXbvGW/ajkXJecq3H+6g+81E3Qh5UmqHNjygdkYXgLG7A92eQ3s7r7eKjrn4RadpIhKMEoN
22AKSzk3rPYvUMUOUblf8JES7iEqE/z9qef0L1l5U9ziyvjamkuVAKl8ZxXWouB5CUJbaj7Icsqi
vAm5ym+M6BMlCTROEBbB6VFSR24hMU+oWU+bhYIJklo63fDY7lbZsC7gguz9ugRpjpF4i82lBWaX
ZYcIJJS6jYl8931cXr571JX3ftq/DabD1xjRpDspH7RAZsK4BBWPHhEw9010L6aWKaWRLxD6AWAR
tXCaM4iVh4JyqOMg98iSIzXYsdzIJ1qrM+36PJKT32ZvNu6hWqqX12zCtDA4Ro9GK+uqaAcJmKMa
J56Cna54IIM78UkKWeSsfg6tihyCdLsO/EzLdE41BDgY9RlV2tQ3pOol/DrlzEJjwI4ZkMaNPA9I
f5WfQB7PoDcqtp8pQJ+9Ek+q2kVp/WjGWhXrtGRd84xfYf7kHXYU0wbqQdeoNmCW7dx6r0TOiXAf
C8Dwmf20xh6yS1tVipJbTYClQ6MRlkqxsiytuQc/pWamdtbvwapG9WuqAFAsO8bRMgDoHsCNVthB
1A8i3ueKyifwaqqhwYV0DjxeYhZ8poGgbrBdfsYQ38+RYV/ANSMF3E6H93HFq8IcguI/efyBBkz8
yraZMPSghlwUBMPb13oXLONupotp6xzeWiNmPyampiKzDEjVjFZtsaE2WmmDh1gnc5E11mxKBN9I
difAhgxvx+Af3I2Vm7PuMCyKI391Ymnf/lCNqrPB2FJdFpmiSqPmIGsAWo6Frkbvr+ueyo/hxfRd
QD/9mTJJ3D8MH6NHpxLvkDPABMBWTIZYAzgaNdIQ1pm7HYH1pJ5OnbFT26ITzDhIB5UJMlDKTHAR
ffiXM2bJUXjlLjGCg0i8ysKjPFI11EK5QNTgwjZd2L7P9gam+TYqLr6dF/IHjcIJq7ub06Q4rA6r
csjDYK/f5ilD4/wU50kaTCFGafU9ZEQqoxQU8LzBd2L8kCmgZJQl7zC6DFcQxRyG6iYEwpa+LhFl
BdOxzr5hdYwMKanvMHgZ7QQoE+jBB8VxeHehIFoCad3RuqZ2Ftf90qLAqNJfbVbb4hdaqPtUQxAj
8U7w5MAdOq8mVoyRDByIHnN31QqYq5zzKzFRLeJ4W8ue2xs399QsN2YRI4yl/XtE11Vuue9j8SrU
aOijAtlGuH94/8MMl2KM3SI/KXU+/QsjA/xD/9snJxk9xlW32HtF5cmJ9vmXVoY/nTzaKWTgfdFk
nQEhAwh5DEKInf0X6jWgmNzypNpD6LP9nn8G4KbyPMMA0/SmEfVeF/ulxeZmnsc8u9P6vKx6nE0d
ET7S4eANi6q+OE5R3TSfcyg99/lusnNflBy7gF8HBtqlxrDW+XQrC/b0k5kEKBChRMgmrfuItwaJ
XSWbmAaQ8XucWZHdQ790gAiC++qmiNyU5tQmO8QwcHbIipiDeeuid45B7SQRiTsTM5FziOtw1WqL
L/oXaLe2qDS0yV+g202udCMW0HL6ddS2KWDHH0pHbNFWnVbXzgWWSj0kAOhM/lSSu/86hXBRZdjH
vrdzKq37sEL4lTSnSGZXWkiDN7ezY+862/cvXjI3xqSagwuavRseq6eJLVerhpxFhcmLKXi99pMP
q0FOqvQYbuMf20wBIEaGXuMmTebNBYZdDfeAr+3UKiHpmoyqcTpLogpRyRSsznn1CV9+MUOuX9yP
T82+fY1q1pGJ1VdrOPzr9dyxQbWaEoukh24Nhin2GA8z2gJmCq+j/4g6ry3VkWYJPxFr4c0tknDC
CBD2hoVoQHgj/NOfL6r2/GdE9+7pxkilqqzMyMhIHTRGe4NR0R5t7+YQxp1B9X5MpIoBJnIDMlWV
rmJCyguQuy/VQrKoTNZdK0zYVEQyVhbaOoUIXY3zy1+j2ItXp2alU5ouArQkx8Vlql+koUu6Up1N
4FatbFCxaK4xxvxeetm0MPz1aDpXGb1OVW/bTq3Z3hJEw4B6kCOilwUFCHDic9U80Tf9JHDiAQQQ
HKMXdx/YzyVG12OeIaxQd/nfz72tM5ENMU6fKpqB93OVItfv+ruuRM85Cv4YnxMXtSczi4AYG78c
QaVwYEt7qNLQuu7WvjUPPrENGTjCzeZupByKEhFER5iw3nstRXRSJJRmWtI1KX6QFtJb5K8GgjjI
3xAB+CX/Pqar+61DNN4Qh4XSbe0/HOKIKjuQEIOohvMKq/q5fI9hDeGkSd+LvMrYH6OkzcVJPL4y
Pc6u44pyGbQap6ZnrBEi9Ovd6GuDCuDvoI7eMZhsp1xwb/1054Cq8TnQrk3fEsroLvRLo54Jvq7O
/du9G3AdFXv/cKLCNNOOZ9uzmx0/glKj4CcMoV+Jknlqkprgr/kE/6eT4v93osd5dv+7/13/dtsq
YrrJo0Z/Noo2Sq86j10OJRB9L5wQE/33yKI6hPLkznv8Pf4oWXiDzJlHEbk1aIBZtxR7sPmTj3sP
+d09vIcV2m6ZRxox5bILTw7UjD3Ifs9THoY+MtlisFTs7qOWoazIPE6AtEgPFOXE8oCChst6W2Y3
lVVlhTFVquIIIV/ksnuYRSC8y/ucgx+VCVSddLVjnFyCsspdj1+sdmTkm3Dqzt7t7LGr4+X+74Ez
jB4G9eu7YwOvGm8CvhqeJA92yb/bMrVKrRLqt6g5gBZXUanxbXnhKK0qiXeGS4+NMEQCjCe9C7cb
qltwQfeos0u3PY0g24OCVxYner1Uu1JpRzZBrFtqlv6Os/tsv0pFBe4cpebItZwgTMhX3Bt3x4TP
BiGgeTEenmjP4q+KY0ynmy63FFcNpNBTRPdfKYBCb6llCeBQQksgyLZxw0e08AAAypi/GSq0/AcD
KUr74kuq0e6W+BpKDSC5ByefeuHqdT6EEwcI82jPoeWlHZ8n+LBYRIeRC6KTq8D3FEp0ZWdX5kJY
hCU9REJQ1uSRMSJoRDSI/GnHK8Sk5AF0k8oFNBFQWEL8RrwZIU//D2XgPVQ70yNKZIIk59Gc5wmx
Ejd1Pq/NMXdbj5UuYixr2jNozark8CiiWE0Ha0ANvpQaXO3IsFrQOXGRdRFBDMkxfkW6gjCKHDLi
SUqqCrMn0sZuEUKtlc2JFLqi1hPMs2SU8OBkQNaE5AOR8fg7v8R/VlhrXOv6gPRjoKRkgEoRbBMg
lwSRsdt0f0Nn5IhAlYIehT5lQh+6Un/Rq6I9AoUTqZ7KPBbo7olJLreG9oPfMXOeB+owfD8R1//U
5A9Y+hoimEfZKeuJ9q/UHmar+EZHMlbLw0CZuyuio1TBFDy+40kkzOhS7H7HCcgblSO5Hc63x9Jk
7qdW2Q0aoulNHsELVlxqBfUdsZj8BpEZSKDUjSDHDZKYLIm/eTIUz4scE2pDdg4ftBs8l/FfCt81
dt9jLdfSlPp0eo4gykegmqJflIlbK6v0hgpMFjev5j1YX3jUL/oq5Z3StIROgNCVJ54cceXhTPln
dkPfT2pUdCSsT6m3VFZ0SgJNxHHLTS/LE4TT3BRvm8vMb/jGa/U2ZD1BbG5j1edclglvrdMxZ8Uz
0ps3i3PDT5dlgcyrcqJauPq6o492oeGde1nK+hA3Ew1w7XrehR4593bCwLXw1goU9O5AWHWQrMsq
DOHSVDqE2xwHhy4wT5doHKG7LoE7fmEcoLGw49noC+B80mW5rUuqMCzpDR3cqUNq3lXOGjBmh26G
UZ1WVrhzGJ48Y048woqGycI9Ont8pwXiBQBK9Xg39jigHzCenaOTxRAWpkQCXCqPJOXhrW7TDSJ7
mmZStPNzNOKEDOqhCbZpAv0rmig8zTz4mU/AM01v+MaPdMD80QaTnoPTwlTu7pTbyIMPIVJiWLbd
Uu9smliUO9l+sVNB7nVH/6NTTfo224j1Tt+JZ4sLSoVKKm/9wtNh25LLocYZfLFxK/XG0gKqY+Mn
CBJkJF4CE5wvhG9AGTCHfqURU8ZUj1tzWP1zwdA2n6/nkh/o5eB6GA4Jdk/voMaMezI047NQlWNI
f/khvb/AQUaXJZwziKbuG9bHuktyioQYea+6rAc0Hq8dwHzZAanCPMAGXOoQfCRl+CO1DStt/Fwy
O2lkRo49DkDizG24J0jnmPl2DEu0mWR245Ez2J90wA/MEh4ALlDXFkT17ET07yTu+u9Op0hS0G+M
G6EEw66rSFz6QKSRmzdD6LkbxqS4Ix/q3C2yLFBL6XXznfkquPY3Pf1DRm9j0ANcmtQQEiq9M3ri
Y8Aj4zAUlBY1qM1UQwfji2C86rau7i8gNuXY2MQBQl2IdSH+ua+OCs6yRR0zaTDVIrxBiGmKi4rQ
g3NDd7KmzoVKCFnUQpmftGN4Fw83B4hg0AxkMcw5CxIxAB2K+ZR5ZT1Vs+Ggk4wUtFIB+iaS5uIE
TQj/VbkKRg5brqwhXgPOlPBnbZ6CLYoMl8B2RDOwwgezHVuymHIAlhonTqhGQeOgrVex+Y/TtCU/
zBogyP82WFsVhWIj1J4UjCodmeGnJyLIu39BAUNsJ90MqLgAtBFeYllMKC/HDNRmx2Jnds8F/Cj3
JsBD6aZIdAKbnBHIowOISSl0U38uitjdkIMEVgvwYnlAr1YVhyo1ESMCEKL3iQAhxMjIujOUQhxA
vg3WUJh+4EkqBSE2gui2Wk9ljkqbQtJ2AreO1oSJTxu8mL/pc2wmC9aEI7/rB+lfoD2oFfC4MvmC
dSuQdnTbdAC9/QPyKQoRE0+eiZwNG48IZdebsrCJVU68rXgLumjlFUoQ2d4Q2cqmVkK/tZcqIEh4
h63yoIiQYZRweJ5mmaKyxYEWPklxitJEkhCwFjsVoDOb/t+iJM5YE4UqM10kM63B0amLGQ+mzJCI
di7SWkJhgoaFLqywOuSpCA3+l8nnvPGEbr4oH7ofSizAtqqCHoszxiXjeHG5ur8mV/MvrxEoVaqE
KVkbzSO5abr9IgSQaZcMCLOAFK2mrgrdRHJVmahuK2MItMW8FHfE0Er4fkfWIoWoK2uWq2YmQHWx
FxXhtZpR1mnYsT/ZkhfyuaIKqKGjohELSAnAflEMBJpcizTQIiZ+GU52Pt4GHIEtT0NdojZUlng6
ZraoUIvqi2lnziSFw9VUdoqzgBAJtEljS04KJ6GfmYpTk6i9JcfTOU+vQFxicIoeWKEqBvIix46G
r3uOpfI7V3LqG1qbVK8djM3foer2NT80TwyzVSToHhkDfwwjXVvDSXUjItVyv8MIOXlyeMqvK9DL
VHsRlXFgxzojaGUmvYd3ulqtYzBPMas1J7mO0OblTcaNWPJfXE1oDU2iuiZdpmQaEW7HcqLpxF5f
ybsku0tCHBlBfYlcCs2UJPkT9zefJ9NJyE/iVzrDhlxhcod8Ps4nc6JCs3WdKefKcqJOh0O1ABno
q2DGNlllF8+pGp5AS0R+kXdLh2XzuQ/6WOhTRX/Tob/a9zZLMVi497QJfIWwkvpRxwUtVVQWaJSU
1ImZvSPcQR3q0KrFfOmTBUH8xeb9Wfx/SrDbkjHZ7woSMb8aNz9SWk3vx7vQO8IUPOicuR+U6Ux5
BuTSlIploCL1qf8QRaJEtkCEJ61ujTvdQX0lCqHpGGqKoB+nxKWkOE2djsBrOG8kk6kx6YXMON6Y
pWcCGkTqeTeTl4Qa2yeGGd6d1tCBFk2J8UbMDMju+/qTV9QiytN0wWGvFhp2OgydxtRypFJMQ8U9
b4ei3ALnaBaWuf/ME4wcFTdg5bAn4ArqjuG8MjfksKC1TfUmspKs5gEkVuEQ/8PhIeAAPQKFiayk
q2SiaSHqZYlhRoGa0X0JXoNWp+IQkZ0oLm5X8DhEz8GZ4KQVpfCZzC+EvTVJxPVQxpv1SmW3pjE9
ZllspvqKpcqD+W6Hlr2grtvEHOCE4t7AgqHKz4vjJEslEF5zUWCQTdpC/4Wr1FmLTlrkYH7hAUkN
lUwt3J4bVly5A2FOi9b8yDRRuYj4+SpDluEvQ32twGej66bodfU9/QuVLhqbXbHY9cVbNTWPDHck
voQxo5oZmvZjpC64wY8a9LdQIpwo9nDCuhIZd2XgSfokK0DKYjse09t1mszzb/2ZTOllTRa3/glT
KDG0IY9AhieX0DiNVqwvbgeDDbvlU6W8rpvDYYFuwuf7uQnd6CiXphFmm260bYCLX/tE18QuctvB
lagAkBpZM6KO4oAimr9nF+gilQkAG+KdBymSNOVxIgQEMBASb6w45TvM7tHjdHDlf8AEemsgaBpa
JhUHWeCAzpYL4N57yCuK3K50j9bzh9egUo52g+KhwWfiZaNXG+aO8+Kv98FGy91U1IZ7meOMiHsC
cA6FgFALiCOQzGm/PdE4PziAv+lvehkXVt/NCVBDIcdlmQJ1Orb2Ia4m4XsFfWn58ofuNWkWM53c
s/4cx86bKYICgOIsEiMxhc06FP1UaLAuQmWpd0M54zHbOwhds4PieA/lNlIDgJbz1u1b82vTwTIs
YueJDygogLtDAaf8S7YECia3bB+RbrPognoKdgoqoDTAtWVqfYTC78jLqz7hzEsqLkVLvo+NwIjd
2BzgruCFuunJmU52dDvCDPSnMk0K23kTqQQrxb/ti4cIyQJWnha1ZVJQ5AJjcNdiS5wTWCgNYDxY
djHgXtgAW/dav9cPtQoEex14C9OI/zQ1L7T0Af3EvurfzOTiQC3icjlv/BDLRtUAYIBiZ441UHWA
itxk/mXxLJFV5fp0t2Nzvg2sU8NyI41Gey1sIg4jczjCGIUmT/Gf58jygAIl4l6FS2oqfJp2yFix
oAFhik0uUtaJ4cVoUSbKlcNacNmQLE6yWmnR6/mGl4lzqgFj3FCsr33IGLL7hriYAkDZh6ViQOwV
hRcnJFFBqpNVZw4GGP6fbBYSCkV3IItyc9kxH9WA/ZdWQmym1ujI/OhG65BNpBDJVbFrgc5mKlBK
SM9V/Cg/Au+vinichxGMGirIfQ4HyLJpVEWhGWGIwVN5BHjfmBboaai6/5dOFEEeQp3aG0LrRYWc
QsU+royP/8AdSDDSmQgI09n80ZaE+JBq6w6TGHel7Ix9lNPxIdgT2AD26njEKMY1azCZQLKeunpN
HqwjTri4j3XIRPXuiEjJa9eNPbfP+lQfUUxFYjzUAOjGy6iD68ABKjHsukodhZr4Q2nngPMuHpEY
ztY+pqExax+1LifQmAy4VlSPUkytOG2Nqp+z5SXyWHXoBZrUXAyTSPNOroB2CGZhR5ZVDoj1PhhR
eV/9P5wyBXhqh8HW+nVogaIye+a83c4ecfXUt26lrLPWUgAGF4ieL8YUU4aJaWsD9dG8DLCe7YdO
onwi73OrzuWGJx5rahPTtuRLP5izM4Va/69cwZwyHgDvc8DNY/bjeOL08ba9ORs6U1PuWrAGDqRl
lZwiffzs58zqwSBFyEIZIiOOuDt34lUFlASzY0mcD2YQNBAaCtmaW/8EtxTJPr7L+jwAD3skqrSL
7/i75hVZuZaoICeYDSD0v+ZinB9Fn2EJMfg7HLdQRyYsjj/oT0JvRD8FNHfnZ70FGE7z/vdCglMY
QoJ4zU+5DUrekFKF6mEUZmygJy9euC2IrM8kxPL1CPuY3YoycBlU9ss8lO37DGPnS4tcUoWG0I9q
PO0Q87S8ODR2/pNeT6jYL+rJmS37EWbHouWXSavqm3Y71GFQgNEB7pXnnyzSlOJTCTFQLzumA5MB
x59FEqGK6lB/ysYtErkRQRCRVOzkJ2esycX0MlXd0Fh9WQ6c9CYV9uuB1hC8spdEUGRekA5JqnPi
NwUZ5nP+mF9D+v6QOou9NEXH3380W4KCMUR0phIqm9bV4p1l0BSWfhqyOV2v227XAXa1Rg9YufqA
D8y5TB3NEBnjwYAZMRj8s4cyEAqoRaxQOCnfxR7TLJlhgh0FGBhOPkjvgVk7R/IAZS4lASO+NN+h
VcPR4tD6Ryla0T3pobAw0UpTX18UTiHAqgkGMXv7bUiTiVNeR8wMbqd5b9HhFB7IkRdPzx6FbgGx
v0K31H3Qc/NBOPvy4ZF1Ve+6o7G3NhW6g+KqRnkmA3MQym/OfQWEIfClnmh1HFoHnojHz1Zz6Z8N
pTylnVS2gCBOfhO9TPt6hkgYduOB9MCAae+1V6tTs9sD5nKSiTAe5r1zjSvkP/YDKqBcpqtMUERz
XyiM3HlVbZiQATpKDS9+Dgaiu6ZbZNw+Pj9scv2DLjcvMHdGSfsQl5m7F1BBWcH1LON6cmN1UPFk
CuoYuMR5DO89dBzPso+sXcp9a5XJd0RasYO2r1xrjU569EChFeiB9aHCF9JpZMxhywmP0GjpD8Wx
Vik9Ind0OT6Qk4TEhhwRwyv7YIOSpIq0Xx5THBKUYLqmSAf4Y65dsXAUsiEqNxEx/ecMLwUcVIVi
upiFzDtn0GQmhkGgdKQqaklJEubosKwh5QFUIAV61B9uhsOL+zdNPBl01axAXQbSEm9RQi6Snusx
OwUrKKYipGXHIFnBzHfU+6hDQQpiBX1iMJ9zkRW1i46zM9uEfS+WrpasbsYgmqtRU22IyA/mJuOa
MJknaKM35Y0KReqgoztCUVI7g5vDZQvZETaj3UqHzkcdlsRisdXRyvkIHukQxulOE+utSx5pE3kc
A5ZXoiVQn5ChMSs2lJMR9UJxn+WoSV1fi0Hh4baep0gCHTXy8W90Ms7VNWRiWJHKSAnY4fLgspit
hZtmvAv/P/9Ongd+36DtQQ7sjrpbdfitjZbnapuE+IAS/nAQnjxukm6O1ruCMEQYNHaiJeMKMF4h
k3Mny2wHFBsCAmfk4QFYqFxjE1xxl9teO8MHCOXoAgDUgZYrXA1OljvAawiC1aR9hdfaHV3pO8WT
ZowAhRhFftJSyDeZ/DZi65URO9BvV7yzHA4d3BTOkcWgf/jQ9VrGSEtWzgiLuQbDHZiRc8Pn3teM
p8Lz5HBITCthgYb1er5aVzW5DjOMWDxdOewgbjrBKz4CZoM2wBe6MlKW0YiHWrga2YSycYYCqqo2
UYEL/5kM+SSQewOZDB22asfW44tQqkkP3YzFrMVuQ9D1Kk/ZY8GTgdX1yZ9QGUoQDITp2Nymbswa
V3Ktq9Tg4Ds6TWaw/GZNONV1/5cVUAQqFx4u1Fmp2noJHwZAVo3PrFQV85xlOyCbn3+ahRqsB9nd
6HHyHurRbA98A3L0r7gKzbf/BcXsXfroNDcgv8ZMNqVoz0PLIKBvJhr4MroVv4JcJRp5KjXAAPHF
a3xMVYnOI7yQPvFYHtmefzpd6CoVGjHUpTekCPUzlqcrASzlCJXxVfJ12mHeEY0slBmVafDh7ss9
AIuLTl4vo45sPOYs3jmtz8SyfWMBaL2kATS/8DeHqs+8YckzfzAiU0Ca2OiyUULN9JYRQw2jnzT6
VJCSX6s20fIYI6REapZc7IVmlYQC4lcMQkyCeSijipYuemVeuzubIVc/qLdX7VWdwiInoJFdazaj
nhc7SBaWG6h1oLgu7u0Ix7Z9dQBVlcetfu7hlM7VglTgj4q1rH20GzVViVzIGYuiu6lDqghKUEvv
REYAiW20AXW5h26F7V15Eb2Pdh5hXxROypVLqlFJ1Z5+pjpZ3hHK37MIxT416Q0YOCzeT5312Z3h
x8q51z3+/zksajR0Sfc643tbUSPQrauGVlC/B9SZ4N9A9TCH6kJChakUr6iHCUsANULqPMjsQKrN
1EgjSnmM8i4jX3U0yDsVvnmsPHeXQFM1s9glS3590RJCF6Z2NCrf60UKcoh1MYDzjoJTNFzAtRCO
mc47ZWdKyUmmRqdmTZk/sK5StaMNq8ds0sFrAVtAZbC7TBmCHm0qxrYwkTTUzDQc0f7CEUlA1lDH
1Z3j4Bn/BdeQGcd6Mit0gGgWxb/19uRFAv5bmyB9X223u4hJtODyd7se/rlQyxQRYoretSju9qAH
5TAAhiGE583jOkTo8j26Dl8c11rJ32cg0lR8uHH9L63Hst5z8OzeBrfBI3xSlvoIDl/uxXV2RaZM
QngFpOn3gfQZ92GxTqtmMkM/cpCC2aWvSKtSI5UgwTz5BqgeY/WUlTShGdND4Jzsob6kHyNrdnJK
A5BkYl2sOfZoz7Dhff3g82gNU4aFz5VBpzjnX/oqn90ikbB1M2Sf8s4bjz1xn13KXwb68CsqV+Bo
IneB5/FrmwpAFAM7pvSeonzlAOgRB4h+NOmK4kAVZyDcU+4GmLy2cR6gpL2I3R6OElAbf6KGRE6u
okzKFbNNo8iH8B4n/apePdU0Gh+ay6PVKVszgoNtFkO3LlziYHI9bM/MLu2v0teTjhGTjHsuMgZ+
jUpLuNn0u2VfopQjMlE9qQ15aRizjpysnFtJEaj8SA8Ny2NuGgXQn/DFoYgkDdtHBk6pTlXp2gQC
Uqz/KlkJQ1ubxpALuxrlpxg88Y0CuEZGNk2ZMc1SRhlyiRIG+j9NUGmGTpm3prxJVBUmvYjROBhy
Dg+eynI3GxaK30HJwSorMaPZyvR3LbaoICI6RlREGX1tQA/6U4b6Arpto+Gp5Co2NwiUKk4jjjXd
Ux36FPl6MoDm1ILmODsKfFKEE2w7/zbuAX4BhlEKQmumlcZNWsIWZhV3WNNEgKvyMfI5eixMvBKq
c5WXMxGANC6592YpaocM1mzsqtu8IiGgBEG2mceNCtptHIm2JrcCfp2L/DcO4yzJIp+c+gBodPTA
KZFjQh16lRkhFY829lvnJ7RBqYELGJXORvOpydRZt4MZu4CwgRDvYj2hodWZq9EUk+OnNx9MrlX5
WnoPM9568eTtSnKDidSua8OQ/ibqAW93QgCglce7y1YEgccFXKujlkD3YI3XZmNBDR1EzkeLzoq8
krcMBagptWWrsKQXwvKjXPJDyzZVZclPNdgCDk9+3ZsOgRNpjepzs1SkImHEEp2/TN6WPbKDJfWn
xKfcS82sKfgnT9ToaXH4vvLgG587YK5LviTAFUGC5DmIXsVhgNnB7OTNIuVOhYJomrFtR3id/KAb
IrFHyT7iI2iHUnhqwA98IUtmNiPTDigbbne7oy2tOBl4Qoubw2cyKnKJ6pAXIJ6y+TJ0xFfcGyhK
wQARlA+JBFGhVlr7IFp4lJMJva0/Dopp1OllnG6bmwaScvUQH8VpVbgcqnzYXprWhUYWrIqpd4bf
mzjKGxUQ6d9JTOOGGivvXW+qKIer0jKieIlsSV1edjhoBpJlCQ6YTnmjYMHGT5cPqWrnLGbdlhPa
WW9TynEg5U4FGGa6ksXf4kdp/utdWD5M7RknHqzT8GbF84qJo8t0jShLtFXRwxlJ/l/3Q1O4nUPf
UyfvvoMSbGCcEXkk/LNaoRBjfU95tfi/LIwCXj14kz5moL/pmcQ/9WAy62ac2ddNuwhPQWllRXXo
OEqZRQ9CKr1K89XLx4Fef+zpDzmfo5GDIAwhEABpV3LwKe0ju86vs6N4mh/pKLS3gP4AQqz9HS7k
t2OP/SqXdm8tYlAqURuHEuOe7hTahXZccA6KWvnKkopA6d5o1MiBkiUpNPBS2BEPDRVw7fzLFe6p
dssHMg6PID/ar97zTHj+kwOjSoOPyme0woXvRDoNoWFyYo7usyMRHLpd/0MUzi4dkCCiai4cPPAF
DJfd18gQNSUOCS3sT44Snd/YcCWMTKTa0G3U+8orAppCmh1PHi4DFR7MpC8eOW3oEZ6oUGZmXGmR
ZfV1opbjPciPUpUGtWu0fBmXx2kyZ+NFkf87s1WCWENQB/7KLaq3XD2TuKVX9Qmb8hHgrg/kGug8
TCkv0iQ2TPjQZCzH73SO+rv8C8rFadTaPLGpmMe7C0774s3ltj8HYufSYwbuLYoa9tj6u8YLsGfR
eoXS+XhRBAa9Nr8sLvNLfjjOnhW4qm6SqGCXDBMoIhdEPXR+HM/ey+8ynpF6gnEOcZfvPA92LdRa
HvxAf4H4WgVILF99vQUKGnS5pS8rnd7+3mWGGAYvUNPNX+woZmnu0PmP63mIYhXnEbyOo0Wu9fy4
FEFB4XqOyfEcw6v4fHvcJKlp092K89/6r+ZPmh1Jl8YHCa1e9VtGdItPq1omEVRFRP+FCRqZ/Fig
tAIYEQTzHlq5Xo2CYK8FLUfAFBGtvpP7Ms+gOMW5gmm0z5S+mXJYecq3gTg828Z3XKhBdBc4+WqL
IXltii+H9P6jTaaKplaUfkDKHp8GyqcJznxRK501aseiD9ktU/UyivYkbQPpuXGd8Ryp93/HyI1N
odOSLGHk8LesE64TJMTCEyGTGRpOkEk02BgyPz9MUsgKdEjF/e38dJFJzShs3pNz/87yoRYqE6Kj
XvmrNParTHga32hRt+HXabaQ8Q9ZKWb8xSmgI4MXB3WO9tNX8A0bZFsWgNaXlAHgiBvDeAQqvwJ7
/7em0l4NNqgGjWFa0plthtYzw/XsPrtM8Uw766XJ126rQpmpzadbimfvpu6D7hJzSMMlBpvexA4v
4Qeel5hTZWhmYrOIeqtDHtaeShlldOliotTsoUoTk3R9/BvGo0/v4u0GL7qD0F0Q2QVcq+bb/3Sz
/o55fPCxL5BMRpdZdrKncwqyxp14dRkc15WA9ObyE1ZWtPpooSMeKL2U6iItPLnyBpf1KygiU+/s
SIOg0d44Y36dWx+1iPYjSjgH/x7th2W6mFWA0YBlDwN0uOnveOylOw+fGOMLm/7Uz9YW6FO86/Eq
00rRs314oRpsS1nEu0m3F/9Xf65JLbmn4N1ezCqj1AiGx727py/SM0jDAbQJMu1XQp+UXttPMhCY
L7X7vvfcUvYKQHukopf2c6PCRDtFwS+QfLJer2IKC6gqhSW53/27ivmq50cUPnjp0ZWwg8Cm9hxg
kdq0lcIqWsdft0DD7xc7T7/UK7XVxjlPerXYSgXoytDL2SvTmIJ4y/1G94AtoUcbvt4TJVPykP1c
71P/NktNjMVvBDMyfFcfNIF+DdONW+NVKzQufYItfzfLOPHq2TzQZefZj4ff9nN4cOJpbvLwFtEn
Og8fG+CIIUZ48KtXoLBnJmc/DZ1qUTutjfjLRDuiwvl/uzlRgxAoZTflLChmPXmXVsmP2E10yGGS
62VDeOLNqZ8d5IZ5Vu7FQ16jvhvQjdBjJpHOvvkxBSg+bXKQ8sB+Fr2khZLStVP2uNO0j6iVe1sE
RE7Db22PTtt1SB3Gs1n0K/V3uAh4xnvw8+PGglYftRNAkcvGkqb97rN5VPOpX+dMQ5IZ+w7tT+a5
1m9C9/F2PCmHWXpaneoF70yudM9sqtRoWkgHdx3abGkRQgFLfvQJldVHhL9NEqX+3PywM3L3BYaB
qs8vZASumpZUduzoQppeLjbljXpF79jbAIn4J8yPP+SM8mPFRAXafI9twuDLjmB3heOMGu3j7Ij6
rk3FY1iZOioesbyFBbWNWdQteLVqSIpFCsBubED0o0Co6R4UHt5+9oJ+N97P8uM0q++DMHBFBTG9
e+/ayzWUVZKc7L4XDxdBqlsOjvDPLeIg91kbZbGv+CwLDa9Yv8FvFKVr4anVovnXE52wyFcBbuR2
k/KTFiJUbbFwqdFb0QMRTrwEH7lKwK0FncSo9GjGf/emCpwoSTY9Ej5tbUh72rn9UFwMxe5Oxkpp
2lA4VSP03bSgjm0ICpUnI0NFTAhpLA2L0aSniI0iAuI5WWF59GO/r1Sm6tQ3f3/sf1VXMqPSXqE4
h0OcBb6qj24u2B3p1wiTvZvvp2qn6NStsP2v02scs9GPXNMW59AQl/9lBe8UVOpQDU8k7+Dgy92x
hwh+KumwiEOmhn5XYZgsc5QEkMDZyWqevHvzRK002x7NyAR9ytcX6innWfmY/fTZr9TkJ3ya4mVt
/XOgnU874Eeke3ZWbWOLurw3sW5tQstCCF+CGZMQ7mHCkZb625PfXnj9Z3VfL3vPzWt1hke0KZHN
/NGpLe59Wh+ahn8G+T15LHyCzhWefGVYGXwxyxQJ9g/+fZheloPtHOOLZ3Bab/unziJAO2x2poF1
CWv2IleaY/d6zyAF3DrnptoU56n3lV6aYH2UoECOWSTieRlITCgDUB5nomIQacroXuKDmqBKkxFu
0HhP8sHaHCH0QsI/iCTsh9pMYRgomBZYh74ptyJK4WymKPSXKyqOAXEGuLUsNEkz49synr82GKPa
tseQYPVKHGhlgoXDypNREavabOhL465NVJndEvAvpA1caz3LdLmHGs6J0sunRZGrVNBurf3sSTPG
Yu3xcsjzkrYd8EnwfTgdbuTVCI3fSN+yDIJiUrshHLE5+JdM85d12c3PYQxjmqIs5D5I8OWIwt8o
M9NwBhT/REs8YQQJPtDxQQ+hvHcpT6nTyNDzuYmjmmF+0z6m6ORKq/hVP7+cPQs0695QfnJoGny9
9iiBz6aRDMpNj3+8Mj4e3WxLHudnVKJClFmGysCrzbm/x5SfUI0BM6iWopnhtckCfbTpXrmgBKJo
bCDcVR6ajffmYVDc/Ii4XyxoVZTQIIhm6eqrkqv9l3ZGunXDolAfEtV7yB5IIkV/tp6JbM2DCl9N
YaJy5ogCb/Rh5u9WpZmZLQxKraVCvIaHKpiHcKUa9chozD8LmiwtWsLZaPw1/61+FJ4AfUb/0SVE
WCyi0IwlIbPt79sF1t0fhV4i4RLB7vg7QBwUtie0NAstCRA9YGwsP/ULKRjSY6XKZIsinYY2PRPa
7wB7FElJ/+6BjUMTkAERLAGPj6X6csXW0k8KvCRPZ/dG7ZHaKVP0P91R5XsODyO65UJ/tTUNY7Cl
MTR9WIvYQim90XLYv6LEfqC7dr5TbtFRs3/ZVILS32/4Gz5mz82+Tc+8bz1ZZmCgyd0rTb+Yffkg
ebaRLcHVtpt0Hq2Y5uLXWqFX8nfNdHMyA6z1Lk3K491Zvb1GlOnhF4iFbU4d7GVSqCsVR9bq7r1r
kzbrE/G0QEACogpVRGC7y62zJC0we3hCeqiG4LtVV8tXVwhMmcTPtZFyhAfr5YKatLyVtAc+0v3u
uYxtswl4AZpBI7GuWK93fzu6TradbccmzMWHFQkEibF2tqf/q9A6XYxrHUqEGU5mjRrVSaaBO8O2
x9YXJQV3fypUURVLYEJT+kW/dLfwat2+nRugrIvmCTY9BvsQ8H8PlIFV7GaNvXI4/N7kJnQT40Dz
BKRIRRqxSVaAzwL9ALDb2aGpCWaL9gAdhI5kNNr3ThnmDrVaTwhTTKBbFYGBHYKvuHikKlcFwkc0
lwWwC/9LMSKCsRAZ4qB9oL/aAvOQ4bOeF7aBw+SxmYGahaoVKDrP/nv+wzDoAGlxaAgAmvJfVYTV
8rmifKbSKK3B+E+z0645TfTP7D5iF2fV4T9hHBJuj/Ijmg8gmXy+bhqIIAlF8XSsD6gFgR1PsywV
+5skVUSiigQMplM043gWz1QcIEkkaUS+YT2qWY1QzzcaHvlWzjT4yLey1Y8HJ4l6BpQ/2oIdeF47
Wyft4z/ZWT4QZeCPNVhLvZAuINEc3M+WLmrAqRugO3DzsNRiFnFl6pLb8JJGCaHHgvP2iYKoHEFt
HV2Gr7/wioSwX2/v0EAAjWl8hXRr6462pJW2A8o1oclkgZEIwcFIhXu/UZeGOEMtCkQir4Ko7xwF
Gw8rpTODegcsKDwQomDtCictpgtu2btD+6elCvkJhEkoosFjwufX6FEww2kLuMzUAC0dGgvXPig+
QcmohqnOt/Z2b26mTskhzUh/IDSvFkp5zpoCG6g8+ky2KRQnHphepi+Ktdh4EHrkU7hr6GpUZwQJ
bIwpL+NknBff985Ii1LjuG1Nnu7H6V6dhX8BQ+bVrSfk9z1r0CnTbiQmwfxCb2jycH4suhtp+RdN
LL4IEpXBy6/1bS0B3z24RUsghvif5guLX5eicRlrgFQaoOTVAxPkqlbbTr5Z6JbdCoMq8ocS21Za
UquXHs4Qa2RY5+qjnSEN1btRAPNy8UzAnnddynSGKt8ukK77wcVEh+0FZR6OH9uWPIq9OysyTfUu
NFWE0ABk6BT4SeX2tRc1R5Mrw1LhghCR4ZkJkZ+UiCmbc3E7V+g6VVea84LMJYI7k295QJx5dOCq
UR0CFaUe4GUyDAyL2/1gisrYfbLDUE/KeIRANzwBnwATda6+GTGFmeS/pLWm0oEL4/6hvuCJfgtc
TByYcivvtMvVyZpUsTspc1lvXiR3ClCVbLvUvyhJQA2sGoyCm1tE6ma2yXEuP46RimGRjuOCR7QZ
26B3NhFPDxMMQwGepup1Rfu2w36o3yMVLKuE/tN4RRhQ2mCTBYHutKeh9mEuUwqP/dDPNIQIZiYi
cyoIFikQRwtyIVW75p4BSQ7PQ7Hs5HqBgkyyI8QRaWD+7sjPhWqjXFHiqAw+7xXONAZ8Dr4gT2/y
ZPdAxqrQRifJZV8VP0e2g511jELqB4VYpUEFHF3DB6LTP8Lkl9lY1ZhN/yfrLNjuEwpsgn7fT6Fr
UYEPtvNe0QmCA0L2Hdi6nVuW9rSi5tM8xZNAPod7JTl6dskqQDehh1gkepSsXkawLw76qSH9piji
QgqGAJBB4uA9eta/XN0O0iNnHfXkhc6ZsFwiNCSOpI9ZbL3rt5awUKVy9GqwdH5SNMG882xsgeZl
TQs5VaXjOjy8boSiImQyYoAmbk9Lu7g1+TKgAo/12pNN4UXQeTAMNFjVQJGrjGSNNTAZNwK7r1VW
0sHdNyu9nz7BzdevTFVVYNE0Ek4SgR9iNUccMV7i32hE+qHfsBupIkXrCOgeQ7FORCkA4mfrUmYD
2793teHpUxX5C/r9dw6MlNS05PlzMsp/hKZMoodxxGX3lSVh4Gg7HPbAsqh4wPsjsOacc0AjMB4E
VdG4HfEX3CiqIdNE33n6VoCfkDwVnktArHQBIQWNhniLHeLSkpjLsj3RLZV18yJwAKHmRhN9NX5I
QYgOfOPV9DjnOT82WDYiyi3oB4izpnFANYf3m3J9nAEmNo9zqor/o+r5BDfC1NKI0bYPsw0DQWdE
KpetDnPK+DEo+A78rDVC+1CGKnZ7CkW0eGJON6WURMqJiHb4bdGZ/oRpt08O2UhZvAM56kCjHruM
Y2LVnOaRkkfi4rEtsu/poNILv1cRirrCPegpfhiID8HA8ojkYYo2UUE4UoRj5L/osKC0GUP1p26G
qoq0zcjESyd44bl6vgZY+7Qm44OQVGsRyhgvxv2hakJ+hLoXWmyVIEGaBOIyIzTHCxVvfZfa/Cm5
YPPhrurTWaZ8Z9BWEjiQb8PVcumKnUWDyRA0PJfgtOjk0DdCHbmUxdPmqI1O+YsnsYXS+3TDAwgB
0ZXGA2ULFGDvBifKadVNUb9X2bcwB2RhqZ3Q3/chHbBf1N3SDJs/b8FLF5sL5fYEQIqGBmrAqDcg
PbiRgrT9TGUNrNuUBlq2Cp7KImS9uVw98ZhiMlJCyNAeID5NoVpA4onvuKYcyiexbNCrb0pnv9Kl
BwcmV5VfcW8RIJfcEzvm1knyKFH9EN+CLUGQbhqdnNYpAG6etO0jxGQMswFynmvWqeA6w0MoNEg0
nVr5PFPn9sE05Rrf9bmXSkNwfnbuQ8mbXmAq3CFK2qMH6udvWXT1/fQ9P65oBa3Ui8kNiL5srzMH
hwWnWLRTzdMCI6tDQydGxXNwaEhX5NMkdaB8gOhSFYOkSdMCaRNmKgIhSm2gfsQ406iaHeOveDbV
rZrCcrfFGRNXQzNRvphur1gcIElwB1A6IKTTTVf7Tjw1tEJ+L+pqJOF7GLzHhwGF2jmERs70aFf7
K9Vu645v6W6NHhRav2/8gYGmhqbstalSmnv7yldpdTJ6IJclfXZ/pvA9N31kq7cNjfOQWBq8Gmyc
gE0hK9Ey4JQ5jGuPSVx7TeDLsVtKyui5trvKzz8SFvm498gbgbclKNCIN6YNFCgyFx3mly2yFKQS
4dZL1Zf8XcPcpjJ3q1j2Tv1TX7/TAVGdHYrtt/a9kSs49a+US917384Zn5HM4T2pU9i0dfIEXKwj
YLLeuQZlNq5mt86jx/5Djq1EdqJPPhFEc/KNm3ukWKrHFT2U1TrsPSBfSPSTH8HcuPOr5O7ot79w
S/kyM+LdLbSTgcBGWSkpycvCAGmSiSLnAhEdbkyorJrU4CHkwEeXajyHXWTauE16iZSdoJYttkcz
aD8DdmHVWzBLYn/ILtVIxJN+l5nvzFXvgWJqKBMQkaJVhhtJjl2VTUx2SpaKlLQK+IDI6Zs6kBOw
Bf/+1Eq9L3Af7N0y+wj0RfEeaTZgYWmklcUAMBsFAUNJKnoXuhuRBSnWadpQXaarY/2e0gxnFYkm
//T81rU6HINnt/6URDGjQHCglLUCeSyuiAS0KKi3MQiuH4mywvPfbEcJLWhQW8kDkKJJxiuAwNhK
AOtUQQ6bC6lvxVAqXX572+rYFf+FjSOIpCASEYRJNDXHE+aKwARaYN5v1Qk2A8dAPCJhDtrUNwg5
Mcd/gmHZIbF1mCU4HmhL4ruuZf5zru6fthZibTA5dmqqXmhOQ9ISt/ZZw0esTmKGV/uaAhuaJ8jJ
fPOXHVum6uHZ7buk61ir4ALf2sM7ciq4SwQDy+WdNoUZA8glTh1Xt5nQDif3f0Sd15LiWrOEn0gR
gLC38gYEQvgbAobGew9Pf74U+48zmu6maRAya9WqysrK8iT+yYLI6ezsIal7avzwiMczUjAsiEV7
an0Ic6j5t0Lf8F+e4Z/CDdHXOa7g9xY8A9/XDF4E+h/v41xn6+7bTcAhGBt/4kBsbP8fSEXS72f4
6gmyi0wqNgp264RvZRrViP+UDJnUf51rUBojhu7DaJwlM9rh9BPajUnm5ZcOUr+UaXPV2s8bOXNf
graNLkkr1UpScBaFai6rUVgSJZmh2oXBO0SsdEz3slk/irIsuFoS6BW/F2GuTtXhiud1RfzEqcfb
x0vnwTeFniBiwx8HABNm1j9brpjCvG7j/0j6iK4hL0RHEvp9e0/MknNq5WVu1HqpbtkfPu3hkNyl
S7y1afLo47F3Ma/9v5/yrOADAnq8YhmzyvyXmRQx7pUj3PiYuaeqtJbB2qtoHpoiyMI7PJe6KgC8
OigHDfbHhldq5KpbVO9w2tXaznk+V05h8e2eg2Ly2BJtfIj5MZ74YGwnUKgfe44Mlr+byPVW7hM4
ne7rOMIodYl2AAFB3IYfgZ9G5nD7gauwlGQGD5FKAj4tSmBg1GoTra/Qfxrk4rBrok6c8Lgl5gp2
m5ucb1PmR2uTigPqK05Vi1QeKOAI/lLKwk6U1bvDRBQwrHTQi2zsrMwvWqKENh89VQb91knB/ibC
PXJr5MqIDKr4B7hiwsFCZlCJ0AoSAespj/SlTc80nv4Oa4A6PS6d8jVKzZP6L8ye96AwO3ULgyIw
S/eWmE+6inybV+T8PugjnmiiRd9pupqqvuiSrI4Ocl6bUqt0RHpBnEicQwLjVfCYUXQqWw0mQ9cO
MRHlvWj5Rgy1C4uW0qQbX5ekGqHXI6HGN/VKOESXhEPRYwVZd0RthBZRstZts3pyoFrIc606tDF5
xb5zg3GD+4WsJilmfTUAdUizU/gkHqx8U5l9tbD+STQ+m2jrSCxHa716t5ncjTNSlGxqoC0HTq6l
8Q/X8tksHZw1JF8+q7wUxUA9r3V87IbtyoRKfqn9KSAIMcOB5h8y9DoQrRIIcRG1zhBrBGsn69T4
BxlkhMoOJVGcOkpH641kxzaF4FYIGvdo36OCtvJN7g2flpiXQrA2ZueGXyUeKEWrt4O6y+nmvU5x
vehfjej8jq/v2Li5+1uI9supWrdOAO5oHF5a73t033sXoq9pe0/a5R69tiH960/07zz663o4uryc
QsV6721z5TTuEtw9sXIsLmf3iD/nXFsgh17dO2TGmNrXyQrG1NsqgbDgGAJUF1BpvRrWbmt/rvae
VeZjT2s20kKocT7gzGD2v5a5E/WmiFwdlW8FUKGYBD7R3cGpf3Ss0499Ne01ZeaIvpI1bVeMcIVZ
pYD+lpWagBdekQQbeIp7br2Gm+zYXxqdy7zRM3vnUSktdi5xPSl2XnDie5fh3q8nK/LPncqisuC5
6tV+0L8XiQD+ryzkSIrjRmfvX/82ZHPxazdefWUd6CdE8Ie7f7TNswTZCpM6Ls0/MzssG9m+B/qN
8tGyiPLTa3ZJaE6Ki/aZlZe7bgMD0dsFK9zBAskAKmpRgyV11inNSDBfe1O4VCREkVo42xU8dCqE
snf8ebTNU/Ash5uPv61Gq5P3AB2iAmePxo9d3dm3krsnmEQYiUYUL6u+WJW888bbPd0a0SJCVwRs
d7IzVA7Z5eZrUQC+nVrHuv1E3aDoNC5eiXi0EFc3SD2iqOg8tyQAjK756Bw+UeHSf32i7apZf4X7
Y6uya6+PafHY2pfsSiUsX5pVpEHBudbN8nFospAfgvU0vFW96aVzvbtI5JlXhwrv3QwKyugMcXH5
QE9qVI5WRrOAh3GKK2Fla63dfUTlt2tEJ+/i1cIz8d+p+0QA+ES7tltQbZHhYQLvEpwMpxHd/UZv
3zzBSLg36+maKYUuPEFTOb2jMXPAQDwwKY343L71L60LEspqVX7iNdrDyTVDcnshYTellMpgH0hC
gKDg7Ymws3V33mW49UvpFyEhYAdcy01MswF3SxfkTTalvQFFwJgRyqMGBfyLu3cKCpGa1hRUor/t
Vf4BFKA4FWz9WkYxANMf7Zvs3VmHF3DebevKPXeghT+tRma2Sy0jLie7+bp1Gn7Hl2FlbI6NAKJB
79vZNgnx3UfrBr9jjXfz8vBxOgfik6qEue32OysGz2HlgCKmVeyeoBQvDqPzx6oAze2t98cqgwaw
CBTR1rYKoD/M5fQDwndyynRrfawQ+0Zn69kpEA5CmiMZv3FO9FSBJX3zEOYmIN1FX/L9t8jcIEXm
0PS8+anZxbsmzYl107t0Dh1jTHZ0NXs6261Tg9xyWawWa8g1dXvffXZLLcxh7zM7dy6zZ/s6XKW7
Z2tftOEuntusZrn0L+JjtSmJXmb7+99qUG59x9+/V9bI7r168t5a9eA9M9AtoO+FbUSV9mvWCKue
GdL2kl4Y+/TsoCQHhyM6t1YzRGB3MRSr/+XEcrQjmo6vkEkQorvfmIwVPm3TrBfSbQP72dodk28x
e2zT9dM9m8jQpdta84i/TrG8Ee/IvkSfYNMGmqcVKsYQrYGpDR6kNL4S+Wo9+Ot6JL0cnu+pHac8
EpBiVDLMdq4oBp5OUz1RutVHMa+/Ejng7C+zZZqvBnjJcs4lMfJr0HIJxLjXPtX6eU2jOaXO9/Zl
Tm/yGAFXhAe2yMuuiQ1ohQttmv6Q9tu/2t/+wTt4Eg7YeWefri308WbK0ekwlgiJXriG9VIAlhVw
jLwwYDAkP/mhW+vgFe7Wa7h7WNVh7a8KOLyyP8SPO8sgZTHESgI7D5CuqzHaSWcsqn+YLrNJhDo9
21IfPjv3WlQveaWKU6o7gBgkIzHX5As+7p1GKmQOgXOg3VBYRCRPgcGyhuIRFAkoMf0vZnaxPdnn
Mjqi9h1SOQzYnXVF8/Vtlwx7T155gbseNkD1Hw4OGNaU/juFv9p8tbLeDf9u2sVqsCVyXlxfdrno
vuClUwlD/evw0a4D+xbtRsWuT5ivL0QhShYcRliW1dltRl7sAJgGwv22ikQjUCLA1AzrgOEdFtGX
pp3ZJ4KGdWsfkVO5WY/2BojatIxsi6Y0dMWTUzk2WagYtUSbn8gcn+br6NraB8WytcdRn+DKkI3/
ojMx+9ATD+WICgIWp/ZmVCDg6J/WVm1m4C2T/ytb9Xlh+H5ZZSzae1H/2/Yun3yBfVlvoiJa/MEd
P+O3OdOGwzV9AgkMd0frmn7LumYnnbqFHX4a2AP3RpXR1q0X7MfUZqX712DP5GHy5qUX+DsZeDtZ
vxMpvvk03UqNrzxoDG+T1wV9xs3HuhSsy8XlTqzTW2zu7Tt7RnJhhRi1/SZwIJVKnTJ3r2hNqboD
nQPWpZQJj5YRKKESIIvX2z6hVmvaJve8W+f2cT2v9v3m3IBB0WAlo5UUWCSGhVuALWu0Kumm/+rc
mufkGhkkg+B7DPftb28/RsUSxuPADK7tL8aoeQg3Ybmz8y99o0istEOR5dU6t+H2jWizmRz6h34J
xWHDP4RGv87Vcsz0Scy3MLqbPiCYe396m/Q5b0zOyS48Q6DGywTPG13bELrAlIJPZzo6TMkI3pqb
JjrOBbtI6W2PGGxdZ0TQiviwsg3mEDlSJK4hZvUYl8em0a5ztyWWiK87KBNTAkhPbm/7ulgR7NJS
tv+kGLho34r2q2B9adrgn6N99G5tEGw3w6sX3z2qVZpvjOMB6CBDChjCJcTlwc4/uzeqhKLyv0J7
2ntsnfILhXMLEIxVmNB8shnuhidofY6HMGj3NSsP7iQHONOC1YNh3QGcb0IMgQRCIRzkmn4hLKaF
8XXfKt/az+GD2Qhxw3qhQ4Uke7MYFgE8eozfaUtwKqr9j+F2sv/bLCXTjuN9Qo7j8ocWMYTe+uCI
FwnmAPaAG/ikqaEpZk15ZTE39y1cqwN6lxMcMbyrba+U8vdzxX4DPF+hgLybmxThdyb50a4dmDKw
C8+dw+QrRfxTv0aTQPZen1EDyYRN7x+LPimbqXVABWdtXyFwoAJYhL3obRh6/mHnHM/Bo1+APm7G
tYu7Nd1a1S9UUtyZY++69ldVD/EbzrTk4840vy973zpeMIvM8EZwxMXf9o54fCzKsZk8vDPV6dD2
yVKg3EWxPB3Y/LJzjrdDFmjjj4Hc2Q+/K6uSfLufBVyHAI7f3GQ4xQTN05fNvDu3n+1pBIIYlqD+
nlksQiMjRxteWocAGiJwCZo5hlu9enBSVt0pIe+b+/9x8K9XzKrWvXdKXlG5hQgzjVL2NJI1hsX4
OZwuymMIZdVOCUidITlfXWAl+sbfcwid6s34eS+w1Hc4EChFzu4b+MMF1iekiMHWM1m15HKzt5Hp
bt1Ve9/a+qcYkU2n0sMHojZqH5IUCen+1Tn1aeMC1PRtH+JtqxGuo2O0T1eZET5iVrQIEpq97W8R
63zF69bbW/doDt8zrVOwhVr7SmrxMWP6IypExQ+taUtJA0fgFZeDe3JOv/B4L9hUw8NxLyXfNjSV
puFBPk+uUPzb+74JXbMExV48AgV8JZ+1M2JNdMte//p39dfxPmiEMFjjA4uxD3c6PCTGvzKnuzx2
cAuzShNkuNJkJpCTo64W9uHdqzjfMWfgnv1jq4j3QctkoOVTZDaFEZMWIh0k/gKLE6m0J5+M38m9
I+hOuIPRqY/69/AMwQWwFR32TdOM6BURGtE2uEImNZINxXsXcp+0kYBX4h54wat5T8/pM7l0vsy5
Gd0n9nG900i+8cq/NJ+z6dopA2L/27DUpd8IjnGngrgRA2p86W/+djvQ/Gdc7axaRfjFhwbmcepN
mzV2gD46U6d4Z2Gjy8i9827e0OAr+8giOp9g3UJ1Mi1N0JtOrx7+6mgH3ErrGjLJ8qkbGF8KjduU
QLZX0TSsInlYie/tXXxewAAYFJtwPZtPx+yVJuVU7S63Yd19BfWuCXW76otRStKc4TzbIUbyaX0D
KNRU2ZvpflD0G/0jajjzWreCTWZ5MLrvIUTRdMPNWC/Ub4wAu/LvTQlEjbLoF5UuFEy3ymNjVnFZ
LLrVMZRcaqwRSYEwC2Dx7b3hTgSsvMATUNCeVH2XkJxFJbU4ei0vrLYDVrMVluxhTWdmp55ME1b5
R2z0jq3t2yamRaSUW97gNC+ANaZ3bJZbjV6lhxptSM1FTBkoORho616hS0DT2qcXr+yZdqlZCqRH
R3vk+E1FyquLIK1HvBiVk0JQ9yoMhEbExCKnaLYvMSok0Trdtw7xsTlt1ZNNu7a1nmMYJJ1C6zDh
zD79Q1ocmrTQ4gHd5FpkeaJjAGUyFEW9DqmTpaVP2Sp5BpTEELAIVq3rkKIqavSBXI4Qk+oL9DyQ
hwe870AWhnxBpTicBOivNC/AX8M77L/mfDak+0E13ZCUKAzqVA1RmnJKdcsZrBPlLzkk9bbTKt66
9PEfrnMW61EtraX1tgGVs5xtqO6qMD6nXsX/Qvd4o9m9j3Eugw1Gk8LWNuOfOoYDjZYM5L7wJml4
F6hbexkZ5No/kAO3SHlcOa1TWwE12DtS7kZW06u6FxZGbmE9PQxouwcpvdLehuvwk3NRVHO7I6ND
3h5cjdIBQEas8xbhKwJCQFQaUPeroUHtKumwqlNxvxBbytA/6nynvM+unNw6fA5CJupR8THIo0xO
1BUAcwForeqOmow8JcF7W0Lowsc6zO8vu+ruaWC2xz59ghuIXTHAHMF0q6cXlx7xrVdkBJXMyC4D
6lfoXvONP53j/ADT9dyrtm40uSDLt3Nuf/hKJNrMhAIDt5HgR13+rhkTkF7Fja19eziY8O14Py7N
tqNzRmZxZT0mfDMDTupIwm24nRc61eY9KmTH5add7xU6d9ol+GYif6mWNmg7QcuKTH4T0dl3vq/T
ow1BNqtEPSdsgqABJ/o2oyIGV/GT7pFJJUhBfhzDQ7K3/SKlcLYPsE624dXgqKMSGUUEsbC3zv3j
QJi/BRdKogAGts79AW+UYAFvqlJDTqdXR8WI5QmoFMPrb5OXswJAw43gio5vR/tAnoqq+wddplDh
y0EPljMOUoVhRQCnsMhlH0Oewd252pXWEe3m3hUhTe7W5Jwd4cI/O6/ZNK1l5jUwR8SMyjzuSB7R
bp4WPDjH5NEJwTgM07qM7pja7n7WsF8sTazOeGRb51l0NzjkuKsFSlLC4tepMAWJi+7Whcgro22Z
Mnwx8+Pe3po4aJfWfXgm1TysDEmE1YakPdu8oRYDUEwek12XVrTZK28WDBnVXw1r40+6SkgZwW/m
s75DUq3Mcz6nNP6MuIJFygNO4YNSi7pnRLQZdU6UpLnHZJ1U29+oCF8aFxvfeQNKBaNlIgcseXV4
6ze60xHg2q6Hpl9tT5vP6Bwz3pol7+NtWpRPJK/Win5KU+8Zn/xKfIbLtAkvNGrf9I8MCKQS6GdD
azTKC2J1/4MmFBLH2OXs5hSaT4o/1mTc3Yp/+XfHZTD8W9n5rILq+M1krVsP2BjIesC9UrYPm/Ek
vMMEVPxPc52UF9iN299uNVw3JrhkNyAvUhv/YIZONks8MQDz+DI5TT6T86Ji2m9EwQmxqdF8WB9m
ZCUxKOuDPkC/CvjrDUodfVDS59WpopQCtQ08hO6WJGnDqyy/+e/6D6zBkAN6qfhrgmxAv/a9v8eo
7+a44x6euvlv23mkXJnl6SPVwm/46L/n77jODGDM4E8SKQ0PtHfa+AU0f1FiqLHOF5P17DH6dHZ9
Mc65G6w4jMLDX52l8ja+x6uUrGiH3jqEBAxddx22JTLSVc1rb472RRxTMpAKC4A+Ty0AyToqy3+d
CCdzcfSKAR20eoOGQ6pukfIqlSFIfA0lBVEUqD9AEXEh4IFu7fO5amN65FnItIgKLyWMHrnE/LUT
6dKqOBx0CB4lZM8etFGlEE6W0xpQvEOxg7RKUfqUuCBMFHQ7GP+eEo3UKfPvV3acpvp0SWZwOiJo
6oxgPpNAlaBDuqA4fcDZnFABogxZtQaSxDogBpKmWZ8EFXqqqpBf8spcZ4R3ipqsDGWuD0RlPRIq
SLGxF0QllGsV5VMHxdLFd30mOACbmqlKQAiVAQ6C/zkfVrqqDbsrrg9/CNstdjRpsReSZXrXm+OJ
747Ehw98FFcNNx1tEdil7TmtPkcQcWgOQRKYjyXbRKE2pR+9nH5NLhQakS5KQ2dN5njOC8MBUsYX
biwXViAPQuLhH0fB+yctSJqiZKCBCg+JKxw2q+2x2xyrDv2P0nMBMyTd8tYStNEhJccfIOY67FcJ
tN8lnoOmkVpQM9y8WJxP/mWsKROP+PT8kuvvytCKTPbbfteq2/371/3Lb+r8r9P51Y/1UGboqKIc
XUdkkEjM5prIj5bqvd+0KlQSk7r9BJY1OndlOtNxqZv0QZSsfXOWcRezMaxHBInJ9ymh+Ed6dZxk
UYY/lBaspOHr9MTVpiNf9LFQw/c7IlgjwWP6zY097MAvpvxVdeYlbBqpxf8xM6d5IYcGoxgnZqwE
3W+rwLlSz3DJ3kiES2IQYjL++EkiGDEaGddi0vd+qgBz3czJvDVRc3T1QIM7KzYQAUF3orTNERkE
iRniABDqQMttLYIsIh86tTLJ/y7yebazgkiIGmnSYFF1De+/oc5gZ1isbXpjMksF6I0YFdomedcT
KoQgc9LAqS/BBwkKpwiJLkjF80rdMtHsIHsol120uNUQwvwaN5w/amPnjKKfammP4xUNjv/z32jk
5PiVua7hxStlPGQHKFFi/zGjjh7usWYktxh9Dcr2ETvSXPj777Yq9dyhe/fFAWZg/GkEUBwLeUGU
3a4kSfx/b3LxDwe4jqeAgFBe0E70Ug01sSM4B6X0ISXZHZikH2eqoa1ENIlursAr38AoI/j7/OVr
N4e5lqUvaqo4u4gD6Lh8F3K/umZq8MxmM0ResoxLxukMfjqQODHUVZ4DehP60hQ2k4ZbDt8gDuE1
xnXli7QKoDosW9Gk8mJCgiFRm0Q8VePyE8p6lz48X5dICRo/7gm0mqJU1Cm9VKb4XMcKn4k0oNTs
Iqk5XiGg52zUuAiYJtqc1O+UxJUSj1SM13aNsky1oMIjSURhgkdKyPgjl4rW9iO4zW/cKzHRaEik
Gwxtcg5xESMGZgVBAlWU3DLqtjJDEUTpdjFhvAC2KG4ScI3IFOxGe+Yea1ijtjSHNoXZQuUHSzbp
MZwwpRpE/Pr20FvqhQhkiuwCWMeIp+ltS4qkeRHBXJ8mwp7KSrTX+XxOAVrvz0fNgflKA0MLS8Vs
l2kYv5xk2BwyjaUKosJWnr66xkTCG0MzKkbQD3hXc+jOomaCDMcfYjDcdsjICTc1yvo0wpsyHOiS
6UTQKmYfB4y66FY9NXFNbHf8dt8uRR6zgsOYAX6D6/G2Gy1Catcq0Z09fEbPaErBbdn5dss49zdP
38sOenBVZz8sdjf+NbjGXxy/sLqoLopEL4wOlMFikeLgzrmNLj4348THZZX44sE/buBaiM27bgMo
XlBpXVML9h1uJrCUEeHeMwxgUHlEnwyMEqAAosGqq2aMEHkUh9I/LAZIOMCoUj4KiU/Q8lN6YgS9
aVcGZcAY0jKPgYNUwZ8kD2TQcBypai3QB+xXEqrU/SaG5AbvStwrSRcooW+Sixfx6UJWGqVP/LZN
QGvU3nRwIonTI8wDPxsfxz8qgMh1EHK5nWoP9dPmh/sPHxJ8HDJRi/U9rVO8F5QO1i1Y8jCNNUak
xRSiitLFZ65CZem8iHo6WOvzcOeXx+o0x7Qbl8f6Td817+6xVCdx9q7DTX/ThwTSVZeTMvaLh9UO
PtKmfx0+A57aERuS46rjWa29XV81NchW81s151GzIxecszrGixf86k3DO008wl2f32oUgOdU8jPz
WrjKH9ggoeaRF+Dg5pO+LpFg359SU8G7u2WKMYe7PwIHPgcLgOQljzQA/rfq1DvVF3sj3g6qHWTb
ho3uWj6ggaKUkRBAcEiJPoeD7nBw+Ihbntv1G0QpxEJ1LA7Khih3vjGMYQ95GoR7h80yjj2L5HrQ
aDFLZOrUP0qrJv/+uEbkQIL7fNfnIgWHvApAkv7amVSmJZaCDejiRPzlLewZrlPqp4Ehc6r+4e/w
B3otps0bSeR8QcCVU+mICPU/r/CEh8Nf3Hxlcv/+YPnIhTvYISI4SLlYfOAa5F094bm4nKUugg5t
yveuISa2vEdKcPLlB3b1CZ3zE+sAvicCR/xGuYQ+7OeoMXqolsg7RXAU/KQ4HMt0mshVFXPlgHao
Vqujh5kSYVvi3EQ1/IATRPDO9Pr5MZIjOyRtPDiclrMrAT+8JytsT+Y8lKsV9npYasJFxBl5jyCB
ObpsJ4hj7BD1Qoj2PcTf5TtgZMWi1TK59SBU9SbQ+fQ/99Byiztvh1Pqnm/LZ3ljHegGl22cc2vj
0VMCKSZHgkzgi2d71/5l4ArDTfvY+tyto3DklSf98e1fA+Xh36bE3C14kU80nKXyhB8LoNY/2/rS
toP3sPE2vE1v0AtflEJv7Vpvdc9zkVtS6z/nQkXLCire6tzBFF4+nTpF1OKM70GdjEBfJX9FRR9o
F5ls9+QupigRiea+p5bhZasxz3EE0EwDEGr+EE4/xPctn6PWGiVw2QvdY/XFHwkwDK/Y2QwNoJga
+uoVvlTvrPylnB2zZ3iVXtWturvhh5h/Uc/TmWvSmWdeOJ29OxRa5bXWil/uTgspYrTEtOcGWU9W
dvlY8pHYsrud3bKt1UeiBCeg6MKqKyHQlNnyOJfp6OkFZCwtAg28mhouW2vUGhC98dyS/ENeOCnL
1ValNo6x1jjx9bXhxuU9oHGXqamyBkrx0tmDtVHCXvIDqyTHoXJyebUr5GXFXpf0KClNW7VZ9GIF
f950JWmsSi1tdPKh8opaAn6Kmg83wqN52BHxiwaY1sM1/4m1iQ8f/Y4FELUGY2g3kzKZ+uhsZm/v
jKTkuZkDXcAwKDS0kZikWAyiwZuzViMhsw1b5uldXOWeC3QNUgZZUvmqhldfqoFS1ho9Rztd9pN+
lpJOdHRd8T5xwrO1ZS8l5be2ZkmWnW2uqK77ciFF8xQuDWdNwLdIlxnefjNxo5elIlY04eRdpsFy
QNjKE1IAl1M5IfIhYg0kaoqe8kRu+HzOj/mkd6R9DqpiRJIKLaFF6aKp5kGj1Wx/Iqgo9IK+MtwK
/tXbMyK/meHt8QdoTAXQ1KVvw5DBOayjA0A9alAc6/thznq19bc+RXyMIzLpvxy9fHJuKddD28uO
r07KqJHQnYYr38mz1XlBXQPbPprJlKzo9zCjZM49OFd7hfpV0YaK5n6cs3UJj93nbDUue1CbFnVK
DsKVbTIo6W9G2yp9n1pGpGf0HPOHbcVOfpukH0tBQVaCqrz+TD1cyOdYV9vek7Lgj/R81dtOnt7I
WOeTpzzC1mTykQse32azktO/+xHvs+qeFGbJ0jA19Olv/24fiSvuPh4sW1/fZrOiW3DGjajg9P9z
mxq+eK7jaNbv7yMdjl7+86dwcfnTlZ3pSBDJZoQg1dYnh6MXUZqW8wZyNgMzbK1TqOKJjftA2hyU
1GbZ1XPwccZ4dDuH9zNdmcfM56XmNKbybJeCM+/+XwywUK3zaIDoC4H4vgn6QEpJHsdv2/YksYCu
pBqoDEwUn9NlkKYNZzFghPIWcYFHA7Ep1E5SYx9+qEzRxR0EGRpm8hRFwT2F4uAuAR+wN4CZeEFk
KKMaTff0UYxgtD4hGI3SLMMXLdqc3cuRbhkPH8444USYHMhXtsAQ3g7/GfOo+wF0MHOyDC3PhEaX
A+1fzYxoaIOsRB6cTyamp3oheGDut1mirCwntSLD9otZf/xI9ARUeQaqxHpEkTAQuxa/n9KDwod7
JiUDUb/FI/kx16Wfc6Yl25OyqnJaTitg4oeBkek7lmRUId24obcalefXoHzrGvRgrB6Wu0HhGK+A
zvEtTp0zYNm21Kys3Cp9jw2vseqejvFhuS3RMBdcvNydvttQAk57Z2AiYSH+AM5o+wnRCHIKCUKl
70pJndZfNYfFqWM01eSgEubF4y1ZITFqtKK9rBXz0OgwBOYfSf9fbS4rYtcn1pi6PXh3IONwB9eh
5mmKZH+6QJKW5c+JF/QWXaTMCbosBOlii2FjwTAQCeHnIq05abpc8HvG7RBZ5myjori143RpF/RR
Cry3YBIRMUbGSpt+WVIoHo+4t3agudDvR/0+I/3rzjTVZ1sLlGqH1cwODjEKZjQZl7xMerUjFLDT
AGWYbCElbNNakNnErCwwvJXwFiwU5O6xqkzh5dHXgF88CHlTOQQrb9GgApjln0ZCN0AS0kZcLPoK
0XSId6QGdcnLnIPkVpMX+ffFFLacbB8LF+rfi4bDrhiqkUAWNO0D2N57mxp+jklDsR9wwhz/ziFm
fmNckqMbcTqJYLcl+n42oXiWAb7lB4+qJ5IdzEatjZogrIpamePBAgbSgwm1YJYJePxokWRgMxtp
3CX0YjGINdIB0rQw/TcZDc+IjfgCLD9cs2wmhvcc10mvUGbQJLFLKjsWwSw2w7WPQg9Wmv1RKA17
hf+nOcTAbqWDkxFWATBCwM9bXObwkB26xY+4QZaZ74idITay7e8pBF5BfzLwrv642MG5r/5Lsjhr
MtlX+9K+4ljJ1KKGjRAh16GfRUxcsbQOEA/L8TF6tiSW3acDIXYPTsKkZJ0xbLK30O8YK/AbPFlb
2UOMRNX6N+wAjFCo6I8jeP3IGfCqMzZZprFJZLvkGi6jTEZa1d3psomuURLN8FoyTJFppVzEAlLd
S3DdxSL3fXD+GIpGKD9GVlNSmSJxkciR/T84Wjh0IjocDorC8kL+denckwJQvcotsNXk3kAVqS9I
mgAsyFs+kFDuoDyFxY4i6Scc8ab6LEYJ/kCCY4Uu/JL0pVaPYJlhZpeLZpMBk3FwNE+gs0krXgS8
tTkcNxPcsSWTU4jjQADCaJQy1hL+ZVkFbS+5ofhk6q0AWLFxcatxECYTerxMfgql3V6PAlPiTiF0
o4dUTWENuVyWGPCX1ioLGV0KKSKGbsHqX+18XeND9DzTkHeNINYtU8YkHghNRESzQ51Y/ghwCYHD
ZK6qQaBfbEEASZL7uxyMHi4GepPI4bo7GOncZQFCAcPBYezliIek+2FUeXP2RPUioCvuqtDpH1xz
D/WzAQwDqiLETRsCACNmZu5acuvpOExVro5NmKJwlhycKeP86T2KPX6dIvQJP8dUL9ZHzDkawhTV
BeeCwaA7E2SgcaLItjMB5dcUUiM4O4WJ1JKuTiO45h679JHUAWl3YpKVscrFTt0tdeu47DJMj6BM
2JrsUVeiGw2da1iaCWmYHhDv3H5G5QqwzBtgeqxa+yHOn5wRNAOZB7ru/znoUTR7uw2fV+OVc39m
ecnLmCqWTnfr5MMj9zR/g3htAf1kgHdY8DRi2EVUx2ga5Bq20tPjhu8QPpXx0ZLPoo91WeoW68KQ
5gC8HBC96F63wDAIHduG/qgYKDdZucMvzV6BsNx9/vduNuEcWFdPFNEJ7gHDlZs/YRGXuBOe/2Cw
KLLYyLppKGswMJbZQ81jVMjZ1+fDWs3px/lbaNdlFcNBFeEGVsHxmTBob2OMBer2Z5owGUq9Gy4o
thy+as4lLXelLcXxs06JW4owsKrORgvmuN6ylHeOXclL9FFKbf4LwSz4T1UPyPqRiv6LA3GOkn3N
XXKi3BNtY3xD+Z9XNhwuiOEWJY6YfCSH8sWLW+aevJN39+/+NirFd/CfGMZgG88OPrS2DfzRct06
lIMXAB6FENAXSYVaWmCXO2/r7tm2bjko/pWDcnBwSH0zWjhkdqFIWESfk8Pn8CxiePa1tXMObZlc
vGmGTwPneMphmrjEHChEbPzs9rUl88ZX64iOwQb/AO7qcOU8MMQ+3jwEnldAyy2fvi3ws6UDNmUY
1211fjs3iXklul36IIuiCKzuC9dSqglEFCRCTL/yeCXoCd3iofzbXEDhfwpPG2a4BCnV1uGCXAAy
RZTxq9kJghVU0WqD7ZjDKcIyWF6fdKBVHKfiEVXHUVcirgibaoF+ZUOYDWqDwH2pd6F2m6o7Vd6p
Ee62aQRQTxS3vxhQv2buXyrTEHVBoVulr0Vq6SGN9CTZWRi8ZvL3VO7zdnSGKkZHhI/RCq+ckN2g
c2dJkWNET2i118EDrvfv3qd7gtMu8XoZHZUISvd3TSGUOiP0YJvQKbzWhknNqKYqMC2wodQFEw1A
oPBfL9pdDVKYwi8DEjwdgmOjqa2e/BZgNbzacuffra17b23TK1/3Vin4jbSrf2/t2iVWrXYpvsnz
KsTH/r5fxZ8YGuPXEH1Lf5VtvEJciLfwZmGQoUf4iPctI9zAahZXH0yFVzSYYA+IIOr590VvRKVF
Oh/Ey1DbknlU1kFesWLuaapWJ3NUFQS373JAXrX9KkGibrArQFtXQlC89qGsi+zFr6JcnQYVmD6J
LXQ15ZUCXdjLlZOOBA7REQeTgnWeANf/DMQxHH3oUvNbc2h8o9J4CuNnFK9qHGLlyQIJjTPIpUg3
aGcrdaJshMryxW7RoJ3nWQDJrWPntQT9jutX3C7pAokv/CeVSysDwWUKIBQTaPX4GaotTDgjuILQ
FPAecIgXi7NjBBC80DD4MODRwyXZIBhY2H6uXa3dsgkGI1GKSorKxvmGWiNJHMmTdED2/X8He0di
rtypuRt/44sWJPWOVUQPyLzSuDaX3AEdK5BtuVHSJ6GzMkwcje195zdRVJOhJJ7gcQmuqFRNxbsq
29/ECo10F//7kvCRlAgB8ajPY58IfqSn/onKDzOWVizVaryiSAmwSqsL0bEpKAGpUICvNb/rPv6g
BsFO2yY6D/5lWYLnt2WFVFQxxeSsIP1rCfwQP6PC3mABvTKxqgjsCKYTn/7oE7bkEt4jVc0qZwhd
ibVGd6eAno5+QhtDPEBaFD/wBNfiV8kvXYLa3gaEK5p2Y28/x9xk/CLuPPo2By4FXgeK04hdS+1g
Xo80IGUM8jYNsAcoSWNJwjVRj6of7KouZQzEH8Y5593cTBUt/27kLycn8Ks9msRK/OHfwxAY5KOU
pVG5Xdjw3Nw89fqPO45SS73JA0o5ScHJStaE/QqA5mbzemHZgLwknDZw04ooX+hwNRmVUtDl+E0I
BdZAYZ6RbRKJvcoMabL9enH3yNVqrGlftH1hEq/btJKdK8erjh0Mi3xSKwzmZPKJ+xmoOq+6LFEs
nYu9waRWDlfmgGXgMPt6RbSXtK2SY7Oa3rB/8pJ+cEDVhZRKiPEGrmcJwfXx9v2V96Ba7BFMCau0
SVoyBzrBhdT0FPUPvEN1BETdl5tdsCUC8EbxRcYGFzPHDRQHMYxg9a0VZCqEBFDjMagHMZ/8NHko
uggUhGOnpUeBIZnnrklew3Ij86cR8z9fZgRE3aVwL88wksGDyYiMCUnFfIpKl1xYu0B+zU5SEmzc
IyB5ETp0z3G0SQLifZseZil3ebjvCPnjCgNbEKMuUvx8gUh5aAwNQ9GqAr2HnCL8ErlUGoUyQw2W
D0lx/IY3zqluZdFqj0AjcZsYU7hMernOkXmMFGkVcSy9gRGpjPh8zsEHvUEQy4TRbi9/HqCwQeYJ
aFXKIr/RQ18aPu2Xw9e40oTS6Pr/Z6iEtFFp/mX36+THaQvFxsXmmhPbmDaI16zg4MbiGo1vTT0w
bVLJrza4nkn4R8QPgKRwV0iKPh4RFk/HK6CGkxkQhKgcR1cjPzPmWe/npZciAVR5yxw5jSoQ2tsB
KBBeH9HwA60/TW41zhHsSRF9A8EIKkqwDlIh0cmcO0a+B00XBQcwZ+WWSojmN1igduF3SsqWKIMg
RGuEhNQ28aVbJCwRNCRt81rAfJcgyJy+Ydpba6TRRVRy492mp2uHI0yyl4wJGRIoHsp56GmqX9qs
ce6UWjh1I1AT5TKsr334WBaiaUsJAvjneg0HBfYS8wB5YJZY/TyeLP5rliBoFrzo1KqrsWMUpWkB
MsqGQHLjgfcozMiNrNAfwfMqpIqXIBa4vfIPuRl4yplWOB2XBt7L5joKvyagtz+kS4QdwcznnQ8w
oT3eoupD5S/qOY1d2nCyQTrnUbYkaB5ueB0yDOb/EXWm3YlqTxf/RKwlg4BvGZ2Nxji9YamJIjgg
CIif/v8r7fs8K925t7uTKHDOqapdu/bmJw6mAFXSbylxj/38TCmvPx0X+dzqfhoHnPbBB00o37AM
NjfUdFQhQjn4rDJZafLTcGxY/PKj3+uepoGsZKQa3/db9iorRtrznxaY9Ll2O7BG2ZSypT6Hm9Qq
UodI4TuilqESlgOrLdoNUnPKxnoFdOVlY8la2FDziLEUSdxZTHvQ+gnv7yxC+ntMGrkwXcQ1i2cN
2+fdqHt3/YRyxi85HIRntuP8lwjw+RBn1TBcvtxl+HZv4Kvmk/dPmGyEjiYrkfqM1UXaI+9dDnDh
QUoO9U6G/tsaEgYlYRWQ8nOkiZCFiCsV7x0sYnGSs3d4Jy8kZ2hr4mr6+a3MPprlolUuFjFkRshd
o59BQi7MHiLBSD6rvIJsWUmI0Kd4v768KTkv5eIlaXmT4ET/ibcoPcN/d49zl40pK/3O9AI+MNPP
DRf+nTzdX0A4WVQKi/f76gx/ZGUJACYwx7sUlYvqcHsknfs0WCcgt9A+3g9bAqO8tJzRcoGfMPe+
VCy/xCUYionEPGnX0kgVHISn+PkGaWW+3R452rl26AVzBLQ4MOUSJxJr5U6CoKCf67VXd2KeWFOJ
QZVg2XJdAstJyfwKAOnkCplOk0xHrg+yKrtdsmeh4hXwRj4ZsKDOcvPk3fJfOa85l2V2/ZMHm9Rr
DOEKzPxEQDAaGWhZ0pObUEWMChpQUhWB4BM2pr8HgRel6G1AwT8uOZymA4EXYl/QQiBzzAMhbAAI
s5m77G2mNILD9BR8w2Pk/gNv1uBPh4MksBKfqBbfnRFJ0N6BiqckD+vsxm8zXWmuymkj54uURvQ2
e+9TyheXLgaIZ7J+5fk14lxEwb/gFX7lKX+qdDGi+WBsAlbww76PkxOFKDPwcvLIifM+M/jHLKQx
wskl1TVdkr7gTRwEtqsEIHkcWglwN4A0iBkrZseTk7vJ/KOnBHEYhxwqfBEjl/5vHP7KLeJIoCe2
kz6lbEZqVZaE6qDPJmFfTg/+jF/lMhdGllAEZuArEDyFCvlZg7iLCIdgT/IOl4FlJ3QsUmwWIo5r
4swMUw9sUjCCcQ6fBkdMXkkyhv9oW7L2ngP5TOiQUMdy4GQh4ZYXkpxCfhbL9v325DziFBPUawPj
FBWTZXh11usl7jHyBfJd8sXicif53Oe9IDLL68m/iem0nI30A8ECP0zOGTo4MCP4fiQDBux6JAAT
7OWhQfwxo3uDYYDWEVQBEf2biUCsfB8Jjyg9C8+DuoA3zZtnAcPerILa5fbKLZT9xxti98mmU94k
TK1n+a8Z9T36Jk/IarzE22ZV3rLIJ0tZhmUCgnk6VDDGKtDWkkkBhfJNiji4Ju/q6H1pcoG4TENs
2MkeEvFn/BKYE2J45Kthz4kEMEjTvxjCfwUcZaKBvrCsWAZMvxP08P6LeZ+4l70pA+wPz6aPLqPG
soVZVikwknyYsw9KIkGtXNIVo6EwUn6Lrqw0SIlcvuTnktZIVJE8V5l/oqpEYnaXdEpA7t4wEhyt
5RhypuiGXtlgkARCuAZdvUdHQzr9b+wFDGYsjQmBsqSZqpO9NG/LE7zkiQaf3+AVQ0nZYlI9ZBmB
VRk6EZYcUw9k98ipcC7LbZLTXMRP5KZJSokpOSjKp9zTBxLI3ielL1atCh7gTEQxrMVn/7i5/SQ2
T1VINkLjkX/+PxZRm1s1gE70pcygsAitayR58oOaVuiMUtuw/mWtykp9r3kJXK93cDHfIUcqa5kk
EUOXCI7UZStB+KOvLFdmDYToJ7pkIkctM2jE6y3SgFjhYWDHn5Ahoadfv5kBFQWFZFL1uyv9Lhje
iYbgW+IbjkQ8QKFAhTENcKleZa5FzCWZn+Jslz4lYtJku+QYQOirweGdF0mGFUhFI7+BSXjS70AG
qpsGDRkYJyO5jZxf8lvyJGk2RdQski8RAl1sIAiH+vzOeJs8NJNLQy6T8v2OBBi7kA0n20LKfFhF
fEBRwjC4Gog78mdHizWbRPEPf8pmo8Dp94WRiRQds5NClTv1q0HHl5Ebg20kJYxsy/eqoNLV/Oyr
jaKmbBdJRj8fQK2uNsu854TJH26k1GLnL+qxgxAtaiA/yShEr1Fy56Zf8qH2LoPWRir4GzNagr0J
9vEBB18AflJzyTKVNIYtu8QinplKWZfIcnIMJDFH4Uey8wibqfyRZQjz752oPLtR7/RXvW+D3Ir/
TgShyJq0jGukp0rEUUW+UjpDwpaV36JWfe+JpZ18gAEGlZtxMyw3fzMmyyCBEyZTVNHkJWpU+zNl
y+drl8s9olg9wBdURLmHTCH3mOn6Y/KPjyckVlEULVDdEy039ES51aoKAPoazHcS+T74OqnpndIK
6c8RI3a4lSgXh/kGxPXhyT05XcXbqeB8ZeiIxx3zCBlthWBZeJ0wZoDtySzKMzS7Zvfq16DQT64P
LSuyzM8Hu6+nMUpt9v7fuPqGUODrLRcoTlXF6EYF0td3oo39ebMM1SAs9yQm1JAjYWqJjxVOJ937
VJw9LBFouqN0X4/KJxaNNyYvO+w80rq7i+bwR2q9YZnc3gW8IDrSKxUG0wOwVqPF80GBKjKadgD6
JZCSAEsPlF+lBy/nDx8B5ZqEpZR7IxjT7edEnsaKjz10E98O1RLL3vgEO0KONTHA6oD9ihYU7DKZ
P6+5DOFovkXyrEF7YDBNLBZUjPTTFTww2ptVMuDLaBLz1OY2X1e/J8LZbwu13EP8G68lpRYr6GJ8
m+XzbJ7LWDnyMXxmYLVEeJcGPDU/yke0qskQ0B9miPZwhu0JokjzD8V/YljkXEznCN54chHBv75/
ZXRyIod/Mg7age+qYv8Ze6gWRa3RMe3VzEWCGBMwuQ+zG1OFMlfIH+Rv378AWyAmPSj+wCTODqI4
+sRgFs9kjBGu4DwijElcyNFXQY0gxgxSc660IpBdgJ7w+QALJzek0hQcTT4EkHwUa8tcNIzys3tM
J0LLZFWtHqvT4rh9rdr7PPbS7bN0UxRh7271/p87hDzb/XyudLdF3dVxXu9fUdJVVEdDJKdxOqpT
7av95VDtU0eblm3niHaKDC+rPPHG0cnTS/kfhtCjvwLKKrNfuLowgb5W+bjt7jt73P7qkLRGDIzW
A6WHFMcg7n/aJ9L9yOnJysfRNQPNM4LozadR35QgZs9C6de2F5ojnZR8Kn0SizQ/0H2mg/kQIiAT
udSViifQ1PUnSuTEhiRwdTu9YichlyJUUoPGEQN7SWGBxunQKB5EBP5OusU0Q0kDpvIAJBJADBDe
1tmlBIDTS8MJYGMBHUrKdqkHNlLOXBzpAxwR0KHg/3dayJnB7DXavMLVk/6chD+pugRVEMgZue+x
gCeyXv9xz1fkXAKZyU+Wp7ojF5MEuOWKw16NfOoHVCKYbQaDWxfkaLOL3UkWUNcKqiZVI6ieR4hj
TpnV8QA1OfTHug/9H9bSG62SPFsqGik8niRRH2tzUVsVoHE1mC7ktQV7ImuVD5B1zr05CqCoQIoc
mxgCyab/0PIBZ6mBYrTZJCwInCnZixSxAkSRpFArIS7IBTP/OZc3aYeUWKRX8jqfFF+QYJNajAC2
RS20L6iPXKt8hfQeZH78U8J93puNote7ZSG4Fm/oXR1Lm4a5FRCWK+ALM7BENinyuJEC+nwUSiXs
ycNhMp2xYQSpQSikyN69CcJkxQLDyVO0uEHSCAa6uctNEPhBWE6faCBfI0C2tJb+oxNJwXcZB5sN
BysQA9WzHLTpAARSxk3kGxklQE72U3dI6gSqQCo148QPZ/uTtAps72vfYfAjXA/J6F8hnOdh2JuB
S1wgHlN3vGcGhH1Q+bijM4OrhlH3nVWj0C4Da2Km8AE/BQD+AAcqb5PsDJQODX3WkTwFgdXnOyEJ
k7JwpBvuqgZ3ykOuF8X+nizLnRTmYv8oEKqOXrGkcyAUC0pgBvblvn+SVnn4koUmHhRsujN7AHHh
Z785bqw9CcbSPWyHD9+YPAnyVDzvxPnhZ3yUQe7TMV+uJccU9V1wdJhjS2nZypQCQ/05SvE1wzDC
OhKeyAs7idakElOJCXrtrgDworkoUDsjCKIv8daYEJ1erHNOU5lKOfVzlPI3bXot9R9z+m9J8JI6
RfwYsUvECUxCmu5J94lhKAkkXNaDraB3ZXFIdipDUrLOpTKRrBTdUZZDSeolqwtsXTaqNND/jcVR
blJabUg9IWZsgLBY+2xd6jeGUD4/kroE1JjCS7awQDPlNBFp1/YSOrZqO8n3pW9y8LIEhs04pyG4
zyAWvNyEs3HeLl1lfxtjdUPb5SxifQeCVEM1Qogb2otkdem3fkqk09CPZfz8r00a/518p9PjVD86
2lfz1d48jk68i+ZQ68faEA0Z30RvZ9+mCDzBYg/R6dUW2tFt7xhSLaBJcIZg6mA7OofvQjvYYT5s
s2svHgJ9h/KAZ81XWjjPvb1Br+sXVQMqoPvuVfRbmStBECLOHL+rH5RU/Na4nubEK6IkwbazuiFQ
eLgv0jGREwcbCdx/1k6VC01fGOZ0EfjQX19HbMXs0MY9jRBFhrisd3DHbca5/xTY2TUdC49AYGGx
m7pXeupApnFXY0yYyMLEL5oJzGOM7J8bCsSdFSZO3/EvyiaY4pgolh3H6qRmqRFGm9ht1d55nnzl
a6Q7j661u5iuraPw+dgV0/qPbIc0rAAlh0355C6d1ygB0QAiXYX3YTs1p9lOHdLlS/GYb2G2XH1r
eM9AR+Bprh5zi+vP9tYc6ajaaVpOUSA/5Kko2zHJQ4xBo4kUAdagq6OypzvX2n2hbKU42b7VoEdS
FE6OpLOJ8LK1rxf66rg9LnRGYu4L3Kx0KOz3XhL/1LChKe8C5u/bMBQvsyNiR9X0xDFbBpS5U7Y2
89gdFIXvocGoB+oDkKEejGh4T6bk5XtkjKTaoSzEULDhHDFThf2AS/hOQVcGGHn+RPkixwgL0vXo
ObF/aN+1m8DOebTNVts+JtwE8bM6MifFE/hVyuC5syGq82hqZqKd9K9FmTN+LNmhf/e+unykbuvn
vu18GyMs91D284/YUiCYmzqnws1JxJfG9Dy0EL/rTFBEiJx6dobHu2r9xHvB/bP1OUDQQFkJkz8e
gt+zqGbIjE8pEg8kO/Y0mePmM2aQenz9suGQn9Hbo40J7UAnyi9SuZ+9zjAOL41PEkWWaA1KJJZw
5UP+AK2Wv2JajlFWK8mwmB5uO2xZ8iL1t8RABn4zNCCimB0kqasnbpHAMnK1v2jBP6hIjYOksBRg
RP9oPwixFQ3ARhsx1i8DjRd4avrowdNeoS+A6gTyjYWfan1yWb72molvqYreR4Not3shJcUbQXd5
9Wx/HGOH05IB/CPvh0YDp8A6R2eADDRHEDq9ODEPmhQXy4DSbQ7cVHK49JBudd01DvTi+eItO5Pv
KLdM7C0NX04X2vuWez4HfBWSOFnsl7Zn03RasPET3uXLjTmfwfraPkPcKIYp8Hj/rG8UvUb3UT63
4RRlqxzsn7oVMvn7ZzA/bkR+evGtk19DhdM54xxU1I5EXGg0+LVXbnHHZ+2F3MFAK4Jq3sp5PGhZ
fuvfyCdOSasfvfirQXYUOXVkgTg2KY85yQjWi3JTfaFSvnrApsGCIIa/7powzLqmn0FdtHfGUjRv
OB4g0S7VxNOZTWIegxl4Kn5qibPHVSPPZnA0sGvz+QvR09ui6F9XiL5lq0vD1MGz4xQH9Vs5+eZP
vn+uUQeyruiOBVbiawgysa3hCqHeWLsVUhW76749SXe0znUXQsuaM+FEBjLJrs5lo7IHbiNKvPA6
V1Y3ll0paboWu0cyfYohDlxScbgxzTQZ8mAQ8CYLx8Od6bgfgsWdIAP4mPkWGfjvBbZGKrNX6GVW
YN+4juHAojj57qW62s1Nmfg7ehqCWVCa3apycSrM0JmtsKqNplQuqFpk5Jb043/bvy9Y9PPrKs2D
YxyggmpvuC/RAWH6DWvuYTvNBiVT9FqfcJhIqi9O5/e1flqhJNhmFlrP/onWbtcmgkacaKIkGv9d
f8rdZafM45+ym08vk2jG/I5BwnSwvrVDOi7ZAKVzzb0TBUzsUpNYGHPEslRMwvPhPtMrB4nRBcIO
zejB4BuaComDWES0JrjTkOlI9UWBozGUsG3IVKgeVskXQr7fWC8bopaACFTO9EEinrAd+i278/L2
ozMw+EBWC6HeKfe1LfvYsaOghr1PIslXcuPoWZ5cndIJOLB2s5uXJZNkQox4GD9xa6hHQecSWMWo
ZQ0UfUiFyLtgfIIkeav9IBC0sZbJmnI0aD/8K8ox69IMOm2/Qj3i6V2ygYWkrRaqnZ597kfqCL/e
4ww+41z5Sn6IEtGWa2sdXnMU6f+QKCHnuW+e3BCTatLu6nbv8RzICZYRSBg3ehCHQlQip0cE+XSH
h9C6OBmjMaQErGOREnPhtaEvxejeOP6rIRqp62od99TVfZxPivH198WszZ74bWHhZIBDnqYcZtx1
zfKfzHFSByAgQlB29fE++jaHnTHPw1zf/zLwEnNBxZ+2HWQvqpPfMGOn4iravZkBd6h5/pTceX3a
MfcKMoJG/3SCTEnMt+yfEg1MTh9wudVrne4ooXO33KUPR8U9q+3qVCdXuY4rVpXxr3GwdJcNYpWi
IJwX3uOEzigEfeSv27l/2iU0Z+FkUbS1nOfGJr2luEVMmjPp9JYM/b6skF/R7456R1rFf5GrlXKr
kdfIeRELHAPwhFhNes+k4m/2yzFO+MBklH0IbMchjzojmJzRRZqlHrV3aEslK1Q81FVxOBE5VkQN
jWoUsylOPTSXDhC/T4v2CthuTpR/UIqpw+z7/oczSktWoAGblYRgSRCpb67FAIztWA+n+YsOnVX2
C3RyLxyMq+uf9OkkJK6GR/CxKDv/onlEXzcbdoyeYQ8ft55166ZTJfJemdcw3JUFLZjl4FdXmQNU
IFJn4PRI6ViIPx4JNORnIa3w4LbEvHLWWbe/9F9jFE2xGvnRl1ekiFOxTGtjIPSdXB1+MWla7UpD
Djb5v8fO+I2X5wUaxcn2yp6cowRCYnDDzIqqhN5P6ipvWMamrEGnEa9lnzNGY2ZDG1vretpBwQUo
FZH5CulfkBJ1SM4FPqcu5ZV38f4+MzputMC8yF50dvKm/qybj6Bh/RXvVNWPv1vr8LpjiFZtvCNe
gDWqkC65GfYMGrJW/Qua9SfyJPfCz2nEBu65SiC0cOoekpOTr2DL/J526i8YCJnoMQ/uBwCc8xwh
z1UNmwAPj3Jm/JEqoOgy4VaepsosW1qXt/rOjznUp6yrHIIO9cv2sU2/1GkGSmmQ68HcWz5AdBOP
N5iGCSTHJ2Lirx6A3g8/gZRJ5zNJxOYVtoBilMAiyWw7GWpP+ztyOCxNYiJvjXh6eM30Geca12gk
A1ZiyfwbhTddF0BXKP3zCq23Vyx7Q1mR8pIVRQeOILSryj99WU6Lv/rPQgEwm8NXW9Ycfx6nn+1V
ZDmD08Zi6yjkwV7r6SpAx1DIkoDJ7BrgIFYoFNN6iI5eFoU2wwO4SPf03/TA9mlBwSyCCGnrBf9C
RbO401Dk4u5egSQRYMX0Gvs5w2LLyx8qvTlROTTmFVRt40tBIB6tdlzdahZZL0YxB3544xPtUshq
imdz9i/sRkw90URNj+4DEaVUdovNkrYl3rbAODXvRYO8Gt7QJwdbKKhcETRPYpe3RKwlbhSsvQ1i
pPkjPC0ay+sArRUBT5tM8YpidtCJZ4blodmLn7p+ca9zPmkAEHIvuhcDdQXi0DMPi6dvKmMOvHz9
stHj6dKRMSqftQ9EaQcqExrmD5P22jM8NuE5D+s20p/cXM889evXzxFgiODUcW3bwxSxZPDu6qFR
nFxRofbjS6C9/DvACu1NdPy69fb+CHTEBfUhNi6Uj7wtJprqa3ii4n4BA0Cktb3SGlxQSVf8/Ewn
xc5Iubr6/LZLhvYlbKVdzXaNrYg5MY3NfVblYL9sNPHrfrlN9lfEo47hHxnrBoNcR8s2dQOt5UNG
I4spO1RXX0C4llfBpsyRtuodL77S8p5lt3p48V9roHloxvKVR/ceRBSqN7ekBoYX/a7YLss8qBmU
IvPp21sFN3XbSTD/OfcKUpefuo1SmeXemeLkK77ZNvkNDV6P550j9ngcam3vTo8Vk9a7i5k9TirM
7DE5FqgQcur7uF7k9znFKTEVh1IFFGp7KocWpIjtMx122jPtNTkmDBGWsyL6rh/DROnLkNh1/aq/
66TbQHlbX8M21nFpWA9uCIq+JkbjYhhp8mtqIv1EYNwVy5gfwlwLzTy9W61LAMOaEQS9dolb4Kcv
enoaab4JTRTC4MLcIo51oWtynmfmqIPIGbRoykHYEr/GMP3WCeLEtiDt3VatL8qqxho+gCl0cnYt
aGlIRiZZ93Uc3jt+fptyIHaMoayCVK7fhOLf6SkrdAIRneP0pZqEHZf3Cnx7L+7dCjqrS/YFDs4i
KrcV1XsTFGcBydvEQxZd2zdbvUs8spoluvSkU7qGDhyhaAdA3im6lA/2q6vnWKT3rp3dmdsd3QYv
3LPO/Rb9SUr/S2B2xg1FPbgAqcxp+3r0keu3r6GcRcaMdWWVIZQKizsHzIGgf3OoCj/CWOI24HtZ
tberTw10T7vF7Y/SJNa8+urbiDsA38LaTXoqUFzh27cBXgDFxatp8/GNj1l6G/A0j/XJLVCAhWZa
D152KGkGW5ogrkVE+wAx7AIGBz0ww4tRtaq7Eb4JaMUl8FKPkXc9fWUcQHRmSY/37W/zynDhY21O
tREYAjcMmWdyuGbcQb+vcrT7sCnJDhGGR+3fbe/TRTnIbgSTR+kiMT7Kb6TXCEOSWGF7pE4UPDPQ
kKNJAIHjK1K76SusUhe7ewRb0U6ku52EWjq+ITf215CEWG7RjFpbniGW9OiHN32WH5A+AL7Nm7LP
Hgkzl0Q74t6mW05a+H7raqB7lPOnyn9ZCJDdRfLQ2pub9h7dPbegj4RyxG34KAZU/i2Y2EBc1L1i
YwyUUo47K4WNDECPOmAYvcX76tFpw3eZDxT53UvbbfZE2LPXwYKGPgyEURBXmpiUTjabl6KyrD0D
ODjtvhcEt7//gsme99p2eCcXgLsPjcDcn/MphdAJmjRFd7W19IUKzWGrTx7QS2dniPC6y5GRzatf
WBQ7a0npbxInK2UbadNc87Rz//FaciBcOz8cm/erryYGyQ4pAFIOICCdDh0Cc1BYUm9w/lu/ShIa
evepBtD8KT5S9IIpCRtQUnyeUbAUSQGiF7VgHD73Ny4L6gYT2lcWK30zdpC904uukgxzpkDaKH6z
YfDrRNzTo7cIx5a0CerQU3VuMePcWkaGizI4NbIV+y0zoJOVf6GnSMxCRbBsTWgwcDLji8t3qYz6
Mbtqu6d0dKOJE7kZQgpR/zzE2OJ09XnkMRNajECHaexGL4fysxReEmsEECH+om2IC3xbYh0bIMMd
lTJvjbx3dUZMPbURHWSqoc78VsfT4YJU82oNJnW69Kg8CnpTddJrXfy26rRRv34ONFwwma2ZJFGg
0z18gxElFufIcJgeSZZ6u5OtTIwsQGrqid6beyPub9j7OtqEijKIidQz9CWfWjfmULv2HpF7T0Iw
k8fSarkZ1aNgTO5FcxTqcm4KFSu7exUfmrWOPOCAu3P9zdYxpRqAPkVa5SO44tVU/4+wanwFSGij
az0VWuv8CQWGkDDlLx8knHim20RB1M1H0ULb4jhIexCJI8BTc1gg8j6yXl6yv/ZAKzhQSnxM5rY1
KPQQx+Jn6qJ3ne2KdURuBiMO3Zv5cX7D85kafNtakQ4huMe5wzG/b76a2uXfrofWr2SH2DzU8Gfq
0lPp1eijrPD0k3NLeyxNYB6t8mp0edamRUwB6GwD8fuA0gtSzNzG/5NkAJdiGi3jjr5goVGuxIWv
Uq0+++9nxvrgQTf9J0VE4uaBmjgxdcr3DdE0s18MbL1HPZTumqfPaiYde7IcOTgFp+mTEcX4RgEd
kYpf5lXum29FzOcyazn6jKzztr8PE9RU15SAqW88Ji1kkSuf53i2gyuPsl4ksOBuPWpucqIk82Zc
9mvcbrwzHDalp6FzoPfU8X11xXJ4qUOaXjZ/nBy0hbWFyn6AGwK9I2fdtSeczMbsvAKlINJADefI
SGYkOlSWSuy/eq2Xzx2hFqM6zVEgPLNkere94rex7qSB25rqvzqZ8YZgHE1JnfBppEx7ugJm4MDC
gkmwmrCAMvsqt7jjPxZEPiAcqgbTV986N4Att/b43lqJ5JUF94jj9j64GANsJM7q0i4WBqLX6+sc
XA4VWYptM8NWvpsObC1sDytjqJJ3mvHoQcGOlY1V1o5peTHF0+mxq5ogvk2K2lOgEnBWArLj/vEc
Pp4h75zC1didzhP96ZynyR+wiY4H0K8+ARq5Umn/NC4zTsB6cC1iXyMWx36bIvF6DR6AqtSHildC
G8K7gizsq97kSUA6L/h2CPhLwXmtAsUYqWPkQykpjixdFE0N9/LV3nJbciLl/Ip2AlDXzEi+QJG1
qlskgwr9bxgQYAGGU+gUJ0vqhQcAEMu34+XwmnDzQA50OWMNtOyh9pxyVGCR9+wER2yLa74DIAbx
pLzdR6ank3kxacwZOdyH4oLzqDRYGXEy0Et+sLICo6He8S2kWMex7tf0rim0mXPLBs/vSBlrL/Co
Lkhl9ujJ0U9SigR8B4HqLUY6JGh2gCD3MNqQ2bcgcPXrGZX6q0dOBNmgDHMEqNBeInp3bz/KZdS6
zYx1XeLf559AQu89hWW9BohjDR55Qw1PnDKDSpLK5zo/V/2WCaK5JK62MNQRZ0TL3rU7If9CkoB4
J8qaEaho5lB3UidxqhTqiAWTn/wnbZ/CA89UJklnYjJgCa+Xrul3jNrOWLCB6u5XBK6AA5+WySkb
kCHFzQCcljCTP7+zY6iWYevcv0Xj8vLN8gK8KRvH3IAr3sn07O4RYVBMVFBwewXkeR3979V8C/YC
BKkABjWu2fj3tMc9y1E41YZl9puD+7I6OwzvRRMl796jMSvtZA5SvMk5d5qAo4uvSW7rrAmiZmIe
R0UDR46WAZT711eOLrXaL5uJdmVm/eiIxQparPqQt02ayGdyOy0PiFQ2oFz1kyC971BD6I5WbBUG
VSDQ0INgZP3ao9MR+SWdzuA8f2ROXHIX/OQXEEgyLWNMdIVaYW8EaDm59VjgVgNY0VHHL9Tyq2Fn
eKPzMSI5SubgHEt2Rl4H8LG+qYAeWNYg/lA75A/PwtPiEUFeZyKRIhasWyykiKDtID7S3dsn/JnG
FbNjhATFucFS8sFQObo30RZEWd3z3ebFI/+9DovGTaFZ75RBQpjCHXbVAn6LaDhn/ET6Avq6Kb7A
tU4H4Ol02QZY/+EB3mCrkPmPi5Glo+PtaTXELIAXAvfdx0CNLC060q4QL4rr16N3PW8udwjCzkVZ
xsaf1mzIDvIyfDy/zxb2Lj5ZLzrFlv6XK0AzAKw35HTIq0kzWqaHinHzGpGQ6kxmsCtxzICIt9L7
Kbj/+LloCxUDXiap49nVSIKCzm9LkjUWEr08mg35SQYh0i29hLbZrQlEkIRHzfK1yf60Ufqmp0hr
oOyT9qdP2BFJT0hpVJ44UmPS6zUjcam8Tu5MIcFwBAm50SXBQpi+FhB699GPKc8ca3TtttHLD56F
eycQ/b0wx4S0NjLQvIPSUeCPpszaY5Llg7FQHpDjzL7Nup3h3NFB8D802IJs+P4FchPN0pS+Owwv
LdR9CCWzkmscFfvyvKUErdcpMGsfmyEOid8cE5ehSUVBc3llUny714gn4xQPTyXUOZHiaD27co9z
zs90XjBANja+X2MCpLZWrWmLJUCbjWGyF2p7lQznklDU9jCz+gTpuHsH4GAuYJcr1BZ0mrxE25P7
393HL1OOaORxgL+yLuYh6J523OLl8yw0Gg1yEME8hcp1wjC0AaMApEQQfsl6WSqMlzBGGuKnBQOU
6pJaETRLx/oJ3+Mj1Qqo5O2tFmyUHn0rXh6F+naY32Ad7xJo6uzDswMWcV8cB2DsHLMnuuM8y1aP
5hBQHtA3zJGXezuuMMXS8KZ6DlgYuTlrPYY62kKxzzEeP/y7SVcjBhikRtnRvgbCUaG2mQFONhwq
7DfGcPvGtHVhPuK8euJf9C610p4FWScm13URgqo91i2NAzLd5sD5hS+Z4tfYb4NjHruXVjdFSowz
A8eSByY98CnY8DDnYiu8ZSFpDpUD/l0RdzKiz8cuuVCbxh6HGIqnh+dzYJD7JnaXK5VjFo5NPdB5
J0QXIP54foI4ihPfJMY1SkOwRcYlZDpYB2kYxb/05jSP7o/dPc3I9PW90a9OP9A20aYYt8Jo9PKq
YTSNQdtOS8upDwv1jkxPq8sJc+o2sBUAWzDGQUBOXhEqv5nvb7g9AAAiy0yqOzVCjArQhGo7XD/Q
ZbTh0K+nij0BXi0qj2HMtMvG5KAqDwpkBAXDQfJABC0JQ6djQMftbHepWiRwaFMs9ABFSCxfpGuv
1XFcHorj6KT4l/rHBm7UPDCPV++lHchYKKBMNpACBSYd37HWey6bfquy3CdOVZAPGVK4DszMtYsh
B0O16piRU0EMBqehSXgdtCBanIYnskoeo/M0d3y53bgZtoPuZXHELQQFg+u4ZK4i5jCdJhitwcfu
TMjmYo6CNBCXs4q6vBUSjegzaiP1m3EsIRarv/dB1vbMZIKlHaV8urNd8uQ2Bl6mGAIhJENLhO1C
qeKmkXc3wuzv/Jcxhi39Ql9FxxtQEorXhLhy3R8bx0bigDMtrT1L9UT/7mBG/uWxO8JKJnU+0ire
ksnWP/cNrMXKNzgJvh7U94JiVY+xsjhTuszIOhGo175ojHdmGFYwSHlp+Satl3WbuV5wIdBWcIRJ
U4Kon2k6mYPy0PkuLc+wXYwQoyl7Pnv4LTwOj6uy1TMA/WbkfxGd7CI4ctAbGEpMCKorSZsI+Y9+
gplytVUM+uSt0cPakVPfk96t813Tpk9bI5KIpEcHulppFzij0oE1iiHUwmfeS3BHQx3+xtABbN2L
f3x1mfK4rHPSq2jJJj1dDk36XebkhD9qQ2Elu4O/TzQsDRZndivWSNcx3oj9I7BY8t30Mw8IOFWn
nYIuQAhV4WbOXph3Eru3l1evsMcKcMPocXazR/go+jEsTNp63aLAB+Heu+QwsEKDz7UKni8tTO3U
i3m99veDdVb2ldzv3LvpbaHB5QMMOUdYe2TP4HIJO1YY5ZZ7AaYpmJGm43C1tjWjy1fWLVOxj1N4
PMTxj67viemtcFr0yctJQp7rVHVp4tdw1HGj3JT3fsVRuokLpwZhLL18RTeXFjBlF+Gz6B93qP3A
mcPW9LEVdKZ/2pIGmal3P7QYwm7vj7iBGOjr8ZQKm1lCbMb2q8viTtPcCKjPOjlZpgn97xQmaBCe
oxSa59o2gBYBVtyYkXC+ACWKgQJaNNfKSf2HwQ1eJlTrW2uh+vfgTLshMBC0GFxIxLonOJjZj74u
0GfUK59N0G3XYJz9uOEAFq+yq6izYzO4z7C072Dqoh2iBciwMru03Mccg06ZjUwPZ2CrxFeZiAJN
d3Ptu6q6rci9vbziRAHiPGpfy7od+MFY4txR3dgTzW8I0YL7II/bqJ5Cm3BfI3V6G5zpH2Ae4MSs
sah/VcPbsLPp/IHAe9f964uK9qT6nd8M7yGte6+HPAx64KgJzvMjwnkIe6l7MNYHGD0U43UFd0Aj
tPqdo0++cjrQTGf2hKGCY/ekumSCKiCcDTbunlqAYz0dbvrGWjS9zqEuuu1Qhx2J+WzRS8s+WCwZ
QTyqOq555O0DaIW050AenWxx3hZgqgEFlKv/KKWnw4fzQcZRPcm8Yx52vmizHiFhA+9zGjbd47Y8
qPt8yCme7BHGRVqYrUQnsw0ZlbF9nJdWaRDtjqgn8YPP8TT+o7T6ohzmjpvnUBsRImg4QhWiOyCO
RbKFOCQxVGXDcNjq1IWARsddpTCHFfcxEP1VQtUlJ7lup+dtCxc7mpFfnZ9iz98pYcGZD4ECIYsz
98m9slZB/PzWEO89dNI4oG9692b09K98ZJFJqqFlDe+9emUBOH5deKkYswHHmrcnXCjaxQY72ThE
ED6c16E6nBc6xV8oyxElS0Hp3bj7Ao2JeBdPglbwWOTQAFFsXdx/U+9ZwGzpAp7eOY6nRxlGZTiV
Uf6JamJs4F99nNVYPa05DDGENGiBYalZoqzRzB/u8LkwVp2NndM4QRxZmXVmqeRjxVD7xVcoWvJW
VQYap+qoA9exT28NvEaZmkQcaDP6/PjV7jfeS8MuNbjj+GACQUxBkLDurAdwd6CaVZzEM8xeTaz+
9vlYGhNcYBWe9mm2ri79aKBCmp8Y+IH0aXQD9+chkh6ojWqzelcOs00+hcQwMdlXaz5xmMS1n9io
5cBou5ZerfqXHYZT3Fhft7BtUpk0+suKFQkAAVUSb7AsUu637oskWkNsdfsYdppO+T+OzrM5VbUL
w7/IGUBpX6Xbe4xfGDUJIEiX9uv3xZ45875nl5MYeMpad1tM1b0ymolZPzB+r8rdIjwvr7R7qCvE
mSWWHvcVwZOryVX0wQgbyJ8Lc+hoMSpSJJgR+oDlRRPBvVtZ73iRteb7TusnAbrbrNz3lOkZEdDl
xNJuHG1c1qq4gvjzZwS9QHIc1ac0NuIKVieGt7zH8VYTQiSOjFX44jpSn9UG5oGY+h+BcVdgEsIo
1L9JC3AMxHZom0h9xiF3myXPfJstcC/8fVRaNsYSxX/SevDXesKcTHo22Z7acA65hCy2uqBuZGf8
jS2wRXdIB6RPqJDr2Q+/NVI3vSEfh2sxjNNpQA1SZ+qvFeoY8itUOj+j5oWLjsKywtJ+moim2pNx
KvIm6mBZMwZ6KNd6GkCIstVyJoyAiNLff8oLZBt6FJJILX5aLj40/Op7VS1e0WaKnih5may8jrlQ
EGfYdURD4A0zcjP5hTdqi2OL2918HdLL2zuLNK9nziyC36gb7p+T8kEcYHCEAo324qahZnU+W//B
EWHJZ5o/oJZDj6r0c3rhKy+WCCCqj53VJBKSIerz3BlnnKyz11bY+OdqkQGeO+lTQ989BoaI+pq2
WJ8DavMImUu9H8cmSbrBaZPvEvoFu/sBro834OLwZWhDqIrgTJ+jAbdbpd8SA1sfsbLkkp0CARtg
L4IzKFTEUmJOJj/iz0TxpttYdPIBdOMEfNDnxgwJEkLIreZbFJCCkxO5R7r226KX3MAQI6yKDpJ4
g3ChiyhU81QDruuO1s3ff9BQAPL1s3ciGlqjhANafUDl5jUnH252M9lnXPDP4KsXrAYth+DQqtC5
5CeKXxAjfpRNfOAnoazhJ9Md1H7bDmAGkuWEHP1XPYR/AfUw+wLB8ULcx4Zs+RR1uP0P1S9lHyPC
EMsyA4TIvnQcHR38FaCkQzqvr9g8TARu5Bm1hcGAa+FOVyfoozlFHjuDUrbA1WL4WPPVLxmr9L6D
/cR3Hxcb5zncejrB+6mCUJwYoThYYe4VIEdmuSPY/ONMUM65tVu1i8/LLIHSX8ZwaF7GBE+b7KZM
hLnH8MDRetDpsKcPiKAvmYFc/iLcYb9JdrDo7I0tusH2zsPmW6IAdT9Yzb26dJVb/EfVrVkBE6bG
aCRqd+iLmaPcas4pImQ6IKwRmvosKxGg8sIcHQyN6lpYZ7fQZ3bXkl3K8OuOyXPQ0pojFL8h4ZYI
QbiDIQEEW/cZSkv6AmdY7nEmAA3Qplxi3UQVhWJZ6y1oW5mBgmbnfZQNooQM+5Th73g2xV52kTJT
VlFGT4TNK0DZBEhvzd4mEkYm/1aMEIvPY2Q4Gg0uthGgsrC2ceTM9FU7uhnebo2iivhRU1u/ftIf
ZrwhPN5icoTLR7DDTCBGT8Ok7hmHw2DA0Xs0+wOgAT1rZVvmPXywSTAeq/yRAjuO3Dj+0uul/CUg
Ig/G5PAA66pBz0yOsmRryhW0CRaFIffyFoS5NXxbgCuQfnoYjZKPmRJFvZBv08P0JkruQE/r8LdQ
YDXEMo0PANlEyMgzppCmR8UIboInkznBdWz7drQqcGuhOG5vnxGJo55JLj6G+2MfmP5xBhWLuJ5c
fVNDdgddZjIqCTYMtMIdlHlxEorv6aWDrGYHBcMx+FHybanY75/ZVeIc1zbfU5BAL6G9pHvT0PBw
cFppYDeb0I2vSHy+KI0j84N2x5QqRi1TDmDvQ/sfnfglJzWk365mPTNIG0fiM8x2jJZ6JgCcyV+H
JJQriaBYGU5troJ/PHmTtEWRDn3lipSQC30v3kNMl18aJw3+Vm1TBFYKpnBXBBtZTDDXGdXdMVzc
ihA4yKA62sRTNzPkty9LZx0IP4JXPRkjBgN6Vy1oKv/7vR7DF3jVxiSwVeSGhuwbzZYDkJ0zshXD
xJCe5WDMp4to964t6fnu7fyC94GekHsNU8WpO1RP5gCIvwOTmBjnaTcgWS3zbc2KWH4B5T0iJ6nx
ZnhOK9mQU68grOkIH5IxRRgomlc7kK8WHFvJzqsjUOQE7Rwj/Zj0MjS7d2cEDTqtwPvEz4z1xVZy
aRU0HhDuS6IfRi2jMp4CObsRjcRXC29BftmIdg189TJ1+OWUvyYzf09YTsRzvZQaK5LsLoanVAy2
ca5kRlMzNnIxYcZj4KXvU5ssdYiKF3XLlaPzXAomBzkdTaqhuQHZCj1ZmPsfUzj7lyqaoivYjbg/
nDRPVLICUAlpEwP0IvLGddx5wDRV4k4f6khCDI9+HS9oo8E0wxkM1vvSW+QzcMHa6GNYKLdm/AZv
V1pELm8VBVC0V7hgwsUsuUSqEcpGB7ZRLOXImnVuSjO3ZJQodhF9lC/DTs8QYYCuMrl+hACRFL8X
8VkxCNJhfO3z4yASHcdUmPWq3vq76fKzJliMGtsqrhMq4a8Y74VNgw8zJFtoUfiRVDUAQp2nJ2Bf
7ZB6PZP3QiPacF3NaZgXszsaSEN9krrmxLBCog3BuGr5WwHjOTIi8j6/CchdyY8vX6l1lt3/Cj9m
pEs9SgFJ/S+Q9s1hPxnyyOPW7tRG+RtHJ2Pu+WmWXNxIP8C0MO4ehDHELTlSxo3bR1lI5xYHz6r0
ooVyDM2xXz29MPbWz65aIyeIw6sC+KXhDKdx7ZiAmAq76k4ZBlcw27c5xjsgWS469HZTNOJjvcPy
OoxF5HuJt8PrKGEPHxbR7BkvmmPnqo/4NzJwClzLzXQhIb0wU+g15hgbzV/6Rb8arLV6reoGh0JN
zeEUR/Xi4xFCawv9cRnO+m/o1pYonFoKMRquHjWeuppcaDoStHvP8DLd81DEjz3PU0+azN/aappb
k9Tt/b/CP6jFsdY4jZ+v/lB8kI3MJS01lNQOAjgt0FYr0pxhk/vMe+t6U2V6BGrIcUGyA7ehbifM
rltORRicr0/8k3xQo51aFE3goX64+NwU4KPKfEM0yxcQNfWzoKThWhj5qJFulJfj5BFwU6pqcFJe
glhjS+qnjqwB11U2DrVk0WNkZa7shVcwrLh4hCnWhvEB9xb/ADlSRtPSwW7Ageij/gHodvKQr9Wa
08QNbc1LwQJ40Z95+ajpNEztFDF3jeUK2nSvM6BPCuQRAC2DlYoy7RL1Zhu5OP9wHr1NBQh26JfJ
Tt6K5Axg6EfB15IaomwQI96jTfWFhXiF3G8vXHzaG+SGYBNGLNkwtywxKP9OmH++I+ZXAJya4YaP
8StcsrW+CVgxCSfbhrtpnTB+7+3Im25Bb4juh7AHNvF4EOAaWDGDVgFEZrCpOV0Wl55H5VQXZA6c
Qzuea70tCyteKlyEDI8AE0EngqBnumRcpwPAXyKKlJj8LKCEJiwlcmaXobayz2PGKQzTV819XDft
PfxhVh48VDdZCNPTZ9gmCDegCdRriiK0Ly6ZwBSKEQ15nR8NepMwPteRjxI4swYQdGbsYXMIgpH1
cXhTQrAesbUqJxp2FdeHTn4j3jvrqAoVslCpHstVKV0qsstU5MkTnK04ZeX/WlPael/Yv5ovUMmK
dVo409fypexo3asFRNKwqeWnJC7ovOq1fJ595QyOqYzyXN7keyyNe4WrToJi3IczRyPtQTUk1FEe
CAF+eHRfTPxuXA5XqA7CGLfCsY0AKyZevWlJzUWrt0nX8rF3udlJjl7K6KwvyrWwuf/Ifwn+guOF
5M5Tu8e+lV0yWkxysfYkT/+8Dph5OZLs5tZTM3r0Z+mqWMKJc1gEd+bIf4N2cAr8JStEZUzMdssV
mgtM0zvEJJS/KMzb/WwBrxCNQSPhCZ0PR4pLEpfRfgGlQ8I6yS93wfQElMMyshIHAQs9GnfnwBMU
NjrUF5QbWjqTY2od3SdPfattyucAZI4BgVAequIrIzwes3UB8b+Z3eJHYNNc0XvxGmYOEjlC7aze
9Zc8C6+8vpfwhNkdQTIlIStHXvGloNo56lilVNIHDW3v+0Rpwqfa4ZQksh9FPdvCiE8F82+Qzy5k
19/FRnRibAz4vWQh2e5HrTwiYtTzb48LjDp+/z6DWdU/+VZEVqs+WOpsJ4+n1J2gh7z0RD06QW2A
flG30yOTbcgkeH2/TJGvrxgZ82bhrhlQyfzU9zkC0ag8Ss76NNtpjQXEKsimf3kBIZg5OJpu6ZgI
wn2bmhp5a6mjM1hY0wx4YxVpnkWNn1Qu4jEZU1aOALYZ8LaRsfP6gmrIzSqG02XmFPdlxniKxCjF
P5w0hcjKKP3FC0MR4uf6wxbtHhEP7526erhSyZiNvCa/vdpFg/+DU017fZUBxurkKty67wirlgDS
RExFg+L4Y7O0styKAEj7A933dOIl4WVs4qYuf5TrMFrVMtYxXutcKrwt6d4OphyjkwYXtTUQ/BaW
1gtgT85oAFRIp0h2BJxf+CElu+wXEpVOkXkS2KoMlIIRyJSJs2WUL7NuBN73j1/PkzNQbBhQGXjv
9LcoLp/kCPkECwS5ws8HaU4bhUAS/ADtG2Jhd/ZyJYqvaDp3Rd1QQR0Y0ndDCdIHm5ggtuSc01iH
S6FZVIxXx2FZIXK2KiQO4r2OmTWPgGI1HdHiZytd0FO8aXo7UviurVAbCtyezEBOrwvm/Q/S6PBO
IV75QN+l+XL1XU5eDAcyBw/4y7aD9trLndFLZAwnqAVLJ0FtZaTrIVwEIoIbR4KEoywqgBBIBgqM
gTm8hImCrh2E2wvEfAVdLcXrRN7RsIs7SbMrN8VeOxqq0AytCzdxgCJ6JwVxo7A6BldGCbzcZEGd
z82GLGOvEhUwwUnG4IEa7TSr8Hv2pau0+0Bk/YjpTzlMN3/+ARMGGKr4M4UlTlZQgi9D2GeZSVbC
OseciRQG6Pmzr9PVlDxVArr9pYqBE84swl0kWrPPTniFJpihytwqZRvhxdPt3i3Vl5lDZoUMQX6K
VOIzTIsYhHKKJ4Jz9DM4YegKqL0RhsAGll7LPx+ImfNMmgfsKfjlaC77FsV+vgmXA+ank85INW5b
ObLVjbiXON/QDGNJqK03u30leMCbe5S77uSvc1pgEWDGs49M0olP+YYshAqMvlq1KKQMFly1Cq7Q
hFD56DupGBurOYf7Yju9awL9tiHSSb0X00UHY73wr9VWOr09gOcpto7BEhPk17YKBVjuFbB85Aaw
hWTqRBsMTRQJryOcHe5vMDvq3J0z2UA0vn91iPavjzmzC1v5avD4bjMzJKBhLNhmdriACsXCuwTu
ZFr32wYE7ZxCmvOXGPXmlIvZwz8A5FyLQ3jiaJ231Ol41h/yPUTpPH5jcXMalpx/0Rq8mWHvkusf
dQeVwnq41UyVNnkuwmmaWu+nf/2cYA2QoFoVI7AuQm2pvK3B0tw39Lo87qkPjf1rnoie9uzJ+4Dc
xnuGEJ40NuQQFLIJ4drtVr7kiC1uUXNUcztBaJ+YKucTc+11mOjGVL7aYx2bxLloh49g8vw1mtYl
j3rAGFQewtypmSuSm8NthgnbyheKNJ+hBjjyvF+b9FAhi0Ds9cu4Bej6ubb2fwHi6x+QWVjQPwSa
J2oJRM/wWxggsBuy2bFh/fKQFQDmzpl8p9ZrA0T/25FY3mKdZVhk59D4czFdR5z4hTCGkvBawKVt
RaJ0zs3fxEkX5VkYg9BZIMl97rsC+Dos+iW+ZnZgzm4Tl5i6tzkDoZswW/zDPMepidQWO0G8TLby
V3toL6j5Nso5IA4i96ILokdGCWGmhVh7F0bpUS/ffRKnkx3lvguwDEIwqqdm1GYcUHB9KFzusz9K
Yb4V92Rwx1bI5mOeEZlY+digTJ7F5q0vkx9UcQNeLQV3pJVQprEgcXe52SFYo7ZdTw/hfYxC4vJL
mFsHf8lHpvWqDm3PIIhYMIXHpxpt0w0CTEzdwSE+1Hxu3eW71B90rEbG+/0uf98AZ7HFX0ahgwR4
2noa46x9c5rPdXdYZ0d/FH6ZyrW5D1On2lILVFufCc0Ywibu+wu8XXl5BdAFtx7XT1wZWXxC0w8t
0O1Col60g7AZrtiUBDgchGhYIGD0P/fwJK3VHxS22oOzWo09tgyP6Dxs/K2PTCh2P3Asi3LzXwqE
CeKzjGRP/a5QCGDbcQqFBOXSjo4V278zMEv0rsrcG9XIb03gqSMEDl/Ea4T22eu/n9Yuz4XsDN+w
jQLHDX92Gj4Lfy+R6lsuJpSYh48xPFFOzG7TU8vF5cHt6vP/g8EReG+lr7a0OJrHzwtkxWxnV1xz
ZiYod2Z7UfMyq33EV51DBYrzDMHXbmf0MNwoOYmxowSXGsHqaC6CfP7GaTOfXtRurjxixGu3fsVW
CYRV7wF9s5xrQ1DWvWT1MgfzUhaXE+5ecbbRGbY7XLm5ZptEvKTTg6+YCAggOzK44FJzuWEpT0jF
iakY2POTtTgiqOlnMbru+i8S2FbtOcuRoZPhRGyIwNshsuyPIx+wTsTf8zmAJgbJAsUdyOJLPnyy
HQ+mY09zcJKVuitXuTn5Cb6S3i6fAnAGlfSRslg+jSAzKCXne2jCsmOhwGTU/+mqh5JzpBdwn3wW
yPyKPciAkBnJ9wyOWUscrrhkjm92RmdfYTFCczEYILl5f1TR0EU0KAElaYUc9YQIHJxC5CxFSDKz
sC4Eld3nmxcnCiMvlv0xTzxOQ9C1+JgQF0tZUQItmjiYAFH71Bo52XZJv6Bb2kPfZV9gYNwZKPs+
BjxHWLmTfqeIe4CVVHeKZPGi5acGeq8bkl7+44z1FekN3Edi4KkVXMgV3CDo1dNpiZF7rCdH3PR9
6IU1IhEgobeB1FHqTCDOEdc9Abig9PGVJcpb5JpogoOFlNsayXBjaiwlAL6tmKZrjuWfrgjySPrD
pzMQe40/edhQU/Gfane/dyYTgxq2QMAULgC7VJsCICWHghuD0RPc4PviArqj4XRi/ijUXPVsKjO8
Vg52w/L07u7NDrlrC4UKSQAQCP9/SfCHeRlnHVknLNhkFaAMR138hdYJPwcvEvaMhOVDs2JW3Ybm
O32iEwHd0e4qXAdAcbbphg3XaJnPSxr9OwW+/9Pv6q/8SGMMDIPU+E145stEUDxKLeAB4XUqoyGY
C+PHHhpW/yvshsi7CYmkxwAXAAd4uaeca7f1JbcCynq+EMtJy88kMuCGa6VNgLY+Ntsz7u42sJnD
ei5UiLYgN2jyZ8Tv0sJcMCnMOkTBeBjPLXsRBKw24kVyfDOX0WREJjrYl7bgEeVbdFjZmRbi0F79
LbVDdlUXCg9hjyIF9qH8RjdX4dmbv2OrprXRv2bngWS53JtZ7S93eoFUUL/7353IKYB2Cb0v2cns
X/jiXHOQUEYX3hRKGlrcvMVc7L88mLQIHomKxreTb19wp/IF0wKvAStdU68DDj4udLpuTsLMYwF8
1qGthIvuiNY2ooGN66N/qJ96vRALCIBtxfAH8Zihr51Xl4aj4tBs4wMUogek2EMUuKAw1V1Yo4Na
oHA6MD8AYs0qfv9nsYTPgNQrftZwF/6iw/OiTYbYgbvfjJflloQ9oxnbNsgxFsYbDHb0LRWjZ5+F
BGNXPouaUWARkJiGmd1pvkSWHwjLJsrRUFpBe1YW/Ew1ylFSL0guJ+RIOoT6vPgrV0gBiOpCyD0T
DY73rvIAh3SGAwBNBWu6S3LgxvOsfNaV9ToFis2HL+LFeECifigY4EtkQEtxPCet0uovJJAcqwu3
HjudaRHQP5xdnzmHJejUg670WP/oYxXot4a8CTcCeXokPKAZfPjNCT8oljsgNoBwlDteuMVMImhY
nlhO/kXA8ImXZMnawRHAIsfmCDOzQRg1nTgf2sFoidye4xBLorDupm6dL3yW7oQmPL6wkbOp/TpO
SwNJFPQKX6TLGO7qU6UIO7zF4UVlvoJ/tNAQ/HYb8U30G89xPsIg3Y2biOKRNCFGxD3jdj4QJaKu
NKIlG7ys/K7Q2dpKOyYMcztkvSPhRKFVTgsmq+/e+/GUJjeULRkag1245KyYWLRg35bs1NLtr9ws
sPMbavP19AHmCGE5Z5QK5QRUit05+djaktzPA/JX/ZV+avSA2JU3NggGW/scIqkCPFhPF6XVabik
Jr8iWOmfOJIjAz4VD7/38CWggaWk4sk0R7YvZ/wwr266y7oxAOt5d/TOC7SxKN5Sxqww9+FKhhRZ
hQrzFirYH8wgjnD1gW6MxqpvA86hjeAmv9S6AvNowjWTG6zIy5ioqiwz8IktSxyQrr7of+K6vCeu
uuj+8o3amtnuw0mKu4/2RnP5UVrGoFerzHwNxmThb6vT9K82KPylVZMvaaIMicyvR7mItvqpX6qd
Ufxkb0Pea4DbOJM6SyPqMjFij06kxAxKOhMy0sqVnuqEZgUNTWtPGMQ3drW0XKy0CB9XaFLhtyv1
En3zITG2BGasbdE1fTq7WyiMr82+mtLQBZb8tWq8YLiqpVGDMmt2UzhKfm79P5koUK5ktJS5JR+G
qSekkNkS6zVYlAXOZlzT+qkbDm1Yommbi3SRvam0oxdAlh0Mb6XwKPQL/yJWaG/gIci3BYkB+VSi
n6J39NmW0YKf1pWEylCpLpWb0nyLbLjYHHlJghwtLPglCiIQWgyu2vsBVh7v327X8FrhMSfgudqA
CYJ7zx6BnNz2y1tyDN5eGhv+tzr1ctnJ39foJuKnV6lsyq/pQ/rlSnyp6jxELSMx3Zd+WRkNhEl6
rSc4QnCi2AlKg3jbozGWzmQAYIAfPHkJKN39TB548rPsUIVuA5iFEzl0J+1O1fcf1pnhs7N0iiKl
PA/0zpoZgY7JZojCYCRKmPo1OOKpQhVeYC+3oFuAvKl//P0lXSfXkEo42wCRkAt7pF6bjZbNhrwx
Ukwlhnmj2bWKG1zEoVy9OcDLFX3JEc/FAFY22PkVHreH5vx8d9xF0UJFjcHhMuPlGNMbWkRiOmc/
s+37V1ZwTGPSmMs1d5xk8+loHTRYVSMZpeo5pydgziw1MxRgVso2LRdZ53Ht83vSJYycz+AAjHW6
izKY8DgENtOdTNIrWPGAmXykeHTJYuIMA3ZwxxC0Q4HSOipSAI1x9fGbSoH6Bmsk4+3IzYEER/mC
YrfY8VGgTr/fuLmP7a0Z6ANJyAXYxJaMCW3dVKeCbU4sSwtBmJr+IqCcozYtBRtKCWnJlEtEMrua
hCCneZ0n+paCFYUN9lycYMGmIm/5N/RgarIvmq+8HZN89B1AmmxT0QCvTREBTYiutD8LbFHKL1HB
5GySAZ0sWxuOzM1WoPBQTReW7W93Kh+kW6hWxWfdwIMtkyVNkLIK7SYxp3sKWCjWJ7621n5nwM66
A5q8r0zfQ57zpxoQY70+evi482iedsEvQ+jxv3jtLipN5s97cjlHYbJtLoU9XQg7Tixyy9XdZL9S
nXzOZKzMjs3GgY/GIrECjEmZPcTybldZ57w0m2gWcbbMH5A99cOHo51qNmJ1HWV71rq6dKbsGu30
a7ZmT1+odY5eOKmK+5DTlROe5NxfIpuGfd/2Jgb8do0FCEqTBQ4r2R11qRjTj/Cghsf+nDx7Irjq
iyivVFi0bD+JUFRaCgT66KXZZrCRBZ1giMZUPr2o+igMQwP0fcWKtdqLTv61do9u9Q+kbDzap/XH
bI+AhVN5ER+rEo5uYFy0uGYPZUzAwK6FpRAtPe6cp25PDtzLg8d9ifJDfo4pRypzAeSrjOOcPNQb
1iTmvfzRLKfrcjH2h3RJtNDHEXuoFrODssZnu6Q12fV/9PXNT0tElvQbH6DV36DI8vL9Cze5jNcC
tzxagszsFvqGGxlqaNypNLfVgZHQkH044Q4Z/2m/HkYRI7WD4+/RITCF6LLNM7e6NuOxTv/3R038
zY10aT1enZn573XQpQeVkWHXeCVPWaDZoZ0dRYXwKJBbrI6SjU0ST0WsrdqOKDMnOcaIC6eAYrET
CqYkfxXdqcEdyKiGqmHTYXdU1jJjurkXnemjB/B0MepNiTCQ9FUfelLg8S5f6Zq3H1hTbdyBHIQo
zHzwy3TuI9cK5y0m2f574jvl0b+QnRGnz0wl9InMnB2BYOHHwzzY/XAQ4pDumdWEdI1hLVYFI042
JiUgU2UaaTelSkNTl9Yu/ytXDqlx1HpJekuQCYUOR86EmBhqciI6FdyvgJXuUJ9kjuR2k0yAWGaP
5JsKGCZwPLPQHa8+e33Jx+vMhIv1hbbKTuI7YtyUPOrmGrFBlEs0Ch4od4l9GMMgiJRV7FaxZwtJ
JQHJ0iYbSA4lWtPWZKgpSWwwqoOCrqa2AOlHNwBhGQR40329KRqMoOSFQhGkuhsiNq7sFw6dyUNA
ikLNP0xheJAXvWf7t+gJ+GPMVIZ6RfZJqQeJN6Viwc3IFh7IIng2CacUPsaZhFZUsQmgSr1B+XmR
sjcef4jpcQkJm+oiI1oUiL9QI+RIufNhNXwITkBWl6MHAG8BQytAHWQU02Vgh4ON4qO3Z7L2hX1E
EGtHnf7FPXsIhT3tfsF6JkpC5UCo3CQYHR6Cfyz7L2naOw14KNX1RD4gTRwt1+kf0TxUqmg3FelU
EwqMIaUuSUh0uw+yu5f3CdYZwblsP46gnzT7FqTvD3r7dIsngBa8FuB45M4jd1bfVqinrzACFHAv
9RGh2K64UJR051erD0HtwWHcyucXrW+qj2brKF1G6Q9g00Sw/dkaUScyW2rMdN3F5koHgiCCQDqI
cF8OoGO48Ddnfys8mA2bLhLU0sg6iGxx0g1HMnoJpt+9CEJLL40DnI4anRR06Mu/yUJ7sKvyfUFJ
WGiUctNFYfKLI9rl02gRYoBheIBdHBUqTMj8LGsbUJQaF5lhi55bXwCVTeBut+0juAo46/D3NXz/
+I8f82UFfBV9x1UGQwTVvZGWyTn+4o+yI99YPn2W4b47v26VT3Ga/EaX4ehbEfeCB6LvMWFjSxrk
b3Twa3N6kB2wtHZezdFe5MtkzB+iSCZMfY9FrAO3HL58V9/IqOMVkyGBNlPeABOJ/dxhSfofyoB1
qNhjbeFVYJJpnuBn1F+s0OVg4mkryQilhMAmtA6WuHe597D74ljBRegkS5qEGp2WuqZs9GAn9fns
zpVZOO0h3Cr3Ap2LgBzis06IXPf3D6IR6h8kGzQK9U+IjoiuapMcobD1La+Wju+iPocr4rboXn+T
8qducTDGN9mr6W7/5+wBp+A6Ck3yq/7iw2RLKRP/lZUrBg6A2xhrgtYd/xBTPQDcqZwLrvLWef3E
y7cj7d58NFhQpB80Fs0DtQiNBHw6Lplk93EyQ2faImOUFnR/k5et7F5mD1wumAj95dV7D2uofDdk
NkZnZjcgiYGuQtpIVktKUYFEA1kCUeMXEBUbUS0MAPJrfQUIgxrlIoMXoZLJ8PONKhgMEYBjgbjG
nrvJvRAbiiF/J0gwuC9GrJf0MiQ2qOrGDCHUDhQswT3ZiSe+TLMj+8+UUNrdiAvD6sWsm/BYb/Ur
J6REAPsY0jr2R4g+JZJzRo1P8df/BUQnvy+lDVw7wV5++A9gL4pHum5D+/NIn/h2UuhvDPG8bWgL
7lPpjFHcQF+nXHxPWUV7gWGIqxcrXUUPyFOGLaKNrBkJmtl+Y1GzNV9ofex3Af9iE/SAWGk21794
2HjREKzfxol8MG7Wh2xZZte1fy1YFfjtl/4BMmiXgHKcFSukqORNOriiX4xNnBzajb9Xt+IPnT3W
UQqMqRdfcMFyaSFluGFFxTfFoxoVP4gGxv+furld7vgqC4EBvdxcwuAMJ+oDqkmiUHiJUv9NQ0AS
FRlLHxsrEoUzZtKhhWZsvSbecm++RwjJysOlGjp+4oqDLVzIP+hnp5CQ1Y/gfgarV1CZyfZEIPYm
dbTkSxC8V3+cJUeKVUG9Ru8jOS5sNTwleoPMePUO1sBu4YnUSXIkgfUkwYsFN8OMLZAhcK8lAm5s
fbLmy04xnBLX9LanL/w6brAURCdBIAA7ixsVgDFcc7eX+TYX5yX9PJjWsCAxSJtt+nwlKTu5sOhw
MPW9D2AknwNwJ84yctD7mY250DElB5eo9FqkUxBsrGzSPsX4T2IA0AZDJLgvqQkZJatZUvsdEFTe
oL6b1xpNGSFbUWyRm7lCLq+qXgSqMnsKqBdfh6FYVMW50i+f1yajLHmvc8zqklPHK9Un3M/B4tbJ
j0lxVdujwu2LxWqyppxIXnbdXt7tqUyuvYweeN/jJXCJv0Jfx9XHAbFsKVxywB4YUruiiWOlFMpy
1tKuGNnh1WBwhZU0J4Q4yWtwCwRNOgO8ajPn34l1cqH3dNmL6jNS7hyYkXdAMGe+hqMqNWcm4lQ/
ILFIr+JRPGrnqYJW0OwlL9W8XnIiwepru8QZWvDJ0nalfaw6JwOKfEDEaNU8jc9kGH/+B8E1tl4Z
/YYE20UPI9Saw5hzMk++6ZtiHIJU4Y2l/2e0Mg7cmZUTGs0YF1j5mUdY3DSyK3QrY7wIuB9K2WdV
GHrphrpD7SzdCf4gCnFyAC16PcafFfJa48uHND2ihyOChhMoB7/NILTzNwqVikmIYO5K7EJRcWiT
L4BskrgpKijgsN9h+TpSm7/dkRomOFC1EsIekSHJxqBarWr4t5DbkJ4cnTbCAVSZuFn5QKjykCnS
avkMvWC+FGNeDPLMyDFRuHcYp4mJFzg5mOeIi9GtkEhCfO/bS/qDynyffUhiUmUBe9D0XV+fU0Cw
ZoqSJlog8fiLTzVUYez2yL8uFHh5D8kBcjtI1kBMQWzWtUEwNIeE31nRHUaHnxD9I8yaKJien9vs
Dh4jJe5nTEaza5Je9IsgkSVgEaabbGLGFPde2ZJ/twkkQl28xCeLChsB0azUegJ9nDaKAgnLhAKg
qcMeDvOHMRFHJBou0ZGP8cxREUvrhwa4FP78xF+lcG0TlzaXZGSCrwUdwoBvydvkqOPiIxSJ+HLt
3j15lHCO+hOgBK0Y2DHhtjizGVJLVdmq+NPHxcqSJQuU+G1tDNjVsRiBwz06eA9HPpTMCrZ0Zmeg
TSLRpb731+mff53NyF2ewz0DGNFDyAvUsEK7B4IH4czlLVkUiY8ifM1dnoWu6n+zKqgzJ5APd1So
6ZvRKMnlPbVV4o+HvYKgXCRKck+dqxAUUHw35FlTWoxQtnyYMkMiGS0x5CxQn6Lhn1aWSvfEnObK
ptDkscQ+1kajIFKUI46l0m4UjNzUUISezWlG6EQYNHqK6Fr7/ByXSIUgjPpFSZGjn14NVyTHU2Ys
3xxpdbNTulPr6+h513X8PfgsrylQ0UpuyMFZvgg3R9BCTs2w5kAmkmGK0ELPtgrjOBpmPXZLNP9h
+j/Em+HDzV6sjabfDdfh+s4uSenRgFY3brRZZtNrdkcJGZZOR2XEN+l3krnUEYjPZIM4EzE2PpuI
hw03llakUAG6UOTqzXLqjzCME6HeiuzmXCI2/5iFT2lF54su+JO5NVIM9UcFPBX27DHhQjeVrTlp
x9FsUOiUkL+iaLud9CWiZlHYkGcuF2zCmm5NCmgg0ooWuvsmtfKkCd+6J4+pBOF3ByEZE1ox+v1x
6L+KI+mCU5KHAGZm7HL+GL0aJtAWxW2zjv8wKL/+0XReW6piQRh+ItdSMd6Sk4JIY7hxGREVFSP6
9PMVnhmm+3TbBtjUrvjXX/Xwko9Twu/d/qGnDfdRs1odnaYImlZBLJICnNagLAVz97IoXtwp4DBs
Fc3UAWtcm3RewYkmoMvyANcyWyefnRZ2F26BhZbSL9Q3qXS2bpP7Z10ehr2rdXjQogSsISnQJcK4
RCdxgL54Ai4jGhop+GF0PH+HBSUosCALG0KJD8hWKAba8JnT8IXLhzuweQ9IFRxgpQv2L/MNW+rT
hr8FffRoOWA8mslnR4Nn3++S+25orT0KXQd8xaC4uw2sB8pV6KWa5t3uMKjhocGlcX1agO/A8LUn
AIr9a+Y8JmUmPcvN7ZMdO7zTCgOFGnwzFw13aE+rwfizRAZuRxNPG+IRmn4Rvn3ffDd8dGEHjrvn
KHvMcJi+V6s2yKjOZ42wTbZrsWzjN6wbN410wJ0BMn940mCcOlccjod2yHWg/wd4lI5mn7Qf68lQ
icljXFIr6M/uXf/epW9kUJBOuIZsi88dlhEdxG/ek8r7omvB7XMml/DUm9/pE01Iw/iCfhXt+jFK
oE9qv8j1DBBMuoVmD83ZocSEa4HPR6I1MzmdFB5VsozcCwheQeod8aFxcL/kJjI3ANtLoN/QFzWj
AGPB/7B7p7TV2ffPPD84vXRwAGlaaNSiGle3SU2UYAmWdNy1gw/8MAEn8y3pTwBrHZ5W+ADA5Kyc
CfILE/Q1u6zVCTvtkMLMa0JBAjD4K15Ql/6GdzxdRe2TlnyQCVjiKJKjIFf91PsL70gf1PfiUv3A
BsQv6KCPtznpllYZHxSjtvqSbqdDBbnuNez6hzLTsnU2nskhJGS+doVH4K7Mmn0mCd4UHwIA+tuK
g92Dx3vh1olbobPQzw4A3qzOGCO9l2nXWTGnZAfE7sG2XHg5hFZ3q9nQ92ytvf6t+bRr3GtmfkIU
3S/wo+aq2D5fQed5VvdrqEbLh5ZCeNITN2MD0VK9e6Y5XrJjyzqR6i25oCzuSgwy9YUzivGTphy6
lANc4h4j2T70SNM5axT7qKRLcaF92toWj6F5sL5whiIT/Zd5vdq3QtAmLiFeb4Tr1mT/AQXvCwbR
70EH1Q5f3yin2+D4Aiah1oNTV1caVp12uCObxFhQPPj23+qHqW2K86UPvJ07kAhs7ijfzKem0fmY
T/rS2mer01f3y0/fBQL/yOlJVo1lA3qeQptlRz/Ptbd+TfAtrb+bth9uI9xlMq3KHCkuW+axv3m1
wG6M2Ig2sqCmT5DPTn2Mjtah3VpMrpidQX3cwEjkxKkxeo9m6rt+SCjjMIEDLGJATWoOHzjw/Jap
/HW8Inj8cSo6zJoqIbuaai1G0dOKqipGy2yQDDgZ6EzgVCS4KVyh+QxGGXSiG+4Wudy783R6JlxX
gwbPoG583xzpkaX0IpmHoBzcYzKCH/9ituze5OR2iK7ucEEEtaOuAPBiFogcdRPCB4cWFABfBFes
Q+583aPTGyvW01zYypyaErBZXwaDwed2o/sG/L+maF/j7dMxP8QJN65DWh792zAP+67MF9sPIQqz
2WtMlevUJ1RL+ikJu0F5cDJ/YabOF/qXBol+JhrKcfLoont11Sx1wae3yf2D3GmN61O8hUt4alhp
vBifl73xrRZ2FwYOR1exUgZ+KUOMYYdmFFhjWuwjHJL8OaMa+bz+tRgBAk8MJodMdAFXwFltvxiB
HZjmlpHVaqhaMzKFBlKikz51jUNyteGk63+g0lBhPSetCOuXSoFusX4lbdBzb6Dm9jN+xtksnZXD
cngPhFnoND8YD+se0h1Fg9ceHE+T5gpysUuSTn53V2eI2cXvgpRfuI1FSJa/xRg5Zty94u+HvjPp
1LrBBX0HGGu+siB/DYDywkL8Cfrz2442qtuyTwwKVGkIavKxvEX5rOU/ok98QT9Sx1KPAVhBBwT5
5hYBvFtf8BmxsJlf++svbye6e+lqZRqmMjyxU1ilc/R+BM8S2wqXCLwMtM7jjx+T+31+OpDgo7Wc
rQvCoS18bw0KtSHm7PORjHAPJt2e3oS+Krc+H2ehWO8njkZAszGKsWnnX+iw/NNxWGe4MKkuyAYX
tBG7tTI81MyyuQGpfwHo9QkwtmQvu8/pu2YolyA9QaRzm533yyudkBh//xDQuVDXWikQ06tfFkIh
SX9wn3QhDdbpkvzVo7S6PmWvc4waatI0U7Mv21fbwWdtNScPoA8wvijNpcLIoVMED0hqX+1OkILk
sqmt4sAzn8JEk+CJFVl8g2hilYWv1qS+0POOdSAwVaDYsw7cypua1dz2XRE0qlLzH/2wlcMXaXZz
wOMuxZGsZ+QvTFdn0Gx6iyY4QRomQVQ1LdhDvgpGI64DUy0X8HYxNKDpw5dB9wCjcJ6QHUSN3qCW
6Z05/dP4rAyV6F1w5GnQw9qBWQ1paSZZdWoBsd0UUPfltfEJTAiGvFjmBOTfMcwz3WJKPWoBZozy
MS4inboft1sA9nlr3esEY4x9ul/9TjnqUS76kNKvH720tA9N5rO1l6e6DwnJAvKqaxfsI1mT7Lu+
45fmbeszgjABQAgKvUNCSLEbyvLxAGHqFQwExrEkxQslLpH8y4AEnJkT96NBJI/v/cVjfS/eNLtT
G4Vxn2w8ebeu3el4BKv9RljPBp0efVjU8c3Tm6Qlkau0amgH5noV9qIwafLtvicD3HxWp8+k4Qd5
cYsmBsVQstmJuvUxUOj+fCx0ImWYUdScWIjLpmzcfNsPssVZWz913RvlmsJY4Eu/hwVAu44JfXfj
btRrxvca1MhzkjXHUVfW5ZQsymIH5z3ObX+9h7Z/HwuR75L0GUFS26Sp90K7Rs9o681Bw8l20NU5
nLTMhq1mS9GDxAxGjIre0jOLpmRzEStVEFDzSMC79EmFzFFlSC9gXzpWpTMCudvQfgT5CxmUTt2C
ASc7Qvpo1fruF64KIEIkIF3o8mEUqXUpzZsHGJz78LsBloPxS8/pJIBYiqQi43Dty6QG/8iNXrma
c2H6Gd0AEJpcJp+D1rSbPiZz2ep7z8nXXDjCfFSGnSEvbM8Up2PU/LddcwqvM4QKzvp4sD9QKaFV
zWsNlU09UkIZHPIhMwoJhg8p7AnimabbGX1cBjYJvVjXy7xbDKoruS+vVAJx4ijwk90jT9J/qPUt
a02Kk/rFibZgOKdwfT4GzLNcPXEAhCPljbRj+C6NU1smYdAc83d4gzqy6hU5CYw7ZWoVfQ1RkBU0
ndhUA0Y4mPHqrgUBj9DMocVMk2Iw+VcNUjXmn7PpZL8H3uRTj1qDVP4qHb28bAAyy5YJsg9iY4Ny
v3G0Y5CxK+azGM/BYdwetsKu1fTyVTe8Bx/nEjRtrWb1vMXwYdV8sdqZ1a0Y6kmkLwDgMaBj1Zrh
0hIBn7Gm3JcBMSvgTGpqhNZVtwqYOV5E3uKzpZeELLDikdmk47R+NED2UEJvTMhFsMnu8was1PWB
dHXTNG3nI2Qdkv4S7pFISOqienKNT5tHfIrprYekotvUwehRAIOU6zJn+64RsW9wTIA81uxy/WAC
am1COrrrtQ4WrZMUeJ39CBlTMxAcje2JHhRmm73MNkXhQSO8u9T6NMUG3xOR0QSv14cHlWEtV+Ij
pKsxZipThatsMeEEmtC+egUhB7PF2QI8RbfZJflYzG1cCvpyvBhQKKXl5w3UHyq/r8NrS+L51HgU
g2/PIhcC1RWKiCQmnV7NHMQTuxM6lhfMNnCBwWAAD63ddU4+kPC/g3+aNlJDKH5qNjQH+onr6ese
JFZ/nRVQ3/0ciioU7qWvf+oa+v/K/oSeak/RoBt3cWlpWhEk8nndWDiLvlY7ObSS1Rhy/NDbign6
uYO/ojIyiovW30wI3ZtsDChfWwQvBDUQjTvgRV/bFi2lTG8AZvd32Xw46Uk/ak6bfjk4muVOoTZC
VEueagSG/8v0ps3Ham8eQJVmaCAK62Si1ud1CbIA+w1Vc78hgGQogWCzIoKEthpMy6w7+4bvSTrO
PX4lMgHCITuY3crpuDW/S7i47YcPq+7Rnzg4j67udbSIOkbThWbDufo92fUfQJ4Ia8NMSW0ejB7G
nd6evXk6kKcyYLTvKmrrEaZOhiPXG7OmfrZK0S4JZCPrDDQ7hBr39dvHaivxheGcoA/LGVk/jytq
kZzf+0TpBHZBTd8pIZq+T9XyZoAwf8ADPbpe4kaq30wl5DLe+CEf/Uh4pJF0N242A8n+iMsKeL8w
W17daDNZsKftxEHuTdiROihqizGZ4dOr+YXdjLoxQnlZaIThqU6ktheiYUHAUlDpk3CCYQzfQ+aK
4l68JUPC6DVlDAC6X5oUhXLYbwgJkk+0/7s4adCKSngjcTkAVUJrQLbR/zKPOuwTM/bCtGvVa9Bt
2R9UgJbRBseve6i6KSV6T7vvIzX2a/6gnZi5OMxZsJUuEbNKkEE27bR7mpkTkjBTh4YPGIz/C/Iq
hdYZX2EvuJLk0wC3g6wVnxG+A62zAaJ6Y4MOW9PO5hPQTkETX3CsCcVsG0wvCGXpbNHpUwVBVxJx
UNKBYdD5jugGpgP4xO2G9onI/6O/8KghJCTVVzwsKAzqszZ8Vlq2BYRJrrtHsaU65IZ0VcI9BudN
m5RWGYn5Xe/DI8WZntM3CgWEakpzFiRqmer3grvehtqSVnWgQircBgrUBw2n2YICoUmWera/qUDZ
TvBWAUchRrkZC5YOXAD9M+/gWWOPQuyNvdUpbdMhx55o+QWwi3uPQsfFUHLQ1h/KLuCDwH/0p8rn
71vHknR2ORsJSnBQSLRD6Jfn9AMg5J5cmZXTppmKl+NHkqfva0rd7pPhp2kLLUU3KYwwRzM/zA9H
u0fq2eGdal+XrJnZm5ELeOFO0n/bGTdGNPjfsdiNsEEC90Q+JbMbV/JlzMBhfMATUX+QVOvtZ7B8
Mqypda4xIyFSABDOAFY33k6bBucPlwvBUr1wy+OFRihMMGOLeme9znADWJ/6i1WWxhn1pU6d1rIM
LdslGj5EHbzBI2DoNsDOx63m7EmTvm4xOPImHDmLNxkGAO/XNmjGcxZRiD3MQDodwov0TuwZt2S+
ZVAZrLbwQZCRq3nQstxC+N35LCCxB2m2lrZSaWFCW0Odu6lNSSxTFk2XtXFX4MHYGNxUxgvTmUc6
lV4WioMd4h6XJAWQqmJZLOuJlP0/Mg0N9f5MWjs6VaiM3IRyuI6w0rScgMtpQvbYc94nlxTu42PC
ideFb0tCb483yxkdAbUz7IYgHO/OmaoXWV8me8YQ/f6sS3a2ctABJxPYv/TZJfh3gBcYyfB+6yWN
kw8XRkX+KDy8zEwhF04tR8VppjeBeRuUaD4wci4G9N6evSdDaSBNXeebp3OyLpM0uHjNiG4i+273
7Y6rQKVajGi5M9kXkUJEVlhtwNcCi9KfXaHratFgxNhBGFOhZd9lCUv81jLA5aMFnHwjzFSAmjr8
XRhLvb5N6cwNIY814c2NmNb4oIdDrW1KuDSidkzulCaby6QLH1N7UgYXSBvrbt+hJRN4ndr7O0Xf
5B6+6ETl3ZDTg9f1s4mCT/pW26SsoEDyGXO74671p7cQsD7JSkzIhoyJ1A2tvXMZvof1AWHUd5X+
kQ+i8drkbufzvUlCbnAf5fN+pAx7cHr0fBIfT7J/ZMHwfICx0a4UEUwfxpctOLGUiHFAEQCCb0DE
OmWbg1mvRhR1gViR9lkBuCeyPC9MMPOUy+oASENmK0HjlaB91CmCrk4pdKvzvjoAc4PykS+ZHVqN
joVYHTvMNAHawsbNUWeULpuoVvoI6Nwnlp9Bn90MFhsSpjDPXqktd+HliGR4G5hDwNv4Ll3VSUn1
wyBh0ztlp3hgtOf9MY16+BTqrKP3CvLBZXADtAVAWb8sm6OcEvI+kOZjkAep+9keXaALLadHE5+M
boea3HpuWVzh11gLV2BeMn/Ezq8WuMaL0WwyrsuhUgGvEx0fQDiNE5OZ+ggVAmEyN3h+HJ2Chndh
RkWDod6Mf7TOAWABxb4Fh/EibNiQr9rXoBP2mOp3iu9/J5oTuhEZjA+kmAABKDVrnB0V9mLYplTX
oEgEX5y1f1OEtKk9t/fACF4G2Kl9Ri/AFq6MMcy/0Qm7W5ofSO5TUpyL5/jeG5TAlhp23oF7R38R
N0HoOiUrptd1xbkNHtE7vji589KoLw4VkOTXJX0IEd1sY2b3jhgGBV2RmjvMM/AgR93chle1jrPq
3BKYK9bAy4e581CBPNJ/rUNsEZrliP6TvxL+Op90m0aLADQOdEMZEBI9Gc4FLka/M6lau0MHhSGj
Y4PGk65x8/IDF2T2wgXQFSgMRy1aqjtaa/aYYC0fkzbha3/Wew3ue7d5n5cPDxQvzD5M/QCTJnHJ
B0AyxFUKzSRwpiRU90rsNMSv/dVpnTKiEmaSBhzoWmkybhBaKAC5NKoohMfdQedwnt0bL21flkYD
xP+AQJRaGJQdT7J8ZNLJsIuNfDd0EiBAM54gLTWSm1hvvvfnneA+h7qGFlsmfn5BoZ9mcNZtKLWS
7KdZicicQhdq8xoW8/f28wfg6nu+AiQ22EjQ0Kjzm/MKFfPmJA+zNaR3NexugAvaafAk8JqlAcUp
KtS5Or9EjF/KIJLA/Neihk+PC1n1faFfC/3wZIKZQcMSlXBJknykWLEfHc8wXoGokN7NvfWlAFyn
ndcGlAGTgNOY3T23OJvvh0ZKqCCwwh1mfDDrMWkS5BGsHBm9VMOV9b8hFuVB2ltmpNGqQAr9+vJa
8M0AmaNWD3iczDBlP7tFyNAje9ApSXprjKsBQwBH42OQrXurs9Wl9UAY97qb818xLtAGKOACC7xI
ihuIZUiSceVyo8eGPF8uBpFk2v0aFFyHz/QM/lb/jrNdujov7B4oFBmi4peZda579YtRB/tOJ0Sc
Huw7LvHFvQHnsJSXTQt2/WIzIpfRD60Bk3xXBQzUsA1zC67G96JDwY6rptgtMFN01rz96xukPQnc
/ZBEH91BJEhulvL1Hx3rxDgmSAGZdt52jqXxPFlPvl8MsELPP6ChxUsnq5J1BDx0uBntMrzwA3nO
wqM1iTlhYKiec6hD/POUQQNkMvG7SZUHgJAGwO6W/b/WmMZWJeKfwcE8UgEjXENnHRmmoAGqJpqk
CkDmiE4+IB1tuK9g06LFE9VA9ptE5FGvUVtXmL+pPr7e56yDpZRJWkmXptcboxaESr1Gz+sSqBAN
amR/aMABafvF79jAxAYJCk4Z7w2vIV6cwXORsNemk5Dzeoz3cGb1IFJi8BTuHsGBWk/eS8VHZrjG
IhsUECmAHAEKjK/xoi+Ilx2BluOnkJ3mPF08k9eV5lKzPEQFVXGJqJFhmLShQSfFxMfgqdAUTvtb
rgEqBuYA2d1h8xDgl4krATE0yAVISiAboHIFil7ZbFhPmFcJ7/HRhvu/74xoDJJz7C4Dm4Hvj+/2
J3oxPTijVSQdMS4C+3OO9zSAQfObMPnkBkwfqolVivFEM9HNQ/g2eUpD135ycbK4OzoNT+Yh6A67
QxrYmZBAQcc66U/rzXuk7sPr6A2LLPvHbAy7RpvOCwD6kJ5QPSRpNUajm7fjro5jyQ6pogRudw8d
xSBPdsfbueJamaQ6QCbh0DPukB/ubKj5kaTAl+EKuFE0wyb5Ekwr85des1oAVPmvGV/tT1AP0kxt
xgok/7DSGRBiTz9DwJhuPir+GqtzcNBxnmLFZ3L9yQDFhgAA1ahNwTcAsQfLz23KIMtY4yLCsAyk
Oe4kn2Hfa/69xplb23Y2p1XHT91i1IhvM8VuGr2/++4RHmatpI9eO4coaw+lDpNRU3tukd8uxvSr
XqA3QVXcHyZSVUT9dcNnqf20K0kR/vBg/GlKLvysIzc8efNcZstzfZK2Y4BOfXzdnHmqg/0huu6t
ko55fFjgwQwGJhHBuFyyeHQZULQBxUggQ7KipV2FfqietFyyLQ6QYRDlIFZug1aRABeEZfC5rN1t
Bj0wSQvqofp1iLGH3zKNMnLozAfD5N2Z7mAzlpTMCMM4ScqQYMxONukHKoEUvUsWvG1C1EkjKO2k
S3pKGz0YIjTwqYxCoDAKawvB6Dlu/l12D/ykeRzERyP+wmVeWMS+WqmGYbiO8HnUTF2RbVHFPgDk
41ccClOxY/IWKtlDalzsSm1LMxytoNShSRvdSx0sD945hKE4Qmzf+/ARc+FcH5fTvtssBiXBN2P+
mi5BxAWW/LcOxvdGTLbXAV1Bd0JZ+1U1QdPCDSiU6ifY6hiwb/sO7xKTeMnsc11CoO1npA2OPvCt
AsjWkW7rHD+2Jp12tDQ2uce49jRUYdjH51XT6YTp/DWm1+LyR5k39SgOtH2A7EAUQa7NCUlA9a8X
VneKerVqwT6UrzQCpZM0TFLX7tkhSCA4cuA12mvdNaB/p8kc6zpfZ/a7waAcBtbL0HpoXHVEQ57e
x+csTUZ46ECKOOjjUefHYcPkTXnjPnhYcl7OhQn25CFjetoCfH1AoXIwv0d/Ri0ts2Eux5EFNQWV
ad1iOxNXcxcLjmAl9wUVxUFZnMpVPqBjBh6zQgtWK55AFh3mPrmVpKt0doG2pY3U2G73emQZfkPz
Z5Oz6oeqv32oIRznGpVLHCn6L1S6o/hOcMZj1AU0DDLh+57+h0WYGnudnIGFVAwg6tB7+pHCaKlR
1FCH4/F4NNpAwWMm5KM0ZI+vvbojqaaOGYFLzzlNPVQYeyqVWIiGy+qQz3lOv24rwImh8HlVlwt1
Jmcg5/RQ12vOjwOIidGZHa2e3o7knGoarkO1AiK/oGiRY7gdK8GOopoWvnhpuI0zRqIpzFu7aF91
KwtXM7aI/nYy+brk4d2zym4IGvBnsnIr9oHsD3YInPqH8UGPCy2K2ShhSE8Kb34KAOebpIU4aF4y
uHmD6dTz3i6zNrQ5PYUSg7jTYAVMilfQkl8dVkCxiaPP7VsFsXRGMdlFlyuDgovve/q95HpgfuHK
YDDSqFaxtkR51e6T+yy78GHnmrXFtJJJMgFhwVoJdEM7mMKuKTeqtF92DmEJWBB6Zyq5oAtmtJd5
yeSSv97XS92vVwwanhyKl7udtv78O4+v1ZGP8LINrlI/juR7blByGCLtNNLVwZEFT2ZnwwY8ugW3
oAP63JD8sUVHBVxLik1ujJdJnvxonPX9mk5DjX81etrpovgCy2hplC482j70s07sQm5ZntMymtWh
6G8LLnSb9LW7B9+YGd+H083hTuvRXeoJiDZEx9wghKOTLWO4ImAMBtYQIGhvbO7tDmbH4HsDAlmI
x7Djoexr2pJIUqG+OQT1K4GkbC44UkAFQ27jtPlpmnhH1Rvt/ty/nbfxph6B5rSKMmXvXdTdRx2N
vMSbTuvaIPF2nvzijfhvh8BbZ20D7S+PTEuTN5vO5wiUMx/wLoP5gJpDwOBmdUWTB5lLBqLpAbKQ
quzOcDLxm7NyddkyoIKEASptJrcpdTMXxltPYWnBYXHsORq0djdA2QPttnsutggP5xwSGtoNn9hh
iNaki630sUnFkG6UU1gMIcl2Rb+8DVmGL8NjAKJzW45wkkBXSKNyE8Zq7Ixi0gZkUjXki8qo03Gv
KEHIHns66nS/uS/lACVOUwF9dFS20khibjloGjDlAJ0Ik7AsTV/fnKy3ullosp4kbw1aPPm3zepv
kjachsmGGVQ6ndJsDrarqKtS3a7XbOCfmpPfpVIjN2DAgLHqziWF6jDJT6V+w6pYYrtE3VUbHUic
/FSw5Us1CifhZEwO3wTlZdws/CJ16IfhdhtJ6Ue+aHBGNYAB5v34YRttQyucWKgbGrzgRihgtVXp
6yf4IYE1f0fpB6ZFWeS+2TdhlUSanyM2iC139ifhQCdR55eIUvOFzyAkZyYM29eB+o4xE/gS4hcj
mPRH4KoOMXdkSodptBiB67+gdGM6C5jGq9L67sN6ldyNl8k6aUmyGe1SfUSqWd909QUPiChTg+G7
TN6AGhJqkYtN0EUuVv72VlPzrY6OrDqc3qgqivkcFzWWstd9IGuOR8+Ra3FOZ8KFh6QaJQsoB21o
f5GofrkXMFR4NZSRaLa1pKVFlxN1qdYWLYnqslC+23Whg+1Ds6GFMTzIuCg0efrkYYSTCPYEsD4L
VFRJPQ3tRXNHipqSQwwNTSl81VBiR43AHYWI2fnborwjzjlGUgIyP3IR7LJAthGP9/Sob0RbUXu/
9+eDt+tw7U9m/mRthVbEVfyu9ELJToxCw27YGA4DJxW9d9LFDwKeYq46mpgDfrXkO8Llvq0rPYdw
ruIm0dmkF/y7AmDjQSdK5ym9LpooN9l/DBJBYcgTj14N+w6glQm7ZGMkIxOKpYfyuxKVL6ZaREZe
xSRyXqmQ5GGcUNST52/6CA/pM5WxW+rLQWn4kOPwzEv0pYWFKrooTy1oGpgvyiHqwpLvQWA6Aeao
WqIup9KnZQOyGRNlRupM7v9PBkBIaPO6Np/Pefimo9S8laxlZGEIORrqAJW46+u8cC4rJ01/AZ+0
mkviVyzanD+h4eYxU2q0KOLVqxWfS3sEFz6vcZ94G36RKkHJ2TN7hv4gPhhsMa/GYZmv4hX/MTbb
6E4/xoA500BODepPzn0JgN04RtcYCmq6H0tUGGAwlgbEjNtz4Uufpra4V/CIQj3/0rPhm2fJdVGw
VEuexyQKaPUbqDw5oPiPxcOD64PHfm4XzK1a2xQVWPovX15DUMh7/LSa5BE/MG7nw89uMH/immp1
l3of6yUbUtQXhPY8hc4GFx01nweZetbxt1cBkzS1GpSJVC25cPli6XBK/vkQiDFryanygbIlARqj
IHkRT5eZDwuN0ExLWHv+X4kFwYXk4/k4DNVmN/KmIg68B1ghNZAb8YS1nVWvycdwL/iAPX6mgwad
J8n0qMr7dRGn+bS641D5q8nUk9vLG2Rov6/8RKJIPlLOokqyym1DdPBC37y/uKwiHT1rbs4BTWPI
2JJxzBbMRZdWfgfbOo6dIFjxdlz0At6Wq9Ozmq5kaXOyuCJAIototM3G7uujDeZzg7HwpoOmuLtI
1U2ftlUv0U/aiFdMuVquKTX4oEh0uxVureilOhdcX9lx+GP/zvr/U6QFSdacK2qYCIss5O9zE5aP
z3qq8Hlwy256rn4q1SjrwFkLDiDic5zBlCQG6wu3EJFn3UBnRtbWEsUVYX5EO+Byk7Oo9ntDn+Pa
d4AYIM/B1/8imnc8fwo0roil1MhKagKwVBEcyBddUbCb0JYdAAyFau8hSn4DygIASGHvsZ6jzSjB
FVnFJ50PZA/qqTr1yH/peCMiLtUtkht0QSyeiJzHf1hZXFO8EKwkREH8stmxhl3VE99ETLbs39iK
QtGYBJ6883z64Ewqn0d8lyhmlbflqIr9cjSw2InKp+aPKEiyB2hHpFK8Eln/WvU1B0+PvMguowWE
B+XEoICq7vaT+13d/Afb8v/KYZI8qzPk9BDi6nL+vWcQVHcMDurqKM0GsATx1eD6w39LmDMxGskb
VgvxC7jOThrJ1q6EQcScOR9urv8RibiKtlzyw2600Lj3IlMDETR9RNwhy5Mky7/hGBC/21VRjIPq
r7y791Hd8fit7th3bITBPFidMRhz/jQajUcIEYzJbCvGnnPRX3P6NJBgITNBnkTORUX8qhQSBr58
Sm1VeyDxp+betHFTHY//dh+8Iq5EbhuyjtSKz8ceXrGDUC1sld1unOlyzbk6KPWpqAO5jzyVGx1F
W2s2HOJNXsS2YSgJMp0UE14zosdEYojoYfcI3cSsi4mXv+X4OgsotNV6jcSf9R78dvtPoOizAIfE
WCYLeSoMBIezR2jlDssZ8qGyEyNL9kocc6KoCPR/6bdN9lHMfpVPio5a5PCUmJQ7eiGICboqxcCF
BYq+CkRbchE1DFWA8kK2eDIrjbRwkVipZMSdnK4KDS0lyyF392lU0iHnQb1oA2MFep/ZwnAdQ4Rx
CJtE1rTewcYkXMq1YDHK+F4L3ozpExV/iGmCZtq0CFepi6oQ1S/tstaBQF0EVO6Z7LCOJRrr95is
j/iwvwP/i5IJt/hlclNupIxJDloeD3sPk5vJs4K2msApgwhIsAHIhZ8kELFx5DYb0qryWk9B9d30
RDaufBKcfZWHJjeL9NUfKx1HRHYsOa43FkRcVpS8iEdQqlboh2fCa7KpRPaiJTI84l8+R+JVkaSA
JQZhzyXV0QEILZ9V/dzUuOkBXsCUM0pGqOhRYZQAaVBZnAzVJba0DDmU9ZFdC56UR8XOQMvBJm9Q
f4JqpfLDYQfU5S/ySZX+FZlhuAypFBHWb8AyyQ8nR2wmM7dOAgIhaoA0lkUSsyo/id09EZf9PH5R
bODTcGYlv1DY9BJoUHhxgH37VwpEfiSoyo0VP8n5rVZ3rlzW4MxqyIFQVQKJusOXXOhb8RlJQixs
vNmrQdiBNEPWipvDn2FqoVhQvUFDfL2VzHb8XTbdDfABZTZ8DigakZQTapaEuUsd/frS2tQ9jRNj
sA7hlTc1ReWKbUaed+Ox6y6HS8xPQjDZ5TGUNkciYdDV53J+C4OoVK9hGWWzoZC3YdQfRhcUBG5Z
sreetJSLiy+rJDIjkoqyZxalJJnYHJKfkn0j+hWJFP0v76qX0w/kYPLrL3gTcVtYpT4XeozKdZyj
+sRiiXso/qcIfXU30Yqc4dn52R0elEtjj+L3iC8ob195lLE4HWL9eZD/UWXzQD4GnT2SsxXHh/u0
ahpzFMWcSxSFKY+IuIn4oECOhrlCIyDjWD4Daef95lO4J8TfkFdVCkBeyFWyjJuPOsYmvJETUZG/
dZnjOcnlsBScKe8QV66St8HzkKDJ88TtEGMJ8zXWQhspKrtRXsxUZewkL2NpprqkB2QRmwS4b9kY
XBbfE1KW3BJqAO6UET7YT8yvGJY5PpEkRUjmpyPyMB78Hi65GINBa4QdwQr3GBUtTlJlKIR1OrNJ
C8iCsAx1sR7sWRxpvC13XvpdGyZ8K3f702+ffOONjGOKRLZNEXdCeGLyBXV5WUvZ2E1XNpo4HCId
sqZipnl2JK5MHhH4c0x7FrZEtjZdmVWuRkKWL7IOc1+mkZRfjN64KuI1iysjX/I6eTVBi9nZVfBX
2o3fu1NcLGtT9gBJ8SNEQ1efQWvkD5hdMIXOzRTHRw7a+aw8kRSqpDdxgEwvkbuGiX1KrLqhCMlG
xHlBaMB1cNoSwDQlYSpbIa2cEQnbxMntaKhBnh5VkfzPK1txw9lLYryeeNXyRUwNVxia6GnIedVI
y3GTkCjsuKgeUejiCTZR9vKv57V1vFF5FnvoqI44NZGBXaaftfFoB3awkm62ozfgZ5QlqynuSCUz
/BGWPxVfwSHutdZrK8rFXw3RQqKcHHTRz6Fb6BlBsPwsekcuGjdySp8ah4SFDUlFxuhnPPAOlpiz
RkQydT2xiNQQb/G8xILlkCHKAe0ricgPwGG5+RKdiNPEVA2V/q8hlkYSBXK5krr8ZQZwOGo8D3YR
HQMF+BPJ6SOfCp8t3odcXuXY/O+ZI/mVzRa1IwqrrW7ISODKyf1kQmLliOIdsRkkFpTFES0k7r4s
kfhD5CBwaQlN8Hm96Qt6DEgAOJ/CPmiSZOPKWCM2ulj73ylQc0a8A/aLXOU0DtfbmGfORZnUqrTa
agUEXNwEPBKSEhY6Hl2f47+KByvZJMlsos0rpTH13up4ZMsZyYXJPhFlW7nzmEymA5Kek/xGSMOW
JMRJ3uLnBCtxvSSakVX6mUM+t7K3aEsF/1Nu3o0EWhPx+ZqykzMVvSV3OfplISq7zJYUGyofKTIe
EGeH0Rd33yG4iXlN0DWxaZJP+LkFsheCeUMUg2QS8cFQzr8FEsmoYirlf99W/F9ElhQl0D317139
GWW9uuCxi89o4buJLsWovEz0GKI8ksRm8naTJh6nl2zAeaqJKDpR8fGc4F3UqPzKm4t5Rt/uNrg6
Uznb6l55IDmT2s8KYxbEjRNLx2tWlRuI4p6vuLMYCHlUbD3vhQiyGUmTZiSWG/wsVyWfxp88Mqvk
EXdo1g/Ntzj/8CYEXNnYHf65V80eQ74vooiZk6AR/112Nl4znyvew4h3l+WU1Px3Vd2ByoagalHV
YtPuBqEwUrzbG7j6mwQdLg7uQWeLJQRcTA/ckOTdJCNixmIoCYYVHgdWyYkyq/Yvc98io0++S+6w
KCL2MZrDIxvMjuVT8dFxhi3RVHJULomc1jW+OQi1nEu1XopcxQP1k2BpuAQ2DLqkupbdjshfLgyd
xQGZBTYMYy56il02EHVEoCAe6GZXw8UkQmLZWJGYYQj/llXeUcSd8A3j8dVXc7wk/ElWTIw5SzdB
7MmZoXbECdqWmv8rlrRI7ZPZIMacszm5In/CfmANFnqVX0MV8z82TdQCnzoQWRGdXXpxjWD7d0tk
bWNxyyijYN/m00QXnw4YC5QgB6szlNgcr1PUnENeL2UHR/Gq1LGZgYO/22Ip+TwWktOSXV0Q86So
RFYWT5mXkK+kW02j3rLXOdNKgmXLmWZcudIS3yMCnAiLPiXpOpYqksjdT4FKeW9OqoStgdJKEClZ
sukmQZh+mkKCaFFq4kRx6yTzg0/yy66KfM8f5APwRyk7GpLxJ3WX1I0ryfpK0n/3EGElC0MwK+Wz
OgSn9ICQVqL8gcUVpT6QPSUfTSGbjxPD/vMH+YDKqUPiue/sMrZ9T2vrsBDrdC9XrrQSEDAHb/Gz
GWT5cwHF15NtJ5aRyKdyD+SkxW0QN4F5uWgHM/FGG8m5iN/wc55loaV+tqZi8R9T57XlqhIk0S/S
WrIgvWIFEvK2X7TkvUEGma+fHXDPzFxu9+lWy0BRlZUZGRmZuOMmxhV2BTYx1xJaq/SU0AlMOsHn
iU1Nh9YPQR8PKh3H5EgXlGwdICopymPIc8i28Vw+ZrFYaGwUMcjgH4KJYDhuUM1qa/cYMZ01qzfd
lUxPtlErSxP9AYQikMaL5CAzJnD4+JGRIflwYGZBdwIwZ4CyeIF7LgxImUr50DdYy5X+oXloUpMQ
saLYPphJwSKLl5QosGkmorTnjpDsvzPNvNZ//ta/G0PQUYfC1C6OakyldrI4X3v7ynhrtA5sjWB2
W1SPDPQbkHp9c7nMOly5rZpo/5bGGS0fyCcxCR2KiS7+x6zPGLhXD+GrKjnsZ5NybpOat9d7XowP
SO7N6Ur0hMfFu34RubkAcQoqPbfkrAn6FBjzGv2DPKFjsD99nMcc3BGXZYai0QfOJjB12cYh59oG
x3CADA7F+cK6vz/Lu9FekkxHq0Lmgqr9mTHZEeRQwHE7VlFTHL1oZXJbfyueYTjRjZY0BZhifmHy
Ds027ScrbZRIcgXmMMwyAVuPm2uU/C8458qkRC5H9QIVxAQlhF87sUApMJyNUM0urIy/W/RBA+0P
HSEqgi7L5EZ79F8Qt2DPDSDqAhi/utBW0FHHJqKUNyq3oLFJiINCyHz9aMLWQNAqgYbya8PmqeXC
XMWt0nqXjr5/lBb0aaoWuzfnuqlUhwkIQBcKLm02DlFp9aVAvWRRV5EULFTTych/rVsTsseP2rYQ
sLYTN+jRJ7UBaMq8I9L7Fbo1qrgB/nJ+QzX2t2ar6w7TmIrnu4Og5bERt/YlKVkUzjTcyY2LeNdP
91JsiQ0TbBvGBoII9BJIFu/YnuXGz9KIQqeqfShAo07m1Wsrh0AEF3NoVu+UaodR8UuHLftSpFKR
um6XdtUwzO341nhtuwY9ubvnuHU5oxlt0HQnZODeSCTTUoY+KzuPFjLld85C2LhAvcuhidJv7xac
KqtLdbHvoXMZ29cWOs80ykbGbKPe3fTo+VRWv6JT/bVv8GVgDnz7sF0SmqCUN6UY/XN4VwNile28
TKfk97iGgE0tomdNnrYEVCjDjL7TY4CeWVaVXTpE2qxJp57w3iyTeTwN9r0jx6kDyadVaKJvQQwF
NYjc+j2s/iBqQCI31Q4e60iV5EcNxktVf3ePyP8WyfFPcuN7A6GZIvWz8JcTNptZeKOIJ55zmysT
eOM1PplKxLs4PAQG8L3LJ4cqGxMnGGY+Rg+2GJgINZ/iwkOtZyF+KWEawZt+TuEVltoJXhEhNT1s
Aqjn1UMdTYxC7MCV5R7cbxEfUeytrmOm8S6iGG8XPRrV1qxlaoYFOQ+J9TqKRYDUW1qKscV6FAT7
By9eU5QQfuqUQi+oFKTl6faIMLcUSM5QwiAcodEJarzzn0+EZyymB4skPmjGVqjtYy+hKusEzHUB
fRcIPvO/I+TS5sqhKOtOZxs+7T3f15FPeZG3QdC52ESUKAffsnsGsKFe9m2V6EFDEREl3LX0q+o+
WMRoZiKspYUjPoySLkrsHwlllFW84m1PfgYpgknuXkchnh6eNoQ6et3vx3LgdKATghUXEFUkFbZt
QHGHUF4jA62EtVLX+zpsJ9LboC/Ujb8tGMR/lUYc/hLfgHAFVossfLkw2CZbSb0cKu55TllYYZlr
k4qm2mB+vDaQDtSkp0NYcWcjAlGh6IcMD9Ow7D/vqBS7TPrl7apO5iNKf97hoVnuoqpztPZjg86e
FfYPjSmiMLSxSfY2VKtXFeZ7sYcGgkz4WJQniuotc4B2CfxDSlbHx5x7W2ZVRfQDoaF47wQNqEu1
0afJsLIATyvnMXNjRESoC7EPYI2tfDcJnuyP0C2e03xjX/CZE+zqvQorJSqixdR/Lcp/FHtTxfBZ
xt3y1742PqTdxNHB0JpBPIoXCBKdKYC7e/BLr70C3enYnxGkQkxTJR6F+nvzHbJEIbUzbSBOUgDx
tVjnSHgtSUFg7lyGItfAbpVdLBcVAJA50IHcuRQGxGH8xWEyXxaDSDhXT2DI+se7d3+4FRbTnFoN
EgPksFQOxF7GtnVE2g1CXM2/LbdQixtVyunDBAVjchc0SvO3GBf8wG4JJL3xKdlndbzdUzfj41wQ
uYUUdNTorWHfx6+qjTpVpf9qvUOom/npaWBIjO6IYTIMr9ZH44+k8OYJvb8DjvEOdxU3vylNHhT1
0GVrYrY/y81vVDatx86j5+J1sZtyc27RjW4Kw989KDSKvhk76OSpIUtYoscHdXPPMu7Ke857U5A+
iFMeHhu/9DiSADk9arS5ic/2Ac0OKRWeF6+L+3zYR5WiuKeArYQpYtErqoDmBfuUc89Ross9Rf0N
LLRP/UtCTPR0qlThLbjDtT4zdNb95nltPDf+aGd/IVanvGSPpgXpyNP69ickizttF9r7kdn/0H6g
jKq54VeWLzdm48i1Mc98axl0TqF3SlTrX5o3rDzsulaZgj9wHv6HlWdO4jmlxRRviRWXNIt0AI2j
A8UOR0CMJVjGa/l9QRJ7TMsrI/iMS+PP2HCKCEgvitMHa/5OPFN29wiJbwy8MAqAzy70kTvCBuN7
kB8WJpw/qyYX1Prnev7j3tZoChwGyOaju2mqouieuLe3tV18N7VPB4mtYrdE6tiH83hbsuedqUWj
KWbtHjwiVsbM+T3dSosS71q9Or+Pi5sjuHCdYm6o0v3zy/uCSHUxjhjkmPtN48ApCp49hj3+Q+h/
By/t654AURhoEiIwK9c/RMbaxo02LR61Kt+nD9GVjh0mVEYLGZo39LtptRNX7K3/8KgZOS0uDUpJ
9lf7t6AqBvCA7hY/fGccEFSgRtx/ZlfJcOPGp/1omPTHau+i4h/7DQ0P0bIp2Xg7VN4Sbj3hUdpY
i3ubRY38qfto5CgDvQm+cX8V1QnVaD06LKpMr5WsKYs3xlfWpimWatmkPeH5C1yjC8GA7qHaOt+5
ejZDtNsj0Av1Fq6Bgybe1eoam+IQwbjaJO4iHTPEaNCUPV+zv2/rOzqNT+3PoPqHD4i3OmV3uTyg
fzommoKWMaDVyGlZnn5bp84TBS3yPpN82Su2kKu5U+SOc/u3bw6OPdBBNGtihHANB0N83SQwGs4e
GsvYAfTJbnu6JSGRiHtiurQ7RN+AXOgOyTicNNILfYMtglpMuK4B7gXkKKLr8QcmWHSsWDDGS/UD
GtZw9y+udnCQvFIaQSiaIC7jrlDlc3AIHQn7lLZcgE/8besgR09oTEIZLwFniWcGh0DIpLBJ1lQa
SFGlSK6BSj7VSTinSHkIAgxiiC61ydY3DSMEOWfxRxvFYecgwhD4nNIjwm85Cx2KUtkZ64qTlFxQ
/gS8SjEheJcyKaA/ytpDYiF4OpO185FCs6ZvT8xIovL1OqkT5SozBBkQvnEw82BKpqgDYZZIfAXa
QiA+BxFFpLF/xDFFoCKfCLGqoXn9pxyNtl7CdAWYDdKLZDP5ATgETPiPgn3Cyi5UcYdKUzB1OHL8
ScEjwVijaoN9v9FsFfqnpI02cv0RBIGr1TgrJbgA0xAKefe01acus7VibjFoONm8IZ4lOFs2PAvR
R4QnCr/MkEthl1TDAiyKzAKcby/IF/JTFsQ2Rl0yopz0BMhkFyDYSgEOG2J6L9oZOkYGkZxFJFwD
PPboAkoJFMIW8yyqK1imhKyCM4hSQRk0B0oAIyS+QMkJ1tJUWgbwic4jtFyTRswQ0sV3ibtD8wBl
xoJXgNyZs2W/SE6LFiUYIepRB1eS+nKYqK/uHcd14CRSxwc3nDa5v83mlNRtfyOuVv/o9IlMT3Yl
ONkbHkLkn9EXJsVVUtnJWOoAh4AE0l0R9L/wUxQNZ1Qw3U2SGWBCKT4ABg1Wm3cXBeAJrF9KLxHV
BAEk72hFbOWEu2T+yJCMxGfsXuwN4fXHS7NHZK+Aodj9+UBKqPzVSDcYLFhY4YaMy6jx9bU8mtN+
n9838BXkkDNNBJBw8/9I8uh8lFLiVADWdKuE/AuSFqAixEPnf2iqw6XQYbYv3Agr72fuodCKLNjO
oM5JN8vdAD324fS1EO8xEHLiBLQKAZ74HE6PMQa64Vo452xxgmG2B4v0VvfW0NbGDL4/7nU6vR7I
bk2w22R0bowqQoWAKclb6aXQJh4hc2aymrkMFMNWcVaNVTc7O817aJ/iC4iEwYsBKScrMEsGKW//
+8hesIZaiP3BIDChwBVJuM5cbiyYXQqWCRJixRErBQwgS5B7yIVmK6vqg3PwV+A97tAKEgMdHR+N
9A12viZAQ6AnK4/Loz8JSWAuSVZmoURZxKUpTaWlqOHkqeDYou2I8Ky8Q2YYRUAXDPRs6rsAUBHq
pKMhLEgUZn0AaXwh4YDzGujJpP0Hp4K1zBCA7KW45hrrBBj6rO+jHoxLTorHxfcVQG+QY4IxOfoE
ZSzUuW7wvSioTB/yc56BuAB0mcBc0QOKHL7SU7KVWoSymAoPhGIoTSyrw0tlQYAYMBAFa6FnLbAS
GctkMlppBpMzJXf8SucdgZmX7yrtIwzv/6ZZiuhvWNvYSQEluIRZNlVX5vHmkPDrAjRly5VT4Kr2
kAaVYteVEXFzCTIqmYUQgv0FgDOiJwSRdBcgwZPZUPSq2QuROMGMqlpApwupj9dnl0ohiBMD4DOn
aQVKXoqZLEuXmthsJejENbWBlTQyjJFOQNNfF3yCIcpC5AVMHaZzuy1CNpjkQqtJKWllVBLcS2w9
T5HpkG3BcNSamaGRGRYaJ9BRgwm5hSdqAKCKW+1nh0vnc4Xu0RSzQRtdflMmBFO+0FRSmhIIEYKs
NuOinWaasQFcCJm+FZM/wprIYnOabEb4smSPtI70fOgggKpag1l2jpdxqn9RyUvzYVqk7OS6Gp1c
xsDRTyT1lI7+DyHUcOvQ/qHEcXbtmlX6SOHM7fQ2wvpnsWgodN76fiSnNvn7ygzwYmH+XjrV4Imm
r2Rwnw7AA2+u5ZmOMQQXrapBARRRk0OcySyRoTfR+iGst3ps1j9oM+m9GU3S0ZKZz0y98lIwlx1S
HiWtqjdJUxGP9I4kRXmbhT7lw7/4MBH4/aAX7HWG4Kr8WeeuiYfpJsUNNMzOMdFGyp4tvjBWDut6
ZjvgboNwz2x2JFA2t0vek40htf3iQNFlQbNRKTXxeQIli7TgnAp5JXhIGiw6u5CtkG2JsAnK6wDp
/4PRNY24mZkZy724k//N5BEWMjWd2Lo07aRB1KLhdyYH5vOgXE+WiswsmxBk6jAYA61vyI8LnZPM
0EPjajZQQnYEmLdLcGmVU8MaacnqhDCABMFeg2mHKceJZeN+fr14USFuwvfsGL3jBlHvPbWBQEar
KoAoQlnM2REohhHdX5pQCK6injP5oai+/lE4iz2ZU1L0XN5xJf4Kg8LyQ0ElPhZSbiOJcVtlnJ0N
ARCa4Liz1eiFh7KkTfMox4QlYp3jd96mr79fk8DPXM7+al5p/Gvm6LJTmYBSEqKN9vDFXiODKrMp
1bmNWYA0AUhhcQP3f31qlr+qxaQaI4eQysMiYkLNvcLfycp/HSJpBKs48xciUJPaooBmHwrpW2ol
CSBBvnJfZ9udoXoWHPmERXlDr1Agt+2o1CcGOUv19zO4ji4D2ih0EzSCV8n03EOH6vyXG1U7JafW
JtEv2Ka1uILQlXovLxn/6JoR965DpMzG5+E5itenftytjathGUSlXentKROkP9wwCe9o52PprmNI
dGhi5SyzicSRH7fId3sV5OEhaoefIO7mIuS/+UDwNYt0t00/Tm8JCzrad/coY98oQ0AnoWU2fjAl
yEv472gboSbqJeF+OBvAvs9bSyoo6Xxedo3Wfm56OTTx3xG99Qq+0LBkWaAA41mHBYS+WWW890vN
KryNKkUV7zkV/cNf9+VRcwr7oGarRp0uPuE+ol9DfVaw8o1fmIsOYbmeRKZ/9qg+bxo0lcKHRlOR
KRoV29A8yp3PPNeiU5Cf+PvOe3LqJeHBrUU13/BM+9eobc6d33xHO+Nkk+/TTt59NQuruJG0vstc
z/Sf42Pn1jt1k9bp704T3E9UHF/srbNbb70aToX4UUbrxCMKT0CsbXAJcsB0ySu5RQr0C+6P4+tk
x8fNO+eOfqbKND2+numb/mdzmH8pLiW89ivdEscdyrpi4W3AcDk393qwcuvv6lLPjXJzNFIbt0aN
CdigAICh2/tUKQ2+6CwMbmPTRVmZ8iQSRqTujvaYpGJnSWkBtU9Lf9psirm2D5VkOoMdnkmp+oZD
DnLBf7hnSV0Pwvo9WU1RtTKQcb3OUXaQ1UgdqaBCLHBVaYnmaHB/DGqlEirCEKu8ux1SmokNhLEN
VIyAYJuveGpJ6AR7bnoNZpbpuy1kOuwQbNc+WEPoorLH2kvJocMTLdgzmgN/nWnBzqPMStFaHKCJ
bd/wQrf2FEf0MEefkvKyAkVmqNxRINfUD2M+CuTHBkBpTj/uFKkDXs4/tMuDuYf0CC5s+kSeMdb5
UWBBCUViGeSUj3YJ7ojq3g5gSYxqdokMXZTDy+p0eK4NWMVLX8547I/3tr98efrI5hPRzrFhtX6c
3rRKrLFm55Hj1+t1qpw21Nijh54j1TF7D/XKiHicnWdnDZvNjy3PutlqzufUJHO8mQvcOOKctKCD
TlwoZ9zcirus0mibMzQcRDZdxt7lDnRUK3gEvUvqKvfItXZO0kA1OGkk1ER/6tRFh+R7aIaJmGQf
RzREm4L/f409JoKx9PZdOoHRWmgW8Oz6rw7px6OZDUXLIMzrK9Vv8Dl4BLM/C/E9Mr9si1+WldMd
be763V0+qJhTsZ2CPLmn8Cw6TAaEnqySnw73g9F6OGcuWYIVzJIlgk2U41Va2S3gTtBxzH2q+WCX
gBvFhvR+qWwSrcRRcZmfnOaX+TWo+aUNBbwTraSEwS+EKC2Z3WPwdCUvWgpfqIe+m6+ghNxRiQmF
ZfBeHHf36dLGGXUkKa7e3BfSQhc6hF3q+eDWKPJ1a2DOotmgOC1PXwfni4pjbzvcD59jYwogRc8Q
xnL9Wfw4GMfH+rHGspUWpUX1XS8tFA0c/1TlKMYmOTb980J9gUozFd5VsMO7JcV8iMihL3JrlxqX
9skrPQFnyT1Gj6hE2aAq0niZ/0qL9d78C0hWRxOC1k/o5CE6gn2ktzOIfoW897YOO7de4KalxTbt
X/2Knt4soFgxpdQwfVut4XD+tK/OWZ1paUEGYIWRegwSupcX0I9F6tireomPvAGFXGfv9EdTXP9b
/8KiNTvgYEzYq1NJ32Hn7j1AY2/nIsFlA7DaRXpBNoa0kQpvERpBfuzt6jWa6NRo+Wwbnt6cjkoe
QuK+asV27nN4p/23PujpX70Lf0ORwLd5EGHeQ0h3b86wZJc4U3ryOJ+IL/8bnNBdLcyLqXEto6Or
CfDlCzPA13T6ddDG/+91uwa1yXbhv0OSunGzEMqU6IgDxAUwLqxN0V5XmwOuG3oaFJTkPLH/RX9V
fUiVQ9l+klNKYFIoplxMVsAi+oB40KLviVCgfL9ywcoEX0DllB0uh/KNV/3hsIVtqBAOU4aLii/n
8XERv+ogfmCV0vOS4dO5nbAkb9qeI6PLbN0TQfg/QNCKS3tAFj8mF/ukxZ8ZYYkjqqxV61EsET7C
nW5WpB8J3vuYwGZTNubhYCDHS30cwmLYzTgwQ2SL96tTDxcGaV5kqfjCXKJSvGtotHeN2nqHdMzP
JY/nf9SFk7F/DfgKSMKFD96iEj5or8ROipJxgmR7IDNfsb9B0dqjvWRXRk+76lFgz+2nHRyzhb2S
mZPxURRC3Wztn6htUEqouYTIFXde63Ze9Fpzmj2FUxa2TLZsAhLkGBXMu3ezmmwve98YwJjA0qv0
GqO+lESObNEZ2CurV1QkmRXcnbHmfk/6bWmNHUbLfjj6orgVtQvKgo9BVnLXudU7WKkSXJiy9etm
Fhk1Bfa2T/jPOLFtIzd8RSxnz8u00agOW19l7xUYky2l2QxT0ZrR4bDzbN2tOfrHXz713Hxap82n
+zPZi6vX7o/iW6s2pEnciKQMWPYzdpJkfEPSbnazjS65buRy6N4ku0DXR/9McpHOPs6zQ89vyiSV
1jxSqB6DxYqUs14bzpqSbBo24MsDUxIbKm5RBFCmXubYotSA0i/NV1LofFfMT+UcpcSK2xQXKFaF
OgrmJ54IMSQNFrsfmITAZAQ65a5q8VWy9SFs/QDSvSg/o6gfLioNruAn7Ft7+q/TvS+tXjUAnbJK
y4xCk/fzZGaLPtlDnm1QcVbyhFuoaI/vvIcyLPFI7ynQMcONRbzMPiE76RjiPEgCBIxTh5ZQZDo/
dECv7w06ybj0+Dy20O29zgseWmwK2+LReaQ6C9W6CKbcOznsW5eyEFAcBY8pWrog7tWzxYgjsENy
EBhNdQYCcDUe1/kMLj/sQ5ATnW4GKdw8jfbNi0MRZ0XAWgh0+b+QUWFt0a6GCoDFac/wi1xfoJRM
hYIqQQ2DDvUkOBIKpicp/5ZAbAsKoDusJwDC6J31sQrX3tHNO4cCWvV7NgmuQ5jRoL+A+aE4M6UG
sSZVRbHtLQjTVYiVxXr6zrstFiqxEmFN/y54BDxjQc95H5EgLoz37i4ungqTVCMhtEgghZhtP4vm
9tYFkpdORu+3ZQWyjctFwvJc2ITJk2J24bP48vJuc1mimp/Zo5+dn9ACaHQbScAAl0ibP9YpGIMd
rr0e3pQ8nB6I162BpFFdRa8+btmdSlhmpZWL9NM49dH0cUQywRF1rIov5QXZf31Jh73I+tzifBZc
ViPWGGcR5wsVBYiOqFnivl+d2oiWTTZ/lagCBvVkufh52Bd+1ru0hnLzD5YbsuG0ZHua05dDEiH1
RfUSncPdHacvyXu4hW8HbQid6zZIUG7HTum0x9Np82aF+MH4g3ye/FmZa7xaXi2DAhvHZhDw+mzs
/l7OtohgNNCB+iXcsOYRMzDR9P1fKYZyG5ItELY4o4RPOCN3j2cIvkr5SxkhfQscKWLSxUHuit5o
uqfnUAxeHRnUljFus6Up/hp/AYzjOaRQYqWGeGtxzSD0wmZUNb0moQ5hUguyA4K2MoL8QrPziEmi
3GMhkPYflUGGmTjlXy3ze/lw5Kw9mTXI5ONIjpfFAMmUhjzD8Vg76QezXcSZ+2BM5VXKol/q1Sat
Ajji/90xMj9SfiLbKp+OEC99pLXV4SwyEVBxjPKaANbFHdImLnXEV5sLMV2/1aoqiJgP+996H2Jc
GCoGMawpFUHU9k0F7vZ8/puKAowMHAev1D/s+cMhzhcVflqEV/uzICtVj4d41W08bod6bE83kv4t
sw5ocpTpSkiBQ1v7kQDtXr81qoqDeSQt/xQiSnMJ+gOjOHGNINFhFshUEWNp0+s0/aY/taZuq9XS
9J4X3GG1TvbdKbmHxt2iUo+oK535XMZ4PO4w4tLS4OV47GPiGM2/qjUnt8nlkI+0kR6LkG9Nd+mv
la8jds2gHbR25JvTeIPRnLK4aVyQOevaAelC4eHx8CHLPCJzM++aJrf17qb/cnaAC9qbNVPabSoP
sglDpT9zQ9KOpfqRInYVsqOxAieyw6nxfooI9fYAR3wp2pb4CafyJdrTw4anNY5oTmpq5GOhziJh
FYJfqRpoJTx8Prgh1fDsxmxd/GXuwA6aJX3E0uAPQYGFXCqNfKYaMiPEkUuRGTgNvMjGGjopKsCC
5xNUTab5jY3FSOr3nCI2JufD4ezJxVvXQCOmOaQj82o0b+WKVAmLaVWMEzOWM8MrFPvoSO8HcmBW
LpzPn61shOUr0qyPmEceI4JG7sdtuXTMSj3ndIi4U/KpiKzLHtS9QWb6Yg+mTvo0udmZK6o3yAyk
RlR/zWuM+X7AXVPEereHGMp5k8GEIGWT39FVyFq/Ca2yQ06rwrBX6srKnVVMH+MToruRvpvu23Rq
+lzcj9Bc+aE1IIL1xKwvdZNNv/V1plOMvw2Ag3cEAXrRXisCp40shy5Wn7rE01v6vIOmhF6wxkpq
1QinSKxb31Avvtvgsip4r4e1LNAm13p4M8+MZDR06BaQJB+gPPaFJsom9XQPc3l1b49IEa85weTq
/i5RXXhwcaeR4scs0ix66uah+EPvotBdJkmmSMIxZW7qrb71i6sb2vTFQMHubiwTbtJ/mqY8bvzf
WWTrZkt7kiJTWjHV0THGX+vaRg8X8ODavyOwQbCkbTOd2TM20flcnvOF5tLCnmhMxjpXtMSrvaNH
U+IBfUJ4vMyK0LLRzXiwDb24tx1Nlrdz6OkCfqBTRFVDBIztW69ImKc7VeTNsIz2d/Dxi+mJCbOQ
GcgFYDZ1inTmobZHsLcBxmT6djRZ0yXPDNFK0FpYyAtS8usczdLqhAF+hvyDN76W8Gb9lYNdhKen
ZTpwVD30IRuqm9672p20tWHlenpTrGea/I9tROQ/jeIbWomdG6J7/PPfk/vM3b28Us2pvkA0zmCW
CZpu26iKcSxrQWnlaAw1JfPOtYPuPeetTUbfFXvpTj7YPm5usf8AIVDopTWsHVjB196vucLZaMUQ
6ABsEf5CvA1svMbA+zHdpq/+D0AF3QaemYcE/d/LMshMsNnDK6Mtl4IQTKwsANGepC9NKk2unP/D
3ZDfVAmvgeK2Ki3D5cjUfA21LAMX0KTyWndY+xTF2AYmeo53JSdDscwnHBMC3rA+XP+V69QL4+Dn
4rSACjaFY+VXOVaaSr5SagWyRoyyiunY7YGLlZTRbn3rCw6Sb7Em87jm4tMLl2oJ2xaQFJuVOxu8
ycfxI902gt1CUkrWl369/+GFQAKsLJY8UdQS6JVvxHHL8TuF02p/dPPR+cpPvFmnlubpqafv2mdk
Wf4JXAlPkmGVZVB0TDegdOd/d0xoQ++p6W795R7Y7uEpgN4HJV+G10y/S58KGDH1CDWUuvuwBNHP
QguCCZfFIQqJ8IY96VVQkcRi8kG2oR5Ihoymu+5smIMC+PW/Pj26qQsorFQjILzgDU8CirKfkBcp
k8nOGAwKkfRmcvzVekLZ1Q+yPgnBk5Q7lNoUfUTx1jutK1BWRek6Ukgm9exUsiqtQy5YyT899f+X
oCmi4akHe0WlBy+DWscrxARoZOekH68unAB1GqiQta01c01qEAE7QJFJlr/qlemjcfDRi6iJjeqJ
k2p29Js+XC9Q6K4iYaUR0cJBg1nC/JFqyr78kKU4s6LAM4W0ARk8VdSo2GSg+KUdZAFRjfJKSYhI
hYWwjGNBPYccgMwZ0CNpwMYl6lBE+mwayRCGM9p9W1q2+7R+/yBButuGcGbHCa050EwvYaZqK5To
/TssZEJelwzSJVHsSqbvECBc+thaM5p/0HfJPSDsiN45bcugw5fcXbMYlUhFhT8Y77UJIud7dO/R
S2zfn0gUkR6jtybKTTvEtx30LPe3BoRwEwFFfFx6tk6+ZL2Rqb5BiGeg6JpzXyKObVJOBansD7Ll
a5NlS3GLVRfkLOQe6wu7iJfIMiMHSZKNnBrpT6kd6Nvb3QMjFssIg3pQ2XZN1BpgH8KIL00Q1xvh
pRPeacUSJmYH9tLvLDMFJpGh+GqcvCNpZN2GAiY3tpHAwt9SbJfmIS1ORmQpLXcizYjKEcrFZKNl
0jNUBbk4sCfSAmxoZXy7dc1dd9jDaS4FVoUfg2OELyQKlt6Zd9TdExVAyX9d6K+Jspjmrw5FwCZp
8gIpRdW8auURpYS3zOhciC70+XGKa8jxwDXDTZIzpsokxR3/og0TKnORHUPLArXKURVVEq0zyWcp
4K9CEsjbi+xqKZ7WWWUZUFX+KL+t8yMnDr+O5f1iAVb6Saq7xVv0BPPBdPdfwCJ0BQA2EVNJchgl
KkkzzrcmrUAV9aVBW3agvwpWof0qum1seNSikp5GhikAQKagh9/O/x05ft6Hh35Cf0UyqFX6CNR3
5eA7fU1P42RcwC7RRatRNmjg5G4fbi7aQYLznmRCZs2kkcnBieqhWCs7MhPxcbJxyNAfPZaNUV5M
MGEZumaIX1nWXSOmERSrQDcppqIJ3iOwjOgXQjokwZUM9B5CQLLVmU+r67NXagxjIkXNIeHZIuwx
q7l02hmlu7duAcRXoke501kmmVxyj6AYFizuEUEQidP0bpf7QPMQUMsV+3MO9tGpTCD8Brip2GVA
Jzwb1NRoHjL7q2xdOnUUlvda+3unP4D/DOL5aZV07u3HOsmjcnVavKYzxM8f9q8OMI8AO2Ld6O+Z
yLdFMLCpBy6BrEumjxga0T+K3NK7k3PpUgOmUf+YalJ6/LtcupSfbNGqdhFT3ocmm3TaGoJEb61F
LpQOwHvrC6txfsX0EF3EndPe3q4q1IpYFSUpUPdsvZu1kP4MQODfPu2++4LDj5OP/yFzmfiFYeJf
3Bj8VBj9i0Z0Ql1r9Ec79c6DZEQL3dFpXoS8C6j365AhadE2jgVGZ/hJnu5jdJANTHusUA3vQDGq
yIb0zqwfob0B5aN4knNu/s2/4Ha5x77a4N3BQeT+3e1DmG9cohsJVz2mR/ViuX8S5SPxLthiCKCd
+h8f9196M3GFip45+B6QqA1+m1z3Q8CtIKPAKHzc66DofZ0HopmZ/wVeQ+gUyBmXF5SFNIpKTP/r
ySUnTxq+4FB0kvq9/+oVDXjQZOk91godb01anGJfqCtiPgNA47XAxsMjoMkpDGMQkjaDxJgcY+tJ
7OxD2EVk59gp/OhwC1mPTNrXn+Rvw1uMM80EOVPvc4Fi7yJzfhh/eqWoYtIO1XnemzF9QZu83X2T
uDVas3QRP+7OyCRimvZbdMv7uadXBB4jnxDRK6RN8Hhynoe6aT+hhNLdEMVbNksk5UOjXfFLsDf9
p7ub7+ZvYHjFUoXunQDh5WX/3ggYYjmhNkLEOFDQKEj07qN9dFs8G5UzUy7/RommCkiGgCUuquGU
etWBMgamXW0q6FBYYuAR/sJadAWebFe6HxRGhXw3SWtqqHV3dr0DGYEsj1LAO1aEqZBVRw2HVE5p
FvfQKO9JuYRfCWt+cY9LWSNNYPpXbrjpl8JSeCYbUAmLXs2nxyz6yppAClDuRJPZcY+owHA0B+ml
41180kp/+/Tf0xBZdB+a5nS3Tj0R/JDZGbm9masM/G6Iem8kzrD0Anaucgdfa0gZNggHPdFwcauA
AgqOX06ue5DzCJmbX5QLEWBU8rVucPWzsE3BndE3IAMkYRKWwJeynO1mSHBDi2V8Q2YwWxxwAhtP
p6PYUYdyNW9n1q51aUaD855PY8LnqOZr7F5N2rzM33zXvE9cID86sNYILsDGfqikqLaTnZbaJood
aI8LJwaeCmpn8OlnrZggaHnd7A/jnTB3VW+d0IyUNmS2d2b+n4B6meHMrZSBlwnOjv9MOR+Wyv65
1Q7xyxC1V3pf8enlKb1NCVSqxEv79QwxVH5CniXLB8d+QSlHVIvlmdFlGX3Md8/0joguUjTE5oYa
8VmKQOdW0jQ2r/kBpefDivastM6rEOKRsyAVBCZedKoPtsld4sOW4eogN4fHzaFJ0WL9TSUVNVo+
3dPqcT1ulIIKx6Ou76pn1HeJdlE34xnwfW9ODoc2TweHUv/p0eTjOKZm5te/010teoW1WlSlxurj
HYJ8qFZD5A/JIbxI1OXacr6RkMbrSLyij9a8f8f9LvUftGbBqUXCnZ53D//XNvObYryQxNzbQKDT
+dHg4bjJ7YYHCkK9Kxmwhz+jbLhxhkl1rZsD+dRSzXlZG/5b4V3TeOTbhR12ra/QGSZK0GTNY4TB
EuVaq+RrS5oRbWVvP5dCA5r1fQkT3yZ4dxR/6YABx/FNPSP5EThk4LpHRTYp3PJkzuVpram5CSq1
xjnCgKbwqQgO2kl30NkzoineNbs4g8VjNUERWJNZM4McweuBVAR7sV1B0KEDB9G24nPBtgs8G/lF
1FFfXeMPuXKP6remwhTlZjBnSymRKFujDJH42boScbR//dvy69fqZFCrULQPtPCjxWynwmFyvOrl
Uv1ZdSlawTYYNa8I9JkmA2Ux5sqn8U2gvdLUAh8VxIuWPGXjAbgA1BxW7CG7VD4lVwgVEV8H7HKo
/Urhi+lsas4GDo97bO+6F/+7UOr3MtwSaWo3o2MZJgbkoGcGtcDkMFxodYfmcSN3kEvm5hjuDjY2
xTytipPz7mSLjSEdo5ovssQHHlcwVfmvQlx1e6ht+7n+Z0Kbv/8SY0qNZfqwQjbkIYEhp0LQ4OiA
bd6pn8oNg0ZucYKAh/1ysPUr7mtadujOYdMnip3APUD4AfIFxFIMzNaZoVq5v0MWF8eE4KKJoNoJ
qwVPP+Y7N1/YJ7cT1s8/QVUCXIdGAVKtKY5UDciJ8QUbWbonj/kXkq4I+ZRVQdnS8slut2oIoOeT
4VbQRz7wycygqwa/3AmFKbp/2Uz77hlGIAzFEQ90iWJFGacxRih1pQNVVaTbmwVk+s6NrKxegn13
zaZUxIp5xceQeoQTr7BJRakFD0aq/NPMz8yymzUlt5ilgl2JF+CG0mE5+43kVxoTKT0egDdnKhiL
gcZEo6Kgq+AkZKK4GyAe6QBpkHQotbbY48wuoLAqNBOYpXCIBcJPR8VrB/JeLLxPWjXSE+WK/TkS
G2a9J96B7I96Tg+kHiol75IhxD3y9R8RVEG4BX7xd+KmMia51hLQdXB6zfnY9wmn2HHQ0jKmtZ40
JZRvaM5d9n/8YKi43MxBANdVpwMKzTl2UWVZr4MemR+cbk5wcEAcpUdG0Q+WMMPg5vQWf+UgDIsW
tKph3mnNp8q576cxHiUwESsLLPbrATa50ymTA5CTnz82sLSKKcjM6ynrHnsFF4dqY28sogGQU9ki
B8FncZatYf/WKrigiiQTvOkMmmC580roBvmIuZAv2FIvQYGW7q8MwlWVJ/K70wXBQ7T+IQDgD74y
XtooM5CJgUq1bfnkD7SSHM1SMFJ6A1DpI1u0TkIui4BhId/gm3AJ/nknFV/Xp/SiDvGSTkSTBB5Z
wJFqgYNP7fHlJEkAX1Jt1pz1rb7UjdU5sXfqVGbUNUgvl/nB/9Bv0uX1oJQuDmWmoel4D59OImyg
FO5eHPrdmHV4QfKfTQqg6vZmljrU2gr2Tn5B7yrw3NSbkcedt5LoiMN0CIuAeuLdyE7NMKJ0MMUc
xaka/p3dTWtGJSV0amWVSKpIwrBZGl/LVRGrcszSPblQ/JVylVXY8oK2r+9XVyiTiI27SF8HfppR
JGOuKoHgIgmHHB/kgkzqZoxeBgZJIU5w1Jn6/jsiGCPKKZC0oTBE0tRvXjbTfqj9rUN1+nW0Y4wJ
T+BQq2KGfxaKL4UJKPoWDzthq6PhAhEnNIjOhaIR2R4Yy+AgcnEorYJeIGBk1KVoqk9NWwUON37Q
9EDMOdytOX92mJmLPPYqC1ZOEaczpuqH0U2peH21H+c3SId7r09BTl15MeKjDU/qslN0ebi7d7qr
LmDa9tnifzMXnOnhCHR597dMRfi82/D6YHf5XFRuDyiTMMwAc6zJBJmA3oPA7j6gRVD89OhyUc0H
F4pkbf6+65RnLYOm4UkPAevGe36YKrbG5qTWxxyDdy84BHooYyW7IyCEBw7ObMpaD4WEY3E+Vnla
c8mc0lG1BeODTFnswMkj1VyBKaN4+hmiv0duMLM3sld6uwzwoew7tXpoNROjp5qWWUFABlHp1gyA
U8XNwz719FJMaW/n9eDyo5xon7yBkpAgF0pI+tRRB4CHeD4j1UCh/yRyjzZasTyZHNodEg+hKip8
rvXKgDmj6UPdTZd+fE5fT9NRcYotPGDa3srnixlV74oL+PVPE7W/fHoF3CRx7R+utgeJscEeHwk3
PbZMJovKHK51QE54+MKeVEOlQwioROmpavf/h6hz206VWaLwEzmGZ/QWRAQBzxpz41AT8XxW1Kff
32xW/r2IWUlUQOjuqpo1axbv4HmBpkKB5DYLGcnuxD8knOttUu2Q6rLr9jF4GAt2T/NdCKUpXTDZ
vrZgKhEh9CbJYEt3LNtkN3RoPQBQXbDW1t47MkwFstYbR1zDLbH3ju8H8jcvKHK3o61UzgYXUY8c
pZEJnb+TDmOHUcm7bpNZ3EuaciNFYqkD4iY89rigEt3iq6iI/28jcesW7VrbZHa8u6es3qFzFiXL
Lra2gQ6vI/XQ6ePic4Iw4zzNZ25LO2muclt112OhwuOSvYA3RlwjfgN9t8hf4aXJO9PUMtDA1izA
yrnIL9vAlpaHlue7Sd6a5KCYXrxTPp18PMVuD9qr01jLHVVbiJKQ4sW527ZIjzXIHVJxbvh+b9hq
cG7dOWl2LJZ4vsoOTLFC/DnL7yk5oJDXpEKCHTytApkAJV2VwRNLAzfJBh4BHMmHOgUCSDATg5GQ
7tcH14PsPyv2D18/QsPlJhZYwf0HVR2gs9HPIBjx2Uf60BAAMkIbXH+u8dautkUqQOYCgOXIXOAQ
HIm9wq+0B9BzJZ979fS4OqdOSgKTTBsbw2Ht6u4S1fwbvZVG1dXofzZThFDzAQoFzIAXKjTyzzZ9
CoSBJLVmaixrNMtHmgHM0r6AomB/1xKtg3S7YoA0FlaYoYFaZbWPLcqhyAeacFK+Xn2ZdwRmCtmT
U4hUCMu2tgy3Z5lSQQhwtVZsoYHkOzyVq7BmK0VQorB+K4EPpp7ELLKYZk3XmDKlTvS6qdbjDckX
VvVc5zbWkd4g0Nm2yAHPDRd3JIsXL3+xoCEdzzxidBtxUfHO8F31ymOXv1C1liVuyDSQM9bfgfUR
OcddFBRMWM2HhmKmGb6giSU7oBKPYjjzwbQ7HkLKpb5spNKGpB3/S2UuFiqMU0GQ6qKwRio5O4fS
FU1d2gmaqy4Y+NCnqBX1fn7USehEFyycM1ZKvIXOgjI9eDGqssXJ3nAAHDVIEEKTAWLlIHY65Ghk
drmM2oWIvovh8Bct4O9yIOOukPDv3qkOGKMzZt39aZNWSM7tVx+5EDB18fCy6q8ME5BL+/RJqCvP
d/OUFDg5/V8QSr/OMo/sF+s8p6krw5nIo9T2bNU4RyX+FT7IZoguwSKHY4YVNGZqWGoY55ZF0OvD
PeLNNGxsqhu7GCxy8kwIGtF+gx2Z9hIMQ3GSpMgiV+lG862taY8iArpWTmUqThCS9iaAxeh5WyqQ
4BRx3cTo0FHkPetEESxD3aeFA66f8Yhxi41KMqrmslIbNOpg9FH51HvL1hgxU9poYOIx9Kt3S0H5
Co+sR6n2pjEggGQ1pJvsuwVOyjrMT8YJo25ssFrto2Mky/Zo9Uh/MQHUKkHbGAuoJXmDo2e/Jxsc
DAJMs5TwWiIgHdNiVpu/sb6qMGyL7VRmTWs4SzrffiRdBviAwhzFyCpWRpturDLlMYxE2a5MOlmZ
DTl0qhanX44dbzksWUeGTuZW6ceI8bEg9uE0VZUmT4rOSk3lBWT3kA4Ivmce6qXcDZYGHmVGefZ+
LQYyk5QvsyIqmNNvOgVwdrNY/GX9rsR0OWjU414wr3tTZXAVqdNM2Nm2Kyz6D1+rvCzEtUdrbPLU
84zUM5/DLR5XNwhCEmHQ9Yh4JI433U13Gn9cOleKd0XgEVxtfqHCKhCbYZrVTcBKgRLjuhMlqIg8
eNk8kCHSIe4OyICoEZiREUdhnVbyP7M20PjCeRzqmDyUBsYSbI3JlFGMp1OoVDCQM66TnmXPRTs4
BqNDI4AoGOQbysHH5N0Ho4+LeGCPM4sh3IjsMx/x2jmJdncaz9FS3DVcr9uFJFhwaKXDCa4IiCGK
XeFsx/ADSX1j32q2qR6CeSZmiGG3XPxpMII+PRjNYWrA3mmknVr70sT2zctN3s9xRNg6NbEuJDG5
wEewUYtRmEIvDAJMkyy7SSCDashPNwZtZXhuctPkeelhnH1W7vsUL4x7raGSbX8RhBi/cpxSjBKt
+niHHqbBgPw8GUHZO85Kd6oCu138rNmXhgM0hLH476Ij1L7kP3CV+KdPraBMtnrnMwAs7+leQgx7
zZQAyerLzxB1XSi1aKMQl8Zz7YChgRXH11VOX0cDHAI3csPQ67pTXZwi50O6Be9H931m16GuiCb1
8Mnm8rM2naz4qFmaAjhtLlLIgXapOoWTL77gx+H4b8LJk8YR9LozKSR7evPj7MNpnIpgIDKBbt6R
yNncx4wopVATkG25h8ZIKOCL8CTOk4qE8DI444mH3iXKeApe/6huGsni4v1t8r70ca5c6jNFFKJn
lVt3PIgtvlLAqBDH/hxtYA/h0vF8Rm+841+UW3L67hGL3wbPYsUowGhsoSuUWBZKyPNms1sLijC9
BwAWnG1AsNIwm+VkVeh/nC0+eSBr9WZTYTNV9tlAYH9mLODi2jfcplsLNW20AV2An2uzpxGmkab6
BOT2GX/0PI2pVCbpzsH3zq0l/5XAIKtppZiWMkWG257mcK+mPPUKoaGvtccCFZI4BNJtrqTnM01H
ZVz1sOSbm2YBysVmTpEMpdycbEXTWqbVTT1VtAxK2M84IFyPta9CD2gYRt5eiU6Z3D83CUeJ5RvH
unnGpcvuDAO+4Gyh5JUoX6HJOOtdtckwuTrKm6nyQdmzdSD38uzk21t3INKxbi5+tfNk4S6NL105
odntZYRl3K2sc5wh8zi5SLkIDS6yDhxQfnge0hbdqvl+7lf+y979P82CG8nUrwNRPqS+bT2nJ2o5
yfBFA6pzLb/GSsGNyZYABqLi4gZuLGkZO9fVlJZL+4zuGDwlWEbM1ykrlRblCQhVeSoY5+Colk4o
ikgA+R9hKNrEvikz3pca+lCnwJxrjS6FFS+n1vm/oy63nKgVsvW7UwaREbvnBbapMrJyg9n9R04V
mYlVY9/PU8RU4eOLis1Z/X1eHGr903TQjZmPoEX9MPQYUlh6LCSfTE/wn+J98k4ObjiRBov4Gq6s
TEWFqhVN8vlcHxPzwJoVD2buAMqUtE+p85t1xGpXJSfL1WRyp/fShOS1OVFPK9HTFY19AJtdqxLG
i128G+WmGHkX/71hbShT6qT1SUNEl5hMLFP3MNj3yqBPlAsyTgzpTk+Sa72ymON6DFZ8OpExuQ/Z
RqWNwYv0EUzckMNbUYqBhBnRgxZ1URdKLNq51r35CAS+atnOx5qOmvT4C8AqmdHXNJEvr6ha0bOZ
jeDhei0TNVvmMSA4I20p6wuYBaWxbIgWAp2YmkxPsS0UO6AsM5711CBoNz+MN2OeedjVY6N08Z/S
SyskjQIGpNpC5qt4lbASkA4+Ml4yDou8eKSAKaMjdsErVRiDUIZQVMoSh7+QT36HYIp4Xyfklimg
V82EZj5iBvITAXz5W0QvJMUFGWFBKh3ybrT7hZBZkZAVBnQkGsB7BIKrVw3kF50Ee1Q7wtS2uqu9
1+qtWOPQchnsGjAhe2Y10yR5M+YGK9byLAi/sJT9yJn7Ed7RGxD5Ms4GqMr8jHEze4PWYEtzEoZi
C1loJF/OjIM4ZrzyKq3QPdSQOEA2/0zczHjQECm27iN4odEsfqYs2laj2Nv710a95l2NFCalaIP8
94u6lZy3f/YqjWSmi15DxlKh1ld6D5ONg+AbF9sK70SniW2R7W6r1WmrBJHULkaXN9qSfHsQt/t3
hCYusQLKhbgiw31zYUpCcBh1W4TpqUOWshrioFRxIiVHok2qGGKPFEJkSMYk7dvajQRApDcuYH/B
zcsiDRUtyIkm5oBYSW7STkZ97nF/0n05nuWw2ni5eqM7WR5JwmavVK2JaL9155eqU/4MJC026QW9
BAoNYFlpy2B7w+Gwh+BXYptuRQmHsqk6V+2LKOGAFHIWvQhiE/tDCdGD8xHjaAMkzc4VRyjbqt6v
yCF7ky4Db6iQs4OivSXgZcwvRjpDsafslKBNnHCxq7RRYqPYM6FJIL1affXeUkitkE6kOKg1YwXx
ouxkD8p6/7X40rhFajNr3yO9EOGhWXhL+oaXc/iGhH+wrVo3xBIm38XgZFQZtOEeXVnNz719UJvs
gyeLCTAEyOjnV/5BsS00Yuuad2Ct8ja0FKjp/FE7ozCUHQocESpxQo4oRS/LUc6WJcVE+0K5Ch19
rxpYWXIYIM4BMYO3Dd/8rzJK4dVqxwW0wOJB562vFwH1Jtb10scBe9Q/sYxqPRGtUN3tZ9VqLyPf
rLhFFym7eIWwTIWc6GNo9YbHn6xTHPrXGYlJ+6zTltlJUW2gRPPONTb23vQAqKKPo9tiAnLFw4wh
CpoYtFL0kpqTQSrr9kIR6/CADatEv6Z0wciREU9vDKdZ0a8CV+WRslTbYqHFC4kL2t4tOgXF/ixQ
DBIcHFJe8nP4KoK5SGZQ8KBQS/ycgKsm/0SNxMBAwU60TMsJ2vpC8pVnkx+mjZGlywWGKwwjg3fA
jCkJFH1PITupLZDJDa/9tsxb9HE1cxABEGOeWkHNOtm27Pw1Z8TGPBg1ot9ri+RSjmezrUDvjVLe
ROi0pctAIA1hjT/ZEWbAGHIoyyRmlrwFeCW2VpEuLNkBohP/EFnZJtE4/jYCkwwjzSpEDZT59gCM
L60fDaYqOVgumEySYhCFsXlH4DFL5tpmJe6RHnFYYHUwLb0Kq2mK8HXBOOgjc+0jEgYaqnKHJARW
xQZyIBZruTojSiwe/jskMxbP801cMGWe8S8kWkCtM4HfaB5PgwOZaGZORo+/OpemiNcwUKRKwTP6
hgNH9IqFvysElaW2CDAQ6DQ/k9VWVYZCGwUtNRs2GF3vAzwOCP7EnETOTXwGgEU5/JwIzKmuPD4F
MGfcCcw/bHCozKQulO8WCIyXsHd5g0FU5VuW21fOX1FPDta4SqsTZ000Tu1MCx+1X3ILVACoCkCK
FR93DdKaRUTZicoNiqeuuC7yahTSC4jNAqYsbltzLng4boz9xpeRT5M9oc/AudH1dcQPH4pTFLbJ
dX26hOg4wOYq6drwWShf+VCSdWU3h24R12jOrhJdc4rf8fH0S0rEVjHnryNpK7cPjXPvyN72MAi4
RQ2kUVtl2PM3OPMFh4LmsEKMB1DdqDZPPFtyD1PjJlPqV4hOjQulFSr7U+0DPmWI7KTz8lQHkVDJ
rBMoguLKR5OnGV+6eqrWLHJx9dM50LiotnQy0JuA7FXmrthA7pecsFosyFh36N2ud9MFxCbDNrhM
DDOhKxcNIi/OmApN5appQHI/ybUloPxMDu9G8r9r+QnD+QbsrFyGFiWtFVoWhNlWeOvfpr9LYlGv
yCGwRnU70vfaak4BcnRl+Oq+uuIq1OA/K+mucE9GahcL6xUXfSFEtMDKkRlP3CItLmXaGGVtccBi
STCL07mBd3v3n7R4rAXS7yqKTKqVstLaN07ovGlDp9RDtxVsVfvUxmIDFrhh9aJioKeZLGsgr0yu
mI6tRQjfwPfopdGXn5EFcP8ctwXe3b/MNz/gwv0ZSxYg8yVPVKnPLOSTASg0D7G+y/fIiLtamy8c
5sbjOjiSbMsjxi44EtzwF0BUS7nMSpkzU6NDnR2EJ9QYFguznoAvg6irLEIy0r8Kc0jZCxtVAZts
wYXvXDvvER0RYNaxFhmMKgBWT+sSQo3F+dESjL9BDQ15br486arQIKXu9MnimUozmaZCe0NPsH/7
tUGzF8Zf1kcxcPxJmcWWIG+FrLq0mxgnZPUAqZbzonBY10P+l9QLXjgoMiPC3nkekSCZYHnR5N46
en3KMxgZXS7d+AJXQcZXQ0bFCtr0Yh2O2y9+kSBfoF6W6DKtiZBYMtldXXv0UZHLVlguSpYWcYuL
33zEtWHSLvarlMjTq2F8cyo7+4NhZd8gmhX6LeiOynqmLpCrOpkaND4zlNjSfM8iQWyiGFUTcFHI
ntK2eA2eLKQYgY5AZcpbMGIuLv8EaauIFU4H4qD6TVJrurRU8nD60vskHrg5z45FbSvtszGoMqc8
zPVSgwS+mhGMGq6PLrnwhQxhoE2doJUz80ylIZiaW0uzXdu/AIygTGFZileU5en1EenMEKG9KXvU
OpeceoJ+E5ZLDpLAFpl9jmk1JQSWXRD5S0wHnSrpAzW+1+nJd6xyoXVVdHtxRhiIvFLDWPdX8Z3A
Hu3kZNPs7r4Q1P9szxrV6YHGSByAyHBHYlGJr8tEdhn0eoxlF4ItA51i678QjbN/EiPfusHsCkvA
vuLwKfBWDKlHdv8QpNPBaCpBYw/yZ2hJ9lZqzsic5RyML0XMJbCa65q1SdTH4zehN7o+grzVUFOw
t5Y0NeYo99fRP6/B2xIZaW2VRQTKX+XbclrPzqAVxyZcp8HG3q21asvqjU9eDABKHWCPUQK74+0m
Awor3hAB4n48yHxoekjiZFBYS8oRvC4owNHeltoX3pQHyrpSOp6BdNg0GdwByVaa51DKKW1ZMfWo
GYYZ0zeJCLLsAqmM24ZYDl2xgTodUOwZqEDBwTHAHvK1j7d91Wsd7QunreKvUmB59Z7UTB5UrlWX
m6FgyoxFjQ1+NEqBoHJZellKbD32XB6FKj2nMulCS6eTp6MSaoHqaKPGge6X8IBengDUFGaG+CFA
newz14MUlDGA5QXoaIAiGUU4H+pIVYy1vIgrRZ24B3g1F4P04wXJTTpgdlVOmqDII4spe3kNrsHo
DGo9UsoXxXh2dDTgGRB/oHRviV1py8BbmXvhmHKvriRWQfa9faCIOntezyk4OTsc0b0NWlkhpIzx
BakjQJFTZ8uDlHcThRtXOI8uDBmBgin6l/0/caInniRv65KORasmUCwkYJ0YGJr8+XdNmnzf+1S5
vaqJzSRwqq0nmd7sdOVlHfu6KlSXI0Oj617DTxMmLFKmeN2WiFTa8DBRHgDjwYMFuBGKP5rjMa1w
lo2/XI01l+SZKlukcmwNaEK5wGSSwafmSGppcGuY4mjNAajueHK4q7hN6M5w17PBkF3/BJyoJ2yo
92jlfird3ipt/bTkWgNTsIJqcVGAoCK0aIMvoAwn9oMGCreVsk7FwCywWufMNDaN2GQD0FE8+99q
KKfVDwNMv9s2EQrieCwzmaeu/spaGbUjMQZPOPPaBCxZPvqvcBxwmfSZZwa0/IGLsHVWR09as+Nx
jfjg1DI4VIZWzuBcbh2ahOBEsQs5+1kYJeLHnTS5ZIuVr/pbJbMFNEO5RQUx50YzA4FdJxOrZ6SQ
O/RORSJ6L5+MRsZ17B5OEfG1bsgPRW1ixIIkIfKo/WcbSvBoBD6iwhd0yeFriRj6d3KQPOF7dXzY
zVIIrDEAM704923jMb5E9fjWXw/2hOA4a9M0KkyK43P71J99H4f0Aeg/5rdVqXluHFHyrNCFuxZU
wYfJ8kVFsNI5oBlhr7ed1nHToFDE1YD08LIa5aNbal/6R6K7+IpiA9JmqVNA/AbEILFv/dwvVfCd
/LgSW/1C+z5JR+XptVPvM0B3jUQNVT6o7BcmlFaX7WV3SEYceyr7If/t2SQ12jp8z6LtjzXaQey2
c3hW9c6nvUX9KL9XQU6HNrBhJXxNCnlOrNSkVKbe+7A6jC5UBq6HleUTQXxrcZwcG68lDUDb1N/F
e/p1of7emwW59ml8/qo0a9NDnMKq6d5D7IYMm7Qlaqtaj+NY7c3800ziihTutCkffjECKzQ3huuB
o76Ce9a7jFPeOqhPuNa7XgmIebwenHhTjrL79oEa3Vn3MuIunCIr3nlwCek9RvPX3y5lbXSMe7b6
yNmJjOhR+fqyac673DhdOFc5p1t3lgXcRfE8+2T0Dw5Y0oJUDq/XOYmKKdfiAjam+HoDq55iPDcd
KUjXdsCHtmh7qiSsNHo/jSd6HHKEBQm9mGDyn6gjFdGM7k1DGpMATv7laXPLKrI+mUslGocCgmyL
jFsgLwhZfWw7bqmLBAWnJR/IqBjLs6dUDy1PUFk4/vLPcCDmave77154nOJ7qG3H/7hn664I/4f+
ie3YPQ+rNDmosZwSenX1nHqhXP0SlVlCDmurdH6nMRKjmE4p5UD9UrSj9NC4UchNPYO6p8gxrH9t
u1vu8rq7iynZ3MUPxDl3fT0e6H2ikfn1GKM76Vb4v/J1ml/psyCZoSv9InKdpL8f6nE8OPvhnj/M
erPedjjr0ZaHnjdXvxzcxqUvegKMC19rRDcPY31X6QUSm/7VfMSS0OysQUPxrbZDO/a/iRO2WsV+
rB6rvb+b0yTpi2ZEb9piMcQAXbmGy9vqljb4tipuJ3QI+Up4PL924+fXZrwD+a4MLLbX1wmdJ7qk
XMaP1RWUxT6N9SY9Vz471uBRCLbg26gXsKTiP8NVOXU/aJc+v6xBsWcNNuNSB4CtU+zRxySoUvOw
DustTqH6fTjQf6FSpPVSkRZpRY8OI3X0+u3z3SvvG7TcKIG20y7Fck6Y2KvLiqquUSCzZHhMY4Ti
xk9x18zXi4pf/ARwBnrmIFX6A2yf/y783KfJIlnkShQ12Sngnvkq4TAkdp71k9ZDmw5Q8j2lTpfm
LqeFRdoJmiYZRotT6eywif1CapdrzTOyhKe5VRqc0QACStwUF5+au8dObJwD9OuzW0c2sdyg60WJ
BhfUclwbdKq6wcOP8pZd/i7+UuR7m1fnjMsb7wF+gAvWZx5fLXt9dm84GDVnTXEWvQ2AY8/OB2sJ
6PJ9y9s1JEQH1+/K6NrPT/KLI9F+aA0348KyEiK2Oj6gvZoLy2ECT6X3uFNEzBqWTLg9ayzjbnyB
gncbUNUQHbubgaG64/ZiH2SOzin+8Y9hhNFKMR5hmvBys9po1kXVcuNMj4ld+0MPEjW6xQS7Q5Nv
yBpACkYDKiMzi9g0KVRyDi1chUEcxOSYQnzRtf3zbLKrn6MjZYaV5cMTWW2aq6ST2pvOm/SBEFtZ
S2BGHDwcWbAysGH4hzgNVPjhWAiEzLvW8tNeD8txrn0eHVabeT4uoMBJRRJNu6BQpDZX8PrDmPh8
0S9D+JpBnFxlNMVcxIQ11r16SCVI9OrkfKux9s40/iGNYHWPcTKo+7xv02QJu8eX+TskMTzaza90
h9gH70k1zk0rCBjCzXSp4xlXfi7ga1+Vdu37/jX7/UxzUxiI62DWvrVZ1+mHMSjR04iME+XYM8xJ
qXOLazSrW62HlxH0smA9pAKPbN60JhpjlI4L9L16e7U+NeDJ3qZ3UL7HrZxF1yFqIb16p9w/jL/H
sz40P1wJqZgbQIX8NWRoBKixPuDJQjMK+Eh4SjTgYYFQaILRMQGKXCecH/kEgmZ6W4+LqwBLPpAi
MsS1FXsL8ibQU+lIlowr6XpFIOnyjAjIRepjn9qvonG9R8l3OU0Xcm4KxMEURKHOcJPt8NmACEsW
XDKECq2z5JvCxpSCs8yMKGJXKz8dPMPd7/QVmXloINO1ohrUAusL8toBrUpEeNAr2obV3gHtShb4
3pnW86UvVpUnysAYcA8d+5N9/Snh3awdZhZj4xY/yKKsLGjizMf+JrEL3MVF+be6euH2IOxC3fjF
ecdbimfVwutDiy3745dXpcljjhEplJwcomrlZgWJKSLWmzTJxXNUIzAjAX77ffm8cPdxCNOe3dzB
vvzWjuScgPcfq9sccTv6clHWS8ardwzfUXXMEH6kDTrCdNPg/MWQya/y4/LvZbSeJqvq6OUfRu9x
cUVLt/PQatIQCW0xwpxzg+KCNcJTVMlApYU7tbOPBeeCGS81Egw6Y1srTWlZABwa8wG3y1JYpBv9
CtyCV7KH6gq2I8cvMqRrP+WfEisismrv6B0fp9e7fRrlvi5xX7kOPu6GEXbs4uPovkPWGl9hPZtM
AO0KhCbpMSTAXwhJE94jcEdADu8RMCXnjKoiKaZh411Ab7qvwgvVuDzE30JMDn2hJvr1GZIN0JIk
LqNx26lVOpCEEbtRDwZRWO/cqu33/PqDrTJO5xNcugDN0Hnm7RlIY/OIlkbrgce5bdQRb6FAkOWw
jItzRoWP9ixl5FCeXYpunXMHmefex89K32lK5Sr/1lfKddjplBCirkW32MKhKF/JX5yHj/nLr0yu
y/Xg2oaEPcEX70QcHB/KT4hu4bYiH3C3X4MDLUVgmjJXQKFOdgHCz9p+lO3i6PB7wfV52/sphuPN
O5Yi36Nc+0NHRMZC8p38bhFvqOGCN95lu9Q//FKeX6GSrjNbnaJSeF3b1mJN6VWfhfA2strJ/F6z
N8gxkI4evKZMDlSttwMKlftJjyvQriR2iUvrUAF0iA6jUn/WzNOTirQJ/ckjy/VY8PvcIygT/TuE
/uHm+9z+eOXGySu1IVLgkFfiJEq8jVvHKKJ1Q4qzd4ddsWGO4n6694BjIxW7azMBEmQ4Dz4yNECE
2lTbCT3SfU6kg0PlE9H8HKqSgk7qWETeBGV0kpF4G4doTUkxwpkQMFQ8oyi/4omN9QoygsaDWkNh
/wPKFSm7lSoIiAkxJnVAenWVd6nAWI9MkO3lvJeV3h3FpDclzWVD55A6UkaNIvIlvBXZ52ft9QYZ
KEFh0rKLO076TVQQ1d2+/lUoPxqb4YN3i2BhPh4O9vIFXysNLWrpn+6sI35Wdana43zzET6eZFJK
QdqUko9EqSSb824IYdB2Ju+goBmEHoRI2IQ2BdKQouBWFJxcD8kZqp2Vlsh0Zl+rWecSIl0WSltw
5z++wnpUj44kyL+kVVjwSpSp3zmWTgUqEMcQEU60IP1VxcYfdFI3/zaj9H0FNHArKFLtQl27xD98
fbwCpRu6Cxvf5FXEI/u/ZlimeoMwVUilsnO36fXZKMSq/rAg21wMa6aKSJVEjFDGifKdJ9lK/azb
o+/n1pWt7IuCdmcfqjcvD64IIp/BJs7umcpCKpXcd7fs03zr3KJ8nfPJQQaMzB7Q2Xn1y8NPX0oN
pb4qDVEEQYyaYiny8B5Ee76kZcYnCnVwCyJP0ZyI+EFPzQ6VUj0RB9pPoAfzGaSKJJKP4DKdyX/n
gZ6rqWVcN1O8GDCx1bliVwu2StsliIvyeaPcrTVUr6Vd6tH8RQUZ8fEuqk8HlKE17BHW1jBN/CJX
R59Dta9ZjST6uUa9KOfS1M/025WKCVp6aIlzJ3UDxMHajzUbdGn19ozdpB1UkYqGeXyeoB3unieq
ujxQvpbjdBREkvMDRpPWkga/PuOSGI7zl9KFo4tb5z5Kak4PrqTSsZyHHhv2UncLZNiZ0LwgRonC
ubZzxHKsmdr8fnfSRUKJzxiLN2IShxm6NEHZyS8OcIGbFgkEbTOEZyuudBZV86uiuo3zO1lOkGj/
26BVeMfWu1sNd5zWG3lh8bk2MC/4OHTHkqqdTlKldhPlKLnCB1/lgqqquLqZFKPehbA1v98aGvma
GRJxED1y3f84Ici7ch8KPUUaUfqFwJm5T8JjD8VNlMmsnF5yBMrNScCaCpbWu42n27aoNFI1cY1k
iH9qfX5UIlTEPrr5GEimQXxgYGER346RBJEENL1hPv1tQqjpLYhrp78IAKp65xC5Vex9i/4kEOcF
3ssDpLcNgBRJZUPnkXdIh1H6AKx/a3EF6MlqULdOgVKVpnTNJ7NWCTdOQAfPpJPUQ1yHUKoCmNwA
5zK5yiiZpi+CnYgPMicdQvpgBh1Hqb6xqvFoH4mMIjTxwnRNn6iaW+gSdM1uVEqtvcNEaXGkmfAl
HxSGFL3XskjH5QcV5GdzISzO2NKZUG+ksyc6MdstAFGClETdsjLyuLM89HH03byYYuiU6/2GGFKG
nwThqQEad/Tw/L3zSGWLa1ffSUwSSWgTUnqNti6CK00h4AwPSW1lxUKS2GMqLvvc/j43WyU5kgO7
B3v0Kb80ZmSFxHFkvWfuIW6mJVQLqclmt0TpBtiEC4cInp5YiagSzLPhC29cEhNg77zgHY4ySbzT
QNVOKkES8qkSSrEE/rYH/WNVasZn5paKup/jImlccIMj1aorvaAL+SDdgPTSoAaXBzoABc8SD/ha
LDLShGwoi1i73Hh3ioMkrESWk+9cWNgsZgtLgqmCyKyvRj+BHnDit0DR1CR/JDMmd07aEC+TQRNW
hKe3kO+fsfxryrsIiuYmKPuiBxtDVekQJZOsECSf3/HcI/3NKBfzOqWT05bSOEkn+3xKQeWAOXX3
9d5rA7BAY0Z1OvRX+wc54fcpS5iiUZZ1vFb9SS1QrVGepJ8a1IAC6wSgoFF0J2EwpMGczeTQppAv
Y3toIgnH1n2Q6VUOO5tcYgkL2x6sWL+COYi1SAaghGQVAr7wMSQH+ZG4FDPzE2vJ1LXW98kU1kI8
RW4040trsBymUrtfA4LLvjPXyAaREXLLxHUDJFxj8iDirr4pa44HOqm9Q0hNIwaZWfFsgeo5Fj2o
fYrsD/YzofJe5vWBOEuKP6Mt+ymz9hJULEDqV/MPUgjQBJQaUMaCej6SQ2ycV8b7WGqVT0aqIJZn
RssOCv3rKByd28c2RaKtI/09KlhWi3VbCoHaSiyfKSVv7y9p4WSb/qrnZWZruA9aMZWVyTeUEhkE
TNlsMKODQLJC5AhUjf9ORDIuEnNB1t10I9E+r8b2J560BWSDdeS0eQovbLfwEZaNmn/BramiVFTe
OldF9v3SQAKHnJj8GzoxED/6afPQLVN7nbFLis0U4v4b277UXLkw+snFcoXLfp8oJ89gOocaToJu
s7z/x7agkX2nkFR9zL4uvyy2vAVtEmuV/ZrhulpYtK5OeYfKnz7Iu3nw9bHSJlbazznH1q5XaB1p
77OLc4PTvPL1Ht9icRTWgLIkq5t1Nz/deRLXlUfcx+p1JwUP36QrSJdJSGAmc0vY0f+lAn8axi7U
nMSh1GB0apBood5AqsC/3XACrf/WCENIMxSXkL/HUDLcpH+t4gdSamphoowe2HoVB1CuthJ6d5dn
ppIUPeKAv6kd0MZ6GUJy9cQpwL5F8BVN+lqMSSXixScg6SvYmAVlwZn6OJC8a/LiOTXKVBIbrABO
B0FllvhV2JflLZSLJXqUogKMxQuSqW+XPEeHVYcyIFe1d2qHJZRKkLGuOTHLxCMlGHK6KqQUGXxO
uf9oEEKH7MaX4dwU7GyGIqrr0xEWIPh4QN2xbG9Xp0KDlkEOCsR6N+lP6uv/IhcxqK1og0OhUASY
p1eJ+JOSZ5NJl5fR548LrCOK8oWzHuIATaYMbMpEjZEQUXF1jFZKyOapIJXsUMLYL7Gw/G06Lalh
Fh9OdYl3xqUfgZWBjummJg6Lws8PO4eAhWrqdB9rOClOkQxC9tj5WkKyTS5hps6UH2gganHQM2vE
Ab0NLVQDJkUJGc89dCQRki5EEQU8/Q3zRW6OJD9fbj0gnPFrzRNpS1nYTVO55PmNiiX8n670eqWz
9Fmd/GKz+lVn7spLeuJ4PRqQJV79Ig2W6Mrr0EygW+rv7o3tGe2yzbOVT+3rIkWs9OgffsvUkaf2
qdpNis0HvZQK7gx5EDglkoqnF4mnJuBsCUWidC1G8KfepE01qYojSmnqP1Jv6ztppcYNysr3oXch
nyFW4G2knjKobyCAigQqnut03cykWJ9GM7XqX9vnVpGFTmtsbnSiGzQYY6X5KNqXg3Oj3/S7bRUp
+LH6RQLIeDY4hB/vGaCUhORi+0AUMD3gM67jUn+9SAE4d9EeibibXYo+REKFPjGJnyD0hf6u1oRT
WMEZMKtcHh0IaHZxPrxx90iNwdlBdk80yRbdsuEvkbzo5Trwo1trmMtZN5w10Y1Zc9x767i4oQiK
+FyXTufxYdugb0wL8VkWSunNc7fR0LiPd913+PTK7XtUbuUbZ0abNrAHu8qJDdLo0LvjE/TSqOqU
GmlcalynqZd6BxrBIL862O6c00gbKarRrJs7u0nv1UYlnOkbJb11J+klvW3nEhXaNx6X6DYiqzba
Dw69c+faeUf19g6hxz2t7k+UYRKd0OKGDBeUnWKAtCW4dgoMG0q7cN/8tHNxrTvz7wua3tS6myD1
bvElpr9JcG+W/HWUCy9tzOew3C90H0ER5VKJUdHVd5yO3+Pr8DrctIBigQWv/mN8mu/mpSUKU73c
wOocxpVOubf2JfR0xl0J6q2c2c5L/U87eNJZZFPJR3S2YS2iN/yg3NuN64N8AJTTzIMEhUBIy8/S
GkhU5+ZuSXdYTP4Q6Sik/oJr89Z6tGha7ZPVHhb7n26hWx/SsTgWz6bqKhe89vNeObLCHEnGWqSC
4wKlRZXlbr73L2WA2Bo1s9MUaPcUnp1W2i7iixLEUhMZvAH9OVgN35NWY6M1zUHr0w+N5mnAU/kC
BeSa0joDTMQaHOSpJVDBXrCUAP3e9gsxBNDmV3O2B+utDy5j69qiEd7Z33xcJG2Q1MS/pPB9/Oin
30gju7e0db85r6N/scLPsZWUiTIZ8rSDua72CAUO1eLc3f0gYf99yqFqal8h+FNWVqTo4uEftl6y
Q9b8Nqrt8F/UCnqP6+QjhJpajcPHqeCoOPenXXg4SVxEb3NeX2I95qeYLItiw2rjSMKwO2uUcGGa
H5D9ID/adtIo+X7hGBLqX1zm9hlCxqjqW2c3188/oxwC/AglF1xUUoGoJqeawKtT0tolQa5f7Va7
9X69n+vP/N2vmhQhRhbzt5iwts8YJxrq5ni6SpVKn72DtYFosUq0D9GzvUPurh7f+V8NrvQX/gY7
Xx2w9P/MF1AGTtF/Tu4FUfd/tezcaeskz6roV/0yW0I5UsmT+c3U6VSFU4ADu25XWwh8BC9v30pp
cKMWN+f4He66O8pQ9VqKTnlXxWPhDiqIGhb4C7+D7wS7p30CgeO3wGIY88QNh0lvqHWktFfp1aNy
x/r3OL/tOshRtcP+iH+RmxMpRNDLE3k+HUTvlel84JGeUE9U26uLn/NEbIW+SuMklPjZVOG3IViR
K50FAHLH5aarck2apSKFJs13S3oTlHcQLIj1ID2xPIpiG+hsKS1llIzWUnHxjgM0nln2lHIQMbDa
2/pFD6yfCb8nb3v0P829rzkoAQ7wcfafufEl/9Ku8Li0MinkQ7tOMv+N0AaBQ0Pamp9Qx1QG4mHE
O6RtJjW7mZe0oAPSweVNbkISyzreO3g2Z99F3s9C84TA9mwqoldUenRGzBYYQ2/8bRGaVfaUMv8F
CShIkyiCrgS5EGVzlR+ueTlofyK6CzyRm6kMjCgfHyPxeiW+g5brEyV5s35KO2Zp3sB0E8/jAn3f
VKiPhtISUYQsctmVjlYy1KhlsMSoR7UQePJOwBlqZa3c/RVY+uikBHmd57KwShtWIGpyzqus9BNt
AJ1lF/dVbqcQW8l+CYpVIMx8lwP+bsLxIKKR/54cDXN7a8bow7fw13D4z4m9P7l1wuanM7uxduDa
l6zGcR1VdpOX9VVb0tWJbB7KTbkgF9TplxmIAF5y6ZODK5FvnsBwcFfiXJSLXkhECs+8NRMf0T6f
oITABI8NX4VhzoLLKcnUPYke1i2xqg/Ns2EmiWQHsa6p9l9qEJUyIx4M5lzvPE6GmgrPIPFnLW2K
da4HdPJ1hIQGd3n/3X138zw+sf46ozeb5Bg3YZlhG27YKhF6NoFa4r1ojGc53Y+HItrHK4I7BYl5
Ac5jqChAyqOWp+n9GDJriM6k9l6CrHZhDl2a1litx6rNj2vx6hQ/4Q3dXp0rDFLcfxOwMCcxnNf2
uknOj6IdiUwwkpskLymZ37QgPdNv8jm89IvujnTZjNpu+BPaDqQ/dgG9OggoXra8B0VV6kyiKMu0
q3kCMN29xN+Rogs+Xgmt0Hy3EBNwbidZEKbrsefa3whkQwEKeb8WXlv3VhVbnhAQAySiJS+QQYFY
9ozcnu5ySdShhnhyLRGlBEivR9K6lKeoTTdci4qixSLharldbO0RmpLoq1lWILFfQMRvToLxIyJ5
e/fUzy/WNIyGm3JunuQ8x6gcVGDHETuS5VygbMWGFW6n7Ue7xCyKthH4VVSNP3eym/ox+5NcigSA
sG02mD+QBja0AWtX43JcDwsluxwft43GiT8UurnhnavXLxydcr/av0xuk+0oh0dccNB9Gu1H6eQ4
WkNnrLmbTq57/B9T57mkKNt14SOySkzoXyQI5hz+WNptI2bEyNG/14JnvvrK6Zlux0aEO+y9V9hY
cnICCgcUENRCTBrirQqGn31wxvDvwGbsXdd2+sKiquLx6Si0fb3belalszRVn3Tx4SbXgvTgNdDA
UrWY1thcSVjRK0fOOmyb3OlNbVF7Qa0MU/d+8Y4P7LgpSlVnxclzUsT8cnPApPY4f8FB+1IKTRuD
Ehw1ua+uDRtb4M9fAxpp0T+lzqPgRFWn/vNySm+rygYKveltvbbP9yR8t+oDw3vaaMlb3A7zfHTR
J5x65VJQXzzpD5j2T73K3iZ4Pq6hctgG1HuhFzWMZw1CvhR5Sq2TECS0o4NT7ia0nmDP//kuDqN1
X/6l+ZDIEB8q2zIV1H4UEwQIXlDi/R2oAwI0JtbCPoB0EcvxFD200GapsAVMo1KCSXgnxMxNVmr8
m9JQDO48/YmUpMoHTUFp7vIWAhnQrRSf5UKTFI9kktRYSo2QcgnEBtWRcjaFajRCar4Ik0V8VDmQ
RG2qQhEVxrmHA52S04kKC/pGqyktSrIM/UHVcqwSE5VClQWVAiLNVeMDKanz/ikqT36csDlFo0Rl
EEk8LXwOcHJ7SkRlp6hS/a2FC/StZWBTaRcH1P2pOqQjTerCtEKnGE5Ca/iH9jIFQDak0BCpQQLA
FB5znZMQh29fsIUcetVQojY5zGscxBhVfDWhVIxCvb9Gb4kPIZjqJHq8mPL0A2JqNyiERNyhHNAh
oe5r7VLx5tUU6AGouKcyIh/C/N8jTSiETDTIXog7WTciDCVpTTIxHXYZ+ipRn8irYRWWE93vBluQ
6pU6ZZVZBNdihMVHU2pHhDCOhlAD+hMylK5Q4AGZSTfClswgXuzTXxSLMh5niltglCQgdCft44nF
V0yXDJZGeW3D+AJYp4qHbzKfJ6IwRjtfr26fPV7XNUne+YUPwd6H3FTDRkw5cdS09OJAy3A6Ok9a
Yj7xqJW24pKlqSbfJeQ9H3xr5GVrZB01315pd6UTp77OAaQDWqq34DORz57sahtxRj/p5g2wE4om
1yDTrSAElpIlA1uGpLjcWt0VWeMnxEja4qFi4Bl+UcMMoneiKe0V1Jby+pI0HhMJDHQI0RmyQ/G3
nhFaLzLJHnDgZd87yqm+wPk5Xi9TAjkbKZLQ9IkDMQJfdFDQUQ72BHRfkhkh9yaoveglgvbBLs6i
GtHVjoIPtBTxPVIXApdr8v1K1Ptc3yElgUl6lf/7dDB0mKmDuAgs76YoB9ZKaDvVJVWJ0A1kR9Mp
8s1qserjtwPTUeEisg8Vn/SxVJrKwBwUFgOwpQ4VlvmgsBKWpi1r3aJvMFWynzmFxIaDypcuLeWR
GrDSBrYnCA+YyRl5y2AzdVT10bsgt91OfN8PLWQ5FH0G7P8SBnkjkomsJCay5U4jXzTHPQ6gqHXr
NgJeVhnyCbzD5UHEyO4iToFudSVBwKCzNoRWgLWm/J5GIySR/4C4/HPkskhVATmHNPQqBYkhgS6a
qvuqPZkye2F6nGdmcR8hnFRtUbdO8e7H5oQp8/EHfjacUN/j9RZ4t8eUHVHV41EEHNJd5N65KLrI
G+cjLYkyQulwYSejToci29/w6x4IqAYy0kRsKpFRrA9MIUNfapxT52r4BUnfIZTp0rFwZ820WBl5
Q/2sRQXWRS4BEfQ0/BsCO7Ux8qDQCVOVQ5NPSR6vl05wKp1wMF1hief+r5a8WXq7QpPreyB/oDtM
JgeLNY8c+Bfy+0+60onJ3JP018GCSyXFgnWmJtMbEMOgl2IJxbAUA0KmMXox77oSWVYVpjhQlana
1lxUpURfisMMu7h5TaoQZstuYSE5kXTDsAbJbnKelRilcsHMLEMgeomHjgutqFjitmgaMDleHZiB
Gr0CIVFlK8Lryg5Et07JioqqMCiRv5eaMgu7+zglaS4U+pqksLlMmZ+0M86XpqJu5drj2brXle8S
myVe2O6W2qzBosF9FCF4b/MXS3V2RQMN2BHjfcG03PbRlKup0IipdUUa5mtTg01kPzP9HCJfzfzt
6gG1lnu87ffF+JmIGqSH7j4m8KzjXNiBdvFXkBGV5/TGXjo9SppLj/I0zQyp3M7r4+qQ1Z8tAFH9
QPfjyOwrZMv/i6cHc3VV1AvgzFC/1xeR30IQHTmstUQXA7FEZeoOaTAjvDGEkLFUC7PkquPOK/1z
p8Ncz0v4Ckwp4c5JbQWeQOLq0i8sULVbOCFWSVNkHeQReqwhODRPQ5lagGGg7ABPAd2rt2/oRw5t
OgI7myyjIdNoBLIjfHek+BRaoea0h57a00b0jAQLBzuRRfuSLtLLq//Rx1c9lzmpwNib/+ygR3NP
UtrVgEaPdpnBgMIJZhZGZ/he6taJXTX5bF/b/TjFKmuseoYedWJyQRoR2Zseeaytxli5ZGbNdcrl
KjiJI4jR51P7rj9xTkjjRaGUpkQCGRI91Dt5F3l51yqZAdwA9CQ/0wXLbesb3TLgj24NxJgdaylR
T2i5LiO7BqSioaidAd4aIgXV4WpD6MrnmZa8XPHwb6Nh4MlpQ4Z7FP+PqBHlMq5d/wwZQdSERrZD
/+RvJ0kT939I1ZnkiZM4NW9/Jw4Neh5Zr7OTBvc/fihz1ubQCIpZv25q9rJjUbqhC9BatFvEZHva
a2LCOkS8LZiesA8Q/BdOK6eZP4pBCi9NnwRa++xDvg4RmxRfVgK8aDar8nvtFkfAgUOBIYJkbu2/
PqDABQzG7DbTsGEoIbMaxguJFmaWs2tkLyWvJwEDAgGXQAoU/xUsQnfjb/Gfcu8Z+BwF7zyg0EOc
uinLqlIOY/8N2w//CiiXY4ugaezj7ONFXFy+3TvFbTTeB8W5DJpu0zvNEFfCz/VKIZbohjNLTk2B
Ox+mxOVB2OzuBg2INdoutZzn8DA21ySYRptn8o6f2cqgdZiSNvuCopR4qqU+xsg/DFQ/pqBGT0nK
2YLRaJQlb/E0gxHL3EbFkcoF4GyROsZ+4qviZAbhoDBsDAs81JLLcORh0zODrBOh1OAkhlQnKPqN
6i4x9926Do7LsEmRAdBFqrb8Eko2jo69kl3PXPSeX3BddBnWsjIMHtZAq+SW+KrJ4sby2UBYVAsU
FImrKjGEuKwyHcH8mQgyN0iECUn5+UjZPtceZ5GIk291WhW177PzanVjsui9xEoTKQhbt0A7M90+
ueVTw9GFF5AsKEhStJ4ssjUGPg6EIHZwCflYxrXuKnpTbKbIzHQNGLIlJxmF7Q/4cQux0EI2tVS6
3C/9ko+ZGkmu+e9Mw6iSEeKBGkUudQOrefcOUcCm0Jc8Alk0JhW14LnJDa3yODBPpNhH2SBll61U
SjmHIMxHS2QkcgoSkwYRvqJ9xfwqkOZFUgXkBNfYmmTdRxXQo0mROhm4j2BU+OF2Qeg4G7bxKsR3
UC6Ily79OEi/YA0gXD8nUENksZyLx6t2sYeNENyT3MFddUF9vm+AnrVPXgiLAHYAnzR9EoRm9TZ+
lPkGgC8FQYNNPYeS8sa1qpco8SjoTgnlz5dTRVlarDVicv+3embWpjKUwPGcNEalnJXqHyGNzMVV
F2S1ttPNUiSvC6hwWmCoojNxZzW2dIaqG3Ku3Bt9Avjf8GlU36Q0KJoFFhGoShHh61+5W4tClKl3
s/spFZgWKdghHE9jVO+Qh+5Zs+SsJ+/hPzTs6N3nSsv0RW7NjRMdjO54ZJoqbRnMSkHwqg4fgdNV
dBPCpLYqQrdZc1ifZHYLkq8Jid+BU22yum6mhxasmQvjeKrZiUoQuHS+hFJCSEz/qSz0I1djmqFk
d1Aul5xyR8ofnXC2FbwAwCTkr/zdoUJRjaCKS6OofiVQxl8LGCl5JsM0ECFZt0tDDDLiKCOsMerg
sZLgAw0w2uwPENOrrQ2F5WqoHFmheE4AU7pEXKQoVisbDGQ2J/DXXzVamEG7Ej2EGs9O9B0Muzxy
edkny0i9YacHK/OMS2gVYvi/alFHmQVXu7I1/I3bfIP6mtoE6gy2FhXAMeSmMD6DI8UdO/gpEXfq
ii0vmn1eGZfALLHwatWQyR/5fCP9HSrRncgbim7KDQ5RH0Lvx4Pa7Jv9j9t4sm1p1MsaC9oMo0lz
Yb3SnIjZiOXoOYvbRNvDcXP8HyFgqabGWo/EBRW7JKFQCGdu+MnYowq7tPuoZ6GW0awZq5o0TfGP
kvbzy0ViBxVsrY9Il7DMOSZXMH6bJ3qh0A0l834/8XdlKG3krC4RJ1P/bA2Hd2oeerkGfqGl6czF
x25lbkiCAgmuixm8SFJc1Lqz9ySPzF+v39Gw1yTS8qyIWfFEVjYniNcqpTKP/BEYD47JECFW8uqT
9GxRfygNyj1NWpU2ijjRZgVx1mo99vZlPio2XV28f2p1cZXwzEFkIr4Tn1crEbKdrUhchQ4Q19b8
rYH96ZIIMaAgqfWLAhIYv8aMyUMcQbnJZH4y8tNRRESXPka6cAjCoJhR6brK0ZUCaRPJE3+xLpQo
aPPZUyC5t7LimgiVsDQHhd4ZyHY/BqRdhasTEuJCU4XgFJg2CpLYOo0TkNrL+Dh8Tqvz5/Q9paVV
12y/u3Fgtp8UR2jnzleZSkeFWvJzlFeVq6jyZOwLRWMm9wpNxEdHVQMZAulaCIr5rY0yMTfEr2zs
ZZSyD2uS/AvzNUn1Ci22Ow8GxpyGw4OBWHiKXvPoH4CNoK9KTkIDZJJk7Rogei0guY/6nVLrCqGm
3ua6narxEB3TkBVML+8cpOVWvflO9n1vJTXamhoVKuYnKrniNarARpCn0aPLrr0gxaKaVcg+/TRI
9uhO0jHW7PBIITuVv3hTQ9lyGNT+yh3Trc+ovGQ7vTJs3Qit4xp4x5EG3YQKAUmRyCxSUyqAULXj
gDCRhOzGerbCFZoiCXV3EkQ5VChObrMMLDLT3EzarAH9iKwGxDmcQmdgoCakCBO20Uv+W4QejHPE
KetA57D1v0hujnhJyE9CHhIsaQ5JMysF66PGEIYUFzZpg5AbwE0+EhipKZ/NdwgWXgZcyn0SG6eP
P1sEn6sJf45r9MVoPLNHUOap2CdqYyEt2myKoxSnY3Ayq7eDtAhY/+CvacCD7OTMnaFrYGlX2ZQ2
MXsncCBAN3oaRkiZfgk1oxkV7W+BZIMeLNBTIT2QaoIMv9D80cqiMV/DmQZaoNRKICdvPvDq59ku
AoGhpqOEFu+epCjYCxa98K8+reM1sj3On2eahab0l0AbuVCME0iXdRk03G+NfQQBV43l6IhLibmn
PyYgP/oiP9lcie/f8zb3kvpb/Ut3D6v2h/SUQHhQHxInrYQErgE198CR0Uy+4caiWLWQ9zLea6v4
jxMFbz/+rVf1rilJuzKgD6WvPJvIjUUX1794dvLfLAoQ5cZjkXtl2Ef1FyptnSYbPJP78ORWzVHO
FPRCG4Hd3hnL7E9Lr6J9MDj+vjfx2sWsfgOPUf8zREoAoxHPgzGurPB4AvDke0/RJE6QmWM+9gNl
rJDwThB9UYCgYCfydK69vVF3ZrUyXz47JCKCpYhC5Q3BT9rWN8I+MVDAMQnPBFwKlIpXm71pIM95
Ui0RhqBHfgEdSwrZtXsEcqLMmLXLXsMzmsfBzbpO8rfP0p0lzsoGPCO948UKKd8p9C1lQbv6lxt/
Ct05K8XD58l5Uv1mJr0dkvqfgdyOeSesKvEy5L04NX3RIBqrCXHEQTOD2C/jDJz450k0UPAS+6B0
PvYLHXQXPpjc7DK692qLdR9hB5kKdtIUDjl9KH32fpR9giU7Zjlw/h+Xc5l5X1AtoyU1hQlO5OX0
BG9wPflEaj+o1oS8gFoHhHbiYmLkmZGuQGsK2IBVW7cSV2RJjtO7wA9b1ttX++JIH4L6a/HacQ9z
jwuuDdFViDahgTFgoXWgdSE40yNq1a/B4R28wtGzaF0IbL9elXDxzUDQY7ohJcKfmqLJlGFEwroG
IrKTm7NfRkn7Idu9/ZFkUZvVG0a1yO5fujAi78Q9inLBikwxY1o/57KCKPI3mBTbmxJpASdSnVw2
a9YnssnT8F6yqF0l2/VPaDN9eUu9VL+kYSuK6tFOdwQRMvgjG6dHFjolh+5rbJA0C2b6kA7k9WEW
TEW22tq1CkUtrbpFFqkXxGX5scRO2leJ7Y5FeaFVHNYoQqEEChBykgShk8MMqzux3kShHEErrCTt
/yJuVouHq9is5OlQ5b4SpzKdPnh2wcOtd98BikE4Q/DrNdu1NFLc+Lt0TDINNIjJH2prDPJedF9G
F0v71oSVMJpV+BKlWe0H1PeGnmyGX+ylfVlf6T+yN0RJoA301Em4jHCLjExhXeka/csCOs/XW28K
rT0Hf2WUAXqdBZgN+qn/8Ruu6Yojd2zlMv6oVZmxXW8iGrzQBK+zZ+Ok/UJ5bZ1ohzPZQjZSsTNe
XdzCttp6Qv1CgpqVONXVQO24qsAj2gz0MDMyBhfWfi3osVZ1qf6FrffmBoUe1aa07VLc33x2y0At
AsTSEE8DrSZnqw/9TwtwYIkT//9mP3i+lNEWxBlht+PR1oWQnKDmRFsxtsWIB9yE5TCk7XQe2emM
VG6FvIE7iKIy2Ts+xWMPFAsqDjEw8isgn/2VHZ/uknIjbbPF5n5QJjRxKJaiSxSrXKmXMsL9QCGK
iBsaFhoYSh81sPSodXPjyNz8R6mzRLJ6Xc5OV2IC8QUNJh4Ch8GXH78cKrPkVGhXI8c2qcfi6wqS
IABHIbxq3FWsZZ/syNqMLzbIfVN0V5oRuBDxspbJNF8O1D45g76cY8CrQZH0O28PFXH35oogcnHN
Ob0SA2KFyo4byw8312w3eKS+DCpRRRIr9HEllUmq2Van43Mral9RC3YuIOC8ck/HA/U8kLGknPiV
hakMID6PAiUZrKoyfuEVejwl1CVYRG/ZbLTvyzhI/Rrf6aOoYYaoKIqKqPRzkemeJmulIUULggfa
UflnRmhtc1keIfBVZulEJhRqpZwPQurbKqJnqTIhcRnlfe9dt+PEKlOnhPdX5R+GogrkDVqQyKLq
gnwT85J6AKpCSMIbxhZ2Xfj4Uq5W7w6SxzKBWZZhIeRquZCNlSgDL6Ud4iDT3arBJHER7FOjo4KK
TCkovk/whWN6CFnWv3vWYbvqHkNL5xsTJt8Ghk2Tkk5lBp1zQgHfMd1kdP8lnOwkIGhgJr3b4MKj
0lzTztE5/d4nRTiMtbh5e3lxj2hEOmV+4sO9Z/XgxjQ/2zzNyDpyya7WPrH7cdTku5CiKJzRenCv
NKGOjg6w7Pil2l+NtJkYfVZKYezY67/1n9HwL79myb78Fmf3F/6uxdllcJ88CHIps7/49cve+z47
tMm8DMKrBzuPZwllyufmuwszoSR3g3InTC3Yewdw37QZ1dwv7A/O7ul9SrZ5t6Nnp1H3M4sXj3ZT
pVNwP3bCklcOvfdnWkub998GjXOQ/YXeLe2Zpc4hnqSFABCkVnXXZHdnr2IE4bX3rra/Rc8gt/LL
gy/xE7XIUYJ9ePJ9BMXS9LG//BSp293s/cm5f1rvt7suOa+webujKqrTHQjixpFey9MzETflwY/1
LNp7kBp2Yuz1V3dyyqNTK7dMiBxw2g9ece9Wbl4FLlXs1j7OGky+4l4S5/5sXk07hcIDhkPWX+dO
Wfeqc6W9qrM229fUel+dOkP85OCxU7miHrca1CP2tEu3zsPz6rg7zIs/z5KVzqJBQkW+4HEE/2QX
H3Zcnl+Ma7NQRJeIU80W/x1q7wX6r0LrKjWcBB4ldbufsH0bmM/AOIyuUbd+9NfFVp0q4i/jJDMh
MfrV2D4mI067cHeua+cZfIfRtgjCg28Erg/bd9bgLWPTfKHuhM068xvlx9u5pV4N/1xob4DAXi0E
268+sNKAbCYqZTesmN1GRMTZcK7ux6u7z99Gzd23YTC10mmDtqDr4RHHwu/JfUMwGR+GlW2F5mQP
62k0a5TNKVZh7qnuo3A/mzcVJVlNfgADLiXrmsIPsRismGi8CASK9vnzdMKTU6naybUJUzzpXqEg
7dduudpopmHJaZiNpaqdhR8C82SG2D2mFzBs0qiZpM0zsVMPfwa30b65KbIn2EJ7v1a1vx/nOa+y
jLybRejBzvugf1+s6Af7jViO9luUsLAq6TWIOJHn4Un9sC67InwMhIvQf0zr5BkPu7GkafO6V6xP
7gf7jLsQcSxXGV+jeXnwqTYvkPBJ/+E+IiEjnundusm2sG59SP5h/6CI2T2mj+6rey1yMpbJc5xV
2UoPjgHERKCJrh1DfhTwFftxdUtQ3NZ2ghNkkQ5al41ad6/b73mhHY4KreryQlKP0psc6thM4G2i
i0B7AL5AAFlqH7Dxpt+CH28ro6j/B6mob7pQpke4GJg/2NQE90FqY1hD+pE1AE4X9dURb5oPe1TU
vCaYXUQ91i5BxKosDg3n2xEpMLj+lmc17EcRtk+M6Rq3RlTN8/iE39L7DxMXRiW2LNv7ju7TAbGu
l3RQGLVoPD1+u8Ul9NTJ9wrwYaJJL/Xr4+IYYsowHV729I0+Ts1eaRwvvnaFpSWDdrCb/Xu7HOOz
jfzq6jPES+qzNdo32PSrCOl7CAf/jiaabQCI5URqca9Z59865LJ0R1+z1S14DsrTx/Q2/exeq/My
QaW/XY8SMt/lZRjSefk7SWlwCxzY3Q+/dcJdXlKngFpqXobfqlVqv27d0/U9KV2MVuMeu/cVz76m
w+RKjR+C/GNxY7FZIPiHSIZTxoF+9ftK63yIplGp0nzQXJwtcRAt7qH7bFABtc9VqCS41oSU326U
txv+l+0BsMB7bU2Il4gOtw1wEnV3vkL8PJTXAe2oL90reRoWMg+rfsZ9gKrj7WBVuh+Znsjy4Wut
/1iwywC5CANxEMWyGSwXZJ3+8HW7dLbJcCu0oYRk9PcFWAQ9/blJBwFCjUVR6q6/+s9Hh5T8TmSD
DoRuFYg8/6innKvuOW7iWQGj22T7rzefb7uYIrpwPuVmveKaBsdvxpQH+ZFSTOIYhm0aMj65wtMj
dCLvx2kT8qrAx1OXT3F38fAirqqSdD4x9UbrFwG7PcGjGv51/hmU+Dxj4/cLEQrKE9p2Wv7U3WvV
K5hOzDSMnfXVfmO3i9D+ynnBSLNOw4a/Bzd6dkir3sCUYnRed6ex0SpQ8ARH886YcoEyT4sQB3+r
UIEIzcpW4249MA6mzYtTDqpBsfPwrvTBDOUoAAsaCWRwdW9dlpSqH7r1noz+4E5gs6lCIALa1pdE
pOyj8YRVCP1wCp/vtCvNT8O4f9sxyB7dK8lJd/qakSMjFyT/AGwq2LfpZXcKHkd7vS3HlrGL4Cmt
rnBhCH3hqxysNG0mRAR4LdAJAlZnmxItQNzNFRkdAzdAB7G8oskXaIwtjpK9qHWbBlgz8nt7QETR
pDBGKq5CPzR3B1thuoT+cWmY3KJ0Iu7DWJEW8/z6CeJztUnailkx44ZMnx461ISFi68x+UHa6UeQ
OctgjyF5I5i5L7p00XsP692Yn3DlISCP4abcYYxjsId5EXXqVtLeeyeg52frhk8OXOrghkOxir5V
P6Km0PCxEGp9WyE8cpZC/g3dQ/c2+kJ+BDVdPuDNNbzCEAMKWHURhgI3Z1q0ca29tY3WDfJpOSi6
tH9qtcTA9TCKBODGip4dZnsmuwhhENNaCjMdwKSRovwrNRmwcuh/BTSENde0T/7X+9AbNKUHMcGw
bHqJogm9mFWwc7cq3R58WkJIhPQkWqRcT39K4S5wYkAnGrogYe8yAdroPXxjQOctaqhXsDf0MK1i
0BiXMQJ8cf+l/WHeOOfezT9vWKjbwER9ZsKiOi60EVaH1hOrETYlOiDzDbAYDe2pNR9dNKdoUWi/
MVDrxiqzSjjRwUtAgaGMY+ayJulWz3qGpGSw3QOYr/pqQUXHELTAzKQrhheSmB9Afk9eDJWVqfeG
mRtye3kjrtg+iPolnK+xJHEPbXGtqWwgLvs0CUwoHXVMT/UleAFhE24GKmrMJ7jkKfxf+BcmZSaV
L4rgvBVeLkfOHiI5VN8XDDTr7nKpCtKxzzPMqIQOAIXBofsls5Ok4Im75ochQf3htrp7h6AyV5PV
Yx+gMDgE8VifGp1CR4qHIiT2SUrPrAv/QWjBIMZXneII47jM5LeoP7pl0HO3ijOHgOJTFgPUoJQz
TjDhhE7uscp7f4DiXXqoqWPrcEg7b7q2cdHHOhZifRLFN/ujTGfxzsXq6ldt02xsI6nr4lbnnEeN
zosahpJLdcdSC1AloosDbczQQKNQanAIPh8PpodbpRhLkoIgOubWPHmv8mD8JJWsU/GgDjhmL2hX
Bw+vPIjn5/FneqKmfbGIESA/0Nm88sPal7Sv8yoOMU+iELznNiy+GECSdPq3yc0FOUUkhcRmcXTC
HmZYLP6zq7Of4Ok2uLus+aKcwBciA6ww2j8+gJRbXx060llQF3U/uOVV+58BuX4XpvEuRnl97+KH
ikSgiLzyaJ+IdK4UfdDob40xRnnUDF6dg/8MXgjTRni6sNbOYWQP1HzpPK7O2L2jZbJ99V6reNBY
HqkoLaLf9Q+LMqu3wco3YWV+ddONucS0k/hzfqdDCyKnX8jVhHSV0Gosqgvs4eLecfYZGz+PSdEx
MQWdlP4w0ll3kL7F2AnB3brZ79EeqsgP6qJpZZJsyu0bJOhtfRmzriAgHLzy1sCN8TtAgQL58zS4
La494v6ye+ociNOAD6oL5E0lEtnS1Oi8VAHqFsbPvwo0M+eNjWCjVe8W+qmPZeb4SVLtELS+E6sU
NWMIoJMrmQL6MDCk4ORXF1U2PRh94wonuSksUFBVvpa5iNq3yCI/jEYrdmb28nfvjiaMelbY5O1J
CePR/qe6JYi4FC3e5gZIjTsRNDSgTkKl3/ugTkh9bWJCiajvSBTLNASSJAEbHgFNJmAO9JnnFB6T
RvsqDd7m210H1af1+XnPrqNS7s7VuFrVn8LiOjz32KDvPkkj0W8v3pntwyLx1t3S9DX/0mSkHXXX
yxitYFUNd/++X4uSZbxl3VoPyYPdeFqkS2n/Pn6PPpPbnNUuqM7Pq/0Y+TXSy2E0xK1lTft5Ym20
9Vw0kEUscSuW+bDeuyh48lak2B2zFVnknlRwrn+4K/E5yFhubJfDcPs0rXT8bp86uK95qf3GBXNA
uQ4csnvHNtHsk4kwBu4MA7eyWk/f3DXKNVWXytq4qE01aAAnp7/V30Ir7FHezypyL/wJO+nyGTx+
QAL6cQ/MDAyqymr+bSEDmh1n6240i3qH3yvoxx9uUuN3L2rH07RT2dzHHHEe967efUzYSM/2Flj1
Clqwu+8LxnvDkiAzHR/6R6i/mLX2Lp14w26wC4dVsIsi2p45Zc3bmPYwMJ9P4wOL5uoMjLMGPCNt
xJnuPE3nIYTo6at/ctGyHagJhUGFhd5Lt+ub9ZozUsr4gkzD4at16H97jHlyrncFG9nvtLhDE9SO
sJRivjDKEIbGuxjFP+I4Sv4xdOv3NISoug25z9GKV31SOo9v47r9xSji6dVZRggaJ/tOOCYRjBEW
wjRYFlmzEWWqOXc6DueFDvJI7wRY1knxjYaRDYSxLVCWGeBMx5Lh0exvaRyssH8hSiZzpRA72Aes
DfAhgn3JNQoE8pfpta9jGyRVdtIGOgaHHSHvmKx3a4ovVGowVOkYP3XoM23z97w1lue/u3ua8hvE
lNi5KAzB7M8tefWe0a90S8NCZ72J5o9lfXR330MAKuSSrJPB3sZQNKiyuNea8bBGDnazDj9xEI7i
Xm333dX9mLF5JAklrT3BpcXba/teVXj1lB9f4++GidWmcpAMy1T4uV+Dwhwz2zHs/fGB2IphUFsa
UPjXnQMIxBgrMh/SLba4jP8LZoXcMa5n+zq8D9Z/X5SxEAk6YZvldXC8OFXA9R9scH0Th+vAWBJA
uCVIfOPyeL0yxwBoILS/1IYp39oIOb9cXkcyuVcfT7Woa46iD1pIVonjxyojfmRoMFrIuc7TcNUY
PVoIRWrLEv3qsAXCLw/FP5EEjmdv1mRMcAtNhsZpW3k30VHe6m5caOHYVi9bX4wtTBIX22SwPWyj
6iVh8wmovqyBDcRO5eh9iGL4/UPzHjkFXMvo79BonV6BgdhLcr2XymWvUyeKuikiMtOmTnNbRPOD
Yphz+9oKx7KUiXoqoId/B7hgLmheEUs+mkyQNoetGldFF4uPv6oPXwReENrH6P8mRXgZxs9lgpY5
mcWt9RBDwePo7r//olbq0xj+pz48dJ4eoWBwnGFRiJfqE6Ff1LpuBP6h7Zhx9e/kzbfJsXWeMjML
0B4h6m3XS1Ss8/ovNn/aX5hGdXb2LW5LUyaxeDkJE//QB+FmSe2CWC4TyDl1mBrLcIoKdXRpld7i
JoVdnvHh0PVKy+cy2n3mx9jaI45ojI7ThPl6tCx0DKgG4EKvl5Rq3XBUqlo2YzgiQY/mJ67FurvY
+2m/+lMZVrpltAxlu6/noeUEh/EJmgFt7q8zE/Poe+c5fPTL8vc/9yhG9ykbD76rzxYReOs9lX5Y
MMtc69BuvazRhxxJOOvRtjzHX26OFmWk9YtcnVYI6CBgc7fjYQGjp+mTcIi3nFE8e44uYybVhq0V
iVfrPqGiaC7YOrrmz3qKeyYLtfkDqptsILf0qqi+8YocIgtBvn6dNnpnsI1XK+ryU3fvGnNG34M/
rFER3J86jIni4ITIbe2f+mgj9pRx37hJnodHD08+al+FbbkdUZBn9qk+PfvMb+MzjtW38ZMFmkk6
/OAhsGahpjznXSFcApikLuaS1GhLcbMCy4QNgNYaJRvUmz9lvEBdaDEDYhOci34Rs/eIT+6+1tZG
29i+sTJWXRub4cukgoNxYdEYPwPuBEkk+Q/f1bBEP2BPTd8uV6JPHRLOWIekhKQiYVIY3D5Tt5Ca
lMMqwefHVRqeU0yDNPs6DQMmc+xFw+v01Mf/MGCYrVI0/BT8MQaE/zA4j8qL5O/plH0qoeApv9Ks
V8kd+Iv4m+Rg3+G7m+pVJdyr+f9zm+/XvcbvkErZdR475uBoUyPbIbabxm0UfHsSZmqXqkWysbKO
NlD0yzW44hGUOtgEd2o4u3Nfw9arc+3hAxtAzgviHl02KEXbkk5Azm/S1n513tWATyCFLVlzGqNw
90Sf/mkjtGEgoCEPEmpcz/ZhmhAdJ9hGnVon9LlU2arI8q/t8xzC7jxuXXkJhChfJlr1Ua1HGQKI
qfUdfb0CoNDLfWNsXODKf35whMba64tmPhwRB5PPVnA+RHMPR4H5Bf9fGAhlFQhqow9TnBlw3hV6
VISCY4+nSgzgIuoS3A1oJWjQTG1izAvEaGietuIMIj9Puvv+OXj2EuItBdplIUA2fpL1ARut0eHq
CMUSdLWCpNHfSuMBVGRY7iSzwuC7PvAKSEYfVkYfxMKw+zSJO9juxIXMqo414qX6sEJ8t9g9g78I
RV3RDgJFQ6aTvk1EK/rOxGnRc1EbkgcdOT/LnI/NL/a3bnagbWT5MJQ42ggZDPr/Nt9NYq88P0+N
rbQXEmzxNUaLTz1C6mJxsWLmOREYbwmaJIkDoqHe6ffDxgMuQZ50GtQCEzxHgJmgM3nF6AtIlXTo
5RLSu+cZRDf99xPeHqn+r5iwgpVOiKnYQ3kHJN/ZQ7ctmZ03VKVqKMgvvuxcRf+pN9tP/jrPASWh
k0o4DuLLW0C8BNcDWQQVFGmJq8rF5h7IPoP1n+vyyUBCKdH1ctHVgAlaRTiqpHB2o2N2EtZ75+rI
QVXkFHW+fBBV5JCoqJ56iHmrk6rTJkVyxqvVtds2rQvcbmb6T5iCJKNLqxVsrlzQLbfr9v2+5bs2
FKIujSX5x+2CcOknbv52ix7Dn1ijl3XbikMlhVNl8BFNO8DNAy4Ze7xFypCx217tXaMH5sSTknsg
5NB4IixvmnP6+hiSiyAEQfbk+hD7GSgre2Vm78b7ClXbdvtddQBi1LirC9jYqr/qckL8p8Q2E7/v
+1I2QKxEG5AyXvpu/9xCheNvy61yqw9I2N03XXhKaYvhguGDQNEEI1LmB666gHvYuLNJq6h/lfE7
7s3lxXlTQs2eklCXDrN7JySvDntrKJVv2/gp/zzsGxVxcAFGUUgPg8PdDjfGDyVK/Pp/PgvZmUez
x+L1c/57/LyOUMRss+yUa84LrezANNxkS5B4oTZYn9+8/fC2a1QsAJJbcO5XWmmX3rkfuA6qk8Cy
wejCGweQToKg+UdhQrUMUc1wJG6JIPgL6D9LnDZPQOzBSBs6qCiSlDNygpDQ6X9qiNgK29xLlr6O
hj8M7kxAwYgVEQL+mOoCGWLJXddDT2d6IvEahHLrKcJJjq4D7CcySXtn+KswXDG4RCFLUAqpY4b6
KMuOQNyK7QRxmWRW+UCwDQsxI0Oi2KVwy4oiz19oZ2ELNFUnoZ+24uJ+u1XIZ2LURkOKzMxzAcgJ
nwKe1OjTWQckPQCnkNUoFvNb4s19oJgj56bdABs4R+NIDDje/Ojc5ylOcgs6EOK+AltOpyzYWSh5
eU/OLWOpC+16srfJKNyUolWV0wtYXITSHluH3yOgIAyErs5dDQ6E5GZLJ2fH+YpbCU0fjvAZSiHR
AJ/lxmE5g/6tn6xoIUb2hcASjSp7ztMuQN6gYwQ9mVppaz1I59fpYZzODSScjwGciba4FCeMio7D
y/jwk06eI+LiIN2i+uzvOT4RXzhUC4ZrYEy+XWk2S5tX58JyX25XpoTuLQKZ1XN6GV9XpZ20/uzs
NpFHjyT/A33/PHvQcSCZ3SaYhgffWby5+aW/8wyKYjNBeHZz1ySs7x57iQUAgIG2exgkvRW+AJhT
N9q0JxgQ/npnglmksHxiWAf8rZtp2LACuTQrQz9kD12kKIDFzvTVDY7hb04M5B25FCQndDNlOYK2
F7JBHrqmurJs6Xxd7Mk2auuQ365+0mtFOMxokmxmZXqHUi3wNT5gX3LzcprB2VHDNnWChBXR17YH
h+LbhEjJ4iLvNGpXvKUosZIRbDU8s8PySvX4UiOZZHbJ6AGaHNk7IjKgua7Oil9O2KIJ7gKGnE6V
I2aLpEE5QZ+U2i62SFz+Y5vLAgmTEM3enltbba5VN2wD41siYYqLuz07LMAQBnQWFHntbYXBSNvN
7G05JRboSZ87xPxgafURX+5wNEU5Lmm77kL+pkRkU9ZDGJzbiQzQyi4yO36TOZlND63dudxOo1XX
PL/q/9SVI9pNZmJ5jrrdihqBOlabw4TNgS4bW91qPkE2gXskCrwiozI5UJVUlyQvtN+wxrXX3sv8
IM3irQODEpq6GLPaq0R55cbxoXSkCvwMJVBhRsvCeQSrb11/PbTYhG11ndJW/+B/JHyQCEKjRvs1
56mLpodukoxRtI6pkbNWM91AqR2/jpZFaW4MBCpsP81w9D+izmw7UW6Lwk/kGPboLSCKoCj23jjU
JGDfoahPf74J9Y9TxFQllUZhs/ZqZiNErY65EDvyXWZLyOnF9EfstwvaZLND6eo6oCIzALmchu/N
gxRknoaFeZnFzMyAen59Cm9DOlU0X6e1s4mhDdN06r1PjzAxfI8uTCVVUpENRdhMkvpuUV1XaBKL
lbzMmiMNBU8MqKyyl/w5NIit0pgha8wAQC+bL9ehF6n1QDzUJeQdZwCTG8FlFMv1soUaxaJs2Qu4
G7nyrBcYxiS7/8iW2rCzrIeln925WmmJe+MDfh54IRY0PsRKjU4dVnKlo3v9aD8n+j7dWaxtpg0g
1zLoiwKm9pVDh6UCDU8gbdaWJ9w5OvPcYbjUccuYG2At3DmKxwJzU/qT1RGIkWBHQAx+ArUF2zkM
+FcrJuildKDoJlZ/CaHUqPSdamRHaCLdR6ShwNRvYNCPowJz7tbmrgt1HNCklmP3rWmlNFOKGLC8
/fPozYSWVvgvQdQgJ1RvMOLiJqQUV2j+DR90P9th9z16hsVfmijItDeImJPkYfERi4xXnhNVUV/n
kKYgGw7671kscr4+/xA+aJPfbZC9EUuHHYaCwi+UZYwem4CBl8vNhivCfyL00B7IhTnk4xsui/9t
S/k5DoiUuuM5aQSCjbJsru5x0Ogq4imKZJdLNyZBiNirVUthnAAROngIYuHDUzI3XK6efrRicdaR
B+v/plvAU4ha41AxYCwlAbHW6lag63wenfmpSCvZvBKRmvjqScMe6FVvtyCILGiIsnAVCVHC16J7
C3IrBSnGNe6iDx02gkMnJ7cJ4OJRsTPi79yYvg8YFYpPngCJPsi/mNpIHENA4H8msExHgKpq2pMT
FoUI/qCEXgBSK+6JzMlEhMxIkluc7CHjw/Jsw9CVaqWQv0LwinCS/URhio+hiH37ToOZTQGNVlFW
9YCzyKERFRodPJVrjyd8YHSz7/IBo4UP7cPkl+p0BoWse24zAluWd3YJxTz0Suank4W1Xd3bRVxu
iC+mvDR/xWgXS0qnTXywLW83eM1vOFK5qp4onAbKHutk/RnXJvfhfthk/nLaiAiR2YtlCMU7gNaa
/R5cbdUFOtCPplgw7NKV8U4upgvTK6MT1Vzxu4T9ZvjGOAjei0hgdD1RzJXIlPCIYqCKL8NEPJCZ
2dWG1sAsaj6f6udBTSHXjByISuB48UFG0ZG5IPz9fffI0dgkeNlppk1q+wje7RS/WYA9HV2wBvq3
XHX0xVrigZbFCOUT9H0z8PF6LTtaEOcn+9hCvXaxcu4Nr9Epe0k/taNB0SkMJbz0tE/u0z648MAJ
MxsajfeOSIJiY29X+jQ0o9n63AYzLaK3ZoMvNJGSjHVWR5704XwCdDmgd4iahzMkedJG+YPu4lx2
XbLkCB1n8qtS4BdJVKtWRn2IMStLX+M5zNPHXY/3H3/dX3/slRbXm9F+g1+rxb+GIiwnYiwJu6Pu
aMQktcOiGbF8+iDrRcn92GC5MS3kQ1DmgmGDNZ/wK/hy/Uk7o7/R6BQkFAh4mXdf8gkEQb0L4i6L
z+JlItrS/XZf6DF9O2AQyBtP9GMOk+tmB4t0Fi0pmDcniS9myicKwXo8oG2gWttCNcTRXFmbZpb7
8FmoQai1MKeD5JTlMLyXw2iExqdOsU7KFRg7k3wk5Jo96eQacGof/s2VsG7sgV1rJcMjt4XkqhmG
g+cXia9svkK5JtY7ZbD93PIf/4p8lzD93xaBYIIA7QT8tgIAHoUZFwHKESFgsm71F/4sZTdu79c+
d/Zs8IuSrLYx1XiUo7C7T6TRYu/V8VQQ3UqJjch56L0EWU2KO4Roojr+bTKyQaV5mHMq8/+RKkrW
+/zOYme3vLRJCzdoSPDYIy2nBxoQ3YrHA4VRnHbJ6IW0VT3B9kjBINWsXSfHPRfmJ9Un9CMgueQH
u+dmk6VfbMHhwESEVyAIFoyiGH5ETJ9YRQ1kXXdjabSCavMRpscTQqRJUZsPECdlJaEVL8qoVFoT
QBQKgCutPpF+tUDzOPZq57aOcqjUWqWuRfED9BCR5w7C6u2VU092ADpejLIlymPwUNzScbC2/21x
POfYRqeEp/4b4goAxFRMzxYKKIsZPM49XpBVNGClaMedzvU/olHGaNyGB4HsMmN+VsZhtGoZ7rW3
7yKMcO4dkJp+/mhvEEHhS3XKeH3fytYAXbcYTMfBrm/ov3XlYRkPz72iEBw2CMFlefaZGQvQcNFo
hZj9+ZfYDPRfdbPwMwgumMYQ+mnr1T6M4uFphAzD8AI4ZE83BTgJNLuPB6pqgREqWxRAPDDzF+85
kyxhsVMiMJo/BE3DVgjknUjuOeuAOxpdW34BpBXcsxXTIMJAbKk6YqOs/u2DikcwwsOm9Vu3kf2F
iTKDQpJtSvoqXS29cDwPrNFwJLHvPyEv9Itik18iaAwKlXa1U/cYiJsvUr4gGj2CeufVT93T4DXd
hzEAsDFw1f5jEHvp6BbcJzuSz8WKG+RsnkY7uzo7OVXvEIiyD5xTLwg1fMbrYBpaVa/qfRAVYCWD
O/34BiX4ybnBWim0ymWzWmZpXpkxj40ueJlmucs6TWAis91VMNBx71/chSwfwGyT/trfia+fvuC1
Ha0ys3iknlFVIcrE9d5+GqWtfSypwJXLZJchHs5RKAwjq2yN6QCyL7ax3pCyRslCJ4PNo26yGlui
9D/tBZQdWDjrftRuUOmwRU+gJUlMq+69eorT0n8jkE74g9Ft38fFo0KsAo3Kj6maSRcA6BLKy3pn
1ZDgey5WD7vup1ezLbsIuZBU3efefFC6IHFRtStNm4kWbyVgi8SyTXmx+rlurps9Gl+ThksKylvD
LbMIfxNIhgnOFprIaOBG6FWtfiK4KuG60eCl/grGyr8o9yluaWbSsiVFJrTkTQMlzEq84O1mBRby
rB7+Ui6yLqT1AWkZdQvpnoiBFINiqpJGkg0yKhvnNZEqCsmQX1BTin9UYTGka4mqMm+0qcdsigsx
9o+uarKTGY8x3aIIgsqwH8uXUZpLiE4StSTd9Ag3JLKknvxuil51hukXpsBJ/tVMqojmxe4c+XNn
vpzTtwvc8Yaa4wcuznA4nffOlFcqtXLlp6WyX76O36cajVqGn8cns6pFATJvADDFHyM/qJolRAFJ
m5GqEVUF5NpEdE4sqXN75qPJLamMuP8iErJAang2vFssln6llTG3Fi20MNpAOUn3D+OUr8bJoxGw
C+XKGRfkU6ChLyZdkpG+cvGZxAg/g7MHvarTBAWGVDKzylpfyb6egA5CeUCWrHOj18aZWc6p35Zj
PU/qeN59qZR4CXk745e22OCXnGW7rfWeTjkgd5YA4qCISL9hkbkunjYctFzZQbFD+TTxAnMU6Yvp
ayXNPlh1KkslQ/K9UfyXcLNI9S9mhiwodGFvrjYUtCrYXPpssd0JqiLkEa37sLvuP9wPYVkbAuco
z9iVtevR13nj67tZuou8S1DsdP66o+GPAdm7wy5NoFfaBuwScI5Y+0iJdPtsPNrcJ5OTTdgCbUPW
+c+7AApOrjJw+6feWnCU0Bac4Q+tUSBdOvDnKqDBeR/qA5kfKBnHHctTxqXti8b7zow75/6eqpHG
NKkyUYfYUWuO4hv9e9RQIvp5hv1mMZvZuQ4HM2kqDMC9rpwtb/kZlS7tadzg9PBSKT8kVpPbIGvn
2dl38q7qpuyhT2vCvmsuC0vAni8U/cC5zkvDMt4YVXvVeSwUNAge9bFiR7pAjDGaHDeq66H8kU8C
L21XFygjTkQ/hludNbFpnqPHmd/1uaQUJP35wypPkEejaaUmEdwaR3fglVnZorYzwf7xPoFAF1Yt
SXZShYZABH/oleTShKTGsRUseZQoUGk5kgm5rN6kgxjSf5IZo0zBTvUfYlpS56NpGXA7UauXW3Sd
jKxoVZAKIk83JFMaRa/dUEmS2vt8W9b3VzEotR4yBLKyto9Cw6y9v/S37TcSKFrZLUSUfL/56Qxq
VZPrc2WofbWeT7NdwZFqtDOLwd67xlZteau2rtBQj9YOZ8xSu/H525/6SbN1J4NYfL9oXdoJhWnk
vHbWue7cvg4ykYCgWQe1hsV9fWi2GwQ52juYiyMF6xd63+67a/S4UPguVG3mtD5MffacY9Fc1Szq
+18S3dEJvaOtAnX6S+TtHgPMN6+jO9k+MS+LqsS2U6mdMLdvAYmWibK41nk8izpNpq8U43nDBXM6
BUzFYiKaQsKSsHZ1xcRnhDb+f4PtV9JtpKZOIbNCCl1QCggkktf+hm52/ZDMykIeqRYlvfptFOCR
6SpLzXN0LNH4T8IJb2gP8jIHM+5dCdQprsnXIM/nlMcx6VflSSOCrXewKjlniEfk+YzT2IOWF5wM
Yatk+0qPZrrfnO8e6oY9wT/R2O9eUR/WkUuSibkvgYGaI4pVGT3DD5z6fcMql5bv89KgsVJgtdLa
IV/4AfvWdFBDvGFtNxMoRtsPZyTLhC9QVaSqnyC2kUs7cqmcqp1HRkXC3eQIv+aF1fEbj/pOudq0
bhX6GTcCDEVA+Da3MrUifq/icr/M3X+4Fdzi3k7WAPvY57vNczd5f/xG0T3UBtX46dE7Ogye3qtI
MstqZn9WYUA7Xa1awrmu4E9OGWXIquBtXr1aHRB0SCtptSgjK/X5exbAYO65C0bqUV5pL8qYsEln
U//WKGQ1LAJ1bG6rXX1W/x/RG2P8l51orR59FtoOuhOioALmP8OU6ET8iDIyHuk/KQcVEUVBCcC1
8N38GMji9KCIhBx6tmp5alV+2FK1AWsCp+JOkpBqa5NscNPr3o0zf64GShUSrQSzzYPEiK1GIjWS
E/1XeiM8fKIlDXIdvm/EPxJo30cYmZQU51Ht4dToarRe0yI2DlL3llax5LSUrBW36fa5vc2Lo8fi
HUndneSJRGn3+9qAnfxuShspR0jn34BYWIHadmW4kLifHT3Wnfd2gTlqCqIiTRMhTAUQgNLjy2Dj
i1hD1F25pFuzU7u+ABDj0rf23t6340YYQKiuywWG6L5zebOMSq3Re2GirmrRovsM4Z9Gmmh4UN/o
vGvuK4UUbrG2grWUIzRWV5tBm68SSGmiaVGqaUPjsGZw6mYSX687pZZB8yE8obZ+Gq+C5tDgiMZy
ntn3Hz7+Pv/pn+trz7AwEoqRbufvj62OFUKfQtJS+R2M6cbdqTa8D5nMzTtRIO17SWQeSJTZWWv+
C1jP11s/UUCwzrFHyvp++XzU2PXKP4eavyXFDkMlKcQdovvrvmjUnfqDxB29LvU/W1d6X/uT275d
/Tuzi6MdbyE+Ne9MVaVqUUMARubwYsd+WMvq2evUsbgEA6CXPB6fuL12kztgYUxA45/Ps/Mskn3W
O+n+bu1g6WHjUZk8oWo1rPes+gU4Dk7uUbRpAPb15+AW7k747RThpHs9cIUxPTnOr7OssJ6tAqov
5unROsJ+sUBDmHeQNWbpc7JID6Y3B1j4EaodORYcsBvsoojEIFhhuABQr/KHeho7bwWuUPt03TSv
rAixl9fV8bvCJlH6tj/ht/dYOWQun0Xh3bvQQUCq/nsCM/607NvRLy6aAHCWNSS6qaZuCEl5t8ED
4WgD/9R2BVh/Y3T+qKaJSgi81WoBEnLGYV1qOAcy64qZ/ARndP6D/cZ42AngdwnvnlpHPB2sVAD6
w9G63JxC2a4+6QQZtJcfL6tUMaM6+e4zBrv79gCpcQYv59Gt+rbKi3LZNqrtN5yLMyVk/7YLeeMM
ndnImI3E56j3Lk4OtzJ35oNQ+3Lq08StV8bpcaaENS9HSEZ/aeLO7n+HJG6tUu8Sh8o3se2xnzX3
+zavYPjMDp0Y9+Ck2xFAeLMaSBsw7w+U3aiHHnMv6qUpq7F/fjj11LwVepX7Fl7kNWYhcduQoc84
qdZ5vYc6YKYxmFu8Syp0Ow17OPxLyRZ1NG/miDbrsOVG44+bhEXWM3D8aBQFyGN30plkq5po28v9
7NlZtRKuyGODmyfmWKu+3h/bxuIIF0NNSjG+d+TFpUML1mB6cVP+OWh8mWfvClbljl3h6dBqlP06
BuJ7ZL7ILg/TZ9J9lB3AroKvoqbOBIyBbk1y18c3PJkm6M5ztAQBZWB4uGH37D6oaqrt86bIGjkg
84u5CTp1sjJ5cJxHeeCSJQ11wkajjmzEzYBDRaGuBSK41mYMqzvLENjn2Rm5d93wNudnNla9utEp
nFrvv8fkWRF/7+Ifp4kBi5c2l1JKTFjHQYXJGDhAOySi30YNs0ZywFyhZFZoW78QIKR53sZoknGB
BXwSJDtwwZ70imnjk2NlfR8VHzNa5qm9Wkgg8rVJNodfIzLvG96Veakd3mlqK/a59qCNNjSFhw8B
AtYHxKlxZXWwd99C+/BijELvd99OYvqryMB9+q9Ka1fBQzdFQtpNE/8FJ3oP7u81vvdXfpK8vEvj
Y5Y230fFr81ecTGInyViUVSvtE+G/WoGL7uC7fCqCp3m+nbKoBvR/bn+3mSe3YyD49dmXYfo0u6s
QfQZSNNVxPajTRYVgwFgNEL2nOnfoOWWuye8UJpZF7tqi0vZB3EWWiSqYcRzkb1iheMHV/KP2enQ
FTqMz4d+w5Ju3Ju2uQytq71qryj4IzsvjRtfHg5pl/Z6F4xy579mfdwu+DUa+wZwsRoEBTKI3m1W
DgUcumRIIKRtOEivphEMcqXkwiOgRwlTZngPCiv0DazKqQe1YPy+tR91AIKkrmcnJTl/W89oFNsH
FG+4vXWDDwY3CDKaRaig5Ia/AK9mChmPnu8ROvOvFvaif1Xg1dwYbt51VOfxjqHH07nZKT4J6j7K
wkNHDQuok6s8u4Q5bZ5jKs/kt3DAF7NeEagqhEqrMXhdG9tjEsrZy/5DvYYUoQE3Dbve8adBEhXV
WrR03rMlU77Uvjc2705xtT487dseKffOkRDCTQjqEGKh/eLeQituZpA7w/hMaRd2qNWzkaYav3cM
hgsWUr7kwi2D8uvMrtQW/STULaVmP4LDm/EYC/VycxrhQ4CC4tkqza4ujOzPYzNFaU2KEY+OkDdE
G/pxGp98vBRbXZaEt+ozWmnLMD1roqggoCNCb+Yh2BxZP5+ZT+kY/hToJBb8kgtA8+KVWKvPrlQF
hfWiB/M0r+UIUrML2QTWU/sKmDTgDv167GTcUpprq9GDyhPT8ZJTHOwgKnP5qpodSfYRL4TYemVW
FHJ4qLpGv+4mZNIvQsLbqx2GpzEwYKuYUoHg4427stXGc3hQt7eVECwwpal0FCkCeU85yLJAjfPE
EIFECiz/bnKSIY8X/RofLoBboN3FcPUhGJ6qVuEaJC4nqEXVkqhXrmEsVJt8S0hqO2cahOieScAD
qbY7sVcCVaQTXcZLCe6TT/5PkCQ8mrJHoSOrecjdCX1fio9H+8MY0Cn+cWppFPHdMKcDAZLKQAz+
QZmy4fl07gGJEiTv5QBUstJhxZy+HLhTCHV52S/u0ZPSj08tdEAo1bhigJ9oCTHIh/zJK2epGrc2
981MfUOlw/kNoRljrVuiKak+Oh32OrzBi/vw0eX9oMrQKhBjm2uEY8tv5/yxzq0zYwKyMuKgHwfX
ThGKUh+XBEy1gDmRl8MJS/AVGd7oU2dir6rZfP9t0RtuZGJEKbcmrpB4JszVVK9KtYH/eE9FJ+Xn
oAqkh9RJaWLw9ojt3S9ebFaDad0D8hfrCT809wolm6wptmYVrFpSCJnqpeauawcmCan9oN+qYS11
VIc84jOXSuXBhW8SVNrc5JmCY9HxDQLNg6ribZGu2ufhuasuh0pL7rvVgr5nplrOsF5lKviTPdBo
IQM1ncnmnqrU9BslAQjQ7d7moAKrcBMwTvWSELqVw4e8oMWaVt6HCCP9I0bIfcRNZVt38LcQuPY3
0x/QZ2C/Wl17mp8s9gwulmWA2L/HOuK0J+iFtLY7FH/WRJ5IMovRqO1OIRwxgEJicFTrlYalIXKF
pKSSqyyOigG0XO6wX34aIrs+jYtvl9bFhS5j6jRGUozO+nF5LwlFaj+Th/L55KyE3/fNxy2Gi3he
0I5qcdp3T3YiHYPZi3wWrTpVD1dzH74wWbuMdz8PzHQ0QPu4OmLv3r8MjuExjMPj+vVX3DaXj/nO
x2HWO3o1MobwGzbGq7HuzkQeUsy3NLVTaQexKytTjpwRNQD1clW6VfDYkQmful4ygqrg0oSTt8O0
wcajrwrZ7k57EIUKijoZ+ZXIY1G5qsFZZsLHS4r70u7UCIrElwMiPisjf2US3pPHOFRhtiGT7OoJ
sj57q4BbB70OIBQ2+8f0H86rK/F8/KzGOKLQmalCjVZOicEUJ+dAy16rRBMpXXvJbYlj/Go90MPO
ntXq6DTwZk06qa+jieFgGXBAPmD+3ErmbVFbP35uPytEsf6afzWMC0mEjoxqdbcIPqAWYN5g1b92
gwI0KaNVAOnA1K8TO5STJ5IlCsAWBb/cHDiyQSADFQJW9iZkCHWo9AJlPEdXoUD3dXL14rA0jSaV
sDy44TMyaF7bBQI6PYswwi1Dl+8dplgEMZZ+mmdO1hYDneSutzo0dQj12AzVA8YnlfaXScpA+tXl
hdFvhiJ1iZ5xHB2BFqY9IJN+BYeSkn0KL1CDj2PkHILVEC4KMXTVk+DUs7v3j/4ZoSM0MfpX/lUG
THydl9uKhspOYnfvVofNUX0Y3azCaKd3hdEHUUaIlXxjd9VL0ezsHf3IsG8fs8HPNYKorzgfD4Bx
ZQZV+snVYZGj3Cv3LrhJp9T+UtFrshmevHtGX0jENwDElUOrNbLQR2pkUFQKhueGbNRRF3qhyEl0
UqmYdpl9Sy3zk9WMMpcZVW6i2WiKdatsllbOClq6hpLVTEO4yS4HH9BToqtHPfclSbwKNK3MnkS7
Hwh5OHK7rqQtS4hRS82SgyVIuwE/MZpcec/g7GpnUwIK4PpuFqFT0gzkHGX+YjiBIfAFFXT4DvC8
+3ktok00i2b1yXnemFSX9WUZW8A3tN3Rfa4jmkbrytbYNs0obG7Lf5U5Mo2PaW0O1aoyr8zlY3F0
d+vn39EtbfVr9u57++kaQQ2VViNzQDSQyZJI1K4DiQCLyxqkA6lK6aAo8TM4mZ6VQCISBkT4tK/s
U8USWuWAWAwXjoOL+7ena1TwHjAW6lxfqOTDWnD526PCJcjeB7CekmYpQqHKOJJeU5nEOLMfkdan
HkI4StKyzFLDZc+5yFQHi0QZJn7aSq+VSMvQDX0CKjT5QKteaw7e01dqrdrgVLL8W1n4XtxmvgFo
PcmYnBCrTNYyN2v5ptfAwLDHwzWWgPETHMvRp1Qlj1D3Qp2LeVO5lFQuaW3nKlSfbO294d2Lqa62
2ctd0i6jt9KnUVkFZdQXwTSoXvof7wvu2Pw2zTMB79vxzwyrYDT9XYGK3wGDb/YmWM5iv3vpBNy3
pgfszYQoWg0PtCxpO6VM4GCsHIjZHXg+CMAwNS53FwCTZlvtm4IsFMhdT/TVKQQ1A8QXIVguE/SQ
ZkhMGvfRIYb/f5lI8AdSX4ZuyNGqmiOqpedeACLQ1rm13kn3vYlcuttR2YZKh/QnbERGi8YQyxoK
Npb4MTgUWtFwBTSi9IFClcMZUPtkrSvGXaiXVNgRRnnP9DajXdB1JjxifUi3Vju6RgE5qkR4Nv4g
+PFlAsvcv9bnNzeIpgwddnWLTmwz3IEHrw8YkXqF1upHjtHSYtWvK6FBxly00gGZwYewyqlfUUWC
+RYROoBaTFLi+HdpTN4/tMAK63h2q5gzED/geuyZj58ubwxBmNkdenwBaEEqBVCkLZXXVPB4woKP
QfEMylfH6Jy4Vw7QVkCT/+N2AGhHL6TeftPCIfrh44ZqZ7OzycsG1bq4zXLif1FhzPKzarZ5NEYM
BmqsBMQzri15eqOkaIX6rdQcaqyqUSIHuu2AbsttySjqVPaZl4NQytSwa+yjB/f+d2eT156q/KC9
81+WvilyK8uEWDtqjPirQn5k33Hb+mCRSRIqVwZlcnV++Y26i120k8CV9999epLZwFzbaEROhl7I
7MmNhETH7DPnSgiO9uZZxoHOj1YeyA6Vi1v1NgVYuLTN3wytIECJRYOPEZk0QBKSy8haN5xjR2Ao
eOtsqBG4PM3PIGx9xKuFJAMb0ZV6CRWUg16Jwaz/RUaKAiQonw+1GxUyDCkRWwpOwVPbq2v4V7s0
UCH86IIVIAjF/ht5Q7FqsGYkQD08w70l5tOLQdH3CQh9FB0kKcnYToAX8BvchUp6MDHLLCwv7rPM
9i7PYnyJSRUeOAIk/b2XHwX0WArdu0wyf4y/8s5ERpPsPA7v08JwN47GVIgYXKIDVAK1tE3n+2mB
aWA6/8xXo/P0Mz9Pj2vZYCfIwD46jQYTME/2l0qY9B4/TfYnXebUYRoVRP7RS7oSSd/xyP5GcLyJ
lrQc8ZTMNVzArhw37KOYf58o+dUiB/juP/pHVAHFt5CLJaGpH2XHh8oyV66/25Qf+FteAPPruLsC
xQsrIKCo4KJlHAikgcvtRcXMDykz2/l0IZyKFSWWyDvjRtUzDelco+4/IL0IDUgKZqMS7n2qRVlb
wQccElOGBwj6LCQHWvGbUAKHCzRttcVojwZGTqlAICJjc8Wy2KG2GyOgTp51Ihzg9wI+sjFujGkh
5Ms52+zvaM1okWupK2VbMOIn12euTeOAe3H2kBqI39bHGhOrElB6rXsJjTqXyViXjnL7jExIgG7a
wfHrgTEs9BqB/E8NOhvMDrNUudBeM+nAWY2fSi1WstZPEmYVfQu0E7KktGH2+7oNQLHRql8g56pS
BnFl1GBRjiFl1QEeJluEeTNfNUs+NBiABH28vAK+QRjYcuNj7k4y/WTcpUxFMtQJctRMBVuvmU4M
54kRnQaH9BfEpqNGZ1SU4DNP4wzZvgS/CPWGoJYAT4NyxWnHwJpAJ2D2TjKlGoMY8EMvVhYMtWcA
Senq9ANIWerruap8dyZtTp4pDXC5MDEOm+ztincjQLBhtAvTiCukZIymDkfeAUgzWDJq1tn46YIe
sZDrDAhtWZlxsF5yLxYN2mg3iOAHVI+OkeYq1bFqLZ1cXWJQROA2ZN4n+IVhfSmcFFSl0mOGW4Kc
W6Z/of9S0ZDDHx4UiSoQqBdZEhRhSMYg/dxoTSaZfwCQ33VWv3OZdaFVw4PQvAP6lTpwcvmp1zdN
zHK5sWerUbzerz9Oca4QXepy28skd4dGsI4D4xzd3pVus83PmFyprfitqtzPzAtTYLDX5Xm5X+6C
5iAKViERarKfxByFce4L2YTqqsRGqQ3oW5qm2QlDqwcOqyPVUiJdp+ai/+SSmmFFSe+7U3BxXPH2
ecHcln2uxHmKQORoPDhHhkkI7RAFAV12L4FcXfVZQJc2gwUMQt+73g3Xx/kRqgSfVDAHJTj58MKF
EYNeSyOqANCeBgroa8qbmImO+fp9/V6CKuAqPR4IDrACAZj+0toDKjysd8BKBdchejk8vWsv7pa9
8/I9+U4qDCoQkgvq3uTbu3c/7hocqB+D7L0NLoNzeBnvw2R6n66CxXUar1XjptvC5CQjUSXzUmAC
IjPasnmqI8Ld5aIzRXmd9RlvNvPH5W1+vZtXGpUShFs5cNqR3q/0DUqGrfA1qyhE7eP+Rw2/z9AC
EXOH48hAtqPmxEyFCE50huafhWHRxieXutiMMGTlfPqVp7iyH00QFcgqCNl/lO+enRpECEEsxH6O
ulDsNXpEe5FHNf7RB7K1Ud6hEkLOfifioCblKFS2Xz6BGZFbgwS7EijNfpIyZ5bhDNqx63CTuTGi
ZbU7InMVTfd+zBCnow2xjg6BLMYR/COPRmaFj5WlV4cJFDyqx+wNBb7mtsCxTKcFGA8y2RJDDvFe
Rk8k6UQLYkQXAQkqHgKBsgD6xbu28jNSzJiXrdtbgAUgiwKXkhSQZoX0OhLSAQH1cVbFO063yc3X
3OgL8jgMx8Fl+IWNw6b5aSmXyBqW3JBGazVWr4imYia/L34gaYbCnDzsMNRuGzAWOmpfRnULiMLK
RetAHx4mJ47VQlGJ44n7BjmLB5uOgf2vILkcHRC9XCMd8lSLOg1UhaU4JG1LTGnwjqi2VanpiN2E
3EN1EXJd9PEv1D4FxNXq3K632W12mTXHgOTdS2e1fnQLVEUHxMqCdPjsohVHSx/NHkrq5ug0LfDY
gwojfZQ2raoKMDTStaec1YhEfefYRjUlA89oPSmzphnAs1eWrQugz0Km52N6kgLf6bFqX6qjKp6Z
CJ3ykLtwRBMooef7xXO3xAPTXY53t0SvMnKFmcjLX7rfWfdCfANS7zanqyMMdIbw5n3Uqmf0SvVx
r0wEa2j2Plnl+YYdecgIkGscQlSEIMme1of1x7riuWGw/2hwror97Ja7ZZSGDutcxFiIQAEPcQyq
iUWgsbEq5jc6zipGq+g0MwmmHUxpyC6mPextPxAARfY5wg0zXgjlIMJ4EhRpaySDZ/8W3hGxlSJt
+a/4l4CAYlP7i/pqPkT9Xf/EIU4vIiiOkR0oewLJILlH0oFvfbNPGuh3YXesQ9unfnlGU83A2Dko
R/lwQgiRqzNjYdyIFVZeTEHKATFJe83NLpK+5SDREman59kKsSH125W08Z6CRk6huU1yjeh15yGU
/Mcx2mKbiE6gBtsx/CKLr7z56dK2HZCx+/fwHCoiHsatIlnlxd+5J1/tfcFUBUK8Ay5VjqDNWRWJ
SkWeezqoH6fN2WvvNB/W1+hGDCI/7S9aI5Ch7CI8ZPTh5VytA5zc7WkZV6vOsqMtTNT//fzcuMuY
VW/2mzq7YyQln+h390s394D8AJB4xoDeadIYnNAVWdmkeA9SghvNf2ElwgFhIaZpBm7g+W0LQqOD
aPrvyMwGVWoLYaFUQwPQvNMjH7qsVoJ/JF6/3kcEGiKDNDHSX1xWyVAA4XdgVJIO4frFZOcBpu/e
UlzSvgAIgLOat//Ss8ISorMHjC/+ql4F+arlmVOwXM1Ws9rbQrozWHnHjvrBx87jZ09XeN8ByQiB
AfjGCtIY2Dtkax7gFMxPsX85OWXuYhq0eeO+sU1JrmiB/73+6K8f3GpQWNZHmOeO3sPiKB3Q1wv3
s8ZYUOHqgvq+TWdwsR8xDu7VZleSeYSt/Z33hFmrlP6MWsYpvCLY8aT1I056MbUPkNMfJ7syP5Zt
OGy8pbj//T2h1KNQc9Ib6TtsQHTTV7wXCG3VFnFSutdKuc8oeGjz0SbEFtU/9OoDo4/aiz0AzaSp
b5MWLC2z2DR3PvMB9tPWuUOBrb2Uv4RI/QQ6SsMKzcgGR9xvDmmFl/kFWV1UnB8QdrxOi/Pr9BPb
4DEb22igRXyf7sb1bXVb3sbr+kih6+yt/PwwrMaP0ddTwmImYJ9kFQl5w3J97MDeqB+nhFREtCsv
R3LeUqiuo2r1tnfhLnxMkTAhg/2jbLn9oURzp5wBpkYZCgSKlG37/XewnZ5Ry5/GrkaxHzaBO7I0
yb/UuWJrb0Z1OOv9ZY0QsGw5BLPpQKHuvNEMoGAaIgswPBBnHn2arRRjKJ0v1UOQdP7XvXVv3VQd
hl7FOwaorAfgJQN6LNi1vhD9itELS4GGRpP6QgQVBiKgJH/h0rW5Y5xS+0tOue8LJvT+09HY7gby
tGhOX+ErTMdxJ+4ATAT/WndS94CsYqfQPQ0UMF5IYcyTKcSxaXVe337/vn/V7X59A8iNIBnQyGor
a1DMtqo9j16lX+krcGn611gUUNPqlZhVYVP8plPyRQIFkhT/RzjLBolg+ZB8gEmkJinhvOQVLx8w
aJu4OKShZcx2KGu7vEPlox95FVqQlexQfXLqy95Hj0P/OJZMvnqJRxqZXLn6MPbVatRRIVBFNj+Y
StZH5HV7QmLq+XdYG1t2oX9lpBIvPVeJ12udR3DSke0J92PuFvTxpEvwVusIybkTj10Yhcg5x4NL
H1lmQhIRCKX8moegECo/Z2mi8civ04nmVn1QHSQeOFGV4kKFyn5aNSpyWQDPkDSf1Yj7jXElPG6O
s/PKOs7AtuUINyStiJygGKlXgDKqB03u83S2KbRImQMmOHfsUrAXdhmf7KR7zlDcBnuMphxAYjPq
TFRNUO/FuA0wd0qedVxW/urHhhkVub3vlPJ3aEUIAESDb3lZcz/7YVIMau2y8NK0CIePwRlCkpOw
wQN2BTJVdp9Fp+gfIAzapdKSPuaBfmQJ9i06Rc1m1TmW6FgyZm8Nwm2ocss0Q8cJnGVPDG21fudp
y+553s/V9nqehDlc2pYuMhzoefCnh7w+g1RZM/d6fCOfdwXAGAxeVtu0JrJSgY0BuH0hF9D7lMqb
lPLiXk2z1Wq3Wxh/Xj3D+k3Mb38g0tGA4cjNBtzvAkRGJeLlPrmETg/ZEmfshi7PEHyH2fbJY8wX
7TJwloja9k67H+TwGBvdrDfqhsfCusKQJi0gcl2r9BsR6lI0FpfQDxj/QpuQxg1YZ5C2/FTgtDBx
4eEOts93vZW+ZkUpCNZhop5MNskECgjkvQVop5hOJ2J52dsKnW30dZiN0u5kah5NVuNaWOsX2Riv
nYN1JZ7S0fArvcgvBsWgHNRHlWE1OE5rwzMb8675alVOySLuX/yLfwK6XBvup42RvqrElE3Hw/ke
7eZEsPNvW1OQwlQTJO013xClYb+ZVdKqpV/WjKlly++z/up+82xf0u7LMPf7pnl7uinEAKPN9r//
Y4mC86Og6Rv9asDIbj9ddWiukQOlixNVEKwiRhO0pyph42xWwjq9I32WdRXPVlST4NTuVqkPFrHo
3oqt8qVloFlT7Ctfrk++o/P8+emUEZOHnIv2UU1vL8wOyYuZTGdvACGij7maXLOJCNZLAKuA2v0i
Qg1wotwvDe7glQbn1KrTgkQ9nT7j3rqCzUlN0IxfNFHIzA9/h7+YGo/OHXv1qnVHkqW+fG0byyO8
f7I//D2ztypzcGC46CIhKBCjiCu98mETU1n0R4HABO8qWzvkqZRxe9SEUsvfNdTFeF4/VXqSNfPp
q1NMrzibtMh0RI2zW6s0kvJPbSSjkoKn+j7HkMj2pjCg8QkfTVLEBxsORQFoSSNs2irsqb1FrhVz
TXgTaLpIzglyJPs/MhlCIoORJYwka9UTqOhGGp11C5io6EgYNL0Wlw7QtGHB+V7Nk9ekSEmwl1Kt
I8NZmtq4FI8uDes9f6NZoyesx631YVICRIxL8tHbdXtHxcZExOpkcPsw22j6dXijaCQZZkIZubgg
d3jZPGYlJCsA3UWBurrI+SKyC2XkbnUpQR2oEhxA+9LZsb2nNnHSWeQgxNsG/0STo+BksJgnUZ6Z
4AXbwweoqrPVgfc6GkGp6/YfuDuW+1RbvH7hOT4o3ErpCGDI7O6rKDG2X1SgqSPDXb8QXH20fBrH
32H5RgsYEM+RmVHEqd8PL8F5+EIpv+7VPSiGCaRIhLeB7K7+x9R5NSfOdFv4F1FFDreSUESAEMFw
Q4ExOYMQ8OvPs6R56zujwWN7sI2lVvfutVcAGpbJ8IGrQ8Ke+8CQdutd1luv5KlliSluUB9sQXBw
3T6btWmTnlDBS4GhOdg74j7OA/9xX5DO1mmSOiTbXekWJWNRW1r4ICrh7IxcRSYC/dbvCirutTKL
H9ZgeqXF2cUdo/b2rlaR9iweZ5wunsKB7dgxTAMcsVFc18Gum+7He0Xn9ivap4s5QAiM1S568QLi
9P0fvMhk+VnuozfIS7UDQYUNOi2n2/QEXzgodxQ7XYccAVjzxpD4iLGxHmf/G86Db/gNzxHG1SA6
HzfhlMi/TP3jjTtHACBcWQk9VYDjo7f1Mluq6ce5YFJ+Aboq9Sv9+qDSb8AxpLWoUwXjnlYOYJb2
3CrDtnSba7Qxq1E9RIVeDgtBOSx2a8PPAIfXSWlaxU9NR6OfTooTzM4Re+5nW94eZ8/RfPmc7X6K
w8bYr3AZdWzdAoT1gnPzysBd+Fmzx7rZOqouIkp6EwLMvvfRRAR3dD/RmmQ3Llju2CXgvMTRdBJ5
dmV3HhaTZxp8aiWy2wXPvGa1zZmQWzVmhSYIT1CTk2Hj1NjbYrDtHYIiQYgCiE5+umHHozyeCh6D
p3aL/z6pA0WzTWW5OOw1UIBJgzfLx19pWVmmI3WoZKu2IXZpjn2dnNzYcSENggTdp9qlAX/6GBuk
Eevzb8LFhg+XxZt8U7nj0SGppcZ9Mf95DJPhq1sK47gaCBPct7nYsw9DEVfnU++93hyHSdBk84fF
FVUPy9ykgh/CsDYVP5Eu8aAAjLlDPFuESaP2SuKpj5J05oDo8BPm8aXz9S+AooCk/WtXzBXxWL5h
M4BBnMRJ/B29R9XJHfX6rlfoH8NHUO+KHFfySqvNmjAs5mhmZ9Arum5VKsAsJ4AcRBCIE8W+RtuX
zqx/hf2GpfSzU8WU8ycdn3A7TKjH71ejFZCacvNLHZWec0cZk9pt6iDd0r9QfBZ6ON8y4eGXwOXC
3I87XvmrxeCZ3QACOAnT6GmaqLoSTj+dmFMWkZo30qEJQmDsGUOA3LNrxBBjyS6Elw5CeFRnQ/kV
MP8OL8MbdFbx/K8APSRdFOnd+ikcZG09b7Y8xouBq1i0TS8hL0B3ys0V+itg6tLeH01xBgsYHD58
5vNOhSdsOXcJXuqaB4rMQ/K3BRtuYfPQwgFCKwfXkvUkB3WZBrahjob3QckG0Ks+ncHugYkWXqsR
IwqMhR+rE/+ZaAqX7YUEyfOJbhmivG0xrelsMRdlUzVxW3PYm8n4DLQilIvtMrUXuZHXc4jxynIp
NmB+QA5WBxXzL65DCUwM0gerZgoKo82qMAGYjhrVfIGAJeVgvXDIPy3SdqAV5EzGAbZoTFIavf6W
g3XU33JRtmi50XT3Dr1T71s19j6AdJmr+dEhafl/ZwliOJSBFS59rMx77m2RXmoAdoKtdLysjN6A
Q5HCku9WMRJrQT57/y2h8C6y/rA2MGJbnNhqvMn6Eoj1tah8rTnNQta3BpeBH8OiDaOt/YBPLCaj
HNTkQ1jEDUmziXw1eCFcBj+GBIfvQy7zZvnN4Py7mfTKXK8yy2mZxQmdeXsfUT7EukT5BYIlZyV9
wphYA5I+vgvm7keySZiH2XHnO8nHhKaoX+TOvXD3qUV64jMHa4Q2vq3kMwA9mn5aWS9r9SPkNaLF
Ext16CGKSchGFhUJvxiLncamzg2m7b9lh3A90olFXH7yXeRKqGlRCQRiedSGnE1kP1jhqTv5gPma
ZI+qIyz2SJ+yhOPfkZwzdMwXaATg0CF4EKJfAb3A6qBDuV0Qe+VceTsEJWLM4e89eKh1XQHRceA7
gAYYSziiP+NA1UKe4aaYPRI4XNRS/GDl6jGVs7aKUaMpXAhii3khnxkULwdJJgsGT1ymxC8B8tw3
YULjueZp+BcdrWBNfP++v6XfzeKkggr/QPy5d91D9955gu03WSIVZSfzBxGzqIw5Kg+Gt06SuDgr
4p9VAehUq0xsWftQxR+tbEY9mhZuQF3BXYzzNGh0ddAY1obfuDlq0MKdYTaI5biqngPb3Bcw6twH
XAXgf4xLvJ5WrIGm6/m0VOwJfhXu0YTvgYO/wM/D4NpPu5jGdm7ROUjo/hVA8dSCrHtXl/0N21k2
xFMp8w4OvVl6bqRmxeqynF20Q0KQeHarnTtuFEwPU6kdz4TXP9w5pS7vkIvsSbg8t8VmYBMjuAOX
lzlY04OuZw0wT4HDbLRRQuoHC+quesW+vr04DWIH6ih7Vf63ittTAx5XAfSo0FWPRV0W9VtO4SFk
181xDbJmkPtC/dkKNTdvar8H9lVv/9A5dOqEQI3L8berl7qDjY5LNHiHWHwCGW8INgDF7UN0o/+2
6WH4jq6k1Z+3icxhKs0pC+VZAcEP3Q3gwmyD0cLckKFFbgtsR5mOyo+TmcVmMBI4di94Ccb26MOJ
8lMB/6T25vJAWXpSeLBxht3+k9LGl/xAc5BGrqYNsZSX3B1qL+iukhsPPHTm/CheZ5uJHQROKJw8
+BjHDMYP9zlzh6bxNQr8LGmcKpzSWyufIjFFBcNllAJZw0/3tj7DwMz+X3eByjnSv3Ac1Tah5dZH
+OwO3v3KUEEg2/A0UZlX6le7OpRMM6cHzFolotfWy6E2tk5MJ0pwKjKV3u1xkywUmBzcTI9gn2l1
eFVhoZOXAxkZxC1SViVMFJoc3tYdBs2dqG9oDcM38yobBtIhvEcic3eoMDVUb8uEPDb8YLzCy8N3
Bq+d9dapEk/LAlp06qE44QcDZ15DVPBxav4EXJZVMB6vVg+XhI1oz5oQBERfGasxcVdNGlsv74w5
0prlMcaR89geMUePtIgWwjv3AwtjPj1KipQwVBJ3FafEckekeXywlUcjkuILy4ef5YG7GquKUSxF
+8iP/aZ79bO025dzgU2uuop4HdtvkoeiCbr0NuP1TukgGI+sorvdHN3t/9rCxAQxnZbMW83ZbszP
5MEdZkOnaavje8KcactYzWduXfMt+wi5ROkSPMkVHcOW56+cM1sPVrwzVU3NfT9Jz7NQCg5n6uXr
yBvTDa4fwVCcQAkjEHbsHDbktLz7LQhnyiHXVig7Hq7GRs3bOrdsK3BxLxT8dyZNOdiqxXbLmmx6
XtbcVgEm6t88YyQ2u/VBfVAdlPqtzvgp36o7fMXjnpnszrydcleogaRl5P8tJTc4g3W2WvBnoaFC
GXi0yDGw2ZRd42d6lRe7fyj1XnU2hMtrrICPg5k6xVV9cZ3qnoQbyF/+SP4popfeiueSW9PR5IDr
13+L8okzvm5XuWbk+3C+r12fIfPhpt4teItlPIIeRwu8Ikp1L2tsXdGLjJv4b6mYamaGXUovTSNt
9J42N9o2i7fXenTIZvUti2IqmzcmgCU9wSV+ynw4d854Kzex51TZokOcXkieIALBoWEl5Mgyq/ha
pz48tuzP2KEBe5+JwarYarDp9ySjiRZrxjiRKQGNK5Q3YjFLU9sE+f+e3S+zKXk/C7HcJBwQPaMO
e0KGaoQaSkVmqPOb2O/BG/+xrVlGWAu9NSJaDlmCnH+gzpBgfIbeIa6eSLuKMYa2Q38YSvjF27pP
GmsKirq21faHB10+QCvPiDvwQNQBa4Un9hhKcftC+5keCYOW9OKCCOnScG9s3dbXoovA7A6N/MHi
omUEL2yQ6+ukhngBQ3EW86xN96SPpgMSCWtPvrYU3nyVnNjPqGjK3nF5Xs5Xt79CYg+un18YYADm
LF2PX/Ay+NobmcoI0f36aJQgBt3br4zenxOXtCiisYctKBXEoV2ohd/lnvg987HxMeIGY6eqOaKT
ElMW/TxVsQ61VUVHvXuZH3N4MsZFU/amjICv/Rjn+GoCHgsam8JmlRRf2yLOGF+uFKlczqyyGkLr
Ess+bLoH8BDRP8GIGFQ9AMlAXs6IBFms6eejoGiYqBL6v1ipiI+6n9SREPAfv7V2v18CDj7AwoEW
qA4/u2bRrJrYSIl7KFpTzuJhvHRZ9hlPKsnyFvdwa8IFoN0vURZJlsF9qU5/jqSLbi3NrPqY7uVv
yxO/6LyJGaHmk1yEFi792KcrwhGvVtQfS5VEv3/gV6lamIXzZ2PUO7fUoDSE1AiY3YUuDrFU/W56
7jBYqCHpJeKozzeRVuKQlQmFgRgeBbj0Yvar5sl4/gyIBvQSZLpYa4lRJPHNN3srbPbQaYVzt8xe
59zt/yI9gfPDtecO6HQwc+v63Q19sXb13jsydaTbTMPJT+dkYpJVp3RpcntdxJci70v6dIkN1NXE
khPuJRbbNJ0BeCPR27PXgcXNmV8Zw7OMlQEXDJIW0Ptz2SQgEu06oY8w2VmU0Cbj0y9674MeVO3f
QUwOXYMbZ4ZGDeA65ZI4extfmhF6uvAOwMJpnNG0f7M2aMeDPQMpYsIctY2paa2gslYn7tmrQd+g
tyirs+oip/TVGbjwvZictUoID8s2ou0k2OE2degVA7Zo7GC0mdy24X4G1CQHe01I9zpCnKUi54Tn
UOVnHpH5qHmcigqDUaRUEYUDYoISwdjCPOXMqrwzsWhIl16grAma4zoHjIGhmAPvYRK94takCH+/
MUlHNR5PtsPL1rKwLExg7/D3vXqt9sjqOzSO6Azhu8uvpD4gaoOgQXcMmkVWbTJP0Mehp7PBW4nB
hy0q+Dc0L1rZdC9uBq2F3UwH5rAz0SJlMsfVyaiCko6xvmbT3s0q92qh6AOV8D2oDhGgD4pxZZb8
ntfnNXPh20f0ofIUo5qMysRE1Cc6BdoLNs/+yS//1fA5b0wuM7kg3GjsHu0GPGbhRAQ50mg7dTM6
IN2tQ6Q9k7parUFjUO3XEAvtJ99BfVicnpcq57d2STsrNk3yNydubFAn6xXgveWqgiNzMoM/q6zG
VeDPOnuQBwd57SPM03yCMMtB2X2NbvFrdImLk220ieVWuZXow83Cx0VrYu2F4JQTeVuUBFr/NrZK
UW0mWa0YLSqodRCVE9ajBsoVRWgLwAH4WovUUW1DEGdY3zCDkOZQ9w+Gy9EDhfV8ehhpd6KDDYtk
kK+TUfbo1kidXus2OANKMlELU5Zb6GSRzTSCG9ELu+DZL49fw/L4MXj2n/0XwUUPskl03GP8nKG0
HtkRELX078ahI9pnWjkBaNMUVKnAy8oIlVAUtAWF7CNGA5MeU5C62HIIrHN+3/3asDE8TVT96kCE
QQ0M8uMmAadkpH12nTq6QUc0RUyzhXyD6t87kwYlrLDC+KNZueMl5dqj9C/9u5M7Gt5mhUkSqTAu
YyBovpjf6fnhelzg7NfDxFe9sUcyDy5ttfoq+MlM92lpD9j6ljHDMTao0cpG/UPgzHX4Gd+Hl8F2
qjPzHj778uEQfzQNL9E1rkyIi+KMiI51aRh3+DKwsDe9D1Z8e5BZATbCnF9QWna4Ow0qbbz6IFuy
HyFwbwPvsGhBg0GSh+snBTW7FSr2z8ssjMo9ijNImJ9fWAXQmiRQoy2FnqyGVQD8qyOeT/Pf+6IJ
sCmQUWV0Nbj0wEaiA36ZZVdOpPPlyf40jROWg4AjTtUFFXJFOgcyRa0hZ2KxktUPxiqZ9XUMqgJG
coxA5yO+DN85Zm81C4pzkoXaF4iWMBdr46ZdAVtpuv7buQLDgxcy+oVL83gbxaJxJomQPA4E+k9B
qg2AfpAo7rGMOAlANV9+4iZoNV6BD4BU+rJ2/Xc3JFcTTSRGK7zeJ9aIJCVm4hftBi+Afxcg00dA
ICNY1zMEr2x/Q5ITKSVp8xzNapjftycw1Qq0+21IknBhKCLbjZuWuCvAV03F5eURdup71Jw8o1f0
HHyG1blBRB7GLmXr1qc3UoZVQwuORaPYeeP8CCuK9CXMaE8kMh8j1JpOGaEgLRRg0nd4Zcvyic/t
ShtxJVc2Vxl2F1O0mkda3mckd9io4o/Cgewu5Zj3dIhOIkrSPK5FtYjw0Xax1whJ+ka/ivKSgoqo
UcSrGggHLC/zQyLVCzGkB6orUoW9lBprIOpP/KIDtZ+Bd/EKz7M7LqLCT+TmxT6FLZBwG9ne5sIg
QZDKQHmxdsn8TqCQDpQIaNW0ndWmVNsVYdU0InBW6W5Hl5K5HdHd4MRrU3W1qg5iZu0M6g6pesWM
D3f2Gr/qEfyPbajvfiYg6W6Vo3IkMIplDxpE/wp+nXTVEygxq6D1f+PCdYX4otogvUHRkx+NyvX/
FtsT3QQOUbahZp9mpO7AN0mIuEC6VkG8JjYk3hs9XC+YtErZQ0964PxcC/4jtxCSlC2iG7fCNls9
Hdkg5CilNG1FYkuU0iw2YxVxmW4Wab9yO3ZZwRT9A4qBb09IhgDAYldNyw2WG8IoMWKEbaB7Px2W
xrvVe/FetI4ZBP4GPpeepOzi9hae4jp5VWxaBUEXiU1TTmuLayZkjHckTlXhsM12t2nM7cmtWgQA
VyMON5CQdlf7QXMR349YbciipNAqU68QIi5UHnJDFWP/25Ytr+StrzHmd7TFtsE2eDtCWnOJy+vv
TlZidgPTQNEEvQ3JNA9lMcLMyb+CgPRZbW0FLaY4QHz7u4nuuxe5yWAhT/K31bTm7965LNUXAuuJ
nr+14f2v9EvZcCfvDzyQftC3QiZm0y/iy9A5DwXLQbbDOwrNP5hoqPOfaasg08JGUl+oxtuMVv+P
3iVxFkoRbNwkTt1Dt9eeQrijhrY279q+4+gscKehfigHgJan/qi2qQJqU002vK/PCYICp2G8Z/tX
gZO6FLSqgavVo9Y8CkOcB9jSerUG5jjSTJEpy7x9m6SkgkpNWIBbe2tXaIpf6PYeJhc2YZy0C0rA
j9NyU79AmGWuY9xBEhKDs0mkp+i65J1JSAoOJCR5D6RVtraAPhvIF53vODmZ/D3+Y0uK2qiH+FPS
NMvKcTtWDS8L0dRKOh/r1P+wYYHeZDZG7Gtko8iGhtXmCrdyP0ErSs1GeewgLAjxgOaJh2xHp8/q
uZJvyGBcRGjtfKQKuQwLztbVdNRyqkxyF5AbYTD1CZnLTEJXkzg+Ri5EKYpfwHudeJZi6RZ3kwtn
AUzEvZ75BLpYYC/eZhgP4y5DR5KAbhPdnoJX8NTLuDoSAMjgFOfcW0/HSFg+c5wtkkFOGxCUd7XO
v+dfiS6FMObHsdOIqYwc6nQUni235OVvK1wtNWnpK5HvK8fdMrnL6jjordotarjEVbcayO67TB/x
mo2BNfG1K8wWpw2GBoNgpbs2ClZBEIQzOpLzP6REPyX4jBfIjI1fOY6evQqbVxiO7Deu8IpaaBOl
VxVJGOAUjC41876M+BVScOpRYcIUglcZovSMm7P5TOD7uUPmcU+Iu1R8MqCA/MUe+tAtm3tKSAFc
eQ9QXHapujOEAxUUFQDhTuQiQn9j74caReYE2leyVc0A7b4+L6ItwHQs1rlkS9qpnUgkPWE4JmmO
vh2QMUVeiR+Ud7xOg8MgGV8WN3QwQl32vL2tE2rACKBmve3r2HMQTcdoF0WOzI/ph3gWZRKRUMTo
pwjmzrisX+DH2b6HnotuoyadCTUgAZOZGXW7zdsCIZkhs2mXNo/6YwwY9TXllERnsF0YipBw5DNc
YJ5XsA7UAvoqza2MzazgIQ05lAmmhCEgkH/XUROHKrSDLkjooyh1CLwFxgJMDiaCtYBmwZbAmlim
jpgKXE0ONDWincVAijQvqB/GkBiPxYuR8lfEBzqWTDSriPAivHN7yuTSNAUsW/E0Gcmg9mUVelpk
ZBSoJYi0CQI0lkssrtCNLYuQsnhx7EWzXTSZMoLstecXx16Meq1X0NRk7sHsx2qbz4OaUdSh0nqt
UZe2C4i5y+uUlKR83tl01ZyCDVvBwD6HOVKr5egQFiCesSxJdYjXseFfunTi2UlUc+IG0g2JWbu5
9XeIHbMbSfNlRM+eZQ7GWFtWrGUKrt20xAKJ/+gdj3Q6dHil5+tQkUh3NTbV5kxpEasJQZs+a8Oq
RQw8H13ZZ++RTjMcptnEHOKNzeqpS6x19MaY5l2WVvq4T/Psq/mXvbbsh+jaybS61F5UoA2KNwHz
CWvVK8SB20tyjvWOifXMMY+P4/24jgx1P0YJKStP/oEBzN8Ddf0PXrqgCES/Q6rC3QYpYUaRhsBI
cjZ06S+f8b5t3LHxjtXqn1UAJIBragHHF4zNmGEs9jRLgl7za+cjdBvp44wmw2ASaqDfQXrPHb1J
5a6rlSqmVMUI7lYApL9a5V2VZqSKRrDZ167hfNykylHzVtiZTHsIuAOhwsy4yCyj2SdDMATX5kj3
ilG6saMoBs/X6cJWOtWC6SVZ2w7xPK+xYB0pGQLGP1b9PKms24SDr02MH9oMHzP4yddWNVvwelvu
qSBOeHqz90Fvop2wVmZ4RES9yRe32cbGJoXYpkIRtpIlwyCxUtQT0XzJqAW+l4MV3XfmNtWIso8G
Q6N3+jpC55pbpJ8e0nbt6r+kfN8XrG+5PQdOp0JQLUlPkhIv5R6AR8WL/Jjjgj3WzZiWh2iwf7/W
hnNbicT42WSW9mVtZLv6Ym2cbp/wzewlqi1C+ZuZjI/D21g3z3ym20zLt5Qfsgx9LJoOwA1uRmbV
3x8cXN+3fmUqFeRkjrN/yWw4++7HZtPGYgo6XARe1oeCHJFkFlDuCXsW318MBnGh8/tvwejlfYo+
TF4WjHHaMh4zj4oU2mExhaaxUEsMMloM8EQ7hRpRH+XdcXXMEAwYbd3EZV4LYO/ZmgfPo8uXxbth
E2rtq30dp1bBwecXxLrhXIaUkcDcb0pJ2QFpYtiy/ZnjoTIH4ipYZRJDuBE1kunV7cMNFzebsymz
uNzs6WRqoHRhpdVrSy47ZCqdUENE83rDg6PCuM4ZBnJYXXJZ0e2AqEaq3p+ZWuibhV1VMwoFCeJG
CZXRv7S1zJlJ290S0yiqPe84fXsyDi4iuNnRqpaG+GvjF+KSqRRatMlkqKR7pgHgplY5fTy61R9n
z0vWPbEP1bMGAWemx1T+ao5qvnbwlGe85bSr9Qh5T+7PrAKv2caiu7aiGOzMzRqEOUI+KTbpvYvN
b35CYeDaiYOh8IuIOEL3KXVIy9IU/vZqNq0P6L9k3tA6tXC+m+2H35Rgz/3FpMs177LMQfmYrOEP
ULdzNXd2tArcNfQPZpS1Xl13ayyO3WO34Xyp3HgOxvHsXKMjZeucSL6d/eEFb713mBjPcWP9XLzH
GxTjm+nWFZ02gS3GGuBPEXrKEUcSc2ZJjau7eVuVn3hSl9oFf+82QDkefaZVdrtP02c8MLRg7fsf
I1rTYGOC/xirIsp5lgLrYjdtBKr0aoudI/z+JqhAMjxMRex/eMIISLEfIrZnZhxRoHFx6LOx7m9s
WkmAOAnbVnCz0/j6I4qmTxP6wh1Yx2kEuqos6WCy0VM+jFOf82+Mr7+pfyYQ7zTBKYJG7AcdXA34
7+FfrSM/gAbousjKwv/ZinGC4tv/us2psPIHImze4RPBZrbB5v6ZIWzA2jLChhRwYZmeYIS9Qsoe
NPk63BXPYLH3uBJce72fm/BGUs0kHNuvaFBoo1IwNBtLT9ZEHZaYNNTCRqkDldK7tWEFU8rC5mjX
8fraTbAPw/+RTpPXcq+WRpJmRrrtND60mqtatMr+7G0XwOLo2PlYWTFHyrP+Ae0bO+ZxhEoJySGx
BG/ZO2g/6zmk85on+OU/X+ZGtf3ktSsGWZXZVcg3KFGJe+jTzrT30bFT6RXcL9YENCat8Wq6JlLH
wseLSUd3iKb/NcMPMUvTKFASaQHQp1kLTw3/june76N3psLAnA4pNA4hwWiXuRfsTD8xn5FCkNAy
VW2wp3d706/5hz6l0RW97+VgQgdNq73UKNIUhA0E+aXUZvfZgiQbtC72B2yiZ516GM6NSrP7xfzZ
3NruffTFg65z+ATt6Qt3VPy02a24r7SNkyJ2ncmyhveWi7EdUOIvwGugzLz9T6FplNtpNxw0yR97
ofGQEIfRwghKmSI6dDFf9ITaW2Ye7POqnAo3t06G8slB+wqYLXWQI40O/gzR5h2F/hgvmW/7vOKX
Hd57FTcZGEhInhCFnqvf785qBWFpayXj+8Zx9jIYan/CVaPAtQAB4SwaH781scPQsrYM6HIXzvJ3
JfxLUBmQjUxugAVArLlsbGjUFRc2oPpMpKg6cb7gpbFU09JOH37fs6RHLqd1jwAb32bpxnpeD27x
RZKy4yx1G+Gx1an1ng4syhH993qpvd5wmQKKEgpe0EXLda3AYkanZFt+pNk+9M/hakwE/XHkvr/m
sbCqvmncGcuK1foGir2biRKCbkINmA9sEFyECOzU3BtQEXMxgrHF+MHtYsCFvkxq586DshF8Gm71
Z/L8KyXWkXCS8s0Jzz/3X23XZ/W2NvR4xiHjon2Bb6Fqk60RqXaH/XU3VzgaWnFcsMRBivZhHPiq
Pmqq+QOXQsBiNgwC14/Yz8GXsNxo9UMrSNucZU/SPu6Jh0GE7BaI9dI9OLNeGFizn8wC0SaiD3nF
0BuKHXfA/LIVvEwif5eKEg7edadPtDCxdUOkslnMK2oTzQPSeuT6DNdcmG6DT3jYQfE/iGGNHmeJ
tWqWtkmztUKI/CbrFjMLH5yM8IdVzHVdBsVSGEq4KlkGHdKBndSsUoP8LfJHHXiiaHRDknH5eju0
enRbbUJlEbEgW/n4497E3njYTzOFYMizjxGGDBlovAyPvT7/DAe85zllc4CclJPs2KfuAE9MNFNX
rzZIKBeWsKZIMGAVrCo9Fr2O9V7ua2A0xN3DcPqbD+tei6mf/tJ3ieaKfgICnMpojvl6g+mHjuY9
mBTejIGirwo3MVrD7cGpVK01mz4o4uezAmvOI/5FHfh5G+nBGNaIHEdbOQEXtP5oPRqd4RAfWfrA
N5OYyh7vewbSHG+YhQOwpzUHNGjiB/jS58a813+r00VuwAkjHb4Upc3T5Ys8faAPB5zGv79hHWHb
uVdZcjfbO9+Yv0bbgi+NAw9RVNkqRkR/rFwVAFAimm2qA0Zc6kKfnXejNfdgODI3Fbd4sWCtH/9a
fdd09ddl18TbmIe4OZTRAVEhP1yxH6IikR4piplbw51H4l9//Jd974+p/sfR2KJ4X727FebCFWNf
G2aciedWuuSddmq4MH0aViCKBtwaK2LoW4EbRJTfvnuaW89Duxqh05AMgZXbb5PEG8ctK6aTAYhT
+is7o7UvYAQfBH8di+QPfKk+RgwGHZu+y+PG9zFe2GKW7bTYKWFPfTHniMyZootAJEyxTf2ezBWJ
wXzxw6gmk0cfh9WBa2kOYVgHP0zEqK2CUEPTHl66uut+eNejZNP5YPIomzb3Gnvd3mzJjoYI5JBs
5J7H4vrAqaBGsU5O46y2fMNGoHCfeN4QpsfNHDxohPGsp+/hMs2YeNqsdGUvnSUHIzMSUa7yGcII
/5I+2rlyRzxM7rUhDE18lBDezR3bMUgVxZpDN8gOLynPq7l1fjQcHCP880gMV+Lz2/A00/FV3I/m
cMmSbEt6RaVHnBslnjITloQojHvcg70ZN+MynL088iF1X2qStGxuWJuTwYZNJ4RbEpcsnsqdzieW
fI2EZzyHvGhEYmSK87QeX8t/kCDNCeSB32fP/rFse6m7nS/o9Wp88sJsh50rk94LshHYxSgeVdgu
43ydWWrczciPFeJG9aYCfsV4gG4HsW4F2sEoGvPuzka5Qg3g+4s7creFj0GM6Zgmy0iRocQe34zv
pq8/G33Y7ZqQsmlMuWvi3tibRLB7XdRBLjV1zLjzyV2JFaaSGvFWzyJ+hY0LP3DNv4yf7GsOdmzy
PXxeEgIc0yV0zhxRU8btBaNRWiN+lh+sLH1b/Va8QKlzKNNH3VEMGU2NrCy5DWCegAUh8MF1BGDB
rpb9EQpqbEIgmwM3CCTcWPNBRTqTs/nMkInxusvvwU31cSnQTyRTATGBRj7aJQ+jN+75Qv8THMHB
dTeKvrgCNdY6xc1wojl4JuQOYQsQhxAreqJyjbK2f6UnlEsIauwlPq64BBC3ifoCF4EyuAWLr01b
Hb5o9KQxsTHiA06FZ29AeyRusDrt4w1VcIhPK7nMhe57SV1agOExgfjglyZwRnHPXr4np3DuVY3B
0vsjtIlOBz7dVKa7oMJHMuIVPV3BoMs0ZK9CawZJOj15hrlDgJx9Qun7+PtO5l4pQHSNCnhL4eTj
VAu/BlczZBvEyU9u/jO+RVKGpCSVH9yiiSoLykWht4FMrjpYWAUMHqbZG24O2hq9MT/0SkZPYcFt
qlVPbHt+s6PFGzziQuWl254TAmEQ765xb5dn3M6Xn50mbMnryf/Fqp/b4eD3hgMmdT6vv4geCWqH
dzNETEmrWlQcUXeQpWTBEbJFkCnIRlwi7n11pfQer2c4JJwqe6dnb/nBHlMO3/Jo8zStNNxWBopK
Xq+3axMFpZ+DqR3P5c639U3y78NrBH+ZcSHz2j1nbatVkZhUWtZ88V0JyN6sm1goVmd6gPnAR3FO
3araTdcVbkl3JhBVCAS1sMeBaLdK5mZ66lxguQu00SEGprZruhvY8Osog1yCui1wlv1YCxxP8dUt
mVcsnT6WbE9bDo7JcsSFxSG/5R09gh1dgSrmasqYkUeqnMZkgqaky7dTzzDy64iBSrNULVNiEMMN
TjsZai/Nh/pbQumujhq5kpywPEh4RbcZzUmFODOUaTxdSHv+dHLjZwx/2mKsnEgL1JsRpC+uvUzA
Wvzmv61ftkFAyHX/g+i7vxkcuptBjjULb1bifeFHWiI64Dzm/i7Y4vrglRc7HAOeXnlcHKv5JEaZ
ApgFutKUsSqsuWlmnCHkrLwWZiDoVGJEPSSouWYdh5zqqFZRStsjy+9jjhHICDrqFjuSJ6v8VkcW
nDhrGaw1UVBNM0Viu0VOFZtqfc3T7PoE6W3dhbp4c4P0EfAZ8xErs44phovpA6IuMHESkjq6WGmv
FB7dz1AsA8VQFdmzczH5WnpGlvrSOG9kLrhncLJ+iTZghfZQizwCWTipNfhkcAjcEOtJ8o1cqgAH
kwbpB9XHpSs7NdSH/N/B4J87rJWts5vkv78847G0zEDWOp7D1YwkQ7Pk37GdKZJAE5z6OyLJSgUp
4QTfhwFfZ6ZjV96TLlNCis1CZp85dbbVqXbrHI2+wg9a01TiDJoA4h3P25fJ3ikMG4Ckgkn1+f0f
zzChr4M4ChGWGRRWm+wqTyTqZV0xPMrwN+uOAEd0VbRXzYSq1nEk+FXgKtulzF5KGEo8KhsUtNY+
KHbqMPO6p+lpeuHRGNeBMSq0+JGgwLXIh7oso2hSQVSAM4A458Jgx4qjChcszzE901EVZahOPdYX
0rvhkDw0Pyn0gXCcbfSa+C6Ufm7jBwfw4uKxaP0Ufj7jF/YXwwf2GdLkYS+H3RwudHD7diHABCV2
TnLKCDps59UIUmy4zF8EqzJHoHRjglrKnUfz3ikUXYdWKnM1/CJGP7FazPtM8nw9QmF4SDRgMaIQ
2QrDGTbubmkHWXNHeXTObCTowbs7bGyOKynXLt0SWDB8mnPVbP3k5jQKoqdbxJpwcaDx4RSD55Gs
/7KJRS3HsicKUx1CrkiUDWymHo4KsffBvMMQ8GU8RVBL9poavKbPQj4IOuR7JArcOeMOyD6DL7gx
WF3KSDxfwJD2zpuuNmOk1v9P1JM3eeX7qr3zA+xBTBI1JnOhQ8Woz6phHjOs8a3SV81MTUZqMqnD
oztf8gHJCHQIvKRQYBnPR7oMzertMVoh+kByZ69B1ddF0CMxStNPsOcevGGhh+V7cFlSJ3+g/c1n
tbiK0ma3qP3eul/v7T29Ug+DyD5xn4MKt2Ld3wQtmxZapxSc3uaH+Ysit2TNxye30rnAo7ca9nJI
WgXtvB1EsYNzxvei0K6ik+SfIuXE3ztjm8KshK0r/p74FkLJOfUGNfWDgSJflRbvScymEaMCmNWT
YZc1mzIrJ56kYSNF2yfzGcJk8S0U6n/HR85DkE2+9jySwkH5OvNQ2L445TmvXDO7OmUSFWuv0uAW
JiOFUg/OZHaXhsoksbhDY22wNF+x5jGitXrqOJwsumrj1i+OMaiSxjVSv9eX9WaxW+ygZZfYjRjw
5AvBl8BnFlMcUp4t49j5RPtOeXb+3S2vhG0sG3HZL5JcW1w8BrVOrWmkg8/sgVPNpZvMypyTmSLX
rwzK2b53mL1QLYHWM+RmdOf2Z7P46lze+BLWAGzu/eN0iw6LwgX74GZYhiy1aBEF071m99WTKyvn
KOUyqSmhkwOgR/PzaUtWr5Mh1ZRmWnVLtK+TgBOR1uiBcH5u1gfi1auLIpGanqcxK2693KZz0YBO
sU6y1q9vxqEXj15CrblTYTtThHNYbM+xt4FPWqO0+sA1RSY11OyvtlF+6LqpJyPWv6S/6syib+CH
ahoXY6tJ+mx58J1Kv42CBiL+C/gvurUhWIoUoZcjo81c+qMX0XQKLOCie4jKrcVXU5aIjnow5Ojv
MCGETFB/pQczFVTTSINV5o4SGMtSSQMXDA7Gz5c5bTPa4Z1Ug6cQQSSCLRji8UIhBAuC+Cyu1W3E
NARpWoxrZYUoWkI5IdWM6VBzSDig2IgJHMY/B6fK7SLPG37CaL23W7PMfAw91zVjUEBczlivEglk
NPEiK82GZvLbUUu5jrCF8CBgqKwO+KcO+LBKT+FP4w6HtSRdeGjYPDaOPK+kEHvYV97Kl/+BWAnH
s69PXdf54l/qIOjYL1L7PE7tnbfj//REJlK8cDvvgXjruV3yBXN8pXnJzl1E74zqDeha9rA58jFa
eco43N1Bvt2whe0cKuYDN6Fxab1b3aZJfIuR8Vs1UzWDqgaoQ8gaUqtI7qacx5/IDlIUCylZKQfs
2V74umD40cFnZ4ANyEAuUPfl7u+5bHUB0nlse0Kfc/rAdgsrGyEbPAJIvZOb8zhYb+KJJgRLh2ko
DyxMvXHusd/xzbzgbvwyiu0DO2w6rh+iD0HKBYLIpFspXXpAzsqWOo2lL/pDLQpsX6i6h7rUkOX/
fn9LjtziJMgjM9TGMpMcRNEgJFvIvZ130X82TLmKHc6Z2KxaEEEvgcx1VPjumnJLHb3F2Sb3b/Ne
HUhN8qWSD99cyDF1pG4dPe4ccIOyUgtkSHAMQI9auJL5iLD0BDb82Q0qOByaVUbW3bkfzITl4WDs
3D1lgl/l25vfThLN0YBaxyenrIJ2/jK7xorXLGB8A3K/hB5/ndQ7Z7cWvv15XOV3zYaTXUNYgGY5
aLHqFnGNfBpNq9bVACQxMJReQudCtHvAm9KnvY2pD/AgK01EsyJoDjmJ3m6ifbyPD5Fo9wkbwtSp
MnnoBk66atCyVmMwVYLEmzg6PQ08BBr2BvLx2yt1vp3P+DN+UNg0fqrrLw0JveEvBkY0BCjdz8Md
jJLd4Mg0JFZ0Jmxn/cH7hGupq3l3/7hnDL3UgmQPXD7RVTRJiEgolUnW1cgKD8kvDj7zdCmQ2dMJ
/149ZDhMKA+mw+IRlqg4EkemBeL+VUggPjBLeOeprjAZhJYY6Og16iY3F1/Z9JBkcruJKkVeLSnk
9MZg9/7nfrF379T3ewzX5BtNbFvmy4D2zdamR7Xy2YdJ6jbxtaBhPciPz/DRvw/0SIa0ZqtYpJMy
VDUvVROeQvIyHi8joSxll/1BiIQUqUfQM7dyCX8rnNempxETnX2aQZhG/ABTO9zN3kulWjWnLdzH
cHn7lwuwIxlAAqAWilGC7TObnnpm9QdCmx/kCuTykMTGuHfy9Mv9OREcxX6xL/5Yf5ILRjRHsIfB
7BTxUcQu05IJwLddcN4wfO/jd7vliDEmWiytbLYLRbZIbHy002GRhR8rpmuaNZVxDxhsXRiUfLk6
4BU/pRuUa1KKeArWOCrOXaIT5DEybJMH5BuSGoyQXmt6/EsmLa8p6w1oJBRs2oTIwCBZspcciMu3
pZxTSQecRROBbVnWO3cjZI/sXP7ojmMLoObJwb7FIrhdepceMer/x9N5baeuLUH0ixiDHF4VCUII
ASK8MEgm58zX31lL+9wj28fbxiAUenVXV1XTTNFGreDxR2IhCdBROqkSRKS1N/Q1iICo/sR5f4Nh
m7aYJJQpeyZ9x/pa9qh/v3v701YR/fHfjWvjbVQ40oyV3AajTsEQWSUY2upY8p46RcyeE5qNdqYR
60YA2QTm+PHPRuxv25YfrxpA1SAoPmtbvEfg9LIaGma/WmEzVaR9yStiQIU1qb2lJajot9iSlOPz
jn991G94SKIelrxTDtL4YIHKsFXLwoFKEin+i77s+8NCn2OMigURKG4UrQjnLxk58/wRVlWSrqMM
YNYs801QutXs4Mhgq2HkxijieIE3I6lfGICdmZK3HeUdMAd7aQdjgD5JQ9XWFk9AxXXvZrmMqE5H
7+IByE2fWY8/zBGc75D+w5Lgl26pmcfdpuavL50slYDNqlZd7s/e5u8LNvtXOFjfol1KDihFjg6e
howAKo80YmW6+LgF9bqvkC1+toUUyh2XeUbmg9Zw1X5CyyCpaGS6mS6D8iKppK6NZ3A1F7X86W74
1T3iXJtGGgOCFAjy9TqwOc30K2s7pnft4riEgWah/etiPxg9sxTpbkvZHw0feZ9m7Ru1tmH18SON
I59MTkuwaIo4QDK7bjvthtVQP0i9Wb7qryYezScN6BXt6+PQ3hGurFXQZPLKLaWgFMbxphAR+aWt
bJwREBo1RXeNNjHMWxSl9CJJrUDJflwmMlXFAN73mfCDK/6qYlu+5Vr+wrJi241p61nWMEpP/Ytl
ZMslwJAtGNNOudGu2TMoxlihcWlETXSH9mKosdRX9EEI70Q8ZBxO82Fx0TWYw5RlPhP+XeHD5aAH
gWsHFX8cBa5vj31e0ArskH94gccuhPBQinJBsxpzikioCYWbZRFqTpYVWI1Vf98+gewd7ZCL1aeN
wwMtq8NlyR0BMs8xjNTV4Vce3mcUolfaWTzEirFMb/gI+IcR2jsM2Yrcdy5vy+c51iCGvkv6AJVW
xwRL9kDOabqDIm7HfgPYn54aNyWNgba3uKLu69/5O+DGPrpALYtiXtEBzNsTDUk2BhBKW0aarswX
cVGY9fVwRlQ2o3QOSCJPLexMsM4S2VWp/tPwIFI98DGB89xJ66oD7rwkE0Zgr2JCJDDVWUJ1VBCo
ZCrxVUWFmBR34Nd0A0NUUUXuS5VBO0kFg8hj2n7eJQ9DJjUOKWNTIlXtlyVWfP27T6uFz4MHMb95
h96IJ6SUeHAXydxFTlSNicI2fGEWezWZmt5oFq6BMqmNPRHCXYGbTdis/5bnFoIg3maN8CwU54rq
rJdagYhPDA+EvX9408GmscUIE3KxWhTCc+QzxQPMhomUlWyCoukFT2/272K1C1zpOtqXjZPDG+KC
PfIJ0tbXHo0+3ACy8lWiUeLe0G3ydI/8QfInnl2FF0pyXgUKWtnH0o1ftOWFhlaf5gklG/fo1ep+
rTMERXVcdLRyHgL7J8f8bBWgfLYwp7QZJmQYvkjAqtyOXe5Pnv6K9KUY5qB/CFXY2b2DnQmSbqvL
nwvcbUEI0W5y67/d0aTdAV6W5EqGuFQ9fJczQ525rFXTaBTeHlCo5r5al/rR3rHcgq7H4NN97oF4
1a/ixHmkqK+R7n2wNNRFGtAubcQH9GJ33i+AD7Vrn2yO5ArDwIw1p+mlC5vuUo44I+RUUUcYNOEK
M0QCER26DxYxBJsJFzf96A4NO2B7/ohmN50r/liNO/Xx6G0R4/QNgD43Rg6cvTP3BM9zM3l0s0je
50yaIfrRxP0h72MX6ACAqyPjt2iUaQ8UQbljtDv6pxoKNR0sxUVV1zzN5OVMCLLqu/OKuKmqdahe
ot0ARp/3Oa905lc0WcXYKXiANaLjipT7cFpUtr5gX3n0pLCwYvS/zX37Fy9Da+DWkT7l3BUIRaqM
KXIV6evDTHJi8lqbT/rbWsBoMFCDbrz9QHq6MxbYukekS5dGuRQqoGgJ1ibknVhXsTl9msScIvMf
6FnMtjFrlTTZV2e4xVV14S8ITH7sk5FGrM2+H60sQilhjtgU0wBvKKPgg7a+H5MYrGIShBjgLY5i
PFCQcZISIMLPRzAMedjKY7ILj1OxWiIurnyfBaBmk2JIXBzLH4XoxwMpqKSlxkhyFQ0lYzp5NgGW
Pw18O3DZi2DoRwwAOlku/2R5fblhsymw+qb5BUy3qMKAhEZAMh2GLAKMReBRAYMRxuxUcbF2kFfx
c/5eT0XktXgwXbgm2aRXaP65ts2wImuohSB0Q8YNjUlhfsR1CoNspwcfd/T3ZdEaxovtVsOB8Ea5
OitzX6h30/ca8wZ9X9gavHnzQdqUL1jhifkNLzuWDptKlML76eBxWraiA8PypJZYDDUNlIO/QiSt
nRgOi5w8joX/ZFqPfzInJI6eTjB0LVcrqcWNypL6aV54T32/PwdcU6G5tWLAu7mKVr7t4PTH7MEV
a8gqOrPQkPp1qs5RjkFcLbpuHq0+B2i1HeiW1iV0AwvmfmfxXQTVxjv5mgmvrCgYNN4cWAPC2iAl
mu+SBE76MklgMSVIYJ4sEBhZ8LXerQUgmDR+YeKUQOSWMAac5RSCimMWC0dtGXi+NvIEe/ngpjkm
3GEP8ObWAZv0J4Pi5eMIEdmCEyzGOwKBu4vTPzEz0VrHLar4+TcdFJ5EUUgNEIGYP91cQ9VUn0dE
XBk4gPcWKcMvZtaH/Nwz+I5KWb9B4qBbTn7Z0tnL1kYdRCkZVNemOCbhSEqMPM4uNw9GpuQVpu42
9siYKDZ/pt0h+AtHB25ugQg3KJsaWfCFKj9SPNMPJQgTGiBAmqAuMFcbXltwP3o90Nyd24MSR1cF
zr+kR1qS6COTDAP3ixybbhrXrO4IP6WHoa6FwadZf4XnnTkYYnrAKMY0ov0aFaE8aiXXmp5iZQp9
ghUEE1Y4GYBFPIkETjipiUJCPdQDvabEgUDOnqbgs3AIbSeeBe/HXKdqMNcrvWw5YImQbdA9BvMh
xcDyyqt0UHZg1X2IEGxgt3QZy8q7xnZFpH3mUxo8HX9pRhhV7wKzkRuoqyD0WKRtctDmOda8VC2z
GFDBbZKTsXCBayyW9d5Yoe9wZEpDJ+7y5lzqnMrHXwW+TLM1x0GJQxZkIOft+kIztQ4x8owLJQ9W
UMA2h0YgzOxrImORdSzra/UJVMaDG1Lt7zpnrANOe1tNFMwBpGEfyA/pxVZzHzgZa7v87V/WO9ix
zALiCdz72eMLMyHVDP25lOR57xBmmCtW41OOgOuXtQkxBmQ8Fv4dmclzhMa3Jw/bNW2PYv+GD8cW
rK9IJqw5xCp8a0DYgGrT3tsTzHjjlyX3TbD5Ykpq+9VlifuIdUBrAOVW80GuA0SodPrpYXitdeFf
CWxY5KqFto1StzYpWpv5nrfm38/e3qdcLgCZ1MJL/TLU+I/Hzn5BsLUvzPrGpufmqDJBVVdu3bn4
gMzDEkzHB/ROymm0dBglWiV4B+0SzkybxpMhi+/mGUOiziGQjn0dyld22pXBGEkjk9z4ekWvQhux
CINSBY6GHmzrL+Sfe0b34WHIGcGv11xFgit2HqNvzU2MqUXNPc3V2CphM00KgGVzxFvQ4IENj9kP
sIDACOIznI4xtxins9UIA5AJMNsg7KvhscJomTh9c3Msolouw7FGX+Ejvu9PO19Y92bQBw94sWU9
OL+IckttOYeDjwSX1hrMZC8R1OAz/Ay3GFdnmfb0YmJmPG1wvWNsSd9J/wPOnMunIE2NCUtM7FAO
vCZcIawy6JQQxF/jG6LDh9U8jRUUYJDNccKV0SJy0jQ0wOrn5ymtn9YTTBN4r9seCERXMUObSPSo
rtUY+M9eQC2phHDLx8spwGkuees6KBrZq3i88iGXJgTeEcnQl0JCNkUyIoUJ39Udr6IA82Cow7CD
Pp7kc+pZkavCUCFRj4R85KIKQYsgB4lHKn4aEbHEkGgt+KqAZkxyiXuKf7L4w2+R9DxthItKL/mO
Io6izwbuMwa5P1keOcW2KXGoCRTQxNS8z9PvJO9K/wwZiqVQJWhATyWYgJWptczD6OD7XKR8eol4
CCfb6dNbGkqdKIUiEmj5U/Sn7gBIlumHSi6FVhkd5ljDsu5ErdC0eZpWT+JSz9U3hSNSl10LVvdc
qHJKF/CoZsWR5E+gjPLxvnAZyvplocESAW9BFRijRBtcwpA6ZYyoF9VLv1kItTBrM12tdE1htWWw
c5cB7NWQKmBZtRNo1zygBeODNRubrYPdSmh08jC6FZTy5bZ6Y62WMmae0xq9eRHyV5ZpDYmm/6u/
lwuYuMoqKSZt1mFFT9yUyJlZJwvk7iNKUTgQgh1GNXJvdzJR968D31Qo9R/KDXIuWCbqkrNB9U9d
FzUNL9vK4oKSwd9KZ3CH/doGK6wLPrESoHH9vawrkwx2/U0/j3T8tpUZwzX5eTLXTUNEatmkgL0n
SEgD/MYG405FKbk3syGlB/cE1MooQ8pgDf9KUWCdoDsL+A+fzk9DjEBwIDB8LS/yKpGbDBY4sM/p
Rk9J0asga+pIKzzTPTLbkUEADyiDeMUQTPTetZLNc1QYWtBAtaAY6VMNKLXPnzC9VQnk6qp51Vfd
OLUJ05jIDNrPxbT+IXnXbJQCcZ44m+Pqa3yZfsgs4cbTq9BYUifn59cGv+63c2gJiC0TgK5cqGbI
IgwcUw+QiQtSk53glhV89elW7HRyi1YBBiGSe99gn+DuZAS/WLeRBTOUiBxUK4VqC/kFrgAV2Vco
AB+GTbLoAu0fqQZfLXDhMW4pDtaITEvHC4EofON3j3rqkbS6OhFPORwCESJbGsrJSksRQ+ua8h48
YmfAW6Inhdd/W86HBZJVMlId3VddOlKMDqMMdlHKWDnK0G5jgKB8gy9CDVWTKv89y2UEcU/an0bS
A37wU4GzqPEuMclrWveFvuGNIWxW66zkVqk9sGrUVmywyFFVybRRibFcqsidKWj1eQW+T30Ymby7
6zEeoXvE7KM0l9kMUxeYP1igtduktoPEpkmaOtPG54lyAIpZXwNfiKOhUo4v/dM1A5jSlCYVJ4lE
d0GzDuF371Tm9Be4hAutezsdwXDQRGP8muh1yjKKy9DUfa81R2Izr83u4wyfDBGp4zRP/tHfDDfD
fP8Mo5YJf0oHtAFRAlke8YzItFPa1s1dRBQXlAjaWXjGpzZjiLiEtamBIogWejT1NK197nYzIT6N
OsubIzWq4pKgEsVA/NBpiWvVSpdq3Uv4C4kwoCVW0e+MMRfLMKRunTIyQapHYIa4Ib+dost9Y96j
xKr6lc7uqurIPIupZW7GvHlumBB1csTsK24esj0OzA7+9s45ofraObobH/VqAbdJfLUYO10g4EHH
xC9L+PWJEtiknzT+i8hdsATVdk0+LGaUgWczTwYxhHw9kAK/IqXi+pStoZRroEv/EnL4nmiH5bBA
Mv6WtTRM5jDLtFPj2VeruLvBc7gbVMbSX8FHkskuuB3x8+pnemUmehHbU02vvJt0feQ8A/Rh89g8
gnAhekPGqfbE1rhAyA0CppRpJWju7xuRqEwfUsMH+E00FnYD0YWkgKVCQBF7rVftbPyLcN2FXq01
EsMIyg+1Ns74T0k0CjIG21bCXKFkkj1rS/sYu721mRwZBM7b/g7h1NbpfPBoFSy0Tkg4Lj6iaO3h
QF/VD0m7ItLHf6HFSrB6xwHGVwajp5HaX1ZHFDQoAaU5Ua/nDM8sB9sMxhneL2rhMEvop/5VqflB
T5hH9oWkGFbsgZ3b8ib19iDkkJykxLC8T8xEoKcNYA28TrNt8LTFUeEKz6nz6+TbMqKAMRaXoh32
pfLpl4mpnBZ1+sQ/S/1s0RdcMCXRepvaBMi2WPQJkSg0T1k/1eGVGyppBs6NlbEyrI2fG+MW2vhW
oNpXVa7h1U6xJsWWLEFKPanXReEQQVCfVXvD36nBZIgb7VKE4SObYFa5VFbdL74QiA0DHKRGN4OL
ig+hVqo29IHmnlU0/Cit0OLTmfNj6BNV1tP/UKq3SSD0BgxXBG5IFTwVpaVyLF0a2rA152vNUORO
NpxjLhslQtqEyIJuSRNLDsGHxMEKA0L3lA/qgfpEKYcGDDcleCZf42gsrOwD6qcMU2oxsc7WsIi1
+6r86GbDJftHWCVSmhJNTd0r7eIrkKrWakUYfUL/shRnNHoQwSc58j3GL5DyP2Uc6QAcvH66pMtk
Xgv8p18K9HrzgjcBUBZjOI8+Tr7bOKNjYLajl/o54A/fEt8CzARUVKuMkjWt5uCp6SbqiSRwqlm1
g+u6DBZSk3yRVl4YFkDyCat/uqlFmSnCk9a7FA6pjTSKDzrxXF6ix+ji0HmpkO7+SZ470I2C84v6
imghd3SPJKTVLaCvohZePdMnZliBjI/gzNa15dnEpN1MTr6c1He4YuTr6kzeBpfBCbf2Kr5lci6T
8xVySTTzeuUHkPmy15vRsBA0pbSAeQDpVmpqPui5UaUjWUMpF4qTSmd2bTftUKTSZ3SjTX3m3pSd
zL8RmtzV6aYQA/MXmksIsz4EsJNXCG6XJ4C93D+9cjoFQvGHgmGJGtn4QP/1xLxf85QiuiJeSeC1
Ftx37wqzctO6hU+gwbCQlJJv/xk9umLsw9mX+Xlva7YN71sxaYfulDmbBBkY/YZrWmkUK5YOxAd0
fXwjzxne55WI67+HLE2MVEXevSePnKyTY2SoaJyyzNo0nxwK+DEspVWLj2nOzl2Cas7mJ+U52/Ay
+Q0Qzx4Xv8l7+Vyex4XZeVyCNjy7LnN8npf7cSHZjz/MIngyhWIX/tx7A7cpDi0Qpma33TneHKbh
AR6PLFbkFioBeDqrlUmtnAHJayiuUBwQZym50o1WMyuALDBUTN3Yf5GEb6hv06iu0gqJPje5LDMM
81bcREUFU/UotKkJpChR4dpA2o8BCWJCgtQf6GgPshIs72sjRy8/5YzjLUS2vMw0serCT6g8+rlr
c/pTe5e0ClULXHulUKeqbInbPkfZ1Gb6ScUUjNoTdEp6KRHTwcnerD761CZSNGPM4Oh+Yeruwkxb
Q4urnRcyMUHDWjxEJaj5uNv0q6OPWy7YB5qBgNX7AEMx2IM/GzAl/cCbofS1cuSGSCeXz74L9wB1
Cjdds85VR/kideAHS68Tw1J0E90G+95lsJm8h5lxLQJOZkW1egmMO9Tg13mRwm78wT5iOZ1lJ+u/
4uQycjY8OUzDSm+ffEbHRCDdORFV7uKU3eNQmQHaj7+09kRnw4xIwBRG++TjbKypQfmX0fbmGrhf
M3Dk4dDrUWN3u2aA9T4uMws9599ehun+wjzlFezIOWclkpsaw0RK+KZM28AtQZFh3bbafK0uPTFQ
tpFONgVgO0M+smsYsc8oOeLvpbOlpQDGIsAS15pY4OpziaCkVbEKMbvazrLqahVjtWwTyiBtfynl
qgOtlma9Q5BK38zWbwpL0WfldXSWrY/hCqqozjMGTS6N5ab8X9BzmXlyGuwtIhDc0aKPT5Ij1yxt
teazwQzCTDMndwG3TCzgJl09bIXJJwLxHULyTyhmWtGrNEvNTT1P9FEpKr2gSntZdMl0H/9YF+jy
r9J5ODquOhY6InkanCUu+oszooxutcRIpYGlwnyUjJIrbT8yhFbS0l0j5EAYxLNejaXqQ4WE2UGd
2IVWiRFftCDUsbgGQH8EV8nljS3qTAOHEWNgfCI9PFe7X5yTYgkK6WHHAK1VPBTzT60JPJkQxhu3
M2KNo3f2FBN7yBXaIrD3FFyjih1BBkKYQd/Bp8XA6wXE2pAAEzK52x3fqvY7ov6iBbjYlL1TuKnn
OIbT4W91Z5gEBiPHe+/+DLcn1L7+uzVdM1IN2SIpCner6BYmY+SVBwOC1UzsHNzf4hyrBVFJEiod
aeLEwd8M9gxgYmTVN87j4XhsYfrVL0SlRhGskEQhKsf3eTHOeBUG/sju8Mwt/iTXyYLDM8iKWUjm
tqrn4y+M0evRuizI4sIvLGccyPo/jDWf6Mnl6/JmFAe2Kd11B7tNDlq+/ux8G5JRIVc2uoOUpWMi
iP3CaiPVXAhuElvHJD9K9Pn5rb33bv6LjDZbL95JeDX0RwtpHh5/utCyFBPiNq1Xl4kuLLyfwZNZ
MpC4onzw7mMb0y9C4vriAilR1s84F92bm+DhFbsA9sGTO5HL/tY4BR/vyoDLR+Nul4JCgLtAq9JC
Ggyn/e1LE/WfixLU14uVIbW5Oxv4P0wNKNjnN8zp3MO/45L4da+3vfVD0ww0yqEBBQgZwCs3qKcr
36DUui5tXaSJFy/F5NhGhZm63TcWHwyHfI1zUW58e1uvi3WveJV+bbzrrnsVXvpilXbWnrt0UHlb
RYQdmHS0t8NNHwRoIiTQ1INic6vpoW5PEVxQqSEtVYSYPIoP6QkFrAEq0wGm4XuO00R2Q0YlXrnS
PlGMlVGpgVH512oXXYE7cTTiWebzfpXn7M8ZAtDW6DpentIKD+jJqDOnF/2KECcwvFduV1nM5NR7
V++evPiOzbnK7meovFDfK5OTdYwOjb4/cuTJ8kxarcJb2wf1Lz0jw4aKAIsZ/zzkTg75/DqkNFj+
GNjkyCNSm+s1/SU1DQRI5NSl1ttTtayXMf9UqS17GgNiWLA/OvMDRa1aGKAOkdoZMjYRVqQn1QvQ
SuUGp+GqAlmbnv85gMcHN7+XOt6o5N6BJKv1RfevsV/JnIvpuO4WcvTUofCP+BhGIEHMeSexEEsH
1Aiy1OC4+j2s5ypWMaGGZ7pvW5UVd5tuu97G3tUcpzPDPSv1Gtah6prwq1JrB8WjgBLDe7AenOb7
Az9hqHIz3aZg8q9Wkfua/nsvqTuenI2n3TNdzdVTA07vXjFjlZ5+/m1nHsEr2bWTV9JADVKDkLht
HzCAqpeOgPvlRhbYxmz0OQQsAS3RLJG58Cb82fJfJxkzTY8ibw+0A+CID95RBzmwzi5DQXBwMP0g
gJkTPe1vIt/Hm0G/hYPDJZZbICACJhwCvY+6zvQ/5e4JCRElFau1bOwpiIzUKaAFUk92LA6qftJi
b4paQwtdSo9XKQXMKk7gfy1BAj6j1kjmujUNSoA7yKKCmRftUZ5XCZOgUuH8JEWsxNeOoiwxVtkR
GbPJmRUqBeGeIY1gW5zSdQ6Uecysob5TikWiSKG/7VG4838FycdAijqpx6TXPqDhTiVPek79xXLJ
AqdskpBNYoapnQQGu5WsDac2w8xIOln6TBUJhmy8EAytg2jEjS8nUVF50tCQWWj26DF8JoLNP4xn
0Wij9Lho2VWmWerLl7cIkUmpBsYmgAYyqMhjsCeljXjywpK1DvU4BigIWJqzmECxsFmJBm/nFve/
3+izoC1a6shEEYlasOkfaCqfsCJDjUbqIZrGLio374CC1DLzJ3r7RokFhfec9kF1llSnjWh+q48g
UyJpc00GS74taJ0muSKczIH0Rp5wgj6OeCaiOoPpYYTDTX8Zc8X1bw0HTaXsac2UQ0OuEkHoC3Qm
9RJ9TQiQFYGWbmMfyuxCBqwbugNKyG+eI8qo3Fe/wH/oKI7z4/y3szQ2hLOjcVYaaHX0jhv/vSNB
fhT7l6KzOQxyzgu7zyIn8D5l3vzlDocLtUvnwVpPk6RM/1zgNaY3JCqrioUDfbWbW4hwJVxAQBOD
sgQ3wZPdTW7tdNs1HwOAJE+QvqZzaLDfjcRA6eJsQ1dotP+0tqjiYD8n1cWFQOWsuStJd63q2fJf
yce9cI9e7RLwkK9w6jbrJ4vRqGglSs1H8nZq2E9BpQoqzV18jK79rHOKsySBMs4tUDM9Ldx4d3gz
cn1gEPyCmRu4TfvPqds2phdd5qvaIfyPnhJ7iRqVfRGu+TBtVfBQmnnkMKp1VeFqegN5DOmNkjJ9
osrUjZZmkIMdb1DeWjXSz4uVdVSJDQbck8rg/rrL7pIeii5IFfsZ2jv6l275lyckpTdiXuyIvevV
sVhoO57aMrrSxBjDIZe1LsUIahixw0il1ZLyp3QxHC1GtCj4IGtmHRUH7WxV6RV9nPvs46g7ok2N
1Km/39r32XU29d+JUJcCwh3FuBSFgIoF/tBSlk7RxwinjX8cVqB1MKOEfpgud66miEKckMPbbw4k
6J0xq1b6SHg54zAt3tHzN29dJVnNpsYzSaOPQwR/seFGPWAUwTyXsMlM+Gr9DgOPLjT8DzwX/O/b
+Y0Ki7Kvxo7mdsjdXKraDyQqMV5VqaD3TF4Q8bC2+UAzUAAVaKKoC3NvIvojbj7k7BJDpdAWjiDB
8oKWPg1hOi097jv0nRR3A9j38hBKc9hByDsSZxhVgwhJjMTwz2hdGiq6vyhYKnicZb3iqDgiz6KZ
T9HJScdWDaRDeIfQyDMiUtlrs9n3SG6nSiwFkUo4So+TlJJA1VQqKiDhl2S42GsYC4rxru3Y2Dce
8Ik18eOGEL8CnVSb+inCoAR1S61DswWidwx9iuValCKx2gtdzaCQzIhei4ACwQQQpVR0aBODXu88
T8JaBTPiii44FUiJWXuL49UYj62flcHiHFVQyfrEU0btNt504ji2UWGyr1nHkToJ4nCLcqY0xOwU
DQKznNJLo7NG70xrKz9xM6FaFYD3kKEiH3pTMHY5alUGTpZbDFHEA5ZymWh10pAfSgqHBDkSGxr9
IovnufXc2fchCCjd0zbzBaMn1PyN+4xKWDfuBgLjAYEa50gn4hIWPTgWr2RKB271wKdlhSfnlUFh
EOuB8lf0nvv04tsIKlaogjCJoQrEEJ1qqyX1OPC5kyHyF6LjEANjgPfHotDBtfr+R4wkT6fmWJYH
z6aYlyB0vlywi6GMeulFs2/LD3il5HLM/QMmIbg3qqy5mf67XgITZtmIa8tan/+vrSJhmwx7edtZ
lYBhspUgH2uO5GVAKO0yk3WQP1pF7H2RyVSsbdaqXWThcKolNTWusUM5z89Dugfbn7O926DMd6IL
tfcvyi0zAVl6Dfj4Ez28kzFMRce4TR6LHJ4TI1guyEOSCh743jas+g9c7+Dm0um/Nr/tapIdvDrX
7m5Ume96mfDRWjcLwxManiszxbetG3Y4O08+2j9sqlaX6NGoEmG6u3HNQ+TUBIaohZoEzM4vKmAN
h/55dmbxLTZ56V5u8UxeTJaY+oeoRF1fCGQJe+GrUvwtNKF3+0v/MzxFLOC8ztHHgeRgjcCKAw2i
P9OIe+ISse9uu9dBCZVQIXiifl3jRzElh8cAFVnPyUELC5sBD/9RjnBBpDjhlpdGRGZ2EwCBxQG6
pFCkYNRqxUXFyo93GpyVzpcZAxJlwWl2bjjpZpkfd269yY3WTqnBFErSlvds3bpxW6JCUuZbcN7t
aRNhJFbNN3hPRfewxAeS/uDR3SyrGCLJpvDtq1n9gC8mXnRmcekzJ5jmdpZpsT/nEVzDiqf8qEaa
fmPg0NOfwqTiuX101miQMmTAhZhxMpN1cB9LZlNsTOsoW4ISOpcfxB2Fqzvdsvfoxqy6GgwhbNHg
h0KzkhwSX5k5BFq1SkUmxQaJULIQv+hB8BguzpiRxaqLJIzSjBzowlAUyOup3lAQU4tdGlqL5vBh
5/14sRC1kQ9EfvAXx+PBrDkOA5iMPs+tjQninc4850zmKnTU9Ya6A5NVXXZRvwTQix5O5cKhuvPC
1UQHtBTU6NkLxb8S+9LyiBcV6foaq0KT/FP2nqkAlKfr3ldSb7LLEzH+VOzUYn1V8ZS+4x9WTqq2
tGMZGvOi2d4Ir5qL8+EntLrpVd4hAoh4y31GyEO8xoyLOdYfzWObW8GrOjT4PP5Mag1XDKIfrVqo
Zx59Yg55haeEFxbSdyyFm+EbS8itVRxp5uljcuzhlu78yYiVpF7yZTJ954//WDFZLvMgKgOWpNlM
QkrhKiAqkI/uTo4i8Rhf6tvX8MaAg4PNLJa3VR6/6hUiKIwfUoh5AZmL9Znz/Zq5TZywuSna+rxh
aj51tSHlquhzQZjRXJFnfWxfrWERnsrWd6FySe1ihDtS61RhR1b5Q1iSsCBU04oYMYX8pU2+z2v3
0Dt0MjBX9n7u2P7ufaTm2bdbeYWFcieLT+XJQs58cDxMifdXj6nBfPB9qVXJOjv87Vh5i/YaNBMb
AebkbKwKLOLggA38+1A/VLdU7PePc2AYg8EWZL2vogHBjQEHpGJ5u9sSPg8wULtJ2YUNT2WmHElJ
lbTIpDmir7aQsOCFlbSEAUIo/UI+1awwiZd/Djp6siNcD8nFc06nFGTbkM+aUqXuOjj0se27G++F
sFECQAyWdeYZYCE1atlGN7ink1mfAlZ2a63zj1u7atBMeVeXAXpyJLEohwy9Sp7K2lSUbPrV7qZf
Zo6fZlGqyjwE6lu+GQVdnqjTLr27GFt8pSMoU4uKQ3nkluMU5KdAItPYOvnhsaMsFY9VMhBVdwJv
lX+oZBH0XnKysSD9M5meJARSZev5lZ2m2xf8U0dam3qM+kxZ7CApOJHK8oERM/BpiCjctwUI92qK
pSbguii0pby6rVua4wMA9fY94OghUP10j3BYYERt6blh4khcLCaFAIF5NdkjbYpITFoZirMP7b3v
Ghjh57wnZ5Y9IqcCg+gFBoTQzf/jmGPYUqoz4Ani3WMuZgfkx0D0HtEJxMhRrJBkXFapWfcYl9F3
AS1pvWZN+Ls0Cp4WComfOENqwD+TLwkhxMQEe025xoCL5Z7+rRBsIr7N/uW+vdK0g8fFOVt/VSjn
WLMhBENpC0HTAajQWMHLfTjT9jpkzOhsHcqiWMCyVLwCn6HeLin07wxMgP7UBk8zZ0gUX9JtFRtU
+QDYA8xSqSzS2oLfpKU5U+UhAKrPr26KalI6D4zOSZYyz1VHViUHegVFUAIZMRSeBTHZdIaPLl1W
8KdPn8h8GHPv4enRyuB5I3iKQT8GE7nGJdb8lNKh2pRAzdqaeVhfzqXIL9punW/7206neOvk6EpJ
EbdXoDszhfMunlhPG5ZJ1LacWNF4jy6GHZwanSIF5f9vXE/aBJnJQ0LAoHaMk6f9utHq1erEn+KR
Zv7P99goiWmVckZSDqX+xdKl808FBtSyPPhU9RpvqRWsjd8itul9UcRA3EycFDlMqbZwPq0YePjR
/eEbA/5BJycMjm/kwO0079Vu6gDLDiPdI4ksCy1ZDZ562nnhh2pJF13OhAh/Zpqb4Xrqj+/QxnRY
GYvGQrZjYpKOhepwGWoAbqq3PLk1+KLDkOPW0+Hl+u8DYPXT0UOXzrFLWd0mAInirnuPxZ3lC9Se
0K2ZdhmDGorpJPSQlV7BXjbS6wg9I6sAWOZiJfXnSqwavX9hnumNLeIcVJ7Oq6fTWETKUk0u49OY
ztODBEbE0XVd/RrN9M0adVQ6uPj9szeAqgX7zZNZT1Yy6lAF7d/GKb6dHa1Y3mSSY0ghtIAHN5fi
OugJSIpKYN2MAHJs0lkpKglXxhwMWjgR/cTQ3neCt5PPyG2AOX2W/dzoQs08GY1UVB6tHGAd6oHg
zM0gHI+iF0WdaOXtqrG7f3kXeQ0ybk0lukxKyDnJjifzDZcml8XaikENUb5QyHDa67G+9SMqLdQl
MUw4HV8ogaUQZS2H0JdUcAiNDv1JdCEaBS80i7+m5uGBsmpMxrlxws37yFctvSn/jrpNMldNgOQP
tQgjgASRjfyheYKrA5ypdVogBafMGEkYXUw4wwyKfGFGH2YT8/MQW3A5N6lSpQgsY12/eNMYrXXz
u2AXy24e8Uv8Liavv31wGpI9FHdu7WhdketsnOza+QAvwEKPwI1xzNSlcLUbd9Y4rCJWLN/PyfRt
ZQmqvRy3DCj8xes/OuTuxy7XYU9p3Fw3KNZsHSJOvNO4RUVjo5bhiCKoRFK5iBiYavMOxygtUazw
I94teSSbbCTEMsCGaTAAXwBHQJgeF4acEjB/lFmdCWi/qC38D5SO4R1w1CZo3wBWjWolmcxjePEr
sdxWNML8gJdJtziSIsmXrCmOpU7FwZd2aMHq4idjnigZYYa5/PvrEi+4jpjZgHd2OyHCCoJVr0jZ
m0F6DsG/l08SgwjzrzTlSFoQalHCmFwkGYGhdolAqRmNWWa9baIxLnjKzMhC7FPwbQpKfNE20eWa
2lVo3Ic+9Tgsdmm43gxtTA1J3Ri6NUZqRaKxgeira/ztcpEL32klJXUpWW7oOnHPcKhAZrGJZR9L
vE+Aa77jEOIQqvcDORrQWOwdCW4YQZiLRAMgd9J/mYC0E5RbQ8SVXsl2O4EViAVpC+R7WXaXAp7R
QCZkt/S0eew/qrLgVO0H2DRPBM8JqBzKkwQpSx6SpmR3Xpypeug6GYhDkqZBO0fUSKJ9a11LaUgF
jJXN3qGNtOFeOeCfKXMB0+9QohQxabpLpT8pNUH8kRJWdL2lUhzthnZh+acUB4Qf+KwK0frlrEMd
TWx/qHFGoPX3v5eXAndCorIY9CsopZMTJgwh0qWmY8gh5A9epKRC6hRqqj7xhwPkgrB9HBn/8hj+
VbFE7VasUo5AFwORNT9MOwx5dkIQ4H+bqILqTdNB64hxhXTCdNOU1ZojyRkS0VodCC48TZK+u2VM
k2Sf83B+jIHR/984h+uK0YUhKvULH/BLkAZUHQ0ZTmkmtTIU7QjPOgLz5h29Ab51YbU4Q2+QOL3w
piHiW9a/uqPWzUuK7Qenpjt1l63kaXfV3O/y51l2V+FafRKJuUSOZzyD/UV0nIZhQaOSq4sYIHNy
3RUaccP+BErTYY11M3XUaPyKP1Iv8bJQrspCzjVjPpQU43YJzxHogylTEBUZL6xDwxWl/dLFo9YA
b2fKwYPy0fsi09R+6dUFO6iuVRoifyDYowxEhV66AruqAQguHtCqmVLXSgfgyIYnw2KasSX/oZXF
Vxw26A1F2zYGmRSdEiOp64aXyJyasPehgl53qXw1Y4eZq5jZ6IX4F1UwazTSADps9Pio0Q1vj6TW
YsA6sVKQGnnNXDlGvIrKTrSK476agyxIfGhpL2EuLbo1Ee5Vl6YXmwaZcVCYq4rbY94pMrlZXOAd
pAuOfoPBjVYj1e6LuyObm7IagiB2rAE8pQBFfUbkjNp4aqGjsntUT23f+IAxyF/jSW2qfsUWyFKB
dBrgwW4X2jB2gTC1NNbcUlwJkcbA55bB2B7DoZqZL5sJsaJ5zVVsH2mucnz+tUHJ+nnrmJQ25cOk
TClnYamMwRu0aJ9f7jVSlONiEjc9Vo84wiBemx/pV0q+ii4JrmiBdxy3hQ+JtQczsh/T0+xvmyxI
4vobHRDZopyGzKlCJw11UF7e5s5t0VEGCJJrN1pWDr3OGyYxvMZcZwqiIQsb64i/CgJE/n3R1PuN
CTmflj5WQATJeABLjZ2mqHqja1dvmCStwUjoUxgGajxoOGDImQkQhjJKmacUzMsYplg0+Fqo46R+
8K4DKuJXGSshZjXQsL4eV5IQ4U0EvMIFZSZeUILBeSGDvQ9ExCYt1WxOEJi1i0G19p2ZeE0m49Wv
UuUfm7iVMVK1aGVA6juVYWl+nlTmleGx+SFpcfWIJ+PyCvVj84TxshgK7adPMT/8rpDz4/LDJ3OR
yXLQ/J2bT9YP5q5WIDOQrjKlDZVG+Ixr3m6EY+zoxazxw+I7Ka9kAfsdPHqM0n1E7zC/pRgsBTf6
gcHbWHP+glM0JzmL3+GNBzwA3nYF6zCmbLwUHCpHHvfA+T18h9nZbvz+OKflPbxBkwgv0Y1pgtf4
HD9nxb/iX/nvOcvOykk1+fUffQl51vUbdeCtkVkU/zbLzfI9KzHJZ3lhq3CQltW/6l+BM/hxMqPa
6Dn7Jvx++vdjxEZygwOaYL0IGa1ov5PKiMT3gLwgKuHDg90hPof9Q/+Z7BiIwj2FFalaMKfo5+yi
A7/Rto8PkbY9oOVzto/vM54ke7VP/QpryzauLaZvJ7M48VT7WE93htp1nOVGxS55G1ykRIgIKN1c
175gLpUi3BntLZfZCom/JS9FPxiSXLlBNJQeIoIchO5DHiteuVPEIkj9sAdd9AdKENl6cBE2Q+LE
xY2e3tANB4EfEwxQaI9dggM9dV9UI8hGTKA2smdNtH5Zl/pwGKrREjZdruwxLzdcrIOtLDOwACfU
ECQ013yxKDsKYLG0UBjUKLiiDwd8IjtmcDTzzNNp6gEPHC4UuNgRTIYAHrcoWh7NF6nyFP8U3Sxp
e4IAJliSm2g8JlUPggCwa0rwcyNE4S/XRYX9sQmHgf/rRqTI/5qBJJtf9njWhNEqViPdP1qAap7M
cuI1idmqvmba31RqMcDCehDySZE+IynXU+kvL7Z+OwvpLc0G8NVogw30tzC9eDiU2abtNnHTVZtR
Obz4V3qz469Hb5IXpWEGFHizB+o11meMEDV7lD73A9tUsMIB+f5sACRA+7+Jz/rGwhcloJmllo+c
cWYzRqnOeE/8hAS6OXNlibIwmCIPkW8SjVCVEuZFadjOqhylt6ev43sQriMwwtAduyGXA+L8gWvz
DDpgz//RdF5bqWxbFP0iWhMQgVeKosgZFF9oIkpwg0gS+frb+6pzN+pWQoUVZhxzzKrpHOrz+21m
JIaThSFWvzDIs1k3rrT7jC6OJfCSpwocObOZ2sQkK4dmoB0YopwTcoWMXbMbdaEE734OSNl232i8
RccYS/55jovXF+BsugXtClwFgNx4YNBFXASHeqg2gU203iYH5iMib3uoTFZRszvaRnVGO4rimAGo
MJaMOwdKp3DSJMAaU1VfgYD3LWa2GKbAWM8HROkhkGdvjNuE9TCZEKAFrMq4MzecGThdzKKaQUCQ
TGBAjyafAxYCDd9ipjUeRVwlDPm4Ym+eM33I3TsDwQcPOWAPgc2wDjnfbzTECRtNrXypzmYz7wyw
tI3POOGEvRR1J3MA1356ANKP0eOFN8NDkKZv63+NfAwZMF+c9q8yqn+O6DPEdcijwNpzwthSK1QM
a6ScBERgjuk9VKJutOaOmrOY1x6qZHa5g27M+spHs7c2c14h1dslWw8VAZNwi2ecmtD156g7c2pm
5OCcViPKJ4at3RRm2GZsdHK1OthvvHOWJH3II/D4wqrzpWdkUb9PcKo/BLdIcR2/9fEOobUiKpEs
RJAg1pRqZCJwvp+xf+CaeEd8leGO+EBkyF+FWPovBESQBeCT2tUuhSjLSXAud8nwo9jFnEkj2uXo
46lKY/nIqNhwqCL+mnAQsgOh+I8nU8sHF19ftU1OI0H1Q7RQ8TGECcNYCRFxLLFxOACWHIq6p9Gr
/UzMRguC4M29SiOpBREnbkJ81niM/YAlyDV7LC4/QVAhJC+1/vMeYYb86iva+v1UrJUjjL/+kOzv
d+StermNhVQqfr2SYhkOldhaDgx83GamOCZyNXknA0uJFR8ibG8cMHW1MWSuweJSUxgp0qpo/CRa
MpxDK2NbG8OYyYt+InzKhMnwiYxAP4MdwsBlGOVhGlm81/n7g2fxt52Zeb1PHER9MxjgNg+mdqyQ
th9ErEUACl3WJqsm5oMM6Bhj13FF/BOF8gp4pHGsNYlmLSyNsxsUL0xwDxuMwfB70/wHFxVD8nqH
wYaKW685jc0ZF8S4lwxAK9Gn5VLhnrG2yVhjmWvF/VB/50/oh/nL6NuO34xVsv5+KD7x8VXv9fuz
GcTQIFxRC4jWWXeGbjnHXw0kIoELLLbnZEf8phIzh7CGvKPx0D+sfJElxIzuQE3a2HugXrDzUrI3
BV2TvQ5ygi2XorsE1SISbIfwXQXAAsdfTZAJKAJjw5Om6uSNTU6jsVINoWASkzcj8ynOcPsiU9bA
FCZN4YlINs4wY1+fkc+zclJoFkj9GGgy7tfot5N2whZm+fDVp1gzeT7VUP/9dv8ENgZrv4avAMeb
7Cz7KbuBKUZa/IdBG721u0Rp3hChbmp12Zvbv92GkGsWIfIISk1G4JMZqDenHj3MjxuqA4ouzkxN
yeSN9t/GJpEOM8bMMgeKUZ5YJkiloKRvQDFUss9qOTRcF5k+Upl8Q6m6BTuMWlQcZmODRrwHvVSq
/DS6M07OuyfNWYjAdW8xZg0BOm63OytENCkTy/LTsOyCAfqttoN29EaCzmfkuho0qINuk3vh4ICx
kcWTmYSOqmKkNJIP6+oNVTbjPhkwqnprAEXxI1Pj5ItNl1Kvavu7Rl2AhspyMfFdluoF1OlT9Ptq
a60/ct0HCI72VbwRI8XPnCdXfTtwx0CPypOHHiJniABhYvrw8320WUbNbrt/pTYUXhf3K+nNENI2
JeIxlKS6Ten+YR/hOOA9tcjh0D2hppsQqjVHeBKx8XP2JXsLP8wiZ90dH8X6wwTwJ6HoS0LUnyos
QtyLV6SRma4d/Vig/8ZQNdMi3Ij4L6FaPHGCIAYDCHu0Bix1FDeRGHNyKfypsxANjF8egnopq8BD
c2qxGTEl4hDWloUHrCpG8oVAWQehL89HvTbvc/hRKFZWAu8UXBlKf5mGXK9PqxrIj37wePV9780n
zEkF5/t7sJEBquFCH+sQVzbUD+/BXG0ynoBHM7Af0vCtipBLH3hxCcM4usMXKq0DD1LBVAXjqjqv
l86Y1EDCGHXMVpmyVrpQChIvTgOcofiPzmrG9ENUP7xALoPV8OBqqGLNm0MxA3ckTPVAAP3Q8LEd
m5sD99WUpwqYGKHCr+4X4SuSVwRxyoQJDRkaWHkAXvDQTANYhj1M4Vs5mOb2DIqorUwXGSVPw1PO
ResXrnOiVnZ/EQJpKCmEsaatn7hsTJOGUIQUL8RnHgifE4EiYGRQ0rklHGvikpiQzeUV/yG0aOar
9QiCEnqA5Qlol4Elpr7T4iScCD9mSyrLmOMLKRsO3poCkIXSwOClrxPDihZQyY8LtSyeHbiOvkF7
sd05xkd+RFea+T0BC9f2oeHoGLrz3iEuoLyk0vm/jhY5lwEbPx9IfR3O4Lrixrygvwhg+RGMakfe
gX1gK+JJly8jQ9iUZDRhvnMVegTunOAtV0pM+FhjBAz/cSYONlj+1AfpIY3thRO8uJx5jSQHwypI
8EFiBT5HcyO7iaXDwbw1CQMynK1puUpMlJbBNp40xNlachEcAlomIpqMk8jf5WeIpwp8235QdFz9
VPliq7HNBlR8kTckxSiLkIlHKn7xIRBgf5SOmUacxy1ieQIS1vEIG/VTdLF0I7wfU7tu4G3qMuIq
y3UY79qcmi+etpqQ2C5XBB8F8dUBzVpbIcBLb57OgOXhqjA2h0EwYNsbBSbzYpyXdcJwcfWsptAa
2VA5xwB8mnzSn5nJ52PbjkSs/DGgppkYoRF6235Anw7LB+FHqnIYVvvthP5VJMcjEqafYJ8HzgdR
buaCK/uU0tXRsn2cj1K0WQgJKsWt5XRZZ7gAP1Y5zeBUl13PSOMUT5uBtljSk1H5A8OG0ETincqh
U+ysfXN/bqjOCz3UgsSjRZcCjRxCa/AiZpNeSgNA3lzI52/9c9BET3/iv9AwYDAagGimyI3B3sb2
kR4dqNlD6fMWmp3Y7AiGHpoijs4032KKmvjX9EvKVfFvUApdumw2m/yFXnyL0X9+Uq18xx3BCwt5
I9UTbkgKFJzhiHbh0GxjYsxmbT3jJ7RYN0a5odGYJvIe62Q5j5ZTyMDgGhwwdEybiVTvpVhl7KfE
Wt0GUHSQAFCkQInI3+x2PtPqIPPTqPbLi43FYA1hNk6B29+j+Jo//X5ovsiwcv8P9ZqFpYnCsGQz
vLFPaNdC8l5rzFpaebjgbyc9mIrB9DAd3odRjNmNyV0j+4tegsePOhP+fkStEgl8jHoLeKaRuIsF
jVXDM6Zc1xFIj02ljNJVUpMmz4DBxXgna0IQ0MCxgXs2LnfGUCzVXoOQrQdIJgTjc1ML7arw/5lI
SuWZ0EPCvH1KtEI02ru+KtpTKxWPgLMDzKLNJu3Bgm5YYA4E0DjvWpBd5ya8chgN8R7GCxokLlAs
vbKpHURQ6N654EMnU2P6FLGGM6wKAp6skibVHSxZx8XFyuDAT91Eu7zS5OvWltHfzG25wlghJGmf
xK2niE4uELseD6JIkpQEWzr8NDPs8M48uVLrm6U8owOd19Lhil7o28g7FGGv8+R1kYdeKIMBnYsX
jjl5d4qvKYnucF1QNY4ZgEXPE/dAijm7qrQXLmHBTTJrhmz9A6M/6fEGmR0DBQ3noVU1N85BkwWZ
/Kz3Sdp80RMowif8KENiRpz2TN4xKQ1kE6h2/JEl0idTK1C0+A8Bk1KG5tncjCtfZlIQWn8Iu1du
hnSN5JpUOrmf0/VsAiFddrzsL7T5jl6mLBCEOFdKyFAXDQnQemGTYMiwjaYUDKAkIWtTNCxeFx0q
PsksDlhJoxE7a/pSbfEGPjhVTFbpM+nWQJe0PllKrDlFv5rEpOCrmextw5yM7bcv8ISyIxW0nFBb
SSVf4K68M9XrJyR0UzeruU0R05aupMQeDE0YFrI5FAggzq2xOEQ5yJY1rn0ZqRtAJ91tx4sLuTzO
R6oOWWP/cUX0C32r1GUtni9o9aUZesaS21gwmUUu7uUHS5Cr+I5RDGpFhhm44H58BiVqOf3rY3M1
NAtqVs7+y35cUcKFI5XLjcEcPqkBTEO0Ig9lkkCJEZRIzf+zDo3YfXRUHHHHvAuiOzrFmeekUZxD
eaZrksgq7hQ1qtgqMBK3vgPmFcFzkPbXEGhFA9tUHwadod5Ik5qMLTqFSBzzxOLk7rb0Kf1vmwkM
keJOmxsSMFZEaARKglbTT+iIKzVlHnKV6onri//gHgghEY4pn6D/ryOLrqh4GzcSis9wyOQJFTmC
J1xbj0RV6kQ4kmwDtssQCIybH9GBn5eYvrjW4YEMsduPIbKRjUf21pIj7INSPIV/VnmKJb3QASfo
glDZNOlSbFaXVqdOOWukVXDQMNBc9ym8kz2n2comc1OoEacQpS7YgqZlxuNK/5SgRDEdyEwvW2kG
v2fyZDhkrae76oHpVewGkGkOjn0Ox5fm6h8vaYix8lkGbzS3QY4eGG7wJ0MYHBLVhhTEt5qz5xx+
kZ61666Slx1lucQX2sR+CyYVtYCsryoibzQZ/3heQ1ewiRle9Qp3BytMKN1irY5GqGtigXV0IOIN
K5Es+VSREtTiL11rCiztP1Dg6Q5+DQbRK6hppiY15718xtuCfW0bbCfXkalOzR8WkkYX29NsKQY0
G9SDOSgIeTeCpjXbh5jGKkZ4WreIQDxVhpuIgBhpTCIkuih9cLgEgYjRENL5INr//IHDCAc8vqHB
f0NswzHRrX/MMxGoBJLf1/EHsJPKECWQvH8Mx6/kHo91gmfPpgbwm4Y3CjmdMwAwhns8EeuESWHJ
rfjDCFDSN6ozJpQ0HiJ5x8TFdnCxUk8oQbwvoc3S2FKPJDOmN8MM1XUvF5s2A2LzTByDyCA5z3fD
NuAsWU+pJHjhHa6ohTY6sTOiZSQjAD4PMzQV+fooEM/a+nUZFOqHc+V7Mp+WzxUyst3r4mn22ynN
aHlB2u+lODCjOezLAupdhGwaaTLRbnu6Z5WmjwCUVaGAHSsMtdAzCJ+ql2G+Cl61lQuwRJemLEhg
6jbA4+C5dBPCMpmD+aMAd6XdrwpwsbAxIVpDA3RErYQ2nUoEGwqOBbOkW+CXdU7n3QWxK9xv5Ekg
BHfVvCAfZXEvsw/CeN+IIoa/wcP4YTd7j4HM8jOoiFQMnBsp6dStUSQBd2vMQaBna/kXK88sRv0G
c7/vn7rm2M6U1Ubn8YH8GuB60qclcKzXNuSYXB7bL8BR7qC+irXDrMjt5XlkXnZksMTz78f0ggPZ
um9Y2nxskCc7NtL0luku0O4UojTF1ivTggwMJ9+T+yoQNrhWHsFtgMoneNHddbd92/WthttxpidU
9il5DNrOqspD1T7juJEvsKBag28RFpU9E4zhblc/5QWszAsCYIlbZoihiEBA5eOayP9Hc1twgK9o
/qnmIbCN+OXESpM5TwGC9mJvBl0ry/cvPh7H+I3U7qm2ZzrGGGQL5Qqgm2/sJ+eTzUHEGHgYm4tt
RRiNAO5TaJNI7qn/bGktL/TNioEyIPpGos3YUCbU1UCtCbD2lBQXBg8IRJJTFUApJP4xvsGt+lW/
t6+NElWNMj3ccmQINwxSmSG6kRJUm15rAIqiT9Dl3EGgekRJofxGqdJeoqtEB2nJTkGsTltLKzjB
pGLq4/AkLFIVoC5MC78T/z64bty4Vn8L9TvH1K/qBOEJ48IrblWhPv778LUWDh8kqLYhQ4uGx9pD
sLKWKNrQH7rE1Gy/eJzgKC0EYGMPUmCA7bkdbV4N2RqAUl7sCDrRmIHgL5EXBSBK0uS/P/3LwLBB
Y5TOYuEZYa/k/NQghJc/PoiSgWg3wv1NDNsPpTFguqE0JWZUhxLp4hTfnIgHghukJtOA0Bpbj027
G5EJ/E3b6DFXSjQBY6+3CITQ6MoxFplWtCr+ldVBlzHm8dTdj2nB09vS1OMn+t1EAJEfplk01tOy
/NDfPw3Xmd7+0Cus3372ydMQP5eG80uMFOoEmcGW/gsd2/EgZNsgCNHctyX/fUjSOmJ7jKguZNVA
Q4zS0mP9DXXiHRBZgQ1/Axejqat1CKcIcEyy0TUNKmx25oWvFJujjLGjpaD0K3c7TD00ynXJNfu7
S8Mlr1IzfKna1w04t5E/ZMdh7s3BxZxnCGmEbas++Q+RyDWwAPU71K63xoaemzYrhIUgsDcWWraF
JQ/hbNv9iZ2wxm6CTLMlH5+b5P1UA+bib5vkCe50qHTB1HzFf0TZnE39AdcXa4q7wqV3RRoA+9aV
+QEqoWFD4QKEcbfKsykq8sLtpMGrrIX4G0q84W5CrdMo//w3+RlcR+dR5tnH4yQ3Af94JKJOzT9p
AqyMa/R9iC6k8h6iw6b6farkc5Vs+Do9VXJEHf9VkGtFAlfw3M4rF0KO4euXbOjn1xCiA0rP87W0
9JFyohSJDocz2ylPMGObYJmmYy81prsPsTQF2nSwN8OFttx2SzN+52sdyEmAzGHaGOah/zIOuKTT
JEiXf1iS0rxehbzqwBMeDNuSTeO9p4z5mBn6meM94mZTl1AbHmuVIoFhNZW7RrOSrZs6DUoJjU1j
22e+dwyr2+teeRr8RcgGnR09HaPJFjm7z0Q/aYsMh+1K350rBFp8jq0V5NR+JJB85oBoHsm0boHU
5rurpNsMqWy9TIEUF18oJP/8fjtA7wKUn2UHOyhjlMMZoqMC367zbcRWkviUaA2jh9uONtDDIuhE
N+LpjWeF6+MKQiF6a//x3BnW185gjwzF4p1TMoHD+Klf0WzPIG9pNkcj15U4N1Q5zm5rQHNnwaOE
foJLvqn3Oq9ui94ChKSz4gcUq3hAPeSlEvhVGwlhZQwYHRT2H3Y0aoWxclUL5klroChrIoMlot7H
hoF+AnoFffwi7NkF+a1Adw5Pp116Vh3RtcHYMi7PBRDbEgHawZddN7Dz/9NhwUQHIeV24dowIIJ/
VuTKNU3I9HA0HQ1nVMsmrb/ywr47tCBhiHFPDcl4VUwoCCgTB9kKTdp4e5HG0Xo/BCQAp0cFtv2N
zZ8HGqcIdqVsgpUl+Spid0KzA5YbipTaovT2bSf5YxqCGi2HCwFLrCBc3j0sO25zaARBv5xh7L2i
KULqw89YaIYN9TKVyACNrgZkbE3gzn1hwSe+8JyppoimzsEC09S8SXjEZFG9/yH5UVXFggbPRF+Y
qTP92GldoRwk7Nddj4/QwBtFN9p8aEB80OaShBfNYbxTrroaUkFJEdMVaWlMWgCqEepcUxNQRPNf
RNcR3F4i/gPag1A/RFDlSDVn6v2KKd03ZEjX6tDTIvLCmnOVGaJ6ShR8wDJbDzrkxKW4a7eqcOSu
LgfrgKgymv+JHQLIUjzvCROHICW7Q18W75adoSExxSbAOWwR6OQ1Y81q+tS5Sg/rJoOasFrAWNKD
AUONe9MacAVKIV0sgcM+UPIYXB7YD2le4fBARc+tKrxaLYAQpOOa+wj/yjL6YGq9LrAExt8J3zwx
7+jLKdDxzj9FUcA1tCxgmPlMuqg1lgMiCldB4WIchoDjqsv9EH9ptVg9etc9zu/VTXENUVmhG+LQ
k0hdYzmC9nGRux8IBLeRdKrUaCqpngHxKQxULu8Tui2PD+BtcF2cB3sLmYf2H2PT0iUbyFUFFCAO
vNkgqj04P9VN8a7bI1fP5nZNUZnC8LyERBb6iPvmwnX+lJb00nomY0nSCWQYK/eOG//c1gXzHt3k
aC5cCbWgu2OhGvQ7RICqJcwGciM8m02d+zVOj9vMT2OnDofiyW841Rv2pCXnHMIVCouBpUTaY16G
Tt7QkiEsHoIRTp6ZJqG8rRfqLblJ1Qo70fcurOjA7rBF+kKriY+z9b1Gs4m4KcbXtxyAaB4ZKFYM
UX6iqyptFct4jNPax/VsL7JQQPYwrRN0TzgBRldjjDupR4kU1UB6ZUV91tNwjh1a3EZcCH7p+5CC
VBwll47LxcO7P5HQMgprUXzAdisJB5UzyFp3tgcY6xsybKblXpHOC4ZaUnBXHL+GrUcJucuo9bqu
sV7YYO4whCPLGFFb5jhh5zC3wp6n4NQjLpopM3jwi8u/qgXT3IgJozpdpguZI3mrDFyZzeM8Euli
uSOnMMzxJdOuwa8/SeeJ9hMZPZOd0RvEOZVDBHi4Z5UfJw7TBznSeIjB6iSbCR4bHiIaw3Cjlgiw
khEPdRLp6jMbq0hlGhhbd8Zrrw9XfroOkPOAYkNMob9LaIFYL/U3k+/3W4uF9ZV8w0VV/7lRF7sZ
nE/R8Vqjr2CxkqW0dWTDVczrpx+QyyCDCRS42rGWT+S7DXcTCeSCx6SCuXQGjRdYpS7U/pA3cl2Y
PExOj7WJ400Ag+kL7WfoUsPkDVlZLk3XV33pXYQuZ9T3Of9l4yWsnbCguRsQ3yrLXYB2sxpAa2vr
3EmJK/S1KEkftUYsTueUNBxfYaxTmczxjFPrZYRDij5iSSXsTSFC4d7yVa/VYf9GN5lfxg/xjhxa
AqYkG9FECyWWgCJVI0nnfjn+aIxJd7MlCKmibhZ6Iq5oJcLHSocmjMwYuAvNexgHERxgAoCfvB9i
wjkgtME9ic3cYULvoncb+9l1bb784gmT3gGjwLvBZPIFlzGllNtjJTM91YoUPN+tbz7Uyw/RKinJ
NQ0V5/Cxet+rxRFIiqR/1bwwAqDGdM5APPGb+03ro4x1Gmq7kJAkcJlLR9VYEVh7uMr4vCIhBPL5
eSDlcSBBkCVIkCXP48q7VxcpRAIcOBzbJ3DMmgSg6Uf6aukO1vykhxJHTmnDcfecVCEQWjAGV3Xh
ttXLpIyH/Yh/cqHIDstkjfTO41IQmCYmtInm93gNr0G5RnqGSA/krfKl2cTcIn/8HOrdMPONGd4Q
4q5G1ilLZPovQgW63iRqKRCqyxCdSMPJKnhXpdsRXWsYNQ0jW+Bi2WaGMrHqtk0jMGpPJE+84rop
k9X2OcQlSgcx98pGV3oVsAusWVFIpXUNXscjfWrw2HwyPZEi0DlQGZS5sma59vTxispT9i2wNhfj
xThbV0Aveto3QVI01jgBdplV7jtdDmvqAKxY6FiC4WcYfLbLpvlDqyzeqBeGvlW78RBbJ3LiifJx
CsgbLsF3/jlPzBmM8S5Lv624mLf3tJ3Nd0Gngeu1W4mFihYZZIpUD0e35wL/v35Nwu8APIbBb0FJ
sp29bM4fZH0x7n889DkLQuGD6veGrru7nC/2R5+ADK+wkXrlGpvy2lq9Xr7iOYYQRcchXG9YXceT
5iF2DKF244z9ug7oGO3JdARSb1mJksNeogbLsn5DyvodhnSLmBEW0Z7YDkOkwfutUhjiuELuAgU/
7ZGp9GOYRP0gZMIwWEthIva3uh5KzrCfrsY/lDzR4hlmlvZX4weMZRm8lsxtP/ARPHKwec0RfS9D
kFWq3Z7X51YW/PK2duidyfqeo/JDJfuUlDPR5q9BG/Jr7/GxWYBU+vUIxv2nm6e+nvZDOLbLFbAb
imtpjLzc0aF4V6eN/KqVe/vBtZ1DGbJq3doPm06Z/dtetU6rce5tV47+9QlyYoy3s9l+5mVDSTCb
eXhs7IaFEz/m96jwkq9ur8m6P/+r/OvveVsPcPyxA+q9u7vHBZoan+jmu4JfEUv8rTgm35KhlQfG
J18hp6YqLKZZeCqCZmlx2Lp9aq5xrzs/8a1HrVgr03qCGJxOyBCDUy3WcGvZfNwqMf24IpRRWpch
V83+FHDyU3+KyYUtARRoOpCQElXvXl0oisZIbmp7kCyIahe23pB1srfKE63S7GcKaPHYKmE06Syw
YhA2NtFBFVGE86z8yXSVPthePWSZe4NDiGXEC1nz3h0l7EjZOAO0VAgr3ja2yKpJhRDsE0RASrUV
1cLrSpkLboJ1LDVO19njiR7DxWF228nl4/2R7mVzaDs7c7pF0POn//cverTxwgNMIQWaiv5dKnxB
Fbutf5M3/FeBSmLTWL+d2hkC1r1Cslr+LPPEp0qg1cvNxwU0YutbtKESDto3qQMCAILRDL3nJV4C
oCJxKslGKJfIshla5SfwkvyMtiz0g2FHJHS9rZsily7+IPPOM/XK8YFGqKdernJNcpVSPds5Rzuh
61JKy7l87v4s1605UKpGuZlplpsw/ZSbv205hv8ND13Axt1N/3KtbMsQiEEAPItpvwq30omfO7jn
C/ETJuUwV/ta+rSsGo8o7GNnfapc2vldlb/29/gMLpN6/1wFrrEr8ZqmJNc2bi0299Q9TXM1AJPN
3DevwCV7Cv9B3ZSrHt6yNHx9fJEh6gHO+hImY7KD0ImjiGC0JiBFQJc74CpsIwS8ELwjmAwwg3aC
382Ade6BcwCJH33VKMaFie8AhBsKgNe/1r6zfk1hO/pReiu/hya+BVUFmea5u4f4dt36gdXpH7zI
gP8AbTRHucptOoc/+tQofz4wVvuh47XrPwImHJaAdefBvh8khL0GphER9v+6O4rfh5QGU5ngE7/V
FQIbtQPz1XH6NX6oiVtdDx8wc6JbzLtnT++wd1PaTHfextPLenhmpB5qJ0CxM6nWOCGMWdznTLo0
Kagk8bZ+4rt67/AbhNpSsq7Bush06+ow4vJJC+buL+W33rAN0LOGYFK2C/oGoBh4rgQdYuperqo2
UeOvRMiTjQXEIm1hBPmtlMdPNIWinAKGWyJAmBlsy2VpRfaNg3wUsbxbwIH4PGY1eWJ5F+qDNVzT
hyhcywV658+vmhG0EZ4F1h+BILE49DiA4OsIPufbj2nC62pvekCOuAVpcrkfnvW14Bd/ou+NMlyI
5wbKRA4lfimwNv7jvSD2uYoRUJ5ME76yHLUfgfthWzlzwmN0hV/sX8zP5D+vl2R7D/5uuL+9Xxga
IZ2axxyeSHAl3zB1vWsVxo+d1RTiwFmrmn3PjDZTKBG5xJLtkHOsz9fox8z9rpblVv7FxR+Wh+tm
TVkKpSfx8WMHKW/1kwHcd47JlpPa+OG3fuiU+/JnbV93oJIe69+1QvTEd7bzL6aTE7scVuLaEeIu
DgH98fsBqMX7ESa+5JqcRtCUQBxYqp25MXl693EJIjWKZOwFcenNK9DFxDnwS/+4jH/1TPPanbeu
3X/1dYu236HqgdbN0OLnapkEJl44n62EODUeqhTyMKAExsn9CGR64FjbWMavY+cbdNX6K2Yy6acF
roqBh9w3PiYUfzPJcAnzdmt//LaUx8H549tB+2POWY1/g/ulkitUtnmaNs2/QC1lVfkEGomeFBtg
1mjG8SzUzlJxQRQBmfXG1JKkAljHjmcEbZ/BLt/Q+LqzHjxA4wOTiyezwYZxjSOftCbl2PF5fm95
IWntSC5c5jcSY4vM8H2+kpIZA/OrDYrVXS+Lbf0wH5630ft9cCSUSxuE4bGemT6Of4FQY+4Xco1i
/I8Pnyv/rrXvztP2fTO4ftc3j5XsrnGoP8wq9McB9v8vG5XpCbSNNlvays1rPy+XGp7BHmeav/Od
pE0B6ORK9TjOdf9xqaWHL5IhTEG4d/TV3Fb3mOoh7JKvEt9Ujwo+/vqOCoSEWvtz5UhRFGUZ2EmE
H2qQxaY2p++SLCNLLuwrLrR+OxZ76nFYubtrHno4lNhkfhNUiHfUh/LaxPdsAsxiscDSRelmUbqe
N3iY+r8Lw4Za6xjB6uQx/hfvDe6l+X3QSUSFTAzz2o6oJAkKfoXn48xtGcnOtv71sA75yyRVBnsX
r4SIwqry9TEnumvUNjxCSDO1T3UAz8/HhY5JZqjFkPL86X/qyQxp3kQGEfA8VWAUb8mridSkGuiE
9oYJFGp6NAWWHevKnbOPswjU+2upXqrPW7ZSeWxfWPpYs3XI+nkcwmG28bWzh8A6XeEck33B0dKX
z1GpxXnY8ioNNANa6kbjc4mofhpoDGS6RVlpAZX76rtmWwHZP/2fhoCjvYUMLkWXJzBEtjOUoDzO
bM639Bgi2B9rp7E6wofH41MHyq/SRa0aTCsdggitC5WgrxsUOaXh5blMx4LL4ulcodnDB2z8WHN0
WgSiT5Ve2k0i1a4BXI5gfytRUyVppfVTpTqCtQoGMlyL95fWGfjTmufS6OGdEgTqHWxbdajMqHZC
g/E1EeIPJU+pbkOILSOlvPkdFwIPZLZzHRSi6yAMNkSLORhKj8Pj8Ampuq5fGuu6P3fLdf3+dmms
+GQeA2d1gD/0of0bnqCKIcdUfle3LSf1iBxAStAeIZUBjjewTq7cqkGL97xm7+yCrrZNfaG51Ta5
TsvJjSaFBbqI+fjDMCknmz77Nzm1/3W33Z/2D27EZkOx31/N0VczO1csoioXVM3VLLWw3b3dKrPN
H0o1duMbxCF/fOLftJD81bZvxYTulRCWUGJknQjFa1MpLMudM7wnJ6xOqEtoO5WsGneals0xQvf1
XOOBRdC6FIgmzNvlaN+yNIKAA+Im+WocP78atkTLJwc6MWb5mP26LPbcvRiSONTtEbZdlKMDjqKc
nebVr/yfRjZ0gmgw//48S42NHDe2bv013BHFD/t/QNlZQz2xZNcsdFRT8lOCd3//GtQRlPrHgdor
bVuxQXpLfH+pfy8KjVOLvg78V98tTtCkFqughrGINUz0LeyX8Q+qXygoJDAoVLI9exbqfJibxZIu
jzNjCCHp0GQjJL+pXbFAJ62OnL2h7ikqmVEB89y+VOkqemNyL/iCFouWCY5TEMObySQSD30vEtvJ
dxk9XeW0YP8LB9H2z5dqqXeP/qB9KSabsQ1E/YYinsnNs3Dz0Qaj7BhsbZfskTxBqkIeKjt2HwVO
FO7aocWjWL30i+2cjS48p2XJN9v3UCk2DywedmsgjUaUcIW/VAzZ2WUe7MIfMK2Q3RSSIo87E7Cr
yaWP3dD617m0tnyXZz5sdYVNllxaeay+DrRljBDqE9DevLvqcYNa0hNC8aNJk5sGwsTIYS+Zk7P6
iktjLQK9IIZpzZUVh6zPOxb6HXsXmlrQW295rGQgupqWwcb24rHrhIXgul8w1kYUWpa4+rdPQn2A
x92C2Aqfn/sJJhmkOrAv5kJDUMfc5CXS2v6fLsgDZBEsSGqua0+/SRl2BDBoD3ESQhHH+ruvWq98
bj5WcqOE4un320B2VWctnblzvH5jW35mOlcKcCHPG1762fhrpkixq0o+foZqB7vZNluwOvPQ4lKK
z59Po53LG3uMFjjV39rtRsLmX2P1/bLpzcHXEKj5aeQOhITubLnDpX5fHu6gSF3O85gvp2EALn3U
HMFWmxaOWcqM3UIRM0VXk391GPxqkvJQ0GWdKrWoMCLHXVyRCtKeUWL50Iq2hkfD/AgK5b8Bwao/
s9K4LC447ZvUsAqAQqwvUe/YZiBI7RS2qp5BUuZrv+fk8lvJH6LHx23l/lW9ZIpOCZC/R+DgoEjK
kGKU4iwUi4UkOxe0C48gMWM0fqbyhOfamyfFBXl7AmJmWBevdyDPFKxcmoTrAANZYrL8XAIOpc8q
gBmukYqBJRlbzMefFvC8aZn4gDFyovoE5GmOifk40qZTUo80/TW+VIOj0edoVCc7XB0xQmEgJ7PR
ckAxBfgbVhc7ZpY8VpISxYL/KsmdonhK7liyVskTtwUXRHUSupCEDGbQF70Ad+1fWp6SF61e19Eu
V/1C2NGVMsr/JmwB6gm/xu17jKqCQYpVT2nwW1OXK7hbDPMI1wWAzUXk4ifZPTqL/MINuJwPcazY
CMWqzHFTpoDJ0nMZrEYX+qhSwFHpkKkm8zdQGbKJ3poT+pCwY/j6HKR0dM2YWsdNJP8HSpmHhoKy
g9Ufv8MLt648bqdQ++9+P0rRrfkDWeCRs2wpd8i1tGw3SNnUWzJh6b7EBYTcjiZ2s++FTUc4JduX
NAkIXtNFtzeESSP+eLhWspDqwnpS+bt2HmhI87vM9pHTr7sD7u2Z2PEyQ+x/9retkBNf07auM7yO
M7XlOpELMfRda32SIGBlaAnKFIkgYK6YLwUCYHGD/mT3V7VPxo1yJBaA4Aee5W8p4DONVY86edqc
8NAXbVFekkumyylIqgsUOmBFp9STqCh8yGczXY4s06AcElFfSPJJYSDvF3Kd1EAhznYNzOfG0LcS
Hj2gJv+PryATBs0nkdEvemimov9UVS/f4mz0hilFJSUCzGnoNpnQkWwCLgapzN1Xlv1Y9tHUonG4
R0bYuBlfsLqUDwZd5PZkgqLmZ3myiVbtP2JS8C/jL+mCfvfc17i7I8pRArYM9Dp7uc40jcL4CROj
NS1Hht6Uk1FXNGW0pjpaA66Mn0uALIh0XmGbudMCLoIZIE1dbMyJHojNSajCpmCPMr1+Jh4i/At0
r5QSB0/BDs9kEnj2g0REgzCrmZMNYa0Vsn+HFJsPmweGBjMLWyT5be+ifO2DncaHh+Ox+QnydQsQ
LB8kNEMqpRFyDbonpB67bWPHvsLLkgZq95PYslgaN4a84xcl3cPGf2mMDyraAc5SPblqNsiOgnxo
fHSpHqfPSu/QA3WEJ4GfQhKDj96rnJfLx+swyUS2OISwYQS0FNSjr1gQeAQf9oU+TQxBD7lGYt0m
nO7/RSJTjG/wYEhuUMOyiR++mj+T0hzeWvLaEyOKIp+2fprAdx8lqQezAu0GZI5kFVaEFf9/aBzN
yq8GzKydW/MLpUGFMw5Y9btNcKdxjU8buAM3NcluPhjs0AfFaFd3RHqQ5LrWMggZkNL4vdYd40mg
tbv5eDL61Nzrt8OyUx5SaStofwQ5Omr5t3IgZoB/2ds37blVwrMPZrjB7nbfpklsF9XkMeYG7s1n
DcdDnVJrhggOgRijqBibyk2xSBKp9+GZA2aJWUimrA9uGftecgWWOWvL+FTasogl2eWatQs+FdKs
V3qrqZJGbKEwaoydORAAgvw0F4KxUcFfSNsHuOtKL/QLJ7YofS9cIgzFARNq/ybpn+R/WHZPF+L2
jz1gyzQdrssV+gQiHfFDotoI9zdFRj8VQCs1HNETeRudVxcHC1XSO4vhgHp0+LUDSj1HZSOvkG8y
W10aFGkiEP4AN0CBYjOQ4lEuExjL+AxK7DeCv8vkqYnVIPnQiz0pOkFnHmohkcISocN9mn219Aj+
Q+568doCTMs25Sj29OhQbBOKdqiQee1wkLBF0oSpWTshw2hd4PTI4JiULCf0aKRrMiTPxEuw93qL
jz6MxXrqPG0xUhZAXBFRi1/+MTQxGDqR56JOtkYGlMqvaYqlIXtFQJ2ig1fgPS9pPr8nZQPkBJxc
3KbfQDBJThl8CJlxKhOuVcvMhOSwi32MF6YmSTcvDc3A9WEn1jI5DPEP/8ZUGjU+gMEPzXZ+SJkJ
n85jZV8vxKs2pDbPVBXzs0iFPEQ4Z+hPkuc/nEg8yb/Ql44/+OpzYc9hnbAShribWNBdnvvAbEWC
PVUfG+fWuU4yYV0tg2Nv3Ag3kFYTcREPGQ1+6TnxYxJZSBojHJZ/QOwAA1gWEOUdjHdeJitzV3EJ
XyhsDntavtvZESaW9CERDyYG5/a2iNXcxtcd8mZ/b30Rt6NnfeX9D/s7OVybe6o049N5fO88jHbn
WsYS5VWyvkMNR5YkUzmfwBLtovvfZHjuPmIHlNmD5ISZa9AaHx8LU7cNgiHuH4JCnJUsSIVzE+QA
5f8+HOdriwUBGUrvNkA1GGSKwRaIQ9AF6RplcSkQDahwDAb/A2lDPhR6B9H25o6N7Lg3ey8B3/Md
Dd/b4Kl4H0ta/odG0jaDKlDNFPvQVB/QXAwrP8hFgeVgdF94b3Pd+3pEPFoNb3qmDwnSkGFm5iHO
QiWbv1xpM7hn5Wj7SGKoAdRVlC/AwdDvH0lvnkNAB/HKvxJ1Bpn4kVwSaFZBFYSPVmBDZ9fFvzsx
K26aC+gNhQywkVA5IPpulUpjXh0D6HhZMGB2PuZcjw12DKnNCkpMwLMqhFx3Oc71qf5HN5Lgj2zl
jQcEFwFSs5/GqCpDLTkh530oGIIMxL1uPD/LPQNdiJAC4lEHcLVebCbKUUtRPS4yFMGee9sMlUa/
T9G5BPUysxpsbBPJVgHMIVL0u/wuqvjWftpXc1Nz+HuGdxV/lbuHp+G+sIn+qC08VU853I3vY+f9
aYnhCJleKVDqmROTxF0Akjdr9laegtuCOQlUZ06KIUHQ2Uw43HBQ1DLBWeaVHrKVmgzhWYTqviGE
WYzznOv6i61kyEDwSjtWGAuo4gCNDDwZlm+P15CYj9Krjlz7u84Vg4vakc6qeW9RuNUULXCDAFtE
DJVrorz4hT+Uzb2xJsB4yCygE9itrtItCQIo6bNYCjLzpsQKt4WqXz0MGLIz/mYRscxSCAXQcS4D
UpXoXofAsZ7pHJJzdXTBQGbNmQ3HbQDXofP7rLcwe/6J+qXRsYNevCYghjEN4TfoF+LkmXqdr0Y+
yZGGw7b010t1TRGwhuNjrzDYMQd0HZFV9kxTdI6J9Hl/Pzcxs0414wvFztPoPB+cYXpbE5Ku/K7I
00xLi/kxvtUfb6Pf5wuwpF9SKqNspXSLM2CwvyvJutejVXt8a2FE1CsZGERXo9wLUaXa00uuBvfI
5zd9T0KS7JOfJP/i3Evu5Tj95WihK8qJaNml8b0klwCTkKwcB8qTD5XtcE7f0Ts9HW3GGtxhovmT
3wYJEoKQPnCKieuEHtR4Y/5lIM1W3SR8CPq3yEO2/lq7TER2sDUn39H5W2x6y2kpBkqVB1+VQoYJ
2hDNn0fYA5jTb3pZuj78pYW869FpKCaEQYDOIm4wsMyR/vCWPam1qGwD4WVq2OhuZnh9Dv/HiFpY
2Pi5rgJkM849BKa7iSzKGv6PqDNrTpbZovAvskoREG9FmQTnKd5Y0SSKszj768+z4HvrVIdMJorQ
vXsPa63NTidwEHYfg4NiEY8MWPCggFjnOIF2juEpYKl0N2/+1jv8JWsUCaTG7/QrFaoB9xPiFF/3
tKebXpDgmVKPU2JJcbea4B5b0VDFwjHKWVw/5GeQE1F5joogaU4xPUUs71GxVJMf01OGrzP+m/RV
m0JMhaui8sgYEnlMPIiiGYoq+FIdMW+qtK7s98cxjBY6vyCbQvI2+Im+sSyIHMXRMM/V4BhNbS7q
WJsRr4NJYm9CRQa1MGnUxARFR+R/AwixfYik1OSGxCyc4Vdr+uuveDnOJJ5OyU4jpIO7hh83Js79
Q5sFnTBeCsftJxjyTB3F55KDqfs4qTQy4r3z+oi1REOlLlCuwS37RHd0QdjDaY9A9EMQw+Q7I85F
RgNhHeho2iwB3wx6Oc/ax5P0fQkCcRnwgW36e54nF1TnOE08P86Khr7RH+aTYFgl6wXutdJiX1Ax
f/krKcVU6YazaLD/DeJx1Iffu8Zl7nR6cRT/DuLv8Xa6BkVNQ4IupLol2EXHBU/YnR8hKEK0ntO2
VZubHEsfoI6cldyhk2XiQ7AfmWe+RdM6mS+9Ea6SuB7C/mDAtNvJ09EfLv9xP/SIMEYSbwG/JdY3
AAieZQ66Mujzv5h+aS0rAMkLOgQxgxDzh6pzDWBjS1k4VAWYQbm2M3pUSJKSDcDlqI3NphNLOhC1
1dYuYV4TAriDNepfBBTaftiaebBG1ItDb+HQr3qrD39TQ06J2935YoLzdCvLCrah+qMZ9Asl4Ma/
1PLVQlYxznFtuqhf2nnnBNKztVg9DwogiAAMrHj0RgpSNEuf/lFi1lxgzyDS31Wfdtr2eQI86xB3
AJeXz/KhtenrEr/BhAIg4ooQzI3ksRe3ABaFvFmcFq7cvSPWXneu7UqEXxD24Bu5ntyHp2RHbji7
cNDyJyJvRW8mRFqkQ87fnEcvIc7A2gg4zxYECewAcO3o3f0d0p2oVkWCtKkYplYH2gTlyuK9rl5w
rHT7S7ysmE0aV7bjDUe9bcUHgPeXvnqwIBkK6nWNLXlMU1rNlDpo1WPHdYcFxheCfzT4hVAqdD9Z
OaDnH1gqTxhHxSEYeSHnm3fVnXw8EfY+0B6lnXIOrZkU3qUIJJ14tVukty/gPknCH3H/6jN5ENLi
XEOWtDyjVXCe/3loRWlP7m7O4ZFjRi9LNu0uFhMrO5Auv1B+hP90pESgYDYpeWJETYD6FMIUog3q
TorP9/Ik4aJk3mQTbkKhffSLGTjxTTgTOQYMLz9Ir4gOQDwMwN5kQwaWhHqq/wIwjnMhZH4RKqjl
QQHbF+Cu7NJYvnH6xsOjkZ8kZso1gHofGi9JaFok4zfgPaYAKxAmiBRidFIEZRRDmzqzbWj2n3B8
JN8sXpdmiYYep0UzYhuS2WCC5qzGNhNHC1dPo795uykvrFODaMr85KMuN4mJCh09b9+hGFauI+5V
tBkCWaLi+mrcpkQfdM8B0wSAldJvj1Y3cHKRBmbZka1ckcVeKfUimOUBEJOe44VLo2djQ6MzAKFM
icxM3osB27CQbSiVeyD2PmURrXKHdYWNZynj3YKhyp9u8MJjHvDTwQd+GOKvI/KILN4nIAwYeeHR
qwBfRBGDKBWcokf0aXloSXhdPn7KHXRrJH0II6VN1kl5OtK/rGPDLygLRMQIXQv8XVD3C+j53rVC
MR/7guxpSGZa1cYFKIGbu6ok5XkVsYAmfUJm0vwgk/eD8cBwzvp9Ab/B5vZxCrEn7Tk1ZWHMUQcB
V/Jzb0we/JOI6Hfw4RSGuJFq4v32s/zOqeLAU/Kkaqqt6YY58JQ/LNiZgOdZViKFSN5JShsQB9Wo
tghXFbLmpnm5xHwYLvwE/kQcSh1aQQqr/60h9ZVlpeRXW25E3V0nErdWuLDAB/SfXzXXCPEjphUf
ILDZVBFOYYQcQhNZ0GaRoVzhXFT9+Oll/J6uBChpKbuhQhGIErbTAzUX3A5KMHVfsQeR5kB/o0IW
zagzrDhyj25vxbPf2NG5/cqn/P6yAxPyCEaHz6Mz+x2Aypei8WnM7zBTI3nSYl7a7jwHr2pC5zk5
4ObynpBX5K80yQYA2vGE/HNAaogwNyeHKp5APRncXa/UoXSTl2YKpGiaHCgkUkOiN3bMv1CFV5Cs
xCJOlssWzF5F5LQih9V7sBweNHuyw7Vv5ktbSNxSV4kFUSZo+UMYpL6L66DcUqJC0TpBS0BEAbcR
SiNyDznZgA5U61/piat3lWKlIsSBYSWoH//FCWPZAGg1BUMEJiD3DnE54SvQ0+b0CBolCa4CqB6W
B6nf1Vh8RxeFcp9sTkBLsDO0Satj9hxoGTJsD1DG0tjXUFdtjUtwmNJPJngTwvPlGlj0Fb0GFeAH
7Su9Rq28XWTJS6fqhEejabCWG39Dd1ano5a22ly1jV5a7Q09zuBVqbHN3j9SWzr672lxaH3l3CLA
mGgwkFUSSYlMNEuMlt4aWhe5XcwrEFToxEUW24hlVQ1/9L10oGy2bRTg+Z5+sRyGrxwZK5RsMkYU
UpXtiwD7JFclI6keH1osOZpU9lIW85Pv7LyaNrTienBatKJtyWMo9K1UNfz/yOuFMiHXyG7JAeHl
eMuziTTv9zEbCPWTnHMrZlIh+lJkwOY6D2fPSeA1YJMxkcp7iL8iOhi7/pL1rB/kZ+Rbgsy93Joc
zUpJWVZKLycrIQwrPROCCpCvrWskhQNkUYGgdqN8pmor4i3AAZMhFDS82KNE72Fj6NI7DxdB2ZR/
SWcBXjRflYZmkyXwlnA4bgAOBKd5HbChbNwlCG/yKNqb9Y8VnNElj1d4VzwuD0bOEy4Tc8wqKDDq
RLFIKsPF96tXj+1xOq39lAUtu05P0+q5cQDQZDZs9F7IBlPXvzUoUGIe+3/tn/yOJz8U4mS/325y
9KFbtpuzJGHvVv6z7H7aItstIo905ByZBKV0cG+b8yZkPZGVBfiWj6zOqsmMlCukq3kimTjsuemb
fTEh1cBJeyj1PosZYcGPK8jVlNFAvco6y17rkcKm0xUBrgm36tbchjLXhWWuQmP4NHWfZUK0AiWE
X+tgmIyQTCGB2m/s9wg7VtMVYfrLnWJar3QBlWBhSgrnRoBEbQMAFosb8QCh2oUb0vNhPMDV832r
MI2yflQXYNPwoRRJ4aBfSH1qbxY4/5AU/EpSEPyb9mxJyKg0wFNEwI4LSwO9ApvD3yoJQ64xJ4RB
7ipeQU/XxVhLfhd7+2vm9CuSiCdeCe0RIaVxCP4zWkI0McFlzPREWGEZe2xztzENleCWvafMIaaA
UidiX4KExrEgPZiCG6NXoTaHFaH1QD40745TejVMDPlOzKFt8ze/SIDHkBQnVTDAUc23AshoXTzx
LmzcXBAHQRHl1jwIO8RRSNhzprXpceHt6vG7g5LHRExOe65WFqWf6tNdDwGJ0vh+k9AYF9SHFXLQ
KvQNMDqxMJYyfnarOqrQP7IY5+arJ/D5Z5h5GTQOMfENhCseuXrGA0O0/k6/9+ErJ9jbZMwcslOF
X0yefqJc2j8v+TQwWrcHBHtJjRg5UVycDx3H8N6qrj6ekTUuE1jPqyOmTnNWSxzg+2iRGImNi50c
W/bymXo7KySx2zWX+2gLZpGMzhSIJh18OrzJnl1pAdYO6zDbF26549BNBfzklIKtWn7nVWIVPykU
2whAyk2Sd2V1XzPwpDSyqQ2trtnf4kqf/gwanxeHkXe0E0P9/l9bYy2zgrryhG5YtF2RQNS6U1nJ
ydGmJEcI/1xWSrvpE5aNwo2ig7r65dSH8tUktFO0/RX6ptJj56FofA1qIQjfmt7KlluEBXGIA0tx
NTxhpukkAv9ZMeNbq7o25LiMUOff/kAEqjZRNGmWpkduYvtACqncfA3XWeM2rC9L4J7Pzbr3Ah0S
7ubmKabVYjF35Wyo6JbmiT2+j54YGBxj2UUZVRlSfa/ZLS9lTxFk4xGxAxOEYI+mG1UMrBOBkURX
ct0jgm/iRyYvjjvWtAgsmbgjufnyE7Ga0IyLgo/UY2R/NAXk4KIeRANBBWQKJKiOYy7T7wfGyfRL
FOpUHCryAzAyEBZV1xrVv6VboWbSD6IaPX7nJvHbIgdPuMtuoROdK3Zd4mnJFPCmAmKGrv3ybwHu
Ro20FMbgd4QPrzQ2LvEm187hfchZvVLSGrGMR1c/VFOUEVl/sZp42qLd9Qe9io93jtNvGsDqTDVE
qV4PzEhSB2+mUEGeNijmQkYNCLgVM14bt96G0Jn2q43l1Se9i/rGssL3+tBL603iM3eJ3x7NXcfI
e+LQ7DfRFTV4dq0t7QaHTtm1I/Guiilb5ikVXi/V0m3j3vPig/Y8MdFIHGNGFVZpnKIqlQXOQPI4
IvnuR1LcSQfii2VFq4nZOpBGRpWT1t6rNHaeJm7m6eLmqa+gnOsavtrqNrNLHEpDaSK2X7KIjXAR
i+J/XtJtlFpMb99OYzYMIAFp+IpeURqaXZueDlYfJFgO4TvFm8k+8593d0MupHEcH0gK7+Ba4KRm
wQNk8bthD+vjNZg1gHfZu1V+VBqvUmvb4cEXtgwXBsj6JXix92zdM5Qz+ipsW+/G9MEmyWxkCBOl
UAEXWc1zimKsBJYUVELnZ5mMSJg7vQpugMcboIlMK01pDmjSzhrGEDn6mbL0muSayJrUNaxZqVvq
Hr7FsddtOYcL/05rc9RsEX6woxqx2b/8gUWGYR3kN/wKy1STVTdMFD6xmwuXCkfsIJa8fD1ZEtVE
1WXrNSsjrCLR3HMs0/zxFvwrchTqqi6RiYxXljm+9/X5FqZB3SCJoTurJpL6D7kN6qik7kf6LAu2
H8ncbUmIYAiZA2pITGqEJ9R35/BOXYn3oXehcEFm4NoR3gBn69I4jpTHkwwwhYy0W6n7l21H1MOd
06zPWDXSnzLcWyi39kWrEL1RTS6sEOaEVUeX4ngpI3LiKu8677+CCEv2Qx6vPMsdhr3w480OabGG
0dFPuNmHqUNoe8//RF/V2ks0IBxs/l26t9oJCoEubLaYttLp5brr1InSnj4UXd0AyiesxaJyw1sj
PAUP1z+9/de0NNgOnVJQJXCxJPpiMXeWaWRlkOsxIMiR3FFBUvaMHso/lfgVaj9UoqgYt3D/Y3k3
8quwM/lmpDlQZJe09GgWyP6jNBzqo7Jpdy6evMAPn2WTloXmppa7TIs8TLmuArCAfiJGBxYZCIP/
BqX/hLqB91/42aL5yboq1SLHD6RVPrN4lJiEBsBTSBiouCkmKgWlQO1d94jk6GV0E2bvSJp1paH8
Au2ELyZQES/oYkrP5IzBK4bhG76TyJ+QIZdh16hTS5figZ5Qc0jTJJ8HPJKbLLRqMFoVqGwVxLtJ
nQgsz87ExVWPVrmJwppoLNUBVDFJrtSUX7E8SUZwk3mAmSDUDUVSVSO6a6varQ0vrQ8txgqyqvTB
0u+Xt0c6SCIVz9YaWQG0qTgTXdsiP3klMCDY4NxeOIDKT2iAFI2eYwH6JZjECfelPHNhx7yM5UtK
lUlnqlyksoYCQzDfZLe1z4mHJkEkJJGi4tiH+5B+kPXGzWhaIE/JK75+IBa36suDhKjEudTLcwXI
FbyCw1gOrl6ieCGc3qGi74sr3SmdAu2rmx/Yzdfxcaj2ATo59v6+YDn6jhNDnVXVmsLPpPhHfVpv
7UriSt1A9Ub1jHo2dMPn7KC4A8paPqZq0SDnucbmKW9cn3vo5l29XhqroFtzr6scWg3Etsi1CNUa
AbGR4aXYQx3jnDWqvnn0oAlWprwtlZUBI5E05SxSEsY6a9SNmhKtUEvS2q1j3JoGloMEYyfc+Vd6
MFXIGZi1VtbWniPyrtJFooynlB9TToUM0LlFzaMpsHbWMoZnuKgmmAL9gRjlykI4ocO/LkLwDMaX
8hZFZkdfd2R5NCS3pK/K+JAjJBmlTIteS1lAnIiclU/5gISH0BPwOXhDRE08kNPWV5zJpbmATsgl
qPa1+1AapbWB0lGCJZ2B4wipzDXi8kj8vUftgKacwIUBlNU6NyrPdlji9IpB9QHPjSgl0K5OuPLf
K3EynCX5F7Yz8ifUECGYtSo1MirKp9RBW6QAzFJ/O610bIocNLHihPOEWsqFU9OljOpuStVViCGB
MSDbmbPFStA9sROrrg24Ks4a76ZAlDp5p1EWbZC8q3JVBk2XinesRJzestBQmw5FYhWIhb5Xjo77
I8AgoaKgyGR+Du4uMchmtkkI7ZLzkrsTPKZqz6b8X3HXVAl+uVCGiDr1rDrLnDkRAVPx9VPsTynD
gGQgFwzQPp8WAjlQMcgniGArxa3U9FbySkGovtOSWqqtxkgQt+LWcz25iXSsEy6rF8PgALatsl9M
AKwGFeXZeXLgYlWjQ3gHfnbnUSUYxTA8MLv4psgnqm2TQItAYHPAFZ+FQKaT0KKRUcJ0zYP7JimG
EppvpK3X/DY/QW3u1tbhnrzB5PJTPzTvoLsH5U1r0T13stoMmERn5wS7g7u3oDtdj1/ZG+0K30Dj
t3uIL4uI77ZH/1mKSu/GpWciArRo1DBmQHCSgw1KPGsv4n254Tzd7RmdgidpAOBNx14dV7waO/Aw
qfRE6azyuw/ugGR3KO3WiYKdVrqGffsM76E4l29g+5ocvBfmg97Yt7hyAlELfixy0Lkv2NyueUs4
fCMwAyMfgliDTPbM6S4n4u08BtxRyp8itx0TYW9VMD/TL4q+GnSOUT5h0aMaJNzHgY590Pfz1oZQ
kBmPQLe6UJPY4X6a9GU1Sw2nJ/y7ZrkW8H8hvnQCCk0vgbB2ESgJNYdVz2Mw23mSsxBkQIkJAZGi
f6ISobi6JFaLRQWYiKHFpMEcjU4z4Jz+ndxzBt1EAKsb5IaC4lCG8qBR9kr9zTX/oe5X/sreIRRE
9gl55ek5Q/FUPu6jdUZJ5/sBq8Ui97ILS3PoE9GO4xDbuM8vsDOytDrWIxEoQNhGN1iOFLqpVGvd
1Dkn6ftoxVj98uoJL247ufNSgHpxvKtR8dwCYdy9in+ZQcJLuUiyqVpGgostvLorN367rHaqHWEY
177VqqJ5QpK81rKbFRh44vnre8GINOoufDy6OuOOG+G5rZDADE1MGVjnrJ21NwA8E/3GwjUhKuxQ
T8XhaJW/9AI198MLbaYLIF4YLTLtOnRaQt4o36PUsm52saY/9K3WI/pZvzn9qka4I9UmCAJmRKAo
jA6H/H8ZpzWmR50gyY67khbRRcloSGnlQzfp1VI3YgHXdXcEYdaEly0kHgd6Mc65GBWAvLBJmOd7
6FFir2g8Y8MTN1ss6gLp7rRFhhD9QXzO23hxBV9ebhvtTctmHrYOG4AaBj8b7TtKG9BBtUr2rW1O
f8qASYuweoagrgEZmYy1sCNCj9yn+7HcPhHcF2QbPj1rJH/5zsVPzs334Ny8eScyF4X+otE3+teW
M1cK9kgqmHDctZEoqG8aJ3RPg7JfIltUHFnTxpdy3MkPnE1lMs7Ncoen4uk+w+NKT6xjMZb/eFs3
a8g5BOZ8Mb55jvrtyrWUktcPNa8caw1cVZZCEHxyv2QXyDy09p3r6NY/eM+fz7gcHCGHAKO8QjCv
9Z7t0xVmRtnxKmbz2d5azVLvfWpWieRpOLzxzrASS41jRE9Cr2R672srt3j7ljWpkncz+nadmsWn
g0hH5SaNzuhAZSalWeS2Sw+pvBg42HI6gWm5tXPL6VFxPJENLXWytoWwVsdhk34il2A2DXR7wdFj
O9dmc5G2bMPdUX7de49SbwvB6j4uDw3CUkSxMLhM1msjGywO7hNWsRlkftlp7MpNs4J2RNp9glLf
NCrjS+h4584NqiKUYpjHkJx2o31pcEwWyBX8AgdyyJL41Z8PO/qzselbOOqfWZn1TdWg/XgGNSBu
4OQIJD8ll4ClNAAmybbmeNi9y7DUecAw/7ndPfvnzp63BpS8hvJm/mDGWJHn4MZSvQUw30jItG6n
pvl1nuItjM3eelwdVDtaHyR/X3gIQtIAW/lgUOK7J0clxlEZDHAJ5cKRgCFjT/7o4qqUOhgckORh
vWOKz9Nyr9zdTp6z92zzfYpLFqW5q5dir1nIFPgP48v4MH+Os+GlX04sUp5WTCtOFJI3s80sG576
56E+b1fbVfZlf2c/m6/S7Pl9ZxwG6Ffue1facb5CwUwvkTG+zuvL9++T2TQOD/3qdDf/LE+/h9/d
7215W65/za/j8jjNbdQ5yNo7IevKjVJHpWYoLNh5syn+cIpttECFHcCG1aF2mJ4B3enUdIJXculW
zcalexk+d/TD6tbvzTUQ6sRs63gkdqDx8p1A6PU39uOfPZEJznBLs9YVmmQViqN4fwbCEx9a60EM
gE5+6R0Hl9FiBfrstm9cSeDRDgy/ioaYRlfnJlOc+hllvuq6kQVW59g+QvYStTfNPXmKj1GljeYV
wF3puphIsmhjKoP7tWd1dCce3yUEJSx0TzrP+B5ugy1s9mu47Ww6+BDghtJRNrlNJKCw7+w79/jY
QYWhdfgyvSfOnHYZI8yYUDafWTXY5DR5YQkHtYHZ01a54xRl0iUHk1G2XXPCGmYzDT/RJmd8nifn
iV5oN9oM0t6WY9GtRJ/olTFJnt7t7/YnGpq8dzKmsvHBZ0pjo7xBLGEDRUuWMpBG5UU/sJ6vCcxn
0lK9ck9b9H5pM9MlyZoxz2+HfFNSvUNtgFXYvPhKyJHeInySByB5d6Q+/+xIXaP0+YIW9L2Tti/R
Ozl372P4DsNNd9Fzenav3rHx1c1efgOCB7u0yI5Kb61H9X69v+huaVm5hd66YZSSTecQV4E+Kj6R
j6Ah72BrN9Z44oafGUlt39g6s9rfpxK8q2wv41MTOBfcKfULpTchWmNadKqccCGmSvSxDSZbL+1X
ptfxnSjwPJRGrEXbqOF77Wr96LQry8/09PuY1vM7ZPaIFFQoVoG3Ekha/IwsuGDuKg+bJL+EYb3A
Mz9wj2HGQnVVGu8EURcfImscL2694uOtvNc+duiD6zG4+Ui0mI1nybXR62jvPIecHBVWPD1zuDgF
ogDCXoiMoNy+462TpGue509Kpbve45ddkkdLZNqwd7tGCuy8+ay4mdMyr+3s6aZLpPMd195FpUqj
TOxfC0rV1oIkAuUQyz2ifBNkhneB6WkG5qLJTxMHt+FOoXfhktyrHINbvXmi7jdHTmVWnl3CIygk
aH3+bdfgxD8UEKM1OhPRAxU4/9A9bb3KBa0LmIvgObuLpX1pHaN9dIysk2sYiCY3K98ZIAi8fwgi
RnCM2MYdyz8SyE+PY96/eetYVOKu7ucZGG3z1uANLihrjO5t8908lRt3MxzeCIHccrWxGG0JeLbu
x2DhV9pW52T2LpYrj723Pnn172q/unGzWvOISlS95B67F9+aVoJsQydgGAXVdnVanb4yv3YFFS0k
kiRsSbIdewIxKZEHHGNiTl6j6+A+OBwamtk0dRseh5VpOv9ML2OkmthPxlunQUjOiqJ9mFefkuzS
s9NOLEOuhRep8KdqLA5i4GvjCSLNXrsIxQ94tG1WhzWwOmSEfXAaWaM2Ps2uXilxuloKi+4pvORm
tQpMA4cWt7bWv+VucuGDyV4SZH7X/DIA3bJnYLeQeSlhukqabiYiGxto72JRQwoVfd5Moc5/GPK9
RDArXA5cN2dVxGSKb6EQgU1l8pda2dT8uptsQwpISWTUsVX79gXgiSz0mqRLdGJz6y02zbLp3han
9v3kBE/yVRtWnYAg8iV5gskjwiV2syB1yyAvtn/HACy5d/VMTOV0tWmsQDDvwG08oruH9hJc9FvL
6SrwFsSdqL/un+mIBPIy0hug9kNDpAWUVr0Z+MHwYz1dr0uo6HwzQFboRGIFD6VpRWb3TjROeptX
AfRZd3vy/f0QTmpbarzrcM26ldGt+hUCQ9jTgynSBIjkzNjOK5FCCoUqyk08/5Ml4ILNtngWrV1P
O98mKPk2n2+d+5AJ/vhld+X/m4eRWH1CbLM/Ce1BOKZa6oliLSapdcrVSG9tZTPYKdpZbkckMiaH
W9bPYLxaYKhB4RT5IzUCVsisZxZXWhkHavC9TcAu+iSQsXxjJfL2IZTAEZfuu+xJJghxAHbbgk3+
XABnq5NmbWjSykIqa3Rmn4TuH6bx9t1I43JXo5o4sP4VwxTvQOWNF2e8HhtfzugzqCYPYq/bG3Kj
qhgVxAMIxti6J5vJdvLhsTQ8xR9iKnHKDwg/VMAUSfKg8qetVqHDM65CVKeOmcfMQtxK+UEaF+hy
oyVjengX3oL3WyWzse9k39m3royw5eVmhQOeuvfvqki59cKxmSjCe7gH2nze4VsWnoqmScnfBLpr
otw+w3eIhkZbKhHVcXn06Eui6ZMcCFuEWef13Q63DJUSQS6V5SNh0t2xugWWW3xhEKA/vKYvPHLY
AxrV5Q6BT/gCHNLhBsUlUkoOHip08+z/zlFhrUIplvOslt/xagTZ4hQqg3IIK5GCXKWh9JaKTJ4R
2qOH3FWKMXl0XelfPcWpxa6pnfPJUI7vDi0AwZjcvai3UOtjNQszqnPKIEFiF4Gj0g1R5AYRDsU/
ImR1ryDTdQkxTVeeuQgDiz25CPbygI7AbTGVWyb1DOlgZNGiXaeAUGJzcYI9Lt7z5/lzpocvP9rB
OSqOe7eSaHySLDLIg7btNs5i99g/9vd9zegigmc9+vcVIhOxaI2HuJRU0LVQhF7zY1zlpJSQO0Od
dbVjZlXyC3aJT6EkM67xlUzaZDt4TPaD/eA6uo8k7vHoOF6VTIyEik7e55fMC6pJyIdlpBy3g9No
PzgOTj30NLj78maRaGtd0Jg4edrXjHaWlNvnJO0ekTvYJhJYs2DiL5CIQvKEcUfOqQZfuIJYv+WC
xWpTw27X0FIT1fzGUPIngzxJ8sd7BxCyS+HZL+dBrxjp+6hIFUjq+uB6eDMP5pVm3KutneRAfudG
qsAkf4DWT88efTp2/OwtAnQL0vgWvZgN5eG6ZW9Jz5zyFM0CD0+yx+DXui9RZDZDkGa9zXAzxMP7
VSlYBl65zgeVRK3T7celXEW5BX9GGZFKdI212Wi7kXqTVpBW5olkFr79evX5NYN95O4Mdx89kiqT
oH2MYIWiFue0s+hOZoz8WFyLuM54fFc+r3u7ETmfwQ7bVYocbx84nhl/NC36l+6pm2JAu+X2NtIl
L7c30e4Ib5tLRdBIkEguYIq/gEKMxyoeZZ1SlHXe8ZGbfRl9JpcRG+Lh1rL+0i89t60UG/8rhbaC
VfKEUIIYl/TJahSkpWDAfU27GuXpdl6eGtPbGOkwiCOFboP0XirsQIrUi3m6w628jD/T13TxpQgq
W56XSiyL1mUQEr+QVZFHfZ7WW3jDg+qWNH22JKeb/p6X1YEg8sXiLjJS9eRNJHihQcL37S/7K6/K
q8ffpiNn+RrLTGpamrGEZZT9IFpGnMMIPmRsj7C8yY1ED/8xl2IKyclrr8wmwzTWfH/4J1TnJOVR
DjbRJmKytu8ctbAK4J2Zy3xO8BWLD4d2YbWe06n3aj0Ork+31Eu7TFWufuaTsGlkEegBZvS2vea0
ahMLCTStlmLFHJpnZrnYK2tkS0hfaqPSbq4N8YVfoxRgoXOiXcpZ1fxSX/oZj9ZtN7XT2Pw53ftp
3d9/WoR6Z/Qoo0qZktT2pzY7sadW+4d9UFtVUN64u7W9ez36VKVTLGOl8Sg3j0/vw11CxnMdOWEK
zsGhUpKDMfNChnpQqDxEmBC8IWJe1q6Ka9WpqvkXX9r2xxwcUKUBxt0/oyx7AMhvtoz8eIyM/Lsz
vxW0XyK3hFyBKG8bVq5CPiX85DeVseA6nr1319pRaCe6LbYmSiRUNnoPvAOgZXyh2VLqUwRYiTCP
w2IPHy6iPBRT4Ff8liBdENtQISK8aYFF4SNtYMnbv3Av2P2NLMAgfsg4vxvVt1tB24tZREng77Ch
2k+pH3KhiW2Y16l50ntp5AyZbACDzwgHgOtadGcpaVaIFZZ3mCz6teHx9OW8W1cQrdfm7tMgtqhz
uakmnkFdPF0TMkelW/bNhHJosgNJaS9aD7Jc97/KNrb7asK6p74HjJvxzAd/PS+Dptaxn2Xkyhxq
+kK1CqSkbq036ICf5m1UUBTPoQNsYD9SLf7yfbW8MmHObfDYNPej9WA/or3EwIlEuljQYaeo6quu
f44XibR59zHavAAF6Tr0X7Vxz1kVAIGFb0eCMFhUpeuehTd0JAOm4DkF78vU6ZVcU64ZFlfVAQ0j
JKPA9nta4cnKKbZjc7SZ3r+KX92a5/gYm/1K9wmisw+utOskC4aqnCcCWHBkD+/J1tqywDIJaCUC
hnBTwCkejevkQHc0YcItApJK06Id1e6/Jgwvelk9uouJejRQBrW8pZSZpXugQiQkACyPUhqkPZB6
O8zKeOPsmiv0cKkToOYNK1meCLwRPivFRI4kTcpP8s9pojdZJKAFM354qhFvwsx7w9YBh8XtvjXB
j3kPLuaOLhy1ew7gfLvH+B7tMmC+e6rMi+QYrztqRKM3pYq4usv8sTLraaPGfIWsenDvAKxoLkG0
OTt9i5VRb0DaBkYhYB3UT+64Q0FasJGqdwU4AsZpIjqKCtI5PUZl5bwkIccKUQnSFiqOKat9JNaQ
/sVrICepSPqT56RsTTgMheUD2EI4WpW4j/mceHNvLn+XP82QYwoQ1/AFMlHP3Cr18gfQ6+I2MTG5
UfuRIAkHYTEAVSjBXId+UGuW4i18JQeAsZkYrJ76UAXtY3gl60q+ilLhHzCm+uo5oYvM5PhwP/Hh
CG7kPNJ4T469R1hjIta8BziVG42/svABgsagT4UW0QvcgUbR6gfRaJtZboB80dhSPS+q6ZptN9pK
C54Hhjqn6QiimHGFKcTD8FUtvYB4SCpbBKRFJLxNtXmArHTEPRQ5SeMJnvjR/YQQE9wjNXPl0FQg
1CCbKwFcppEqqcpoCVlPdSRQXaHGHVCIxdaGE6niz/S+IrkAUCPR2Lc/1Ezg45N35f9UFjFDbh6K
TBjOlgrKLwI2AkmZ0tZ6bH85X4/l4uvw+1p+GJdfiVgr4yWQvnJVOegEAPsJbZtzwzzooxbaA6tn
d6ocQsdbwOWFFi0S9pknrlEx0B/I7/TDO9JCEPDnO9JkXiSv1Y7yCJiOhyfjpHuvC/t2dcEJpQAV
Y9rccv8Je+lGRUGtSHlxv8B2yqxpFNgPoT+egFneIIb2vZJ0FvTtDqzZtieUSQ4WrXfV7UmAM3BT
GAng8H27D4yya/TFdbuxOsF17N3yvmldmvY8axr+Yl7ATAxsXcZpSM5MVYcbthYx/4kWdRWgED/8
W59Csp4E/BGISYA8A9Z03duvasGTXHMx3okSfCRCCBq06oqVJ/zfbC69/hx0s54+1w2qK9WQr3XA
mxt/3RQZV+4S2tjIHq17xKNumfxWzvilcnNEQEz6r1fkXREczsWGYR0gWCoH+97mxg3sjlgLMkPp
XymwEFQODvjVyLD6hcixMajF5c6n++muJ878s0q/qzObzWDdXrcXESZnAZH8FZdmm5/NT2ll/B0f
/7Wse78bfNS7dTpsd53+aVIFfzOsdUEx3u5uCuiGG7yYO/Nsls301J/Vqdb8rI7xAfgXK28PZCaL
6TcO9KyPcFXisOVYVHcOU5vYAHm5V2+3dcsDa3Rqa1RDobHEcwSgnFi9RYcWL8mCn2qj6sgZn2f2
vAQ2Ap1jdnKk6EG1W40TLbmtnsZh+vra5ccluAS80IZdlNYWOQbuHJ8u7gM7B1J+HZxHa2I+crSL
6IEKeKX57sj4OVhmIZHUQV0Qt2cLuwQsZx+X2tfoTj8mwFUCXso+yi4Lpq+FcWaGXVraOzNM2hkN
aW1kMozaxUrDwjTV+SowkcETmZGsj9DAsKDyQrLAlrQDAEOqY439LrYjcWlUSIbPRpnhAIv/lXrZ
1V2cvNvyQRlil6cotEdpCFFpUXg1emgSkvGHLYM5ypF3giE+W4ZvsxZeq8V8G6ZODq6tMD9e3TKT
qeQBCW8elrulSDBbv47vr0NUGIkCCitXCbNto7hhVliGzNE+THfT2ujVe/ZP2IsTL3GD6qXuNqoU
brh6CJkn5b6FYm862bHY6O3HtXbyOaGdkT1/kaw7R3CKukJCK2ahyJM11t0TtNwhsgKLlrH5VcIq
n8N61wKwRcsw1rBsu8l1RSKB2RGmnbSTT17b3xq5PZJVUh8yxL3Zs7TK5VqVUPCrjHMNvwT8gCJY
1LwVfa6H2/FmXBqZA10HphKl5o6RmInNKQMUY5xpDXljA1K6X1uROn1JMkLjGO44BfU50qNVZOcF
tRSw08lN1jVnK4k9VwpwIeb4iO1zM/MW3yfKqTavUO3aLBqhvgQ+O4d0DaejZSU+BAdSFLUpXnhe
QIOeQjaZiWb7gJu/xVEVT7bAUKp7pqByYpV92o92qaPZolzrAwdO7jwCs0C2wTEEC8zA7orq/bb3
oE2ZEx17p8G5V40vkBT/zU2SNaRvgLVhDwEmcod2wbr9oI8jZbQRPUbHpelpXiHkeyx3v/ZXOl6P
rYFqguxjpBPJgSEEICBVEQMYPzVX+CIqTb06PU/rGqRj8kCR4rx20ryAT3S/G1NnFXD41q4zqyGR
TOs5HknQA1QI4ELwwfIUaFO4Re08kIYEfVRhGa+686KBDNUEgJDCiIpzpO+r/G4LY+zVMyA1Rz+n
FiRHsXJ0W8SvFAuhgEZuAcFqyHcTjP/0Xf4rdeUsqT24ANd7cIxCmMvuQcIRMULfGkhJMkH3TFOc
KHX+rHd3nVL3hlL7SvdMqh7ybGUOKvCfbVCNe7h9O4bKYhp4pM4PGnG8e6AQGsJMHINsjXqPEcrB
BbBChP1VFK9uWAfddYmAKJeK0AKEVOVZc26NsHsC9JPoF3iQTzQvbJ9oHomiFzZIeHaEgEnFvgIw
25Stap00WYyqg8qg0nn38PYDvH2G0mwSUdYAFsL9JDVOgibg5vlbYls1nMCcIUciPrbmoZ4Or7tT
7jEB4jf5VNBaZJs1PnlyT3krpftrkVL2OzMuXT2HpFZ8jQ+VHjLx5EaeKMUqJ/ac3VpbJFuflArq
CPwp67X6HQ2gx8AxFQPl+S02udjiBWu8EtO5YbQbnEe4fhMdp8FhUDSPVV14Fzx+XqHxXeF+VONd
u5w8kyPkYqCMXFPdDQHkcmhLspmU5hoUWd6kd+0hoJnZfWYOP/1j28Eci6WoMFvHi6SSyJvIqjFf
i/j5rEaCUWHIs7b9Y/yUvo0f+2c9rg1uVN5uU3JbU4rj3N8U7NwDP7HavzRVNqwnOh5/1Htf+nT7
m3INYyupJSdyggjnR5fQ4squQ5CFD5L5T0/wHZL/bVXstUIVoh1mV1zQ9yr7u5Fdyf6K97CZfPqn
mTHyUdn+2v6PqDPdUpRtmvURuZYTin8BJ8R5rj+u0i5BBXFChaP/roDn3bsp7WrbmXvIjIyI3FOI
ZY+hJNYc3d/gNkxtjiqTV30iNKpo7OTc2c3vO9unJPWxuEYKV51xjLJJffghcmyxz9P+k6wiO5g/
5Wk6fbNCjes/9Z/X4XWIj/fUqhvUwyyjZd2qtKRjpnjB5MXqdJnFo3ByH70hVpet5k6tepY1Cl0N
dMLnyQbncqwKk0EJ/gNaTx0yuq3PKhO9hWjAZqTjC9+TPR0BptsYxqllsrYr135AQUnsllfyylhF
TVoLvfXmIpuks880m38nZazpcdrsY+ePm24LFxaFZwly0mD4BNdsLi7r2iKbE14qOL6RX+bXwQNW
bwPzT3ZHeMaTyjb4C/6ys1Olt8S6tLiWaP5gBSBZFWjVZ9ihNERNuy1C8heOJ2frDZkEtUv+s8us
agrAGnSz7b0nKFXHt2aVWcZ00W6sI4SqPMzGFYJj6QAUoSjDl9AgI/zLZRvk1BzSjg5WR4ksP5CL
zm1zIO4RsNZf4GLOOpVJa3kA1MVmeRpDrTnhILPnSk40pb6+CSytEcfK71KS2MaMUZD9C/x2crMr
UH2Aw0f/mjWq1tJofZseTsKN1Hl9rPPH5vPUKftWBv7+lVilBEVUTJJ9JX8zoYAXue0TDQxugMP7
EMjrjJfSbvtav9bmNl7KoYg2w1QdsVRHKSABknQFElwpI5FIWO3Qi6eSxkBBmrL4hrwzwajV2aMJ
rNfM48n6iBHDpT5ClssFaIXYRuSlMjkw2Q2Bx6OjiOmOrzJC4F6ZNgAggMCKVfA9qUlKWCxIsbrE
muYXtxaC+9wuWaE9KuQtXrVEvYowJKRXcqqO09Hoqy6h/TIpB0I5JFUKgBQCxa7S0wquF/n+wP5N
0Eg4Ov75pzbGjRkY5XPAVQZc1NNojPZg7hODKE44LkbNY7wx8f/P+WCFSfFzIFm0kr9777TWaOJ3
HqqUULppbt7ZDR91ssJ3EbSkTVNar4OxB/0rcWMel9+/1i95J8D0gfTUGobptMZkUJ7g/2YbTCNm
50k8ouk2favE4saRiqX1OUyGkUtu1UWW1v//PaHfeX4tuqVkFzp5OnUtNK/CKRQhRu2Ek67CoWJm
iQHQdeFMhqxC7gIpaglFf3KqUI5aZJwG4/O+luC6iFlfnSK0M4fGuMB4XuzYTSIp7e4+2f3s+u80
YOVxa1XEL+dFg2yTSJaMQU4Mha2B3LrOeINIgCbpSBPLDDVrk7+K6Z56Ua/VufQaK0GlzU4DZUBx
AfL5eS2MzV7Jp4IEcDkHjEnLEeAcmJliZYWejaEB6552Zr1AK0QVMWZxEU2vDLSWjdMuuWbK0sF9
SH8EL+pdfglDFEy+PCl/pCrC14LR8+UL1s54osmxcDUpkUzuyTLBJ0N4BzRpIJOZN+eNqTmlxdEo
Hil1yqlTdDCo/mFjwcR7UlUp6vq7fmPLhgAnH8M/wguMHHjxykGYKEsbT9kcK6vcTUtjrUaSQoFj
TtRKXYO+ibChSYSpeJqVijdDeMtHkPxUH4yVgVUxGpjELW6r98oVmkIPtY4pb5fwUK3uFbrepxUr
nqprszoy51Jh9nH9nVce4QfjK/oBGaeUqV0sykv0dYp9JrwhRckVqtNBB6IwQJqMq9ZraOPCm4sI
VWAMnfxsQltgH0BuyXwli4BVhOrjFUCwMGhGJs1PEW/VQBDoqxhZqLhhkRPKEwtgfeQAWxMU5M/Q
wXgVsDWHtWeQ1WeyE5LaWPeEgtzeL1B//8B8bOMPI+ik1mGYkaE+u/v9CbvB2YQI6D/NBK4neCyC
luNdNcM3AykjSn2sjWRuNIErjbkR8TM34Qyx3a67mFlMMkI5macdJOFeYyvlAVTxm2gJ/3HyIz4y
fTo5yQsefmojwGnzxBx8IuGvNNCTESJWF2qUASKzVjZSgGgU2XMTw9jdg6fx3YCkydT6B3HmXu+Q
z0NkLWUTForjPb25AUknb4cmxVUUUJsNinbJm0xgBE3kp7v7lU29Dk1zBe5FuK6gXPAk8xD3UHx2
eNMUDXDaCTqvwQxbGLk3tUYSpIOUIgL4MydfuGMlJKAmZQtzq7N7Wip1UQlSFMTLkg7FoMU64Jjr
1OsQPEcUDjy+fQ1QlS8vjCT+xp9ErDdjFNncQ0E484U3YkLmI3aCpcaN1B+RgotJIDaEyuuSogc8
PoKwdUaRTmie36qvXrdSvVn6DXpy6bUZIL3iQRJGaDiKVhPZdbZ0cj/itPylzxK70s78rhEKO02d
4YEvu7pw3lAn6d+6FNdZ7/Kj/pGwhhheGaaccfekwchdUOHos/BqeflIbgv5v/Ew0kDQXWOMoPb/
fUI+Fw/KRwd3mCpqVJcR9T7U50qW+hvcPjeUFCuEoZyPTY18vlhGsvxFGYIaikiFzPEFR1qpUBrQ
AySqoAvBrKhEUqOlwZN4IqlzetsGKsOr/c0sqn+1X3gqrxC/OEQTUGqvIyJ34o6zy/WZfQVLW6ql
n+8AhnBDZCJIlgk6UzUka/3A8Al/zUPysnclGLtB+I8CIyLBkkPpNULivjy3G+Q0Jfo/nHtVAt7E
ehJbrj4IHV7QY16l9k2V3n+VdtVblh0MtFVXVwEzpFa4JFaikolD/aAKcQpYFK7o3Q3lHocpNW22
AmsJkIuPAi0w25Nu/dE257xOheyU0iCtAlChcAfYH8iF4OPinMmf9ZqCGe7QksSxykJcHOzHkgGz
a55ooSPBL2FG5MZuPE2oX+6cbK2RyhnuXoYGelmoHsyVC9UfZSLSP/GMJkOPlE/TXqdJTSvfA2oq
uS7mTRGFJSZX8bCwttUug3wVa06RUU/UrmsOtP4qelLKodDZJjf6tEDhXM+SdzugmUrkpf/SfyiB
RRii2YfoISKHiOgj2kze5UCNnowQioxau8hmcY2rHsRHxgwqQBpDSiXIeFKFyB8E9ht9tSB+2r12
rpNgK5qbImKBNcG/DC1sQp205+OhgWeZNH8KPIo8MrAz9H551kzqkh8aypdp1K6tX6dOHVB7BF3s
FvWv0PVoprG+/zR7j0hIeP/mFIiCFimZb8jsRNeBR13JY2cHr3CoG9X4BeEliEO+tLMUShepQxGH
IhpdhGtpsaPrZifubW53AvgP4RqtxeDC+07hmiL/9PkR9xc6awHnqRzDkHQlhqUw05ZBfLA0Jjgj
yLGceJL0x/rHePtFIaI/S+zy59jZMP6qPRxBHSJJ5Qr5nek4KE2BHnoe7mjwJt3tyiBkrFk04p7i
pMgSxHPmsltef6UsKuwGcEVq25ZjEmGf7X/0Nf/HE+1GddSQeXc0fRC5V6UYatPtQl3nN3jdTVdz
eVSirNCnw5An7ynXpIXYtEV/AjU+oN8FXg9zNQ04/jPbfCKiGEfXDdQO1ZFAHsE82iU+bl6yUg4k
mbMQHKpzgMXIf10hShVUmsilXEnoFXj6PcWFDf4tyW1hxHMCRUNcMFEZiQ7OISHIYy6NZLIU0iIp
qDAXoVoZSy9aS63YA0nzSutgTmFpTAAQAbiFlM1pEOUmQ62/AmO0qO76LYYi8y1gQxI7GatZ5uEb
yhMNbantyVtfKhx2Nk1FTJMCp8WMZcdCCcVFyv7i0Dx45iJaFfBLhxjMw3/PhI3fR2USVtT0DPmi
MCMwTTianIHSbqEwLyA2OfBIGU7FdqzyD/A56xt31rYcg7jqN7w1uFYFQnrfJ3ciwpavDHU7DEBo
u6iqkBS4zAeXTIhZUeZlpDjRUbwJeYFn+VnQN7/rkr5eF6igdS6wMlDl80mVThGW0Su0Wig3Blrb
8GzG0Y6vcMAGlz8YYBBo793B198eNJho49cBy48F/In7KFKXWp1wKeEx+Ogo5yjxuBdehjrd/8tF
9xUi6CYvJt9lCNVUm9H0XrWhgfGA1BM4ArfmgjBz24xd4oERJ+Tbe2VOTo+D6cgjiEfkBMgC0o7U
2FU7+IJOtrH1D7+maTKYapaqllTgllKrG4xiebHpvAjJfDg6M9dNgWHIMUkju/qfjQqabrENAvIf
ZZnRCs7t0JxCTZiCRyoxEkqKQHyj14EvzXNeyC90ayGJFpiqE6OT9SU7+aBVlp+GpoOWIYGicnJR
0lMYU1Q0rPjmIEKTbhideJbR9VxLLhxkkh8Nv1sHNQqOIQoKhWlf8c5+WliBEt/d+j9ml2Bw/EPX
0v8XiXDHQjeyl5E6d+aUqyqj19HrKtXDCYFUX4r0YrFMctNDZjiLHG1wWD5W5Zl6G5UGcW9Fx5Q5
S8QU61xWvGJhLuLGEEtfPhiGHViISBRfzfcL7R8MNvs1bg4iNswTA05ppxBbyDFwqomCZWKpf8px
KqdUc4cbobDmf054tAWBaloWAlMx8r/wLUgRDarolU2ral8xaCThCU4jzjPNmCjN0BFWZ0iwtM6R
lit98zoLmCP+ECyxVZPZLBT7CYAlVB0RoKLzBXOfaBHQdQErt9roLghvwdtpWKyWPzDdWUHCge8F
Z/hXaqvXWn6ntaEIj9vKjzg7YhBAM6eXFfbKh8MM66eu/NjpZlDI5d5ubturUBMrd2HOrGGcIE0p
lbxQ9KOo61FuuI98aBoPlpw3rERgTRwM4FaMAuMIbltvl2iB2I5mb3JDiv6e3/usbouq/fbeXvDv
PAknAniYk4eX93pz8r8OLqRl+zIqxiEAPaPxNIpXOn16C1oLtIXrUV9AgrGaxmtCaxVhe93/kGV8
uizVpLKK//OIM1+COXPIRlhWFbPDGMxj7f9q/ThLaU2mOQXXirfNfn0ix/QSqzOO6wcMqU3cJg+H
k3eoTPHca2JMuMYleP7uzt2lR0Y5y0PdBWvKGMN6XKDWRnuCfJhvtv2rpkjogvle1b+COoeCrAkR
MHZbsnHnPqP2iK3ueBxh1T/BoxA6FG/+QKtWYtXSsEZNPmqblVXDb1fQbgAhEe0yitJOktO3P06z
K5qZ2MKyCy51X3DJ0ZsRSimqzuzW9I5cWUS1FxR0Y/p0xH8FSt7UDxfvumqcvYyuPhte6hpaFWOQ
RW28V+rQIOnD+fu6daHnpuh1j43xNbXgZcboFYd3+sL1Hh8vqG+w449ro0foBMeG9244Yiw/6UYg
JqDoEtKoIs89iAdW51Y1LjhxrW2woIj5BKMaoLCbN8ZQZF1R7EXdbTjZlNf/nLxseoI69nb1nOpg
1VqKlCHtK6xotw5I/nZ3PT0DDeQP2mD1/JO3izjoYmdsZQiEC70rvQG69X8n+4kGuSdKBx7jvXL/
MKFVAd068M8PwJiIpX4/XmV4+XTg/8LLoz02nIZZM7Raq4qPQuSD3+2kdLWrTesbd5pApDD6vOvh
7LefDecMhvywLk3nXXHo0fm8dZ/NDrCqfyzx/UREVfEDmxE2zTpSBhq9uc15BKRNy0OUGpBwLlZ9
Gu7cqOL6x+vBP7K28P/cfM0m4Y0NIfRC4gE2EVElBLWoeN2YgsIWJI4CNjOsgJYeFSfEDP/uXOmJ
zf6/rVMpd5vx8FqZt07tatk+V5wWhmHfDW+61ft+O/GH8tt3k3Yrr27tcIdXsYqynsgb1MQpBbPR
j3c/sqIHJ3RWsiyUEvRirXTbSltRsQFqyTuzKdFa5x8OgKvV6mOvMLYbHI9Sw7GPQ6mskq49+B3M
9TG6d6qUhfomm9wqdmi0XLcNf9MIHNwJHnzYwPkkburdoV6Nyp3LRKLdD7IGjfZgJIlDIW9oYqEt
X1D1btOE277bWxnUk3qdiLzQ0UmngdyM25i60gzjXcE11pYkPrO+IjLFZKRODCmmfzrOV8m3VUPw
8idfgzxFgvYKtecGcLDDd1x5UojoUMO70FfnlvaInLt61sjeLXYL2TUo6EM+RWm10UcLJBMILOZw
plI+lq9NoAH8J6sS2RoDedLKc7MSi9nOIS4BzwD9cuv90hDe8ezrGtOk851+Xc2Wpi2u+UGfp7BU
EPv+cax1n445x+Q/J6FLnnai52GtqwS5m7LOUNIjH6WuR1hLoz4VgPMK31c6dIn1YLwiRRDFN59+
Z/fznl8ga188EzUQhJxxxbBIbekW9p19iDMGUdeAu2Y+tKyUK05zaBDlJDxVVu/QnosVpPXbmDzh
3doNLyZEn2NSMb+C8o8nEyxQdWZCtDRIH8Cx8NeYHP4OrMWeV+8gVcUVmCUDYQBnFdN23NaB3vqz
8YwVm/sLEAP7QsK6p8EFK0+xHRa98rpvzkqX73Y2YRXilRgGaoeGe+zviHz9eEytHsk7ujDqAy/S
VjXMIimX/TuuABPcUbByRyQr6yn2BMZSoVSQDQjDSkZUUiCU+3hk2YB52h8ktoUIS5JLA9phANpY
t4IDnWg7O8j7sGM2EcUyxwC/USUtnFQAz2AAf5ZZ/zILJlTiTBKNyLd325i1yK2b7funbZ4H8deq
YqW8ilBV/btuMy/BkPDiNUn6Oe8uJLudAS6OaJq6A5z+xrJht5rWZ3iZgcePeR8xIuCWU/5X7b8j
izz+fWuX4WaQI75QSVsRX/Pw0SP1NyLrUCLLQgoAq+33fO01R3yP9a2B3fzZfpHhVzoiCfDA8rn9
OQ9eTxs3iuobBd0S+fLr5rZ29hX6Fna1p86tTM9f6w/3TYt2J7j2It231hjl0/xHazfzTXgurSOM
YR2C37xxt049Yg8DJuLqtut+rs7tX/VpmRc0c9dOI+3u+Ka6YHVB1TGRaLUf0Eemn6/9HH6zf6ep
/1NbP152gCsA0+hx7qRpt7mz62T+AyCNKPbqkxqdRPCvMuyXluU2nzsIhy2kAssbiNGNSsh3bfSS
WifqVWRzZZUg9qNZfDutRWWe4RRVTZw7ihssYSCxf8GzW53ruNnb8T2jbbl0gWu4vtERCzkhbExo
5mP8p2I8RzCh4StydqZ3o75zsZq0kk7dJzHCvWmX9lBA6Hzdfu06DJ6mnZBj9Mq8AmAU+glmKeQb
8hp8qEZfN1xXqSezi0dQpOuHase0AtOpIUMidSp3Kr9l5HWd3ckqLyrtdH6qWYButUo/nSfVSfi0
rlEv/nfZxv9uoPQ4UrKlni1+4Yd2GW876Ve9/x3PxXVmkD8vbrMqq/QsW10m19FpEp5QtAWzCA3w
ZSHxVJPdRoR5YpaYijduFVxwcP5tHKqbxgHlRgqSApea/SWxCYD4SeHKVKaQws0coWPFSQ/Jxgid
z4GlZ6pLg7rnqjY950X+8qF6qB9qrpSIhlsCFMyVB3hrq2+GLrS6ZnoXjY5NpFRJn50GCXT9RNvT
Z/81CgZvnJoGn36L3Z8wqa0mIDruqBDeKP8LOc2FOutlHBJqJs4rhhoYkn9j23We6riMo/F7Gc/j
eX6NtA7iC0IHGk+jReWEBZZ/1c8OBHa5m5mziCx1TanZ2KIsfe6fe/4n2TnJvrZNZ6pVN35qcLjE
/0J4SwWzULFU6Y2eDigAE/c9yAZybyQa3CrSlytIzHctXYw2BK1VirZE4AE2ZOMRZiyUWXDHfXiZ
vsgt5porJoTVxpZZ+lrLRRaS0Mj0ZBjC/MZBofyxqvlPY/vY19BP7ZujWtOSdBqiK6ISHfSy+RFL
RYQmHWq6wzoinkttB1SvwrBs9YmTpsFYORfQeqewrsWMBPGJ3D6kVROhSFxbaS8riKsy6BLmvDRk
xaUTcNohDCUgFFv6Oij3H77Fp4Rb98hZOYGw9DwrxYJKNjMg/qRapFQ6WM1IpxpQf2UpovBATeRu
jFFQ2SdMmVsPRg/3aksNo12YFG0u2jb2TKgyBK7KgUqPlu3Iie+ZfRS/T8eYGtPdnDAcKut8N/cX
u/kZiaxURNIV4tKCh1e3NZR3YnN48STFLv3ixTLMpmUsARpzJM03E8slaCOPyMlgA2JUyLS59+U+
UKgiyx6qGoRKOAx0rwiY64jXaoxWdluMDeRRggq6q78leKPxMsLZb/uy+DjS4ZYB3g2kXTiTcNyW
z33wh/l2ZRutxfysLUS98vf+/r097TGtgMGZbaP9fW/O6GA6p2XuRKNPR6lf9NlFnDOI96hyYF80
+4VUp9WXIfdnfe0GZptRbzIMsCzs8iwUqkvqydlVk+IHNguhm8KDQfPjb/AeQn+X9s+DYBBvK79n
hKo+zazxZUHCpSPuNPBleA1D5lw0L69vy3Rd2n724d+Z476H4rB+rtXLu3i7V/xQl/78urwuS5Pb
MqRn8zSYpvsWj0n2za3JuUZQTp97zFaAi2FOGot0dlrDqeSnHrebNcdf823AZK3DPKlNxEK8r4Nl
9TQ2JudhhpdIzoxVF099ppPTOlsokZQ+NCf+/DS+jM/TeblXH8TEwcu8VXQnlPqc/XyQ0gcLtV74
U96ffx5/5X18b5/1Hns46YrD8BhWB1UMKUL31X10QxdlH3QQ9bgtpNHVDostSkO6fst3yb79qRNn
zi2AIPJYQhLZn+BQXrtY8HJ+cK/tm7Pm1eZqEv5d/8qZc/trTT4yNglIabMu7DFSSS0eTCmIaqJY
SS4qSocmlOmwhzrgnfwfAls4aeiR9kj0MNMARn0PTvjiy6akRTWOylS7sg6xM5ClQTQ11kHVNqQ8
R7lycoHnds6VCKFiXz6924UweRfPkotjPO13DRHKGFx2bJyJpuMrhi6k2yS3tcDe4ZgT2jejk26i
fr/OGzYDK4Dj5OMbM34MPlA9Tp1d/1MZPIzhvelV373klgD27UpWeu5WKeywe5KB0nTYIyIu7dSV
nPVTR+GWkbtqIGeD50ZzzwnuXaNoEk9KLhtjyW10flPv9HSCq4OdVv+et0cWQ+fWbU2CZQyJKFjS
bZqToR5O6OEQJNY73NcTDazlshO1YNMl/aDYfolCc5Mh5ITabIIpIyOfzNJ1vruFHLTeezJfAE9o
uorRMsYDjHgqBVu9oo7SIlxqgobunTvS6/KG0BFbAzYirBH47EAwZStjSBtQoxjWCA6KA6qKjPiN
PnyRD9PiJraYgWibiKVM0UuODvy0ENr58xaMcJOHlrxgiCMO9icXujpL6qcyABobK6aDrh1hOtiN
EQjHSGHJCnJ3DWX0pWHUv8MXTLx7/4YeUgdWJsQIhZw42VTnZY7SMoJWF3P5suiL4vhiwW83FvIk
EVSigiLido9Py3fyqMt/Ovjm3wzvBc3kx7rjf/exYypTAKa++8INlLIRZCeEHKwA7Ml/5TWuFh15
nhlYGhFJMCC6T87MExW24X7bJtVMSQG160qpjM5jWP/HKIrZUc9OY9Ho7zq7cmcHBHC4IyBFTEpQ
OCec7NRwWpMeU2rdL8v2mzlN0HDVeysRVtasJ4y5fJHkehdR9rQu8/P0yVYzR3vAIth7Levr6099
/V6+hg/a/EKQJrBIXlYAZMvmTAj7ssAX7til8hxP+snfYRLVJvdBfVTyWl59lJzt5iJigNyxnCpt
b8vyWk8vnaTsqeBIWViQSU5+gjWsAzsVKBtSlJ8775zOLj+wcn/X80Ee3Ooi2AfrYF1a3Q8+Fdjj
+Vhd4DiE/swf4u44KclbSG7uMqSXp7vyW+qS3KTvj99UsZQHMdXJGNchqAsWGOBYKDJJavuz/Czj
HyriP6pJ4x43Lc2kXvVRpfp/5BREJ1wDAvGjVn/idL571Ndb8GxLI8IS/DAqXF98iSinMpdpla3n
kO4+uehY0Ct0XTbg5pDsEXav1Je7vs9do2k0TSBD1QbYc6sEFLkin8CnQWN3Q7qGQYPc12RjoIbq
Kn3ib5ljcrouHPYw+m4rKtNRYyRJmaxDqv7iIqW/uLVVClx5qFyOsSaUuL7mnnFglJ0DSnGPkPo8
Qniv/33i3qTbnh6RC1/v/9gH0VDCBIGeJ05BnerQqVv6vQSrC9o5Zs+pG5Ws8rx2s8n4G2OsiXjW
W7lX7cQvYl4G++o84tZgjy8Rrt/42ozfgyqKK6gQVGzcPgs9EoDMk6cOSHFf6i9ytvaePyeLc9j3
lWqbuIGEK9pzczTmtWmdL1hfchVycXVsDG9gZD8ZFqS1YW3Y8ERhlgGSMfLhIfP9uz4N/tzSDIIy
nYJo8bjH8GlfmaWU8UVKlkVDlVi90UkmKPYHJ7y7hmXsNFwTk4SHex6cB++rEwFwMjeoQvR/H7Nz
j1UGjXfJNfj2Zfzm21ofFVAEU6lbarAN8a0f+7m+GkNr1hJ+LlTvNeXcC5qXixbg07dDImX8Er6w
XZctf36BaRiSOGoynn9AFtiSX11qoi7xetkZ4W8iNBdpkVWaklqBRKhUbloY3HCNyDXHsbaQE4GO
VV+lYXBi9QDWirr04OFkc9VsKUNRzoUXrwIqSpC2lDuXNSVi/Egp3Kr3et6AHFGZP3rZ70rn+QTA
mYSmR+jm91DysIqy8+XLX4vO5pVJNmlCEawt/LW/Npfm8uwVMlhVACt9lTikLNxN37lu9Ip29Op9
n+3dELkXiRp8SYzhvadbGkSDkgcnF52h4j3ZdShQL/fvBzjPQWjFjHOUIatwVd74C2LdGA8QIlxi
1zPmBVx6Ws1JvWTDpT0M5wV2QInDvz/fbqNn/F0VN15xahC9Uxdh8vWBcMdf/gO8RoyvfP2YPsbp
UNKw1kCMP13SH4nHPl1DU3qgI3Jll98cNOok5jU66VDehRLvDyH1O7KWqGB1cmEKF1NZivfP4bm5
oL7CL+rkYUEHUNUkb0jObeKVKm8bsKHWu9edlExoVL9ZwGD3s6CGmLJF2vEXJLgY0N1KbbLnM4m8
R+7Sa3z6l4uVkXSALSdO8rfbJn8pAu4uvQOedxzm2mRq/jChq/ZPc5qcrKQMWIpqGl45ECQeJSQo
9/HjZJvUyJ3GfHwNh7XZbe1D/IFBuglBzigFmiBk2TRCyBxS62GRIdzqVYa4ZUT4hV7xccp+KmCu
eBpBqqGOSsETZaXsn4IQH0PCpr8LLt1sK6lsfiFZAIgAdUAaLePvbqc0xrxbN4Y2cTj2EIihKt3z
LzHBtYH7uVNuHk4YgWd2eCclzzAQSF9doYZ0PwCDWIbIjz+IKUARse4jaaKKhgnR6tm/Qwsk533b
FTChe/v1E7TatzqYvNtC5DRK9pDM19+SgvgUz+0BhOYXwAENBvYPBKgw/DEXugx8xsA6auJE1Un2
mPNBWifUzkB1rtYdmuP6S1EksSJ8eAe8EmQkvB+wXZO7nwZi6VjDm6PyK6xBwY/MEWVPZFqjyEG3
ZFop9lnaXmMAR8wZrC2g5w3Vb2GvQvmC/LZcs+5nktuziuKijSkzBZml3lfvk45KWCLvTslLlOpK
oRM4Is5Q9iTVLbWrfQodyCASujQnLMkVq9u0qY7TxzG1NxvfQs5DLK4SoABoatxEtJBJVd4P+iI7
n47Vt3M6wnVBPspUTl1/FET2vTy+/ot69d/gEM6bnescFBFK+E9lEBNMqgYnetog21PmnH51nb8A
eACaCrZ3AHAx0d60uDTBwIEvIXjqUP4f5C4hhR5an4pP2P5sg6MxbWDM6F26sqtWzKBr5d+CFyR4
Ev1YAk81vJIGRECCSqu6VuFWbE8BDbzAEogBGgmQh0+2oZa8zb1imipmWp10Kaps7oDzx66Gu0LI
v2t8jSqF30AVRXxVT1/VIG+5Ufyn22T9gAGO2Er6Z5Qp0KOzXNR/p3rqCRfU3Wkpl2sHFd3ItQjv
Oo5r75MAXLzcB9ViqiDtZtZjRWTEv8BbYQ7E1vk1C1P1TDChMmX91oPE/VN17iW3hizzyKR6YnPW
ebxtgE9/oBr1ux+73BijXfzYrdl7zwKRwn1Bf1iBnPSxTlOMpT1MgoPAxjRJqmaV8cpohvzun9bn
bPSZZKPvNB1X5+m4tCwt6/MXGrg5aJzxw0gU0O53KZa8KXI3ucDMWaUPSzqGO34KsFSe9LjBO/PX
OGSbyuGyem1ENQ9DOkdJ0Pgd14dUtAp+cLUbsn984NR5Ga2EEURUxpLfUZXqc4GQR8XNIGStJisp
1kV3Vx1KvQnFWpEdwZOtZEVXBZSeL+plNDbKf5efgg5JXKkpoSuWxFBlNB25mi+nbrcC8GTr03D8
4+tQo4K2yeYxgmtR7NFy0OEFbfZ9UNk2F29Qk3Xz35c4eX/aR4MmKsrAqw/L3Y9bhkadsoQ4aRUN
ayOzg5PjI7RaGEgKATS9FCTn+Lz0qOlVQhsEuYlY0hhTOSPM4qGFmj91McpbqSmFqDgpzA4JJKSO
lipO7C/SBG7RB0dCYavzWKVTtRV06dCwxyEL1ptomouft9OYYrI69elEUtnI2wJXh2N92kDwf4Ez
RtUfDsO12WsEdkINDVcPmJWp9YKeiqua9+oHO4v33xonH8c89R8H2kveobVcPUQwyBg28PHwDTzR
Q+gCyn7Cg0LuaCwQVNpU4E0p0vwnh8PDLAf1wPjhQxTCbGKznFzepC+OODtibEhJIdK5FCN31xjE
0w/7tjQWhYJEXgPFgRnGsR5an1+j8/mN4J1AD5KoU1YcXy+C3JJ5ohtp1ibMaQz2x8COY03GF7op
afKu+y+B0xkIwIngcw4uo13FfSfQc5H+tXCvbrRf+G0h5fKortByJelCkHhFnYtvGdAxBpVFFS7D
rX+8kfT67ToahMuqTrvsdJS4rbku1SlNhehCFygte3+kwcJSEI5UqRtevUrNoYZbn9aHcPrfcLGm
6Ok3z8bgFY+rUCI32WeAP8O49uombrR60i+oZT0OLYxoR89BhMc7WpD859ywr0s2P2Fdnz2poU+g
urwP1LBAwtdbHyZVrzVoDujPir8cvQbyJq+MGyQBiD/YStQvAU3LRq0ERJe54TtoQNISoqqdQ/uH
GKR17F+4dji/pkcD3XBQz/csVgghtrhjA48CSLOmH/S4RbHxLGZqCEGGB8VDnR90+dDzTDbFqJA1
q1Xe1iEyGKYw0EIgobIiaJuSBgLpLXvnoZKLJyQOlxtLAPSYWyWVrdO8DNi1Ttc4SApRK+/TdWv7
3Mf7bJttUWKxW77spu9QZtsFtpQTTw7sSrwyXG5Ut186qSrOJdJF/3bdhBvWBtQ8rCbM3AZMJOYO
yzMu8cwV2A1P64KvSwj75Y6Kpggqk276FxO9saFDP75blz9oZg8lMOtdJ8NLEZSNqqlXnlQnmJFP
YuD42iClaPCTLtPla/6cZv03G2+Mq6OUjjrk1XaHB0NYiZNkgypYoF3ivLOT07yBmxGtdzs+beSo
TPj98aLeLgP8Yy4g6wbTqcCWamdP5+SzabBE3aghQps1vGetG94Y4s8Kgph3/7pNTAc6Dz12kZhQ
jeziztvgaVpo9QfX7fmA0xAU5nUM+OR/odR26mDPvymbX2B9UdCOUXGiCVe9jvcSHE5T4oGnXTM7
cJ34tGl97f+8n0zD957gMSQJgmTsXRCp9yrdxlx1bZE/5MBE1AmdHJQHXDyj/N/Ee0k8YyXaTZDx
AlMTQk5VFCSocGZKO6fFbZUdZU2oo0CJRCWQX1hBISDZlolTUrOjndXeiVeb9mVJlZY9nEeJAGuG
86UA1GxYpbv9wLCg3UzJ2rh7YyPT/Cumu7ro92XVWW7p1/21KRgrYzd59oK5I09IWgWUurINxETQ
+a7eK/8fUlpgg1r3QV1eDVF9L0SduvOU/GKQ2zvD6XVre4qQvRaxOyLfWQ2EQv60LbSkerDqa03S
kqhPtZFy/5OSglSwfjedpOzm6aQ2xNpkyI5/on+Tyv1EDHlZQ3UWCj1tPZ3fNyh2iB0pGbrS+yIs
CsbQI+Uz+wEsg2+eWfA7tfsybeFHF5fKvDI3l+ksnVFvXl6RlcXHGCHp85gc2ZFZPFuH0iFtq3us
+HpQOGlQdUNdZVLLI3kVtUQbu7bTAPOB2jglosB/6IpxAywpT2vBHQuiNw4FcixJUA+K/afLA/eZ
U0+rPOp5IkHq7XRXQ1QPCF23zG1rdkG0KzNjiX4bE1Nq+16DDgQTchJiookU7CBIlLh0D+47apIZ
Ayyd9cPznednamQhXVmoFDfts9m5rW9rJvLCXEhLXMO3uTYKB+EgoWhJWWfXY4ZDpTdRpehrJtxF
Vvf5Y7mlKH35qeAMcwEca0CdIiHCmvwOF6oxr0xTksrgt3p4HcPVKXDSTbhKNx8Mt8+/ZVBuRqzQ
0RopgxZZ2W/LvObEZdep9gXNYck/M2YS+lcnGO/lmTf2/YwLoy2sBe4IZoTEmeQbcEncne9gj+oh
2fhtbB6/35W5+a7ixRdbuvtCQm8d595JeHcKyF0l5cbLFOiJN63SYlFcVDYjq+3Y8+nIiBX0A0No
f2HS6SAiO9ZiV++juOHEIAnMdZKFxgVxlNF5e/5sh/qshY+DfBYuowebfPn31b9ObouQy2WGowN7
jmfSr1wtmk6DzCuvPr9PjvJxN6WL15z9klGjgUMseMQZxYBuQqEgsGnUQyxjbJ6/zU1zww4iHwia
CMF7v5LHpghFydIo03aaW+NfAv+Beu3x1iJ9t0+Rcw1wFLMfiMGwHINgRg/nlmXGE8zc7it/1jg2
jtIXiou+6+7Fda6QAmtDFdtZHEdxYSUWeNBpTj3gtKqGGKbQkdlReyv0hXRAglUF2f44PR4BlMB+
KCWJc4Axxqf3Ybe/9qN7l0gUIDvDCRIw+4nt0SCrdFCCkoGPEOHdu0BA2b/HIbwt6AdALPDuxCTg
1Xay56n8Meb0NywlVfSLYWgcGsM0sInksCu7Gm3iV/f2HIrjeR/BvoZi4uNlu6kksBOIW00kh7vp
Ay7ribZ+X87Huy8kpYkZiLT8ypeemZWMklGpat0mOLqTGUm/H/WaYC0GOAsK8dwLSYZ1yrFOkJGx
eM21gjytrF74jpByPtuteZk8VL5RasxmumqKFonDm7sVQwklISTSZkDRbmNcIaW7wvKP2vQJwHgM
HLmykJv83c00YvrJClcZ92d463/okgm7BBFlC8418Xgr17Z7VwoYKX3MfJg450lEeHCd/FS8ZFTz
PiSAgosMNLF39DgERi7WA0w5sAksgp06nYqiDRhXp+Flo2x0hdSNB1sYO+xst16yzWa6W9K5ULpq
tDNCTzCTba4TA2tHTNZjxdlt0U3/Pf8SgoGvVSaS3md4yRIdjj8/kVtaf8sOVBJS07/qsso9wL3A
AHHbPyQ/j6syve2ZchlBQMvyob6mnQdOsauWmxCyxLjSfm9QojvRAnXT7NoO0aua/fDafc+QU7lf
KITuN2oHI2N4Lg9rF7eRds6z24qH8gR8lgn0Pfh63MhNp51V/g6Yau3m9JaOn6gzbRxukVU5teMu
obdJi4QTMgtL4waqzPtqVRac8KoVj06Zdes/kQ/BtH5b2PZBL+a0UXV62JdZsxM+nXP0Ey6Y+Fj5
+Sc7DBymXMRG/KWVRPtltNPaInxM/R6naWv+hdtwUSLGobVZin2aDqyx/4+m81pSXGm28BMpAiRA
0q083tsbomkGJCHk/dOfr3qfP3r27J62IEpVmSuXiaDhA7buBhRqFOwdTBr7wy0OwgMVDxlIign3
2MPAQMcbgUllf4bCRJdQQy/74qUfrrC3BeErZ2L3rC79LD6pWxyYc+6IZcCMHrgKWI3XzoEY569A
upMnkYmH4ABZgUsOGP5xpHg1QguxHOxTSO3ifN5xQq/77XCb5g4DyPiFZb6pboUPMyZD9pBafbwo
N585cAJRd9xZrMbmFGMmyHXQvnZN+BBJ6xgogpG0hoo12bmv6U7MbrwXdgwMOMk7g2qECoqvKWCE
xeuvHfQzULr7SSzhkBKbBn6rUKj6s3ZojncyDglVcz2I2C3qBqpHzpboURvhWeZinvOH7/Ca0dHc
BFbymRWEP7xvXygepDKcI2oVZkKQLe5sKQZzh8EmvFtMEvJHyY7HkA5qDM6roOrzYtXgjj3P9w3C
ZrfIQAK+vjMk/kXY7iVU5ulaBpL1khX/lrARY5enb1xm2KtvBqti1iPEEDrsZh78UKG3uZeBOsMt
l9c4HKhwEYeLMjar7vEBFmfs8bZyfQ05dt0Clh9q+P6loT7z0B5QRDKg489mdHurVva1e9yMQw9e
LX8+qhEiNXH62BnjNFF5AVBABOp7DRgOwKqnmmEko+2LS00LT6eBlzsrD9okDyv0xAikJUKUMJrG
in4m8J6YLTcYKeIifejdQMebGvoky+rLu5ivkYhIEQgixAjlS+ljj3SjhsD868d2C1sSUmsyx56a
otm3RugUIE9Uz+KZPUMvq4z8Ft80Zl2+keyZIcYQCjCjxfylNSAyyed8vGIKacletp/ghceUd13D
/ZTMfgRuid29NIU/IDsRhLLQDKS5RnoOdw5T6pbZYfXIHpyVkOIGqZm8FLjRr+GvjxV2ZSY/wsul
X/ztnYzxgDCsfpGsUoxufUvxLekSAT/h8lIe8k2+0RD67AJPBULFXOmLMUGimfdbSTkpyeYkc1R2
Nt8p8LFI7M5fyyv1UP69VvfUVSAeFITAdDP5THRMa+SJXW+TK4X7+AcFIsh4DFeIowyWzs8QtJin
CeSrbpQNg9KeMUC1bdeYO4onjec/F6v+2F216v2ZTlmIEl+Zh5Fd3/LelbB4a6ffdUcDwljm2j8p
YzkfAXNiLKY4QYQTFTgBRlTC6lDoB4GH9j2qwgNrWBx1WJn9v1kiUhYc0YQpAIjrj/Bta3/fJxwF
AAyoQsCvmcRLB+kwvqqsrjMPMMQLSwRFK3hh6MxbhGOKcLPU1/ftexfsQgqm7y7dlIcEBx0uKZuG
0FFlq3Djb4SJVUiM/EVgYjI+acI4Q1iJabaIoy8giAiKSOp+xNj6ENvCHlcM98OZoJ4Je93wWJyz
h7hxzsUf70dbsSxiEzcLH1uSDyFJjNKdEvrcxMsc4UvN4bL/OskahgxAeWi/UDyNckJwyMvFdgC1
fGWWsiHKuZJMg2aVIE1Y+ReB3TByBT4tgUkpIP01Y1maYhpj7wOUoSwKOLTCe1OidkxOAuErrf9d
0RjrhP8CsEcAS4WZI67G3wKgd+xlW4GdAw2BhAQIq44QM4U54/hBvLLgqAHYr1moQBmlfSfYyz/J
e+EtL7hgDMf/qpePN6Ye5e0gt1bCay7ZzDR2EdZ2nwV9N0BRpUBuMXSc25yIUV+M/QDGrcvxGT0N
UGo2H4CGeJOJOcaIHQIa/xwi5UCYNi+oZTywLRnhBPnzMvXjfwXwcCHGWGJ8ReQTC01a+xs0OIDi
mcvBhU8+reM8dcRnB+ypKGnbQ7YbL/Kn0NO+vf9SMilQT3fY1xh6qpe7C+TGI+kPKVhGyRrOOamD
eTAnsZkqTMAyAqCpsdPgRwD0e6IoE9Y1KcHDnOb4QyCLWAkTtvQAhrf42OPzd/k7WcNoQxFO3WIw
2VIfo6PuaKi7vGA7CC2pclRGd1Z3nSxiMqRPSrgVac9OTeiRDCzNnN3Bs+zwCa24xXvnjoByMs1a
N1D28lVllLDQYQu35IsDHFz0zwzDfYCa53DHjxhdi/w27HctfTLCvsarE29Izlt9GpYrGZWTPHR8
gs1S/Toc2mGw5ixPO1Nq7TF/dzTzw5yZGQoZyig3O2xo5T9GNG/Pn5Y9aS8OUbzw3pSbn5lCp8FU
tRe+xBM+o+9DAqYqU3m7Cch3YBcQM+4IJ9V1gYSbmax8TKDcvd4AOYsO57CMbXvC6Ex3UtIZCjOt
rLBcf8uVHiNk92SYKNlcwjlJ8cZXeYcRkZ+syRkP2uM9OjcsFptyJ3rW3Vy/ZCmUnh0CyuFhYoax
0wTcBr2OFYuuYO7HDlUw3H0Tg2H0l1yb6pcJKg0iYuAmy8wyqHzFd/C+wm4duSzMEvblIdPmg5N/
1akDcU6U6OrJeCppPKS14gzpXMESG1YJK5KbjLOps32YHr/+4v4Pq0n12XGT5g7ezDmO/F8zR4K/
6gonnRI7PBzbse6F2AANVzVURNY1rpiHfvo9tdKsGi6lfBvgAYoIj0BezYl7gd4qD2D/LSj26CQ9
MvxkauZlg2eD7FgzW5XJPKbvxn2tAOPEnIo+zk13xj1Urq+K8k6fhtgI7ZTCyfADVYwSMGWW3ddB
sKvavVLu1Ox3nGz04YEYRg7wt2+38Zx5pT6xxoy335YSWSwMwfJc8v/x4Crvz+024V7V8bqkOPSV
KeusQ8kzrdjL0d/d5z0UfMkD0rtPe83xe4uQL0IvYHF4TfLzbjz+8XFzFvzYZBZaoi06qo7E3CNZ
KY+InOy6OcmSd6dUe2OT3zA7YYOlwocI1Xg6Zp/w6/hx8OuOyXs2CABtR/usNuLdl6L8nEEiG93a
EVYHCczanu2usgZrFZkIdyJoww5oRLdroObNdzmJzQz4ESL9FSM5gCFIsqcxAn/FTGqE76fBb/d7
3w1uVE3pxCszS0tdDT25ilTB+F6pWuIdZ3MtiuLuWhyZiJ3aFDf/bi5By9dgxA0iHoP/ApSZyOb7
Y6GyTuctEpjBPsDWEbuS1yj3CMyEC/yLaAxMykGm0GVTTO8I9Og9fTlag4ZByaVkYvpUmZEICeBi
yQ6LILuoMCVxKbncSdHil8/S3hi/7ogIlpU3ENaEnGhzyaVUS6GEwSliJgBZvbD77e9oL/17j5iZ
/62nfS7PlMaKfwK6FFeL6HDmI+zj4PaNGOSewvbn/XXkbi/FYtANGClbbeHIstHJlkSNg0cM4Z7g
i6SCvhk3ceKWyIxyi94N04ucp6nAtWII6JvNd/1W7ZqZGC8JoDyx9SMrQTNHlB1zct8JWFPjGetk
wCwVBF8+KmSyooBgxwxrpxpZ0KRU+i57iBfeIDZZPLX4dDosjU7sBIz4VA4hWleO921/aEPKP5NT
qwSnU2cxA/ZoO6qXKdxKHgRFOAZ6HJ8S8T3hirSRj5lAbSpMtCupdJAZF6mE9g2JIYJ7uVesyWn0
NvOJmxxbmK6U6ZTzRkBZNZ7SyLB5RhtdMunGtJGhYLJMWOC2WVXL0T/EbAGbMP3KsqRW/RjyhO3D
VLCTXEvZLFWg5cTL8cfMjqqXZAsavrT/F2gbnzaASTuiACbBM54pDXO1KtBjNCtldOQncb+EsHZD
R6rm8dsKf6lHh0CJGJI6BfyB2nowMHnybh1Yd0rpjCPEQ23SYdwkee3IRVfDkSONYaNZMZmehfeh
sC9tESoi2Ef6xJFaq43sgErRGRD9QQCPOl4FaFQiWyOTHSQhnclg2roz0B343cCjwE3mZOypyvwe
OuNTOvQmn2M+WOfs6KavXCWsVmO7ac/fSrUkOMPFIg+wG9SX4UuSzCrZhwS3UbKzFwo/AhEBhnk6
oCeeOgLohNSHa63g6FNh8WkR2QGvkTw0QX6RVsKzkiTO1osaSJ4aAiYDSiPpWQCu8vyeuW251jcZ
zUoUboLegica/hvx0qB9RCmGwB0JceWqyPFKO/+bITBjePSqkB8FRzrw75Zy69g9gb4348edpdg4
dbMZIk24ji/MkNd3aLDZzB9z9uHLFUXrTtsMOR1QsTChgiUm3MrS66ezeNWwjfwRrnoPCBM7DB8O
2bwTYdOgyLR74720/q7QMtN8JPjbEOWxkZ/aJp9ycHAOydyQoHcgHqiKcudLeTe0QqYJ4P6vMa8b
ShQ8JWWq1uHbLt92rTAGstTQghMWtiaqDh0K0NurJKYui+For7TbfmJ2ma1OzPZD58N80VLaQ/2Z
l90s+Zg0YwlkUVT5f8zVd+PErdngc9S56a1vOXud+xA9ldO2ZoiNUeqQ4pvjEUgh9S+N3Im6rJED
sU7u26LdjAlMeOOZixFOatW9a8KIGxKH9T3kka3AUgFot6HF+3jo+R4ZxUXjttz1kpXjDUKuC0HH
mTPAkr5e+xTVEfuCdC3jRx5tKh4nSjSa0/wz9+mLivk7WvrlWrnvqmTWw7SLd6Shlde7+c3nibJu
8fC1VG6MiC0J3znG3zoWY/WmhrBox08qL3OE8nWZPMaxCRN5X8G4N3GUrkxpPtjiG3DpcPXDzKKn
0GfEDabIksIfwmFK8HUG1WLytQpuB2SlpYNVHyah0RUiBhf0mehmWSM/H/822xGnyHTssJBM/QaI
ewW/qNhDC4t9IqQ4B0VZ4+kIE0640wi8NoGMQ+AmJjgfuoT7rLOx6JZQmteQCKBgLNQnxj8sjYlR
M4uX2S8AroZ4u6G0oqy+rzVXuQw+XhK71en+mfpY+lDBpKtvNANWFbVW5X7l2ZhRnWqVxFPCs0jm
Tbrpyh13rby498u6mNVYmGBxNB1859xb2mAG/QFW0qlJThIRZ5NL/Uu2SAeqfMOlRpKswU47KuT+
zb9kqiACCTYwAGsm+71PI2wO2gVMb+mpCCNILk1ixZKXYIlSGn3yAwW5Dzcwp6uhrfcXCUHYvy9M
RqayqqGGdpXvv9UGarGhXFUswLB2WGWRpayzeXQZsEU6CQQRtjlhAh8xoQU5xwgioT/gtf2s9EvR
mx9Qn79Sb9By0onGX780tKGXz0/MUF0HYCoMhqjHkq5tjowOjpTVqqDp/zkPwkcV/gLpRnoY4EM1
80rFARBH89ad5X7Ny5SMtpiJw7lYUOSnsKF4HNKvQMDYM8Zz+QSwNesdEavLxWfcjB21ASGlv9Cx
c2USTyVTYFPYyvS+it0tzyB5YXkOm+wfhXlHX7jU4MRcKmTKE6axlu7GS/05fAa+iUhwqItZMWtB
WXD8TLj3WsYA46HRHZU5k3OmfKNpL+zOXx2A246wR1CYzdAKAIAT7kYkwOqsCDVe4RXyCazaft83
H135v6HVLGEOQDoIrAyUg/bKjDdjySrYEH6ipwYxgvrqlMzQoaY2h77y+HKal8/Jic56FFsAy81x
8DEmqFM5IjAbugSMqA/pFKiVeCEQ5DWv9jrYFTdavaO+Y7LAiN4/TKC7jK3RsuLn3MYABhEumskZ
z03T/8ceO4J1IyIBSIF9sCk4GMY/QdjewCWqLV0nK511bCgwU+ldKMI7JG4QVfDEDOzJLYxYx16s
mNkHucYq193RqyymgIS1xtRwErvABDKIxIrxOw5QZLhbUcCvqw8sCOUSj8y7eqENV3R3qb1oynv6
4+8OuHGmSXiQ1sWUAY4m2I4c0OArbBLdssVpi/Gwbrd8f+z2vvUunF5zB52noRjDep3DQ9mr1uDm
H7C6Uce2nM6LauEf6pH94RZHjT7ZfbINj/RbnCraPHak0fYLxaZxJ6cc2FXDCQpOtNU/NGkXMqu/
ZezvKGgn58GxVMjkVpio+/B1062+iTgGuHcEUPdeK1MYCSbn6WfHKh6MufVgfsCSgkB6Vjf5CMkj
xMUlLE2W5MSjviwWsLjDXbMvzh82cY8zSM4Y/MCwmuwGu5o27Np57P2+akiMxGtkDrChh8hB7Tvc
F8CBXw0YP7ZHdzco3IjQnBGhRfOKQy5ZYM06ydwB3YJsd9zyexQJOyLDSDbsYJNCO9mXM5Wan474
pS61vY8PpEs7JoThrcNIOn99ZQOd6td3B6PFoJoVkNmAPH99fxnQNQdT0QAUJJQZWuyMxmY9gLxB
LQI8P5z7qU0h15l6dirhBdNxBz8q/C/ESfmqjvcTad3Bv3nVP+nuuyFZHQZdbXaHbFP5iM7ezaz/
MspEvzN5u+hWsfkZup1i+sz4kIHCr6f318Mz9FgpYDASmF/62tyCYcscFmcz1CFIa812e+d91c1X
hJDe0bBFGMnlL9ob9UYbyNFgR4ilTkxFXiF524hE1cAKR7rXTJ5tOIfVNmPkDRtOwra1AcuTvAgX
ZIWMCE4iFvmfp/5gy6ZEDA95LZLXr5V9YktOM+NvTOs/L+h1E4s7st+PYWh9+aki7224AWQ5jKfC
YOt7llfiPWEtq+00WEtWRczrc4zURD9oGWI93QpSK3y/Bt2CRuyuOR3O+QZAI0YYO4K2Go8KMPc9
qZnuK81ofS9eVmd/O/+iBlKvg1sCTn5WruiM/H9CpRAspBOE/wOOJ+kKg3CRDF5gsKdTIhThdsBJ
eW2DjUK/+/Dh+qdG84BJXyc0x2JZVvs3rgLz98esHkwsa5rPDhsrwYiToODRglWXzrAqDJ8/ZKn7
O2EVQdw80IVqMeBaRC+8A67BG4Kxnfleg2sPNgGfZcZMvVgwu+JcAnkaPdGrI20fkaeLPQ0pQSHj
HOv9T6TxdijDe7uUXZZW8zfMUfplCsv+R2/4VeIPYP7l/tuehq+ebWAlV5RUDI6dvHDQEdHVSa/m
bnwY5grOMio1JxtB3pyGiQhBnUDaYJw+or0zQ0AkfSqNneJwN/y3MWTLgqfC92iwyA040xGJ4Gx6
Jz7ZLfIT35DAhe6M+qej5byk7CLXD4fvReOiY0EQWAF+wDSdbgsBReewN4oDPxPSaX5C96FINnRx
f6e/+MU1TDqrqN1eXlZP7e4W+/AWHbuQnaZLac5uobKLLu8Xhxh1Hb5HzM++7h0XZzfBXSkhV4g6
mEQ/Ym2mk1Vyt1AXFkQdMoF2yhvyTgZf9So9aniuwvhCpTaE4mZTvsqUwnD8d+kWbfq4tcZ0xBr4
KDJD3QTJD3ix0b4qx9pN/016MHhDpe4V+ZeYzlzkBZQ4NAVcP3bqn/5W7fMtcngIN6Vm5qcB88qj
LKLpXpMLg8x0JTsN6wTijzB1xFlxtlpxjezRxV+pyztuE+nsDt8CefpVpEiKEHAoe7uKiEYyvdz8
iEZDaKXiXbcY/rC3BBNbdyfEc/tzMWVgr83m79+SWiMzNMkcHGieZNjhULjZ1C1eQPVEsx9NE2c0
MCimm/wcTTY9eZf0BGu+Oq6t+5nRDBDK2KUvRKCJsyg+eIJdb1TM0q7y7c1OQz/LxLOwU9+WX9C1
Bvxcou8CawR8B6KeM2RJqerN0b9qF15osP3fyQ92HZwlcC2rVbqhiB2cOk18SEM6KLtkd3Sv6sSB
equoqpz0Sf2YH94Q8z3qle9qyPnZG92NlAVKX0z28rVokodW+fzkZhqI8ATIBF72Q2EH/0KUYDhK
ZaAgMFUp8QWN1S57JyKjubUIXti22ATG11R87s3Kx9PxlbIGoEh/mIIt6TACzAwh2FTTEk4+vQrj
Bt9U991WfVK3Uk5EgkQMpDpmWz6ggjmS4aGaqBnX3VjQ92QAyxEBUYDYVubJRjMdkIUJ/eJjPHW8
GcMZGIMLcz9222NzhoXhfNejs4hz5Az1YozEyb62O/a9xnsTxQL9zvDTRfT59dstaO1o7ErT8Ii4
1g3otdBx8sVopT8GfZxv4wAptJhssDInJa/tsRt5qJgbNH65y2sO3SNyR+eQGRRns13INmw0FKHx
Y1SvatwGb8RKyogzZBkX+GiGSoP+rWcfwMKkXmfIDdTEPA0nK1QbyhF0YXgsb2+sUshBlIVc/J94
L5zpFA3Qn5kOMpX5pRUUudciFPv7uda3KlrXkT1Jp3Fq6jidCXUkPzp1A2TOUAh5E37lIhPpP8v0
4IwTOROkO06WGtfklNi0o5bkCLcgCJR/2WP/Xa67KQjWQsjETU2i5fvPlz01hV0Dr8CfhpQpMWwD
upkZFkKWyDf9e5uVN3YKHjeCLP36SW0/M0JGlOjNhYl64AgTzNzt8HoPEN6KVwBIgjehlhazKJH2
+tPXIT4FIncU62kH1zCCjsGFgLwQMAi7OOGJOxVGv0KrIM6Mu7Xb6ag1yj/PGcFIXKHwjO3/eRzN
2A584QWLY/9dCCmPrTvLkf3+zFYz3/BEvI1+lZijiYeETJuHuMVSE/6Ob9NrrMsl+jMmAevYfWHr
b229jlcfwB8N8HcdOBhQmB1Woc/nSbDlBGdI2J1PXOH/KHwFG+GmvH7gfLiNcb4TGgkngAGDCAH5
5jrUsPdFHOFCNEAccSiOf1Z4Fpbgwh2xN6aDNncUypTPimuLomZLEWgLYW+yhy3KZf3v7TgTdvql
iSMl5aJItP9P9ihSp6mcRpeMm8oSZ7FIzdQJym3+3AuEjl9s6pEn/GAFDxIeJ89x1R3YgbfSxkfb
jmHvF5ulTdxMo1nBkA49X2Iq6GuVqRKKnR/1O88Eu9tVbt2PI/yF1jDAh9PJSSptkJ33PA1/GEZR
kI9wAPya4+HmThumu9TeCnMnzGl4Urqp+PDFGU/osLAE5/502jaG+FOdhVEpr+NpfrsILlJiLB8H
EWlzx8IPMoVJU/UWEIGwsfsal4uC/xXMrcao5m+LEbX5FD9SuGWXC/ythcV1hrfdmo5q/jVutz8G
tIioWd+Efa2Qj6iODKcHIjxcDaEdqXidkH/wFtisQiPa418JsxHdjx3uhaklOk+hjWFVcqD88fAQ
v+xBoiwmiNoJIjCmOdlKdzgrQTDm9ITh3ajGTv9LKsaVAXf5Ni11n536X9gNiCFG2+Y1QcLgX+I1
FjWAvvwEDfbWfcZuDr42ADy4ZvUC0knTQ3hnkQ1Ta0hHLtsT1UZn4tN8QKRZImwb/VKVFIHVYBDo
NoHFydjtxz0i+8ElhTpNCLeG/JL291l2VsHSOMNjPLRDOwL3zGwwUOA7xkAjM0HDchvZAE0Td1Dh
d2YHWxXYl+IwYM+jjVuNneGhnqZDWC1Bs5YeiPw1hjgJ8xQErnOcjKCAjmf6jqCuEOsu+PGQRhV8
QBLYfBbStTcuPutwDQkbwFtFIc+s0oI7M3wvfMihDu1/AzPjZH3Pd1tbse9IgBCgxld0lPpTaQha
GGJliOxm4V9AwBXBrsGmuhL3Io+a2pnMOv48madVdJ08aMx8Ivb8vS9Z3b9uxSc4frFDzkzB+teZ
G68peQXFgvyVraROJbgxNHDb7sWi7m74DpWI24HhVeNTrAFVGSUFWwyj8uvop4U0aX696sZkmlly
gjOc618ANQ74KAGxF+ifwPVjB0bYxIRupnI9UnwvowNGVDPdiA/CyfI/v9URkQTC1VVw3LG7M8un
Bs8I3dK+jY18n7UGnCLA2+zoDyy1XpV71mH3YccZniG0v02+jAmzycXkulm65vUwrFZxdWGWnIkx
I6RgUNgNQ9xhYNEs43r9Zpowj3TH+P7DyFOdg1GA9hSABbhWEDZTCYEg5KK3Laya5NndDv/pf2p4
yI0luqds32+q1IVEUnztyUdkrpBA7sgz0Cc2ASldD4tpPno1lME2oXS08i08B3YNuL/ACi1dzA7Y
ajQAxbO+OwgcsJoH8RwQGOYGf328PqefA9iqq9nI38bMeHiZzbRwMexulhFj/Y8bwSJuz11iDg+Q
MfoCuz1/o64TD0yt8jAWYVRiIgbiRly0174xJrmZMYWBqpNfeCQ+1Sw5nALWKU7jwtNm5JFidMjo
do2Z4DR35C0+0hwGjwnFzx40OUUWzMjYTCQqa3BLI86tmC574IE9joNdADjyA0+la45oXXh2KAO4
07RYUHR0WLqRJ+O7V5nfn89JwgDqA8+RGiWxU8pGrgO7AWwOJs6ov95r1KF3ihripU4TBlZo8OZf
H5Yp4pcPYGbKvWCmA7tE788dDRUcGIHIC9DJjTKNwYdJ/ujMZmz06bbqPKbnzXAWvZkwzN6UsxeS
a2A7YqwH1bM9Ft0858j/GpBzkvXe32KZML4qY5PsOy5gQbTBBzvDSUqftUtVr9Wmk+O9240wNhmb
cMa40lB71aH1kWdqYQ9eYU3v77xX2LSVjPi7OZgkV2cwmxyHeEIoq+8QlM4Dh/wDYXHD7D1eEFZu
A3THquyWjfveacsIrCZ9BrsRbtQdB9FMyAehyAGuM8Lf9j6SM3QX7mf7Qe8XW+2+3PNJdgyUItzN
zOvqBxsUJ/bHbBmOKSYiUAKeoNVxgSeMdUxSLPQ5pxwClBJ29P3WX+p2z2rQmmM+xQF71Q5WX9lN
e6f+OuPFwFYbR8Id9AbEVHPvrN8UW8fB6btqyMnRzQBIiaE7pG6gSt8rQRnFDNtQinmuOWN2SBxj
XGwo5yqqBnTvexwhHin4IIRr2gGwyPbJPoaPBflztCjcRsZ4w24of5Ytuo5pODZRN3lDoiLZ/kxE
4xi7b2UY2yxB+56xAZSH4YHr2eWL1BpsBafqxHpn4x1t288jJa5wU+iu5Cq0EQrij/5Ed0fMMkgw
3MCGMt+30GkM01VyOMrcLPv3L3OXbM8ZxJ/xvyy3h//C25gJ3u6+bk8FDcXA6nU7u2N/kW6btY54
6TNVXmjKp8VUdmKOevPH1F/aJZCWyWFgyYtqrWPg9jHzxJzgkgMLc4iE9nznRTXfVLDch6WwDeif
iBgn5Baish9uotXHTGEBJAgb8b3ozAK1O1xj356w/KjKVoMDM3KoaQJlcdFv/4tvg8ekt5oH/mJO
tqYYqp7Z5g/Iuqfr6uvomdlgs7+NPvAdXuFRQ9lLrbRj2AEIw0Z4pDagbnEgIX6hxe6xp0G6hs8M
0mgyeZjgTiEIgmfe+Ks+3T3mPbBYSW57Hz7TEgl+aIbn/AxNYchGBQdBgcDg4R6BgD/ntXszZh9g
uhZ6YT+V/iluPJcZGJAcxUHfvzSnXgI8TlQQQehhfUOmU8DTmDNeIKFrYmqaw+BhcMahfk4DcAyc
chvuhvQlUwAaBzcOBh5PjGkZeXNDSPyglMagtj/AMju4kTLcsReDcolza4sfMtwmzM6XLe1z+L7W
ghwUQRkFhZ/df9NdPosiF27k4BdKz7y7DlFwdJvsQnIFpr3otX/vvxL5pgyh5u9/WGCwA+SoYyrU
LpzniVtsyw2zXx6Wj9onWnLBmJoruvU7QlG46+8mxLEYM7GWwLRVh2GpNOcLvrXXf6fv2taEAYdb
h14fMUa5pPkziBaf8UkubcVkWYbEZGE13ayV6sZyBRMC0lnNvk9Z4ky0Mw6yyTq4O/mW1W0Ot+Wc
x+RCwfnY9WZM+FoqZr7Vks2JqY7Zr4LK/K3najzF13yZHTEZZKfxcS8h3xBTQKq8ljFuMmtC8RLH
DIC52rTbLAhoGmVgVnej/Unfjv5ieMTmyPQ0MPEKKBaf2gRius95cIaKswn6fGXGzh+M7aZfbRpk
cE6xSI3Et1XVej/fz4qie2Tv/eyUMFlYhJ8p6Gu6a9bMT4Cu4Qi9Br/jbQuPTCDYejLvsRzrV1Aq
ktLTFZz1cm4mxR1w8mgwXJxMHK/mO/WS1PqSFsMBwRMpwTHp+43BWaNod4fLeEaLZeLyR0ghpzLv
f2G8oNn3Jp6PQ4egBQWH/3Ri9am1QfGQ1LIF1D/F9H4ppgIDEm85+8HgQDwInpf8g7ZP9JbCjyun
7RMdrPDhSgn1Ev91c9AEJm4oL/6gAtXCcEjkPYguWbU0U4g2OreHEDWxkVDZ6kJ8lDE0iQ3iq0Q3
IRpk4SMVMWDBTVgYBDGpqx5YlFjCekn8CtGf4UY4GxgR//FgXNGvf4UnlSWL4QCtqPi48IYTdqeJ
ReCx0Kj15n8NmjCYE/aJ8NiAHpnTbcRHxL9DDy9SnvV/zx4McZau2pM6U/Fu4kgU3Z/4QRqvl/hh
gJOzyjpfgVeR1MkLf043rJhYoBxhVPImgikEAiA03Zo93CBtnoJTE1fGXsNT/8uCnXcEeqH0chU2
q0X/cTgN2ret8UEj/wWVWeP38v2NYPvTXgw88Z/mYMsIMJLi4Fy6PggcGz2sU+btgCviK764d3pJ
sxJfR/eDveNjgNXzc4yVBri48tS4a2vL146U+si1KZoGq+MXo2IITkxEcDKm42N48WfsdCed2QGm
bltQI6AA9/0r3J5iYVPnaDBOjsOjMPDKERGyoTvFXmEiK75DuHBiO4l1BNgy4xralEOGl027SqwW
S0oKrUXIHCaxeADCRZxQj+dTeMxzKNPvC/H9eyVCRximI4ijdMVDoF2RXusqz8kR2bzP9QQeASto
TL91GbmJ/Dkm9hi17rLUxulvSR+IshxN81wmDvtJyVl4pWIEDz4sIkPEK0IeCghOaL5ocF/P05NQ
gi2G/fOTalx6B+/axDixM1EEybbwbPovLSNCj/cHK5BNlKEQEHlmSOH/NHs1GVmjGUwlB0KMtYTn
biNWLwhsrp3lkNCJ0VKEsHxeAze15pQL5klyiF2Beu+75Cp6Y4uMMQKm5iIr8H0WwYRiEjIX6eEY
CdxOAO1OfFGYdpABiSthw4iMkG7P0jc+Wd3Pyiv4uRl/M24yiTUkmvp9Lh2G4ExVIEBvIkIVpc17
HS71q4j3vq/ER/n6v/eqORaD8+bcnCW80AAGydRAcsyogtsKQiavWbwVd5sAnfA2tI4K5jTNWsNU
hd2CjafG2FDsJEMb2NoZOb09O85+AJwpmvj7v8wc3/vh+8DB3ubnKjGsQnnjaI7wVhssxHd2Cyzh
f4TKdAg4PjSDjeysFPP6I6yMr2cMjFVzs+H/1ubK8SbeUuMqPIg6tKnit4r3JZeyBFqe+OUQZ+1r
b/9w5x4F7vaDyd2xNElHx7yIp7af7TFFWd4fND5seNEsdf1ZvIyP95WpkuspoacwRqtulxNbP+LV
rABdb8krvwjGBI5C2BrUl/qC4t1FH//n4tA7wYoRgAWtBNFZz/i7tx7yCQ4Hyk5UdSOUo/BdWDUi
74cxrlBpLxh7h4H99fo7FTYZDeVoMYImzIk1LUuSWeCMEtboJLsO0ZcIsBcxdAO7WMkn2SynHZ7O
z3I6gmUQXwsj38BMM9cPId37LxROd+qpcnfLZ4oMmzFzfAU7IojlGVeo5LDfILXxGvAkNava9b4b
PUc/gSdsmbVTPS14Hj0WCvnh/hIxekKlChX7p1hJxKeVUwH7jGi0RyZRS1MhFOxWQD/QuWW7hKYi
ciYfQniPHwvWrYfv7b+MMAjM5uFDfBuSN5E6B+X0Udz+c08QfmlD4xD8fU9ECfCn7D/45np9EIp+
dPigfzO0clioiDdhooJobprxFcS8rQ/rg3BOAdmx+NDhIfIYhK+ECGt6PICwZBsMS+Sjr0mxsWsD
hBRlCw7s8l//MEdr1xqjIzjW2UeMt6k32JfAPdOnfjXLRF3g3LHE3ml3O2E2w06OpBdwg+D5YfgY
7zGcaV49IAGbLzvIeKeNAVOEPhEiDV3ZDK4llvXILgsRJAzNOohRpEDVOinv+aT87crfb+kU31mP
sQpwGMuaX49aEZth6FzobXUbq/yOy0aDjrcFh8uFHpFfwQaaw04aGskPkjLEGjS5tILjS/QcgsrM
wyvNsMS3UG9GJlHtiKTUbBpRONBEPOAHUP/jPYGs5C+kpV3XV5FD+sZkQ7SbLncFuxd571tElMpF
HsxoWHL0HcNZq3ojLk0AOFq70IAgxwzIgsyN4sVFmmw5iToT55KLJp1BGm4+Q6KF/CplC0oNtSfs
IsFfY/Ol5zHfu57gl3QjJBQUbOk1GkODNnwdPqtoe2MktR3ebzAZZBYnNMjN4MVkBLkoxJ3O/ZwR
uE6B+g05MgvfGgAOYDn/fzSd15LiShBEv4gIjHCv8iC8EYIXAgYQCIQRnq+/J2HvMjM7g5Va3dVl
sjKTt1OGIhM0r1lbEtEQE93qNu1xs9t4vyoyDptSs0g1gSYqO788QPlUdO8UtlqkA/JVf5pkmZpw
aG3xDBxFXPwhQRQ+22Ft0FQ9fqzZ5dvxCAIAfBpaaN1kQy/U051XG3MkREkwU2T7M/KAbQDkbhf1
WX1cuYFnHyawQPn7nQPZdcV92/tREtJQ98kIs8y60MbHj4n5ndwA04NdmeQfLlEI5BBLsbLGK2j0
Go/2MZvVMTq0+Q+qyK0sIbPifVtwhNZwuqDPA3+Ayu/OvT4c8K6lswP+FVJxcTyoiPykvW9GmFUl
jQGrBekVUgqkZpipww8NMiTnCLjedo4j/4T5FgR/juopsPGa5QHPoDnKgdrhSCXialXHeMGKbmhg
AV/099qUcDuiTDgSm+ptdWyM7n/19q357tH7AOCAlvFsE6Nw8gQLCvrWoSXs3Cl/qDfaNbdkNOOI
wskD1KpYSl8zitXnQ3NOMgfkjYGfd3Fh1Dq59LKRYH9OClWnaHiIAl8nOzIR9OoG1J9gqZ53qLfg
jkIuZ282OSmP8ZVIl+xsOmw9HlE7LMpSQajZklyhdxvSTn5SJW6YHwJfx+heI9hCaKPc5BEO9ulI
P25AbpPqcgusGZhZpxlC8NNqHmx5I6bgifUfXt1nzeNM6YdDRHv0IZtcoLvYIDvoATm4A6JbXG/t
ivvs7omSvGyGo/jz/uQbpoBLKWqkNnDK9OwX2aPvvTcZlwQYQdlO1jcGpVMe39lI9j4F/A8dPbSw
DqperrkdlK/uNqMOXIL5PD7jD547BZpziCf3FuW9pJn0dxB35hK8g+O4dKIy4Rh565bzUJYm3bV9
WTDbfSjWsXlfunDwkrGzS+ukWVq/CIRACdR80AC114SAlobaabmTP5O5M7MMwjwCKZAkUV5IFDpQ
6Txt1PG5QTu6+5uz611WzwZ4HcjyQJBSQaz3PjSfc3K42SgDM3kbsDFtE+f4x/+VvHOhAcFMCu58
wYPgsS4IM56HPHap2zSekUyALTQoobyM5xrUqu6cZA0id/DE0pbWSgOBtv69zR6HS/0opPSw6Qfo
HCoHyVuBMYxIke5DtGXbSf/BQn+pqnWbHRCy/qxTiPkaHOy85FNzesEvm8e3oFz9IbMRdy8sk7ty
Hzfvsw/eKgnBblPY0wzpzic4X7lvgAdSJGmmdJwCwLlzxUk2t99svIcxEJ+ELBsd/LUIQFPBeeys
LcnGVc4TC51TiyHDvxD8XEmWcTFHR+xY3SsgqVFxYf0lDIRKb+sT6j5eNiiQ62i3c94QAd7y3UuD
mhcZ+A3sfuSj5n/X1tOdWg6QA8MFYgAIQx0PPEBwwz7fmEINSxbP9TpDq4OrpVIYipLWdEoHADda
SU3H6jRhZHHyLnoU0EbSvTiRZiZN1zEKew0n18RZzNvUGDG4+dFuSr91spgDZGSqXqwqDbIRpnbf
I/rmvxEmvA7ltpf4OHZ8lfHoVLGUr6rIUTfWMD0EVo11Nzm0+XWsoJWqJTeC1y+dY5XfAZqv6khw
b9vE1xDYN2BwQcdLqaRfvVUFYpI1ngpiOYqdJ1XAYc+EeBJ+7B9PtsJabk6lk3i84ehKPZheQmu1
9XKubhm3UgOMz6A+Sr4cyirscoxEkE0EwramSDXhYCY+lZ/6bogFUs4xgneYPw/67OekbIBPxPtv
JO/m0Tu0yaydt80iVH9MPQDUoAgr7TNtsjGd49PYnUMgZMAKT5Rp37x9lwq8GMqfjx73GgBzYdEJ
dkquPw+jeo92DIj/FaQfvkE6LiGBuOJ+jaS+wQenw727KS7PNJoAXhrq535IldvZQv99IzwknnR+
WQOd4Nki4bE8fhXQuSDfkiRIbvdIL2nei2bQSDjgAtDbnbUfdvsiQd5ldzSCVcvEg+vipuGkfIuP
4FXpRTUQTJRUH6JFFCXZZOy854ZhFOXMWWMnKt6GXENezUurph20ZyP+psDJ3zN3Jjqu2ZLKcveq
Z+EVKuZTgVPyjNK8002RKYhl5IAkMMguA0nMy41Cvx9EGXjQkxkt5c3OdBDwnJGsMX/+5c5spybk
F8gLRW0d6uwkfdDByxyMdB7coRMquXXz0eKx3+dSduWkaFiMfOQsgzZ/tZdiqFJp9vsxIU/hiPcI
4qro/f9tpJqq6t08EToWyCj6pdZhamx25+ADWCD7y15B9Q+qD/hEsqqPg/c0XJr1oNdzYAEmDi12
cnTMgmkB+7AyBqri62pvm1ys1/hNXweH8fdlcf1BAjbAAlabVX+1or7MtPA2h/Zmc7Y2m35/1Q/7
wd4MmkOmNSF+ED6tD7Lh4AMtemIZplektsuUkLhqzpBU+wnpVbkMutRoLY6QFxvs+L2GznmOG1OC
7JejP+CpNRsakwEXlPv1EkTZGOIu98QmM2C5LNizItHRssjM4v0I1gktllSpeQRvnBcJDK/P1QVh
vi0rFgraTBka0cD16FWXf0QnXGi+Uirid7PPr3WzS/yCll/4f+JCGpI0cfevTVF/4a92nggZrlax
C7ZhBQ6H+L3McJfNfp88QyRWFdXai03V22E0JWZjJ/2n+nclYiGl1hgIzgBwcE1k0933xdgjsix9
x1wOuCBxMmwxSZYBXkGHWQMpKAHxF7DnKs6KFPckDPETNjPMEcEQI+QgTS314++8YRIBDZGmsibZ
77YkYmQ0WSddQihv4DGuenz5G1kaEhxp05IdJ8oTz5qiNN0uQIHJ0/I2FImI61TmJ6I6nqbqoR76
Q82VYBU+mxc40O5NWiNEbKHOhNmySv9v2a0RDD9a9ejUyUbS4dMSQX+PrEwRqxXeQ3XnEggTRUN5
Y4GDP9Xs5OMe6175NQS0hLd62Dr34/qeOumGEiQwgAS2NcxlAa5hWBAb+QGS7uTsdh06CQwad9pz
ZBDgU4dsLpmxWdfd18y5Nqrab9gwSWSBPyZBrlaYBHB3DfQpBVtwqk/wrUi7hmlYH77cNOSM4EH8
8b29/uBE/JoQmZK8R1+7UqRUgj6giLZeQGVF6Z9Cg7wPqG14GueLzC2XWJIAHOmC14rh/ZlLJ8br
MwRsSxVJxunO++jdCitQi9+s49wBR8a75bFjvcdDkNTdMg+PlqitdKNl1xSFMTghR9vUL2erBKUk
MrT62bYgOa45p4nwT4DxyCIxIkBlEwtUtiOzAJXPZiPT9r9iGkwtaOIanZpT4hT0diukcMmsbdmB
yUMTRhaOVp3WDcqGdPjrrbfeBwx0mY88BXqFMVCKuMp5P/ulxmv6+6vQy7Xkkytv90sT3pu1NkhT
58K0aQMRrLSPf0bnnIPqt5nQag33rlUfkuIsdT+rYt4qg8mfcl2rPTgfiolV9/dhukA0Lp2AoaOf
usknNhlT5C9l6oHbgX7BOTdJ650baseQtZZ9ThplCqe/PCUVG+4RgyVkhKR56abAcpZ7uZXSwACg
sKjYit8oiWVa9gEWGpfMUZ+GD+C+CIXGdhSxvEZQyn0JyMDlQCfBTbBCkAoneAU9+NqdLaxgrz/S
gN68TZ4JYJTAPfr53YRkmcJ+SEX/BXQJS1vr52dft5VeFUzznZc/aAkJyUKBiHESet5opv/AH3lt
l/Lm8tDNtgoG67F5X6czUAlqUYSPNTc55O1CYKCfNqb5O6y/AxIUVMgr4QuQ8SaDJqnSfKHhSMYo
bV4+5nH1uPkJleIMjThYIS5w9JK1DkuudtefudVqr7MVi4AxJYziG5b79S+i2lPZgWnz7681OW62
IawBNpRNIKs+Vs1w6uQMujC7NXp/dNAcrXRN3Rm0yb5ZL1hXKNwLfm6C3PCEjnH3OUidM4U7WkIb
Kml/oPDIgac1LLgARsnqvjjRMGaDxiwcXBoy0gVt3fM3SnDOE2dlTo/VtgfIk69reIKcLIQEQG03
LwAtHl1jsJVKBfblikXg3MoNqzkXBgj6bYB7xtiOTnxztw/su3i00CEmxf3T0tbvyg6CO3IghCGZ
h1ovOTX9P28qkyYiBxljdnoIiX8ioBBhw90Akghtyj9yO0hH/v0ZNsqbXn1cpDthTsWJ7IhDfZRW
471X6Nz8qlWmGYL8fM46ltjdJih5ne+wlO59EJdMevcNMwVsCqBEoEl1ttXBAd1bGHu44m/nvql3
r2+nRneseQmPrTLYMtjsKvNJ4dKOi01AunWOuGCXoistR59OnowPXevJ1ibTdd2kISQiJHtSYEH7
D2ytdHqhA9G6RVcgR7McEdCw1v4Acso378SaMXnvbcEOAXUAmxjGBIT4Zkj8FC0w2RfdV5wl0Onm
PX3n3228GTrHam2jSa6t9jYhJYCM5XPqgoW4nUy4hOE+T5HQZc/+7nmpx6wokBslM8qYGxBKSHb5
0as1T7UgHeSdCuT/tN4kI1reTp1kZGzmTRG7KFlL8pa1+XNK8CdUH/i3aS5/XkXsa2/KGm9kZSl8
OtrCJAUrFk7yWPh8aUdexxHitN8r2DfN74tZL0iCC0KcjJLR0/lAIKZKyAtUJLhIphbWewSI47X1
UnhGcNJEKAinD52b5C5KzrxuJbCg0v1WdT5USWg4XlHCf5zccuIAs6aQyBb2eTj5s8OdxSr78WUp
4FeLuDkfvL2L/xnO17+SFZhMtixuuDWk7iTUPIdSblNpV9pPq9YG3GPREutdN+IogXubXabExiCb
SP6zQWHd+76e+/FdxXR4+5Z2MHgk6ZQhp87MScvYCbQoU6u3rA53oVS8tbTgHWrCfJcjta70en2o
1XZoXR0pd5bNMCzbYSTrQvpz9F1I0OTGkOnBAGqEkoOmkYzEMDpw5JZJIH9TxXunGujvH2JUHNvi
2v59Xy7AAjp1ms275731poDALNr3n2iwT/b9agdtjeElmlSGaVRpQRYATVZ1nFsUV++p0UMpZJV/
wtNoTLNlOq4lJjzdsyfsPJC326TEgWcyY9/E5aj6mEDS6edLSekrE98rubPZuacctVxM+Vyi/M8O
OYe9ERedzuAooZDNqgOOOINRx0AZ7Gzm2bW+XLylFY7Ni2oM5S62ITYJYslJsWp+7vZjUHDS6dEp
UITTd715sq8kV9BxKKI2UHMrAF8p2OX9gpq8dY8i0Kxu6TW3wYfgfD/M9mFtkGsgqrO6TWlrPW22
jeoNpygpD97w8nJgd9Rh9xxikVT0lc2SOiT+TFBanXhj5gAEVpljQHC8+hylWOPvhkB0d6eGEdTD
KjTaYPBvwMQhXDsUmyepS9wW+9VjUAV14BrUSNwbnC20khGhoQjEVErbz910XyE7PU/bt9m9m3mk
THg+FFGFMbwEgCfPXrlRZV/g1E4kIDEgW68KiSe1I+pcaJVEe1RLSKcNMoojgx1s5O62CKkaSWny
4xDV08tFs9QB/rQbjTJQlJLu5jwrNiARH8BIHicYJk8UmmyY0KlVHfR/tsm1z6Qw3qRdyv0qTSDi
ku7Np6/lxSBku7bjWdloPCHFSNxKDY8aaAc8uSmEQLRVItJirLMaf7DXuXQ5XsZp+w7n8vQDd09o
dHctsKkw0h1DPgfqCvd6By+/pr8mC+moudCwSCGfQh0tSA/UurZv67LaEdGTRKZc/3YBQeTrY9pC
xBexeSJo6727IHpO7DLvi31jwETvgTomRWMoMiwoYjBhcwuWqssYF4KOP0DIO5IGTw9wIAQLcFvt
A9gVkJ1YonS9dulYqtIfX3dyy2rdr+KDeHnav5ki8ABfQaO/vGt7C59+Ox7nqCMT+DY5LcDWsDgi
LvJqFkHcF3UJ0oNbr0SfvV+BlQsS0L1/ObjoQedX8Y5jziMcWdpa6TRrH/dOZUCCsjBNLsIYVMgV
wG7WoxH9bhc/g125mzPIgrePkLb2aYjIWYiR0UrSLAD0HNI1RNKE9AS7LrmaYD54GegQWTxYKTfA
rdAGUzSL6GXlrRIkCeEBV7xdKgc5muqhivGvWf8NsJGyS86+rMhFB7xbaX1awZEBlLiEfhIlyscg
h13/OKfRA/bRKY3JpCAhJEdyBLk23NjL8hmg7mAE7yHZbprl6/TLA/L95miUd2IxNi7BxRfi4EIY
oRvx6ICUIAH+xSl0M9pbK3DNyt+VkSYUsPbLemu1kpNO1zn5QkTYyJ81gfhT3/9l0IjX/A0AfvI/
Ko5iMCiXSnyS2m4MkOJXgZXoy0f0bedOJUO7tIGETAt8dBx92hnuBrS0MWhd+nAz9+0BLCcLRNog
9+1m2PibFeIvG4v8X3NIP8pGGfih3yTDQB5+OFZWkN4iEB958mAgLvY2Kafh2yflpHvH49T1ydST
bkC0wuWh4RiVV2tctprDo+X3SazNzc54MT44HDR/DZXV2g03hKQcCcV0c0NpWDAO/rJXZZusxoEo
KeiTIWFDwuDi5xH5k6uR20b7/TcNMCu5eUqx2uV3frcO5o9Z4+h/Fc1+yYsqG722e0W4/MPZ9+Q1
UAtVWfbuqfS5JPalavmtUF6tkeL/UUqCR+mq5ehgj7p7ggD+VpZsSTJj2SbpFJCquJK4gMuCbVRJ
ky5KRd3lyQxQr46iMzkq+af43U1FMV8nY95U+iTG6R4l9rpij8idyD+ZtTm3rKXQZ9YGxq/TnCFY
/7LTjk5HXMffBzUeijhKRECkZTgLDtLmHgZDeTTSdRyEkisRTj6VvS7RO+f/4Q3rEY0DBbyg74As
7uELd+ZkwlNAFwHvmAvIFtUIM3EWFOAEYXCwyCSluB6KuDKCtNRsRwU3w6ki9TPbU4RWqnA04j1F
5EV3g85VuUHdgKs6nMPvst14Ud56fslY5YHo+fIvNETgPjioLv5F94kgkB6u4NPIBXm5yIh0Hnau
+yEGkF8mz+z59csgPvLuDpjpT/R05OPrRlyJDwPJkQ6Y9qwO/Ad4RQK8bJjtV3owSOQFIRT6OLpk
G1dEg6QjPMWNLFCWJ4mmPpm0vUkn6jdDxtGRe6wSeABOIegMgqoJzmSJpzCi0K0TBITCqegA8Pah
nwVQ+m8UNGp84oFcp/xV5g1MshYXSTddVTx1BjiDbUDDLGeKp/+SWqHiVkWuCoB/OSzF4opp4URB
WJ2tnnN9N3XfhjVLepSE1+8Zuox4c+ahUe9uRy+cWaqxCEHoItW+Ia4uEqdFPpBP1B+6qvQNwBnG
Qu9TBtIc11JgGeybI5qBBGYYHW1NdIVhAHN52SVUNIyL/LD3C8WZGgfkrMhBUeous48L/C59J464
wMnkm6wKQpPvLxKSSMA4F2EaWeiqwyQY6bRrZ0u6HHo7ZerknWqMngC40JuRHyqXFmgeT3vzJvGC
DqYIWyEPNv+2duEt80tdfrtFMADkdq3DndYmnOka0lL6poA9b6vZiYd3YcxNCaXdJueTHB1isIcX
R1ladUjFy5ybn2HafbU//1qgyduQigIX/+1buyyV2ylPD161YXAlUcdUH5ka2+gkk9XrAm6xZNyx
g3x1xp3pYtqh9dkhyetJfh7c6Nob9AZHc1LDVQFc01ksoPaglHA2JxNqmiYAyMUCwKBQdaKKh7nZ
QRKM5CZYKiU4mDxMHKIJh7lAM6HHwv5GAPwI+febZHL48X+ZDDOetqKDgATTFe1V9dAJp8WGQTYV
bKCjOcngMtRQTrfwsRhwzdKQBaQ8S4A9mLXhOCdXdDeDBaWnzpgT1Hnq8d88ZI5hImRQTs4vK/Ob
x3oPffZv1pLyanBJv8GNPl/HoW6/wH+bbCCAEaVKqlKSclP+Su2SCnvI2OmnKXzWFVwadaDeq4uP
HkZhGPy6AtkURX1NVUTfuiKqkGz79DSDoaLWPD1qWH9yk83Oj19/2pIyO6mRg4l6e6czZJ3p5WyA
RaCeqrsMVzR3YTh/Z6UElYZWcZUMP61aLCstCcVfsncyXB+bxaYaSpj39DppVPysoUZbD3AP3oLG
nIIv1rNC1lq2e8YLhV160vEhw66YV8+hx7Wja6Xff9kO5bo0dWm5oKtMID9ZgwJLXh9NEUYWjLB8
STHma8e+yXYdvzaAh6vFqKP53fRuF0dH6XIEpe+2R1hOvy8VA1pmeCfZw+VSW5pOm04z94HMUuLK
9llssktl2hkMWcy0w55EiUkiTDyuMZrNjo15BhMO4I9WOcqH9z6O6hrgCdSOqMt0CjqJjOyIWcBL
3uwQypiHRUq96JKTwKQUTSR9nYBJ/00qMoGb2GVlaDTfFvQ2Q9kSLInDIISraoN0adDHBeHf6m6W
2Tb6VZsygV7AOrrZZPcw+Jph+paFloHRKaggIkNPToHRJGTmbmHOOP2NMg50UHGK7HlIuvx/0/ag
65C7fw9Iy4v6jAL9Csuk/+xTGLpDnopRIT/7Y2Q1Op+pqpnES1Q2SdxgbkgK0yYrc5N423FtQKnR
oZQ6pSiJraEm2t0Nj21ArVIQpl4KehgCVn3TNYKnpvpgNbwo+HjbqD1KYGXS6knmLpV09XSh2rFQ
ex2qop0F4Bb3a4u4s1Nxwd92FtMW1WQHS6SFxMIyh0A1Wq3emobGXstJOlk477KmZMLGCwCt+ITf
VdZqPawWdWsv6VS9aUee53DYD/qYLyiXGGNl9n/7HqyuHtATkQJpD98AC+lrT9NqAr3isLb7LERf
/K8aV6KMPpdt2whVkWI6Mq009jQQfV0TeOJ4tapfeAEsAb7wwHDOlBFVqu9jUjVoc31xoLSAqSnq
XdA70gZc9DCsspYhlTosKXb1aWF2mSGacKpc40rwvfl+Hbygr4/RvPjnBsgE8yq+YMBHiFGpb8zz
6hJUEL+tDHIjXVbtKeLQVb2g5lwmXwlJu6Aq+GkpKPfqQgcwE1ZDov2EiIDYgHHsr6iMpZQQeFgJ
cacMRLWEfPDXutPvC7KQ16sCImvJgKvMsW3h//nMfX84bB5oXdWpUTBnxmu+yxnE0PJ5BEDgZ791
Bl4aBIJnxdbY39irQBBe5dV+ZxyFfRZOP2Scn45cLk6cU+Uf/0W4U/Lq4W2hvsvCZIj2Hb1Yoy6A
4wcoI91LlAJVRMQLwe/mSnRxzimLUZzFVF2dQNdvNiNbM+rmrbZcbxYY1mn5VQ2N8Wa+F19mmJnA
G3AxZfKU3MF1e9m6VyG/qo+8TDXg2a/4iK3iqQAjZbW+hkvm/OswaQahKMdPLn9Et64Gt4932ddO
gNH5XhtNkLulSmX0NSeUTbCm7EVWP+J12hSjr9elk5Dl5L25iz53Un8Moi/OMm2VCP+QjpM+F9Xa
LuTRsr9MXfqYmuQQv9uz3CSZ/jaxBIX12VJPlb/5DU5i1PO6QRREM0w+r9QykOs2+1ZtB6RmBQcl
HSfZExO9FpvYiO5IDXyBEMud5TldLiGXjpBAc31FJQt4dzEmw3RnXil8i13N/qv/XQGalihnEmAG
nD6m0rJzvgr7Z7vihFuPBcAi+vfj6vNbP/H6Ybj6zW3GkZ2avCqLAJ9CtTNN/7mjbb9O0etXQVNP
A/EsZuFpgh6kJkQMqcvBD43+ql+3N1SBFcXo8H+OC+67fiUn6pYZXjRRD57PzGRZapnLjmgoGZ7R
yXpRKhmx7crqyOYo0fpG7FDr4kB4ycTWmjODn2v9jXiYQ4oLyPl2X4pdCds0Kwn1vgV3XAGmFtOd
ycp92u2/Vufnk3WBw8bUhFUm1ozlQJgf1GgGTNouV4GvoM8yZZ6ps0Onm3DI/yZTzROKE+RFxLaV
2RGGT5PAEDa329XCidrdJWupO2M71TSqfVGmMndC0ct1/74VAaSU0lgiOvWkodP/lVL+ZeBzvCKI
ZDzCpfLIeWu2pHaOK8DKGTFmAEyYZP/jOwyPCkIUd1j9HMQ3hlT8rtC8AKaCwOJKnD2Loou20ipu
0i+E0SXS9otN57Apar/8wWhrDwbr3s7y/noFLU9gDIoF3paswQAcBx9xFeqDg/lFWlGkcWNpglQZ
8UYqSsSYfGmQpRj+gp/YZci7RdOAwrTXMswWTDZ2gpOHuPPO4Wo4iALxshTlydgk6dCOuHgsEX1C
zdNlIrpvDxrCT+g+Ljr2Q5/U+PO8NQsNGzTTNeeklRgv+Sr3a/BU3/h5TrEvxwKHb52boMOYQVBa
mKCz8LvA7e/bCaKxHC35BGJyolTu1Gd7EEoMkMwxdQC6yavSvMc6Y880dub65g8GpLePNigfwRIY
asyNBaKBF3INCNssmpuBbBP3Ca5NhL9e99Y6/JFw4sIYMOhfeHjsfNXYNIwInlmAv5e4ejRJykJF
6tCAHwWOlIKrfeFbNGCVscxYmgdP2wEEFN+9BgOw6sPZRC8EK5/ljCL8vz6Vs/3qsjh/e6tcDW35
WJa51cfK5js4TEocabPRFzrCzLAPn8gfdwvz8/tsQEec9wgoOawHSwLfk9n7q+KtrB9aXuvBSIMV
hQEN2+3vq+5WBPCQABF4gd4MW69ZNItmOY32oNdQjZC33QEGQeab4QLLQox/Mds5Fm7eYREtU78L
al7jge8oZ0SJBGhuGspOnVtycuR0V1gfKlHKTf/tNXOPJfVdC1oJSgToRsC1IlkzObHv4HwQ5tER
2db9v9drFXCsiAARCcsr0sJ7E1/d3J8HW+Z0tIdRz/8uGQ6MSxN+opQlRlWcy9xlIJT1UNG8olWs
GzkPYayQMmhXLKIGTnLWjWZtFrQc4xqhNA6ZLPwvWaQh06nUza5AZnoLOov4U/YophkDoBCTuCtT
qQf4GH4TBm255BeiAQ2W8kMyB/qNp7OemLLdWa1JvYanCmbGRHW7pCa+VVzFRiW7iEQBlVgapGvb
5ql9RlJqYJxald753ar1XnAhwvhob7t5COymtd7VjaFUoGW6XWnkOpWWdszY+V7dki9kjWpV/7c5
0O9oVemt0I20G/VcuPBRwaMDA4p7qsctSrL0SOt4jr2d/6g3LvCywiJYA3M0r1lxrUZddvGiG50m
28cC6sC4kwA5vQMkZnokjWMru9PR8nx374XRdkdLtL0HhTkrmRUHXrYrO+kddnmg1GBcK1xb7pS2
uPeCLaJNj9al2t+Bgie8bR3QZig0jAcYZ1zUKrFug+IxuY9Sl0bvOhtRBm9Z5u9pV+wC3ohQ6hjS
jgCeI4aA5e1c4TGo05o5LEfXzn2DDiptKKAS/Lj/HF/Htd6lTQsKfYcv+FDLPqGhletky0u7ACl7
rjUfnIKrs28+lgm7IcKrJMpzdC4c7dyA5/jUK7bDV0CeiKip1KNeZQOe7B7GhWlpel/WG4bHTKCW
e6ffhTf3Ht3YR9ZrQXU7DlEqGO0vQY1eTJCWQBsf7od9ZLx80lFJ9cAsTu8weRjdYg++akhO9mj2
2DBTfLTr1Jz3Jr8BVHBZUGiG14WOh3BPRTAdnLhduD07z04SFddoD962ElygnniEhJlsNh31hnnC
9J/clPlNc+6Sd10ehgUEI61TZtFNBInwjpTFzbq/4KU3Y/h30T+3b39xh2dBPL2GD2iRIoDzd3/a
KY0FaDbuX+aRRBlNC6wmevyR0YG39CEi7ALtkXCCEL+B7p+71fHVnbsllO9rgKShGWHSzwC1u8ik
WXPyHkj0fTpFZA5gTnv1YaktTVLUJWHckEBqgQqbWAVyZIJuIzZ0+N5w+dFXA/MHyTwo50a2pT0W
cZViuCODfrHO6G2P4Fb0DNgi0KQQcxeTf5MQW1RWyehVNM/JIInR/kr2LZpmCmVx44IPIGMRn7Bp
8IuDcfCI2eeo5U6MTuEEiOnVPUfHUWXh8jFUwWe5Ak0lh4YRMoVbVDbB0SDjc4WP6e5tjU3hbkGx
TN7Q2g3eAILBgFAHz/fOdZQC4GGFXxpvk6xn6u2ptDXrXVS4QCnUbCgMitTnGp+dWdl83ByvTxql
6dGavyF9C++vFlM/Lw41uCj2OefEuiE1vG0mZ5+JA2X4zhdTTET/Dgd1rpn15X127NWXt0ezXvIr
hSCb1PMWmrAA3nEhTtENIKBT7FXgLLpYJ/rC/S1U5u15VNw6Wb5B98Hzr0AzQ+sUIfxHBqpul+gT
IaWcWBlyIYgPdq9u/aMCIHTpu+bW3c8oWsLGj3+SnW3YVu6U2ZA9gO/tSE8+jNh2DVQ75AsonZaC
fZA6p2Y2vXWha3Bfq8NfbvKmrcxYXAZHtq+ddWqerusyF7Huv3LdevRegJ+pbC6dPATkQTL34gCk
55UFkh58yCCOAISqQQ0cJSIHQtC8y+7O3/aYFiWI+pwcyvH0qrxx+mhCynWx1k+wBEhNvQVwMW7I
1eJJkzRGrq8cGeBZnMfbvcFOUvPBwZwGFZCryIPMafamLv53ZRsDuEh7Jhkf6Dk+OAIpqJ0zDQ7t
cnTrXdaomyAzt8NGnbtHKCXKDjXb4hhukROTnEJyzgFl9Lp7Cerph7sEwDLgfF8+nIp9Ih+8gOwX
/yXrnqdVdsWFAQ1yk1JTimcbZqkoUioeWIDuPiDPvDn172GuAUlnvz5KgaswPWF4BRBSgN4b9hUa
2uCvWsxnlz68NE/aoZGVF/qXESsj/sSyiz7Lo38HpPoxqdJ+RhVaipBlzftHqIeftuHNPw2S65Bn
Uj7uXRak2y+wgiBreJ5WCl4ZRAPtKjdoxdGKTsnvl/6MBU3JsCLnnOcbaSL7mEFWGRyyBn+WDOf5
tA8M9KWf0PdU9a8wGh5c42w9cTKO0kYqQaG2dyuU70llv8161j/3DLR7WD4QJGb2aw999hJ6ISBp
FVzEQam1WxxLNmeWjQqYrQmX/drfTqEN2tBiduVVJh92jimMJijloVtNlAjJIPZjUWUdXuh2qx3X
8ON/+QfZeK4hUrN/bIclMtG0RsNhJKJIRgLeWkQXS3+fofp+eXVq3Sb5zbl7HSR/KeppQy461yvn
F5gU8+l5AjtJNt1S74as2sGKs4rr0R1DW8fyg9BFG5geFZwwQPRV606mZ4bACPuBgcoTbWYPD9Xl
nQnz/+fpHulWGTxf8EybIPVyZ9uoOdc2fYu1XgoolpwIEfvXvcixhO/2ZZaXKAAfi/k2niamla3q
DrMqySnoOdjOQSLQEAJlF6ElyKBedXk+q+k0rriFq/+iQEOVE9bvMqHe08+aVMY7UIC0Su4HCR96
+7xCwBK9WxfY9Vaf9u7vNX3kzNu4NnlzViC86Ppd0NGH0TRIEsKDUfRQSdllcIuwBcUPv4p+3xSX
id2pOJXmpjHKPwESQCGN8XpNYJwZG7B4Xb36w4PO5lMElmSdYEIEqNqI/UMPtnH6J08vG5L0aurm
6CHp1SN4cOoE2i0WUxVg8SxmhwEQCKWRyUO7j3P5ODwhKwonCYqY5YliTAapHWp0VLu3TgFvsmYx
SXeVoH51oNN/pvaJ2Qj84EDHjazMjWwMTkzSQucLbwYEXOXautMMxniRMASvA+6CnWP3Jd1asOzL
UfmvHPHS+2bXYevol2D/nm9KLVQkh4XgMbxBTR3OOzsXWC+y7LvOeXSl121cPNpgFTH9zBC8Jwa3
2L+zoAHEzZ7QJ+8KVh4J7fGc9Es37T3ZI8L55OCV6cWengrIzM1nTPJyXcxLZLpTi97T+Wy+2C9u
vYQjBdfBrg+dFniHs1oBr7TRUAPh6qEQRLwIFUBF/Csp6Im6vV1eIXtMcGjjPTFq2mYS7qABRnYF
BIZVX1ZecG5ECFJARg1kGxeHjZj0GqgYEk73DdpCJShj8GZrfpqayqej4oaXv06bx24pKAd1rnXR
e4HXhJy2d6eA9jLzg/TsJCeIUqgwkUOMsZ1vixw8Y1xcsPpiJmtilpj1W/pdt3+sFbCRKR1rsXmY
VhZ4SFmNZY1E5eGvOkn3zt56AALDcSrDjAstsiSqnnUL1wFcYQ2QQ+pyDEBE9+DJ3nZcsas0XIDy
mq+S5a51DM+L4wLqnmxBx9XwAiHNFyXzHJeQ1crgwn46EJxBtfLIvNKEJQn3XRkF2cTwIUen5pmj
89mEy+QO9fTw0zgPd5xDbOfM6sW5IolwdhtX0jLIhTbSdoOsAJIW2y4HUJveJuzXxuoKFxmZCwQ6
L14F7DOsYWguFVgPmDqbLs9KAsbVTcn8P830DlzpWKYz2X2RXil4RQM2/Mbu7pVp0sRRxltmt8gh
UGnFrEWgZghEn0YoRs+jbFAO30OEk6CbFSV11qmG1fXzaL5HWf/VPvcP63QY0zWcmuOnHTfi1qU1
DwrhrfPo0JM22PfSnuGeRvOIhrYiFphKNMKSEVrUqElnCyM6Dk6jIsIy0G+D7wErPDfrG7oEKyQW
zvw6j7bBu3FpHDvX0WNxGj1Z0Z2ae4M34DCowTBJZjCAIgShDqibiy6sEa2sk0F9+3Guo9cOlBC9
lTSsYdxHUKgsbovDIJ6+G8dBvmgeBocBihIQZ88hQ45XvCXp+GaJVtDwzPdxkGsnHOEOlCGACbwM
rIAeNCKkRKOkcymaBnDuDtLY9L3RqTs4dEreeXHuwG2wuSGCfOjko93oEJbo8oL9DLzT20bT58/4
S4sm5DMZ0qAskqedEEzCGk56JqLXDmwJdR7a9CDrpO/578ZHPkutGnJFhU06YizTHi3DgzNjWPub
gzZdVP7ukCK9ef2Tk0Aagm2YD/27kmJFBpmLNaPFgbYzjvPpok12gk9010+9zIf2HXKGaxHih/to
HtQB+gy4AlkH6kNrSq7lSgIJkv+g7iJwjOeC1sGYKIT94Nitd87+Nsz/nTlaZBPdYpSbVQr2Ifw0
7xHSUpc/KNUBm93pOafeOAUIh+8ZlNrvsyKJJ10CZdzYXbtIHfKpqf0C60mEXKdPnN9KSDugDIKb
YMYQIYJEa5U6+/UTDCYOM2XSglWBx21FZG2UYcLXc6udP4RR/aTLG8TreIxRiOHkhAeYTFRsAoRn
sTwmBqtqVXnqrpvipN145x2XvCdPgySp+LV5JUoZCaknxLljw/xGezwBj4/C8fchpLn5HQzd0zxf
aQllr2O58hk55xVshzyVj+DVBnRS+AzszLHJax7L+iDGPqznPf6bT6GKf8AkAQcWhwk9i/0ikntZ
D8heiKjL7Qfudk0MTrwDv5dJeDu0/1A6fsIQiysc/s0bhYAkpwKI5/g+htngui5NXj6ckWyySdF5
BEhg0Qlwg3MnZxFY0g3+mUhRfDebY7yXAMnnOZMnETAjvgUcE1X7SYKqOh8ppN+uX0H4i2aW9QUW
26054igLS34pTEA0zZA7aV/X6bre4Q3UrHYZoxzYnPc+E+5gm+eJc7swSYZ0IdzXVzQF34DY43Yp
4HG60i/t45DI9xdqyMkRieKprx4AYCOn5r395BlL2ib+I+m8lhXFojD8RFaRw62ARMWcbij1KCIG
BFT06efbPTUz3dOnT1DY7L3Wv/4wkYM2xXBqy/dsJhVV0l6P29lnYa4aMIOa4vk7kmmfgeFHVLxL
YyeRuSOiuJ9TFdo/wSmcrskPszmlb/2c250WwMFPWjhQgl0OniNKfQoNlYMMgqUqvKM5vB7bd/rC
Ocp2daonsNE37efZs+DT0ymwq9Ax4pfIyh+p0HS6BOMOG3NU2hdCFzC40z3RxVBoY61MlQH4cVnp
F5gjfo0t49mtVcf4F9kD+CCnTG7Rs5zg2FtwY2Df83QLDwi6VaoQbfskYQEW/asv58Il4oYZqzV6
44oH2gvrXRYtZg2rE4dmRuOF/+S8QFmxfxOrhskqiQSa+2al8yjirJBRLpEK6TSUF4TaQt+VCBPw
+R9Vc7HDF8ZO+lgYPAleIiMpqo2r022edVxTKqxfTJZkDb+SThCUHYVZHY+gRJff1/J+d+xttJV8
rMmaWLbozr/EPHAson/g/m3UuQpAfaXic6kcqBZqBgboTkH1ltLuPe5W7Z5Hq5rhWDIhbTm1p3ho
8vBy8mEfx8PHo0/FDHNtSqB8xAaB1SwSsItbA2mwpZ8H7CpfQN5Y++NL1IwL5N15u7icMY7m2ae0
c1HQtPFTHihZIPEkE1XU17CW4CL+VdiE/FNckJ+1Ap8Ba2HT0uamI08BJvbK/HsnNaQPGnLfQxzH
lYxdn/2cWup6+k3vK17jdUaJXk6e20fUzoD9HXOoowv+DZWgSPRpt882T819vT02Do3HjQuLXwMz
ysVzko0rGrhJ9seTyS7Cr2wn7FfiEXStkNeJPSy7REctwt+Bu7O59KiJ0EcW0fuyMauop/tn2G9W
wiOI3Rt1YMWmXmA+tZe+/oeE1i3dw/f4mf7m39FL7APPo1oMeBWUjf/3NuX2sTWW2ck+ZBOUcvm+
6jEnVN33KsNL3GVLk9t+j1yefbtvU/xueNBz9t21faBD19HpID+fvrgIDYX63tjcjo8jG6Ax1txb
wslLInoZl9uOsC8j1EfN5gl93FhdtwR4YIq0QFWHn1IvOVODKPveWAmq6BvW0w598hvK6Dm4zY0D
VguRMXusUdnHvekPSDom/29aLq4rK8mH1rjwy2O9703tqTU+zwzOmYDi0dpRlv3m9z+MQv/o0ZB0
EMzeW/eQDFk1kUP981ydEwAYXBT2EFKCOS4Hv400ypcSq3HMg1qMyhHw3uiz7PiEMubbvuda9F7f
OUPfAUIBrDDZYa5ZHzmOcULTT8nM7qBYzhVxVU0ZKhrhexPQsEimS1eCuSiOrxk0NgL5UEWlKCcE
4VFg979/W0imDbo6bHDAuoQdgTW4p1XobxIDl3X5VB800yH9DSfBA0/n0CRdVwYMc+y5PnsEVYK6
jO2CNWf2L8TP7jXk8gQ/gnbi8DgsyLjj3bFzzgiftjlrTYpXnMWKcmDt8YVn+wA+BHzE+oIVNGuP
9p9BptE7rWfyPrNUn/YXjAXWHMYvWI/6t+C5vaQsYIDT6B48jxggl7pjLozktkbcNCqOJgajlrBS
lEic3YORfrf1n4ojp9EnOABLWTJC2Ze1xfmDyUKigWcgqju7T7x66FOhzTw/rhSdoQRd+pcjggTV
9Dqqjw2v8QrTCVybvQF+gkt6xOSuufKGz2xoVBdvBpZr+khuD4YM4e2obDh5L650xPx3gDkvXtU9
AWwmdSIgXhyr8WjKPR490ujOKafXzXseKbdxBu9nkeblAREJ+Ikv8TimEIhQIUHKeZxMWyAVbcL4
lmatd0BrgacQWVTVmMzfUQZKgPPyAOCtCBC60vi+ljxGSsRC0aIvpFUm+yxMIC8A5iknaIM6YkbU
T/xZFFvO73bPZeQBLkxHGDnXm3+wA/DGOyQz9bUk2rhphH1wJvuXt89Q4Q22aR4uj9QC8jEY1CyE
XNSCZjDlSUqQCAdg81Fq8o+N16ELroP5wqcvkVy+4SqOCZzLiJQZqv37V3xr3qIxwVSVDQqTRew5
8CjozT8Tc6YeXicyVolUaJa3JSJe/zKsh1d8Bi6hmWKu4JPxMv4GvYS+d8s3hVBpHs7hJfmtlaFB
2osdMNJgs/Vz2CwyxzXzIvjG2279YZt67TiSr/Nypw4EgsdzN0b+dcFxrbfBgA9E63NCqtPseut8
CpAbPyZCSvd0iTwGuaxV9z4mnjEEWURpX4BCbT479rtEBla0+9mkXWMeolzZDIVrkgV4cosV8p3L
6Wd3m5rr+7j89dclJcaOBStu0vY2eQ67mZywhlXBC6n+HtsrRMCcdpA+NkCJ7YgSJoB2F+E9/Z6V
kRZiyzzD6pZqhIb7Cde86GPZJX5hw4wMkNHvDm1M3HCro0pyrwMxQjGZHZVBS7p74ZApdlIWtykU
ATCTzxJ8C0i0d+C9cQmMky3KlwYF2sFeoxokzJl8boxbI4D4GGT8j3X2EZgaS57JmS3UkEKtRh2F
izHDTxJMfU7hGaG+NDWQFa1/ZJTGY0jDxO4jBqbukLMdQjcAgfg4Xk5lPXgxZ0L5zOcwUGbC+PRi
+JxyymQWrqiYLdbuORGubPy9PNPgEF0dQJFJVfjfabGSRsYCnGTaYR6DWoLvK0gw93/K6R4uy+bc
JH/cGMLvTR7BbyyH3fg3bqIm+s2kyROdRTaCQXt8kgBOTYe+wuR5Ex0PiVK7JpJGj5UytZMzSUWP
+LwQldA1uqK2+iJhZV4DW+7JHEkwJMhUBEZ+kNUhOMHFSIgG8gATUXwDP96Xw7MaF7G+UoPmKMfF
5DMU9S2OZBEB1vM2vGJo3iV3ZHca8ZB3RMM8ZWkH8V/FQFtO5fSSSL415FVNrgyhueC4DJ6THFcs
4kF6cRMpcA5Sron3DF788wnIYYcbk3l3/99u/gnYD/GGkMMG2raKUh5duBBt+0hMwKQEI+MnBNmr
JrDJVZCwIcoH6tjkVgjqFoEhA0ZpPJKPQKSzdwNBB8V6UajVLY/uzJ9AIBzi0wy98BXgvsNDynQv
xBb/n1AFxdUA3g2kl5zRMWYiKD5IduTCnkl3wqsPNo7w5vgxGBeTaTHZaeB2UtU4Bm/sBJcYDvSD
Oy24Li336eU/nZt/TZmRuXQs0SX9EZ5+Zxwl7OPUWEYuKse/GFERZCRhql9tsOTe/oIwj9gny6E6
VWCA5J65v6fS4jbBniFu0y6mi0m/R56rn9XnHDpjwIwPthjYYf29MBBX86cyug6+R3kl+BsXXkSz
UJFgN8O72yKFylEaCrUHTk0bZfFmAYg5PYoDBKvV4O7aKz25DJilTMhsTpA+TZCKsTXIAyF1BJX2
iJaBKyIy5Z/AsmS+4nLFeyC6G7DpF9P83dPXUZhTI4Ac3JCZ6UGzRZaF5IyzAHkkrqCMB1GbuSy2
foF0sR234zMSkHTfzcnM6YLhXOwW1omSZ8Z16+uBTgNyumzaP4DyISJrZNM8/cZJWm6VIQPs6TuU
Azmu9s0Eofhzyl9S6P2Pm6qutrxu7u6HX9mzenvK1iepVqgmvc+R2vQ5KScg2fR2Kd2fvGd6QcM6
a1cctvlWCwGKw2ucJRYlx4aCm2YZb2D6xzJiJHVbEDeOnxgqd7dYiCYcGih+xgSIs3l2YohKY4pW
lhab8iMnjMUR489UDbgoOOMQ4Yp2E/QNKQmjFzqHubQph+3qxs0Hd6c9BoPb5BHZK+7NawOQg2Ji
j97x1dUw5TDG9wFjfQfr/FRdvYbWRkZJWg3MFa+PaN92Zi2/I2n4WrB0Zzox1EvGVxBWtAg7SCHb
5zigGuBUsdjEVbcea6dqbg9YpuEtusI/j+nZVV5HO76TdV962fgxLOMO4UXFZ5STlslEHgCMj9VE
Dz7b8wadPB7H0AMKekHGDt4dgn94G4EGs89reDP0wVo5AtqX73ZsJbWgSsrRuQ51I4AKgPMEu66g
XRCfyKMntBHrHJgcSjLLq8Wnp2pCgLEPtum9pEXqsm4P5VKfA9jKfxgXFvghk/a5+9miMkKO0Zyu
kPtbgO2GzFnhp4iannkWfV+5JCEO7hTOitmu+4D6oKy5RNftHftGSmOgd4oLqg9fGbXkPwJXkLyM
hz09BoZV3AbhIV6gQKWffXs3QtuGxeqS8JqoOSJzzbAH13mS0hwRukNAkavMrNmdsRGmEoyf+8Xf
Y26t25H2xt6xTwwZGFg7+oS1oB7ziLZzYcFpeD/wAFCCrI9GuwI0UwFgvWod6znxLtYon/WwlSJ3
ybuNu92FO+7doBytO/82qxdG3E6NvbY3tf51wtB+Uq7B2wDb8fvTUFrg5vUHpmhxkPRx6zWPpMud
6ejYVwC48j79NhIcV32HOg0XuZjBC5/RxiHhWAbIRXp6bJgCHOuJDdjE7opFBpwD5LX8gMdfj1FG
JnDM4g9/4JrkwBt4ZNbffF0DHJYBE+QsqnxAGlz7ifDS/QdOsZWnw0XMXF6MAthMBb3Q9lkm2vbu
qMW80Nuh295m1eS+wMHqSuuAvJoxMU/4harQUckUXNjA5UeVDKeJBtUAuFTrv5Cy097CAIUnqA9Y
kBK5Q1iZ3AQGA6ZivxxZcV87BUCg5zU9r3qLHNXP7rJRD8XSWpSnqsEZ2ZVMBzEW7Y3k1y6kSSh1
eMhdvOw1wECYahPGCmJqFMnmRsHutWDEzGDw3yAPjs3qsSUMhO27mZTU17cp+V60ZWTyUN6AyGhA
Kx/XpSb/vcRAJuPIfawY6bV8MhDtticNWIp2ctXwmvMelVeowVf2VNQYJgfu7zEoM9dGnyE7SuU1
DJ0fLo6TqFY1jEvCG/JJGvkV2WBy7f0PmuBunNkuF/9cej24VHguIynkLvxEfjPi/w6LVB1ndh5f
r8MEkhWBXJplULkFpIAtCwfPkkQaEVoIsgyuziZ/drWf044ZqzUcpowyYUCzJTE7GYA1kgV9wW67
IguAzmhVQ8feZNNz7ij7HxgBIc19bcW6JRWq5xL3bbWr1nQUq6/uysPzz9zZx0/4+svWFRfv7bxp
W9BZQxz886rlQ2Du+kng/u3kGnywmmMy+uhvsrSYA6sP9MmTtnCjrIsQ2ARA255Y5DOJ7C/spaeP
sA4KbJCyQEm1w3nHMnY+A692jEETklsDFFpFI1J7BnqEDhvjb787nYWdnOobrjw5L01ea0rM9akY
a2tl/Ts1bA4HdOhTMehg5bfHbljOHmnnC0sgvPswWCbgLORhjTam//NMv/XsIdbrWC8d/DcBR53A
P3tTEGZjY2xwW5ndZ6Zwlo3smLj25AW/pxq/Z3YsUYUDCezasAQ5J8yTRM2+NGS8Z5Nw7J6fYW+v
xpf1fYNriKAukDz32XGnyMGjkywI5AbKPWrscBiJ8JhT8NAnoFTjsD185f533O4l+td94f8mLct6
IYYB+HKE+fhL6CI4A2baWFTS+G4vyE3ZryrYz8z360FBf7R7Yb1+eqDHxYvzO3hSfsGHoYZnS7L7
H3dDIsDY9CWmqQStWIB0jGsHLzIl3w5+hU/RLAjpc869gJPMd4SoVTPdJ3SVRIH+M6mW/JnXiwlh
tet4nEhl6eeMc1Dkb5pxt6yYHXlmxJezXPQvfc6ACNrC+UEFimp/wYDi28f1UCUryvDakTRYvKuR
cfb44d1S0lqH4uwwfoxlIv/aSFGdUl22S90HYD7xU1lVOgN+PPuRhrRLaX1fvmibQXWibMbART47
wtiT8xEe4VZK1cnHNYlL/Q5UZPP4APjNQI5sR46zMAtJJRgaSRtpaRtdT/IUT5boNzIXxJE76pAH
IMpY1Zflz282ORhgXMV5om6V9EWeaF/aMALJ+QYV7iwkGfR27/ixqGPjT9ncY0xl4elc9sUi21xI
0xLzxeFnfF3d+UcdKfNu2my+Y3103avDPJFQ2WghkRKLhrDQ3lY6fNM8qeIieTJE8XklAR5KsTwi
q36kTus4rGNlU3lPVwkxlZn8IitlRCcNWNy8o5rHyJy8o7eDzoblngVjnqRQ9/OkjolSDxu341M6
Rzhwk36AG6mNuyo0KYe00WHltyOg9XG5suk6KqIJYZvwUFVDKFkjYVPQX+CJSIXfZ9rqzmqHPwUT
9OFB/AmgRxDgWMMUR0dagF4TxQ3vcSedvssPXlzkKrMy/vE4Yj3NT9kOs9AY6O22v+2N6RPT83xm
jdTwnLywQCfnj54D/5Xd50suZx9fi3LJ7/pMwBB74ZEuTZSIaOTki7P60iQcFr1udE30VJnoM+FD
H8Su5eB+Z7vEFqFbFiIZDmJ48hPkAbb7NxEKAj2EYowgDBIiH5vwWXHmTdwXLoU2kpv/4xHgHJ+H
E5LXICebgxfNke3Gf5M/PPCPBhXvPwyNExc8DaTl7hAOcePkxXMFYGD8RYPAnxiPMbr6s6Hn/vvT
bf8EnwUoxjpcCPJ/cswTTrQSx4INaj40Vq9AaG4wAQSewtUbAYREygmBjr0P2GPfkOnYMBSBGOnY
G84alRoMlzARuN3//Pvm5P2BmJmf/geGKqcLky2L4quPw8exx+QI9gKDM0oWNiyE65iB0dQxzWKV
MKYFAZPIDyIfx3mQ3wUkVcLzcTlkLkxwxQz6lspFZLaDr4QFRUyEdhkyH2ZWqzXhC8qW5eJajUhQ
cZ+tZwGrWSLXQ3eU5ELTQaoFJt/4AjFoASltoyf4hNjiz9eorsYSQeHaUepiBWu1tdVGxrr5zti2
elJg+zhvn4eMWRX8i8EEvS4i3wS8YTm57hpMwfs2yfYe55OJyJ2Uxw7IgviVEtsf82Bcyd6GLOjy
a20BwMNZZ1jsYaJK/phPGKua2LKPTUhnrtWIzfMMyxF+GBC9gzdw77L6CGslo39go2T0vMMMVRtc
AgrCO+0XbKqn88r9yyvhXRL7Ad5MMgcl3O7ClMuxDtVrnwOONwHpQIjgmHhXFjtkhpe/fJ7oO22g
5vM2n5+DzifTBi+o3vD295bDvHBvMOG+s/okk0aMkSIDLDheUqBQapENjirwwiwGYqYoD8MGw++H
/2pD8+edJQczYfLeu+f4amF4tyqbiaEfSUGpyZH+ObpPqhej/RRLFRyGTHbLLwCD7pE9/8LxnPNU
xqQsaH8eRwyWfFTN5FvjuqEQ+svEntyOH5X64d7zCsZ1YovCn/xBhsAJZxSnhT1x87529DyUzv2y
btGPfPzmOjWQ+kOSw1vtK84RDvw/nHSLv+LP7Hm47FKSXO8u6V4X9gy2N2FQTUnjg2TryGaoa4f5
HUTKM3rOb8tZQ6hoRhhhQUAji5/ymCE5Nh/keWX7znCEMWoz64bRZ6bEz1SDlWDm4cca1ouGySez
XLxNYF8lFMrwtOE5sGxF9iSEgvzvk9YUXAvOzt/y+nVvG94rBIF6Jw/fw96cSRqDvAdlJuogSwwF
6BcxFIJn87oGhKAxuLSgRN771HNQ+No/WXNuD/9hOx/yapDBZ75xDWxt+fEYQ0Aso8mnrCbCiuHl
l2bu7ChMQNGAM7dombJ7psIs0zWgdVgujeMNPsUS1A+iXANhF/XcTZiIWRM6QTz3lhWRXrwaBhjE
NUKo0siqaT0+w7wKYysjm4EfUtqX2BJntDL9mnIAw9Jvnw/+vqsbeTdlwk9RKPIB0q5BOVWAZ1++
9g/hbim6VOdGXMKLpFtXZzDICdKSZeDwkmgSCOzlq3F6uyiuDvEQEKgavXM2iPCOR2oE7tuL3r2o
IMfn39dUydDyjRPTnPY5Z5IKz6uHd6rt25rgfMlmALXxBZEeMSs+lz+cJkx04h4vHGoXfd+Xk84K
iTCuKcDy++l292F41/01BLgWTF7MXwLtFxiXkIi+mz54yP717NJm881gSPK4y8ghgE4NaPfnTpC9
9CySCRsA5kJMwYW0SEHBQ8aDSvqrsT8gO9D9NR70Rt4EY1JSF3uMZE33fnYtmJXXAUS+xohJH8As
kBExY5BOdjPTwUIMchppy28gVmouzDVvfmvuMxrphvik5/3YXbafhiEnHD6LRuhJm5VVh0Y4HZGU
a460ZlxkLgktFjXQI+WgarlUhxf4beUwlv7NbmKIxRXFLG6nebfjz++0sKY/xVoI24DjBfG8ya1y
rbtX2E4DwZF1pc5bNp/nXPpuJUhdxmtHxp3M4MIe4aGwwE3ZkXfvIUca4yuKs7cgaN79dtKcGKG/
od9hlidBUWFSxhyok6FDZ6VHTh2xqVBKIQLfmDSd/wD9+ZEdt4ehHc8QC+qHvaBLQAKTd0ioFBQk
HRA/PFOZCdhUFOR/x+etDTjS7yiNlvDp0m6MjQNUOj0pJ5eDhGfpcwtf/kfC6fI+rv/oUHlFvEw1
7f0pK5thkntbFanQtaopA0Rg9PfaDlTSWhQGhnb6gOKVY0qHFR3jmMHNQyu5r/bvlTy4DC+Ly6LZ
5zM7AaRclCMA9/FlUQLroqWZXtJ32py0E5dEWhgbhsEVI/19BSrCpRDjcsK9isnjyBz4czQHEhBV
tc+3DJP0KdWlWXlZkqVNmsVsidVIjfIEDktvJ4X2pFvaEb8PMT2a2MMPY1lsmKD7by4rMSnFeJDd
7yMGTc2R5E70nKrbIw2gdF5HhbEY48CjQqj93cN0nBRzerrcLz0G3B+R+pnhygaQtoXC8zxYqcYF
nEmDYmjh7DbG7BDrw/Pujex8a7j3GNpQr/JR1DCOzidiGAYXhiSSIzSR+6CZMv3DziVh9+BBEg/X
gCUplBTG5h2whlFT0W67/wvrwNq8I566+FFB7HhMGEDyHRmaQb0BZAI9PB9gGl8P4IQyUAaRo2e8
sNBzCEnaeQA33i99I2wD/ovfMFhENHMXvGMSOj3I8recHblvl86+12dtQPC7eSZwI7SS4UVoIqwd
JN/LpgC1Xz9H5s2RjmX0TwyreB2oGr1CeJnnwWX8HZZbCA2wBBgbJta8Wr3BFeVYXUnHGnz6gddn
PhHOvKR3XnuuiZE+JOYCvmSAxOPFccMBHXQBK7SVkgKgvyGCnhGUT9QJUxwyN6QGpzkPjgr86zZR
2V/yScYWw+CL+p+AHK+b2XuVaF76cd29ykTJEo0Rajj295x2VqffrRB6cJVRSRYusCVfijk5PKs/
WMbyP6oMfPFr4zJJBW3Glc3od/MXj+2mm/XotTilcx+qNFomjrRL497UScOZdmfYBz3027nKqwaI
iTqAOYtIrRcU744hQUk0hNLPWbyfWC+8upj2+Awdzn73XUkffD935SOuYJhTt33gGPZ00BEsKqHM
PKh9KmtfQo7/Phlb9VYcEvbj4q5zPkTyak89MU5mv2wklMQ4tb1gVf4AJL8EG+tKBwMQ/BJmpqwk
9XfwAyc3KB8As0w7bfXDKx9eYL5jtUnPivhKKlc/2OY4vzDzAv5GBnLDW2vw5aiVQsWIGWGyj9/b
yC4HaBBUldqMgftb8OcEKtqLqwP2DGjzHstP3ECIm77SD1FSMi1Ls3rSHzWRjv0W4wqYX2AT0hHD
in1DRQJZdqMPLjNgb8Z5JzE5XGLYc6zWNEPPE5x5hsAUA7Aayh312PK1g+7BA8f7u86knbZjdwcQ
g7b/3vCj+Z499F+gfCnDHfZ/zkXO9GZ3n8OjYB9cv1AyQZyA7vScSkPowcXyOoeJtjLm5vRNBCyY
Jm9KmsqpIsiOAT/g+/Xag/7320A2wPU+7iHcUg8MIw+IyXgL4WsvehralxXUIv1PgVnBX+mz27S3
ttcoZ5huChruNh/C3VPvkQy7QyfpbFKwVUF8eHsQxqDWmLUj9sXcqTYgjgAtpuqQS3qAeZVt0VZw
xZuVcHl5RQghoP1mAxkcnrzHzxjQoLeoIKHVqXZEUHGrHDU5/9kHsMOl/fdoGWT+ktuCucZ3gShK
AkMeS6k0e376XePAeGdn1rHJOCKOapkrvf8kEqJov6ZUZBDXybS17j4qF+j0lFQc91Ci0Ia0WHls
5c1rJZq8i9tu6nW5hBOipsUOZJ+/thbaqN3cBt8Q57egNyauJqGVGBKdOTFTdQPBi2tGewy/3xgS
5EpmEY9BUoU4peK+bc/4TkMqk2pgJFkAYQ2BLZmPUyYOf+zeG/Zv/emDSqTMk1DcSYxUFb79dUHX
zVF3GRI3HV6TD5nYZ0FonlG2DXWvN6oSIYwRcZOsqreYniFF68Mx+aL618ef1WtFs8pSJk39meLb
HYq5mBZhhSL0VmAYZ6Rh9ey3Yif1rwNsWxbmND/2prABh8/hbyUnF3K1L4MOaeVrgpplabIk0HuN
y6EiRq9+OayCIrzATCqj5xHalM8wmNFrztbZ19NL+AtMxm2wOLyXb4yNpPB5REPoH2SqXf0Xc/li
qif38Y1ztZzIK0wlkkcMCxczz96INZYTu8mBwcBJ3evJbUeVhDOunOYkiujC6sNEVyLeWJ18TtQC
cXlkemWva3o7Srorcb8+6UcPJYJ1ITaEA3wCbl4OfLVkl2bvoJ62ptLqBOt/Y27KmT7OWXGbfA/z
gc4elktGUzDNpspQm+CmPX4BYnwi9tJzIga+n1U+0EaGX4NP5jB7SRIJH5HI9sUc1hfpcZ/9ecEy
6QVPTwGgyB1cteEaESbK+RpBFkRwZUXtGF0abzV+EISTBYVfBdlcXhljioviaGwea3XL/+rbmmkS
WFUFVnVeYfLs13sTPpw0ziBeaRsYqr3pYygx4ySjPe4Y5GrLZyQHuO6hG77P9YN0YkrtIwo80eNc
xBgsaHhBT78ev9MsVKfyRJtDw/1uvhtpfN0BEZ+kw+cgbaTQ76ZV8H2HrFxYtdWMuzIkc3XGZc8n
xdZeyasz4tjaOetOxxmC124+AJOtx9Sqn7v/ALvi4OQqfoJsBDAiTd3bMptQX3xOl8QYNbG90f/K
JZN48E7ImWtO7+XtRDX9XOqzcvcC2U8ZP0F5e8L7kBYVM36Y1JEZ5+Jqx/chVmCjF1rQZkERhKao
WTDdlI7XPwX3XYhD3DhkE77k6cFtaEI1zxeCm5jSLUpgPjNK9c/6gbMRuzgDN3smvPU/vhqccc4t
GGxYofCSNhdv7BBPz3VGLQqjALSHQdEOiRIMDuZ3M/IN/kUkfyFdfv5xC3mbKD91Jsc8u2cn4+Ck
pKLtOgghsxY9T2yZDNo4ewSrRJu8TlAmmEf4Opzx79I8QFIbVfDGqz3PU2j62aEY33f1rpxj5zns
bWG7X3cUfgDNa/Vkbrup1Lr50dq89xRn3erBPFWGT30evOMOHwVunPgj22iVqskHdZK14ZSyHSJ4
VxZFKbVQ62ilW6lebrjXw4Ow0fNYRUEkYZXt/lAGQSHGb/bBGFWRtj9ijNRItn1NIiZnRF7ZUyUK
3PlgDX6bnZvwXA8t062AvnHqvnlXhETb6nDnMMYSRBezMHAxbdqywjhc6FaYU4NWMZSKjAgNMJf0
1JMJ7rsFlv+c3rb24LWg0iyCHN7bPW3T8wxT737DNQOFYdhMKARkgnMqB5SpLuJf1CyUqQhLYlC4
cyT1UQUzasxnd+HJtCEn3TVJJm3dpwcIRapnxexSioQ/9dPLFiJGkAaIbBbBlmCiiTb/Ou4Gd/TP
gq+CTiRkvT5iJh4ukn/x0jFF9DDFhnZRh1doG4LT0g3UNVUp3lgw/n3Fww1+LsbOL/7/Tu2HPbNb
iep19I3kMBvinXUSFKYqJMfe/6DDk/lJOCzBk2GoFNymQqivQIs4HzDB8GwiLC6wWZFp4upMuUxF
cYEz80SObjkiY4TE0/FlbuOZHwuDNSHub8MMlVjmE2WI/2HJlnZ369Qe2PuC/aQcHq3w5pheK2B7
VPn854J6OCCbvj3QYXsLWgSm9fFz+MBQ7Lf64cxLNHeMSprswuewmNzTy+DFSru6++Ukd8/9Eh9i
273NALD8yic6N7il37gY9EJtXw0vpEQJqzvkkhgWyFhnSasvapoX1Ehmt8JzVeovGCdi7+L9oZNC
O98S/kD1Tccg3gXODjiIYNQiPAAgfkD/4M3Qu9zwEGUwI1wDBqyQwfEdt/E95sIFa0GPkbgnEDsD
DH9xCRBuGucBI0M+W5jyz2mE+VIwIv/sfmi1bHzUMmiLJad0j4NPj7kbdYLX1fDh2bRRADYujFh+
poXc2Ma2AQ0VrwZFrodynpErvm28AXopfhZYlTPfygOcKUTn8+TdC4s+YZsgOA/cfLqgHAp3jZPA
fWhNMQWAsMYpvUSYzUnkPqZVCgWEbozn/De/zt77EguOKf2tOW33Lx9VgiREUN3+C2Pvs6xeEcR7
qlq2MnX+S5UplWK5vyfkyq9kiNYrLgFRlfWYJp8D1oCtZCZm8thLWyAQEsLKEwwGY3tjVIV0EgkF
nIErcdxCk7BpFo/jawE/o/R/wNYgemx0GcLlx6SMlSXKX2lHIBO1H/rzgGfenP025apDPGmuUNkc
iy00a31PQQ6RW4yZt3rS8tCAU6CSx9t83Pjt2IS5AUoBCc9EYfgngSdgewAI0EA1FirMlmaLZRfD
HpuwzyoRsY4/ery8/wTIOkCi4828D3yI98G/fJQNCtxuznD6y2Eec+ZPmxW/D3ukpH2pu8+hvNGm
+qyXPia3IR25Nba3bVStAA/yLecyWw4ffcfF8RfD1YXPOb4H8sRKr0RRt4vHuF12OHOetAPwgAUL
p3UUKHysG4OhuWDjGBe/rFADgz46HCUoU64u7+N77GYFt/2NhYMSdewKQmMkMwK7zKzNjxs8kYbA
gIpXzaBNUTDinQvkbgixWx2bo2v6GdFqDJo7+5iCjb+yJKM9vM9fO3vPVabj/ZFCdUn2tDrm4Lsr
RsWumj0W5/Sy5rneSIovvP/20pFhaZm8y6Sol1QXSDXa3AdOvLce/SqZnEjNZaqWfECD97KEVCQn
htfhq02FFtY4vRPOBSghd1HG13MYw1LA/JZiiSHv+Z+mBEoDHbViuqBPmAwChtJuc1ZjI/DG6Aqa
moCkvOqyYOHQi6HfEtWuEd0YLHQDrQifJSiuB8oGfAaMi/lDRaaf+KG8RFY/tSIyUwzZs5xB3i2E
6rK6hhTB/1Ia1Jk0KtPKt0PjgEhueNs9dnwFliFLQKssIoh2fh9ry/vsx+T6xn5NxgVUahhqckqz
5iFzjn4hfNSpyZZ5RY6Ou2ckDVUGNF63IsV0UMHOJMsMRu5vo/lYoApSBKVPkEcdxHcNFOQXXufm
Gl7s8jIGZGx2sIJV6IwdjFljyF0OqzmZptw2th+E8/7zxCuh/HlzzuuQzHAq8Z6TguEIkuMezEMo
oSFyf3Ji4TIPGasj+bcwE5ATeoIJaq45cCLyW81jcDmWxu9AX9WpnrxG2HCkb98kqtfyX3sIyIme
fI56DDAbvIYsFOQecTaBilGNQdx7a0REmCWg6KhPJaMixNAgUSL1s5sYGxQh19QK8cyAyqofvtZC
Ok8LIhARsLfe/efp4JaozFOm22TIE27c4T2P82p+G1hNoPM8tx65mLSIdje1zY32Ql7kfDtfLVLQ
vWG9bObV8rNh/Wcu3g2Q3Sysmp0fPBoEvN/PpK4i/Zt0+DiYdB+JEeH7HMojeZILkq9TfftYdlAw
KhQKqndRgvYe6UpoK4HcjjVldgVCu6DTy/blBnXiGfaXRhOc775Cni56Qve+6LDbn9J+duhFRxI4
4ALyAZMW0yQLU7BE7ujV34OKeVlGDKqjwqAFdM79Tc10GEt0hvPDhjxMBDunMxOGvnVAB8n8IRPD
vh9psrA45o/W0bU+/0p7dX6ZmFG9vM0f7u8IUeMNf5HgGphJ/2aXDdQ/mDX4A64fJ/TWWGAwdhLI
DPgK0m8QCiJzgXx54mBSSztjWf+xnyu7kq2EpxVSeBGXwYe7uckBAnivYL4MWEZEMO8YGJMQCYKu
z225X57Odr9Y3Q/FqlyhDMH+7AQAbrEzvt2cK7y4sc/vsYhlXlW+nDeGk1umaSMiGbh937UVqEdj
z2z0tfogoIKptUeAVRLA2czURX0E2+g234k6y8XHeVdoLuy/N6BOD9lVO8CwZoXgFInsruZVTtBX
nvdthhmMczcFqvGELg3NIgGD+Y+kM9tOVIui6BcxhiCovNKDiC12LwxbEGxQVMCvr3lSt3JTqcQm
Ipyz99qreVCtimxg8/Y1iQRAH0o/OftWRut/JgOPQWw6Vkc8qvX01Kk0bAlMUqc32I0qJrKkvwCP
pxBuJVt7efIgJh0TEqAguofMkXN4lMGtdXLwJNabdt2v9jW2bFyLqau7gzEjzhS3FqZd9Bzv8MbM
lv5BneU7dSxN8fzs26/hBVoDcNuH7rG1RJTqrP3YCRp/yCEujI5Ccmo90CicQznSX+Cxdk63GxFu
y8naxZeme11/97I20pCvbTOZrkk5EQv6MRTOHn5HGYhFX+XrAbQM6+Z9ttXsFz5ZgrJNfgS2/ESj
8tiE0rqNMBigL+ZSJCGoiK5+F/0AptPn7rr0RzdEfX+B3qyXlJuiPobrPZUP+jhxsfCEjvmfeFsj
bXmN76TRaU5hw9InM5woaf/tsPHcTFD6CqIcNF/gWy7ePbIuJCOFjZibV9Vjqq9hdGA+8B1P/ZYm
7PCZqXHt9na9pwFjVImfPNjbfBCDRcrNhWKw3t5TkqUjgOVyw46w6fJ2L6EN8pJJWZhgbYRRiPui
+f2OAZoYVRwZDhLqBOkKpjijbU8YL3Mp5FAqN88p+SiiK3YZq4AsMSXj5hJNJpgZPH4u5bfJVSI9
7Tbz+B0v23TKiAJPgMnnlI3Z4W9bhgO0kOBfsKTFFx2j4BQySu++Z4ZQOVKsT5O+B0NIYsRO4U7Q
8plzpcb1ZlfO1LU0HTiwOksRsCEVXouaGVoNWKpm3xSrG5Q9Rw0fVJb23X4gtydEjQr4FlTAT5SS
hQ8PSIUSSOqsWQE+YQPC1HFdY4KLGxUUMnmSUT4dk+GHgniD8GWtDgwN3L+wKol5K03WGwJaSTkR
yzHZDDAYUhiApQXtTYu7thL2GPbsWkSlmEAev7vWSX11Tgm1ux3VMNmLxE3QR+QRa23Z87jCUdOj
UY9v4188GLYErH63v7g6PifVvHRfURecx2+i3wg4mMAG/LTs2gKrD96RFLyCbMjK7TUjfZK7N9Tc
Xb7zCspp6TJBD56LnlMcPmM5bhfFRnIJVo0Q4ocQwLpmFXbWioRaXeitpKVktkeWC3a5124QgQuy
xuD3oAs5VD2/Le47/9LOkfBTMSPMxCzdLEgp482KO2jncOca0fZFDHQ5gaDkoEjqQAnn9JuDtDQD
h9M6hTwY//z7saFyguOwvq67FC0Qn6DNTaDXTeqYWo8Ss4o7I8ygnAw5wcXDr2tWDuXpddhOmtlv
Ki1/M20ES609UJ+eibAlqJVMKXBHyVK8gfN1e8N6/o5eQTczSUO2m11KE4BwANCU+UkriK8KkwaG
3MxaR+qYLQvCw335PaeajVPxtXIuHGZO9Rm0ECglLJgtF0dp1EzjcUeiheD+sCF2b0iUO0Fwg7Er
Rs7idrAXyLbhZEjgrITM0waEjzGHAQmjlKY6N7K4tyqnECnKLRP/q0h6vqzbC2iK4CJEkAIAQO4/
s9PlKnjPuM0XhmZMMjTDIh4a1Rvjc7pxOl4oAkB9iHwAm2APbPs9pl0mjI1c9kvUGJVTyiOmHU+f
iOmvZPNrU5/nkFmaZTIvbYUt7vidNRBvgIt4WMb8uDT/MTLlHa+rVQwIgCUIA8FzbIAtPL3aosx4
iSjwcX/ykwyLiEUEf7BPdWKHWZMZ6+FCgYM+i+70M0k3la9NqmG9V1fpoT52d7fJbTHw7vEN1QR0
I9aAoZ5bKqpOdLlbJoDU+CwucBmGXZDUdbLqcarncFVJxSpZ6I0KYBwZ0DCGKnNZPMpxU3jqWv6J
v5+hlNgX2C2H9/nbt5Q1ZNpwAOrCJARPANh5LDOUGM1/44XWxquN09JaUYJA1HnbBBPhkNCYdA4s
GD+zMT+WHNSO5n4oUwDod+8HnEM9sV1hlr/qGW5IgHJvLIzzb+Fq9XFW7sdpzDc33oQ3P1y53A6y
Bg9ZOxc/5Kdf87AS974aB/EYfBx6xgRmtNEEgtSqjl82r9MSjymedIMHksEr8Qf8ExsIiJjCQjvc
9AzqAL6SefCSjOZNtNHM6GUEMWGuEaEoPzt4m7t44Mw5Q405gSm0j86F4BXvnBnTOd/2MHcuADPm
BeS93Igh5kVz1YsVI959o79IlijYRQGBAC8ziHMj2MURoQIbnoZ/8BFwU3GTnW0TqJ7w7PwV8fzk
snRNso4j6BNOtEnNXbRhZ+FQr772379jM8b8m9v9eU2IIILNjjsKB3AeQIRLi4PtCov8zSbe7ehF
/l7Hmd+aBI3peY6tunDbn0r+/Dz1jsTWeh8DF29IduezcK8+A9WkRMGIaMurGZzvLt8IWu6BmF0A
Mf8PjTD8FEHIjMutEjKiTYzMnHvBTfT+Bw1wwLgbTuIZjxqDLJoRYTmMWThqgfl3oG5OPC95SXEA
AYZsgg7W5kF05iDNiRYgQ4GXhk+Suevam8wjKDt++hDP7IAXvdm4nN4mkCGvmiPSkrIdbLrmjurG
5HC38C3DxNDdSHGICWjszcDgZ7UVbTgfBoYbff8OHu9TPA/YcE3eSl5JUJqqxzPz7vHE4qX0MLFn
Ayasibzth49jleo9FTsvxGWoeNKZ1S77GTDpytb+XfwbnBHMbzpu9nS7so3o/X5xKljZbOYgU9CR
Vb+H+gQHzTVsXpZOFsMuIke6G5TYL5jC1gXTAa74TYKDgoxu3k5pV96iIlXxp7sGGVRn7oo0oxf9
YI12Jw9tnMEP/MDMsi+KSej6S/hPenXu9Gv7Uosd+FVY0Jl7BHPDqd8PZj/ABQjA6GLB+mB+YX+D
AAVPGNbJa2N9aOgVQRosoCgx50W2m42+kNCQYJjX6Ht+24/Upq6Gm/u0emPQbv5x2TLsX1DpUobs
IQSAYDxcsLgA14oxzbe0/uyEwZy8QPsUlF1LH2q8h7RxDNke5r3DqASpGTNzcjgGQvmE+wYa/dwp
SH0ScIiQI92a/w6Mk59stsXyp7mFtLzwQrFqpwJhh2bYiuNIRzwGe2oj2x/JI6Wrp6IRFz4HzdfJ
8LEdajgs7T5RvqHREfoJoTpEjH6Z9SBXCRGOcLsH/cT9CpURiBtVHYN6OOo+GHTpkVGWouNUrH7l
40N1H3hPKapIGxLGfC2ej2dlB4sLrtN1Qabd10yWQHkwEfp7jbI2puRrVsBkjIUe07tTYNfZkmmW
OX3IrJ5E56Eb4W9Kg3LH2x2nVrSCgJNzbJLmKOeguAP1Y6wZv1jSCLLEF5AZAht4hsQhaMAaYY6h
VeK5D/CgoEv9t4Vqzz8/OXdilbE1NhIMQv83e5CKoCC8aQF4vKWE+wi8lS7WCLn1eVo/as53EPZv
w0p2enwwFn5YCla7IGEwVPphLgnePW9bIxNJ+iZxC2lXP8CTrZGwlXBuZLBgAIFs5ofERIj3JdXu
riGvffvQv7x+auMAyIAfks4HJicN4dMS8xIgnhsiKLM83i2NmWOJXS84Cqg441ZoThj0I3vyKZ7z
A3V4gykLlSr4oEPLiU1AAhsMvHXGIXKA5XQxv/akPoCddWngu/QeDidKOX8zIXlgaAV7ohGWan12
egj1RN0dGVoiZ0JEMEXK4HZg9rS49DAip4HEwZaCkFKMl8gpkXlgeA9ke4XF6Qo6e3/iJudnuSMl
SH7cj/i+15V4EhNUqsX2BAnAkquFOShILg/GqY1fZUHCGQUx+pUKvxWb3/yXWJw0qPruSFtkm6E9
Z3SNMGiFFYZZjdQTbv0nupCKeEUKwN0fFEOf8lPIfaMaIHL8u5bGaHFGHf+LkQAUUej2DVYDuAL+
taD3s0AndUNFoHBiOdBO0DSEXoYQgO13lBER15j1nHrr1RMs5j4ljYTdCsYYouIvT1dmj/n4jekZ
040UyMWsqVzwu0OzZCSrD55pqvBPe0eXjSqZoiwLEF3dew5lGc9VTpXVfcpKpuoYE1gS1iGF2W1d
asC32WfoWYbf6wGo5H0dsjhKhduFTt2xspKJpKlSDZCNE5ExSN1AgiJmn6ATQEdd6xPqkijnlIGH
wKsKVVB9iyWuJqROWsEwbmbKd1jjaA+rmqXcIOKSc/JpqjezfnsZ4bLp8AUAr+9vL8RZ/uCxuVI5
XgHvHvcxdOk75x2Th47/gUO9+CihW4RZbSn86sZqQuHM34fEIcNmcjhMMLw+9KyvIYm034ur2ZMJ
hGIQK8kUf27mrOCvyentSfYMFIlxgfD2To1Tiq24vzD8AcN6uFruDKa40NFasjc7nQjoZvKBrxI3
LWJxR6Sw3PVhnrBL+7slVE2bHwzpLmwi1tMpY7aZHnX8zpjCrDvVRjDQzGRyGymTLu1UuaWQBVdZ
dCFBnNBqoz+w2OADdm6yMQ0gPoJIOtDO2bcpZgJR3pidv0pK1ALnuUkl8jJbNvu/DRfuO3/YfsXm
X5rsv7H4GfkBosYSRQMFQuFQbp3F1M5kWGTVHiXImZtQr0zvrpBQME18bXucNKy5vM10iLebmfWE
IAYsRdraWWR+3XxWIHzKyKes3XKYLzOEIRooPwoBNIMDYBh0cUx1UDSOBj7+41iIG7PD6W1w7Hl/
OJrYodgn3oTTbOIeJqifmfDQ8RjcxZzNdPOkcmS52d9h72UkRtSYbpR3S0HR9rFmZDqyVvR168uC
CnUdEwmqtg4GT4tEpoapKl/Rxxd2kotJnX8jgjFSucpJMN9LqvF6OjlVVxe3yZt+uIvFjUGJBELQ
7X+NsiVdLh2lopW3mpet3NyUZE6V2GU/JQ3Zb7XxD9C2EIK7253Fx9Xeo6s64eYpxj+QBdkTWdMh
LhD9+ZzryezdBDJWycyKXOU6eudWy1MnQ7WdJRCGMeYLuAQ1dOh9qKnelVoH38zM0zAR+ghAAGkD
ncqb10zbUwxfsQbccqomX9bEnvsGoyIMddIthwPcpsgrTcbJL6KrBOTQ0H7m4S2zOp2JrgQCzUhd
LYDqDzRMecJn3RVlCgQEiCoo90hCVVxJcxRHyaz33e5WztPPjTqUzj/dfG5oofUFpGCY0YIlVHkt
mhlkUnfEAkbOgCt3+b3eFBjOFcdHzUrXGqz8821Tz1ML3QsvunGxGWOigIAOE1Ldu6bOt+e84e8/
3BRXQ/yRK+uXovIpmX6AAMjTiYIUaASDiStet7UZSlrKVtZ8HIlGJX7CDDcA9iE9xumo/LM1YwNg
iUf4/V3pds9ni4EQxV2aVRp3usYFCzV2na595dzlPfkbGylxQk8kw5XsD+Wni8IKlRZ0qho/Inhb
WJDdphLaeO8LSb8yNezr+Z2oszAcLc3vsbd7bospPFFOKYyJ580Rif2cIRJ0W9aBAYbrbPWUKdWI
vRO6wgOFTuMKYinaFrYoTOOwHhgytUMjDjuUwZ80qz7IQ7VhgXcm6b9kS0nSENrltwM3WjAvNcya
gVq+LozF/qFkOrRQYLW0pw9hb/pSv4zB/NTPRv4uddVVkplUjPp1eAFFBkOeNzOqzh4ETtkq2eLv
zr3rf05lZ8YEq5rXKOsfW6XcX2/xr3fSJJ40ztoDvNj8h0porfOZnrUxew8Gi3iZT5vjawLw10VG
e/Uwpi5mAsBUMfVm9PhnVNsdiPxwAEck82/NHfTtPrIh1e04DWzO1k+8683v8N7AzeMxwWf7zk0z
f9jWjkCm+3it0DdoI2mDtHU6nzICtzxazZJl8SKaSls0nyx5ZP/MPWZF3pzllc5I/CeiPekk+a9j
BaHoGvm+6JJIrhMNEF+HUUDbGA1E0tNGhNbxJf0jnyOaYbpEOmB7QwKyveEfERFRMF3t6K9V5kah
HYr+OPza4dvmR+JOpENt1EP/HdZFyGKmDVgGyEG+HZTwsbkH+vK9lRGgocCtnZxrmvVLCa7KtA+z
9TXq3u1UZ0ZgNtv+8pEYbyqRu/35BPdZf2kC9iTGTsJgGaySpZMhCZsT6CAjBmAWDbvFFqWpCz1v
8Vi/sJdiMP8zik1n8YbpET5jRqYdzbxSbm5xOTj1aqoJq2TEQThlYyq7PlQ/+Oj41zIqhhg57qYW
rLcQAokpjQbzwQHlk7r4xMC00sXRHxZDvEucj8HaiL/s9YW3FN5GTKngzoc3iHmV8zuDhT2QNwBv
IU6CP7SV3WrdmJWVENyBjYygG3NJDNUZQYUuqCQXOHg4dfi4t1WhUXCyjuHeYG+WLFI38ZogjUUA
MqUtQTjpsIioWiH6lscOvCn87HvmLXhgN1yYojESEhIIju2NmtC7AvH4mPci6skE1xvr2VZd9fKh
rMRNGbwfXkGfUVFQGvrd7z7d7OUCN4+qDJEH8+UM4sp10T20EXWzEstYo6J6G/Fxv+xAvKtIY0KN
0jUReoLeGe4TRvL3dcuE8+PWs2pWHt8qi4pB0vizZ8iwg0cq2y9g4ICNwNaB9iuPHatH8cKSkZov
eJVMxnDNqw32RgD+t24976baJTnO1qGqvTyuJzN5sujQ7aG8wEpE4GzAe4y+qovdIG7p+D/szxZd
BoVrmcEitBhILtgvdWnJjYL8I3R5ADm9AA+7z+ZKE3WCB4aKFP7Iw6qpsDG+FxOSBgYHtaiQR3yZ
myVmQ2cDdZYKCRYnQ8QXJm3MzDIRN8BU/kGxRBUONfM51WEbI9UTNKva6btP/xbq8PEvEw0A7QIv
UnOZc85wWeEmDNUg9SiWjuMI7n0ls3ITAeEXPiXEapqjxsH2S4YLg4H0z5NZ09WAkgtDgedH4HHA
8TjUU5WCNfQxxZ8rm8uJzO6htunMuhPcBnfXdS++C2oucwhmU3qDsshJ725xDTp94RhI13XlDdlB
WUeylJydrIuXJUfbuPMcmDfCl8XfprXoK9HwciinNy/fAEuXC47CZ5QskyXLZKkK1ntzhNyer7nH
L+VUQZBOioGZHTExWXxsmXSRIZyBKB/jB0PRHWWb/pqrkX27BX1wFcXldetvEyu4dAa/kiZOBi22
nmDMUO2xXkgt+eJev3a9r/ev7lDwDLHrY7jlAHrUVG+FKY+E+0Qfv5YR8GeHO5DETBMw8ABZrh5j
iEu7vMYakl3AFW0CEqLMOhFbFy0RNFJ6U84f6xnJC3bXGVm24V72yM45MSpiOFW5jxnIPfKr5he9
iy2Mh5rI9RZ8uf9d/b7D/+4DUIZXvRHUGigl9/UtN6s+sexGH+zqY2z61vYKtJQwaIIsMjdjy/Qs
a+Shgc3dTmkjWO0hcxCGX9ocCxKU3yQFMqqKIeDf0tGfY/iwM4g+2C1fRH58K8gsaJrSO+oqYVLA
ZpY8zCekGTXmWkPe86PPPClxOYCGaHW+NnCIwjkvm9LNZxwKPfG7bOjlnpCJOdEaTMkeFrUQVxXu
IP4AXfctpEus1sr4iii6s3l5/Rk8XBaxzJL3TAwZiL18hYhjxngoP1T8R29Bjs3r28wP5MIkkGB1
BnvcBOEG5mCO4FVxtlmVsSAH2vwLdtOdvYhhIiHAEMyoq8VKH7wG+L2YwiUG01KYfz8fatJRtmC0
YtT4mOLI51znsKQBTjAwklfd/X0OBS34Qn38ekLWM75Mn+4PytcAmFj21p1g4MKfml1meAkF/cMA
pqxIUn7s9DHYQ7FDdgb72s59HSty3kvh1X4lUUE4WuC7Ft/XQAheM76smgkGbUyAcO0k6O8laK+r
ZDbA+G4kQdZ52LeV7GuLxyrHL4phzQqeMYoaVAivUWeIykDfFGNpkp/Seb0q5irYv7rqlNaPVpvG
my4ZSgFQ9vYaePeRIH38xg9PDweE3k7phBg58mcpol6to3c2vTnFASArRQPtlkd+JucbfZNk0TfR
ToEb2KqDXTt5F/VQcnDZMKXw6eWjvq/7yazv5yNk4ExY/Sx+ogfv+gybg5fTiYYPT/blcRJXQfdY
keoqtODZSGO7ygmcwS2MVMwBC9LL/FJ3CysGo7/QF0Suh9miE7AkWxdcfFQSi+7Oe/6dy4tmXm1Z
TBmeincN8RWdaS6QkwyIgM6UfooDQeA6qlDE1JEkdnpWbf7RIUVlDzoFJsIHvmD7KwvCvEI1VY77
TkVgTLmA+rzAG2p2id54rVu3XX1u1vAjYTuMtfk9TEbWwx7MMPOKqz2OX9j17hm39Wa3VYPR4aaC
GxT1Fz0cKD9I68lLeOFSInz1dvJRO76o6Bbaotg/V/kWCxAUHKfrqbNHbUHvDgY1V/b6hrrvg9Js
9Bxnw9x7OlfIjh8vG/3mfXqSeRbqi+6xRfW34trHmUfGDXCwVWYytUFqvAHZ7iafsfuBNsGyIjHn
iAdbbf3VxeWfLwgIwo6tN4PEt+b7sC4g0P5NGD9L2HEj3PRaOEp4Xhk5jC5qdIr/+kSpL0OaJIXr
o9LGCt3K50GVQcOIX3USfHbXCRqIQw8bQnBQ4q3Pyui7+cGcR3ZuS2TDJyj7ofOHv8nDw3jQwmrt
cA3XuK6VpjIdYLaojUXmOsDqsp1KzjUmLcfKx+ynkHEGFjTkVkLvYfC2IluOZ40x428IqAp4oqXP
JP4I6qXALmYN+bUgI7b4Bjw5TOobnOk83nekJosXKUynWniOyYyCQCvJ8iJ73klIWMk2XTiEmvc6
PhATiEA0+IiRvr7NkMWRl7PF7ZUyENMieg3jqVM4DpZ9T15wmk5ylETYiM8GAeQYUOEaCNxRz4Pg
OqnxS74MYchP6VOg5xbD7+S1QY6PaQkWgzhiEYXEukUXPWsWClY8vWUbX4Y0BR5n6qgcJo60E74Y
KKpanIkBk79WhQ71ZadI4dkJP07ZN044uVgnQBxHsu9vCIYsawlGQayN8W/4MF9344NeBwU5i3wh
Qi2AP0Et62VKXUPR5bWRzkUNnZa3+hL08D4cXg8XHp60DwPM9HAZfiKFWKF8cve/pA3j8Yiq9WbB
u3fBR1ScMAaceHOJMSrTB8bGgNrYSpTmXUyLLeAyZf7QjYQSclFtPpvCfFM30PlDy9n0Z8mxQ7QX
+gYYVKMbc8DE+2z4WXvsHOmWXgwAqFzdLzI4+JfIIOBK5WaNVVjPJAqgwzoATgT0+fcZoLd3ekyb
OazCLskbwtNPJC9jC22Cclhrhi2s8qAnzoNdAV+yuBxD1XNVmxTkERhY/ESQkk4v8SOGOk6OGt5g
wZ0d6mckPhUSluHU8w7Gqn+zJhRmPLwgi3+I/RBkgsQ4YJLkUZ24r8bQekK0nvTcC2DBQt4xH8Yo
q7HhZIzThXL4oQabdnyOPvOeQJ8+Memhifgus9ll8vSfToVJ/WNRTFrrCnKJ3f+Rh0g3xSbdaGdl
/V7W9GIdR9jC6FN1nO+YuczVceLUk+e6N1b8H01oPqyhNeTeZZOnRnVsYc/MlJCZDeNyogomdfha
MrYNu8hMO849yr0P38mjD/+6ijADbL3SSb7DDDgzabkWr1m1UGFGUckzTzt/d8CoPFxxRNK/Hqxf
OynA58AvIbtFDKWeeBPp0xS8MJ18lz3M/4sFhgILaVpGGV+Xy2dYYC6wyHfQvYCXORMuYX+UeJiy
zO/DZpqGN7qHRXu8raXG6Pi9sDO+hOX5QkktbImaINt13dJuprWD9n5U8Vnorgo/9Xvz/gi7Izo7
gV52R/eXmLI5AEFw0CSHhvyx1tguQpX4pnbch5/YBHA7RnRwuCUA+lLqoK8490fSqHYgADbmislz
jyRmMuBVY4VrP6UQ93+Eg/Fg/AtQZGBZcwtlVL+qtfpFafg2Eufl0dOBAMlY/lO1zbCNj5k1Ycr0
NV9AuYJFMpTMYiSQ3xkQIimQfzAi4k8bJBana9ZHmjMaN6CTZi92uS3NBqSgy7TZ52LpZs+DgU+6
wP4Dw4+ZPH5jdPMF2VGqDSrDmSyslYSv7QWrpNfkSaeGwzAEUUZEFw9WVyTCv0fwsUa6gUPeUMeM
iQJtf6EAA/se39yBr0fv4WBCiw7ULNjvaTzrR2CdffQjd69vM5wwtVHh1w5aWftlf5yn1TqFz9rk
Sy6sEoR1HZj+BF6Pbw6ubu4raFzZBiLOvJqTB0sKvxu0cOLIiYAGcPELXxpV1n2pgkRr08L/mlmk
uc+wtvoBPKQBflWNfZ0pDm3/RGRn4P+0qHy4F4aEO0nP6Zo1OHC66QcMn5yKoA6MQKDx6KPf9Ofi
j4hrITNdAFw9YtyGbOTpYrJ/+ox+nm7euExpHHvELBDVClzHVqWZFwA5QF8UnFR3f+stn4XXvo4r
a8fcX1e4aNANksfoPqNnUI3e+xR1luwjHgmvk4FLUh82pfSiDpWnM/gjDQsjnQIFIPbGk3d4iVpX
sdGeB0TbIhChqfZIWodP3Of2f46TxYyAukhBJFedFUC+QzKS8B3dM6Ig0RC8avq16tl38vMvQ6KA
hsRdCQNR3JRLLBCT6W0J4SV8CR9GtxlC92fp+8Idui9xVB9lS6yZtmQeQVpSJnqUhOUehqSW4Ykt
4pLkFeQ1QMMfey7nIFU3HQdjq8xgXqZCGGNCXWH1TddOKgyMekqkErkDFjzHPJbtbzTwXi4BUO6A
aavsYHhrM8CxmAChvvkiWySing27v9KG5TjFfb628Q/9joXs5T5RaPQDhcAlrHr71DlObYKdjYhd
+TM/fXGw9VCbDGb1qoQypqy8x7x5Gh8gOy4L9sbS0iF0IRnB+QoV0uS9yZAPsPVjFI4DObv6NJk+
I4aJyKupGZEY5IhADR0WFLweYWo+xSd5nK5ERUZVaulIvivh8nanhYK/T3lTD/GmUxu4zFZJ+391
B0moNLgsqkD4fVAxB4O8ksIbpznoKphTwJtHzUPnxywOSioqEnqkCebHoMd8I9UJG8CY0kIVfYVC
VQ+v5IYh96euID/0O8x63us77LzCYhDlECP+/M+ru40RIIlOgF8amW+QU2GTZZs1rynUnHLYQUVB
kff2yIxToAxi4FYzEhkWM1zQT9mBd3UA+xfm50IiJRXawd0uREaU2bKdDCzlRx9uZxjpo4aHx8WP
+I3Pb8WC/88EXYK23FjkRvVfFqIAsoI6wnvE1K4Oeu4npiHA9YgWc//dOtixf2HQyuElsR+tWb/M
TnRZJahRX0ydRUsqgfNRqwzsdxs0tVfg/mw9Vy0mM7hBQanENklk9aHPu5y7R/lQMlM9VzvEH/lR
X4NcCe79CZdTvQm/OKUnFvFagOGPuA/FmkgcJBvA2iy1rKQ13SRZjwj5pz/NhLGVUVUoaIleq3IF
XnRKjv19zZkJLDx8fQwM7LawSWuRB5AduEioSkGXm1Vb2zTJYsVIQmkE+WlJFhMlPmyOZbt8/OVf
MJslOo3aBWUCtHc0OwAReLKRoIN2sG89Cu8ju8nNbR+TVx5i93HJ/UcRtImdqfZbhvph3MXJxFxd
9O98POjcOBxI7CCdd3QL208OU6+DfyuHye7ezV/D0F24LuKW+CRfkQlPz+yAcuFpARQERoGIiQhP
xG84lpFqy6BXxU7R5g1pEJIRrrCBlsZbosJmkU0BX5R2p+s3jfvidwBLA9+sxK/0pJYLO8gceJvq
YergQL7JpylDZVYSmiaOFsNjQcF5QGQRv0GP0nGVx+U0m/421/Vl1YFdXxhWTXPbCGfNDMLvAFEA
Him4aBj95cCjq8ZOYwBu8TepZuqx+ZEG9FxcU0MNhRnRUcmMevwAUttz9vAK+sf0DD3ijJyfsKzf
QXizoKaXxwKZQpxKSZCZCC865965PkNqf+uCi4B3Zl2an9K8IWvBjhO6PHPpi0iK58gw8KKLu3WI
nocjjGUlnGLZaFL8ZQyQrIwrgcHL17yy0B2uNcupCdGBTo6ejefKjhDu2cRYQloDyglIGSgYp29H
sHMNHG141orJqKi/xUN9PwaXvolm6U7UVW32cHP0sQlzc5Gv56MArAMFHPphk69lXZzLWJtoFr9o
9nCS3RsnWhlHd9xdgPdob35rVLiGNpeGl8QsVvKxAMHaXFbdDSz9uDsRUsjnENkKxtNQHABEYyVS
9oOVHuTb3v7954cJflEVTMyJJDFx7exFORYf+HvA70TcVRs3dlJGT8jHVjroIWFxOHpmdFnDPsBD
vb+6wliuF91W3KwGkJ2wOgGe5DHn4BuQYEvibiLbj8T69ILkHXW/nvxwurLzKfEytS6s9dDffjM1
sZTV+zP+6E71p5FgZMnsCbyScfZ1exsz04vv2/tUHZbT96kEWPAUpw0fk48PwX5ZTApfGB++loP1
c/KZDIbv6XfUrjKcujvw9Ccp6sNjfqyi+4TgzIN2kOZ0yn/GeRxa7HnW7Zn5gUAX4cg/Iqg3B5ak
H6JnaYwFEUbpXV+N5I08qfHPa8bPZYYQ6gxm/qF7xvXiE1QYO0Bfkca32QtLiB8psEZ//xK0cURe
XfCRfTpiNY96k/eqiL/CNeYxou/ENPu3EAUEib1o1i9TpM3TNOgi58dHPcjmCdhxb4NH7xDRsrrR
ZvWmFi3ai+Ko2X9wTPn6rV2GOmCJGiCyd7vAZ9eJNC4iHLB6bPGg/ot3KB2q3Zccynf4gz/f+Bpf
X2Y5uqcLpCZmgCO0CxQcmp1SKaauW0/asTzrbJIJ9ZS8p4MHqvxMB8sBXj0v6Ph/l18BZ+zAztOe
MXjGihELg2gQVs7Av9A838KOP1j0FoJxWnr1RF10fwg9qgMEjvKccb3M+Zpiph23fK42aQyrNc7O
3e0DCxK47dq0PVzBCWakmlBnD2muL6fXPsdFR7ff+94mPRUn8mPpTjfNXoqKuOEHF/c9TAEYVR/K
BiuVi28t14F3HSpjyLTnclcRQbBU1telOqfjeNGcTrQZM9zXvv7abD6JijsVvr8mBCTGNVdQz6N0
ylZ9ytEK+FZxmDHS0gPU3LZMkvjlcmRMjFcANaGarDMcND/IkyA1hfWkXFFrPkScKZ0BgQjqsd48
1/Scypr9i/eJlIOY43FluHq8hLLrQiy7UTWjPwHYIjGRRWbxmCQrmBI2HlNRHkGNgSLzzKwS7lRi
8/najlXWL1jOAO1oWzBnQbLGpkMFQOeZktk0bC4OYYdssoT44Z5SBmohBnGY4cDv+++Hw1Nh8dMF
+gWjNoV4F0sdyrvtXqSKs0yb4JkkyItoeiQ6hrPATH1BBDnR3ijwXj69vYkQ3KBnQaLdEGv/5f8e
idfJqGVaNMYt+1XZaEvrvsV1hDSwaOEJmCOF4AMwefC8/x+UpmwsNamcR2KjskV/ro1xkNimu2o3
CJ7L/CjwhWF7qrf17DXpQOEXwljAlT6M7wCbogsCKcSKX0VE3VAfolzYZhOieyAFwHNheLn/UUVf
pu8hIo7uDE4fVxqqNQ4abzmVXi6EOW/W6mMh4tD+Ut+4qbg1/C5QBzS3ALoTZUMzCNlP9i5b3mVY
As/Ta/48Sfs6eh+heTGf+WIBJOJFqfUey9GHWTJOBWuZIQ5uVzwnOOams2Wn+B3va3UqBi47ff4n
ReACdmnw7j4EPgWzcPLQ2m1NBxpcOfrPGeriZyAh7AH+qiIuSdSdrwXRr8q5ihxiV4ILtSO6oXz9
ib7jbN3G+brcUNGqSwmSbNegUOSDIybUu0+MG15zZnNdvAqhXIB17opVNbzHsFIgYn/GA3gahsw+
IvhgbOsXBv17ivnvqSkwHxQ7D3QYGrF9YlNUj1+synCZhzKItbzpzarhY5Wdqj1gNjAqXs04cmqA
qSCQuNifsm2dWG/KRquFmUJTGueB4lHKw8gX+9IeM5uNJExD8xPbVnm6i7+4Q28PD05d/RhinirA
qIUS5sPgFwv0HuduSLDjaqWH/Qn1RS83U0oc5j4DU1r0Zprgwhiv03NMBNBem1xxZMY85KRGVAzV
EF6+mMCABZP0y9HkfdtTmimzYkUJVQV4B+EfiOvFiNISPI/3SdtfHQUkq+XSxyM+NYu+sNN6T64b
4lgY37FH8C6yxvJxO7WxyqIizM7edNEY3yOsR7Q9ONPrQGAVub6YcvF1CPlRnAYUbDELEicF59x9
/hhx3hUnNg0280Tkn7NIsQdBVyy/gkL5CLIDAu8N1yhI532OUwkBiOpGJcceg1TGdpy32HrkByXm
MioXyI0xcabMWcDbFN7814M+rEYiGoBRdrWtR/p+cKL5RYPW9X5uHhXoTNPZiz0UEgh5T72h9o+o
M9tOVdnC8BM5BoKC3NI3IvYabxxqjIgtKCo+/fmm7n32ciUxUWmKomrWnH9DYnzZHNzffeOalJ4+
bHRlTTBp9ps/NKI6rIcADkIMWjCRGMCQRsBsUvgUl+LdAGzMHkkbJHPcfdLE5HFHn9sygzIvQvFh
csjtnNyp+9QkS6ktzIk6pvBa49tG3RgHsz4AQ3vxQjO4J4p6uyi7uucYeMBAHe0vnpLDyYoY0llN
sKwFDPsOin3QaAcsnttd0S+4U+gAAsPqj+vEeoWay2dpUQ0+QGEWD6xKEPA4LBDNjvX0xETQN6bt
6XvVnBasTdG9IgtbS5k8J9Pokj3C4JHZDEe3Zb9cl7NtvsYmarGHpkPSpxZqjwF3DEnIpHTJlBmT
V+0QQyByV8b1z1PS8rB87C2pDyCml2ZMOpdxi9nnToUkI1REDJP0LdM4U3IbcxMCTARXFPeSuxmI
wNpp465CsmRNSIF8DdqzBMezA/JvKAv11Nq+YhVODQTtrqeJTd4D5UWdRLYN0BdQr3oImikrVv3V
PbLExyC8iq9kCXCtQbOOOSQw14xKrYt3dLSgfHvUnSuG+r+2aTE4PZN6vltS6rVUyqS/IDtMIBBc
W12EtxgbD4B6Ntx3hKjgWC9USaHRo/+hrYEEA5q6SBoCMbcLaDXq1BQbrPt890dxHZUJ1i5MHBgx
knDmyAfV+DgskRcrB4+BBhGph5XrGKVoG5OW7n76HumL68akJJgT4Uve3TYRIyBBOaW4uFsRITZG
hymLPiLwxxwfYJ5Nz5Qk8/FCjW5TeOQyP1GrpOWiY7jvZeNDD4Y7YAwY3NCVQcawpmSBQPTIXE0i
BuQzq+u/5eI+v87ZqZbWw3af5V33NGM5APkDZl94mCF00MuTfYoA1viyzpMjmlSMVf1OD6HOADt7
t93P/DNsNHVIvYtq5ROBaoT1WcHdZi1KN0h0jM5bWQskatwIzQAbRKOvIggmlnPLHnUfBKvM/mcN
YT8jY1R2yzl6STRAYKT1FYr93aFRH5Tp16eZss4XO4erTuT/WUoWiLcB06NuQ5hKS5Cgg6P0cwna
IVMAgL1sUc0gQ32G1afIyzR+SPDsNigmQ0d8bW+jHP/ay0idIcA8wY4XUpaBHFQ2KAf34aNXh8a0
GrViGHL9VoyePUhj7jJTnPKS2+w2Uw1qtUA0Duvm7yVu/hzWrPCYT55rFf7S7D1ZruGt/Tx6WQAx
bffzWhVjkP/edcgjuk+o/g1gdDxnxejOPqsRswiz233LyqS1Pr+sJvZ0C0X+xuLpgDYH5tZwJfdz
VlQ72KvE+i/7vNBwg1gggKS698lxog41Zk4KJhSFKJWQ4Vkte42f9zM8OS9uqxTYI6tluOsLUNcG
NdRtI1KZPOew0S6jC84lK8rXpx9TXEmeaPX5nNadJXc1UxPMhmymy5TBjnkA9hsiMQQ+DdRdzz4M
cRbE7ZFi57jJTkoW7aar/L0cJH7R66p7DfD25DcqBDhIBT5ZLVrLLbuVIOwqg/ErZErYwy2xXqZX
T1iRkLZGmYFsMv7TL3bcpuBbuugnOO3u0VMSamnPySNGYIMSwMM+hEyA7s6/B2VMcN0JO1h+3SbU
MbfMMYtypExE2eAVUnH+KcNHmHkviNHP/runEI+Dh/pk1gmyOT8mxta2M8V7AIja+Da89XIgYORm
xzuy5nVS+HjaIGsDLhvhHVAxHIIaLrtGjyVJH+YLg8ZiPyhH1aQcaQGlKtKjmG6z574+3XMcmqOv
muN68kh1+xGmZgxeCEMg0dSoBsr0uVKmjXnWN+YFqoDFsBiacUVTCBqUWZcpOBsBrJQxHYlEGeLf
TWgFguwCo8Q43wjezMFPNFEpAlzhTqMbNKruXmcKZr1fJQhhxqcBSrSYn1EOjsmiUNwD7dyTBY2k
v6haRuipOVCTF5QSAZJoTj5vd++jK7p0l0RbI10x6eQu5tkF0j8XcuccF8dIwZ66RSIkCvLCs2py
RbIpxYjmmpKnXVyg+zTmxH7AyRi6ycqhaowqctsicbgcPI52xloV9vdEjzRcvg7JPthHqGug7AU/
Jhup/R3rMurFGmVwFFUxsOHmISpBXPMT4ShbEtLVUIuRYeF4mBhOW/BlZ4Iw5OFxeri6VxoKyRUH
sgfIVv0RwKF4vbFlEAJH50mWz9UBdKJagZyzpc3uvJ9i4e4Qn2r/enVuE2AoWUSsQ8TDDoyZge8m
xuQRO0S8kHCBEJ3ICBEbqqQvXIpsFufNNcg9xP8ozCpJ/tOY34DT/h6G5hzYJEodip2arGUWyQL5
J8WmFJM8QMskkh9f8HfT8lJZI6WFlTas9WKdrBNWTeeFrHoo7z8cw5pfrDmKcLU7l0VR4hlWQtrP
TpI5L8uyyrTmqMq5vLZIeCYf5KNJghCZW7ny6QoZo+Xg7WXj5OnylsVnG4lzDtk8W2EXLDwtJzlZ
C2fO5kkslV0dKj/lVrbFS28vcWTr8lBsx3FwAmAfXpp6CY/U87zw3+/h+JIg1L5l7RQDajyoXjba
FxPAis8kH5GJ9d9og02eiYpKwCC/283xZVGm4g3KdQZ/w72D4sTqBnmOQqJkzgBAtf7yfjkGhlj+
ohgL0oYS2CXCJcAyO8JG20+yDWo3jxkuJAtCUa2XzcoAeTvK5OCRq0lxTonq6l/wTid6ppTkrY5E
/A3n1EblnpLXntQQBF3mBBRiBp0gj4/Dl0uRM2pHl/65B8ojrsbZsDGAJQeBmoXcJA8uznL2HGXB
Aw/09l+lIucfmkA8zz4M/QYMOAIzIgFkaggAXKKWfKqmICKbgyujQPGhBuElHisvHIgRCCFghEDG
nNiRDt76rX8YESkSH3sUg8GYaNGBOtq516Lrewu63HP6ZEhGCadL4BTfhkTf/Iksc2EjWvEiLCGN
A4xT3aLRRIGwwxSI2gyOf64OrfcdXltDZemeoJEh8I49FBlTg5r6Ena7BqqlRjKMfEDbjDfNIUx0
LIUn9a/UakWQl/Sz16kZxRC3ApYJToBs3IJY9SnGHi3AQdxpIC3GJ/RBkcDaHtCuMSAl2q0BzL4e
omo/yAlT9+mEu+Tdu200RAZ7ZF9YUxgzZdJYA36jbAKy7ibL8WMtyrBnpb8bgp8ksQ7NgDxSMyz3
WAS5ueKVNweG1OXuFc0QktEteBY2WdAjpbfaviOzhWfl08qjc8/4W8b7efNiMxVP7szODft6QRTB
JhtOKKLDI/sjoWBQeqpml5+6a5K2+njSkxZS59dV3b2+LY3Be0E8QrRE1LkjkOFvm+ac1fF7zOzB
uqPamutmuSAo2SoxAoZr6BIzlq1wLIEyIP0J3ObqlgTuWMoa/Qd1MDyIYoCaOGj2WGcyCZMjJWzq
9JAIDa6QRFG+jY9ysO0QQmcKB26V/47TNZlOF7cxgHsQxm3xO0O/7+XIlCdJFeacAGNs7mODAJOr
hqcZCRW+5HHufn+KGFETUZRGbHQ7tixz8SwB3yi+H3mCHPsEf0MehqMPxekQVVBeQ2kWQDWpT98M
sCWYkyFDyo2+Y+m+ZIAYwS2WbDbFw9zez6B1YjC5dOEpH1Hv23l1IEYo2GHYZzQfJpOoBH5A5GuJ
TNzVvvtCH6LloQ+jDgDgku1Yk0lt/VbWIP6dTmMWXuynhUZfReeqXEas1ECrrYkvN4ptPtKRuJtc
3NqvfQ1dMe1XCwuCzcwH9xYIVq7CpWTn7YE01Zgf5VeP6EyZkYLwyXDXtPzVV4KDd/Du8J+xuUqf
KfHckYInGYIfnCoQCcDK6S9723BtL5mjSYrKUjcv8P+9gizJZ0F3JfOcxaQ9XltIx+YPqYxiVibZ
otHHqoXAL6AAOqE0oqzLhGBvOSwHzck5Ilvyho7PsIHKJcHbCOOEQYcc93HbZmlL3q7Ph66TYl1O
+I3NoqvUy7poBIt2qjluLerhLXo1ifvQejusSGnzf7k4TMt5Z1I6y2HhZRGCOAPWNJM3sHaEkZnP
7111UE2pQu9Fs3raTBlEyDOBWyMI1NJTfJg1uDR/kiy+oeCJYtzwPn4uHv2MkjvDzrQdY+24Jmlx
Yry/+VTidtB8XUbv84iVMMJoXxiQEZwQgXsOO9PXb43F9uuX1V0T5UaSnZ/ytG6Pz07lV4t7SjSC
Mm3lazhaakG9ZQtVohEP5d5tgjCgw7rDEtjpjTsiBUnEil56/4uJWJ+ias08YsQn9ogCpqsSkiK0
7KHsSpke4rezvpHSJInhiOEwMoKO6CtSmED4Rvu8VT7y7jZJePIq31uojUIWBXN0EGAetNScWIzo
ixTjicQisRk4NfDstuGxZuWR2ZiUMJXhgygCu8EOFBnSH+FrLFvbxZJClffrvA+fdqa8o4MqFb8R
d/KaHBXxDg+0hpnI52+UbBGDdBojVp9yg5+7Utu5uVzIl4d6PyalFaqxMpdLqMHUgQ5l7SIxLNYU
8kfDyokO5A3ysgwWIkkoN9XNfXvSOFhSsUeACMHSv612gWCARSJTrJnluMWr84Tae2uLjYSgVEhH
EyA/0pN7iUB5XSKmbxr/FFAjd6qFEbd5yO/ySVFNfDkLlv4SQBEatT3Km2P8IPjS0FMl6O+ikxIe
hmQWLj2k7+xEcT+PKYYeuwCsC6KiuwArR4SMX2N9KtewyblwbBTDOOcLVZu8f+qdGBfllOjZ8uPl
7IfyHWjFsHYxo17sgoUckByWztcTPSzZFLqEKJcu7uFCdvHBP69bCOJB3bZwAPaeyXNCsI7ZKcbz
fIXj4bDf7/7A7cG1xiKQdSaTHBEh3HuOwRHbmnuvbbdthr4oulouZB8IO6iR83hH7YGOeIYxMJC5
9gWFIxoSog4hMh0AVkKEMBDfaPuil7EbA3nk0Yf3iG7+9uC/rG2fl34UbHp7WOGsGFcnpCk/Q2nt
nCF1Iu8H0IaE3/83/N03TmnWdoMOC1DS4XgcpmvmGO6mncUJDVGSchFKbQTT6Zy0PgRsa9+jDwo4
VGJRCYHhV0PiBkYZEOcKTnN9AgTDHcyDVYFfSKquGVTCLBd4khYDHn4coD0jbz0TfU9pUepiIz6H
OQQRBFHE9zaCgcD2FyTqFnIvYX2DihmYTaCu30dr2vq8JbPTm/wnNLDlwH1/u5n1+0er2785PzMC
j8VlLlrNsgR8+9TlQZi1RQrhNWyNG1M1hDMcqiGy7a6BQCs8SNi8J9RCMdvgGWkThFqR5XUOwNJv
KHOzsmWhxfndED9ocqvLF+fnPBMRH336LL+8xgz3XV6tRJWKpRsePLIZhg10B8HynGCnHnw89lgG
P2JiiTs1NwM0raxXSQyFWz0EQSqEYDBcfA/lugAXoHwF6pevFyeMhioaprK0k5/y5h1k5BcoNUJ0
HsvuFjO/truBxDzbbCqP6IfLDtDBnkmPhQ8c/OHPBdmX3slvo2iCBApEMzMBaydvExWWmXwIqB4f
vDktGLWyH4DIR0+A/ygbWDJ+aVzkggUP7CdrQRGeQeY71JBI8EUsNV3fJsvpNfMbVAsvSFaWt0jy
5h45DJyAXn3q+YdV+Vu9oDWV49OKShBwa9iXAPdvf9WwMTst0A6oCYExUoePY1BkJa2MjvaGuSwn
goBUj2V87ZpFgmwqpVk0FLdgTcCdQDT8ayOghuBWRRbRum4o06ZUclHeJzUIRFch65/7FeCypktQ
tgRrnk/AebMeAwIuNnDo3qKm3nDQmdl7QPRzlBZsLZwaXWIV2CMBJq92q/ctIHxjKTxWLRa2gnxC
hEUCnj1VfeFGQ1Qh7sJgTbR05UsCLVKa/dqfIoU/ARodyp/2axbI9u+ThA8xlTAIiBvdNvbUdyhP
jDMITM34BnIJXBVObA2/+YMZGs7UtwBKgS+BHfLucUDiD1VlvsC6Q9V2D94JP3DEnVBUfsPIudqj
q00v2DujBlEQhmM+dQXES2TZVPTRJ9Ox7pIvHAzt+3C3eW8rdGy3xMk5W8td+S7gwb13pmQiiUci
LJbfROH3WPyvDyOSfugB7kc7b4fHNpAU+1cSmUtXJwjOJsDnBbFbzJbu0Tedv50H9CHa01bY0HJ2
aGoQkbIUCzo2HvckRs+0AuEsOdqgEVRR3j39ZWFO+JyHlAlJL4PGgMTF0EVPZIUnCzibWmOben7T
PxAEpxgQ4F8Em6TMnBqwzp/Sa1POwWS9ES9rR0vxFPi5vNevO6v2q6vlQBy00WmqD6iBDd8QUCbw
J7Rfst5gHArkN1GQUYZZFqDluLyE98XEfNm7+fGFvn3QRB8R/hSgaIpdsNKoPC7aKH8+vRp9PoRA
CWt+76bdu9wDhFMffhPXv4dP2aC4/hQIBdQgaPJoN0KG0ZpRKwfbycCW6psMeHxLBGJ08kSHqI35
JTcpHI7CoXjcZF4AY1yIQBzfddNC9QAxqQvvMf385glZDXucztE+Al0DO98XS24YlGA+OZUenl5g
NybN1RvlV3I6NwfeZ7PGQihWzJCw944jHLR9+N5N1Lo79g+aiAqnwIKBsnTpmYT7pYVEG7xPIEjg
f4u5kp5YvYO2atodbjHsxp7ecYFv2vox5UxU6KDDxwExajKy9mndGhZ0awYRr4DE0MBLsQRQeUFD
GwsAbbT/g17ZfaeyKGHZQJfhDiniLAE6hakwtzeXrw+hTDLmQ/qa//e0ZBXEjSW3lXBzcnogjk54
HHZ6SJmAlN61QuR4XgjSTEjfZjgXSbmKcYsxQ0GpBm43RUjwre0Ultuy7TcpG+n2kvovVTnQi6Mq
bbe4UUjmPnqvyUjbquRFfsE60ZTIuKmsIFjvUoUiSVsLW/WA7NoAZEQJ4Q1IwOgGPAEeNQJnXIRP
6YgC0r57m2sDldmYyHMAAGC5Oa86G/ISCkHixdI3S4JHqtzExn9cC5IkFSrcyIuBeKAXta1ZvuKJ
uuFq71mGd+xW09mBZ6PW0IYU7RiL4x/sRUgEatgZAUo44/dDij5q+hjWNSN9s/9tTi+/O5Zz43fy
/M0MNOBuI4YFFaUAZ7fhlOnwyPSFObZTanAbmdPnCDjbMIvxbiMLN6LcsGZ1VFFHQLV2+5oACrtG
9bhK7wOwkrhutmYAye5khDpWxhxI+hLbuRh1J+/ee7cdkvqMYSNYhYbdwGkHHPx5eOgb/tPDzrBv
+uS8h5cZ9+jNECgTK3Pub8AE8KcIARlfF8sZ3OXLjzE9/Fbhrb+bP0c1xW4shCibpJCgRy+m3Cbl
NAyIpXBx3x4TxrVry3pSb6RUTfLYZ2VWj8khvW23M88CtBuTs8/y8u4XqOEyZiKmnkX0QlvG6tOa
eQkwFd5jlPz1xXKy+6MCfVhT+r/enQzwCVK4cE1/AQcuUX8EB/iLPCOzPFM/3FdS4n2UHnYgIskn
5U4bTu6nL4Llek0YMpg+sOM8Oaz9iB9ZIKiu5sF0o04EUAik8oN8U9k1RpQTUMjksGxWg8xpVgeu
49OC7xjwQL4jgPw4eFqOHdtBLH6hLM3jwInnJA6TOYlDx5Nvi89PeZbw+8nipzNnok7ILTrOPI6d
eCCpRufXGTjMTjDeBp/nsfw+5QX5P+DhoILmsFv+/wYB+Umbx4A9B7/sVv4RnPI2NhRz/wKECeIk
vlgpaySvwywLa8mfkhmllhFKWpRD4DjleEiAfp4485P1+VvMsTnzqePIfw4RWfdfvvN8GpMVZXe8
//OTH/zy/ceHeaM8l4+zeY9Ns3mSq+yGb3xK0q8kX6U9Pu0g++Vz8gutxk+PFpQX+bw8dWQjkqEl
Dzyfn0M2QYpWGnPKCc1jh3gcnwNOWQ5q4MRTDjV2Kqvj0nLTyiIEcX7jeEXXNMe3WRUb/WWvM6R2
Fp0ngP881QHf4cJwTIhpYqKESMUn5j2/Os/BntQMiujUAID7uWwUZA9oVESvDcfo50n7xwyNl48E
stk3+2A1ZJNnGzQyrDlFzFO5AbhBFe5HEHvXJMNkusUtR/ont6k7WJOrhYckZgUuayRBdDBrtGJs
TMnAXEkWkYHxz1HhXaNrhCyI22T5co0a0LQN/9Z928KEacCdecIpeDp3FlLCZ0AHYXXwVPDjyEB4
wYHA5eK9kod/AqXg30RlUmUAqsMqxMjJUxzGA+7Rp3NzAHzgO9Bx7miPEHs3ekvqUg8Ue3wSpJTk
ama+0p+gP5bGvwAiiacwQ4csyx25QkMrBDLDSoTSImEJNzj2FA0HwqavWb/MD5zcA34zEHtXcTqE
UkfGrEbUTJ5h0a+7QF7J2tq1cwkRZ3Rf7gOhRhxgrZdb4c6swNI4gcDT/Nbo7feB+1Imfz2Jye8U
1JCbs4+0UcPPAuqlQR1eaINDep/sP8FdFj1nnV69VmaYsAzOA4QQu7Zp61bJ4dH1cxoJ+yTk9ZDS
ZAWzutFCanzrn7oc0LhDPI+UD6eaPFOlq0216a2fxUg/3cGJQ4wi9T0VKB+UedIKeCZXXKC2XcyK
tWD8G/55RchR/qnznOIRcRje1FdAapszwEIMcMPWD/JviI9JUYqy/kxIK5Lqv0z0sIXcVQsl5U7m
3MbliqXsBsxb2PLwVbUVhrQWc8kzaIS79Ezqst1vSIqyp0DIw3F6Y2YgOI0RyRF90hyBzgNhDVCI
tzPbnH2V8jKKWIikEPxCR6A3irJlv0Ma8uQ0/KqriIj3eQgfhU7TnJ57z+6uf+U4ymkDkkvlqBs9
rTGkPnXf4DHQDO5RccB5DrXNTrpMy6me5tPrqugaAz1t1zS7Hgq+5hThVI8W5p7FaGukLd4DwToi
XzVBVCbaL1gkid3h8qczVvv5+jxTf5QfDajnMa68F4QYFqnoTnYwLMQ1fqINdwQBx9iwqYQFWm/p
ILPnHEANnvh7SYZpdJxCy0GY7hUxp5fvgDrJqbscdUa7rnC3Higtw+xqD/bI4qpdJUa7N9BcJb6t
zX6Bfy882WcM6OBlHRk1cjA7CpiAh0D2+a9CtN4UfxCvtRQbLujJ4i5997LuJbgAhYVR7CmD5ugU
F6SHmZfgpbBiiQ9c9xxVNG/ZI3hCMCoDNmOfSYhhi76g9H9Kz/7qYVdeTW9GpNeFDhIWo8O8DSEF
GoZ3TK4TIoYRM/Ego8p+xHMDd5LBg5kPjEdKABJk8aP3TJGGBbsF/Q3gdfAERczAc4GLDvCAuZqE
j8DjlWGLgZIMfrIfYQVqE+NEe/hNTb/tgw0he3DG/mkPjwsAJ9LeL4T0GzMloUIlDMXmMAd9NIDU
NlqOkGbToa0ZC6LNyPDJtTr4YJBOQD8rVVLu3QjX4r8d48L0CvQUv3bnPqzDQ7/oln9I9xGslYRk
iEYkuthP6KMcvz9bi8g1ky4aNClXFeHh59o7DkkyoTsLE8V7b5tu00VqwFZZYpJkXmC0e7A669ek
HBDfaJN3cu5B4Lwe4wsuGl7UINkbXpxbbIzrdT2+JyzlKH0QRDUgpem2bcBjpYABBEOGmvfqPYUB
6b2mJZlwiBDY5I4N/8UN9ZDy6Ly10MaA0InixCq4NWNxwxo3BJyS4KPHWnPP7Nzqmd1iRmb7+99s
4VCMH5ENCBx8HZXYNIuO7Je4jOpfonsFrLHzkCINoWcLlcoLaDdnV0HnQZEvokIMOMAgSUWivNcY
in1l2zUjFqoufQCpV/SBVq/pdciZHGB3iFdrpDBCoPf9S7MQrGqQ9wFtUWMkK81+ycdtq5TYT5vq
oxnUK9L5eJTAzUcFaWmhvYEHZgvvD0jh7n2FyIlB6njnsWw7obhGznXnvRj1wL0BqmDVhdMM5oq0
OQQqAAWLxsuukXfuYBRsLaE0HZH39pAqVuc0KzLY8PkPimBATcUpuIt1B9/E520IFKqV2S/oeJl7
wgFWSfh/uA9FxKJja5v3Zo+PBQqnpnVGyIUwyASV4yOb1exzYE97uSqAcJ9xHEZYwruUcZF5JkKe
L4LSJzXpu8MgQR0msx6QpjreDrIItigfrL6xj6+oosKc2Vk4WDxL+8Z4pyKxBB7cYpcdHTVGDz45
FC2gUq1fCHkKKp9XUcNB5ede+mqnqzFEVU5bdU/HvsINdUbWHo7aXneyndNGm32JvofbYPWAqgSp
/bun3L125j9w/b64TfCGOw/7sopZ++YotC81wzpW98ni1IkVd9dMa16CxTytsF7IkvLY5bv+tsU4
+uyex3lGE5y894mFb+1Ager8USNA1p/6LosFFsNmeOjg9QR4BnVOCFToTYARZjozMEo6kEfrnOzy
icONifzHcYbc0K2YLu9rTZuyuTeefuWhm1MAoaCyL5pu5z7EagvLZpOrd1Gg3cSNZbL/mDAr1I7u
UW5iwROpJLM64QHHTDIY6qBQgSJGFT2Dwy7GrXd4UQdaMWZbtR4vl7M3WuItsLXF+H1JW8dRce92
sE2V49HnB3WQKX02dimm+hvNxES/9BV1rBSbshifAeZd4cBy3LvkXiTi3Yxu9OpANfVq1paJPNN7
mSiEG1jqQvApKNR3lohPDiukG65TPZ+p12kHKBmDxptZUCFBoOGoYY7enUl98ivMW6d5y67wrQeC
NOeoamqLNSxzrEFtFE9hlr1bLl7PaIm2/PPOP5fg1HwoVI1Rg4HiJO7OxwbMPdbdMI8aP/kWWQek
FK5yS+SmBXlPhdnNISPcVVlIH5Dg0ebQ6K+U8hHgWd2GQA4YpO8i1I4+DTke9mJ2fNDn/Nrq2Ac4
FwWpwz9oPO8uUB1AOk0xYDNHoN/6XIkehnK5fcK2x1hTwsZ6JwHJBsitHoL9a8+xfcK7COAl/ndG
eu1nP3SX+5jiRrc9UzGgERz4EnYuJ4vSCTKqDIlPuKWn6Dgy4tuAAmaipcamFe16WrCMQGoNqApD
5ygmKBc9t4BWpOiOFsqs9K7YgErMvZvSvfCg64JZGaIJN6HENIKJyTC2PgDJorK62EW4/FZbLkSf
YWByoihzphrZGlJP9Y3gATAxAZsYQ/+DpQfcuL1GxgMdSbexKb18AdbPy1EEaVEhuwA6L7DtNdYU
Xh3krAIoJg7+N32oq8luYUCA6N0YpjecCb0a7CpMQ8y1/sAvFENEi1ov56G7BSmrZ4AGXSNHmNep
2g5DaQW4pH9++NnOz9HNQuaw4+qwdDVHJXYybYWJbHVpphllfkIz+NoevaoBewBoA4gDvMMYAxng
YOeBOp7h46C/7AKd5cLdAbcDIEpwtMRszmsi+ixg29vBVdvOe40iwgvoJxYGsJKnGrZeD+SqAIN4
fD8qTql6mBqhKMuRkvyT0plUQBqUEIlXRB7Me6RSs8QAjKw8+jVoMF0BaAHRomyAY72PqSdlSwRX
XE+oFJ8P0g++hU6UDFpW65HkRHU0sgiriIpGDmzr6EmdQZWSwwm0l1hvnClavdFJqVBswjOUgQjK
aD1qobmbORATzY36pyE69ScoG4JSkvHkbcjhItVGFW1vF1POU5tDcBJ5DF7kP/cInlDZL0/VP26U
bIzQZc1boT/xvxWdVga6CA6M0Ea6QxV6OUCZjQgQMQzUG1RIy/thkyrivqdES9FUaqFE0hoYI8rI
uFwzcuItQRhMRhpq6Ykw3YFmZWr2a6RvIdO1qB0WGGRlpaskFSnQj6vHAqo8THpmdr2/uyKaiQGk
iwIGCXXmg+PiISXLZ1RJAdMWtz+dmw34Lci83RBT8TmnKaRSFtlSANUZ3Kll0UWpQYDbSvGWkoNG
+mrKzYjpllxZwVt1/CcQK0Zj/E3Ehu9F0Fu5SgSII6xcgAdl9xyy4ctUAFskKQHyfuqMO1phAUD/
UyuDZk3DgHeaX1a36dOl/ihlXN0/Q+9WI/wryRZSv0Wli1QMXK3w2s0oyfXmtc0KTXDDIH4Oq6Pg
7mqe0FC8AxGZzuD5J8Vc1MIGJSU56FP+ubtfoRHEFM4ARQL82IUsjTFhVLgC0yBV0AxBvlxcAXRo
5DtFvQ6VGgslYGrA81jqyiQu5g/qtFLko5JDpZSSDmi2zPaQcEKBZoj8LGWmLYWg0PLC0PMyO/XS
ZLEAioaGCyVCuTlwnqPhZGvgHiJZIrROkm1v+TewSg4dYgksDQgCeY2pHB6qbajvCbaEVEssGiHy
TEBvyQImnuuRHJE6ys6jKEABxRr9BUHgcCkI+9iddElS/XPSJl1BvJgjskGSjGEYYvHpvz0gdp7j
rRcA9HTbSxccZ81lV+2l/yIPpkcvSdvI1ZzTqQHaYWtLWzCKeWRkqCHwi8EBz+n3JM14ZnBZRHyq
chMQVexGADn37gIY4OI+RiA0EMhOmnjrNdXmlp28nQVq5OBF391lJJVmxU0bFtiEQlBcCsoAFuA7
Kq49OiAIDnqhbPTpJufwNlVsjsNM356GNuK+IaSpK5QvcH0lgPENveTBbySMsOLVfR0pAXLAPrpJ
nBaN8e27RGzW3ZNm5310M6nnClYQxgkTm/yVfs7tmtbQ93c9QQgATeVxJteBEsJAYD9y0mZ6Dvn0
y6vtHSO0jx4XN845fPMHbI7abOftzTsDlaN4kQ3s+LQfFQ62zaEAdqxtDuqwEi6YdOV9Lx/LiCMQ
pmv32n15CRfzC1162tzBHwRk0pBOtZCj5jrJ+WVjAQIJMEiO8u0h64LFEThVgFCyXYEOnbtsofgE
tyQl58l8ITf5B5E5lw4qijQ+LLRkP8UHBolF/Iz4O0lpehc3noAsCE3II8EfbjVJJ8ruQX9+H1+c
JkA07uGzXAA5RDqBJIZQQwAOKs887ia5n7xUyHHALD8QUuyMfelk126N3gvS9syil2q1l6QmRS8q
W9ShuGH4ujvLBK4IRTApgckdXPJ3SdbCeuGnJG4liq8YpqQtGAhAicAMwbxO8lNL7nLsuj/j1Bdd
opEufYFAuURHB53Y3hfjAbeTMiGCPuBEBKVCFYcjoQjHAho+LsI9IkUmtyqi9WxRBcHCwyWOw3vi
+wrI3UEbzqxECl8sC6kZ9i/vRTbFRa+OIyNX9inqmZynbG0JslVHBQX5XFcq8Yhl80V+CFNOsXb9
QlukGQXyQzBBK1FQ5SFtIWcsr7BA+rwubJ0l2RaWCI5Ynhz4DD1kI/2TVpKWokto5O6kdeWsQB+z
F9SZAZMwFdCjq0/LSjvKOX/b98mxyif4K53k5n5bQtrizpxCiwMzUti2wOuZnviNGZtWeIViLCpY
mMdIWvomfwWkI6/xnr601LfF3xw/ylcABwhFwd5wJryfgDVY1GxWhiu5jBS7eSDAiQOI2H40SNd+
HxSyOMAm7teCPhAIA0AGFAD37F6aTe5NuVnoUqAA8Z1lFySCqHyxudc/uKAPIojncm/J3xhC2xYu
I5gGsbtP7wNHJf1DYpKPKypFRd6668mFp5LAXpZ8l/1hsvQZGIAsy30p06i0Ptd7IG2rt6jkwVXA
c1zOwHBaPUCpPKO7uxRAKUmXW4j0pJJFbRwrAFJAn2K8J1V3gK42wmpcItmkHIPsTwBS352UvAIo
3DVSLj1/o/PRejQ44micmEzMXILPX2jqb4tJm31hICJiRhUMjErxOVWZQL4n/MWrSPfX+RLkd9vr
/GW/TMild96WO3geRUxbz3kNxMeOUf9J9R6NyV7mG3iUduiSdzkCOh24Fx5moDFAtoj/oF3wEwEC
nssN/+Impbm5MaTzyjQNoYNPE+3xLlRl0FdZSid1ucn4BMhQ2iWn27M1OjbQCdpThgL5SQvykKFE
tDJkWJFOzR4cUam/fG68F7I7SNXTDnJs0gonzpPQmbMA9IFWKPrra8Je+fODg5WxIiPU5S2ckBx8
wdvp1Ry0yOOjQGrvybVKDvTBKwS5ibwmp8hPKNVyGih7MXlKZv3tyEQpmpRyx3N/gMeTZ/L9+z75
DbhXV5rqn/fQLHJZv+DY7wzWSOXOlCZ7OI2UVERXbpxGKh3h+8Uc+u0rMtwyt/MSdt/ynf4iQ4Y8
dr3OQPqQ3Ayitye9vLYRomHg+u5IntG3/nm/BJmyVV0inf8e3x3993sn0QdcFkZpuZiIDnCU8pxO
vJEx+993PmgFGdWk8wlmUDocJpxcCumaqHT+M2bIT1Lt/AV8ZQAWm64g20S4h23JuCed7vuTwybu
k9FKxsLvnuRVmW2+v0lX+5wen/2e5ncG+Nxq/G2ZiGG9bJ0Qg8iA+ABDbtkaou+8AmjnwxmDtZHK
YCOd997Njrabd1DWCBvL/vvkLs3kzIrbXHVawzN3MzOsiTydmVCcaGE6BlvybVO5ViD0AJDRbGrZ
KrarBmkgD4NR5KZbcy3S/gRArAfX3htuPyVv6tkgu/nfPrqGiU0e2h6u+kQHugXaNXMB85OhA+TL
Torf52+HpNzG1QAqbNRfhSh4xIr7hfI8OdximI1uLZeCRvsJjqHcO4ewvNqXPUhnUqlUmG1o4usM
wGCE4IdXAi0iP+xl7UjHQAcEm3lxI9Ne6E7k97YdXMpJDYR5NKfOIkU/pHKsaTRtOD23RRCl9fe5
e0O6da07munoZw/iZ+6oe1+Vcj9RG/Ai06n75wAhVR2uwFJFq3hJqaAcItRGMv3K7HnwK5ydq7SY
gCGAWPvVJtvZIPIqvHqyCOTucdq8U77S08LswuDINupK7joWhrAyBviH+8Yavdozlfe2g/mPghoj
iwkoY5cejud/KK8bpl+9HAgdykpbhloXwsfNIkEH577DKHAVhtURdccmyr07OjFuQtQO59ibRayU
Xxb8IPQVWgYqOe4e2UI/586fXLtY4vYPw/e8nL/TDMDXH0Ib79G94b/B8f3kD5IqrUEHaS1SpM7P
dbXc3Man/u23E2D2+hazCZAxGIZ2mF9UaOF2OT09LB1NPIOMlZjMkQ1+hs1VR7Kvd5xXoDxskAQ8
DytQCPqaPLSypqje/mm2aVCnHZrjerib1YP7j9bvMJpqPi2rbO5kPQDee9X8ublsStKkGxN4/IZu
CDeloCRoAovciE1qa0aCGxbrDrmZSWf2Tk4bSARBvYakUKwbP/X6fyydWXOi3BaGfxFVysytzOA8
mxtLjUFwAAQZ/PXn2f2dSneqOzFRGfZea71TPstXxZVCkPIF52Awbm2QES2z+sCoXCUyhHq+CKhF
tKFAsTqIpoMXmO13XkKM8z4d/UFBAR3csHNKdvodtkTPxEIh5OBwG8v+cKUQ6K3TaULjKrqwSWyd
wZcI2RhbBFKSU4WkfixOELOht+zm3eLdbZscQ6O4QaAMMQdSJ3MIsCQIscUy02cvrESLZa2FWTuH
/btL0sDAQx38E1MJgg8k5ztwmiL8fH1Gvh+/gLDTelp8Kx0Ixa9DgXbQ3CIl7L/QRpPF3UYvr5iI
ybz30SuRPoiZOfrh9+F26KdfIEhRHlqxGEe1UTGWT+pVnw8XObo00am9QjCqMao99G5eJi8Z3Q+Z
8SgE1Tj1TKfubzeDKzabquxpRpQb88SY621oPrqwFlmh3lHCccRX8QFRAqwzMjW8Z5cHCzHELxUp
LF6ngyZEg31Xp2QhvKEJZnODyEZt8tHmchN8kuDJ8ELLI3kYf6RAxC9ht5H8Fhj1KkFtwip9OcVj
oiihBXOBmnoYZ4inijNxyCZEDhW7onI1RLlteF22uGfno9c/lk0GRPBw5V/rOO4iM8mIAaa/vhGL
BKjgyxBi4nzgy+0P9ErdEPZHygrb8hIZNsZJIYNUgjVuvurXeJNkEVbm4203ZiaP8/3zxIjmNkZT
ccD0JnwM4hrnGxSk9aHWbMnT5tBNjCR6cjxw/YTDgh/nstxJ+KPBfcLFgZKi9AEPBiSsHZKZRDaD
zDQcxAnHohWcGb4xnOuT17jaGiv1B0HMNc0DAks0EGT4Lo37bSFtutBdhgz+OntQj/CTqGLZf4+r
yFprB2Cjoeoo/+yuYCfIZP6qDj9+RzStzjALRnz8shvVedJJSIGphEnqIdGRxtqFfCUQwAMQBVoR
aEFVyLAeBrn9ro/2C9uIvLGrXFinp7UKLGAPAf2YsrUDX2KGxfugnjBcweOBqQlXAT4TQ1Cqr3oh
wzz79rb2awGLf4VA2dgOp+2616Dqnj+/bxqMrYjx3FhbsUkUYckc8bvoj96jsHmQwdQF7iLkSiCZ
SGKUgICtnQ0nKgI1QX96bxJTyKcZjj8gpT0mLYSPMm4X7UKddLMBjXXtkUq17g7DAr7CQwjLBwsr
cR9klWNUpSS+sWdk+EGCpv0aUtQk/tsM1OM0e6/76vIkgon4+Gx5S85kCjDLx0tE/pcAhwAEyQhk
NOYKMJZRPnSKgx0CxnLvOkS99cGCRV30KA41HACK0MQjEfUY8zsJ1uBR9k3MQ42cTCq7XtQ/6ap0
izkLgIlHxT6NHwwgB8zB8c96whfume7a0tt99mS/gcQ4JZQUTBQxLe49pGctnh0Q8FOM8aoAJNjN
D/VXxOUdKQCKEQ6rCTG0xpbw0SX/12HYYYQDePObISDnDE+zZfrbQMov7cH4AdkKvIfQH9JIEQiA
ELHCWmiy7SR1PqFZhUPkpA1Vg0cVAnevtEISsQjQIG6VFHSiZYX1ao/cDSJ/4rWyk9fusHUUoI1v
IPnW0yE9Y/hFAIfvINE1bmJLUYvFKHcvgjR4gH+vzgFA5CXw57vVY8yum0O2IfWQ+uNmCdagNZF/
ASQeO+ifDGp1IgxGeuKzix0vPamKxt8Aug+VdmnjIdFsAWy1p6Npni6O5ug4az3de0/NPe+eCSbM
QDrUfkVB1TF9uhCWJVNVJT58wgL3wwtWR15PRpIgKvbIIreqh82thw2XQ7RDvVX++JEvyPnAwznW
gQcCmMm/Z9ZmuGidBos3rEDZKceQHQcwRUcDLKkATVOHu4RbRMVU1U73xraaaWxkokoY3R6xRrhg
F/A5n8lMKxlc4kd/J4nE1pAtzBLSOKtxOdYixSYmyC78B3Qj5Ih2N0arTDcK+TRs4d41PpQPchw2
MgFPR3wgp3o9rd8/8iuA6SvX86E+flWzsvAxupGG44diZyTZa8ykCBQoTyozLkAZoDN8A0wH22aw
w31LdY9QksaB5zUBomzwJNx9EEcqcVEExNA0vzLYE9l0aKr3MiUGomOc+8+3mbGrENZq5773a1jS
JLcmq682M/TJ/bYqPvGTqRn3vrR+ftdHDeOIWMVgOF+l9fbIIICrwvp6Weq+KkfioA/DjrY+iSUA
iGqhwd82g/4zbj7Ri0SFm5sr0ds6F3fwK2PfHDek7RVV+FX/dBTauuYdh34JISs078EXY9zBRG83
2v3HbDfdYJ4cp7W1+RxXt36n1VEPCRwDoI/PTF+NwEn50/4VFU7+IeEVx6Mrmb5hBHK9ZLSg7OXW
gXzNH5A2PjN9xwyDByJHmlnAxzcbgFBMGplzf0xbRVCzvpFl8oRjG3LkysDSLpK5udfjTFtW8sLC
AxseVnKS9X0rr+95/K7JUEETQG/Xxh8LRtAmr7naFl1PVodX4s7oPvW4tKYJkr/vDBBVyn6qeyAP
Iys5vVE3kYWjeR9gu2ysmJuy/0nIiTs2GzxIPmBq6nEHUPo9Rg88DHBuzeP0O6sSnNuDjA4un966
1cBaNbdlR3lryWOR+tLF3W15b/BKIX7+6L7NsAR1pXomTMJCSD07VuOC6d4xwjZSQi1zjJ7yuq72
vD2++5Wp1hQjbOQt+D5JMibyBJADI7jdljq5kFiGZz/y86+3pgWJXMUkeV1r1X3yaoQN31IFmx2U
l+TbI9oF1KojS10aybLtZyDMvLZHt2IXKRc341xW5xz9833VJafjfZXKi3zoN3V0bzYDUjQKE83q
lJef4HXyih/mJmk2yT93UC3BBCu6meGjnFhsqbyVYvFVL598flOgBPPTmrF5VfvPPWoq8iQvVXUu
qn1abJ/WlJeTI10go+WLXNpalc2mSzf6cJ0MJv1wcdOWTwbUSPC+YTs8YMv6Zkg+jLgTrSriGTly
Q3U5bHd6ib1jxXxKsWUOqzXL4OsXE10aV9/JI5813zlHtpa3iTVt+umNBxTr4nXI0k1anbvvnNeT
PP+oomAxbHQTbI0XzpKjtXiYQ+LgvzKOBdRVrGUqfz8NjIJeYJ9oCRQqo84ruOBLJ0NbJ3mp5jW9
x9UvbGzoqvCM15038+G7xz5WvB3z4cgFFh3MblRWJ4CJfvRCDAKiDX/+6ZIoIvgfnHTDVtD6YeAF
SvYNBqCKFmuPd4PKPyQE0yuYgCl2rZ8VfjfKqsoVEgcGZXdv/zCCgoHYk8vPH6jeMQ35R9dPS0ZV
GNg/nL77eYm0GbzRiadlXx2l25QxEtkTuFR/gxaI5ukPE16P+DV8Vpjksh7++8Pa+BrzBPU7eJn+
+83Dz8U74E/yDW7Kr5Sv+e28Cf4MqPezMZ+5ZWQtLlVKXMmiea4hjPJCaHGyN62L8nRy+D7QBdQ0
xHniw8QDNTKjwrfXsoGlu/5z0oqFPFyb2SrlZi/EK+YlVI+/TL4qKjaztw8Mo4ZKQwfytTDzkRBJ
DG0NRLESEXGUVjl+sK/h1dCPXN++ht3nMYX8ghT/yZZklKXT8FMZYUfVEFJTQoXA+XkdEdp+g3e7
G8Kg7lz4Ol/Fba15ltKocW4uUjrOyPUZjlddP5fTXc6SqIdPg83Dg9iAEWxCoyIc+3aCskMN/vyt
2G5uNLPfiZlFcGuAG5R5CVHlLtKGSLYQBnGZC20O7DxgCuoJqYzQG3GmmZxasKqJaJy8bIk9T8iW
oKH/I8chuYjVIoJIzqAeS7K38GRj7NFMSSO6gBZigkoS6HtpFDaSAEpPDtMNy0P/vbhBIZogWaEN
RlejbqvUE6X5e2RuKPs//DamoCumEk+wqBP8LWxiFbzYYNxueaBySBEjs1EKpHRpySMslb5jaQqW
9jy9x9w2KaROFDcE/uAMV4ti5m2/f9KZjNnCDD9Q6Tf/AxNLcCDQR8YeI7zHL16vkPolUUjg8jbv
jRFUM0Ek4/XgG6ptC9pdIOsfFcXDouXbhBdh3o5sLx+xN35lETybnzrM+Iaj96H7NQ4koL6v2Rx7
zJAoVpC0s7aB/m+NsKZxZei/PZgfSOVVQi46fqbeYF3ibBdo1yOc/3SlTvJlTzdDKDTl7uq9KbbN
ggGEuWcjZiIwrSlsocxYv8beuqR/aM8xi5NWn0Ddmef7pftJD8pGYg7789gclzxsnc96HH6Envc2
brfVHzCHxzXiW2t699zl7TC9PuEDZzMoCaxzvWbMsqqmkjEqJwLg35Z4jRuz9o/MKWYwHSuZMHSF
vTQA36LhTIT84vpSR9lVcxYkoZFrovvPmPELlwdVHHsqIhpkftLqMX7B3Zt3m2KirDAp/4qDmZ44
09lB3dzmYkQTI3vJIhqTkl/BTcvrhaDx+7pkC0T4LG4c+C0TIQYC/cS6qP4X14+16X5ibmHq1ujI
CVtWs/yXEXoGOsoUC8UUDrLn9z9F3/aBryTHNxfpu8q53yQBDtu8FZrKI1lZI5zoaC8PDYUM+XQO
v8P4516siLvvGWdzxgXUF6G8OPb27UCKltHYDfGG1Mmlo61U9Gi8ieEk/YzwG9MxrODM5RrKuvyv
nA3e9nfPmo3PFE3QVwTnfXXSSEY5OUFbLuEa+GIFbQTE0/8E1Or9+MZeMOIWwDE4gc+0lnffn2Rm
cijOTDVOPRnuUoibrgKvbCRFr4WUwQbvltxJ7Djdpm9s5VoLxyEubdR8q+8W3d6y3s1pMu7OI0ov
5qje0jS8ooaZyXqwoFkb4rQrPMzqUNg5hhy05/S+bOgLcKqIeICykyUqP2ESX4zf4728kNg7/x12
mLEk6kyUjy1vNbwTCQfGurn/k2bZ2tzRoLcvSO39OD2wOxJ6k/9VYCObJ5r6hRYN1k+xDRmXI7r2
Cw4ajLtMjLg0G0t22CgrNljIStQjaVTvjIppB2u6tkph0qQjjMrFYk0BezY7YZjPSh4MAWXpiUJ1
RtgcQxzdzmYfUIJlAYegFIZDKrDJBr+gwW81dHCP6p2SuA88yF7O8Q/DRLbm2xUKshSbjBHQ4ozU
KUgZWNnXU2CaUTN4m3a0ZXSBTEELBcwlxAtVLLoKoiuRyTyAwo8+g6B/alv8eKFRHCcYPHsohLyf
nIWYFB3mvJBZgU5I6Q7k+Xe0FwAiux4Y0pCfYfSBUP45GZ7xStx/L8kJSDFSl4XfR22gxtjGMGI6
J6vHxAr78xsNZy3Q7SUwltNNVA/7ZVQapLMCnRFDNWsjeAcgQrY2Aq3T2RD0HTRrN4MwPsVscTTe
rBb3EW/87fzgGegO/Dh3UV2gakhhVEjOpvf62aXyxkgJ8LUsA53OiRHFahB9xzigcIwEJFD+ibE+
AHvURvrkEd4BjqtpR1gFUGDY2yv0IDPUBS5lPMx72ReCVRwrFswLnSfCdk+NIXVP/tN9ltiA6kvT
vTHBFTyNd1gtstkxLLxvqMTQeeOb08QKxoXMrfd4TsXfAG2uXQZqZHjSWeio7yB0d1/lPSAkMJHI
oAbFOQ+X0hGsP6FQjocEzS/vk+s1h7uNKUxAV42AeQjux666hCGIW8Q3FODQfwZgCs+neNCmOsga
lJqIXJnPxjVeAt8JE4XaRzeGHrFHanoLmUm/xVUB7LJkWM2G8qsKTQYSlA2Kg3Mye57lqABygtky
1ifYLXqvyQd+0H1JEwQt9b5EPR4SOmHnWOjgxeXcZtQfdoL/MhMw/7IjXQORgYRhJYUdgMGV/pdL
TokT1Otkq1yWqqu6WqDsDE+3Pz/CtwAPjRhjEFhktxmwEDwEDkVMjiV4HPkiiMcBIxgmeECVOPZo
XrLQQ27MpTTFun4CtTq9NkzGwJCaWA5pZvFjA3tw0xMp9i5VIBkp1nQY/LvyIBmV7s8HEQxEK+qQ
T5RuMZE3xjnxin4ZM2fklb0dfcosnlxqQoXRwkmkkiWYT+NdB2r7ZGcjqcKnMuDskF84D8XLBz3B
c4P1QrLTSTJJfWNZxN8l8Pj0sQcd/dUhVhlB4upzOYQ/BwsPmw5uwSaey6suroPjePCLwxKl6aj/
LWJhdoQ3XUDyA/96YwQwWFkTdD8xyrsISj8aigZdRblH5IFDk9vhvULY0RlcDVdtqKJ3pyEs8hgO
j7667aSNAg2NTUCYW1Viy6xGWR/rve40PWMUWLN/5uYGUe2Hzq91mV4XU9Zkal5Iq/SnUuL2zSlT
xvggU8RmdcTmq+QzrO1NLU6LX0vyEtCG8lKUCw3Nt07DIWH8QdlUkTvIJUg5xRyNO+49uc9EDHeB
V2Qfv9qAhZd5vklaQsDqB0Sw69f8z2Td5Lxzh4EcwLSlY01xmPHoeskJykQigE6yK2GpAaKrKbKN
Ic3TiPFkTgVNM38x9j00uecWu6JetD/9NFWBebgZBgsJJBotdI80V1PdMo+JtyA/mO1ZxygEX4UX
qMCIsZcC1yF3j7HF4gLFBA8QeNKP4Pt7nA4WFJlMrx/XThMBkCVj1s6W7q5yhyDqwDlnqgxNGZEk
z2WQMP4aWTsDTlAszNIYzY6xtt10KLQxbsa0GegPTVrE3gdZExQvGGw+E1IhHCx0vPv0g7mH5tVg
tvj+HBKypAB93dsVjQNCzpyO20FYPMF8zW0Q2mMthy8CxrXsHYtF7QscnWh794JwBhY9ci8KciTx
oM8CsSawjVS9asp4KsZ4gOBOaiNC9+Yk+QWCEtzCMrzNGf2GxVRHp/RFyPD2uys2CIf8xOpHYps+
qdDED9YITF3tqhzup2KtTtRJuhxsME0kZd6C/cg2L3DOdKyGGkawOGM3pFTRM2KOScHX7mDpDzEG
8RuRtrXErsxV9rdQ/aGNAW6gaGK8/ERZnaB705TR9uYfIWc1weNq4JuHM3awt7AVbMgg08I3Rdry
9Vv+YNu7vR2yNSRNom9X9BmfyjYADTj0k6f3HIMDJuImFln2o+fMImzGmuMBFRiUP4tuYs17llpE
EG42nugnlPuHmK7Ue/wKpyfMAZwqBF6NPuwb6oJZHO42gBvTCo7MkvJNPR3/ijmef/kkw0Oynchh
Hj4CXISJhaNtIF/Ex8tIbO+AaJRYWLi71IfPuEdXPiDnCDTjsX6E1R+lCvUkNhWFQxFVbZsxVEKE
i5c3Zs04Du6ysPzDYTRUQkhBewKBFr17jMh9n6PwnehnPQBDIETNZI75ie6nbg9h2hzdl7OKrJ80
ZkJI7yHt8IhLF5Uv7T5Q0rFrn33gnmFmwFAswl2R8fUbQB/EK4GNbJeqyOXtZLv94OcEkT1D5P3P
SRwfVTAR+Lu/4AItm2FiH6FQQP5YUcsdCQkWaEELDKOPcHB7UKeWLjBcR4X3oy7pfYYajab7wkqL
Zmb2F8i0FruWoEzcaMNP9InMCXQ4zgQ3iyA2AYr/80Lh4JPasvsssCs3XZ5d+eW4dUzzBFcHrDO7
Owt7AHkEgyOYqh1oIOhwaUvg7z89ZMhNuvmcMgB+QyhK4O/3iTDOBotSLrhScVKAm+jqoI4TBE8L
TQNDTcgkuHWpLClapVa4eH8oDZ7I0crlZ/G5hizZ9yug2jFzh2e2DwYnpLJDbFGZdwh/X0KjFQb1
dLqtV+Zejii28y2LPF0WFyQDwkbvDU9g4CucPGVUHW3uhmR3/HvjrBxTroMm0Uuj05FPpHoZR7Le
yaURy4xBUgk7FATD0/fMOlZD5ySqkeWsmqUrdNztWUe8Yxf4Qu8pzfPr4E8x2BIYMgkPr1Qf6Wc0
czcO0gn5HOXgEgis+pM3EBAI3cOlZmpAnrw+ZPc2oNAJZzOw2qc9uq6RU7IWEcK5JfD8Q1/MxbYH
dU8pS69U0jVNO3etIUz8CApSLMGs59AziqW3/TKmNdiHnNKEdVNR4ZguiOkdOycuIrYQYyQNxJ4I
r6L7A6NI7Poke4NQmeLCLZH8iHKBiIEH0xboTR/CP2zr6NxwOwHy/n3J04cC5Dl+/gs9Khlshqgm
Jk1DjxDwGYvzGgZ2K83FfIuxpSeiLW5rdZGz1+RbCwtKm2koSUS9/9yiQLq9A5o9vXMfYyl4bnOX
h2LQNn6M+dpTG2VQbGpfHZySLDha8UuzK4xjm0UGtDhIZ0cMIqDEQP3F31KBwMUoW3ZVcsuxtTc/
uFxVG1BiyicJF6OP/5phbQVt/RlZqKeXIrqRsg0qzkH9K7e4+UtjVtLh4WhX0fDyauBUfO4OduWO
eVDOaCACdIJ1RDTvcw2+fdvjHbFtf9KeZudIjM/bfuAvD2JzIXAMJGsBF/w2R540JCySQcSHyERh
y445I7pK3MrRqAyYKYmLoprIV5QSBD4ncQ3S9QgHp3bLlU6/16K0+M25RgJOAKsPw8CF7DOxgrSm
U+cP190OYdt3BzbxdZ58hW61La8NG9jZkJ33GvmB6Qy+EIZxcDwN7tFz2zMYYV7I9oE0ZXwvfX3D
Emat8gCFaLEXD+gj3LiOUU4LFwGri8hgvG+Pc30OOYc8wYBWDm8UwulpG7ZmVI8V6gRkNzk5a53w
j+ftc7KJ2duyumsvJwk/9D+2daHpYO46+66aS7qUT0rqch60IPlBSmt4YG57TF5vMwRZoPA39Bo0
A9w12pQsU/qFNT32GWHaNN0cQ/6uDYLj9Vnio6QJukB1LNSxOTCnJWwyCB/EI6VaP/CmePj3Fd4T
DlQcLcV6PnhADUIVPk6IEv8uy3DIOksAF1qnUIs0/lPS++Bcgbl+6d5u0Z2O/afFlIcpl+xofx1c
prW6H8sy9f1dtc3EbW/4swtzjvJyBHJkG6ASo6QCW366dx5HHhoobL7Va1SjjnWy0P6gvNZGJpY9
1CebijkcEoq1dCopfl5Rz3UFrWA9pIlhvcSGjXv5batESWFUTOYGRGZiVagOO/9FJitxco37ophs
vPsV+Vt+d5Oo2zUwlWHXwlzE9ohe+Ogopmcmwtn4iJYZIa85KrDT6sSGRTA0SiS0f4YafmAYT7LZ
QPwm6ukP1jEkkZKJgm01t1I5qjjwmCVhILj57upzvSvOxqZbmKs0tE7DpblWJg3YkWB1JQ8Pyo1G
R8Is9VeVyRt8I1+lyNHBHp8HRR+pkMMY/8oO02SoXrdBYL6D7C9DPkpP8Dj3OGVyLbMa/jYcBdm+
s0rjcgymjIgISHqm+A11N/zCobPhRGjua5uEKoLK8+usEyhJ5iUBnPW0m7arARjXqCliMFyB7Epu
rrn9YE54bgQSW1PbcqNA1b+vpe/kjjFHjqMBXU/5CV6oe3afA+fqw+xKOMWaSAhFhT7iPO6K9+hD
S8WcuHWS3stNUt+9BzyEmzNQbF1Y5bgfAi/rP+NnCGRJ7FXiPOJuqX2hXtlsApznFJbQRNqqn5A0
XlzZHs7lNlVn2g/XUMqomvEXA0PyQvCMpL4cGT/9DHQDj6Fs8a6nSeZn9fydk1CGepruicNGaT00
vCRz9I/r32F0Mp/8eHBVnk2QZn5xBJs49fLKlKdDLfrgDICarBhd2D40mGrQYiCUYaF2/LUWHzy1
2lG34AsUWE2sH/hxNpls6HJYTJnZI+aqo/tY58bwbtsSfGA0/+xTQj75v+G83YI1f6sVdo1jhK+J
DEnOxN9tK1JC7RKeRuff0J7hLEgKzrI/3d2+sw0lJCVu+o5v9Z9fjDbRn9EiM8Pe6dpM6FHSgxj5
LwtiSHNnycABI7fKq10tEenW5i8vUT4kEwxvhTeOQ9/uD4howr3Fq6Y3kfaSsQH8lrZhQ6Hw+GV0
Pdzk2csZjKcwFP44/rjtct6S9X2dxcpWtPj0Sh2SOTGkf5+YL8dP0kgoAOorPqYTawxJB5POCrt+
ZnPFVWBUVFI761eZo/lVDqVw1klnpjCtbxbU3ck+3bcmCdegC3GzSPDh+OXFQJNID1b0nFs9sZwQ
4/4yHHTYzymPMGPER57eLh21pHM+li7mxx/ms4wOsY9af//0S78fvnFBRgUq3sb8tVMd1WtXQ5cr
Hc16dqopDrGnIlC13gzCfg7jl9k6RBn8gYGZHTOsuXZJzA2GuBXcw0vhkoLE3Ae3eA/HCPY5IpsG
e3Mlr7RJRuwrs4j4FfR7thAnmajhMUx+ul0RkwG8lSbdgjQnVzr1c+5xh9SOcT/JJzpEycZNyZ+l
8Xd5g9NknSi2xuCBgnV5XMNQ4V+DA2kcBkxL4hKwhXOpyHSa6QnXugqpOawYNtMU+eYhaRdHR6wf
bCaJGKIamV3H1vKh+W844VA1Mx/qWFluPli+cRXcKcjnlHcVfnq74TkUas/icCNvoyOlxFMCBNCP
FbtQNNzl/6zJe/+946Z6x1RWUPTJrPxrL7ANc+yjFbyX4HFg/TVFcBq17agQykYip+O2DRsj0tug
vN5k+GMB3ovarvIb0gHpTTJPgw+PB0ZUCOd3/LuxwmevOFNx390McYXsDjrW7pB/lz8dcQ+3Ea7e
FAY8DDLdZsALnmI8RYx2E5Y2aBTjIOhRNgp84N3ZAH9IVq8Va/njM4LVYOesEwgX67ksPF0Z3Stn
ROCBdC6nhqe66cJill0Eg7B1cKgI3kEd5D5hCbiKcI6wPNHcIsC/kXTZj2cAKkQ5Bg35Xj6Yhxc5
scyqqPNv7AnkByGlfP6w73CgWxT3cMZEmI2Gn5/LuWSgj2lD+cN2o1JAgIgjTEHJ6ljnb2icYQl0
I/102+P7fwOhAJOO31StqGv5DzwcRoOqKxxgicaavDh4izfFi8Nz36/duTkDO8KyZW4mtlhjNPhl
MTZxFftAIBrJii0syxnTM51Hqr3S5gSFMDnQ5tiZUFGQRR8XkXGCQpQtmxPbCCNc1NRf3yz3bcFz
v/lJRsm0VR0ZeQt8Hn4wFC5lW8wbS8F6Ao4CDGEpvdITdqfhtQ8FSpaOHst62kxzOph2JKg+XNqj
HqeaoJzfD+ZeH9+W5Rs6jcyNjP4dF5wxdz5+FSi6Sqc9sBG/Ry8uN1cfWb5I7X1NhV9N70G8xuAh
8d527jyxASQMy5E9SJX4S1r+DQajP4jpr+OWyd/DHsTFRDgRFtgBZpOesXSMBeDEcF4T2Hsz4Vko
BoFvKGxlgPEhw2aM3gLJMxwpINEPehsws5MBfn7nwlHoyPMpLoQhFkWGgZOWuQV3xOI1kcbs4jE1
hlN94B21jslYhumdnzN2OM5uUyZ8vjLJx2wZfxW+QNUYu5elGvfBP4RNCvbNBQoKhj894UTPqQqe
pvq3cYHoxwq6w2BqhLUnDLSEC9Lys3tsbovnCocaVFPsp3hyUCgunr/D7YBRnSmMjyRsMeM+plpI
f8tfDAFB1DBK6myZ9qmxZUQMNFdYf6+VbblOEidXbQ0CLRnrTCGvR37JhlgU+MuUGaf7HtsyGzgb
l7I+VndVKC0gY33WnWWDCOXsrRRJn5BdBfDxwzKhhEYhzFiAxx8bY15sqvNrw/XzJt/kl3Hgg/7o
xsEnO7Pm+ibAWjkpzczQnLtgtDuJHvZNBLIp4REAzVCOmXZcjhjDevR9tk6fUM4HuPqSCSKtCrhx
6no4CN9byiB2vmrc7nEiAK3WIioIda5hGTql8CGyqMsxCrlmf9L1PvyTa1+6UoIkLPl8W5sqmOID
uBCy8i/tiSWX8Ib6F4KWNdMYjllBy+SYyRZhPwyS1jSBSrlA+VwxlW1s9VpS9tRCHj5c3x8ua0B/
d76Wl9xC0dVJVN0Q3fGhfs1ul2egBTIAa21jV62yi1Krn56kjAAMkPEFiIQ4EBE2X2Zsds3akXx6
HepfAWkxSeZlD0UKoE5wy6TRfBCrTzbV3FSx0zURBYN9FxGMGIonkk8AXjna21PxZHqfRgqAbj9+
brTUG64f82rL0z3mJGoBo6/BL3nXgNQg4FheKJG0P+Il8HVry3+vjx1OqZjEZl4LT47pEi/HZHJr
m+HgwHjiQfTWZySTSAtvP+KTQiwV3IGeJpYGE+IKALr3VGA7AnUczaA8+sY2TZg6DoAvW8isGqqe
gPup7jA0ucXDrwtVIgs6n2+wcrUhnyRm5aH8/x/AawVya/0zwAbR1zgQajK7w29JBy4L9aC1mRsM
WrFqUvuKAYyJTYmn3LwyCXqSraDlMrGEcfCwkzFLaSa5UBYhJmK7xJpaIIJWbBZUli08VWDKbrqG
QSV+Liv6a4Y9wIDSjjX6uaHVn34c3dEhTc9NJJRzCluiNGORqCWHxlSb3gEZrCXVAMa8qt/m/1K1
c69swxtD8TS3cTZ5px5DFtMbVjYWVvySRQELonGpWT84iF4eXIEGl7Y+5/wzbiF5BU9NG63Dc3Jk
babamJGL8tctuOhfuxsMPCbJXOOoFpjZAZTSGlXkM+Igg+SFeZfo0GjM1DXyAiAVTCsVsedLTHMY
rcnue2iTiZH6uerwZY4mmY9HSH1IxHHcsCszPNZRB7/tHX6zQOsnA3mlv6AxzAsC4g3v1Qd5uny+
F6k87l7RMHcrjnzQRcJzqnfYS16b7IrjItRdJioiLXZzwxdK5Po9fFZb+7EQ9rbC+l+E9LHI2zAp
USgIozhCLhHnnHqHeHiF3ZurbGgTRR1abCMUMkNcr4d2Os8JmR94nWv4Ck98D2l2Qi5Qdf+ki64B
e/xhxD/93qP09Aju4pHoysLUhqzjPnZUedHHS8InRlgNX+flR+pKnsF4ciGKT4ZgQzcvv3TIaggQ
d7F2GrfKKNewaCJs2X22o+Rj3zFFRO9BKwNxCHzfsJuIVYcOHQkbpdw/l2WuZfvtVvQdlXOZG/Zc
/6c2/do4dV8te35hkOTumogfDfhh5cfYPPeae/REMSM+VMzOOPHv4EoVOzfA3NKJBfaGSIPwpDeX
BLqCK3OL5/V5/RL9Q/X4jXn1fr4B5IrLyRdAbxhX1+fPMKhwyE9dAS0rwT0yzi8MJPoNcxVmulhH
iCxPMPN9F1oei6HwwhcqPbJG/unqILignBOa1f8+hORNCN2EvXyFRUu6FcYCMiAeKJNjjFV+HNUl
m60AeMmMkNYMPwOyiMFd9qDR37EQ0zIlHq0BukDDhRrwn+oPZZowxBCfxXdKH/UVejUtwGGHrwwx
mYb28O9DHGrxl6oZe8IRdy39FYn3traEIMCHOB/HgMPiq3zf4rykEx5xEGeoHvk7xmM2gwpODARv
rNjYA4QFG98TP2vZ2BahczQdYyrhBSjTnDAkAkIEozifBX78n6m2+MWM1GPxWXIZ942uzehyUR2U
Ky6zMz6+dHfQxh3qTgc6Cb+94VnEc/33TOzFgK0SnwkALkBBhOe3sbSmZijeKyttuHzyffFU2JxO
rk/7egy7ERbzh9do/Bhd6Lv4gHccXpfTaLqJhq5wGqXiYswuRMAQwvhMkQUgJSSe/VlYKEPVAI96
+L/iy/TD3IyDUWSO3CE32H9HpaUu4rKd3pbMl7BexEgaOzGY6wh+C5vFhFsXJhC1+L9Cy87XlFvU
5kA7NrA+H8IB+j9f6SeKioeLv7QDEcARJntPKj2QEx6r2bdYh3d+C8THc/7PxIxuswyF0SMGTPgN
l9znefgMK6JoCFHh43Mxfoyf9tJfBBZ7D78RdnuTdNxENfdWbo2oiH1uMFEW/BUuLmflhaEJdODo
6A1+6QK9o0cBW6NlH2uTZJyO5dnQby9DnPgaexCWDgUC3sSV0186G9iNywWfRdda9N5AWCOX49u0
MZwbcPfiiDdhNn1MGfdZ/n8fGCDy+DdtCqMp2n/xIYHL6853CqhM7BmDAp0pQw0ULeLPRDYay/W/
e/t46AL+xgl1DZ0scff/NLG0KVzsQNCOyiVWOsri7Qprdk4YK1o+Fiug5ht8PFkxxaqpX97bxn1j
K9dAvIf1i1aLD0AA5ACtY2EqqV4GLKfFaeAZvsg9fG2PK3bVxxbyh2fOcIC2RtbiGTZ/z/9RdV5L
ijNREn4iIgTC3goZEN6bGwIrrJCEFU+/X6rn340dAc10Y2Sq6rg8mdBunrtB/9r9QINF4MKSrHvq
fmnj1Sx62PnBy/24CbiEEovypWl6X5+ekWy9q5DtqNTzXWrtjaBDxgi6MepkjZN3nZVtnZq0V8kO
seZEm5pjDs2h0U/7+S4lIFt3lmu+Q5cFIFT9TZhBt99ARJnHoeFqpFSye817rjV2RAt6Ges4zUPN
o/LG8VZgojSh4XtQTPffGA/6Exj1nL6ff2szipYSX/jwOp3MT3Y0jDc3tn+wX2vY6BFr+0BQatXQ
feVq4Cld5v+840HsgCXn/zZjhFPF/yUqAJ3RhqxCsVlAj7AOeyOKZTWo/qv2vmhvtzemORno5qXz
brEGdC4d4CwAXtRqLSIgAMMtjBVrph7j+kZiB2MoWPZ7b9ZG/CGyFmv+rax1YvHIKoHcHHIRhosD
zBX/sJOwEBLyYFnx97lX/IKL+9PWJH800acg/8TncJ54qQgu/9YAeYSH55Qcdh1ybj5Qc0Hcq7oA
NHOQVOX1oAB8RhekpHk/ZAVMXb4xJr9Zbp2N5rEbTaksoXBVZSRCNdrWGky7nwe1KR1rdPl+oVkk
f9p8uZo5TOa6hBq0iXzxj4JRz2TP43k855rAyQjbJReCC0IaCBOK+UxIFUlW4Tm7eaeO7Kis6LtB
LgVEJ8sZSIAWD0DxsZ6wpDkiZiJn1MCWTqTzoBZ/dU6DDaA68Z+l0rWgM51FmcuXLeNa0iFsYqt0
smDRRuexsuDWbi9mgK3aqTubWTPWam4s4dpkzHRJ85v7Hs1758/8CVajJncKiBjePCpyVciBdBdJ
UJm+PAhznPe8NKJQyRNXvyB7Svk1bP9I+nq0Ulyb+S3UNL1rs+gF6yJxcURv2wsp+KBrEKu3gZuU
B1+ogmojWXK9Qlwcccb7I9YKyDrUbF6Ffx8GkRfCC1VCWVEHCFKca4tiAS51kAww/4LkEgOJiCP0
V0DIwNoeFN0eDmyfBMS43/xe78CHgqVEUlTwA/LKEhsBJRE65Ae8Ow/vetxgYuAuUCy1BNeY7nbU
JADyAjK1j14JSdNaI6Nz54/LOcwpS3wJMpnWtcc187mSAzGKkPQB/kUhgzQxfcN9soL8jivsUA/9
tU7+b4ZUIh9E0gvQFajQJQjC/OayNKmbIrioWt7Hq7nyjQj0/m6roqKGFJnID3dUkinxcQOmTpzO
Kki9veCobAU9GbAXkFYQhQIl7pWJ1HsJ6SLlyTpp54TyBKXT2P81aRppXVpm+4LSo9l+IYx3RfaC
sBLcwg74DXXgcKdtddAWQIA4rXHg4fjHGix6Lgpp5jxWOJifn8f2eXwex1PxQt0oi9ZGuVF8bpYH
vy39mxfyKSe1K4GM+LsxGuipRplW96LPx4VNDR0j254QhF+mGmpvugdjp4JxRzZBddQjHZfIXvcL
HaNb6CB/Pf6NqpNoTteLz9WncjD/205Ts0d7QyGjAKMyVx6YvWP75T98PZqjYIqEBzDK9qoC6UEy
R293vkraF0rGgV3ulDtPPugskhVqhki8l5c0QCQI49JitZoYFGxBO+ptf/fTwSjbBqkic6TEUK0B
bqnWALFb6EgQ94k2WLS9HHJHIGiJuIE5IIgD0SAYiBWESNj5Lso4tOHWHIPQZHDLhZLQh4im5Dpp
y3TS/g38AdgRgPf4W6PPLED0ggjHB7jZeO6TSeKR1PLe+5giKsEewNzUOqAv1A5a73EeEen7EKiN
m6Nm6IZ9mioBseXtpE97EpRQVL/wyKWjJMdZ3vmlAT2lCwLXpZ7L+ACyfqSHEb+N+nETtAe3GgCp
vvLLvBFOaRI+3RuZhG5A7VO6VhEaV7Vt1AQNzCKj7eOsjnAPPSFJpHmLJultgccQzT2wdyXEi0Uh
VfAvrIVNkbiIDQZwErxJ5G7xiTe9ZWtXdZis4EI0y1kHXvVih/xyR4w4GkAaRjGgec47GNVwnrgs
MEABUdvwUCoe08gnIDsxBQE/c56GDN5xYvhpldJ6IPIuaiVeLjsrp8brYb26VL3JeoT0tJatCzky
/OwWLaPUMho1l+4CkslobTVpR/02oWBsRyT9OmipjiP+ErrP0R9p32ci4SFBJmlRd1UnrknoliB4
EeEioc7QzD7z1JKMWITeU+PdXPkkuOg6Zwhyj6A+JPvNzoUSCco0oa626JS0lpALsCT0lYfygJbS
5mcotSmxx4SKwrYi5oiIwwDlUZ7eKkBDPbehOEiMOlJVAjrVILmAuZCIUNiT4UBikigKDQCHXSRq
EkvQY4luLu/ng/RmAC0lTHbn3TNtKaHp4HSINdjaEgSTQruA3tVjqK/Q3qQdSslsnBhiRIgJBzdH
jfjnLYsZ7ImezlLN3cjpwFX4OWu8QPvUJw+Mc4gv8KYa9+SuZ3LPYNlwSAi5eVpEIaTu/4UKf+EA
RMLEnqqat+4iK7bjPqXvusi4teUdEgGmCGsjDEVtLHkcScUc0Cfy12sSBjiDL4KVlFK5vFy5H6K9
pjKIC3cjOCh5q5FCB8EWIxyFQhNXLgvK8OzZCGAgjacxFacPAU+8jC/heYgjoeBMMRkeOKU8bAsa
VpJYeni0wbicZzboKjjTZna1Arwy2aIj4aOculzGbgWvJR7bF7oHKFBE2dJTDEnWp06BQvpNmKUB
rQtWj6biLCSsOUSBzpOiRxli76Tx52koaJT3r/vL/Q1yE7Qi7BIq8NJx+hEJFIEJyDvTdm8DWPUr
nUs7OlBd+PeA6orJAQZN0tA9KtukuWs8K3XefgDLetDEnW2gvsmdUAl+A1s/0t2qEW9/HhAL+OcN
t+YVXJp9uUwFLtlfsGcgpigdcS+3OMG9cSNOvGcRoSjtUVntK468cYlS+8egwBe1YaIkUJNnJI9I
IfafwJbIf/78pG1/xgBjasuhVcB5tu4IFU3OzuTqo642iuqjw+GgMLZml/qZM6LxocD3cDhaaFhF
FhpWM+wvDjcpWGtods0hUlh9sKF8LtAIHnM+PM5stJrM5T77k/oBUabB0Tpg69gQq/S7i5kk17Zb
Av39qt3fttvdNS3B1noyweleVHhFdyEVAn0bnf91L0BPTemLDcw81ibPPOv1xoHlbff75nDcHPPH
sXz4zUa/7bdnC106uHWzO63ukNKfrQn1f448AUp69Ymcsx3iNSYOOzlOYnA59H9nkwqSS96jjvoZ
38+X0GkgKj7o5SSLCGsfYGyt2RuU2pC0ExxeyRaxXMkrJVuC401knKVZlIjY1/CjwSmt7OHRhZOJ
8d+6SI1zN71Z0EQCUKPB4GvPvzxQHmSYbzY9yCE1E6iOWcqOBIQp4zE2DrqUB+BWOsZJI1AXohr0
l0qY0OxRXyOc5x+tAf9EtQfA1DbonlgBbgIegEU0bYHWdQS0CfOzArtQ2BQjkZibIHFc6oA2CNDF
6n64W1PqWrNUw7KJ0R5ivhvKPYYZaZiESCVDumYgW/6ab0ZhVHSAj3XS/DhKh5FyZUU/93NwNyLw
zjr/hLjtCHh382sbWALdkbMEbM5qG7mlhu5mg+VhcnLKYPkpS0FgKNJc+VSSoxKRIlxQnPW79yXu
Jw2bLRfKBgWUohXTKA1RzLJGvzpj/+1RTCc5CkUqU0e5hWeWZgTg8L9bie6gkpNgCxthq9gcKo1V
GVZtwPFZ8FlzAiIh4qIa+SaaoenzwS9G0hp6LdKLlyzclJus4CdwlFmEeU/ifBi7gR5l1Bgz2Cid
mQmtn60op5iUJoxfCxQQdxJUDQ6q8W6UaK2C5eze4ZPQG3dXC6jDaHRB7K/xmTygHH4BFjUbfK57
HYF8o14K+dAFEJyW18+E8OtrVUA/wkzUgTANzltJ6X1HBUIEmg3oH/UkQfnx7j7NB+yi7NXNeffB
EkLognbcaxC5po0JG76GYCLhbMTSmWyfLgUR2B+h7PPnvfHYG/aRDGwOGbeg+jDIMs5izGI8kY1U
KAC0uXld5OnPhdPoyIfQytOMdsY66oc72hcZjkKRmDhVJkM2aRYPUrAsH6r+BbAxwGRoyT4kVJkt
WQpVbpEkqkSVBeubW+EToqbumqpiiQT5Xe/1Yn+jzGNeU2rcZE0hM0hOiYwjFSgLY9HlN0z0Xo9X
bXjKSziW/WKdxfx2e+TXu93FYtaeOVrlaerHiGwTh3T09pRFsspiasnVIsxFK5Ly1IyvMkBIOjPv
nb80haxaVaUShioQAn0C+dTM9JiDYk/Z79dWxjU6INK8VFZoG9v9LclvEgqZriCr9YDE46fBzGTz
1/gP54Y5DerrT5PFlGtkTY7WaDQ6DEaDmj0YjfzR2u9yBCzk73p/ofwC2U9kDPuyo+RFaO/QUsrh
57jCcpXJMmf3FxdPF1Hrm5kJvBDPE+TQKUNlkUVOSeF8V4kd5eFXjZ8Hcg4LCDw3yxYSwfG7lQsu
hXsJdp2oQakmaoiGSzO21JV5Ltp94zeGTeg6z1GN/lCf/lvBUjjwxC6qNUvDQZc2D1ha/rcuuCJd
6D5hThPb/t+mAHeAjyMTxpk4WiyOMoPaFrKkFNCHx6HSMMruLHzOJfW7IT1wWfQMBB9QNnqHLDYn
gsAi5WkRChc9UJ1UrpsGJM1aMrWJJJU7Pbe4UnQmkksgT1CE+AFMzllQdptgzSGIs9P6nNMs0OQX
H0ej5ZKZjIh0O8gbqJckIQoYhvuGcWu5HRZTzoAvbSkWZy7QXyYf/vNhbvjv6mXzDLw0m+gYxYcH
lVDWvExTEC3Lalx+6Y6AM0TgDjjBbLsz1FlS6OAC6YGXBanwRPSMypXJnClHJl9ZA2CzyXMFIN3m
/NMtyjRNnXCfO3t0QyPyphT5qsvKiCNBOEe0l0wU9wX2kV6+eHP1pGDNgMV0oSHJHbU+QA50RmKa
D6QutFNTsN2Z3QIjm/GCKoBU7kT5kgDK4tTK3i+zB8EXJr1gycLH7hmb+rJKdNnJw5V2o1yawD4M
pHd4guXSQNqDYFKclzTpqYRGRLo4UmBTdLqTUuLuLwmjL/xTw1OoVezke7EDD6R1pzqjn0rDfKDd
kxqWUj/ixSyS8xGXYUiaSNZJJlUkq7le3v0z7JL+rfpx98TMH5pEfxrFBK5ZTKopd2tApizb8Gcf
8uPYB7DrvKEpVzhCcxgwGf0NDDzLK+0hrMF0gEvOWNmpsJ3CFg5DNeln7GXYVJiKyDlWlKCjU65r
IVfwRQEYq1r2qmxaa2nQQTVYmwJDCTbTLrfEDRiPGWL9fbG/3/85IRu4eNP6Ekrky1oT70p/4l+q
SVNxuewxarOllBX0NiDR6qr+Io8I6idCDINNWWRUWghvHmSly5hX1FsZdBknaM/cyNnRgCMMzzas
oDUd7HY7ZbXkz0gMVfzJCgf4SneM5K7Ue7fY6RxRHG6wqmMi2pbDxh5nFRo5uX95hz/dT7rrNGTg
GmDTyCKvoOWC1WK97q7J/c5wcR18Vm79vrftl5z2orsesbhqWOouwmDScbBncLnF+F1glTD8lGqu
/qzM3j93WqMXwfQTEu4S96ScQzGH+m1L5SC6IXklLEK0vqo9Vjk99EbhohtUcYcTp0KNGhAgdmHL
TnFrL+R6a/LQ78tna6hLXexA27M87tGEQxiNGjIW5GV2rIbZHGCu4Q1pHZQ6sopsKrXNOEw8Z5AF
EAbJpWN+dXAvce8iGICS+tOLmGkJX5ejg+rdLdiqZD2RzLpxMAiOMZe0Gye4WGOaVE09AtKYPdCM
OXceNCbq2mHgWT3k8f0NxP8qpF+o3Yt+0i74BitlwfsToXzShytIUEvzLFtW/3fVFVevOGZ5IzNG
ATxA6lxXrhe+FsVZhno9YQIUeQs6EEO2E1RCHnQ6HxSEYAKDZ4TOG6Dg9MgwQBBsfKtBJIcMxn+P
ZdK9tJ4C6se3prNu+pkmY/JL7RisWtS7IUuQjGqzdHLxWdZBXUejyiYCTL/57EubsIfTBfcKkCKg
2q1oVMCq86bbAAq+2+DVUYpA2Qhwcozsgl8hdwTVkVID5LXGdCrRw/nqvrqa76KPpHeg9ZfdJkEV
2e++/gP3GitI3C04Dx/vrpW3aw0m+Vjq4UeYSmH3pnqM+p7mqZJAmqdZAPPsl+3enXxGzenRW3Fq
Vce9dzPf/I0B/BDLocNgWmb72so3SiihkEZe+UAuUHijy5ar+300AHEL0Or+CHgIRh42qTTzM7um
7iMVtxh+R11x1jqzwzgjh0FUP6j+OZpMMMoT37/bzKfJxe76C+qvIyQJBxrADaw2NGE4LzfXH8la
+PrH6o9w7xlshJZ4PcoqBD3o8JoQ2ncQy+0oP8gnhH65BQJMVVQQuloDZHcYw1RVlWKUCu6rda0T
2tgo6yr9SP+X0pCgBklCIv3GeNas0TthNMHOlBsKI/kf0LnSLgUU3ESXC1K/Y6faRR+OGD6L4o8+
1gaGLGTjWtqQt+x8aPX7IH28GlaQS0VGkK5RMMWzCw0pzPZ8X1uha3S/vc9AadanW/DeLnBYGo1E
p77qIG4Z5OvXcFh69H6UQQO/Gs+STAg4miBkMglG4YQGwVr/XLR0Uk69S7ZFHdjD2KcjydOUdVAW
W2lGWTMtUcTqo0HkjS72AW7owYEobq6xsmT0iG2/h0nQc5Kg/FZeOJNHFgx+4v6Z7daNwFSF/Wh8
7q+QjpBpqXrxIaWNvzJSjeRKnGkcMEr0fPCnJ+QIK3xEmIPl3x35BHKh66WJmyPffSMDcJJW994D
nFCp7zFC+OtVW27nioSdlnj5+JoAiqcEvAB6gYGobA10aAwGP3UAQBiaJNDo+ehZ8K2KJkOw3nLv
Ek7zfFfD7WvJ4yh6iFQOBqMuiQkkqT9Wazo9XAhqYwgMz6xtr1apWWnKy6C7nk5reQl3Ov8NykiU
hLKDvq1F269qk+ITFXR4M+sjSh2MHaFvf859XMAOrrbm4dF+wbQGvtArUsUPFkY7Eog9HCZdw56w
VhfsddLFwT/T/FiqGzYZk79ci34mZFqIvP3IAgOEX5/a12FKR6f+otUczBMYAdjhkI2kiTkL1/X4
H+v3rcf4ZqWHepd1nO5Nyjm9pF6eadAL7ylXSnOMaZLNNKS35cRhLw/K5MuiaiLi4TGTxCKgO9jb
JgUrvEH95c7v8A9lZD19iApe8rj+VLwRyXb+vLmrr/Mjb3C9jixuVQvYKJZqfWzoxrnQNmHt4NqA
OO1F3vGfmrX24mM9GqUmPJWalaCDGzsZ+A/9z3Lj5fDKWv+NeRLEcFWQf5mC1rKOCBWiEyLPswRn
My/05dwpDokd3AS6dXUILw5X54H1RSWJi8sTnQR5juC1sldoOmH+LNyV3bTEx4pbRntAmh7f8c+p
1b4UPO0PSX4feWBLAQd9GNl8lH9ZddA/91S1kwtx26iGBwcsX1Eeyr/VsvMllzf7qyXu7rH3zrsk
81g1meKDHUJMLPbkl7iguPss3RQKVTxUxMx8l/pg6ktL0BxXgCwTcJUSG+qZC8yBdICTNKYr+ki3
NqVScxt3S21kn4Bs78BrrpP5anBfv9Y0qb4X+eZ9qqrYk76aCVHS+Gdfx1CD/qwvolcLykeknqOP
FW15+osQgDdmlUU0/6yxqagckq3LWWYOpKJ9qUAzRs2UolO76r8pN5CgCECGnsdJc3Olh+zXgswC
rZfIZqEF2MyoBW7OCq8BG6B1BwdTYVbd3hcGOp233m0UDQptxmy7qAnXi9sAYWAGPvUge+JEAPnz
ruPK6Dc6dtSyrCmc2xLlfcqta85/wSuXc81eMXbfknlr8hgUvfcDUDF2MPRXZvNSbNReEORZ77tb
o4L5JoQ9HV6HF73UNyf39H7z1QFBkgRjWbVLgFEDtzQDzR8hsQRVAfF1zXpv86SThqv9G/pNcGVU
VnAO6XN5NG4XsOZQ6Hm0JtU5f0UM0DKEV5oDjngBSc7z8L5DRA3EKI7ZDNLUtGbT31+gzTi3uIzu
vWvjPKQzu2fMvvDukos7O9Wkfst6e42vA6FA7z2ImykdKeCHiQcOtIEVR58XuYloCrwBGefQv/U+
sxyoelpnb61C7Cbow6cOlNGFfB2kNd3CKa3kpBMo2VrJA57h+hHBQDWyXA/l0Z31OsGdBQWPOKZ7
6/+W+Uno5HzAMCUgDRHg+GCXdLsAndum8+i9OynQRyhP4DIRB+t3i/4RikONWvs3+tRZ0JmEH/ib
qxaX/Yvxz6+j9YOMaSqGc8DUtBnWDoC0Rb5FX0YMn6dFbw9nMQH8xsWnK4gJTJ8nKSuK2Kn16z1f
omooT3gwusEh2VLqhHQh2VKl7dF3zyhzEv8BfgmKzmm0TGdx681rh6C/f4sPdp80Pr1DKUqctG9W
neKMbz3uV0NjA3cXn0DRlFlVnTzWT6BnNP4wamjZGoULao/QvxWoQ5FXAwzCYsNVrtF9ZR/BwN3g
xxDv93t03crxWkaoQ5ymubwVEuUc8GbVkAxuswvTz+qObLxAskXa66nzNH4AsI4YTdpFIbvb1zbx
MnzxWSXcuKSfrhPJVC0Zj8ddhTrmQz3t53m8fO1fE1oLaZFA8QN0bMVaoQwGZ/EQNbAvnz+pot29
C7i2EDo6BcihWhuit1khQNBrSW4+pjhDBgHtBWtzIWlbapVaeVxJ4IyGWm7Z1UuxdaeLV50gYeL8
KBU/rM8yvTt0tHPE4QIm9Nz8SMvm+L42KvbnANMfFfkPhq6jdAycMgS10BwNi6FDxzP1WEhDqe1X
5nEZmtDS/ESo02HJghmzFOJxPKYU8qtLuoun5el7NC7vQRwUJ89+PExpPEVABYPKe9av4Q+xd5og
W7kZX9Ct9eJDNiI+gSg9Cl0T5LvFzax6Ha7A6iYuXXS5KAdDrX0y6r+T4xZO+EqXLrFruzig4d9O
yqxErWgZTkB+BnkPRs0abIMXaD4gdCKN1yB3wxr1MCwa0MgZgv6iTwZcKO3uAEPydDVk7Qe5+p05
XmHINd7LK0B8oBQP67ITH++x9fUuSH5CkA3OZhPMr0m9EjoBTExkLnewCA7h3f2Y9VPRSSFIwIDF
It09/yADtkAUokAwhbIdVq50bDpfL78urQNAMXuWmXPVOdNYOVjt8/L7LfjESBrRONE52c/BZR4v
TGKzxmv8WEGsDbmjtZq/p2Yq3Dm9v0Vs6kkA85Tvg1Q3rV+hdaUzZntcVwafOYA7/qIi5Asi3Omn
x0Lm30flGUsCOP0WstswcieENMAUvtBqVxbI624COl1n7E08Kw5vs8o4bh3gBOycqKkG9XwH1PV7
+WEOwCtOk6sBA8kh+VmVr22WXehzSwQE/oqrvy0e7evXXpFvpxPlaPP4rdgxDLa/fu61vhQOj1M7
DwfeCb5TmEEMKH0ghkKx8NkukYW/jl7HYTTlKASpJ3zuVtZQji3vo/PyvIReGnlc+ozoLGLBgDSe
/U43rBrcqpsHQcuSxuZkfwFrxqmdJTTV7UBa5HvweZU7aWqtZl+HHpRhZV2k9h/zmtriMatAoTC7
QSR8mf+mJUjNIFuFGoxWRxjpog4sD9HeeFrBiGbGdFOG3AFc+644BIayDFqXXwaAcCUTcF0yDWek
DWfXTmn3zoP4WC3v03yvNEq2ZsUrLOEJiAn0WO+2wEAqJ2gJ7G//22O9pl+9H4xMaiFEquCFMQek
WNc/kuKfuvH1ckc3zTVoZKaj/lW1i1RBmTDUZ2CnHDz8oMcB0ITVCqUQRsP6Yw1dThhAOkyLVWn/
GkVejebC4WkTHD74MXQoaSlIOnnnO60dUpq2/GLBQbSBM/PjyGmNBXs0euxQDmBecj1glz56J/h+
y63KufGjPenV+F06ZjQrI4CZ0GtIhacA8RYmAiTIw7rNmSJp3kY2/AVExLqQMoBb4fBc3/vVTZyr
F1fQmSOqQbsHgqxWkdANLpxIl5bWshX8YRdABZq37HsJz6j/XMDCc8YRWj4qfLSTrloBoA0o3kOU
aZFjlQIsbsX5Wk/OtkFZAWodqNLxoVE8goq9VCd2z9ERRaYwsG/UKo91yPswWngiLFDJHAXb1TLh
kFHXDEhQ4qu9axaMFEfOqgBQv7vSHibYxvZjXaSZgM7Zh19dhvMiyz620rTYuSM4MLQnHrKbWGFM
Xm5XoD8clfJLhyd3vAm8VY9uqyfwX04RVCo4vQ/nDpo63lbyNhzFn5tdhlgYwrabfck3EV+t/nrv
wDviHaGNPKoAdabi96Qx2nuGbvJq1KhvvQcEx024G5kdg+yboYWvlepYbvbmV6qzGDHuf6Z1osFj
EVfd95Pc0RfHkpMPt8zHgjAsgIvJuj3hRLE4sNOB0wrLE07/uNI2lvcDaXOycS/tCE+QVL2RTjzV
aYV6wDF98wqQvdK8nDqi/4dEvWAHD5djqpDdAq5XcsAQRvhsxFvL6IO6h/VkbQOAApq6VzoiLfYb
AeC6cDrgDcfp47IDnqJOQPRydFvGspTHIF0Ol016t1NQHuN7q7K4IU4PTuLost8/xsz4vUiHlUUh
Qe9d4q08fmsWH8klLRBnQAc6B//E0S7ANMGaWIAa+gqRPr/HimKnLyULNgzwPoDjvmBHBzRdUtyp
bDDHMMSQqMKSvybVqpOs7M8+t3n2CjR1wRm5LzKq13QBwTEDIQHFzV5xTUkclBQ56X2lh0cDoIgE
H11SvOpA8SS1nnRnT41OhINxbZ4gqmFJnCfUOhokkqCxONax01U4d7bwWX2GJJHoBwvoiIIyHW0z
clGgRskg4y27L7Asx36EIgoALQKWgs8Bk7JDvC8PiSyUWKwkQLohcTghlqL/Fqv6vUlccbdWhwvh
N6aYD6X+j9Vh8B/tiHBzmuxqQPRgkogh6lj1wSG4aARQszf21enn50NLIken1P4147IbFtsw2jyu
e85/sn5BeIgwGrR6wKMiG3LNiBoojB9VdKVRP3W+T8Z7/QOnItk1lvLAZ136TgoQNb27ySDeHCch
HhvCas86WgnlZ+u3L/aqc+Sz33fIY6zbKCGgBYATtfPoicM9tTkja8YqcEY1g1FqHyc4mm86KOhw
YiyfgSvbMJFgOCJqDeQFCMoNh8FGN+STXpxSfbVnWDI5ivCV3KECYHrKNcWb/AyCDeMNn77wBLFN
myfh0rpMmLd+ghoCAEO/eBkISmrXmnfnDqGjAQdUCo1Hwb71835usAJxjqmvdR+QXb7W1zcHPjQp
XyBgxD6QvsdFg/8BdwyhOBjNjjZ+yPHiF8US8Sa9Tai6JvgQHxOiAkfcuGmB/vfhY3QrfFrVVrA9
gRGllYpSPYlykq1wSW+iCdYPZBylvTtlI+znfYZO7kB40YhQ4SuKF3zZ4p7mxN/D/jUfQ0J0P6HO
wuBvlBsFnCYUxVmv6fSH4DXC/8H21DEj1ZNb/OyS6wZLHKAQQYa8exqX5zgyJc/ordrqUW4lN1g0
n2BnQ2vF0u/jA5jY4upsBRaPsG7VKQ7KAwLv94KzTwJxAXxvDpOtWQ/wbWujBApq8USnD06dyJBY
N+BIJjpMyRSwzsPoxi8rxJpcMpZFRhXRBkMw/aExbWNzamcbz/G4r9ksfDLzC16Za8FQxRgE0GA0
T1CGdO5wdU2SWQXKhaLdrGySnVEvkyME17CylkxSA66UdUBt9PqRMUBWhY5vGuuo0sDm1eVnpU+9
q0cNkXXhNAigt4d/yoisG8svRJPwoXXDBZMatGVSa1L/OkGpB0gN0Cp9z9U6gjoJ8zPXq05fcb0M
+xy5so+NqWCJZSIHXPgryxQ6DcNrCOM13rJ1oT3bRCHDJpY1aazq5eJmFDifyCs+d+Gp9Sg0EijB
quNPBWJ4q7SDZ7e6LA5KgD0Jx4rq2q1W8Dutk4FxYKwfeUqP/f4+oncYgpXJawMj5ap1hpYAJHQf
B/od4zeVJ2+Ig6NxbluaQ9cTRF3I5jEMsIIXi24IkSjEZ/Al0fWdXxTf67C2rgJAPk2i4jC4OaVb
r1TzXzUApi1eFsZN421XQ/seOTD8MXfJBPCYngclo/Va1QtgPloEjoX808qNuaSFa6fK3x91ZXqR
xum/CZRf3cq5lVwcCrJv+AlL3j3xoPKCneXtlhGBobRQQ3rBy4Pz+Tj3s5uHzZJabhHP1K7QrLOy
vnS0M/4hP0VpkUDMgN8iGB1pxWQZwWmhRkGE/xBhYAVNbmhVc6vh895escRRAoLogHoUNTdor2av
xpWCTA6RGStewJRR2z/66ejrkWA0nWvFPeFSVTB61mpTCmhe5yHprGDDdgqzq5O2mNTV2Dfgyomc
1+aKXIBT6ZvYVOgEzW7AeO8S9Yf0SabAocM24XyMU7VIuGKtYIZHeplGc9axhx+3courf/1Zxy4y
OC29ukKb47Y8CKaXbtQvdC5TJNZBzk7CvQhI08PKL7WKhyqycQFc1Bf8ddq2K5hZVtIx+l2j/IhV
4bcLhmUShm8tmU8oAGJvdTChI2jQd7+uja9jYtiAXtJtbYpXiFLLasA0fVRhQmRNrpGsxiFlUBmt
2+y6pLN2XrMR8HEo5cPkRqm/hULMi/V/GxMUwQqBxWwZ+0q+Hk8MoFELcBRJizaXKYzz+Wv9NuWh
gl9hy5bS28e8gV2cnaDtEwdgEVErE6fde1E9wLFJnBSgERt0IQ6oiqQ4JK9XLqFGBuszbbzdxwEG
rTUt2LPvMD+ENmz4gj3lh3XRCkcW4D75bky0CdF8AQaLA7t7sksjHGd85p8BW0/9lbNoNy7EdKqQ
VRq8wVtFzn17QnUOpwVEGy4IXgdy4pDUoLhU0i9hG75OP8jyHe5cWNqOJ3A8FAHPksSCvRB47YQk
RSu/XI0qJWtVaWBK4LAB8BU5+bzzQJ8oJ4c9hl+WEfnTUhSWYLyp6/O2ENgcpOeFw4k7e7fpbWG3
4bVmSCXekZlTQNjEvtOcTxoVI44dwaDT4ABdhng8mB9OTBHkW+eXUFVQ4QtM9yTf1OUJuY3zwyOJ
8QT8jaSjTeNDmQTZGgAYq3QSDlYnn9u90AvB4kPefl+ar9H31j6Vx6Vw+bsMz6adfza+BLru8eSV
11+KraadgFcFOE7OgaKhiycHL2QOewsODnmWkyMg98kxTD9cVEB6VaThjcKeMaMQPkTfjbTCyS77
R+irb7RmkI/k/ydYUwrIvlu3If5i0Fr50Jw1gxatErXy8MZy3eBVUW7CU6jK9JqkzkAALkCA3K8e
krHuT+jR4Fri9zDNQFULA8bweISb6HC+tiuQyLylYP+BuaC/wp2GqGFI+hN6slu8h7kOPyx/mZjJ
gNZ8wMsl57LO9YoDZL1p7qMEC10vdvMDJTo7w7s+ByS6aVG6+o98J/fQX3MPpzSvPecp4ByYH1E7
gD8WhHI6CgiRCDnw1qclTRW39Ghc4h2pMjzAIBgc+9R6cfVj1Ovw0gt2Wq3fzDEkxlGXV1zuRLiB
d7tDPK+6JloS9WfO/9UmSpf/mEMXgF0DEjhRybmzAJ6jHqkcDBy59PvDPSa4l5dZ/IDnnBTf3zt4
J3Tpg+jbCq/uG7kSE9qtC7CNN3UjOEPwWz82URJyMB+ETYz++eiUqANiQThO+ovIMt0cNE/KN4c/
8WSVuO8rOguuntiwDj44FpzccotHeG/P5uGEO525ETzSjJBApcZpotBPk0FiF+F9oxbNIoJ/xt4A
7lj5X/PfW45IWmXvhTuOGxEQNxyVCwpIfCF5GhLHqVuAPzt142jKIwImiK8QBaFruUwl5wM5Lom7
EOTTzQ4499kNBZWgjK2uv8l/mShswARFHpHqzXkWFqbPaIz7Q+rhVGycpoRsitoA+1MEJwq/ujwi
sJHgLSEIQZ7pWGgj0sENqkicJiI6HgtAxOB04OG7JWfxSKFlVICu58n/uxlE7SyiSYPHVbVbeemV
fB+CKTzyy+pytazSLsPPTgmSjFWn2inRh2NgUYwBxiChT4GFd4kZqpDXOfx2H/wvMBFq7j934KaF
tyVtwPhVV2W72LjCPSusMrQyjopc7BDIZIpdsGG1VHhWQVtAJihtqMC995EHAxJgKwGW1DFGpecG
GhPMkT8XWm45n08/dWpXJYsHCrlC5mS1W3cOAKBitWCImUo7FASncAEclSdADXnLrG4qMNlfXVXd
GKRzgQdmLdrMYkqvPxCA5Koz5CDwbMA2GwCUwt7woiHQWY92vf52iH6noE3CaJDUrutR8BzxSf9o
zdAHkX+gn/4GAhUMAulfPuzLJwnfD6an3xcCfBNbaL1/ANjBbgx0qkbx+WdXtixrOYcJMr+ODZBj
OQWRlJQPUftNZvxJtVr1P6ROKtT3gi4uN5fr79LTL9WhCEe+k+rgDz4aaoSQvlc7MSQ9fq6Rg0CY
otiIAZcHlEILFecAOkvafLj07y36mTgExOtgSKHtqNG0R/QLCJGixFr4VHV8qefrjs4E6YZa40zR
uehdm/AiM7epF4vxnY9M+dLvlmGmnWEo4/AeRBUvUcwcvT2Je4QUuMA71at4bdagzeWH4WufgQa6
xcFb3wcECY8F8N87q0nfs64zVaV/INBUU1c7VNi/9gt1legFC195qZNO1cSkcj1dksqKASgjqEbp
MWmDlVEg3S5SO09Jhfskicr+44cU2BX0yW0Y8hiNkzHeMMzVVR+pK+7v9q17GpLhBq8ZNLAlugNr
BP9mwkif2668iD/p+8t+vEbPjv7MKMOrCbGm7k1V9X82hOxg/st1yNEbxbU6hp6876+W/4bn+UxC
/dwPx9rIPJDov3ev/XvXdG/DjjDv37e3Au+D/ppvAN5Jst1EkpFsWPdBUzr4p/75XX9RzMzNjakw
N296lk6NW5aYOGjPw911VyvYIaXP1aF6oAqxK6NK/VobUDMbU2OqQ//QVBhxGvQdVQY6VdGhnhtk
tPnxbN4LnbKPO/Zus6NCJQhCWcrQdyW+77rQsYZ9A91snZ0qd50dnUCd0hAeHb/qiz1f27cNaxq9
aEFDW7oW1f1nfR9SOFC6pGBf6XesHi6w54fs1RWqzxUF1WQXDz/dpJ/0I36DzDOzmRY6mufCPoaJ
5MAOb+DwWdcwOjo3YT9TumANb5YpC3MKUxQtg7tHHkiXAXi2n3sBtUqd2zDCByDbxiGyfLajMfM1
HNfm5tGuzR9r0mjc8qiqwceCMhC7pe2xzm211bYGehKBd/85pIcYbMqqvQiGfEw4uSB01UwKstNq
BSZbFarLgABvFKPvbLWtRioo5afDI0FrkTN71xMcAXaD5BE3dpR9IeD8u8WXJk7B68E1wCXJaj2F
egIO/edi4vMuwBHXyIBmVfonBConl/alabRe9PEs2IHvEQWCHDWobeHA1zGm0QMehjQ4ELuSXqL8
/z80nVmXqkoShX+Ra6mowKvMIs7i8MJyKAVnBBH49fcLT/fqe6qrHBiSzMiIHTt2wPn99w/ww34p
wy6q/IgIIjXOe+fZv4M8PB22O0YKohdYaPVw7tQwkPro2tTFvU2sl/DXSLyx8dExEskGVDk5851I
g+0ZASfNaUOM7FH2cKbUD0p0vOseIMKcAPmt9uuIO3yAIzPQ+4BjvwM18+G5tvxgrOH++Otx0+D3
wjTXkHp8vCATupz2NW0MAIMDUAvfWjH8rU1uC58AydNp9xBhPx6w6jzcc2r5gJGfff/Zt/mFQ7LN
8DvYKF7atenhtPCnnEJO9nt7a9dUjg7yN/LLQ6IdP7CJp/Fr6Gj3PfX0kbSrQwOSpj5t4wZIAD0w
n+FVvdA4ZLegXGEHQa9XWWC6uJIEOrW0wluP6fvEiRlHP6azxFTwBGJqr7XGP1KUP9whGhgh+sOG
AdSKumj/05jgEtHGLg0Ze39tgzvgCOFgAE8ZtKn75MMbFIR8kOy4D37Nh5yYumF8r5hOTHR7lJw9
L2ShD7kJv4oWeaC/35Zz/S7Vvs194q19msF9B8j8DDk7ewGeF6fn3Nw3AtIcJaVr73PU7WDMr7vH
kIuFX57e5q/hBQ794Xti9lC3QUmYTSdn/FGeR3dW0i7MbMJdSQE8Y4sTw0Hnu60DZ+AjXMxj+Dso
3wR/xhfjK9AODdknVcJRq3UgO8qFcrp6zYGojFMEyL5fXYYA5ijDRN+4h8PQie8ru8oIPWXOJT5d
Xx1DNrF8Bp9AmGG575Q1q4Rbgh5NbaqKlHjsaVtSDDjvvxMQ1A/lTdqV/65DrmVL5TvDRrGsvINv
zEjkg+5BOZxHQm/vvG15A18RigkeKwwzwmQTEIYHxpMC8jlxhWSUaAPBZXzJ31OID5mThAS+LWKu
0ErpC6pzXSDn8YIR+Zy4V5xgR52T/pCd/22ed8LgP49wIz4OPZ9+V4h0csxmm5u0dJdBAiAj4jgH
nA4POgqkGIFuDmQg8DE4MGLCMoMAofpcbMipPxZRd27ew4zTwh7v3Z0v2DZtvKgbsM47Pjzmc+EH
II5zMxxbZpfBpXMPueqS8uaAa86Q4HdwGWpfLvzKGESBnEduQhSGtAAQUbjpd15CdKOCzMPApDyZ
8NoeCEPpRvEEKD192ugoj58yB+wkLOfzOI44kSws0AcLNqeK9pTbcbhKdUwyD3TWe5v1QcaJ3BKz
HSJVdnqv07vF7OZ4LB0wPgB+rhAfmsp1SUKpY5wf6v6GZNHl72QnXKWcnZ5yWuBdZlvXBo6EHU8/
GVjVQAIoWsMxYyiZ+TePG+CrjMbH4pS0yaA/s3MNCS+SEBFXrja8eXyZObEmsjybxaEtN2/FhCR4
gMQJnSkDTgGUQZqORRbyxMYqSUSybdwRSQ7nSYIVnhh9zdYt1Y3bvzX6G0UZ5G6PNumYGFw+lWw8
kvTKutBxoh6eOq6QNaCieozpVtZRUK6f4cMTYmQ86dDB/YxJpgi851MqICHSdcc9szIZdARrHw7w
L1QZGguni1Zl85iYqcwL1WQ68Mko4KlTvY8opsFTkeoDbuJCYEVoSbs+YjT7wyR6E5HhsMqbBFjc
/T1kerJmOAYEjoBgho6GZ7KCHximSp+Gla0DgZfMJr4jcwNspTKyk4JmFZWKLC/mwfw2/LB7MQRz
SmAGeNQya2XQ0QSxi/WVKYtJNbhADKfP5Vx32vS8a8xjL6KgXR0/T8+TzC7eigKu+/bmSTGrhAUH
SXyOnjCfZakAiclb5fpLfwSm0JwFdPh9D44U1uvJ3bKfnHd0+fC0Dj4yq5IOXabYLqLCJIw9GoTK
NJAjR7LsmSSxJ4Rarg98sLQpNAoZOeaVDByXAXELdP4Gr4FYkQOhrIulQH0Pawtlz8pg+gdfHmGA
jSKZ2pSqIKEOdpkMUcARGL1qwGzmXDJI4rrn8ph4Bi9sHetdnjRT63kSOF/O7d3eLrg+SObNbl6Y
QxyYQTlz+9xlsZb1DnUEF4cS1ANZPmK3QXr6Igehjgm502zWdso19i09cXTWRm4nO37DZGHEqWEV
Myankg5krLdU2oIp6GBWwm56vhEKkNsDQ4RYyh4ljRq+g2qaXNz2lmxyd67O4US2h1i5ct0SA8Bs
4T6lrAmG3BQMEhj8ZnPqC3lQHXqHicNF+8Rhd04IJtIoxDbExOnp30hRSUXeEDPBit+xdQsJ873m
M8CuNfle6dnR5OnQ2FGS4HO2jRaGjF1dRljGusKCcQDZwgj1VTfZMUIM1G8/4A1wjwvTiJ1n+AXv
468PJoKZzcSR3UKfsxZwDVgXQtFsT2klxZOWu9W28CMdGoUS2n0pPpUnLxNYn4MPYJWI1FS5LQb2
Rxqdd+HAr3niFy9fc+qPWC+Ozu7z26bKNRODFtw0vzVLWLBbHCiZNII/QPgbI85BJ9MAq7TmwRTr
5+nicddtFUPJejsjmYBKhYv9Lw4dmFJLPYO0SSI/t0F9uaamw4qRZch6/NKRHsyC0WE8FGLT04PU
yM3kzmiD+T4AYqTWb0LToBOKKgUnNFylKvcF+aKk3sBJ3zYbcmRl2py2mww4R2PtMnsAUmBaqPP0
RO9YWbUHXkPEJFnJE+OCxAvAbpGu8ToBfSF4jJJj5YMMGDsIiXwz9SFAQJiAvCnKrmQOFVn6oNCT
HJ4sKqrEwg6fcnvTFrPNNKfnSgLtAjLbJtlLI/YU4h20Eogn9xO07qKfzpC885F4mOmH1prR+Ip9
jLrr1/C+iwKWPeG4Mod95YiISgGxk2wco3sZqjR4x+qjhdJkDqhzkIExeDEblkrdXsdR2By+SM7T
dYePxfAe+605txUtGef3AbEV3tOWYAT1+BoinyI7yGX47wCISkL5KrgvnYqKwrzBQO84GHgcKxY6
dOGbBz7E6TiVdI8IQV7n8o/9iBKAKADw4zKoLzPkM/K3zBQ2H4Q9unPkabbw2RGIybG4DDOfE1Ei
+aZM2S+1ijlbgralkeb8MizH7UA5FptkRfNTACpWnHAbhXRMzDWpN+RfjQxciGxqQPt6EjT0dIWc
/d72QBMCSGC61fMfgzO0cdIwukem52x3JxREwchhjCmYY+I9Q1zyQhk+4eJTBveYJH46UFCAQA+I
VNH6tSFJgSQGgtD7C8OYszwBbJ3mX7PDi83gO4oAm5FuyYeEt9a4NPmvHG7Bxv3ztm7CJhxkyz2i
RBZHoeiZ4oD9Y/IvOGO/ElsAyaJ1SCB3iy8DPMoAkq0hLcAKlaLhjEZnmYVrW1BGJ/8glrLYpRwH
j4aqgJNYblGBknlNlofNDVY0WAy7R46cIz2dAiw1byUjCDtsD/LKORR0h0nxHeRreSxiJhuuysaW
r9sOwDYPRr4Op0pwqLHGoxYVZmba7zWZm/QynvJEeE8eJi7L4PcAWWbXsAEU2guYNoBW/44o7Kz8
f49czoD1mrOyP+ydYp8x5thTuV5ug8mPRnbwxj3iIKd4iDnvoDSDN1BN+dEL+KHIDK9ZIrpQgO6+
uiDN1jUzGhneHM3SRjqUdJKNM8g4H7fZG2jo+EBV96GaT/ShjuDU9aR4LFncQdZnOSTJ0Nnptf8q
/JhUGy2J9sqqJBkJG5ptEzollUnTrLQ6f+tX6qr+bf4M7j2oJDTOojy2ce6fp8ivomNnqNAqwAl5
5gOEXD7BzXzNO2TF/tBqWaP70m/C+x2SSyLo7z9YXeRutyWE+aGOIIluZUq/xRyn/J+eIjSgQA+t
Nb30+rvrYlef1MHZgHHKNgPnCdIy8vDorj2HpMxJ61Lb3IAZcOoG6raeom03rY7VsWy7XRTYdz1T
pEeuztsVxX2yIf1owVl1Q4GyQ6cGqzHiRmDMAgGU8w6qDNB7DIjtZ5dJ3ECRH84A5ddjcmN3hx+x
qSDOKbqZZNZqdP3+GEzaLj6D/v4CV4WND+EcELb7DBsIjWGZOovo24/c0kjXjTBZvKThAJXi2eJ5
pH1HbfQ3ygnWgilZOWWA/Nr4w9r7eG/AgxnlhmAFl1HDoHKdf8LZpTaZQjFt0nnS5FDZc4l5YhfA
E3vQrh4kHXLEdK+6Di7zzzIhRYzSHojpVJBjdOt5rgY8YCz007mZM7ldHvj2Dc1x/LlZPBzWPrrx
j4Z5acEdLudaSBQw6iIiPem6Ah7T++g+6Cyv1hceNyWtJPNoK9y11Q4Nxrr2rFxgM8gZINdKlPqX
TDEQi2hzDWZl/zK+jdNlTNdpmyQfSRKoNC65350WlvOoNEiltQG6N7lHmySQLSQJgHZBswE9EGWo
9zyFy56npvhfhxY4gEyoltF67nu6XdGCS2jaCQBkZ+itQoqC9kHnFlcezjSdotjfC8HWJrR1nX1Z
YRSTtwfs/05r3j2A3UqJXmtNtzy0QSBO062BwNqINgDMCGEkAzg+HLuzfG06IA9X/ykNDuhFSfXg
lDZGprNA/AhlhtWF0lT6Crv5GGAEl/Fp1UgIJEaz14c8/qQrZGUBn0OmQO/pg+eswhtj34SbHJHW
nUjn1soCWFF6GL2n2xuZ2DZtmu7a4QdFcL/H/EeXAzak/YA3IFF+m5b2GHiRb6AAMJ2BI36k9BCV
uP6sgFXGHoMK0Fm1RGs1Hgub+8OCNOkS/iVm37wSs4WEDTXRNSBKD8IJjZSMLoXNw3aY0iDbSkk3
TChJ/Gl2VTvF1k4f6OrZCDeGdhsOjpbUpcyaFlWIecfQ+/FGIGCRk6iHkbMHFc+CZsgxGQkS2OQY
X3ToI9lhNagyPMqHBZ8Uq8GddAZ8g/uAEDJD5mIExPcAsX1Sb12aKRgmlwYcSj60ZTf6bDcgV7+k
e/sEGJVThMFkoCesAc4J8aIPxN7lVHKLVVhZzFdqthF8Garr9qlzEp2KTJPSOhLVs4Yk7T/hk558
YRamRLKF3cQtw4nhiEwf2Cc8AFTHzCtdrSirtlAor2iFBghMY8z+vilLA9rfST10D2BlYCRET7LV
UZm2BqohUMN7FahfXiZhAHoHskhh129TpJqdQEoyB0QLP5/kBYh0lKboP47yrW1rcIiIdCe0HHVT
9+mqisVB6D/GjkuMRVjFhtt/6OQXdEYE/TDVpTL2zgpYku5HGtxLYAcFLwsq1ioZAqy6KAJaz53o
pzGm0rR1wVDb5C4wbDSTSKbFqhFe5j1EXnz8ApU8EXgp6ehsdEY1zsWZWARj7/OgUGJIU74/qh1S
7I7IHF+XuiUqKMU8AJ+GGzyHuj7U0dpDxk8fswIRjDTTEbkzKdpFArqf/UG4QcBjcV6iVXnuYwF0
5FaZyTSH4RbchG7oZmwj8dGaVbilKGg2RlRaJDSNTUbkdOwT609yn0QPApdTGIE19KUC+k0mnq94
yAH4j6P+m+oMFHOctXMGgqeWA1cO5Qh5DKJIyXY9pZ0tVNK78ZiUHl8/08nnRVblRRJGtdMR/Egm
/2tCzX+4jU7MXKoAaOxFBRWOawj9iu/qfUV+XDZSQ033WCxnM2SbB7Nnd4ZEDuHV7YXlAhqnpvlf
NtHCYKKd0c1jMFlyHAecn+Kt2rxMvhC2BsUQdQqIr4caAgU6CSJ205fqf6z9tkWzc2DV6YVCE5GP
UOwxjVIeZnd/H4wZFwK/GjgNSFE1FWY6W4rdOcUGS2AEBa31Qa6uBNl4jfy13U0XfLI2wRQVYkc0
/ORpAkGTnlc0j4w7eXeuSZJD5PwPPSMfUkjCSqcWI4WpCgXHIQYkdOCj3nkOGLhNYY9lFOBuT8BZ
WFKvPOD4AGr5OXKMJaUN4Fyk+nBquemxOon+SrsJvHHz0ulrTqC+YmgxjM8/DHD+Gd3ptcRGuUMx
k1Lv5dlBcSz566NnvOrN8ScIsx0VIG0UbRJyn8U4hjr2R0dNzIjXo0ngDFkcEH4xIkyatkkJ7suT
+4ChTXoC47tAtwkGWlCT+d9pDumokAyBIOiYkV37VGF2NH7WZkFGA0rGdUTDpB2oNAxlSt2Vdbxg
EPkbBocDD9IsFnu2AUxtNKCxDNEbPgOO0QxWA9TZBhqGtCJdgMffMjdefFqoDIoqquilPkNZ/AsQ
lun39BlEUFL73cXljzV2tY7hEtUO84OfeDKI+nAfIUZSR9mBJxxsffej0iKD6G5dYFtJ7kt/HJH8
w5NDeRdzfFtIZhpd2dJ1ECz5ziJHGj+3Js3ZFUblT1cVVSxK8diF60XJRHvYMHdoTvBB4fRsVcvv
El+DnID5nte5QQzyh8PCbsS/K65Nc9LzylXNnNVwZeCIEkrQTgmnQ1pQNnz40cn0fvWxCLnInPJY
q7bf8p/L+9XExpy3d9hwkG8is+c1pAFavoptjcZ1GspUiNOHT4/a378UGun0ZGzu9lId6MxxU5/G
OxSZkRNd14jP9mNpuiVi3OifhokXh/VAw8tteuclx9cmiOyYX5Y+atiI5tBjgU5O+2jYnlwItU7U
0rQxYTaVEGvq6qJ+doS+j6bdx7t+aQQW49Q7atD06JJhRos2BQ4wUxYFYcQMHQ6j/YV5LWrqky6y
nX/SR95vzJivUWE5M/v5xxCNce4eDfoq4X7A2Uqmqo83NoBAw0Z0RN0rfL4MGi99+DAZfqT0cYfu
VwtWaL7ijIU7m8XjDy4q+f6tSETd9EEV5G8rH9/mlKnRoc3DP0NfdlmgEIjmLJwrUQfhV8C/nMIJ
I49gx0DKMtSX1cOhyKEVXCGOYOhviR1hFUl12zDUuQbEXmg5yp+XQ4WMistj46Rp0PXbCIQ7HVCS
UEH3QAODIL0ftEhRS4q8C0NKmpqjPwidECoFJrJmX6N1LywO40nXQxrTqpOM/jixQ7G42l9Tj4D2
xKcDu6F8unRSUcjt0aN8X6zgURKznelzSzSTQ1acwefEJ4I5VBAsRJ46SxjIjcxIujWxQ3YmBXLK
eNpcAf977zWYapeVdOdqzTpese9tDmigD/M9nG/kNy9jxucNhtleJkRJ3RUFdtjql3u1cHKdD/Qc
D6teLz7T56CDZRq0KMTLtrof4cKoxiulxNR7phKOVWU/PsQs46L/PsZUizXtjGQoj8zFWWP7Zav6
6uRWURLrJpZ+X5aLeCMu1zNeJD4NZL7DO0GOgqke4V1XJdFcAtD5dZLK5MC8+fi4uU6+HeT/5392
2M9Ddis2uccRblon/IzySTFOt81ljwBWM6mDxIHLE/pM4RFe3Ra6lKP0QX0/ZLXSFK8Il9xS8XH3
Lw8AdoZ/eNkk5/Fl89v7oMmdfS3ElUYy2uzt3uQybHrbYvigxsEy4PSFd4dgV1vsc6/CwBvllOyz
3Dv8OcSPKDOkx7whCWXSrryKB9ZhWytNXL6QzZvavrNL7pw2iZpJ59UXhgnVAYqFcO6+YbXjmHAE
KDKMNzoNSJAp+PkxEXV5TakTZp/ls88R5AgKJS45An1VeBbpn3839ZhUFj7S7OXtW/a4QrBHjoAX
iHO4EOIoloutOhNn9RsmM5p2L6gK6nNF0ATNaADZjnfY/oshp8tG8CIoiLy6cjuUUZIwEJrgN+Rx
yznZ65nYOORMhoU2YF+6HfGUsVYcoODUr8JpWjgQlA5MuC1xdKF59O8jkeGGE+L0TkRXdNmJIWck
M7xV0ti1uBvgQl1QsNx6oU7KWUp0YMVHEO+5ZQPLTorhhaz4sLKoTTK4EnnM8URft3ChZWOXoac7
2BBeiryO64yDhbKcvt7zaZJAoKnEdJXFqfbiq3BTs/1tIlsqw7dnXxs9FnJU6jF/8nFvmBryS0qk
QfUojyBlUu0jh7hzgGNNx6qfuEwxvC3o7cbsA2XgLSbfjiAOiXYbzwjqAynH2r7S1YA0CiR1J9vh
4XKTUKzw4Tsndl/KVfHWE5eJ4+OunMShGXIInkMo1yTb/h1nmMT6qHH493dvcHbhu9A8lq084o3S
5DHJYeVBI/CIGYo5PzwdITNQswI7pCb8u48IQqiNQVyAlG3DomCmPDPs7RNzAwJCD1dLeA5CJnhc
h9Dwc5wHam1YT+KWKbaMHkodxHsy758j2t3+GBJQhuRxHQkwTCweR5Qn/2NKsCZFl0yGhtc17qR5
QruH5w+R4/MiuDq3Am6jFoeye+PDcgk1M0AjetAqojFWDVHz74C1zRYPLaMHZfWLfNYXMSGFNBu/
ZDtYo1nIaDZdjn12iHSgUJ6bLuEQLWirPnvUJwFhj5lij58/RSjJHcgJkeo6FBLyaUABrHoj6LQ3
KexSQQK7Il5JihAai1xYZyAsD2RFfhcJUQ7Qe0StQisKnmF0Q/yLk9gAxRCqRdYhPUnuRB3qXgbd
e5N/DarAKdqg4KYBYJaS4uZd0tTTJ1lvK5mNL3ZvAr6D4moHprjRpuGRe/gBQBDn7TONZ74Wlnz4
uf+4otLLmCepwuKbkk0BNBaoXxdJ8B7QvHACqBVJ7zQP1rZEDcTBJ3lgSCy4NwqxNaw4S8RoT5kY
XfBHIL8r0f3xB+mz512GUk3l4hZSCQE3EqbSuF41ZjdbJ/AovWya/elP5C0RcbDqISrJpZUGrT41
YM/gytiN3yxkGzeRABlCCoF5j3WB53BH4AjeAZBNMo1JJVBbS46AEUJcpTW5r5CVyG1CTbfrs3ep
K2VPDToO1vUvbQNMxXbi6DMqWWjzMiMUU3C9xK0TyOTpZMBBwLZ2B2padSJ7iJbJLJ7UQ8GNxES2
WIfiTV8J7dVDaUP73fsBqRSbBtXUE6E23SSj80Z5SabxZfECjKIowJENlkDPp6iOXKyVhlrI/H9w
O+I6XEd+ztNEIAhMlZkGbxhGnTT9qU6oOG3pNU40/GXp8aDmKICMqxNqf1gquuiMiv3iPQ5yL4AC
QOZz05ypR8TBW0fyHbOzGQqw+mC5C6jdL+mIY1W0TrwsEB6cdhftWWf29NfT9lQq2zvh92bx6IDA
rkbJPgl3nRYU+G3bi01YRn2Gk8RCxeSfdDuSV9Mlz21BmEu8tAHGs57LfeqgnxltZIuFjOESf9EO
4jG/DwKRjYM/buMX4pwpEY4YEeaooLVPvjov6UfKzheAHR7F3YnMLo2BaBaN7iUSYvwtLpC8PunQ
Y0gf3VZ0LqO5BB3Artt9ewd9YELI3+8i2ao6sLfRvWlMUSn3CM/Nq9MdRebfv//jVPLbLLkg66wG
2a8zxrA3RJx1ychmPHEcUmKDwYtiUZoj0eOrtdJtGBGSyIddRRhkAidQlwwGgHwrTtum4/3plg6Y
s5de98sWacqn/XiaNEyy5Gwv90lToNg4kEfsX+k3K4pX0fhOPS2+jJevvrA1SEzUcCaz2RWDJ9vS
m6Z2KJY5FcA7A1D6rRUmdY/eXqrTDpK4eKiTlPXw599ATesmSISgv/1k0B0+iN41Z4z6egtAXIoY
IVMjgIbNYAyuRgsCzLevDZ/D1XCwORf9CeK1rPHYbqE7+/zrUA4BZo8MFKWuyLHa12MGpFn1E52W
gPdlzKKD0qcgs3RG8+vXfO8MnNweI/A5qOzJxzy8uESiV69fsNC6voj7ilIkaIijT5kHI2X0piht
xYO9wgYWOdQGGHYSPIBIgsjDUcWFZ8XScTCYNYCXgZn5Ne467wjp3fsyUljVNP98u9qRCoDJPTh3
TdRH8V6JuZJpZ8lITLBJuGRogSgwSaABwJ2e9rNlhBsQDdg3Wm40KfwkoLiAHNbQb+HRB200ZIoF
sTS67yVIDg1KzfMyZ/ip32tYG41Ot3n/FbYGJT1O4pvRAMuFgrVcCIaFS07xS14z0lw4hW88g+Ui
m+J37sAF2Nswo7SjoJ3pFSEuGtrcaYkDX3Cwas4V53u4U0NudES+G+aZVU0m7xV70lxBHbqUCOeC
7h0JDdYcKDKeqo8h8jGs2L8MUp71mpc9hzCZ6GaqAJxlDmU73+UL0d+KnxSK820Fj7v5h2YPxeGV
R1IYe+aoF7v9B9TeWZJlY/FPgR7ayzZe8pfcaxPlPNBJhIIofQipATPQyxjDDaF1AbWDbBAQPdhG
KueXBIYo2cdcZAaYeuPhYeevf9GE5c8kRDv5SZqOC7HjcTL9ODVW8xmAbHcuZu6XlVnRnZLSOw3z
9IQUvt1LWKaToMEiSM6BZoCYg1hsxLHjVRdTciqPldo0tMUHeYyNDvZrJsuDLP7WLMVTWelWe1Lo
JkvqY64afyXtb0qa1ZGscVqz7qi9oYzHpx12d/Rye0cOoGzbXrWhv+ALJhQdx+60vgaO9CANz+NR
QoTe2n4RivEELKg63BZ5lc0TZVQ4LhuK0+i61PRoxAjOSOc7LM3TjjFMizu6iOWst2ghb0bDLuPl
z7RjEshCoB0dM11CYV9n5klnHSLXx56YFRXYB04us5z4i/VCL15ZLT+hXfSlO0faKFJDYbQJ+zYO
gToS1/8uFi2CzNxQMx6WuO/cCZ6E3ZqWs++Etuwr3Aja+EYX5/5XuPc/Itrkaj6u5J3SyiG0ZsCA
9g2F2JjSUkDSZPqgr8/dqt1/cw/FQkfCxcc4C3jgZG+yIJ+/aIVAko3dk57QOGiSqhVhxgwvZTah
8WdW9ttH+t2evnQWbI9f/t04MAcoWgProQDtr7ViXnMOOv/SIpSGwFsVWkDwofUCV/CCNfanrkAO
HcnDyDaFuvU0FmTRyQK5WIJjXn3QvkYuWuSwxzfzgWhq6tCTgvYMcvTE+pK2sEtm1Oo8QJk66Lr3
aRenQioZ1FUHhIi2DXLPlDvIa2Dw3B+5NZ/VUsy/S5rpoYbQMAENNNK/Fo5FK3OoFX/QyPdmddGh
hrMAH2J8eUsTm3jNAuXD9AVsIJJzNoBFGtwa/oh/hVHnPAuwUa00PlQF9SydDinwrrA+xaD1HhTn
5ecSkLpBwmJDsuaxaeT0cbfPOky6USmlhVQvc0j6mzA7HrjDnbCzI5DOj8UCCPIOysz3EAwi2G7p
7p2KVKrkNw2iLaFKvAmAUKYh1uNQZH4QYycV1MBuFQMt5FM9CcWpiweP5GAEpjXBTuFRhxFvKEMM
afB8LDxiYwld3sT88K3c7Qcsvp8fiZcfG8LR0qt2H1q2I1w5fB0T8hUow3hnn9j67NMt3hUwfNsi
TavXdkzKiX0eOm/I95EwIB004gJLYHIwNjkJIHSLeL0EZEF+kID7d6hEwvYeDtjZl7IEQvEh3Dav
RyCDn0lcmMxAwkcSowk3vcSn0wYEDOjSy3sIU4wkc3p9G48NI1g07d4uYV6jVw4fviB+bd64UiL1
tqDoBf2D4SkICsJ2aZM1mvF1cpHgA79ovmtLfC5BrETgQr6XoDs6/ftLMIJ8sbXlm2S0FukMr5ih
TAhyd9wneQbGlD6/k6aEsphhSigFz2DPqzlq7jGWgBsSHjIIjJ187smg4GY6xOA0QfcSrvdXAMFw
kxeQeBx6kQN6YxP574C9DHX9b2AEv5AjERxLxC8RZ2kSPQo2Bs4h+PE3ZFcQXEI+m7iCdKCyVJp7
nGLiP7wo7kYC6l9RA+lDfGVpl0NoT5phR7uenCzb1UU89P93nLik2GwO8bs1khic9oc0COKLdhJl
d8i3PpzL2RcYpHHmYnjBKKGMZKROxfGWV+RicUkNwRwI9WXI6YDb52pLE8hC4AeJjAlZ8VfO0yx8
aTRl5U0JmyVxER//RZKl2TvJnSKDJTCJQAv/BkMGkwjblUkkX5GMoAwMp6gA5EEnqDtp381mCtPA
4k9KEEo0C1STKoQ0GsXQNRRSqDyz4wsvlmp3pELMVkYBCHzRn2Lmh8l7AdQg8ifnoTFSUb8HXZuV
Su1y1+qQxeKPDJFE68ydIgqnpkERo/Uwut8G8mk4WXQ+/gwomvjSjooYWAnThvVEKbAeQWmntWwj
yB5OQd8AzXidHSXa3RZSrxzCUdOmjTnBJ0VJsPjgNZIMrNf4MvDwYSl9KACIoT9eiUiiQMilKuGw
KnRmomJcKGH9ocxmUWwFY7E7hkMGaTJ6UHLVxGuoDCHQCQMZajEpMRplmZQwkGIgbYS8Vq9EaPYO
rr8nrHWp/2QI9QNyZJSK+Uch9ULDHuh6fywPXpKDvR7hU71Kp+TPFgLhZKE8QMAapsBl0hlQcOI3
qEAQjT/CTrZwKgaHaDqq5pYCmwXxPnOTtUQJK8lXDOKxbpr5/CcNBkrokh4eFZOHzVZ2pAGN/ZwS
Ijlg2c2/y/i+rH69H2jDeIO8ge8ET5Nrnk5oSOk39uycgGQwRx6A13Zngcuhee8MpTM7ITv2dOBt
Bz949mYit5KTtwfmZ1eop0llpMScSj/tTFuFc9ncjjc0BSd4TO8UHLCxvh2/u2pHGSzmQjcqfpdX
LlQkxUd9ra6ZTLEZqSaDiKIKD5XsFKTK3y+sgjYLAVOI8cLuLNY1BoFCT1ND4sH1oY/DTaM+he99
MT265AxfE3L0+aQZjDswbwgE8YVzoGWMOM6bOOX00k1JF7Rf/T9vEdviFRuXlkSBMPwYPLJjZ1oB
spWygzZ1q0MYau6h7Gya0NfnItpMqSDw/4pgPiCWYbR8gP3XCn+I8GGVVA4Ujo9mfUgK46hAhLU/
wS/xtt9fp7wq14WjjHZN1yFdG5vZErEs2k9BOIAB9HWQXJQwGAfOgM9B14JfmiexKL8GfXhTGL+C
VkHmoph3/p7TF9fas/jvmkwzsgYEjndgAHZELZQdVBDwaEBNHdINcDCHGWCCdLCicpsuLnSTYKd8
TRQqogSNbQomTKEX4q4ApZhDQv+IrYHHIEgEFdU/LgPwJSaG3ilkZlFuB9sVY9YM2UoEDwV6GaIF
DUxHA3GeKhComFp5UewSth0dXoFPxX5pA3h9P9oBF4IRjBwscRg5uXc5gsLqv6/BNfiXbYf+IAvw
7IrhpN4GpFeIBdR9oVUE081TGKOFnO0bSgsXjb0E0y1mkrCagwjy8dmlOwrEMH7wEUJgXmn7Iia5
a2sD0suyh8nqxQCz4+AQYudrerxwlPCtsQf0Tur6GzYQimTjFMOeYTYraysAqL6mKO5ufBsWSU/m
9nVG+RZGEpj1KkafJCfbU01tspjfbIfmj9x2DC+Li+Ovf4tA6lxFA+hhNdldaptD8l4CeFzbETqC
FFRDN0QqHBjzuUtAqQC2OfuYUlP+I7KjIO0TUq3GpVMnrh4ot75Rcdc243dA7vkMnW/Neuv52M+o
GSjPMSBTSgeh74kiH5q4EXGToYss6IhAcRSTUxlVUaAEIetE9cobb6hlwo6vD0IVJfUPbgTDnarM
m4H6FWLxjoaGrkozoN6oMdSQ9Oirizi47hs2aSl8zyFZyo2YvsdQ9IffNhxENgUK8ngC2l8+Zv4n
W0m2gfQUEEUnsNKMHj1T6blVgqppC+c6nJC6qp0ZLde9O+JGCIIAuYJzMz0MGtOQoowl0kZ2HC5X
0yp4UrKly9a+Z3mzx84Ez483xeI9ARz7IlBhPzQInaDf7Bd4oKQcpHGe4Mok3qTiEeEC8TBdef6K
/dlhsbT2APRWNrmvSX7/1TY7KbgWxSODrRS/kf//QGOgopwOSjUCuvd5a3wxEB9AksKheh48I26Y
6QdJH+F/fZZvxbwjM9fZxPWcFn/R009rC++K3ZuiuC/EiW5vxixpvBoub2oRfBeK1zVXV041ew/I
dwRmW+okGitwHqf6LrOnblze01L5e7HF0zCXSh20rtrTe4eGnoilE9hXyEii6XoNu52jEs8SYKPk
6bMnZZnNtNK+iYE8Wln6Khj81a2uBU4MLBx0U2L0JArWEJw4plltRXRle5ESfvotzbuh44SqSaME
kIwLTB1tBLT1t0jMQvdaOlD46qquq8yGTABPpq093E+PLCUUNLiqyuJzG2j3l1dIiVc11xWakR/U
G25GG5bJPK/8mOdVpnb5np6Th63lswt6IWggyFCzjYA2taJxxrh1miy57rHTW3P9wOjVV2D5+BIZ
vYdob+HeNNDYfY7bDAXU+6weR63K1ejazQaatIKePMB+u1m5KQNWtEr09GJEUGmc1gMFyofvaMwJ
4swtVDd9MfranprBvDmhECsiZmjimL2hzuojtB7wdhRtKZoMLb3qmwnneBTADG3yVrytAuV04apf
V9St9RBhvW5fmeZSafEcaxWKA8A8MrMjxCj0fIDGA0vwzKtqBpPh6VftzfmG/kelDbN8mKPf1D3E
qWI0qlGllkRHFfkHYCeIpF3YhQphPkyrVuk3ujMVStR7+swhBtzh02j79DO81fNm1Nzem/ksCwnG
4I1dmG6MIxUiFACgmwlRjLxOtFOvQ1UJI/0L8XJ1h47RY8vl+VFadX1NysuQUsfXRG3nhlpPomxP
oU1Ue22SwFh46o2ica3vingHNzfXlg/NewI1IYD0SqecgBJZKgHrC3mjNHxRyoRUtWq2KjINSth5
nNJ8FlPeDYX4/Ol320MOoddPs6jZPst5qcFvWlBqyHhW5dMSE0ep73VAuUuM/L5+A/1ZfQd1O3yn
ix7yWJkksng4PfUlVXk0+nqOO8Qagk+MSzJB7ISOWo2aHVvamt77XzSA4KY4TSjIqy7iqEj9tFq2
OowQ0EdyrZpqI2oYTGWcwdr0Uqlhexx0QvO33YQYXY9IzZSb27Jh9nQLaotRRma1/UIVBAyaN7EF
1xl5cf0zwIGID+eWW85rEhZK5mMJ9dn57/kNALBgd+xRv4k28W2B4yLtqS8mqpHwHfj9CSMDvZ8X
2NsHBR4qUKCqHWsVjhpCOA6eIwIGvj6jb+QCkWigt2LfWdcv/wusiksAI4k957tTERI9Bz3KGd6W
NmynCLMaKevFQEqVNdDuWRlF/C3/gxpzh2YMbyvBwW6+t0A++mvQ2r9asPJocY430oxPD7qzPAKQ
ljNOP4LAPVBfxb9fQD2m12p6JTIpg+we3siMNswPGO0ZeARBTvz1R+TdlaDI3XtlphlUerZedHm1
Y3ofbDMd1xzIOnbySaezIdwHTIhBkj/EAw3Uv+ClG8p5D2+RXVz7qoSs98e8pkFbRHxmZ6gGxE4H
BscLBLq2XmDet/MIVZtGc5RSJcRu1dcruxmX0iP0fXzE4L/4wx9aKLlqY4AcTqqZHOxJhoX4p11v
deRXFPRTKv/c8hqogCjTohE83lOisfg21DRQpA6MmPb0ixUul19QiLpBZRqGCIW+D9z3D3yy4j+S
zmtLUSwKw0/kWiLGWzICBszeuIyAiqKAgk/f366emumprlIknLDDH1jV7qsm36YW6yUxcuM3om9D
MNhlZXpAdKDORtoKAoqRS8ONJTpFo0qyOvI05loXV1j1afzehnLzn8AsYgAPOXVPvLKMhJGL7ORu
zA55z6gx0khH+6NYJ69TUXlsdnU2evQPxp17Qnr8iqaDVxCzPMS0z69guIevVmQM2BB39xnuHB2W
m4T287NjoSbDMl21iDH6SKfZkdiUPMc/g62VRJ/oH9LbMLlCm2NFVFmjPizpbEood9zcK4JGd0D+
L5AXxDidm09J4cWexEIWkZkqbLEqWAn2wU77DCOWhOTRZuXUryfEI24osRG+pnJ59FgYVe7DJyeT
9JXGunjnsANSxrCf3g7bAfHpgGBApPQ0Zy+LIAoo8tVuhXGw/A5FBR8mB133Qy3eXlf547RcLk8o
mmDeMNQv0+lpSb8GqQiSSY2Wyk0/n3mmuL9pvm9rrqihuLZra7hYsuvy32rSs25e5d7p73XgFHrl
SoytnjhxK+OYE5KvKULCf6ZimHVqs8XQX03umjm7iEOCbFpw0HxUV3rGEiwQzW6CVoRZpqcptTEJ
kl9ItJy803pL+cQM8MsxAjrdpAtNtFh4f6lhpSdp1VYSVtF1WbOCUCuutPkaqphpuOfQBVi6Hmgu
Wbcmh6Uzx3HkO8vBwOhiePxlS2kRCJJXOX3D3zy0jR+Jrd3ctkeZZpquOx+755W/GEW4i+41lP+e
NrD/iVgNDXRsZESCZb4F6lMvBVpx4zmxGlHMrEj7P9bywbJWI4b31aZXMIBAnJA++QNAbTEf62ie
jr/sbMZ9IIB1cG6Rb4VQasQa6T+vPIkBxEOfrrekQkSlXAkxp9vVjmfxpBP2ALUCCE5CFf1zZrrM
5DEH44qwFUggNMrpU7PPk1Ab02Gz3ONREOZgtuaavdn45lwSVZ8yILh8sizxjVK5yzBUVvkqPk/F
sKm9PGAxEoYRvV4kBiRBOd200xeHC/nK9MV+g2ncfjbFTW+BgKeBIcUFVg1f0n7dyokLXRqCCVYN
Fzx1h8Op0C6/sJJPpXOidY8b/J9T1N9BLydpojd55r2/k7nzuqUcClk+3gZPyF7zcMlcyE1wEtmG
9sQOt5KOjOfH8zEUY7jxPJzIt8n/2zZZIZMzxlpSzobdk0odv4Jfop1JijTXHf+dJ+9iGnAAhj9E
FDFZJf34u9lP/Yx76oPbKfPkqYf+hlsIhE++Im21etCtsvm7DIzQ3KNN9LGPpjrU3NhwB7o9x1J5
mLKYyAkAIybLokmveX1zp3vtbQYk4sMcR3EGaMQTvaBIDEa3wK3g4ITBNliPOWVEhMJJX8MA2WAg
0E7VyZ8ZCZLnitVTiCgQZzg+bA9WeDwew/nfwBnbCKxxgpthZS5EK+lyyUyAzOaT5hSNzm1lyB1G
mweohU2tQJt/FNrdNMXCyhVLcNXAWZMCgtbVxxbqkWSuPRgZIDxmtMCu2mhxsy5MO9C12tpjMExJ
8aCIaWvnMrtM/9vlpDhvTE8XWSoyneXCM9ae58wuM2cJrYYvj6VqEYOGDdZBsDydPBaGrdwyGUNy
vO3WrTTgw9x0zDgthmYiTyQxgcDbvu2Hrsu81Exm8X7jhjwK1xwOTd0Wbxx3y20c8wK+n3O7rDli
vBzLZehbY6hTHJVbTMpBt3Z72Mo6AYPMywzPW9Pck3EplxTM3TAc85C4xKUxnTrekgIRvwrAtjKW
ZKgGLJ6uZlnbwJrLGd/0yapLvcv3OWnL9WVdxVjMkrmIL682H6fuCPdg+jWUqYVILnxxPn2M1ywP
fifUPVD4OgNVsONPMY02dj7qSrRmxfWsZ09giegUdsCYTOcHWK14L66pojLQEFsyri4YTWNqOMYU
dxfmNqNsPsd+bhFsLSu0Q3e7lsvbcnXcOLkfqPVp2IqYscGpVfqEjhVeqnxFmv/TfROH4blr213N
Dv/PhLPvb/y//cO1ZVm1Qz7CPR+B92tHZgLrq+/7vFhEsib2hhtihn+PTBspumnLR1YajQX3FSDa
h9HwpDArnVJhD/VNzKoLL7wahybaDuvKkmWCZXF8lllqpbDyPtYa9qOMFXW+XLPIz0GRyvOWXYH7
aYGPlsEic/Rr+W4YG+EZl9LJhJ/xc80ecYKhzHm2RdPcmCZ3FYVbs0ZfDLpY/dRWLk3YJwuwwnIv
s1lqvWw/ouwhHmXBqQfvD59fxQCFvWYAeRfmg5yU7HnOTB86QUPbro3pyRtngPgaGoIvgSw7c9c9
c+2yUDEScXTiMchCxd40AT4CxKOQq5FFxh5BwavMhmrftp0mgjasKfDSbfppA86CroO9bPhT72I0
Tmw5rLk82vlLP79J3+RUtnhFu66dG/Ks+TTmBTmDxiZxjoZMG93Ufdvl0YXhPEC2YMlwf7GvDg9/
4zDXp5HhTD2PC3wby+UUh0t8lWWme1OH7+QX69P08tVmxtbiALInXJymprOD/K3+Q32oOwZeWmti
At4pZTLOybZt19paIYGsfgwPzJ8bQ+H/Awptpo4t0z3R3LlPsZFlTTZvgB5s36sf82wymZx5hDxj
DaOqkWnPuTaORpeR6zNHs8XFUXRGZNfYvHXd55WfFQ7sAED4T090O2S74w7h1ItUjxlqKz6Use8e
Ql4rW+Gcaaet/jAKzmpl7vGasKibGDca4wwYwgfZzb96cHeZwDxBkDCCXZi4baPpJr7fslR9Nvwy
aJwvxENZC3hBQ58kurlpW8RcPhBmKulilNvT2YhoWBdDQMg9jdRaCek66hEAVQ80yhjkxxYKYqSX
iw8N0RnFWgq9KqEP2uxtjeHxmNWsorbqdMD5YK3XEVQE3e0bPWM4f4ZCE/iBLbEMxw6A6BIL+iew
85gp1HG+wV2Bt6W32WXO2QYb2p+bwCTvFhZKPCRZzITIQ3DUULQaq71i0qf/EFm/OfXejeJHbHVO
z/r5QKLL8IaKWHYCVnZ6A50KQc3Wy91Qtq8/jk3iPCZS1ac9OYw3lQ9UdNL8gxi/kP0kUFFZH3jJ
CWypL23Ax6ny25fIae13wzSEu3PaDbdIiwF/3IoAW0s/tHRqy6zqgKl9yqt0iKIHGNSnQhHZgtyW
OJRvVeu6EVUwOH7L1+hDbXcHw1n6KdRjm0tps7FBo377CkV07BY2l4/JXxkYpa8Yzdh4U+7z0WPS
WA/WvE/8mGlN0E8Q7TZQdGwZOdprzWX/0h+CoC74dCQvXLqDBCrUfeG60497C0gUMdmCOvcHyK1g
iinQAstTOYgAqFGbo0MmoN2PD0yYbI6qKO5GMK4AoQo69w8aTViQhPy8B3HZyffsCNzGiTT0sjlv
C0SkDbGqFvVsyiZ/rcwjrSPq4gIfjpw/pO2HG0aNEeJc+0IraXgHXE2xGluy+f9en0VdkOK7wSmI
2hmfUC/zPdql4itH+uLukEFrmuXyDaiQTikadzxnytiddZSDh0hHH0oAxwwFGGgStda8AFiF0Ycb
3XVS+Ns+JqwSMoHFpjIHYUmhxdu+iIhed0hp+oWkKrKAEwrNAAsBvtJHFvcaicnRmUHDmCgxoKgt
xQCjeYknoHWppNDhvnHPM9Z3/DXlg1+0Dijf0p1OQmIv/r2FgcRDfOIfRFrIilDuklD617L33OdJ
uC2XwLa1zhqYKyVzCS+5EQQ5PFvqrXpAAZ4K/zoFDSypTBLy6dwkfknYRZeV7+/amqI6cRwqCegr
ivgrZn+BwKEtss8KKPB9zp+QmuSucNUANs37XBDkH5fAnKCDg6CfQyqCDACwb1xWc4YPnCYbGhpI
ZenJfk3W4YZD9kfIV/h9u1xScv+tKZxRuJfb0VmL4+BAMgsUU23OiRtEXZk7SQN9CSSbwVWjpE7E
o4gOFu1LDESRXdSiMBVGGm0ObmTNgO5SfsbkwafoD7CZBJt2QsWABmd94Rq7MDhFeTGlCj6m0SL9
jNe+PeQO8OkMcnr5/rVj9o7yYnBrqPUwCocgOQF2z1uXfDk4AlcwGm0T1lu+fNNYQUOIQzFPEawN
W7RLKJy16PUBi8H3SLRcBan709dot3ERzQtvelNxHkVhc4iPGDdxnowK5B3paXAeDFHugfy9IgPv
68mIN9DL4GHLKUoFl04gvUOGLCJG879bBla7x8c3EK9IEffhP5vHzKOTkQaKGrKesuYJmde56Nat
AZ3ny5pxK2kP7LMXbO754JiOKFnZ1Cbor+w4inpsybsjhBlF7oQICM2VeWPG91/Tu7vPmk2n1KcP
HQwoKfiXvAu5kPFyOpsVOhQf/bJmt4UYNE73MsFz4k10ZwlvEfIwJKWukdNswmn1ohWSt4YBBs1O
rVr7C9DZ0C8ZdrfkD2RkoijqTYnYZ1PAuJLMAwTnS2wFl9QalmtiH7Z2tn3nBF9aW5Ldrq1AMsw/
274/o9Vt4BFCG0FAbN7hN31dEkdx8j4g0kp+MJvNKEyz2JEHb6WMQSLEPxz7f0hyIFbarpcnwj1i
43HgzGYXh7xB7M8lHpS4S3JJOTlQeUwKApM1P97+sEemByMHFjlXSXukuCBJwJhVZ2sdyKTGZAHr
9ZaIV8JUKxgHEvjzz3YbiFyoRFIcgmqNEWzJG8drkppgTEZNVlFDbq11ihSSApB0EM9LErE+gBDD
ifcKkoo+nx1UswHYHABiFCUgJgnXVIOA6T1sxN61hDLt9JIF8RD5CLtrqsAQBH2Cqobz98+XwMq4
aYY3I6bgfjkXsYmVyGz5l6RwX7ZiVn0uPMjGlDy4FEJiyz1Yki+5riUps5RWELPmjATl258qFlcV
UHG6LHEBPXDtPKDaBt1IHekpd3G6xD9RxIWWBJiFTVaHh/ldxyTUYMTNpuOeZXlDh5iPNivbruad
DJIHHi2nxW3YEpdJMDvfyuNZS25Hc9YfW1frMF6vOYvgIAEJj4FfE9/budxpkQNINaipPGWwScx5
jEmFBI4zncG1ChbR0lgRRbxvO0bwjXuDoiLKs0wJ58JYZjgJlAPQFgtNZRCOg5HQ1k37tEOfPjM6
RptnJU7VtX4C1CFKwMh46tMuh5TmMQel5mugHGdIZjArh7x5CwJPW+PnhMRs01ZgxUrQK49Bri9B
uJQhzDLMYQmBWYNZ7fkRyxxvkT4Dinjpnis4zBl6eMt7dN6H0ZTwzgwbKXdK8Lix8QwwpQc4TIwL
1C8FTs7oIsUME4pTbc2+iy93aUzMvQ9SehTNWTCMJgDDTFtMKacsQNFol9Nd8x+MMX1zLI2c8LXW
Rh8zRMKDsJqWmJtpuf8xBSeJH4B+HlOVoyEp8ue0rAmfJ75/w7Z8Q+qskgMqeiPwiWM3+01tYShl
+n5J2VP3S+tl+C/A31BrdDyFKF08AEanLgH0aiVHzw35qvTsLubdHZuOEPTN1XdCzN7Di2PCv2HD
RDBEU0bF8DN8mw+nhSbJbj5AO6Hv9pEUEdtbQcq7McDMiG1OH5hq2BvJbyj08IcTwbKOZwA9qcvS
MSSLpjq2m5C2g8YnlROde6Cf6bk6KI6yQnLElSQ7gTwJupQ8hGFTaOEzoK48fp6hACTDg+qgKLKl
JoJ8RIsAYQsETm4V1sAAdgQLJXnNQUIYIj9GG+NnKXQ4ViWUcXsMcApx1keb/Abz59dBBXR0G4J+
h03fCZTp/dILVDtqm91YqxgEjMsJBA9wtu3SeKreA6GrZFgCxNtZv++oCTLP/bnzF7kMfEqNPgOR
PZRfI+g5bQFWGRGIdNgnTsdRsbwfgFHLJv0hO51AMMYAOQPUNIhOheeJtDCYQ0Ki8c5m7yGpPdD6
sV6Yeqew1BXQGOKyA0Iv7podwZ8BTWSoN91qvmsjb9s2k651rRXB1QDpeJaU841W10JCF5Boe0Om
8NgdONFONm7lWKaY79eGRARoT5+dtodPDGImld+6udU949u8vOud9rIX2VtFmXzaekmbFwekAg2J
m9NtW43XVyu6jooDLY2LWC++YBPZVLMRWoJkaLPOHd7GN0KPHxZcVx2WXTCL44znJLuY/MfzQjSH
VZF1J9ek8MafUvQC+SujyWXlorLBlPirI1IxYYQJpmX809wQqM4WAPDfryRfxJpZVLo5yjz86HY4
n0tFZGJTaqLO6E9WkuZPSPmyAlcIDS+F+xUCPUh2FjjWAOBEBkChvzzPjKYRUASZ8uC9IUAJG/kL
rhj1GSjKfCEevrpag3DAjtcM35lDnwb07K9P4kfNm7MnF6WAAabc/K0UqMGLijdgAEKFMhnC+7iZ
yRAolyCZ+SqD1PzaD2jD807fyhc/nn5KU8Ov3M/A2UFB4rNht0AlmFdEy2+93bWy2MufAOnWNO5i
+/Pa0C0k5fq0HjjHBddN8cyJ8Fs9r4OEAxi3fTFplQc84NJZV68jqAKDUkSUY72rzmk+MUcGdoWg
Estk/VH5OT/8dmVLkFYNtiCgT6Jpm2aItKv6TTclRaPVhCrx7eXfd4u0XWOXxjwBTdzVdnS8r/j+
7aBADRrDzvrF2lnaddMhl7hjoaS1Ok0gi8IP3tC34qR2o95XQY+OSukH3zARnDi0WsNDvlTj/eFJ
Uwz1ZHCFhy8DjVFHUwjsTMx7MhXdJSAObvqaNGrrQH9LEAF9cgTUdLEdr2eHiGMeOi0IXz9JUw7E
vQcVrUNERUkAupglSrMpPjV6TvPV8Yr2mW6RvKgmBc5dJi+YAeL0A/+7cvAWoIFBQTT2SfD4uhm8
Gm2C3fM8yGGXDUD77PZ07A950z2Ap0SBOqHcFtkAbmooevlveyDKzUrkbZACaD7PDYBO6S7XD8k3
MeNkf20E6mAh+B8Rpdbh4XZOFYDWEiwIyWWlKnrxniIbeHz3qPY3XXrj78guv0RANN5agGue44xu
Y2uOwRGYlYqu39Unls+zEyfyUCb4IGVteDWg6tr3GZgF8EW/35vuqfGNgttjgPXOBO1GYmROA8He
yrsObDCeVd/ZoevyMHa59e6C0VARGnfqZqUv62w5oO/uogn5ZvyLnPIzFdZqu7EDfO48Gyv1uXlE
Nq31aw9dI6ORG2oHPUOxOB+UwbenMVZigsrt7wv+AgWz5oXWNBjNH3ij77TsGHFHV/sOrLjlGzxd
BSAe2Dh5jjBHPHaQu6LDMRAhZvDX52vTUAm5FF29TRPyXDr2k+KKh4qdtCzFQdAFH5ombuWfSV25
vd/x28HI0ACn0FsDeCGRRbFrqcATexukWsAWY4AglzLo4TResAuAXav3LQ4D1RL0dHNESSoJGFBx
vcKQto+qsp/NypC8th7HpMYPEugHRR3nFTsUO+/Q4Uh3skDZ4lXTMZPIGUSb4gPTIN8W8ydbmnkb
Foc3zLtxNuMzEDoAKYFHGy4xlZliDRfvLBa1fBv9hi0q+tPeZ1RgIfrTWbbrSwSF608qun2BYNPO
LfAF7XOiejCY5up6MGuootgKQ2y3fM96aLKVRnuS2NfLbtYRZK/eHeB2YdSKlX7QQ1oPkFTVnkTM
lEwMOAVMzR6tDigexmCvtoMbW53qtGPniT8d+k9IZymQDyh05fY9MkixeiidwhQ5sXo2MrO1qU+t
Db3fzylHJmykzBUlLE5dAhq4+h88gfT35svmdIMbscMwt4UnDvNZQKSgfgqenJThul+nd5/2+/61
jzus8JietEUjd9eyGAU76gEht6T9wvWNVFXrgM/aqExt2IPQY1vwxR5OT1mwGHfa4xfuy91ggBIa
jfLZbpJQ0UC00ch+92V1urH7Yz73Hal9srwdF5KtEZOiuOf1Vi/6x5XT7Eyr/qkFJ/I5a+4f6uQe
e3wqaDSIFBG67aMI1gOITXb3Dor6fAMEAWhYZDV2i/ZrhEsO6+kj+8Nq/v0JvqHV7EM/wFQHvsJ9
kjpv2JCAFCb9dIX6lTK5FdaNPRe430CPB07Big4kCue0j52mq3ZXi+Lpt/TxrIFlAR7rlXn8+QPM
fl88M6//IG6ADd9D7hwt7vW3ZbfwuUmHRQ66kbGJd6mNzv8LjARVqhdY4r409wkj1BL8EeAwev6/
chjzwbckoHwkkc+bkh9FCxqh7UvWGLNcGjXmMqnVV+dW8bEHKLcKrJIsBCHyMqS+UBVCv4ZkvHyT
RgBL6ztVtsnfy3yZ9iE/p13w65H3vbF79dlW+nHQUf365ma3BS/gCC3zh+t6BHATYS5mL3vauxGw
lUGLvzs7sFzza7LHLQi0wA4gQX0fsixeY5uaXbxB2Ovmg9R416uf6iu5q6TUrEDg9J0WeZjqA/5U
2H6uVwYAOxshVZfdC1ACADq1xzMZuAAsYjJPeNwsGjoX8UitqOel0fq3I4PqQYW/Y21PDQ9svQAr
0uycNBHA/BFmvKdlKYI75bBxrADhf0hzSvtDl7nxgTyfOnE2BrwKbqN7JGrTKNK0gfy+pzyAnnoZ
t76L5H0s2YpZeBusgUhV77oQhrSYSOBHPwcM60oZN0N8Br/ue88i3PkSKGqY1d0oQ15Q+Tl9VIIj
0My4ZN9ZScF3ngsGQVDNmXspjDyxLXaos8D2hlsSfrGFIiSGMDAeWDwWwKU8xg49xcER/geRFbQ3
CpewOykzbQhb1fVd1OgSVmiQJQis0PqmA358zJQdWmUGlMfbvkVlD7QTTwUEy31nvLH9vEL1I2h+
++wUVxKOLjwnrWQDhDJFnXAB1PqzelNia2q7hnZb9Cy0ZABLUfuMNfCj148Fr4+BnG9UFDOY/wr8
dhKc+KazXQOhapL7w0NUNTBawEa/2up9fuX6+8KjIs8pDn1X0d9ULQWZf5316LIlpBFDYK2702Mk
ljoEmdX+NX/GZkoJue9GsTFY4GiZ9Mzq4cgsoikM5PjhVO1x+3rE7evbsujP4X+u5FxhC3vAEt9e
LpmwCVxUgKLfrzeG27ZDqLSwkLH7DszewGlGJBL3n9fnZ0F1Qm/o913fP16Fd08TbFhz9du5FfqL
Qh96FM67Nboj5lJ7dW/UAjh7d95cInPz3k3AwxIz5FOIZUh6kFmkTkUd/GeqvxnFwv5dVO37mY5D
lnGd8bYfshJNGtrfpoNuFTs0RbXWsIVtRzpMHbUwH5EgcMBpDnbBDyL1btjoOkghE+Nglc7Vgs8b
fYMSV/kbUite/kWnQK/C15UCnd6fNaN93bC+k44JBzoh5PuSpytPt2gvZPebNdAC6K0YowMYdWwy
+W/R+djf8N1c1aQm9egWjQHXsXwW8N3wmvbaFAapiYMMAPgqsnVVaiGLIYpCt8eMVZWzLum8DlxW
JCRTuCPdn4k/FwsDK0w5+viQtnZLNh8iy9iqb56aWGoboG3mJ5Xbx+Sw/xJua/Ly8sewRhZ+4L72
YOepuhPEXc0rmqiRWQAv+jkqQQeEt1qLPm6r6f2IhEqj6g6rQ5V7xU6P2kRhci+ebXOXTWPYLpme
Kn7jhspXWo5jAgp19ulunwD4vyIkh6Ll1ajPVcethasId/szSn8250S91nthdAzfx3rPsrdQ0uEe
EDt8g/RHgRzodXeZTUrVhgyXAmfKyz/dnBrthYjiL6IMpdvc10+SWyb7J4FpcqgjS5nzeoRxSFeL
z5Ctmop0gW5Bf8/PGYivv8T5g2KRnTM1KflzUwr2nDZDi0r8YODK/cZ05U1ZXVGpSyM1aRRKz2g+
4CW0wejgI+t80m18YoOC9tf3JCZTjXvhIJRYt+ymQjRMX+KdSLE9Q6IFEHOrRdeOojJbYcbm0Rgp
hapX4NVLshBaOM0Kwkacbn8Wj7lXronHqXR/7w7BL+k2a/j9BD6borXfaewrZVIke9oG76BB+wVF
nquTxNaXCbu6tS1l02niTydOXpijUWImcGS5YyTk8bBzUOYsibff9saq3eK73WwwK+9G+rauhDRH
ApTHRm0aPax6QN8iB5RZgwSvmO1nQgsDEYQVzK11gvPDCB/AH5EVlSvnKYUCcOLpboYKB9Xqdmw1
t6zHg+PPr0fl+U2fExll+NGQTgd6dnlHwQdQ7niXAwiFHLUqSE2IQlBMOLVhFYHSx4DzPVYHtOMz
g8y5hklKC3OlvIbX1jEdeOJgy3IOo+eDDYICgu0bY6LXToL7hPCmFx26XevLz2OPYd9Wh8CKdy27
aowJSIpuoT+7FnMZjV1RNWo3t2+cvLsoiZFMPjqXlvo0eXmz94CRMMxem3dbj+HkvvFjpgbdIIOv
B8bPz0v/NXrn4MkIH/ef7klc9ADQH/NRvueb4j1/NmbEEVTiJAwhYH01tzUBNO2z24LgIO159Y+w
+Old0+2jHMK/JJbhUOEuQz+J4fBjVYSI0hjSZ1HvW+ou0fWtbcmI2apbZVi0L800thvfyi46p+KD
4vJrnvMRPHwCTggC2RwqXmOtAqqkgUug87Ar/9anvEiStxt1u+sid3BpafFkH/bjvv3VqwEMr/v3
pXWAkb5vRNTEGDFr4G5MIvwkIAYGCpukTSI66PIYyv6wQ1Wm5Df39/xb4rCYzprZ6c462kS1+Jud
OYldnRlvFTD7zY3kb2abRSe9Pqz6taSXN8JOZxgUz2TYYpel7daoVvl38Xp/MZ4GYtzqjKOoMvsQ
CO5E4c/bsL/AqoxWIUICFH4RNkXfGj075h0tLXZzEGinAhpcbdx7oGJJHvRvrd/PLJa7Q4Vi2sMr
a10BEw9Kc9mif30/pSNlXByVcTnqeN354/K+fN5a17/tWTiiBxaN8QyM/pOcDoyI25piL7zqho2T
euz4jN0Oixk6+AZq6GRdiK9URyTjR/XkA2/h9Dyny59bijADkLyvaPrfZyQNKthJABuwtFa/E5Ps
0mjQfN+5rYkSNvYw7lBYCRoevIF9duwjyA8GN9d4OE9wLH2tS4cWnMcppSVIOWQo8jcts1zcZ71Q
gQ0/GO+21ZEmGRlrpmoZBcCWlXUD5BzSjpFXqFHKMsm2w+z/MTISVohxdIjgm9CMtHJKMLEY3mCo
tH4gWQfzd904tSD9h7wGrC+rccmG9CJLVA6Q2BoH1GrpUoObCj9UqZjQBVs1UAPJnKA9DexO3wUb
fGPnRoq1Nvolk8R4R+La82y63aZDSgLP/BXPyhGCPREqP3q9hYAsRmvfPe315lKsRnqF3t2qYyoA
tCvRPOpTpW0qQS3Gj6xzCQkYYfbgZVwHLNvWb9Y5sro+JrufTfKsxhDWuQXaGzV2NLWfZivSUUiO
bGzMuugwIa3ToI4BfcOgQvtTUH2J9mpLjwkraKdthF8Po7kPbQqOenc4UGjhNE4RZfQrpsEqSZCP
8mQHC1UpNN+8Zm7db2S98fq30rosfCg8UB5A5JEOPoUsPGEbk+qGPbXRwpxr2dg+auOYf702tKJl
a45+xovus2I/e25SzW4w3tr4n16e2Thm4c6db22VCCL5WZCvbk8OYpBuqrV7H+Bvrccvu1myK5ST
93tW9K2snPQTILko8ypMcPar9PD54dCqX7/LPjt5ckW0KUiDTsMbMDCqXalVnPYzs17l+JmCZu+C
5dB/P4IKQG7V5nv3ousZnn6jZXLRhCX9PtyzrtstcOGgjtGoKWGzVSMrHbvXqtDHv34snP4IZaS7
3SvMmJA44eb+nmu2r2svVO8+knufPqXMx2OKvl4L/bBveMO9OVKDVHFubS+ne5k6EhxEy6gzrdMh
DGqW7ntrRG36Fa/v9Nk+OoEIKgUqOkpd98aypucsDAy1U6NLII9KFQz/dNhFzEPoCPrugqKxyIK0
0Ami8O1AX2QHAJUPBZ2u9B8nHoZkmTMPJEQp5vcNhZtyT86BDp9TTMhfs49O7MVuDEyE5IPK9UDn
RSyG2POVD5Pk9kchHQkeWvYU4/8K7upO4+dX8RH/ytF4Oy8iMiYjJ0zgm3rfWH/mzLLBO2C8JpH1
SfUB/Xn8wtlWXvKTVtORvBt/cchloC3g5bfsGwEdeXFsUCe/hRxA/q84WW6QCj8bI+q3lJfoMVFa
ZakNi3n/0l5+4LFVHngcmMGM9Qv1e2IazpddlmPwJl6MRDSRLVfLVIViSGiJCR3Xf2X3RMjwbzsk
f0OYjyWMW/PzXxBF2WoBPyGyve5SjeOX7wI1KuP6seP7QoFCXpjJV9WKO/FoI0gyr910bsAE1v0L
KwHy1He8dwnp45NwLBsmhAV2Y6p63BCwCTSR3kH9MKE6woiHqcar2L45M5AuyMpRMeDUYQY8UMLD
2+5hK+yOCaKbPGZuJfsmN1nVCd5BFVEDVkE+wKKkLQkvFCGAVNjHICPw1/3eHCG8wwBhgyfGRxMt
svExoaLKBXLFN2oTAKNw3orNHtaRIkaddY9otBUDu0GWIvdL0A6s2Mlu1sUfjQtqjsgAFJhEXYsD
wHHrdC5AkRidZPk3JRCu4AVcCmfGpbDsUc6Gu8Z2XzDljt8H4f6YdbfXnAziPYQx+BltyG4w/CjN
QkVlGUcmD3m6F7RKgBXUI8Amxmb/LUZnTcVWGkPKm9w/Ahno1hj1gsKo/OLmvwHX4AScOwO8Jdhk
Uym0NFmokMYtELDKdBX85MvpuJw2yjqAfWge187DTEUMzuwcVYtulUNdzn0a6PvqqGiAKMjx3gL2
hJbJ1aDmx0+Qo7JSY/HQVSpMV4Nms/FawROgqVI5aKLyqAJlRehK57UBkl7VdiOUu1GeUyaxn1+a
0MlA3bFyq37WkkC4eQEfs8zDbFOOVCA56Z4wnhrtdYaycYf6VjzB8DrIxuTvqMdQtbf7Ls8DGNAL
SA58Vj4MtxI65QShcKuu+mBTe58zhZ1zNL7N+mF7FPvxvF4CUsOyMtqiheDRXtFjpH6oAskF0vkp
nBz8L6QsF4k5cigiXMSQBqMkSOh00MFEM0fvj39mZYJvsQfGw07Gbx2fK2vnIPpnF/BcpvFMZF4h
46+BIpCiWqgUQc0i7yLHocPTGLVZWWGbeMk5p6XUOKh9rYd7N0Ul+hdM+W17D/qMGdFfZrNiBsGU
IhoVoN10gKdGOcwduKcO+SuuBoiF2UxdR/p5InYllOuBRZsJqFQyREOMllQHuGPhPe1DbhL/CavI
RUNn+gz6kxddSeoza9L6xhiEDTYi1CoXdzyGM6q5YwrI2GSur6ABb8OBF2H5UK2IvZ6LHIlH+s72
26+HnfEt/Iwfs+v4uUAwffT2mpvdaYDk8qak2t7URLYvWyl2f9we/0a3QBwNHmMqNdnOYMwAn0C+
zE+mu81u8nZK6+59rdtcnbYN4fjTOEN558MGxFiplw8q43CmAwItxOZ+7nfxo88eAHrk930cEpgr
oqdkR35nSIQkqXK+bo4/w2jStXqk7Bq7g0Uh3UumosH8Or9nsNisHg9SmVZ0+9tIKiNBBjAADOfi
eyYS3+EXfDefd1Zx7bslS2ZjQI21hadGcSIQFBQllewZJZfGqgzbC34m+TKK62NiHPYNthu2HgoM
lXR0cW7pzZUT/K/h7vw7cu/hN8Hm81IbfV3a8Nh/AmoCBR+Nuogb31EbYQOY1/sKAUVkDdAb+nmt
DV2ioUKbbGQrdjIsJr+HVlJJfwMnfeFUh7oSdDoXS4inTpcY3Yf+/rtPRq0gPkNSLI7kNh7aEqPd
ErUCpzfKkXbLF49DvnmQph7tnBPbJGdXWb2InzJDRSnMSPz7Ug3QmTPTSXVpjvs+kRXFM1h9FO1b
5+oGZVFE/9BExF7kzbB72y8GHf3hCl6c9sPw9rNqb/LN+629jn2qBE+jy4ShC0tVK2MjpLimdwUb
h34dnIob6tMQ8gCpoCupb2m1gpk5UCVinQEXAMaGgreB5A6gISaARWsJSGMHqYmn+VpVND+Ecs+e
ixQx2r71ohxlqPKBoBV/r51NRoykSDTKJsxCGkPPKVYxKLAdKVkwzzrkq7BjAJsRr0izHeHSh0uo
CeRElMyBAFg0eTgrnAxYJBGNAC4uHkEoLuspMBXKSyCWqGre7OJlpluUVb4mf38h8U2gSijFoNxZ
xO7d+Q9xbISRrrSi1eB2bo/VaYcYBjI8cTKLInYytf9iqtDMIEQkKGZ9alHVPKnTN/LdBITuJ8gc
ethK2JSff8zuKkIQjC4h2ROVSnEZYNygCMafqVvZvWFr3thTAIhuZtZ2ux8XdmfyMYlvS7e9Ql79
gc4FhE7I0Z/Js+1G2IU0sXPTXx23EbkViw1t0a+Vgmnu2Fltv1h2Iv07fvXC58C9YdnU9aAOv2Gf
Nt1b/5BwMl/mRn3dZp/Fs4fQdmf9j6fzWk4d26LoF6kKlHkFZSSR4wtFlECAIiJ8fY/tU/f2cbvd
HNuAwt5rzTWD3WOuYBjEEfrUwpnklskxB3tsfvj7NeccsFa7dil14HuaTloPq679a+LWnEs1c7vn
XiErmFs03uFF+Yrq7eegwNaR3MLO5p0DRvrDH9NO+7bMeZ7eoAeW54OVGT+rATF2PhMdCzkC3r0i
bvedtW59AsbwGTZLV+7C/o1pZ7/iYtXoiGo3x30CUNszfQX3SQfjUcj/pa/jP5L4+kybdO18xEwW
C3IpVqbYtvVxeY4aO7EVFD8cs0hB7Ivvvi3aUJNOG9t0H5dCIoje3wBGChYu13KRJITNBZiRlG+v
w83K69zB10iY8WEKAKOGFmuK32b5Dfg+ih2XmxHj9HM2ebCx90bSCG9qGxy0X0N7q3XAOuL6YC4I
etOVDTCdCQAbKLgR22xOR5F7ShGwCfs3pzKCCj952jCstZ7sY82w1qwOXuSa+/5CSrDxtSSTh0az
XJSm/SMCqRaGo6wXmLXgQfNKg7e2AqXcvf1bEppZ/CWUBvfWjgX07SiVywg2hQzwGWhGAOX+xyNv
+/Ya8gOdt8fawchdwQUeRh8KGzjfmMCwJrFQwwrgEYz4CoeG3GS9+E7e3Co352lEiIzvkvXVyGpS
huRzGAeDuDB+TwcDyzA1tzfaIRNw/Kcu7t+LWi30e2xKy1133Zrb4jHPGOx9J537+L6bmO3oLa+/
8prNIEnoGH6TB1rtjvHu659B3bM7KNJ2oXYfmWwcOGLhJvmJcCLf3eOXwhQTTQU0N8W+lZbOKoPr
juGyVRS6z4P4oOO4wDcwd8HA7YbHEWLmZECHnB6V2rrKXnIj2m5Ck/XAGQFjlG1xB03H0q0Zvctp
+5y/xHSUraihOSpoqOOuPN51t6YmXLrbeWZiCbLbqlF3reGnd3ktMTPGzUZxKtaeQdLps17G2aSl
67+S/qFe9MsjqEbXgHohEKkgj+jl4oAepIAb9LJYoj3cClVe5f1i4gfs1kv8PGRd7/j34c+9QrpD
oN2XnXSo4llILESk+mHXZkZoM0h04YJFmE94ia1vevDRWKdIvoG7hdp0eF0ki7fT2FkobcEWrN2Y
4W4PSNPEpeqII6XJNL0nBr06mgwTng83kXCOV5MV3WyTr9+78L3FhpNjd8fub6ORh9Q4dLcy0i2Q
wGUXmeNrVpTwrn5Cl7em1KLH7Dld3E2T4DlSVmUJzaXP+ZKbk3ldq8+VTA5HFXdYjK/4QjbNBPSb
YYzUrhWRbvd05K7XcpZ1W2rI+3HfipvjUw8DEfUXTcscgnvRd95xNqRHq+NySlwTtumPOJsKf3iY
+3MmpmE2fSylI11PgdIDncEYWvQ1fvpYM4ypJqqxtuZ8Q5Wg9y1mX9DYRR1dA9N/ZAKYus2IpPIM
lDIovH6MTsXudIPS9/H4hdDGa0zAHrYx7U1rRiE/h0LwujchoaHRRpKAKGL5ZuLxW6fhPSSt9LMm
b0g4DLWnYsN1SwMv2j+MD6lbiI3EI4jFk+o57rope2YqtM2Hx0KbPnC5xERtk59hA6YzkErOGKYw
3nPTAdU9CdFGjUz7T/TFLooVWpwM86lMO3nJeMsgq2C4SDVg0XKIYMr/2Plh/0dfnBUTOAIfogvO
Zj9+9qGCndnWkP6A3LH7WmehpYNgaTMD40gAmwvvV0H+ROl3Ph5ZDh06Ko5N4vLDcHZxqIR1gKv1
zf+wuYO4k+RIzckL0xxhK3q1yeegSBQ6PHy1+apLZNtmv9jbQk81dtH3ofKFhgYdeF4P5p/+Cu33
KgztTQif1HV7Ng44NtuPKEUFTWyYBVmg8FnxmJ8FCM8ylEMK1YYQEQtxNq7Bf2Q6DMD7BxZC3jWe
rQPxryiSxRFInTksNSJlNEy5BUlWsCQ5dGDnBkbEuIvR1ZA2gvg05w/rJVxN4fP9iAR7E1nVRAh4
oZ4hhfvYgq0KxOiAxAqpHP/f8ujHxm+4z0aKTpWp6Fq5vIFFWGAur7Wx7S3w6Rl+wD6fq+eqJpaH
6djfYLUDi+oNytkX3QEwpbB/FJNQNjI2L6IqyM/oMhP+2z4ebAVCUAWIVbrsJRS1LPUQdyCCsOyr
+QCbziFfsQhIcPngQ0KIzQc3EEkYkTzO10S8Ef1FI4aPBTUcPoaAenhHk7gCk78rJi1PRUx7+YZm
1oywFZ90ImhBMetwO1YX6mKXWeridgQMrTZfvEJhCvnYaYLk7hIH/gd/XvEbU3H8d5m5aGE7akda
KO0AX39zMiw+Ollk/ffD40dwx4Q29O+j1cJXRUWG0utrpWvmqPzpzsGtgHPppIENd+KLbgtYxXgy
4DPSsKvsNzu/Qw4Cfmy9AQ4JfObr5BZVO9/MXQmiJ8oDLm7ayb/PqokPjd1RJ3ymLclyGybJD3HP
w+N7fnhppEM+485JS6MCE2H4RVYCaZEPh8+vxEF6Rj4Qf0Ur8++DVUB5ONqP8A8wO0mzwas6uliM
GBd3YZLQQJsWn/m4wYplVlOO7vqlvYdGuYFkyoeIH8K1AdoVv4NRs3hm8RlAi/2LJZLP0GYa5tdA
anhakwpVDTIMTRLnw4JWO7A8MN+A+aqBIrG54cd1Zc4srNL4EQUw/TuEJQJDUoDSr1AzgSnEh3z3
TNmVUnRcgGX8lw/Eadgc/cAH/vdxB6yxulVkPoDn6Y5nLWuIZkNi+f/Hs0YyiaNgBbWCthAgDnyI
VZnPsC0Bev59gHjxBbNx+sbdPQAXE1/zRiWMlCppJNgsWHsBnmPcA4UCXPnPOI8dmy8E3njsHf/9
y5bBB/sUv58n+vPznFZzJk0xiQeUehiP7l80ekI9d83dZ+uCof2QkxFjxWoiRDNsjn/SGcj/Yh1N
aWPEavpeCi+3Lzo/ITDQ6KEMvso88R3//jzs7tX0X+rHT3E8+lJ2iil6SydGZAhC+xp3DWWkkF1L
EPsAFwXU5/vPWZ/KQwotOCGYy3K85T5AGXDGkrTNKQavYbW+jWg/6pi4VEVEM+BVslOtrgnaQNNN
HSr0HQKJkqCYIy/+UFXAuo87TscBknECdDNB0Az26I2PZx2nbNYIX3B5/5ARnMhRfPNZWM6DXSgr
ZQUBiSppjOxpywhCiVj6j23fZadg90LWPCmjLNCGkBlZkhVPIj+MhnqECyC0dNH7CRWM7soBAcv0
gGws14D1nJ8Xqm7B+BZ/GpyBmxEpb+xf0AChjuOmzFhb5vgKSIVpJPgtMyWh37ufGv+FvzzRO+vO
Eem3uzoLubSgFwtNMVgVnzN6y8zGcDioGX/8CLtjSj7Y4oqK4JS76e98CVGoRDHB1eIdhKnfQfyD
G9WfwlcBDzEm+EU/B1VHMOewfwbCuY/8++g5KkbVqDesRjADAsFXxkNR+Q2ZMxCAxPrKDUk5VHRw
kiRXg61fAS7TwmZUir65nGBqyWINeiWf8SX+pBiv9PniBl3utr4db2tO7sOWF1QsOhx+bF0Ak+52
NxVfv7e03Vv1nB7ls3TonBU8kzvnfIH35qK7IgWKMwdF70Wp0/theP7Y5lttRXOxLaBK5pN3lEOi
1PCivo9yDPMVR8nXqjZrNI/YCRZ/aG2Mln4IL/Po2QxoNihH5O4IvikM5TeMHrQDlQ2LBr5rZoiW
Q0vGv4YAQuv6DOCZUPpwVNMJqwyjN+HZhG/h1aohIaST9oUVj5X+ViDHREl+avepAdr0/jAEEhYf
Nuf72x5+IGC3np/D7UMPJrvA+92XayiDdMOL/MKP/gV0NVSf6DlxFnIJ5JpCawRjMYksXgJ44UYZ
dQIRSqoMoQ+xj1Nrq6I9K3dhmayy6+zXPZpgtrgV7yH9llvNM83xNxnt+Pyb1Fzj+Sz5LSCdZ711
om162nKnbvhQGUnq6bpq1zd5vK3GdDNceohVXnv4hrfbvpIWyn3Reaw+vxlLeIrL49VqGqHOxd0Y
OVWK1wwroiTte0BoXThzNCQGTRiky8fg9RGDBXMXM3yoVAymoP5MGYxkuoMJUV6eWc6x2cMWFm4X
swBgdh7XL/lvlEojOY0g1TEo2JGgNIVJzvAgLzG5s/Eey8STUMNGBZ5rQnDUAPIIqwyE80GwEFXL
sAoNeF+I1gzUT/g2jA5C3z4frXH08Sbv/vAksCa857H+EGp3GpI+VpRC+xyJ751vYv7ZY4sRu5gs
/IlR0KrxndNPfyocTK6IE8R/3SO+DUjqV+HYFbIEnzET/ZlAhrtFQN4ZSW6q7Mipd6tXcjZsjYgF
Lyfb7hPJVZzBOq/pCgfPym1rl1bx3W7NX4APOHSMpvTYx3/MzqgpIOBUjX9Voip1yUgxpuy1bxp8
Kd7BFsCG8SKtO5mPuR7dCHwcDIFzbkv4wmnD0MRlJ+fU0j79oCw+fNBktuIv9Go6GxeiALsglCat
9slS5aJK0BZiBMpAhN9Wux94ZbX7hT2DBhu7TciKvAy2HzxNW1f7Dnlt8Hwg8tAUfa/RN3e/xZDH
M489UUymPlYHf76Uif/DiI3PsENpS1QrQDqljIOXN9WM2Rn1NOHwjKiQ2vHC+FBm1xSVxNWiX75t
uIbEyA75FKmbt6mOjbv86iffvcGuTp5UDeHITZ+FuNKuXb/YHXhVb2lW0lxxCSqwSPA6hleCFiYr
YwnH2M72SclCECHa859NDVBDIPpC5DOLuH4dftKIi52duqNs1N/oxg6sBO/OlufZcQV3/B8qAAhI
AHDf2fUV4h62K5ecCZXKhL9i4soYCTPm3pHJE1fxkeIOz3JNijo0jcZagSbNNIpXn/8JIbTTdY9a
hOEQVnnUDwWMbyikjzRqmCj9DcYAzXg/zPcZ090YA3FqWbKUoPiuoL7m3D53RtWInyDn+rygTsd/
VnPKjhwKTbqHr6JBacVhkdIGjzMGN+13BquJN29mgQrcm0zVC1PD+pLOGXHRM7Mg4SiZMdeSxuqF
GRazLVQI2Ft+lOUOdVMRd2ScynhD6rf/qSwCod48u7ZW1uid59AHYSTshfHfhZf/2BtYPB+/yMu7
xyx+7KGVVrJQ9aHYgNUuViNyfChlPoJ3JXmNJWMM/jjTG6HIiYh8oLMiDHPyN0aY0DAAAwEbaVcs
OZ2bNEwxq30Rgk316gKpYUOXagts54pq9HwsxE3V6XpqhyxKqJ7q3csUV+l5Rou5pUdwRYl+Pjk0
T5NhoXDSpF6DdfQKkMrA8tVrp21ZFRFJeBjuV0l8R7KVl2NIUMAFTSeG2izoR60asgp2ZPcNaccY
Mt3TEtieUgA9qdotlN8qmzY9H5qQWCyxekXm9d6bu9nzuud4ZiY2GXIAB7isj3yH0gQ4pskku3m3
bEE9zaiYsT3hWkj0qGHJjGG3bTWbE3UT9mn2U7OhNiLo+XxXn+tUo6VvlWXGEBZP2hBxNtUYVSl3
GRQmNCffgLPWissr9UEzMOyW1jQKyAqQoFk8M/RwRruCwYFAxZf/Dcy4/8/SuEfDGNVeuapnO1uP
JepFIbuFxSOhY9pIJ+n0nRJSPYL7AdTtGyd5qsfG+DXUMscYpaf7ppz2SIXIp6/p7UQB2q6RhLvm
vDN7HTsnJS5m7wWoZyTKBnyVSWz5+DtsJZiRSjY0ga+dbtIN4WMgGVciTjI7ofShzGR9RGS4+Rxo
HUfQFJIvAgTqz/eZ5hPcCRocXE0asNdUawegSBrACaXsOp+CxTw39IQZXZTI7IOsgDcdzq4VJEqL
dotVCvEWxIUm5BZjdWS7w5CCKv4BWRYbcW5OyLFQeDCS2F1ohygLirm55Q1m06qKxMwb8AXpPTNt
1qeXiZ28jkl5PryvHxYkS+/rorLoDq4zplIDTh7euGaAYjpoRyLskb5PsY5MTp1HgMUcHvfwVoRs
x01DylRU3D+EHe0IlVfMSSMj1iAog2AqlsyhfmmcZMmBtll2CaVK19dFw/D57/Cdd5N8+4CAMHyT
XiUwZrgGljJ9u/B6UZ5+HfZ5y1j1tthZ+52FzKugb/X6+ulJVGisnjqb64Kph1r05TEYXn2Rev03
dhMQFZiVqSWhmyNxLVFuMXSCDIl6ITnQcOJufTth9iEFgvLJyFwes0cIHsXPljFdZMXvHWD7wxNB
jABFwMRC+kU+m6A4+cVvBmeBax+2IHclCzhKFIbw9Gra+vtHKOhceEbKDB7lxcDYgGTwTaO2hlQt
TgWrENR7iF1dJ3uFOKQm14gyhVhgLBsED19/uqzOMKR5Jl6AjDNiOYBlwBFlP/kONeHViBSirJ03
jg4QAZHdwdAju/Jnd3YzoWLjyWEnCCviHWFFNgzSDBYTlxdMEtmFyAo9DHv9xx4ZHPcqr5jxMfwA
CS0pYWD4UUAGYDgqmGLUY5D9CA4wPDwU+RoSARl4X51Xwivix8tltkf6RafYTHlv8Er1L8Q7Zf2+
0IGSP2F419rJiNTKRy/JfkjQZ/biN/JsqU1z9zvmdLI9EhSsfCkzGsdTksMn2cjK7qYv9zv9zlTy
9SnBib4xeljKuHd8e7rbOpVbo9YtvSQmLYXWBuqLlevDIsSe+gkiAO6UOJovSO96ANXM/oLkKcci
fHupd198aX6wGMIB4x6hUYg6Ez2+Ba8wX4FMDYHR3ZxGFYWBq0FH2EVdrv43QJ/uQte0fmM1Lg9K
YMaK3wtu+DvBKPfqIYNfL3cgTkTEjRP/e3Wedj3MkHDZB8AaR7fL4Wec7AvXnJKHNiPO2X0sdRsd
56CNND9fCSixOyOpcYg5uZUG2EvG0DGIQFS8my+NCqL4nuH6TlgQO9eElTbqo/Qlbgu4DMxqnuj9
Jfgr9HAsT+CLrp9z45hgFie73XW+z/Y6XtbPOZeIwl3OFokuEAjVZppG1jYuHfSVDusfywk/g/Wl
TRnU9ZrDa12xsrvNb1DB5PySEWjvQL7xzKQo9IyguSRhGr/Y2eedkWxpgUY1vWQWZpOI1n9z03uP
EAsR9OrUo0C/xXdAXlfYYql5hKt2P5HL4NLHI5B+4PX+8dQxYUrMmYZqY3VFXNdj/ZswO2BKjsbk
ZrOOC0AOQ1XALrc6IBmnxfJNK5mrhwT779njVMQpjsTndlWf9clvpK3lD6L1az3SwyRUYpiCLYqR
VbrqwpPYSNOKtKgDOHMnQiQBn5XtFRgQyw8g7CGRN2zplIwfnG/KMeKoDCNrUsY15ylbnQs6Fyyj
vSaztI0I8u7RVPevDHbJCTum0AW2umf4L7ty8mG++i3gsKVk5w1K+C+sx5/noKO6quK3OFeIkevg
Ge16lhnBj30MDStxzCHUjC22uM3kcflEJrgAXiUWz+3p+OY8IX0UwZqMBDzJFsoojZgpej2/YLzL
taZG+vYGfMID4Q4AJnHSOWu6LxTmrUOpYxuECIiARvH//PIxZctRm/GcY0BRF3BymeyfPvXlzcVh
NlAnTQihE+AZMiD2vIA7JNtgrVLNr+cekUl0EpkLMDf5s7sCm3H09wAraFwUelNm0t1psrgf4DkF
33XJljpqll0m0hD3ot38PmWmapPY5T9XlV07JW4ASSQ3FnktDj5cla2O1ZFuGfZzqFrFUopgqs2J
B3FSr4nzOaOfbEL73wSaDgcBONjEUYAHGHOQGth6xaqgF1biJyQicwN6N2B2nIIPA6bHuxMAz9sp
Vp0xodmrzlGLjalQfb+c2hFPmS1uK14XxK5hBY2H5+tfFxBY9bES8wbAlO5D5lCW6n+mhLcB4LPE
48xAFcGYhUqS5tKRBsx6YQ3fGA9ZYNvIFPOtzLBfwEz1ef46M4okefCAd7VJPcrgathCyto3guX0
hrR5pounZ2a0TzqFC898LEPi6pLvwswF3SV9cD3Fo2eCH37ytpHyMhHLrAwFInOtdkC28l33cw71
jlnYiLKHUqQGvsBWClyaohNRIxSVSgC+cBLv3fgXZjRznRHGyIwKX4DUy94a+6MvGLLAJQn7hQ+P
PAEe3dNiu2UDxKq1FVAlxFQK9t8apnLD2hs02zSQHAlVyCyhSgyuDtkBM1Yg1BvWb11hJhThXxXj
akRPTavKkOrpQV+eAya6rLAHJcRZwFO83fLDNExmVJgsSJ20YTWKguThXPfFWnkCoEHodpXwF1Il
gFPu5WU6T6ZczMaIUjvsdqmNbm4d7BbEjExouR1S8Bh07MaPc4P7bJYP1DEzXIOpyRDx0XOlxYrB
xS1tv43VgyAZ3w9QwK8D6VLPzOHX150cAw6UbyfVh0dBwQjJ5bNCGszJKEbGgeARBhfwPUBtIOR8
ZnBKoNQKUQcYGMmNcOM7mO+jAf2HcqORqnnZ+lbWLUbXqE7ebhoD5QjjjaGIu+syrEviXfRZk51z
gRLIjn9FJxo+129MpQdFBEX/7ZmDOqgciWCGkxSmi8IFwbd647vMxlq5LERQ/LUDT/pxNGwmqHsJ
hsF6xGdIawPIPogoM/122LN3oWG3QzDTcX7ebUrrGjUr6CqPhTxuRj+Pivg20jdMcj4HRjh3qxu2
J6Jf/QzkfqHFlaf7BEBGJeF3whcVE3QLaspEiV5Hg1usG+shfh/QILD5I4eCu48Rxfh9NOxqyJrB
3ZNEV9cM3+z/5/oM2HfGbo+rnDvIWAlwsgN5jf7EqUbNOPPucwqJ/W3SODWJMlADbJ04dRzPnYOO
7RnFLriryF8B1sXNQ8zNGIL60JSGxhRfNu/DMiCR3EbVgX8H0h1IPwKxhRdvmbwXhmUBo8sPxET8
0hurI/V9fZyR1vYc05H98Y3TDeplji5yX8E6fp6YLDjMRCi6qNa4gS7MUJhnGE4zZuTJ+TtJawcB
E50zllyXdH7DZtOH83DjNvgGVZRb5K0xPbOzreRBEQSqF9PWzxw87ITz5HvcMtXEij/obaVzEv2w
DHwzIpdtw2tn7akbMgNAzHR57RnmC3E8AxM4t3iLMO4RsdjUoayIe25mqj92QJA2GMWw5EFPiC3D
/BqVJfDl33Hhhie9hsL+vrmNy/0V5jCbKlOmPRdP6akxVKY1qX2E5yUcZeF4AfLIb9WX+LiyXzky
lANA2ylN0OVGz8iRORmU+ITl0mJWBFZhuJcCUMgujTDlp3oRDQ/J0fwfORQWPyEyHZBsQd40RTYL
TFkgDypu1L08CC+YtCkKWCrPv7EJ5TgoBD9KRQ4vmV9LWgblKe4HqAhKwnAgywLVUhjxrpnOF6Lj
QMjQW9OLQSmkkKfvxYFDhagDIVy4q8mA3q3DKGukuriGfWm0hBNdq8D+ajlslbX+hOWU4Xq/nJaR
ykkzrRLTGJVrLx8wnnC1KWTRBTm1bCpPrjg2BPtujVOUt9iVickagwqWAPglBabnQ8iECOZQbcMU
b6XRrfG4bBBWtyB0Fi+XS4zrrcLFhOSInss8jSaUlZlWnDPw0gUJjmuNORaNDm749AhOcZvSsgMI
EUbCowXMJC56KNoMHkHjlvoFu3paHjGQS0n/dum8uDCojliDEB+/LjQjLP0vlnsTwPSQez/0O9r4
cZEnytFYw1guxG3w8/Xldcj89jaS4uuWNXYI/zydP0fwHTHlyUJAZ6+3VbbFyojbnCkElKEayYkx
TNevKZBFJ0JJv4NShoae2AKLiQpE+QG3FF14cTIDVlSQB9BB8HSl59IwAkpBRyN6BzMJAz2lMLXh
/AuUAk8QcVCwDUQDS29UoOojPZ2Ro6CWC9EY71z0mXwXLHJWJxPPkD7cesRPIr4L5jMr808cYT5j
jvhHdkdGDm+e46ORBJLiBEma4YDB3o2R5F/zmNC4X8VdBpAipo6vAUdfYGUwM3h9iGimyRTRoTji
TNBIH2L0CFgA14BDL24NAMTej6RbcmMEkZ2/EajYQ9wN5Ji9AARoLHHuoWmtxN2Qlye+AZY8fSh3
LAAQwsYmtd4BGRR/Nw6faUqRCtD9YS/ElX9kRFEu4ddzBxHv1hF4D0RzSmFuSX4DLxWrvy7vUcHk
RQQKFbihMHPF6oW+hZ4R2Kh3JM2I8HrmwhcaEZLg+K1CI0zjw6+nxziYThHdI3OaH7o+/geRvlB8
uIYF0W1wAzgZhfiszcuDGefDNOqNb7mjRmr0nfbmuy05dwd1il5riKK2l1Ba9EacD06riICURo+L
vhDbphwBJtXYnjFIsZK9AREIvgSQzmYXkixylOclbhwz+ZjuPxPKNnP+CQg7iboU+v53XN0IkCBB
FKYCLNrfgYEWVyXKGIWFktRQ/dyMuuF7iZU/d+SJyyTdqJdrfGNCM/vSRo6adc2bJqtLWeWLZP8Z
Kyf+UmLmL+Aec/IMmzHpoFMqDzP8HR6eETWB3AzSixk2K6gSJZQK/D/IIzxTRPyqDaahy/eSi5Vl
837iXgVu1GwuBrAE7uR0wyXGBfTqRoB+nCjEDhKUKpKr4IrA6EDBCG6HuezUGOdD7mJ1upuoS1KO
IhwxgRzz7e/QXQnLnVln0ZxAXbgwmMYQqMT1wlXJhc0jXCP/VgOg399tATETaxaeD2CQ89x8nStp
XjjOE3S7BOAgEZC/l3Fo7ol8PNACOEdfbCOYJM9lplSxtnmsfpvqyFzrohaD7kgb0+lUJAHQrO2N
cc97BbyM3baYa0Sg3U+UoJR7XFrd9TOSQnUrR0l8O78nu4QU+XeAw0AP8lQ5hQ/XW2se3LWRNn0e
7geR021CZs6CdqiOyrU+e4RQlRbl+uldkVD3CWOmlRx+R/LoqfWvYPOhzoVEk/60XuTAGyw1gs4i
4SpiAneTcCVRUkBl2aIGqE0bzgoXC2HpUKJZ+9i0+tcCwmZfF6dxh0EaWx1aeR5XQdQZSeHEwFVF
zUDZCkOmdWX2QACfH9JcwVS49oSMxZwwlpuQAhbqJCA+/ZTbFDxDx5O7clI3WcHUgiPUieVpA7YO
syt+HsyQhG8amzxE5xLdabJkh/8e0hXqyAKSPgMNqKdQijtEuEyJSM40C+1fIwnmOASZQrKgvMGx
pG+hSwGHS/sApNAPYYOR8IzcIFCXxekm/mygwZx4C9UG1ggvHxX3mz10zBbKyJ0FeYlHkqMvZW4b
3qACKx9t4gmINVXYZLmyBfOjtopxOaGYIjsUhjwsEHhMR1oOViv2ey63Ys5fCF49Cg82PMGMwIoJ
8vxf3htaHGXN4sMFDl7N8kr7lOxFICSZ6axJLOeMlRWSdrpoJN7IJQ4QiRhiw8FEk8Hlr5/VhdBX
UhTtWfofU/oPyJivaTtmKo66dEiaoPfnxYWBMm9mF3RxVtmwU4CxAAZr3JPguXch72pDighIOMUJ
BRubLKs8uad7EDuW/Ff88OrJY8JOSfwtnQdpJleL888vgSShLtkyAIsx1WJMQE3ABsYexzXBUMiV
jk+MoVjmKqfFZydIgW/u5EPc6dz6d/vSm70REoWSU/EgZZ0vbEcBaYpBJ27dewQXkkmpR3LbmqHh
QAaZMBGM0Cas9eFdiIFAD0AYJq8LizNtBbjVkeNydwTzo0v2N6w1t/FgTofY1w2IDgr52tbiB+np
0N8DQHrAttcXmUlp333kRrhzwETZ/7OhZJ4S0f5Q+LLLT2RER0+oJ0DOIBBMj+E8sNbxt6xphL8m
EEG+wcfpLNuhkO17O+tInLR7yAdH8Cbu0Z3XQm0RtDjRhADT2skZRmofU6r7issjKA47Tx8kgezz
Oj1lkgSq/6IJ+YZVbCyMrUgVLy3UucHRcDeiRcmPnHcIJF1ygGCCQB8fqHdkRPmkHbwmIBcWa/r5
eJCDh43tu4FqmsBWhU6DzdqFoYhXI1/7dfQB6e0n4SF1WCAXO6/rfrEvx2WG3lJkUHz6V5jkX/4W
ACGsLW36C2nMAGKuHjpIyC0gvkOUW4IBOOphmUFm07LwfistSGyadEdyP/B2DVtzy/BttTYKApDY
cWP3gs/+E6GO6iMgVtd3DzIfefH3obQ3qsF3gyAAzQCWKSxqCMETDPCIG8PkYKus4M0gW3gTv2fi
WzTocf2Q6W1EuD7hFSCVdtWxMLPD0U/zoM219PYtIn779bG/XO8vsV0WSv+KQyOWq1SdOCvXsLCQ
STGIR2q/66vSXwkqbtiXyHMs5kzU9CXsCozrlpQ2tCvc3Vz1xbgHoVGMzStU6YGO/GLbzqQDC+tr
8naVwlLP5YQMzmIGPRBKBcsrOzbCEjjVLMEMt9GjQgMkJxBHRkFUE/wk9nVsz2tBDaLShYSwuzDJ
QSbKtIE3FtbAqqRWBuDOw3wJzy74HEEn7CsY2g3Sz8uWPNzGcf/LmL08fWMFcYrruhvCo6dZxCLN
o0vpWOWUo8F6ry7/gRo0jkkjFKTMMSghcGiCP8daweMvyGoXqsjekbjlHgE34EAbmBawtRtH8pKV
4hu+CLwtrKCIvoFBg5/ad/cdFOFvo4144RSrXxGfDlrSi+uBec7sekquFrgZ3EwFrAsTo0Fh3/FY
vF1gwE4agC5C/AaMF12qHpQuKEJsgKwzk7AWjRknmV7zdsShgu2LQHYApeED4ztTuCmxQGWdgcac
kfKZ6hIiJ930Hn9tbMuBoG9+d59bZCQO5UnmSM5zIJGWgtk46PgOhcqEKuUOkqFPPqwSpX3auUw3
XgPoiIz/m7AGaduUS2oHWNNxr9/6zRzpv9cddpnxFM5niOnjIYmS4WuBZQ+SiHZICT94QTfXyWLs
32ab2uHluXTzDY5ljowApySr2oEB5CLyhnPGLIZBf68vLdQxzPZxM8SXbWFamY8+qloBfaBvQ5C/
NVbNqTsXPGisZScVA9YRWx3Rdh5HhfOs0f93BA1H7Ign9veEAEqaAFgKSI5ZiffYpK+Z0ZVLBPnX
OImvewJG+l8sptVYGlJRE1636TpE2RwqGEFP/4WPX1TaCL2HNx9gHwek9XWa7UmGI6hMc6CA+waA
js7Khu05lqisDLZAaylElFCmsJWmDyQpVR+VfB+LEL8gILeMjEHp7pzGI2g+flnMsOHNIVCAMZxs
DfuB7otCCEo6bpTOJ3iEebibVavauu81NIeo9gb1/OcBgrr7ZLC/IfEKJfc9i7Nxs++C3w30dbV8
LntYXQxul3di3YevzYddCQOGLmx03C8w7csz28cyToikPldHRIeW5/xMOYJngrKzCqCpJ7WYSexc
v84sCX4j/CaYt6VNeYIMgIKLNQjzQe9XeLgXoIrYQSn2MLHJFcbDt7sY2QpuDRvOUkPNgcseLhIs
VzRWgv1ITQJ/iZtS7NyQcOGs1lZ1tTJc4LhNmZlyn1QD8FNWiM4V938ZvQR2czXUXdpzZJwiIAD8
VJIC5SegIBBXHr6fKG8sqF74mLMf4rf25xUDGyUHi/0OWROf9QRAhhuXDwI6C+wWB0w76VsBYNOe
j0AbTkcjRSXDKKZ0G+ABqqz7PWRCSEnMjJiV8vWwmBy2wCasKaCG0UkNeGp5+drTtNKzZftniCNj
Z/LFjow+jed8k2xpISCg1KuhO4vaCldRlmJS4np/fog7wnXpH1jVHiIa8vfENKEVzmb0yInumBfF
wScOiKFi18lp/5Aqm2LoCX+A8SbIhcl49hWy6Esvl59juQDXYX2o4+YeYrSDBw80sk6y/uuBnR3t
fw+SnQXL94dUmgaaDnxajdW9YJKyFzDWpE3lnkQzAbDB23gJkfVDCSCZfZMJDnCQhCGgUT/q0phx
O+s7mBGVJG10QzUCAsZ7ZBTKj/Mo0ZjcnFRcTN6pzVjBOG4syzzfB/uIDvjfbhdrXDu1Ms97GjjA
NG9YDlWsdJsBnIoEfg8kW9Ye8FaoAuqSglN64Ost7QmBTcqxnjfW7jXFf4X1kJTKVJvelEFzF+Na
npYD/8AbHFMXQP5tD/sLtmZfvR93qQdV4wpKCLcIZ6O0HL2ZEbw0MWHmfeVyxHMCpLU6b/IG4E0H
iaJ+V5yyWGGuQPFMrB89f/Ed0i8+AAdg+wg+EYygJ8u2wayBa7ZIDpUCK1JGwkWpX0UAH1LtceZJ
gL0pEOpJNbmvSISlrOVYixxD+U2M8MvVyshE+f1iaXrgFwgTn5Gza5R+jxoIluHgjv5p9BRvzpdX
1xHybR2vCOc9YVjGyr/59DxMKzC/Q+e6EBMJ9xdiMLFDvV6cqMFpMJmQU7RSQPaAyEVS9+S3s7Su
XXgZgyStX1dEHDKMs96WNIHd0pdn8ulOSg1wPqKCz4AhDILT8m5Xum+8Zt25BMjM7Zznruin8SmA
voUDMsn10ffmKai28DSGdU0l3R5rciApw3y48Ur3GJHhgkBYq92IHRSIn1BJmE8wECBuVT7QCU5+
8r5w0CR0mCVeHXxf7excoB85ZFiheD2UlD1HNcM6QsBQ4YMKa4SeiI6B5gPxYc+HEIBdhdnx8O5l
MoNjEBgPIBMZlPQmwiiJ2c/PrqQ9vLIvfNXXb6RibFP1FiZJAnipQQR4i+xF+JKgTiIdeEnbXqhn
YFQAtEKxv0C6GIOWtkS288fqATvNuQgR4eGf97MyPDXgTZ07JNdgK9jtm/W2g5YHkSNhD/C/UC7E
ry2Kvh/ZK/pXIEbkNmC3xN0HasUixiL4Zhi0pPj5RpU0aBDPTFuPWoMpn6A7cDpxqcPlC3l1ZdNJ
YdIAqwaSNdZTknWlaVnA2SpmGLERfAxt7IVxGdUc8eh9UmlA1GXr4REOjnICwpTLUgDMR4onx4ol
Ut7TRvPszQkRXc5AAEOZo7nXGmyZMVpVhA0XSxRvCNcOFifWW24WgWesR/Kk+x9P97WcyNYsAfiJ
iMCbW0zjjRACiRsCSSO89zz9+RY7/hPDMIyE6W6WqcrKzHpnZ/POF/RQO0xvncd4davMOSt+JG8E
LFESjUewkCaVO7EgbG+/Td3tiPy6nhc/k8iB82Ht1eQoWduCv+bM3CLEhLedlXZRnZ9Ks4+j+vGl
uywMOKUimG3WnfR98MyNE0kcuBIHWDmW8ieFtRz8cpPLE6bGt6XNR+o7fS895g2ZTiFakQmeqEEq
i3n9tO5sGtdbdI/zpugupAyzMR+vK1016ZrBi6u6TrzzDyQX2tTWmRZSZRYDFI+98I0ifRoXmpfO
xfen5QbbfkyGbYmq7nEK8EvltM0Wdwx8tKZf9VFRl+bSOv9jpwilrkvtdm0JaPe93VxfF+ZqtTVE
C6MGQ+bb3+yaXzqCynMk+N5OqnFOAs6cNecqPYgPhZ/6pwc+3eT+EQBx2klMTol8sgF1y+7/LNFX
vPXFxT5oR+dpnr58W9Jz1qnDuqZkMM8bumUObht7lKXMImkPBRjOf2fpt1Xo8jKHfm0fTYxPx51I
Dy3nnLYs8dvH6LhqYRYzTjKX9/n6MfPDZir5lh4XuP5vovNbJaXKpXA7UoxDCOk+Y8XtJ8DTPpvk
g9yRelzGbHyToJ6aZpLjtMaV5cx7rvd03K+dcgjxMO0To/g/LW+ZGQaYeCHEzLSWv7A24a4cfyvr
/Nj+O6MaFef/7rLwWJQ7V9ekF8XZ8IWPQAI5CJjozDbw+OzMnMSBNRwkl03pIwL+qne9D4E4sH41
rmwkirfNfGvhIBm6TE2KzMhS+fiavX1PGkSL+qXGO96SpgXNZDT5spYeJsHQEkWDaeat/QAAW99I
t9RExc/YxeKiwr58fkdh5XMZ37WsIjcGyfMGZ6fMrMVPeHJrH+71s4j5NDxHb5tiLf+x1+NTH5jY
6NZG2UxkqvMuDPbwQaj2MZeCE629X5WLM1Hi8xu0Hh9ehnKMW181ndKrwEp5Vt805mE6sjZeGYtG
G/mz6rrsWm57fsPRpt+YRZyJ8rHO5Uzr9LsnZMjuyjtpxr7p4rs0p/SbRdDI29cZwbblo4fQBj31
Zp8VhxgoBiB15rpleYsPN3xI0JBseTmYKYZv5s/PM2fl6mXpyoxWSfbw9h+Auo13LI+ymiRzTRH+
30ntO92ftyQByQaPGus52oUJLWCJRGi41F9zcEgXf1j5oWNZhRRdxoeqZ+waI9GiBBG8nksMZ8N7
QlvbVPEQXVf8lCq5emoAfc19SinnwOXu6QtGMRvPmvcyjAyuXs1+bFu4vsfP9Lqigj5VD5OdXH/J
PSB+5PrY3CiQlK05gTQq5X9BEmoAip0amyAJ8D7K35SB8yD1rCL5fJgvrkeXn0dPaHC6lArkhu3Z
R6GT7FH8JAjOL1Tp0eZjUQVEIu9sPnqHfzeYQu37eBrFHq0nrtWjsY7FDPTSHS0MzYIK8LJurlE+
qXtT7fjLtVE5kLEd3tv5U+8EC0F5NUIMhoHxFF7UMqH5B0+ANIaRTKa9S0aLtErzVeuLSf2oZDua
R7lFZI7C9ha1RV+LNbLIbVlvhGAvNCVs4n8HIhg/f9Q7kvhfoWXAYllONI6VpNYjb7vPDXfaMo+M
Rro700ET28U6Ec4Vx1TT0pqLlK9yWNCJ5VMEOzpUaedjffjuGxuEayX1llYHEgJkqstjsJk9mAGb
N+j/HIOIfRbuP6p9e9BW0z4PWHXaUVdxi961nzjXxnDHeaLDgUtI2qGTU2nbCpXVj1nWJWrrpUss
xoOlIJnr8CaoYm1dyw91gft6to6F2iGuxPoyhoY+q5ecNcvrscxWeSRz2XJfvKPVynSCICQ5Xca5
TEdnOqR8qkHPhAz1S3KQRU7MYy2jdWo0v6hAeJ6HLjssLTy8VBMLHdjkNSG36CmozQRS9HwsbxEb
4QtYR3ICBlnCWHyHPs+9AZPA3hHaWgMhEx0uODwq0xWPTFY79AlUhh64wDR2Mo+1dmfkDXqN+Tn7
jxN+QEdAlW2IIENtCkg7CS3GHXQoiIdPQOalaHm92HCywwAwOFY6wXmP2YPOBwLi4BPLA5kjmS7t
uZ+ktVaQlm2ceJU2TPft0qX3r0HDsbuzRj8G67B9Xg9U3+LPrneJ7zuOLbA1O37xeuMnfx5EHBST
XBORhuLbq+jCs5Fr9GzZI7WqWzOqJOt77hWB7lnlwmS8LmN0xMtf0b9uaC2PJ2LxVW3eW/fUPjp+
kHje1R8q/I6yxfklWcnqlBCrqO6FMhHx+X2NozRU1isUaEIkd5XlPVfGNM3CQHT7isdGKpo+ld5m
3tYJrr7qJ3Uqw8MONvfF7KQSOxDH1uyK+z6YuZj/tAdKyke7yqKzaarS9HMt2tPeZnoROPd0F7Vh
5UPmiT9XgGpsatvuo7Nv3b+uOv2cOtqfDXaN8K0rbrcu1QsC2my8aORqiDa1fS/z/VSF35YWm9p4
05nVKBh+Ln87QW5j1jlVCt2/fRkCPpc7JD4t0ejowNp0fTmyCK1DUp+2c0VXwr/VB67ORNvEe903
qVYarsS69GxJ5eTTEMLYaNG4jJ+DQsh+dS/7fFQniP2B1SQZOVUsBgWFbq5w3RmgoSnp2lUDVllW
nnuoQ6TeE7qXLaswPdlQOdNJ1Gbjay2h1gbrDK2gDrVkf/Z+71KGkeOjQHVgkXh1R+tSppX0+0I3
6ao9OruPIzOQ4rP5GM6a8+6zzr+k0F6OHtGa5Teqi0woU6xMLl+n1Pt8Iy1OfEJK5FCNdtoIqi/6
hDXNnf4t3oS3Fd7dFn6swWVn2cn0z5j1CnVYO/vOR/p730k3t/17dWEXvxRv8zITl/Wa6oBMubK0
TzMlndrfVssKwuUwNr1ua+tLL5GPrs3lpHyJ1fY8Y8ax/nPZ/bYf3271a268vkVI+oUIfpNp4hTF
4SVoPcEcqo1+yP+5xF4//W+d0+eP6HLI2siZCSCqyY/EQBzFW2PbnR2iRHGTbj7vPd/RvpqeXt9z
1xAaDOIFjpGJRcW/nr3myTAr54fWwdB0adKg5U+/ZUi27WfXUo7Xb+ROAHb+Vcj6KuBg1NaskWCP
V7/zv/zQRitk2rAkwa3FBalrjIEx1IFwX65B9h2TnGYr5E2bvmadr5ee6wgLx+un8U0WjQTUtF+h
eS7kgcKp4wCycK+Tj2QbyHUhsIX33ctj4Xcw7LIkkimr0ifb7Mkm3z4xrIMBMZ7pyPkrUUFYoBYX
tvD2Roci14NJWUStudd6ajOGXak6NixXr48IS9Lu0sJ3sL2Hc6MDbnF6aFmVHYvlgnhr3nMku04Q
b5eOPUdsobVebDqnoSkiTJ8pVMe62QYAW2LlxaIUu2S/8Hinzcaw59YvN5+uB+dTfbEZeVsLVVqJ
x1SBKqe+LMDWRxekj3xDniw8FzU94x2cB9Xlq14R1hgF51y+CsK2OsIep7NO7lzCLFy2zqVNeQPr
XmC27mrZdh76vVUQTTdg9DWESZAnpam2CalPCqKfxKdVyHqT30j7Q1ePXCwS75i/a6YceyLqTX8H
WFIoOPQfU1CWIPpv/QvnWWhTI2J8uXrFhzqSYm98Thij9mBXZwpcftuYoavStTgiB0qVlv0ZIkms
cdxWEhoQOKEuk6vd+vuZj3YfE8DusmL5ue1a95Gox+8eYjR73i441ueXlcL1j8Z2ny9iBEi96QCb
iXQdm9Q8SX7cFJEM/vO+vM/U5z/zfCP5qMYm4lGzvvy4lFnC7lg2U1qW4oUWQ5vNujoZzrcDuH31
sRkWoq45wbeT56rRHwgNl5H88ssADhQJDtLL9hU1omTGHb/yjUVzVpv5K0CY30IKmJzG8rV5PFKd
OX55ve31v3llc7bLphiH8zJlF7/rA0wxXBVKXu9gaz/0JsQDSlfc3LkaKrpYP9VaQq2TLNpQzPFh
RqQRxLq69rzw9x62NtvZMwQTQofjIHy391P56jXoTi3lUh/YAlxA2wrFOWMW67d3C2t4x0g7dObB
O8URmun7RKi7z83LM1cpqiwBUfi768s4K2q9rw8NOyqCFI/LDqCRv+ggKZCbFwu0o1wo2GCJAS/k
aN5XJJaZVMMucm9tL8FtYVYjjpJGHNm7neuuw1GcdKxTS4DeN3rL/hezQHZFRo7SZxKY1O/xzlMD
AZWbDoWHGU7p1hfCWG8SVTG/PXh5rT5jQRpEQbgVK4St3hQVEyAu/S/8YC1pKgs3cMJEsSINU3X7
C6a517WjzVrJXEperRvW0oH9hHqLKdPPfUo3QdTK52zU6MAIS1qhAIxSX1GREaFi7J6Kg9A6vVVs
5R46APFAu8dKkrMTYjofrmtLAMqsRiJrqQnnL+qEAoBbdfh1jcrCxBexbaJl7rYntnEFFlekzf9d
+hBrAVDr5+d77FP101muQmRFSZPDgN68ewK4DYuikRj4kFdo5/eiuxNOSj5EY4s+jkHuM+iDUUwa
y95tyOsW6WpwOUVzl9Y8wHBKBIqUEuPs/iEyQlmJqakAx/s5OEd7gdC3iB47RlaNy76621QAAFyz
mc47FxbcUc5utn0HYHxtPia9fK/AC5GVX/WEc4wLPBku1s7cdv06yrBaBiZi96bdzsVatoPKkSwL
pobHQaKleTT3sczbqqUOFxV0W0Z2tj7rkFROj1MoNrMqRo3urlWVVMaGDJQgOFKe9vzduNS+pt1L
1v+dsVsVqq66VCKIEh/302V8xDJO7qc8gjgjlME0BeR6g9o+yOsDJGSHwll5mAHcotlaoRWaky60
kv/y97ZZA+7z/Z7P7cJaxxHEJhzaEECHvQysb98IO4zAdJZoH9bahlXXrVhXplxWza8cy8m3q1IW
O7DqmevSnSWlJnnVVSM0Z7s74Hx9hV3jO7m2JogiR5PyATxRWFt2tcag7ncE859sVlhwaufT4eLW
ZtpiopCvwxZXQ8MjBsWWae5hopLsQBtn7lqVbQewe8MLwMhItE0B08l3YpfTjQLT5dCIjU6dLLjR
4qnR12j1wZuGR5xp7zLEvq2W2X0Uy45vlDtMQ7vHdG03hnfwKfBVYA8ZjeJ4cersTU++e/Hnezti
m0Gjbysfy3rYb0KfVYOTvcNH0BRYT0iXxJG8X6/F73y1cDFQ0UQM3ZJuxyArQcas6bziXOiaoZJ0
XjdUg9B0V+QelgoLwqQRSoHPym3GXCP2SRZkrlkTvIjTFdqtjo287AsfwttrKtA3wf4gidNfWvGi
Om/c78WhHhPKaY09Jt4HYmEn+aaDDNN9T9kSl6wYaXudmO08MHL3dRRXOksYCwgJrvUvFvQSAdRe
o5Dn9ZYroGpLaA9KfYnRsbkPUopnBzQzL/cSf3xVe5MoobNI7QGDKrVyJXDkh5TbYGYPXjV51OQA
X+gitVVVcBgt6760dXSNsy5lJI6JcmzOxolBRkDMp3p0oCDTHOIf8lN9R2y4Z22B6f69/SqMZLa/
h/HqI1HDyv1aN5kad55B5GRPqChGrlE+i+nepZx9v1ZOv0nTNz3ID+aRCPLSQYS/afXIoIDZpX3g
PV0BKk2GDnLxwHZdYf7B7sebj+tgNvwmAqrxw/jMDu9l3IDPDC/aVHT+FdDVnz/yLkO+NZt+XxQc
EdI7gl+DJz3dMseSJHnTtvE+vo/42og4PydRXBW4/2xm+oo/wJMugXNn1lYMBe18J/9Bam9Pjl9a
8ahWX9rh33u8VXjvZt/UzOr6XbR2jHPnET1sf9K4VcWSXWP4a2esCsTSpFv8dmGW1FFnhEpRFAf8
ISxEsbRG9myy2Orl8GFFt5fb9sK6iun0qCSHYeW2SzXULpTKbMpyjVQLOLfrhGjgHopttj4PQrDg
xc7fqrgFkXD7qlg+vBuPeyYEtTiAkleHLa6HC7XIB7+zXXycHLKMEFoeWzEraznZTuU/MMZRRuzG
yqw9fSY715pQaVb1PY/nAKSqwk86qDDyQ7UZS0QzcWY2yi1HJBf/O/akamHpSreEzaqPZkDlOgAP
CI/1PMT2wYBG6FHwLK800hg4WuEArwUuAOqf1PdDhTUYAOVq0HlOJboBjpjqAGULU//kDKDhXkaj
aixk8YleJRT1mQot/G5L/10xrYZAuEqhvK6kih/2XGh25/nl8ayc7Rw/HrVYM2at7q3H25+7HIAE
snEezN5InLuhv3whUrrpY2ONHAjCVJ5qgifbBKeuLMACRc0p68kmyyweVdXGcsfRE7mxcRxNsNej
OAaiC5Dpy+UHL0mH7JNOdz8k0TnXltPkgNVh7xCtWnMNF/p5ZZRmlsmxpaWmX80yBvsNAbVB8xeo
Bskeb4jRlgntvbSvGZdItYNJRNFQgQ0+HBLbSVuNlTWbMmKzuR5YAHethwiJ3ACZzHQLn4fpUtd5
6+GOEfJpetuVxplIG5HGXnoNds6Nbv3QqqqkKW0lU8lqvWnKdtfRjFyNWxBocRJZoo9NON9xpP9R
Hvt0HmzQVYBzP3D6jQphJ0WmgPBBAqe3RFO3h9qkv/8JjJTOvpxHOeZ6IRlAppPZ9/Jc/tPtWfZt
NwN5lh+1XWXXjAUpwLp1QuadbUvJB/s2dtpv55/TMP2W7vWW7xxQSzbrhIptlHXBH4GKHOXf873T
p+vht1tgYBZVqu54RwwFOoZw5o2vcmlp/YphOX5r2PvlhPCWe/P32S7ShPRDPqHpVeneOHwwV+bG
nGXJUiSW60v+LSlaYQAsGYZG+cHu37UpRatD7qUXmiTeR2eFt9Hp46xVa/aLUEEPEpFHF+K3/RKE
0xCs6+e6dHhTS079VQj5cmddONcfALngO0K7dKmE3+vP4TmH4NisKN7KnWvZqW3Kbw6zbr4xL6X3
zdABNq3GJJNtmnx+9gwx8/Ksw9s29BVa97L0G6dAJ7rXY5eGJDfEz2HlYAao2aH/BCxSKhJsNKp2
XLS76WOavrQE2C9uqeXH9FPMuVbzszdK4kcTLr/pPyq5iMPCEfvC8kKaVvglJqXAeZNFcn2worYx
2xFoweJQm2U908sEDV4g4L44OSGeg8vQb4TCB1hGdhnCuvqscuzCdIa7qWWErBYFd4biI0K+wUzP
Lel5a9iVggbqa/n5narN+syHjXPNAP9tGgycbVsr0cGyrJb4b4XP5qJmv751/tEri8PUog7+bMXa
1wYS8rxvcHdu9VT1WkHr46G9U2JkB2SzGFx2GppKT1c8nh8h25yNl3CxbTHKJ6PCoXLlHB4KfABm
mWUwuwrR9Pxn1WSNPXgBLkHCBsZdqLAivWDFXZea31Dc7eX19Em+O3nWvX7zVW/61vTl17HO8R8h
AelegZqPh+ZLBUY8l3c2eFq3kGZXYs3rsvjBwpbCsnmp7ccfAG7srfKpk3u/DG/9R0M/9Evx++xC
805qc5zUvffPgmYIZ7szYrUzKiMJSQcVk4N4TSZNzYXZK7bIl5d0kW98qUoyvN9VTYwkPFp0Ft+J
D9zYxkMncdSqBayTJ/56gNoqp1wUP2XzDCgqYN3D2wFfLta9bRr31nVwV9XoacZVP1XFbeX7t+dV
iFhW/4Q7R5v0spMWKSSAQeV5LR4hgZQpSXPFnkPBBT/flFNDXHksIQwoRT1rtw+b0vU3PV3CiL74
jOCDX3F0ECS5hGF6wnkcltaDZ/iQxG2nCDe811NaNjK+i6R3sKwAMApooZUMVCxm2Y/daIKXDrAr
n13422he3doisxkk+1TxFrwk0tXHUEzSJSpQVg5a6JISwK8SH/QNi3iYfDN8S5jOqNIiO3BrS/G6
eW+FjNCkTZUN+HhlOP/EZofRAfRNGjt7YqB28oOq8igCbzZ8VTNRrAsQGGTfvi3orbRwKIycNpS0
yrEHAa3+HG56z38Pu5JuMP1/t2hyKWlUniZTVLlTQP+Q5LNtd5nmxR+7cTMVGm2jwIoaG10M4YZH
+amBOdsz0nj8C78we57fh76H2fqsnsP0rC6fJdKVdu9Q31cTldX7Idp3UFGu7UN9E01GxIeD4zD9
u/9bfTCRez+vuaDLrqa+YgVL303E9vWh2opTIW0qFNPHRtoyLkIu38Uuy0o+1ckR8Qlw31ftSY8D
052bc2k2Dqx63aEpLKTK6mSl8OsV2miawUpwOj4kRWMsUxcRzUesn0KGaF8CUvpoL2pUT0FgPO+p
tu3rankm5WG4/oLfr2rB+Igwf1bp4YljsJf3NRb3g+Qg0dSwQ7Nr+4QU0OC1VTFFo40qfCP7B0ni
aXrQBbt+HPGZGiUHhTbn6t4FA6x16x6FvePL+/Ifmhfn8Wxt8n1Cq2ns3xaCu+IJM45GqXcw4/qz
z+Wp+H4nbtu/qfB3rg1QC2fO7ortw7Gm42Fjlqu7mvHo9JW84RmuUh2RB87lQiOewax9/iZc/tgj
ZFJ9nErPfaWQH2w+9H+kTZC8sM1Ld/WPX77H+q/GRInRMseOeNcWeSy7S5Hs4q3waDHIH7nYj1s9
oYvACXcx0Zw1mEgzjbuPgj32MlqfQ46bYOjQNcDms5Yfe5CfMThUa14eGryw511tg8dXV4xcgfeN
6qts4sAV73zExh2cGK6NVo3bvGHxlC7G95EgdNm9VLfvGmXvGhl2MN18piNtDlaCbKelsZb0RgKx
482L9udSoqnj5q5xENDJgdMHMP3LdLCsgq6rJprnhUlyqumpK7/hDjvWlj5bCnmzpo/ykNfvrlky
VQIfJZJMc/4TgJjx/tcgmfNQsGXmZcnLn7gqisKdWA3wpZnATEHa5iKh3/B2jatKFiJoHlhQQx98
XxbiqC/ZihPg63cbX6rpD1kBTH1+kH0zU03h/WLUk1PntJmrZeTWX3vthvL/vUmmBjQP4ODQb/iE
eZgfQsRRSF4APQuGc0boCpHTveX2ueu8sPH49JCSNla2hMZBEGf7EcIumtfetZ4fMjxTeVwEgcQa
tbYGlNekCPi2wLL93UIgAvCGn4ku1pIw56fzz1nwWxaojI+/0P3M0AvOv3jf4eTLHPLu4hhRzn9B
hVAjRBYvzCqHbskCORV6x/FinUXZUwSNd8DhUEygpJZTUnIrsBTua/J3fJmNQfvju+pKjKn5SHmp
zbfJAuX2ZTy5FQbpsa6UWKT9MRngfane7Iy26w+IJfTt2J4ch7IqXCTAvfwDGyZts4jnEdoPXduw
IoGMaLarHk/82d+WsLGNcHj/lVfjIcGLtUEfd+b780riGXmqQxHdQ+2BjZrTMISTr81nHe1i8zVs
HI5i+tqdhmAIIKIagjPK8QE4ZAAjYi9vZcH3Rsn01wvJ8qXEeScCarmScA8J6AMBGJINzl/jUdBb
rLHpw3kGLlyoufyHsKoP5AP1gXjrOEBj3KUap0nnEuB0hTzVBQKzhgPnwKamuhUTwm4L8MtOplBN
nWpwDNngir1cKlyBVwmBwQnUz15F/igec5OGLAfB5VoIkohUVAdg00VH67LVhKAydPnJRGqT/cCC
7Cj3hksCxVcXJRFBiWkBXvFOSY43h2EiNQzPe7U1xq/BOPUKYCLSQfWeQETHvGOh83jXw8hEZgtp
l7k3E5+WZ1zSRFvcDM9lEobDEFSaekUCIDWbTwja11GoeTCvEgBg/eVrPjT4/LAaOtU8O/92ySF4
2+2RBIcODqc2YFmf/Ix8z7MaeFRlvoxWHh/e0l879dBN/9QBhWviZJDFhyovt87JsvQK4S6vsQOL
1h1qUXbCQiMkzuWpPN47om2gu/4XaUPucWrxEDqv4tFqhUzW8JkGhHbLXrA7OWH/07g5U1GyVe5/
Sibqj1So/Dj4VOEmJ9KpiTJItnUsh4r4Up8eebOiOx+xKkqjAv6qA7LnjLacfKx7KKhQ2lRE0PhI
fbnOrvDsCk9Sl+sboTEXHaNm40dXW1QI40G+LvxpKNter8e4W4fhaaqElLQmEypKyE/12V1F6gT2
63tjk3F/YuDOBh5qbU1v37aroOB11KccfAPFxmDEtjmzypYhpwaJ7E9Sz8jwxT+eXYMXxs4LSyJp
Qu47OdFsMl6HtN8SbehCqsWQ1/UzQx+jNQy4sBEB8ZWAyescoQK4mOZ0iaDZ3f3TdkD5fXKMUl3n
k8rXeS0tMygCQkJXzs+ye/yG7qwftJ45PRbv7897M1CF5tqvigYIf9kybbM/cwD+eVbNv620w1hN
J28zhaoYtIqkbphlHTY8De95/8DIPveTrpwG8mW1PFVii49EcJtAh1bzP6QGPvEybCefrDiH7Edc
5b3rTg7Msy7Wy53ZHdbxSaEb+3w9080wJ1I8PyHsX4vtAbUG0nq2j0SZyn8vOSFc+vdLI715x07J
xTvoVYFpykiEcK1HpM1LVBHmtVRtgPGB0JFL/5n5pu96oBBoILAIwMzwuWh98UQ1++aiZd/yb8nq
AllECQOB/MHArEDGUaNGjzDQVkHSy2i9zxEAlHAZrltkuj1D0KrBCz9QX5mkd+9Nnvi5zunrui+p
hGe7twJLONry4pmTjWy9aw0qCgL3u3KImeh2GQ22d+1MH8wJLNbkhXjq2Pz2GM8KwhhHOK7bc9fL
aHEvgvOygfeqS85m1TxVOb0k9sZz5cHXN7p8HFIqxM1Esm/DnX/a9TDuslNrrTzmqVmxbh41eIct
W0skipjQmWwWpae2elPKpndE/h8ue5dpIMYZmnverGqUtm1Ws2qGKHoXjY5W5XW3Kj//p1LdU+QZ
JKfrepb1TsMw2v6Gk9r8u78rbO3rlASWV9z4UMP+iGGOtWn5Bd3xqbw28/5MBXni8lenn/F8r2ua
uP2ej2aPavYrfy6h7016tLHrbhIsRFb6fR8FPoc1llzkBUxlv1Jvpx/JkjeIMt/3WqqjSVY7380X
ig/lAWtyK14vtJ+dvXQdaN8t9OcRDjKwuaqrVu4xzowTY7Sb2iTa5FpJcq8zZQucyg4tuevdQNy8
gvpLd3w0FlHs+T1zktmzyDlQxr9Sx5LkLfehSamglJ2RFqFwJrWXMtj5NOVpMM18yrHsHQWeykSi
jPj7V6YbiPEg4n8/fP5Z35QKDX3Rm4o7jUxj2dkxjtshd91Lo1G11wO36H1lEGjNtO1Gszdx55nV
1y06xnhR/K5PKma6W4nMEltyNpRfQVgGll86qNKsyv6nFCNQ+4zFVEaS/1I0mBqCRPMZwOUAOdNx
al5nq1zItW/PF8lpKMPEyi5DR27f6G376v5rvqgaRck8WoT/A4t5o4NtHgzfA8IDPQvORE9CXMy/
4XnAtX1KqbtxPruTyAqaY8SouRga8lOZP0rP0B6JU0ZOt+/Fp4Kn+Mlc+QV2bGqzPOTm5DVTL1Gs
mTVRwyBMSATJqTg1gMdQ6tr2acIpj95VOaVc03xQtJSWKbU4PCyeaJqv5eYlUVq+4TMLee80AaxW
TY9Tx0S4VZypMm6AeczsJbIPurhCisJ/aQxo0mKihmhsERkmguQOeK1tUzJIU1Kotl6+PXTDK/a9
+VcqEuVhnAHfpZe1VATdn0VmlmUK0JEJDQ+D72OgGoVAK56NBLgKsyjrHCM6Ah4z02EJ9BY1sDJ5
BljMwobXWZPip6KkOELNCiYWNNJq39eAMZ8nH34EoZj7ZXhC+JuK7KXPEo4CP5twgqxV/NCxSHun
AXTP/m76vDj/U9IsaqGCRHgDzhO6iSt87H8v5RM2JHXyfoyyy+gbnvKpdv/6gVgCjBwAcvyhyydn
k0ps9eGgE+Xx/XV2isGHvu/HR8LjwxNQQ2xpGrZdGoLt8LZK22l1tpuN+zTwCy1R4XHHAVa2V3rz
ZKItiGByajO22GMXcXnJRoJNgjanNGsys9OIRHQVmGrrgU0/kOMmW7ULFwdpJYRFptcVRyPysedz
hdduvurS+ywwiS9dnPMwDJ8Z3u3Kv1MMlNW+ed5r1hMpxAMb2eAOQ+DJlXWBfYNpqByvLnxsu88C
hHDxiC8OrH0vUGBxwbsjVnLHCRbY7qqwylloTR5Cb/F1LBgxvgrZVmOcnVSwqTnGgzv2fA5E7px5
9gucBqJmV0jnnY6OoisdmbiM6s4YAmFHmmifW45UHErqrP5HY8WAA3eQZ+4c+r0xifp2ADbYe4yh
sEjPKwIpgE+sKybPnCCOW0ugRio0aYEFkdji+zaUA+2nPWFLoA7ML59n2e0tZwMBihWW8dIdGeeU
4Cd9Kc6hpMc0EkLSNno5Fwu+5H2+dnowxQ6EruUJXG9kPJfC0VvsLa/z7f2WgG2n+zttupS6iYaI
0G5ge+g53wh9DdRAzDstDz6Rh2lchPDuvY2qiHu3UJc3SR7Rfw8CvoU+i4T+CB4jyde9B+mcGg4q
f/JPFOtLcTMXxYOL0pybihBcNzh1njxDhnDv8cycUInmp4a3LMhjRFFJ/8kU3BRyAmr5MGcq3tVN
E/DwFTJhFPa/HnilW+zHYPVcNif/f++thGIG438PZmhReBWvW+ZzlWg7A7uHm6DfeWj66eSUog9T
/4tbb6yblrxwPmo07tN/NnMWVoPb8KDnmIPnofznuNN/B5Ja0Qxm1LycUSU5TOGm9vxwyoWfRerr
GGtznfxxEHINn+mMkn8cYQo/jkg+89+RxP94KeR+3DFridKNw9ReTt93mEozDkpZLis+GIZ+gYmt
n3mAc1QjGZxT9FX4lyb3PefzOozddDnwPYfcy4V/maE6Ton6IGP7FKz6Eo4F/dM4vJ98M+vBeiCe
lZ5xC/GMcBLhFHx1QvjknxHiKhgq8T93/93Qr410HtPuHQObp7jN5i/5l/u8F6rhQhym3q7w4wuj
hnIhRdj/vdGsr1Mql6Sfw9QIKPz46GBA7UCdWLiIr0/0ivSfOwG+j9if6vIeD/67CT3dXNFZvBv7
Sf6RIFyGwuL1IP5X+In/GY8JyovXLfdExi773lPkk5vQ1xXYD/rLifR9oO/AxU26Ehb0IAglFHP/
32iSI0f+uoU2UDYQhQR0blj73HXRBenl6oyY9JoLyUTVg7xOHybiy/XCC8lV3Ltc3sERanfvihho
PNMm06WFwM+zcBcA8OuDWMXs1o1NMAkKRravcUE/mnNW4fIaOr4L2dFSgvRKkzw2NUyKkDVdGiaw
LDBMZsHA60vyAT7e41DuVHSDUmDOiKtfn7oepCXhIZ9xC5mFs1S58Z3gBb5uCEn/f4sVwuz/bw2Q
55iobHDde7swXUgsORlrv+JUmJ+7Zi+l3H9PcG94yKmeYbx6ettnbesqyFxt5C7u5VqnoQGGMs6y
Bo3aPL2VqWYxoVDBTfJJ15XykhWWFm3t6/ZgrgsDdXbzMkWem+/Z/WRr0cVIsxgxYpIosn/uyugf
ybfD8QcosF8olrxjYXgHnsO8ol4rm3s3ny27D6nsaRiu/eP1Bw6ByZT4JMj5u/A4YxyXxnk8txw1
H7Vw6GlacgaJDoRpb3hVLgdNKB2GB96+q+nC39QPFuTdd68bmEXYc+bJcoJvRFeuiNWEN69BDMV/
/ybkYSDDHjrH+PQ30+PR05t/rEuJr0Mt1Zu3U73DKPWV6D3ZFPGqW5YSPTSrWCsvzCjhivhPCvxY
utSCo8hJiJWKRPLVWRvoq7iszHm41uuJbS3Y/v1b7aLkl83qsOT5COJnvqS+lSjlCdzIRYguf48X
bhZUHfPbTyZVzdwr+UTrvmok8x86XZIsre7N+eR9suM8mn8/lbXAQ6Arq41eJzRilQkE6EsimHoo
kW6ItCZ4AKXUvnQjTMd+eHZij8p9Smiss1f9ACmKHtV823gRUAAsaqeOoZ3d9WbWorfYLynrqnw4
VvMnjir6BrRX/LgHuyflF7Fmdz2acQL4y0eCmuiY13Q5N1zXjm8igE1KSlWJi3qEEY1TC+ae/1l9
Oa7KdV1Ptu6mev86TH8uSndemdfGGQMlyrbIBBckx9k3cKwGdDm4ufatOVWxJUaIJq2Og9hqO32u
26ldGXFkUl5c69pWJn8zqzaDDy3PgNBL2GQxs6/syO8VzhBlihmAHW9WDP5iJ946tXJ/hf6swh6T
xus5wtTmf5X6mCO2FtkD3b+VOR7LznpXg8kD6zfSaqLWnVZKh3JysP5ji6IemRKJtvKDZQIgL28u
L2aNUzLK5aP8tnRI0diXl4mP2KaGcZArIE1XsIEoKBcfSyv426r+UPPP1WJ837Hy2Td85tHXVIdz
xVsvBy28VK4XMKwWttlfPLeq4vqsMjnr6zbTGzWNwXW61sgxpXaZeGVm6PzF3xe6mN0jLYlbz+oN
nau8Wpcy49QbMjsDuls5E68KbIiJRCPNZyYQg2KQNTTdWiHUIVPGtrrKj06Jtfy5fFpVbmzf5pdY
KZAjC8XxQ+4BUm4VioDXUCfba0ZyqQwG3V3xE3nUD5GdX3+wY0q6B21gaMhReoJuz1V+v+Nd962Z
ujVPGLLrwnSz662PtRsK3fA3V9aLhzGPCnX5yCBjzrYnO6YiaGQUmZmgEIth5TdJi4uM+lsUceCO
ZX1p7nHnOxdoF/0TZcdZ4HM/9758dJS8Z9ag8RZLD/vr9MdUja1fqFozyVAK5ExNHl08FaLJppl+
NBI7Gt7irfjrNhw+u9xni6vi8Pf39+13V75y0e9umAtM49fWoTgO1yH1fvx5PGrrAhn42+/bn6iL
IXhjmio1HuXOvPhXMw4DD/UUK6+iuGyMy32yGmdpnA52F2XtwEv50mJ0lCpWMuXfQ63J+/7xH85z
7yK6lBzMLFqXfsFZxQwfowzD6/BCPsadVC9RoilVDc1WUvV1jG/loZaArlQSvWRHn1Bsop1XZCvZ
Cgp8NV8Jf5bVlBTTZ2E41IInZqo4lI6/hz57GZ9I6V5k0ajlVaYevhYkkVIsGl5K4Xtq1ih8ixrL
LLmI5kPpINV7nCuxgagzUz+omDMO4fF152L1+EwseuHzJv7ia1cutb9le83NO6vZIg+VUq6OopL5
Oo1yX6fvSSfLMqPHFJ0INDQl520eKxe4Snt6+OcyWn/carfvW42bc71QXraXbY0f2vnO74Wzktiu
8n9EndeS4swShJ+ICLy5lRfCCQ83BAwzwluBJJ7+fCn+jbMa2DEgWq3u6qrqrMyXGYbo4oy20zky
OJsl6gOgOZC8qXcqFIfg9mML+LlqhuzWM+cX8KEHcFV4LTr+ageXn+KyuHw4Nwt1ZpdtcKdiBFLb
eRnTa2alff0J1VUjdjTcEjgyV5OaMZ9rPL3sDNbqN4tLjU7a+dG03t35+cGGop+1dzgbyIw3KXFu
l93mcrXcT99zyn5wYlxECDhLOFkfjNFoFF7MPx7bcMVjy4AMakaXiaapVnJUdVdyqCEeMPThlKJO
cpB2loJhPW10pDmZ9FCQ8ABVBKth8WzXw3OTH6IeMKMO1QK3Tunn5Fd+rtPrFJgAAKJ9jwIItwLn
zcVnmcepRIANDGSk+TDHBiwBlpP42oES5YFtpYJ5G3t7tNLZ0GyqApMVi7Xp+w1bnhhSvtgwbhYE
MQeTgxY0X4hUgNmD4BkgZUJltOXnYkL9cX8sotujjQM/e7rk6cGPsAsI3S1V4CTcESLao3DUXy6l
7nYcLqGi5ued2S9hf54mwMhNEeAGQX2/bPZhAAJjwNv0Rt4p4c0x7wZJBmD7avDNEiWxPn8EHLK5
sAUJITQqZ9kEzIC72ZMVk8QZzO8ABChVAMTwBiQjgTkYCnhcrLO9QYmzbtIIcjEly6EJvtSTYCRW
g+kCm5+UWuMyeJztPhkHyljUdgdNJjWSJ/2NRjy5nuVmiYVR68gIcBDEc1A05u71SrGVbzb6dcoW
OldH53zPrgvktD0NCQzzPDgbXdlmHbw1pSN+OcFYpwVQxtNmw6fQnOWm36crkQ5pF0jg0MMMpyWq
UnOasVEjuQi9H5OvFwJeJO/DS3g/PwOuQJeNmI7IM/8FglEgofKWE/kD0tQVcJINICyuUReh3C8g
HZqmx6bMfdt8aEm3aHL1MrOUykNHq6PcbvCTDrLrgGeF2I8A97yWz/Cuss/y+lOxILlrzOAxIiK2
U57ZBjbjQLehZPj9qsmlKFWETCdwzKK9XJHrAAEColhnUyfprvR1/3wu9womgCzoYHAyenbBXbfa
RQuxZbPYgfFjEPd23spol+yXTw2v1VsvqNfm1OoRhoOubme+RwzL/MaCR7PoAfjVobXkWSMn7p/t
FpoKFeC7d+nicSMP8BZJIPDZhSP61eVk357Tzf4VEkpygMRx5s9v1fr9udk/A0BPHCsLEDg6xKfN
HtBCZXjkdz8no9PpLND2ookGyGKDHKNx98EoWqdhZpVMEx4Tl/jVh07BBDtnkls07tbTOkxzYL0D
Tdwf+mhhsQ+jOmTXDTsCz64PApQH5xQsZ1BKn5zn5DI6h/zPKIUBhKsCNgBvdZHxIBShjspcvF+P
TmUuArg3gI2mq1EO+0Y+G1gtGQu48ljQ6c1i9OrQz7r7Fx8NGJPvYNYC+IS5IjSHV+/E7+soAu97
BHj6IpEEZJ45qoPpqFnxZBCrgApLSDUPsFibxCGw5IaTz4A5omp/f+gunmwo7q0J2FuOQ1vPp7b4
BW/mARrro7NjlafK12R9Mlv+NqcmZP1hBTobNJgZw+YPtqXFUIPl3dV3strwpzFhdoNoCDHS+L5+
qLwWEvfdQK289jgMppxezBaMMe+CrW3wHyQGFj/MkU0QPyG5cgQQ4KIDjSbsK0zNPOCOMYJTZfo8
jRp9ifzi3hPqQADFkTryd1jbaQHaC+sq8iTQPLuJOZ0jdMN8Yqz3x99uPvh6ccz6J99MXkqKK0SR
OJg5NrUh37GJxlqjCyFhWCeBnEag1s737mwwm81eFkjqQWKt+m8bMnSOssOyab9hTU9x/Bvd/wZZ
+2anYQOxgtmsczEGsK4wrtk3MGYwE87048fVswQ59P8PSSiOH6biw/6hPgPGQpIB5g87JMYP0jw3
Y71u7zA1i+PFzEYt4nQvoUapXeqmcDbiagXgkErs2VpN9i5m7GI76GeA1bqAb0ssPa+GTSY96/jH
wfk06+GOZJiRwop9D+pV9E/qPXSr+rfuwYaiwoabxSYKgNowtuF2YaY8ITREIUjCHUP2YiZxoEMC
Xnjyk6PbxCJ97Z1GRPVgdd72x1wU2PpZWey9W/9d5U+V1sBxbb1o7JnZShGLHZsogRBynWFSB5rG
gGQHjOcbg7NMsKZH0YKJa1AxC39FMHua9ROGsDxTr2WhXeBUew2rgR+p51anBivmFif3Rony3Gfn
Z28OBoBqO2AQ/d/fpjUcYvC1tMpwVsizy0aWTWFdNaUklypvWk56Bjrv6lwd1TDewOedcp9PnyVP
tJpZ8bu7ZwuIMyTOh/i52XkQcrQTY88FaZ4hZ7hGQR4D1TSgjeUhAkkM3WzRNia9CYXYdnl2yLtA
XaF3yaQR3i0+Zk8yhu0/SveCyIpwH7+9c7RIJ4H2uvUqJqCGnix40aqZFKZbFfsd3p26933E5snW
K3mdCdWZVTfw4fH8AlrINenYw/KHrj1e6QnX8xV8rUBkJcYJayArQFzFK3ZLeN7o7ZalTIG87/NM
fvgKOPzeIXRm9AjLWOPDCGSNB5oGu3bmJd7BfsCrxDpb7yLWY1XZvNkZFLKc4O0fQWVamhcgv90Z
J7IWMDOZpDJzo54xhDVgqKExNXSuHT2eEH0Z1w6Ze7gPsfacUcfbrXpVsG+rjQwbhAsWaHOFKF4M
kqrN6XftskfinRuj0fYwL+16wIaoMVF/gzMzIZ1kuH0XFb2digaOyPpDFIKhgCGdTCa9dcns9fQJ
YXmW4da2D8Zai+bOq0Lr2estOrHdWfBvvZ5gdNfcfr4W7Pzai5arYa9pvS7Z67jHu0dtToku+cUm
90sDCq6aAf2oidvZUdNo38442BMWPK6aLSuGkRa22cWAO5QfMS6L3mTS3hmjv72TeHlTaeUk3P5t
qUVwDy5F4aR8wjnrUr+PQfm6jzg8uTOGW4Yt7jZd/Koyzgi/lmSw1qk3llTWP5/bLgvBo6OFS4YE
eQscf4D0ij8hsWLGAG0l2qLQw2A2+g2LIINg76+N8TS4UjSAv+tMwfpLgks34UdCQcUCxeGU9WGO
nkS+0MyDeRBMg6aJl56ZwTz0/vZWqCXqPnpPyl6dPEpqVInwWcoYSURw1J5REcPuBwQcy2yTbAoL
HoNoFI1aPJ+IrJ7Mre5hspvosZtECUlnJIpXR2R36hfvXFtSSkgV70EZsQYK4lUXivNX8AxO7hte
Ziq9WR6J1yCGYpgGtOlvFEaWFxLLErCFBFZ54kCLV3dJV+Osy1F/B/IyI/sXVxU4rTuEJwevB3ey
nZclD5B3z+OPHf5OYwhKiQScPLXf39Pm9238yk1yIcaZxLMTInITKMTN5/BJKfSGDT02R2G1Yk2l
jsxkvZ0/UFbVIqqbKeloHdrqK8A7jZNOcQxIcerU1hiunurXcBfJihRzh0Zh2IqIlr1XzGOFum+p
Tb962qpNWaVXYUJ2XnsCr2nJ0WtZnPkO8lMcITZgVZkjB5R3Q/vlQKrqKQyH9pQGqpFKueiQ4ZXR
3ciReaJ8rdxo3Hl0Evk97F3K29AJKOKmVJnTOPJmSQpwsElDI7+jk0vOWPjDF8Etpv/r3ufePV4z
/vmZ4AtvH617+IG/gcf3U8EkWQcc608AdtVSrEJBExvAHziTPwJdPagG04VnpFlxs4d19HzVDWjn
+iv35usZ8ut1CewBBQR/K7f1Q5KX3LBwbR865YN+mf7XeyjCkjek2/S2KGyd110F2ToSe1lvJ6Ch
6kQHCZwoSuyWHDaq1J/quQS1CnhhmHsEQJqb+DpcbP71tNGNN1j2EjIA5E+YgS2PP2mu6r7qo1Xt
mzuPxL1sl3ON6sZ/rjjBi7FRHKLYe7PZUIWOHNfTJITaEAsVbf4jpDsQAIIYx69XN2q91N0oUF2N
T0onS4xXEYoWffyC/HVSxaZj89gB/cLph+oRaN5ZcRVlEhsQ+p1wX5+MUrAPPH8YPhLgFs2ngIFf
H1n3WgMIxBgXpDX7+9kaSFTA0cPVP0DTOdRdnZzYiL7vtugzE95WKM9UQKe+p7CLE3wsIDD51Pj2
r5xYDbqAnFxonUzSQjJI3cycW9MgPJh/kRWGX+ddXitBHZH3eExE2jD0LZFnHszqen3i0uHAtUEx
dU8Uc0EFxDO0jfA9FIgsNTlUvsOOPX2rUY7UgIveF7xmDCXNrIxUvGYTnCRUZfNtUVQ8VMuw/Sq8
pOZdBTRAgUP3E2hBPkxb/O2GI67ppAOXmUQ43rPGqia0Llv3jfwF/aYOoVcZpZS2MVKh0cJOVJzX
Gm4MfPkbfA3oLOZ7w3kj6CX2HjIK7ov2dUjhAHAD2IbozwbfyxDJjrBtocGq4SpvqtZ/kknSI6aT
v4ZGL6y2FTnUGJIpSFT9nrmsTM/XQrSM+dfVIX9mH1i8j6zIdIJ1mRSsEQvzPy8FdoQ8qdroBNhh
EpfbEwmjonnrfKME+b4KLbK8cctvgMZAJ8eCjdbBFhMCQxrVDHkNrMzuj6F45juF0cTx443i1ZTY
m7yNCwstnpyiS0jIoQ7Xur5YGWst4yz4sxluPeu1oEZy/1544zM3GbBkyfU/sghAtPUNxlOjTsYf
cU1C0FYefiIEClnFKg/51aizORz+FphVsFrAY6GlQW24mpyErZp8oqm2mVAb+/a1cCTALMbkt60w
B4u20aJegSvUvNWMPFkCsus7YGIQY4Ig9+Ak5UF/cOkbrprqHH/sb0ivkOQB8Q+1sKykDirqO9/v
niYedZ80CEyfrsyorDQVZoSi8PAyKJQ1UO7gm2HKkyL/rD9UW0wEYtY8PUWWaL7M/RSSFhoE31QP
1mfTnAJK4hwp9oPSQjJYEEGQYPkeRapgP1iH78TGjBMM//tZ1qQBfoaiR47HAIZMW3MQE9i7DuGP
5WdANR0l2d6+DIPmpBJOUDMzAHKL+DU2+kGNIoyVT0QtYm77KGrGdspnqskMMwYbPh7BVHECRaIG
3g17nxx6f27ORgpeZZ+1AqJeJbPHB4Pb4SRT3osxx63S5GH68Do9utxQORRDqvmIFL8JEmWFdPP7
403WbaCgAXsK59SDl2usKOGDw+hicWtOnjASboz02MXq95UPY0XBE8R1mJKVzRdmPMQ8M7bEB3S+
01ELxmajsXHnnMpAEVe5w7Ez3mx4GctNcCWyYrieRgxB+zbKV92h+7Rcd8ho4scfF/ZYPFb2tA2X
+/u1PnVst9R3q22Yq3BCUWonWZVnurz+2ZA9oJXqwiXri2behhXw7Sgn/fVT+cuyv+RtrFHk47gv
5TydeGLRUpoSDODQdd3ODMd8gNK7VhKlB785wQ0Z03H/u27JMYMvnpxqyyBR0S9ZuMm642oAHSUX
db7sLku0YueMx+p3jXj1S2T84OKN74j3al58k4Ljk0N6MTJaxKLcCN0t3UKSqN+Z2peNhDUK103L
Cheq+7LRMNNqxkBTMp5kJn2McQvqdsBr8rsLWJW5+1E7lgGoUWiu1CFMnz6dvRmfrH43XNmh4riA
RI7csCnCBHPA1ORB+IEqEMbnNJiTzcf3TI3B4G4NqlbD/v39HXIxGjzfduIUKGWqH/IR9cPL9qZL
smOR2guim4vh4qMyODGbLt2N3woXO8k0HVCvu6griILdRbSA34pC4nu07Dd/QQS5feU1mDW3tMHq
caBRhrVJhseAGleMF0YMMyX7JpfuybKKQcMkZF0K4h79pAvFhxP3syPZShg6fpUX06MGHlApbxQI
gYBRrgCpIqWplMVwQMNuP8NvVlM+BZkrTQVu83xK8Ynmrg4tZv8OxjpzesqrGHbQOGKoDzRFrjS4
HiX/apJO5BxyXzTzlZmDwMXRPJcDIBfmu1J+gyvepNGoO57YILA0FFqM/YZ2prTNhxO2nPM9s0NL
FLNkPpct13xghDaU8GJwDWmTWqlJzDLGOPuuyUh25DdO91hri7IzEWlO+b/gvmdaIGTX5UpBRcEz
5AkLGcQSsQYOA4vFBeZ6xDXCPUpoGvIlzPo/F+xr/BhYVA2yzmpel4XQAFHFyjFMfQjk6Gn4QCjH
/eaLS1Q3lSDjKHkJbIrsQbm5e+4B04VlhEJSh5vvAfpwonbU1vD4eKy5bfDItH6BdAiVXzDfs22X
X5RsUqvX6q3YC+zdYgrfVfqupfV7aJBRfApFRdNq2d9DA1FDssAQ1dJbG9YrlJC2evVBa1jggM+U
4rVPQMXY0S7NbphdshFXCtzuFApeXWk00txgBUUlTC58/PcoAbQ4mPVBdZByO4at3puXgAbiOtIN
wR3HJ9BRCqRWUvHKFHIl3R19yuoJEcvxa1PoHQn2Hdvq/geG4eXeKfGC8aXbCFD9aQRZtw4BVD+D
mq1yYUuHakVwxjB2IhJ+BiX7YZhDxIIq+3Mp9tcdQAOk7nQUJ/cw67aCs531MupoU9I6ZIChlWih
4HgMWpSX3xawdEFJlYA+PnpaXRUBKR7TClxCTkarccMBxFy10/EOgD6ZPXECsuul7R3YDjxcYloC
NeljcfSeD16OoEdCSetjEG8pHwOW6Xx8iqrbrF7eY9FyUv/ovX0W4w71Xm//MXj1Kh09Uhwuv9Kp
gYBtgKot2/sATmlmAW9HaTR/cMG/+cyGJwtCTwDitY4MAQYgf8gv+FiUw1o40Pmi/N3vamFsziTQ
WYqhmarD3ZfSgDf0LUVQuDXos9QkmJkYzeoRtvU8nVF+hDzr78HUp1n19ZHicxkotHNy1+zDnfyu
RiXME2cT3RbHbhHB7ym9JeQ5uHB1HWyeXown3szyWA0ElndYUFb67D0hHVS/87n0BxhunmhadQqK
2IcCTXYtRogGVrS8A9ViqW9QAxaPr8M3pxd9WJ0k2jAe4/nUcWAiDyYmcN0PH/YPLpgCeL+41jl1
bkAj3+7WWwWuhlOG6EC9Jz8JzkrsKQBnvCxFbeoPsH4aHdZjAD8yS+iFRECFWE4RSEz7Vn9gqj8d
UL2fDtBykNEAqst0+GGRQQ9w2ZLTaBKyAs0hXmrx+aCfObSh9s93K5KiyKY6b3mq+0P3IAq9zWl4
EMyFFawH2FpcWsCfxdpUBCB/e9MNkFKBsx3ee6iDQrc1SNZNOIm+cT0wc8Y4qHrsF8SA24dPGiDt
NNlWE7t9BsSQ7srWykbomhH/5ap13XrAJkMXSilT7Yql87yGhpdX53eaewKonVEECaJ/G8TjEqH0
EK0cYdChIaDJedsScsXkPKBXAHjQMimku9//brteQa39QLRx8grXg1l9Oo9xcwodzeKMwwFiFr89
pwtMgMelloQX2NOALeWNR4scG0GKOPowybstOQrgk/C8UwOQwAMWj5t/deFzE/iJ1hW8PMrltwXK
9LhJAF9gF/jjV/zisGDgkJWFTxmV1AXnR4e75FM9SXFQtW6gY1lBeVjYb9DX4OiLOdIdrQfahJwQ
HwC2AkR+hCGOXFi/Wz/Qu4B+pk2vaZNdiV275X2czPyAMu7DvGlXcRGVFNFwS1x2tBmEb2vnHyEY
xCnrvNovsrugcrxDFxQI4W6RdCR4blBy5PcYuNn63bmgkQNzHBsb7Ahwy6XtCd7evOCU0nQWLoWo
dbSlgJQaJTsFHsUGh48LGRyUc+NVe242JaikOwkpGQCYXcRsMB2d4hpT2D75h3FLpfUimrv2dv4U
VQIA36hOsUWKcq1id4KumC0tKuZREW6GByAVVVdBbtkK8dOY7jr5B5tV827YqJd5ZX+DUvgaQTWh
NZ+7clHEFOfoOCxQKQ83unlzCYlhmQoKfopputDGmxvha7BHCLPGyQeXgVGpt5that1xbrgS0JMl
FhVwAvgmDbsUPNBAvWD4oQ3Ci4X3+EKTobA0kRMirQPtBarEBB871ph7+4ZW71NCv6PaBoS9RcQM
PUbZWg3eo5MVB/cu9dBuo4fulLkbsQR38fwm9QFq337TZ+fXjkfXELGa7st9duWdnLuxB+wR7ax8
VzPcB4DsxRc1+kCJdxvgrPXK04REWaG/GyhoQBoxJNCn5+8ewnxsOtzY1ExIH8vkXwAFXEYlr/HD
kOoX/HJwZBOD/BsLGGnRPfeJ4QMlU81rzBreNcTN7EJcSid8AuTKoPgIUq6jguO/kT+yZy1+dlcI
hzEkrYs4c93Vkl3IHjkWdHhSD+oP9sKhHmEJfEMze6CrgJfgRME0iTmkvNttzfcQPaC7YLTRwaE9
CpRreH1AXEgMyAjJVcrs6Qp/tGhrlT3RhJcRWQdzy2rqko1rGNsmlIV11ldJAqXtolPh7shpgIoE
ySS5HC/0dHC8kAphXFHH7byxUQ0GCLrckNiiZ+TtbTrI2W3ZsVUtI9Uv6HILKqWYokjFzqsrXw9u
C2xgE1I7VazIHD/8FYw/tf4FFFiBzTLmIQJxpI+gjiv8SOaeakGH+ljct4pHggfUm1I9DZSzG4xL
Wk9iC0AJaQM8duYU+Dj0kLRc46yZ5R92NINo0ujhYy2idozsoBdxf0rey4EPzGHAwT6fek+H7dnO
w0Ryvl/FhRq3AB7ejOLiAUBw1lygVATOZ5ezfPefbIz6l/61fRk9u6dRMinN0Hbf3BHDe7mwa43u
YWEG9desFrRmAAfvBnRwhc1ruZqiUdVTBfq9vQerAQ0fctFHit5Zsz0yCFN8sMei8jbhpe3fnKy3
It4nCxjeReUVwD5AgC5fSqsy+RVmJgsJiw3/yx0CKuvHg3RcFUGPzc2ibkoLHhEMcisr+AyxNFal
s8c1Qa0B6q4K63XKzw+awOrO61891lVlSRCU15Kt5CwFOuPqVIkY5eoiuES4+WwWkP0AKspyr4CV
MvM8Z/L1j+TZ7HJ/6ZuXffZKLKqQq7JoFLMJ4htVjYLblqVsS33/Y1ti3We910IYD7Qg5hkNkrlK
kkAHROBFVRfgTLIs12ETv+EwEDFJDCu4cszKJIOZ+Wbf1QhsFmaYTy1pFSsx3hRJJTBRC16Rv46z
U/olUlBdkPzSJ4leHdrS+B5KusCPZkEqxjTDn/gvDKMS6b8VmlVNbcR56cAcTKgIB5BiQSgGSB7r
bPIL4B1TqvYx3u3JPVFqgW+iV0lMjHPjrXyBOGS76E+4k8wDPK14mnih+U3gEjbfxCvFdlcS05yX
TRjcHzX8sJVNUlJL8aFmiV5bczaat3QnPmPksb5XGC97HM/vq5a6uhRueP1yox9oDP6cMrR6BRQC
PMtthzHVYk0GvZnXgaU40er1ZluhKPyZPeih2Fflc/UOOXUaDl9nHxcYsqRlOGeRxGsEnMQp1TiE
8lhS0YLkw5TfhmBKPfxf6Kvc/TePoYBUDpeapztexmzpeiiL61UpTqB2nD765vW/iLQW/FDKVitT
rjATV9+rMgB0diYz40YdpLbrU7RvotT3N/eDxh+diVM7bnEXdCf0YJeAS9PWV3G6gzJXHaKO0e90
ReXp/1uHv4MDx6XexuoPgGDAW/RRECjTAG2nVbmMb08RM4/xYNQijWqwV5X2q9KO0QA1a+xInraX
Lf4V95zkCSV2udQ1RWvQS1HgDjHf3UQRuFK24HhA2JzWco+Qi6YmBxAkpNP4dhA+nIBypRYlijfY
tOCWIcNJTqlDNSBIunXrJ6IioqbCDnkfhB/skWVy4/CsGqB1BpzvA2SKkbNHncjmUylSSim2blr8
6dzj1zhjMCfU/3g9ZR5Swp7SFk5DdQwNpVyC4rqzKqEevGIMMnSQBcUgmcHYGfX37LMmMyj0vWhU
oRSh4j9YEZAJbWe/FXyPMlscEQGW9hYpQABYceF73G1Cnyuw9ZV/YtXndtgADsJDvu+FNGj7gqRo
jVVBCa8DFKokW0jEAdBkU+DSleQjfPP4dqk3hOCTTGzNKDgrMK0b5YFwQLn1O2fvPhD+gRKI/IgA
r2hZcX9AokMMBITf2Mz1alh6lPy2p9DJeqBira2gAHDtG0tGtq2dLfjd2ElostNdtscsvhWCbQCe
9gGWt4b58Pob+W54rzhVGlfoHXon5obW3SvM93uI9VHy4D0UU5LlgCWZAbY9mBslXzYFo2lG+AQJ
6zAWf7AVZhjMk3VHNBTnyZhc2AqJzQXBA2QzpMI4iDqshwOymbUlsnGmuGSdZn10InZmKEJ3wJHQ
LOXSlAin+p6GKXQnv0mD8K3Z+boA3OPBOzCVCC5p/WAlxgWEco3ctGCIEKVwJ85tskX8vwMFBa+f
+SM0Zy1Icp5YiDhcindgc0K319UcRu+C3I9OBsMguzgtMMeyxqgZAFKB4tCLx5VOK/jAUrZF4RhX
R9OdcgCvgieEV0EHZMtn95swiUjYHHksrosr6ALqyJHHPHeeft0R1CIyC8Cp2xX39pfuqBy5/CU/
r5/7vNiHyJxX11yKBy2AtJ1G+FgjWFIIo8GKco5Ce7+tkaF+EzlBhw4ZhnFY35A7nVNS3QqrsXvF
Y9wZH8CDQKOMZmflPEgqNSGLxWkMLl7dShwymuaD7Gbkg87qfIaHTbNzmN2ClZPAJIgmG6oB76AM
feAbSl12hBB+XeAOmUe/6HzQKqGyd5yS2CBF5zfCxH92Si7V9fyt1IbTg1v18g7u3tl1C17JT8Zl
+HP3aP3Z0Jk/0bNpmmVS3NQon619Gbpx80LOHmDIuvoTgb+poF9FkaX5aJpvAj44amL79TbMOwiY
BeWKkZF1djBm4AlSdU/4gcWN7BMV87wH0gU4fLiL7CNTtrjgp2OCXoZRgvkZIk23vr0jkYD8LCxF
6EzAp4wcH4HJ5o0I69OMAeKDhWvAddzcuxkc6+zizc5MajgNzVnmUBTXTSt+JTgGL3JzkJ706v1S
WMapoc5iRse60aAQVly8vNMmg8+WJF7abrSsW8I95BNKdlw00ptdQU6YNRUqhaqVoEpysB6UKh2o
X7GLCbbShNOdXx724NUHFMo0VmYEPi3u11P3xhuhpHITcnaUlNzsuArfjUH9b7x3YIZ44M1jR17W
FcKEMjO5cHcRvKxdrT2rCM814AYR4kmwCLxQ3nDfN+QO3U8NLRCEdihwlQzTs26mVAT1d5SIgAq5
0jrj+st5Lneoty3+fAHQB+D8gEyh+ZJynVFg/JL24z+ll0imkpUVvJZYi5o/JiWEDehzwGVGEtGr
oULmQSd4JlRrEsf6+xD+KYDs7c8Gii6+oNE6jJJycGugkBK0TmFa7z7JRZ7DV60XkUms9QpVP220
Dw2EPmtv5wXzLOja2mz16n/q3cbVy8pO+nZoc4ZWDvac/TZuA1UdRAg366Ox4N9Q5tnHy13Nz6Bg
Tfz03C3XZlBqJFBkJfYYUvwaCy2bvJF5oi/Y623XIGog9Qzy7+DUmxI3Rm2H3vlsIAODzqvMRR2c
5GVB9Mxv+Ko2bT6X8xVK6DlJRPBS0O/J2fJNEV4PfgOmEMZvcAAUzrEPsrJoJIz9kI5B3whtHUT9
FQ+xeM7UENWuW02qVGJRi+zuYS6N/GLNyn6PbLufbDgHr0u4IMEj8V4kyZE+Ql0Zad7EKG1eRF3w
bFG3Bq4di5yf5gIeA9OBfOun84zMJ/SlRztLzTr8Br9F/kfpnAC7xKQzLmwvxObn4UIaxwkK+KaI
SEliq0y119Es1fwPObKc456/0+3HBoRllILVia2LFqLPyEDHBX2RV+ZH2oBKEe++7pCJtD9190zU
CRDpRREoqSWXE8CIZlE9xbp7dy4xRWDIgEFCaEYNeLCcHTqE0OCghBCbDeTDSDC8rYitgVyuuclu
eQ0CF1Fk3CnBgbUWrpBm+8qpmLuJc20Oyoh93/waNzX1HpBpIK1yCuKVk+VNKuJbpR4nbwGrpH6B
Rq6cKnk+kDkEXo/FE2xTxdkdnezsffbWHYJumBLPDl0dX+C3sqRkU5PHyVpNlqFAYZvNXbmwfV72
S0PK8qDQvaq+DXNRoVCLBRlglYskeuc2SrrwETLjqFPDjkDId60aDKErqwoaZREMbtBJv8Hc9iti
5nyG3Cpu8RVm3ZeKzkizq4fBrkLA17IJAWlYsqzjUoNzPZlNUIgg5eZvpNRh96AsC/xARQIW722M
ENRP85dORFa1wPU8KSYUVxtCOrzmhuQGGyp1qwGlmrOCD/shFuHmL9UccNRhm9F8/OUzHi+sQ1RE
c8JoFDuHhEq4K/teDaMOXo7EA8YUfgJalQxRq+idDkZp3Fy/lhFMsxU7AhL5u/s5N0w+EEVunpMl
FyRmeQIgNtvY8cxMXkzjqtQztaBeJsZKt0goH88SVeYPvIuLUJMZLQTmvJ/R/HOCaRyo+Q+tROn7
0XC5TFTGaNKNfqQ/gegMr3WrRTUnMKdhum0FRH1uMiw9rQv1cmY6RhVx34ATVd1SI9pODWjf4VVh
NLRwB7bvbQmRw3KPhjCJINGrPC3egCbi95OexGdkJdYrOH9eMHRBsKJ+5eM+RrZsrjknFC01COzI
/12qxodRrCqMV1itov3baUb9Et2Kx3G1V8Ay2e4mJXMZNVC/Og+gdqkch3HdbxUmZep9msHhPLmQ
hI/GcTRt3jv1PW4bd32361UIx+Mp+nblcndVHe+j/qrQK0WDA5FUzYyqQUWqXGH5PAOZ/r4vkmxy
KY6au3D/HLTisJmBhjmu689p+ToqnSbIf7x2YeUw3BVnr1L/9PJbn+D+6EWvDNqFwa3UO7G/0hgm
dMue2t+oV8DBebfLhd7xMdjz21fUPzWHlde8VJtea+PLex6Tsj93alHvfP9bcfmoQBcmtebP68ry
3btQM9UmhHuRzd2vYdyuF73zXYzgbKEXp4/Yf53b5SjccaHkslHLomBw345v3oteIDHbDCrvdmPl
Hg9dmnOJw26hvj0jY4kBgLvgHjxL3qHlIfW8+oOKDEXX7GpHN7eVBfeStyr2j+S8qp3yUULb1PKz
AYWoECp4tSaVjB6iajTqGDspNCKx9FHSkwLvk5cwaWZYfGjYgfoBu4SZmtw0JDq4IOgsxjakgI/B
id0A6G3IE8ZIedHGjaaRaD7cEhHMqQP5DWSGtGX3bj+eFnqvHwhPPg6kT2SO+NSV2yQ9huM1pWDc
qEI3AAcUBubZO1ZDPvKFZOFbKk1kDrnK1xBqELjtDttWffihFW9RahEAkl8nQlQt/M+L/Ha7CsJt
Fb7W+zCDKAvNEVLnn22iLHr9D+zge5T+7ECk+6z8eDLDM+EOA35BEoGytgoypuGnU9t89k4NArbe
bVz+ZZFE2JNFd8eSgv0zsq0cQNpqNSPr8XBabAMfjPvDhJ7qwQ7IsV979wqt8IQqeTJgFc0wkxHF
iYsrlFC796hSJB2XXpGubk7Pn3WM43Qhhb8oNYfFx+AJusmDHZreOX7W+2RILmSb9PaP3rsqWnpu
AmwkjzlkUZ1Vl4TvCOxPWPOhsAprg7T/7D02l9Gh0+iAy4eAENUhn83aX/A7FA6SO9exwf/ZY2Yb
aAiu+vdxZt3+IJtZjUV82nn2GTljnMYqZM5v+86+ZXfV/9iFYRQ2YKBFoDJMlrVZFNQ6NTexnp09
aUIymJSOBDA/Da7j9xBuB2ffYdjj7N94VYLEynhX72coZjkFyMnxNlITAWLEGt8URPvx6BhguU8t
pPCwCgM2X2/bw8VkZ25fBALQy94dLFZGwgbILjam+PgtUIYYXdqHeJw+DibfPe9BjJ5g4iLt92SD
HQ2NTvZmIKWQl9dZRR+wxJTM43N7o0xpjz+0ci8MvAgrs6IMnZxbXrwfMGyb9EipMCnV/9CLbbU2
UZMQLBkWGIeNX0ZmrWYfz977UzKO979XoXeHiagINSuF+A57ZFCBHo7DZy9LoYh5jist/4r0yHX0
ThOjnquuY10v2xL3B/Ylpsy7No1j9Oh8mMYvzCwUqstd9hrZPmod1hgZPiPZhbQ4ynCEYSfs7WGn
Yl7uJfjG8D5/TNTT65nYo0pjJuWHwkui3JZJ9obPJG1BtrH8u19iMH8+4dVEQHyCz8lgpNxt+Vic
Qxq+vEJqhWydXSw6lIl1kk48PI/tsg/9UQ8v4Xib3Kpu4dCtv8Jj2n417Np7utr/lEpoOZEFqfWv
L+tW9UvZz/28Se4Up6bjxtuJ2dGtBOVyUCka+OW4IJDcgXcIcOmP7SMjqp65L0bb5DaqBC/wtrgX
5KHPjC49tI8v4ZVv+Rn76MGz++xe+jyju8G3yeS6hISMLPGsMbsvs8ljFPfxE/HwHv1GgDgfhZ/9
Y/hgfe0/Oc/TbWxIGAD6q8EIywhu4+sl3Vsf7+XWx5nl04u/5V/9hbHJf+GjD8d2+Bid23X2xdqt
DWTky9eyMANm0y0CHih2vzCafoOZRqLytGCTlmz2lU/hc4IELt5XF6kMCNCg1dXHV/hw/REn8t5G
ZJq2CohQ7ALD6evAaUEDD/+CiPOIAJBZnaz2bXhtn5Db4vxd8CB+cBP4eiw+MTefp3T0CkvjV5gi
PL2a4gsgJXEw9oc28zQZJsMPReTjGNLvzIq4xTeDyQYW4TPGAXjjMMQcGfkfGKsraHYPcGNuL4a8
gUtDgb9q/CkdJrWHhN1lIRwCGfV0fH2wI//Y3rbltR6AZqA9/QTYtTIbZQzVK4SNonArpxArSD0j
HrPZDcHWUFhE4YJvTwAEn07lGTKPGLd8kWYn7dYmZRh55A7ZMteGMq6XL5RvCqOQcLhCNqusgupq
oWFP5l8YbIXAEd71if3T9ym7ROW2CuyE9BWCWsl/luwciiQk6M3ZZL1NydhoH1CVyiCBqDQGcgQ+
DlIBYd66wI6UMSHYpDyXXS7QNiCc3+YgL6oiNiYLpNImePN43ptv2Bp4bjfMFczSFLalcD2dkK9A
lRrRZRt7zDcsTLANnq4+VIzMDgJpnv3S5kwhNbXqlIQxHyD2Xn42Kz5+w+sJD1tXj2cFuRhQTkJN
DMVuKCUc4VJ2bmzBwN5OHRawSGJJJtiDX13IUTgtALhHl72wOzuNAORBWZJlgFL6t7K54kRKPKeX
JHby+/34OA/eiqKpYLx0Ec/gS2fbkV6xv685Mz2uIRYlm+AmtmZo2Ny81ka7SNkkZneJTAY137z4
OcH0PCfnkNCaSVELGvBGgzHJ95PELZlNTmwna24/u5VAUnC7H+gFmYHEhI++5vd3OiaYsXLdTCaN
zX1ZATy1ZP7/6rk101zSbBIgjuIWUhAhFcX5Az+ZwB4UUJuZXgGARbPM1+TIRhbYOu46O9ykypeq
Wa4up5RSkp+zvgA4RgIJduHMdPwOfhrcazzjsDzKqBPDPzZ2MP1YN/tmvzCkN7s6ultZ/27dEbKq
uC+2JlOzk7ZVzpUiZpLlx9suhEUnsVRTmdqZJXgmWOeYTfWhSujtIclNgG5AMgG+qYxRQEYosSm2
AQjZHw+HQ5UzDyru3SI5dOw0ukh2pCYMOuCzEQ+lYvgHQhLnYddHh2ky363LP4d1cX5a138e09t6
9fNYx+v3+jPdeS//4O0eZuLvAhjSvaYHW/pv3bsQWIXP/pkSPcojaWvSyf7H05ltp6ouUfiJGEMF
RG7pRbHv4o1DExV7BETw6c9XuPbZxOysxBb+pmrWnLPA1VCoyT9E8UZuI6o31GuAHbWKDQ6vHDDR
RTl397F7qH8h3EEh97JdMXqRhNjsxHlU4oMx7DSspLQKoka+IJeTqpNll3YHW4ywgTivtTuH51B/
XQG74lMvubf7m8KLDZozGWhAFGZCSWPGIKeqxM/MIoyBqXrG8r3c8+0wrom6wqaVQ5i3QhgUtr5Q
jOVaQwzl6w+jkLd14L/KQkZMoToMB2F/8CNCRtRnoKqW8D77/kgIodhm8jX6GYSPacZsrL9Shg/o
xrKzzKaf+Wd+dQFMomw4tVmxxidH6R5RrA1+fq7WEv481lHzT6R1rGzYijHdssy9Rie/o3d4W72K
4guES3iQ8n95z0KPrM07hC8tWjPu9u+9IplDIylCylcXXgks/I71s1zyMr8jgfBh1O9jpxZk+e7P
4HXrp4Tk9VersDfcBZYpoLgZaHRiAFVM7SsXl0BcdZod+bpACCA7oM2RaWs3e3tD82naH5bljpN3
nHt6AkStoJG1nA6RO/irGt54PFwkEgE8GZlq0jYrIsza4H6B9g4EHSdzuidiXpg6d6qr9Q8FkQyO
pi87r39obvAzAaQ16OLzssvDBzOzynohEkeRLBJTFlm+m77i3/4U/+O2vIYHPuc+kMUbyOIN/zyI
B8++HDxMfvHovvrPrhEa4WalMsDx00IJeQ7kJM7pcuUwjhcoYmRMjAOuHSNh0B/0+8vc6o8uNmfV
+glJhtz3tPBFMXvx2subl9gIeQMcZM4W9JwXLiwgsqho/zZ445ztZ89wcp0fiN0h61B/6IEk85py
oPhAKYnKcSkfCeDF+xU9Ncg8xPeYDllHN/aKnXgEUDWbxA5fR8ufjNzBAJEzitQqSH1GPHPpCRzT
Y2a1evk+3zMbzjQPsLTlY3px0KfaSSiS0coKAkxKtIkw+A1EitaBjzodLEf+xJ+I7mmi2KPt/F7f
WwveCFX/fUDKarxlAmtOG5iGlTHqzFDGnhI223zbngN1QftWL5k03eaCoeEkg4xTLqddD/HkHlBu
AF5Z0WLj0dXDZPvofg6XmTK+zBpQmVhrjrF7j1ke4Gw7CsqxcpoeXplLReJGGEuP11DTJuWNjlXW
icrSEasrfidFEP5+JywfXxcxXKgxbYENHK6cgn4hXSWRvu+bF8UaQI5fShC/jd94q6y5g5nYnel1
cV7cXvZ5cV3o4/ZQHxvjs3brXTCqQg5CuSmeHSsXuy06tTwO742rT8urXVxtvht8vGp0OxS/l7dT
/HawM+qs01V7vZkfcSR6YBE7VfHrwSrbeofQL+mvhMctDMl+emm6+Dt9SLJ9Y8wbUBphvDCqoBAw
nHAGNIw7pp4SiAGMaYhdLHvo0zd1DLdObDiVR4ZALQbk/LyjAQVweTKiDkx2rImlInO0lVqtWKwG
CEcwt+v4G9wvemq3olGSrY03Y7zMBx+aA57GsdNMAJXpVHZeCA8MSpRbMlsYv7Bm77A8lvG8PWlN
CDT/PtPP0FGnR9xwNtGRrtmXrY6jIWaNf8ksn9G7bATldiyFOkJidwgfBLfrCt4bPW8n3w/VCvFL
WKXQMaFserBQJGymQ1sPZiG+2LhFNMKoPb7CfsvCRw9g0cbGu7cZKKMkSqPTysQIjWjuiVnATyOl
ZVgVO5+DycwmHmsM7vh0F/7x5wPbLWX/yulpQurg38MPGZLVnC4WD1cdtqNzvxqnV/sG8nZ0Eq5e
4xzGiBB4InQbq2KFL1W+oj+agVyckBdHA5hKVJYqC6/S68vvpF7OAsf9qZ7W1nYlWw/3wYRwdpzI
DdP3BcVLlnahiX6lag3YQwohJ2URiNzwgPzMwbTBgtXmYUCF6n0LvI3lR+WY/g8u3UixyN+c48hE
FMAm4Z+peJ235221ui5kTiyq1SN15F8pMUJ46V/64g9C51lKwKO9iDIEalRRm4I3u5RJIMlj7EOp
MQ02QRGe+kUYHzbBxz9229P2VKbHZirLKQXCZ/++uDNN5Jdt9En9W79gLnbL8MPeSHJHzydGeK1D
FcuUly88ZyFoEo8LA+MBjHOfIf5jMk3kEtP6CitdmistRCa3ikdvGKFgQZw9lontu2M/UAvK2dr4
BW6oAmzJd+kCKE+azl5bmuKRIEtz3NFlosLZFamgcCUEH0dZNZzt5RzIGUCzgeMKPLyLnwd7H/8L
UbZxZpklrG2kZZxhFp8oc3I3czIWosKNJyLSl38ZVDsl/v/mAB//d/n2aOPnNzyTMt53i6GuqGHH
2Qeks3+w4LsO7gOqlvdB5XwI/5oYFTAce7jj1wcbWaSM80V7JQVZ6qkqoRZBfdDxct7V9z21CfXk
kI9BfV8+Sv9qsQ3KVlh58iaX/h652xg1DjQCRG1SNNudrDWlGL/0oALgtkIUxDMOxIol7SegTjTU
hVAhLXY52+3D+e/81zmAQFxHQpYRirYQt0/Be6DTNFTvA6GNsvp2H51/6GkG9fe9rbB8pV2aZpur
+C+DOS0q4RSdc9KXl4KIuTrP1FVGP7K838BlVOvwDTdOWS5OLdxS9dVxki1klsgcaR3Qd/pJvxE2
QlHhY4Vl0D7yuFVwidiWq+MAMyyA1L4xLTxxEOvYG1d23ddSp9TqvwLE+d0seAY68jQ5uBNM0AKS
QY5bnTxAbrSqxubsuXwFChX5jJaYj56JrRhtAOCrViHNvPuwXTGrEcOajv89vrNXJKTV4jGhXfcs
nQmtsBCqCi0QMQmBRrWAy5Lwlxt/v4+Smt5/oeALIgHKFlMphKAIkw3CP+udsOKOPaC+DOa70N+E
Yy6k7NtAJK4swxAURNtZwv0Q7RPJAvkdc+0bMchQklSAcJrRK2P4G7hL8P6g5E4UdN8adXDUwMVB
8TWvxNWh6cZB22u6+Fn0dWL83Nb6uV11xZxBrWWd30FHdyhbNCYiatp0H1AUnhGKDSb4Y3xBYnMa
i7hGOEwm6bzoukUdLrk4unIhoAqrTPhEQrhrL8BZ4MjQWcwTUt63iCVaItnzwDzcDYkkHckxITFm
avdJI0Q5ZNsR8xOVdZuehrXtnbjhsR/AnpDf0OTDF5M3CjPc73uTf2/muZd6D1f+2sJIp+1fu1hE
3unoKJcUiqcf/53E5fwrwhe6ezETor/8JBwakXVm468cqbQmmOxD37cEKZWMrs6XcH2RM/9C+qeR
kmUwsBv1ivi9Nlp9bXL41mWNHYgZDiVQlEqU54n0RKUvN2HmXNyhQF3U4GC1rkVh8hUSgQfgOeU3
lyIhK6Eji3yMwQCVF9BC+smKpkz0OpT0uxT3MKgZyAuINtboSSmdBi/Qw7+aFqEHi0RLPJwRIq8W
hAi5t8DYYUdJnV2pCSdcNFHviDq82EXVCFuG1uZJPn1BViNiWMrxACdEbYxHUQCK7uoM+YQKBY8V
WY9EAKK9AunlaiPz9mVAC2AD7RpjKHELECFz4aQMdmocef/KHiFuSJ1as80e++Gqtbl2oI4eNkjj
uP+dw7QF+GeRaHSpc3XFv0LSUQjj8K8SqCSpL1mtbP8ywHVb8zSv2Cq+pADlVvPmgzMhuRzYXQjG
JM6BIk8VN8mvsYPkYfImv+YP5xFtxRnZ9Cvk7MnvZWmpcClEzSoPkJFIXGE1u9Q8CXfEMESOLIDM
/HUQETcR/ERcwgixx5KnF3rfZSLac6SbiG91q7eQvA/a1LgnOatgXWLgJiFEva+JGPRjdR+1QrNW
dQtBUTikkEG79NpBhvOffFgQL7mmjDYOuUZyE6UbVfSYIfQc61RGPGUngEwlVxyuWDqUCZ4x2U8Q
ux82i45Yddj7PUmm9CveTyZw1sbXoSAtcqh0J3vXyEwyrPaw4hi7X3hIDUSjhYdqDY2KWA5hYiAy
r0ZJJz4hR9N1kwHDWsLAE7p0DJ2alZA9/wrb8TIRCvmRtyELnyx9LUA5UWTKeih89gx47w3C9D34
oEP5sKIKRxwGTnZy9RzGiMwmpEqBOCLKDIQawJ9g8GMW4WbzB2voPNtTVVPAsgC00o7F47L5G7Ij
VkBga7Rjx6NfermwokfnKS80fey/8w5aCjwVCbQAHEWbK9P6K3f/QojI408AN2Uoy+qTmEJzhE0l
EUdpK7httVlbkC91RXKPtSTGZlNStcUfmMVXqgtybfXEQIbRIV409MXhFsTWnOYGtaFU5TRIiitP
QpPj6IXr9eQ8SBYJ4eGGkE4bGhFVLyNqSt6hJ/Zr9T1o5zqlyDX6TMrxtZdeYQ5SIRtiXPvEL4ZW
xLOYBn2fSTVqzyruVSBTpqJ6lq8W3lVnG9OA8+7KsZnpE31ynOuTvHeKTlGyU2lJiyii073Msc+a
ivTws/vsnvvmjhYq48v4Prxxo50bA+kGhJ+ICm0iTHPjgsC+GhSjzsLLJu2FtqDrN0c+e9E8zKCh
m7D+Rbkm2jVaZ3DQR9YSdjtNlmsKEZ53JNbmADke1+MRPeYsU/UhGs2vDlEW3+8kke31RFpM+s0N
wwIEpQ963LaJB8X5ayKL69fVRkLo70Dj40hr7j3cI56QJp31iimL7p15JvaB8rZutdhBZthXaM6U
whDtZPtLjevetvoDMnwQhfnZLSLQiXkYzkP3Z6RZS/FikM1drKFkAZNgkTsyRMRc7A6F0fw5OsBa
NVp098UriSeYb+c/P0vxViLRBA6ReLV0X30IUWTnZth89TdZ0MAHrPeabQiFH448DuC9ssaKI85g
r0BcXyVgMtBnfD1nEaJiBywcUolOkj5MG9YmxqbgC2Kv9VxeoWi+kXTwJPacj7FNGdRnOh2B2Ahu
Q/rs59Cjye9HGXjNZijYjbAVL/Q4G5/JO/TUcqHwxYPNMB6caMgQPvuXbjPU/WaIJ3636cN59Gm6
JuyWdZOfEqiJrZkBy/BIdtXbNGjX+vHVSEiN2rQxbPpN/9S9H7ShNjQj8v3o0j/1Wy/r1NemylwQ
Xxn+114SjNSBOmiMMIZmyn6AdklPbIgAg46TBiMYyMlOpjrjCb8AkZgfo18xYTx16StMLRVczmv9
3iFkZo682Rf+dW+PjMleqmO+lbZfhEW49M21Gckh74XSQvTNWIwoXhBrLAfutoIraSVBdvcaXX38
dvrglBJVKKyA/efRadJ7CO4ivtT3gEpngkrnjIW7y71dbfYe0bcnj+QsybkpJypqQhdRCStQUec2
L+9dHxXvECOy7mUmw0ywRRligvvcfkAMa8Ts4c1zexva2y3GX/IhxTpQbjKsFF8ubdaNg9sfNwq/
1m3UwL8tHzTRf9GZxlX5PymR+yHSe1mFX2Cu9ppSiWQl85rzdIwrXW179uBhdC4AVf0aiME8cBvc
Snz8Shdz/VW+KN0G4F/laESy8gIq8axup2Ezeg+LMZZs8lzcjrZam5CJ39h3viSg2bK0QpV03xbe
vQG1JsG3OIfAcnRKqncX3GzJqbjChDnBROK/gdj2pRN8zrY84iBA2h3rLLADnlEM/uT5xS1OUPNi
0HJgvm8BCoLsT35u8u7lU1RYLaaDnCMdKFTC6OpiP/6ef+eg5bxn8lniYPsY3UbpAAQ1mzUc5SC4
pZzM7/k5ItKwU4B5geblY2vehycXB0e5LG++37qXLgia7uv+E1WiOai8GylBxeSTq8Xky3h3XDpm
5oAulnyyFmap2ehob7lSLDGStIrBX8bsfJMR0w2Y51QpecArqF0jEUu6gkHLvcXPMJTL+8B8DoM3
Oxs+vAYdlikveFf3CPIIe865h/Jb7OPrN191cVlD/rcpfMnEB/dnr1x/P5ecRFrM2EqohFxCcnS5
hxQFD1N2RQJAu9fDQ3qu23MWy3s4Z0Hkr98wDqfsVSR1gEiUNWIGIyIgOXDQ/dYGpLXA17UW1ouf
ueUqcwlNsemRdLE9liojxhhAaIu/g9kdXwFnxrIf36wFfwGyN62dJD5A92w5soGIRdJMKouOcwiA
cdiaG4LY8lmlnEmSyqpJ/BfecCSvHa4E5pdDipnG8Nwtfm8HuII0ARm/kNt4rbGkuk+XB9kmtH3x
W5cgsvDEIrSyxVDs+4ZrN5Hvky0kjGUz+KPGwfe/y+6yJFe2qxtBg4KVZGsiqbOCweF5HLtVQNc1
/43tJO7ubnvSGXSwnsyC206yY2UmtuCSZl+5113I2bD04WjOc7/+eExYiD8cCt7w7YHJdxMa/IZN
6Qgh/pHwLbEvnrhB3scyFrAnZGa3Axm+YpUpM0NuG7JPmR3fmV0wvwE5OSioraqVLFON3wp2NiNQ
9WXJpMOvaseLJLWulaVHenTsy63N0VCd96jzXn0Gje49yMP0aNEJAwZf/a9GN68Rr+9TyfcWUGdi
6+NnPCnMgRLFeT8xYAQts1WjefiAsdBFToH06PEkbSGFX0h4Wfs5h1PxNIolpKhHwNdxgiqzHGv8
+CV7Fydw0eRLLIv6jChXKs4E0UQnEtt+vR4QkvIT0f3FVXtiviJeFE3CGQJJRhna12FMVWNMr7XV
65c9Z2QMJpPdDE8XAEtUvob4bRDPWjs0wfyPVg98p9hIBSHNetiXmEAYAColrhGK+0t1CsakLB1O
wTLdAHqUg1oN4H3WPw/UsEDe05XVRC6AlEATNpM7ve7ugIX8dGgCGX5PenPwJv1h31QnUPKWyVKj
gzUaxT0tJnfNXbaH5U3h+71/kyIkJBkPeBjpMB9mtEuXErBUj2laKP9rAQ2QMogvsYHehIwAfEFy
d0G1JL1/ukiNQzrJxF0loAujq3jilA964ND/Q3xTzdnXz752tK/jFQhKTJeGDw7Nwf+BhVpjoKHw
FeqxRRsZP/+Nu2SaYfqrtOzmUA51aExvi3J1W5jTRoi0eIwnb3jnvA7Q/qAD6viCYoCx+7QqraXy
kIFQCzbREYq8S/A0Ec1KXix2ICdX9Ku3qEQncRyLyzpKTyJP4mM52m9Ybac9hh4Eze0uhhum23Es
MfWQzEUCWsnhvgd5mqAU3EQMhtiLxnJJregS0RniFMR5EPOxv8BRAzhAYIDEkyyvtraekvqQPok6
BpYOTtAkwNxDDsFtxJZAqBViO/fm5OlIeyX0i/taJP0fMo7Cy8DZxOq5QFXfPW1jqgjb9v9xM5kA
Hw5J5gQJoq9kne5J/RsMhPHJcP1aSEmOK15pJuDRkKxzYtq/kor85v9QLgJhAsA325hOlrhiR1vx
oy+uvjQws++BWSNWKg807fPSBJr4LSzMiMWyzAg7jHUpJxYurdoopGQM5gy9LZKW2rYnD2VdkKiw
OX4i8Bu2hi/PWL88gsTEfZIWyfPK1VDsxxjo77ZthLSapJqQ9I+DTkQvi8sE1RTaCXjXEdyIW5CM
Sq9q09aY1mlY3OEpQQcqZ7OgjzM6zdg1qHZC4MIGmSsKMMb6ASRwMNE2AWWi/Tec0wC7h+SHPvfl
so1vK55kxkpdxa/wOqqI5kBUvgbSRtM5fsAjGOjeJsoO4rIl2Oe1rw+vffnZnJ67mzXVDJpyAHbS
bGBxW7THyhTglX4PYGQVFu40XMVcme1PgA3BLKQBRuUDadifqWplYWNQjjoIxn4UL4df1zX7j14c
Zah34v0ryORnwLtzZHTldo3oJP5Dewy2mSP6M9lIknorEa9e2TzuyMUvzoG2XvZcTVcnVynpXYkF
QTzV0Pxe7ZjOG9KTWlu8afr9HG7g+HlXLbzmiwf8JZiwvxoucaV1P4VwDtLroom4kcDAPf3oYa57
JTHRyWqsuJTt4Y9EPDmWuexB0KaspwfR1pFby3mOvqGaWCVQejFoEfKYkVkTtRH4kcxM57KvEgvU
ebhsto+eNuhQ7ZUNVGq+5Oa2zhmTG3YGbNpvW5++w04k2nh5hMKCdacW1UXMthXQ/HuI6bg0rhpR
CaEkol0CGkrpYOjZIu9/UWGxvGyH4kguCKYUSKT28QVZBUlhzRzSbZmMuhEHBXDoEnXIC15NLib1
yfAVIe34ojXCpxGmGzxyAalfkLWkAKC2rOxk3ya3yYXjPktokjU7ClAqHuiIXCorw42Uxh10qRec
R7RrgMM4HSAnuE+f2DpC9nlynIfH8SOCJD38YImE0VHIxoMPhaCGJ77DF7BgL5CgktXRwptzTpxL
9JjaoTE+dRsjSI8iDxuf+oZ/DZrzjT3QvKpP+emn7eWDZ0a+QlWJiV6haw5eUbN/awYNZdBh4cXL
AxdH+MARcq0z1HbBZZo00qKrRIoiz6Qb2PLFEFfrgS7EmwdO6/jcUTAPoXIQ6aWAyFXdCkbawcTd
24ECAVeHhGH9PGg+/2JY0SWk8GiNF6nTZEX3+JUSXLm1n7Si5SkafvIrxU+mEMULdSplGRqQME/b
PqCfGAO/7R5RrWTYh+12MKcaaMfEaAJNfhNvUEVX6hNSHxETfVlhqwPVRlro9kuAUtkZSxZjOaS4
mYVxn4Y6jXXFhqd2xUJVJmidys9lqNL+y6F/DCgSMSn3p47Zz38RVwQNZF2clIS9Ug753Oy3q5bf
Yms8U5iV70/3tHi6lB15eprvkA1BbuEQg/MvtEr0OxQL9HEgk+UK6+pimVg7f6LP8Ozn0UdnWinU
Tqiw+Xr7R4NTJUwruFWrF8SmF2U2KbXlxIDGOGftFs9lOXirZFoITuqQVEJNws/BO3jRcgZj6IAW
NxR21L8HoYHCFVQ8Ix60558zcg4hVfeVHi2gpepTVw+QFxNUgF9QH6KVLMHyf87kwaEKqPjCm3gQ
cLS4F24WqxrG5Z5Cd3Kiln/buOkKUE5+/zyYU+jvuHfcFrLINnDwkJKYXCY5Yiqfp8ltwAJ3Hol9
7QOXJSksScggpWExGsBNAxo25VrxpZDBeqN73ZoWMNaxbaloyP/YJz4Pann0bNPClCK7OTwNqG9Q
h34dOvSklr7U7bGJesI2p9TRBgZ9YmhpRfG8htc7Ph4jPpO7TeNFaMfnUf2Ozrw5aXd6mlxAGjDS
SHnvsr9QfQORP7ekAs4XzWpOOzoIVS3O4dX0N+NztTSffgfl5/2v9XDfvTZoy2pTdXmYDFNoOpTJ
bRUaCG9E694wF08iHXXdY9SYfJQAsfXjgjU1UQxIV7987jeUaJ/WfX/eP3fKnzp6a94RuIcllGY7
OLiPHnRAy5dlmOAJRi26DNPD+WObY4J5kJjSTXtpj3bS0XH92hP+LDNwWQNQGc2Shh+2Td+ytqOx
Uic0ar7NX9FjrAM8J9B0EZA6rTWNL9HM0Mtbd3Jcec7WZ998040V+ixUFLfMXGRPSAmP6+vOAJzm
OWFfmm5C00OE1ElP+RDsn5ekFnQjUOC/Gc7x0m9toiaaXCRwdMOG9rzU05eb8JaOYXuQICY//p01
N9bcDQZkeGFTTCYeSezi3UuBZriWXGKiMeq36wTlPm3bVFsEUOxi0ocb1v5EO4i7g/iBQWAZSA19
nU3E+gFTg75UHz9dqUyKcUfiKctv1al2NuupPSij+gOBiJsBCjCjH/L1OtqkQek0GX4guFJYqL+M
hJbNOINoe/RgSLqQSJkovCDgEimIZir5keP+k/4xqPlClgIjGBJwA8Ob9/bFIdXjja/8DmvoBbm5
xkIgqvbGqEMJsjXSCekUmpuDCFu/y/6XAUlXCRpO484Dd4rKBlkYDj3yf4FujQldVfYmsF2n/o38
VRBbsS2TQwxjweqzOmgmRCXb8l4UMLGzTp3o/PHY56T48rXapR/YuHMbxQ1QTsE5z1QfBesUpJOF
7Tqm8VWd9pJGU4bWKUTrfGfZ5fYM6F7FUdEyTKXhPeABm2dNOf3lsx6lzQ91UmzMPwTaa+l7iGWm
uNXLy7MBsHBv7Hi/sWUBz4KMRAdBEg49bbdBMm/0oRGxaF8Osnjfm8g77WQlP5cErr9aJI5RtJAN
/ytvyU5HrriOaGrUhQQunGfeiK9Z/rIPm7Wwlx/wVUqaTV9qzL8ancn5ZlCxeDp6hAaZ25Gk0xo1
/c9Ylmwuxb236dPkr74QgraLt6EK3o2RDwGC3KRYlDQcZKPExkJInuNNFDZjfCQT76j6GPH0cWFo
402BaTa+XJaXT5HNIiQ2nqx0qBdvQonOhK3cuQygLSIwUZz9iDCibS2hypDLgmwBHHU81Lh+CcyY
jl8X+zhTN+5n/H46F5DPdh92oQLEB5I5LGkzBcrEb94teLY3CpZOWbqtUZH4KZ6VV8ek7ONbm+F1
gab8NILMli+uH7sFWwXRUU/FxWjNazz+SqA60Go0MX7nSSM/mMPZb4FrIQahbwu1RKgCw4DYHf9e
rCDEOol7QkbeNGjYgs0ZngonONnDD31h6XRHXjmc+eIue+kiytBI0uiQNnky8GBTOPeFmU2OR/9M
4XkjyvgPFWqaP1KX+bzYJa/dKwYzSPDv9plMxtXJrijTn9FbI9+ikle2YCBdDLeikXJimfShpw+k
2lXOpN9YOUpcB32cGKwCvY6nxWtQHUMouSX4dulfMSNx0t7rp/3Xbr2tZGe6Jtz0oISLx9jrwS5q
UPxBXB4XI+6A7pKmoZB+n9ROiiX9yDZ26+zqTffOdvK4OIhSi97t2O38cIqqIjo/XZpo3ui2MUUt
3np4aWa/qQq8KJBrGX9wL/wN0DVqMumLiP3nSKEu3pdal8eec0jwgDQdGqAP4fVtjiHZQY+HEaPq
un96B8nTLxoWrpdvzBablMJf1I07VvwM83ZUmN55SH1QLbxmr+r0tRZ2l+ryyW+WD8qjLQDvS4/9
JMFNk5o47cCDZm/8uPhCwp+jDTCb0HJu49ijtEUDvwB+PqP3gzMmBP33xdFcvB2hM/I46OfonbBz
euKtzv1iI6qa2KHg4AH1/04P9hGQkE42fwk1qqbMog5FWtqAZ1vNflGpF0pXu5vi12BED0BZ/9gn
cz5iKqSw3m3eNvrfhIV7iCBduUXMIINJSReEmPJtgV1HtnyjGfBLxf70wGFuR0rD4DTrK74lsOvH
7fNbhNKotYvrgQGnMb43eCTd5Ylv+yx7UyFT8OySNPxfouxeMBUTG1J9cqEVleHipjarSSV1Il3U
xqVfR12xMRXz5wszzWl3sT+gBlcEnW7Ri3HeEGyMahxlW1lbQOZ9SrCsNpNnHJ7WGeK06Lm/tvCX
GT19BtzzYTeXx7Fcv+AR5an/WTYfQQabGCvd0XnKm+YMprCE8D+gmWrUeM4R/GpWk6rxEI0+hUmd
7eL9Dhotbxfj/tXAwcB70uqLxWr8SsixVVzCpFWgcDWx9mPDxUeEFYaogkUkd29dgeCrVWnnrijI
AF9YB4lC3nvGABPDRuaPYIrUjbLLa9hmPJEGTXm5I6tcBd8irODs4ABsfkDzKJryYVhEO5gFyxpK
lsXdEo/6tbG7rUn2pIqeobmnyvJAzuiqHetZWZcFbQTxNZVEDVr44b7oDA1qUfdhjpENQAyGapfe
Y41+jC2eHq/711xscXcoT3grL56QGUifHzg4YmELPnkJd8hGGixXADss5mylLwdVSod3dQzNHWOL
S8A7z+aiy8f4AHul3u6BOu3KdUtE0qKRW/GmLHJH7Ed64B8RAhCTQRBCKulgYZfNcV1Djk8kVMJw
VhzMGB4MGDLTulk9DlDQPifX0ZvqOSZmoikST0L8mLuIXvr3QQvyE6zlvgkr+T4wQhjIlIxe/cqL
J6fRZaR598FllHU7rd7lxEjeWDnYzOwWvJQptkrSVhBSOgAYb5MahYO3wJTzqvMBkdq2o4T5gsZk
jw9buZNuUpsZGCgd2BpUKbGbTMIjzmyjFvBJYmH10fj73Y/oyhZce+/RFXMVw+UGLYg14IarDJwL
muR2cL7ARCNnpdm94yBr9Whw+Ogz/MyNfUELoWEYrAZZHFzGMxaXXXIbJ8OsJNvFQamXDmPKhpgI
452A4ZVl7rpj7oWeZ00MZ0BHZ5BXOhflis2hnPlmT6WSecfeYM3AEl0UelkuiL9TiZtJsKNnGZ15
SfgVeoDeiDF7twquoasuE29itPA35P44HWHpL+QL2g/wtFReTCwGNReJYmmlClOXq43Dzgv04IaH
o0YM3MAqSB6l9hDRNsDGeegaiwg2eB7f7PEyOQFVr5y2kD+Qz+k/Kfnu7u3uNqHJRnXVu5f9Swly
6G2E4cvM350dbf+eb5jDPsFqhgTc1hsWQiQ+E4AJZpDe+siETqa8ApwUxEisxwSwYdO7iVHwkkUQ
FB+vHzUopvchthcqAxPDCJwqU5YPKB838BZsmBzIbfivcQHGxDe0mmyx7MBVYTY+QzZSzIJ3fIrR
JTTx8biAqMbejqcoRvu2ZvE6sd0hwMZuw9VKewhk42Owh+sCV2755H3BSu9y7njdnFU5W+Nbyefh
DrSuLokoYa2wzlHu8s2lBkNPc5ukU2M+Tgaxh1UTxPLTxWaqYAkFbqVZCfpMXACoPmiuSY0JRwWx
aVaWiLl8fq+56RQHDmSXMCuG+GXcxKRDFiIoN/w9ZTsKkyblBd3DGIQhwjaFJw0GyAkfgJdfXx02
kuV9ysTlncIF8wXDJMibPuy1+oSz9MEcDf7beyDnmHNNHkFu5nLtaFNAyoZ5CGamKMIuvWpuUmuX
NWB15jzcM399n95ZiRh/ir1n4vBTAwX/mj96mENdYESpgZxe9mvOB6JTVGWsUC+fs9qDAEV7hKCJ
84dYfgzOv/EKzwkEE2v28lDhehkMLM09hfiWoOp8jBmNqGC5JgYvdWYFM5klrL38plXyI66EeFGy
e3EFQuR4etvHnDANLwFDmcGPypcNRXODj7ScQccJLPVbjFQMQOSKwdLmDaGe8yYoWA1P23/vzmeu
2tD1mVrd2MEcG0Hc88jwO7kotlmPsZLGzo0FlIuGuNxplFE+FchfZ4xDjcnwjYXZDykGOwfIeFAK
YfK9P/6FdnkM8UuIkBsWB5bzsusglOaDcy+G/fBEAcYA/13DG/exdwhaWCoyB0DR8A6QYSJDXGV+
P9ftPayv3olaR8vuZhEDIs18zDIAFlnT0SyDXzB1sESFjzgTCd9Rt/D6ANL9OXudvZyb55oz7hq9
Ju4V2MnAevIwCKd+F11cbU7whNEhTERrB2mSdj60Uvf45NXghUUY3lkJFryMVKSoP5+7Vee1YuHR
DEoKInZr/qgiecdiTobstj5b1Nt6Mh9m2GbMLj3KEr/xL5eSyQnWJFxs5NfIH5k98gA0vHwG5h+1
HSS4PNe8GMFo89q0E31iiimfXyYiiD8EQAQ5DL0LYTbW5RTzdswbsc6EZeVyUo9cmHLKB2e740Kw
iTLnXpMr71AH/oNjxYSQF/xOX9O7tzG7ZnX+ZYPFRIwOJCtWrxemvnuuTPFHhbCc3umrJ31P0h9O
YM5ETexmw8ka7LQvwG6uOQzGEaSSiFcjZ0cPjTdqitzFYUbjo2fYD6wYxMOEJ6iodXMBPz2aCKh+
+pPnROYBAuL67UGVpYRAqAE6wCrdZNTQKcKkvEPQmON2ETRpHsH8+MDIOaIlG51BwPJ5Z/H4jDEN
Yt1jUvrFiCuoODiP1P9vL1QYKpAAYPk6DbynYBr0QTgADzpN+GedyZumDbO8SDEpOnqXq6Mbfw2N
5aw13DymnY4x0G7wU/l7ZbR9g0xEa3d+ioLQ+c5rolw+jZVX1m2Y9jEAlUCOTfR2jwdvffZ5AuK/
4eQBXkDxLDfDSwf5w7l1GWu0nWgx9Nk4nsisU2+j3Rz9GvtNNSxz/niC2vKB81aE0DT0bQMkFTS0
7T6P84RC+ANhjYvw8UZkvlyAuV7hNH5wV32K44vRE2ebnlGwxov7TIQCHFa/jALGIELmo0z/DxYY
XGsGkoYX2M1NVVbLd2aBd2MuPgQizFWbZRB6YaD02ow2jSYC6fwIiRj7l80ga/RTkZqTBPZTfDRu
vzrODF0dlq1SOunHjeEQsU2qeA20gJ9cBbFfwcWgrSPOhD3JS+hnqfj69uqD9fFJjzG2j93NzVNP
FNdSdtucXRfRiorV1PMZbKq/Myc1x8X5kvqtNEzNXtmcPB7E1fR/q6yONjfjjHXWbhhdxbDPg1s6
PsE0UkoxkSxtFcDXDDrICdHcHF0ojGb07GJrd/uhpyC5pX13O8tWoDUBBhs9cxSHTXCLHsYRbcjI
3nl9HL4oy7FM4lzmISflxzYZbdYzcJvCTsfGyl+gZvABvJWGLyxHw3xXBvnOpOvBz/s8ynfFLt8R
zhl4BO0VViVyUnxsaXgDruVufjY5YFVrBEhgI1lTK0s9vHMXnKDRck55gJObxhXArIiKIChh4dxU
96SS5foftVd8QuUdaUegT6soabXwp5W8yNFqk50mkUGFAxdFGARsOKaAf+qqcWg/ehCqGYM0yGvh
XJrSr64VYiKhHSNw4e29++jY135rnKze483WmDX/yp/GWkPwvcogaofus8sbIKzXrdzPNtZD8T4b
9+dF7C5Zq70ZDt4n0JahSctZdZZ+7GvLLxfm4bNFYmWjrXqfXMz6YlwAnGZpJ1d3syv3bwVWmqOd
vNtfOnkSwLftouXdsKrKrc1A04fnXuu5qv60lyPJTElqc3JbryE52WXNPzOMuqYqdWPxY8HRmDBk
aUCom2Ohxp8va0rX5TizO3BEghQWCj7dedh4WT5YSwd3pmT8YKAkUeUpVdCGiI25GTi44ei/pNxn
c/t8belJUoFlW3mL8uIxwMuD+E1cVWiR0nE14sKzrbsxiDd1DqqTb0pTzDODdp30Z0ZnZxJfMqDa
3r0ZPCgtBoXfYUW9LD7t3kvf36rx4xTiKfYmAQZw3ZAOtN02a/3HTvvIYaipiV8q7QBFKyGaiceE
pmh4f0ojAmBS+YEwCPdT/0TRno4rJIG4bGIqzU2MRYXpmkE2xafTpSCHkTmk0ynB4bdDOh7XpCzd
+FeNLeyJF8kfqzYAAEvDb3Tv/o+m81pulMui8BNRBQIE3IqsnCxZvqEk200QIIKITz8fnpmaf7q6
3G03gsM5e6+9Qo3Fut/SAhvrLwxH8bSx/iw9OaybLWdBjQCfhosbPecycAOg6EAwF9Gxhdm222qw
tsH3MFPkcuCAi5xzcepWJ42D9M8PyXBeB8zYv2SkL7gaQkuYbI4x68UdaI2ha/+oGPDYaJFKREWM
yJXlpBoJ/uVIYJF3PdEOHHJx+7o/uRUNlwjh5Bho1NCNJ09eoyJ7AFPTnxl0QTIBLtgr67+NWyUO
pxZpfxRxUxFLV/OEpMhHdah3OVP4wlTLPEjEFukzpvpUVTzpSruFmCp/9Kof/xXrOmc4BfBkqsSp
XuEBThg0Y0cydvSIq81QQqIHAsj/YOOY3FefywnzCTn5BZvOlhr5ireDgjUpgSurCj2YD5bFRFIE
FTnMEhwUNyziPqGVXM1RcuyVzgxDE/LMJt2dY14PL/Czg6/OOEnQRTO20amCUMHhnzXNPFumI4B2
vLYsBuAnTmOvB8CyQKm01Sz0y9Dnt8VzF510X7MbzLYRi6Dfd5/s5TPqU3wWHe4260P2IvR5LqWZ
KFPCTqXzVAfDYbZiw3Kqyt5xAEmKGWaL4KLMOSqwRi+cZqpAsmPyDcUJzijrAs//L1rNG95QnFvl
VKGi/d+P9OlQe5hUEG3kszTxPtZXZ1bvBkeMcsNn4WPWX6ULbqhGjgJ693KwZUx2MjeP5ng8SNgz
iVYrfVO9U8PQBMj5ptUJfaP2MfCLn5oSwkj1PYVoeWDPmIAzzCLo4abeaWobmgNI5J5XirHkgZPu
zhmLvYr3Kvg8zaH8M4BDDZfhDkI9yOF4I4FkH3t4cYmXl2Fqhi/IoAUYzmEox9Dj1KM9S8wBx7oQ
ZMfJzvSjwYbVzofXw4XwbfDbO0/wtQKy0Ov92J0ihYkmrCr8oOHZFK8Fxl54wg0bwM2i4MheMMyb
0kUoQ+7sA1W7xDAsiw56s0ZaZXzm4QXTsbzxinYlw81IV/jSBRjfPX+L5w2Rh/AIcLbCdv6EXU5w
rhimTOFEeeVi8OWUvRl+ya9ykZ7+Vu0KMAKNAx0hrlMdfUOHj8MhhRX6EadbaCp1txOHc6uungJX
hF3dVLrzalkdt0m05hHeopYEijWR4SnycMzhvccppwfFshNhQiBAab7A7rVVBTmn5qVpPiKuj/Ah
DE94lZA6YTPlFiVGiVYWTXFJNK6d1zP/r08gokAgOHbqBnyZA5290TrjFbuTJ1BUv3jvkoY+uOm9
V7ZXtQ3+fJm+wn+mYa/AuVym+VTtRkfSIhF8Ic34YrllZ1c/+XqurIPsVJd7MCAyPZTc1vDAghJi
zS8JfGimxBcaJPYV8K+0tAPF4iCa3mDovdRlqTlDWx6bBgEU7DH7qFgaGh5tgtfgpw84O1+xNuJz
AXNRWmrYk9QPhOjJFQezCnHQYFZYnePstYpZQuI/yO1zrP7srvFjjKqRC3PLOzPHsnQp5kclhB+j
7iPWOflUjCBXoJ+psOrILuBzdgDEpSVAFOJ25pj6MTy8pMQvGJbC4nxIPGKgmU08rlOU/PXOADkS
VhFYMx7Eq5etGJbwU2HdOgCGgZgV3vOz/sn2HZXSv1bHgB2bgXw7ppgObt+HJ20GR8Q73TdvU4jN
+odRRIarMaUcqsRUZ7y9zUmlWgefaXgAShbfy5ZaMzUDYwPvA2YGEhfhS+9W6XOZSG76hoZcludJ
7z/YCtAYpSUxLMS9JB70ZpktLHMpxxsKOeKTVzJTC+gc4n50wV5NmNRpZo/EtVHySMtvAW75gGGj
92TrLRhGZB/F86yCrIXL7sae8/oUb+qA+aE5vK1ExrFlKL5Ghig1E42CXY8ODx4P5QyBJL8i1E4r
pLVgYJ1aPRSVxjaeC8yI55/Zfhw+WnEH1brCQsjw36Md0He0biyeEtFMqmOhLPN6LzCUaKwZ5BG/
J1depZnAwJVNLAciM+ciXHaxxYckPhXVXsMMObJnqs0sajaztJkrbagxe46EdYcvLod9slMQMJ0q
/RqJGBBZcWzVo2O8VuJrp6CBNBa5yupfB94AqexfqNpSBRdnflIndynrhcOZjLetpey1l1VhD5z7
seRU8KF09w0+AK8MfgyuN62fzPdPgHTBVD8asGSkpW/G2ee5/uBvBQwkkSg0ELoQ7nu4JKo4Fvnv
2q322Re3kIqr/uIFfhVrXl+l44Os2Is6dZspi6yxqAKfKgd0C9XP0yBZLrHlbTLVniOckXDnh2HQ
JD6Dw+qcfAIBEO+F2zXq7a2ke3mGGWPuyVA9zCbqF6LOpk4dwzDxObgvlamTl4Bmt5bAJaDruL4Z
Jr3ujMAxdOKt7jDzSQ5KtxBvvJ3MURhhSKvwQy7w1ttElVvBx8NxcaG73T+StX4oQpRDAj8BOs1s
K2HfApzrJKqZFbahrQdGou9FD5rQOCqTAHRkqpUuQ46wxkowCJ4MoSlyT7O/buWF7XD8g9dHOyzb
j+TphoVFiPegOSUaWHh2j5CxwuecRN7BhlDY/cMCH8SaHp79vtZ4ARfY7pfpsmqWLXVUJy/G8TQX
tpnscppXyKznTgvK0eKebZUJZMnyHCK2Ybr5gYqs/lZnUJk8UXcjVh2+R8vXN24cRm/L00mwUOFo
uSM85s+CSaFqyrS/nZmAAyMY7UA5SIISTkwgbnzGOfRwTtjYqXEDwQatd/J8J6FHkVix5iuwxWST
ATzhn4Fmg5KWE5ChxtycQW8fPAnOgSwtBny6X4orh3iw1hTF+J8+32Z3fUurRtlwspIZxia0zCFQ
yaaVYA5QmF1hGmcRkP0636aUf1cZ/YbXzAyvaghYmk0eBE8O5jYFVFUwPJtMXH90fWq3nDjDcCzk
7S2vRVW4L/b3MGptylOPm/jCQ/wtojsVt1W5a+Pa6lKvfcJqoCoQgZIUj2FIp9stNhiGwymIKViL
IbPu1GjLmq2UbmIwuKdt6Bj+OrMWHNiV8JV5YDjOYLbFzrfeJfWK8WzxINfdFdASM+HgtJm9B1uA
qzq7tlTRWbOTtMP8PU2XhxpaJGAVSqsejixl4ctKXcNTxZWaf2TIS/kXxNUosC8eu/mhaA8VWV4A
DOiodCfXcOlEfOTlrTeXvVAySza82JkBKb5XabGO223Vbebtfgz9AB01GFPnzOBiBSAvXIAdgqG4
EnbIvdeVy5x4lwjLbDvpbcynhKelwzaniNIt5e3VFNtogsyR8QxCn5lrZJYeUahadMsKc4OUT0n9
jnmqPa9XKiOr2V1M4Nws1B8FBOeo3mCj1oQmM1dnf17l3+FOPbfTVr3pd28V9urr8XYEecpmuKZP
B+k/TkzRokLOVlr01YMJ0asK7Zl4K//JbFlLuL2vBYy/Gi5dGt1b9MMMpWIT/74Soik4QEpuo7ru
H5O/KrwQHQNsZ0Qn/1rlwvJNTyq5uuo02DRn3Gwqfh6/byReHGyCbtX1K5W2XfeEjCODBetrBVZu
DgeY+9km69nop+Umhwyum2+EXcj73sdY2OeVV3WrV75qKzBuJ068N2AwUSLdSkAVHdh8XY1tEjHi
5zUoLtpsoY9mUltp7wSh3wI9PdVt/MV4MwBiUHmkPEMdLN6pwFnLj3YwBdisql3OYTT7YuH3kBN6
ZywdgiidihkcgVDaioKmF/202OZQQbYSQRC9lah2l7s9dRTRWoYZUyGEWJ1D/8aumf9GtN3UB8xa
eK8hZkHphlrZ24C+LxYL8dwVrZwZzW3eLbzQGdnjT5+9HA21EFIvWn3WBgEA1NNsr7A7cnNEjlhO
mx0/lnku7zF5bLCrk8pKaGFKy4Cq84YgbSnI4yltyEjbis9VQFMk4f063jVGQporB2yGxLlx+Z4W
uCr45esrwU0RYRCe3YXHtFVQXSaXBrNdIh47pyQaAfwQohGUYnxsyZBj4cPeix21dPmV3jw028KG
VWIQxw4ijClYRFCJk+l+o3kt6nR0QqJjpLYOX5wQEehfmR1Udqth3GvntL7Qz3GhE6zZnLC6liQB
XL6ZUMt4kuH7yV1E7g6W8BGCI4L30rt1JhqZBCKcKXHuLQDJJMNMwXmAFvE1QbQAI290RJro0c6R
1A4QQHimHLcgesZJndvZYAcB+5JfqTZ2qW/U1ADzEC+IcZybDg0VbTaO2jH9P871HNYxRwCsTodQ
wQL60Ru81DfebIPKusUfidOn4HVqB6fHeyZbsVIrdAEDrud2mMN5M/HJ0CQqNsYONutApDUAICqW
LcqyH+nMAIxGHFADrIHGZroCnr8/8RFa0BGet4kP3ki9/TVykr7rU6I7EeOK+WsdwsSMPOyn8WBX
5xvxvYv6nRrtymRmJaT/PbNxrSWaqz41K5Ih6GJqXTtgsnXOdZBRYM/BNV54zdD4yoQvlTgr77Ar
xv3npz6ge/cYiYjpiq4g+gx7Ukpp6DKPQVW0Zm5MwMeLEQ7Dg5hITJGpHb0OpQ6u/D59DsO0L4a0
QXdgd2VjmhY9iKIueFoIXYo/Rc1Gj4gNPpkJfDOSNqx87QaRlkKDBiopXFhgBefBgVI5R/0N2JNZ
H3AQmHeLvHbL117S4N12FYDkMi4OhcSJl/m9OJGUArrNRnfntDDGUgBdDqjNCpgwpCJ44QFkooFZ
jXHkL9aW/Y94x+so6ybw8ftN6g6TNsiputs8T0xhXlutOLfGIgNNhq/LnnZO2YcDsFoGQccYM7pt
VN7gsUIkZU1kiiO+rlXJGsKCBRetCtroZyGb8y/+Qof55wAJGrNEmFU2P0U4SbBQR2++4cgfFlCt
k+asyrot1a17CLZ6hQpNeW7EowKwV5vv3+E0rPM7fKycZ03F0aXO+46flAF8tBR85TiealsNLf7h
1xyqH58H12nAQPJt8hkKK2mATcw4gc0/Md/hEqRrgDi1x8wTn0+7HumxN28z3mVkE9AfwCObnA6H
N4RlA+2JB9Btqre4wlx9oWAvHjp9+8kAoONEoZgf7YwYHLbO0DbgRqNx1ewnm83Ly4mygdxSIG9a
FS9H5QzrnYjhfeOq5F6Lvlb5BfIFNBLMkcDqkVBiHVGYDL4oAnGel1GbkVBE/8cnmSoGk7bOABd7
ccw6EHAHYqNUl7MQWqskmxpGZ4yGcZkHvkrNuHLgEusMJncv4MjO4lHD+BkBBUjH7LkJxk0vtmN+
kBU/J8wBIqKQjIG52JSvZK2XMnATDFo5lYAhdIiS73JFKScaoWINIQZrin6sqLQ0CFy1GFLJsFd0
Ef467/myVwI7jkpzPiHVDIXGZtwbDa1yUw7rOmksI2VCJCh3JYqXlaAs5xqOyznmYM/a7vRL8p4v
WqY2b00jeqpYZ8XglHnISFGFoixiNykZ6Ucui49s/uI0lcAxGvIrCeuleBq+Zdw314JC2iJzp65D
P0sfIbUBPfQbu28EzOJHHtFSvUCbVqOM+BEJ+7u/I7+N5X+qCLfuiWxVIrJUjg9ykKKAX8KEw2WZ
YI4Ie2XAr9T+43pNLv0cf9KZjmR8+UyOOdcD8JNgwGF+ysfiIvizag7pgd/2ayiU1fD74s1id2ST
I24bksEPQ/gstYaPOXsVptTWi/ksDf5D0CbEHUeZaSoP6+57nHYYelpiB5nh/TU5uYlqElM62Il0
RbrVP+aMLCS0XOBX2a53qw4vxb4w9095PadsY7J1z9C4HqLRVFUW0fqd2wx9Cm5WQ1PAYreeyMcO
1WW0598ZNSLMxsukzeSMgrSyFLAH+tAOLQziGN4XvbwKqxUmACKmyOkSu4EpmdHdz2+t7I/LmFVp
xgeSCvOFtMo++iOJijOPivrVEp7+AUeR0rlfccURKjZ5EykbAmf69N847BJh3ziAMHpq5uMXA7M3
e5uXjafqLl/wQa0Ra2Zmfa5/qPBTc1hz7C6SLcJUK9oqaKt5Y+nvX4yY8iMemvPCwgsRd8+ST7yK
umM1t1774jjaaUsCExrqiIoB9tzy+fb077lD8+rUYBj39OlzA+ar8CcNtkygUMBF5jf2iN9s0u9F
s/4OsKnjFi5LzWM51/Dnjas6OSI2OBmUq1o+ykpDuNOKm5UNTppZc2hAVrr9zs5vbECqSfGtBgAB
m57IKcURSudth2sY+plrRFcZT5YS5093xERmThHPDuL5nQQtTMLeAgKN9f0kvyWD2u2Q5MncYFo2
//ulxwl8QUtT/2YucRP8f0oBWNA5LEaMRPpz0v8jXGsngdACV9TRCXiXdHtSbm59fXomP0QR4bVM
g8RbhztRYxEuJAfQmizyh96wCMz8yiJkvr/VlRMkJmm+ER4wx5LxMvwyEmc43fDO45PRmskPh1iK
qQepr0DTKVYiWOeBVBnOG/449rKLlmh4IAXNzsgoEKVDBLSieLFwFnELfUIKXPTuTPVF+hnaiYzW
VHMBNp6nF+UMW9aq2821ZWAqBKnY/JK6fecH2Kr7BM0QTmXTK+CfEJDR476MwwCzNFR94zaCBBjO
jB6QS1803kvxguPTSTeJnWD8EcA9sGNka8I6agB5/fK1nMEDIecSrghRKfFekifhXZXtZoPfoInn
FNR3b/ysNL8cdkKpLp4IkgTG7nSBfgdp6I2xGSNhdRce1V3bX59bdlCGzsjMiBLAAMRWqQzsXF7P
LkwNwhWt0/uTRhLIeWkYuyZzOZLpCWkXOeCFVUJkNMdi6YpfHSwKigk7AklFTRnZ+gEXuQu1Ics9
ngbXM/yfmIkAH9NDgEzCwZrGEsQEzX77H5JScqZhM9ll9DCVNc0065fyz1zb6Ez7KTegqD0XpC+U
VEnqTn5w5fGvXJ9KY02hL1duipCuEBog44mhRr4q/KMISkfDlC10ZGVNIZrfhGuxy34DK/e6G/Zu
UDaL9ZTTGUNYIaKGDPHzcAcdBruRK0vEqmBG9WdyG8K7dGo/c378P4mOQ1hW8qV13uv+k+lUzeSq
trkBWKowbaQIoduZ0koZlVP4hRiE+yo8ElpQYlqml4LQQra21Jk4v/BiVGtsHQyGeGt+eY/kB9dv
j3KKv6utGTdAnWQPEenIIAB0svntH3xGXn4RmoD8Rg1iVVz1TAHLXMAjfelQbfk5vCmSzZ9zJ4g/
IojpuSJuZHasfzVtYTjKsjtSwM00mzdVB+snxouL1bV9WWLVDfWsnKLKOWu4wBb7cDsFsEFIg3wQ
lmm4bOcMrElrNhjdXXJYccCiHQuB3jjhvz1qJEYRC4C+hs2fJpZiERNz1ABTYBEckQCw94KVOXPz
4sHt4RJOryODBOMK8IZAp/ngX1exgwkm3eINW/vIgHvkgEeiOsosEbCLVDXRf8GeeNvBYGdvxFXQ
chBmISGiu9I8Fmd5F07Ifgx3dpnGbiZlVf2oftMNwJLuJUf5MrtW38qSl6nRLDCv1mfNcrO0HRfQ
bJlR8eHISZGfgOMLUbCROOlLmFNA7pPv/hZif410zeQEpV6XgRRs/Y57ObrKDpJM/fUcCLPg9Tlp
V4Y0grZkf5JmHPsEndCv0iUxOeE8HrbMGTilC5zzaWwVD3JOnp5nsUnjGYZOnS8RbzIvlew52ndW
C8AfHJszIyugSo242P6HLVS/T+k1Fwhu3LzXV3CjEYQI/dGeqTJ5LbmBMkacHG42Rcw8m34VThpA
ElU2yZSckA8e04hFhMaoFmSUbkts7xjj4VSs/IjdrS2/QU7xnuv+4WNLlrAfINGFw9z/PMUNnBnl
UZAsymQaIFNm4GI3m5y2G4VQiA4AivxbXHzPBO+7f0Q73g3CxDGJZjJHEw3TBXqtx9KjmWKBCqGT
XxF+0P8/nzblDdiBkZmzezCZdgHIAuVOYRWcvfT0pAUCdi3JKVBQXjEDGheTDSGAMOGgTASzez1z
CaelMOLegDHy8hEUAf1Bt8rNX+1j2Bw2zJAkcoJMDG2hOE8noqPgx2NSoaJveko+FHPeZ/D1xbRs
wUk5a/z5Pw0EhE1Ph5dHVQywXLhy6z6j6xN25JwEP0wH+LcOEb7HZ3YUYLNoIxF+TNI4/Y1ynqRI
zL8WJFBjb/Bc02JR2yJMSEIXVFTmmSOLI1bJ0ZCALp+Xfoc0rIZFCBVOvwgr+bv4pOPJSa0j+I4w
K2iQMXNrcaF2WxZcvc1qp9P5JFSOLGacYlxo6CUxbvjIPci8+aMZsO54pkVsNXj24LUG0WA0Nf55
3hHiPZHpHOJ7LNgz9IRsj1F/QiMYfPGLUWzeCoRgk4wp7W2BtAzmg5UVnR0UH9heI2Nh1khc/GkS
G2BKRzMJT5mgz8SFTxNDNec0nCBgM0DRs588ya80Woj7BPd1wzs8hxQ0LL5FcZ+kC2HYhT7GztK/
FIrloaSAyq3GEUQEgIrxT2gvLaR60PSnJYGZbFhZT4McRWd2ZyNFnyJfuS3Jd/zfxQO1sG0dQUHG
YbGuUIYgMIF6QsFM4t/wC3Q7VeW/sAY6wutxXmA2aPhR5L7ufe2zB2L8S6AsvqcqqlIZd9a7oHnJ
+xOKV/fBOwxeYEj78u3gs8jUHkBpjstz6MGkWIGIQaUgEB52x2TACIbnxsw8Ri+wGrIeV8ZWPSpo
b5GCsW8Kn1gCvDTbuHaKlb+s0lgqUM0ah+ECBLV8OUNvaeUYTM/pHOBEjlsZsxUnudegid/RRYUN
qpp0/Ihrnw7OKXnuNY03arfCmGp9JtnC14iCAE7GzCpgIcX5lWRgZopbXWD+hMjAh1OHNy/ZJiFd
lQXpDj7r7PPdEYELXNZyWlHaMB0nHAxIg3BprMuZmeGTRBYoZg4ZJGDJjR6S7Ef/RNbYipkEp4ZG
iHzrcKRx/LjwpfXEAnvjfYVxXN04KYIpnGkWEnEt3tNh1QrL5Pb6GhOzQDkHnNU4OrZHKnOIRSdM
4MnEbohs+iUV5ZXbP4Dl4XazcbFbmgge+4fCfBfzv3W6J8jV+5vvkp9CwYo75XfhF7E9Ge3ITovT
nOCQmwW+R4cc2igHuo/0FuBqBCMCzdaRMRV2uYXMgBr6EwsQ/oLqtdDs/zgWu8orPzTwsw9O75Az
YG5+s9lM1cJXM6IVCZfFQxr8mAnEwTiyShGrWEzr4KUtcJlQqYZYP+GhjXdQRIwHhHxCOhUep7yQ
HhwzIZgrH6c1UyxJ9E3HLsh4RyNwexHjPXU0ao+dq1qPbyBJIkNhz05VDKVe8luztcBWICfd5Ju0
wYENmPpIfuBNLjbMU+ZMmFKng7reM1OROjP4DbdPcScjDCwm3nO1Nz6l2g2ebjpJRsUYQwvcK7M1
m3/qcE9HWCsQ2Z/E9lEtCKeWCJxkoRRX5LB4JTd2rG6htlK+DjN3jI/9Z4Vp0M9zSd2D4zL2Y+sW
Snxrwp+YSFkulwiwMlziLXA57UBHQBrpQhQ57DrFDi9PDNJi+AkbUV6KNLVTxCxQyCLo/RlM0Pwa
HmXU3jkFiKn8IxZwuNd3BjZowuAvge/Sn8wYl+05XPT2iIKaiLej0h6BxxtTg/BCWwdBSqY5hIZ5
x0CSBTZpDaAnaEcAyeFb+QaOOzM6JD+emy3CftnrOzFwyxYLtpxcOSrQM+EXPKSfjtmZm97rtV7T
zAuYP/1Lk4MgkiGGWzZSZs0a8PkpzkhjGDAMO3nYPLVJxkLf4oTTXG6uMXqGysqibX4KdkgYoYT3
4jGQYan/nb4xwbSaUF4EhhuxfLKMKz/U2DRFN6D7ESkkii/E7IpTPp0gAHZCYngZZ7j2KNgILvAo
AfxD0XFX0EMo1HojhQdmD6gtmxtH1YUJyaZBZJ5Z/dE41rf00a7UR0uyoBnPPMBUjj6cS9ljOZeI
4JpKZwjXyDQgQZ87oCdEPQgWYMoPFx42qvhbtAd5zH0WDv9k8UPSt19uMFTOVkCRuI4feg3iFWws
+h7xX4mPJEd1uwIAEDbpfFHZ+l5dhZVJmPMXsFmH/JOozz3AO4LBvzqg+6MibfgX2n24VI9UJiC1
we2JORwZPPVB+Uc2CWc4zRSOFrS7GJdC3sGwFIpy4nBd8f014PNATxI7wBzoPxYtNtny2x4N2Dd2
nNvz3GUVJOlaW70fvOooOGtMLzSKi9kED6FvfkE8oyQhbItp+QQMs0ENnUnVZBzTf4Jb2YBUKqrK
zDO+J5D8ma5C8JRP3nNuK2vszhuZfbH9Azg3X80v79yUJRstpKthlx81jnuQV9LDsXovys03k4b+
vQVl5ojRW7I9kZG5WBdAr8NLJbLx+gH8vvCmCxIJIRjUUk6yDQSQCPvPcvv3iGoMoPlkzzvxiDRS
0205wmRsLrQOvI9Et9tUTl1qG+pdu8bxL28ZUCU0INwmYFVega0URqb0OBS6O2HLR8eP1O6xQH6I
sg3Og7L+C1Mw4VAb0+syQSqqizSyYTjH5GkBzhtdXmt9HR6Kk3KhuWS8z1PGpu9CrMcq8YYf2COD
BdEzxSvRohhJYE38NhhOeWHnv2ExggIj8JAtBacfAHiYN9+y6AZQ16FBfmupBbC0Db6xzWd9/B/N
KpPFcEOIi7K3ae0APWtuUjqfoDa/KY9PCSKF6a/QOki6kyI3pFU7xZvvpzs5DMGCcqczHw4jypjm
WJPH1W1JVYJfmdNsQEh0us3wt7NC+kFW4bHv/Sa3hjhCkz1wqtiAUK9Y9awJlpv/Nl/vPcK2eguW
SFWP9gWN9SB584u65uzhaKyu4o0Q6/RK5VXQqbU2zSIfCAklUEsAo4gKaSH+1nwzjCE/3taXYClc
Gb4TYHZ8n/nCAY3Tlsb5xVCB3pnbhbH87f1DfOX8Qim9jW7CZ+ZR0Ip3Y8X4THjQwgx3CgqoWff3
WV3DH2veU5Yem6lmwjyDfhK3fkSyCjIB3Uq2Daq+aBWajT/fzXfP83vb+Rj5mJMtyGQil52Vz/Dc
EJCun1GbrkdovmipL81PvU+XyqriuxMEqmjGFdOEcQr9E5AecxEkCgtkgronw4dy21+RtXCVb/gL
AfeA+P/mOAP35vzasLu7GDK4lOVeee7v2fl5bu/Q0fVPYE2SyYE943N7YVVSaDHapB4gg4cPuQ73
sykyZVm5UIbbbUHo5qrazLdoAsqHdosxM5HNNSNC3Df3vZudEk/ZzWH08J0gAxlRnjzcLfPPUXU0
GGSoXYgHyMxeBztbkANsjIswxugo89kXwJ/wbssv8KHkygnPZLKQ+GiA5uhmrzqUaUyvAPLVRVFR
rFo10M+tXALSoF+EwiQc+CHDZ30zbMxRmd9+S0vBhR1gqwQ/+DV7AFYUTGuYqfG8wXx8eZt7k/qx
XxrmlHLTmpONAH0sMvrY/J5+M32B/AZASBkvv9oJWWX43U129s85QkXkK+PiV2AT5M3UgRBpRTyC
zQlNdJUZ6VKWgiLTo0KqTWDs5vcvv7j4wTXRRcGOGiv4SR6z80vz5/gt66cgJg1p+nyz0CoFMFLX
KJ12OT8N8j7ixWhUs0wngiHsHBgTBBcvqVUVFMvhcugZC5NUZCWBRbr6lL1OIRqYo2SqeEQ9+HYF
B6DIb50nSTWgd1NXgZvdqvySrk+EcBrdGQoyTg3MkVB3sGviWNz6UyLH5PyCzAYCZTxVEFgYFWby
PSBmRsgYnYJ9cZr/Kr/ir7TiaOLlxM6oD0zmKcOtPzAkqb/fEQQrSoPqHv9gAsAzUQ8g7sxl3QJ9
KXy41Hr/S7Y6Z0H2ZFryQZNUaH9ROHAaaQ6BAKp1aIAWS1uFCIJ2nZ8JqcSBpj2HMCNbXOzSfYoy
hXOmt6IfKkWCZJEX4coH0IqLTMdMHj/Rcwcz+5iRvbVCt4eaYkvzzeciRXOSLbKJy3TB6Ms/4l+a
gKyEZFpvztmy2k3BibuRVIQMFE+70iGyY4vza/16xKldHpJgZLBjLKQ4PYXEHHbqNSn8lgm8btbT
++lXO0H1m9FNxGkfmWbzkOsxAu5gx+sWvIfCTdUlQoI3djdoyb7gHIaRNcUFyXiiruNquicysjSH
VQNhxgDS2zAKJkdIOEqcBr9E+713MpMlYKJgYuqqE3d0/q8ATgqY1ywqBFiYc6lOZlMeP/ejeITU
/Goai5pKIJv+JXaL8rWuwNM5bmX1S8WoFoj4uRqz/hN9varekUePv0rzNS2lnmG//AAKBcKOYAPK
Jx16a3Dz5b8uDF1Xx6AycU+koOlLpA4Yg1NVmQj7fxnsLy/tGtGZpdyLXeBHGHIsMEcHJBvsh7oK
3MfU9jDchE4Pxj7xd8uPIzfbAX/g/fN4BByO2pE76KLkgdELPodlN1brtLqcJrM/Ch8c4HZxzlE2
TtK+Db2Ku8jMERs/G6mVSeONCjXAoACrAw9tRbTLiB1mIyAX6ZwiNHx9TAb1RySOHu0gR+Ccgw7q
CC5LipufEfnuFKrJyco7dTSvwboq21K92wZ/jt0XPzjbEk+JFCI6RSb+KQDcqPV03C0QLeCCcIyc
aoe9jslpsJ5icKpPyImAuRSQ6/kmPGrfAl5HwkLlEtmEiN5Apm+K1QJ5KVLVcbGL8N5CnHVAd75U
ee6dTQg8Jmx4hHoirHxkKTjwcaPwOcvs+Iio2s08jnCQYlwiMDdH6biM9iluAWdcQTx0NuyM3F8u
h2mjk2MkQFIiGxi7wgG7Du6bZCVnmBdbshTBno3zYINu82WqzFXLT3jA7LPqCZdlIMZA+Hu0gsTF
RwIZc4/FgvxgsILzwMsU76EHVXGS7A/IlvcZPgSSPwsXFUN83IyQm6TC8uX1DrCTis0Q9Z/b2Zhu
fsrfOryFi7GefcUXKvLb/AM/EVs4D4Q7jDtg1mXBxjshGahlhe/qR/uEUNwgXam3tfteo2al+Hj/
zD64Giwh9fvrgFUm7/8k8ov2BKscOsNUnfyGEJmddo9x5aL3GxuHTjzuQIs8KiNz5GaTJs50vrbH
PeZdCHMmCBVfeALtbhl0zUnvfCdjasVw1DNWBbaGpIIho2xngNLnHlVT5/RTw+gSdopumQIKWxOL
Ho3oQK7njd5TJYJrdISjuGQfgrYBdXgNbEVBLkEEx9AT306eCoLocQUaDZAWI7jPWUw5qREkJS0l
ZmLcC6ztib2cX4zr8FHzfUSkQnDxXx9YjYCFQQqjUNQn2nH0RoWLQ7EJcsiqB2spHGCydWG9TsEW
E1+z9WkskVuSGopZxkRUtDLKVhr252ehLQJYkMWC2vTJyJCx6bXNFlLLcbVA9o+OmTFKFTiFDwvd
RJPJgHiQHVgIxjWtvXBGuBCLveIYHspgERUbOdKAAL8HtiqBAkLTHsJJWA20n3uluXRMZZmtboaX
hemji3+aDbVVnuZYihWt1f3sGHbwhc0XaMaUBsTANHNp5yFYgCFmwEe6Gd0UvEMWyj/sjH3aCIZM
+SdEPuFH1J3XY7ZVNiqcOQexFrMYHhKViwUz+h/P8rnKT/GXun65iAhPmDRw/5mpf8ww6dL2DNYb
Nq/oVJwizPB26gNjtcUsohyOf7Tp4Bl+xrcB6IDspUxL2W5enSsZiBKVQjqEesamqea/vWBEbiCG
P+HIZFFt0bLmkatDW+vF5DaKMOCabps3eL2mSWL2okASD3TkHn5EH3sw7fACIRev8xkukkIWUY/C
t8UiHW6yYr7K3ZNZh24Vy+Igs50e+13/+YRhC9kVXJIxc4tTfb8bjQ2N1xxHufYzyT8KpmLhV8fi
nlz7/6l+glPfEfSphHkGnt96ubbLE06EV2TXczqT4hQrfgScLfo17rcYcSIcpLHHriyapmAAcgFq
oCwCPRZ3BV1y0VMs7UQ8MTm3xzhcG5CtJRrbEvL1wApC3lD6Nzh0i7/wK9ve/jmzTzb/Ohb+f/mn
t9s23W6TbWdNjuKSOf3R5LYeHadf//v77n9+46SN/f2ZvKwu9OG40k9/I/On77ytp6/cNHd9W0+B
CFButmjMLwR2rrtPVJnuFJRAt7WbMvKQ8v6lIk2Wr1TAVrCbfU7mcET2MsWfHM1LfspkMU0tnPkz
4gEpkv+s09/8cX5J7uGZXsoeTXxN+N/kdo+Tx2mgxxw+51waFnngCE//Pyyd15KqWBSGn4gqJXNL
RsScb6huE4gIggF9+vl2n6me6dPBNiDsvda//tDWC1Xy++qP9oDBq4L9DxokQ/jXtWCND8XXzyQc
7+lDurKNn9ngfkGsYuK5COb2QqLVdxUDnOCar/IDQoFP5mazYmG9XaMf3Nsw4/jhN6UALMlhvwd8
kfT1Tf+7u/fxZeixGGF/2TA1yeHKmznEtwjuHNFuyGYJPXicmlOfbMhQzWf6OJ1r036gj81xHkmJ
iENIgXj/TyEoh/pYSliOMsZ5cBtCdA1RPhR2YEDKiq1GC9iLLFJFgDWvZqt4QuRbC7WvYBleR6gH
pryaYtgSE+6o8/V32u6f+/f+i29vtTF5BxHODZ/CU1fbUZBj+WgDAtHDwpr/+9jrYPcQwoXtmL2n
ZWDtREvuXc7bvjlvzQEeehgy7FWm0pjzYVClrSyNdAFCCV3L600eYfP7Z0Pk2fXaoD4Q/kO50A54
MAWIvMNbmUVcJ8yhXstbCLs4iKPWMLfoON6sPM0T4ZhiTFSInZ80IB01KMSJRYnesVfXHhGUyrSO
K+HhvH79WjNt9GDA2lINESKN8RUuY8Q1fdfKb86WRP/UcLqoAU5mLv7i3BN2dmSSpNA78FrFOBCM
I5b4SuJr8Xv1xifU0h5SG7oloCxjpI0ol0qVW6ZYtI3UgzDMSKO74ZkLZXajexftrkGdwPr9IBDi
4SuEIVVg9PHTct4pd8VoGqosJmp0ykB70ORL3tM6/PfRqwWfXz74NenW8uHMWIGCQuSAiRBsqGh8
frF64s1neSrReufgHHwme3q6W4yBFYZ97IEqnBNyB0XWFe+guAd10TtwBEeYgUUdQYzYskMceg0+
exndMPInLnqeMldSEWFwGYgw3jf2ScqA623cEn74ZLjz8rSTSn7BaCTCcvreJWQRpUluSC4RzqOk
ugrrWNDB8AdyxhxL2cFUjqFch1fvNF/+y2iQQzl+JfPTCftQZ5ARACWyXMvxm/sRKcfzk8xnxOZ0
6HjERQ0OpkQL9OzTnHtChy3Hul+6zzE4lK3/5lr4SJDWkbSaeQ8iLXr2bXAnIzYbXAcihOpiT2H3
AO67AE68WNzHxnct1IQSXbliu17iLWxncUMkxvf47S2vV0+7LR9JZs8LlydNKIxCrkI5BiCyGyeN
K5dn9O8hRfwLpAMXisoXkp5nIBm1YOZ5uavgtG/6egisFzTOEqcBb/Qv9ErmXnriNSneHD+WkXiF
g+XDCZdzUhROF3s+KPc3z8N+x8niNOZ1D16z5dIMyfB4R31PQtJsL7mD22D0lxuLc4w9+HnsPrwG
7p3XzwPgrxIPMHa++89xCCrAEfh2f5b/UJEJ6MAgwGY67DdTnmND3E04r53c7ZbnTePc+bohzmsw
EO8JWQqeSNngbYhF8EDu4yMt8m8vgx6UyvmJhnkg8Jjc5ddYSmceelO7IOGgF/69y9yIp+v8C+kI
T7nbYEAtr0l2EnfC6xZ+u/lfWEHN23l6QQFK4OjwJuRYO16dOf9deHPFGQAmzSH7cH835yCiE/C2
ds4+t6UY5eehGzrh9OKJkJEDrtbiTLtxOP/SxgCa4h54j8O7m/tzx31zzta4+c0z77SRebqlO4AM
zpvE/9yfGirHBxo2uswtfuAcM+J9eb6w0fgtk+6/U59jag+ICDb9n1Fj/9AbRxpBZ3NQfjCx2uay
EAkLzCVIWhAfaLld+B14Wzc2ESA/X1J+tJPEW7jqbDZd3eaGnJQeW2zNnW/FRYmXFvv0v71a5FNm
I0/8A+Il0s61QbGo7bwUIj8GEcF8f4xsj9kaGUQOzFn+QTHDtTu0gvX2b5svop8b9YBBTKH4sKZD
8c2Le60ifY9VF8Q5sUVvwb2GbMF+hzuD+Mzon7z11gX69hUsEsW/kLSEKlDs1fgl8nhPnzTUSGY6
LG6EysAHTreZhT9xJV+pmHjYt1PjdYOUgUlYRDwsjtRvf72evN2fH1g4nrq3gvqHSCIKL+4Z7CAY
KoQTrbORcHnU2US3UOeGE74F23aHJp3c0xU4luFMkF27aajt9lhq9shJQJTg4fgZqEBk6ZDlFx+w
dRMyhQqNUUNkVgd/jaoVK9fc17FIuLjdVMbgTBQ3cO/wqiVFfs0YnEyrSgy0qwDtbDGl7rVF34s5
HtgfHbF1T+r7wMTaQsjEk0XruPhP3TH4IqSKFwZ3Kn6XYI7+u/pVP9NvxU6ONf/qW2M4gxuMFgIF
FjTnCHhCfGFjWnvwHMxzRHYFljbY9PRjUixIguSW+AJ8ySjsCCQsl8yqMWItCDHIK/+oLoSVK7IK
dk6GvD8W1ET8MS2OlhRcZvXoR3GsQKcy54QcjbBGcH7Eut6NOLDbCs2UJ6JC3uMlKwg8NOHDexKx
ldfBwGvHZ4sFyxt9l6ziLruC3UyNI8obrqPnYXl2ItVVUPqHPJ4D6af/0yXfpewWDBAU7yPul9V5
L3ihOw3yYRZcWGrIqQDVgE3ESGJCOVxtL4RHiJ90ARQwLONFuCA8s01v8RyzfvGdiG5VPGug+6k9
3Do/T2id89PAE76gfKM5HT0ALJnZZXab3Q9MuKiPCZMk8YTsHTJsYCHyApjhL4Y/OnzPv2/J5orZ
RfCiHRbMKcc/b46SwjWIjJTMnFE+oW7lh8IbmxktV2M7hCdI3Sqi5cSHQF8f9mQvKtbh9SSyKCFw
s0Vz5vNLLONc4eBaYKvL28QWxcb94JwEutsKI8eHfTy2+z2VgtjL0Wq5RaKMHuEecRy/FgVL68sR
VYBuAzr0WWSXuE0iJYwt6hPakMPL2vZfSP5GMD0Mmljmq834JSQkNEG4R4kIuOv8SqLehSYfxi7+
tHB9jOBBdAiEUwYWIjjtjp8aQy5hEsnDtstih3fDvNg9RAsOGwk4WPyPawDaQuRxZ7gBrINfHChp
1ssEHitMPtpHBWNScDZyZRJ4FsBMPAlMoGhnaKojNON3m0qxTMgIpH0X3mTgtgD6ggidTs67mgon
UGbZurexZrjeEhDcD5Qpi0/3gdHQp26hzI1aYEOcDEiU524wuUnHohBHtYy7vRl13/Cj7aVCDUs0
X/1By7pAPh89MqBjG9arKw6qyIlwLIShCSxBLhqGkoMPyTh3fd9V8asXiph7hgLn+8WlD/2iA7iv
mkK3e4zCL0/k24t+L3rrM6V0P1LyAD+hkKNiYizx3LzNkL9gRPGM+gp1xuXj5GzKPXcgNj2xjSIY
d3K2QLHH4aDTzN8K/kqeXkaEXYCVDVzojA6RrdgiCxt9t7BBiLJA8k0HNbZz3XwQVXRjEV/ELH78
dHRP2KQr9tSIHn4/Wr2BHPl+ru5iRcg7IFbcwwYY0QNECt9TbBCCxi3gocGnJRczJtUV7K9xhTuz
YuMix8OkP1YIRuL1AnOKhk+xT1hv4W+vLJ6EV6wkn/Eg8MSFR/4Akj6dlTGUgw00VoCvpx3r3sYY
NpB1cOfF2vnpbPrjMsb8fnRYyQGqV0izyOB4xJIXenWm/I3wVF6tDhTZ6Dx4KLtHQXPnaLwBEzFX
4ObcEJ/ywndjngKvLvyADXJzXimvgJcIuZj7gargHQi535p/x+IBFquSSyPCoLQ9tbpzD1HGO+mI
GC33HhoHnIwlm1ANF6UrxRAaOVKX3hwftI/2NFtqE5HHAXnKmaqjFtPoM29gKEVnn1IGAyds8lOy
msiJuiQf+xOi4Z3AVuR1iJQqbhOQz+FejtL2HbbrE/fsmaNnPBVVVzo7Ge7U4DYHKyIWkGAsgxC0
P8/88YEzZZI6IucjW2KN8Vc6keF+ateSezqcxyKt8EytjUoxmkru/DyuA+4YbRM7cJJ6ZxhiPBOq
ICzMlrWw2OYB6kA8s8LPRZGU86XIRvj7Kr5wiqprkfkKXdFtElE0Uh95l/+jRf5VgqLe69nnDac4
l/WYszog99C+JOlMcovx6eYtP3OFnEcqdXIoZB8LGBbZv6rVX3L+p14bf7ePY1Y7cgsvMnhUHmSz
ykI9GTxJwSaKIb73JjLwvwzP2xOXMQ7+3CGVZTHPbnHniHj11s+dQIju0/DfZzThrLBiJEYDHfTJ
M0zDv8kNS82kc/ZBsG5pE4l7Eot1LxIp7cqO7s5P+d+iTTxeEX/i2/JBngvXCq3woNLD7ERm5whq
HxI3+R3kD4w14ek5j49T1NP7xgTUvNKyu+QTwh9HrEIjMcEQ9Ysj18ZMf+halZTUUBaMJ6gcoo13
6Tx+ZL9bSb2o9xxc7ke1xdMInGMCpvZeIInIrm5P31l4iK5RWlsLBMdFGgvKOswVdXJ9IEwPVVzC
8+EH6gXEY7tji++42hpYnLG4UuXgDGFMc85KpL8O+VydKbwRFaZbboG50jlCCHVnENY6L9qggp2Y
3DnGkeiYfPzSfMUzraB64TkXGy3kagefqmpiwtAU8m0kG1vZGpdI0KL7RuQA9YOnBQE0EnNKOJBJ
Pqy9PQDEgPdqeAv7QblBhQkFNv/VMQoffvpzGGXyoaPnxrAVIfaZmEYMcoBrI4mSaSTPq7PHHJbV
f4yLBzllag1ByWPGWMcQ5bUBmqezoOcUd/zQeGXMxeAmOJAZSQEj/ukbAxO6oA3Bi8jav2x3zD3g
UQG3CngY0B//O9gMr7hIpNErfOEPVCRF8gDdeDAU+MuYcuBuNy/8e1/q+LX+fiAcZPQ04xRfcPW1
7fcd3GUzENQqwRk7NA+3X8uZjSX7lxkNDn5Xd3aEuiSKvgyU5F/6FEO/JSZQc+HVjxFHnE6EMTNz
IAYYJFGziRJhRtQu3DwieYCKBChSHYEXg87G0lYkRZMDkwi/akFuvOObIXtlN4X+9s351eIb9wFn
z3Dj4zJpEz9qebHY5DP54R/xpXhsAHS+F0chiv79hExVjhi/ZHIsbiWOUSeeAD+ATsHXMCX4OSgK
lvSd8Fn/9zNgnb+janccdvHn/77PmD393SfDlgBKRSqYqZTY9+XtMxTpsMF5auIxb+cEjlXuIw5g
kKYRdOSUKYsDZdmcMDT2YN2bHAlE6L9nTOwhxPoS1TNvW4/xNiE5zKIxLC6P+RJ29NmWRro7swPL
GU7sYLa3+XpWkL+Mb0rSB30KxIv7pRJ2osVMPGHhEfCllVHHwG2k01h2IRDEDD4MOAqY24giM0Wp
t2mt4DoqIuizb2qVHwHpD66zJ0nwlN4/gAQUeBuufAOG6gDOgiV5xwH+dYcnU5cZVzm5lLAkrjdX
QdY1YT3lMB/4eeVfRvzRI5B4yHFhBEsTYLfyTOazo2LTMHOimTZLint5VGnhbdfOc8wEMbOw/IYq
47brYRkEE7uzMTBRsvA2fb2hwEM/BqrCagPvKsg3DFidOuyFEoBn8jQpl8IbpJRKQOtsZXx0OMix
tHvXpJizUlw7pxi3OHkAxlImYis3UO8eJgSIoOfKMd9bzL/sR3LdQeWwRxwsb7seXK5RM5PNPWBs
QdSQKruPXPj9X8pB9aK0bxOiAo4t2uuJ/tujI4OsTks6VyghcIu0jYvY0Z6KA76QAYKwdYbzpSix
AJVOp+k0DOejwZxch3A+p9rSuVADMwYlCOChUUohkmdCCP/Qe3vGeJqD+eAhy4llN0uOr/8JsT+T
GCsjaTpeNbcG1Ud0ToobcN06t/wl2BaNCogOwMDy7ov2yJdD4C5Oup9P9GBjRfrGsJtxPcO01Xtc
uj9IpR/+S0Ta2LzBz+fgAZxfXf3nvo+Vnf3ep/eoj9LvhGS9j/iVTsJwjhMgS7I5DO8WF6j0to9f
HWdGMNdvGSmGf/2tM9/6uQA9DC3QsTdGCe7t4uyZZ2u4t2EJDtGAMvjtwRLn6qKlYDT+hYbpYWWO
PKZ3pZgqxg9rigGtMelp2MG0CURtfHZtJONMSMmKICLxPsj597tQEbyjGOK8rGaWhTcbd7sgzBUp
/jf+l6HH5YxGnys9I0CAyIHbLIOl9nqdoPnpypxrGj5XLvusSbTfuGGlDtN62BjrFrWYmw4RmsaP
mKtSpX6iPPPh9a6xPTmDy6Jeb2J8vFOsmkijgAwBILW1Rh2b4qg/gwpokkZfB4zn2CcIaChBRgzh
ullgpj75Go7CjA3J+ZIDeiWL7tuApiMLAA/obc+S4ARjTsTtzXkvKvtuiq3W6YsxCboyPzvBlspO
KjQnDk22qPZ67hkf+L+za2+aDm8Suy/0ncm3G2OzsOpr2CO5wBqGgXuFAwh0hgoMCRsnAyaczIC2
pv9+OBr5cCLU0/6SSXa4yRE/QxNrxvdsZLYuV3d3c3vZCJoVfkPbEltU0qw/8/JQqivUldpJ1EeS
h9cQy1TdS6Cg4PjUAzclNo/h81VAN84LQtHlEupkNhmkQgCJZAwrfWnJacbqaDm3bvzBiQIv6xvb
+TQ3ouYTVpsCk9othZa5Zvtt4NYzx2WfgP6BDPrjmHMtUC6hmQ7q0x0GAb7PtHSgzCX8MgdVpuL1
nRz342MHJ152HuwXsK4A7TtbqWZs0Bp2wyC5MHnmOCzJv2+TKd6biB6oIqvS738A7krTrqhlC1fD
pxAuBrXCD46YgAoF3Qo2B/4zYiG5IxSg3JeE+dfHDDrWrY9n3qMaZXC/RbMNt0h5/CiYEX20GUdW
KfZyH0+jM5XEpE2p4y1cWZAO8oRYBChPydZlxyHiWXRrOGPOlMmdcxdH1bXBBvWjnRevB9YyNnfD
2A6scMM/afZzQXYku+XLXudtVLIvQF3BTqEaMyd8gy7AareggFzXWj36sFbKfz6hi+W2mOB0o30B
8NgBeuAPFi6YoamvpO+AY9gtzXTRt4as6hTtXL5g33qAtJq1uv5bsvAbZQMx8YjFv52ogYTV3WQW
koVPDhxYKnr98/yhzttyI10CvGckxnUUil+W2wB5pFYNCw5U9Ch/eVue2NO8Jr31WQ9ylAOYElcR
3qOsxzVSIsxMPwbv0Nf0WKt5d0F5Xl10c7pE/22gjIDNAemDQ/m9IYPgBr+MIxtGPX3tcBp5jeB9
r74ErzyDTxNlP1w1lPi3z7jGg5fJFNrnhEuWOQvZ3G6Bv51sGwkXPpf/e6IlMHqZe43NOZ7Fi3qt
WG5TOw+sCRj5bmGdAirAh4Ib3wDyHuEjGCQwzvgEkHaEckOOKqh6zTA/UK7TN44faxRgxKNg7Vii
76phE8CyV7kLt+2EQPwrsVLZZFqosNGue8i0KMANzgnKLi1G86PA1sDhCjdRlHFSzB1RE8IqeLEV
Kz/osyq8qNudcoHjzBNJi0XZ77yS9LHPHdwWI7yPl2UUeJJzNvFic+9AM+QmYgpKK4r4F70PfToU
PsGigTtG2RE1nV/TjfQR8SnX+JtefPmx6xTcgLIq0KjdVbwUVcVEgtXEZcem0OHXQ/X/lSDlF9zm
4j+sXcrZfhf6a8Rc3zZ833rzx8ty75iiNQ9C3Lof7TMs213vvrtWWZT32Ig4LJfL9n4fwi/Gf+Ip
TTr10Fe5CiR0cwrCCXy0FKmXqP1tYy3N8/QmTc3HDs2ygQfCtUO2XdK465wsOTvMyFJW1X0lzIEq
NocOqb7BSaW/GK53gY6btZLBpNXVaZUCS1dYlN0XdbrU0F5dcFQ2TOTY/RxPH3TXaIKFM4oCfE7+
U2MhUZk+Vb85z7DFugN2wI+E+Nl6FciK6pcnePFqIJRGWKcADBDVjREQOZRjPl3Bqy9hccIm+ZAd
CT75OO8pdk9IO6r30LAtt5PXzDofOVF408P5RNpoH/tP+v8WMjKYOxYjV4xshOnwGzJKiihMZ26z
pk+TR9Yw9axnoqvBmxBVsGqiKGKVJpTwbDXoVa6EAgUTMCHLm6Xgp5Rcx5sJmZJLnT0PnBYj1puT
ziB5tL8fTiAdpklKbueS0OgM50c0rBGFzTt1azmWKWwg+YJn1dG7DunOmx2bz8X7AvHBfMA3AxH1
bacxwNfHAGDuJ8c7GicANdLYbGd3JaxJ+MKI7g114BOWGKz0O6bOfg6gfLXvMBcV50EW4qqa6cw6
MCA8mp0DcVpBSYbfrfEra6Pr+PbnnsmsXcFShWYYAkwZ0KLRleH3SuE5V4R5y3NpkkQCMIkZq/Jb
EHqiD+Dy4BsnWPpEoiB6ZMt2RTIwBKaNhEv9d4hUlEwVIY6D5OPgK+vnsUjMff6oAT3StD+8r+Bk
44b//MEPn2ROPcg2ZL3CvmZmHZPgOsl8wlwhVLfU6D6Kn0cE+bp+DZ5f+1LbzYF0Ckhl1HJlqH+D
Ggw86ZsY3KPvyymNl2eURCyvoKOfAOMaAHBqpOuiZkmIUQ/ku+d7ywHJCOR+Y28T9S6H+zeAp8i0
3KKSn2eKl51dYhq2ULuLz9aE0h5jP3oGCBaSKhiI6KCvh3NssgT8GHUISbyES/yetZaDBPcD1b3k
olZX92toWEGRJzn+yhXyZnfjJzvBByw7uuNOplbuOdmhZSOf1VBpYADu+r6ycYk4Q/lgOuUKV0HQ
ZH2ALgvvmA3KosuS7NbpIVyd4tMpnM6Z0oXTqe7Fmr3SbNI4V5s4jje7hK+Su5fwubJjg98k4H7T
+fTshmE8F7cpbXBI/tvwFSZVblzacSyDG94i9mWKMMpyllnFJrPtI0QhbvH7dg6Qb/yOnMv1G+Cu
Y4qzTonRtDSnWMujZ+Xy7MQHIJ6EGB1mqHNN3nDROZlx/QTwwWoK3lUbmrPctKXJeY6FgUrQLmu0
IF/Z2bJ92NyfBJdeYClSP9ZnDZ6wwvfKVe9BLYXaK5SJ9A7xGqhA16H139ctl3EJOzzSJlb0XLe/
1uRy1GvvvRYO15EUZAxgK4bLHYgbl+Mnzse3BJ3nLcF1fd0LL57oTd7hG3Ty/YtbWSwmq9kAQHEO
LDjPOA9IAhaz+E/MzWhIsO8Hunuv8zn3Ux+Zi/PVsk5ybndL8vF5jK/OLcBgRrKvxwxp7q/ltmHx
ywHNluZIxic1EKHDApTUtiYmbCG7EdIS+7RC4hVTMCAhZuAr8aI03JSwZzheQSnpLxEbx2efZwaq
mONxjpfDNTAuHuYJtg43ooRXy81otoyI3awN2c8uyTPEGJygPyMSUcfqSFook/62HcizKjQWOjsd
1+hIGn4n7UBZGISxttRk6zs2pfQKAmMe4GWMiGaM69M4I49Uhv8JrDsHJBqohqMm2VCZp0sWfJBo
wLl9H9X8+LU/r7Q5WYQJOeWQIuWdNq9OX7g0hI6eRxpxVBoRz7chIt07lQpoV0CWXH9DpjAsbaRU
K7yHV3cYeNHuOxRBkGWoifCbo+ELl+8+mRr1XPslT6oc4B3OJGgNIqFu0wNs0xu6L7s36U3uCuah
dsO4e8wOPsPt/owaHQkSdJwH5mOBGM32JnB9E5NaqD/Db2VtDqH09+HKnJFZt1vo/DbsnGPx4Pdy
VMfCOV8jP35Wx+niQzDcTJ9c8f8I6ZYkJcqpG9mGJuBFzHWAxGQ/h6SMS3zYjAk1n2Jz7fVddSki
z2kYvMukwpgbd/cFSRlDfEDMzs1jE/tRc0WwgkKMkUhDZ10dpaSsqqdqdEvtcvaAkAPCEj+iBAHS
6TIpdUyqe4RDZltzIKOWgJpTOlrmolnBip2UVJrYhphW5Bi+CoDcaxBHX4fCOZC43G/Yt2yRkI5O
WtibXxbyQCU9adgbaOPiz/rqhofdC1axTJJYzpNuacXG92rCO4sx3gkvCNYKaZHCt717N9wrPgNK
MimUkwvwK/hHoCfsAt4T5srHVuZSyDkkhSsMlPgTch0CxjVQMb9jMSnBeoKUe0YUoRQeLkNOr95I
nJAiovo9SPlfJA1nZF7iV8xDiXu4RNw7bVn0HT/8h48LI9m/d4jB4l+6CuYVmPy7hHdD1wjMHScu
5oVBdXoPPiQsj425maAO25nJhft+8vowrJlrYwLIS1flGQzUgRncomaIHz1hpQytyXTBLd02ft/H
agr9kCF0qMXWL8bkCR6MjKRvIlhv0DtigKfBvioGbQDHkzT7D7RmJcRhxoWlzfcXMplg4RJ2JQTV
IoG+uSHGw9cC4PLmlxiNY4EVYgeA3QPULGJesKT4xkwkJU41MZYsE/YfVsqlVHuX+T2piJtLo/Pg
Mq6SbAzZK/6uU7eLdQkBCyHt5iSdFAln7CPMk4xFeKTDs8qTJ7nfNPpYFTGy00YyF0kTyxEAsaB0
mxPJ47KAG4bl7xCwnGkrCUb4usnR31x28NwKOh71/J4ke4a31lKg1oEdBZ49sme+PXJsZ23zk11w
VN3Z5GEzjRauTuAIyIa5MXGR/KFgUPypcAaA3n+TYIMBA7/lAYU2R/4DxJ/+1lsCHE6uNhAuilS4
Fp2z3uI/xAU8IGPEv9q2Ct9oB/c4j3i4BryVMcZjAIiRPC4kfgbWrr3OVJwRgvYt+GDud4SAP2Hn
34tjUodLQYnj2USFM1GBmutYfCOebgMpA9nhATiUQTAUOTAYP2CJGIpjRJy4Y8yuv3tkA68wEMw+
QZ8rmPSKqkyCpwgtOznCfGbQgWUTIxjS1kbcbARuy+kFBD3VfgUQjUoDlS/uwmu0CDC54VdQoJ0D
cUo8QjXizhw1amJlhtCRUR8ovLiBqPzS6BuCKU8LKN9jTjpPKPT8XQQS/ltNe0sRqlMvzrPnCHMj
tD7VQP2RNhb+Do55okAjpZfhQfiKVGc3lj3o+snug6+M6vwi2bP5/lfcAlTZk0hip2H0PiPYzDoP
k3Os/I8DSx76/kYaP1cF1UeGLufX2libVkeITshzDktfJ6xAJMZ/3eyAVNUluWzCQ8F6QDpD0h0P
JTIo9IF+gsBOI4w7BWx0BuZ4jnVDk9WFwAcrkh208K5IpD/PbuqJqnORTmly8Q8Brqx+VH4Bn0jD
chaBROdCRyGnvL/BGBWxBctlPYG8LRO0dmEqAwDIw+JDkgGgMWXg3WY88RGKbhw924f9TEcs/m/Y
stlC+WCalfp3lNhu+XNfobfuUKCNJeKWWqQqOivL/iGecpr0HFJ0K67lDdbVo/cHv0GUkd0GUYXX
39RDHEOZ52rM3Mcta6Of7mCBjkXiL54ihKmLQ/r0lE2h+YnKEBrcw9PYvnGUw9L/SblnTg08YhsG
tiI/nFm2mHvjmzfsJnTMTG6J3eWj4QHT5EJndxtZ6G6C1xZHJ+NgHapfOiIrshi2UmIta+YLmFPo
ySekbnuuL0mfMgSzGoQJjGfxnwEV4CfEqL+RkWHycgOOc7/PcdMgC8Vsrasdsyd8RMLXJ7hg6XoH
02Lt5No5yKMcmwPMPwTq5vZxeINHxjnPKGyVXVjL0Urhbngeccw26uiLBVvwXuU/vZN6HeBNgZMD
pjGELPbJY4wuxvKpwAwz+tE3ME2NJUPRML6huOeMBo05J3Uxqyekb1+kRGuSd7dM4XEge81xgsTi
8dZE+G/1s6UKP4dEHHboFge94Xl8Jp9Ajp/CwjPQAR4+TEWh+E2hLUJLmJ/KMeNpJsHYXeO3GYJU
TedzcoXizBhZjH2WuHIDT1Q+iHtIvqBX+mpcMh20mCuh/MYJyC8m922xBzqTQ1IQaL693L+P5z1b
//1AupPD11JlDi2HeqyG9/lAX4PMcCuMT9avP7IRPunz60DUtzeG/I/glQh2niAqyjxoNZeh+fGv
z29dzKkZWe9yiuNbcJ5jziJKUopCKstrcI/Bj9nky/UX96IZBAs+PjNBYajhFjwo8FxzmQ114TYV
VHiuwNsaNHs5INQz6SHliTDShgfB7lphjQ/xNBJnsKgxUuB6GB6esIL5uUaPjDNdFyomqhgXYJqu
iCvAvkXYu1Aw4nBB5Du23VcbpUU+6jm7EhmOPDggjro6KpIYsUfDMhFXcDHKR1//jYg9fGFORyrk
QocU8InNRlghNORR0Xflo/MMt6xyhHETKIYMkzPHWo2BJrYYk6aP6dIHW0XIQ/UcRpn/BYYYg8vj
UfWNL2zPYkL5jelFFXPKhlvsr1Ukoh6KCd3fm8cn0CIbX/1fEdKIuYgg7NTzclePb2Ok1MsaOg0n
LU7c5f0RpC27PvI9JDArjF9kiNALK8Y9kXiQQF72lqjjkWjWrgggE7IfqoYFNUeixKR7NDyvqbJe
3JN8ShGyxl9iTGQRfgAJWQCYyfwqtF7rDi+OHloMGwZTOihyXNm0mMkGVh884yKbk19ymwMqXXYv
txdTy//Ww2ufSxe4/03yXg+nV1I8o3z1uPgS2+FCa90bwZ6cTpYjs77SUcO+w883QmH/XDX09Kxb
atA/8DOXBMpYHMMjDpEaExyQukXOprVHQBvAKvHAmlxj/622twiZiTHPFsiuaSwUWnlWOHCIEZBm
xJmHructVG1T6ljkV1+/r1B27i4RWpsTgllWvxc1pjhVOQdZ8PiLxFx2dDdSrLkyTbRgy7SeFPbH
rLpYgvAQD1+wZHo0vrj5QYOhiP2rJVv6DQCBtVg9QYzQeGXBVAbNpgAGluKJoen1aP6MhcHlcYe9
cw9fZFzTc/FDHqhEzqEkUoiozd5guMpdI1Tz0UgOO8mX/LrBjxLfOUYs9e6KWhlm72VqkBpmHdvH
5JvHlxeld986afqwLtRNDNp3V3K33+AMY9L/lsOaMdYTHplhvlxTQaL5xkoV3Y9jlO2FESb7Fxo7
ygK8MZtzL2zY8b6PAS4hbFEvVFuitleGVT3CMpkoc1q0My4i51kxaiIdH5NhGgghLpcTm3SLbARW
V0WOSGotvkx4WwzXSj1O31XQlx7Jo/Wss6d/CZ35kphSw/ugiqrsvJdU/aB6nL3em/H1MQeUfur9
MW4qtQTW/e3T2ZZnLChwPafIzi5cn8f37LbV+HvFfVfQJLGLaybpiRriXlCimDhSvewzHqRcT3Tz
+MycCeUmlMSlxWr7kdYspHz2URY3wJvvrsnczeeNWZJD23OVkr7dYHCcTht4L5C7nqMrelTQP+W2
+0hrVdtgQFs8DftM5Se7gDi4SnHVJt1t+zB+Oe9I/yLOgJLkOSiKSEIrfhlqaWIi/SNGs15UVAmS
zBQGx6xm+iJCug21J0ckyJHDqTQL1zkgG4bGk++0TCxyohvoOI+S7ZCgOTqDV6wwOzw2BdW/hZpd
5ywP8KgifBcKI6oyIm4yedZbdpH685An3aF5ORwfYKzbVph/ZTHgIQZubUbkOUN95l561KJuQi76
DcB6S93t8D/SEHY5BDPh6HGrmG1iMh4iCLz1HUyMWilslfn79iP9RbNLHxTEcP2g4Fqu3UfFgyLo
XLRDEDrYG2goDBctk3mJ+XPIHgZqGIyRWPeFXoVAuh7zKOYLRMbjKEPEPJUWLlHp+Hl8Cjquur7T
FnUyktRMQxu4NaOUx64BzrBgaHYWpNSeQvWKdb4K++ldQlkqwgKE97O5vA9qesxTauPPJr0NX+/h
95vcSiRTWVHN/7p4M0N0U/B2/Zm6mkENFPxqCTOf0TUxJ31uiYSXKKXyGJ0L4v+MSSTRLeg7JjIo
7uIMf88Y3rH1NAgYNidPjKAZcAg7E7ikjA3ugJdrFl280blUgd6qX0ybhLEAm6DwqDIxG75xjQor
KcytUfIwvRUgZwV7CgDfzjcWCytLGeg1hJRbyBuSqaCPDoSU6s27zlyYOyeTytMqBvcu+T96P5a7
AV8TM9+nhzA8g7XliZFwoPWc3p8hE5pPzL1bw1YMrzT9xvBUeG1SxFxCbeKLhC951FXDlBx5RJ6v
SOuClKPBk0EDcBXsEy2NJSJ7cFVAGEmY3icg4Ed9uJ8+FvbeDRsRFnb8RNCJqm6P6IvMEb63qCVM
D/c9SLDIqztWLzqUD7ywO/Mf9ozL6NrMm94kXwFG9K6n8wog4DIwOkCBswbumZkBxUP9by/v+/rg
4yEwHgBj07NYNtOHP0MRkTTdDyGMY4GJpRfxqLTcXrkTPZbotGmpER7j4UPrRKqlC/XHuScXd7GI
xgs6pRxWCwsS1yY2CXTpuH0W0+u8TUgbh7QuWEg58xvCgzPG8d/f806QfnOvC4H4PNClEWYfW2mW
oculi0NEzrjfrZLqKEjBdOp8J/r1LmyhuPNLagkgi49NYwLajlZfmXc/0EUCPBZKqMYisf4RHrsY
t4KzfZzhA2RPJmsCAiPyzuz9XrTCqj3hKqe5tJDQKVheCPCL+Bs+BPEaUzFaxjMEH9FC6gd98dle
13JNd8uobMndiBa6F933cOomxixfotW1Zq/QmD3WL3pjY8SPtheq+GWRyNt8aYxAE86JSBkX76no
TeFqETgHsWFwnopCCSEAnDH4V/P/SDqvLUW1LQw/EWOQJNxKEHOONw5TgYgCAhKefn+r9zh9end1
lxYS1przn38ApcAGcBWewmUE0Qj/CEHWEngG38WwYk6JlczxC+cbRdqYciWtGlSN1naUQ3/mJ0Dv
btBsUonlD+oX/kB/MW8wZCi2WHoSgseaixdoOal39e61IglvxaDhFbQzMzDBE4FlpkowhEA9jdeo
/rc2HlDCxU5cMIC/wJoImjmpO/TSgs9VTamNcoyq2x0WbyoQXbJjsqC3Gzm9kg5hQFQXUVXDxJx+
5+cQ4HHMhDN9rrHsZu6QB0YTmEibEamRNmQHOX4S2jQ0Nm8sNDc2Gwd79XMpYxCJ2xcmtPVBZnD7
DiRS7JAvUeDmAUHCsbJWm2Go+VkGJfkQadbENjFOe6pxiWEdmng6Vem5waAkzLbG81Z1h1i7RNql
qR8a+/T5mG8l6zn9mqhPbcw/f9Kk0S+mit05FhKfkDMsrImpQyTH+p6dHOZmDZWi6fFTPtdSEOWP
dOIU8ZEKOwvgAZ9z0ifrhrhJxEgY9pQkSxTyMS1RfWdnlKQoh8NZGNNAjWzYMkaFADyXpjhk9LNV
sZEtaEB46NkjJN7B+dB52eq9+Mw0pzfKh5C4wmOIvkB2WS379cT+S1bQw9ikUexQc4gXJbOUSc6i
dZmBuTVUs6+gi4YL2Wf/wF9rIPRDrfupJtjd3C2Uvmh3DhTq/ovnRJ2TNbUsEerBsRW6MAR6sJXe
rlC2sbWgd0gC1BTIojAZ6f+TQfGTzBFHKoRBnYcl2kpImOIACqMbEePVT2CgDvXJ+1jO1Alhtgig
apJNNS+DqHqRx2o1tAtkTr/rt8ORfpjCRKin0eiHionbDzE4ncPouYESz8SOfJBiYNck1QSa3jew
5IgCCyUWdsQIWYRZHEk0IwTXJhPK2Mc9+ktVi78wZUEdkE3DWBNaSMP6/xyX5oQ5A6MgBuQ/9CPS
IEcNyZAmZUdwGsLSmQSjewR9IE2u6VuMZ8nKgh/A4ObHASwAgGGBowD+uhg74a8k3YjO/Kr0bzDD
Z6F7nwJs7GP3KjsbQdME4BTOaBhuAUUj/fribEYH9s8uzYbYDL3DGNPmt6ZLpgGRqAcd4QLyJ+zm
KnT2P7tfX99QJyBuD4vAoFhvFFc+RTQlWM0izKEshUlCjS55vA9lbfsZc4uaqPd/fZAiECPqRIpI
aS1jDqQ5DL8zdZL/lQfE0Bjkm6IRdGr06iPGcQE0tagfjHent1ei5C+c+Wm82Vgn9lrQvJr0EaeH
02WEVvld9VOFYsYvMs96TZN43CpeFgbsmEaF0Z4X4WKbuRKAfTuQeN/QgS7Ie6DOLgE3yQpsB6gH
y1PUbQxc5/BgmMIapKxV+2k7Z/ReeAbDdchTFaNYl9I5O7x3H2gmcJE8+MsA6CBBkUvvmBwjzdUm
NmbSiIp3GrfsXYtXP3tIokONGxVXi4tHPwBgiZcu7DeqOQbkDsgX1+QJh/snSkp4ozWi2h7kDadl
dU09/r5Vp5ju2AjwEXZTm4rAOavzntjOkKLmndUB6pozxLHpCy7zOzA7n2L8hympiuBjxptzCL2S
dxuE2qDH2IIIMHWq81zCP+3WOT0oC0t8eSnz33nAh5H9tzbKs7FN8/w+FZCZGnOoYh9JdhRGd5ti
qRJdDJwa9gmEJXDgHI10jLtrL3ySxYch5Cg972wKEvSCr535mosWNQ8Kskb7926Reu7JHwKDPzSe
eQzT30F2hp7hmIVrXLDZtdtx2eHcjeuBW7/3uNAc/AY3F8UnlqN/Gp/4C7N/EMMNpK9/QoVZM4Cd
b5qA/e08zObJoiV2l/C4jjEJ+SMYKLvM9LGCLH8j669oQEhG2AAzgRc2fCB/DNQpjjWezNn7Ny3P
Dt5PiT6s9DUlR0VGEt7K3SQGQJI2ZBIVjHOANdHk/ISNLvfmc/YGMcZAVvU4g81v0Ly2iW8RWtmM
NH1Y9HAUpyYilFTnEXqYmLmxKyIcsAffjQrl3TrEb9+oA+pSWcIs1qH/5yzTf/3sQAWN+0AyFG+i
xH7xHEUk4yCcgWgCebTzQvT1FLTIcKYf2NYMiGzY+zgGCoogpLvWDCJ8xpIgR2vHCLOiV7SbgV4P
etntbV+wnOz9TkW30IOi2EB7K0hP6WVXCYprhE9EMlLDgQXQioIwCeJ0YPGINhxJtnm+KPx4uEtP
Cr99FEwvGfWZhDyzdeiELdJN7UWlNK6a1FTkOJYs2ooGiZhp55mfMqzURAehjs/SX7lf1eHoq10q
PHiYtlLNXyq0ZGR66wPmMGh4TdoP3tf7ViGOap4ie5TXBQvrGy9OtIKO6BywCCGlT/MQX9S4eXF5
wAaOkMrj2oWALXPjSH1stOjhmWO+cYbV3QJ3h3isKz7M1AKdiu0SfHAmKS0llErY9zHu7CCgMH/u
OZZCHJUjPaBh/lCpsBpRKlKffXxN9uzU6yG+mWRjeQF9s0btA/HCduWH6HKxccfxDjQ3gvfk0lzR
BKUMhc4OTcszHhO4oUoksC15haQOKzx/SWmD6sayxcmVmPC7+FNi+xumvo0UD60vMCwGGfQ17Jkp
YaaB0XM+asBcjCMGEiZzloS6r4DYXZtg8q+fMV4gN6YiW6afsufFItmvpcrH0BlFVUW/51JIWMTG
lcJJkR9XRe45dy2F1LjgGbswzv+ZzAxU1IjnPtBG6mZYpH2J/5nFOmBgHzsxYZIrIheSeQGhh21s
RovJvke7Nc2p4zAdlA+987GNRnF3b0U5AwYm+ClivPce2fvvup3avqjx3lvsc83TC9gN6hudBtFH
2zI95NRoCRHKwyoZU7jxXNAaPuEmg7B8mPN+Pn4Yj5Q3lhtBDBJYMmMt12KksGOOCQEvcupZB09L
d63Upx/vVDehaRcRrryVg6Er+xjTjXc6PsPjZbD+cU2oWIsUtVxQXaqlhrnp023pS2ufQbk8zf8o
2SzG0D0f11hgCfIoo9uZBGE8KxLnZ+ER6prEjryCrPNNbcLv8a2mvGHYAhVHxXLQhVlDdYIMG2MI
GDdfwa+RrYkuBXns2cbjGdOkYuMi6RD9QIYSEA/4v3ALtVv62SsGtgHhc65G9UhWzV1Y+LjzVxil
yVBU8h32zZF0eUUlhFpYQxrDlvzx62zX5MPJ+lFCJRiJ0YNYI9cijgdWzllbfmqMQYubBQRnl4ez
eZDlee+1tarVr4dDMa+VvAYv2XDM6mrggZ3sI6BUJk8qi6kykM4joK5NOyXg+d9NYu9BVqlJR20C
bnoiG4u5CQA0ob8XDSEsQgzA4qdD1X1+e7/I48RF+MwC/4PzTqJTeqSRbRC4XsqlvSG5CKCzhWcU
OT/WfxB73AJG6ZJbr9s095K5Ks4ZLZFM7NUq1Qva+hWlkP4aGekiV0e5MQZhSjto1+6L+TQsedyr
mQ7ziEXYd7tV7QK3idEVPWzHEI/U6+cqAo85f31xj30pP9y3TI6qKcoHKiNr+Su8SN2lP4NM1NFb
Y5gkvadPLRs1pSSCNLpmnbenFK0E9A1NIh4mRepuBJk5tCBVGNfzr8OPe2lJAIL+OR23xiFBw8XG
hUqLot8FBTRDtwd0iYyPy0l1Zw0oY76tDxpZvAL8g4pVL5Bm8vzbCrcoCNW/a3wrXiMpfWP8falA
LjPg3a8vg25qFCUtNOTGJ48rlLe29Sc4TJBVX26t4TNnXPNx8xzjdO18QJWXaKSZMq9DRJrRgF6R
QT6uaQ3zi2OLBnNTjHt3yznAmpM2MEgH9R5W9FhfloQx0kH4lif17yRarITPE8d2q0aND7vlJJ/a
Vbh7715/DQASBSjI/OENMOsSVqnD7TQBKoch7gRoSTDyewUwJNrPPdKc8PJ6OtA9oWbwhGJU/ORZ
RPDDk03G3nvQU9ycu/QVaN9hZ0HbnGjmsFcOOJtfEON6/LXnljUzemPwXBBJGYtC2E1kwqFgN5EM
+L2M94QwPNBhzxPKhbV64VOekyIi4hBJl+v8XA4oPHBAJCges2Y7DTBix40lBv6Fy8f+V00l+OoN
VF8r3X6ec6NinLEh0LZ4/Mb59/QFF9E/K5OlPCV5Gl7Zz8fnzUwIkqQ9r+DK1w6CCbXiTkYEEwD9
AEjVCwPLxAJBB1vxsMCDLvVrKTB+ZA2yykzI9gCtQm6R9KYyejZyH0WCohUveoqHMe75SZiLcAvV
aAopdi76HaS0YIdmZIxYls2cUVs5L0wv2gPXaUR7PsTuwC72nZQEUKHcxGvn65O1dAaGByMn1RAG
zo/gL355eeGpMPaBjHj7pv+Bi5n04zELjn2xMP2oiBRwQsasGrNMt+RxwnuJRuOS/0TI8g+tJTML
DDAp2Nmk8e9nCPcbU2zgjE9JIGnUBugvYrbv3/AsDcDodGmYs0m2rloFL9PjGyPKq26V2zsJs65y
1vyIMPFyxYuYF7fuC095Zua5WySuDTuCGd3HhVWrMFciyrvnH2Rd0HLVhuhWIiqJf/W7F4NqTMnw
yr6ztiTMb/TLG+nxeZdXR5UiA3Qdz1FKFCpPyhr0QgW5Ts4TeeBD7wkvCJkSrsJmLSiLMRPYEiIs
QwfCq7FvBiJvBk+W/IIeimRhY2EBVVVsojLCpeS3+/4sR91X1/jxXJMZdLWP8HIxL6HZwYuD6ESY
pljGrMuHfEXlwD+aWv8sOyF2pnTQJuMDYJF+h+YAYw/KOni3h+yQ8HasAYVIP2VdE3w6im0ZYzCn
R3wckeMkYmiMeYP67LAGlXxuN0PzA72dxx3mGBcPZTZrBgt9REAoWgdKYHpEDz5z3RMsajhCRuvo
TC0MGkWPsXVIQgf6tI5AMq/FvxfTerATVB8WKRs43o2hX2fENJEXoHqffERo/BNGO20b9WPrYqH7
g7GWY+9MPDqA7/NhX6JVfWSrv523+d9zPDdxbAVzSh+f+fukCgvWhlRrxmE1dj8izYTKSBcXB2cO
4hYJoiaInqeO/E1AWWXWL6/M3MAXKwaJjBg0Xs2s/iUCVmueT+jJ/Jny5kVL5OHW9etcvlTRlsCf
h4hBcMXyHA2/sAQYnGFUyAAZ+AZUEjAfLdTZxQ8b+LBYYhe5t1efK8A4VvpIA0DxOLp8m6zZ52QY
Qg9sp3l/DpWmgvVDxeNIC86gxSw5oKiQ9rn4OKEJL0Fzhjw5dJorykiGIHsLSvtWG3+v3314Mo4h
R5jifcDoheEovTNsmBediqiiM8oRQWqK0WlSA8L8h+Q4fi8xaRwjdGV1KFlF7uWYuluU1ZWvQeTb
xPv2Xi+Sb59FhLHGC5puN2VaRlvpqYmTK24PW1bGhijkEyfCMo+PEcZ/jUW/eZMvnbRN8APG2ACn
I/w92W8pqcR+KEo0IA52dgm5CtoeGlBuYRBBRqFM8Ajn+Rffy4opG8wMHPlhc5BcEBYyzmIrRj30
kt9/cylSG7CLYFagQZIFJfDPBEX+0GZpZcDYl6sfpg43Q4kYg7Oaue90RUQa54mVHKNe6nIh5sHD
XMjZhizdzDy4NOGDOkpm20qdtnHMIKRrkRy42GcCc5jwYtNqk47Sp322bREGRLtt0XRgiUZRD8L2
p/xEbtD7VD9EeSi5b8Ao5htHjEDX38Vvg5O/+urraOHwE2X6eQRCiFktiAjFw42BJ32P+JAmAhpB
J4EsC3rA0y/8wQqcF+76JnwCrPafZ+Ll+vUBr7C9fMckpIMNqjg2jwD0zMEQh1HgLWByVMy4+27O
ZIkRS0V51A+3lQhOR9TS4Bd64Hqf6XboDBpsq5mac1m+cBvq8Rvvq+hm6DJPhxkY7M1mhRIjMwL1
RyszeiLn01NoX/YqxymSccpvapTzJ+DWg/2sCEemLgR3bD0466Bsr+nYYtiwn7HUsA2MPopHQ2xz
72Hp/BoX7SYOTzIdpZiya37ew4UXy53Zt5mwL/QaErj2srD0p1O17RHe35BpkB5B0IaAg9FWyp4A
0UzxdMZEtWMoHsQVdoxO8S0MM6EdQ1j7+T8pgFOdhCOQP9I2GW5nmMEAbKUIYdzWdhkH8w45Lixa
YCvgiyOW0Xc+kCayNjRLN24GvCWcnRoR69OH+qMq8L48C6tVZpLs2ewg+M5y+cnTOdnAiSHtKhoe
Qq14tqizKJoMIjtagnY8DT9ZYill2PvuD96mPVBCrAG8J5YyrMGGryKFhbyFjbvp9K6EGTOpxMjO
JByNmuYnYCR05BrUmZ6bA2ll5IH8Q7ksak7o3IQuYpmAJ1E9IIQD9Am6bYaxE6inTGgvsdnITMVN
j+S7xTGxc1FYdiadqscsK2LWkTqlInxcTbZfHpzY4SqxLzL/62bCIYESwSSWa4THqS07GR0XElYU
XVz9yGdfxD+PpeiMJIQyKxVjuQ/dv2L5NuiIk9dDRhpYLOlhIIodkJtt+mA1bgU2Q+unc2+yQTIW
JEZTcsQ2UPuIq95k1NEkSkGCAR2PC0p7iUgzkRRE55hBEOJOKfoyV5W6y/L4V0xIEbWCz1C8FQZa
INQnAyxphCQVBjNfkhuL3xM+bemIdRK4g1X1iYpLFGQwsCrIzqCQpcPp41KUGYIBWCQgVABuDnSe
MvJakjb/4UCt5QKctekAb25+95GBGCANni55iuqK3+2BhBUXE+CIbOmgIBeUSQ25xTQoomRwXiCa
PY9miE6LBouB/68Y/gAQG9fAwc4QqOPUrAb8VNFP0uokhFcPTYm7ZgDFrYfNV0Mkthv/wGiCCqL8
w3GIZzYfvYxQVdSRTjN/YphTIRn0lBvwEYOMen9mbaalx3mvcxJw1p/zI8KSEChkHaDP5z6h3J5G
ZU3XqtMTemSbp0kAK+I1M2m3RLfuprZT4NrEHs8QDgYOtCpRoieYw6QkUY87dlkGG0fYPwaMSNxh
Qfdrx+SRZMQNCETVQ/vZI5QIz0lHxzcYkXELWdtHJAS4LSHcApmE/UrkJzMOJiUrzUJJ4xWr35C/
0YjL4MdP4VII1OWqHnEcoibQQJVC5vfCe4jQIVY/9uUK0m/JprhmpKYskG5U+zdMHwAMhBzIBdl3
+PKq1PB54IQDzX8IkT8S9ALIy2P3XsFgElkcRNyAx4YsZblbrqsT0Id1eaFf4ObhpLLN8zQqTrjt
sYb+w8tUgClqXnoXoB/qstxrmNPQWqEngfnx7w9neNXAjlafPDqZGEWU1nw6NMIYV7xJ5UCV70Zw
gvAIervTMoFM4JK6XmIPC4EeaiWIN+oV6j2eJHiB9JOYdLDzPdnPsdx/q7jqVBHkB6ZfiD422T26
RTdIVOifwLuwWsdRQWPRxUYwRBJNL1m+nGqLPlEkQPErc6ErqNQfPfX2sUccbss0C78abrbktYNf
iKnLh94PqRB/IIMEw68vt9rld1K275uCUgGDO5oOUnbZpVEEIGbBaqUO+FKmJahYfvsWCjBsmykb
2a3wlODCoQ1jS2OcoMCKcRpKANafof3Q+G5kmED6i2Jec1vFqhyUJ0zLUm5m1lJkxQT7scL8mwAp
TJ86+I2fhHKfFIsPTx0d/OCZBCA/FSK/Pk07Ix/u8R+uTZxYnLvO7P49wCmDEB+SAAZPJBgQ+yKX
TpclwUx8EQuJfbrpWrQA0O4oFUIaexD3IYAUfxMVrlIJdQiBISpW9SAdPR8khGeP8om/lMVewDbk
vNgI3i7VOrdgqow4LK10OoxvuTEwTQEKhJh6djruIp5pnOVbKA9iOaEqizk8XojrvRVzB2BrenvH
iGjGMfpY04V8a8C20e8QDGKdoLY3Up4WttU7/dNHbY3rJUOQTnsPpNd7+1FmSsOazrOPiI8+AGsa
LD0gc0PO/ePsQBlGwgGywzPKegfxiCcV4hX/Xl8gUXBG+Efjr8MGXMAAAr/nd1JpxK9CfHx2PfQd
PF7JrVy8zoxYq8J/s5xYyjCRNhZUuKkikeNmXj8wDLWrrRBO85mny2qazDMmpjz9qBNMmgbMIJao
7rfUdMWypZpGkJufNKpz7DAOzVrdVkuKOlJT1vWpWSsbLPqPv4VgW0GtQv6Gy8GqXCgb4mwN1ktm
QyBo7QdF5CwFHFmg7DvvfvgdKJNmKEJMSblc/ObwghfdJqJ9hgBG6XcHGSw3OeFFGflX7djEoIu8
ISX0JaoYBlyNPUUFUoyVBToSliRc6nC8x7Adgyp+AeuzqcGZAUQ4skCVBLeDmX99gJRkw5iP3SZb
iB9SBg1KcnhQlhsXS368DD5miIvCd1WMIsDK8OUD5nw6zJ2AY2An5m/uqQHfzCQf5Mn6Q4H5x6UE
9qSKZ/4jzZkpQpzMlxkpXO3lt+EOwVGA02x753tx4NmfWfNzIO2alYI5FFNHX5vLidu7vS6MNdkk
kN5wj1WW6Cg5qESnRhp8FvLWuORgVAAJiBu6/on5naBycVRgnX+cYFy9N8CP2YKHRzZEdl9zx2l8
kOJgO2/W9r56JDe6SkvvS1cEoFQ/ODZWK/lC7CwO+OVGnpp7diUuOvUFyzH7t0lHei2W2dfTJuXd
MgQU+UyhK6CPfI5pAKibnqOQyFyets+a+FPoshDtmB6yqHLOgJXEUPdY7rWr6TNptKIpZo7JLS/v
HZzy8nPiaeGc8uv3BuhyeST4iKBWVAHibpcDFhAbTP/vu3gTNATLgPD5qBgJgzX9VPy9dsUfm578
xYyy37v9Dl93++qP0XT2p/Q2fVSS9/GY0sU9oC4a73ZYQvUcsILnHpamuWFGax515LFXbZgDQjzX
XTwosVDQ3WZhrEAN0nYSZkGyfIOGg/yVvr6sA2N/vnZTnF6yBxYqiB0fEeYfD43VBWZM1E8Oz51Q
F4mYbKhh/fdf1faB1OGWgxRQx+iWwy6p4q6AY+eO+ygHpIDK/PFMrlsr9AJTbKJCV1qfBySlMFws
8Y4D5mOOiDSHeFwIqZPIQ2aXyh7DgAbRwQeRA2cxXDWsNT1qkbl9a6MpSwwniEXa2nJ4PfhOtavd
VQBjJA+komkiC87C8pDRzR8W7sf0ai7sI0LDgm6J/OhHt+ZzFDjXcJ75NAzSEsfYvveva4jRyOoO
x/586UgKsrFDgCTSV//eF4L2ZtEGxu6wYvH4bqrZb67s31s4e1j975W9vX+O1Z0MNzmdSit4nych
nWJ8SEvzoLbVrs2VLTmnKKaZDICNaOqrLb/xq4f2YMruiko+ulUnac/ahA07WRxYPq0w0YciCQmd
1vLyWyS3H8fPZPimb+tVeReLN/stoxDiQHfPsTkG8oDaJlLnqYggoVA8Q4uBBNSbdStlGeNbFF0T
AWRYgAl7c/bZG+RF3REVyotu1s2alTyM98Zdv0ssIXSTHjZIYoT06PaxMYjXvOkbv25PZlWutzDF
55Rf5p5WWbqWCwNJd3yM759jfCT70KdXZ5KIcQcv4wTwgenVaeMFgCLgAMQnA9JWnpiZstXDBtlH
c0DvMQ8wRMMmAiMAdhR/0B+Z7JqMqIoliz1/ZzwoX1ZwkG7qtljmJ4ZgnGVaYn7Oe4nxAGpy/eWq
mh823jMZPG0vxJJcnF6I59zn1EPk7dGx/3s7G1kgrRPzQmBj7A5kJ677EIZ+RCOa1Ia+soG+JGH8
QMbcmyXSZ4GwHhyLKH6hFRVTnvny6eboFEnMtM+oorMa5wxPthlqOWe8jTA2otTEjQ0yyY2lh3du
QW8B4QLrYbC4keBtIaIg5usR0hBaYu5/3lUzMAj9wQleRzd5C9bAyYGDBDEsUxmJQlHqA2DBfuXI
rAfrHueH7LkVH41PpNvYXAMUitpS6w3zEXAFXbsBecPvNtKeDyW2OE4zQWuMI1esryycVKhQvTiG
3zqMnS4hVd5to2E6Mi7iemx5T1/dmgGnkH4pWaQnUA4C0HpXKiA+AvJW0js23yMHzyHL0ytfsiFf
wGmnICXhl2OUL9KVN2iGxuVaz5IbHUvUr0/5KIKoBam7bwA0igqbuBJ1+83YOxw6lYaQKQFGwmtI
brS88K7oeitKgOweH/SLvtVJrjgWS7Fn/xbxkecoOkQH+gVOEVepWhkXyCHqrrmfd/EhH+UjUuyP
QDa6NebKN0NrZ+0+x3rFFVY2HB9fKpNuA1eEZX9j7ehovgtO8G9B9snmu/Czo3UR5YA2YQ+pVtWq
WdO6c3gbHt/oJt6aq/7bcN25k7J7c4d1Abnpwa3CuRTcibvq8bJhs6Ym4WJZO/YhkuiGye011rcV
j3y5+C3aKfly8++iN/neaz5HdCvvzZqgb+ti8Vmim3jB/2chwxSJ54L+naBIkWcSHzgTn6O+ze7f
IxeLb+DThi0GKZwg9mCFZEwaF/hJeN/SmG/iG69gKZrUK/7AfkjpcyFYZiVPv8fsqF/oPtRdfbIu
5aJYZUeTbmMmPjjjLJZKccicmR1vGtOUrss7f2LhKjl0a/dd45S8pBKbq5e06H/X8qWZKBMsgO71
LF3lhE9y+i7WpX18NpxBQEZO+XnHJ2pn2gR2OWf18u8i9cbGReYRejMq2VELLH5rffe7qxdlQiFx
7oA/+urF2BVL7BmyBdNBOpy7iSpOfPm9yzu+7UsGVz2QL5wpfVdTByy+Q4oq80ah+tnIf/rsg6iu
3nUbJpvJhulTO0WqvKOpNOdUxRSzxTKZY761jf9AWpnw9cAaMUWCKXhSZq+pwjywOibj+kjDeq+P
MpbZ+trC/VFb6msgwM9feT1vtBnJcHw2RN/ZuKqxfVYX7+hqPsma6Ot+Nm5xJQZq81TcwGsMiXHS
8VsX/1oXTgz/wuh/GC5aKN0XrmUfGNkTHnXC9b/Cylu45gpGrfiq8oWGPN7lbrRjlia8vB0gYoIp
nb1w1S09pDYDIvNQwdIj94V0FVYEdtsCffZQ1P778oaqxy1HxRGBqYc3N/83/v2vJ0IhsCwDiOT1
4u9IXSDWgJaV/0HZnVpYAJeBcOZTF2RKkD3UmzEOs53vXl/oR/6IMB1C1Ywtl5mMwJcYlYA6bcp9
Ocasb3uG44sxogcn3mWED28Z7ysyrp6Pcs8rwiVgKy8G7AFsZh/GV3sM8dmfxyiOElfY9CS+0CIL
i+IOVgQOZq4IIvr/66HgUws2tcKkFPDF/10F90/YgFvkFQnWs/gbBLGYQ56HsPldsoJZDoEfKOBG
EptBh07outlAa140ffHq0BNWj5zP/oLinnP4WMwoA/CGRfqxSfYZAT+Y0FG5sB6BKKCihaPw6QsA
/J+HEdB5w5xtWW9ZvKkgWK7h8VR4RhYPzhFQcPbvO9ihu+sLdjWCi94s21OC8H5m5wIWIFKg64cB
REEAlEdlcNb64UPq+nyzwMZQrVGpmYwOPIvAlyGW0UHE5yZdCO0G9pcUtAXccNBZSMfPpdDzKkE+
xUThWkzfS3GWxGklxmysiTohm6ejdvtqCHbujTkCGhqqmm3xUNCbi2sCDYeMsidm1XAWxLXhKiCX
JDyaa/MaffizCWMFav2yXAur9GoLOGTuOQk5/8pLvQ3wH5z3kEXdpvj/fYCJcNeESE9EuMN5QmxO
P5KLNkF/ADdGt2b9FUApfC2caCCPQbED6ld1kdykP+ZssfxBs/rXN5btqASZFS/VbX2qV9L+N69O
xoXdbKo+QMTYMvi9uYO3/1+tbNpHbyLtkRKzmUD9Zodj54oO8YEKYmU84pvBf1nZ2ll84F+ajXVp
7uwA7BeswXcscmS2+AsrFFUHSp6aGQvuGMgVNswPlBPzWwQcXHA97hsQcjZJ+prUkAhpo5IjHJPo
mM6KC2GgMMf/qNbtG+Vtw2rDU3VDJWgf0kvvYN/Aiuo/kaknHWjd6CRFfQJYdqrhf5frmoU5/s57
32Pa/kadylaTlYC+31lp3woMxprsECn3qCd4lEk3plgyf6imriVbKIPEN2Z1aH5th8U+7S1NeCu0
vq8HmCvzHVnvD91iwOXpdNx+h1hl6dkq9MzzxgaI72Gk5FDDvROvCydSPqLyehO6lgxSnM8+0zSf
8JhSk9T2pJSWWOWk+lipFzYhXDUk4rGSj7pwR3kE5zN98kLc6FwVbeFz/aUhUMneKR4A8V9qBMol
qOvQBr890MCMtIMgNH3aOO4MZKxgQZSLCp4eermrPm5b7tTyLivYX7Tv4GMw5fbZPimDOqR2hVuv
KnidFsCPIKeC00tn5DMwp0w6SM2cW8rpnNJdNPdaIat6oJa+JpiZQFLnYQLrFS3gJs0G7GMaWC0F
jBLYL6b15r3XLLhCfMNbG1BQguBqoCIUn8imN3E57b39TzGlWnm6H4icq2bDxvYtpt/zUDPwqjD9
H7E+bx9WK9TVb7e2lADwQGBJBkMdHmPaid6e1UPggcQiCyVD+4A8KMzbUVA14+iaXaHFYUSrCgXH
DarQtRnzWHEWwebPGDVYk/Ja4Ex8dhVjSsoxZwbOWpssPuEEfGgaTp8PYXRW80lYO4HLeNoYtuJB
gFz4RLhkJA2QjwHbT3sTrRpwwapLN2zOrhn5ZDzKx57ld9QYBbjRg3EZTFlAPDGu/VZjDC8ZQVJm
IU/iR79sIRqL0DHyhXGhPKcIo/rh5daX+iQaUMYohqi/pO/RDCGkEUUPNQHyjDbQnh7ngkPBo4q4
YoE54zExhWDHgNgcse70kzXs5dbsf+m0iLuDh7IiTob1ZJkcEqxgmKm/kdejeBjwexTJEG0wE+u3
27BlhrmX1Wmhj871qisG1ge2BvhOcX9mg5Y99D0p0PtQ6v/gcPqIJU0E18xjiCHoxmbP45aDAGHg
4R/DwvosihlTSSB++g9KOOBlFgRmnnSNICd8Ykyb8RMzPP4RJKvHIoE5JuUoI/+nqAPxtwLnYSwF
VsP3UzNW1pgSEVQDth4Hwt/wDQYQk42uwiNaQ3mioaK+ojikm+L8PlvkVIzO+tzMzAPwwIGX9Btw
/BC7xbAUEgN15xM7RlGvUt4DvXO/8i5UdKJ4JkuB27frI3w8g9Fil4q9RelXzCFWyZHXw0DkEHgY
+VmsNTy7lNpnWmmcsgFyC1eUpiiAiX8jUdPwso/PWWBJ4oOayeTt8XMLDo05MNM+qheQ3k0tCC2D
ksj4j0t2nQHahqCadpA+BIMraM202OzMxLiCEoGpUS5+7+q/z8GogJcwFRfscn4ML+HOodonOwJQ
DD3GBwYpM22PYQpzPB5dusQrwx96/uY8YJngVDKa5qSLo2rd6Ea3l8LVNREgCw8EfRXO9L9a7Ayf
ez4r7+L+4GybfgjNmwsMxxH9iE27LRBYmgzOAxeFqQzvK1ZkJhcEbXEXPDjPXB8Wbj4Fw3BxFUlZ
xRXj3xWJaEXAsTFO6fjYLgsRtwjI3RxITYyPSmfF1FiZJBtILSv7Vl14hXTg5/JffsXHfzcbh5V/
ufkdqPwxWZT/rgSluGhluKY2mtmn4/McMnTjDKUQ+LkDaB6oShhX81JVcO75aJxIpvJccaien4J1
XHwndyUnm0P//DtESn06aG5tZFPwqaNBtqAUw4bos/nc5Qu4KGhFzRpLtpoo3suNuN1npGTfQVa4
MC0q2xnvIp4bJhooX9g7VQ5bwIZ0sPkK9J+7Exujenb+Uz318oSqIB6W7P6vzwaK5XPQEPEudDcb
8YOw3F2YfnzkhuOmB5pN7vmKi8w6ru+4a6CkgPLyV8f231lk/LDiMRNPAYgsUOQQIBKD5/v3zr3E
Myju6TuXhAc0u/OWn/vnHh9FQ3Okqz5y+rm437u4DFyUf4cjPgIu8nR55z6Pf25j4Un2cj8n/5x3
5OPz9HE6+Q4Oudxwr9QzPgnNM09WxtAT9RVkNze5c9fwCn4ad1LY9bkSnH084ugTdzk4r3+Gd+md
/zjEQbWrduXkLrkI1Ie9oeRjjTRJMHIQkQrJYIfWg1kd0Odf3R/fRepBz5U2gPjc7qyMkBxtX3dO
NpuNsHqhsvSZ+hV6/w6WR9LC2Rnn/XkBMifKUXvGktzg53LVfJRF1w8nNV60FzId8LQwRkyk+edX
YPr1wNpRh762r22Brx3whcPiwx5dUO2/gHT0EWZPQ5wi8Ep1lDmuLdgqkaEAGSuemGRNMAAlXYLM
aIdjJl+jwo6F8kKkE9MzYBcPEkYLAm2iuWZDAhhcGNNUfEDvqPEYAvilaxHGwH7JO2HuiiQ/xrsC
O26SqypuYdhxiDnf3BpvEsv689b5IsinXRGrATYEdFdsVM6cJqjPquQ8NGayk+Mld7fCIvqJZoht
ShUJ52iWvwGNqs/ebt2VGds6SaW9IJ3iI0lgUr6kOsfj9Z4FxO1ML7ZHZyN6KvyA4MNg+RNuO14l
PIMU50h+3opigJSiOSqXYI4tz6icv4hqrU7t9nPshizcDF6YntSzeoZe0YcCu6SNXqDnp+MvVt+j
sctHygTkZEZDfckW+va36TBYbEiXpQwV+5i6yxbkfwK5xMcP0xqmCrtmIk+NnbpD3AukL54kBDnM
Yow/Ns3y0A6kO5i4YyzRFdn8Xx0xiNvFThoYp3wvCc86Jqv8jgZ52DrpMl7Ti9CnLApi5fD+2oAv
wb/pQ5cjepW53kzcDRDKJr9JtKDvyrfgRw+44DMrhGPuhluegxG0GVDP795sb8k4cspxTAwzJEmS
i/nXYhuO9MX3WiGXIqwIfJaod9WF/eFo/FhtpKA5CZ5HuJhd46V1P/kzbuXUxt+i/5wU5GCVl3yD
FK+5wBgixlJjDjhpUf3VrBZ+b9Yb1YfMAzKAwDiGjPMfTWfbbawWheFfZIyIyleplCTk9YvBZpOk
hJJff65pn2fs8+xjp9Zardf5cs97ojiCzMRNn41wSyOScWoBowCNxKhzogRX0u50plDS0m3XWQOq
rctYmUl1FuEV/WtQeh2yTmbjup/61eAGy9ZtMG/5HXKhP7AMbFpEqSH7rK87vWYXJx4FrChxIT6o
s/bsiesaXwWOOvwSe4CT8VHdFPgTdiUcEYPPRJmBPGFe5oAjlur0Aj+H33B0b/vT+a1XOs5O8oa2
CLbBR/bzxNmF9xQgKmBuEsGwYbGNAS7H3cjSiuiELCSTz3WRHIAos8sRQNX7LOJ1Cz+Edw14uvmr
O61VG5wEDIVNFL++5jdGxa65++xyzv5FuYif5LTGfeY1zqaC2obVVyJEoHrsxw7Mp1DYZV7FKIMD
5fceLj06F5wXirsRAgN4Gzb4M7z+rbekqfQ5cT7+PSAqmvVprCtbgkB50qPzlBldA54KGA6RM8+O
0wTfRFwBuaQhsQDB8lXpO4CROrjWMNGY2zW/3vDoAA4kHJtqiEYhGgqy9qsNyzaxm/muhJowJ9IC
Bm9wLNhaHybefizwbJo3EDfjzxKU2ysz1X0GHA3r+QYEHXyq11mlmZ09lpN27bHJIuG/5u/CIVT8
3Mtn2NnVZXVEb2PfdCA2mOOfxdv2mIPRwe+Bhg/sYqTu9yUJzTpDahY8KIBHDAaI42CSJvejuqTG
+/HEvAAOR/7yKzYE8GEYBi6V/TiCTcCZSliQJizM+ACKnExKxBHbVaevlzYsZV/4EIaFut2rjkAM
gQJhu64wCWBtYg9VBAT+Br4ApIiVi1NoL2YSYlpbAvED6HdT+t2l9upTlDyZgJQ2u/vO/vKNDdP3
6YRHNvq+S5IDeF7ET4Hj5mtOLUO0lC2+jE+Eqp5uFDEJkBCegBgA20AGPcwSr41YIDb3iRgOMCeg
NqF2QAwnvgjMt7M/Z0eFI4MmYHO4jdsdlnxUuJX1CIrwNMzH0EhjR2a2YiZIevvuElX0tSnGlBbr
ZvuIDfUoP9i4xU/Qmj9n5SwfR8mw2tRHLPVL9Pd5uvngvCJE0Sl9mFodAgl9FVcvtuwRCarBoZRI
H4wVrOz8B/oAJ1VHd7FKYIUAYHI5fUFlAFxfTGrajwD82rAL0jOE4a3LIY7Bxk8XjlxjgSGgDQ5j
1oVLG6UfZxb89z/a2U2wVbKtlf0ukgD+B7JtMo/IYE7fIz6c+ujecMMBaWFP2KATtbsimCOo5ISl
wmUONY/iIYcW5+AJ9u3sIlXGdxHLkenxuCQ6TA1iREfswtmA2WSLdawrQvt92rEVzBpg55BRbmDM
Mfr3u0BuOPFxzRWmgVsAUao4aDvObnl17I4cPChCT7Uv4iB6NtSjIqU6VPneyvmGTP3+apFilEZ/
IcXBAUdMeUBGRQGxEb4RopCqEPtoPxItb4RIieqEcMftrR0yJkQ1OGMOTczesBSzNWJaW9EL3HWL
ES+RuNCyeBj9iNo/+J6ua2rgefFRIHMqFtInuhJyO8pRe0fAZ3k4izSILNomLhtIl6h1+Vo8CDhY
HlPVj4dIQaLUUfILx+MZF0Z712L25SHNpMlinw/pDmOBA+hQB+cV8mPnOUAnFlnyePcoPhkgkyOA
noYknEM50wjQFK2MIxk4jKhhYXuHgoN+y+AhejOp8FBgE3moDsoSvQpkDNAQMUePr+qSWcj9KHUI
nWAf0q92CVCt8bFxrZdqHx3qIokzXN6VDhJXFUz5Tws9mNvQhVBl+CB6AmCJD4T2vAZUPp/nAFWV
EQXlThvzR58C6G/MJNyyJfKdDhXJvIPlBX2FtvMtsMtsSvfS1Na7fydZEeonKbjQA0nGyRy42ygo
xKYQmorqg1yOAgVKi5c9n4cxORtA1qOMR9A1oEp2/DogqpiAcfftt60XTLAG+U8sWqMt4hNU0Ox+
k/Q+rKzy0CV6FsW3bSqL6/lrQrBRO1aORlAU+glKdkkI1QDFIBle7zjyEN4PBNBj4kQw4pt0iiZU
XoFB/MEWWV4sNjK7069BzT72IVEwoMRDPC3RUpg7mYPRo0WaxV+1j0mBGczCyRqoCCw6MkUTfWs8
bEbnkkyZZuppSIsIt1UfE16URVCDYix7nXrYLMmiPWvdrE/ppBB7tcl54WHZ+LiNFWrPFqZMZnUl
2wsdqHnYoYpTABLIIEwZal6oEPHi3E0FUvoWaxfvl8ogUzZ5VyM0+CxglBWcrKl3D7RFhW7zsk6l
jwLOrltfB5+UQFIL3GV8dZleynWAXNrHBJkOzqWXTrswUjBXGxavyMBDiH0ashdcmIYgq6C/hKZI
6B+ZHWwHHTBPh+JptebZRlugxmJu2XrMk+d1/jCGaWvEKjDuoQE8OCq6LiPaPTlsPT5viJplkDNR
sbIA1fkJahduTUXQPGDs6UOsrZ9IRxokddEXZ6UsmHPw/5lXkpYTdGvR9NJhsTAAvDZt1DTbIEL9
AZOlRTd1bcYix7aIaos6f43Y6gzAJRDpA856fUyWKRsC/VftCvwF7cmb+cse2+qD3OIhZjcNmdKN
nbPFw1iD0VNljD/27Q5sTt4VWwd2s/cHcBNL1NLtWwRclg04fw5YeR1fwwvy3RJLNHUATFiMXlNC
qcUm0RrlkdrHWEB08ZT9hbnJ5BNMA4B/xKOAaUHRrUW9oM4EB4p9NuVfIbC5fkpKjgHt1zwx4jAr
EAGhMWJj4vU7PiOfg9HCYmMy5A+BpCVDqLkZJIpqIiYSC4oxAzA1bvtI+VjsiPSBzMVffj1Ry1gW
AxZr+7f5rZ/+As+XEIt0I7YU2KALsI7TxWLoz7LJgxWszqu2Mi5PASt3S/j2gTAaLF6NFc+wH6g+
leN35v1zQi89sbdk2GSfEQV9GuMzVinQlKcAU4bSCE48NGVIckx8iK2YR85Wx5dmNVdZQMcR9ldy
kH/gTKaiAvzuVJV95xmxC7Adt3YUT6cz09gdD9C9A6SNzTJiWvE6pdtCzyLHG4f1Bw57wzFgLi3c
1oIT0sKYYZXu0613pwFKzUBwZVTi1tYJ/tQbG2PHjuFJva7x0NI3HkSoPuymVjwoIIK+BzEr6B68
/TdXn+7WK90M/meuInO8ocQW2WPr0cNbjzhV6Xj5VsqIB/LDLJBviCOjaO4YPF3Z812SQfx9Ew+2
3seX7zmcpHYsYK6Ucg+4wHsX7l9d0L4y3ynpIb229fjqTcYKOdOk5LdPIzr205XXLXkDId78ex+D
aE2qBJrGP2whJaaXFm8oLf1rkjRR51kp3qAoACcDjf9LWR0+00W703DrKHSbUGJLX0iB8umvBOwr
0pP54enyYvwlRX7fVfPOBylBh+5a+k2GRMWZ8OnDLis/uXtm2/cLMiDII1Julzt1hkaGrGUyqFw3
PINh1fh0oxL5W7HktanrSRfRSSwClw6Rm5lGfy2TN/zrYHnm9H1fqMzlVni+qeDTB7QFby3ZD6y/
f39XGCkmgLy8zCP5faVa+AMWUhdvRmO2zDT5jFmGxr6ZDHxeSJd17NuBWCoL7hJeyqAJBvy1mlf6
0oEyPWRTRON0T0NIeXmO14BgnQ8y1+RNZfbwKki4b2YYdgMmMu/iSGFy1/cR+R+n7t/MLek7tS9P
FTThTY+WfCkVClnwx9dpyrcMGiNXZaT/6sNpw7wTXnOmYWAw9wzvGkoPwnBBMDV/kuTBBa7z7U5W
irTyHsj8ePtM6G9jZL3I8yxrTlAYXagBPTH4zj75St6bCS5EYGLduzNJ2MPZXRlNkmoEJRKTzzaq
8KqYIDmmp38VMvd9sQ0jTdIrt4PMXKn7b0b8rU55X5mxf+/LrEQalOEzPI0fGU45V75zcEhtWCG5
VcZq67EmviuBLVNeB63W451uB9aZ1IJVC7p2mVY43OgAGR+ZVewkOerNJZRJKaPK5V/pQuOXIeJQ
4QKrlO1r62zkEcZJekRmorRfSOMx8POQFKAwieT3fVrS0r/9RrGkOEYfLkXGgEZAkiNrDo170Oil
U0p16G5e8u2zMTE5pBs4H3D0yzYBMRyJQh50nOwxMmDyfyQpWQhD+ZHtS1pe+lCq0zgAQvwwZPLF
XxsFQSJf1zLOUsKbYZDJwWC9+zXWKy7QlGt4ZZxkt/z7JNYuZDf6PGHJyNSXnrwdZD5ngcKhmE7B
XAVyvoRvzrpbKD9FJF+k02RacwtwVLmIKU1DIv/42JQDSMMwoGFno7WwtwDYu08zqMSQpopITrI1
k5fSnpCLyXekO8Hsdg8ePAXy2LuFlzCh/HSKR5ky3uyp8jyqD7CdUB5Kp41VEaU0gemJaLNBYAHy
jZTyALRCjEs/Vj3wsIh/TBUVK02IYVlAVOezwygx6KCRcVZzkjHhkZaUReOniFBobmEJOR7ZAHJM
g2hNCPecZ6p/NvXVLezaQBAp0YaLd3KHRcj4xVGrP1xlxwxp9VnGsOgxAV7XAUoTAVPsZbgXUIcx
JwNHhuKO1H2gMdhUz7AD/g9VRhQWXwTC5YLi8fNcw+Y3TkdZVAGYNgKrCPBjmddWukDK0jq9ZAe2
9Vd2dnb0QlgVQEXh7Djk9zUvVO2SN9HtZsdGCG8ivKbc34a2Eykiwi+PzIZIz+bDec6zz0PaCDDd
y3qsFrfHRPvlDibRAT7fhZLwgmwGHPgKvsKmSweeURMXIs+AOSTqYJEMVf8+benDB9wNJazm8ZAI
syeqZ9Nlrm8QDN4Rtb92bcJ/sfXvsLHCdycuHWFFYxNImZzG7hpKXgXDk7n0IU36edSGtgHBHBgO
ijEdcSdiEdD5iRSa0D88bYQWBCq8KtZjB3XRVBiGIEyOWr+0lnf92/BYdZf1s3RYKDSxfMm5y0gh
U+FJQOgCKciuj/AJon4MQXJB2FR/qwiXBY2k+ZBe0wwOILjRkQzxrk0ho2icYU/w+AvcO3sOyh5v
LxISwPUVj9O5GcxRsQkXlBAt/Y0r5uNkSg8/NBs9slGM+CzsTkB8Hm61oB5eEEIh5isiKvlyaiZo
jCpIy1FMCWxgT3stSv+1azbGGY37kGsKznXxw+ELIWKC9ujGgNnHenn0RmP+oAvA9DMs1QJ9hbxD
8Ag9+jCI0Ch05i3mdzTMHTsSkhrxg/C10vDzAdaOBpxBv3QUgUOIsmgU9YfgDYcR0c8QL/QZA37f
DRFCqbwDe8iuJmgd/ygmEAuplG2y2hFxmJDHQQmYBDxLDNgH9JYYl6VA2sn0Z7XQMCqUMhsWGxBZ
O5gxz9NQgmVAmCUuGi96ufAgo8M5zB/EV4rhA1OG75kyLDdpWkPC3VoNaTIfbJrTZXK2rc1XmOKA
Y0tOpjwluw7d+93vavajLgslZ5O5humU8fhe78pcks3vxTStF9cwl5WGpDelnzkvScICurKPy7TG
il99d0ph13y7e6kOxPppmgYvHmysZBND+Fvl0SadSkWoE5xtvEi9kN01jwiywQeHx6zHRm7JLkw7
Gqt7QK3XAz2F9A+W3AWeTktfO1RMPkm58iyn33ev7kocjEJxCs3ZSKNl58YKS4VsEFdWxOJcOuSf
+s0jOhCid3Zw7begOVTUWDE1c0qqeJKYBxJX4wbkaWbkSsq5UZ7UBSg7vEZP/LOv79FxXtP67grn
8UJfxdPH7rXooideIwhbuj/XKNulcIl3x9ni5oPOt7oDw2J3tjrh5LE0gm3w3pCg1ILvPbHJCOa0
nJd5dvCYOo+B3n/+NEhoIj4+EBAN+zFU3Sap0tPlfdjwG3aflCds0Ve3IkZ5FAfxFG83uK4pqSRA
k9Xm1TUcjK02oSi2Su+q9mpFrBMuQKaHuQerR1KShwM5KVxFbFMkb36SBOXKEftwMgCFNoT6ZGnA
jk6a5ngE6nCcuh3naYWwKeCuj4PuGCKfmTHJFvKS8NFVFpz5ZPYpV/K1xjGLGClmsUHbUsG5GeD6
LrZqx8gKCFJkICkHbmueeiADvBIIIHBCDIqmjbFq0Bye7QQrK5VbUYd3oAwkW+xVJEchWN9zywFq
PInFJe/1B/7TaeI8bH1E4Ohw65IsGx+2DZCurzoh6UtsiEYffXjc4R0V8+2oGDiwI7jkwbbcHKJ4
OKwtOxulo8TRrd4J9NxrJBlTYgeXILA6OuL2a2NER6YR0ZQMGCDzOnj0KMREp8kRcUTKi71uEI/w
IZ0cLVRJESS0qkC56EeDBBx22YeihkFokJbkZX88xd6OY5e8qZ4+yfx6lfidiTE2xpY+gUx0ok+E
hvLjkOSE9Ctt98Y/NYAswlG9LfVDR0KkuS9PdxwL88OwNdSGpCQevUeVexk0nMrveOcgcZeZC+kH
X+cetpvpefgOoD2eJOPzJB7no7jfHtxwnZGPwZlntjYoPJ4fnoct/wYEx2nDVfkOoLsMzsN7+AyI
sAsVv5jew1f0DOZCZnkZFl5B9p7eZ9TEGt6HpMxX/F3Lh0sgPA/zaRHcpnnQXKThruHVfj69Tk/r
yk+A96+yUEqs/SJIQ/6KdtdpGp4wDi+2BMxO4SDliyT8/ovOU1xlWZSE5SIJ40MaZdEHcGOYRddp
TNrjJISobZWE3JX3sigOjdXd7Rom3xUQVoX4/hJquQXFLo0KuDViIo9+upOPKT1+2eWLanWKGpvt
bHld1ERtXRf+dSE/9aqxuS6w8y5Ij/mLj/D3uiiq/vq1qrhJmz1Wl8VSm5Gzxj4vlHFjTuKpXnPS
4lNHcc4LVTLaz8LzojXWRz9wGONkhWh+XOKgIyn2iewgZHYHjaiPmk54g3S3M9oOtFkMJvozgV15
oo/wBnqQsLRn4UuYPDqjevz01FFh0VuTzkiZwU6jjsJ6rI6qsBm03aNglflhjMmkgyV8+J6CDBt0
cZfm/G65Wl83Q8WFXp2PUP0OyAxg6kCIlQOoJ36ageCTWWzkw4Emgdv5Z8lV3cJYv5N7Y57gn/WZ
gs/ie7nL8OVv+XxZ6hb3sOywkS41miJkuvJNFzOOeV3Ko/IlzMMhtwL84G4pQ7eKAfdFGjluIKy2
rkvxcOqWOu1ax+aUFEVc6sqfPECoME4p7u2acqEEoNNXp2EOzplCQVVjJKMdgq7+Q1jLb7z71CTX
u5Y8+XeH3C9F8lsw2I60Fgwi7ZG7qEZA1zHL+t8tJEtnx5LHE4eIYIduHEjRbTwj03xZcPuTN5Gd
gEfZArDzgda+gVg/zXn5kG8O3DeE2TlKHA0EyVo2jgZQbIFlU7YF2xnVy2tAqfytu8FfrTUN4758
GTvACpZgD7girbkqPflwmkujpGmkMpNkQ7jZ5YoUxs0VCYVoCJNjID+CxJbfFEQb5e4UgmmpWlAM
VIj/BEhD4jyXBjvo1pVbKMiC23AJADAolvA/w7o2hZuINN4D+aZYsoXtyXI0l+Lo9jUzcQ+XoLRC
8BHQ31Pnm5u7cEpzAMxTDiYycgto/D2Qw81YUydNK6Ccpmkksirlev/NNbmDkHsZIvpAPktjUwcY
9t/j/98M9rox/StOijzz95tapC5BvP8rkofki62bzqljLiWRocMx1nTFkgECpP5tMNfJJsLj8qB8
u10zWjz7r8hy35AXEDz9WzCfZ1uqkxbiH6BS2szTzz387tIqeVhaVQ4y2snfIQxgAOpJx2nyGC+Y
zOV7GgaGnO8rCpcSOAm+/ydIjp+tK63l2F3j4ZYLcotcFs5x+UQ/g+LgA9wWlMHlDYnF1gJIl6tS
AU8TAildu5ei8frQJvnyr5xtf8uISVl/V4W7XLKTCcu3oPzTo7wqCH9+C64fV7g8fLLekOj9tY4u
WeKElzu+X3zbKbXAgU59yAu4uz+DO58yB8/xNgT2b8MS7n2QEKSajB78NsDchu8l2Fr4wGln7Elr
Y7jUpUr5LOXH3ofX+wwktfqJO/5+ThtpjtxB6oRvYdzxbaCUJD8XO/ZiT56B9R3sqgcQQFpJl4Mf
kmgE6gF3TWd8KdwZidhr7kGx2BfyC9Ev7+G3/Xh5uQhEHYi/FJaQ0C3h/02o0Amp4BMkOyePFJbk
aYs9qCilPMQWvuFbBAkqpSkXJDiaYlPUhW5o7mkVNfIYtCHff3wLe9CY2ohZ/cZnJBup7QNHvRQt
LYyRuaib1074/PeqJ2qEip5aCFrkPunAkwfYAQZ7bvn7LZ9khITu/uGQOIb/N7lyP3Jt31w2aSyv
KhflRvknD6L60IK78++qhCnQZ5KrVT7K5X/N53nwz98LxBzwTGwlGykFyZVYGpO4WiIdJG6CsbES
UMO4YUafHn+gRvO+fzUSMglh/LdKIBi8sQUWQool+R4oDC4R7iClEWkCqATkMRF+nX4NqIGMGiR9
SYYnUobTRJpzIaeOBNSrexAfyVtugTQFrAa9Q1EU+DrGc8ClN1LQAnB4mMSwABYBB8Lnc9eGTeUO
P1dpk4+3rj2FnLSGL0USSVG5r2R4wfzVds/5oNkmkwfkfWHr7NUnF0B/5zlMumSq8K+a04JI/ON9
Csc4uSTKJv7TSIbw+n3ywS0fXAzvTQTgaxjf/UIfaYlTak46gTgo+3h3dViNnpV9/3gA/vUySO5+
DS0p0AGn4pVs8BaEChA9iOPz1bVuBd61aHsNL1VwIha507M7ewg+CeB4szrJhtzukc6CP2HJ0bu2
jiTcgA9roHy85Eq6ZzMp+6XSJ4S0ewd6g7fZLxTAzKbeAIyKccA5AW0ivzgYKaVP5MjtaXaGd23W
YQBUEK2CdQeF+iENAggUUB8E+JR94AhNYCcN4R3j+hYPb2XDWgatCIEoCUVqBILOyK9ckm8RxN33
P2AZgCYUOJffpkr4UQGix7qqUF/bvCjPpjDiXWyi3U+FTyhDEwzN1SFkhTuJ38yucs+nAYyBuHqI
rlqoM8CFNDAF8FJY9NfjbnfIal6Ny3d4PfVhSrvoTgfsAylit/Z7BjoBrDnvA4Aez33RxCsrsA5A
FrkKLYEANHglgisEqw9+gYAlgknvJO/oEzKxFVsIkF0Jn7jAg0ts6sUuVIv/eERV5EGaA/gD7Aie
QnyNgC0ATYwxlLW+wAkg/NQHTEWQGnc/0U1otugY8D0gb9qZWcxuxHi8e2CSgdNAMwbUjTAAtjyi
ouTMyCC2io8Fx0q334o0+NHe08tvd3IKuxN1BOdWlyDgnysUwsBO1xXJNvRvKkmisUgvCcwTgAc5
Agl0Im4K1CYiG1Rx5OQEcNdxjLxXQyID2A3gxcXU1H4O8AUCslnnbheXARLz/SeHsAPrFslJYash
hIdYVBx/+5PugoL7gHhv2xdQoGC2MEirZvYDX2UGzrjqZVg5XmZMeMZPDWoNDC7Y5PWr6tVw2BdC
ygyDcprZ2wPk2q+L1VDM5CLXCPK+q728HlAfaDzlcP3VN+SsaU6qH9EESAcXdr3H8P0DF8GN3SRI
FuXq7LaDbGlMyesTPoaK84SBvbbgL/cNE796T0WBubufRderIjIJSE7fnyzAUIE9ExVfm6guBC/2
Bw2pcushuejIaAbRlotsSN600l5kg8rLcdWcBjiDByXWwUYfu5snKQ26TtXHZOdlQB7VSWV3JvSa
Mnv9ZHBYuI35eXcJXj6GWfJI9N7E6IFWJn6ewKcAXiElgC8l0yFsY8YR39MjJ3sBLSLx21fzjTkV
7AudB+PpZ8YHNYRDgYzrUTsAlRx1ww+Y49p8/L7IywOrF4HiYba8jm6OZFmGaobgSRpnPkGuCMNA
hxgE2ClA9BzaGWlteq99J9wG3fA0rvbprCAVFwhjKBQ5WJB59mpYgjqd01BIP0rQVcv6bdV4vQmd
RQY9SEr4dbpvYd6klcFBTK09+JwyMn3plclt5HqddyPiSoym1YWcvUmyi96H9D5knwanTIIwOKpB
mEIpCGCKOL8Oc5fMyLCG99p6D9bid2vYbcMg1m+Q2Z09fpQsNYI8l4XD/0oMSnTlPoargBOCDX+P
tu09R22U+fhH26eQirqvMama+inqeLL6bJ6QFm40ItOQmtu0y2ycBxUcQ8ftUF8UwUMgVxidezHE
PgDpYMWDBQW5aK8N00N86GLJB8kKyKwgrg067O4chCYRtGfWCcR6y09ACO0PmQVRDi/7RpDNOaeT
+WneCpXwumwf7o2ewqKg74A2g9aVfbaXbF405iKseYQYgT49SwIeCcuVmNMS4DTol2VKtChru9h/
DLsgcyEgt6bJSkfvmGJDglr8woloQpnYubgJkJCUNAlWjM2WWPYXhMXmmRDbL1NqB4JUHUJJou/h
ZDIVG5rQYlcTcbc7hY9W7xS+f693jMJMGfO+Ioh2ncwRvMOtrU9SgLx5oNnIRiBz13qoC2NVNr6e
B19CC9g6GJIk7wPkhsRwqR+rcR3pv8aPsmrM39P2qrl7Ar7BOUgUAxMevRl/6bSJ0AeseNw53jbP
Ix+zU//FIQQ7eGZ2sBoClhf8Tu/MfItUjAyQOZEfpQUoY/048OkFTBXnJH+Db8AmHsFUfyYgB2w0
HDMklMcaYOmjzFX6rX739+Vn/t037Ef0Xnx+32j/gEsWZO8hl1/LvWEeYot2tmRkfpnXSXaI1y/3
hT3GIIWjHpZH8otE+bT2uT4mPYIyZAPBvtg5qBPN14OnCJOOMmYY7/iMAswodP7v+zeO4kgbQxL8
89zdArFfXBaZf2XDhbgbJEttx2dLkbwQNi1m0M64lmLCUvo1JvGMhdED0nyG/scgOKn3wclGsAvH
XsOsIRa6e/mbhWgqzLwffpErDhcQ0dSs7ZXOzSTHW6SHF3QX5Brgc/ssfasflai9zKfGCsgvTFlg
f7sfS8civ6ijd1C5+bwRNQ6XeTx7zxWHrKKR4YC4nDASmJ9afha+F+WCOcGEdt8eNp/Kf7nGMvkB
cRSqznaGwGSS/n1/mm2DHJPXZUq2GQ/AMyk3J2z1YHaP5btXzhM7l2TyFVnoL3P4Ey/H1/J6ZMUW
hmUEzXWy1GWDXz6D/Bf3kn3e1MvP/LZ4MGEDkuHhtWILCZphY/gGYiBRu1CxEFw33wYvzXu13YpF
NU/pIVKhkYDE6DXJ2Ll5zk9PE8oZsoGWr772IIcqVOogknsvjlbwXyMj6LonYMSokZCnAjIowR/1
W1ugX30lA+lBBjsrzb3zhZwB3Aa/LBi+XhN49+xFlN7sZhUjZZg7N0fs55E2yUgdNNtCV/yT/J59
oWPqbeeNYbUsj9DxshmDagEHR3QTvrGFAiVAlPQb4W0ED+VpFpNdVBvg8XAAhec7A1umAfdZiERD
6D2i3Yy4S0wqPx0Hh9CQsWe030fZ5WCha5ksz91zmqyuk2L+GOpYUtY1ZJ4XuM6tLru4ZmYGeGZL
g+HWvEA7SOi54J/ZVyCJtE832b7VcAv2jmgTemVfc1QR02AgFwm/P0nTencSVTH5SJJ6XzOt+E+z
66hlP3wgWk5jUtvMgWnRqwd/dRzbw5pwlCUpIT7zO+wiQBTm2E8tjdiJA13AQk8J/QJHBY4fglgD
Eg4UQRh2ZtWKzbOxe0MksVRHyjhDFAFl5CRwaPabATznrbA7PXnVSJ82rAtWppetHLTYaiPmwRKH
Ot2GjXIkua/a63yYWxyiC7Vhdbx8qq10SH58VBbWCAkNyS9rDB6yzbyiu/2aveF8G7b6jd/Gb8wZ
ClbZkPnzYHOAEEyyAJL+Lyg7/a2Vj5hbGfKrFrBc2+zkS2UJ+fdQiTJwVlgN/fWl5wHQC7reG98g
MFdhSmRX2z387Zi9pHFx84+pe08mBhbBLnBzUMQEc8Jtx5i8xwm8N+2QuNXersKRTCcNH+PSubJq
h+maNUkUBtxSPTJetAmNuFn38RPmS0aLYfVKMuktrxYcmda7ZkkDWaV/EPEyuwNbMomp3MSNoxOW
ZQR3zsnR02w4HV3Om/fH1WYnjJEkJnceYwMeCNVJ8Tdb5DEbPXBKEgyxAL43/YH5xe0sEJE8Ft7z
uN2nP/TvZXovexfOq4j4k+f0NiUGux+P631x1PatISfzdUOHFqMW1HzQ99J/JaW6Rmznm3SMVGAT
1urAzEp/w3Dedl77tDG8jlrLaplB+qRNOyQN/dWGyZhdYdpVey2YC2ApPg3epOodQYzN9DMUH4JD
sAS5mMkIk9Ct0qO7/If7gWwE+N3gMmEbuW3KeY0u28sdb33u6+Tgs3UolNN5TAr0ywJX8wj6L2B7
OcRdNqQv43K/hUisAkLb2/IvJalRo6db/tM6o/ztm6QbgcFI7HFkxfGyzWOOcYvU4pgD8/EHD8+L
oDAui+ngbIcVOQ5dOPexkcRvwkzMqjJbIWB9khVXS7YR1iJEqUqoudjLuCU9YnDE8PUYgaYmdB+I
x9uFv+XYnhPnYKMroTRlXt4wX7l9Gxu7+7RyyKCxeWLpIY+sU827+8sKTQnALJhD9xKRUSrGtT4F
NHE+lP27dSOyh9ixcanCnKkT4MUMKrHbXIH+g35vLXD4Aio7A1UHex0Bd9eAAEL5D6Y2Bqefaqj9
Fr/x4L6Caio55ro2qILgZr9Gt5kKDg5hDXSksHu219iEcwjAEN9M0oyRZxtV5DEwur0GJgmyjkD6
9bCboPRQCD6L2n9ErNuYpMx+m7npXXYc1GXiGSeLJ5mNCBd0WNvyVecyuAIx57S/TM+D5/QZ3G0O
PDhOHuumcw4M8nxH8lDTIUSoMdp2e1ptU/P2J8ghLsef7JwfdrUdwaLcmTzgW6NVeEOauamPWBkp
DBAZXoSacKRIge5CVKlYlLEUpyIeq5Jdk9fyydXgwDKZQgsBfQrhRe/Fg0Bg6zVT4W9gITWPBukQ
zGQFWITtDXqsmTGs3JbdwW9n+Nh3n8yKmokA1z9xYDD89kUNJT1iOmLK9Ctb9RCqaODzVxmj2kFe
2SKCR7hDCZk/Gkd1QKpMjGPMJH6fNSefEf4BO1g/d1+/OTCkj5tOYLwC32Kqzh38zO8HOAB7R6+x
SSIdDvxeHH5qanj9tGbpSp1cggveK9XMR/iTiUGF83qUbzjz71DHvPCNtF3J6ngnVKSYaap9n3Tg
+KJx7KyjD+BNfZXuOg8Llsxz2at/oXvs9kZ47gG4QB/BSORm54c3Rn9ZdFYnABVECRN32+qpRGdC
HF+LEmVsTniWgak0WbOZgzs++72QCfsckhGod4ogw5kpBzyce7bCdkgGhIvewy11cTup84KskOTr
YNB+HkW/fTVTKIEeFq82yKLyVxvfI8RMsoPotWQwKEi+c5reybGmu7rjH+kth23vdHiCOvDZGlwO
VyJaR+SgKMyXm0at1cc7+U/vIxsRRk11QLREZRV9FMcG2ilgLlhmqnWxLzqOmBSOQpcIeUkLsqxl
vNmGxYBwb5u+37X9wlPf5h0cD9wi4GyxLOT2uw1bNZqq/cRgQb4d4oeW1UEDqD3ntOoanBGczTeL
RHj3We1egA65DBghSxeY7U2efeBkyDC6QcyLgtYvjsqQc69GOVBwfqY/ZPnbvPa5maOmVssHohdK
EDqgZqpkq2CCoauukURE/2PzgK7K68zU3vAxqOEIvM84BpEI+TEG2UFdIKPuilHhzBuT2L2vbsMC
l0awDZkdDrEuEN2jDjKJX5yehHQvmhMyBUzTI/7vEYoTOTorEE0eaCczG3cy5l+X/X9+3yNohlnq
itS2b+lgvYiYNGsiueC80WEchO3DvkLyuc+WW2Yz7nmE6QNqLSTfBGTCxQ21H6Koju6qDkqyYBC1
ezORj2BELAia48zK+o89ouoLxnBApd8Xbk1fwjtod6MSqrR7vwWjCyvRbo8gOWQ/jWov72M1g6xs
33WzPdkXbrp1ujsvbP5DjvxOmO77Dbi1CKDIrWxZwGaI7SuzG9sBZMw3LEF2H4yaX3sUHT1Skp8R
NWxg7P+F4pNccNiyAtT9CaG9w9egsG+rtBZC13vd65z6zXHXv+p++RR7Ri46mtn1eTFlil1AFHvi
gsFZ6UDRzPd6kgkl4hobQXNWexfXmNS/cDQTNUNan8uIQSHNI7QULsIk3I+M9RiMWkl27mx5mdO/
yQxlPd9oA6ycIQLHWdaV8aOtbj20VkPiss+bHBfODBkLp7uFWBihZllJtMYumx0z/HI4iCddtr90
hI6NEo1FTAk/DgxY1yEa+xo65AQ6IdIs9z7O9ReHK34HrMsQUqMZkeUS1qjGUXFVgoCwimDHIXQM
DEFt75p4hjGhGdhGcfbpkFdpKwI90d/Z6a/DB2GPUeyXf0ogAKLcRNcL7tEJQ5xbeBpyfrW/wGk7
hOcR+wmGZbs9QEpvLlBptz8Ed54OqNYL7BSn3G1AIr61c7jz5qcZFpeGX31tMup3u9i8R0oPOFbv
GajM6IUSpevtqgbWBMppUUIc0nthmmz2biK1pHb3WI7iMSI6SYwRZlmaA7iRy8AYnsikgpKAiCWC
zawDlTnCDjKk5O7cjuWg7BHzaRy0A75IlGTmOjLx8jEvZpeVdjRY1Gj/RIASCHhM1WG6IYzSCK/w
9/iKi8HMa9vXQYbc5Z/Wj44VH7IQypBZNzN/r3QL/YTpqe3WS8Sq67xzQECyb9YNUrE4av2wsxaL
yxTDnose3iPQNnxgmQ2zfZMN3kl2Bdg6kkIRMLY/e/dxsro5WzBCmGtsTC+eoPdCYCmOEmxRyeDc
IX9oe3UK76LTuxOSTUySoAuup3Z0ShkE2IPHb/IyMH4Yiwkn7A5vh/9IOq9lRbUtDD8RVYCCcEtO
ijndWOpSEQOCKODT72/2rurTvev06hUIc4zxjz/ATaN5gtM7Lm34rAGRra7hfSe/PYEl4cWvY/pG
Jfimb5Y+Dx8udKKvlUib/CYwVxDmjoFsPmA3NFXskViTQEb04UMiIwpIp4Ud1A9NxE4W3qMhs5Pi
ghkJSIg45xNG+jYF4z5tQgxcOJY15+G9JmoAZgvXoA8AeLHBVYzgenVU7zLGH9YxxpctCREv06Oh
/K5KXwsUSEzoZFw00jqYM5V23MaU+NuWGk6F323MEct+Uc6ILWPDQ97aDJ0n+Ho1A9M29le2ONPd
wEGfI9O0IXTk+sLfRH+1rOYIfgJWOCXPGce9NU/fWxNvsC1PjICq6TMZ7fGf2TQbA5qb6uMYjQ8q
XtTGltNw9A4uzoz21Xuh78CO51QdXqvuT03vy+/5tSe7jqPgrTpcizIBMCH4r6ENwBEtoqJiBIxx
A87qEDDJ9qRD/WPkwPOusuSMqd3SzgOenzOEmKvDr99eYD03bClI+oLLAGU2cytM588drUTmqMde
9A4HpYi7+/7crBdJZNb+AUt9J/Lbfi7egRnAMYsH88/A+m7+4u/mcsYoNsDo0yvS70Ty+2v9WC3B
6qqzkbYuq1tPPxCFdO5/cNjxS15XWgQK0wSNu2jbzRGmEVmgCZUxLqu0Wx2S3cGh5wws1RfVBUc4
bMtgBUCXRLvdukB0nf3hky6AhYA0rhS+wlM6/1vY3wWnpQpipU8JmKAE9Vj3pXlUYCMB/EuCTw+4
Da0IJwylZIQXfX0cpFwrbq7wBq8xlqvCj9s7vgEaot2JHEaKEHXAcN8rdJOMPWBOeIaMBgl6rBms
xg9+y6EUaHMAYO8edUG5evk1vjMMnyp5RP2RPt2NHqmJ1UTp/gHf+k2Q8crfR9gl2a8VE9LLbbx9
zyaJ3bkCnztZ9AbHftkULug5DZLEZW/bwAaYvfCooLDhMwBKsDHdleJzIsu4+XMX589pP7kRTwTz
fS/z1s0ZnUunD36AUD8bFYkS6cc3ycGzT0C8GErNjQnEtrO1Ivlg9V3YOluVmHEftc7+BrPVmUHN
SmuK09aw6VZePhkfYBw/+0W08ceuJCHXB4A1h3XERgSzOxfQbzejs+e5lAwbpC0svHyC0THYVp0q
bdQn4ANR+z+YRRt/mb5JUsK3bHMmkL2L2pQCal03hMNh7EE95ldLOJ3At64zuscBHhGw09RUePbd
SDUE3rHyQ80ah21sZ+fnNqIvf68HAsnWU96GN4JCYh/Snj+wYUFgSjiDEXLQndKRjyZEKuhjQDiE
0Ie7kTRvN8q4t7l4lf2dNHPuDNWbE/H8pqIjpQ2uM3YO11n/MKDBY7/470DaxV3wibWwHUvYkwhT
kqunr9ptMaPcB8rwfrovbqkaUwab0AVygxI+K4DzBQkOiJD6V6YGLYEGes3dE40BJhbZTImLiX5i
ywpPEQ6UNvmeec2/S2DTnsutcXcLcHMbxu5U4Nyq1eIU9jq8uFyL3It56NmyUIVpfTgdIm1dJT+H
O2wByjPFoyokvZUUxz1yBHqi8+d8W+rumxepXuxWlyOVZEGXCLL3WRLR/OLow+8M4++cFadYuZti
7QHvrMFL8jEsFvCdKCjFBf43Ppac2NyWFYGrU5gbbFHhg4K1NTByrsNu3HJ46vueE6bEaDJ0Q7sE
QYC64gppxzUQO3vMBEmb5VFtrI25py3xesLIUJSMlDHt7iKPJhuK6KuWJ0dzvivK0MBtJzKlcQoN
CT6nsLQkLIpyztZ9ELw2TwfT+kE0OJgxGkqdhfpIyJsGh4ZO/8QWGZ+7/gINMB58acGiO7Nq6gRr
bhbyGU0832y67XnCkJsxK0IgFECjMxE498SPDE0pu08whGTGzAEHvulr84BDaj2X9RKVLqy4+Q3W
sqd6JLL5ehkxUvz+LYAkgGlt/okvTu6WXs/9uZhokDoLIsZKDQYJfCwWHeu+134dXteYmEiv8LKo
+XrsiyxAybRmZvrruRjNugZqeTYxyavjXRKOICZsk+es+bebNTC24DGhHIOOzOEYDX3VUvlZW6vE
0+Zmv3SbVV+jgMK7BkgWRWIHuRuqF1w9w3reyXdw2SxdGM419u1iPwL5E+Fp8nUfCRjfXw8hpn0h
qhbHpQ2zDozS091A9+tUQ5JsONCt8sBRlJ2ei+grUERxEH090SUzxVdM2y4bLrZjYGG//yeqWGI8
DB9eb6EGsmwFeVRFjH/21aN/pr1SaXWxhZhom6ddT0B8mcqyLSsckG9A+BXjDL28r3pMrwJnhlf6
niuuyqkHXs61NBvre+qunoDCcK+3DE+PBZRIVBwrLABFe4M5z2q3ga/R03xmdvkGNSSDpYU/nZH7
35jQOnA6JtfbiScvnx3rA9QpogtLw/2xwaS1ueE06DxO2vQZq2KtwqDNRq5GciIOLX0NzrDDLWUN
AtNjFgZ6KDHzEIm/Q9ZwvQAvB7xUF8Y4Swe8gJRX7rLBsQZ1Cb4xfSAFkNCaa3KpggdBmfTwpnXC
byKglYG8qvbsHktlQjD27JXyvdx3qTJAsdefV43kpAyrZetGpjOgW8WCwc2jJhiEXMRz7WAdFTSH
nauOKJX8K+fiyFOdw+05ZGSLnyjGIGBPzBixJVY/bFzhCVhFIE9JI3U4lh4r0EyUuLJn2NxNYK7M
ojKAW37icz9BhotDMs4KB6rU06+I3OLSjoTvE/u53Wiw4Y/+wOo13PenW09oDOkO2LLBaI6qSaah
6iUx0v7MpJtzWddbBn0afiaOT/pv0pedgF0foYjskF/DZsVsyHION/6QQZ1MLIKsKnLt5/kpi6ot
COy/TPcs0jZa+PtjSOYoS/Ot+BcEGayocYwjVMpBMsHACMveXVLHL3xaRgUBT4Lf+Ao6bH4wBxp1
nowPL3jq6bjhTMope6BvjaPYKvv4X2TagymtdlWCi0AfCo/5DAajpUSo2b3rXxcCB0fdrGePEqzO
UB7oPv6lMw1TKEgXPzqXC7lzrHBNkzWBHO7m2BJRFgRz7RvIG7qqLuXBuiGW9+57uls++OKh/qrC
7753LsP7FIESRH2nlsNfEd9hYxseeQsTabybfuKGas8o9eKtODScx3jKHNnCfS0en9HAZx05rywW
HCwupYsd9ezfWTwiZWzOL86Ng43Xig629Ijpdavot7/+fRxYyIKWv0sHwPVWhRsB5E+4CztLw99r
Yqw4CXi5q4UK6J1M6eY7eqqTdNgthc0VkqwL9pQuCXbo0v9Jkvp+7ckjJX0miqclHPbFFPAVQI9E
cmaeX/iGIwODAv0uWqb3CBka4QPMGdMMDYy61JcP+GK8sMUQM+OE2vI9QGzxiYaZa8vX6LVHYuce
M4+N5jssva+v2Rx5qgd2xswIwPjwUzVCG4wDWjbfTbQ1aLC6f2BmPVgV9pFtznfZ2tA2IZnNeK9f
t3kbk1Jw2YoZlLXLSdD2ZhA57Y3u6Z7GhKCQocFKd4VrIGwNVsBH3hvnnbIb9X/nwc5FBjBrPB5h
eonxQhL4JD1ZLbl3C9QZxd0twAbN1hOIPj18FqQAv8gRUw+X4xJ8lnh4YCy8Ywrk/ka/Y02wGnMQ
z2bjCO2qeKd1yDd23sYXFEDMd+V+NyH2Ci0HQjwdraX4iF/4xBgHexLYKYPZx+1HeIvir3bZP5Ny
/0raY30sz70Z+4wliix0PKgYr8EaswLSMNX9LcCmLPgqXA3FSsYn8+WqECoQSPxo+Xj5cztLOUXf
pwO5XjByG8jyMM7Hpq34gyEcbMCRGS4+EJWEqmL4jDuoCx2TI36gi/rwC2qurodMdfx5MH5ebT28
iBO7HJoHyjZUTmGrwM0pbeyx581m14OzwK0x/mpI6JU7ED6qncVZDX59HVNGHKCchTZxoQiho10z
jEHU8nNrwacPASHEZOL2g8re40SNefWQrYUPUhfDCzhYGznJ2J+E8rGG+gPOmzJWyWvIUg6UrC8C
X93P2KaTA30ul8yXiJDTR0RiolC9IM26TXW/8vDVa9wYGR/JBHbl9MbER9oYLNol4RndCDOOtIn+
QOd9Qqe8x560kXKJi23y/WJgTA7ClmxzS7Km0D3xpsBuB9p9xzauAAZo7Zx3nHfdVxwEgRWWXzey
E3ShTmdQlSzTuXpXjP3e7ntpTO7DWQ9xQIKna/gIcWexwJhdlIV0d/hDYALDdIeojYYOo6vrvzzQ
QnNM7GYPO83B1kN49dCuBmbMWQeLM2VJU6tusTCRpcbdCXOni3t8J2PsacGACxtDLEZynKB0WwCN
2uyypAcGIsrdCWjn/BJ0e/ODivsWFMTvkBCQMM6RUGedHonJRFuOfwgX7XpYgaRC+xNTuexRY8t1
ub6xaPoMr1tz9Pi6dfw7cOcmbG37M0hf7Gph0POesbn6pxwQGzNA8gt3wWd+456bFp2H23ks+Jjz
Lbgp3Zq1C3DKOigdBVwFhYQrje4pjP+/wUhPTHG6PXwspx9DmNIpZ8J72Pg92nmN8LIlf73Hl2Iv
8lO0o5bqW1xGKvcqYqXJPWWm5oDOWAoIWPdBGsl8h2o9uPM49Zw2RMKOJQy5cxf48IYjL/v/3EFy
wegSljNcfFHE8bzBUgOh/LEGnZCDp8mefpqxB+SX6gzWDXYkb8QOAWJNHTUaH448GWHyXEYliGAO
z4yEcxFiI34bPDptSD4FC2p2MNz654y/u0J/liDctXYkYnZh+yQMvr1o1kRXkrIzNsDvGaLTCDYJ
/RKbCS7mm56YNahC5IJzTwqXIEFGre++TJ6GvTFS3FwAfFOYYnsBIzIna2fVUU4S51uMw4zNhXW6
ACR8Bo3UZ6Z5JIhwvo4y6adtJIfdRg4HWxSgznN2m3AuG2OCOKxsyi6MjbKQedi8IaybAN1QUGku
N7YM+VJw67j7zcfWhop1wO/iC8AmtPDfFO5sORxgvr8TloEPEjSwMRhVCUh50GMg8frnOsyPd6Ye
DPDSb0RPnV7Hg6jx8PnL2DijMdm0K+83k7xJtx/wwrJezP/06I0kMlS36gTGm5SwD/78a4qfPAdZ
0sd7RCTHSyuouxjsXGLsGFqb6tNy5TWyF63B4bY97rgJcngdwi1Hjpn3bYwByCdEnhxUG+oYulOJ
36Ex4eD8dqoxa04djecLmzjwMXsKzsHSEejSGYNUf8WgCO73dGkX+skPcJkDkrf5FvFA6DYG+tCs
vDGPv9jQUz5ZB4jlbpbWMQzX1S6ViKdCFju/zNk6HgGT6GEl3ITBoHkgaKpw3J8ymwKP/WNmfMag
Yxg4+tt+JOMbQHoGw9e+ca+jZ0hd87LkDY5lBgoRscQGDEvWbHQCht+vrJxpCACf2PrubKZiQLbX
b1e2U6ZPobglwt2B4eo2UeGuidjDyKs/VcJBgvOT8wyl9IGqsQ3lochZ8X88nTiWupeUXvZ+0lkg
j68pPJ3JleP5yppofD3wVpasKOSIiIvjcy1P2T30pw9aVPoXhzC7EQJkDn3CgRF1uw2+Bbrwcuc0
QsoLTsi3Mwhpiz+89GweDIScYkLd+dn8tr/jFAKNp7NYSHKnGkJbg2zMTe0vefQm5C9YHxpqQuwl
L08+tIcPt/4X9EQSVXGuWNwQ+EQi1ZnlwOyxJNXaxJ0VHxm8NGMMH5I+5OSIEiJcJNq/z/bldeKB
53CowTXgdbyjhwEk6LRHY/GF+dlzC3Lt4E8gfdV9/FfZn2N8S7JdBwb4MezuF5YdAVe2iooMN/pU
SbOE7c2LQjNvvd2kt36DuHypKVQ8bS1HxfmKlz7f5RI0Dyui5XVZYWSQzTmqNjyh+YZGB9q7J6Hq
dSQH1osLkVWeDFIMi21i2dDQgDRx9lRM/I6Oblaz9MrrHYnKJDVLAafQPEPBycAtCDtBSUXX8mST
Q2dXM8uybKD+XGFNkFpqP84S/OuwO3/AVcm8wtWKlVLQj/AiAJ0JdoKaS40nYD7QXWVG0cSUEP0K
Soqby7Om56jOoJ/MUHnuebSZzYHdBHWHlUo+/QK1AQo1gjf0SMpn+j33jyqPcX54ZLk15TMpQSbS
pIpTi2gJsjY/LeFRqvs7sObRXhGzqjlSWVKOB9NS8UjRLHKHEaLBIjTjlr+GD8aHh4XLmiM7l79/
6ktACV9NN0Szoyte3/blCNpX2u7+4EsyKhdAX/Xiip1/6TLzRy1Nc493VD1expLf+qxX+ysBemzl
uPZVwQaEKdPsfAVHN9YTH19L3ohmDLS4PTZqd927jxIAmoUW3CZtbGwuQyjaqqAX+OomY+M4lva/
ybsKlOiHrZtgFkIDLVLWZwxPe5hNMKW5d0lv8U6h53wNF0bYfZJHNGgjbfkelzS+pIsH/caqD/W/
POtXsPPMKammjGMMUNqojr7oZ9+Za0ZZvMMQjHwYfuBQYud/t054WuKdzyuprOATmKPnAT3inDXb
YIEcMmmO2fk6pG0R0VvFRIuz9QPHp8bNw3dUJS+Gb8wbQJFWhGw1Jyz7MOTd53+qexEBHdUMDK2N
bwsothnTro9ujlvm3JLBwphlzCNYokbc3hA+2IcbiaARJFTaNg7EdqeDDaHAoKPrjFgSMpQ+A2ko
1oGvlVnZ9YoFDgwHwqLPJR5yzIiDERovwKnYABMJTiFEXMzHvxEyMJ/+fd33r8Qa4jnRP/fWvCn3
Oa8U1KyhEuY+NCoeHhqQyYOG756oYvbgTB3uhp8OMYYAmJ131NkHfhz6EKdc5nOixHCY+XEGXlaX
pUIz0/n6CA424L051+BgEibEo8o5B+plQPtUAyB2l8VtN8kSdhSszMihfuA3rKWCA2/gSoQ3y/xr
MMmK1EZz/Rb8DRLsiCBgg/axVb9yOqa+ikOI1Gkb0rdjYhp9B1wQRMucDm88yW1NEeF8l31JERJT
YuOSCusDpyFKYTvI+ge3WPSGMXKfQY1VBimqPs3o3fR2joY0FVn77Fu69xnyHv40VE+B6TbBIVWY
i0orfDkfZvyzVoQOmXY1/bko966T5+y9xbp0+IjqxvtsEYOo9t9OICEFtWFesEeIwWiinMW0vZuN
IMQvW+eDmwleoyYSqx3CchmHaVbFPMjl/5k1robp5+m7YnOWezoR3QcFYlUWgGbdttgXt4hjw1fQ
n11DY85rsNB5iiRfxgnQBp8JJecZAcKxJKRd1Uhchy8fEa3SzjB/sLT4WUWXim8hX3dDskbIxeDH
yNbf2Rfr6jzlsj0m2ZFGXUFgvBEPS8ck9m8OpK9AAoW1zSUeBOWkG0nwJEdYPFm18G/HNA/cuvHb
UFvB2RLdhtU70qFc8Af52dJR8z5uteZ/cIyZzugQsVzATeXvNb6RqgNYTLf5hV88wYqb4oGFCfM3
bC7cds0DrqfPP64ezzXBWlC/3rAFffKhBxXJ3GNIdQlfS1728NLcC67Zh+6b0kLn8Poz14M1/eOU
CDIPrDx4zb+QKN/uDYLmx/+qSVY51FZ98aYMuSSVRs/oacd4Do0797Z/LJvzPRGvT76AUBLoC0oC
SFX7j6FQcNisbweC1XDrNr3rhHuEDTYN6VcfVqbHVDQ4yDCmWSks2ENeToQ6u5eE4QLX6sscwGfZ
PzK1gI9KG9j/Q/64u/U0kxl0VtXLf+gwci7we57LBy6YYlRpPGmyOz737HqhGIx6FMRy+P4wzfCX
YB0hBthwwllJm5a7s+CtoiSajEvDx3Hg1Th8cWl7NUKWATNQOt71oEr91oXbpnTYegof6n7Kp+gf
b3NYz31CTgnnw2kUn0TSkCy9tls6gFnOZUsGE2mhbPVmUwSao8meemcNIj/8nomlCKEXjhgirW3B
xqOPd4pzDy80ezRIYCydcy0w3XZRApWfIDto08zZ5jin9NDXRI2Lwx6KWm2KImcKOs64xBk+LwHO
2O/tXMF9/rsspfhWOEhcimvYIe5hsUSJpbN5xjQmGWzCfHWtEy63fWdllLNxv7CpDXE2ZE0RS9PL
wph3m/vBYPWejR5JRWa99ZT5BgfI6zs2lDQMGdxrocRAriQx40O8rp26Jl0K2At2xSRzwvndafxB
TIDiLZCsgsJBu8dAH9RnluPMNOqqiuT5ewbvDIYdDGjOhcH4t7mhIiFzjEX9WiqdsrIo8pX3dgVO
1Zw4r3g/brydwz5oyZUNIdMHZRbVExUFTOWy/ZwKXsof5Yqhh5MwxslTOqAJaxCvvLgtFvVKH8sb
5PbjwRypjBnC7garv6QXXCSA5CXD7cgVpjkA9r2khgu7OiljFmmMMQq7aJx2yBbgbPjc/GIrnxDd
/D/GhJCWpK8rESp/wG77NdToe2mgNftxeEcATVHHxceqnK0HLyO8NAxhLhweODyw88djByaioHbe
WK6v8WMF59qXS5q8aHB8zlvVKvYUBmWtHIvlzr/GbZL9DY5yZ+uZXewL1iC0+owGPDXV3f7yALMm
JC4eVxfWrULHAXqMRk9kS2dswmofbdNugvnJ2WxmfHx/i2SNYE2eJ8oqHAbMXda74O2ZwFgFXDWD
HgA7v5EKYoYf1x9tZREpKyarO5p1VEREt4n92Q1LNexdhrX3S8Hj1IroHLJr4eJugdUmn7NMvAXc
QbIIDLt/vk6vIzGESGGFsoGunXNjym8ZkgvvidroNczI8B7CiLPLUBANIs1+pzdPkuC8oR3icgNz
31IYLRNliKsHZsNzTfg0JKVYJ0kAig44nk7c3JHe2evCn3udP0J2J/aL73ghz/WH3aKY2I3ov1Im
1FSHnyJHQDlcmJdd4v8+AvkvYkRZr8YqX3Yj2wppY31fgfWuMNWEEkcHjvc3EWDfQo1FYnRmxHj1
kjujN1oEvHKwmkhvS2Wtns019WBCgCeSUWIOkzq57SX8aDIchf6ZRGGPZgxiE1gQFiXcEBRHaP1s
g+4biEoWoVOEkPpvE5hLZXw7knDJMEup+6PF1vc08v1lDRIjhC2ecNE1n8hUdwdkEYAi+abDoYKx
CL8fnj6yklrOItxwKVyw+gxhmFoBf13rrbBmn6ADp9kRWH0M3giiBNGfvSLt7mD4Q8fYOG/WC3Cx
wmZ8Gfaf9s77AK4RreRiS2NffG34CgzI2SMSynibapWBp0oOPOeL2yL9Yon8nHULdcGqleaAyvyl
kXKzWe9wo6oS1nPim0jpUVCYgwywWFUAQdnJsUkj6YOuk+PhNsSHnpQLXv0fuxUUZoee33h6gg/H
SInJaiMAnIYGBWkFy7Gx7ooIa9NAjiEAkRfLNpOlLQ8ibfyfWNjDHSU94i40DjUbAfgEzz07/JYB
T7f6PSS0AJ9OBhcMNAeo/twbwsHNWJbzZvMuM0qOkH9lNjMR5QR5w/dMtaqR1QxG+fI63635sCvF
rYMRfOydZYgaowtLFba3fJcYdDHjMl4zPmc2jz9fCgKOFoEmXOBJZEzXrOvZxAJl1W4N9R8qKYSH
h2MwnP+1/ndRpLxX7fDDedv5/bjn5vHXz6nz5p/gBdyFpO/qtUAjfjHWhBEN6+SAU5Ny4qC9kLi5
NMmqw+dlmXLZmOd62vcKrGlJA1qW8BnOZQJZKGYAnVcQ+lEpOSpEG64WNjjX8YeJCZkpKzaGOMxW
fRha59q9sgXGbthtRMADnL5M8TV2wpOL6ZPY6+THHzFgDl1LCO2YJw0QaNZx8eBQLPGnuuAPBtT3
OZuzl1M3VjsuKMkvu6Nm4S51AVxeFvsbjbFoqnEdk1JGXEiD82L5ZvJdiuRtBvE1Tm3ALzIn47gV
6xbh+igIBiZ3coNFOgb9PE40ju/RIxBN9JDDj66yzpEo+TyoPDQVh8kM72aIkpSi3DnS8/lc999C
L131wOBRLTC8W7JlKsacb8XfJ3kyO7ttHpaiwfiNiPzkxOp9PAYheOMfmDx0w0MNz3LcIhizLu74
EbJspyFBCr82t9mepLuwr9Ju2ryFOP+QNwObQpnT4NRRwuL1WXk3ySMkcHyP4XpzI1r77Si9YXNx
+IclPc36fcw7q51A4kV+DLXhi6yqB02indw0Wx5Dn2O7DucRXvWwW8tohbMRjzit1mBi765/RsYK
BRjBeMRGdyUtkZ2KKzl3W0ouEJG1TYZHxkIJ25xgBtrMPOSDiXRy5KBhbIJ761MYb6NyqYBPDMjm
JHyTF6d3LrC4OkErCwcxtuabz6iMADJw7SfCR96WLrA9c6tI3EQ9jG8XlBCcI3eaN4CNiu8n2BL+
xYqD/eLm7bIenSKoxtAU/zMh7BNW36ZX/nNDqY/9iezvtpf9bQkWlUF12+Mgyvm4prCugd52iyLu
s0936Ot+62fl8P8J7m2WVEf+FaPbolrfEXmiIcNQjW/E/LcbgUmJeoGTbuB09NM48Q2YtIYN4n7m
QhixL3FZKMwNKtHMATliONmSusig+mFYgSi5+s3a1NiSfglwN85XTNO8TCctfrFEbHElzpNWcRgE
gZf42uBqNOqH0i1ihF/vMd/B6cV8fpJmv6ShzhUHOerjNfYZijZLS5+s7C8T3gHcHaWjtG7nHcwM
Dkwk9LQ7bP/govb4archq2N1Trc7M4cwARqnO3ZjWCXCBoOwUzZYNLucy3T6L9kCVsDT5O5o8YdD
lZMWbAbcfySsMcHouJP8uzpuD9ht+UXMgzorzr8EIwYPg0Ks+3YspdsDlA+wzRrjw0zYHLk0eT5U
Ib/BJq4hSwnZufNMCvwxhHMGMa3cciEm5+UGXJa5r/c195RnZYZ7zijzWGjOnmMR1FTEOdi3MP29
TAUTNQu3CsYcEPACdWxACywW/KMTxcnNfdNpAlh371iGFj1vFret8DXB2I1nWZ/w7IGe92KmSPYk
4Z0gp/vQJPT+x/OH70Hfj0W0kzYTHppkafO1H6sekokPchui1NOvZ4KGsvP5ZzpCU4XnXH+mQNBr
nA9+QrcJwY6pvtydke7sL8sy7o2z4TsuAlLpZrf05d8XAwTDALawaw3/t76PORCYQMLd8J78vC6o
hll09RrwidKle+f3MvisLp4UQjZgfB6kKVAP41A5+UyEIeDOKdx8eCefg9ENQBkPOUj/uTMAlSL1
9Y3JhH2hEudurQlhOb8eAMkcNGIYDEygUyw3z/XRTFj35GA+Z4BszmMO11dyxaUciYgR0PQAZ4uu
gFrHfDfiCYxk3M1f4/vmQuvD3Ru9WH/eH4mK4RYvuch7dySmS+RcBLryjSmQg1z+o4PtikiCdGB1
80IzrifqvEsR+9xjsDKweQ1ybAvmUCyuC31jEJVKu/ajDvBJYjogWYi0kCOFfFk8h+fdltcjeqUX
VpfA3jHDv/UdiycZtTQGpUwaV7F0pHPqtnQZMH4oyptMFLD0Ej+Z8AueYwqwbL2xdzrwamMUop7A
4ZHbGFaFimR7iw0ACTBnaCW6zeRCp0KVydb8qMhQ2DfoyPJU8Te4i+iaczdYIMgue2HySp+CBcb3
QJmChyMvbq1rFkFOg3OSKUoX+6PbsDc+mhAjaQrdiE0AEByCDAMtJsKXq6OZ8B+nHWYRb7tPVJbE
w0DaDncdqRksyc7/TaETdS3vETMXXNhPkm3f6Te+wVMBAQDpgcQAw4V5ga+5gNA/ZUOIiVczHmyl
xXMlgpLAC5FmoMWnJdQTND4Hdk0MknwSvSEZSnwmlgySRb9IJ8nHayMVM0KhOT1g8vXDlwN6J3mV
TFjQRhqLr3GNGBKfHOaAkhtuBtVy8j5xadm13x1pRZ9Np6fgVsNyW7dzwzLYCtPTTvla/GlAP4Dp
ywPc15O2O/4eL7+iK7p6JmqSq4fir2XEzh127z8way4mxMUtzS3bKYlHmL5dsOvgYtCb5qaXF2Gv
H75VryPvlO5ZPK4WxAHyoQg11b8u1x2xFRWeY5MJB9EJhDcUwPwHnwzSdyOCnvguP0CJHDosnSEN
GDiGivO1F1yG2Bzkh4wXRvaaMWEIrA1XUnrZM/WxbCfTuj70SRdHA8ZictKsn8vdEUbvVoUyD5Ef
Of0WDUKzAs6E7JUUy/4E8QvXcmXOkSX8W0rSwoFuTtoFhEAFEz6Ch1w91lfF7JHuYoxi/PdM4Xre
g9u8WPMttKpLqBJV+sU6ksca3PkfTi0uM4vFgfVa9Tc5IzQLTn5CJJUU8SOwDORdk2Octvpj1z87
N+1PcsPh+Uh79DoPJo0qVBZf5PpxP0ZMlWP+KK9g5T/S3pLe+r3Jc4Cex99v8VrwStPQ6ge66sGE
H59PNCDWdgE9ll86KVgtHbwtsZY9GSOONGiFb94fzWGupFmDzs3GoBENNm+HLTQPZHNxGe82iLiG
UPCM3o1OlK7xt+ZPKe5Pf8PP+BUJyevz9FrkW2MqH+otuP6Vy8L2js5xrG2ZD+7MYAwRZ1XybjCa
gLQEBVkaswdjWRPs4t6mWMFIU8JMcSoiXmJ28pzKsGco5eeMioOaG1Yjl6SwdmsaQi4Sy0cGBH4h
I2g70VA/z0wPTBLFn3m6HFugypv1Hj/GHTRRtqNTVjYlCSpIjaHvTrJRPZTGvdwF5tsh1LXZCCob
ro2++qSfObrnscKOMzsgJxxhYsNSkp7feNqgR2NOMBVO6AHkILofiVSc9mL8LMLd5ne4TLDkAbxE
E0J+yu9fHg+z7AsgcIfNmjpXZ+VRTp8HZnXOAeBg3hZoExheMdOJeLD3iaeeTvy5abChWAKgioIR
5WNGWfMI6zX7w5MZUFVeEpFCGVFAVYBk97ht9/eMzrgwmavyVC6qWAc4bsb6XP27H5SBVa8GIxky
djUqQu0MS1heM8vVDANApxVLEjk1kgYbFayMgufYOAPbiAUiyO6UGoHckRqHyTOPBcM7tY1lGspH
PMwxRWfKBCBh/dY/6afnhpEFkB8ODHgEVYx4MFxRe8qk5i1bDhZdmu01quCSHh/jqhEDk7Tt+Oij
NpHh6TE6KRgMiAuOuSJzuELQ8Wa6+1M3mJroqMXiuklefa93JyLaYSi/VQ6jwZfpB8AMLONYn5Ht
3rGOBl5OFKGO7ZO5AzDGUn6pAdGuuQ/n6p9RBtAqw8Rg29t+jub+zRYWqROovJIYlHjG9EOx6GvM
9v80tDshVMb4GbWcIPqhszWocHMu5O76SnuFKx2eDOq3YQV79MxPqKdM05xeFAZIGfuC8x6nmG15
rHiC1wULrwfMXvbnTCSQ6nsjagt+cDNxmLZCDMVZIonT+3qSJaviTlaYiXIpH/Xqub0eW7TbyfsV
8lrnOORNJEAlNvdb9fBagPtc1u85LLQc4se6PuW88jx5UPu4RYdy1VJg/q6H35j995V1AB5CA+BK
Dmsbnw44r2/REOnIp6znxVYPOutFmTfOXEEOuhPuhULtKgKX2ZeJqk3OmEeNwJLugn7RoaEu+Y/o
yzBuRBnjefybqrNifREeMfVywKWfm+fXqN5TF4e8BvqG14KKm/9TzYFPALODRuKHx4u/FyGbhL72
hT4cXtyX1QTwOv7ORL+jnST+BXERQj2QP04FUCH+lox28XKAmGKTD/4oYTvDeQJCcd+SQKPqMl4H
8BMpygs9DyC9NoYn3byOJIhXwLU27QfMVNbpaLiopRDgl4o7WFY3590P0VaoL7/Vg/c1vPcJSh7q
A9KevScVlLYTXDMfw9s2qOKt9SXh7xVciJyDf8J7hooSEsGAba9dYetEYiWQl3CyQtVL7rEx2flw
eICsxGnA6AoqDwu3jI0FGDv4Zx/ftk5MVC0oD5oWoZtmsm9JM+BHrOqozzK+E65NX82+k8+I+hfZ
qFiLg4sjManATdmYdJiZWcB70te+r1UW+fK+zG0EO4K7QsuzEQJBMo8K4cik5W4DC69wBPmW1v8O
FZ8uzWKeeyD8wwEVC5aPzRa/fDgNvxexuPDsAEiu5CZBm/3ZbzwbSND72OIXL6xh1/i86ILSwplB
2AR3C9d4kARvN2SteRXK6x+/jr0jt5y+Grzjl8qjnFJ55McHx5iiZchSbUrvpY45QJ68t9egW6Ia
Y69nMKh58rCYNFNNuAriibBoVxhNn6oxZ5oU3Ea/kGCjU74p6XZtjX+txO/JbfJZkndDeGuDmYdM
8iGJccJw4EEIsqD5+RKJG9raXJdLTsXunP+9p/nG9Ah62HAX4EN8e2ftlTaLKx0yPyZPMteBTRq/
c5SiJpiAqGqzGnl4c34IAJzR4E0unVgrmAwqtNPN6c36/RvSiVMSGOl3JCIQAQc/Vhpx9vZij+TD
aY+fpLAUaB379sjsb66V5F8QEqWc/Z7RUUZapv4NgVrV7PMfSWe2pCqyheEnIgIEBG6ZQRFnLW8M
R0RFZXCAp+8vd8fZsU93tVWlkGSu9a9/WJi76o/wwsuBAegfxX09JRIw1xFuCShIZIpRVkLlZIo+
KCeI0hTxn3pLkHp+XLtkp8fs7qb6DOwM1Hq8mh32CV1VwIuvngcRlyoOajRgZn1qTOIiGTANqJxJ
vKRkxLSNHgCUE0IereOuT1tDX4m/dS38bmn/4cqu34RxIRNk0RMHBWb5xQuVn2hTtotWgwPz2MPI
EH68SqPUwtm3xcmBS9yC49Fi3s9n63yLRmODzAh901je9BfqjBmBtvmtQUEg0PAgtVMTay7xTJpQ
izHZ2uRTRr8NmkJ43DKzA0ZpyC2PW9GEIH3xsKf7wONlhsrW+o6+WN8A6f/b1a9Pl6JPniEX41C6
LOFNLdR9vWBnh3u2xVPvgQzMzSicaUS+tIpi1IQFL95kdCo5rRznHt2BCW21cR+iBlE5kZCGP/1f
NfhoQfn02ZN6vOM/jPg4vvnkP0TqPJp0INSJcN5b5/J1caK+4EKLkSZjhdJlnsfhaYF3/fBRhPr9
XjNqLt1X4RVM8zCgACHre8SpZpKNYvl4Y9oCKnvOVQcQ7cLKbAKFKcVGS99gw5yXHP4wbHDMKxOc
zbali/LQmADoggqD6XIFruea4QKjJPgoXOAoP91XuBJCUfj3XjnY2fj5u5tqs+5MxYcX+USY5hGY
UEwvUUvKsTm9LtiNjCEmfeRM01dP7wnylRUpweqOEF26tGxj/umjH7dncMXAvhrAE8RuypxeEgYb
9xMV7FHsfwfl2LGwx8+U8L+0x8A9JxtXUH6VDaXSRk86iDXIGSxusf09dBXqLpWANZqwDRmjso2O
QFRu1V5nwXFSX53iBF8DugCDamPPNoM1gGhx6NtIR2IWOe8FRvSCmobcid3lPpIZWp1vlHXufWrE
dePULwwzhdeRNurtqU6vifp3QaQt06JRoxr0Ad0J6/gN1OZEG7ww0YJHPCj22j99K9RwKJr9A6yY
qR5r62JuAOg2npK0+8vJmH8n+stmd69Yoij80u2EFnghreTTa0YI2k4Rz8Rn/TyrmXcD9LblmIxX
pjGzlgpv8w5BN8FXAs1vkvsG6UhFhpxDOUelj1cXBRe3HLF5iVXJhuUx68+ooN8H7isQ6yHnWeDG
4tDO6z/nGhHoPWS0wFqy7oF6G26XRcwDAsjW/xNu6flQH1kL+chjIC+LXbEDP6nGJPGSLoGlE2gf
fTFjHAYjBcVpUFRiA2FwicQVEJH2nFMBrTqjVeAKIBUAT46gRFsI6qMlWJf8Oghask3AhDXbbnpn
Zch2RkFBbgSzDUR+rBKik3b1VFQWkBbYWEH2PsLl8z3SdjKGb/8Q2esf30g1BKVm3rK70/WB7HRw
hMkK+/cOzaW2ZB6l7US2CuULXrjyjvwWMk0IG8sBAB/kINzAdN1sej1S4ncAsZwSQ2ILgMoWJLgT
M2b5gEXZoJ5SbA/6p2/C2eYJQA+mOmmQwKoBOy+UTikgYPo9aH5LiOktU2a8dScWhoVTaCOIlVxr
KhYsJBkc4ocw8Qc5dkEibkIeNzF+8MBA+A/hu/4JaR3hVxr++igUkNhC8LeW0IG5FtRJI2JOiU4c
d9I99Bgkuw/4ffUgX8G6cIoBH3DA8Y8lOZT14ZyuL8QS2DEjeNkIIoU5M1Z3DpETyAiv6UXgm5Co
Gq88TPe3ZSrZY34qIweY9kjyDOQ0OZwo4TssbONPT3d0YB1xnkaIavm+OWUiRCrqduczsNALFPxT
7p10KDFQzMaKY9rMsBEnZN6eQglCOYOdMSrGKZOJh8sI0Cc9BKsprP3ZRxgSsKwh7Gzd/SMiJRd+
DjNM3jHOSsF9YEzF+weEQeHeO+jEcYjO0Vg0OGsMvrhkDbXUSvpDRoZ/TawnpJj4eG9r0QdWqJch
+2/d/oOWVzQYHUNZHjqGgKeScaMqZGgP3ebYIZnb2vUqj85DBs5WEzhkbKGS/QWY4wRLxW4KgRtP
GFdwGRJp2Y+QZcTVGfkJ7+26vIz+KKnDXBRarKvHkI0LUyEXDzBHaAswEZgjkIf3jmwDSgBObiEC
hoABxBwu/Jg3Al2ZOY0JPxImxYxziusCw9O9IQJCXM0EilLAWYLQCGN7KMk3Lv8HwyCsv1E4+1O0
dkHrKQhEGnsEe4HbWoSHPlLsHZNTcSOfYIr2xxmRRO7SRjn7T4i+1BGKTKo7QsM9z44urm+PAZC5
baZ7+OPvOS0SF6Q9blnC0hKVB7tmVL08WkcO1+0Rv8zuBnkekzyyWeJvLIEsN5gB9jcY9+jQAbNz
cf6s+x5EQMYiCs/RHuMB9zcbgBxHFg6vaGScfqCmP+hqDOVcbQrd+3F36FXXW7KbitF2wtTOUfbd
gBwXux+Qcc0lesZU+3F/UuxKuNDMGQYVfCkEraz6QJg4dsgL2NQ0h4ksOYhM0RgKo9/B8/nHvEC4
O1hMybAw9rGJdfcU8G6g2WPQPlhWZqzYp23IYwwGA4VTGJ3vuVkDw13OmxU+Eh5GRt7PTsF0SfQR
rv5c2DtqGzSDeAZP5W8i66NKDwvWFIB65hvcCPJUEMwYzin9okWoMc+HMh7y8NKqJmwMjgKRUiwI
7gedarap9lc3m5DTsrik08jOedENZVDh7A07AWy2tz4BuzSCepI75KXIDM6v568Cf1LnRn3f3qqJ
A9pYCsdhL+LwaFVbxb/Scm9fAqCCsgukV9iLlzQvX6deEiPO6hoDj9llPJ93vBd2dMmZ0jxe9lkg
7W5O2h2u8wf+BowOXWJf/00GpIMWcK3Pz5CTlS0NvRtuNg1SACJHh5ijBQ/KmopB3GvI71LSbQKH
n2Ur4gQoNhl3NOgfZvnytuMQYPzy8Zng3ofWLGegzLQrxpoRpxquZ7gd6Q/fuvnV8CGRCHRl2FZ4
yEY0fHuI2rINwZuGKqlNepj1wUjV13BerIMIBIQ9Q+eAmBS+HYTmG2c1fDWsSs8dJ9S4vkXw7yDX
3Nn2OpGxRRNBItQDmziS6c50VMXP7ZPFNuJ1lCIUtrCKz4R2gfTwHcyR82mPaF5Ox0dAg82XO6JY
L56MSpGQtZ9LP9YXeWa0Zvwc4M4UEBwMC1yay1ytHivDg7zahJRDYmkg/wrgxdG8DxgdXw4E08E9
3tFQVH+f9LImAh365m3CoFnhJ1r4/ZtDoAFRDMA1Q/UkQDv+7edN5FHj49cMnjOnpXp6epS5r5gk
bUTWPAk7KynuTtd3XwPRGrC5UHJ6OOGwRxXry5ktlVoYv61BFlk7UejSlxBnIh+/VEFQeN/cxBEu
e/hv4o6EhEkU0T221JXpsqNs/cvLyxcyBXHCfp1LiPS6kI6M0dvSpIUwA9WnP4JLWG+wwRCn1+QW
F85htLWDS3rH/AAK1zZ6L7+7zdNeWGdOfwhDHwb/Spi2zqAZG3TTULVJ0cEt8iCNvlhMMhRkKbIP
VqSZSCM4zThBwErAzusfIXypE1Jww2mP+IEfBWkdGDenmSkrlUQnZVWcILFvo747LmLmWDz2E4yu
nf5UwETYnb7t5XW8FMTxPUWe9Ac40a6sP4ziSXzKCcMQJzI8XsxajKn4Z+y/4lyEKChii0bpdxFd
KM49rwHRbbww936rMvHZbSZb6lgHKd8ANi4+4oz7mj3OAw5FuL172Qe+ZhfEiJRJQQYkyD8h5BjJ
iLSKOikTRiOHAhYTwHrzJLxkS1oTfQnAIM0Sn+loOQB4+Ne9hGtXMXweLMw9tkO+34HNEFAZQi1h
iM6ojxgrDdQrwvhGJq1k9hmYx5L5xDy7BuZQi34ogUzsGmTB1oH1hiaG3h68Bc9SNlVMmpw8eg6R
B2e4T3ZB356yWSXcbQSOL1H/Z7GFtjFfYL9jlxjiYL9IvcauRWfsFOjygeQDyq59fQJGnlGe8Qde
YnYTxGBI55UP3Wj1w5Lx64kLx9TKf/kcqYvbCWEXMQ68iLnUbfGBOqCEXyITCqw18tgYCKNRNj3h
25DZKIisPYmBVFUMJ6AVJk9SsiCTK6uacxorti9ExgtZPRIlIJy6CD9/NFTi/y04CTIJDRWazs+A
c1ZlyZkYmDIuwwmI5gwDPX1KqtcACqdPE8oLGzCrBXMMtjaK/vugNzMJOTJsukwRWoaDQ1C6/b/9
19uA7wyvuxOLmsOnYXnS02IdETaDx54gmFGRQMHxoZZxBN796bD0vRM3BsNob06PRZnYDOSIz8Jc
8eIkOh+W46z2Idtgu4KICUh4JA4nCmJRosRMrk7SSEHrX7u4Y7vR1wGol6YUWP1hi7WFOuVowWx3
SPX447JxPCRAF8TmFMn2D2Xk4gaECfhJiEhYTDoS2eDDBOmd6xMLXSNu1h877TjluZRoIT7URLDd
KyY4JshV5r9UV6niN4Nwil4Lid7oy8p9+FouaHGP4Zv9l83UV92yJyp7j2xVREc/nfranPIoUkf3
0VKbyRfcawlc7Ny4VsPLMFte5kh1YN5x+qkUC5T/BKFNGT/0EWKPNtAjG5/S5H6F8VetITFffHw4
LS0S8AvwD/0K1OzOpx15Mb5pfiM1ukS62/eyfRtYINWY+sXvs0i+08fYwn+82+qxhr7qAyv2p/Ti
l+A7sci7a3mJmeCTG74plioX4UGU76iF7NsUI7Z/lQ6nqWiD+4HW4uepwvZY6KVjLHvu6MtcHxGU
jcGyN4FCgezfHGHM7uCb7on9vsXsmJ87bHxcltKM30H1U7mKX/k//zH8uL3gx/P7GGqTyucSccj/
X0gucRujZ0WVxOdw+ss7fifsozTnICX4qTLJA3i7D8n2s3fmOp50KVMrHn+E0lnhqiWiqWx0DSR3
9oq3gwm5DO5EGBfck7VgGz+waqFQdB+8f6Cgl31dQIb9q1dXmve+h6gLFeDg5XjMCPkVSAgCWlX3
zUYB050PXMWSu35ENxuBMPxZGEVrGTYgvVL4S78cfcpMIU7SLuH/bJ1urEavQ+n1NzBJhtr0SvQF
lIdmIQ96ofjfBVa7NJZw3bueJBdzHZ5aXKGZeOIkSYcQFCN+sN+t/62O/rTE2YBNATK7ITp96Wjw
EQLg624GGv1iF3WZNOFM1PpYlPdW/EwyEIRTEK4ANr2ecBAEaxLOUHR6qPlY9n69kqJHfPPfq1dS
ru4LzCcMpm72PXgPyLJj2OVR3GEHbbiCcw+v0AZvw7CpRtdXexN+PuSqNUQp1LI/5ryQahgU54kY
miWwb2qyo0S7K+TI5h/PpfObiUAgHmPOqA3NhYuAkxmzI3pr9CM8oT2SIC178OAGUAKG8FIRnu3T
brjOWERaDKHE0SNKfZaOIrZx/l1CN8035cSbQ6DAc/u+APOmBSXwBjUI9jX25OK5iot2noVG++bg
buRMmHDBmwYAZCkyvUXw9h5goAhF+Bs+Am26vE64FvyK9lyHLHTA3t8YeoqD/YBnDI+Eh7Pd8fjU
ITYWrA992HMgZrgiQBnL7bjzUdBqvsxtTVoPK6R7kOhDsQV+jrT5C7HvN/gNgJtu/Ty5bdQ9sArA
VS0Up9QFmPD+YzBhMszZDCCZL4A6YeG56hQ4K1s8wr69MgAFKNvodE9ZLGF0Sf1hH+673rEdq8AL
XVyzjRLsiMCINPaldn7vcDSPuujDaByvlA1DUzAW/kC4eGOdAsUmvi2QkreY727/brHBnOEtRivG
HrYJ+LOJsw9mraatACfveSXywJU6QCgCh7ZX4pJAXBC7NPAmD5TIPQDpAeOpJ/JiDnkOEBsKOxA7
BCAshr4c6DcptHYWAxaIf4ZtfA8MReHSvjjnsJlEEctMgE0/X+TxPxEgNBBp9LFX1wnTDgYCHJo0
vX7j8CTsb386Xk4eJxvEqDoAQuGkoSVA3+Vhe4wgtaVn0zigXPbfh7OfcztiYpMcEUW1LxPhJV8H
OhXvHYzlIfLNsBOl6FwYKZJF6F4ik5TYb7cMb9wTwR3fTnkm4KK8I9B3tx70Dj1fJnigOjHLZhHg
rch46D1AM4UnCmtPiWD6B1I0+/HWDGd1WADlOeoYB7kh/RruB9CsS0rGz/jub3H1YnLyx62JKZYR
Ab44iqhyV08WIoHxHDtJ37nMSmffC9C1UiLB/kKWvQ1qFirUPlY9cxtGB1QexPV50E3Dzj5QF7DK
5aAMTbpHKhSeBzpYJeBJWRRDgfKZ9rlmwpnOisgKMKMYjPFGQ0xY0N+4v6D5oaH7eeRwzrLkNzh8
4pfHK2OEdT5g9khDGjavXWZr9heRC9eLAkF4JcaCNNhuKmo13h01Fisp4UPfmQlBiiZv6DN+jdXC
h0r9HMEjz1rnOyVkm8KcJgdi7PhF5Cq7b8Jgk5BzRNu/ob5G7C+MFC5H8XCbbH2I+yFL1UERJsTl
QMydLJgiz7uEDZC9Pts1w3xU03HiQ5s+Z03A1fbvyy8768s5oiCiEbgcGSDpSBWwgaMpRb9yD8Au
WH2VfWZg2wZ4/wxwbfBBdF3xVTxZvhh/biGmvd2Kxwqi27p2gumD2K+rG90mwuCaYUsRoxmZs8xc
+Jkw+daw9kDwqOFDiSMIf1RpBiJzusUAmw2aHUxNHpPXCWfY0JivFb+Y0tiObywaXOnAMMAujD1B
0yI7VoAXp19AHVYA6Jw+6J7o3MmHus+UvfAgMZGmE+clWF7PyT0t0OMjBLfJNXGg/VDuqAN1pQ+K
GMh0DC+Qb+95YlYjwu6bo0gv7jj/8SdT+WUFwl1GC+zOhTMXIa0b8rC55mJrNFawk3b8iI2+MsKe
V0WFRw38RKoh896pGyl/a9bzz30NDbDNC7jmjZMCSBWWKH0qc+gJpug8TOKAeLhEGFAwxkTBeM8Y
qijTcz2SmeWR/TQpR08+8Q3N9dtb34eiAgTtHzKKICLNGhT2ci8Qm+8IFwoK7F+ohtfDC8RS5DAC
9dgCAZNGIIiQIB++waAKpSaFIL02wM6TkrxO7in6akrE+I1re05rsA3wjuOjB8ji/CIUheg9/WFU
d037kEmIJAhZ58VGmfOZNuLwoxg+oQtkv8IMntL4M8YNgrh0bNaAfpj1e7BAiIbawnqfGp45q92x
GjLyW5STq6/94TnqFZyWojW5Rygy2DqUPVDKH+71XAlsFojWpe3Fz4AEdUr7O2xQxbfS8Durgq89
QKqEAAMYoWQ9M0cZVVE2oOGPTbKM2RkXuK5zrHwG6sjaGRTudoqDL+ZBVgo6E8B5vE3wgZMUp1tx
9r9PtN6zataOVJ+BgAzFNrlEzLVTvArFY/DvUew5qcRlRpHt7EEw6QYB82jBA8BSoLorO1I+wI9+
kW8w0g/vaRnwBIuO6O8Jv20D0Q9zZ/z8V09wrNee5m6BSM27nbDMnuJPMygDmlSJivwv9zgr4NGM
9nmILyYQ18ebFog+aBV+/h6CyXT1807XfzpiDoBLKn4V6WYMhp/0arAFMQVkiZJv3EmOvqITTkQ4
8oOIR86mSyp9x6hfwXF0ov+2YyhaTAd0yN3Lz5yhgvBRkJdoEwE/KIvm7FQaQhMz5oybv0e/452D
L+2foDVCXOMPS7k9oSv5VwVQCsM33P4RZTrgfi+eC0a4HGsVPmpcC4mxIqDd+Ia7MU/ACFZbCYCw
B3CGkI/zJtam+vk5voI8LWWAZSwsqiXpQW+wNsxYrjPBcG482X+MpMCK8yj39JCzHjnqDE09voGf
uJfmCwLGmifxc2IOyAiXLo3DWv4DAmDsymD02rkqFSZcOlDxh8PX3xhRP10mqLeE/E+gdL73yGBz
bk0vaX6yRti9ezIHdElBw4fKThAEAPghQ/Lz8g0WQBMGdpP/kx9RLSv2oXyV+GRh7/JecHikaL68
aY1OBC+s20Hf/TxIj8OSbclghmetHn41k/YoJsBX6hOZBK8hBnXV2EgLcBp6eVg0D2QijlBGwXaA
Hf/w3mDiG24ssM9qe9LO9bQ9XaHORNzSNoBNS3+yUsYIpI99Jv5gfMcmdxtGSkeQOWZHJfcbIBK+
HBcQomwf2Ug/J2uNKgoeBVTa38wkC4ZXc/LBJQJgqXfm+Ltrd5/0elAhjWJ34/+i69o8tZvPsZ7U
k6zP0yutpL369T+pvHgnUG5bphwcp7jFrNpFPWGS9mV3qSf63lhBC5i8UnAx2hZxqryCHsy+Jrh4
FKROiy/bPVKAxbgsLG41RAKlsDlQQAM0EN+NObEZ3XAqR+Izy0dM/1KGUMHJRM0keRKoVxV+fQxg
wNDu6TNm/X4pG1+IshWev9tEUPIneshxfp1UAT6HQbtqB+0+Sx/Jm5JDgvr+Hqmhvn//4wKXC84A
VjP1KMMN8FXp77F4nCSYsRwcACboqQE05/K0G7+RbMOqUx1YkDnsNTDyqQVV6MxTlhMrzp4+e4/u
xyeDuIsOL9vV/xGU21N54gaKRwxBACUCXGT4XGAO2H3wBMfFUYUQPi2P6i5DJfNXHjOMgo8/Nqld
n/t5RmV1m7NrvsbccoN9k6oEJ5+1CHrNB6/xY/yZU6+IQSWI65G//v9T4rL2cHvLj+ZQ/zKjlE1X
oioD4wAoBJVlbA1aB6mMXuCaUonOWIRgppJI1VD79MNVmuEm8oMOZBvEiPy1u/uRUug9eQfKCtCq
WJSLgt1K3Du+Ri78jHz4tF5cU57H+gD1pw7b/UuzrbEm27LIZEmbRN7fk2oBMY2LsspSeBhpucun
VfTdXZmF7T5HLtF1zbptN0xpGbpKa641FlnLJ2PYw2MsrfUVOupBy7nejzGeDkq27gboB3ZSockh
m3So4JJFRIV7xX7efUcXqDa+OICxswTSe0UQszhadf9Ky4rtCcObGtPql1/bz4W6wo4bZ/AiytBf
jO8B5bT3noClvUR9TD8CMZn1pq9oadpTlfJs1DfhuQMpnYcMZJt3DteECXEfgxLPWMPjgQ46sg6Q
1a7jcqVj1SbNsmmx3CZZX/DXIHddKuQovA52EH8Dud/YwUN9BF/n6TFwYESKAJu9Fi5s7uCk8wTp
hOqGOxf7AAz+ow49P4NPz11SVpi2waDba8cC3IPRydFIsKILOUSZHjmwPZE0aqyqabXHPXZd7TDR
I809QpnFCKN33p45SyikJtnbhaliYq6gCZAShiLGb9lJEZTNDKkgxlaQuggTsgK9dfgp73n/77pS
N9bmPlISACXBqoYeAFtGKDHbzVPjyfqtpVl/07J/TbpDt4bnNhGQZ+adblEXm+wNwsOuzxytG+KB
G72GVnrbWan8j/YFVw0WMtXktMeh9de42EKxrFc0VKdy8pxcD3AA5J15fszLXQGExjJlOZRezrwN
R9d/7rBk/dLY3s/XtbRXINFTHdEF/oh6wfvGK07FAj589oRXI2ZPABPoqKkkIGSidXs5Zs+5QZKB
TgWrHWqy//a/WC0yKLVcxPXoRZvC/lLRedeVtENW/8dZczn/IINRPuPeDf9pZiY6dKq0WROCNtxi
HAYE5VVD1kMNeAc/wIbL2JPGeNaABT7vp58RtK/gI+YSATtT1tqw+0wGw+A68EVYl3Nrzj+pYxT6
hJGQafkVKWb3hcaBCQbTnNobfjfhC0wNoTkDEfQWsB9g5F/sc3UqWd30unEDq8XXsKRIayoPRMv6
R5A9Zt+BPr6CzUVyG77yRX2NeNYtzXtkQQ3TD0kkdt7AaBdPq8jOFRKx1iSA0OUPky4ogncsfkok
BqwyHogaGh0sBx4CSIMFQCC1nklOmQ1T60sPTdcNoAYXHa4gvQoUoovLP4Nb9VkX0L8NEg4cgJuJ
jJ2BEDkqQxXdK0QbhpZAPlTReNFQj9AwcBi18PMYIn2YAxY7WRrCXOQXcKlk2JVAWfrbK6h0MGY+
83VLcT/c5ApDEKoHhzkg715lqqI6/dYrr9FTCTrkdoX3qYRf0eviXaE/Um6GrwRyfNJO+GW3He+Y
mR6/woDmh801qGp5bmH6odpc9pLyzLyR2Tm2fsC58rl35jGHHljBUj1XwC2Q/fDPyglaxT6vhATD
dmitc0qiI9v6Fnd15KYGGEEYgWmUFLeN+2LeDZP139yUx1pWfKl1oYhZF9+4JShKWnbMq3vhJKiu
fsmc5I6LiPNTRBRHibi078r/FtYHFmhGo8niJsDNMRkzV4L0+UFxwyxm2tvIU774NWzF8GCjQm5p
aEMYo661gQxMRSgoXJB2qt09bs0LcuixwjWA3/i0mYw+/t0iOEccOQk37jHkapsTlgR1C3+Mi0ep
Ne2G2aCLfrPrmJaOGWlu7zPK7iUsxSb9sob6OyZf/xjrf6/jZ8gGSiHUP7NFsil/UbaSz3uojj0G
SJwwnG66ifpUcAdBjmArK0yLMT5QHHX1mD3CXsTE0hrAadaJQ/w5l60vZ9jlPWOm83wfX0W8REV1
kV0DqiLSEFKLVfR/IqkCnuNHEkItuc8qQn3qosXJYWjnXD7mQDPl6lP88hM5QDTamY120k4wK6nj
7rQhfZfs4fc0ow6CvuIqMfsiFo+o5/t2zaj+wlTtckC7lshQt6q0SS8HWI7IfEBB4WG2iyLOobYy
wSC1JqPdbEKBJWGqsDETCZPI7QhJctTM6usZoA2TKggt23M1fxw/8++o3cDnvqyxEROGj1WojtDn
UexgpIrATpopBx5BSP/aAtnmUtv95g3uwHR2p+r4I9569Bj1UnXIXYJw/Z4yIASTQcBm7sylRH6Q
MpWW3ZTJ/vrDfV7cBySJ/hA7gD3Ay4Zlw7xcddCAVyAriOVmmt8H2G4CeKFB6V8Q0XM4eZ+QqBUf
YiUPePpFTMtJc9YAo5ugP2vXSMSlszYo2N38fKEQu6fw4JzfVFZdLTx6tL7QalAzW7Ay6anmWdDB
cGXyfjliTYHeDXEhBxxFGWy2f6SvRoOa4/B0/ta3JROXLYclP6OM6S99iJxHXs/Drqa9ZOt9Trds
wjzewswHw5rSATRit3zuGM2b0G0OCjsj5JgdNmf8kt4Z5aDP2G+FmdYfzzxma9EDj9E7+MZLoPMA
0z7PGDlGR7C15fvu9mhQH+kTwQGQMqROFYQNxljfZPglqU7D1H+KBQ6bEhK6M050wIxs0HO+ACWY
+Qb2uYVbLGFsb5MSczWWhY/lWg6B5bn78RK2XgbrB3bbN+GmDiFXmSlSNVpm6ugo2zOWexevFBMo
NkYjZQ9nU8QQpnARf5K2R/Ahhr/yuCD6AgSM5xkWOz277lPUfCWRy2a0Pm+EA6Dn5CN2t9cR+9lV
M9yedPwLHYZFMB6M59/7ERAb8cQ5mSkXHnCY5k4h39HZPjIcofA6iyTmvihEKH15w8sKsyAHhzhu
JdjDJ2LHOlPK0jiDxpFMW+P0KNNlvJ0rxJgD2zqkIKh80Q1CElXXhgMABiutBRO9CLYEK2x4l1v4
GyJtWS9DzpcanhSwKs/pAfkz1n187eOTOsImBm4KloQzjXAw4drlZ332WEMyglKccNsVHzREOXRE
6QiG8r7eaYUw3evSvodEqbm6PTXtM5cxfSWVY+lA/O7YmP3+WAb1sp5Quxirzl9mKT3L5e1KA8xT
mMORhhCTLLKDdE9mBgqB3PZ/rhqyI8yZnrOmxlSfrUAYcbBCLLlU1+amT4IqMYiW22dvdYhgnnFz
6nO+rD3O2WbIAcrH4Dy9mQ72f3xY0n4RJRWU/aOCSEFzmEMDZSZCsfbvtWzs3d93ssXk9MzyoFBo
l/eoR8ZZb65TFPDQtzB+hg+VfsoSTE2y5isC4wVBA+fYb6Si3V18Kbz+cMVgSwUHu4+6UE7oaGkB
GRHILiY1SBJ/QoLyM20ko8gjqefEKzLHWkEILSzvvfgu3gv83U4qsBnohf+KLpagfIPEQao7VvTo
vu4zWb6NQNE3CnjUjeKnwYIFvOAoT8kz0Y/VGgtEah24N9KMuoMixllz9UFoe0kvvvzpsBKPPObA
jF9v+e3cS6CsmfvCmbZNkj/m9b4/Yl3B7zd3rDiaO5ai8GrAdnl0C1/A6DOOh/cmn9BdAKij1yWf
0ufz0Lr2UaYDv2RxhlFn5973GBhliTxTYobWky+wP4wDSzgwc/hwUGP4pXlViuX9CBrhCmw5wUHs
74Nyr7+n+mMm9xyg/Cu1oDsiKclWHbOYj5CKoLsmidOTBtlIuTPv+4KtUBjb3VGfG2OidZVZsePp
vM+R6jH8OnOm0c3w/EU821xeeGtiq2HdNO+gH1fH2/RBIEH43XFgpo8jg5qtRvRyjPq2EQlPAE37
e2SJQhgopu8VK2jQKkE43B78WkY1vAxRR6I7ozdkpyM4adM/WT7nNz+Am37ByA0qfiyfsBulmcLS
StBsc2H5wn8wVu8Fhz6ncL3pLe4pDowiIGOvoXK//7GQr3/sZMDB+HTQzQkhE05ilEUpigQxAdQF
scnhut1vrom4tEO9K/xskPb7yMTorTOSBnI/mxj3ZPNyu6unfuc3Jl/EKbo5UYputipDS/GVMYWT
vMmm7NYYiNE28EZcPhmypCluwPfxDRgV8TcTvvQGwrqituv//XuAs56P293V6R1xFwl1LcBo/ggH
H5/WPELRprngYLr35iiCe4czkOEyu0lBtyOOu5HpkmR7ILU6tAKinhgzPHY6OXbbsKMp/OYBFeJl
D1BG+6gdaYEqWmZuLvZiMLDY0TA1dttDXlFTBoYhAi40Rpk2WgAlwO1DDQiruUxbCn5cLCZ5FlUz
7nVNdpqFXK/wu53MRn78TJAjDG+BwKsD8mXeN6ymywub/4+yKwFS6eDlUghzGLGb1pvngs8FSyLp
SQHgI7uNnuiTavk9kL2L8kEfvau1RXdyM32rJRkPcQRmk7h1IizN1teJUdqE9N1XBC7zzmLggfGT
qS+M5tTEbI56wwwZcCKXgcKyQ7uQg4JAsfi5cNw7Ggg+MrcLCWbP5qc3qMMOEvWu6X1woo23zM9p
/G3yCd2aK7Ix7bZxSNV6gVjGioEjr7EEcwW63LVwreYXHD3+qr6vLM2eS+pctO25wr7cFs78WuVK
MRCKBr6NXb8+uZzpyCs+zXfeR9inn4uoN+uRbRS/FlC39L/uePNJaKZ3OrY+inK4ovoIZ/8Z5wS/
vGej6nO36w5rDqoWLG0tgFAPsEmlg/f4uPxR8XrBkr2KLwzAk8dIczkxXgNrUVBnMQifb5mXQFRD
BMJmH3Ht+mhvseH5CDD4sWSJIMgk/8hwGoN4i9olKHUClbNeg6j3h9VZCbTD+/A6l4rbn/0oc3as
pcyT4OSjB/2SVjhXpi98K9YansITdjM0ky08jEmG/mT0eS8IWD5fsZ6flnWMPABoGyAMCCG6EHnr
8TvevtTZ44/ltscC8gt7GbggBBdAH1AD5oRseOyQ8wtX8OeXa35YhQ4OqgwYO7+59sh41Hxtdm29
D3c+6GduwWqasfqF9VHr8bdMoib3GiYDd6wkLdFRJtUZ8TL/zjcpGGohSPW5QrwYEQyZT34F34H5
iXu/hbyUWQS135DoANYZ92gL4RLRsjfmyb3rIrh93MNfnsP3GhlIlAhrh1mFSa+PJdO7FS8g5f2f
8bJWhdwBlRAC3r7m/XXCndbkCpeJhMXmHJtAFeinC6sd9+sTYzdKKjs7s1fgErysIclu+BWPHV/+
KQF3+oXBDCUarpKEHPAB+HG0byBRd8e6xQ8eIyX51iFa9l4dNp5JpUTdgdoIwWR2/DbCC7ai5KbC
wQ2m85tR09Eih/IQz/+28T4jNOHtnOXe9qeMDi5AlczxIJt4/P+vc7ZISeJ2VXmPVf9wxQu/9jtm
jtqS//bovBvx9X2yQhYNzwZAL7di/mXKRYVXyCMe7aaY8RiT8f3LJjqkD8QEmtPj9vDoB92O7+9x
lFC8zMlGlylGZJ5RHvbRRUle1Jq2wsKhKykwnWW2w9Z2W7G7cX8qDKpBJ1DCfeHk4PEWyL1hTkHM
nqN54+xC/PLSlPy3erzyCsmXX8mVzaVMPgoRm1P2JvUxIKKNtkdrxC+9XhJdnP0Tbs7rpdK5a/qi
V9PIq1dpLLdTSs6iiO4QDPbZxb/W3hPxdhVti6DBoOsWZ9SxcPVA4J/p9brYbj0K9yoL7hhY1eGT
js34zarfTHr8aZqfM6wh77WFVitrfkczhZcJVHHJfa0z/It9eaqq9v3jkRSmsEnvPxSKWxFtXSOs
QlAR3s7Uue3Pu1hsLen1t5YxzO+SltgOlCP9QaVz0dxuWIwYpVMm0q+/YUQ+POsdM43/aMOmdlvC
e148gW7FyJmmNYO212yDKxE0H9tkDDqtESQ0IT9CK0d8fz5gdFzhw4TwPWj5eUr0bhcv4va0Iaho
1kuk9fUSfAr/u3z+3Es2uIF81iFQIL+Zx4bCraYPMKS4QBOF4e07SL6vEa6yXTeqH4FVTlT/m1Qr
BktIB2RIuqz4x4yrbWTum2dL2FzTiGNbec4BaHd4qczfPO2McjGg7gkL+Ax8mduI3CPpPca9a5Tf
IrMXN0AeO+F32o6+SB2W1P7vDdbZptuOIAfyAUuHquMTkRRC60YAwJfeWt5tCpwz/d5O4iza4obM
+2fcU/7Alzv4ktSIaXFS99l/LJ1nd7JcFoZ/EWvRy1cpgj1284UVo48UBREQ8NfPdfLOmplMnsRY
KOfsfe+7hBqzT3h4WEnN7DH6bHxSycHuH8H9lFwwwaNVTY4qvtWPQIFgiRxvnaZurws1LoeU0lfA
7+jjgb73AMu8A5RJ/BJttUqzRDvXzqgl4slNmd96zx7HypjSrsH5zlkCpPVgdGjCubrhKYENYic9
cTAx5ZA+KSU/0V2dAtY35AvBT0XKddRJXRWWgk/dB98dHuIrBo+aa0BWefjqhI4DV0hkeCxetY8O
WLr5CDYB4viqolPBuL9oxwLI4ymyQ1P7Ka32zeec0KfIbOGsPrZLLypeoPNAJdEl09lh0ahiVspT
fFwbIQb35x5ZOc9EN02XKrPQYqAm+SoNKO0qxmB/rfQNK37aVayM4Xjieljx1+gApFDbDKQh/HB9
cLd1dF1wj3/BMu8zXo2Tj9wOas0nwqfULC51vf44cyDLghi0Ypo8t7AN68Gnv26C8kfxZNsFHrv9
e7Pp0krSVcJLDB57GmWaBkX1GPIIx1yNqbBLfwusivHiut/QNbTktcN3uUBVuLnFc9JDX2c2vgb8
gNZFl2DtnrASAMr86qhvWN6Ln5XzhcsM64/u9ed4Vv8WMMfIhwJEOLKBsa9Tb7G1xXDRN9WNnflx
802qmODzxXigZIhEFeO26uKWTvUi+KzL7G/0Cr2PwpoRHONayzfWpeWnIH4DAz52eemqp157etyR
EYrVk03IJBGL11nGUmBytn/40uOIF/v6JsfAwEwiqkHOHShK66vz7p8+58QxJwFY4HKBLM8ZZTv6
wkGXbnSoAxTb3BbyD8rz90VaNsQElwx3MKksxrKL8hqhwQtcm3lzSNekOXAm+ZdYTgXkrL1Crjb7
iyHu3xXomXMwkPIVPIiGEloDNSi/RR7q48sGS+8g0kTGVlo9J/DL6T7oCkTGwLCmk0xg3lEmyuRd
mru4Cui7oW/+FlJAt2y9/Mc/mdEn7QCv/WuQ2IQOCXs5j4YMy12sS2ts8i4gLt2oP2nbrg3oKuS1
8RylTNsY4nUjTRpd5Gr83GFvZvnEvZlPn+nmAMuEYf4tvNm0L2MYQ3dURnROaqCfCRmblnjE9h3O
X53joVhJyoCu9sMz4BxUhvSvehkWPRIufsGAtZpSInZfZPG6Q0gCjxD+YQswHJ4MjCfPzs+YOpOx
SbMEmYiQuFY4B4QMWdF6CrpGTj+vh87bHw4yAKzQmgGtjnhp8iDBbRWXhk9et2fy59GagkHXMK14
JAj3n81LR4170RfMhJimwD6R/1EUgr4usWU5SdhCYMzegRGTApmvVER9UbxvVjlbGBV2DtzGFBR+
FEMhKfaI+UNPmgWQIlRmReAJDDmxuBLDvStfmLjbnW9DJEAPyNik9O+pV5zw+4YPJ4TmR00Y6BVH
64nkfVSHOGlQLY6w48R/WPVxPpLJoYAthT0Vw2h8lYja4/krEerIyBFmCx5MaCVwKOetXDvMRTna
BiN5ZlNvPN9sQPgAPNWAIAVojRFUz3U7BoLuMa9CY1UBsgkIWjvTNlbfdLyYqSWjp+TBYX9mAZ9b
5eRsjgAMd6itLh+n74IjgG9BnZXBcwVQ6dZ3OnBowJAel3dYzgyh8ZahcZ4/N68lc/BhkX4Jr0L1
Aw+upIiZ5PBeacfEmPOj0ypnKxRUwYdUJQ8XHNl/SZ4z4k1oXEXkG25u3/UCBBUzgAQbNi5LBnPk
vngc8PsveSw/zF9ii7WfUZjZA38M+C2NUbbB2oyZtcMxFSILkshA3xP8aH3mGoLG2fYcc2wFqm+s
QIQTn8dLgiyB0D/Yh3Kvndtc+Q0G2Mj4IKnSfYIcpW8P17H8OyF9qBB+EVwfjyqg9zdSH6j4z6cT
Oy/wChwm0bbTJQfWwYEE6qVMFVQ/g+ct8AjYPZCl5+qPJdih8EJ3FtKYat+tZYFlyv8cQBhQz+C5
wrseaBb6qmAltqcWdBVuKMXQwGLxzWGCdbIAi7CmfHebQhH0gSDHji1sV0GyTQJ6hxmVL0FJKJgO
5aS4fJAKQg1ItYnY1Zugensl7GITvKtaYxQjQHnw9sRTLU/7LcgmKXGawjsnMj6BBYyjbbNjDlqL
Y45LfRGPoaQk8Q6/xCi5mMOOqbZwqgNffkpzy1jfngvHCmWfCfSb/aWgwfEqMD2fPrL4aUFSyHVd
v/fsu6PmqE6rFf5fEJBmfcAuiz3LBwUwSnO2VSTcLm54VHMeK1l7aHWXGNvYZZqkjHnf2RGaTQ2w
abrQmLlF3wfJfwn2ZeHgkeJJIbAmWT/FCMPIGUAKlx4EqeUDYeo5z/2SsLJ90oOFWmF+Tf+8E0gq
wkqhJ5FLCC8e3/W6meGBpa5rSKwL6dhsKjXAOK68cn+yxOdjmKNjZQ2juEjGjSIAJHOvUyH9a7b6
D5D0mgSVn+4nufAGECgzRAxvX8qMmk3+eaIROxCLTelrwQI+vVZUfoXpQ9s71MxdsW5K4N3AjPPa
zFexTMQMyucSURh5WK7gsECffK5ZEBQoSKSVfKe9zwVYeNW4kTyz9Zr+2vV4K3FF1pvU9hn0hxhN
qKf+jCoM74hp+a20i5tY3khZzaoJdDBQOpZCbWyRAIHMi7SDMesJjMkXF+jTPYKAD7HPppd/mGBz
I6MLTS1cnduSOKz+MvTRy5pj0ddd5eds6HwGabLH+qOE/dnM/Hgr4UeAn+kJwdCURbDGv4RR2Qp7
Z24GfKsnzQG+V76DoSLoJZOWlZrFgPJa9t5nsDXIi1A3kmNGfY4DcgDyylwgYfi8jye1w/RlYDQY
1a1nhHx+LVtTTOeP0GYECwxcfT1X4OAfdvNPAEkjQbgu1IKqSMoZaHq378t39VMxePHU673y7kv6
soFh86/O0UED5oxJaQzkiTlm0WRidg8QIwA9U2+lIaeI9TENmx7SVvmlwOxCQgcZGkuAOdP6UbBM
w200HpujcQQJXGh8l0Hk+7PZdY3oxx2n7hWzT47MTsj5hGLu88fFr0+CoZ+H3H6ukLCnX1vC05ak
WmmzRwivCspoaPEf3T9HvMAVjy4kR+M7UqUeVqkyLaCuQ0VfQpU4ORZ2B8Wm+hIMTW1UEZS5vRuu
c/mgqltIPfQp8Cb9IB+ynUppIxXkULFEMgVToC+M2CmYNDZbY8Y9mzF3zAfyYyxJ3300xEKWue6J
oe92T2mdzY2onEJBh3B+WzxnOSlbIsbwgROSkSfLoUEii01zd8FGMGb62z6Yq6BHx3wwKuKgWmcr
FZ8najx2S1Yr1Vcc9uE5TJyE+S37HZC6OmUPKFS4YkluQGHiGuoior0UzAO/b9BzzokwuJOCmMUU
B3/p0qfbfvDQfd1f04MtB3FlI31aZwQbIzjIGdC/kCEV3BQdFyLVIK4/o/wNjNoHz/7mGTigtlwS
wYOy8HG9Ef0zRPilVL/ODitCtiDh7oXfMP3G5X0XlBD6SBXyKdExDIEU8or9Mh3zPY9LHRw71S2v
QwkMQIXqlG+0u1/dyFVkcQOEtXwIJbIm1AvAVvwAaT+Y7C3zLQQkl4zBO0d0ZKPjIV8HMQ2rIUQI
geEgkOXbXhbPzu+p1y24Tt0oh/kNDRYrBfYsxi9oazK/hTGESAWGN/IkXGQq7zNwKbkVzTDmcE+f
b5wBSy33oyPGtITMr36HdeOBGD8PWhvA04RIRuJL7GJi2cGmY2KOhE5IPpoielyhykBinEJFw292
SewQARt6G95hTPv3c0+KKropoDDZtR5Rjw3PWcDefGI2cXgLKCAkVLmPtw/8jYUz8Tn5O8IIx8AR
gyg7Xt4S36jolnC6NFxSOoAdKadablCcBjr/DZH4oIqhUt2L+OpPiI65FJYiTBFgu3JRIbXMv2HS
JiEVC0vtQLUMiYmAH1ht1BRXFjZTDfh2K5otOua3Z/50C3leIf8gHmLHM3wOf+Q6yrVsYxzIddwZ
hx4Ji0z1x4iCEX/uYeJa71jFqdG0Qz2nHMW+DyY/jE3qlsNHj+Apoub9s3Kl5KNc6XbytUbi+eoC
Xhv6w5gCU7BYx2K4USyrSbdu1903nIVmaU1xS1kYM3NfnJh0azg0PCaklkETfy0HXKXqnbx7b8Tq
0SyrL0FoFTyL9wZLmHl2hIfQoEqL92xS74szfW7gjnM1zzGApSphQ17Vi+EHFxS/gpjQLlSCAlt6
18e6WtxhKT7WDva8xFuSO8rEjMHQpFi9tiKJ7zOrkQfeFmSOIbzqWDoR9W3zRba18Wiu90gSSFYs
gvum22kEl9Rzuqqg2Oq+voq31oc5QDwrDnBeuGjYKOPZsGqP78lnrSH4NLdiHEDGAkl6DcLL7/v5
dlVP6HftC6geHfANZSxmsGxHZwLqd6h9Dg3Gji8RVXoCIrYvfIkvcIfhY8euxDqOkW6Mlau+MrH8
KM76ylhDtRMLiR0IOp3OyPbAlU2IFaZrB2fdQc2B9ckAhWpGEzfunb+SFs6Cv1xrc+kbVJXd5Q9P
pyNG9oSKfeTsu419Nqft6nbSj/wSmPAG+PNVCC+dnPWDfRamAmY3TONQEJJr+zv8OogM7Y0xNr7M
ZT6DX7HE5PXrPpX2yjd3PDNVVpG49spjAz+LgDnALRAhwLgfZf84yWiSJ/mmub4FdRPy5jpdwpX5
Y4rRw/HfhNqc6hvEFMUW5BecLVj6O5KCXYPkcZH07TMWzFmYdXivf/0e1c0137xEDLRxfZzewLIT
Tg2AweusrvKZ5t82xileDwf7wHTG+CnjQNnZU30GMmvSTiGSvBj/+p/PvrwM2/eCyckWoiHM8vkd
jhUhFmDl7NLcMgfl9F4Xa51BBXi1CBv4/GsmTAKeh+dBliDSYppiEYImH8zz/cuePhcJPqb1IbkO
h/tX80dNl1fKYjimK3lWbdtZuk0ja04aY1Rt9Vk8rU7F+rXofxLHhaUb6Uco7oDDcE96MBo4zpCh
ombubNWFNHtM++UAzOVQl9J9xIIsWUE0A9ChrgYt/MNTkj2jrBwiKp3vKhbjNhiHxp+LLF5qgl7E
pBfSmC6U2yXkcBYJupAykDefL9ypXv8e+E8DYFiefuSEEmGLQsgRzgkaDDdeJoU3OkovKT3ESYVl
s79dym0DRROsIjHwyi1ozpkbpMBUoPWkE1hkwIdijAHKDeyJfRilFRzPf2wuaiuAIHiPIKM8nG/u
A/newEb82OLN/UIOZVLT6EEt4hC47gqoLf+SAbKrSyI62lvtm42Kh7E16tSzDFhB2oVBP4MrwEA0
tpAjLFd6M0wYYSrBFibtk3/8Tvu20ZwwJVFG4+xfCTePVgQtIKML9kQ96HtcnBn4wy4Tuyu78XOA
1zliKJZZuFNFH/nnJW/1Ngt1xs0ZNulrbgt9q6nLMg+eUOhwGGj9+sRO+4ZT9aMzWYO8enkmATdw
ZVASeZA7M2NCOukFU0/YBBU394V7jOkSn4SHizWHCZRVeBZsTXZw6Gy4pyAP5RG8LcoYfDDYofAh
GNXs7Bdqnzv+mNzdN3jpqGnuvqWNxR4+vRdh3+5NHBDYaLm7PiR7aSvV5qkQrCmXrF7EL3JKy36h
LO7ymGoCPF4UMUkQt1+6HBiE7JFoZ87sbZ75ClN3XcPIw7e+Ow8WZjYWhzwRbCsTovjMEVkjvpiB
2GIC+v6nkHBEsfj2UWNo3/TH9PIxZhXFPYw1wdPqAqh1+GPUtwmT8pqWFn55cP+lYa1H8ZcAWrla
tjGGFcoBwi7p0Vk5y5c3BWqVK6njXQLOPhXrCZwE7ERBY4oxgnNBK5JJAx/8tl4nM5vz8xJI+8Do
attiQXussb96QMACIjlnaI+G9UOAdK/px2EIS5BEoOFPn5ti9McRf7XXG77UXmNtn4qfxFNZit7M
qXi09ey9LIUbgq1DCypg7w3HE9VjDQtNiipr9mSunG7Ndl7eLlJ+HMDpyn6CA4p8Ks5aP6v7sQiU
Apb5EC7ChXSjXCP2yw6oSfp4KgQs0CGpge/nDHuN27XOVrie9rMi4RCTBxm7bSbsFroyaKYaNBzs
NFdV91XWZA5lY3asRI94IN7aHz7Q58V4LsBGAVjEKULMmnJ9VGYrq5xIyu7JUWozOknPFPjz82B3
jCw9OT1zkcfIcaYUhgxcE2ZAsA6X3EhY9zFKTOTILJeYpdkgR+RAswHPYqylU5G3sxRkR3rViYMM
vSUEDZVxY33LRPoiEI5ZyODC3M+vWoLasvtQu+DqnU9jMm5y2GIw8hHYyHDD+Ty5uF3KML8xmIq6
Z+GVuiYoFAPW0m+G15D8EOq+N0ivJvo+J8rvRZzbrMRETfVuv1WO21zYXsTMHL4/sMcKuCb1TZjk
7S8LWPLzjBfO/KqzckxeX4M1cchYZzD500+kfXqlDHvTcI5V7c8wkSa6nIAUC6zkP9Arn9C/XqQF
soVA4cFfcoAp4HDUPTSnkcwMKyixQJw9vOdu3x4K3xqzr7Iucei1ZYr0ANwPbfiC5LiJckHnL/vG
EfaeSKgCVH5HgrwUakQvDpPPhvalhSQCk2mnUnFOmJPeQ8nTF7gKVWfgUKSeJKT+khkeQaoXMmpg
iRJp5VWZ0uvNku0jc2HWA2aweT7c14wbDwz5BW35C1M5PHSdM5RU2KeUr9jSvSFgocqtaNCqTrCs
iVelFuNuVX0MT9cNUjWAwWz7IQbTQMvUTB81meLAu/IaC3ggN83Zct0mAOakF+ZPYDjl/KRm5V/G
40hcATXRDaQB/0M1AMKoxpb9BY+S4QIxjYgveuJtw1p6jcAcCs1xBRfXGL/zJRbCHxzKd9lnxoXO
JPZfxwP5i9YbrukAySVfiovKHll6CHALPNp1c2eYlQlbW740pnoXDXOe5rnZ1iiH6N13pC+FoITK
AbgUE1KVrIL0RKG5ZGYRZlzwlPR8CEeaagaa7rOcL/KJnECmahdU6EMX1R2N3xc0n0c+5Vq+3XB7
gts44p1JrwNVNV4sZAmg69wKFuyfl36+MoZZtTOdPQgH2CI85oHc75b/KUNLru1UXiEyeNer4eWz
8XTOpIAd8LKJBfi4lFez+DVhv4SG0d18nR33XyU24RLf7MLPAwG+hwyM+n5hEhjJBkhUZxP8DY3q
aRWYR0KKMHm+MAKFNkNxW0xhjgnJTHdsWE0HzKrZoB17o2Bjx3IA52uvLl//uqB3P35sRdYYC1A3
o8ZwHgs7aiZwJgQrBRE26C371yug6MiHgLpDhbc/CLIQjykj2mVKBSZHfyQP7ku19aUfO8WQDTUf
RssHG6NTCukzZRoRBPR5VNYG4b4KzpA+hQXOpZQM7KfSDz9+YUlMdP1NNLYa0uVfPGL70JQD/TIU
AVsqZ0PsSNZdjJgaKhofYzzphk6DaWNAj1nYATvanbCTbtSdaC1ZAYh7p2G4sZrhTZF5zKskf2C7
ZAWScCWilFcviGLwswWBJuXApn3AYAH9O1w73wZAKfBCBmzAqo5gXOJIFVpql0P9FCQ9lmFgRhWx
3DvqEJvhCUUrjBmnxSItDFdp77EQZ+yctX8UxTOnW91Qd1AwK1gA4Xwqcupwc2YCTLsVcJnYcfR8
jSKOEPWGBTsaN5IqooZLkJpg3gDxnME31qee8XTzqPI4NxRuKoCEFcFDUH+ZshWVu+pllEZuFc9h
NijlApbPC3MUIWuJ8PRUj/KvDFoLVZE7ePTCDxsvbbc3p5ClCK69T6BayNrs/fDezwXotMoEzBwZ
ZhAW4LOt/2HNZeUDEPxxIJxRPUgMzWH8c45RoE1re9RuzDPClFqCXzTuy01FbWB43dLZ934bNT/a
ROlgbhAjAMkPFNAJHoFjrkzEs1f7w1AKy0nsQAA/rP3wdj/SgneQH18TZVcR1sp8o9g3w/pe7iuL
24WVDIQnuFvj7BdUi3+xHjwJoi2OYkH6NqZox6HzLl/DnjhZ+cqKhrkULEw91LHO1DABWzX2Fx06
rpbGgW2M5bG2iYDBepsBJ2MbxDQ5B0mEsDJBaoRirL37ylYXmUs6xkj01fEYCacYyQevNyL2Z/0l
48r1+YuNgcUjzSGjJ6vyHjLj1TRS7T3dCJhJQ8DOm1mmeso9AHK3f96/8Lf7cgnl40WOJsYE6jbu
PE1DJ+GZT+zxoDkz1cY7JPFhQsTNGgDeLFf7hhje514m50jdIuUxYeM9kHz5QL6i/PoHeU+lcvuE
9b2axdxD5EuL7s8hAPgGLEg9RCkdh6ko8aHpjt7sNrgfMKfIMCCF7eHHH9ixuRF00Gi4YgxfllaI
gmr1qyfCI55riNMYlUc1Mn9MtIppAa1FmiG+TItpxhytnjUOkBU5rAqjDuDZmUNMmRv3Pq42DBPV
ISQV9M2EfEoveOexFnD9qEES14Y3RqNtAERHe8S4dnBFu3jWIh1lyyWGLYsUw32zgjVLhpSdGtb8
hGkYU0EGDqG9VtelzCl0y1Bf48Rh+w2FixWD8HHBYo4YIcpK4XOA+zEJRawjXGz4f2QxvDbFBz1C
GF+pYQvkCdiJ/UAnMXgXBbnxetAgafwCwLOC4ldOo76lC6OD8RTUTcpE6oMsA+4iebGbtGyqyUjJ
gxuKwSpKN3jWO7BqFd/QRvloI6ySPr/J7D7HQUdgugNh0SzPODulK4bPDF1tWhexxro628yUYUsr
Pq0Hv/mO+x3+IXxU5H6+fEiJzWHfRzROSQeLvtx2gJCuYkLaWVvpOEsXejbHiFlr/R6xqxWz9q/g
FREgxrse2h/hdwjRGG1BMbWWSR2+y5MUz9+vLxXGElWKg40BE3q4sArlPpXX6z1W75MHXlwrzcBh
u4JfWaY/L9X2ExWJzg3OChX6Y5zY24rOWj80+pIKrh8nb6zWfctH3A0caFGB6VIIAPgyWP+Ep7ih
+I4WZSBizaK+hfHWXv0/4RUXQ47fMoH11HBU2IXi1VMLtXRZS5fc2Ut4DZqTOqO0YUaXv+e3efxG
ZJ5rG0WLKmOlAYjyMvCJi7XYHejwjHTJut+yhSV17w2kFCow37NFq5IsVR1KffH+rJt6+ukuDeIA
iWzG7hYiWoeKrYWJs9X05fAi4GHxSU7JY/48P3Q0HqHGaL8MX2KS7kfU0Ehgdf6OvKunD0TAlpQO
4+Yd2Kf+wObk2MF9mN1uUakGAhp//4vfEZX6g2H2LWyGWa5OeUz2Gr+lKWVThjI8J/dc7G03vCc6
npoj799VvxpYq4K6ixQFtwBqIYFFDONKPj7yMRpLgoCa2tXAVKmpqfMoY/E0qHyyhDSKJcPr6Q7g
LvdA0AxGW+/zweAuWZYirBsMX4tFXZnita/6L2ty6xGGsolzBitCt+EmqYHEHRjvuy4kMJsCktBb
Bl29E7xVP5E84FxqQTScRsrF5/HzagwAC4KCKEtmbvRkAkw5i2GDUUZZFzA81slDZQT/Gsudj+iA
4KsrSC8zxIw8F/yM6acmGgWmKBaFb30jewYfiY2CMW+PM5CPHenTCFFSPXlC3NMwlWa83IupM5N6
IOd7JjpUm8nUx6PErbBrUf23sbRKJgkehooI0nnrJapbill8OpCMQUtgYzkjIBMYNNN+SBu/KNfY
qlIoMrB5zjwVJygl4QdxKi0Aoy2Iub33RBqdUGND9PJo32HuoAdk2+88tmezjmwC5th890hAIfXR
VGAh88rH7y7KAMVX/aL4AXGsY9YX4nJdA5DnoiYjG2rBEhVj12ET6uYH1jR2V6zbsokzM37ZS1SD
JnNksrfDUVjApb1Dy4ForkZcKO/Nh2gKa9qH1RGgQUVGMeMh5pbbVeDz7Cf79AZa5dK8wJR6sSsi
hUSraWPc1mCsTN0McA7Yg1AVGoYOJW/EPRzFSJQZDEBiqsBCPcjIlKjcZyAT+QSPe2X8H6AFwlEM
fozKZBCwBo/mA8qJfyO4k5WHkLvewwVlGAKKmpoHILUmh4JRHTrtxkUbQ4ToG1YGHY3iCkd0Et72
QJHJmqp8qDxMoqneBG8QPSXersMoM0evj2vCFidT9DlaGOB04LkcGWrXXXdWTntr9thbZCeyqsUj
c67P9fX9Dz5VfrS9yQrJe/yFgNWe8K/gWGnzEcxwk1H7qaSLnIJ1Gl8GOeKKnzVe/KP+67fg9Yi4
OZTYrsBUdG9ERdCP4aL+BT+RhAhyKli0/zQRyvoxGxDmxgIlTPbq1sFgAh7Rud84zEBgxEGuBVKF
5zZJudBekHldsn5xsRhgrE2Gdc3ACKstitKdAHr2A1wH5UxjCEEjQXK8+3B/Vrw792aAIHvy3v5H
GWMAaeNQYAoyBjcGAQj32MMrHus15H+Wpy4PrKJQyt5PinI/foughUZwF9zPYjjRIzhrcAiunY4b
h5UKgyLuUO6sLnBeY6kLNMzGAayTCdPZ5Pi6MJ+mWtPgFZnC0Yv3htKbRgiGD77CMAooZ/4kN+33
QMu8ul+ko8h7Z1oyLULj+/XPov8TUB2V9/PMkElYeHY+uvESz/mP17+DhkqUkF1hFV7uoFTWjIBB
3lF/fuGZQMsblVE3A6MG3+6YPIPdFn65BYHq0Frjs0V1pM7RKziT/h+s7ezBEA4paZj2IAtfHdU/
KnzmBFzMGA79wckg0Fyx9M9cd85OTP/Ib1cEjkyvwjuh6idJhgoc3iBHvIcUjVCBIZv/dEBcfMv0
bgyZoUYgFIdJBtPKArg646Igs36cakIHcuaaK9DjZFEH5hZUBitypn3pHJ0IcGvFR9l2EbOD+5ci
cW9hbjy6z4kpWxgTFBqQE0mZGVvMLDI/ZWnGIxA4B10+QASQ2ArUFmCYUWJxlvYWHQogMkX8vzet
6Q/E4AVk4/LA23qT7qigTfgWAwKuZExPfizoFBw6ek5IARtevGL/v8TTfIukZNFMuKTTHs+GZpWt
/uMOotXjG2poFhsEndKxXcs7xFasMICfTLu/h1O+E00+Gu6bkBp2e5wsVZSPyjI/axcdjfEv1Cfk
zNIWQdAtyJfQWp5caT3J2Yyn6V5cwn2UC+rKbyHwg5gOJYiAqBs8hycZf3DvNv2Gm4ALjewB7B4f
owvqvjPKP5h+H3K0exyS7kvjrO/vQpy7Tn7hSYAbFy61Rf3N6UwQdSp04H4BE3MFT7xp6SpRPLDH
ipie57d9WyTQeznhV/ugrp0w3vGY+hWY3I5cQATSgacxp7DHPBMibZkCiim44WZk1TLvpRDgcCG5
5EPahF7yR9Br+e8b9EvEwQx7DZ3DCMcSc0/q9k/KqdlbWFmD6IODCRYsRXfGoT4CQJztdc5afv5w
H2FLDN8Hu05uZIpNqm3uWYYzlPKLz47jSJ/Rk7yCDi0d68yGiarD3z6jC2c2ELTs89OKa+njwWqE
ccczmAdGWdScMAiXAIMvCKFMUNimqXmeHo2mwfUBIQy6qUTCOFSp0UND0+HWjYuYh22O12lYSq/J
C1KYYBzTo0CXatWJ8goBYimbQTWUsfoKbtiSOksMYlhmLcKXqx8kn2a1//RTQW3CjD3ifrvLHl8h
k8l7MDkJGikiu63EBg+AzPYKZZjX4abewrkrMfrTRjgQCVZ8imdWgGe3PqHsjQe/6KewjwHVbTg4
yqWElYyZpxV1elChOZaCvhm/lBm9SHFEshjRGohjjAydKTjZq2/0CzSp0NumGsXEV8Ntwb8oMewR
P6YAIAY1Rgh/Nfb9wsETA/IIkz1ITmeRoYpDk7hlIGPpvOmTdNavjKHxb6T6x4QHPLJjifwedtnR
OA/Cb6olW+TP5DFn8J2z4oBt+GzZJRvpAMYlANKuXXJ/kjr5kI+xFFJePtTg42zhbAEcioqIcpH6
X4fZE1RYdPw16BRTT+/Reph0JfDwEEnimZ+P73jDmMBCrvIhpEvkcAKWA1AyUzMbgrlGRFFgoHn/
fbIf/vm3wO88W6RWQqLkveAIR+v+92YpPXmzeT4m2cxBfEh1JihOjytVCNsaBDVhTi0PE7mL+Os2
n9L1p9BbUpzV7kvn47E1Nbwf6k41gNBZd37HeFVxt289fD3FVkFF3TTTxIhsrB7f5R+BCdKCOe/L
iNG/8NxpMa8RQw6GdGP+DpIq3wNHCCyVIPMlWy21ILXjkwPAb9LgyWElz/iGL4xLIUyZXP33FuCD
fTzKSR7AfiUMT/it/ccWo35PQsg0/AQgk7JVEYmgHrgGp005O3+vx+v0Bw4/TwrxjeeF3GpRuiJQ
lFwOB984aVB1ogLnw3G2u2FMij3FP1skjDOg5y6U/roBEGbOJccbfSvPx9GCYwQiTxNC0d7ZcFA9
ANrkGWZU206Q555yRvzbhUMCTWvBWGvzxhG6i0pK7g1wDc8ideyrySR7hhxrmJi8IIAuZ5eDzsME
qs0g4hmotwgeLrxfqFGUDTBGwcMhmWLdQH4MQDVnTgZmNl317wiBmUvvFeQR3tR/j+QoMp0FvueI
it7jNdYwsmabRDlM+UFFQ/fHSFsQ2gQjldPGy8EBVjtCb8TH0G8RlC8sJZac5GJJkYBYuWO0wp0J
7+PMk/F3kHbxXoPgIWoX8WHu5lIdxql5AD+5QgkBw04m5D0I+8AlHC0+LJlX2g5mMU/zIuedVeYb
UvNrqZ07Y5N+0YooZz4XpZHwHzXqQ05sMMVU8Qxl3vKZL7x1CDOvDWeXtghcnFxZnoM9klwEOiye
vNlEubl4Dvu8n9NMUZFsNK/SpvBgcPKBQBXQw5A1xrp6m7FMYJ4IL1l7bKk84d+k2HVjlKhCy1nz
GEq1lAuRcFgqURwXMQJaYpRHnNKw46BwvdO1Cvcq8q839ANWiM3lMZ9A26GSExjsQqSuED+k43dO
dAQ1UbGvj9L+/q895ePOYX3CdmbB6okQqYJFCpPnycKBLJ0Kkg1XBEOQJkGN/MIHYOWg0WICR8FY
LPsL1McMHpV3C/RFMZcPg8I95sEnoyw3GHcvEmxCneVzO/zghgG0hyY1QtUU4o+FQLyCYulVacjp
ZPG7k8TDYXWm3FYcqQRMS9o6AenPGNegJWKqMLJCXhsPSnVXut+64aXpBiwR9s01+4UVSnWLtdJd
uJe+MC+sJhI8NhrPb/zd8MnUpu8lSnhnaihrjFISSsC+cdsxPWT9rYKwwukwQYHmNaYRUOGn8o63
iTE5jp4JA2uPTtMKqvsYl84xKqMWJsYd9S4+n7L/GKIbkspvqltJ0LttG1+u9/IVR1k6VmbQ8FPf
wjQp+GxRHcEpIg+VngxuG6Mld7Cnxm0xUEFdcvW7XL+XTyds37P3pVEWMEKLlHQYog3WSrIwh7G4
LnOxypBMVFO69iYSFB8bWtCHfzbo35HR9QLA+gTZ7kRoorw38fyEGELSPTLKf5hbezUu51g1xStb
UFiC21Qcs4RjMHHiebvPLixGWBogUgx4h/0F1nO9xkDG+k0x15i0H5hVDtTnevw5P3Yw5zHg7M8M
fT5YmGEjOLaIvgkAOBhWo0nXDooHqoJl2uYZsLKhrYW5jN8jFsDR4xkoGEi342zpwAzD1cGrvlkH
9CsEM2OmXus5dAX+RoHUSb6K6TONCBRJtBU59D4I2MHrJPPEQX1lr0JeQzhU+d3iGODhKo/FTMgF
/QWgubX/3THno9ybQ27ErJfLGvaEMAqEZ9kR90NCOP50vBDLVS1csOiNbpHOXMxrr9aBrg0nA3z/
ML1BkZ1QgK/y0s/X6n4Q1zeurYxdQyA/KqkJT7BjwQP1FjtbyNgXQgwLwRkpxS16t9PPlOkx1xfI
CfXomcfjmkgquKBps9DTzOklEwxOS46/IvAJMoOAFcEIGm318ZDOYYwj4YwCtsL7pWhYVS+BDsDh
F4GMokwmsR3rjWp9P6GDehEmxbsZ371XJIp52ECR/NM4iDYYZzeq97C91xYCMhi3zWY3yhfm+IOl
E32y1y3YweWQSzcPAfDvULMRXApcBDdiSGCGoKHpSyIeXKxL0a0czOj2Ra+LdYBPIGPIHSbIfhOY
pJ+wQav/955pYDljHIL3gSUeiXp4g6XfQ4lk5Rf8RJY6krLF6WZQyRr+SFnrhvlH2BgQFTDF8YDW
WvboL2E8g8OJBE6qGmxhmQUD5Z55IhgRzC14utKZ8RxgTFDP1/DFmAV0ewOuB4NAYoXYdiy8GWfS
IcuDex9IBM5sHqzNLzcQQkMstM1/D2xxEVjSYkKksCZ8sjHbJ2UxcFrj6r0rMYpHziGuWiN4RWwU
WWBjgSMafJJooGrEciTvmXWwZqRNEO8zk6bNx5yRz8Raf0ph2xyonygmExSqrnKOYUzaI93nENo/
CXMEsLMc7bQLTX/O5umcueIGQj1LnEygwnG1fPFJ7Qj+RbiFQM3qyI9DQahPJ5Ur7pN7IFJK4N4H
3O1MglM8bpkscwNThC0jgh/GD46j248gbff8D5OK6DZai39gzjqKANd4a58RVubjdsfwb9Isn0sK
VZ9W2RfANPMaLL0T0hawLxitJOKvcBoeQRnDDDV16VBGj4iVbXT4sUe7XTZanK5Y2riUloxazREG
67/X1cNdrWjL+Cy0pBD3WMMcns5yDxAxXHCpiCrdBdsbHVaHxenlHzAuzHF2wlNg8S1hsgwLZvSe
cVRZdUFc2d5U7nwH+YfszyVukfM5Ha3P8ynOZBEe1IE6HrAagvyKcOkx1UaX/5F0XsuNKlsYfiKq
yOFWIqMcLNs3lIOMEEIiCRBPv7+eXXPO7PGMLQnoXr3CH1C4mcM/m0lu5l68ITxqXhOULkLkTNsQ
+0Qbzq3DpzCJmF/R6cfNhvFSGqOS7XeRLnCjj8/2M5W859dt8tljyFLqKLj/jZ033L3m0KBQjJl1
B7MNYIdH+VPyLEXMYW+zJVjcOWGAhVqPs3o5fqvXlZIm+hgj0Xcxl7Rb6PUX54uxVHB3wSuTV5hr
Nq3ukP6zIu+Mfxn0crJim66xR8pGoCNNQQh1wGlmOlGzXND4YQRBbnMQxQnT54RIRMNRq5gYhHnQ
f9fn9IMukeNlJLln2s3jd358wpA+k3ST17Ep7usK+4D9I4genw9Awy6nuJYt0LRB6n30GC/+y54B
OoOzHfdleMXZ5AR/47lMR2x7kAEDP+M3nJKxcqB0MhaPT/3YQqbj8xIuHzPb8DmYOFpatOjmFnAd
5iHz8d084rYX62gpPhmrZAFKVSmj2EiIHtEJZJqYwHAifhMmyYJIJPEZYOj8KxTw4Q8y1tkgxZBy
Tjis2Dei2WpMaNLcJtfcgH/tHsSyOWDlTyrOMA9FaxYeDYo1uy5CCXrBjsB8eA7BzJfwh2wjMly3
jbI5V1t9W5ZoBlIHdLXHIGdilWk+cpp8DJgECCBDTmDnshXj61paUXH1VHdk0Tp1VQxozHX7BczF
REsaKGgC20/DjTF+2IS3BEdWXwuQ549b1Dun2MBJSv/NltaOqyCWUh7thTr5bMSKPAcSDMY28ApM
4mvk2DPw8eGd1LjeliET1Q2YyojfV1icfeTby55S3pcI0owWCvT+UWVGOZ2qa412RkA8WZZxsa0R
Ds9DOCE409zW2ACQyyHiDTK7XTZ7+D2J9P0MBqDSfaT5bJNAoLE5dzxAVSjmGUl9NiO0whLd5QrQ
SlEC8B1PXzjqger3rm803shv8TkyN6g9zJk6I55rY2lWBsS3pQg+OdZAPFHiDFI+Acz5xMafXtrR
JI8ufsPX2BREPzlOB/gCAqU2I3NjYVjOsYZaSDYDXI3kbsO3FUdAzol4qT60sfoTpkB8llDy+ACu
DrwBoA5Ry3ZtHAYrHKIcYJKgZ9MFCOsmFMGu9bOjyjvkgba6hxOyM0VURFo8u5/EZ+qsLZWNwOgj
YggoGprqbflgvMQpWULYCiDZUOEzJXV8ajHVXjAukdBEIKErv+9rUb4aLpZ1xIbSg+bJwSl0gBJK
M+qgDOYXEZ4MgzjMPO6+NOiD2wt2JulDrfm641GGMEtgH8ukUPTrLGQrhPPROPs5A8yapxuScxck
yI4mmDfNDrs8niAAil8HJLsDmUT93x8Qgn4sH6RtnBGHfHbwASUzbqani9AT53Z7zIkIQE15lF1C
t5tpV/lJP4M5He2Cwi1gFKx+0OwDYjS3NzKUB6UXrQOaJcg/nRn6VcRoHTk/6flngjGh+ZWFA+ZS
S1kiZ5lru+r2bsPR2F2N4KIIgeyCDQUAjQqdPhqo9EfoPH02DgiGfEscoC1x3zMnI9qyL0uyRjKQ
Wtwu5ZsEQrQoOEhO4A5C4gQlfEcFzHKU3LoW4R7VwqTHwoGb8tiRiPJvCHiBFThM2HPsUx3Yh0sq
IFo6VK7A1Ux6lDTiFqhcBdX6uYWnxkiL/LPEUU2AOZVDtyEXsBLWE5S1yw/ZD2xM6hUFcLviwWFr
1aR5RPQGGLpZDiBXFxTYAEZQ/BJ+qCwc0s8cifWSA5mGq1j+bIwQCDm7PUcU0eKkHb3r7vWAejvg
iOKZw8FGw+nljkV3zBdO8ddOVaBY2N8hq/NwaYE3geJ187h01e/sMPW4QhoMFpft5z/l6tDe6BFr
3vyWwM9fjgCizIOhBdIb/Vp7AYYU90qUcPDO+bi+DUKBhoj7+B0/75+PDxsoeazOxuDxMbjSEX1p
rDJOIHuml4e+aND8MNMn5gPz8/WA8b9CnZiUQMlR+EKyIH4ymskCJnad4WfAALOoeitAKSq3fb1A
4W4pr5++hjUpDAT0Q9ciFKUUNeXKmUWbzss25vv9i1lQL0e033uoflBLb3Rf/LznPiQq6kh0gfs5
yi0Vo2uoncgso1/tW193JlBHCa1MAYEgPRAgndQ3BSl51myz93atnaez/Z2eHnsUA9dVfBfAHH9c
VagTY6W1NVlf+8f+GrOQ51JQrSYvzl0gHC5yaTPUs3w1qZZ4HCVqUuzzHzm5L4cEXthsQAX2TWHC
vZaT4Vv67T9sKvT7lh78cKpPV0M0h2+BuqJDG5kUTHus7MdgelNnt5h+75Ak9wOIqJAO0IwJuMcf
bkfkw8P8w+LZzaQA3aMZIC4f56t9ueajL/mKPEj8MnvkmcQfjrT9Z90ciSbmcl8kdv/+kr8Xf/OF
gTnaNkdyKL5gvOLG6ezr3z/pPnPBHntI1tbIP4kDtOHfTH/V47MQtsxtlqVMAAQpdd8a8+ceiD/F
/LrZfTGpjRyWMyDBFY/EUIP690l1jRzv9lXOQSxj5RCNfJ/U+oxzaMbQlRfSXIzh9XJuxQ14RVK8
Ak41//Wfye34cPycwdupxUmCkfyYXBB/u3rnFxvhJV7DAnEb8vhtlh9LFiAgz8f0MSPtEZSK+cyb
xy+bJmIk/i7kO/vARm0ByjIGJke+xDUJBDxw3Fmzmuh3IcBC6gCw14qlWGr/Xpe3x+rxBXJChR/q
oAdWhJS2ZcgQj9BiTwhjPtGf+RHigUwLfiUOI7R4PcTd6IgQQMYubD4mMdilbBQNiC9yKFyiFsNO
nQ9QcFdIpti/5FEm5RXWLr8tMWFCBXT2unnQTpXDDeFXuNHH5xjS/QI5VLgmmf4nmQtddITkqMcR
s4ghKDK1nAJqYLCmfEIlGTnHayD/IBL2L8VjknDA95u9AMQA+j72EmKIn9qevKRfp/CC2ytsNsVE
DEolieiTai3t7t9QoplKrmVg1L7N9cMt1Fx7yN20wr9a2qOe3kKp5i/0JxcK7+oj291Qq3ygx0Nh
DmXW/Xku+q20ZVrH+fTtwNcmhVTj8b0SYsZzhrYAsuxqU2LdhDQfJWmGP2NgfmEHOjAup0++e4UP
nnByi3TUI7UFQnU6yxk9ZMQv7Qjm9yREd6yfhxoATmPqg+vbumPqvVMRFYPROOs0BukIkKJgivRy
j5gUoBd0Tv6KIgKm2r8DOgNE0KA94fF15/Ot5qfcA7dwEfftgm0JfR4WCu8440VvsF0wzSr+HMSL
eD8XMdA8VL/oPn7Cv8so3oZQtTwz+306b/myOyEYREl1wRKzq+JsdhZpy5nn6sMvnR2W77QiQved
fozvzN7f37aZC62REmvffrcnZigK1e2ZgPNh4PZzkg6WBthhru6qLGRM1aO8Mcxu55xR9zhXITTx
TJIG+yUzgNx07lav/X07BtqbdsxZKMSJHh8kusuobL+h1zwj7G2d2Pqq99naQcqH8Uik+A/6G4cX
/pohsyT69yfNBo8Fcbncae/pFt46Wid7yM+PHe0ohg2OJ07zYz4FOo1thtEAszCr/b6RkDIV4bxS
z0ZCyQPHeQKPcfHhvmHwEWUxrXd+WxfMNVKB1oE2YcNEIEnBaI5LFCJl8xLxH8QRZnJ2vuzphfnm
RqRIU8gtf/BX6QbcFd9K6i0p6Iv5/w9toKMLJxXxCz0E2NyMKiBgU6WR4AA/gmd/Qe7zzGQeZC3o
oulUvlBqx/MFX03+Fk9uTnGelLBM4VH4qFxCGyCnamEBqddNB6IdZYFdj8U5yHaU3XkRSN/2NQHP
xGtEDeoJfCTstCAeU6sfG+Bw7J5QWuVHGBmYUQQ0MFcgbB+dewMoSCmKAMRB/dVWKig/oR5HtvAv
w9UjZddTXwXgc+WN/IFEMrzjnWAidvH1r4+ht30qASb2y9THZYf+eIja18rgqXN3SAVdY0n1QiKu
RsLb9FC72UKOpC+IRqar7Bh6gotD2QWTY1qzYYHY3mIKQLDUrnBMKSJjSxxEsGk+bpH4IRtngOoD
ec4imktCon4UH4K2aOgcVUS79691/cMr+NLbywraH+VT3UMU0jBiJqc/gKUet8pKjtCNnP/AQC7f
5QgqFMnSazNsGMRYgrhkeKDOPYPDBmfUgX+AfKyQ4DNSeac5EVCcBkCEkSStEjWqPAxDQ3lt75GF
5k4YWGdAXeF/4iPzWVrfXsh7kM7eGPdxF0MMk4467wkNjVfStvU7zGJA6x0Xky9QlXLB25jrRYCK
3ByQ9PXEi5muM6cqwfM8n6uwofKFuc85fsTL6GtjWSxGVO/MNejzKdbX6s91JTPIjJF+3COhty3g
yC20wAjy6OVfVwTk6LarVlL82DxcO9QTYy67sCY5pdoIIccYA4+Iw7ya7/+K2fYNSR4EmmtPDy5R
i7hQ+da7DgRX5adz36EzExDJZT6YXzBB4Pwlp+nJ42TC8ACBew0ZRNoTIOu3Dhk9FHYRdAI37eAq
ydDwrWAlzO8R1pviFdrkikIvyAIGxQEE+Vh0dZjJBveFvb0c4NIwPlFj8Bu4C8jBtPm9z+OVE9iz
zQ/t2vmPhr5dNTteSHoQUfCkTe5bH05kz52FggHww8vf1EDHocHY47IZDXNlbX6KK6g9NBMCPQjh
bf9zaShWCMC+QwSnI0/pscaILq74NyhxfK3j4/DmAoQiTaijL2Lp8aN1kVcBmk75P78k6ewY//0y
doyRbvQYJO/SOS5qXpnUHkybOQ2DoP27Rc0CLTP/Fr2TpoA64ERAYhok1pxL25NjgT0GaEvdQIP3
chiFOtl2ercU11j378aaYQFmfDBpEGPiIJNnCNbM9/hk4q1nIHr8TIaE37FRzNdDMmCfZ/G3Fp1n
V0OSNjG9AoXtWboc/XTbLT4134zrL5AYM9nlAobZ223x+/tX+PwJMuJC9NBETMcIIBxmvwkU+pmJ
wDQLZAtsROhML/IvoOFCMQ54qCfPzRh8Ccqw9FU+C3TNtHczwKSe243eFDZ0CMzM7J21qU/tqU1S
7z6nIJn/JXnuvMlCo0taAkSix70AWRmjR/jysVF8u6zUH3G7A2t7BSDHRjLgRXUEocGvF3RuP8HY
sKE6DwAJHAG2DEvOH/wH3toSJOU8evopqd3zHfA2O6ilrq9ZozQnGi+LgEMRT6j2OUdpkD6CbMts
jwgnr5WA3dZ4wzsbm1iErwVf8THeBh85zc5D+/KziOR3dKb5oK8fjXAG1mZTQ7f9kgIjvq0Gl88e
j4AkcGAmEwREBOGBquj2hyQdfYjXhiAJhRNIVkunchKUCsh89xRxKcG2MyPJo/0kuiXG6nKqEntB
W/UDmLCHrCloXj5qqP4KF2L1o0nSBVy+RNm1+Ng6tD0IKF7FVYrlKhquwpFwWn0Lt2/iOefp4ZwF
6b6IEPX86slR44F6VKhDROMfPElry6x1vvqy/fyj/hkjvoMDbH6uQnDXP5Be0dg4C3Pr6zeElPsJ
giWTP4fh8bxLuhBUGs0HzqgC168yGE/pRtoVS8OaQUkggcYnhuMI68Ko5ekwt5ndZ18fY2xta1aB
Er98g8qQhJT/ty5F4PbB+JagwqNnqaCj4JkgNFsYAILYcX+r3tR3lTLQ/jHxv3Z1/8XHbxfPRbUy
cZ6cU/0Wbu7uQTjS+pUP3QnSH6rfJm9siy1OE2Vdb2C+4EpJfsR9EiIo1NCEHQkJpGgwBTipFxJZ
xYzAofkSKckYkefff19fj5U6vx0G7+4ENbrksMpE4xgqXbECTnRX3QsTOnxwvPaL1Jx0hi7+jJEw
cx7IMfPDcr1Mtn9EHOTN74Hk7uXwT9hTJYSMkS4iU0EipIjMVxW6lVeiRxtYaw782VoQt1AiRZku
x/CAKphlUR3I0VfpUZsZs89PhtTN+RILg4+MSin1tA1IxZXtaRHFU0nGc4DCSRJbzg5Xd+36y4Rk
w7udbwHP1HVQ7JwRasDOBQ6CGydCLl1cGEU7eyVgdzAq/sV2mupuNidyaFFYJlg3d6LmXz2xOcHr
GMFw1FuwnW+/EObBrlD07LmVig8QbnaLkHFiQrc+0Jpiu3PEAv/NFj/2njJzLu/zxcb5/Kxnnw5Z
M6dGdDpHM9d/8rPXBXrIn5gERAaEBTo2C/L5rcCQNi7t5aU8//xmvrHOYFnmcYZ1Xj5bL5fW7M2/
ooHNdBNX00M985ehEznCmLScvX8ydfRB7IYoKM22f5QpiSgIaq+Y/f0dgS0z+vh4+vH/5Xfuluti
/+e4NDsW5hLEMfpMXP3ow36Yv3YAsZhOkOB/gdLFvUk8OXEHfpnDuxhH7hqaBgTm+L13P11/trnj
YGvNNwNG5vhh0J1LI8RgRg6Kb8trEoumvuinZktnrkYG+sGkaIwJOdJQs/vIA/WX3tq0ajhbWOq3
xFz0MQkYxolpSKp4pYog/zBWsCKi7FwluKOv7glNLmIihlzi5RPL06NyjhGHC3DBY54V/fCOAZsi
EJOhck4rlk+INCILD9HmVYCy1rH6Tg/Qzvi05kfzDUcOpZP7yeG14JUBff73C+2UlvKuCqAiT8Wy
hTuOWwZ8Ee4f4L1vm5kGaOW5LhQtmpC+IFWQJdja6sY+aM2csFmguMUCX8FLqwhB9kGPuCTM3ldW
k2TLLLh8N3TN7gjBAiODqynUWFp4P4p/IbJdg5yynkRvx7/cFI97a6z0SPxqQrxnUIa5V95Ai+3O
BcsbWwRm2ZjrmPxxm4WxM9It1ooXzQMz6k7YOM/Om/ss+DmbyH3wTbsu4RqsRlzT0IdXUF18YGKj
l/7my/S3JG/Pjtbu/4a2TdNZhE99k52RCEvsqEmg6G3yo8NIBiVM5D94I/XfCOQb5iGUwC5Jf4sl
YRUxkqOFRIe14gUAQSJbiOTGnNsPuRuZWyFgY/F56HMyJhGNeF5H2+kbnh5Zt3BnRaGYPJEeDAc0
yOYVuNk94kP0igkwRCnw2fzZ3pjcSF+ELtwTqG2EZUtKwU6JKkoqZoop8z/R4JcIXrThuVoyvo39
yzvyv3wpMaYBADr/uc+8ZnYs3C5AZE/sJ6D1bhZQs/AIuKXh/aR+3OhGiEvgEh1kJHHy5kJsl4cK
/ZFWCO08/gVOD3co/W110drfcXdsVGxnTdIl+bFPwNrR3KDRxUuKe3KiXV7gNa2DsWEWRwlFoXiS
VpLHu5ouU5RIx136bK0YLQBxw6tUh7XCM6bahGrGQIJBRVh986QuzBgSXqQ5MTRYTrCUAK+frQvz
F+iUAseRH6UdA1EvO7PVvsHRfv9zJePRLmlqOrv8zDQEwjADpj0/D+KvOWXEHspVklh00PqoYZUd
7Q0f6z7njYRYkYlvgyAN8W0UlQiFYMeccC9qNDFeokWiJMX1p5bOr8cClLqsJIO0M4nB6lfZf1j5
ugSDXSwZF0rjouEiaCB+2wRNmo39crIv29tte6WDefl9aQyUZOk8tcn4AB0/xoYJs/EN1vtN/u5f
C/hJ9/bClP44wI/IEWU2dCgyprEZpD/WCUMlFGsY+TCv8fIlNBpdOueY1ApE5dlmA+77REzRppB+
PsjJ7BM7P1S1dxCvFe8BGIKKn25XANXHdt5q0BZLhnvC3Jkngr8p8J97RAGefgDjB1lpb7PPPvez
bfpY3P18i92sznAzADryii9USmehuwWUoaYjT8wnxAnIFKTuF1C3egaKKt8CN2FuwxyFes2G+T2b
EjCCTERhWWeo1JZC1wthutZYgd1k0o9f3ZRMzCyseBJ4Bt4TgKfOO/qYVLuAIlkNGXDLGZwiIZsZ
Mi6h59B0CT0F3hZ2di3kUswrXrYg4TE2Td/yzz4BKgppqtPFNXLh/AwDZNWjM3Bd88TSjaGFYwJq
FIYVo/cMJ7gsZkrFbT8zf4E/RTcO9HBoR2rvkYs1zgcx+k5+KCYrHk0F1o61mmrmbGmkGJ/9qTld
eEvmQJDhVWmWYUqnR0hTXSvm0tiXivdlpHNj3sgCG82YDgbvLT8WWLPTdHlQ1ooAQVeDTgeELz4I
P4gIZTYDxmTZfknTLEf/r/9j9m1fXWQYKtAUgpJlfjDM5SrBKhpLZuc0XMARC4oXYyloYyaNStpb
WsjPcLUqNEHyHHJNzCIUn76IucmumwFfCSFhgZ/YE/fN3tMUBqA0E9nrbD0aGCBAjr0Zk24/lsyh
nhjc/DKK/aA2p1K/0oBDBOrik1sPwNN/5F/1FxI3sib3V5gJgfrT5R48aXNaVCo3+tOt1myLBrWk
e/EzUnGNB2AgLZM5JdRO7ZmNOjZ73sn+MMYFUZ2Hfu4TPs+44JokSBs0jJDz5m92zFXtw+0REgQY
tBrEPu45bSwnTdB3ZDPzNIYrGqMrbqZi+4R+gDlnHuJlTdwifHQnnGah3zFFBbzJCfxLsHjRxalY
qc6K17raW51ZEnzAFLg3XDFxRJHD8zCzM5JQq/F0fYSqFKaRSeV5ZUkZz016hbbMqmDRsTRYmtqD
kE/M0fuleMYkWWeeooAkhGJzql8sIshjxRERPEjnfMXmgHHHc1WhCyb354q3BirHMkvJ8UPx0/Sq
lzgdoy6yY8+Oj3CsYr6FZQzMmiXEq9RH0ul5jm13Ft+0IyGpRN1DxQie1h5zxBH8FsbXZ8iGNaNC
qH+027wWzAx60NDSlIRPYHwXoFOFZ+ZCQX23yCLcM1/2AjWjG1ySM4QZNqoG8AHb0WJLZGqP4jd+
COwvqpa2h+hthmDgFvrgk+aiuTS+pwprega+/BdkLvKx57sVVzQ6mQ0XWzFeZPaE5JNoTQ5LIsIT
Kgo90iMw57xIuvyDySZvQOuemAJq27ih1QZUOr/E/IsWcilcpNBdgxIZgzVmHosDCwmfX1QLPgjt
yb2DaeqWQCoEbsRVoPbG+PGDz6WqQtYy5enzrMUAe3nZI6/JJqOHaon49Q2ilrMTUK2EIMMrGM5Q
sPQIAGsr5EzhNLKLQKvUQEsQQnkywsy8AUG6b1SfHKTgSBgzcZklNTdlwhwgIpnkxHIH5o4yguJp
tP8AmhHzIyWE7wl8G/Jm4V2tmPCKPCC5Ye6PRqDK71e6PFzhnrgAXuESc31MaImZTMjrkenWJTba
hFCmUEkHzb+p+O0EIuDhnpvE/L2cnAf4HvuLUUuzpuGOQew3cohn2qIs3zNeS+LogbDafNNgnb5Z
Xyxe+4OT5Eb7HZzahegznvIzwhrYwhPYMOYk9nH/AZmzJtcA1r5rFQlLVlux5aDoGRuCcacA2xKw
eNAX6xMfPxqCxQYcOPbmVjwaa8bLU+8DW8+2IEh4oOWZR6aFjLIExBw8LUfMU00u93fmMQCzn+Nh
+n4VEP1h0px4Yyu+AGjek/ig1PDE7Z11Y4VMxPmYdKmLrWPF7CgOCDrOCELOmkXjo/aNZCaojzPo
+WlAjRrAAW8IWIUHeZRxNeYhcwnOFm1AYH1ZBE4dHMALjspaoMSNk6RAhmEdMwxyAR5nl7CBXPTJ
O5vFajBWnRCa8kYIHWfje4TPUrhABMAjsd5hKSAqyFJTkNxAYLVc3sqtSTGCpILjM9+/cU3w8YfC
dKEUgfM/X64fF0DD/DCyrxy7r22a7Zm23/YTypHcLhhLlf88A2DMrQ1TdrTmCA/iRzuD+52qfkrq
YMeXHxDoeNxDEv0GQwWmFLEVMdZasjSILjVhgAKZP/9DdEAuFjOYJfAUTr/K7xjDrG9vus9tFnl6
scqM1fhNepI9yr1q9h/Xr8nsl46mrPHR0Pp29RhOz6aJQCLVb8o7lrrHkXFUEz2m9R0uu/4gSY3u
2FRMuid1AUr/U9W6QDsRTMAWSlHd+6aq3ZqjF41qliKYWHWlLxXKLJ4hDJofddsjPYmtHt52uScp
Pn+AhFNj1YM3AmorDMBuLWZxIV8PJHmb59td2byYKg+uAsn1DYX+2uIQZoC5ps4CUOKDBaB9Qc+D
LCAAfk8ucWSMcaVi0Pb6YzEMhw7tGUmIZHbXNWcTMY2/J22VbJ8NCSKFniZuvT6hJgNENByIH2xv
fmf7K/NKZUbJ6A2Vyo1jfN60rzSL7xxPDwI6bkwqqig3SDcs1HpgmMOk5ZHtn69YQW/eQuO2HD/U
VoWy8ewVhJHQzwJJalQpTeyHU4ZS23lPGYZXiZSZMtCZHuPy/vCy62V1sffTXQ0fTeulcT/tW5yC
nmpxeIFE6ZztVILYK1Aabvneq0pRrJV0bXUkl210Z1LkdHobQSKVKV8lT8cO3Xy9eCWSUYP6oL5U
3i8vTD2VSWGg/cQMRGOt3za3si5oq1zj2zSu0ha9ECt3h/pvwBi6IXpMMh3prAzTgQVyA2L8AhKj
9MEwTAikqstHm0Mh7sfdOA3c+JFN/XrEJtJqXW0FDQLBuoU66vj1WLYoJwzmy6vUu6/dru8VZFOF
jr2qt8hs9K5W7XPq6UwDSfib01RD+EvOL6gQnV5wuV8yhB8+XNPW81d62VsQqe7S0UBBdxi97PIK
nVHBFymscynWaDL3WljCtRM/g/pALQG5FDgnehJ6177JFq3HaZUjlG1fV/fi8MRLqVbeZdWKDThu
GsqLj3pxvWTMtmlVjMO8BD14vXRRnklxNqGpMkxHySGBtfPuV2J625DhmmiTpmkVPg3Wvk1j7K4s
JAtqNQNxOytjiUlsD07sBulAyiIV7t9TkeMGKwW1i5/SF/iEFsVeeD0qIh5jv6meCzWFZYjWoQEB
vGhBCqjH1wAMCJlqtZLCq1HGTcNw18JgpVmb2EU+KlqOY/quNh9WUS9KcqBC/lav9L5z1ERoBdfF
1irKefVcGk+cFaEm4pyTfqF6mV5RQN61lexXXe5ep+OkF1+5payuBinm9Xn5zOT7QXk+AUrt9X50
5cSBPa8FF841RUWjZYwH/ZS3NtAaLiZHn5zZeIkgOWeeoSMT8trqLdic8Y0nmCkYC9Xy/LaxuydS
Suh9W8qf1EpRZlXsQK4RYqj01o7le2qCN06/NI1dmEUSFaBmwNKAyUG8unBk5K8d3jvZcycBpmDn
9hNmiX1NFicngL6eHU8Jfc4CS9bJiRqtD0dd3jfYeZkXAEcm3Wc8Mvs7tm1sYQvKdzPR2TForyik
KLa8KoSB6DOS2mymSTZ70lXqISloPY8ydXhgPOPcxvCmM1AA6OZAt+gNOdgN1xyeRLdGTywKBbv0
4aIP3fb525M1NPmPBbIQKu6VMVA1Lzkk/4rqx0HtRtepihF2bywSHw5YKJdUDGgiZVfYKEzEMwRO
YZeZcLcuVTyNWOGkzmPm6ClIianYGUqO16Ia1goTVWCtRnb7lmX7x66vqBhftFMxcOA8FvYEAzSX
wuZaBU7rSxdzYV1Xl/5TucX358LumvjavBFwRYkhjRdv7A4KddRQrFJEtzEiqKieVcacmQWQCZM7
W15MlNtQO5FpktFjqX+0EFaFPaKFsXJgfx1Aczh4P2YuyR9H4pMUeD5kPkr7D0icf8VpkoQBJAxm
yVpc4VTUAcKpjlvowgn8AsW+7Vb3S8gGbaGbpIgtr7ouwuhC0jzGg0BG0X14zXGclm3GiYj2DE9h
qMhXOBnxu0M/EbFmelB9UIPq64Nb53X1gcOOn9OUWaZoM7RlnhSYGmmUWlGboHdmkVWSx9zzvYiM
uVLvhytqYMwfi0u/13O67u30ikoZxx2FMOn0eBHok4Tor2xxkN1aKymrKu4b+ub9Z8/+FwE2nnQm
4rR+ptpAkQppSU759ZCuZC3GoRFmqA2VFM0jlnwjb9hixMACo9MrG02gm/JYubGdUIjJsDfGaC+u
FEQ4PLlzB331Ssn9K1dFtavygQ9AF81RFNfumxpLvApmycVrF1PzbV3fU4agROgGNuwLeQq6lna3
NB+o6FFptFL4ujJJRVucViV3ontupn+Ws+7DIqnAuUsGs4Y4lHI0skWOjZljffJprqQDR8qwQUaz
ENjKBUuerWaxVvGPE2xQeDcriRYZcLm+RqKawTRk3LRn/1aWb7OrGkOIuQD0BEp1raZFhf5iRT+q
vgJ/YYUTR5smi6cU31mQvZ09f0KgULUY2F9ZyYkpWmQ41ZlEbe2iReb1Xa5Wo4xdC1STmvOipI97
gxhtKHRq8FxV9i22DaMMwRMlLSgw6oNq3/zmejob9vxV3lb2Sq9p60nFVu8h56W5e7mVnn4tT87l
TzPBtI58CpDN0pLv1frHT2lC/32sblRFZktheb4IFyagExPrCFdGiAoa1RHzdniD4pulvpw/u6Xe
xZO9osmmVkKl3LNkAxLzSbsFJXoaRKlSgTclLVF1rOvGt+7Yy3HnLDyGWbx6zzpToHLf+01ZjFCf
KHE4ErMc+ZiJ+gwdFEYPaBXXlhzKBtNYpAoksDqcxXxyReCScthlsPNtFDIvt/enShmTk78oy4u2
snJ69a9VNVxDBWcg+3hDOmxChkYZ4XCQSpSjvVDoG7Ls66HBEq49kiNchuQFEd1AgPZqM/S5H+pi
6dysrVZc6OZrjQ+OP70xLb/IQc6e5Zk55do22dW38kc11aXjbIsU+V9exsJlS6vzpUoumjn3zdMc
TzbRtVAsZhCsLSTr0Wcfdk9yQY0fyG1poztS7aoPmOr9LarTMVGaPdzeyoS5baIhlU7DbLKVzWQ5
tBhQqO7pRg0YJiugBZSjkI7AiLzVUfQxKcCe+qIGQ6Qq6FG+TFADKshAB1mP8Yp3F0yMG/HrzqxO
cT5raXerNb4vx34MJbjXZWG1EHygZ6UQzUtLuK6v0+5gDQwg7/ENGeK8OpRpEWQ2Y9Z224JI6xQ7
6XpyuOKG0k6F0gW9qjYY0TjrkbrLOIFfuZeeSp/UELbxLVTb5RXUOBnCoEKKTSONenrqOJQfCHA9
4L45qis/fqeK1Tiiv5Mlxm8tBFcR07kM2w5JDduAyZknXc1qxKZQvvMUoqK4uEP5m1/D14g/c+Og
HJQHNS5fhh3dWcwGnSNYtKCx6QACi0sHWgCI3knT062bDn2ioKPLmttsX31/a046q99R9hIjAwwC
en2f2QhMEUNS+Qcs563t6ErBM3lc3zgoO3lua2/qdO4v5GuXeKx/O7lPbrjNZV3FDf69bp0nYg9M
4pX63WK0PuSYE4MqsRb57atTJW94xhfn1NoN3ebtNAiHU6ELita+vuU47TkUoFCSwV4LmrpC+x8M
Uo/swlVHvZhjtVHY9rpxynPUGkpDpkd9C5pe5TjHSnJkdP3qDrey/bDoUAwGgVaNpwfW5do15L++
8/AHKNH1xqCDeZHeamc7ytP7gMWhesc9k6wSVnfrVMk02cGoxq/0HmSMe7MHjsI2RatWknxmgMmR
rKDpQco02iQKsEjHIlYJnM+8jw29jGzz++rgYIQyzk3myrN1mtfu63afj+O7A15IU5fmBJsF687p
qOnafEI2o3Y+7obo2NBtu371f7qKBbEGxZTStOSaL5iyKEyqpjva+gDKOVvTaSddYLoJmpO0bJXf
5s74EP2PKnvPnagCH0KpaA1fGgI0r6i+0blsnlCF6HF454dMsxjMoyF8setEa0b8xOGIjkWgD+Ob
UTW4PJ3lp+y/LNQCRZguKam6V1AQBsXix65R8e5mLHJ1NCJSTf+XljfdtmHVvQoSw0GPLqCyc8ch
jaY9S7reshQvNwAlyCCZdsC4oQBC8GL4w20lBdJpUvWNvrAv8etaHSbQB2f1Dlm09ssMOBxvZqG3
IeoRSyhu0EUqQH9fbxrq7yX43tr6NoK6XWfmpqzMUCuZn5heB62ZPsBjenr37Htgd3VDMDGhkM1m
ZeC1JDX55o59Qb+rEalrBuS3HPbAzfAmxhAgH1/0I/IL8+3+TRl+1N5wLehJNXupGjGJKfDDuzzc
h0m3EW82meRASeWFbBiBqWphxnNOn545vjcmaHCOC1lvcaGfovqObPN/JJ3ZkqroEoWfiAhllFuZ
UQTn0htDLItJBVQQfPr+2B3Rp7ujz65BhvwzV66h/Do9/oTqHRJM8dN+mcaBLgaAuf4TMxj4mEAV
DzJRy72csZZJuVs9crguxKBU7QdQAPNbYeIWDUSPAt9g0t8mMEBpn1oBOgPKx6GjZY7thx5YZYHw
Cm6d9xHzWVajpR3U2L1gaojf9Rsf6l4+rJtMvg6Ike5nFfJC/lh618ksps5gHTKW6BZg0FZAKC/x
WADvPT7Lb46HXPLyHx+ZlHAWMJPp/SFvNfUGGbSxlO/t2uvznEun3JPwTT9dgT58k/OJN1doLzKO
0A8No2mq7qvLokZ2XzL5SIqEU8OzWCZwbhv1ovPUZxUU2dF785h8qYtyJJ7891jxS0Q69ear9Pbp
Hmbvhkx75oObAkvi+8IMiS1kPx/VP3RMI0owRofKVzlm4y8Je5r7kS7Dw5hrpH1iX9GlaOnwvMVu
qh97Iw0qIw6wDQx+KWHnhVPYN+9muczbesesiqZJkARu4IlVK0jZOy+wTjKzXAFHBqfvIbe8Uu+R
Yf64+0oQid5j8dBWha/c2G0OcXEPBdktpqzEX6hfVqgAWI+6SHG7KOYTbNEyhkoqfa/iBZ+KazI/
JT1mUqjSmTRSbaB4mZTLGuFLr6OGuy276ul2YxxlGK5kon9H8qJGnzRWzxqUGbp/RUrstrjtbiOo
SBi9fB/eq6uWo9R+5woa/Nxrs6cNIFh7Sn5m3MyfbF2VTYarrIRF9hyKNk/Tt1tKCOOJvBVfmZF8
Ve/2uLtQzydJ+GR4fIw+h5OMQkOSbvZtAJxqdnYY7bcsN9SP90jr2UghsOHbHLUvSuI2HxFxpuPk
rpwCeSxY4NJVnBej/ZPppWZn8DZF9pLtQX8vlPY6KeeCwq9P1ghvTsob/xBmbLjubVC1fx3ehRrG
SENcJNZRbF/Y5Ve0qWiv2AOXdslW6766B0yLTi3juc1GqiL/PZliknBgt9ZiFJu4rG15eB+nGdsX
uAOs3XCA4WZQ117BCWMwc/LLpgUnbex9QjCzAcMFcWPFzOJZWrE55NeqGONnfAl7K/zZG/A1V87Y
pSsWozBdFxM+nr6Q/gkcmmE7i9BXmQH2dn4ZSAHoLe7FSOkhJaJfdtnmPKAynlYQ69hTJ0c8KYH9
YFx893iA+hiFGJgJWF8/QtfFlmzK2jDZAOBpYK3I+KaPI+Ri48Z+BUFqF+vAfKwmzZiB9I1VXlSi
hiv57VJTIxfqUkAUwFc8qKLaYLfJD4KWfXzHn0OnTJWPCed2Otq8SFDjCOQIock10ZH0k/gOP0aY
w8c7aQ7pDj02DzzwelDiGX0h2vpLnsVjVtIfwlCmosyUY9nZ8Hfh6QCFDbdDw/HXTPc8zukJrWUL
ZgAlKCeJcLA6Hi+Km+335oX9JVrjZYzbIswgMbpltux945PL4lBatTEpLmRgOJA0qNIo5zAf56aY
aJWB9g1WKdIiu/LpqWsJkjjoqoP5Cay0C6JchCY4IpnUUL4rvpEe60Cg/YGwjfPTdeAwIFBaI709
spLFUPZl9D/VDDzKGMDnaRujVI4ELCVYbyT+3e10k8091/06/Jl/a3KUnPqMUACIFOS9AsdOyaaf
ndwrXHe0nmlI+oNzAlScnlweGDaMEI1y1tRgJXcWtjobc5sAAH4/3AK02jkJjgC9mkegjYU70tWX
KR4oZ/AYLPGHxCgibP7gxyAUwscEj/rnlChU6BpkSssnNPDzGlo3YPLmLQVjCd2VwsqT9r2zqFzP
bRuwembH44sw6U/MG0R+n3U0cesFOOA3sevwnRgDNvfsDI6vQ+ec9lhYmTBPpZelLk+EZ4xdSHko
cpjfeJjH3ngJ7xIw29ZEp3rbnSPSEUFxZJWxyo8K5RkdYWbBAMK0+cEJadTDZICs6r4XPOZhZpKR
gF3d9GmT8wHsuRvBkcMA1xgRDXYRvPtOv0hYesOZTWefOYI25qQJXkwzfjPzaf+mx/RKbje7cjgk
op20ICUZ/o9ufhVkM7d4Pyks6HXhg5rp8sMmI5fhI+I1sr+hGUWzMWG7v4QyQwuyq7BXMxs8yMyG
tTvNwJSFQYFYEJZLAEOPoZcmNSDGE0K/R+hNGav246qCwB/E2S24E24zw11XO/ReavWTZTkb7evW
HuPsgkbraSQAtAeYws8B/8GGBtrkG3M0eJcuVCEfqrchHT+SMTa2z+DGuXgoQoYXbZNfxx5aPiML
q9JOwjaAomLDz/YLm6Gudnqe0LU+p+0WIjLenLf9iyxR6HwGsebhYeCbTabK4RvpoRYxGoaYUdr+
x22l6ShGKbXQ56loZ2RI/IOixp1Tc7fTKIPiuyDkG3CR35GjwEidSTENQTk2qQCxjkc6qu1RrHhv
rud8ifAllS3WCEAnCXxx0ouldWKK5ucCr1RXTbwI84Xw9zTON0vJo4kheDf/E0+2Am8zlKo7Mi7+
W2PUSMvdF9w/Pn7yJ2PtDoJXbBTvBeuB9SOVdZtbtQeH8mHhbX0t+QKWltipejhlqrFOr7IdbSay
y4JCgLCI/R33r2HBhiccetkA3E0NdIxs/NNRn58W4oIoN+8xB4xKGXN+K9G8HT4oN2e0EAPssqRq
U4lbaLYBHaohYumMykmCeMhjMzomq/rvPac+xx/8iysCO5H6fM+P82hNslKlTfswPb/m2SH5wSbH
yZev6DWn1lGTzXy7VUBv+ewscWnksJj5/wlpd9oSptspgoo39sWfMsKclC1/+I2I0JxqTv/TR51V
rTCNhCuRHdqAHQgn/0I/IAtYSQlD06yiZ97jVI30TptmobwXeWSY0oupP5ohI5MRURJ0HtUQUfeK
KURgus79jxcfEe6uWIp/KPIDFHERqKs0q7iESFavtFmz9xr1L1tbfQUE8IyRtCwouUbcYXwHhAJf
2CWN2ux3/cMhXxFiOz53CeRuv3HRZKIzuRnf8OMqb2I+VYfF2mmZzyuKP9wZaL7knCPL1P7eR942
55fGaFi/gQ6KvLPvzevIEhdLiyEeWZ5la/zbubIktUzcET/drHACnCYv2JH502YLMu7dZmymCxkG
Kaqn34whCqqOcbN4BB9oalkC7kr7nFxakXuYvecC4dvGfY16kVfOAdcuYTGYpYnharWi7H5AK6mv
VBuH9xJJzqAAJdkiAPJdiMGEtYGHM+imxdcqoqCFd7fZyefujsNVtQZ6mZGzA+vYYw9yd8ttnG9y
T780EyOLYe/cUddw2m3ZeyShCiUbbu7v4++5q1aCOTF4EIzP4WugkzVKuhBte/vCR+9nsj0sQOAA
GdoZ+z4qDBoXMmt5/dNV85OSxWogDibEKV8UJp1zUUI/2YF76IhnQaSuGKifbuZkcXMbzYM1jrxG
5xJJeHcsIB8kxPzi5mGBqEZqYzCONmxxZRdP5hMkiKCxdpXD7hACzWDcZhd0IADy04z+FXa0jKHz
v/MEfKjI8EgLTrP39nb9eJ+YzyjGIlcad1gbP3ZyMaiqDmZbFSTz640CUZr5gt9vUc5H9hayOwsi
FE6xRsimKRvN3+TvvnjbmjfZljY7pUvpcRTtCk6sUHOKwyOYhOLhuyIxZ3tmO3XoVpguGwOzkiIB
P5FJlBvnfDATdfmNHV6s5chVdroDC+Jf9cay9G6IJm8SwepzFLQALYd/97+DYf5Xu299qmx6IwZP
bXGDRyR+pP9AbfGa+lkofYbk6obY+Zux4yeA5/UIR3pXc+CSHnkp9Q1Z6bboDQytrwkvSFv0v+RF
svHyKiQNxjvImc8Fs9n/fEPUL5C1nzYHrCksVVd3SG4lQslSDrDvztveVclS9k4r8aiFYIkcBEgy
NygFwfTxatlROOHfonG+b3gPYo4tbZ6sSVH8TN+AYdi7cIh20Yx09PmXt/gWQIZj6FR/efFRNyRR
8gONeHpbbMXDHZb023nh58xNXujoPCAYih67x/cxCceWAlCD36R5F5jRp29HjAfV9uNa0xzIMx7s
QCbha+x87XqFCEYzRn49vV068+N/pjKWE6aiT0/n4tywrmBco8BT3siPGR5TlNZWbtzm+fEDAbM2
oACMjrdNbfF9f7b9bMuVhkAJ/19A7tJVyPDJ8kXBDEKMIEJCYXaLmR1ue54Fqgc3VqGHDVDLLuB2
DarbAeNwE/set3xg1fjTGLw93A1tDt7ElH4z4rFs0cI8FfneH7eYik69xTJHd5WQreYWGYTz2Ehm
xh8SULrXfLsvjAsiKEwRh1hv9Ihmk8mGo7s0T3P2/vVATCOGDAP8p9nMOXfWJzb+jnRIQjK3g2zO
Z5d2WTShNHq1eQoTELfpCAdpt99/gww58m9p0+zkeGSgs+iYfqBmMTld74zf1IiHS0PNGWTU6Dt8
bQ2IIOVoneRl9g3GuOF8rKEJfFhjw1f8bYZz+PS+I1biaZNj2g7Gu1t51btcOwOqKIXt0lFjfpFx
+zjZzsTV+JLx4SjstD1/3zDf6rDXTJTDCGfwOYCiY5QWXSTFijZHvCH5GNLziJiTrGyTOMkvixXF
T2ff7Yhkpd5U3Q+KiHRe4766KxCOlFZHB5v/jfhCeB6LC5MQOVMcUWrUNMOAQwiNoOAphlX5yCaT
dZYvPrTLu+bSWg+LC55abNc4VLbc5oL4kFlmbpHlLgC8YHW99y+O02MX5/u3lfM7XNCEVmMfOI0N
ynqy5+B5Xkk9X5SID0UbhgvH0eCaMi0oAPTzmxcbOkIQOem7fCEvcslP8hk7J4Jfx+IGYwWU+3UC
w2nXoc1i3ft9A4AHpeQ0N0dRHcwz8FLTQbIx38KQsvdLOIYGWiJr0BTfVgi9ZCbD1xTUXEBGCHOW
C45jvGyUCw6isYFT5+Anh9xfxI9NLXavwYTyMNCu/P8nYEbq/DQbaxtEopP5KZJgnvIYl9aHVESm
tAsfBd2TcXLf1nYs17wiP7J6/AN2M8CzIRAqUGczWxxi80osZUq/H9NOW9IxL02m/qgzmsPHrotB
ZXStMk+88K1ftAyQVqMll3HsY339YHctOmOefYoy4S/LIiwtulwDkrPZIdXIF2fpmrp05rWHEBWV
KOPBY1tDJyWRNGg2BFC+j7jIWK8d95JGP5mLnB+YJO1OCbHQmTNWDLrNzvouyi3AZ9vjMq3QcMuL
goAWs3+5ylZmG2IA8H4MIm8IIuTr8dUQFjf70WCT6leHYd9qK/rhth+4c5hYv2aT1k3wAmO5wqPE
9NdaE1vCX8IHZeUhvEclRn7YBJiSxdtbmxmbSrKyhwBjOFX9rwIvHfMCdMeRfrLzDeZp6ZMkI0uT
WSA/PJzUTkvYo87Y/s7idp4xUQQ41n0n3n3F74MzlLwjVRv84mbjC3fGYcrGpAQbIegCYGUACkSS
MGVzstv9EbpQhVkAr/Tgxu7er/iBz7+b9JcFHEcFlkFgA+k5sSB4/Za7sgQDtLCSUs07YBBCbCDU
xch4iqZ6TSMAs8G/X8PsjPabQZ31OhwbJ8aPDNYHAh3AuM0bW/KBs5ivgWxfV2FPBARPs6YALJCY
u4dU/HA+OIQQuQdoQxgJ+NsU1jyxVby3IbTBTrQeSli4hcJBCS3GZ48K21tDvoh4e9puyiP4agyZ
yMH16poctQVfdWcnPUAu82KT7l/CEIB6Ww22mA4hKpvnWds9Awz/KaMVrRSY7YKMoXMTwpvpnPfu
DcY8FbzxoYvof5mGmLKW2MeAJFbOK3Vu7nsJn+1p4SkNqHaA2c9WDCSDT3Ei8cJgahqJRjJa0SjC
JBheA1SZFzjn38W+2BYrGP/5DNqpmnLX5AMgUeIQkzRmkf2LwLuiStDkwqq6bFOGgG7KMkKb15Nh
1NnWnJFmMa9WGm5F441G83+zekgReK2VEZbUE7JJf25hz1vE0QUNdpausmKlZlHLBAwCyCf6GjHQ
Ey7M5A32B1apB5wpDymGFjxbYFiy9RWHBAwVJiwuuUescjH90m0M/MiCZ08gYElGl0TDD9GKTd6V
2ddOvwZmMlH3B9pLwsS5m33wmhmyU0eXfHVa3zdQ0ipCRqf1Stpjze1Xnu4yBn7X7dNkaSiE2B3G
7PIQGRK3paHGQfG0K3YcJ07CgCtECGu3qgW6YdNL4To8xbCHxk0W/XZDylDxMAkuxs1gKReOxm58
S//9WnVIIq8QrbQBBiys8jwhm83M15RI/6Qw07G7NpL7DDYH5iKYIz4bK6Msr3A/NArn1WHRRZus
08yoRzAAnobBG1vBOxM99QIuwA8/B0l3w9x6x5I1W2J+n2p+r5nJe6YuBFfXp3U1g8IoIAT0Exez
d9S/2k8xm9AhQjM94Vx5qQkCfUV2g7Mli0X8lKBTDvap+B5B83U47jBlIxCCS2RNPPyuvsC6UCs1
KK1TvJbh7pwSlw8ORThxbn+jC5ZCzdfB9j15TcPeyg/NEbsXRu5kyHaR5nCrP/U/9waFtSI43OiH
nGyqAR7LARxd0buFpwMPm63MGA8vV1DW8Yw6/3Bfc5a+eAeNGmcUj37gzMi8RfSm62ESpAjI2/7a
hn3qQvGuk+t40T280waVA/mVLgIUEbTMIP1RswYLsuJaY5UZqaSlRWLrCrtJa5GsN8ydxYDPTjas
E6CaQ5lHMtXQMYJ4rBmwoWspKkIWCzi8hq7w+1hE7V8pIkVAUXzG/AmqO8HzjFmbRjSzA2fQe7Gk
I3CFeoGLOuyUo+6IpylloQkVXyidDiYP7nxUI4M+t6/DlqSsec1DgwUSDt1fs7rUNmt6fN8tKH28
o1653pIxXLmfISOgDsHCWE/6Ko7clBjMtNiiskIcjCoGo3UySzDcIWPHbuL7HQkkJDBUb1N2a2fo
DFEXdIW5JYy5q+aIRUdGCqbVo3+gU93AnbCG/GSQLzuzAfwSu1p24MoiHEim1m0fTyDYDk6T0Kvg
2/MCxOWMpeOTDsJiw7RL7OLw2WdMcYBG1WNex625E2nhsTmy7md8AWzG9sTkHJszVKuXoeDcZo/d
zZWuks+1dVEsu+N+jl3Fdeyk6rQapCd0Yyk28OjdHg+y9L4rhDMsl3ESo3h0WDdnzhcy6dD/ESX8
87BIvmAkgZoHyXbMIAkF5n3Wd88uQFlxFQMEGPi68akJUGlm9/gVNZkD8hQBrAL9czhh1wxKxizC
9/15QiQCZvPwdYa9Cbza7pg8BQ1Em6uXoFswSA4+M4hqoBkRc5VPlhMDZ9WZjZdAJ95Xq1awxucO
Wh02GbtxMMzPbgbkxWnO2D643UXSmWJXY6VyUM7d+W4Xa7yiKFxvT9q9nYZ8S1gV+EhYWOBu3kd8
zPEnnLYWNjsd/GwLgwakF1yI5GPjVWWNYqxigLUGGo+E7hdWicokRo4qByVujvbDo0izh0g9hnHp
94mqDmvP1rqx9N3Q9dRIALNiC5S8eIwczhSdR80avJsMgvfSIauOpWFwmzP45dvTtSPH4raqQwkX
RTb1nY930KJlTkNfV6zBge4B9b65EkOrCl7OGz9j7ivkXfqKlJtbsOj9/gOItaBmwZMYRXEAI9BL
fLspC9PxxGD1q5H6ckxxYERt8rHx6dIHLSn68CFOBNEKIYe4nPQ/OsYjEFY41XcCiqAk7LuIsIZX
+IYbjhf1ZwJvAEpo4Ujw5sXUlQrdHCyaNPAM/oMEMQ1Oi1t21o3kWLDzxmL3RaReYd2d/oAdKV7d
+FonN0uELg2wsn27+XryxHFYxMUHe0EscBKWP2x4sLqG5de9ZzKu8AXG82gsZje27BHsxRFvOwxk
OH+DTKNgYcuOFlvcEBfTOqjbkK/LlXCQzsA6DmjQkUc4jz+F0QGW3fmxxuuQ1o0imvU+RoeDRSAo
NEgb79yd+X+uVz4WWKwj+Xt2xKpZlqdNAVke80RKNLQ4ahpCgc+U5Hl445LNmcP0vmwWVEoKO+MR
BP0KSQQG7AHHAjIvgjT1NKzI4Pkl15UYunOCcePqO5oz+vD/p7JB5zVWtmPdFeI0xJoHvxoDcI+1
qjR/tjQOVnoRwpg/zJeABf2BtzI7ethHCRz6i/+tX8vzeE724ioD+lKdcsVYsciApjxsA0PIKiyy
GVOQ9kM2jjD93elQihBIss6Dz0V7ZBSf0xxmSYfz6KXOvRS3zfbM8D1rUJJ/Zm+b0xcTDYhcrfP9
AZgGReI/AmZhR83Z076gu8KmJ4fTGAWFGKTyvGEzWHGNq1DjMfvc3Idq4WUsfwZT1zE3EOJD6gv9
/IkFFGIMRDhfX2ojNISMYtQ5PJzvyxO+21/cKY/Na6ve96047Jg4L/jslanxy40xaGN8wyzwTW/y
NmvWFKzocHwKGXa2st87kwXhGuTc4vHPvmXXHF+V6Nf0uXSMf28yRiJBJ/7BgBeB1Wjvfe8bbGO1
kwNNXkDGIcKbmGKxfRuSGvW4DlhM6tK2UgM0IuRZYA6FRFNQvAQKFYbPDeJkzYGpeouU+xLtyCco
M4TKQAeByrEvbfV43F3H//QaNQ5oRCdAbYFNUNkQOU79y5hA/mwj8ZBiXZBRuveKEnRI5ECci2XR
hOMn66RyhbYDIz3+HVnoTQnxgM2CwTG95fjmsF/eT7tH+JU9VKfavh/UNgjD8fBEREdkwyPDICs7
lPd4EHKOfpAwlk7mA0fBOX1B15RvRpZOTEEidxXb2EFCQASF8b5hKRg+Y4RCDPMI4pGlyfnixiAV
sVs8wdi6Ty9QmLFdS1Rj3xyodwiLcQZpbJqePpIPeYx2QAWyJNvpn6MUdYXdYWpik8pfl+La8DOx
EcA+eEnOLO/SCungBcdcZKy8bb35HVu0rfc8upSfDRLKy5Pd0OBTRewtoqoYneJwIiLfKK58xSMe
wqYHl/HhB+kLarmN5htJF3O2vrrgQYzLgDWOxy+MBvByRUtFW5dKZzog5L1MkDVaZFQWE0JtBoPW
bq/brB5hpH6baMJwNik5Ifr5mC+sLMa005u3lv9+q6wX2OqwAuTYeC2h2hLUTL8FFvXPbPWV/ZLp
HBMAiJs2qjZ2E1fq9UdCzT6018WC2wGjR2PjT9gHloDHBiVuED4h3KzlAls3T8BEiAL6gRCBhIl+
cnIoEVaWTYjeDitUkniZ6xciov4sUL3TgSmERoYZkJ52O46xnEDQcJ14o0GpXmBbhfJ8MF6Ylz96
oFj05yRHoYSn8LCZApIEAdo2+G/dnQlLdNVjoczSNuIOdzM0rmYRQP0+bbQFngI8EdoKcfgBl2cd
RT/2DrPn0HkOX6UtxqtuyQQ5HzuotoM+/FzU+Wu8U9eC3hkdQGjZmjn+Lu81pwAbb3TnViyRKLol
niQc0lqmGqEgTk2IXeXej1WosAQ3H/ZEnD1ri5G6CRjBRMK89Zg9svm5fqkfM/48Jb/Hte0T8Bpr
s82nY4rhnPtiRwz6ADAU82YyxJNbxjqqiDAf4SlBYmbU27CBWVfNu9c+Tqxq3XebuKVnwQ+siPhx
5XLopfnF+HdvVBHvROTNlF0Lt0innuKjJk8dFmGeox6qPe4zkD9AimcvUGOZkDaCkVvSXtF+R5xb
Wj/HW+AFcmJJe61ZDOE3H490ljFdJefjJ+DvgzB5yDdRs9/vHm4Xmd3sb3GjDZ+aP+R+Q1RT9g2h
GdwI0mJIOolf5SByiu9cDDYg8XjWkAFpk98I61jaDxevY2HvcemluCfvaRtmlmQ+1lw6fJpBn9Vw
BELAs+ug/tvq+xOQABMnIkbUquB16cuphyNfTt03XYkJwZUfjxpOilWiXH2uMno5MlIyn7JDxA63
amLFuNtSEcLcHv7igqtFROATIQocf7zplrZHC0+Eg4AqdPsgkttjcOu5BpxJVz4Z95HglEHnJ2FZ
r8fDduf5XksxMSv1MTeDD4LFnv+hKbDCL1woLLh5lPqgPEqwMmbw5gl8ULCu+QTxk/kVRiyngKY6
qIjw1oaiOvWQfk6mx/6qAykqbqKaoCR0T5XmvNflaa5rQTI9fuipVVJZjmnNd8NKExiJzpKzE4G3
3QThhj8VgsOLhspgXzZQNUeoYzt47Qrc6FJ97OT+vc3f+G2MiUcU6/2Jf2aNvBohF7r1MwKQE3LG
m2P1fa+Iue9HrJN1aal6NGiQRzAuwv7pF9bnC8ETKALBN535GLk59qUX2sdCx6LTgXYP6+u9evZh
Ui8rllmsLwHjpZksFHDXMJTPvPSx/igWJAomKBA4kiQgvS1g6yJH1i3ugBrB+JxwMwdffEb2gamD
iw6APexY67am+D+nYRszazu47U5TkiKabZhvoKvnugtSwWpPJZ532pBjQoqKcTsDDbMiCwBsWmYj
McxeCIuqheaI68NAJQCN1BZkqDtb7TCaCxEOYjbOc/5zieseuFc/A2xiO3mmozFEncOC0xYCFF/5
wOXveugWo/0Hc7r3jhRLnajvP7GBBA4haciL6S0eoNMvkI5Fuo/Tu50z1MUkkM2rEGAJXTrPCLom
p8swVwYvYlEiiRkNBJ6M6LbycFToMNujSl5OppBtxh0byh3NMId8biKVp85lMw2DKmLP2OgCWDAr
Zy4ThH4l2bD08AILB9ISldxXFsmSbSX6x8QHCfNHeIC/IG4RguYMZCygK4jzo9ldmF4bJEaY5GFT
/rLTM/Zcizuy3QyFtRwVjI7E3j6d0h/G/8k6Su0hIaf/7YGASutJ0UAyMTTdoB44sbLEn/MMn9Vr
wcp4GBN4fyUktZWtE8MMcmV2KHcvKFSAEPhBn2T95hjpPEm06iCrWerQnT2npYvZcr457Z7rEqlj
QAjPR8IxG+HlSuoirfUl2GDWKKKrriZBAjs46b2RhGiF3h77Aexr74A3E22ZJkgXB2quuvvc7WwC
3iNVaHrpU2UH9rF5zTRWJDzcUGKnleTds0hWrdbXe7do15g1or/4YfUyrvZyPvKK+3uTJw9PqnqQ
oRgqVAe49Phk9O8MVfQFcGD00Xys+qm4fWYbbbTMxY16U3avV3LpcniGM7UMdUpxmuXsNF29dFH/
M4WIwuoE2RJhNyWY9ym7fDObpmJCtwx+rgITGm2MDPF9x9jbgJcIeQub6h2GSqtBDzOHR356kfpt
qD9KZ9XKKo9lzRVkuwO6sEvpmk0wVgY6cbqvh9X1EQM7rwib+R1KNnLw6P33tZIfeV1u4eLZgjTN
Z+WcRuDDBO88z59o9IMxzEZZgFA+LMF7+U9fhZZ8w0BjWNpDdQPS9UmRZFkKyZy2CW9L7G55uzUP
bILioAClLKCoVLyEnN0MMdKxDi712ynngzWm07CuxBHuSZOPAJC91xCgepStDc9fUBP5SpK7m/5U
bLO2bQ/Z1M8cSAe/PO6OtMbfD339a2KOcJ331NXbeQTSBQYiJXqPVdBB9qHsem1cDHYU6QW3ANmX
TL5kStYiVwuMqpGxnxpShn/JLSElaoiiQxlr0Oexx5ZZThSM+vgDUGDPCqpKPheRBRes72CX+Ugi
TyYX0mGwZqFoPrbPleQPF6b0MK5mFJcdyhTT3myIUYLnHt7WPMuTCOOSWH7YBZo4AD81KjSLYeZN
0Ij/OQrbbFtsTjZ/BEdxXNqnUozhH0wa9iTnk63biV9soH7BelxCFWQXb8u50eMzKkKIQi3uPCnH
1tsdPwa72MzAqI6NJ2BsQgXDTB1VArndIyrxIGqOVb7DtVmpv7g7SEthETKN1heaOgVuCkVJoTMd
Qjs0PHC3IEA4egoL2UeRTzsxywhYQLJ2wRDFo0/Gni47cr0E44mNAo7oWMFw5QcbHKbIl9NLg3sK
PvgM3SXOgcQWL99s1K6Q/gRjsDya0asWK+6uYMgWngLH5y8gdrLD1+21Bowx0JTxi4w3ePeXq0nE
VDmB0gh0t5cN8iVY95eBgILtb/h9hxtysyXI58Ykeq6+C+rYx4FfdQuLWYZlntvGnBErUBmaESzb
bSnOBpgH0FczcMGFeSMRtYko1uoJPHYZbDOsZW3iPb+kp4Dg46mw6TROXmEhnkW/CrDSYaelxbKV
RyRJUttRMqFPoDNubejL2PVhFXibcXPoOpERphf6OiolV6gxRjHvNtTw6SO64QJusS82afEKqK3W
GLuq1FS3has2+Mx/F4lPx5HH7eYWTvBfG5uvHRM9r/ETDiqZmsSyDY8jjyedJ4zBM48j/vRxv8Bz
l1uCaRDfevaOB4WGn3lYs2E9EjJJriBe8jFyrMGZEj4Bfii0MLbOpgUnAQWE53Hql/i5tV3wdHqQ
sq5kPpoT6N19b3jZg4Un9MuPdCuJy4MIDzkjXA0b2k+Ayq69Ax+2MAvYMp0ePBXdiDYiA3tS7tIB
KdJF6Lpl+ha34sNU6Zm9+vr1mCfZBgKreD10C9T8PyATBtbBAS5AyZFkL5YamE5QcDBaxr/itSBn
EaS72w/WrwnDqrLPzeF5fMbYl+CU5PXApK3dF854I8ywNKhYyNBek1U8JErQV1PqcWd14CxvkwFz
vTFdEgbAe2lqivdZ5FF6QR0q8/BwT0qQWZ6ZtyVdRIx2BGui0tCaZPWM+UYMJUPp8vPr8GezfppM
uOXChaRbPWxfJisNdhHEJ9PbD0v/m918kbeuQU+UiwYNwU9R9MMzQ7xCABV+8YZyO4Je3OAg8/O5
5hOjfJjhi0ebmFYWnO+1OEGYNZV+Xj7P2nud7L5UnbenEO1GKgQWgufvzZj8DX7jUR5jfwJ1iRW7
kV/7dbIG7xbIIMIcQLkQAkf9vJJhxpM0/IQevjlYKfdgiMRLRp7iyd/wvRYu+dvXLuOXl47skfXy
Twu4PKKPb0M/8lhAoWiAMHEqozHa9wtnqwcU/sSwh++6fs65b5exjRBPppvcjR5r5uhnSmpZCyYc
vT4WxzDjDTM/GUy84SECOhsKMO/SekAWUdNSJjEX/BIGorm3fY/OxSJWA/Mfi/ZhC2uEGpPapAbx
dYDC/PNrjy/Y/W41iAeYb/NUqPi9ULHFEA8PzULDymOm6YOFlRbwFexTzpOD/sOQjqc8Nq0oKush
AZAsxboL2KGyBhuYjpgk2DyTHcZ59Rx047nWKw8ML4ctBTAMe74xlJcjACUuRr0zaFpm1e8QaOtN
nGT2Rvawg+02ORPbx8LwF2QNRrsvd/D3T7sEQRQrdOkCAkT+LIX9tiCpMjkqiDV+TinBr6CzLM9T
tk9bMjWZKSXQH5z6/TwGCsJp77QT4a/OumJzt6pY/7BRgoDODtOetAFYCov6xqZe/U1wqU8W5Cdi
VyX/AlfgSNgGgCTKB9DSBgOpHljl4C3HFESYGKcv9ibAdvQ3VJhZ/XFPdskLPc8scU1hqxftTObk
I7dn1ZUmRId3pLJZBJz+vYXimf0XIdhOvqFWDvWNsVzBi4mNKM9X/FC9165G5tEY75Bl/XDk94ti
n6CZTmDbcFau3lHL2guKxhNwUWZnx+w9S1P7LrD+WE9OxCoIntS4YrwWgmJwFnvCl2PV9FxMCA8e
+GQgZBh0bWDMGiO4ai69OCZ7B1oCAIPda8nJV/3yDpTijiAtCx5FxsKhj1oeyD36bfImvlbGkawb
j62wlFZK4Q4/GJWdVYTPXbllKY/BubCQVGwKh4RO1Pp259/Ovdl7EkQNEZ9a0QNqhyYm7QDAjCcO
jA24LXS208946Dwsgi5h4Apr7XJy3t4HIMPANNtXLXVFN9lO1SUVw2TXG5CSXGIUwKsGvbEFYsa1
f3iJTj459CMyHxi6SsEHAEzfl/d7jk0a+4nOIP+9udL0P5lcFyev/pfEBFpVGhcW5W7nJ6lJn9ZD
YmYMMrhGIVpqs7VGFzh307uJlbM5CU8/jfm0TjT4vNB/4s95ZI9Z0IxCIWClDfnCgi7w2rRWdIVh
E+AXsCL4mSPtnCyGhtEjo+47DbkpEBrhBk5f5/Cza0HQNOoRYR0Mp+Fz3lsYh3Aqxbin8aEzltJk
GfyxnFxW6B2dEXunWfsL2IPVFrxjIBCgHrZc7ub4XOfhfTsegswyH549no7ATsS4mrlD925hmcZ0
zinOuv5y+ZhPbhULKAvhl+Ovt0KAltxgM0fWlTHDjWFFevIsJ9pvsMQNZCw2OIr/o+m8lpXFtij8
RFRhItySwYR5641lJogCKunpz7f+rlPdvXtHRYS15hxzhNynfwhre/z3M58b4OGHPforgnKuuUpi
ovZmGzE7RtfS6sUoW8Uai/eh3IEbo5TAZsqLN3Kon+LJkViHyddjq58zx55of9UM65Ed45rjmNHi
0CQIJ4Y8dU+8+mvOgguTbZcQAOYCsCwnxVSnVqSqXkPhZ0L6b6/ZD21ti/sPWy64Xg2VDSbEA3R9
W3qQuCPHuBmN0fc73OTRsJxey3KpI6qcvMOUoBKwH+LnZifmxM2WN5W3tPYprsbFHyzR3DnMmZN/
OC8xc/5kgsn5+rV/o0IeI2EcM3fuzar7C/HQw0bkY8y/IcoEXDEIfmPAsjqQuuCpmHpNufGfV9Ub
4P/2uIEoMxb+ofoZLBh5rVXXTROrCmhxZt8tCSu/yUU85BrjJAm4GEarxr5/QLYDjRxCDFQn08bl
wf0FdUBlzZdDB9cvV8E/xtDmHYNutinqeX2jzT/+bw7Z3dYXPx/I7jgfzrE7uDLmnFIdkgKRTis6
cZ+uOgkR8qwkaIsYTI3V/dt7+ryr3A+t8QNopuAChcX6t8Fo/UuSpIDCJIjX7XzJ+BJhDDa4WGQs
3pH1sTiWRjNx8lYXH/gOupHgK02qvLlsOICaQk6B5r07eniFQ0dkQE8Ww3ywe1CoJsJZjDwnUMrZ
YGBg0Y4G6LcrPPQD2/vI6rtDFFpUvFBwXM1MNm8b2UJ1gSI4WjUO91uNyZ0zWMXbcbb9XqTY0jYJ
5PNxgwrcfZx/WL0F2UkO3oxfmr/KiU81sksTnyg2afy81pQfx4VTrT+LYoqlDOXmcf3yXvc6LMcu
3LvwuzOwnW3Ah5FGaSMTPKIan/EtUeDWsqJNGfGb8NmlCXTHRbxV8HN/DzzlIDkSEghyUgRTidiS
zQvAqTWRN+wGRsbdB+PywAAeeqZB3xOcX+vO/7lQYb4eeHSOmzdq5spY4qJi/du1fQQCmDR5nD4P
1IhrPgTguNJK7VBFhQ0Y0cP/3tN14QeCQJcb0iLzh6sKurvgw+Oee4uNDovnziFTEKQoJ8pTtmG5
OJ0ICUlW+HlDBA7jFp8APNShRAPCHNc6jsXYvg0NYsoy8GtMAb0CK018o2z0pETKCYh03TLoKhnx
rrKVtGc1b8eQ5tVrkUCnt3qV/fGQYhMBYBdef1EzFJw/fWhmsOBYwyAKIG0M+oQ7faAK7DD1VqY/
8x7PeZDBHgYQxFBIQTFbnhPDTsB4MUymkZvuPqicIlc4Q1OneFJlPK8JvIiNCpnrs4otcp8mtPWy
XV019wPlMHW+C8l672rD7EOXuD2nNUkLQXEfTlE77vvMZmrjs4M8Gx1QNkW8lJ3OEt6aFpppB7zB
gzAUcFJtPbTo+9bSHjlW5VYL+BnlDfVQ8DJNlkgzoToi2mvzGUfuF/YfciavDaS5bJPjQwJAEr4m
g3k+ae+Y2N6fPq4SMDAIiXGI05nouOiN9au8LGzFdeZHyThDyYfLixTmiXJn/tnCL6rvxzs9C5M7
NFcULNkMYSiWdS8NbyqLYDK4xiCAVCXhkykpHEanOmvRlkafmtntvXw48jR/fWY9gbyJ3oQYAuly
xDkJcrDut8fcoa5IiZfljqaRaS3defG6ccsmYeEGMas3RReW7hQsOEHzzBKPCYZec2UjYdU5jhbQ
LsYvDCIQiA+N6O1A7cC2iQ25Z6fv4Bf7yiJ7j7uh3Y4M6WH/+Ph1v/gJGvke/nj7ndRPtpElXThV
+AgOBRcC0bYjrl20Qa8lztWYnSKhZOZFO1kRU5FcMNFOtqSXg1NCVAfoZcFBXSsvy2pWsAPgljB7
PGfFtGangAk2QNfvJvmQ6CRXrIRXaJcZCLlZXkfjlwX+P4c6xWiCocR5Tk3ApEPA58KmXgZJO5Pj
u5ZPPXyTtiVhSInD44+MugvU84A0aGHYuMGPaeo2AL+QMPHWNhmqMXzLSEpOZ8wXcRKOpxCdYKvA
EeWVIMbiPhR/R6eBPbCx1GlYDZYnt/KAhRl8YoOL7aWH7WMMG5Jm/cwooQiAUGfsb0mICAWMey3f
4Cs8V2DAvFje0Ow3X2rSTSUPWTjg4qAt4HNiB9+OFqKDDlwZ+VVncQg8m7F8Yh/eSj4GaKAH33E2
tNjwbaS40WDeZ/WZahBoa1MOAUmF5KKcqVuC19bs+CmFlIAOLAD74SU6EVEC5xnm76pgLEmx0AOS
I+aigNEbh6pL4RLI+2qMtzAyMRofKNZMp8LhGl7TE/ZIhDwcTQdy/mkDMe7NrKzHCIa1pD3AUsSq
7Di1KF3aOxfig0wNcj/e40I1BuQYmsoMiZTOYACUgf4fWsG4c+KtBJMJI6TWmPehvhqYO6nOY5Hz
Jniww1AMTvDZqgO1pColgtIb4J73xrN4OIAlY0nmZCkBmWI+j1V74dOxLWC5l3dRrNxiXAGh6Cdm
8fNrbgMSNf7YPRGG083iHTgnvYqYEFiDRJyDg/B4sKXm2jyGWEnbc89Kj8ic2TH8uQqYdUVylLb9
AIKNnO8q4tlB3mkIZAYck+KvdUwYO2GfLs6MUL1ZnasIx9PKo4YkMAdMrAXjLDGdmh/nUgB7XvCK
Ers/qSeqCy96ySyYa7MfPPHqgCpijGVGEPI0/9lrTs8k8TF3ov7yOWsKFnkuSMLRxDBGRdejr57U
cLqTBZ9pMWXIzHAEr3/JUwurmffZLB9gs1DZjd8ZYypcW29PpiQoIWF9w8wmqUDB9dTQULkMWOEU
uzXGi/6sDTTYoBqBf0zTriXLtHcf+LBG4vNnnKMTt6s9lS3l28bFpBdz24RuzgJG4dLO0zXcbQ17
GDxX5+Kq6iwmt2S1W88+pQrygt+B4RtM1BWsY+7sQ7yJ7seVyvAGxJH8y9ZM7qSdMiXbgac4kCwZ
h2OghzM1k0aDbIEh9KpHGNHOtw5oN4xBGB8TSIvHFdKBOa1GbwHkrFix//b7Rg3djntiI1lIABx2
j5m+1QxVEL2zBdPkTf/WeCGTwNN3wSB5Q4Si4Ex9TQZhYC5GPq1cxaknj7BdJ1Spr/ljoawxCyB/
YD3nnC8GTFTvEQHrzEsdhqxQV86q91miBqfggGmESZ9iI2K3/zRKdE/D4N9qGBd9J/m+soiFQwDy
uMOP3UqrNmAWBQ2w81KaWEB7i5FtPu+tH3CU0D2lq2pT7z6Vc8WXZ/W1cvS/Leu3CxM/ZgPd9ksD
kdOY+/EjygNpDZmXhpsdhFVMNqnheKSF5s5r5ivthvsee27qUXjN86K26dV5QlYwVaSdcepHY1az
ReE6a7lmDgudMIAmlVcho6AGVonhYuiOsTUQQPhjRaPE61OIC2tnhGnvCXzFN3m3uGnpS6CFXXRW
N1hBXGSWoa9GOgo7g5/5A7frPBcPu73qwihttpt930qvEMjtXDfhvr1mJVxNOBpXtn1qLwym7Wdn
vK/fE95CuqdHPm3sqfs4mAcmHQOyj2jrie7olpFDnUnlxUjdU7Y6McjJXPMHs3ZO0BU6N+VPcTi+
2bxa9+/p6a1hz2yQqLSsRf7le/5dINSODkc7cpuQPA8UqE+H4eYbEUHQVcZrXx/Ii55n5Hjyyml3
ZBtjVGjcwztUuBMuKVbPkf5yqK0TlUTpiO1CFIZzzF6XQ0K/+3f1wj0efXxan8bqJugp/xDTPlhP
PQV1zF7sQHB0+rwNyEKhhU8g5gyBJR2mLl/BMlED4NAvfmxGkpDklZeMPQs8M/51SJeXEUaSna0L
ya9rFg22dNqQnqfL5042WmjGCHimwj+69nt0N4nr4u4Vb0Lq8uoMCQJ/+mzzPXNNRh+SxyxkL3zM
d1oYfs8KpvqN2EjdJZuTiykElgHHsKVXR7mOITtBBi6GF1hXRGdQBYBpmEMJtgIwcLH6Pw+4GunS
WMPDthbTg2yDkTG6eI2ly81+WG3QExhQxmCWYh1kRyaJ53STDNH9Fy4D6YFxP20YD8hutUFmIxra
7xnUYpgbeKIQGsQJYb0mPJQhOSP6ItB3XMv4Lm/4LfYafusxVa4y+iePWDZpI0RFi/L0g6fnxDHc
ePw52P+Ylr4PhCNj2NyMXRxjZr/aSODFon4nAgo3T1SURxkdxPEMBZWl6YsaDFRkjp1aPrI28rhY
5UG7TkPWLR1su08iT0eXRLQgBlc21QIBGqJjGIzB2mkQma/A2dEtZBiiGd8TO0GoSW1EyqFPHQaJ
Cqr626OzUOrFb7iDuEUA4HEU4qjyePjge+8NvQ9dgFrde17XXPWjST7zryqnCToXpCS4QiGhqCEd
Mc0YjSmcmPL/KGiIzBNECWbDNxQMNdJPFAxZFii9v6KHZLbSA7XD0T1m6DaUkYBwzWmjXZo8/DgR
YV2jkUJ2ZWk8cjPpH5kIj5vh0e5J/fFbrmmPmkv2yxz5MzRGKYtlyZRx9MZ7MmaC0ta97Xf8+31V
s9CiVdRLzx+8dhJIXdJAtoqPVx5f17jERgQX7o/OTfTOpw8Fxmv8dMpOgW5ZVqRrw2b6XHIJEaby
Zb+t48Giear3FEm/sCelLHsq5OU06Wicjgo/HWx1PPe0Gvpy3duBc72OCNnLf+R4tcsXI3qgT3ob
vkQGyAsc+LXugzLkcTSX4YQUlQ7WKwY6775d5Z95RaTDIK2tedM13siTM6TIOgbwlTQ+tpgJY7vU
f16OHRRWSbbKt8oxpdlSV1QDWdBr6HTfdqIJeiNlU3J5V4deLFnY9drZr5wqRU4iDDZeiHTJSSp9
WdL+pGXeQy+9LjPA2lHnDasR5aayHOmNL70emEDU6vpYr7KCsFEsrc7RLO2GsLGOKLpAkgYvzUkf
v6MxggzyaElCYmqqpB3UZZCxF8LfX3/+m0oPbpeROid8IPfamEta3mjYXPf7LTluxQDgH2+pTEYD
obxfPQu74XXxUda9VkUJ0euQP+Rl6ogH1+LWqUrlFItxhgyj81fvileMCD92k0r2etc27RnDornr
VTlLH8fJ+7dJu+kTZ/UaY5Pn6DX7vQgyq/XxqHmjTNc/xPjFPS5fpu8NirRRBbJcwzpSGRsqDmhj
zogIu2ml7yJBbiY9iCF9+mlDBmylfkJave1NWMx7E778VmZ1RVTy3A+Yf81UvKZwfYCkkBkv2WEH
+IZDzPuYZ7EN5WwNw6cHt4OKYq1sC0CJDis+owzBuyP6wXGBCqw+vSJszLDGNcBzl+8lG4UW/JYl
fQ7GbZlZNJb0F135djlhCMQEkZCcry3fQRikgI2fqlbtT54YTcBm2f6Ch5U57Wo4ftpYPqCtRGS7
GrmSOzjVV4QQUCZmuG9gJeQhx2hcCMrbARQhksbQyTKIvZaz33oAbAh+eC18dQGT/HVSQQAue+pY
gJfqgkjalvY/PJLk4AMpXLj5WKKri9yKB8WjEjh5/z2KsznKTAmuDiaeX6f9OpCi3/jYOpAe7caq
bZyi/cb/LB9e4z+vrDcz2m6wsfauuYO/eFahZx4YwAg7JgCwdHrWd/45oHg60C4yFKFogZgC2xiK
/YJtjdwC+HcUMnSUUOoYikJfKSFQwnAFT2Us/Vz1CGWhRbsJ01LcwMG4YTrX7BnNb8ZMJNtg+M2q
CCWXBAAK+7UCOHJg2WGPjKoQ0xwq3ZQNgIBnUh7wr0Ff8JyyrNJn0iVrDw/rfgkvFtJmCDrCzQjb
GmY5zK2aMSgBJEFp+RaceAPOLdz2hh2DNjHB6Qa2r6CfkAZ4FgbmZLCOLPz7eSIen/gJihm2feRQ
8HLxkMPUEh/zHbTeBya4vLBDccMYne0oaJAYOLASBaeagQzsB+pwpLZ42PVMAiFIxdvzyj+0RETK
Phjeidxljp8asIFiMHLhFlKsZ9gx0uRAUK4c+mA+5/yg8eQ3s81SAni3HqJeyM80qoQNgpizNDxJ
u4ZSVSIPGOMp0hya2WMfLas7MWCMmLwM7/jKoiX4iZAC9jnKZVib78VglwXiILAPYwCHFzZlNZg4
qQUcjq6va0gCZe9MQIaqr7/N9p1u8TsTkRCUVM36OwJNglR93PPdz2PFy+O49cFJk8WqfYHD1ucR
hLg3RQ/Bxc+7Bt34rArT+IAWnwoXN3dkzDB4OIQmm7K9MLH+kZuAqrdOAbHeHu77L8lMS9WuFWjt
FP//RHK9M2cMzRg/6xG1wn7FJSpjD6hNeCaFZaRTpvzbPnwmeTIKYAi9kUfEQDX0ov55WPstATy8
oDFiCHvgxVBPiT1YoXXtqBXAbjFfWHywxrTJF7iV9C/USXDFawfaBZx1hjg58FDfSRRWFlw22Yf8
mAqpQY2XOFT88N3GDMoUUpGZ775wXEUtCrEEBe60gz9Ri+9z2CzkFRR3QTRNAPUEv80HM2igtpPp
AfEVXj70sBsPIecOf0l2AckGPANHylPBTxjs+vgN6k5EOqHiPrjvB0IGwpEOmd5v2mk+1yKPR1FI
weXYNz/6Dhjzt/SgoE7B4QqNYeN12AivZBjPWJhw22McLS4NSmGTy+zdLhQIKACXqZ0OnIZSTzBU
B+NyLiOGRtlBokvk52SqqyGHrREEgbyZggeWLwMWDiryeUC+fFRIWlwld6CC5jJWh7juWQ3jBuzU
JUvfxRHGTEE+/7hV7TD55/exPGzhAZIlNE51mxKpbTBY9nVy5xjuu7mEsAa0xOHbz4+L4kG56Xgz
aIZUhwmeEI1d4rSQWzxC/sM3JuAAKoVw5AlHztql1b544XDrcLAnKJB1iYzwGQE5w7BUDRWNEpMQ
Eiux4rgcnS8q+me31bOnLS/SLQPCTEwe2ElidiDNeg3x4oSNRXYD7stme5A4XQzbp28A+iHWdixa
uPsSM8HCaiKH/Q7sJprwEdQtBy2XHe02vLUH5uavB4zRbX1g7g5LB6aKBgDJ/tPYMiGHUMlusD94
pYOYeHniYNxBhJus+ezNxG0Ao6Gz+326P0dBHHbEO84hmAB1zJ8cxMQAawvELH/vWW8Sj5keLzpo
vlw9RL6W1ncP4F/gGGp7yPEeK8iD7/PoOgQwjJ02t+l/Yy73RTHPnBKStaFiFYEiU4JxQyT5cZZv
fmwd825aToE7211NJ3TG/cfTQz0sp/1x4xKfgJKQZ5vU5s/bdsTEA9kkfh2AdSPzhaToYmdJXo24
E7gu2YMuGKu9jBcKose4szCeJ/WIDg1c8ZJAECYzZDSpZ8iGlMJQTq09DPDssxtHW4gMec0VOFBv
TE3o9uhVEdHP4imUlBkJHAuV6VLkJDtmwiMwvN6yT8Yf3CPgkyNebqI+xS5NRh3C2owdvYH/AvcY
+WDci9yjHfIaQi4fjk7SEa6lgYyg+Sc8hBBdpaoJCx+alcbC2F8mhZVgSxXDCzRfewWWamnTpXAE
Fe8QEt4VRb28OADTVDIx2ky1nciBTcEwtyANMOK1s5MuGx9721ALcIuz2QdZtpgyv00mrzjxkAVk
aQFCYyhQrDg1VIgIWxnyZMlZBON7uLA0RLqhEuLUikwws+gKvXf49GjKrsO/aInUOw6Pqwu6r+lz
loXYpsCb9AZ4HI3c3WXyQLPhrZ3p0WUJZv77JeAadYdNYQ585+BeXVIA/vN5iF1ObEq0CKAagN43
iGYoG3neJujhD0cILLgekoYc89jxzynv7RWcZq5PUVG4nUs6NtHUAf4U+unBDIpo6RPdjHLpX3Cw
UnD7YHxe0Tk+kTQP0GIjEDf5hYKnwHEXx2cHNsHb37n5KQu1Oc8GI3R69MgC3IAFBRSJ5++OrENr
uC930kdkqqcbcb8P3OG8WTDcImYGMqQjpCDLof9if6GrFi6OivFeK8aNOBN24nN6QAmEP4MSQsyK
N7AjnccGjGaXzI+EJwkdZWODuU9Fgu9xBRmC44K3iyJ4vfM76rXeBCmXgRvbNJtI0wvq0DVh2pjb
gbMC0fhYwnD0UDtNFFyYGCp7UhX9IYK7ZAWqgM6H9kkyOq+HNxx36z6+5ewnDJ7Mr9EhNjCOOB7A
mD9rLihXAMnLpjvi9SohWXhg2lByEvN7fp1Rs2g2DTO3HTNsrnpqHSZ55245OvwuoJXlRtmeBxO0
eWvdaeRJKZxLwL/QbnjvQ4VABHUFtd0ByIsaRN0xKP9iatd4GZglbqbJBUuvmnSHp/m9ZswqPujF
ghRnySPuy1RwRoKY9f7bvpff68gpJ/oKqtxwAYVMxZsjHE3UMXsiuv80ufJksM6YoRDTh5XQC68B
A3Y12nTu0JZChL3hzPAI+/COsLbfDTNWylqsQjhfOO6Ah4+w+5mo4Eoy8qFJQ3YBw9N974ATZTEw
9/fA6AyXSHjmyKX1gU84tBvIu8Jnno1GGWtKBTXXqWEtMtZBzxVbzBYrvGSYdCF4BCPCJHSGBxWl
FK581b4bwOfESsXqAfEzp2IJ/vqLGLeAGJuvL2ZOrLrDJb42xAWeR6xP0GA7A82cMHF6cE1O73eQ
facl79vvT0frDFhkE1cOa/EIxc6NqCWcFQ0gkT1TrDd7ywFmA5POvkwvNZGZFy7gW9/KxePjon3t
84YzVeKIkGwyXUaYlgiZLy7S2SpdDeGgjqyS9w62xwoIVFnG0FX8jsme/8SVB8UEd/TPEhhxJmhu
z9tvl2yGnzH20gO/CfHImn6/bo1TD8OP4PlXk9O26jOD2GfAf/fBitiZxCS3eCn5rTfYP3g3mQfz
BSa8rmrhzWB/J4NL6QT0gtsezjdfvLFoy1z4RUBk5tOV9qO9wnKC+sfXoeMmxF+ZpHrsE7R5mT0o
bayKMRnDl0qHhgLrUXWHYIzkUK1SAKqf0cdS8xmMsET8mTjg0jtrMMPsPgRGRAmlxb988mntNiG6
zcngH75sspgEOyYS03r+jus07WyMuaUBmmlLgawg2Q/Yc7iEfSCAC/Jh70EKo6FIth7Z9KIYjOsG
j8FTymaRWYpm9oiPWJeTAvcrbOscxa34TU7xqZlE19earxpgDXZQBkc8JPbupLbjAmnGs+LE57/T
61pvBfZz+WLWisXNi7goZgNM5PDkcF4ZAR3wKa2cWAiiyEndvH46Gw0APz9CcoK3HpujyK47m9aZ
wRvm0BN8fVoeZMk4hdYZ5jrDamhIrKWYSQ7MIQzNbEXK0HsL+gozZ+T87lCoctLrsGz6Q2kKmRPV
vLSHg/26lfQ5zk8zvguiUrJVvRtZw0N+0RalowNVWCOIUijVdiOAPLPFoHFkyKD/pd/gnbV+6MSQ
0DxZBQdC7AUVmE6AhtvhBQA+/FddPjasO1RlKFU9zgmd9LvvisP+eJni4GkTkZfeOTxa/xlQCU54
MTEoFB33tt7yDtVbvlPi2wA+TdJ4Z0qt096pYSIbsuln5EzfJF5fxDWhmcMRv+flEFRLW2sYTWSM
+9M5dmibGr3zTQ/VUL2yKjxv6aqEbCxuS+5J3EM2dPoOPEF80Zg5sIMe79o2O8RBO4WWTTSL+dlQ
S6Iho7yACQutSdmg/sHr5Lj9wRhdDkh9uYJpfbaoKQJpPJofF3StzOBHVj4pebewI7kzNQR3LTDx
VbZANfn66EZMx8cQ4fCoLaY5ri+MTBAAtgeo5TFEIub1sJfhDzaT1mzmyLvtV9itU48JsZiU2eof
fForHQ/pNxbAMxqXkD8Mps2fZvf52IEM6fBjmd+5is3AbW6dAdotxKkG+6mpLAAlbEy9bGSLpiKs
oQxp3JrjyFgJosSZc+fEdkbyIvwuYvieK2kpQQ24MdmExESJmLJ1kVKM1pkbwlZhZuYYUp7Ak9KR
0a1JbWIG+bNJgv8QrM44f69se9Z7ieqbUqqc/96CR0xRTSASA3TI2vtcMDOYNiT79sS1zqXDhVGc
ilMUJmHz14eeMW88ts6YiutB8cYGYhEfD4epZ/H8DjId5lUMgXEeReXHLKPymwkWxsDtXMD+lGrV
TA8fl3/glKseNZR1nOJMwhrQcdlirQSlhsV+Be80AquGgsZuzlivARZsrtUc2eGmM25PmH/6FmSf
aYqbC8Nco1ukk4cLkdLU4JSp8M2QUtka1Vdp37Bj8rIp0498V1PNbKCIW48bhAkx72/QejB1YkFF
F4BH0hnaLfyByIkXCQUppDhUVE9hJ8CcgG4cfjhN8mD8m+rnp4PNGnOu2qX9G3n1lBANl8nE5rvC
aAAO8mcBXRZuabnP0Kr01tU15l7aswTPOt6h3CB+pwqbdf0PBewxJygo43u8CVyCNcy7PjjUWoCI
L3ogAYrlVzDNh2ynNGF7LlVlSwRYe9IUShosqbx8zXz9hbMPW+GEW8zZ1lx2MXwy9pXc0uCp49p2
qA/pIl5glCRoz4BK+LBzJ+AIb6CmjI2/H4ctrmHGUpMc3UARgB/BSKrt2lQxlTpAv6VGa6hWGofL
OERyP8/svgkXhYj4hxexAxJ25z3dt1ebzBq9zhp/PAHC5X43Gdr1hkJwjCEXc+KXC1fNqpec6gAR
PcqaBEHNU1hWL8qRgwFtfkKCiN0boGIo4br4OhXrfIkuyU+W4NvsxDQcu8eksR/rdF3dP05vNmDG
R/VwA0lZMj1qma+D1h1NCkZgMvCsmBULagc9tklERCO07x+IU2fhWjD9p0Khq6ABp7VO2XfnsI4j
gxasWjXXdsboDsEbzc8BdAnIC7IcsU7oRwAN6MppahHA1VizgANwwY/QClp0QVHsjjBsSk/zd4FJ
O5SCanJcfNjIvv7w1Mdydl/MYFvZkvFXG399npfWMA5uXQDaJ4baC+CJ43Yk8pesGAOvh4tLiX4a
TAeEf6cBv8Gy9nNqzMMFlfJLoppVTMqTLE5eD37CMr6+lp3d3LU5qIkjOxH9EMpP2cKdKpQnXHqX
nOIVDMuvMGQZnBr3TeW2JPoVr0cso9jQbZaASYk9j5mMczbZU4S/CXSYJdRjsljmiCSJI8sii0/I
b6Eon4g5/f3zB+CA4QR2IBeGtu/WQcLU0u2wIZ9e95QAQn7Kqrl5D206Hwa8uMPWnn5F2P6EV0ht
zLaKR57xCjjfBt5cuOfKomLW568JuL0F2OREY4Bqq3/J4X6S25FPf3/o26oRbUns12G7j4fWh8FY
7kIIhS8zSKfwp1rYUX0PJwLYJGFCjQXbj9HeTdnrSzLZw9tx/z0Du1J7I89BiIFI8DGB3kHacoh1
iBZemOLZNDuG8odlVHs7RoGqL3S46eyfRowFckn/iyOoRkv5DJ0yRJQ45ZKr3R4ln4ara59Vn0aL
50CWQUPC239g6WWWg6I6WT1g5B+p5sxkRdyquPgO3TnhcjLQqwD00MPQFgFEZodSQjfA8iZMNYDk
zpCsskV6+N2gV3xyp23dD6sjzcXonC5GO34H9BG4iKzKGsID7jwFEvCaEbHQhTPox40C4I0UBT6m
OgpkUndsvCqAAoa5w44twRIWPACelk9rVhG2V6RaBH5h750Cw+WUPzAwNuhd8qPDvLtYcNN8pu8F
MryRUZQmqx6mWqlsntmrUUNzy/XWUDQ34F28gm5C87XhBHHH0fQgq0aOA8ifnjJqgWEgb+MxUgw4
BvSi1jLBqaDZOJR/iJk87FaraWaZ9CPD2dv7eRFExa/zdcTn8rlxf2Fvm0HUcXLYfpIDumoBiBp4
0VrRDfOf6IYj+HmAQQYAczCwpTsW/+/Yxtp1CH/1ZUUES1VYXfX7xmNPbkVDRpIgk+gHxCHuz2/c
/EC84fxzxv1c0Gbguv6x3TKLoVbOlow3qNgobVVMhXjSsPv73GVXn6jhlXbkFYzQ2z9tFXo43d81
Xw4F3UGJLMbyRiSj+TF6z0AtzMcV225gfSODXk5b3aOVg93cWBSRlHoPQh7Q6UBCqJF7U/jfn3uq
BZakCmO3yxEJ8ATfNSTINBA3GIbaLafdpzpiqw4bQbZtMVHF2YdrWNMs3Dw5jZ2jCR0lzpggerB3
JMyJHyZoJ6ZuQzoz/PFmogJjlvoPE6XCA+9r4DHj13CANthg65U6/W6NFui4TX5eR2GMLKjbUJ39
yhmEmGRg8RENOHsoux6g35GUjdhmchvtwZg+SKMjVCwWs66U2oDi/SLs4eC6RDdcd4sdXR9laZUY
BbrIQ39xFGGA+sPCTv37L3eWTK349PKzE5ZEFPntdniHpwrPohDdAFAoQiTGSa7igtewDqfm8oXW
AFtpLv/EAaH2f8A0kVD/VxDqItwl+P87qKdsDGdgtGXp47jDoCMNuEsI5IY+motoeIVeNHzcdE6g
dIr9xmSVLKAZHtcjG8LZ9sMygThX6VkjTFHvxH3ThKwJVhHUvwrj37cFcEd7gdERJBhaU6YiYnvT
gQjBuegvuHSQSOUOwDb/fg5sKGDKuE5Tpq7aG4ULSCzDe+BX+aZqBm9nAP6ME/jT7YF2UqP3wLnA
l6htgP0YxPA3zYp5WAiACwI8qkCHqUTbWWZjNJSH8Rg5kWyKdDLeEQaQ5ho0mbeJri5e8i6xIiK7
hF9kqjg4jDXkdLgRwqxYKzNap82QtSkyNv1x3TO1JYpe5zt5hZ8ZuS5cgfMh7Yz4lAkclr80OPSD
VrcDq3OZzx0opSnFsM4J6k20ShzpXPB6boz6jiF8CRRgCBdsVh3uQLb+R3ABu5o+/I/1CEUd+USG
k82RKIUJNxaAHWdsly04td35cxvsmjMtr4uB+4FxVHNGZkyhWLrMBlEWs1qzNURz3hEZANIfLWPA
A/Kb5BTbDOuCp5vTs9/r46XaJuo4w5JdvUTkWASorxlXQDm7xH+/Va6afai1nftbEeIJf4Jp26Fv
fXw7DjNiApLcrA5pYX3CZvYO4/A5093jfACT1UCvlJH6ZcCUlK8D7EiZuq0BvxAPaHBc0I3mAl9l
RBgf0Cs/EGHeYJWrmsMAUgnLc3k+Oj+h1WYdcZ9bUh51KhZ730s8FZE5ZnQC6uv7N3DcP7Q3yqEb
v6EEQqGj/5OXJNPjplUQtqBBMHcZs2KNgtsIWwLFNXNcNjlqRzpAyH9I61jn65/F/KLYiJWBluGF
XZ+5Zs1ni6tvhcDJgd14G5/zegP2htJj/tl83MfiYkBFdtgC/iQdjxenz0Dq/E3NPlNMyoM+uwJG
BYxoQOqYnDAIGuSejBGgy5b1oadhAieJ32a6k3GKuAUtPKko69komZSVARHEXmHGxpQ+4CBP4URA
ScRFbVqt6c0B5WmrxaThVG8oKjsisaHjIXhIbRQoi4c4tZJd0obwPRFonrm1mwaI+ubkYuMgIwk9
BnJB4mZ02IkNd3m53b991Y39btm5wBkIrpfff9s/A1VCt4hHRIlUb9jMUR6pFAAB9anqHeGdT1Jo
Ixz8E0dIGNH0E4y+k0sBS1n2o1YEvky/Z95p2i4MrLxL/VeDB2EmblDadEuiSFbRTrlKkZOfj1dA
HWf4N1KtgfsNOHO5gYJBGmL08+AZVWSbDuMl5suFBg+ot1MwX0OnOf2oJqV0b0wDl2MXrIy7Keay
9h4B2Ap8c4mdAfyLLx0F7wjBrCYz0ud8yWGzYomRHxmfilksKMZ/h+GmWak73iEo3DwqMWgVhTaz
J3Bx4AS6azo54lECFuFyT8YlhFcG2YvoT2xQOJQsK8h0ifNzqzlOEdUVnWh/+6AWRLR81f/KkGXA
Rq4pWyx5SCkHR6JinVi3dAkvQeSEzEOZM47PPVRhnX8WJH8+h5yA5bO4GoYCTOAqEF9pp38ftwOe
E0NoOGjiiqlnoGR8Jv6vOmcGbF7qoTVC4ohWgi7BEV8QlvvvtyJkGP/+mkeoaKiG/74WP3sgXkQT
vuSRzTkiSL415JfEjxj185l4ePHD/54u4oHFw4o/kP59lww3/p96fFe04KIp+/cPpx2TQ7QN5zPY
AreFw2GeVee/n0vG/NysedVzoGVuWn4swIjUE7/G4J14XvERBdf2J46g8nle3JJP5LE5jQ9ZdQaJ
e1xey+tr/9+P4UISkM2LiRmAjfhh5T/Gqff/j/wIVlLAgzDU88orIljGLwBYPudNgf463DY8SQq2
kAzYfkihhNsG7wESJRimLdsAKLSxHXOjAY4EI4fJ1L+PMLV56od3DGKe7cuTiP8YMopfaCZfyCWM
Vr32xIF54jPKNFxyn1fxvS9/GHscLr/7/wfl/+iEY5TMx/vQnAK1kcyehxw8gZzBe0kp1p5qqgjO
A8jUF/Ue3uw8kXiyr8/Di28d+SZ0rv8+LWYPjz87BnygbPv3UM+wmRSzskJeM/j3/MWMn8YvSxwL
dWQzyZbF7L9/yOidvUJ8A8IHeUKTdMnTP8NyzadwE/vuk58VMzCbDplnM3nCWeVYXiHoDa7x/Oor
ZGM9Bs+QgOQZB33gu+Lp+ZOJxrf/R9OZbSeqbWH4iRyDVvA2Kj2I2MXcMDSmxAakERCffn8rOWfU
rtqJIuBidXPOv3nwk/i/6VUROaTraUIiKZiQ3kMEn0E94qfq40tAzqnnx+Lf9+xLmS4mqBmYrODI
HoCGVkh5opTNX1XMBBYQ4bX4d5jnCYxOnp74quJ9iWdaxMhwb/+Obg+YgPGOSJmK9yhV/x2qc6ra
FW+Kk/IIxPnFVcSZ/14Un9MtijPiCPESHcAWnxOHAql1aK16XUOU5OmntHdqX3n6tTts6Q0AvvhR
dI23SKf+vSPOM/6X2jxHGN612x/G/64nPjEX56hd8YHrSVxJHAndyr3HqFX/9i92Kof7SdB0xVHi
tdTuD6ZXu+a/v0+L11SFvvH3AdFFa5enIo7mdH8fFe/yEXpzzftgxOis4rfr6QWIRrz793nxmsre
HSzjCeDV/STxrUwIDOI+RIcUB6oMYdqBMSB+F68MB9HrxaAx/w3crxgHYuhgn0f+XDwGYXhPyPYO
6NHQ9oE5xo+k4C9YtbinOhwbwLvwmSHqY3fITv6RyAGS5euKA55rlMySJmqinmxkcvbLuGTThzM1
L1aUEPn+azlg7DOZgY/jI3JQx+I45QBWDJBdk7SRsq3jiv8zFYnTMFVdfIB0HMk8KwfMAjdnATqG
SZDtG3oFLRR2FPWYf8nCiR/EZCYmNXa8/KHezF8oURHxMNXnNsGld35zQPDNycTy+WSI2oSYg7cV
dsV98qJ6mE0vPhfkFy4BnJyz5oIVR8q7nBaQb1FvYcICNzpHrBNpjdzpOcmE25DXgObFJcUfcRQX
skggUptbKawHsWGJ+qRhMe+ZW3NrMMGK05F3+32Z07KSr/8+j9BFn3CZv/No83SbO0fmeZM7QbWM
/3okJNC04A8ycjZkbZYlXgMK8AlqQ9iFcueGI04grmEeelsNDO4X1RHXRAL/7/W/7yHWEikUN19y
2zl3LE75d4Q4UvwMzGx74+ebU++ZvqlOr18uJ6PRza14eUK+64X4KG0j2pmg4m+hesaiMQcUdLQ5
Sgrzdim0OiH5v4OjeE2bltCYeEudmYeFeJgPlhqekzj471+F55ii0DHnEQhGs0oq8rd1QAQDykyJ
X2Pahpjmt8lzR17T8qJziDsXVlTiRkU/+GtregtF9d8uItZC8VSU3wM6V6yP4gsY0NBERxLvaIff
36ng88PFF92QOzeskob4O4YYnAVO/A7KhmSiTDWCOgQNLzqdzCpb7EWFAjuUrTi7+FvsUdQiJPpb
j18sbi9G5fN09tHmoLrOUKZGJIaxL7Eg/617F4avWJDEu3wgZSfECOtc6UD3CnQeg3iPegOnv+/r
Eyl8elnJ4v33GYRneIriBu68Jt5jcaPe5ipc4vdjJ7G84uf6N+RQVN6T9PxtAHFebasc8IKhsiA2
bOIwhTkZB3u3FEUM8aL4NLsHvrMYtAo39qRVU6jvKbOV+L6ilaX/nVLcuGgB0VoTS4xq0UodPUv8
/X/riOEinhePccbmyDd23UqnU3Pr7C9eKzLvII6uZBz35Z7mPtABTgw09kSv9f2bGhAt2oDNPekk
maDUnT/6YsbAxg5VO/SRvAZov+VotidrRNgjtqcJyfvXmnTK/RuBAQDgHw9qASf+D8rVPBhUMlDt
lQNmke1bHDfmfxNtynz0Xj9BGCKo0iN8AHN2W5SkSrTDAjMTSgjcIVAbNCogKfaghLQNMcBLnZf7
ei9ulzy7uG/epqKC/iid/tAn5lYKr/tnXMc1GaATG+HnSTlcv7WfMbtAFLqgGhxeEA36pOCwdkm5
bKUg3t8kNz8VHhTyesJWjQtDs2Q7f+LEL+4EMvN+CPsQcRz34tNK7zXzetxGNY0IY7RdcvQz5kOw
+8eHOx2Lxn6t6e5gpk9dPBw00XYSy++JLneo+TTT+8bw+4T5IPvUNv3XaNcuR7vnarIj1Fs8oEP0
m9uy2rx34z26F+Xi+jTrlZLPmt0kvm+yZQ5cYscP1cebIPYDKd2S+91ruM4lYyLhU5oMPLBEXY2g
O1fQ+W5+KRNgjRI9miRvsDRISH7ly+eKdGN0OegrqNtLtDhZ3VAmW00ixZWjd/RePj5HW2VV+Mh6
0E1CbnHXfz0Xw4aWQPIgea+VDYvX/ZvWIGuSz80DDQ4KnC7Cc2bvzH/qb2+if4G6Q/SHvJcJRIr9
DRszHti6XOsLfY1n3VE+XWNjcYVQvrgc8VEAExdrYX54x1o0TiBP+z3iZ8aK/Tf2aNRXGSILYyH2
wg/oPUN4jXOvXBFZV5Fpgyz7bPxuL59M9NfJFayLT5zgUNmCAXjZSstXbG60xFg/dvL+GsBwTu48
XLLKvhjH5/nLV1GfuSXvoNgjdbZ8LJsNVU1UvL7ORIfReKXE1wXJ9YC95RoJjMV4L+1pKeXU7l+/
aCTk1JL6iHnJ7rJsibknO935zVXRn5AHIMlQO1JsLLHy8zQkQtrPMyhhDf2FUYhjzsoMkPtmAbr4
SDEt0y0cO9vYtSI2R3bNTWNIpJSeHuFlabDp0Wy8sJLca5cNdLc8ymKxFWNDi5RLJIXoNkYy43Z3
2VSbctGtqmWx6qDAXn7ME8LKHPctfaP+sDQ/2/U9wcJmsrysryhHwgpKEZFBD0OwjVS7cCAOyYm5
VnqyUQTn4JI3BNGkBAh5SWqQ3yb7DjZXIeQSOY58Ofz06JAIiymIQx+EvqTeiPTHP+bhtdJ3o931
80HHRfY91jZi3jgwgJuvnEWzW0FH/Xzz9BI+RDldZnmFB12LEzzj4Yuz9WG3ktfDl3mbAdI0OVRs
J14nBikTA2OavKyYVn66FZehhzJjEWKzKg3gn+AFkOr45AXlwNzCe8yCDJsClRX2Rezv2PFBXgCM
RQaKcmo3lQj5V3rAnsyEHJyIqZWzjg/mgfNTpeZiJsqLYo7g9d8hwxTLlMd7eiE2K92JqZkld3h/
3B7zThXgU/OHLUrP8Ljg9P7BfoK6AvVV2kM6mNQzuJktx5MMVlxuiyO1zejYLCkzn0bH0ZE24XYI
S6nvg59gIeA/FPR/SXp8gJPSftzQ42llsGXJCDNFEej/PE/sMg+sDszUnDZlGDPTnrioeeDyIsWO
Dieufr/JdCY2qvTksrkE35RL/E6cnIy21JheYbTkouU5FS9yfX6+orwO+ioXZ6LdWGX4KO/SBlyO
mjI3yA1wMNMy+QxmDVqZ2+Bq7IgxzeaCxR410fR4o859sU16ewOxCyJ1l2SF1dIhqvZbvwdlN62x
JJK/dC1QM1tDdV6yhrtLWr7vAgWu2oBwff0jNzPaqlEh3I+BwAQpZYrGOAPMnL9OSI7xXJ9uXv0b
M464eWls5Zp3ewrey23iV19UGVLYqK8ZX+gF0fTuyPfAeDomcMJsyarCRoQvwZ5fT926m16UUFQn
9P0dh0xp96u7N22IR57zcxdoVVxym+wuFfF17uM5pi5WzUPdkpsDMFO/rRuOdqBs+54YVTUdU1Vm
6W2M3d+csLUiXOngGSRXMMEqqgPD9KbsJ+amRFP4B3BaRclu5L6/Qf+2xkcLHIzzsAvGmO/jyd4S
7eMX7lWnYgOF70ISNVJPYK5uGfU/1ASCJp8Ry6DSwVy+NklkZk76a0P4ULkniyTTJLfyyuou4H5b
lBCPukGtawFdpNhRGpwcb9hcJndLi98+Q0/AGdXp60R+X1ZAIQroNyqZPPO5smfRDOR8SnqsRAHv
Nctc4dVVBmyqs481iT/IvLA7mPI5/e0RtBtG1O2xkpSwuG8EtwngS5jhwXkHpsGGnNKkf7Gfc+bV
aZWIwAGwIiUrXDH5jodaneaSC9CL5zn+N2nmgBYAYOU4ad68kjd9ydPAVs4eMBznOmTW25JC4Jbs
LBiX2ci57ymPAhC3EfF6orChRM9NjWTL+5Rtqn83ap9fND7lW2f4Z4aGKIyhPyHcds1EOlLzMqdC
M82RkYke0ARV5ur3xWl7N8UW2qUQDXoVLUP7HZDGAYY4Pa/PqLjk6SI9z2vG1g8AV7uEwxUwP6jT
bKvUMwWMASEBWWlmuWmKoatmoaGDbyQMy9oxtQii0KM4poN3eTnj1165x0a+HjP0dT0w+6PK6Lxm
fvf222sowEYTCiUfZ32ZmgjxSugw7EcvGr5FPP0tg+3HwUW1X1fsm3FhRv/PrNhYZe+PDmWfJ2En
RbV3Rd7tbZXxeNi8jFP7/C6eS8P8RhJQUiC/gi6AGz5sBtkpOu+GVD7eFKnbl37/BLUJd3w8e5QA
pFD/bQSMHgiCGkCiuuYAuRHFumEciapLGfb0MOv1XIxQHRfulDADQPONaucuRSWImmzKfZvGjOmQ
mZbybl3PKe/ya353JnfLUOF3wv/+IImkB/LOYPLcKCR0vyTNqwSK4hGyMEDe6oIhesFFQKjqy2hg
lJLrfwxujmn7osKwEJTcBMbzjHwBG97Jjo/cT2iDCLKY/rYq2b0JX74TcolkwsBnFYD70qhrZ+OH
eys+nMa/f14hmSfM2/DEVm9Ux7E+hwSAJy4EyHnH9wGTw0IRA3JEaa9YEwkwdzMtVNvLLgXAjbjx
5hrWpMhQzfEN1wwf2Af8kFa2oLCP3gnMH1Lx4HZZKYilck+uhOyqwxDJHaGtBGsV7g10F0QyTE/e
cT2WEJZ3NiatPoOiBGnjTOiajH7GLtRmiv5KO9P4fqY/IGYN90K3hgiWmlA1rVG0BnRGvfmGsswU
QQAWKbrTgBzLTIsMmrP+oN42/ieodSpieC3PXVBiRxCYErAsGLY8ls8OZZQZ3OoS1ecluwWW0+Zr
uNmSIRiFYpafgDU9sFYxBaWYBumBWIBNR/MeYLPI6Sb5Fw8pVcJxQ5nujobiJ8sdLX7e3iLpPZ18
v7i/7blHO0ZYDWMyQVzwjRymDjrpvSiZcZC5w1LAxwueUyDd6VRRBosR7bfV0JPx1TzF7kDcQ+wH
ujsQcdl0tesnCMglfsDJeWn2ZB0zt/LTrxrXaIAcVL5KxhT6LxEkuHqlI6pCmSeiHEShOhWdAWQf
BtEoUZC6Jk0Sl/9w3cJdDpIBgvbQb7am/V4xfTqCa6FqDmsqjobfDyhHVBC+UdaVPmCTwZ6i/0KI
oLLzQEIgkvpjp1znxntVja03A/QyZ5RlNG793g3MwxVTOIEKvUPTLWlM99xSlUZMyJD8bmQ3VODJ
0Tj0OxxQvmlMCerDP3M6+PXX/UeH6HiDDMnW62KgF9N5WUK1EEeobYrKDlIK7R4WgcxGuP0CIqJQ
BMHIQ6j+IXA/vbnq8IHJzM95SRzCDKCMBR6+eoJlQhiY3WnpgwvGjOr1jUei8/Lbbw0NucEaBzKI
HAc91R/UpoD+J+cGWPjskqHk1jEjfDNhoTNIdMVxjXW2L2hjbLnWF/YPIUrqaBxxkfI5BWUCHRCS
vw6vRsi2EgbpbLMBbAnGVh4+PYrhZ7s+KqssR94KzX4OYwli/B4kIpn7bHJFOdHqhXYBOtRnlqDv
B7rHmdVDY78sHj95yb4JcBR1vsOYui8iDGAIJNJCUyp97IDeEfLZYJdMw9H7sS2xoWCDBcruu5cJ
SqQ9AzEd4SOhwKwEgkHhh+IgCm9U8UvKckeSLQGYTXj2wA7JKFCGSJnv2uXlCy0Ggjx5h+JBB6T7
+uEifkKs85KBu3Fj+QahsU/DeR3Z5jVfjIFdznijVKdSSdA219XNVtY8PtD8A0l1KrkIAWJnC36d
AMHuqjm6+oQP2j4Nrqtad19A9VNklF8OoLR2JAk2lqTnllws+xT1m4nIa8OfpUCD7as8A5X9Rpyc
ZmbxG82ZQsnZwk+W0UtETPOrsCbvgLCV0gYffFRTc5Oydl/m1xVpwTdF0ZzK3HU14LYjdEszXojq
PfH/8ubcyQUITC+LMnhKYfnLPDNXBruTkC8ehXfREYG+woseo/fDdgZI3ShCzWU+MacpuO7tgNI9
uWXU4qgyUJmlNj8ERiS5UOOPk+N7p+0fn4Z9/tRwo5a+8R5u9zhzEuKc5xcA7WBGsylK6PTUzn9o
SN2D6rPwl73n2Od8wC0DJnwY1uc9ioTDp7Ex2E4Tb4x8Yj61jXaYdQu5qZ00e6yuDvbRJ4S5wYV8
6AiK0d0oSA049ditCq1ugsbRPDVOejEfU1NFunWDskgn2SnFZuZe9M5ItGihhOUeIDuwdirGTD/K
y5NGxozN2GvswbG9oWPBFBRRXKWG6lO3Zu3I5c+HZnhVVs+0YY1Ao58DCpKL0ABKlBNlDXiElqzB
mp9SmpXsovzMPq+j5UuHu/hi0KDuRpoLKwYqKdj5bvLfdCaJXKtdVqhMVx4V7QUpq1Wz7Ej5iN/o
m674jeQPe65lE3UrJExIcL/detEtqq+GPwPl2cmxW0mkOO7fbPdFB5C4w4vfgQl5ryvv+tksJ2Kn
AZ/N/LnvKy93OhxYyfyw7fbJf5NJ7IF3dKR7SNmTr4c1tCZY0gNti1B/8FrrgXJA7jcRGLomKciE
MSoO4+3zNCaR+ABqTVIJQJO5bZMbic4XOVCiYjJyGGwkxGc3n9Irm3GqI/Hz1CbXz3pf8kVFlg61
W4qsykEiP0nCaU9g+zyJq6GHvW4iMml7icwUfEhf25KCaZPX6rVKt+TomqQia0dw9vsZ3vvN3VlP
vgkNsGgTEYyLXG8biRsXpyKYrUmb9FQNiATJP5OqS7cqSPPMZ+kUsBZzO/CtiZdY+4C4saffc2oS
zyQG20S0a7E3t6KWym6RAPe67yNy41s2LhRghfj4nHzvmdao48V9rwDFCVl9upjQuFvfuBkVWSG+
HWBekYkCILXuI3FNHm3MoOcvN+uqVGfq05vHxDIAZpWIUhOF82zPLGpuRXJO3M5rRW486k7iEf9W
a1HnBM0ao4DH+0NUx0NECyTtshZJ4TXNpQYVz/K6Nz0qjUhna0Jxh1YRdLFiX+xFK9RrYlpUtffQ
PRKdHiEdxNX4NDkwCsKKkEq48255EjUuaXvdi1x2RU8qYupM7HysB6WgKhKlIlFfysiU34Bj0QnW
bI6HA1Pbc53tNcEYKE7SQWwrYpgjk88Sm97qAHiOXSwzZnNQ/hEcvYMRzILRp2gs1OUW9eq5UI/t
5uWb+8rWnQvwI7SPlqj4kqYe2yzfi1c8Ds9bZakszwdjpa8mK3Opk4VjXyR/34OROIyCAodPU2/g
ybQmNzUcmoRbLPZUMLP9sG0PUFxXjacuHgfCxl0Vdrh4AOa2NO8e1FgZCYzH00EDj1rFjQxXtniT
YjJhAAIfOTa25gnwY+NMnDPWqeOl5J2TaotMfXCN72vOQqL95j+WbF6hS9xnZPWQLTBnV5BPqEtq
MXRAgcAKQHpaTADO2AXD56NYx5KAhOR0PFci1N3A777ja2CGmXsNeu8dQ/EaWQoOiJMVfGSUF6/u
2EMTibGo2PhI+7hGcmdFYMKJCK+BZCN0sYNtuxrFmYeDoyP4teZcxrZWoCORcYTqvUgT3X34WlgE
l6hwXzNBIX0FoB/PCUV1cs6UMRD9xC8zlJHIJvE4h8Rmy954hRuqi8q3o/u0dqRi56b6ozlcqblh
N4Fi5WClzVmOAJtuw2+0mqC1BHcAe2cqt5PPGxB3mHq4OMiIqBLO1Dst7vzKxuDZlSjfIjLslKsc
R6dLYCTgjUPJmzivWI7VxZUKTEeXb+xixWTtqRQyWvttDY7igCND76IDw0BNJHh41M82CB6Anqo2
r12HggPx6vOI/jAIDcREjoLVaLrP49O7uTf3/U9ZaG4NJFz1HvE1yePLXt4WicF6g6pf3n00AWKC
VEmQEoeayRy5UH3+EG8P4DdEKXEC3yFbyDt0njZcbsTuOofmakT4yNiqp4KHgwLpIflImefhGUDD
VHu0NEIgTqIuBgW7pWorEq8XxoLpwuiM9QTBGWsSntly2Bkt35B8pii7IhWLjjmKRkyRvQ0Qq1hV
G1olrGat9SRXq1L6YLmbdwtJFLNEufeWUK1eXIMseDhZgGmic4lu/JGW70XjLWXBRYozoM1QFsgE
MxA/oYiDuWbDj2s44jFTBAgsxBhnFW5zN5t8FjKIgW6buHSD2ADbULsT0uSIG4VkdwRyyCl9Y/mC
K1kzLN6+7qAd42PWiM40NSe7Bg0hvjrLIllrwWwGxP3cjZC0CYWeJ5Co8L6gGrDJPlMvj7BHgFyV
xebSWIxW1zVErLc1Qae6DEar/p9OzPCBKhLsq/GysAtbc+7LDOWFVfkzPiKo4rceaf8KVL0zoIM6
Js5FoDcogrEns1gKmxFlozKqTDysEfM5KckbFS2qDOv3frLWosphHzRjlqCoVrj6bOJKDvsJFEIz
V4ynEgzBsIW0eo9zjA1U6+LRxZFVvhEaEEhbd6tzRsllU/sv5+b1cxwE4spnoAM9Onso+VKThA8/
1yGH3EOd2MyMJsEId/Wri7Wka87PszvZHj0enaodLHzVlcF29nMwkU7rIVZOKYtCJMKAiyYUXQlB
lGiU5Bss6+L3LkMOEZt2kkwcUkBYOoeF8/TToN5hiOsj3UbPRZ0eEn7vFeh/v8i5+3gd3agUyTvy
+ZbhkE2hhNj5ql3CtH4z7pg77XL+8vL1hOKybj2gGhGUOCoTh7E8x7d1vb2tNWvktWt5WyYKgV2U
B2bwcmCxY5eG9p8nO8qULwLJGnWD5UPATJ0xyImJLx9lNq7XxcXDdmTJFEFlhmV00W7Uo5AnPgOm
NCgn4SYV3zZ4U68oDdyZaB6AWUXmDPzknAA/7pHUSW2eHHlhHvsZ/qA+G8/pQm49u7vN/BLpuGOw
IQeArNNjG7Et56yo9LtPT1rBoPHeoP2uW3MxWvYBqnKO6TfgYEkphMivzy9kzSBGgbCnyBuztNKt
EFKmRhXh8OB0gYCIPFgt3oimi7p7xQAq56iHWkyZ7j1pAn05CbEdVsPrVvfK7Wj55G/FRAFC16b0
BDcPdp4sAvZ8A8h2gR0HsnYA2TZcF0mkaOyescFBoAZlDu+8GSH4P4rYF0fmvuRho41i98DpAziP
U3U+tka2ZMElESqA6lzCEL30xk67Gv3LmcOFqaCN80s4olyE42j0qqYIF/Fr6d/c1k0/3yCq4vGs
nmszKR4Hyqnw9UROpH12TIP7sXZ+XRPJ5wtPQ5nwNWF8I0vQ2wJNcvEn6LoXGHowCzgKSEImV8pY
TLcUswE26CjW5B41XfBur0Dw7cg6kZuRmUpYLQjmL5s8fO3y0Iwl9+2dTy/vG/gy2DRR1Z6AMaRw
xXyNcTTcYlglPId1H96WKgVZIRR1c9qwXHV+tjKiGvvK1B1Fl5BvEBsJGMlo7CkeYkzzwsIn2SrB
mTdB5kRj6+q3/DjgFZUH/bceXpSPR2B4rZv5j9i0elfCQg2pRndkX50xzxcFVTrNLR6s1FKjYnff
qVF2hIDl6yEkpAi2LAv4dSPH71iKRn7rT9zMewDO9fOFaVVuujjH5ZbAC3c5A5VsKBPBba18T8Is
MlftJ/qo9Btt1XxKK5iBiVBlW8sJwGbxE9BvNrgngqrrTo+Ir8l9s9LUx/I4jk0XCRDnYuOT9aMn
PCpSa7ew5lkSPxdHLT5v7jvxZr2rj5hi7m7wTOhmu2xl7klBMuzgZLYhfD5mx8lCs8mgI3fODIGD
DHolM3FzrKhBusq2JZVMdkyL87Lzn74GbneMh6W2uK3vURE91tUadycfscA+Nr5uqBMOQRNrvrLr
NtXKdNj2+wMTxqKJe1o786XAdPq1xn5A8YedmbCabYxYKFuZUXPMNqM90+V9U256pwurBWaKyftQ
RhRCEtzhzmC/4/NePlRrFMq2dXSNzjGVSWOpLd7L4VQ4xhSgb5KemDF5Vuaq3ELiitn6MGbviTxH
0MQxIymanCZrOZ6sR/jhNAYyof0HMrQrWPFgi1dpUijCaXeCWjeCKdXx+nP/YWdW/EyYk1BYBJTA
bxss+e6bftfvis15UYa3BQxhVFMQG5w1CykQNJmxhf6Z1cZKIAZlwQ1cnWZ9deoIheHZM+rswhvc
3kUh19H0+XvbrPP4tb0nGIslExy0L6eRd0+wkF/eXCxXd09KFhDOZ12I9LHz3AxOsZnss+V5cVkJ
2RbsO5YAA1b1hi3m8veWNiXULCQBulDzbwux8yx/6g3Ch6gXDP7g5Ciqjx3yc6HkS/6Db5J5hS35
PU3V7Iz9fWNGZvQvTdIk21wW7Y6G+ul99iL79ij+1ePGr3ZqrMY4wvt9Tnu2nhZOFvhTLfKtvlAX
6kqKjPVrIceU2fnINbyHGZln0tWT9eR0/cl+UjTBy022SZPz6rIY6VNOzJ/RSd3Ley3ROf01NFxF
UEDZZ88n8OwN9xpW7LLFHlSJGk+PdQ66rLgfB31zdgRSJEap2LTr3IrBX8VrtpPv0s3W8P4hKZJo
ld2RdQ30BYFDdMVaxFwWwTWQcfrJQn300TppAonDbYkz2JjZEAyQTCDXCjsxFVtShOpNt9tlCwxh
IyGEklO6z13Zq7CBF3q9bw99E4gSVuFc2IFDCphlnjQzvCZ4/yuprsaGR5djTqoslekdO4v5mEVL
nedW4dGpdtly8NsdaA/U3s2o8t8LeSFFcNA3wCK2PRgvS2BCNFuzka3n+SFD8QoLD47+Wf64elT0
zCOD0FG3JLuxfniwrCgfFB1YsSnPiykYT8IALwEP62NMAHKvYG2GKR0+/bNdIQZDKp/ZASrJovMM
OGxeO2uCy7qfPefGNGdTDO6e9ThbETkRxJnuXWI5YUGJrhLSojUNhGyLP1gQUSFqUlv9pQxgELQb
RcQaRJikF1khXIRbnHqOZDdb12ZGs7F4uTn2j5PwEfQzzerXTfxEqDxRt0pQJ0rwnsvTFstMNIBA
gEto4LNxYKbssJiR7YvdA7WpluSxwVqINegcpuuzbQZ9jEKo/VqmPBhlkTO3GUsZ24vz+jmfeCMP
LpJn2GMAGYgIWnncKx9ZgvXIAjBEVG4vcbfVPtugiHBuTV6HIqkgn9ZRzyJCWmtdAilwx+nHM2Jx
YdugCJ6qQ/otNh2ePoAKHvdUhEdX1vQLS1Ad1Qn0u2HdxlXcrN/bBwQxtmN0jlg9aM7Yf4W194y0
YOw/lxi0L+SwmD+TysKzc353YBZ7720V5/u7g6XPqVkrAep4h4aIqV1f9s+Is1jcj9ec5MMLoUM4
d76CMHqzbpixOlsJMr9Ierqi5uA56KGSGEy8x3rEVas49ZsYJ6TpyLtggNLyXSdedbrPsVBy2JNE
16QPmMuCdpH6cnjnu3K2OSQsf+QabgtPWvKJlaZvBsdg6V76TQIyMH5eEX/49lVcJCMPTVXvFldr
iQoBjVsk+r9qnX4q5CaZK4dZJ7J8hE8oj0E/sUmv9ijp0J/CHq4UcBhS9Hcf4usc33diY56FOyHi
fWMkpJGJ7TftJicEE0yR+wIeZkZozFqWDNCveTCuYqHUwsbxGaU0+JWGVvwyvCw0v1giZu4gkq17
FCYisbsc+72rBWU0BHfaLeO3jrhGIrKRHGV3W0j+k9bBFdRvEMBZ3JfasQvfm8J7h0+QJz8V+l35
Ut7hncguWgYlhJQ/gkRfkzNoChEPi9iYlAc751FSO2p0Pd79u5+zjSEWxpsGOIH/9m5r1KDWLVuZ
LGrIn8atixRxma1Hcpim8lxDUkRmjL1xZdFH8/5C3cYEwOxLlTHPtM5t8vGsRPUuNwvIiAp7kQjj
unn27mfFKJvrA8lWNFVMVv6RwDScQeBISQZ0+KNDkDm75TMdnXaVyUdTC687A51CZ8m0n9XueX5Z
2fvn2t4trmg8S/f1HMGFRaMSROhIZy+j59SNCH9uZHyNG3JvE2IN6sMd6IQneIXuqVo9VExNDX4z
yx+q4K8oxi7NsHIDCpOlaCylh0667E31WE5QZKddMUOe3AEedCB2ELS9pe7zhrpWtrg3aNSoA+pH
+a4ZhcYrdbKzZlVP8t1U+LOu9IcetvX107iu7xJKVsUcvvH5VbOv/3pNUD+S5zl9kUtfzsNs3PXu
+NeFqG3nkhT00uwtFB2B+G0NEyvVuBhImeMqiZ/5tCUdr61uPATjircizYekZISK0AMFniF5wJow
AENGDwJm5xqOBWAOSQkVQUaLPXKGN1IaGhNaxjGlL5SkoO4yab0tXMFuqflB9ZLsuDCG/2aZRYtn
i7qcztStALjD6h13kjmgvHKlIru5bcyPhqLfOiOfgqulOkd/B/bTb424Mi3jRTSC6MocbSCz9lVu
+mY9EFMiBr7ad92qYQc/sP2kAKQgsk28+bJHptVeI7xkSeoo5cf3gIEDcNlth0yvPs9T6CVf2TVU
yMUK/vHMQL78bFUWHiK4LjcOOJgUBVhC82JGlZs8+uyMOhRCOasStEg8jsZIB16mZYrYHQ/+43I6
Q9rcP/bPDY2Jgiui22ZHvRnXj9BMD8/DE/GZGsiGlaOCgzkkUgCz+t9zm7Ogo5gDFP+NzS84I2Bd
wNam5ck8qDsGYUrtF6VIMkNPL59d+JF8i4QlZTHAyDp7JW5c7z0BWmrhFYrddwMcJoYCOL5t0dS8
UV2nsE1R+oycD7RY+5nIlGrQ+qIM9qJu41OWpziqzqiggzLHf7Mzl2c7FdSsK2lelBcpqqOQBh/+
dUL6UrmcegraoN5KRzbC6+QLBP6Z/fM39ufIioYoy09cupcE1KiuTyPdekuAJha9Ojfx8hjNnjgG
QrqXp935NMLk/hLxoEboSlH+zZpVcRjdV9TX0sGqqFp72JqJRZY8G1i27eSnWfF8YrJf1j1G3xBl
NefsmnrSo0kzwm1KMjfo1JtTaka64plI/qPC1lFPnsmoofgTqNRIft38qwLiJsygnHR6nHWhwfyM
ygUYgWmP5lnmjUpLxnVVJs1rTIEilRQJJRu9fpUAjV5/3rZf5dhmgDz9thegDTuDvWpa9e4J+Wvs
3dMZ+rXn26yE+liEqO+lrnFxxn00Rk81czpYIZs7keDT72H16J8wjpGZ9eujHN02Giapg/2byOlw
XmsPAGGo15KVaT6vs9cMwABshAoZi9H2iv/yCO9g3KPAR0MLJafPfIrD8YdWAHb5uNcLnaRtXkwb
zDsgCtaIamxM5We0kSBer8ulhLrNbVZ7pEZVUrM5CxTROZadGgxxcpyE70J0MjzH/QJu/WDnq3Y1
EJHdD5WNQ2BpjRJt3X/Cb72CkME5LoNC9rA1KIWV877BsPymwlfDFAFj9EDjnSL/AEUFmwWv54k5
QLHIJ7p9Nusbd7xQc//S7d5qmK4qxANoG5OeNL2j9bREcVxCE29GOhKRHMoDSFE3SJLRNpgR8Zg/
DSiBVK7KxYgLapDqaZKJ8UHBmJqlPpkZxYwAUpNBldJR2F9dyORPXCAEwDwmNMlk9UaGz01RSkHF
YBzemLzfL8CK6JyhXgJ6gdbKMJoGh3V2wEb0SshC0hRwjYA1g+ZlcDNM2jsn+Ct5jys0U05GbTLR
QfF+js4fl/LGJPeatfcBUdvNTejeruWK3S4F3uwyryFBPiO9gRrQwv/Dure6OdeUVfadpEKJfN6n
300KvRG/eQq/hGI3KjXJ3SShzSk4phmzzk28CfAtcBPS16uE7XOnHq8czkxv6rX7Uvsp+4s+5Mi+
nL7At8gf/9pjegDebaywUctcOc6ExKiYdiduOcWP80v7NryBXD0JNbuiIk1tealgPUGqsbYQPjsD
K1lD5xJzA9VSAyw1OVkAWohf2hdAIuFABX+jHtCD4Hv8Y2e5hf0RsXw8VxRhb18KFur+xC5tff8M
yZmgZ9iSVsCa4bthzizmdDaZOZvhKc3+I+nMtlpHsiD6RVpLU0qpVzzL2GADZnjRAi7WPKfGr++t
6oeurqpbgJEyzxAnToQINvFrUH4OTzlv9Tw2m+xv/Cv+kAXj3ac7lvjz7sCedr+fd+oeuD8I40wv
+vw4oBTLqhG6HcX4WaHROzzoaCI6q0o+tuh/9JtYnPj1Z3eTdZ9Yf41oWpCCdWS7V2nxPKB04MOH
xKD+aLwaxBqxVpD80Rv/TwJ9EV0p/kIHgemHHvTF8BNqUXiBuN2g5qyjO8dY+oKuDjZtqe+8Fu0+
RKntI8BHBNFp1q4v4cs4oHmhugc92CRswv8WkNUt8q/3hLgYJMtqPnsYmDIJsd6Zds8/DJfX9XGy
9hYEkidS5gwdsryXcIW/DW40EfVblp8UXNYXZGqyDWQegvlAJbNGgha6EupuHML5zWZnAuO8/Lml
axfP1W99Bys3q3/K/tN+SSFpsejWLeYb1GFUqc4d+OxSWw/zxKNn7Shao7um0ZFHcs+VrPK3jLtW
z8jTh0ib63DFx7vZ62jfI46Q+bowDhRHdhucXbJnAE3JTliQsOhiW8NvrPkox/LoiWxjJ9XJlbtJ
XLTWO2dQVwOX8IQ2uhbTbOEgkJsVb6CFBTUhSXyJkmtD8d3On1GMft94y7kSCi9YEZL+5iGCZAz9
1tUfM8opDR0WAyS65/k3zDHsfGVx+qImWyUxZQ97/E6vQw+W70ut5wqWytWXUm98/By6h4lFGHoT
OVCSHR2t+tYjEaelN51uGE5LvZmplKeNp8fbQBwo7o1DmcISldRF2S72yNvTqrO+A+xcGinWHVLZ
AUu57cXOF13raSHMSfMrr9AhDd/y5DdLPrTqVg7OxoAlOmJ7Yb3Z8DgkISzR11Z/NvCmdSAETIiP
ffLAlHZqWFnL3ivtaSheEucaJsVW632lZdsqowtuYX4NR8GwPdfJykW1mQAyxoEBGlJypbrmzbAN
Cjqs8cP6yNJH7BjmdpcMzwVgFr41Ei208TcjiimEEnn3s4h2ZcFAQvyY1Dgi+uwjDzezGp0cFBnT
ehvGIQsdYXvPbX0joNi2BOaUtBEKSHOIhNA0s5fpQYSHJ8URTrP3JNjmlr6fKcEqb9uWtI1QbiOM
3/SzyQ1r1MUiwRVk0M9AAcUjWjiF2V4sFDu4DmV5m2E9JQiAxCxrNGOzrTuo4/gd66zMlI6H4rK7
HnLMc9BaEB5DjeplTj2/6vhEYBLp54yQSG99J0Phe8l/f54PBxTil+PXOw2scPO/b94vbg4A1cbf
YqoZ7qaUashGMVnbSYu2SAx+RZaPuCAjS5GVH+THxl7b1pPAFBCTF5Ndu4L4GhZvjSseAoE7I72/
FNRn8N9yjkbACqm1ycrr0OHdw646DwRVDQVTVxlfFqlsrLGBcDCLVoRxtByJIyp38SndzmOxmlKE
cqNsH9NktTCuxwhq3IwOgnctHRfTSv7RNE9G4/kzJVzVD8cQaHG+tLCGsPow+CC9Bj2Bh7jc+MH0
h47JgclMpmV2abMZgQpSAL9hJTkcfYjQQHWPUJQMquxzTp2DmhBiIirwwXi45bTpuHC1r8HzjGeG
tuFjNKDsobAPao8maagkTcvko07fK1qXpY3Tc9Yxapaz4Ul2JgLfiBUP/YOqHw2FZgSJqqB4y9mj
LYpNRi1ndTQmxGI1MwTE06JnT8u6SX4B+jhzYWTyWVvzVs0/jjq1M+SSn7qI/FTshId8hRFulTWd
bYLbf8m2U6eJJVQViM0UMOPRd810CWPQVHPyMw5V23UruaxhFC6S9D11Rq1+uupHpsZhwGXlwVHd
01Aq5KAxKB3DX8sO6bToJwxoM5Ll3CxF2dVBXKrAfbZ5UlRAZfrXW3eJxL1LyWCwf8ogst0rWK9F
cBGOWnfmJWv3BjTZkp0MEa6tgKWXIwqIdZjQNLIFxOnzGvmmNF9WTPvKX15hg5BQab/PjvaQL9Kk
MWIhXy2tzMgZWEhUDak+s+9pTyBERQ7GHF+EaFiGluCQoYCj1Q/CeEDeP8qtNVc80OZLNo2rhgRd
SQPWFvpwSAE6qP2mqMQsgD5TxMQ7aIvZKYzJuaKjXVT0/aKJ9wnXIWlMRHLB5zTieWZyaPWj9J70
ruaQ/9T0ikFIP0+tJnJnMybqTTPJPTWkhkqdEiNdJx0g+zg+BlGFNKWOluiYPzultguRmJZssI8z
GpQd/b+wE+x/gl1rpvvATvwU1afELteW/DLcRdIhWgXLVabYczL0fBv30BfRSpbfgnpiEPohLYt9
np2NHv2k/GmMdrHDGIuYE1H5JgUOZdG9cVy4n8fKlC9i+M0p6GR8alP0sRBokpATY7iS3YQmarie
ungTUdA1iLu7PZtCekbdoo5zjG9wALe7MVb1gBuaaDYdJ8Djy4PS3NfuXmNyzU2xtOcBgpuDVDcf
IxxPM+5PNnRiDuZ2CVYVv6RrwjysyKnY+0E97vNgbSElEgfPvLo3FXtYKSqxbXOX9murCOGuGm9z
rSNjRskAFFUHlNDIxPTmU4YiVhf8Tnq5NhAUF1h5Jra+nRHiZjsJcgUViol0ArGh+GrKdK1PHu/y
7o3QEWr+I6424pIwcgckKMFIqmwdJ99eCje/O9viUQGuj3fOSFi5dG+nCnBOLgq37nqc2UTAr9FI
Jxiup7npNiVsZf1WZcRc6yy8W4C4w8Svt1Bts5YuwLftAMm95fIK0CbFSryE9PTSd9ae6no5hNaM
ZktQQRvNDlH7E2hcCn7ueCtyUHV4CXqhH1SB0hdRara+PfdL/w6HHx0Ig2RgWleTxzpiZUcN0/yr
aeFavd5VLPgCYIQTErm4K9T/hqF5CQf3oeyq45x5pPJxrzdPkzddDFBOgLI8OU6dL2G6efG7TbMh
cR+Jzm7md85J8ug066RgYCZXCWlfwosMyYw2iMEfJEwtN9YHuKNUu/U98Yydx3F2BrabYhCOUkcs
pvtVBXB+2R68X931fpwp37i5jig3hGQdjXfreULkaICp3zNJgrDuCVSUDW6SWIVLHhGnOTynAhAn
tFgYZo3RZEfe+YgMY601J9ZBeObOeMZ02ZspzOubBcPVhl5SDsjmW1iq70i/OhzSCTZP+d22T8Lw
rQDLlOyGuGLI3MJBBFGjpl2l5XUmEaQDWkV2uePDhGR9vilgDQ9L997G8jcjCPfzTwE92uUTD9at
hDSs1FJiJpLKFelhJJX14CMdiQnJB6k5Q2QrjXxPXC2TVG0+CpY5QlZ7EkjB1M2aP7aXBOayLEbK
H4pFHGjbZPa12g+DdGtRGNQdztHcv47jMuzN+D5GCCBYV7uu9jnwa8VuPB++zf6ZiXwma9gKRMOy
z4FAuiBFdCH7AZgEwALN5ANKHXQUeWS2yFhS6WntOlSsxhbpfyEfYprm5pRVv31lXHIn2KcInKfZ
0eT9Ci7RQEXWwRHo23xTMM2pKbfgEQ86niIGmmUUXONE+5SeNcN6iCbWJdR1yb1Z5hsRqqP6qQMb
S39RvLbAVp3pUzistjhfBgQx/nPBMIm6Xq9hV8wfGuZgYez4S/0NibM61N01nr8dV65K7ZohIJeR
1SRJDNSX36otfMc76x5rKUTsIr7WBlFDnrLJF7LfdPIiw6+UY9jE/lIgSZCptGz2eumHw78Y7b6P
yBNg3MHvaLyY5b9uM5dfAkFYNyLF894dmzGENxxSE/4eJn6cNcphTlBeYWSc7UaZwhX51gztQ6dx
bLOflvzkxfu8vGZoLUdiOgTD3jHExpx9oOeSdYEloeX5T5dHK5Hj+1GtKzd5mnFAUzFcOH2L3dBU
IGegRccconZdt8+SPoakXFE/5Xazy+yXood3BjsSRfJxo+Z+JyUECgTBBvdkUOKmWE3ZCFJqiXNv
+cVHSrmARXw5kRmXO6XRfKFdgDvRYEiAThqbOd8oIdjic+k8n2fL3qL90COgavv0ZTpesqKEX986
T7mCg0QIyiP2DMqQAjKkVmuX9gKTJ+0NBzyuYghXXTTXIPouD2ERrKboe2BBRVnszqlrV2cHqfCb
yCpqN5ThI+r55H2pEUfTX4q0CRMAM7yFAM1BDRs+rDYKETMvfOIRVcFuqW2X/Owiud7WZCOQ9oAl
l9kbV3EGgY6mrSDfNi1sShfyBgk/IoNSVQSPMUKSkbnvVbSqDEhwekcZPV8n3frXKO9Qz2dB1aH1
SH4WsS8SZJZxdxb2h8Sf7hZyJxc3ZxCJAMTKuukG231EDRU22zn+kS2WhSH7ttwRXWdtxQXcUnhJ
WDfSjBYsPcBnaNJDmM2DSt+FjZc0iWPIEflhd6Fg3UyxRsrAStxHJFYTGqxA7b0BzpSEhMf6klFg
X+QYD032TLrr3D9Ccha/Zy2Wo9mmzpMtI1bAWlKiA+ZYH0MWqUrjRQ9OSeIPEtsYlFOx24qvHE3J
HlH27XrnkDhkQuXgyHVOs1mChPU2IewTM7ZhhFqzeOHgivwTCFhLr5Hx1GqvLWPgJmLVYwDWa/ZR
hqJ9u51FsJ2Q612eES/SaJODiwJeRxwqu3zXE19WLXJJY3p2EvQqiTFucJAa01TuZUBbX6POKMaz
7rLtOPyGDQYArL4Hnm/hOaGH+0IiT+j+yiRb0x2bllhZ5LiubJcKoI7LJ3rs0WN0IdLDgpjRMC8f
OymPodq1cI0G5l9GvRrc+rG1vqmBe431rmvIhK15z1NtK0mbgWBbmkg++ZZ3tTrmXeMHjZPibDHy
SWSzZvloExLilgw7B4w4LJTicQYYT2WMeIZxWY610j6XV+BC66xeHO+GorHRMSs2fGq7tQ12BVqw
XIOB/JnT3Iw6IqplMz5o1cdSOC31eeyeOoHAKXN9ceLzdr2z3JdOliTZ5ZywJZTeGvOmzRBnyzuV
j2izteQqEyLTmjpQq/fDAMWzQnkm+fCiiznaWx5fXshNru4hyw1m44O40KTCGqNalkDgfFdLT9Yz
gzeL6rEGkeRM8uqMalpZOeouhf7gsAEZQ8LVzQWimLiIPWq3VKEPEsXQFDUi8deaVyYrFP5WjEDy
9Dk1LJkVt6aAnUZvlU9/Md/M8ZN2N9aUFt610eGn8AU9PnuR4S8tZOeCNLZ/RYO6KmW86TsU24P7
x0NvcwTJC+p8wsGU+3MIPjj8q7xP0o0FqtqyUzK4xMF+a5TBvtRJ/MZL3UNl7n+TFD1CmFyUIBMN
REoNPHvPc/Zn8xB52YMO4FeO6xQyiMPwcO4YOrVvBHybbbooBwGk+xnNZdE8X/e4eWjX5WJnLi4u
DmZHo2+WzjFPxhew4W2gvCPF4jp3Zl9qOZKBoH6LvhZ1t3lZHkeW/nlG9mTmaPtKHCeSFyes1xoW
NiLbj+7GzLUteGxeHIPiHDPBy044azKOTNcaVlWBlxxGG2MARK4D8MqlLR6cV4UGeF5yXeED/jf6
BL7IMK8PFS7f7IexAah1BxMAnirKsHwdjMeYmg/hsKsSvFcZZQdKDUFkrK1/AfhGZZyG/iUbin2U
QFysMiB8nHKNU+nBDhvmHoE5hlwR8+qRmHKmv/Q85EvNcGWmr0tnbwH4eeFlgTM4ixyi6ajKGTeF
b7Z/AK7ZJk5YSMUBhugP2lB4F8GD5dKNP1F3mbR65QHJxeIZE3JFiIl0dgjQvOFIpn16crSdV55D
pMyXuoY/GFwW8KNfO0C8At3sqKJIaphb4aBjNjtX2TuljK1gcD2JDlpz8NVryJrXDAuHbxtD2cJA
tViQ/ATtcQYPF7tr1RFG+X/LYXN4YOZiTBti+8A+cRl+msZbbDLJJhI1oIt4snqrFuSZwtPgdbt3
5eq49TJhNe2PyUT5kne93KmZxmAJXCl7T0FyCSCvZzb3v9IYPDzYKXO6+SJ4XAvYwZUP5Wco6ceT
x3A+klU9as4exsJcMu4rz6ry/oX6NSTtBo4v+cYGjPjGujT1sqUFTiJGEjKMFj6lYSEr72nvLSMk
rWbVtLwWjCpJZY1zYinaMJDyZUiTT/toshlbL5H838QntREX194kNB7txsw7tickAyAlZ7s2zxDu
nPeJjE795BWbRrafeUPyo6el57VwK10aTIN1Y66X5al9p0VrYMJq6Yb1TW+w5z5fPfBpDVYL7tD2
GSimAyZSMGIKVOKqUz3Q+qPoUgIp5beYKzvm0c6Y6Hfmvxnh43ooGBXysrnJfZvtRPjPoUjgMOdd
trsm7UC+2U2c4Dqu10U3bI3wVTfOuXcpRbUZmNUGrqTHgDU2Glc3PRjW3mJ52EIdQWVsVNfxa0wd
0ZQQnxhL62zBlXm3jWp1lBOzBtTCNWn6Oq1xZ1/t1H2u5p1Lw9VJBBlL2jkGs/GEkCX9b/6vrWLc
GdEZUBDkNHjlIjuEYNUy/X8Yjb/5zWgwuF8QrKu1BcmjMuRl1BjqMdQqFAtXhraxESDXp4Dsy8QV
a/Jt5kE1Bu2xXfMxjAF1dcwEWRBMza+eFDmUmwXEo7Qz+SqjOBKWOhp2BZ3Je/OK6aEKmcHoP6m2
67RxQ/imrZHluai7fWmYa7y2weBLhTgnRyvrEXfkWDj3pW6utfewoEOQ+9Y4tVp2VGPnB7J/8erY
ryqGSGW0w3KTQ5Y5mE8bxGUugIvIE7kzI2HGBeK6oCAZyBv2PHBOjBxVieCtZD27B+fgpD4OBurN
8A6jc4MuTGyxuGJfMNRdZeXZoonOB3Ya06vWI1k+tU9eBcZGLJ86871L4BfgHTXXlCccI2nfGbll
vMA6/o4KIM8EweMM/Y3vhJSpkQlt7z0gC2qV2trqH4SNti0Pqtnp46XCB8FeJGYzuTYCvrq2fEVf
ZvKEcyYxo31eqqblOpOyl8gdAjTZ491lBGgjE27pu7gG0YzBNMbyTXesjR0BeaU8lPBMsTCkjJUw
Am+7r1z7ZTayNotjAcKo7GtbM6wE8ei1k2bAX9L794YD9xBaL1rEieWOtXaFmDUL06XBs2B+GYty
m87agFfao6ecLVlj4qY1Ft6GsoMNr5XXJHZ+cbCssEiQHq60LhGkide99yg7xEeGnmU0fu4SGJu5
fI/CynclW1PIHKSsgbbYhGfJpp5gmKG2FejTKimcdda757QjEEwstZKQeaG3hA7RXXw72DlWfb9t
2leefeOSaDdL79pOl7l9sRe1fu61AW2oDKH7aFuoAZ36KDO0NdkQ0B6ZaUhM5ozXUvg9IoEe+kLQ
tatbV53Lkl1K3kKQmCeXOFBjlzBfhxzxNGrD6BuYhrdpc78WfM5M2fof0Bnn1YYZpqgR+RV5oflH
oB+WIjFvGmvuRp50BHzkRzwXtACSfcjC6eT+TGix61n/nKHJoAUtIhAzNoUesxGWIe6MLUomikGM
7TsjUmcDdBFTAgla7O65yDlR9qvItF9RmXvX0xdeVZQn/wpWw5t+eOiXetjR3gomzkGLpMP0mdfl
MU7OellvdF5uxDWo05sHXloOSNwQpWcoZE6E1QKqzeY3x73q/SVzDiib8+Q3xjJ3AGCHuNJaapVq
/8boVYFg68MqZ8GkpL+lIA28S4DUjiqhMhZE2ePI8IMoVLY/LhvxEEJM1JjoopeKjpIzsWwcmQi2
6L5h8hnVK6xy7PIFlRxa1ehKEZcQ8CinTISp+3Y1il3h+ITpATpVAitKZ6BvAUr3BqRCHnFiI+Pv
1sjdc4Sm+NEDVXQn5u8pFETrxQjLdTDYW5udiip3T2SplcVA3y1ODd2mll8Y4yipQR5pNuG4GjW5
nhtMgJALmsfmyUg/zARKCU12E8YXOjBFazXlTGkjKjmdsqqIX+EtOPnVzaLD0sICpAyDvoXdNbcw
hbLn1sETAjGgtn8EKM2lvQp1XGrYmmT+slvOn8GkTGYhOj7Gs4ByWBvrIZWXykQjoRwRCRH3GMwS
JFEz38BBwQ5xQ+4uAU1EEX45QMY6oFaTsD5d49VWrqbwQlBtcZ5bqqUZaea2mPa9xyIzWLZB0uPz
yZrrYwoN3ZP3Rj1nwthFIXz9EMYJ7B0L23i9gIZ3TlsaKfsomgblPgpvBX0i3mjBc+bZPhl4U7ju
ymXSE3fOfnkVy2FEIqMJcQ+oi6elzjIj7zw7bAK8LlAVfT6THwhBiE40D7F9WdBRTp7vSeZRU1Ye
Oln8hwdl5m4p/6n9E+88/caHAne6hrg1zR/GtCAamy5E0cxC24zJSWwT/tweXQqUz4aP0WM9yOtX
DiNzenonKd8as1kkxNht91jpYcWBn+9gFWPj2BKgC7BXwfdMlnd2ZY2XCNiNGUDan7pta8NVrJZ2
+yX8+28YBu+qwdm70NDiZXmXv0VhyrPv7fCTNO9IakTVZilb3OknATHoxxscoVRNwOb4jBLYtHnZ
SsNgD5BgLRCUUh2L4eANqelhh2B/heQSOkGi8SrNfN55hzKcEtaDNdyMuv/n1jEsBLRvFoCEQW/W
HfCiT8Su1mEAaQjPsMkTMoOmcpsHtLpb8TM4CAYPL9pioxuubUz6SrZEorvCOyNP2RaBo7dMi+u7
6u+DK/6oyEeTNbjwSwpaa/iiuveYqHZrp/8Av1Lme02X+j0gRlPBlSr6j1FDZMcGV0QRaGYsOaKK
YZ0aWv6ut/ajDcmxYn9Sdds86U8LcglUEfKiSwLKo6ehqswg2UsePTva5ZgJ8MOXkxV6zG4F9l7d
a+oxHknNVQKtU8sEQ1L0p0gdtcLvMMWx/sqRZ+QhmCFmxsUd04ednUGpxPSnC8YH5o3rq9TowIf7
8u8SaqhIe7M6zDddFuFGZ5G6opUQMCk/lqu9NKfVfO0kW0UdcpLecArb6KSGFuUH6oIoMndNapwb
oRJ4I+EXrNWVcONrId2DQuk3YlAEezEYmzUUg631H3Xl3ipqjYWjEvwbcucNOHpVt8VeAvbUhjzO
3r6js8y/Y5muUvFJQj/13abPP+hbd9ngHGrKmkx5+zlnwLn00g+Ddx9MeIG12oqI5Y4QnSepbZhQ
OjFSz+1PSmUlAvR36nfZMp2s3I3uCLgMUIhsheNKtpnjz96grK3wHa5ZD6FosCHjgPI8yU7fFhRt
MQJFGkvNPLlO3VIIrKDhtgW3tYbm6e0SEKEqg6MmnB8X+lJoy1OA//TorIoe32Oqvda1twEbRKF6
9/AxxaXRBoQr/3C2siErAKUEVuMbrnZ2aMIXLomCfSSkOKbJsy0bEmDzYGImN0Kh3NnEn2RfzTzt
g+MeaNBU0j1p+sTMlf2taNMLKDiQVAdKcJrSCkrcgA4EWkClfeciPhgGqmAaEm8q3gWwCGaynlu0
R4oRdkuNZu9GwT83EZch/BZUlukwH5ZZwlhDkOtIT02Kdr7ZH7VY+R2ou67EISMsSJawulcnc7d6
e5mAecwyQQSMyKwuY979jNFHHq9lc2n6cFs1q6xh5Vbkz7B6eVGA9O1eszLmV+PJ1O1tPHtrW8Md
SF5DrnU8aHh939zhbRrap0xnM9csNw5/QmM9ZxzytNt62GS4kw9KGeAMm0Ou/UmwSdHePN7TJJg+
8YhL1DUTlJcUjJTKWze4XZEr+oGhGs2CFMkeADtNA78x+G5u+9if+nZceYG+qzw2yrEZn2x4BfgO
dQoOQYcUWXT30Gb7awN9aa8SWMoh8pXOhPhKFaJAo57zTu5jEb+WqUPAdlb5TQsDJNGMTR04zMmS
Y86aXQZcIVzqsGnRi6vYF6Nf0vrFGCug6wY2RDNYo/Yw6sSv0VJJYdcMJvPqrmr2Dtc3AnJhqGyD
tDHyscEzM6jHUUoZQfMONKOb6MM4PnOFAdqZW6HOLdD7LVilHyJ/pEMKEWpUHlrr4ixnTHGOGeT/
JHjuoEgMydYigtrtDJiGCkIC6WqMrE2Z6K9ixmSFbOdRgE1APlAOtH5ah3i5Ls49GbN376IwlnCj
EAlEwxehtQG4DPkdFmx4SOTK5u9dIAjWrcR6jLRXCAKbdnoMVLlvqD/L5sVm3E0BDr1CW7tAVzVe
GbRs5H8cLyE2MvqXwCuR+jXHeyfe2qJ5bGBeJQle4JRAcXsWPQGJCWZR4QcoWIUvHQ7HKN7FgAW8
joEa+wvmm6HtvdF3eTWuH4Da18xni7fC9DYdbHpnHrceLMwBqHf5X9wIxPlg8EMaTRgJOOmp9Yqj
kcXcALVRb06bHqirS9s7jnQDZm8fBBfLsHaF/QnBxeaZtejulNNf1dnAGMtzKNAnhULbjMZz0zPh
lDV+UcmlebN0ZtkDvM9UHOa8wc4R1yZna2fG54xPmxDooTBWiRYBo4eYkZcglSjIwk75Xvbf5L+l
mIWN3sdvKWwSlFpxRcQX0oAeGUpfs/Ewc+RRL7XHjh2ERiuh71y4VdLD81NnWwuKkikNlIU+FraL
wW663i3+uVp410WLXzcDHgCqmh61YshWRQz3QPcIgarYz4i4dRJnhEq9FyYFTe8eWuiG9W/s3elO
lqEbZayTqae4e82y99z9UgyQKT/DiPU3+LiArLHOF3rrPjQ/0pQHPeTbQ6njvIfaNiwEF/5nSstC
5fRQCPtsA233+xrfE1ueIyAFklpOXbeQNDILXjnMjjiz13LYu64LXZXte9GsxGZZs5r03cyUq6lR
I16aTQZ6XdMd+JKF1jXxtoruaJnP6YR0QXOztRwvUojr7VIOdmo9lkCpFuxFIdS50uE2FuBv1sB4
gspKrKPR+Db19FW03KEYz2DvU8ObKeyw/R7oSl2dUY8XIQw13qYeSL8CV/R8TUe9rOTXE6vEe7cW
l2h5SRiom6wXZAviJPODDoTfG5jLG8O6K5tdMY9riOBx2p9GIGxlGzvILWMRPydhhPJMJ+AsX4cq
JiaxpOBZm7londXAkubI8lrz7XB3C935ZqQCW5lb41lsRuTj1YZoNOwNCtgyN9e9WX121XgAbagm
m3K0vg0TiiIgCXLyawdIaVYYhyXTMVATapmIbaUbD8cnazgjT2iW9KfOi+ddtMA8JuKptAe8Lpvd
XLFsEt0TN/Wn6jqBh3nUvxo8o5h2GCElgE0PO89StAh+QpjqX6vRICPEHxEdiXQxRmzSs6SvNTm8
eqgdddTvbHCLkcuSp/iaoj0ry6ueg8r0Fhx8/Vi3GNRAKTzI0NlXHNuV7D8Aiym2OzqLqB0vTepw
fdseQrO6tXUBJyeZrmNfPCoFCugy6Io9AGmtPbg/Sz/bGs8ye58cWMfBtDbUpY4c7JVprciK+Vzj
Q5TsGDLujaK8yjzYEn+iGYmDoqKMiZ7aikW5Eb7BYLJTXMg/i/5aMhQn5wWwqIXBULiAGzoo3xo4
pSWo69iMyN42MA2E8muA0phWqhGMJZhXjoFvxlAPKNtUNn6UBPGZ2YMzgt152nY0JpqKnM9GfKoB
KjRs/FoW20aixJydnDr9GtNxE8HGsmf7q2adk710+vYGg7ex+MrZb6rd5C0wdFZGiuUp0//gMLiw
kY0OCBGzQERSbaiU7uTt4+m9zrIXCK8e3n/jpZx0Xzowu2Lce6pZOyg3endSwN4K4+8IgGWAJW/b
Zz2djkXImDEBzpyBZZOY5WMQz0sX6E9DjVhdxvgdla3I6W7iPZRwtjR9pzFocAgbKQHLqdbSAXWq
dLYizVT3Cfp/hez2lcu2VV69SLSq9EMPMhgPTzP6CDSDvVUdNMY73bQbkAsO+w5eev4VUJ9I40Pa
LaunyJeH6pgFISwdbE3QGKDVcxrrZzQo7CKY9J58nbFZRArd3kdGfEVxLo/vFZA7GTZvvhlzHPW2
Tba2+9yiGGm6+NNV0/CQaM6TYSBkOKPyKv9s7xZPGiAoth4t/VMAZiRWDXsiPY7pbggzttDfIPG9
mbGx5QpuzPLITFNVYl3yozosR2eEqGDpSxNJP3vlIYISjdtuMj8HA11N4ionei3KCb4GlB6AvTi9
a5HG5ojFZKY7ODBmqPJdBhUDvCU7wMomjvdLX++YBAJ0Ykd2IsaLilOK23nTslDgEBYID5CnydcA
ZDbqrqk2fRM2a5k9AtRl6aXNxjcm9NuZ/oW0JdATQKdWZ2bNZuhS4awTB2Ihb6OB4zXDii/Ui945
eMxNW4h7QzVvwjy8J+W0amuuV4u43jxdJDWmHYSHKGqOoZe9DsKGWlrCaO1OJSVZRHE01vbWTOJt
XE/QDFzw18h3qY3i5JSKfGPPi8ixDo2v302lwzJDtLGG4ql3EcCIJmb2kFZhMR3a0Ce98teo8juk
iSo/YwLZQFGnCxoRVIFBxgCEu9pDAFuCNxOkjAfWh2xglte0fwFHGsCNc/J+ZrAIxW4JWlY12o/8
YJuMGfNzdLzY8ijyYaDUEH6bao363QL5LODuwohvxJVlvZFqyCBzdOmmmawrBNWeYhI2M3QlcHd2
7WRe7vQwwFNFUJsMR8U+hmF+18Yx6BOK35Pdf3HiH5LxHVLy4LF7IL8yLOfdeb7qVI4R8qaeRT+O
R152kiPcZiSvyveQIXROq669Ts657pEJhxZdZOcRmxkP+fv8dI/shzT/hyzxR13OHBlrM0FIn6fu
P+Fp0osOfvcgvImqFo8U1V/7yTnqBVB6Bdst09Njm0Pv8EIWeYIp+EdxBW5NIANkdmbLn+f61WK5
xDkbFsKGya202Cfa2fw+VV0/u6ba4Ng4w4BLuiO868cGCLqX/5AOneColHG1ruHT1QKMUdsWHX2O
h7mdB9q1ZOoYc1nJikr9s/xA5vQ73dqMcjrqSbjrgp/AY9TyrC+DctRgknsR1rs4JJCDHHTaS689
acxUoPXI4VLhYN+Mt7TMN//j6Lx2G8eWKPpFBJjDq0RSVA5WsP1C2G6bOWd+/SwOcHHRg+mxJfKE
ql07hCbTlh4u70SeI2yWcELLXOTbviY8qi0Ja8ShUSGCp7IuYml4Sqx4TZB8BdDPJnEthPirMvAQ
ed5FWB0brXIbfDXNLLVzaTigzAkKkgKh61Q9GFRT24wOvXl8KPVXwTg4TP4s30cmWrl0Ena1kHh3
CdgEM9dWlkiZ2ikN/D3SaSP6yriQtxAmAsYCBj6LSUanWxuQjTkRClIEJQwn0ktVaC4oeUKDN1DV
6lzPEiPyGIn8kAE0DOe2p0RN1j5HfjfAO7SouNoTCyTtNXgJEM5mrs+o+U2FeVPRwAVoKGc1OSvW
ShtfatbaPDRJktw0iy651W9qFfPQBIyFokKKFjfgmwqjUdM+fI22JzxD04P6dGg1NBQuP3WuHpZp
4ci+a/h7EzSjDBemFLONhrkm1IGohDX4LTEIUh9G/+w4xsoW5gK6gpCvbec/MupNYEPZp0HmGUHN
jId97z9mfRuOp5gjWlXeE8i+ohafDR5xLwpblmwcn2rUMUJrrmZBsHNIFkjqKFZGCLUiNWaGj5GK
XAAd6ths83LazbBa5Sk4lNz6MmR0gbFpX0w7EZNgASJNToCoyuXCwR/SjcFUW/zc80jFf/yq5mSK
y/YMFSy8xt01ta4gjZmfEj0MVWQXC6+KRCZtBOvuz51h7AyO1VYTH7qlQTB6dCmMXOYclW6Apn9y
n/gUnlwJrliSRbqRrr1O6kb4SOlWOcEMTK+kkn4G2mQU7yBuOahfIrQrMppyvq5oUNWjNNF5GL1F
gjFyOeGUEPFk+9Gb2Z/V8E2BVTxicjsiVEv97NZCEyoTzRNMhpH41yILaA1ANFeFNYvsF0I6HOJO
hpOE91fxMy7oO/GjpsOMY6H5qDB4GnYB7KJFoICsoVOukva3vNI0PrS44pd2wocUo9xdVnvH4p0Q
wjS/CczfgSbYpxhKzdYLaM2L3AQQPzHTaM1Xg62VfI9511oVbhcIPOCQlXCHrn13KZPSiGhLevxF
54Bzd+5ZMQGOvJT6XNPPyP8rkURLPHcQ1gS4M+XLl98kiMuaxd6CBdllT3VBX6ZdVv/6DZ6liRsi
MJe0J6eLOPtwmIJXVyMMG+lFGsbzEk7oVc0gC2YrD1PQ933XYtHw0ot/gTR5dV8dFTnZ6os4juUa
wCcrR8EOZ3FXNE8ZTshS0o7FyU8z4kFZWOBIM1bLZWWdQjjkDf9lZr3xaldFUTsyfAitek9AlhKg
g2ao7oVpxCvKWD4/ghI0anKuXpYFZXL8NQY9sNntVXMhoZdeYF3MCJIXU5+lLSolb8JSnvdjMNGt
629lAsvRy71knBTctHqqKnC4mklwWfwTFRTGXIcKqvx2OvKuqHYN+nhUdnN2qBpGDQMyH3Lp66fc
b+JgmzCnHPBPmL5T/HwILeNnC7lLRWVDdvJHejeEyxl1joo3jiS/ZmxyzdwAs1/VzLqMjgkbvvXa
Xg4c67OKbowgir5fx/At4/X8oRp31jr7gFDKHwhKIE8ouPEwk6+NjD0sjUM8rldTeKunR91mUBCZ
5ErPBewb6+zNlNWNoR5VYICq+mpSy0O9xZZlAEGNvO6ExkX3JvgI2SfhRxhQJ2lHbj44UcdoEWox
SAFyUTnbGbMaJeJiv7gqVrxuLJRu1y4vbC5q+hsBsRp4fslJ1muPqIEGp6EcrIMllY+7seXgrn+X
BRf1i/zd5vMLE0jpzwIhLQCblgAR+pI3jjBmACiDWXVi4OJewi9Y6BGU7VqW+hSpngRop+KoLo4P
9MsicLc40OsWsxuYjmx2n5Als/9vXZjSBQIMpr55A/TjdLq4tfiedUMiBlhpAGE8Ksn91i71cFdy
iJi8YcUQDiYMSgZoOUh0NVyXakLjJKmoUCsyYFPGhrBWTYUSCLCAQqefYgq7jdTBv9wU+MVBbYB6
1WGGx5DNzUeUXtl3FZ10OOTRJo/Oywmjzt2+FNsV9zhkcER4BSZts/kvxabXyJegBjS3ONqbIy9W
GES63Y0EubCa45efM+AefhTzVFgGZuhcdektWOSMORKSGNYwukgl2ej0Fur0mupilwyZzWqdJn2b
T7NdRtDe4oWfjdlSDlznHzIOlQCd1Rh+LrdyLP/EBbFnpSPxaUXlp8CcoMFMgE4pijj+mzv/H3U3
H165gsF5AIe3ZPoi89udsTmOORUGKw86avMrcGGb0W+CIjoIIqeN4GERGgsBeSyeZf6r44FBBU3U
NXc4A7ws/i64vRih9tKGHjtOfg3GJvxzUnz5XFYtgXU6BGomVVSM+hUOBxkfOQu44oYrmHSMVc8q
Wgv6bjKePVworsAVlMAGtx4Y0xWWVpn0IVQ8yfxUqrEn5PPFLAsHcSxqwtDKt7w/czI3Ta96jdIx
61nGhETCKBgqGO06JqZivszRw1yuLYhuy1QMWTT/WcANkKt/bIhZAzxiifoPeD2kJeKY4Kfddzjs
+v7PlAHXBORZOLgxtw3k2PNn/Vuaj0ofQ/9BKGw9dRrTmBl0RehS60yatVsuzU6mzCCa10rUg7lo
4I1g3Yh0ReAXncCFZW0LQMJlqRlcBHVBmu4r1Nv9BB+pgCycJNTWI5MOYkooi9AT8cVgv6bNToTq
jRyHZ9xMqLExO0L13LuV+vJbbE+L8RQ49AN2SilHMIuGZ8Swybi7DBl2Cx24Vbya4SUm3xqsMF6a
QH/JLKBikNpbFOYzy7P/HKeK7biYJ8MZX04W+SmJpjsxPKo46kq53Il4TbK4TRKRGsjq4Qi3+SuJ
IZeb1q6hD102e4pAmN5ifC6F0che8qGLlupm9Ak6Lplw10w75++FOrWA5q2QH/3uAj2Vo0s3DmUd
XVSCvPFx0ST/u65exowUscCHl14p5d2WJTW3jJz/62LhMFKRUaSQJQ9XWGduEVLghEAvEOrWKWBP
WFVOYeGQweFTHatfi6dUY3NuavhGADfr9BeRtNfwrsuxsfBHFmKO7sj4lIpPFYCv1bwlrIu3hrR+
z6P1F9xqwX8Bu1FkqcZqEV6ldNeC5OjBzu/VvWACwqVE7rbHDuC0HcedsAjSZFp5Id7iNk53YiXT
obT0PeWB7eNkAACQBcuM6l3k+4AWVhEeDtivY1S1rDpawiJ5sorD6bl4y6QA/oNylLDu6DpE4JQb
HePeuguZOLeHoJ/OZXqTrHiPau7N6KkOpMrNxeivmL8KRGkiPMRhvlUGmWXEjATIqgYnEGz09cmL
LfJXMqOCAQOYpa1EadPipB4fKmnzjvl5Mns5eqLWFtr7qCFR3tQU+8k+7T/C7tiMZ6O4q8zIKDEn
YE1/dCCaciBPuglsxayPKovHI5flRcvqnZIz/FiPXANAEeVL1z6t/qPElCbA8hiX7GTdRDY7YjiP
v/hpzIoLTS1MbAUiNFavH/BpI4wMIzdFSBkcmBwMjHBwXaXiVjeJumXekGbITF45Lttz8TWGoJfb
jBApCmrMyhmImuC+0DucEpWCBMIC4QWh2ZJexYJicB7gV1yRPYM3jQrhtmWy1+C9HaArbEKPhe0s
NWKoqtuCgkdQDeItruqbIa6xi+gaHAds0g2wIumyNUzXtD9AXEX+8NAzV8dAtOca5f1n4p+hw0GB
HhDwW00arr74ETRiMNtopZjzSdcO8H0KZqmA+MVHXGm7Rgi3qki6EfhZZcYMbqggEmWTMLsX0wR+
BL6tra0TBqQxm6FyqxCjL8eP7jeeGuNQg5WCUuJ9HJ98aiN+NKwIKI0FtR18hzO1COwQEZm9rK1J
QRhjurhqn9JGWcU/q75Z049FvloAAFwp7zlhxhY4mHpbiPTvzDKh20F9lCm/f2uWLwdz8WuJ35JO
xKhmrAwGg2FiraDp0mYIOBfoBGr1OW0V2Wiq7Z+KyesqiXFrTqCZl0AfFhGXLjMrzq/lGCuXAbXf
rpuegEOLqCiUxnwAncDbijrLIgQA7XXIfFClEtWAPcyRmwHREB2jdZEwfjMw/+XOivoLeoFXx1zV
XE0cQyvpMdHSrIZ/ZMB46Ftwqx31W4s78eDo+Ohip/2Wbqcdwgz/SFBXcU9LtMEpIwIwlYHYcFYi
zwP/nyG3EWLslJjjHDphQL5JFUhAsZkzcPqmnewM+sQQEF3prorwFjJ9rlXMZsSzLhKiab4BL67K
bp/XOUGr2ltUNbuljZel9HSG9m7PaDhKeKIE/sI96Y7RqR2JBTlNkHkVzI/HhX8T2MnQ7WNO4YDz
FQssPk5wWBgRCxTka4c0Q3/bvBIVA6t4Jq8aaZzvVgESvbB1fWiarHdI+kP25mtubA6bWoTiF/s2
MBQDaub9PfwrpjglNjwQwfqqeecsycOf8WOs3q+UKD3sQw1ESqXTrGRp1wFKKybO3tOiUe/cCuyu
Pi0DAXpCBRNU+Ky82QWwL7XCG1qZQCL2vOofRE6qJhuR9ZJ4DtPTBzAymZTmzFv/tPGbztHcFCYG
fQZGfUP9SJRvox1clfMr6MCD1MRuzA1MkaB1QkRrRHZFKDHspNlW+nTEe6LlBi9NbY04luC1l6no
+7I9xRr50TFoxVMhTyX0y1NJ9hnqEqzoF7LkWMOu2LUQSXoDpwtAfZmTVq6Ti6Cdm4i+VoeKpanw
w8FiZxtmwsSmUeIXzIGIxYfKvNRVIms0p27wstVHZa91sBwSa6OqN/FHstCwjWRtDLGTU1CxIbji
AxbvwCklgts03JOwjXBfBQHsUhCeR85z1DmooFuKEAwMuiRUyuGiF98FzZHlawgs7tIDjK4wTUvf
mnlv4eEZDzsZNphAW1CSjivsEmGn4fTPSYccknIWBiMedv6bDN6mNANd4ZeF5drEOAD7nqb+4Mwx
wvcJn6yOKRoXO/BVB5cy1v11AZ/SZFNHi0p2njE1e5tAFQ39N/BpFxAPF5wiZv7XAIDxPOsyXn8m
MCqrGEELN6CYdYx3kH8eF4APcDogPR2aDYEbkfyaaNUUEQMOqK9BHoEY/ZrBJZR0agduUXpNK+6Y
VsG49B+hShRP/E8YxpWMF0ROckPArSLr6S1Chx22m0pbvLcYa4kBsSEq3Bzch+HGzTqDFXd+px6j
Cq9p3VCnLdU5f8qzT8PaKAZsCPa6FX+pYPwj8HLYHBsdOUzx0qWdpTw57F1AQ5RTDX4cBCMBmM9M
GWTxM71LbmDs6+QwTiqpepOLgYRVUCia6olrJ/rTBsjHvyglZkJA9XNs7lp9g/N2i8Ir/WGiUWpf
QeWWb72+Cae/kFzz4GDqKLlOWYpbId/jjXC84io+NCK0MGF6QOuClqPZwotwpuGIrQY0OYo6HJwk
+TtXH8jl1WRjML+h4WadJst/B/qbuyA4JeqDnMEvJA6KI48KrcEXiMkKTOEAnRvl+priJZ/+Ab3T
7/PjoZIrGk0RlSQUE4Yjbvaovy3jznabLFYhrVg+vxY1uRLEB3xJviVhXmbA2N0Z0MASKvGBHdYR
8Ilzhgxd+AMZBO3CvlUaeLy6J1uwC0liWiykVzrVUBS9QnjuhOMIUJg3UUNR49UYe0tOzB8A3cgb
QjYsTLgRAnLIIc3YAoDO2P36dlw9mHS0yUYrkHLa0Xl61dUv0LA23Fj6RYfG+zsT38LmEmenvv0s
+23wFjLEehNfNKHyK/1kHou//IN/oh3DN4Xx7B93lUbRVq4z8LnFQGY10N5jQoC6a15L1hePSHrO
fLgF41F6PIiG6pJYVK+yeug0fDJNiq4gg4gLfU7tAcwMb8icuHUy6RjzYiKd5CWjAl2jJ2lQa5QN
Tvx67aY9YkBxQSRz81rzRpqNtbK6gdIJQzoF05s/rDua7DRjf5f5GI7J+roJZmdB4UqcBErO4yk+
ovBEflCak92q6FG/SpqQeXgibDOxEJ3hxflLCErHXa7nq34RmhiPbFGJBbojRF6KQ7ePmWdlcCy4
esDMaMT4jrqoN2mBxoR5C6WEcq7ABjFwyecBAyN8HTR+XBD+kEI0Y2nRZr5X2ayFEAJaacKqzbxT
XqueVg+nIcyPKigUCimL1h3O7pRMH/OARJizpxorL2eZ18aPoKNcjAh0wJY6+BnMfkOxkTCWhSk+
RoU7ZJuCgwsSyToFoeDIfBX8tGj2naEb0MGvTGVbk/uUCrRHPyPKKLhH5tLv6N8VKoACJK+GKAbR
Py40vsczL14RwEVlPuXlbO/oQPVVBvg6qz5j1p0cA3hyg1YJQbbjT8fIyHhr6UBDDptcf+hG78oJ
3oMYhdmwKnILeh8XfgupwSxeao6nX+H4PKylvAqYp5Yok6TkYlHpSzhdzX4IDUrHiIqZNfpsmGsp
E6blZIZfCz0brzWNxMtM/5AZqFRV/9sUvY05JSpVHS4rbP8J28ZORqGTh/eOKVxS7bt+W8i/kSW/
DA0sHu2eT0hDDb9sqC+Sv+3YimPD9RX39FNzmNwMi6hV63OpKiTZ+EWm1c6B3Q8yRkfUq92hlUkZ
DjZl4wJnMliNRxwWbRHqZ+4YfyEmn6yq0WY0A+7MZBDTk/VJKH6B8AzEhjRtHClbHyxpiVjELc6k
Nl/9n4Xh8OVxU0xwxA3IR6WJCJA4Ji2nJxZYGb4x2iOJ1EvUsMeaCIv9ud7r2vyed2x4QqT7bkYW
tNf1AUk/jf14VcGk5wzfP80/Z4HEtHh+WxCmoHq3FAxMVRcHyPavNPaB8icwGhEq9VCj/kWAVXqb
n8Yd+XTYc7k4A2AQKUEi3CuYcSX5p4UYz0CZLTznXqTf/8TPYIHLWCtW63LZIxot1ZdOC6g+rOg4
zmd9chkMatWbLx4DPKTTfcIQWPKvEaJvxFXgNil0+lYi7iMMPou4uFaPIM12es1phHnhIuw2y+kV
6ekmY/beLFdElG5Cit6Aso4hJcSFdZGd4/5hGo/ODYg7wIyyOET0w8BgDXTVeF7hq0aPyUhG7D4C
Fpb/EWjxdXh2w0fZ7/voYyqQ9mjrUmD2ht7PqAl1ExBBM0VAbhMdUsvc6Fp/BhHB8NXS9kVymPqN
OBmb1HrFAGV5jcdij3kadBJ0pAV77p5rCAzfKSglxg55hmhLRtNXHXQYuStyI0P45bNhXfSoouBS
jl2a4GQ9EgpXoGnyHdUPawDrwRtZzxU7Oy7LrVqYx364lcqG2ds+VeE2yx/JXcAPyCcMM8NbENfN
ofd3w4DsPVrzILG454qM4kM0aSeB6LmB7KMuxTeT09cUVKDCAjBM3XVEqVUm0Wa58CbmTmblXFUH
sTr0FtUS9mxygNaHUi58LxYnkIoBI3P23CdiufiYrY2W3EK2x4zLd3oOdUczbtNnClaoKY8cYmTb
XmsZN2AmPtinqyfrjTwm7BVymMG4edPOf2A8X0GWXg3f9Mg+TI55BcnD/1W20WuOnZG4d7jBMMr/
/IdxhyHG/0yuoV/4VshgmSMBmD/Kz/qoDasOC266lY/+o3k1L/mmfxKbAolE/I4fCuGqK2jcwg9l
+om53AvdB9Zx9KJnk72Jmj9bL6lT6DiQNa2qT/TfQ8XabCfbwMpATn4aVCANJKcQ+iIT5TDXsOmC
zBQWbxVUJ2SaK8O4R0OxGiDLxGeZEXvLILwFaupbhvwYF8rGCeMxIT9TW6rKsFIRaue0gHG3Q0IV
IwOxTm0FEKEeh5hSVcD/YvgxM+MmyagRacgfNX9lJInc64T7rEPTh/CWhRWGuBiTCR7nPiy0qN6M
vSfpWzhxWE/Z6A5kbYfAiRU7txuBQB1udt9musbfjlnxJgHP/NuzH+8gBynSb5STuveuitc+PvB3
knjbGWtKGnqXEiMNSEbpbm7faYobc0D6FDHQq48t4Tfqu5X8RgE4z9y/BpzNE1bSkP5LYYbmbX2N
4NcIwrVUkVgxMzgFguzmYepMkPMjrdxYi5kK9ouRzBiseg1AWoqiXSR6hUFKznlJ0HoLB4kSaZjy
S603p4L7t6saG7slCGhNrHu5T+7ZjSFdIZTYc+yXXzB2+WH4FVPX787LeBCaXJXs54Y2kOqNAQ4Z
3TT0AUcdsVi1vayZdB290EQEUOwxG7aR3TFRZYjBG8dDFqzfokcCmybKlrRfky/oSGgzQgbX6/qj
Ay9guIf1b7hqMOIVIdoFhr+qSm2rxDgFVwI6u8uE9kjeL9u+0WSmC0gCQVtqU6WpGVgujvRI3nDd
7na9pa377GdMc0+SYOr14IyLfk+/XQKgj7LonbxhbGVxlMSRhhQBg/GO1pU01oUdJnLZizFcUcVt
BIkxL7nEyoPCgJNFqA/j6FCJB3ihNKTsYLDJMCG3YL/ggQpME3+abF2heEYlvrm4XFbuQEzww8fQ
647q0rbIrK4O0N2s5mbOEKJxWpL6xDb8exrgwaf/FBpRFgtPCPW09MWvTAhCNTNIFxiOtuKHhfdT
0JE7g6VEWv9kyTMPyw1yrXuDmH7m6AQ8o2ZZxyCKskE+yV9A95EEe5k2b+1nvlNjrzhsuhw3FUyl
ElCYOCm2FYTfODU4ireG/BsSz6KV3iwdgmyrmcpR47fwk5lXMT9LRzAllY70E2KzU2TWesTLtsMT
uoUmOrJgKuK3FxpTT8haHB+mZiuUJ90qFosiN4EcUVIeGG1ky1HmKjE56cp7206b8VONu0urpRep
ZrQUll7vpxtzgs9YHhBEegGIi5qdJlDhqX4s/jPkAYgMUnE5G9GhqjSKkSUcQ8KTUaqalv9SremS
kD/coaqX+wUrcLX8E4/KhYWcJ3zw8jePzC9DARYi6D0fVgF5oORje1kNaeJTI2mOVDSMsZANaaGC
VxgWK/nbGIBGGUTVEFdr0cCn6nfKNrJadYtBZFE/jAHKh7SOqEvgr7WF7qjiuwrfVGmyI/GtLeOz
QQo2IQjgVNvtuFD68MXM+xNSiutUgVHk6c1A56DIJyXuDmplMWbFraypj2qW3KbaOmTsh9SiL+sc
FQkkGo9zgVNYvoy2su+wSHfR4h2huGE/rSUTihZnlKVM12oiMGWQN6UUH5VuDy6kPua6cbGulOQH
pCIm2+0Gi6VVKfBJYCcXne6Wan+po9MsyE4gP/ARkC0GWStcQafx03+m5NZqoqfPV0mFwFCdTGk+
hSI3GuPNyfgQx3Y3TNVuJD08kuuTIjVvRehFMOnjgvuqQAcBHWR8dePVQskTDM1a7ZmBJU6qDZto
MtyUzj5boo7dDsJoin8UPxDxZMqkpXCMEou4ky6SgYM4oemcobA8dVAxciPMfSM3DibNKiNCLn7+
Yqbdc1RWOV7Z/F0IzUwmV1k3OGJsYcqCIwJJVMojhBo2YoQJW9sW+/KwnBvsXrytUDt+9+RuGf9A
AAv91MHnMjg3LGL1cEzM7/L0AYF3JIBjBO+QseuYkb7Bg8YiYIvpqHYDCZPiHaQ8yzZhNULZBwNA
J82RDDMHnwo4evmlSV3kTAxyRQIAID9DX/qA+2YhEoWEDhMLT79vOE+QfsHc4i/zvU13HKgtFDgD
poaNE7y6HVmPNH7wxYB98YRAX0hRLXgKAYOcC/EGrRVsvhnWHmcLyRv9iUsgLb3m2rG1QmgwXtju
FfQsGPlOByScEBMlbj0iqRQ35pBl3892o8LTP+rRRUC4p+1opiCGiueovE7jSQ0vMplM3BElb91T
x90g76GfJ+mGAyTq7EG1FcmRIFf9YUXGJJ4cQKwpe081nEbibMbOb61MNwbMkrYqgJuFi6W6ISp9
w1FgTQ2ehXiN8KLE7t+osvMPkBO8xL41aOLwSGY4NNAzMJAl3DldDz9oHKuZhotkUUgz0p68jwj2
5JbzAQAuP2G5xvwrc5v70mNvJOZ3gjeT5EdgAh2mtqv7X31+bxFYmQRIChsfuyMUblSETsSkD00T
ftgsL9Stdn6Q/kVf+IHRHWbEMKb/usJBaJBbnzWHtAofYKdaTmGARG1Dtj5YL6Gu/T6QvUHdZcYJ
ZKpforxXzIq3+YICw861jB3k4YSi1rT5HdbdsPH7dmdUtWtZ8pLgnsjHRtklIOv1E5VZHJwYc4GI
+ekWH/UB3GzuQGveVJzzADxmVhmmuJTqb/QS4H5MBWQmk+PsFT8FVy840Ql/Cf3NvOvDPRhwRLxw
UlOGqL86ldfI6Brra2Lg541lHPlOs7mLMWZk0xeIv/cqCJDpUv3L7QYcqZxWwUGSNhjHgC3Q7gUL
gRrFy3oQXCSaLO+yd6EQMr2jBDWwV+i3RrOXyfiaAGRAifckEybYHZZQ3zmxvei3woExW4fjM4Cq
JUaWp3yTJE4WN2ctzvid5NWt15j2RFKPacPExDM3poAPHZTD+f9/FttDn7qtuc3x8mCU6AwMhAWO
ClSPNjPLFJIuTQBjH27UHL0PnkKbQjxjJds20MlWfeXJKGueBEozHZWogY8wQzLJa0iHwksecRvU
qYBhZsOxissWynVXYSBt3CKC6hsPR455dhepD2bFJ5gHGShGt+u6gwgzUTffQ065ZCsEm6T/zqd9
psBo2SDZYTJsvWYQr2u018lSRfI3uqS2blqFSQOeJhRQMGMYyq1zYk8AIaaTMRKtDdDE1ehExZZv
uiSd+jvhncBb5Z4RIyujY7VDoE6c00obYi3PH6hUq+CJX3Tt0gyEyq9FchDwxSDTwFizNFVEJ28K
GK3ltcjrMQpIscBCcbxWeL0IwyRaCyxMifw2+NE/0OGSa+svDmhgpAA1tF4dkBOCQGTeK6nGrnqN
KxIcQJb6APQBKnZBTzqXGAytgt+b+sHkLfya3iVsJrtb0HpJz8l1MJVn0gKAYhK0qXSnPVpb8Ub3
ZSnrUWZwg6xNvtJ9KUQG6HbVHOX6KM1nS77iwGuGCMJtjRUj2jIDcY4G1Y4TG8OampeoOfAUF26H
fIiY98YOlgTEUyTtbsRuC4AvtZv+hWYtUNApOcOF9Zxr3JV2zyPlkCaH2XCYqa+t24CCHtgHlGV1
pvYtacNwcUC9PK+7Lw4K6RsGUfKbEiQZ3zG9h3L3i2nypKzqiRe9/HbGCJg2tgwuoUkaG8LE2bmd
i41R844vX4UITsEPBE3sOvxe5i6AeZ2nESEg3GYDJu3xokx2VrjEeuPFLMt7LgIYUbAmwD+QzUW4
LzRrjkO23RRvInBaVtSVfhAomiOd+JVg9PAAgQYSzjaSw/hD/gUxV/ULd4sCtV8A/toy1omOAFiY
LMxbzP0D4t+KrS675cKtc/iDDtWa/ppGFGUPVlqAkeDGEUDtWpKd6cgyLzUMhmzzX8Zq+JIXLsyq
bDbFJ3XY0NN4uIuUjLgfxt1cFxjWs3e3EYozlhq6fgkDLWYHzM/cEMHyj8gjRh+zCj4th4vMo8sk
Z5kd4jVMzcBKZQf2Apw7QVylyA88RO7HGPN2Cs3xGBjYRbT4px3LlLJcmGACImmUsYvhXwFUAfMZ
hIH3GLMH75mo2nN0G+V/rf6ljUz52YC4CZiNvC0G6A7Nt2b5mP0EXgyJspK6favfM+SvI7ke3QNi
fc1g55X+dA9mUQxYlgBLpV3+1OEmhpbzSsnLl8XthOfMPWtgDXFh10CUpFcDuWSTjS8qAlIH9X/q
driIZ/ie/wyHUrV/RY92DwCDaB2eOFUtpy0k6FzG19JFVQslLn+bHrwWmETxP/Gpfln75FO46dvp
I32bTrwPEE4pQBm4hstDe43/Iv76dJKLpPtCj8hfMf9EfQWpZPSXXjNdRnmHCsaKuo4Jd2Hit+NC
54Qcg43VOGQi5DzGbv0Zw1eCjrvAFSouV8gzrRW7pXt2xKr75L1ma+FdBiRfadwW0jXU/hlvXNl3
5j7IMT6zz+4qP9O7fh1/IHihAvSvITGWXBMGmbrkJHrmDWGOSvH0DgcUEWS/ol3DS/gMwWAT7ipP
PQb0CLiTm+vKXGs4Sf/v289Vj2XWZNrYFJFnxsnBsCqyfSRUNxK+GYTzz/8IOW+YotG5IHkm+BqZ
mR1BJJc2tbDD0gErkhyJWXfAihzHipzit3VivGwzlycGE0v94pl1IzXHijZ8Ej3GB1AEGaioXySU
YPGRBCD55Rr/pbN6zao1aqtC2phYi1Kx/hh4FzRuQIVaw7xfgYOoV9ze5nemI9Ez26eEC1o76Q8Q
R/prb/KShfcwfnjaVgOkAFTpSe8My7lDaz6NYQvWclhR8uZ3hcKV211flXdwcKyGhudCSeYOsrEs
RPegcWPy0sEH+xXI7V394zwGWu046TiGnkrKVHVNsLAJi9KpRI8DcFjWAX+0firG2dx9yq4z9gl+
06ZtvEfhUZd32FMkREhTjM0OEFv31Kt1fOemx3rDJK+qxmB9NW4lmQkM7HvAe3iCsGQOXYiZgh1f
WFLAr8zLQcA6sBeWIp/wL75bHXcHdA1OY4cfjnUSXxZPSPP//y9O3M/lHe17BteeIo8mkCEW8ODy
F3JWc2Pz8oBDlqoTWhOOL7oLuQeOJp8ESkWBkxW152U8YN9/rh3CFv58e3oUQA6wWUmorp/pUmQ6
PWPk8xLrQL86L9eXTrDVtg6ZF+J7u0qgT1L1wn368jEGxhVd3/OgWTSwcToLIrYjPvHU7r7quwHI
T2Ri6KT/2gPJ8SyD97z1dB4yQBMRIGinEhwD9xNTsoh+hiuQPguUx8WyHubDYpiEe1e/Zi3qvPxl
SrAOFfIEbCaVGiih6SyasGDVPAjjrihenGb01OA4vvPGC3Ksn9OX8Z59hTIMH1v4Sa3t/P/3YH1A
UOie4b/s/5QLPlw0O+x3Pkh2E5/CT8KIJ1ubf/xWbDfsJTUW7ihf4wvBLuT56aR5aKsh4DenhQTx
xbfm1IDlvCk22q1nZH0aG6eYt/xgce6YSrA8HnO7RQLvt58h4ASejZ5K5Nq8w9UBe5w4cZPIs4qt
GqBk2JhL9tOG24pmCQGnL4PU2wpFQeKxjat0l4cbjL8EjOOIOTSYFWyV9FgEUHj3yPObo0DQeYvr
7MbqLr12zBInuHIXQudLSmrCXRXi/+4qg6sjT8U/BPZFcYjVbVhsp/5Yxmc1v4kchvVbM9zr5C4P
d2xauGn5TRVMrsUcF+5Eh7fRXjQPOHAUyQU1BsIAjY8AycU89GT16kcVOaw/wvg8BpiHjB9dfy76
s9VfNP3YjWRqrKdPvMsL5Wi025Yc5hzvF+hyVzHbGaRTGrc2PUzVaYiOrXSic+mBXI1dXXgCjqFY
bFT7pt2Y0lMUXM4UiJEzxvNBd6/pSxPhVlC8Yp8yDOnGQp6d37Kep8QuZMdM001/ZINdirT589ri
xAaibTBYQUup8ymLbZh9p1D0KBANhLrBvipXPZKbkm3PzJd8a41ARGU7hW4ZMXRlPjTC1GlC/D+l
YD2Vu2j4K8tDTvFVpz9WPa47zQMmgsrghsTizMPWT49GzGKnaEctiAtN4abj/T+Szmu3cWyJol9E
gKQYX8WgnKxk+YWwbJlZzPHrZ7EHuBjM3HbbMkOdql07tOpepJ/pV1VsgV94zL8dqTcstchExDMY
a5SZthXCY9YcU4nUNnyHhue73bEZ1zM3D5YVc+qwAMJFYRMQDYKvj16DPLjwSvTvkJR3TLdJ79Dw
0oCbDkl/4Se4IbHEFCw5ekT9wxAsYQX134T8Wp07c1tiUrCeZa5YODEmWckthPdbIXCbxz8Nvi3R
opHQpNgBWT9EfRHxwnq0WETBUkrX7b6qWGZjSHoQsmvcb+twEzbuyN53OIqixRdiKAk/sBCswbsY
IDyaRb0vF7AIZywrSFTlSKRGfLXxTRVeLZ1NqW9pAGj8RToTouAHaHHw4Qgp6+zwr9QxANnFmsgf
vxHqTeMkNAbwjDi+D4t4PPT60lQ+qh6F3o/fsBlqXjcBqo8AOyeRMWrMMcPkWZsH4roNf31I4fCT
APkx/O77Syl+pjE0N2wUVlXwKOBM1d3eRAbPYOTPFnrwHcy2fv0s8l+PteF7dpNmt6HeDiS4Jxg4
YxnMqczHv/UnoBoMpDk7JOzk1mH9Qbn1WlhVVu8vsYGEkqTpVpwfRXmNf0uC5eAFDRNyzwpv6geu
vC1PMorClS+u1IpHB5zF4WTJm3VYbAIErsCWJZlHBdS0tNz7ImpP2BKGA/piDpvERIi6lKEyBTOo
4xhUuAau2ehV0lNUOiaags5hIAzQQ8rxvut2Kh7fDSEhBBZsC2FfGHdlWCs8aka8V4VLEcLv/eKF
nxknWVi+Fb7ZRUfmWZ1D6bOs4CPBxe7XEVukaVOjYNqpcFcLDz4qCbbsT+RNn+6KeM8YX0W88bzf
k2IQTCVwKuW39u7mcKij5WT0OtuHzC6QhmeO5rloUVFUAjax9jHp2kHECAhKQYacclx+qcll4gEg
f6hIVsEa4WDqGDYlGzFZ6CY0tyM9LliXuvECjGYQ1M7rc8CDQB/d3EQAM0YiFaRrbTDMP98YcryZ
DrCAnXOWZL3NXYEGwQYMd1eP5Z1tsVnzD9qPcDpqaPNv2UaazYezkBxrBvthYqSIlW1I+ybbFfqa
29UzwMHFGo9J3bH7QlyMts34LnFmFlbaDiPtSGDm3Hoay74e3y62y8sEAdOAgGqJg0HMhq9kNCFT
g8mgWQbvg2fsN0bJsG3DRyha1iqlv9TkKzSaQllp0aXAaw3XSV1w2c20PyyXWbZHmm81zabrSPRa
RWCbRFllq5EjR7XTFo/MOU42WbspWxbhUKbZNFj+FRucgWkbn/BJvr0xLjlxiPFGJAQ8OMTmxUd+
3f+awpKX6h2ck/CldS9pdjbDo9azdz4b4keDr4dckcpzHFmB4Q0x9qj62Gd/5bO1rFPQLWTfEVTU
bq8N2+AUZrZgHBhzGpVO9xmHJxWIhtTMyBVUrHAgmGCotq7Q4pB0KfO4XNBZ8Tknn3Pxh0+bxQ5+
nq2iLFjDzAefx3fdj78ptwOalBIsFWpnBQcvd71oH0QsI4FrGUfxoAN4wxn1TRJoAO2HvoIy5i1U
ggCbczlSVLDFRSdFF8fG/e3fwIhMATe+fCN2h4JZsyq5/MbdL49h7cKWzCYF2mKKWgSgVxYcEgRb
4x5ZapZS7ztxHanODPMkn1CGaywtdJ4+NpWEjMccsdVZjx1YONmkzs3wYWXFS0s9oJYPnXy4RBSM
YVXCn5W3XJdJkcv8Ydc4CiBRGw+jAldj9hfKDzXY6NUibb/DeIkI70SBk0uU344H1lwOkOSqs8qT
/kbn7qbp1JjSaeVc1sBCnvomzGYEzaCDW3rM6wmMYM0hgKfwG6JOVkK/U0M8kbJPRCZZcQilO1Zv
6H3nUT3gDYswRLj66TYJLnruisKmKDcyu2wTGcM4o0uwMv2izJYJu0JjwC53CxOddTf7bR/d7Gzb
+kfPd5P4KqK2DDZ5y+iwGvRtmG3FtyWVG1qgRjv241bKl8KUMns6FNXNS+5m9GHSqMyibz84JeJW
hTlGG/Zd6q8ALmiebGPWeTokPkeNHFG2skNLCDe0I1AOk7fSAVzl4vcNeq+N0C8gC0xHGwpiPB2n
Ow5oT3rddLobLt9xCHMIo85gcqI6VJcSRazqhPUSL4COMVQFXojkRRp+t/mfnqyiEB9i8dNkf6eP
n+yx4XjAwJDJmpu5g77Oki3CPOm9aD3cix3CnCBmmipdJdccp9ZriEPxiDM8UESzD7iCZfllNuCq
LNZJWFaObc2TcO9JqA6XPoZ0VgetCT+Jef3E2ZFdAvmor4H9TA0CO+7MdNEMbjo5wcxhJ5qEyEPh
b/+QZmG6dRWEz9Y8q8UrCE8juVH96k27kyDac0v6AIM+W4M8b6doZaiw2I0Yi3g1wkClWjM5EFk4
2MlsGeE60Duz2Wc5fmAZyzaXADBoID4Oi2veNf/0furmufY/EzxojKUGtzX9KcZfBFMBJ2kQOA3b
mDeWNbQFs/BXY+B4XyP/L6ToJB4+lAnYB3bGAjq4YTHG83dh9QO0T7ALJhLYUEiBtrjjRTmdF4wy
q9qoAIAV4qolkyDfwsxwCbFnLAPxL6/pFSyCcGXcTYSJaQHdk9nwJ0a1LTnj691xrMx5BEAoqUgt
oDyQl/feDmwtqKQgFTJJPogiYLLBWMKwGbBypwMgJUuAwQmaofAAqbFR5gk0RLsYXKV0cGD1LBVt
ZRodAYWk2YoNC2iN8l7APRBh75W2zDoG+gHrCOE44DMSf1BnFoJha/IHfJ1Buc7in5qLpaEWiAKk
D8cSLTUZMfEireEV/9AkUW7IRIVkiAEsRVlPln6yVesPRFgEt8r5GvmLRlAx+08FQ25HG2kLiSjB
XRddEN78dp7uCLMCthREsja2ZbrQtQ3BNnW8widCgMYHSU+xdeFPKr54rfhDfBthr4Fo/+D6LMgL
BgsAc869iWYNYRpONnWRVObp0mLxP/aLyUOd2N3AAs7mBhPIyA0hcw12X8RDehQgVOJneoayKkMR
sxV2Q+zOEEDqlvcNRMOtxYQbmCPEfotvg05QsWZcRbyP4Id9VndlXyxru97yDjj6BnTtUcJHLe/N
EyaNicSIPdMBi+hsU931Nxi2qyHSzeyodWTd1X+1L3WFDk96W9l0ErGGtA1q8hzyE6GV2WzZtsvB
cBOIvPyqjCzsb3hy8GSbLDyn37+QrbiZQyhKH4NMSJIFlyqSdqPqcl6pCtVwCbFMk+zyFi1RPCDT
qNjPkIL94qfCuTVrwqRQ6JH/iUvYHK8jVFsQJ9Yjnnaq0zRrJEsDT7V+5Isww1ChUaoLQn6DyRHA
0hnmDwEv6xdDigE7Bo6H4mCxgAUK/qwgHS3s9hvBr5idso8jB5YXPXAQiOAQAVUaINQztpMDQTyt
VacRHPBGt3GgYxOfTzjWePTP3iY+j0cmAUPDPdIOceO5lDviw3cSW8tjvWtRedsIBCv8mBM8P6Db
TFeqJJ8Sll5OuqQlAchrbvpDxCNsXz+2lKWPezSetvPxXA1W/KdeaswtZpb5A8UKkK2+pPsE4g+A
ISBL4Gh/QENLHu34wYvy1W0qR9x3azOBRW35T5hbM/Drfq7c0bGM4GmAQbbqu+3XYFAJiDKGlNle
eZzLPQwSOAFUgcApudZbbZMd0wvDEbx1EDcDv8PpDvhHHBiVn4DLAE/6GmKRA9fz2nQ4Ws+jJbdm
TBaU0mCp3qJ+Dhe55B4jXZ9ZaPuusIphDfIbU0ogtTTPXph3T372tr6NNABueqjq6VPrkV1/xZ/j
juvG8xR2bE3xa+LlY/6BdSC9kh6zLaeuST6C6lr/jTVasvMA2YQUOcKKdIefPAM5RVhGngvULLaA
EGQ+34I7HorElhW3kxZ0M6Rk6bBCUYKZVk13p2Fk5IxUWRvMKmZb8J6gWZW3MbAGljKBDeQF/AUS
BR4lBTbsa6WD+GT53+Hk70qnR66JesbVIYpAK6day8ZeKYH1rAR7HgsKMwQl/zM709jqPO6hy8Bl
soAt3RkPrOrqxEThVgAbiLkfipczwz6OJHCIfaDPORKyuXbCxKFi1JzzBvHKBlcwogP08gDSMnLe
yCnu8skgOOUbhAsMCcwYgfdYW6C1xY00326uzZbChVNSj2ARu1SgZnBKc9HG2/bz/Qk8oF3p5MM/
/M9PMk0G5Q6HBVxBqMIZWPi0YuZf+AwMzRHRLGyYpvvbfjXaoj6J8GUqW+IG0b+ThgsgwExyfp+w
kItBpDFjdrBUpXqSBOwjovmES2veikN1aQ7BmiuFrKM8YbgLGaHdt7tx0qvO24/4t2DaQ8LFbYU8
sBrJNqUKvbCgDPyV0KHxXETJfkC08FvhLEXcB5p1dj6Q41n1fNLcpqgulWXMMtqBmJaJJKY41DAq
jxQ7MZQ0Iu+QG6HciVw1wmISz2ufFoddN0ygyKF+mjUoAmHj2Kcg27XDDrkBCx6etqWGmv7FawZL
+F8pQyxLrQqrqSThUc7DAhRYXroXUltkO/2ccK1AtP3WNtg6sl9FrsYtJqruUYTARU44w7J+IfZ2
TyRZa9d8ZMyFSIMlGxM6Df0qnmS/4b2MFjPaprmGjvKvXk2JmBNJEzCb8T77o55jiocYFniVcjib
9gZ8GI4WVQK7hEZLVggnzsDE/p1NweDku1W6HTQW3oNqbYlfuHYzFci7WW2Hd6+0YJBAqAsRSazU
5mR07J4838rwDqASETnd6stMfgDjitgux8she00/uGF1xSzMqIYFJ+Uz33GXcZMZ5Y1HVNCIhwer
WrcCjoHEFMKkGXJousG19qhSI7tSM7V681mKZy8+ol3QjuzxQGo7OgJCG4GfuAVMOiwW+V1giiBS
Pc22zMu8uPVv/jvx/lSn623ju+YuA+PhtQK1+SRdWFz63bXx9rzmA7sC2jQOuz003583W7gnHvlk
svYb7hsEDjK+40PFnirg4dtq6h4WCuo1dI1ssNi0qTj0cOFoFw0nAPBi7RKc+fpRJSVzhWkvMe/T
j8evDmc05DCbaROpTR+pZHRRloXsThRlfwtHoOOY3XlHTA+io2q4eYaptK1BtISuDpMW7E5BLm3H
kLxxk8BC89IWd6m9BfGpxKEEgjIF+QED3G/wN7RVZVFIDMMunkMqTjsnuCF+6xSwkWld0FAg4FaR
mBxzcN/CMR5p/qFX92I4TQs6k8wz7AtA51yTXJD4GCQn+f3BWr19rwrdIbYtw5sPY0EVQw28y0BG
rBiO8cnbFp8irwJspHt0Nhi7jOkah9eMwwSrHcvjvj0zWkfWeCIvC/Yccw35y48M32he8IABip/e
h4/8HsUWlzs5tm73zfVrKTS8VAzVwsQrxFpPwAfnL7oFN28Ljs9jhG9upmxEGjENOqtZnnX1q9ZP
TT4HrYFoL8LuVUkSgq/6yNVlYxzT2UZW9h9xZ8HmYSFcksoAPy+D7u5N2KktknCHAsbfeTjkS8vR
RNlxzkif+ZLiCY0fPTJ6IQbDiu7jq6er6HA3GogghWxcGpiENksZG37iKCHpoauVtpp5DOX10FwL
FV+as4rYuM2/pPelNHcySIsRMvgtYdJOzP1pDcXOIgiP9ftKGZJnny0WClAxyF8DAvM2mrD6p1Sf
gY7O9X5rVhbnAvxg6ZdE3bI4GTc0qqzWIZEbxQ78iciOzB6wJcA6AzVoMC8NlFroXr96hvC0+oq8
xkKGlOxL4yvDBvsVRr+adiQWu85BiTN4CMTWw76DncHwO/GKkoKG79gxJaQPLvM/wvpCqPeychy1
ddMS9231pPAIGDFaeQTJbVn7uw4k3Ii/TE6ct3BvvT2sv4KcgwA/RsdrFmwYaYyYr5qFB02uM64t
MVKgHwthOFTGs2VPq+Pw9dJxGTAWDDlhyxSAT9YmFV4qmr1uWEjZEtaPEd8SBPD4lJOgrlneLRbp
fNEXzYuOjf+hxUlX+0KYNgILmdgD4thmmm4KKTj/SN67eFji568a2ETcM2zbYBWzge5oZ7PkWfdb
0YNstdRw2X9/Iodq0bACQerGo5Ex4wTVZ40vI3QYgDX9/KMHXFG6VUZwl7+SWZvknC85nNUzZgAj
tgQaPqLRQewAhJd8cI3lAv8SQGXpHh4i9+kBn8hjVNEhJvxuJ4WuzPTO0yvK7qSDK86Qu+d1c/ON
ReOm8kjgyYLfHi5IGi0gusE1nHQdqvQR06pK769ag6jR2mN979+7t7ET/H0ZYW93zoaVVE5EoQg7
M3nHZkmLbtD0Jn91iC50kdt3cpDqe2huckxLSMRqtqPJDCGd+vBaaZ/vaWjxP+Ng4gexGEmRvfN+
N+ji5HVS7d7q1gjWZraEyCAZxLVvsGMxq404QLVcihSXwL81ScDhszX6lZbsI+ESyB9wD2ZEIAoX
EQipe4zT56dsTxHFPULrZi8NtoYCoZNAzVdGc8pLN0J2i8stsAM5xbde+TdsEeIqLdTeVYB5EQH3
c5zwaT9hpo5LtkJeQ8IimZsTyREDQytdkNgtDEvEUkhkoZ7Bv8PYRUVe/16VObjgVwz/LFuqsFOo
5woPMFQg1zMWMol7PTyNg05QAVSThO/qeiyJFznqJQ79D03h+bfqki21jeI2KC8tOQX4bWzgala/
CKN5dxkZVUy+M6zeFw0OWVDg8AVEm6ru4JAQkdSaqzb8yM0Fge0JyamE4tHaIsNfh6mTRw75IWK2
jF61dkzrjfd6w9HDNIyFNZt8eAQs/j/Vo4joR7gkBA9AfpV/GtYPPqqHFKTd6QhyTtXdO9z6zY3Q
DKIIMe4scWWbnO8gJ/dhgreS7WmbkEVmtjZRajAiAT+PtqS77wEu7WJmfvnRTkvXGcTtCl7f+i39
QilCjNQ0NsdwDJGHXh9iDBHF1DhSXKh89ze2pCNjNtSVCbCAdpqzo2omwqsu2hIaKWismJkgeYzt
8S4rZ6w/YQL1JHwAwXpTJ8b3QizeWvRk7K1YDc/FPQ6PEqs0nBoZRBCMIi+fD4jL2dkxtTI8Tn0x
s4iPlQAr5gRmAJQbTFMsaAu4B9K38b5DjIpp/1AUgl7vE9Vh8+PSpvUHcU+LVRAeD1QzsZzsyiMj
yKqI6YRcREgbUueP9AYtEakeUAVcMx4XwoPEff8PeS5VfsZKrddABezuaSTp50rISJ+MkSWSNrqA
2h3h7WD9zZfg/w9wT7IEIRaTfCREDYPrQGtN0Qe8MblFY6dX9INo5uYMSJDqehEyJNJ3MllIy8Rn
wcroXrPp/Nb/32KMNjsSqmCO0mri4fAJbF2fxBpcXXQelHq6XW4f9DsOGJxEIdaip+BMV5/CsIWS
F0GlfVAs1czWWgY2O6DQSW7n8/7zHk2dD9JguXWSwhlQ1ito/wFo5uJLlwitnuiVPfJQ0w0BL6Be
IRFDwkedS0616WItCKt5UGwSNxHiYF9AFg2tx2R1lthJh1mcRa+CIwvE9r6A1zSvsNCBNU24A5Dh
xFzLILnRX3M9qOUnQoAmCjCJkTDKoezeIvwzuW4t84INYlvMHD22yxnOqQ53cUZcemRPU4vG4Yj+
hg2q1ZHQBVmBtm9OoMZieGLEKD+NZ3cAFEEFBKRShXSnljyxy5jv8Ceaty9vw661ZG74hzYwhjD4
dOf6hMGY+p2gd/xTPxDjTNokoH3Aa/YtPw1UEqh4i+QEdEqn+wAYyHucOefCg26c/2uRnZF9yOwj
0WkBIZq40Vn/nEnsbMXnoN4lT6QmwRmOGlw1ck1aTPaJTI3d4gekDScAqFyzwoFVgTktx1TozO4d
pjgah9DBgEgIt1EBXkV+4LL107mWLUsu+KMThZD+BmoIT/qwg6+dga9B1rNpqqlhPFO8n/lTxGvm
QeYVdgdTB1jMVwgSkKF7N7hvvPA5lXhif8551WvEFYx61IqeVnKvgP+xtHtIOFfzaGRsmZwCgjuE
W34NkiE9i+ANMpRwaW74lLT9ZJEhobghP6IGJ3A2eJF5LEws32CqgU9y4s2VxsnvXOYFX2UzfcNj
4LlGTIFt2iPbtQfeS/gsle/yTxXUvbSAqCrIciDIE78VVdasWjKTN/LChMIP4qe5ZuCkvsvXRtCD
/th4YCwACiF+5btywZyJJpr4TwAYhdeusXFRgzRsMZoLl/ipscUA2GA/iZKPmSt3sJhj1AcqRlwO
TAY5AZMvJqpf5Zwu0OeSIYlpDf5OKNKgOrZzKDXcDIiwWo5/2wStKJSHhMl24gXpvBkTvQX0glWY
CvRH+7SVP+ADtHT1HJoYRL7xN3O7Aesyh5znFmcau1Ud5CzUxhTqDk4YLJPfkMMdIoaUmcv2lMRw
HiDWYJQE6cl8Z0KfpE8tnAo6X2+x2Cp24dSbUVHhN84qa+iWwM5eNw1T1A3qDq+jRwYjfwLaN9Ep
QbD4p/qRuxi4e+huIGLTGwg2PwVHghiHg2Yvw9KHj0aS0C8HAhKt2Vfxw1MwQEAbAJJsXbOhxLIo
aGBZY3r2tiD85xK/zqrLXCayGhE2K+JhwejACMKJxXTKKsgIcaPnytOlTfT0/q/HwhuWGD6Yzgwu
noaO3dFbYoImPB4pRdTZfbSEnytg0o4HCG1qTUK1q6AZBe3nRgC2qTDiGLPUvQTyvfKvTbTQIlxz
6aTmMivlFv+cf+xdHeMwrjwILQuGtXiQPsyn8UphKRP9SIzdD+tZ2kd9520RJWxI+vgYIeQhIccM
2YJPyA6dTYD4XZx4/SO6J8KveGY2HCHVB1Nu+8RTi0suPYnBBFH7h3uI1/yRXkO4rLKlgLb62Nig
MLHAYkcfFy3chWwW3vgExIAtdDEcJdNigjZvHnEHIUmGvJlz8Tv4aZikYdwTSmAgULEmQAVVzpVX
nwtMqUc3Ajk04E2gUvwOaDj8uXAjmQRTK0rOMF0pXAz4ApqDgJYD74V+2r+PdEfRdCoxvcvw3YFw
KijQiHgmNnHwxDMMd6XoSUMBExgfQkjFFA82HTMAuR9UPwZucuxTZ0xjU72EgwouQVPcnvEgZ4BW
AQHxfeCxy6eHJqdhmehgc/AF3r/MMh2wwQs07HW85SPz4vK/j4kA/eiwdYERMG1DoP9PypjpZMV2
8sIqI22XLNVoOwTopRaOMhI9AwPKPy6tIdAwwGGx+w3LqEN75xBY1Xf5gR1TZBkPqnr0ZBElffT3
9NS9ihN86eLa7LDeuPMClfQ51I8r35wrzk+BuDBjbzB1+EALySaCdit88E4hlZysPebt5X2M98Mt
cjE6tZuP6vTG9MsyP+EJfqQfw628aDfzKe4AcK/dQrkWX9pD+OCXzV7Zqz4jz/Qi4ipAAiacg3vE
z+Y2cdW5+dwg/Bi4BupTfqH1pSKgAKPz664KNvp0VVMo1zQEwzem89PvACy/9DPKt7rtz/2F1R1/
of8NHsO3fGMXAFO7v2CzDYnmLz8Wp2avfgLqCgGpK5a8Z17mRv0vXvaAAuf1S3wq+/GsnvtPiDbZ
XvwLHuVF/A5Z2uND54JKbICsktNsBWDK402HCNUAbPlb+nlP601w0yUc6s+ODTzkw4cxkApM6/WP
jfoNSDces3uyjs8dotmLvmj36aO56Gteb1I0U0beT6IpVt253YksJ4JddBUeb4fdprKNluMuP7VX
zfX27RVHihpmDgQPmmhqUjHXH5NUjDVBdfb0uQYuD/UeU62ttO2+YZPugW0XNi4ou+RqPtorjLX4
XBzGK0B8eyrO9Ud5ys7ps3943+kfiCiLTjDFZKvjwkmJBN5rIOs72FTgicaR0eFURQ4IG+DRTp/y
R7MZVXzTQPrxanFBWOMnzCcWBB2PGqMIouM5ewwci34KShEFIlrJqUMfbv6CERvwxoF1+nlxaF8+
aG8DA90SnyZPP0Rytp5/8Jd8DRNSgm7niB95IrRvzrgfsETg2/jWnYq7uhKO6WZ2wAuV2QDwAELo
L+pNppCJNw/yQIliYwYhGOIplON/S5kcuwDa/bv0GJ7Z4f2l3MOz+QCd0fbVU2asvuLW/AL1Bz3B
0BFQDuxQZ/HtCnTIbyvlENBpIqd9IKi6RHlCHjKdozZHLN0BO4Ygmh8CisyDk9ibyPAWCCe6w543
nL/IX4cV/yhpG0GjbuMFu1iEVhQGAXgfRJpTkq+M5vLRe8RfNGgpmjZej/Ra38eluiTc4ouLWX9K
B/WnDxzOcPklLaVldy1e7TO8qjv1S7gKe164eI1MVnjqz+ZD30BL/9BuE5f1u7nJDlg0M4QLHZ0V
i7Kj0rN9aC/lGT0IWgXqaXaiE+NN5GrS38FXGj7SOzea66VSAimXO/pVGmD1NXsNhdO+QHy0Z/u1
piMtDgqlmZKzA6cHxue/inLRvng0GsZBjAryefLJ8wfbhaoDOb395X1/07R+wbD6Ftj3ziz/3/50
xCEM+MsJWmtarv0hieqQ4GRkxsCt4MbMe58AQAT+VFccmsllgfFhQ4iD+hHSmaU8qlbKYPiMOfmB
QDUXE6Pgz5O3WMQH7OJljGunN7P4NPgQvFi2cWkeIfvs3+FB4R6foDwawU9ApYqNygXtIMiXgcyR
fT8SMKouvzS+KSikJr2nmeOstJA8aLAuOmz5RzNRQ5GojC+aRUCawNCIhBaNJBARhD028ANPkPU2
ACumsyE4508eg345riDXQ6ZDpxKq+3hcQ1jDbDLrTyLGAXDRanKfPNcQEDa5XrFjbqAVqf8EfnHO
XdjxhcVmsMLMzyRTimsCa8wy/wi35WAdPqHGCtfg2XJR2Zzr+ISgtpwzc4Eh0iLAZeoY6lAh+fNL
seBFRG8cM7IgucKNyOJ162v6gklEJEjTUpY/xYqHdnDEKjHEWhdOODZx8xDgeZri2RyQl2EB6gHf
A03iYXPTecymR3Uq7/hIErUHtxXQiiQUajAKJrY3CQQVeldgaZh17MNdiHTvxukBRGzmYrh6xBMh
4sBQiewy/hPElL/B325ql2+mY46WLy8crCp3Lp8z6dL/YFwlk3VhUI/R3EAfncBq3k3lxTmUdtlL
a/PDW4nX1cuEe/OWOGAljIx5SkLQzIsasgMaMD3HahnKngCxonijPsWxI/8sI+Rd9UXMaL3CtWZe
9eYDSi28JIlDrpiHEggYNr9M7+i07dy3KIYlzRC7rZ+AplADMpwDDl30f0WTF6x6CuTO4Y80p5A/
mu1k+UOJ/qy/hzMkRYLsKF0Ue+mKAzgfU0UzyKvGXhTlxEWllDfWd48UAjgvdCDs8GNMtIzYy01w
3Dw8Aj6i6921u/epwCEIdCpm++5OpzfIjTah/MLt1Z7S0W3hZOLs2MBGJLiID2WXORT1VdXgXGEp
8KmxWoVqTdYyAC6EuEIhj3VPqPH/2w0az/msRuFkTRFHfcv6C1J/ix4+QI24whKu6rBTWktwnxuX
Bhq9qx/uPQ2HB/c9Ilpbd6P7bRp2ckIE4RErtIhYN0FwkZlcrJrDAdyicYr3huQeCfZEfCkIpIlx
9CS2BFnEusKKDa4Dq+BccDAT79utwi8Mb4rLEsirsHxILalEV7+yHYiyVnVRqh22oKG415oFlZGu
31yqLKTSn4A+EJ6Xh5rGZDd+w9hrKO8jnTUPY6ftMmws4FBDF1ZgA3W7oLVnwl5AefARKRu4kWa1
R3OsY47Xb+RLXltCf9PVRU8Crm26g4hmw26oHcpSPiseVPK1aK6ZJqgSk1PlGZ+0KHdY8I+G1T/N
b7rtJFryzs/WEOCZa4iAea9IRtBnfMyjuspnFt6Q5/YJgmL4E0o591ditnsfQu4NK/rd+PFewo7Y
+g/hm28sA+VL8+Tb/BacJEWisKVc1BgopwsT0eywFapdq5ENsVOMqwxNbFwQHw3IC1/fPGF44WEj
YMoAeO9XE9FvKOxkmXBVAgNq8RJPVupdSWnhjDDom5cCnmoBvfut7dn7IqzBaHcO21T4w2kP1DaO
n/HsjO4GUICnKNPZCK8Ez24eBloLBDh31iW4Q/Vo+OC30ZeiyWDdWSJtmsYeb4s/QdgvASe8mAgR
S99j6zx8ppgylrZIlJW2IgEq2bVySGL93NCo2h0uHjdPPo4Q3P0CEql/e4tr04qt49FR5lvJcq6g
Fgs4tvyTU9xel9Y6mg+ssL9pRxGBHI2pjRpc4Q8BQQcIye5TM74oThUvqz1+S9f6xcgDLxmL81Rb
pTLkCVuf/JlZEC1Y2BWKA5LtkTkA/PXRQA5BnR4efWHJmBnJNH0LabQNBphI2yGHB+cQvij4JkYz
pSt+sunLYNzvtewAhSr2cAwnYgWYt16m9T33thOZFRjoKaIGA2lQHNzo42RbEtnMD1smnMHAt/2B
+cnnnA9xZmfXj9EsW76TOcxFc+GJd9wbEXZpG4gXsKHs4b0dMWtOF4yrOAUHe4xU2OYBJ3hO2p3f
4xd7kHe40sMVhyXKdtbBtbYO6KMlKN8rUZjrIpacS4YrZh9CwWFHo8nPmcT3kk14ny99JdIeS90a
ZXT+AXTIw8f5oh0ibWG6iKgzZW3KdtXzNjrRBarQL4LsKSpER6+frQNywuDM8+DE52m9ziSe0Z4k
1aXgF9axCJ9GwGBhxh+cfpji8D8sWWbCo4TKA6Q96T5FpzdJNDQxWIL1um9ydrdzUx7ZmX1yBhJT
HNPrtixJsk3ugefT5YhfTfmr5JsyERceDfSQM8S1+wGE910ykERHmW2pUAdL4xs30k2lNfYM7lss
snQGOspxnXwj9Yxx5jBHY+NzIPXSUib+q0KvJzeBm/ApOvmX4B9MX8nQNaFcNTekpOtIuheFT53R
dNg3hb9/BxuPmIcBET6z0gx7D8icMsZHEWwNVR2dTAiWZlw8sUvx8BppamExqy59zEGBFUsPEpVM
UVkexYTlimou88qwwia4YLj6NwC3tszx3kg1BuiH5y7RFAWz8Hv6GEqzCvV4oZho+HiqsDQa9Hur
oyuNoEx58bas1c/QO4D18qqOPt0AXtnRYBc9vZYkHQR0K2mwKbKTMJLE3VQIMwt2mXAK3cLr7mm1
8gYAZxVvuCReoPbuAc56/VwCBU92LH19GjEMyhT+Ff9ob1OPqT0TZyfPzO8N+aepGF31RD+ESp/a
Apr1tij2+MZ0JEXLSNZC+SQeDf2GPZWkabDXahLPw2UXGIsx6k/TL1JnzLMazKdIQmznpgWA5IyS
WVSugZcO/nu7sDfXmXcZKl6yambLHuz7pTB42w5htQZ7MtAfMxmAEY9Jo115sEqaTV8pW+gFSu+f
M3q0sX3O6EwLATZYcPf7yVTtVJfiDonImC7QT4SolGQoPbhTu9N1UE3fjeEwxkqGC7K0IK3cnQmj
PdkSt5MsFeL0gOZ/EFnNSuwYceZHS1dIOahzFryiUnQasQGWDxx/Gic7c2KeKj6PiY//Mqk1KQXw
nbPmGkE+UtFFSobbmRGajmm8l1H525IOnAWQcgSEA7qwIr5hX5WzJb/iOyXAAd6rKuC57LY6GkR9
S6qiGkJKlsAQNcTAIyY65EFfk89UBnLUtXPBwDKgVSO9C9eqcZ80CFS5KALu2m81pz2lb8XrS6bQ
B2jcvFsTi6s8uQo1BqJQxXSmhGamLiOSU+L4WphkM50gO8JrxsYpkfpDaT5iSJoEr/Mxm3e3I8uM
ZWa+aHsG9DrZm9xXwvLI4kIEBh14GpDBuVlipPs8WwEr0SNh7433A70ZX1xwTL5/ff9S0LVkgngk
fmslwKMKwXeybCVX37HJZ8/KvZcDbqt8TLaAYfQK2nIJFYQAux9poAoNG6P+NBBtBV5jV53utsLG
CFMbkbBiyK4PI5n13/Qkv8efsPe2Q9ItDJQORhfvsvwaDrw86bDF464TX3X40ALjWGYnDY5Ey43t
r8UkiMOoqMifas5dYzcnanuhNdc+vseBDD5MkrSR6ORWENuun2f9XqvxCCD6A55kNOO0g/cTGbVT
4s6SUonE2aeGNQvpe/OvIJUh09L8Zqe6Hpc5rUjbfE7fQNf+pv355H5n5pMoK9/pMFwDSkhmfOpJ
B/OL/HmAIQH7mAADdG8z2WRNhSM1NCtqHoJq8gLtdX4+uU4Lib6SuzL9zoHSLRI82NS4PuoqFguo
qXBzl/8j6byWVMWiMPxEVAmIwK0gYs7xhtJum5wEJTz9fPtM9cyZM922IsLea60/cT9IYT8P8db+
yGPNn0XZ29EhwvlGwtncFwPhc0Tjxn1+NlmPDIB6gmetEd4gOAJaXSqkbYNpEm0+9C4xY8UA6NPz
fmNjWqjq+gtjdyR4tSATtzojbUAygVLAWQnU9kl8yJGm9M0pqBTrCyBhHCPIq7pXnAo+BYWdLTBq
YAJjrNPLi3CtwRo+mYYTCORJaNeP+rfZKyfGm1SHyO4ZVjJ1aC8e6ggM/H77NVc8M+ro3G0JwaTo
5+zcdJoE2uVf7QTNLyNNBrxiUeo/Ia7UyOm77Yc+vM3SlYHkcBBGhGdFtCFquA9KoglG5TKHhdTm
c52lJv8a0w7ffZgHYAwJLPj31CdNssdZS5NqdxDMh4Y2M4JFNhrgzIjXff6SGIsFyHgkh+hwRu0k
JWc6foFYiALbMS9Hm0vIgG0g2PfIngLZY8PySb/FCTaYNiijYZTxdrAThlFHdfNlyGExWy811Bc2
BqQ62uMfEyZ9wcLOwmjVLaKst0mCq6Wd3hhfBRMQPeK1OAngbTH2heIxQ9ggVLGh/d3RibUt/GEL
7gK2HjTnxOINln45a7yp98Q1zYRPNRkuQqYYQAk4ghRCr5WydZVz4z2lgyRDSdWwlLHL5PGFAZk6
Su/wsBGushyZjxbU0tJ1Vq75SCDY4D4Poilj8u072Cj2r++rsKpgHR6qpXr2rwGYC+01Vkz0LPzq
6/0hi4CTKZpFGAvveEYMN+2ONHDTHyZ0zHFyhJfMpemOedHYIn8AWYQJ0o3/vTb1MdaEoob0E5vM
kWhi63tEiQdYNrQIJYSrZ5uvxuBK4RUF057JpnJJEfdbaj9hVCE/wmpHfeLg+IpsS38ETE+YmvFg
H+CbFxRPDF/UNx0/XZm+O8RE6usgWgV4ZwxXse6z20lWeHj7h4JsUO3vXX8hMwFHAPfqiAAzHEw1
NIKauopAOdDSmq130BhI1bAsuzSalW+slEbpDO/I8TC/VvS1WRNcaWPHVQf9VxiHxzilUIKaePOp
wVUvFo2H2lHATDLYrJ5Bk6/7zgk90tnC73Gg/FFaqRrDAw0v3gK+QiVLm4CiqCA+3AgJWcuHQPXy
1CtQawbnoBo5ysA7qZSSbR3MVPiYQxmqgT5amnH0NIP0L2hoBhDkt/XalNLJ22vJHdPWapYyxwDF
Iy0nSHPoJgBA7woT41bfRkZ5/HyqU4yuIVHRgSYw0tC9jdBRG0w5xPPphrSmnIgLc9JB+gzxOlTN
YxOnSDfcjATa3tA3SupPmMuYHLofwYBSD70kUHJkNRpepKXv1PQy3nCI8otdO6+g5cgAsxKRFV9p
QF0CHaEot0nWvMSa7dWjZW26sn9n4POJ0rmEg06HYXQRY0Fq3jK44SLySeLAvm6ioaBLTnWNWYde
AvVg5wQpjMQzewS31vdebFSGJLkDuNciw8EApjIReKVpNH/fkozsdtb8Ds7BMIWeI7kG7VPQDFfE
ZKdiGCkOvpq+A4Xh+egQwzv3GI5KAZJATHS+F5MRaNL89kCDfdi7amDOMxMWw5f44lzVkE0FtqZu
lIyRXnQseJiBs1wDiPqJJfCXajsygZI4vMQoL51EQV6ORizcBlSTVYCgTMIdV8OPR6qr6SccMnuF
uV0ZI0zBSlv/6gSd5PAxoBfX0mtA6ryZSkRDG0wy89Uwa0mav4jSFUqvyEZPC2kZYXeSV5dhcCvy
JQeKe2dmQNYGMmCw6ufpQmY+nnsG2opdxLrVa0OiT5RpYCqwYST42IyiCmSdbTHNGSDAmruiMI4G
Z85tRoCf7nzWsFpkn2g51Iot1GiNSWbT70z91wfQr5jjCDcd9pnl+6H/Kdfuh7sJSh24CANYArqY
pmJKBCYZT5kFR6gTfpJbvlZejIzap08KYLnWlsOT9GSCUP8qLJ6ACsA1z/gEpEWNSS4SZEj2UO1z
yR+Mk6p1cdAv+qVdFj/dX7cCOeb2HcH1aY68GH0rzy0vmevB6qFcqZx061+RYXTHYl9+x8YPk7Fm
413xbMv25ba9h/WREat8Vs/tyOmB0OsOaBqo/WxcO7SSY2/xheAPkQML/bG3SbhSL9wMefQYxadK
usuYggTZ25YR6NT4TkVYh2pcz32C3r7dd4zDEwa2qs6YxeyPGPu6aYlBAIPtL4ZaMVsLOc3jCDpj
Nf2Kv7U+psspCeB449BD6VnzyD40kiWTiWnPHmvULSVAhAGuUBwO0qnx3VHCQXLzj1xPlC7pCPWD
SWmlwbTxEOZ+tnJ5KYBrcqhPHmLCRGJgUohNJsR9YHCOlJ3EFHNo3Dq4uEp8ohYNhkfzVDT3smq5
qk35oGg/Od0Xvib0jqlAz3oWaciqBtNNs87hYvx0780HzFjOcYMNyB3lTgsD7OfDwaWA5NpAyWm0
Q8zQs0Ag9jbXxveGaWtPfHvLhCQOiceU/kSXQM2F+ps05abiYh62v6MvpRK5thrTVDAMhQZet74M
YVMm+mnznb7lN9YEoHZy+D52cXgwzOoZdOHR/ErLd8S1KL+7nafzeTRRrE1z3FyHVTcfcVIwN8cu
HbN5hsA5vk2AUkpEfAJ8kxLtic8KqvrByePGJrt9Ltf6fjQ6eXn/V7BzyyESKsnbjYKcrUxzG9zt
KNnAuWRD5BN5Ez3w2Iew95SQ8Jo1SzsImww7GYiEXiQF+RMvnRrANy08shqkVsZ03eRjJLLCHb1n
BmxO/XsfIdZtBQoyAKhKZ21JqUgjF5bXWmMyOVhgbhkNqDlWZr3v1WPIhR/UlwYpXy0t0myfafOi
3UTtpoenpOkOQtjAgT7GOO2dIPa3ScdJ5JOsborRnM2V2lFQe9BsvnomvBdwFSg4NXvjEMK9TZwf
i+xo8o3myoZJVlY+MajszW1PLRxYTUZBuw5xcQ+nJjdI3E7r0a4Ef26E3zbci6JgJkHgI9Mw11+J
iT6C+HSGNbCSIfEBn5rBsIATq0j/otyH2I5DFkK5g/rGw4/XzTTe6zrtr+QdQnbTBSY1UZP3BH83
OKYG24lmgfAA+cNYGtxIN0FOAEbDMzIzYd3dENEA1SMbuI1qafPvI1nzLB8EUDmEpC12Z6OlOm0Y
/u8qhPr9TMsWkFBoO9OA8QZ2YuMA6M1zmVlihOj7pKWLabrP3h5Muqt0YtqFON86SRSBeMKMq0W3
qO/qJJmQb4k7drXlvbDVDNL9qKIyY/is6TsF/38cDlXVbTAwHE5r4q01slrGFD+ayLYv5yL/TD1I
iMaRDMWEIYBd4IfSLowvNofjoU0nAP/+eyFLcwU/2wHKHl70H0BVaBFKvJ3l3hnpQ/cl1mdj9Kym
xVIjhdvY4TpjfDaSsRvF2P643pZlewqpE0qJWi8QR3y1zbs6yOrjPVqRZQhD+tOsUvhL2loPyYGd
NN0c589KeEU0A+b8P7V3K9pXVTyISzYbEDrS5umUoEZnWDUw3sQrNNPvw8YtHBNtFKEXG94Ak+KD
vxwCpn5XUKOB95HmwiUaZNgkU1PSKnrhor6Yps2IMbrU89FRVHZ0CWMDeefk3RY/pChhvCqnK4Wj
+k7SF9R3roDqi0Zm6b8GuQNVKILMAW/lEHZzA+oH/JLYZySd2V606IaYFjhQdHCRq7qp7rHsuEl7
5mhI/Bvhq9cggxrdo/asQUWCLhk4b/U0Kk9S7kL8j75rCC5f09EgPlcHLJuldJX0S5h5mDtq+rw7
FWhU9Wc/dAvpVrcvmUIc2AsSTFFd2O74xD4vD6O80MU/jkYKHyE0V9KR3a7/rpXyMeAIAP023emL
cgVKZzFjCpOGLsBcVMzMbCVJFgAZIqe0nxP2gOgSOtoXo9sFMdRKuRwUe3bkPlt9+D3Mcgt8P+5Z
McNv18bN562d6mBZJJvRawiMjpudVE6oRakoB5RcuLwa5SPvbkG7zVVHfwpifSvMShFSZAxHgPKq
Eybb34IwLdHzL3BhIfg3rbjzYa4Px59gpgSz98aElirMqEKXV5OLmQGrXN9gqeR7y6TC2OUYle4g
ehktHtEXL3+W5R68j8Nu7gICJAADLzuc6I6fZFrqZNAtv5SsEGc0+adp3bB6hEAJySQqbYavkZM1
W8qQrlwor+6FqXRHqqgQ7+FMyLmHAxNajd2hs4dn+KAks0dHsh0Di/5ql3gNMeCJTbNbHLUlC4aF
3nWlYQ01lq9wTmdsAKOddsXOkkBpvLfQLJLM9zlDqEKa1eSLdI33k/pDaaDMC2mFiRaGhrPuUdHU
pzvlxB0b/YqA93F2i+DsqMt8vcJYq9xXOyJ+yFXrJjh3fuyUjX7e0UcCjSI2qx2kaO8rR+bDCxe8
FQtmkBv9sO9FMMt4OL92gnvXEDwELQqK0XsKUaGd+CDbOFGBTyCpG42H6xzWLhpQrrk5lbpfzIvc
YjZmtdc0txsLZz6ol/ZwHi/kRbBptnAAR7N8pbkYh9nJNB5LG8Kcbx13B+VpOOWkstDyltpjS+SY
oHoUdO8QLCcgQUAm1xjuGR5kbyc/I6qBngj9GW+zB0bPm9TlnCUzwGwo5IuIdRgdDSOnH1ozJD3Y
/+Xj4PbxHc2tKLC4qCF710f4j4g2rOxAhW37QARYW4J3QHjmvEH35HRpDheifCz3xgNnLpwdpT1h
1Mociml31ebdsZrJlAJEGNMykYkDTLsYzdon/iDFkXXDO3PqSpJwyZ5Cx3Z4bwSlKTvAnu3pPj3Y
OhZtfe/c5WUxw7xwQDMH930cuqPhvFyxB2Nrhj0gxJ3hulvgG59PCIz8M3/is7zValvFhNXCsY2S
v96GE3B9MqEfOG/tgN6rPaZuDOO3zDqplZLl59wegh8oIyuQcu4+cebih0zxOYatwqfMXGPhV+PG
gpJz0GwxXhz7jgGfyJhiVn8td609nMiLaqz/IMueY+ImHwMcA+eqzd3pDHamMMqUXcqsJrbNhU5I
BFfvqnXx5xmbbrTV3XD32fUAkSyYD04Zl9o0dXuXmxZrAJvdiisW968ZnYDvwiiInO5OzYG57zGd
lyfCPa6QE4Ir8r5wYl6gJM2GE0xpTae/0P3eqJHX74N3FryEF/1JNYVpZkfX6sX3pnAu5hAXmY9s
+r03a1b9DHNBy5/l024SzYZzOmENB35L2UoTLpbr8C+942UzQ3/qeFvj2Kxk+M9cM0LEZ2m8VAms
uoiIXk82RFHsqgfXr3ZNIPnlc7iRoRsCVfIOjG37TBy2Za4kGqmpKcSn5oVjWrC6Q9TfaNeRhUHH
LHBgMFM3Ymw8/h5wlFkA/u6HJ/bTf2SjdEJ7oy14kryZaAv/hF3Lg+1I/AqSVopGB7J+vwBrxRcD
Rh92sed2Siyz006QPqyRews6GwMOiL/rakMXNydPD+vnMbvfuFrmG4RHkHxArNFD0SnGy36qTT8m
OXoOAoOwWVEuQJ5Jpx38QDHU5q9QtQN0BpT+yJfVA7z+GInGZ/sjfRyQSw9jKOdzZg4xgQevTxoo
lnDLGLK9iUcQ7MEUGkw3zxyY493rjRNOOcHjBJapi3kKNquoLdoJxjotnq6gTctqXZ1Zb+VrOvdh
DHEDPhMbTyWbq1lUQuPmBtcdZ4Z8Lq2RwJAfPmbUu90SV/HwzsaUNWE9fEEUZPEhUnWc30mN5gPL
/jgyaaKvtHWyMdAkMAacEPwmzImDDbKkce3Ke//OWPjOmsCCCHdfMGE5N1zGk2z2ZWGR97WL1mPC
76x/OqenuK2gzdul4HhDcDad1t32F5LuOFRRGSozc4cLBjsMCSJOOBWLyGFQAPOiMlpA3HbJvV2G
c0hFP+be2woE8qKxLW+og7DA1qCc7dCNOiiC7uBExgPieHVG/QKBIdiSWTpLFkjQuUyO4ewDAUbQ
SrFm9UloGiN55frjVo3X8eQrHFzpkEntBM2nOpu1LhcE8aeaoIeqKycFqcEL1qU34EL2X3I3DqfG
DdzAFNTk+pne2ydITjNm+Gyu/Xys/HJ7I8KCFQc2PIND+fB/lSVNpzwp9gGmwDiVzMMT5e17Iv8x
hbe9Yz8tzp+lhN6avXMzjJ0hXhcNXPGJhl2HJa+Bfuj6w6FdXyBdT9G8jae0E7Y/RZi4BUAZ/xzL
U4ivwfy9qEhpai+gMcwmUEqkp/heqWPcCPblstuwm48FxxdKL5xrltNs8SZq5uizwOE+zth7Dsfo
hDHILV8ywdrDIk+XpcOF/JkaY2lO9NKsptMjV8AO71uUDE7FjZE8/BNXOCyrDSoGfSoeKK3Nx8fJ
ziUD7o2/fbzPuOI70DQor1feMdDtPBIwPAvqT3HWV4WLuuWaLgdbbIF/qlt2Zig07ZyM0Q6f+uhH
2YRHbYcKhmrE/1XnMHvUdUX5DPUFqZfzdpmPTSSIjCzR088HypejtSwX5iSIjxTY3pINbqnRUEP/
4drHhhG1ujmOl/WfUk/ZIBwkzDVZIAuGM+zqyi9QaG3p03hJBHkWOownczqN5ZBUy7cFSRJGqo2j
wRNcfxqs9T0vLYp4zyaHcP39k4k3mXwJoeeENu04X6GSRv3MqkaRWwrL19bejATVOH+pe0STVCgy
d4nHnHyMVZvnwlMazPwVuDjmSq3Bgpyd3501OvI+pQeSEA3z2wdKKej9xd8AdaqBA6ld4/OwI7+B
dtftdxU9HQorRpaMsvQ7IPSOYV+/l05sKIiBZulcUN+5O7h0s0Xg1DNzg6vOhqMMF/EOxplQWqGz
p9ADDHaLJ6XbnnEUhAdYETYjkrvJ2MjWlvkqsGTHOA3nKF9PwQ/mmXOG+cIHG7O0t5u5EBAjDBcw
QfBtdZq5CGQ4r5x59DU0dpnqBmyvaAguyYG687FXoOLTuEsWqplzSflwlKdsX+uR3c6VrdhRN1xT
O3lNRxxOIX5FeFqAw8GU//yMVDt+sQe5yYGFFkVY7XLNoClCOjBtre+8Qi+9UvBcX8PToROyQVp9
e/Ab5mLqNtjK1Lvbt9vOs0X2CJffRX+Bq4p5CSjdWD8PrqwS259gzQY4w4HUwfKUG2Qv779/Q25u
bhVB8XTApPodOiDkR2J5/T4h8ux0GvO1dK7xph4coKdBajDITBpjhVKfAQtpVGb6mvu0OQ3OObaj
jKzH6rM8oQcYsmyu1bc1YS1cfq7ynjlwcvaRNsAngARC5OnafAVr5muQXmE+s4Jv0eNgy+nDBv66
BuI/Y9K2iJAcCFERQhB2rTMBzpi1k/lEgCErUWzpyFlOHQd1RP+DjlWYraAZdPpTf4eCl8wJHHhi
GMUQhDzqZLH0niWHfnjPwdOLHaTrwpig5zQm0b2eZhPC5N3RFXLRBcKCKa7W0fj0BxlgApzHV8RF
9hnrNjxji6KJtmoq2f4htAcLwhv5gFAR7PBtnoSO+JON1erGf7+7v8dtYJ/IVcO97MyaK+RlAI6N
4ym2N56PHN96YEdmPR7d+PzHUzq0MdZfMw7tP6hSUJ9oHuzf34V7y8YXHpqNt1uKaQ7m/IsHmrXo
xifxWrwq36XysYspJnj8EhZZFkyc8e73txkfMLqZQhTiMXih2xmPgdHEv+IRtKK8kDLmOE8jd+gS
8scZ5Da14F9ZJ+XfD3FZ4SGFhavCGDo/30t50+K/GqQLSMUWkCjf+3cIFuMonhgijE1vwO+JL8Hm
4sEwL3koExSn+NohVgGPISRXNoaJtxgcP94YwKv0gK9tA6oaxtapY+iulBygT6n1siIBlount2jo
J80SYrANeZNTqFrcGQ6nSfyIPcrCBYx/xbFyglze4lQcbQaLTHxHHD9Q4RyuIf/3/3vJbTZGjpZ0
rgkutrN0Gw8cgtX/4tQCEgpTJsN2fSZJ8YyFWLH2PnMwusGxFQpDW7hl5a63eN/RJOIzi5EFEeNb
JE3wz8Li1v4xs4I+7G+lfIGAX5vD/cWQBznd24Esh8HHIwEtQx7u2c1CPQ7ILRsb6wD0m+IXKSQG
U2pv7dJb+stIjDBjTKdaaYJCMoDyVtnE9QQr3AB7cgHxlqNjJYHIRqZtbJitB1h7wCoT9gFG5Wrz
9pGtwRe1UyTwNKs46Q9gkmG/hrsTQa2c9Cem793Ro0AlNPyB/QDnQZ8DAH/XBMmGDjFrN4DB6jfe
YvN9ao8Yf9OcYsPhsmbkS1RiwYeSiuoU2Vk4hVl5/xy+J5MFAc8MK8f/7UbFuevpPnFV/BN0a668
cI+B+zrFoWatvYaMYjbgx9g/EFewqTYGds6T7r167zvSys5Cf+1ApkoZ+PoOrghSc9L+oNuxvmhn
cW5c88UHg50onisIUrSbT9GpzUeoVC/vnXmKT/o6c82dREbrXMsmUO5gJjX5JnqglOqZjm/5MDfK
E0dB1Czqb8RUe5w+EStD2sC8RTImWFyNUDIeol2GIwthGC4qji/ap27uezfoxgZbeXRszbOHN28N
t3/tG2hQO9twBwtYPMjcfbwf8CRbdcA2c5ZGH3uW79ZXHyMMimPE6raxHsIIxyGRiAGCtYyj/Jl9
zXOGXJ8kId8Ldg1a6hBSfNifBVfGWKXaIwfwGOhz8AR6fADFZily1wZMihD4sYsXxuUdIlEgYiwj
3o5KsgelAJYPqBWS/uT3B9UnIBub9DmeNzWiQeIjyZcqiCSey+EyKIiAIbpoluXLStqpzSofLKMW
bp/Dm+TBKUQ0c9VL2/fwFiCo8Xh3La9e4caF0P+jr0ptFuhbD6tBZZFyV75KWkUoye0qx4dXX33D
OalUIgE3u0otg6VjWC9y9SR3WUaKeElC1S9xUABf2xGxkymjxHo70KciJFuxSziweMWE64HCJb+I
1UsVrouUMgWfOdYvNHNvomp4FxaETLZaUkkopvDw0NCI4QGFmQdya5KCTYyHLUMmXYXNA23lJOyh
zNoQSLHmKB7wMeHYwhvPEuarNltYAwNXuLuBw6NigEEj1LJQWAq0VNgty9aQ6GxySuhRWIgkocSj
DRpS3XLbxxM0DR/SVV5aPqFm5gj4s6GMppFUmSWueqg/lo+YRmOFmlAIwroCSE9l3KIIaLKYkQcG
7hC2F05RT3QyQdJiJWA6zk2NbZsCmgGN5Q9oAZ9byGPwuGFGwKgHmUGoJOkM4jco8t+URJR2PMGf
zLtFiQ2giyeMPh4NWLCtGsmO78a524v5NyZBGPM4SPfBpwrG4AxZVsaVIqKNmMGM694ucpIPMLMA
+7M8mPYMXOiZ0D2gOVbRE1gjfzLJEwv1dYbmlx+rdg+tqkPlJj4pThBjev3jfKKJBH/GtyEDJojT
2a5RzmdOVE4x/IHTyyc4xM5CHW95NMJmGgXOHmTBHz55zpZAOzmMwKE7QwCdXHSk7QrzrkoAIXjS
7HAwHX12789vCvHpvfi0OKeF04bPAhlIaPu5U2EGliG4nuY69SaMoupVKoso3TG6iPQ58/MwBghj
Y8LzBdn/WH0S0qV7dnxSbu8nE6xNyyyFyJtvP6k20Q6XtM+leBHVBN9qBNY0/hzSjY5rH+b8roJU
D9RSd0AfnaJ1dRzT4cCwoEHTtJSzvukWqO+9yvocspU6Y6T/87/p2IHOVLOx3RVEe/QTeLQpqBo5
mVCI67Hnz0c3YbIEDHQDa0c+ix88KwplOExTkOf49MMCNW4uQ+enxvTljywhxLD0EvypLganCAcU
ZJobIpwgkXNx8/38VCz0KZoNdWRBA4KJojzJRxUMlQGKM8YQjKQnxlJa0/Zr5g53pO7EcJ0T2UCH
odeExyJbiEGWsJkJi6HeRTTxKhiZ4Q/D0dM4sm+fuHGm3ED4okPABfabtJP6hN3Z7I00PSRXcE02
FZgAote2nNAujWZC0foU41BSLhp2DewIlWnvNH/JVQp+udg1bePl5ySaIogoCgUTKw3GG3ly2QAP
jYRclQJDO3yyfVIXiYIHL2PHw/GSoRRTJaZ+iYWF0D9UjltwbFL4EEGENNBHcWDhJoBNCt6x/F24
g9DAJNZAJifCgQ8+MP7A8qjRDaBsyKJUOerWC58AHal+9hoSmx1K7hGS7yH86/rWweYZTl8os0H/
qgYkEOHyhMveULlgMLyScJjBahF+mnCFyJ7we/IGL2y3w9QXgcf3RtQpA1PGE6A9RrSGf6fT/JUQ
1RM2lAu8grQTNjPoqhirw4H7/Ok/8Z7BR8z2WeHXj0Mc48jxkFnUxni9Z4NVeUKgjujJxzKR2PsD
OQiMHmfMCEYjBTkERdt7HjN8obVLHLS5gE19skK7bviuoTOSEvODyDyqJeHNdui/FMZrGqvaJCUJ
KSG8lXgtDEiPebNThxsIueKnITCWxZGD0mEXBqmBgREzOsCn7/uA7mKI+S52WNrqg8MYvejXVSjg
NHSVMKmGG3LXPR2gaKGvmRMP+qtccI869N0+Bi9OR/cuOx/y+bRVL08qTl2/50z6WM1+tkoDhWPD
aYR7z+guj86f743gO0gvMqz2WwnBtsBd6buSkis32jfZcY1LA5wZeZv5Z8qsJX2RQa+D0wyGlwgv
iEB+DqNz2NxaWukE+Qr+1AvervflBAqLcd2KeH641yyxDVMdM7j1AH5xuwNO94mBONTGru+WSk4e
IgAh93r7BszH1AsL5XhadlOJx5v0+y2CEa5fAxediyYz/pmTJVb4yxJKqWEs4ZYkmwjHN/Wkf7e6
8qz07ai9cVtlA7tClUX0OicxYCu2BsRQ9HMc7tnxRvG0Cl/c5LGJ4Y4jYwVKbfSqdvWhnOsLJh0r
4NWLdFFO3eqzwxl32R/p+RfaMl4oHNC6w0SVrW6N2/mK4a6wZykEqKUtzYXCirLiWS75vTpVp3yn
ctt/n/krvTen/N68WFXiXXLINuy8DHtrqHm7YlMc0p34KnmUfule1DC7BrWLUOvzD9fKgbHzrtyB
qDWrAavRpiFX2fZB8Fbvjf7UkI9XJ5Wgl/wkL1C8HbJDc+pO1V18DU58Yfoyjw4QL/fSPp1iHHMa
bYczea/t4Z2tCVghjanYfHDPYOnMNupFvXxOMc9anZJNf+F5L/ztIF/kp/qU+Vk46REELcqdeAfp
7nP6vOK7fPEZAkLqZihwl58MPploP/1X8awvxq1+srxf9H23HS2Zpi6N5VeGE/SN42vrGFPpBygp
OqLhADM7mEdMdh1lp+ySmflTPQbnz7pa61cE4mcFSCQ7inykz+PzCH4bqqnj5xzuyd/CrvdXujYP
Rzl/j826W3832rJZf/bFVl1+9t/jZ496tt426/f2s/4eo9t7W+7LvXi4VE+KbcUjq30NDhTckHsM
zsqZv/z7M7qhNof2+xgkbvYboWInifkW3Yy/6LfhCAG8jsWRzObqoV+zI3Ld4PcL/xZUYWRY+lW/
crQ378/4Q7tSglL8imPlFfB32P//JNK14Cm8eepmqBbKPVEsHF7B4apI+LHHYBzBqwS/usNrges/
Bg84UluZ4bhyzm7VXl0mt886u7XHetOcsoN60eBPKRPgn128K1fMT9unECT/qHNUOxabI9fE91Ku
PiftAszGhVbtvpvvIV445bzm6gPD6WMG9NmlUsAYqKmGK21z1cGmQJq0H/3H/KlnulNvOMXYDwCx
kAB0rW1a8nYaTX5H0+acbPkBbz/6TbYqZKxfKG3ZNt9/afC2yc0bwSgZ90fdrQ/fbc1H8N6C65Eg
u6nBD1nSUfXXp2JXbUaLg0sNt31vu3W1o+V6cmeJ+4jrMOPf4pBzVb6JFmDk1pze4KYJO99CZeSz
KOfinijvkLXKe/cq7+alPoit/tSsxF3Wcd+YT/OJwrXYmE9xq7034k8WOfNZ8Jfu34uV3C76kzsY
ZREvKf5g7sZdzJCe2+HFd7jjNVvnucDJm5X+FAw1HsRt9orFb+hPcbTiU+F/1Et617i3xL8sgPFd
pI7xyT1LDhYKIXMp3BrEMpLe1ctRe+Z8v7yDYNyRv4ln/Le4CHnQq3nxUrz256X/e5g4QfxAQX3z
5KX+/Q/3dowphf6EaIA5KsUSR0fR86xeb7o8fk/nLmemL1msT9zMMS+LE0zIfz4rscbgvUjNhdRw
jOcWKw4CYvEW0rv+FG9TvxQHlVXlcxLrm3oBmxMHq/P+Pq8ICu04vH84/4MT/PUFJelT5gecOM66
dKnuDS8iTnXCWeXgKVdBTYSsGaLq/bW99ZN2vQZ0F0cmfo9KD/fEQ3RIuF55HP+UL2CiiG9B6eBv
KAvlS8ylwdK+ynHOMI7KbHubJ/PlD0l02/Bk3L5PkRHIMiW+BI9eoDzts35i0QE6RKDNLFsom3q+
NFdDPICt5krjuSyP2ly5Dn+MTXbWdsi8d9Lus+yWI+c9Gj5G2eDclItmLdajZg2VCIQqXlQ7/L2K
W3/kEQ9CXG/KKbgOX8GP4CL8+6Q45yy2R/ZeMPocQ2M+H/lSsjCnu/4y0xY1OwN+PSbPNeA6Zd84
sWyL3+J80mpy7vkcNkDUhBuwp6zExZ/z2+KLSxEh2DO8Vy+euWStyA6QCkIuSP2JFlzsg8KXJL/H
O/liWhfmZIfPtd0VC3DGfX1582XcPE5aemov32f/5EOoXhB82oux9bbhji1HHHV4xyyIi8nnv8If
SLJU3kV+ElP0eFLiPQKq5O+4JnLY7LBBwbogolGRkH6rDFhEQseYsBUQtKcfg6VKRF1wjB+pMGwf
rcKHdnhf/XOxDI6E4Xm7cA+eKnaI6uztCgigf/hF/wSz4Spbgnb1KNfG3V+6fh9zln5irfaw6wq2
kOwYr7/Ldsbwf9peuwl5Y5ZrNbNinbjJXJpFK3MZEJeE6XT/Ez+KWT37Hr9brnO2Snxm/r9lEaHD
StWeSc+spj02xYPMS23WJD/S0IX9Eki7QbkcEp+jMlCk7kkWMJqEsOdDBAlDgAtzbTb4TJ2YJSkP
WxknI9MBY9do3twg3uTKAmVQeo+1tcKl284L1VW+M4DX0dGTMZsfY1T2g+rroGPobCLpXyXXBiES
WaXFTYcecFNxmwtmfngAR/2EIrBsgDVeLuqODzwSIrQr2u7CVT53b7QOGobt3tKP5ulwwXpW6KTU
WG8G2+QUA6agozeXZbKlY8qhztAUjQ6DGGv6ZTimHUoZQkODu8CG0GxwXUmb8f64cntWHVwlIB/Z
KfEHRHSCm80z486KVGxgJFHk9fnMQzbZbNtkQ9GWTynqMK9TMOs9EI/LbKn72Bw2pCRsDVRvxzfh
FzQQjMhcL+ZpP6UeDLFPDg4ISc1LSUDkEhdPubBj4bnTMTlMcB3/twLygjy6TITk8ziKF2E4R4D8
lm4wtEYjJN2s1ShhSRROvmteOyz2PVHdsmVqm6qZvBUEW+N8qmi2TK+qWN9ygk2rTtybsdQTwdqC
JIeFAs/VkbyVHL14ESQbBXKLhALfJsNNizf94vMWsp6um9bycBqRgB3/hrtwDkQIuaClcuQpbtHT
22KtlrBPc+Oa+AM/OD55wUCHH9CBr4r3lBPMO2BlRRwWOiVkoxCxn4OXp7HthKExIRyFR45vhp9B
kO78rJ0l3a9MCl7YwM1CiKyQEoU9t/F+UdBDgbvlAa4976nKyClgGJANqdoijouPEWmPrHN+35+Z
Rk4hNqS1l21KBWAm+vX6ZDMEFY++NJMQWFueoKjJHKzqlScFLHQVw/Pu+SluXtlDO3tDwgq3nqLf
9YBZNzOfIEHaSl2JqFXuTLd+/0fSeS2pikVh+ImsQkDCLTmIOd9QrW0TFEUQRJ5+Ps5UzcVMzzm2
4t4r/mEKg3TgUeg3VPCOYHQZMo0eIyvKhWsS0VZ2LNeviEA/5iLbRWCv4PKI0LNie6GzoimnUVAR
zgQmgmRo9Cmn2JrojDP5LgqTJgRxzGoUgmng0tFySIO8WIDWxti4afYFals5CrGwyras9cBL8gcF
ZdHQ8cCoAZmD4yplB6PuK372A0al83Onibgf39TjugxXectmXlwwQ/oe2dZhjeXSdTL4YEnZ4ase
kwdpMUlqwvUVKUgXMXEcSNMgC0CQY4hkRYo+FbojF4h0+eK6VlvGSnx/7ssELFkytBvwN5dyhg1i
7z4jF/bTsdhcUDWQUF4xOuPysQLmYg7VxhOlE2Yy+B+waZRC4IAZbUNBa8x/MxHhwHOyCRlANLQB
AwPHyGGzerkP5AL6DSCxi5gUhTQIZ5O9ZziCGHbKkBRs3AHnt36EvGDwZdsrmLmjrl7m5u5ItFoo
f1I/0omDHWGu5uKuOvsWBzYFcEOZHBUssWZILzKeqtffczFxyyu0PdTmGWZDKgCPP0YS3Bt/XWWv
UThkR7hYg8CMUatB38wrETY3Pi6Mg3vr7ZadqcTHPguwcG25X6JzX0IhuF2yX6Zxw07siyADu4jE
mMMU4UNzW0FWgp2TEIy2UceTznzIxKYGqiezZHxoCMwJwX3YWDB/qVO2fxagJkzlFBdEEFDDVvY6
IBgkPA24030NlotG+Iv+oIPp7qQMJqCVEQVhZ6ZAKUbqD8Umj9O6IdHQp5qN+7lCAe+9LmSYL74N
Pg76CBGa+y0Ph91mhIyPiVbxfYDYNHhFyH4CiQu85scDTXmqvr8fed1wynn3d+EyJkLc5spwcHI0
GgblFvSNXl2UOxnAzxPToo9TX4uA+CLSjKZeOWeugu6KjtAAvpbw2p4uEQiKUek3E+td+moTYkmv
ZH8iUQVC24hhCAI4ngYl4ub2AyaPfFK31hjTnwXF957EAkyxOWUhsxmGyCC/wgFMCovPRBOmfYNY
KTw+08199zuFq4qNjAnQEQhsdD9mS1QSd5LHgGNd/WbBK+D9kb749ljgy7wpYCwcPYBcnM38QHHu
jhVMamztCuv4gN7NHoJOs1R+qEzPbw8kEekHLgyvEbb0COQfGhVE7jqTF23XBHzg1uK1rAIO9rfY
KYFwbRil/yB5YFS/yertIEPM7gTUVwFg9p8tqUwAx3ANqUfyzmtKtsjsUTItY0dibnm3G82GhMMF
pn2xBEKmg13CEs57fWWukPrDUyVxQSrm5hLBoERkoCCg2B5AzXFwtKAGcY3xwzCjsN4ImFCXCMz/
DhK9DN9MWK5vy5F2OnH5VdA+OHaaOjil27z6XkFLohn77CKOy4eYlkMutijpz4yY2b8h+jhmUMBh
BUcknUn4zFuefifaX8SuX0D3mHTqe52txAKtWoWZTemhSnVljgjwdn7rfMcHpbL+h8FFeanzJnuI
vHAIlzzr3IEklAJY1dho4ZJlyR+bhoWHSvzk48P8Pz3A70I9h0rE5pXFvGDMuSY8KUa/JEh+RGwh
3N/sZ4QYdTNAzUiAw698BjW4DXSAiCAc1vldXw7afkdYsSwMMudRua8O3i43986udZAfB33IIxoK
j6Gr05059hgsDyucoMUB0kblPBQj8FII9CQSKTxzxtiiiiEGI3ykxk1VdDysLKCczhxQL4Dt4WdU
58sxt3M6lfTKZvP79FCVOiFOhaTsmfUQud18G5uhcYt4Je4AIyEORmfeTslyKKPdkn3+vnCqSDu/
nCm45SWXBtNqPv6/B4ThIl8UbT894c1lOPVaIv3Lk6Qk4BmxdLXQe22s5wkwJ08OXRePw0LISrgu
7Ar2T9N5uXMUQfP1R7PP+ZxoJCGkja83QKixydM4J8YZl9qXe84d+kSbF8qWZ1imnUdVCP5tDl3I
qZ8k1AFbXSe++rL5qp5gufeov4Q8LOq8x/z85DfxOXNI2HbvoVSISO6cSuSzra+pCR6fuSPfnPT0
Kjbrn4iWYs7QuBJWEwA7wDv2xFuMkYeikJ8MXCsfpaIhyErnByIQIAz5ecGVLOl5spPDW0fQNDGJ
MY93yLfTYr0ydJFzhvWTM1XYmQ9OpCD68t7fxPwSr6Qon9fX/swMuHVIiElHnituuxfHVVkkJ4wz
TURRQf9DI5CqfXabSfk8Tq4MhZmPtU6JOEU6vPX4ueLb+JbTcj18BIt327DBZe9xurZmDKgZhYrB
nR4pStA670E4hVQCcEXy+jNobkAx8gt4CHSoL+7xyBnKxvk+52EQ6qkq+XgVPbseZsGZaT+cuf1c
Ot/rfSwiTkldXa9L2cPOM0YPkmaMET3aeQCTgL0BHhp2/mNn2ILA6kEjYFXaLBOAJ43symOm+HK5
hv05iUAm29SmU2kpneo25JVooWNm5iBY2eVw/rZPU7Nas324sNawkDWumQlJprNT70+b7Zr9+hOi
EHhkGawuvphbszPxJdaMgEWeYAOMZFZ7330Ox/FY0m1AO55KM5CMe3el/Y5mt6W8aT3gvxYrHTjU
Klx5k8eWRGDTOuSWDPAID+5SD0BudF0hjUKhh+YpALfN6+d9gH7VHuPtEksts7oUu8ohAHogazZ0
MJu3Q905F/B9J79ywPnmEQteqZG+lNh8OJl52+ZnWPdpPUXC13WnaCpAy8fpw5UgpSCNO4le2Mte
UXfCnwCtXOQRWibrxuLRo2hjaAs2JcoGAhTo0kXH2wUSRilV0WWXgAGBicjWIgnuAHp4C4tbtGie
Dkg4ySPCEipSWJykhMc5tZTYYw0kLBrVHq9GCKwAj+IlF224eKBzRTnIlmYE2tbRDBB/JePwzL2f
m7HThmUott4itXTQNx/DBRC5B0L59iovdjJfoU/PrjRUe/b6mq+aNggsXKXl3zaAMz8DNTfAnsvW
eYRUtYhRlWEy7cEB2zWYwe0i4Z1vy+9UW7ATVXlme35y/9vrbLHAe65GM9UeRT8LcKYylc709fsq
DXFk/cngFZDPHvk4fIjLR2aEOGs2vUerDk/89ve0w51k/D5wXjthpZPt5VPtadtdT19sHL6F8ber
z+HoF0edxJpYSFapGxRcOhfAPXtKxNpZf+HPdfwayzuQVMB4McxNanyIxUbHnpad7teChSsUMNWM
/ldvltIi2d/OMgOahW5xXjInjGffFS/ZeBNfmKkG+JwZcK3DXzBy8Plp/v1dqKf5dtcQmwygZIiu
rovYYrM1TX4E82lE2f55HgMFApcz4HzK1mPdzbbZANgNczVQ1o89pwQk9v+L5XJfIuNL/wAWO1KB
IDqtbiHCBDttZCP8R8fnFlvCzyQcVPhNIK1s4vZSVBqZPza3H0+cgesCkzbPvTKq57yr/AQdW4Zd
lxuHxIny6BnyrxqDe9AjnYtRt2AU+4/dmNTeME+nH5ORy2P6spcYIOFn6KlW8pfshcapno5uhQqS
/f6u8Xh87Af3j8+S58rfRX6fHd/84b724cOcSMZkcd/e1u0JBnoNe2j7jB1o6hj+TRbAWr6G6hMS
5smat4MDeYAwC8gvfSNGf2FsQkXc4CP6Xd7ddKduiTg2+/t0Vto3d0FChpXK/u9YhUCLx+d0zkEm
KUekWbqfhkxuNtcxhQS1SEu758o5HhUUycZ7z6QQw2u48i6qx6nlYlS2R1Q6YahOKiI2En/MFbXD
oo8QF8kHIQwUCYKdjPZXbu6+D797TjlzuMCAa0bJlPE85uccAhtkz0c5BXcmXtiufff0I9rsT/L5
ktntsnpqR/4B4Uwp9op940n0OtYnGIXp00HHmYMLhOU54njnT+LW38jJqFrCd2uPZeQY/YSRBwnb
8krKJFazDYqDluZ8p8mmYSFQBu/Z13h5B1R0VDDw8A0GQ8sRuhvAhAaLt1HI/YCxllLezj7mfcPQ
xRVMPBrdCzHn+FwJwXtVLNYPt7JGU0j8LqWNnu8APIIve0SAelATNgekIG6mC/SJmHUJ9sew2s+S
o1Tl1ssr5vibgJrGNTIANh6fv0ZMMF0dXShEIA3zbeqCUZJMZa3N1ejpr2eF9d3ff2q2y0HhVysi
ovn0g+PNJxRStjgs5q0jCRM88Xi5Sleiw/oDUVIVNPWV8aq2GK9ubhJkmDxPsw2Achs9Av8YpHZh
HZ9WGTX+x0Jjw0yWKw2oq3YATyfOp65yOWJItMlXz8X7hzlQBPh/8PQg03NIf4AkMCCZ/nlNBvaw
/bsCtCCoqctkURprBLaty2hpIxZj26kxG1mq/we8cI5D7ArulE/nyJu+U6UC/JgyMvBatwNo/lxz
N7GS/3A+8JsuzqkR0Lh6MkH3WhlHDHY2vWqQW2zFeczktWK4fdDaFyyAnc79eAQrFqhB7d+OL1+G
FHK3hfBux4cpRLVoXw6Kd8KZdhvwm0RSB6ThAn6lOKVOAgr3mivey+E0eU8LM4pNOwPvYVKEIM4y
5/S60Sfki2OJDiKC+uADdvzljDt8IgZzRjx7lyDLrhx67BTBf21fXrwSZ9h3FGcdKQHQJWnu3vl1
RH5qgJ08I6Q3jrZSwcLMG/4BM+UKgnmQ8CGcZ3PoaBZeFEBC39EDDqbL6bOB2wDODZjPA2od27dF
WZl/ZmffGlvxbEUDDYo3CQFw+IzNJjlS/0aIHFrViV+qmcm8dN80mkZAcjFK0QgF6CDRduSW7IM3
KstmRiTgE2jMEAODJ8tBPxXr4Lv/fdxcrErhkBPmo/uV+cPHi+3x4sMvS5e1lwG5kK2JbIWoPW15
sgEUa1N3PyRP2Pg2xwRrlATIyzLnFd6RTh20Dh9XZjzmkDUg2eaYP5j3aBfbXy+NGCECqX15d4A3
utVu02D7NcDEkpSWxZzgokvrBlsPQwSHsobnN3QEZr3Gord4RHzn/SkPApAytry/iXbpgs7jCLyA
aLf2brkbYmweha99u1WBCjvVqQqqK0hoYtkysZbpqbuCC/56Abe+/Hif804/KuAOclu3dh8+BDb1
ow3/Lj6tXUPmyByyMcEJCHZzllXO5BJxMUreo7QhWddna/RLDr1yXswdQju5bIRogSJ2pVuPrYDT
k5mXAyXkZcGFCABTn0kSmH2AIYvQFV31iw4s0awII3W6DL9QQdE5QHTBQLT1s9et0eKXdP3WuOY8
T2DEdsrLpkF8HpBJ3KZ/lScigTav+44E7pyLIQ1WUTyam0WASw3zto73w7ITfwvr3btta80wCdkR
cPF2FUM+KC9kQA5eFC4xbAZeCgogHqiGtAvEECxSVU3f5lHaMnhCwhTIeKrbxPRTGjaoXRMatBCf
g+Vt/bTuAYA2rB52Eh3T/LbQPNBIEV50G9QD3DF8VktgBrN+OUCh2ZgZ1S5L4IR5Iyhhj9NW2lXB
i87PaEQTs9DRkFBHCzEk2OAsbpbfgHJmLabglhnrRrVdByOri9LlZIG/0vXB0pbCca37ojeIdNmT
+dNjSHO5X0eg8P1u9lqjJRSHYIdi0OsJOXvx0p08ELgdBueW1hZpRtkXzg0ZAekKzHEZKV6z9e3A
HCsOv3uZCWFQbsHgf/dlBBYkR7ThX3ShRAPuCaKXrZDFsm74KuUp2aBnGGnCm5x2W/wGKFEKyip8
W4f78x2Arhk0FUPY3GfcMb8OZBees5FtEqo9aYgEHOdlbwP8xsEdJFBAymE54KNzVM36Pw5OwDjU
VIh3IG+JltP7St0pIUiqQA968HJPCzAcGPY9T125CA7am9Zt8Z6RbGF21tYANp5hzDYJiNMOyrGS
uUw+brNGPvDGYMYYbzWnAVqMTdBf+VPPgd4V1j16OkOme++oNuBSg6JXPDCxH2aLJzXAQi/AdRfV
Y0g2kmbVU/myFQbAOd7KJodU88oVDwXxQDubp2NPozABMdwsXot8NY5y+i9qTyuBPkpekYYYigbN
Ub9OCuthY7Ez3saXGIBkYTPyQeIXtB867X9v+2MhQEsqAJ6uQZH4lXaYZ/69/JbDCMp5rQ2ixKnX
a+YIOmG76nb892MWO+Pdd6MdgIBXS8KbxGLrBx6G6pW72Bu6oTEhsPpBfh3RD6cF0D1oqjifQ7tD
8yQfLXLgcrVXKsbErSEJ/JRsEdAhrcGlGnDbwfGXmBKHuAIKB0K9c0cbHickq7MbsHk/0q4GD+9C
hHPe0AXg2gBcPGB8OKDNXyZY8y4Ay0mb/Rj4cw4euO+OTpe3Pi8OXybbT9oAPDOi7+LpC2uMaiDQ
VJVRPlkRI0CgEGAPbJTN9k+6W5SvT+OCxBmnrTW6oABpaYsbaCmA5fsZpKaSRBAwL7fyu9Ec6yly
JY6+HUNW2A0UnseMB4DBowK5DOB6YePN6MkWgr6xX1tg83EL49wErE4iijqEx+sj8w2ETA4aoz3S
DtI6FxD7UKXARKFsISpeY5FBS3wz7PvugeN18Lz0KJoCCXnT4QmXUcF4hSM1XqEfuVH8lhvAznwK
fM0svdTql5/GhOsI/xBpM7pk3GvioOvsYvrYqSfId0d+n7Aeo/Y8cAIQzLGGIgA3EP+x5+sAiNij
ty47r+SCqsiz42Ao9XECC6gyaXOx9AGip2/lo5hY9724yWcJgLotFKe8WZS4xNBReO8A1GXEbm2V
rvV9FxadK63S3ERL3HnhE2sXJhqQhjzXMd5xdRp/JtbMUBiEt1CXuC8RDgc0R2WDJuTgPwMlLUUc
AwdPypl/COwkDwExivQg4UUheUOahnW+QPmD5iFubdxQR6v7GX3thvkMi5lVEiUYsqt20/pAgOMN
xwMwJM02AxRBRkDL1WAjjlfc6v1tjJrjYIKmoZ9lZ+ww2Lscs2s7tvk1yiKFNKzPkFC2sys/6FTc
bLaAii+iz6NQTQ1yb4hjEq/Tr8S1AjP87/Y0PgeVWcT3V56L62ZASBv04W8Is1DquQsOpdENIcJB
yl6DCVnZ9eGxSxZ6MlemE3e001VT+OXhkYnOfKwxa6PvL28UZqf8W0z5a7cpQjIsFpzPohLcUj7k
MiyIGYD2fBLqbwfeZlJ5+Ieb/eylG3jDMl8mZSEyFM9jJ4UADvA2Pt0ak7OK0saPeKydZNMtoYzS
3eozvOM3xx5RR6M7yz5orN94wZwhWWqEewCb1NYAJ4+8F3VZO+8Q/b9p7LDCW2iLWmFBCqVkh0Q/
w5lI4AJUeAEPR70ZW4Mjam82/nf8WzLviznG5Y72AVItcy2AtPkXkxVVZSgiubWjdG4PmRzLUxc/
QawEkO5JBr3nlAZxX9lMWKp9cRWZUYzxi7AZGwIjv8Tc5NYs/HgqYJKxBZqa4YXw+3EZiHFMnQsg
0/GMq86UgUUlbkBP4/7XLWWeladNYw/qUblDaoSn3soOISNdPa1qS4yD3PKO+PhH/m5V+BCkgaBC
jGd2IvoMS48c7ineBM+EodEGLTh0iRgA5bS77NtKmzPxPYJV56+jFY3lK5za1GJeNoarO8PQVVmA
k1can/UpciofXL5htcVhzDNDomevr8AtT1Y3afYe/1TlAPOdMCqSBkbfRZk/fnq4pk/wlszZZOsz
7T8YhGT0MZBhIxgY0F7XpD2IYASskJck3DJtvblsl7d4zeSAcibRF4MYO10zsYo38ZEJawn38MNK
DIoyt/jlghpjWuVPBrWTnhMArpYE5StHecM7kiJeGOwan35a2ZNI3uC7w7Q5i/RZ54/nCjuA6cd+
+3eruKrmaLj8Y+/8oetmn4syo1EM42fJ2bVH0X0s0gXj3Z1ggyfj03wIK+pkINAfCuSXjAb8Zqay
f+eJr6HSjtGJZYrMJlU8wh3mmNbH0TaHlQ4qXVZYrVNcs5x1NCtZxh7hkryWWCkzSdWUKuozAzZ+
efOz1uU4oeooyKYsm9WPBgSJPfiLcMBps1g+MNPE7IMZeheymWaCVyHHs2X+Vg8oqAcmyhMbreDB
leTpvllHoDuPZRLL+tnrUjFvPnIE9J/Rkol8kMFLf38tyC9fcBmD+JN6ar9IJZCmRB21IXoq2MKx
8yZdI/bKGHt1/2E3LC4wUIpguGYGZDn8pS+QU3UDzsgFMjCmp1MBjsWgVm8jzyhvpFPvvmHkER2m
8RwBarQ7SSbG1yEPAyogA2FeW+fT2waNcUwyoJoKa4Ul9mtR7RbE7SX5FZWD20al0D5kW1bdmHaa
d5zNjApvAZz43KH6UIYZtMpamUfqwoGjUmhrWsXU7pgut9X0FntJfhYlO5sSjW7/qICty4SE+qaK
0D54OgyMQflXM8AgaPYQCh04X0HytiHnkbmVOMipLYHCO2/+CyJMJKM00QwqV5itYcAGJfEH+0F5
WgFWb8zm66juayNTTWhrPAN85TJyKSGTjTRj0oRgfBaxiQC4fGM1HOG1s+WbFhekN6ITlYV4oWKp
bsO3IB/6wtZQ149HzgTNSWkFqfk18mG0J5X1ucOiBwhk9+D1JTumXIach/Iqz5o31uZeJywVhp9I
QQCZh4wIaxelCtV7PY+0oe0P2mNwrvWt8gtfqR6q5AQp/CvgMwJjdoUAvxnKj3cEouDrQPSaja/v
JZtRMzmNwVVjoWEBT3Kkuz6c8im/goK1816s6dZgUmcozleroJWpCV7AdQbnPjbT1b+TSruhIWJJ
cMMzZbRCwumxZ+JZ8gQ4SNIcntv2OR3x9eL2y6KnJfvbeu+8Ny0lOxpS9OfwY0EyFIessVgFIgXA
ZhvDwsme+43CFZCPUomaK8Ad9vOsvrhKiJF8bIWV/A3pCpO38gK0Ay0d1bYtduIsXRkPTuoQAZ7y
38JRGtRg0CknBZy1I0P8xvv+6uxyETmEkYPDHuhxphT5ShsttdKA9jAmhTQOn4SyEVPdT8fLmuIa
mgR/uMQQc8i54uJ9llZSHsXUZAN5GjoGrCOKuQ/FqEyy565ObgEAjgt/Z7RFJzOdXwo3RRweAak7
a5nh/wmUXPyhJ0fL7v/UJdUcfH7qaN79UPtdxIu0JD7dxEHYcTyDesD3DPn0pz5gDq+7QuNytPmh
fBDnNx+Gi/nxmMM0XnXlHb/tkbvt4J2W6iA70VijqDnGmyu5e7nfEyaeYycG0x7vXuZHcr5X9uVs
BO9PP/vg422xBUH2Nc39r6OfOKpt4esnJBrgh6Ha9l3gDnCarFDRXErB5eaTJdHzAWuyBn3zIKwT
ZFNHIma5NTJqjGTtcs3+arKCN4e402dgaMUbqkqYcG/eIv7iof4DfA54Ngm36CIA1oXNhpA90VAY
+exZrB5KFp5qfIn9XmH5x0p7fH6HrClQ9gt0szlAuwgIPCn4CRszwHhQJCG0ck757YlM3CHVgzsA
jjSC3umghAoBrUK+7HYdRDkc9OuR5JP9DgA812tOEVzGIZk4fWAhxHwkkjA+pizGmkWES5qQf/x2
kNGL0t5KpD2JPj1Pvp5Mb0utgwA6csq4TXoaPm/Fz6ANicJ0/jcu4CNinWJM0MpqwAawgQpHeSQK
IJiG7I/cdYmRmUsjAB3UHWE1McFy42votTMJJHgkhq4YwmTKzPOeZJBQB42lYWyObl6/BEo0QQjl
w4q9B2KCHJuNAePuiVgitPN+AM+8rngsH6sdCVJZ57Nn7bN6ejJMw7F8N3beMc8Xex6rQoeJjq2b
odHHt8LSgjUboY0UIHez+16fTewXoneVLSN/QH3CMMUUWFUEsYnZOuNfqMf6T0EdSCcJgXZiJjBo
Br4JLFjkFO0BPGe/b3+Q/tTtg+HglmXX60CYpkuJFa/afREFZuW8VLGkwnMJHuPoxH1467N+BsOP
8qvaU7h9mFf+sojRXw7Mzf5rUWGTt3oUFMfTnsyZRFx1AROBIfqSJ9meouGCgAm8JSw7UJ8ivSPo
zbcA8ZEnybMxaF66xmH3O5wDpu6ckWGZ8dgVPkirFj0DxiNdB0rIZwrG4OSmzPFackbltIJnJ5qT
F1ScQDLjM3/qOaECXLc187lxNasX5cpD3Hl9lCigds+N0jsQtPBdLcxR8NS8UfAVLTpqenuo4u3Y
fcXzyYRAZTxIm4yycRjRMH7ApQLpiMdoalDGr+BK8nWjipx7jz+J0Zn8aE+vgbaA0B/sItD+EBhH
GnSrGCNT+664IJMfDBHZMSCIB7eO1oz2JPHppnrccJgZUkCpCF8yo4+Jv0AMXs77F/iFMG0wkEIp
BWdcFjYyfenE72kWvmj5sDalNWF/N/JY/wMDAYbXDEtXNT22e3Y3Yh6+WBHLfvk48E7epQc4pkM+
T3HFjwfViw1ZvAODmxWhuPvOEBwbxApHWy2hthqsyDJk1hyQwxqiXwwqPNa7uONZ2RF7cXdXQjPB
TRZFGoRpmLGA28/wyfjRx4ZEsbtVqXUvzLhmaSg7Q3bdKKtn5YiIs9+BDgmDtDqpaJn8jDxM/cZf
wCuDwh17fCwYB5ZVGSSlA7ajus3HpFGwGurAwQ5U4HhSv8IeAJ4vp7MadES0JdMWzIhIhHOJuhb5
yFaeC52rtH5D7ilpH9Q6FHJGIfJsnM+lMXIGTyxtLeBPKqfrxf9i142icMqvEeSZLm5Hn13Ts0TS
N3gqIMnTTtB3o7ZyJjq44xtdAaKrAABQDWZu8EVBD4UQak4PjfsucxBa1BClUwO/4PTUDVhfD+to
hKFS8esLxfn5OcrJH0i4zw2Hi9eWFD0hPwKZ0BgrIlGfIqGUegPoFDgYQC++YELurfyJW5T4FuiE
PsBnkCgmM44ScitTZT6MwtLjh7FIYoo0AOwGy3nKoqN2qRVqOQCVhmoigDU58SGdxbcduCZxsm/u
xLtP9KKgitNrittiA/Yoy0lUYKYBwOWQxM8tCgCPvpq/gRJn+rRRZgkzKan4oHUgB0XNgpzEB8Jm
kiA2/gtMTsVtWG1noDx1gPnwY0R7rDsNFYnuYKp+Q5hSZUfigsHgC5sgAasjFzR0mhmKQCABkRwY
EJBfhZ1OvuGpAsT5qODSgRHG32VaBffG1tKob1xokv07aMFk18jnIXLiFnX0RPNNhDbui/xCyI+L
vDWq2u+bIGPujndIZon3GTdj/PQ0XBVYcQBkAJEZ1YIZBwr8plkPoLydQl1WXpA7HUlZJWGsoJM3
2Mnh15Oz0TGkh8BQLxISJ2kvY5R5SqOvoxGRb4vBz2Rk4hEOfDb2nwcMawb2ZAuWqAPSNZika1/k
2Axw7Ar6dLB2EYjZwDnuETlbtJon7oS30+HnhpIbDHNuyBR+0nOXql5dT990J1+7mTi4s3yDmoYN
GToWBMscy8+wCe+MarrBqDldNhNXgiHKNSZbwSnkye7ZReVR+nUni8nI+JOO6gZRBFdArjGO0twS
Cv+Rs7tT5yMHLX3+DMB7NrriWQSie2IWPfbBz01YwBjyEvs5pOwpLTpLnaJzD7sdKoY/RqPGZ9/K
a6t+yVRkJsX+mLgOfZ5nOAfwgHgd5F2ox3cj95nqUQCBkYyPemfAqVtCwfIQvKrNC9Vqx9LuFkIb
0MB4pb6SBZ8sAOLWuw9w8JxBtj9FiTl26WO2Qpw9YaCCDzTV80rc1QWSC0E/sZu/XDcE8NcGk4TY
Tsl6nsZazkYDPZl1BxzDqynHddutAdFBV4TIAAwYiCC9MJ00bNp6QC5jvYV8F02IB2KOBn8QP45U
W19d9EEklZKJmR5VuWCni8cCUEe5iJcEJzeb1SegMu8zo2GPBohBwTD8IJsT9jk77C8OA7Z5Nkb6
2MkoJgLoK4z5Gvu7zDewvG6WU2yRjzoDt5FmwgF9X1yOPvj9IsPQsmNjQPFcZfkvUH4ywk0KK2aj
aEiiqseDcUDIgOaG5jr9bDMv96tpP304D9F+BuJP5UNrFgOmb2GHdhSEJx+QpPJc5UBjCcdvf/Bg
B12mznAk/AXwTTHSoJLI0OQFmmczOgkZq8lkXmxkT/CkADndxKVu16Zw+9HNa6DpSh6dxyg75v1v
CUcSkObru0SctbiHE0giADjXL5IzIHAE1lHY2qq4+mB1ZyS758+gTSq+zOfu9acV1gfpw9ZCzfvZ
nioEod4D4tTBkVdHGdaoI8Dj6hNG+QCehMg+YRzJGoZSY9+u6yhDue0kXuWfatO1xn3TVpY0B0mz
1lzJSVYVTO9DO78zBjcZ6FMU02Iobn9WQ3CzuZOaHxtNLIp1deBW3Qkov/CFr6AmQGZoC2xD+j3H
UxDDeTtVUUa3yiNw0P3j+M0GqG27fiyKoD0jb6cMxuTZChsLniaOsTvs3AfdxxPuG5JzYx1gAsBx
oNsaajj2KEmd9wWfZtT3Jvt4Ot5X8MwRLoND4qeKC9xWhJ2U2U3tVIsXuI4xgn7vKSi6avHwz5zQ
gnp6oF7IyNbyxrAX/7oU45Nzn88Tza5HRupQiY6HGXCc2xduIgrDcLJzS+Om73s0Uyf3Qxm2ZNph
hKk8prkS6J/Lq/Wy1sPFGgUJYRzevm6SDvjGCYiTdX7IMVmjT2U/AVUWh6uwXGAhy5yUveKZaSXE
TSTNtDU5+4g+CtTBNrxxK7tlYdLPYk46BbwUSm62HK3GK/GiHR/79gyI93+2DKql+plbCLTt3dBB
MzMSHw6jVidoDkhhDA0JEtyxRUgeEK4nSozLJKTaCZiRDkTS1CJQLcBUeLrmUAF8maS9Adyb7Vys
th1LcuM260KOweYb4etCcwaNu2UyCWCTy3oWAi14ukJngOiengfJSN15O7j4hrx7kgGZQEs9IA1W
ZVES9kB03gRQXOrtng659/M1tNl5up4YNLhAP720cs8HbcUCk9nrMD6goWU4IQ8rE41hmT8MsNJB
hQC4PrKPwBxRwmZA0J8BtD8svkVPRu2N0zocG0s4kXjKBSGnPwPzt+l1NPRTM/4gZSlm9vUJOLND
BQT5A8LGTvapRi9tuLqgYuIz2lwwfa+YZhuI33uTWcriE+93Z/twWeKHDAOZxn54g5NgzE5DCvBQ
8Nh1ercN6X6PipBi/3Wko8q9AfXcjxZYp3yV4OHmrFV0rzjSsLR/F9VFHEZEidyS/8kPZSwCAaHY
GfvZiSNaVI8FSGOLth0m+olVrw7OpdmP6Vln8mxyzMsCmpPdeBR2lOXwacwCg8jcHYMkyy0JA6rR
ZkTRzbQNn1l+n2R4eNc8EOrbVlA61t/9Y3lftuhvgjQQrA8bZE6OZhTz/uVQMfUyW9vqdmk/G1bE
DqbA/7SCOeZsbEl3aI68V+POqltXHdlvpKp6xEN92h+V7y4coZo7n7jpSnVrHdlMNruiN/KTmyN4
WXwEphKzLQ0+KGJfsfQco/kLhfIsv9z7bUd2VlafkO0wpaLmaDT6YKDOiYDiP04/ZqwGj+VkO5GX
PQnxyS7HeCKBQ/uSRZA60P1KHNxG9bxiJu4Vv01tyW+mBt4kXksvHJ1+3j8NiFHqkzSKWWR8LK1b
S+IGAXmhh46jz2om55rfi5vb8/i4edUfldz7g1NLusqROJR2lzf7gzvrTLRg2PNdalozAL7o6gDu
9ZFbRIiAjdsRt07mQcRaF6HuFUNj2WHJiCqDZGa/gnPntXcx9wGh4+OIR7CpEUhZNQ9E0XZg/phE
Yy5wC2gh36vMf+zYuwt29ssMJ/3pEAPeyZJ5Vy0Gs89Nuf1iXsHu17xhvwow8wKWqZuJQOfDSSCj
I/uC+7llZkqJkJ9K0Skc0CajidmvsY1W2a7UJxAl2NOWDseBA4Ts+fWF6tJSc+J5/ocUGQ8wBb/6
sPkEo9fu/rDRDhMvGD69poPWzFJHUJNNOhPaoRNNsT+yskPVeWmIuxWWzdVK5X4Bnz7djrpmmq/a
AglRgq6BGQM+qd3V1qQytBhjKpcFWD+jNefjHoRjnNgvYSEV1Dg6zJnXTK+Yat23VT+v3lO6Y4RJ
O0QJ2J10wjxG11VgePkfUee12zjWbOEnIsAcbiVRVE625HBD2G6bOWc+/fm2/Q8OGu2ZtgIVyL2r
Vq1Q/zPY59J0W5anvBC5vJy+CNdCb0LDKFOe+cKa5WPGBi3FCnA6aL/cEfx4czoiSm3/hKub+arN
CNPIu75N8iXiKiXo7tEWLDj4nFJQZfR3+METdLsaf5OBpyd/n8Be4fzHK6z4F71idqQzRkFzdSIY
j6Np97k/5DpKlgpY2JOKy6h4XELFV/YKr5aAkVpy9Qj7fy9UrxOKjPSJXFOwIwZ/kU3u77sZ3AL7
HvYfGSVC+WzbW9+gubwU5q1J30EEA/4JWj/uY5T85p6Ij855j5SnzkQd030O08ugP5TxQ7bg7qX3
NDhL/S0cDoGPewCeaOmtnq99uO3mA9yTgt86w2PuL4X0sFQ0Kwhk0vlRmx9+96WGsDxQzk7/5mZc
3ELed5WD38+fU3bTlSd1QOC1xoEryzC/8TdDdNFJXiLVxnIZT7N7w8fmLGsCt4ViS4gHAAMxrCPt
llfOyB7Wc0TGLrFUW605yNUWpD0299aMmnTZgE2pXmBvTQgf8dGCl7bUQMUsFocViSwS+JBEHhLE
LuGDZQljK+YnuGFBLuBJYQDgtMOMVCvcEJDybSBWnuiMaRVW4lvBGZPh8vTFsDYgBhFOBPRcAupJ
90IUgBcz0/6UjVj4a2HWkw4riYgxx5UBOpWdNUH3eWBTTNEFgwJQi4hKlyMHsE+QATKq0A586Tbg
Z7Zi7BJP7swLYdexlmjZQYd5CuBfaxIwECAPoBtDNAEcNj+kKpHywfhGHdcCPGRONaxmc6XhjKSs
ykwMEZroAEql6UTiLf2Z2m1RUw9FzIbXZFpYjB+AxqZV3T9mONXTindFDAefENMY8FtpiY5hVtHZ
ugykKCHktWkeCJqrgWmLXdutfWivyp4mmM9gij3msFRZhk88xDo2PBi9co+KYU11H0v7KdhV4QYf
HQyqKfwn6VtT7772MuINEb6lzhuwhT08dyqs3MucXsvxIduHybrkmLFABYj3zm201zpG0hTz+gfg
QwjGiNZsYRQrhvlkc5AxUpCl2QkeygzKiarnTK9A05rAefQKYjRUd3xBmBSi7UUDT00t6gNAb3R5
IduxV7I1PsnfTAGpYLgjTVQlavD0CUcL/Kvej5BmRCB6tBEC15nB0J1YqHtwJIjHZIC99qUtwGW+
ByoMpmcjI3rA2BTvMdrAhANxOryWZ4CLZERuciuOWDbswTrhcHaEt7gY9ETAotDUhm1YbFG7Vl6h
L759pqjMITIv4Na7FS8vANo0X8ysCYgG0oDcwwtoazLkaVpP36wMmFHiOEfHIC2AtzcNKDgfFGh8
/tkRzAwH4g1OAEwEn5n2Fmiv30Xooj1s0IE5AV/Y4q6UxkLGgPhAuwmRaw2osMIddqagtJDkgrlu
FU8/5z85s3KyH/PdLDyrVZzMzLPDnp/kLAL01KEZv+u5GKqzEJBd4kBqZjx4bDRYtDrD73wPuEvi
PGhjBWXRRnUuVEHdNwyQYathdcVYBsIryh7I9C4k0k2LC+GEhbpvvQ/yTf0b0r5FAJ80iICpS6s7
gD4DSljF4qNVtjYBTCoNHszCzYX7PMgdzSe3POk40D7bMOYOe6lYLNrteXubGInY/yLhrhHcmWO2
zG0U/Q0WAaP1OnaAFiC3IcG0ZJzmCEgZjoH/Y1iNi2UCM0pJ2jVk+zZfQ7LNTsWpYqcgQao8mT9l
607BqwapasjdBNpcQEm1pcRaxLBj8ImHhwjNOHgl8yrUUPrjE7ic2QEZMFl48WKodg70w4QsQyH0
I7DqHUWKEryaEtUDkSr4NCEcvpkJIlqAeMHeansvgyNisbMOD8A21F5U2ixyDJ8oZrCHwAxqRi5D
dY6LL5g40OJXzCllFAsw0L9fgp3VP53B9Ip2p2Z2hSlZuZV31tOUrchNot0Hp1QvFaN/Fk1yJ14c
1uZfSgboUftCY8bqQZ/EkTHcYhq6ZWkms7pWvHEHPQvncFzrd80XbTe7QgLa81JAiKEOGkk1RYEk
6hHwv7dofmGzTi7VM39bNxeT0fiWoyOEEIc6+orztdc+GHaZT4G0Bt7X/9FlrPStfTC3+DRvMdna
x8xrVuD/+P/xP4husGPsN+YWesJ0+BbyWE/v3779y0xw8a85yz3wUA6hQXPtI9OIU7cZaC7hSSxl
Tk+w00jd04pxqS4RI4Srr2LJBXT5jb1hbsm8kgs7eyfXFgoApzSLAWQgTvslNhxknxD7InS9YK0F
SGqxJXSHe6GERIhKL5dWLgpLNP9YRC3QqyVEVtCbolQjRxXZcnkW2r1kp9Bo81f82fz9S9tUKIL2
1THZoX3kYeLn303/3V0TQEHjaSQG/D5KPPJ/j6YV5jn/9xB+93eLthFHSXYaOmbGTNyD4Sr/QkD+
v8dqG22DwFQ8IP/9KZ7+//+fhbXzOKj4HQgT99I2v54rnSeeWbyS/x4KZrrrmVN6GaJC8VMhqYiR
tnWJcI1V068YqSy/EgfoPDIPfv+KnzqJFeK/JX/Qnr5oK3E/XtlK3Fe+47VFRCB/xIP+7tp5Mk5e
nYca3CvX6Ro8T9z4/8/5352TnTgi7+H3uGQQcLS/I2m0xOW6v/SXcp251u/xSm4Vv8/c4Sb+q7uZ
C9bNiyHiQ1uJl2bDX/l9NvgKrNyMsXagF7orbtddUJf/vY3OI0ne01bizuKNiCeT751HVBv/1jbi
qcV9xMv++ynu2z/93V/bMF7lPg23iQ+l5F7iucWt4nHifn9vQDyqu4nnEMcXb4+7Zzzo7+D/3VE8
4e+L5FMlX/suHjzc+rN4evHAv3cufvv3xOKt/H0yghdwrwJ2hL9PhINfxGH4hGM+Cm3FqJEPX9wo
CdxFPD9Jeb9HEG9S3KBSwPz+T8R7gvrEwzEAuVhr1Z2fxUN+XzDvYrhlPERH+crdMI4jKOL3Ef+9
yL83IX6Kp404bg2V7PcpSfjl1+Ip/w4RbcT/jc98sxxQHEzcSmQB37f4YMU7VTiFOLv/u1jE6Sb+
/D4/xgec9tGO7f25dEsX+R1/5xuKJhC4yAv4a4p9fWNv7S0iTlzDkNEjdg3PPcBVdhS/6/cMqv/1
e5uQMxM5YPyir1jB2uExptcGJ79ojUcKC08OwkdgG2IpTPatdZ2htl9NI/kYKQ8JvOmieJS9Xvmj
TRTeW2gSoLH5Gq4aVV1J0BtbOZdp+C+RgGgf6fCYkL4E9w5ODitpu0GauBE/zW35GXgI9j0EiXjf
//8fqLs4nEaEsIg3F3mWK/7gtsqhxL9Sbv277e83zLw8nOaBr5ibO81FRmI1f8BtpaitMD5WqVzO
0DYMygZujpuTbP8U4aXMtiz5TbWqYdUiIQFclp95x/KZEh4OgnMnSC57lcObbm0hCNnr8dQ8V5Bp
lwxzYqjXkHyfmBdrOzrEfDMw1oKKRstTLdgZUGnPzkqxX1CIwig1D+SwzDAUM5Ct7FqcsmPzhT2t
rbl0HxXcE7ysEYY/1cdNfoVV/+yf9a+gF9QywbwloPwdbKGuKO8Xw3N1liT0KDTGS/OTLhKhTMes
klxGG0yawl9RGOjj3bGMWC0Y12Etyou2VpBK0Ta1D8lYQG3207ee5Hb2e5rpHPYiFWNBMBs9OfYE
ICEh+eQkw3s1Wy6GK7QbP+N7+4jZxmCfxYTbC2fNkbMFa1LsRK7+b+8LEMzcQ8OKxce5GLOM5dR6
CQQlPLHLSy8foYYjxdEqPiDPaVdDs6JbD3GJt5YWzCBlR13AWJjhFcY/0AY1WGnfBmdkTjSUSwmB
2WgHdEWtQZt2xWA7+aLbAlSwMoH4tBZv3K2A7FvdXjcH9MvLZAfouYVETwhI5NWfyq0DKPo0yRPx
/+HHs+9uzCOyTUgaIbg0DJ0O8ZV6SF75aNGnwS5niC/mzGTbLnG1wKECVZ0Nfyi7QxAkn6I7lDeZ
cQYs1Mv0ZL82W2c33suj/8JTiBqyug+ILXwo/DDTd9jEHaHFbbODc5+wZ6UKiTArm9ZMJzcDzF6s
Y4DZwSXhYBLIvaWTIvLRP1RHzCk2+k6/BrdP+2I+kzZieCUTU3UtnpwctLXjVsfpH41q84ZB9wC3
/H24BFflNrzCEcyZdYPAiFNG+6FGAhSYqIRDSxWur0Us/+CLHLanOXkNrEOLEIL0FnqokpZiU2s4
wGLKQ4SxyMLYqc/8F9YDZqpDfBpIKYV+TH3DqSEDQBYrGFGAFHByGA32R5xP5RjFuivE00x7bwPG
ZPj4HuUBFg9kTeZhCgIS4i2gUQCgQ0+s2gq/qSXdCvE3OKa8AfAH38k3SDHm23QugaCfsVpCj4Qx
6eNgeYuO42eN65Jzkm7JN5g9jd0TFs0C+DffII1S+9IM1bQPxZpH02xgqyVc5cwtfRMPRrulLHl+
COsiY6z/ZF7Nt8EBmB99gudn1MTgVCvnFj9R74oejQkH0wasnAZm47ys5CiyYCDtIaCHn11uG9CO
YTjC69F+QI6mLzHUKtZyiT031JuNKe+NzxALEWMF2k0lC24ScC37JEkyRYSipsXXvnqK4Bq1F025
//3PZBOtMH8O/WaCvgmEAheJL8rBiRPGcXvOlc1EcKoNwAut4DbNr1W8H82doW0EG8aCxwqLYasa
wYlm0UJngsiW5pzgFwY/jHqINrKZa79FXPObaNgQ6ipGQrB6GEhgQo7rP8pngj/VDxhiIV8BJLFg
w6Jo9tusO8/6Fh9amGNV9M8m+QCmg90ffTo5VkxYDnzxfJvmZbza42s/HtjPslctvTIppXLVRdnK
158yfKNuNkGvjqgIBJeIdG8EDeZhir/knkQvLBOSO4ww0rMdmSe7OD1oZvTcAYeqyaeknTt61+Cb
N0R211aW1zoNbi8smBkxZpLns2a2b7H+DkDCzvEFmuRELw2p0Ff6o2Ar2x56D2BW89wrO3aDAadb
RuaHOcON65MrQTlN535aspAiPSHVJVPWWrdOtbPmrDivUSPI8BxLrq9C+MGJcavuNeZhyA+R5drP
gbIfuuOEaQM0c/Y96abd0vopwDAC3T5J2m+cifroYStslvdAf2LhNuM9Hn4DbZ3+FJcrMnQXYxi7
mKcBLAz2oYNqMEDA2TA+4/3jduHLr8OwTUL2MFysBuS9XEcZI6JqV+p3/E9kMCVUyDNzWxJFnzDy
MBnHs4+ikLcPMhbjdNDptfrmB4GmAbAFsnrneSIzuF9DDyReulWcJZZqnAaYyrLxx6tMfxGGyfIq
Mw+FEm0rHbVlVskrnYxOE/BEZ1ipJlDN/TcujEmw3J4766AzT7vAVman4nLEFk3pTml2JAWoCn4J
F4n0gw9G0uoQtcAV8fpFN7AyHBxphNIe/EdG0yYBK66EDYO14CYaSJ/cENYiADW3AG0Ui4HWbElP
y/wbrEZIa2yP/byRnFOBiMpZtNleuP8b+2k8DQHcxGFyJau8Bpm5iSF09y4QVjW/EpFaQLGqn5Q2
3HWluelJq9Ay03WifGuW2RN6E0k/xyjFda4h2ZDP/CYebxwsCBBaF6zBWvo+gTvEQKV9ilFlGx0w
P8fQRQobBikJmcO4a49xdR3ieGdEqtd9S5p1YwQddkICBmSnDQEMH7ZWrjJOC5P9OYR2UdvVzcQn
cBtHcElIzYBjEEE5IyIyebSAaMVWjy1IkyJUxwbPRkxuBiDVOUdJC6Yn5QmQbWfcw+LSKGvH38/I
/yqvyvica0KsGNMWZcBUITiMtLvgX1mPnt0bp41EHWL3S6UZDsNIxgluCZP1obZL3/8SMQrdtxk9
+DKklU5h0NdenWPxz4B7splpkFGVN2SGE/IxVqgsnH5bdyEtsLrpMROAD9DG+6y48V3UIsHBL7f5
5J+JVLfah1wiNAh2jbBxVIZLp75Yvk2OJnKLZm9XHSeDv4lzRv4pg5bUYVAzXaF3tbCrVTYwS+7h
ND2FPlgBNZUGxQpFUm08QgItICMV8ATs7qHDSK5Zh0JegLmNOiABg1ek8PrtunoyoGW1PQRGTf8Y
kMe0mXn1eavmVBE4moC4aZ91XxMCQiOffmiIJiKErQOCdsQI8ZeJn2Ne7Zw82c0IxONuPLU53b+N
6UVT/RjBXqYkmvLmlE3BsyKtpob8sWKCGKKMb2Ecvxi9/zBKmRPQM7tyX+rxJTXglplVuslgtNl4
XTWntrMujsQ7L3zXaJqXACKlPC21Qt6MRKkynqmheSrN8yxRtQQ04+VP3qN0DiumFfg42KrXp2sj
OVTjsFbSgy9nr5lGATc2e74m4n2QvAZtx8JpXfVBe87AyEHhMtwHDJsVK/yU5Vjez1rBDgAXQ5N3
Y2t92rq9l4HgxiHZV73wY28fU0LgTtsxUgF+6wqvwrjIUJJ9okOeglA06ZcOVT1VW25AfpOtlaNk
bjuAYVsdixNWH7687UwHR0fnLBO+4BDIMajQmsD30YeoA+VA/4ggN2kozUUurqTYm97xL2Epu8cM
D7GKST5NEky2KkFxlbWbOHtPa2k7RQHDTnzJLec+S/mzboMPEmIwr6IGjEyGPEa/KT2gmMs6Ek4T
NYoqP2kSE/7A35YVsoJHVbcbp1A/u5g8og5fyMnLCnRxBiBumpyTAZLD0FJv8a2HhbNLOs1L1HQV
gmZNP0H41EtLNZc8fUzI9cNNpA5Wk2F/hsGqhsuKUT3szgatIWQhh1/054ZIRqN7L8znDu3qDGxY
So2rBl/pGHpROu1MkqBtmEJVd0z9JwOTc0o/MzW2lRUB9vbHOQXC7PvoIhnWIdGKW12+pMCHdkAf
mxFwrsDcs9xY70mIlFH8BCVpWAgb8ox08zR+dSLp3xBzndntQaqTtywYt1NODyul+E0r8JMLrAH7
TpyNLM9jCuzjKHgQcRnN2LK0oN9J41r6rk3wY8u15UgxYo8FsaqEM1AGt4hcUoijNXVow+gwsD67
DqfKctxROJAqcCmCV8MiLhUjrGg8+mb3kzIckY8jdkzijO0ZSPvZqhww13A0V7LlNdfvE2kyUSdv
JBOUWIMzaMzr3IAvWO0S9rsCxkcRPOG7iXJJappzN8I9tyH0QIWbYP0OBRqkDyBSzSRvKnQ2na6u
0SpODuVsfDvrOYsyZMVgZHhfhW7KtNnAL0vZ1e1VockbjLVlhdtWOibz1bGw0x72coNhCs7o1jlD
vURkDuiYMiFU1QY3kpmMBYTe2tJjYCFXQZP7EQEuE9kAfycfz5xZWXEAS8UuJuIsbL7lXF1JUUQP
yVtf9EbylcASjbGD5bToG2sxMm/rKG3NTtuJVW6040OaMALNTLKrURgcU+s9l7uHZE43ZBRSYX6k
GjL+2iclQ5U9Pc3fgp1uwHwvIHfMdwMJG2Hk9GIsNFrJpxHpbt3xBYwJHN7+J7G6SwC9PeZy0vBT
qLp33LOAOcRbAEwqWMlyLrF2INy4RUtYTHwi73ZkvDPUM3Ko+R9J33tMovSoPIx9tuoraT1agZsP
/wxUzkniQwLGEnRo1zCd5VJltArvEYMtUV3od9U0EBpLMEOvXUEMivxqJrSmu1aGdz+uiuQ7LIxF
Qnvt19+I4cL0qvkw1IcQK4wMsKP/nutwZ0eSFzvyqQHmiCGGaF2wqTh52Aw8h/2949OXgRYCCta5
HF/1AEEkDa0+HQeCXstI2we6sY8aQDzrS6vUtUzz3jKwLYa7CcEz+6fZwUFrIX2w7stN5dr13RHe
uXqKL8a6SzSX9+CoSIbz6Vks62YV70YcZhlK6QREFOVBglvZdbcK+D9HCDj+TDYJeYSW9sUpSYtP
hyssZFHMzPRSOYei/4yVkLzIz8bG2gmUu0/fkzo6z3UHVUeBfJAGzWejvjedvlFkexOVe0OvG9xd
EwrZCCubksq8vhaWeYK3pqMMlUE9hvwkwwtbZPW3ogbaulOMvdUx8JpIP9NoBqAZZO+ysY7sumHM
b61N5Tpgr9tCaJIST5c920bCUUmXOWdgYSMB2pECYJBE3mRoR9qO+eZOgymQNLQj2q4k4g1DCl/d
ceYNGKFGpuQFCM2CE75GQ3swp/e+3hRuXGG7uOBdrzPk8es2XvvxA4NaNvYKoi61DumJpWulcFLp
uZ1xHRFYXNIV2+lXUwIT1haKeVuu3AiAvAapon7mKtG6c+YzFubii7guUgTa6S6ZRF4UPrXNQw6v
JbFxhUwxzajZhBTHqa51H7VSuKakLbRpk5bVPbcYQsbxSXYOGvykEgUjJyRztNHtjUcjtQ+LgKWo
vrQMpPIu3c0TiJOz9fVnXak2pnoMZaIij4odLnX637QmjNI2H1SLayOQ944W7NO2dO1kwk/k1UQc
1dxs3ovKAM7E4C9SthZiBgQBqeZaAG65FxVPajwS5vaQ2eVjRoAKr8FySKXp+P5649DTXShFuZHx
WZBNoBQGOTZxlHhHZrMbp8WhsAVGJegE7cqeJz5hh4bzx2nJUgTNqnW2KVU9xA5ctCNLsw9fqI+g
WFm5pxmz27XpvlEh0THvpMaSVCKiLMXV4YWrAkIjHJ0yTfwzbKFAKRc51l/UgmwTA6/dhvHtGG1s
mvm+wBRTyXeJka6HgclSoh9tm1aRD97RXjsfE0yHhYYYF2PlKxAyu/1U49IA92eKzLOlFVgTdDfm
rOmAYVg2eJa2nGRnK9GYdO2PUyI9ha8fdPhIEMm7I3swxeii+Klnif51XNXaeIjxrqxS5dzLFtq6
3kJT3xQYXsKOC+zdMOHCNUhPTjq81QqeZCSlFdOxZxI2J41K+T0cQ3ZoqPapziR9JIEnW1cKJKNu
eoxKRTniMMqMbGcTSCHW3g17fO7TOVTyXqF37f27rV9TpUfHwoAq3OlMH+OJLbih9LaOepphsyo/
RhQ8IYYe7FkOw2n8m+VBphu3oXWihzeIZ0V7Rxi5bzQbqZCZrLKgpxVCTKp2lmZx1st24ek5opJR
xcwpRHTZfIjPX57n69Q+6UmFSwgUSLv98hNSF6lo2lQ6pAasn4E2vUP6CH3ekV+TiTc/3VnpMTbQ
L6FQd8KlyM0fRbHdmR3CR94jjzAMknlAjZF/xV267sqDDxHOsjGMtu9mDKW/zanPx2tQfjiTtWkp
i1JZh8aaJ9rKadhtx3YdquE2Vv7ZQIBjuBVnTTA3rApJgattj4Ml8MQU7WL93uQMi3Ma1Ujbdjlh
D6qFc8D7qDfkHwH+o7qzXijVsd4lyGz8NKxr3bWexhBRgkQyK+/mOs5dm1O7R6RH97FMoMRF+r3L
oUlUzXFiHMnczxo3MQkNoeyCk2MhHLlyffbVf2X5lU4mvBhgFBRAPl5qYHxSnF0izDMHSCHZhI14
cW6LSwUbWTkq3DXz73MBptOPyxzXWIhfWeGsfLK/GdRKAw5DzoTV8MrE6rYJvSr06PeiUN6rzEHV
zu0ibxQEYNbNKNjURMb6NNZcaeoE5b07BA6RfeTi+uCSNDBKCbfutm5hbE/O0i5/9Ek71IAcxPDl
wbttuw4FIFP4qvlycBk3+bZjPHrGAomgrnoZignZ+pmhwpFwlEKjGUVCM2ACaGF0sRmMp9CUYQIG
SuMWPxZk5h7N1thUe7OdNlX/FWnF3glueoNCQn2v05oESIQg2dVgKpzh48hCJ8oqpYDufbfw0elk
yD+1BmXxPbvnuPGKfY/moAz31EckxT8HyYsJdUFqOBm5eCB+mjRJ+D+Cej2nQIxz+oEttRBVUe7K
/V5Kwn0W/TavMIexp/JXNnzNAbpTuYzY26NBccdeRfjRAp/Ud4SD/jReciTVcefWRbq1QgcYkUpW
94AI+MBw+EUArsuMZikbcm4e2AvDtjsU/rRsWcwsfV62Nqi5xf6if2RFcFBi5+CE7ToIzHVbyZ6Z
9eh08CIY6FxnmYZfG9S1gVoyzR9RzQgqfTi28xIHyTnuEBr6eFQEHZYuJst7De/f11wD6DInpCGW
0OrN7WIoGZmUifNjaNlPTRu3UCqvZRUtOJNHWLFR4K8ygmbuqFmSCYqesAGPCPMjrBRYBdWWwi+m
toCSkPa3JK+R7erKVinwn7UhDzpAgHndXSNELyWbhW7AApgAPIqP1tn2gKDmcOsgpAXRj5SW7gx8
MnXpviaKa4wIWkG8T6JkQKG9BjGJR7ht4Q+TTQsjRlIhXHliXK5RrfFR6mzdGnKmzB8x3RoumX7K
wGg1G+b4jGUevhO++QgRpg1Dse06gYAW+9bAjU2L3GEyYNciBdHwmwKLq0oWCippvHSUw4TPdWvh
EWu9hxmjz3JdcUBIaHq912tU1WF8rIFYlYlLMkjuFXZzrDKKStV0MAxstnwA/mZajLDdSoERsDn4
PwqUc3XVDp42f2PdqrftOnXQp2gIq8RJoUbf4g3mbbMW4REqdO+BboHTbCXq5yYh4a6+R3TaoiSx
IM3xUaia47LjdnK6GrLKdRSopibEHha/QpAtYFFygvSFtEyqfCWQm6Iw8fXrdzDGBkl3W71Gqv/k
NPO6QGzEmTVCte5NjOLrYC9qeJIvGj3d2hk0DGztTHgIdDoDtW0Ff0GFQj4Nq6Z7H0n5iKSRmrrx
ZBNfirRDCIw/JcsS2BHySfx0potBToY034J3sbQ3MywFUiVw3WnfDSDSviblvCC2YPoWfcN4VY3i
pSghDjrRhWVtzcWXONA6KFrXnUYKADRxOqzhlXkdZQpWNG+q7DCUYwywUuvQY7912WPnzFqHYDVR
Hj/xTfnw+BKulri7NvZFQnmVm0d7SL1n3klNWHyFQ5+EyojPfUEsVpQu5J/hpnwy6HBcfH64Vnht
q+EWx4u03eQ4Wx0s7TFg44Z8JLn5oApcb5itQoinWDIXKRo7ACKEsyJyAYalcEtQ9tyOOhJHE/j2
T7QiyKbmdiO96m4Cr+hBMdjRIWBiK5+SbDPrS572Fl+4kcM605PzNWI5vgpuITDLChSkg3krBGUg
yFLg5cydah1/IqIX1yRaaW/pxZ8WA0THrDuk0jkIXqVuWeTojH9IWjEdZHcV9gncSZOkta4b55zl
JVGOtb3J5E1eP9vMUTt5WzGJUuEqFSA5A2OtCdk7NX2gHKURA4H5PPvnprwk3OWznJ5ylBtt4Kl8
oEHxM6bvD+UrRYSxq4Fo70DfyYZyYgZ7f2GEXWUrTvra3OSI4Oo1G8l0lXeS+ojMfchokHhZ5IM+
Xh25S5FLFdTzLnsmJ7MQ5Jr5S9qRrrqsRN0HrXhZE/fF14EHvfpR1Bf9m5Z4NL2K5AYK3xiI3SPc
AJv0yhtENy0hSzinv2Yk1QEjDuIl2n/EC5BZ0oRPsnGSuzMsIZ2BFdSjGaUHZTWAPzogLF8ISCDo
M9xhIi75Xg4PbQ1m4QDVqshXMRomT71BrHxV9edpvHfKkUi1simxvvKXebcrtF3tQNcs3/hySv1n
nA0qgD3kawVsniva8SZ1V8NnbeRNoz337WtRnmq+qKY8cUEEIuh3H1L9SePet1ZYFLCt4N3i5l8M
rho3bNHizdUmOFH4dhc8zTDJ7KHZrqcbMr1/GV4npsixzY8ZI4yVCRmSz3YRbhtiiNCznvgKIoil
Kw4pL/bw0xbxt1AK+ghOOMnZeXANhb1II124CuwJ+MsTypfB1WpalFW8tUmsh2HcgQWKjNzccAN7
RT+olzj0kh72O+LGhL8dv/FbwGkHM3l+6s5S6T1WOfTV+PM7rnQuV/D5VhigsFwx6r1H1QGRNkTM
+QDKuKZK+g7/1QdClFI439FCvXGe8bIhn+feZqiXDTboxsJibE85BsHmu3WuUww74lUi0+KbXzHg
vDKPSEUMKtNVC3ipWjN+Bbgq8ZANAFZBS2oc8+CnL5kYYpJtMsy8DiJIYd6CteL0UyIAaXmy1/ij
t6D0oUgnOx1KA0v6cEbbWWzQTMBmhEDPqqhWG0k7ErbLiAZjL3y4aBrYnxmp+Dpy7xO4LqOp1thO
WFARWobfOUkhBHBQ7zOrpJSrSFG0h0V1ZZCBSwBqNNi9v7ok+yPul+OT0AAG78qq/wwEpbl9Cc/I
zZDUklpxlZnIoq2GFT+tGK4F1+7IQovhDkN5JpURPPY9X8QxUmGccjTafDZGPIgEJ+ebF2vUXnNP
q6dAXZONgo6O73Ps1/g6Y/K4YeI472tdpPwyRitwAv2IAKTEJ5WuEeJ4jG1RV7aX+Mx1hnkIJMH5
RRffBxUUGA0EQeTQNiRhGG8vMKWEeb7+RjoA1sxPjEjRo336TAmQ0HFuGRBa2HqQEt+RTX3FT5AJ
j1iyc1K5xAdw2YZIdnd9f8LFH48/xt6wvpnnUidXG9zDFrWbGq8fL3hOedEzDiRcYQniLlZUFOsv
OCJt4uBtEGQFdcsI7YsMNtZiRJGQsF+wQMAM7wYVGrc+ZR1/CuZQt5AAmJDISev51OgrhnPhC/Rz
pqnNQVGPBL5gGW948RWNxoehvg7tk9YRW7soJ09Wl9F88F9wrxUXMIBI51z5WaO3hTup02xjCzvx
kaPKhI18pJ1h8DIwrj7Dfxj9U0UH/dJ92V/Nc3/F/qC+temun5fMt2jRvYAsjEuR3m1c//qb2bqo
euCsVJcqxLJzJe06bWX23h2rt2XwnR2yZ5ZlusKNdrUvBG6/9h8orOoPCM3Wzt9b8hFjwLJaljjq
qCurQiC3Enj4IkENjTLmNgI6G2uJHbgHSWKJWvoge4h21N34oIsoH/UOlDPNYZCQ7o6bLchVbi3z
fId/EqhID07rIiUBEQ+xZyTnPkKDALYa7OsPvq6M3uwADYiEMuwl8Teb1t0b1IRFuCuaJXaW+DyE
Dzu80OglnIVPODtNWNZhJYXZGpxy6A3wAG7quKMYgIEDk6L+rL4mfyf8jQYPn6ohQJ+xi+MznkiV
tID5w4wPywIUDvTB+is+lTgLBN02P+3Gag1v6UOTXsbhw/7iWymYEeGEOD4pNxglCWsw9grP0ZGw
KaLvFvkZewPM91hA8MMLqmeIIdq7zcX94zDaYQf+pzyCzjWFnHtl7hFVsYec5g/WlAIWMo3uDKUb
VxyMMMpHaK+SZpUS+NIv7fP0am7rfMvWLhjPMt9/uEnZCOaF892ehnrF4d6NHfYeytWCgyEdbEgz
Mp+QYZ0Mxj1MHXARvzHwm4rjiMMCk39sZ7ATehFB8egeIV3jWaKsp26rtm9Vc1aFGGBvaqc6Xg4o
CQtI9ExcTFTgqwwlm6Zte23ToiFB/zcsYSDDV4mx8e7EYhw+0aM2/TkDqwPQpuu9pxew9Kq6BPvu
TsAve0Z7Tph/E5nXrEDsKBjwFbCLk31EOnhBcLiNn/uv4CRj2IdrEJBlSwGzTDZGsU2w7yC8jkIV
SrLhVTuIA0hK+e4DrCgQWy3idDnwFSDyIx1u1WZgnwRJr9BYswNBE3iNEPJqLwQH4o7AlsHUuiTX
iPWG+X06CIZ5WorIEUp8YoNIf/HSvf0G5lJ9Qw7vcHaVMD2GCo0hjybfWDCraYecoe5OrKsUKU7l
yf2RVZP1kMQPlNviANgMkYXJ5G8P6B0wzVhgERm9M0H1bTzbAX7wX1kNJ+VAs98sOhzmyECWliER
I2BJAwBKhbnWUieP1+hPw68z3o7EESgNiFjsS8Z4qYYKwmCRl4H71ZH17f9IOq/txLEtin6RxlAO
r4BA5GAw2C8aYGPlnPX1PVX9cPt2VxkM0tE5e6+9AlQUIeT0YKztyOvuh9q/AL0iRad2YuIIR9vE
fBX3VjiH9bRt6cuO2WKwkODtnVjLCLsSeadGS3gE2jdGoAGmXzFoK5ZMHQ6bMpAlijLMNYgrw2j1
ZvaMllbgLTHxq+a8lNaTqap7zOJvmbJC2ZvYkDBmpwgkQgdrsYpByVyjPIdQc6XjZxuDznKyVuk5
dPBYE+EZoXkkmXcL/A5D651fOnmm0FN+RLuu3kj1zrve9X6Z7Tqf9gYUhrSnNXTI8JNxV3byL0je
EsspsLZExWxAf8CIjqIBCRcYDPOoWFuqxWI4Jtq8dLQVpgXUQRYgJKrYlYdP8JfqyDuiylBz0EXs
IQihUkwAn47aJ9axza5b02dGS3UXfbHtITbV/cWASLbaG+/sN0NTQwRkcWjKPW9aYqXBjt7sVOJO
kCxC9gJbBwRa8H3rv+6nx/d1ll6KXwE72esIWZi8ERhYuPHuqgewqwbnkauRLfrDCPmSmqZYyVdL
X8hMwUwwJd4t/nM9TL82iXVs6VOgzTKzjT+lvxr1Y7MuamK7VwMZjpN1MEPgDu6UPsNevThRAYMT
ecFgR2+YWLiOUj2wZGOCXu9ovoRbNTH2JmEMhhh8eEaZOzZG+QHPs/0bUQp+/3BscJW//c8emU6J
hxEVmHtyf7E4Cu9evSgeXPOV+FNR+wLP4LcBRDupVaOCwKXV8OC5W8OH6C7VGeF+8V0daNikhTqZ
9CETqr7Kp/LEQtp4F6dqlzoTCLPQXvQH6pe0gqKmQy1/iOsqnf+zIyuRINswPpj0zMJPD6FI79rW
NyNdjsHOcNo/7Ko4kfIKSgDORZNPke8tzceg2UinH4Zgt09Vs/unpMO8DR7K2/tpIYEs6qf1h6AU
oYuvL4sr4zCfo+zayXNyC+mDlKslLrVr8sLhOr1xsP/rIGaVQ01eba1yWa/CbxmfgG/vUTDROQVs
tDzaF7zT8z0XvnSSN+q0W3SZzshhxT4I3c099VuIbBBscazGhLjyVmgTycaBM6RbK+BJcDpWPLkp
fHSsuIyXGjxl346GLef9J20BgikH87u1z/4C/3JTnWIIjhvjLwFGZfnTb1yst/KpffbYOyy8L6On
LnA1e3xa8qokKw05zSfS1uEDsbPwV5sYGHWAol8VCOdVozadXgKJoaVTeObxukWK+MRsqUWntcTp
uvlgzKduewhhjPhw4SQz4g1TAgMUgyRNbny3BAkfCru9YUry7mkOU2UdGSikbfLMaDyApx/xr8Cd
I7CFISffnunlynxaYJMEo5NgFMTbGlqG4xFGN16ZsTVnzzbx3MBcI1oXn9ClMqKw4UpTIar4a/cz
/bNnb2Sw8lP4cw4qj6uDXQ0f5VbcErs/In2aQpvkG7ADjZZKdmJXYsQi3gXsbuvP1F3Bi8jrtfkm
hrpeN5f4J4F7Y/2J0loWA0fxh0Uj/UbpzfD26MPdHy1ax+OkuYQWB5lv6D7ECgGnQcBJNBeak6ke
YIh6UzFPiFlX3DKN2fO8UD+wN6CriVDW8w05EvEkJEsqeXNgKfFUrWScUpOqjjqcgRFEUZHRdXdm
HsQgH0OryZGwe5vhVuCm+ISb47Juy2i/whUI057LTEOXy3ZxTj+Q+Gg05509RXtph3GLTYrdHEyI
zxVs6Jn2oDPOv8ojJzWaEaySoNp9yG8BC8WtOmwGXiXbwov0WqgOHvrUnUCL+PKLBcF9sK2vIC/6
J83HuO4kJ/71vxTu3odsLmBy1p89e+Iy/iWovJ3Hvzhq6X+ADjQU4re7B8q2a2K/VXHNbCU3HWkW
/+a//qM+lr/6kztaHuMjhO8nnkAGhBIAPETspEe6v1B7Ye8dlIa44F8dwG8HhTW6WNvcgYnwR68e
42FlrnweDa6Hw5P7BQUJiATE5+8XrIaw8snIe3aOcDVtYdVAJ7CZ1EJqfpD0FszEs/qtc2TOreMn
n0+PnOYCwkeM8T9KsGRDW59rQADYCqPFxk0de3w6HYSfLw2/fPx45vpKJ2jBQoFCg31P58Z1/PXX
XrWcKHiz/pSMi5ZuEIQFpr/uuMj+qeHZ0wTbE065ePI1hrtoh7lT/m9IoOAPs7OQPPUCKYi44MIn
gP6aQzroKLC88L1OvllVmM3dtG0sfPmP9tQHKEQ73AulC+53KH7xwEKH/OrPDIExJxnPMEQuwQpx
pX9HN40eCDY06MzUvN6sOUTmKRU036JT8OBKcJ4xV1+gpg3eKMh7h86eRKn9xAUmqwPEalq28Rb3
5wfR1bihktQgwOVZWyQYNaBnTIEYFK5UWBTtBylbO4P8DMah5HdShQ2rdF+ZZ7AT6UvvL/hOal8K
MrDlBKyuE+LGcL1aKFhIxDY7mv4NncG/CgTaI3hgkBUvVGXVa3OfwBcHIphKWssaVG5THHBbGt8C
AMZ3dSRvqGhX8E7G/XB3Dz67i4Efz6cos8fCAw7ONRzDZV0t6NPBiyuMeXDZVkHavnyODtG0oJpM
CmToptped//SVzJdRGi4eFDS1ruo+3C+ugC/Il4ZakJ0R+zG6U14B+yvQptNAneciUF9ST8wqBap
WFhH3jfnpoK3GvTb6YLBzA31fVxP0t0wIx30J3lTllK4qtGBkbOF6jA6IObl9vQ4Q8FeZJNBxcyy
BKO1mpM07OC7BjbCCq3DH48JICoLLigYiEhO2U1XD0AAQAbyks0A3WdDEfKBfyo+EMKcjDk4oCgA
mZMA1GDD8676q8BVqGU7wPelPQ1vQG6q9D5bGy/MvtR1E3EXjmArpUCgR3eSo5OSrU1zlwxX+MAM
z0J9NdxSsHLCnUlG6NeGex3VW6LD5p/YUlOgIqGkyhIMUaMC9zejhAka3PpplxWWCT09gdKEQWNd
BU/ply2KYeyU1EJI9AqUR22OQDy8vwR80+6hp/EFh87pke4irHYKD/WvMxFgpPYE6cDNnwir3q5+
Kr6DDfYy8CBgqIFypuiNKSSBi/G6gvDcE7P8NbVQ7SKJF8UFiPhc9kuK3L23VkWMBnB/hoJ5k5F+
LqE4cyXHe0+V/xLMWXaOvs3TmpkGAk2+K+GZqKlwWABeh9R3wUCGSADkqccfLGXhekFrVkgonmvs
3XYF8kR7O1VXRDBTUzy0T+9HmpqYXcPJdhPJNhIuyS3eYvuLrawLcHDQxWWeYw4OsXwyoFHHq1zs
uhzOKpvKyAguwjylchlmYCx77asPUjGj7ylpEE4sznjDJBeHAx0TKpIvOZCgH069HpDyl3KfSh2u
DI6qwgHrnSV858pnvomVRzvRyefydeRu4nX4aKXXdEBFC8j5YcKVoN8C9IVcqL3Ayab7+4EzHsxy
jRVvE4vNDwo4JOMS/GZ18nfiOyXL5ltSHe6tj9Ekcs0KmWW6jBErEkW0AAnCj2ucXa/YHNFwco8m
kbcdLwObHMvpj16BXczjBTwS5J4F4tXpKJXoyIgwoABlPL6INtPPU8yRxVxcDMfr8CFApM4uuMMC
YBLUYqJYfo3367qhd+TDSXb+opOXzvZPPLuLS8j82OjucMyYlbOnP7vl85wUJhqaRb2v58lCXqBt
OIQXostmuGj3c2UTrO2exg6353mxVuYHrKZ5SX3x5jfmyFjqoBTaNCd8rUl7+SJTckGA6ZTiMBcX
4gK3sZmMNUlxjBayk+4hT01oxrP6xUPGPDLGGEXoRluhoruF1CKTlYrGjOaYZwxOHDlhN0vB7+ys
0szd+uYQivhcMYz+F/Lov7vqm668uuGMhZbCaE8kUoYiNCeQ6G8YxnF8VRikkb5NvhpsXW/NLeMC
6/tBO0B/nqwtEd822J7XPKlEIU94ZA4OQ9O/NtivOULiK5VgU94oSKJtLC7gTvLH1Y0eg38lWdaN
MG5ZkT8rIz/4kIQv6Ad59mCkXyfXGOtVJDuEUc2mrF2WFsSw7lgwyvDuKX7czOhucvCh+8xRMf/E
KXeuP0O8yUlcYPYQXyJHgiF+Tb964y1bDxP/mRmFTY9VkP3SmZHu4w/pyoQq23RvN8flci4gtKT+
IQWeqwoVj1nVBX0JSjFadmJomgXWBqG1zG6AYdNZwMBUQZwlHDQUUbyiRh++Lh7I1n96uhtt2X+W
l3alfZLDAjon7q1gjWKS41ZH4HHRDmz4YnoBTVOVj+nwwAkezmFJvifDWfOs40HaqXekAQjnL5a+
6dqvIjwx8M2YY9kKmR/A6L/hhSADJFJAB/4B3pBNk48XJXUN3lqN/+syGkWmA8gUU1Ja/S8wo3po
oVU/+SJ98mD7yqbEjtj/AsMreSZVeEeUrNQ/ZOA6ib9hz/QmXEu7d/0V9iaSc+p96PY5apLwEw7v
LIyOiErS6s7JwTg32opP3tPzNuR9svlMKaOz9o5PCdtY/UrJvwNYJPZTfFhoB6L6G7yH9QSMQn3B
vuWlr1i5kZ/LEwcuOWzQo+lMPRm9uThOwHsmothEZ4S5GIb/EfYvP6zOqIOFNS9RXN6nXbGkrlPW
+ItiDTBDhwnvuVFOmBjy7y4J4xQsfJmZCbftNrLTn6YMgGwxhFufs/EmfuUKSqYF6PZP8A4wyx4v
qAUSWzwBz1OSwdQn+niOVsUL7QYL//rWYC4vrIXgKGdPSJjmyYStsi23WvNnwB67R57DcEOkxIAw
hiOtvMYQWk6OUn+UQifLzygvsJVQZz8CDsYR4A+4AhiaucxfdNeUaGG+kdsvSLZsaKh7f3MHoYsX
oPRFJTUy26JIqT6Q0CQ0MXOBtv/87zNYNmUcqS1xdHblQwMeiaJ3wHz6aph3qK+NwKxmRl6KN8F8
MBNc/O7sEUF8vsHxZJLnuN2akFgOVQKFg+/szJNffgT6vaWWZISiwgZFAvfdFzbBtTz6/Bn2EP5c
YfconoB+xl0pptND9/8kYxN8U5XL9TdhxmK0yinVfYwmOiZCEgQBLH8zZSu9LOErwU+oO0V4puI/
HOgfeGUGdu3vSjTQMrnSC6tb6pQaCLrO1qMh+Yn93MM0cDbtK/y1toZoxPM9vBl3wBVgPRVLyu5q
z0xT5+zDVvyeNd/euBL9jTW8VWxpFFsad20IRQrC1pwBG1wPPJEY8JEWJU8mcjxBsJApqGWmE8xK
dX7lvMd6vPsLq4/yg0kxNRcIYvtCJampU4vnIeWAhF7UvKQ58CbAtaaP3b2WTsYuomnn447rkmG5
MuVSomBNuJKdTdo2PWY/mWD/0Gb+sOcLwDRtum7ZMMJJqUf7gAWsTzhQwPriHhFcnCKwsUGa0Zmp
AYLnNdMx1LQpJ8kLegPR6Vh5PWAWIY6gcd+aA5LLWdodaD+pEhjqovsC7Iwoqlp3QmndT5aY2Xwl
+BHQBUfEFrM3Yh/M6xhTcZB26oGPwp/IV7jPO9i/FMz9i3B0ShD/SxSc+IPzJVwih+MGmPBep8Eb
85E7n9QlDIgsTIFglDX7LtnF6Ap4HMqMiRauV1smlSKlOFXTuR5+8EROiMjCDIjCWcZVDNFPf+pJ
UCZcaO7GBz5WX64E8D5K6Szati82SN6V1ctw0J/HH8huWqyAGRgztpm0i6N8a8cLJV7ZcMABWE/2
bXydLwGFYogrIFrWSUuHCQzOoBVTGbo6NIhUmXRZv93B9Zahi0PAYjymVzg9iXlnPSe9AyNWEuMl
d7ekzCHXpdyk2bkZoXnO1Y12jWAxo6291S9aNqYDnA+oYg3Z0fbhM9Fs81h9EWf6UmCCcNrNyxfX
yvVAAQHeINZ7tHS9raOyb16kMqWcxtkGDVzJapicnc81RjEE3voONOSaLw2nBJb3cfhGE0UUDLRo
494E2BGj0NumgODJxvDwLQkm0Ee6Cq+Gx0Wfc8AMhLowLlTX7FbyyTNsms4JgUdTC2AE40m/FRR/
jnlmEA38eB10xJBwxlcN81dmzwBP3lRkGHgjUq9DS4R0MMeT8KZrRzfqJps0iTsPBYhzi/MU16IT
pyEMCy086ugJ6O2i4G3V2/RfD4NfBcOKjElPDHtwPtWo+cK8dkttwzxqw/EkwwtkimYtW/xhMXdK
H35yLQERmQTiyJS+qIuKgPGiObFNrPnELhKZjJnERGa6aOvA+5J2hqWHnxJrtWTknf+VpE3gSIX5
TNado+gm5zhnOebU3IK5IP3TAusvF4w5D1sF3conEXVqJ7byEF0FNs9oOGt3NTEXhnDtUyY50daL
2IwjiI3w1gpNP2RlfektfPLF+hShhY+hzXqWf6kRp1iFYKtvP4VFAcToR9daZFlQzoMzeaAk9Rgt
wzZYCJYt8WVzHo4sJ1KKLwOFclFUwsIMPmM136d9vamaYDcxySqXiahrrtRu1SL5GQtOb/HY0btN
+Ji3az91EhJhuk6S6gzv8VFkI8K0qnOhcyKBrUB28ohUmPrZpc+eHn9iRTHYKiOEEcQSUDDBpzQ4
qYMkmPeQW9uuX2iahWnLyfK+VQ+lKaPa+FNPoM6EKdwi1AaFv09N/Ht5KHOdCbDo/GNocTulRSKv
sPjCHqs06ARCIl0GR1Kn1ee6H0PcYlQpryuZ0bxQbPOGpAvAI8V/Je6wCGg5hpRT0JaxZU82kLQC
0VZawamMcumL7l9pAZe3u1FmvKEWS0ubANq9zPnmAcGNoTk3NYGoKfpjemFUXSnuCRZ7xmnw/toK
7QgXIDPQ9g75SXxmqrKT6K18MDQdg4Pq2o23ZrxZaXEIR8b+/tqU980BSrAdQezUPf2YY0zl5fg/
NTKk1+ZehMpeCW+tpmysGrVmIa8TS/pLSca2dJBnUXNaGNKmFm7aSDg1eX0ScbA2zWQzcHn9VjlL
snqJW/OSRcLSopDvGUQVD0tgVo8qEf4H75WLCJw1MbcFWsPUuGl0tkZlcgTlCKun/RPaUdWTy6gf
Bw+GifwxaT1lWG+l2T/jssTfDJuEpSh2f1aE5hVKc6OtgxTmNou2zM4utPymBDiAfoV9o/6VyiXU
l78CukGfb3T328eTyvocvHdl/akSDRTFHmu5rEMnwU8sR7MQIhCoM9+Rq5uF/lRRIozZNpWKLrAY
savc+G78TCyMeXATzEYCTEY87fV5YtqhjAphKDY9gH7j9rOyN4kKJYJNrda6y5QWqiLG8G7R7kMh
oN3WDxP1vw0TQggE5nnwLMAze41JO452POqoAKwupVAn3xg5YtcGH02O8YieHUfSBxI1W3V9cSwD
0mFQaSI+KgXQ15hfnrvNKoQT0QMU9GlsB64HUKRM8HnC9DjsOV9WkrXupv7NlDBUE/kOjJ98PGhz
UButtWYJB1PdUH9l+VzqJoMTWma9x+bemCd1d+DZSsU7RCQ3eycMAVKlR+AsMZVOF6r4PQlM1Upb
cmpg0QF5pR+so5UCGm8m8uJ0vaqBfEwYEHD3kTUkirYXpN6uoWqmGLUXLuKTbjhaaEThNns5w59N
p3vzXgHCgoE03f0MSSamOzLBSxlut8XSlY78RjJRYFIf+4iv0V07etRW//aUdjWEii3CMq7LaD3k
xOy5KQoGMjXCpVfDLglAXauzpPREU2A5Uu4FXEibjtUbMJeCJiFpRNLsDbZjY+w2GD1U4mfXOZgw
NMFpED7j5MoARGOawKMR4DBkwA6Cw8FUzoNnW+vsPjiIag2psfEqHhK8FlCRYmKb9wyiUmHJw66l
Dc8Z5C/CEJATbCrmQxYfAKZn3//6HQMnUjdzkLQu+FOiHHgbTnGCDUbTL1JfXinMHcTwM5dqRyMS
wPXZUwgN4yjVu41VuAsZaCgpmLCzxUTaoWGgpackKbreZ8UTo0vYDnFraku5SVCPQ3b0oePMNxQI
rjDnwvrgqbljBWTdc+/yINwZY4+WCvgkGej+OV5pwRJCqyLYNP2F5Wm5Adw8F1Ugti8tto+g6IMB
CRM2noyHsQqFHD0cIy2KKTOcLGGT7mGa0J/WAZYsw0JobBZm8Iy/tPt4pKcwGGMo2JnD5PvLhMOA
WUu3hS9oio5Bonm7QRBJivU0yrFTFJn6oSBjxdwM/WrQPqhj8J8g/QBfyiZej9LL6H8jlGkN6mBv
0+JwEJx05nBsxYTNhR919qlnV1K0QNLK+p0DDBYe4Ci2Lvpk0EfbgKMklC1J2GbDqoz3df0W1D12
kw2UB7zdYjD49EypJBrwCJ2oJxDjJMKXVHBK8UHLph5FOBju2qAS6L6M7mASpBrwOiTL/NfU7Nfg
gAWgjB9as5ymJwOd7Jk29HA+Alj8Kh1qH92GGBTN4UcTZ1CETWn+ivJKqtc9096yfZAFslSpm9OW
ZAOmihYbdZqxYcvEsIwAYq3TRksX3+oYUjuAco5ZiGxr7YcAvjdea9AILSQo+mOQ4bmZl0lzPOp2
woymaGCdkkgCOdhodWRc5lyh1Ihhkbs3voTu3ftm44/v7F2rrp1YWDLF+jKCmzRt4urftC9k9bcY
2T4NLRuloOOVjhWuyFMBfN0oe5qn3oPmyuMk92eNgQZ6Sfhh8sqIgPoF9anqJ3PwLtMDJ7fmuSzj
l4FLijnIu9JUnYayoGQ4ZaKG8mJqJjoCPXZyDo7pEEpb/V9xWeoDlQYaKySXKMZgHNmea3zARwkL
Isg5uqYPG0BW8Jr8qOYGCuT2mCeTlsEvzmBJ418IM9EzAK2dwv8zcJmSj5ae4krPAlbwHwLUJkII
2jsBVClmtb0tKyo/Ndi6wa5ALxqN5MB2h5FR6+hfOsG4FswYGmxXQB16+IQz1i0sWOkUX+Wz8hV8
ZBBB5u0uO/cLwRGuCrlU+SJm0MeTNJF8GX2VP9aJU/uHfYHHiBEGwUd3n184lbcNCTAzgkUg6GQX
8d3dYF13bzA95gHM8LWLdDDX/lG5D3/Ut1g2TbnS9+DPwlZhLkB6meeMweRLTW8nzJCB8aBC04fh
gl8ELKCzVK8aqHvQEE4DINAGBOaOLlF/sIqjefgWlsJHujZ+wbJQlM6iT2D7e/cyb8lWO0UfJZbU
uiO/invKFuPkN3d+FhbqXZnxX/W+c9Q7aawgFrOcoAG+kEezegdK4rRGmDNPoTxhB3oNdwsdFNmY
XbPZq12Qvrb0vuE5zpQtQBtpZNimTTbxySG9asCr1+RizBhinocLY3Vb+sk+owuqtp/8tydh80nA
EJ6P5ZZxIfukuKCrnMZ1M5KqGAU3b+U+vvB/lcEXboMJr3mRu7Npa2YqqZOwFxyrzbBpnvURsHHY
MF/YRHb1DJ7uWfvJ/gg8+fXwQyzeksNIZs2IY5aeuk+0fAJP5nSBU5UPAB5OSt70YYhVdIAdJ9vX
DV5Vc4gQdruOnGlc2EFRhUvlvADN6dGtbXbmrVeGww44v0A/r97potlznT6Mu/ZqAGrZiYYPH6Xe
rzlRXUhww+kyLD4qiL18GG3ldnMgQqZ3nAswYNhZSDbp5tB+2EjBL+kAIJJe/aOxHdfZLSR6G2ea
L/oAUImiY3SHL/UsAOEUGKXgWAnO/AEaBFfti4INaIFevbuxUfQf0Af2jEHhFX/gVM22Rww3/ujP
4DLuylP1zeMdoU7yXPysYGcZeJ6nJgWVAYGoATLicJxEVSoKW4P04XirWDN/j7B1Lv71O5Sx2zSY
KUfLqT7jNZoRgA/wVuaYTCQRtfMOxJ4txQOY0At9ULtsuOj5qdv4K2mRHtlCXzT17NVElB4t8rzH
M4G1vYFGfe7fSxs4cfrys3GDuU3+au/cahhu8PBYgZyl38oiPUlljZLU3XghJcqYRST33MX8FVFd
JehAs4ZUd+4fDVlPICBE8xrrBCElGhuP9giecxiqwD/m0h/ERQj4L5ftqmPEHQT1qmxPGi15uhXR
7oT5dRg1zILBm6LFdOpPm+QgwM8c1FVOf4vqadqS2MYmQbALCb1CD8XugdjEEmEe1Gzf+xoTG/MQ
34QWlBbm4q4S11G2UvTPlrgLcVGm4ITx2k3kY6GPv2QMCcRGJzSBB6Pc9yIpw+hAGHOHug43LiBM
5SjtdOHUkjetAtxD04/pa3z1ORGaQ2XTWuW68ZkpE7WIwaeKvfe/C2jtGDklwmeiH2iS8TCSZsy0
ihXeDG+gOOGRLl5o/vJTfWRVVStAHcAsWINwlcgp6bDC1ud5/ZGbGx+XAigCzRZwjACJwjigAEwS
p8lQFc4BJMCvALhjuOBwuXKmvnuMzVNyF7yb1mMnuhn9bV2tsviECQtptli6SrjHwJn2KMea/KyI
4G+n0SQQqD1rwwIrCrYJ6gZY6mClA15q64bUur2l7tJTDo0Jk5it5kxOLU+4C/5vFa8mM1OIkbQk
/vRAcTabvxY5Wv1aYJZaYpczBnYmyDacw6Tl/AnRLPs/5Sgtx8bF3Sd34O38JhSvHs61I3oikO6K
+nooi3UBHOSOISlwOKxBxxCFJUKmGSJxDx1kJJKxAPK/gvrSNnuDzBLRphgI4eOjJKVjzJDZoqZj
pEOcm22h8yhX1NREkSEkHWqkSIP/beI0pGCB2GPCF15FSDkGfHZVZggnBScXUxbDIGi5x+kpJCmi
85aqAFJnYVgC7WAYTI6T31CTCKbaNZkKSLtJEjTgSrdWTCTBiCDLCEU3NgVlRzKGCveKRTV2KCyI
O8jBKQXzVcrk2fAj8p8WQGsvSXdAU9Lhk+IRCCfqBLSZzOR0Eht8sJDsbUxzWWaEuYRIaZoVitAD
uZmR8cDRqJI2PVFVykZ2d35GFuEjFzjpj3G98RHEQ0EYuFl2KOxxHKkeVXfDPaRqXqK39ytbqG1d
X1b60hyPvF8Q7pv2qJkYjZxHbuAQ7EV/z98NWJH2jppdAH/TYMUsrteczn9ryhNfA1Zx4D6MEHIF
ahcX4z9E7ilkOOykp0/P+5f1oxKPY3QTm0skOqa8MaWNaDxC4Tl9nvplwgotm0cIqBcWR6N98Lv5
HUzb+typpCO5RKa65Au3tc2ftw0IyUpzryrzqsbBRHSMCF9DPTRZIoP2d8PG0DZBgBGGuWOmNMb7
kuZA33gDB59U0DdtqLlyIonMK2Gafmn7mkN5NVO0p8z/acb007ylK5wzXJhNu0ailYxfYnIwIcGD
r5msw6Omv5symJVgo8i+MQuAdGW2sxCeeyN+52R1/I3CU3Kfqb/y1OuIPUPVlsMqlPCr5O5XKdMV
0A/P30fTAiCmLuJ/OQdHNfW8GwmEw1OYDQ3EnbjPqGPO0PocGvzPG+xWh2j3j1QvI6SExxndq7Jc
tMG0K4BZgIcPwGTGQAugiiDgnJYeymLrnlQXDTtQ+elhoE9ihrbEVlsN8YvbBHjxEa3TH3Nhg99W
oW2oqZLywtqiqGLh9LhEOpW80bgh/WaIH21ObrSjCUv4fLxrkNuY4vDjUWLzM32JavHdEn7Yu+cG
foQFEBOaZ26MP7wVRxc+MVJpXRQ/e0U4FuqGf0kYkTcPVgC3SqAzF4a31x2bMiGH+sgYkJ2Quwyj
pauPmvr0C4eVyyR5NM/gW4KNYrdrjqqxm/7JHdR2ULW5ybyIV3PgN0xMzryA22tYV7dkc+Hc3nCK
5PFF/LdK///tvJp/ccdN6m9ZnUF7MfUlBhIg7NxVbIIA+0prWkO8axDseURkHheKjuaIDXAG223c
8Oa96uRo3jSHNIqu3wQ9OdBHViH7mux9gD7Gjw7nHPQX2bvH5E3f5bDNCN+BCaLSAT4nh3SQ34oZ
4rUKLqHktBpgnRM1G72GeHJMzN+hOJrKrtB2YsMKXlr8KnHXSRcrfFtcCHepqzuL61jgTtmzJbHo
WuXqWUQ+2wEMCFjW0+gFB0W6NoqtclY90ol2cW2nKHZ2sRarDoGdqKFtdll+scbRYv360cYQj3p2
NrAfaTe5dE7MZyRxjqdv3iDmghYYeFybTCR4gTg3qaABQZfjZnas0JwTGxGE095nLS0SXaOaPbAi
z2TM1wFLqt90KHZQLWd2kN34hbrJ/EQ7u275WZIwGU7kyElIpJtzleAMzeXhlwn4BCjxTVJ7kM3K
Ww0JdaMDVMP0D+J5PymYRy5FIhPho0GmIvqUkDqhx0mVpZbKUIRgpY4ojRpkBn72yLWn9MLVJuvZ
lNVnzyxW42jp+7cG4c+FhiCDtroFfwxPDukqu+f0Vi4v780zS2F6icqsPOzeLC2fF1rXUnlq0dEr
b1S81bDJecfpzdOHRi+e6s/pGzTBm1Q8fd1nD3If++AljG+VrsboFUA+hZCIC14mhTXv5H3ePeTy
jdJVHq8+8Sh5ucGBUbqP/Y6NccpUNRwW6ZRSAUOjOXKr6R+b6pa4OzeEo7DThGsS/LHGM+nBWecH
L/bkJipn7M7FeEvY5aYzzxisCStpoxhpnDo7ugy3cvNdMRAMZGdkQ+dM4YnmF7SWI+eX1LvBL4u+
++7A2KwDks78AALRg4c4xJEtOjXksTXKCnFVBgtwC6jLrHAfAcr7+GeRVeGDjotYpMW3RqGch2Q8
AAVK0GLRx8SQ7a1GgTHCtlwFTz0rsV1gO57KAKqUJMZaTAP3E4PlqIPWc1BHnFi+CxiO04LLM9Ip
/H1irbJmV0LldqEJuCk8GP+csOuZhrvkDNUj/GUH9AU9gwsi7fCtW4YqpKiBPRbTCBIt/aDZaqFB
NBt+ttaA9VMJaWFwShlebVBI57bE/HO4F8Z24COoEV4CfLxRxnun922DOkKEGzy9vOFjSXgwlLzC
NAzbgGQznRaiEmzl8qcuUSa0sIYrjN5U/CZ5GDg1IiqQLBJ3vkWRoXNnOFdGncvdczzzDHOiTLVG
FRBlxi+f/h+ZcpGR9+xf+I4c1ko8D7mq8dJi7wlNJzMQ0Uqb6ZK11CI55Pmq5tv3WxXSSQhqPISk
PevMtrGs8/kqfUfgCiYxAVVO5fW26JJPgbu1O+mV1XeG6tgf7hlzDmXn1hcxXGPTEocnjW7X2Fi7
4Gh4AVDbXKWn8JtvF2Ok+IdAh7lUb5Wht+mXknTVoOdMVn2yFOODMPmTbfTopMY/Q7ELQ4LTSQsy
RGeIT7UJh2QdW+RanWrYF/pexLhevPCDeriaAVVBxKl3KgYXiPdYYCbYDfIaMlt2Cb5++WHwH26M
Ku8AAwW1MTs/7wkwTwcBoB9Bp1Cmf+IaKKLKQxwOKMTK85a55qgCMzuuwxpnY2jPqbLwYJPWzI5v
vXRoVRL87nyeMLHIjVnyLvxRL1xj4crktdiP+r5EW8oP6S5AMFl4Jz3cyTpk4Y3VX2LXVq39FAuY
0FqtJncz9HfyInL3AydGeYpLtDqbDlqlf8E3s0aPzldy91Z9MZtNoqFY2fHz4IMFU0K4w+o7Ml4p
itiS2elkTFTFT0KFyghurgQiC+yiESsmBIxMw5NSnUge56OJ7iVUjp58ly3OuJ2Pzsc9DtKiQugZ
3LR4YXxr6qJhpl7anFND5VS4y3unVN2wm7HN6MwrZI2SiGFumf5hR4pBZnaGthUHePwAuQAoaHbW
YxILXdi20pNV/AADu9ESzFM6V9KfCJExdVIQLSGEw4Vqn8mCAjFml8IYS3djdpdH9OPjBRxvieMc
qSNfunrPvD+cNGG1cu2pKYHhRFAQ7pmY7TyVyOcQ8is0wCGgLNk1Ha4HIwilcWe5TaQNOKf8R259
ZYSX8a7TD8KEh5423lLl5XEc6OEPf1lifFAxV7Wg1sEIKO5aJCGkd6p8R2jufxyd13Kr2BZFv4gq
NplX5SxZlmVLL5SDDjmHDXx9D/rh1q0+3cdWgM0Kc47JV9pGv9O/V/gBKogH5cYF4XdPDWFUsTPr
E4RnLncKmpFGpVxT3uV4CodrG0/XJsBXqHdYajFFojAIefgvcpbABcO/HBxiwUgQHXb0G3CDqOan
InlD5acYrvwI3qulvAp0uZH8V3k3pHlqPS3lBXtp/x8/sOVrDi4KRrHixLXetIzBN1zoQX+xxbUP
DioQhzqaYI9hfErKz1z/zMtnGZ2oVFvl1XUXF9K9vojG6QXzNfj+lm08Fzp9Azcssoi2YmD766en
dtgJsi3BvdbTWpvtJfkA1ZofLAMeVkuudgVhgdwJmvfu0nbxJg2jtRJNjjJQYxkfDc9eBGGsR1Bw
uIsaUzErFwlFbW0VBxUuj8VXqXN7GQgC0IQWkg0SoQqVWGmk6gRfbvYsfUrq4KutLiVyW8VvVl6R
bEJuG9/Z61a5jZMIDoe1rctTr9jrZlTw+jlAsLFpRtusWeeU1/YC3U8LtofXa++E+OmIZPSWo31D
u8UQtsl25A/h3v7kmHDzf3G86mQC4GTdJoco+SzKS4XJLo2vyvCMahhUgh14CJcjRDELeUXDLmsV
dCX1gQOhU28WZKB6J4hi5AMPh0+fXCxilbhrmssQr0oX/uovF5KKSqXeNfpT9a9OgAhox6HoEqyn
sJ2+jPKQmpeJf5Ue+KHTzZ1dzWBVkAfYf5bOS88voU40AVDBA2dKqRyxVHPbjRYhA3NefzOsAxvR
/U+X7Mr4qTMwcY396BGjh65XQPdf8FXyl/hyMd631qYB/gqks1AbDoNfDqcOhxE+SWpGUDzGLiam
uA1+FZ99ovty2AeohLhBYbhA/47IOCb1x3tUKWIsbqWc2WCKx27E7xWxek4PnG8unyAfBYeJ2Z5S
6pGc+6INufHUZWpcCnNfpHwbaGbcV+69JDnAHPVEzHcXpuZ5+Nvnv6a68z1vazLcc5Rbl64T5NOY
n8y+/TChpr4HLNWMEPdGyCzbDxa5Nglu3MUQ0496r0hFBvcvYszWyncjfJfe3QhOIdMT5+hE1oGX
SGcH+4GRYQAWU8PQ5AUrXmHp7qx+LZEmxekJ2nSJt7B3w4WD2a/xy62ZHHsQT1SaOiQfV3PXZiTY
JHdomjDNhTe1xJnTUwpjYqxX66I8JYb6BpCzHhhSZFBJobI3U5Ij83wnBI7E5iBruV/ID67QQAqD
gSsjg1aHR4uDN24nX9SXAxIARVVSkeJn39XwYQx7V9y6bMfE1x02ARPq0v3LWXZlHF2Beq6c6ku1
95wVdkIznr4aXYf6/TG0fLnes5E8jl96cAx7Z+1r2zj65f0mOHHU5qF3ES8OUWBVzA3kO0HCUsHN
5hHuWsl2QW03en4K8cjnZ7vaq7oOtXFcWHpx1hhQGojjWsAoNouin0Z5SHR6OQTEyM5m0ymQjl8K
r9ftwUDdagkyN2Fv0t51mtlq+HHKZ+yhBPf+pUSfDmxCLAv9NxOnBhWzmhIy91dW3yVFDesDs39J
8SXUi+cAqynFOdcfMrmwxom0a9a8ky09EKlnrNvsVDRfbrC37MfgPKz8ThluVBeXDsD56WBCBtsh
vpB1UmpyVtBSCIRLFrclsCyLelHvWGj/dQF+zuki/zZrBnbFxeZcj9l2mkDDGpO1UoFhob3pxd3n
+624A5mUdPls0D/pZ1GTqunZZZTfnwbe5aRlFfQL2l04776AQzyR1tWOVvSNxWxVLAPnNhRPWlvA
bIq+6qt9HzN/2g3ypshXn7753r2Tfz5Tb22I5mlxMAeavGLuIOdKzQmj+nAyIB3EG56SBn8tKCFx
tOSm1T85EWT6jW7U0j8rb49xWVrriMaw2ZkOs4lpXimS84ST7VkXIvjWUiZ/NHeRjyhxJHUBBWuB
Qo4ltpd9psENNkeA2r1cDkRKo9nTQAzCCZs8dUP/gPk+2c7aGZtnFq0KhrtsNZDW0W8JzMOexEyc
xNDgEKaXWDv39jnzf2ur5J6rAaygkcfUTuM5x5rA1qF9khCFA05+McaC0dw12yxcgrPSGZ2ifJP9
rP+DpxOWyIhXPkHKYAgPcbaAWcPcKevWikGy2DKjxTAOWntQez7nu+l9CB+nOUq0ST4Yk0/jLpGJ
IsGESzr0m0GeVevd6Y+ZetD9g+pCZpoy35mfcxStEPOzH4DeRcpBY0DvueDaGHpCSreFemgY8jZ7
dsl8VKDFiNRIAJeJJUYstjMGtPl/7lPdqlyFEE4QyfOeXywiuCxZkCHEZ80aqjt+AM89yD/NHysk
OQs5hVrMgOqH+FROKPb8twk78ME0nHkygsCOiTlLL7Dzk7FV+8KQzc1nE4t6KbdElVBa/fW75pu9
kfIqo2XQrXxtj72k35tvAtDRrLm35LGhRaIRdlncIBvEwQEkck6rFJMqgIUj59/MVdKWJC5ijCXb
jCo+XgHYx3NBDya+9R1dpkp1Ve/Haw/MCJPmsFDF+6D/humDecA8irnrJQb0AXqRJ5cIf+22miUR
fwth7VBx0eCsEQN7al5L3tRLf2DvxPuR4MEqG4X85FwAPwYpPi7osu8WR2oRPXwcURbx7UydAWWX
CZmeqMNC6hRFYbAMIatYj1STKUuw4JBb7wieJ1k6ivwAbFCn/oQ8dirziFw1hExWK382UoPR8mBM
v2XAfpC5B/euorGCSXgEsDdywPs6sVT9yx2PqinhWb8xfqmDJfk9tmiXtfMRK68oIzyH45XcV+PQ
GW9ZsuuTnaLkS0MigwmDi10At3ZZCdQMzINdwuLdD99yOnIjfE1o/+CLOVijNOteuaRbtrDg/QLs
K/KgPF2t3nlkGbqvDruxB1CKSkqp8DHJt9rAmoyNOCUhJ9ghopHVE5r5QjrKARiITQPHbqFga6jz
qzPVvOhMtNBuBeKH3Mq6f3QCs55qM5lcxA4opuoYU4eEaBQ75qTq1jSfLmAiScWefoexujSHh+s4
GIvSWxCVJwNVC7KDSe+H4dxs4GMh7ql36NcdBUsjak2Sgq10WLDGKYaDayBfBq0d/sslIitcWFXN
VIfz1OB3qhVObOOYgQpgDDyblDSNAgQzvMcREwVr3Af4FSIe2W4sfqwCrF/aPfqKSIIQiVXMeB3e
4/AXYtqsmbBjSOOtsgNAwl6i+QN369lcF2f0N0W1hHllw+EgiYbjjlYMth78CipUcunVuaBtjLap
9b8ulo4AzQC+wBfSKadfgXzuIYExrBzI+ttWJnXzQoWqn67IQobXPaY7cpCITARPj/oPxVw1D0hP
JEWIk49HbX3O261KUQbf906Yhgj4KFAwzghv9vH5Q6jhH8p6wzCGJS82KEgugfk0TIWtUQLuCSto
hAAgOyKdy7NnTE3Wulu+u8WQ5bsoYzFRvPVWsUYNpibVLjDqt5jBQ5x+S5gVxXhsM/Xh6Oj6JRNO
DB9B+c+WtAXUh5r9kWZPHdpjyXEc1/i52jdIKpJqN4nxaqJBCQJs1OwXEx3+ss1ojD8v0n8Rr9gB
VjHVA3Z9TJmoxtOUCsGZbPcezMEmxjuJb37KyaUEyxQUH0X/z8+0B9qUDL61a6d7a0Q1zGUwSViM
jHpIxPi/YMMTgaIRlslDUkiiG7GGv/kMNU0cr65AUOzgLeZoHafQ1OxZgTpg/AYVqoS2PV658GNA
EqLaoe1nhMSH84eZcRoWTg0N4H92cBqLYrze3pwzLsi2kXnGT4B5r3DfLPfQyQuz7p7pFnrH+Eyy
6TkAMLqDjdvj4GW+aSyjfKFoSD03OEPwJ1E59saK5zkLMRRfki9cLEmQ04+HyfZHw8fG3f5kS+9c
kp/iB10D61b+IipsRMuo7wlLAs01ieZB5+Esm4U3jCYBAb5bnReJMArzWrSmkyLYJvV3fblrxkOp
ftFbIv0XSNYR7LOvAA2trhr9rBLtrVFQoNoCek9cq4YTcUZPYaKg4LoF4jzXs40SrLAJoDZo8wNy
diQrCe4Cxm184nQ+2pJtPPEANEWcZIB72GoigQdU1KxakrytpUiOXnfsKaXzBcr+inmEZx/ElBnk
K4tbDhmh5HY1gOsuENzR+KDGH9VrP7CwLlYBM1v0p7HDzbrj0U52TpUZwM2u7jCyW7vp7b7KsK5a
rxoUpgdooGUVDVuAVIrKJEVNJS/YklBZmBWWV0xtKCrMlk0dykcVdR8FE8L76lfxzhL7dBNfJ/Wn
Lw8dDh/oyzBcD3ysmFimfwB9yhkMBq/cdyGIUq4dpcdwr/XrWhBBwARsaOd9BenNYWg6yFOX2nvT
vqa6vw0kS2ZbvXvdgNS+urrh0qy2bguYZJ4SZfTGEWvAoSQL199b6qab0CkzzBuiXjQg5+HWkMWr
8WspN6xfxKxjv28WLdiSDm89X9xSIwVvOFTMjoFdABJMpxGcvLqfiHVKA5oNu4Il4H3UVpQ7Pew6
55rVx1hsGqh+A6fUjCQYB0OXssZpMNYbp7i0xtrnD9nSdFvk0iO27YX8nmYN78U+5zNTZ80fahCA
mvm4ZmNs0SXi/ZqV072La2mReOtS39f6qtRXTrMKByLJtkl3KaC96BQpLVEj9KaNNq5dznKUfAyM
Jq39R0t94GXfJFkn1rqKtgUUa59bYcR/ry3MiU2z9YGaKgseX0UKXYTJhI8hQyPt2ojrteWFbwbm
/1Eq66EkVWqYe9ZHrx95ptm6f/dr4LeMPlgHlKh8s6XNkLeOf2QEmQhxVXUzWXIOg71oLH1NscC5
pU6JwOVx4Nh2uDcC5xQaysK1o4NZY1pE0BaQzACTA79aIa4N0QMcZU4NjyJHfGVwNOEo1ogN2vq9
vxqhgygfWneI1Hfamyw4yeZOAEzknZmhYpiO7VM+PmxqRTuzkd7y/E9PQ4Is9i0EfqV+QoPPcxIs
jm1xr9ONX20Kkc8FbW0NSJ5lT9W8oaAIGf9QLgG/nofwxER3oiqjm1RM6zMyliRntMHNDm99+12S
hmgcbe2DiOgcVAEKkDS958ObBSzZst0zxNtt5ek7y0KUnjPDNXHyKs5rSII35DGFc7VgPLnmRmMr
0qsJzOLuEkA5s0A988vj9pxpPwNUQXFpbAxUIHPUXTOtFpmwMFnKfqCB0Zkp1nMEJBYumu6XYiBS
UQjlZECaWEc5xAymcMa3g5oVLlWeH0QBCf8S9zsEv9wyNNJMwZL81xIHsLGFc+rE2mbhG/NbdBPC
fLAMMeY4GuFH7W+knlrBGAt68Jo8CNMKuO2RFnGPs3xhygKIq2jA4ndPEYCgq5W5rRPdznPN58VM
MWdKgrWT3ZxGvdf/uMgwm+BBGpXXHdqeEdv/4sO3MWM2MB7zF4XbUH4YNSSpYSbF2quffs1SdOAl
/avlUcuoDjkV5bnQrqmnbYMBG1Tr7p32iGRrRDeC0jHxnzWt9SQQNZltTAVUrCbbmHc4jcxtEc1U
D0gZk9w0XLh05W7EjYDIroWBTjgHJaK0qfbrfuH3b9MTFL2zAYRIHgfktCVdqc6om9+oYJ6MqFRI
u0W4lASo9//vKFlphjnidc6hIMfDjCHNY2AZR4CmRP8R591DDfV3syTqQ+sXnVuQNMQSBdqQ33/2
VNFhP/Ck3kmsgy27Sgd0cVaIi9aP20DTgRISM5YZkPmwPZOR3jM0jMdmi8h+bnmo/MFYdNACLIMl
Fw4fQNrOFF34MbKVMmLM4v13iKzXVYtFPWacs8CR0A84TUYSTwkxfQpum4uxnWeSuC2TvF5+bFD8
U/xbxjPcx2miQItyQkKA2q9OIzmHHY+RPzxqmIGWUPdgIWf5quZHqiY8QP6TrryHaMZCP0WKTojk
FO1nUMJnAj81fh0dza5+rIZj7PI4qg+W/51FLL4yF3Ey7QR7HUSi09UuCUB+URsA/jC0A5lG9H90
iOOVdUVYf3kdBpix58AAgyTilZTGUfQeKK5lVSKGrueKznnkUwtMT0pM/Ar/M4N9iTLD1dirtfF3
ZrqkNGaXWuUkHIHBGSpKG07wSUBm/IXWT6O9qfXGZ2mhHNtxTySbob3omtKYuf1Vrw9T8+B6hzz4
sHlGmExdS3CsUYl6lMZPCZFBk7dw78KbFq8o/gtr3znAGVjaUFDxKJ8546U0f9vxZLmbLt3E9PkV
QcFduExQ0pEI1D9r489V3+LsMTCcUAdwXo7HSO6WsV3U2dY0BN5UnH+5d2T9/g3S3ybXLGVjj+Nq
ocXPprhXMfE+74m6VdJFWG/VleXvPPO9K9EnzBIOQ3ettritS1RI/NTil0Hx4Hx3jJUQ5iMwgU3V
97N6uKggDBv7EcAU6u+MuWAjJs2F+LJ0vADZ4r3V1dqaZiE/iNgpIQDIdOa+EWuVbxEOIf62rWs/
HKokIUkXcdxF5Cknj0dDoyHudQOEARH3PEgFHpTF8KtEN738xB5OrTmq66gGhkgy7b4mVCH6aNhD
OsG1TFcFia99sqFaqnUszCaiMJhZjs9ScZgPOp5RitvGoKd2cbttFXmPA6TvXT3bKi2sNbp5CPMU
cB11WK9jAMC3Xw3YhXvOfRszU/rT8swnBAI9w6NiTxnzp2UAuiEKliWV+ujR8nCSdWcLTTYRLZp7
H3vtGcGrAuVyd+SXrWsIEJ2dz00Uy4JhCVbQ3HsL0x8GKKFwzlOLGDKUCzSesPJI99937r4FWlDU
8U7pKaPdkylw1F4U2sZKXdvRMRxCpsAxDc2mvfn6YoyJc2d13ZO1Wj+InSzB3gGe6Il7Foxxqz3P
8s6YxiJw2+exsrPstZY8mMLyhbvMwV3304GQA7saiL9cJmzH9XvhnXyuiWCpREtPoCpa9co1cO9F
emUKkAWb2tpKj1aXUkS7MAgeBbuAJVeeS3mUXtwePPPRDrlWdpQwYfXJhjlAJNqwPuWU51pD8J+v
bbkc8LyzOsH82GwlJ0qw15A7YXDdNJQpHRMfp+7mCst+i/SHOvpmoE2aKiEgkoXauW0uYXKzAQbl
1acJWIXY+oyoD9QxIMuiY2+jSGE5GbfLASSn/6MxroHlVOwBhvLp1ek2Jlgx/k7y97Y5Otg3ibtL
sGUvpL0rkrUGCoybVl3G8KTOAFo9BUvBXuhrrYz4ar/M4YM5SRrsK3XJf2bWvx5Pf45lk7SUk+6i
1CUpkaFJ5KKy0I4Ds08Gexorp++s/R38n4LgKVIok3NjvQt1m3CzNogLal8uR3Q6YfLhed+tQM95
0qJvJ7wq8oMV37Cvh/eYo86Guli9yUkfbQF55bu7AZRtDXbcu7F4tc0ur27q+F6wjggScisRDDr7
pPqtNbKmNe84CmNRCWdfF8kubLQtbPiNSWtk++9Cf//fh8nJGxy91nt8pq1zNZkHDpSngFxFuB9q
5iFbH6T5wNFcW38ylveRq9TlqZsT96OEfEadfrDo88wJ/kd5nJT4dZtoZzgjZ4l5K/Kpe0jRjSJL
NVW0gfQgjGZ4oBS1i1fdLQ6tXiG8Svy1UwK3KQx2Mtk9TfOdGVZPmdfsqWgDKGJd6L6ljiNei7dF
KJ6djRkmQZfoNQiAEmufx+j7Kdr+11Z56zBcGuOnm95LXCIRPnBR/ZgqGWZsFWAhwy5LE/+a2v2K
KLxbqoXAoW9l6CA9BotijScvPIhsX1X+Upig5hzhvfdTGIpXSaby5rsw4lflJceu1Vg1uZvG045p
42I1wX2UcsF64z9FFQjdeBJDRcCMt9VLeLWkkHpefqgVfVGCNrYHfLsTfY3pqT4yiQzOrKm028hx
odl3J3+OWM4adPaZwqrdssF8B8t0elyG8tQ35cFN+kNuuvHK5QlreKCNNaPd1PGJkY5d4X3mr+Bj
LXCsvQZYE8mXruIYIqIQrsa0bxvYsaMlU/t/KUQtMzyzkYKj2mnfDUCeMhdX9uurqqVYQMU1io8Q
HaqAeNJ7tGvDwvPiuRf8Nv6R3biDL8OC+OcwMagQuCHkQqX8/4aArZhebExLO5u1cxp8H6968Ahd
ZhL6YJsLJ+VPkgSeW5Me7TzDga5RiWj2dXQLWP3xiFqOSEwt0JhPDbvIfjbDH8o/prX/4zbbc84y
INwgq1U1+9NBUFaXH/1Qna3M3YxDYICbUX4d0JxUV3Aymbu5bffbD+wbVFRTgqycnN5ldK1vxewP
vmcedUldwQyS+Z1/NponeRRE8ujGlJ+lz9NwM0QvvzSXihKs+zEh6q0+lUB4s4EQK2NrMI/Xqo8U
VjAG5IFnTk0rN6o5T/VDg3M8R+i/4Aspu3OYaXNqb490YXcgrpQgyl3VvqcDklUtuXfk8oXlCqGZ
3iqHsbLmleLcNNGtE7X7SW2QkyEgh9QEGJsPXMu1335LdoBmj0mvcY2rFmD+putXe9Z2MX+PDGPP
4odq55SyOTnE1anP6bHJWrdwJeT6imO6vbft1YyvA6J896kD74Q0j3cA1DXMXy5px97lJiAJyRCm
K1aepr4X0gHy1izc4MerPJ7oJsjIXWfCtimxldnmscuYHzl/JliIvmYmzC4zViCv8GstPqVVQh+Z
J+DCkhRAof8l3FPaHX0dC7Z7SBr24BNh6ujxKBzLB7O5mZOnexVdUcF0pPQpDLid3Nz60X19DwWF
MOsaDDz+2PGQ839+qQLZVI9ZxdNrzKpPtK874UJnL/Cy4bvgUz6S9PJe8myMh3w/XSY5MKVouKvE
Ykb4DUvkI3Ursa6rKYsTCPUOxLRpDRAzYo6wbbYlUwkgBAH5ZbPW5q62RQGliVq304lxccxffVr1
dqdQuAfHxrUU+8GpApInov5dk2I3FP4zyNHQ1WKeVt1G9A6CSn2ZNxoq+mo1JPcCF2taxeW8bLxT
oWVfxP1ipJZHK3y1x7RXEY5KpnzlsAyGqeCz95ZsNhbElhgzp+dQJ69txVqWI2+mRwHmvRXoaAy1
2iaKNq/Q7Pf4ma0sh4WkCfHhMdtMoP6OOZ6NuCW3MZxsQg1YYn8ewlSYIlAa3G16P6VGiVMx0PQV
P5IwHKCEKLz6vyS2147ZHcyAiMjhpJAqS8LgnHF3+yF6MKk6fvaVU9F3SSSP9rVWtJWdjxu8fex2
k1Wd128Gq1S7cHegoSVd8mggnQwxbxy98M+2zol5DqOdZKrYCHcfYbmPSAwK+nEhfNivoCuKoJsC
b88ePr6RS8WYptaBskhLbZFWhGvWb0XfrrN+fFM9VK8KxjaGBaSiADJnhqwk5ocwlxqRsF1nfXa4
46VrHfuq2HQlFi2wgpLpbUVGlhMkqx7nNSg+WX0bAb5tEqrLABq/q+40rd7nSoY5jDsrLY627iBR
iAaAQioab7k0qv8lMr7Dvqfg0CjgDLKwayQWi/gRJDeAHwMm7KSaYJLUGRgc6DQNouTtvRTxJtfC
VX7tyMzRBQoJJmsCRUVhv7wkpjJR14lMdiJYZ7X2o7LLYVJvsAjD+GZ732oq322FLQy5W5c4lLuu
+X9jy3Cs8fYpOt9Y3FoGhdIC8IFvwgUBpvX+Upckn+f70SAgLhqzvWgdLknGRqDCCrNHyu6ATmvQ
fiL7hTbshinuXHjgJBwimyIVpoCQnTw0v1k2LOHBo7jKNoseuvXtjGw0FbP6UxBdjfiJlFTe84ZL
GzZP7gNoSQoqKREST6kAYlEujfnCZP/tSTgwPpaZEelCIXf5gC0xrXljAAeJqEicBgACZ3fgbVkD
32wXOIyDrH9sFteEs8xMIbslTOyEim+w9JJD3XdIqJ9pXa386Ykn+pE0zWBWic+uQWokMf/XIwP3
htUJ0WOIYAg4MJa6wLKGYThLSRnKmBLl8c0VycY32vcpzzVG6VI4/j8vuwZCsMc39qap7V1V7mLy
5SZjexrH/wrumKjUNo32U/XWHzBZy/szCjTXRE0PTNzbtuMvVNzbYusn3T4TOhM2zTiI4CA6Rtsp
Zk5EvW3FXqbXyH+RMCC9s9WFj7FiMdyzti3b8b3x60PZWochfKu9bl9zVceqd+IZ9S7s8cMPXFLE
IRtHBpnWtJW0cbpGXJLC0gTO4zQNN9qBfBjxpjksWbkPw8mzQ2ksmQcruLAmlXZh0Xix4Mh1iB1h
jHQBPhfCmQaKB9O0XQzPGqhdjbhT3UWQ4htWONgu4/gSuh9t/qGQtuGk5DurqBkJGlWWoRzfs7Bf
j7BPzN64wy9Zyoz7HV1qtiaSstM8PpfP2mvWcdojtGTRYjw0DvO0yTYGzyMLnRkfWc/wKHboRG+D
vhrCr7YYd6XJFG1lJjAjg3Hdw3x28Wm13ldMPBhSbOg5a6/7Cfv2POCVDr33lmDcEY02JAXUU+z3
cLSA3kMTL1B0UubxILtl8VWuIdRPHqP+6lffg3Wxuo0vFoCFSHDH3VgEJ5PRT8PciTydCrcNQ0Vq
iXnD3CVHj7B0f0vwlQybINuoS+RzfrKt/hA/MPeT3cbOtjFRkkiBW2aIRGrRfc4w+hLpADuEdZQ8
cSwj6tP7XwKiewzZI5e4y1cq9Rz0RnBI4xFZLeYiG7FbElNoZyq8jKlojWjrz2O5vLXmxcq+dR1r
xLrtt724cv5hMS2jf5VkNbmN+SaDSeWIdsvoNwkecxela2HvcecNQGDi4Bql5AtfYtQq9PeqfXB1
AM2aMW8hfwrsrz6rI1Kuycjhn1pMIJ5EIdbqrwr1ZwvwtWGNFdkv0X5m3Y748iA6jz2+WH1tIU7i
tkUgRLorV3HIijOtVlVdzkPhr5us3XhORDnm/qamwv6v5LyqtkB2mL7QMarusEr89ouIuV3Zqe9m
Ub9yGAZJqhbrvtT+RO58KSDc/F5sxCC3VcDtf7BD1OVTBFWMG8zbVgZSVoZ+CxHf2GH1PfAom/Ag
p5xV7q8CRaaoKiCrLGYnnXfSvamm+SVZS0KKgjU+nlt735YXJP2RdZZQtcDR2NcIbDe5wqShNteU
OLzmIg3Wrf1tctG6K9qMKsV1xsU0dyy2Exh5gR1s9HAFy8MaTg0qQrRTmJP9DZRTvHmFsUnLFdwx
NlZs2rEEDsVZBk/NO/vuxsFyFSOKb7xP69JcXMhXJIS2cx6cPsUDXJqXH55YCxceaTnraYDQL00a
j+SYi4XqL1QN0Uh+RwhrxXj2l7n2V8Fk75KXEOvav9pwnD0eDem+7b6kBS4GAmN5SvVFL/aZsgGh
LsO1wkg025cr7ZdxA/1fqR/c8l7TeZoELOoszhuESIyaaSC/x2peDflaQ0wNaNuk4UU3QvYUeLKv
slnQrENX0O58COWvejHBsrPyRC2IF8iyt4SHhAX8ftqPVebNTXHzjXoV2uPGrohEw24Dq0DhRIaI
+I/41eozx3aCa5vJtFiQk9krBwpMpHSGvwiuBhi9EGXfHNzgjWF98Wm+5X/Eu16HDw4D5D7P4bdj
6XUnl+SCdjE5p192tgdgUpIeBFkAJneAwGUe/slkle3rdcSSbi3W7db6ah/NeOSPzQ86tMqeOf7C
z8hVnjUMBwk58D8I5cx+0H66u95chF8Z0SgWonBArKsm3uABtcRCPiBgBqCUZ/2wVcTSBlf3Keuz
rAF1aHJdY1X2Wb9F0LE6g39vHpHHINya93c/2EiD7Wy8Hk3sxOhjwuENnV9+5LyF6QK5ARkEOENb
7GqeSzDwyviX2mpgGYY6Lmhn/a06u1fxjC/eL/6mgiIZiYZOy/NiRVvLR80lBaGGaLx8Hz4Spscz
JJdcEij8VqG/bOtlHE2aeq56XDHQeKP2oPwDmVk5IIlwBul/PA04JuXMhrtGwyAXHXvNdgVw12LD
SsACs0rwDiAQtwyLEfIYHvjNdSFuktmu4EP/s27EKfDgxxgysyFB0R21n+g1eXE4hoBjhyT39sVy
iGh2T4FxLqIvGFPs/PG/WdamwEBiFs7ejm12P3g80N63urHSmUpmETJl+ZOlQJfnRQtPGnhp2iyD
AJHodMkR2gmESQNUSE3V5nO7/ovNj2LIt5xNVE/vbsyNgBayoPJv+aNR3yU1uAwHgVIEJVQLF15s
rhxwcCi8Q3xbgDCWNrVLWuJSkDoxg9jaNfK9YpdpAw+QFGWd6cxCgtV87RAr2TZx0DYa0webFusB
JcOk83W2ugJplUZU52HNvhXRBsNU7uO2WiXWW1vJRVjcuNy67L1zWOI3I46XawZtoOq36kB80Vkx
+ZpM+HcAFBiMgEBx250OHHv4zsuDAukomZOIlH0zUEvDnUiPCDKtUJtb1YfNARCULIrB9xIta1Tu
JRHwoXmmNoTLCGcRRfpGofWLhxslH82rRSoGie3lMiYQAPoiNjiDr11lx6z+onnQykugFO/9MAUf
Y6jI6q0cLYT1ICetu5rc6/BPwY1EdZl06h4c6khmivITFBIRFI9oVN0iU28T58QyorugW8tTC7cw
ty7CjsEMoHwD0cA6P54S7ZJWp6nGDiclICCdjtvSYszKut9muW0TxKhZgC2HV5Y9j7YCds+iHCaG
lDec+b09O+r6YSCOJAoAFFHV2+ycGqR39fiMMF6ZfnCeMo4rxHbM2BbHAgOTg5kl7fJ5R5BO7JA+
B3vGeleoGy1EdK7d79pUHuG27fS4WS1Wfels1XHpIwW2NIpGzvOqchcssD3tFgiYJulTga/tF9F7
rxfvJPAUGtTN0q2XWaK8txqRlllyaptrgKPdjT6cNsTOzrKJPK6OMx9HSI03UjTFqoIGxAo7ln9a
225490BlCPdzrgh+SpvRUMm424wQ8YnLKvdyxqjm3+Car64NuY5MdaF6CBBsI+DkUiGq4RTVw4H0
HAq1HAHRkL4c4+jzhCizPySU9d6H6WI9qZDh5Q7dT4XIC/5BpFQb5MsMmNNZgn1HvpCVW90eadNM
RWuD/OusZM4+iLig88ba5IipopgFyb+eEhMcdrqRyTgPsdJ5KUMojLaC29wkI4UKZXbLyEKb9GmO
AGUOEdadaayymJM9MMqvRSNxK1LPlAhDQug28P+0ndVNoczMpemEqxo2YNkebOYw3OPPSg+PRUzo
BR6HIK6WXf87DgLFgElYCbWF4i6cypx3gDD+I+m8dhtHtij6RQUwh1crR0u2Jdt6IdzdMlnMOX39
XTUXGGBmuh0kqsI5++xQ4rzGo8M/F3cU+30uw1cMkd1ib4X3Xs4rE4JTFz+sFqXAiMDtWVU7v/AO
CZ4BAfEcYQv9HkFJi+WCosFpUbiq6RWyocSdByHPpOSJW8DbfpgZLgQA7hYstn4RjF/SB1vhQm2H
YKXBPtENF2oOE3pglib928UHk2l12n5Cv3YtJmwvJkNJN6rWDeTv2Qb47xeS8XBHJ+0qqlVbr0GG
NMpunVFmTpJbwUXDcZ0dZkbJ5tkyyZXAx+phlkBvzP11G7mTTiSrYa0M61vzwashhWHVs0xk/rev
DxORd8iwcpzyBqAMe/6baeTuavauGhjAhSTkhltw/g2k2in7zuu3FvJJQsGtMREm13wtYAqDmAvn
n2tWa5bn3kWmEeY9YntAm2k1Y6pPXmqJ3TV/CIvNAF/UDWKhP8bC2AQ+0YLeQ+IS6DnvmUFYGa4J
GKEtcDeEJjztWmZ/AhKdLMYVe4j7ID+SLtu3I8RKoiX3LvRAz4HViTBVmTf7ycLTay6VHw//zlPr
kIUBZC2vykFE+clVLiQCjsSJPIqGPPLmNmu0gBBWU+SlBMgZVIEtCARWJbQo5kVl9WYxcHGZYXPV
rxlZMMG5uzEtFSpoLOhwQN7z3qC4ZgwEm1BiLtQR5It7eQ3ZdeXq/S6CPAoL0O1uXUCv0+3cvCRs
HOhTmzf0VUuJv5xi7CkeQoCrFpYbfP2opNHTNlBCVt1ZdA0DyFcNTbdQZNB8PxKbPVNSQbTNuZwi
bAJxemyiT6aFKTQD/DE2EbAtzReU2Ms8Q89r7YXNjmd8b0OeUr5vOWQGS6OJswiHZ77peTlOwNdY
ZCsOBXSJDDR0GBczWYRx1541E9Wp2IXlus++Op9JkPbgE1e8hkReEu1+Lk141rChc0KmOmjBQ+5t
Exo6flwD2znQvlKCyk/kj6RLTKxcDSfBCW2DiSEUnrlx85tkNNEnX7HqYCUg76urAyr5DikmWGXw
zHAo5l+Uo5IuELAvAooLIZP6ye9Id9zAF/R4Dy76voWjeYDnEYPaRwYtuY0RiKXm1kCfOfa3mBFY
mRRbzGSyjrETCDD9Pfbj8/TSU3qF7o1Pg5c+WNqWr3DkbUJ+AX+FTsiK6rVtYxiNqaHhgO2t9ZYS
z5k2WfCorGQnIlRf8o+eP/W5OQvLXUSwRQyXLZo064nitBhqIl8fqbjY5aViszT2r68lS1FuTKzD
HOhYM1yzvP83Og8RE9ArgYTSjd/P26zFbYv8CY0L3HCmk3IhnDEpDo3y1lJPtg5u+AzGxiE6nNZ+
ZC/QPg92ehG9hxVTlXIhkC2UlCiAHWJHo+xtJpe3Dt13M73h5XPooANiztP4zKnakIRbbEQTdmUS
btRXqn30KLl8K8NankwCfSA39gyqPOODbdc6xLjzg0sMfVEt2i5SW+sSFj8VGa4FDApOg6K3GMn3
qx2O9wNjzcsIkQ0fUyf86DlXQiazA2SoU9kmBxiQCz8aF/P86XB4KzfISAyLk5JOu1jGuZCPVCnQ
ejdOMkyWvxWDt3mWOcxMqDxQy5wSoH3P7x3AIFR4PU7d+5aj4QRSiaKh+gLS8yP1ELJdSTUFo0d9
q7LwwHhNj4xjahEmNLjXecgPfkCz37hH0FJmDtbLI8edDkNTK7jjExEn13Wp39CxTPWure5R8SuL
GObtVhiP3KqXBntd7dTgwsa15K+pzig+MATryoEXBd1wS8Nv/PhQiU24aaqg9+iX6OuWR1FJZzEz
/Y3Q8pQZ8qK/AK6kGt9EsGtse5FjEk3ikM8VN9FPwYsOnHUYB6uyaJ5yoLGxf42YIWkxDo8WppBl
F/8y4OoAHqDDBNemU/M7nDzCYTsV2rnRm3MXNHsppkOF5KJpfyYYFlr/gyTEoSHnfyBkjcDOLJZO
ukcT7DI0wX+pR6amOQwx6OEs1/ZXi+5ep1ozoHM0xTNEuuupoo1YHU21Xuz9BEuiK6ho5YoNggKQ
d41xVXTB3G/jFsqif97X1j0c00uSAg2EX0gbuLZRUNjzv5ZQKFzypo4wP/M0DBXulNGrDrc4crHR
TY+DG+6tuHpD/gAPosYEOP3MxLQZ4xS8qV+KWFH0x21posqOs0OUQBUxSA4Mw3vUUnjsoH4+SO6S
pKxXTwlAiGnRQccVxW2RniShOBdo2evEIXQhoAXP5Gc8Y6qU/imcejlaZ6eK0bIM2yZFVgpG3Cfa
lZn83e2udTnhgWLCGVy1HHo9ZGHJ0WFXj7JW5LWG+0dJOSJSmkBIBXUqMWcCal6Sfs3xI7Wg2dbX
mA4+bNmjd336J0wMW0hwpyPxIglF+1n731Hsc/tFS7OHLS3dDTUYF9uhtfGF8rEFoBaq82SnBcg1
dBxQJqZvRnhq8kdXmsuSoQNUNKJGPCTaVftdQkJ35nrnotNxk6WPG03m/iQcOKNucC5oH5UTvBul
DS7YrDBcwOiAAQt2JiOK1GHaTHCuy8TE+tlem4+cmyqeGsy8Vj48Yi79ICE3ryoODoPUIK62biOO
nRyPEfbUefxaxJDYQQCCghCgllK9BhmqH0QZa6YqDPE1eEbcreK7Iw4M1nIg7zlhZlQ9alSGKe5X
OG1zSH8hpCCZZB9miO3c+D11ySlpv2toVpXyHEmMk9O4q4GRhj4+C2ZtqiZriFAXjBNsy994AL8S
4gztN6VBAO2dXzSDl7GW1e0kLqb2sCIEuBXip+435q52rYy1vS/kfcqJyRiWRr/pXbAR8wFLdAP6
kHiX3PUP5nD3CGCw7eEUkcs65WhcvF/D3WUDaAimIQ1zMLPH5yaIv9JyeIR+8A7/y1UNmF/65Lj6
zmXiE3bo2DxMGIPIPPB8a34Np9g9wzmhCuerqZqKyTzkTJS9yL6bVsqgRK47DENbBzv/Jia2mLBC
zjFmHphzgijZtrPV2Ye9cJb5bF2KxGBW1zDDZSwbJsU5QqjdDksNbKIqSSUyUCF9jPGpQL6fCjqd
4GlwDJRyFzoU67L9UMx8YrxTht2GmgWMTK2mbziWKChTBJ/ZSbMY+5dXZsA9ss+a+rOIw4+YXVNE
SCnwkvcmimCLKd+qrJBzjfQKWYhNn8nFD4m8/FX9pa58Z5/jHEmUB9pxjIl5y/Ilz7wRf2PYozU6
JE/ktEKPqHy6kLEIbtGIefG/A6zFAtoaQV6XLZ+zztDAuSRZd4Rl3es/Y2StnWLcSVXZPiGTV8jq
B6vZ1LXToA93oNjv7f4iuSDV+++ZTerxRxcy2t8PGRro+Z/O5+T7fOzM8Vs3eB0rMsfSa8e9kUD0
CoHIdf8yMPl0wrtwy+OIHRrH7aJ2rjUqFb2mQArqPaLUoDsZsbvAm0PtLIuMIQrJlSvKdca1XDP+
bXPYrIXYFLDbOUdoN5RvLLrBxHj40FE9h7Zo3LRI5SkKQYbbpMVWuDx0aQFV5a62Cn6D+BvOzmv9
CvcAwolcDWa21mfBlG1Xu8GV4fDa6E8BcTlmtRkKxIHOS6RTZVLX+fW1YEyZaiNF2t2FBR5iWMuO
InED0TygjAREOc1qVmvBxmB6r/ZhxuECxgVl28FKPfjyU/c9ILmMv5T5Sgd/KMrwGFYlMQzWJoV8
kDEPV95/pFOBuo7UN7rGMDJ3mVTioD20B0NmryO96eTQ2w8QXVYmjKik2DtZtYh9ksoAjiyPkgAG
SZG8RtAumFRCz+PppauK0YdZQCkVHwIsxpXVqYrlwZY8fqg8tEJBecuGG+4r1vDqy7uRDZCONxGj
VkIsZm83CYgSYyiPBtyM/tLqLVclYkrhTDDdYfvZchfz4yRM5dYhnvmKvTsmBpsZyNmJYwwuIiQS
DEk4+XloeiNxz1hX+km95bpV52IdBzcVZkJJTtE2sM94dHt1Ig5OtPVpP3Xx4TrVkVUTag8vGZdd
SPwVm6DAhaBAS1IzRQnq35oBttPcZP7uNH9zXqIFNTucCOpUp3TkVW8BjAaqQ0CTa52KtQlAqiUH
ZfvdqXdAH++kMKjpynS/PARkS2RuhA2LJGQh2BoMh7PyxnHKkmkMGNQQF8ktb5ajijmv59XYaKuS
X+xV/PdYX4W4QcBZFE1xUis7svxlpz8svK7mwoIS5Z+KGlUsgmfqBCH7o2khiaiLcUnHiRVCKyFB
sTQNYnZQjUnwuVZ0byyZ/56TxZ/BnY4Nl4nW3cTpeR6Gu0Zt08/UkJMDf5f13bPHPXMv+v2EMejw
xxyCg1eUp9A4SSCZFPTLHbOt7GyMKYKjhwJj5+M2mYv4a97NEsVcYW1N+18dYRJ0MJC8ZTleWJPp
HYxiIHTudW7B7GqXKBpemzcjL4lRzlUMRB2OQ13bdAMMnrsAXKmiliWCVU3c9ZcukeeYgQh7PbSo
RtVZYBM2McJVT7gt1eIqG+SZfOMQP9txXMUpKxvlnssglJtqJghwlH8GR+483MvIZ5rJTC9qAOmU
VilrrL2Y6o0GFmGS61LZHpJkzDZyHJINeaywdPJwz2kZBwkE+oQp6VOwk2AcjYF950Oi+poY62CC
uBZ9tSWWzs+epWDMB+wd/Muyn9A3dibKm5SOGAm1F03boQXVA7Z0deysi72Og8fIXLEau1UumT7o
Tzt9iGEt0m4rKV/Kcb5MA4zN7MLk+KAhLEFs2vRbDZ35pB8NbycKxozTTt3aHX07k00Xhlam6fh1
QiKmk8NVspmIOtYeLcB+k1LOj9ox4PskCU4W2gF9ZoVHZyTpMjjWVvHVKaWwS6IDBoJ+03zGAZqn
EuBM/Vy76A4SVWCvwouCam8M46XAo9JqyQhJjb8OW47X3ZMVoDZAHmefsrk143ixJ+c1y+QBDZFo
iXPnTKsk8vdKySSi8KT8CCpMa7k2MBaM9mZ44h1yolfNI4JXRcchobcG6V79rh4JPBOcAHg/T38i
lkc4e2v16QobNMbEENI8gdstaoovl/LYT74ddI7e8OohBRlpC3tlouvU73yhz/cV5FKow0M9j1j7
V+PlXqPnFFQDVfip8whhCTYPjeG0yZnI/psE6WMsQrVv/7sB2ZaC3o8bpQqtFwxgJIq9C3VWHth7
0weBS2d5caeAKpHUiPF1brgOqZGYyX2OvorpZqXBGoXGkdMhqAO+d9+FduJnqBc0aaw0+9GSixv9
CFlTzuP1a27nfKeFBE1sWgxdZxSd8MIJWZBrGEPICYZZWUPBL4xYHXW9QiSvtDC0JhhnMDLAJ2bY
TbQg1tGtoYEzoQbD26n4B/+qSYihePitQ+sdZ0JtOCXJJgEdCLAXoMJYk8+ojUq7GL/C8sASBas/
5Qnk2RdC7/kyogJJsxf2VpDu1yn1f6ftWqYQDegUABQPER7Iue+/GnJm8UWm1mx2JG/2nzhwf1Ah
Nfk7LCm82HTq0q/A5CZeFtDw4ZTdqbXC9Mx7GKeDSsdodnb/AqRPPlT/x3lajAP1S9zumhBgmtHP
Eaphw1wVxMZc0nDwj44Rh72VHB9vRkkuJ7k3REKs6CYCjss/yJ/NT6rFmFdqbrUBosU3MajwPZ1i
jTaV/KNgUOb1WnMzIYTOG4kcIFtMv/hXNvK9xvEA6wYLoo+BPQ4m8Ik4WlNz7CiQJCTrKMK22C35
ERyClDcUFp6VbzJaDEGGVui0H17fHMd5BN2lqkPJY0bBZ8Tk1TZi2JU3px4J9mQ+3zyB+HTzW8cv
iWSWeeApFO3Srf+W2XvVoxcOesyxRvT5UIUgbWccRrRVGbZVIHAlret8tIhgrrBkIqyGdWyXV24P
+ydHST4z6SNEcYB5bUHQbRlBmh0StTuIBhPmZWt7yEVopLgUEDv0NXGkoNYOQ6txgQl+/nfKzF1U
VPbLqcd5tAaa+b9kSjjdzbemHTKZczr89kZ0bdNmnQJUx+0Ink/dPVWfIbiV5/TLYW3rV0vDQcx6
wU3SRqUmce4vuo0c8V8dGbRsIwGcKXFtizdeaWGgNOJZAM/F7I4TtqimXq+d+iPTFapOZtYOWEMg
pa4R9qioAmwtvI00Zkj8W9CJHBmGekwGxM6ATlT3v0Osazl6Sdxwo3Q1xxY1Q0dOG90MBxjIQVmN
2wCO5tDl71rFVACntBb92iefhVuGmK8wxSIaWTGhfDZgjLwg3QIyQx29KaQ4xnjL799smOvepG3T
7gYayqtLPXGO23mrlsBc2OsWB51wlCc9rw8gLdGQrhLc+rAzrGE5zxDVC11u2xJvPfBW6MogN6Qr
lLvIhcuDuJElNzv5ccyT99Itz6OOf7LZ9P8JwZTeLJIzyvuDADQIwKZ41Qeni6CXMmKoEe3k9TPn
qkyNL1QOJWYoIkhXY4kpj7l1DSqg6ElEREFX3NBTEBq0y5MYBRQ8pPKYUopNeNgqY729ZeprfPU0
gmRicKPpkJnwmGBp9xo2UgVDpJBMPZep2sxJ3c/jimcl+SM97n+8eIBmuoP2DQ4BMk6o3YBjd8Go
BpAd8/xiWhXpXgHvDp8+5CqfdguEXk3s9A4QwTu1lkfCBOxl3Pi1Gx+PaT3dHBNvcVQlP+t+OXvd
whiuHpYN5Gi4OgQNzTy1/kdbzxRFp1R979MZTnM4EvShr4Fw00R/xPqOFSpA8TSg7MxBP2+dbRgk
RbWPVVouMHnFteRR6SpjCtGZaw2lKth3G2N18VRYW4GuK0uejYrb46NjguAx8wf0MuJHPbNIhwwy
zj5rmXoU9LW467MaB/2gnOBM+EeIo2dCUFBkDmx8wJnmJroN44OZqkurMYbg2Xq7oroPzlZ6PwV7
TMOxsuCthBcPB45ohSy/PELKSNKHxoaIEgaT/S2ItI2Td8uRY0fUN2WcIZJTTaRfwM9wEUlo2brn
iLDGDQxPoq+B2qDuF2W8M0CjPW1UAl44oEiQE9zNysX82wfQ+LKlNjQEBk57g+JLoeJqC7v5Siur
tcbsmiYXxYNnwsE0cBVfcCtqEcdrGm3nCPqCj6zziTYGwFypygExbhk4LqrDDi2ymSEHeaTOvO/S
n7qWW/BwOdUI1xj4YkyMOEUY3y4TmbT0F9NSh1dT1FcDjJGevoKl5fTGGgTdAf817Y8BP23uYhom
ZzlTZPerRuzbGLWcsWnwnAlG5qLJLSIUrq3CdYGIHXe/EN/jvvuZ2nnnbZsexBp+iw2OJ4bhWA43
Dw4F/MQOMwQXj/5K1l+dpM8th7PJIENiSGNSA2YFtrjDfDJtJjYu+HwD3kAIunujeJpLTK6kfwzG
62xg586O7CHKM4mo6YHwtgYdNjAz86AFELxqNiudzsZhRxYjesKdYL5clRcLma/r/7H5ACNH+dOm
h0gQyaNGt6gmfctaq5Gb6SGvuQXEEnk8u7BgzNLuVQIJedyWRgIIFif6Db+tZjrPXCZGHX/7vOnc
ewZMPj0GiRHpMmHPaE50R9o0Trmt7gF7gyrm9ZUTrqQB6NKMiwt7ZlxbzUnuCTIA/I+xnGeoGYW3
iGRyYHfM3OrTDK2uHS9R8m7gcQD8PeGJaNw4zNt6w6xsxWaQSbWv5BcenwLDoEhoeyZcdjTi2gz2
SAwLV7C6L2eT3nso15bHVE+cPMBuJl5xCioDUqvlB4rLACBGTdV8jq4cZhcfgj5XkAumVRWAL0Us
o/yAe8FLmN8a51qAPbmkoNQa7Nv5GnjnsLgguw7plfxj67v4ow7Lqn0L6f5cYnEg3ohgJcVMph9b
Vx/MfRH4cBvLg5qJNk15qVVQAIpzwJmGCeV89cQlSLrbEJPmicNwniJyKzZ9uyMNGUOD/K4OxAS+
aofWLcC7L2EPqQmXicqzyjcpwyVa47IpFy2WOhm6UO67UD5V5pEx3tRja6abxmhQ6X3xVi8NY+MS
EWP0LmqAEnAw3scdQuuQo5bEn35NNmed3SLoe/ihUFvAladR9sIIQyvcopCPhCk+aKTfaJcRU3S0
1zlHLycjmn0mfcwQH5jzuLFYgWDMHWmQWClBG+SnCobcmLSaMt8kEVN+EjBmwzxhsMZqTrZ+chqp
PAtSY+youmidtq1GfzW4KVGZzM+Yultjt7Rwfg7gXAn/E7sWQ8lGMxzuCvSK3KHMDoyFLmGUQydV
EvC+f44h65xFrNh9+UOPqEYizK0YDRUznlpbzHuofyZfh/nFMHYckcvioWjeYlZYgq+jOu36Z1c+
IuTP4tUmI1edpWYF5oXPAwCn5UKF++jhogHpKVPZvMoWQwzIWYqXxo6Xgml1G2zwepWw2Tp6+QRa
bzbBdoZKUl/6+MeuT8HdfbP+Th9B91WL99E+cPFIGKoun0Vu2AuTMlidw3o4vwZuTDBOdi7g9Vj2
R1PgpLaLAHMrkBctfNr/zTohXA2QEn8audcSpnExmxh2AL1epV96SMwzSJLBo6i8ZDOFhKtlrfFT
THT2zwF0hD1TGiTd5D8t/mWzgV4AbUV5MllBAxFU6D8QpiJi/++agQsHskM9JNFCJvNaFbhul37o
QrtWLBodYzSDi2IUysFzDQW6IsQn3Yey+LEhMtZ8q5lktG5ilWiVgXPAKtSfVojHvc0kutT7H7Dk
TQnRxKG2FRw784RJQWit6wDI3Iehz2miyin8KRrDPHjOiAYnLJYG7TAlHuSaECKhIAq4Zk78PhLl
UBflOuQa0a1L1W4L4k5H/FkSGun3VtwTHEgwjFdAzC72Lq7zaQ1rl6Iy2tQIaZxd0b4jqh6JU+sx
7dm45SWDtqssKLZxdA3KV1sj7fvIaTwR6XRLq0tsnHR5woJWmkdNvtX139g96JipRxQcno/qmz3Q
tS8jjHM8IGEfoBoR2Tsy7ik81xleWxujIQPqZlLBeu5fLTw0eMoE4XkW58F90/qvGEG4/qo7LwD8
L0YIHfcNIIWj7qss3+LyOE9oPPYdxCr3WWUscrCJ3L567XgYMiUh2dYpcW8zZ8tfTzvn9B9dFG4m
IkL1goaAiayeQ8fmaTcfkJ+gNnxl1Qdie8krkdW3E79l1Te6RI8GedRO8NygKwMsSG+Fnm8uLm5x
9rmWNKdY+tVvYN39wHuxm395scqw84kZFuQc6jaGnG0MSNJhAYA6NyS7e5h3No4qLYw7wORVz2CR
WIDFzKCtn1DNFZdEbPoY7+MV5sAT8nsDUysWK2REWiG6dhbvQD520pOwMT84I+p4G2lYBL6H+B+D
tXHzatu5eHpY2Ie8+pOoUpw3MUUMLmA2BUbB2sr4y0A1CQ8RPOvIP/gQQ3EiRYWA77O/6LzoZaK3
w6MKyCK0n2rYM21hb1OGcKfmqH3korKOCY9M0z47HfsqzI3Y8dneQ2hfwaV2NUo8cICqpfMXjCqq
15YPcoaCG3iUMZQ5PaRUi6dMXl7xlUExSd+z+hoVmznZD3y0z4Kv03ErOA3FKyJG3PcqZ6s43Om6
nV/D6oSfK4kBHvSRP7zLtv1T8YwKCpkGgjQsUZQgDBYphGAS7xheis8OhrW25mgsMEeCyFwtxxky
Eebaj6j744rPXhl+YRwd/eBogIAQPZT4BWOUYu8O4aoQPzhKILfEIwgsi1qN2e0xvOoftHPmn/pg
n7AeaS5hvgBVbPw3N3nq47UprnVY3nPkzROEndn+TjgggT4jEkHhYtKEwI/OaeQIJltbLu+xOuci
u+ufxGgS6bZ0Es4zuqK0m3ZWV2Ku9Sp9KpaFZUMiaZaNoq6SWzf1xL7O55I3S0NGaEqQHaseB+gL
UfSmu/ap9qxFe2oz3qThHYOGe0XuIsLyWFQEOhE3BhCK3YGTvhF4jvuXmxDF6b95BZEw4a/h3Q02
Qh0jP8IEwUVTQfp12z97fn54YFLg9RgFceWu+vCaIqsvy7XM+pfS/io1+lzjn3S39kA0dMWwT3Xp
hJMR+JQiod+iQuRKNuhzq1tq3Bqx0WYoAOZft/sxrU2uAm26S4fHMc4Xj0keasI09W8z+Bzw12gB
trz5rEE2yuUuKD/M9F32G94YrEEIwLaO62l1GPVm5Z+admNV2yY+zvZX4Yi1YTYvvd0sMjTwSsKM
9r+ed7Xpb+hWes1X6D3U2xgisnHins0nYx+M3CCVRhpcjD+H0Y7PzFyMDunYVohJ5nxusdxdZH5P
WZyFHP/YHPTI2sbyYhAyVxkdj5YACzoUWqMkfOQJmwGbDs0ZPmoJTSEzsOulzxkuY483gCCDODfO
lsQSXspd0iWbGIOZdvzgRawbeDNd/3TwlDPS+q10CeQDAE7L5NfMPbiEGVaR1QgwChLBzRJNEwBW
Ld9zI//r+PpShxLlQjS1XcbiA1G5rRlBCQ6MI83ga15SVA3PQN9XuK7lIQxFYJ+CRQjYCnWAwnMX
mwSlNfNKG7yVakgLfMnVS0NHdWx16xDQOtH4OIWtXBF9SEAj86YRg3faLyqXILtS1GG626Ywt6ic
QXM8SjA9+s/TsFyP7vBIGBkxlyJcUGeG94JOYxuLfJsa2aMhRaTz/hK8is+OgSqctk5z6SdIYhzI
zfFoMmfgMBPjj6LZ1qCYaaZvPUK/DHDtHj+RH4G8P1IszO9czDt9ouhbukisEtgFASotZRhjhDc4
tRDfItQQXDmpudF0b5VbNvIOmFBmB0JThVwNaW9A0qGIJOcr9IATmZAYAU5ro9btAqnfPWSmOSNL
jRWR+xHldfqKzP89rMdPPXePdcX9UfpfuYDyk6YBUU/DZpy4bRMHSDlGS4gei6nPpZlQ5Ng/WTZ4
PJTIZbXiqKuPw3pwnZY8HWBt5HmbYXZROGRYPXflbRTei4W+6WFHWyCfGGsooREIiGYXOE9lRAU3
INhwYmD5OwcQ3YyatlyLFp2zdcxVn8z/wVstpoddlRywTjh1cCMkU6KkTBsl+FvreqZhMehuQseD
Lh9eTTF9gEU9i56ZjFHBg42zb9W5JqaJR+BYP1qj2tbapDP/nIE1GX0ts4TWjl4QHUnBDRH5Pj2V
hi2qbUoG/Cg7nEFVS4qsa+Z/Av8RkE+S4c1X++xmeXK4viatoR4F3SuG/iqyHtvYAHE6V3ZeQWNJ
J6DogHoiCgmYn/FUHibYq7FE2wpki7S/RGsn0sWM9iDGnAOThWcitbeYpPdBAmGgXjMpGVs9Olct
v9+g3fDQkE5hesDD89fO5r0bk36nD9JiuI27b4D9VG8jjbLrR5diYlT5l3Gc0UAIP2IezNhzQrQS
q6BwyzKXWsTknSnLEOiEt7nJxdvG1Qwv0nUecR/8MZIfVN6sltn+lwDCtdn0UdnzwpqPNpV8BS84
ee2HjwCWUPFtegzLpOAgtUhEAyDBAmWck9eOOAgPr4ZkojyCaiVwZLdNlMXi2ULUKu01kEhToOZL
ghbblx73dgvMTS/eRgjD87NzT+SrorXBnXBfufsMMUo7QlRxH0N6FWnPtpdU5BWjO3uZwaVswcni
iC0t5NmEb+km/cn3FMmUN5fDeepx77OnXUPoUZ0vE0RqIb9Rotnx5JKR4taIscXjbCIkiNRpQApL
xyhfv2GAmpBj4MnD4PhLMe3wgXP86FV9GSSACmfSSSJKa+mfYYNQEqkJTUbADOaalLf5xmAKhBWs
B+zrMboe+nIr+w9vPITeLs+xU9Z3sY5Nu3GBXHRtYu01QB3HQrPs4XNQWa8x+CrUJbv476rW8IUO
/0FLYSxU0k3T0YPDm3hiD0xgvhzQCMtDM6uT3tBiW5U8tab4FR0W0KgDKq//6FyM+XDec3tiW5wF
khbYLxitws/peQMgTltdXgvd2igd3LAscjJb7PhihQDOVeLix4lDEPS/BHzEapn4rqTfrvLaeLOZ
uKF5GClmJmvthuVhrjFxdsgcQAI9ZPfJHg9TjR5ptn0+XudWZBuzpQXBeOijV6z+wiuPIJbrRFk9
gOvildUQhVJFV2f67viQJ8aRkiEMU9T/JhOBS2c2AMm8mdq/idzfoFzPv4rdQtjNLnAuqlmGw7XS
8Ryac+LROGG59TlLzShBn3gzScLVBoSYLI/u0zWjvcREghj4sspXZf7RmtYRFuMG9gisRuxMefSE
F7JDdGj1VNlsOIWH08uQYg7xOqBPNUPwoTyQZ6RC/QuN6trHirJryz+pcU7h8wXetJ7ZBZVtr9re
OYAvThUNf2m6uyihrgljXOn8lQJ3/ZSFjuRQ4cmyPqKoBzua9A7nCbwL403ZnQWTxeJNpNe4FURO
YkjM3ag7+rr1mp3v6byfZKkegwNanlZ7QhAxAmZ2KMedsLbkfaHQ7L2t79zNVj9jEVcLoGw4Xyoz
nLkAfaYRFXT6iDnSfYGLqYocLjC+9SBHit7YQUq3l6EjbpjB4HxPrgrBVyEzQRNpWPwww3MCP5XZ
Z4UVbpjrdzN9+sA4WklGAX5Lhj/v4pLAOnDq8RFA7AvqcW/03VlHeojf/8oHM2eUgMMB7fvSw04t
1gA6QxZ0LAFZK7nnyP2IJUBeFtsLrvag2ZrlbwiT0U+6atk77d3PtGMDKcACPfRHTPiMuISieoI0
p4Ur1dMXEw5+1bAJ636hwIUpmlZd55/r1ADrGhAs0Qma0EFh4cPo1CqYRUMm3nWJZ1nnifaNv5F2
S+Zf/8crcbiwC+1o1R/s5pUpEPP1Aa4scSRP+Jb0Ec3WgFk6FnVRWxIL0W01T346oJSJTnlu8LGX
vtg46EheHBvpGthPArbn4GWSWKIgHW9oFkPKjJKoxbXIs43uQkw21hYrlcSArzghXNfsgYZwaAVb
bgg6wZcSHki+MPDcRJ+z1IkmTviu8F9cAzBkYJzAajZIaoLzb9kCvKdevPfy6HuYMX3jeHHn8hIb
JmaQDA6S1xrJsFk+/cxHi9dxC+ZjTZwwcAplCrhyoOkMESBz6PU/Ilc+JAfzXBr7KFfqj3Ybdul+
sCSJirYo2RXAAiMFR+tmqFvhpVh2khwdS9vXMynqHg5cMlV8oJwhdKrX3kqv75EKVPU8j7AU270T
2Nrvh44Ii3KCT2GDgJS/U4deMMC1K5z8c5hm66Kitx5bgpdJU3R4kV42vI1Jv8t795ZV9SXrqBCk
jd1evpyhRkkmzaJEG38YmJj2JAmUMYtCswGnrWidpR2Lt5Aftit3ZJsshfkkG/wSw53qkhRzM0Q0
OEmTlFBWTPD7vZdgZS5unOnbqKHXq/JPL3dvpuV/+JaDsFsQ6jsdJwi4jt7iiIUDY+CQ7tGubaz2
fWG8c+DgixD8j6UzW2qcSbfoEylC83Bbnm1sbMBAcaMACiSl5pRS09P3yv+ci+6Oc6KqMLaV+Q17
ry23GQIiug/9+UicZIpRr8YwghqfcUbZi3yOPGIc1bt2rZEPUkv7EZmJzgGPeRl6hm0YwwCI2Lsz
4xQSIuY2wtvn3/+b6Iobqpp9X3zmRnlgMjsz2DR+DIBFkToHrIVR36Bg0ojOr2jdgua2gnbtBxAc
Ch5h4LB4l/3ut3BwbCCjs9AaLlTkWUyr8joi1suQa9VI2CctAEfH0Mh7QqssSd2oUapPkBk6c/cK
xsvcmXrAC/LZDt+GtOY5OS9IGxTuYZOF3SzUdaZl/O/DYGs9ekAJgJvk8Relr/uujCM4cmrEuxDH
GCQ09fKOX2M2ZtbKfK9ZVHsfsYfTk5lsmK4meW0ibAF8r1eFeKd5Cea/o81Ng/KAWsPI+7cCEHls
P5rD9FBF9bFq6qewaHYWK+yS19RjMCLMl1XSNcF4KJB3Io91me5qBWP3G6AXwAbFQ10eOvSYMhmv
86kop0MUzZ/ttqFstfQ0goPQJk1Bz+ip9FBYWIeB7AO9yiq3+ZJsPBjBCfMMbVioCvPJxT6UTkyu
c/A5NM4jnw0L40M18mE1AYQkWuEWHMAAL/Ozw6PTzLz7/G3ZAFV2Nr31oP+NOODATMwn6vQKKpfy
1ooRCiz2gjMlzH/D3t058lipXTObd0VHakSow3FmWizM/bUXyqM2bXEwLqgxWeP/83u1HeTH8CNc
NgLw9VPcDLANZyrPWLE7Sc41NTM/fWOXq5alVu7FfxcPTFnEWzd59C32tnHPKKrvLWVUS1ugUWUk
aKVew7aS76UWnDOKL0Dg9SgmOlALBoZ83xk2qHKYKiAP5WEIKnwKH533U0Ys744e70oZLE/IKVI7
3haLs01sd5uFyWOpmQBIUCa7X4OJsVmEy4Vb5GoT0VG91Vn1FPFeaZS/7x3UALdrepnZ0pq8Xlsx
LIOAOpb5wcl+kkZD3SFHD6sl2QWVh/SV/tIqThlO1GFgaASB5iHR0BXzywWNkHkNpibGKdRCcZ0/
o58sQAh6Tn/S339FZWJbGyyrAYUZWxGWo6jmdpT/+EmH07zQlLAQAJPboVzE/SCOHeTTiPXXNLOc
ZxdTHQ0eOJciFgOHxDg+Q0xCCmwgZsb5hZQGnNdQnSPOp/mhitedOM0KtDeg5nY8E1MFhcyfjnO9
9dW5BFKNzWuYRfhnanAypxB+vZYUOrYsbHzUqsHrQZ3aU9lPyNmwAjTzNo52k4vzjzPrW1rn3PAu
SYvnjIMy8oKLX7F5hL4Ee7JkFQc5F9/2kuOjizHRLu381JTs7OJdAgyrosvLPIm0WtIWWSyt8nD8
Z7HmS3zWYqFJqGvzHLPuG8uGUwwQD44mtxn47l70IRAwt85HEpOX56mHeOUFubeaAqbPCTJFsXw0
n9FSvOTgo6vKujboFo0eMAZUnyw7J4IztTH2zni38AqKaFwrj9kt77UAppFzUM7Wq5DWbmzkNUrO
CYLW/Nhx8vXxlcCIhijlriE1la9X1eOFbqhWpq1iSTaMHzBgSK1a9qMl9h3fHv1pVXF3Vcy//KVh
R822Abixm1CxzOFwX/isF2K7J8q0YvrQTQl6hXk5NMOTCiRUV/OHKCx/bRuMQ5oCWhDc5Qmumr/s
LWakhm0+DAQfLcgpnN6AD4JKqMgPUnCLNDsGvjYgVWcS7JGrXWcnUBJJO8z41pbNa19yGArpvMgc
aHIvmytTtG/XAySoIj0TjfM1E188X9oDePatH+Gb4OdALgCzYsmx4eYFE9QzQGeOYD7mvQE9hbrQ
I2ndSJJXMVbP7SyuXUwIAfigo5K7vB1PKo+f6UpODuORdjYeREPcCCvkvu+3dOq46Tmr601Lvri0
5SWqxd0AAWtPugwxHbTTZFMPPZHuZf7Lzo0XpeMmkAbB7ajPS8+nCxvJZjpY8yV2XnNZfs91drAY
bHQhrJv6XDGES+XCgHTAOzQeLOmgzpPD0ZoXrH4UK6WBZ8zj3uqX4tBEGh01bWiAnewrFPzNLnJO
uURHMhIONgfbMuq3S3g2efXkOZlJtJZ4XfOBEPBwgLUBvjIhjInzkVpguBsRWz8pn9p2nZHSoJv+
IghOfV4e/Tq+et288/2Pec9AYufjb5y5vbg+rDQ7wRZHlv2bcDa6bnY2wlZrylZTHDGn8phxMiqh
r2iJ+x0IYwhQ1FuCYIvRvA1AJ1q4unnKrGeaLob/xjkKpGXZ+h5/LdjFAUZdH2yWHkjWUb9uWuu9
oXOrnY71c00hH3a0lK3Dl9EGu60G8dL2jNWGmqUQAbEoZkQaPIQz2Bw7HV/9FsqrKwDkloz1bWYw
WNj5UoFkFQhWpfs8i2ZmY5reRrCR8H574nry2NgWhQ7FkhcFQqWwAMNy9CdDdbW9nzlmyVzyGspi
/Gv0cFVImjPD9pTH8kENJbEgnHFzzt1d7mxq3py+z4cBoBbvpfCjx47Q+nYev33LhdOYDYfFKx/7
gDIdG8zUvwvBaRUtDPIpHL3Bclb9K6yZVRLCG6b1B5N8SVP4U/NhCc0VmYh4HpH/kBWqq3+uPMN0
n5daEkTLqojlnAwMqAZLyjVGnGXGBVBLA3dR9xPVzSsCoJfaR9VY7xzSYf6oznpJadHzf1FAAMO8
sFFKvN8cC74RCZz0QfgH4IA+17HYxNrJY+kZvcm56Kctuk1ck9C/YkzdRhyeDAMyjBhpWL3uvNj8
UeGoR9vgXxAAeDq0BWpYbqgBQez19q9r5SfMNANgt+jZWJoUzPm0K3z+4iy8XzA/1ibNudW7pV3X
3Ch/BrdlaRD4595wvy7mUDAQaPAIhmZ1nWEYlHXbU/pwAS/5qTW3Ti1/c4c6RHMZRzXeRQF4ReNZ
fYQATdpsxTCcR2weqhj+6kOCcQL2PdzKuGg91r/hzWuao5UDBspgdPiPLToXA06kH8wH3sC1xCZQ
lu42JOiv60uIwW/B6L/Oy3cN41QF0WvrPVqVrouT6DdVJvsT2a9y/uP2IbmiwR7jy06M8lyiTc8J
IzSc+EgQNmmBPfVuEBr7ooG4a2THaj4awjh1DEHKFhz5JE+RQqibS7bFMAmovL1SvPp4CxbVfQ9j
sxpcsXa1EDyb/qoMY2bWkj2e8xm9FTCEnKohGXw8ucv3FIm32GqZGsBLthSbfvSq1bxFFblZLGdf
zMygZmqSqYa/gUyVi5vYpo3Sd0HO5IEbmsQ97dVawJzErApMWGHjHByW5a7Uxo067KdXJlreclxa
kqFzsbNc/5KhhUmH7qgaeTFhO+ERzEpGYP2Mog62xuTg0I/3MqzI8vOQEoNjjtD3kOdRRWKnPAKG
rhF/eg5x2ByX4jUBUD2HLBbbPMEdwTVik3/QD08iKR8XlySWqVd/Mk5mIISrIYIbiyHEpIj3n/Ix
4ciVY7/x6K/ynrCwVsEiQogVWW9x5D/D0b0QRCQvVWWf5ip9nOsXH7wkGG8Kuo1Wds1x/wx71MXX
+FswkTfbPQUbxXu00SlQYFaBU4CNkMbFyLkuI+SIM/VMa46MLTogPBp3DyO5lgKwv16/yO5P1qO3
8Jt0P9QViKk83XcjKDhWR6YX+5yxq6n2rpPidwq9GKVQx28wO0y4eUqYQjCJoDaq6q+FsFSX0Hea
lzsIFaAws4lNaCHorgnemcV6FJ0WO8aopPOxu3yh92heCmIiVChXkZMJhi3uSUzRucAnvaTNZ0Ga
mFGTCRNGnJvTIEFOoyHJq8fJ5yG3p/mWdRinCjQpuP7Q7OTHinHJoUoPk+n/pp6LyKFnmt/zJ/Je
DOtMwatGgaEynkXRsjMQr177aRhvuoQL83sDUV667tHGgcTTnDAFa62RE+5rERk505rMBG2l6Z/K
b5GHbzW5TqcIMKYMAHSC8FS0yGjPurWpEz5z8lYqm43hwBe4DvLvtqXHQFmNty4PmYkVBq8bHJvj
EITYvE8AFUdSA0fzW0bqxOoEzgfmBzscDp3fhOtCBNYWe5/YKKOHamdfY38+lKa7E7THSjwb7hum
h6r7bEO1xSBTbp1EIBsJH/JmvrKm4YAxNBQJOdYsTilIUsT+5j9KrntLDd2lzmOpwZ/GTxiWuwSt
WjtRMmQNSCfmSRVhGULm2y62P9jD88YXG78+tHgJK7GNYAvyYRc4EcwzTmOrR8E0nrVGtwQIYt/b
7LcCs4Bk8UGPBpf4RYcyNR7MEQAW2tdUPW8LJHh+520jCBCOOf/xa/scMIUn5dfHdDXPxDEPMAzp
3m7ekF+TgrWNB+oBK8lQviEH3Mf1IWVSSZGUHmvv//+bFxnWJHhQia7LSNsjcLu2x2gMWCWCtv8z
kUbhjN0m0PIcpDa4lhwtsKPW7D4nqZ6IRGXSwI3qjxDdwQIoRkgYsRY0Q74PAP4Cgg8RtGBSRUtq
VqwNGJNV5nYKnxjCEppGykuJDrBMTiN+/LcA0adqyK7mnveWe5GdUyAFE4t9MaILw3uOX89CEc8c
bMS1OVVrHzqf67Tf2bwNbLQMCCtsZ63qYcsSc5/2xsX3+1+7NjDaolJMQVNx0Ba7eiaC/tFjya/V
3XyOnUuW0ZPPtpSxztiep5Q/3sXI6ZjWOzrZZNyXTlCheiAEDPKE6UIgCoIjbID3YeiIlg2+M1zD
dfxt+MXL1F6UQTqvRkj3w+dcgCsAXx4BRZyC1xrDyp/BpppzqoQJX66nM5hKYf7C7MDukffXqe1O
JsZx2zIelXoP2utGb2U4a1VCtuHJiQbu3uoQVtlDanabkWWsc68RQzb5a4IsUYOyLAYIlcqQxWRI
NvFRZvwFTADxtR6yl8ibz92MFIrejjZ7vCwfZcZgo55VtI66aCcF1nrcYuyZhvRvF+1rEMN/pLR/
GzTv3uL85eB0LE3D+2ivQKYJOPGOC4MCv4fvM5Q5+9iQ5N+B78i8EBJoKMiIqtJ69HAdwgxgPXCb
mpNsGFgV1fAzlhLVkViZGJUZtmGyorsO2ZXty4ZeOps9wE9zyncz2fp+/UgS6mFUEA6yaugYRfJa
02pd8GnHA7NLP+ZV41f8azOaWZk22jUFQS8IiPuzMPRXc/BHlhSGxjFBUWPqDJTauqYBZJ6pNcj5
DYhrax+tzjuV7XzxkEaPYERz584O5ZrJlzGrbgwML4CtX5bIStY9yESmh9yvvrepLDKomoiq0ZsI
TYrS94xaCpYjH/+SEvMdEnjEKHj02H7FTdjTzpi4JpPpIfKq8diVWzFznF0sn1KndM6utwOOhRYz
5MnBz5WivOSZ8Jkzx9bFXE5qRIHDA5RZB1liKUB7pbd4BsVo7zhbK/JJFisxDVo7A4pNF4unRshf
o7Qf2ecdyEnCLrZp5PjeFWT78jn7tPZ1WexcRI/xsGPqt9OxdVmzrVOIgRkxEBaL9yFaAX7diBBL
T4JS0mHCPz7WdLZzLL+KnGxPwz8XMWP19Ijrol9luFJj9rLdt4H1xgbxgKlLYh0z+eQcmou2JhvV
csdLAW5kho2wgTwEv6ND2ZaxGG6jUR5s4zEYXQs7PNe5tJhpAil2E8STIfu1mcHRkG17sogqTdoP
oCe08xoYDUwx8m4t6yG0+g8yNFBGoHpaKow9Ntxu5k24wZkgPhRyuo9IEsRDV+fEFLy1ccCABNZx
eWvdO6tVSLj0FwGYDP3r6dpXN4FpRtKQ/+HS9zIildY7czXD7h6cIHqoSexuEFgzixwv5FeuPkcT
Ti4KVloYEmZuPSPpEvRNYv4bxpIl7E5k+7bbFflPEWxTJ3ondo/h1Gaqsc0z5R3z5zh0LwbY8QFq
tb6yS+6THrK0FZ9LuFGUCizYKhwGIT8CfHd1U6xeq5mJo9zq/hi6diRORcbnn7+WoLIdOkdHEYrs
lFS68R+3I0HnFiQhpDsaXbaY5bzqIvNrau9G+nv0svlFpxbAmFPmT4n/eonNdZ8x9EDC25wQSfD4
YyYjllls/aUemI+mf6ySD7sr7C8X/yslI4emU7IhLOi/cNHbfyTwP77mycZkwIDOz0aL8ZNAz0DB
VrJQtaNMbDaWAe5sCHCKVpnaujFYtmFp94gxNoFZOTA5LWaQ7ePAwo6JyX1soo+wS/cpQCkFA9SA
jdNzKPPSBVwGYLgBrFGf5CXiLinNeCBXvv40Id3o/LN5VjeEj5k9AbmvMPNjU3XGzX/P4oSSOoZN
LSgMG48Uc/dsR2Kv31A5sE527jmKTZ8xHoFqvv+j99H4/p2cmX931z0SYiEAryadMGsWy91YAWwU
OT6NfPENTEIdBwmnLBb48xjDJENuBncuivb6Dk3n/qEnzNnLUx9yoLgNgkVR3y3fXa3IESRbTw7W
Tn98RkSi6LCzGp3u1tvo4hr2VxjV2UnmnMQ1JV3doHUeMsbfxZoWLhpvmbnjO9LzxR8pEBxOl8q+
hdMOizSmnVxcbPdHBt3FQhKaRtcEay4HgCDVLz5LQlhYyskMpiUllFqOiLA/+G6Nw81jGudrXo18
Q5DbE19YMBYpWnacCTEMNvYxA3kT6+yxKlh0rZs6pJHY5Dp10caOVFAq1KtYYbHkqkJVT6GMW4qJ
x10Cx/U856GJaOLLgpJ5x/eHn//dCCDa1DCGdatQXVYMk1M+CT2xDPLNUDEDpYLjVynpd3C5DayD
6LXgG914tM3KRWAxPydwCwu6ESaAYbfK/J+K6zMLqq3sEsjk3Ag9b7nRbWGirfHzCWA1dbuOxrvN
QphqiFHy2qk4rdrt2Ipt4YLugAbf6qxMAnsoDwzM8blzNrk29HTPHD29MEGTQv/PIKnNTgihGC7/
MoGLZudilPNfA7ZNYQzPfLxNyviDpMTOQbl4NEtx0wvKAEYC4v9l/ph7NK3czIz+TYf52XzmVRnp
bWYx5NjGxzQW55liPSQGrCPWE5E+BbGEolvF+Lba/+b1uF4MMiVV1J6oC0iIfAJYTXuyLouHgIFB
NR9m9gPAeO3wt3PL9bBQ/3jTe25GF2GJBzzf3AbVtSmYZlh+cDGb4Np3r2HPYrRT1LDSs7dD7312
VfQx4hkJ/HkvOebnsPiTmh/8poup3hL83iX4OVieeqmNKbPoWYzUwXfcvmQGjNDOHtkmtCDvTLdj
QD1efKtlgqveyqhcE1MLnhuXciG+oXdEfdhuGJIgw7YtfCEqPBJxvuyzqd22S1YjumuwH8+wxfiM
/kKUwX2csr3uAO417DsBsfZjd0i7h6wBjlUvmxG0prfqkmvaxJRFtzSXSJwx/3HHpvG812OTAWZK
uiEAuIQYUYPLn4rvROTwbfnn3AUqYPnuzOW7sXinzgxu1OXSRsLXxe65V97Jn4x1+V250SN0YYDv
v6FxdELm/Qj6AxpDEO8BXgAac7ND77zgCvIm9aZswm+XVvPz44g1lOeAIOpZIVJOTmShLxMpTCUV
9dIebG9hJumRSBnCMZMYdF7pMa9zI65hivsqSU+W1byhPJDNa6RjfiUm34A+PTIejAZua9UQAfwr
UWs7FKFzipkp47fnaghDxGKnujpXhGMxN17F81bQVQdEuRiMCYpjYSIo4xFoUKBwroXsv9CgI79S
B1WDcaJKIsKG0zSt3bcQrNx+KpD4GWp8x4FFieUfE4vixfpcKtJrybrRu390ohbBml7Ipyl/fA5r
NFlwz6gfZLMrfSwJXKGpPLMAiSuYsrCt+QOcdZqq05k/RsOEw3rquDZRddA7M0MpCBop37n92ucA
KHxb32LXh17NOhraLqlkGFdYndxAE9KXPiABTkyk1f0eLEKEag6VBTrMe2+yd0BxOefQDB2h7l3A
8L2JzLWhBQQCCqTWneaAo3M2rzyIA/MAlX5IZOK192pwDuU9+9jBupl9cZQ2EGXK34qXPHrs7Y+D
TrDbA5XaOE52Mrz6IiUpiBFmDnHP6R6lBD7BPTiM0S0BfVIzNNBdIt0gX1J89jnB2vxzERl7cX8e
5kPW7SfzsVEfGKlgaYKLodONuG61eaVU7xHXu5Tzk8//GWTPBZmsxvzZ49MlougljI3VkiV77eQ7
Kgzq6pnj0UYemtAVxfOP078izbA5ZhglrdI2XrvxOfceTI8Ui82SPlWTrkJCRh7pwDeVk4kwU//s
TOQEgQSpb/oTWiRfN4ZKxGFlIKeJN5hKpvp727jn/p1PnWpgsomK7O9R+gtHbsxQawGt5jmdiQG8
pxqwce2WiASCo+AzGnZt8iVSzHhEm3HXa2Msage+8r8OItb0KWGsxV0SeayBhg+CtwLjeYDizA/L
+Yq5GB8KyuMI447x47jDZhKvVfAJpgB1bEikMStO5IBOb+uYdaIjCAni1kab2qy4onWn7DNZ5hZ0
udWia0fNN3+p5ojnbBUofVPYnAjeNsSWJLi+5MJ5EMCOaaJd7VurJVDrbuBW5BeuPx0i8CKy0+O9
q7ZxD2RiYzjvPU6IujHZsKfUg7ZLC9BzQidbty0t9hzjt1jgtWBd1E9PjwEp+zsyUm2CN9uxNzPy
LZen2G/9N6mLk96JoA/x3RJjeEx9viCxT3HWar4zKLcxTZ99f7AQHxGPGoAvlN+lOdrrkI4zM8JN
00rom4FzRIVqkJtpAvfJpuXJaZonvIxp4P/2wlq7XDBZlwic1/2/4KOtuW6WT1++m4LeNDWzx3Zm
tNIycvXlp805bI0MV425xqvrO4+Jkl9J7dzGpPuBdvzsugGL8qq55xYN/D+mpEjuuZLcI5FFlwAK
iplNewovhl9nmzWqH/9Gy6fnJ6BnoPoghhv3KtgVil+he27eKmffFGvlXMPkSR+cQwsHl7RhqtAs
IY8Z6Wg9RutaYP4p176zrEU1crQuIF7te6y4mYTCbJpeQsQ5BIanyAoX/IHhCO/FFQ9l+OjJBz/4
NMMJlRuOqRUcFyJUZ3oO3rrsaNuFtntTRcDUtY/GsjeN/lSn9Gjswx86k6g8A52vgB6i9jk/ht4a
48lGCy/zrteZPwX/aI7LiUxDu4SEqiJYnBV2PqdoSQ9boBGFLOWsyTiiFORcg1hM0JV+BPEU7VwR
bQBwlg/CikhFq3YjunAOPjamlsMiuWEdQy4oE3qrecqkwLFg7Achd8SirgxF+05UbtUQAB4/699z
dJdtwp0VR8a5bwR0o/hhsCLe0xSNY4+RG99nCDN744no1iRyZytxJrb922i+0oxgFl/HPy6HUiRP
nf8wpY/2TBI0MmQTOwxIxvei5LH1IjjgTBhgEZEnlynay/E1VZ85PPlZvDpsWstwJ6HfE/4G6BRU
JaDqYD4ywSL1gtpuoQ+ZDHXInPwRbsJmyatnD7YSiPr61kXtLehQDvCeB+24Db1iqzJEbZZLBEQM
BsNr8k81pPT0TIgmBPRB/OZl/aYWHTC96JamxRnU11K/6ieBMfglKlgkuE8u8wsVRyfGDh95Ou3b
Rd0urOVi/nVTsXrraKU/BSrdWmwiG0n7iIBHK/QzIguks/Fxhc4d458WtwPko1quC+OtC+O9aS3r
Bi9SKbSPEzqpiRqpd44Jz3+OCqw2eujM5MT6r2lkbvX/eyg543Bv9dC4qiXdCeWQ6Gw94J5dsSon
TbqZe4r96FZ1zRvvFV4DY03bQOtLsihLeGN87P42DS7DITl4cwRVjTPSbLGHfHAooz3axGHxmHYI
Vn0Y395KGC5wqtw0qTTKB9ZjwAk5btPgZkb28//98lMJfZuX2gnjwOCJk1QuuCIpscJP/Vs7BDzL
/57zKQBomMwwosZrroBuOwZHyn+/YMCPiKpXN6N0GzHed+YxAnRpY4lqiJcUoGYkeGgPTx2HQJ9Y
f4xOMMHM4cMypBrFMYBKYnPuZhf9DdCv0uDtYM4XdQTSeDEek/6m3+bEwzi2NcOdG+fHEjC+qwNz
lno7oi/VP3wpBmwbuFZc9tLJG01r6cZk42CMSZ7mMj+zLMDVTI+WyA3dXtIVj3n86zrD1ar6lb8A
0R945OSFBeY65eTgjuPPsdOryCOHaGKNRIX/KuTmMfHA0a/lnUcvOZvx+Iic3R72le9iokx2bBXJ
CoqQewXcwgHuwsxcihXGPcJ20CbreEpnHPbNCNFVDHrgnWePtlp7AbQup0b5o43cc+OcUQ1N4W1Q
ryWyK2c6OfhyU9qw0YkOI/tXo/oA2Ip+tTg16EIsIsVNJsozfdFEnkljBcZ/75ToL01VbBNuXuLI
pfXJ79kMJE+wO/gC3dtY6s72kxk+Trd3ZRt7VNXs+c+aDZjW+dFJ2ccU7c40sKyAxBNbY5XyiKOI
h1QWYost70yqNOFj7/zqcoq7vjAAxY9aW3Ec25sw63s3BlcykcEBalI2YfNT0GxKts6zQyHzmrsU
VYZDwEr4g2nzCOAFRYdcJdMxEvQ/DI1qy34IKGWZ04+p/dojd2jD4JozbtRPUhrGHGbsv1EIFsWz
rNgTNAsTiGbrcD606WdNaf0CWkBOHGG4igZUS5SxlXVTqYnX8Wl2fm3mMy4xj9g+qVH6nL9sUlmg
l2zvoaC1V9sRCrvsGa0TihPwUfeRd3Krgt0nkL6RFaMd7PzePCayP/i5uozRWXbubjY7iATDp+WW
e9X/mzpEeMZ0ajkXrRYJf/MLdnTPV49oUIL4YAfNOKhcPreJTLSOFMsMUbbIV1VACWR/KnS2eO34
C/QnScxsQWzY1aAIxiWMh4KcxJZEDAtXtXFpTabXw++yNHTnGYEL01XHgQY+k0yG1o1anhIV7pxi
eMsCnl2o3PJmsjSt0jfGDbw343ScqotZAUfvT+byOQ0+yDUMuBQEdvAqFsxvnn2IhleOCGmSm9T/
VZonFNwCqqA5OWb6oBCQRenLDWxcPE+SF8kduIG9fShwCeoHsCCmJeu7r0gh2+fgqJNPCwEjv6T+
nyknk2a569kBVi7IUwgfMtAAvwY86wJ1d+OSRYvQYfx1GTuPUp4TMliSGS1ACWm7IWDcQ3Cug+I3
piY9lTmy6SdQF+sgag51ysis9je++0wY4qF6RJi0zwIPEQ41Mu9rVn4esN3QqcZ7Zbxi2IqW7Mlk
D+sw7BEmcp+lPuQLizoUuSVevOIqULMOjLgdNFqgbavgQ5FJX2c/3Vl/iyOWAFD1WrHQPdQJX6xP
ZHJrHtQuvMehQezzq7InrRLfsTTs/Iv+MdXw6lfiPEac/CYwtyy+eLwrOb5bzifp3GPYCwv1NckA
MINk8C/MSkAofD2WWzczZhBTXaOFtc9GRh2fm9NLHhDMmfMDwiz76ZMWxpa2EuhBLcq/GzHdTX1U
83UxU6KtVlgKzBxvMsNn3hnRGdt6103ht1GD4Rlhb3HPuj5BXPPZX/KnCMkH0t/obe4IsRmM97qI
3mfbGrjEV3NoPDdcP62atnUC95csIIZ0Weu9WsGMupvuFm6cUTUXr4c5ZdcnIuwodz8UxRxDHV1H
0k2uzC3AdQ6eeVNi+E242wpW4ROdYigttjoYG7gVw5rtWkH4k/rXJPl7A1ghSYZNljwyjCyzm4Um
2ey7e+HiGRINH09RGlsW73xsyFvE8kUZS/sf09AG9GCp2RwW8Z626sf1UZEVQfW3NNvvsq7SFfSF
Q4Dso4M51tCDTKhhGG9NCo5dFvzIhgzBRseVZgBRaIl0wZwgP22/Q/KW+3EisJYWHjLbCF2wsCku
5+C5FxL6VPKeVsbqj001O6Xq5o20u1FOqCsS9RNxXnYAUKlIhcXcI0BIE3dM8/Z2ax0z/5oAXG03
1H6nhFwIRogF93P2ooH6jvDeYtl9l77JGND4Yv4dMmSl2hHQGRWIOYS4+mlDdjoE/dGX9aVp5H7M
kkPunKg5dW/kmP62IgA8+jd/xsEJDmerHvL6LYxfWd7m9q+eWKQYcXR8L6KzO4oDACeZs/WGSx8h
KHHqNwJhdYojItb61LY5084ippJNzx3RHUNwNAnmW4VkW6TPrG+r5aHy7/qstMpmU3OXeAUiCZhG
upmzQV38JpBQgQK10zMOKO2YXva+N0PkAnEL6Ne/67c8j2jCZ5KVl3+uycR7od0NPvSf42pGORmG
e3954/itaHhF+oFNB4EUtvtXi38+5R5UdXNsGfpqddYYMxxxhnUX8mz2CX4BT5GyKv4MzyXLkGys
JKo/G541gdnKWsnHWpuNF9B1oa/WBf7PED1F6zBEqaBcqwsptRxhaHOi6OQnB2kigC5vsT9wG/6U
1W9ovbj+2VXPEuyzTbCG4UBhxgG9eHcHXusch6wVKXKcazU/Oewqanl3a7L21PSk1PIwhUhEfOvT
ZSWUkzKYhcMF1HJyiUX5RLgbEY89M6JJb5tdnHpkC2KcjNkPVj+dIY4LSr3RQy9kQ09ZSt5fRiEZ
jvrSMTTk4o8ZEz1zZFDFrCNKUHWAgbGZV0PMKkLrIao+XDX8KSaM78O5qcFqWGwKC9QQUJjIEOKm
FuC8N5MHJCB0bkyiBeI2PBJL1x/seQGI5/GJTW9jTDBIjQactdkmnfK1K+8mD1xn/A58fxti4Cz7
nq7BgjG6mVPtl+K/jYZV+aOkTCC3zuVMUxM4jzli26RHzv2my/YDgqIcMZNTOTdM3wQ7OC6x0TNJ
cgNDObZjlc8Ogq+M+cFOkTAbS0OHU5hbj4vFa+g53MebPvBllZxmu34KLBpZ1wofw/loTdYnMuXN
HKhTQrFjI+rWpUt/pibpl/Z1sb8GRVqMiPFRF+esj9ln2xuWrbgKKdFbNIjtqwbYVAgf9B1Fstw8
xQ6FrLLIzxk3U+QdSWN+UbL6Cl1aKss+BfgwuthazQMEKjbBZF5TbYCqLZ5oCY5WLHaJEaEVwKto
sh+jWadOkPWroud3j1RS/dyCvxO3pifuyzRIKuH0khe5MVo6BCPgeEPEX8e7xTzPkMcYMAxyRZmh
2P4tIe4DuQM46ddfHiW5BPKYONkxTOBsV3tJpAIqfXKeoEnW0fgY9OXJnm5Z+zoYtyzlDOuOLt8x
/ZY3dUo9iaauaknFcFYET5lp9xblurc21C3MWN3X5rZsCBRc7jO3u2FYay+6s1HCCWauEgnRkv4+
IDhj8U96fz1lFGb89v9j6by2E8e6LfxEGkM53IIAgRA2Dhj7RsNlG+Wc9fT/t/uc7q7qChijtPda
c81g4hXCvEHUJhEXe6jDHc5QUSn5C9rzRUf+ugJ4lvnkJ3p+UtMO/bAaMl/hfFTQ+qtEuuUU4C36
ABu2YTuTa5ZjPcRQ3zM7/HTViGnWaDao12foNKsOHFJno7KrCxC6nnRLYh4m7LsZioIuiDiHiLoI
3IHoKZFQpl9yWhinXMWEHfwou0hT5toztpYcQTKdaEYBnM0ROZT0Upj4G0UmzFis1Y6VA5Pe5ChY
YF7mPsW1VhiQ50QH6h0O9XH1HNGibZxSeEaXYBoj+B5GgxOHr5nSb5bcsrp/62IgBWw4CAxuh4ph
SgbyhzhfzgKma9zPOBKzhk77wYCzGZERZqArmuhHTCqDCh5rGA6nFP587OnceXbL5cCGbMJse6Jg
1wY0lqHHUiCcuoizkRV2FgcPdJXYRZWUj50DwcJCSsWN70lI9lorv4c49m8UiRlJDOvqnOQZ0jPj
PDgPZiI7Ra33kp2r20r/KXTMdAB4/i3FC2rZoWcieW2dziveWtTlBTcGlpgmoXzOsBImyY6gsZs0
PYlYVfGGXL5q8x8xUUv0d2STjUmIB1cTNw1zOhG6h93XKSHFSFJW0WYDj5y0x3Rm8d0n+1wx8Dzr
3+KVJnn+UO9ZeDRDaIUSixLTLLYZJG7baEC+ycpB4AA4QL+DbPCEXA5TXALRxfNqt7ihXXspEP0V
2GmFZKPazz1Ao+IOI7iXfFUtfDAl42rYnNhGxcBF75DsanvOdwQtSatsNNCoGT7nFb+NJEPqH33/
dzUhsFJv5QooS6DTdYmArDQrLnQjxC/qW8uu92Tbgw8WH0075diuGgfIxtbeugxlgzciTG6MWjGC
u2qpRNHeHcRunRO8bPc+BcOiSyJktpke+fwSca/RT2OVignNcm6lF45MtMI9AeB9f7Bf1AgjYrnc
Y8iYOB1elxESji3UktOMuw5cjadQjIzGvQRHo0GaNgOEmOVR7chAcdzZktxkfozmZ4PkY5CochHm
htj2ThRhSNVrJRDDy1Ca/BgKkTw+dBuS+lfVIwSXA5ZLcU+LxiGndR1DDPD1dxucOr/q9Hii3YiC
sP7qUHQKaGRMofEyxRDhfBLNZYoVgqwqnwZZ4Vr1lprOc1h92wMaqKTFNB/fIgSHq0WQsWKdarHV
9PLWTC0Cn884FyOTwA+GXI3pp1sGP6ZwJ6kDmjmeIzOemo2RHBBd7vLh0ZRO4+n4WQ/IErrJsxS9
InuJyngJ4e3U9hpvUy1mtiYjrtTsEFUERg8R9qvx0ygR4bgcaqRgTMji9bsdZupE+5rAuYozGOQa
eH8uIVwb0vVSDo9qpZKqIOvF49Ok4B2DMZLOpYa9kFRvsuLnxkEfHTS/BNsG6/yXWPGPGjpulIIc
S8xIsUIIMMx8jZPPJrQHN0TrPFT92+wXzOOVnQPAQC9ZmN5U53e1MEino2yN92rCZGCd0Q9K60uj
hicnpDLGvQsTknzUXpKyO5nzGxTZsIgD4uZj7A8h1sBOXDd/KBUOGqdPIlwOOmOavkk0ADio4nX5
B1+SEtnaj0P2E8P4y97McPZNJT8TjhmslvEsXWwpvFWIfUqopmDqbhHkNRKKE8RymSYVW9aoeqGQ
EIZxqXVSqEIG4mX4kSEusIiTBumzTjFmCYP8yDBEhqLcEc5iHa2IGzX2jDo8yp19WC3di1ASQjhD
mM9zgDEb5Gnm/vsCkahspg+7oJYfufkHNk4kYbHzJmNiNAnoRK5cBduA+GEQl6SX1XOiJ8c5Z+IX
Guc8ys72qp7bNnlGJMctlU0o3EbyKGMMgMKUJYJyErMrzBNY6SOePTT8KaFvTDZV2dPJ6jKRybNI
aOSJxnD65JKdJMvzL8S2y/QJjdI8ZPX80lgRapCRu63+FuWBBNNskVj97nkVwXNjBWqx0sM8Efsv
bIGXONaPMMPj2WHOBHAJubdqvXKkLIF0E6mwZqOhk492UX5mdDUSmMhqlZ61ALFGOJMWJQyVBPEA
nvBJxI3DZaWlQIr0JgPFhG34lUVHk1tSq7y4wgG7zbHM7cBuhvQ9cmjY8VUdx9Vdl/nSG6A9ghI7
1ZSYCcCCUheoIJKt0ayfSvKWZ9CQ12/MIJb5T4nrBymISOLYxNFHUMYU3KtR/i8XLpxKWf+kc3cc
24Uh9jZi92/xRxr1Qy8VX60Aw2UKrSGnTCTLmFWm1cx7NCO+g4qy1fUVgXac5v70TFRbjgY7zLdG
xMVbOtig5nBlUYPP041W0FTjRylsL8BsKidwIMRV2NBXVF6DzHqTJ9e4PcRmgD8LrtMrSaI8zvT0
TGJIa9wya7iPabSPMSBVJLSQD5U6wJyTY8ujMyYEO+XZKVbqiwh4IV+mBjcdLBsAJfaoIF+s1vhh
TVkT/S3k6SWYhWXrvaBCXQ151zsPqZ73Rr0E2ag+dVD1pneHWQEItiX9yVZxdEt6iGiGhAhllwkp
e9goYXE6T0FXfLZlC4hYQCHqmFSnC2awrxazNiIo3tQaO9mO6HokvdK2sIcgazvcbPLYLayMSIcT
lLUUoQ0U0sJpX1JqKyvZa/rTqLJBhtuyt44NyHISqe5GW61zo7Lk4WUaYwoN3JlpCCt7wtBgXCDg
XFEFVfrFIU6rzeUfRf6GXZCC0LVY7ugzPB3Ys0/SoKP0Gr2mQFwna8Y70TPf0sAdhQ+cxbSNnTFj
dqqqT0PvQ9Iamis4Xub8JsWwE75dSvZRpdrBwltlm6XdqbWxc2QlY2KXfgDp7Q3J2Omr/RRr6FlE
7Sn3yCFGrLfz5t8MHSl9NqglQkIqpai7Sg4VaI0aBp6u8zsmyNstez/Y2K2PPOHQ6ixAzGZyjvUU
cGEGzdyI6nmE3K5KAe0gjDuIfKGBWhGdmSCd5wU+yMwMCLISWqn+1mZHEhNjzVfNnCLhGllstCoy
iff0JvcHOUH4hRYF62JFyLadKyplsYe2GtsUoNGhqUxvBlKMou40mXTTojOjUob1NTp+XOZb56VB
sCpQ3ZWnteZ760wVpAYHsty+xFTRbYzvchTuJ6nZwnAjMrFLzlHcXVHowSrApltq+u2EhdoyV2ST
4xWFprUckOFz11NZRaYUjEDpskegF1fA2a4yIQvM4jUe03xqDphDBXP2k70WJkQABu8u84MCX1/7
GcLSwhab8qCm2GoJc92CoXmtWtStjLksx/lA4HEylnOFio5MNlZfTKeAatgYjWils0OktS4vEKZR
baWbTEUa7NBkYSGZQAfYZjMgDBZj2KV8KpmMUi1+5UZu4pr1slLeKcMEcJiJujWl4G/n/IyE49hS
RbRAUlZTuhRndBTN0Aa9Ba7A7CFmHiHRn+l9ciR1IXcAeakLrVLZ1lKBnQycHGm8homv5JGPkgeK
je0ZIRNtSd/ZOEmV5bEuEVQfDe1Ya/Yj1FC14R4kWe1RMnt4qQsRZA1c0ZL1Ne9RsC2Wl1f5Df5z
UMioQpRk/K37FfijUJVtahhEBZev6chO2F6htZqaKVbYokNhYAyB1j/kiCxz3iYpKZXpMT9nDQP5
7SgBUTXYbqT6zQhr5Gt4azeMBhhq7NuER1uiFmprpJya3V+FW3WVjntxz3HL7GxKQVGuOfNPP8zn
aWQo8Ri5LbD+pDNFVb/IleTiN1NTKR0cq30Qh/WxYpoXwq7QMWVJ+pWhcv2ZjGRmBdBPNnirzUXx
welwGWigg4nq7BVxRVLtUsrClCI7g+djZZVrQ5Sdh/AqEc/9lVvABEDsAzOk3DU5MTkty0B4eA52
jKVWnde7BqRLlCkS5l0Fz+igPIgIRUu9LWbNE4BNKvLCmpuw5TV5gMMaA8fhyYZxW4MfZxLnm+jI
ChyLAUVJtzQDyjnvJXHmUmmIAFN8AeBU0ok3wDM6t4irOz1j0uapnqCMqUN5iMb8ZGgaaM81Ckmr
S+Hi81ybDmZt0XjU1WfRBFVIkyh44ee1QILvoqSG2ikWEvEx2GKzcxhDgwlxBipQwjDb6YBWjb82
Tv2hsYgTJFBi/S57eq5YfuXQjiJjStXwhbGPBYSFPAMrY2RtM2Rwnmq52LHKQnCSLNkbyGeIqROa
hj5+ctM+9wVBGu4pxDZca7a8lJvNIeJ5qksGNKjR2nxvr9K3hmOOYXUHQ2ZRopUsWVaH4dbnOKjV
ybNs2m6x/FvRE6Q8ISWNQ7X8CaE5XNp4pgshqsWCE1xjryFkOxBdTXsvqdAS7cc4cLbYPzGIj0iU
hCyM9CLPVHBjQjJoE8QZsofOk+w3hVEO89EJVz+iYd8La3waq3abdML3UHZFLzPKo+vgF+GYOE/A
Bxd8nQm6L4bgdAEYCQBgVTpxLNadFdnmuMVTvTQRRvC4Q6rPusoeMNxKWlY1UZ6a9F+JnNiQOUHj
fagHty9OXJQ1/FDZ5moM+ZzllVpuQoVWfWVMHJQPC52Q6JXF7QoIEkktws+y2HcVSaH0kVWCQASv
e1b/LfcWNTh58KeFtVtYpDWAAIqufQDj/0XMWGr9T4xnYrVFekFcciLDPUfa0v3l8JojzhD7tDg1
js4GkeLJqFiHUcMftPw2MByNYOhePHUm9oPg0jHFUxp3S7o5FZ5IQ4r63JyqATn1Gm6V6BOX2Z2K
xY4ZfrHRJ1Z1diTZjUoVK/j+n6aKjGK8SwxOQCQLsQSUXShudVYzs5iooPStoQnZ/CNkVLnymQqe
ZXFdZmgoKxHL3MSQY6ELd2N5oHmg2zeOOgpj+Wlq5FPI8N1xtIPWwBcWXb1CBbRkmEbnj2wyLjPK
jAnOgYL8SrLU/8zXSwXTVkf9Vix9D2X9mW+7y7kKlqbsStGhDss5R4Cir/HZaSWecVxV9cUDOttO
cXmtx/jeQcONEz16FlYchfwcKdPvjGXOqHgaw03bYow3x+T6XjI2y2TGrrSxxXHqnMjaaF2Tpcma
/1qoPDKbZ1soBDTWbF0YtrSXiUts4G25zqSsLuD6LM7iJqGEEDcqdo/ogBkEQjLAVE1NHjSWJvem
zWgqSX1gGEzNMRfazJbXNVhJUvjq8pe46UM84bSMqTHwYXmopSCUPsjBOOD4Q6K47SpDdbLJH4iq
iYcCaEmmHwb+BhaAxfPfMthHLfQhJPUajmxT5VY9Sp4c8GHAsAU5Pa5uGWIMRxldBpjF++TgYVVS
9BCu2ZF/lWB6bLBbnUvWS4QyTMQQdaDQwMFWBJsqqPlEAdNj0SCe/IkTI1oXtonR5JcMn8Yu2Yf5
4mXYmIobXgaQKiEKooCpkfBlCdb0trtCWpHY+4D4UO7g1dv03xjL8RjVABthnDxF3TtABMoVIoJL
vpVNmz232c8kxXuNsLYKIy3YHGywsFKrHWyufa8rF4V1dGygXYL7jVr3arYDpA/SHNXw3ciuuZlA
0B56pocdY6wenBMWTbFDzQyzojvguPW8aIzc1iOpKE9YmgxQruC7fqyaBfvxUAJyirBUnY1dycY9
2RpiSt1PUyAWtFzTjrl4WA6K1pwXvT+o6pX/ShaWuguEPXr8VJKzUWm1x00XVbD5thEpj3gveQxu
oN6xiQ4dCQ1xftGz+GQDDNiddSyNZyMbjss8wWHAa1F9xPBi1eHcKMzygXwcgqJGImDqWX4RafYq
NledRYq7aW4agxBBctuyaM+nmSuFEyRzbMZvDBHbIJXXxhZP7U3BsN6QepAIqdRg43AOiGFqp/Fc
RvE/5KX+SHLG7I64Y9Sd+itSEcrR2Tda7fYSJ3sc8QFlx+VOH8d3gj0YIlVY/sjADm1Yvmb207hA
ZiFtfmB0/hCVGitsDPkZhr6T5fu1n11Ra9skdSl1vUNNuA2NV4N9GylCal0FiJlWzbaPC+St73A8
khYqE62xTdQ3XCGWaf0uiocYfe5cT7eQgR81Qded+p7F1rqJPmBqb1b0paW1t0LBsOLGJXK4xYQk
gZNK5il82IKhor0d4dAiezRJVyg1lYL5I29SIJpi1+FUKeoNcTiDXdBRYi6RIIyGl6xhPW8wOo0q
PCJZdYSFI7s+Khf2a0ejA8JKiCkwgXVi5fjvrdD21TMJKoW862qMHQAvYsP2tdG5zreJJsDtGkZF
5jh4wrBEKA96CmAjo31cMAbf5Qy7Ejw0IC0K1cyA+c0QMjFg8D17Fvc7E39MfbBlIlkQQ4cEDLJQ
SFPp2WRGz6EqcXCeLekRwHk76LCsN5yhZiiwfO18CdyOe81FQCeWLDzmPOT7EAIwglZG5zjOdNp3
hP0IVaUV2/f4dSjFFIhLI39oIZM5bRwDCOrChiQO7zopkblB8bd+W4bv1D+xVrqpah5VGW4+Y3Fd
7s9cukqQZnR5R+kP2xi7TjIT4WVzvUfUj4aBV828F5eChyrWVVqK9WKFC5Y+jXEuR6yLqCMHLZCK
a8Jy3OUvOvue3rGhgNi3MY3ogLkE61UbbJ3oyuA2RH05+rP2ZGhPCVRgus2N2S6uqYBvkgL+BLNg
ayzDvphLYqNRFQm/uxeMZfrqkdWlNy1vskO9TnkiNnQBqopFs3WIPrXrO/gaKFuznIDc+Lm0xC8W
MLnuvz/i547f9FT8Bs7PMTX9MI2XqnmfCta+1pbPptJhKg1FlIV1MowgWlivncncTzFpOWKRGfyB
ozAq5I0IJtfxGUMWlld4zhaeJmPBHivIpkWKtCpTwKnaCjZ5ck4m+1/evlZDgQFMHXR4iWNjAfAy
+LrVstEyMVfRL8kLZKnkJW5+a+XasIH1kB9WFMpwI/E4Emda1k+iQKuArCAcJjbEkxijymWVd41l
nKMuw9YbyURCNM9CEQc912mEfeEtx7U/7GrgJmV4xjpn09v7zkLkYvVEo5rHAZW3MS/MWejgpnfE
QwwAN6EzvdKI7Kb/2E0xzKcOJG8KeqTqQL74T44ywJKznSJ0DUGMxY4GJoGIY4EVAFN9HsyDM4s6
iKoQWsiIUGoGQR3YmYpcOZdfAqO3q4UJKC5y6pMZZSf5fVlPUfUv6hjYg5YxI29JwsrE5swzNkHW
nBF6IVGyQvRMEPYr9lVV1jCyEgp2uFIhou6cRw35UiJTrEIscy61NR1KBy9cPb/ms/Fa4PY46dWb
Pm0x1RI1Yyg2X+a9FRF/sV0T+XFszGInO5LHZKTcq8tJh+xpdckX0KljhOw/1346hEWFt82lN3HU
tjg0J28/zDG/J1P/ofTDOc3KlwRbKvyUrP8KgTYqj/PanIbUOTZWzCdsYLOo6y2F5c2UCCZ0OSFf
SlHDmcdSVPxS11wUIpIHYiREVpWFYqQaNA8r6j4l/66OboJYYrb4fsf1R6Vg/YUr2Kh02g5GVwoz
sJ9f5jH3CryWh6nySQs949GB6B54DwmF+dVjhqP/mfBmy8+I2YTWFW6oyLsBW7++szyrdv7J5vvI
DI6HEl6ESi7jl7hPJSI0iC7i2CvrW7QKa0mAF7EQnYs13q5E9Z2G9oGgQEf6NKW/WDaeiz8ZpwoZ
LLnUvvHYKmBeFL+TCA6GRULmbPutLKRbWq/VZF7UycaVx+SaZgFmnZDBvrEz21vzGSVG9KsWi2sM
ZItdCsAWeA27RGQ0IeX4G5mVpAwodVps1vWVmVXfF9SItGd6fZSa4VNGSWUE7ETTGrYEi/bAuKAL
U0pT7ixPGQmFaY8ZhjEF48ydioOItRPzd5NM7IE6tk5KXxQvHRGZLIQaJVi+xdXTVYvqgNARNnbb
MRf9Lxq72eItftTbSURQyP1T2Eio8AblmBfaw2xQIacmniZYNWLkZguTGGXFkAOgYTnKfXUk2wqm
dYaddKQGFfmjHaE5OUcI69rslVuLt5xmVtvcyrct0vUKyljU8/CbJec2ygll5/vF3JedhBtlwR9C
r66UGayZWf8YsvkSKsDixxZRsC+UynuRAr2bisCjzQFDW8RFGIVBsmFYq1oOaQ4/c/+oWNMZ419g
J3mNnj+J402XyJvKf01UXWtpCurGOixN8q+q5he9KL0BsMWiYKumt6L+xtc9oezo99X0uRT/1gTY
IR1/pvTZcoxnvNc3E3ODRe0IAU+f2kXYzCw5tgT1U95CszWmz6Khxeu4Nj12e9inoffrrMBkGsVK
zGyvtC+rXAcp1lt5yYXuY8sFZSHLhmo4hdoNS09KHRsC+U1tSOs2pOkeMojXJFRdMuEypF3ASeIO
m6xTFTm/aq74UarhVQUDL5c/sDy4cNcwDN/2RbevC7BDnWFDbB+TVPYttD19+5SnIYOYBWUDKp4o
ns4ZdUfH8CAEY+zQbVbJOSdUGr+t99E8zE1FjSMQkuSlyo4dbQPD+EJtXs3lIBCrme/eWbYQjZVe
layvPYNkfBQ+lmXkzkDSjBYAnzYtYXpgjud04q8j3a9QUSUrs/RaO6QgTxKrBgXMh/jyFnjMrE1P
NNN1bqLGKnFLrg9DWJ3U0vqQ7fZqh+Q/lmx+qNJ15xTZEOYbwr2md4NdGqynZiOUQYbsdnpTlews
2Oar6pFxBvPLW2JavaGByzXBIVj7dNNjY2EdKXK2vYV9hUVD5aDhcyAq9PJfBTAvAstE1ZrmK/Z3
Dp6QGut/+jAskQRTSbSw/XpfpO6wlMZ+kAcfcsZLijvappkVphJ/eiYo/+qImOahxNafIsjBnc5I
OQYA1o4EgyPLvDbI88XTI7PzgyfKNtnUf3Wz62aY3xlRMAp3FDSR54i0nbZfYB8w4OfidrpKlkj7
FmmOspmk9mpxu0WUNA2J02Xt+GFmXuQGflm/j4hstYs+aNfBn+qdzXXJ8G/lVG1AM/vIRKZBzpfQ
ohR+EXO1Gf0wQ/Ms1AQI7XG7gctmDPd16S9qoxHqnHyG0WNJRaQJlX6fvOkqCT6FyYIl6TpzqAjW
rPJeQfvOtfFXysPnrtVYnp07nRVUvaGtnsWu0zGCpXSHMhQ2jHlDSO01sKMjDTecgOE3xCmzDnnF
FUOClh3Sje4FQFjY+L+CeLM4wcuuSY0QGLgAVQeOmMq5mlX0JFhJRIir0j0WPRuJopCINmeWgyx5
iLW3xQRo4hHXocjl057mPhYsLVmZdkVdXQwh8VBS87TaL/YAfxPnuAIPAgPfibjqxTwxe63kDANJ
rA9fooIYrEORPGo4AX1FKileLnrxKkAnQbritO6yvttlsuErXTD0mSvD+ivNY1zjEraoOWdWv/ZQ
TiuF1sbuepbYFFlV1BmuXWnHXqNpHxE+DcSHRFLyU6i5x7x2YZmdYvQVmjdRQWn1fIPoFAwRQGMp
NIyEwgGnRqp55gl7MLmnTwZ/W6+R2jyGvD6qobg61iU0TazocHCXexbx/DRP+DTr6dfaXUVTB7nT
IT+hWXZth3EUx7lwt4ZWRwZsvc8txhGt4aJNh+35sOi0RnQ4GrDR0ObsVxXjnTYMn/HM3GpUB1Lm
jKeQZy+OoLWhaqwqYLd+KMnswSBPY8TeVViCkLJrgzvQkVgLeQ38EFDFkCLFx08h59rqJklGYjzB
FGAcryV3bKNci0XxlEXdrxo5fq1roaWOmBqCg9/jHrsqLFAp8jN0zUq1N/onG8h91CWerJsitx6i
QKizy2tObEqoa3tB9Wu5rgL30NSEbYtN334Iu3TFuDLCCcQy1BjQbzfRl2NrgUXulER6u2D3yC0m
3bJrH+Tp26IRauBrJip+7sl7NUSMyx11ozmZwUS7AuAnPbhUfxxpxcSxdcdB72i8x+eKbEQ9DWZJ
8/9Dk4DZLGmUXa1qn2u7Jw6i9kstAVefDGJzTjEuupP1683ks9X69GkaBazhh8BF0oiURcRsorsV
NyM2ettJAlYaM7Joro36Wa8X2Iqi4MnZR9gOGnD/3lY9+HhhhVOI1L50cv9eAbrnvbOPBPONPDHq
/4Sp9OIkP1D4Cb6+CuRpIdpeIyZkHJQgEc5IpA4p8uqp8c1MoKHBHJxVqND4BnyDgYRH4kdPji89
6Vc1SHKUroyb5gv0ZDCc4+g8SNw2C/m7lNXXldulusCu9Zte9Ssc03LqirRsTxG9dQc+FnJTiqNM
SwDLWfL2CVzWEvWylohEJXkbTu/1Gh/j0d6yHrQQUXU6DCBmch7wfU2xAOh8DyNrLFSP+dtq1oe1
HIkrEJKb9mRSa0rGMUUZL9x7jZq62chPshl9j6zugGZNSpGK8FFhmGJghj/gE9Ev8XmQ6R7nDX6b
KYB0mbfHiYE4t83HuFZf4YjRcdXWrqozKaI7K/8aYnRam8HrXx7C2me/7EuQt+lKVuV26qbLjLG1
TePT4KissV/qOGJosJCh9Sdr9NLibatm9i7jDKg8B8CPTLcBUUqpoQqBXqXe0iJ+kqb2RwHm1Avm
pmZ1z7vk3SS2pFL7d31En21O57Fuf8NoPSWDCOtY00u5vOon07be+rl+VROu2dSsTMhpjTvGHtY+
1exLXn3lk2DO7Jx0dDa9yQpCAN6xqnritWg+ZOEiVV4ZiT45rRysChncGNVKHdq/BmWWw0S4ty8d
DRV6N2wiEySdpBimS7dhZFdLzr4lXle0HtYcH+VqfQll/ArS+VI48rlOnG8noWu5ZvJbqJ/q+WIX
x/jdBErYEki6XTav8ebi/koeNt3b2y8YCv8aG/+6PXnuzc027n6/fzlsjk/7t7dus/8K/Lv/6//m
W0I1j9Pm9/Xheb+/t2p3u169ZXN6jVw459t9s3kKgrt/vfm/xcYHcthkG9/1r1cmoQffv/nelRH9
xtoE97v4rnfK9c39zmurzdfX0/Ht5e1tf8StbRtvXl9Pp9PWvRWbq+8jGtuQM7r7vQa+vMW5jn/v
vvjY6fGmbcSrMLl1AX/ujNE3+PBtfPIxXN9jZrp5vHqndrP1vO39NmwzbX7pUm/IoM9p480Ner7S
vwfLlnexNm63u985YGNzX7a9ax7ce+/eA7fY7Plzl388nxcGPkdRbe5uwBHz8z3gC/iKwP3vs7m8
ncvfu3fxteLXvMYtz3wh7805yo/i0/OVfGBkHpsbZ4HX80e+eCmfIODXgfh0vCv/id9BLd3yQXgJ
0d/i7927OHuB+C3/43Wuy9tjcbrjiP7/vXmBOM28D1dRfEC+JuBtb3xu8Yn5XMHAMYurMvJp/3vH
r/87Yr5Zxb/iQ/I3dMiHYHTFa8Tx3L/8QHzPL36qOOucDT4hP3/992Zs3VuOaN7/d2AcdLXh2vEb
cW64fHxMZ8Mb3zmT4kzzuTROg+s7XLbK3fLP1f3lX+/2e/N99/fKDSROsu/fh63rcUCB+NDi1Px3
4sSZC8QlEB9CfFa+uTu7oKh8sC/mXFwHADJxcsVH5YfD9cYe5UgLtg1I2Nl8iZPAr6GYbPgD8TI+
I3/AD/Fz8N+rKs54eeRF/AI3ZKzD5m6X9P8U/XeopBMk1Bdga1MJzNzEnWLeusK8XwSp1lN8bkLt
YqiGN+CBY1HFkYV0bXIKy27fiMwckG65hBqb958Y+QCSzLJf44i2ftTWiyp9tCXpGvXvtO7qMgBA
3sxnbK8xwPKjV9PSMFZ+75tnpes3IcbLlulnkbSZjo1unnMoBCYxX7bGSkAFI8EIl9h8Zbvz5N7c
r8w9rd+kabzeMHvQ/DKDxdWjPHmS89xLc8h8y4dTxC20UrCi0EB13VN5are1lRJ3MCX8KEY+/6+B
SX/RAVkN47sxNcfMqf5iBv4xfM0FeKzNyJ8MEbMJG2dRrkPHSAifb3nt0ONhxc7VzMVrmJrHqVgO
eUoBPhMMk851MCm+3em+Po+cMhl5hL8qvStEcis2Qwt8slF6M4zjeKfSS25ChIEkfid298XWDrQU
OkovlUSJktiwmlYn9wfdudoxskMNJkzUhkI7SdBToeugb3h4Dct7I8lHATcbCQ7a9meEsfYQv2Ek
JfB9IUtshQOXDTHHcO40KGJGjbQGcs675XyVqXFRpplxS3Ga6Zpwvi8qfKVFh9uqR72092a5/hBD
ozqLW/Y4siTsbTmuy2ITU6jzhu+4tX7E70SPIHb8Js5I+mbogd0EI+BefpOb+l/akGo7SRCIus+u
nGm2FQ+UCrUBBo1xUEApK+pwXyXesh5GDJfKfWK+1WjJrIbhPiVNSnoEgKAYcNtikpEA/1dT+lnn
+wWrt/hZH1bEdwwMUq5/tPASiw06SaP3Sow4KTQYXMGQxWIfxvVsf2ObiRJI8JWT0zxeq4xtjyk9
njngE3ypDDQ9VWCQdedXkA0K9WtkYC+KCcnWkDFaGJh2+27J36S+PJSm6iXNI4IglhEx9MiTAbdD
KkxM5Yp8BiKFX7kln8EW6HcG2m7jfaYcuuU9SRldVC+g8PX6YdnlC9/KGYCI68VX/yu4C3ToUfOT
duYzjPA1fxU00YGQnW4gq3ktZUIktaNu68858kC5WHeUTgs3J8IvGEyNgWvrcG3WL10+dPBWHCE5
hdWn2ecc70tzfceOypV7NH4cXkmdOq2nTC32JbKxxobUZ6+fBQo0fTk0MDQjuToKeKGGAIEX7a5X
SAyniCFliQ6k+4Pf8a9KTi0cNPjbbqFb2w4nF/EwqBnTq+g2m1iGj6r1lM7zqZ3ihe5r2RSqcSpU
D7sbrD94FENYy9qVPlI0nJLBMa2KJ/gx61ITAyQAFNL53sJmDLJBOixJsWtrHKuqlfxbEPgBvxFm
bGJi1ifqv5WQIzNf6U6VerfQ+hoYKY42HG4MaEjiw18XGhXGBFPuOSk1WVWdMh17rtwqrlyIQGSL
zMAzZQQ4ZGLisLyu5NNPHhHmDklYNEKMWkbjN1kpTP/m4cQSg3FNiifCV4eSFus0R6OflT3yxulj
2rJ81QE3i+Eo1ZVHhDNGzNG3OtfM7WK4sWg5xjooO3Ci4SnKfrqG5BWPpLTY9BfFJIu2JMr7OZoo
+YzPsod3TdU78pBXGgP24XmU+kNURs8kYcTJ+tKnGssH628lw1og9wpBrJQZ+46+qifwq1adnc3G
YKfTLjb3zQJGTwoR0gkbKxjm3fuM/w88CC3+R8IHiLLRJQoSZqWNpZNDYOQWKA/DN+eag/bgZHWX
k4QYyi8nf+060FvcbCMUaMKnYDmOi+ILR9juaOba83cbW16jlS+MqMSQk9FO/9qrozew/mXGR0zU
1siNNwBlJPV15vtCty7aI0vdnB+S+AsViTuBlxoM9dYm2q8lYarjeuzyr2la7m3avP2PpPNqal1J
o+gvUpVyeHWQcwBjY3hRAQeUs9Qt6dfP0p2nmal758Cxpe4v7L22rtvrWKfbtCRpuR1A7bVns4BW
w5VLdKIhMX/UdIAkKBQxbp8WWjx9c1eg3MuSlWu8Tn3jtxIVCR1caw7QsO19pwLNc9Z62pJ6e684
TpCBJM2jHL1Fi025ZBJjj+NpMri43OqlKk2+L2gp2ypB0U+FT2sYCuNWkjqVeluD+89Vyn3EGTJ5
yj9cM/cRdFAMDXpo6Z30njEGzBBvLSTUbfvg2UiRa6I0WHh7tPdyg+TvVqSQrBMD7rkdXyR7S6UM
DkywtiWXetPjgsf8mug7wNX+PAAp0/6KppAc6gmspbjPl1VCblVUgvS1W39eF3E1MtbtSUsI5vXZ
4GGc5xUDu67b7UpDA4IygMc7ZMDqwBucu4xgN4euO+U+myDtc0jrzYhzCRMFG1sP5KZFWEDAtKSb
tdbaeGAzQ4qXeeg1bTZx7B14bCUwdgzRwDdAHqeGdbJKDC2kHYKDW4NkPBTCXiutvWzxNCLSmiUW
dgxEcG+TMUTi5pKbjjOS3V/o+TngadVuDtGIElacdYp18hkKolgqA2I72tQaYRUbBa+FPNKdU+9f
XtMLGBXxenP2VrnT88A3bPeccsRY0He08LMGSdBWR1pJ+MD0rFl1dAOEKy7aJB06Lsk+o4yX1nwC
zqdBpf6MGZbenCFwmUMXRlSPL0/lu8ZItYr16BTkf7H6qUGgtNVtMrI8MtylV50Q8yG534w2WM9B
3bBpXqNm3rh8kGrB8L5CkgYjTDtNabuyVB3AIGOH/kFi8QraCZcWzbIHEhj5MjIB3AwLG2w811cc
sKAjG0oZw1ON2kTUYBMQH4QFt5bL+h1BHlfXrM1XmslXGUlK1wHl/d6Tk63xYhv8jC7VEM6wQ2Mb
mVwGvdsb/D76nJWEcmYy8csCScLjx9UOdZipP/Lxb2PyVgBAlxN5AHP63Xx9lCaKQu6NZBIrHj8P
3v38lRtufSxMsZpxdyHpJ4VDfW0jAJydSng3kP4rnbHUsc1aKeoPSsjsIcDys61lK/Q5VuI0C3nm
mz0q7vhpE9aj8/Cybu6FjgnKW6lKTya8A3fl8z8rAg9SZta7jo8V5c6DsDI0Y8YvSUzKoH7USBky
wCpT4OfiHmgvA5ncgYnNHSt4O3OQaK2lROWkIhXQVsHcrPMpxioKoPEXlQQGPIKTDXVTGtnSJqCN
bDWjjVYWD88c5lWg74SUttDrclvmLwbgXcyzRftJJElcwSvaOS2I56xmveWJhamQhcwPitp+nQaH
ueSkMDB7AK1D4fNbW2gCC1SvdhcR7x1dWh0iHPVSKCFp8RnPEooG+A82QloblDpphcH3aoMk7DQ2
ZY5xUU2D+wvNgKTTHY2dUXrrmBNaoXDHbkR4C2sBHguhHUxK0zJ7DTkUjXvKnsvWjU2HXoQbUo9d
X8CwUwdMENAvq69GTw/zqzVLbirWtziHDQgXjEXiF1tHzqBgLuI2+e/tJuAyCelFHGYWk34Tqr6x
zK8W2ZkSfjag+A2mCtq5G+XSbH5KaMKCHaZVXcEIquUnNmb2iJwMhPhxec5MyyR5rwULnZ6EpEB7
JaITFJ7KYmfNHGjUf/HtaBo5t2m8CTPrqF+8FPsTzZfJVCpNGB4ryjGABBYgZBzZshLXvDf06aDH
/z/IW0JCmPexDrBNFIvkzfL228Gag4MxS8Lm/54gvM8z9Qo/37KQI4Y3NYSm3HnEcXzQBWxi80w4
wq5M1HWpT3gYmLFrf5MTvRQFWM74TaYPdPDLFot6GFmXwbjzJbp0PvkG1MJSQVjV2T0j+98hlKxB
jk12skiLcEuLZ3g2O5prVYmgDI2IPaaN5RF+khq+qo6vY8+N2Kf5Qdba1ZLXLj9q4VerJ5Ari/NY
ySciKogC9t5ItLfEJW0owt5EhCzAL0Vfm7NNOFnp+7hBYhOc7PFLm8w1d/w60Gloq5vUY78olG3H
fqAnsSlsjnXC7g6aDyZaifK977xtquNFL20YNvrC0SuMdfiDLWaLqKiBXYU4Q/X8nlGkT8CFRrKY
UnJZXG7QuRaiRysMeJPjpkwAsefda6q49DQo+SzQqwHlaALbBEVA5slFlsQHjQ8SNS8VCpN7Alyx
nuMTgITHhDxc5+O/hIp1NC8YgdcTfFklXup0M4toI9iNEzoS9J+e9a8eMkaTEh8ntkCuK2FxCaie
7ynfpYG6nQ88H96pDDbCy5kFbtKRtOJlqnaPYNhFkCDy/xJVpu+CeMj4yv9JnyCHabXPDg8XAmAP
K/bDNvTbr24qeAdu+kQ9QPSTEWDYRmfGBrxhmdLnO02whosOvCAHXtWTV5RoTBS21QB7xTPsv5P4
ASSZXY/Ljrg7KvExVebsauPgxKxOLOZVcwFVpkQp7kmqg+J64M2NugwlLPocHkcIcwlhBiHFu5A3
YZzthObEFEcjG3YIYl66NNy3or4iqyX0qq1KkhdU2sEOg+7FQfkjEPPYZsW6rTlFBgo9Gyv6yCPK
La6yxDa2GinhzbQ31XjD84GXM1y1rb5V7CsocU7QSEKKUT4GNAl4SdihRQ12nUte50uTO1zGHpVQ
44eYX2Y0IYIXclbdCCP+DKuDdtkgTrXwp8h6q8B2DiS6w/hFs37EcEY7bubPItG2aWO9Y3hANVmd
nH432QT1oXXhPN1MMCaiQt02lKItbEsd1WGAcD2suMnZetj1VbbVvSHVvAA9W1LCOfKvJ/0qi8qd
WSW3FHGggnYz/4Sexrhf31N1P3OX9AZrTVg27SHzCZGfZeE9c163Yl/nhLkp5RtXBwI+z0BDxvTR
Ww+kSwnWUvD5ZZ5c5IjOHtQ7ayu5HAbtPTh5Zb93XTxWdKrsPBOHKIiE7OtvNzuVRX4iRdnvue/1
dI74EugztYWWX9Sq4PXVX8Nxa0w6N9FDG35q7VLgk8ogeHUG+3We/DQs11EuFyaq+qRGzMZKM5fa
uneNXQmyxu4O1ghXuekvvYNlZLiXYJunUl5GZ0BYgRt/SD4EOIQSwZbWb+xq/IjhA0/mye3MW8yf
I1rdNya5dKmRQHwspV2c9cha68O+5oXIWloycQmHbSy/yDVlC4Bko5efRLCvp4QRjJ0xgCq6p2u9
mHCjHDJEm+ptHL6Jg6wbzlpO0p7RlZIvYz7J0saSMxjmSijZN3X1bjIY7KOdZMTi8LsE1SMJbT8n
0qbM8RERa60M4D8VmreXcvwJxI8BcMNEmUFGDtq0/x7XQqENxm2EmyIeTgU9TsSx47RofSjRU7g/
nQP+pUjpSTqmcEWU+U0pj1WB8pKUL+RdTc012eX4ZlhJxjYePI3PC5WwYKglrb1t70GyOvoMXkQk
avmdhZwPDZwLpFSJ8Cg7ctVO14xQnabSVya6bAupCDZmsP5QMcSOQF9Ww4RRJfFNaORGNS0rElhg
1oDpeVuoRB6HnxMfTt0mHM6c/5O3VBsiOcbS9GtJltVYbMwtAhLeTzYaJbIBhesQq37vYl+yU4Jj
ccs206bt1VOP3kuVPwOHTwjgOEH78OKVL3EqfU1D7oMHs4nTl5A/mHPBq86B/OmpJgQ43uirBSFE
/HhiRrtwVBaspddj5S3NqCCrAnabBRcB3mMp2PiG/2zeq077rgrOY4n2ngfUUDh8U1ZirbWs2H0m
jnVjpQRNQzLKnGXgl3H2N7lMGue6De1Qnb3g675OtXdu1fSuuT141+k7iAEAl8pySK62geArLJde
Br/uriYnNoqLkLYHqn8719YtYddgjjU0Fxp0DpdhiWSxkqnPSYMLAd6rz/AH1ObabqRP8NiWe9NZ
mAivu/RhjuHOtGkUaY+S54gPLc4Y1AkiVQCw5UO84g6+JEm9CS3rYtivevaOPp6n0Fk1OuHNMCuj
KFyXrBJnMC+POeKXa+Uw7Is3pfIEAE23sCh0XoVxlar/PGKruwlObfYNbBhI65UMpMho7pw9Y1Cz
Me1IYDRIOLOfFY5W263x9RmrtGEv3iZ/pa2v8nbexw9XrE73iK4ytDKyimjF8tsIJjnhY8i3TRiu
BhAlxuxH5hJW1wN2qCZHa0x7ENFfezF7MD5DAiEXkVZsohlCixsTIdO8iCUSU/zy2I6Mcr1mr6sR
UTEOJMn0HXFFYmxtlqHji2jeOgaOVttvRUbO2UTiLEHZsB6WFUdqqxSAO5kz2CBB4UnV9aF22/U4
0ClnOkEktLNhTU/Nmo4HieySiu6O6Gq7HuhxGDhATUvop/v8nwNV0QuNzZQBTZxgFLn7MOK9cD5N
WkcXoQ2P86V2VRhe3sbtuq3iOAQgjw/DfKjtl+1OfK7BXm+1Gz6WVYfcB5VM7X6Suwm+r+N6gZ/N
P2Fh1+akn+yqkpm2WMo3qNDsywVKF2b5+sbYG8HZpbAgV5u+PdzQ6G4iDgNBsnHKByrS3z6kXQLN
EGv9rm3NebSzmmMKWDX4KtBp3XY3ljxUzlaJMPqmB37FFJVBpfzmuGu6zLl507AJvHbZW+a1YnwK
Su5FUuGztMS+4DjVGZC+x5wtdTv+XHOJlHSpRt7rRBCRhoi6GF2ogagbPH3bRyHT6Zcxf/Ni92qg
XWCNH4LHih80ZoH+MKeYsocmybR28y/YTTl+wgSqVMQzhgee0NL+KJGeSC7GCoX4FOQvQ30p0J4H
owIQbLi4ivBn5Y1klI3NAwqBQkOC+4nqV2UzbiJoCnKUB0Gd72yEloJiCKlPKjzIAfKhKeoRh1Uy
cnpGtzRt91aiMe6ddSjmDnV+jgc2zb/CFI650FcidX3TsHbgbFO/aOu9Ichnq5ZkkS1wGhH+eA3i
d0OZVoaHsBENMYpVlhJ83zP9vwc+6ncRLhgYRoNzRDBfj858WGxqVfKf1l7Lc9/sjgYMvjmZPmiT
o8lsh1PHOKZkdUtXv5cwv1nEL6B8/gxMokcsOT1baHrkpWSnOVrjoRsA3fQuKREUNMR2+6Poto7l
HTxNAoyi7iFzmNksftMCLELdqmurTPYQc3YZqd8i1vaGcXbh+WQoicxpWGtU3IV3EuLN7G65eZE4
n5kaBKc23TeUexSBmu9EV/YtGi7S9kjkqwBX7f1VmcKOx5+GXQ19ws6e1YA59zvN/7kVK4D4jDx/
PjxdND4ZaSrOf0RYSNLMsZE76jl87dR9tdvoEukXctO0VRqqjGrt0zRnwMQAfzc26pw6hV+EOMdc
qX23JuxjYVsnVEP8l64SBE5Vx8YOEbX2nD9w9DmQaxsnfnue1nm3FTZ+DfyKLXjfwerXQfGWkkFV
mgD6AV2jcUWx567qoPnzdhNWnpFNw1jEOwixEcNHfrTKRxq9mWhx3bcOAS9wBaZazS7K8bhF4tOi
2gHGZ6Sb8hYqI7GeRHIxu83GwI+7aAUEBZ8pfktQoWPMg+W+WonxMwcROhWl4zxmtRjOxdmztfnG
abiyI1JcBlBcndCxougFKTfOPFZV+evEoKWYcEXQO4IlXgxfMg5Aamlr4KwkfzqgYqytl16V0b0U
yjg/DyhFCDCT5rK2HdYDmNTKRYRriwkeOoal6rFHilfW+AR6X71O6Z/HdE3Ig5FVbyXDNU0SCcKx
ARCVRYTZ7/HiQCcxl3RJXN+XJsT1n6NLQvqWJv1N7SxcsOMhbQkjR4bR2c8CGVypRUhMsAKpQ3dj
U/je9OiYEndfijcPsqJQ802uPXvGsgxh45BhdVZs8iQ9ZVl2kuj3lVA9JjqIGss3eota1tgi+Rrx
SY4lDjSqBIUVzCAvCTvPxh22OmeorJUfooBPoeK8DudIeGjobV+Z0PU18ZdOYknBhdNS+NcMFmvg
ENhBVA6rrkJqlJG/hMMjR9DntsOqafJb7QZrbezBibEe1/AkIt0m8Wqd8JCHSnWKn0Fu4Zm8d6rL
SPRbTYmHaX9dqwFjdQRBsqjCa6KjlZPKlY1uOh6lxpWcPcv2XGMTmZxuLVRDZUMj31Tx5THgBdQ5
K8blsighBYrsyqzLr+mhjJrGOs1exMQYUKMYRApJbBRqS+p/Bp1hsG+Z4ZCghNDx1aJ9bTuKV+OR
1u0Oyi9fKKkPGaVqXBpvhd1vA7KaGacRzGi7vz1EqtBrsQxFbxaT8IQpSWenx+lpF/DyGBBewP59
FGaKOBw4GHtDW671Md/ULpptybRajTiqjkmRHkMJJ0MGCF4VKmKM9aIicfuoRX9G/FemrwT8Ad8u
2TLWGL+4I0aYE3WzTqNiw7u/7mqEYFrHL4AgcxNEW/JUFXcH6YAJhJYhl8Fq4VjJBif9Csf+XnNr
iE7fOmWrKvcdSfQu7UPAMldMT6+AC/OvnbqNI/GsYYhMwdvJQw8Zr8X3RhAA6ZXY1JJ3UClmcQ00
ZZ8VyrUz/8o6OZLLvA5j7GqhehA9uk7Iat44rEn6utH2+sIIdpqhvChqfU3LW+RiDUlSgquz11yR
xwjrXFYShkQZEFclrj9mZczLMs9eROROWVvN9Rt0k6bHjm03RL7qVNvMRnHFA2lw7lZQ2uPh23TX
eXEspvQ21WSujepnamqY5UxQVYj02fdm66jhix5ZVjiMfbw83yqKeorLawHlVrPQJciD3TOoCBRs
8mivQDxHmrqceN9ZSGTYKuYORuItYMkzih9gKysLb6tLclSPhQS+ladeOnubCoQf7avAgaGUSIcl
CkbHhC1ifsLFOMTJCc7HWjejV51Uhz4jBi7t9qKLthOpGV7XcpIiEsBMPajjsRPOizH9FsHFqoXf
8yq4j5jwGjAFm4EFclpAhA0nsnVA5g4GFI/qAMl3ZQXGZ9fR8NvVAw0RATo5kW8iw1d90gLtmMXB
o1BSKCEalrsL0uE8PgZwKJTyvQuCZWgBgEKE6hS7un0y/guqHr4q9Ty7eG76uuPB1Mh1mr47UEF6
8KsGexXbtewGvkRoopZGZpuy0DXfjBDHhTzZRh8eul5/xjzJhRpyDJS8/y23lF4v7SxlAhatatL4
iLujJlwIKkcIkQi2HTmdLHSgOhgTt2aiDMImKmaeB05GqsNSvmTqm8NZ3lMTcpbDw10o8odYVHak
7rUoHDoDvg2DPUtKQtN0ENwdbfGjLAvWt/8ZBd4bI7lRLK1UrzxGKOtlE2yYAeNp1Rdt/NG65yq7
usgMrVOOJEUF6qIIueQkBV+CIEfu4NutPZNxmfOFaoQHy4+kTtpOsO9JCHcQjtjsOXR57oa7Be2v
I0C7JJ+wEO5OcgWbsBb6o4YHoY8PkDD2HUdVDJ4Cewn6UASfzR67CRnq6U+hdisLSIrXD+u0IYLG
cVYZA0jJNoJIwxSOf4r+1oQH1c53JnE0QNzWDsD/omoeY5bvjB7cE4TlOiTsq3gTybhG2jhLRhsH
hruJe5/sgU0dp8co3KrNcBzq7mImrR8aX9qQE2h4NuO3xHzNwS7WgB71gSEV3BVGh8Gc8C7PbG35
X/yT49wrJ+Z1VF/igiiXERe34S0q1CZLxbAPtk7PW3512WOwAJlw3UbD91wZJNmj49GO7uwU8/LZ
OLue0T5Tac189dzfQSOE6QOu5kJEgrk5qnY8JN41tp9d/6SihTGfQ/S5i+HoGhrDQ1YphB+5ergv
gwkECjebSpwUuVjRdzZgvg5+nQzyGdl7arbTB05BL/aj/qxxgdmnkCRWweNZc23kiFrS6hq010kX
flB3a3sEArC2aJV0JMzJVfbQIAxoakcLuVRu0Luxj4eqiiSC5c1grW0MsjzYh5m3prxofeUHIGaN
rPEdJBdm4I9lC/S7Xwb0FDkvvRe5zDp+3YZBIuJOiyOyaF+r6lYhMAixLBNR76onq4mRpEvQc3Oj
ycOW8hdg0dp8cpRzoOclw7OIn42XSGc+UlioNT/cLGDjaq49z+VaxS9ZvWkhnTpFZRmuSKVclPV1
yD5ipnMua6fmLu1djEDBTci9MqJFML4PLLKh3PdYS8RXjcLaAeQJCcbsnrq3VQfJVk5lE0QhSvyX
xd/SMNSVHDgipv0wQEhHDt1wmtT0swoG6EE1LqRKgJYhr8SD3PzupI+x/3WpNQsVL84lmJCsjBNl
A5PU4SfXNgNJHEwgmFBxp3FDtJDqyZo21A4iw74s3iTaAfFb9e999K9rPgj7W2SMgApOn7wndDd5
xM6OuZTo8awP9ALjccqdFbYScF2vChSDSl5U0uzA/ls7y6bHaM3nnNPr1Nu0P7Yjf7+egA4OGPQD
ZXMe020LhxJ7N2whnDvs+mvoQMRKFR+R2MfZOVZ+WLR4IjqEjIQNrMqSeWVZZcsElRsu8cPA2GCC
Dhab3s7RmEvrP2IsoO4Rd+EAwdVJ2bSdq1dgOMZFwl02OJSFKSYDIjBU55do84naeeD5ku6/Ur2C
bYeqnhSst3mJYiTsuo2E6Q0RmWaYs0+Mx5T5jJl+xmm0anDNG1heXZhAaLixS2JLTqnVO7YnyYSq
G/xPeShQK8Buhvns7oKY90s/ucU5ysIVKYpbC1B4o1CrEEVQcsXhLAAQ19Q7VYKB16dwRf9lZi8Q
M6LZKczISTefMmR+Mi/8mQVJWjzpPJsx3oCMWGVe5le7foz9Qf9Hzjw1GyjGN8E7Z8txAyGXcUW8
isbfUOMeIRGkhx8v8cp4MCfkkfKSSzVc6Em8zlOH/SiCXfcQer8ixOGvJ74TE1+N9g0xM3D3Dhtq
5sZne2BaYq0m2zzrJaEmjXOsyApLldlJizRCD3aWeSwuAbu1iTsdOECL8TpAH6Tjv+uHvaofcZ4t
Sut9lu0pot0Q6ermTwpwxigwIguGKkrUI4t+5NGPmn1qaAG6tQnW1St5VvB2hWLvhNHGtP5RrQ70
C/LhKhi/XOTpJN/QGdP6AQnCeEYVDPzSZjgDg8dgmTm/s3pscNv+hQoCFMQb6rTKukMnGf4w4uVR
5skMPE7amUjJ/hExSUHPoTEnb9B4IoWYxSVkA/+m6Jqm6aiaL2F917OrHf7rql1Orz9YhzlX0zV/
sNWtclcc84p1IQEDtY3ODzkvRje9eLPEvUQTxJ+jIpH3bFI24r2JTEujNGu1h92+hMZxDH80pC2M
AI9yZHfo6uuKaPPeZKq6rwlAa0xB8PF3jr+hVYlsbE91HmyE0H5Hx0J36TB9rv4qo7x1c7uYReuS
9XphwOvP9LNl/Dn4YJQQowEL7IJBcachWOqXeeRRI3CUwegqxus85hmrs0M+uku11YizO7wEWIGd
Ck8pQtMc7mZmfnR54+vfI0VA04LhKuKNaClsGbDYOFdK5sLM+EKgIuEsc2lCGFKF4tvYtvuO7pag
slKbfBOF15SfnHp4zrBQ1Xm4dU8VtXca30S9pkN0IoAOz5TOpLJa41cjhmJXx+x20dYxHtezVwXa
ozoTwjaQQ+UwewQ+dZAzY3zlwaxxEBKQonXUJuM+rnadm70o4LrmZrArfxROTX6UKtqtOT6zComj
fW55blIb1cjdlNlGi4b5IiAX/qFV9UGE7oUS9RAqxrnOsGsyO9KsjgwvWBAEKOHqYzVnWpzW9kcu
4pUqUDWz0SY+DhHYv6lCRGLUvuYCWoNTXkE4zUGLkWi4562/NoFLDsJw9ww8dqsmLpZ4NdEFgI6l
ajAK2DnwfVuCxRCXMgZKTIiu7FCJni0UbdVs8MxI1T5ZbH4KH2YWfkF0y7yg3q2fw3UKsLNJAvC5
CtdqlB4FmyinDND3EhSH7jAGg87oy8D9kyyNwZ2hLr4evZWGsxYINCxwyGyXXHZTAZ+eHMSajT+P
ak7+QE1qdWJxQmuy36m551u0GVEaPjUd9Bpwpv/soq9uwOlMyTNSF9b2i8eOwANAZBY/gTtcW57y
dEYR63fPvhEKuMjHZa+TqV4kxKPzc4s/nWzVWIUh7ywgJi/q6MeCWtjkf6H3l86Oa8YiBoS1hnhO
jzWxmg4v08BWVSc0D5RgUjzt9nOeA+YTeG/tR6r1zQP5ZnNxzN9NhRhQrdMVZO6XCHVlpnxns2FR
u/FmLz27wTs3HnoSbefCJ2CADV9+YyuEu6rvshp2ubHXNeNMjapYLLs5w3Pjsxl9zYy5IN/UOdds
0FkvAp6kJzP7TemcEux9BcMw42uw3iL+7RDpnkY2T4NDO06fA2+lFaf+WDwm8xrZ9cpFLjLAFNVt
oEJUSOKmWvjcz8707BzBLxeuTab6af+oS07LceMM7crui/8+/5qMiiwTTH1WEb9qsPV6/nzYMSB7
DRXBLFcaXXMTDiuHARz0W7IgciTzy5gBRKgHWzfz/CDIVy4+Xkt74wQvUShM78RDsfGftoqsfAcp
zhh9JeIoU7Rb3CNz/GcFctXFYbRnXqqxanG4FC0e8Vgc3NkWicZjYcJerSmDGve97aFNDPlGyRlD
2qdaOVEbByg4x/aqpaXfFZFfOV+hyeRLUOICycdRanApN3x8nvFeWQpMGHWrGtucMWSkbjzssvy1
AmCcVflaZeBLht/eBnKOnsaDgEdPN9tNMT4tnRHHb7Udi9FXsd0qef4l26/wv5XhsGiZbMdE+bYQ
ngAbvREvWqDyND4YWJAOP6Iz4DOad8cpC5w2qN6nzj2hcdmRxcDBK7c6v+TAGInBZGaLHRoBU66J
JboJlJi6hZVYo/vNw6cS7xwR7CLlPUM6gICoYkLbc7JqM3LBoGzSx10+hRsvZ8n1pUFLEHyKKOlW
6mS8mXF+UC0m1eKYZtO+Dl2kuJs6sf65CHekBJBjBL23zJieLqxOuRSMW5WaTWwEylkzFk407Yrm
i8t6UBeEyyPhUJBIca/VxUW0QB5wt91Z7Wv1uEnlI+NwssgSjDJrLfRHiyajSc5VhxhThZfGMqSy
ilctAnPY7iSpPpZK9I5J+a79kwJmIjJZtWOcX64CdG4mpKyuPcI2W7rmf6MJWDqM6hgyQehmZ5OG
p2R4Dp3LG/wxBb+5/pEMB30kXUf7pGAgwZssYTVbl9WDS4g3mQJU+UajT9hMi1LlmfOOJRLXGM9f
8ZVT+BXZX8+ZVrlnw7t6Llwaz/V5dzZ10C3EzNUgmjLp//D3y6D0A/RBTocprg/eB++nTdjFV3/5
+FkUEDMQB6K+U9pzyO7Ss3aQohchFRNRUWH7SUT2xzQ24AhsfNPtYWA6MQ8bRiCo8FnTjaawZ++x
IoTFHtGjzTJ2rg/7ZFjpRDv0JFT+tH3DeoOKpqd+jeckvTSuj8FA8woWCse7cq2TxqV1uyALqZDr
hmQ/c5DIuNlYGnok19X2E8sDEwFmXIEyrG4pujAoUrg1j7r4DYpyVSHQEAOnN2ZA1PrFVhmxtT5D
9yyFWBkUdGlurCmeSJ1YRGzzDX6mzB+BxLpjnLLmp0agx36bPVN+aswtXgw+WtS0cDWGFbDoZc68
S1Vo3QJgHVNxdhhU/LeVg21We/vEEoS0HnXSsqO/wjW3Q5edFa+9KkN3yT1nmaJWbIkZtJpv8ME+
SeCpM116lGhaDbeiaQ5mlK6hrhzGdNzOnNUWa7CT5xvZoQxbtjTOoRJeRMd6HtEmUEbFoO4W7a0C
hkNy7NR3+5gATJlT4smDSrBhUv3GtfxwSv2NJAOJUxZZ2YH4ONbz9wRFXfgWzQnji1ZqtAvRGj2P
oqtLL0erREMT70bB2CkZt2GK4lG+FJzjyln26goyw8aTEH6YFIcYKiOEzzH2hBoqmDRsRJ0vrNM3
PZ1Qv1G0O9IBxBNJ+2exP9WcmLVRxQqeh4JJS2miN9I2enUlWAr9/qsKs5ztVFQRSz1nwPRwW5A5
8+BHF0fjUcWWhD2ji9H0ti+icG7tDMTTmHpqaFL1bHwtzREkiLaxFO5ZK3hjpAUQNz/V6kvA2BJJ
vsM6pg/R4rBgmNXNqYUDewS8duL3LZ0eiO1ed+FqZY18F6VHWYN+RZDzUYwXwnXpiQTj8ATTvpHv
Zw8yXMRA93bJW9Mnb1ncHLJE9UeNaR3lV1pPwAqVsx5ObymBJJOKWG068+LxwhWRAC7Aerb5SQRk
NNqNGadRFPtycLcjFDkTqVPhEXeAgMTmVio38F2U7gyrdvqwjfOUpRs901dJ4tvTPW/SVcrsWlFO
pUvKqHs20S4yPzWCP4GTwKWCmMYNS7eUU4PGiOjTzlp7yr4IfnlhicVYoBJrILsh9aq68miKrz59
Nt3T0m8cy0FjsXxEf6o+dds5x/kPJLq1rDnco7uZPDz4XF6bLuemxB2nFXopgwrRKdG+KHMjjjEm
Ao15jvtmNyuobKYVSYQUxfF2CgJDVmT7qQQHlN/pw+cV7jJJBxRIzEsS4sgYMxo6ZSZIZLI/K+tR
0frCb1+2ebMulWMmtAW/s9B/TfXuWMSoyfQLeQEDu9+y/MM8j8mVG606tEwB2uzUmoDBc/W307Rv
hAwFh7UnwcCm19QOVzVqDauecT7uvp0rfZ4WdRLSNyqWnPE6qvluQg2AWXkQHjGIHnc+sIwJKoVb
iFeDZ71Bv1cvM8v8tpBUZ7Z9rob0WnbBTZn3/C6+YSuPCYuIuek7iCZEnRJ3qpYnjepSRqVPyvLZ
CBnmim1Q/deTSZYWzDIlWkSuQTOQhMGw34lPgRn8xYqzMeOJAdyY3tMWNXGUbQsTv6P1m/fp0uGa
mgRbeAZhjkeuAeGpPQnh+UjGBFr0/Gkq5bqeunOB+p4p6wjAIbfukLAC5lZadh2D7xRmssOGLOTw
QCIwVY+GC4SCG9Ays1o3+ooT32ovERR7i0lAzlRDHi2HYR0q08wcfJv1CQ4g5nsBc/UCm5m2GRUb
Pgz5eC2uP7UY74QNRC8DZmu0A/YtxBpmJeQ0DfeU9QRGeL1y9+z4TyrPucrWw+XrVFlP5tZ0oumN
rcBPmJ6i/QoBSWoWCSi2TcKAzo4Ab3zhMBqs9F3qNPFmiqgQoVkbs9Sc6o7HdS2n5KNR9S/aEm1R
28SPoNL2zUZ/xTw+z3NZ/9B3uFVE1YoOqGfAahW7KB7P+aP8BqSbma+DDwF/FStXtZG3tjRO+cCD
V7Vcw9X/ODqP3caxLAw/EQHmsJVEUTkna0O4ZJs5Zz59f+zNDAbdU2VL5L3n/DHbJeFwVAkAJQqA
PsebIjzp7xWSr9b7QVfbkIJer/IEaj10TOFLMY88vAOx43TRyOa2FEkDA4RmstC9HXOPX2AlR09m
1CE6/o1k3fPkYjUF3wCrsLsRwkPTW6uQN0m2eMnjXcxGgMWKrgNc/SMOGmBBoo2of8aMSOxTRNJo
YzHzEwJmfjABpOqfknyH/ipw37J5jkh6xzAA3QXLhEOM2OmOrJmwfw6E45SnHpWJSLPYlAkoYZQz
XdS1BtSUYcEUkoqkiABmKLp8l9o68M1YIeeNH0pWKf3kAyVG0Bzf7si5jRUWvSMR17OmOmj+iQbd
Avu7DiohEdpnLkP1NVibJql2YivxBozzYEA/Tu4QEijdwopQoqaEfMajaQI7Gyj3Y4hzOmf99Epg
wNXkjfOw7JEg4qjMAW60y+OVyDegNHet9+oJxJ3e1GkABtianu3qUyDzJ6yTXCt+oYBYpoR2F4l2
LeR43ljt4FUkmagQq7a18oSroBpdqNof8Kq0fzBk92jtFaTiXTOR43bVbhLQLbMQnhZXduly4rf4
R4ZlD9CsVjT/uPeJHNHi0YkhMTwys4dGeniKvCZq6oopTfUeSv/xRupzmHNTgco4vGMN5ie3Qwkm
9Eg7lWhZYqszlebm1ggTYPoygiN9aiQsg0DMcOHTrpDevER/wzrIuJPAO/Zd/RkIjh4LMjbA4ND8
kDNF+I+5iIaSV06145ZuT9Q1arbtkP6635b+QSScPKviUsivrH60DBBJ1CyLKib8nJ3YJcrSjxYG
oHOt+7ytvFj1Ke9QyYyYFv4MLSeX05oHBGQbRy9B64SVSMAkQzREpZBRhOQ7x95D3AXxV8D4uW1p
zIrOwI5cDHc9fLYUV2cyNQBoBeIjGcJOzyUc8A0RF+pTj5B+99yNXnXPab0YN3lyUwc0rSD93XDq
1GdDLQkfbD0GjkCCMLUmtKPS9ZMJ27KjINfn702KZTqp/l8hedTiMgYHQzozQMRYzTWoL4p6z8xd
FxCl6SNhYcAI2htYkRD9VWZP7Fgz1wnh7cIfnzdZpebYa2w1++oFO5GeGhJo8VmAVueYRgDSlPYS
NK2TkAocK8nF8LWVAkVnNRtXXJFN4Q1fSrzTEGOZVbxS5Q6OOXrzz1DNOxbhQ6vJGDQFZsQAvE34
0IPfknu6ghpVm0eKUKvZqeWddkIRUi0vrrEnz3TSxc3SZm+cn5rl6eO0s0tpU3Qy+zwhAk/80fbJ
XHC9Li6/0I+zaB7PLqRpLC5kX898/mu2XMOU849u6yfNl/N+vjye8JcunHTmjPPL1xzFw6O3d5QL
2erCCdbqyTyRU8r/pSewcEYO3hyN7bqf67MneXSz6afZ2dfrMJute/4M/tBTsXg+v+rZbz87Oers
+/C9OcyH2eEyWwez9enyOZ3Qyc9m883cOTmzQzqzb+v1726+mfFj5DMiJr43f5thtjpf53+b6S81
+VusPaZKm9t4xh86/cW/3Kw2AuRV4ESOYE+/Ib/22uE/Pjt7rs0P7uzwHc42d4nAvmf4hAjpSUkN
bYKdezxF3SP3v3h8DW1fm+cw2XuGaAucVQGCQ6Of9qWMk85ajbJ5n1wK0Yg5DlQ8QQYHuKXHga2F
Mv8aZXt4/2Jd4MV5lelPp1sUOsGVFRKgG2RkOBYZ1BW4jklAKrXgqskMQMoERjjCaAlYteahcA3T
Q4C+SaKBTiExy5L4Tf0XDmOObcJFCQqBjovTQ2UI8ITqzSi6bSmBFMg0WIr+wDrM3ko2m83SOkrx
Hd/8NkMdCbk7INiLRXnT9eQLeN68pPbCIsw+Lk0sYBRmqCUeMGovO7X/BPUm1MWFyKXQaB9mSELG
MFBwNbSHnrA9MYdMadYeBV2tjyS3duSMG5PmKjMWLzG4o9RPpiELOUVpPQWrW4jLhivIHRlSgExR
I3ctAgqiEkbpWNaXenCB1ZMFu9rOxWtUSA9LvMV/bf8uwncVvinP8wN13pQvs5nthvBdWN9R+iWi
YcyrU40XmvB9dp9rkdGedJaSlRacB+lqSlffuJHfIgsf0X+Y6d0Q74H50OWn732xCPHJhuZXUbx7
8IVmT9tb7H0Z0nfWfFFgXUKqa2cX7XPl/UbQPeoPBDJ1lFIAV8yo+5sWJ891cv+393+b7qTXawHG
XZEhcSqPBCb2b/cu+Oe2Xo4I6pNRmwZIBjxCnUyHCNoqXHcZU+T/CaCWYxL/k0qnlIHBGK8xkfkp
RsOE8gOgkkGx6W5DYm3cq2s/7oGXeATXVmEb7+E+bpplaaPuPt9Ik5PPVA0rhJLGkBo3yXDi9JY3
aFm/ZFLZNKeh5rWfM6c2V069Bv1rtkT+tJBse/AXcwgYzA5Ep9rbrV7OUTUKV1JVXZIjEZxs2vJK
BHtV/Fio6uSUFfhjZp/shm5JwTO/1lKMWk4Y2V70pfY/vv/bhmiKCTnY+OEP1UZEYcfhJcPIX14s
n1PvV27/8ujDzyL0Z2rrLKjk8Mv936YDUD/Xjvku+W7XqN8C5gl+IouMkUu7y76T7wDi+wjP4jri
pmHdX8M/r+tfMK6ntjbvoG/kWNyltfED4M8ID16/PRs/wJo1w9EalTYibNRONMMy58OvPXVuXrfc
pwftjzwHfet+8wK4CaVvM7wsgOf7ds/6gXy5q+e47Mdf/hdupHZqSGSYnlWn1pFRGSTXmIqPNb2a
qa3TK7n0fwfpn4zmK/iJ34O5SboTEDZJWdhJfkT9bZCPjfBknKXmUUmO0bhnCEQ8aLgXqMMpe838
arPvbFx417b4RkQJU++THaYt5GKD36V1uF/G8sGk1iG5645xcXDlRZ9QMf+VCJuBQYowFOSLSCP8
V6ie8+Qp6p+6/Mj6pytuDb8sk573HfnEDKJaYuK2o6fQbpvmm1sYHkBzBOUibiTOChRFv4H8XYeL
3mLQBFaaU3fYy/8gfUuIjIqgjEdq3XX9NWJt115A0H1167QbxE1QgYsAWJEvZyM7gNgR6g34UIjt
J5vUhG07F/zvpviIf01xyKkFDJ9edoColsoXE613rCllWcXNnnBPHXrgOEwA8CUtX7GxLu84fpdZ
NU+d/k6Z1oIXg2Pdo/zyT3wjqADBnqGnKBfSuoJlxO4+y18ZojyKSeu5zGKG41Okr2ceHLxv6WOg
r+dCd2nr2aLaHa0VO/io2QmsVz2BHD+2mSwLtDAHQmLNVcI+tuaBiIgwqwgh2UnMqoSV1CtGruxn
fLBBaX8ZzZyZI31X4qGuZkFF4ShZFIRrLcgT+WFji36MbEvUcb7W6PYpaoTrxqYyNuOwaYxNqz41
WVxCAhQpdrwSGwqnbKS9as5cgSzAgmVERrmwVVD9+cJOFPbEqjPM/itV+dAZ6GOT++hzXHPs66SR
Nkglcoa2DP2CTqxF2bEH5o1wEDa+Snx/m8wQDdysXgdL2HvNITIZ/QnUYDthKKhKIM/vWO2WOTK7
OABVvIlArzm1DgIGjzyCiWm6Bc6NY117xFUkdkHyI/wUWlgxFtbkIcQIGf3RqZFRtHm9Egdiz70Q
km9jYJ6QrXs7ZUOiqySJtk1hcnv+OUGQkNMkjjEU/+iUZfkYsmSrJ6Y9JazXXQR0anYjkbrDwlLu
QvNb9LfRsGjKGRDfejMuwI8B/mFEq3yAkmvJzMWOn3QQ0fmtFotb3RW/eRk6n0j4xlq8qowjYSAV
u3osnLAAa1hyBnevIBfXu5Ogvpn4UjL8VEZcowAcw5ungK1rKelnTyPkWLE2fXhrqaQv8dhr3QhO
SYNrRHAZy0MuniAnlYDVsNhmGpF2GfbjXsquuLj+IbLsC8IkMBepDVJ+IosxcyUAgUqxIT9lYZQE
l4F3Q2UjflrUsCGhiNgKL78MFSV1M1/HUUA9EcC7ZEEk5qaEqYVV3d1pGiFqXwDFy5rwZLlVNyVt
yEVUnRTPvZJZ6wdkIiQRZCNUQu7zZiCpHLKVYH00eH3MEDneESGlujYi/FY6GdmrNUfEA+yQYbbu
k1uDi4Io3ldxb9X6IOfRUs0pqgm9qUQe0Tyx4SScEHmMcdX/zqWDwe9qAiUYrlMSYOHhVatdJ3Xb
deybqx4V9VhCHWK1V38y6woPgaAwqHc9pZHU8sxdDg+XajlNVR0l7KDgbD5kKCTduwDU4GuY4Q6o
3/HCGJbGrTBS8kqWw8BkdoeaJ+pBJ5yiAKPGM8NQyPUImHaXQZ8mHpb1RBUTmgcQ/z8MRvdA/Usi
EvUZlxIdgcoNiTXL00zCCovQo3fJTfhkHKQqCsGA2koT2KkCE2sNzmgqdJEsoLF6FBQ9WlWzGyhR
DIefuIOFi6RqR+BopuoPvyF1rqNHqEkOw9Rr2grLLENQTB+an6+sLMQo3pxcLjwwJ2k9ZnS5JpOB
z33XJjontGVe+Ce0CpGm4Pimi32yA5p+pUzFIadSmfG09xtk5yQh1BwwxjUlNkCGJxBh4RLrkozh
UmDQlZNL3vc2uBMakRjYgj9GhxbmcEYYnKxy8FK/9pYKCoy0wsXeKCjZ9W2uz7ARLPC2gHe4jWsL
vLYZTRr9v77+BAQgDuEug3/Ryeg3qGNq7UnIYQxvQ0+otLHmpkcmy0tD6xJOIyFmgaz9ocAU+OOf
qi9CtlzZqxBevfUJ7CiTxUBiOqEE7t4jA1KifPUY5t/BpBhAXCKay1jLEdfxPqY3cyCQS0agPzry
T2HRG/KYyuM1b2lEqKy731KS530zCevhra0Nwjn02k6ImcBAckrEe9qt2uykS80EeCwGj+66HuFC
pc4Kuq4MfFKVtBN4g7N4l6vvpMaqMbwi419uDiglV75HjNMgUxpMbZ38Is5zIcEQEBbhDPBodSaS
7OvZPX9X0YV3q6oPYX6q4m+TQJWYErY64fWvZpLUrivq4jy0n3V0CThRNFZ6+JgmwfAHqBQJFNAC
HVVxOTc4NCIVjSxO6egxZizhaef047QVAoj/GtG2Dh4InFJMSfJA7gYgo99sUuSdcvUS2k+rbBSM
vRJECOglwneTLpiTi6RCRPPeaBu/JKo2uOH1Wbf1rVO5SnSUl8akwMXXHaMxuvZEYaPPtSvIJsAk
XXmGIkkBJIEEI+njQEJ87PK9xGnb+HtLvVYTvLVKRjqBqKixHrlhge0QbSe90M7vLVrGgfoVkj1q
66tTtlSd9Ua6QT6z1gzex4EZFIQII89WMfSTRfqbYQ1zUQ7I2MYpVqGP1sgpwv+btMsS4WpLtddQ
HwP08rrZcAuSy1svRAQvlXhnXgp3g3+u9b9uPCNitafeGUba2JrCdtein/OKCrz/RI4Txkr/rUrR
M4i15USx4MTGnqwSFO7HEiRplnQoADQVmcjRZJOsBE6MTl4ZJriwAVebyj9CxjPcJQtDQ54O0KNl
aC/QFpb0pqU5ST54cYf23k3tI7l+cdNTm/m7xEBZWjRzw6IOJ7GwHlazFMXGwGgjecHDMBAmW44P
rVuRkVdSDqul3DyNgAM0B2nsXafJLafqvtF4zhBFlM28LsV7GsA31GzsemHLlssoNV3YjW2in654
lF1smpO1QPI0dPIgiJtJY+6SeOWGy1TTFoV2lSzeQTiT0c2XJgKGATuzHlKGlKTruntlfbUtEfSN
+UpTXOQzcD46SJNBtJmfbaYjPqcVlBKwEpIDw5ClHoQW2f/akjdqcFGqnZvuRogX80JBJsqsnYBr
dWbwfcvJGgFh2yBFOw7erk02ao/ugriS7JuYZtsACqjRmAWooyexAtcOgS70lyPaRWrfWRADcmDr
jbbTsNRMVSuK2XJXxk6eyFuSmM6DItAcMjeZbOXyJYj1vYnKe0/pAEPMLMwwKk35gikzqHxv6twO
aMWITPqtwysG/amXl4QSdSMhl096BnDe3l7aK5py6BQICPmrCbR9hRsRbeYi3ZfTU01UZHfGZ4Dl
HZmU5ehteQ/N7CzCTrn+oQLtoNTS7Sw2w4kR+ugB6iZrGWDFtOIvKIqIH4a6y0qkG6DvGG3qFRlI
4G35Cgcv+DY3VTLdEATYIU5vmmJtAowoIrUrNSCxtShT/diiAKiYjzXKSzQk7PjY6dFFpCrMRDKF
VJ5lg4WaqiGLWyxMftIgOYheSgENuHAdFsspqXpUkMeJFKI3HyQti8q/h65diek6mh5tdMdyIi81
/+WR9oEiR2FGmmDmNmhnRbBM0lem3xkSfFwTOjaldSMK2PmOMtRKa0rbGr560BF7DgRIEUoWkvmy
G6D1qabCR8Q4XHNV49sr23900AqBuqrgPAJePK9emyhXswgFatayV+EfB60PYlQsyUnHgjMdrYqV
Y3zdx4T0apTKx+Pd0jYV4wgAeEtWRVntQK91UdzS/stn2gR3zmdaal6RxlfgOUIgX0R1GhGHZa2+
pkMc7V0/km82bqASpve2J383FK3zZHsQUecFHHdaU23dJjyNhvQ3TdxuZBKKAZq9CShGodwXQgEA
NGmEeYeaI5QFXBUPCUsdZRZeeskYetUC8GmOBJa8boh/HzQmP5hEYyioQupoi8OV7QvaMj0RMrKw
SGwztvQmd90DqI2yBo7qXwldimRcZUzVHg/cVL+MSHvmJRfFfEvqW+PxbQnnGqZAsQrtZnib2mrd
TsXn3M/Zg+LqOOmgJHQ9KVyIxDtjaHDgh5RcO+2LO8lzzz0TeiMz+utEu6H/xkeGM9Icc6egDzWv
ScgXZpqJk7g6WPEtpCYcRn5htvR4a8eeIp3/VTEBmkUTdE3doGQhWIA50UDiG5EradhpPD3V09QT
9wG9QA/Ac3YXMuRuQrGLUtzYgr9IXW0fxfT5kiNpMt1GiDRNX7TLWiG96TuWEDVePW/rtQfkNsEA
nU33emZurIEVq7kI0bVriDsE0su2UldtmGZG6c3tGXIUCYX3D419wtimDBCR3sdzH57+HA0E5DHC
zCmUPFgk8QOcv6R5GjqB+LxpsIqqM9A0iYZXiYyN0VuKqgDZTqYVxVcm97JgtzHKdylaViFmJbLD
q27KGzF5ougXO1coHULlHz/npvH/GAD1tmc8J0oJ2rIbcGkGNccDeLtgbUhKIPKOF6J8R3r5q7Xh
b+eOjgG21NbAjVSGGDdZw8cWvBRK1SdSJ6vRj3NuWRJ1R1YkbwpfPPqtBPDENAzpGRvCm/T/qcQs
EqcUDpR1SH6xW+hkclY18SPHVs2R1jHvxMZSqt2dwqcwFOkjiMoNWjYahWdJOxwM4hlSXMQdJi/N
QJlb7JJJxe4zSxMRlxJ4pazRKSCOP8bRLdS2YcQ6L8S2rlDNmKb/6C60a7Xhxke0lnE9GceMrkHh
Lvr/PNQmuAAZUiW9304ay4wcNp+EApJKWKPA0rhLtlMracqyYAILDN1hslxEFbCvEswVoGk0YsiU
EdsuqGYtBBYdTLTCG7bNGEmWOXBpVZTyGGY4p29xxIOszKa+TKroSaBK7wWeuUT/jVusL1j2vY7h
auoJrL9LXd5obIGBLq9DAoNymCfOJz9BcIp/JEwILi3UndFqNuJP1EP5QnT1rSKRqjHcM/ZWgRea
TegLTYudTBEzxLSxTqkMrSXK38hnEmZ9r+td3L/lD3p9NT8nwTfxX8WxTz4GOi9u5iK5uE2H72gh
sFtSdN8S6lG0aMSyVw+r1UEee8WT1R1hwc5PP4a4T3mbDfFsVJ9g+Mt7u6VNQtdSdB3Yo/V52Np9
uSrkb+hHr/7W0dJUES7ZEZLds8M2dvC5pI3nIEzONZIVumguIzA2OEpDvK3FUGNhRgigv/4X7sIK
d0n3VwEINsrab15N+Gf5vCCE/b74huNqBbrLGwlaBnVEhWQAFRcCzst0We9QdMq++1T8kD7cPSuG
QdSHpGWXggYZZaT0CSVQRYuFbzEXrNIpBAPPtZwBSOpv1b8RxZGPJ1oFMMECZEqY43jhaKyyBMiL
cZ6zkHnS8AnAIaDp52VX8pEwvdCzEEFri8ieUGxE9ffkTakQX09zIFLyiXKPUpyHwAPtWYRUyU36
xAHPZSFmBoudokJ208W7ZGumbNKuBHzmWl+5xI2/SdH+6gwDZcLF3OKLEkZHjKKFhvIq/ZmyJJLq
I7rizOdUFk9YoAlu4TImbsmVgagR73jBPCfxf8qCo87R6Vxjro+Xwrh64/jlG/3W4y1IwlVGgozG
SNPtDdFANFkz7wkmPdsDKUm8wH0DcKobz7FbgeJMJSJzgn3hNp4R0YehgeGEaqknEbzbRPAfnYgT
1tSIqYuTldixqCqqzCCVLQsCZqoSpSFRyijgBKxuEaF5WpxtjYJqhcJHARtc/PQhundW5ch9G9kp
8aydKf6ooCDRuK01qhqi6gYcMVcQbSaEzfmk6lsdiS/Q9DgqJyOzJHqbApStn1bmEQcVcnK3ZlUK
KzT5aA0JJmVMSQiWB2UrjRdltF5wZwPPyTWTit9UaSnNcUl3IWoVAbvfbTs9IXlxRUsqHeinhLwM
HI4Zx61Rzw0mE4SETlgx1Cc9tEz5L1d1R/TgrYPyKyQtR2S8zwtGqWHbjU9icmyPKRDOLPBoEoNp
iqbWXyQGUzmitinI1eMsWBC8EfI9UeNQp8TcFGgYlVfFZioUWHc6aEn/kBpLHrR5I5AtZJ1GmmqH
kzllnbQkCWXcl5zNiGNGiRYOQjN6F346Ag/L8kOsmNsxly9dMOZYclD+0JUlCNG5lKyjMPE+/vhM
pxLRjH+pQvLdiObFq1+pNxzdQV0KTTxHe70YM23bEc5nNt1aqgw+qnUTQ+LoBIDH8OAYjDoFEKHZ
j2C9kouHOlBYOlAov30DDRNajVozN10znn3qjatgE8aJ42WwvWT2nWKYx1ZQ3lCEtIWgO5s+G5mb
JGtBl4NDwk6RoSnLdGpfLQNPl7eOB6QEWCh8dUEx1iEmTHVWV39J3S1wvTm0VKwj5RrhL6UISmWX
EqfPK3S8AQF48gKa1aZDm3G6BDuo2pQMKLjPIHK0xHBMJqpMhhdNZ1Ll8Z2DWT/6mA5ratM9AluD
PlrmLtUDcbLVTLJaFWyiaoVaSkYL7YOjSF8lHdO0xfb9zitfkrRPhavK252anS2U3U7AtjwA8E2J
ZQVyUlkutpH0q7OiFgaTa3roIQ09TgkV80dNbUojFwdtIHS3eIz1v6G95ZRXJr/82v5IHvV8jM6q
/weYjK1cpZ2CHtu8OYlIlbv+QNQWrXoQFIpBcGhIFC9GXYEPrVNsFcDNFfgYAu5LEmDb0WCKFHFT
0wBPvaCceCdVupKNiH5C9pgJGYhiPDNUOp5LiLm2fVGNKxO2UurHiV+Vo5Sp7mlxI6fiw8SfJnB2
UUoZK6hviF3w05MI/mi0D8bziFobMX0bfDeydtc4paqAZ3jqQMLQkM99DiLFfZbCNYVZA1mf1iCc
MYf+4VvqT0H6bZeRqumFsaPQ8YEwpDK0VYjnspC+ERcZlcnIFl99FzaKtPZkg9awnK+xcbNQ1kTx
1p9O2Jd550gwKHDbB0G8jqTPlDk4ZoqRW1ZXVrAulQEZ7l1wxTURe8fEZRCK0FXAR2qAS7CbHUOS
Fv51mUBNZsmRZ1IJW2xI5Hd4Ak2wTN+S1hHRUmYbn134hHT6VjiIWsjKlk57nYJs5SCo9HYTKTkY
2MswhYXUh4EXi8wyE6RcVW8myF2NcSMY1a1PhqqIqboNe7itbj88RCOhbiuePlH+DXc5XTVWQvA6
O4xr2sZAsg6GtsoXNg1uMh2rsYhmxeO7IVALFHRdhm+/IZaV8RUawNYiYhEmqIXvZYRIi7wVC09L
X239x/APB6EuNInZ2jVeXUeYHAxjV5q4ZIwFAoFFKArQIs8yGNg+UTIMuANhnzrCjEpO5mhMt3kx
HKN2uMqFv4JMWFppf045HOIKSfwqAVb3zaNvnltPXEDx14zbePPxsxmbEuH2TC8eCbHnxAxgms0X
hWAdrLHE/RBwPZhbpD4UjFHQ4hIElfdbQRLg62rbVL6CTvilC55asuqWoBZtdEJP0KgbHDtRd1e6
7WiV89TFrU/0jysYBGwQ2sjL2FsGhwp1oZzb5CMKHNjUlJH3JD4ayV20qkhoEqMhYF0lVMQG+7MC
fSnm66n725IzNjQsc9mf0fXLDjsxNvWq3FnXQbtP+7giP3SzmzUIvDpTQaL8igHbzeRhKrwNDAtD
xbYHkcYOplMl5ovpEW6HtQAl8mKS3CME6MDRkW00B4bJHMubSUvl5HILoJrLHjTJ45vHsOrFzxRo
LF+7MHVhQGA44zh1fGsZvGvyPlidOYvqNVVfjUTt7K3U+lU4TZ6HFhlmXuyN+kz+et2STDMPTFv3
Vg26bx0JFSu4Hj5UZNgRXydlClMEZcxkBoJNnxbRszw38rB0/XVMilX+Vw+/6I6pRI4ZOTQrdzTU
WEHxF4q/kyqXeEE7l30UiKHddjo3Kh9EfwCPHsVq0ZryUozVZe/dkFEvrLrZFIY4DwAJ9bAEM+wO
KhJ7tu7mW+3u6qbzTAqW3RuW5JnHlaCzmg/9GnuEgHJtAn2SmAsaG1bCrZBX1pqViM4AcGT4rMnH
k3DuTeq2QLlonNYDwUT8L5lNg5bCpWeNyyInrEIoHIWhVxYIDc3stg83qSEACdVTFuspJRLOerT5
CAIVOyDNOQMkVxE+4No/D5DQIkl5VH9KWX3qy2Wc/RB3PI/YH7ieL2RFknCg7UpAiDzDBJicBGDy
gAEUVG6pkPfUuHtJRJ5C+hSiAzfHKK/TftHeeqw43J0rIkHWCchYqA6OikEuUT6ZRdht4KT6fki+
aoWkVXY+sRpsvsdZAb5X/xuFl1IFJ1EjqR/QA59dVXqvEQlD4JWLzulI4wjbjertjVhEils6IhaR
iD6kKELVLO6VghjaygU9y2FESvGfSsEjNNC50LJvnkosElmDdsZ8kUKbEF8S9GypYrEf6BxD3Q0a
mF60RDjFJS26fMVML/TnThEly4YwZhRke3+Y3OUstsQqydKx6kiIVRF4AkgxXqYg14QmbidbNrD5
QmEUyoiiCbxlLyF8EaiWl8nsCDdWf8qRYLAjISVEJok8y6/+T6ssW+WcK+GyCLolhhtkbIhpY+zX
9M6JyH2kgz9KwGNfw+/EQSgNgnpow6CzlcTbS1F16bBhjypRK50PJIvlciaE4iWoAh6+cRWw+Zhp
vegIoizw56aOVZFOrQIAar89JBUsHDarBZLCuQdtbKAogp8QuAsAH9F2ZuwRevSHi3Npou2U8J57
KGBUPkxVmzKT67WS8vvE0q3APR6h4umKYC/DAFWEaecDGinz3yRBpwdVYckzOuugGk8U0hOSjo2H
eKclD4uI00rnPmirFqz9FaU/MapsZFx2h6zpx6USYRKavdSYag0VrgpGSgGTrUAnuvw0JStoXB8D
2i8hEffUki7iyN10+c/gezsPjVCnh4T9/1nKOURsAv2Pdv2iMc8IFH1zT9bFBdJ5PoUwpWU3n8jl
TFDmRYQlkCgritVci2TVcgmWOOq4VOtL2tC/1HPjc89LOmcUxNiE3kqhtBz5kNvmMQG5BrHV02zj
SgvNGfVhFWJ2KcmFUIknysgdC8m/cieZAnRpcwGtFYnsIS8APwUtz6TAld4cWyt24ZEswnyXscWX
VJJQo1F0D5KsgNIq9+xzTWAVNwgDBRRQ6CJwg3vTI7iR9Q0IUCwjM8sWYgBoQlZghdO80o9aqNPT
ittdvAbduLbgmkoQZ+LKRyM4NsNVV359VDgaMR6lWy+ljSXEb0oq5m2GKgTENPvpUSBn9AG5ocBU
zEgqsItTzSIOyrxlFPUf8RSRkVB/yXA/uDZAW4+FCYVFqn+V7WBLwi8pLgtVHEBPuHSFazmGToYR
zSLKO3qyMGVCDXOz5mFBAho2j4a+EQc7eOAD5Tp4gaAzycYIsXPRj+vXZH422bKhRFlsgXzY8eNH
oyJq56Gs8kvOTjBFI7kDrYj0mzWsuD4aQwZNtFwsHjUy1kMO5jQBeomckDpAly7rVZ6ea+73hgET
I7rhAqBP2A/faXPgEhiyeoEyfkoQmeRNrcEEwwuF18ycHAHihyucH4DwKnyH3ZSpEPEzxXCblJpz
reLd9DrkD7pOtme0h1xx812VBdBGrePjTSTHTDjnDQB+bk9ebiqOZhJDZd1uIsYOvPqZC4kFekkD
AV++5pSc/V6QrwTJwXizYDNHEpMzjRQzirAtN5+BJDJw9wRvEZyEbU/C0+qFXLlDMG/QgJrZEY8g
8IGKeM8d/aXaI9BajuCXncg0StJJLE+SqaegqwuzTx1CU3j/+RPGtyfvmBQRTYn7uOHqBmVj0oWZ
/DcWpP6qlF0hcU/HXUbGs8l6Xnl/YsIbXl7a5k9EYpDJwiZg2OxZ1KWcI9CUNwLGhijckl08It/M
UJpOxr7Qekvelq7zpcBSWtC2iNyHyWtyJwdIi6WEtSPZTVEdrmwAxE8DUWqDDWD1IN+H7X6hWmBs
4p8bdpcvQnPnGgCPYKAdRwhYGRhO0CK6ug+J2lMDu/OhjBRyKxCTRXyXJj9Nlb2z4Tl9m0p8YMWf
T2kIldSsekVZg33AfBYQLLpGzwPHHMyFGD+wYnWkJJjVp6bBhLQNk+hqrgb6HCiJPFlc/IX4dEPS
5LnmR8uerhKoADl5A9ul/Db8cotpQ6zdfC7JWL6tAjVFVtlG+qN4XyJHB59wRZKnetasJYmnno7l
ykOP7rcOEqLIAiNAXBVYbyv9rXhuZWni16xVxWrJScCL6xFIwVMBZcQfDxyPBbsWPwbZy95FZneG
ezf5mqbDTWOwaJRfgUcBFxzZiJLTjgrxmHOw3XVMFSOvFhsSlGDPcZ/ysqmiNK900xYhLAcqyZAC
NAlot0UgSv9nWPY0rBDWNeuJBPZYEws6MqzaUfz+JGlncj95e0EfRn/XQ/ZAIiw79VMjC4V/S9Di
WdZBUASHR8Xjo1XBJSsMhNPcY9a+Tdr8k1iweQ9VLLj5saqia17IPJxfCpOJRKRbNiVBIRKuQuXU
msN+wsHFAGxpGB4AHLjk0GRI8qJI/S1aWEkBZieK3ANcI2Zn12I+6DkAwH1c/apQoaVhPCzI6RS0
ahuQlSubzGdGlqyjYZkmvM6Q4jNRzo6JLN4LuUWAY3CJZE7fDV9eTAHqBOUXErXxhEL6zFHDfySd
V1PrShpFf5GqlMMrzhljDIYXFXBAsRVaWb9+Vt95mpqZW+f62FL3F/ZeG11W3epAPWh6dF58KxLL
ISzOmkD+aU/rvlk2wcPws42L+zxDnjPYuGQrBjLwbtE7lwiGlBYTyCyvd21fg4TcNZ+paELLmV11
ynGkTxtE1Dk0A/MqB7pvF35tgGdBCuyVFHMGNdnck+1GFEVi8N5RwOE5xvmU54ppggSAwoXtpppN
cqBJH6mPwQq12k9uuB91Y9c1xE8XFcI1uSMdnPbdZOZIkHCWi71XIo8kOLVV2TY966ru2sf4uj0W
eK34P+wjAfbBq1Gwu9DC9JIODwkGbTI+x97c+r2/1qrgtcFMp73j2Ie0w7nj8yePW0e7dz57K714
J9PcpWCvnPuI7lKQ+EWzfGkAzHUbA5hgF3ZMMH4VoIrDk4H43Iq1O5DnNTA9sev26FTJHTKitMwv
00AtKyiVIDKyVc6wTrCp9r5jsP2NRy4MNYYECNFQLnnpCYbZxelZNqcFfrjwo2y7p7r+m8Zl4/EV
MF+2h2jPQPQ1HORaoXkIcAdn5FCcaGrAbvLqkf92TLz3lPk2j+uo18s6sTf/AQ609hRHWKos7Kq/
Az+HXk+7mRWnr8uH3b+gix+zcOHgekrh8zbHjlRg02TnWnRnDcBezUR5EgdT0ksdK61a18Bm6uHS
U3rgz3t0XAwuSmyfIIICdw9ryq0rAcE5/jEwi/8i5NR0gUag6Jk9ph9zT8uovScuXyCtobIysv9r
aoOM4B8vfYkhLwyAuKPTpL0rQkWN6lBRc3oPgSaCJXcZ82x3HkIhomRgjwA7aVhOtgI2Dw0I6+6m
+rPYoAffFrWkQVsr5SOl+426GAbaDOsQ3qEfLlL7TYs0xmjR4uSMKf5SXhLNAieHs0p7n0hxd+NT
5eOLJoSqoBaPK8Z3+LHIp0CTybRkpHLm1P5PEQLYe9ZRwGbodddJTJ4i1tgYx8hwNJxPD3X9aN7R
dIDa5Y/s2VmB+/XYssjEuQ8sqOfRUn855tbGvrE79oETE3V12gA269ABaAcn/HEj96qP2kZngJw9
TCWv5p/NhUSTZGyk9mWxv858gt5itr4dBrDiEervtk2NClGv8p0VbskcVUUqGDCxsbF5gYsmXsd6
+KHp3kbqNjl65PLSSfNRYUSzsLO3tmgOVtOoBj25pC2J411+DngpQJhCu/xMUDoMqEmy+NE11FXV
WWbBygZ/OYO3s7kFJiQ3nfmnZdvafUkGvit8HQp7phtcITM8/A7pcA05Kh56YqmMbd2OvzX9ZTRY
W5a1LRMdCtHRYvnFpIDVLqXAwgje42xeFbTRCSqHfgjXxXuloeYqnhF5YY5EkCNcMAmOfI1yrlbH
yvIFzNOZoTWsPPawjdGuprz5bkVwGZl1Z8J+QZxVrxKXwGaHjzwoxJX0QbK1py4pzsK2LiULiUY3
lhWfPcVMlqU9kRvPRhceTaUAdkEu+T39iA5VffTATXy7gLvbFmhKqm0T7G09MhoXw0ltmesh+fRl
gxNiJTwNNj9fjEZKDUshTK+rKkGcVfQmOYZIxnX5AnSZ8Rffa9ycm+pVfSt5RzCExm4o0t09HA4Q
Y5ifXMH96OxKVhAEge08XX/GsPI1Wh3dvL11g2BfEEXul+U66Unqi8NvzapXyC0G9CeB4cCMYKwW
1ldVogSkSbl1uMlQJ6lVx38/ohjOY08YZVQd9MjZbIxs+khDVMLFs9caW20WK6uwXhvaTC1kJQCu
oEXU4ZIagJD0Krw71Hd2bn9ziKy9ZBPPJMp3nxOj/tDbhxfo5L045yGOTmaIpbIo90KnvdYjhsPx
qsUuYbQj6rLhrjVsWbJzwV7WpCZi/0s/KKhz7wVc1CJy4dKrxnzfZDvvUWlcsBBZ9PylwPUciAek
Qchfs8Q6bc3UV4/SwmvLnzRzYdcgGEVrbeQAHBCyw6gxovKgQXw6EhmiRdUUsBZpnG0T7R1kDh5X
SPbW0d/Sm5AXRp5ACnAo72OKfGNp9ZN6jBGKSEV9iCBiPVcsmwe6ZYjt2HGL9awNyLkRsTlgcWBY
h9bC1al7p3uFV6g2CAvq2FQzw3b4drgCsyhciOweWngyVW+NTli3gVuyM5JT+NIKuJwUZCbDwbpI
YXRCTmoGlmSwsMbsa6KWcgN/hSUvhiKuuT69DWGVKDEiHjttoH2jH86weiHdREEagyipIOnEKHc0
HlbLOEUNpunwV0aAhApMiifPBgOI2cDxcDqPOZiRqP/rpdoK3QsVbFXMtO/pSi1+1DCFcDNGxz8q
AC2DaBBScBOuIJxDXl0N06Jk9GBrQfS5ttCgUp88iJEJQa4tdvQZ6z6fTy1sCJqp3QjxreSXmXMD
jMq4ZVTPd7l26HBs52KHaBMpdB0CBnzukmPfa3snKz+soHxG5rlQiks7al+j7NlRtEZQHUmyacCx
lTECeudsjW9m08BCvA3B3ZPM6K/GS7MMjFel/q98bA241VjULVtk9DqJRgX22ZZbyPMPjdchBECn
ham7UBAaYazzHtt9i1DdD08UYaaQ33phUELYRDwi6bZKvCTCXMEV+yoxfHuV9ZpL+iKK1DzoF9mg
0dBBMg+ockE72teGFLyJtDUURI3clpJV7dxtZ3lu4QvaBemYWyPP0OTLA3o7sjI+TNrONHxr5CVR
icGOscREHwLRKHLzoDLGHHSomnvos5ZuTuwEzjQL9Fqq4+ElRRDbcTsa/M8kOyX82vFz5EKEFvlf
xLSiTXA+DV/u9K7gbl69qzlY5sZfegG3a6RtY35Q4z+zSHoSVQC9As1+EO9LxMVu2q3SMT4VxRms
/d7L1NHNES/7RH2c54JgBQJrz/pU7LuB95YxD+8RMUTeqnU8oHyY+AKC21ILKiVNfs5ychqAHNv0
QKb/6vQZPJqOGcp4iSrJ2gggLjI7O7zms7llJ2CFW5Oy1AOMMOjdR1mk6+hmeOa6wfzhZW+ZgpW7
7Nut/JLqRO6YW9adlMGsXjx231Ja/wImNUAv/fS1bqKtzVJ4tuerHUTQg8pNDxKmEB+2axzCAeUz
nDqgjNQEzIe0pcUOJY47JiToj8Rf0ZeXVIjvJkfjzOOa5c1LIbytqQh35En25g4v5Bq0FAtut7xW
GfBQrz0RzbfED2MlJG9ObAcfdoOswALo1Bn2vWotEBkPBHOwd3DI6csuEYt3PTHXQYK2q9H8R8fq
uZr9V69GvvIcwxVy018F/jVcMsqaovz1OsT+QScvRkVWCrKMRHdeFKmMjBl6aCZV2lrGH+0wIiaO
CfC4T+Z7TXfDx/HSV09D79k+Ove7QoTFiBokRowe3IHs/Q+6Ea7hp+lDzWBSDbFG/YjUxZtieojg
7vA2w+cThsta1WIFXNL4sJuL/iXmGxLYImsOwScESaQh9SEhmEDHD2S6yPXJupP9b2XR9frJa5ze
/PkRMv03wMUP4w6I3BNLViRGDdlhBgLoGVkKf3ZRMJBEtxahYy+MaxARdpAf6YTJpl12Vvhm00n9
t8lJWBoREBfjFNOInMRMmmr89jWSg1Lu0AMD/oGo4rw3BlJtCjCI/+R9vOfJ1oZ1a3MqBsj/YQhz
7qtf78jJ0sg3XVFGQTYPFMl6jIhCNm8yx/HCzq689ezaQtXS70Oa8JldYTVugZFp1aeM/kJooG2b
veb8TR2daYEutoEL2SJzjpF2j7zPgWQInE1LAzYT2wE2/9bNdZHM/ag/mc8kyfdK4oc+bf3xDSQL
WIqzpf/3Rji4MTBJyLE5Dp17tWHHoA4nUg7XeeyTXAmjI0W7lBkYPh/8Yk89VHTSHe5JK98j5o5P
QmeiiIApDZlnJMUxq68lai7P556jupG/qFocny+AFMuZp30yylfSGq7OOKKK0CtSGjtm9oR6esnD
IcyX6aVFEInj8yRgyhy870SwrZETa9qMegJ86JR8z2zYWqGjlYUoT7J1QJPr0PviFirzNdN7x6UO
Hn9zJHvCP4bmpw9ti92KSI99TWoTSEXrw8z39Ko+edKFvxggZtx0jqAqfwloDCOxVjWjXW8bULCY
UBM57Goca2UHnBaf8iT2dfDGoWL1d318GANBUS4cumYVmGx/jd+I67ABwMOa0UKiWvoz6y9kobR3
cctwsVyno9x46Gp9ZluCcWvoVxtjtHZGmICCxltLUej47zpxD9IkrSNa/kSGw1CCqi9g3cEMXkQZ
sZHyOhEO5HT2v4HPbP5MtnWAA8w86yn+6ondS3kax7emfTTFp1n4m6T+ihBKzU2OIMH9V0QM69xs
uEL9XFh5fxFxeZrbGLDVpcuiV5kgk9fM6G9u00OlAinNJHo1e1wPARA4M7a/SOc5ZbO/gbHPwTbx
4jxrpCRpA8U0aGfEDNjbWhIKY5faMAXkhiCPEUJvkOQLs8NeJNqvmofnybqxffK+D9Pk/2cXqxDo
mVqAXaFfNQ4L+Dl3iWiLk9fSG99diQj4fZo+yniP/U0Rv9xPK2TaVzrlsWJwhYbybPAwmTjKBt18
iij9ib1c5MY16/b0iBL9MiUpiZkA1cU3dREqmhvJB1uyBmJaVN8uziHfV+VdWUUcpMEJG5mPsco2
YfvRtvPSaAWbCUB2DI108qQc76PSnpXmPWvgujNKn241ypgiYIM/8pvLYutWioT/IepPKJCVZDgr
CO7V7J3lzTg9vpjjtPMmS0oOtW84qkx7Gd+Y7aXs5IH5OJsUuYpswuzmad+bL4meY17GLtV4j0iw
NDMVKqhgCj3fMuLkXBLiy0Bnj8uyZ/LXZui8pFn5UEi/PvhkFlokGK9y40Bd/xIZbwLFlk5Ei4HP
LPOaC19ZgaU40qC0dEjjhMt/odqOfQxtxiaYL1AudR+7iMmTMWKhzJQ4AwRqJKrlq8d9x95kei/x
z4SAefNOpZEsZ/Me9vrSc8WrGgCovNBxZny3CHcIHGYGJTP/s7BuLds2E0Wiz9YlRe3qUODkUgLF
cBZ1/TBTfBRXte8Fb/DUeuxugrX67IJ/3zgAzkPSPuDFRJzA5UctgM8S6z0fdOvQ8gKLVfjypWnY
rCnh1Br0qZm7wdRI3I1yX3/BCV/4+XddoJ8uTmxEiTNKFflplxiSzbazp3Jfs6EKeZGMIsVnxnAv
JBLQ9BkUqyqBKVLUs4P+8nlUemYc0dEZIqy3cp34wdmYCbnXMSppy4hxpT/nq4HtRvsbcCoq6Dyw
FJO3NdBr5GQAWBBjR1R1jbZhon5yaDAxQW6YaNMZESah3a0enaiX3EIkRE3YXQeSMNIBlh6FA9NB
rC7dbU4LlSyqbtPO4a+Y/KpsxwwbAcasjr19pMwjbnoamCxJtDyVqMCc1Bej8/wnBJF7EyMQIiIH
U3D30OwAAGObc+FNcqkpRcgwiN9KkH/X9taqr0F4wfiz0nZZxe3Vtmgz0iZ+hipDPVDTUTHI4PRm
/9hDdGPyyWgHQCnWYM/PN3hlSg/8T8sIFGdt7F3jEi9YM+xJFIrQS0isL3a/dWcuLYFOKDH/HJuv
vu2mV5JvGW1oILUshMXoDp+iHqmB0azjqYAo1js0Q8z7fYaAi+YxUA81z2qizwJ7RKPmXgmWIvHL
Xox0jRhlJ3SgNILRuL+E8XMF7AHtKrwcezMdpXnpna1d3YeOdVmwwQQQRSwgVUtl7yaNByGhLiOI
isJDbxgp+WQoWluHOxworZXKm0gqLjOyhwmfxK5Mzdu9TPa4TFieZLr23IWs+ZLkOalOA15oa6iP
sRiPSQnyoypAbbEvrTiY3SsPNL+mc0qYB0d2zw1Pci9mv2DmK25NWhIuPGG8tOb43McKPpRm0OPo
lJCIFVQJBlh1eEEwB7C7duLZSOcPb9QeItoaw8CI2BwWZlsTkx6cYjd4d+y3Kd1kTN1EEi6HeKS7
tuN/gmvW/xgzZCFQjZfSJkmSyb8NF7e050c/QUmgpJGPjhHCmyCluPJ5+lhxj8mzgV+pHlEX5z/q
+49Yz3jGvYkSVA/WpsOVia2h4KSp4ubUOe7PyI7BxPU6pWtd5j9DSqCEn+HsXkc6WByrfPGIZugh
dIuREATWZ/lIePUqcvj+7l1VXx2cv1xQeZKcA2IlJuenQVCd9y+jHj16ixgEFshQl/x9xm1SAYU3
l9t0X8E090S4tHL5J+CspDOYwNeAWlDjTbR/RzRIzEFR86WogNC7MW9RzM642Oo2tRjO56YuL4jB
NxGLGpatS1FaN918byboMAYBp+WfWW1R33WIdxRUs2dt4GO1NncdZYaV3FS7O2b2Fgm/1/wRL/8E
9CUx9wlafaM/AuwNJf82aIf+ty8xt39HguKUgXLQk6cBVn+M8uuoW2e3Mm+hOzNOSF6LChtiC2uz
Ff9cgs6h92G8icmxhuDQE2cj2FF4G0MZg3LcKyMpMSHyWqZrV9Gl2yzod2nOfBAFRju4Z7xoy3Fm
B9YBHaSTTSIgnxiuqKqnU6m9seKNix2bO7PcDBGfRfut451gyeiL1yI0wfqXpza4elJi7IH6TF2l
AXKc2H9Yxarw3FtYQfUL5+lDpshLPGsfO8ogTF4GUu/7IJkE1JLltlz6TrRxTI+gzwkVpPfP6IG1
BrdavzjgtmGNKuFaQcCEt3TlP42hmaJKsXHxenulBCsOn2DUz3F84N9FMq697hiOMPoJ+OtOunfQ
Uu2nR1XTe1wf+ruo71ZJYAxuSJPegDm8aeyIki0pnhsQk34WonlC74yWrGm7S8+iyJskxtSPqb+Y
I4RPMBIzgsYDsC0yyeUmRg/c/MuJSqApJwwCBS1SvpueUcMQquGAEYDS/dzGeJ7yc8eSTbk7Tb0H
CsgvOH561DOxklT4FTJ8kgRIU3gSnrfOcQXkgfYVR8UmrZ17FKKX73ig0CPGjKVar1+6CB+6Ovto
RLwL2OjaI5lDUNILWlDEL21sLbx2GxjpOg0kPR70uuZBRihOeMnagww9euQY7zkqETKODd1YT2O+
wbjieLylvJPJx6AB2PXq41yKZ+FU8KsL/VnG5sNO/2VmRPwDv70O0LjSoAlWn3n354mDq2GoxYGc
22B4wmATSN6b+mij6o4S5JXzgPQwB/CGsrClEKPqjsefAbeprIODdHO2edBkm4XPT2l3tyBGPzQ0
1CuYVozPQIMrSk4Qka6Liu941jf6SL7YZC4RgiBAaHc5HVY/051jLENUeKH5nQ2Cchtahwe2nWKA
YpSwIvTR6KkVuaeWnNpbmOa7mfaNR5wxNPTZdJeQ6GeCLOlwDdX4TpmL/IvqbtWxDLBqhcDDg4ob
3Q2/bYaHwFLwp2SLBYKip146BwtGX4ELOHyPu+KB2y6kfceP1iG2ZnE8rEJt52DRJxMWgetF6PbB
0E519tPoyMfqY861kfrGkp8tqHFyMiNuBpj1TCW0kWM4Peq6sbVd5JUMQ3vrO8e8nQys/IjjCsAJ
njufB4aMlARWaY8fN+3jJaJEhr8euhZyD7iHnbF+CWvqScuyz9UkEJLDed+6Bcm5ls1uE8kfbBSS
aHRXnqBBrdIwofYaz2PHPxz+jiz9bXU6M54nQ0YbX1IgvMAR03M81V95QCZiZD+nGCOpF45Kw6DP
XHEdlnZENACuqSRKQ64cPX5pmcBEVvBXemLZO+tJX4fNo3BB6jAgNRg9C1RmxuggXsJl5jQrPjEg
AO/oKixfdbLDU4EtllmLy7CAMQK9QXwwkHixmu/5iUr3zSLkJfApgr3jHOfXtPg7djcWSv2bpxx8
/V5ZdJNU25Ffdhr95J/bMP7oMm3bgaStN36P5rbtthFSmonQhozPOk/lqa+TZekA3mKLEdBD5sU/
By/DmLfHimt6LJwv/F4SSxK3CwIA9eQD8WBubKKz01Gam9sJ8haDZV4psITFu8pXKCUWjAFaXYy9
hk6gf/QIX/mPGcFPgBM3oSTKQIfDQsAiwrF3SzV7OTMnd3+qeaFJ6NJyRa1eYcCCNmXeynAvVLYz
vgWJ+QPbtVhqAn7R/EWWgyMxL9rb3uaOB33kw7fjLWqdy3/QWQw4/kU9tmhah/xhAZTyaAZtpWz3
l+XIsUrn5FxaBAkAb0FUxPGHCP7aDo0rWdfyp0iI435laYAE8SxJ4nMh8ZBINLXxOoAtyiQAdNZP
QkncEULgm1j7JQEEvuJihSneQ54/MakE2ScNt8GUkXxWfWX+1ZXHKmx2SUMPl0ybKK0/HVd7YfKJ
DMbbd1G5qaJ43etIixGAIBomLm1RhhkmIZKGHOq/piPS+J0pgHLb6GG8MPo/sNmqNkAibHvfmwKP
a19gCAQ/8C3dgrwL2qU1xmSCmeC/EcUopxVYgP+MvLNFY+2Rx5lgejDHAWIqMYXZb3k3gms/IDVe
oAumTkCBUpe3yl0hmTQaYqFHYunMt47cXfuPDPvBvCj7rsNwb64mFN0cJuUha1lokQUssqXAs9x7
klT2T226NTahvOyayOJsD1qEPxQkxLas/vI0XyYyYq5pb4JwXHWpQTg0CG0m2xnq38rbFt625S9L
yPBLZA3s93ZM+LzoX+pftKS564bYOEmz6N1j1ZHQK97b5BCwKHCtU8p52ZblO5nNQ0hiBietqd0M
mkqlJwj1dDOb83+jXXy/cXQwFV4DNXTHyxdtdItU1C8s+w1xZs2P4/2ELS5dY6vLGPUiVGOiEv0p
IuuGYIMw2MEtRmDi/TAQJXwV7BgWkpKSTEJQ143qS/B0VTzsYBWMs8WH4Wppi0t+LGqlbFWfaia8
d75a5C4UQMgz3icbp3idkPZ8Vpxd2e1n/yeZ+4Op1t+syxrwGpYOfBhNs89KR9Ow18Fy8dE8WWO2
L8YZE++wK0beT1v8GUHz6bIPU8uBWZkuoXuBc0cTGVs48EG6g8hBem2jci7N3eS+pPItaeCFkzGD
I009kyJrloj81iiZliCNqQYpKct2HY4P3z9NMTMzxuZxYG0tn3Waiz0WRog9YCQrmO7i48+9a4dg
3RdYWu043SO2XjecrxZaMW2GmdZmN3+C9zCmbGxMlm0omsqjauRyXsfoIIX8pFfZtqH56vsQo/wS
+GgKBeQr7LvP0HZ2UW3vtch+wxEKF+WvCTY92kRdDWW/FUcpBRFR6WA83PBmuQeAY7HeHyYsvnPd
fvjcg5XMDx0JgmFo3R3saNk/lHlMsINVXeoUn3H6I4PoCgCR5YBOBvfY46xLtn2Q/DC9fUPB/1d3
xrFs9e2AarQIYCqEhViXclyT3dn7jE0dxAN99NuP+I+SCDtC162z5Me1sA0MpUB1tiwIP8vQWNYN
VM9i1TDwUNutNj5N4IRt3g6BtSGwkw2IJOptdF8p+CI3IPHmCyKIhjijTF+MTlBsAguCCMKjnS9L
BMopthwLOZelwJEhoLQKzRenanXk9L/qOREP+tE2v8f5oUfVyvHZ4aDR1tD2ZiVYFhJZhNmvJsh+
LsiDyd+B2PfUaZ3ARPKQnOHkDcgYG/iYHhCSuPhNcVYkZ6+u93ICYVe+w232Bxp2Z11Y0KMqzzpL
YW8MCbiyQyjFZG1E1wkWalFb/5qer40hUTrcjV7b1LDwujla0ExhllqE4rPHfxKHnOvVItjzfKZs
pfO4u+rwUvUUcj1L04kleHb3pQXfge3HOKzzSmNsDpCYKKxx0hZ5s0MYBDYEa7UKU21Z4lOb69mr
gmV2+ZerQSJlRqaL44hOBK0DmJ40sFa5jhe+zlgICPLB1EAiPuTY2vS8p9HBDoxsgZnxnKPWSf4c
ZH8u/D+HLIzR7J5sZc2v8THgTzIRN1VvonT3DoE6Nbool/KUiejC7VjqE9eQK6MJE0bG4ATe98V5
hoQCCreHvpGTkOygvrbZ/IPyXAg4Rbn+2U93o/CXFbmc+8xnSYSMThBBkXyNZfuR86+N+hQdbXYp
Qww1efeiu+Mpt0jq6PaeVr5FZbd36mpdkjqK+nCXk6cwg/4xY6ycNTU8LMIcJh/OZwvIo45O1/pt
644hqNjFtJCtl8ErnPmtFLTb2pXq5ORRZnGhfgVidArqy1q8l/23TcO3j7kv6RAzMlGqfc21jnV6
Psz9JjQ3vbsK5CaBhWQQcAlxxURs8tH355TVrkYP4Vl3delGsCYcXm6YqnjaKJy+ZSbWVXz0kVcD
9KsOofYu3Z8Q8m9xCBD/orqHnUavubH3PvNCEzSZiw55YuAgqr9EPAdMAgpWQ0CGyHFsvCUmBTQ5
WIWLNzTSCxN028SuCBxbY65HFrF4CfLs2vb30Tk5zXtYa2+j6a5LBpmaz1A2Xw8MOgRnk6aHw5PO
SlcxEpIv9t9aeNKZncWiO1h+fdDwmdOZJGT6BO17yvxE07yj1oY7OWC/D3veuR6CyFNAaZWxuRxh
Bqo9e1I3iJdpF1Fwz9Jaia66hfjc4Ep5w4p9hT2OmxHdANmuzK7wC8CEEkzOmSO208IJz26L0xHb
yhA7xCpm7N+7xeAV6KCp/oxjKzGcKwFzANatj96dwt2RLbsqHFTHXdPQ1aLvJ5TApX0g5gtph/2k
fToALJFU3VL3ZtDGcl8kn40FmhR1XG/sCe7MBOCBQ2/O2DaMYu17CfvRe0t8u+7eBt3DGEUoCz92
yBNlFyjomCe5ODRstEYlNmRwOILxE1rpLoEoYxI28lV37ac73SxuVL26JsQJmuFwcIZ8m5QAuAn4
ZYZnM23fZ8EfmeesNo1tQWaFU+IPt8N9Gs5PpcegQAb2NodMN6a0NrX/HFCiYdGgIjEKd8szUfr4
nwKcTrUGswp1HbhBD8mHxfiHJJ4xRYwAVg0tkkcUZoGlh2uoQenHa7et457+bceDU3ggcclgUFHk
jNEQ6CQMvHHJCrblvZjvIS9LEbv7wDlpA+CBq1ed2+iRxwb9irXuY/PJuFpUnMyD97YjmeiVK8uo
nmMeCyjXa7vxejo0d6meHTGhXyMO3SQlCY1fD0JckkAGVz3r/qxWESI0mi8D5gqJteTj1Ua8txF/
9cjIUD4MkI1KT77QTun+fqyNXUBwacLl4KJHt4l70Gi+1pVaqRj2wQ6c/5T3voXiYT7mrCQdZ6OW
HYD4uvSMTMkSvwbLc2lALNqaA3zddD1mD4uRkMe+PSLyZOp3/XjJFUoKrXX909TUQMxU8hclkTDj
l57KgWFuGfSrpKlPomF7SZ5Ek3+jIKXdVJtGpQ3JntuB0HKb3Z/y8qhjAKKphOzl2B8tZ9Usix2J
PisdffjwZZI/70Lsisn30beO+Ss8PCsxtxAvRBrueJsjZNDEBsJSPmWjSt/G2VVQG/r3iHpJ0sU6
uNNNiZhjzdnNCIYUA8Y2NneLNXhrgepeh3lQzsOf4VJUQxaixi11LMSswEte6YxhnNFvZwXzIQiy
rBamWhjV7UuQ6jzHK+HrG5nV51SzkCLIZdXopwwGUSuPUR8RrpNjXh934F+e9Ogl082t1iGLMHsa
WiQwDpMJbzL+dL+/JB7vkBbfwU6H7r0cLhpNOBoULD0eUFOd1Az/RUfsaPmk0fyM3DtB4+/9Gi+Y
ddbhUcSWituGgc/uoBD586i168CIrj0tgBEP6mBy2MdUl8qujp6bH0xOsCTUjo3nrt1GngWLRWv6
dDhdDbRnUQeQucSQaLZWtzC8gQdpou2ZOcybDjdcfQukxPLozjsPMf8AG2U02q2PaIeAVv86JOmX
yLTpKWalWFo+ur8YxpFN325m6Zvn+sjjsfdn1YoWgvGnp30RLfumdd1mkuzcOSQsAMDm0WA+SLS9
oVcnKe3XmGvSiM4i8VjTosuQyasJ7iFo3JVFGreLxyYfQTv/xgXSVtztevibW+0eEd6xZyaioXBV
5u6EYtmus+chnr7VC1IMtIDQl4rgi+AOwcJ12rEqPqXcRTUSXT8g3rDQDju9/B6sa91Oy2Ggyx03
iWg3o/sm0VtnPTzrkixOhC2N3Ll6cPSYm8W0opZSDObi2pADaLD+oFMNyoefvQlE8ZZ9SaDQ6ugD
8DGvpW1hQJNId3nfOjG+TDgHN6TqoL9PeHws65aU3qLqQxzt+Di938ZlqDVxNSC17crnwfE3bTqt
SO9K2OO39nFgsNLjeB1KuXFLmANA66oB+AXZ2AWSPuUNbSiFXIcpWX+r6fpFAG3leer4Y6aa+f53
ADugSZ+t4iHNb26k6+xb97H7a7mkRuOuz48xrXAE6Cs2Yk5sbtzM2o3D84i4ITAZJxKHydZ1h12M
sfRK6h2AONBplsmEEPORYABYE4TIpaWrUqOgEWPx3PAjVS8AEhZVoNxauB/h2cctH5DtPW91VAen
CthRkvyFKMLgiC489lDkdjXc7GxCYxtB96qy80WBcVvANm5mutkRJyJCEJxQGgFVwvaxqtJRHb35
t2ZfPGn1OsJV6ZjoXn818Yp/7slP3n7dNFoi81+hCeZJdjgM2Jrz8j/XbBpl8F4nPxpAj/imSlUX
hwhAeE+z1gIG8eQfwWVXJeNNQLU5xb8yr+KLJSmtTxn4Na8RkA0H5BAq89SfefW7m9GxUDEF133N
WBRDTT1vyKPbxg3QpJ7rozgyB5zeMYjh8MVPbUKii4NlmY1AmV6V9Cf1rq6rb8umPPc2KedsdpvA
RlbJKKSmRJJUOMGf7rw72rhsi6vm5lvdww5kbnU05hPW7THylh53wWhBKRg+Yjc51wWbANMrNzVR
TxKnnPqN03iCzXRmfMqmOUjIEp/GFerBRY8OMb51ZD0yU7XhxrWsaE2k1GgdhwpBBDYNFGRpHKNb
mteB32+8yn3pGn/TJIgR4w+bYVHKd2FDJBe89ghL1XxpbuUSSSJBK28u2zLxX/DNUa2EJAqqkAV4
3r/p3Ak28D09QgiF8CUP+diMUdXQr8Odn7FFMlGgZPmuequRkZu4nseUxkv77is8UgjOfXwKdneo
c7lKHFKVWT/L/KUmH5OW4eK7/N+dMmoHK4vSqMKFkLCrqAUqazk/hd8e8RET8MzuwcpscldVW73K
wd3OsVz7CQnb6KsmIyKLA3It7EmBwodgXcrDcq2jNApbml7vGPo3YcBUvZW09TgWJxyanKyA2wzK
25HKI9N/h+wY8lxjrWW+q8JEnTuZP3fCzab+L4nuWvVWWgR3Q3rjOjT5fYqyXCGYWgsQOJEx7ygu
1Iu5YkLFTtI9+sOh5TA4UQv5kflPJMehZ4DC8MiI5cX7H0fntds4skXRLyJAshhfrUBlOcqyXwjb
bTMVc+bXz6oBBpiLBq7HLZFVJ+y9NvvKImYsQMIBOuKHdqUDyOsqzuxx2TlEVBcumiYM/aQ3rbvs
nkQQB+JX5WMc02cBTVa+Im1Ar5V+Nai8ag9BOk7amRXZQICvjXge5k1Lu4qkAOcAQ1K68YJy34OS
kZieCvQyy7dU/2mrpwmLNyqqlRidfdYw1+R/m7XxrsS8IfXMEI6g1tINDEAPu5k3v9vxThZfZfvu
T942U0BwDsz4GqZ3wfBAJn+1iNkhsNZAVqAxhV5a+GTtkzTkK1tx7rrhONTVrxHN+1G2HFZ6c9K7
iV2MfQwFkQQuS0+XdBhL/41GlRGIgX/mXrjwDwkKMwLksPyYEWyNgrYzYuUpq5u9dNu4o/ZNd0V9
GQuPvvpe+Doaph/GEoiYewUZrVzwZ4bzopi3yczO72IaHXvA4bGsmkMlhrPrOjv704rKg9ptlZW3
L3KgIpFCM181bcc4HAIxzkps8jhfDMQHFoP/FERIo6EWrc1NSbk0N7uUoshmSoBE6If2ay0UcHxg
siUbFSP0/4euRcC/0/SDFM4dBvndFGLBNByuCItBB1t+UmIoKiaTMGVcFCdeUIgZDSUfhLgCfgqC
msofgnpxH2uHIF9UQqDIi4U5j9lc7Il2Kle9hV3V9IuotVtga3bdbXQtutQm73PV9iB2kLe1pHzo
8wRworu6NOWLb5ILJZ/xuqUw2AzJ+Pw1BnnZ5gcYnzsIWNc+FP+SvL6nWh5UIZ/TtK+feiSbug51
dQB5Gz5b3kzgg0+egsmm2jKxS3vSi4j+bZ5C0RxUCAbsKnJlCa9engqk79lgr5b0VZFOhEZUGNO1
RNqfekc2gofX0sb3Q9aOJHXVG/27+vOC8ZH0/zwpj3rushIkmQbRva+RQAVh3kcW3u+Vyt8F463T
JiVU3Q+92M75jzbeQm2ngV7xMz4/7GgUFdp4mZWi1wiveuP8JRldgiHfh8oKcj879gKLf63WnLDZ
EqYovdy4frbT7G3ziTip9oMeJKMoYa0VpyF9QsFqsLKl7EBjghAEPYaTw36p53Vrv+MYSstiv9jT
VpU5mQmCWit+hjraddMnV7PODqeoWcsO5mMjwfHX5aHBTORC8PQ4qYxThHNRn/c+qAYNQvuATrg2
d5LAVHNDg/zQ+jeWHC66Sm3hZ3XuucU6sXg+cnVcKDi688QgSySHh5wiRO2CscGCqZ+t+GwlL6Uc
ziZ94Tieq/hieeEzz582qAiPTVH9StjGcUcikcVf/Q2nS8gmx29fJgpHI3yvwXtNSfwkZqLmmepb
kvGAZz928pcpFoWM8bpk8wXsT2+D63Fx6pEdRuUmwt8SQq37LtssmKCbkYFIvBCOM9xNtR7cRv3J
IQu4IZ+0BXTHkhR8s4G7wy6bjRM7K1Tr+JbSK+bMB2zfzbu0zUNXsB9fTiNPJEbNnauDvgSkKtv7
QLlXwqAbuKlmAJnCTnZjIoI8DrchO2CbLKaO/Kd4ctDXoPPAdS4wUtUAFuxL6SCyQ4dSTWQ4lMcY
HYNgUiXQ+FDZVgRvUfosMub2p6KYoXkkt5SfIGOOZbB4bdAq3e/C3DRBNM8Bw84rGrGuu+ceDpS9
IDqgcDKNR7VJGOw/TL367D5mFetpzTyqoz4eLtxzme2vyfFb4IM7frObEs4RFPcuo9eUIQZe4yR9
EWgxu0dDQ81lI2fRTcBIj3H2J3D98UAxoeF7Mz4h621bfMc5LkTVJba8V06H0XB093Xsb8mA37kU
GpAM4U1ZqGjLymLQw4gmx3thxc+yzfeVpQWFPz6qvo0fBLkcXl6/R4pJJsFnQcurSID9iTkkBpmN
NxCrLn59lG84etZ4y0ifgZGkbjfIc03mPaJJVQLpDTStwIe6HeKC6/3wKR2JmmHvPi5b/vHE74zl
N0lzqlraBkEMcbHr4Q/7pKlAdFI4z0ez+i6rjEPKPGrkPjrYaovkFYEWn2y/VIwuCK2q22uHUdlG
R9TdU985SbsHPhDuNY4M9vYt1w0TXK82iegYdgkB4RERB39M+eLlJ2/eMi75CFW+MOAgvtbjT6GI
N7NgcFau2nnc+N2ugBoR4hWWX51Ij9wuSgfPrZGJA7tOq/bwDyM5bw8NRtPaC7fxwAOQE+CzXXh0
eic8ZSURoeVQvLA3ku340fSIkg3/yF3JClVZ1WGrsrWVIWImUtQyuldWnFH3OUnycyb/GEfM9ZPh
4GfDdUEXkbVvIBlR1TBIhKhTWQmsMaScEwYM76kru2NvlHuzxag3diTEeYe5M1jXTYzUfxz9PC2X
ZrjzJF7asjxn9OmoSufpumRfE6Esbri8Cgs9mxM/De+uoZTc9ntTEbTmoWtnEhkhRnloKIDNuiHU
HdET23rW5kgnKPp61vifQEcYweSmeJSwbAd+LQ/jYf8P9uycEgz0Lr6ypcanmK5Y4NTdY1e/cTPL
/wMjL4t+V2L7dAZb+WTAfWlLHY00F76Dp+qWpFfW8uGiXNbaF9t//H//P7LpL7KlXaItO2+0zoYR
X3AnrRfED/qMZSjAEkU1zS9CvSC0vXXpNzFFEnjWFBGyPMsmIsT0u+ySt8hm9JMU5yhL/vqShkxN
ACOHUQv5RYSL9PSGTukxC75EHlVR7dCFnx0s6Fn3mTQnx+dyjX5HO9+BRNhB5ukITqLBZtuqI6lx
GTvGnBOMadSv+1LlLcBsgpJnIoHTS0ILgeinQIvpow1SdfHSM/ibf+eZLIz0y9Wvfo0A2Pli8qGc
8Ihettb4O7KqdNkMlrwFFm+ECT/PIVjHIR28NL1TgZvTcOIzS5zaQ3byq8Gab012mAmjJ9WOgTyo
QZRbRGEjU8hi1MQGAB+fme9y6tFPe8w7NeQwSQUy072E+SuLngQve11TmpHuTuPR8BFNExtPlSte
YPpjaY7blmyIilPsHiLxrCIDUgxYB+65Kt5WhPSijzLC6ZgU7HjGOz1hh+xNirPQkgCGdNfBaInq
rWXzwpj2ybSLV1fo3KBogo2DEe8rWo9Gsowlq+Ciqx0bc8mS320smQpUpOEyb/WxtiRSZawRjtah
frK7x4bIDGPO1l7ar9jibtWyVAzhzo3qvUyYCLVzsPRQxfpdOjNTKmjtEM+iMi44P32AJDbejmmT
dW+J5u8aPsCG2M4GSCxfo5v/ptS5ldgP9hUs8YPMI5zvFRoo6Ns4bQm/cvgNk/lriZTYq+U8NlwR
JI29aor2XlE0Ll1/CqXELEymLnsex7+LwV1nyMdqK9/k8d+UUvmYUHAdMOnRK/AeOGHrkDIk7F6V
R0MfXp38WtL5l2299kC3ZxG0A2vnpQzP5bDrGRqZUJ0dhrJUlnBJXJj3b6CDkoo4UvzdMDL9FU54
6ikwd/SNPMkCNgWRAg/2yJzLYzPcsH2wDxG4nYRGolrYoJfEHqDZRwpr8WUqpLjRI8Q0UlYdE6q9
P+BjdpETcIZ4JpHa0bc7mv6TWyNp8Xj8B+R80o7fERGpimSg45l7KNtdhGmgeXWmgVWLfkC8yzj7
s2uaXfhR981ZImVPyF3VjYlZc781B2sblsZ7P4uVv7wNdMaL3x672DkuWR8Q5PhlSd53fGUKy8+D
yshmozFZZ/c2yV2zVGdpsDwLYjrGqZnBMkRA9RBpJWAZ8LKlQL/thBxFZN0AgPSN0PUnq3vCFFY9
9CylUAkPLcJNs0aKdXPDa8oAiLJTvc/tBc0Vzk3GDS/CbQPdqS79qIAyRDcOYkevj08HlpHj/j9E
a+2gKr7LhpJMEKg+q6jhUAfu7Z8sl2MIu1zx6k2ncPnKbNYv1mNDGodkmdnhZRgMTillSvSG/Wgn
YK3mPZlyqbAfwNujomVkAJ4IEUkvf834Y/LklR82xW9VRwWAGQvGNMviFxaB6MBZ73N1aT0aKS19
1zrE9UO7dYrsJU01Xpivmi7JMFDGPTpwfCwkgg2pVCBH2eE0Hqq4t2kiaeOfW9xykxUxXmiPObQy
tFCG9PbOMzgIi2rNSmXbT4xi+/1gTQ8sc9IWExVRhzqmgp6f15QnYdxtnHtKZ0RVgvU0pl5p/W5t
gz8fqSqnmYd2IE9j+umAoul5d9SBLVqEuEvgr+PCik8FSCecB1svGteEoPAWDCgqtAHDYrcpR29T
+nzIHX3uGJ7UZitBbeKBAhpJSsGjyBGva9gZSH96030D3EMHVlZ8hARWjNatkkCp9PbKSV5QsmLB
XOlFeEpLO0ii7hBZc2Cu8rxm2u/4e1cQAlD2r1DIt6Fb7vUlf564NCuW5imGBPUdOIw4m6rfSN6c
snnO2djJXNWmwEVkShjKiPnqKQ3GhQNGOkfN7Nn/Qq/K/iyK8TQyOYVJ/v0fPa/qi6M/7Zf+mrQ4
j6JNz6MeiTeLYKgmjFn/yv/vjbHaRy6WIpuEJa5H6BMGtNllZovEzMpxkfMzSJsJMV6W6hGpCKbW
V56GdnwUA1iFojfpF4xLavIiY9W1o+EZ5gvFrIGdpSGe7s2GNFDZ4s2L/8UIdwwwmBSMZfpvCF+h
H6G4nplSAOlzoD2C40dARtPJJE3tNdwpDbr+czTh0R2NgdZ2lptqLgPkpfj1nCdTv0Bhn/v3Gfrf
ZEYcAVyhYeDl9wyEhOBjS4iTSvCS27AtoQPJCn49akdl8rP2pF14pPBULRfXL2rDmf2rbjO8Jz3P
HQi3JSxNiE3SYcrt5JOs6tcqfUwGl1HMzQWZWLPHLZj2TxwZc//n+N+jBiEb2XGdpO9W90LohLpP
OYEga20qRQC0899yqfepYF1OlZIy92u0O20Ksib83HXKgkJHnzVsHRrZCH8Y5NCLVr9kPCBTAVhc
R9TLuVJYxTUvSfy0TzNO5iQO4BeVZnIBuXmIfoweHRELsZp9C3C02uSG4VqvSZSfte6YVvFj37Cz
JR1ln84ssFx96013lkRDKOBviQc9briNIePWOe6OUyOcQwtexnn2+p+mQftHNnlB3V4ibNEhLRE/
JbOtsPYDBsOhqYKFI7JKur0DocK3zCvriFIlOVUTJzHTd+jVSjgU/2s9jzMQ2VHJy0jklcYMhuaG
3a87A8LHneXk8OK8x5y2JuXrrJoPaRfHlibXaYdjshCLh92CdytICnDl4PRCVHBLvvJ7OyBuinl2
udXiKKi8cycWiK803wiDm66CVvKMFn3DHpRuqM7JPY4ukkvZnCXlOcIBexWj5CoI95676UmCZ0N8
bkMIkHBdJufZ5WFboEFWCMrYGkBxmFAs0ZFG/AUxb4dKYkDiPULpHopf5yi2KpJS5lh9ucvDm+Ad
jBmmNqbz5FrZamK2VGbEJbJtV6sC85Mmf61kHA2vD9pCmCSMFBk8k+m6VTt/X3vPOiyOAGg9HvBW
GQ5Y8qsXeozad6yxWcMTxvnbhRfT+44qfBwz4xPMk5R1QKg4obGotTYAOb2iSZv/P+dMDACVpKtt
DyyOaZhQqaFWtTkim6Wj7zsZsidWcdnFywn/46aHCwLOGW4DzgnNpo6ouCo7nKzTvjUGngllUWKB
Vet7fWDc4qJ8/DOgF7MmHsJkB+95Ew33pHiu7Kc65JMznqz4U/GFC7QC7Zvay7j9CyV37W6TBt2N
z1EVr/XqjV0ZKfaMxEgQsPuXkbGq7/7oWJIZ47ntt8KYIVaC2E5Z+mbrzx2uMB+CDiscWbUrSwUN
+dyRqbn1gJm3DA/mEmxLccgb/EcuemY/AHTkktSxwH0dUU9L7ceqqm0/sNm5jKbYVFRrpDux7GcF
XP0BwNnGhC0Si4RPFVQL5tcYvSU/wd/Vyb20XtiJC7KVLFRvmulCJY0f3IMoFtZrzFqXdOdi+eTl
9FgAY7thfnOOIdks5rMTf+YUNMJ3z2ZTbG33OVZjTdI0YX+RIlZFMITuU1bh9cM/OHzBSIjam+Dn
Ohill/A8Dp+jwfSSB0AHJKHFQTkCt/AECgE0dP09nLQH1/7tUK2zUDmrNWHN5DZEzoBN+kcZQ6fq
vvBwauxEoRYxMcQhROlc9em6x63b11z2bG1y48lZgsS19+qUoWWgcBx51DECkSWhZiNqKm5UpxyR
PD2i3cTPlurYUJzK5jKyAfDjGOOIvy1iuRtTRFgEY4bjvyy94u7B/EB9EhNSMkCJ41gwf8dZQ/tG
pzAiF6gQl0x6YPvmcSnyC2R/zLAvophXGk/lqLNapllqXOgN1S1heztl+dOEZiFjduUh153c34bk
wnBiO0swN1LPsnxMvbcKQZJlHLCZJ/E5K7qg5bYaqXm5I/+vd/EZP6AUdutjgWymJqm1mk5zxyRO
fDKmybjPQnwEwoLcRxlbjcsbg0JDnBqe2Mn5Davb2Dz206fDtSFRtWvY+0zEjoIkPTmR9/XiREio
5evCSqfpLpJwRrPUSbAicqC5UPInjKl7uFNN9R0R1lCV3524+GNFLjzM4uGL188oWAowN5t2+R46
wVxrRNu/z/kdfGgryGUPZmZEsquviVggDVIB7jKgaa3xHLovJYe26nwpzcL83hU4HLw48I3PUfdO
y0j2VLx1Foy1+l1mzioeCE4lXjA8QwmIrH/kyBCGce+YvdRMJHqvDXw2ggaCLcOGCju3ZO1MQe1s
bXZJgDoH42y0F4fFyByT+kMd55P4NGPWkVs1fGmMDg2jA9yGaWzebI0jhy+Hp2Ij5kSc+DSMzGYV
QqoA+0tZVTATd4voqnvmSajcsDS+cCO4W7ve2cP/eqUpxNZfkSHpmAmrWwZx9k7jg8lD0AEary1Q
tgk9gBIKaF7CSXLt7BMrIQMunX1qsaixjejB43N488/MtNlXYcLc9SxPYYHljxM+yQZ104wuyp46
llM/k9J3g6Lt3KNHjbCmwsOooUSJqcETRu5sRCaRrY2EMO4Qbth1/yxqGpZJ21MKpi5jFQYF+LGH
fD7lOEsr23xPOiYn9mdmUq8Qa1Yn0Xcjw12kfYcdgE2USa3BKVLC8a9PTuQFFTVp/ouwSdCoz5MR
AJFcDfSQdnaM3f3AEUFEysL4Bx4P9xOOGdIifdB7TXFMtAkUOd+m/EvY6Y3COA2g20Z8jhmU4az9
AuIAYhs/SvjRJN/4q1d5L9cOBRbe7YeB7tM3r/2Ij475Qz3iG38vGUe0LJskrj2djj4ke7JkPJ/U
a/7SNkbrKsc4gXPIC/gPJvIeDeVOJx4RJSBuWw48hMFooTcJw98Rg0Bof5oGY0w45nGoX1N5a5E1
0n+uU2zpGTLLJI9ZVLcPevPKmtWSwJDAlUjjTulZo6RsauNJA8uOhGUlu+wGF/TZmIkoBlSND4W2
sEf2YzynDi5PPidjgL+zYHnmqs95beKWh5KjzeM7QCLryNfYYVMo3kJCjIysQ6CysBHzT3PYbi3S
uanpfX3HgmFtWeU6hsPXdJvF46fzFDY0Ef4CfAN1w+D16xE3EDkKNDtKJGmvJGOiavht7703QIAi
zSPLN5B3VokgAR1dTlAomyUdAVw1dOFxDNYw6rcI9zl9jI0lOqIYl7PCfQwDDmAQkviVO2Dqvt9i
BVKs1xd/ojF7FWXI9wFQZhKb3vT36qutYBSgyN863LXD9BhzuIfTPh48uDZPPuI4uAnEi/Xl12K5
u8a6wilMtWWdL0y9T+ZorPDNMC4hCpANtpSv6sKWjGcSc89o5UFnfAZ4HTUcQ7fiy1G6rig8JHaC
PZwmNQWElGRXEgRRIxHkmB8Nes7O3bsIVX0WzfP8hiOu5frsNCUy2DtEUdfg2yOt5rhUVF/Y9hOC
O6XzR5nQzgedJJ0ayIuNdb74bGB6N2yte23jgn9Z0Cw1PAkt+LcpGZ7HmROGmCwt4lwH1NVia+sc
0LAFQSw056S4qKWk45yw5bB6bKxfAx8jth2LeR5j7Kg8LjiQ2eZqv7yGI+oWFjcrc2lOCpMiyTNo
J3SC3WAeChSeuiqAZ4lPhQfHr/HEllTZYKXIEJmGdQRDZJirBw3QeaIxtNDfGw8jdh0CQUL/r9S1
Sk/Iom645FG5J45b5MuD4mfOHMeyRwCEfVgkh37BuWj3Ry9/FbV9xAuIDL7f1Am98MxwGP2j6JF8
gNlMrewwTPF7MUxUx+G6pBiKa0LO5pcSe5WfwFqm7Yc584tB6mHMbwYa80hn90XelXJhpDk+WRi9
vUelQXw4p/H4aQLrmvz2fzJbU+CzmxgX1rAYoMhVSLdRtSpQmP/WEgNpYCyqNJ0BNh0sGK+SBdpQ
B7p7g6/E04MxDkh2y+pRQPTF1cqq5csCqgoKRjp8oyxXNVOCRu4OC1aJicVWy3tWxYQaF7cB3LCO
a5ezazvVTgCIgSDaY21kSLcnEoHJjdGppjAjorooCM8TBo1L/9xkQApAAbA2ZlMeg3q+V8gFU8jE
7kDNlVKSG+1yiu2XHGvYgLoU2h34s7du7P+8KnmsnHeNHZ4NdcImTGiRYsuBVVmYxiBG8pqkbJnL
zD/wv3m9X9gv0WXf06g4CKpR0X0N+jn3cQvjCAKXyTgH6j2Yx1SrQMucs4hh65ty993d6Tb3ddBz
mCfzPe5/mxiDtnezelWup+cOSWUCwz7GaGRVGoqXtxQ/PuEkew9rfqoMUqyXa+aQyYm/P2cVAblg
rGfGNCDnEg8tIg0XEegzs+sovtVjfbQaM4iT7CZ7wYgHCQfHHmx2eLzblPdhGfm+pEu7wSeIiguK
61aUCBP480wvX8SQbY3ef2xd93pJPV4rI7+VI9SWbKtxJCC4yghpbRoSPcpoZRVbjlPfQLOI3bGt
P+NEkgP2VKQ7q92jmHAA2zpP8VVCh1K1D4oiFZTdim5l4I+FwP5Q6Ml26itu5pvB6dXNyT7uPokP
npv5UuY9ekSWuwtghpbtY57tgbg6hR905q1kvF/g61MZ1IOlCBJ0hL21Nh8LFPaz9ilFs+4N81Kk
0KK5hhV8G9zCv9GoD7XzWSSPns7glpqF7ZdrYRMFz4uyyD1KpOC9/RWq/wJIKNBNqxD0Re7Lm8uS
TVVkmn1zjX8VKIXSDgm/HpRGjnYUaErLuwQ8mE/m5BQxydbGujUwPyFejzX/r5LajhyNjfs69uOh
iL1zD1dvMFjez//TdsDGrUDrr/TOCSAPGb61z73s3VhwfRO3UfHFJl55jvSRLbELepx3YqzXphCX
Ca+bWSU7A5FLlZ60gnFOtJlN2k3KXUOUW3KrJpwWMSkcGvKCpGIgaBtBOj3lFsWRc84ZPkG/5MHP
2Dw3NHKwUxF8pejiJh4+rU8+HLs6u0uyl1aHnch7cHVWPkUQD09GAS3R2kdwYHiFXOKDQ2b9pgGT
TVzD2lh1gA7cgcl0dIti6IlOvc4aFBD43Ub2IRr+Wm1xqPNwacIoqvn60aPTLU+rQet4297Qbfht
AJ/tw0+z117e45wmu57JiSALdCPmw4g5hRlnZWIa6C/uIHcaAK2keUphpphWFnQOtMOEHSyzR0rx
dzO6jJ1/WZom0OuPLmsezDj/0KOLo4rh5cmkQK1csVkYlkDLovMuGAkqbQSol/G3LoerhYfDgeA6
9UctpzaM2EDkH8Q6ZO6lcqOTCdIGQE9en1z9ZaYftDQcCKijiPjobS3wgYr3o0ASRYUCsq9Ig7y8
Zw7e5IGUwk9nqZ9t92qm78WCvoo61KBeS+sdtyyNqnH2KGviJDkQMstgAvPnDMMCWEKRs/rgjDYQ
RvbaqU9olFFmDiBkAKbOSm7gVWvHklvS4x6KCvM3tyV3gIdCCmEkLBs8rwCWquInmpjDPs+Q2/kA
wulPD81DD+XKH61jVHubdjC2CY4uthuBYdxkjITcl88g4WciLEW9nFudzIcBrCThc3PqYePfzl5x
iYj9NSc2HN5b78qPlEWZjp1vjtvX1uqOxPg9AJzbjjhkEyBWijTZ6NdE/3UA3liQAcBdU5UAS0FJ
RYGyDE89dFtZpl86+IDWQzsksVkx7qc2V128t1hBwUqBtdZ6tM99aCNabI+LS4Rf3/0sov7wcKsX
CwE6zVbDwLzwWIrQ3YM2SHwsBBNHI8drcssYLuaM7usuVStf0P5U26A0qV50ftGWYSOiBt4AyGQ4
LQnGY1WKXJddaTqePRMHKcWWxeeIgmHrxVXgVdWzl1+6HK2CfZXRPyfDBBc7r8dxaC+TUINBYkHx
hWHb3NcUoSP+ba44CFNbgainsLI9e3dogHbgGGTax7eIUYU54R8yP2YSFQA+cRMTSVmPUCSD/p81
UWghu1xUTi9IoB6wAk0JI21duSsMOPnEWH33ap+F9710cZBI5kCCdTADIBh2tJMM6N3B5cHihJT7
jNNZmysq7A89XR5zDq7Q+WoYqmxLs3htGX+iqDQW59nJv4b2L2UO2Zq/hAXLHtJ3ir623ZbafEm8
W8zmwG6flR1ETJhz0VB0Q3hJI2BTprXijG4fnXJkOo8ImtMnrui1x02Bs4jAhVWWs1wu8uGQ5l8O
RGsPco5A1RAVH7LuyFeAfjMwPj+nkEKYm1XG0YnEMWyyEwYGeiIEOmzS7Broys7T2r0DrzzZt/7W
b2bUQry0jONGE8LjiK50sQ3yCa3DUg+BXJi8GzDtofWgh12VBOvJn55LKUbY3qXUIv/M6dtOLz72
A9rXq11GcEjpg6lusuhJFxUfLGcgy/K22i35lrk5BFvzMBBKVdnP3RC0FPhozhlKZQ/M23GLjaZ1
iIE2AvYJEvRhanCmURwjkXWhexbrBBbjMKFRE7yk+4U3UYxEhODVGRGrL6hOLROuFviaBfcDxt6F
skzQnjnLgB6sDozyqZ5+TIy4AneMm3y1XKoGlCESJF0s01G4sZY9qxqqdtx1GbjT5tyTTeKVf8j1
TDTYaNiKfufr/S6Z+33DkHksAjDSJjh6ZT4Mj3B+QkMEcwg7acRsEcuDZD6GRHPhjAC1UEj6H4ZV
LLyUFrg2n9IEJyanBEpB6CQorZ1vudzL7CVGmewOZ2/4K0CgZQKWuY1AyvgF8ZHyhic6cBD9kFKm
aHgzdOMri+42ltBiONTR3wRX3GuXb92CzcGG3OvGrcJG+djMD9Ncvdjmdw18qvGDVCCvYBSPiCx6
VhNwPzxX4jGmn8GX4tN6pUu2wp/zaACY6IzfPOcbZRaZZhdWZUXyVQzESfClt849dr45R1aMNG2U
gS3TwH+x1YCBUzwEf3r35+FDz88ZM0RABo3qg9vniME3c7K1CR5AbWmakDn/sLEiVI88+K5xQipK
6bkbyIjIHevdw9aV8x90FTRaYg0qaE2I4EUCysltwA1A/cq6zqI6MZgz8SVEfEuxmibzUiYSuzbl
oOO8Ms1Ck9ObB5ulhrFKudqFcD6sFoClj6WgDBjRpYb9ERKQxaPBZog/LuEvtvpZIOQ3LRHoPQtL
HcXmm5cum7B/5f9WcLJnMzm4dzgWANuwW+SgGeSDcG24pVFCz5v81ugjeizrkTdubfE7uX/kXFL5
8MJ1zRebxByJtEWnK0r/NBmA+VNWxsb4YsFteBgPnv40T88ns6QSByW3tgxWu7s04y9mh7c+Xbax
90WG9oPVYaefMWzVKuJiszj2WmLxcmYoWLNzmnrrOpeojtlbEzo/EdYL7g+BBxN5lDHhodD1TW0Y
Qaf3n6z5H3V2jFPxm0BLjcDqFjFa7zJ/Gap6Y4TDiXSxxnt06SisgV/eHLhB5p2OUxjVgKIp1CvP
SjZj4wS1qVbZPQo/P6gIzrGp04wKj68nAs0ZwX7c2IJspt4hh8naKdX7IH66iXkBhJ2Qra9B/SX5
agvBHQVoBN5/OiPkcYY9/siHQcOCOf3AdQOqL38qq2Lmypqe8WtHFcSgJ8wI4HF0puu6vzeA6TPb
Z+wy7iPEz4pjPLrjzi7ZJ7yMUDzcGEcy6z4f3qsbxRcV7xFRj6e1CAQjpzZnNDNf627CKju6LzVl
rW+nm7ZceBluIxy+QYRvbTmQ0MVch3/b/WdT/3m8oryFKHOcfgcFwgccH+mXnDw9C45bi+44kxOi
RcZ/6I8zFjUWi8BWJ3/R4IvSgbqUddDEiILEaeBYoJRM3QVtJVzWFjj23KJVkBu8qysSKfc5K7yk
J2TSDuXRS5lUOgi9Rhyoz0ntH0odDW+eIOvRxweNBAgGCrqJCaEKOrRX3cQGBFqMi3knNbzAKppN
xxyFSXUaR5tlOmcO0UucciYhG9wTLi40Z6R/wmIOCnpqRDBCK8u1am322YcW+XduLrqtSrVcbAyO
me1SBWnF01NfmA5oaztoC6QBKaeEqQy1DSnwClkg2QX4nfmm2HORb21iHU+KXZwZA4DzpgK2Nnp3
DrUbO9ItxK7jlLkB2kgv2bTxi0sPOCzhzo7jv6gwzyaNZ2wH9diTgIDWIQKIF5qI14kwslWKYqTt
YeqHon7skEgjiGFuOIerzl/78OmzPl1lfoqF8KdsWZSm3jZyFT8IcBzTH0FYfeuDS8ee9xWhZGJ9
I+DT+qMIENIFg4H6mulvoysu8HJsQ1B/EOvouaU3HJvoCZspQ0G/+os7tQ4mWTZ9tQ19k4Tum8AN
V4vqqWQTJ3xSwpJ8Uy6naU6/lv+14gvaMzI18GC0WvQ128tH6xH1o4a94islAlGdrm48nCeDG83b
ekh3mv8ReGHAefFuSfdTvI6lvGlae3WgqKznIjt4mXvWnPJPi8dvIknPLVPmrtm75ByaRbLuOhDj
jbPOK3HqNBOdYLTT3IytYLbuABtWAGIzJ8cHtJTurucAsGFBam73bFLAsSh3bBPSfB2R9zH9jmkL
dtlD5vxviO8auIVJ9si+qkPhcKlxrFgZ/wZrKIz0gNe1K56Vf9thk92BguKpURynMYx2MoOcxFo6
ZyfRtCdGA1oL7jVcFTNoCk7N/pBTFam1pRjeFC3ARCiCuOvBPke8LkrDEcGYFMSvsAITkIs8Sh51
TtVESM99cViE+S4aIHrYRcirwTp+y3hvl6xkHo/BW0+qAPMyoyGiXpXprkExV7TBKN2z7xcHm4GA
31y7jHeN0aMJLdRGBelrOze9lWGyblkeJa3a1K1twYij30M4ILMteU0sqKWoMXMLuXWEmLNZNUyH
3e5niPnzUCSP6QTkk26YPfrAyVYWn4btb7wI1Sab/dpPzmJqjrm1q2ueZbW5ZtmzhDyqhIDOFe6a
Zp2xTJwX/X3ult2Q3VxdD1KPbZx4mOrwYmXXgXm3PTjneazP1viukhokC794Wr7DKH1POKtSQkgt
oCrykFohCdIIQa3+wkFH+9uZu8I7/kfSeS03biZR+IlQhRxuEQjmKEoj3qAUKGQQOT39fvCWvWtb
MyORxB+6T59g5T1qX/JIVONCZtMygdsJBUCcmn7RhNt9RRb1TFVTigvQF+2m0oCQVn+rSrGLXgOQ
W7uO23En5/dWN3eLraAQcOrN8mYI6bQtaCQgiWPebk10BGGFqeDk47hNLhsFa4eOxO7xk4t/Mlni
5E6KXYcmR2mwBR4+aakORdR7vVbcQJlWHdrMes5vYzE/k0uCeVrQ8YxEJNGDqZ/Uliqk0LSrFJbU
z5bkERn8SAzhXzD9EwUds7IGhbaZbmP8uy2UIkVMz/BaSYa2K8qfjMvLhDF0yNJnArUqHwA4xnUK
Vqpy43PSoLc4MbWegme8l+mdZoR0o/QpCe1vkk5k97FzS2pP1DdpaOyUV7uXe/mrn2MwtgqspCb4
QjAwZbJyJmIGW5UM9RyMhmk1dC3JDN9iozvTtODhKfXvqZxf9BdbBDyRBrjYJdq0bo950vsWmtkX
GVwSUcsBFqUdsKQR6k5TH8SB+WWKIcySGDptJIXUKI1Wh+KDqaMiQPlL1nkRrdvxUNSU+ymw3+Ar
Rep2GshynJFk3btKk7pjIa16k2kA7QMzb6eK9KPa6984Lbzh2aImmGWLVq8c8bHxBnK1IwBQdAhw
iMY6coT8ounVM0N1/xI2wpB+tnoJGxdxg2Rsw4oPciT5wZA/ohlv4WRaG7HKrM36XOxyhHT+zTC5
SzCklUua3hdxYL6SmiuLrrcXXjudpmXGmFRvg88S8wGuMTio6Xoa8PDuAAKZ2OktkjU+f6EHEBy+
c9lycwUbmRQZa09oSlIcDP35Sj2h+WO4+kZCqhuVbIbkCBsTtyhJ6DcvPuU5IEJ1MZtFRNQUWyuv
fgVcrMY+vmQjxkD1WoUh1o7gXhlGCvl4f6FKgtmFOGdbopOMdHMLlEmE5K1KDfofT1ApekyUtLcY
Wj+WZbtAh2BZqpiqQWVebDZUKKPMxhNoo3lxSypc2HUuwgdZbzDE6ThLWlfxJKWmV4/zwYIioJVP
FcQHT39LxUjNiA4LU6jA8i/IlEttzl8ZPK84nybfTMobv/AYWRePHhILsT1uHN9LYdzg6eaN+vwh
x5lbyjCzkvoIKp8UvpFeFiOhpCWRDjUAAzgdFo7SdugSj68o8/umfMosLcY/J32w3L5NgCQowmWz
2y/rLGtoONHSlzJbI+yGnxxFlNGTRTyHoN+MicLoLVO6Z5nkfh4i224yL6OpXBhwL5DubgDmokc2
X+VNac1dNwmAmkzKylpg5DGfOvc1F2/AJdtRKPHxNg0ELPEuyNJrZ6oeoRRiDC6bKVdfK29qTaOj
MXyj2ehLbKZCiyLh2lH9GYH+HGosLdRyYynRhQnhDixZINwqVy9iD79x0/Ub/O5igckxbKbnElGh
rGH/oV4X1fGjCOM3c+kQRnydxUX2zOB6shQsJkzKDqcla2zLu/8JsPnBZVT01VCUtwjzsVb1xSFE
dZdjAIAw902BMNgjy8Uz2dFiz0RAbXE9KgVc7SZy2oqVSyRGliZrCdb2EpPRQ6OOg2hHBsIdpYmz
GHRKAl7rdbLoBu2Y1nhJbB8+eybOCeOn3IRO177OUyCgXq43BIHBU+hgLBKeUu+QMdzC17QX52Oq
qryWnnF2ZJSOSEie00LVHPFHqTkuWKiKABAh1+smqyD56NhhK8FZTkgaz7LuA63LKjVBm5M3wSPI
jAntcYhHSELEc6d3vfEV9pMI5SdWs09jSL1RRXUlnoyQLczsOEi0TQMzvO9kqE6vXYtNpzSYu1dh
3WV0K4n2GF7iFg1itvhkAckLM4wZdp4WytRCzH9FcY+3X+goEZpfWdj1WrarO/2QMMXVI3gslr4K
5I4xAX75efsvJooLL6AemH8anz0+G9EJNmwm9e6m7hAo+REwqlQ8tVTBWb/Y1Ep71hN5Y5J4ChPM
lnWkJyqGPgXY9yHtuAqXt25Uo6eXl9QXnHYR1TWcWJRFIVN74lZ0aW2lf0aDDDmvYPEpHB1LHBVk
ZUJzrOYop4Y3DkwEVQQn5ScMp5PV6QQUsVBS7EIZQjWxcOLCwA6SOSjIe1L+9QYWO1dJYgxUQpEn
DaXvmKnMjTdN0reFp4yBDAAhrcTvr/B0AYhI6PQkEZaj00BUURAO2z1+iELXfvd0NR3ZkTHgV4r3
jID9bYZhjsF51+uOXqODV/giqodNVgF746WYTuMvYCA1eNzYfaszodDK48Rsul/mydhVTHXpVGaB
he/sS4NFgq7RO5FYXdsoMr0eVgdjV/yi6AvUM35ceT94BhB2BI+CdSJW2nWwcJ7B6kWIHLNDRj6P
EBZQGkQ6N/t9VFBNITsR45YhMWCL0F1lxl29+G2Ai03ITjt20Gy9kU0wU1qVR8uoPhQGb+4rgSWg
mDhEsKMhaGf1V2oIi6WUhepADdYFVxJhh9UjI+JWVXIagnyHjh3RPzg8TKs5EVccNfswA/Cyrng/
6kxJKmrDZRvHbX4bZpUhjLht0Km0YwPGwedJ9xggC1bxem+Gl6+OROPJ8DhappMF7y1VDCeJ612F
nkcRt0JBbHYGI06sGLtpbxL+j1FxT/vS6XLTaUsnwrggwIWa8aErUchj3I+p3GJ1LTDLsjtcM9Ce
z/pJ0IR/Raqu+iRZNx1+Tf0DEowbaOZPCgFKFUR/yWTKSuMiNYVvxoekpsSJevw80QRwWSTqvSZX
t6QKy0mHUnTOXNxhvXK4J7PyH0+reQnkZKGu7YlmYnA/mh2KH+kN44anVEoXU9WORGG4QpL+dTM0
nfpLNgAfMo3R6LhRcijmpe5CN3T6+mEmBdkhYFU1BLfXs1FHPswXjnU+bkH2spebeaRVTEgxxb5X
SbyE3AEiaQdPDIdr1Y9r+JBVkt1kGKJSK3nZ4m8tDRuFUTIKf04grBAonqVBtTOOU7mXNqVGeBuw
UC+s0KMPTiDkmBIkIzGDdEf0pBUPQ4+R5wIiWR1Ur9c8brU/vfNf9VtUF7cIQorO80wJvBwkYpvq
ioPiXmcYtPLmTVqUIAEpF/2R2R50gK90vIavYGNq3HzAgOs8f8HCOr6m5/LK0uRTr5MzXDUM0+jK
mR2IJ4TGeK8RA0/2XMTUzSJdLpbVFW7YLrEOrj7AXNAxjUBn/XQ6i/fsCxARAcNt7cV5P/ueJl3g
064n6CWYlYINupgvrDgmy50JWWoO+SQskqGmT+ZAfszzf0Haf+WUyUCJVS3epea9mZET8MDMCv9T
q/L7abzl+LkzHZ3smLZO4DxWKSfb5Alvxh5gWQSTuM2AwKOROkdbNUlpE/4ZMYbgcE26+1KlIxF3
cuqUVh08mTycUcbgA1pLIvq5/BjL7Tg8QlHZvrLwQPlEvQLGqRMYEMK9PLQ8zTbv4HGhx4POY8Qw
NrmWuGtb6Tj3GA9C9Ap07JKhOWCLW9eHmH3eyTW9z6Md/IwjZ1pwFn156ZjownFHVRa4OsOvnBxH
cbgIX53BQc5wpmu2oEubmqKL+yAT9onVQU+HAnRvKYf4NAtM4UkfiCpSksL3SsNFpeF0ZEomi/5r
euvKK8WBwkU3exVCJBK+Y8jsbSvycRg7Dfu8Okn+UWzhudFu2vwwQnlnYFXOfhGOHnFlXat6qO30
7hpe8pSVwsBL5gyVPzX10LdPETA9/W7x2K9jSEZ8Y5V4KGnHGh2rO3ZRACuxk3FFl+GXoDzDfFsU
j0n5NP7JasMQAf3liJ+30Wo2lKit1FHuYHSJObNh/ECMHKuTSR0i9xslpHtbtulQPxJx9Ja7sJH0
I2nC6zAd7225xcj/hxn+u4CzqLjMLJquee9a6V7JMtxLY5NAydeHZi9oOLbesrz/kRkrp3G8ViQK
Ms65gabL6n6j6YrdXqtusmYx/u/2qqQRxQ63nzo4N39yTIHlOAQFABCCPfFBrwSvpCvWKb8RfyNO
Z3GmEGUT0a378wsbCfBaxGvpNhHPMShfZM6fA+LWgbF1ERXv+kzXz+VP8d0ms1tEQeVpVnvuyNPp
kKsXlqkDexGfiJ+5mkA4idlOYwvEMYSbJrqm3UUSACS1mkg2QYCgq+7qCpVlMu86OvJiccWjYuzb
g0KH9qpVnJHT7SRgUOFJr/oG2kRHrdEmQR6ooYhwOL8yUnygkFTmfMpYPf0WHZo1nRaRyXIcRPya
DECGCVtFwPuo82ZEviSV/rKU2va+CFAoIdOztmS/ZoonNZeku03LOKGE2BOeAEucmh6f9n8TLpdp
PfxUWXaCSfaWBstEOYfswk2OU4JVPw1tOkgiTDQAFwTdYiPswbZXEmm7HAwTMrapH23DInrESBDG
jU49qkvkwAVNMVkX4Dk1wd5ceXpY4sFB8hp9ZR52eyE9ckCsSqtcB4E7vrAozfGjT7L0IxeXIhoB
Jv5OUfZRibh3dCiruhnSZ4uWHrkFDHntborHQXm5fFuGxcl2yIp7B86J1fz427f5Btsekg9kkiFF
RWSj5NCL0J8Zvxnyp+Uo0+tP2jKM3ynN6JG5tvrEQ6jMnBr+viltgga34qcaHrIYoWQ2e30q3LTX
SePD6BLIrcKBY1kWdUK7Cc+Fv97zbSutoPcNHeyIsdR9TJHki+BZifa2nI2t+rkAbEL24gdDrIu9
ObxE1nnmvJLptvBSkjO6ygbZUEfLFP8l5TMack8smxVNnVOVChZvi+USMxM5/cCJz81Hni+sqmln
pY2+ZEqRmotpnTH6c3RHAApDAvMy/FqGVN5U5pPkwMbhgaOfIlixRxpc3nsj9xb2hkwrEZ5bCxmO
EeEijuGpksIzJ0JQMJ+Toq2scKtnjyC/VDNtFo50IhRgadN3AUIW3riFEjrJvfoZYnE8cODg4Btr
m46eeE7ILsCfRiz9JIEEq28ilRaXUwxZWhbuWoIBcVmsQpxu0fZhbR48CzThEVXsgms1vD48GrZz
JO+sEECov782yutJ9zJA1DF+l3tqUWX3Z3UJEzIIAhueGR+I8VLBKyHccX9XxqYuuXT4nKmGrLPG
LdwW2xSwpjyMeP+Ps5N2A9REpCkluGV6MRJuWVQ0uLKWXwL343LBqTFeQ9kEFT+7sHYEZA5GPD/Q
laMoDTwh+iOWDSeoejvof8r8Q7KJ2CGDwzs5DOP1mF2C+LF8iAk1Kv0T/TTAP4YJTXYG9AUZme+w
fEYqXpaxLCorRfwdVHT5lIGVqDHAKZGT7vDe3GJhdiJ2B805WUJeLB/UgmtyPOhsv1eDGK1+3QKx
PvZFQcIceMidjhonZhOtJ/m9HaQoqFMFRj1NPLGYv+bgbeovQZFtJUUBsuWkzjEHgpAsH/TuMil0
mUxYCjCjuVmsrQWcTpjnAqZjsbUgQPQVmNdF8UWo70bKaoh9IdvKLHt8IrTihyejNZid0bU0FwMu
PT+AM7MMvpviJsF2X0r2UD5MMBxC6ylbqp8MsDKGRxPeXuHGmO/5fCz6zknQ3bIUemvy5pibNzjD
qfQKS0fPvdUTyQuybRjB0ZdPUzVASOh4btCuRpNlaj6gaxE4FQQjrUjucaKcOtC1Dj72C3v17hKU
B5l7YM7mbTtVp9SS16PJPpDyLYOLjfCqHwjwL5JkvL2I7bXh3BxCTTtGNAnRtVLMK0m70FPktdhs
uqqjh7306bk3MXpcZ+InvlHGNT9Q4TBcPqi/+w8mT/t4Azk93sf7Baf3Y7/8jtAI2KlveMmHbznj
RV1+2QG9v+a+4IWPl09e/TeJuj7xNwfMlItT7CXuuGPuItp8Zwwc7XZbAqk8fUbld25KR9/QAdsK
/93bV9v+3HrxGb6C09v2vrY9j6/uiYG2vdY++9YWqT6ME7vaaFvDdAjT/UeWhLLt9hFX8V7ZTv+G
FbwhXhe01SMkVVdcYc9hl97Pj3rKbDjkNraM29kx7fbdtM3T6BCM5FuejxkHr/X5s/zSvt8KjuCh
0EOVbX9+7j0+AVJm3Gj1fNYeNrS2vPn5vN85gNeRfUyd55lcXntf7WkYHAyVHN7xSXCxKndu2+Cf
4Vs+BIn23fBF93PYw3xHj7YZ9tg6Fsduz6mjbQtSEe3sOG55tZ+zd/yq9uxye/ZpVG2cFvig4j1z
QnDKyw9jH77Ch/cxrzHfw0EPfN32r+E2cXFt+M1YiEyv8OdDvKw5b2+zfXj07uFR2afraPt70zb8
2dvemO3bW+/r6CT29s5H7vvnvY0djHM8Juu76B7zM8Nhu7bvX6ILbdghaYdx8xfsejc4Id63Z0/y
7nfc1HysSZ9Y1ezuN6jQNikfbulw9G8hILqlvy599ZvMIj/4yFf4ZuerEQTZSzxcCValX97DVbiK
7iggPgw3XCXAjq7xOXzEq8h73dIVtgl838wLdhDBHHPNUfxFlq7Tnejb7WQH9JvYty16I37o9k4a
ME3dL8obm/AZB/K6L3/8TfblL3PMq4aZjV04g21tEE+uu+9mFx3gozXrbs0Q1gk/8Ax08GrwAy+5
//0VzmW326H+sLHxsat1xSTTjg7mEURk2BGJsYJ0WPrT+hLeiE1adR/QOB0Shpz3Q3uikbNbFyTQ
VnesmO30HW3Z1qD9bEpH/Ja/GS45xXbaZOsUNvp2IkrL3kLgWSXr6jfa9ZYzbKa9sBW2Qcz0xI52
8h50gLn36qu/QrxcdW/RWl1V5+qcfuqrvLQVh0C1VfmgmhZ41Cw4KArXiYdYHgO7ecuuy0Kle93L
duuUbK7el9ezN2xEF7B8HTrbO+iaO5y+vkgcPYsuFvtnwNBVfQ2oemd7Mq6UuEiUuHQxLaEL5j/j
T+xRMd6asQJPOP9b0nxNZT0BuyzFR2hSB+nrpNgEQC25UPjLfTIzQliQIyWiYnph7HiiOmbobhH0
B+ZBBCyjbZHtkBSuZmWk8WH4/DqMqXzI4eou/bGRfeOPcphMkEEpIdx44d1Vjty0fNA7FQ8B07qI
wuBrESOeW3YHj91kvuWG7voSsXRC5/hFfq6Ho/wWtal9u6Wn5VcDr7MRZNvu+uZ8+vtPx7vd3MS/
/d0a/BTO9cWE7UKyuo07wYHkIBdXj2k37LJD4OBWav/u/m7rxGZR7tam9zvYEaRZiOnGFzd/8mDl
+9B0xZ24wwdp2EVwQR3pwKoGHDn315KcPXIvX/bHnmPS927ri+ms8UvBHJZoJkAVu1oB6bGnW9u2
b2vXcP/u2+2LQwESEgTCN+1dQF/J70HAbFzj2IMMxuZI1t0GlA/vOZiay7ppN9Oi23Tm9/k9sRwm
Efw9v4/vo1cco7Xked2v5AHYsRLQvkjv4afFXvxqvzDTMP/xx0xX+apw3XPliFqcO3T5W7WYPNsw
gLBNUj/Ge+FtQyLnG2K6WcfLEhQItfmKfxfUJit3UbmbgyN8m9D40bhRC2MXT1gS2a83kgMhaL9F
19Lefn3dummFIRZjZAYMASq0kHsGyYAz+/1WhNK4KXbFR+ynvurCZrED98rvuOdOv+7t1TP2n5BZ
lh7QW+4hDtM1GUk28i2OWg54c3gzskO1ia0VVdGea8QWV59fCJ9/FE/m/Da2vEd5jzRnNXv1FwmC
brf/omf3llMVIo9NGfeWHLUt9xOhT77+b+Z+6Pb4sjnSdvlh5ubjo2MY+cFZv/8wDsDbtnHt7Z/l
qhr+wSt1UdS4ePsex2v0AQnFf17hZNlc9M5wkPhn4vrkgK+4jNJVZHNE3rei632OTudq/mfvfX6O
bP7lf5J3BN3cCFsQcOfOC11OSiwyOdXqvWV/i953cQbh3cwuJNZVuflHCe0ZHF5Es/nJ5v29Yz2r
h3r18uoV7kqH0i3dS+GgmuPG6/1l22Trr2T9xad0vyUeR9jyMxLP++zc4zZfDmqbJcSdnG/25DTw
L4rfuK2nn5oFaie/wBEerYc75jtccAfJtE2jedO8H32veSSkHcNDhGXS2dwjLABB9yCFCRQSSEId
Hhofn/eDDwwf3+jM3PSQNvb//3+drxj+152ESfsLFrL9OuPGyOG4hNM1G74IO2mNyNzN3duFyQrb
N/IXFM/u+dycXyZg3r93XEdcyFV+5ZXufKJ9d6Etc3HAEXAjRHYbDjk3uA524WdcCMP3cs0M65ij
RPyOHvGJk39XbBOvfywHLxU0s37MSa01aSzHpVwJbpC8j60XnhGpbLoNT4poB7t2lqt0+V5oIUif
2qEqtgUeHwTh1Xv8ETjbL5XclP3sqSscXTn9l49bXbd+6+crcU3XDv3+v1e4XHyZg+m/A/HmnPkd
RCx0Ow6BkHeL0y26B47w1uxeH5a7Xm5yPnKKneVyLQ9QY/zsGRyNc2fDst1EvuaaDm3qDu2wY+2X
V4SXDk3ccm6CGjq8zvXyVWEVfKX2L9YUNk7zq2/uMu/5Q3q0fSZph+ct3lpKQ/mNvsfJdsWOUcre
xJKXIIiDdtWO7c465g6V2Cn00HtfECS6xjr3iPs4gqJc6/PiYrn6Dd1hdyDuxIYHcKpd6VS6/Yqm
0sbpzaN7djV72iosfESz3rCGqiTxC8Ueptd/z47b318qgN2/6G1ewaNhI/x7N9zd+o8aIvJQ/rnx
KXRhS/AY+DTdP/a8977spH9or21hzz6xqBY6Gx7ELtrjQOcO29rldUi8otpttgvqbVv75ecYm2YN
y9VJT38DT2LL6/G2x/t6zTN2Ucx8fVF+1ZxA0Xr7VTu3S8fPIJhyY6y0VfuGjc9qeq830kpjLSLh
5XMnBtTBoGrTea2rXnhl7YpXAPBlh1+tC5K6GVfGjSvIEXhiJjubQd2+ddE6X4JL9IbDkaedlt0/
r7BB+Kf7up++t6vKGy7TRbqlMEQ31Q4AVfRxqH509u+FBcJuP/SfzRbtGXi63XyIwx8IQeURc8j6
pZ7S3B1eVWwSgb9YlX6ypbGFteXQNK7RHnjxDdvclXEOWE7RXroRS3joPobv7Fl9a60bHK1zfIrY
oqy+s+VG23ylY/mow8/aU12tWcfUbuYVCr0GIA0+5Ay7ifJLXDM9VbGvklf90/zWS5e8pF3Y2bVf
++Xz8me5JguCwQ86w198vPx2JfrD5eXp3nSdT9qt2SlSynfhTAwrFK7DppninVqq32ZFGMgAjc0f
rjH0dGqhMeEl3kFZKWJk5ALpivQS/r1DkClvSkz2FgIbylG4IhRi7Qrm6wufzfOUcB+Vt64+N7hn
Gb0te8M2PPKw0b2+oX5syO14azP8vGC/ySRpXfNXzo66mQbDKR4Bu9ml2OVpHh7Rcu9hL8xfGCo4
OLe5yJ2cn3OxVlTaNqw3W0+wYQvxF0GHDlFg7LP0EHzGh9hHC8XPX/q79BndXvfwTupP+aGeQ07u
3Ffc74ZLaKPavo25sTPSMOK25y4t2JW+ChDSIaTChba3/4ZxzKvgH8SethLojM/sM0BASZngQSy5
6o76NW7yNb4m1XViq4685/kTSpinHwLP2mhnwr/teL3hKnfOvmqfe1t363XoG3cuSydwO8TbdnWV
9guqB0bBqBFvjtjWSFEhU1vwII7DQ1qMR7WPIpVxRsESAbNTxGhTEyCrymEdA4F/jdWlBOkgu3YX
Vx/lcDD6F9O44mOpaDXddJu+IqFR/Yj05IJ9kt+U+srCcyiox72Q7AJiX4zEG6C5MCH+Vsp6J8CO
jBD5oym1DRI0XgCtlSfoLVwV0e/o214wRlTWRQbqkzR/tYGrOV07/2V29W1B+bJ2K8p3PdnisI1Y
4FANh7R6l+NLWuDEweiJUv/wCiR3oHEf7hmJpC0GKURvazHYOFFcATUnHAKyMcoENA/Sk57B/Ynw
OFh89x0R5yhnquf1q/R0ETUDRrjvwcBxn6OnxchN4X3DqpS1dmXkFVV3u3oBTGnZQwF0a+ItNB4y
chY/o8f8+sQSxw6kCrwRaB8W2HhUo/3MN57kZ0C83eDCWxLJnBarecM8G70qWveH+tLWCz7N++8Y
zQOTlUIKjA+enj/q99Eq3zTev1Xp+9TcVq+LOkhcZABjFbRxFfSsgy0rK+WHEKm7Ho3bXFlup8gn
JX6aMgzy7xJ3P3kZroiUkdICaI/tPZdxkwuTi878LmBm30KFnZNNOjxV+dIbTKOyS6w9gCQ18Q/W
1mqZ9U7DT5d2zGMfsomsoDpY8UGLRzst7/OobHTSWuRIOL9k7GQezE6jhYUFl6vPcr+SEmRQD8ME
iF03oklsA15ZQuIKrf7+wjmvRMIfQ5jLIJs2qJimJFvz+pUKVVUr7id8SUcUb+rni4cfM5TNOgIu
FqiUT5Ih1DLnyo0W/15cYbhFrHMSQqexzq0zZJjDA8Pxhxd0GrwMcHhKPtvDUDKd8ofqR8dvdVgn
DSyGGdUDoEl1f9GcvWoSlwKq1nm+NlpKwBXXg3QO5BHibLqt8WjHFVy9FxJhSMCbbdGd6gaQiuA7
tJ4+j4uPjUcdaQ/QyKlPoej0my7yu4IhNQE6lioCv6m+QPNnLNtQitdFA58LGyitK70XaQzjLLiQ
v5zRGojoy3e46q/hnb83ODKS+bDZlNJdIGkbNVaCsljEIkwRDEq9MBRdpQRI756FjIzFeqKhsDsc
ZF7xo8gv2O9AYoU+UAkfLekVy+7szLPav45DhGQTVLzNMq9Sxh8Jk//ZIIOF8lV+9KPx1sXiGosJ
u5Hf66Ylwox+M5twb6+x4akAj8dTnkxoxC5u0iOkWiBH/bPM33tDPGfJRsZgIIo3C6aMWwWg/bZB
+NLk93jAmjR6MC8EVRQWMbWYYywvvZncISmzcKG03k08EjHh/ooZgoAghyCIRf0cC7i98XxbBlwq
pF7NhAOWoZE9sCCsLPSYxv4H91Yj55wiQuAufKWehf+ISIMqkHxBx2Nyr5tyumngGkNJTaqZxnWS
10t3PlVs0AlLqS43nAh392UYBfmgIeaB4Vc7Y6FHGaTBaoCMtMTrLjDwco7qEYag+jXMH1OYubza
ZcYL7caKX+TOlY5KgxbXS1Ic5k7cYPA5AgMomuT5FnOH0RBPufAZx8o2UZhXDQZwTs5lDMsXs67N
0GDB04rvRX1hHixW73V4E4iFBtXUG4joW6O75PllxhSG0kOhkFsSvvlnC80rAX4Iv9i0y8yXyAPG
e7tmwuS32PYxs5km3IsSod5bocYIW5+QqLaJ04yCJ6vPV/ch3cteYqg21l7Y3YwRAykYIjXaD86U
Ur/raIMDBfkEvQO4CeQZWzTa86ijYZRCj/cHz2vgfeiuAGHA0rYmKzUlbLMqJNvq1VOAjYWsm3/R
wNStymyDYUgsc41lVBR1NN4DvEmhwsjT7BtnqcYHXzUcEed5YXhb7oJXM7NeKdcBGOMIsjL6qLSP
HA27hJFxtcH5lbwEL88CkONHLD6MKsJHJkDFwFFlJc7QNW8g9hp4I0QlDHIOkvI5p7PHESTpjEYY
zFXkB2KlkDIlT0Q44y3Lt2pWCSMgIINAPzGRkuKSnj7ZTobi9ulvFn6IWDVYMLpUCZMhedy3iyWJ
xUyx+VPriWPowlwJN083BwJgYxSi4jVIt5WGY2dkV6Q70zCQ7F64HqYIzxbxJ4hfh5jrUIEBOuI+
LSNhHNJpvUw78hojc4wcCwMSDDSANIUjS5DdB6mEp7pjyfTp6Elp5i0s2LYj0SSEkWT6rZReuOW5
uyunj6N/WYKcMn5flvpMHFI0U3ER/B3Nazl5qMyidKbmrfoIjTtDrP9PLu8I3JyMRJ9ZYdGh7Iu3
M1OVWSE+h6N7mXKNcgodHkkQXm56bK7q6bLMZCswkOmVol2NnKUaCdp7EZIz8FVGz6F7F9Rj6PIs
eEYh/I7u0PP7NvGwGRIvKzhyIaL/tlHhjBhT9tEfVgIV+LNEOgPwpYRvxmfWPPRjWTb7SokPopit
LVj6jjIe8EBsXjgCcOUGIx0BpoPJvW2wp+gOVVz+R6FbDtYB+3AIfAtppA+ok9L7cvUobYtjNINk
SLed8IkhCpXJwn+ByiKWmTfhHiEUpJLEV4lVRXwbWzZY2DtRyox34cv4grKXKGsUZqx4TvGMCKuD
Z9A9WGtOSfjxVKDKntu/pn0fiU9BZ2j/Rx2Zk1Mt3VOqrjSkOoJpCU9BVjOfESyCRMyDiQ/PefqY
EZpw+mIN+ASGWwbtrEnhijTD7r8tX2yXY2x5P7JEaaT/1IykUoZWQQ3KmTFe55ZfoEoYI8d44pH2
5TE3mDO2lwISFUzuEQjd+FlqvDg5xJShoujUAzg4nAERN1FYRAGYT4Ah+kxJ3Er+UnlInT+25CDo
i16aP8qqHjGofIntM9YIz9aaE9r1rL2NlxC5cJhhh6y/3nNV+yTdwC+kO9NAlllHjI0k31+M+Clf
TOm5rFuh/g7wmoMEYrCoTQo/ieifgKMrwpxJvrbQUSoUZtYxASyvETnAT61p/alWhhSeBNVYJMI5
bf+KaUYbq696FsIYfYcGxXlwK/DdKhSaF6IjYqk5vmYOuWr7GqHuM+esKFBF1v4o575kxP+gJHRJ
6SryjzxZXk8tl8ODyiGzzdSrrcrp1ICEIwUUtBPm7nt9QnURY/uS9HetIphEjjYt507G4S2oLVMI
rt5Yly8xZib6s5mYxHF/1D1ljmbtszH8Nw1MPph8zaqr8yf1CUmaychQ6/dtl22QXwuGcNbr+U79
3GAFJ3Oo9Li/yMlZH+VF1IkNF4zHw7KIXsNlSf5Myaj6j4liuVgQkjb0f54k5UMmnCs5cnSYFxUy
20k/JgYkDFTFwzx4JQd0h8Uj1g0cH9xROwNOXDhAIeKoLlWY4Y8y1Agdu7CYuw5+IirTsvMhv9Mj
qAY1Huc3uZXNdCnbtdUtgVHoA8JDLwMLxOP2hVQhEikfJ6wrYcCrmoGCFxH31dD/x9J5LLdxbGH4
iaZqctgSOREEQTBgMyWR4OSenPrp79fy3diyLVMkMOg+548CYQF5K6m+UUoSmcpv6MranZYzQgk/
BwCIlCR23JrtkDH+IzOtwMK6HEHmpW8gAYN4uLqjhvgw26gBlZGeWoSrkqNFOaek+iJE9A0aOWvX
mKMhYDPqQrFRq5ASLyTkKE0uSypKhzneQM/WPYVKGUj8TCcuknysU2EKkrdLYzp29rr70o8MuUy7
uSaWtr8Lk+csVf9GmBxKNnjIgSbcpzlTLkICMP32YSEAifBJ0i7DCI8cS7NPxWy+kP+iA/lHfBKq
eqO2tJaoxtLKVlW8kVJ8CK9CGXtWLx7HdzUQKcoBi2BA6QZ7zltpoE2D5ujmr6RZjXy+BVUag/am
j6xeuBjHuyUJkTEPsXwQGoSh68RB5lc3JWvGpbGMMLxbjYYYmfOWIYg00BW/qfG+i2lECKEt2W5O
QZtBmPE4WgUATs0d1zKecvWie03dR5e69FsWGyYlYovpxJPWjrbiLy00T5aJTDlzkBwL6jbwO9Uz
yGGbtSSHGdY5DcBH4t4jCGk7aNVLA1ujJISxz1MYZt8qZYSx7YX+HkTVJmaIm2zRNSSU9TBATpfe
1KjRsLHRfinFHJjKU8zFm5FQRbFKzQ6CgiXudRqtHyYe8JkO+Um7jNk+QPPekUsjYvKiaLutsNnG
w3qc3aVd9K+9BAnrxRXvHRpkZOfo21MKmiucclwcB0eXryah4josgyaqbdL86F6/VIe5q9uHjvCZ
PLqnUr/Zw70jrBSP+doXLtsUjLA1r5u6Zafn1+zees5OF9ifhoNnLHDWfLyCnGftVM4bgis9jO/D
SDVL029kAeMySnmqzWLfNlw08tIGoKnKhEVpYki0SS6cJ2ywa787pg3YRX+pOZ1RLdDW4DYGgSS3
2YHYBWXW8xvmMaoUlmW7TXl/IvthNupD36BkTYhA4zrrSfW+Kd2VNJorojPPo6iju0yztTZjXGUJ
0StFnh+dHhLAsQ4u+hG3VyxULTapkTE6xNC27cu/lWPYjDxGJL/Y5blVVix4u7YDcYj1DetVEO/s
hIaM3KQAF9DevKT5PclIFEVQhmxDMsoGFZUFCHH4Jc8Vc9CAbcpa21RfWxzCbaH/6av4LTBffJye
df2I8nmntnPZM/G1VDRkpnlLuu7o2Mhvw00aJAgSPWJoLwbSgIHGQFdVPJjEnfzl0ZmBKSSE9bh2
sem6BBX9qp1ECQH7krKeYjP7mN7eyuAzp+eYyWZJmA/JVRykDiMDmprSeCpDNTRxJYwvFC7MYHM2
KlHsS7x3+Sj50ANeUkXg+NkqOslt1WE+wEvVZjEeMi8+tzleMQoI1HKkdLhWGC1ckb544aomc6Vx
5JO6WIek2Bmie3ZjpHqDew7i4rfLu5V605VtwxCccByS1MkEfr7wKEsrMRiWGzVy+nmxxXWQOiq9
EYbYDYHb83obyPCvusd7dPNRfasnA2VS6m2c8UfVz8XljraIjaCHhd53QpLss2YVu9bUt7aa2bFN
JNFHkfynGupI5kNRSNrEypJi6TUTqexLzy12Mie6lb8ryZLWk3SueoXQRLNUSyQ8g0UiBYIKMtw5
vrHeQvwa5G9NI8OU/UjyjXoB1GujBNqioLF6LNd+RXIbVG8diUvsUeCE1Ng1KPeiupnAWfAERmOm
bUh4NXpZ/Xj0vWzHPfFC0kfYH3tUxWS1EZP14Rv6G+c95yMKfbkVWIR93zplXDYGpHJD4Akvscko
DRQdcwe0zUYN1Da7kKqbqIubHE5qwAXzmcyHZxDYhtAqBFyQqpECnH7cmz5ktnZvWNVFtFcLfsKk
ys1SsDiPA8lDzOUWqXoRfs8Ud2Lc/DGGfucxZQQ4fGSCzZ5seZYv7JbLHwluQyWHZgX8mLy8ZUel
sUt8E7NnwZPu/eV9UJI8HHL7MmIIqjlPonf1oVSXIuN3Q96C9LkpO/Gh5FWG0VO3/Cr8GZcID0yD
FA+xJR8sMtb5uoFun3sXTVjpLDX2RAPjEE7AhY1OwdVepWvuZt7sXrVthwUyDCdlJ2biq3niOJcS
PmA1b54EJ2sEpXOMg7cw+5PACIzXKpHvDnUl5sgFQH4IMyeo+SWOTpnJ/0cmo1kcG2Da6D7Z6mpN
1+nwzkgzWnSo6iUa+COydCX+zJB6NQaS/NalUZtSgOSkNh984bZ8ViimMd2SN5fuwikflh02VzWi
qMWbL4CCcIp+o+imkDGd81uhj8pzZtP6UtbnNN0H2PYBG3gDfUwVekC49loBQ/kehFVtuHF41Mil
kIHzCSCjzRyYJu+Gl4wnByFnMr6MfXlFp6DeLqRnM+cE/5TDg6thR+e4Knj81K7bifwwRTQrfShA
QhcX+AxIChM9RM7mmlbZCsxRKTSdzH4dW2PLyOZOXJcDhlt8DzQUIW4fxhenXjUNb/hpYPJLetwS
PIvaP3QWteOknVLS74dpXmhe/ezN05ZSJBIH0FQQ62Y4jzy8m0UM9W9/FBNgaRSfgbJe1booi71a
M5UhlUbnJ/WdOs6X2YMg688gvAPjBccmabAPBQGaHIOBIOHGHlRpojwV2a+js6T3SGW65oBxfale
EkbUU1YyeAkKrrhpo7R+Nuk7JeoCaERFm9RUb9taeSu6Y2VOy0YpRuJiTyMkY562tOYnPqzWcA/0
ceViHxfmOWIxd0nQleocsiJMiMi8vKWpfYmJrUmBUj6dmsYlIDSW54GFkgXxaWwZ1t3lv2+9u1dh
yhudHRR4x4qUQB4JrhR1CGcOPlJ5NFvgLo0bFkULWvkT0FJn0bkSx2dj2Ni8y/Q14Io8zdFvh76v
ScmKT4ltws2hbAJyeowsvQ0Vz/wmjyaVQf+prvEMPsxPEJIbr671VJBDqy9a/y9zqDoh1X6g8IMc
/8bcwDKFdEhYxUbv7s5fG8M0L+jK6PsNBZscto8RfaECJdQunlj9fmyG4+SZy3/GZts8MT407LgB
vyXDReT4JbQNqvCGOkgbLZL6dW5EHxZW4wpcOgAhSYS9lrZO9NRAdElyUBs8D6lgBJnoCO/Atn15
4dDsuEh6tnmJBbkBclRTQyBP5c5NKZ1IgfPylcZsPDUfOCiUa0lvKfTYK7xVuYt8WBfd/BwB/Yaj
b19SdmYHHZm7g/noklWnX53snHm4EnwkXDZAifdstrew/jUzbOMEW4h9wuiq/kfVFQif3kCU828G
TnEv9Ai83HPZTx3Kh+gXw++/+9hpf0ehvxd9+ZngKXSz8W9LcphkSVDHrK8WOL39JttNwaIxM6zy
BQc4pdkwxgl6t7xoEfKkEvyI18BB1y/G/MU0/FWh10s0Ljellw78fl30v0EUQS7wgGb6rpp1MjP9
GzwPePCmcUA20RIzGHTRR00Iv0FBUeMMBwXZl2B6Y8jx2aXdK42wW0nLE7T/2JzipueiIIPeRVvL
Va/Kn8q9rd/lxPawSHg4cwMtyQRJJRHcoE81fJZzfaFmoLTtlyamM4W9Bdz7RUUdSKY20reYxL/a
1n9KJM3DLHZmb5BxwdgkCbqeHkC9U0eFITwT5gnOlM6/qUWF8vi1WrQSM9+q2zHijCDehHDLPkLE
HG1NHVNNDcFj8C1VewvkIB24HgAhQVSJTSNU0sLgz5DK5wU6BdMBaKlkrsAttK1dfBj8OoUb0Foi
6Pmoch+rC9wlBKSviCesXzigxio/zWmyVd/AxMdcwWvqwlEnLogv5FpFxItHgLBfHYiWBmHC3Bam
DI8EFhfIwjMm2OCIVp2A00eawMR5B5eitHHISfjkFq6sTz/+UztHHR0LzI5u43BI25chgXTHkkxS
yF74zrvRi7eRro8eRj0NMe+PyTpiTj9hGVtBwLSMx4bmqrlCydhDeDYdDXGb8K6DHvO4z7z3HvO6
y404WAnB0RsHdmmoE0jlYKmEMOrqC/87sNXI5PGxMilbVJP+YIHGe86TwqCyMiNysKKBmNfDhi7V
cV2/6VzUTlDqT13FkyDSAo0Tmr+A1E0f3Kcl5qC1llGrKFT2E59oJIpOB1o8pFtu00CsEIfIv5n8
rhCygRiGmVhaPfrfimxAlGY0Y/YAuS4dn0nt881U/2509d8ic1mS6d5680tS0IoJODeGm3Dwd46r
w85tHWKIdYZtAbELe9i07gnjFc6/vt+n7lqNLhMaRH44TbeOKJ8J4JkwVDBx5azdFn4Tp7LQVpQ4
DMkHsXuSB/lD4gqT4G9cmteEcAOKzJErcvhLbFwuFfQltUwD2kCPfsswm9eF4BbgJTL7kH0HHGsi
ysWnYaFqQeIJucetqBX1zfbxWuFIxmnbfUQa+i2xDfG9Y13BY5GcZ6xLk+m/TXn1ZXBbzNQYoA/u
iVP1HNp+2bTSs8I8BxNuIGQxNXUqDx/gRmr+y3WYSKc4BWG56rtsyzk+ZfNCj1ACtqcJ6K6JZoqn
1WcnBaUrjnhIntQ3kDiIkaabnR+rgvv31ifrYhaf0RReTMRHBSrt0DjpdbmVGqzsdIjt6VtMfKaz
hx9a5DzgxM+pyjbso3oBneoyY3ds1bkLGGzm7D+BD7GvNlNE8YRHgqziWIGGDq4jNsl5ALAliKMe
mp/c+Zo1pKY1HaJbfra5+/Tls1qcakpJlFFItzCAIZ43zGuD6Fnk33HZ84RiguPmHE0mHIvTgkEl
QSb5rTzITEh8NEx6HqHKihING1Oi5fxikpDEKQ/NyQFzm3p8pe5PYEJ6uPRK8k1x2YMGu8lL3KIE
uDeMhaF5t1lXTAqkJ6SGnJZRn141Li9pfkMe0z4drNg/vqgJeWVzq8E2Qh1C6KyX0z4Lkz9FyaLe
VNOST4Gi4OH3sGjMCzVXJSEhQl81nyaQcrV+2+aLCd/Qd+MBX9oyZFcLuDpwPSpnrVpqlTVRDRoQ
LoYk1o+WHEE9APUlNKSNBcUQ5Z0fAhZ/WYRcjGTgIhEPpvSsvr6oPJLqBqgQrNopw2tTXYcZoI4j
hWAbdU270ab3f+qZwxHdFIftRDEbQ7KuAr6bTWeeyPhChs4zNsbvDhJXlzzQ1kq3qsSoNyjUHU4B
ZTEgdalHCErFeW0HBHMiNo73pUOCnHzUeHH9+ANGaJxPTeWzd9wh3IxQ0t7ypwBGU7CBQlBSRORV
AVXIO1QHERmEG3UuguoslCX8PnVIqYkk78jC45LFuFtzVg7a1+Telb+w3LcjZUbDP3+NBKr2qzVl
kRtlG+Xqj7kJzPYswoNiKJVlWeH5s5igyf69V8qFA1UeIQ6Mgdn9fi95LNWL2SDHj/f6cKYmRVUL
IdeZiHoDjYJksSHZJAd2ERwiZC8knDw1LgB69ggQScS4jtksCKTvz259n41r23w2ZHPGHu04hHEJ
njSnxlzK8K9b8IkD3heuhLCrl5qNkCW6B/FvRhUaL4uRnAHbtJDi+iu3sqj2ZXvWXzRr02TXgRBG
MIL6ueSEUsNbVupQmc8d7+VIVpoGQHzjocE1D98Ec5ak37b1kdtnvmybfGsGs8ml6x8tbRBmd07g
AdvefwqKAMTlIeQ3L0KQX3r7A1ZB5Bct/wz7kzcd6UdrJ9Uj+SoIfdLy/BQDxeSNeai0hAab+mca
ioWT/zVcHvXxqKuSbUm9VfdUMegGcLTawKQF1qPcS0HcUdtTbFgAoVWe5Vx+aMS5KJ1AHlLVKtNn
Hc8O0SLFuh4R34rhOydmo2hwt2G9d9t1lcbnipAdO3k4LTMR9SBNUh28Lv+j6Sd9zZOeVaRQE/Kl
+8UhTEdSh+XOdqa9mG5FAHdHqb2N6hiBhTiltbcKtHjN42F5n8JLlmrCd0iaS8pXg/NYc3aa/G3d
t36yATdv4XSyrWrZN8bFpgwn474oofkJQdfhQSbykBJYZQ+8QRHpBSUthY7CQ9VfFTNVAYpOiCln
iDHa+weHRgc2b0OUe/X575mtLWLwhlnC9QEF2f5haoBQXZu2wOYp+M6t+lAmDHmh82WRHTRHSKhp
F3kSVBW+ibAjczZsfwqsvVYTHEJn5hqdUdgIhvc12BEaltRFJOvxbMM+l9q+5MCRiDQTZwUQaUqy
YkJtURsYJ5jwMEO5bQ/zOtEdFShcQ/8FLSMOYFjXDtScXmBGZrHVfUAMCJ5cgjBjJFT21JRoDFLZ
drYLBsfUnV5zElqR/KLjyl2WMrBEEb3pR8XjqCndyptXBENzuR2t5pCt1KieVZcRB3Iyf3jjeGyS
cOUbI+FjycXYG0mxmQoaXNvibMRIp9n/IA42aWdflFNc8QtTdEnqGmeLoz3PjKVWZWxQ3FBU44IO
p2F04YYFgQhSl5NatUhz+0DIKDIw5GsNuQUXvZIqokVcMkR2rINtPvNu2ZTZXsmq9FcVYHHg2CRE
csYj5bB5NtU+oEboHFCB9SBnslSDge9PJ60GY9boM6f8Q8b2H4bHgr4wy925ZLZF0UGJgWjFUjwy
POsItV2axlInHsHjRqw8RHYhLS5iKQJkcfGXN+GN8djokccUcs64m8AfE+Nc4mmeqBIcmUxG5+Rx
BzXjw+CdVKycBVdnYmgk3px8gxB1vsfpRen6Moof+YTNzXsovJyh1582ylKs03rWmF/FiEuAxvIJ
AKgmlp/Irkg76SnehOAzrUl5JSAXg7VCF9VB21vL0nHgN4KXirSYnp8rjJ5DML6YUrGMC8J1saYz
5iXOtElF/Sefv1yYc2ABpk5q3rNHb1mfteF+kGZkEurbK9v/6G8clDSKvXJHvHLK7VjsY5hfxUpn
TJj2CPtTvqs3x8vkW83Mm9S7WHw0EzZuBfZwoQRWTjEL0hW+VQn9TAXKjjGxk+62EdOqw7HOzaie
KJIttGIgKy9b2ZPcmUxDuvS31vCKqg0RTAxtgmBFB+/uLdTdVbr3gng7CGsThcYmUxcciCbCNTq7
MAp3jbcLe5PJsWAFqyTZS83w0iXjFfR/VWNHp7wT0X/x79Ssu0PjfAShudNRupCaSUAIkXLm98CL
SkoCIhYTBVHnOuuRXX1mSFHRLij01Afel/baQMvRQLVfahJFW4uaR6RqHXEYSsaFKcYjwjjxbk1H
eFqadS9VOd9ag4MmvvPF1aKipHLF3By98rkeKPRYF8TZqFvJik4Wg5ZC+MLRxOrdrAVw6cJvxYed
lXvfouf7UM7TiaVPaetscWqkT+2O3x2GlUMz5D/zM/UOwDEKCueVlKsIG4j24rN11GrRU7w26YUt
vRScg7VmPrnuyhz9pas9BHh2K8UpS/yTNIvdRgTBDxDJiiVjYvx3x60dEhlKOspJ6Qe4oZi+Aae9
lNJTZsTgMYO/FJzmipch0qwYYX6yzy4gxwN42oq/rEouM/BgwjCfLLq1gT/+G1O4tvmF8auIRqm9
UZbUIAeb/MswoCzacMX2kO6twqcYOwBEHLJdYvE5TBWMr73WTY+NctrZBh+7ep8RV6cs3V7SEV3H
KEESm1fTsjzSKxz0jyxjqYqClZjuMzSN5+ETqJ+jH6n1D0l9YMGj7GHnSYBVZTmjJtS/Rvs7tMSl
IoLcIjE5qJOtwqgKiuE6K1/OMQ5hFIBJ4LB5ud17WoTgi2lwzfu/VEGvEszAMbkMPgEJU4lyWFK5
VaFrTwC3eP0El/lYuIcc6g+cJBzXJfmC4TEgIbGswxd9Eid327YbMl74K/9dtwhpbwJfufoBLBHA
+uXP3PHpxUbUNiVdQvxt06Zv+IlUHxRbCP/cJCQ23whprhmvNe63SQPSrriXoBhXolLRRQHP4jRV
a57qbjRe3OjgVObv7KWHrrM/+p+Se5sflGomn4GjO00Yp8D79eG3ZgSY8SuRK79IdFx6mOCptaFB
GN7Wo8JqDnKAZU+8dXq2skBDJS1Bre+8qYXb4JWsKXvW0NW1+sNmAxQRWfWl+4C6bdgMBdkgFH8j
giEdGjQ3xwdvqZC16ua5vOHvaM1S7YEYIUXWFqQMdFNCPgz0WokIFkt/In7rTj5pNkadviatMFq7
9VqFxwdS0DY2rTOUCp3LgBT56LjkytVYBdhDxtY7lWy4BXeTFSzU64nOF7mbR7qjyJ9cxKpJ8OYC
83LOqpceolXGPsFU3JB4uhhu+KY0VDhjFaAP/ebHUIQMQiClKGn3SkdS1Pso/LKde4+MQsE+vv2H
Lhg9ASXn9+bE6YbDOqgm1GyMCdz8/LDEXG9gWklhGAmdYDN07xyonP/TvFFfmnMUnAcfa75S0Bh0
TxOXq4CCR037DeUaMA2I9g9F6SvgoJSe7uyK+JeW2VFiwAsUq05LqnOS6Or4bvlpEOQ9qS/dUFPM
H2ejV6gcGqnFCc7BzfoXvUxXMn0nR+/fLkXfW3/nRQnr/Tzj+OA0h7Z/Ynr0v4kBXVtI1jyQcXSV
Sz0oNnGJcFXbWtUaUfeTo7PXofhyd+rPzogW4vcvIDDUa0JyLHhJACfrFxCUeJm0SpTbKlFglu5c
TdN1121d4KRtI/dKhWq/6bzPIuxoIYPx98D5NRqgnGw38MyRjsHsSBvX3gI+r3MF7pnc75OWYqku
8EU1xTYMrHtF3mzIc2QTLuQC6bg2xgO/XQfdcWx88sLIh4YmVuLvYYVWPSSNq7vN1EAwMw3+Pwn8
whuJK9T9NduaZGhOHe8eSMY6hITSxBqAa7QhNtArtWcZz2fOqJ2vdiWn+kHsjJkefiSaAbJiomrj
vv4XbqLr1lLzh6sM2QQc5MUxGSVZu9Pj7PO5xJmYq2ELIJdqCodQIUdfJryfAAdKTFv5D24E04op
uBgOfQJI6lQfKewZJb9LuW9ks6YvcuH60zLgezJn/5j63V/ZNipK/qkYGV0A8WmuIZmPoHXilcfy
ibHx/5cUeVWUFO8nerzsASYwY+aFkLCJRRAfFr4DVHt8az9h+tJEz9JBHErrLCJEDrytmF9r8xHB
wyfuqzGOVE+t6w74J/hTxNjEDuo1J1DBRXDPiy88urG37B6E3fEWDs/0JW9tzd4MlfcORsRK6sBl
Yp+zMF0YCBH+MHVhDDVehPhsH659RRqTwDyCd0qiD5uzDpNU0ROHiGRRaSYK96ex4secyFiu75GD
rY4jRNedjT/mZ25Ll2eVeCTDv2sEa0CerYegBPbUv+MYfTf4UtpQchday8Z8blF4O2d0nL7TPIuJ
Nm3C7LfZBM5lBqsSrXQGVw8K8k+7F2/r5sXpCJDzt748DTyCaM/telESL+VsIHZaOAMCABei73Ab
g9DzZHWoMApSl0K2y4EdudMfiG+S2wRuxg1btHe1wAkILkBuCL6FTbBMakIBm+ibFujGZSKw6RPT
dlIUj24ZT/pcgYvhO2m7lZ3BKFDXVKCTGwgoif7oFoH/6+g1Y1Rk5Ya+Q0ii9KjChYWJ9nZ+Vw8H
AnpbAq8WmxAz1FdunxC+GnhySuvNoFymQMHVIMIhfJegLVrSSJTL711e7LqxXCmiwGN2UjE5JUx8
2qXHLqpOI/UFqR9TI+gskzpHdRthKo/NcTkEHjsRBzacjxLPF4W5vXoGXufYpHmxfvEjZ1mg/Kdz
0JopsTPJ58FzE3S/QXhpaV9j44GL9puuQDrs8pq3ez+YrtSk/ckEIsbG1fhgZeYKyeZrLcqdyTDU
BGCPg4ls8aTWcJcR16JDKDWq9Vj2mIX2ip1LsovLf1VlD3VqbkO7vbbWvFMS+0Bk7HT2i2+qbTSz
uPqSrebbnwlbCOzNgUrPLzVu8uAqeXJpBMtaUFQmcvJp7HA3j/qr31sA7tWHDkg+eeGwMOy3NFrn
vXczUY9wNvTyOuR8oqtC7icHHhPum+nprKTBbUayZ7xy9XGHwo04FQWSY9yByBJIe+cB6IC3h0jd
rFtntb3u7fSlzaYO3zyhUWN4Kl3lZrbMHy0uXqMGnHpkfIxZStSFXSCJz/EZzWwbJDTFO9H8yooG
ilmzfPb86sboCgjPp2cG/5ZYjOpU3wdjtq0KjMRsTilxBPI1o3WvjEkPRVEVJSM6CF5Uf6I5tr62
JuEdfMQkIsnGnuut5cU08tUruz1RJDTRUoVwk6Iyz6IZJtWyAwdZ5Vg1awwEsIPGOXwPanDXBPt+
kvufA33xliyOA4tfWs3nEnB7ASMep/6Se8MiZ1bkmCUpHNUxdUgQTTVJED26tgkvK80R2TLADuJe
UWqvPdhowUjksbjEHYZMtmMYR8swjuZJKKVEQDx198uLzaQ/rP0SrqokUnWiQd7K3ytj3qNNaIQ8
ujZFSrywKRRWOSohOVOBn3qk2ETbuMRMeMDx7Wcx4OUjaO9D7qkDAtaBIDdmoZZDg1mhnlnuU5N0
zX2K5iBt0qvup2/Ye4W3zpsENatCxNE1QBJXqU84tTwZeYz1Re66LkBEQb6fkjrQQaWZxQo7fEh3
eWASANZWLyrMhg2cWa7vThmeXvd1RJdWpO2HtKq9H2M0j5x2kw+ShEhCwo6RpfgtaxOoQCcaPDI/
uobuLR1gRqJ3m5tZz2LvCablPCLE+p3me+Oh1+Fi+Siw/ydGifhb0oDV9s+mRl8QgIKbUzhJkj3Z
BAQ3RXr5GQXndD47ncjWnbEPKR2xvLe6n37ciBIE2ucKhrEJw1dXh1s7eHf8dT+jbQ4xdDAohUhE
o9EgIHTT0GtgkU6bMQ5GE5ZkKwcfkMm0cB3/oGHuJ6pGQB0qmfdcpOx/qObE7+gS0Dgrfd1zMRgw
xRBaPOdKUx/A/RBFuc0o0hm6Y+YYR8Z8CQ6l+WD80HHQRwyoDPsNNAlPTMBnTaUdJwX101H01Po5
MjFR29g76W4pY7BMpcatrmHAEDw16DwxheTMGp2JLpegW4wF/NuB3bR5tI7HCHys++g54jD1ETT2
wdGwb57OAQej5bGHOyYIMT0Wp0b3Ud23e3LeFMFN9BmYCDVkLIC2OfJ/l69MFpQYrEr6x2zelxHG
olEp7x/pIP+OKfk7Pak9AJQpJ44fNn+rLqQ6Jni0Y/Ezhh3ZzUeFHxDct+052vug/WMY7VdvuN9W
RZqkIQqAXPRRJnH5XSaX0dF1EUFJf9Ng2jSpeefRmdgQmzfRx0pYrHB3BuVF3F9AjJWDkZmHpKOF
Sh4uZoNqguKg5H/kFXZifB8S58ZtN4dXJKkIo3m1jFNWeceeTArw8SDs321wUhG8lXFyLhr5n0yi
0reDZ+3rxtkjNFxqfKMAQ2+GZ73iasq6jYjNDTucKbGJuiCJxBf6zqp5IYm056MeZrQzlN4qa9sF
aAEBlx1On9A+VXO1MvvffssKLuF7jXZ+D0pJnXu+Up/Zxi72NutxDqds0bLsVhzASr6AnXNQAZDu
2bWTQ4cJ2J0uXBlEW2OBwogVB/ugtJ/XiqpBuExDMp84ndDBhgHZjreh5u9ILf4rQCCVxM69ga2n
yCpoACKzDjsEEwdZ6rsGBHT2g6VRbBOPraj3zh2btoT2KEC7cXG5o6BThqkDUibt9tHM+2/sVRBL
yUk2sC1Rl/kib27vvYz6uHCn4qdDn9B1t7Y4VcHJo1p4aHczNTuxDgniLUieXlUaFZR8MqPsBOuq
NPEVqq+mHk6yMfXlFFDrQRCMFF8z1HxoPTAKNvNNgzipzhm+hbRAIYuLykO3hzHLcn4wQc8Q7npG
1wvlP1GK9WwA9h8sTzWwHRzEDp5jUsvjfJONeFHGJ+x7MlnzKyqWMXiibrJpYnNkvYnaHRFqdLT5
36l34e1nwC6aC0cuYq2R6rv2o2PyGbPhSPgx61eQlWgZzGUixhc/fG9IaCN5bWQTDus3kVQX3a0P
um8dgpFjORL2nca/nZchtQ+7VWOG+cIt4i9XJDtTTygeHJju1L2NSQwECQWIOaIUyBzebmMCx/Cg
/5CdCmIG9E+gbWy3f6e9TnSKgL5JHapgHNYc5+ns6bxTvBgh0eHZDu4bJtLvxItVe0QhzfrNQrYh
JMkCgDARX9QLaQKiYK0N0RWPE3CGtdfHrEedmv0xM24VGuggQr0Oy/DKLSiKkidtvOc8j5p3mfQb
Cw3pfvizOH4YTM10VocLhUlsos1DaxHeO2wBrFI4EWZjiGD5kfsjdemhoePJPbIlF+bGUnuTm+Mr
p9tVIlwf/gxp/gpXvbKwdcG6PBEHuErb+SgRHg+wOiC+MF5YGDjPi/k8csE7FpIF+GugDiDFkKNc
YfO2KEHAVtD+FLASuwQGwHJtxGTLJOfBuhZMtVTo6gy0VrkPMcdoNMKiRrLL5Nh3xB/gOLJj82/r
dL+TW+y9jApJx08HJowFLc6I+lupVKjuSYduzIjmyJ11yh1cWya5t3V3pH7q5PzmuKANn0VjojY4
uFWQjzlG1PDfCXiXfEDpi122TnRM8xSz9Wcbpm9uCh2JdC4Ud37Gl4Ilsau43hERh/6lItVoloQ8
5WzeSaZIm0VO0QH4EHE9WBkcHFFDfrUni5R04r+VJHneSqQr2cQQ53A5IhzZZ5CedRXcZfso8RHr
zmlEsudw1rmau1HUtpE3OxcWZcDJMpTlUV9k7vTVdn/I11ymfbDUzfQqO9LzSaFu0HH1GFOqlKBX
wuWfdZ0s1ZI4oYB4KzKvsuiaKW0qqENbz0o9VWno0gEDJt7c3wgjTEkFXYo8LdoDpeioWk15Ld13
gwe4NeA6Rg+Yhvio3KRLLZmuHOgFodZqHHOQZ4GTKF/iiFJYCXSa/HXMP5Nk7c+kJopqZenuM5jB
jDuV7FzU2w562kbwwXceGZ4idVOjSVhUSbhELKtAnsiKtn0uVjQzQXT7N8cfjrgXn/CNnjO+7DgR
4Otwv4XYVZCCpA3awZlWipOEzkpbeznWF0feovgfzMNl+STRQxXiHlFwzh+glPWO864nsDp3BTwZ
yPt54wFsVRPFhAIn4v4cZuqRoPrGUyjeI5RP6qGoCpp7yNIpix2aYzRQNXZxnThopf0EHCUqoOkt
Aq7gBsF8SgcYC3HIaLBCYVTk+dkZKYkiTbmfmQl7ggZy6i5LLJQVG2E1bgPiDofxeUbQsPVqAVY4
oUI5FSFchtctWV0D8vxQnPrmMamPaUyIE4GWcG1/lTVzeA/1RyzuKfugBVsitEU/+mSHRtV+tCh/
UinyC70iNYpuFQPPAs6q1P2tsRw0SyaFmW6LfO815IakTKdyxp200NIfi5lBn5rvuuP4xsc7OeWb
oCF6RnHmLVNa19IZQXV4jWJ6HmZAhnRAhN8/67BLrfmVkBSlPodybjt0/3eDJLkhX5hxymZrv/uE
RfPQn9u5/umDbpl615Qo0kwfD52Idkq+TNfByuC71mCJNfRyvO65QUjYeNHcG306qJG+6twytt7M
1IUzg1Ggm7iM54brgewLwY0AHIC8cC1eeD1j90/WOus6JjxjIPAsmz4xJANLGyvd19ZBjWAo3ufA
ouP0Rt4v0fYoe3jI6IRGZgzMF8zPegWMEIxfcQjuQB2mlqQLOuRWZVVvxcAlPjh/idmnQZkGe8yT
Dso0Nn8Or90EboBEwwVzGTxsPnwo66h9iTymrXilIB6HIlLQmyIH7ibVllyGIvpb8cFAFEsZxDCT
tb0pEwzq/yPpvJZT17Io+kWqUg6vIBCIZLDBxi8q+9hWzllf32Pffui+p3wCIHZYa64ZKjz0oTPZ
5j63u03a+eJeq/TKVyA9k1uC9mUnU/iTttsp2a1V/wMxRXekdBx1kOzhWzafAqRUNHgdlIH6E0G7
Pf464Q2Bqt2+2qPDIXyikKnhvErUty37hU1AD0SfUIzXcRneOdUWFhyUToKX/sycM+5ztvDqICGH
UwN41wTNyNW7PPAuKT8t46k0EEflyFkNiXSoMXvQ8YeZ7IsAoQWbnHeRkv0ZwNgatL85gOIw3yx0
yUTXd9GjM7SrwFIn45uoprelkdemci+I8+RtaSD6Vn8Klq+YA77Gwq+0sdMheFWlkxHXvjgHhwwM
3IInKIqxCvuWyf4xiuYQZfqHPMruONwL6c4ukVLEcqEvvjROu1w/UZxC6A54eT0KDwyNLIvSutPV
DbGaOEdY2TmXheV9x7g2NwGfeXD8jX5pPPFO/3snFc44yRsjmGzY6ySKs8wZEhSSs2WV247OiH86
ErSWljvxA3QnMU5Yy0i3F+wwAKFII3jxIRSp0t4chpOsdN9NchzajaIeseJdy74SWdsmCdhy7Os+
2iTDKjxL6bCNl3WW2/umfHZ6+EyHO8FgNSRvSdpWGbN768cycM5P9sn0Lm688hzirjvNh1lpN9Xy
sih/VbuJ4+6pwfiEMbTmd95Aq7lCnjlxhrgCcSDqLbGIJY2s5uleBQtL6C43dgYraas1fp2859DJ
DYeU7N7YRfjEWGPF/Kk9zf6Ili4tX0z7tVuQN8jtZooguXX6bcFfN0x3HTZQZXYy1dYnyOIzYHyp
clfJM1IkY96asKZkFWqlWCjSflLRgJ3rkhBOZ18Fr3GjvsLrTzmWyQ4bmYIOVAmIVhbfcY5NgPNb
YBxUON2TwIbTfVxWO9PAplLCIpBVbS/DtrV6X5p5ffpLAGlJxv8YPQQ5ob3yZ1rfco3rcgGRl3su
Jqt0mgQXI1jhnEAlikyCUafDCSFDoZp7hoHekIZ3hmE1/WJtbCyae357DtJjAW/FYNzcaG8W1UIP
pUxaVOZCO/Hi9YDz1vTZQQwpeoS5OJs7EfjwTxSsWwtpIynfmKHwHnH6YCCqmQRRgoDp9l/tnNCq
1MqrlRQ4ewEBp+XgmbHs2r36T4qRjit/AVRP0h9XqfNbkkjy1zt/XYwFKnmhuJnMHbFA3tTg9UP8
JPM47WQ3u4xEktD+E/+S6LoCYAPwWkA+pXxYLSKg3jO6x4yICIYQF1Puak3lTu1apfCBfSxkKCQ/
kYPnW9xE6hj4RtN5Q59uFkYhadG7ZoqPUNKwHPeN8Fd4yVDrAqwKgpuG1r6WHwns+FrAGaG10fJw
L6sLdindVtrT6RFH42Ib8hIyo9Vz7TCCImflt1FBhIqfVWUPa2n27Ymqoy2eYloWxzVL8pn2wa5D
QZMb3dWMajEzPE5onKNRQ+qI25TQw8G8CFLpW+z2wizfdLV9bWYqSezWcIkQdH0T1XnR4U4OHTwi
ILhaAFiWAPYgFd5Xl1iM2WNqe6TGMJWRpaLSCtrvMI/wfPhTIPjyqDPCp9ALZ+jF92jIhaWAaEAZ
5efwLwr9P2ykicil6LfAawJSa/ESAXvX9pzc3AKhZAOtX/OIxJzlc36rzYfgxzdTcF9LZfgyM/NR
5Q12CY+io7frOj9otd6d5/BYhLo7JCA1OpZlfNuURSCIlYpvNGMzItPdWaqutUHcYYk5B6BX9G8i
vA+dFkUoh8CkvkpNDuMLY0WMoca0/Nc68kvV8YgsyEOo0ntF22fZNh3KZ6hr73nBSNXGlIWLK2w3
lorloIn1dI83LIU1/PkmuCu9SZFAIbUs+yEtrk2f79Q+u8m6ticKmIHVH3FWt3jq3wGtXS22tgS4
QijV1w1m4QWDeL3qNi1MdV35NheXyiksFa/WnF0XoSdYKGihM9n09tA2/wtrxksLo6eC3Il7yVCt
yxYoYl7f7iXV72ie7PTewMIoqAAGmbYCfhTfXwe2GIoxDqY78qP8NznOTgrOc4GUgxXHUuXrd6A4
6YD/6ZRsNS+HSt+2NbyKzzZNPxy0vAXCScf6kEwVFhfXfanXz4lEWsmgONMLLYJ/NxwAFy/mZLzN
ZIj/xCiPBB0bR4YVVJs7AnF/cjBLyVH8D8+rBsWNq46+I3HuDfNPJ9423PPyXyAZh6rcphohwcrd
wNfYxi1+GuN9URDbUD7aHMO0tlpnwwY5aJ3nH3Xbv8MbGNRHpC0U/kxjqzcQbtVaXsep3du5An7F
fKXMT13YQqHA8RCyEte5rctQ2xaIid12TD6GMb0sZPtKsnLUaX8axK8pX7sN/x8LM3VxrfG1+C3C
r0HiBDnxDRRnftniac8wdfREU68zO4QqIv+NKHoAfRG8xwHebRn+v2BH8myj4LOA7vszG4R+zZNB
jzoxNSUfeWS/SITNytZlzonK9roQC0iDgGAp4so8VPS8qS7dNeeC5LtzaKhBl1fqBJtTtT+LgGFV
fhYN9oLL8bjt07+06bfTTD6ujELGizrURU52MgTsXXmjakGvvVrmRMzLvrWsU9/CqrkBGWsGcxv6
5dQOCL99J4aDm1XZJfZBE76tELAGKKZalbgRHF/8qyCr5bveQblnG3sFXplaHuEEx1WP+cU3AnQG
fPEaQy8VsCEaPuveuI+xK6ACSh8ZtpgKA5PxTNnPb4qSbTVi3COJnG2GCTIFdK0gSoD+AsKWLe7U
/Zm8AuWp1T0KqKU1XKKmy2790NHwbCoYKiyYtLwMYfUyhfKriV08Iw2JCf1iv6Cd7+bRTdsJyXex
02UmIIluv8Z2sonZ7W38GVDW6KW6CXKcytVi1y8mbAeucZzkaz4DAmKugrDAWMqGnSx/sG36rj5p
oHclwi1D9hQDkxo0EKjAlsUtQ6L9uN7CQEhaa4liSWNYSNhJzei0sj3JDk4SPyDg2VbBgjC08Bma
NhgNjN4ImFVt9OHEqBB1LxbLf2PElMb+s4VTy/IBGsYwrQbCy+lik+y3hZ41J5T0lFikr1l0ot0J
JWEIrgQ6y7MsWN/GtRlilsq8ae17+c8sT4A1VCkv2lxvjgleXypGy61pfSDXsBxnIw01qoqrTQS1
E5Mw+dIaKsxZ3C60/35Px5mH+fNABpH48AOum3J8EFAtp1Gzk/MvXrPqS6wisZlQ+p82+yLzoBjv
EoFyAf6pXNRywHBVHr0otM+dNl3jhTGvnLg6NbjoqyfDz7T9mDOI+JZ044V6KwHq+09erEg3SV7W
smxt24ZhuBzCJUi2OnYeoeSZFmdskWbbKv8bud7T9jlP4w0o51EWTO1Jl4Pgl8C2HdhzxK+M4Us5
4phK61xTiIV+HJZX4DczOeSN4lN89G14i0zj21BRd9QIgyqWVZMb4HlGbSEgTY6WUTESLxmSSBv2
5KdWZuTSiWjRGxpYgR1IAALgKQOZximyp5TCg4wtmpFvra74cM5+yuet8ItzrIPw/5nTimKrhHfL
3INtJP5rMS2ET3Tq4RVkxlmb3mwyiSAijRbJ1Hdz+bZ6Z4O/T8kDUuNqU5fFR4yBgZM8hlz7J7g1
ZvyE9cRAp8v/2bN6nU49wzSd3SZ0WbNVcn1Fodtj3SzGLzVnHgfa7LGQOfrq4nuI6r1qcHC37/GC
ORv/WBxfNAmGh1wSqWD98qMWsIf/8JeSariJGQKU5nPb3IFbYVMp57jmKBWWM9V0MyE8UYeOtFRz
dsiNAQ1/upetXNvY+rmZcH0spWOZGtulfhUhQ/LCFwM4NxZfYAAq45pqZMwzXQaLpAZk1xqjqQlr
9gRxfKszm/gr+j+KyKYd1yrh6Ny8e3GSDXKxlbldYRoj4smWmyTVsOehL7DpNYwD+4qJV1OeVQiq
sRb5wWx+9VJylNhyZYHDEG6sYFpSUbhmTzYdLEJTgTo11L6GlU5qNJ4CByCKSwg5sBOhFlWapxYE
kiczYuG/0cr/u7BB1UQTKuLPxpiVQ39oMx/LxTBBIsqF0aYOv0pWa3+Kwr0xUuEU1fBlAm5ZHKIx
daJUyW7KNdXGT6rUECNJ0aZz/o5w/HQcoskP1v+YcNOVw1USUzUBQY5dDRhNt9oAVJGMUE7Ia+G7
Uk3PMWnDd+c3YBqjjBgLTVfaeFjHhJERpc7BUaNS+hWHftXD37CrHi3CxLRBOebWsHfMCDgwxFMY
SK1coF4Vzd0uFAQ/SdQiFLZWKcIHHREEIxpmRWU3bPJq2QoiG4CNA6jOCzLREBT3yfqd1Po+Wi/q
mOIAAIK0B0lDOwmJqg/1E3ejeLylyRyYhDqjYUfOYPhR4TqZ7obVTsOPBXhcLj+FUA7kjQaK4ZHQ
DturILhiGPYf0bftrhzrRmHtRL7dFF6suPYdTdt0sc9HKPPM0ytkVTS+GMng8SS54MctXGPa17WO
tD4omepbwYK6TB42IwYWFvnjhhXv9bnfxtzNPP5QeTJ43SAhwZ5ruNsGYkkz+VCF3z5zHwDISh3X
Iwoyh+x3M4CfoaBXVXGfmJ5zHxzSXN6kIXZCAO0arA0KabosNtP/4SDjbg7YH9SdKE7Hewsm142z
b4Y9kbXw6964MsX6JeYtDz+FAnHRorc01i+hep4a2iTgL3xfgkpz5ZK8svLUhnCwrRAjEz3bA38h
nwmjL2cYziZvG7vLGH8prOtidNIAZhMqhyiGXBgCMsbik1tXJzd3PcD1rDA7+A9aItq7NyKPnVmw
CaocmIkPQ4os40tKZUvfS/nfhD9OMW/swZA3htq32xvzGB9rPHi9CRp6bdgOtLKo14yNYcgv+N5F
Yf+WtCG8uwxrvt8WW0un/IxUwbUSkgBQDmky8SSKTuKPlUi1xOG3SPmnmd/S/qTu01k60S84HH52
PxyBykhKyCFLDVtqk3aIuCfv8WS5FD8tZFma/jw8KGG/1UChpgUmJo4oXKIecel3XJxgUSTI+1SL
lFKEcNFfBlxrdYTsoblwFguzms92QfSZecylqPnfHQyvpCE4NPzmaBIONWI3Aa/ackjSA1bNSpze
CLqQq80gNQvLVUKvrJaQf4ePAWJ3Nsbvsgly1feYk4zWdx402zCAdMGy1BC0mKKBNvGLIqeqoRUc
OatkQnOWbLglmeUyI/HHwjkFyqHqUT06RwfOZMv3m8t4A+B/AlpkuxLHaq1KfyHfZ9xq33gGrBx9
2XR1+rrogjhdE7pnncygQGTfHIiiAvYOjyI3SfJgzq56kguG5bfNcKHnH1xmqi0WqNdL6WfZgkZK
XXBdluzuBNomrc0zp0gBxcyxK9euVAgHXM/U0XH1l8wC9P8t7F+VAybJGx0CG34hxXSbWZQtmvqC
ACcdUahU+fJMqJGvK9hxmBoC9/gE84sEIzjaVha5TvtOTQU5ih2MY73S/XJSY3kHEb6BowgozRbx
oDimYy1qOQjfEG/XWVbsuQMtSb3YREDqaEwg+YHmwmbOm3uO1cGkcqPwHvIIX9EMKoC6DUSP2mGx
Bs/YIceYOrCfh60SfCzBwdH9lIHqaBmca+dR/SWTOMPEPtCp4tZItlp6ahvRyBy9CJS6iBqmP7pX
gKxZegyN8qwCHIs718xZ13CpqwLHGkWAOBNEbaXctE5ErYWT413ARNhFuLYSHXS6+VJCZ8oscirC
nc3QV7Oeamv/iAqUsm8BtYya4xIn+3lS4Y3fZQixJl2TFng6MgTQmVJXvylkHWZNUwX+pCkbFR11
F0eueJwObzMBX+0Yh7WailoczsnYQ/mCYQ+KIBWblgHqrNA7C1cgw3wIu1RhEzhx2lG2V92rJlxP
hA2o5TZ2uOWXQiykJeh+BDHKbf+y9oPvM12w+i5pARVleJ/mf1l2NUz18F9FFzQnSkgxIEwI9KIc
x1toH0T+WI0UQk9AKPF2I/5Xhr+K6UsQhoIMELACSb2zBDgdZOOlm6xTGDg4UPj8eJhuWqww6wx2
cS4aMQrNOZGZAzMHsu75RFpM6WxN8z52nhguiffdR0TOtnxjqLaX0OXARTCN2AWVEPwfhCpDjmkw
CZcSwqxZexSwv8ICekpbI6lrkD5O2alnkhNikq76TiG/q10AHt5sSgypFIXQmMYAyXPWC1MeVpUQ
DWTw0hdyADNugHbij5mYeMMViu1mO2bqqqouwmowxaeQD2K6VvmeK8K+J4ecuUfL4Bi0KtKNovnA
g5z7TfnLR5ytiSARhaBluiYGQmab+fLCvDbzRumQKSZ55pMfMA8R8JqA2WLKHm0u923x0ZFXw9Ut
rnpBeyAofi0qFRshErbXQwPLBYOuQUYti/ETgAmlcA/TiLIL3zow51mQWdJfKOhxfzUXaHf4ieMa
Mpm4bmWGiwmfW+MEkqf1VWuGHQpBjW08lctRr5QTurWd+CpEma9l2t0IrRsGD5AR6iPcI/y/irss
K2hF2HfN7wzfSYjHml9e00hx4yLjfvrFXlDcuVV0nWkCRV0/z5D/wD3DO3R2ngTVG8zvCSPTGl6r
eNPjMH5BHBemMuMgHSk3RFzfoOFPrW0jSUHS8CkEbrAlBIpoCQ+6hTNgnHbClEP6Q7Cul6VfQvtP
hJoYDHkqvbC4mwVEVU6q5LfW9adwUij7P9QCDCTQwicPBqHwzSnCWMQ5xurgDPzIFJcqc4Rys+Sa
F9his96HnkYpglUenXPus4wTsSlD3J7sdT/hlJk8XIismDDeIbWoxd/caMcQ98yv2jC2ssRYKAUd
bv0pg/QAIUzHwn+ZSW9v2peCFqjlrKJ8EBqDaUzPqXERdHtOvdLYI80ohwffgSDyahIcweoyiSKq
UJWjwomlwRRbmHVRSIwlvTIlMRUeprrcnRE+/f/xeXLEqSZWPWa1HOOmWA0SOkOw355uf8Ff1jBA
d/R9Z17FcVqAE2CAV7w2doL+z/AVnkckqHWG/GzU+m9UVa8sg7e+Yoy+aBtdQX4oSrHo2mZEWDjM
n7Cb4p1xUZU5oI+BywLgUjN6hRWt57rFN9rc9tqpKRjIlL/MlgrduiTpzWqBdcNHI70FPBoFwm8M
DDxjkhs/0PhAtkDQoJdwQIONyVZC7Leih8Z5g6sH9kJAzc8sjq+m93RrFyvStcpfJoawGUX3NJsn
xXC+Q4dFfsqg2K1gzK4z7IY7wjYtw+3yjiEZucCpzK08XouO+s5t53FtMGVmlmda16yD2hUZwujV
8ubea8OKZMIbi5T8IlY4MvQQL+HQ9IzK+JIQm9ROfSawVSphqUXrMGLEJ5ZkIlLGUZTwpJoWZW2c
7TuhKmt4X6XTuH8wgV3xfvGJ+ZWw5eGWrAFouzj4bnph92K3m6x3AHdZk1CauGGHuN/PAkiInlFH
493EZOkQb7/8UwScKSdiJMH0Qk3Cn0rpzlNKkEv5lTEpjxeucWxo6uZOeSjWVfXsGf50kEUMjlHc
ziTsGYF1SK8/WfqH7XTrIH5AWbfj+m3qa3fCsyMwcIKpgSlF+d9ew+kqWeV+gpSGBQKMMIOQOp0V
G8HFO0Uq0I9TzsQ7ZIGPzmPb29YlCuv3Smv2szohrsFGJd1amroewI2lUUcb743o/Jz8RQWChQ0A
2Y6mlIcW06MHrQtKROWVgfQxL+g3Utx8SLN60y3lNU0hd6s6RqA6s/JBmiAr166pAnGzXVsGdOig
/o2Nsumy4K0xHKycnHWFtQb396PD2IVwwLD2nBShR2ZgQTiA8u5I26A9ZpIF/ab1cxVWOTWGmld7
R5BmvqA7oJAl92uQNvbfkNxGc1iVDFcMBXFPAJWPOcimjAOumW1cP0L1ZGGwtISy33QHNeSmuVRc
+DmDo5HHrcMq+4uY3HYhebWwXDr7pp6y5gpjiD8wt1BhYCAGVfdek+ft7BvVc6bFlyE5yorANTlf
SFlsx1NCZ4/rx9aYRj9pxx1poMeccyDDP7ujN5A78zhwOudL/O1I7IR+auBRk/KSlt+phDNAohGI
FY4fnTyd5iHecCEUSMWoD3c0rXQDGjrHEWVNHh7nLgRobw91fTYXbAPyf2q9bFSUn1Jjf4iDwPrs
gQYMQ8G/kRt4InidhbqzSRHgcLfILw8Y/jo51jzVIxKWsfPXkO3THpK3fLb/q/WRpmG/M4LUzpvO
4GgUcPdYJR4WJEK50IfZduk/sFYSqycoUDw6K0AxjZjYzLK3VTy/SMZJjaSD1lunAI+Nod0pUUZW
V12+huoh0A2vHA9Ny9+vuEsBVPAR7C2CPZF5CBpu16BHnNG2J87sjVF/6FvtCtwqYMgyukj42NPp
UOsw4cUzH60cU9fwfldzwlxRuI0q0rXea1pM1iXFN7XhTGmJtNf8tp1jf3NGcs0NRkNRi/gZU8oQ
Wd5lYOMKumsChaWG7ttl8jYLz/KcMSCyLzlqC15cqR1kD6o3ZTRzwNPRv9uHLKuYC6AAjvy4QtQ+
HYWev0tkf+6rP2cg/LltP0oJebGgVVEI6m2E1S/OgKLWHLxpNLdz1x41eyCrYh/T8wpbBZEiywz/
s82ndTerh1BluqnPLh6OzxYLDwuiSmn/2rueKeCABrkpfNSOBstXcPyqVNv26sOaYFg3tzDTXh0r
3wvJUMlqaSSKW1CYyXnLWzhioI9Ych0EpU4U0EsfXGPl19AAfCMUodKvApGx+wtgHhRwFmz13ezo
qAtHftWt9NCZfoXNmnWW+ofZI8bfdKU7XetjyPQTM821sSkuIZjNQW793jMxK1slRwe6IyTqh7aL
+cb7a4JrtfVWpB/WZiQHftilZKaTVjS4GP31QDwYqDLdcBmp0vR3UJXale7SsJbpVkPd07pkfBQv
RFqjKsXNWB9eW+V1flqbeG/HNyPzGZPNRAaAyrmYEDEPQqXg4JnhQzfWK9wrWIGrYC/Uz3BOWujl
e0e9KqgM97DSDvaf/Fdjcth7vbJPAm95Sz37InnsY83X3RbzS3kVnozmIGZA0s4O/QjqgeuQ1Aok
joEi5sPRo/iLznjawLOHCrncmvYW72m3GIFVu7lzUZuWLAGircjkKZFAbKLzEF2xyw0J+CSYh5YM
dw53fiksv7HRbK/q+lDjm668VWBYcDr6FbYoLaRbphmBV2kv0GhksiUNl68BXPHSIs6DfC3v7M5f
1CecAiJLgVx0cIN15Wyae3xJx63yywDW3EbhhShOaUKEhNTMlLxwQDnzxAcNN13eK9ae8PE+G+Ws
P0gBQpqC120BeHghPlhL37CYINAUpUh+HQkoXqXn8AxiRUxVsdU/C20NJzrdwZzgvZXVkc/Nt404
PJX8hedq73Eq0VIGhFSeK+bv2mrYaeC2CwD+VUJfpG+FISlnPJpTpAMWoX2wsSL8ncm0pshzIScV
ZyhOUGJoruq9lr2TnZljjkM2HevKqt71N712U2Otu9E3vkYkwLHonBt8lGQ6Bt2zqD0sQET4kdCq
UH9u25F6zAM1MmPIMgBB+FdSm+/M4erAUhhoy1z2nFJtIqa0uwo0hZE5xVjo1h/aIXv2HrZ0owRx
fDXCb3fTa/euo/XcQalAVEmDuo3o4oGzWOafzT55Us1TBGXMRQ4IztRnh6P3pf8HSwDjxk/9J/VC
X34yf0FVhliBQjVWtzw9hj+8/Agei8GLm9u7tjk5EjQcyBRbM1iX31O/Up4a3pIM7UdqqQ3wqazu
Ck6tby6PQcTYjK/qtmIns0LJi+JVgtEr7Ye5Z/N3xQ5ygERLOLxBEBlshGPMR94kGKSoHdDu80Uy
kaFfjkhz7P8luatgHLhVbrkf7qbGFf37dnnj3cIFaoGcvhxF/BD+2SHYJxjkU5YQ2cgN6tPGaTtB
GcjXeOO9if0CS0UXf4SHyWqHM1s8UaSyAGusHb540BLVh7bnPWhkCgi2yHbBOYTP6sXl1lA2+Gk0
2iUotkG8MTaV/Vr8MYQp0p2h+Nh1wZYxydrisnTBhRZzpfns2OCnuDiMT3l6+TbwVZ7O/MTffnxq
BoTt9TxeFSaYhyTAmHHLvon7J+tbTHLVg3YofgbAFcW30YsB1VP+YE9puiSre+E1aREXHXISl2PI
neiWXuujHvj6PHhYNKXivDGNlzA9TyUcPuyPt3G4S4ZzEW+tbyArhgUHLaaewIf2Y44eQ/Waazdc
oCxmEgHxWll7riFBTi+wC4vZNT4V69wgOCgBZV/C+YWSst3K03lhTEyeLCgsn4zVlsHYdumpdVgo
zLs3WJQyLsw2tuWBPOol3fINgN05wXwI9U0jX/P5JZsugXRVRMOML5h2C8f3UbtJ1qs8vPL/FWk9
eOr099G+0A9COIiPpXUPhveqfCTKG3glakniHxl+4VACyay/8yaQCI9uv+DXwm2P4uCeSjSPeGj3
AxkfD0LdcMzhoFos7r01uhuuEvb5zJbfjPpLqr6m+W1h6qS5Gvp682qzwuYNjhnkNwc47CeUgP5E
NUuo9JL4w5/mc6m1R+4Ra5Of8ttAbRN6gVenrtM/4hL496OePiLrCfui4nHw/b7CnWL4WeiebW5C
9V3lRJa3PLFMOnIXDRv7lb1ptAc6RgbRYjcnKoLIlXYoI98ut0DUlnLHfihmjDJ/x56l7omdQHur
JuJPU4oFezYmJgw/2raV8ap0herqEJ8Wr+Yw1F1ra3zsvZwDUPFWdDgUJtjZBMGl+WLur/nttvlm
Y/MvpVhsRFggejIOCFy49CfYul5+a3XblPuONR64arG2dL+rvDjxpkPLtOOkOFsmgyqMbYnYFTe+
5sR/kGO8h+2Gn2mYfqup7HKYzuS31lREuHiHF0P7zPrfUhKnbGg/OuXLaye/TTj1l/EHN6J08fDU
Ql7InaL+Fs522PGa7OcWVz8Pj25mveC+nLhO5Ufv9IblByVes8PjoKOtR578vjASJ5miR0i7qjYV
J2C5Mt9sac/RrxU7s9iGJ9wlZ/efgTHqnVcfX/KPvtkPf8TeE3sRYeuDxiTY2TCKyeBaGTtYlA9a
fpzy3nLClKsTdQcQY0GoAc57O8UfrR1FhuINuDBgQbe4VbpG3f6NyU5xUd5GXHIQ1mKptA13lB3x
zjhwdpmgn7uhO1QDs/jtjNJJwRLcj4uv4C1Kr8U7IkDeEDZ8Es5QZ+WWvUswvwIgTjhCuxpzb8gF
D1Z62D9jz9A/h2JXOn+RCb191ZX+QvQW8rd69aZda+yRol86/6Fd47gfxiv1B66v/TPD7IeBuYve
+WxszVRxnRPALTpYPLuUbSjtmTPwYOcdjxJvHfkDuQl3LgZI0HZOxgZJKkJELDHvbYH/01ruN322
1t9gea9CdQWSntlbBrS9+BbRO5401qSGI4mCeBqK1/rCCcK0y2HGREIRIRB4OTPk3nS+IfspUdjS
Ec0HcyAolYAEVHSlZAFF09ccJzQY4pbk8sNHClpKZnhTuZsOdfJvIjZeWdvDDhoabkSOsuE8TpMH
qQTGC3TtwMDKZocJb7IdGbazDSlErpwf2R8XWeJsw88czzl7lTwpZk7B3tZdnJRjN/mANF08rcuI
tPeto/FbLUSYQUvmLgM2HXdUhwXTsMm4MOvmVe0XW9rJ7JnZT4A0GTp8Fz/N3ro0Ext1S+ROZ5yJ
nV6r525f9BsZjReERYz4xBwhTg+ZjpaOCYFrBGvSJ5i642Rf2Fc4/TNE/d7lVrSVQ4+b02pgRFXu
8tmnNsWcldK0f+l23Es5Ttmpy5qYwNcRcGyL78B+DPhOfk8achQgHFjCZCFhqeVCo6OVTXjE7zaZ
5dR9+8HD/RoRBsS/G4MD/b8yt/ruevzCVxwhVr/l8jamY4wxyKbiWNHd8mRUtKl8I2ZxIwhPJoql
crn3M5PIOTfa9iMuoGsu/h9KYDo9KvN4VQH1f8nPdkuRN5OYqLj2D+df21+YeQQ+UVvSjh1llDud
T7ce9rHHWwA/qXEt81jsjDj4q5ZPvhcIUemp7VUF8pXPFIPN1zM6F9/LqkaXu7OaN5xD3I5tjqAU
Agtz2HoF6JeDpT4Jbm2AjMA31oGK8zfb0YMNT7jc/LZLfHPD8M7CoptZEKFra65t55KHHnfGaGxy
9CbRKWohI6LXfqECOsjySWIf0eE19g5rA6Xza9tV1xjz1E+4NbTe1StPrVwRESG+IwiTOzoEiEYj
UDcb3x2O4XmuX40fgQ/TskEXVI/KTxlfdKyI/7Ins13M/1lGZ7O8L4fei/0QeGlVvPMYvfyrtVz7
r3iSEvQz3fhg+ZETYPFpfjgxv/svpl02LSkZm1jsepa+5RRPPHXyqG/DnXXhfjnoT9mmvTG0S4S+
lEClFg+YXUnaEfYPYEqHSNtpn+oz9CvMwH08UGTQ9h18JDoABnUYcqmb3N50wRurq0IiSk0zELD2
LOeP3n7wC2LmU9J4yrsClx+tXHdR0g9D+bLojHvkDahDNaiXfkXC+AfEUgcXMgvxq1+8m5f4R/Hx
8010j6qKWyQwN9IvpbK+W2QmWjuoFPKmyL2KRcJkthRXND0AZ14N4ercF/deQY1GoB8uJdTYkC45
brHltbYjCwVPRgLsvobxqH0G4Z0ZGMqKqMQi6DEX92InRfyJA71N8T2DxUGvD6iTONzU/kTw4Ixx
zUGb+YJPVXoNftr4McYPOB3uUvo8aD39ztSvJXxGFeLOs6N8NdZ1UL+4AOfkAK8gaQ/8cNTeu/AZ
0MjfUhyCCK5DsrvnZowO7FeksjkgBiHZaK2oaYLopZluA98YYRnwtt9s5V2oxU2YbHRMjJd2uI1E
3Reu2BqChU30lT3ozaporTXHqvvSq5OUbRpw5WBLMEnWovbd2MEFqQ36+upttPZ5QyTmSntgTTEd
B4mglFUA7cvwByr48j5sOx4AOhLMhRqIXCnuvJXWfwSSpcB06rajcuiWfxiqCCqnCa+xrD6n7szE
rEdjTF6QBZNZegERKhigC3Ta3sNJF4Nd/hIkccSSuF4C0EYosiQc4uNTC54qyW9iRIK1Yj4RfPve
pH45o1GpWJSfsNHWYC30pMhHmrWYgqUoahysnHOQeKxJGULObCB+xWQBvUtPJy6kcvG5RC1bPFL0
TIh2hOfBYCf+SIUvJqhMDxEIiWGEBAgg/nPXsaELIagL4XvsOGtmvPj+IQ7CrhR2HXmztkiCFaa1
mJ3OIAA6jEnhfMVU1sIDX6dfG9Jd08c3JnZChAaHmM8GTMdr4WqiyRaMF2YXA2nAmc/1W/TwKIQI
YfZ6g6uWV5/+R9N57bauZO32iQgwh1srZ8u27GXdEN5rScw58+n/MX36AI1G996yLRarZs3whQ2D
RqGv0o2w4JPgWgUcJksWpr/sYcQJq5PhFdIqwIE/Srg6iNO7+n2Ov8nlMINWPxkk80g1jOfoU+nO
WvSd0V3PuRc8oGN8W1V9/eu4X73/wTJ72aNK37jLgIkDfoQkKf2xmM4xoGYabDMCrIzNXH5rRwEg
/EYPqT9640753qXU4eoa90fYZ+3gLDUw2bp+5RXU9jVOsO9jZlro5aZJ8GKiEZbD26hwNVD7MV1U
HnY1pD5x+czT82Tu+gJctaudQKttutYis3VeDAgzLKjBdGyETKJibwcUC2Wh+G5mQMYj3IxuXvcc
GSxbvQeyCc8+SJOaf3gbCJUieBPMJZa+3i6kIAd1pnN41Ma7pbEJJYUiso42iKTZIh8HX7HPLmkR
IDtBQGRQVWo3RBKIWL/0ey074btMtyxokJgd0cd0n0JH5m7xgMMgQekO6OHdlAA7JHITNgfMxQF6
yoNGKeNCBo7Qv0yFpjhdvIDWh7Lqh7tt6a8JF8CU6iuZ/Kopw0GKXepCEzvD3DN+H7+ovduM7Y7m
nX//lbvLebkORoNGtuQtmrgWxdY+a5cuWuKDBizQX6SgkIwKzhbgGtIxAYpHV/ZNRaKrX0R32e6u
LqWd+gPV1CH/dZxryO5jjwpwELK/30HTg/MVpJ8TQ6sZmGO00v0T2BSQa7wBBZLQFFufNfaEs5Mx
fuP0jPaO5/4dzTHDYi0ERQDToWep2V5d1WxhPMAj420shUiM42GlDGD3AdWFCx06Xv9E60WArbic
LcpqOAtsr8HwlJ+Clr8RZ02ZSAmkHXg4XlYjOOisOAQCkgZHjfARrEM6RGrNlePtq8HchSAnWu/Z
528hHPuifvfG8e8Qzm8BgKhS78nGNEYy9j6zg7UGOkMhU20L85rj2GKPwi8ig3HzU2C1yzCO1oyU
Y5q2I2AwBg/n3uneS2RhBAeqAS6qZvVvQoM3D3RU9cHRhHb3LrxYU2dSApwRaDMLwRBOnk4cTB3y
vvIhfr8ucvQg9F5KNToKQlDG4QVq3aLO4UCmV5JNkt6cMfvj4NJVYg8XAHpzO4yLVRvAeRQt80xf
dHzhkREnhN45QRe7jNGzwm39z1zHP0PMxCZwOzwKGC1PlEKQD6huM4xh05vdVq9NVH/B2P1qQuMQ
AEAalOxgZs6fIDzyAisf6UIENml6KwdFQUJXHLbGepHia2C34H4Q/snZT8wIBUZQ18ZGJJEi8mD/
USBNmegFCsLAfzlphgx4GZi5rroxLG3tOfDOFXIB3EFbdycAOmSQhgmNDMK6joqRdXdALYndsMAf
XDTILfQ30Ie/lxi1YUSzhImzDfPudYYpXUxAbXQfKenrEMxnfS7h7dUZiLVkXyfDj43s3MQgh6qC
kY6dqzvz9wIaIYEnYHNT2ox4Ulycjssgq2HqNbRmev/qhYA/i4cL9i6Oo2sufmOujGMH34HmnbAR
wDWAc/GK4KIDpUi5ZvPgrjJGnWDThMCme9tdS7gReRe1I8NRr3GRX/R8LSgh4EUCl4/Jd4FIctva
HGZRENDoxKF8k7UO/kHVMr/p/ndiC3wOL2W5j8XRoMAbLvXqM1Eowg5G3kaJYipKCOsEXRafCbWP
tDcnPqBUSywkNYXEirdyc4u4bQa8XVf1mL0L++hXYFUtF7DewW90WMkwFEfPqs1OqaVuBSQRONNO
9IyU6ujyiZmF4eWQCM0ajVq+eaHmv7pTbZRvwwE2POCRyBz20Xte/MAPhejEqFp2vPAIdIWJdjQy
aEALBE6NcNnb2v9XKcF/Nf8/o7izTZi+yYfB5mqZO3GQkdJJ7Kejlt86TcNiWI2YYAierNe0ncUy
1DaOKC7N4KZY5lXwGICr1ADEZGdlkFZSYkDlNRvMesqo2xjNe5n/MeO/tXIwoYyX/dMFjqKAdgWH
ii+wCvmDSz8kw5F9A7jxEvUk3chJa1VFF8TYiPJIFT1FIUD5tGTizgdFTx3GgA7AwnBqWJA6xHhj
z+GlzrjGpcNQiFmR1a9V5uGi8sH152J08Itac6+WCDWBM0NDwDIvPag2+Ywxehvgp2MGrAu1WeAv
8K7k/bF/Skj8hm6sQUrmmD8HY3sIx5PnxT+CK6a/Pt0igCBckt4OsE6LlYaIKPTVY6CzYHLE3IKN
4NU0Hbae7R9NBCf0KmL6jbTmeFU9oHn+bgCoCiGfH5PIBNZCghzforBvIiKkMxok7pPvkfqQrCmG
djf0K6T3ZWDlTJBxR7v6Yy56BFa7dmtnLRAkUeYcAB6J4pBlMJsmtsOUBWYdwMJVRJUZIMdrZ20s
pNp1CM9V5+wSr9dfoOYjZ1TAi0I4tgIHO3G8rDHhHwI/muPihk3kDEcke+3M/zRjWlnWazUQv4yv
gX5VGQlz6DNljuLRDlfSad2kynbsf0Lb/YjmfjP3sDAz/MGaFphJlsE+wuUrsRe9E5An+4wThpPZ
Z6ijeS9mN51QVAPCBWRtCpZDskY8Ajl0CDzMw0AtkPuoERaAIirEdDTAZ0fx/R+DKWmtKhh5RagX
qtmrN6lX6CMMm7Gs0UCwwicoYnxPslvIUDKSQB5iH/IVTcMhYwFGr1in6afFBs66p5lpDjRLY8HM
zkRDniFz1ln3Cvl48tcGrqCwWjA+8ms0Agf1KEbtbmq70C7rdUaUiaDljz0ywzOa+Xg9W/PRGnmw
fh+37aImL63Yc0i3Le2cfijttyALQMCZq/BPG8Nbp2RHCd7yq2PdHVIA/aTUrtocmSczYODkJhhA
2G323qJ1D0itfpMxr4mYo5PSUJ4fIxdTD5rLGQJISuWrZCtGlGxtrme9fBsVGig5Qo05bpyQ0axd
4mLmDtQsSBlIMCEeATmVbfJPoc0916h7wPxFbWVbWsPRQe4lddTXEYG7maZYiSizqLrk1kg+4y+D
4G8/xu8cl4DZDehmrF0oGR5ac+sN6Hhzt8PvgZm5NqCloDQrwHNEVSRJY9VbaRXCppP4IwM5nCJu
m1h/LZ36TNHBTNSf97r/YWpcQ1BWNhnD37QoHnNWCi3xxS4Grs6mWVnNTZ0fJchL2xzvGYrONFi7
V9GOsqbivaXdFs9HwI+w5BGA1KERIBwhFEjbadEecZobuW7OXKFmHijrZun5Xe/zf0XoHia8GnOd
8ijZoah31UKGmMn4UaG65jboxyLmLpLMSC0FDrgn1i1mzaDiaLFG+xBhNwcbGvB6Mdltm3QXCjup
uVKmBgF1F6iehdQ/cZWego+eV1ZqV7WajqjiiOsmPIUFdwKLSusc3Oo4U9LJsEs55Pp3Se0+l9Fa
yG8aDoRdomAZUG3ihGycLkM0n9FnXQUfvhafAtvY1xrdxQzDCFRNI3v4K2LFnfozDu1RjWda1HOI
rik6hO2IPoXGAMOqPEbUsPKCP/UAc96s38Uq0an/xdNPFucBn4e9N1dwzGMQLHBch0H5EtimhDIi
efQvCuzXXyQh15TpqMeKqFCL2segvkUDU7CmTh/u5JzcrH/LGvtgtl32gmREpB7LRjlYRncZTKQn
0kDbGh6dWFfdqn2AZQfJkTdutcg+iaOYopGltyCagvG/rGzeOj05lK37GubSoZlWHYYr+kjQMxr/
nCH3mOgJ850WnbYKCYXPOor+Fuhbj16Eq1T1qWfcVVzDTYK4eYIofpNrP2WD7tKspxfQWbg4ueVZ
bQ4O5K1BnaHVubfSXQVNCM6FZIIcrcGPAluM4BKmKuRN1b+E4XAkM9tZhI82EF3K9GxP/7wWTpKe
7nJ6rmFTnrsuAaY03IxxuvizAuyPG2hUvrJ2N5jdWSQhhKCiDdmfJFr2GuKKDOiiyD5DpDuC4d8b
/Qje3nxZDCyEBREdnMW4kOUU3GZG/FWgErr5sgKyY6CAoJf6KvnX0KTklkrjCY0SBBcTIPeTCf8e
0AQ8ngqnEZGnVXptS5GHmKapIiyll5B+2mukW7Sf7vNg/dgtOVwaXJKux0xL2ZDADRYcWtKF1Fir
lb7NjPyPGrfsLgrxssWTiCbO5B36zj+HsLtErKdEPCMjscaNa0bix47i9YxAbG8iEGMqqBLUEN28
Zyfdf/1Wdz4NYYSH7RG7zfhff0zq+VMpH03lH7TMW7gRaVHhH1SUqJUm2UvRnDLiaGNrafvKNoAr
NUfmr5JNrL6neAxZBAZJyRscPPoqODjC+aCY68nC8G3dU+Z1y2wc10WF/JAxPvhPPw4LrVFP08gs
hwpCF9IFfhQGCxtoMBs982DjbRGXEIVs9bPN1O2Y0NUrZ5yJ8In1GBEVDKqJ9UUk3Ou3ykgvjq6h
T1qdXcxixhbKqIG81ZC9q3G0wvga8kWpflTTdxAD+UoZkKBb08J91dVyXQeflY5rNBvCybAYGvD0
tNmfGTCr6VaO1C2Gfc/MeGf0iC2XPVfHfLF866/aMuTRD+PWBUzlh823Vdv/0rhctRwMpfAg2Vpv
0r6ywRuBfWxF0dJMf28hlCM8+5PcqsdotAQeicJ3wS6XH310gfGXppbj5LwxGJ0VC0atWc7zQWPU
XzfgDux7p5+ruVvFpC0trURdQccwRLtbe1PyGXXg8S2PsBFUyMeLoLnawfRVG1SqpVvSI9TXk9Ov
h6r9ciZc8fSmZpLEFMPcRmCrVcMB84pYBbY93ibxMNq1xM2zNra2BykxR/ejQz+H0UHHWEURnrlk
oQ6QzIRz3EJNEUw29KawyO5iY4KJrfKqNrTXRZujKIabgMAVfVrRynIQU9R1JCDzZUh8L2ILXtUd
0OyoXhOMPEP8IfnMTpJJuWctcldBWIlnhPy6tLeuIQJpCZhrPISRMU8SdH8eBRQ5EU8HeLegqvEC
773pFLRY0WZ19FefphTO0b9tBVV9HzHGXtWZ8DbiTcqwimkgRn/jKfnqUizhwP2EjoEUefOr5dsX
tOmpESRg6fO8cdvstQ7RDepWTmoAzdi11fg5kqvMBTrTw2NCynTSYNEkCBuYrf9atN09cYetMtLN
i661UWPFVIbnhAunNIIlg++UE1ajVmS7b4bpH/uqe7NRIy4yaoVZO3hNecwgrlvl/JEpzkNzuuVQ
RLs4QpATnxXRxY1Jbkpkh2J6TZlOMp03b21qnr38S+nLa4+4EdRympgF/jq26x6zNKafnQDoymjV
lBMjHCy5PUx7G1hLiEMGEJXLV9ENzspoF7nVIU79VViL2TWEcUzbgKe2dD9gFfuGdhyC6b2JKdj6
ca+GPwVmS858aiDkvui56EY0+774bKVb1hfLoQUl0/1nMeZN7fxvZnkvhWOubHR6vG7dNIyeu/JN
9bVfeb/RrneFgyODEl1airgcCIbum7cwaBcT66jlz64BcJ7BjhagcgNA33nRGZNCFD6Yqv6lAOoW
aalCz5c1SJM2XsUm4w3MmzDIRD+3vUq7jLw1lF4jMNjJ5KoCoWXShHYgMDbMoDDTEsirZj5on3fQ
fDt1n2nlcc5pM/naItWfIXrD2HbXqtQ66NYml8ZdoApy8nJ3Wwz0N9PxZ+y8dV0VwLBHNCnSLy2N
dgg2gkuB1Za6pClxhJ5ja7TA4jhpCgKVQfqD2rFn5KvBIwc30e4r7kaf7tEWewlR3pJvNtBMQ1F+
peiygPXrMLdHOCQby63/wQjYEBaxWrBt+1yW3fQC/vCqF+mfQdo00PXzhoyevm9D6hnMyYenKeFy
RE+1x3soxN/Lxe/eSF59Gi9hgf3ypJ0izV8WzT8LtxhhG7sd7f/4MOXGux9JfxFzDKPDYKQ+lLr3
jfIAJRCN2hb/0ibYDNFrGlpPZ0D5SGP0Sn8gc9CKb96zOkTaLTlFDpBl8K4hs4gIXxWtbHfq1P0A
ZV4j5PruuSYyq8PWH8iQsMOQdzH3xQV7o1dlVlBy29e0n8l8PV5w2gH8qZNLx2wSAG4NdsnfDwGZ
z3yjrI90xEiRsqvr5k8oc0to0IEJypO4Y/n+izN9tSkeS336NtPhY4Sk/hOp8bpDl68MXqWUo4IS
KgRcin0yQM9wOJm0A6TCy7nMdUpXHxqep/fHdA6/sBtcp9ZTqz9mdINSyzyNVnyyp/i/2UfAmTaf
bXHeVXsjBrqif2rb73ZQfiHv+ym/PKdLL4DhfPCIIPU6jQISqFKYriD0mBs0WKCAH+UjKYhKB91V
6HUJl5wsgL5SuDAUTz1Oo7MHABEq3V/LS3/Cyj4kcfvfQHiOGHLPwWeB8Co84KW4YU1o1nglTqtw
BAb/kNHCkws7SRAbgz4NzpgKRcvQDDGg+JvrsfS/LIQDgXBf2NzvTJl93T6lhQu4bak5+S7FhXb2
kJwdc2vTt8VF7/hMuq8weK6ia4L0CuHFDaqPqFT2aaQuKnrmISlpj+Hq2O3lzJXAaprQXwd7MYmh
qxcgpttgom2lK0rBuvcvIqjrw6IOSRdbrn5atbR9jK8ITmz2GQGNJhhQGIXex2gyB+OjEbVRTKGX
pLsiDT4RCnuPQu0haUbQtwA8Xn0sMWPPRy7K3kJSAEkq/GlAfEhPWzDBBH9MzEB+haZRpWEZQJti
ODVkJQqcNDiutEEOc1afmSHRzzRA0UOgbIRoPdCWamCCozmTn9T4k1mnmh5MpNlbsGzsWnr5OC9e
BD4cATa3aLxyWoQiTksE0wiw/RDS4EDQ3zebm8Qn+V5eEX5DxgT92ZRUwABDKpQXTJgxaH/OMuP5
7MGPFbO7R4bFDux1RWOojX7agPkQm9QYAdkTtkZf35q6clfH6ZPYKDlUPE5HmEPsB6YV1Tco9YUQ
yZm/tUygWWBQ/QxLNLUUjXtMJITo5/ba0W2sbRc9Cg3ppawMoKxFh7z4tsfsYireSc3DNxfzpHBa
ExnZ7z28hm4zo/ijV//0zNzCcKrTdesG/FFza6B+GDbVsnPQbh/i69A+4bSLb/YY/2dyozCmRTQH
7TksSTf50N5HiJYVF6VovUz30TcxacvPDBEglGBBApcKIhb3BB4JNPF+1zJn/KWjNA2658QkYjH/
V+X7phZXQS72CTDXRGsI2RWg+/4g1+7LL30ReP2QfM7+Nz1FGbdKF9BhhFMQRbhwl96Mhi2pRURi
jtTKHiFbCbHdiM4aE0rat3WhfshWYmPo1DdIGyytDGPuqj+21oOmR4/es5x+OLWxjh47LzHM8RJ2
D+GEKDJSpJOOQC8NIIlnwlWssUNuYkZFmXIMp3MzX/IG+IGNdRi5ywvSPVMynHPnB59f6Bb6OB5j
kiMZoIhVTZ9sRjC50tKyYQ/wtOh2bHvTBNBPJBB7WJ6wQy8YQbyhvzFETMpnz2xZCB2sK1tNYPGs
Jrct/xaBURmkyu4ZmLiNzIb5tgNe2M69t81VZJ5lhBTaqM2EZ6hY17HDWOyPlWdMhDe/6x7AkCNu
8muR812Z+kmUXMPu2jLIL+B2GHQMoAFCso9wxIIfk+KWHBHEO+Nad2L1hz6YjZgUzgW8VVSyJCLA
WYh6MQWVAXHghmtaLUIJG1GWKJo7L7VFV0mYhgbALkI/ul8MrCsmuz3WguZrWX7pw4dJJ4HWnzOK
ARjpMNOzzE+/C4iCLWYIYvBFUmNrj9kryAn+2Um955OoDYQWsC6PgKXN9BwN2lH4VpTNliEp1ncf
gs2UfSaT9Ro6Y0DzyIKy0Q7PBKR+u2cjQzmU59SaK2slt1cNzV5Fh5AWLUqmVhRtpFCu2h95RXH8
U4O+lrZ0PLfnIPNOTGytqV6vLGOD0gdnWceFWDoxTv0ZgVyUWQO/C8Ws/09eMUNjxytgErdvmRZ1
xdOHsCQBs0UqfPkZOR/qk+800PTU27uYikyFsYHYLbmL0IviLLiw1jI1iZsCUsZvV35Q/o7YuGRh
cQW9GlWgNr2nGhSbxr2l+PUYD+otXkqslOf5gDKJkzyH6mpXy3IkI6QL6MZnAjHcJAW1A9anTt9a
usvM6sfSZqZnLOUSD4JIWUhjX6atv0eaZaMNxjvkb5SOSbp0ksa7YdpnEae2E/cko1EzEpiKTMlE
D/DQaiWWp8KtBn+qznCthiu/Y0Q/Hugng1tQCE5MF0A8u662yxjA+ANHiKgjw3mWsFIsDEms32Pb
VI8KPT6RvOKeQd+E64pHsOHETcsq+SSjZcKPHJlPcTHf5J4QaVVFucXFgJg29yBzCIE7gCYQYf0Q
lTkROm1sbuMB0fH03QXDHiI0CLaMgRzZg4w9ZEMoVLxieQ2DkvouWHuefhECjsfXbwDGJ1G5xzUX
p04PFXbtLWbiJLMUWgjkSRoVS7/gZTEToOMHoIQzhXrcwR3qw9DEUgiLZQFNgbUJ0q8fXrX++ZvN
zeMRyac6IO+EFlQjt4e+VyDaQfwu5vGsFXATRpQmd5JL8ZmsFkN6DYa91x4DbrkXNcNhgcWYUVcZ
Nn3/u6t0BoeeT8kJbZ/f7w03eL998eT0BuWPS0/NwutRA4KwbVH2YBi0Eac6vgB/sMievBsJ8ozp
Y/Qqo0+FEnWgi2cgrDir0gYO9WsUENQz0fvhXO2nHnwxY1WbDnXc35nGeg/0WrP0+COC9CJvzLcu
7H+oGo9Q59iX0gLrY1pt4bBs7WtNLo7Vh4QSNB6VO/01BJfIkGj9mDjZoHnFdKE6CYCgQMWiwURD
yI5wxGdMihzsIC5sYGZIsl4Ain04P4GS4OdNOEYIALgItK2NjigHCrUQ0IuVPCWRmjXikDC8ajJt
Z+cbSYHDsw/qD1Ixu3AwTkTyHilK81MT7riyVERjh9rfvSLEMSik9HDB9sDzyAtKZhu0Sqa9vIOH
FnwD8GlBARqqMPzBI2iA4/iUlVwt88eq+wtGq2SjmxnEZ9+pJ41pe8BRtQRYA3xZbgQSNDrd/Jk8
3JA/uoAQZpdXAXOyWYFq0VC30wb+LJwJGvYmhW9PCFYUoT9fevJUyUcrcCN288yB9JXvenaWu2By
IPvvVRp2JJsZZRUtHxp9hBoSMx6Kc2wN8t+JeeV/uCMivtBquFN6/8bTty01OzoUSEJmqzH/IcPi
CJskCzLwTWi18U+4y2dUG0aY+/xLEcMVjzqMhfmzAl5q7Ku0DFG7ZslVlS+d7xFzI+OrmKhqmGRq
NM34WtJ0OusQ3TQ4lMhf5EiGon67TekLMI4G8xQju+Co42oEFoB41Coir5fn7AOYV6X2Jp4DM10Y
D8gpYu1snPoCqCQEkSI/gZ6ltIsoptBQYXsK5Z4TJHAs5Mj4QpJX8kEZywbujs+L2SdHwAP6kmQ/
Q00/Zsj3QUB3GvuivEcNPN6b+AzXGiOOFtwz60f1642cOV6gTcGb/ck9CZolPdk+8DFoYornL0FM
8RIExyaCDqipodOhMKKWbD5zJw6GnCTaP+iiSjzP2XFk4BVs1zY6SwAlCAf3FvNB5Mjn4Ey6DYGe
Px7zQsucji9AC3RBI6a5rDdHhzmATDsnSCyB/goijhNZJXeTGxA4nEbyysVTFNOSXASEHbZYeoNz
2o+jbfTqw4VhLVpYk/pqWaCcDzkbF9ENpEYQn+OheADdPZVVQj7zkwaCCWP3OvmJS6KxXnWwYykY
iQDUgRu3GxO1K+Tu5HkjkG+DG+0gpC8gmfKYLrdUK53GcindWTeB+/XFVcbZKlEWDYHdsVGpBPbj
dsbvY3qg/8QEAGxL6+I5uopILVDcUOafDtSOvG35ig72OGNGpOABSWg8lseCTQVYLODzxEMqH5Eh
kWRWHevDBG4jth/d2OEvdSR4SqYmiR7uXloPgKR/l593oNsGaOUI5GNKoTRh0hFEzwZfGSkosFZq
kL2URKIPxr+OEm95RHnt3PUt0AKiyVdMZCgg55KrgEsi3NsYCnMrY76F67Jc3mYMn5gdztYkjBG2
kEnFEZJvFc6P1sDIDAUzaZ+298m6NpQpbnLole7F5+RTBsg3jLNuSwYYNr/3P7H5fxGVRHGZMlqU
yM2JMZAxhCiJuYP7RHzCY+9giZo+JZ8lyoFM5I7lT6InL/Y1xFcJMpLFADCEgkemiL0rWtfEdhMO
B5Q+vblhWc79R1SnxFIoezvtTu4Ud1cpfHm5BAZuRvTLobcDuaJJ53hLWSLCb3NFbNxDx8Bl3gbB
jzNLtHFK0Y1AVU4L+ptBX13exO8bgWtJHsz79UR0q26/EudLih6p88hEyCnlpiBpIYtvSR2oYMjv
pdOmwrIytOCI6A1rAGqAa7+IKqFp2plydbx2XeB6Mgh4CdkMYeAODcwRUh4L7ecQfKUQ7LUs2yEE
9KtSZgzTAv49tuN7mUOXe0NnlGx/1khv0B5IGMyhBmqbV3+4MT+f6r9IWbHvasRk9dSnUlu3FZfK
9KfULw5/tLm04U4tPvP5TH8yoLgsAPNymnggtDSSiESTOT47UaGlwOvXq/Fi/ZJIiC4AKWuobiH+
ll7aHjzvQ68dDOjrjfqUxKhGam8MdLSbi00J4l8ZESNF31UyukoT8Q3pWGDY7osbOwx4PAEWNqWG
9Dmn/ipVomxUiwiYQ6MAZabV70KpL2LJNZ3hIRDcjDwsCZSPwqrPvH32ZNDenb+8ZzTXEVmFT53j
F4HEWw1586MM0ftbdYwoOR8AMYhcpFZkYJQMbEVJ85khB3fmsmRWtEnGECgBmCPDYgTcPfVgab9j
Q7YjgNh09YkOhEylxxUCX4c7aQI3Ik0MgiIC1LVz4tpzdDClGz5G9pTT9JZgxVWqpfNFriR5cVyT
hpFtILxLJTfjmyeph9xx3Z7alp/lF5LoI8S+yAQQiZ6I6eYbvi8nw6JRM2n4RNt4M1RrwQW0tpgN
k+xEvr0msxE87K8VR6JvY0oOjqeYprMIbQB7C2IbpkQ2nhXoYRNKpw/L2RMAtWZn2W/N8OasJzSY
CBdotAhCEIU7YGEvMv+wjBFdgStVgeiodOq0JLGjtiC6Wd6tw6dMHrpyACSeJYtWQTLkHG/LfhDW
RQWFPwTaivWWatbyvyWCWzRcubMVOzqRURAoBpxGSJzpGtXTc670V770ePXcr6qG8JO88N5mwPRg
gOQOMvYQI7j60F/hGSV0aNUmGeiFDkvxy0VvqZvYCujp8FUqDfkRDjQY4LC+2F2Mcw9+ricgIoQj
LqPfxrsxAn3gAg0op8n/Ov9Bq4ZGukLaButFJYXHRlkPOhRlr1LkE1SrLN2yI1IBTXJVosGMKOiL
joYs4YKP6YiqykfF5GFGnhWoD01cEGWsRMJQVC7xWP9p4RKiNU2iJwUsaSxXkt+disS+8XgJPXhD
vyFcyxr6/ISDp6xs30Lb0neSIjmLf7HOVCHpM0WkVTMYx6awHJfUTJx3u2TU7Ujxr79MwGTaT8nB
/ABdhRzfAorfDekdGDmB/cmsQNDkjLBL85nhotFma/pvDp05vIsWjpeeIyqZUuomiN/q1QG8LNmq
VAl8e0I3v2aMqLVb5Nekl8Dmq3UCAGJoXJuACaXYIi+ylFe2PsIb3JQ1KX3HtWZuxmQPtJftwMag
XuMKAkIh93EuEIdGR/pE1ITGdiOinxU9W9wUre8QYTMAmamdbUgtqF9a9b+IEajT/OZQrUnP0aId
Dtg7kD62eMupJ6oqAViNwbUHfTUA5wMb3A4CVznxivEcQA8KFew7F55Xwkyr/4gYze/eGRFfLBgP
xZABQ9DwNLPY4Dwvyg4vKZgk6gFudJo1MyADIyD3ZXIdfpr0W1gibmbyXdsSPoME557zNqCsIBWy
VJWIJRV79oLu3JQEKZjuRDpYcEMVw7Yw38nObH8n5wHVi4QkHHwuQVIyX3SSART+rZhKyzVII5pL
ja/RhbQs9RPv9X85jVR5GsUFu42IDOmE/oZhnYzmRDtQ1pVnD/1vCam7whCk65VGEJevgVhL+orV
EEPTia6jRn024IuFSFJoMICqbq3HHYq6ZNkKGIuNTBzmzPPnc/QzfksNMNnNXYeMz+rPONF4FpjY
+Vc2HsBOiAECDisIxaD5ktwdJND9iGksM0gp/QreH/tHYeEs9LLpMWn7MBypNNl4YOcFqc3XNWw6
hEO2MPJr5dFtokri0YSTQE5A986yUGQnPS+d9pBjM9XCOXQeFMW2cfUVWgT07U3bQE5P39noA3Zg
AOnYkZEQTcHpSo7AVomomqtrE3kLMmyZMfAJeoBsaFIabhDuDikigOlLNVKaJ/QfwRqSAnEAaJ5I
aJBKNF7VFuLRN3GaI2Di8ORg6c4MgJwvlQKBfaOON36vNIEoal129KxvBMw40BhsKphSpGAKYW1q
LrW15fxPg7skPeIsCXiv7cYlnApyRIgfrLwk/AVzGJA7GMzyLB2DPdZA5G8k9smrgnfBfVXbb2b5
GqLHMtFj8u8mX0xjUJmZMEbdmwIzq4sfsn1ZJgYF6KLjHmITGijt/pdWTdl2NiAk3ySk0Ik2Tw6+
7dy9+pXyTTJetPDIFgmftCRYEqSj2fkcHIPCGVkAIkqOVhNrRr0li0m0lms9uZVQmAsaEkkoEOCw
fCBZzJvHjq/K30JYLMCIOPxcKXi5SgWCiN/ihb0/AEHAn5fmzLKzvybY0bm5w6lP2kRcnaQBVFi8
Lf46A0NYVfDBoMf2+c4d971yaNxjiZR8dtJd0u/gTmLvyVC/wqcPnlAd/NFb+p74tsc+snmTtda8
YJ805Qa3G6stGHV9z8jWAEyC9rLKIJmHKWzYFo7bLXNeHTvCOPYUqNTajrvwa3J57jwsRXgAcJlB
VS/UCK1Yc9vW3bKMtP9apLIQC8PAoikWpc14ln0NarzZBAw5YJg4oG3ERduKvjX1LcayQge5w4U4
6s5HGX3NbOW6RRbeWvcBUqEwCCMqbis0T3njrhxnr3AxDRpHqrnif0zWXWnXmq6DMT8UVJSTJAQP
XMiGFfpQMiKvBbudWdKAQXgWTQDWT2VHT78GNEzQ9HTtMIkeqNEvHe8G7sFFkm5EjalG16y7luKf
MoCFJZf1IQ1GnQbm9P8lcAqYvSDkFiyPaPVqzGcdkBrxuruJmahjP7LBW402HTEysKGw1iUmBzTb
TIEnBaqkjW3rXC1oHZ5uonVzDwmLBnrCv8aN8L3YWCW9rK7h14HyG8BLJUF0oRyuQDTp8T3Mdk5I
7Z7egyl/aUV3UW5uHIMtlAozHl2/TR4UX4MJE5oExtnPjzNAwqA3H6W0WEH0Y8OalrB2oZ4Ae3nx
aecnIOBCAoqBVccQ9A/OoSrKt9RRBoSUGRk+xpkUB/TzuSdlgV2ItkOGbaOJYkRzj3LrTcG9QDQV
Ouuh4jMvJuxBj1ouWHY/QQNc33TmXztYNnL/zP2hm967fMJ4tds2uYJYR4wn75VerN70kBygIiDn
AkL6PoISS0Ayg/TclDQhpYuSgqZLMD0MoHAo6luWRu9tPS6DNtuGdB5Szdw6Q3tOXaQlrPKDfcD4
k0b5hmJOK1zq3pOmAYBUOzBeu6F293PIUVDBD1PnAeqsPB6+WjQpmChiEN2DzMGgkJ7wTCbfR9nJ
Qc4yd+l/lSYwXhWlHbJVzKgVYqrLDMqFImS+w/7BV8TF64ReZ42BnCMEe7v5CApk56vXoerXE0wF
GZJ4410t3T8uUdxLnnh9oIQMZ5QXmCjwpZHrL3QTrM0zaelZpSvNwPSsu6oqnSJcNXwCQqM1H2Kp
jQj/JgPR7QGoAikOiIfmmEULFcCu2Xz8+kplE/IhDtpQVNxOuFXdO/jxF+KFIL1nC+UBIltoMSbG
v2wX071wAMfm1ATpXfCVSQqhn1uy5gYEIhKNuDDGRwGnhvhOmd9djANyhv9ZxLyxo2HEhTNiDDE0
7iV2BvRR/EWJ/6YtbAdc1iEdXFIkfINKNMOuILSd0F2loAd7ys+2As6aXGUA2AF516nZbMtb6bRM
RHodzV/AleDBAfIhQR/Y7SEWSh3vTpHWEM6eVgB2X310ab1RNP/bY73HfWnV/2VasjW4tSu0LWwg
XOA9tim5Z9w8OVHkRrx9D439BgXbkEy8viieeTad7j1ea9Dyugy1hDI130fCWIWzJTQy+Z6VBTyf
jKugxci2IuK0OBh53Dx5c2qJnNgUEAqLyDmYnDMaSknykdRfxfQwcgyP52vdGB9aRe6oQ+Tt75MU
1LX27fr0/IByouWZeJAH3LWif+vTvNWM74iGVKMiAM3fHahtlU2bDmdWbmDiLzEpgsiDbPGuJ+nR
kK4uyMH+j6Tz2lIVC8LwE7EWQVBuSeacvWGprWQFUdLTz7fPjHO67W4FZKfaVX/49gAUfgPbaN6z
7olVHMDQaFj23gjRICEmjG80dhNxQJo7RoQH4JJ/7tKnKNikF62Zq9Ri01a1+83yk8FbhajG8tmV
vU0oKmdsOYlU0+A11cmcZjjuvj/VmJB12DHimBCaWvWMXt/T4tTliF2lgyoAVEILZz3AUx/qgmCO
G837dNXkx7TwxkUvYH5mB9AvTKvQ0HCCAzdg/+CrJhBrjqxqtStgTQ2AqSDrXKSiVwI64P1QLOkz
iDR0SE3sQpkYEvR80yQdvkPCzE88EfEbQoIizsxRX6AMbGswsYHAD7+EH2wtwio+m6SrImZ4/4OV
gup7mGI4fjU1wxTsRjEhaniV7DKLcMeumZm08jrMHiqS71EM6AXBm6Y+Q+QMYCgYqNhm0pKQvzCr
1Q/bmBgxm0rXHyqGoSS+sAZyxKyTxLgUq/0F6Cx0tS6sVgCf3sMIRReF4RACDS9FgO+P8WUffiQ8
h0pIWYZFh5YRoYGRk6g4j+CyipyCtMt9VDwGMu2xzoPcFRMnJcIXaO4XcHApN5izQcd051dOH2gV
UsiGB9exKW2JJGMYtrbYaeUPgUWU0glbxwG7r5z5iAKjy5ai0mJXNkqHaQxX0NFLvnUgn5B8tzqg
34iRu0ids/SuCQ8FRjiidIhnqVx2a7FV85F1mbT4iphMGQIK8C4oSaZLNnBiraNrJajOdUCQXyAh
9YJLGPiUpXtz+E2gXOj95MbHEYF89CHhyn6G1QDHlH+LdSuNXwDzB5UvpJB7H5BQmSPDpS+rozB0
0SVlGJAcLvrZxCAlLGymiyLDrpjdHBNgCUQsJN1Si7qTzAQbvYTQjCzHc/WrejJgOjRB4NSz89H7
3puqoEL41OIsQCXg42fDUIGe/aPaBscCupfPhGugr5eSICqJG0RVnckDeylhKf4GfCA4gMBHqx/5
1LnAkydcspGeJGWrYlGkfaNdr0Iq/qYcg4E6zjoifoDaAv4TslKoWPr+Q31VvseynuiIejGU9Foa
CThykiDjg/jpT8UQUzMmLUkPdYlJ8C7rZLec6V3PyWEGD/AAf9Gt3mTgkDC8Rr5+7AQl5E0k5lOt
IFZBOVFY0deU8YygP81U9OG6BSsbgEpEy4jTAoPbRhLlhWumTLYwJXMjtpR5/C81+qUOIqHHitd0
oZMpYsPUgFphzDvqN1108YvqW4NKPLq8pHEk8Bl56R8ihGIjfAr65JRFj6H03mMGIzSVc9PTSHzp
Zjx6AzYg1EjDxNHfYj+up/C082FBVeEDmr0p1r9iWGLlYoTJwY/xJ1O5tDYipUvREtTyW/FnmVCU
YWh0+HWXXToOPsU445wlYj/EeWaXj7sOl3r/mn9nXzb/Pdb+Kh54BXVGwqWm1UBL4IQB4IDItGLr
qUHaMKRi/zFkILQgUJvKSRkqZR7sAswtZWrUJItyQ0VdPR56N0ILV7+/Ygje2NoS+w+6aFRBRe8Y
IL6GTWPv0aOQ+5YoKgBmrjR/HGpU9tqlJr3HAnURMdkmOsIXoNKDABnChtD8EslP44fuAB28TwgZ
QBNeB4wcc9XvTgKEnBkwyd76EBAyQiSQQgj9SRcIx1MxEzHQgZTWTvT39eVx2WNJ4g/Q63LdS4ki
fYNCRLAvtEednd9kfcAwzcX0QZrmnWK7S+qT6VAuyqn2AvTEHp3bXlyLQYvxFiMxXMug/k2sWSNi
a1brpiEZ3JDs4D7WsMgTgqz1x8VhnHgKvh7TNaiRF4GvuNwenESxUPsF7E9sIt/oVtMzvqEjoM+1
VwJUysh2633iWaQx3suuwdWReXUAvRhtJdYO7pSgGVXCo4OQmt2uaBwBuBPzBnvQhEi7VinANyb6
FAhwI/dK/BMNRVHSJ5k/yBYD8YFfh7iHsARhJreey6b7kESO0YvSAtZ1KURrydNCXKYGSHe5n3iL
BJJvbkT4GAs4we+iJYjH05UEnj7tfyoixZ4nIsZ+8tCUxqaU+MZiELp604Ou9a5R5N2L/G5NbwF0
5suSqxJzMDGQ2pZA//5Kmjt5SikNXL+OLe7WARXof/eY3IuPUGQPkSc4XiRJa48sl3DMqsncVpS5
8Ax1QuWI/Wmr40bYemwn6xoNwp8lIxwlyopi9tbMkO5mYutL4ZdZNfJ3gUkSiBw1UmmIvn2/NMab
lIfv1jrkf7Le73WFbZKujMXH03T9lrV9bwCI32dW8jFcIo8h2ldH/a3mEmXEU8Pea1oKZFIZK0s/
iqcRVOmMKqFvApefvMMK6Y4e5Acs7mly9p0fVAjl8merPdC33VxmLyTF59RfpwReSb7X+tveV3P6
BWDSPsZyAor1uZS5F8YcJ7nIg7ncMe8TsLQQPURQIQyjxKyeoTs4IMglb86+rBIJzUgfss9TDVcg
YUJ9Z9CqP/lRsEVS9Xv/s3l/vl4PCch3eKirteSrE0EW93Hp+qkUivtUhmQaG4x6B++SsLiR95Fk
3DXSeIlp2qDEZ8RtAX54CZQHmC2V8DNspqRvBQNn+0YjPa8J6R4N61OOhZDZeH47+soHMvNRRV5L
J2cDUxqsCKatL5QroRT7BEw+63NZ/6k+/XMeEi3yHrg3Org2hNArY6QUTuFXox9AW//SgSMRoI78
HVJqSSDIJmO5gBaThY7o+MmalJsY2AbeXlTm0uuPraeqoevNusd8RHD/0oiMYUoFbNR6iDJRFmWq
N2JygL25mAHEtTJLEGOZpeF9sr1akwAgcmqguAgAkSahfopMq46LqOqPzK7aft6UzLKTAk5ADApy
y0CWHcWMZlyW2HEIaowILMX3qmH3gbFaPe/0l1U4/QbNowpvGrSB8r0hzFjXBved3JDYcCegdlJW
a7GJIf6zMoB+ZY4U9Y96Zp6NUBlwOhNz1T17RnAuPQn4FLW398fNUq4azbhTrZLxpBQVUUSr8t/s
+/t5RQ98M6fxX+2siMOl3p6F51Cr1GNolz/KUIL6ahrFspP1eZ+ac42MJ7udoiMU1DkZZnEuJOxh
yiAKB5iWpzt0iana0kTCHrgpCDi+KAzjwHF7xWgNcXvJ8T3YdduCVUDQqA1OiY+a4yV8PUtyBaGa
jlCStnhfQEZPjAG9U1a5ES1Vc4PiD/INjTZJ1J5bV/K+zEEMNMlU+yBGBGVGqFr0gZhK8TZhdm0V
1eVuvt4onrKkpFBtKgTDIvALRvQT0RvIA4QzHAF+FehNtucOcJN82dZoluFar4wQKTr8roPn7/rZ
Sadsk+/e12DRX1amVU9AXM/CcTkpJySpx3gXuf4wGg0m/vAzDkaGjd2EVdjjIc8c0+uPkhEi/rMc
wJWlzUTrT8p5unxts/Vv/9oml3T7BnZ643GsllJiv9Dh2EpHeW8epSNbyz0p3H18AhldrfLz4MCT
btfsIKes6oWEKNei5uGT9FygtuhVK2REoTLZRMDDbhQACOp4pNtirkzjZTOqpuGSW7WmgjtHAu69
jpf+KphAmppCsZuT3UJvfNmfIsUyAUfmIS7qKkMkVSb+yPcQE0esKZ2+RvJYGUbj0guGyfBBaW1O
6nAVwC8ClGC/8W1Y9F0sk8aYPXrJmLBgZjEYHI4VDD+j7xTBZN40QJLKJU1qo/U0jZ3AvetDtklz
3uUgeHx9HZBUsCU7mIfe246sE9OXbY5+NiJNTm/SupqnujqahOnfzRl7qYPto5cM+27HBVNoCsbd
8DVFG0qyWIpXg7G5ALJ/IwEKfeZ788/NrTmG2+aIpuB7X+y7Y3SJt8qRRXON3SjNsUwm0DWxFvAg
vo/MaTbq4UZiegktG4xqF3nBUTRCKWr2nUGFei8Gk7fVujJXRXQ1rsbN+LdoxuLlPTcbZRyinWvT
ZEIURV9BnYN7TvloWc9/82ydTfRR7yFe14278eAh89t8CSVk+lo2A4tSeLZG0oPuOs/QnbCykTwX
jUVOHpU0hN5R5hwRrgwpF03AyNKK8XIwBhow7KbFPKKh6QWwmS3csKfGmIaYgtMYJzRKRNMIwY4x
Dweamq0M0bhyGUm0oTZEY22iTOJFuiDv8lqYk3rGtnhWjl+LCKqTlS60iTZBQngi3ztUSLMZnpkz
Yvwx7KfIUoaYBp4S0+qGDEYyJqOSg9Ye0QAkgHEw1uhlNXs2C9lPRLgwOeVQ2ZivQ05Me6bPiJeh
A8dP4mg5F9dMMLme/dCa897j99gcvsfaBEuTmc61iN8UYxkaGUZPY3OCMTMeHm531VyW5XM8koYY
AnoYG9qqozqaTbrLbj10EP49tGEJ+3b8fVKnDK/1CREii0/sZDudQ2ccXJvkqdV63QRZ3n8XJi66
vkdjmETI4zxrjkWiEJomEM8LnysZM0kKobpJwuf9d1eSWTJruF3oiHpIsnVDKNEXdYujptNsAor9
6JHrrrJBEFPZtCt59Zn2xnfSs4FlxbeBY9p3yU6GG4g6i97qYYxZu+xNM2pGg5VkZ8NsPr6V1rJ1
T453Ytdl4YDKQ2KeYthbmZ3YpBrG7KQYZ+gVWT3GGYKLTuiYC3SQbALg8WuKNJvF5mjOT1Yyg+TD
gBIFX4t6n43N6LQ+m9eKP/4cbOJ5KeYCfDcY8+R/rRfPxG+YcbgFBt9rB2y+g5iV81ogTWzBI+IB
Kd1WJmz+xux9vdw6Dyx3Yi/QQ+XGJyuMsu3YMkb1mEI2B8F/2wlWCF7YGo1IVXeBQy+HIYEi7jNr
IRqwh8Y1h6DxxOPAbtvhlTzgeLgS/8SR6AD8k/91ASqRnIfa+YISk8MWwlY4NvC/eTtGjssS7yWd
xfcA1rLTH+MsYO/hfVq4OtuRUx+TJce2Bh4pPzucIPHMgxqkRYpr1tilc6fqsTkaFh/rfEWbwQJB
Yv+mgUMmchw4KT/hh2JRcOPr/rrPONLzZyXWHyfC2YJTo7nLQdGLsAMHeRJbnrbT1jKdmisS7+XE
/15B9YrLFceB2uLkw8QhxcfRn+LP4ra/x4qtPD9X30JnlFFCOp57JZ4vZi+uWJ/AVrPEgLmKVmS/
/u/8oPk4B0kAXvK5xovGfln3I0aEPMRVqSOV6/n/KtR/quycDZaHrbniAOKeEutGljgVY46bjCYJ
zdW4KBo5NQ9/6S9/zs8ZLAf0KRaFNRR5ziaaVfQlwJ3DHldEtmV8z07GjLLX+HjE54NPotjl2Oe0
uKVyrg9nJMhwEYHGat7bY5Y27ei95Avo78po6d2mwM/s9Rot79F0fhFiljfSeaaHO/YfIn/o23ul
5R8Gh24X2svdeDMeHmfZrHLJLXj+UlprEzE9oLfGQ3TmnndVZ9er4nJnc2s223Qj9MstuKqsUe9L
6mBJgxQrFTJHPC/tHzM9Gtp8R37Ejb14Kb6mfAVlw28KO1+mXuy9tuIIqcdvl5DhHVzkHLFCUKZ1
SaDyFXcw/nUjziBe5RRDcRZQ8rxPvAvmuBey1rJWMlWAk2KwmIxi+Ng2lA8SdG7CqIeI56DU64KW
GYoH0YRLIsprjqymaJQiLy/xLoQGmCQQ6vr3k/lvmvhyCBbsIbd31KGmX9gvD+tiu97AVLNeXIU4
XLGPUCBXrP8/AZ+KdzBvMY44W+iFXiVb4RbJccfcEAlyMdFezHe9lcF8I6/qs4H0vVue2z/U71bM
gL5jMS09CLU2Fd4GX+tIwWnN7L0QPcintwFscuJFzSwjHigDzJBfoZfVjlgyBhYUDR6htc+cxWj4
Wly/9n7/muy/dupexSQmZnDR0owPGje0ausvtdlD8AgcRtX1PaYDLP/vCBMxtP9qazu5om9Fvyxm
8MKt9+znMOEzRRpb1sbxatNZO8pYVLTGF1xyrIfurpDn5XHm/+NqteLzrPjVWfauH4s5wxiFjGgx
T9T/X0L9b7qYfMSk8rKOqXUHnD6CfEo/z2x2S/uMmJBbcxwOrfH4seo5d+ahO3siBhPGw8wEYsyL
n4Co8RlRfBh++YklDpyd7Y8MKzyoS3dWOmJeF2PwLubZyuI4Yq5nZWZkZkxx4qDSXJqzTNhiTWhs
c46ICemUf7OzmF1I9+y+bmMXDs5YNiCxSeGUTn/OYmi/uUugFnlwgZVljI+LxuVzg6jd9h8vtxpW
Qzwtp/83lZgIe7N4qtsdd/naY9XQJ/g3/1tiB1sCkYjl+82aReWCC+wmIrZk979FoB3W1Exc59et
T7Du2dpw9yr3OEutIZ9OvAfENB1D9syhWKKiv869ilBCcWkIc8gXMedhlMQbxSSQsHL9f3eAIy9J
Hfase+kZM901QoulmggOteYG5V4qww9GBiPcW86d9XQtOc+t5Kxt3wVLTdP6LtHc+E+dH6b95elw
WPPfgWK8ZcxLtzm9ZnDoke5FF+mpeYMhJQ6eh6vWpS91jsw3n19eJGuOoAV/vGjessfUBlXcIgSz
gHFZOFgsg0XlkJ98/lyxzdHulL75O2Di0q1tIKHOlwecBb5qy+YO2n8ifpIn/lwcQrZNS+LwzTga
3UwvskrrBnBgclOsaKJYiBQzdYldETRD6+Vlk9+eyHfKb3ltZImwX/RR7DNRqX/0nNXxODuL9VIs
NtczIQCNxbIkJtJ8w2Tu+NPzv+4nj++FQw8BtbMRHV2cipmFO1zR9UPcFMRv6fxDap+rR0RPRCcJ
2x0Cpgxgj6WgFqvSWcxsinJ7b4qxQD+eVxDubcn9jjLbMhefaWbfdZfeIIZByfpCToxuzVf6bEZP
KR1zLrq5GDuvkbr98oxCz07i1M1NRFlipYk97zaew0pfIerLsv2b+iz6+MXx03ukW8aFRN8eb3UX
5TWH+88GB/n0EbdRfIp/c/NchHegPxjOiFW5yYWqAHfeGAa4lJAXdqhXOFgp8A8PJx7mKHeMfTmR
plimOjKIMDsekj11B640A4HuvEfdCiyAPXARP1nozsDOpuXEHL1H/M5Gj37uL9J/4YPokSj709wi
frxRQeYhmlsfKdZnyU//L6cElvp0uby0XII0+jofug4OV044C2c5P4UzY17buUN1xwFn5w3W9D23
cvw13uQzcWwW3xuzBc0o+gSR6b4/L08rEicsShux3Gwswwms9zz2oknBzqaZwnqesgJU1uZrWWfo
gtZ1MVm8LH1oECU2kx5TUWQ3m94Olj6a0LT9QnScgIXeahxYxFBUrHAnxgCQFfc1y2e4IvEZYLS4
YoIfLNI9Vo/Wb1TcmHiHIqiKnHDSjvCVOJsr/mId3m45yR3ISowbxBQcYyhGx2fM4JOsW9+jOPLv
vimYqEDbmhSiYzhirY4YQxLvkO1gkywGQ/aQdsPtEP8UD4cEN2Vkd3znBi3+/w5nl24i279/Y5ME
ypWx+W/UltzQ1s5nzBP3wfx7Inb8Wz9Hk8n+vNjvA/v5h6A06xZ1BEvfapY0QkvUMUfSSLPMkbJF
g8NOFuFfuiInylmRDANJx+6Xei/W5yOs1Wxl1oz56gwOyRRdhJ0268b1phnjvjkeXJs/wybbYomI
BNA+6745LfmU2ug3F3Oe+J2IV0QcJCIa0H7/fifiHXFPynlhK9yX3/CmOe1iudyxfG0eKxYbABes
E9FYuvTXx8XXtfoA5Qge+7onIknkiQnn23E4pWb3PouI8//YPjsjseCKV6YbzQZwsxIv1e33SnZI
bPGMzaGbbxQ4vRaWjB7kUS/eQB9xopXYOIi9iupVrsz2QHbqWXMQUYXYQXK4t5WshKL8v/AzW8WL
ZIfP05LCCFFttKtcov3cWriv/E8Bkn3NAHfczXXlqjK4iaEG6qN4n0P1HJe3cjAcbMWEEs3CJ6Lr
w3YZjHu9jUoGVk7twTY8SJeSyf7A4vY7GUsUjH4UP/twF8EpWyY9j2kD7iN1QaHqYiGriWU5r8bQ
J4ZS+YOm6fCnEHV9wy72/Rv1CTS/Duo9Pmjr5pns5FPzrA7RSmfzQE4Dt1bq0aoVohQEjyty29Ip
vALzq9QOdDs5ST3rzUn3peQgiPQ75gaqKkj2glCSySukrxxpDsooZN3z4DXKdX3cgHbLzBLHK0zv
02FKDnnQeXAFB936F6dESUG3aoEUxnE2TbPFd2Ac2vdnZxgNAgkkw3OzP9UpPoXoeDfGIjH1hZwU
yPZE8z6Zc1NGo67GXKQHIPfHcKmws/mQGScTrYFy+MLoqH1tDkdoVlaikPtIwPKLik2LtHr5vUIu
EbijRKocCX0XP0nGQdUd+jnpyFRoc3++CIRTmOzSRd5QM6lIJZssOqRSBeBFfCzNb6ZJw1rXg/yR
bd7ds58hxty/hDGypfFBgR9mUNP8AvQeZL/LwFRpIXRYS9x4GiSsurkRnPpxsEiKQ1QJD6kQwvw6
Av9jABIA7VkW7GyyHpqZQ447wFn0Q/EAsJEDIRv7SAcb+WykFrd3RWUWMeqU8kwjSkKk4Ckb44hq
UGaREgNlnHn/m6+Mz7mtWC5J7QpAAmWLHBojWGFRfhLICARpBOZhbJB3J7ssUXRIQkqs7eZjqK4m
4+ID82KEMPxPeZZp62AbC6TZ+ORnv5+vUwp4AC+DaA1yUe+pVqkSZYWp4LORHaZhAWfHB0AvSAmr
cX/Yr5R9CmUXiVOUESHo1jBGowHwXH1Du4XUbl9cA8UgWHPtMYZYDpW3ghGOflF6qt6eopdOavho
TNFIJopX4j2lxn45KZzqO3AoX7WfbIRCFiA4BP/kN5L8bBPe8TgMMAPXyAMwtFKgvi0maVH4s8py
/u7NMmWr9Q5AJFEtAqW0lDi1KKz8qytT4Esj+n+e2a2BLprPwE9QU4TOmn8obcAUiRU75vygL6Bk
9pWbgRNkE9qiGp9q/5fLY+HB9MNEQKOi8I162zDLUZ9vRv2cMBvIBNy8PEYwDXbB2tAbZ+Bfvihz
CFSHArOww1YjjcFiax9P1EBKrXO6Jh4mzWdUJYrLZ+8+gFtL+II9HCvsvviU+DQD/qGbZxRaqbDA
BWF0osjnCY6GQO9htI7I0vxnYjhP4ftF/j4pMaoOOlQS4cpnQtBeKs6NfiiwWhRwiByAZvA+aIYO
4II5Fv0XoG8DmHwUBQXORwO65oP5yn4QU+a4Zy4oF4fi6grsv8jUqRgQE4mw0p78wZCyz4sakIAr
FUW5+kEBUPsQrz/zV5sOB/2NbOQjwTzn1peILKLdbDNEPLWvYqF1UAf0uODS69IlUJ7UeAimfig/
m1ofgQtWgi3YJTyaLyGobj0j54tJt1YSwmfVyE+JZPNgI7/bmfGNPap5aPF2gFpQELTU/p86KBaJ
9BBlXlR/IEGZwOygVX2o/qdXgb0UlVVFY7sVbboB7LpcBwgGKROCSI065dvBZ/GLRHa+RnESWy5i
bghcftWMNPBEBsZwKlBzpej99X/xQsFniYvvJNQQKE7JF/1drdOVWtae4hmYTZisIRTddPr+lzsl
Ub0jLkxUYbZ4QICpdv3vDVyvBIpE0fz57xXvwSmb3VqojoFE8KJacqKW8jcTM2jVFebsaLQ/Eb/A
c+mhQgaJJXDKM10/iYIjLFIhjKD39iVScqKg1uh7oeQM2MoTtbCwWsHCsSnHobToQEw0lbWkf8Yl
9ZBB2HNSoNYCCaS1g2mK93RdWz60WuAhKyOi2P26yzVy9jHBfDPvA2Z6MVNTaiphDOQ5YCx4Jgox
tE6aEKyg6EsaVKNP7KKACbR8HoWjFvO1MsB5SBjhgI6wkJV7HV9H/GS6TXgwL/EhvCak3q6De3xV
7+EhfrLEFqf8qd6x5Tt9ngXEjO33iQ7C99q7N5z0DrPlLzp3B0yVj/WJbsp2+slOONJd9Z7QcG+r
e6ZX3IQQXjDu3yfd9nUFpKje1dMHGs8p5dTtvb3jQfaQz/kxPQaP7y0/1iuOlR6YyIztYNeQrbLi
Y34jexPyGjCvvT/pgGy9fBYQLoa/DAoNcKOl3OJTuZGO9f59QZz2d+kfC4Zk7hQPob9iFZeGqlf8
V1wiqBKwrIcJpTowMLZ5LC/NVn32rr9H9MhoYet702/Vn7rvdr91eeE0xb6klJAQv2loy7FrIRPX
gKq16xaBLNeoR2ArXyiB5J6MXb0KeHP0+Qx55wfnW2OYNWM191JkU3/g9SeoMOHU9clHaoLlPcPC
a4DyhhPoPbxLqWB8IU/vSZ3jtxMxofE/fUp13+m9mVY5vEjHwIPRiZCNJ4FcUVR2yv4MszvoLioo
dTs9JNWovDOqcI8pKgBt9CJncNew2O6ot6KGZvWhX9xFF26xLUHpwoarzKwb3FXicDL1i/btyOTH
36cfpCMWzD1fkDOruPXSECYdsBpWqqKado2TfwGeu31k52S7ZlNiUNe0MRtL2PCrQDDGynuhUzLD
X+HKchhgb8GIYIC/p1xhLxSCd8mqdyLgFBhlASVw9hqwPat5FCudFW2mkdBN/t5/wTlvnO7AshSc
cZNUDgm9EZ/5dhfQKfm1/jSf2R8YAfyDb/nlt1M2+c3YZZd2GV7lU+8+uNOd6YhUWOqf7d8Jb7Fr
uZMTArkkn+vV71Sfgr/X5XcLH+hwuf69iAD8OuHVuBMycpHasxP5ZYRGcRwXjpbBH4lf7nH09/66
hFKH4q8icyOteZt/1w7l9nVJT9o2d9iV3OCvNkvud7utHs3D3GmHwb3c5Y9mqWzjS3bs7to9OHS4
XaEavv9sBuJzkFU4/Ha/pX+s9vUWpWxyenTyy/eSkhTJGJnt3b8rh/yhndv19xFwBaxPnOpesfPk
wz7ZNyGMtc6v36d2qG/fe/HUdwAcHwDw48d33W5ziOhnfpL+OLzUd82zhBkY6e3MCh8y2o/Pamke
34B08IJTfw6cv8v3xLuk8+cBcARIi3HsHq+HzCW/kAe/vS6DW8LtDf7kJXdpR0herrudfvT/gA6v
UcwGu3D4bfC/eoE7Xb6OHWV24JVWezZ24ZWJCeGFu0arcotfR1x74B+2dyYq7Ddv/h/tdQ+v7V09
K7d2Ve9eF+I6CDjk8a4J1YwjWOtLvRuctGd0/l7pNcfkiKLY66HiagHMmrvlX5Q5NsLfdbc3jv1z
d9bIwz0w5aRBmjsZjFNw4NZ9T8q53TXX3069MwHTK0rmvT/O8rv1/5JbcuR9AXUgngH6OeuxleJ/
8ze4V896mV7iR/z4bXt37BLZh0h7wUBdxkystMj6t213hJ0r45ay3sC2sdQbnC1sYY7qkSOVow4g
2xG9t3YLzS690PrxJX9wXcmxI8UlBS4N3SzNP3HeBx8xuaXIqtvlquNjf65f0f13OK8yCD4bzneT
8GeiGz14y5nXN2RcEfPdBkfYT92WQd5pVnPWdgOYyQy4g88ax6gqbsjKNqvkGN3K3vx9pMP8bnHi
xnQjnrLK0D1ugE/KW73Wts3qfdPO3Jf8kT9a8fuUGyEqTbxCBnTJu8NH8TQO8l69andlG9Z2eoJR
kjz9a/9MV+SAGGIktn8rVxl1qMzSzt/ayk8tqQwWINWKGU4bejKpHHZ7FEibBzNU+PjJ4Cis7KZt
08hCivGvZLQ++zt6NP0aSDn0Cau/S7m3rRgq5/6O9yUDC90D8YGTY3+XHc2cm5wcm2Xvov3RDso5
Ey1M0jqwdMb5H32OKBDbneNvJeYk7Wkw0fgnhbkguuePF9SeM7J0QJ9PsFSzvmNctC3K8Cky0yx4
pEDi8ZdY+8oHAX2j3/kBxAd6kQxdntO0PJfuA2IGfjrViIPc2k3xpGHaZ4CwBR+ZNRfcN3MglIBT
ewV0Kb0hDrjsw817fS2fA2P6qSwBuiI0swjHTJ6gMtRZ6gFXxcEzjhyhUQrgiEzZXTqFd/nKMeWr
cnwj4PAlMLXCc581XnfrK4dRzvEjOfJE6sHoteRDHg7BMzr+E6JMRIHpWYpgXVw/X2kokOj9O3Re
rokzxX84m/27ZpTIItYf8Nowqla91PmGTntF7J7bxdffUzOt4BpcX3xe0JxkubkLAd6ZmF25wbW5
w4CNniHTsI+ukFsKkCkiL0gHo0EwRJKhd9GB7e1hNbAyO+9D/96/m3duX/xxlLt/ia48DzGpAOrF
KbneLc3exbPi+SrdjsnSv1T3sHT7VE5Oyra/q8501I8jL5TwrvscaK72Lr4/bZEvGqCzFU4QNa2f
qrzRSRgl0wLPTx8bYGkakPBSPBIYHx3LBpK16TrkDPoR+XJoRI02bs1NXaNVtKpofGJU0/mMXrfg
8bp9bgRw+e11U8/1OT4yWTZHpkRj++k7aHE9qc0zM/XurG8DSuNipmJ3TvhPO5A6aVHEQAgXVCHK
FPjR2ARdSKoSBzKZ8Z6yObIyE8j1cG3pbJUOMq9zh37KAOKricHIz9Z+Vp//yYtC7OeuMg75M7xE
lOpQTl6/+8DExAgjWfFvqPwpTNy3ggJhCGRYtOj7qW2zY3Erb+pN2Q+OkmF/19n5t2q3bNA/EwmX
x3W1bi6FYmmPn+SgZf+jxtucVdL4IqqxiELJFWf2F4wxWQ/2Zj8ZeUUhhLUS1hD4T1Tc5ywGOGHA
Ke/5rkbQq6gzI50rQsaZueGNsiqTFzmCb68dBYUrsZsQSnTfV7l6SXyuaQhP5vtDxEa08KOUH3kB
Fi1UdwEUYoCs5GBzmElq65iFuRakjbpP2E5I8U3d7G0gP985b+L1F4mpRMcJHGdljH/UmfzpkS5/
R06rPnrsxXLBIfmsgQ8C1Ec3BySvuJL7QMlnoQmLgb1o1JReYYxNmQkhS7u12i0+iJTIGK5kq6jE
e60//BClQKX5vrZ+8LMqQDkyHqq99PxFNqkCK5EPcZXam6TXPgWm2kx+Wmv1KCbj5rDSP9Q0dOVO
3kLCWw8eNfIYjTTuoXZEWgWdfHgPIDyhg8rmdwQqLvldKzLSyMxG27bovFAmlxz32daieoUt4NiE
YNn1V992/oaJ0HapqzYrIL3tB8A5TQ0os0dD62hPDJW4cz7ZM64+Q0GsaiJtXmjfcUHlLWkEV6sJ
5tCfLFIPiFEpTvTbSQR0gkImqGtgfXU2QWY7ql+B+8WeFa4wnBChGRJQSZO2pBOQM3ViuRtJgPB7
FKsR8MAPrd5/4DciriluCCTujqyCjvTuS5+11QwhffIZQ4UUh0DmQ/H8SHYbBSMUyNwvIs8CYQlO
GzcKNsT7Xg7mCl3N6PO1fGkG89ZsDE+hp2RfvWcLgpTWEwqJGBHMi16DUL/y11Mqt+AwjQolCxY5
uSwUnaJy/o/lV6Bn1fuMubI3i26Tk09+rVMdBc7P8MPahAsMovGu2F1KkDL6MvtiIFWAYUOhv/PB
ZZ4dC9rPQmPkdey9t0XxQfsiHqGeVsmTNASjrQw8H/8qSQs8Dbv0nhQu1W0dXaQCU2JEwXQQ3y1F
NWDwTYNuN8uDaiyJJQTiHkJdmyvUglSvJpAnW/AixFd1TE5JL+hI8v/inMTRJpXIuYHaNxqEqkRe
oQ1vAHBl7SIyX8CTsd0ru0sPOloIBYRU9iRcCh5qOfH/I+m8ttrWtjD8RBpD0lK9xd3GgAmG4BsN
QlHvXU+/v8m+OTk7IY4trzLnP//S4JPEpAl9q22eUx7qZIizPahT1WAZ4e9YlTgcjRsX+aKOfqxH
gVGY1RFhi9ZY+8l/sgFpYImhIsmwjZnxwpoz7oiBJZvtJJlLPP/xDjug81qS+aD333nHD6NAf7Aq
YouZzy/hNzskaj6d4NwuD2IXaIPogCb1S78dcn3dvqVOimVetp+wAtdcsZ9F4g3WEepUXg3dLb2Q
/jIalMWziQ/FNzrDzp8xPAtOcLwLwODI4+aMuurDUijk2y+X6N8Sj9KFxoh4KJBqmkYwFaHDgyEo
DJtDMs6canpuTejPRHlm3TM516KGDe12N7fWUfQVHpBniCWmnjwPy3sV/fE0xmvt8BC8+WrAN3PB
niw8BbwAcNMunO17vsqaxdn0LzVuA65rnfwKYypAPUISw2nVkfM8aEzc2ORjhMo3/xPD48/KfBMo
f4U66mO01l3NWMtI33kIm0GhOZzSf0Ne78tmP89wPR3/KOiGpx4ihdF+zxwNwXwEVdXWNqI4mNPl
Po4BdlMPcHdTOqT1pnuz/dD4a4sqEYRbz6VJPHV0bHqoVlX2JiqFqAPtuvjAKlq1XJs5fgkGfRVh
weHNH860LvCZ6EF0SJJj8w3xR82pbyILLoyjNn2V9oPyHhzzb5kSNJAcsQLN+H5j/Ehm7tykmR/6
uVpXUO90vm7LQe2p7ka5ONGJ5DNwLDV24zKJ0y5dWxNBo39F6aondQoPqZ0gaAWi/6xlJhKwBgtw
ZVEwJ+tnnB50TqMUgXTds71hu05Ut0cY67EPmt2Ff0EczfI5mb+M+SbKpyZp8eLkVOb0c3cBV0dp
d6fRgYjiBfd2NmDdDgC5FJtSjFHJ/5Ej1AumBxNJcZUejXxnhZ9+XKxqzHTdSr9TobeCcVzGO9zJ
wCzz5anCF80Nz0HrrfjU9NRkDcSMiLozNhtoAdsANjhetBhRBEyvbFw9LKveW4Da1mTjlnvXRctj
neKCTny3n7MJb0aG18eHEKeNiSwmDf1s8SH6GAe7ydhyScs7as1uWr7M3gW8BM4Zn0WmJovDRq0a
2+19b40oGupnXP2xh2k+BRR1TWanNRQDNF1sReQcKDQwbmm6YhfiGF+qzeTWEp2Rm5DRaP4BkRNW
Gjp8Ew793MpaAGpnfYfyesU5wYWmsaadw3Bt5mrnyEkZ3ziue9IacGzWtyr3VZXiM0TtUwWi+C5R
V2Ydk+sMOO4zawG6e2yoGE7EyH1YJAZSj46o8t57jtrPKKSoyw6Gke9xTSi1s1E9NQ0r7wv/0+Og
V5BzalofdBTp4GNZvq4xgNQt/YglC0YDCKaYr5TgokUJdGnlCBz58BxBGjZNKGoDsPDFxN+mOLuQ
tlpnZ5qIplEWU91g2cjCwyoQDn3WHUsbCpK7H50TAh5N288eQuHvmisULWW09YpnvYfDRJBMO94V
jov46CBy/8KY1315NRfj1czsZ9GemrQKZokP3ktFzRx7h5iZUbCId9/G9x8yincSCxBd0wuSZuCj
UcH2SP92Fd8M9ycmkgWhdQ1pyDibR5+ECgzeJSq+UnpLGRNgjdPllzD4E/veXVSz8rMt9ylHtFnv
VPQxptMGU43WYg5tHfwQmB051XRh9cbTtXxDsFvjBMBcjLFLjgiUywIx6Mqs8cCwuAAJTgX6xpSD
Ey5MjwlyZ6RhfjUefAzRTMyf6XUSw7gPqq/EmL4d7Y11tjTnZOGq4cspyLEsZi5Cxdyyn2+xeRzC
YVum1U4RyjKMGNNZXzwvKP3gzSCUFvwf663Wq0d/QEOFK0fok4LergdUHyQFiNzf4QKd8lvgWl8y
3BKBsAxURDQup12LXQkZOn0PiwPlgLGg7mizc2fkjPOgqOk/aeAd1QwbjqEVn75kJSfGqw27aMDz
SZRyvLx4emIB5t868Gu87XX8WZ1Tlt6b3b2Fmap78qExZIif55ivdZ+ZaweLEMMy1kP1qMdUgCkR
KlRdCqMELA8du3u1LcDbfOaO9W3n2EfJYwTaOQ0aajCEsCwih8Iw5OQKRdReJy9eQQUwN3vlHfTu
hlN6QSZ2idXydCE513QjRBp32nrsySb6KFsywbyPSHfRJj60wZ+mjV8a8fRAm8IwkolBWkBrWwJx
zLXt94yhK5cB33/G6ZhMuzY/0wIszFnt5haS51agOeKyydNq7drYNTDm8rJapCGcfC4N0LwwPr7l
eFfgHr+VRqBJGeyEODom5z73kC10T6KKc+unkdaW+i5vvjlnqQ2LinyXdw7ElGFSV9Nf9d6/3oLK
63NhwDgzMqSvGI4QYtPWBP9cyoUklQrzl7OOhDpGN10sIiG/eSGrHBVegklIzQGmDIpBpKJ1rD21
/oK85K2PNsmDbjh/Wo2YEqNch1FysRP10i3z1rVGzDPbnciPRSk+jc52KMaNWAiIok0GH0P0YsVE
T11h1LPLRNtSGA7tTcGI53t0bg6Ksbr9Ez9O5bNI3vAeAziNYsat0UVGs4zr6C744QU81rQPzFjd
obuPwRzxipFBqczn9HHAxymrHlSa70QJV87Y39jcUKhcWwMkYbpMpYGbnL9L+mtHMxhDGsSKrmRG
4bKVUAhJlY4KTabxeXY/GPE2Dk99f+yZ9OmtsWY/tYrRZG4fK+yrY5AD01PrHXHdOr6fYd1vmqX6
jPoPw7DEhmK1zMiKCM61HgjuyeVUqahFoDFjDCIFiEQJhKm3wTcyH4IHEfUEEaQ8A+sZYG70bhLv
yfKSixN/xPaPmzziBcVTCtz6oeAUK57xtbhLnW+b0UYPVoSJHE+a75dTDmiZ/0/I38zAQt94gDHw
1optor9MBGSF3AHbGmEBlggexsA5dmY4cXPULjlmhxi0V1ReV4pwXNqD6m+PqapfTGvegSj4rPqW
6ETWcCn07T4Isq3xw5TMLC8Zd+qgqgPCWZm8yk/UQ/XHNx6LEtyhn7FMg52d7eRZe9jRkxTuc6tU
WNhYVAuMuKVpHxlTi3wcM4iMoa6kTIbeV/0l+49r2cGolcsnqDZtQFdjwWUCRhtuDfr7OfFE02kj
j9PjD4N6D8DEgrG+8JPpkWsYDP8qniQd2Z40exQYOT5/GiCVjCxnzIoym9+lFaGMibCR5nLHE3QI
ue6XD1u3vqryQdZ9SKMeuVCJO4KBMZdiwOHO74t6Gef0nKmDia2MriZunl1a4o29/E0pdEXzhms/
9oAfJrPUYMuLjuCVRkTn10b3cgWzBaTDFysZuXKoSGOUX/StTSDV4ZVUcR7FYPyE1GEcVkOKSw0A
D64L2Jm71oNrEHvqHZMRtuBDHjySDodjj+dh2YrkIyYWUsqGNgbP6K4eeWy021LA8ITYdAV5LjEf
rlnO0XQDh0BSbRjfeVnvR5JOaMQiUAmxV7Hpa7HdHC3nqNrkTiAPyfbFHUVkj42piXzT8K116m74
VqinyAD3kMuJstPI2KEYAE8c4f5PylfS+iB1KbNmXw9fW81Fmg17sCc+7d5o/pkx0p+RoVQybwzK
SPE34e0HZDBpOTZZgEk6J+A8Qs0eun3nYthSsrYGeLeAq2LG5pl4Z2BWal610ek4Y/xrKEVqNe8l
Hmly7iqghYDa1EuJF+fkRZ4eODirz6xSDd3/Jq/Kbc9brsSEjg7fpjUHfdgpA0bCIqpxjjyq8UER
FlqpDEdHdOKkVpp1v2Y7ma16CAFQSt/eilravILDBBCXbJ64GV8Y1q/5RbAm72bl7gN1Qspx0ROB
ni1b+yDCfma9AFXIhJ0JNxT7Hf7NjBsF/6xIu5vuX9ZS3G9CTmOQb724/NplhKsGLKp3bibwLbaT
StGDOfwu3i4pzRDS4nqZNp69PARsSDAuVpkUAvK0xSYimL/9/uzX2rpU5dkHHSiBF+iosSYg4kps
j6vLQl3EEsmfIgViEv1wLg34eYxLISu2P9WKmWkbrGHzUFi3DZQlWkkc7+MCGmoJ0INLFSrxfQfq
xqkvryWtJ5Q7xoULsumAojUhM2pkhjrjyoQjMYoMCiUTEOw70544YEYNsfFOmB6T4+2iNN3VVvRH
PDSW46yrxyUxtkUAPxXLmi6fIRnIa/6IrJPydUHn3CsEJhzEHj5t1IDc1gmMJCLNPJM9PV9N0pml
z23VNeZ8DcOjUDM0oE8KAaTqA+5UmF/SDfvYv3HXyHkdNIAu1KNfLT+b29VO/sFq7PZug+owdf9J
lqCunbqc5a5hyFbsRljYYfk4R3AZQQ5GMsZsDtQk/RHemRYF66HxH4vK2uKXvw4t8uKvEFN6KO3E
75IOg9kA3u6yL11cT0k+EX8enKs16Gr2WPwl0+kuxhohTo1H6bVS0i+g1xiYYWDF9Us2W9D5YzCQ
d8mLS+yQZhwiZPq+vrdsbGvtVVSehqLZeTAnGP8utb+K0OqZCQKdtt9iguKjmGZWULnORrdQLZb5
oQWZk97J85O1rH1j6nfdY58GGylgw4LLvbul1bDmw0S5e4CgIxfBb6g0RY4Bt8Z1wmM4kPv+ZGLg
U7sHlmxK6xBjuCW/IwyV3vuSusc0TchAwSamzZ1CQDPiXBXecKH7zzbRdk2Hxf4IXgbVyFMS804H
D5rkyOlTwGDJbM6YbC2+Ak2PHR7W1XhBIRhuqGzkZqfSEkV/FahXv3ThahTrqY23nIRywUbYBlQR
7DPjUqXQTHiWQfSFQ/K2dvU9JJpuEN8GzrZev2ZcwHyQhApJdeYBywAp7Gh1OLbmjvszbxAL1Zda
XfGJrU3vBPtnSS/9DM809lYZ6WXiYIeRnevBAon2vzYj8zdehVnoiUk8HBrlUW4RtkCLo+vlToyn
hiajc+FzPMGikZROh7CHBIe3dgC5tcHfxdFh2Fh1BJAL0jrXRDDiO4SVxUzsvRSE5bWrenKNXPJM
2KHuuicYqMgvUpvxLLsEd9Vf1FLaaCHsYO3YPTo6ar0m+Ggcayv9OW/qfyuNAQtDMgk8um9jxB0r
ImX5YwFRFnYT2wsOoNtH93gEGznxiqwyK9BOgz8Tg5Pt0/Q7TB86opY5HABF+8ndalZy1KLkvqFm
7O5pSWHV2N2P2XNEdesiDqhLGPNhOQPoCeeJ4wXYlV23ModdOzNUsBuQS8+DTy+L4V4beBKQTJce
5zJKMZuQIHb6IN6aXLBa4158me2N4cbPtvRKv+AEgPZvZH19gkTUgXwbJBq5Q/6IayRYI95tXnOB
WLcW8hi+Y+jJW6s6hvsSlCljXyK7Jx9FrF+k5rbxPGCOt/BAK7ZzPR/Z4GAEwIiSpFHrxAcQv8XN
W0aXxpeptScbvYE0hjycoq5pMFjiMAoYm+YSmLWSLhFv09TqcZTCd+IkLS43yJF/usW8htMb67+Y
Vpge0GJpeNVPVTIUWB6gmilQSmG7FWH7Iv4+8n1LDyq+JV13wbKS20AIctLM0NRCwQugwnDggGB4
LFMWfAl6kSV4+EHp5ACtDZ1oPXcrHxjwBFaVFKThDzYp4rYihtAxr84ySzR9G0ZrGRt40G2Kdl3U
R9c7pDYZf2rgFqHLEtSdp2HEzTXN3uoP9gt9u61j9sFcjHE0w2GtvNkD0V4VykjKsPyDoDJ5ty1o
lwAgZogfYA3RA0+khd5T8ujFvEd8Axr1jF85LYMPzxX3PeebylPeewxBrR+bPRZOItJv/CiHIobl
Is8Qo/wHwB8IM6c5wIt6FHPcWcv3rMMct1JD3TDHINyG3F3viQTzVYhjnaQQecFwj5dHAFPU8FsO
Xe6tEqNtc+UFbyXXkg8019cmYAgzuAIeQ33mkyTDsseubPQ6/Bu0+jhwopsKXpu1ZxfmArZhRGUd
Kkr78rOWxJ9wuF/i6uBa7aWc3B0t2K8hnhExw9nhYKbpNj3MVq60CTDJYvQiCKOeE4cA7VIqXGvG
3YMRoViZSJtDceHM9RbPhxTRdGrfDzzgBmSFs13DiMuDy+qpiNW7XnpKf9Y5oRVb/GHEalfsCes4
WvlkxEKFc2KiYetQ/Hz5CGKxxjJucnMjB51lvZvqOC3o8fLbII1GfmyBd8Wxi/23B7rTCF9n9jvT
pHuZgeuvvgmWs8d3KIVYg+fooF1wPJwYFZSq2A/kNXYN+kESCuCjhmEjMSd8b6zEIUF1nHc/HrxH
8Tfh+KpNjnyzv2BWcxKHoXjjSIDFiIvZeBSniJoFRJDRVnzJxGokrsBVnatUQRWpcNjwgkdSoont
17KhWCyj+Iy9f8hh4ANEWwGYEmYMs/4a46Q+qOIwRJuRD++m+iNB3Gv6JYwxQo7EPOz2gYOLPulS
0y1YvK38uQXYVxjmzkqJy2GDZ9Gw7enPEy5WN6UzaTLACtyh1T4BSv09HTl2JnxkUrr/vuDDzum3
puVnw6UF1e58eqwi13HH0wAaLxoHvX9nFSiRzFue5zsB7oZpXv3Ga4D1WWa545OJrV014MmJzVFk
TzuDURZnExkGF6ksFnDYsoTCb3MUHWNzK8eQTDNTBiNm9VJ1YLwVPQrL3+bTSnljxd+y83Em3qQw
q7rQx2sNp/9nhx/kWtXg8GKRQ7rLBRhq8uxt7d+oNXFGvXItu62fUb9GWBfj1wYU32PkKQzN3yGT
Q/9huts2+I5bLhRF5B78/DIr/v0ucbs5muBmnRUexSKvxe40yPQ9h9q/hobf8mHKVQwQtgEkitQn
7nzbEMPoANyKP/BZjE+c+pa1K/DNYsAd7mMEAh4o75g9im+awRBxICzLxKCtIAgxFRx6gf9nnBu7
2ySA1hjJmlNH6c5hT9c7Qn8G1sfxCZpnBN6WW+a1YEIwY5A4k6lekk9WluMDZPqk77ZcuSmzP+Wj
arafsx44w3+sFlugfkuci7ujD22kc3BPtTl1FP7EQb6pOQrpAda9fhQGvDcS9zPRP6PdJSa8GHtk
ANiIaVQW9EL4gjO13Trxt53K5Nux1zZZEn19NR2alcJZ64T01nTyYOx00K3dbtPmkJLQgBHfTu7u
gggW7rbkTZswbqFlmEvkkRQXY+ZeapM9QRFKMx3hNaIHL2X3spDralje2sA/ze6vbY0/dYEOGJvR
+uyz3UKKR2yJBHExYDsnRrGHX8DYQ+Jj2MdCnw9oFEzKWQVGg1jaO2CxhxG6iy9/Qnw5u6aGoBD0
452Co05LSKaOtHBhgJ1EFl9/x9MAU7X3Xpr1e228MnTZe6X/wMOkIJ0suojI3YWhuykDb12ztAeD
Z8IIMLXK1czjW/BoR0HRLM/98ncU6d9crMOcZFaZaEKp5sMac7mBeE2x63PG18aTTA566hvuAKf6
FueqmuKAdbcMP2Xzg5UgVzQwe6Y4yjsuyMeCyrYthzX7OR592dbTSJlUPVQocHKbOEBuMDlBg8k+
SdOWMbVqvIPyNAIUnYNip6WIJo2D8g+tSnZ45w06Jwx810lxmajgLuex26h1YsCJqDtJVaGTF9xR
BS50YxSGmmHuO04OMRAMHY3xClQKyN6zQ32JxG4cXzQLejNFD8ceMg95V3JrRCbzAkZsfESHSj5l
biQuVBEuUnR5rIwhIk7NOowqX49ucYGIpKEQyKdnFyaD8L87HReho3zbDQ1TkWVnj0Eps3W5asMI
y7CDzgSw67mecLCvoOLyuWAewxAPpoPrtKhUskNOM42CYItr2M68tZ2NH+Mrhx81kiaTXGZB7K2I
0sbq7A871Tcjp5JZdU+e/W4xTswZuhp7eXQBd2WN1IU4st+OZ7zNw3KQJlPG5AQEKYuGimGPxL9I
cKIWYOeBP6QoF+TPEis+W5olGYwkyycItzVvV9h/5wDpXGsdAkW63XLm0SjWkwXZE/vVHDi8ZnTm
VSx0vGPK86BhRbEwxbBhvQNsFudR88C+pt0QIshkj4iRW0Yg3CjHJXZyLUHDIT1uH6LuXLwVll37
NMTmBetlk8Eqy14Rr+F27SMR20wzwfJTj+gZ88EFpJvU2XXVztKrP8HfIXyMRxvzxe6pp3SV04BC
2G++x+SagUkOcGUjKrzCtVderu98+uoK7gzPJyxxmTKbnaTrGsN8z6UoE47uVYfAplWAWqF/c+mJ
BjCvkprjUeXRpgUEU0F+caH2ZH/6sj3J7VwxNOwGUMCRAVvJ7aO+JayGo0VuaKdGc0joAEIxH8aE
aCU6MEZJSaJwsXE2wDuPatHRd1SmsX3rvWRt4a0n3mIT+Kme2v8imOom+hYZCcfBV+tjvsMh1Vvv
RjO8+YPO/GrA1A8PP6GZZu6TpeqT3XnIWEDsXUNs5Wh5inaV1dm5dL1NqmNbocWXjFs5DK8D563j
jv98SuB5tiGil2cBQ6gQEDOVs78SQ2UPwFvVd+Jby20ZUgtkAyZQPtQPC5WffQEWbdxp5UFJAZ0J
re85QwkYl1sIuhrEPJJ+R8BNyfXzKtirKIRnn5hwgh1gYPDFyFShh+47RBWjYihcjdX9gfaiG6RJ
mW96994XnNL0ZUuOKpGhkwgrGp/I00Wqp4j+sEbnZzAYaJKFILcIg7uzYT9Cmos34vMnmQZaS8Ci
CRXk3zTnK49JbkhP4kOzIZ8aSSUTOlKVqCd5S1NBDoR+qxjiSqDton5kjza6d5AFIowtC/M9phW5
+P8zZQGI68L0Evrv07Cxmwk0CVgX2QzfpvRIuXTvzOikpgphP/HHGFpDFPkGRGP0LBki6OCE09b0
t7C49v6hp4bATJ86gup6gjMf8w4wv8XYOHrt6a2U/sPrNKJJrH+R4+yiWH7AO5xyY7DWdVSV2g12
wgjbaZ54O+y1KG13Pq03Y4Ac0SJRWHxsiwPApssiKWwkrAMK0E6qCC2H10izWJP3iJhITl2RIY74
XBT3rvGttfovE8Tlwq25omR44zOwrDioxEXTlZUDmOvUrzpIY2R9D365VjAfJo/mkpZBBY/ViLRe
MJ36FZNlICY8o6n4pboApUGqSOgsYCLm2nfMHtubO7pHrnUCFadB0ba+6lYCwAt7j0Y0pMSK5x03
+zRc5xbJM1RnnXjwvAVaIKqzItfz12qZc4XLPzYw63B+0hAH9p8elq8W/YSQBhvM6dsCc/zlGx6I
bAQ8yQEsGUQM+Ns1jb1NxkPXxfeT9e43n0uEfL2+dBVIUf4jyDSuiXuSvddWVu0aGK0FlSFNnUsD
DLYtmjMgTYG1jG+BKuu63FYTlAsu+po5+ihbSW9paikyuZAc9zTmDIDA8mt84nOyX4RwwbfBMIeG
m4ypO0BdBiu8OkhZBm1aTLDj8DPGYC5EaQuYI19QwLkFZNtizwrOIZo1j5yIeY9UbAfI3WC8XA3I
YtQfIYNknjpHDt65k9dthbygaMjj2kawtZq7w9J+KQ6A4YOdJhsZm+BN2r12X5POIB0+o5XtmYUp
se6klXUUaCFHms8FRQ8rNLQOv+x+IoOExnqqGczwazoA4WvBM5EIZsY8eZz2MdvFp02Gn2c5GOwz
cAGrE+NoqHEJtAZerowOKfYNGIvBXTJcVrW7kSApBf/NEaSdwUGGPo1Zt8S/ENAidbo4iTrQQnca
MwWHDj6hva2C8UnvjWMHjWqC4TF35r0M2S2IVwIjsjlisjqGWqZarmP95alL9gipGz0mm3qyI3mD
DLd5AP9CXT7fKiOmorn2TNLlAtcbHY1zvmerVmRCyz6U0Umj93cT0TkLMNGEU1HX7kNRQ3vhW4Jq
Lo4KElc+DM2lnIu5EvBK1Bnuyxnh0UUGINiyJgwGUF0XfbJpJ500PVJ7jhEWcpWWwLjhXnL6tent
PcxAIGVLrz7+naGvmwlV9ET51Uusr/RbgjYnNzFLbnucZiFyVtHe0dKdEEykVBJWnKBpcsq5BwUt
av4kIiZeKJasH3nsDmOMCcCBeUV5b+nncnB/0KvCZQcwsuOzJm1gfDLclznKjxbwPQToTBov2Hts
BG8hfS+9ZkJ5YORiBtXDaF+HgG2O8DnnT2XIXaLNUJX6B+b/PA/MC4M7zZz3WfrNNhcbU0mNYjYn
X7nIopNqPIqANdQQOzpfPvBFCHpGJSeEkCV+Nfhw8qKQFgtUWCMGenVNSk+4iTkBTOMH7FZaUMfn
ZGOnjNBp+OC/QVXwrx244IgU2/nX2ZFcrIU5DsB3Bvwl4FCClTvlECWBLDu8nTfyYvpwrrP8RpB3
MuN8SEuJdnwV1eeyegUVlIQc6DGFHR1lBgEOOKL2cpy1NL6yc/iAZK5I4knbDZBnMc8/QNOCUlKg
Y65w/AkQDlbTNRv8d3gVpJPkm9zQdxGBCWY1ry2AAOWOa5mD0jBkmNRL9iJO3aD1wB50ZtDn0KCR
DoMR9sHvjp721gWE1q1vzrRvp3M/PDrqBENzgEowXXL/ZBfnzIPIuc+QshWo0faGfuaA1uZbXZ/h
qxJdazn7sDm3DlPArc2ZKsTCo04sVk9oTXrvKYYUfxv1rqrTeI/PGQVVlW6ieReAxXrcw3LZeLCf
5iDD35r/P6cnz81PTa4fdF8x9X2wbIN7T/2VdZz5yEfM9KlFs2/wgXtlbXVSRxI0MRm3fGyhih7y
O18fN3p2HiftuZ6HtQLzCiAIm/0PsIE0jJTAQu0wkEvx4CB7d0/hV8LJP+osHgih+LxVsKaX8L5X
87MSe78DNfDAnLHpy5NfJFgGDJARjMe+g+Abmi9uQLSx5qCfCclf5QYxZmiEZtdvM6GBeQ/a/BSW
xgYyxGPQOc8THUISR3/Ku8RyMKzo7L30HoQLBcp+lOtnstLHlrrJTuyDBtakEPALRVdPkHFo9U1j
XDHZ0X4aSxKE1c5PsTZc1lhb77j5ujI9VT45XbWkiRTwdrz54DAo7E9RgW0kWYdJm8L1K/BzpaFT
lN6O9dhBuWnwDu+Jhdcz7NL69rUw580UxAcbJl9jQxiYvsvksWr6jSLY4P/hDvdKHD/mSX52aD9H
GM5yyDFyBKnwYUOXXcwsFEusaN7nFhfdWH/INBK6iRDE0fLPyF/yYNznY7ET14TJp9ZEJF6F6gC9
Xa72rERrZGGpwVkempfe9dZxQs/r7xbY/ND5aHOKY+c9tQ3BmIfOIakEfQQOzxIIg8g7xagveB3A
MvOuPqj0DFQfOK8SUNH09km4lsCeWgW+Pn8JVTDhOYMESuKGQKdOuJPvm5k/W56Yr9VYNB9yZ0uF
sWjzWcYAHBZRdTdO8TMEJWGlLWb5MkHyEXtdygeZzAtYBeqX8w+iemYvMZyCLiDYlQwW/fhstBjM
hz86kcW9tpfxJH/VyJK7o+PamHTPK94FlFJmniyJdNykYAET4Si/qUyATGxCG25N2+Ia0opmhJta
hyGlzyUjTVFNFHMltA7Xfk/BIuNIUStRDSK0o9eDl+UYG/TvIr+P8AaeT8LLkLqRC0ZY2l25HEXZ
kSD3hhcds+apcXjK0h9SXEiUblv+NvAyZBvYnoZiBTknJhO4IhTHqttCkQ8s/PbZooRzMFkRHhuK
9AVXCKyohWJUQKS2AQJkCsU8eCjn15mS02+2bvuP822x/3Zmus2k5QT99cn/cY3PkTzVmQYnoMUd
zT1tnByF0vVzOvfLvGmcC1phW11naCxgQ44Pl2CCznqxIebjvH+ntr71ylhPCMUzoCPVYkOZSNxW
6Pwb1AD289EBALNiQX4ziuAE6c5RrjioFr2pH2WUnrAfmrk9OmO1n7ILVFrIgJF+w8TfL8272M3X
NBbChz5KE7csxwKvHjBWpqU6I7oi/pHkAsTuLmgwS8qWSUoWXxIqM6qosut2pYbImPsSFk+vE+wE
JxtlzU7OqLz/afGCaPAGYNZP2J93JVSUupgyJnbxGIc1WzMuvPmkEOYvzfhmEL3wf18oLaRQNxzK
RAWoGczfA+4hkDRpgCww3IlW0apWKYcunzhO+yfHPQ+ug5OCv+msX28PqbFkPCg8DKidfQpw4P9O
tnkHcgtoEDHqikqI5ZWCQmhIDljPNBAFjgfFRZQ08mbjXQG+KRyRHnpJALWBYW1d+1viWLf4UMiN
DhVRN98CbMBDfe85f2E5F2j84SHEwwPnJHBIAflxmF0eFpGD+cCx8Ro29fF3gmlPR22M90Vvb2fK
4pyMwR4zxPFiFIQurgOKEIFEwT3XAtizOXP+U0IlxCamCAk40iXjsLJJv4r+LcZeq4LtBLNOcR2x
lLMjG2Pm7uFQwcUAMoOsFE6+zHmAJaaznWSvFOqlwGCm48yzPOqnuNzhvOrhpkj5o0AhXL57Gp2c
rjDTvRPfHeM3XrPojD2/sNqFaishlqBPdbpjN8g6lLZlgGE6QiPFxeaOuYhdU/ccCjfbsfl0mBcS
IxYS8Dw2NJf0zVo6P6eZQaqX330G1qbR7Q3M33VLLgWfh3kV/7S45Qut0a1m4B5aSN4Dp4CFuER0
QFLniCcHvvzUEE5AoaUUg81iz4gqqsjii7g9mReMNnzgP3n8FdrAjsx5krOPQMtZnheF2h87bskB
qnx+tC/UysrfhcYsiScB6ItgMdvAgmUlMhduUHWm74HKd5IYRRpJTmppcr35T634XhnKa0+cvxGK
f3tnkB7uau/Uc6H3A1eRXggOloMnj7yWlGv8JuR94KCZ4Tylp8wlSkC70E9OwoVI6W1a2nxZZZzi
GTizD+IGd1ezqY2r8MhiS2feMHZkqKxcqrk4xFpM+5O3sDTKGhxQPubR49vjr3mQgwrk/wI2cBCx
6/hfyLkyUZDviv9yidIraf7cfm90UBGbb2l9WYO1M2Ch38G1IRbPP4/RgKLwUvrBKrbUG72tO9aP
mM7SY3Btij39bzc0e7+EIzFfB0T7pdqkIxqqqrofImA60BYzf+FZOv5VIPBQbbT0s683tdpk6q9F
rpL0mwH6E+nwGwgjNGi/MjRDHZPl2jNVrUA9kRFF01kuQgVdjVkc/CGAXrkoHaC2xH7nj2UvMTSx
MHXMPe6wsXwylnhVzGg8zatgM3yQDpPx5BUavEjASrZYsYdu3e4UDvkFrDV+hJwMuFtczYKLZDTQ
sn0D+qDUYSiq30R4MNANyFunvBkRynNeqbbfWBhs2e2moZKaJ/V7dPn8/dKCRTsBZuRHmGcP8r1y
SJpcXtLWC3DUzKkkeD0HhNeTBJYWLxHjcGzN0qsMK5hofwr0SLbpkqityO/oS7mOS4M2nGGYiWnw
dJUJq6QeIcn2igmR03SOAZ1LMC5IWxox8rYfnnlYGh9Uqqkw+BfME5Em7SlJLx36UhY0YUI0t1z5
pGgIMOMsTwtdJN9i1fuPzLF9pzp1JlrR/+mYHWfHsJ/UI1BHbqG75fATCkKNXMHx0xtbw3DD+zD5
qjqUHXgMyC6vJsjf/CrcPNE3lhXqAf42aOYqgfYt5ZVvtvdWTpXYnnTDvaHX8qDSF5z8wshKwUEw
dmYjlyBctdiNHRJeXbiDHJfC2mYBeov/PoxnCp16KJ5oHIOOL+HYmcfKPPbdse2O+C0uuJ93R1Wc
3poEj0DrkfY4qIpnqB4jl3mT8uxxhMSNBXmeUGYGbzjAcyPMkM2Fht8EvoBi2ZbGI0mlKVRxy3/N
5z8zSG7R/DT0wJQjIzyYBUKnwiVrfrC0T4afHsgSGl6sajZC7YfUxfym/5Ss3uBKTOEw5jLQF8Oe
+KIWpldwNMBpjdncciQjKYGeZb0YNR4P08H5BwcVRmms7hm9MB1Ggv5t1HgqUmGLw00GNUi+zsaG
IkRMNSyaDHaJq2M+6SE6hYwzIyhlY3lMyYmjIoYOcH9YLcS7gPKQOQHkTPkI8VpiMQMyEvY+0L95
qLjWrBZD0iQm1miPd4oLicOuTy4lHHDEO5dWJVuMWqnYFN2/EWjQcb4Fn+iyY8XgR4B08BeStpsY
dT6e6PEhn/d6sGpCyKGEe98xD33l9Xr38GbAxPQPOHRB2lEbPXHu6YXFaEo4AR2OUGULbdBvN1rD
pI+BovIJCWogZ1i7Nsdve8SglNtQkbCCWYkXPrUUHEI8G6+9tWydNkHU+SruTXaCypP3l1YnQRgo
/AVPJfYLnm/ShbuVHzzk7rdZ/a1pZ5rgXuMTOtuoQPq7zuxT79XryVmTPDzJsN8gqfh+nOG6MFag
IuGiFysjYZBRGq9AKYdKI5Vjx6kpwH/C4JYyEO2sjBmnxf+kdC45zYPgrP3H03kttw0dYfiJMINe
bkWCnZIoibLFG4xsU+i94+nzLZPJRSaJLYsFp+z+bT/jYFfjkkyjLaSAQI99d0aP8lRX/sidNXwH
zvJMOZdGzt/A2nutsUMTgaTjaYRgM+B6xysIUkYSMNNiNMpPzlQvGzcJynW0S4L9IPQYG6rFseZr
u0spJi/EvGlOS7t567UvkWwOWNE2dbuv63Vys9GX2tOpymBXSvd1KoGbYvIaBiBcc6v2DLOP74rX
EkLm6LcO5KJkXZm5ccRk9pZE9m/mlF+mpD7UwgH8ogWccTGFRBBUGc23h2+hdFuqTi70blWkWG8I
3BKyNzBaxsshzqaOKZ4a5tR508EZtl34mZgnJfzG8rjjsY1egjzgp8neTPxH/X4czy28jr38XuAS
CG7axL26oTSACc4U7YVGWRq6Dksz5RgjoDhzOIVWlscpz6IzCGSZb+NLX2Yvel2+ALhO3Q+Haqv2
eythVsiz9Xt81ptnN0P990EYGDPVdqJalyZmGdXzzKh4BmUj7QLEiKeNg9AzUg8gHlb6ITpGk6pi
pKk6Y0XrAfAVNFK+Be5O3g/gtwBUMTEjstnl99BGgKS2XDQ9JvyYc7Lj2JTmpiMaCKqLbnbCtI4g
Z6+HuyT5gHfm1uzO3pM+XZlrjiTko6UaK4xXZthBmawsCNAlP7UJESNLui6SlwZQTSK14O7xCJF+
mIybzIzB+f/LkC3MoakVBClpt2swzqVRvmnV54bkmICU1g50+cm0qb2PyAKZDHeBYWrijWPfaiDt
cMfega5DycIJ3itIXtcJGnuwrGFrc5yo1HNPIXGj7p56jEOK/2u0KxfDZ32oyrPhYhvkkCEMUvcb
nbSkm4WtkNUhBvKOu36Jp1WaPcPKPk2QZ+1+YiriQBmegYioE1pqhma62fgn70d/vNnzV92fBnvZ
dPjag+mrB9WPumdFG/ANnRkKoTCZOd4Rl6RM3zZ7miOo6tA1rHUaE7D4OdkW7RF/DtD7BV1s1zID
7ispoXej1z74TUsR0HMLJGjN1btwviYkIlviyTJ9czLXhA2GMOELWaxfCmhTm77bnb4qCH6pWtog
JPsM1kFimK+H1PMDO30GoHTG4rcLx6K7zUGkNYHrrRkn7AVfukIAchW/UbkK+lgxAwkMtLG3XM+V
eppdJJNk4vF+Yhou4OFMP/DNFd73g12jatXCuzUQnfmS40FvjhXad63jCIbeKtAXT67xogw1AQdi
jsyfpRzXDHJ+IA+Fnk/HXQGuq3IddoiPajSGTMrJgItp8kVkZwLAFeqw1sx+J2t8bKZ92d4Cl20S
cpVmBa5d9ME90cLAQFr4KTiAC2vQNuYxIlolLd7NpDpaoEzS5vASqfWVpOZNoIROSA9zpuRRVouL
Uo2EmJECLbgp/2Lc2nOH9FboXveq6/PGcxittVIDLJbz89J/ddiWqrw5ILRpjJMR2rtS5oqjoRf7
HRgJYjRrxBKHqMEitbQ956aQ4cR6NSmKO48dBE5BuuIAoOZwrcmMMYspzVjYSDWAQ7+A0nIVVbRV
pqbBM6bfbgHv2P7UgIAAEwsz+PoUZ1SyF6QBkdKTUlAfGtFGshBVQR5AOkoNve4y/oowJUixUiFi
m9Jf3Kx8da1YjaabFQV+xbQwfrluAFe+htoaYejDo4tyR/WwPehnG9he0H5se5oLW0pMEr6ipN7L
Ckn1m42fxMYLhLBOZBHK1aXgK3pl/0e8uG6knhxoH2HtuZxsEiF1qhAF6WuMO0teA7UU52ddkiZu
je+KUvtTTsy9Z0vcQ2GAyoA0CheKnh/CVZzrCC2fFJtrkAgBhcyAzCIMPPsw1ae6u7S1tdeLQXIo
XIupfjiSH+GkObOhePaOF/uNhX9MYw4apbEWiNmIrIHa6kBTb0uSnnJ6dxm7jqQopumUgaMxLnkF
qYiKkMbTehhEnryNK9h9RkMK+qOT6GwjRO0S7PfZWdjfli1QR3zH2IFJUUQmT/1n6uj+SMBJidsg
gExh+nJW1LueBhtEE8YCeU1NaVRdKoMZkyeqL8vbLd0x9SjpScrEutD+ZZM/tcEgiZt28FYqBVcK
qg9AYTX+KcLbMt1hBaf+U6mI6VSvxEPkdcAENebmRb5ioDyaegifnaeoa9P0O+e3aZL+yrtOiVk3
n2spJa2ZdmSHAQoO91VJ6GXJDeYT2ahH0G3Q17Mi1fLmotJqnc0oXfQVLc/S3rMakAVSuCUrZcK8
Q3xNuFUu0q7A59j42nREI/ysYZMENCZSyjcqzt/ilpvfKgI5r3yfi2I1EDmabsL5F3+DsD7iVHiA
olA0gVqTpJAQ3XNHyMD5y8j72LuKskTAqhDS0uRsnEJANbpKKlHBDAz0Q9SGGkLSx+wyNaYkStfU
W0Z84WeoS55kiGgJCYkKjkwKIQUIEKZsZdajVswvHE9PHgCVSFRK7lQFzxZ1pKaX4AYwseSCsbFl
yUxh+GljxWNLmimqNfODYZlMsr/YJToz6yME31nab43QXMo0d9I3DohUIGpFfqDPNwqQopPoXH8M
Vx/f3Lpd5XpxbODeAlgQ+YzyO2il4blMAn0m5DOxfUIKpHGXJ+k9QV8iP+qKf01BYYX6KYDVrJVX
+eOgc1eFamzEe0G5m9NLthO9lsvXA1DMhTJEzlqKDpF3igZTpABKfincu+hss6A75limXHQ1ofU1
WJ8RnzsA7eCfCguFlgPlYV0C5vOltLPj452NMQEQ6LET4XlKQMTIqC2VIHQWsEZh5vFyuGWMkeAM
jsaAlcwt7hLZEv7Knd+JgSK5vYtWbLawfcP0vIC12WgIc+08QcXXEzHldNFh2v9Vje2UQ1pkaN64
3JDXzQQtT8596Q827xopoc+tqBQ3in9n+eXiT5ivUcUxNf9acnXXkSKiYfvCzVEVM/qQi1094ysR
Rg1+lGMvC59F4uw1l5yjSAAZW+1Oo00UEugtTFx67Q1n5bBecgpRyzlk7GzM9SEYvIGAyQw+J1Lm
y30Ba9kfrdDbDcUmhIqxfrAMis2juYhBlcHwbbH42rAVF7zylXG45uYljy4Q6AWDhmLfPXVoyINX
Hd9yc7QGuhgq90ZAYyhX9HjQCtmDxjcbevNJoxz7kxtbVO+o2jFKdw2eBBIsmN2DwMAzttxkIxk/
lOOuccyXryBAxHYei7+ishdWfgaWQU2J/ZLkN3Mfl/SqxXUgfacEMD0xVJfxWon+PHDmUukzMqFe
fJmQ21XMNjy2wbxR8g3fZx1Ta6vMCBrAbu0J0ld++Q+XT4LujWmFtYLEpnnn228QYgeoMRYyx/vi
R0ThJVhMLpMAO23rxeO+nexTrUHbAqDnHNBRPa31EAttOa8TxfjUEgiqdGWbr28m0JxaTi9WBRXN
Rw6TXe8SvUDeBYB/q3LNMqZOkxDX6K0yz9LG08LLsgDZgrzbaiMJSvTB3JXOsMqSjyj7jbYB8wf6
y0i0Us2FDgbnTYSAJstbPJsCTLFvA5Oz5+ok6hM7ZWlm30PHBVrNZkSE9eUi3h8PmplvkdU76Y/O
oglRiV+C8pQX0IkSkAwfAZhhjnuMzSHtRoH6uvoQEIw7aiV2fC1RsSYw9/YO3CAdPp0DFtgK43n2
J6Inupbpqz6+8T5dNB0mHwJSGSyOn0ObXTS/7IZJsQb5IF1JovHG63HBWOkGoM88RPXaBKKYUaXp
sPwla1cHP1P0V4X0ZAYiGwjxGfPMqYBwA6yyTnEhGJZPyMEuUhmgw4RDSNJE4dO+qZTSNk1zRe5k
yQKb3HsRHseqxwSpijqrouk37lGIPQUlV3cOYDwclilRvim+tbL7Z6H+5ZDA4iQxxtRG/38Y6Pca
75xnAt6qsRBA4ZpNDJJO9DoKUkAxnT3Z6CencWXX60gueuMMmgiBwiPS+l9mhwSWK8srNioT88B5
0+onBTLQqFTwyxhcPI4kj3BoEvEs4sE4il7w2orSsOLCaCArmWXLok8GKj8AOypA9Gvs46k/iMQe
d2t3RrQ61+7T0LCeyqeG5T+iRAcvJU2B9ySHon4OWxzfXnMYMREL3J+TbmsozOGASWk1nyKeM9Sl
xS9bklvwXeXNW4HuQWmsVWBGaJU2gfsOqZ03WwyQOKqYC9bATKGmYh25DK91PmzCCl0MTjpldwWX
2zFMYxlXwpXM6qXXKUwSHzm7ohavPRMDJ+suX03CGGzG7SzzYSYmkkOoUT8FCEZ2J55nIeR5ni2j
iVHj8ljlD3kagGHSEfQU8QxnBA0ILdQpLYG6VKsXi2HPQFOFxjQItKHTyuhB2aAcx6Op5PuAUdkV
EuRWx+0H78pbzOC6tfiP3scbURlExDjZ55Dk6sqRSAoa6zZ7Y89NYNB87TyzKWXQlHJHEyLWqBDq
BZ0KXMXdksjnV1xOMn+asAPwaAud7IL2vsflfA2Wb7Y8qCwRdQfJCwhgrpfSuyQuZvOMKDISbJBE
InIBExBISspcmER8hC0tsJ2zWfueXLh0hHsknJGxmW6f7jLxhyNiUPlS24ixneM/3p3mXPE+78yE
oKLyR9omjgmWEI3HKs3pfIkzaNT1hJMUOEe4dwi+iEJMlN+stoE1hYJ86HH3El5TbWMuJur8sqnW
Zf6TFvMe4RMdxspVCH2gCGgkI+Czh1F3l289uZhT9BSYycoB3fb0tRUcKgWfxWfF5GqoLGBuApbj
PyZartZFOEeIU34KC3qB8BrPJ7Us3lkUHY8R2IC8SJbXzYQWlD40Eq3o35meYkbEU5EcbjEShu3C
X+Zlck1KbUezntCBuwZDc9ldZcfYbvKwJiyTHLj2l2AANsNj8d7UCi4s1Irl+G1TKY3avHVJHgaC
W0zseEBenKKF8upyQNnFvgXzZZ005gm4ibY+vEgr7OI24DOEql/BbIC+1Av8OukbRvAVWFQ+yWcF
mWgL9JtivdzYuKTQu0MccyKGIqa4mhEYD3+8dMufqszJ1EBRyUWdj8m5RhKPgABHLvVCTJybik6d
ayJjg4cIAXN5oTTPfY5qL34uKi4OKqbOuALooV0TUeCCgG9sk4fWmeSxtaDTMcNUl/bU4A2v1RF/
1zFX0xdbwvtJDKm2EYRiBBJjk0tvpu3WNUCj1Bvzu6GZ7PzZ5JibpSNL9V3211lArHkrAlk3KkN9
2xOrSR6Pqo2+OD/Nu+hui1E5sZ1oawPQXlH8AjQjC8n1fULjqDPqjkOaqCE/DPsNRgYRFgscwjac
nHw7ms2z/JBsG1l+Id7EPL3/zzIUUhQpTPBQW2pzaDTGG3chc7A8jKJQPkzl8EZuJ8DXmekgJuna
GRGLE+mkuENLkrtbRP9GvdXc5jSSLYDPGNkiImJJqqAMWfF3Zeb90tvqNE803ozu6Zn67eQbL2UY
EJWP5Wwtdl0c7fU+AyOpEaL85KO1ll4VjQ36oWcrQiWrfcdBR7TZNkx9IqGW+Z+B1Q6tn9OQBPvV
DqC357bEmhjJ1Pt+XRFlOsO0jOeBeRealTECnsG/OlGIM9PAivkNtQuZXYR2NuUvRacioNQC0IJJ
lSb50V9TDIEy06/VJI6AvOUUTTqgOwlau4b5OEgiQ4/bOkw3HngH+nHVPneRKKMZXF5Xf3NqnQnU
slcZaGhL0d6vtV4/JuGlI0shhA4WSZ3C9jW6tcK562CcRkY5QLk6nxH1JsJBBnWg9qqbrflrst5h
MSzqZkfzRV+fp69V4QkC/5IgZcaCBZvbcLPC9tDDaxIOguRRqeMPiekQbrLriDlfeBowGSIP4+pb
p3ayU12IRTcmSiZG24xy7qOouMQN4Npo42rFK1NAkMLjeSDsNH91S4advBbbBTpitHqaquE4Vd7G
xfk7kWxtfyHHWAyD81bfltpISo4Bg4G3fU7ISs0vpimOLVT3xrZDBlvawc6y5p2R64ifd6XyB1/G
bPwTYMaNiP8KbwNjIYrY2ATsbItMqgKRQZNjvGAwxVBaB5PIQSAPSoU0/044BtWUZJLsRo0UUKzT
bxe6x2i3GhU3FwV+fK4OeXKs9Qwpq+ifU8yj3KpzCjiS3o0RDs3b2OmuhwaCNZhJSwv0J7FWIBqZ
mIZlXBYTvaQ1ktIE0wyjD+LNudo056o6fxaISNxk9MVAIDQsnpIG7Qi0Jw2U6LShI/H3Ac5LNTBR
PhbhCywP8k8nqI5g5FAuEys6QxsQMJKb+kpOO8hxfNXa8J1H38WCcYmxM1skoPs5S3YDUQAiDyhL
5yKtKp9ctnQNRhXxvWE2O9YpKW6J35DbAvCI0+nK7G4lupeDd5zy/kkxUN+k69EiZ4raPVUhJQEo
wbeJoLvh7jLELsFyEsZRSykzKjqQqZ0xFhlrIc8DGeXSHquoAAqD/YdQQPiO+8bDE/czpYtvdXR+
9LvU4aOyDzDh5l9B56MjLwjznt/hsVnDjv4upQ5fd0wqQZg7vm1g0D8H1K9zOpFOddWMd5vYTIKG
Ok7qLrkrFLW6shwl0EbSWnnLqcPkQDJL+0tWMhfnClAS6nuEpJkKbwuJFfj6u5zbUMkW3J8kA2Bv
WQKyJoazxOJxnrXuNSYkQ4riCfYzRbwccQrQ/qMdyQk4dNBiSpqLHdxgWk0EYXKaTNmPEBmKeQb2
UfofQAd+wM3UNweKGzmXWBEcGzSectn9N7H4FLQvwmgJQiK/YtbBYYTQBxgVzVCCDhxuXTaxI5Zp
8GhQEbAgwdEkhgemWjjwDp0Knheqpsm+iW8krzkRzqheYiJe0AbwT9LB2EmflXBLddbNCM86R3E/
bAYUIbb1N1J86g152HKApQwbyi7KZnI+ZX7PgklNkjTkzUGhDdp2EN0Iv44vHVQoZCZpcfNgVDXj
C9ZsQMl5jqDrMU4N8I9wRf0h5RKe+4OXXur+JoQD0jq5kd1ikyn03lQQVBnYuBG/Uxu0VDMFkhvK
hQ6z8/AD/H10qBcLoDYXXgM/S9o9j8uXA3KPCquhnMWvo4ABUi3EZbkRbNfB2jxBuRhimWl5wbvD
5TlZrzEznQo8hG0dbzRdWy0bhd6fK/QB2IuJMO/+mipSVu1HAJaeY3akCcGOEhHxIgJ+6yNjOSBJ
VogeIjtjO2NsVhX3IMZ24Xob6m7SMU26Wo8Mawc6t+GfrfVS39sM5AhxBmXeWgOTZ9UlMOp1DDyH
bbmg+hT9zewZWL2xCwLoCghlEF2Ez1wErhMiDNO7VgZBTcEP4KydeD7googJYyrbcRHFPUNb6PSM
d84avAkXDLhqaTylC+PPR/WVGujq2cHaCfQzxE2fqjuDMiPD5iLRZiMGWATyavMF8EaOFN5EwpWj
AsQkhJyJ/3blRgW9jVtw1MQ725YBAIRyiT53GC5Sdsb9N5bh//WN0BFJrGLb5MYqPmnsAVKq3/Qg
BQfM4oK7BXu6TP4CfZ/stvSa2wbBWgy/q6C1Wm1Huz+4OSFQMMO6L9SS5BLIZtViHQ8frGbUvTic
U3WSntMB1DUN/jmC0TtnFUAiSyFVOJdHKhuK17km+AnoLadX8Gpa2BQ+8lsQeWkXl0CsBowIzPO7
jBxzMlTD9niU1xXfVdXNGzc+2dThlHQonsTYi/8a+lqdb1INN/B2/aUZYaFACsWBkVW/HJITUdSY
nNc5gGo7Ik+haVhWuZwGlMsUdyMhUwJs6NeSfYUzBGmNLIQR2JIhof15yfHmeAxv4vgj56NQko3W
eBu16Q5DhzasVXZZQW+MQMdaUDcigNOV4VTQpMbgbxOcea7EL0nvrXXKAc/46xh/4y5/Q/4zqVjo
zybVLv2zELBETNDdNzEjObn+VLKOQpNMQdIVInMj3hg0sfsucTdND0dDcRh4jNQiBUCh2ZS7W5lI
8zbughPJEK5RRXZVfQgFhUR85YVblSQRpeCoTrTTUu6dDmV9WpyWzDpIrpEAevSRQs1R6VcqXls2
ZUQz1lafk2VuJNIlC9+CqNhr1deNAQRK8Pj2oCuW4m5y2aXlRuw1IryRWNzHqcZmeV6aV4IEWHv1
VL0TuCqBV+LoJ/IbIZChINrAyILgV7Rx+GNFNKnkPwsUJHW7msUE3qO6Qd7JNBrTeotxGJtcIVKN
0Tpb3lXPSJVmKhzrBPdJgr50ydBALdUuweMsDDXcAprJw2zfkO09NJIyEGpqoMPpdyYwWYWzpuK0
f5yB/O+hnl+oEMBzcsKKgQgAFZEjLNZzoJqYHnEAqLdZC3dI2qak9FHOPE439xyqFPWoGGkqHgo4
KtWFRFAca8io6eR8UDexSIqA2+MgQj8WO/bKBXeTLzyH1fZSP4RM96admb1QYUlYo6fCOhBoilAm
Zs9MMoQH3xLtJWJnQBB+qxRislhBCDiQpKMSU61UFehemspP0NSNLjQn6u6cTxbxTnt5sNHX0B7N
6n6mOjEIKJP04fsEKWUw1PU9TP/qbrTRy0/KOpt6lfaObyOftnLzcfQCmbj6TQKJSImhYRByHqhK
VhPNEuCUvD3QeyUhr2j4CW1qHm4KTo0pR1PolmuEDdRfwio15G5V1nh6FHXsXq5A9OgzQw1F6h3M
6lW22tgdy4owXIZR0j42xYGwM16RoRkRNC7fM7C5sGgGTSIXpMlF3dO+BUlP3rC0JLU+7lLvN6aD
SB82YtDDwGLD8+KMRBojYWz8l3eXmwJMDh9h0DnnAM61SLYGIqjCirHZM992mk59gCWA7z70po3w
znyahmIlAhA0RPfEBdQHyJjg2ZARk/sGHsoh3/24fJTpV0ZuC60pGKHF3ZR+B/DvOpqFsDgZyM3l
56VAoQx3oEylIreleuo/hW2yhwJxEGp56TQz9zWqv2eeD/5MMTDLdmNhFHFNSI7kD+BCAkFKf6iP
I8S8OQkzy+QcovioYmnA6UWNGRonUObaYtBOYDXPtlbtiCx8tAJWCB+TKrQo98ZLTi1hk7mCFRmB
BPHoUjt4nfKEjDPx4j3ZVV8hRHbK5JgK6waR9BOaFO4TTBZ8NSFBu6t4QDin+txIcVBs6JYG44GD
JuW6tbC+k/CDmEKbs/2wII6wrioIiqjGswPYsOGswzLxXaAEuZiFE0ASKKpqkcoiZ3nGX0YOQ8bA
PINunTMS4WIhGkFWX96cAzXz5XjBq7ypizOqrY2HNkj9VqOYZIS/MORDdgtn+kQD+geV88I3Aw5F
DeKBFfOJQ5cRzUT9yJw90cIKjG/BUnJySk0JYy9QYL3YkqzTE+yQSHecHzQYf6VUtyK4M+wf/duj
/hOt4Yi0/aHS0WDrDWMrfQhfuFqZ6xjWRH5/Y1w1sgXrDE1VE51S49kJYQJQBA3wgPo1c7p1TGgg
69tOm5eQEBA4xaOxPGuD3IrxORjeKv01j5CYEUYyY7bocr9P4peU/k8CHjC+uhhBGBHa/Das+QDN
yQrFz1xT0llkGdj6BRysUN/MakbxEW2q+hBA8rV1i+DkUDjtbQxb4s3J+MtvSPpcihM4UnmeIVke
LtpSUUJY7dlkXXIHK4m1LXKGzHKFVWw1ok/RgjfY+Nx654VvUeyLz4xCgAszMhm86l0dEr2FYnvE
JyIGxn8kF39MPAAeNOEMA5REpb7hpiwcfG0MSIrLu9q94Swzpm5XayxLH6A9PNC3qKh73LVwh9g7
uARY0Asn+j8x3UsoKdFD0kaS3elrZs2jaU55MOwbLFA4EigFKOE5yEg9ZSRJaL3U2gWV21gERze8
UYVKL4lSHa1C3Vw9mIZG/QrsVw1CumyxBz3hllvoPzX1O65iEthUIPyDW0NGR+eeomogGqEogsfV
IneVGL5HzLdAJsx3FL+dAnnML3eod5eFEjPJtuLU6CW8OTiWUl7aQNxvhX3jLplUnxkUjANA0w9J
zL3cMVVINY11gqfU7lZed+UNSxM0qeYflA051IuITtpE3+UZIWQOXvNvOjNR+QMbyOGktuSv4W6i
2EsYF+FGHxLyy5bLmvvQEIOBDTs5SDkHkc9W1tV/fPlsaJdisQi/Ne8uaOrCfob5kDUxN9Z3VKo7
i64PMiHH6Th6xupPrFUbCGpfkjqElJUa0CWRJpWWHHkzLT5vDX4R1gpgWnVaX10ChHw8z5gja7wi
pcgt84W/zOLPctH2KWViWuIyGQkoDb8HUhvr/JMdSWuXI1jix8GH5t4PUDGzJ/iQtFGVTZhHfeD4
YX2CachFQIZwRFUu6zlBdjZqW1BwCSyUGzzEOIY3yD03lb432yuwd824V84LYfYKF8FbhRmB+zlI
lWOgEVNFqleSf5doQWyCAgRabp2JRBUYmKinVzCxO/pyqbBZBQDERA4Zyot7dCrZG367g4NG11LT
TdUYTx2HrFldQo1RVdIdzz11AXcJN42Anu5jk5vMbJI5yvUzQnupPaWfqrEodBV5C0a/NpkRmrJW
8i6mG/Cb+Sq+f+5RgyJtJOSUMqW17i68LzCIuKJdqtcIToP6akmQjdh7IV5Czn/2DtySMXAIshaW
M4WjaAcSrj9rYnAhFx6Xt/x+pCTZdItUbT9phFAAJbhiZ2LUbJkWXwYZ2kJu1CjzELZx4YlJyWS2
M5o3CQHlhQin3Kih/wiOU89KapLxjiJSVuFcnyu+5MeUGsJ6xBuY+9CKDA7hPq25LlBQhxdvYSAa
uppBAyAjFuasFu6r4Nkdnow8KXYByWggFVRwUE7UVTrwprpjPaIgk/CHJ2GDRW07S6hzwh/yd4Ji
NzZMJ8oaYRj1kLzGCh0K9xcwexUmz1iCA+77weTI/+LcdinCIGEDvABILi58rwHosTZdxu4HzSm7
juxyYnZyKgm+Ow2Pr/in4sFeVTA1QOK+yPXaFjY//pQ6XGRNmE4kR04Q0YwehC9RtrTaXgw6VyXV
iCdhvhJSa8rkaXhKX0pKJA4IdnKDwcUN/45fhU0KGWe20AG4VNaSxSJgTEAvIiuUj83CZGVl5ARo
nbG1kPoOyPCk52TXTqxDbyOwMRom6rwRiWU2nOE/1kmxH6s/oQnLE/xMlL28buf5HpBbg4GHKNwx
2ivOyKSa15jIUA6dkcmEebjOt6r1Ske9+hpcDy05fv4K0zRxSFwOevQth7QCb8Y+AKZjpS0ssRCx
pMwKZioLRYms60GBeQEjNduzmB5Ge0tdXXtkgT9ZUMdICQmwVzeM+cjHvRp8wrgCohlPlHtM+uHZ
E316UiXP/+JlbzFOVmWnlr5Rha9iF1bG4WlEWyb8nS8luwPqvnP/8tUyvMefxGNBzWPTutda/5Ny
LfXjPj6MQYxV8XVOXruGGHkmWRGpDdRvroyUrKk1SoqJo4lWTQNxrckKdr2nqAx9BMWytg2b2d7g
htykUzN/y9Ysszesz9LNcPxAYCCWPYuSQEe4S+UT15hujzKXO/8HvvU0o5QuGR+HuyiY4AC3gBca
qj7gsDJcW72xG4azQWKN2NNCcC62ucDFEh+mZc0jKcWjpkwYKKagm4QjDadxLecdp7iSXE3n2Nof
uoYlhSRRVAWUacJ45/g3IPk90LLwDWn51aHkmNAtdZgMsvyjbHLqZhGW1uiSp7nfy2U+gbaJcT/l
N+hucG5Q2JYOkxdomzVfpFMyVrFj7tK60NfUt8x7b+tdED63jU6ODrQXQ1foMkJUGINYhWoyuIRz
szG+RJ9SOyjxVk0N0iVINIEpEPyZkl/0cNGFPcBRJnU9M72w+BdACX/HV1Iogn5d6xuTORoVtyzl
w0LBMOgc1A+0nrkwe6m5pdYdK8AXgBfxXwTPEyZwmkWONwo49OUViIsYD0ArpEfn0u3DaSWaFckE
MxA+c3pFawf/1qTy6LcR0zor73GBCHkGRiKwuZb/JDbSOXCgmjpSwECxUpYz9y8Ao60GPh9Gqjn+
S26SZkalld6Bp11gXY7VnDs3A19VrbND6JK8Lx2FDCNcuAt5kCb3sjYA53TnSoPw3A/JXdad9E3N
hU6MdjvKtnBMcnPkCJ+kqY5DooUwIM7+IwEYCDpkxrmprsNgE0dPzXyopvk8K9Uxrg4mD0dYedP9
6RjxosbEE0XKfqwtYoU68gDarU0NPOtEkSNsBFuAOKPKZAgaqIKb+AXjQBKdFiL/QfAwgvAG8DoW
ZbSN3o3RxEUEDKJcQWDlkSUwyRbSVq59RikJBtx21UmunY8OaQpKpcclDrDvArUCiQDCedlw8lp7
FdFAWKzAsqKsdX80zCU1wScSOhCGlG0sowZdjS0oesbIh0hArVzTt2gr90KlEIkrAC4PYNDhu+gq
/0aTckuArMIyPxoUv8Lac69Id6oYpHeSVppjQ+iQwffXgl/ZkVizqExuIFC9R7VeETpiIYmSyAOb
T/3gMGg4JPhLoFPQs5y2WSwVyDv4pgsI6Rp3QTJtOzRIPELZEpFrANOekoyonpIYg4WDEzoXfCEi
QIylSV0ASkknz2ICVUBkKTcT0Qn8KQFKPe9dQVtZkWML575qos6/BusGWlA1CBtxXysgZ/AGBKkz
O8acLvJRG2ostDuiirFcAkOoZmcEysptoQISVDKOibxG48U5Ww/vxFFhO3YYfLxWvIzJFExNQAAO
1AowzZtMuHpLMdKjFONeE0aR/xCbvBJYkI3WxIsvAAGXyYICziELnkpSx2iisKsakkeRLImynMpR
VQnHQTZN+80TAWMBSfD48iSrbQKmo7wygajrId7wHTTIywTuAFoTLshh9wOVnqU2S8aDZBNo3FkD
MBOYntRMY0dPVT62vjYzUaYipY9DHIbHSuYdQi6BowQWaBvmBPDBhDqhdMN/CfITczRFDglqVXOW
T46Oyk0q30ALN3vKL7anyudLQF7JavCL+s3pPmmXbE5VPEOtWTEw6nNevN/Bl8GADoONZRuxb9QM
j1CKC42uGz9gL2QAe4d1Ffb1Vjr6FNXT5PjiOnLZ4rIEpQUvgvhE6+S54064Dp4n2dMrO5sRcBO8
UO6kpH3IoqyL1IKe8ZJlv0USbM7FqUEwZodyQqaICvSrmEx0MAwFXpKHJyAi0y9qRlMmbQgYX236
+iJt1ohjqx3gc+Hh6V+KmTla67jz+UcAHHr3AXqGhAk/gvhBAucFjNKlwBLPjEUiU7/V7T1XKKV5
xS2o/bbHfywIzjzVvlMqCy2l8bNwcLWKMQdpWKK2p3QGiOYDTeoeNphNwIMUuAhSL0Qeg14dUGTC
X0SKJVOcznIvsIykanFotKM0OpNr7GoHSkK5vRm3i72QBtpqtGfpmDuTo4baVR25u5g9gsKwi3nC
rNPmJaW74B0Kvy5bG/UgSIxkREo6WYgjXjgJO7NwT9xzpdwIeiwx/+19REUh/oza0h5PTjaJuqhX
o8mOlPIqWRIpXzcHUz2RPk0JrOsQFl+ExzguE1DQ8jV0LiQimnRz3cnttR1/IElFXXxo9GklBQrb
0oiehzre9hGR9OC3EbG9hlsfOYV0deIyMg6mehr1Z4XH6rT/iu6owGAYpE0h9WTOeFF/9N0+Vf8p
IxxzjJbte5xfA4yOUfXHKV686DgzX7hIX2rvxAoikfVWRYx0159Nki/zf5X943gvfXMC8ww4RLuc
cADWV26RJdrk+7m2Dhqjhej4yp6ylyWZIqcGl9miNCb42caWshrpWPIyfEGPQAtBiizDZfBwb+cx
xutwSSiAaS5Tkhqn52gmmJUsoAeRSr0sR3ePAQv0WQFmY2qHUL7q9nHaTkg9CV5cznLzTH37JKKr
0fssmWtc5fvQ+ZTlzxcphYsYsV06ZEzWsMucv+K/4rNIdgIFQIReGlCgQX8+29eRX8hLgjpzvihc
TxjXOKl44QIZIQx5cdAYrZIdYFEDEuT7DkcKQRuC5HkQjWB/ku2m5GDQAxqR5gKn3KPh4CWc5NvB
yc09KhAol1uH3gR5gnS1nKiixxEeTLY5mQJM+slfaeHoxmzMNSh/NAJNvWuBgENgqXw5JynaVs58
OaTbDJRXec2RvKccKop3ktvK8Ig+ne8yG1H2oQayFQK7CeQBx4x8CpaTZV5336LXE8G12X+Ls07i
dHlqC8qRBtyqzVQO0i0yNpBkLmDOQuEhtO4WQv8sySfQjYKujL6TLlB0fvKlsDoEFFuoBqk+yKHC
QAM3IvpFYQjFxiEHoGDU4AfKFxrjR7C49Es6tHmIuWNQuUYdxD6IX1qCNLGcTY9ERnqXiDIO5kIZ
knc1LvbyqcIArAaKC0gTJF+TYrKEysWwxUpABtbithGFX4DdhXvXiO+yiqhjdPNP7xEUqa4LBWJ/
EXmHTnXp/hZ164RG48346Mhat7YZ2Nh4rAwOX+3FjS4mEfwjRlmf/UkMSL0clBIBFS4I8BvkwEP8
RW7QSDoK+wGKL6QxSqt+pcxoEGLGXW55iYpUEhg00fVpqFCrZRswvEiUJfh1+AwtVz3ivsajeZ22
KpOblHSfhzcTKSKfBfJw6t699IW3OiZ31QVDAFoySZ3OgpIyBQ4p1l9a3HeQTJJ2BMUANNpzIQSN
/iZlGyuNpCLEnucRmzfnDsZqpLH8oNBAbc4wy8E8aAGXm3KXplzqYDshVbeC1E98UeQK788eiZTo
bHPHIgGIqS7ZujWQkjxsDFOzqfmVGmwia/Mfls5juW01icJPhCrksGXOImUFmxuUInLOePr5mndW
EyxbJPCH7tMnyJPX4KfLscvVGCRgfPwgkIRMChgscy46lMAk41Dyy0YpmTbp9UvvuUth97Teb4rr
NpsBmPos/VeYATcA7cf+dh6GRe97m8rFFYx34VMhCDeO+RZfvYQIKWOdnGMfhg6WunJdTKx4G1+C
hPGKF7+YBb63sIX8HiNJejSgHHiitEWD1y0GShefnD1zhSeomr48wicq6MjclxMXqJxVonYVs0j8
J+BLt5a+CJ55z6XK9ALG/vzvQZRVbrwVzDfOFg+Ni0y8HAaGmOJ/gLiH+5Pzg8VvwKJKdG3vFzEJ
IuqCS8ln0McV2rUsR0FMsbqHdNGea0qnEd8aGRab/rTjNeLqrva/WTfdOvUQ9hqUcH0Vy2ELnTkx
H9zBiLLfxA/BRQaAU3F9o8FMhFbIyO1haGGC5MukDiEh8oMD6LhsOIFiDPQl/e1RqZDpIKDTzKSW
+V8IB03yksQpN3fCTc2ywC6sYhG77LL6D1sgG17PI99YHodI+vpa3z84oswo2MhM8Dlz4hEyPpcy
2h1nRQ64g3ca/KpGu5IwsbdpbOhSNcBhGinZ+8zq8nrlYpUwQFOs2xv8y3mo1yYFFmWlo5Pp9TaD
ILXIRaS4ww00aC4NMzH53YGJcMYxEf9DQlBwLn0SIqOTH5lajM+uD2yn0jyyIeFjv7UJ/bCp4T8N
/4qSMpp3E0aaMGzM74BkkmSvvU7qZ8mpXPxS1mn41DAtYkM45XumldBhCX4+0A7KOmft0y1w5lrZ
B/FU3EYwk9wJ81OeRvXrFu1Cp6HirqJYozHQvfPcZ+t/s9fvbAftqU7tl7wkcKCj8QX1vlZy6mHZ
P/0zy6vefcLph/cE/QjIXbYha0jWrCZu+zgJ4dUw/eHXK/YboL9QoHhgJDmweZY2DFIdIBWGHdej
rHJRfaVbbjvRToxHrf4aYUs89nAsjASZXbAmEWFIW1lRsFsQIDsccx4iDO4dxdoz25I8I5v2S5vr
Pz1Hk2pai4q9IDSm/7fhIu6S2q5xfbqYE+e/0BYp0EIUG26CP993ZWHZFBG+SDUF3RYWJciEWwMY
6ufwiMUHH5RGo3UI7wUuNqHmc3UGgDjSOIq3ghGfgTw1QxxuccsBBxq0Z7G3A4dDbZBjJkwDx2l3
q0YsEyDnEP1IMjcjVC5Zqm34BHtqRuYTynvquAt0tGG1Dnryo5+66AIcKXmyMkGz9XYTdsCM5a5D
ctNtM//LhudpoHk+TBqN9I3oGo0D3A+XDSm+CWImRvw4+xIUHx1TC3Zaxm0q5o/iwOBgd4tXWjJf
4/6ziwFc9AtUDEKemLiMKDPmi/caoQWB/SpjVbEVH5b8Dm+0dqXYL+BDgPQRsK7iorJWhL6yxij9
A4XbVCKrpFf/77THrm8RAF1RAUmFxvk8bLjfAe6vTesuaiwzIhlKzzOu6J/xMJJkUl/IymasAxWk
J4Dvx2HEXslMlRbBoIGT+RuDdpmp1TjLPNYAu3B6EK6WSvUXj4KR8z9gDjNztDrMHfHe0Ievpn5y
48+UT4ttxR5OkE9BWudM9vS9Drn7pQ0JGFkOnH/Y/ACvLcZrSmSavIkVTP4u6pnKzSKkECN9kRPU
ZLyViFRlU4AkUi/lTN96Lnnogyq20pWXHYXW2bApqDEhqZ3nqdnPQydCLE3WJqFQWgkjl4+Jm7Sg
RpgjYW+SQfHm8oLUASFPJsStedepnYRJHmxLi0RL2OoVNtzVutTOsl6FpqrE3XVgf3JhCk2EyxhX
aWRR9AffYITetK2Q08ztnbIhVS60l0r27Cb4yoOqAo0hn2hAuDzG+lVBjNEi/NT8lzhUVvDOY3OX
95dwfENmxCkP1hhZ/ErtPH0zj5lVZOYUS8MuDrmK0Wdvsm6nhms/RHv+Riig0f1yyrDXzeyPYUUL
1DcRdpo2at+1OvzBQybIlp0DEwyTOa77cCLyt1rpL8oopTHxoHs2CnyMyNR3dIJ5FvN+MOqKv7qe
Vgh/hqy5mIB/SfXi17uMygB3kug9JTIL4S99WMGYg0vNkfFbcvU5nsbsM57+FQEpj96RJykGUmTQ
YBEotSWx9kLzlE/DicbW5Hrif/NQjxpoqGi4+3NG85b38LuoQGUkH7xazKRhtXJbs1zAzQPADv4b
5yhVOvxwfo9Ac5hiUDBzyMp6jq1zG8BDwaMJShBHJoBkAukWtj77K2WOZSsdLTNBzTbc/aUJaRvr
Pm0bRIt2Rg66ZHkglFHpd2dGZHL2RjasZVR39r7BipLym4OS7oSJCUwPoZ5xcQr3k9/GpyD+esOc
jOAiAHcaaAZ9nK9Ns+9Owc3BVUA4pAPuHI5wccSRgONfNMYG6AyXko6IzaTYshdcTNzMAGAzMhrT
uvvG3Ym3mvcMFVyDhpzffRzO8xL5vdaucJmp4j85knsHsD/MjhXxlFHfMcfNz311I01LKEuN/17W
+cIxX2XmCPI9kI2bY77C9wbIgn8sSW7g3uLnBWLTJAdDp1qjFIT6mZFoRBEuJOR2zhjl4vm5Lfx3
NgJkzJJhfaT/VdPLyAWuQudP1gN8BL4gdUFddQvb+cuVpH3Z6LrdfRsC8W3xDkqbrYl8I1vrAfU/
nOpDEbRo6VFEQkMdewWq3DUMA1FqSMPzf8UZbeagVDhibRPIb+Gh/OobijsU3CeLdx75RJIg1Oi2
fBcDrI3aTIoWmn9xKjORBVFqAhazWviI8gSkBt84rG25T+kLwv6e9P5mgCRDNSHnaOAER/AQ6PF5
CFESnI0NEgYtTmJUk8hLIiTZnC9xaZEShlE3Y01qCtIdWME54LRwb2V6mTvu0kR5rqHXwECYCF9e
DnUR9gwRkm+E88x/sdb6wv9bSkQkjmjjqBbCxGXNnzqmQlF6xQ6FBkv4YHr7pMHDaDvCprfh/Mcf
pFjgxBFMmOM+hYLthSctf5FZKfclglYbo0sWaSEwgVo2Z5XZVfSQG219ZnZgJ9L7sOks6ncqUGFO
0S009q0fDziUqeqH1OQJgzPlm+49pbfwuasQ4sImiX6b/IJ9CJUQ75a5jdp/2UDFNulpwLtmjvPe
yYBbRbDSRfu2QhrIe4Q+C60CToRH7w0ODf58Gqiow4dk23Ms4KsyBAx4QlQD4E3hb11yn5IvQMcr
dy2lEuNNLQLrjPVVCiXDMw/M3PvhLhPUiLm/iv00g3hBMG2IyY/h75DA56eZi9462KGqQ+wRLDwa
K99+Rlwr7AhAT6BfEAgfjEUI6zJSG5tsK+w8Xq9UTW352ZB9HmHIrryP5luAIOwak4ksXlg8WUk2
knEV77IpfmkY4KzRUqixsgr1vxpTcPH8DudhJSwnwunIcCicU0lLX7fvdFX0MdJmyYecpl8bn7zc
KvAHg2Pyj0pldBnNsvNNRjVtpDIczs90XqIP1oxxK1hbYWebav5Ci7BpB4NmL8QHCtwYZx9dLPrG
VxoNPhngH8eM8G+llEAy2FGVtGRnuzw3+nAOgjy6KD1RFfvRf2qDLwhohfUr1bUV/tWq4wNHtl5R
JcOlAOzAMKe55oGGtHtYlDjHy3ft+5uqlqdZma5l4C4KP9uTB7gXVKzEE7myYH9qEAA/7bFbtu4u
gzjRK9vqd6phf7HYkmJ6CmbrGLuHxjwmBiA5pBLHOrswk/vnmoprdLFbtMmqOSWNDu9z66niD0s5
OW9dLWRGijvl4C48J9jTaurvJEKv8jwCwqAlHd7KmDaao0PecN9On0Wsb622uXJ42Dg4DJhhcC/q
RnAqEahDid3YXFaF9+7T5VuYfqIB9vErMy116WjO1qEM/NsUPwz8Gqs4l7Bw2C+IZcXRxS3fG83Y
YPawC5GPRnQY0PQLrd+gC8xVqLbIAyFOerx6Sn6kUXVxK6kaPFzZXTyXoUifoFoj6sGIq2QsbPFC
GGHCv0CjtpBAUk7rbnwmHXRTKEh8Z7EP64p6Regs9k7F1m6ICeDeQuoRvwIu27fBbOjiVWwP1Bdh
LmWNe7BKxl/s14RGnWt3X7U4BXQO6A33g7+P2+IwBy4hIGgPrbWlRVdsB9eQYtAU1oSFzPsm+eNI
ex8DUTLhSKvxSR8/SzwmQCwuBl8f39acUWfR6csWOeF5Sn/Dsls4DSKf4s2D2Zrr8abv/k4YK7Qt
ZIFrOXGSz/uKzpYPJ6iYFBQJLxM9mUcmB7U2+nd8YMw1GCYw2cIIxF0K1q33lgAE2eY9qRnv+/PF
ra7QPZcWkEXQjZsOJFZG/glHk6bDVehvkMzjyl44Djk6hfiGQXhg8Y4UIJgOEwTp0Qzk8NyK45z+
miUOrliyuiBoc3mFg0xt6qk8OG+n6q+ZdgB+8nG+hvlsafNG/LUJ4S7G6J1RGsdmk5AIP1BRmQwl
xvyZ3wGKGXMM08/C75B7XXfxGYDSM5+LRyeWTuYRR+0dBRl4qMKglWkyLGN4OFIoM+mh3mAVWBld
b2BRht5CJvTAYfQXDJEZvpPwZhGmY75iJhijrRfNf1l/0djD78UfD2WqsLkLfTXrB1oJ4oPnSyH2
VRfVJFkKkqODihL3WdxRKlarzLlU3DukJcU9DReunzj+Dqj4XWD/Qne2s+kjlv5QaCxTTgSrKrcd
HSffKnFbiP/3yaEHjiAfuTsqL4tcMZ6CRQhvOP3TIDrV7UflDMsi8oXfwmYT0DsFqLTYAuIsBJEh
aWiGKA4ccK+myP/lWkreIVGvfG4OTB4XdkKvJlFP+MxtbQ5Kh9zqRwXkoasd99Xwq+N46mUqNl5E
gZp0mISPld/V1MilRz+NGT20TZf4u3GLcbVgeMOoXmzf3aaxswHiEf/csT8rUYwB66EjOac/Cdlm
2OiHyjWgaepb1C9Ti89MfMpsXXYwzlLjZGyY5XgD1F/uvRBraEJ/y5sADgq3QHoaWlgTK/B1n+NS
KHsSApnFz3qz54nzHLmD5RieETEV3UhcQ/Su17QHzV91JAMG+McD6HRxwsHamgAT0NWVkr+Zk/NU
gdZIUJNk4uoWlySeAiLmyKp8YY7ZUh1JkXzwyuWfYCmitoLpGVF4z10P43bDcAgz90X2Qnok5DwA
WJ6C5KSmH5ODIVBOkhsuYoT4SdyOHgVrrfhrm9a2Nu9l/laX1dOoDyctGzazcQcskWsjx/BzkKMC
Y8POdNZWlB4fWA8+p3BvYv66ryJU2QxZs5CEQhEsyJZi56VYL3Wuf/U1mBw36C9Q2nBHkwEwhc+M
VxlsN4CJOfkE54Bz0Fk/DDpc7TVmPmkDcY2uslfjP2UAXO1JAo/K+NYzPdoE2BfFm4OzvtoZJ8ol
MW6dxxuM8sz1l5IuYuVclRANLC5F7dXlMw0cI9GsvJSavmnyfm3FQEUEywV8MZverZ6HZxUex4BV
1QDwC4kUyJrNwcerYmSdfvSW4wevl6dYWPgVOCZlhEspWjRfbqCdkD8tYB1vGu1T03/dQdwXg+2c
+dS0r1YCDWZyJGyZ5CRoUocRnCv2XjzTupZ47tkjBb3lbjIaRxVgAYZ1rJu7KlTfKuwNh/CjAyWe
TS7WEKU3I4cipK4o17yvYQLoMWGrGcrm4W9P6KKr/yI8VqNs6UztQrhvU38uXcLvtH8SAOpOxqrs
ovWMd3LSaBiMUsni4epUOoXc3WrzpwZVIkbpEg1jUBvGUBssxd5m7qmnirah/mlgrPqon4S2qsNA
0UD62hZvgkrkLsEptQ9+bQHSPYlzN8iPBAMscXrVh/w2ZTCP57MQIPl/xFd3CD/V2FpLrEzEJHwA
BjZk1NksA6k88BtHZrrKM3gjN1v5oSQdTm11hdTj4xgLubEefktQD5yZA0zimMvRJoIVtoxnOd5z
COl0Isgj+ct6eJEjK4Q/NDH34XxqcHeQ7EhpsSMdKQfLkzvuYjl/QyIfrCdf/SRafT9xDCORBqOy
nqcY+lGJT6lRcNQmT7rRn5578yn28MNwGFmo+WefGLjQUe1TRv73qZHZzWX60g5cFqaYdz9MxDm9
+mKfsKsy7eRTbyRJgAQUcRnDlRJbSCMJ/mDwsMiwioQiopREQnA+wYzzmRHDwXL59C4/4HaAbrfe
y2C21DvYLQBNXX2XSyislZNqg4WBJQTBGgKAmXAKMFdz7VVQd4TJ9qshu3rT/Cr/XNpHByMtft2x
e09tYzVlX5XzTlY03eStz5mPB1TUQHolrhKWDvmP8SqNyjTJu4X6r6lnLnYduWkFMqV7xYtKry6W
XiN/U+KCNaZjqdyJBClKpkFMd87rkEMQhCDNv5L+MLj488D1z2xnZbpvP3bnEkGgLRQswXo92poV
+RHKBX/9FtpdT6NXjifn8rhJOcXANip6jdZptx0+sGSI0OkQ3ZHcuOXkh3yx02Q8oOPWjdGXnIdD
tcu6fcxKZ7XJ1Lw6U6SghEXMEFK/isxnYHFJmjzLYh3ZCCfjLfSbSOEWbEnbcTYeDsl6y6iUIJ1f
LE4wPsDCDb8Yh7qHyRtgCj5UagC7W+Nlw8NT3KvLzcIfGBM7EnFchlu529xBYOA9hwkKyu6fOM8r
JN5OsC4lpooXLDWTxOKCPrDWMWVZsbDmHAGrFcgDgFpj29uJhJU+yXdScdNdUydPZnAN06eghKfu
fPAtac9aiKqVae7wF7OBAfnS7nj15yNVVpthZwAyR6n5cB1gAqb/cmGYk/LN64LPKHEbsvYlpRI/
7oAk5JvkBANzUj040bXmWrMrNhvWyktP3XhUEg3QJRwmsi+Ed0NLZCXZLlHNhVxEhAkUYw6Y9DTh
vdSH735t7xxhWoW/Ei5n2dqVQ1V2LIvdZtIMSVyWVcE1pdHLehBkeBoygnJ0Xl3G0v2IbOalXGMG
lRc4CyuWTDHxquSDU20G+pWbS44lQdrQ1nuQeeBf2rEOH+Ns+c0u8fu3PtmJ/z3eRZbJRHPNEHlN
lUUexB15JlqZsrW3Q4RAdSp3FIMFsNBg9GsVrKXqds2/x3AdlINXqCLhowYNKuTKwZ34YxzoMJGh
ztZFfEYtcTbhchlUH14SrdxG3/cI/FkZ8lstr7l50H0D51vCnvIA36CZBtGudYLefwM5faE3e/Oz
AsXSFqoRpMrBs4h7HE78Ixky4rp9HXtzr4zzznDSXcWQ1WBxd1HUg+pczeo5VJt3DCjgv54VwgYr
sCLcSSBS5d6tQh1QmnhU5PPKGH5tT98Y2PMgQz+143dJe8/PydrQYOjDtoIEJjkdoFcWN75ICTI0
AChhRyAJlhIfylC8dTPAjiWoOFWrq8up5qbvvR1j/slyN5HvSqypGIgAw4GRrhlEsuEEMppgwjKn
i9jELBmEPoz6Kf7L7go7i1oOGUwfurSSiAOKq8muTsr8n5rYbx5LpTbTjxxlYNv3qyI+asT56KCS
KXPYFEjPplqbhONKESzPXHVwuD3IKcIqFiaY4Bzkg8ry0OVUrW5T/CZmP3qvM9TBVJJgzoSQVHtT
TvTg1A9sGFmvIg2iGvIm3Iy1b4HNkgfN+d4ZPuLb3yTuT49jC1Rem8erq3sLSW606NOaUKrMcgeN
TcX2ASSkoM9qjXJv4nRbje1WYlDbFvw6GfYke/wSgfqfu3CZ0VI9V35L5vTwZdBhUQJF4Ht1fUZM
/NjUHGhctlb3Sjkhwim8bJlwZsuQjrCM0bGXZ+lGxP7fZjTJSiFRpoQ4Vt6i5l5X/j4M0T137bLp
vmobB+G+3wTFu4X+QDzdAGqYWtsQG1R8q8RxUHKvbbM5KE+p4q69OMZJJGei6Tyh7ZKLlb8i6d9T
42BON616lA4+zzzmmU8aZLceAqKDSD5fFxBrfFiaQjtIehvDeg9Ir6U4Pmdg5rKGRNMiNnPGzm5x
vHwJi50MLwS4nfHra2rOuPjQUIPWcFqh2wkvESCcOzcOaf79n6LXdoYMjwZPHI2AGPgLMoxBDQrB
CzARN0WMzQ20orj0z+ND4SGkQvIbDHFDHO+MPyJv6zIbSoOlgbFRTKvLId5ipCM6ay5WRkaURh8j
5zsAOnReXDlCEJu8/VRICqqUF0mOs4FSHc6KQRcxwRmdhVPB7Pv1tFjmuDjtrmobBpQ5whv+AUNm
0MpchAxAUU8AlHAR9WD8otfjhOIGwkiReDjTQaAGbkxyy/iXybJQ1nwOU+dG+cRT6ZN3tYWz9NKb
zYVPC5FWAHuN2UWd+CgfEA0qVyFRC/WIrLNgmxPWssBH6Z//FnAQgjY+yFHQ6prNpF774ghfCmeq
mfuFEQ82fXkKUQQyWvNPJAuc0dILt0iLuG0MhyRYFWu1NxHkGC0T7vhNOASAgUITmcjaxE+fWYe0
kRp9Stxyw5cH0mmFlB7EL5jNRyAnHf4dUzw89w1HQg0b8DLhZjzT+szqTjwkXAdjXQoyoLnaPLQq
mD0dL6kQ4vAnJQJbGd3Umf/Ia/0osIcGDDrlsAkb/bm8jOqTD/1CUPASan/NKM9OlE9aEGcOT0P1
IyW4CJ86u7g06zYjZ7KH1ugLXiCJdq8SX1FrYnhQA2eoNSNRwBu5DRrgSKecYacwBIeMXaIECCLk
zOcmeQr7pxT0P3EHkgjKNcDqQYYMrbKT70OXWdfTG8P/bYhqwqerFbh0zCVIi7Eayb9CCYyjt5FP
kWM2O4ONZDmDd9y6qdhJ30TemvWbgTG0jyEA7LiJ/j5KO+qd9143LhVaUHHqeUxzsIWV9O1HNGAE
K5bVDE9sUb3Yqof57z8bsnPq2Ht6FdRQEujmVz1GnvYKb1EIt8q6FWnFOGKNky8j452BAtPVlRNq
TDKma8b2L8ICqBK2WVhy1LIPuXfAeKvyNKS0uQPlBU5t7J+x2cR41klA2YT5gE/9JCWfWfk40VVY
OsHija9RQTyIZi1NB8tzOkpFU9cjJD95fiK6zFqsQqkhuiZeOXCuudYCF3eZmwLXZwr856xqbtlj
AnPLDWPfab8ebYpEKMwwbGLcpRnTF/C1tJtXnLx52CTQ0XwBnCfiUr1wW1ZwstNTHWknbtcac287
haJ1ZbAKwvPFDnOGF1c/jblzSbEfwtKQ0skDhzRVgowLY6u306FzGL/mwtyAeKuue4Upy8Ob1cX8
sRrHjctIrAV27C1jlTJt8LrfiPQyEeCGq256F3GZLEMZSE/Exc62dXPCeOUiojNmqaK/G3ZPw+9t
3L+MS2hjBEeRqk0WKnPBBz+QiZF0AUDFYI35RlylveB3Ln5xq1gzvkMdJNVOQo/rQRnyYSA2k7oe
xoPe4PRLz9vvuz7A0hEKv4VwM/jSKihEarZpxupPV3V7KFoW28GCkqFmJFJacP3DTRQdZh6l33T5
4uEACUbWlQvbOnlBdaP2J+GVaUnENd13mCYjgE2N5uKQqx7HwVHDygIMZTPhJCEFOMo823iLk/0E
fTRB1CkH3axh2T6dJGpNaeO9gm/jAFQMr90jb5SlV1vtk0kAHpUk1UEIVEd7V8T2jkF3B6gYOhuQ
L6pc0PCD1MYUGb54E5VYybPOQJZzhXwn7tiR2zSG0FMCxHLpcAk5MmYzrh3Om8z1kvhV5dicW++p
UvHwMsZllzBizYpf2qvbVNgr7i44c72FDY36yKEujCyH2IUWp8B2zYO5Qleh/NgBXBrjHxJcKEAV
btNTob7X+UzdAw9DX0CjIAp1bUSYh5J88YA12dyNgjcfNC5g8HEkmgG4O5z0l45cX4vVpGN23Ctk
G3Lh9f2J0JkLlSOaoJU2KqskqrdiRJxV5SVg3iKiTQ9UHyfjnQf3lCjXhfXlGqSzhC6dWbkz0v5q
xPGSqM4NRhbLEdhEt+/+DPUJKP4PEr1VRkVV4NlfHpz4Yk246PrwxgiLaclP+8btlMX2iphIT0kX
l4Hkb6cXCyIfLLg5mGOofB+QR5GyCtURgByVlsNaBdvnOvy1JjzkkBMIR0CKGxnVcOQKngXZxblp
hrMdrBhzn3TjCP+XVZU1MAKfoZ4O+NpYxZ+k/VP2z4P5nHrRipc5U/QArY/ZN5KlrU5xpE4MR00b
gbb3aGsdyZP5iYUHOJ/BtFrU5/GbMSMIQ25emhspJpvOX9LpjeH7nKMWV2m4PLpYbZMoPkYwFzXO
8E/ooJzfRdSYlxjRla8TSEfWWu/RyI3KRDzWN2POnLldRNpHS2QB9y3GMdB9/eEEJLc0WpJ0may1
CHFMdNJ9b2xobCYKc3qftkJ6C5ohWIXj938TLBNhB2ITsdWcS5IubZgjDI5N89Xq74EKElf/1Lc+
rgl9K06pQ6Qmzss6DMOKDr/FeWPGEb7GekbqdJA4yv6JGFBSL3QmnUEBda5Q9kIUGDE5IfoPkmTx
CiVYbsRkcle5AVujL+DFJAxOKMf0W1pa3zWuy0o08F2KVUfYUae2MLAnoZiBqIpqxmjR7LCOB8lA
qP+Zpr6mOs41VhqMqTBZzS1Maqdb5SxjNpj8nZZc4uHm0nXgJLuMaHBQ2KjIa3QiiZEsYHCpVj+6
kS7b0Ge0j7ed7wMe33Df4jjyVor+zcSTXRKymxo8lZ5cxuCFHS/Fb9XUb8wJ+VOcQ8voZCFgA6mI
UemwuJEX5So6SZagX38n7sVD1GSyMfUcOkP2IYTvihmKhYmOhXNZm0erHtUlAQGUmy23PKe8lx4D
VV92qBvGAZpVt41NdQ1gH8TT3mE8VAC6ET2BHX8XFCsYvKH7nIcoraZtM6LKyaH2vOYyYIg/cn/Y
pT1LBxyIzWA01qadX2KOjq4wNwH2whAopfzHebsajuL54IHkNFm6q5XgqLKhR7SM1dDsE2ZXufIB
gxyv+J3Qt5hjWAUsiSjYUdDW0KJiXj5eL8Q/F+tAPTL6i61nBJFfM7ADTSopVj2pyM1POGKlQVsc
+gNBsWybTo58imOfJcUE4+By8Tju01y9zkS71Q20qOnAHH2rpsWKOYUOpzJCgQ8drvugX3UZOcaw
UDrTkxeHR4i7KZWSvAd4hXN7yHBNjfC6dfD4dQFf2g85aAxtXoG1iwtHOUBhrw9d4W5CyUPPvEOY
nV0KHhP6TxZQMweVw5M4d84WEj9mum7hPYCFon51AO6yOd6H8GdqbBYEWxcGd189lYxShhx20o8M
UEvei5iqZ0CDGc710puNOsQRFd47LW8MtQPL8hyORJEG+GP+DHCFxkLZJuO4MjHM71SZyI0FG6fc
SsOVAfnHB0F9RpoQl6oiWvcid9XPbHKxW9CiXzU9e3yeunGX7F+KE3kJvnifgd0WAFwVet2GU6mM
8NydlrU/ok46wEeW7rsycWtCqZWNSA7TWxlgV+pAzmUsQM2g1LfW2dLiZvjVqljjByl45a1vKad/
wROwlYw4A09pdUeGe2pBGEIehfzDsCZCC/kzXg3euOKkk2NEhajiGBMFwaFO9VVYMykHzgTj04d4
E5NUOmX3yilWic3Ale8Nz0jRj1k/nXLqAp/bRVTaUitOYf3uN9lzGyZHATHY50WHx7ND8yvN8lQc
XZO8+8G5RaEG5t9hnMO4lMtFsu3E+7dMpwtwrcknTo38r4dANHfuvf0yFskS4TkXAvANK57QEiSr
hxHGVhQyqW8WeJo0GmGGHwqXIq5nKQaGOtQ2eqI6etawx2rKNyBXU+6zMF/a1RsnizQ8AT9iE/FS
MB8BWRvX0mOp6rnt+Z0sO/4gR0iA01eJcI0DSOaIcAaAu9jQGY112sE+4WFA93Tg/tUt7MnmQSkS
hEeHJmsTBxk9y26IyNTosNiwLQxhBvyWsXX2cuvUj0z9wTC8aMORKBOIyfkep1eD3sIIqCLwf0Bx
UXsI9UBrWL5dWt8TjEujqd0LJk+cgiSGclyrfXT1wp8ZjQ1bzaiETxZmHyWRsA9uG9HZ1VkhwIB7
leOfkPpTC9zVirlj+cb34lroBFUd/nTlefZG0C6wGoxySHIAXyg4K3UQVw+qJaRY1naIpHyeXsZX
kLqtaX23A7Ev5kfo/tU0ZdGz0RNu18zxMDy1EKDDjs2wLi2zM00MuGNbBRs0VUJHtuZbQRGoNQRa
gb1GIZ54BnlDIcI3wMyUbJEMWb16L8m/GHoYReeKMlx3fjp07OLpNIp3+7lwP0P+AlvNIDHS8rNt
aN0FrXC/jabb60VHUhtew121GbSG6B57FxbhVZy0eAjShxe5ulOZYyl+j6NfdksYtNDdWB0dmKJA
jIC9TgSSa2Frjx+2Y13bFnYyUy4zO1pYFMxlC5/KvFcJ5iAksu0DW5JMiz2+NZRCUioajNEHmJg1
0VREnQxIAzOkSMYEuGr/kBaMlfQEknnXpunoUymqCJqkcWDWNVQ3hUJcAIQaiWudt//Atg2OUP7D
rRXSZwkrG8yvMi73AnQ3hfViRvjjMrquXA/P3nPZrVNik9X2njEcrKmGVfdtNvYqu7+Lh5V4Zwxm
uwa4AAnBdU1YPC6CKif56ew7e7ybEZ2AvnFDmRpmhfLnNhkEVAUBgE3vT9DdEe0xKhazTRkAaHRd
g/XK6aY4H7NYwQ1kp0cFhv3zKTLhGDTrWWcTYvoFKJ7j0dWnwzJNf3TbfMQzFxz09uA+Tx3MGO+a
ohBXPW4hIsekPoHEO/sOagEsq6mPcc9gT9kCg2bMPuiiOcRZGCZmtxY2ubRjQOKVXu0dxIO9uuei
aHB+S642GQAF93PHyMrKNtG9sC4B4BnDbCBFbt6QjVrU7kYur9g5xxSWwHrg1h8lTke855jfxsKD
vyCrrcRYqezuLqqr3m0w8oORQS2Uq9ohITIySej7/Ab09Sf38PqwafDxtZcxGpu+LX5bBrk2P1jH
8Un3PwJ2mn/too+w/R6m3xKOR6jT8pfh3p2ALexv1vGqh34mZhYyzhWwtobm7cA2cC33Ign1NeVQ
1b4UpfQ4rfmUxF+JQUzU9OSCHndufJmQtjNiiKipTC4y699je8CjqihELMwsI3KjoD0Q4sW/TtEA
cSCJtM0A00aEahOpZ7VCZccF6cIZ90xKEDhlyasB+qLNMZMuJHYQroU0WTMlaVR9i3cQc1G8Ba3m
mXkM72zAxCMB1K2d7k9gc7XxgeZ6Pmnph0UaAWSHSRUn8ta7R7UPDRH+TnmR1Kyu/kwcUgaGBdRv
5vJhFjOVDc8QjeP4IovWsa+O6Xy0McOfujgMpAkVxEdK6jGmgOqbp/8K1XKAIuOXmzh0djpYQmbU
a+ASeSyed5IeV2VtJJSBdkFJ05D1O6ESo/HVs5bzFgvd4dC7wUk2vlL/NPSkVfrkjPbOs7o/EQyN
SGsvhOwu2xg/9YkzJ/DgEWn4/LGwcs25ahNimlcnhTaC3oIH58AIsgmtKWJE++AyjvdD5RIQOKfF
V0ch96M++tEtCD1kGVfXPmZTerEda6lzGY20osKJ6MqvWI2J72y2c9k8+bOBhRGkU3s9xLeGL4Vl
KL2woBpI/vSBsA4noPWaw60zhUdO/JX0iwowezpfLNpXDOAtfPicgdEnzPqiMdY4QG2E3MC5YavT
sbT1Xa+FJz0tj2LNMatYV4Q4HyrNTn6X/LlUcHKDc6lSK6kop6XSj8PPWcnOE8EcQwK7nochhI7a
0rep8z13B0sjQ1UOxj/zTOSYi8S2NJk3wq/plGUHs6vWvMe2le2FD5OYh1Swrcbw1CVHPfhDD1x7
0I4FMMYkKdrMkYuYHcJac++S/o1l4ZBz7sfDHe4bgr9s3TsGpgrKE5AHiKpU90SEi2H+SFujIr4U
1CCDI4NGFMVoZr9iCo2efl0iNEUmiGjfJ1XTxIXifdQgkDHJ0xB88C8o5LUa6KaxWBjn6exk+tJp
+osZZfAOUJbTmmNWWTFOVI07FWHtV8u/lh1DigTbgdem6iDgvGff67fYptgNEjK33DJsc4BIqBOY
plHcj+gG5P9/5KNUh5yFCE8YMrVFZxTSidR73XSP7WjcGK3IOQDu4ONzODS4yNQ3Z7xqfywSFlRc
60eIPqwuasa8f2OQXE7lWmlz6rxni5MSYFzqf4ZIq8D+BPPpGQ1gJxCRLleoPhfkRwwNOGOYqQDK
KXOxMrC3JaZiYcAAaX3m1dHNRSdSVDrg4LwdtG7TeJytK3EGM7GyEpPnTEfo1R6EmkBcQA3SOeH/
4FHPo5VJShU6l4w9pEFi+rcEI5KxmdMc6+TlMRdKqH95hNSMwYjOAS/OK94LXBskQSOsiJkF6vSQ
4lspZDUZmbMyyEGKKSUVwem4o1EXuSR4duYN8upWqWheXeYcEPVtonFY5MZrgqpUhkQRz5Q+ZNkH
H12Dr0TwQd0345JEMxFnSDhgpKUVVRPfTemWc0LGD0OGTsePDcoEwjVYklhxYglQen9bpqYhuhTh
MOTY1SYsEvHFVcaz7BmuLfHxJ1jA4RSPDaYOMNds9U6Yteh9JwOakv2q+VhI89MYuBx9CsD/sXQe
y41rRxh+IlQhh61IglmBEpU2KI0kIueMp/fXul64XL62ZyQSOKf7jz3NOeMX4kZmNo5mUdg5XL8l
3I27eFAazbMI5jyekKxPiDdLHwuq0D3Z2f52KX5GWe8jRAWv0rpdUHHaYK231kH5yoX4h1D11Ixi
RU9myT09EQEq1cwigOBvXYxsn2ivFdSVxMZzswmVLMoYoQGHoTmU0v1RfAqnKOjtgn1O9AQxD13M
Ef2nTdb4v4DjwLK9ybcAj2FbHzPORsFGUd3Oxb0cCyyeFpmEWnNop5cy2nHEcMbCK6fEd1GiO1hX
jhxRYYONTROkRANay7Bj5F+yYUbl1Utei8bcOCaPMuQBPVsqMjSuxSGEBOgOlfPl1cVjQbZAm5h3
vZ0SxY+yhmGGPYEJWdZ96CnVYJd7yPSBdH5xMUu4tcffJFGkrAlqSvHgshXzAwJy2Iuat46JPgjp
NME2lOZ0QHjEqhbOWoKUeVAkEdoCGFmWdyM3Mfho+MVQLlofAnYbioMCr0AlSEqD6g9EZTmQEm4O
k0BYiEwXtnHAFqoY3XNcksIS3+vBFhkB6qMXYQccQrCEYFhSj+ZLNDfEaah8x6nP/dvOT6ATWAol
I2tBP5UbgT9hHHHzY6AQoj0Qo8hTibdf0GGBgWX6H89FcJ9AIICCbkcSmoR0l7Och0R0ZfKPdImr
4jCe1OxRRkVnCU4TacNYhUeqgKodnZcPgnCCcvAxpPUrB530hiTtfiyP9K+wd6o8WLISSopGY3qb
YbSJ7PpNIGJ4CNHLggRONl416zfEHxCTLTglhA+wXRP056BrDeObUvKIMVN3lrFnlmP2ZLFIqNo2
BnGU6SrgeAf7rBH+PRIyMR8V/ZW0l4cQBhbbFMM5j5fcKCL65ny3oUXa7gvFI7oAhaYXs7hxgsuO
WCWDz5mtIKAUQSSxHE5/VtpDHvcP3N4IDyruupwgZM4tYmmc8BN+hOcYiZFUb/HQd7CoEYhVP7CT
4XGS3z/VDjHMaecgU1nidWPO9Na2VA/iEipf3ahEEoQaqXfBqWvZTom3DOl3Y1AA0pCvgx+Kp6Sv
DmSLYdElfc/8hHNruAfk+yBJkbFAfDD8XPynbEFpZE0ruyVm0cPsFt0UghXR3iYAIh4MSxR9eeVX
IBm1CBFy59sbEKJDyIxYTpeiexTVXBlWG8/pSEtw/YJ4kJvI9Jv8yua3YxiU1BhG1yaxTtT0cR0u
er8FN3f4JBb0SXw6Mz9TlWM44QHVeK0M/ILB/MtIIiPG4KAm57OztljgYen+clzaM/Q0H2mGV7LS
vpX5FU33ykWtQqEWR60d7qz+keee94A9yLqGnAWoNwVCWvqJ1Fvu3e7Go+VhW0KUBO7OX+QB70qK
dIY9TTdfCmQXLMOEtkicBv8XjkNxRzAXQtbugpyTgkREKGz92anRKY8ZvScWrk+MGVyQ7MI6JUL9
KYbVaEQ5+biwP5DfdGfCo3TpVQRf0RnN5aYyBsiJL7MJJJ+bJz8w8f0QtK5fAQAQSw2NdST0A3lG
TWEQ5QZmzNFDpJ1FTwPvSn8TyUXVsQoI7cBmi2wZoVCmpeAwxACRJs2Hy+AEu8ZzurDB6sTl8mj8
FRaxqLsJCUzY+mk9kP2UtAByjYhchZKpr1z6IsbkJytQl2kKw6L0iRFckD41PLR8ySYx/out7kvL
YA6HdbsSpYWqZBPHka9heml0b8VXqPE6CnUCH2NpHkFnT+jMDUI36Vtrht86OVbBw6i8hSishw8Q
OplmhJaQDVcmANZJ+Q3ZERE1l+GXHAgjuijUQjzsco53S/X1p8oDubGxwlmfgFbch8wYJVsEL2mr
UdneboQeapszXNXfYCg3W8PqBEmD8o4NRaTxE2Y+M0WjBY8+AFRD0clKw/OEQ6mMfW15l4uSMDd+
qAjxM6JOAU0SWmQW8g677FHh36idyLRDR7Qg9AVnrOGGEBXtTs3ureoJvC2A2BzzVUPWH8ZbW6Hc
5hUt5soF725mWh9EN3NGa00p2n3ivsf2W9HBNbMD8yEsaCpyHKvL9JLDXvAtwqfLtUMkRjC+TBrf
yVGJ996/ZiI9VrJsOeCsF/k29EFhXDUINYR5WUI/k+TvOOMnv2uvFQO9IV8RVgeNYG6izwWogTjS
kGET8iAYeTw+F8VPReS+mCWIqimbkANykJsEVUBQAXRkT4hn0fO1pPAtCfWDArPNUnNnEZA8d0JE
SWme+CA0YhhEyw3wKC+tZP8KdIubkze/t5kve+KNDMRGsCp9t9EyzUeEMqjJtyCyTq/uhaafVRp4
usexR9Wcf5GZuDWM4Q9hyZbsxUCoBGcUkRVcEG4c+0r4JmdxRGZpm1/L3l6lHJZ1ialFS2gA+F1C
0ks/haEEx4uHhJjBaxa9GM1NNdAO8RXwISHCkFdK/ut+ojjU7jEiXOVw5ZjejKHyIUoMsYtMh7Kh
xkvEsWn9MWBIQJwyOcQ5NDDDZOPm/DbBZjb433Zkp6BEAwhaggjnBJ1XlYWwoP9T3zPBliGDPlxm
pHefkxKhbuH+tKfnEi2NXh2SdMsdw4MO5PV31k6D4/cTEOu+IlbMnoD04/vRiM9ZaGwy0Z33YFa8
/SM4MPQ5Igz0d5L/U32qzM1DE+O6qvac8rbnoDbm+7NprEX7Sk7HMrDBVJg2kH1fAOe5V6xpp1q7
jDdpWpCdjRVuB5uhgq3YvlaMWU1vrZLRvXMy9AWYMeX3Xex/pc7Z7rzMeN/x3SHobXni5+AeYnBt
Dmi8e/L6JeKZcCMT1RFM3DhoK8g/MXKk7sXudrKo1OVTkKb7boxxN5waRPk0e3hp8dGgD0wM5gOu
96Do8ByMd2WjQaPiFEY55ZT2q47iO3bwIjGTdRfFUnxz+W5zFbYS8rK9ZQCPGj5K/AJtUyCDj9cq
bxbIv9N9qmT0Jv1nl6ifDAbdfE6nYW1F8NvlfhgGyRm1n0DQc/Nc1t1Gj+vHpdQHLN4MJnwwzJce
/UaVx7M7nwNyg1Mgc5d+sXD59GiXrh6rcuBwBtc2nhrczK76kPVISBREYJzPy6FsJ4aJi4KbyA30
FUFbTfQ+1Gh34mmt4vkgRsiDVYyz0xyAjCz3zO0bLTafTM/cRdNT0DFzGLHyohiPjCEkFnsf4VS8
h92xrvoHNzAOVbptdXpP8TKFMV0DRBakBe438s/Ywk2+tSIzVp36y80c0qbioZMUWmse4kuE9mE0
dlmYHbMx9/kkmhaMFdGA1dFXRyiUYPgyaYRmQufUfVP9AyNITfUrJ99MXRZ/wNsCxOj3FhlkNglb
XG+DMCoQQVwCUI1bB1F+bxW4IFhrKT9I4eDM9pjSxyGPSxxa64WU4haeovS0/RgaD/RdLh06EL5c
Dv+tuBHjtnjXhj3tJgebQj0RZbI6OogLw/DdKciJZwWql97vmuG+ybScqM6ASGbHr2BaVX77cnDO
MYhpQ4hLzO4rkTsG8R0clZ5y17fmKWYCneF0F20Alqd+qrLHD4nz4EDw68DcJeFP2qLwqnvzNJnP
GVOvh6BLxThSZ82DCoPgRm0O1ZM9AJbpBStz6ZF9ZtO7h0iBFSC3q31fq2c1qH682Tkw0x67Hi/N
mlo7cuKyVXiaEwqvjl4y3sUuqkA9uLrk7hb4MrXFg1Ec/M5VT7quv/HCuBHbfrI8591wH7rhOSwR
48+Dfd9neGUsxiNtZfAn6iQbqeTjqOH0mg8QIup6SJRv09Ixp2qvSzO8TBwpWX+TrUv8slztXWrc
zF71+fpD7xYA4GimcrGz8dHqsBXzGi2tuwG+IcgofBzNxVg3teLHQB0Mdb85eQSO/gVajONm6C6N
/a4tO+qKg+ZGwP2d6HndPr0IeNEG6kMJJmVNN+TONBmZD3Ux7Pou2zusGh6ULAOOihlpscj/AXLL
mbdtZVcOKn/I8j70r7rFZwxtBVdjTzqIBE8azpLkJuToxF0lk0Lr0tpi3LfLsCpLjQhqqXn5bOzz
wtmZ2Z+jdoOkbSYeZjyKXIaTUP056OOrIR1aPDq6Uh6iquMExJZF5Ezz7CCJ1T69/K+SuXvr+JKV
4GhLyBSIrmqP14GDxCxg2Tn0RnKB/3CokehtEAUielVWRpZxfdqOWewn/FMuzwm81HZRJJ2KXPln
BfUFaaOwB5uUnDAtKfdilC6jg86jM4FC6/UpM7/cCjmp8dUb/qJ9D+ZZ4SkZAf2iDxvsjyAZaw42
4+KdLNJ05/KL8ZzzNCXRNZqSY0j4NpOMkDC1kZ1q7wcpOvByyJLarJBF9Z7Om4ZXBp2ujARwXojv
Y16l/+vca7A/g3M+nYNVmYabwpx5HSiYafh7ZsuiRJH2bYSKWIdkttQhkZAlH8qRYAsIDhURHJHU
JPRql6U21vBGgcdcPrWnrJruPcCcESeS41Grvo95zb2qJWLTSRjBgBqWFg8ZIW34Owl/WXM9h9p4
CAdt77m/U/JKZ1iJxsUqzJNMmyPlcHH4xtBXON8RiFyCaytIdaysM7pqlD10B/Dy9HG19nirRZuu
NcFDwX0y8yyLA0tW5DxzmC64WIYn/AsAoi5Bipr5YnBZJWwyDFvQUwFE+DCOtDaHUpqNPCsiJhla
F5N8fq91lww1NyHjNqktlgh8p9gPn+rh1EzHnFs2sm60OKikdud0SbCLGfNEbyrHPC0yyoTUpau3
o2LgBuQTgLS2GHy1Y+35UXbEmuehkmXrN3bW9C3K4qwki29f1yi6eo9koC9ueJyofIIcrVbLksnK
qzg3frgK83LMxcAEDraImBQiULp0yHdbZeFTPj+GCqIsQ3lUGB+bSH8ocFuI0W8BTMAyK+7eEWRI
jPGLeha8werCh6TuTwaSjp6rnswq6r8mkPyIP6pts2fVw/BTpaRG37AnTh562jAGTaHtAUrrpt/A
7uuBRQqZCvez8Zj1PmMcMPWk3MxJ2wtMbPKjlxAPmIcYiVlD8Wcu5ZYcLb4tIE8vFqFMgvRk3NkJ
mmxxGk0lig3wmY5Fn3ANvlEhhYT0At90KcR4EG1u2ydwt5IQjcdnC4KcgyThNeLg6EnqFvEVVd8M
orJ+ZwCVHT+mrU4vImLnWDT1Ys+KkXGYRVa2xxIWLdNpsj+EMbf7/tCM1VXm8D/8960oGDMbQ93Y
6G5ZrXqoYIfhnREZXA4gn2wHkZYUSncWfBVATSfpzEH3gD2CukYxdvES1ywn/Ih2/gVKK48TAjdS
EXMHQoy6HASMWez5EwxDgyxIpSegGjTZSIjicOP5rTBtLIn9WnAc4Jwuf2GalPxYVB5rjY4f1CTo
kdKSexiNUv0zOECo4LOIIyQkqTWuLl5lkBj8PYphUj8JwsQdbkkJj0ApRG5NMXNr+KS6r9W/AZAK
zJ3vRS7uEV1RBmYs8lWByAAbXfJmWNW4w8UAJJk6bH+R9hRRFo8ZKQqJbwK6wgDGaCfwWztF7C9M
fPXBY8cyyFab1F+b9dhSQOSWp+fJPaFgaPNjAn8qggJ0eIHxHCWJn7OHzUosiOIfHmVciH5nwxRa
FpEHf4VDah6KTsINiSmPIOy8W5HSxEbBdXg2FHRRwwdgvzpa0Ib8fHGyCatneWayjkykH7mYUD3N
fJCeds1IXJJLtLzxg6FlBdKPxr8NXiIHRYYjESfhvXzZAUWsIELEzMgq8Z/oDhyWs6b1VWiuOKF9
SePM1Z9Yehvzhohl4XSbnXdkNwVFDIj2dr2lQEBeDYAUAASjGo8E865MTkJBn60L6vp0eXLsS8/A
AZXGK5XiGaEOVMGqbUKTzBb918RNVNeyuVg1LlCv8mseAAHhhNQct/iHSK/owJG6k45GLNTZa0tC
0oTC4YdBiFuXRA1APet6v6u0f1KqObP01QtQ5nKnSdQeAk+2N4EYwBvEniLSM6VJdqCFP67yPpeQ
VnAlirdLUh8Bjt2pd8RbbezE/LMwxexnaJpilFIuwkgHUTHhA5Ao4l9KOvEBncXaWMuN1BmXElcj
04icflp2lpGAKFZ/NMD8mytOAD0knBXgSKtxExnN2VRwO6Vsr5b4QWUyhynjCHQhAMXyy0oK6R9C
RuGQzaFXgMl6BLzz7DfpziNDURT6Tjru2O1B6cXfxGoFMrSMP7H1nVOMN4NcUrXgtm8mYRgijXGg
ExZzneg/i3ERiZQKaoAWENikQCmHa50MnTlpUKC3vCzguTU1E3yWKSI8pnKX0mXbXWM0yMK3seDz
FdeWKIyEJWfN5A9ipQZxKknm1fYdSJhKPXHeF9+T2a1rEqXSjWheif6yugtDaWh8mdnnaML9swBK
g2J2reCeGmQa9l7P6dSL1539kmPC062BD+E7TRx8cYx8eU0i04G8k/VYJX4dbeaE+JLFd4YYfSQm
9Wa6741iL2KOheSb3OEnVKgcAvGMxKPJ4cwWtcpllFF+8TkJUA4j+RdYxOJCexLnCGuQ6bi0e31L
glEqVhlYH6vTzubVrrBbEXRXpzUqKOIJUyIvDz2686U+z8h0lkLH9Q9OFgQ7FWOFOCZFv1EYVJZQ
xMupQTINnxhOsPcGPGzRCYnElmMgV6OKjQxwjDkCx2YOYSovdcNV2TxKNXmJmFCUjveBY5yal6hT
9nB3I1e1O1o7eSft6qpzmyy5QZPAvpwP471NplNOLiSKvm5xcAjAivDFauAbf72fWCzs6Xeqf9FE
xC3BNnBRzEbypxoNBZaYIQrmnXH4yuqPlkJsREBIXGwGC50YNRdCjRxRYOHWkVS+g3BVASJCni2V
hk9xAjMMJpTq2emwLhJIY0IDovzikGaRi+xZedSmN7eteMgc2LuDzB54uNbQIFO0bu0XoTK71w6i
0SW/xvQ8ssaZoTrSgCwxw5EgJuIUN1vbJAOIXIpXSYBZyVqQb5hPKZqUbYXoiYETtd6dzD0x/tYT
M+5cl6eJ4quWI4H3yUFaOQdXJrUWZmR0VOKs0P0STeCl7WUJGYo4jmDxEa0K/mmDGum9RU3OIeQh
nmNaOAFqFX6DklVPSKB+21v9kcMpwjdbRb9jidm2O3i8sykIDtNIOWdHHosE15GwcHb2ZbhfJi+l
fHAc48IrdRlrX+ueoH0FYdRG7W7S70jRGgimoUW6IQ1qsS7Myij9Jn4MYkuT/ly35YcWXZCERMFw
TeeHjMyscO5OSJDLdGv1wdEIeLHWuV4wV3AGeDzZe8VTD0wXKV0wPM3iIMNlr66MkQfTE3/BU0yn
cNB0fjC2r0PTsAtRnlIdVEwOkESmM98nfXeYivEo3LB+XYJsh0+Iu4WXX2SOGKBzInFE0hRSl6TE
nynEi4SBLsZw0HM6ukZ0qtX8O1sDaeM0XyeG7ykhVXyEP7DFR12wsVW/Rz4UWRqhrjh3SASwAwpR
04xZrL2fM3WP4gvyn7Q5NLvI6GrCjfmF9A4fmIph69OYza0H3C2FfZHVnlrDRbmGzQCcAEEtLrlV
XdZ+7pLMAqhpa6c8Bng09hV+HC+lfUCFt0AL5OHIsD+XZV6J3pOjr4Sbhg7RzPJlmgA1Q8jy0YZ+
7FYI0mhgoglDQb1vOU/W0Gw5FkwGkVGlIt499tG7KGLiJD9G4esUvJRGtUslQjL4tbigJM+BTMui
I+NddtmIAw77Uzllp0V7gP8c3JUHJOpoNJqGnKbhSsyS9YTmcnxNq3+2Nq4NNEc6hhd5V8yw3iyI
5Rcr2qZeQFkkFBlvY05kSM4CM0EhewAoeuUrOZdE7xc2TqW1ToJw7HO+AkGP3Ii1dQlP07znZtT6
+4WMkszXXeANl/pROjAwlQOiljKG9v6ARcfL+m3KTYiNYBMm46Nw1Tm5MVLVUEy9z1tbJhDOaNu6
15nUNKlqykgWKfVNyJe3ULQnbTjEzGgNqsQWPwEULgRH+WqxinhZsKGHpJhZAnEUcT1ohGUAL2nj
sZcVxUpXdYR6g3V9MnVU9izLzhPjEeMpBw1VNQ6IcwKM2H73JNCPfPTg8w1tJxShcYLrbQrCAwG9
cIqWRzGZcolj0j+HmDkSi/HOMA6Ks/Nm/0+lAaPXEz5MT15G94QzrYjHWaXpa5LU6zY29vPi+DqR
hwHPlHxrGTI/t/nVlU1fBncyA/VpvKFPl+QsAl4Vhfgz7MWceqSi1OPLQFcDF68DqGmpJwRtX3kT
HMWo2i7FTcsohiYkNggvYYocK+uO/KYovvSSjE51LXCJwSweVl8e4jaHxCPcfqHsaO6TYkLTkpxE
nhHGfXRoQiRfDa1/70cTXQhxgShtM/tl7NvVopf3Wo0dgsPMMbRN/j7V/6Zc22TECg2dc2FWlTSr
pRh8LbyK22BxfllJOpf+PtcDaN+Jqr21Id+t9l7ykKAsXLZoFE4yIhGktlbj/sBbv8oT6lDJoyZ9
EMBGjxHL8JtobDwZDRLyWc7sD5ViHRKgDEnzsdLbMl5VcpfL/qcZ3MeG64qYv65VAE8ptiqendA7
yXfmcVkMxFFJPoTV9D9ibjEpYen3CpVzzv2QMHNmh8h50e65SJIUzQpnKKxn0FK3c4Uen7BIo24T
ffmfPLBZT8mbPb8TdQrDvmsBdxipZGhnfW2ohJXTkCNLJx0CxtShvgRBY6ba58IYT7VefjYh9/H5
L74zrC8FabFtipVaBL56GT91CRQ6J1ujbZk+SFnkcgf5eeim1xZYNLVpO8AX7SIhiZCMyLfkZaMv
znJoK2b3gs9Pbgz855GmbWChyZFH0RydrPHAgUteWeB7g+mrS/JvaiYUgAY5KzC2MUVI+NCLoxlY
q9R4qTBE2da8y9i4R3L6JQvKCF+53bm9YyLYSDYc66stUfQsZxp6UIVJOtfBm9SdzWSLUNokz+jW
ooX0QFCiXeJSxaxfDQWZBa9cyde6zcJzUb0WEbwEmxOSN4OkJ6lA5gJm1TH0RweEnydMar7dKbyo
en8EoUSzI3MFO/gXVzuYj7wgAtLhhxl57yAGO+y3vWoe5IWMwsQ3CN7qmJIS1FTwozkYW29pJPL9
6uivC9Bxd0ctZZp2dMZ+T8OjrfheaXO2jCTArIrIV9oXT+992B7crpi5h+Tqj6Cff1FAjA6IPSSl
gChRQwlPZlKScp7tRUTdkaHI0RbZ+Lt5nMhc2WpjdowIqm3S+a3szjN1ZCZHFNLpjCdd7fLdXz4a
+E4JLC552QEESgfJmvcbuYpV5SZ9PeKHdUgsEny1H4ijgX4nmFmiIlKipaLp0WHhkXoMXDfIvI8i
CrF/EzqlqZIiVK66yenugvYIxkH0ihNVAD4o9moyPsdVww3cZfEDvRrAb066pR3nc+d6L6gnqu4n
o/OuYiFln4kLPhNbAscCj0aSdi97u44oTVXCf22AcM73PhwK6Wu4Wp4qjh6UvFyRTb+2+CjG2Pts
FgiZ3tiYxk+U7rhBaDA9JPWrOEhGAoJVNdqzVbU2pmAwh7rFpls9iFlStpwB0hYqu6u1b7FZGyyX
KD7EDbKkqI9ol/zREMyRKBcnBsaM3pc4N2ErgQBm+K5hF7vKRsHBVCybSZ1ho6n4QITiErdxVGb3
gUnqL8N+SY3nMTsbRL2JwI6CxK5bt6rHrKcjZBiIDIiy9cJTnXURSLBGspL8Np/iTwdWZdZjP1dv
hYgFRRwPKrigz5hLtKogF5L6E028lIgYk/TCy2UW7rmtJl8k3VpbwyzzlXORz9H0T1/cve1dGzBw
rrOI0Hy6zFJNOYXrKv0GFqmYPfvNwoXaIRwp97OV7azK+yroAlUP4l9Sgn91/y0rtEroc0Fug3Gl
Tc/SjzNZ6q3O8JOjuKgY9cnJK4CD4GzrbNxo0/QQ6+nBysDa5x99DB4a79wX5q4x+zOe66RdkWtK
trC1HZvgBytImGjPIe+j57j4Lp2X7GSg+dTs+thZHkWS/6jxjW3lqI9A/wFyFHzxNsFJGcoKaWXp
4uhpYIED4f0LkIug/nq2MtRlJF5GsmFpYDHFOh2Go1Biyq6Dmx9B8wGNBq1HbgzWNXIW02FJK0TB
+zXjUmi+svjHNPp9RJDBYm065cFTftsA+Npij2R0ZSKSJN/E3HTfOR+CQlYuutXGRrYKJBnWD21V
f4hWbRxQ0g8dNzvyWe9DBB9IuIbROqJd2kWAkTET6XiVlzmKjDMZEKoJqc/kFTFY9oAfaCtEsmsA
RqjaiqC74Q2nD3jRNWokLWrCV6l1le8E3tfArihKgLqYN50JrU8BOeMQ9+hrFTxLu0PXUbQi8sWr
NkO99c5rD5flwkeDO6bI2KwpvcLzn2MClxA+VOlItMNFJ1caoKNRinPnpRjJ4zXzBzfKUhC/xcRh
gaerlrZVKnVt1vW2zi46+w3KRy0vduTVdYpyJGOb/KhO5I4MUORPiJgSLMnOQ8pgyCHdukwOYXGu
6oaOY9iN7l/fQBFHdwoRmyE2hZA/cIh3LelZs04Tez29hkb5LNj3yH/d6dpBBVOsKE1rhn0HDUg+
avaCRfyNYdnjBDE5EORQkm2B/VcMlczdgKkTSqJC00EqaRKRZRd7m1WcciQ+gCh0eyRoGcfC2ynR
jPgDCKN6d8qAFAgoBMnDHS5JT7HeePX0d5PsHOrPbAo722LfeNa6T4g4k6SlcVMgs9O0Aq+JfUiY
gjhMeQaaBXcrWHZFio0zpOdiCfkoP+uIjR85QFN/j9XAyM1rCuTooqtG6KFF9kotiYxj3IzAQOFD
y/jgBqw7Oqu7KyVa4j4OpcHM4/KF4qjjBTL7AtG+nXiyluqja8jWXjaFZdyNVvYoxsBasXy2HJQK
qFSw1iRgVe+yXDTteK/itZpGWh8JCTCs/dj+yA3LXcN9QXImR5eofJjn55SUxxmqgokE2Hj0EO1G
HF2cJjrJmJNyZ1QY1EuC9OnVdOzQ94y9HX/3zqmOv5ovO3jKg39urxO5Vd+pQ0+oYuR7aIX9JhNF
KhepUZ2HkEKYmtbAnygqyHlGANb+OoymSZRs5EersqvHZ9IaiAbDHn0CvSmwJz10HccM+Ll4zUp+
OBLJBAaZFuvewjmh4Xug2ZOZBxmKRChQ1ySSRYBQgzd3Hr/AC/RadJB8+FxrFserKM/g79WOoHTn
gAmpVqgLJrSIqrPoK03uuXeplQuJH7qqtu4P/0yEmIw/9e6Epj1HksTLFTOj1M1W46eZ0W1MXHz8
GFH/5WWFPyqKnzTDhlEzR9k7zNeqeNaqx8g5Mn7QEChcPvhuWJJcxd0fQdp19JAtY4X5WtmlCAfB
NQVzF7B0FqcS0b75MfT4IIHOe2Kf6F4IEZzxd4h7isVg59rPLgRcD8yqntuXBGWEqwH7mnQpRE82
YH1Otd3EL5Iir+B9YiwodQXN4A/gHY0xZl9sJa7kT2yqrMlcIiRK7cTm+eS61z76lmGdPQizGypD
Em3FLUF0IaLDIR0f5vGnCDQgsTdzWAU0N7IImYHBGY3ynywomKMC5BlRIQr0OcYt9po1FUL1nBYp
JKmqJukBYco1nXtcaBL2QeQujZrcmmSLY7Hjg+uc4U4hkr0pfyV8e3RdvyKVA6FgRKYy2kLUSIbN
LehAlfGIb6acdFCubHCLdPZ2IuKQ/iyQSqd31hrRW6CmxBGCpTGtQUHOjCJp+M+NCUzGXWaeF2HB
qQ5vLcwI7UXsaQSOE0q5RJAYvojT0TcKiowYHKAoqLaC3RtRcVe61VHtniQVgj/oD51hE1S4zUSR
LcxDhP/ReiEBYy/jHZ+uFLB29hNkAUDgjHiqQVEGhcyLaxI3wFss9lsOb50qC639LSbbDzFPY1jr
CXzzOELb5iQJDNl2RqaElg49+CtKatJFldTdp6iYUNyH+o5nFoE+OBNUzzD393SOsg7W3nlGpiHA
G1F9zFry7FgJFyBRPKMNAR9u4AQpc2kB8eWbtZ5ihEcDU7t28QiC7Cz1XkKStPn4dz3SjuHh68yq
m8j1RjpXPfHz02VEwroGX93yAs1kPtPSwitSMiUGfGKSXlgR2WfbA4qQ/+KFFy4TusGqryx4USAP
2zrivDw3zotuaLKISC6Opf7TMmhUqT4G0abrrrZfxMSQdpY/UAXIW+AD2clZFTCkUQaCPgDlokFQ
Cy4pX1Y3y1FPTU5MN8+o3ag4Bvt1h5lRuAkX77ayfI0ssGGOgNkCkEPOjwiDn8DWsm1n8J5yNZbX
VEH+bZCLVNyyPHojS0J1nHXczhtWXAgOhgb9VlXoXfr2j1aB4JyISsmjAz8TpdURbJkHOGvmtWRL
6HoCM/TXp+fZxV3nJX5rpVQczAhX8BnkGh+/9UzjG4/yhT9CQjUad22yFOZ0mjCyyxQiOkTiuGKL
o604s2mHfOAMIB0gGN7LrLOIoCkfizHCYYeoKsqITKO0KBj9DD0ll1eNCJggwwxhd8hw2IlaMlX8
qS8ehPyNHO2oOMv9QkB8XrarcnlOomljzUT9+s4U8JMq97M9rcWruajBZcYkWnTlxzJB0+BAhV2V
GBfJx3GKkY9b+ZR/z3m+4qn/TQ2VPKjgSyu7W0NaeM31O7gV4wCUDPkXnB5ojO15H1bMXASQiXPJ
jatHkyDGevH2FjlA9pBe57byzWCgVEu92Lr1LriSiSNcwlkRV6Ay7pT+yR1e6yx5ypsHe/gTIDpG
/56QuNXb5Mx2hKg7d5k5bLqKQpKqPXqxe9TRKpjNqQYPR+VHWUiwajryxqd4G9l0UZofgzlyT97U
8L5WgFXmDUcS1Oa+SW6hedXn7zCqn4yix6lBCTs89egZG528Vg5RvsEshxaqoy3OJtjnkc0pr6Ca
W2o/enQPHVn2Zk8HbADYgxczQK1CgyV1bwceMgf2vLB2ypT5xQLB0Vo78gJaBHc9C7Sk4RaJt676
aW0zGcTaq2Wkb501H7mO12kL+hOcS74uHQwk/xyn+bEtIYNJhB/uYCacZW1VIKIBhhdCbLhrkm2D
Lzl9m/VTudyj8bvLk890eia0k5sKbfRJb3dT+8PCBaLBSq6bEWXX/Kv+6HVYvEakWPelRVtzri87
jQOqak22MrITqKwFhsPGDfvnHQuYdqj8OX8R8yj6EW+lEg3W+TapAuulD3fyhstq7sKMasbH1I2+
u8AA2DSdMZsFyqbJrxIGoNlb7jRyZKZNqtvPLXLpkADVikvXxX3q7TiXVfeh9SjKBExBRusSsnhb
4gc0/AoSH6ZOAD8D2HCVthQFEWI6IHQi+KjZz+RQaYAOYUJyKAdXFCN5UaPPEPqRXI6jQblQp8d3
xHo45qHO/E4mIUyqOl/SjnS6Itlpy56i8VRBMM+Aoe2c4D4Nj5wUAYeUvJV1yC238jrCtlYuHxdO
iYI1KuHSFiP3q4tSJvD4JPYxM6ZWXtCpUUkCqz34Koi2WS2+Wu6aZK+z96NwU9lK6oD01LWFrHAZ
k2thW2eG5zue+rUyoy2usg25L6Bbym6cnpsSrbTeYw7InieDaMNJjYkjCfdWHp46TAdtg3WxQNnQ
fDfuAKpdbxoyVCowSvGSSciBdAPPfK71riERzPKr6sMBIFNx4CL3uSjIFlSVW43b0HI3uo0qyY+p
wHOHzcwRRHd6rW7M4YzqgUnjmqne0R3Nw6h96sxdNZDc0Js+CUm9cqrpMZCZ18SbZICQM2CsHasg
3+zRnQiNVtInBVfZkqlU/3l34RcdNcjomlI/Ss5bsrQ42RBHUHg17ht0iig3UW48VNneBnRbwnfn
ULXEHwyYwl2YSdqpYGFCbwDIk7QbhdA00C1UIQT2gS+c3fAl7i+RybDSnUzzpSZc6V+Xn/jNh/Kk
dRwjyi7PsBOjaqB2Pnjz4ksP4MeUEUSkoaXXjGIoPSddDpB5BfoXhDeXEB1cCij5VL+2+eW3nQ7P
jGQDmmN2ycuytvc9N8xSvGnQveFvkFFkamvrPnhxc678cWeQ6tvzvFk6bfOQ4uGmBgv1lqcMw25Z
ACsyqhaQQbZSb2Y7FIdNkFrHZfI2kMMRMZiSB50yrjKiwIaqavyZmzVdRl9jTDSZWLp2Q4XRDgUA
iz8555561NtHYm9peZMWJMS07IhmoByNTqGiljkwMklmezPwGSESW9fmKg6hg1gqrU3yP47Oa6mR
NInCT1QR5c2tvBcSIMxNBfRAee/r6edLInan2Z0GpNJvMk8eo6hCONl6oOHANi7Gr0EKS5aRBR7B
40DCY4drTTFgA4b7mLIMVBMC1QQ+VuxUE33r3nTPNcW7cyojFiJlS7TIG+xA/EeP/5ZwVIYYOLzv
NlnxJX3OUGYYhHxUyTFt3nRIERNElfIZSueGCWgG9VXMogogJ3XQlqUGB5wOO0H5ErM0op2F74dJ
Gy+TizH8iI0XvQNwgCsisXAd5hkpUIMPVTFCZC2i1AQ2cIJTVOkd9QJ+BtcjFzXegQOC/230RANI
f4lEYiLxISVhegcXqSz0HSYoIu7Op7faOCG9CJnyoFDTrG1iL7PXEUzFb1/a8oQYszU2sOsoD8Ee
cbJ6rvq3LleXGckyFORK94Y7cUY1II23oBsI6iF25tWTquenKPrgyL2GuX1HO8fuxc+XTNsNoRnY
mplMyZz9MMxMeeqVlqY7lewsB06UVNFGBOm/MbapgNIbMMnW+Oc52PF4V6+YNmRgHFT7E/cdu2Hq
kf9mVfWYCW82g/jZLv9Z1R2HMLpJ0O7popmMU0YJutzYDqRJ9YnztY1+OicDUD009BHDtvJ72EWc
khG/JFqNln1SKDf+nObc/5oy3pkIL1MuILyEziiroux0Ga0Pu1lF4SohwXB8NmLgWthwMFZYTlP4
q/HBPFl388qMDopsYzyZ3dKwKWyYtz9n9LkVlEQoDecQxICVIk6P8mWvcCmtjW5eCGRu9lDPVaxG
aHNodXr5BJHZmmejd0FrLYzNHwHmdUjwLF7HQTOuTjUDISDio0501v7f/vzRGEpk2Nik5uNPRsii
8LhE9Lnc2BzBNerVsXSx5gJLc9eRthPSaqqaW4hPDaEQRclLRxHQPs8o/a3qKHZjuC2NkFwmxaEB
x2GJliwI2XO9UW17FbF7HVxtahG7R2eG4kQ+XjujRjP9LSNu7CGJbQeTqC+z4a2x1HGRa8dUhnCw
37o2PDYZ43wxgNXS7inQjpm3b5gBEdhooUwVcxlTBnGQjLJy/gk8ByvAXV1va3urzrfKuHWWzjGD
dZnz2VXtnhZI5TehC2pnZkP2zZ8+akwCPNVFJ8vUtVs56L8V80yX7pjJjnetWLwe86dLO/REXLkc
JpCtHOVJPuugeMsoTmSX/zFgeQK0StJMC7lf5lTij+Q64sCC/174aVXM+svuRUYocepi2IwQsMoB
8c4igxuq/gW7rA2sk/1AOqCotLXmlpnqysBiriUupfY461G/XcDX0huCPI9Y6MrhAFh086NiyG1R
D+HDnFCcAXFJ7w8QKHoVGG54hdcQEnoajvTDQitMppj7lKd7DC4o/jKLgKUBZNjh3zDZgGAWy5EG
dwMBAPwlMqfmfyLoJHeKto2XlRJGs3HSdgUUkZtg3aOLEpb+FWWMctGx2IHy3RAjCKcPMtfYfY8K
TR/zu2C8juaqhVBkGCK/wqmyRBFoJJ8Zk04VqNdCxJpvJy54aPbCmECn2RbWo1E/kTukKaEp6L2o
fnlNjLA5G0tx8NdVTAR+zO4SN9gdkvsQ3ctmX+f/Bp0aZg3iUc/71gtwFz3T4Wb23U0z2hDMcLcu
lgSwcepgR2R9OX5M6r33H3X9iqnhVOyYyEzeZezfUhjEDAGZbGOm11GI+f1JYYVKsC+JSlW50ngG
WFdATYA9XzNwrdF9ODoiig1pwKJdVxPj/EetohrwGSQdE+i1HoGjHFVMnubwwdyuFfRz0d6Cl9pf
Z816MJ6GwgLW11cD5Qdjc6v7wipNKrGUAT79e15eSuXJrvf0Y/MEWQnjiYJRpavg61lDw2ovFkin
ijMSZUfyHyQMNw5uRvzutXc9qFcRPiMEOgZw0bGb2I2EbyruiP4J7ceAB+tWrjSJapEVLtMf2dlO
fbGHTcPEIT1iTuQAPXorHwYXFQfDl6odXugZlnUsseIIDwjm9Z6wZbL69iDjZ9tpHtNk8NvE6kW7
0wqo74CbUPyKoVn5FYeJdh+15MnJ5p/Ku8Fwu/1J0ZtkL4zYgHTrsIloYeuDGZ5mdLs9aEeRnBP9
syRwk60LEqmHZ9XrYWucnRj/o2jHSRd62wEDfwOnneXE1HCKjGvyPhMnglZj3U7Ef2BWsCXgyIrx
Kzug2wB1Z/wDLQXPKQ3HGTnfamMrcLLgm6KtL25RS8BYdYyR6YG8chKCeYw0bzN7UFBxhlfighRy
BNu+tmmwFJfBXb0lJyafXmKj2ZUVNpU1E1jG4mArBixD5mDoU9mbGXVfsvE+kxesU+JGzNzWM/iU
TvhUqDkg3CQc2ZfIGvEf8q96KllA3brNQIdy7cols7Tdct26obdoQ3Ayb6Nhv9enO5+QboPzybLw
mURFnGxzpnOq6TODUqZ9M+AjpzIrx/8INzGZfFNjCPs/Cnygd5Td6pr0r8/QftjJPqAETOBj1K66
JgNZgYlCXMi721ncPvHexr5SD7J7bP4m7U/D1WRkOykAy0D56iz7mgNHZhOUwOKdnegrrHsDOqNK
euE2Yexj76si2efnJr627VUH488E366uLbbE2MopRnesAI4HdIAl+IHMeACGq35h9/1OaqIk+TXo
s2puzbikGY8xhNfteqPXeFrSc1D6OWQ0ZRj4o4zquDnb6Z/JmUiguZUDPRUnAEr8LSLYX7RVSzPx
v9WpOZe1s8GRzo4g4D1nJAfv0/wrmWzs7d+EhjQRRf13l3Kttw4C0+HLDbmIG3AiDM7pZYdC3xPe
0uLgEWz/jGj7Tw2642Ah51M+CMuFyCcGhQcFEz3cYuG23SuIHxrC8qGvV35S4RePawrNfgiG4k7x
NzEP14hKbMRpECtTEjoxFhJ9idgllgWlqEx9Ygzm7fLoITkOnkkwSE/Wkx/jMgWhA+omrlUvCgYD
/o8/fSf2zQ1PDvcV3TDWW7VbXZVaJcFW2x5wWHdGtBStinmEyqS3PYodWMoQUVHKq0Uqkq4v4GQ2
aJODD2YGRXpLetIg4CSUn2V2za1/U3PqceYzsnvSHI3iNFN5Q6fA2YpF+Z39FgV2YM/Wv8J2FzaI
MC3aYlyH6OZ1HEM+4L4k1jpT8Gtc293CIpLFw6djBygYq4yjg5/93Byn/iVlsCZGaVrzJSKAUjE2
SmgCMFxc2IgRK8/lzkoHC+o4Ggs29um/cwBPKmCuVV8d3nDnIUe+0WzAe2SQQFox9rt2dM9sc21m
bL54qffWOuCeS5N17sFOrIQqFcKcPmvRW8mpwuh47rwNkw74xHx+a7236QGEgaQkj6gnve5QkMVe
R5fQAiloWLYcVojUSB27892Vfa77lk/0xFdOtQudfcRd+akJ+ScjoBlrA0ziF1F75AsjVogou+ob
DCWHTS/zQb980bSFDg8Rarok/tn2oQq2Y3s3fWqE1ls7XNJS7eTJ1qcqAccXr2l5gLRfDBYpa4QN
ENnmjkNZFxOh+PfPyz3BWS4ZVrVzx3dnuA0tqUjNWsVSAOCEQsXOPhFUrCIfQR2K5xI0BXBegU+c
oXJrYTU7/a74L+jIEgKuD7DNqVBSIW/AJ7gP6PkVf9c043qwCVEAySx7AkdTVNMy8cEw3VoPwEHj
dHXMYwXcsWkikgzWnTscQ7PZDS2T1WpnKW9hjVBvONDW7QIH4/5gwiZdPfghQc14eJfW2rW+J+CS
WqhYQAIDk0RvWhM+4sxbQF2u81vS7sf2v3buWSQbxeiX1XxSsDdpow6f6W5jpR4qm/yQKSQ0GfkR
Xx1Rq2CgiWvSTvKHxB2/1KmX2le4Q1uj1K4mtjSgPXuO26bFsabb2vQkjHvb5qvAkHNRNcHVp1cI
vwQil8IfaBwtb043WiXTHiPq0xwcjaZfDom+cFxI6xc7L2/GMO606hwX3OOwdXyK9hZh+x/xCsyB
NfunJeg3U8IpnRmXxD9Cwaa9xv53W+SLkMgWZnMV5p/aWpGF0PN8vk3qonrEc7d7d6uTSWJn9WS0
79F3UV8T9eHm1arIP1k4ciNGMtxktFvZ70ZUIKLI1mA6BlwYWDQQvRN0Lbw7YsWPiCT0hL6JJK2h
8qCcvI06FlNwfdpl4GvX3sro1UrK1s+4TDbT/IRQEMooefGe+mFM3VK8yVRUo16gA3xTu0hS5Cvr
0Z2fdQB0uFa4J96wIm0mVDmEZDFcYTAjQz8GJSQxFsVX0n5OgQxNGs4GbOJRjX9hMLmflXBTAcIq
t7L5RxQOrT/J3RWGRx56jgzt9yXg1enls6qiF7i2ZUjNHZA71a4sjfwNCG3C1A7oD8USTMoarXmd
LPUQhzeRCWnja69hxwJDg6pK+G+Q0DBUoLKknLIGeo+L4WZ4gIgYQVTz1O59f4XTNeffLoctgnBM
ejs4msZLry+y4H3AAv0buZanw+R6BM3u7iv2smJj+BZaLvOoaxcG8rQ4RA1TeQ6MpWBdxap1zPEW
iwsK74faxCxfoUEN3KrOyunhkzoccFdD4yn4B99NNsCzMQw+34bj303vkUcS5ORdGRADfuswjGQ2
hR0DTOuSERZ4oWjWGOzFPgmbuE8AzZU1JNeBTBNwIrEwq9rmxugyz/ArwuAEyWXTHETbCvMHEauv
b8VATzL3MJawsdzCBUAMYWlD++BXqV8ZUYp4K6tidN5EOrCLCpXjB6/BAPRYLet3i14Az3Ua2mOm
HyL65A40prY0ciph/VraSfGMK9Q8cgRiwpskLNTgQdfFLfSxr67+C5u94tT3fEJMlE3hHf9Hs4HF
C7+cGOXBgiVVrG1mVVjqdVjlEajXN/1GnwiTsPuzwdJD0UHGdRBhwI3lY0NlFkBI9NjTVd/tDTPG
tyxblnq1+tb7O39vmZXko1jQ6G9WftSKJ2GZgxyKFio7Jgwzgy/LqtdhywfkwD2wu39tDZHBwY2n
cHHQyRFLgRkzGKE0zu2nBp1SSPmkMC9VgnuEPz+tVCvnq0E/RDwBhmA7t3I3CnUlUpFrT32o0tr5
HPaqThgOCai4BJgEgY/VcI+Jyg4LDcs6BScoLJoIeK1dfWeZyEbCdBNVG2wY5qcIV3HNYZAVWEvu
ieXo9vhLXWrV4ubAlh2rvbxZu94Hpe+rWkoic/fIR2s3+aRk6wjPIthlfG4ZmQ8RnW5ZIaBcpNov
FRaH4SZqY+zrYOQ1Pz0Wjpb28ATRM47zzPU5mYe0uEP0HPkjRLOSUYxhzLfSPJDR+qbLgKoiMZtW
McMQR6gaeErB4BPZH5XQAZxKiEHc6QhucSCLwLw8K9hpWXNNKnjiBCFlULEiCx5kUC7N6pEx4R1p
GhR1XmkVBKaYs4jXRj3uIBniG5qRyB9YEyqMjKL9Zji5M7o1vTNQ57qh2AZ+ad1DbKiPgJ0j7thT
iRUOTYWwLPziCwucYVxnoAild8CFgW4Cm3coxUO9wvhhVWCmwt9hJCoaCzjETVasK5OcJfMVq3Av
8P7Dxom/wSEptkRI5BUI6qg5AqloG3SwMkvnfzPFrYtmNUJ+S+Zx2XQBlsbYUWOdIvjnUJlr1YUQ
hj2rR02rglPI+D/uv9rgrGXBq4WPaI7jaGuACHhEUmD/ArgjPI45+o1TjOChvVq8iEzmDWqxzjHL
LjWMyNetxb1WjuupjlfUSHlw1yuXpPNyVTBNT6NzjjFFz5AdiXUH3gWSj3p+xnZS5QOWBECRwZBg
EiPaGwx300b0drxERlPiuQcLPIJAPYihJVeu69L+miMTXsiR4VtqzFBhGGjiGSeHrgcfm3kiMIc6
Ez/2MjJfggHSo+7TsGwHxN6pPD1xKRO/auizXEg1A7CqQ6iHRRFE/hLc+1+AI5VWkVAzZAsxJEUK
IwZ3LIAcDQz8grG5NsZVuC3ogiYCSOEPdFG3Nv2PInrzyJ7p609CC0n4QtuhfmJ+ZGJBABlLqTLS
mZiZ0LOniKRS6tz2TVAsu4IPETQLA3N2aRxsgC2iGjpqH4Ozw34WfdQU3Kxx27KTOWBz5HqUqUbw
WwbXKIItEf9xSGN2bU+rG/QNZH20aX3wjyJXmkxOJtM5i/kOEu0YZJo2288fdEtXp4HCgKd5g2g6
RrsEohthxI98tzUyBjuMNJKD6/zNxn23QWZcbdBrBrR2mAoMrrdqYnwu+QQioBJhjWR+e+wMc8OK
Em8hNdxy1BXtCwCGwkSrM4OdCtyjgE0ZGZ9TL0kuxOoF3OfjqVTC55gRyIyeBLFr6D3kwhL2PeeF
3lwM7BiUUsMiidXkcv34A9AbkQdAaxZ8/dDpYBeQBQWwDBlJHIp4DwmcbJMqgGNMLO8txv6BDhML
I1oVUk6RjRdY+UnhCbHIcykmO+5WXAzT6fAV2tUOSsDUBwsHGk3Zv/C59/RlAz+Gi0ubiaq4pEEP
ykB+fXnrsebpgPnxeCLrO9duKWfspHxp+o0UgVR9DhVYYrBdu63un6vwGOp7p//tZ+TU4yJxuufQ
NtZd0hy0GKe2+x+oPILC8CRKHmNWTMS+QfVBIJYNOQaTBzr6Oe42ElglcAdTBqZQBQYhGTMNm3eP
qyk7DjU+MW2YGHQmKS9CbdQ1ZMHzNQ3uWK/ghcRcwq5wlFQ87Hzg58UPxPhZkN9Srnw5c00yIthw
2BIiuWkfnjBK2y9vPc8eB8kqBNIaqgFg9IOXVSIzjB1oM5P6EDoeEd4HVZnFKakGotZoCDXv3TNp
cBTSLSxAO0oNH5rLNFp4aadvXQ3kM73kFu4H2GNEPc4OYPKI8/8ihQGpW40ju32q3IjbuhAt4wHy
JBbzCNIjKUA4fsp2WomddWXfakzgnXnhiQyRcLiUhteuYekxWkqz/3j7+QxHFCoS+cqKfYiqaasd
LXOfdefCe03nT4WsQf9jCm1yhexV3b153rCJqG5T5yd1PsvxCVQOz8UOfDpJ/rOO4yrzcWE6K5ij
JkwzuN0a7NUsUkw8E0VtCLyKQulh1e/i/JowSFaHHdGDsBK5CDiw1P6sQ5+u6wIfLjyGbesJNkDP
jKQMcvQBAz5VDbnqbxKpzr8JSaUMR21n2ndPDeGsvFrOmfkY5QtyeiI+zR+PWol04NXQNG8tuSoR
cTxT02wDLNBzrK4sqhpC1F9kV3e5v608DhkTmR/W1/63om103PhQJemnSbWXDs6PJhxcoXUNMKeJ
OaAIOZeNve38u3wvvDwIalOerz02vMcabZlD8PaK+odNwYvqxEg3pJJUbwwOUqxsO7jFSwDVW+F9
4AoxM5kliAvAvEa4H7GotUlQQyIvcvzTZoBayhA5XrUHaIeYxQrCg0zcB00g6YCux26Wg5ni70CB
X91ovF3pPo8cl7X1YbVfaORYWyU0tpBAGDF/hcu7KXSTbfkpPYQ3kSNFKGl8oTtZtso5EyAb9SBa
+9D7tv3gVDfIhvggeBdYigmvIGNu5nbpAUIKuAMMNKacNpWGnMiY+YuFLNGCEBoUdg/fY1NOwOFC
bwpQu0UbVWUFNulC16F9Ho+TB/kIdBOsXofzSER5RWGogIzCvSgpY4XaW+fbJMKNCc/wBl48vkPQ
ZqAHDM7drVYTwJFrRyvvid/nfdnmNy9EHBGxt5qibwuHJ6wM+WRs6iTRjCBYF0NP/mgxMHWBqtQp
21ErKEC2yCPS2lkx11Ul3Whjl+sBHtoAKK+M+fOs188RU9MmrTZ4lVC/vngK4taOcX73kBwhyQpx
wT/oHBk8eqg4MkJthBBPXdTBcdZbZ+l79b3uPikwZM7H8K/MfiUexVK3svA1voOdmH1xusi9r+u7
rBxRotKyspoFGbXIX55zhvzpTfcSZgtqfZR+mftUv8d1SiHHDTW+1vqzad8iO0PHt4EytO3sEgU5
zUrGjD7FqBPWWkpA3YHhPRAi3Y+gxGICJ8i2wOpoA6BtUCiBThIbXPtv0CAypqigaqN+6MB2BUAw
oPNMFv5Pin4eYPlgddkauGIwMxhGSBGaAwVHOWuxDh/ojR6AsgUFFG7Jck7AOMmdcqXX5VW66fhn
pE2jb7vKjSq5G8UJixrYmgMrLiDowK8LEKBwX+AXLAsFzVaBLFZsqWG4d1W2RWIqdghURXz+/H+M
Z12wJoVahTNdNZBWOyshNUQN+AmjGS5NNB0e96+MmwRp7VQaKRZjgTeez2Og9V8H1Z36bYvtD3YT
WHHNmLrf2IK2eQraG+EI0lwTZrzMQXL5+EV5kKS4ZwD3/dd+dS/ao4hWGEl9zV/GI/gI/uu/sv+8
3/kLdrf2cB7Ty/TS3+ZXVIzf80/0Pjz7b/6b+za/Ds/6P/el/NY/wCnOy/7x1V3HV56//U3Hr37T
O0ThgnS8b//NeC0ZPoL+gWOTXPJJKwCP3uU0/xbfio/+w73Dn3oh5Obf8Ds/5z/lZ4tNzcp/C/6N
r9SIr8yc4oW8RAX+/I1ajN/Ek/RX9re+qs/Ym26HHWjZ2dmn/LfbdTuLf05H85ugpGBRf1pfRDBs
3O8ZXDuU/7hPjbFSPIcJ4XuVAERUdx4rNImDsnbW9HXraEv6yLZ97s7pBqu3n/EIZ+XsnJVPKb6x
DKOj+uefIFQuk3W2jlcIjJbYOO3s/SLaencKr1O6Bxc5jRvzYOyKc7mjFV8MG4LorsTOXYqT/mw/
YdO5KbbOdjoRV3hBo3a0ds6m3yf35IJI8hJtmh3Kly3sliXx88fsHByce3GqdzRCnwgxlx/N6un+
dOp4BW/2gjAUrPK4ipbNKr5gUHtJL9j2bIu9dVC2yG+Qpy68rXPAFHPbncKjupr29VJfFE/1FkLc
pjr1a+sA6WE1rbAd2KsnOEv36KnaxwvckknWg3iaX6aVvkpWxUan2d21S6XZWAxhZgrvBPMGBD5A
rjpzqTRtaSkhDrOTG/VNDb9H0eeMK6dSoR35i0pOnvDosgnIErWwBTDMbK37L759NkxwGUVZVLTk
k89n6S4R2sDpmbmKqnINNDKTnutE066fAD6Z0w6I2uYoX7ceK5GiAc9nV/npYEv4EdAfi3Hmlsfz
0A8+nOgfIBVfcxfictGp5I5ycXj7avoB+uV2SznlQ9R/ojKdIRsqHYNcZy0GFJRESoZtMNnE2Hzi
rfdbGbCbODMXLtOqwsyfxsoJV0WQ/ke8ZpUDS7YZ7IVRo3KPvkEiFik2Q4bQuWz7kmv0xIx70VIt
RE5Q+O21dIY9XHn4B8B4QL6+h3AaBvU4n1E4AsscVU4KfNrXfatyjjJpU/+T5pafaeM9gbIP9nze
MXjH8gd2jM6BHqGkIKqoiihP1qn+7tkDfb8to/8YUcTYHXztRqWysKFXWXhIp/pTY94KYixqZDtk
5DTcVyFZlY35KYgLdz2uYCsJes/uHnVugVc6KABMx14Fvqwz5AtUNiN6sXZrIKtiMNf1CgN1dDEd
Bh723wlnoFTguuVQa1yceC0suhAn9GbwwtI62OnSBZsroOjPP9aPYRBWlR7q6VVklUCdFuYffJpV
CiyO2r1bqvHDZFMT3cUzCoDggsZ+q3X32cxy0j7vbg8Rg6QwwLqFakA8qm8mHuNtkV8jVUeClq4D
FMiF869hGlclF834agHNVI9pZfjqN6SahjDts1+myiJYaMbxhXMcIe1KoU0hrXkRhFh5/Es6sOjh
wIAZI8U/u5MU9mgB/5fmyDZ/HdcFdHjOCc+zNxNAPQZdff8K2I+rmElVC1SaU16WmBjLq2zOjVqJ
S/hzDJKEJoSO0gA8sQAkdCEWUYERWqJAiZ0N7NUhsYd4a0/mqiyOLO/X0X/XqJQEGpD2x7f2Hr0V
GHVOyG/XPBfBbtYwjlfI5vR+qR9VmNMBTtYlMq7IzPdwpKg0FfWbS0xxLWwIvpDVsxmcpdMqIHMY
XHWXPh3vHeaP0hxnt5xgwRbLhzg4iPAEdYSu48SaACvn8Yl3wQ1ZkehVJjBIwmlHchUA2MERTZjz
4MHy1gOpA9pPhAEhs3bzJ26eykihoINJRzkV8p0Ykecm1oiMctVfEzgiD5QzLl0SF9w349Ioigtz
K614iCJWdMMaec3T1kFI07hPM6MrJBKtfTa1ctPRhcjlq2gG4mAip4E5ccIluUnJbpIQSNPjBMkn
2IhmnT0QMRNrCyIocX8eV6ULYLuAmIUmFFV3ArqjjAYRhM3Gq62D2ywVOmKjuYuGzKVPQLC3dkx8
Q26J+e132xpk2Xx1uCiRyFifY26gVIh3hXppW2zE8m2NYw/uWuLXjCvWgHqEdsLRtqYGjym9sZVU
zqIS9GTERZEHWCRMGbtdjh7bktYYI0fXBMMNfr2eurcjbxvZVIrHrL22EOWUHOIHrYTbzSfjwpv2
m8eMKioLqqXL+WCalJ1udkDtxHL10UzhDXqErQ1ETRCeJLmQGsB5UYG1TIxch/bAas3qXaBsGlZ6
8OjSd0HdzBTgpSQID9LJDF2O3IeSByVnicx94V8w4+MjhRQlS89mmVPDc0bHkmFAPS2TGNyTMLNa
68puni6lE6KUJb0Iw3DdVF7RIOPTpOwn6BR69hTSKipQ3+hQwl7fE5J6CkbcuYs1TyPF7b0tEXt2
tyRLbnXAxMDRGGqSmNqZHLD7krosh7o34Vqxm9PxPfe7ReXNVOBpchvd/BOmAGAo4khV/ZfX9ZW+
GmtMtEGVCaWD+FugIbzdA1yfxBghVMoH/Jly7vC7hcjIQAu6bO7U5LylrANU2V9a/zumysZnf0Gi
gZ92aChEdP3m4PmhAg71+MPOTc2o1mWHeVjw2D/OSNbDmxaXMPG15RwjDCWb284QDEGqabXk0Juc
dem4EunLSDHZkJ8z2E85HKTBzYmS5QGGzc3LH3IEi6Cw0Md1G1OP4UGUgAfRjc4IrmzUih29pDWU
xx65dc+4DIOaZqyWxph/8igZuTVvqILS4VX2AV91kwPn7yAj05RwwLZ96jWGUZrUKeU3E7dtGdr3
EFZyOaWfLq2d2P12KhANZESOlwwcCXJXYOG6xcBV6yDKuXvNqInWgh4E0mXxN/0pxwF7TXsU40A5
kJOMTbHOsICjSeezxPh5Gn9oMVGebmWvZxbDWgg64axts6BMILOxPSs0RWnFYACiYyie4gWcvdTB
/q7Z6km67gXQpw1jcKoCCsxfvBQT0ERa9sEh8ooxf8leEpu8AmI43jPKqk5++gafHNg5SW7iApq+
FBHM4hjoP5fry2ZEbfITqqG4xE66c3NgM07uISvlnpvhsEIG5GdWKLm4Q7GD3ozuh4CKEKTxdiAJ
tFpzMKgbnLExOTjX2pdYlCUwfoeWsipec/hZ3iu+SAa2+ZnyHxthZtSNqCwV5SjsTl3VT2xEebe5
MCTZkC1qQS39b5xvHjSYEtVZZnOs8ACq7OQnXwFHfEzYYWqBd73OA3OrCTM6v1gMnbXQA5i80WMy
lI0NmMXFFuHmF9k/cotztctDk8iDUkH/1l4TKUiiZm2A9dMghqqyNp7+6qc0O9hMlkfEVwaft2iw
Rrq4nhNWu9HuE1ymoifhqzSp6cjQVwvAasJDfE3qYW9NV3NuVsE25LvH9F+frNTmFnnuumkoktAS
ieG6u+qh4ygEUWPmmh08OoG8JuK4hUnm+Dv5MLnxHKzDRDfmEI1CXHITHecYAYuBhXkBhwLHQqZ0
LfmI8Tbz61+SBc0I8ymL4SW29ZVtreq5PaW4IUjPTUmlqi9WTLre9JrZiIkjgz443TNY3zSte87o
7SZaPdXehwaS9omz1Oh9WHughNEkh36odmtZLWrSreuy3NK1eceSOJeYGjGQrGakusJYZSDSwcDl
uTgPbyQykc0mD2vmG+XPhIXsIHGNPPiTD35yndOpi9XIY5wF/jtEDMzUjsfWKmgpeD7FlzN6AOJw
VyZ2LcZDyBdXBeUiUh5gX9/6F7g7zYiONU3BMKDsBxPVaAqAu2UdQR9Eg9VDfUMqSa5xxVTED74A
rYCiTR0jTD/feFxHzTgtZd8yi9zJTpqhTWWwaAPYlTlug4ERv6RK/+zY/kn86/LgCyDgtdJhl+Gb
ACTHx6XZp2L6M9NZxxxWGvRpP71mcHPZ0IEHvb+ABvcIAfXxaGHAuZpVYEFKIzl+lq7F0sW6ZHiV
SiVGogI4JatAIfDmldvaIcMKvYXCVM2v9wVjFUbUFfe95I6ar5w5TyOGAZrzKJkjk+G0CZlhzCnu
pszac2Nk9MipB7qg1TdwkgRotJvvJWZoMsJR9JOPjKILyEyr6msWCH1PudUWQTPgyu+pma0UkC3M
KVBGksEI8M91gaTzC/s5udQVg1D0fU/AaUaooMkozrVeHH9LMtuGcJQ5TTZ1Vxydur0iW3O26X7S
yYXUr0jmPf0CzSsKYG6l4xU2rMerou/jXJXmENoxDLs1vpt4bNV+e+4wuk1D3sdACUdL5cTdsemQ
Hd/JxntkpH423X/6dCWRr8ifvREnIY453gnRRrts3unzXiz//mJxAYYweK7oLWHBDegBULyZkv/R
RQt+Y0FZCK2AmURUPWxxmQFYHbv15NDlGuCkUuSld7XkjWKLD5RYwXqfFEx/h/xe48VYuvM1GN4H
781PmzNsqDSguwyuZrol/YTQcST5wAkZqmAPHPELqUncc+3BGJGoKyRQQoKg88rh0FtggBVIlM0M
ACM5cViTCkwDEvOXEGPkdgMeYrIS0ligPzEifod5bhlQCF2AUZ9NihpL+I+KAV/CTd8MaHNCcVAz
rIUjBxmOX32n6K7yXN2Mxq/HdKX3W3lx0tfa0GyMCgW/5+7YuZX2xT/5xTpkexc/YD4jbnKyk8lD
cRiuwFPG/Eo03bz5znBwtEAJyA+K1RTrH8Qv9G8zElntY4SJT9hJTDy2hBEGLfhMFb0XR3pM7L//
sx2Me5xThBnSGCoYlAF38XDgVPisDdD8sjnnmNLyJFT1i/6VKWXmvSlGtO0QoWiwj7yHANPStiRc
9NW86iOLYCSuSRQAnjduo2C6oSHYo1Fowo8OqzK7RhdD8BjKt2T+T751huZi4hQCEFTDe6uD4TTB
OgdNdYKJkC7rWGmvdXz0cuM5m5Rt6/1mRA4ksM8NKn6sN504P7rj2tD6jc9Aaai1va9HzGCh8GJK
zuARJFTh9Mw2A3Zm40mru0X6qhs7HiysEUD0FsFuAwvIHnq4lMFaD5STkTUPGpowfogPrB+X6BgM
Kna1hMr0XNevKsWrF82XwlP/i6YEVjusMvioRKAfK8V7ZtkghP2QezToydGKL85w4wwslVNMuZbV
MDM/8xa456IhtsJKfRkTAa41791UnFmPJXU9tBnL8pnzkWuPbTotvTl/1zbyPIzzjd7YmWBww+8w
/qsaLEGxRcnjo3GVxV3X72pJNnSrL13vLYU8XiS/skCaMli3sCfLEeJg/tVpr1hAbJqZz/pgu/65
/oeQLDFvBufnNDLwww5UC79iZtRmP8FYx5Uy/yptbxV4ysIjWhL//KcEHSs4UWJ527bptzbBCRWH
zwwdLGHAoIkI0lc2ud7uG7M/Omp+QTQiP1vtMHvyiO3tud5MvCEQEcRfBfOK0vx1+wi1MeAB1EF8
syxfR51XwdvrNgVDq9AOj6333/B3M6zE/zErzK2m8SELlAwlAgpvKm7bDNuT2INoc8DToQwOcv/E
XrBvLOLJmubolL9idacmFdb9AtkGMFQcEiqe5sFlNQEuesykWh+SiEu8TbR0YRwVd8Za6fWvamfW
CEcUyZHAQUu3BtLGI1ytvU07XTOmHGZychOYWCoCb9SACj4KKDhVHS4upVCKsNtGP9qx/F3bQ4sE
9T+89NZH70F/6XUEPCHShGJNQeX6PgfapYNArg4qc1JawGbcaBkHnztvTUyknXlvFJeBa2QCoOsi
46ZHHM16Q69Bcxn/z9N5NSeuJmH4F6lKOdyajA0GxuAxNyrPjFHOWb9+n+ZU7c2enWQb6Qvdb+oZ
fV238gza6yYkZBEzAJogRd84HWZnIgpIn7Ir7F/dsMhHhi1Qa1oVCXqJjo9Ye4ldgE7A5iLlvI8X
NfO/hP+ksHWlDiyY5EMnoF8tVBWEBKfqNU2TfWRc7AH1vIqm9CdrXEa7V6vQtE5e9cuKKVNSdclo
Jbf/mBx97dH+JGH6O+06gn9uFQ2Jwm0iP1KCurzQcfl/tjX+9VDPNoOH/YCsPc3+avWK1OERuxo+
o2Vihq8RJ6kaEq8ym++m/yMBUFnSrBLkGl4G7EIeWmIsx7l9mWxlR0J5j7FvCP+N/KeFA2+YpZsj
kEeVmVIToSCD7g41xomFzKf5Hej/HB5rbXGZ9WRPjR0tNLmNNSWtMS0IumAgucFF56A4lk7WRisI
RpFhogvwjQ3M+SOMBfpCddyVpn+QJhDPf6LwitIT4V6xnrpqF2CBzvA5zSWNnjFvw8++YlK8nWyn
/H3qYP4nG1zUOyTEGPbEX839Mssotf3g91SGqNbj45BffW41BG7LMb/NHWF0NQdvUgAOiF+nvoji
OfUaJkyWa+hvG6lfZ47L2tdeDZfJ0X2ymof22uRoR5oYDvhBqkdhwn83AAcsk1y3FjNJTnpsH4dW
OEE+HS7n/qMJ/s6+tYpSRDItcaMsscz8zcGaVdoL/U3/HY/KIinXVjAe45GUEDM/j/2/mQnrUHgl
TBMjWSQ0XaIMaLPSEjWZTsLfhOfTirYqcszJuOTkaJfdi+39GNMfgQxIf5Cfogr1BYGcf83yHFK3
AGbUxH6qDQou74jOcG40cgvuhCdJDMeEAtSmnRtrtKMh2DO6lYZ1ZNCszjNxBT2Sb2XTRbhOoTc4
fmtEZNaeqjsynB35g0Y3vX+Fzm8HACSL/qGEySWIa9CJuYWio771k2A5+8UViI8IFnScK2YcKkC8
XaK+0tz2VfMqBW3IHeIZwdo8pTXXK2Imad/kp8+kRtE7nBDahRAh5oDk+NX3fLayN44KLxFOyuDk
7o1mRfy8faUm3znIuDQiXpOKKtFuF5qbrwUD8SLzPe/tleRKCo4awV+5EndEOjl6RNEsepTIDvVv
DvsYDOR/baR1pDFeRkl+yGmjqraHsYYLr/wd4QsjAzmsUwT9yjCIBrChmQlt88dlazjfQbP2QVZb
AJ0iXk75m1VDRCLoo+x6RpSAaPLKVlQV4E3McuVJF99yvM4otOjwHUAsx9jzSgH1FwHNkLzPCX6i
AKwLeL06EbzqLq9uAGQm79EKk2WSv4+XJiboDhmeSiHeQDBMtfumk+wfpx8J846RxjIBLwzTf7Wb
M54ERNRo3kCAiBHTcv4323IqTWSztnybCvHgADNaUhiE7zNBPoMujg/ag+jo0cAyOSADEPLgxAlJ
zKbXaiKCm7p2ZIoAjGWtAiXQABZy8aPnyJzinpCbTKMrcK0bOhH0q5YuNFalubIItOzxjDhJzOO9
S9X8z+l2ILOVs81iAO2WGKSm3SiA1obSLHU0f1qAAIZH03gkw4T91mLMD9CsYCaN1u7w9Fb60S9/
e0QCIny2oUlt8BCLOMQQr1qBKYPZpAvpzKQO1OkSU4wv/IgRtH7eI+kDEAEv4YsCnxrgRBriVPVg
AVmkrmS3LzCbMx724rUwydFeJNXeSrXHrUQMV3B1oM60bxAieGK7XYxkhL4ssOmTAJBrwpV1UvUV
+0YNyKyUVyXmC9l29CtCJVl5+kXv8BFTxQMzYzG+SF8PibJq1JHMOhUoDMuHD+0/OFvXyfGdrrKO
9IyEzUjqCVApAoh6VTjVJ5mYsEfhSpzKiZdtrHlYVzrQPFRG6jKMhScA5FBBizrRQaZfSIJBF4D6
sUGleJfqnNwgBYFHWYBOcppk9jtysrb+MfzhrUmtDZL0tdTCFiK1lPsI4RL316Ixaevd5l+Xxeu0
djczSQb94G7kfZQcaWauAa9hA6Xi8GE7okpbxW+9W90q7+j6Jx9iaEJmQLgbtMyuIHqm9OeNHaCn
cm+5VSBEBaid81UW/NWxyCAKcal6aEwlpLwLNHxGBzL8IodU337bWxMhcUT5tsCTfMtg5UJml+03
KYc0KBim1uFmYGhTqWjLnrwrLyHcun8MKB6oxNuoOZuev4yMcI9nW1UYmqX7qEDfUwWdGliqpuuv
QcT0EJJVNP1VrylPCEGaAxBMdA3MfUwrSJ1wm/OaRvcMMO/ZEqmLQoGd3+DIpDrKuo30+iaIk33t
OvL8nh0wWQurzCAYujjKAhMlW4XcRAG7FwaiPsQVpkpnZEAWgQ1UMHOt4n076NMXedpV5HLvPWyP
SgGNr85sL8tYDrisfUqYBrEGHYjPbBrtUIcogwrRkfFFMUBmfbto5pmPRMbenGxldQhtBjelBVSx
WbFMkx+QHHEJRD6qbu0uixxxZmNcM+0Lac6zx4v3AjI9S0VQqkEn7qCI10Ns7KK5+CzNbUJIokYv
wGyODDnktQHIovGnDaTqbcdv/7egeTb96XMb19Gv1DTWvjudLJU6TmUNQHpA+JTzHc8uSskNH6Hr
DfzcXIKaTtiLtshxOf2KfPMeEMinQxmnDLDD32nxTvuDx0wNHU+Xhvk50R9gVPXwENAZKTGCKDV0
sTBDUYEWo+2hUZq+PEKPB/h8Px8YGOgtI2SQGTN3pl91ewYrAD7eMGeFiitAjtX6v7IhXI1YopV+
/K5AUMshXEtUpJCzAq20BTWtUXJUkPzEeyaNZCd1nkF+1MkmN7MYivcABNPtwJcRS+Xc3g5FBLMv
IJX4lo2k/kfk/FB+YvFEtwEGm5BmbESIa00FpIv5CZ9+i6+0PQjHWQIUInUBRZe4SHBpt1JW3BGy
1nicdsj4AHRqGdNrjd1ody/BTKg/Yn39nk7pavaDX6URvjUlvtni4fL5/Vh9q9p5oUzZacxgDlBH
6uVJdyF/94bhfUkVN+nuO8L6Q4+jlKN9I0f7yNVhUd528Q9Ztwy5vtv40+s+X0v9AoS+6HCm2sS5
avVWRwU9ANm5Q7UZnZ8SkIZ13sZEXJf2Folz5KyCoCMP9040FOcQ12kAzmTrC1iTdeR/d5H5EsXx
SVB+L3uU3bXSaKVLpsVbXy4aKEaMRdWWVFYkjUQvVwR64jZtrLcW7YCzr9DaE82E+npeotbbtjQT
YZtBL3408V9KvDl31w2Ii0asj4XwBIB3LDG5SlHeSAEgah+L5KGOwSZFVRw6rEFUaNgtycUo3Olc
cSA5nJYu0B+XsM3i8xPWD/ei01eiNeUancrsZMV/gfIc9xbAAKKAVVYIfP7xXfKhedWDK7egJKA6
ZECfc3RKHUeT/qgIVhiUO+n1vJnQy3e4VUDzZ4L2ma/oDIibMtIq4dBcvmvFhKjQwhFGLe8n3aft
mieXsxDIjYaJrzDSRhN7P7mkgu5a7SEoFztBpgrIq2H2gXF08e72zbSt0OLAPZVzyBlDlBn5CLa7
DbJyN7r+xsagglvEyQ+CndPSV3S0KWXjPL72zo82wB4WTAbk04tWIaS2G3o+2ENnow0xNMP8Itik
X80rul2pueTvtBL8yEQGfhr6daRY7v/JyGa68hiod6YgODCW/kRZKxWu1BGciLyseL7abKS6fZ0i
5ytgJUDbSuPYc99INd8DwFRBR/XyWwiFtJhfQLRI+Xm6LoZ9Wv+4iLY9/cMkvbMB2o6SK7eQqTcA
S8mSGk+SNw3rFjJcZkA/5p69UD3E3D26z80MfybFPVcFNKiXmluHxDL1Q4HD6jF8S8Fb/xmpNqjg
rGwDz4kPE06HonIYsX9BgcyMC0744Rog98TPt2mlbH21Ay5BHtz/gSyXsq+FlXj27LegpEKhRpZS
Xf4t/Yumt9gw3Y1QQB2LnLkNUswbsDUeEpmft748SbUgfRUBGLR/zxxNX39j9NrfgPpF00lYQIM1
xA1/xPwgjpqxi9bU/rQjgPBykqHXHyIqXnCfnovnGUFtHAyKf6XfYzsAACCdoroa7hmMh3EuSHUS
6+T6FznVOqvBf1EvRQwqS4gahWO0/FHtgej1txmiDIHPCJPKqechsdMi0tOkkRFaj1y7tsNyxtvg
AwupECcE6NXn1gBfonij6o5Me2dQ9E2JzhPCiM7GhZQgTQ5YFtkm4HChnRNuCToACsn4lyE6VnCa
L41BIND9OG/mAYm+solzhsLSKQVXhUtV6nidjwQ93eKkGa69Gy8RxIiMgRxheR0cLvwoDd1NRoGX
MuSW/WkP5cXPjyMw7YS2nwcoD80uHzmxPDndh8ekL6QA5OzdUbPyLUbiiwK12Kd82KHxthr61WSK
1jKKKniozjUzXof0r5DDhVqLJGgef2Q5KgUls4n0ELMgwaq8NGSJkMbXDCYvYZEzj4+JGNJbHSxM
Y9HAg+E1cDXlcBN+P+C6Y+BDdtYIIOEGLKhh20pmKG+qmKRFJeSaurjsN224NYTEMn5sQHzlKddy
Bj4n02U1gmQw/on2LkG8UcmF8SYlFeBblvzE7Z76gYU0Q8aNB89PvwOf7pH7hY+XojPldCRJlktr
iim+CjhYxoDjpy4zMnBkXLz2ygXoMKGtGOn8oLktbFNztXM6xAEBxriGjEhOmASyfupYKNH3lOMI
aO5N5JLHD4gLQCNkshkebS6UKUpeLgpgkkt3wc/IZ7MRSAAlfJdggyUvn0xALiWGgatnWceC2CCj
CeFSjOGnKS6yySXju28xfcE7y1Qp/NlypCmUnpZrnXRCqxkYKEnespt0fykpiDlGUUNN9hy6YPCs
CnbbEAfLAubb+wjUO1dQcGiC8cXj2Wgdqhkd8sjbkA1bocnnMGqF6CiXTOswsSJRRVE0TEFMXHF+
s5RT5yGJczhv34UzByddKhCHMy/GD14TiuDc/XES8yU+CYOOmWsGzg6YSkGMXXDzMGop/Y1ZqRBf
DF/EbCuFE24Spe1XAQ08Y3poGBqdCboARqZP4OKmGTbwGdyDRkzAF88blwlJYgGIPPwVD5E/KoXA
c9+96S/p29UjDS9iC4KsFoaqygk2+QyQ8E7BtBZNlIuYR3du0mJojHy2VHM3Gux32m/JXyf/1HWS
hZ2pKy9I3kZ9R4oQWquA5Me5R6BJqYIuOsYC24XxukOz7M4D0+zPnNvyOiEgNXot0QKFOP8d5zfJ
d/Sd3LIB4aPl7FwsBgMOzoJE+fgoz2Uy9GOZqKTNnIkU5n8ljLUdfKbjaCvM3i6hAOpon1oPxA0O
d7RQdHJx6RzNFQu9u7ee9sbxwktkh+VWvm3KSURRvMG2zReOtM8YvVHf8rdUj26XT6Sx5UHT6eCT
SD3B3ksxY9vMYDTipWrB1tQtxwiRT1D24BjRj0a06RRDTVHdMH21RHb7CJuj1JhNsMubT+xXXYbO
0zxLqc+XDEpRNJNMcc8RGzh733hjvYuLYei5A5nujvkKd4Ejp072MCKczKjCvYdnpgtn5FXzzblA
04kSpGrWRnPtAvPQtbgLNiygmrk9ColY9sySyb+JjpBPZ3Kdqs5JTpQQVSzKLpPdCUtaKgZCfbx6
pCChXLdISgg54UimNnJno0yiYRCBCI8EY05Uc9Hyw5VcRyMtPvh2MmbolDalsrQZbwe4ixZt76nx
RbZ7/2isaFNmwNSMC0EBjkwKpb9PGTib/VFlOKxujfK7FnJVzmiGQCGTuaAo8/PVwK0SwPkjzucy
ixhAiZW3xuNYARjK9YP0B11ID71GuSJVF9+FplJFqNVzWfMrDlwG7iFIvKEHo04YybIUNR6vBZKP
Eo7vhB5S6pwgaJntQZwud4IQsX7VvUlrRrOcIZkQAYdgL6O525HOU+gwDPunoFbgRZuYGIhSc0y2
JrED1YGfS9KV+YBu2Ow7FD884N7cCBTIw5XTbLb2EzoB3lmPjiA1qTJATuS2oW52+10IR5sn85qn
aO6Y0rGdIfUFJOwgwcKo/pDmoJnSZWmwOYAgwDzQpsxHBTZP9AS0uK197pSIc89cCnqDZZW0NJlP
mqKtajh6Q94sRfBscYzrd6mP20xb0JzaY0YdCC7bLmbfSBfsCEIPmOfLFWsA9BEX6TDMsmBmbQA8
jnahJqg+MPVFMzxsTd8IhIQsYcSp6PjmKkWSLytedJlw+wN5FXOI6FO9t1i8pw1CFh1/pqhiTAwo
GbsF7wyXVQLtS4PEMa7hEhcIj//rIBt/gwZOxWXAXu4xkZfzhslsQ/oYQCA74I5m6zPBnTD0jBRA
ahPZ3zkqmly/oRtUwS6bs08nIicH52pc0W8LqlORr8GUbm5Tq3MPPUVZlaWE4K5Q+IgaTCc7eDYW
YulTJKgdsweqYpdbJMivM5KPNv7Ls+fwlEIOELFLIAV1zCEXOVDwCwlEBngQDyhSAMoQqzj3FFI3
lrOG7550Lt3Wd5/B1kDIACoLd28yWV2oX3kFQoQa5i+o0NzCYSzjJjjkmAsvhcnCoz4QMxmIcXEy
wrXCrF05slPwcrBZEnBnDgWFJ6RRTQBeCIoll6uffvI65Ps67OsOrSnCEVGDNe25rK9picYIzWqM
lVX+Zad8ZYWkkN4LYngRkPGlakIKRPgsehSFwRZ4cMmgc9G4JKq6rG0EFYAW4Z68yCbgwwzY6vFX
cos4VrV0YABHzbuYOU/cKdYQsPRfTAAGjJf6QO/eMJkuI1c9ErKnBbsk2SmBeO4Yy0KcGYdiZq5N
nu9gF4vGK1/FWEvs2wbnNNjAf5SAlg/YcX8CZasRtCmTaGJ2byTtH1xRiq6qS7I9nbSJLJunpXt4
M+VMBzHiHnaNXxMZMp37R1M+uTppgG1qOIPEhmJcV+r4SbRDBhKmRdtJ4Yj/N3Bihax8VhyfXlp4
IsSpxKVjNr1rQz2qZOEBtE0Ik+TWIYAhlo7lAC835sx/sZGa/mHa0wKs+SnISkS9YP4I+J6x1aiq
h4lQF5IAEGMoWpVxoqHUgWbEvBaUa5YYomURqliOtWHNIU6QZVwOBylI+VWPYELpdxieUUAjxDFz
ku8zzHYLasucYN4cOpdCiGQK4k1l17ttuOtgiHTIAaYaZo+Eog+TZ0a7DZAq8icuiAua6Vxwe7os
rKK6mm21GHYtFyMBzNPeUX5mN3luqAZ4PqWSmgiSZ5HA9UIDvFjKpQWiHciqxf6A5ysivwYlkIKv
v8fEIMp61q3FDTPkx3xkFkx2sTmxU8pzvs8zDCT5Ybr8UiT1Bv2Xz3yTz4p8uzkmnwJ/WnyjX+2I
dYGLX/Gtg+ZQUDYVytLiEYuGU846eBek6fJo5XsPM5gkEqQZwms4FERMwavsiDDBH5pKXBhOHa7r
ErxJBHAo+18oddiJJm2ZAPdUI+6piimnyUWyMU/kv2zPk8Hs3G0IxhLnUGI5UFuIPX40QHiuJKpG
+iHuUTNaiSw8lsE6SBTd7m/KxqfKEUEVGiq6OzoBrjvaZwH6QQRosgBABF5y4o8ySzZK7e/kwvfd
Lb2ONoxv/qmd6MyD+tvRm11Bo5V7H0lsrRTSgubOYQCd81IC49KXUl9JzZL1PdGGKjS9uYXyCfkL
bR2dohyZAWG4nSzVgb9JmrO7rb3kzwzpDBJAyT6PDmPeJthUhLtcsGufWaB9AvHgEYJSqD1NE00P
3kUdPbxvZXTQzbr12A7mdRr6fYANs1eYdMOsneXMNi6hIZBPtU23a4z6KPRYBzYPhatfpclXBw5I
0cBxUCQudfDwu4grJtKpb+jCx4E0uTmH/g62dWKv3TW+tENnZw/iUn5k5cjVFKjDIbZpvyrX4H5M
88UY939UNdx6ibMxAJtYleSHUdrkdMdwqJk0jrYPPBCq0mbVCuZk/ZszgLEmS3AIPSMkbz5YILAB
L0rUemoxk/0WEzZ9FHWhBygmKIiBJjol5MlUYDbc5lUAO9k/VJCb0vmah3QbhH+rEkVANUvfIG0x
NhzinHA08mo5qG3WtBTnammaiNhggtN9Ety7kbRuzOUReBJa93draL+HIAHSHJkXduWOolXlDqC0
Rx+qdONXRp+dtxSUHLFyeY5c0F7rMt4ENAoYClk965jFyDQ6AO8xfWhFe+zRA7JGkbz85qDhonc4
wmJ0OBWLo6M4GjxtLY/CFaNtZC6NflVQgZiTiyENKqEL2nUb2uegwq2QmDJXeW1Z/YfJcC4r704E
juyoiQVCaqwW9BKZbpwyyfRko51vTeoCTnlpLHkXUnCADppp9En1XSNL5Lt4XryMtP5fbAXLzrUJ
RohfWpcBZagkCO/wfQZU0+9z4aUXESlnvfmGU/aVTYfRY7K6YzvAifBVBsV5lVpboFjb8Pe5jfGl
ZTVMXLPdMckBOGGFIDfA7SC//ibaBbgdihosOty27aFIiO9A3K/xXPureAkGPBJ5ShRwnf7uiJYi
tBotMEOLRncV5tPJ879cbg97+hJEqPc6QFaDkExm8XUhkDrKSuLdG2bofFDhx+4vbdpqr0zH0fpN
4Ru7oFOIYFP/jFW8ymDIHJq+YSB8nT+e9qR2Z0X8ljvspv5gMpHJYxkxYq3Adp2dnxAFhjpsOWAa
KtMOQPFMc59QDTku2pkA0rHeCNmQsWSyjs+i+kjVvpPgLHo5qBnSaet3wv+1+m5wMtC2Mh6XoA5X
w9RLgFoSv3QDtaWYZYpvP3sgVudi4JdSmBiUChkUWQgFNdavQcfllxS0MQgE4+5LmDNfqWJ0hd+a
yngu81EwWKMa1kmAr6/9r6coKGSom1WGjnExdgVcR/gqWOPz8ONOG7UFVYygBDTXglyCUUm3R/+J
Dq+bUwy2FcUSA89in3GaAcNymJwJACK4L5HbpJ3gaI/G4KVwTnJ4Ctekl0zb4aWZfrMZqCcEbbKV
eGsXw4sP95aK2L3+oMmoKwhwptfbsBik5VaqhR6b2DK8yRQrJsKoBvSw0XG8HZ5ngHEeCZ9x6BOA
0BTIa8S8YM4tBwhvqnTuEY8A/Cjs4GpgvlVSwVwBf8x4509rw06YV3oyw/ZoQWsAb8TxdzJlr1GK
atglta45hA5aL1rqGN4SaIwbGYkGVxA4SoWjrhjOpvV3EKdydaWz6Uk+cPEYxGW4ZwNQMzfw6sBH
Aqw16UXIAOm6ubTQpVuWi15pI7slSV0SuYlLkdE/DCYDJy/WnpOfLUJPkCGrzaYFJ/ZwmRu5SOa/
O9EscdEXiIqxc/Q3B4sOGgtpeFoqDEqnHPyGi3IaAn6Fyz+70CqpMQC23iMFZWxyfMa6cekBOgqO
ybLo/8h/2fPS0wr8ZOI+kGIh4e5suAPZrBBmdXjtJMiBXBmupGy0LkKKdEmyFa6Ks9eO02VbGkR3
8BwC80atdPM0f9U6ex4Zx6c6IeeEE5zN/aQzqxcEYvoRSlJ645ERBiMJv67VLXTtu4i+ROQcNriU
oJRTHN3aSS+xtIGp8C6iCtgFgy1+f7pPKSTZtGHrrVkLLFwl/EuNH8YXKXcLJiY1Htld6r/exJCf
ka/IEEomceTLgHPziT94S1q6AJmINAfiq+Z24WcmTgyanYBpmlETSMflkJKVabnJajKTtYD4DhUj
hYewgr1UUyBPhjW9S1/GC6EDWQTaSTrfpmiXLlGIg3srkLUDQywhIRaicQgpgoAbBiY7yL/XYuaC
c66UxafGUPgeCmqmtBpTjxvVeOlVuPRmWOp4Avk4DSCZdS+rva/i7AfOXhh+cDMBcDsSSG0lvyqu
DnNMOBTOO35MTQOgKtQd5U9fkcal7preIVhLRw1F5isj0clEv8gZiNbZBteQInSiVrPTbtPM4UYX
OZlzExzQSFVcBEDBrN+IlkdFpSGdbnCbeJ0wPx0o2VgdkGPTdQa5zFH21xOfO0L62EDE9Vg7qXcF
ewb9s+arwjaIETlw9TpXZkx6/ZeADlJTtNHRItpYqHhXvzMCdpFPICY8KllaauOuBZEdmveOoH8a
RJgkYVlJzYD45eR3sSeBnPRgDAVxVT73z0hKnt9NZ6ON3gT9FACY+jZuC+lpRZTNZGJR2lG5o6Pi
skXDX+IilFqBbZgp85tIcvzmnsOhSOASPWZG7czRFNC7IzrSZrnvoi/E3/SoT4adUiUdN4DjUsNo
Q/9ukBLkUSuoTHsFO9V5tkHzSPmdetDhwv7WYbWW7U9jrvMCKaOlnYy1HLkiA0QR0k34YmkQbGSO
EWWefBq5SvSk2yb01ApSBj3wdsb4z+biwvoLfE75ltkMOin/JXEvBbQgbPIztchQBXbviZ9WnT2z
Ot8ZCkVR4CdbowAhiAg2T96muvk9OXTnPTkspTu+DuoZOH8i2Jzn3Wbj74IdZQ7DqrCOEYvY4rgH
TEyVTU+5W1rguvDngJdiEe1wejykU2Q3innCMc+0dRhOopE5faxuPiPP4jgjZAU86dL3Nie/HADV
g6sQQMy4iuhjbCZuINIVKEfi8SE8HSWjP5yd4ChPdkAgzuuJWdu5chV5fwzwCKiDzkj6HFngZBD5
2tlCl2aBq4dc+QFX/jO3Su2XRJcIziFryqMY9Y9tP2BpIACdEYiVHqJ4qY1fQm7yhDXsuqwPAQKp
IJn1vLGNfzbO4pJFKGcI43MEwGodCj7yeaQ+IjtEGPCeacwcauwdKCrwQHNghmRwd3Br5taOhoCd
lg4/CJ0BevH39yT747Olzx00svCdaPfkGrgwrak96kG6KNPozL3VcL6iY+MwVZMCvbT+XnLojyxY
J/FepH7kmpYVVk/RMcevLx0PtIGAZGyriD9JKQfz4I69acFikubMkHpfZXYYOCU/YkLlJLuBDyBk
bpDqzN91PijNKzwWvmu8iBZtxlej2SNiBPeUUF1WrgLtdtSx2RTU5gEAk4h4HCKYQVJ+ns5k2p3a
o7PhHff+laOzIT4ME0arol41yPk048+8NzAS0ieCL1Cg+aynnEKQRXgVJ6gR5bsZqdhKeAI/piUO
f/KQEVpQE9GPQAziMZJv2H27Faob+HZKZfw+tL01T083fGxDWECo/Ov4j0BPdN2CE5AkEvb1YSQv
mshY3onIQwTaNX6kcS37W2E+4om/qfdrOvEysFYh7UfGnoZQ6D3srlZxsVhzifntSw7+uQ0P7TbN
5rXctflhnO7ilSaV+h5TYTA8rEQTOEdEUnAfYyE3uuJbEER2hDTfyLZtUDly9pSrQMvRwBgxHCBe
vXbYBb43AsnOznau5wtLCnMj+PBs73o+HxEpsrxU1VnS61g9SqDkPICQpInP9ECfL34TVNRAYpF5
w4ZFjba0xEUrtBKtMPUI8Ww98PV/1DQRqibTdLqjgDFye7iILgVYKxTthJJFdE3U3sI/giYNhv8i
1DUstlU9HKLFSkrp9HWob8yJAJ0MQOAlVQiQIP6Tw5SAtIhpluZcRTKH/IPRDyRWr8BUarJ8+Q6+
fVXmux7RGHL3CEVUgA/VyDDFWt+40YHzles3jMDGNcmp20u9g+Ag4tKBiyvoGHUdE/j4EnMmxVxm
wiS2EBrSHVj8HmszxyYG/+PY2QZUweKG5WE+v7zgTKWxccNN/F94DA0eNNVrCjZQkTTREehFmeT6
+pLtTndAdGieduWi0g74OZooeTOK+tWfiCMfDgnWWyXbOfouFYNDs50ocdwfOUcykGIm4i59/EBC
U3o4eyr0QayLkHR9aiHmdTKkR1mK+tHAWaU02U7wx6wErSdnNANy8ChYwRtrjjxWDRe8AG9t5m7l
JsF38OQX+aRUzeJIYGw2kyB4ZTETkRR/Q66OUGF8En0MflHuDlQ59jjvHf6SoJceyEz4H/xacQHj
4Zryek8vlFbquun0u2rAtHASTCOZT4AsUqDpqnZUOkksKHXoFZrHnuhqncDBInjlll0J1k1dxPEv
+pt2eDjtqUySTUGwExeNECWyHlx+Wka+lX4gB81IVkB0jwjHaP0WhXAE5IgoEbAj3rd9tWFvUXNS
MKvIGXsDv2y0YyzSThhze9LXtDUEQ4spGRYEGE3wUH40gc1EujzVWyYJIHP7YOQATgr8ax2i0QbC
8Xnh4erOyGQBXAVo1Nn2zbsgfsBgEzIBMXZCwEkvJLrsmIEgPBR0uDBt5tgs29D67LxzhUrB7V4p
l+QBk+QGwkzBljAHMOG0YBcLuOxgB67z/B+xxwy435hcbwCdzYjek3KBWVoICun8aHhI/WUHZ7B2
c8gFzLfkt6IuOFGpVGQjZWxEP94EJIY0N5tvCRxEu47TtpORqpLJ6qvDyok0omHOE6ZzcGQvnLcm
6AdXYkkAibyi2lI3KpEYPENe2mAgjWJAnTxVj51Kmk1KWXH9wpRLZ5P1PNXkIUV9ylFo1OaXaFKA
ZAsL7b1r/Ahdw8tLHxhqQ/4+4wZ4kvYP1Lc0UQbr+QopIDKZJyTjf+GB5ptf3bF7phjX8iyg1aTq
5gL35JBrrhbTE6lTLUSwtX9KolsVPjIwEDBN4EQT6JkyzSqIX4seLvGOY30b2/qgUIN6+l2ok2Q8
CXA+TSazxW+xxjwMcD9GnYSslO4pg2UAOmzAD7yzW/+I1iSZD64abM02fq3AZ3jnrCyFxp78jbXL
HiUPZUxOfqOslcB+w6fHUHhGOlz7ufyb+Q/Hp1qENINRs/LN3PwM4LGK91aIQzR8CAaHYKrFV9rU
LsM3v/zZ2gofoTEHNUZ5SeSlRVwj/JNseg0fZQ8YIPrlZSYiXsDxegy3z0tBezjxcaJKSxpe6FWu
y2erZ+75FQ95ETgohrESiTeVLNlXFYFYhSJQTLIDkOP8ZTuQXQtRpKQP+ZoNroR+RFdGwJwm9KRc
LqymhAptY1hneaC9pS+yztoSpHdmbCFRlgdKnQnUWiq6MVYXOFFJFyT7kmFcxImVeO34Ny7rtwqz
hY83NDXe4vGZaAHwqFndKkkJtOTa7okHkf69YqYSObMe5dbo4BBYTYyClWtEim2lZACKd5W9yglg
CW1jpu/ctuum3hjqvQDecW4SP6IWN30ipReAgeoJjbnO9cvpXisfoaV80/fVEAIKFKVBxC2Jri8I
nHN8RKaxUZpVyX3F68DjqqekhXKect+qzUV4B2+ot6iShfFNtWipKRpE4q80Vn+JQgh0PbhKp/9f
ngy0hv0OL1ohjYrnVpz7EJGKGaIiQh2vIXho9wCcHmWOAkZCQS6orNzK8lteF7CY6IP0Tdimy64i
4Q/9jnXvoISy/iZtW0ahmPrvBFAiziYiH//vt/Rfov0Wmz/1W6/DFnHDCiljUG/bIP82otJIbmuh
HWS3904g3EPgMcl5IocSQBg0v+TukmOOSBCbcwApxxhipaOfI6h5I1eRUO3C7cRHTXktmSbSVMVn
X/qSBmIjVbS4wBMVi1W+rvXstez38v6o2xhkBqZjwvUIljWrI9N2zmhNBWZht9fusI41zOVALWIE
MQdsVwkeSpZVhhq608AwdfKvHJxu7bonj0TYtzEPXn2Qxx4upuu/5VyQnrBGQO+0HcXqC11i+M+K
mHNsAo6/Vf6aBypVHxdLV/1ynY80VHcMgCKukqaOf0EnQFcleVh1Mm+kwhNyjjTQkkob2WMWle/y
zkndEkNFzTMTFpav6dZnnrL00ErJ5J4hvCiEDzs1Rx13zoQiPPmhvGX5Bq15ISQSU0W95tDWTe+j
IC+W8BMBoqS9VAHxOfrRYWjOCfWbBQH3FCcpIAT2wRj7nZd8eQy+KPjAaEJENSFKR3hARcWE0ywB
izJQl4o2w2LqCbVO4rJZAkAm8idBwz1/RpcIsMWST4P7wENEOB1154jDjftYrmoRAMr9mMIJwDvY
HLmU5nL/gnLhMCVn7Ckn4BzVgs+edHjX1MhqmsiY1JcAdGo8nag+evNMYp4wzW7/VnCp2oBimYm0
X2+/BRoNGsQK38JlSyCvqNDL+Y2HKpkFDFsYjOrTIMFBCm+KZOhLSsdGMFlSATgpxppo24zH4ZXt
DynbHAh/MW65ZMjl8c3QD7J74PFEDBGwiLXSfAXRbPwPzj8lHU5IOEAJtKC/SpFAnyWoy0AkFoaD
tRQUFIKdbaznf4qCvruC9Le+5cULJSgIhkZaRVF8ssV1yICCYpEuRxpi/sz2o98hfZBQM10B+qIc
FLhbuFRRyrJStiEzgRsE6l0LbsQPTaIO0d0GtVMeVJsajquGoLQ5oW0ACSHaMBYhS41XQnph8gsZ
IBcD2VgVLHgfvosa0FKdCydiT1kkeA8/WZzeuVUR6xWT/y4tmMbZ6zxjrDz4uD7VV5XBzIRD1M6r
GYufWEIEI5XcK7etThApQnxFT3O09upZ4xPWqwCr8W84ILFgtnIaIUzleH0KgeNsP9bZOkLOOqjt
2TCJ//IGsjvAHOtNB3lQ1YT8n22WnUuKRO9f5KEJUJALXZXOVEL+0gd2b1qmPHpwnRROIdkIWTYs
MaFh/EaxD3iDOguBq7I0uAjlNKM+E1MPiQVSwRscPWrB9ZI/QEzlpBgQDInRGz/ZUgEkt4oeA3OA
dXKDfDIITNmqCCA4ZwU/iZwP6g0C0gBH6TkJwaarrRxiwSl+/8fSeSw3riVb9IsQAW+movekvDRB
lBy89/j6Xsm+w/eir0oigXMyt5VTx8g5o9kPaoZ+c9zqdnEs7Owg7wrnrMzmsgOkSfNRsXd4Azki
2LEjlERVTAspV3j+0qHuovNyDYoiwJOksXASRDArHLKALKjM+LuZ+gkh8NRsJUoMgiiUimckff+P
wOM/tugwiAESIS2ZhAlh4uhBQAggIOIl1+wvo9ItvdMMHimH8t27F9i0N8YHOcRmgDCmnSCil8ew
AFvQDwUrAwxRBAggxQF8fZ0laz4GGXbIad95QYGOBVCHeD31jv0qhbJv1Pwk+uDgoaLA1tOIMFDc
XdaatwDItM/f0+BYUhdgl4/VuK0+q4b6cHj8SFOXYNFLQ0tRkN80LuS84WFUuYO7Ul0LXCVwiDrW
24GQ/cJ+VpvgGjFzt+OXHFIap10Zf9XDSbcIcKEbvdlIDFKgo50ST4/YWDj+YDB1tKqQ6hUdnGoQ
L40RsPWFwUGpLjYSr6Z8dYNqrW71CgVkuy801OxbniTugQnLKTNKhMiCfcsOiBRqulWr0AJez8mp
EOcTp0kwmGfXjdgNuXloDVyqPPBx1XxbuixsVfbshP25Jl531IOzTUeTXYNU/VoYzfMUE9uk8f9N
JDQdwfqaiIfe2ZoWigE9vMmoyYVdt/VTgrWkIi/N1B9y2ElKzaYXuSFNxrzR5gHPwnVd7ZgbRh50
cqr0GzT9wta9BwfY2inL30CvDvwCS2R2VII9uiBs90eiWPF33q8786XMkf+yZIuigp2cch6uR7jL
GTFcTrZ69MV2wCfqTuZ5YJWVgVQU5nXA0UKVeJznl8QZl8mHGqGN88mI2OXQxCUTYtwM7OcMyuN3
2ELp1MVCdlR5RAU9U9qOZrx0K6Qt/4jvlTu5qFtcKDBXJp+X6OcyOIaCA0RLwXq0G6+EWxNMyJQ+
4YbhRivc36HLDzNXUTS/a10ePag/amIeVONaUXpf5/ZK9dydqNI1WggEctJUsc7hTL7PwpRlxJ8y
/8opjPyHzZ5JR6JK0BuB4v7DHRqljBG0NYk8qrEIAMX6wUfBHYBWBNEbnFwQ3KdXOd6Ttt90nr4y
IixPUBNZpjyoE7FUBSqoEjip2w7+C6uH0Btk/9D0/a8fo/9yEwlgbAE62FWCpN4ygLL8GRWDTXjm
ixOAyAeYU3vqnhjkyo0I19SYuLhi2dintvjF1efwAyqL0Dd7zF+IHblrAgBRKemRZJK5SDel2gEm
wXCpIvy+UzLGzVFISWtuOt0Wqqc8yfGkTECfZe89VabbP0RWvBIdDaqgUFZ84DUHpITlnvAGwteh
cfVaPh64U63RP1GxicYR+FOsEZb/mTJBE0fOM9e7PQIi3f2Rg7BpvKOAMYJUcbqN4O6BTgg8M7WN
xYL0fnZMu6wvHGE8lQU1XW1APASfqI7ygPFOBCtG7OFqoaU7x3uLguaVXzEhQiH4244mKeFWf2UB
hxMbsG/k4U3eqBkvdoo2kM0jAo13Od8lmsbSfgJ/FSXmcwzoMrY0e+iwytrCsdECInSZPlUz3cNp
ivXL5GOphAYh6Ct+JTnhNdb/NE1f91nyXDr6KnkDcQYGN7wn4EufeAVWEjn7LLKtHzweqyjrVilw
NxiOga5JAqW5kOXtQEbCEGYjSCSMapdWDQU275YdbRxywZJn7l8ZGAd2vrs2ZxM7IQ+p8uiBSoXA
uV46nST61GRFb0AQaopEeegGt9xVxF1yv2Y2Ho/3FC9GzlKfj1JMQFM9l06RO6tOah2K+A3K8aAp
yTkuNJRNvc/851y7oc/FpovWl0cCZekE2ZRHR0mtEGEc154sK/CzOfYN2STktOceM4OSICNjIYph
RnIuxcCP9qqyDTniZFmuQ5uSbi4NmDP/BVaK2o1fWoaFmAxqEiemF9wXnVVuefru9E7gIZmcX2oM
n2LkdGCo5AdpzHKuhYtB3QxTtQU6QGE1548FOBlyNh0sWDDWiuhwgR8bR2MgLwiOcW8ChuVh9mTw
/ZpEgoqmkaR+xj3y9hm2KgWLlcw1aEBk4yr/ONErwgwBMAbX2jC5AbMKsZfY3lUuLuVaEBCi4mzk
ZdXkmeXUYRFUBP9szkyYR6M0tjJay8Alm7QQjojQ5GMUfKszwZkBg5K5h3SSdoP2H5NaZvkLKt1Z
Zli7mGPn6BAM+H20vWX/CuMn8YEzuhV5wh10p0QOyVwVcXw0A70mnLDZVO1F6GbCSnZYMcVowPgr
vz9Lj0RtgvfJNxsy7TsEBN39mhzoPEOySAm6TfTqAvKHKCpI10tKDNHsd6dR+VVjolc43OpOe0V9
sxbPtzsm64ApV64jSDCaL9+SxCapA/B4xLrVe4RMVM/QnIJUCdnMKCbKg1XQEQL8Z5v2O5I+wbv5
FcASiIXyIJmHnjiJ6V3tRoQ+n0JsC7Op+s8hLSHMOhGItEj8RxIiPOhPBhKqyc9exVfJpw0kSiNn
sGIjCgWRKDY6Wy+KBc4ZwVq7jmHfvow2tSTWCea4cSB+6VaCI+RaSQBQUIULpIe6RgG1gZ+V4Yn1
GYueamhg8L7I+116AJ3siT1aLTAWinJfPdls/B35oeJcUMw/HAqzte8gfUU9BawvhKSsf/iUkIlS
TIx436ZhCYTZx67U03l3Ejvb/+XzLr138LS8SR2fqAe3QAlEbl0y602EfZxYbFYyR8GFjIzSw1DL
ekjZ7AFyhdXSaPyd8GMajtWor3YdHiO+jE5DMwdYDlNJufwM5D5zjkCp8OciMZDQOFUvP+TN6Bxz
ie2V04KLNeSvU9Cg4vsorfTbsqcbJnZBn031hxZU8knQz3BL8zzAYdYBkdl85L6FdX7TTP1OYBd5
2Ks03FVzslZ1h8jMYaNwzIptZaRgJ2Rpp0ZjGwXpKsm6rcKrboDO1qfAzAnOWLWhhnyKt6+HrcXU
uVO6RCa9L6vWP90mvVSNrYFVsEvj3eJvM07ik2RW5A1wUT0pxritxwFykO2KN9IU9Yo9b4hCMDTa
wGX/b8uL2+OCJ5KrjK23yQ6XAm/Ld9/hErXs8iXO5zU54Qc56ynRFj6hMW6SKjCp+p7jQyaplr86
SIJHNFQKFvelgqRBwD4sIiJzDDE/IfmrRoR2KneAXCuohIUE9omPAQwRGjvGuWgyqUAy+VyJ8r1E
vrEyUdGD+kgoq7giy8kgnJSQU1v70NhEnZLAEvTTdgnma7/KhIYDRyYlcTfW8UwNk/LEZYhRQ0Yf
x8TWB4mgeGco2ggrc8y0W2oewdbGUv47wUw8H9x8hkwpFn7+2CCJ7e16OcXXur1Bmjij+9zh3FbR
4qKifa0BMPREf+r5nBuH2K5kS3A2ptEJkgp9JZ0pvX7W/TN6EpEiy9soEtMEcjAjCKfYWnmySrwb
rYIPPFiuvWT6b9DW2VxcBhdv3XFt+cWZNi21QxNHAC/ahclpCYZEh25NVINzVMYUI7Kbo8nfF/Cp
o/kURFC1bPbC8crkTExUhnDkhY8j5iAVQ7ocXpnHrJPpnFLTAOrkroVk8+BdpzC+Bq6Lbmjl0G6k
OORhN6Z/sDUWD4GouD+N7GZ95UaNGPoxRyHLUCNjQRvFKFxpKAVvjDwMO8A3+kvHTxKCqatqMiBO
wu+HNQo/xGHJn558KX277wmlqxXrh+MIzwzqlsCYCZ9m+AoejG/PR+Zb3W3BCq+V5K3m/KYCrjsJ
hV1cBkJIu7uKCAdBeU3EEOoEKUGBJ8woWHyr6ccS1gFl151eYUqz8VT3oDVTpLHlNys8CbGBT9XF
H4VXBlhH7kOj/tUgboo0/5zA8gbAZVn4W8xXDjSnDspKZA3ZEYfYewrKU5CNxIqdRMMrV1xQizZa
wMeEMdFlFfCgxAsq50PkNXRB6y9FQYYwXDtKa2QoKB/Qr14siVM1x7fSULaxRx2rV21sviGD+7RJ
4jW/XWJOO3YNOxStZHDh7snJAKTaEBzWeiBSkUgFB4cMSGmXHTAvaBa/KAFgmbYBvXKT20SWXOVR
srQA8ZGFvUvpriZYlF20tLa1+enAIudcx3Xq7T04GQ0kgiwjSpUx2mn+sWLHkgGtwaeh67shME+T
2y4d1o0pst4KfYIGdOAoEmMnUg0XnQC9vOzyFfKAxr7RxQyPHi6CtCDp+3fYiCahNfA8Omthd9xB
f5wz4pOdb8t0Sa1iQB+StZtuWd190JJONH+c9bDkS4aBMP7X6j5hHw1gGT4DdnhbxWHCZ8SwIZe6
xM+loF+maZ/r4d3uvkUjBcQNAIo6UJzwA/bgFPSaR1Hgb6MBfXAvUdO+2dH4Gk37YtG6zTYRtJNj
X3pmjeYaTzoTkXEO1cfQ/wCm87izhY6peUSxePKFy7ngQ8jIhVGapB3YfXSq3OZkub9qJh5IfFHG
+EI+1TbqcErwoXjNhVmqaMadg2JvnbdcwwB4OoKA3jrazXdGj4sRAAlRbFDGIDj8Ay3Kgom319ql
iunij4Eicpn5TfdVICGgkwtxICKAmJy/BPFbAgXNSb00K2vHJiofVDD9jdMziK1AZgKylriMDCAI
gvlpSN+wFswZ7WK8Ok1lfAqeW6tfWcyIEBGayCnOKlJaWOXnaz/WfyLr04pHFuYaFKaYD3FwEf7K
LPOjAz0nw5ywVTNLTE2Ay9ATrpdv/YosFaIMbV5NdefpH6ayLrv3km7ffu1YxtpE8CD8moktmoFI
wAYjwH5tVruSpZH49DlkuQf0EhxNIPAIFYvM/DmBtGOK5sW60EhZtPa5VzFzQslUnBpZ8Nh1EzIp
+EWdzojpt7OwmCEs4GkC4bg7Qcg/45wVsl57hc6TUUP+BbnwYjStmJsKUnGQfYgtTnBLINM5GCCn
S45/YzmDPmHutKuJFQoFKpkdWIBJAdID9Ta5gOHRzUbbjreIuShGAIGa4sHABuggap0apB+1WNs0
HOXMAbI51Y8ir7Ig1ZnUZRVnY4LzQO6DpsEBJQ0uOqg2HtG4xcn+h/vqpNnqwnfJawF1AXuHb3Tj
Z6dIlmIGpWkeEljiDiBUmcEBK9ie/RQqhCcBUJ0VQkX8sYCrHW0ECvUZ4rvMz0yi2DkeYpUu1f6r
VYRskwRN/iHGFtvBgawuYmI34lrZRxSj+uTSe11/0MrsCHCytnB8RsVLXg8LgZNEuMEUP5tvlqBK
kHQOV4H42tQw2fC3N0F9rAFKJ3NYzFZ4dqvn+49jAc9stsNqGZNSS642kAUfmtxmvi2Nf3+SotT6
01GrPntGGV/cgbyQsiHIOu7L08OYqOc6SSiqtDNYRIewJTn+X5lO6Cy4qFgbqqHa+rDlWfcnWgCZ
09EmYf8BuFhl2Q9CabndePh8Ce0GrEgt95FYsj3u7/sQE/tUf+vLgNW4xS/FmOBAsATIAuKp3fTU
X1bKs4F8KdKRluPfpU6Rk87mfyTGYwE1gC4WytpS7l7MEFNflt1gQgRiGMGoahKMJLxYON6O+Vol
kS52k6Nf6hiuTx7ErDzHgqzxTPKluph+PEvd/t8viW2xKL+jYamS9QnYhHLnHrYQkz/gQITH98hd
cGz+aolBNtGTMYkzwVehhziW+ShmrZgOCfJjL927w3sjwXh9cegh4DSdEljjfh0ufJ6PlG0i64jW
FCsZQixbYehVf7UGFBNYIbHjRZt/RcjKKfPjsRBuQfotG0U9yrAjILwAjqgsdDT4winEdrlFFnwj
0vTsFtqTbf4bnWZpM1YmM82IdrfMJv82KEMHqZstY7M7mKSjTdgVrPCnqhjXAmJqdZmhkBI92nLP
tad7hQYePxGi+r3VLmrDOQB8v3hjvYJn2xPIyeXTRwwqRMHyEOhVT6rGn7zHNZ4WCH6L6IHSabZu
8CkEliM8z4wlHteQuOj8DrlvwmXhP/U0G8jcUI3zNoqrMxEhe+UaN9o+5jSlLgAp3qnhkfDdjL4G
7eKU/4juex5Gn1XroseXokqpz2jtHydnCBTZR0tjWKGaG68/GVgtlCvM+N6BzZHVWCSkOoYaOWvk
C2XQEula6JGYxSZiJ+6m19tnhQYenhsh3AZKFYbaPkzUqpbsudH804NBDApV7gbcUc30NNxgpmBB
5DdF0evwShCQC7bWM19Fk6R9HZov/jeCgfE5KnfxeYfs4iav8Zx95ST63Q2ZASVKHOf9lGyR5lPg
52ziTmKF3JUZfHRqthEmsB7tb6GxYxxOaWmddZJLS9sHBVmmVSgGjXWvVjQitgQvpVtrQrOEm2Lq
+4Mbc6Wm+Ex4IZz6vbeDXyHh0wr9GvOvJDKX6KJH6nmD/Kmay8f2GzZSobKm60uqVfIr7oFLEpJm
hQuSaR6QkjAkN9io0wXMau3r5SOjg96Qr9Qv+pEG9RYHJ4cBGM5/AT7JfK4iAu08Si55yGXLhIoq
6j+Rg0o0QaesHPRDeC0OzRg9T9zvGpz85CfX9jvrvV1bPN+TtbNZmviIDbESzk1YNpWU5oSI5KeG
D36Mg9WMNQZdw118bl7CF6KFoMa6U8/KrQbvkb0OOYbdMdyUo7YUcIovj2ziOc6Aroy9DGydYS9l
18OyxJ1ZryV2jHo71WZS4M4Hs+DBgPXzWVBjlUSJoX0RHEgPTpYVv0/kyPUtEl+z2LSz/SjqBous
opl+MMYHfI4xtwR+PppESMlkDYCZUFA1a0w8oSNeA29pF5BKHwmviEkrMsSMPJKGMa3EQjDgLWZS
cPJdaeNZ1T8TpJTszBtHS88pgdFugVAhYdz/iCt3lU8lrW4eVAl3J3MDrIlMFixwGtukx0A6ilIB
cxZ4B+YUi9CZwuMPVWk/IICc1BrSo9yUrG3/X65q2xCEpArQ69APxE/xgAoa9RWCgfB/JDi8ahVN
I2wp1ZdT09DD5QuD1LabKPkaGdut4pwj49fSdFvN+SEnQcUk+h9EPx5e1Hk8NRhALbLU/FxFQ77T
WUkyX4AigTtn3QDBtA9qPN8cuDGMmSgk2FsiLEV5j//bWsi40jvKixuV25EowNFW330FUNggHcgw
c97ukOrQEFucz8jVPLvvoYL5bHZe5UeBDGQB3ioyiX14boJykLiY0/CtGEOzDSX0k1u5dZdQgkjz
4G5JueAiQ+4nH6kP9imwcavj2iHrgrfv7l4cwLXCXQqMZZcUJytPZht+uCmGgfKUjKi7dx5bT6yt
VCvcWV12dH333AT5lVjtpUxDqgbYHBHV7PU+uZyE7vSYJ8g+nn8nitUabn/bnA9qV73MVf5BDl9L
qufA1CvWQcMPf7qpea+qfd1lT4SCZThJtQ5IvozsBQkc+lByFLqi6ugxONZ2hMXPyH8k3lFDiK7f
Z/ltMCtHuRFsvjSxXSRa8eTlGHZbrVumKQdHvLcG7d6HEXIUuK5y0oGn+BATJO0xzFQbRluZj/qk
QdadLFOpX/G2OpYvJwgxTsVb+Q0ctkM9IxuPVTgEC+fQvST4Fxiad46RIypHEWVMewmUDEMDee/V
F3rKZhODDgMnwKpubuWvl8q0acyu1YQNXxQ6EnkAQTL4wTIAxtGykeC2ZcbFAeMQTP4Dl8+KWZLk
SAyDLn6ZvPsm+Rp2A/hwmr6LPEeu5D7g4uXfJO504Tn/3EBbJ/HdbiSDXoMaLDI+AhK2gLG9hKrF
te8Q1Rngu6lp7QgeCU1bN+EJtZ5PXCeXlHQv+ixoktHHCAPY6vu01UOsTS0Zo1rD2OZsLZU0NluN
3/u6fAsItAMIO7g24gF5R3j91i77vAhtUy5IjUdSQUJhk6pT6ghE3oKOdgaXpL/Q2Wv5rZqDxwk5
UCGSO4Q7btBvC9GRAzLVdIJpN58f1/vqeSofo9B9ciZSJjA5yrkhx2IpxFPl6t/yXwhy0JnhVuHS
gBYO+XyLSHlNsevTfRrLiM8gnA4Ppqtu5fexKS8Kow+lfhK1tYOniwNyomau9/Dg3gOpykj7KRh1
QsV9Jo5ktNJ7mqYQ9MPI0Mp82pjpTrODI57epleWCaZBMfB1ximynbWrGSYZ1cNDZcPAKPyIyIDB
nla1w8zwiwjkrdScUzz/pC7lhZn5T1W7ZZ0AIttAbnAkGdNo4J9S/XuItlqr0m8VrbyRNtMyX/TK
YdToBWpWSr5LaeeDSPBpRQrI6Ag2ieY8JWjbnMBc112ynzO/ZHUJ+KjCQ4NHJB5+1b7ZAlQjey3D
6iYZbF3+oQvaN5s7m0VVq5Q1yJGquY9VRsgkBiWn/JV+HykZIUmKGL/6ReoywsF7Ssv5YPfWOimm
bZxXawMab1LujbQSuqYC3mZxuZSCcQcO3uJL0i1lx3MWM7qIfpZQw4VJmZVukKyimgkGcGfZB+LX
zraGQ35+SM9q4eprdEovEzt3HlbXAI2P32M39oViYnMxHjMNSwYZ30WJrtx5paJr35bt62gB/BN9
WQXTuSoYpVGc4daqvvWGmHa7HH8FrOF6jDlc7ZRkZZAsbkdJH431U1uREDq8q+64HKFQ9eif+LBN
6wUSviSXr5vR/fLhaH26ULOWLi+E0vh/OJJGdfIWBIkvIoe7xSK6qa3cq67S62ylB5jEexCIQ5pK
VQUXRsXHvpRMGmPdYdq1iWdW8BfUSriNSUSkWaB6VaaefC2UFDBbA7Mp3QG7lidQbgMnt5epgDm9
9RloWOsAmgvzhfN1rbDdTGrbkkCNMTLM9efRz3/T0N6p2cmY7Fc/LOGFZmNLGt0O81rQHjANL7ph
7fKrFMklVJNzZf7LFfqq7Kv0/kwx9b+GzkGeUZE+62SqgR3LLRLxjEydfzBSlg/rUHGumGr+TzgP
if3khO5HbSNqPQEixVRetjrZXQ99GW/iFJShnaCCqmk7oDJO7Y/Z2MT2c1j/2uu05bYAjSrNC7jm
MOabvJx2juMeesNYj95wLMfuJ2xee42m7umGEWbyNU6bQIghhS20dCcgkXQr00CXO9dy23y7T9Fz
+Bj8eFBHHMFvNPNWh4bTQXy4rWV+S5tdrXu3zvlpGLDlpNYJCUSjJZ9Inr82JgQckkaKwPyKUhXn
0LHMxej8dOvo2+Z6Qr9qqWtceMuxHtZeffUJk7C6o+qor7J3kyhbumgXvN2QRbvyrJHwp65t/a8p
SRV76Kuj4FH98DzMMb335rrtzrSVt/GFeC4DTlz8w2IaKtl9Rt0ja4JQquKt7uwNZP9Y4O6WDFKG
QMQMEJrGEaSUC7qw/vTy4tuPohgISuOaUdKk2MZHwpeFZo+rlJSCo6O/62V1RoR9l/twVpV/Ikob
Y94TYgola8gxwBBjvgbnbPaUR/GVduzX1iQ5pCC7RIddtGzaeqAwk0ZxVKQ95crWsukFlGdqqMvN
k99daVOBL+xCQIVZOavWcY6TvRiuyQQg+SFExOgh6uNxyev5mYmUaO2jGjn7TuVjwLuD9rDS/cvg
cREWi8LKKWHBFjBWpDla+kYS3Fi6RQqXDx3lkAzY9Xhuht8EgRjqNyzi0EzEk5MYWOuHocmP2cjT
h3ZQrtjhJvQ27I0Mz3WyUvXxGOd0XsDw+WwJdvtEQssKw6T8S/KkM4ET+e0CdjXg3nlDWtnnmMYX
9KLrMvK/+JzLPNsP/jOx/uvQxXqLR2DE5ta0tIFwjGc3iT4YFV5+OyIXf6TWJduWRN2AFxQGo35D
Nja/L5222RhDfiPhwGmTEvWCZECL4kuCtdAfu9tMzoDog+a2+Fb7p9KZf+fiVT7fyEgOSRpvNJf9
A5CkrE91LgE9fOIsUiy9EgzcTCUhL4wJvCacLHbqETUTfhCpqWLLkBhZzyOWtM5O1HKM1IzEwJCB
4ZGkTdBQ2u64XDDLxp8OBG9NHfTWjYd9zG1Ds8mMl8JjZkSxe05Gbp2RfC1/PYbxe9s8o48ARx/s
YFH5+NNs+90GuJC7X2c8kWo1hmahwLJ2VdBpM7ZtBEn9ZSb1fqrbpWF3GwwghYxc/ONiUpDiSN/j
oA0IAzSN59GiKS3iA2BtHBBWTIhhPXfYCtHL0R+Dv3FbENaxMkaLpED3zP85KwVU79XJTeTR0HgV
WwuDD4KKlvPCaM49vLOqd2cVY4hkbhionrKOMsndTCLPc9siAGI3IGWA+GecMKh6bnb9Wo5Xyc0w
mShSYt68OvoHLM/eGv343k/2Xr7W/+rqWukYn6f1RI4Wn2xw6NFpUNiI79ik8GkOHyXG6g4PUb85
JgH6m3sTgdiPO0+k0wMuWL4khlruZo7KujLl9Sg4zJSUt2m8Ocl7nL+13GfSBYC41fzBuEaOwq87
TK8x9qXCZfol3b9l4lNUBHWk2mh39Bb3hjyEWf7pUW4dchVKYOdovUgMH1mdjJexDXtF2yij5rom
1DJFcKEh08WthGbKEO8PKLacugyrGOHXnfU62sm+hHkXtqIAhO7BgSNa52b34FdgCM2vmJHncf6I
gKDQCTSmeYiGrRlfEwZn2yYkPLnmibbsfO8BpxRj6E2ya4wmuo5B8uQbILWIfNyIXXt6tMJ65TYF
zyeJEhDYJXeQGLvririrBmm/c6VCD+SVGIO8PrjMY36ZYAhCiF58EVFNHBnfkrvqBpdvGxE1UWaI
Wty0W/hI+BuYad1baQQVdSHOrnlYTYSJ8PaZEQ50sNoZY6MytMtESQ5zQVYr6cEGvi6eUdtZ9dlp
ovzwwRmSb5VR2cRWTUj1aLVYLAdmn/FYIyKRXJQG9TCgNBEPOm80wRDbIfk0KUbyw+alB18KeXAk
nhIwGFCP5zbeEN4oCRFm9ih54YgNFAbN0a/+2fSEkjUhoYDEIx55wXoK1PUih3BxN1joXB+/HlrY
QiM2vH+PMuOE6WDvs5UHMcIzOrzT6g3E+sXRqhd9MG8+SyXZOpfRweEa0f4t22jSv6jaezVo5NEF
5XPemccm/NXBNFSrejCUctc45NiL9LVqV6j7v5q2ffO4AqY0ukQjpgMr4SzVqccKEGAnr2RyUoPX
3caGx6Yb8SQ3r0NYbUePg4FEcjbdLK7XioLvwHrLu+yq4y+ktbQ8+i1BElSv0sF0NAhuoiD8QR+R
OvJ28qnyUZbVHnX8EsqsLrfEt4+pfRhj8EU1R7Ff6Te+kPzBgACD7rBIo65gMsVSKOIqNdb3WXkV
xHjs9hpdFxj5Bp6uAvOawOpRYF6DzP8dkAHarYnET1RSSsvHRvHA9OIFFgUPaCnrjUmdJ9QJ8SAO
ht1k3UXoVPI2eWpQdEu+ueQoJr5JleCuHT58olqDF8GTMrBUyeJzLWqIqFBPgayyEglUbDzYE0kL
HQmyYJ1KWSwDt0Hd3VAV0ftPulcaC0ObD0ZYHXBIv5jdpZiKHe+6Mb5q7qdbvjjjwIXuYkPYW19R
es6YR7u6+S6pntPjpZ5Vq2Q4SYxcSjzuwDyq9Bq0pxdiSyR63NgRSMNgZaxzj+/Krr3t3WANmK5Z
JlAPxFAaLM3KjVchZG241iPK0Ti9nGU3j99GU180hd7HijvCM+d9OBLAbjrAq1GyEV0dJEhQvStR
tLMA8iFD0R+++IRrlbTl+gFSKGt+Ri11maLiMKa8yFa9R0bd4qNl51iY2lvRWueuHx/FT2hZP+TG
HuZyemrS/K6pRRo0M8eXSracJ2tHX9FXqpBUEalQUfqsLLq6vXo5c0pH72GPOpgwCxhE2BSwgFGb
/jHTriAXb4GKA9d+n4DayhFQnOgPs2P2KQH95mVQTttAhncrIFmzWfAubPm3HXXSSMxoDhkLGrmP
RulxwGHfJ/ZGzKksAWsfxaS4AwsCOWf9mtVnB2sbgibgGu+3jnBwJtktm4zvLmD3Ye6ZfWqpUINE
lAaI9rSJv5BIn8U4aRreo6hrCM1fuGihGiwAc4qwbqX68870xoMFRWsk7ctMS90dHBP6EBbWD+b8
QSvOcpLXxZv4o1wgF7xyIzroCW2Zrwf7ed0Y3mWo/vgRa4z+IYQClzYS5MnPGLfd/cxe5+j0rzoX
V2Ns9RmZDPDsIYMfVZoNXjYCdtT2syHIua0MlgVrOajUFqnfZUnr03iuy5hnm2HMZPmMHn3J0BYV
UBFlx5YMisJJ1nl9uiduYEhSLCYdNTwOg3Fs2Y9IcMJfQjRPd2Yguk0k0zPsLSrccaQqxZLNomjH
BKFGGKPVQU6RBhrpmSJRCDYlg+2DYwXEG3q7ivzCNhtpApsWVua/Tbqzzsdwhzynr40jlWr+oIFB
QFgW/6iSmrUHMdsViA0QgNR5uaNxOGEx1+1Nn0arPuCwWBfxY8xhMA4u6fX6XalUaZL9p1zcWNVx
V+YArjbQdn8Vu9QYs1Y1PnG/KeYL97ln3yBEdiSjn1gnCXfosAOmUUjLteBpfHVc6y2gM9q2ZeZ5
t6aPgbyQOWh3nw1ruodbGAKafHGTCDpXrd81fKUAEzbJoxHjlWjRdM0/CJIPMxLDZ+vOT265m2Zw
mZphpy3lRrrDyqaU1i+6veiZ7omvPBMZMgmE8AagMye9ktw8NNAVHWImWfSpjS0+iuhwQBssTxAX
GrEnMmUw9sir4oAX8tb0iHCaexLV2SeNI7byNbl+3lHceVnrnyXTXPPn1wA0Uni7jDgxPO6Tjc6N
a9UZKAkEy5XQDGLp1tArAqBbKOqnsjjbebCPNGw5GVgau5mlaosKMa28Yj6JM22IfS9GjIIvT4Py
rHTs9PzIAQopqTkAeZrFCDNY6G689OShdLBwkrha+dAzgjmjTm1J8YSJC4Gt+IVRuEdETssHZoGw
yTidttYhD94lZiBHEg6J5aPtjAXlSAKSXZx8WVDyG2v6Y46wK6hISabkpO1/6jcT1jjTfnPP3hZW
dTBywHENTK7m/FGJMIA4LpxyW3IeBzBhNTtdhwCUnkeCM4PdhLdHYUwbMv8YkDLrZRTXc/nV2YsL
+ZS4B9EOZIBDrKFy9iRgB6E1rqSoq3M2ERBWCzA68xznQ/RowF8q05OSZshpQQeKW0LWDu01TbAa
UTo1E4j8YwjjOVFCn0o1qrYMwn9I+o0OxBvXjVPpi84iramb8NslV5tW896ghG6lhtFDXJ+66aS6
WJHbE7bY3rovGjzgd/RyooK+MRdN/RYNCPTszwT3VqW06/cUAKnnOQoZrls6HyEBN8rwF1CFxdeh
KJdWxfvo7cxIv7ggbyMmB6vmFOEHmLa5tYkCSFCrZ9pe5XkyymChTMYyKTxMiWQZDeFizD6TwNlO
BHs08aYGye87UjYxJHEKO1W0rXLjNSfznvXZg8Yn/23pOuVeS4ZVw2D2YHXmapyKi2UgCNYZbgbK
gJxL6YO2fMIna2O2bt1XUfURzseeoprTaWybJVg41QOcSICbZYf7BemWGSxLMFVE496cHmwdvFSh
clNm09ZYWkpxnUxnLV9F2zLxENTUlSfnM8svCHdnLVkbvBeVsqnpEHayM+k98GtVVFJ8wyxf/FUo
CyoG6xoLioPIaQB11nrC72xMWFARAORN9hmHy0x/1mpGf6IMkmd+Rh09Ztueeive4GR+KWbvksa0
0YI21r+5a5KGxoMV0dNAH1TMflX0KQ82NtpqM3n+SiuDnYWj16TzWUUnoqgb9jaombeKU1/q7SMS
HfZWgy1gHyNOpA5s5CBs6vNMsv28jkN6+WbQxV+XgUfM7zzJzhRR//dtC/2j4RsBYEtE0wArZeUX
/t5W/c2jfxVdVRboAoOPgqSZflYXRlX+q97fRUyhhKjNGrZmwhc3dnobxj9kfTsH9HdoDngRkw6v
LrQ1bRglJFfwOTe3YqguE2qIGUTG5QuLIfK5TNJeKGBzp47zRkO+mASvDY7sEmgJpYwYRSf1VKAs
JMlKfDg6ekQd5Rxmv2F+Huz3yEGihQxUU340oz9mpJtjQu3JDRPIhgxgOZFFtBkMlDiz5ItAbGTP
rUdv/z+Szmu3cWSLol9EgKkYXq0cbUmWHF4Ie9pmzqnIr7+rfIEBumcG7ZbICufsswOMUEBT/ZhA
Bw7rl2RUQlBuOTPptpX1owc12YgIfCN2ZlRPZ24E3fzQYprPcOhftaQDTp2AmQ32EXadHXcIowvV
fOt+vey9h/KnLkGulWpBA7mhE+pzIrCdH2U0ETD/KJnahYyQlZI6qrArpaOCf+a8xsjhZEJUclLt
8Wb7kvPVrO7Eig4w2a0nFwpoIO9lmC7ayHixMOBW6glv4EJw5v9K/9pZd3LXFdnXI/RBoLHvI0aM
aHLnjqjUYD3gcNXP/rdeJf8IwtiH+Yp/FFvOo0euqxEu5FltxlDeVHWSfNUjTxovJ+WlJnVSjXE/
DyQcWHwB4PVAAgHf2jRwDRlEcyYtVMVXYEuFlUbnIOSkj1HmBS7cqRAu84cSVlncyHn4JbPLBHaQ
4/kOKy+GlsXujzuOUQ5z3rdJwnJt4QXKneu4yTLRKNPguJpMbznOlR+RT18AOreCpdDoL1rhsg8I
oeLanAUUYnwIseZUfze2m1+O4A0UzoFIsqPep8NyoOWNh2jp9jM9KWWiHDHPMMQKm4mzgMbVkcEj
bHjI8+fIWdhYOH7O9qYuLyH1T4A/SwrtLfIOicaioHLNSw/ZVbP18KZvYI7mZb0uR+3Cn4DH7caY
asXf+DC5eE+Z8tpPy4w92QB4anhmWxzj0mN01UHvZibmnNrmnoA3N5Ai1HYMlXjmUzKLnkgtbXr0
l/mKigrVDea3SmXR/0YT9O9w33DxA9YkprPToDvMMzLU1N+IHqIu9eTkkpo7TziRQ3t+isv+7Fbt
2RP+2Y8xvoNVZ0DS6Xk9jRp/Ws/kjdFLNs4pjKiwapp6JiiD8e0mYgnlao3IwcThtp3SjR44q9jR
OaaQoU59dgvN6BibyRVGAjq8fDhmPaGBWL3yAlMiIpBpebSfxJYWerjIiqunvn368MM9DIhcAA9t
46BdTzABYwK0ES44yELg+TNIQSvhD4+mp5Yh0zS4m3iHcXJLdfKsxvpSuN0jtxMgNes1HzEDygpw
fzD8qr2WH7aNXWCfbIuo/68gbS8w2J8uJQUZa+JpGnuc1JD+msV+9PwPqrcpxzVliB+J8A52M+cY
oXuHqG0PSWysDcvZETBiAvICDHRPhYwxR8R4Dx3nqJVLn8GOizG132b7efi1wFJb/d3AHEc3diEl
pfupTSlEi5zkn2dG5E3GBRQhzYDCJAhBJTdrF4wwOmCuMY/oExUKQMGBfTlstHWkGE7Y00CmrUa0
LOeMEsJHde1JiJ+4jDekjWgoO4LinuEV3UT7fg7QoW4pGR2AG1wBBhttGMpBETDXd+HSMb7G+hcT
eyBiAsXUrJpRV1RzCpBUdg8xV8+BRUlcTPSN2gQMBlRfrW7glAOSFR9CsynDvQe05I1Y08z2wkCX
BXllkU4tNo5fWocOzPn05WfkXjx2t4E1UeIv0yzEZ+fiVBFcQet1GCsC6GBCNMiq3Sy6lK67Acru
cnuREWTtceE2fXfnOgOclP6uD+M912ZnPkInPRhY9UECnON0/femmYESU4SrFcmK2kU7zB2MPn8/
0HPDjpLJIwFCa4EiE8zkBgxssYKg9FFVQQtA79unv0fNjymD7WTcPGg4MDaWpYWuM1dh23+O/2q7
THi5JkTIchL0TXzPmWClsmMWu7eq7kVM7coR8AzLfTduIi290UgmrBw8cOFArAaOsRRvTzjr9klk
axzNcIEElnE3FbZybvjpR9mRMCLN2c6DO6jAMZX+pRZmCN+kxQUrofalB/eyq95w1mm5uccJ5DbD
Ms0SAIIg88/EENuwUtuJp8EWldb02sIjHXvrMmWG/WRT7uoFEwX63pGh7rSpaByi4ITIlBqApTk7
2xifFrwsp2gDn7aO3/D7d0Bl1VY39jk1fM6ouyECd8VmLtmSJQ0FrBisBd2DdYimlfjEgrtLI/sp
DFRtT7R80vwNymHcO7gBGF73GPpjTiDPsukYnyYpN2RR5JtciYHMueux3LFghGK148AEtqmtdLZv
EnFrUzKM4j5Pif/UsKIx0M/LGGiTWF2IGw/HwmzYNbipmVLa1CgSamKK08DofLSldnBob3QStDL5
hnJmEWn4ipUBPtXnfPzi9TXNBugurGCxwiCwsg2C1RxNiSTtyx9Q23wyYFTMz/KsTv+pxCfmpLdX
9mtcv00gcbmpJD5IH6qccMy77Wy6DdwEVD6/FtiFiW/1C0/V1UPeKh6s8hTJe+VwA3s/eD8TaBBi
fzZHbxgND/q+abCscOblWH2oLHWFrTvxI0oIHJUcuFTp13IuXmDyA+QRdsd1x9CJT83nHCkZfG41
KbE78SmFQcKQwfDUi9d0rv6jG1+jkwCfN2GZ8x5hZpb7mKfGB8ziE2xEG5s5eyyehH2nZ8ZUgDvg
qqLf8T+B29Bh8UqR89ToD2u8DIzQ+3k9VvhhAaVGD5aRmkcFOhM1pcWAi436BqydXzxMaXhQPhUb
q8svu1dqV8qkgRJId+nMcmw86VP86Ld2LuoGZfd60ItVE2Qa7WrEuMu15mXXJa+Rt5VVtOIHkfO+
x3BlYbYkUmkWWs5pn8PVKMgWnObmyCuBAat7LKtZ3KHDQKKdnrD/aln4jPQBwKbmqEdQYPtfHqZI
wrVhv3fwEV06L+4vQ8NNKHT+lmLtf+Lo0fOaQOd8QDwbe4mC8psOPNOPI2e83yFne+foaOoQnv6H
Um86DWPEdjFDZrVDgtgzBqsg+dHrDCbPUdrTF+bBJUF/0VOTMRbOxiPxuruaaiPhiQ5Vh1Obu1bP
IjQ49+im2/E0SwIXEcuiS8/gG1HHpR0h9sqWF+nBvg1tXJ0XDi1MBnA4fVfjAUxvod42IBt1rW+/
u5FEYr1Tm06LW45folF6ce4kduo8/YjSqpx+dMSVrb3uM209NBTUBm5z4V3NycNKW6c9ETEzEyeE
uRVEY75Syehu4GqauIoS4t1Fsm/MjY+7r/0cMi/l2eZ+u6H17oDym3E7YKbEFnC0H7WeK2BmrkBa
WL7UiKEYS2oc4UmuJKwm3+MWtE/d8GUNFG8KR4WlxR4Kyi8Oek9D4oU+Ts9WZBmEqm2jM+VvpCSi
XsP4Q+gbNp6orgldKu+YAQq2QD7QTZ38k3A8a35r0Osk1Ix0wdgKxwzbT538lYxK9XcfbTgchVRt
dBeXNJUKU0WX3oFfG53MXOxM5ww2Sgmzndt244gPMnP2EFqpdE+iOCW54HLjhWSK2cfhMNnV1oSe
hvHKsmh+bHaNp7Kjeshfo1zW4++EiUGtmvqie20g0mRzvJ2hcgJCMGmqQ/xlUH1TSfkVeg9Ek774
ZGWwJEIsm2J7wRdVf1tO96PPDAKMTUOrIJhiKAimkbhPABDxEtr4DANhrQrbnhkNBxD9p8rZqxGg
V+0BqeIhBZiRLuJ9OGu20vLyhiy9X0HHVvsBehVMg9zae4pBHf7GQ7L0GTSqrxmJYOVQ/qgP0+D2
Bs0K2pa6v0tpnxVXLy+Jo3WcnaGjZ0ofAaWR2gI0t61jrYgPLEmPglS6Sng8fMcReMpMxbGH82SM
RJ0LDP55WHcdo1UjOYf2PYkvEu3KuOvlK/8EsCfx9Vgl0DWL/thqCIm5gHKQWaTnyzybVjCwlCFC
RckAkUxVdkYg1lX7IkGXbLpR2nuUEBN7WAZY0kfwvAhq70YInyVmOMM2yeQh8BigzhdbVF+a9S8U
7iqCwp8rUq/+g8rRxGzHGBDTDiPOrIwlnfacDNCQwtA1lkk/Pfrw4MScMKQ6NVpwFfn8phAUlWlY
01P1uvFdVPihzSalkjWcZBFdBQWAmxIxVaEIKHoGSc7RwcJBON05j/0v5IMTJAUzgQmdaUi0BP0O
SiUJXVubuq0fZhBM8NJLZm2ToruqsNi0E4LkmvzRNvUpUDBXoeWfFqKArL5pjfmZQEOqMWW2KnOb
KPKExFoLllVxGYJXc3YeORMRs703kPnpUVQUrE1wR8Bcb8wfFUMAoGCFDuKVt1aoiQtC3CcEO8bI
pN6tjnG11p3Y59AnLxpHbxruIjrGqe5uE9ncOY5mqaPcAVdw4CBbems4t/h0rkkfxNitozyTrUsE
hcDr+0+wqFYbGBiZqHT6Wr5BL6TKCIW6YcO9wjLXLRDV8HWe1Nup4ZNZkbXMTAzA42GX2gWxfdGn
+T7UvJ8yBxMDQui9fx0ApTrTxvaiwwmn4XNK2EwVgTEkLaDzKtwvTtVEDude/5nlJeaiMOO3Jh72
Bh7NKQLsGZ6IOf9YGMQlm27CKIXL9e88VOvUNv9IWtR4NK0pSAtumpiA06ej+Pqts2vdx0e26cqF
EkgzodKmkl9CJZXQkXAUABjc5EkjVXxSeiXcFINtRJeqcNYCqg7BZdEfFeSioLJCOxaI85FplVjq
7a3pzOLHO4Orhes9D4mjUnn1xdl+rzg9LYUiYNHYQD+cL60G3Vz759e32cKpnA67WaibAkztaWA+
BO+qGpyHiB917NOcICro3R0HVsPUhPI8rsn05c7OS2fbk/hs+SiwENHPePIzwci5+SXEAI5lc6QC
9XBjfmrN4KPSFJmDHZat0OwTtx4HNHDTvM34QUWJyqY/IDla6I373mNTBRphMHtj7m1xbRB9BRFz
7+kFTDuaHuzbwyr/ryMvg/wc3SI1Nx23kjF1zP1jiYxca23VwVwhoPtQEZkS+5dmslUyyUfTnOZ2
W6V31a6oroSRmAMXlXse6zG58jgd5x4hqqbvpF/jP5DsXNXElZ+OVbxXFhlM3H2hPSwDjPympN/4
5Rdq7E3GFMv22oXAXYEa3jOm9TyVGPtzI3tgj5z1GL5yIBopbJRyV7kvKkSaOXPVp1st3FqKxoLx
LOQeRlZsYuekjaniQKk23ofaFRobiMU6zCmD86rvH7l5IWlO3TSZqhJoPB2I0Jzk5UBFFWTbjn0c
wQ5AdAj1/8wVoLpTFv2EP3Grk7IZvLiTtTgY+loY61o473V4LXHAyhTIUG30gsEip1MTvAuk8g5A
gQcglXBdTQz4U5/ZHrC2bD9FhQ837WBK7ovOhRgypzHhU+TJvuJJ/bWA8VnimNaH15nGQ/Bbfzpq
DcZ3DP+i56SCc1aRlAVOJaLuqDNvj/ovidpxICiIEQoJse1GE+WhgLSf+0TRbABwJCztMMYEOT7A
Kgmzh9nBWoLKpyHcMM3+twPrKPjUnts9mY1cZ177QrGhUPCKrGNOQTxg9pxLtxQ5C1MI7LZ2kg61
bGum7QgPGCyZhANgz4s0pOSe7kiHDj1rz9hjoSGDB6uiM3HY5+ScU3lh/DqlZ4pnUzL1Yh5s5V9o
GRRl4GlEDIgLYIsWO3W59QWHvaV4+pecnF3Ps3aMEyBxYq9wAdEr/OBEc6vl2ZJfAlzqAeJ1Bicy
ywAo58MQmi8lnDTQ7LH0N03OSddf1FTeNadraqydSuD5FzCizte4iW0sCBGAssr9kAKMKLYqlrcE
VlpgEG0lfso+4jKAhq23xUdcypWbBxBZn1rueoX5jyedcLkSYFq1yWjrfCh9zQa7Ei5e+y1Q7ixm
Fy+K+qcEsckhyunMJkMSItTfm7vDm53XrLbuLMS00oZqN8ZLs/nwZxdrJnZ1Fttwzqd5p+oRUmjs
aRvgYEszrW6kCIMipgR6SdGW/sC6p0PM3YCZhHPFGveJ0zpqhYplciik+UUtiMYg7JppdPOP96hY
fm2GPxDCh8yeVlXiUY1/JfmwpqkExxjhl6mqO4OjnqlRWGGxSsHcSEhvoHzgt4vKOZtcPPl5sSe1
B9Wnp83hPIixvAh4CGREZHgwQi+JVgMdQTkZqgq2mewMEw+LhsbinrPEK3EymxsHb1id4TmTBKrk
QQO1Qp7jsddsFFFFbaFUERZ/eAi0HAB45adefeX0U5RuOLvwtyXlXhWF3PruNC1sdLrqjwbcLaAx
0D2LuN8FfNiIGavZJ7cO9r36AwpMcXDVeNKhxdfYKKqGhXtGVXsDGx7Eh+mCSf3mXRogoEwVO5ya
T1HC7iNhKMtIbHtSB4Q6dCzkIDh9Bi6fAQoLAMasfxUefRVWGJ6frZWYkgI11ljgNKWeO/4VEYb8
7XD6tWYsjOgpSB/xn8rmzph+QFabFQUxBcmy6KIlLwlvaqxNmH3Hl6hmKGduVJ07h9jisFmy8WIi
jy7NYG1AkpZQVVUvpG6XNt7LSEODRI2Rnwl4hBvNrPtBc62gNN+4jy6KA53XVO3nLD3QbBoUSarZ
/PtXYMsGdVINt7vdWYpZS6UFweo+auiggZMi/7tGgziVRIp11oYXZSHr6sbpqK4zbayXVLHCxvCl
VVIoeEy9E97wbz4PjLIdvbj2abWF2fnpmt4h9PxHNEI0nWcPimsFI3Q4qK2P8RJiS2NVVMR7dPHS
ddBmWSUXjLSpOJxT5mHn4TMXNs3hjinbvc0APZleACrkSnziBNm8oIE5FBPzv3zhIxyuOH/oWoli
Hk3UmyP4hYWrlL8yC2NJaX3GqkdZkiUy31mVjeqsbFZOlFwCCvKVbwKCT+BZQ4Ydf5Q3FPTyNvmQ
J6fmQ/9P691XVQPqSJutobvHafJqzBauogCjU4dnWsoPpOH76tUMTTOpyDr9Wlbxb14/V8wALZ//
NiM3SKxmfcyjkpNXGGerdu95kOJXHDxVhHuXE88oezHH9gce7ArN2mtZ40EUr01OosQer2FTHJWs
KK0fMahH2N5D3wCISo4uFADIIetY4VXut+nCEmD2W/N0VBcauv1OuchQnPUQBTICrKICB836Ep61
xiISlwlK2Sw50J+o20kKzcIXCNwQ2lnzBRwqFhsNHQRRbfT2qPT9fBNXBJJw7XrOTg49VVn44gHx
KzBqJo7YctMXdZC5BFo4GZT6kqS6jRIi9P6bQFACoQ220KkvsRAofnR6jvIthO3OEvcxDuWoh9DZ
kxmt7wU90QCVxZ6YD9O+CIuDEx4vvA2JAl5eRmV/hf3E4IfbOfm/BFydiUMOpNolG3znwJB0RTCZ
fuFMwi1aUVYHjo6xeX9iFuEx0eltbeEqk3x+Qol+gsIeBr0KUfL4OrzDhtyF6aEVD4OzhZqKpPWn
ia03c12ghLjkLYZDpA9DvSrdEGKVeeGpw/F2jZ3BuVJTPCsPqwDgETOgtI/wShpPakKCEZPBCJhk
hXhjtmdrp9CE0TShpZpLznp263akMZ25ED1skelTaVOwakc6cApogYOWzCM53NS1rYZZ/N8yNLlM
LyqOqAJasQASDNM8g+7r9ak1z34WHnDqWdIeoAZYqKZZyteYRMyYGYH5UHh+FhjIM3+pPzBgjSkp
dLqzQJNPHHo/vVwmjrGcxckFsWk4rYS5Ig+EMmiCpVdYsAexp46JHNZAwBvUcxWA6MyO5rDi+Nf4
WH9BxuWXa18HUCvUAL39CHIsVVxwA7WAiZrIqTvbaYQVQ75Lpy2Bf330wwNRmuMnN6bByRlT5NXx
1c55eeNb5sLpnHl/DQoqaOPIAtv4i6srdiFgQcEg0y28jfTgI9SrSt9K6zUqfuwgw3ZltQFPagzu
pL0Tjxh4PHdRsOyrGGbITuGCUuwVVfw5K4JbhQYrtoiGNu9V/NYhq+gYqXOWVeZt7jn5Wbsy+4P4
vSncodRtOp5Hz0n1o4/JWo9YXWLA1q74CjniYw9gVDWEzJSnxGMD1Z+efeK8p2KK9U/cM9gVhGrO
frHtMO1HGwchkdnUySUKmB+DSBBQc1COYh8NlWgw0I0yh+nsm4EWrWeGp3qozNibksA+hXjRvNG5
hjhGdh4EccodRWQLOGxqmhbff61TLvjyFyy9qZ1tbcs/KNRl5Tby4doI58snLndVwahrS4O0lhoW
CUVw+UZYIYjIRLAWc3QMI+6g94qxJB5ZOCLFkqHpAR9TBnUA1GwpoVlvjFj+E7Herdvw4LWISwK+
S+WbYL3uURgp/ONiF3fbvtV22VyYTzUDRKO9c88OxbhTtEqfUn+IKGu5c7Xy2QieGb4tyqtmorCK
vqbi7FJJBI37giX2qbBeeydYNRDVyxe0hByvzV6SXlYyueWYx9beU5ppF9pG4AhAa3MHFNPRgQ9p
Tl4EtkDtC0BYVS+rfpuRzmSl6xpK/DQ6KxNDjJrCguGaRqmZUTVng0N8o3ZJJpf15FJRDxYTDzpR
P2Z30rnYJyMTxxy/AeiQBPmdmJpAjlq46EDNcFPAxuElDXxqKh8B+k00A3wUkNsBYm9eE4Vpn4e5
euEy2oWUuRZ6HaOankejihX4DCvetbEeTk61yF/CKd5X/QSW3PzruU8neWmkuNRhfxCQDghSwhUQ
A7ME6lRH9EBpboa8aZZpje9Ko78OtLbonPwk/E0twgRKsSFVATOHH+zfnyft1Uvk3gMcTS2kIKk1
w6kkh0QQKzyhNeib51SPMXIU2zSI3vwxvgWTdqwcVLZI5yuLLEq8LpClQdZ4yUkjCsroOfNHsqbq
21APBGnU66mj/9fGGA9Dbymzf54Y/llJ9TU6xV7oxUcR19vekfuRp2bP8aNry0fm6wjUTBWXpJ4i
inc3daBna6fQ0/5pFX5EDIEdpNRqOJpxlCCIT6i8SvJdVLERAHTNwUhzqUI1rE3dcJHY3/rIWmQE
DC9PNRXqnf5OpvOMU/wh+rRSEz+0mcxk7CvQ0M3w2flTmBHRCQe5hom93r1aw4xmqBWbnJ6YCt0K
TuomLD5KK1NTOUHPp0O7smEEacdmuMhy2CQNbTrOUBa1dF4QcvUCDVItXlW+t313Lp29RiQwQCjM
+yuqQNAOE/KkBS9Jm/tV0iHn9jx97xRyXbvaf3NppMvIilea1DlmS9pybCfXebOf4XgxVs4wtEAJ
xOULwmZGLFBWjLTyZ56m6hvD7HnSoeU30Y3Wk2loxWWUh4TJUr4maYnZZrg0/FUWime8PN/NFqsm
3+ayw2oFLTZjZ9/ctE4Kx4bsBc3d81omc2Ayi3TR6siEHBl8lOnXHBsSM6vvsSGoo6BZ8vJPOzAQ
yXoJOVH0quJDt/9+KWAlpcSewWqmhnuZxnhv9NMVm+bTPIqvSocN2LiMFrADcQ33FX8TwIaDF88E
hpabVt5AzESCjQcHrP6FXB5p9ys/UYt+U4xqm7S9JJCFBiHuCWdNIVzcDRRt/qSjfG86mPky3Uw2
1GP5gcPYOP3zUmupR2hVa+fVSJwjjf2PHyFPl+KP4CXNYhUytaDtHIwYrUlBy2FVS3u6S/zj45Be
DlJkUQxrc7Jvc2m9BwRwENXynJNYtJB4Av0L6v+mSxsTJSm+AzIrC5NhAuGdBzSkIdfRU/2E6Iur
/KllSnpoYLr7TrqsveAKY4OSjhx3RRkCLgNJZR5gFjsDThi1B62cHeVLPcWw2gYvnDyMMOzzZO0M
q/rsaBpz20G8rhKHHbjCdo+XqbmaMTWz8GcdnJSjt6o+QlqkFuGIoTFTTF7JdQa1RloNCpPhMoE9
teaKHaRNMBKcNPB+i3ugCJv4bAp1aOQmQ6ZyFKtZ8LZw2AOAGhpYqXmzCmHD5fRKRoE1V7NtM76F
4X2FxbBSjmCOhPgPOIKcjt3h9Fhpy38WME/mBJtJjVy+0NapolnlADPZVUAExRLs+c/BwPN7QHJu
QF7PfykU25x3by817dGi8MHwHW4OFCChVIMrj3Mh4D93GkFsUA6oTsi+sQl8WshpM9IEltMjTGws
zAGdYm41V09fYGEwMDzGnFm2RNDCDsCKBcE1fJy4XvqsDUxkSVw512O0NhyEKiDW3GmVlqC3YYrO
+kfKufDEb9Bc0Bzif9G049oFEyB5PZuBfXoMSt1Pj58p50U9yz0D+4Xl0RojE0xo7GOqhlq7yA73
JfW/OvFitwPMzA79PQegsdFRTnFcM8DJ1KzYhsmUmsEhQGiQY76pR18GnnUT0D4xwiqAHlYqVzaX
WFKcpyQ68JnOQ4MdlTnk29bKHw5fJCUH0xbXotZ/XJiOYwh3JJ2/ddHg5hzeTCiKuPht05QQOTIp
NKjFRkgB7pM4tktYQCFZrEK3IEMOqxo6twZXJcLJDN8mSALyawhWPlYzWmRslG658bqrN8LVT9W7
hYVfNmjfllYWvSBgvBJtjMSA3EleWFLBexjpviGZWd23z1/PooKSw7TeQCqTvoW4gjR2dZ3tadPg
FkLJqEZaHZ0X5pjLYfjPgxNP+ZmGqFk2Cb2tRjTsZJBUx5NUwI2aLTpScXVvvhHBTfARCPWbshU7
5RaXxBwmR1U5N26zhlL8bbsGub5AAcjNBHkPjAZjyIkZ1Z1RgJ1mZ5zsKDG2KVw0OPtliU8U04M/
2JIuim29tW1cXuNNij5kJN8mYhTQShC1hHk4Xc6MnMkO9sKoiQxRLa++zvQvUyaYP5nIE6+4PkJM
AFPgBWZMhccZQb9HV4SBe9Zt025+i4p7Pu356oGN8zpxvHkpjsqfOzLpilam3t0H89EQrNI141Pz
3lk+JVu4sNPxItyLUaBmrnC8cjKklC1fCmhqpiqGeryPgpyo3ujo1pizCTPZzE71FmdXM2hWo4P1
RDoyQXBWRH6w6FNXW4clNoGRdZuCux54SJlLNevSKzYSE/vS8RZT5ICVfwJI1n752fYtxgUOAOIo
xu9Cc46in+ly3QqNP7ElBSDMDM4BKAJzjDKIaV9RrOcZ8E3r1A/3d0k7/7Nn5M1QRTftYK9KZQfN
0sbEuvRJLsFHzg+Cs/pVdgC+NBKeX/ymQfHq8sEssnz9vLv4CeiH1vhc74ncGolPS0mxnH/bJhum
4t3CK2nbZR9mx6Hz9hVuHxalvFb+lxbmKlaExVlqe7ONf+fewujB2aSjvbJmtrbZrZqDhAKPBfPz
aGHbk8cPgxPJYQLjR8lNmE7P6SWmrSGSCNmd+z0wXO3FDHUO3k5aLXnJIp1g/YJD+QHlQYkj0jSd
VZhlYmPsmICB2zmNczF+ukX5EcT3aKLBRICLgUkU/FODVu44HGjTq515IADiM9AYNGN+Gg7p2eCd
EVaAUgxE5LnCDlphbjUXcNprG6Yz3y4nm4LZUw24kizAArSsGsylgcqLJRq9c3hgfErhYTITpcEc
Q3GqsacmSPE9nxWNsokR5aL7RVwY1BmpVJVK2pFZy7H8OwfwDTEFySqMioOfxgNbxbEnSpM9WFkB
Uose5qBaEJtqCrKQwdoBo3qZLLDE6QbHsFlxKI3lE3xoTJPxTCkPHoKmQeKGj8iihFnri3lpw+Yu
Zbgik9cVzK6RXpWi/S5QoOoczgChdEV2Pq4Um7W3Rlwqs10rMJ38nqsvWlqthMvUuvcsnl/h/5ic
GTP1q5XIS8jvjWGknjQYEp+bGjlD+0T3Ls0WiSBacmrtnELB5lVqgGSoU/X9VI27TH1gbRNnGI2x
ELkpPQV7/J39SFCVaN2yULbj5oJiuwNs1/8Dv9pWUICI+NwOEzfEwAOLmLvcwvpfH0xADRgYIqj5
r2XUoJkJfoQIkHF1Gcp049cgiVFAkWBDuNdvHj0h8xF4Nt0Av8UK1njT/H+Q280XqZ1L5ZmmjbBG
2mo6l5rzMrfTx6zZL2jCGYTUHdMuuC4FF2QM5ZR+UlZrj0BZV2ivlVfcQEkSvbgFItjl81VZpSED
oVTFh0ggiymy4RxyFuoD8wRiZxIa1Nh89WHzdBlpGBbKizC6ZzK6tTbqrGhpmfSoiQiA9XDPwneP
BszA93rD6G9JKVHwHCXUpzy942E5D6cp2c56uVT5FsBicVZu/1pgDoj8jYe8GJhdA7qgaWVSlIK9
s82gfgFKa7ADiKEBAteYlMyMr9ii5D6638p5yIZwUSCWRo+xdVTfPRuHTCJphWfedmdl1jrRfeam
eOuqYDXmE7wT7GKQkY5ib4bzpuPWr4FpGYioLs0wmbGacq04qoMp3tW1N4DETmO+81Bp0erSxnru
V5Bg/w3kbFvGW196u6pHASvlzxyEFysEmnIyaxEylh541ChgNqZjfBOQQsTuSpgghHYqFmEZfVcO
Npc8JdV/+P2bxHwsM3s8Y/77Ut1JhyRlRjPtGnulaJon1IvyxdVeRJWuwiJcOhP5VNyoQ/olQPkx
H39ys9d8wtiJGjNJK9ZTfvS99C3irkdKBJFcX8YBGBjWJ+XQHGkMIMWT3MkoBhBKA2OpAwMpUHju
mRC2Z/u/2dgoQplJPYwPImI3CoIJSBzIkpJyKayB5RQeTH38ZuSuxucY65XxG/9iWBjsU76BMVj+
T9rcmOVA6aOsavKVqNO9nzoXdR2PbEeb09nudfwfHoTigk8xd3WpJpT+sU8RlzCH4JaV/dkfGdrI
QNHUhaC8RxUt6BSVfGVqx5UTwDkeiqM9uQdv8B+dVD4vWLmrmyzM3D8CDCt4FXIn6HhkllAbHAxP
9R3+RX8zjaZeuvg8CXl1wk3Th69e2WzRJC9aqEokfhX8Ef/HG4j3xMDJPMGi7ewNxUFlfvf3kuTM
qI6W1EH5ooIRGY0WVfhPJBShMMByttu5JRyykGqyrT6kja1CQ1PY4cAFgvhESXa3c8RFsDYjfYDJ
fzTa8upVdB5GD0rLgZMuRK9vpHv0mH9Wcclm0WoS8XCjCoizgrDjjDbAerguJb5/sLeeun44BS53
WVxT238lereIp28G4k1kIEn2N2qVmUMAkKbdpF5j5Gar3OB+qYgC5izImMGmkNLcCJOd8jwINbhQ
zNAdGZBYEXdMG9/mIFlONKKCvr6MschEp8IV1qcllsEjtKmOaPXxRhL0qZ3cVYqBmM8xw7AAGvaf
IqfFsDzYCaC31PpVjtyj3ezBeJ1pPBsjsTrTjRCahgLSjIwTqPFKfXBdiqNm9a9OmX8ox5FcOXnR
l+oM0jsmZHxMhv5uWeHEDOMYMB7JEqlx6TXp4xdLsR1zWqdgpNRg2lEJ4zMP3f1UDC+69sXkDzvS
ZNzQZvKZ4b72UAzB3AMmma0htgVCNd3ZFUTfAhJ4+sauwwrOu3yZwnRr6cmxtyC/DPI5gH7gcU3M
OdPeIDbPgclIdWg3OSbjoNbBP72QjHPz+cXK6tdaPiLrmgcBKnLczpDFYUVx9FpxYBwfZvjBNbca
fD1qctwC8s3Yrgt0zkEj6daveXLTzENPzCYDPLjKUCeC1OOo+NUjcx16hC9JZzW2Le4C3nB3QSw7
/O7s0OL248BNJd12H2B8xTCF2txy7LfYv5q4qGTorUsdxQjLSzYpgagVS9jFPW4aLyUspyia/rMH
BzVqPyhfY/UwbCv81xh45YfOGsfK9UREhYTLXFrdezj767gqENjmy4JmT72PFElO0TLa6igBImwc
0xgWzKpIgAELPgC6++eWZi6RV6pwcyQ01VTYs2CWqeuKTCaPKb1Eb31FeKVYRH5HzIuMylQRJVRU
HX2f4MRP+5JshP6MspcrhSPRTbA3BiqZYatFHvO0yiQCUvNeBrNeaXVyTFx/p9gaaYiRSrwtR+8U
zNpzDJgJ/VbpBzGQqobxnOvn1qTldabgfyyd13LrWHaGnwhVyOGWBJizJFLiDYo6kpBzxtP72z2u
ctnjnu7TEgnsvdYf6SzUN+VY/KvK5r0hfUPpDqHhnGMWsbzN3yTN+FQcJVhJ3BOT2aekY0Gwjn3G
zD2328AqnsE0ffbJeHVynTU6ZcGQ2u/KSdZJhTazpWjDniaakiKMWmODMaiLy3zl9xnol8V6H1SE
Qhg126/M7GlapPKIYaTkX21JELfTrDyUv45Znayswl/VZnY2SpNLUSoPrO3vaOclYXFK8DuyaASk
WDbKk5n81w+tixaV1DaATTvNt4SjK67jgx84T4Tj0XZWmVbGWD5MpUHJo32s4snzfayNdog3p6nV
t5ZAlbU+7p0W/tI3OYBjB2vJWOf+AdctG2dUk4iNn3UohovE714OH5JOBXBfpaemUkjBkkEzOOxp
5QLOsoBFVfsQaiCwEJwx/US4kd1mpO7XBgPjApXn+OkH1r+4s8CHjBN6uhMk61Bvue5rnek70VpP
nXgw6zneFS2BJpzXjU6FPf+ycSRunqK1SPu1GukpRSUDWJRuEllBiLP0W4cYYQq/SBTqWC9V5Z7b
5aFDGc9V5hF06VlO+W7BpeojmS1ot3sl26VTtDL5E2y5OjW2zy07Mk6o03tLL64IFWjhS3DfUvXX
E4ZX74p0RngQhfvC6hU3nyknaic7dAsCEQ2yS6ZP8cmMyM4VY9wSD3KpGnkv5c5V/HZ0za977ZVw
mlM6iZmCHUj0tybh4PmKs4pLSi2tjsfhiKvfkCyf4xWT86x8AxHNNM3GRblKpOrSToly7NA/qMyr
Eo4DWY+uqQ7WQhSA30NuTAYzXW7so7n2enb7AN5JDODUqtYO4yk7MIl664FMARb9CY5FXmp4IIvY
+h6HYOuHBbOBf6iJnaSeVnX7IHsC1bgTf6Me1T9S0lJMLBFs0lou/uyTPOTvSuFcQz2jVc8hOkXr
1u0YuE2QwbmiblIRiDc5IcdBEfybypjgUETLcmrvSe58zYy0aStck1H7RRQbmV+JujLMArZVQ15b
Fj9TOAtHf/+W1Vh5K1ZrgyR4p582lTRd6zLLbtPEnRqzfhEacTPLKIWy5Qr4qLRb6tC7RPxRaFhf
xPPw7uFbTrRlGnL62n37VnTWmYjKwvXtllwYzrxG+x3KeWuFiM2r2u49Rch6hpQuJgaLeTLRPStr
m8/Kt9JVoWfX2SSVZYpixEDAFv6M7kPkvdS5uRrq0GszOSHI2Oe/weDVpchGlRRV2mQfurAcKI2B
fdAmgtujDcBmhlFjUxfVn9E3BBomktv4z0EXYJhOBETVuXkZb43YuPYyY6dRMUuWTMclcbvZF0Gs
OP5DL+2zA62TP9GMC06pVJDh4iuaL3bMmjmjdHQgw/QlLNOjt9Nn4o9ekEibCiw7bIXrRSZ2HctQ
/lVO9Yr6q40xRCXOVoHj7tsE3k8a4mSp8UMP/G52w3s/7CrNzkUi2ZVkwR6jNxta+lvaxP/YfFi2
hQSLL8CC0I+a4tPsG/wjiJzdsSvfMV25OtdtpU+IDs1NaIqyq+k1YG0qaEUDaY4Lc6XpsAIauU4G
QcPommyc1HJL2Ybdm7tZlvY9DQhj9tsicF6UMlu8VmN/nWhzsyrK6srYqw3wCJxAoj6a1ajqLDcq
Ck7Qu4YIbX7ziWFD3WvGAJd03Nh5C/0bbvMC/BiFY/9WfOoxCSkOeYGJvZL1W6lBE5aT8VvF8Xud
aSuRhxwN+kodSmZo+5H4yS4ucQDRGfhWKBhxAZyZOJCDn7jurn2dySwL2bujIBkv5/bmtJmnDIT+
ybQuwWgcEOYiyu4rMtTYZ7vG2PShgaKaqd8v3k3W4IUjN+Q8f5hmd1UxaExnzaanVUnBIVFrt0N2
9vUE6RnmQpGWO6F4SHCzcYDRiELDNeGUCOxC0hgiwno4sWJmyFAh9cynJxBLoXIksNwFhpT9Fv5n
iUfT4rIeR44obp+TCoZzsoObymRzcjCQcOFa9kRXqhMtahtuppyLk18SHp5NrtNk+zp11YLaoBw+
vEfPThCOIh0bDvSCVuZ5ZEx3dSQGJSL9MdjixcIJFCLAImFqmNSNRd1MCfEWqxMSWmgmcJ4BHqDC
iBajhauap/iv0FwWrD06u3x7bOBJx7vBAGNpNa0rB8MJ1mQr68a6/HVA3ELkoZFBqJg17w0k1dGf
QRUtQRPkZAgMVSEDLYNREDptcR3ZErYiDskDI/m2sQ8EbaEVAJIzZ4LmUEP1+rntLophuFXiasa5
9sFtGKtmZDq8MRPsDl+jXbzCydzn7G6FQw9QuJOVhzipScn3dAXsvSDpt1/Qp0oS6mFMQnza3ITO
cZD+LGCLnHl27sobOrmlbLyi4FkyVjWasxB3FHtPryqLWVFcdvUSvFTmQtYw9HX+Bj2WVwx/frUT
sc+p8MkZA6ocXAvDfYwKtNc3pdma2dukEpX7JSn7fiC9aekjFK3ddnZjmCQEatZ33X+ETNA2CDnl
RYGEcEPG/abdzRThjfFO8hoxi9x4keHguvxDepKG71r9FyviYUCGXAzLfK2isiXR1+0pPy3zbYZ3
gCQnt2lGD8yd2NcFW69wuTQqJKhypYWHllBMcMGtzCATJJe/rdGarc9jEManjgihBplDnnp18xHz
nFAPvMRlp9eP6Vt2iE+r3rry4dcUmzOgdzlnc3gTbzwpGkO0V/lVbx3dhZSx9fY14zNKKpIgNzpA
HRIVW9YOM04gp/RUdH8TlnBg+5K32fCk0MAeEhPaRBAHT4ujEBq5k3IKNJQHTIzJpRH2gSfu6Nje
mviA2vww5Ntu+GGXFNsAAXp4lSJoxXVBklP8zVrn1fkJXEokhbH/66i6EZPxCTyFxEau1vsBQaWd
/GodTVQ1XZbdGtdPkBdejooHdMOZSG1unqW582PAEIDCWBIDhZx+IJYNmqNY6cStINYJrU3fdedV
Bf9MzA0O8HFCRwpacBEfCYFVDscEZ38pMhPao+iTyRAVRzwA3SDjf77Kpolljl/BhBJk7EKPj4wk
IymVPoY0RWc8HIU2k7Oyv0/8vCIUviz3ssSgxkkOnGWrqntMZTDjA1GW5VdFQcAzMfYkL9kEcXIs
DzzXwwa5ZWqCGiIA3GrwnBbCxIoc3fFHzz5NGoSZOmIoRWBSToTMUVeV1Ox6m1G4Yj5wpIOZusnw
ypjZUmISITgJTsj9r3k/IKox553+m5UrHq24X4pfEx7D3hqYHjlX0w/dh5LRWP+6dY7dyQ8e73hR
azyaHZt7c28tCsbSHX1rFZsGMj6em3k+EPHVkB3IUdY/YXqWpq6hgrplUA76psI8zGg1nPMcFI4P
3ngbaYZmxLHVZgmgAncLjs+rFyu7LxHd0w3cxuVVgPiSCsPSeKC4xKebub1UxrPC7TARTHLI2xfW
0kWJJU5fqOY/XTZ3Fc/p2ee1X1ikLM9BhDEYZbr8Ywokge9s0P4EcYiyGu1+tYEDmwiTj8q3zHg6
5B9nYNRIPai3eI8VzOkodQEVBJ2Vi9wczZvaZV7uZwyrUroJgdlMbMQaAn5win7eNdI7Uf4GlXAx
nCfBlGu1Q5XVRfyv9nNkXFcXidATxR9cWg0G47qq6WfXlfMsNg7rYyAYrqqdj9EKrnKLFG5CfWfK
SGR1RD3c+kaWbVWt3SOXC/XwOCXjJo0zQtyNTzF7SnUE6En1zdDeUr5sg9/R54m0yj9+eVmZV0I2
rId7Cc/v8KHzY+Qka04MUiFaNXErFDaJWsMrlWhjsF9CNxNoFbwvcyIie5C3GjFRDORt9Sshhhfv
NH0WUOwnFW2z2q/FIcIZFJNYS2aNPF4N9TXyq2vA/8ogLWYNMrzdl1K0sYz0wbGaiEwWLCL8U9xH
0FcM9Iv0e+KJz/CU9RjT9lbMRaATrjqAmDG+Q4yTVDJu+uG3J7gg+Qgl/1gjSCjT6sPRiv8cEyHh
sJFnTp816UK+dcjTKzQ9d48eTes07c+ixiG5TwPeo/4rXEkszG0QEFJikj0D+AnG1RzLslv7o78U
WI+mvgS0Dcgg9HSlcM6IrCSEMsNAePZvU72EO6jR0LFUGBjsHzRI/xkPUcUJAWMGdwcvLUXuQGJb
M10BOhH+8toJ3bUo6YnAShobCIiHHRYiEctpczMZN5JOe/aOtmm5UfLiAXmyUEnyHj2iCfRM9Eyo
LMvRsE0sg+BZsnf0f756mi7xwy4X/E9L90jGcUnrnaWhXdVwB2UcXSdixHtumlIwHKj6UFS1V7yk
rEAluUKhth3Aphsk/c0YC338UFIkWs0ruTuqOK5aa1cQH+NbPBcoZ5PxC6yVr9LRV6AAPF2FRqgU
iE1Y3cMM1olWLnhMfl26WIDsddfgaVbmJzpv8FdFnw+NfffJWFUDb5hOuTpcTSv3cpuZTyrItF1M
6a2PHpN2RxKAv8eoHTJf6ktqbOhFNa1LbXdeAwco614bHBlu8M9yJP7v09adD6Lr1qgEUYGSIzgO
A9LrGBZa8/g+Qwuj/fBSfEGAbih558KEw3hk5U+Vofa4Ck5OvArbUEzY9SXZV7eo2peER7bakqNw
SCiGl7+tFE+HlyLZyo7CISquz8YOPSITuzInPWkvnnGncPY600xC6F49fgf9u96qOp1FsKSIRNFH
y6TO4ImO6mplCdv49M1qlZAULzZ4Edr4v3/f2oCG1zkXi/DSV2e9V5cywsawIrk43DQUzFTVgJDL
vyJIrgrSFM3fwnKIJdO1y2jbljv01J7iZc7arfSN1bCtI6J/531JGdfE3jJaTObysC7N6pUpyl3V
x2/irRad3Lh1ebfrq4A5xZU+FEfSPMkZJCUnugmDhQbzpsaPIts3wpsvxfJFzdszp5FR3Ufg4v/A
WNxIzAfh6DDokMmLMbcYagDLf6PximFDQtE7EE7kW4JzTwWRZVXzkyfllxVQ/ZnAtMr0oWEKFkoJ
nRMJrTapdPuJLLzaHPAfr1plvAV+/T6orEvTG874vrVhH0Q19qcf/QDr2xaqmtoOOrfCqRqRr1jN
/RkidWu1waoxtzEutiQ5F+m7yvXlZKwxgNFkoSiR9J5z4sfzV9s/Uwtw/lcJN0b1yNS3ZIA3rsnr
yt+xVln0w+Q8EYKFYagSmFA7FPuWuBXfrcDOx1+AtHyijogLRjCwVvDTEX+IgfMetSErPEV32sOO
kWaHjJ+Ze22nz8QZTjHurhP2/RZ/PYd0fDRIdxWf/IQCfm3Xt45kXP4r40Bk0KHYmw7pw5yt+WmY
ICTo4SVbONdusoqXsd8k/KQaQZMAdA4+B1oTjgnR0ykotFiAO97/yCC4gVCU8e6nxd7o+ceLhwCU
xD1UQvinprpzamsjAlqUHa/3XFDbWlDqthaMCH8tHaetmObaHqUcequhwYsctcQ0oDwlWXzSt1ny
D9OGiqug9t97p9nqHSEeWP94iTlbGOIwEK2sdhJ1yjT/bhW2LruU9uT/m82zs52Dzq6MMqcqiTW7
m9C1aDpTzQuySztjfprfKknacnntgEUE5LCSunnTIqKSbewlo/qwh4AaEkyO0zWC9JkGXjlu7YQE
LTw+NkKmoLpPQXx35Gwf5ckG0z3anQaoK1laNDqOtPgqHVpc5BszhlsfHLFuSFFSUS0VFBeHBFJR
j8PQKHRXtvWkrcepPT94kcUDZdPYuvAxEjVKqvY+L0i3Q73H/sDmQ4UQja2+jMcPUhU/imK2+Ljt
pWduHGxfbIe6/gExJ+T14YvC39rcKTQJaqeCa44kVBqvumYfOFtjp29LsQgBkbUffLwD8UjsQsLN
2ZCPa2sHX9rxp6XDK2aZ6zCSQfflpPN3N8OWOSK7VRDf8OVsAAjuAa9RBhdeO/g5IWBiEHIaiYAV
9WNINolo+BwHMpba8i1oSF8RMPTMllamx0w/6TBhs1MgCQmAetY5iS683ug+vL6+IxDQS5bq4jFT
/qdt6qbnieu4rwnORjQjls2Kmg7kAWbXL+M5Jyb0W844milVsKOPOnszqsMwfxNyHLRrn10wxaHP
YUgSBZ4uMhjRcoViwubkR8BcSw+DK7VTqNUZ6G0gs0ttxl1trSwzuNKehgJeW7fo+dlmEbqy5anK
Q6A4doRQGWKFoiv8REnRrzKZKL9h3poOteTBvk03Q5p9BfKDOMqYNil+6oIYO8JuS9Leh1kY2M4T
+HyBDJbRhd03uRGvsYZqftQWpUCRvray3Vhna9XJt4FJRwPtFtZN9F+QU0Y64tQaW2M51eFeR8q/
hBZalSh2BjcMKJ3zaR/hMg6d6T3n61NiIvxkeVxpKRnD64LMh8wZ/3ty+2wkpjR/02iOJAvQWadh
DkxPqAe5lGYUHJPQg8TaFgmnoqP3Gys0dlPlNv/ikp557lji6dTaSxFvJM7R6F265JANqRRdJufe
oxlMTl4K6XgymBpz8qj4K5MIELOqL0X32TJvEyqjVljTzTIQQ9JnrGQIAEa392lHqIOVpr0jca1S
sFUeSYX0hUi5ZH51suR2rcJ8RNM+7m4NoubJcO1svs6FfLD+mr7D1MOmSFx/60GCLYPagAoqP7S7
YMJ56njXIXGArMnk7j7DnrVMUZk8yBIt8a1j2Bt8ImkLlexKqEIOcee/Q1zTbgbxnUzbZBiv6vhE
srCJ0+Go8lewroVP/OdaGR1U2u5GOPGBnQYmlYUFlxFXFDPM2OCH6CN3cilecfw3cmQD9GuRudbG
Zln6VCLioQMkJOyg54ZmhEECrTanOlaXKqKLLr9N9H0KIAJ9+DoKSClcpt0pRp3bjMxYgMj910zW
AJEDwn3RaTgz1yVDlZjZLdlZ4TacgAEi8iZyrDPtFWvaRqgSIl5X22Xe7Z3I8x1UFHbsbBC8660r
QmRLrjOQqahnm0PjM0l/AgshnGcV2+tuPCA25g80oA16zw8NL2XPZpIhDgTx+twRWk9VKIAN/nAm
Hg3Mr57RQjAtV8ZvQtlAzDswwHhG+GSRCtBmgWTOqbSNTY4jzn4iVjCguIOVL2W2gkRlqRUwmZ3d
A7SKgPqL7CLbT4BVcnk8X0+vbSEzIpEpNP8KYAZCAx5FQb9PTKU6rawGsXNPxBQ4YtsS2elMrojr
UmPMlQQOJ84dxAxhzODsM9wm7Ewykl6kcksLJkgGlBBPFXcHdPY9SJ58zpzqElxM6WWcZmGHHK9o
vWDIbp1lHaaqRzJAShu+ozzc1Hi0iEYW15/oBRc/ac0UTjmX59hUAVlUGVKlYG3ySScaLzw6nMaN
vhYYWsCPhWYrB/IJ2GoLBLk8TgOmXg7+AI1ANlLaqRAn39PGHi5g4BtUgmJr8AETDFRr/8GW7EoF
qmM558SrB48jL9HuRLuDP40oEXTM0ra8EhtkA+pC3IArtReS/Kn+MxJnQyqlcPMty1dd7gc4VRmc
u6aZQsIcR4k8PkJtG2hnv5kOhrhzWDuYsHsUr1SZEC93VFpM+imgJUN82x4H7ajzEuKv5ZPQyInX
jGSlKjhylb8WuEgJS0hpco6kJ0XLrXrN6UYAh+Hn4YqNkNZgZfJZKoylqUiu+BP4QNQKMHmBDohl
QzH+KnlrkYsitjmAKrgdpvfxBg5S0/1Qjf06DKFVeFUg+xZZ4yySFLoCuZmFcib7VVlpmfQdRKEt
nZ2Iz/wDucU23tymJr2x01dRR1wgcMb/f6alUiwzSKOIVVoTTRmLQ9h8l8WlUbO7A5e6aJt/unKw
R6yOuhRAfDvgUnc4EVIfzrnDxYUjQ6r9Q4PXEXX+n5LviSklmMcgmuFiKguoO0udkMasUauDSq2m
H4coKZVXjuekDj9Vh5m520jOwI5u4x4Ldp1vbVVjuqgt7Yqg4wVNSGDhcDppIJ2w0KTquv6T0J+B
qp0bB8zrFFjqRlwAiDgSFlITNJfFTCL/a7g2QHZd1LqONRMS/jR3yfiKnEfp4AaE1avfIqteZ766
7fNTnPIQOMV1go5l++hCMrtJeS9RubMjkn+GWsElLIOdAVWmgqmRfbyEtSPAf5rw1rPu4IhrLgmV
K9ipfKri6o0PPcsBVPDyDf56hvSgBg7QyP+BUyJZkSvZJxAtXIJNqoQzhFq5V5ihATocjlSCMpZt
Dh/tfDjRQ7BsKrLNEmYK3o+3ISJauWUvQLgY/GsJPQZoF0un0e4aZeNrO8IbFsWx8u+VfbDC6iKg
W8RgcoBdlucanFHD1eG37wnFOFa5chjVg5H8qFUw7RCWsEwVVcd2UiE25u4GRqEGh364If0G4xSH
Ol+5J0c/EY5PGcIiZTzw+i3qsFO9JUrXBbvz0Ey4FT8MPJMnLYI9X+ACuNGbt8CAW0yZO83VNmT1
u9KCSRdbhs2xsujP6gf5BWO/XPXvPHtBtute6h8PUEOE0ok7ZForl/So/CDFXQU3xIybdOsf+WLW
hNCv25W/DpfzozriiLgS77o3Ns0xW2Pm/60JD+QtApXdjlvj0DylR/WE9idsYdFs+yPGjSW857v9
Zdyms/mmvnWfyOIjhxcC0d+a0opJv1B3kE9UUSKrcTWAvV8wED0ivQQvnItBpC2XUraPlXUz7P3o
UMwm+TE+Fzrjc35WhzcR5mgGwNMsIVxEEtOpxZYlm4zB9omNh2vyywLQmor3YHjjz/PTL3wDNGkl
oUs1dJr9VsqfVt901soYdmWBJCH7JLG8+zQvybpy4XDICV1oV/2Mr8hFI+wSq+7CELjNJwqTH8sz
t+EKsYQHr+sieVmgDfMovj3al/IxC1D+WuFl1sKvYCB3clWERM2s6PQwShcwHfb8PS5x9i0QrMz9
Ur+nX82pvOgfvekpxKxP+yJDfr0JKajK0Yi7IGOGinjCxSCKK2tYG5SA3wP/oAwr0rgRFOWII9xi
8V0tQzd3sbMviLZfEOq2CCglZBll61rwH8aG7G+3I5WLzw7VGuD9iifFiLjR1sWNB2zXXqrTdE/f
44vzj7K7gChEddG9kHFqW/MEFwcdkp3Vfb9m+imf/KLI1i0JrwubL6qN+EP+znfl1fgtn+p35vJm
f4dX88Rbh45OAJ/krhFrJYSDSMKIqeGdcJ1iaxRbp9hYxIDSPhXAvzNNLbWT7gZbbd0coAIqEnxW
QbAvgytq1Zn2loxEWZRU29hcNdkqL9aRhu+Clcol/ahJD01w6st9L5996VjpB7lBGLxV1HVJs256
sJmfmTZpHwvXubJt2s0kTj4Bg5MV88eoajrrKVti01wpR0BtfDQSA067JEkfwhNQskL8NNPptYh+
0LSwKuuf8qEI3PZKBPhv9zBPzob5aT7LT/lmHawfgeyf9e9oXoUzkSEIvFm0asgzYNWw3g6IcZC0
a7RBGilf/KLfdx/Wd/RkH4Kg/MQMyUBPexXRME/alC7qBQu/O+0ZrIbN5KJ2blaoF73GpbgRl84W
i2hPDjDnM5Gmr2rcU/K8pUjD+5hWjxdDuvtJUiQQiofHWt5bAFTobtdEREYLe4GURVsSyXriwZTv
5l/9gSzwZkov/7Pa5jeEvYhtsHt42rW6lvh6G7LGDqhM7sMxuFdfPYv6ClMj9reLxWQUL8JNsrb+
kCa6GqjPo1uXW4OCGK/YNDsyw/5mYsAZVTVffxan8Og7nv70vQR0y2PE6vo/qO+l7YU0q4TxxQyR
UyiM5LjsUKuJPj3hwco5hSlRXYHCpNA7Bixsh90gGXH7wbHhUFjknB/ATU0QbrHpTtxQ6UAY4EI4
PwZcq84deTAJhwJyErdQ1f9LI6YawtKrKhCTvmUwPUxsn2/DtHWMmz+v9RCqzXjL57cmPvfje0pf
eUOamZ8ygg2nqdnUUIPlqm8vLNnEsrKoYlAWQHWzF+HtxWXg5OdhQNfISJXvNetLbEANuPTwlzT6
zh+dQ0LBN/OYFjfbvL1Z2CsBjwWSk79AA5liw5EQ0/dJ9myruoWMJHJeuNzT5GGoRrieeoSd3370
qNWHqr5aLNaoZIAHFiFYEmH4KxnXnojsc0waqyB+gdhHPSII+lcWylba0hgzZWcXtWszLIl/J/jA
XkOYY9ZVkW0xhEtd4qLiAWzn39pU8lGMyCLlmfGyY5LtNWopqNtpYJLZx5rqwd/H3Alqsmcdi7qr
sLRzVIiLu3ReHfLE9oDY2blY/P7GhS5acngIh4VoxB2zqIGnOl7IjrSwMr5WmIBLcBDNVal/yn7E
kmDVsGUXP/4nyAQxK2bJTwdFhcFaAu7WKMnz31ouIsIqmq0TRcfsMmLXFbLGsATfCX8UaQPvApzp
9Y1Ke9NfioECHFsBMie/ctmTIaUFy4mWUj4l2FCpg88CoOC4HPHOBQnJp3xh5JZMHUKXdG2zyYjV
BBUlQ1s1EXqPZjfVXV42m9omOnqgCfA0xHvd7qgV4d1PcXGRRUgYJoOtjMwrqiSeXiT7hAM46KbA
dMaQQSe6ma3QwR6hpUNx4kqUY2AFhYZASq1W8oWOONUmndLcCU7DpYOphnuwDFHvkGypnLBaMoaP
TvCpo60O1GM5n0xcG8lIwbD0ocjKVhSQAXLTDmy6lhmvVLTtfnFSabHXl526Be6Y+5nPFrT2YWFC
7k1n47T/OSYr3O8Ug/CrDA3SguQXAG9oXFJQFsB0avmaW/hNctTic3UUH1WgP9pvtjmEARpcaFvC
z5BTYxKwI/350DRshCyYNW0VH8DUDglXSQ8Vbi7NngYAtmUeDlTELBRUD3J6tKy/t5YtxfAhzkh3
ihEe8WbwfgBAxZj2TbLs8puggMbpNjbBBuS1t/64RQcVg27PP6r/i/kKu4x2EHnR1u9lH62LUwFa
YcQvVfnE50n2NZZcOrkl49zxEZv6tSF+U3ifqAuZsLU4DuGILHfMzxS9b1SreQsgM5CQT/8CcNss
/nQEG4jq2Mu064CUPXgLUPIC09f3geunTDuqsE+lsbbTf//ZeYLc00nmxsaKNAM0LQhifK0g0+l3
Q4/GEG716RxlP8q7UiNc22qU9SZHCYBanuw18TWNeUm7txScG8GyCHgzKKZgaNWWpMmoVgeFuyhu
Jt8TYQ+LBNizL3jU+xG6aR8P7J0q0C+NfxxPMW8z22jPIDwhM8jGLfkQKauWeB/FNK3xaOrrAt2V
UUAm1siUCIOOil3d1W+0mu0nDL/WLO1RcLrCB5h1sSf+f02Euz7HejXxBji9cbaR69fFH4kuaZwz
PIFl40W64w0D0/um9WERAkRUDKlQhjOtX/F+yiMYZRIA86/Gf2Ao8oNzoRPnUn0PCk7esl0qknRB
1UcImowUbj5MBhgZ2tnII0mkq1AVYGgBdwoTDsyQHIXs1uOTGPe8XgIexdgPX0ISC2IME4l3vYsm
eEIZ8cp4RTvOj8sxUAPu58Yz5+FK6YVItlN86J1TS0Z1p/1FkL2+TIe7/p2AQChStCZCuu9WLauW
Rgi0TtCGVpIxGFurWjeWwP2cOhTvQREHJ0QvnigXsjHyFAWFK3wZAlkgdooqUD08tTkLBRTZnLBs
lW9NIvMjSzynJyQB0I/E5+b7kWuVGivApTnhawP459WceSJ9/q9qEn8S3Fj5YDzNGrY/HQ9oMTg8
ZPYBcTAZpOWJNrn/GhTVl2SjFTLDrc0fO0yoxMiDaWbNnYkjrGp+V2NeqTIASlUu+HGd4Cq3dOFu
h07CWQr8rZQv1YTA5+uKYGCjTRgB8usfZSevKD9co1cR5Lw4Z0Nw8x43NzeTyQIGMD/ZL9gMFchc
ia4RjV7hS3yBkFQ2QJWBMJMq24ncYDU8t1Zzm/m+GZgaFNd5M7t5dBOZQpST2/+SmYvnGNNfRSVo
p1mie5SWY2nXxAju2oF8Vrrj/mj5TBryjxt7b3SF1/Ssu9MzI3/fUSlpUT176Fw7adamRnNA8F9K
rjZ91/wWYn3Nw1XQwGobGl8wuBw3vADK/eEUMKiliEmGOt8L75Ax55vBhp1Q1ga8YArfEjgWX028
n6M/EdBo/CMfj3BVdkkAIisk9Upl9GOKKjuFsIdgXZHpcLU0YzlQgJ4pI2Tj19D+KHNOSh8qZQeo
CWSW+YuIrEUDe60xkkgUwtRqtclm6UjCelwRGscx3e7AU/6TB3XjTqEij2uEn12xwZk35vg51+bZ
VOnS4m2jeSRYBIyPhTVuavxeAsUbbKjXctXkGQURL52zJoVJJnp65KuOTKKKW7pQqATHkIH47iyd
hvKDyDLuV3I8tJ2B4E+lo9MvjGUe6//F15UM10KPWiYP8e/u+BVigEu5f6gzRSnaUsWeiYpMrhL6
Veh37uxNWbIlgusMKqtMESLufmtxgxLMpjM7hg56yOTN8OwscOdOdy10XomNDQLNdxoPK61J6OvO
PCcP36NLWxH8SxAHweClfbf4RIvxPnQh5UKEzCFOQg4IlC+iSESQVppgs5B1HBovR1mpqI6rgQeV
Ui19AmNA72pE6oI/lJ8wWswIoy3kwJlOiVaIjnf64N98jKcO48nLr3/BMLrA/JBM2jiKnNSxYF0G
T1kN4Q8ocsTPkY01Ob7lTlWY1EmNGQJm/1Mr/6bWs7Lvg/FNZwkWkdY1nY+SlCbJDE+IvhyaTx2+
lw72lK4NIoFXJNn40DCtLHMQhyvT/66yfzMjj569qSIIq/6dRgK3+BUjTtIcEAWX3TqAnKSyAKcp
U9NUXlIdcCrkIyWR90M89VUCEDwdpZHctpKWrzj5VSYoWVJL/YnBjo+NUsQFitGErHeUdw3+FMy6
XUnSBBiRAlQvVl0QunDWvUC/2vKzn/4onl/JbU4xBlsT2XPiGQeJRMqq0WCvlSku/1tLyqwp/asV
6SNmtS0JI8JUsZtZEenLGcofXhtCH1WUVgHH5F23qxUoLVeyY4BdkMg/VComdHjz4ppRfGdYRzW3
rz13iJGpl4jRRcmPdsgoa36ooopXOHZwVSVqsTWR6/Lc8a6S4OAzexrOSiaGgfgzV7KaTRWyxKLW
sQEgRus8YIc1619rqLHbkbDq5/9qj9oRnPvonDVzgxT/JJi/Krp1RuJa1NjqBcSUmXqRPfCu0YEZ
kJEgoJ1kPUY1XUZC1kMIQRu35CMymI9bvdLYYNDcK4TkPUU+ExSO46ggf6QdYZHuyl3C1I32k3IA
Lqxltc7KW4ptlg9gBg2vEMAI0QbjlkJjuUQ3OnKZwLlFs7aT8XOlbcdp529m+p9i/5njxB7xFfYi
UQzNVILNWla6txpiVdE/Y7wHfPb0rnH0jD2MbmCeycjIuNDZNUhMQXy+w2rMu2fxLcLacqubMYgn
KKCqmSj/FMKhmBACZBkIEIgKz0k8QpwjykyK8Doi2Wfy9RVaVdVd0w2XJpPoiaEM3ThmfNUN5Eb2
MsEQInRD8TwcWg6z0JcRQzkQIT2HHVMgKg1BX9F7jm89IiODvyBOJGeX0usmfnW5oZCUzfuVJC/7
/0g6r924sSWKfhEB5vDagZ27FVvhhZBsizlnfv2s0gD3YgyPR+5wWKdq1w5ILzGxGw2LpTk3EY/K
4MBEGPa8LTV6gqGxGJ3PS0hDSuU0oRrHsSr5JtWb3gWjIsfYQAiz6JeZJKUQmWTjLVPFdx8eWbSt
neGeUKVR17ulvdMMiiN+tXa090wwRdev8Oa31fS9ZaJrmu8WRAWuXkvGyPLjcD8Pw1egVrvW+2K/
Ssc0hgXa+G8CSnO4h7HzOVt/YyUC94LqM5PmBSg0FQRP0QGZa3UeVzFwWd97m6qrcA/k91kOOwl4
+c+AJ30Le2tmfdFT+VECKpPQT/u9UWR7p573hT5B6s92KYwKp4r+4X4zOI+O+xn3T2kHC3rYWEZ9
kWuCB5CvTq0Rn/MuNSQVASxPGGVz9WWpeB9arBrBzuuhxeG6XMtFVfLgFAQ9T3N2UgAZ+BA9ocYS
Js9+xh0wjr0n+EQBfXvlG0K2moywkt5CChdHUjPHhznvN3nyHXPdQf5tNBymIAO27UfYUQG99jbl
gD/JcW7Jl0rvYfwoxFJ5TNSQ3Tm/DlmBUZkczgnfVW+qCEIvBvgFDUdqsb4OXgkF32HUtCWrLkXa
ZLUOFv4MfVlz1Csy0IoCvjfmBcy6NkIkHTFQMutnDNaoffxeuxMdFzssqQFFbz9z8Y8w0G5Og4JD
ba62Ye0a1zea6KoHyoE9UANTWzj3ktc+3l0WY3P9E4BsdjEOI412CCABOqzqE93Xlp4UJUZ5SLSs
uLda+q1XV3N6krhGjBBVw9xRceHW3SFJpc26iedNNbS+QaiwnnBXWvpBqD7kTJKARmw1ZkPvGDVc
dbhRqvKvIHe8iZ8AeMRqC943X3XID5Tnojdx0yVZ2wx+RqbBLo8+MxVzUjaGkOOnPPIHihvXl8tC
ScXfbkAehT8Yhrns9SZnQDukA7FgK9Ai0ODf0arBYST0aju42i2ihAGFV+zLHJBB7ssANSWe/swG
QeXSy24x98QajJ2MGZ1nRoW0T7cVS4qGJZk1sbAA6yrsb1DKJF9PVMYix1yneOrsN/MtodrpNPMh
KK+aEhc6BocSSSpn/jtjidPq1hqTbWas37dsjpgx2IxrVYIxCF1sSlaCVRwjtqKZcTcCfMkIAZGY
FeIWh+hYYKYSIYFFC6Lq9MLIbjjMS81OHEy3Ud1TnFv4hCnxLQLPD3DEgyyuv/al88jkl5PehpQP
J/JpoaYs1s1LFHyjkj9DFr6dyy55igvw4XFSP1SG6CkoIHhBgS/Tk52rR/zJKh6z30smDNkYgGxs
QjpfpK/UBTZuhigK8Anu+6cCR0pC0n4fC3lEIsASGtiEpz/Sjw0ETmHpSb8iDNNGPcpw0GUR/YWb
ncbmHWECXNS/eouZa8OEiJfIOXAIktPQVLc2o2R+DEdlm9VQJ+wtoc5YEJSMzu0FTu2kk3Fn4KsC
jwazEBebZfgwOFzv2opdvzLYQFoNwFJkDc+EEJz6HAiqKnQeF7N6Sa0/o8JSOWs6+u1k2SjzgRbl
w2zqSxiS5o7XtpEAVoRYpdIY6I/SZ/ERy4VhBArC67fIcQ9B/Wi7PzmTcE9YCJvqcUZFpT+kzmdO
W8WDh1iLBKG62k2EJ3TmSw1ZwS7LB+7YFlia06t53R59+kEouNPyUaeEvhS41aacrxsb1gSNK2T/
M4292+xK5wL8WCFA5BKg0g/mANTFeKYgB8KdjZ4rmDoBONxe34kfKT92cXqSk8lMcVhA4iebjyZq
THY3NoHlBGiX2WNuv4ashgywOfo0bJvOAUYIMXQbKZKVGvuSzGdgOTRU04MVX+R94UdxSCvzYI7j
PsxL2KDXLOTeg1udw+Mis2I70TbbIRGdrERCqLxsjEkWls2jASqa3nOmExrS1omIXwHebpgd8MCC
VT82zhoNF9gL2YEuYwQdXQrZqjAVUs2ZaShagARVfspp+VovebdYzgnnOBKrO8wNJh5wN08eVJpS
HKi07K4me1INY1Q5nTBFeGar/KZwTVQeYey4wTCV41kLmSJhV042+X7QPoXJSWQWhg3s/ib2iQqa
O+iF8L20zxBbJaipB/nsExEYooapva9YBw7WujWUOotTg77kiNqnJ1QknG7g3q1ZneJO/ZPlA9zR
u4mrMrWSIrDR+5jED1zXf0M/iUkkJZUtnzdiylpCuC2ObeeyFBjWXnFzdAl213/LF8UE95t1kQen
qj2U6n5wjqb9MFQNFkL/0mrY4K8CsmzjBexnM1u1LtxnOGKIjxSDntI+8D9vCDZjX5waUCTqpZBf
Q2TvOMSm6MA4/TEjgo15DIMUSPlquEsRToBVsS9qmWmDmgqMLoDwCTXmcjMoMAltKyrMCXqUXf1J
8W5TEM6hr+ifbYh9M/UjdHis0VJXX3X5yFGXSWSBjY+10QG9SkUc8UBwqDOfJXECWsLAQq+2NloS
ratc21XNgFKwpQZfc0ow/YF448wlKgOWCjmG4AFJMQSh8184tDw/w/INcQxwxvPD0YAzRcY2OCOH
P+ONFjZbEhxJBofkGwaGyn30WARONXQ2CWvBWycCKY5YC+06hVxT01vZwz3LwOhYdA/YEZ+1JuEz
JgkMfgmcGj3+mVQGcz4uW4YjEzo5UREKa1k5qByaVDgtCJZADXXWBDAnpXZKK8uaRAXQ4IUpyIri
9vCRwSWIgpfshgfH2NwV+yiqBAg5crtZLtsv+Kflshsc7FqxJaymOzoAn9ZZMEJeqjfBxsYWA9ID
D6DC8XvSbbh2MJGyhfOmmzgpQkxIiE5kocPFXCSsL9x4s+ACBLYbDFuCkmj3goWOI3ry8kc8rHg0
V4nVYEAF+QOmt6GXj11zCne0MyYZXaCJPZu98T1pkWsZpHeToBPz6QWUBG/X51CveVZ15OWihOvq
fJcEMHgKjOvjX2kaPhRE6OI8WC07MYtJ7I4MPMYBng4vDjYyILXImzzxZiR7DyS66hR/HIq1gelZ
BiLRlT+ICuXjZHVzKW1KAYBPQ2ftgl4W6zjtTiqWdQsQFMAdhUNQFfvY93icz/gqNiYeyKwrgeHU
rr3J7ShlMqNHzKbXgrYlAXN1aG74PnV72XbTdzX+iAYMZo8D2Cc2UlGuicBroyNxX3RzO4GbMXyj
Z1jcTx1HG4+OMejdXbMMB9BJ9406sY/mb7rcTmGosGDGQF0VwwzzsrjfyoQqryABxsqoaD6gQWd8
iekTl+3GCXUJe/BLqmWCJ8T0w3PE9xYa7rkB1Wur5pgyxBaUro43FLSGj95zBCow9UtMJxc9cYG/
cuhbHmYwT3mP8jFIA9fDpqWfFZglreCYwVORx5ruTRjwmdVuh7m+hZpJAYGeAB7WNH7BYXYojxE4
A7kg1BU64jnAFp2RfgBTb/7pJk8Q7H7EkWCOMjf0oZ9oYEZ85XH5r1wUXLoU7PPYGA8l3b8FPdmS
6DowNfAlpELy2OkYZ/IB1s0lGlDVwzuYyDk5DSBAqfdGghL0lcXvJnenDPDcFPnbPNpQ/uEyvS41
a+kAC+3pijh7k+rkD0zeKUXbW+vNNaMZdbn5JBKUsYmPSB1bZFrftKNRgZKPg6KpPfvo+QSuIR9a
iGKKIX4j/XodjU9JVF3M8DsK4hMWYHz61tkiGP0XXWH0DbQH3YEdK2u1FiMaAujYowa8NCv4Et5P
GL/0seoz64veaAAOomsZ+aDbej/jVBdI6upHGCAs85Kd4oyYIoUrJX6TDF2cd7NopBArOLeiNOR6
ZZkprPgyS34vMuZ0eXMibZ2U5TmXHIeeLRTmkwaj/3RYEEzPMIC1biQYJl/NC0Lh/FnuZpnIvC/4
pqiQnmPwRJ2LgEIr/hFMl0iyLgv5LDYCBfmgUPqOkK9zur4wL8jOBZWcqmexs1KJPHNwcVB3LvMM
P3SgDnWflfUlc57cWYll7NicLmz9XdhMefXPwXKi6y301NNebY6uWOjEl2hmJ5i7vpfZ11m0xBQD
A81SwkyDPHfOndcqGeFMiNcozv2MQixyR30PjJt19cGqcUVxsTXuOGhteM70j6XGPAjy3UTDnncw
p2ts8oVepSV7wEjERAWBPN4KfNO3S/hQRPstj4Ynqdmvdf8pL19muYDGecrRhzJijTEpp6WBGvbJ
8Wji4tGfJ3UnT66FtN49dTTwuAM+w7dAeginuCjPujFuy+zaMTeP2J2quRiLIgXMJrx82u51zgpG
OzxTSPeaEHthNJQsr4n+WWhw2cFlstJFnTogeaQ/g6ATPcSRSLE+ZAz/7XbNJ+wudjlwkN0b66oC
NldnrjhlQ6WMvbuUfw/wLKq8lTbz/+IR42jqwJexGAdDJQK32Rh1vVeV+FXP3Is1Zqd5nijCYCr6
fZ6XjQ35yQYtF4sRXOdZBaabsmTsAHi2ShLOYS4Y+npmX4+3NoZF5wbSnEBxSe09ikaWUtmZGFfo
d7a7tqIfdZf5mg7cASgfRmqiLWt1g01uT7Jxy3M/r8Bq9fwp4AvERETa2Cb4MPvy9xJxavOFz5/Y
8PsYeVz+RA6za6Epoz7a6PCt4s+SvHTFQc+mW9zNW2Ffuvlrg9BG7H/UwbqXsGlS32K1muDaOjLn
llxTxGZMINY8tKKYwI8qom7LtJk42XlG4N2yyLU4ZnJFtbZ02fkmSX94Tisdr8eBZv3OVCH9BVdV
DbxhmUSWIn62HDbXhDSiTaQL1MvgGtOZyWegONI9kaWAC5/igZKtzO57GvQt4bfSDVkwA0aFe9bp
d2EDAw3OuAVnQv3UcbqoDOVfF3bHIBpBy+PvJca6mWWro97kuemL2mfjlugYx9ikj7KRlxcnV7uQ
hOXS57AMUKfFcV8wuGX2EPCmALO3QGfXOUosGy5PQK+LR+Ii8CdIpQ2up1nszHqQTvetxculrt0L
YCLTi09+sZASRahf7hzM/XodsTQZVVShxu63DhLpMFCZ69j5E0XuzdLEtTwN1DHUVR1/PIIzbKt7
G3nAxCmJrPTAnn/hVVYj4zCZQsPw0MOR8ZJLxUdYePjXT+UBtavosZB+8gqdYW8aZMDyqAkboTsX
iPQumJCcDFixHv7kYkiADfgO1AbH5ODdFKl2q3J18zkiwU2yDrfQrzztiezhv6f/4nIZzZotzD98
jjNQXA2DpTRBPQX81HIzsX9hFO+R+y7lSHcLL7T+g4HINcWZziWH1gCfzxinxlEHwQ+Obqg9DPAb
VA8CpuPGvgFkqiRcKJRib21qEvbIPdh9ptl0DLuPiJnMq8a1VO+h/id8dVAruSvims47a+K9nfBQ
YDv4HCqkxGh+FgAcRsKgTH9EHxQbBc4HpJtcUsjyuIfQ4BKSFv20XQIITulEoCp3W6ycvfIiLYLS
pKyO7yB9ND/S4xrGfkBRgtGL6exVGCMc7yppEcLwqM5s/Lsv7ix88BWlvHhW+hS6JJkRJ2mJ0EG6
By6FjSwFeto1lzfE+iRQSa9LodjSqEVKeVChykv/kg/tnueQ5Q8FLws33jYN/9oDcI9aPZLMbqLS
a0I8hzWCTmk9IUiMxYRD2mdZagB8+AVfTC3ZmP2H0M3lFoBqFVV7G1+kkqlPXrULdBjhLdDiZxNR
hTkv3LVPUVVsrAGDLYxbURZwCAWh8bDF0uTq5f8JkWBxYvHtEXfXFW958ck4hZCBq+tqg6bKjn1c
PmQfr1H9+sXbmB2krpGBAEtU1YA1sVEMyFddAFcY7jdTbAmt3sJ8HrpxHyw3rhyJDjQmgqhQSrQ2
A+QcoOmN9nqPpAmLA1OZDjrdjhrVcKDLHQttIHCnWk44Sj52eY55wgi/xAneStX4bAPvx3G6alO+
x5R5OgEZiywK5fLeICZF2Y+p/T4MFIAYPtXRVfwmBW0eTk3JhAWZJn+aTjWdlrACPGBurXPuCm/W
AvvzUKutGsU8pmhhzWj8XvCdyViDA2X2a83AX8r7DjWCm4Z6M4Xqsyi55HOHxJhEP0NEaCnRqInW
brSS3gUEI9JQ4KMmxxAvg2M1PRQMUdyHGyrO8+9+yUt+J4YwYbBN8KunnQY4gpIiVa/vg51reBjg
Oqhi0F80W0Exy5KlL3ea/FqkeY3Ld48hJbYDZgJw5f2Nnvsx20QO7kDtN3LWRz6oJVS38rOdmA0u
wVohqKIeXHg6XCDHZsLuwL6IDhEgWAUXWOpvyhzER65fL0UE0kA1ckBZ7mPVnf8vG3mL+0fSo9dB
24/5goV7dvG6cJAcGHTS1XHNeQYBC9NeFhweXeYYmZsFDgirTbcwN2PXbSxl8ScieRwWUyoOvBX/
bgyAJYY/ePVB58DPmHTODBXuTB+7VGgmXaaHz7Fz94ibI7Bmj2ALiVhOuvDYlMEmgjMq37xAwwFW
2UaNnRSXpSxqXR3HJYxOB11fx9G1QZfqcPXHzFLs30dCcpsOZwhuJigZx0L38c+FWtwfzd5F+pGc
nObZJCJbZwmZmdFOmq+Qf9Wje5adkBhwKEziMBphH3lYLs4b8KXVYH33LSZGag8i5eoH1m1yq4eG
dwKRbCPnhKHGWHfrjjxKweFkx8TMxOiVAF2MSnxEYmSkyhZVLoP074HgdpcmUsAjMY50+/4Y6bvC
om613eOoD9tWY942uqNY2svuDxRwHCGz19WBHc1k/n+tTxBnFPOHu0VHCm1hpxOi25PAMYSKOdhm
PDqrxQ3IR6EEtMbJ1Lx3GZZ765uybrd8K3Qg9CRIae7k+tbCa/InxJcBkpH4h2i/MYNA1r7icLZM
b2xn1AW4nR9bOBwZcvP8OYi2I5976zgEwIGZ/A2JLB2iVcM2oxjfdTJdrPoW5TaKKOwJGOFTCxBk
yfYAOTVvRwOTMKAI59P0adflxv3Os3BdsH5eHEIYAUHL8nU0bKaMSvt0kMwtE9q4kdaIQ274Zq9x
k+BbQ0UbISnHY340Q3PLFDB3DzLddznwl7uPIcG4lQOqDoeibv1Ija/spFwOPQPiaIwbk4CF1oeh
o5ZfboLEGJf6lvrIwwC5rijIDiwnhJ3rjrkfT6x1FNgnZoTt5H5OaX/SDNSiOBHgQ4wZGvzwHwuq
fRpBJTOwg6i/LRoFuIeRoW/kTdrwHmuFx4ihfWY/R8FTAGrKZVi1uCmQP7wqh+wUte6hBxwk7qgg
l69w8xdIr0Wv7Uck4QXrPq8lcGljtTCjg10OEwb3XDQVxGdwgjr8JpxyOkUWNJf21eEeD+YjT+HE
6jKED8sXUarame4S28oyyYBbWc2yHhLgVkd+wHocTnGt2BsDeEJnS1Amz8SvYTg+/d4TVMOFATtE
khpxIFQb24z5mibzAXqqnzukIVOuqEQV25fWUx+yBUNFE3a8BTWk21UoBjM/DjNooIzcMAqw02Bn
5/AsYWcKBMT6WQH2acBfICUO81Ml8leXFot73lH0jW0M5yWDomfhbYlqrocb6xKdGAbWuh8cv2J1
M6BFm7z+1rLii1VlO5H72bF4cjT9ZdA+BEHoq8S32Yr0noZK6FNuDI459RIx7WOQGxtO0SuPXJ++
KdU7aEVrQ/2tq7+t8ejS0ygJOV5OQz/CzYlOkX4dkpQM9ciwpOmQY1pT//mu5U7jHxjks5E7GRiH
hQPyDtRtfCRRWGzi9FDMKIBAkprK4sRp0M7Ec8TCuLasaKlJHrERJdjsvhgqEtjRDnfDArmhxCY6
GOqd5jV4v/DXd4TruIXv5vOryzaWc5qDt3kEQHD75ib53V+OcUtwHkGtmam4oPmx80cpEcd4DyG8
19/QHV69QJYuS/jftSjfjdRYjlA/Ig9ZkEbMD4ql7bXwHNDCSxvWpJ8ewi/s18e3yVyQJEJx7r1D
xBRZXkdY5fj9L5iEWOB0LR77AQa4mVOdOu8D/4J9W6WM7hH4Rr3ob6VAc5p6DTN8BuyC8/cZGHuv
ulog2QmAr9th8sMopY7YJOkbfGexPUqPIvvjixOpL/fmHGBkFCNDNe5Sl9h/+5EC+i+NOGND9cav
mulf2mMj6eGMbHXXCaKFpbrodIZHpf9rTRgmaXBXJLIGXlRivhmwR8zirxptLSxt6Qls7INMEuar
H6DMrioPKfhXTGRFiU9zFnwu7E5SktsdvBAVpNIi/CSr8dJWh9izTyXbc4FXMsSYYrmDnfp2YMnC
UVRQjVSk80jUZqAxpAQfmqbvlPo4GoM/jttmuE51cDJBCpqBjlP8ruEeJ8/SdTdatPp9lNN9573C
sfAjNv2JIyAgPb6vQcj6bXPT9qTVlBFw+pypUm+7WxMtNxa3Ng0OXYgK9zgnZKBmR3ZUNAMDEVY0
TnGp4KTPi0OdyQHcjjQbbF1lF8SWZMADJcFszzK2YkQngAQUjqsKPQG7sIVhRMmRqurhUTxxeW54
8uEqR1y9ioro2D7C2uL3uXzLsHzW9Jabu9uBIDKNmryb2PiSVQ1F20uhqWlfPbMQFHdYEyXTXP67
DxrhoteEI7HE5hTr3rQ1bbLU4m3MDJBr83OehqRJ32EGDBOZLkiv48dEvtHoJN+GBqjbQa4PeqiB
+Vk6XJafg9KTiXDvwKflqLUeA/RDIjWX4U4t/4VPMN3FsYWM8Bsz5xTiwDDsNJ6eIT4z1G8bsNdu
xF8N6TaqVft1wrUQkC7LXscFOyBSubvZD7ggXB4w9WTudJxecVGilxvZ0DxCWNwS1LnC0638sXhZ
0r6MbCAkukCg6CBZ3nJSaCk1uvYrsqwddxsX54Do5sIYDlFTH1WN1jjhKvX8cpxkpLIAcZnBaeNp
XqXXlg+jLnAtaNy9/OwQ7plWvUknrBrNVhYeCh3gDoKu2J4bjIBRlG07tLDTU9ihE8bB6ffetl5T
nkKJy2m+KYmuZh7EDXsCOuAzapLOh/8PnJYY1xGG7DJYvoD7E6Ww3yqMV9KU8Cex0A9OTnhrw+9U
BcND9G29NKW8lOTbdHCMoetqBwvVGS9reRUtvCyJwL/tTtthGQPSI+shadUNiwSTsILW8m2izud6
OAlHRC7QtLZO2JX12BjL4bRBOvpdv+woJ2LQYbCemVnzJSC37t1q7hYooQzQvfq396BQJQHNEYu3
8oXbweOHctCj8p9t/MH7Kle/m8lcAXvJ4yDXsKwd2mXZM8DCQuceDTqFE9ufBBDg9BTsDqXIT4a1
14RYw2WHd40YnZnqcA1KFmKgshr08yj4kqc/BJgS8jqd3cz2JTZmP1dBCR22U3n+XtbWWZDgMA3w
xpz2bPz70T3PzEorzBet5BaUjwRFlZON22x9yOKnoSnPcFk3C0Nvbyk7Jacew4IAa+UirQcsdCgY
cxofsbhBa2hSzYOVx8zdq8ZhQJ0qi4jWYiSoSiZrMrah/IQ9a6dhjf8fqAuf+DLAaQ2xzaExVQG1
0TFv2E6D/L8E7KoLnFs4nJObrx0VE2hIxQlrSIt3qzm9kA6jMNxhliNIU8p1yQtE4ST4w9SjAshP
pgW9xWSjCtys6c6DvTj7qfSX+l3FWJgVBOKCHFe6nI88hibjYYmgGCOynwzsEr4JYhpZyHjIs42J
PRrJ9sf43fbJxEBiuBWpz7ZAN/FcntMDOQ0P6JaGFQUIN9pv5YXVHeljrH2w/1Ke0c29uO8e0rO9
6T8m6/ZE9c4uMLReze/hNT9Nt+7Dea69Kz2/6q6Tj8ba5l9JcFkQZ/vIqzwsANY3Ms+JOoqgFMM5
wgHHPvXpEWct8GPjyNbDwGmeZKTy1C57mJtLht0dlyGiyZWFBIyTg85mtXQE1Z3Uu4pqA/L/naSh
trxhiTV9ZVea8u6mzX/4bCAgZNU+g5y9h+uYf7KQo2/wPAzGQUMRkZJvcjS30A/Y56vRwflGwf1S
X/pHbd+dFrh7ez190Oig+C4g8Jt7lx2Q+VxX57r4XnQmjgeDhxREDnbus0GvXU6XIkRLcOXQMn1E
GA96a3157KIzL2jsbxnN7B20TzLcVk/DydiRuEbNXEPAwBOFoKj8Ar0YzMDnd/JxbdBIUzXXdbJD
B1XhU5H5DLYzoQaroCIR/qikm3jyNUTmqj8aGJHgcLSFcGc3L868LXtC6k/O62zRNWyr7xh9YeLA
DUFNqPkwcwpMVAl2wy0z2VgbQGzGfBh49kddHMq9+cm4FaKtxMAGh9a7q+5b4I9hRR7uJQtOloox
y7UOyGnAE+HqGxA/2PokL/Uwbhzz5pqgt4R+bMhDLV+75Y85H0vKSANNMubxsm7ma/SsMH+J786a
dnUO1/CXEmKlt9NfVXOf2zeCIUv8yDYmsUFHonrumDe0xRYvHBbfLMjQM9dkzbH52mQ3gKOPJICD
gn/wkH3iroxVjf7Fy7Gbg60RXApGga6oZ9nBwiKdWH43vgt8tdKMQzlc+JLl1/Rnf6EFMaLPILR3
8Jzy4h6QPKdoO1f1WcMje93vWBqFO+ezR70aQUtyN2G0df3gjaC/0udCL/fdI8apPHhiKQk1Z68d
cXkw0l1W/y2uNShA6yvORlv2ec+38hXn6Ml3kFEblrUwip1TuLzp7BoYqyJ+vHaFGWnpOxybxuDL
dme2l2QiZKB1b+XAtP+nRImfHmihYGcwsgFTauj0NxjT9Gd+6EgSyzWYTm5wYeAnA7bd49aSe1TR
04wySus40tYfO9w0kOl7yLL9OXtq/6KiJcIAjQ7uJojs1ioP61UjnoGWcl18R1TxQ5XvZ56PTfjO
HEvXtWv3xkt/Wl7yKwmAfw1zkxwzfPOBhXFVLIncvMTKMVG2SbpnydfvhodUJC76vEOz0uc+nbP9
XmPGDket0z8yLtx8nVKsVhrk+yObn44XwHaUz3RhPjnayWv0k/1gCOX9TLvk2EN/WcXPFlaqLJC3
hQ2xEgsEDAQObHuX9oxdHuHYbLGuxX0myMr3rms4nQoOmeRG7cYX+mhuBRWwr8QL2lcXrtBzqa1o
dtaeuh+XN+RapV9cWAWSEgG6vfybYBjzXR/GJ2MDz77aaCF/kIJAfyCuDXYJoxKf2T7/cMmbcMn2
qFik1GUPcD8h/roKC0Gx4pMaugLGN/fhO2KCtoX6UzzJQMggL8BFiMQAfwYVRIV/xPiMGpxggcQ0
898YXOeCsAYbs3yw7ZQfwAqiZEHYgLcozZPrHacqxKqs3LK3wLFiizoToeZDCJdqdpUDrJZvzF52
2MpV6psgR23vXaThRj1YpcJ0mshWkOHQ7OdbSJ7BNB7qDFcxrG7VbK/EWAOEaAAdVOatIlY00mkL
liytCLEEePGhead7EtPQqnuaIMVl9UOcPFWpuQN7ky52dupHrBgORj7Cbp8grzBaacAnFuC4ge10
OLQ30ne38sOkRQ+5LkHlTBkNi4tqwz+KBsxOd0WOy2S6U7W3JDvKZkyfIl+mSWmUuxyz8/Rd/hi/
g9h1C1zosaXIuQTESl1VravNrs1TDxMdfodKDJ5ZydQ01PpeurAsLj7l3fA1mcN3O2cveCsEF3tX
RdvCe0Xqi0t/wh14Awnic+TvCSqMbu/RQ01nCMzItajuQYFqDuvhhbEiGzDvXqUngpFDv4JHtPWo
s9UKMi5+Ixn7Obrw6tHVNpxpozkXzdOC8wvKpZVz9F7xQwfA7UiI9LVTvIsv9O9wESexvF0vR9fj
T7nf7aG5J9f2oNGDj4TwNv2X4V6xfu0dqDHbLGBwf84ZP1L8rP7NIi0KX532a+pe7fDV3AQwyu3z
SKgp7tTMTsyU3LoXYgUP8x/WH9Yd79dugB9yUHYpevz0DEMDCzpLg7nDiSV8yJ+gWubLdXJYkb41
cATB2U4xUVPgm6vhlCY7awu6c7WZ8tMDgXMxHoJEAjyzqSFkJtrzEKYfrA+Ln9beN8EWv9SMk/si
FjPLJmYyTviE1rindPsR84xdfCS5Vy7d5ZjTwAPQ6bgwbbruaUzOONhPhGbC07J83SIlZRc+GDgW
4PcFygqT6xrt6zNbFg95McFFjQ3DZx/AXTJ3CxShE7YiDwZA4w8ELfdQEs3HkNj4fKqYRSX2iQd9
fKWxsoGPfoKb1vhwmHkjKMX0/LOub+D0DnbNM6UHddjj+MGBJSEjJWoQpQVd8oaihV3+Pf2AmUZ2
ZXhAt2evSF6LD2xW7PFU6ATXk56rfGHBjx0faxj9Bc9WOe7lHvnQGyxScFpiLNBVqf6cPJX9UV/8
iqAwoBCEeBCj5nUQYwAG47hbe/qfNDH3M+Zt2G2afPOKiy4MQz7rCgkfKxCCz9Nz7j0O2X6p7ghv
UD8UHVA3eWlD/xiROKI2B3BMulfGbt4lFIUMPSQc5V0XTr4ruVOzdUKX7wwKoUo/SdRs2HpQ8jz6
Dw9LG/oBNrYtomNXQVUl23zWecyozHXY1brzsTIo+VwSKob/AW3w8qil3UZ4Oox3U1Ngw4PnBgNH
Al/D2hMe/ldlLMAqYD01w11QbHfEo8t+tS0ukAHPU9qu9A69G9vKY0JfacMNhWNi4j3g2P0J3wZ0
5P6ImVHdvadjsRPRRMnfISoG18aLJsY77joaEcGzhCQgnxmC6mznE3wE4+QZGccsOZgNJskPagI/
Ciy2RbXqgCG40LSjJ6ECzFGxht8fU+lm0Jxw1A6J+TySFwgUA/0AihF2PCNmGazJS8H56GwAensX
YOgrJwjCFgmEeJQH54o2rmriTUDtFIILOKOCtbObnD1AMnHbTCesU3P9L+jbfWCl06r/TDw1FjYZ
UM1fR6d7U+f2ESvFoCs+gxmAOVHQurNw6I4eP8DKzYPiZF9CEMjwghDiEAhGMk8YtysHFugHUWAx
rAknhx9v5dqTyfjQNDw1WtldSi84IvO23aesSp5TSBCh6pCFyNWSD1ini1ZiwmeVHehTnRe7MYfv
rLN21btdZpSbJZyhvOk40zpnocabTnwiS3uTU1QWJERxyqilmj5fdrZohzRN6UpuNTAw5Kp2zO+W
VV5CXfujFPU+NFvfwZCJCNK92LIHdckaHS5nTPgl1iJW2OwNvDuFq26ixeByTcsvncaVQDo1dnzy
Z39JJ7IFHT0RBDi8fg387tOwN1OSX2ubCSPX4JLke2CSexETF5q2lKy+hs6pwUkyd132XsTe0ahQ
LyPcUcvhaohkkydO9slKUqNe9AXMxb00t3/KqntJrOo0U/R5NyW2GAZ0CQjieA30DtuUv0G0G5EB
lCx9IOPYrnOKEFri44gJZpknviCT2Oo5QE8n5c2+T8Ax+s6A9EeK4jPS/ge86srXFoPqlUnh/u1G
jtmzQWIoMV1b5S21SN8DVPvJUHWNB4OkwULmpwsTkFn5/CfkzPW3rj3NH3oCxWhLxcOPhBWiL+8f
T4yR3IJNT0+O4wwSscongMpkNYMSk1Uxr2JkTtfXdbZtEbLuLIipHwuZ4z7O5+x0BzzLT7gV0XOp
7VE6L9ReKAf3MNwV5RjvO3XjYtsBvRUs6xONN1n34SNp8EV2qdPtTFL8n+xjOnvVjYpA5z/VR9M4
JR1Pyl7LL2P2x4At4NvVuSve2eXQHrfTenqebbnAK2wMoeGQ67DK9D1Tn47UKD05V/qHPNhPfF3k
OBxGCIbO8BUphPQRGW9N40bPGfxbmpSSZXWxxQuHJdJtqM9Lzi7zAeh+ZWvPBN+vY3G5irq13UAn
xGWyqt/j5cnBFlbrfQhS8F/KDLsfGNptwdYVSxcdDwrCkUEe1oMSrSrv0nMsLIcqCM5HgO3BQ2j4
IBxxE6NvR3npsB1UaI1MqQl49zXEpI1/ovpRQz+n53/LkqMzPWsMRaIZ8Ttc9MFwGTk3jbMzMYHe
p/O+UTeszpaXiPkeYesLwLuBn9KW6C12K1n+2o9P5rrxcLKyQx+gwGJu2CvsNJ0bitBmeKca4mlF
+VKnHX02UzFNwXJrELa3h1y9CHDWfUNSarNnu3zAGRHEOcc9u0ARGaHF8HV2sVxKX5NFI2amz/EV
p6R4nx4hJ0tzQVe8pSSQW+GSK/8fTee15DhyRNEvQgS8eSUJwtC0N+wXBNsQ3nt+vU6NpFBIq92d
6aEpVGVl3nsuNENzMz2aV674KTS+Byb35bnD0/5sufaj4vPu4tUPqIL4dFiXjhbcpz9Eo3HmJd9I
Dsf6eB8+jPnRrnFY/zYPxgfCokO113zrg03MV3aE9frqNT/o7jjtBpLNHUrkzcS2+0YGeYDuMRz9
OWyCyAOXED32vn3SOScpTnaxvyDYSHbSvvwuApQHREwdLQ3cpmufCHcp46ek983IJYaanm/iLhoj
po1N2CetcCwsYBKSzRxq2hYnJR8t756rhw/l96i9km8Ov3mP4pzsqVB2tl2GZwJR2Tb7NXSKeFKh
d4TE02M5QZJhi5CB7WznAe3WxnReiMtEFMgHDAKIGYQgcmZv/CuaQjV5e78Yo3dkTVH6KvF5jj87
64d3DiBObq9jec4SeMfjZ4zjdTMrJ5uLZwQYw8u0TfEr6BYLEkBaP8x/v5OP9SIh7r7RcOn86u7P
R+1EpFHquPMbwVQRUlZQlhvT8kZlr7c7HkHYX8DMyLRhkN1uSs5KrD7akRDVRD8uqnhn7OT84d2l
pSVKwRNafD6VG51iJkKbQgr5f/GJBnkBxYNi+5GPkNYnb/qODfBgZC5w9KreGhKgXf6Nn0IC04J+
PvK/d3G52hh/JqZZP4ofC6wmf8VnxrAGUEfIAnBsL1bx6wI+9riM6NcCRwKxWjQtg8IJ4JmohUd+
GwZmMHDY2nGdJW7kmZigwY4J8BJ28Eu+MLC8kCaoVkI3n9PvwlNNKe6nuGQCM+z5Zung/cowMcFK
005Kt/DkQCcfVGpMdENIUJe32UGc7yWaq8OlolDZ8lm3q7fabsQH6Zyiz8kD3AeNhRaVxMgCCdcm
YnnR3QvpabFDUfbWgbqnudJuqu/Ip3VVElW2wUoY5ojJuTOA04ITJoiRlM42PXH4PLyGXRKJeww6
JSwlDgAspGgVx8OW4PFQlgO+puWIvBLVvc76Z6gSOns0pz/LzfK0J6abmFppkpQChpL8dkECFcib
fOb3YXEsavGlccuVwzHZt4i7L3yPaxXIHpalznd+JN9kEnmSfiAkgHsCtenxR0Yp8TluGoKDzwhE
pRlei7NtoQ9Kz5KWyEzWSMCHS1Mq1JwH9qEUwzd6G2CvNBk2YjO66SExZ0gYpHgn+ZCCKDD4e5Ye
vZiay+qWhwovBElg1TH5ZT1w/26OzD+SC41Gbmy8qeHIwhwJVLJ2FexTDLabWbuwiunU093SbyPX
D+40GneHXctsfHMHch9TBFDVf4/xZ929KyotSx4+Mk/fkGhmjsfHBYBO2ytMnhxqlQ2F6oqwguus
T5lJUCgXR2LUQ84R2zlX0onea9PvqgsvMaaRfqPwYc+5J/gi2ZVgMj4Mvwa6ynLPGo2bAy8B46jM
BMijHVzXB4E7GY5sVeNw5ECZSX8kGvbKz5UMFwEZuno5LO/IJg51+2vfvzopZNV3Q4DFKQUwibr/
qvGJ0C0KVL7bhqXEmseIcuEZWcr9fB26U3FM7O8azBvSneIFGQlLQNqL55enC8f4RZNY3JSkdHKe
7OaMQDw+ix0scdXb2rzzK9lR11AH+9ZuzZAvDRXMeJWvLAv1yurKfmPEgTRZv3LWjosupPqNF6rN
LWB/2kYKUhkQjjOP1xBWxwzla3mzuIStVoNH+GQ+Ne3TjHdscKtHvoimO/Ge4+SkqmHyGht8CTJM
4pPa/UJemz7p31YYUnQwHJtu/DT6YHG+9fE7b5EIOrSI6dT61h1Gy6uW7m31IJ1bRKLcmo428ylX
YzJDd/ULsGdyo2ThFp1ZXG5Ldc/Mw6nQO/rjXmWZEj3xWiUXhWacp5AUsUUxletHpDE/CDOkaxcx
9grQwRzHPfCc6CF57l9r6DAhSmV2nVMDKbQm8tLnzvJNV5eS6mE4FB/maw/e+rk6ENVBH5v4RC5t
QO5Nojc4r+4BEqyf6fBc0mXZlD4XRAY8J1qeSDoQvugVgzqqNh+HWzu/1LZXIX13syzApoDoANWK
m+Sh3QbIsTGYxSe8fAuC60uNppyB33TFQpXo+/hPzj0c7eT9sK6DWcECtC0r0DKIhwFOWlvtycGF
xtSXJ609GWxj+dHgmcCbPcIt9E1wS/grXsAWU17prpzvkxupNTjHRon50p56GSkN7Ts8K+4SkuEQ
ttmOdkF7yr1pZVTCxXiLymTHlnhl37zfuHRS0HQHLRR0CZ8tcoh2kT9caYMCVdRC6V3tXbpFqQIx
fWPu5QvaGHAZZXuUUKxhsXfocG2z0uVjzr0IuaZPDhV7dvRT/8S/kseIIr8/0snmbS6hIzZjVLpQ
bfhLAkTKPPTUeL2LAJd3hsGd4ExeGDHMGIzbLUPD71i8+mj0u4zwP5fFkXGMWkTDhQvRrjhKt8oX
Wn+K+hqP+Va90A7iX63qjr6E9CSLw0J5FjU+qpxd8pEGeQDe8V2NvZVTAtzvj76fbmBuAs1VsQFW
uzs1/HRMf9sxpK3VyNv40oQ69zwOL+zLDDXS5+P6Sa81vfBjpuJDZtZFctVXiRY/ZGTWhM2pRacz
M13i48iPqWd39HLPJeMjuquvETxFtjPKwhMpJoi66iwg4JcThTu7gztm8IbLtDdXLmgeSiD5NnK5
YlT03fw0IXtJ7bOxsH/wu6Xf5q/1KZj496ZH2gA7wkkBtr/Jv4sM+i7Sw53CeqViCVMl4BC3uc/w
22kasQILWHxbYZImsfK+o2yAzIta6l0rQtOn2sj+VATn2TYLkR7bYfxr/Glv/DKE3hA0UQN/FDe+
8AuRb7q+AzAQzK/6AciHuZeCIhSqFkaIHOPOu7mPf9XX7tpiDMVZ6r9BLAm0S/vAouP4cGnZHEDA
WVvLY1zAp8q65yPT5KBjzhdGAK6+Uo/0wXce2MlnUff8CfKr/EpDMA2mLwbg3GE+7twrHwtEEoTX
eNFNe5QC2h3NyQkULN+ImH0+K4hgtL5ZpfbkuXwhyPru1/QzRrbOBQedg796xmW63sPkowziXx1c
znYK/20WZhzG4h656c191Z+SdMeR8hf9ZsACvJyX4CGAAAjoStVLljwxzcdLqHiqeqxf6RjgQ0v/
mOAkDK+3tNVE+4dmx07kBbwgH5GMveO1+RHWDQmrHSOroDwu4lrhIUdh1nOZ/Lu33Ppg8ripBOpl
IgKCspSnt2WBo5aLfFy79Q/LVuhU/eaPOYB6SDHmcxWWoQ1sRcsN2xW3LcpZJVRuNP6gft5XV7mx
U897+oetQ5OIbYLHTF0O91td7PGkzVT98wtD4in3ER5hloH9yQMMUFxpXH32lQOfTvoHyd44xKF8
yQGLE1xLUGB4Z68lFXPHnrP4qTch5Rd44TQcfClCiIx4FNzScYIL53fXHAA7x+IoHnlTFVVv9MPG
wXhqrB+gbOkOCa0YRT4Hhl5/E35UvwoX6gqaJ8CqN1BteI4pDihcl9145DOJfpw0IIs+D5bkXwNX
qm/NFSW35jrvRC0aBOJuO+q7Ppgv924zIvha9+wJaUDD+X6brkiXGEYmJOuycTDluIf0gRl4AgYh
sojxN7452uY4lRa0HUDmeFTYcEBmM5CkccdOh9wmVKOdjf0ctbDlasCzY5dSqjwnF0cYhT2KZuOF
rG6GP0zVxwjSG4uZYp3tIf5uv+0T1QgoQEydzsZ4WDlPXYoOGezyLb195lQR7nDS96YvH2afcAIV
eYPbUdfxMw1ocRuARa/K53JZ0GN8cfEbO1bkhibu9MYfM+YBJWDMSFgmRHpHw9WuoD/AoAM5YtJS
2C32t/PDlsVVJr2m7zxSi3qjsFl2LRaEEDYD05pnaCw/HI8nNrsOpRiNxD0vkz9g5onhLsgtCgMN
meRcHwr09/dNcUl+xf3n16Qj/1qwHm78KQ6LgGLBR+sVGu/LF0NJAFWMPA4t3zOOgH9E3vSXk33m
rd4WvhFOnRvJNkbPp2CPeyZZNYqp8A4yo9kP+aECwtVyfd12+4UguZJ6WTGDEQo369lnuLmbEwBc
aKO2wqzMEpA8+TU/Fh/SexwgYnTQZNDc2IyvIyOh4TCzqrGkYH6Lt3G/s/cdvndPZRuC5P3LMoAe
gHkDlXFoeenFuFGRGDfR+AQ7vVt8jj+foC4qV+7rocVVQAj0Q8dF1kL0ON+pMBZuOE6Jj6VD9V5e
ljy4X6EQWxIu7ICxgYYLp3lILx1C/dDA8I334eeNWUpbbs9T5XHu9z/rpTzaP2Bhe8N1SFNCE3zR
6F+TQ4KbgOoh9frBxUkuSgVc1HgUdpQVwRKu0dsU71vlUX6tTsSJJZwWjDzFOnbplZ6XcGCOc542
GtpyU92he1lxsT44moeAgY2zflvIi3eRtAPf/jdbYbqzgU6nSVzaXk96vmsOCQGy991afKTP5pNK
xCZTC0p/BrT9FpW+tIjL3IAu99J+8vP7/Zgdvef8pD+akKkYgbE8FS9H/7KKrr3+o3dBo3oj/m8o
2fAJXwF4fVGPDHQIXs8oHzKuow9sUZXsi1Ma/BiVGjBl+RE7bTHt6WfxQTEXZaCxvT8TItAk4Kk2
1tm58nM6dqWdEjpPFo0OycWljAiaAdvn+opStw5Q2qGztynouJeHDI9n8ufJmp235Q4FJaf1KPiQ
bjR8svsvsGAwOTAW3FIhTxSlSOvE8I70kTwVcyQwZMZMuCOAhK3+2ceibna2zYqMf1vhbOCDZ0bN
2FTUT+yXFpKem/ZOhQNm3LVxCQaJe/9rARw0LvYdk4hHSeBKyQLpeHWjG40fdyTvxvwn28wLaNTa
er2TGAEr65v8bZBWMhJJd1Lyv6hBfPuXaRfqXQd9s+SiD0hKHRhtAyKE8+5BXg/MtxVGrI/VtaSS
h+x9QsMdQu1m6V8Zcrn1XnH5sJwnLK7H+Vi+9jv66BvJjXak6G3nfRuM+8ZN6alsag7H8ghqvtjK
n4anPuRHpokBRlJEg8r3/SN2g83HxHuFl/TAk588pTuoprvBFT/z/NZtPjgg+c/z4wVZyS7a0P7Z
ahvKWv56wxuzMfllcHz4h6M/HiS0GRKjvOxZ3+Oa8Mr93W0DqM3e4vaBFJaPKDOC9cgVcuNJJyT8
D9H+kVpuV/rx5vHD5MH3oUFu1z3liYec26VqQcpD82P7c1G2ts9Wtz8Wm8dh8+8lJeHyB4DAPsw8
4kKf+T6nGweH8ic6pa25ub71QfP+8/hxrrZh5CIS57+YXA/cullC3ZZ5xkP6Wf8iv6BJu1wV7m6z
/aMf10B7s7/lb1jJ1rwZ788Lxtx0g0q28rSf2cWXcbM+lf3oUmLxDVAzcpmLkHEfn3QSgZ3gbQvm
4kJy5Zav7u2ysBUurrIdA8ej0vMueFXXPRbbHZEpByhCeKEIp80eQKVuzS1a9M3rsvn5+VC2FLaM
IOGGeegi/PWDKUtFL+u0+mBJ0Ehsw6dqy/60kTdXjh4qI+af53Vnb87HzXOVknu4Y+4Vu4y8f9Yz
OBSXbJjNsr2wmk62z9XZrYjbQmW4wZHH/3JMs50x3DcU5vzEfwFeCwZQLBoxaRs8cRjY4ZyOB9N1
joq2M2ByYXjYzDR7XW5v5osy4yUlwWjPtyFzBQlpE27XDXk0gLPhGzjJMT+Q4tL1FBAYqbeMzO5o
pphYXo2H5lN7cfxmh1JtW790b5QDpIcR3oTAPHnNvxjsQCF0YSIfjMB01ZPk49eFN0G59me+rc/m
W0dUBLEXEzyIw7KbjtORq8Oeiek+CUhHOEh75CMI9rwb5pVo881IgKMJ7SAZBltCIl9mNJT1+Rbv
rT+szwyk6pv6HBO9RnlgOmeIuht+ChyXeWNc7I/h1NIkQzRNAchb/mKY4Pzm1k71iFH4WV/AkMa3
jDr2SPo623RF+Y5gS918JjhkqTVO0Q9JI/P2t1NfbtOtZLT8ovYHOIjPCkZwLvCb6raibSCdhK0K
u/7eKF3u3K2EeXEDoD+fPq2/ot9zedD7gEmzuie4j6JVVLF85246fXARbWmFPee2m8uiG0FToWq9
+g+65/CBupzeGSTpT+pYIxyxC7gC+sfghkDWPWIYm5guFFh0LDfNBjXOtrmtWMx1Aa/Scr/tdrh/
i1t6TKiOuDJQXtFx713nNEGj7flZLoN08gHwBTN55XYrPdm2lwzHRvqYuv04vaTVJTtTw0M2ydka
TjRDHo3TcGNr5KxKWbjdlhblgNSANvLyqlo7+528jZNwNzTitQigP0cEyOS3pD/LYmawJyCGNB2M
5qZVvCA0dYUa0fog2qE8x4fam9m6+vWQPjDW3k9euhfx1lSojKEQQHFqQKKOXbrXvCa6oHRJHMJQ
+Oh9pgEuf8d/mwN0G0iIj4jKmu/qYAYM7jEc8XeH5mD+KmflrL7Kv/VJOpuPdiA//jj351Tskdye
jv2DWm2MN0KWHuu8+OGWZ3xpdLfrB9EB+I0/m3yHFZA6J49xscGgcXE8OU/0gGokNFAyAsPZjfvo
gefXhMDiMc3iFOU+UGLDKHcAUZhoPZMSSCgIfT5zP//kgHtobiC44wou4j5I9KR8uvJhaRE9wTA7
J/xLR33C8iAS0Kj2MCTh+CGW546rjcQKZ1Ncezo6qOA0GsKIqDc42d0M/y67B6PiDbnTI30HYFU6
nQkP5zSlGll+lRbCxW+dAMUeEqbknFd7TkWHoNbRU+03lBu17jJyXemvQOZUeA9bhmLaiHzU1dkd
2IBzN3WebOdL68629N3/cvhntYcwW3c8Hby+Ckf3ZSI41bnaJGwGM30NhpWAvT6x/dPWw31q7N3Z
dNHfkQtzjCl5uZNQN20Sc/PDOzbg2gJXxue345yweRTfq3crnJ7Xo26G64GOLs8NWKWJiL4dlzIk
vwylmV/QNIqfxkde0/qKRFomsnlnDQ9Ng+idBgSg9P6ZipIeH8NJUZTNO6FxwZUpdK+HKeOSAenM
flEJtUFK01eMBhUuoI4GAzhl1c3O+phGM7moyt5xch9rtoPdSNhF8TeHI2Qf4egRhKcxL3YNNmNl
0vaV9Wkk8ZvkkEHBmMGJ4sBZCqFkmKkcVfJSa3OE3riSgouHdjZISosYwnLioGnAS0fdTUm35P/E
+jrTxwSLF5kAlPvk6WZ7re6BAMO2aQE+IJEf5uM6Xu7mSeGLzsajEIaZ5bjJmXwDAsBLjUybIgaR
pi1XW5XefdvTPdS9HL2+inKxQTpuMDWGmRIVRJZSMXaBgNWl/EMtvmMD2rVNElS6un9XJE7RyNmD
VEtR3zpEfPTQPvq0pNOI93jwywyDESW308luP+dvdfMjMDZFq70kCilcSGeglSRrAjEYAR6Ody0L
BEAU9GKgKtphzGgEkpUbBcLKK9Exyu507ijYKLGkIhRuBm0JCDgwHGHsPRoO43ZTJAD32a2lBBWw
3DZjPatXzGTCXmuvzYuWcrYaCEGtg5C/EsgIfBMCrXS2F1KF2QwKQLjrGwF6a/Mxqe930tBx4CSg
FRaQm7p06NkaI7rkvPMe45WRfYNL288NKxsFi5S/j1w+5vqHjxJGjsQ3x2/+xxEFvuwLI2alf8R6
sKBlcPgSzYbhD204fQIoA2DsztrETYEEQuADnYFsVdw8wyMOvKtQbtREXiKvLhJkRwyYGAFIKL8R
AZG75+RkzS00dCn3YVYOvauWYFhoGcAnTAuCjTI3BsUFqGXLp4XsSBBnLMPxq6j14kn7lXhLmZPu
NPxHuSbULN8TAgPa3On8KuAtCwYWCXa9Y40PHRfelXyktO8elHh+Apc5L+jbZM+BIEfZDr2xQpDE
TsvazL9rZhB5oqNyMfGLPWPHV1B/w3fDdIFHODZuFadoLavuQutOzgha6fLj3KkPhlNTzcNEaKvU
kxYoGPSbS0I3r7aKTjSm9+IAxMbiuybPgkw4AGvg/ljhZJg74tesaaNrzzCPIJwJNC04hT71MFUN
1FW8bpXjDQUWHzoQi6JHS2zwSmK47ctVCFkEZRdZDckZfo8PRDAJBZa5YrpjFwfE+J3QWHJ8aTSc
xAqopcd7CWYUVXyOUT3HjpZhpOWJvNNQzBFpFdjbMzRlPPdq/wYgJWLtFQXHJrQIgT0pbPtdnjAC
iueQddRxTkP4ERgwcNMrjBkH4Umu2s9TJiExoEcdN4ilMaoxBYLwMEt0gZSP/rHHpwQONl6/W2hE
UvRnZT+cESACV3xIMkmc0qBvkZfWs41U0dqNxpsQtwI/ZEkx63al9rTQE4CIUryUxpF7b6YFyWqd
Yposuby9m17XSnuJYEGeUvRlmm659+lq8Q9gETXUSvgD55gRKfzV2auBScVl5Oqi+NGxguHIIAE5
dXZTH+pkdcjJFjshduINX6HwsvQMcvBtW06OKfsJBrjwS1WVuTetFk0Ui1r7nrX+qAHyqyhyTOkx
YeOr6+jIb1OxTAxMoerEBHQT+xInHG+9IzOJi67DVY6b65zRAjUhtxpkrBCqGlMyyfEGJFoKbP8e
s+cwpUYAB9cj1rnSq++82ZytbBjeYmywKzXe2n4CncMgZMKSiZFuEAeJFoAdAQPSAJvKrIA/siyV
L2C6JhYRAahrEeDiEINLgEJwaNK3ZMiA0r60c3FqiB9f7qNfVV/QkCJur/xmil40oWqDJJg2luwA
CYuR00Ri47AAjfE1EWVFq6y1AkGMGlFwI1YzscrGk73NR/kNWELD11NPMgv4WvIZNw0rAfYdvAT2
hobt1WJS3QPajLH3L8UArObEu4YvIbTZS4M1nQxSizJdswCwXVI6/shpy2VC2JJtELUIG7Kh18+x
rm9L4a5Y2fCnzoMmKZz/Fk27UqX2WdNA5UcJqQ6fnY33pauf7i0XIjV7GKPnpROiJ00A9Szx4MEC
4pv6BwxTUDvpPQXQXpHlcKgYPiE6VUi/1ViZVYssxQQgw+HYIYN3MMtPqkWwPSDO+rc1n6uSFgxu
LkHAo2Gz2l+V3nwKDDWierrVGf7oqHtCyDlIFDGUEjrwhv8dLrJOn5h+I4QU6OFMiigGJBnEuIow
1cB15rT7GPVHdxSezSVD31Imz8aCKSYjZhi7PuaZmt0cFgyuax03PdYnvgs1A9HubIYZwTMM/AZ1
BkE2fc1PvDMbpcPCYdDHz92CTIt2TzMJ5WS80xj/8eH2GHliWEQCNidW7r+/Lk8Dohj8nyDgMsRt
JSPNWgBiLI55nes4jKdVDD6hcAnUkly8AcAUzEj2uaL5JO3KRdJZkOlHwixzfcIdeq5YJSQJNimh
Iu+yeC+0kgPmzyotOFQ98SUJGatAPql2sR96Euwg/UvoiNHJiqgsDvmuBsoupobmgyIe1twiy0QM
/RAip74irY8cxzbbo4SdTDArKpRhqoCqQE/ht620RtRor2K8RNWpFuVVVTgZQaTvhHqyBQxsYMur
pLc5YkIy0Fpb6ZsbRHWbLFmQBuMK50Qat06sv/UMBhTmmxyjWP+mjqkoUWAeE+h9MRLCPO4cWTv2
XEgVleGQEaAN/YfC6P7A9eDIFIEJXRpalXMt8hrrH6EWiAXYIGh1c4GKmWAWRHmqgM0MajVBXLBx
wQuSKBGiurAKfsiIRKdGDZzsG6Y0Fv69Aw+l5ZcKuuwCpL7CVpjdAT8TRyYp8jGxEg//39BDwDhw
YDV3NjnS9ERJWCJRjhcWzvjAjaCWTkwyORUE4Y2zVBguwPMu1E2qczWgJQrQFcBBe6aNer6jora+
Cuc7R3c4AScVOmI2CVFjQgE6tl0dMPks8HLF9L9bR0Pry1WhOCVLKpYYZwKhJ9gzUeQIPTMzWPuJ
0szhWIwcNEyMuvkQh7k8TvHwBIBPHHSQggQA65/aMy/Ckd6OzVFMPsBkSwcLoQLUD68Y7qfZ+I7V
Y4a2O0ZIMx0amFWa9gzNoacpLpB8TvWdIcHUnHepAemUXXMFK90zUJYGiBVOUofL0Ht/kH4JCqP6
pNLqCRpAFTqTrksptWJV0Rk1sYvljyW2jCw/lEjlJDwGEV/JIHJ8Ez5pZcS9NYT1ymk9vq/NxqLc
zii62lqMtel3svXNcYQct/nHkxBHwOhQl2L5NSoSKRxGt1EwvQuULJjN2iJWMUVrpz2WBFaInIs6
uocDOuhcpiCvKekYHk7Meun2TB98uuQ4iBSLfqUcADVKSjI65Xs7k9AF6+yOeBQtTmP/2QB7YI8y
JkuGR5D5AnWZkTILKkq4fqmfwfJsAEb2xp+gjkq69VosXTAXvZ+xBiR0MSPZYz3EMWTxs8YllwW6
1G+r9lBzoCDhyW3IfkgahZu6E3c9lB1MmkY6fMQ9FQgXxNbJnyFAJ8wlaW9TDN7Nbj/v7hbmOUou
QtPgMDKDeLvff1KwgyyoJU88ueT1chFuMpX/H2bNJ4DvgVeQVYGNJu9fRSVgjdZ1lsenlUNMoj6u
AYnIWIX5xnTkwlLPFIv43vtgQ3dzsqdJ7ng+vnM2HCs9poTZaLNy6fUOXLmEPiMPHP1cUHas+GD7
h7ld4EmAOiBRucMUFZOf8hlhlakbBladjria202f+iXwe+hTJTVln5sHIx08EUWhmrO36NbeEmdJ
ugCGVNKgoRjHgh1jixZgF0dCw9USdqpz2KcHSgC81S8qItFpQjdAEEika5zY8cMq+RZmYRydetl/
z+3o0zbiXGFN8ogXEFnaagkEgl2b54OoNRtbDevEumTLwhvclhYIRDznggn43xNA6NVnbspFLAvW
BvpwheEhg1ieWTuwsbMhTS138Cf2fD6T3XrEeP//XGIc1GL5H6Jyv/TPFtNUoq5tnPrDihdoxSSa
nWNdfgXfVpD9pfcnE7WNnCWkFvY89CYPxleVRkcBMcTW/tgVSQ1Roz+32uDSlTOArWTqGkLgepQT
55RjLzb69Jn9BUWPReEjEhHEPl2wbavtk6Uil+PQk0lZkOw4bGeDJwIQsNPe+oQ2RU1otkwEj7oQ
icylc0LK1E3JOcsFxvNaL5aXc/eXGRgL9FLCAtG7hiYaSc4ChSjwMBXHOrwFgUifJzo9CEfYXQXV
ZBrp1jFnMVE6KLXv1NpBVD/AKXWQE0rdP5TdH1QK9k0RQ2ODLJ8hPLYJ/Sbqu6X1osk8A1Ygxayi
TZI856CnRWNiqQnVdGaMQTAt8V2MS5iV7AFWdHAYP2EgYci2nKOi2fF5TSK5WgWSsNKRglNA7NEW
4N1uKrNAHg9TbO5ssetDGK2eFhmjDlPAcaDlPDxxHLRzuYd4hHMsgrcB0NmHmSj4apSWaJnIvuan
Ef+Dpt1RWTfdX5fd4vhtutM5RXSHaqbG5lhLDH74dC2An1Q8/BG+S+J7Dz4eTqjfr2/3eDzU+omq
geLc3kyvkVDpcjeus5NVcq5SNpb1NRvf1OUsLBsVVawB018AFaUWDUXTeyK/6A7hVrAzcdNRmfA8
YELSLHaWBLcfSOLoNJBfXnDgJ1vxQwVJXZHSp3603iNyy9gOHdj94skUh9Ya+2y1fRV9OiguegiA
d2qgFPnhgOomlVsApyWf7PrIRTpbiifVWp9MJN89zUnN14Vn2qmespb7bmRiK42Yo9Iggsflq/q0
V0mFV2kvaPfI7Yin1SODiq7f6WRRmZInAieMunEpTQUUmjNroIkmAIU2mPxFdNtwa3Ywh81MusgL
fUt+tar7nU77np1JtiU+zXL+7OjWJJJ6GhD2Oyua/kDVooecn5LV2kmhAyQWAcOcdmiQkD2kK+ox
WiArQjJgnMCMQXRqiL1jVIQ8/BNSCxXr4LJUnBi3Ilof6csDct4ATkuHt3x9TuSGexPsJWpL88Ho
mbSJ2yP1QZXQu6E9gVN0gQrYjHCt3LuMLZ7gbxG5Cay06X4tDIoTDt77f2/yJu0B3h3l2qibgZVr
J5AGa4aehSun0+UIxfF/A+6MM9tPucg7VfsgIFV6gquuKC9i+KgrKnIShj40MPSWRyp7yQQdjoCT
eIQ+xo3aquPXRgEQzvxyfU8p21fzj1dtsDBFp6pYXteBfRv5EhqeVTvqWCCKnG4qiKXyqUab3TJo
jqEY2dlhQH6Zt/evAltA1Iei1SjQCxmM9TLVH9KmfJrhrRhN+4WAI3J+uEx5BurRiNAgtZSfe9yV
rINXUY6DIFqIzsl5TVhRj+OM0iw7LJ2Es5SA6+nZYSgUjYHJ01ob7bldGf5ItKcsafUWDXvWIj20
k/7cIu/uTMbBUyge3GmIjqMk7XuUcQKwOADpTZBV7/uIEZin3ElsF7Qs009nOPwOGTDMb1JqkRYT
N4bENRTthBXtLQrfpj4MlKUgPDh8RaeHqqsbq92Md+beLOeCiIIWcOVyP0o2tRwVpuhgQ9GWomgn
ulnULNw8yK81DZjglOkyru9ZpTtl/eUS6UjqyfnXj/GTh4Tm8b+Sa/oREG7BHOFUoH0kuU6GaYYx
N7Ik+zzU76Le6chCUiYzmFG1TjO9D/EoEN0pDsZFCJnMFfaQG92xl50mMrWdqHpnHxHU1gT+W5Ts
BgPsPjUT9lZ2CUYbONxA+OzZXDJYxTFdeJrSNrgwJ1sPBSofTgYBxrgT3iGhc8u17EscTnmHFwgH
M6UmHWoiErDErozB7tOllQ6xsNLO1WUxdexJQ8DhudAVMTs4x2DIGa+3nLTaqLBTiEpTJ4dbcpPB
CEAOvEstUqJVfzaG+KHNHbqvTwLgE0EIYY7/MtSQB7Cpp9VCOoj2GNGuEGAXnmWl/kpNK1zn8XVo
yaSlJBZbVj+PTKiY7WVKHDa5n0kFIbcs9p7ugy0r52Gm651X67FpydMARCl4jhwiFa1vn2OC+9Jk
wyFoubHQThZecVrKxJMx88Gr+RBZ3H/hX63REETIE40OTzEdmIZ7xUTPH6xUdR9o807vMYk1NSSo
tbC9tXuIEhLlcxDRZcSzPI/OXjG4AVAxhtWM64tCDB1NUX04VHhaSSwxjjT2IsdeoR+jc+g3DabN
gfEIULxQ0kAv0nZXtedabnx8Gazt2ayOd6k/j9oVfGtFNgcRxHSOkuq9ToEH9q8zTVTBDKUMn5jA
CT83IKBSiL+qUx1ya4OAPmSzd+RXEQepLnBB7xdwjDQCXxptfpW4uxa1t3CsM1K2yRvibsK8w6b2
FwlBGSE+BklW9vtEV9Ph5mygEoGBl5f4lbvpOeorKr0/kY0qfg85s5B3nEl5NRue5Qw5FG57yUwf
2ugubwsAdIlcMkvAK5rlEwQSmoOUnXbNrBdVY5cgOiokvSdtTXkqCZrpJ+4xOipHTQ9o6hI9jEH8
bR6+/4UrzHfhi2X3zng9k6jdoUiZcIcXlZPDbPxOiLV5WnoJDvn3Srg6KCdZUd0xVU9jGi4KMGjr
b24I+1keiN+TaZ6XJN/R96DDLQhEAJNqnqrBwFjAGKCWSRWsu0dVXj9rVT6pevWlE354T5YAQBqi
ZWLAfnLERzbqS8Fk0w2ugSMGc/KNoAWnKxtZBMPkzmddmhkoBPuzMCS6VMhFuFEPrQLWgTG7JYOZ
G/ESfS55yeP9rxyjBTDG+qmL7J3JSOWOTlHPxbgIRZfzPuCLKLAOwAyAZET+5z+UALSvks2dSObE
Odr4FgWkewiVnhkW38VZJ8yzIXiGC2LHhKNNr5r1NEZ0zAaDtIvC5955yHQScwqw5hWNePYj+i0G
LyAiviJRmr3aGUd48u3yTvPb4gnVKsytMlF+XMbG5txTorGUDVjGDaP0XHtfRgKrBHnW8O9LD2Tt
zew+6vRZd54ThnfKN233C7cVOoQREcKDA8OcJLxsfGoqIX1wQk5mHUlhTLCuMVFewahLenzcUAR0
SjJx48xnNIDgDUZmdBL3cYFWlecioBsgPaklygB1+GR4Ix7HnknpqOYHRaIe4guw4BIJr2cZ4wxM
S4TzHS3droG45jOWUZmbNw1/tIn5UuBpzZeVPn/q5ojOK5pnAm/WIpUXX4hm0jzBLg8IRrf7ihFw
sxUVCQ0p8aDd76E09iScOUDLyHtnv3O8NBuFzfmr5u2aae7GisAyTNybiifZLg+DaC8t6nGMTC+y
e3/mTp8t074hUi4B8lKgP6S/21NTOzoPM45OlpnFszoQ0QHZHdDqf0g6r93WsSSKfhEB5vBqKydb
cmy/ELavzZwOM79+VnmAwaDR6KsrkSdU7drBQ0/FM603/NmYxB98o1qHQRzsmKs3fqJdltuy97Hq
Nu+nlMLqL56iJ5owPnTAXC3I82LquxTceTQpU0BaQHL1xN1pwIrYxcyVAycNPUW87D2N2U2NPLhY
4gdNwXPgnBDcseuylQWntCnwn1hQscvgzuH+oHVeF6DpFajgTO3m0lTkHgLcyruXQ8bRi2exFOw1
63NMhicuk0m/hPWPXJg1TfFQ+78Z1Vv/HOrVCsPUp79DgcJOnp8LSm9Sqnv1iyJEgOEVI5y0+Aqg
o3C9Jv62bsPdkP5L0wCTXwyVIGL6+XvMVxNXtDhE9liM0vVz25FEzFOAQ5niiVCjXHsgHYO9iLub
1bwC8jMpYgPzbwJK/xpPKofTZFhr1W4ZHtsqOWORfZ/031Xf7ahPNtqf9fy9JR5O81eAmMXHIIG+
RuA3Wechzy4JvQfPz5+NyT/0DTbLaL07H10KaEFKQlPqM/uPh0cfXkqSe2KiD2qKBA8YssdehHyF
hIILD+K5ap5r/WeevbW4lYihrEncVYJ5IQ3dUYw1Rwy4U9dYDxiyhqF/kaxvlLlAo4/yveTZziY2
Ixxmjpns44R7NaK9X3rsdVAzBrekqh9zhCHYrETjt0A7yn/kOBK0VCIb6a17DOcRw3FhcyWGUbiJ
hw0x3HcLhSutaWUh3GJzEXklsXy1QYwvwW4ZKoflVReLeEpB05m20jmW4DKUiz1Kz5iYHLkhnBId
gka/3K4XEx5d/TmTAqcz55q4dLsAOk5yjV2MTXvsjgkwFw8FcYvBxs3tjuQd7cWBoCmZ6fLtdbwX
OT07FDyLoNJ87RgvUdwAWiYODG1wUNGCDj8rRKgs1RRSELOttdk6x6IaLya9wLgQtWTE+0rTPlw2
pjx2XY/WuKeJLp/R9teQkMnS9YfBnreKmYFWa69dYN9FaS/hSH1bPtoowMASkhbugHgVkyNgXu3Q
vONYpYiQl+K504ZzmCSyu8HLXmzBQnP9MWkPBoeuFKWV+g2HtR4sW95GnRSXfCjXcwhdYiYhxsW/
yHiUnzB3MJzpqMR62MBEH7PlPlCbiAksU3NHw0mdLgt+SvbXyn/KW+v0fJtniq2HM8CnGTzU84dH
dzLGnPnahnp39H5wzagzi7waSCk/fPNkiUidApBj/cgJxhEUGFceqotkNfKZLih/DwxPCkNr2g8m
DwOnS/mX4AjkPZ5CCEKdu1AwIs/NdxiS3nnZz+ztA8YCstzsaIe2Pw7o32/MBrjE2M8zc1SoIlVE
CFzDhfCSqx/QLxZTzdBSJ61+kND1DzXBv2PCxDlJElRHNd6ZEJvgrNkUogPZBTVWV3CS2p9lNvcV
RF7MLalD0m5a21G/GjDXgyawn/pPcuEJYghfWq25Ef6sIUTUJNmBRxRZCQPhOT2EDISdzr0p33jQ
wG1nGFKTe5Ec95rJtJu/18jlNb5zWFx7fmuaksVVv5m0m7EXra3Q3dQm+b1MB/2IJZSQOxLvI6KE
5USZPPNADckGu2u97MRWAg2Kd1ZQ7DNwqUxBNWdWTdfeONqXa6HRwx9arz4i5KTNQCi7vSMFbKei
nXwdL/qMMXCjEGL6aK+7HlqOzSrtUWnhGED7Ips0Yd0NqCzt8SA56Xxaxt3+DaLiDNAV078Em2zy
78kRQZa2Gi1EDZ4P9YhBC1EjGsuCnWoEJ5uxhoFelqhpBELpQxoCqUMT4LLlPqNRm6x6P5QXV2Fc
oOnHTBkH8XwmzmXtxG3K0BRKIZhhTDENgqNuiXWck4RrUt9QmmSAC20DS6B7zfDSEjjHp1OADsr8
hZguaijZOovhPftdA0lO0fA+23H7k3TpcziWNw1jHUwA85HpHVQTx7znCFyGYpMRIOdZM6cwiaqs
9S5SG/nqeJKtYbucFtzYE6StyiZt1SMlAMupJUZYZOLSkXwycsGbRCrIlNm+EX9LYWFAKJzH5u/b
SYVtBcMuWoKVZ6ZyDekoXcydh4kJC94HMjfwdCq0GJC8A4xAvVNc9fB1gv8US9CjTZ6fceZ9jJe+
wo+2cg8+T6C0P2abIxv+Um53GJBX70Cu8XKwGQkIP8k2cuSG+uOQcSJQSRs+pViinyytPmGYnOGB
ztePD+IbPM7NAdP3vWMcWCG05YP1OUgq3eP0JD+BSSH7hzr8zsRqzE4G2paPbHEviV7tHU5AaGol
16PfQDjTBphvRFdoGt4XM4e0TdToojfF3cABVUbXyvuXuL9yMhrNuJKSwPfUdg6KrR5iao5Ri8E5
Aj+yGRV+jREHya/LC5kNCnAo6uckeMMnoGIeVZBNw0p3f4RiFDlEROrlLknVmnnlT4NyNuH0gBtx
kFNEvhXoKzeTZkJCDbn2/fZhMg9jnm9NHdzY4xdO9K7Jk+FSmI64+lB0WA2DCue9gOCTmx+IdZFB
ztYjZsYo8hcG5edOO09NzR/wIbqTCP1c4l4aYok5eD9dudOJJOklF6E4aBX8VsgZAN0QASkLmck7
YFgINjX33QXp0xq1sTteB+FMlK4VXuvGbgiuI2TMMhzRykOrxPnf2Gu+YiZ54cR2wldmfNdO908N
bfeAcdcYg9BTd6rplTuF9ymNpkraLx9EgIloPpCH45gbMebueOSqhpiDOKvLalz6Yn1dlQu8HyzQ
WNfqfeqT+//8XFu7hYOR1s52MZmgtwzdcFfDAxGikBKdQPIKAN+26clGcGRFyR5fWgg0LwZ5Xwuh
NYeosB4tPoHEnWKmaq3/ABmpvSD/MHlwg7eUDQ9ih60JAmsSg+XFmyb+t6X2CHkmTOP/7Cw6G/O8
Y83bmEMt3oDGnf1jRUdC0uknSWobd2Iva1EXhBTfFSzLzPyQjUQqkS6yKlSIacvG7nnEEHpifHOU
wlOARgR0irNLo0SIcuM0wE2023jvgwC1MVPhAHhL3o7NEZbZ1iaPPpoYNVBNVjRml/Jmta45MLFL
fEioBvMGw8WOsydKWyeYlgsyaR80X5SJ/3ibOqKxiGEY+AphQQDK7WtPxEAJ+F5Q8QUJ8Ycp+4SI
kXWKx2IT+usqGl97DfN679zhzkcf0YwZpTDVJga1UXztIapw6Sa8+Nr2/pY/60A6OVkcM8k0ZGcu
Fg5VRUr3dGBWt7KzmVka2FT1oFWP8yRm9ehE52TC57Bm7tBQegUY20oae/RNWwrnh5kH2lhzvuQc
Zx127dpSwsxx7jpN/0+uIIfxTsCMsXERqWi/ShfLieln6Y21G+w9sN0Ql74E+LtiONRwU5Y2WykG
h1YrF1P/osFLJaKnkN4QXf/MJKphIkL0lhE1e46aVSuf3ciRd6c4ukzoIzFng1MlhxBgmwvfIRbm
q5rR6WJSC5Fnmi8j4ev06BUeyfUv6Rj57BwK+3cKIH+QATY7Ls7jCLrxvJY+3wSVF7Cz9wFO6vmg
o580YPl7wS5vMHP1PaTNkP1Ar3R9bQ+1NN1GhMl982oRSKItH1JRSQfd4jHGEKIbwnUA4iXOf8p2
wGo+NMaESxQdkvacWJeh0U4yOhW2nEMWeXg0caASNpKdJjtquobgDo3MB/3sMPZMu4c0wpqpXdte
cM9P0MlTZX57yyDWJ3gi2L8tjhGDOOU4hHXK2sByw7zY4CMC/8055jJoiSiWulQqR0i1/PUSACic
HWE5gqxsJEo1ofOy/WUtbLWBgYZF805g6iaFcwhiaVkdtKAa/Tf1o3t0s4OHKRZDRvDwx1Q5+Fat
cV6MKMekaPQ+ujTd1PNfaABUH6yWZ6aIWx8Xf6hyLYNQ/K4MbQ9oPd+G6gUtbjcdBpqRZGvhJBL0
ewIN+uUr6R/NYj9jlKTtQb185wAXwHNP/KeZOjaw8ROQgVuVYvhBMhgRLi84xOURIvHHZtiQR0oL
aTPCK8h3RiHwmKNy7x5nHZ/8U4Sud75Q6hNc1bbn+RniBg04+ARlSBu9KIzSZ17FEcDHmXZNKXSr
RnEtPwDupuq1lGshfGLmyIcMGGUgiWj2In+ftxHqUxb8vIbM4DQIwc619iAmFfV/Q4769OB2OHic
u+hkODv+X41bOkvmeJF96H2hnIbuxaAiWAXOg0dwTX8pqLPtLfYFDguspXO13gob38AjDUOobxQM
935TuCflEQpw5Afq+xRFJyPPCduSFJaHQ4ReqHVcw6P30s2YElreOWjbvX3yOF8X0PIIHofGpCWB
rc2EWqtXfcKcQG2TYJNVR2JP7iN/fJKjQSH14EoQqIxjNoTc5albBjUrjBzatT9ScdLS9U3ngjvd
jDBBkiGYRLo6y1WiMTrrqqGk7x0IksnZNV+z7JKwpU3cC2IS3DQp5LL+ZKXXMS+hLJXnwC/W05tF
VIKl41V7UcUo8zshitLqNqN2b3D9NEuxk0We+h6Gwc2+mJ7t4cMqYWvH3ufiJpeWcbsi+dgGQ2DH
GlW8Eedrj4pZAstnlW30svyv9jgwmLknTnDUYvpYnPfjJN/l/CNTtUdb2Hsmhi3dU8bHzaQFJVSi
fhltc7zsC9Koi5krp3awU0xh2FErRVTNbufuBlg96I7EbBt6iFANHARCY2O/Zz0hipyCGdJ4OS4y
5oucl2LYr+LdUDEzplVe8Ley6SRanXAGPse3mL4KIG1x5fOm+YPib4dlXEcQX8CgO05vCUFbEwCU
A4dyxDtEYpOiAtdZS3I+BqwHX3MmbpkGOYuxqmRxOWdKUxMUA0hMhwTiIos14ORm3mNqaZsBiJbB
4ENtvpGmycCBSRzDK9MokPzAxWYTCHfJN7/FudVGHWxz+ArVuc2/+EY5pmNyugRxfgqMaRuiNAZ0
kTUjBJmhUv7dyfPmY9hXGzOb/nmtf6iNBNfn6cUK9LXFQ2h79wBRDCq45n5RBO+a7rbo2r2ubh7P
RhjQEe9Fq5qTEj56yrzP/JfNhxxZDanDgBXUbwPz6RG/0oBQhMlh2aN/9J8cDFQhiUhCtp2AQKBO
8Pm8FvuzvDr8fRzOgrndk8ui38s8O2reC4nrMm81HFkIvTi0G/gyiRVelv2OfrpNmMTkGEK+yplc
sXl8AzkvyABkqjYEhWFeYKNWz2rrAQr8CDTFpNomGVqikI32GhAGr0Xsk/kVKMYjnmf89AgxXEIK
j/4WIt9gmLYAJmBGbUX1NtJxtEJsA9JtuD6nHQ6FsQMzqz40s34I2Wu5Y34ncE8YCsjL9yz3PXDS
J7OEbMzP+uN9+f/k69Gsqfo1BipQFDlBmxLXNcPCs//BBdZm4xvuYtx36GyZF4lFdg7HWvhUPvGs
1vAhNDeSSpUP8YxlVYGoJNzzDp43Nh/UgoaN2RM2cXT+xEy4DGqmq0Z++/yVWwLJQH2axq8CNanj
YG5UlcdwwMEAZR/8KfIHbH61wzYCkdAzqkSuyJKBTDVpf6mMwqZ3xft4ym+61mxKiECpkxyZ2Q7z
DarmJuVqt5Q6hrE6JpALGg/tRUmnEX4C5WhQcRYXhJpqkrgQtKcpzC0uv4VbmoFVM75Z8xc2olGJ
oxI4mxDrPKY845+znbmpepLLxzcZmQ6QQwwN+yb90Q+yU8vXLJebYq7FpQ5HP0Xy+eAwMRSQyc2Z
FgJ/j6RttZgkRfbKSp/aCFYwmUJA4bVm/BYM+J2y3kCOONWkG/TRuGKzCG+akzfPxqe/5x9YqB5h
RPfBM8PXvgElQnivLzYemxUGGu4DIUT3NQQOSnZ3wqLBUf6LTs/aYKTWNKcW/iqBKyqYvyWwSTMI
m9KwwSgaTHSMRTinuI4AYzNcPCG+8DExoK+e/dc5LHZ+tOyBz771tno2ObTFtLUCeZHq3X2O2hC5
16/qXsbev8BsuPOKNwuJv9USSLfMe6P2WKUvEu/nUfIMc7qJsAhC+ActTMiq9HLCRJdHZHPkjiND
tGp6xz9SsHBDP9NjSNL8m6P1PzLADzHz9zVGn/DIpRRKUERBRn9wJN4XKw0zVzBUPDgSW19p+xDx
jIK5RKVX4aQW1gn3DC53XrClaaT3DuXkqS5yEZlQCOVcrSkwSe3ol+x1AThxAnzScGNIXP4ZNDEy
nXWOTIc5zUD5n7CfKyz/zETtNZcB63wOLAgLA7Lf+dAY5s4JfWhD39Yf2+G4oJo+CCNrCbhWs8rF
ED/+KPxgKwTXAePPbmHakNW/CVxuzb70JZrA4UduP5fFWXc2GIyx1rF2AFQei+i5ZYdaKVTA4WCO
7caANtFPB4nksmi4DGHHJARzaABcIlDRjPceIiwzZN4dpROhxAmnacun8b8snHatpc7esOz6BM6K
aZKxiCyTrOciid674qdZ1Npslv1sAT07ZvdClUUnifc5enlPAHiuPT2HmjXSjnKvUZ0JrSaiRI8F
q/f6ew/Pk0WwkBuSFHmROg/K/mY95g2uvAHIlEyKAgyGecjczaC4Pzb37581pVacFlabAljyerya
4LT0ybFiZCcL1Mv1U+JDfzdq5zqN3mujzdcpJJsu/5QFrRExgf6HTz1LV81RZ8wYBw31bo5e6waq
GqdvKSz++y5ot6Ncv6yNwCJRfkIgjE/1WNwM7yIDge435ewSGkvRIiEGDiL4xpv4478sBfu/xKx3
/KfJPDH4x9vCgl7kQxSHBAbY8ld8cWEkiQvrO12FhEK3/fegP4WvXbFV6AMbzgl8A6bCJ4MMQ29K
84ypa0wLpGfIjkl+nfZligiS826s9NWU1etx2IfPWEnDMYtuf0O88JFDm8RZuOdec5kt8dCrDl4Q
n5UHoWD20JR6x3nsfv3SyDejH/IpgbaxjZ4BGCkskz9/A1aug6l/5pHN0KFzq1jXGd4OevLoALp1
/j+GPUOXP8oTZ9A/u2Tr8OCNxWfcCDOUKjygqea6LVqyHXrX3XX+sIqb96S/pNBfWit6MGHhU99b
eNU0RG4MVCcqJnOlYpAbrPvyc/F81r4PJxZoc8uaPzd/OReIdzC0jZMHY4T+VB5jFx8T3hG8aZln
FFSt9KbLJUJY4NL/9vqPP725ylxH7Vmix4wekxbbuyuRb1rErexMXge8Umv6rexqrTqcNuYr7RjG
i/j99PoLG7uFNA/B01wU5qcEtVT5U4vjh9leTSck6uLNzF+z4Sln/yvqAimYhCtD1OB/vWkSt67z
2h4MkDyjwkbB6c/M4kQ/YgByO/CAvJUROl9cUDrDxUAuKjxU7VhYIJI4SkspOU9Bc5hhs/qwIgtK
H2ppgwtVC7MznLua2QQ6Nw/syVdXGY7kNj7u840jgJbJg1PBUlgFYfYBtiyBclZBaDqjfDmejYLh
Mkio+T0vzdFKTBLTnqqlwmOUOqDE/YPQJrTU3ckzp7NCJCoMrBZG7XCzeOoTio2wxaAaLhOQpwkK
wtwrwMRJNDSN+UaBJD9hvBUYntAMczArgtAoUYP6Xy2RM1CfnAe3wUI1/td4FUoReKGwcOYfmUvY
dKQLGGYWTCt8us+NvkAKK9ZG+Y8EZFB2Cq9GfeXmfJX61wmyfQNFRKt0+H1IUQCh6wEuFVfpSI1p
uwmWEm70H1EN30vyW6fTH4syG14TQCI1ZjezPOp4CQE9JRrIRvFpDNgShGQgNeNa3mXcNA/RgtS7
TrlrPGvgACb7MsNrcuoavGSQOS7uXq/wKrDMeu9MyVPn14+gztxHwtuWgCcXTMLsKF0yiMNGSh0n
t5kVxduqx1SEjqpzSxiHy301TUS04LzW9+Xv4NIiBv5TABLi1SOsKn9Qp6knXBKDK7Pc9JQ4+Yzr
SYjYUX8I6H/Qa0gBaRoIb5Kertw8FmN5rK3kyNQPB0kzeIZcekg07FmXaOMTzSYYmxsR99OF2VWl
KWWUHPcjmr8BTV6Lz7/SCBz3gleYLdcRFzxdwwxI9d2LTIaSMb2VrfGr+xW00Olbm4N9Fg9EI2vE
4zjGEdj7C/t3AiBAmhprhGPNNy40iOrMr20kM2QPUrkWotlmyeVY6CzToa81LuOBmss5Da5PQc/t
g6ZFJtpJ0eGvQCtZDl9pBzGyqzaZlz6I83XvTadYnH9In3YwJCgB2p1rNIZHub0XHnXVO6QyhJ/C
nIFZQucunLO4Mc/Ru45iS6diIOALMp6DK3xZ/sTDJSj6lY2eEqaNXpsrnRnhmBr7YswvCgikkXDy
JBBaVeUyMhlxs5FTD0W5GV2k2uIA6QfiSRgmsSBGsDBFbeBTn1kG7MfgDYU8vuUMqY3TH9cKUfay
tBc7Et1peWwz0EwdSVsEGtW0CS4iFWZjJL89L361rk2cfaqht+8G+taGdnsarG0yN/8K33zqa33n
FXhpoH5H1YRacdg1dr+xcKRs+ZISVmXkMI6K8VJpYq4KoSEUyGCyUWU+uwRhyb6MIfhoXc7aeZng
FbPFvV5JqR7XT36MCw1n4lQ/tjqnTKOvQo4jYn49dzm0wxEdqiJvr0zT79zW90jhw3i4ziQRzo4B
HSr1dl5pvQ7UxaP5UvbjvoBSbNA1OPS6ZJkxHR5wwpxdFMvYSIAsoGqZgeVr+ML69FCvOuspjPD6
ovxYRsAFZH/TNVo7mnMdNHvVYFXLgSsxiUKTkrJvxEHGwOWNE2Pq632PZamEKw7olD0PCo4RwIPt
slub4BYiA0AuMjsi83u8KSzKEx8iLeJVQnPHDGNoc8yxNcU5Bm1CFcdnG2aIUz/Nof3Bmc9dN9CT
yqy+9hfgBxfjK/dASY2nan0dUxCb9ou5EJoF4mISIgtEjUOJ1aIaSGfMW0fMqhiYIuEfP8FZXSsg
TT5D44eHMKMQEkvqfEsyg43MXHRDKWMgCR8kl1MKpFhdDMwX+ScR8trhReNUMMAdGwnrifnum6nm
Jx0cTFVEAuNmr4zyeYkp1hVjvZldHfbNFTGrFHFmgv1SdieYSp6+C28pQr5Qh1RilfcX1xKPqNmq
SwCqCSCq+aBseb8R1sfM3eM/VDBWaxzaJDC0ofKSqNuMTnXpRujLP2FzEDygw6bD8R7yGIWJcZcP
2JDqeP+/thBo8R0Z5tPW9NJ1bn96vKO2e7FShNbB1gfzKQFkAkzNhYHVhOrJbO807Yt4CFjt8/Am
/NSlx033OAE6+Eo/5rWJKo3vUIQa9Lng6MTVq46wEr1oCCbfTptYjKzgyfFUXZq9rKe7bE5Tdp24
M+0AYm+I+7DQRIWmwfSpXMlq+RNToUGQZNqCt6yjQXH8kmO02dgKMlTurgrPAnIEM3sZjA8Fo5Dk
u/sFGrDRQtdkNGm6hNcyeGjmq2W+zAg854k5Ujd8kkqBz/SPwlwnGT7CsNwFNOqO/SKqtSB6cOE5
NjZVo4MqKWjIyC5UShUSwcneE+d+orOVAZDIktgmjF7lrSxw40zgN5X55LWiRbUmSCqtJB2cHR4Z
jTnFdkSpoUl5U16BCY2GcT+PIvAJCqCxargKuyNfIdbLu9F/UfOVBHXPHO9gUBVZtcrRyrZn6Lk4
In4DAq7kyZFvfDDjb/SAKyfCV5EPE2peixmqhz23GdxC31+b38jjD5MGKw0U9I9I6SbvlnB6+Jl/
ZH7kvFY176wIT1l2PNAqzwNOlwHvBCFv+lmNQMzga6mD6gBXQuqJ2Xqpz7qUu0iVMcV3udKnnc5W
qusW239CIyic82DbA+prwvxQX4XyrrWWrgaI8bO7MIJLdxJLJISjMqzpIvUdM29usBILAYJCcvyW
k99F9Hk0t063LhacNZ7jZtt4a4PuaB7A+tUusrM9DhNGKKUtrySf9zFC/3Ya/nWhebJh1mtLcqr1
4BQyV6wMF2e1c8Z7dOlyp7a/5ZhuUknE7VNSFCcdzi6Bj1IIh03yZaEX7BkCiiZKZ8JsMbAT7Y7D
QNq3oVSTCVkGBrcc444RDvE4noPGOpkur7mwV5kEOR7b0QdUSo8icdB8/6trFPcoMhMFPacIdm7j
gptTyXOGS6qx+HvQwDNHgsHmA9TqOQqSBcMbB6U5WHDly4rsh+kWFuQzBvXehVbCnquc5b948dZd
Xe4yfXgbuSviGqpuGuAZaRzpMdfcTaX+JYtw5Cxnr1vqq4f3q35mUApAZWuvgZBzhoYopwgjAR9s
i37Tc8wWIXW7MU2XdgINcvByYpMLhaoCLN3bsPtaXdt1TNYHHZWv537UBX97fB2na4AMrUjrM4oP
FQEt5//8hIwhSqq+6jZWOmIWs5Aiz2N2+3U9oLalDMrBKyr9X4PxFakZQYmxaF6cWfw0dFcfjoac
qwNyC4/UWUT6oknoNKJG8H2zLPsh9QCShmfBX93cPTYu4ZSYeg1hujZT/jPkcqTnsKP5vYKpiRIx
GzZGQnYvzK0KRVRN+pwlPkdQpkwA8hYbqwxW7gBV0O5vQjaVOz/CkZJAyrkc7kcrPE5licjOZQJG
6wDwIu8w5AyXqe3QzRCkwHd0tEMDZbr1EPRoAY19r6zfyFerOUx2vpORu6FIFwWbZCyAq0CBJLjy
1Eopde7560XKHaO/qqYfoRfETBEra1g5HGuTwql5ODKlB4hsmz3+MqW9McA4yZhxmqPggSmqdtBG
OBlMPxX85wkO6NIzSs/QQuQbz3ouPOCXCnUbVZs+sgMS7HkW/ByKmxeZjx5FxpQ+YWax1svmCdYV
nAROJK4YKUNkVddkMFRJsxrms2GUGwcgiL9exl5SW2JbjpXnatbuGxW/1NhHOpKHS35Gghd/ZLcr
+aI9VfJM+yqkU7iM+6F/xIWQeCI0LhDWkDwYpdr2OR7xIdy7OUvX8/QWYpPDs4NUmrrlx2TSt4DV
Qa24T2EWLD3sB988DSq6DpTOo25szBFSF8Y2OctFx1fF9ztzpRrnfkTYlNYdwd8M+cGu6SMRI+Ha
S8CKLyFDIC6jg0G6oECE8QzZ2YSviOZyGysPJySd4T4xKmH1aOMhbcQbNI/ASJhDmz1k0HE4mZi2
eBnOT/Bny4zUII+dr7Txv8oaN2nKnPNj7qGr9BeFQgBcA2Uv9M0eLDCaLoLj0HaWbf09+NAi41z7
zPxxL7smgrEyYINc+f1L4JmbIMZwuz8ng/swQ6gMSyI3nA000otJgLLevC8wFqhJqD5UnO60utpl
sHVBQJJNkLwVer+rAKJbqBAJBagDvy0JbHFJazU8Rjn7OLShC5hWcdSxIqX30PtHzHjTI8fa2L2b
JBZGzb2skCD7nvoV2cinibq4iM1dqKEuSpLnMGh3sI8Odo/ODkPxsiM4wDI3Fnoyy4NWkTOqiuC7
M6LEKKlwkGaLmFIr2WDpN/Qcqb6YsHZFdQ7wSBKC8xzBJ2XbTr9m9IL5izK3RYsVZl0xLMFYjEct
rRRXd+fmewt+sCPhDMuPrJAYBKLmpK/s/dA5gB8WpBv3lDcnL//m/EQbKX+HsBxY3ml/MRJnh6uH
Ck3psCkUnofxsYPjVrMfpIRNmF37+bSXkjF0HHSVnnnqzPocDc1TnnfcZCVYJ76URrp6XPRr0xNK
WV1tNhFc6Hj4iLLn3Ji+3QpGCl7O6g1sKYJBqufWEzFVLLKhzV8a9mAJJ8DCbRZOBAaiGf6VgEf0
K25hPi6qXytlvIQlmkBk2xDkESH5sb3SmmU3j9dIWGUcDI71Xi0uvDvvOmMXi2ECsy/gmlOb3nrC
1gyMDTBlFcRwmKx1YRM05v5nl48hMaczk3jbOw8Wi4110wCVW8uIKZ+x6skcMNvhWc7kAky0178g
ySG/+v0XhO17PSFEDQHfMPZiLEaFvpjDC9KSCz/XhhpU182uTV+sLn5vXKiLTKjM62TjkZ9EB5sT
RAHhajAaKyd4BJKG7AQSTbcDPMNtuzTOBxw63PfivniUbSlQq9sN/6U2vlU8WXStFt4lOog93ZZa
hm3m6pceXMQwdCiHGxzUrLTeFu4XuuA72r6YxgH2A9K5dNLhggN8HVCy/P+wdWsWO+ATHjM03JTG
Ib16Yq9KjGhaoFgPkwGOXMTd1U0Unn4Eb64BaYoxIZGTrIYns3Tin+pjdj7h8ZMcVdgfc4hjcrlR
f+occHUTbOrwn2VsxxqdE5NT3X0p9WvoO3uUDs/6PGzpuouyYlbzDkIeAFpngfcAwIcW92zi7taG
+tsSuVSwBDQ2b6NvE3bsryRO21b+2qvsY+wwIIENOZ5D1Op36fDU+7CvnRu0Cr2Vu1WuO9kUSYZT
x7+MHBALsYeckYya/t8BpgsEO5whteG/zP5kBCIPMkxf1UK4KW09WXBGCfu2Qy+IbWiIVNhXzRaG
DZUv1h7UlhNbRIZMOm4lsrwE+odFhV+OBvsQnon1BvMILsFrSAOge9UzpbdQcYxoIJ1jF6tgX+Nx
DmYdMewsmo0UAfUCb4fmu8FxKdeJzeY6H3UMVBnoJuTQuiWOlNVttJPV3BriN0JD5ATNVkV4V/rg
TmnrYnVjnaX2bVjBHjYjNp/M3y6KkBIuqJSlWAdJtYbDg9Bq/2netFuQZMZptRZGaAGQWre7IDT3
xqIRkUFtEC43x7Z3jae9yVWYwWiS9jwnhkiNx1CBtsV48jExroPVmE/3pgE1OP+ijGTB/2H8xsfS
uzvRsyZ9jowoes3JBxSRJpceLzygxgTXrrpi5WhMkFjXBeesg32BSohsaE999Z3NwPFyQHrddN+3
xYWTHtpbjCpRimf5jqSFnxS1k5wjChtNmpm2HWihNYaA1P2AYNLgBpCW/g7fAn+QDkwnM2gQoI7K
EVw5pBvw5hBR6ZyfegnVABDU4o5odGLFcvoDDQ/j14nvztvG0+83Hkju4O9NLAiI7nRPECCSMyKB
IIe3mnNwmbLl8JYCl74sMj4iC2sb+G+yzTwFiWa6aBhwVhFJlTK7aT5tX79E7sdcjke5h8vZQ90s
YhUGpzPhF8W2lmPGJC+i/OhoTTmlUoSdRjKtKQdBrmnwpNxoXywPqTogidwIA1F4rIgGhrAwUkLE
lQKC+0ymDwMVvaLbQIO7Zf7lTAwmL9DrA+JbAw8+JkV4lhPN7e+od2RW16nuiBsDtLGmHV9xJDHn
N3N6jsL+yXbIreiKR68LjpjUhW+jGKkAOKQWBFufraGIVAOqeZFLucmIKiUUFFfJls6Yud4zoHsD
g09syGS6H+lH7lnZR6jvKiu9U563aV2HyJHpno9Za2Z4LUL7zo8Jg4kxOuAPRpChMzjAQRuQJAC7
0vFPgIhcm91I7zC6N359yoXm1r8mXEJ9ITTC38pgKQXlMnJFnYp5PABVj3tQHoI2edq9CNNrlHlU
Qwulc7hzx4v0vygFKoLYs2cT1nTHh8zdW9ec8EYf8VSbXsXSTYGzBBBsQvVtJTcyxjxI6y386oKE
F3zpgtsYvpIjt0rZKELYNEbtXE6k5knryJQxZGJQka+XY4sRMMccak+6ms0COJNU+bvNby7N4CKa
HIvxsRz9rV7dCD/kcrP3si2iXD/yFXPw8xgx1IingckVoyqGRvSAbnhzci6uGQcQfWswUrozS/PJ
yKJNX1S4FcYXoYL70NJoDhEe8P7aZ7nvjQANaz1uJnc4l7Halob20oIrjyQhmTGEuKusWF1jdIoG
bRiIfufvlVNFSuVwmg4mY1mITlepctACycrmMt/O2US6+1tWk3EuEdckdoT1TZvsp2whKxEKrg/r
IZrVixjmjD5sO/6k7pCVDSEKnWO85M8OeNzouBjDp7j7ovkHjDUwiKP3jxSThjaeCfnLrrmyTgRJ
6EF3tqzZv+tjfaVM8GpU2HCNpTOEg7ood6NwNZc3v2Q8yeFD6hLTKsXjCF2HaH9kCWfFF/s7/R9J
57UbN5MG0Sci0ExN8laTc1Aa6YaQZIk5Zz79nv4XWOyuDVuWhmTzC1Wnmo03j2uoT/hgAmzcDTMd
9X5Wp7OS2UdjqkI/EL3ywKEAJS+Jkm1GGpIUR8vNMWpbRx5H5QxUMzxG+wubLUhZ/vXis4rtU6qX
VNkfCMzVVKPGqUmBQJcyLEyax3j48pF2o98NILS032YDcu1PKv8Xkp1c6QDhomQoThXmMSHbATcN
HoSO+b/NtLaOeLjmHaHWTB6jng2Hk730TFNEHV7m8t3Q0B7gyFX9kC3SZ56rUNcxBVMz0quouafL
J5Ji2yOOPRuMVZV7KzN41NpzrFxOFPVpmG1a4jnc53Z+1+JjbB5F5FMiUAWyW4L5scyVS2jWTzqw
CPKFNZzWbsHzvOmy/F8nAtglM9JS0y1/ppSNYug8OuCE1O48lu5T5fNctvmw1HxiMhyUO0OtnZ1J
2fNAHAGrGnhpRskVbei1IYi4LixewwZOLAtTXs9WJeQMq8CEUhu0d8ftV0EEPQLNr8VCrnKeU1ab
+oy7j2MC9eHLEEnwVzPyyVPD3LJxr3hEltQQEC/uky4+LNKZfIhWEeeLurPY26s/6KLXQbrC/0LF
c+lO0ximERwHh1UOb0g5faiFvl6ZTwqx6fi7lvBon0xfXlNBw5aUi9NT/bkUp0avsTJ9Mydcraza
E1a9EooU18ykGXFr/RbQUPujujsYwnj4ne14PeIoiflBtflgdSjGGVdmHBoTMck2AbmV2KFrXrXR
8Oah5cozwN3vqEFxO8XwClhXYZKQO9lBo0eKy0RHidrrJObuF9FH2nQEwcE9Y8i/SDnLnEpsQR4s
lN+cxcqi1OyPkDM74uw2coJb3GGFMh7PXYpegYAn+tvCOJpFsRVl80/Gw85A8FSzyfTyv4zJVNXZ
y7gOT6Frnpk28+g2xpsMw8uET88uw0+OiB0SJnUchbE4R9eoJ1yMfUO/arEb8kDrFnlclOpT+FXp
zi0Mim1Ft4WuE+Z5STfZJS4v24IoiObxH72gf9gpmoae/IFGkMbdSbx4D1XbqkLes1Zmdeob/TzQ
vuTur8HpH3J3s7Fa4bOR5/9GJN640CO24GgcmOnxoRp1jaXuifGBY76VzG5TtEY4W7CDL2BJdZ5G
YMP4NOQum3r/IfP3meLLxNcrAdqiGKtSn9m+xQBX79Eya2u/5EAbbg2Q3Ki4sxil1Ai+RMNOwyyq
mx2SPFtv/Amk0IEFfeaNO90lD52zOKJtjbEVdLh+yNXqNtm0MW1uIF1sjKl5c4veItOZBURV88DQ
KoJywSRUFMM269HZREjx5vktw+KqrF/qCqthOXrSWfvI7Pg1cRGWo8ZX1YsXXCVCuOqvD84ItEFf
kA07Er5i4YOwSYENGnR06V2NmIw7o4tYyPd5Qv/vpPfBGFirMx0TW/Wdt11/zYgr7aqarBLzOIAL
GvL5ZaJUR7Ly7gzrpp8ulYap1IXkh9M0SLdlMz3cWS51o1pLxpu29RuCl2zeKhLj7eKinte8wNfJ
EapBhTOmbKfLaj3xAnVQPPJwDqG/baprN/WMXJyNqlHayDhOkMp8EogdFkG1SwmJNsNr+YBm6sz0
3gGVcXz8k9pzgIB69HY96ZWkrG/5v1pDwDsZVi76jaPOO6QkR7TTP3nJ5GQC5wLgc8lBwp4QR8EI
mFECCpiY6UzYiJPiveh/Gh3FK4H3POlTFX4O1Z/WDHcEqiwSF+j50asgjakIZQeNzBedSAXh5Rl0
q7AHNSDjjU9tSSf0L+3kjx//ubjjRVue5xCxpEfyi+/8mS34x8bDi2g62EUZporwkecEJ48OGUev
NgzFPkzOyj8Uc0EjljY9k3LjZHH0e3ygI6Nvn91W2o+bMiuhUV9KR4Pk1E40N4zy6G8w1sKQus9Z
wPLU8SjWuGNzXrrd7B7MpPmyg+HCOHHDSdz1TEpkfEGJxAEJiI3Nizx64IcoKil9EIpSw9d6/gjt
nUQ2Y3niAqr1qMyqWlPjcKRQ71qA7k78KNpw7XrMNOt/YoKNN9s9B4aVfbH0lD1DgKqYTmHo7Tuk
D3gMhT0+RyUyj9pZNuX0aIV/h1VKohFdAanC4yVkOTKxP/CRF89s58s5PY3mtK7L8CEMXv/x35g2
OK7RU+AWfJQA8WI25jFnmsyL45GV/r7s03sg5U+MZ6XQMTP4jnvvpuIyDQorcQmj3F+ElfXc2QbV
H8Ls1HguWLE0GWV4ya3VEPyRy19lw0t40zmIYcukeheS7rrIplWYvftTvlFiIObZ6BETQu/rHQ4h
3Cr1z9TC/yJyQcc6BIE6seMXhS4pzWlTQJkPoK1U8XBX7hXbmIiSRvvG7LQc6LeKbEdUFjeD8k3X
OTG6DAtqh/YSkhJ7XSYJKVo5x0S7StslM/8gentZBV/9+KMS2VPnwX9GKe9TprAJ017W/Z2Ck1bG
feioNnUdEiqUehw9jDgjNu4TLnETPTgDUwLmu1U/u1QKxKdqBJAGcjH2zSF2D2Xrn0oTOhxANpO1
lIBIHkNR7LP0r+KzVDC5jk3SgCyBBtP/tjP6K9BTbjKtRAWlMyPGMCGuPTEusgHyOujuNocUV9Hd
2dTDNVkoZpAv9CB4y9PsYFgEqNIp9kTaQ4UPJzKNdblORENhlnyPmDlYUhDyrMUC8GQQHK1S284m
MVs6y8wopVnXzsXg0awvwxlEmCIrpeOqdax93defFDEIecKlExkXMzX+LPIr8CmuawpB9ef+4+PJ
dqci5J2EghHkQ1ujHyFzCj13kRvsFNEbUWNbneSEMHBaSYuVnrcFab9oJOUqn8LQIrfKy5vezSe/
GtfzBNSEwAqHTR5td0OdQAZTbN+Kjyq335xJ3zpN9aLkmkbm/bpYc/XqKjgS9P4zTNp735PZJcw1
g1WeXckGG6wokVhGhKyl3wUSPi6O/GWKY62ZyMFDh19zhAf+5ySwxQhOT7QfkVcdWt0nAapDgOun
/XERiHEdcFMbkb93eB5Zrkom6FGZv6pPIdPaz86xTnAGmvaaCLJ37HaRljrlny2PcvLWfmo+HFt7
GvT8jKaYvTjatsa5tfzErhHChhoWUTl9VvVpDtlAxtM5p+T2e/QrFnAcxPFll149Z9qKacT1MyzQ
Ru3DWfsMjXhnwURDgf7ikWLQ9D4Nd40JIvWe1QWav2qoKXOPmjWYbIpV3mQ4AfHgEB6o9wdfxC9a
WP6DBgH51bxJpQYQTHvHf7n7qMmpMKz40+/T57Jqj62Ux4ywyhhHNgAvemqi9EDcFx81ezkgL2en
I0pDd7+NuvmzZtxIrvteoDamiP7pjimrQ0HAWDQam6iQ702H79HDtFPP1Z9v1Pe6ZhrHmoxxX8QY
vkbwNWjyEI2HdOT0nmv28sJ6gjh4kBQ+ZsWgrK0fcTHecselPmk3fbV2tIrJL/+6JCWXEc56asDt
5dFxlM7VKvZMWJZdjzkumONDEnbbgEZhGcuPwqj3Xkv7hnKgtWYTaT6YJSTAIeEcaGkDoF6KM8SB
sPE0cle0AVj8zUCc1V/rJLixG2ZyHJuHqGvWReVs6ijetI24NmG+qQt3aRIVN6R7S7QKW6shmVN3
qscVMDIHKxnCFE0HJacAKA3UhCFwaJz4iIFdpx2Jq+G41uHRcIb/tRGkqfho+MHnrHRJIRK3xAEV
LhGiySo6ozGNtbZ8mhprt8WQiacoIDCU2TuWS/CK7DiS9uJZrNxcxkIDmoE+2XhUcVmEIcEeGnR7
zgedOqRSHMSOyECvsbNlYMc1GHdsLCEqAaaroFWSXx9b5jZCNN5b7TubxWXQVN/kz/lyPKZ+Rq7q
VEDFTtOVjr9kMw8qo6495Cx0uowV6kT+V6ujBwC9n07iZlZHX8vunQcUSGPxPEVEqTQOak8Zboyw
JOdcoc/tyd2kZrBp8V4nEyuqoNmIEh0UGYNBVZ9z4xHF6UeJ4Btl+yWuuMGs/z9rVi6vuVWAUe7O
gGbHedH5vBhHWu5kPKJ6QrCeXICJOIQbRsZVHUAMAS4VwHqjkzeDPT5NS7ux9YsDLtTceOnWwTWl
b/my4HvfmDzjQmyWvYdvAXi7VheruBUM7Wom1jo7eG09A8NwIvZG4W7qy2rJkptp5cx2pH2q62Q5
teIw4m7wAvfPcpJNCmtOaFAoXVS25gTO1q92M3bIRVBT0pWo3RDHnLWsJo/agC+SegunQj8/u8O6
AlSekUfYCADBeV2+u4Wxw13fJwTryGUOf1MPmhsJFAcw+GtRY7LFkZbjCU7RLdNFs/zY0EZp7MoH
up48sjZGzTAOy2A930a9+IhQr1nIaOYESHa6EXBXlB3K9W5FBSXEtJdR3bxrU7nObGYSIl5YFg/b
ex7o1PJ6sMnbZB3wABe1XPHeH+XR7rHmDNSu7lZy0wUlI2iSaB3e6/G0VDYwJbZSB3QZ3nKyC1HD
27Q2BpN5jSHI2KFZI3TRh/Vd5+lB/cPt9Dqh0nK4f7C6ofeioWBQ5tssAnkmeqCWnf3qsS7ImJiP
VXNVV4rNktLnqIgSvHyYi3KaV9dwdqW0Dm6JWNkDB79wIaNiG0Iw/CfdGbOC2Oke4pusnQHGk6Bi
B9ck6Bc92bj8JZtrheSIodHIraYhq1Ivnd6rD2Gm3WPSEvVKnOFP/vCnhsl6CWeTpID8NjDBESms
lfKEuHwl+baKWj/GYfVrNWJrd+Wt1k2CbqcjQP6IzRqQEWUlj+7q97Us3Z4nHamDYb/5PDkD95T6
8OIO4Sib1IhtfmSo2O2JBpdjiTes6t1ZYdNhGp/cIHTBAQ0z39iEfn12eO/z/jK1cwmepLsFSUhA
VrJS76Ok2lfaLQ9N0rXiSyV+U/J5VXFoip36wYM+3dtteNJ4mZno7NBkMWsP6EtUddUz5vU53AZB
OFWBSHdeqy+ajikHFK9Hj5GggHmeZukpLnYjQzVFR68Zmdo6UYYI6VR5Ek6dghghi3nTGf0JjKJV
kVPh0O7ZvQUYXCbHuONakzFxlPqbhQAAjWWp1AZgTTKGACPHlr3IZzSFDFiUpji021eDFsALYRqT
VZOyWZrnE+kzx7xnEV6zCph4fweUXxaplHrHSAPYYIXEHjeMls0/4VhPq8YiAC3q13n7XfGwiyn9
GUwYltL+YVq484iF68RbV+DIM6bDhCGYD/cdN/qybPtD3KR3ayg+GyzGgakv42rYVBZiYGGKvfo2
j8qzrUbogsfIKOy3pjR2ASIOGIPrLNK2SU3DiOszZvvk876QjP2il8xltOXp56R3WD65aHD79dw2
XM3gq/A+exxWkmQwzeE2hlhkjVSqWfYYyuIiBpYZNs/bVL00ubbLuIIt+EtxcAZwmp120EfOigjD
T8lORtaMnABT9V15VTxZpGqVfm7SnP6X4SqMEWJLS7gc6oMSBRMOiyF49S+Fgqd41bZJkpFu+EfS
lSA9nxQFQb2wwABXzXSOVWn18AzQpKqMlCxin/wi+6DeDDU0q2WeCcZz2qllDlq1Grr7Zs1W97nT
9nGI47r0NnNeXqu0OCKozzRwnGfFv5W9gZdO37TJe+6YGx4K3tlxVR4yMzx6obbowC88iaMOaplS
8JineAiL+TOsqeJlt3XDTW2ayVIVIHES8UmDjY4r/cnMml1rx8iVI8Vg5TyfrwmDw5C5nWG4OOoh
vFYVixTqSqDY6byT4XzN35TAs1cIRJ73TdMfOiteV3xoGS1l6gh16gPAuOJD8Wmow/jU/cthnqi6
LUhUdIUDU5jYO8KnQLDvytDfAXKoS3fd5d4S7QWobOZHRAiP+YfRdpA80u+prrei7dfp/KUORfUn
48T+DltxowVROnLpmwdbXPxo+Bh5VdpEI1fFSoN1BrRiiwtQfQMmAiK91NeCapo6/yc00aZv7GJj
1R+hs+bD4r+HHHG/9F5F4jxnw7xLnewyhgHlAKNLNZVOi598vExt8Y56indqeQ89/WAiXs9ATHIf
WPAt9bYgrgsTOJqNoWA+NabE9SkgGLcKf46xKagTGEpj4xALVN2k7fxoXbpQT7HLRlsPCBbhXzOi
/MTOPzaio14Wvw1r3MGQX1k+Owvh2M9aRBTa6NXnMfKbp4JPR59bFc5wMcL616xJ0uCEGmbyCn2x
iawvtWPSsMx4dbCP0whVVci5GV2HgnQ/Xccoplko3gsGW05k/7NrBugag74pxU5p26z+fchSkqwx
UMOWuU9aPAWAqLTBPwojeytCbZvG9nPPmlhYE0gRlnwxZU0BlZyWIayavSfEbcBDaPrayrbYbU8l
JSX6TZHJvVPFqLYZVmTSX8fjR2jBYWqrV8VYiG2MZU1dfsoKm7Xus/hjUF2DwKhcQjNMOKpmgzQJ
/BvU4chG8MQQ2hvSjdqugvxQPz2aKI+/Q452FXwGvjNhqbGvwlRCMRb9rBOqImWiiubNsrcg65lO
mKSd6d/9eKMYjp8UUAzf6jKT//j0W3/moGhvglEPPtrOwHWGUKlK/ni6Ll6WEcCJrHBLSFTFi9pO
I8aVfIU+6KEzNscBe7wZ6tRTTbdzLNLACXQP9L+y689sGRa5Fj5bmXOadW2VJN5flJNO7lwqfvzZ
j3aF775YunacG+Z9NVqjqLnpHoJofhg9y38ip1OUFI0IGYQVbIAjUDNdnL0HRqUSxcuHl9iwGuF6
tBYXvg/f1W9mRXvy+7980iCF8LfzEly1liAJcUD94aGl6qL+voWp85HmFurJidlG2oQlNSkdiyub
XUSiR68jo/YzE3Wo9jVK0p4T78vt5q3bE2GlD/EuxDbDqz5xGNyI70ikYt+F3t8wpDF1cH/kwfsr
nAK8pq/oQqNF9TYVX43LATwnVxDB/wI5H7p0vsyWUy7Sud5ZMRDRrIYPKOVXIfVhYZQ1SLy/EP4I
cupU1YdYUDL+nstSwBqAqtfZpyf0rRkGxy7sDmhesmlbaP2zietkOvc3wrmSOL5ZgcOomxHFcByM
HxEbK64+EEiXPrd6t6c3OUGBHat4yd387gMol8NXfmzAvAX9JyDK//w8YJD42EhJfcVFEvEAwXqR
FIFV7L/qnN9Tw24WmeFYv3nkytTFf6mZ4S3Aw1YWVBXJb5GKD/XH+Da1yAOBk1G6N1ffZcbGEjld
uRYe9TbY+DS4bUTSVY+Gk4nLRh1DEEI3YeOsLD1f5pWN1zTdcJH3JubhnLVQIuBxumQOtgwleVmA
0YGpPYd8KeTUjkGAIa2XPaTwQZtVAjo78sVnrqOjcPJzP9DFEAI+RxbRtxYGtY/Y8fZm9JqIm4XZ
ZlmTLalM+6Jlsq+DHA6u/lyxASQCpGSa7LEYJe0ip0HPIb5gHC9mk7U7STEtk3U+XcycwtDwM5TY
1pu7h45J68EVoe6mMGI5qwCmDY1J2MA5Hj4DgMVgWQOBv1/7MVJ3Z8GGMrVVWbb06nC72X1jdKuo
vgvWkc6/LoCJ36RPMJYbZ++jwiXsV7H7iR5o/zyHPQOm0uBsE3KNJI4gYGT6wSGqX5hhs3tMWHth
PuKJa4oA/VS+GaGwTCzzCV8iTKWvd07DKhUjSorI2g0JSropY8AUnqiOKSvfS4senb7cHg6e5Xyh
kPDYvZBm0839SQ9L+FCEdY/P0ywIOztM/AJN8/hMgbuEi8s5OA6MPfqd5tFdaP4m7zH7YQ4dU9DN
PjYlZghxBpwSPEodejs95zkmh5lefmBX5lNLuUd0PcJRJuo/PG00eqjD3XAdpeHOYEHpE2uwjArn
peEYZPba5dm2F43KtnIK7vGQooExTGBn2CWahXqAhoipw7CCaQ2epbHe6c/l+GxVeFdBZPC+Qq9y
0FMIWLyWUOr6mBe5WuvavOUKeIGBwg2IOeDkmKDeS0TGLtszzvkibBZm822DjNMoo6b9WNxTOEfl
L24oui+aGYlMsGy37tDf7E7byATDEB2WTTcfCLIvaAhemdmhfIfWUJWPXBIWn5TE+rTPMxulXL7g
2YMuHGKfC/a6/iiGa2okp6GfQS4SoDGPR/ZLKaaT0mpeAzc40jnjjyhXndl9mIN8i4NpG449neTB
jbgaubet7PmAXrMoVFgWyNSeU4Q8XPZ8a5XoMjmXmX0K61KQ1okpv6KEUcFov2sNq04CgZ7AG/GG
BVRe1cEh4DbpfKYEJojnUt4g3i6KTheA1N0LOzVGns5xyqMH4TBDOHwZebpOTUYF6byu2sNYUg4n
7an3acr4UsqqlGpUJ94tlYxZpIluOpPrzn2Z/BKV30cR4jRoSr7AI8y+4+w5RjFC47YIw5pEOrRv
bbKtzeJFSCTdtIPIjREDjL/oxAIKU3SpDfqJzurw9+M2Cs8S7SFyBbs+DDwhCrWqvWFotDHRc7S0
IENl+OT96c1rxFbd0AympO2FBhHxYbptDH9lSrGqkMZkjbngQI/ZwVSkyEcN9HpCNyxJwE2yCom8
cUc0MflLfJs8faUotlIt6v+FNrUZkMBT6TyP3NIN+RWwWxexQL8Bx4JmQskCdNGthBPdo8CCq4II
n18zaU8d+67EfP+J3b0rhElOw2I+Kn4YAwZoTS0lnraJObqV23CwzlbEnbNUBTuvPHe0oavR8M1H
obsrwfrINVBH2ARqDBAbAvjfmvvPZRpQhvIV0xNigfHYBR27ZHp74Wy5iXLtHLM8KpwVXvUmFp9x
+SP19mxitivDk52rOLCOARdRGslzO/40IRpuP3QoCF/HtFgOdXRs6ketfjuFyMYtVnYYLzMdxhgh
E9usjJmJmN2BJ+fX5zmsGNUNo3U0Brhsc3O0qwARFtjwkCCV0YWqYpzMIVppPMfjgFwDngtIa4Gm
Lqketn11+WdDuGcj1DuX97c6oTz2F6EfIGj8TM89PPCZ1QRBw26G6fXJeO/qTUvykMqMbCv8kd7J
9N5LNsFdmWHVEEBch41tf/T5tDYN0GTytzQAgceof4tbNLT6cogYycLUjLgZHAJyMxbN8aU1xTYY
1tK+4JReanuXU6ev3mqtXesOgebx3dYfgmc87S/t4G5ET/3HKs1mU4AN/GRJHeQ64oUUuVq7TLxT
ZvZH7MR6Hn1Ibls7J/rP0Z+z3tlpveInVveUQObWc3d9P7oc6P5NHzzgxf0+KHlxI2gzG0gP3scU
Vd9OJHYw9niHY8WaPxzycPhcouFQs5FGTKuGFlgQOPlzmZzghO5VXcuziK1gXOlBvNaaedvy9Jms
ylhr3XHiMmSkoMgGJnT6G3kPi2B8b73yl1ejM/M+wGQXwzj/M0ZrZxre0el41XUtLIXkggPuzSY7
TFPq7enRQyoV/SvYUaMGB5a95rbznLRcz7Ghvjd1lNgRxz+CoVY5CwUR4mV2qkp5EFh1/ivCyZM3
h51ITxWGSeZ3b/rQfIzkd6GMWvPSX+gtHZrB951ArbZYfyyYYu3GjNs4KD9UszMS4xwBXPMKzJrD
8KUeu6IsTi6Xua/fWCHuW57IYTpP/K0ydZ7JNcFUoLLnYuumhn41yHL1D1oOOn4V+D1+WfX71GNc
76tvOP/lmdl5hPU+vACGNfJbR1ixKOSVOLUXlhWaqe2FGD8z4o/Q/LIaeUzWbtARfA0HFv9Iwoke
hLTDxJgNNjyKieuPNGqkfMzJy823kJpsNpS42pWdsiEGMgx2ZFW06MWL/VACHXmq5J6ZPuqrNeaT
s8kOFfWLyXOGrVAGOEr2msfdwai7aVnZ9mo3KW+xzct/6C9aDnKRgiZWEHy2808DLz8vORjOfpz2
TrAfTNwBCPmd7wELidIkujxrkzdscg3tWjyuBqwM/juUuyeT+K2cT7DDRmMIcRmwkMEsVRidxrXY
JabH0fZp12v31uA1j+69W+7i4GyY5AR5Z531KtuKdGcwa8qzj9FEytRobzLubg0csGqaD4EN2ShP
/GXamZtUWAePe90wCPtRTRUrxd4Pt8KSX44kzTuJk2dmQABxy4GDjrearC1w1x1xBetsRoaOSjAu
uJg1WUTQiVR1wnKUCBEFe4sQpNh8utwqADordqy8ToCRq+JuGTslmTzxgbkuVUu1Twlq9rEi8mUw
30VvhvsxmWYJ9gu9kSIIUFY5XYqWXJYMq9BftQXmuKHHaAnbp9Sf3bLbhFxhhVNXx3bsaRpi2hw0
frphhNSHLx6l45PHF8CqKQYmSkQox7X38KvqyqSPn2cf4JG0KYuheTKt9rcuuKI4d7YDSd4ttFf8
gsxK43sVXjXCKP35wO0bIwCaCBZA16b8KRadHxvMi6uqEcPb4CjqKHfj0DhxvqiiOuz8He2Ko/II
RwtLAbP9HlzH/Ku6kzaIgJKS6SeXNuMELzymHLSTTEms9Fn/mN9lSuKFxSSA6TiXp/c0qiyPHAaB
OO5SRtqpcOBikhyWUyFwrCbE6+aI7FhQRtm35W4qF2uGcvX1byj/eDNrumDrh42xwBVW1jtPzmAj
5bCvxmAbcQymNRW4g+N7cJ2FyanPt6ieDElVUEQSbfR/pKZW+4pjYz3G5o85sH5kXxDweUSphS02
g1X9mVgoEiog0SFQ0chaJ0m9lvJbXTeDMytq0JfjYd2Ilta14l8I51uFS0jJ89Jkje1H3Sg6Gk7d
Dp+LSQHEmVnIACXgqtWsTxjlM9vQ6pDExbM73+3hS4+KZTMB/i/uRoogemqg0e7VfAEv71PbJNeI
r8nL5yRCtBl5zNXnvvXbFxIA+BIpXQGz/0VM1YzACpYFFMToUzDSD6ZuHXgSEkezdqnK5+TQhgPt
z76P3swQ0DG/qWvuzmDQot6nqsBCZSQ6NoKMe3LuZSJoCTWwQF1O1UE6BCBajx4hcoZmjlUVZiUx
/ITq9WjTRvCd9uJXo0EtoouWwO0p3IvHNWOQBYOf/br7Owb/Jh9HhV0CI682bdAsYu0OPAFZi4mr
450ztuZ+dmW24wclaWAF+GQpqdRCpF9Zn1/t0Nr5XvyIVeALyO9+/mAI2WOiMAuVlYugVAwvs1XT
+fdfdlvuBAbdnm55/OjHbGWQn1lYGPobHGMmUsh/QSThJ7DK5DgKSoLExBmY0C7jMuhQhDg2I7W4
AshRpR6uvOaqzEcSi3lTwYQ32iMQ4NKtmC5yxmTor9Skiv0ZD6vt7bMIvp7d30f2a8L+81JrW0Tm
lcf2RXjIjCISsfvgWRoB+njwDAYlj3oRcoos2uaM9fLUjeKlDTBSegd1jdLpZ4pPqZZsNMRcXWec
XBHelVpO8ZtENS1HUf50QQK6hcYTpYorwMsxIq6TZ8+ttvaQEB7N8kTM4TESArEsg9PZOqate/XC
fZKQZW3MO8wT1PZ5cijBWNhcRnYWx2iZegG+PrSRlAAmL/NFMoTvfuASHBxhYu2O0rVOXasdcWuu
p7LBJAulp0dQGNp0MxVOo3nV6g6HHwK5vsey2T1rnPW0VFtML7gdFxA71io1p0XSGRN2haLJ8v+j
W+yytLr11nuFVWWeI77vk0uH5LDcS5PfsEEJB0BTOR3bUwhsH4Id+Ync8N8AdYhCyssNr4NJJ82M
uo1Q5UGJS6nfNTkRGsluOaAaWs7ethMrOS4RWmr2omextik1TiIb15iDJWCsMWxFyC3sp7QO1vb8
qefE46EDY0TobomyPNq8NWgAWTU0q9zcd+AmkeAUw9OfNyd3SVszaewU29Mg642LKNkqnZ0dYNo/
OOXXnHPHT/MaxDfOVX4TteUPKjY9Xjjz0qSuDPaBZNzF6z/6cxpHvbDPZfeZYcyO07OGzZmYB5RD
zwop4FnJKZqh32cCsSgWE2s69B5SLis8eSHLt5AwG+yKNa5wtA2sHD9DrpvnABOS5EWPOkomFtRV
80i4/0F3373gsw/Mg9tNHPTN3uePJsVfCOzGyFGesRjFbxJQyCY6Mi7meATZlpiWxsleGj71l/bc
FUBPmOnHhrHjWvPquhDcQnPJOKh0mXXsBkQdCiLh8oZHGGtRKNLlBGSrs+NgfWqxB8o+C2LOpPYq
xbxLcjoLGl7etAcBmstgNdVHBQJLb+saww5Y5dJo6Y/7Y8O2kpUv2FDELfF0n0sUg4H3ZXPYlULb
4MrHockLOI3/wHiYOYeqhKEXIwtXH47QnZ3UdDLorJWoN4WGKLTj/V4QYB536yEmODbbzzU6/UgZ
azHosHtcLHT8xaFrXWocBSMOtXxOOW/o01FU9Hp9mvD6B1196W1uxIiMsnxPJ4nonCE49aRlHUfP
WWkM+Ob+rq8sP6bEYUWXWxsNiZNKz2VmC/Iz4W2OFYTOOUuj2zBjpua87yKw8LW3cuLgZfD1recQ
pJz1F/WgWSzIu4r6Xg2yDtZ7QoR1Us+XyXVfW4ftQgrBnVGPSewi5f4C9AGyFzx3HcSkez4y9ONt
7NG4Gea24+VUuf9MJgIZdpxhNFbDXK1dFKkZ94/oDKYVbONe+6k/pGmOdC1ez2pLnvVH0lwZvTUw
eUW188Jb5oyEadGZYeihjWL6enWR5zrMAOcYR383BoQY0IPp4d0b448u/YxC7DcZ7jEc8qxP3YAb
jaGEjYt4mCS0wXMSBIiM8+6FesR/ilFG1F20DtP3zHHIGQXxXcQ+Du9cBSAniHUc5hEx5gdoj6md
b/OqSlYG8jm9Cpij4iLtxrXvkz6sNN7aqvD7pWM/bNdZwXlbZuTX5FawSyyHrBm2nuNf5ZExK/LD
MCUdiFyNngNfegI1B9ylyAkpodPTbf+cVsWitgEqcCxo16G8GuIUiG0SnkSLl/4p+2bi7Ht0fUuj
29DumOOCMYDAX4pmk26NGK4lf0E261Z/diZaDdryfkUtoVIDYipQv8aYcA/ah8U/m3NR+dsIM3nx
7afublYv7D5jjDFw5/45X9xxLYfb/Gro/NL4TIz2wNF4EDsrS04+HaRJfWySvKHI8h1VXt7IlazI
7YGIwKxJ30TDMTZ8MoCPeiVXVnpoan+NtLrQkVFwAvu3yAPL5SioIQI6RgiM2TTWln16yLHK6eOL
j94NMztgITS/yVuXkr+EbRaNbb0W+ILt8Bd0vM0T1SMv99HQQLMU00cV/trd2Sn/x9F5LTWOBWH4
iVSlHG5xzhiDCTcqwqCcs55+vuZud2pnMbZ8TvcfV7VCYSdu1Qf/n0GMHm/aRGZsdEa8BMqkoJMY
VvFFK7RbWnsHlc1+Umg88fpPoE7M3sTzcCapBfTFqBx044CymC0lppuIXHbTQhTq4f4nqsomVfJR
qYwnfVR/K9as4aIAAFh19MTgmxraumd5dCt2xoqWAK1HW+W081apiHWKPiLTvGixufIa85hwAiGC
+gibjhoSE83EPiwpeaN5Wv4hLfcWNJH/iN2C47ZfpiRZCy4S4aU1/T1n7G50KTBIW91btEW8dkv6
x8x0kZnmvje+iGx9yYK5X/YuMqKuJNd+VM4Wh4cea789RjQOwVTweJKDyyfIa/6qEf2D4XlQIqos
Sce2kTmFziOVUTZu4piqtD2i89pPjgHS8VDkTUGycKh8wNyA6SfHT6kc8bXREB7j68fNIzprXrZp
hrfASumKIyNN0UysNbF2GZPPkSiYGCmRmrbUbzCNmRjSESIG5C55lBI0/8JsuAdoClST6JAslNa7
GAiCYlY8tM5zbhmEpEakNznX2sWY3hXbPANERbldzgoMXfc2EOnjQ3YgJPvnJc2h5HnKxnOQJ1uU
MK9B5K/1vthVpB/TefqMaZxMW7uk/rt5Q4+W8/qylu9NQeU3kTb8K9MuSardDvE6Pbe0oIOwLlqN
KiV0gITidwAqxPZ7NxUB6NTeU1qHPcQ3NbEgLYL1xax4j6jUn2a7RZ90M8ABdBXBRIRYEJ0D6Gw5
w+Ibz81cvCeIZ9xiwxdJ6TeZsamtnzTIviVvmBKTmciRMGxe0e4kZfRedMNjAX0QxRFeR/+xJf0W
HTLSqwCai5RqFKjcZZPFH3M2N+nw7LTlszsX6yyk74F9Ix6KbT/8Ot7B7tQNoMXWRWY9umt9lVhv
drS2gt8JjQ/+B9g2OmBpMm3iYu9H5TYRCxjmkM4pPqaIrPhMO08UINVBtW2xYDSkGDTzDA3Bvt3w
tbLYYDD7EYEwv5sdjSHVuEujjOTIjgYSpDMmD3+AsKk8tpZ/BMGyvZhEY386ta36R544MfVopPfY
069f+M8qMO/o+885F6+rPhUBLxsPEp1UGvHSEMG020BcVx/ldNURMQ/TgXVtZbrRMorj5ViPoAwI
xyNr2IlwPZhNIEYGzAIxosfQhxHikCSEiYIuFOo7OIM/+kjofPSKMQaCwawOI1LbNHGOhR1v81xb
VdAGjLjXsCrWlxh5m+WcUL1iPl9lVIdVPYF0fbRxpuklqZVt3vIGhYACfGF+FERNTevufBWGJjLu
PWp0XIK/lajmaG/UPOL5ffx5dMQn2XddEs1qW4jYtOYxdBKixzATDQY2xStJT0b2Q/kvHNhbZ6Un
Qq3IO4PDTxg9uP481YZSId6J5F43vaVAIUgllh4xDDXxxmnrLy0HNW7Yw2MOtBX2LxoCsS5njLYV
oSgrwkQm4qvWXhZf9MnfpFGuw8g65sIcFIDUT4v9oO2p5YoSHCRT/OWH/rNLq0s5BXhfUMgUIaIB
7YrCgfOgNewd3oylN4Vwq5GP8AzDHONKr/3CRzNhcFNHqD/Iw7V4gkJAAaQ5+FRTj9gxadyGNSPH
TyoKQeX3NShe9CTF1Yrm4Bt0yAdCtJIGd7e+BlxSGOiJqSLQqoK3nWNrr5rO21RbSCbnbcySOJOm
aU2L2EdnWanIEMRx5z4mqBmpqt5aKgErOTJu2j6RLbHnEDnITz5g3tt6TEME7BA+0Y3amuhmpGT1
0fH9x9g22DZR1QcmwA2GE5ZhBlyAgpgSia7hqEDFrofZocnazZ/FD3OoyU0ymto6KrKbxRWkZ/5Z
AyTFWFhlDsUp/LqmljyjdPvLLvMHY9P5dy2iGwyMHUCW03gaeBVY3JlAyJrg18OzPgCFFwpRkIjW
yyqhoLojWYeTH8XQTrWeo3E7sJOr05UkuqPbW48oRFZ5h805o1u3PpPc/xmkPHdmvIu6EsJ5ulC5
u7HZtfsEIw7CMD7SCWIjIPYprCwyPF47ABWPbAdS4Z104SjpnRCWBQwsyIS8vpiziPHea3leOOCT
+JBOJvm+0NCQS2mfru043xq8lEihimLSTilfKL1pDl6nXE3l1ePXIys7M5KXKGB70edL7PH1QUlV
pDziVHz7K51hkYTWI9Hl79mIzVJr33Ki/ehOzh2F0AsssiSuCliMMYuTbh8P0cbyceuLmZVg2FLB
q99rD9XAwhGYFChO30P1adCARpwhrSLG2pLJdDdlEM879L81kkXTXCv8faNalcStVIRiDPb7OP+b
LHOfBaSwPXkmtEZARotDVnc07BTc2p1jbLEJZqWB3Gi44rde1t5H42t3B8NTHibbxiBx/7vy2nvO
ct/nUBiW8uepr8ZcajGgANnSiYWQsFgbxi3cm6ZFSkJEMhHxE65ub7gc/hWwY51ys6E95VpxUL84
nPkWkVCTS4XIUB5tCnrVjG5v+Zh5C4sPo4dgn4wXv0nOnQv2ag78MHO6tAlgvPnoVjX35ncVmo+J
/kPAIH5YJvl8A4lh70csjmMVHtKZs5Rl32jRFgnqnrDiwBUEZfNOUONmQhvpOEgh3WwPJ4HyJ9e/
8EOSHapl6JDxa2cjo7SIcckuROG24s31YHRKCnWj9odWU4UXRphEE+2V+gbGQ/SbhMAMhCjXLzOw
vGK/V5X1wNT7VQkqaPTrduJbxrJfmWRbml5FMWDxHIDltT3OSie9zmq3BhfHv26gnfJ4RM20JC+/
fTW6YVsM9tkX15KtN0+IfWukhZ7y6AQKsiB/eJ+1GdzPJ/d45oWnyl1x0hd/YMybw31VuI+D4r/I
b1EDPakZmp1nu1i3DEONZf9ShYhDLzV2pXXXIBklAZ0f8c2LXUl8UEe1aT/9RpbxPpEXbdSUYEPA
lhE+NwzFdeAeM8XeeVa1ViIAMVxZOkCd1byajKZh213gDTufUrryTNj3BJ+IWhj49Z9anolQKYN9
OrwbCKIscBwLkknstI6JHMq1scBybid3L4m3GSSj4F8amnyLJdZRUe7xGXLJxfqWIF7AtKHbyY9B
yxdDxQzuNaTl7g8QrxDjbu0SDoav+kllCX2tOspoTdoO3i2dInG6B0yq1C1va7NEKTkpJIRvebnz
VLrxrR4aXIXzYs7DXYccaKO0w1ZWoDEMf9GogfKoS3bsU1jT10clkVkGj4aWX1IVFI3piU8BmMIe
dnMBumKQ3lnBiCi2t5kiZJg1xBE7DmIcDS658+c/V3ERtYvR54nxjemOGXFlk4UgB3vEQe+U063p
tf0IMk415DIoKfNMhr08u39AIeS5DzKlqdSTtZjivbXV9StP/SLmKkQeTQD97HknuTJtBiAQ4V6z
4Uhc6m88VL/XxkMc4qj2E86ztdJpFGYmI52W4bsPtJU1z46ho8rDBtuxB0xtJs4axpjvKpWOSmy/
c8V7qI9AaDhII8AaNSFWzqnZDNPkrVMNcIr2OkUYZiNEZEj7g26kQIPV9aT7n73q7rt0ukWe/oma
859LWa8KqieokJdQYFkVP5OHbH6mSos2NQKfN55Lb1OjvAKN3XqtwT3Ikmh70IEqZ+iMzNE0zKd2
znZVkl8Dsv8H5s+o02+Tg5q14pK7GIzrGosf4LPWO4sCRY6DKqvwq6PEkBQapzCVcsxYwtuJ3rzm
udZYF33+Ew0dW49iMtLQoCL74YjijItw4RJ7SM5xlyBXQuAlYTE2DzzNfwUJCudyTAlcREGhru3a
PRtFf55ZTYQRJ3l/50bgcBWk/qzgkENbZCgoIJRHoKKlYtHCgXHBsJ5REVqpduh1latZeuc8oTKo
JIsQukKiIXSgVsZxtp6Op9Eqnuyx2RVTeWroNB5N/isP7UVpv1iGcyrxHzUnX+E/fvFs7XHS0p3W
/PPhZLMq/jQIrcWN3k+v6DVJ8UIq1hTuWhIkMi3ZJhX1unA12lsVBc98+6mhEok/01VBk41D5zst
cfNIRnl9T2bKDMLuyNJeBNo2hrqqw3V+NOqCKEDc8mq0U6OKsuJXN0VKDn3vPcys/TEAt5UUz3ny
GTQvTemfCzxUqKCRkmX2ViNLWydfqJnSizpiLrCXzpid3Nl6ytEuOBNhTJhwUK4vBoO4vhaiItOu
iJdWBtowuDaDKIMegupvJ0KKWpPaIxyUoaAPJrjcQonNtk43alV/g+Qu3d492FQJBmQodxoLGdSa
CP+EQje1AfFLvfRpfh8JF4NKCFpehg5Xyv9zqLSlgGvhGO8QuiwNk7DIHuSBCADD8leu8gRLUEOe
EITn2t5zUL/ms7WZuSFtQnCrtmNHs7cehUlNV91RG69tnwsM4THMgAC2g3J3dcT8LRpRBa0stoXw
0iHad7mnY77QkWbt5IFKHXbl1t0kDnq233DICWvp0LEi9uP2N5C4B8ELlrSt0AuKyARuWQSHlRCp
Jp3mSoQhEq7Q5W6QIb2i177jPhya99r+C13cEShNEs0pc69eexlhaIvMpz2+3sS4jWJCibsd6fkP
YaI+Wsyx+UQApR5+hMy1c9KJtPcBoseakItkSw+GpACAS9jBfHtAhwYhslUJhffv9aSv0AtAW0bW
3SM6paNiW1Ef+IPafCvYcgZwdtEkmGP38ptVdFnqCaYgCh8ekIj9ety+oILJ1lezTeEyWkSoLpTU
242F9iQgb8FkS/gsh2wKIRudLci4v19AW9RBcRIpQMwXoinjJernJWxwxvVDTDbd8Dsbfwq7Z6iA
jSDJQ10AvCxfFSf91NQJwUN2VlU23RZXnXjzoz1JWKIDRLi19PoLCey8kW19l4AVUQQWHHgIszDj
Qd4SJgWuIfJl1rmQijH79Jfik3bUKup70yVXtvrtGJ7cQj3ZQXuqm+boAwbMhr+PynljRPeeNYYY
iXUxkXY7PbUpu705oQpRtnH/3qrx74QoYNhWUb5SVcQteeksZgSqHR7BgMW20kKArNlDzTzzXR+P
wM+qc9LS6dl18w+ppkbgu2sCAmigKAz9w3LptMqAY4cUicQ2DvcwAIsi5vubevtJn599AAktzgDj
MOfyu2oN6lX/jdTDpcP52js+Ii8uWepinHDR29le4vuE+CeNfDfH5KohBg4YT3UAqjr+VYb6FDnt
vueoI8xRY1EXG1hSBYc8Pdu+soi8bx6UJcGQ64EhBNhxQbAECftMo7CHaRA/NNMFfYhsLT6w61SR
tIr6x3RO4/g52OVGrgxXu4l6hG8D56FLR2s/DGtXnt0OIZSzGvVnefWhH66VCv5O3wYT7YFt9jqy
ksnXT6REA1WL3G0+S3iqYHtFAztNKZBlFT8oY4HgPkB4YXQfBdOfCU8G0yYKa4Uly1SWE4ENJnkG
1cke623b+EuiMbkvMBGuJw23H0TN2NjnasSuwTHmGN2Ni4MMJfMSqNmzCTtS9t3lZiXKswjIrBiL
AAHSKLoClBeu3hKkwyTIxbsWA2SkO+xuA2pB/24xhSRVyW2jLdvY/+cpT9xe6pBvIBBDTt3G+1Zk
YGTrbPyLxzlYxsrBozh7RY46tg99TVbCAiJ7lj+Plym+voIrsiMgy2m+o3ZrjhyqGLblQk4k6xw8
1FbUY8lXOor3RaEhQ1XXfJk0sPcwcraN+8MF8CB6HguVPAYgRmYPnw66p9h8N3t7PY7tQbI/6oO8
q26h/GDQ3VQxivCI+MEoB0YFiW3J61UQtzyQ2bVzfQnC2qrdTxx6257gTattfloNPCPTohMl85tE
826RTf0LhANRNBmR1Liie3X8xhb6iHX0Wf55nHAizzqWG8ZfG7UvkDXeZhMhZ1P1Xy1pLEE9vuUa
/QV0qan8LjOINy+bF/gS5CgnYHPeJvujmTPycKKvIk12XZadvBEwGK/yPkSPJfGZaqXPBOCRvIs+
AgtLyBoJVh9VuyKsTi6xaAGDuolHLGIpMlP7y5Gr28DajAWRVseun5ezjkc/IwIT01SpYXppuldL
CU86hqcEq2tNulnNE43Q8yghgMyMIVjsVsL753dqleidk5E3VrdyqHVJeFdByIce1RQZp3b/y2J/
syP7OymmBRWDGyufnnWP1vB/FqdBI2lDo0JBpxedSys9B7JA1+MV0oaCzPG1V9AJGe5jmjXnWrNo
MoehIrXnWvlgFXN7tDHy6m39GPbWQdf7nv5ye0HEaVy0S8xKcLV0XOTKjVYTcuGHlqHRX8ZEVT70
YY9NzxDdLI0lWfmYqxWaFmpF8+FMsmVnnnJUTlRNLXT8fm1XLFq0CVVHWBpuLskTzjzOkeELBN2m
Fa91rAs9Eau5MVYjevJSt67taHx1PxGxGwFIXsZl3EUefJaibthCTo6XHspyXoTqRAMPvg0i0Kqm
3iWJ/pxGzy21J2G1EDnBNOomXg9yPRK935iscTqCtwnzSjwpxPhUm6iPjiqKEGSk32PaLsogfPbj
gdgizDZEB3BQfyrVZ914iBnxlfvRFSE0Qbr/EvXs6Xsb5mxygEUtFMdNA3dPKk6umsuCmIG5Ur4i
ql4sO1l5C0U1TmGTLdOqO3bDNUyeK/dfEZQwy+0y99h5aDmvLZUM23zVodVGh2E57x4pTtiHnBO4
k0LQZxE+jtW32lwZHRTTIhJZWcsFA2mzIZSGcwHsOLIPA2e8Yn66FqmRYBfZ9DYMxa7VqidFO/ka
badlvVE9tCsHnfxOE1eLMoc/euAsBzgRUhG3IoPVe6puiKKKgWwKFW7T3foWiUK89yNyIjRcIpQl
+GuNWyeCEvY9Q5aStca+PREYFhv0BbhZdA6Cv/RV1FDzwWE3FAFOZr8YUU8DA6FRFdqVkBDhgO93
n6hLU9UPPUolmyhCJDSo5IsqfJ1SPBEQttxkVmF9irBsqNyHrPbPYXJx4mqjyaHMmoyLrSjLLeM2
6V/m0SNLrOsBaeBF5KIjGKvm6WDjW4bMlEVmflikBz/EGSuWpz4qoDmco6oyHqpgOJLpTRLfFUkj
RgeoOcbarjO3eoWKywMMYETQUDTFQHcZrW9xS5gLs0+O+2Kc+xf/Q8BzFJeh4jF6GMjvjYVVv6Y5
6WEBcvHuGiOb0EiNnKnC0oKnXmwg+R4Ae8KrBBJPLc6iL3m+gxxTh0U0YbL1WM7ztHieEShMk70r
k6OHRKZBu+ioX+5PNaXHhjxKHdarjKalvPyJcDW3eErqFPgPsTTlCRmCaotAVeqgdiiaAmIrEyc/
OPlERgi38t+4AB82kM5tPUWdmDSJ77uMKTHYnAhwjzox/CSXPKao/czROvHjbZiNkI2ka4xd3mUI
Yph47US7ZDCV0wcaRLZoHvd2fJ8jov5qUu0FhLU5rNm7KXQLN52Oqo0oAd1Xr+ycMfHA2LH3Ajk2
ir1NGZBkqXFKcqFHKiVw/DcBjSYWugQ0Er1ZgThPLy7PWxNoTCLzbSRv69SYzu/c88PyQF0X7CcO
M37jRrsE974yIDlHlDFpxeeMMnbUlaNgbRjkEEmj4tI+lKa5tESj8ZrQXkioB2SxGu7lG9rnPy5w
aRblqJ/KPRsAhnUWbHIGJpI73b3Fg6GW6SpFvJF7ygHFMakodFWS/w/018LWwsYKLCHCLHek9xGA
MCBZqu4eVWL0Iyg5JWBw6xcxwev99SUYRaVm7OViaXEOQo+jtcO3kA/9OuGAdDm8xcphQg43Y7WW
Y6PmQZY+gAp5l1xofLZqu0wRSqRMORqke+AEb2Sf7VvsZj7hzRGhI61Nc8AwHTuPs7WE6+QLHM0v
PMy2Ym6EX5kI8kO2unKLFLkmR1Pv0QdrLkt3q6Ufwaz+vateSXYhjIwGfePBKyokIUfTzSksHsBh
x+ATlek6jJLVjERFt36hhQ+yKwigI2tRa5C9zPlZBt116k+ES20Rbq1tFwsawlCqCm0eF4TYlrIa
zBTG2xLphpBublduesAD2yYsxc/X/Qx0FfPYuftWZvyCLCMIKQdFTqF32xbx2DyPi3LsSFdTF5LN
4hf9gm61C+hbmCvPWcw0pq47RuIuZULKO6lvw0Viu/UmrLLb3JKsYBEwH5dHLzuO2k2r+MaYDOZI
9Ac1vYsJiPUNzH+JGH4x1j85AT2hnl1aMgdH7xxmFkqKu1th/wX28YktIGiriTh/y5eK0j9Va7ah
4i5H8uz4568aLLHzKU9m9Ms4iSq6rJLkoCUkmKgaOvr4UM5YdO39bJKLSYeC3VCMS4qtvibTyVP1
lRS+atwSU8N4zT3yp2BnIQD9WZQWsw4/jbHajr/VzGPTwWtvPY0g+6Ty7PIS7AuDioS1tQpPwpjY
twFZkxGl35r127HqxZVyU7j49BgTwniqbQtjPPVIkA4B8eTt9Cr8lmCoqVOvBMh3ZkIKWCvGFBgH
VoSM+XtSAGemDFa8ISpIzYjrSjfhWGA+i9xalYbxMNrvWhhu5JpPC/XLk3EGHNeDscz0j9TuXuQO
zRDhondcldn0ODnAgtVDkLhslRLXgqExsfPtVJ7nmDVeaBRh78s6PFQ0fTd1fzMxuAjV0E7JxkbN
GU38HCgeB9sSE3cfEzKA4L3HvCWEgVGoSIEtUhUImx+Jk9X6SzZ7n2qwNoJH+TXLLtxVRXSiftAO
04OwMCmqpQmcI+f4l6nGsomaFL/5vhbVpT9stFg5NXqzRVD5oLk10ivzJLl0En/s1yC7bEsZDvIh
vCqp9WIE6dEtfgcrPJcR0gWiyuXFpjRwcV7La61zqm4Y0csYvURDoJ53NSzjJSV9yAnNuwNz7ZQI
/GXVR8Gjzf+o/P0jx1K84mPvXOXcFSguqLM3yQuecOnYAufCGcToV0QTgUrPhHyvDw1HlQgs5JMQ
UJvvBTW3iBfDJZOM3ugbp2+Xoc/W3o7ICEz93CIMKwOCM5AiqHJ/XxWkPSbhmOjwCm0vy1maM8OR
Kzwp7YFxcoE5IXDtPR4xWfOsMeOAuCtjfXM28sATlvxgJt3Jh4JyuSPrvLr3MCoMhW37IufQyNjb
OBRb4euAOg5JraBVeFXxMaSQUwovP+B+GPhLE9ZodqGlSrWalX91Jq4/kqRJ00UzngZfJUfarJ/D
FBODQxQwoFGl+tADRIoFa88rP2u9QoJfnVP9Q2pqoxBhv1qsR6iYEO0KDiMXc6EAuhnQjUQCeHzU
oV++VZa2EVGynHkmKK7Kw1uDyIW5yc0HGkf+IqR4l3fbPu8hIpt9NxM5XOOBTF6JdH0Vn5OWE1KW
E52U/JNhWO4qi4F+4kMlpuaSlzX/cxYX/ovyW65AkanDjailumELLyNu/u9O+TQcZRVmBmkicvZo
l6pX1i1WF/TkB1e3Xl2qWfz24LnuosiUry7BhcUJgij4VHCVxHXESPo6tONhHlNIWOAjwIg548sK
0+7zMpL+hzkmjQknC5e9BeMOViIEeINZjZdfzX/eib2AOHmdbn0TEOGps6mPdvmsbe9HARmM0xvu
odTnbY54Rr0BNO9dGPeYASngMLR0rNOd9wZ2s8sdlICI+Wc0g53JyIUArHSjkww9jmktL202HoLY
WEmCrtUjSnGp2OTHBg25ZKwFUf1OiA5cers3KDcirFW4KVWdqCf+cppNa752/mtiaHtMK57icZWn
L0k+PaimcW4pNqd+Bj3OTEXWeBxGXCxskcgqyAKYNhY6pDFsT55kqoc/FTRLjKnM5NTJ8FxcoLeF
SydnEm/JS55APqb6WeV16tNqxFZftD2nkLIe7OAopX/dNFwCH6QZLL9FBN91K1XCpahZKUNODiDS
OsrWxgzoEH/OZb5DYRvFCjiNecK9fkK5/iD2o7zpAPPdX6y34xwupXBsAtXujOlaFu7K9d0dFOHe
wIrHctdBSVRJtsdbsaoMaipmJIGuKM+QYvrLfEoBgZ0z3yye6c+gonHkOfdVJGbDE7y1j1HHnuw7
5Ax5rgo9aOBdTg5Cq69lBSv4qlMqAcYrpJTFht4z+fQQUjPfXpl4PEK9MiYhRjJKeZNVEuIZhbLx
2Q1NlO6IrudkL/Om/E0Si04FYSmshcizsucKhnrmu6dlCoz7PcFlRyFkBxw9EXGN/qDjAg9tZCDh
NmFpTPW3EjnP0GQbDUcFzoCVSB/i2v0JDqZVrAg1WJQEPZDZiG+A7DRgC1HehzxFUZjddAldM6C0
NT6cdgzfUX+8aVX9JDN41+uHNAzXNrud3ISQcOzhPJ6UgTXP+XyoZhOpFkgafz9HfnpRyY7jWy+S
MBEpyIfloFKwngK0oTKbBRzQeVauQ/oYPc1Eua+tTQTi8sYntsER8rfEjhFCp8nc8wbaDNxVBDOa
pcfQ+SG1bu1bLSluSJFdZTEwemUZzVEs2WW/RyjRYMJoY/ae0dxx5pK7PG9LgciiaSsvTL6YaYBl
PXDoxJM8OgbIeWO6LvPHjN8lttDFxGSUcev/9dmTZo4IJiMEWn4pwAivz9fYAJIZYimmeLoz/2Wj
sdXU+T5W4zmrpq0GwijTjg5BKLSykXy2PyIgyKAm1RgOnkiu5czcXyDuKgB6u4K7biSVrZcDBWh4
sDGNV3vFppTnlDHvCllMCthWNIralO+ZZ7oaRUVLuW4aGvvQ4kxiT5kQelV4SeVzkZnMZMSSi59m
KPlpD1mRE+9DjUWgb8Tc3EE8z1PxzZXY8pJVVugRHq7gQVWWvmOc5CQHr0460ryRXmgql1G/J0Rp
BSPYa9FhnAJ8y1/OyJCRmds6uuTsSInyxL0sASYZSip4i8TDdRAce3gPa04vZgU0YYmN8TdCLOKP
979zurKeoP/WemFTS/4C3rlqU1xN0VZ3oOdn7PFI9sWpxuELkETcDdyw+dmNDnpcqmiFdE2PgpNH
DWIZ6iaUYHhM1uxfkLSofXIGHT90Px1sIyj5fIxvKNJG9PJCWAnoPPF/TxncPEI6pxcThTGFDHXS
ksi7iNqcUO4WFDBYyKsRGL2zuhcPkFnXp6OHX7R2RcqPAZWriVJN3BAGw7MwFZmirK0JPpz7JsPe
CEmSQnpz01feh0pjGUFXO+DvZazRA/clfm3Heh0NSoEkQMfgo5c/q5GvcXuqDqyDiIB6bJB8Qob6
ltI0wcvbpIgXJ/I4ovY0Of9Sq+Dx8RY+VFkmaxepKCTmgCUFMKZ8eCHTUu38UuaDeBjmgpBmp7ZW
FrNHyOYvtmxZNj1037KWipF1UrR1XQOZ2NHjONHYMPubP5La5vGMjXedZOmZEykNrbeIgc6sr2FJ
GQI+mHVs3UKERbeBsGoE9YSjXgJyjbQClwxPqMeFKQQ0dTWLsPs2VVTgus1UQ14YuUhtxYfPAyx2
JgNtD+m8iwHZs2xwBUFhAkih9eDEuWtYuVyIpCG3nyoLVQLt6EGabBy1h3vZdhgJe828CrTrAUr+
2bWHrUFhgOCtoqwwmIMiAjKr1LykBQqD7MqTijeUG3AnU9FYgGiKkb/ok70MXuHsYLqhZbv7pxZ7
A/hQNusAPaWP11fwSiQaaxqRN0EbtMxIS8UN/5SgddO/GRCxwjfK0z7aMCnMI4K2MbBY2RfOO9oG
wh15UwsjUXcDWuiuttdFUJ3VmDasKjzHgVAa5MLgwC9DpmvjuQ7eQgaNqPZvPdVzFQqqOf9ogZdR
yZn+TSPWYeahbykbGefhIHpBOfodtaV++OtPyxLciJhc4u1CrNo9/H0GHDLx5J7rGvVsjWdEg5Ty
+V11Wp8ZG6Kf3il/Uf8su5H9OiwX7rFU3mR1GAeqpQh7CfV+32YzEUdfvT8h3mp+qWVkJqMlmXvR
KEC5kP/J8Q6WkvEdkx3ehwGmUe9kcEa4LgM0+JiljnsqvE5euyV6UKAnqXqQpaGf3G1jJasM3BUz
7UpOcvR7XxlTjsJ+iGhs6qZ92zB9ZMM/bT66Xrh1mBnd9jlD4jxR2hJhxJgI5+F5agYsgnV9rWIA
Z86GzvwmI4T1MfqHT+PP+konK0zVg6X6SJs+8+aMWU60pmxzkXO2XASp8OnaZ4q0LvWVp8LROfzN
HRUPA3/PmOKVzAC2E2PWe1Hd4Cy/yEzOUbaygGDl+9sg6RZ14ZgSqTLlxGU2KC4JmlW6X4aHGoko
HQU5YUom31JDIetgMThI9rguxLWUa/rG47Qp6l9YvlXXopkBSCpg1iA9SBekO5yMEODnT1mrW44q
n9Urh4BCGrN23UOhrjqd6GLT/Bs0ZAYSebWAdCENhDVyDNFJyZImbj4BPH3ee4M2K015Zv+Eu4oO
cef+TXvy14VEBFyYaEomAZsoBEYqFtmp+dY90rlR24bxBHCUrcoSX2sLJwoEjNz+nEBu+OG8QeS/
9ZvxGgJMJyCtMqjpITnQah1GCxfUJzPDRxvzFW52T583ocs9mhf5PR26R1lCZWYiQ92Ku61qx/cp
dx8rciAcY35pko0vTgNczLNjvIkIz5xf2FjlrnPdXZV+8I6uux7DEdOMmcYb51UfWM9IKgqC9679
ilF1iuhTLPV/DyiYAZISUtXXWSxvxlXeJo25mFgdKKq8Wcvkl/AJ2fC7bYB5A6REwORCc/c+ugfd
H1//JO55h0Gm4LtFuG3dnbKOilputNl1aUVU6b6KYffsQ8FsJ58Rl/OcDzdi8r+KvvnU8nIXJkDD
cuWqbN0G/zzPlAqRAQ8FbiEjdcNg4RAiJZd6a75XcNuBbhIuXhzpXnx0sn3VIAqM0SsYqBQmrpY6
Ks458U9w7apCLeD0t3ph+5roCOtVmLRl/dT1XBExGTmcVqhqZ96UHvmVoI9y7YROhG2ousVIRQ12
kp67PqOnRGkj3EglmQ0O/2OGTiHGtjWbLTF3Q4RoTorHaYPcJbr+M/XGo2Pltzgstorjv/XFsBh1
QQvfSSM/Dul8LT2MRWpmXN06YS/FJ0EbwEC64wPXSViUe5IS1imiMwrY9pORH6bYvUxpuKrtmxdh
PhCBKjWJtGpDHkTWRiJD8pBfO/SXZflv0GYS6nCMMUjKLyaS5jzFqfyG5OMoO7VT/+upwNZAhdrp
W750gW3C4btnvyqubVOdIz1f2V15HHN2ou5J1QW773lkE2KTsz3lI4yoAZZ2QUMIcflTIUf9nTDb
pZTPRqV+EZRP8l8oIAc9yQeM/OY14FjnFMuA73TojCkic6tAh5UgY6RuD//GMUV0Zpv5ZnZjIo8V
9Lk7oyw37K0PPlFdns6XsVAgJQc0GhTtMv0qLSLoGBkOjEqHwyLBnMd+TXhLXK5EjSN15l5zcjlJ
XGCnHN7HYR1tSvdbzmBRtFbwa+C/WNY0QrNIacnZNL1un+czRU7hulQIMaA8wCSDhniEtp03WvaW
ol+Un1ZS16d8yLthqtVyKnBa6u0uBeuAkVvlVOEojw2a1dwLiayqN4ROvdYcOTIN2ryzrvdhJvp2
csE/nepJdC9DRuetVp9L8pVLRkiwnSApN42nbUQhUNUAQiGNr1TM68kyBeqSP5IciMafmThxioAT
VMmllOQYIDtnZMdvwuyKNqbN+SxUMiRqo3jyvPtEd2TOBRHJbF/aK83naKaUfdMCflf/STqzJkW1
JQr/IiNEQfGVWVQQESl9MbQKxQkBkenXn2/3ibj3dHeVA2z2zmHlypXF5O99VxwFKZGHPDi9aQpD
rYUObmxWSe+56HpXju5bOjodKDIdwVtBR8Hk/x3vxVyGYtqiEFylENoxEEy2mDOew2oRq8pg4o5a
iLQ0qzQ4VDW+54p5zacCRFVNufggh6hkbqm+rXHtt1SDv59mQa8aWKKVF1SBuvb10JtXCxcG1Sbg
6vbmjGmYICcUpbaaWnGDFUXz24RXhMYkvJ8ByvpQZ9wptu06oDX52/DEmBuYXZk6PVgK/sKNAlo2
uc2buoL7TJGvzdbfAYqG915EIXORMSMqImqvo+LpCrEi0R6iwmoZ42CUifCdJIq3kuaQLnXD17Gi
CebWMBMoRe8aSZwOqgHhCZo1iKM8PUF/KrIBUqfyOnv8vpQcfkztPgYj/1ZANmQo3WY0BnqH2XSn
PqHCKEtRXaLspPK8c5HOqirne/xHI7j7OvbolNTMYf5e16/Z8K9Mr0xMow+KcQnbaaWW2pMW/CO9
Upvnkaoq8EN1v7r1DM0QUaN4wcxVhjQzPimpQI/QB/yTUAhpmtuNsueXme8fdUz6N5aSSfkPXWdk
zcfqmZH5bNiJ6HJ9szFnnpPAWDKzV59udkULKa1XFEm7vql0ZXybl+3M/OKNnri0T3fJSEXTdvZC
TPRjjfJK/zYSz6HeylfigOskQsLHvjfMbwI8gQtDRCjvx7jEMaokopWKWOgFjnt/gEcrU/ddou/H
oSfYNQgZrI5+pRdaJex4VaWUK5UAMgDB7y8es35Myboy99rPcCcjlGzzOWV16aocrp/Pz5VeeuQ3
Vqk0BaEEU+e+ljSMdJyWXv6G78cDjUv23QME88GC3sy6QPZIHvki3xyJfr1mPsoYSDlAr4UauuCR
iJr1hMOXdkjTQCmgoZ+mLYZbSrTDlVHxeYedIHF0uQzVkJE7bzHl8nY30/xooanGWE8Zw5E1Dyob
9G2NKFkPX9uZRJFEmX02j3ca3btgnD4gwJfzF5QOkrsW/GkEWK4hR4Cuwxha61BM+6nnn9s3kAaI
xdOGKq4TSYbLlbRklraGJBoBSjAYivOf+3dNFxXyeTCq64zaFXCv8l2079oRoGpfXzf5sICR/YTA
XjvAY3ZbVPRjdXb69XEAhkRdbkoVD/AspU6WvwfanV09gj0zlWnZuTVgzMyCQIRN4Ru/SrN6HEeL
5jMJOvodMyV3XtWiB+su0VJCJhV9/CnsTWlxfI+ctmFAepow2IOtP/3ubi0FxFa+GyVz1bWCdaBR
93MHt5/NsWNMG3hRuCaKlO/+h66Hoq/jErhP5GfUirpUcbKHd6XVu85HK8ohZnrt7LI4Hq7dbJFl
10Adf8KanvmUYc2DHCJDc9yXt8ruwak+9+f59aSVHwLorSarbnvGrrxHgSh4t9fnoXhIy4L6qgLA
cm2r1V0d/x3HlHarx65+kvihUABTDsWuOvz0o0Akgx+J6cPtJHUmEtjOvXNoUhW2dHCXDUcevi4S
rlY4hYZ1gmsVlDkzdOsG3wQfgsF86vAs8vj0jeV9llv1XgSPq+J8yejrCZgixKgjSeAE2sjDuqFR
AABYTmt4ERCJ79OZkAOTejWAbaSkgOmYiGk+5Gv4k/GBU5gRzQvGK4xpfSLpSlUwqrOjG6+n/SND
WbeUh/aLfvEC9ZWWwRX9ca4oKRsonef45uOUvnxWEA5mruZOW/Thi2v7fijB0w3UIxczec/+JcZE
EWtUW5bU0zvpduizPqxzq4pusCXK8Wh5/Q5X1Rikkt7kgTTxqP9J2pu0dIoNnLbbqRy290cwUgMm
LYQKZ3xUr9v0vctuyR2EeaCg9dpc6s6GvryYfj/L6RXOg12pTM60vu1uCiZQuEirSzMatLyj6k6Q
mYM+XbizbV8YVMn5xGsWPCCGwNAif5Rt+rKxrsrEkrvl6LpkvUFo6fqXc3J7SEDz79stHvsnZRPN
e9dadoJSki4eVPn1q9EE1QH9ForNUJj/JDFiiOkrvpIvmXxLr6rWfBEUNCEN1SdGTnTMUMVpMNud
nlDmbpQmoVSxG29nsvGiiX8F/vmFS6x445pbo2d+g/1CD45iMVNpZ4qhHunR0a8/74fOnPGGEi2s
NZDE9eiMtBppMElSwemFqJIb3BsTFl9HAAK9YjANnKHRQi38D6W6C0ND6FNChZHpU8iO9AfkMseK
R7jqZo/1Q9qMr/7jDgZE1dKeoaYOhgv1h45DKv4TG4y9/BpCd7f5t/x0rx2RbQbpyl1BY8DrZIQK
/ZPpawhNPey2C5i3SgOvkIpku6LaKg0uT86ANGF6LvMa+6Ws+NT57jdXLivz1lxogoa/Mob3CeLP
3TQTxEfmGeRsYiRkJeMO2wmtxBH8aiiy9PWBk59FTkH5C/PJAouqNa1pXJd285lqjvzZcJsecmoE
jU7XmsQk3F+FKfcTxB+g9jCaQcuiCfqLkLMWr7/3noSDxGgEFIzXI7zNDSn5xogQ8JZvCuiol4em
Ygi5JiqI9vF8nWkwAuRMYzdAAiAZYy788WbxnbOciboU2nkLgovoweOnbr84lJyCIwndrmT2gE0w
N8/cJpb+oE/iJOuvgWAHuyijb+qQJYwGIFT/giwi8sCYxty9oYG2AZ643axu7KQUNDBEsF20wUDE
KQwSCoTAFToDizFAvA//sd68YLc/dGZlE8W9zW9uMHWRuXRCfuaqfc5tcozfe24PSUowZFYcITLu
SKVuac6oiCB8zCiFo3H0YI1UzI5B0oL0jRMHJ+uhU7VHnvAaMswuyCOCIgu53yBbIdlj3fxydTTl
xdcxvNTJ9Gckx7z34w8ZPz+XnY+TBcQU8zfVk5ARuYdhDMp/HWv0yzz2H1b9wgiRee5+lmPzGTEl
KGo91rCAfBH9I2too/NgfY+Oem/mwTN4O40za/TuPOXJOCN00c9H+LlcsMGDuz10pOK4gDHHZA25
lp/xGs4NGTcTFugWvTKentHbzKWUxBLAcIqRXm8Tcp16Je6WZ8jzhZlCloOYERAMejoO0sq+unmF
NIiuFDfz7snxTAeoPjOQOpdj1vq44bGUCecB5bx6g6JQnXCDWCha+ECYtwhisMkZRRB/3FeYbdQz
l3aM+/UzmF7SAM3tOTu3OCNAIp9HMU+c9c+TkkFVGjqi0voesFOzpFuwOse4XjEadHM8czLYGeLy
k0/Y+MMzm3zCPXPV4devIhiFTm2//cmCXvjF0XxbDz9z6aczSXrNwhL/Z33mFBXI9ZN8NTB4arxA
Xjys2RxB8nlr/Unmd0F/pgUMOmf0pUlh1m3tki1Alwkx8GzNUYYQGgv5FH+4HGnycuigau7OjNQk
0XSRB/PhbJoADybTxFzgXgeTbyFwuG7t++a7GBq5mx2GFsEqR7ZwmMxjlnbqZajN3M3O7hzElfhz
sFDWVQL2uXkZQLBGMQf2s2q7Xr3ZkHAN1t/50+P1NuflkK1GsfxbLAqL3G4O18dIg7HZxcfNUZ+Y
ud2u5CWtHU65kp3Mlp10U9pX/+ZXK3nB4WU8OglghGoKmRUsuzU+xVH9pwvEEDSLzLz6hJCbws/0
P8UoV9wKuwYb4k/XH5+vWk9pz1/VK+zZOo/oHQ+aWI7xH2hm0CcU5cHsrmX20Kmi4blf5Qf6ARfy
4hnwFq2LR/EjzA/XkLIPJ+m7ZqfNdpMFBo7OVBpNzvXpE+b2Ub/buEBnbH64x5qPe0a5zXo7TCTU
0w3DWn0Koi7reWjiz6KzC4cxzDYCCtZ3mXu5e+VdRx8k15UD+kX2z9V7MVuOFlmkeoP1KxywFTgt
YnvmSRq0hZav8Aw1BHmN036fS/uvz+lq4sLn/p/JJAaYF1uVzZigfsC/3ipgsV5hvSGtJZJJBotB
oRblThbMqnOuPvxlbnO0GMVdPInRJlygfO239nPVzRlPvUjNFMvMzI0hW66ge4RTK8fKvOQpQ8Yz
2ReL75n569FwQS+LXyYs8r/zKQowCRM9rYpHgb4kX86Godcz4tqklbqoPcrdumoN7N6dsXXKVbqU
wmzZBeoZd2oyJW4zwJoz7cwtcE8KmMGhCWn4Ger16hkMHWYFsdnF48jtd3yL6SHzaAaiVQT3x3+x
LaKMtBtqyh5ji8vcEXAMYyAdLDUMkDtqvKChYLqna62nUXnok/H+HaJruMMYYPiOMVNmFe29lZIq
gt022sBLXVRiGJeGohFBPzZFzw93t/AZebxXcJqLyWa2x0w90JMRDwRSKkOlmHRYVKAJ1HHgeGDr
ENLVxntE1HZFzDyd6L3BqBCKYCUrmqCJ3bXvmvlOSvQKW1vd1CvVwWDl0Ze63X31CiWf0ES+6+w/
RucdpEt9qAPKr68zbccvnYfisntHcR1UyQOfBakRSbzcSIiC8MnovR+6ubLDjDbwrBhvx6FLNUnW
7gfgIGz33W2JVZguTr68KMI6YRcA9/PPZ89RuSOKKkTXPlCtbcZ0Ydfzn9cGd3aNiR8x+IX19cd7
djBicpD7lVN+Yle2Lf5stqM/Gf4nYtmbyZYNLCVZ0MFsE+5yvG/tPqG7nmn1d4g6KNR4I/j7HqVG
pOiG/JRD7w94fD80L+0eUPfuegB2zjWw8pyIPfXqNnkNsSape4wnv9Md5/7tj/FKGN0uHs4MvhXd
PEXWCDJYQqw40SKeiw0KOQznwc5galITIifNdhpH+aYLnyd0U3AZkPZwsiwF4XX8Cou/bnszpP10
//h5iV3enq6/JGmBtHr791XDeNtWQ6OKTy0TZllyEogCSOiqlUpXAPfsz/74Jc4SRiy1IGIQ1EqQ
nw1Ysk9I6xK+VR/cDRad7+fTRoTVBwxbFRV/bDMm0rFc31Ba8ThJ/wfLzxkDGLH3jmf2GrO3eXF5
4BtUZowFVcTe5Tm9Q34zdVEu/xpPV/UIZF1aXBkAMHWHS+Y4mqVGdr+feVOcCXQ4t16RfJOh+Lsn
DuJldQsM3KKyVZ3eCoMpyaYyJ2aZp9FszVoOz/SIITA+Z2ek63yZmXcOduGPkM7nly+sbJncftkm
LPL9UCXyGWtHnDdx7hiVd0iY0f1baF5CKMq4Q1d1mvnHv/48se/0qQXCe7MELxq8mzgNgOycR9jN
BXgr7BDOeNGF+Yox3cSfhw9hFJZtlSd8OXrfAKpAz2Jn4N15rDwHQolHpWXBKL4vKvp2dXVDWJMf
6k2ZtA8zP/DyJiRikbEoDjGL2CCEMAmR6bvi+deRes4Ttlh+IKi5WW8rx3KMFukBa7uqPLx5Ah6k
snq8SEmuxCJ7jE69GhOo6vKyGBB2CbAlxIx/Qp4Zt8/Cww/lazFRxKcDfRxJp8Gadrh5/HRULHrJ
52Ldnm4aPLeKMZ5nf9ewCzMd9UHCgWdAk28McEvYkNK2s5yu0ZXYt4f0cP3lhMhojdHDmRH7EZF9
Qo4822Py8/LV8/BcRVnCOit7bhjPgr4Pz6PeTM6fcBI35zoQO8wlqklkgodvmLpl8nSyhGAHc8D5
7BN2Iiz7eBj3u9rjA0gIvmuMQ34g6IKxuMk3NLkRcfMvJoZrZGA1X4YmIMea13PPhMe1aj5nSya6
MNtW9SX3Zs+CctOjWUpsiXGo+dqGBSRORNmX28lO1erqMxKJhxpl3mA/XN5Jk1Z9wiijRF5NwwLx
ZO0e1JvKw0wkSIWh1acPaJijHZOS944rYbN8z8hLEQ239NlD3RMHlTyEiPPjc8jF8+Fl0MxDNPpI
cDDY9JlqiOlMbTRMygtdZ54cDw/0cUWwjZ86ejWr4fbmy/HEoYseJPO7Ha/R+VpWHh6h3xXLp1eJ
HS5Fg20zb/7ulGNuWhGTg3GNnDDWVpxh8jse1TlvSdD0IzOYZmL1lARngoJte1D+SkSdCnqItfEF
WVJlWzOsg7pYQl4DhfKZkLMNt/ytYlouBU1yU5Itk40/3HJISGSHlcjAlf3Q4VE8OEYTbF+7ui/e
4TWkceWA2GncLbs4hyuLxV5lwfiQOjSZRw1hnWw1SyBCH/iPfIY6lzHYQ+kzkSUzb+Fs/16g9Gy1
tmxd/WrZEH5k9lOn+9nBF1iASMFr+bIQHU0aorR+/Q3LiPOaB3Qa1kHtYprPpX4zJtaVT3j7JBDJ
y1f2sE/s71lkoUAJ+No6Il4nUGRRy58BQq9kEehMn/tTvqmCm9+d0YeOcNzYBUIGHksVkcl9YpTO
CCp+yd7aaHJm9Tn2WIJx8v3DX/PoOQ/YkI76GUIWdMMQon8hvaMIGFBCYg7MXCF5VuBeiIxHbFEc
DKkzZWjO/gHvw1gMNPmQWhQ9vYztpM7JAkCKr7XHL14Q+OdfwVGYGxoggHj4FDUuQrbeQUoUFlqN
2fKtyMaOKFzAYRPuiq0g0IdC44baHTuFYIIopk3kZR5wc4+fdoWjdNhzrdfFfcKHc/vXn/JArlEf
sD7cOwJHpFzXH7gT0HO3CPpHfBP6Otz3H7FfI1acMQ8HfspdP36HW0wucxUYFZLybZBmA8wr2S6S
I/TBMe1ezB+ldA46R70fBIbZ3iSNaBIyKJbUvKQ1SqN0yU9Ulc/Hmk5xmwgsEUrQa0qVTdLUH35w
Z4QgnfjGEQXTUj8CsqBkARWERfKZftOr5gxqRO5AfRmjOvaZI274opE9B3cxeQ79gWui7krzMNW3
h3dc8Ly2eDaGJGoYB/EVxI0TjbmkwEm3H/6V9zR0kPpV6CFohODCG9ndtj1VO9WRz4+Qt+JLivC1
bRay8yQjaELckA+pcTXeTc43noaPRB7n6RjTVzne33ndOGIEacyi8mDU+Ob3B445C4mdQbuGLqDP
H28Qj+Hx22M+7gvmYsylhBmcSyXoT9i3c7l5+1miLui6IQJ8kgR/nC+fXSyeDhHJAnDlCrjz+BkS
yo80jP90xeyPxdf/sN89qC3ECAQwCUnZfiACqnEywB2/Ceywg3Fh1R68WgJUbDrJg8sOwxLRijah
ioBNxPVvbrvpX548D8eztEIWpvbgVhCisjPPoEjCVsbq5kmYguWNaq9O4H65w215KEKOhQoRF1k7
4xGWJ9Lcc+uVB362wLHipcCo1qBnfLsUceg+ZzlutrifKA0mm+lpsniKvUlO52DG0E3XWiIl/EgX
Vofh8rWnc+2ZQCQkqyLG5vzidMnb+6Q+fGpxjWJI5N8MxbCIpIpv5KS3TwgwWvOHrUiIWyATC9Mr
rR4s8nQvjjShQmF289GP6vdmaxN/et9t49yj0qMlIFKtFGTgbcBRW8+2jGoPiARWaTJbq4tyRchN
ls+l8m3DZbpotoxJWaOVaUn78ZoDYQ2du3sNhXGrrKlPsHvJInIqzlWUJ+MwdeiH8PBI0J5Tbbqs
UTQnmPoH0Tx+2fBMqcQuCM9JC8DvbCe82LI9sJgcguOZxAAUFNNDKQe/q+xue0gBp5588L1v/NpD
UCWqyK8n8YcMNt/wVa0nfl34YgvSn+8QQ4QViNVgyyeakxVhGUlGRdB3mz+5YWbGHmgWieoVNuR1
eW4ZPzqgWwcgGg2tUx73hG8vdOt++gMX8AueFpKesmwvo1qJg+IxWcMpwBXpVBNhEQlxEUp/Xcwm
HuJrREY/PNfR2ycWCdQNS1GzoUE7wKhCcnyfBSOyFkaNbcbB4i88Vx4wfwfhIqET0AE514LoJeSx
AG9H33mzaHz+in/kwKnnIuwjNhQfxv4Ra1jbo3N54EuxvvyOGI1XY67VmA3Kof4pCRcO+YHv4iGL
U0n+UITEVDiSNmEx2XP4jUyYImCMw/eMGc6C25cfsbtwqwSYPKYzuw5z/P+9I+CKb+O8sRrXhhZM
cfYwHjg5acX1DfZigzOJJKw3fBWcM7Ktf46A5mbYjkea8hIKEHgZ+IlK7bOJMaI95geTx9nFW/zb
T/DcRstmW+D48Q+/BKbSSpjyxqFZC3GrNdrnuwdzUV322FgxuJNraZLwvXLjNRBGgaF1MY7n9VuR
AnapJtoo2HNcJAt0/cV2LqjHYDexj6fj+fN3XHCtyM4fujNvxxWSVDOl9BPiZfhIfN90d/1lPeuD
ODZfxNmpr+hTFNoe6E1Z+GiecMfL9txM6xH04lWQv8Gl1J64QLr/PC73C8gli4cACsAzUXne4nAj
I3XgtEjUnQk12T5ICQBO/5UBHkOOuzn7+QC/JgADxTXjtPhLm1s8Nj60jySCjcyliMRGIHFgA15A
ItgYMOtmyZWuLVwviT9IPrjUQYmkZBxhxJH4wX6KiVD89CFO5PFoCAyj1VQVWRLi3PYwPPMTLmqY
G6R15cMG0G7bOfth/IXXQp8eNpuYHMfM3E+2/IaMEncKxv1BfFrEixxyUn4FJbczsa6KADjk0I8x
5suJYiErcB+lSdVQ/VcYojbFHCYx0+5uPdI1z/iI4AwFj5mZtw7/7MZ0a1soZDQDg2YHHiyXwtVz
bNmObP9pQnSEBAmBDbE/TDHoGCzozUDNuHlZtAg2tf4Br/h947iJQXDY/x7slQ+EIIha9hVKlz4i
q6r0cW4RLRDyTnh07E5sHhKFd56DOEkIehF6QFpmp+E0leT2z2PyEuovMqWFN8VyyBYmaQT7l3hE
5lJYTOZusXIcKi4bi4AVxfkLyJU4rDcw9B6XDzrCU4aNhxf/5/fowIZ+Tx4ttahx8QARARfLjdnl
mfHR5ExgMGILkS3KWsgywGid7qbszB54mxEohgL0CXVEz/DJaNkY3IV2cqOlfTI9e+l5ur0Ml6Fr
2ntHD1zbdEzdNT3HdF09FLn6kawl6vWo0SJ3aV7cVHP3nr0fatEp0t27FkUnlz9KzTVPuuuYpud5
J093vTAw9cg1Q80NPd7lLF19mWqx6zaaeQpjvdROy1DzqDxo4cX23OAUel6gLy9O4Hpu6F6IQENH
N0Pnopt6aKZa4LiqFuo6L+V+NN0UF3NyIi7s4jm6E5wC03XA9Y2rwRQyDexR98yvFiEnqJl8xj6M
0I/T9n9sA403B1w1/1X0KOg0x3UDk+/U9ZM+h5GiOZew0fjBwwgzzeV/bAN+PNJOELyMgA2ohQu3
E/8MvNBxnYv7NcRbQs8MF1w83+S6N0tcpXdx3KsRRhfXDc0o8LwoDC/hXQsjvI3m6Zcwck9icW03
092/yI1KPYLwq0UsNFmqEfICFpHLMz2XEczekFu/MCFDe+phJ17DLabahd86rqmzSIbLf/SlG+iR
dnJ2rGnE0rvOw+KaPd0RV+h6Ry3X//5e2t/lzoPCr4Ev4YcDNqpMLgb0K0CeJnz5UjLE0NgY2DLA
Pv5fDyFBZf5py35r6fxiZxrY3QmgN+HOCOrLj4RMltC6maQttpkpTKY89pkPonx+1BEVcaT6JGQX
oTGNUC5Fg3LIUZtSJkw/P/lbgdqGl/pAaC93KBM5sHi0/n1gNtKRPhzlbSDvf3zuWlaRL5EqkoIV
k4TK6wiVIvRagLwHM+PVf5zP621ms37RCxePefgWjXWT3vYQttvm2KH/fqXdBRoOoheW6JwrcqT6
yr+Ovvgh/Qfws7+f70r06M9kGnH7r/VVbqu0+TiwTu/5dpA3cLBfJplHdqSbhxGCk+NMn2Zh13EP
t8ad0dExrksauFJ90CmMgKxpQLBvY+ZTVnY+y/V6HKBu7eWL3r5zkB/Od8kp1sKOodwQxxH1wLnQ
tvdB6KtGgoyrsngWmCkFA6sikzUyK/z46AqNuq3CV0rJcOIWEpOpM7P7bmcQCtvjOvlN9nsbD6l7
+5MX7T3Xi3Qv9kbaPlJ1RN35DSkPESxjSOkAZYyj3k8XzPalZn4c0RVgTV+A3SYxIJ0KH216ImlG
Mp9anIBsbuTA7KzMgNr3Yfzk+rnpYOZr7QntPsK/E+RtpmXzq+anpLOoZ7aq/DMUWMX08qHTmwHb
I+25AWeg2ljSJUoL0sTktonjlELkSrk+oWNfg/7BzU14XBLqgDqeZNYaBC1kbI2or9KJiMCBTBPn
DcqkCblFfolc8d7peLPhB/YmXBN9AORF3rWlRO+RgCFieprtXsvaJAx1G79YMhPKrXYvi/oE1Yrb
WraGDIbr4g9pMnAkigRHJFJENqeiesbdMXfBUS506j216nLbQ4ymTe1mM+vbBuHufqeMTof0i4jD
C1U6KghGMdMQSWKeiCbvJW/AQCRvzMH5G23LyyCgzeqLcA+tcFBGQGw4n/R8E28RdyNGeBQFdnzD
UwRj3AFhwDMg9z3WWrVr3WlHokxH4ea9lnbFmkuWazi5NNQybuENPRVFLVnnfRD4aLNI6ZvjE9FM
ht4JLrxTbFiom6tbrF4RQ4ROsP9t4PIl4at5XU83XxLJdeq38ditiJ12vT01R+tvhMeeo0mzTjfD
X6bSoQmP3SAy76OnQ4+oPmdAifuA3KmNER7CwDrViZzoYyirEd0Lq5vPuweaElD3XA4BhdNdM888
Bpu5lTfcVpvjD5sno1eThTlUgbQj5cTntebNGC7cNqKGFH3WLRlAYZE1W/AVrN7sDKY6mGXUzT/r
23bsZpvbVjYIwKxuXppvI1+NTdQraUi9e7KF9J0N78Km/AvEBJXQQthzfoKHq0+M6DWPPvOZOzab
OaniYrCR53T6/uQb1SkPA5dS5m++ARI5IVUp72/ziXG0blHqpz6EYv1G7WUw75bydkYRipIQM89/
2l2+kZcP5l3/3JbNz3VdoNSoISZ3RAGVymNrM1NumW+KNWj2lm44Pzt1Syg16zEJ4Wt7pOmaHiYR
i8L/8xAs5E5JY258gKA1/jVnECLqR+WODIB5F5X7elAcJbQ8MMp3xfhdf2AiDY6eUOXU7tQc6KdK
u9lFdJtPbZF6pRaNL5vb73VNI56JiLs7cmpPXnTziUUgxIeMwNQh3drX+cDN+M3RAx94b9OoXeU2
JWC9WMqktNd96vD10fWgLgVuoK5RD+MxyIu7Dfa2GnhIG+9hL7iK+bXg/xrPcLL+RFO9sNDEXIxt
BkG4d09gbTAwwhRI/Euxk1HnK44qtbwqInepVrdlvhvY7+XEGi5nq8deXk/8z/K6/EI/wMkHWTzz
Kpd2ldXEUJeNNXYHh/dS1AZSc+YiELgCZLbLOHeQqQKBv3tvYxBcbURkqIePDNAOo98NfwqqrsOf
2UrFUnlwmYzSGwRc5bz3YNMZvNwcWmhdE4lBVjAHK1pjKGIkL5sF17/LAbf/nt8sZhSxYbCZ9sTh
+LJHqVYTKbInTwWTSsFjamF4Bq1RyDpTeDGo7YShQnCNbBrvEC/X4fqrtGdymmn1pqg/EmaKCBPr
QG/EIBXmlNeANpPmM72Lfgpoc72OIks6FGQjgbSdmu1rj3FnkiA2Agt6v1q1GC5n9L02/H3t0dd/
/GJiwfkB8aw7MiHa9MIXEPca2WL0M3sRu2tMpOT9mN82M15/7YkhIFTAwU9+ER+7bVNAY8D1t1ag
lHWZUf25axi9WjU+tDmVZok4Dqb9YyDV8mZoCuaa0VGgTEkNj+tlYbmohYKh8RGYyW5O5HL9wRMp
OzXOojsgAzaPc6QkT5wCtMH1SZhQmtQIvEFjBArID/k05k31JzlGxkOgtCntZ/pjwKxUFPxFbY1u
gGIKCInslKaio6a9tuSAYOivm3gg6eZ5Udype91KG+bdhuRiY1RWf46/KPkoOwmE9LOVf6naM/eW
xica20RxTkkmZ/AG/P7TgcnSmqLAXp1nUbbovZ4yu+SWm3LFVKk/7p234W7q3cToluXmiQfutAee
9o9lGG6BTf+VdbDzw6W0qy+jpfqjhhBfFt8tLyaDcWRr9CPtaJQE9T6w1cRgMcC9t49avUd+eoOZ
4rZMENHzXe7hmxUkbH5e63an7Bofpn/plTuJPPNHFA03FBoYNnF47F/b8aU6HaGb9KRjnKZw8vtZ
P34Kap3jy0OAE825WAvK5o7XMfjnQsecJ610vvHtF2OjQ3mL9dDxlJgBFXZDcRbcoU/cr1IiVgH8
KDZz1VayBcY2f9jS4h21+tOZuo3RbTMvXVQbjr0LhCKeGgn1MyiD6+94/Uwqm46BPzBLKAPNcma/
OW9weH0wELu276TMb6OjkrYgUSvWMsv3Xn8XlCB2tV3M7056eK/TA7APchnbN9DbYD48Q+5cMsTN
nAV0oAVPD8jJorMlbJYVbARENjXZuJpMgDKmm9G8p7Iw02cBKIXRURmdzCtqobgdfWpQQNgO5mgP
YUQfc7QrjGH8mA+CaITBaPWjM7RgAlkTLw0+Pggk24eSm2QC9m26OQDO02FvjJY1Xh/te7+woFJA
hOEJY+jvF0AnZzYvyQK/uBa09i266df1LotmwdEpvcxETNY6Okxs4ueSRyNpQNjj9Jv3H/xMZ2Bn
JiCkWSz5Nv8e3b0ZYz18IDH2g1c7E/+9ppzqv7ZcQQ/+plrFvpgzUsKldMXYkp/Rb7fkGAKiR1AM
4BpAEgL+OA8urLgUpYfMnQUvVl4FaH38XhUgGaANFK4vI4QfaF3d4cne+wkPbDgCd6s9IlDSky1/
YNnIrtn9n5EOfAB6TEjcw0NEOyw3cHkoowypoIC6o9PdaTD9bsyOmmkDJnD83U8DheDvMZd/pqtj
2F6Q2ii2rYkOLwEcLa9f//ZbUbjlUYCqMTEd+nuPeJpRbaY7wk2AAbA65SRFnAig9C9AQcTyesMl
p+RKHQdgkKFRAIP/wnY4IaBCVN569OrwKrhOIm8mwX60Mb7ZwrT+E0/T+mRIUYwkikoBvTYNrU6r
GvXafyWYPqKMCegKdPJHBYJ6BhtYFBniOxSUoje4ZJAiEjQiPCwuyENRmFOG4DYONrEUrFMAOgwD
eNGq2I7OmHsArTHN2+B2sL4HuhwTuQGZgYqA+kla1aDwbdYw0R4GjVsjOnlh5f1Sx2Q/Q9GDzEpN
DHIn7yZ0+MGTEK0SvoDOwKfBwPD6qhQgSX4QUNwvS0N6CH7I6oiD6x1jKDf89Cigunc43YHI1Qfq
RQLc9CiWQp6JAZxg3/Js/weLAEkE4Za5GUL+waQcCcgDBE1C2I4somYyElgK8LWAmiBjga/xXIjl
mTaFOLdqvhqL9CCF/zc1HywSJRxGXd/0ujFhlA4mGtlIGQGjgcWACvLFfWOChVGkFbJANMphXCG6
SqIoxTgtsf14anAoqMyyFqz0giwB/Ec+N/7IARbjTvA8RyBCFbFvmmZQk2YeoEB4UJQCgIQBzLbg
CgjzWccHuCD48YGdJlBAyAIUByciJYCcyj9B6EmFgClhZJQH5cJ3sQEEBwgGK6VwUR8ELnj5jClc
U/cUdRYCaKpcUFcElilO55bXQy254PuqiWAPDXNzwi57Ma5MFM/QfOWUYVKyJ/UUyJVW5n3+pgnb
BpyrbMz+BJr1j1ULrsan3EDGcKUoK7tNOKDHQRb/xg9PBa2Behinl02agzT+Vbt3yC1SxmGn+ugp
R/IGOIJWDnrJRZmfW2cfQ6gEyeZZAOHxIPg+CDvjHR778csvuGiQPBYEHzC7m7yN0IJyfKrdN4za
hSZJ5zWgPHORDlw2y8Te5Kn1B5WqDUEjVZkVyyjH9QHSEO+j/Z8FX/G4RW0uXXC8B2vK75iqhz+k
xjuiMNN6b/QhgeH5TFEi5cXsekGWhcGgCEIdcU9F/YYfk7TdfmHCgw/yVAFdqQ2d7xQ/uVb2KjdH
xwDHmpsjGJOo/Or1gUP0HeniWhWDoa98zBOH8GZGqFEzFpV9VAgYsU84Rcp+tiO5o/IO0E+6B6LN
zppiBmKyb7ADGD78mnY7QPv89Ho7TMl9wKUUmls6HIrrQJCyjvDUMyQy/yPpvLpT1aIo/IsYQ5H6
Si+i2GJ5ccTEA4IoFpq//n47d5xzc3OMQdhl7VXmnMvGar6grjY2gisYR+af6HiFq6Wd8KFIPbzJ
X4qaGJ/CMzcpOX4R8jFBwoZQawBaRlKatDvPzDokccTOJW2K1eIrFWmynRijGl1jKsLH02PP2ues
IbnLihGYDTS1nNa/nSmE6F/1Fw1yBXZLgHOAxkFy4yum50x4R0M8zoMDcEtoCfq5QgsM80i9GFC1
EWc7gV/EV6IkUf6wSNrF8cTnUEk0POHYA+b2hY1Rtv1M/zb4v8ZiZLXyZHQQYCgdPHJRsmFboezz
BcvuTKr9Ai8IiQQcfN4HD0ngz8XQYNdoXUxRShFXEOV+Fikb+8CKZdC6Ff8HsF4fFJGI33xw9kjq
vOaUJDkaxUGxeaQTMhOYC3K/zfwZYUdZt/qZcWMfcAL1G65IEoaJFjbooJ7ZZXwgST3/tQUCiI/K
jDhcKGJgDVabODDo7WVY0m+d0LMA54oY+jysMJ1cjOljkYAlm5ZpQfdOm0gyyHZknKiRzHHa6nO2
k1TnfeYmjbgL2/MQHrdYh/eZp77sRmv8PwZoZkY8Qx0BrcDXnbhsJEp35YrNwmdgb4DbUOR4UykL
Zo81rib9KWMVU3d+kpMXS4uIdvLNvB1EeYmdeXeMQFuVKcOpxBSNNoygiI0pYjC8LMvHuvWBhxKT
UukkDmYwKFsdqImcWF9iBYhDRRyl7cw881nP83upCnhQER3j+kCOhEHC7UCJJC3xUznmD8zHZPMR
5Z2LKBXBSO9ENYLYo/rBPuOD8OFUv8QKp8i6Z3Iwr7wz2/EM7G3mlXhqZWx53+uXx1S5/FiEILyP
vxyrnBh67V1kl+Zncg1by66BX5HhAhJnenQKYWYEFYIFBQwTbE1NvwH46+IkoGmLqLDcgw9EtcGn
+01Hww5EYWm2YjjvGWd+hY4F5pHUlQpPiobyot5n9muIDE/IK89IRdX8mb6RnnvE7yLRLxFdvD99
QAvhfAg4zF6kQjJeQZvTayDkVQmAC+o87YGrssDKXd6LE4jSFxweyG0Uk6gzvU36qyEC4VQ/dI8d
9w4JKFoxkLqi8EIykQcit6caLgfna+RwlrwTFjnVGkiB/eHqiook7Bx2AOOkOvQh7KBuXYVXRzyK
sSyQgCk8zn8BevmrwnDWc5ByQnPKI+8MJ4UPurbOq0A9i86d6LKIwhXlKfzF0hs39EgQpTfWf595
IoXGmJrifKTUo9PoQHU4/jhuRIVG9dlnIKcxWwYsDPg7Mt1UXXEYzQDZYDMpyxRXUcphWinlQRmC
KiXcBNklDWNg+jqX9mzgZWEjgWZgHPAOTG/cgziMH0ePCitWo+jRunVZ6WYZqx/fIOS9gR31jXLa
N9Pr1WnR++y8l+bDDLmRAXu6Q+HhCfBbGCVy86K0BW+Irny9Q1Y0oxu9YTHagnFCfYl6lACdcVsM
HrdFHbeDg41dpiDXu/xqx/UyOqoDe3EI+D8Xm/BZ4GFw/1SVrog+8um42nRKZFFXPyxrXpbZJzsO
JIMDBUYlVCUuQI0ZI4NbgmQYImLMIgQCegKIxcf0ROCzeQYxaB9/MCLGh/nPWTzBtQ8YMPEV2hmU
ECpgkIFYh5zcJNRePoBenb3ydycYoHZYU1GkjAYsyOwSTA1zLZwY9lbMFj2y0KgFUBefoA/hYUaP
Ww5pXquMqGMCJm41cdUNx8+k9KUSTrIzrIwTBb/bx5faEJdbgg83RJnpNZyo16QE8F67ZZM2xvqo
oGYftr0PcflleOptql9izXQQYbtlAVhWgYGmK4aaasc4U32JPEtVIwfq9MpsUObFuXxuSTlAFzbv
XneBBo5EmqDoSO/5SAFtmT3cimLuqivmOSgoqzamzTCVCr+upxMpYIzwOqXwCh9j8GviLi2lgP6q
Es7oXEVZaQ4LBD+8olcHFJXNOAV7PxK1eKY+lQPckoxTcf0UVX5ybN6xmV3a2VUAS/FPcOwmZ94A
fBbI9kI+3c4kEgmPNpyAHKfCWgI8/AtK0Fvn/rgKwPjngXQKHj64rueB3ydmIUAqgKmBL7gCk4D2
+4ehwIiAI+gTYIi4Iheczc+GW89+Htsc1CrkKel/h0P7g/7Ip+7Un42TVLhjAQnh5PgfG/RafShU
Ypy3eof3TRZyzwkBVye9HkBVb2B2jKw7t0+IgSPJhatVt70eFIEDkSZAF9QNtDlup8YTOXHa8Ub+
laMoib0HfLfNo+HEGcoiKO0S9MH2PheYv+CPw3DbYP1Jj4K7oqg8LyC7CrYbj05syLnBT3nOK5gX
wkM8bKIFoGecDKX4HjB5UXsEB8R6uHMEDYp4fHELdCqCGrACV4g94c65PINJuMUvS/vXSZyUhA08
DyHwA0HZkHIywDdmW1TxCb5qEZigQCPdvdcF4VlXwOJUcegCK+bZoH9vWNoIdeYGFFs2dvQZosdk
M6p27/LnobGWwxccgTLm6pxq8BOKA8ApGpVowMyFyzve3FfX5MU359ec++MpOa2fG6ERgLHAaaeY
SPct4ba2RG+oVZMwJa4E2UAbBvwdXD+cWIw5v4Y/8qYK5wCt5yr4qo8VpULey4ri9Ge0OCw51llv
7YL44QSyFgca+8wkQ8gc58GYg4u1K3sAaE6cg6COT6ClObUIYISsgHAVmSNQInQSwa0GXEh0TqRA
yAsz4OPAeJRll7DuKqDKnHfgIXBxGN33hsOgHXyO8Tecp5A8h3aA4Ag2qSX2Man2W9m/kf+CgkDG
bnCgaaNSzRFuIu3PhJ5xvNEZuF88A87j308aKCGiYYRoLv/pqCxyQNkN7bR+RSKSpABk2BEQREtG
91Kh/YVD0lMCAqjl3qX1nKJbVDQTHPfRCIy0c3RB4DbofVLjazP2aJrXkqUZHKKTb0071HJL4Uyi
sRPSdPcP644YGfHK22jX6AfdoBf4z1GibVLYUtoxKQ6h6Abgc+K09CiK2a2EDxfT4yvMkoaOXndn
wp4sHFn0H7fpnHw/EupGbZE2alIO077wO3ljFOus/Zfle0xi9YpzlHQRzI2VBr06uqrPtBkqbQqN
IPrpsfHMG8QENifimE9M8S3kfaNJ+NSn6BUMyDSxahpj/5iE43ZR6gsG5PHwP5ev1+dkKqkuhccK
IaSlCdVkWHbEJu1irLsa9UqcI9rco/KAnJ8DavsmwJIZwdDHwjySi2HXiXZMrCe0V540uIZY2ncL
NtSncAsKbLn9+jJJD8LjS+knHMnJEbQW6xVIJAoQyuBUcDMxtYwVWktAeQuXzk1cV8m9bhK0UgBc
XCYzmEWcER/ReCl+ZoHODep8iM9kjwtfngR6gY8H095+0bgJrTQ0IIq4NNf99QRz+KEmfQFlyato
VN65GB2IiBwgHa4HkSApJhYWphqrzcZsNyx2c8/O0cg2SqEWZ3PYTMvRltPymTzmylRKYdyRLuYn
7Zm7Z6z+/fn/7AG2IftObGb2WtCko7g9477gZ3OqPub8TCaeItzCFIChv1NnIMQGTrfAhxa9DlRO
ftRPRCiOH9ZeIvPrPse3g7s3xWd5bwiVM/SunsijuHgwOF84AcOW44gaIL9BvMlJBMSJDyCq3vKR
4opkpXCSgTcRXcLz2QhLUWBb3A7ZrYrSiFMYqJZRZAWCZmPVsV6Ts3nm6CLGoshO+tI8yyR39nwq
9RLcl8tO/xIkZF14aLxa3ejsIHA62KimFggr4URSFteEPSLA5bkBd3IC4tD7kHDJO4v82P9RJ6uC
l0k5HQQtL0BET9gP0ljUqBZMAexo/OEGQR5Mj4tNJciQaERpcQmgDpRT8ECXGuw7iG4i+81L2HAR
VFHy5hkw8hQtTwKeuOXAEocISTmmhZjkzHhDifQFSyihF/ccPs9GJj60yEDziCAPoyYuote2gPOB
gt8+T65+F9MeYFkkfaos4YgXBHyGWERgHwVk8MzJyLccVKQb0QA6MdAc+JfVZQVR0zFmj5c9nEYC
tbsAURjUIIkFhvd2vs+lPZ+tp+Wc1QV8WEDmyajG5K4THArzV46llJsl1OQQY442w1aPSAwGQHX9
B/wAcR4DBINY2FEBouizKMjR01USdGmzLSBuUZQ4sDqeCxY7d0aeU9tqJ5F6IVe6OsbkyBLpl6LF
6h+vMOBMDlOjp03AQmLgiZ2YHL6hq9KCn0OOCUAuiAd+n/G5ohsFf8T+2C79ZrR9J9cDY9md2L40
NGK8we+/gtrHPuxrCqOgKmLoBJvbRvzKaMuVod9gGVQi39TY3KatpyTD4vjds0KwGYrDKZHj1ICe
6SxyMEd7FItHMbwJMjVzJiQ/jPfq72TPimfIGZpts2XjQYgsEqRTU2OZ428hHWDlLu0CdUDUbE2C
0Wr+gvZaObrTBGyUEH9pQw7B7oBP1dy7MRvFxhKyf/CKu+DK3FwTGh5FV3INYKyT0iMuDOghIgC+
VCFoMu9eWfYXiMg4z0lzwl99nJTZJGxc4J2OYQPstPJEp0iR+6/4K/N06MEULwNtRvziGkuJ63Pm
Y5GiLlBTR6fGK8eQWefZynRYvW4O64xek3AjKoc+2wxk7hbwQ0QRh1qITZLVrRxAmzFblGQIv4WI
BABqjzgNtgft4sNfE2yu6SBhG98SvL8u4Eo+InMQceGEBZcVAr2hseT7mGuSQsSQSr/XMyb1uGQi
sINYcZwqzAh+NQ4MJkU4co1TIrDVeng/OHJ4ahIAeXLHIHHnx+1k0x/IMKWSAJstuim1/lmx/Bxk
a/WG7atSFuoFRYWSFjueDQpZjZr9AnNEbbmnDA10a9UmN1JIdURdmeoyBHLAyu9EPoFfFpoKhJn4
vd2JbcUixgSyyC5/7pci8AW4XFgEiD14ZZwNPhLuMe8QW+gFr03QwfjLCsExYZFA75wjXESqxtf3
/IAzkAOIiAIjgA9DNgPmD97b30YXvi5nTPw8Y8tIiECQZeMugb4n3A3X5IY4o6Q941cc+jN5AO1E
4EUoj/eFiQVUywfjJSqgAtSUcX87WBbOYMIo9sOAKYcry8j8bQncZeYAM/JEh4JsaCdcESaG9RoD
dmf5kXjmHODd4m/Cc+JZ4jaz7Sck0MTQFCSFEOuhBvznZwovT+hv5REgVxY9kQiIdO6hOCMzEuDg
IV3EY/ANF+bZsRd45kL2gBbutl74OKv4uSwAvNXhKBiY6EGqnOqtOyn8AbcdbAUiIgcM+PUMYwq3
nUIPP8BV5v55RrpRZKLroUjD81NONK6I8eeKHBoKsn14JNR9KFDALKEww+sstRRrzL8gc2yOS1Z+
epxBnt/gY3Apnqk4MLQco9wnBW+ij24rvAI4VgCBqZpgubZkO1gYfC7eLNEjtCdxe6wnDhlAJSJT
OAhfWWQgoX3hcHNIvWtPH/wXCQ8SwTSN/UQvuB/al/YKEGdFE9YzGtYJQv7nq0D3kmfl+L3AMvb1
a1yp80lD71zEe2Y5NO/62yCEMRZI3ErKTJICVVkd1Tn5hXG/kI7/pCZptdQYfjttXktff0L2rvZa
9XSP7RafLvmQ26lp7Bw+FBRh6H3sjfpfahZ8YyBoW8YT2uBBnKHWOMGZcT4QJu5T/bOTLiIX7hL1
tB15E3CHLYdr2X/l9KCVkVWp76ccWfV25EbkYljcajYItHd5XLBwjvkEKHnMVJW1pZBKB+hEIwey
HddgNjbpImHR+6QraTbnkIl56ZQaUmPLnIs4+4XEMRkPPrc7o/lyzUJ2EMH8CAjCh94/yNOPjp3X
SRlyl2+/pPBXAROcNKjxIb2koE9c/KD5DZI4ugAbQOyAypT8rY3ZiHdUQWkAzjYKaU+JdjiRQiYH
fYVItV2N6CjDcnYrPZbmF8N+AmNBFOJJ+1m/fbI3PRldBaKapSF5FbnzLxWJJETHG8BbpJxLyIrN
HX1mDXi2Ft1+croEUHplLx2Dmn21zCW+XGL+B2T7dQ/M8/Obsjw+7Ws2Apci22W11JXkdZvK5u+n
crNh1qOHYczfsTz+/WSW+v7+PKdXpKVlbIpqoak5vKOn5kkQhYaEFNOCbTkiq3tlR8GpZWvkeUQy
r6apNdYymhBdXWktP32NBgoTncsS7wnuiTJPBlTX0qct4aMXGXXomEWf4K3R3+Y5RBLHf79uCoWW
XPRxaiySPcf+57PSCtK6NyQ1ydrJTvnO7eHiKUpA4HQdkNgPZTUZsJclCWW0p1GNGERQJRGMlV/X
/CxfBtu8eRRo76qPGdKupD+J85QAd1bL9nIxcY5UWfKo+kwJ3aUriIxHNLp4QglJC5rnaijolczF
eiWSSfXQVOkejIz1+I93rTdUAQsiXBWHFCm8YzGX0ssFtkw2/RhTFogug4MHxUjrYMpEHL4j0mAx
Vo+fPWWPww0ZQ9pg81UYswoFmjoSeQSKWWOBm2DZV+xHm3wZavdQ9LFixitGTpskg6KEVJvEFYYp
N12UsbBfGJ4q4VTEYGSoQ/AKjOd3zKLHRg7yplR9DNbAKUqs0CXI5VBPw+c2UREGhpcctQM3iOXk
E1AbMxShzfKBzCToxw42iOuRa7qo8wtN4yDBEhrwFw13Y4qpJOvOnOLDcAfUYDErNIUcCQ45Wk89
BcqHS0Vugv+BZCfZQ/QvyQh0giIsyuJvMToXNSRTfL+uyd/fyYsS4eFioh1BZptFTX6Rp5Vj9Y7c
WUiUP9KiSgmfCCOKzGbtMWy3v0wHyVnCFn6t35C3NOmFiG6fPTx1n6P8+Mp5Fvjpk29Juq8x8GiC
FVAfSlq/I/aDpyADnMBhYeXJE/SxgEK/z2bOXJDqA+6sfcAJzkmIoMgXsImpJRM2fdSZVu1ENjD/
JReT6Un3UcIbneML5IcUjg7zS4gHaImi43j2+8wru1nZhPSbVqXZSLafMMG19KhfbIVZMY774vr1
6uOhWrwRelyVBPWNzBmHkF1wPWAbr+MdFr5pZtXwy45jX+E8+6TMFbSxuokLJeazHszgLa2aDCEr
912EwISIvIpLQEDFGVsAkhziPouzwCCjT79CQaGTSVr3+0YNVZwUag/jZPiZ3KJB8I3Y+Bry/1Py
q3p4Gdt3htRVESxhFaMjTbEokFHOggcPPoRMAkmdak4r9T8WB+JVzBMu9WB6ODsifbYvOgF8jDPk
ZXPBYGQmJRLDeSrS+DEFE8h5dBFw5BPuCGEaYCv/xQLqOZEK7zZEuY/HTuRkbJ/atgeHcddhA7Zv
kmkoHI1QTN302mDj4v5iwBU0AAyPbYjFZELvaDw+2vRJ/y6gJuSE4+oe9mVKk9MNzqfxXr30ObVj
Osd9A5AZoWk2UDADFoBXBEGB0BLnBdd5ImKdTjtIJTElxOyz8vlFA4Cuj3RiXFSFSA6gTkba+013
1RPVmaYlpHe1VpBgjmSlQTD21DgIzOkUOn5Sjbzsn/flQz+wUTvNNzgsuzdKzDZWRTmRDC3mDr7o
dfN5HSgzwiWngNWekcTD54s5BOuAbUR4pifq26NVJuWBIid7kxSiEwCm5OE+tRSvjlDJ3OcLPHLs
IYvWhYJWSRBi6E1LhEalQSQycck/hQgJ6GyIt3bCRSFx8Jfo6zc9lUN4ECAu74u7091VuiKApbsl
/TUeF+fHdd5ooT7BTCJYRCYRLnAWPSmIq+z5ak31LePEkqTGbRVfK5ZjIEVAO+70shkgQtLkYKpK
BOYmd0WxWLbfj1j/R3IMhcF6D76b5MYVNb4ni6R29W4NJiokA35f1lgrUvVzHCyEMtgak5fwEzOh
mainWUUyfdjfzLHFgkcXXDhlyf1Ikgm04Lk6es8ztLrmUIOCu3gqGc3WGeAJG/SvvEubBz6XQNnj
+z5JKHkPdKCOrPG2YKP/otPyrLZgm+9+3X8flbN29SrVVeWFSW2sKaa0GBp/DqAvW5qN3neXZgsa
f7jh7AYgWesqANf0EVxugNTQyoFZ4wAoeIfxhRyybyCHOCrmTZtSA7tJX2gwKsRWOSAloFf0xx3X
Foq/5Y9axoqW0NatTkgKMH2NuSge0+JwoUdWSw44ocyH3b6182fGNU+ZXEaP+66m4iya2F7mx5MU
4say9N94q+PLP+VEeVKbt+y4ifR1rzV6f2AuL/9oKEXflE15T/jRExQEjQHhdFOArHH06G8kcjyR
KOEd2MQISxWxDGmCLAWZhqgifqB/AbC6xgHJjHxV8LSItL9nNSwL3C3wm1UaYaPt1VEwlTTgfSMn
+yNfwe4RXGzZunuwgezoaVdg21dURT04vA7cXuS3ae6HewHe8GhFR2v/fbNmgkOEJzLL7M0KutKe
T6+c8XcF+Bhc+7pdsMAg4DrExwJlQDM2tKQEQQxhg8iubRgn8H6PcWRvbPftuqm5cF3Tn7b20yUE
AOiKRhf1Swp2sMN6LB71eeL6N3JccHR4dlCHFveKH+YbcMTLHbo1e3DIE5diNUpCRKzxcRvZE/vu
ROr3aNq7NqBJOGGalzMGGA4QijgeXMX+hgvSrQE/UnlF2+EbEoHNs31TVbC++VsEsxHx/Mc1z3ww
ZVTrsot4Q+T+fxkbDGLlMO4kZtwNls76vrrIz1ljribYcTDjbKhhoXhHcAfxCTfAomIe9n7Nj9D2
4MbFlYGGQtuEwc2fJ8BLvHghLcYfYOUI0TDMbvRNQXL1N6Jg4u/8FkuCz7zzYFd3BVhFDM+TYRvC
Jr2j6kHcBfvsaUNyW41hnMhWRN3URtCiALOQ2f4KZIF4oG+kBKwGUrTsjKa85xqMIII50JcfYe/S
Kc7awGkBHUo3U9ZHF04gyUxslppYeVDoYnvsip9N3Bl2am3fUOpRPJC2wAxn/MglgSA+Q4/GLq/B
j2cYcoCy1R7whAvFZY1Pv8uD2prWLs0PgHtLWBICqVACMHODof4E4yWmWeBVSZvzbCozdUdci2wy
O8jebFbcu0nXQn9jc0OsQ4+VS4mVh74GgMBVWzx6xIzSPmWdB6AFpEU5fcdoVdhAP22yUxaLic8j
VuVz6PDqI1hM/uiFxAcOLbNFgZvC7Xu9GV7OqBLgRnCx9bfG81fOiAwdDJ1Y+W23d/8QHg6SNT8h
FO8o9oGz3wWR6ZzWc77HIFrrJcg3du3g9OCP72xCmcGmS7MrmI8qRMvamk23afqTamFl0yXWMpyj
k1n8Gv/hUjnnqaU5D4eeYRaOtvVg7Ag8eWXwQELbe/Fy42w/EZkOG2z+onV1n/3MJrMgH1k3tvZq
+g14mqQVmGZnZMMXcui9ZfXOvHd6R7dGNo15UEoa7MZVVItK87z1qDq7L/fJV3jz9oTfBTuMIiMK
fGTYSBOQyoPgZflfqBRkv9fla422Y9qkY26ALuuQMYKGznGWaNVudTaNLB+AFW5CZ+WCB+h2QBO2
dM2lsb0NWWE0prM6KLkP+V7q7NOCSMBCbvhtLRmRzTGcOBcrDDniuP275UkWg2xaTAAHJv8NLn13
XKTF+b53xBN+HJMZ6f+e9QA/wOqnJr8x8SaeEQ3uM6TdMt2/TOsxe4Z3rgr4kP/EVWkO5x793qnD
dvpgxXjiZZnn+DjPkGvzRlAANnkJh9u2kXBhbraGxTgLBtzI2WyYa+b4aY1trPQ3uW0g21AEsN5w
gCZ2vqQ/JC8eLRASvIkTShh2TyeDB4HO481u737LXh6UsMZonAcuIdL/mdHH1cnQYUsV7xU+pVkT
ckisa0DpHYa6myLRmN5yv9s2Jz1lrrawl2uwW6CwaTjoPj6e0viff6/GVqk9rio7rS1WD7d+cUwH
rt8/0PkVvBCyql/mokGBvLG6HzmU9wRGbu6ke54Ve/gmSduf6wPKbySraeSSju0f8jeJwoFkE4bf
hSYK4uiq5qDur9HkmJIkZgLkoCYYUx9CI6YYHp59yp0TKBa78we4IMlr0YI5AYFLOdnAs3CGpIxz
O7fJptnpmbmsPRgT9ss+QZe0S2adZWGl2N1vsHmytaFFMpphERwlq7R/6P5rpa21vcF4jbFbM+TT
AaAIYrM4TTk0OHw59rD4MsNfuJBoOfTsb7idnFdjm/OLcitnpeRTprHFdJLk8zE87ngz3UJDLuwY
58+6OQBwuCXuzXqiGYgci/v03h4VdFfxyeVG5GfYVjy4/S/nJhEOXNyY9BV8XrFywAz58GCiPAN9
KU4TZ0Nd226jLPR/hPF8ea21zKx1RbNBazl/WPMD5WTW5mGeiYes3en3hqu1/ibgIJ9toPfa0Hhn
rT2LyJE402+szt69Wn7jzefr8BCGiQfqO81v5SarFRqSQtYbJ2ryWTZkZfEX356GdXc6yMlk1DNF
WZH1wMBlVm953i5uvcFunTeZdrDd3tMB9uk19vPvmb/Eiyr24+WSRVet39ZJeDv47d3DbRgg1ZIT
YZn4lxXv0LK1AbZZwuoQFFq8z+lUGrSiTVcynQ6ZNe+CxzzXrfFP4+pWg4Xi1h5WgmR5SMLHLsM5
mGsMPtaP0pllQJiQvTePbIXriUe/5NnrS4u0iB7wKE14I1d2h2/dGzvvOUtqPj8c1sJ+e4zuCVf7
709vLf2b9Q2hWjgQwh1YcTo7sLTFYTuE9kyKNC8S2xoKDgvlG6F+p3XH7G/rdPNYrJluDbNh1vka
S16dTkBYWrB2YTuKGbaHOUfOXF59fFrbzxt4aim5ril4BX5sbiDvYnKnn4X4h7x6eWPf3PSLsY9L
SfaGDowLfxztp+7UUrlTi2/gO7o8v7unAmAhyAp5Q4yGe53t93vJFx7lLHqFQKjgnI/d63I2+zv3
Z5zgCqu9d7mYnmhet4bYhdsm+QP7BNC49ZqqyeMHTY0dkAq2teL8EA4oud1BiNSsbW9zg9brB02j
+eRgCN9EqG/2PlRb0rbal79lsdsW4HOrDvIT9McZQ5y5y/PP1D0DH0YRI9Bnkht+rDV4MmvdW4hP
+ZJLC87EX2K2poM37U8Xjr2jT/U4nz38MvLW4gRF+RHMibW+OYdTxUINqpkWGZE46pp/R/9u3a2E
gjnRKPb6syDzQepO5oTvrXX89u4uvCinTexgPO/sYkpqXqgsRzJbOCCMnKrW15dqxaiFQkeP7u5C
nEkJa9A7HA603glGnBiXYE6bWmuJUbQr22cine325wGtx8cToQy7S7e+T9zO/BqOdQ7J2QePqE2p
/9gnM57rwTALJYtvJ86pD0nd2fPjQvFbZ7eTF5W12+0OCr7C0v/xpY1Qn9Ysd9hN+Tw10azz+RL+
iOlJb0/LZ37k+bZ2WztVnLS1tz9tZPlXa/pzYS638oqimnOZTv0tu8tFp8LdvqM0nfLr1tj3/Z+L
PX2xVLnhn+3Lw5MT903TeAuf++KAKHSNGH8Ul3GcCIHhCDnHaCXjzLUUKHNrscJcovrgrqLadlAo
2Nilt8A27V0Q9RYLUMD0scp485sJXNksfUwBsBewBhfG6vqVf8s//T/jp4QkZOyyX7iJfbWiBHCv
bJhmyq7+Gu2kBHW2KeLh3tMl5T6nxI5nBWrBFl7Vuf8zWnDM+HOx5sk8xnR5CNlbOy+Ze6HlpdMp
q7cnaMG12oEUDKf+ubX0mW5bZJNxt2icCRlLSq5fD/yKv2Pu0gACBfTo0cB7yBwlc03KhYSfSO4t
VNVS5ll4DFT3xn+aI5ix9EO2JRclDwcEKt4v7eQiiGURarPhMS5/eiJ1YEZkPQwBp+arCiwJwNKf
2AdxPDptZ/MMalYwIPAZKu+JE3BJxaiZC31hLkrA0OQ1I/AU4AAW/dh7U7N8xlfALLrAozQcT2Co
/nWwmFg9Y5g01uQ32yIMCGqcdDQcCSQWakCeztBTZwizfg5Y59179I2UGcGtvFTTIhEF3Fc8Ttt9
TkdV8o3B+Onq2OIB4JX9oP5Zb1XSHqw+WhI+DuPb95HG3kAPpT1YOajDlBbJm6Eozek3QnKvYI1Q
TUAhExoWgAcqs5QLeRG9XY/IMSFq8qLrUiYeiFAsAV6RCkuGMjSxE5FYUieiByHFWPQuap8iXSoK
scZMd3TYx3lkpsOJWurrpP8i7L18QQwhvgiVxejfE8EEBNIk73bjAMTBHWBN9jK9fWBivDO8DagY
k21GmkVHS+DrPhJINEgZ5AjqSFZwl9v0XV5YuuJEp2ADiOLTu2R6r1fKn8Vv3Yf81XLTGdOeAnhG
faOzJPmXcjjf6fQ4UTgt6H7Z2/TMC+9CD/aBAsTb6QyUDaov+b3SwQAU9Ba6yye1J29HAiO/n7Lh
n4YoTztvM1T3KGF8rNd1o5KFe0DmNxwt98lJFPSGe0M+BVUI49svKw93L5NAuYZysZFNZAlDDZkC
ZFWPqFWKTDalRTLqwISpg3QNYex7RaacFHh2TcD1gR+s1GB0IU3v3B/OgwbS+6wJ33kI2jmn1fiZ
XCd5cnQupDySidbpZuBCTlJAZ5HV8mvFEFXKTiQgc1Lt5As0jTTwERQi1QvA3TC+D5dqDb9pWCO9
Q1NUGMoN+VWfK77h9F4rF3B9c/QF2OZPWOFyB8ViT0b2BdeYLQpfGVTaHwQD9ty9dgsgDBTqyUvC
ISXVOvmXpezG+h+ax/Bu648wLFCDn/+GnUm97IuoPr5DE79uqu0dtEG2Gl9QQPmsx5QbgAwoVVID
n68RXH9uJvePVRjTfoR7T0RXxHRWcm+XX6pCADsAjN/UWU5blEfE8u8lOtlOn+SWb7teARcQsmmz
kLLM8YXWHD09acNN9l9ZUfyR7lMqjUB2B5X28LGZAuEQVeutCtSJB2ofG56JIkddf5toH/TJCrgL
SU2RGaesDNqugyJkq2lMYe3ZzCWS37XLpQBEURyGZ0DOk2LuiRmG7lWQ1CqQe9+MKIGbtNQ7OqI0
DdkLX3yIzDaocgVZ9LJKZEoS6rwxxi667OUPBYFniYle5WVKgvohLuSM1IQ+RPDX1uBoGZ2cIb5r
2CQlpIsHa4n1QuWZDUa5oCnXn2xFev04CSa8mSoRi5g0nV+fP22gSstbvx7QgwGjxjC3Ja5pgJdP
8JSQJaZCD9Gi3VxYx7cHzvcGBUJUucqfvAvoD8PlKZdSnGHYsvmxXAMKyv3rgsrAw6RUhP6pTw2f
n5amB1qFRrJ/1f1rQiW4A7NLHrFJKTK9Ec5QnqvjZ6kqTo6YXhZIe+aOlYZGA4GIc1nV3f6B75hw
U1eQNJVHByI+EnORE+GAhqAOCHan/zWLr4y1/J4dAQJ8Jivwj8o1odYASKcanbBalKThXPVfPBxP
jfL7fUlSP/eHns5McI+K1KQFMveqIGkqb57oqlCnyH3z2bg0mbiWMznflyb6z4arFjHc0En2mxVz
ktyIr7MimPMRNcWezp5ZdCSI39LWAwiV0v4j0z9Bg4c4hyGUlubYOwLGIXkHDLSilyA9iiiF3eS4
JFhV5o/rgrWUu3oKskr5FqP5dijzAZ6Oi3MnxTXlxeDZgi5S6FyxpLJh9hHDgc0QnZSoPzKZ/kgQ
fUIy/kCuyzXQB+qw14XUQfzOzr10zuYs2mfxRVUD/JZPFQ9gScUcnrk1QA0o/CvfJo/aIoCfqXPQ
spwXAF6Zrw71v/0dF81Y3G+7bLzk0aF1HsV0UXs9qsBwl2SZqcPBhIUllisrPeSTHsDJJqE5WaFU
QeGfznt7E/okMmqcOBRtfKY6KvxmS61h2I4HoGU3/1KjGZ9xY6IDS8i0NWAxKS5LwWjs8ow99u1Y
JsZ4Q1th3vPp9y/lux3t7g2NbEDLhC3Wic3JsIHOYxXKqL4ENBDByBLBlTFPPL6eEMxoQV99bksB
fvZRVarbBWs0n7SCQdxkwInmf/UNLPFoe0uYGi4GRAfl3gcQ1va21GZAuplqqjzUTUHm8lhiF7KL
oSG1KXwCcCVwCwB0KuaaVTvQuEOOHwz/RTTkAgGr7tvFhM0/QkyWhl1C65ziGJk+TlDAp0KXsKNS
iugrtuogVnKxkJeNvAHiIo3jcRb1WVR3C7BnuMt0HV1hGrhFBl5A2kdbhUGAfogB+CMNMQbgp6Ea
CLvD5uD4PFMXHVjtN+y9g7dSR2PsMTDwKqGi390D6suMHnAtDmk5pkZPsR48CP20Ss4gJoEiMpsf
KwugnkO9Vild4QQ5Ly0RFWoaCFHQQ3FaLC8DQ0fRGho34FPB6xMQIwxvcaf0L6YIuOp9BDzqHav7
hvoYexi665SbAChCly/sRaZxL072cI8jNAQFUqklOQYCRE0YLDYXLsvxBpbCeVICwnPTXRyQ0WML
UJoGHJTnsFYkK4h0qVMWkIQivoIfKIaoUcLrEf0ggj5gqyQNpYDWeCD4KeQyHK0xrROq3U+qrNyo
CU4jvNbTC41syFBRqkNXnfjoDGgVUkFODR2paCg59K7pQnY+a/KDG3sP3nRy1iOIAnTMgKw30CKQ
JmwBgCNgo1h71gkYq1secfLAnmboQDphjQTkCso6+RnArarDjdHbEQA7/QNAhHUi6DNDcXQ7sK2l
1hVUVuDhjDH7eMobQSbTqRqdj7FXVrv/SLqv5daVHAqgX6QqRYp6tRJFZWf7ReVj+4rKOX79rPbU
TPn62JZENruBDWBjw9k4qRLxZSCn4r17WYfBXygjBqc3vEEUt6wP4KGZGxkDi2NLwxzr6cCDhE5m
8+5RrdXuaZk1YJG9eWo7sl/d2zaFjXDfCpKxfyRk2y2Hl4LFfBpwqk7KXCkdnclFlg3F6/psruW4
6J5VpLSGyGgUm5dbT7FzuegyDu4XD6sYfXr6t/kQxYE5mhu246ECmBu9Hp3iaaBT4LTqF2TsZTSw
HOIeSIZXhTS4JG6C3hM4SGWlXsnv0zBUmTF6SGL4uk3VHrexYmjqaayz/wyI01WFmMBGcVNWPcaY
9InbTOnGoPu/ywrexeO0TXCTL2FvPmjesrCe3m7716ZKM1+ZV9XbvdZa9xWV0KZbdyDULx2W49/i
77CgXDwmR+Fv9Bbif2a+3PzWnhD0h1JOA0fTohuhhcaQuxhgpiAoGiDVjBW2J5ig5R3mqWLLzvvW
1x9w7PhJUFdVbTRQumOJwc/NEwq1w715UqGt/gqtipeWdjJWVlvb7dDWx4Y4+6Lveif+vmpX0g6q
IBQw5QCi8k3M/7hiJHyFL25FUjR+WB5e9PPqCSTorN2SycuNNtga8t04gn+yDP5K/WLxfSnWrdVq
aGdUpTxY0u9qGFRo+br3/uHnLhurPy2dy6/kaKY1oSBTE0KPSwPNcyks3HVq/duPSWMpWQmVCZch
PgSqsOFxcvVCGj0sQ85s9yb9am8OigYyDGIf3rcDaYcKLtx4VOloVLtcWjeZCfD+0qxtH0vRWzEM
pGpMS6B+0PJU3GakQ6+KcHfRrvz6OM/2GgPuiUaWaI9p3LAvfQIeAVAI0+pipImgvH2QV3JtXIwo
N9e9llG4zRINXZoTkwdnv6Us5XYWlaVRHmp7mmNIZ/uq/zCudPTd3S6GDKvGvM0qiS7EY/S0NAzz
7+kZfLrZK91RztF4L+15CNpjJBLUivGQPLBKRH8E6NU5/DdEY0/KTgKJso8pvaH6dntWQccyt4sP
kzA6zl5c7duMnKY8z88ZQ8XA77vhq7hBlm3bE6rpYZnyI6XWtqYAiqbmwy4/bm/x5CGeKr28NOvp
gbiFCRjuPHSqkwokkdAx8ysMl59SNg06CHAb74WTG8L5a+JyiIUX/6L+uzrdsr2YtPQQLAidxmlx
l9r8xB4wPubjTaVz3n1ttsldB9I20TgVWiyLraLUnF0I35VaPloNfztLvMF5lvhA3Zw6xbWuTneh
811fOahVrKZaz+MaQ0G+w8QjzbSVjSJA4UGnou4spFrN4bOf3b5tdyzeKSBodFVgowhXD/vVvt4i
hz0UNHM6BVY1auyjhm5hJePqtLXNS/2d/h4S6QJ/qCGqqFsJd7mUVPgdcFyig7jEt4Pr84QUxTd+
s3YbE5DVhC5tUwhzabwqcL+iPjd2Ow08jUWl46SA79HhTXQ6jdNqluhEpb2MJgXeUPIOqrSarh1s
K+heV9+eGgLpX//9sY/G5JRYtvvtuaBvgaJHraf5c15itOrH2xi10r6Fqq6VQcxMi0Ctsd4MHb3S
NKRFRAZ8mHlwu5Tb9lBRRrxENCgU5EzOq1PdpemF8jL2Aq6/w0atxXvofmvgNAXVlE3nIj8rUkAA
rFe1DvLNoZP8/GJ3BcJAvrGqfD2V+KP+KWqjys6TS5GeE5pGzehxPaqb+n8sTG4EjOk22kWffAdf
oyczNJsiD7eKaGiBQZdYDnuKTdARqzNXtXjzTO/pbz9rFkV67PLsfAnGE5qfrmlyCJpotPNauN1H
qaaZmkQlsjZxK91mxKhsXtwF6Sgh+LE0djpPP3F39kQB6OIh/PUQ6V6B97JZMr+3A0gU9IOi+dDM
PbsMkHOif//3wC5wNmlp5qUGQ5GBnSbUj5aogIggdpaHzddJTNJ6lKKJSwRiXj5kbpLJ8/rf5Jmg
fzPu/CrONaft0/v+1lxfGrdlfRnXL8qAt/qh5nA3Ckg6hcY9q/e2/+1XzTnC6q25ULsZrnrKYppk
/A+QeV9UGyu/RIh5j2SUJJJX6hrL8O9z65Ay2K19jzzx2Dx1uRaJM2k1/0cvQ42tPnnl9Xv6evyu
9u4jsdC9bTClsIrHUBQ0letcP027spnbexMXZntt1DKbLxTRzhkFlSbRocqlsY/JmbQK1VY7/17N
6oV551htSHtKIKQRuQQosapRTHozKram0kxPlTcU4GStzFFQ8Vy2NCsrRkxe5+5t3YheL4MofB+9
Lj8uj8hyLKpqq9ndKo2Vr51ZQocf1B4iNnQUVtuQQrFXovjBw0ZV9vwcT42RVI1k+1vOR0vYbTOy
i4VpB9jV26okMZWGCGx4BKJbCmQGTAXHMvPshyP1Bn0hZp/bpT/wtxyjXkZdMAOLeYkQh1Wr1Qj2
MFjaoOSU9RRHGEjMxW6iNivvjeDFSRi9l/tgUYjgMGihZ7465MUL/TxXzxltE+Q/h5qHWtl3msDZ
5asGVFPGm7P4Ew2IzqvTnWfNkApUE0/k3RmBpoZ5U+Kn6+fVt/1aLD7muIhbn8xcnDN98XlHp6PW
vJoSYo+AKJu6p8wQV5evwbna63HQ23H8Soil96A+gxoKwvH127r2CQIGRpBOrj+ijGg5Xhy7EB+Q
XTWuBDRVqZzU8QzBe/GLXNmsxAukS5OIxFTbRm3evm9ohJeH0iRbmRz8p5NhFPyqru5HwQDojygp
3XDL21zFQuuKaRjonOdVA303R8+qQjfm2I23qfDE8/HYRDpg4Z0EguZws5z479uzp8d6FLIsdO7x
/Jxa9Rc5jJlgrJBe9cbBwlwSN3TXiGFQnBwh0zl9MqqLk9I4v7+G2YyChFv5yzvDdKDepJwE+V9E
SalvXkX7/O363yWM+/6eXzu0pTanbiQzRtaCEfzr+Dda3jxIPuT232zbsStj2/fWRq2zCeNjN8B2
MgoY8LM/9jYP3J8n1+Xr5tKCik7xp+3ilYQgmJz1zMjJ5iVOiVdsnJ8rZBUc2sYEIXu18L34LvzS
NiAzvts397uWLbaJXrAkF1Mguh5RJp8GWXKHgFxUfW/KXHAwHzyK7Gfpq1ITtpv/ShXX5JcGVULn
KjomRBaYOK9CmzNV9Pxa2REgb94ISuJy8lmr1nHWv67eCnfALmgW6gU41JLlGtpISusm2URTReLi
Q3XbxVstH5Ophs2VDsu8+PBjWW1ZMi6I/w/83U0nd+kQo7pMe+cLeKf9wXEzMtdW1GtX6Wj12+Gb
GlWZq/sqXoCQeIWxmDH8tNaS5cNbXkJXAhJ/7quITgMi4FdcvQuGAX+gUWIU9Xd67+GdT5kZu815
I7zmKEhdY+x5qtksrU47Aiw+3PmcfUOjBqp7umaw1xEcT9tacB6LbQf43yEEFysd4CX8LQpVrkGw
nRYJmEUXgrbIMhrYekyVn6x4kG2rjOIYoGlCF2J9TY77MAEOXoQZbNlic2dw2PV3N+3VLgnvLf9u
p8JYtUxM0DyYSGx+KgzzW1hV6WPYJA8nU9HvKSNEruh4Hka1Vv4ezskdt9PAXVGw7EPpFjJY8DC2
tzQsNqJv/Db4f4Jwpvksmucsqcia6WNpg+AActAkMTvuGAYZuKGKV2w71siO9ZB0HlIpyUpdYlBH
vSTHLA0HVFrInSDIq88Ob8V/Lp7NcXwCXoQp+GHon36U2no4jR1Qy2LCKVjorK4bR9YPvdpCtVK3
LLd5ReMIqmvW2CpJuN9ur06ib7alrosUUwkqvK23AthFLC44rK4s7qnLXrDdFsR2A+ROkoHXTgHh
XPdHy5P0VAIeWPyAnqFhRYOJb06BSLmhIhQahxrHJZGLz/OySVZtboRnqY3HjcdIqB8yyB87AN1G
wwQF7Cu/22SYL4e2vb8vtVc/pp/cnvJZU5xw+oE0gRh37HMx83J/s5MMXcOgjFMk0orxvjaP88oW
xEEdEC4n0rbTfYQVZy5PsU3PurwCgFpF8LRWn83omlodU9jQ/WV/mpdKkybyNdecn3okokeXP1uQ
KSV37Lbcpq2/43ZvyePVqu/3dbOST8qZE9qA5HLFNq0ZatS7D/+aTToOcglbi44cC0BJ28D3ahdX
hJFYrnRQuMb6AjlkFUoWuXlH2fR2a11iSuHAdv/A65Mu9UPssxieSrzW1RUz7DyfKnRyoYty/YTA
Ke4thZFmbBD85sbmmGn7n8LaaSF52i4XmS+/tw7Kble62mXQrgO5mHLv3l0TRSkXbVlKJZIssqPj
lZGkGMJ4DnRK4ZSSykqlWcgnpGiotkI7uXV7U67fTqkPgojUqtyQN8rwNRQ0aKJvtKi5nuasltSW
nGfQ2Inmp4dKofN1jxvlrH1VBCC0VxP3tGv3Jki1GgVp1EOrWAyzF9brRuXFRrIHBZlQrIe6LPXX
pfZ+HaTKQFoS32R3jtcmHUUu/2Z4I1ma3WPt188upSarLkYQMFauHagZ26hX02X6TcScd6eSR+/v
fA0wP1Os1I+5r0/xPQE6EWol4SDERIVt151dfgom/YIRmxEjnw/q7w8gLcly6PlQJvnH51zuvcqv
oWbT4A0oz8ddfRyAPCAu6VCOPxnfRQtCjlkEyu+2WbnSJG/tUd71YJ3ry0InuIV8Mj1rIX2IcspI
DfTiiS5w8dsN6ct+UzW5r0bSIdl97MC5TodJ7BaB1vcWNuTk2KTXLuXwy70tvh1BVw7/YaluDRHR
wuGji1O9GkEnMwQEx+TyY4EruHP5hke3OjTcofkX+MBy2OnsHZJfBnb3CROvpVxO/nOp84CQmuGc
v0IRl7mshbXizyRkbK18Tx08hKHfu+FyOgx7jCS8Ty6S3a1HmWxdy9o5O/NjS5Lkckx2h8a6kDi5
wpUqTSb1cmPjN+39saWtDc1qHjdUYW+1tielfsmi5LNwqCen9PC8e7YV/UJWaW8rlVL7HxD2OLdx
w0a9Zc39XQbhDxqLAWpumDloVr4mZLWujeOsHtOCXjePhU6mM/nUi1CRdvpWf1bfF31Y8cOMwLNk
ce2agA32TJRv5PU6q+QJrvBSb3Wz2G+lhg4G/2S9ZBDKMlgy/br/vq6fAES4JSpdx1Zubag7Z7lS
nOnlj883fTTYTBSwN01af061R8G6oNLmM/1UrXmtsXXGZo2QGDmlYeVK7V2pETbypmlHe+jOnszJ
BMko14Qu2DZ7C6ufgTjeWZC2AQM0nVCw5fBvL8tpq1Rsl+OkSjLzqoEt2Tu8leaxlB6qMzq9KcNd
+2/BdB/xo64z4wHMcmwr4tU2bX7BU7BFBH0yKPDV4c/qOhU0v5zkgivKsVejI2bHWpuQ4F48ZbUE
oSbzsl9XD3+VuEeZmJ3l5Z5MolF/mIaRNpcfOD3DQsOcVwmZtc+ltukOrKw94ZBZgP3lEeEpsu1C
52MjPx1lt8YeO9glys2YutDOji/sgMwZBymGli4wBwNlj3dR4iVWE7BISC1KAZH9iBqCXCpYelHd
mI8mKM0NmAZDEM1rZ8kZRJEzuYZFL6qjI2WX69u/K+IsprPGpNamDFZctSpfwXghRurFUSOYta27
x4pAwvwX6Wn1He2pOZaBj7P6oG/m6oVAq+vIIJota6JszbABssdZChcZTSfnBumGnFvWCVJej1JP
PiViyPf1aFW/xmHtj7s652LyxqRm1ILV5R3ZIgwFOQo6cAAyBS8Hxcnd9/5/RyKi0iyxn+mBVWd/
x88jP61oqpKqeKCYfdA2U57T/LU9wzVLv9Gci/3wmPDoVOMOUdPxZfHt8mL+qbBWyWj8/6tdOjNT
qfIATXvEp33QXK04GaVWuao0podKdwLBbYN7ZNnyDeEKIML/gxilF38f4H0pLBFF8m3H7biWPN1N
viC8HBKgMLY+NwLgJ/VrA9H7EG9uOiGTYb5P/LB2hE6JVZcAtCQG/92vHe97xNk3q2jfFBDmK+EP
7D8SICyn95HDrH6BMjaqjczkiK8Pz2B+dG8toqZDzPFtlx2+S7ezJbEtbB5b7IrsT/BpFNYvpRi5
lRmdhiY80DIrtWBb4IZq2r0Pi52zzn7/FWAV8LhrFYkEXYRyRrEeKp15qTuD27ZJqdjVdui+YGMQ
rSAC0/sloONxPGjLU4i7ll+rzwbWuLcOx4BXWBfRy2TVcg5X3/tH4zGc1/k9tSeKpnv8wjyAAiQm
P7RLdXfLerMmWnhEQr5fLpvyYDLRSL/3tocYRW2DL6vS0Y3d9FP87rQCHFbZJMVK5akqtPeyvzAp
Mvecj8ueb5H+5bocphucqFKqOHhIlwDY/VDMc6T+UGvc+3CL8yWdASeKC5xIgJhMHrxb2/ZkMhUd
tmZnDQ/dff49pN+uST5q68mTE5R7UyLIXzXGhkdwHHua522PAteitZn24vKXShA07kEgax0E+54V
eC9HqR4twx/YC/qxL8lecEuoROSsTIg2vnpdfaNGetPyUQtyVzFTZH5V4qlit7QlasF1FQ3J3HVa
yX73BF1UrIhN9HY9sNDdkKet0bUighWSqXqS4zBGjvaIdCrCuiTjbSzPHenXZJXU6yqDgwhaGEaP
uCLP0XUhoiVJkUy+40FZU8xmQ8g0Ejw+hxyLcpkik9D/REXi0/MQSzn5qFkElBEion612LWmTB/j
IWSTs5vMW54OnppYl/qnCHjeqmy60xGrNvs2DFLEWQkJBvtQ2kZfsbS/Z2RcJwFFMH92ajobhV39
1sogpb+cH5nw3KIj92ggQW3VXGWELPKdRb+g1q8Q35cQFBAffrxJyB9W3xy9mWGgW0oLaE0Pkkut
wBVbG7KnCSeBS0e5di098dIhwbV4344jTffEQrukyTvFVqWtA75ea4peyLJHDZgu/KGTLBUltOI5
44RJUYSSdNactk43mHAYq235LX8joUmvP9fg4m/CpKoZ9wxtGND+pzwZLJNT40Ho9NEnkcmihruH
LS4hbJonM6Nvbq3SWPtvD2CbvVutcpcJWJDKv/aVvKq3dJkwgtSYDBj9MiBHxlOTQABJPZCQx3RY
+UjfMLTyNwJSe1zXpOKOKM7jwt8y7yzIPtYw1D1X/XJSKxSlIeE+YxDkFj98KqAUApD9yCxJNQ+5
ZR56yeo1PGvSS6G0JIpV5ro8HDRwrFsFACnfZB8Z01MlwJ0o6wGdletDiQuUOavJc7b9CoCe3F6L
5RdFjfX1wwKKouXGS79xMtHD81VL7cogelDpMFbXRZs1vlU60ZuWfYU8xSgFDxYESuIc49j8X5Gj
x78statfDpKMVYjwp51qFgRxnRhykVAHNLiS/qcwXxnbXquLwhecw6BJhPsraHSHJ6iAFDWdmiBf
LZlOFUod59iq/OYpa0ieazz/3qdgouhldW2VvqR1QFvb2q5HaM0wQ0WFPRaAlYRo+Ah7A0eaazy3
nWiDFwYUCWpfpVti+jLxTqZzG8hLltTJcyRrpRaPYHLLszaPUHi5Bqx0+DFOl5tVGii2+WLuP0TG
4KrQgkLOuR5sb/xYnrTtdmfS5mA9i+ldtIotvQ3Wltm1XxkNG4HqKrESTZT+UP4pagXS3b3pRs5R
qyAWM7nV5JN7k3/2+e4nloKTFVi2HXkg/jBpC18MbdoIm/cNZ3MzbRey+l6n0LKe6x9wGVWu9BXh
ppYb51RyO+Vb6X/aljJIIX+RBZljcNlC8oGZ1LknBbFPwqEme+pjYXulnVUt4UKhS2fvSppeZQIo
RiNmLCKaiQ0483Z8tnK7UzOuJbl0IfYowTNHoeg2QJtiLxRdk/Ugqsng1y0S8REXWdR845NdlFLw
dmxSj0hLQCDE8yeFDmxW3f9wd2KF643lVfBLDclguwDkor1LseQYAjzRkr+xJKUKTkMnM4Gh2LhQ
tFnKPzysX9XLxPuHUYgsoEAi3N8v0aQtUSrPdmy58cKWEoom/rrBUrD66mHzsuhPcC0DIRpokEoU
ojklnJFyoGr3KdeAVkI+5eY0Qsttz9XWA2dtnpJiLM88CbDBcsp8wiyewHHZlY7ZDFX5JaVZf6ky
WVyvcGydKau5yLcYlFnUFGvt48Zu9SnSlLpYi5t5eEW8/L97JkeQ2gzq4Wybou0565vMUt3hfK/z
usADaFQLWnyf2wCPcS3F3vRp8To1ae1h9lWTNejMGSzqPmgt/xjUKOpzFpJxqgTIRvLFzgdpRjyM
u7y1IqJEoiyag2MexVAx8HOnn0+6XZZtb2id2eG5upm3n/ba5hIaiEFOs2ONeAqeQSv00M/UpBiS
o3IgpgPjEQbB6fKU+WH4RueCUTyCO+KpaeEVGBNDhX/ZdudXX+aP2rOZ8N5NM+Lr/DH+Xj3jEy8H
80OLaV62ssHGBKPhNd/fmDG06jENdtv2dZ0sXmqDdtQpGUO03tW3+eGtdzBtpOvNjdI6Ljun4xj2
C9exZvcxoNIosd55RdG7qmlHmVgGfVfh3cI4D52ptTqVcgf8cWa8mmxNVujvnern4Bg++EBNl/Tq
Ur+Zjk49NzaYi6OQshFfdeDqdjlhqecVeTRdJsDNPNE1WUhYraLBK1ljPqiOP/78dK6fGzv1rEQt
9Wv184H4/+qVS/GicSfVxmwUHC4iQ1GuOlmRzR0yo/ug3Rwew+L91LH/ZU+CZ6EFpuF4bE/ne9iM
99dwhMK5E2s676K+yLWUXSZ7/CndPb20y0pqLYHiYP3orZ6ZxOhUL7/vSXkdLbZ11RH9Nh+uxrvx
fFjo7sLoqNdwWT4UUtwOhIAb/XWZHEFCvtdwjGKYnTxCZP8ytMSEKqyreX/+W0FPonutxyVKsm6U
cCXG6MiaDbLHbBA/5Yelx9wgUO7629fCXUOthRuTrvu3M1q72AM78LSrG/PW1gPZQCNQWlEXQDOf
d7xNKZiXGvfPex/CwEab9+nn2Sr1nbyEomy/SFGTf2rfO5evOXXs52w0G9SeLvn2SvOWCmtKUbS3
0cB1qaSlzhWt9CPapJSsZrdAIw6klZfqx2mTKM1cU3yryaSLQRQ9UnrrF3HXfqPBjobvEwURg1z7
2xdqjzTU1L8Xw6kk/69iD4LTcpzvLsfna4cFXSxacaJGIldNoITJNAryBVkuvWZBZ8C4quKhLVT7
882136C6Tn0m70XoLi3Nehzq63nM3t06cn6e8kYqNas2oiHdoOXg0qntehtxlzzstKsDK5dOEkZw
lJdgT7aq0f1y5/a+NEklTgC1yJZaPNuWsiqvEzHNYL7tLp7jJwHtPAT8tVF27hRG08G9dxlcGCGh
2LjcX3WrI9KG3ekTTZ3S6NDNxlQn3L1BX+E5oclfTbySI5LeQTTvaRd5rFX68QhLMMHM6FfHsKFx
6tjAt6AYzIubUBSGEebCf9LpU/kx6+VjD246KD8e59opcklpuHmdDVzB4+TREpPKuca9wH1eNKsf
7DHONJX10fQJ3BzGg1P1oTLK6MqJLNztbIgBPd58XXt3Dnp4uj1c0lNarjVyPTcoOa00/bwarAbX
3na0Sk796eeWBuPTZnzvbQZbKHdXj5GO01NBqU2hsk4uazyj0kQZ+G+UVbm/2KSVn9kmvey709mQ
NFHQqX6cZC061qt7I3/oHs9BFQ2dzwjr/knFF3HCtDjazH/MD1SobEz19zP/D6EOYXEyiAfKuKdu
UhtFp0HhNMyv+nclo3VfCVUwNtXmJ52Haqmsh6rOlP/SsLEVWYzhsb/vB+NOjws9kaPePIk6d3EY
aO5QpsWuAiAvQ1Ag65j8+60Qxs/tFOgTNaJi1PYpmzjFZEGxHK7HuGJRQnaCaUkE9OWuvUuKKQo1
pugfEepKINiQGaNZWHixzfcyw0jCaYg8Nx3TaRbDxdNl0/GrYndWbbPYCo/IWeYesHeyxqqd6eYp
FgkJ21IFH8QbRZ79srsvhYiQ2YP+/mV0JRSuY8qTaKYuQH/ULiHwQuSkz8krHO9vY3/MC8RuVYJB
RKniJzOhuqgaCdT5arCB3hrzriaC3Qi8da9RshpaCcMKXrQu9FXbWZ6/t7h1zn3OTuHdcPUomToG
5X9FopTCSgUt0uAYfXlESm5z13TngZH2WfxXDPWto9OeD7VX0wbHy7F13zxFXSH0YogFoHiPwL3t
6ZwodZGKVkNsoHw1BZ7hcp7rEKeoNoenOhtEIDIISJZZD1fc3bUOQ4GEx8HeWjnWIpzFHC3K4Ouw
ZRD1xuVAG4QURDbMt0GDwXSrkdTGOcQPue0WJyIikE492j4KVarCM5qT576sz3qW7oYLpIE3HvVM
UYc4Uh69Mtk4cO5IGn7o/v5Rcyu+KR+J9xUBwlpU3Zi9dzT/j7xQ3AAki076PuUBNVAZ9pLvrQex
GaHa2+7pHDJNLR0ueTkIQZ81Wrh++3vfPxucsVSHfggXuHgS4Yne16qH/eWLGSY2/qaiwYtCRIiI
Vh+FfphnORuF6Y7nV/FjU8ZaLC6CVEo/DPNvp2lPVRP2eZvbSPpDIj0tUVe8ZEsLdqDjlajRRTGR
VdPTmEn58V4B8DfLzFSq5CzH1o6HC1Mav/Zfm+eaWyv2BIZHGOnnZnpjzRDLxXPx+46cANDHBFqo
UIRDRLRcZiE32rX08Z3qbjw8w03HNlYlDN98nwcD/DK5aH1CxKHphwW6UnThGMztai+Fbb5F9Lt1
7l+r0SROXBhv/bgcwCoBsz9uB4AyFDofFAuNbDAdLWovtfallw2i0Q6RSXl6TFaqWxosu7Pna2jp
W/RcJfqeXeFQKTrZ9+dBTE5j4ioC/vBx/UL/QHWihqsJiey2nfVYliNsrvunKlLAM1bPxYTJJVYf
PilChgFJAYPwAM/2fIwbp952sHrecVh06o7g3mrXz1MjuHRpDL5leOWb3uZl9buspkU9RCYDjuPR
1Fy/c2rYoGSwBsTurGf+bzaQF4jf96UUhJb8GtQSLdMMt45coq8avTZvpWuKgSULxQ7lu2EOkTLK
7OS5O2LbdD7vi9dBcnFiQJJLSEsylyiuaQ5R00iCZxnJTPpP2ixgMzDnllb4IvKYskQYIp/zMeYA
ApoBetPe6okpO/+ur51zGMRgMbdpfvrK5K5Wz7J8YHZXyHrSc0hJq7W8/MvtfnPVruKCts7csVcs
9SSIF7n+9iBoriY1nXeF9lRx8mhupydC0Xvyq7VQLx4JdN2EO+yfQUn0if906Ib2HbJb6MnlxtZE
mcHyhePZ9oOjZA8C3VPWYJasvuXYpYYcStAESzdvzuKpdzom17b1EEqi6XrQ1WJ7XeiAxeYiKW7x
Qd4FG0lmBIGzaAf/YVbfh+Bj0fAr6lB0OBtoff/nuKGfMN8wrby7ZMO1o7CnPe/ndAqTdlWgKrcH
VkksuhOOmlFHQbe1+85BjfNhsYMLlkXwBV3V3q5bY+Qga5M/F6nuqVtMnT/dBlsy7e/6he5sXOhO
x6XB1ckzxy/kPpQHOwL0EArQQu7c36ulejYSWx1e434RygmKWF0YInoM7QRk56m+UqM2/KjQiQ8m
6JJRH0bDdbmd+Q1oEx4FAW4yvVzKs7B18czWzBli9gYzYcVX5AzAMVTYwrKnYxayOsr1zu+XYrrU
TKt+lG9de6X32nDdu/xXG171fo5Mvujk+zn1M1Wsj3vv2tt8Zc9xPxpH03507GWjw6qx3Tc2i3SF
aqe+Mzyls9f7cJfV14XesXVXhehG/VovFqEmOY0eyT3f3WuxM2nAfL+myWCPJReyLnSpxIfNlPW1
x1RG1Q84vqIY8HImjLzuAPeTAdH86kj7xra/+Vf5KH2UBzWEuB5d4WdUVXynKQnoQfUjl9hwaA7z
l10369WSFbHjlYi9vep6N6sA6BEV9psNFWIgjU5yV6PtFAKrJkvNptqCHifjyhDEynpR/7KvV3sl
Fj7ZveV6Jn9TcSwOylqDbg3/3ZDVtt2Lg3mvJC84zCXFR5LtlTBS6dqrhFvJ9TzLI712ibqJWkpv
/gJH6RyZuK+NmYoD4KziRPVP+n9IvJjQQWaf1OLlbTJY68bKmApHSCa5n5mh+0aCcftiWgnXg+hK
mTq4QMHbE/i3kWg8wZ0B8eRGWu2oIEoOj3eBeb8e2/4BhG86mYawjyDA7Nhp7xiSN4UR5NeoWfvf
DNE7zEZiSpT3X6T41+OXuGWaFqztMHqTfLfYlbdEi9vdNKuYa4ja+4RUIxs/05H0IKu3TPHBzm0c
+msb8gjmeljuHg5tzrScGE8/wS2+CvjzeqBkl7rx4a3Mrwfrd23PvlktMA82lw8PHzWSYPU+xjcJ
Txbv0Bt2kJwvGDLphiCcY9i1YIeX5QzAAx1Rk4J6PZ50uese99kTJXzHQVp083QKo7LEvKGnIdzr
8fBbLeyUP0E1bKz9VEJSdDZrKxQuzl0kLW+GOHejDj57KpVT1eNd+d9qpucDK7/UvlcHEnOFMN0z
a9NTlc06k304fxV1nle3DyQA7nX6D3rQwOb3TFp8rnrSqjambCeiAgDSu+WGgut1sb/OG0s4M8z7
4Ya8cWpK8pmFruCg1FXFLMAte1dydbWXQ0N8rxxeujcvevFP5NI6h1s3JHdSJfJ49niZoSkOi9M2
5TczuqOJaTTNRda8Iq8uWxgrRdpEfvscXZ+yrB/v+svB9o51eX2awctR7at4TDM/iEzxnJ7a132r
1t8cmpcpUc3+vpCWlgoI9RPpJxSAU894o9J0fCqMpGKozqk2QBqFVSP+3uWG+cKIkz8+elJt7WaB
Xq4mYggN7WlhWR+zXJugIPhIk3WlY0jUm+sedsi8/f9TooPCuMYfa8eb3NLNfFgCNTTH/pubokIh
VuaYpvLAcEedjLNyZ3z6J3JE9938y30I1R5z1abJLhsDd8zIYXQ+im/X0fLl8G/7Uv25vYnGd2+6
Xj8Www1ft30pdaZDsy+ERkYsD+LHGEHnSQS4pEfvCpYYIkEtOtNl9ahl6Ki7i9lY9R1JHUfz8fbl
SvJ01Z/de6HBRxZiSMAz7pU1V6bOzpVnLEM5jqvy3zY9BqPeNZAkxDVy1myXEciJXZ4s4v5OSOEI
kYHdf8WU2u99NWRZl3YQbFfBACoEOhPvoPgJGZGPd9R26xDv1tLzonP9OoX5U7eegu9liM8rMlc2
eeFUQ+1E8mfTmUsi1DUu8pQ8s5nvT+uxZJ56iYJEKDm51tUwhEOzhDD0n9Ph1wM23zwFIU0zOisJ
nEPb3Cm+hxCpzGyE/FBQLQrgN7Y02dV8Mlriu2EQ7hd46BNi3nZP9zCWtPILb2YdSefozSnvb8c7
WZ/FU77nKOwf5Z500Idps1g/sYSNdNOQkTh/7lOlBxpykchBYV052AfglyLvPUGT4+0sVXHDvruG
iCPJViyk6FT7wVoMd+sI+VTVUlGQ97oKGRkJVsvVBRtT7rI69B1vH4oMAV9h5ciFGNWs1fTakv2S
e9mNVt8O77ZKYNhrgGd2LaBZuSLfKb/EPJJvuoV+yMhMBItBVN7DT8rdJdS9FvEd+2E7oEyHsCsE
V0aLpzr73ZaFdUuiymWoQSMN4TPVFNOO/em35Q9xdUu6d5ncye0SMAiTSpdJlBR7976yAVtGze4m
KjgPFEZC3kzAmq/hfZeRlTrCrcAlUHg8SqttfqpTWOZCQrO1+jB1zOviNxuIFYq7Enwnotj1otyo
yggqLeIAYZF0ZyhwuScb9ze9OSc1j2DQW1cFjJzJZ9wqT0SF+LUwHMqzRse2uKPYO5yaJVGG4Snt
QqnNDBusDUaI93vTj1snK7UPP/tU1CkTKqRtyWxjkuSjZuQh7Tyk4B/mcgQGgcagtMhIrWc5fcM/
P84SnOhj8X03RJsM20twC293t2MdVyK/wqWvl4TLUKLSmReKT080858WT6sh3qxYGVsUPZvkrswD
OYoFsYwVT2zACuqzQy/z6weGIPbxabdjAR9WtUDV6RYvhlml4ela2heTfOG09e9R5M8SHLR4fm7Y
jE/CtJ/r3/K/zTIDZrcvu+t/hnjtnvJvZ73Jnrm68Wm4DIFaqFaFwno3u6Vaz+d91nODNvxyfjnw
ZUjecoIzZb2gRd5RQDi3JU0csALlBY+A+0T8lCBQs++H7FWpVfsNCetSk+O3wMNZrzSWKadoEnJ5
y8fcpSG6yrpCVnSPxaWNxbcTU3qUoWcEwSNe9jWthL2LgiZkGarXXIKZK7+sTTieiNFL1ssiswrV
1HgTcb4G6n7oSu2jMJsFsumEkRTOYV82B0/Zpdn2w+u9Hcr2f/FhFDCNlQhpk+1LEdiUvDpLF5p2
JsHhQvZ9dGCT4bPkMBlL+YrVLWD3TKssSjYgyTbdDENS3A+fXOtcK8CuxbqVtywxzobsRcjwr2Iy
w4eVSOdmhJ667UEzpvJf1tzVkqKi7u4ZLWpS+cUBPy/T3Y/y5XH6vmMZc6makGzEofJTvQ/Ly9a6
0toWx+dKa7WgL1V6Pp9696Y2AWpyPT46V22st6Pauls6PtKmMcU9TwIxlAfRJpuafuQ0sjsR72bB
H2wVCdCwOvGuc/zvWmnd9rJBTXH3Km4XNIKBALiy2jMnGiOb9wnFifpk31oLfvfsQ/eC3htoQVpx
QskvtrZbnGsO8axVojn9WWv2udfvgvs6jufq23vp/YVTpQauMmc6r2bmSbI45VG272wP79H1U1xQ
Lg7vuasOEyeEvs3scH1Yv0TLmtlLz2eyFAq+UlOrflX/vszMRMYWNt5p2wj60/9tS601GFYUl5cr
RJKPSZmMfVX2bLtetLaFc2t5gvuFv8XSZ5k6uf7qE3kCxPflSzbWKf85Ha4gYTz6UtxTxyweTIVR
LN7sUE7qF+38xzAnabx+KWuRJOQ8drAgENFjPnSrbRxJBWIJMqen42eroalG5j/KIAux+jZF2Etl
20jhDhfbFt5wEVOkjpCIy5S9zpXBnMJa38HWt35lCI52PA8qcCm/8Z8hIR+OyS34+f/n69PjOCii
bFPZL+mYMEbJdJHuQtlprjq2flzyBssxX+FRsGwh3SgHwvLVJIlG5zZWFdJgvncS67DwmxEqxH6V
qpvcuvIXx9eTYpjQKGcCfcjBjzaVpjYoVad71K2pjG9fr8VUvUz1ZD7Yfh0pzaqPdjjILoEfKCLD
eg8V9+A+si6CEt3TbXu15ikYjoD5z23epMxa7NNptS27YO7uF4A6fxTEb57Xj7oqank3cyoTBVyg
MWCuqu92GRYnajc6KzAUe7in5ApX2tiDueniKd4/HbZb59bhZnet1QRXPLm+KuD8j6g7a0psS6IA
/IuIYB5emQcBEdHSF0Mtinme+fX9Jfehuw2vpXA4Zw+5M1euXCmemtmq196txTvsYLVwvkQNSDjL
Qfqd/LB4ca2v16w/P/VLyvQgQpVdB7Iwt+Sqpdf0S7Z3SDeF4kol3lFhJfnFi3stfCRsX1Kt0pNI
9rZpb1Od3Lx2l06Y9UWjYsHIBIjouLB8QQvgOm3vdbixUXar7lo7ufWid3lXL329A8C5PyA/UDmk
ky0fLIbgawPn1J22dVqSLY2MR7iJ4T1GcSP/SKYnhdrRcOSHIQZzzV9WzzC3KSzCMUpmilG8PYUG
7ZRXgT3BcinGaKP/BWGtXoBhxPSkg6Kw7RX/6OCGvD7puAjE8ZB8nr9geDuh25p28725BZa25sHB
LDx3l7w2kJOkLwfDCp/0z9e29JTwuDvJozAQPOpmCqLfC1mqZ1vxOEXqD3GaIf9btydV8bcgF/D7
mPOwwIe+dHJbHRGOtwUb+c20xZOONaOIuCc5uu9hOAdkb6nnYUNCyGKTt7nvznUozKi/gqEnOoBN
I8gRnw+kOmZTET5hECShR5sGEYHZsAT48lGfTR9bJV0PtsCj3+iQFf8FL3x1pEvSu/eLNELjIoaa
2sjqxOHsneWn2Z2WCH2uPxWprIbK/gNRvULSgOEAXLaymfk+McEsZfxSgjsOwXHoJ89ljhT8YFn1
3X3E7o/8ndB73qZ/1yHdkKagF6PbYR0/VdZKIkO1gXtGO0KlY7n0Fo1jlWdqYKtn769/5b5T48IY
60tXdNTG8fmTt802cCwkXzjrpzhbVaiRQZJCoKoil0XjXTP26OYmdEp0ZplRLDrgwGPhSYweQQSZ
KBwsJ0VDt3eGLaxegN5nBpaO0gj5Z9s9jo5AA3/VgzFuEsqGZ47zx4/Pqj9VBvMTjRH4T9nOw4qu
lLo55oUbEuVtmQ/oexz0RFOlLLRA5mAXn7YjQk2sMiwBJx7sPkr+2AnLS3c7dilNORLx2qVTHbwk
zdCVMWoDDfArt5+R0eYSQcY7M2q81Gi59UVS34Fgb4Z7UcajkPHODVh6EYZCIqaAdV71jR162NWO
UTR3DXdBFXrFrD7YJtyDha4AkBOdzorsqGI4E3RvhCu3EgFlmwSUAx/MraqAeKgcFliRQQfLQLme
JdoAcYnW5NDZaccl3UvyxMk1XA0n+cZ+ZETYhK1hkARZoGq9O3L2o/zPon8dr8yRmx0qUAYBOaJG
DiNuJp0wvo6b5/ApzHbkqSGW3OM1ujr9nWHi0QPATIkG65Nn7XEGc1QAmDod32cI3GQYuWWHdA8o
5SPPEWumTOS8uxjKGy94chHHnMfi9c5+FM/rJKWbwUkTpAJ5ALcd2ztrQipH3dDWnll/Aa6t7/nr
m4Fm6yRYdB5bSqNcpewqQjbcjtmvDTb+6nlD12D6pWCPKdsHbyV8y8UfEXCAXdKI7XDV3ArGULiF
HMoyn13uiV51V+bycfzOB1gnA84YYopzAOwRNx+xoNMTKfRYMRawDvqYTv2oiw1D7PiwCuFTCGYu
67TWxe5qFOwtS19CShWiTanJIpMYI2Zw+8vRbMiDstqY7AN2oUElNPPVAyIMOQ0823h7APvmSNKv
KPZoZ6VzPEYPS04qpg7rDfCWdzlIXp4jtDCj7EFaNCPhst3QcKgZjWDPdtLsug4RWMOB53MVHjub
Ck3H1AHO9cpTpSPUhHIrWHnQQBtTMaoYMc7nxbUOe6fzTwhI2ifS88WfcMFZ9e0TPMaMEbvRt+LZ
yLgPs/3VIzGWyfagKIby1EL/RboJVlYErTRXrEux0Y+3uBE19eq46J90F/cnvrjV0h4u26KsXWBx
ZuFxwgghgtIjJoXt/2JlwixxpUmWeKd0qJ5h8irPCb1JymQgDp289nP6J9PyCN2ygiKDmvlej5Ta
+kVJBLSHg79QZpMTpHCl/LXv254lYTdtUHRgQMG7EUSmlTDIjM1tBsRya2Vw19G78ULry93TcTQf
2OH6pbFN16bVJ/M3SAveIiyxTgdXeV+LwOmdjv7S/puffTC6Cwe23bhj/FlQj8xQduGi/gNKyEaJ
5X5kBtfC/XTH+Yp/gSwelQx7yw94a7Qp/KktaAaDYyBEmn76NcRopJgp5XyLEsTuKmdcV3p5gJWG
2fciyRrnTir0kmInTR0lIwIJvGEPPunvCRiMppRNLL9wa52YMSh9paHRuGdcWvT2oyxdF1pc8QHJ
zun+JEIa7GVmcXYfVGQMqVkb+HAqtrefp+GSjZwVneGygq3r+mf5SV7IhY39pE8ubKKHURv45RGi
2lGVZF6keR7Zg+vP49Vo2gw7MI1yrD6LIDy3X5lVgbRM9hiSrCJzM9Sf8RLbZ0iDIzpygtoJQ1hm
SN4OynTUOkI/JptgXTtD2UelPRUOuDMXlxYynO7wnjikIDTcguKDhxC02tWlB1ouYjZ6YmzH2+UZ
u429SWJUBuLFyOr0qihGDCAqZBOXDdS9Q3+7IC5gO0UqXOmjcmS2DP4DFnLgHG1vtgufUJdL24QO
1Hdki4sdRWt6hlsCCKWYBCk09GUj8116Y8LiH5Eeg6JMkxWpJilHfpmdjzl4a2XVSRGfVJiTAcxM
19WAQs4DcTlnfl1PPymjCfwPg8mp9ayK4PAsNbAThBUae62fmqlMHT7EQZyR/T63s7PatXelWtLx
GpVRr8S4v+JvzA1WVYb/tq7fAsnbQho3a0fZbufJBB/2rE0RIiNgLss4zkVpJ55rEJ4O7cXbqlhZ
fCeWer4/r1+veEJua9Mppaq7f1nlG93TrJXpLy+dTKqcVOzQznbz3XmhdUZdbC//3FGAsz+n9rnQ
uPcvA6mmWWtGIjmtEKp9XsvG/b2VqHBVr+un0qlFS0668RxMmMtpnDr2V+iKUio9aZhDQR6+EoJx
SlApgbRKr18vQeRJ1WiJpjUnzrTWI03XaVhp0fk4DqIVIEZ7lZt06MyDY9XXvKtwbRO7Ihi2IfN1
IPrYkwj5evEi8n30sIkh0ypfV4DpLyTDlrxEf+du3p7C/X2ocmXsx58JmoqOrhQFm2RCeDPWanAl
RRnnut5f6AgoAvuuk0QYw4viAHJ2hQU8LZKhNXoBN6IsFM7hq18kp14YP0UA8s07rU35ekcn2gVF
6wTLW/Q2yZdZATjaI8Ml/KW2I5OU05WlSRBq8X8GD/98iTy9dpYzS6ykHc1Z3b3PIQkavtx1Pqst
u7uUYbnreu/0PFSA2+EWTJdv9qnSdqXZ9t95RGsB0HMu6FLPpK0H+FciYp4LUGzIw5IVchCcnIrN
/QDWye/53A1zGoDmZPiZKYuyr0Qdp4hfeAVgRfoqrBtVR4dUpAmLi+7mfZGqrTrZl3kC4lA+ahrb
yREITLxuOhoG59aQvWjymH3JfRQ+5Fgz2JynZ9MvPyiPqGRCiOBsk6aTDEg8z8emP/fhh5EyfN74
fPFW2jyJITxvQHR33YuIaO1GE/YXVpBb9IrOaeOQAI0yd4kQt9xhchzHqetrFuAt2RFRlEatt2iM
yWY+OoNOVcKr6WYbi/kuabLI4MtZPY4Yp7F+d2dt6yTRK6rDZc8BYRjng+IPOa7l53684l07HLwu
Fg+lj+T713JwIrcWhpNRn0//+dEzTj8vPw4DcnNDkr/jCX09HzRGd8n/OK7BXbwNBu6Rp7+pDKoH
wjEV7rWUrSvghbUHXnyp40cFYzcz4oshhPw6r9VKkOaP+j+ZaB4N3Kt3+GpdJ2jW2NgttBA1iWti
ydCJJ+WfhXvNOUfg8id09UA/+rkS1hiKwcwDFO4hxpOTPNbxSa5aqv9cozjWxzgoFWo7UYDwM1H+
J+IT0qyGx1xvSc5D9Cm7k9KPPNE56RT4gwhVfDrd/hqSdEcYwSeOedh3AbmOayptIjw78z8akSPR
DASm6xS01Lh1u3buFEkbSI7vgvOhS0ApMTAJMRLe+VlgRKtBhkYOC+eu8xmCuwsCva04G9pA8K6t
0H81pFCkRkI/w85WNDNtZ5TfBP1q+clnv7fpBCxOSv/bex5I12mjIONx4JRIgYxSmc61u0u87gFO
iG0yrashMDWApQ020fn2Mb01CzO8TC4qNhBhCVSThx/ULqgTEg/3bJmtDNmFnB9pU8au2DtfhH6F
DzzSAo3VwZKDiY84piQXsUOsnT6sgqNAyoA7IOscCNi+65jOcxc+rUtVHeGaO7WB37f2JWK7Xmau
l236oHmiWSAsK8AA2XWmn3SWStickmm5zRNXTMRiItKluoOpL4A9jzgbNA8Ue5aebren089XT1C+
nTwk8S6rgfbci2L7CpTpFt8Vr2Q7mciesRvGdfOU7SVwlDKtbO9Ls48pOZO2OJdeJdHAHHJk5TjW
xXB+a0Me7QI1WWT9LJKUL4+ha4KmggIfnhI/iW1mthZDDvxWno9rG36XOEQEGmkxueT1Z/HHRqH4
wISbv86J/EQ3IpJrkLseIbE6wDvo+dzgfeDm2kX38XFQeNsNi52UWvPka/5HpiKf5XhaPMhCi9py
fHtfnqrT0Xxk/267uecQZPxwniQ+7BNgSxA3g+2x14c6iHKpewMwi8bEH1r0bqJ78h2crz5PGSFd
uJ0BOC2ocwxEM9RYMQA5nyG7z03K/rhnoGjsCz8TsDg0IqA+iGPMCjoYNQ27dcTkUP2OgnxRi8wO
EA5OpyJWlVex1Cq1c9qurOXvIYbxY089dirTnhyjMPn0BPRVoSJkz3VT8451cp4/Zz7sWeJkmBsR
Jn7luxsutLIsKrhtIL50aPJ1lH5yNh2OrTMd3bgAIY18OXuspd5y6GmknWKZ8Li57ttoGp97dpDK
qFC5g16UKIOopLnyWk9f1EWieCV/fBUMZcZql4sbojCtrwWBlOq80Jm+fPXVfE2r+zfcxcmxtpnW
Ugg0qW72D+rQ+Xvxd49tJvX1oCDMqvuezP39kycpvcfpXzuYNlDG6dPkUi0osVDVlm4lezuktOsT
2GxdeOJ8bMTbZ52rgWUGlyglB7qIgntrE2lkfQQwzguS1ByCMyW621tQP2md04+ipEcTbrNvFHMN
y5v6oYcOPVwHG0lAlqeBRxHusFAXAcwcd+B6ti9gFfevxQd1WCNWwZgcsaIYS15eBmA9Hzi7OQBs
ZWMIjDg3dJmDP6Ha4HNQoXxU8y5LT9eZUnfqwZMWewCxwiek2ebOKWT6aE+hRhEeCJyQ6+XlJxFf
US5DwEUZbLFtg6hZxmNEQudRrpL11bNiQVUQzUuLlIV6qQ61Z6V9IqduQP6begFpsyfNH7rcqc4h
0ZGPZ9mYZkhaoPyFtmAL91IoMzm+A08y7L8aSabCsXXsCrbd051BGqy7uwdGLCcRLBpid3G4Q6Da
pEoFR06H7YgwZmSqkYbxXQR/STTRkbUpP2Wn0HAxfMiUrLiMCPBvZh2fDLDIQbC16Hh6FvQ8aa2G
vIVT/pHwunR9jPB0b7yGPsF9WAOEt/Ye5VM8xxfAZYY26lmKzhXrmyocW6IQGq2XluD96Sv54q58
lS5dHJwITt2XbosUnB6Hd3WPD3qn3oJTfWMFnHryyiprMrXLkIrWnfVkpgo4zKpuItGRbygzxDeR
y1Kg2ZaSlSAkc9qXadvjL7hHmAsHMRwVfKpcN/1yWbXujECynFhTHLWmyN8TKvhjRZsexzFSR/7Q
SbQK2R5zxjjhe0z66dNz4gx64IYSsd1QGbTeH6TgbBixjvXI1Fo2yXyDIiMJyCT9OrJICm0iZhQ+
3lSLS67a04L4eUfNkONBZuUY4bFFHLFccJux0y1txs1IYjiLvndNfArQmoZsymWHjJl6rb4yHoH/
vW3ADqR8KrmRyEdJuriIUoLQSLJvGjlGmkp2jEa8rP56ADmST/Q9xrh+Gd4I9p06kq/CWnlWvsfV
aU20Md8gd7RexuR4NMeGzUDKiO/MeJk0dXdY5YEVcKucJ2io5PtWXWvavsxNSF4GNoWdYVYnv6wj
1lOH4oEri8TsWZWWOaWUBgLTIxD0APHiorectLSZZoJRZjljD7wqCBq7B4kfQaNAw4COSkMgmHyC
kRhuhNTJGg358tf+DyY/4HEsCa/OSpArj6ygWo12rol7Jc9tVrhr1yb7gmSyo5HSVkFgzWXGVvS1
5XgEBpEqGnh2aQWU1n3XVRTRQzsZF7zvUHlsmTuyphHVNJmJgyqBB+PdVNqDBiFFyJ1/AAfId5Gz
8wG08vN4VbABJO6QEQ1Ov8oCd+1jpcU3hnvRgURD9EETQiXi99imQY4OdWAfPGsyGphuA/4l7yC2
YZGIMjfGwi/FpmradtnEOsyerRbBlvs330AAhpT63vxR3Zprqrs2I/9ldCJuEcYBkmg98PQ5FCB2
JT8vwDPeXNB4+DAsiLtnsCPxYw/cNUG/dAFKDMwecVzZgccAdIT3pUCSnKRCBj2MHRt2zMgS9yJz
zeIEkGSta0r8oPB4H0O1ZcgCSAFESLXbiZtwciInteIntAs0reDRqis2LbkGMcdaPzGuvUxbEAha
qhnTTd6tZ6Q+EckMH8QQQloDtNbFSmE8c2NIooy1b6C1KFiHqUOhgI5xJA/+DOO2dB3VUBz8hIBH
xXqwZwUnXR/OTUeXhhuBehSTDInE5cE83GV+gdsyYpwROQDwLoFNzk3qoXdng8SSg+fMawk/bPrU
AepMZ76DICxVNrZ5UlTT3iVgsuS1wEpoAejUAeoC0d3fkFKAzYgZkSyFpoH4jKgZH/V85qLAtfkM
gDynIQ/woTDCbBpQP4O38u/TJd3S6nUM0T9lMZxD+CGAetG7IxtHigxwqc5TYznm7UW+j50RurlE
HQnMkMw790IATSiBXK0YxcMJC7QWnjV5iyjM7nyLlEjyKbo0Z/OUhHK97ZgOgGPknFNzr7nCZEwT
//ZDffr2s8UwrSaAlHU1FNpjM47Z733+ef4JSgilhKE7MyAKzeZ4LSRT2sZoL/hWgg9d4EDgPlEM
+Hq7Xf6Jg1ewByKCAO33RymGlq4g7JEj1v2m3y1syIXCNVHd7e96wE5LfdswKGfga7qKirky89+N
6rjL24lnOtfCpVSXTeLbRt+OTFOcIjQUolPEduyXLq+wmf/uMZK7ogSaEpv6Kmsl024PEeGGHaZq
dsq6J1pqsm7t/8TxfOSFtjrxf8iowpHiO9yFaNtxTESbtiPlvGJxYIpEz9HNWiQtEITewFFvPxEm
dMKdeSfHiMa5Sv+ID+1ULoSOwkgn3Ghh04GU8aIviOSPiSw3qwFPiA7ncfPCSHiL37t/ssZcuitM
013fuRLlxb6xQZ4xFiqKJuw1V5UTT+CZO+MuIADyjenLPy3vw/pPWrysKVPDTyMSbPflnxfk/YQh
bpu0rY8jJO/KofKp6fpCq4HC7C/R+6u+Mt4lIFv08jRKGatrmT9Lx2CK5insNc+4O3qQgHVKhEMb
jJFa//vYOt4UVBnRuCD+7nVGVQR8AKXpxjPVN/Hrdf4JgVjLxnJCI6LcHYZshV72Xks+w4tKm/BS
oyjt622hHG5qv+JUMmy3Rxt01tuB/WNG79dXGwXpiiB04euN1+Bp4AXcs7zyNLL2JE5DNT4S7agT
iQo5SQfoRD3BpU627jCvs53LaLsM+hfGWujJ97uPGhupVT6gd7vRSrKP1cMFaJV+X4h78znZLr8X
bn5pee1Zk1rPED1OVU6rP+KwBcWBu7YET6cl2jgx2GwQT+ecI904z2TQ6oVC7Y7pXpvM6pnNUzjm
59YJnp//NCwKQy66F6WuimUGM3Z7QhiUVIrZ49azRUwXYtdA6tqiVjLsIJaYjv3AHAnr5aqhSDWo
j/YK0la5ltOK1VrUJ0Nz+VXjljB3HsnRPK/xMYHs0dvFI/7Ld75Kr/Yim+3C6s8EWlf1/mHwPDkX
ya5nJZ13tx9wljPcRg8dlqH1aLvf5KadetmIDkZfeDGJitfCZkAdLrocCBAEkyQRSxAStRp7UkN9
0wzikBVWZNb/Oj9vR2wSC2/bB0oPmYFo3X7Y4HOXQjgiknu0yiOu8XcJR6BslxJxq3SuWR/y9BHn
zOY6q1hGLXU2AgCwZvJH9tiaT6CQVn0k7Mb28UxGQBdxgzJdvNlK4idA5WnfMOx28JYbfurRbuWr
GWXLkDVcn/oadzMuGjd4eLcjEz2l1A+CokKduuEXVa6aqRCvLt9P1ZCcCR/MHjIPizrgfqcfO+Jg
JfuEaOWltG/AR5Ag+9+nHcfzmn6847SqOzZnzhbf3snsSkZN/pjlmKLYh+HDzYayHWLETUXY3WZv
5rVoTY1TsmmW1uqF1xTk0ZCymtKHiK/HgD5+Zhd8b9mt+nX1Mz/3/VaQkf4Z5HYjJXTTz6q+8R2W
krS8VbB3TAdVgz/jvHbc6aHcOz1P1hVNxxPV87bu/JNzJfpUsRC3n5sqs+0tlw7Sh5QNmmz2CV/v
lu/SPRJmf+0bfsjwd15pqG6GkN1118KyH63IoPemm5Exq9y5heP/zJa9HC5V7/zpFLW0iusW2zpw
Rrplr1w0bFoTn2hFyHP8DI7y+D4iRTeUe5SBV2B0d/5j7m8qjlrHD2Upir3VZFPlVHuWfzBQlP30
U3gN7PJ2N9pqj6MHxVDqQEtkFs5vK6E0cr0+OnLJxPXNMPNpk/gdt5+acOS8c6MQXSDgMvD0skb7
Aa4rR/l7/3Lp79OfuuupwjxiA8JKq4uvgWTPKV+L52uC9m0q/qq8tI8a0Q2sSytHS54KxjRI6pnr
EGetBQMRKP8joUB8y30iwG41XLsMbdfZLxhm27vPBseXefTlctYyzrefRUkvOi6d+9Fwe7fuQjv3
A/omKhVSNRSRikxVO2q1TLhi9Gd0SuU1XzUdigDN69FtP1SPsziWL1mtiJO6bdZEd7t3tRZfFa1i
nK2XshRxkj0nVrH8tHbTP9Kwxspa5U//1xurthSgjpz227H9e8BqUfDjQFx0GOxr15TrBgA/vHXm
OmzoQ3UmRDPgtJi3S1OSxHYgab7EFh5tP/eDVV1NxAgNGh7EfkgRRMJQenQEFAF2OsYBoPb+hT33
R85lle9/S/5GgoPDdcTvBZItPy2ZbViyxVBXMZcKeBvsU2nnkelE3osP3paJptAM730IUmZmkT62
s97J5KwRuodyAORavn5DvRC5mfSK0q/vyXNFvWGRPkMvv6seSz0ALT3VD/0hyoXKtnaqNmhTTBEi
bq1h+ukyPGl2ZulbKe3ZtsqRwM/+CVqNDASzoh8Qv25PbIsV3lTvaE4fkhwq8m63l32imZo3rteB
4oCNPq0fhVQ3fa9jj5betp/r7vosRFOcVFknGse587ycvkWXl90CDAwtVQTh1JqUXnPzIyTiaZf5
1gYtf9IlUIeUL+0EZV64Fpy95F33LsVGE8HO6LblaMw+0qXXKy4NR8bpdj83jS1F7UD3r381Nal/
7RrcweIFwbPYBs/kRvNgsVNCJAVKcEItJMgT8XFa2b8IE9rECf7MO/D+0m6UvPy7j4Fs9spKKxOR
2ya/lzd4ZRC+MvSFnil6Qwh2Q5x0UtVXqkG5xvTzTnqQ/Y0Sxfyu4ZbZRl1BgtiSerujTTcky4CE
KR7G/NYo/ZUwm2+/te7KUl3lx6V+/HpDqlywcn+S5Lg9Zf+kesVnfSTp95Z1acj/aLMjuzI9d/fZ
noTfKteQ/8udW9qU3dIjxVwaNVkgX8UBBHxC3rMiJ7W6vmHV5YvA+XIm17tlRiIFlksXhoPKQoAJ
l5ezviVb3+Z+Hz/P81Y22DmOmuXuJSQs3XjsjcZ93tlTM9F4TYURPqiWTtnW/OvtdP8l714ibEXT
/Hr5cF6J+agM+YFUaPHJhuO2giCBDMvc+8XYKlwRC5IEu4MZs7e3hMacjlnNDokNkgETE2oDcC88
79JIXsND4TN/rusluNL3sli7n7UCmkfvs0xJXfDA8R8B0PVS3c1h8/enXWmQ4004nFIvE/7+Hfyo
L99svERZtMAM0n2pTJk6xPy6YYUL3MsIirk0q0XfiQjp0o7y1CkaPSHa5AlgQ8pMaFjKDenZCZ8u
+YaUtz58YH/1QXvEMq4JcH3N37p82EMABMeSy26UEJ5rPCj0Eq+4XqzaP2bVEx2iVK3jNHDgT5UC
3ifa9nycPIeYjdIgq2/R0u4hCrnaDAqS7mgG63rm8kNpEGVocakjdxAa9cQFH4gcCZQYRz+nmtP7
0YzEUXgdM1Oc0fmAc2VkAILyerj8MIBixwsOEZSycFbHfOCIhulb90F3tX8kWhGBYB08D+eX39cA
D5RAQued3DJJ5rFWUfNPhwEXX9mLZa1IpLIe+493OKmiFxurzrxwdIVWXDcnoMM4Gs448PygrHEs
4hKYMeylc5MAvmMf+SZxlviVNopxtn/1+DRsKqGSL16oo9i8ncYf8ME1eTI2jI1m0nULo2xbEynE
SWWhI+rBbtn4MefLgwpHHOumXl1N/evHLr30QXeuVlb2NlxFxjDXSDyLEX3scsSJ48hydeIhA4nW
++y2JyzaQpIdbZ0AoWlRjuhITaAXpd+FbV+zDz+Cd4Qho3Ul2dTXNfI1jkswlVVx57Caxdp9vKqf
ktWL0vVI9yiD7e7byxoXF5A4+8ULiZRFGYxxaDliASUkDTd9OoEBOILE4LYoQdKtlMyjlGgRQIvN
zMMR6/kTrHLlJIx4fBqIoJAL3Xxoic7DwbHk3JRjUnFNm/J3Inwz4FGhcvzMXS2DJEv4zsmqCYGd
b0eYrgIxcqWMWLnwRgz0iLMSskkUzmsUqXbVNqf09nqPkg/CtplR4RttrPR2G5bejoN16MTgesym
T8UfueHp9uXQh0iWUnVEMZz6n1yqbpVokqdcMzdvqHLOVrkLRtlaEsQj0dctJo74yQYaACOKCBGZ
ZtNyVJKXiEAi+w5wcHLPawQcoXHSUQ2xjthCwTWSzvP1arfbvWaI7d47NGBQargm5dPPCb9Y04l0
XZ1v+z5OhoC88nsMv9rIY+sE17rX9p8w0ZhPMQ9VPiJlgOoL17ocbIf2viGkO2UqFA1XBNEujcTb
z0vL/xr11qTc0sP85bX1UtbIWB9pDZyfy+Wnsobe2paW2+1281KuTMvNdUVfyEqzamH8i6a6Q8d4
+d9guK346V+0xJ1GB/NauznUfX7Y1OlkWpZKHY1u2EomK1ketiE2fjsaeqFOjP7vl3HfmNq1GCHa
A37ZHA4X9fYwXtocNkfgSu7DvPbvHzwvrtUePt6mR7S/e0dl+G/k1e7k361MRjJ5/90tXvHhJyL3
28/mHe+BnCY9TiBqAFv0/4w3lzNwKJusJX5M5HoL3SOmw/yuloYYW43gI3KfmpD1WaiCqEj+h5LZ
oqp/APVOS0t12kj0A7/to3xQtWUmdUIiSt4IdXiAavUivOSZ/uIC7l5g+LNM7fwJlE54kPu163nX
9H0oF4BMH1uEsmb6/uRAgp31gy0t/BRbsgCL8j/uMuJ6/UMtRvRZks7BqVEaKlpdf1Z317HuxyNW
6fYzHyU+dNXSSejW0fuNFezr/8S5ELAIa8bp92RR1p43KE1EblJtkTy/fb34NWT7huS0zoH6GK6n
TX/xTlhFBCUo0v5MpUpE3YRZhFMPI1dU0km/AzdVC7R5wlafbeK2D8pLguMdJENClPNyhvzDFzjj
l7NyauZ7idaee5YD+pfTCt+Wn5M/5/EDwsW5I97R57kkI49AyPoYoOl9FPI4+AM3LVKaIjuFYwrl
q3IBi2R1JCaWD+TR6kJ9ctw5iERe+bp36opjt362rbkeF3ukNwFRzlJ9XRPE+a9kPyR+2YbmF4lz
mSSYGOSVpVV8N1XXhKi32frAr/dJsioSIeRTau/LS8yTphCW7ponVb5p/hSzfsopiNPM2qWPZg2p
FQyBUcPCVg1mJB9oDIOjoC86xNx1acD5hiyJld+Pg8x48psDmrKQiNS/50+h0BgnE2IKrg2EWqUS
yzw5U2Hb23EXac5qsrp7nYf9TvC0K3vSpKdG6fi5X7QpwHTNtD58nMHO7M/q7/wl/+fwmn1NRZix
rBzxDLPXdnQlV6BeqGWUwWhyqmkLr3N2EU4eOtu8TKU2d81ZHyhxc5AzlUb0EtGxPL+ZKI05bhys
bLK60sz9F0B9lPxY1UMKTjHl/tMGA/vpEqVo9cbNLyeAnjoyLH+nV+bLsSGTAXa46hKlfYyWDhJc
YsQfGqJfTl3pn2u9JBd5DYlPite+s6ZETAnqh8jEo68aeZBpobdGe73W9nwshT1XmFVDOk1PqctX
KwQyvxpzYhgVtZYK0emkuwat//2su/qI5j6I3w8t9tUH3mpCBJR1iIcw+LGX+uaFaxelvIeWdGjC
r6TpNLjTXDNE65PpEHr3nihl/yamAmLYA3OCUSAAm2WqSkK0MUiWGrdq4R9tuwQdOT0D+PZnFTjR
hYF6iUo7kpCJYsVv8pmKynZ96TKrqiYPqoOmTXqJZDhuijzF6hdakHV7dnN4B0+rNdhrXHVpcYp1
39MrdlHFXDtfB5J7gi/tszW08Z2VAfnxvOCrvAZZbTHY5Do+596diODaHBBPFCCtpNQM2gg69UPA
jdDWQXG7NqjfNBrp2JL2aUF9ustQoqhsavtq5qK+LgUvBQsdCpUdYvsPgp1GKe18b/0nX9M0l6NF
3wGMoMSqh2WgkQvaMwQlh0wiopWMlpBRfHWtkWxJfjUvNobCu00LFWAjSwTl3Mw03MV1HCmuy63K
R/uE5+tIhtgWoE+dos8hvIFXXy5or7Vv3S5VsiH71tdTgi5Rxplzr5zbh3rxtchZMuGoqj+pCQy9
fua+iK1IKNLbDJvTYeB0D+UKpKf1c6KcOlZn9+jKWpjqOnnEwW8uMs3Lpn0+Vm+36o4HdeIiVWfX
W6DXdjHLto4cgB2ksTP8FUxBjMlkgNdUOSWbl3d9rlaPQHkrdgfmPloa6mOFJwizIqYHBWGgASeq
9VCadLXjfu0+joP8S7KR4bFZz6iTuXd0CmJPzhcnGK4sffNS+fK6fyFGBO+Typ6W88IC39+ZSa7K
Ug9ydRzOs9E1ZL/tyv1nMBrw6EazD9sl9Z18FUY60NSemCoqqbRxH0L1DGFghKCfkV22b6Pkr36P
nxd2+fMm5tN2UP6OuK6tOlu/LiVRifFhNdFTRLp4Xv0lOy1GsrlspeVLZpQaV75+GEhbN/PNpp76
agZcL3gIaInUVGGoP0Z2OWrmf+7d0ls0QNnK597HwnHvTAGaWrYZ0a6/1BU/PNOxESeHImK7FWGY
EOzhODDO19HsD0uwhqEYWtrg2fr12/69NhzWq/p6/o+A0eUJsQZh5qAkXA+vu/A9VY6G9sgSwpXF
x+H5vEVKAvEJWvYDJ9Tk7+pjN7yRVEIV0afw37KHDwIJIPJAD5e3ehEu9ElxXDUXeZgOrZ0ycv+3
p8Xz7nnbSz99dY7fyxdGhMr0qnz93n4X0XlklhrfpHt/FvXsj/hq31hBCyDZ+Iw7io4Kq6MgfVVP
kiYCV/KildL7IUycbNujAyk8kwfP4Qj5/QygOTTTogWkA96xZU0asxJaL6FgR8Y61JvAS15gGq2L
SPHxJnTf0HZHUZimkHWdCgy8NxmIzK7jTf7O65XbDDf+Hiq7cBL3kC6WhZzeaqW5mFtynjgvHCLn
F50VvEoFlHsyXWaKAPRtSlcqXuKT3Lgvd+DL5V0b8kd5mLa7E9SVkLpIBLgXCTvXcUfaVfiuVtgn
uG+3wKJbdM6tv/6z2jqoy2QN/OG/m3RLavo8gusae28rjDG/atdsB73HR/qNP7kn34PwI+OBDDip
eztimBv14vWqwxP0wcvC0G98EQhw0voUt2VGPBsxaFcwNZljfXKJfyqa9Tyu7FLsvXtzZfWqfuNS
vjyn1/ul13uxI0lpqVeafFfOmZb67I+L/vd5/8269WoG/c0/0enJ43ipu3GX+XsHCu4B/NIDx81R
9uE3a47CtX18pO/TZOPe84BuwzVc3iAQfoj7cTEvvFZNhgv4cs80y/bgtmPVNf5bSj7NlMRci4Gm
8Xbv9RYLwG/+Y+a6hRi6x3jGE0zqKgVM23/LzXt9/Xez1oQpNFAeXDuHYpQLeberxtZ+zKcPiaHF
1u3TJ4G7GpzH3fo4P//3Ujfga3KN7mYxVBJFWhUS23uoCpujGO1L3TNql2PuXN1QmRqXdgPx+sdU
+u7G/vsUrzGKHsQ/Ec5c1hd9C2/5b2a90S2a6xhsvivDo1DOP26Z6ClB3YvkRXzAPVR1/TDtpAOy
s4fMud28irSCj7HUfLmW50H/MYj/LcS7wgfTs4o30dD2PJ7KpxpK7osV4wfkGGPn4q7g7v1Az5Cj
QnCQRV6sojvOf4OCMeSVpAMQaqKhcVyFLBhu1T2m9L9n/brUCZT52R36bLDGr3E24HasqXcjOuta
GFDcM0ntSubbr5RI+4fPelZhVV19jJi/lkrf1bNGT6V/h78aSW7Lmw+93B4LbvKrWuT4nYrI3pLc
8ttD1nsRHzVaTaqLP7sPPU40zgIPNE7XTlbKYuPMoNAVultJvEw2BV3K6m+DK2T8NqJokGvNibbb
DBjkm95NGCdy0KmY6+Sr2baKozBOsH58cdQcXgv/+GSrv5u/IElJJbUtSKTR8wLGU3QCRu8TzlrQ
BcX6x5GrO4Y5b5bCZNPN3QbE+4MoVbX/VnutEZXY1E/HFp6pwujMQJew2LSs2UlyidGyeZ2IpJQI
sk9ks1LNAjr6JJ4fuMFqHjc1v9f5wAflRtxfJfXzTc07NP8rHjVyiI25OjYLh/qE9kxCn7kavby7
1gjTGnl1fbhO05rZKBRoauk5JQdUzVFipsWuc1mmUkq2ZgCqcFsRZutbzXmONR5uPqeGo0a2ifL4
hrh/8GbrV/T46NKzmXTSj3r5gx5dagopjWTHt68+2ab076H+9brjUu3LmrhxO14sPUL6XwdCwzXN
f5R4I+Jjs+YO9dNKhNxcJ3opP09r3OW8fKpmqaV/u6OGrO3FubU4U6TWqKWuFSupeFITp0NzrhjT
A04a2jxlr5p1xtV4u6e2nqmT+/vlpAi2fSq11lokhJxvbaGj2KaczlT2uwoaw5XQ+FSetLrNoXlW
p+Qo3pEInk7Dr5/Fz/ZPXuXVsrqfaKXCv8UTJulO5K9yTpWP/VNjmvPn8p7G/fe1k86nR+t0RkPl
3kyYmF8p59z/yX59lo6jrYKf2xD+8OTo6+Z7k7eNgZlq6VzZpqpIZWVfZw0U+Nb62Z7heoP177G+
kKE3TWDqjAYN5QLnxLpHiMjKYCuCa0mIKq2smOJi6XXKmU0kU3S7DumX4mmu1OHv5DeZr95HqrTS
vX35O1PjknYKVcK6IJ8/xVH28/oHiH3QN6+WnWKMVTb/CkddJUSL1ZxUUqqadGu/M57MtLrZVTYv
KCBJzWgtjbdUTk6hsVZQpkHsx5xBSvRvB6Fd9WIJ877fp7+3Xl82RZ8eATRISh8AcbNe8TYAyK7S
+jn2t5la4mfi3P/8Lf69E/FwLhaYw8p6jrBDasNCrNwuJJYbUzaSd4zXIq3F0WLHgTmSkZ11NfG+
GZQ6E4p4b9dqvZuqKydSwi6S1vqjUL2takdQTRFPoVxafyRXUuYqEsu3ymXVmBSqmVQ1TzL530qD
TUfa0/1Qu/9e9uWd/ntOg2m8j+DYwesHX6P9nxLsJ1Xdl1yMwxWik1OFWcDAS2Wo+BuFR7CC6r9p
J2/V0rquQizBpkj1wOtpUqJfSI8dz63JvQq7T84505Urf/81h9JZquJkKxI4dHLbcnZf/nPx2W7t
mnu55erJRG2DP41cWy0W0Y6qZBLBQWVdiGtFAiOaH5esaP2Oqvl1Y3uomhJjwdktn30/rao78Wux
uv77uX7OvpVmZQs58+fLCthj4VCRKc+u1dX34rvwu/27j8MQ3lEVhCU39Zy6ELMCDNzUxWfpeeP8
pdGs3Ehzj1tABIX8wM8sW05O2sdM03ydgNv36kbOVKt7yMnP1rlZnusbqlCmd5mgWVUS/yPqzJZU
ZZYo/ERGqDhxW1UMIk7t3DeGbW/BAVEUBJ/+fGnHHyd679ZGJqmqHFZmrmwATwVdq9976R6FcYse
iN0u/+5QM5aRPaKuv5ZLwVibQBxBrmGBpB+fA1CkUYwLj1q3jPzbMDmTJ8rZsVUZFuFRXBC3RSoE
dj79kpkLNHA+QI04LdxXxVd17zRGKNQ39zl9D/JpIrfc2/QI99WVup10wzvtisOrKS59tVbYaAf6
gdBVZouCGOYtmq+pNjl8uFsYPFCM9RT93G6bDs3lgKehIaFzpdpeVApvCi3odhE90g6tQ48WGPP0
K5v8tt1eALz1dMhMm5eG1EYd+UV4+YWLlEXS1DFbYLJQ5Iso2dKgLNlvLuUP7AQ2HP0Ycmv2RCrr
ukN2qPMzpMJZWwkHtjis6GNUcIJsVvQUIL4DKahTkYigu75l5MRMBM71NtB0OzA5uKQA+jWVf7fY
p0k7gc89QKuu8h04qovga7itoI4kdx7OqX9c0uONH7zlWK+lM7Z5mrbKjPzQ6SFEmKSJEx0slbmZ
OemXpuGothTEgqTk6NfFUDPrkwc5YTog1kByh8dV5tbcB0656Wm/HgGcUrejbWP3mSocXPOfJueV
Rs+E/XixFH9cdPRDsWMLcjw9tRSpjurus/S3/hGPClABbs+a6n2R+nTobIl9IfK+4ppftbxza8yR
xEZqmokyjh0CkZA4f2DuMyDI+ERQJcC2I0Fd40sa0CQflc56mDNRVVsoEptkA+ktCDySREMsY3av
sPo07MSCavqkkA3I//SQ370VXAz8ADNZjjSZANjEQcW3zirv9PJJSe/gYfYo8QYYohMptev/iB99
054BYUNZ1s2Iow58BMxYUNFmsG+oF8ceaoG0AUTEfSJv+NUARtSiMv0RiDQqjw41Wg41yOHTTyL5
LCvv9SLqAv0ttaX0MY+heLL0uXLiDExOX/eNp67RrLFhqu4s75jtroXhunW6FoMaHcqSELrbSQan
FtV4o+Q8e5oBJIm1p7ahiDuGp4p2Ts6V39vhvUtj58F5B4CTJGSYeLUede6LyAqad91tovaB0fFh
dPYwFU0qdjZWl9NcNjVU7BpMtk+KAtObGA1cYxPZtA1OE9rFAF85J+LJHtEVJjxUJH7Rv07iSbpb
23yjCU239mQBqu6e7rmj0mQhYqA2a1W6kJbuPBx7lh1FXhQGAuYlc2iaO4UpjLxDrtL3TcFIrBEw
hq5cpr1GH6ruus7dNKEK2tU5E+CKW9fknNj7t3uZF2Y4tI5o2ehqWvo+qncUa74OWhVGfi9Ac3hn
Wz92tmL56tLEE3oLruUGYRY6yF+X/pPVUum4f1mLEgoq/VHbvCzl2rSi0ay2PTpuUG56Tv0LEhMt
/+Efgw7H4p28r7k0xnDoFrVls6wgSlPp9sSq+fszx/TksLvfIZOmWSdRid1pO8ZipekD+6Om5DA5
Rq74HlNdCNWm7hGZQYA4bdVWL4gadQwdmXoatKcsUFnrXH2Qa3JbPku2La8B0gApUWn4GiZRY9Dp
UxWzaHEC2mqloBPqZKp/uDgxb7f9KDgH+OF+5pPf7tp6vzXQ0zjguptCEbNXuUuYboBp4ZKb4mC6
KWpwPCL8HE54TRET0CAOhG9kebYB/y2v1NBYUxak6JVG5YXC+zTRgiy7SaHeX8Q6vkTE4tJy/jtP
ThM51zTfu+oabxJ+rk+FKaJvwIncjdz6hTw9vsPROY3T4RlS2+DIXZIPsboTv+VWnkRaTE5InvcY
duMYXuVVc4E4R6Uhax36mCm6ePO/Hcb69FJp8O4j5Q1PlowBhHpLn30R2VAX9FuOKALoJ9gqYruY
s00DslCSB9rMlKO7PHtnzPzKubNRtAwLBQ2yS45MuYZLfT2GMw7msrax96c5zAmsjrcrcx/1ZJ7h
M6Q1uHPHT9X2uMLyYGvFhE2Y8+myu3/g3qk6VhfbKtaMvNKjz9LwEcv758WtB0/zOIjMwRxr7Cum
dJ2pW7rnJToAUijTG+a8Qcy8dB70ht3MifvYX7gZ49ZQFMrTgGQweSpRIMHDua23i9SJmeJ/s5Rp
CGK6j8OHk2O9rtEQKFCvPcsgnVLY1TChI0Jr7nmHsTDqBTySZeeuiy2P5TavxHQgf8JAUnvBokI8
VNjrQM3hNeT4PedzanRFw6pn2jL3KaJT1zBdVqzS3hQFqF+H0tz6XJxPrMw87vrF7ONycaHtdYW1
lSrESIHvhpVge2x+0IsqSEfn0dNERAfWXJieZ6xr7uXzIEUyNBmorN/kFavxzTMuQwaPiZLwAYu1
x4sYEDRQJolZtQIRDdvpe91Yy4MXHngm8BIjLWTZQaj7HfHY5VHW/MsaJt7vU1i6z3Wx5ouyOyIw
4ivcD/VphyN7CxkaGyZrRoDSbdY1IRtEUJAiUirPUgNcm+6sOX3v07PfZnjjucUt3OlbUpfZ8gaD
5YTyXUSGFtwtk6sHg71upErmCEamzkKE6Vju/E+W/r3WxjKjiqOixo0dmYPqjAQ1vSl+Bw+K+eIw
n5hNKUaGiMuX/nxP5gxcuIwdbA45HhQiSObKayq3//kKKr0wldjI/78fkVmZK87ViUlT/xKp9yaN
VdsAdtiG+rF6DXKIuLHLB0DeQPXWxIJgAaZwgH3sDLHkaT09eNNTICWGFZxSt4c7mxdCDhF3w2wL
B1X5CtDKvaR/lv95419rjDQaXlAk5hwyLUxnRjIk1zMpdr2mEYYTI8rHPcXM0diaoehQvV0Tm5M4
IhYIeOsU5DKA/W9Fku/P0VS84nJ8ReQq09R5yDdBSfAwxAx7fYbBxlQlmV3Bj8jipGfunufJw7j7
F/ajWyvbWLRGnjMqZPgR29528UBxXhgMaywT5mlYXTxgZpWcSDQWkQoEBqMSxxxeMBTXsOnJ9seB
qFEIkMF+uLaZzDRG8BKKVJC7ErtSNMrTYFx8IziQKdvhk/1YkdHovGvvWWH7TnDHJK04b2bKsYzf
n6ZknbUYwTnWLxPnOGJdc0/MObfnlQikdotLQwEAGRTrHE+vrglV8tumvkLZKB0nnnRR9jU4tGUt
8M3YVVRuMsLo+hLTugbY1W8gfLs+9P38XBDaSPjFRwEFJCiZxg8m4ck8ByQw+6cVOaY+XEqKbhCq
/d1S5KozlrThQ7U0Gf23vkNFUMff1NQFODhLBHTTEMNJ217NE3OR2dWXSVyaFtKru06W9aDNlH5i
JgOca3jaHXKYmQ+i6rJRtmPi9cH40VIkNmubi537aYgu8kSb0ajLHFE9BET9BoqUuDS3R9FwAM+m
bgSpNCZZvdbEzi4c+jLwJr7oo0HcVD3IRmZiljrenft3InHHdFewtjtIrj93hhW/TmSlyhB9bAVG
F49x/cJKerb0dX5tMkBNTcXEnyCLf0XGVcut2IPXSS/oHURflWHdKRI8E8otf7sF4ppueYwBeg4W
X52PxCpkDLBZljD66jRAL+K+PMf3KZ6XhzXAIJ2wDbCdDXrafX8GTdwfBKZ5fSVBt8foAc4YKhac
hqr+Jd/nKSSB6u0jwjnNQx8Z65j3OGL8xTt94nYJCJjb+I7ev7r09wtubncls4FKFgOxm8mpNgtI
UcS6qH1hGgQNX/6mNEan31iunOjOZcXAEcu1hRcnFxOwiYH5YhtDIzOOB4OUS7/5NnwLjvlc1PLr
mCf4d0clV3LIRQb+NTYUYlge2J7/WvI5FUky0HLdx3R+lV3kamf8upgUBB5ErGGPYBPJdtQJ8UYM
DrFD5BmJ+SGvTJQBbucAzIk9xCdFdW5wIrFDxN2k5S7vY+3y9RIyG9h4JZO2X0PK1Nj/6P+9Vkdq
Q9WzX4ruPX89WX44r0h3SgUQ6fJOtsjgWX41pPhLZ9ydmC+yn+hQZk48fzmXueyWey3n2Wexv3V3
L/pF1Mnf7+oAWMNxiLiP1rHRIzIts37GoZSoIAjiiejO17IIT5NGEyVaG8Oqg9T5GDBd1VhXgiGB
C7HiGIbc6XjX8FzDKvoIFlPkyJlW4HZpTqxQ38ixANRoFQ8vSE1Yw6dyQxi8omw+xrgoljaLGbJH
3a27d+nu4COWp9aYWll2ErMbRBT53ct0igEtEpt7cgf16RI/WZxfenH9RgaTfnAlK+c6pM8T9DFU
hec/dj8yub91bBg1tpymhJUWKjGkAmUa1SBfQfen4gUZ0z0+JYj0A/KmqXCgfEHyRC7wAD6ein4Q
UDoQVSebh5OA0vDHS5FH5pNB9sIpP1Js8kK7YC7h9wJJ9y8fSUUvNX4g99JdiDtoMkN/FgS0OCTy
RcF+cbHJDkJ19fbc/gqTgsD6Y35Tu3iQSe6h4PrIPDHat4pcKgRmz/T6RHgCsZ6v7lsVA0BMg8fN
HZ5d8oF8agUpRck8vsycbydqQRyNE44UKCuriDXg/c3lGsjYK0gH6aBNcpa1I0bGhUTQkp2zRpB6
FH9CK8sz4sHRgAHuf7+NKaI/bQel8SABYP/6RRI1kRlV82j7RjYWrbmdGtkhFrL0aCzdWEKjxVlF
KH/aFZLdMyBMbAEW1GGmITTIiRsO8A77QTtO3uR9Rn8Gcj+a/pmmVCibhVSaSK6BpPRFBpyRLEf6
BP2rfB4+jdWMPemh6XNSzWJ6+G01BDU2vT9+O7nLxJIJB65okp+6bZrYZsy4Fil6utGXkcExBHn4
2D00Jw1uGNOBNXsA0uCFoAE9upBgp89Q4yDTsksMW9YdLf3nzMlzLsdYB3NwchnmVscQIsX64ugt
KX1eHhD9D8SeaJHYI2Y+Osv2xdiQeW774EXqxCIWa4E2uXeU2nuWOrbfZhdMe4P5gBXyBMhmPDEm
Htnn4sw+DGBcDPn0Zun3nkW5RoHDPE3Oj1MPxAim1R0WGJ5MNKrEXhZbtK5PbSfjkhD/vcmlYXZQ
WRFcfpHLis7tH6l3c3NPfDaVDy9GtLy9SoKTS1YQcWtlrcStew8i50LFh5t6VXMAB9gPZXFD1Aev
HYKxOvFiw4/4jTFpXK44jKcZW/7+KFelOJFwqX38R2Y4CCsRLFFVKzmSDPQJPiX7iCpLhhGFHzgK
G1Fn0VT2l32KVcUK7b9PGmWe0J3n6ddo8WLefuzK1YhGckORUww4H+so4Rb5/W9rUoD4AbXS9JC8
iOmChhHf+T04TwEOr2NxyC8G5TWgB+1UFJaFIriN4a9AJ9ZWYkNYOKwdipLwSxHu9SOaG5im2r15
1ngtLwKPQB64W6SnFDzoet3nKZttTyejTtDzBHTBGqPD4Bn8g3pxYBqst73YFDJWdU23E0y37fSF
aBZ/S0wLDE9Z2Q+BwjHlsIdOAFdBYXCO4HaDJb03TA6VbtE1ruWmFTPpgQbfP4AvLyE8Wuq8i0UH
9MXQzTWxsWFjnXHmaFmOt8i5l+FYsULTQxyKFIY5jd2qKVO33+inDqsB2S5T+tN0SCSzICW4CLKy
BDK5QYHCC1N/+LeImhDIiWCiZBijYw2YQtdGlgY1nR4QDGuRQKGAKGKpR0tJ4mC15CiCzoLbl3X3
kqUp6iTFZRQfBtmzoMAytKDGZjnJde15b/QYfGx5Lm6xevGej4hDeWTW+M0GghDfNGNGYXELzB5O
RZ4L34gTix6Su4a3cCb7PN36SBxBAmKtoXwBwlny1MRNJPk/4Ubq0z8pn7H6/wAffASezXHJLaoz
UkmorjtYSNgjTo0rsfxDCPaQFJfP020rIEhsWtx7BnWxXTQvpjUVf377TQNK1nROA2tdrtvb4BYm
O7zdHJcY+phRIzaVk45ad2YXIDzWRQuidjUmfNDeqquFZq8e6rQW5Jt+cNgSRf82by5zAcCjAfNS
Z4VOUJEg6q2l4ItXZAEmxw78G+znY5XIhstvA79ATJ5yLv9bS7FAgW+JNWIVkLu9yzHrwdF0l5Dn
7tbvMHcrBxIk1CRNnOC2xywpKgCQcg/m3eWximcmUPhSHO0E3Qptq8jpGxMiE/0NizSSklJAaing
9HuTpkN5ADlUC+omkPTWpjciYH+CEI+mrX8GQGReg8hAhkpYEQmFit86UgLqYTg4F02JhRgJna+3
OIaMdc7cCUH7UsAN9P6IqKFuDRszcQ4Zie0QdIRaVVYoZjtQkaxLWa84cTt5PrAY4eMLhITPx2qt
sX4BhWjfRbRJdn67sjv228FmySAoeEz0qiW9EFAMeSDYFmYe8CoMoMhrMGr1dtMdo3wHSnk5nQNB
rMLwDPmQgeGUDDvAr/gaGemMnKTiysAkeCLAI2337VZXz1oLpHWhZzsC2xVrECCHFPvRY2lZHPoA
f3H/Qx/oOYDvKnfL1+jxBvQiiL44hNzk+dvdTkEguGrQkUvdQomxCV4qtp+oL+hhEVI0KUckyXku
aJkHjcWZ5h1vmCxlmz3u7s8jsWQzpPcOOIz7uy9tPFsBh3mOIH9lH8mKwcBktd0/twO72iY5dyyO
iGXo02R9TGDBFD87gBk+MIlJjSaq0+HpiLMk4SRgQqeEo+ebWIF/pISJ2DbTNvIl/NMIxUzO5hKU
EhlOIiRNvLHOwaRj03zrMtEXDOX7iLXwhf0fJv7rq0fIk/gblvoo8Tt4tyYFrBVFKX7K0SHArrs2
lloDBSNa44ztdh3LR6BjIKMUOg1wVCgGx8o3vc1zVZICC09IgI4MUm3hN0FN/8K5OolS226I+58M
b0z074bdg+Zrba4rgW+T4baGp0WcizxI3KfX4odHluAUJRecuvYAd311x4ETNc7iPWoCB5TOf8kD
b2FumCwmq1yxShmeZiAuwBWk4mmweASbEKlLy0N1perhpiHTZ9WWSMjJcQV//6TnCIguFnkTANbc
V/E/GLR1Exgp9mzMmxZoGvJxKvJZzHegSsQnIWTrE9j6WMxzUo1+BbVHhAOvSaM4ViUXl0PlXc4n
gt5JpKyGuJA97g5ESAbTC5YNIvnamrV5KzE4++4/RNajNSS6j855Yd2+TOfGNyL0j4z9PqV8r48C
XOeiStE7D6c7Ox8akUkkUjcA3FqIavhTDGRCcRdo2hCXqAAXbYj/83KSHTDJSUNiCjehrgw9nJV1
oNn6W7cDzAjVGt8N+c7gHkdtTd+eTaIumaT6jre3oIqFbhz7KnKoVCQ2DQjSUfaQNh6CmTjvoDHd
0i5metS1BcYFAAopgwEdz6bxsjlO1gD1pvu99aUZiipZU+z3brkPU7DmwNXYW5+WpMRzrK3b9FMD
EGFOq4cLLKLv67t5jwjyKGtk0Yhk0mDSggms7iRH56Xb5b6bv/Rj111OUR9ffdaguq46/frpLypA
AtaPReLyhIiCskfNTXIydqbp3wbxiG7OLgq+G2IVpFsGAqG0A3FsKLjsv8Jd6bx3935G7fxxIyRJ
tGvFZSC3mjov6ke2K8oLbiT14noNyBOAUw+9Lr4bSQzqCrK4sJl3MDls8QApmE4NBLJ4cPbmtaqz
nGBVgDMFnlIAC29282YHyv6IQqIMDie0R6WOxi//kTJEZu3hl6Rq6m6OJnIPZzgcpMgH6l+X9AdJ
eIVCWC0OO7pYwLJCLR2lVxj76nAQTkJSdf3UPVRqIV7ZzJ8++rYUzQQz7tc2FFjPDrn6lUl0J4Yo
ji/1kJ71u3zPbjgsg1+6ho2vu+7ogYIGutpDnMdUYNrMYPLRdYI+N38PlQgwFsUMBh+q5PkhCwp8
qhzAaNk9wAQgKXZd0nd5xm/8tIjMXnxD3Ks2/foy/tOBS+pcSRsbVz40RK7ccDXbrqgYhs9CmPvp
w4mHKtAbrjN/wWU1JTsHY+yGbroAXIj8rg75shlkfQKUoFLYvchHwUKK+X9oDgIP/EUQJ4nq/xfT
//ihIDNib78Wd23/SNoFPoCIKAAgPkB2IqzuSPizj45zumNCHww5ckCVk2TF45ShkclB90AYCxgm
2AiqAenVz+8Inz9Tb+ibYQ9kIebMK5Ig/75Pz31f/B1kggIok2ThdVRjKn9lS9at9yZ3pE/aIN2W
dqjJiSzgh6G92OgRkldmscQBzQAEZSYjUBS8V6bBOwogCR9/WXRuqWKcc8rL1+QKqmSekQGGv56R
hzJJ54wLu5EBZU6jdA7y2Q5SMr3pnC4rXmBKkgdDFI+WW4vmbF32xvI3Nxlc68PKjeZJn1IftK7b
XKcxN3G962iypVsN498NKNQ4fZXOg3IBol3Oc9d0Wy4Vrm6DGw/v/RfJCVKBRz/o0Xb/ahoqTIxD
EySOJuuVQg4C+JASXL6S+fH3DbKMAxsUyxsaQF1GUYv9kjm3xPykXNQ8l3gLAgLwFSuXuqUdSV0Y
1+7DVg1GSMFxzXfbkuCHSGiZvY31+FWfcBMjG5yW5CcYFX46pvNLK8ENLUdSAORCdb+6GdKKdMBF
4VMlAaY+IP9mdB42tvr209w8B11SU0wT/xxcklJupugidnv9yLlhBEzSI86F7tK7xMBGsOUqFLz2
4SZ6sa6a4+vSCkoQXx7rkmQ5QF7fAo/IKP1JQWRETgG9Qz/wtwogVGIOkTXtkOQOrlGMHnNgxPIH
5g9ZMHxMnZUsPHKkNhEZopGmwulXpl86yd6wkMMEDaxCZziVT9JNSmSE88nSbAzvkwckf08ME7Lj
y2XUob8OCZpyG2QYMCVPPtVkrEifzFUSFnnyzFdyRZiNpMK7lft0Wnt7answryDbe/ykYX3fjoYR
eYbqtmyuZe5Gc2hwkMXMWk/gpSQMVzSfMdWacgSQeZhW3e7C8uQvij3ct9cJEUDfF9WcJVdKTo56
6xNLLdUxjFdPHBi1J214SoLcEgpA012UKNnSFYXzVPVZ1VD5/rl1JLxjDTmjL0B8AeOCNe3M3h5q
CSV430tE+3MHAbUGHrPiiYmtrz4hP43YEw1ms0t204xeHXz/5rxHJYVULwLXqCaGlYxeTkG9iqFt
p67GorKOOuL2RRV1RaReffJidAe1WO9TPD+vxrLLzT8SV/Rlz4KLkv+J5ix4bXB7NPqkEov1jM4k
f9Lh0Fl7WAQS0DijifRlcAY4QtbpThgnTm0p9/BA4XEX4YUDV9s77RJY33JbElkXpcz37up8nR0e
5p0xerLu29PtrNrL4ObYPhgNLaBGlrrYBNBgTOhvKkJADqaBK6qANaLFuHjzcBsYGwBpcM9TK8jg
P/pgMG5F9i9bSfYI6jPqeBQ9nD44h5ja9vi+TJedIMN1kZQOQT+g/eHrWwHp2MTdJBxjfx9DMg14
JJ9ASV9kUanzJ1OIEmrCxrxQPCPiEwn3CAsEyXVXICvA5s0N2QxM15cwGEkptT2KA/cD+5r0VLyG
Jy5TXef4Bng3RMDESxIvhFAaEl3A1UbATFyTDM0iOM+ZuwfpolU4PXWc09slfCAtEULkbUL1MU/m
Pb5DT7X2sgI66xdYJIVYkzy8fIFOEmaqs1yf5DOR+y1LGkIWF760jNwmKrelWn91475pnEOFe+bd
RDui+464ojTcE4fUIU5saubl5z8ULztk3WooPTT0zR9jER/OL6B1ArOq/kk0BdP8mwSR6ZkUDQpk
ecyi4bKJpCgIQB7h4VLk0Qd24SsLQFwhFOSVApKIp0exMJa1zbOsS6q8qD16B2EGEYMN6j61vLOc
cBMZTwyg5dvuFl5iuVHbCBZdh9MdY4WvuCWgw9lAI56qsYn/2XwR+gy3PwY8c3lDAzau9Ia1iMAY
Cfrs/BrYfUrXxZuGn4BrDo+wCkBygVfNXUD7BcWLbAZq99PBMxfkU9BnvtawFE8S01yi0xJiJ7qw
J7jYwCavAonfAcGfPjdxHea0OudpiMMhnsiln4X3JRHMNURKrijTO1OvQUqLyET569G/W+iuiw8z
MWK1yfRvuR/Ny3ykdZpgzz74NvvYQYPHiZ7rR3onAr1JCS+54wOGldLoJlbRayzRZJJCxUDE5KGN
7OcVo28mWXHyWd7n6jsgUCZY/AV6uqZPa1jn4X9WTLakYqhPUTOt0JiqCOAmdsLLyAphQSJE9nVZ
6g6mwHwT0af4cMH/1qcdp6FAcidChlTtkmxrfTt0YWuk2hNxgYBei8He7mprKDvdTb4uY2SB/U2o
/NjHBvT2iA1EcWcGMzrIvvfGt0Y6AHIixVrqtZbziDyK+keW8wXfiLX+RJA9lSOyEok2TMKPxr4u
CcS7Eha1puTBJZB86OtBBE8rQjLegEGdHN2Q79nykeLWsO14yASXJFHMfZG3dzOZ3FjXnBhyA+zP
34TAFxoYmY2NzslE4LeHxP3Ve0qnMz6sb56+pDdh95o72+XgIqBjKHqHvPQR2+c1SjejIdvV0duG
SEGfxCVC2EC7ZEMRARV3e4tbjT0As9uPuDeXFTSlVOKsbFwFVQ5OM1Dk4WNI1hJIcU6mNZDylaIe
1hDEFQOymMGlAYOxOvgh7Bg5JVFR0p1iEGKJRJZ4oaDBR8catCntrgMe10t1n1LLn/jwfIXAYsAG
strdn64v55W/sX36dSfDAvwipghWgv8a8Zl8LnF1CUFiB0/EaOZxDc4AFZ2g7T5Y2RKLvfEOU4eQ
KTY/Kc6Sw9MCV/ggIUARfAqwLyf0TiLQievCuUXsFJYK7oDCcZB90pLF4j4Gb3UMLmORTARjPzJL
EHOeJw8QvFyS01JPAk80KcFpdS7ohX40FKvsrNtkncEdBxhh0doDVySIpjUHsxMdK5+i2QdSZXta
vV46+yGfs6suqdhijP5rwliitRNmHvxFI4nYXwZ04eW9zAAqmvEot6FoYFzkKOTXa93w4AYNyfB0
iAvJymoxhaKMmVK3tKw90QVMG+e22+5lqT531y+qk7H5Mcuaqrsk/GSoDGszlvhD4t6IqxNpSo9N
OomfGLCVaR7J8EPUyMc053UQxIjNKX4t2hN7DdEMOyDV/exxoRE3GynxrLD0Cgix2Uw/3bGcdzGK
UDVVHxIMsRwpn7/iOEK2gfSRV8rBIOSdClunzy8o3chvpUYdNUBy7BgxRA07Zi0xMYrW6Xqk8Wvp
wqk/bHzCemxiB001pVKVbaJtH4yTKalcotpxTJfvYadwj+7zDikLlZtHNFcTv0+0q7jV2YJ4G4QI
lNryaY7cwpK1AI+k4YbQIqAsKNHkaLk8FZmsCkqzYZhZoA2+RV8dUZt0NzK3f5yQMCnvdEmtMOdr
+m/yM4mjIj8DgY+2QgP90WMS5UTdoi4GooRFFZNJTAmSTiM0NIWmhdpJbFJscJLiVbakc9uyIRby
9QsF73YP935rTU2qhrlLch1rQ7GiRNq+P8jLiUoQSp36935MUB+NQevcB/UD6hGKQKY2PDhhW0d4
eS/S1sf2tHCSfrWmWPTGiTprstVGPSYYJzEipeT0zDu1q9bVOirAhrHNoCuRacdUI3+l4P/HHHIy
6TlfAQYlOFzRnA46elMg+fGrgGK1PbXAQ7BfUu4MJy7EiknKVUoch0wQlPb+3I/pLTtrT/kLtcCl
/y/EX9iLx1P4dLKPmH4GD4OQHYuBiSXImgvBf8CTyAo+iGBP10d6rmIZw+Oytkv1DK4FPVIYvdgt
SSpIzbHr1C3J+cxuXtr6Sp8BTmkOi2uL0Axc1HilKFnyTJnyoL8AfDlv1I3RsQl+H272yqIiFe8r
hDtEd35z0ADSbwpgP7w4p0CQqmghKaSd39sgIWqy9aMhdlLsXlclcf+fo1dQCQIfI0BnAtuu6VIh
48Rj+hyCV3o0+IV6z/RM4jUncI3AboU47vRTcMETSapd+D4dGAZMtqpViA6GZ2M7L8gUSZOtOXkJ
uGp/FX5V9Nv0HKUDEV3tXuRNgiwDviHwW8zVJlSnug6EAKyMMNU5cfM79B66DZILujqkXY7oDPW4
owfkLT8fZfHJskGpkMqLjuBVl4MIhSRy1NgJ4NiWW+GLMVS4vl9bd08R1heAzie2j6T2E6Te1r0b
SDG2PmVbwHJeNS6ZKCTJCUhhk4WMx8ocossWLvoL24bQOxMQx//QAvZIJn9x99iXrrRNI+iNBSUJ
TPjV4LJkVrOgxHasETWvPkY2URTi6znLW9rXiG0EeuJ0vdZarAUWFrKvkyIISOKH5rNciIGU0sGc
qKZY2rizV++0IOgiIqboIBDOQr9zNPCHnoHPAJXAapAfgZya/H2WwVN1PbHQxLo+QjmADGFlrpDE
exG5lBpIXzaxVitKDEXEYI1zI4hWseOM7UHcIz04m0hUYE1TLhoYFFK3CTRE3SNHSMt2saawUVhk
H/eI64sphwk9pfz975ZKUg1IChAGoo9MwtLjr8TIb3rC0dH+SY4hCRE+kseh5cbkRjvKjluFmJKS
y5FseKRUZPDVpBMfnAR0ioYiFVaelsUYPr63KJ/2eY8IF9bPKeK0A5Mw1qc827qPqf381wPxR0ZS
3f9BFxGZyYx5RPVx04VpnFJ3SjGhGoXQmKQIqDNpfC7QJI3YPizgZwPFSUZuqeZBIFm5fziqLqD2
pIcARcD2zy8hh4F9++Kk48SgcWBTFBBtMaPcHh+B+xftA5k3MCGqSMBBhpsGniKkpQykM0BmMzSg
RPiXspsluq03gKqTXV6cltpOXQO9m3RlsmVK01z74lgLaj3z306LIgllx1O6qEV1FyqCF/ndT+dM
EJKBBapbQQ6zRD/Xzn1qRY6fosxnxyUX5bwGtqJiPFp3ZM7BjQY3Jq02UEpNWH7IEL2ZLVICnlEC
dYxSDj02yaSmTZTpqJOjAzqaASysqWZ9O+/FY0wBChkY9I4nk/X8U47bNCJOLb/HemUekCj/orJV
+MJg9ihAizoaHnT4EGjACBzDXEYfkRyCrMycXqEawObzjovxkLbwkZ1Oa1k7UIPLEXVWD30MEAuk
H4BfwNFNdR/mIXHZngPhGES9wpxHcDQOTv/iKWxdMM2VMBpCoEenw7NXLmroVTQuIgLoY1/Gs5Rw
GCb9JgPyySgmcU/1frvlxlR7UjFCMhqGJkbt+vzbXVI8m8Mxli0SkpwiyDYoY1QUApEn8xCeUImV
YqA4DwInFNYLh75d82MIo2GboyImpkJRSvSOoyPW+L4kZ+eoe+R0EcKl/PhN0SbpIHXiUHVTNV0L
25CwUd2NUqdX929vaNt8ooj0r285R/JR8Cna0B0ai+yMmtvB4odV40b9tt8BErjCyOpQ7Mm1pXSD
tICTR8s3+o3E3CickgWy+kYPPDLRIJqhyk9FT7jjetPWv+ustrqgscHec+/YcVO4WjrMNadi/BH0
4LYgEFh6FFPieJfmAlWu7VkZhbvuHaqCapEl7qvu0+sJMstlbUvLCr0my2br3IlX3KDWc4v97Ur6
QWNG6evMnp0ISdl+d94NuddsnXdJMa+fAthA7yaJ8Wq7swuz++ynFAaHdXKJuuHN2DMqZ3gSeUYe
xGlYyeOma9rgEnZnlX6yyrCFxl0CeWNrf5l3e37CjMNv2D9Dkn6THeVo28l7bPtnEKyfAmX2S2Bt
0hqmVEe7x9SQRbDvDVvDatqeU2z2/UI7FYRGriO7YAB0TI8oTH9Sb36uzDqa9Sz8AGqOgX/TQaVm
gY9U4uk7/PrYrsFMPOIA4YQBvVgssHIXWbDY6ZHWzqh0RoEzeuvRaLQZjTCwOWam9WzBH3oUaH+6
nA4G5ndKrP+Xf78v5Q+mU2N886v55ftmagJ/6vOH5k9CNVPfnx1AXqZs1GbomuHSDHJlfo022ndd
N1FDQ0ldrpe5NiRhDDj3oOdw0pMm7uhzgcH62wzNcklaSa79s/pdDn6XxCN/OQ/ngtSBy0pS4PTX
5i6mv74cbJacaDr4HchtQRbnrw03uvBN4Rp/yduBpCb/minqbso+UNDJm+kAWEUPDv7BHI7Gn3GX
NV58Xx9mhIgOCx4JTxbpjR5dJFDtLfj0qn9nPpEncCiyH13Ik53EsOtHvR1i54CFjtAtvKenEcuQ
1M0gCBMVIMdOJeUBHiKK7cS2l/+S1TiV1Lmp5DnOZozWjOu+FA9d8wCWxuecLx/cCfa6YCf6eBRQ
46Y5r4TLfKMnjlICmYw2G2fT0I6z2ZSOxvRwwjB06gath4AfMbAKrY5dfVMjbtgRW0QskdHGcdTm
EXK4A/CcG7W5oIxDghsttVKe5ym4+Dabq+If5saT3ZwcW9uDo0M5n6iIYKZPFT5M6JROyBzTu0wt
eOQzaA0P294u+Y7IXfVqLT1uh8X88ktDUb99dMadXTm3nv512y/mPd5nvy8kgXjLWHHPAZHR8zci
NtiG3dEWgxOY+g+afnvYYJiRtP4YpAti7++uStG0HaCLVdWACn1eRYfGD1HPH0EgSglFVNjTAHwJ
dAyq9t0IQEKpv0F9+tdR0307j/6Z9LRdsbR6kFImc9yQMTUQ41bkPPbVXmw6ksFS1Zvl68b0HBJM
EjeivqZwHx/3QvePAqRk/1hjDtqNuTWs96vN6ae+QdBfulMquTxK1MfHBWLVJazkvTGaxyBOQW/f
dM/zh8U5Y/zZyLSPS+EzF+issdwSaNhZQUL0KaYpdcftDfBC/WTyCu3pO6hcwg9ElO6hfa8IMJGx
70YT7FM6iF9H5fQY4m+NcaHoBHA4LrazeNQO6k36x/nv7qBOxQh+1iuHPkzluBKHBDLZ2LxjvbK/
T5hOA/rxTGq7jFAvJh7qGJEHAJgau07Z8dm70v8FAOHmPMiktSA2pcDT8GafE48iaHuRf+3vBnwj
PbeLO0OyGG7VVRgfisTkCNFUNXbNpil2NcLe++6uFsB2TCSlR6ImicCZIYyat6EpNb2W8wZwtb3/
cXRezWlzWxj+RcyoInGLOqJX2zcaMFgFCVVQ+fV5lJlvcnJSbAeLvdd66zsyM3LR+O844ztYw45k
ztuWQqsCUYOGY2C5EwFCvCKBem+0CZiLANO4ztGfAL3dmTQS5GTimBDDwELML/ZiVFoIheAq2Kg+
KAWS3FGvjAcEZDC39aiokKwrUNvRqVJMYjrhYyxhOziiQ4PUn3KcGKvK149Pw9FOzXy7dSoKpYxK
t2OyR5E5hDja57NbhEGevYHJjCEMWR4ZZu952xnsLZriaphMJUc6HdlQchiGzzrgUu1Vljijk3BL
ezNhX0P2Hga4OQKnQB1W4UlbA974Tb5Q97VivnN7EI0Pu9g4JP3w9xQK+ZCVC2Z3ryvjs2mdoDMy
QibjQ1NZCqQmOTbMQB66/YREGnRyJmCVwtTEmsXayPSuGDoucdi4hhgDR+2RQWWInjcDjDekx8zo
jg3L/AM4b0oJoGj1vFqQXokZsF+LKI5IA+QBoKnD0ODYxmQisnzNF3RDa48zj5n+ti+zy2jltjXJ
1MFlVEujTW9GYANK3XmPseSsuVVjyLE5/oih2dLZhMoN7otpT+owyxDta9sc+8MuXvDh0w2gP69F
z2x+eK6krXQXDt0+vUz5OpmcDuIeFCxwK3J6Z2Z06PzyRLBDdFAQO0p2xcsyXalgGaqpkIRXeM+e
FiQnINYVDP2hw3qh+Akfn+QoXl6USNy642jj+4ruQmZOqzlzVclXn855y634A9lq+v3RYMfqfB4x
/IJNaaaKOgtFaD4vMf4sX7iLWiSDRGzPlXZe3JILZB3LJ0L28whEIyqEdGELA2uNkPmObxOE3pJd
f4hWsTivRLqSDExZAARaZU8n9kCpecgS74S9rcJ1o0hb5L9T2YTMVWcEQBDKx0TnPgtbfdsdQz3I
Nxwm5Hc+n+w0llq42K+3rWLDYPmC92WDXU+P7Xf0V/7OkIX+hcfJLt5OaUCtTrAPEngoaxaja2ox
lSc947JBHvRHWzP+E670LM0x3UZsby/BUiA531bI9nhtj/W23YAJMqgPtniN2HzYQbgaZkYcW+Nu
wpv8Q26G3TAj8nhIxA95NZzs1C7kRQm+X27zyYq1Revn3ctJB4ukmeHldE/33dM5ci/fHJIMhE+3
b5y8X7dfXWXXMNQ40BnYK1si6eTtCJXJ9TuO72NkvYAVrOdLtrt9gzVl2X5NoFYJOElNkO4pKawh
4m47GcycIHgC2hh/P2aYWjrcAXFanL0E0zCB0ouo2CXfGMVWsd2G5nR0lQysIsM8vRffgNhPdZ1x
ZsJseDw1TWGVCd9Ys27dmqhbwMT2mAz7V3LsEkB2VgV6jT5e8PFa4mc5+wYzoanvhX9/JcPXhu5E
coO3JWt205vT2FRzS8ytpv3VJ47w2c2MIV8UN5mGjVPjc67D7IfEgwRGwvcQRf7E1UU7b3ekbASs
4StFufDJSt7bkc1OIxEcQgTClrTEWW4q//GcQnZT3Z5lHp9CK5wYnGtmyqSEoGFPTN46MQrK3A7Q
k0oWJ95k3VzSW3RWNqqj/QnL115clMdmPx0701a63WHRPL0P9T3gdoQfrowB8HiJnGCqI/Iec8II
zSXDle2ZMM8ko9KCwUf5em9K9CrbIrTVYTzhtUXi8yYqzoQQBaghYHtqG6HITGWxt8rOj49VzU1N
DfWm/JKBG9slFraFhOREn/fk9pGTtyTWqDgPxvP4H6XkRhP/CNakFPBvOOtfiAW2mNd20maGOKQh
p+fMV0M40Qe9xrVurPIontkRgemqmoCivrGC3x6okJiwM+mcMdWdhNwTmYKfVZtDXVMiufwsSFid
nMBGf630Kvzqh8BFFbCQSC09vNyXK3zpB+1H2XAnF26C4v44pcxgfM0tgeCIwHwpmwQNSzv3dHYL
oldPn1v9eC6KQ3p4yVfNCk91y60ysfhOKTHJNKQPEVb9/yFQTIkXe4l6AIlBk1mRsHr2doZzEikB
SUUaGbRzGVUCVFfOUMRbhvBRD5iF9ZhAV5mLSDVTAJjcZakunJnCD2Nvgz5PHiXk0ehfLR5ESTS7
Fs/HvK1NHaYHYA9wTjfEpwvAyxJ/rY9EmGlMRoUhnyKWRo3cBlZ9vbGimSHxTfqMyavt/QPG05kR
ZoXzNLVnJOVJVArSWm49NTet7AH2LrUGUuj00pyd4lN5Et+nZDFlGvM/FdVo7+prklniT6ZyveBW
hNa2wIFzgF7Zmaze/xm5kVHheFqV/UUSmZESI9ZmGC014atoGaLWHD19ipi5tz/PBT/KmZNqZqID
o3raaky06kC+NFOh611YdMQtF47uThzQrcgm9JglHBMoopTr1BKWwRKlChE+dNpAnVMLiuAJZu/T
3t9LNfj7nMtVAXOIyOaYw5vywUkbRNyJVpq1nXArXlo0lNAIqlFkXoT2HhuTL2wggyan6VdDoVew
H+5IOMkU6phUIgNVPo6bFAVNxPd17BN/k5TUOuzUMrICkRLHUbNNXOnEny6klQ6Rfdf4HfBaXB9Y
dxglS3w5Gs1NhMdqi3Eke4C9VETyc5OCRofzaLaeBCB4XYJGSpHMap8fgMeqH/cwRgCznsFuozSX
srm21bYThk2DeQzwZBrONe/sk0Y7t7GJZKf4MeK6JAFNrMl6wmbR+M9V5+7RAG/gDiM4r0dJApp7
Gx2KN4T59bpbvs+tFd1Xq3yeeh97VGp7KExgq+djMEZvZeuXF0pO4Y1K7FFymnjhtbYyVD+pKTE7
MdfRPREQllfbHXzhETzcHJx9uIr4nNyuwM0wlqbiHafmBZskKhHRbe1HgB5s1Dkiq0c9yM2PBiPc
DFsoKwtv8paOYbfH95Y491HqgIHVTHg+IPERaTQmcnVLd+weqS7mfo9EN/jG1PuT5z9Mgg4KQswr
I6WZenBIduYkWA6QO0BOPmoYSwwLGBq+flJbwk7/w5fE344xLT0d8hpcHgMPJxh/W2JZz4EyFYcx
xESMj3hkanxF9or5t7WaJdIZK7apSvWbJT04DvbsxV8NgoonHqcbxxL/Tn8VkulTOwSPWq9Nk+ze
ZJzySh8q/o1UzoTWy8YNOzX5P8S+NAcdWuXRAQm9AVeoNwLtip0K0jOnIX5RcbQKc/HWik64m1Wu
lrN4fInNHJsDYhDW78mWRYCG8Rtg1i2apMuYyf+DCUKAUTKewUN2HlY3/yVgGYL1gegMiI6FF2TH
QpkGhWozcv+naLUKifiGV2R+/EAX/+A/tpah9Qv27qy/UyuyKiNd+QiVF3/wf07lMBC7o6AE/87I
8I2Qtg8abv4FgPEQmmAFmJDsiQlwE1n3E/cMuMVoJ0yg9BJrvfsTfDpTeQz88fkg8mmeOH7BiSFv
E4dv1apk9ybJFCShGPd04xSQx29dItfChz1H9JQ6bHwH3vz/jYmjx3BUBTlEghromxjk+deNtBrb
5Nx4OWzMPFMQkwtp/dEBtxL223EbmD8jDh/xuwN/T0ZARsV/Q//Xz+tBVyQdApSyLYE6fkQrnX8z
i9LALRGVnjMgwgGRrYjvk2DHMLMU6nHVb2qGNzFqFZSwMyfg4UUg5ijHYPlchdbE+O7twoe0PnKO
hTkNW+RSGsG9cYubto8fYUlZ0XzGLWXC2yMcgGe29G11w+V8YiDhoiNU5ImaALkzIrDTCy6Q1xcy
FkV9byFCNdlfXNEfDQOqjzvgEO/STf4Ak0MkhP06/6lP71W561fdId8doy+RPSHYcprAjKoGYMJY
4vGfF9Bv1Q9aacQN2EZ1guwdCWMLygPkYaUF3Ay+TL3vLHTf3MOlo+FBRyWP39SdsUij1l9GJ5GK
9smSDt69ss5upU+FnQ81qN6FvbTv9yCc4SWaAXJxmJ8SBR1zBDDcejQGMa6Vcy7Q/iBBgHKQ/o8k
JTIU+bF6ZW7S6PlTbnDFbwhWhANUyhIojyiBx3mYl/cm9cijfMI57ik9cQmoQRwxH2VtnKXccY9H
bN304Car39Wilrf0P32y32f/pxB4rbe8ZIRuFoug5+mAmH8CWXcqXiCORYkosgUo5gxMDxhv5L2j
BQphZZwGgNvHBGaGZ8SmozBxpM8kah2yaE7KJ/3zjrrNm/WH0ebUXxgZeJEj6UvUD4PwtPPs58UN
MolSYre2QQ1U8qE2nCZJomtktpXh8/2Gjr0owrx7wBsEt+4hol380Ycl3xwNPlsb8/TJSRQYFwE8
GOt/3+AE8S7xRYQHmRtG/nPwIwHMw2SwIBwW4oQI+BzftEw1qN1k9E3aeeRkALzEtiPmgRqNnG5q
q3+v3HkrRl5jYbHJyCQ2EvAD3psASokVwIIq+CAq4qWeznvdfWoQ6DXR4LChlhjuWPQ00WEyffOq
SItZZvXBqo32Cjo0hAm8v5HzvufMLGFk1thEftlWGiu5omlElpTp3uucAD6gR0bIRErGl3Tg+pc8
iXfAubbRgzLHgbBF4rcmOOIIklA65oawe8g3cNoxIP3onGFoYf4YmqbL9ls/imt1lfypP3EM4Ry4
0bmckCBvNEgLmKdbsvHI7rMKMBocQtfnL3djAqgHXQXtjkkHxVNuEn8ioCqDbFYN7ahuY5mGcmNI
LKBzqQd+MKPEKS8yqR6JQ6POi2jVKVDgXP9i8mamZ+kD1uuIhthx4KtQBqKD3epTHbFOrkQc41+Y
TgDKhi8Sb1ocdKzk+A+v7+sL+7B8GF2A5+ior+I3RQ6WyvUJ40f4E1mDa2kfrl/Mz1g9QQlGy8mY
tAhNw4rWkHG4eDXUDRkZ4Y+aza00YITQzzWqJt1mHpJkbixTREKIH1PD+DT2AvG2zWIb+wTx6iGr
H8jqaTg3axmvE7uuSFN26Q7bG9EgF1GBvuaz/p8IkDGFYDpu1T7ids9kov9kvrSfHJEU2tTUH/iS
+RqFvXZ/42W7EAUjYarDB76ELuK47rmkWXuI2Wu8OjX7YDx7jikWFTN4fQegp0W3gbCCNSxJZpjs
FAzcAt/KVMS+WNr5d40KHajyOXNDcWZpMd6y6BAPiD/bS0d+aLqN0aVHkuwmXeUHOdCheJmdhSOE
tXW9jhIdLBmHAVP7KJ8GkT6hMDFBMlD8yBZnDr+UuPUdfRoawJH9zu1289mf+PUMfvZpc0+Kxnx5
iY2t8zGc2HAcogYNpAQNo8p2u11eLMtaXxGSjn/09HEGR3OSBq1XupnUpvraT18egd6zRzA9y/W1
IrxTXKJOYoHMLbpdevWqdt80TjoShjJ195xt046CdlvCiN+7FZ3wNBWw2B6a2WJa+sVs8aRm554u
SxLrU+uzIq8PHlMlfQuUa3DIAybaejyTce5MacswpgXkoAlLqhLW8bRYZvhFotBpxVKxFodGjAZH
dcEt4Xah0UnV5w8gBIIPYm6WH/JDBUNDpEvaigS0z6wAi+6MEwOXMLIh7DHoQUK4YzAde5SGjjz7
B4Jo/JO4xjiKGT1QGh3gdEYq/PCit6kYi1F5pXOb05LPzvQEX6/PGxJaOQUeGTNmaUa9S5UQux3I
DnQqXfAUpOsEgPEx2csQkjIY/Ca4WCtEQirvO/Ker4do/GI5+4hVsInhpcGjIZWOJBsm47dV3+l+
FEVvNoxc8xQqOAajZ3nurt06++b4ZNX7kNuJGZMfPd397KOR0TRYn/lLTBnI4kOH0xSql9iDEKEQ
gxmkNd5DtEu1FwM2kRqTO2QCE+HboEWH6q5NQHH+C+8srpzMnMipbioMh4U/Beut7Ze4Cj/kmc5Z
zdnR07UK/Ixq4vrOjLhaAWzzqwJZNvvXwJY/i4zpV3UF6c6+8ZSkwH04cEOkud4geOl7ycdTmsV3
z1469StEerVbqCAmfP+mF/EU2NWl/h69MoABuhFltHEAIxUgRZRY0f6xAFeQ/5732YJXv2nsKrT5
omcLAHXePgAdwNONGz9oYnH4AhLawweKBcm+3Xx+Zud6S+NCwFG5QbcKs9HyBmRqGZ8WOkW5Mckc
ojY081jk5v2ObAPiiEmyYGCjem1erJrTlI1lE+xrepoPL3rEmhU9gw3ML663VY3M9n+jWteNrqz3
yFR7RGuDzTNygNVwupSkq0FfE/T+INByPVjl9kpPKLDAqIPrL+O8nm+Uy2uhnSMfqIUHZ9RccIu8
dhQzIHx7xL+zRyfb8uP5FcFQCFZ5T3vu7vDtIgQAJxgQzFzzO4gQrQd0LjTnat2ahGa99pPFZ/3Z
yef3Mt9y9iKLRPZ5R5AAaCGfubzZuqOXKf8hg8g/hkbIR0NUtpGUa4VbVpp3yHDQiY/ySnSeoO7s
8Txl+fFDnnjgxzbngewhOqlWozaRZR09Haa/7tTBkAxAe+uZZlJqnlmlp9KNJWwLVAPErryXVXnm
OeUzVzzW4BkVhBfLfsUH4p3xdt5LnELwRqAHrLc1dc34hTJzlh5CEjSD2oqilcTF0quE6K74zVgd
/yQipS7329oFwnq9rJBIk9AZ2pOqmXwokXYohgG+ktChqlOoTIWe+GHNUyo0dH6O/+IG2CIDZeVw
Gj979N7zYSNI+jdp+U5WmZN+M6mA8Y8pv44RhMzjHrTxxJ8ZkEh91Zrbk3vzdOveRlD331TRaGZM
XAkbNN6vzFLrJYI/fjOdbBlo+KB6aMqq/+rnIvZdgmEioxCcQMArWZJKDlWB3J+DhiGWMYEIAbRo
ZHiAjSYmac6SagSv5adb6q+lwG9xKiFXQZ7/doXWmckOcy7/d5K578DFKTnqobEBoG9FQy8bCLer
yAD6KlHZlV4Xe0Jpyj91yu+4qEestPKLMRuO4+alH1N1JShminBONUYGkqAx1HRY04kpgrQkOIqM
KKTPLjHEKkwI1Ca6/hdAgxOrH1/1Ja9w3+YwpKvmLILQs/DtK+gqmvqa5cCXVGDBUxpbVhc4YKao
SBKO6E/9945+360xJbqcBbgH4PebwBdJ/WGYIvQAZ+Zzl6E9O0QbKKkI2eyGV9fF1Dxmb0wI+ghX
SsFNjiOWGxUcGC11wkS8a7bwVco23MnELpWPcAVjTAzNdViNmqfhJI6/wILFwThbhPfiiiIfcnE5
/c0YesZsOK6bGWswwUBomijSW/JMpuvOCX+LH4pLILtmLhgBNmcyHbxopZFMgZzo8letFJ96QXgE
7j+uVe6WYhHJzmvPKQ6eS3zkX7VgHKuz+aehWWr0pSqpUyobTfLr9CBiQ0RmV+2nGEDC+SAyl20i
4gtImdKtsUyXki/aNtH/sEl1bsuOyKnlRMi80NjJntYuApTJuCYgZkDCkl8Sjii+rmObv82HaT+2
S8fzePghDKYsE5weDg/14kD8y9iMlFM63d87RrTElqMFZ5dAHOEwXUtTh0JXPJ4FAbag/ThIZyRL
+JzqIfAKJSWB0wNmkvDJgY0bnUTtxhVmnsqlxqGkEwPEtkFP7PCDZOmjWzTN0h55oKZJnm4Dxete
N6YJRg/mCE0ZtYese8OMoNyxlaLCDvO/EIPPFqDRxNecLjjkUH8Rs8+dxmcgux6nIhcpv4gZscUn
AdbLPwGaGBkwrVwOZpQXVMAwxpDX7MO4jaEIsZpNj/Vi0BzUNB1QCsJZok4St2J5hTYBsGDsYR2Q
fyo7vCh7DbTP7tGU20PppcgFG0erqRKal4kxheijU4nsZE5oHLrtIssXWUEVAXwiJ6WZv7dSQKsc
FfRsqGhlTZUBPeB2vT+5q+yUdqhgMSZm1s6k2lSxz0fl4wnQFCQuEC0E2RFQCUlSDmahzilvzcTV
EiY3kylYVhjObWpxhfdWuPCdpUodqSQyNxCIhAzd8UngeVCK8ckqdCsni59+9WJBS5bEg1DTiLwA
KUjUkZkWu2MQjpXxk8ShdrzqxtJwHsNilUBOE74HwN1987XAZVcria5Vj9LpDvI9XUczq+E5VU7Z
1OFNwV/kYufJZa3vsYCtPif+h7cKT1YFT939/9Uf5k7+WErqaGtnzA0o3YeFLI+1OuPPiQHjJyKY
iV23a3o6AA74kUubH3kiqU6hXwQZITc2j+mH/wRLmJ4/ygKtpZD/YJ7kD5TcuZTWxMb4WAHeo/9g
aMICgWEBuIY/ysbMU8eNzCPH+5gbMRt5HYXxapiv6QuB4IPXK0ROWiMRXYi/OrN59ngT5B9Hm1g8
+x3qWzzCUH69/9H86r1kxIMBrUlOyxReOnM2bLjVuDjphaprD8IHL7EMvll7Kf1n6h5hgTq47MT8
RNHRtX7h5lWZaIm0KHji6dOxMPJLaxji/u2+wXbh6vjNHkqbAPkL9r83pLRmcn1F0i5BHU5WJbGA
qc2VxcWBFQh9Rc0Nklmf/x9Vj+YdutmMaROhIe+9icNt0LcOVw73EDg9P06qtV47qAThhOUeZbTD
+5ZXnRdYhjf7GLzlkud6Ivhy7DfccN2S/Y2HfZjMQ/ZKHLgBj5I1vidyFwUhWzNR4+0N9H08Z3O7
kJD+zUGhgFKoXOQn9WDygOe4w6EvNiR7R6oZS1Yq2by1aaeNICOwHnIVKeYEtpFjkMdfhGY2cKHR
m/vKbtxPlDvzJyeIQ8j6I65et/jc9UUiuCQ335f+xqdFIgoa2yO+RoM5EMY9Tx/tfKSA+kXzaG8F
jZC5yztj/MonwGhz/jjHaClZfxyu1MthhtORoFC8PvHBdHmo0YcT3tzSi24oF3A43LA80iWH09h+
ycdCOUpdLOgPwo7CplGaSvX69nqu35gjkVqj9OC9ijb+m508mbK9j8zUWF2NpLlyEASD+8JgVbR7
cjkwe/YLOt1x6FOOpiueUPPAc/KQh7pCScqrx5eKx0O5sa9xtfDjm8rdwv4UNlN2LJgyd8hFQnCI
6NTUb8pleuGtrvPXQ0Mkpgdj1mVgpDyxUlItChRW8/CAqOFkfpri6ZB0VlwR0WUPj+ASk+7IP/pL
ffBuRQD86qzsd0BNueC9Fn/x9DDdcuRXnfU+MB9/MYZ3DNICEvD3gf2Sk/zzM+HiIqIKqJmbvSKp
j52PhD5accYTZTYdRbd8TaPu6sKryy8Ao3UkBKEIoINAsng++cB6yZZqZu9D9YNWl3On3vAxqhkT
3o4f6QLjL7eHFDZrdlaxX/2/3qH+78xwD8S0wUXBaxwsxYdazhnTux8KIdkdst+yNIXlZ/8ENL0n
LmJbADtOL756XgEuNjrWaJBUWrvoV+V3QZ1A4KB6hl3iSHpPH+BvMsztN3ARJTTlUftD+jNZ6C41
wGB7ImZJY9x3l1q8AM7QCb3hXccVB9OFMocTi/WKvi5Gj3GzUM806EA2BpnN6vnBAIFZRzffdwhM
BA6yFRP3f0XbwFHIOZgivM0olpqDHbL1UoPEVsKHK7/fsQmwOI5y/wHYF6HSM5/OppbsvquAvxtN
cTv2UvFV0qMNoot8+Fuc2uF3CtKKkHj8lBy+7EP5+O9o70idpP9VWeLg8FWPeyIpXQd2rgzmAhZw
agFxUhDFi0lBlswijn1iZqLn/uwbuFNpbOa7wjh+QZ7z8iH+ntrQsuxF6KlTt1kz8LIS8xKwLYHA
VvsR5MSyzdpdmy82dBRy1RqdBkQ3pZVs6exWKFjUM2c/+nGOfaxf6BkyxB8q1DO6E45D8lD4Yki9
QNexf95ZbNm8WMsVKoQQIQ1Wdw1jBmTUh8WaSwMPAzwzLv/B53Xmg/LRaeJUUfhtIdqzO8Z9vlRi
D3XsF4qRCZf6LinMCrtau5MJseWz8mVNFlxaiOGxnpGocMf+1V2rN4kF9S+vgF67NUiF/J2REVZs
gs5nBx8cfUmggcbhYQY2UmFLv5E8AsiEEVu1AskMpvt3dYTLL4vN573U8r9Ywrau4lQpyIAFDeCh
fzlcYuO9V7s6xOfkwIZYCBtaPcl/iMCLrXXElDdY/XTfELEhriSuNPk4mf6X82G09SpmHMiexGr9
zxk5EHtbW5kCSwcDeEU0J1sPRwEWvvxbKVfIY5Rf6syFFd72DoPJ4llR8+wTJBAF2w5ZNbcY8oWX
L5VERa+j26x0avT30MKYdApD28wYqQpDEnmFQ93L9vicTY5gOHh5RP0oXnA7wlHeflXsCaP670Eb
z9lDJl9r0cgnsfVMNsEGUVju8bNqyaWxnnnx8/hUXKZ/aa/s0g/x2V1ybaEKMXYJzgtxerQtLWXR
fRXoz5ARcYmBrjhAv+wsvTU5SGt63jYz7DTGczNZpg5djOuPlZzbZbOqXUp/bYZ7XJOENY2rFnXi
GoZXdT/+PPeS09NmXkCsmzrDCqPj3K923GngF8LPp5g5PNHazzz2dE43PDmjEz1F4WSe/pd+cUPX
NSxasqPbj+1lBiuF/JDSIG3BvVjpS0nx1G2iYonmJp54M27lLORLY1CvTmN9J/n6B2Ycjuah8AUX
wpzfor0jGod0QAKVTC6eKGJivI8vY4MKvRfGec1Gw8EkqVubmPf7tD8inou70QKFmEsaDgitBELq
cNrWMIJgeJ8lCppV0bmcUZwNi5wjGeUDpoC1onR03oPIIr7SRC+cnov4oCIxTTGPBITqvkwhcOho
rFm9pRz9BiuMulFoVEnsiUwXEEA3DOe5+kOI1T9PCF3ywU6q9Vs41IA/5IWXy+4hQAMrzLjFTiid
GaydwK6Mx66V3cl3EjL2o2IRMyAz+OBzUq4yaQdkLzMpyyQymCLCgqn3+fgaFXdkCno1BSH0I4Ym
OfAdJAbxd1ggyx06/0BjDrfz8/Ce97CTkEbt4R0Z7eDpry1UQb8DVuhXOlakm0iH2mqXLrDan6jh
+lH+BoR78CKtqeorFenWqvr4T8VWdsgbgplRj1MC8mtUEPQ7HDUAp26uIFYgqyyHrZ2u6pCeO0qP
TAYJUFbRlr1h8jvgCoRQoD/ivX2zVuZ0SS8kpnRV9EVlHWDgYM7oEZ7JD4C5El8y+wZWPnxYXBzz
6qF5jEizb9iFzKYqCJ55dB5Bk4iDlR0hfJDnXrjJxdAWT2DOoEjcJ1sUv+0vmkA0O2h4BFMExhRm
P5ykSveYeAP4ReZNf1LifUglM1/I476jU+sn7Bz1vIG+9HKf5atli8FrxkBw5O5pVipDGH+dJ2pH
Y9NRIdiSVnp+UD1IuT3g3pKjU8f2vmX0sgixshprsmIk5gTl4ETdl/oldnu+cingCPhvEGZz1SjA
LTSw3sfnuZ0kJLgol5BB8pCsanmUsSNT/14zKRM0+LTXS8PAJcw7MVjP0Eu0xP6O0b8Tm7Hy7UO8
Trh1u02/z/9w0Whfyl++f22pKzI8rBKWs/eesCWdSXT1KsdeL12SHxjb5lv9ftZ+x05dkBMrr/Xi
IGfXlnVO+5YFH33KZLyizchJHKgfTTH72xT7mGQwmb3zFZzw1B1mhnwOvjQH2/Tsj/kofK3E/22S
DdmUMajZHJxbQoa4BkmbkpMVL2H1pF8q6GpcOwilyUZ42gzstNCupi5XYnycACLDBWLY/G3ffgum
/dR5nDfMDxMQ1vsAegpG/xQvnfx/6RvevyLL0njpvXQfAxhPTbOO9hOSH5Y58VWCVwbcNha4pKSN
mCB4tC4jQkpYhxR9MS1cXD8MR9mE7hbFZSNmvX37NCZN14JoxRt0bdaojyTd20rdZA88jQbSjqzX
Kb8NByJAqdbbvDcT83kh680OLHlqJU7NqjBHIm205/SXdz3M8BLpLHfY/nlVf0uE6rvs0vyWtD5i
M8QAuVThq+bptWZkaWeOiE7XJs0BEUjlAHZ+h54NqkvcvCcvJn8o1fWv3kaVAyJWuXpsej/y70+8
aINtCWGIsX7YqzTzeNVVXACYxSQxn6e7EB/9KFB/CN/hdClDEh6R5qXzkzCznxfgpAyKHiOSKy/a
Ays1ElxfOc52DBJPH9YflHndfD3X0t+EEND0Ri2WkQOrQL4RUceUinRpo2geTuTmHB8V0Sy3IOaz
hWCLkaH+jS2B0CefFd/KafCdUYaLKaybu1wR5KW1RlYskvj+dtFmQJmyaIUorJF/+fK3duTmJmfk
qMAFIs5iZcGHiZLtMgHh0Om7J98zP6iPOFtpugVJ1WMGVdDON9fqnF7LX6QP3bzx31RcmYC0WB7Y
8y3BRqQ2pn0xM52Fr8kixaDugMjJGLjZYVOyLwbvc2VALe/dVQk27RescUkUBIoNVSAvKCbeawlh
UuER9yeRLe51SnVZf2XSNUb0H4Wzjn2dJpcD67XkDQssFF9A5Iwp8CsfSxs90E+idQc7InVh2y8L
0H59PNPm2k+4zZdk9HGN+4izKgbPDbUEy/yL7+CAQ9QUvlOEBawt6B2Sg8ZIsktuyZ9uAj8BZDx5
gMmIiJJ5vZppKCIUIkdg7Cv+ARVJVg/+st04rIboVM6siX8IOktbudSXVLRD+7lpdoyZLyvbYFJg
qCO1Z08ciGyQJHIf939mKqeBkGjt/JfIMc1EnlcivMRgy3Kmf3eYMUL+AtiJF59kDl1LX/KNqL8w
ilCjjuf8qjm82gX/utbBuIF1ezZdfCj1aM4oZl9rBAhHZQNq8g25xrNp8hJKNKMYaFMT/4UpmceW
o3DM8KFg70jeIJA17Sj4S+/R4ML/g0uAlQNpB7E/C3ytdMZ69K2y5WsLHVw3yaEZAktMjlNgZeAB
AiM6A1sA0uIIZUjwWemkt2WyQ1L06FdsUYuak5eXM3rSxdfmexX4C45zmEeT7xb4QfgKMTr2yXqI
2YHYFHLzRvi9mTtSO3oqJy9T4hAh+7zb69K6jh1egdflGbhkNfL9fCJgKVbVNX0dph+WMCcUDkwf
RrGutwIlZoIVKyfQr/LwbLf11EPq1JKfJbiEBBBFCfXx/MGJUiQeVACSiffXaJ5BbTJ29MEUwIyg
xCCzaroRBUclaQUxPy6QFI2ZhZpURiuOSb5e6Axw4RFk6PUHEjQAorgZD2lbW6/Bk/U1o3YUWAjt
JydkSTdW0dLn9RsfYYRGZ6y9JPA59V6msupY7sRF5YtOTwzBOrFLpwEQOQUr+UvelJ2JvO0ZL8lv
QSHJXL1Lqa7onUbgSZ6nm7C1XrFdP6YGWm4GDBTxk72G9BTaTvA/6PUYKn+EjtaoT+6SuW3Ge1bC
FQEfHi4JPhVZJKh+EjPblY+IRx2tel/YuDvaqcEnFCAUJn6pL5+7qdfd+kcOX6si+DBe0qnEQCKJ
vgK83h45F1G1R0Sz7V7PDcejcqdSlXq5p5n/qGM5Vo3J9+Pmq347ZVwH7NWWGQp1BOfjeznuHG0v
yp5QfdaxbA8TU4VpWGjcVG6AhN4mORywC2Mg/PgmOszWA4KxhmAPU/9NuS8Xk137pRn6VptxDmWr
DJ0JMKXzucWQ4o5wevr6mAU6RwMhII/mIY5XwgNJT0shuctH0zkN2/nnY4tIYRm2K35N0c2kNkNk
IluV7rkjed5wKsBYKO1wiB8+6OwRw1dIMDgwSNOMiIXoFv17hSUjKi8wPjXv7dJjVAoQsnH/Mg8U
ojMjkIuvXkVuavCltFs9sbR19IfKjJbeKAUhhk7CggXDNzLZWuq3YKOH/hbJ1GZu01Os2+CB+szS
98XjrXrSDZw5zUJMF2f1Kpd7UAtZtlPdfwJthGsGQiaBjgmX3Rmlr2xWL9IIA58Fnf2aFSg79lO8
IeiPGKkdzhOBunT8IhgMcWChBhW3uPCbHyiS2fl9JLYRxMltAdGBE7fMyMUqXalbGC/FlDsnXWjH
CIEds9ZzS+k3MlNWS8kCJyicYC/dih/hAvTIptAzKuM1RBQKjAgSXt9A3bofoFuyHZizXmZGFCRe
pNgGCGcvY3BGbLjnSUOHAcedHzSUnZtE9vvawcIydhiDfwCa+x8n3qS71wMcLYcT/5ktsfCPATPa
siF540qw1shqzGj6NVPNqvgshSXdav95AOdHPn5hdey2IJiN0zvPGzciPBNh3ZuEoiiPa2myAD1N
eFuif8AXxYxB9A4+M2Kd5kCl08s/ks6sSVEsiMK/iAgW2V6VVXFfSn0xtCwBAZFd/PXz0RNRMdNd
XYVwuUvmyXNOJuS22Pd7Q2oSzbcArYjpn92cGNOA0HsTHHWgTYGFXjYStHifqJhQMx/6P4+hAepf
BhM5Ph/wAbiDA3RmhjynnUhXVJhrNglFTOOzoU5uTiS2frQOyOJb3DTmHOPQoph0rBdb3TMHgPYJ
M/OVeaDGzdCCuSVI8mwlWQDK1pjSG+ORMFFkmmK7uMGC6+ouZe9+Zz6A/sk6CHTV3M0cYrI1+D7t
7JN2EDBmmL9AfgNxwsIOqE+FCWTjngeARLoiSshBfRklAIp1rJPa8QIq3AAMYfrbTkjWxQDjThnT
5jGhByyJdp1smd7U4LTpc21wii0R+UfDeIN29h4SJJjBRyY4CcdwrBzqK6d5FYDjgffxNuAEPs/d
lgo4LHgLTX6Md0LQrT+/sNYQ8kgyPvTxTdDdDqtMCpySU0219eHJsTD/7JENqicVInFL5L82A3D0
ZqCz46/sV7NhgcIzQiSMmGubYh9qVQd1RQEDGIdN4kfC882rtoWHkh5kN91jJzGtbrTiAEZ2R6pb
MDP+AJ91ToV9DKFKxunnt94zmSwDBRP0Xbpq2DX1vn0iDl4Co9iB3YGNL65P5IjlHKQ0PmpLahuQ
GVzIADpnWcwvAphr0OGB3S3NGV1c4Z9qFL2AmxYb0hiyvf7mCdEdV6KS0nZ3G92UE14lH1gsA+Up
wd6D3744IXr2dbUFf75wTfBnzCKoSkH4g//gErWmHHcuyesiBcsIA8Zky64RL3UWdLI0rZpCKKlC
WaI7ay04IxIWXG+cMnwhWZHKQt5kUENE0poPWosyLEXZD/gW2yBpkIouR2PG2yy20p66eeyA4Mc4
RuQerNP0HTAuz7Owa4UNRV3QGe1GXKQtWEsJHNO/EISHrHopFy4IPM9Udl7/0xf2RQK8cib12ylQ
T/4LpZW9YdAWHajRAwEvu3mDe/oC4dKK5Gvx9oRpNO9v9E4tlsmSqxOQI4zh9L5Hic3yabbNyFMQ
0/7BxZxc5p5aQxevpnRSs6sdtDRWue4XM7QZhG+wEf0UU4nJZ/48X2YQtKbK1HCoZGib3qs8BAPE
+KR1lxttdu7UE5iVc6D9+2ty1SOs+JR9M8PfBLoK7FvllFhXjVyNQukm3TPnD4QXNLwexysmTOTi
WWgx1QMOvyW0qZeA2Jy44Q9bkh0Q9VhYvWzomvhriTPujwngsLJMSm3JHnwTb0hgCD+7uDRbJ5xP
/vVbrz8EGsjjzjqUKNlVQIrX06HefKBKCAKc++Wj3GCxs8Zb10lOkgk7jXti4tBcoD69Sc8deZLe
8GOz4ZMqeHsRNdoyh6Vn2GW8r2UrOUR+k81arCQVN9FP8vtHvszC6CS9NkPFuCUXPzQXa6ho0ISG
EypdR1Rq0GO6FJIFqjNsf1gM4I0VjtlSkpEfbvHVeU2JFGlD7gr38Mb7mEL5Y/2aYDRbZFDe24W0
x4YUTx4q8PMaiwvYUvaFPt9zCBfNXrixOeRU836/nkFcj+pBDfKFun2Mkh1LGU8sKnXZnPQPGSKr
Feul3s1lu4mdLD6xCCA7X+i5Xm0lmOzQ//80ffqRj4W25C5iJFsNfENLQdV4fALrsECwYcJWePk9
QYrV9kCsV3OZ0ojCNX1swZ5IQSlQuDi1QIh+dVgy6oASvGTVUwH9gdd/ibRVt9m1a+rLYkRtbAWQ
Pkjccoh67aa4oBSJ2Kx30ey9KAbQAje6Ped/R60mWlEu6Jppm3oN00xFhCOf86V8G7zCKdcPhAcq
E4bpQw4sCk+6fqT59wBaD4c6yoatWjSmELRFL1ym3Zrx5pCl4FGshlUfqDjtw6pGQuKpG2Hz5DzD
utzH35j2g3gFxeMaz/+gW74G9ebAmib5U7wXZj/OhXOXMG4yOG05RMoxCHGB8g4JE2TRxXuGkD19
kJa+Hmxu+9Bt/sJ+3sx5iQMgTKtTrObAzzn0x+2QzTHYA8AgHKqOeikNeJTFm1IeWRUgGZojznu8
yPeIDZAXIOhgAriQuRechsA/SSDNTMgoS642jV35d5O9nSeEkYm0+fwgz7E1wlWWzOqzg2l2rBba
tXHDv3K5iQ5I/bE9xHvc7uEm/jyP7Ldj8LRVvlYGYk/Omf7A0OlsQmCUXWIpuJtw02floDelEkHH
Mt4zR971M12w3kYBzmwxUA71M2FVFC510NGM1GTwgrjQxqrmqaOrcm2W5YKu0ic46wZkLItSBqM8
bBsEfe+/alnusS+/Zc7H/eKGQK/lWXPTejxp2YaaldQESvn7Zi5g30JTOaqcIrJShwJv7z3RMulH
tbLiF42Kn4FQQUEEVOiCltP8RA2roqdPtaWGCq17etm0hKte44tOrHvU65UpMIIxK+nARGj6Q+CZ
/HBv+9hq19Wuc5oCdwHFHv1QpMZ8cgqvTBDgKYU7uiPyjYls9cLEmF2fV1ymF5FNXA4DGM/JTTtj
rpEE5XOyM2VBCj//0jaOmHKHtpDyc+No/hvG+a3HRhLF3BJ+2PM9JY+/ABDCa4GtQrl7hLYlwhcG
HrmylAGrVEtX3a/3ImI7K0xOtKnM0w8mmzASIzwyCgJu/CjQxtut6uWEcZjPCIsEl4f3kLa8sYrK
JtKvTIxH1kkYrfo5ZFCvByAOxL1JUOwWNCFEzvO2ByTCxh6tQKyiM69fqGMn0VLiXEPFORbIBX5H
fgEnX7dNiJ1v+SqRyuQJFEqnxjOHM1ldqhiAgxL1LnP8ef/6bHcXTMRAdOjeN1oNfjntNrR71O7J
ksWHAebbyan67UN90ueTXrXqVblN7walizO923k87h31M/yxeFJwAWIlaCVfqNMYNUCdxr0SYh3N
Q8Rqf0ML0kd+QtkJUzg2rfWLjH2Sgrf9tnzU3XC1daOsYyw9QL/kdbG4HD5Bh0g4CUaIkx7V008e
T8qFtvZHOcNuTi/wSILrAJzj9Yi+8xQ5Vedq/giyHz/wqz8qulYUzje3Ey14K0uxA597gI/pCyRK
Etx9Dhh1ThGN3b61q/c+0qZS47xm0gapZoemxzgZyuLCpEPz/HRqv3ARXlPfifSlBHO6dmK8SXvz
+N6hY0j7WUwobcyMw3tHbaL6KzZmPlbAdYqx6JezhmDaA65DkhpSULCR+JOlxeuyD3LZSZdZ+OjI
ymk1x4ma+yp8kTn/YOCgR59OEtPOlxhdlFMqLQc40b9TPj4SnWftx0jzq1+R+gI+rZRS4bi2Lnq/
X6Td1cdtqGhU1JRIULGDBTvHjfTvmXv5n3LLepc3rkr2p0blgjME5wVuHeu+GNe4cdBAj5gVChyo
IF6JUYBzhnwQqSCjiAPsASrdMLHLVcs+Tw0YrwDoyaojwKg8vUpuaIKP37rdlOcGJM8Ot8mSs6z0
OHxHBHgsxdFeAhlPAfzmLKcmseWBe+92MDtip9nTQbs6q7d4XzkwKaMY16ZJIw9jV83ztVCDy1A6
eoN5pJuv6Y3ieZd5SjjrFikY/CzfRKi0pvW2WTD1yrtKlTv1HIqV6cqUUSONkTKKlHYhWjehowM1
8Th0AyJ7Z0cGGSfw5ZVhHbD/sOt1fn17t3dwwDCeqZEjLPLeLQlBjSBLFzX8Q7hiJREkICEKnWEw
8XBmGXI0wvakIjQ8ND8k0nhAW7SmL9FCFXzMRianONGSGVNsWvQGM34Ou0V5zyKi1AsRo/OevzG4
MCc4DU5B6DGENXdiA+lojM8BLzu2NYRDGTkVxJTWGaAWtOV0/KQKZj+bRarNmz+DAJ2N7gO7NdJc
AfoP9VcaRFUzvVm9tmBJr6VJDDnyNCMYtoxiav4UXJCWQGhYKMFDaJsCFTbFYAbSbgty6uVg88ue
Cnu0CDJsKwrNyi9QGs4CmN9VnBsrrsq/yn7zsnUKJkDLwMU66LWbI2ck+KT/ObbAjy8tGSmkrSRt
k0PBJiM8M175voNXV806OmNT2ovGkXHmQM72zOEpz1JRw4ooVgMDQFUcf39EKnqU2+m62mAVc2Is
gNbat19jb1ovn2+rvknpugbupBPoEy3N/cn5rrk+Hik8LRvoCz/HkUdIQh8OCjv58blljyw6n6NB
ECa7sAzY9T7sS8ZKpmV6scKurDs06Nx3ryDWxhe64QUaSwBjBOwVrHwfHT+zbH8hsjVsDmlz1tL4
DtN4omyOaCV4YzAPhs9SGWQQE/aZFE8ByHXA18P2P5Pw4aFkY9rVpoTtEjrGB/PbSYnLBLYB7FTN
QmJhcmYYedA8V8YI9dSSo4IMAJebdM2342jKwYPsAlIYpg9UHhymj1EEvIFQXvJBAhTXVXhQc/qh
nf0WklhiwdeRPJUzldZOlI38ZX1XwQCCHsPuYabX4BkFYs4biBcWEEQiywjpC10NR/jyFV4neRrm
uBxzFNRt6tXz7ppU4+ep29CaTWDL3BQLKSh375MaqDNeMp1OfJ3RxZAO+PluVnZyfdXTRHJp+0ZN
Gzk87rGJJ3wchY40AlG+uhxapJSUO/XPvRrYt7Nwmhm2xK+J/qtx9bYYP7QqmerNSeLsB+UCNSUA
kwizqC3iRyGPFYTVBxlFAdSJX5k4E0UgzcZwSlZRskz0Yx088VanFBMDoIyxmuNlZ/wzA0FMi1Sh
HReHETUlNhMVNQe3c+sIuE7ytcQAdNbPR3sdJObaXZsFTxvkmxjnbTgxRJxMgdHQAUC7/HTyrjWv
MkhBlmyb6QsjQH2bf8jJYcexPX9XkXmVKLT0YwXppCVpHj0PP8L5Fe8FZaPlKyNzO9iOqDFG4byK
X06TTvsrjCkAd9wvfrvUGRzZ+eIDxwDYL+eCmBqQavuCRdssw2SmdeRaXuaK4V+1HxHHm87zdXyy
46xZLxk7BOEyglc02h/PuIbZStZXL6hh31mJxUzGHLXkaxuB5EJQXHNIPCM37khBpwnlWUAOWlOi
9amwhBnXMF8oRBApsSYwz4aZHfS53e6k7KxqG7Hjed0YXnQ9TZVDiTMhkw+G5O8bRuqG068Maq6i
bvop5czC6lH/FI7ebvXCp7fQxb7EBJ9+j0iEzurxj6zhhIFLNpznF22AvQLvQjIwYujg/Rsi9wNk
VGFnpZZ6ceAiRLxddjQhSJCLvNcC/R+ITF6hq4b2hVnyQRGUnL8Q8b4Nrv7qr44MZVRvQnn3Mtzy
AqJF4wqAWubNnHZAi+KojxxKQhRHDzrkoXu5TJfm/vuQDgUeGfTkSzyTSK13hXNjujm4GIJceoPK
lIF69ggZjgjp4/v3i/F5dsIr4t3sMryMAJ0ar+tvaueWx1fvzD4AdKiPtMBUgwKlqr414YQQftWb
ptuHzSZlwMt1qd5leSrgFHFBumIZc7F0cmnaf/2sCuh4mfLg46e+h0v+/K7gbsSqI6KcSujQSWtn
wBR4WBkhoHDAyYbDUa1c5jxGr1aswbEkxOAEmRu756E8k4p+7I/ElD6lTMp+/SELJRghDxPjIdW1
uvpQAHY/pdVImkM9esOrQH9Vwy922RuILpPMMx4Vmt+vw6YN3X1/MY8569Ck3kqNnfonjOPBHdV+
vWcFW+vTaZ6nEoHJOHrIy/oArvSZo6nVfisf/B2LQR+t+z+/LC0i2XY4wqWR3ySzVnQ4wCTeNxkM
0v3QJWNLX5MMY9NoCMAafSFPjCnbKo61JPj57JUG7OURVIlhMxAFnOF7HP4PzyMbYmptOAMTa5eH
tFj8KaFWbxp2EztZR3SM25eaq6C36PbNH93xSgMPGZ2k4tQOkTfRSLoOpxcAQ9hKsC7CQWOf0ybe
JZB6YowpbqR2UcPppIFAMU9QFcA+9HGulS3wLhsRSAcP1YrntbTP4nmKO5/k01hT/SMfM3Ib49E0
qJ2nT0cl+wPdJRGIsoEzCJ+ngLdRRhhC60AcjhwRbjpkR2wPKIQKMAoheIAYrhVP9ejN7Bkr8wuV
AvckDPkI2ewOzJbSPnVDqPVviyojRrzAmf+KrMz593AyI+YbE3PdLhgR0O7IlukyWQfyVPot2DxT
2uqEYJU4Y1kwAGkZYLjdg5afeGNfAsqHixF2yEByDp4xOyy3QP7M6WuhTxNfcguq8vQqMh/KA7zu
qE9tSGmHlG5cpRXxEnY97IW88lROw36G3qOmNCu7YQZr200yR43mMbmz5EKRGu2eS3pBTF/LxDWW
QC2uMsUlmqtAG+TU/kKkIfoO0Iu8MPUYBaNwpr8fcOaRzSgv990Ekbgskv33vcrSM9gJ9Rt0jpHk
65gVxfNLOKu+2/ZjURRRcJ15EtqRvwnzkYwJrd3HJNA7GWOiOdCx2lncoprPaLgF4kf2j3kYYjFs
9fiC9YGnERA/pEZu73XgMNh0O9iD+cCO/MLGWI5+aeEEAVQeC+xKwH93IESUduJvRiOZ7qjR6gCl
8pZ9JA8k6nZg1lAn4lN1D2GZwNFkg8LEL7Mo14JdoD9DKADtFKdjPijlodHvbTL2fnqmoSYjcF0B
O73RIpl4iw1sVO7TPFMIGR1ZvZCDa8HGLJFaHu5eE3DTochAjxVsXL6DOh+wkjIEOkETvT78DZGJ
CUXTo4DclocnFUXyVEB1rtgvxa2xfF8B0fgG6tPP1TgmK123XqJP05KedoY9eAvkBfMBQZntmWeQ
6MiDfxy+dl8HCKwWPTCV75vUwlHpVL3K5/otm7d08HaUR4VUUAkQQUDEfXd7oC6kiiGUynZSQCtR
JiEVvGzChwn4nrTDAEAE/VyhTCTkUTQDB+MMXo/Cpwp0j4fRtZDvtQ/IKEBnHNvfwxtuBRae8YQD
oYoGN8e0mOCgFKEe/OmX4S7dSPPL7HugksJmcSXTYh7gqvZ5+ghcTfr1hC79yMCD9bkWiKts/8Zi
8edyUnDnG53YxqnYBsaUPKBaZJtwdvEjjvob28h38z6gRcZ4CRJeb7HmlTVo+zLZRZtowdS/fgej
Czjb1ALABYHk6WeGqUQTvKfUZHbMnBd5O1sETKIHw80Xj4mihLHClZLBwVUAaSTEKwlZR8FGP2Bx
PCX4KX9ATYJL14PeRrySglnAbI4sKvgXIEdjAlcCUNYxzwmtdammPYr7QNqMB38CBo67KTC2pNgF
vRSsnaw/tjTqFBeAiol2uZrhfGjhRDvR1GEkM+r9jPzpfQOJkpcIHF9LrUYsCVg6fHpYeXWj06jq
66LaX8BUgE+Lm5hz/dqP0JnSKAqiH3GXMH3RwAyLbkwAYDw4yLTdoeWh6lMRIQojufwxp++r6oLF
QKSrrJIOdA1M1mW0bt0CuSlFL6/ErgXy5wzKGMA2rO7npoREUU6/rJoHNgyME63pJhKHwhzXJY+1
MDP8eoa1kx27g7MH9jhu5+krupNSIBxcolQ/u4kz9fC9dv+cQSuHZ59mLjwNe2gbEIzt0+J03eO4
2+HbG27Lvy/7EDCOOxNv9IOcDlYiDTga8HC1EzlPyh8OguaJ29kkMp2MRlJUT9DOR15LC6nCLhKb
6v6cjiYe7VTcGFKXdkL/EgzEtKEAtFFWfNYKjJPaHLKO9ExV9XJDZMyqZH95bdQrDimLwYbf66bx
plxVSArumttQ/cDL5bJ5vyH/FEsI+WcYdwJNxgdtsH7Q6Z+iDCblTIwRmMC/3QCoZETnAbplgI5/
nZYq/KBYH2qb2Msh7L0g7HU+KQWUMYeAiA50IIhLJLKwnT4WtnIg3fRpyeB3sdnJ7idc68lP17qy
6oGbf+hyJ4+ZanKAAgC5wRdfYuQMOsUyH/mgic2E7ohE0IvqDoffxAW5Dkb6TZlS94XQjnxBZovg
I1r6QrgR7uKQOADyoajQ4v27BEjJHDiZ1CKhNl5xqURskW6ScME0/1w70dE/HvY3006mRWEmLdi2
gSXNIz1ePrlLuNXvGsXOaTlLBM/6Is68ToeabIu6zmc1IpZS1rjHvyF/ZdMvLZUkH5XFF+oOHGUp
des2yKUFJxTiJ8AcqtXaZ8WN87gt8XzthBcfhiRkfv2x6MVFCjiWAgt/Uk/JH1SniwgDj3UazevE
A1B4ZtB3BsE9ZyIulBdsc7JJjYsK6SQd6RYC5oHGoNpAL/CGtJ9ZnF4XKLG/aDTYdlSwBCDXUt1R
BlexBi4nYUzxdq8f6sErA2KHtyCE4tUjelDaW3utYhv6v/nx+d4T4KKedyGoEVRweEcZfQwQG9B7
TnBjnfKpraBdpXpJREGN6x+L3KSDDJ3AShzdpz0xoYmcz0mRASIr0iYaFjdEPcC2YMgV5Nl1mi74
KywQXPrgAyqQHPZltX9DxqInYYKERdqYwqF93Uww2bmGytcYCuIQtFScX/dD7KwgDWhmdex1IIMq
tbM6TSeTKPZMXGhJzGttqHN+aYCDlulL/NQmblPY73MvvI6UlUzJLxJjchlvXSPMPMEM2v50CQNJ
59lF9kxkC50x/5LUKhR89SL4RjQN+VPoDi0a56KefGJvVO9qPD40lnjvCAgzaC4pnC63SvWjj5cz
FB3tdKcCDbz1n4+2CCkMpR+Px35RF3kCEHeoF9JVmdyfdEf4usisTPLCOr91GJFBn+BLb6wEYWUK
Nb76EpF6xs9rKJwnmKl2dsIl6TxJZQlXQTSO/dzEz6OFThd/nILEU5MWmmDlYE2fYlZmq6aQSO2q
aSysC35XZ7i/OmW8lHYtVtz8sHbhBJfzqFsKTAkUpUA1qvJmxs4Kdd/D1qf/VDQsylmhXYV0wc9k
5VTDMjjrEeIQMkOvyjRLxYCR9xH6vHWxj8bx28u1JRzPgemQrlT6hkNZGXldtq5TDLFtSMpC6FN7
QTcngI1CTOEBt6N2UZ75OUah7g0Ozn+2m7hDPKE4oJn6zBGrMXkS+rKTxDOSpnTUO/vTovyWQB8p
jsrUJH8iilw6bULYXkEwpm+680Kc43BLYCvT9ZJEpFshfDRKF90mSjqTabOIX/MofiQwNHpiaDgC
Skj9uCR1RjXI1pUfe2xTFacqpoVowXqJjfmbXos/4WfV94dXc477boLsTkruYrtIKvcDxmcAvIz4
HI1M+e1k0uatbRPN77uVzAgWIFs8VMJLV8E5BYAGEEY8owF05JMsb/IXoX/vMRZ9eEZ2pfNoEB/E
5CTTp4hj/lcQpan+gYWIza5fKk4NuUQmO/tSxwDD+Z6eusPu0nwPuFQPGjmuZageO8sXYF82MM16
ouUKW6hc++QpTkuIFN/cWPVI4CT5yHOIYFMhorKXGaTyMZ020kbGk2KIuFDtdVTKNQPaYPi0Bvlg
zlBD21K9skkcUZjkBAIEasp7I8SEzuhg0tWrXSYIrzJa5rpm9zkIIiWBqvSaj+AU3wNCkvRLz1oN
JGTghH2yBRQx6rPsE7ArU3HKvWHyiv4R1eLX7bYceDzX9493Ff8mv+TePaU9XJq1LUuYp+an8Jt5
EyAQM70tWbSG4rsKRYLMHBiw8KCU1GvIM+hXWsWBrCh9UKyvigoUCajRhjkU6m5OR1jNkhQHux2T
9WS8LfUD6R2gC0oIMj4bBooMFwJWFPBS5wjaolryw53AfjLQj4ZbpHcffwb6T5esw6H5yrDT8FGQ
pxBNQ5virMPtBwkM9QWeU1BpiPTTYwHEVvrvBmN5AwlE7pxYsdPCufxIf0SlXLwSLb4ymM2qf/kx
O5squwIJDJ4tiwo6EB0vC4/Xyk3DWzMofAEdhchWiZ5Be1jPEwSg9C+DAZApNr/yZcvEG4gldf7S
pDqkPjQfRvwzfJXZgsoon829RBSbuyXjyTUQJPDbCDChy/XdAnYWAxKJFNjd+mySc4dWnSKPJiuc
vSJulWfnby/wNhJ8eGIYyP27gbpwPudi+U6o3UUBEtLitcPoj9FmqLj9Sl+iScXlgC8GX9C2XJ03
xMMhOX3T4/6f3FT5DOrVi7Y0NPxQhrsSqArhp1nabOnxL89UDzJVtJlME95PxrYZAfnw8ngJ/K6p
zJg6w2W/a94vQ8LrlNJBuY7glSOzPvOP7EEyEPY6oV7UbHmD1KZhTH7OjBjzUgHOZ2z5J67FCdY/
HQPFyB+9Hs7MLFrKwTjgnvhvXk6h0SXH+EjwUhMrE4308gSuQ7dOjhRmyEMA9Lk0IUiEvJKHR3dP
QWZodwLhwIHXxIbMjOYwUPQfJgUT9GPaLBtur+MBzfAnfu2GYwMK1QUq5jk58tG4JrHbwPbPIeBB
eOc/NVQgDfXhNTny1od+OHsmi7L/zPvRrasn6l+/KzejgOvomCIzMQab6qHKzpUIMRCC9gg1d7je
nEC+7qRRJmHRHYq385nXVIbZD0/xEfMnNK+a0yyhW0EXFQMDFQCJ1CBWJd6TDuaj2xGpgKsckSRl
Oxre0ACd0PRjEXd+zzD9uInshIKTBBwInfxcWOj6DGAYfS54LKIKYmOoacDfX5vMPuADBMiAnLf4
NrG13mlXH7n6I7tzAYJc8wDRDFThHv5itwVrBqZ9sWo3UFWQMZcDeWQQ64JlDgS83k9OMPLRBk6T
Y7/L78NA6JPoEqCrQ/hbQmECOCDiSn5hSZ0/5552Sy/ujtgMdyqspClFLdrNIF8NnU/tmH9DZMjT
X6EqskO/sEW2xR1ZHz7nMjm4YkFkuRyxb1dh2pZr1ni//Z7xR8DTmifCBzM5VSve1ra7Q9/h74SW
xPXkDtUdru2/N1etJPiXTVCskIv02/wEGYdEERsu+jftw2O35J3Fx3LDi2CkBudHw+p9BWvl4qT+
cZz+yUF26uk9xKpgml1+hnP8l5XMOlGtfNsscX9ARTWjF5cx7JrsEAwh1ojZL0/L0BQvp96I7MYD
/SKNCcv/KWdhM2r4lyBHRh/dW53fbJNfrvWNPXa4HmLGWP/7npEjcRwyuAwN2QKvjmf7nptldccO
vhxa5QxUzmxFwvK98hbbRQP480sQy02y0Jn97cYwpiw24pZmuC7Zw+o563ZMGmS8PDfLgSkA7fR7
HloY6sNWov+xja9h946IV9cjNnIe7OKwy/KN4gTnCPkzo1eey6nxg8wGKnFracRZDNSwORSnCP+H
bXvmXP/Q/GiigkkvmFghiwANTLvg6RjwPwaE4cf3rp1xsiPHQnZfb7jfDtH+ZTjteWc8NZnSsblD
miGC5GgfJ0fiRx7ggwHFvjgxTPwOQW+/1f8GmfuR3xR34m7IOnb45m6es3rDC2EtK9ehazmjzUxl
fxsOTKs9QwXlRjQKn9DBSOUauwaLZRq3UxHDtufwGsgt1X38yzW4AwzVmejNHfG2ecDijV2E/eSE
fBowEWZBIBGqoRatVujMxB3Xr3a0tov/vXd4Y9QaftlO5YCJ116ZAnc+9p+Ev+OgupL8cmW+BSqS
aHY55eHaDesq/u3urF+V5oTU+5alOJgP/L8t8Uwizd27HWsFsHl4+TwH84LRywKc5JgspFNI31Ai
CA/ZKVbdjp2WWdpgXQLDDjH8eKS5FUqaDfp0Enl+pTixezE3uNtKsQfnAoqjRAXjFKYrIh1oNYPd
ks9dNXdGra4PjDQDK1buBfSMYJCpQovsM+PSbgS4ndjPJ3AgMKCHvWaBdPOgPG5zH1T2sm8StLCN
c3SEicNJzhbOF5/Iy4mUOXsEqx7PAnT4ojwEkUwjbvT9nCtXdoQnF8KpjCUDnsD3mSfcByPKbNCv
rEzlgCstngpWpgyivh6mlOiQMtfdhj+T52sR0RE2E456JTjlw3o8huiyY1jdjq2bV8ZW0/v56vva
mk0w5LOguVjVA/2Th8eWALGUXDXx+Rqp9tCBgfvAioiaLOp5zLWZTvh9UqVW1vVoh3FLnjmk8Wx6
ODaZlCLAY6lXI6ui3IZJ/OX4ajf8lZ9MF2C/CvzNyIaZjeQB2PtyjE+vRXgaEAnZLa/hKgQTwOVv
/DROkEn18HgBYI/oc4J08fo9MFG5k4tqfzWHGwZHBvkAdMhR4sMGre2hEUBnISUDHy65YQ4TclJ6
fpGW/YPV6PgQSEh3ePn5GAEeHeHBb8H5csMPcYugZoNpDMBBzqukqKZ7iDRgDWLhx6/hpJmlDkjj
8wWalnrsG3RaxBZqypFPMFGvgb8Xreg9EfsBdeOYmg1NNjCm51MGAiO0QfrZ+DDOtFVqOuKxTtgS
R6u0xmFtUjvavhRcZaku84NpUv4f0W4HbJ0k+YX/EwcmhKeaMF73+Gcjmlzw2VtHQZ5Z1fQygThZ
4hFEi+1dslIe9hfjMAuAN2SvfTAYrwWRDNsmJWBzhV2pCfH7D9p5uCWSNpxRNVNyBy/oeOTrEP3Y
MKCXv60KEz+6+4I34nH7EFTEewRHFhY5QL6lMbEBs6GIAqx+HvyfIkFYQ2Qd6+vPo33oe2NVzGOw
SkaEhjijX5WehK16NWOwW2yucLkXpuoaCmJhDhhuHtrf96SAlEYqRf0dH0jAebqss+1xAjNebKjU
8H/QCamLXguELzVnV1s96bVO6f8P9T+mDdRxrfBf11B4Ceg3FhFwoDzWS5D43HrDSn35/StIbz1U
P6AcrNxGU401etdoMAHptl4x+tUE5gtF9gZrgGlOByCoF1kA+4fa0STdDfbxb//riFSKnfnS3/19
xv7O37jBd+xg5kn/aml8WyYeffg8msZbJkC7JU8KDNbR7wW5LX8xp5DmYo9FRw8hPwEIw6zl9drK
FFzF0WExTsdYen8nDr6tNloDYE2Jttr5nC4dkxVLSrdb9tXhskCPk+ddcUKvDUJPcXq79BUHwv+1
xZ9inG0+QbbJNqVPqOaVfroa/tzbEBUUyNbHRvhsZJzEdhjgr778lrA01i/eCw4o1AggA1gfHy2M
9Zq1U/rDDMXH1Eo20SqcwXooNtqh1OwPDb0HO29sNifaXzZtPpPmjzYiEHexCaEh+xONkQeKYuZb
ttGC7R6hJmEO+fSJbam8gttHi8GV8KEtXw9Miy+FJYc25krR9bJkXZrqMQ9oZINoSkHZkMJpg8I4
Z90yHUfm4JqMaVNCuVmyKmYqRZnKVh6Uqd48+aq/Q9y7zOgHNIIiN2tOSWDOoa53/nuarsUfulkg
hMA/Ka99jNPgJiAaYB+mqo60C8ULmyHbI14m5iPfUX9JQWWpiQQUwYhXqTnAHVppeC2y8REAgytS
C3/wWHy9aC5LvQNskKCfAhs9pdkhI5eqAYBY9dxQkZMxhwaNPhDxQMplvPoMBu+2vYLYRhwaxNCR
BVf/e6UchLk6/yWUxBoNNj9bqPiDZ+qrXPW7J+rgdkLXnTbc0WWCtgK00wl3RLCK5BOERVZ5QBZ6
qfySSIxoTTpQL4vvFL+A7KmpKcN6Z8cGteZzvld2YjZ3kE2ODf7L1o13i1L9Ug0vqFtRNSUXyF0q
bAJVSHortGBfPs/D3f4PHPetm9cehaYagB7ZKjXEeLABoKbJ/i5dX+qO7b1qj0DHDLJG18jgQyMv
dLnU4CEevyjHWCDSDD8pB5EOVwH45fjiWvWGyDlpeF6nXlyLIbKWu24MBh1f8Nke3tkrdDgXMZwF
8qXHEGMMRs8nlRI6ZugQKE2oNvKK8Scj2v8MRjQVsPr1cyWV4WfNA8c1CDC3C5LPS6N6dzFdwhTy
NT644IcB7jMHFLkxfpk2mOYkoMwcqgMS8+9lFQZsg9zO75JNXqQS5j7bgEfmc6XiT6tR5EKIccx/
x7GhQwaiMStZ0/dHUNaa+iBGGEERoOCEwyfFhPeMcR60MYb35tAt/pD26MUCknNFEACTHILnEyxd
WcvNUa8ccq0Etb24pB5MdgGwRdHyuWEGS+m0vCoHDu0IRkjCcqA+lvgZdWogcTq7MToEUAqECacp
50zQ3hhyB/OBD771MY6qsIUZwW2K8A5VO6N0JkDifwxRAavZAXoqTL+4J2lQisgzcTsV9j0GQzsE
FSgICrpOv0DVY1tSpkR+n/dDFOEdLFklQx26ueXIkC7lWmpuWTgTzZuO98NlkfLE/Vj+BYTBiGlJ
tYgu4/eaSn8xVObMkla0h8685aOJLnqYrit09qynxmdb1kGeOgpNyyFr0YGLOEbyKHoJtJJG0ysu
Y2OwN9p/USQx1ZgQGmq94Sq5sBSbKaQHflpUbfO9CIvTpfIKaKSf/SBqr/DvtbIKBxvriVgc+h5L
Pr5nyZ5nyVaxRC2K+pglSXP9vcIxmFokxdlimJEw1FOKJj4er4nhcXHMIYSLjQr7QlD0H013tdvI
loUB+IksmeHWzBDHseMbK3HMzPD08+0+Gk3rTHegXLVrw4IfNEgqBGHXH9T1cdbpOxN2kkK/RFkf
OrrG21tOZgI9pJM8wwOPl7Ge7vjrUhUdhWbtfZBrXW8/WywtjLAcqc/T1zI72kFC/5PxI420eCrn
hB550HpNK8Ar508xcaIRuNbGjap3tgDPAKYffw6Defz+0CAVy7cvDmhIL/l2aiV2dsFN9focCNKW
jx8t7tOiEhVLbWo0cdNnGgqdS26w3vO7NK3FoVFUleauSz0JPAEZ8P3xHxvQEo+WOKouacuUdSS/
JJqWs0CL+J/Zu/P+bBFapcXUPBrBBsHUMC109EWH4sWTgTSD1h/oaadLdZdobo7fb3In5PeP3Zfj
NVvbHAnq+V7oxh4DECGDRn2Nw8xxC9O0KMZ3ZTsiMMczWrN/LuhDe72gPOvabvVBqTqx6MVfjZSg
M1I/IlXHIDDOYCXgFY6HzOlLM5pUwO1S1aLITjX69NpAGjYX1pX552OwbNvoOY03aY9hZpIEDssQ
eR9/Qnv+VqfW+Y62dLRcV3SpmZ/ZVMMARrvtx6l3/Ln/7PSFHTTP6rmRDXN8l/09CvKFaLxtnN8m
KW5WRGj0LMJ45GBYsr+7S+0aGV42zX3im6RwetJx3OzbykUmzo0cg0FU5WvE3+23jtt2mHnTujG4
YE2lY6ax2Qy2t98YZZNbBfaDKFUsWltTCN2hvhreyZsISfZV5tyk3TT/PsIQQu39w3SY3l7f/if9
TwtFT+zHsRq68s7N7JuMfuH8o2j9D3Byw4YrCrSXYn/LkRq/ennd6ZpBbZn0hd3+RIyD6rcPuBAP
AzQ5z7N9WFaqE5z5Ps0LCJ22f3r8zef9CxQjtKqDZDEkmd8kpf1If+jN+nJ29UGL0t7yduoti+nR
qQn8sBByXwLu8XSpPS7VAKljVmfWGcENaU+liqByAYIhF8nmYM2ablI0rvsoKYkdGsKBzef26/i1
/0kguUWrABkgKfHR4nP/tWsmp/GRXSg+EmAbIEItq4CrEWlvt3V8OFrCczHNgTR4duqTXC54lSnM
LZA/6rAhR5hjuQg46M/y4xwi+e3H/cst2wUMMICCgD2sKHG2VCNX8bAe082Y24Kqx7l4Nq5Z0udS
AM+zjDN3DIfP/evAAfVStbTCi+M4A6SGs912g/5AoZDBYIiYnG4YxWQteGLR8+2Pu40/G+amnqtk
0NVvTtIbcefWQrDxoppb0Bd2fx468IbPIZvydZ/lzRnV5GjSQerllioWG62hjzAfaa/fCkba5eEt
3nPDaoPB/SCs9e9XvART+NXnDOclmnQ6uwkGHFTxL0GCxHUMi+ns8U0zbqQf+G++5KNf0jVgITfq
45cfnnTSMRyLbnrkjUMT+bK374O8XDfsVRghH+Pl/ZvV9iiPmNJBcUc2KyOf+F782Zmyo+yI9JuR
hUAQT4IGgDQ5Da9fftkTAgdJYzep0hMB2kuTVrpNej1TH/rf7S1j+mGF8P5fEGfUtouGDujT76VH
zoTkyKuGEnKoSEMXXZl4bm5PSc3xW7TrMwGNoDSbiFZ9VXpuEsQCHMYiXkpC2tuPy+c5SAYgX5Ar
z049tfVw/jFhxHvUgzw3zJPBNrAG0EhYdYbUTPBSfLwHd9PWQXgLuoTphi3IS3asmDve/M5A/mOB
290sX0N0n99T5WQmvJwVdNfISC7FKPP3XHIp3NxU/dxyX8r1ECFh24MAeyEX8GNemVtfPRvRkR9J
T42eUV90zbc16NdPqmc1uYR7TNnXt/nNH5sAU/LLmR29WUz2BcP4jvey08WfN+o5tj/h/acbB/H3
Nm94AaV85u1VloLYHifnKgQfFTdZihKDMsI6W4ByMxfwKEcy51xv/+NCq7/Ds0KZ+4Nj8b8Mxbwg
b0T2G/pvuv0Jy/bLuISNAjlP/UuJvHf+ShNMgkBT3ABGC5WFzKT0mF5Nt+kp3ryGd+W2r1+puRte
tvfAFTul3zy4nru6zs/z7Veml+3ER24iNrfqncTp8Kg+Zn8phyk7J33LL/OFP/q1OXQmEeoflfBA
W5yWPIjm/usQZGx4zljbWvjOMH9eo8j4OvcThtu9rX+ec9dUU9mWjb016YvHL1yqSSc6mvQdWstY
JROrQzw9pmdDUnhkalI9f31wLwZDbq4NSjnZj4xBQ0G2os9+1ESCLM9UxTG+kpwKbNxHpudJz/OX
0La9JAIn66MBvDw04hcbhddgG7MfprMVlYa7BDJQ4qM5i6VwnMen5y/WO57l/ercH1oLQkLeb539
lwTyjO0XcRMP9rLN/RDTI9ibvT+cil8uxSAVlsnWgad4q/y7CxhEhY1IsM9BsotOpali4Pg01jtZ
jNdKkGezEVyaO6cLtXfvzldZB6Y1M74eI1Ml3fGjKVPq0Tjag1MwdgWaMme0B6WvfDbY+5Dt8dfk
rZflEDTXeoL7aXIF0uf1cWYieOF17pvLL0Wgc5h1QhlqkIYuMt4kS4uw4VY4yOY41+meovm+CrHK
sZR41ZDWFlyvffhK/Syi/OUALxHqd3W5OJge81n/vEwTq5prXabMBUobgdqkdJzHqC2/CpGv7TB/
ViN9oJcVEf0Rr1+FaH87KaTGrnxNF+N/lIcmgiusWlBkNelF8eFnt3wbqbZEvk5TJtZCnBSQAbSF
8Q66atEr6QLODeD9AYB5n1samzqeY6J1ymFT5TcCPefE+PmqKRMdcrh1xFw6nhXYMFGZqCsZhFfn
GgCQeAtmyCJOZ7SdeeEjFkhGZ0IykOoxWlKEYsbpWSkOQURuf8IPn4NI1lLQ/yzr4YDw5cbpc/V0
VlJECao8eW0/igYtM06tqyb15FRLP8vBZskfSEkVyV7kZ2VaPECvsfqSfS/zkSyZcZ7S5HDHd9IE
7tcvnndW+Y5G4cGUguwqUh9y1c2kvk2N9pNSgEtvygleHqm89cNv73EjxFreZWpXKl1WFPqUCazs
1DxNV2ANGMOwnZcXq4rCaUQzbX8u+6tLby5kWSsJeh6v8IRokeDTz0whp3PZZiuZAsMzSspq57KL
x3T7uRvgR+q7UXe0+Gxh51LKoi1ZwG8d3Rvop7EAb8qH6l2qRzcs3dxENO4K5kUuXgPMPh7q94wA
njWvXnE++p3+gy8spIsbiqrViAzs8zBdCV25mtci47WwYJDuv3t7FcKqh471bjmu7VcoUsJM+yrt
SXdH17OS4+uTHEf/MLwv3+YWWXqTxgOQXSNze6oal0iinPs5mamsrgCIe7mfPfYG8LOJ9wI2KCy/
cnyS1CGh+8h7PcvMC5+Srpf6iLZ6eGoyZb7OHcuTu4UsynL/ECN8QyG/+GI8eywdU9xUzfZHd2Oi
Kt1Yd+kqkc0JsH6XO7ZObK7EAWNHfHRVwza3oi/JUgKXoRP/3BFlVJ4MtspEeAqqlrcIie1i0l4Z
K7GENaALP9M1KNG/HTPQZXenyGYGZdsUrd7taDfRyo3j9EcsQO6d+7ZymC4MjoJK6LKca6gz9lAi
F61HECFK/tGmQp8+5hpc4P1J9dzaexcEZY0GKTMJWIoYen6dqHniNeDhQfm3EsPqvJXdgv9yJV1R
wuw8qCqle/TRlXFvoG4EyAiyEZwvWLsZerl6QIsPl83B9xa8PkXfG6WRA9X1gOA3hZ8fHv2+qz2+
46tG9i/5qCfI/uiF4B6wOr5XJ0fApyEiKi7AaRCn2Y3TxBk9ojwjAMtf8JpU/nvJ4sWeMCmbirlt
ZZf4uOpLYdHSmTsVvZZ3VGWmSBINOPcKZ3kOz5qI19zGzs+YycnKNppPrTon1AN1mPIbz4w9x9K4
ISc8o2h+nLVLe/4cLkH5LleMHJCvyyb0lp/hXwy8wbEH419c5Ff+97T36vX40WXZ23h1BQksTW7M
T5Lk4xuvazH7x/iEXNYGtxz8MlFzDznzX465ryXXlX2yBp51/s28itF984UBEVPvKp34N8OfJapE
qeS02ZVySS+Kr3YPTtLLi4T7M73quhg7kceat1D5he2A257IR1kII9dOiser0wBAsJj6uKL+Uqtj
IE01U4GMGuehqLAeRPdIUEXIBhNb51CcXyzqKnBA3db3hfVw0G8wHm9KDIma72SCjZ2K7b6Bt5on
RT5jUZ2UdiNG6p0TXJxUt+rP2aIXvuCOuvh7IuJLJr/X2fItA90uyArD5fcOh3Isk3e3wBXb92/y
MMDuRt00n1+mhvWwxmkUQgSGusliYk7AIr5PkRomySHD92aW1AT4xvVPMpVJdlfPOpIKYAMvs2sx
eu+tItXtFQfTR9CcDFwqXJRz4c5oNg60XY5T7cL1IumizYosiUKvB89wi2OrbnLJ21nNvFGPSB/R
2qU1F/9zLyjJB4fBmvlcAVbeL7r841BOJCux18eDhcCyPMEVpmOaCp6/Kw839GUX4pRjIJLf2+FT
6f3T7Ns2OJ7e+/T9bHroxbZdRuGvf6uIiNndbP3IcsH2YLnifpjmFq9F/ag96UYa+MI+WVmwj1+P
UFGGds4mp/HjbRZP5JnJm0D7Pk2LQe7DOPvddaSxMkMuRNKKXs6km2kfY4V7oprOlKLJYtJ79QcU
+jvb9bpSqfrrUI7HytnveOSDiuDxXuZfQ0tgpYsWwUP5SJ0qS8Qu9jeRRi6GgHOnn/Qg7FN8Do3M
5dFySuxYFcxozKXMh2czxfHY4H0jfGGlLsmVzvCPTSo4D+jOXu2R7KOpJg7V/aGGzJnZMgYsLgO8
unX9fSNVz1JmHk1THsaNJWlRSk8xsKyC78XCTjRerKr3z/jgMaMaSczwRh1rcJm50cWrTjBxr1Sd
+yZEunxKjANPag2bVU3LU5oT1Pn8LdJNxZun+UaC9xn/QQf2WWsNT5kAnFMJaR1tC4g3qEhJlAKB
c/MxIbZQnLxK60+dmnMnOjsR0Rs/WhtSt/ljl0KCYcHChgXJlB4D8/tKJTH57fMzv4j7oBnTHbXZ
72N3q2Y9iF30cdjUUJz/eM2u1cQHnbsLc+dmGjJ4UnxOgjiFHVSLzHCcKNoAjKGcpiGZqjHuGD9Z
ZqCasY1381m79xPH2vj6mYI/Jg5INbNvI0QULb7aKNSHAc2+4SMt0ShEhu+iPpLVHDso1xR3ISHM
23nqcb2tAXJ1xLaRroPgXgrJrj09hfpFqDPRoNfAuYfhMcuN333/0L6NTcYjjmX+NaAw1bv/2gO9
60Ws4VxNtU1Lyy/5vU7WDsfBBbONQxTNxEXVBvV6hn+aSLFfjcpfJsDSOsFrYHQfVtU35ze45sZm
QMvSppCub6gpWiCH5iWZ38HtgYn2b2808NITBg6yDQKp61SLs5j6tzURjl9Nzf374y9QvBf56zDb
DfKKqcImXkaD9s48xvg0ThTv0uhPxmChEBPYwGe1BRnFqrT6uKImAsrR1WZaFYjunEGiGtB5JdVN
PdFU2YdI+j7307Xt1615q6mBSh0clLFQHussItULHaRJYTOIP3qRpGzO7x07t1MgyLrkkvQ9YAcA
eyl5b2mIPTLOvXYmVrrWc2MdU2pBVVvNE2YKY88LFq/ltF6a8Vr2E0++fOy4w2N/Nb4Q6bBk9tXH
sxIOGzsmm6x/O4JNw464fzbphdIXWd9m+2OJRIZeKwcrm/kuVo5wTGb7860rm9nVLO/jhAVhcZmo
0lK0LZ6v7e19dntWUP0WM0bo5qZd405porWom+wPU4GoJFhcEMMsXWZIDgAeP9fP5z8phthG9B1E
S4/EF9pRiEJg2fykwlO09vx7VLI/I27M8F/cEnWTKoLlwrVztkhn2/6dG/n3Qf9yfBgcaDgERSFn
AnQl2As8d8HzrbAgYoNIppe07CuHY/n5F86IsCVy1CizIC1H1dDryb/k364V+039vgavsWPxI/q1
JWG5Ki01lDfebHvTts4W4DQ/hFKfv5cW0ZFE4zA4KuVGtkUlQilmhpw5eseS6uShrvdTg4ppmxsI
qNpqrWPnOcyVV/UL7fJfev+dVcs3rU2eIuTI9ff/Lo9C4vdafXXjmoEQEeLj0H//SFWjncsUmsl8
YHfZ3swYQVbAxj+jTcSZZY/pQFVtInYvinuXr9J2jlNxw+upy3p17leTuhxJQJ6FOPp+H4n9rng+
5W8EjnONZEwCeyg+vierSgTMBnXUMZuGjCyJeNdSQpI38arD7Jj0upHoaaSF2YQvFttX96dKvCsY
mTCUP1TTj+ptkBteOzdom1by2zeBXwcOEC4ipaTKZfURgKX5nSB8fPy+an19XD9jzZTSXqx1728C
5Dr/+jrX7jXiA7kPXGPsz2deXEbEdBsprHq7GYWTxi5RhzBIMR7SD7UW33mR+TD9tQNk6zDK2zSu
WiAhV5ETHpydxGLXje2vvIq8zb9ySaT3r7CfkXeHWFlLTTQ9XAYtcNXqEi7wh2lafug7berXjBD2
8czThXTAGI2h6EEMIOiPslK/FkUCO4E1pN7vOwr+nrf5b3/30cHKWVrPDF731mqwvvAuKae774ob
epG2K/DbXv5GkEYgxYuXgWpWkoqW9vOtEOvFxgL0fcN8jpNTv7cut2IIaIrPavo7Uz1UQGiX1JPd
mFZbhFXwaqbvoB+S+Nm2E3XcPSGVnHb1Gglz+PW94d3DilmVaosSmdf0qjipKVnZXpQ6iea82pfC
qi421+u/z6PF1NeLvvel+LY/pxuxttiOourtW9goEpPBVk51vGF5QOM9/4Yawhcunj/SnfU0PriN
Dp8vdcQtKfBr+xS4SLjF5NJiwc6GCQfzh3s5K7Mjc4ch87yUqK4U398E189Q5pCtmd7uMz7SLr78
qbTS5/lNcUYPHktgsSWyf47dMZuCfy4Ui/ol0jjXN90kVu74XCFEicIGeXal2ZZfdKLDXXdCKab2
/Od9R9wuUtOZDxhTmKGsZqTJ+ZOuxofawaVELYJHRbkgcB0BI6APd9+we/9EuOOPcmx23Va0yEwi
Bc5IL6NoKwHroMhlYL7smKZ/tryA/KcZg68+dR0o5H83DeZ5604Ux9WqaIMU3GeaV1SE/E4pR4NF
CETSkdUZj6ZnQAR7UPDmVSigL/4mI05Gs1h3P3qooXS04lvshJHHqRBAdCaUZcOQvAk7AxYOop8p
LfNHM/WFmxQbgKgbfujcNT8HSvTbtrrpYZRpybHPZpWQs5ppRSi1vj61WW99sAgVSxWr41zwuqmp
1q4KEaGNUvVxjpRq9Ujg2bN0c3A+CsPHj8TPobZtkM8OQjmBysZ6BTgjMT8fGsorYCSfIX0v7ka2
GZaY6rEKseX7IPl73JRf1+Yo3Xu9CguBF2ZfY9fRWD0r9GVVhKwNItxf1wGTzebqi/4COc5cjQkc
6tS6R+A1jqqES5f3DrsLe+xY5eF7WUJzeCH5oTIVlM6N1aH7MhkgFr2XiFhzhu4PmvCx+QYDSKom
VvY9AxltnAmuRKrs67LyiIdwt4CAc4YHnRnp8Q6UJdbKSnS19luZ5mpO64/L6rb0LKXLp9qjcx/E
uvgfRSuqog9YiKOEvghIqmOXlo2nhEQMTfwcNXSQAymeu43c7M4bY9VJV7lWEeKHq6z0H//0CIc5
TlvoGQ1IQO8QkDJbZVPnbcVOAaprNst60oU77hrCEbC+GOoGKdBI3DrpX6uQwRSoHNZGQOqXH43H
8KjLMEpWNlExe/BCTl8b8Ox2wF6y8Wyj+vARwVAicbv8x/aANeYghYbR1+8Y7/rBxgsTYE2OPyjt
vmfZ8rtFs6EBErX6nozgRftoh7uushNML7WyU+nUwfl8cpM6Vzg0517aF7a64KMIKeqBLJtDvJA4
5RcjxkQiAlqMQ/HS1+WPB/Lp+xQD++VHxQv21F9RoXr8Lsfb3j3DPzYwWlz9ZSDWwWXtleI13EwO
EwIVpBTLYxbl2R1vrJe13Xe2qrsOtIwjQP40970eO1w3fUq3vp5sTkhTetpxMEw4k/jkCDC7dB/F
WzNbTuRN6U62vGw74OqaR40MI87ziC5R5V5hpVphM6azBOPXiw+jwcswv56tijRTXAkhkG+N9Q9J
EdzeaLLey1c6oqfu9edaihWsPtof9WvLoEaH3ICAPEtkjMY6sWjIOToe7AvMV4bfLNDodAxz4fRx
zHdWRWWUP1XmbIftBDzhFJSbqcErSDibAvHfzIG8Jtzq43Ol0DLzsGt3YC+enel7ZeZvmhH3VmKw
rhqPdLJWjHxjy5ZS6ca+vWwkm+exmSnHgP8lyjNaNq5taIh0YTs+lbPl6KJ5O4yQYMzXdWMxNctN
STIv6TAH7q0YOx9tK/HVZ4b7RiBYDOyrg5VI73c/yC0hxG+cySHB9bkbj3x/2ZorPHQmzvWgoKwn
MoytqtveebyYgqK/B6hRC8W/4XV26i8CQwPyNxp698fers8t8j+vZJ9+rqdIkoKnAZmz2lQ/+NtN
I/VLM9d72DDP7dhc3+92hSAppKcafZPRnWDroxztn0vasXZB3Rxl79AfoCCAyh3AWV6X3e55agco
mGbTX6ZuQ7yXnI2RdX3zqC7qsXZk3Hyqe4YCqgzpNUqPyLEykLnv6pAFjrZeRJclvxyTj0KhvtAI
BkUcIyf0T7WD6UHEv7j7U+epRIp6E73VV6QR6Sr62JUnzXdbQbSUZQv4qsW+NMNiP8nGskRusAnv
Wz51uL6B+XdpMgw1IceSynWHHH4h0iM2va9Hi+u2ziFSiZyT5YCwoRcbYpxPupDKpe2XNhweQ4pC
/MCsNHmXY5MgzjvaNtawGRdXnV3/QqlH/b/wGPKHKfDYwgfYQEIsW6/qwWLNnnmGxhsb737VvX0m
m4tH5fll5+OdHXD6j8/dH/Qdo+25sc3M4TUgjSHBHJxgTJpustfQJkzNH7XcTKukGUacqEw1W11r
LPHAfb4ZrhUAjdia+WamdxmlWunOqrb4jJadpFj7uqS99c89E9CJSKKQwRAIp2ZurA9xL4RuocFf
1M6MFv4JxGs9gz58OQ9Xl6oOwWPS0u2LxtDdQsH6/iqsdM+aKon1xK8ySq6kC9166ogcKolGbHjB
dFUpNJqpguSY9NyiJPhSbtyWT2NjXVkPRb0aM18OZnf8HWppPQy3QvpzJRh79ggsfyoadq4lAhaF
5JB2TvmiuXfMJwLqIke6wXxPl1eft36kEmmhZ5Y5HLDGWHX3P05AnOMi0efKeUr7sgjg9LO41r3s
LkBFmyKdfUcfkcT76HotP/p8sYZctipaNJNFkTwb3UpFngiONv1KHAStykvtXkm3bbfXyrkdWbSe
7Vcz3Rd5NsHq8CjqwDrF16809hOIPyDXAlJh80+1vgBfVKIqMylihcKH/DmbWfc0jr1k2YL7FgFP
Pv10ap4ur6uUpn7EZp9ggIV1214+d6/cGgrLwrIYr0GczzUK9BkvzUdTQ3z1mdVemlTVtHMtbaCx
gvv7Q8Qz0PFQUN4OV/fSprXoEWRciFgYxv0u72VNrwJxoETejt3KSEJVAWz8j841UxCLVZzm+Ugz
9ZktxPOPoingbnyXEsG5d0ELa2WR2VWQxqhxtnzXLkaaDoZiprNuTgbX4plSxIQX6Hm2b+Wq0FwF
ZggWdwCPX/rP9vnjH+FsIdwabQMRLjyuuhBA//kjDC/IQfhE5At7O0DGsh3iNFiZGP3c4xzZKV5d
tNZD0Rr5knhtES8fqwRbCkKBwtLITToA15EWvH83V39WUj97Z1iYqxp8jMvZ8qz+SNRXj4Vcd2U/
t1aelnI6MI2ybSxdfI425vy6+e5PHGn7Oi5KnMArrmThUTuVtwysKKEUCVbTSpef1+/cBRgh9yId
ygIemHfHp4wHUmX1mbbeIi2dYKI5DcwHsIreLVvYtC9grrjryw/QhWxZuBN+L9MVB3YjxTqjFd+8
1VIDI+wgLd5qJpf9DtfGg+6axLhaDz5/5xZs7/7ohP9nBOAgYmzxQy6h+Cy8/sI941PhpDaQRFNq
T4PM7NnG3bnRWBHcoT7A2KYW5X0dL/NVM4ebUJGJL4LUkO5s5GoXn5dF/EgNLv1bV77w/fj8jzXz
SBYgVi8YIAGG/IxXrol6bM5FqZirp+YwnYs/5+AlzjejTnbEXgRdAUrzKEK1daGburx3PdYprh2u
6JDWzA5QaQkBZIq/6PXvmte5YoSpCEQYSTXMg1RWwap6GuUG11IKvb/IGK58+Y7rZ5WUOxUyxpfe
rZf+eTZjkJll80cqyQhckErDubZlQX77FJe0I7MFuUd1l301MtOnlDF3E5OC4qTc8UOiHerTmQ+8
7J4am+LWpUUQjHuJXXDRW5bPDRX2SbkynIY6lrw3lik/q6HQcqFDsuwEODu6QxsOorXmc4jJQ7MH
e6n3pHgeCmrWUeIn9nXpZsvC+mKqOynoVRWfFfl/92lthJUhR5o4tjJ1p0W2fEKx3HUWx9qlL+I8
toS26xkwdT6H2gGGuigyY/01vf+tz052Uti+6ulDjc3FcXyfcXi4mhaPmiTAr66kWlzea4nasRX/
jQ/FSSzIWptf/KZH68qllTkJkKbFQctX9w6XeSkeLto/8yYN0YnCIRbIzwcZdmszdQpjM+EpPf6e
sSrKEJ4VSPhEYbdrSUdcaJijyt7ZzjJdSxCDq7jwOHSsFfGZ1Ikli8dZ8iJKv/T5F9Qwjt5faI4C
6cyhmf7wI6vOdeaIDrIAmtgLuqQh+dNzbOF5U4jM6q+Aa6NHSV8izWxboNG4de2/cFVvuXxCcHRu
hWgy0p20sVEMBYuBLQd4shDjdNZdIsCnc+X0cNWRyKeH2eEm01rhETLKI2IfnuCZvwcLbbpQZRbt
Uh63KFIzWJll9RAtxgaBShg8Cx0VUAGFY+s4UwbY1jfLJs71fswz3lV8KS6MrOwkMpQoWqy6/jHW
/8tKkvn9eCXw1vLsqRLEhT2I+h3Avu7qm1l0c9J5TZ3qzXRQU6mxt/OUjv34shL3UeH6BWO8zG86
afnkkIDG+4+ex/JdkTVp3aDQt4/t2+fLqZmrv2wKgddlkXTs9clfU4I9s9+/HtDB8LWKq1wZt8fd
faRShfd32OjXLS4mJtOjTKKvtvwABtu3w2S99BmRO1XCe82vObmEt+t4CFx7k15yEd4yArTtdFLI
VdPtdJubQB3rL7ysdOc+z9muY61z6zzjk7Ueb8rhxDqVb00AslzvPadJhrlhBR6awIH1mxWeuTfx
iyNOJx6UltOtlmzuRW4+ksLKous3bTg4TJ44WoNqo9UCaQl3BjD+54Cl22RjPf09OqnZ4uk54mD9
xrJ4hNwT/PTIrz2al0lQ7iAXwbLQ5cNSlN4ZKbIfKO2/a/PXs0comJvQy1KyEWvFciWLG2cAb+5L
qvUl9FtIBZlnbbrSn7D/qtDsq2zGwPwNyqFxsXeRjrBUvHlB6Lu/+sh0wK+KDN3GxjaMXKpLFFuO
EmtxI+gS3ahux+ZnvOHxhey4cIwRvWDxZsOLtxHcZ9HfkOaMk79nyTcW6NezfUnXI93rzCOEgpWc
k1WiD4r/WqrHtOQyGLrXJ6OcYnI/bXdgJG3tM0Ng51N6jmMKucV19SWN1NMQkombOziw1xZF5Uzd
AGVunVV/IfdMU/YPSfy9lR4atWiuJ40llR551JKK5am7SR5ZBjGTl/tAaFV3nGZN4GyZj0ziC1Ze
FesffzveIBRji1JFqvxbuvFfO5e5b7LRYiykG2oEs22dx6RpWFKrA+U4Vt/qdOXUo2oyuxX3wKTj
lg355MkW8K+AEdJ5mb3/Ulooh9KAz1S+E9RjRazUSy/FCJG9LsrHDbZccH2pratRy43ZjpD1F9lH
7aFB3q25+IsFhTPOuC+Mz8W5nhg4mOUU/1zUmJ2g13lNbxEN00HI/D8kSXRmKkPZsrkYiPLHtqM1
MRfVw4IDksLOZuavZuLLynUUkxlTOg/agDvE7nF02b4G078wJyZOl959th97xPiv0XoPJM/Z8mr6
cE4oSCqzuYh0JGrTvrB5Lp7Hbo4SS2IgHUfaRnTmCqgUYYrS2vcTk0jgVdNieI9VA5Umny3p8ng3
9c4DYXiELYvt6q8ECoQpuyk2qlDj9unTsFScDzGmQUj5f69mBDpXObCb611Lk+p5CUDHZ6u46Xqc
cCRG5S9CmqZ8FOfBSJ26qR9FE5gZXavp8WP3J2FlECJA9wCPz4XK1j+iK1Q7a4jy5W/zrWhoFK2S
iXPhTnVO16epeOXbsdbCbNftb92fpTe1KhGrycaZ74S+undSZbrrVqQbomaHdJQZudNZ1v2X+0Lg
JqKQCAQe45MLkXDrVpcjVjejSeNwq+6+n9LonDC+6L+BhS/boI+mEBrkGezBHsiESjbRfmmYFO7N
czGRx8HpMGNKNuzGqylaunZHl1C5JYuM7JXkSq/gl7D6wzGBYauvBTib0b5+lIuqvzzbIaPYNP/F
WKKqtSCMM6n4h0Bh1VosYnY3Vh3KJjaSqE/es4QJIRpXmI7QqcVBMvxfOudco3gbNORCoO1aT1ys
np1UrdO/6E5mywekKpGewTjRyFcObsC8PUa5XprQPeCwFMaWLQYEGgXDnF73gd+2jFU3Xf//nAfE
a3P1twv8b2DI1mu6bm/M5C8vNkSagbimjNa2+zZFbMku0E4XC67KSqIQQlVaAMzBLbl9KxxdXqcq
QDfbTiYq520BQgiCEqwXBU3AlKsux1EZHMSb7aMdb6iyKm6fxd2OS+r7m7KDX2hOca86aaB46WwB
8jMW+4djXpZINUosdpsmPiymb6buiVfNa/0yvU1BHrnp9RVEQCDvwUqEMtgxU3xN/fUxrQB+bsrw
XMDYMHJzQHe2G6Z2+zCLrAu5dvRbELpo6ZBsZuu+GJRkK1vIHmxCpB2LlZLopX/Rb8iO5KcjxyCs
4Er6q6bQsboLG50Z3w+pTk5nVl4kPFQiFWZBxwkIPOjM5maLEhmKoxIzAQs1FRX16WZkNgd5BNWq
ljLi6VG2IdoNFfBl1y375XF2NC9c0zD37MAkUmOF8yz9u+nYXsPnFaO/V33O1nYsBkhOiqdj8dxy
FNpd1RtbqOoTDYY/+mWWw+l7N8Wrp9fSO/cEdvamiy36UfK5q87maL2mD2qMjg7/UKWxram9eQCy
YCy+wgfdXz1iM8oyFXVsyMJxEEFweAA8WGVk7avc2BjhAa7C3rUU8fyOSt67cu6J+t4aSXxwaqe+
+lnyN/6r/H5uiQSN4glhLoj0EPc5tzYhym6o5J6lxmHQCPZh5mP5+9RXfzVV7U3MSICka6RZBEF+
5z44byvi5SgxL5VJdbwZRZb+g3R1WYq9mvre+5+Cy4I/6Hhxa6gvNLbjxbp8HDNIo5xFSm0YSUm7
Ba9FYefe/yHYj9hWN2I1BfoW2oapT8uhn+l6L74w3tfvY2pLuS/bSrwR97JPfXbz3yFDxc6ZjDQe
AN+okYeAp3n5vHRX/PgkBtVV6yRHutfDnowpZK/L1BN+jbQem4dWSgtmSSizQqGnxXGH0WxQkgyr
EEWRZVusZcs7tib7aq7LumxSiDTXDvEO8nf011IzFfw1nE0vIYgiQ0gHXqAg/cB3lyqFQ5OTyvf5
g8SFh110tCtwOv8pRiw68Whh0TGR2cJIHZ+N/wd1MiuqiPir6CEkTKv6UdfWrbMGwVVfUPsvP5p0
ZwaRHrWC6ulbh8wO6D4grxrm3cKJSPGjxb1dnL6Y3mfyBNlL06C011r05DTC/af56pGBOFaz25Y1
5cs3dZ5LvCSiIqpj2mWhqIreXLqRHV40EnuZdPs41ggQgglp7gMbr83qXw07PbyIayN1t6zUIsDN
wnDX0JdX0z6tQDi3ugpoN4HVpDgoEZTPrKvEbSJmI1vnkcHOqXmF+MOsApyMGat9/a2gpH0dErTc
l0NDqWcskdvoyHfInxjiY5C3eLZDjp/7J1ZnzTirw/5rSJUqt9VT2YFZSHzaPLpMwSrYNXZdKYcz
pOse/bjC6FmsQffF6ITt8vb3+FS+qz9/dBY6Jv2hDwbas++IhX/lo8ceRUDah3xYhm8pcYfEjx3A
+2wHWlg4oF5B7yFS33VfgCuj67b+nnMhM+f+vS17gZILCaLe9ePaRsZEZsL2ce7YUCn3zglMdN9z
DIXIuWyPLqJjDzbNMxizbwk9C3c+tIuBI2KsONA8f3gB3QyCNXJjftGP/0o0aiHVKCnZqvShb7UC
oQG8vZV8DMGxnY6rz0UKcRBtCvkE2yQlFcURR9dCl5jb8AHCFbHOARCenqqt9HTFVQWXP/f5pI9y
5pgNR3TuVYv245/QE8HcjrA3pdDf1zc9DCTyUA7gEFy1rdsHxA7glLNTMOK0xR5nokzWfbPXR6br
HNcaboTYQh8pyEaUQh0q1waKZ5dcDJnZzQ9clDw7t7lfa/+rFuSq++azOem95rfSrS6tC5nx0VEU
miHVtdTjFipz4U/9m8h7MT5VnYuMWcHvqydKQsIWtylwqLpiaCI9esfRZLZsJaXh3V3nPBbCx/SB
dM9gJsWqu640Kz4CbF0XWDrqPuXqOoC2w1z99knVoXtoXJUXGeMcC9nB9lF3LjbfkIrDBPV+Jdv8
ZbicEZnTns7sC/4duRb91yzqK6iB+DCtAWnr7Ouk1BiR0f3FErFuHp1QurOr+wYZpnPLAu3YJZwW
mLgzImaKFeIr6zGuLu7WUHxwYuPT53yZsbYVdX2vGfbbSXuRrJxoHMHQ7v3LbjdboBbls+x6ZxMg
4rYOjyKNMLlI+UAS1LkW183792aYVnVUpjjKj86t07E+P6bal03n1I+1bt3/sXRfy6lkSxBAv4gI
vHmFxghvhcQLcZDBe8/X37U1N+KERiMJ6N69TVVmVpZgL6VgOqECUmEXnOZ9noKkCGODpc+llZ6F
xGmWWNQhf6OwoAAYSP/74NG6TabjU8/N3PiyteY2nx8RTboBy+DHOYDZ5MfZmdPv1MuMLv3l5+Uf
T6y2UPvafDYTcDqNYkDBb3Hd74rJt21TFei9CXKIkBvu+9JfjTY/0damBXK5DgQA6RlIwybdv2oO
wgdVHDwfSI3DaS0Za6UbKOZTD/2//sj9236l5GQxDqEPPYUzusJR5nL2K8lb2TSKNAJasqjBqpIz
prT58DzSzZWw6uswOS3q6ZkwJGyeQg96ppyUqLicpYrpdroQgXMBO4Hw3GhjJBqJBSBjGYIewc/p
5xK4wYxOmQQLu/bun8WqWkMxl+4PXQBGwFIC6BLrIq48I9q0FdhXGBMv1ria0NA6iRfl211inw1O
jukZ7tPZlG7MOzvnHBbpUDn9CCgFRutDLfWsJmfzQBA5qR0f+EpjJryBFsD/BgjT/VHFd7iq6fg8
yM7gNHZIJ+KuPh1vTWJmcX0ZxnWwH4iMFEaM7h1cokehibabTyHRmKxh+l+HBhsfVdryVYgvD+FH
tP/kMVtgO9F0ELAZDwD07d+mhs7sFjzIdC3zM73Vw9SaBNRp03N0CWXW08pr04ZKPYRc9FnbL8lR
OEId946AAKfDDxtbRsjCoaF87z7cyRMbJkkIn7YDZ/7M80wjzM66u6JjR0Y/5B5yqUb4FIi3A1WX
3hdCflpZfmRGzo9mKFB+O/QZNBAC5TtbOyEpx+TcDJAGCFrnI8CTUCdaanT4A68fPJv1gk5/fKTm
3btDLiJleXHMl5eoFFPv5pv5twYTSTuOBuHl+xuMbj0AtvRNI106Vz1Werl/91SUez9+Xju7VuIt
25624YXyutSw0Eziij5RQ6amx5tuuEOc9t+ZHjd6PWk9CYuZqYoYxSCpeUvXjjUynMYeWhgQoL02
9tw2vmKj+JsmL5qVB3I1tnjjaTodmwuLP3QwQJy80CA2K0K1kihVLi0IteRuE0vimggxjncCBMhB
JCNMhRxKCrwRtGdQSZn/Ba9j96jFnSWQhPjqZUDp7Gb7AgdD3ASg3sMiPvPHuw52P5nufrwe2DUH
uqBX4s/iqZLq7jAihxatiFXk5oX/qVXV6rAKcTpiyC3z0YS+A0HwRZYWe+ed3D94rsNHX5XfIfjU
s26+tBlc8Kc4lnb/iLWuX3dliToAPi3G7Efy6/KebE4bz3GerLzPSsj5Y8anolWq6sk+ZR/zxiu4
HwQXDe1CmSTYobMM6VPaQYYTajpmVrQqPXmOEVK+opyShldEyJF3pi5qAjd4Dn2LvATJa2sQ6W9B
tsb1VN0/53pKvJGMTGMa5wSJSHKshTGqiVVbsvLIl1cWPSWozWSSm77TeQDH/XseIhbC8XtXGOUp
J/4pZA0uGv8NSEtqWOYAX81Gx+Z6uOonvzbvS3V2nUVfwFr4VSma/Xr9Tr8gt+2YfpkcUwq9wzvo
sXaVKZz6uX+PKp3CX3jEA07dQKC9xMm0Kh2BwJUWvKnSl6XCuzgFpcuhafMuADH8ihIBqvXCCAhR
IrhtxX5wnXzMyR5r045Z6nKnHxB0iCfLmWQ98LwK169vNBo6OlxC0Xysd/l9fu1+z18Uq3z/w6kt
rp5/G6U3dJdTlQCqJpG9QSbYgnkrHePEj+iJRcvh/DxW51a95LTrsGcFrxajiSFrv9CYYNDCL3QU
mgCFDWgBXULINnJgwVp2tquLZIXwWrv076QNIjxyYahuedpczNxHjQnNu/LZDC0e1vcE2nb1YS8P
gPDjExKEouHbRMglcoxijbVioNJqVKjdS/fyJULvNckxzvX1bNo/tQKUp9t1G5Qp2QrDjzTE3def
FY1ZuGSlylkP8JpFs9ETrXri7Xk383sdimLLEpRpSfGuo0LgLG4Nl1HoBqamQkDZcTytO+lZfuZV
NvcJs+v2ehwSybdjBv28b+Q6iYEXtB7r6lKPN6WpEpF4rrgayeQPo2Q4A3dIrAeiwCz+yyWgtC2a
KYeoA3DidL39bO8VP7lgJta6XWKZ4o0bXOtUvYwsAlqYww84bF2F6Z4OlWfoIp4enw+R5sybnr9w
LMdlwz9TnlVJ9G9kh5KH06YJwl0JWxXnUhxaSJ4U0X39t305yplBe1P7mPQu4bwdObmSM9IR/YjX
HTvodaxH+fzS8F73XN0Ba2kBT70uDzM4Mip9P6mUq3uvxP1tSnSvucpPoavige5cT1+ZoTgISCt6
W9+7vpeWHchNoD9OrB/xEfLL7hyaqEuDNaOB6cypZxqLfDnLvUsDFbW5GuvqW/h3a5KYAB8DiOWk
f1qmP8j0NFn1gB2znE5Yg/XAPRpvsMbth+bJBV/1NSeF802sdMpwGShuMuF2vMXpJ7DGh3UUhtut
JSAMUDq5zx/Q7MXhr43V3z27h1trlW2DXgQEtmbEEwGl4l1gfL4Y6OrZY15iqs0je1NfPXjr2Qc/
DcJlwp/8HIuC8SUckVyTK+BHjkBocuo9eWtCIA4Tx7KsOPh4XiZQCEDw2Blw6aV+8rMznknKyo7Q
ee6jrtmqmU0dd+rlxyls+2DTk1lO8mMBgcP83oHjXIe81vToDZQvHkl0IHsMoSLW3Eb1hpg/Cymv
pzI0IgAoILfSvbTohhUXVgaOLDA0r/q0IwL12UIkUZ8gI/kV8L1Y/2Ut6q8rKPxTDcAcj7yPQHn/
BMsdtIQ4bFUX3/1R6avubbhAT93L2/a+Xei8vrKtc32fKV6uEKFavrd6NPK9v85p6PhcJ9aZtlaY
e8GKU/I4o22Aq9x71uoJv4ruf7nc8qqeHSebhPyj6yD37zQPlNcA4OW42Sshutemy8pFbLaqAA+F
rflZAiZmKVo+uq//hDi0rE3EobLpZZH0sGZxj9FfO/bpF4/6Cj7Cme8JQVE9VAXlbJ/eDLQsm/mu
XwfqrodaE2k6HNOzeSwSN1n+coB6iPnNI5uKP0vPHiM/wKKwvfZ1EwIs0FmAwsKo58egKFHFngZs
FGBOkrpU+cCY26fwfg10cxI6s+5AmqJTXQzirL88yqA1BMJgF1KMu4qtayNMiOW1sehtO2bQdd68
/PggIIoFsHgOgXV2gG3HcfrIYJQM0u6BNw+E6v5emXOGJqOxlqAjP3Y7PFXLsHnNYfL4MRp+PU2W
pfuwAjPbqBzoEVGuJm78LoXLJUFlcszMD1dpCJoq0o7Tgit3wFom+VmA0SjxxDqGKAQV0qXlh1BK
HC1BEjze+okRX2hKwZ8sbSuI7jXhC0s/q0iYvPbRRkgfv0lAEazxdOmg3/qiKkETeuAymEoSLH+K
uW9Ed6amBiVDUTkHrmwwIWNaxTvJUbr/RvGkWJudA9ET+w3QcjBjCxI7DjDP5b8Qrpra1tMr2GOJ
V/+dxBOga408gxsKpIHO2PfkEnQVCxhFnsipzg6pgM/gt/EsH04wVRWozfyi/7IIttU1zyQSDayM
GKCZ/kiC69LlZnrVZLyIF8hLfCfUgEEZJabjyVMoAilAbIdRbHgfPxsxKnaGcOcQ+ZLW1bjl9OM0
JbP5ubEmTlUCSgtBVA8v7j8OI2lYOEGF5MJIMWNg3e2aohVhmJNhWdl37gcVGaX5F4Pt/x6umWpr
vPyXqt203CqUybVbr1sLAgyOt6ZiJRFRPNhZr9HvI7GjkCs0GFkH1dzyGxYQncuXsHRZarkA8t/T
TxK16OVg2ujcxCy18x8rsurXIO9gDic8m9hP4vPOeXDrrbvPaQs5ExpDYDYc/Crv4T1cs4R1BJ/1
Xe3Rs+ctpDpzLmLYVORpKwsUO/UDEfVRyEXLb+YnoQkL2RZjiWXzwLJzsv9Q0/1iQkpXRJ0J9F71
suMQHkDR6rTOh9a8Em/sRrmuUXf0BoBb8l7BO4EuhK9jG/vfqSYYAuCZh3nQPO77k5QQi2/6xV4c
TYvs5nTO4vO5fiv8upDP07MWe1cjr8H0JZR43JXgKMiIVR/QXdhVrIWHCcSNevg1hUFQFqRCIYFU
Z+HILT7H90ClJiV/2KKHzOiPvZ/kRyDCBW2vsITA/4p8h1OBDJ6R7EIAlOum2/n272+AJRWp1uSO
EIAQer0GGRoYbWz/RGWLoSfbXFJeduJVSRMJ8jYgVlwu+kL6bWZCu7504iMd5R2YdLWf/n1ngL+p
4tnhUtCptJhR5PuMqDhJiaFk9d1Eu7tWmLkBdJRo205QPQKOQL+ec6B9bqkt3QwctEGpk6+oqB/D
6Fcg/5p5s2pMscxLCibpc5vqItT7F4GDSb3Qg3GMY0kYXEo0n+Vtjc2QoJh4x7Zg4yAWTXULRHNz
96ljWofDmwcdZsytp68YsjCwHalNLW3QbY3yTXZlb6v+nGM3pLUV8JdD+/WPL3STcaDkFSRW40Fp
lhbqCgGIyTZO1kJHlRf3gG8WmyA+yS0xaCPTuRO7YZ/gN6cW9GH5GYtSm8q5THqG+7xVC2ItDEWD
BrgTf1e8UQsCoWmiqrimle2lOjc+BSNdPVMrHOUjUqVVBtcF1FGRi5ayz1DBsVWK8HtksVLPo7DG
91PpiKxTnH8t50QZ7PIgOf39ONY4y0MLDIVKd0ys6rtppIWJAj5/Yn6l3nKf4srXrfytjDCg/7db
eTNKqVqf1x6r6nNMH76mGBn5VeEz96nSmtQCL6UpiNbRuKazRpSaMxYhMgulp8pyDes6aA8WvbC0
BH6xVQNcmCwvTH9D4niAOUuR4/2LOttHILIazIA07v0Lqb1SXHgkXlPI/uZYT78i0abPuLLRFcuK
i2Ouza/JP+6l2L4SJrY/jEs6nPtOYYiP/elemqo0yZeXgwWCFAhE1NHN880o/4e60nwTJbiwiYve
rBvxm27e5V2SMGQhAlu19gGPxzusRoeRTbazaD3sZtQ2goxeUhdqZJkAtiO76WpsQzA/oAgbpalz
Y8XNyLbiboPGJN8O5NH60pi2/VJgTvvTCIUBe0zIrSpeKeUCrX0CbC47Bh3fkUtT63hQ03T1HIoS
ovCp5U1LZL1oBVxT6g6kvdC3DyAGlx9oT8eQFCItk6bmVb59tpsqIl+XFhMg3oYvetNTzdxLv/fZ
QYlZRfy+lrCMZbc/u9584PHPnR0to6WSZeKJeGe5yubHBMBu4h4b8RlGrZPefqxahe6G6Ag104HJ
Eol6teFYhPGHF4UHwcQhvCNtUSHajO7nUn49lGUF5ZgZ3SNOM9TOIbDuXWeJQGDWoD2DaTsoXc+X
RlaZ4FQCIF1wmAUYLTmT3IqxpR6i/fEfKOp//rsVXwm9xrtJcixrg3eiiw5SuwF8IjwfEdIiEEv7
yl5s4hGrvcC4CIRkCDKgxw+GpWnDWkbnjg4AeBC/TnI/1gt08gywRagT82RNUjdiYvpqNpsHl5Fd
UIoR8M+RYipJ1pRCeRZYGNtfIDsLXZamMwDqNiw+Iveq2ounwFoxnRVxCJGr4q0/CAmKtPixtaaZ
Y+jGl6hcj9XNaO/aLyEEOBoNOCkqZVV6mRlQVNl2piRDlD4+VVdJX1fh71+x2txt8K4ZLH6SGkO5
rpyQsS6vpDLDuV/aNvIYNwbJ79/L823bg7knGIl1/b3rE3IYQKh7PFHejdB0141eSmLbitZsZqsq
JDX8K868Qc6W547KI0NtmxrmeS15bvic5D5yu6Kb8PdqQzWOdG+0QG0UhqlAaGhK0utQolnBpFXT
KLVv5ndvZq8HuBzULJKuX+fmtbD25KOHyMtCuY5fh3ege7rPbDdhrnqVrSbsGH9P7HCv/aXsNo/d
vUa84cyXWewyzPWLhydcBcwz4CF8SVZsS56o7NnsFPmzcb5GsoDttmdN7CY6dzk+/mO01gPDsBKV
q5E5QAqIsv8gaa9wRaXtQN+mw8/j0PRutx9BdGFRgxWYY9mZ9IF9f2iLJeu7GzZS2pAVoHpupXxH
yU4lNUc4XqNpjQIBvUO+tZNRqkraq/RKY3Ru/2I9hj+Qp8mjlKafV9xA7CBxjXVxBE73tpgYHzLt
6aUdzfv6iziJBAjLyqq1olWNNtGlm+9ley+W07fus3wvZzq3c1nelu0VamzXWqbX8mV1ShEHRE6h
6atcRmoZaPE78btKkVznTMVdPgXwKSS8xE1n9AOhwA/4ZJmtIqRl7fLzHiSPuLqSl58qZt98bwGX
FDmLZqHLGoDChbQwbNaWc+xbvFFedLXJbJ8gxFdY4V8QV0pC6wt1QdmjCpPcDuJiT+VZGk4sVDe9
//1UEjc7UZi1c1FQkS+65zLSxNrI1i/d1a6y2CvZ1ky1UqgVHEM7KkQ9CYui5UtoSiP+I2iQMqVn
9Ff6cdAH8kjqrZqIawRtILjlLWotBkvnderj5M3VV7XnDf5ILTtAiESwGEFDvtJot1BLdNSw9k5K
UrDldNmx0P0vX9JLrYOOworaGNMNH2zbkJze+sovgmbrqs7g1fvK0eahHBppRQbrZqa11m+TB7bM
Hr9VicXrWwEln14nZZt+LVbPvT+I1DyvbWdrIx/dqA8GexQtxpOzfaB/w2sJumIthS01acmmtmpL
nIzrtLEqE2NNkBOJ1n2gkiH70hdSsEMO1NjWrv1cbcOv/YpGmCq0Ift8MEslQBtopyfO/7zeSkGG
zpj3d045QzBXTtKT+hte4g+q3F19saka77tEdLSrpvub6qG1qsaaDq986Vy/lqkGRU+HUb7s/0rn
93V/2UCjvQceVUNQmQtuhc4sP443Xt28pdU/z+7je2PaX1TfT1HczJqfi9Gz9KzmuAhBJa9+bDd+
C9P2UTm/61elLWLx2H6W5438b4ZcmI8VjVvr8r3rXAyyU3HwUng34fShY6VCwvaV0Sjl3Kdm05uv
5M+msrDcfNwmMrw5iNlPiL68YYbXxrWcH4WCDWVDzDv27XxP9NzJdfKsuhAmgF+7XzaKTxassK7l
6U+usydS+7h8JbggLdAimVS0nqHgwuSnCGRzVtY4pHn+9eZ99QWlTIggFPi38GRzCTtIqqU3arTu
J9+XCDzcWCk2EAQas1O0rZ378/6DdVxg5nCnhUGhozV4lC0XmACHQaKxi690dWRSVpl3AtE7CEoO
IGoo9EzbAs35a/nBHMnrU3bch4r0otNBwA2m6ip8DGpY6HBrL1KJ8N8qM7pX8knnu/eyVgqV/M+1
FdT8yTfeAt3kpXIbpn+BRfCnsnsK8O60v3Tuh49e2WGe7UsU9h2hi+iYtiIKF6uIzOWELNP6drvt
x+fuQzfMZhqFEeEwCv4sNbxYnSF279GrOScOTuFUMexaATTXEWzTe6gIMRlJAkbzcaFjx3B+glKF
46dvHHSVMcw/LXg9gNVP0H/RZ4e+2EwI9u04q0R1Y1/bdkEjBD6FHcp1hRoMjvtzQbbdeNFd13Ks
MfRC1ThTyy3mFlFsMO3xMTFPnyyaUQxLCvvh8lV+Eh8uS/P+tr0YphSUyXQIhvT6/d1cOFQFd3/f
vKLd0GdkTKWGp3GnNaVKuLzF/12zlRRdoM8nq/0+9xd30zz764N229LxpZS0bDh234Xgs1i89pe5
yq6b8wp58Ne1latpUF4t1BDqmgVcvmNmi87YJLOSYK0PgjFNntOdirZS7OvGKaOR31c5oiveap9b
F5l9/aFVwauS6hzL87Z+7I+mDpi9+Ejfu1M1mLD0njp436vrTHHfdhwEyyiOl9FCldADwpjpJH9j
g3TPwqk9Fo1pfdGN5+VP+988sOa7oCqsN+0uf/ib3NUstpNICj0WuG/oqFi/0pAITSpZ0WhwxTj/
vLLVzWDekyywQtp1jhM4Uyc2TpPoNU3NTTfFi/UU7Zw4/V33QZ8zNOr6jBO/Fqp+uaJXePejxLV6
oenIOIH0WzXhfSZ0SOctQSBvu2sxNrt1OV520qMThVEyWn3GlGiywu4e7UoDFjJKpLV9E8IItpif
K9ksndtxNWnd9PsqXkn+W8jPImbpnjjA41U69mfZ9/u/LaC2ZPRfFbYza4p/DbBwg0ve1pUwJYaL
7wO18W/SYxqeulvFM4jNMUMUKEpn/vPoY6K/6HtDN5cuibD27m0YFetKqNTmvStchdkLKXHRd8ra
iIfD9fPr/KjwOnW8PL/OH4n2ppFORVcLSPA4m488itEiWV4NcgLBe+kyXvaezgYabXDgyBXk/3lc
2fdbd/X1etvW9fmozMuVdf0B5axuKgU1h53tvbYYFJaVu0aamu71dkebhOBjOMenCRQ+Uzez/NY9
TgqS0VXlTkni7ZUp/1wGOWCoiiBOlfkmX5/GtZWaLaJXbT+5T4yxWVZ/rquP2twrRLskG3ubuivM
+GhR2H/fdFxP+ufWTW/r8X8LGue4jljNw/d+Xtx8nsP+YZ5ms42VNmfR/kWRWz62baS5r307yU6h
ue8nlOsNHSjtTCMxS41dXg5csTRTfdImsrlNjj32I+n3a2/P12euzf0wiUWpbgvN+M9UbjNa5kqc
ph6X0n1yG2zrC36WPPIh1hJf/Gj1SVlFzMRwh8R+Xd1gi+ZvD0VIUxlyaT/ahEYqUh5YsiZ2NIjR
YqBIsWsuDfPHGqfD4NTnVBCe/Zn2NaVa42y3oELiUc8PMKsnBus9JVylHH0hWr5f6PNbo+P9yrUo
vKjlvmItOZ1C1n9rRR0K5sCTQGkfq6xQgZ+LIkSr6fHMZuiYac/Ly9aTNc2peHxjLNvUplu15aZE
5vz4XV7K8HOqMYXD6VpKryFz+ZMVjB1t9a336zxZnd6Z3JfuuMy+/qc1VpCkK6nKprPUQ3r8ApqB
OcexaWM+uY6urb3cZfhYNO+T+IiFjvmET8dhd3e2oZ+HZIjQlxPFrrZ6B9wuhw+07J8VW36Ir5KZ
yMikrN1hqnZ7uzVXw2x13g+b+KKkPV47+ab5yiA3OUfzJqfXkkA2utb3v9u4bTPTzX0nNOBFABTT
vViWkqu29G17BWPppjQD4AHnKMvOVFLvVxJruYh84prQVi0kQocfgoDnWD53mr/JUQNkIqmgTgW4
LOqS782oEEm0oDtgYhJzadsSJjieywCkhDnkaj5V3Xhoml8IMOktpJ8hwmJB/jVtZdLlNU9w7s3v
iUR0w2J7wf5PXhTib5/2J7fvoxA3H/nRpVB89rKt+b+H43y+LZ6+0++nN6EDUw6m0aSUtg87XHT7
evaSvQuyffhgelBoLkYQjda8b0s6v6+6+/almxzl9m/pBzeu4opTQqKY/SmMH/ni/ec5si+eOhdQ
4kCxucxR7e34NXZwFt4On8lRJtRK817bM2jSDdwxIv0SpYVX5dUqd5kY1ecNh1Dfln3nDV1zTiX5
OIcTvcIVR83dZNtbHUNAzU7psm6tjtU8MVb3tnvjgne4VSwXIVJtvy9lDcVNxMP+VmxY0nXWR7qC
DcJjdG/dulPtJbqPKP1+718fbiB1iArjbU+VdX0Ki6ejBoqPFqVtbbeoOqdvQ4fsabheeq+3KX+A
RWmHkDiX489ypsA9VquUaA0Sz1RWw48HB9s8U9/Ir/zZFidpCbDkJjthgn+p5q4Sis7yPdc5qd/X
qql4/70+iznx3ko8cCquFlFyUSoAL/V+8m6LyLtdhH/SOw0lFtGZjXGmuNBPaxtdrqUku7ZV8zxv
/ZeqrAVuMsLbKO5vNhUi/821lH6W9r/p5TjRSW+qZvhWUbOGhL/p3pw/i/qiZVksKwqOBwrDxFzg
wPIzxfzW4WDaULSfedey/VVRl68EIfe7/05pRRSRjj/fTv35spxLsWn+U5DB9tdN3kubhkIQ96NB
zMepnBw+yK9yw9Sl+0w0sqo5VcsORS1RHjEy4pjIi+hOxV/cEwXc1e1uVfSnYxX1rudm6KUc0pxQ
7oc+ol9c/e5k29vhos8EgL5o018ObU5Mp9fqdzeVwEa0FflnO6d3sqnt95EGTJHEcshkmzBo9056
Ivj9j16B/llq9HOuYQYWOI1i4Ltpnx7NRyMzlpTkmxEsYDfBSWiT/NzxBArlJaEuAhP/53R0mAir
4QVUJR3wY+pTZGoE84Hv2YyWkB5lbv8OH8kWq8KtdP+Q6AoCju9TrU0HwscLExDthKrzZH39rglf
cUJT3MwUqo83m2D7bCmm39P/pu/HuoGLFe/wlR9V9KE4gmvGz6qzKDFmKOea89kGflO8fRaaCVYC
c5zAjZNlezGCtnisycat92zO4+1CfVVWxlnjBNJeKhff1BRB4df6J3RO6JGx7r7+BT8mHJdSuzu/
XkKLenySONY2qkig3kl1xaDSUs42aXrraJ0pndhInW0ztRXnp6+l3W2yTVSv1kxHPc8wI0HIEC7Y
5oSCtXQr3kt7nYhyku7lTgpKFKnAhcEXo9203kj3vP+5HlIpd13et29vi+4+wOuXr9NXelJQfntl
zKx3R2mhRLy3sz+OslKVXBm8bVJ/xxqkphR8JUvQB82f5QLbGSjR13KcbBfUHQNY6vwhq88o3aR8
IEUlNrhAfzW/4q1AWPsd+w7Ck1wZ0s9WVGa4WpQfp6g17VlQsXB8VEInjl9jIrO8i6IznddHvjpv
J3t+fUG+X+/R/l0+93J0ftzLomj7cfY3/3s8Cz0ZWZ6WixZoK/m2/yhMWCA4VJFZSJM4/mnVX35r
ATXX0a6p/9aB8CjdYRnb2n5ccl6joU5U6O8aXMHntqmW4PD+aekFv9x+qh8/2EIJtGtMxPjD+a3y
IX7T2cHuV/+XXnARWDfX6JWEjkq40+A7sBxShSY7r16wmuPv+/Wf3XV2COlwbfjZXf/UL4QGXeuh
lhSLv44jRLLvm0SNCMhm2pxf6L1YUBkw5Uoaluwa+48VF8JQVqWXUA+KgItnNZTWMJcMF7BC9ow0
OTfg7McXXlmuE+gFRbbzdC2Wbx47Qhf6ZF9DGQb1xd3YgH8Yvugq+aipn1XCdiegXHLdcZ36gYmA
aA5xmPhi3LEd6sVWY9dgwp+/qj86WUFHsX/0Wg0eHLxyb7nR5tfoZLA1LCh2cvTqTuK3726bgR98
1YIXfz/UPOq9GIZKgdhlXV/Bmf5c8HPoZotQNWU112JQzhV5o/Ea+x4axfVjwLYOzbxDRC8i0uyP
JBxKjWMx+3F6v/wWWp5ArHf75fjtoWYkdd9P1EZ7CUlelZatQ0OHPnZ822ryLbMp75u6T1zkXfRd
r7AfUgXQqbkUNWy0WQ6EXVmfiD91b9IcTNb1hToHjQksunwIO5YK58sPXBULkrNC7V4HZarHMpIB
ZTDdtJ4zIkLa+cGd+OM5TNJx6hsptUmXqMj1o3606CuUuAdlboGO8d6MbaNH+YRnVj+s4EbzmlsQ
Pq5p7QrF462oH0NS0wqNmXTPDYX//xS49Q8uDDoGgnsREZy7Knsawi4COvXEf5oMl+n6EFqnPYby
SCBjJWNPhwm2fcCLnLgN005KDqvTGT5hV9oWs3qAqIyQoesTGqGpH5onUYVIj8ekYTZ2vbvvoQX7
ujMAMuNIbFfyjMDHrceOyuwoMbiW4r1XJ0GaRk9TUCo/enzee/ZAS337GydJssw7JPG2wkWikVk2
ku0DI8sPmtObAIZJGBcVhbdChHHsXH1dGTEKGjRQLDr7n0Lmefl+qtw+HBwYxSc0Q9We+sZ744l/
/YhT7GYqdhSb3+ZIHNh4mVw22HvjzBlD0jAts9+btoQrp7BDCjX8f3gHZkqZjzvkqsDl4Nn2iY+v
u2w9q0VARl9iZmDEstFCOKIDoP4WRBGkUuny5VTLjwqd+T9/c9zpiqYkrCKi2D4m8XRlf/haCDPp
DKCl8OoC2W/pQTzB4Yozu3rYbLqSuRYb/k9kcjc/U6UzS385Dq3hVhQCg61A2dLZaPOx/n0lBEwl
/1beio45G6V2wwwHBu7yH0vHxOR5AC8lW04iKLE3PG7LWZHvZV4+T9n4la9bTnLxwjjbA+UKnefv
x8yHj9ydauvfx7qSnJxtc0z8Pwr0MMdIy7TYpeTpXS3PZ/Eo19i+xU/NRSLaL998jQne5tE52bHF
55QQPXgnF28ikEUl9X1TmboqJb5hocNDjIKveOMiDh7JtjfpaM2gXtnh+Eo3z9y2ED1E3Pxptbj9
XPHR2GkiUrx9wSZTa1n1YAc402ahc5jWM/vh/tdlhzucllfp8n5LY1w+fE0L5aPylnn0OEYJbQHQ
WhoXOI5T5Y1LdiBqeiCYKKcnl0dA0hODO0awUNySbU784bF8+BB85ke3r+V7ejKND+PP2u0rt5zk
jpEPOnwsheOGJFdKJSiw67FjjR1JrGJ0TNk1mYw4yFR8FneX6uFLHCAg8Gx2bAom1sUaqPh5SYVQ
M5GKHp9kJiCCa+XxuRxvYqZ67fF5O9a2EiTlxa686dLW49fAL5e5Yeab5OGw7V92xtVQ7z7c4z2n
Z2lUiEeXHbt3/rrF46mfLWAxK+H9OrddZepD/OZaucZL25zAsrRVjwyQUbtDIt3W844LkO7Tk1uq
G9+X58iDcrKfjgsR3g5M/sk1zkXPJHzdl+mhPbb5Qfc037xl1Zk1oZfdglrbebGxWZlpZOs0b3jE
8p7EGrcgwhnnSMtzlfwyaOheA3vHPlM/IBiRi7AarkOHoq6020UF+Lp1tQ5l1fkTP57+7KRbxBsv
byN+JMh1CycOx/hr9svsn5KMTU358FZe4Brd5op7aXZok0n2b5/+5wpm3Zf/m1+qc+SYu13Jx5h2
Z8oKg5AqulKvF9MsuEQBCOAStk51CW1z2t9RmJCMsnMCiGXCBa0Z+5wNwf5QNpWzx8bf3xE4TP+F
2hNjlruWE98eFcWDC0x977a67kx8e/m8fS5ndtKUrLoWJ2sl3dE7gNiFfz3A/frmrYWQ69mGggq+
tai4hmd85NaT27f5vn7RBLDooo7TEhHF5fM7c68nPi21VMoGOcT/x+3VRq78GiQnrwFVlp+5umSr
sAypjsfnU6fJTmJXce+bD2WpzbQIZHZMV5Ot+Wx3IUSzckH5TlNHyqKV6sYa4Qa99M0j389Oq2qu
Of2X+L54nBdYOetQ5tRcQHSLleWX15rQXlv59jT5tvibDbnvzPf3037iLkB32NXw8MXp3uEIgv0k
5VEq9fDhIuQA1JSXqVqUypSWrAru/lmGMGLFC6XrjFY31RWTH7AFM0NmlrsvIxNDOSiRHRN5ut2c
nudl/wztdVHxyEPdxqaHeYzSfQdZN3Fhz7p+9t2/oYmlNBjW+UBJxduKwbZoPlb0mG98VfuZb4eq
lYAkiQNEyUpYzxW+MdDYbWNOkHRKR3dkN/CfvGVXSziI97Q0u5si8Ug2kui6XgK5XHc9pV9Ui+xk
E2/9bYks+KlgOM1viz1ryDB7iv5/MXLTPiJcKqf+b+OWi1XDrEW5AgzdUnLgN+HaOGL/0eIYeC8S
wxREuyRT4SPiZYN0Hks96DKEEpAZlhAKIhDfeKHY937mo10zD7BVY5ElUS7HPlf1Ob+ORDf1vSV4
mO3sS/u6uWe2Hf0edoNP9+j9S3yetT9mgUoMGwINgiBVtaKwTSvzuZ1G/mmnbTQprGeuP/G9L0QW
Rair9TZ9p8SSKtSTH5NwpSh4PGxDyC88Vtsn1CuF8fcTFwzr6664Mj6rQd9HryDqP1b5V9Zvn7YC
g1L4pmNw79QtpNZ4fl3rR9JcCoT4qaEyxMwKj8lkYz8JZMOmbMlR9HceuaP+0VjehsbV8/Ly+StK
rcopKQTe7SGv66U1g5Fpug9DZodoLUZKEC+6Ktj6svVHunvPBd60TRT5MNYBL7vKo0FmJABqh1SM
wXVqvhjMh77t9ArdHQBiPqAJoj/I0QIl3h5yzpyzNDrX1nKFa+V4rN4SFc8qab+c113iYU82EwkB
3YC32xOy09RXZOI364Pw4BVl0BUIhtQADGcpgTrgfiA3ZXpmxZ+eJ086wf7FjqTbAueM12xOgvCo
Ew8xtPe8FS/uwvvfE+UT08ZVlPtOdQNJnm27iOe+frqV/ZotkJTRmyx+LqnBZhQiZxNkD/ItuyRi
rstpYgBMjVyu6arNzqTdOMi5/rqHv24Kxt1E/v+zKFr9HGeWPfGGKz1vWtdsPWV5zuv+KLyvYpA5
iijWJ+ZQbX5ZtePJf3NtKKyGGydNwPdh/pOaM/SWpHBSOFA5zAeZ0yS+0hfl0rkn/91itdi9l+Pk
sf+XgzfH7fQXsBfZ1f7WXe617qyf5jWT2HUnY43LvUZJUZjXH+4KislV5ZAFPUqjcqyuCrfWbfU+
XXxuU6NNZpy7tbZXyDvDzPf1tXscB7nMsqMb6OHWMm3Sx2r8WN1mWjuUc75i7O0f23MjAkspJW3b
Fm+fie90vGzhOE0fl9b7q/Psh+NoZtuz1ysztVsvaSJLqe4yr9yeROF7KZiY/qx/z3Uxm0qXQo2u
/Zvkkp7S+UFg017PFPv676vrvQtDT9DcWs9yTQquWqprZp6wn0wkd28vB7DNz3FrmwPjms63clLD
lkGseUgQaeIo+0jXkD6dk5AQ4emf1K/wTeeT7u8SldjQzmAFmwnEoH3YjFUoXzkfx1a37y/pyLyz
JHxG7tMP5vQIgekJk8R+ajJ7d2NGWiQ076f7q1vZ1ukNz40YnC2AzeY3KaG9ztK1alyr67bogzSS
xRRjT3NckHp7jzOVgCCxInDQe5TKzSTW+AkdbJS3234f6SBO8p5EcNkgRDI85Of0mz4yfv9O9y1E
iLav+2Mog/FS2+rRw9SwNLq+IrOWXigRq5nBr7QNX9te200mhMX11KqR2Hta/2PpvpoTSbIoAP8i
IvDmFe+dhBB6IRoZvIfC/Pr9ktnY2Z7uHkFVZWVee865MjVCFlovIwfRjxeMEWJJExWl9lxQkwyo
pCmQhyb2/Pv0hdODe1KoAhIkvPgsmcvCko6Wl1CF2RgEuEi8dU2A/zHvif5ylvnJ/XjK/DD27oFM
xmjlZ6nAuUBYLMMeq/3h4sD7yCUXdYJb2trZoZcc7NMkhCeNXOB1x96du11HdphuPZF6mw/lhtp/
ERO3menzAN7beWxVU/2bIQ+zLLlD0a0Ic9pNTHyLd8RCpLNNoKxD4Mi6owAdwB2mlCDnxK4P6C+O
KoCLE7k2PqBJXp2AtALTgT1BeMHiRS7QgECsVRmsLAabr+w48cvK7GvokEGfIEjrJD4ChJn4V1YC
qOH4L54sk8YlH4RodxnSq7kpZ5dXXbR0rFHJq3KQrF2TPgDGyWZLit5Pyaa+Ilm+v/kPDB09yLRj
A2+1AmNY9AtI3XlEqETngfeyqufKQnYetpqD1QxKmdOOciBgLZ2/nADavyvJbizSSU71jn+AGN10
R+iXr+Iu9xT2AvEdPqIQYLTcArqvotN8cu7f6UacfqPaTaskQHbyIhEOGzS7H+QpBUhN6cn+ReTP
uCsw+CAgtj+WTCPQF36CQGkNLUpPiANFquYRHxk33cUmAieZPHLctZJdwzlleiAZMCK32spPPL9V
EKWYuUa+AzyggFvetDSYAoSb1CJUBBrNIO9/aRy7iNvtrtoS1HTn/l2AIDCZZdPf1jN1F1MRVZgs
5+rTplrg6gdauX8EFtlqQXgENDxgmuatglqJsQfOAk5zbzNjcBqNTA+weLCx4CEagJ4Sbicaq/ZN
mXRdvwJRDQoNa+OU5jtJabaCfD9q5PN60ufhrQaDkP1LlwrfKzgvklnA25A2yBfw+hi7IDcKDo+b
hnbjBgUBnz0JxoYbZVqC5dHeJHCvLz667psOmL8DFjx04nTt2gymxlr/3Ex+SSzmY0HjubkcSzju
ExqG9kJ6uIVqj72HKnqqL2TZMQYCBa5wGyzfZd/W2HxfztKy5+JxJrrcAmXH3jm7+0SZe5xTSQ5n
fVr5UxNKd8VMxxnT7P78jPJPluoAaGTAyIaa/r58fd2wo4OCBn8YYM2ETYKbYLG3JGRe4hEFa7ro
7B/lZDf1Hv4LhxAMMimq5WxePsgf9y3bGj6fIE+28iFdSb1DjHmH1BCoVILkMfpCA2g30F1srEMC
RDvXXwxQpOhGqqaRrhXSNsLOhcesLjrLzSDTF0BsW+sxx8c4/+dgzrmBILZQTk2CKefvRZWzLCfD
cIvhkd6fZc7U7Yz4B7aa9VA3LZRhw8fh8SsMLSGIvfExzLd15Mqy16ptIyScE51VzU7o/+WHzNU6
01mZ4ox6XARedUZJGssMBWwihwcIHpDecNPJRkQiNCKG8hAdkglHsD+9MdeW9Tz278Pqg9x33+0x
YPnAK8+JEhuQR8cAK7WkXB7srA+6LebUVdJehcFYTiQ8oA9MpCujBP96qPgBr1VgMNXHmFZiwUkH
5yYi5pPyk/2YbO0rWvLrNd0TXbl9e5TjcDf2Q4GR6QvZxHNMrzjO7avtgdFv+VN6++Yo+uY5YERY
vmCILWQMwOdVf8ZdC0Gc733R5HMBHS1CVZEGVzeAINHysL63f54tOvmhW7b0vJ1ld5W5IVRkD5SZ
w/djJjanlSvhDqvMp7nBQqK6Gonx+ovbu4Pk49cZD8LPp6K6yOG/jOUxPr2kHOZv65BXCHamZdEC
j3+dgfnG+POAyn5zRY8DzOvthsYWxAV0If4hLCF3cm45qIKC6aX7mPnZs+6sFSdz62WI970oMcSQ
yv7CBLbuK2Cxh9QIufuD5knZSwz1VtUAESkRIIjgVZA8YR225pXh5IXd6R40scv2gKrVyL+4fp01
72IiPLBquAmw+5gBs/NDzmWJCz/CMQK6Ad6dY8sDFDQ5Q9Hw++eK4GzxITg8l667hotaqV1Q4twT
QwCaQXjFkI06BcbzWR7kGvZCou8U/fd6SQtTrmMSgs8NG8y1SRffNDqqti2Hpl93HltzzbKOUBxo
2MQv6VmioWAQEGaWEY9Z5Jj7WdR2o2y3oL0Rinqc+xLROdbetqIJX29T9MXpYRe7fEJx/dVkqj9C
/y0VaIu0Q/y4dBjCF3yhG9IZteFVeTXyKazeVRpD5L/UCiciJA/qbTVQa4SHtxugCLxKX3YXy7VD
vPBfDtsH+yOJqWKRWdZCeeQWzKnDohtW6IeXayrRqiZzD5bR+m+10IVaStR9WdEA36RvYw6wLDJB
YAZrIF+xOewSRfccss5utOjkfoIQlDVDoYnVr63waoWxu3/X8QoKW9s9WQmCpT49ukcmFYasMNwh
4tKy6mD6qXBVGem+JOKDwq4ufle/mt5t5ehld9fIN9PGP41MmzlW425Dkl9OlcD/4bqBwAPU/AC+
zXrdRBwvOxiEVJZv6OOz7YzFsfkMqpKy/aRt4TklU3BHmTYbb2sRFTTnIzaJTXa/DLGlXwZcLww9
dgIz9raQqtXmxvQpDMTeA7yRyV4HBOPwFuyzvaQRglcFYtcFW8D8cMlTB098/mZnncch48dpaTM6
hYmojQOy7m9h1sRNArKQHwXAvldrJSV7zDnGSWHiLT1XHyGtDLcanBQE7Ri6wWejykkglK4DuIcE
eOu1FVY16ZG/TTTSQ60KB5x5QEt9850WI0iQ74KDVlkxXoQL4GP9s2ECGK+nZF1W/ShLivq26SQ8
cT83YZrEbHZDqNcYn4EQ5ozuqyFXoE3Msk5W65Y7V0NxegWeh4B4sXf9qA+nSREKtf1GWSukKqv9
8DL92G4Gq3ybiRHXp1N1v0KtQtSs3w4ZCi+nX0uaROGNtaxh8jkMO1XXlWmV5zJB1rEwr+MQgA4D
Kzl8poCgGySqmXsz2DIEFifJl7v+IfzK1vkBn/Zu3S7GQqCM+DkphgSEM1Is4kjSPJ+xCWoE8HDA
bL93e5Mj+52jD5RtM4/mU8gVeIbBLx53DaUDZyieqrsz29rzxxhPMgrugl/yAfikqM5l2wlW7pyh
sHmeWeKkzyhBqbhK661T98+YTNZN/SEVvBMLLCnK3j7OOAAazzuRa/W0ULIgxxH+k6TIY/n1v2fI
Zr6W6Ya1tiSh3iPyY8wVMYynQbJ4lnP7qqLKKln1Smf/fdjicN+qSm7Al4qnRimJWK64etQ4Nq4z
Q0FiVbuO95HZmwxH8KWB98b9bWZZs6L8ESd8X7Kwjj3Du1hXXFU8EbwIgP+qlk0qruAdETAU6BzK
1mbz6yM+yIFwqP5CQuN1WxYbDLHWSlm+zLwe7MTyxxLcU2+W37tKzOvHZbhHvjXHm1h1T8a/8oew
x81NsuVMcXS+NTBNDM2L1Xc17xodx4vivFzbzos/vlOr7zNCGaUZCkhsnFQ1qsolY2KoMUtCUL1z
S47y9pA43s2tij+bmkrBsFA+tygDuyU4LyCvVb7CX7w4Pjxxl9Ve01jgU3j1F8fDy4hhJGxGDJKw
wSthbAyw8ZuwdEF7L+gVek+xeZPGNCmEXCIwjS+3gWXzvvKFF1TFQdhwxeHjnPNtZx7SubnBT2MN
LW6wz/mhsTi7PAtM4aGri27/uPXgvyc2iD9Z9Gmq7i26tve0GAmUDr9xSiBvIDAsDdLU+tr1Gjy1
O+YDuC/HIMR+v5ujiUZhtJUGrHuOzeubR9N7cO6sLh9P3+TvOg4xucq+hbLHxivUw5EnCTF4eDVI
Nq8jE4IdCjVR8MAS/sWt4gVgCy1wHH3MJZxBq6Qw97JtdtZ+7GnUsnBwbRsYxFes6x1u03U3qWY4
J0/utYZzI7Bl7aKOrSYhmfgEM+xOPTFTwocKVYIhfzHtPPlLUkuuPvwvmFNIXIZvEFh4beEE2x4T
n3eXgUD3qLk97vjFjQzvGgp95IATZFQ0eT/OlGmOs+tMeevEwdlH2uyH4NuZTf5J0BHw6dd0A10Y
m5hktoUIYSj52jekPOuoIOxiPa/Cd6otaai8zBbzGzblTah0m7m7PS7WCgHtaGMaVZev3MbYiKNc
uszE2lma5WEqGVUxumlqF49ZwbylUBqev0m4Q6BfyeAr458hz0nqBwG/pBYE4Xdn7YrxmXI45hfy
1Rpxv2VHhcRgHPQXDyNBs5Pl4m5Q6G+TO0/qPjfA0qK41QMSCsG+8zY3v0IBN+mUX8SODgEcVawl
Rr6OwzpL5YUHt6KTL5LzN4Jmz2HZ/ivAsjterrt48Uhr3ltYSKH2oknOaJeBMwjb2BY7jfzWcCXu
N9sMsTHDhlvGC9j4vvJWCMPp2PVUFKR5+Gz37FtVdwLLFrVW9NBavO8/jpXpvzvd3dXwbgbYanAJ
Iz1pQbxzDfHCu53rwewvtFdniQGyMbAbpTj7KksrtxLHH0aXUZiuUwE1uDixFNBWH84yaR6FahtK
3TuqxBCk6OrLVs1cG/l+K1CIGiFcs7wv35piJsRf8A+LEPvuDQjMlqxSAKcKycIRsTOcWH8RzNu6
ssOtsYoSc/8IO82Sc4T16IQpyYof005wtz4C7EEhx/3b7LZ87Ecmss9XQ3Wyn4UwNfVu5s7lGehC
FvpWWX0F6BxNqKcDX/J5e5zNcvJtZCIYlfl0kjsE7xK+b1VBwerYYWyWVxR85P/bIwzqTV7vFE+4
gfQiBCOGDY2mQ3fjeUOggL6yrlHictDsAfLm4/gML5SfhtK9u4KdY2R2CAPkjsFm8RT79m7+txbA
mOpE/Ad4jp1z/pW80MkDzdeMNbDkEPrEimGfhe68AFuLQFPPUnKoYVyDXeXV3RSVRAkzPs8DKRgw
0aFcxw8UFDd4Nh6gRyoLv1Vxb/2++A00VsubH65CvBn2iQRKZCgFpweab/N2dp4Wmsq0cPcVydi1
ISt52UALbjHcQcyBryJG+o+W2Nmy7R7sdyB2N8TTvrcg8ndrB9UH/g3XCIOTx0xUto/2LprwntZE
bWnsMsGRDA6LOuSy0MuffJ2Qwj8uxFY68MH7pAId8z9jEKjALm6HJtJvYQf+lh2qxa+vVXKwa2Y7
zQhLJreO9en/9Uiope2d9bZzGd2RlC6t1YC0kofxVOdZJtfmwViQZdB7eMF8GMSw2F8qm9fARw4r
7Bszh5GnoBKZ1+tymhgj2nAkAILQUThCCOY4R5inSXmNUpjg9m33YjWLZ/rcU6zvp2Q3jKGlDw8v
LzKFLS3XY1YNo5QM5IqOqr4NVrKlm2o3rbunGy3mgWRtP/TaTiOPbKXd//xYCcuoCQUplS9G+cq+
x205GGGRfjWNLCE3yCfw5+wXO+0hYlFDDVNGgRvudlicfTg43sEu092sa26TJbFjRIq8mDPOKgl9
HHPLsQwkTbByplwvOV0E0RLBcPpgdOSpnBbbP7h2uGhF/xAA0Ihv+BnLk5wdbij3Ljg3U1MFLT0T
P3Qs5eXXqbSZQlSlN0Fb1CdFvlxEMmDAbFvPyvqKpYWYcDcuva/7cc+qHu11XdzDi/LLjnnl/+Vp
t3TDflytP4RkHtUZ/u8o+fVAFzm0IENxwObxtG57vycp/JmLGh5724v1PZj/ZqUtuToG6ZT5mxsJ
Cywpg+P2nk0hcQlRAF4fQ1/m/a4haaZhZodns01RjLcZnh/d95XS+gqbSrHFgXcow0gksk58WzV9
bi0EOmHZLCQvaSF9WMznDLggvfAkuYaGlEwYo+4if3QsxMY+5PxbMa+Lp5SstUCD//vUCTU4HYYC
rnvXmZsk4lV+VWBkxUF1wioE6xUqS+aCvqz+K9LzoViZMXVhL4mVIojvNv+znS4N9qoe6EY3I7bs
dYStBYtwYqTW7yG6Rt3fV9dvj7HPuTNMa9MsR96RxXdBn+U2aE0Np55coPpacNYyLCV7573L6vZq
igIfKyr991b0NS2O7Sy5Ci3V8uaXy8is8EPDm/090DA6jEQkr/bqbiSwJhLT8wpc8oAtarOPLr9U
xnJ9tHfybn0KBX46PRRzhReM8n1YE8yy4Redq8LVc2h7roJYQvDZoWVpVJ0bJjO7a8hD2Qn+JaT9
3nwuRLqmrRzazqaQMyAG6f++Dlqger5A2h5d9D3ZjdxQoR9SDqJyl5fagGGhAsnAaPe3vKjPU095
hRa7EbelotIXJNyoM0BFIk+7Gwd4Hh9aYmu71piHQUS9TYQxH7dejJnB+cABUzJOVa/9hcNpEMGj
zeMnSU9RYzmFSa/zMq2CN8dxMK8qSyNEhC29QnMM/w5it/jMktl+umVOTRw9+F57fj1H+Mg3hytj
Wuk2kFZwNltBdcJyct+wK3iKfDROqK6oGWX3SShuI2br7X7hhD/JAEe/tNbyY2oYgtBsnXZuKNdK
rrSDdBIJFIpT3eZi4NJmehjTFwQx9qHypSQ2DSPjzlm9Gdfn0bzNWUwNgqHh2qiYq+dMh/lSfPaf
eEOY/JRWttTZGjxIBiTIUkWD+KGuvROi42yX/0YdoJOUkes4x2ie//HNQcJ/giDO3NdT9R5AtGtM
hBnCryEoOOwLg3Puo/heuWJJZHG5Gubgyx6qKY309guu+hBAj42IjCoY4rWcSugfzBuL5e9810k9
3mPL5vI7ve0s851TokEr6hpQ0PvvDaRmrrxJNudR6RhTiQNTyLfWp8ol6kkJU4dq4fwFym0BmLxd
rG4XKSU+Y0P1g7mdvc5NHvcZT8LCreA+bUpGjCXnscM/51JSDcKOFAAlSp4+WOsL+XrGS7PQOVSa
MFdypCDefNT9cHA/9ve8EWzbrcMV7cPoJn6WJVQyy/+Xq2raV+Rg7KZ0w6/eHE/6sgLBgb74yRzN
y0MypfSIBCby2F/2R8y4+uXNWGhHebd8ndEQ7VDXUPFjlOjC5IsXLcMJm3UhXUbKYToURNHjDudI
JE4Lr75GAu5Nh07xIcyb3H3tQfgNFmHL/vN1tpCTGqx9ui5VYTGcZ78efqfD4HOFBX6ik5xFw/up
CNqsO7EmSWT6780pvqxa3F7Ivv2wuAtz8VgljE7W2cyxS0c++lIBEW+GaJipUIfrhhbKlGfZ1Bw7
0YcUSYy2Jzaz6pzHGphqbUWVaAbW8fOA/hj8gh8dPApVi336uhium8eYZvEkzYtmYlGnMRD3IC8n
L2dkS71LRtxxCy63Nj3VgmAizZy+175ZK+lbEZXEkR8yWUkyhFVGjF8GvdNb2LZgIo7jQjv2nvvR
4zKbgbc2jYiQMns/Dv2tbRj+YT8zlltScHSe6uc8AK6xGFW/ic8IoYhUdiN3FiWrwXpNy/dk1SBS
2/UedCrXtyqdfiGhiugJa0M8U4tobBNfyAs+0CeapO2ut/DcRF4SkO8VI8mIcEbd5NhF8rOIpqeP
kf471fS8CJC1Nk0qCD1GYRnOOSlf+nT7ngvR5l1m6v429Wu81YSwfwe6Ptub9+9/tFtREg6amL1n
E+WhFEG4g8bPf6J/j8ZWHNdcTgDxjQKn0/oP3vnj9nYib0DCOpRDvSorna6bqpAvJoJ0XRgiG32Z
wthk60AA7sTzw5glwqPAKe/EV1N/RnkbM/mx7ptou/zBIbDHSAtU0r0JbkZhAKmOSm5q4+nj8JEZ
XJqniqm3L6F6E+dNmi0TqOtmSIijU/yRll2++9yyPXWNyf7zMNcqNborqERe4OPPbPLofi/SgC4h
HCkfqnlKKbxcZ4247MzusNdiJsvj79h0EGqhZachRq8IUmlf1euAPKJgJ5x7zJZlybWpPguW3FFO
j5+eMV9MH8o4Fi8hE896CALZS2CFnx3hr8GFUY6aBp/83J/EXkq3qJS6lzem1HQpAs58jaTPsdFP
gM6DrkqBeuoWw3QjByOJs4oGhl2GO7Dir8t38itzqqQH8cEVZJe0huD7IwCcm0kiF0kM/U05ea9s
PokqaNM3E5vhHYshys7waJbm5YBeZqRsAGXVWA5/tgrZmOqmTb0xGwFiVqcgr2CCrn3tz6Pfe7x1
xNU41VeN7KacfnYKcD/5WY63WtRud6ccOW5RuRzeo0vtsetn8p195VxonTNkSjD+lannzcz2GQo+
x8WhKA8R+caizmmh9pirxE1SJxen3wGBEjujL1zhk3spR8SfLiAWyTePYsT54zzMK9mnQaVL0ba3
rz9PvVS2ssofS49CC5L9FqzW+W99b9/AmErZRS9K92NCEdMTK8v4IJVt5BPkB4k4FYYbEycS6Jtv
97zOJYS9BwXzBI3NxVu65bC5hRy5sbMXMpket+XcTqbH0T7MJwEDLsJkTvf3YvxRzpG0IGMx8PQF
AId1wuE6VbeFMcjvgwbUAgJDwpfuJJ9ygVVC0ahxtManaf35lnuwDd9HQp2d5O4nn3CwHtXVggnP
1ZEBcNHvOHyCSS6ZBEp8cHCLsNm31FeONjvPzPEV7v0YKQAYihx0/233sb9WIYa3q8/0ppLclJ9X
GO1t/aBOABntz6fefZoqJo+5YiY7Sq+aN7waDL8E3T2Ig1wA2AJBw0fPx5z0ECj8uazBg53V6Ryi
IXr4jrZdQA0DGsxnfokSoZ6R+fEqcTdSsHNFbTuG9WYJtJwL5WuO5vcqVzHUGC8XuOB8pSv/Yddf
LmVrbyn9zVyypFUJJyDntiHX684mqvsJ3RmAoXO+uo4+/E380k9E78BHc/K9l27uWl9fq6fo7QKj
tK9o1nm+rqu5DihuJHmOBs8JXGEf3BVSPfXuprEGLu5zSCHsUIR8S/y4RKENlewmY4Vh7qfQ1t11
5wDo6Ue4h/jO5YrH61/mie/xk+hf150ce3q5MS7vUMzZVGNh/OfxTZFH5L2b1xNRQ11Z91dVVnAc
Oh0wxALpRBVcbzvWUNxeugvAv1yAM+aHu0QrdExlzgG9q6A7Nzut4fdQ1O4S0gPE8VJeMp4KbuIf
gRyoB+QcmpfwcB56RJLuxUh/7iFIhMlfhd4OHOQ9qi9X76pP/iaBg/CEfu1nGog2ulI/y8QL+Can
Hmfp7T8Cbtt1b+CiEBGax6m6td/TmJgHnDfCwa2JEgBy5AxCyVtYbBx7YKFYLbO6vkOogH/fJ2Qc
V4GccdBbTwY0xyJRPcF4Xv+PO7XGdoW3nwqo88peNfdec/VY6sU5DEgLSjemXQXyQDQJGPVUMWEC
EQKAaz3KNiZAsSEz/duit1fTs/viJRIyl0nhGr7PFXw9Pnjhx5pqxy+K8e52ll5UgRpnmXjVza/H
/rtmVDn1A9o/H0fL1nJm74ZlyAUUYzzT3B/oXs64k2EyWT+na7YKQLgm03u6+wBR8js8qLrLcR2F
aT3ViA8tjX0+HYqMvO3r2JdBpvx3O4f5j+6hR9moaw69R07Hd67VkS0QKOKxFc+9+7c3cltUISZ9
BRskCNzPxE6n3T+bIfsoX+wwCf/QXn4uDTlj6lAbajHTg7NDJ8CTglKUMtGjkl++b6LGOf2VYl6B
1eZPQOyhwsz53nalcJpItOHUaCgF2HIFuMTXsiC+EzLY3tZqs1ltpP3YungfO5gYlVIsAqdOwTCq
uyfYM1wCIR9mhGOg6/6eosmfrj2jAP17qusD/pe9dNsDcMWPaqEp78oGbU3AxhPYaCbAh+264I4N
IUvVMQT+PNp21wgXWFXu99rtON4gz5xnMBzBvN5SAd2cVUtwKM8BfKDcF998Kjk9hc8UWhkRUqMa
6eY6A9iqxOoqZKLQ9PMP7bndQtEX3W9OCA1+qP4E9D0qpNFQXn/cpx9XcWmuKfYSnfrn+ZtW36dZ
bNpLIE2ULh/nssjKcI9t8WdV+RevZgYKJm+n2q6Srh4by0ZmcDQA5dHyokqjJOLYRyhbBEzfpkG8
qXTEv0Jf+Xw0qf34m3PxXr+O6PpW4O6uFXarSIe5TP+8lituK7uGzOf+rVz0L+7TxkrUCsVPWWk1
/hFVDwUfuVQl+BUWZZ6oWHXoy01x/cEQYI8wiOkaU3vflTBllsrI6lB7JelQ64iru/0nQD4g/NpV
Au+aNizpR1hqFGqaKqIRSk5l3LT+YwA6V1v+LRrLfyhzHysgQujEfVPzkVTFo7iOSkhjzALwuKBz
s2hkYCW1BFoXAxD1F3flhe33qOkgBjrPR/KPAkY614od99h+XdoGm8MhvNKCHA28EjF9GOhDOdCf
1jIxFPjeVY6QvN4FeKfvW9TNZxpE1R/R3+FWm/9Jwx/t1aGNTCAn2ifrh6ghYAccEtLhy7eRIT4S
eE9wuLbVehw/t9eJig6KXsTpjMCXay+T8J9lcKl53Dp8PQClJ9t3oeLgmKniKq0gHlKNzLbH0eQz
LWLgN6SSa8YIviY1xkyqe4j9rCL6j4fvMzHVZDeTeJNipD72h+aV3RXaKrqp3p0NX4iiVmI7POuC
0Wg3vGBfp37Km+Tv7bskhw041ni5w/pjZTrHgImIxQNY4koIgfy1aWtzqm+Q/Z88RPJZ95pTMIk7
MnpKDrv6IV05UzqMsWvcU0UuiK5gFLUpEIfxPEiaMVmnt9SHslkmpCG1gMh5NC73twNFE3EUP77u
5o2cQTkyCfJUXRbMECktCb0xiX8uSzvpXBhbTfxERKrrc3hYdm/PWTKxrWXpu4boV3H2HpUPgfKr
e5550soYQCFF6xY+0fX2s358rMflfAJ6Hoj5c5pellLUF47kehbnLxpXy+ozu6geHw5hYpa+qf3t
Z9dLg+ByIlWNbWqI1VOUJ7MsbzXNiKNovZDGV5Rx0VZWvtwNmZFv/x8a8MATC+nc+46kwKYUTzZO
smE3uB8ls02TU550I7blRSvX3//RwIk/GjAr04CzWsvM4YR76dRHgSxNJXT+nkhJ9cQXtQQJ+fT8
i4oCKZbdNs5/V0PmHkiub5dnFbdU2JUil7N/tDelQyw02B/Rr3rc/tw6cKCHR1Naek0RgFi+X+i0
otl+gzWvn9+b+N89145l2+mnUP0Lp+N2iFVdKZ6uK4LrI2Qvf6f9v+Wmw3ger90sJZBMsoqiIshg
PFPpfpKe003EmtvMFks++f4eX1QVNPCwhJRM8lMyq2S49COhE9Y/7P8Vlv30vgKrqiu2Cs/1nro2
jAxX97wl/sWylWPmK0PLObkwBW4XGH4UH4IieT4pqdMeeRybJhYdls0LuDl/tzYgoxAUYLzTpZCk
mcr9kyOJEJFeYb91VbKZ5m7OIFfT5tOEKDabqi8ARNPjxV7jNAMeuUUKWNaEo6f0ONFRkH1cWgl8
UAiX2K59te32i8mamHg808EmO9+/16nRVkYPdHCJbSqPDAcXQ0mnOLRIUsKcDqNMNwatYzzLepC6
NQ8R2rUvSMUWRvT8YMVE9/eN+z7dBwLUUBaGDTqbDRGHkijvp5NVWqMpDNJrXE9vygl76ZSy/TE0
+2/6OkycRUoWBn7iLM2JddN5S9m80Ha4tLPnysnkYGDXbRvK8dusBsd0eja0ISA68Kbjs/ulmblO
kJdhKXFrV0bgIDInBidKDcl0c6FuMDhzECbnsPHf80M3OjYYKh0VkwFTczLw92J+WjsfGikNXuEi
m69Z8oM+fIXL1RYS6tUL0+ZUtSGCjAnRQOz2hrbkiwJvswuRj8KaNYeHhDi5a0YiHa9RYonHyYrV
pokmNuj2535uZnK927o+JUz5k6ZCODx9Z6VfDwMLik7fw5gPRJu5+mTigoFajhNHGq8ZIVQRGWVz
F5XOUv0dTHe29iTElqvv3o6dO4nkRDVNb0qx+eTd3ExoeXZ3J2wMwfOP1ZnvKmsKWZYGvJ4K/pHm
feFfaqna2H4ePwuJgIqwWa/pL2dKszPzT8lQpZ2rmX5N/9bNtDZ35RofUalZ/BC5Rv4jpwadV8l8
IoqLKE/t9depsfvc/hO6WY3pb5al1hQr3brbf9Oj0buNxHsq9butz50zLIF4Kf91FQCSlxQ1Caor
qa6Dsv8ucNIQY2YiuxpymsZi5bmdnLH+NlQSSpEhP5lSdpS/fgjAj63EhPs7LN6ShzrnF0+1KVqC
wNGinFdy3+evkE/83Sg5tG6tGO0dYEHVD+kOU+fm083EO8Wd5FDZ5N6nyUHjDwMn17gd+rG3Q22/
LUUdQeT29HbvebwBF7oUeT5Kbp0Gy614M1i6tik0VNx3H7IEYOlk/h3XRNAbLb6TWfSCnLZ9siuA
JAy8XPXgtdNGwFUzbMsh1ybpG1K4dRfy6JYakez3x0Rvl2xvEtUAuIDT2vPdLfTXHP79p4VTVH3a
1bF6gQES57CvOZSFB8m9kMhmp222Dp9Z1nDW+T738mnYqm8eLJL2P2men1BfY430epCPLPmunoo0
0Hf1Od2e+e13by/DFGpOCY2S45vhwLda+tLE/dElUsHtRZfK8mM/OxKqU1I3IvSZUYbUiTjWpiP1
84dhCOe6AONigpMyZZvTjJMADaPEgYLR/TPajcnQSYrNK4VnKde4iNaiERmkJc9fuq7GlB3d6Lzy
nISuyDQ1KjybhkXcyztM65mKtpLo7cc09ExFR+ALlfs39+/5QfEuc/zO7H88ajRUgX9g4tv2scpu
UJgQZiKJmaCP0Y4M4aGK8ukYzWuJbTkMnABHtt7DlQkPZmziNu4dGwTvqpkSiSUWJSoCIR5A3e/t
X87Qh072I14DGu3Mn8UbhSQO+uPQ3wUN4/Iz0uXEZOBdl3/zZ8lRz28qUeZ70z/1Vj+ZmbztlK0f
sEBIMenH9Y/TdlYWmZShgcbFm5ppm1jjMDqh7oIPFTMBtPh4W5utBSxyCIwnR/2k4pMuq4abyUVj
dF6Ruj6MIRssM9V0ppr45M8vKbU3uVVl9ZMie/b8jv+bH4P8XqxtEIkQs+PUZN+y309yaQ1yCpoX
pXX1RrMF4jKMGir66rUVuSlIys31tUy0OlUCoy1rmlgYBqRWqHMRi4fuo2ALVfs8VqkteK4Wrmu+
tDHHu+4T8Vq2SebvQNZriV9zroRIrLH7CfUxvBICO58y/FScmHzoh2a/ZM8i1E1qnJDLv0uispKS
fHVRSyoVFhNvsjkFneNzdkz1Cvdu6m39b9OnM0CW4vYIDHm/cVB2n8xYUgBeS84WmSEp/0KyzCIt
8jUlMtWECEP21nxuoTu0nv+t6MQrLV4k6+key7HNkjiNJjLSBdDCJZrc6KFBFyiVxqN+kkmRBKZy
tQV4gijb2dJVVIrTkT4rmj+HmjynTejfR1SqUjW5GqWj8k3r3lSVF+qOI0d7Sg+SZNWW/kqpPMXV
a7/kF9VgOauFrNybekDtibdZvMXMGZRsHYy/uowuf7dYadWa96PRub0zQKSZfn+O9m0Fyvi5LgKM
buW4wc4y6+jfnk01CjOC5yzdj6UMlZOf2GjfV9ledE1DbI0O9WQhJH9nZKYuSZppz32mfldnVoEn
TQwKDtbALgzAnq7+YebH2ApeWtMjTTPFXRPTrCQV8nVvDIf4WNTtnBPME7GgHv7p5ffazFbTA9Mg
EZkgnfR9/h0b2ZmOjFji9GvXp9SA9p+GtmTz2nzxuqaYbP8yr0dqfj+P2aGeqxX2Zs0mlPtCvyvX
EEEmj3dj3JrTW3ufrmYKzemGyud8CvkAEpCpHJ/FZbOw/tqO5q1jZ7MtaRH09sPsJGPEhO3bSejV
fZ3ED6bBkYBIlTezdHP7d0mW5zQMD73o+5gtPlmS9kbv7fN0LkX9/cd5QIZt87M8lqL66Z3aBMSl
ylGqlBVooiJdZ87ycUCnqp76TJWfzOHfiqpGdT4vhgpw79EwXEAR72EKgmmscmCSHj8xq4HDUzfk
oxl9EoTBPWyAwUPrdRKaE9fGPmZAYvu2az3JdKldEHih0/r36FJ6S8Y76b9txyC95iZfJ/maWZQX
n5Js+Mb3XKq0gtgiaNe18S7v2Ud9Xi90Kf9dOC+M3gt7Wj40iIO8PwLfTJxKknJrhCKFK3g1MyCr
1imxCQoL8fHx/VintlY1bPzz0Ff/gDwapz+X37uRDs8pgOvidtzPo3PVXB0qE8UmxwaUfJKpzPEb
ij4UAvTvS9PPFUk3lRCVWNIww/jg3BOb8FdbIjckiwEkvy4f6mQauc1spqXIkGk8P2PljfSd6DHS
WKBKLMv5Qq3wI/c89fKAA8lOclpJzMvZ6rF++cwZD7op7W9sJBW1RenR1qH0Yi/tRD2XKCJKRkVy
ki9dtNrK5MnWIoDfy8Q9l5ueopeqZDJgX0BmqyQp1GmXz1L6TwxzHVw/iMFusVnV0M9jBJmauC43
ZP89Nx3hL4KBueo1zIYkAHttnot5/dAze0VyrnQBATOG2S7CYMduVdLWwr4XapT6nLpjhRQiqReF
rO2pamLtMMJfJad5EyIEtRMDAVWDko1VlYjg4UvUk6/l77MzPapzonmtL+rprhJJZpz5TLwdP5IV
hfrScUQLeNpYu4lOvHnLtzaT5Ud2oqTFgZg8/4/7O39S27x2H9B3HzkxQZWMas2GAs3jAODJsEKE
uPK56Wj1rrhkF26FTSnhZ3Fa2zqaPH+hSDBGvbYZKoKiPeU1KTtFnUt727y9SrQJjlK/b3Vtrp+V
6+D8t0GXe8y0wfpzqAEBa2Bv4UbQdws6iuDnu8/nrQpNj0b+doQAuHVi3VRVLDEf+iVVnXcy3zR3
COVXPPvubdHYVS+H5nmY6G8acY3j5vkRJITIJz9Hturls/Dt7C56cejcZ3FducwW12qse9crKyZY
knmHGlPQq1kO9t3nWDf99/qXnRglI6mpiQQFzgTJ7/1p56RbZU9O+8TudWvGj49tZ9sSbVLz6bns
sVUAq7D3ehfa/ZrdV+1JqOrHcHPu0WBdVHJlmrIVSiC6XVVJe6YV1ecjSk2UqdrpBgFjla3qsxev
EP6Kv9ltAtXj0W6ejhZ941TkcrVdL90MAYdBS8YZ2Li5qsxDSeDDLIXGdrAep9qHa4OcJDHZbvLj
NvCqOssPbyz+RbV111nAlxYploSpPYF6X8x8P4q59qn9uGNpl06OWYsYS1tqqwtfyVQZN0dk+W//
NuVPg6ZxobvYltSU1fud9WT3URfbWzS5aPyP2ruCx9CAkn2FokNZBedGiB1jC3ioRTI7/3WmN69l
mZNjtm7NdRycscgu2ESpt/PMFqrsP0AkCj+Jj/TsGajBv/DC5f2f0Wc0X/cdrMQIS2gLqkcbbBjh
i9YxRmtUkXQmS/jssUQAUGYRjZWPss0Dzlp+BH94aqSApRv/I+m8llXFgjD8RFSR0VvJwZy9sQxb
VFAQRYSnn2+dqZqaqTlBtwi9uv/+A7u7+xnzoh/+huzycDyDnWHrpoO1LSYralT1/as8+dxnVOO6
xp+Lj30r/FekxO+nfZ1rqc+Qxg2Ps+aPR+RWzbPX8fOdmvUZ15K0OZf0LiwZc8iExqgrkpc1VT6M
84N+eHtsGlyAYXe9dfb+E0IHeSSwOie20Yr6xkbOhVVddnPrysH0TrnQZxNlT1NpVZ7kW/QER0Bm
iHKcSVovwKMQ2yvl5fx2UE0IPYp/E33K3oCmxyBa2ePLBB1LoZ95RsK5CAyqzfGWxZIRPBW8YK8s
CTz6JP0YC+vH8XdiKZqthLXPRpoA3S7YHZb35C6FbBHUe7Q/ZNzPN5t3xqWKtQv8FvpI8EetmnIf
mC27TZ8Kh8t0X3FEY0TvpKmrD0Po5zX8bmg2ccjGHjVH0nQDfcJh2PmZjBCYlAKPi1UCCajh9yjv
uPhFN3yt2zWZdfJOmnSQQRxDFew5BYisg17oI3nP5ihmuCTpPWTlcLuO++PbC3wXIAnPgEEFH2bx
cFUogOpY1WxgzG9gXf1XmXQLSvdzrHkWzrtEeBmeeenr7mumHbvTm9xzqE6DT+W0+BUr8SPqj3I6
Yxp2T9z3szTsll/T6QAVd7lG9qhjsqbiEdcnn0l+7sNexS9y1oPmeHX63GZoebugPVnaMNtH5XtU
XT0j962jhm3v4nN18JXk30xpX3Kfe04ujRtyoWEjnRsOe7sj8VF+uuCY2JjvI/yXca81QVEFKoFX
bXGz3wdiOugyXUmECPQBuk+vFRUl12EXiEYHs37gros5JV1EmnebMveeMBg26YhIDhwKv1xUh1Yt
SWcMRz1CfTsbE/0HqQSscQhaIznjQvkyMc+kyBz4f6UK6J9eXaCRZpaue0smGctRp4ya6YEGHk+6
PMGzrX1wXl1DbED5intDbqWUt7623mdzW9G8SOBvl3sV1Fj0zPlLCgU/ixg4+AcDsj42aGPZdBSF
YtIAItq1Ok4vTJycVMKvrTd32in7eqYS/kz9HKkyflJs6Lg3aOqo1EZv/Hon5lDd3dYMc1f8WVAl
QwqDJlIJ2zf+zFUTbqfmUkVyHLKUrnAB1H1TdsVLBP/MAaoTNydkgsLjIHuJ+LaFtb0Or8O95eE7
csZ0TiJLBVYP4McDhNalYgn9r3lbGNcTiADFRVjEseFsjKgvNsfPGvKxVyGx0UbsYsHV12hkKBzs
oaREZa2J5xqeTqwZYMpPf3AOrj4rN/CUNEjRECfs8Nh0gdvxZqg9X4r7w4yD0RIWItB1xWjKi3ms
yR9HrEA49WlJ2CCj5LBYwywL2h0tfMf50EItijPjBvWydDZnkndPOFDN5SvgvbQtSktNmIzQxbE7
7iYGixxMy57e7YNk1jgDK4Ebvo5C59/YZ1o3tmmhsmX608ZUoxyV17G8A3EIcyG2W/yQd245OBhY
gGB5WwRNjDPTPB3D0ucLQuMDHHtgk5sdtS1dFZ8XJOJVrWXDt/g7M2NyZWlm/VtZQ2DFNug7FBPJ
V7wqnA5zxs+AziBujvC82fIhnEIadx8CdtTtCbINBjl7LOb++RuxnAaNBeCBA5wRRPUb1cKVBAmq
oLTduuTL11C/3N4x3WAtEqjOY2L5IrcdiuqAp3PWS8BFfBjnQ8MHboUtBdiirr++7rHQ5AwNqwNm
naQVflZKdAuJogYwtwm2t9loOFJohaSteqowcua4wXziCnzOyfYQbjZDY9xGbdR5++ED+00sqZPH
6IN4H4qTt7xwb1wq/JTQ6/p1YLofB6B8/eFPG+IISPpzHUrICp9H7MhtgrVMrJcTvD968DpwUp1y
jk/wRy4ZXjW7WDwPZG1WqxvUKfY7MemYYePcsZFwXxMyPa2IqXTQZ/i07DWzueCXl0N+6LBCuYZn
3za3ccSc0hexIsQ4JpZHBvcZZwdLirW1kGcxJwCPN4f86BOC6g4seuXPBmYvwS1wfkOYno41T0fp
LE9kPwA75ZOJK1QlBb9Im9ZerhPLk114NB6kH7fXDj7hguiBgexyM9J/sQqnF1P9G++hU8KZHNzb
SFIc6hjePxtaN8qcdtpPb7POW12wrArZY9sXuggah0Uth9IpTT3YRaHMMrSIIWOgFL67lDgfy1Xd
w1GZLnHx2ZV+c+y53ECbxqZxgEimOs1gBUhLNM3g42WrdKZPq4RloOj8Yv0PeoULb8sVpMXJ1Tff
A21OMDHJG2WYdQNCHRxphGMs6Yl2usK1sTvzPDPvMHLNGKxoW7UzXCc8VhTRVuFfJxwKwIEqtEXI
KuAcPAag2WDn8ogxgnLU+kWA6U2IN9Ud5nrMyv2a+YLp+cMOHLLfjXL4p+P51ATEd8IoFSgSazEn
xRKazCAcep40ADbJszDsvk9YSGAS3QUe29D4jSvXqgYf9y8dgIY7P1vER26gM4/YhCo+kbxRBhVv
ZQaISJYAT5WfBySgM4B5hv1eqM5ziqAEcffEXErwwHZlcpsxEkwAs/8lu6Qxk+YUW+ax6mOU2U1q
cVzsl/thsXoIuQ2uuGLKGKSrQqx9IY2eW/tJioBqd0kze42MI9ac3tfJE/wp31c7vWhnGU0YjBze
SBgeAlxXG5UHj0uZ20IaDnWPggkF875rhEgPciXqA65Nvvv4sFWOmAGSKFoitfL0bAitoAE+RuOL
CyW2GLQfzJco70BX/12wr61c1NMd9RmLPz7y8j5FA07oFSg4tQ8teEyFcXiCiBbEssYhoIPlPMZV
w5QX+yNnlEBCGKMBGcQBVNrqj8Uwqr7nMPfB3pjwLr2AH03wZeGrAs7a+UR25WUPu+RVFigf90OH
ZMFDJjpyV0QSzG7096X9FCkm6QzMjpPaAlXvthCyhvoQAY7qtJfHSHGsWDsqaxx4k96lMAf54n3B
irXlmapCyyNhhU6bBorhqx399mg9SdweFIf3YY8BbePwKIyKg3GiEcGIVprzGFYnalod7ZcSG0uX
07j16QvJ4V4L4YEPecKHpgqjl4VRkIfVJg+Nkxrtp3v/t/gl+IUF36MIVdM8038mfK3l6QevCDiY
g26IK1GQjqRxntCsMxN8nwkvzxks3FNE8AJyB/QhyDLg1uHBsXzwzowY8d4ll2G63yGvOkLavk+f
03zKAE3sqg2txmVWY/XUeaDDkREK2x72noE0p0cCXpbmvxOjomAogWhhpOuZllMuQKV6eURf1psa
gKVzUHaFbLe9ixOuPOqpIZ1GEXMROATAsOfApfAFTmRXZBdAADZhE+vKQQ7IBp80DbjRBIfkHmd6
QKiveLIhcQ3v0xsWxChEiY1jvpMCrR5n3jVi0Qpr2GB9GkBFl+Pvn7FsIfJ59bH0qy8nm4lbcMdB
QRbMmJ9qzY39Ct7uY5WN6K881e9NWxfyqssuxy2GSsDeCJLH7YInKnSV9dew+Qgc9mg6GqHF4kn/
1o4Za4fCY1uLAHCtBi2NBX9Mn/VcHilcONgGYPlDyRo+T0z3fE/KmK2S6b8ObfRg1KGyqgNjY7xd
ad6fiys7+AwbClozRbFMQqYDIlB6JIthDb29nnH6ndRuYz/YVChjRiLMOrmbWqI6RdQW/u4S7B3B
MFNC2f9t+uPW1e2bq8W6y73B72JDimHCHMg6ULb9xQcaPF+RLGhSCFlrBLSAZQ+HBeSKRESnunT2
4eE9WWtD/+vG11DZgAsNnxMmH/jL9gOmqJ0hvgve48+y5q7YlbPrTDM4xpUDV37wm2rTIuzI2R1A
E3C1yT2i8hPaDCIkDWG/A8ZCtJr3Q23bbTnu91QAcfylM6iwwyK4rbr5K0aARwPlmq42NslMovXH
y0ifMjripIySVvjqsfVgMzW8JwzR/TmO+6PUecyf/gtLFmF1i+VWHUheOwV/Z/T9OtJG83QiLcY4
rkDX9Go3524vLFYUddxSoq4BONe4iliF2HQaKyVExGkDjg0PF9w0UQOAmQIPw/g/AZUOFcxY26Dw
mgWm0mvaA04dIDYWVytt0zGh8B3EMFi2zIn59Hbq+jYUJ8xKOC9S72Nfo39hxUD2JKUtt+zpfbwl
BvDVEVSAETyplDwPuHFwEw/gN5EW0rp7/zuXSRPrPKZFAa3Mdb9/eoGkfDxuwjzJQ4pF8IhBxc4t
sdeY3izRw+YDDjcZ87Qlfbcx+F6w9kdFIx9JXViCkQAHO0uhKfrjvKIzEX4e5SZb30hG+E1eQEIr
UiEZ+ITbt1qJIQdT121Jjl6NSKFdcwFjEjAIcHBvXs2BXq8Nh1PNf57hEZ4BT+BV+pBBXHo2Oj+g
Z0xFtjdnVITCy0Uwx0YvdnHxfsfAx4k5V/oDZn99aOI11hvy+DQY3pOo9k2+X5vZn+nvxsMrPxwC
uFhGHVh4N0Pl+IqeEx3f+7E1OHYxyLnzPZVJL/o5D4D2YsRrB7KPjYRdTO/b/gYSe/R0qgkEoSfh
URo5VH0sRWHsQMMsHQtVin8L4I1tqoRVehXuL+8VZK04dVv4c8CKgArLmt35e2WCsRIs8/Zl5DeD
/ibfmja5YRgkEX34CwiKETEyv+DtPwIt+MUM9Ns0yEZ7v4h0tz1U4c/Du/omIA9zyGInhhvFM185
j1W1uYdvESXWn3NL79E35UOS3HEBe1w4Tees3LKVHCneLYCPE/Rtja7lOxDh0+bFIsSmGrPev3zC
jJGOI468aNXX/efisdKj5vB1Cvfr0VtyDaz13r/axvE65kfP/vYOETreBndl4QH5whHOGCveWKP7
cy0X0qD9A7MaNMvi595p8sbP8Xe+X5kiSZCT2gPXqGf9jbyqFt3Vfa++ieaJz7FRL006Ja3pBrXL
xZxOGO4YLDJ9bczgr2zghegXqO1D1VWSYtqR9SSHt+RBxEPryeMyfh6hEOwnytFY6yIy7Hp6V4TI
vZcFOr2dEvS9FKsX2NaxygNDnITifzzocxiQY1R+B2URLs3YFjGUDzwiKEAon1vcUyHyBCScTKtz
789iD28Ca8iH3+Kz9/cAFx3iuQF4NS1C/cNW0jV7sMdd/VLsR3Rzktuw/2WsIa6ktqsHntXkgoCy
uSVheStCjmpfNmOBaZ/+N9Pv7suWX6hYJOI5wera74/ZqYKJvlZd7qWj7MBpTS3UiDLhhR8OLwmv
7/+25HEQCR6AMeVE98k18LNDlbDo1pR/Ua5yVDycusExsLmHxj4qFN/0DdYSK7OYKBqIHVpDm4aG
cAhySWp/P4WPdaKL4lEX7v0bKrAAkFmMTImJqTbdCUypad0nn25TEV7CTTjQTr1pSYLCzpizIf6l
AH4DDtXikoeqsBXsb/TVd/KepgxYaGHiW1CFDfde52FYEKo+siSHoDHsPawtHi9vLN6gEOqw4NnV
YfLMHqbEf1uQk/F1L6n4uCZCnzuBFkLF37P+ZvTpi/fs7ZN2VtHbvFagPcoHhhChezZoBNXtgWCJ
01uwgGNNtHANo+ZYHd10T8Z1kosrSNi8kbYguAb/QlmQzBjMi7glKmBDmSolhomA9RIABfMKXK0c
p+k6QLXA1AKhEIIWGAMtG9xfTlSspZnCATJKyMSCVB/RaCi0yrJN/HbxwREUTuF9+IVtP6GFZAVw
5ixjxCWlFEY5+MERRMKHBjX7wrMVJrT/M6LBvcEbaJzfgbEAJagFEoPVB57DbDCBZH6gK3vHgRLx
7+W1ENonTmqeSEotwQmxVxUeoh9OeGYm7Ix5wF9H+k9Qg7ewOcPjOFt//5cRWMJ/wHSVMavzmCtC
SwCZ/LtVZ2gq0CCAZomPgGC879CbaGcuEaMIW2odUgnBT3QfTIu47QHJoD7XR9kFvFz2X/eIZuuD
XTiWoCwYvwuVS6ZPnnBHCqpxOwMveYxfizYGyQEGgKXSDL5JIWjVRAof60ANWNYowvnPWnDtPltK
TOtjbgYli2rgPbbY0XDZqvCaABxhT7Duhjklnx5+p0WKax3K3atm3fam2lcJmXw+U03wm1ghg+57
gZzW20+5Q8et/5pAT9RcAePHHG3vgpkTiwJ9/ArZM7QhOD19BkmGj9l9/p5lu1xyfuub/E8w2ltC
1kSFMNJL28iYQj8JxIo+vJU5l6WdwdD7cUzSLdq4gj63yqbZleQN7iw0+GyjkECDJZALprGdIr+q
XChs8CmosRJ0cX9WrT9rgmNi4seJ8iG08/PD6Y2YTQJQtqRnkOoFMeZt8hyRDBsJTj9zo+J0/cPt
vsYzlMaH5Y+4w/QRhKRXN7wuSq8KrGww25F/qqNDinlGuj6PkWFDRWawQLQ0aJx6IzoWuLvIqdie
CNk839D7EX4eh3ufvW0z4EDCB/9oTJ67O2tFfSidyLfAb4oplbY+JVg7mzzxjIFFRKonaz162oR7
mimXIR++B00Iteh2RO0Ni4FHgIblLYtR6I3yZsVKucdNJvze30EPlH+AAAMefoMaSHNQ9lAk2A8/
LsqZWoC6AMoNel5A2u9WkEGg1OAmxf3PzoA7FZ2z8EOuQSeAN1mhOUQh04I1UTvVLZuEM0gmHGHN
z2FvxT9daB0NT5Rxy2ad/msiKgIO+jDmeb2XucNqmAnuwY4Fm8sTtgaYclpw5ZmM4Dj1vFfj1Qmp
NPlMTt1XqGJ7TWjUQA5oa5MPLDjggy7IsIwzkHnuMQBOj4/Vw82GeBFFoiYBjoDz0JMW3g97Gr8A
ACR4NpsKy6SEh5gYs0QXsBazjjy7Rt/ChxkT3kn+gkkTXKfWufStSBaOeh+4bfjlID7AG0/13740
K/oOm5P0eP+TFnhjTMAWQD/BPEdX36FoPI4MUG9dKJs44L4nOcIN79JBXAe5swlxdrTEGlMXUg/l
M8oRJq0N2A+LPCDSaS8PYVhI2CweqZvKSe7sPYS4wq5h/JCblfs5Qz33yt2t+eGCPGnUsPNurV3D
NfgOicjM3B75BV6D2izoZrVvsp9iJ0/yIDF7qNJQT8fYEUDHzZdsrMbN4R72Zr8maBMt+k6tZgsJ
BZ0C6ujZMzEm9VoVFqfAsfCRCEFUkvoPWdtTdrLaeU8/E+n47sMT5/yE5htlwKHPP5UnPP0uJVVs
8pTrhHwd2fJKbZTdxY4UKzYBCiPXgtpXxeyy0sah76UdgV0I0vW8+698CiDTs98TAZY0tKRTfoD3
USBcZVIciWZmN8lxfCfeNUvUKa7BdOr8fbpE7nicUscrb/+bVfWi1jB3CtJaAOz1GsYOimn0tZ3A
uGXo+JHS9/ggc9oj5H9AzKV0wZpHfYYqWwX0KZTHl74Uy8DrqEFX+0+uzVnN4wYe8IOUMASmITgQ
woaoD1xclEcNBv2XvuXqRzWzv+bgNcci1WcfxBa/OiEc23PecViRtxOni/ei+8NWgRntCGFHGSLC
7AVoH36rzCMNc65FZtDiUnX8dRwPOAzD5AKnSVuHBfrX47dADXGzv9+JaB6U3P2ACoCSoHvCK4lJ
EZhjg2eIOhN3AQ8ieAWnzZ1qxG0tjlU4hiBBQ8Ppb94rPtvPg9UWd0m5edUeL/cYX7nVxzxoxhZ0
oF8sTfhHqaBNpLgDFCisJuVtUlIs+ByYsiO8aevJ2xi+74uHfATzuN4niNqqOyGS/hP9BPC7NiJf
oMCMoDjUTAo9fUx9I/lBwTlFGF84aIFv9KLjeztAiaR7z+ln+T6SDYO94B0esPt0icAigxDLSDXQ
T4+HzQEzVqfUljOweOYYfue+Fsq8D/2H+4zepxOAD8N6pLmI+9lw0d0upLBaosOKpCpkpIhJxeEq
X/6giCO/C1JYJYA/CcUo6kUMRQlJ5+NexNx0+s6L0e81RNv6llz1yr4Cmo/Nfj7rAM2DgtkTY/7W
ZoDk6jF56vWIys0V19A+hXxb2BJjAoV9C7p4Ckr1V8JUpwTPWd9QPSHEa7JH0W6O6PtVLei91vAV
90fzEyrL57JgCmficKQo3V5dsXez2Lm+aWfs2+QZocPJbWR192Uz70HP40Fh9bCf6Z6+QUMFouLc
ODRdnLGIeYQoHOe7FOj+OukN70P8lupwf8qh1QmL5cTY5htwx9HVffFRA0DSfAoOJ+RZwLeGR0KO
8A4X/t84kofEad0uFjberX/dmj4rRCJGFaBdNDh063sLZ+1fIpF2/PFwPXHv2/RAFlSOBamx/nIg
ROg33Bu3uwsewrJLmff8cpwjYARAgf7GbpMmKhEEfe8+Nxd8YeoYsp2T4+wJ2mM4ZenI3MsjQlIp
Xu32hjHIIY3Su1Pu7Sdt4PFG40jT9rN5rN4I6CANPV316RCX+dz7FF9A0vspv/plvclJePxyXLhy
uqn2S70kknuc7kfGb24x6atTho2rFbyUCIp7adjlBh4yVLvW5bepWpRAHrfb+HGWg37SNA71yWuI
pPSNCc/YUhm/GochYUgwsbxSNiVkzhjavKEO4EY+57DD/8GEI8G9mesUO9zOpRPsbTA4lBOc3+Pr
FJ+EOTSrz6Iav7FtDQExG+oV8WbjDI3DTIMSThNJczDqRtp0b0AZGPSPMg3AMAtYUEMc661wKbg0
ZHXGCsggwpQ/JkDxWFCZV4K2y24ryVO/vlwXEPiXxui5eq7Ms4EsZLwP9G0+ybfMQ7M+hEZI2yON
R2EtwWHc1tsnNN/RB8eRW9C1COWnlRHeboF5DQs9KtOJbpLouKwocZ8SoK/3WmU9p7y6dT5/PF3y
WHOAT7yF/d6DE2r9C77xFwaAEr8i6fRJpPE9vK0UkgVBOiuPVTXP568Kv7+408+ptK7oJa9akknr
9NcNKlZqKe1V+iXeM0HB3irb3j1Qqs0eZI5AsM/mI5ssssdvBPvt87y/zztrCf2CzZjU5xsP95xH
nxfpsK75XMV3oHyRkPWeIWFIHz4UMgptQ+FDNH5ze5qP8N6oIv0x0T/L52+0AjDupKmULgnFakv/
UZ81AhwkOCzxk56zlSH2WquetJEkZHdjDXQL4Q1evGo2hBmMuj37XKTrqP25BNgR5Mkm/amIaDMw
emX/1+hj7PJQ5VbUX/fdEF7AZkhmYLN7p/4K9gqViEUIkuTeCAIWdD11QN1rRsYY4ECPcu/GbGnR
ZGGFT9UXZo4uzSUgawvHk9GEzE98FOmYgH4p93yr8K1pTmi26Rmh7XJCggajV2daol3DlhBSR/gG
rCbtctILfjzKsEY4VebP0sOBSghdk3pkrTOxOnk2iyoy9/7ncJ1WEgrCusM8cPAI4M1BChLx13SM
gMZLvKGs2Q2H4x3t3o85sPCYpSH+9RtOC9o0OhvEAO+ITpbqrDkVnENgZ2fvLxh4b+tek6CVVjEf
A++S2N45KF1lcwF+AlzrqjhPi31RwCjAayP/pXeG9tJk9JJcfliczej1V4WC/wwdQozrj+DGjEX1
RarycLkpYdZ8raDXOBs2nLmE2SLqdfhFYkSRL0JP8Tpm+wl4B3BKjSlFTIPYi0y8tTEhgz7NmIkR
0RrgAgkoeOPVBnRYXDfZ6g0eQGk9QEVBkNGg7mQhuEWwgLF+K/uI/9UL+43OBrGvV1aAdkIN90Ea
ZYULSyW14jJLyl9cVbiYuzlhR4TWc0DTqO7yfSDK9gG6/ncDRM1iGNYZ9DI6+96Rdonuu1nXzDhU
izmZgvHrsl+C42QHwtzWqFYht4/rAJNrwWpmi1CdUnxTwM2+a8yFWmEnwFKdYEV8/JbVUQueE+oR
kEV/gcMajibIf0ExHtBRmCBViJf5d4wt+z+Q1kEQMn8AfECQgj123VYO09BDD4ED2AG25HWxD40f
x3si5PvPaTFmoMJ+i2TCyV1Y0SLK0LbXHRjG7VCC+TIHMPaf8oQQK968xnYw6odihMEOAOMidS7C
Vn4+4UhYUzNocOeXZe5jwg6YI01eAK+ccQz6TLq6z+1H+0gPts82DNMEF6mIAWBW2+pn8lHiBv5m
6TNBgjRwD2IO9Gl9fv4K9tU/COTJcwZjoMSuwM1vcWlhxUuU1S8pEQA2L7/Aqxm2YBq1WFDgNqWz
ew3Q2UE6geOoEYKjOySXBDi+IgjVge1vRwoNjXPzPdOhwZSDc4KyscAtAGtWNKVHFnPsVB9rnv3e
ZwJvhj+NVokuTErYTABDYJqLdUNB3MpIv5ARxN9nuEM4848njz91ywpmLUwXz4xlrKn3e1wbPLV0
2gXxo3AbTGh/nau5PZYKQkMffHYPzeltTsoItwdlgG9QwPv5zT9ZRI7XBQqEqNv2djyhwi2g9aBb
pDOFyOkneZt2sytwFTp/OYiYT2dozA/dWqMwJ0wLEiykkCC0bM3JYLK1HGJtO0HLgxWpROFgY8RI
A3q2tylj5Y8HWGzI4BqtC8VhdzLh0D/fl1CCeLV0TfLKUj1VERjNB492+Oedx3XKxriJcX+no8rT
1yDn22KmLmmMnLOYqy0figCzxyvg8tLQuuYEs9voLSi/JUd+jYCTc/61zo7Z4bYyFmxYaSEoIwgO
g+ZSTF88k61NyrlyKvZAQwERzBRmHFbeD2Ki7PJhywwEWyEpWWvQS1JURDdw25rUkjHyiEeDUzrZ
3UIZ3biP4VMbN3/g9GjSACe2+fy5JQ8K0xKRYVJP73MNSc+kXGtBPSLeGEi8iLLR28+P1pB3yk83
PK5mzapMWIlgAwplsrW7zPui/eOtJLdCYrFd1cfHFsoJz4S1AGvm1k2P3BdIG95xdmim3EKpyTok
AJhW5fgWSR2rbC5A46gzBuxsRZwf/93vlE1reiXFZlbP8t7g9rNNEgbnZkK53FPUg/dS3x77o1/0
AolJcqc95Ns+hppe+5fhDgnvZVzCeGhtjqFEh/J9d57ON9nvekiJB8ZRXuWb/fR9EFxndCoyGdj5
/C3BBUStYEb0IY+otAZ3IJoThMV8/kMBOTAlX/b2EModODjwsGBJklwfsGp/fRF+oY7GxJ8BDgVF
cn3ssp/TGp7UC6DRXnFR5PPA783cro+T0c8cRMJL9zW3JFc/FQi6VE4FB/97swfqUcF23xoQSdGn
ozJjnYXbuKesv5ldbd+jrG+LNfbDecyUFymjg3rVW9UQ578DjR3tG1g3KCf1j76t9p4lmQPj75qT
sr/7AWktU90pV5/46bGF+n3i1/L2b+mxNzhOmHMdpfHKfYgcU12iq6yp8n8Gpkp7zlUegzoL64OE
XqoXZLjWQdg0VmAM687EPoQL+Jqa+vZ9o+oLwm/+ZbtXo/KoZ4z2Ze0DN3Ee9oar7MVoBQkCOhpk
NcqvecyXgC1pF95ILKq7MYcBqbe3A83PPdmYkdBcTCSWMOoqOwD3w3HktyAJ59sSaReD14uxzv4t
+vjhCFWhbTdAHf74Nr3jvPP3II3rWAxzlSnJIxd8yA11e8Qt06ce3Vit95zXAWL55obAAweJH5Xf
eZqr98eDbKssdo8/Cx1NNmS66MBNrF0nrgjrVtBtfa0HCKwxiDPG+JgBXyHBRigXXYmE3tF4sUFn
YiwmchEbELLv2/3WAOoqVhZOe/DTF/dTn4Q0SOHsRzaGFXHFkOyLHQdQBAM+s9cVgumWkgH1QPNo
rclsg4v7isswD7Oou/q4hkIkmj9mX++1voeKYxyhlh5IFCaoFk39Ih+CjWMF9nTKP2wEuTFdmqzC
jGm8XizdJjQR5dsvdWClWfr22mKFSgdW80rtCX4PK9qfoEYyFGb/7E/aGZkIEEmgb8G73bZ+c4Ed
S4m7sHRAE6z2PCiLzn2K3uILwTGCJ4jLDv8qbEbU7g8lfJMvbpAPIKsIjyxSIAbFhFzNP8l/6p61
u4/yY3tS+e21NK2sgZXZJll5MJUY7gKOljrWxpQOTky4xc8ECi18mBgeUMTW53uiEget4X4V/Njw
OeIpRN3qZl1obGoYUJDZWEug0dXwd8dAPTYRY2BjYH9VuLeQdwRc79TJ26UyYLhV7KpTfcmgJy2Y
g5Gk+p0yuk8QNqa+KLv/Fk35dfQaqRFQqs4xiBGb+FIxFBpnAhj/kvEtgAvNayef8/1MCjSXVuwV
oHfnjOaJtfdYntF6snWiaH3QtNjK8b6RYNJr1AkhNTEv+Cvkm6JvszfsbT+MfzTL8UeHl72UD59u
rV6QAmSdzZLLwIz1n2e5BljV2syfmStB54Jm8mfWQaXY+OjNez2H4rt/e4zOXIxHb8NE3MewSegm
oTxh+jK+7kwXnAxSMKQemjqGmW3aBK+ZauFysaOZZO0mef0JkIi1hdv2/ANOvfpKwl5ZdiUg/gJe
Pn49f1pgRreYawMDilK/x/xf9igpuquB7Qr1OrwAmQpLeDlSBCLcoVibUYESbHg/A1hXp4w9uWpr
7KuS+0J1VbIRzvtuyKjUnfvEiPd8Jms6QlDSdC1adE2kCde0Swt9CGrxOxkLZqxyikHedWgO0xnn
DlRuhACt21/wGe4ct/gVT5oIYqX9EYkyjA2s+xmwujTC3ZGMiBsH1YnMT+xHBk3MTHEN9u7+gqaH
SVEZPlvv+xEnC5AB2FG7x6NAbNKuS5wFRuoOvhJQEyY5Q0OzQWKeUNVyB8UaLFTeiZ/fROGBCc7X
fQIUsIVjZehC6MBfbPGZwrKUw3d0/5PR+g97S5o3fmJQYsvJWtFJHPGivcHiTC8Qya/f8IF0Aiz2
xHEt73g5Vn7kqv3wskp/CdBU2hsAy71jCs1zdw3Kg3ZQ5oou5GMUZdZCqwaSA04HwvqojuhuYyjL
7VEdcshLPPEfhrbpnZT1NGJjRd+AxBJTO/aEJTHnltgowgK+vg48XKoRYavyZS09MI+wkSgTuDnh
Zgbmyf/eWvYRv0Gxlde90c0zZ1WErzks0WyU/7EV6MT34/a/dEorCCOwAp4evbZqTUmwLe6RDG/h
5gPU4VpQ4b2PYHb9m9Ck8RpwmukGNe6nyXONES8/zKCjoIQZiaSDz5RG2Ergw3jVSRHaLUi810Tb
kg5DgzHBNAjDX+jf3F5QPDPbEAlbfKuklP3zEX/Urr7u4bkd3N8htytFlnERuBKu/7Cne6BJufd5
u7DwrWZd0YA3RPlhYgQKSGLxGD/LYYlUzZM90jzxHHStobBZwLNCELRttknxMQ8BMUfamZUk7sDw
gSa5K/Ow2Z8LXKLnQGlQYqyB+jb11IAf4QD49GALoEa005i1zOQTdtgC6INu/YTqibUn5/aiLWJZ
THSIb5gLRlgjYEA4Q4okZiZSsMNnL4QZm1x3zHc5NoAbdXjt+zUVGf82DAQ+NjplB4xUAb8zoODB
EU5HmhnkBAaqEVIPnS4QrgRbmFG760tR/+qCVXGNZbddFk/nfSgufKrrhHaCwwmmB3ycNVDDry+q
GqJ7Th0u9B+ERCx7kVBj+hq+/zjqHFA5Lr7JjOVigfMJr/jHgc7WkZL6aDdont5QGHcweeAwSKcv
TIWY1S4JgoSact/uB/wSpy+lE2lL87I5o+FOQigdaahhqUSpa/52MjXp3dGk4Ck2Vt4BexmT03Dv
ccK21Qwl/zPcM+Ozsn4cSu9+bNltzPsbbj9GbHBj1sB4HH03vanY2DX4B/P14+bIxN8ywwm6BfyF
W+dyCcHx4df3egtGP4EAI97Z4gENjZI5agEzHytX9uXY7wn6X7XG5dTAfLcM8PPWtQC8QKsDKpAa
yUgPsfrEAgnLBZQMDSGT9RJUAe9GIKHv7aQaO+Y6fib2mXqb4G+ayXw0YQ3/hbxtRqjcZRY7ht/u
Ha3nMtzNcT599/6BK43LhEWDyx9iLkQY37Lp0twKJgqrXJ/Dsx8ZECzp/VWMoW1pp2+KDYc8XsQg
D2MRhquTZhnKwn89biV0y4z3FDVeqg+1yXur7pvCYKB3Am/HYFglzeHrfZjF8y5q6vgtTa/xfYRu
ek9x6YRyiSFep4f8juFfQp1+UxEBb6ADJI/w7zeYDbxwXC0qBHbL35rhQp1LXVgvni/PWBm7J0r6
Ir4fpJ9bSBgBOu8Ts+cU3OkOLTDPgtQ2FmKVitpxQlEiw1lDS8J3EHGTQDQDN4slP9NPpXhAHBUq
PGSNMI+vI1xevZ/N9PK1y1E3uwlTrfA/ks5rWVVsC8NPRBWKEm4lZ8zhxlpGwISCIj59f3N39emu
PruXS4XJnGP8abwRt0evjbFGWIEkLSsp0SJjMwS8R9oUb2dfs7Wkk+y0Wed87XU7JcjEeZKNYDUu
ar1nRAoAmIvZ2JBNPicZU4YZA4cTER0e2ppLkNONtnQvE4xaD8XkK97vtgZkkz5ACPpeD1f4eoDf
mrqciTM26OIg22a4Jr0BJZQ7AD+Dz5oo418+UzOiWrhsEmuIORhHcleU6EEC6Oi8kelfBowqPGzT
/nqLZtbuQK9dzlZWJVACMQ1PnHCEzAgmoIPRTV+LwVTFGDw1UBlg/yriD2LygVsBxKMiOl1WEHFc
2VslsuuH/IgEp8Ggyy7sogY10/kvX3TZG9vUZ8Q/B6sPFhXST2cI/WIpfHuylSPIwyyO0gbAZImT
rwbN1K3P1q4STLR+YxNBpO97RAvPG+LwkIvVRPHPX4unMKdfwKAWaGt2HJc9pwdFEXVEmHMccL0i
dXb2r1dPO2pEEqjAQUKkcFvyvLQI7LLmJENa5naHdhWgFtYFFfzSOF4ORPL3rQHCFwKKm3G+AUHu
mbcdDKiOJo6SEScfGvFr7eEMu5w4fa9RP6bfAOf5zEEbA8517OUXxKqE7wE6/CFABsNB5rf8Icsx
YW3YhS+UHLTlRPDNOPkgOO6PiCWSdKE8oeG4zy89bEhIawTcyLG2GThbAud8njNJzEDxQZmfBO5S
jRLw4xT+NYFPbWnnurAnuQCGWE/WZK/8pui4RXMHHciJdEchjA//nIhTsrBznWGlwdckCOo8u+hu
rbv5ze0jFicHmZAwfbaF1ZJcRXaH9UjNbkfj7wvyhYJ3AFKb6L3wCxP98X4CjdfQLtPYcMqjEyKx
wtQASIcjuT8q/C6FUHys6uwXbFOGav4x3vskRxVWeKSYL6u3IU/haiT12R2QcBHIzk9YcT4YFWbf
XtBHeBLdkIDu1Sp+OpfsugBWEc8IHQ/ZTOD0mGNnLUa+SNucs/eeX6c9HWO8Tduvo0KeAIx32Q9M
XUWkYQ2oxZErTK/aSAbLGBvfkXq4SC4/qUfsTbeI54SaE8UYx8auJdAemwmayL53W+WXuEUZLg5Q
W2xlp7qxkLeAFrxYTYvy1J8hLriyEiruXqQWyZeILzIblemdWK6BW6+1QSy3TIGP71VwMRYVIoWX
4rmfOiw6d/Dxejv9PrlT70l3UtGZFXtnfq1hS/pMaxKd8ZOU8x16JPP33fdyRy53zzMjAYhRmHUY
c51HiX01M24kzJEJBI84r3JnsKbCalCJOGwhw88WmBJfuSvhmGMuBnPs73+vJrkSAMBNpZKiEDqb
t1W1rBBNAfMYTq7FfdCOmskHawW8hJ1N6UbfwyCfnocjR+vbih48CTkqC7eoXMEoIqgn8DtQCHWh
pxiYinh8IkVxu5dXU6ygUpPHpTZSSetXMgzs9dA0MDHxoQqff7bIrdFmybOOopE+gCl8LW9hfsER
kL2qnqzYBkJybvHb1+pI6jyZwC4NgnrVVz0Fzfle/5jaLdSfVr8x+y+7eIxYMdr4ejLmvS9zGYIt
TEwd9MiidYfxBatH4fMLu3baULT3guG/34/aCnSLFaMSO4HzEfn5XkHuFCqJtMETcHzRn3SjXLOe
e/XlXU83NA376yNsulS7J8zfyU1J5AA7CCr4OWB3SmHNNFDyIpBcvVdFT8C3ysB5Y4tDptiNfsHr
9Jj1AuPY/Owz4ZYBaPgIJ/SCc4My898Wq6ciyL8fDAmFxCa5gJkmqow/a50PeqQhOcBUlsjF2LxG
byqriwc9LXXmGWLK3YKiGLiYXU6fL4zk22zutlERotJmEtUjws1sOCYxNmu6EXF61cUr/6oure6u
MW4wknWpyjQBI/6eSprwn6+mdc73sKvO7uqACMU+sELO6PmkgPri0++NsXbq05eDQm0etW+M7+Qi
4lxmsCxAGmhJZ/NLqO+uzju3NQQBw4OOklWKpU1xM+9enmg3+9y3hh30sVt0oYSsAfUBQ0NJ5KbW
J4EC0xfH0r96lAINskJA0mNaEQaaw5AYtP1XUi9QPpOOQW4leA+2534kg92xT+MFw0iA1a0fGbc1
ud9oQPulRxd2gVcuIg3nCMsCPSrkFIvVYFk4JA4NPhBDJjMbXLqKHBwIf7I5ZBAc9smb961TNmOA
HJAbziR+8l4sEKWS3MOI3j6weDiY5KTj0VtD3t+WCMUCWRhmQHFAxCEdQXDkMTZiockcc4wxk5mm
HimbryiiVoX6gsD7SNadQhwHSmTo7g1PWB0ZXaYjxf8nYSa9j5KaEKeG+vxaLnoYlag3fxOjTFCD
0FsRyDsVwDGxDiA/+H+J53l7Q5xRZN3RNqqT7mGpikeBykBPwA04kM8RnqQPvv905QQoSIe1QSUK
WGv3F78V5mViof6NwmbeDjRTH2V/WP3RMiCqJbZu6KtubUMByhM5eWgjwk+4sEAzYmbsigEm3+C7
RiLKOPuOOQCxLruDDYmEHyB78tI3XKHrXP9knw3UA1v07uEwVWLCHK5geIBe2aZ5AK9ZRhC2CHC4
whAvHeWBkt6PZAUj0vqQDHAaGCFZZiXx2JPnNX5XAf0BTShyUyga9JzUtQR/IiBVmaILsdcn/wjA
d0WcxtB9BWizOpxJaJgQ4YJ9YxpeMzWOmv4eG7PrOB/jsoBwE/kcdCIMF57o8+FU5Rg73X6mXFG7
20SS1wsqMlc2sPHQq6ljadbWRFggokTmmzQC3SkDKGQmzSHIgkD3qaJy3BoYUy4IjxFD0JbWIayQ
PQjoB4Hzj9+1FEIg0+sj4gQ7AJPSN1Rw2DDvFmFlMCbMnXFR//xT5T08BGZ0RvKGZcBEUmIspDXE
HJfxl1EA8aXoczX8HNSTtAd5i5aFNNCUBAdwL7RSgAH0ktqhxIXOZ6ls7jqEBawvq+hWWcwDpPwh
H45gMyg5ZjKA6mL2QvTcWP3NY1mg8KImwsAjL/P4t2rH6oQW55y+3C66pRpaxsfLrQJiIBhqDuzi
18z4GQ9nkMqvMRGdPFqffS+j76M8q+aMssGIdEkBIBiKEX5cbX1zSDfaw8WteIz8XyrGeu+u0WBi
eO0AoaGCx1wMGdnuKkEfMGz7arceoUFxnxHqN4tHnAyUzkOZEwGGM3E3uorJ7x8bxrvAozVqofF4
Ub18Ocijlh0uQW94eAgbo5K9XKbcH/kb+FiGQYPDZhzKNSajOOQCE626YDwwMZkguM+QdOCXmtXL
Nswr3HodticaaBjGnv8UXCHwW614KGu1mTErLMBeynS01ZedYWkZseHyGIS/WsEMsTQZpgS8pNnv
HbnPyGgxuPLjEOP8k28MJgWjVu/4yEBDoFLz+1jDQ17ZHypRnLwYL1AcXSYvUtHZUaLOBTWvSw89
t8T7v1nDz91jCQwlkDRvAHFvqyds0VDX+Vx+CWL/ypzCemuCC50drpWcNEyt+7f8BCTmPNIi5YJ9
2hkN34Txjd5lB47FQBqk+yiZgIEAvI13XLO4YmJnmeSkRjQmgq8VM8kNYYNCP/J0FVKt6d7PBzSF
KK/5jo8mRD0BIM/naHeMKOeJHB7Ytcp21hK72vKBBy7aPGpcXVvj66fZ3z481SvvE8x0AAPvcqZC
FDJ+D7WKhPL46xpkVRG7eY31csYvBPlWmArHFRVYgkSxciYpxYDLp9IWUblzXr6tXJYo1vw6d0o0
G6geGYnxQV5gvae9rF3qAE0Ug9xsugaWcg8QUFyJ5IMpopkD/MY9fcEF5LSDcYXa4ZmVXiknDT/6
Ont5F4Cdahe7Yqol3/BitbPtO2ScJSDsa16nrBXV4+RtaJz+bo15nrJDcOtKBIJzJPaIEQq3mxgH
kNdq3kOvdqBpX0kAg7eQDZaEFB3tHm9NvzXYAIJXKwGJpK8YNp33Q9zbIMdsjl9bTgd70SNuGZrm
UK3QD3+DavHuWV2JSNhnLguL65J+3de8msgzLePSAYth9lrcvhYEJM7E6wZNJecKXApo2OfqsUvU
ZICs0Kvwbrr3dCibcog5S1114PlXtxLY1IgTHBl041MusbH71fjqMn/xjP2U8TKAuykQEzOmoBLQ
tUali5ISsQAB1Ulvyngomq4E7PaNjWRaEVA6+mS5mKIOhgatTFpu7UGwIjkh9xWMHBCcp6yiwaAV
GzKdpeAonP0zeop8xB1/TBAnvn2UBnTt00/MBuUoPsH9agwSdruHHYEr/+LAAJYRwlE64jbsWSiC
UHogVrzRS5Hu9hoPb2ZLW85uDWxA43n2+whqqASy7q9/2o5fjobtwlijpyOGbUDgsIu+w5AQKqKf
QW/5dlv7vKjGTKXAszbru+dOqNqxL/ON/oQ0KDjDuwVsKdjhKFKf1htEE6+kDzbDO4LjsrwJYRXH
qzwBjf6RH815wWucn/N2r1MlvCQDu/DqMX2ij5fV7n+9r0XYh7Bp9l2KTL/7Z4DlHOUath7qTJ1j
eo8ykLZoCn24EyrrKWOFOP96azifeU5CqTFTYQgQ1mIck5at++4x0YCTvs9Q8nM6iAfjYrGlbF+R
WiN8rAj5ATBXl+Rh0/D7zIFPMAhgjd1QqdGIoNgndwXqDs93VdgPspIh6jtCxwcBBzBFECZdZ2BD
r6trEdC4taD6QbxJdWuSJ0CdU2Vb6+GSgAAUz0aA52R1d+54O6optnlPhnUfAv9agJskXxYsCCJY
HdR8vdW7dnqRAjh1IItIbybE5rREZTwSqrrP/uXyCLId5UdmWmznxkHdAWsyAZddjw9N//hbwQnd
o8oxHDkYQHg8JkUwdJ6n+tRKmLwVvKrt7j1gLjwJcJDMGDk9I9ZT2LPvBDnbmDJ7QPlJCNwU6E/K
Bm7uUyzDIUxl3HvAt/CckGXq6bIhYwCOjTMJ+MR5JEDHRMwfyJBO2GKH/jdlXZRZm+hxsVNd0ktC
JhPG2MvKPsnexH7wYc8hpSg6BnKoX4DPyecFakPKucnphwDeOLRLRp1ZWGzIjSdPCRmEGARKkUiF
xsNDqYhg6Jk7zIegeKX0oB6wcXZywoLdUj0OzwewMguaFLU3/6vQAW29Fikx0vbmXy199iqkdWhw
ppzxqpj2iCd+ed8PLfntiJAGh5pCaZAIL2tiFtDsMUsBDG6K/Jk7AUtMegimD7ZNhrbOW09DyLtE
1YeIiDXHFj0ks4YDgqTxJeM4vbPYJrmstYubblzsKLrIXacu1dGYDyzQIlJA76BKb7s/hp659QFF
bTnsCfCFcXMmE184uxq2MAn6ZsduUqFDY9Idwg2CijtBwnBk5EceGnmij5EnHcg3/4LO7/K+w5nC
AB/egFOeWlruE8eYULMU/TlDbYj0xVEgBFfMN2wXxGo/K4LwRsxt4lBgDVL15fEw448o/RkWyh14
0VXWATTFmITAT5l8C3ryOswHyatMqPnEzDFiQLehsj1ya8v5s5xRTzL3AO7npLJSineGz6sqMzz/
OiHhOeVrkZLLr6Mf+IEvU4sy+EyWd88yrV8uNbDEaFCfE4XOPSlm8PtJ7fM3PmO6pVjCVM5wgAQf
LuZyjDBOD97fmOmu/PcLlZBld/kjv4mylMxd8LjColgooz5omTpaiB12UkbtZYx7f44VScK5FJ9T
4DbJLbJuifuHvY/fSh3u05XdCB05E6U0PGgZ61OYD2mMR6RLcCQSzMNYWxCzLnqrMS0DzcOOae1I
NcsjJbiK2M4niMfwCTt0YVqnEAjIX8W78b6nx4l7Bh2AwJOsC6R75FU8lswneEyBHpU1pVy1gdnr
xY+pGsq7KuivPvH1WGQ4DrGEe7jLeU5mxZTlwKHKadZ3dGSMA/MBsOteUslFAIaCwqHfYcrukYr8
OaU4Zef9MgIia5nNBcbqD5bvsDf9Osoe5RHDhLDabSfPsH8qqCLgOmjr+pjpMCLJiJTW3yN3vxsr
M8inxZZreiKKDcoHiGB8lSb5O+0/l/KOgFks5SySKWOjLtgslmcYXvRox+/Zo895H2R9xKhiUhgB
Jc4YTMQGQKj7jbDIiEEgQ8L9HOT12PzXzWqblJ4C6UCpN1U39EPLYs1c3wDxg7F4Je+aS9GcEAMj
CGIGpd1Nq1gMeJQYMVq5c/JHzD/mK7IBqt5nwoArmALsKiaAc+vcZoixLRymbGHM3SMZ9h1h7TRf
ONJ+CHX4j23UkK5E2rBJxIGP33TMweGs9/Ua/74/BJA31RXcDPkUd5O+pEivQbnhC5nBB5YUPIHq
h+MJbze1HN1ZxkE5QimQrJDfJY+wP8ZqlOpjKvGM0IWwisn8D8k9wtFAdq9zDdD0OWhJ3BMqMIfA
QTEHIH3NtYyBdwPiMgxLX6qMoWxcogX+Srv0tiNYYJpz1gHs8vjpG8fvfPr3ccUwFbB0Ali8F7+o
n7BzAQoviX4dkUoAttJZyuJ8IGOMpJi3x6qvcJzXHqe/SMmg9Z0qU5KO0Ho7kicO3BRGUHXLjJFH
4xaNBnoi64sC/ZbUNbU9ogt01CQEsU6amUbIeVKuVNSEJllKEYF7OHYXvA0gwVjkd5Ru7n4zhNqR
FGHu+2VoaJhoG7djIKERT8kf+Uh0e4g6V7p7eBNrR4/Qoh4lhJngAHZmrrXbcx4hTyuoI3Ib7qCP
FTvY2rVHEFrwjZlJ2hIbTIHd4Pkicj7H9xGRx8mdBmgnOnjLHazRLuKbxWqGJSbJ/S1RuFwrs519
Ell4HDV4Bv6sOZ5pDl/WPfoRngBQN5Ythjs4SJJ89DJjw8+PCuQx39fpx8yRpeukctiOpemZzhEw
gSdRw6OE3YghqWX8cog34FwlWm7Si24e2CUfHY3yCYiIlIGehVpqpAaDP4K3CcFRLHx0Qc9DQg9d
DQwtuFBSbYTshHp738W9EBIqRObcpA9Tt5Zva/Ka3klHdCk4matln8OrdYkJKSkQOVPS2o13tm8B
dU3l4xxgJBU8QUaeJxm4mHAZ38b5jLkkAhiANw4eHhwH4410EbG21sTUKBgRaToIi6m4NojjGNPD
5lvOiDqZpb3wgp/uPtu6zF4jmWK7JA3eRp6fEPbk0vVYGsN76hEr/+zQF+EcsJv5awySRWCAcFQb
Phi8M9ZD3Jxm6ZcZzRUJOhlRxiNGWsT1rnFEBNedtYIevcxWeRz0Fh+CrRlayLyfOmAmbIaGgMjU
Z0ieD1G95/VtPSWXCoF4/K2Eboxj2iCKzuNIPo80Gy7BfvusgIXE3QX8AKPqj3k4GFzFuChkO2qC
ZtoaEvux3b/DyhorNpxQSAliW3dxjDM1Pvz7BQFWTeImzF6ArU+YYl78S5uhNbRbJ0/Wz2U5Lxz2
EpsGloz8MpZ3Z4uVlRJ6R+Q5GXRjrHKOhpZW8q9jvMoMgWYbIyyO2eccNzMRiSGFKg9tg2Wf4nEh
DP48HEgFTHBRqkGZm/xOGMvMuiBq9a8lcpqqiXy4Kry524wOY9TbN37fxtZCk5RguUS8RWiGhwaU
9dn4Q/R5GN+XiI6LIzmEXIQ3N4RUxr/7ehjxOnl9p19GmDDFui40kU2E7rKYyItX9GQbGBoiWKi2
W6xl19k7qaZ3p3SqH8scWDaoSFfRXcwJjAghq4HxFuQenH4OP6Mj7UhYwdHzhPmWR4PwGm+bfcJt
RP+PRcTgXP+gZyEn5Obe3DP091KlpdNHH6/LXqTdUtKnVP7OPWOrImS2f4BJ21qay9FiGUjTCYio
Zo8xD08F0LtCjxnJPvg6A04R9vjA9vL+FlV/zN/cfMzC743LhY5dygQJhJH2yxPJFY/R+gf8yJyQ
kZYYZncAA0yqRE516xzf24ViKQ4GcJiwoHJQUv4YjGeScR48/3rWY9JOhkikhEoT0W1HtegZLxSc
5m3CqMIphjK3CIzQWKLkxaaCcZtoXjBCC63z7jbGSKuv3xustk+C/Bhf4+RWMe4z/3dznz6CO6o8
zRl6w2WVcu28Nw0ihLPGRiH7PVeuRowWDo5oW6WRWDcMslliVSAr5OnuNohYz6Fite6/TJD+SDWH
kbyoSFXh096d3BFRdtJKc0i7K2yEotxeI7w6LsEcHovjvd5GcBwDy4hrp4i67BwNJ3pGGmvaxoUt
oZHYVKQq3MELvFQ164eLlk8/QYRd2J3W36hDGfuHfJaQjUhiYhaI3t2m6lREnDFjQYEzeiuBNAjn
olMeNA/dsfmanSm+MOB2boftx6Y1pJvkSMtdfDG+FoGMxNh1UrSAqX7aBqhcAaOYzUYBOkxFIsZn
3zD8GlT1PdpA0TpckJGGFI6J3lAzeMmebknhQl7KnXtYm7gkVZOU9hwZkuLckpst7mZyx8E6ouXH
jMfgVtpHbhkaGZEmjdEb6aPQu9Lrl7o3vDrgB/1AEeCQDl+B9Y+9FU0mEf8Buz477C962+LxoH0m
6+sPjvJM9naBtIXYAQeZkBEiFPcZP8DDSGsx3QNFW/mqQHJQHyWaBKBEx+DieS949/l2YJXpg9i1
h/sNHwGxdGKJ2jj0PQMUfAl9ua/WxYRPOnTaC1uZCWhqE8jmgQnFl7AX9dEnDSNhkacS4AzrWQO0
LjHNrYgwuHAWYGjDqYheuTy0pJ0/wjtCKvaIMGWDmJ5hs5J6wlL7Rh+2iNv4RWjrWj71MVuLlHSB
zujxNQK9gOLH28AV498BcuBVUB7xf9/ks6CJ/Acr9DpkrywFHzjC7WV16IGsXv6YbvGNMLlY6G73
MSwBSYQxPWqP8hf5L1VwaWM16Se9A+5hEOqWmCIOCmBK+7JUYxbPcMr8LvCHYlIDlMg2ucop7AHg
zNPcLMTpdCCp3OfvlNwClsQyP8rj3C3Y+/nrl2nkAnDiKvvub3A8h7rboL8ibQZGzsTuH/5m6heZ
CLyYM6jYMg5iCjk2JYF2Z3JCdhoRTMV494oUHreHebFf6wEnk6OzkRA3tvlM71MXiWtCzrqNUpy9
nI2VBvY7qkAR0CPtcNJ/ZhLxmDpRdTpnQG3xnhNjolOdTBlduCebZ3IO8z538r0gvJ/fw2sdZBIs
fDASZmcGuQOB7VTp19MP7Lu4TOw8rgM0eBP4ZIt2zB4g1sc6E7GvHDkimMS2/L5F6kSynSFV4PPj
1vRIGbcwsKBHckr+0PtQUOFBzZClnTk95PhqPSfC48IJpDD8J2TN+i8bRTAy5Ph5zKcFUGi6hVti
Q2Eb/vXs6+7HfEXy5Bs2wdK5zV+44lpbwV/lw7hMB3MShdyPONhmDA+mq41Ro1uzGl/z5u6Ig8J9
ZByy9tcTue3c4AsPBOaF3uyD+mNgku72ZiJeKM8RTnvtEa+PCSJGWt3hdSD+ZYRimDKxc4acTENR
DrG/ZyRKYLulbcSX4ARO8zGpArGa8SJEhykn3JPHsC80sjw7ZZWqJz4b0BbJc9q05vrXNtJu9JKX
BMnLEGoamQrsqK2l5KPXAV4BbhE7WWs9weTQkVw2ogdUGD14+u1RLqNj3gaCqSRZ7E8eS3w3lGfY
L9/mYPzdQ4FCARJayEFfFD78ai/9rCjThUGkOTyTq6/t+YSkWyur69D+wjSQ4zgGlCRO+6lZxUID
zysWuQ8t4YrS2cgIKqUeo3hnwINveB/rHGKphVEg3NeXcFJ415QVVjPvlnoN65zmM3ChQ7NJwjgY
DfR1593gnzeAymr8wBp7zxCM5v5ZF/Jq7He3P7F5M2uIWoAoffG9sFnfbAL6uBzS3tgjkeQ68XkR
Cv1Wtc70ABozXkppMXxRUs2IaiKcRB8TjwR+zsi+PxyCcMtCJ81fHDS64GjOtEBggnfie9iW0Cw0
AWFm1CICdWWRIDWKWQpyAgK1RWAFrF1gAMchf2XAJU0QoRnELkCOU76c7ZwGBx8KMT3/2G2yTjRU
mKkYX/n0fukvfSJ3eCNGEwMWSW3OmZzrDbegkyb0A2schH0NjcfWBUoBxEX8zxJwBnqF6h2mq484
DvSybz9EEDxCqtekDF/jS0qBqjYjJrDcUpomp6WgwBMyJOvzLNAK4G9GFxprOi1ghuzpCV/hYwce
7vyY2PE/6GHxGyRL2MWqmEwR4lulrImrWPMZav/x9AT2F86SDwMYPKGhYjCNnjyW4IMiHgphP9j2
UKhOv1bhtbUj4EkyEVpsl6N2obq5QWfSkPyHZgriNYB2meAPpKWkaYu+rHb08ep6y8M7uSSqy3WT
g3IGUOrXCeiFVbvsREB4t81nWXjd5EzTXXutzVmzHQ3m75hdLCtXw1ANzp5VY3XrEzBKi0m4XBeH
qMrT3lq18TVLs8M2Rl1s/w60A8vCktJ7RAKgDfwob947zBHteBCU4PXo+NFhzypHhPthhnVTBjdC
RHA636fNlE/89yWs0zfC9oKxiDNvoqyEtdZ/QEScSFmQHIUK/+x0O5F5KgBwLWO0Vgqqgwdvzari
oBKzhDE4VjZ5OBgbOWgA26ew8+0X6+IF+DBUJ2CXHWplpiSJhIKnDeqJ7rcxF4JVXioz2GhIR2xs
QAC9NXQr0jcEuhRJGHejVrX6MVTAsgPLBf16umPenaMNc8WqDdhydlrtEqJES4OgVOSeiKHWRJCL
GMtB8EJoAPXpFTvestkPXKjtO+ZUJNakVXLiTsBJSTJncTLZeTshVmYnthxlxphGRsYSsc33+k0N
Kjb82Or8tf/A1C2/pA+whsLnEu/fma8N/gK0KCLI++LJKyFiFCRaJguIvCIRHQJl9kbLx8uLpXbg
20rRR6hJgX+JDTrADM8eIXba/gQdxBJHAPwKjgP+BaQXhp4ES4JtcBOS+rQmV50/NThxmNpN/CVD
pYbirvBYaqr9U0YdvwWmSGaYm31mItw/pp9HAQSaz7AGw9zefGP2kUNQ1d+aoHT41e1f7qKSyGMM
2f2Et4OBhHsccgFRYrwYLUVMePuPySFsDHmGLD4b/oDrZ8wVgF3l/iFONAr3soPMR1zATzG2k51B
LJ+l+NqgzwR23k1MAPTJPOWEfmF6EFeBlzA5ZwI5iio+Yc2BRHs46nOXt1G20L2lzUBROGXeDeny
rWezPQCW/DCDfqPBMKB0eizpqZltxTMuCICnS+B8PkdgAPHJ2GZcE61JkBMCnccSiJVvyTxOcGxu
KelReGrD75rENPZOvgmv2WLjLGcQKHwaphvdxVTyW4h8/WMPEIz44J6goIJDIDhtyULiCUGUwmo1
ZrwWwpvvusvvEz4CypF/P0LOUUaoCB9muOaq6ZPOE6YtKFpeRVoy0h3iXAl4UjLA9GdInE1+RBpO
hnIzEIFIBPmENXvBNsk3RJNGRM5B4bXmw7st9Ym2vkxJA3lYaCpqjKki+ltgQejiZ0MfisGZcxdH
/CosHSxaajzJEVvjBJyd2r1BN45WBsXPG4ZOYBrcEqBkoJJY4IWq/VwiakDsULrYHCjx5wh0Hstt
cp8j2w0U6Msv+fOt+e5hggNov+30pNsBkJLhf9DRvmzJ4OJ0IJ2f/w41gJlGyfQJZDlhTK6yRjnE
Pw4IdUDOwE3hSzFXM6BbzBOAAOcmslq43cxD57Xs8INJRTPREulGEG7WKil34EfsP9eV2RM8Qiie
xbBwfMldCPgGk7TDbcMNkw4Mh0cZS5kQcgO0DIoSxN3rACiZc8lznHY0gFTiIen5oN4g2FD+IEBI
eSYU3My+EicdSCPKCJ4fBh7OK+tNFu3HGrCvDwmIpaW2EbGADSJS5wrT2d3d2zTfsC+g0+BPsAp8
MzYvLuVzh7FCv3uCzQz5dbzq4lBUw9STLjtnyZTR7wAfpSbinJQ8jVoS9bBTkCKrZHwJQcAwgQbk
lBhOMUvWgf0ux5J/ZobxjkWxJmAi4rGCm8dAi87pn25Hh517B89Q84upgnBQUHHmdcXnAB5HqITa
C+UH6SrYRtFOmQIWxYfO9xZdFSP37rF46Jb8TpYZcaJc6hQbgGhVUKnxCBARnpFD9eD4fcFmQ0cB
T5HXAmlJS89er0XYZ5hCsL7w2StraL09lBjbRJoB8gtoTprl6BqG2W+KJsbDPIFjda1ZPf6viN9y
ORl9ODeX7WqqLhH2TsQMuTxgUgV5mNAgbLKDZIgRsgInVyfXmFmUPI8+6jCPkZjlmKeU/D6Ia++5
e4cC+6PyIdvYNN+7xr04REpabJu9jMdzNeTghcgniZEZzKKGGfrPJSrfufg5AR0jUwJM7JNYbBUE
C37jBqESjz4PXRT+LEhpE5mE6P1XYHp4FQIBmaO9D5d/L1rENuAYQsV9dhackvYqn0+J4LGRDIGp
yzbIGhs4W8Z3zeVF0MMwyo9TIyiCHWZBiJz+d8i+z+bBSTfEuvV0cIQQE9DEsjVY6enXbsmxQ1dd
90flJOcIdUkmLkMtALzwsDrFQKSDERwBecUXtmbs+WvSIXmexPB3wcpQHNmKBUFL5WnMWNwwDKNr
otgVeCcBAjz4qAhYMdJajKwgmYCgTiS23ltneI3T9/INjxSyC+KBt2SnGWxkvEaBEv0G7KjUJYYF
alqcMNa7GolLMKoI+/gQSzlk/N6UCh51o/XHe3nn3QmdFw5B0tPZFwcB8l9Ln5MlAm5MfAq6Krgw
Yi3QeuXBnSDMS6p71w08i862ALfLzinvCmcQlkfUUPbN4iifM6DUrXed9++bwaKgx8INPdwj82lG
QccUBGKEXB4GkWEMH3VLMQeaKug2IxvQpGUcGFC9FSm+m/vms7mBmIy6ZblBe19uEJ3kwMDBgBBn
9uF6x2fI7TwksGX+irn05GrNRLD1lVFVqDqYHMtsSibbCBxs96VP7LATirT6YvFNGwbSwf+s+pNb
eEXpm5J22gbyaSsA6xYd+ohAN/ZO58PMCCScjN+k46X2IuoUcPtfgCv+cC3qJ8YBJ3EAKERicEA9
IoFo6TEjPZm0rfhwNDAKazzR5GZTD9n3PSY6v1qxlTGfkmowkFCwSpF2eCNDqlzKFNhqahSOb4an
cNAWPZomGb4+gx3HWcnwACIMkWyRuMHqGVhfNIAfn4CPfyetCCSFvT2iQM2DBvF/sdZOJI399Xfz
NmK0iC+Ni+y3YC5OStXnYh91puRrmsE9eB0h5Hi8roRd89xNWo9tZjSVXQqkUUxhGMGqwbU9rFNp
iis0hV8FXsD8R9o+gbKUScxa4l7IYSgYEgoe6LSMpX2kRvqyJbANsVrOe2QrnHQWq4vlzQgUSLTK
RMrHM3Iga83c7gdOxQjcEHnjFpHP7u5CE8BQUG6j/TFvUIusOR51Zt89Rksj4YxYDKxlmSinbo+/
DipRhKLfsmvCaKSsv4KovGV9yI6WD86UAE6dkk+9Zf2yEwEgRqfSw7JJSHbHs0gfDpfCxOHR07nb
L2gN3hr4/7IgOdjXY9pV0iFtJLyhHN0yVuc1QKz3B95HSolHvJ4lHi+nclHxWMyGdTi7CmwvlynX
9WIG1h/uV06lJW8UfuaVe3ic3qNudBLjdiAoSHugwJqjarDZ8untrDZVmKPAU7Po7dvgUFinl0VQ
mYh3LmcLTDZ8lReb6lRbYK4LHpnhEuVNLGeJvcJsjuJm5dkz0fFXT9gOkaFCdIQ3B/qUs6ASRhLv
6i7g900KXlulaCk3cNNow1LOZzbuzTv9cIhszW9KmJJudzt8Hjb2bPuTKTCN0YLjiCNL9VTOORRa
6oTya0V23ay1F9tkkc9uDKITHNNjvCWIuwhfU8DY3u6zzIH/yODyHzyMOGnBnT/mLXgyU3FJK8hW
SMJ4MSaRFTEsgw2ZptaQo2Y9N21cpq1uP+dXi8mPb8AEgkNJySbODHC6YQzdZUIwRM0QbUASBsND
aG+kaYeoXuCVTPosn/9UYwC7ulBvyZ35OB3wPJqHFzP4gDkbdKbDKShBtUKVgpeXqQAeare4OG2P
nCjsesAbdvEnYpr3/Y2Kn35C4UXkAd3IGhlWuaIEe8DZdWKylJ60uyvFJbH61Iq1XUXohBjhoRy0
lr6tOgeFxd0ImRW1ycckM9DcU+goPmuSKkMgnUhSnSFmewbboIuWQvDPKQ2IDucFtoom/J/Kfjjr
T6SDAHk4lL89qnR0xxSfis9EPlm2MWXW0JwTtnLgB/bfzcCjToxapwm2DEgaYeSeEBTi/RATBs2k
nWmLh4/FbAkLrrJBvDG1BIxkgZktHEY7iQcit2msTKConQi6j9tluys31yNZfMJr9WLeL7rG3TNs
x9/1M2Tjbzh7M9WC/qIBSvYfe/46Yl2kRf5iymYGABOxOOXs890WRymNu8G2c50J4va3Fz7ldLgn
WvOPMFO6MykkoGL22o85iQmHSmgArQaNMO00vJcS/ZwDw23j3zEP3uGNR/yRyjsJnvlfu2AxGImE
Cf8HUYFsMDIs4nzuPi1T4A+Z8TKZbOQTUn9RO2pUSow+CAaIxDqbHoPdJTDYQKjBycV0CdNyW5PI
WDGeXMR1TXtT8e2ZHWe+kHn0Axp1e/MYI3T7hYxzynoE3E5QmkNieQvwNC4IxxAMHQwikOM20w8N
IChA364XghegLIQt2borVirrbUm3qqRo8/y3OYUhQmNBsDCbpzBDG1ADrS0cxNeIhV8vGp/dQyAa
YnwSAYBtAP1yYk00zPIVAfX1BF8rMWnmOak4rcaf1fNE3oHeMVhpYD4JTTYU80dcPhKEr0Xqercl
8BD6oEtysABOjVTxpYORPSSziXuU8+bHLv4j6cyWVEXaNXxFRAAyeco8Oo91YqhV4oiCIODV95Or
Y/fu6L/WqipFyPzyHbf6vpxwhgifrppwPJ28J9aGoUKwLra+J2huz0KNEh/LOlrc7DVrI0R6GdIK
vz8TqKmF78gK2YWGvyLciFBZoN+NuAgu63X4PAx+WW2/Y8LpFOqvi+DNsWdee7uwsJeKJyjva4aU
xr0QIsMiDBsciY+T/0FYt5ALX/j9JK/xZ0B5LIrgMEAzExRyDHVrfctJS6E6hkEfe6bI7KI/a8Gh
+I1dE22/ENmokEc5XBmRHKTSsHyadrPFJuS+Rn0Ef+JzZiZzHs6BhQZJ9kI5FasuxhVUx0qAdVTH
WIc4VXQnXffGhm4UbqfxfT8Umlw0Jt6vFrj+bbybEXAHqMto7NFDPqscUqtyXnBq+bcjeilSAu7O
YyUL1oA2KcTGPnO5Ix5SbbPE+heZCGN4eWIeY57HGAx9u2ntfgEauSEoMoFvJ3+ugIPnREdCxTk1
PGbJ/W11X5BDRegSPQX8BN5KP2+i+YVNUhlP73E1qrkHrxyjv/4A3QIzvA8ewPOuRx5Kn4S8aPYa
Tvuu0JZ83FuCD3QNGAJF2MJafMfS/MZgku2WrBb0DQ6PLR9dz914TsEUJVQOVUpjZg4ThfQYEQnv
kD1YmOvH/NUeKKyP+YBpP6br1jsvEDmw5PNiCajjJoW5jl6oadnApCMBk/A1k3YFBUAmnpJeRq8I
7TjrLdIdeNjr/BaIiKRp+zfA0Q4Y4GSMXigamRzRPZDy7QgGSjpet/A56xJhR3fk4QmI87xNcw44
zLii9UCQx6QcCBZp3XFRJP8EssNcQo3YiBZHb4eCANfI1MrMsaBQIQFCHBasM2d6kEUuJDUhX1/A
o+I3a8FrIZ8QsOSzwZG/h9KY+5i9AQyUz9XmmEMmMusvJCSWO3vDMJfmoH3luAjOQFAEj5AcM0Sj
T3Cf+9F59Oe6QdSEHO5GnJD4xsusoe2oj1tTKFCbeDgnPtURd5ZG/ccLhAkFaGoFFUIjLnDp18vf
pE5r7rCab89BjpgEgDq54WRkqwLLJp4i4KSGjAZvDX/WenWELyqQmUP4XOMGRBh5EZtlTbGIONUN
5x2qJqEdJCIEdRLDO2qQf+Mn7KuKqS26JOAWfPYEDo0ETesgqVFPypELlV6ShuJuLhQUwYf7cSxg
VZ+YcspGyOGlg0poXQYct5BxnlnARVkeDUM2/Ik5h9wdcZcYXL2NRUfenakF18Iesa1N35QzhHnX
fTjDGHPva0IQBaMBhQ9jERMvzy0XDZw+63+N3+rAPv+nj6rkscRrkdymFFGDcHpoHh7BLRuQJUdE
07IYk+L1wYjsfOH9s39dPVxzsoxdZdOz+fAY0MMp+je6mhQtB/xcWRSTijhbwuqtmJyKG5qj27TN
ijGEowUNBhFOUQvBPPNveAkglx9T6KYL6RVVKug9JENjvB7Zq7bzrMVADacZPzwawk5QK+Swl0R1
QhV5cueoRHJNrRXxtAbxFydpfGGoJt9FRVWUMz1x5OVxRPYr2aoaySOTT7JKi3TV4AAH+WN+rNBt
isMDuLhH+HOiogYAtkgV6Irvh+V7QJaEc5lb4NCfrT4B6D7/GWz11N6mAqOTfvkUkRt9I+JY10jC
9fA5Qh0wvm76lWDuICFKPloh0XgzuzhI2HCjmlQme48ZsxQ6lsUgrSdfsTfKjMrpZdWgwZpwOqyP
4O4Asox/RPBO65uPXYEvIZTc02PB2tNyr1KM57DJW8svGffDeYG5h76vN4ogYkTRDqD848SJST0/
cFjEnTsgxZPfA9GkZu15/Eho8hrrY2B+zqBDbP+4oZAlcfzj5mR1xdAU8irgsB7Jbm91wspBBfWm
Jr5j8ww5jIbAJEBsTE+GFkmTG7YIw1dTIyFjA+iHTYHHfU3l6JKfR/pk1m0xAIXUWS4KlFHoRoMp
hyoQKkZe/DYzbnPNubqL1wJNr74poQIJLr+Csm2s1XP28JA4Y0wQqZxUIlkZk84AHVwphlL+TYPH
bX2+eo9nDBYO6o6m/I7zETCKjff0OjZYgZHn7NUfCmIfEeK2OQPVCMBM/uFsbhFP8oBQefxL5QIL
elJePMe4CmR4RXTbJNBN6+EWegt2mukLKTB4NAGfgJfa6B0zUwP+AbhUs3MMUMA3DGyPHNx55zyj
z8qiszYkVNW7ztgtITF9zpbxw6cBg0BjlSHlji704pcH1NpMpZNq+SCuQGjlGPqYBi4IRnUXC55L
mJFTUrYHpwPuBL0KhrvUXUhanzqzVNlcZmwJCRmZG4PPqLE3bSi5moBUTCZyM831AGBWASZDr0Cq
38UmTgufRCnsdIR0c8I8VAYw0Rv4pZhWhHAj6KYWIGDqMzmdY2u4HAZjGu3duUiuHcbP3wJrHMAK
ADVa9WtmzL7i1BdQ3yBDKB1u6+eBYhQCGdlvhWcLQDxrY52yULK+DPqYWD7YRFEqdqmCWmQ4MiLa
D4I7h9KRiuyfnllKGvRDR2HEEtlDRH50qnbUNolOKI55W3P0+LtilWOhqw4DZFhwM2FxwK5eJ8zR
qF6UsAm6w4WAfFAwpHHP7LU+++Xyk9ShMkPF7PRXe4x4KLmwZ5iIES7eJ2EvRT+XsUZ2axYx3jZu
Jvs+0Q8sXEHhiy3J4gT9XN2jNs5X3bFiJ2DoJpxyF1fbnuNYvio2RiYR/AD3xZl+pcYgP24jyu1Z
vyV86GhNiQwmdozZsLOHlr3j7vohzxvf0FWP6G8/SCNEewwQvhE1y8+apYcz6aNnPMPMx2FNOnC0
ImgRjYjmfV2EIWC6MRtBd6BYMTMmFkGhMMehxs061YBMMwm/gBiW5Jv3/jE5XRExAER2kBgYBqHK
Y8RxOP63Oj+cMlAOqkTAk3NPGM9tOkcC1nsKJRXvtebaiS+oPKtGa9+yy7LfkjXgNa483i1ypgRu
KhPNySNTwWq3d0gBrIFPv3iGSM3GCjwA5ww+69b54BZanz9+PuX48detX4cu3G1l07sJl6NIRCEB
vQrVyRV0FuA2fIUPEPSxYrgNFqepmZEXQZLnQkVw1vsEQbzd/mi4b98Yc0AOirDxn1GZDoJXuPPV
eUU79FhiwUuHwbpOlBGNSv80wnAXIDz3uFuSLzlRvMoBVKLcD5xRgD90VgdWorr5LyTR5PJLWKWd
b3XLuSxqCP5vWB4/sfQDLpRKgT6VpurRpCcOE/7xFvHLMqWyn71vzM+rl7erHSV4Rkg3jtoc9/eU
sAuV38HkqqfPo3wkZwUXIDKwQJl9g85p/H6iRrgGffllk/euQn58beVhn8e71ALKJaBDwf7gm9k9
qTxtzp/myyvOj+T2c3YVIsHs+343Jt1F1OUEt0iPB0I99LWLEU/1oqJjg6v01L0yNYNyMbAchAUg
/T0RYWaPpo2eMOeMMx8l7tkxgHCQpNDKCmtSInL2+FCGhUhyeBUhv7dCCxHf5zDfnLPd9YfTRCZH
L4TpjJEv4mEfWZc8fl7jR1Afhnt5/HA+4W2p8VET8VCxPYFHEPnM9WEkN8HLTTaxk0LgwdnRkPP1
zpWuLn+HykijgOK7KZ9+pQUNkKn3CAZr7rFiLmrHnstBbT8zcyRHN+5rNK7zsw+xt/kGOf+njd/b
+kRKogOrtmgQncXdSokbn0DBxGQZZtBlbiceD5GrCoDEMrAkr0gkM2BtvJPMBo11umBBKCPLZ1AK
wJlBRo1xPqEww+X2hFxirOGVjVBdjVFj/3wSXrZbJLd0N8fv+Z1+48+pCo0FOW2RvBlmdWzRKXwJ
H16X8CAaKSXwzjtqN+QVumj54aaASeytNf+QWjQniqSBI0cyjsm32ZZ52H5QSCGgxFQ0lvBj06zy
dflK2wVP57W9xQMI5QOortMwPA/SZkqTaYLlDlEjOWrULk2/to6haPkIuHZshFOrxdNI6v4teK0/
zjdGHbjcpTBfMQYmt1pi3IF7Z4PzRsYcnMc2cbAA9rHRhBZp1jd3gJpDszGo9q7Q2dJo/4lJ1eAW
42x6iW4g4XjdcPaYjmGEJvrabSeL0BEZ/RUwShe8yoCPe7hLLo2rv/gPp/wD0isNh+gl9IHz11z1
XoszSxkDJiSvSEYcSXbE6sVaRp4WX0SMF1kBGKN7XxgI8IzJBzqfwznK1fOq82gdcVGZ0a3t5AD4
Ez3DH3uZXAkzRQOtbT9rBR20BP/oaH8VkRKOkCIzvRFm3IX9OVQQrPNQrrmSQwz6xFGoTpspdFB0
W4UYU80+Y0DF1tMRlk/eiq8nGgMH4/lSZScnFEp2zYNhOEbjWo2LgbT/e4Gqln7/V1EiTyWiaMwj
5r8wxzvkxfs2q8b62z2DmB917mX4qrv7pMGodp65Xc/f3CDIh8bft0gBl/dKihD38rBLoAmGzeAz
0VYIvd7ZHRp7ZOzVN198hAWQ3f5BosSU79YJXQpN36QWdNHTYoBz+F9wHR6Il+rSsYseyxwgUhFm
D8JIyUh+lRl6MeRs6KZw5IOjKovrltOO5jFZI/n72l2IbyG0/jQPzTrHlNIhl5aSylwcatGgPrPb
zaXM8IVxFaE4iZBE1HP0Z31cW9tLYLh0PodM4M8M++ezwf7Ao2Btn8vn8satO5yxWCKM9IeVk+Y8
5Z1jejUw5dO3tigL+egvP49A3tZJl0jedc0jpEZ85EIZrtkEIT8YwWmxmPdHYqJAIY+1SbP6OfyM
RkpsjItEKP0b30JFOMuXNyxxk+vJ/BmAxgiTmtPD1thIgpWdMyPe54Pr8k5qd0irWHbhiMFyI4Ah
OLkx0RPot2xzqo7NoddsrQVb1KHw8aVTEWK4bM9PzR7SVU5CAsLDgCDDSLFhrUcMLZZtEq6QETf6
4XQR4EuOKRmloHxAQiyVbZNL9k3YeQmKomBsySPERMIVBSkkkfaAbpn5K//rr2LyYO9XGZq3pHvx
V4YzI6rCmiT0kp+sLZVU6BkvNsU93Crl0HubVCr6+tVv2KdAK5ghchj4TTWgBPDfnTZTTwAFpYul
nYgi0uKI43P4Xg7V5pjcjTy8cFE+IcCKrjDdsNqEp3Ow29PwB4zPa2YtXIDVuriVYx0PAg896ANI
WGQ42uqL+nmX3nA38NJgazlnIKb3ubuWN8fMhstLQFjsGiewJdaL2zKf7ibcTOyUyc7lP9SIXbOt
XXYpth75eF1VJyYF4+ZLS75Wn3iUbTEgBaWrxMs+HBnHD2LX/I8LVYW6N8yGP/KxO+2OVxJtCVF7
Ug7CtvxEuLMhkPu+YpHfyxAvlxejBcGZUmvvZnCvgPvCavOdg1PR/0cV5U2kBDOBtIn0W2n/F+hW
2MmwUHZecQ++3+m78r63PylfqJpj8VHwbybsM077Yt/6clQhsAFrwK0YmT32BOLyJvL8O1OmMsI1
Wo4RdwDqkRrM/TkMBh5+y4wDiVONXuxcFLmxyXgMMfv3RI+ZBJi2gstCG8Ng+x+EpKhUT0+4UdN9
u8aYiiSiJBIDdHLAkGGRUSyvEWqgCAMIOGGjBOVBYINJGIGoLpJp4FfRkxDQRmETQY4sPVQhSina
lDGhHgJ2w8Lh9UkVqEm7fv3R0SNYgoJDEnytUF2QBY/HDK0izpkqllxlYsFEYQfkaBv14W38XiuI
Cw4c0shGBZhGJ4MoA7EJXj7Oz8QRxkbWIicJC479CKJiuBbOPUw0KPEQtSDwkW0qxMhFZtn27lku
CT2WNdORDJEgiUCoccsDMCfvChEXhOmbG4VLwWHKphIOPebHwKmszVBESL9ESSKWlWEgOVGikILN
paxijb4IDMtCcmYrHM5Y0SD/D4NvLHEAjG6Vxzuvps2E//9tB4DBSJ4jmTnSch2NgK29sg9k95VT
KOkDE19Angeu+XWuSKpkf2gIvrsmMeEXzq/d2U/kYUn1FWENLZSVLdY1cLdBqiAHQ4O658MlEYKG
RRLUgCnTN58zKWlfEq/tx4L+pTTXmH6+KPppozzd95cJdCVYuD/8w03NoxnX02JWzcoIiL0YYYU1
Y7HUGZs8eqZKsJsXCFvG19llYW0qhryfWwSxrAfF6eNJzKaVh+kx+MbfqRxpv6SHkYkOyYBtDsEB
sl2GCFzt0yFa7JAzR3Gw0gEJVUwS/cZAijIvU3X8fTnvod0f8cVmr8TMzGnlFYnm3lKegTwqSTnl
7iey8EwM0RZ9eR1+4DzXOayWHHxHiNPmJXCQaF7+tqSH8cOr0yWyUiNSJ/fk1iY1kf62RbAJ2zdb
JgHhy2ERln/6eriWxAQOybN+R0x4cBo4Kwn1al3GNPQMp/9/r9scORb24MPkkL1vfo9UG1UuILK0
Mtx6vZuwrSEqff5ddLoo6aZkCRNQH/PpzuUvZxy4FD1gfp58crthg0waDmYo+ITYiEMtpbSkVhpo
/1DyLW/LOqyx6pP/5nwO+uyWDbGKmdl5xPtHXTIejLA9GfNLSjEC36T37gNGjQ3hw9GFiXb+yEqi
RF0j6rfYkCxboIngedPvQfLuh0tWHIzUxCI0EMGCrz4sOQaCRCObA7mc3JZW+gkH6ytJLtj1Mf5R
3EsiVsbe9FlbH+/992DnnRHODVSZvMbN7d88lfRZ3wGbOdryDMvN2PfTs+0l38OLsE8K6qBSf/C1
ONIoX0LaQ9CSPnOGlrBs4uOEMUnBqqX9WtGQoYfdDWnmYsAGEDyPlwCJnmNtP0S3ai7HB8YPZV0x
uwE/kevqv4E8n6SzYUZiSL76X0BBtxifxxi31hZuS4lyz4tHKi+Ho2n+8w1NwgFsmObuF6wLRIt9
a3qP6OrDVqK4EM7CnVNFGrjpMzYBchR7Iv2QyPhHzxMvbcvp/XPQuPSjOm43iHNGw/0nxmXVcwpk
u4EHovHsOnqgliCQDg4Q8IBpZKvOMZgeLsGHRNPiVOLDpMkObQdLLxJtEA8Wg5oscjdnKEfiy+PK
RMt7/TdZfsSBvyii7sAhQakTcaWN0aAkV5h7NBTja+XpRsDgyxzKnWAxx7JzE5SA2J6Ga/uk/BIl
6qCwDPrN2ydi+XQ/cYeXYrY5w0hVtokThZaQSYc4kN0jX0jZ8O5ylpV/24kKE0kQZ9JOLqBpbVq6
RObx5NAIjGQ+nOGHY40L2IzBGYytJe7CAtGKy4eE1irmEchZRTDV8jke5N/nhl2coNdvQDRje1ld
6Mv4RNYu5GylaS4/hKGp+Skm5B/jQSOuYbYj+ngikwrLyV9U2Wuxuq9/FWIXxYpvv8bqH/Om/HQK
S1xRWl4BYPg5KCHX3F3axGqD9up2h13EbKGTuCgFzZZoTnWhLTgF3w/Xg2p4l+AsfIKcEbjKvHp9
XeF9wjTvfyMi5AbtSCtcBRaA54BTLIaYRgxX3Dim5lRMhnhwAEwH2WdB1xiD8ycquJX3CmzhFuKl
w4eN9Ww/JOIkvTw9MbblyZeT68XT6Vlo4oLgZxSTgOYcOdHZqS6mFf4R3ApdF1+v2UPjfPkao8UJ
i2PvA+DtgKapm8YBTS7otDxBqZ0J3SINl/4RVndlQZwG3gwIsxem7NrDPt6sBigcSRBE+saujSki
GggbwG6qD+2HkewyOGP0EQrcThkK+jE/thHxAz6hIw9Gpmbno+K7heg1JlWo4CiS94ZgqMCwNlpW
oRRH376+DUTSif77gR4Y3YCr4LeU8ctV/5n6OGGS3HDoDwxY+DfYMQ86Ul11REA9roLSgYpAmIMQ
WdYyROPgxV2trhuEGjDiFkms//6BuuUrWGieml/XAWGG33atWXP847D8SILJ+CBMD/wgFLg4ogDe
j44Sy9wOidTP453xp0xMsB2ESJQhOLJKRUea54hFaDD3AJcgOn8vI8IUIxNQmrheHt8RLClxgWlN
6MAZdIr0FhWW9ZzoIFb3XYOlJ5Sn7T6v2UXOhMTSOCtzP5FsMNOKuWkemWSjfPQ4aditgHQI5M5g
280xlBdkUOlBLw3FyAauwFGM+0VwgVgR4Sr/p+exNgztwdGYkjCPeYjINwQu+oZzBV0zDQq04bza
QGaYeNrOf2DFNIqhar1iFSkPqIwbb4d/2tZ5YaIFbKxvdCSoYJlTRC/C72HBSOajYsOM5RLAN+0p
POPoCa44UjChQqoRZYRQJQX9ZLXhI1hd4ZiEWvHrXmEwpTkPLNYd4XEtsJ9+w79b+nfF5dEu6ZOl
jBEz7pSj+RmKFQHRnqPxWkc+D3ljm4mx4iwywqWFFgOp8rgTS3eXIrDg2IG+g0sjzPWcKm6gzTyr
mJIewqalbOq02bfetCKqCp0BboQBndV3FCKsnLHkdDMQyTEWXV874XxR/AE9Ph0HHys+b03M2DAf
xwdUrYx1FVYU5pJAHhIncU5nZHfiVFHCwyu1pr2HGdQt/+4+xPP0jVUQtPQ8PmPwTgioh/mTdu4j
g0/GifrR8eg+hZsuzCMtMibFgRoNNKPvSJiZ1QUoLEhr29rsEPqbguHm7RFGAgI5GWTNEfwte9Fr
yk1Mezf77YPIMjKWgKD/Xq1/heZgFKes3iBESQAMFw4ROMrJcOck/wwgEmmbvGnbJ+BXMe/kUVdl
veQNj9JxwANTi4oR1ptbI/j2D+QaQceecvcB1s/omZFg8l73V0RXb59OGRVS1uJux6MbV9VULE+k
On+d4bFitT7TQpBVZxenaD1Iy2eCzOeDMo8kKckTPRS2KKRAbyRfIxYe3KSdGd5xNfOnwvkqimJw
xLByDVt8x45CBqYJy+qR/97yMDmSRlWGp4KhQROyP7k8P3WbtI8A65eiuMXg963ERbumOeAHAuuD
GnHz4cgPF/cezgc7ip7daxOQJjVUXDx+ubpgGbU4/ZvOtR/dmUrv4py8+4Odw45VOBwD7DICd4cJ
guQm9Rfdikh44b2Ll7hBeHPGtKd6AizOA/Y19jgDmhmW7hFdlrjEK23cUPJHpg+BjIREki78I/Yz
y1Y9TEFwsaATOvMLjuzX0uL3P9kGQPrWD91lmgF4rO0/ea4urOg87lXWHmr/gAY4RowOZfZcar+6
pwRSFgQsTTHzIQdDDhKdJ8Xkw5Ypmdk8N120+zqDHVw2zqhLiHr+F07oJHzOnN0tp92zqbEibsRY
YQRDRBpwF9MuQZ2G4RusQrAK6NoZeteUUwrHZXlevL9LkIbPOcFbyLCFic9EHLug15n/1E7sO9Kc
q3xF3kHQpj4uPSKWoOK/fj6TsXDjSBRMNH9FmtOaTnJs9lj1088wJkFLDZXfmxpekSLcF8OxEcur
FgEA5BaQEms8TwKBLqgKRn3GuzI38PWYp02QJwYD7xvsIrCWipfuvTNc1uBorVcgf3hAXZ3H4FuP
gPWVBYviE1EgdWaI3xr7emEQmPF25dWZE+/Fe1s0hr73PFD8BWzl/Lui7XRG9diLZMkVYil5X9de
u3+xkwvcpSXqIbMjHWv2c1nNSWUjtJspZ4qY5ACOuUNklJmhxLNawit4Zccuz7f2e53UMrwOIDGj
eoGP+2K5+tl7j3JRFNZAoeUU21/xG6VljDn+A/RvP37azoE7Imqtwff7QZEAYkSYyS+LQTnNsUQB
+WEU5piyfTrtn0VIKSIB7+4TljBiFsKUbsKiI4/BUrcDvloIubXiHrh+GF+5tzsHhB8FAWeDQzFn
MQUo8YezR4xyoB6Lz4SI0N69kUyOVwLmQHXpsWLA4Z0jZrigUmAuIquEoy5WzYlBpzjLh+VWO+x0
JAHbLWHGs4clUuzae9jvqQIRX0JF+naZrsxvUv02+1p1semXMzIXSOIQpmvxKeYeRyB7j9YyAHZf
q6BE6LXhi70KcwPolMSg5RRVZh77U0k6EVLCTeF+XRAL7N9C3A8fzqmvxAy4/gVDmJ5Bvj5ZkeHk
RjJEkWXE5jC7HWBq/x7z9p/Q8vMnuXekP1DG/Pl18vYM5IdCJYHlC7TCMGJwJhHNOVEiFSBZdgBX
3jhEciK4xD6lEr/36QIcVaGcEAXs0XaV5if5BQlNrvA9yC2cHWTchDlxTMUML5i0kEl5w0aGLO/3
siboLiVxbrFbEu1J8hZT8EyKYiUO9V8IZZ/onI3MAwXeQ0yOq6CjXiI1C8BHg9209ofhK+14OO/+
VWQh1gORaljjJmWQM7RAIpABTpJR6kbuMr4ZWHDS9aIh4dNs9cxNaxg1X14jBMRLYR1E1C89NP7X
A7zqOCsx43Nb1YwulGFumhB7hAtBXbcojz4Kabfd8XPEFBNdThR/ZYQGkIYvYYVzsVXhnpFsXoCG
dpQKGtJuTZv0S0HG8CGZC7ovSSN8H6qryAxuuAHXrN46zj/SCaY5yXMbCgTTd6CsvwR8XH1jhf39
CwSH/z3R9sX4RbbOgE8f5FQFLnbLFRzyWJtWkf92uJjbCz0onEqYR6yYhcJY0RFJ/9yb22cYmufg
BqDPcve1QeubGTVre3kPRZ0nqvel4a9cAcbfmbnprwL2nNReMTID4p25K/sVZ9Q3q4jQwIkYWeQk
2dVTXRK6ck6lxOpQBMzngerLu3iQRdHD45TM9B7gZk0YNDgFNX/A6d3hrdl/I9lGdli6FgAFbDGp
SQeO9/n0PJ5AGy6eC3VTun8kbfsETgwA9J+ckDi8iVd2ZIw+cdwFzKHGwJEZwreMZ2xqu0hEN34T
kBpz9ELvyb3NHTvPp4Lau1ATGpTLR/ymuQ8/IpvNjg6dHlFHERS5gyqXtGJwxgYBxs4tOd1OsK0c
i/RnhpYSW1ZKWgtMZBnk8ZMMKBcPKLJqZUtEKVdjRPGjX5A5By0BVg3gg6auRtyI6XnC1uxXxHTd
0lH4jlEHz2E8Qg4fjWOO3x5hUMSSovxA+07W0TUwht4ZmePthBDPPeDCCnTUEEvgCCuitzL4RE/n
kp198tQD1bn9AO8G5nhwRAy3EMV3lrBQIDLmRCIkyUX8Gd3cHO1IR1LOZYTI1+a2jGX39CusEoie
/SJG0nIgdSwopsRo4ChBocv3qEkzbhb1LM/dDpa7CxreJqtyOlCi+9CpIIN2NsAdKlZWqdiAUZf9
e/giTc0HDPRlFy2JeMAg0JcyCC07A5s/KBFxP0pirXI7uE26/RCZG3dgqCxfCFrG799m0Uy0RBzE
4sH+Pf4g581AuaslXHyIq2RmcSKYNC5I1J7SmAldL0sYZ4fsgRRfGdDWX3+os3oERnnbXibn0SUl
gXBx+YX4HFlW+Hp65cLEiQF8OoS2nUnxY3LZvvb8+Lf9jj6kRU8I+FqMsNNDd5PFMKLr4/5wSccF
qWxcEsT21egB0B8QLu7hAKCLpHRAyGVqUYxEF8EEeK4m1T025QyS8OsNgUGI0VnpoJi5/168Zt1X
JDsPUO8QkbMmw276yQhMpOCHt/shEAmIhSlmjj+laNxQ11xWW2z7DbE50NYv+jYd6UxoO5pZNdX/
zM7ON00Ez/DxSpeuFrdzcpaSI3LoiU4kdo4mtfbfp5xiJu8tTNGY9ilYafAZ4sTFYQb1s3N3mJ84
PGy6JWHSj1fUESzaRYT65UDLTMjMNZKj/DV6yG8c1d4ej5lLZL1D8DcYRkecH39TXbc807hjxrxq
fskNrQW/xBAVRDsi1iRHotpFdh/o0fcqSM6qWZRQi/7z6/Nd7Ct293dT6REjxu/u9TgKee+vn/xo
HXZJWYjgweFfu7DWvN7LsY/6h2+iDyfNV3MMNl5Q0hnK7LTFTPQe94uaTrNzQMd5aQYDBzoAw0vP
CRzI+NgT1V7KrgxNHxUzrqC46ch2NtYPkD5/R3sCI+CU22gipNM5GWGa30YD55G+Uz1u0V9rx86h
P8NdXomDwivaAJ4OMnV8I6lhuvOZbrmrtrWnbQZBgSTpbticb3gdzUbB+gXhDyO63x2H4od1J2tu
BoTr+Xs4U6bQRXvs/adqa/YjO+YLkL335uNd7eWo9++nW0Qktsx6srfG8rE56j+5CH9rWvsVFsku
fPW0JWlIr4/mFGxbxnOVKvCSyCucwXSQKdMbsleyFFxo4hWQc9Hb1Qlw/UEbKzZpw20nwf00zGj4
IGHsAFDMpMYtRdsyuR6HAQww3JoEUl66oyXd24EcDZcNts1PqOoOh8+PBz6pF1gvkFAwA9MZNLpk
O9ASeGHcz0y57Au1M9Tib+/e1yx5D7qKQ40gN64iGoDzCHUMKT+iZYNvasnW82/AdzPC23gSX07V
ew8ElqUjL/jAKoP4V1vGNtqhabESKUY1yHMoTem/KHXvORmsjLBiMrR5PlkrJB7gmQlGQCjfSgrM
4BNT22rXwfXn4VKfFaPIs5d0NKPvQt9B0yyYCJuf5QgQ5i7an4kswF9erS8Sa4Eg8u5TgjBHlwl6
jjdK+TOdVxUP32bgDJZqggsUw6SwMlMot22IqOUd/8kJPm0SBFDSLSX44229lLb3ZfGHPUpwXLgy
Y4wLIZkDrL3xeYnSEiJ+wmhFunN2ZkrLqckbup9t7d9WpDDeprxAxKzoMmEPy8OVdY9ogmEk0sYJ
QQ0tv+cq4J3EUMhAeCCqMri51owcPugqj1mTEF5OnFQzEeLBfFd38XBLzLMU8STjd4XkwaIZWORO
5O5IGyMnwEGHRuPnJEFkI8qatzzQMEfIQHPib5+wtJQ88XrrDb0Ac2awQArmvzz7KYAfYoHeI7eD
clsWKeQ7C0Y/t9hAFRNY08SkY5C4h69QOPbk6XVR835Iy1tifBF9iLDmywYCUIo0wvhzpLsnI2RL
IW06KTL6y3HznjPc+7Sdw3LhTjPRBQ+5LIIFJPKVtbFc4x4K8fmH4DX2MnfbKRJIIgtgJRdPz/op
Xw44Xzd2aZ9dodvjD9C9A32i68axvoDkxcAzFxZ/NOI8oFODKg1wBhF5Ce2NrhkMKJN75q/v8XvE
WkBG4u4nOQ2cKc4psDYd0b2FNl8O+Noviaxj4hhH4njAlGuQuHQNav+zQaxbpOf0xUGEeGlqQFGA
YH0PfgbuLmgRiq90YrNE5vd3C/VrQ6Hzej2UdyihTyQUTpQ5Ay6gWdgmHS5bnMWYmcDxvHxPE7lz
Yjam9BUZ53j3AwgiIlZqf4o8DUMZbyEmKYh8EyBXMdjcDOrlb/vzLqNWBUkyrG3vIEyUPvOO82/p
5nT5gSuL6JtdcfwytVTegNuCpSanuc5t9KRCWcBUrr4oNXb5J3/PyCW6nGTToShFvZ0qJh1Sp3ah
ZJ0kTjXChw4HWzLa6w6o7pcQF/RXBHtxmAWnovWCrC8E3pQMWqgNHLZXFWAe8AoGpxNdSPSLmdTt
6nwgCMYWbcoRAUOrpx3NoEnJpl4MwN2Jxcdaz85cB1ZIeG0Bl/SMdri4VXS+/jAAlhEbgwlVWNjb
IkREhqWYrSjiAvPAvDKhhyJXYX1f8srwr5FTTWkEyQJP+lyK7OzdNrIIuY2BY6gaeqRMWv6V6Vli
ZLNGFEyiIcZTw30tZMFvwh65RUovoxnAtZyfi73gHBSQI8/prxPg22tBxQLaRtb4gKzljHglzXR+
cR8CzsKjAnNPO9v1wYrviC2MjFPG5gc0HpAS6MT+yam+fSLSNsNB0i7J1XbeIwpTgaMBaTnJMvsC
m3FPPyhQJF8/6DSPcHqJ1Isr6U2iNg0HMzB+T4HYHo5dwGIs6pIIICk21abpobqhnGw+4e6TACIT
JIWTJv0gxxApHcggpKQG9CWrFRsvL4eQqkdwf8c02LTX+N07lysO4JL3MvQ6CKQPpzeE3ypKmdId
4FB8JmeeY0zlge6aYCoXj6TMoAMWje5XEaQAcOHVo8rbWiGkfNz7yyac7xmanXnrYl4lOZeu+8AK
VmIxO5nucsBntEua5ERerqMlIwojPG0EHYB+gHpfAL4cdS/VVyDh5Psczhi3ka1LWGZZU8k74fzR
ktdMKwo6zLvYgFR0Mls0cZ8fa60dhu4545V9f/HXcUD+bv8dITF3f8GiHyNhlqH+WwSDFekNIeuS
nHGcJsgVNNIawhJkk6Q8ViVyjTjG9XE3hm8NcFPj+JOIXAATEHAmWNdtlN0n4H6wjs0IoCaEqKZP
DjEW1YOrao6KjYBGkg6S+4FQP/8Rcj4k9RwtpPQdgZe8V+cJ9g5wx5uMJDcggmsA3gY8U0WGEmua
DyWEl0GhRgnfwi/xI0KmccGHujs85t1fNS3nePDQtgHQitKZ3AXWDYk9GfM4ZCUnIlSuCwr+Eq4v
N5Q08EjR4p4Cn+USNHvOFrSWgwQTOBB0PhEp0SslGup03iJKMvBJs2hGOMmEDhsM55J0v+qK8H7C
iUpArITtDjcEODC7C6dCmeeSNf+cwRodzkvcAITj9vFjhbNuIkXFD21miZkyVkN2RUJaxf60HBwJ
W8LiwWL/2bD8/0fSfS2nkiVRAP0iReDNK64Kb4WQXghZvPd8fa9zO2amo0f3SoKiKk/mzm0MafO6
IcUlTjQ2B0E+NhbOtXKdv/IoO8GBm+QQ7g4RNUnPu5HHEIjuD6Z2q+hMRgHaB5UEQ+St627ZpTNQ
c5c17VSHj1gZte81P8jU8x+ZenoWdo7HL0RaurN1lwxlH90xQjDuzrEoWWZmHklYuq5oXbOmqiTa
WUevl5bIVzI0S99LcR/v02hnZpHjufrYbaNEMroe2rN95yxOmQ5ctbmEaBmPcrDYtTYLxl+Zzk1p
tKgiCVwMiz7qe6/wMUk0Eon2/dAmoh3Qf63f80pnZV5BTsBaNuTb8A79BCudY+/eOo2L3aV+t097
hwaXZ4U9r5rQ3wx4CbNkojYfkEqXC3HQk8OUagTIdG08J/T1eeYmdM/u8ISH9UKo57uYFN5QrBaV
se2d578AHtIyVg0s5UE4qvPdr1ObskHGUbnOD7jJALyyiRiZVVgmt8Qx/OLQdzZ48Vid9jzxvIYy
P8OKvdefV8hhvO4luWUWo83nCtORRfOj9mJxv21653uKLEenXZx1gft0XSZHAtvYcMsScTbcKlmd
8KOc8e+bsAaAdt1ulasz1fNpBakbu88HnmfSKOuCrB0Ceuy0ep8U8mVnbLbrm6Y09K7CozyH/NmC
mFwfNaLzY6aazNctJNgq3I61za3il+eHHHi//bg7TTBBFTdGe7xzhHSRrDisrTI8X89Tg+h89jQa
V27PdpEpLVdIRUe9RzBIl4skQHkHbCOnSJ6q9h2aoCL0AwG04c8vmRqfiltWQGTYLloEPt+LvXB+
XYWSVw8xN4tqeJksQG/cK5wBh2xJsZi+nr9JdAS5WT1sxlixhPxn8IxN5W3b06Ks/pazQbKb6Fuq
3O1ucxWyqf2suuIJfByINs2Xz9IBJ+l7Jz262ZMQqhUr9E5JgkoAVWttjZb7OH9DKI2DTAOHRE/q
64qS4VLjcrRhmFGetxDxBnAVWOk/RzvpS+gR7bU4TU35ZniN/qRERyTS7+7FUnqyOHIEX70lOsku
ATaIN3COT69XJMVt66aFpbwK3DACkJYGvhiL/sBvKAbrCH30mhN6IZr+OuBFmsyogDCcOFociNpn
b168bLADH6xUX3RpMH3hGZQocVTCNCuIwFlyv6KtcZ3CPtqnVOMydO+lKCgnIMyF9xqzc7IfD2bS
04/g1p7y+yrijM61UN24hByLjcQHNDQ9ytrhaeHbly8YwrssDJqzXOemm/baeH8ivNf95pde8Hjc
/QWZ3fyVK052dF00JeUtxtvvYyXT2La2jOOutUnah6IWa/89hNqBalB650vz0VPHMm0znw/daYfW
QHeFqkiZ5+DX0WQn+HpmCz5DnvNNkz7tpgHVWrO81QvNa/mOtW4VUooZ+qDO4kvZXUcbLzGElkEs
5l/GthJhFGe0fbKW1ASlu6FeJHvP3mFa1pXcX6L7+5WPbctZftx0fWmvrkkr4Q/2kx/hC6TlkjFA
qmrGvzlVuLF8nMdbqXnmbIHEuqsAkX23WcfHJUctvwimCdtFEwa8JiFgRfK1+spxRSE0McnA0XIt
A5if4aKGaHX8z8w+ktNU0HoUxkJOVm+ZhAjTcINudpXg1HKtrwq1y6qds9L7Z182j2ZsYBi2FCw3
DhLC72p/yL56Bss8NSTAe3yVOJwHOY87K5yv2R4ThP4tZt22axY6zl6Vlvb8/zM32dtV77Vg6Ke8
ly3CizZilutt1pPASYoHD8y7XDdMRu+gWGe/5KtvdHjTsiCDzJesW0ntNqziDbIdc2gqVh7bhdJn
/l6eiym2cqykq1v2k0EL4L2pT1RqxJnxTL4Uja5boAFuUeGX1HOP0a4ngZOVv7xmrbVprLY2+vqc
+R+JJBFm7A6NNf76o30Q3wdPFaSCHDsdCnQeEkfVKgAAWKKbr1kt9caSiZDRtqMkSqOGV2Tml2GR
YiOQabIaw4uK08Mwee9fZ0JDKtd7g+0U07v3h3b+8PZk1seKovoJxmHCiyr+xHAjt5P67Dl+n/8R
qHQztfTntJSYCJk+VvfN4mvWWsG/QmxsR8tQpg678SjoKD4z8YM4LyLLMz1gF9VzLg9nCanwTrWC
xJA52z6+PyK2wGLbRh7/qHqvvq2iFkf8r39B4+YMs8/+Fd4xTzOMWf/u2+uPa8QGh13+ocmEyx7S
9Oc9Vgrx/WMP6s9SDrT3vwcbKmDcpaslW66iZarmpGcqxm6uTe2phjTMQHRY8Msc0cS8kfna/vo7
CC2AjGCG5bqd6WvYWbG3e1NY9t961bDQNstMEEk+beoLbWvt+Pi9bt27we1Y8Jzm61/Kjw3LoDiS
GEFLT2g/F+mj8BfjDFZ5vJ083+/syPbfnuZI4l/H70YxQfuieMfufRltLZdWbwSHzeCu4KkIjTA/
18npM+OD0izOR5noZ9sOhmUOpW8bZ6MYujDvAI8fZ4B2Sl7RbJzo22tN3E0VeYAsO25VEWDE3zb2
+/q+fthyvAq2Q5xyTsN0OdsoFHEqgNwvjYL1/KQYzVPR7sonKAt+2kFbujeZ7brK9gMHXVidmzY/
Wrb/HkRjCcjltn9/zbQQiqqwwhbR1t2I8L0ancc8wOjNlgNCWJ/3CfU1VwtSIem5JL9oCiXimnUD
fmy3keAg2T50FySzzQt3lUzz2j79JOHYt9H1Y98vAIHfxJ7b/PR613h3QLZMq0haSYumxOTMHp5J
4LKcoav9OtVuk+K8fB7fWifJczZw69jyf3h3g25LhfhYLAPXeGkUJKsxaMhy9FEPQEFvKWCZD0dF
1hgH+pDlDRcP7Gg1NUzw7CeNfbTdffrx+F5/jPc9QWi10aJK1iDQdl7JlvqJEguxY38Y3P9kI5QZ
DuMk/xkbxU4wNEl9mu2qeJKc719KF9/KmQK3tDxvSFLi+OJOgC7oMRbj6/fMzE8hTWybCtIUHe1m
DExhuqPvmqVgkjX3zM58M/+xWdTZrU/1YrF0+Lx07Nunumn7Rt81WKW5naWDGXrqVLM8szY/bsqz
5r637nHG/ng2vx5sDtKC4zaVQyC6ed2LhJFkh0hOGspnJuRvOAl5N1XDgk+ugpQWqpCJ/Q89bOWs
ZE1L16ut+bayfD/DAYPW91k/1pcjpIYnq581WoJVee3ZMpEzWKs+67uPK7lRdCFbzTuqvyzzvzPk
a4zdc5ZXPBzYHfRAPBugV/69UA7dyxkpYRabxBz8K6voteiuXTXsLdmuNr9EA3dnn/969TDv3ORM
7JlEdRYz12Lfy8fmyer1YNnneHv0H+X9KDmZthef894s0KMKDXvJ/fvVOoADxtuUTKfCBLk8Hdns
zSljGosoDQqrBy5EItUofs9/Mn+mtkC3ndbPRqE9ae96uIkenCKlJxiEonUlixS27c4a/lKPwJU8
L+h1l77y5LGJIPJ8c0fUAoNt3kXX8va/p1HtFpjRDNgDtdquMD8g1UgZJUe4pZyUiW6+pv1UeVCA
lGugP+1XZmTFakjtRHi04wqBuRQ4aUlsF0l1nb2rAn7vvEx8XqauZGU5XDQEXXCy8pWlCjA4UJ4E
QMXnwqHCUjZcF+kPtfyb4HBQJEcd2rQ7q7i7lpWH9jSyS4+kosra2QxQFjA+ElVzok+KSu0jGx9W
3KpW1F6VybS63hEbpHvMxShgDu0NV6wblyjmkQS+3Z0MXhYpNvbPyb+426OJ2a2JenM5lAtU4p0i
3giT4kKDcUkrWAxXlz+5xmpAMhf6tvNPtnXqt6Ui8ZQMQIcW5mq3f61YAaiHL838kJmSixzL/4mL
WgeW2lXiR9ACC73uornu0l2EiIw6lgrfZlK6qgANEsR5me+Lc4sJZbDh4FxYNMgn0dzxl1qLONla
eVkiEK4/xckqxrqzpqRyyndTf9kJPtTNU8XflmNToiF1o3Puem5+9vWjXEKGLTgcifJYM6jhgi4D
sfA/jOCFSo65RmwPzv7hDle4eqRybU3yB86WBfcQ4sEcMuAcXpuDh3+hY9G+L1Anq1hG0wa6yaZR
6HlUSx8U4tVs7RA9V1jhSQtlftllDVE985n7tcOW2dO+YkgJRdqji0JfNr8o9Oe35bPCORc7/3fz
+9IJhP9YXZ7bonM0VSowMX4y42sXfdc0HW8ayMhuHa7iDTzl6BalY+pxO+xTdBqAMN/uzVt7z6SC
EOvqqRSu4KSphot2FwlPvf6obmuX15c3DBaloZOcFL+vrQ16Id1WtvR16YMTQREjDy/SSDdQQWco
8wMTDvYlCVpKHEX/JvvNkz+t0Bm0Ht9h8S+LjqvNzNn8dU6UzsS4S/2aFIpF3zueoQxKpjm+5fwg
QC3KUNcVo30sbWkdGP5f33K981t+sPxK1f303kubL0kZKEyngPklv619BX0EdTEKQzuF/dXEEgr3
WbK1aOx+ufpvAvGm6gruov0QM389nDVW0VGPIgsZhyDT20wwtKKCP3p72YIACpW3GWS1dC7IS/j1
WVRZxpGbvM56Ak2n3fVgxu0/0V3U85FV0rV6bUxPFcVk/0ZZ211/ByT11nAqs1fhTPCvPM2HuZ4l
bvcK1x7diYMfuEj2eRhuA84H2Hk5fg2o40rfrpy5VKS0nPqJ6nrErcga0owz3/ARKDZ3NMnIs2RN
pRuHCM/3ujuvfYNlaofKqt5DuIqQKcr5gfasJCVmZD6O8lVFqw5AK5+jZ670fywYrITOLTLqVfe6
zySsoDId3huUbNVp79B+IFAU4DUKJ2fbQEcN7LVLNH8/91YECwnTrZv69xmHJMnvk7Tc0my0qpMm
VAv1VcQxpDxCozbuzZAplO2AJYqOIcLzH24MLx26S34PMlCH+ZgtvrrnKL5X5A+V7/HN+PGbq0CP
G8tmi9EASflL53s67OUpJvu9YvtSK6KxU7iBlvQptX2JRVA78TXjGLWu4kZa2ie6j9onOk6dwuWv
Ne0eP/PzNh8p3KvOFBOOF6JQXHt5gg+9ld+1pmgsnSYPovLSkY3bZP03D87XzVNtOspq18PK9/h3
+97/7f98pOl+NqLKq3am8eCo4t9j+nC6jETl2N8Mjw3uUZX12GZ2Grs642djGj+kTy16+SqBocXo
iZ3EPZqO9mwnvxxDhB9ni6ln5cW2+p2Wm4SA2p/KKDxIqEe30lODjXyJhMXWERn5UpnJEXlEGTbP
Ymgwcy6Vu0DXc/OAzKPc4FKrdMRXq8qVKDpdy0i6KNZuZmanLfnxW9oL+XiwqadC/0ggP0jkuNzb
q3SIgzlTfG2aT9b+RM217LQ+3b5RHBevjSTtHALjWYYj3ua1fL6leSZ+OqgKie4994vBmCwgjVUO
i/YSgY5uQYwwl7NCnMk3Z/BByWGn7+VLFyMve2xrrZgrZQAbqMHHdqhU2W9GY1qosQq/HAEjNeVg
bmUfabdgB1PsvjgkFvV1ZpDrmwJquQFaf2+Ng33ub2rcZPtMYq+/NqtOQTbrS0vWc6o2D3a0Mhjj
M1GeA+I73TNQQuzLxIUIc0kMGSBb+vs62beOk38+d057m7v9ZPaX7mHllg7RR2jAKHpYcGF99nGg
nCf15Nepf657xaz+Ovna00Rstcapy0G/ak/r9ncyFyGud6oIC7187xSbj/Q8TzaM0w8o2HnG4jUz
EPA3menimtnu9ls829fl63wRm1GhmGw9mHR6D6sQxsl+O513GIUkYygDFQRX51m1aBUTXUOT9wVW
EBPJkJ0Lqv77LWmcSg9vfRZa3QRXQe4/c8dEY3csLRnP08K5+Qaywy2SHyE/0qabBfBLb9FNeZs4
RX1c8M9db74pIQe+9Axjxn8GQa8vvXX/hm+XinRGOmLM9n+o2JbXFkunAehzn6n6MIPXrU0HZxxg
XflecwNwc6qfSaUIFVQ2Dh8fxUXlqEu0H3+xugHZM9F7zUr+CbP/sXGMMF4CW3Jv+JPt07QV0JTo
wKTOfFyqyxY+qjCAW1mEFcSTv1iwrzp9pid5/ckNGTcsVC9MhNAZ3Thcipt87vgfZ7v/cLmwXuCV
FhkAz0emjozJyoXmUCd/CTgnnAfiaPN+izfCK6HjNXHcmTvIyL5oh5S0Hx+dX9F2EPgtwXJQgYoe
TBGb2+hJJeGMAcBMB6mvB6fKIBnBRegXfzfddXv76tO6O9kwAurZXvD4fFRz5e3w9uu5KuXNlDWK
kHF+iPslVfXYyzWQaBelib02rA7So5vMDV7qhc4hPugHobO38l+mmXm7BQPSyrjfl6BSyn59XFAr
53bN074gHXryJeJORMhYIsQPIRqWEhdtnLqfsB4qygWwt7WhOLTZK0yUa0WsyeVg8quAJZDt9Ifl
e+OOSddbRIRizUTv3PjWmlY3zMlOr2eBnc/o9nFPVwQFd3USFzYu/VN7dS/rCTDEXyaXDiu/0p9A
MOBHDnqJw/gpwFr/a4MxufISyvLJeTrni9UDorwDJMHSIOX5bF9jgkeNQD7adja9x4gJSjkvuOxl
nB3kB/qGQjD5ijevNIHXpg4cFVvYFROv4OdlM2H8F5RJs3ThDKdVLnZPaHuPMKNKYltgdx9sSTfx
tHE9V68ci0yGCfuVz0Mn1/A8rTr3loTmjtH0J6VqybmN8rXU77m3iQ8fQkIa69HNq5X9HaXGfuND
aNgpXm2rSxw17CXOvKeaf8ncXp+z6LGK59ZnG7zmQYpTERIOwo/sRXityTZIriqB+V7OH/qbTcUQ
fRHZxS572brKTnqWw1hdiE7ZWtJ4RtM7VFwtJrK3pn3Qcvf+eMbFc5Q8Tji3wQny8UmQHbPMZ11M
F8R/6wE4Vf0zbW0gtH0Dzar4p4nabje1bR6ecfZp2cJGZtvNnxrP4yRsFdR0K4pLmd8t5D61jLe4
jYkoicJ277D39gFJPPJs41z2rjg1KZZtu7cT3+4beWW6uRmi3C6s2DFR6kdWzPZD4kbvPcC37rwM
TwCYFPuH+qm+bO6gX8gfr5gJw0eU6ty7hn3LcyClw6R3bFyD94/Ffywllx/BmKUYWIkL/pu9T10X
zOAX2DX5WdVC+qzqoS/AZwhg06F5ntwnu/ERqcReA0SfQeSg+noZFofSDit/6EwVcHvbDfBvSF7/
5P6WP4diOSzB3NCt2SAYzNqWLOvPWsK3cH+KTLZyQG114rC/otGNA8qR7t4r9uG208GJyHoxPsTU
SbXQvmdr3W13Q9pynpwnYTkGiSv2AvHg2IGdVWZdbtPxw7oz2YMy/79dExuQ7tHiy0gKNQVByKPF
TRu4PYCG6mZeIvlaVVeQ89fsy7IPsFbw5G0t38LXAk9EOmR1/57lIFtIByeoxqpabM6al5Pl3qKK
lq/5PlSm9XR85E7xdexKNGLQ9bN1aReOS+qnZjq2A67mSPTOlexkJ29NO9OelUZJ6pA5ikYta/Nl
7DsPZWI6GDiD2qn+U3nk/pTjXONYB1DEIuzfOHR9GOzuk2Nr2dv2bm7uSW7MtCcoH+1bJm1qEAJE
cZC9Y/3i17KAZGb6kJW94wjDXQij2Ylscw0TGpviC9Hq02NlUJ/3bp9EoY3nN5bD4k/Jz3P4zteW
/4SG5GS/uy8GeDzyZS/YH51YFTxMOm/6Gh/JKBUVBQn9W1P0Ak/Xzf8s38aMUMqST1FY/zIyqYQB
dXeiJaz1C4PL1+VNqO69tEUGSXVy7WAALDUh0IqPtQMvO6cVB1nW47oWSpxGergDrS4FUfGq6yV7
U+djuvwXrD73FeI6YaL9cA8F422GeFgjnFTDiF5yTmCYubOT5dlwBzqRqAcCN/UtKx/B1jcfElhO
m/r1Hc8YTUJ7lPqYja+2NMSe7tkj2O3mTR+Gq+7e9MD3G5xRzTN9D0R4ARL4z8MN8lIbcbkslcwm
KtcHgLWTP7lOVqfkTLG1SFdemvP6yzDFrbPwuvp79MeZtv1KrrpEnV72n/bDwbx/Xf4DY2JtcEBL
V7ZYiTX0MJ9gpjFJRAQDgQMjPsyysebjCp9wCvzFKdu7h/90mJGy5mU1jdU/8oDo905sO0PoXsGx
Z2+PAR5Scfch3Q475lqzeG7d+jm+mbzfokQnzX33L0tV9NTqSPSIw+kcCAlL4Ig9tA3YvZKiZQm7
CA97Ttuir6hn66CSEGWSGkx/XblqsnauQxfn7xpuTFQWenWFkttfGW/fQgN+r7j+UzKEN2y9Wl1H
l5Jw2nHzGi31D38H9BQGmRV9lw2i1XjlGvKa8ceIFMeUL6OwnQRoO/xTrg84h9ctkkTp4+65CtR+
hSaQzv55aydioH8iZqzXZkpkDefq14ODrVOidkUXCddH2Hr9Dl07W/8pontG9SFFbYz5YmPwKpve
IIZrE2lmbKNWlbW9TyK+DFPiMmwzBmpOcO3lN0JG8WLjmf+33rf/dCNfJf+GZC2LcE6Ino1g0o9l
GCK1F+woqdLU+IO4pzPrcrJIKItJqQwvQwAJy8bVx6WdLH3hVV/Y7bolJVz7o9AYUNo3FiVNNbtl
87riBT1GKkr1Z5/S4gKQJI1B0m5Kf3iq/t0wEG5xYECfUe5+/lI2UVhP7LFRapCjwquzXwprKKw1
z8s8kkO2qD+thWefDuRZor4eZf4uSnyrODl0Zs2ESkffiBgx/wYo/pzrl8G5ewUIs6rWa7+n6VwC
g4+lLahx1iT2ELvK3SoZLxrJ5gZq5q1o0jNB6+wmc0yIAH0ph7sXb7sUIJsjA9t8866JwzWCthUH
++rK+tRmPWj1yonudllGwb02aOVKv6vo+rVoF+qnCDKFOHwP/R1vhLcDubqaHq9+c4SkhXog+GqA
2tMeu4T1cNd/On/hjaD7WxUXrdCguFr/aER3s9KxS571GZSw+yFrM3X3WXtOUn3blYHFi4CYVyt6
j+b2d9kOSXPLX1WoWfzB/zlJFky1E4PNGzmThBrF5uw62xm51sU4zGGzKoTaTNS2RH/hP5ALiVDp
nliNSN8+ePy+lNZu/7nnP9PnzUtflmmIaS3tXrv2ndEHMQp9FdVzl8S4lYZ8Pp29NqjdENee61uO
25vTFL/g4GBYTsazClYAS9/8T9g7FqLgUkzJzWp4WaZ1hhNemmFFqsTQOKCl7AU0ha3qB9p5f9Uo
fpmqMLRkHnkTxZ/gbZT1Xt3syoxTAxLp0BDQsm8tKtddzRK7gL+QF/8zfbW31fDVwua5HRikfC8r
Ezus4f719oVz1sBclbz4FNhmGA5ekY1sabyrmYQfMSfZcFrgir5iqQzm9cAeayOkEONofSTZZWve
TCtEYwQr1I1DxN9cfW2/w2hgLzaa6j3Ch4DaV710w40fqKRwYJ92I69i+UQ7Vuz+nBdc9i9RsbX1
8QpyaCI42WAUu5VTT/4qLtZxwusJCGPoWMVnxAlR0sIl0Lbg9dPIPFnsyVkJgQdYhKkPHaLC6Bh8
0xFm62dsvXTYwCe91oKV7kv5+Wv3KZkAWWQiPN2YOudS7Hmo8B7wXFzrdjp/q789jfWjTX3cob/i
iOE+nq/KQkq5eXz8Y9nyz3cEfudQuAO464Frh7+67z1Lq+gr9ffgDXhUQ73+l5p0jOcwPZx9jfcB
Cdx1hGV/0WeUPnyyTJAKVir6PRVCc3mnHdz3VoGtlvi3DWIijgx7r80GLmAr1diNyYt69x638m8M
syP9Xiraa4KOlsaCj0O7ifTLQsR9hGucRG1V1Y8/xClq7V9qoDOGIAI0opc4QN4VNyQ+k7/0FHig
Tr8ElnYPPTDUOGLVwDFbGC6TwTna1OkQSXDnuuCrKVlEmJ5GDzapLFtzpoh/1Ibl31EaRJ9tnX/Y
yC1Ks1lJcGq+uU6VPwqRfM1JdmiZILPHf5GCuptxcTjbRoBlzZ0f0CG8/AwoiLFUT85RcMQ2wnLV
eB8XQ/VI6rnF/wVXAQ1K8YbUquWXRUCsuwfIenjNf4va5gPadflddwv1jL0D3zggBgrAYP0dZKUh
ieQF0oKCWsm97YY7xrykNDxbaki5mbadRtvFqmtp2r76z92/cfnqN3B+yUDYJxIu2uwymrVtqOSG
j9oSka+T1SDxtYHl1nD+G+dqogsWJAvJ1LdN/nFKaK43az87mxb1Bm+lG+wYeRKbbrL5OeG8sg6P
U9RM8xh9iuXuZmjrX3hLVcRh8J6xlgcJzHhhnKzK55hus04hAl3IAztWhN92l06KfgBCdI9D/tFg
k/BIqZ4cpnT/gQ1/e7PC/v7Zk8T8pWyIqAnkj5Hw+MnyLvHBZWnVREBegcsQirOU+3BKo00E0Voa
latgjMDEj2adsTrkbH9pP6vmsSGKPj7sC+hloQgBP8V6AB45rRYbm9Ght3P272iOSFQV0wh/rma+
RBkIjWdYChdb+MGNGdVuDWvFooWiaIsmqtvsKS2sGIpdSynrvuXooniHWky37ykLt7PWKTuZl6dj
2466ZI5jqWsvONqIpXCVGq5EfjgbFLvZodV+eTKeDqY66oRXIl3mpY40gyOWLjX0GoanS9OVc+8p
54KpClXlWfli56XveCHKkDHQC/lFenjFXo6enfabyMpKPhjkQbHc5mgEPXDnKk5wcyfND9M5PMD7
ZhdeQxuKhHHUJ8mgB0nWF1IQEv27NpK813vLQjeulcmhuWwXfy5yKZ7dzCCERGlkrcaMouLIX8WN
6ob89kv8N+2cYglTeDl5M53moWcSKQwS9IZyR0ZSYs6dk4sKoOeDCPf/FST6lvzBFnvoB+R08ibW
I81+IJuOrZ/c4Ix6H+eQ1bMklJvaMcp56tqCTXSYr/6RilsvnVV704a6VLi0cOXhNlx5DV7Xq+Eh
dharz7e3XffRxGlelnhOkUfj2cw/SFfMFgF8K8okCf764aS4iox5xNS9zfB0/9HemFg+Lh8Pj3KS
6YsJzb1/MZekeJcWu8dK33P6l/cRb6OfnCfgYx1tG+ugb0ShXYpeduyhDIibuUazLs1HVfZopZ9x
7zHdsij7gMmYtVGxZA+S2pc35d3v8e1ApKH9479yroy6KquMTB9D6oMBM8m5RVL1w15kENKYriZx
TTBWKuuAwAjQV1fT7/M79sNjtG5gm5dWzh4Lxv1P1rDv9kwMJAKIV4hzf8TI/dCQZP0YF7UpwePf
YHbqHDrPQIKLEVeAzJiT5e1doChjwFUN+ycld65bKAcT63yAxVMHRIt/u9lewBDHHzwDyrsBwu/o
aApKISwE0qWUaCbWu+pfril1LqZNnMJud73zhzSmaq7NFCEOxuLJSpqbQXztqebhMs7gvYez51sn
4FTWANEv3iMTXBEDJ2neGve9vvmr8QJPT6dVbZ8/DiQ//eR4WPx5iE6ZvhbtMY8toHjpUUqM0q9B
VDj97e/7YtUx+6HED3IZygVUi8ltDPe6jC3PA0V83Ug4m6NbM+/Djef1EEOSG2MIzDFA7uKlcxoL
dlZawJAEj/xf8FC41RuzyvTVvV+7RiGh6xFtLHb8fqpLszbWtkONsmWS++DHgRZ3Aw2c/A29Blm+
B4gVOi4rdxvkKR46PnF4aRySGrHqXTITaKUZrv32dRweznul+XOWwqWhw4i3LwewmB7vmNRmOEBD
kXIGvxf+FrAPLD5yJK1Yh4o8QXSH1KY6P216ejo13oHrKPX2Q6enBCEDl39CqxVISbjF8Z/1dBW2
I6X+FcMrIlmZ91+Uav1d9VbPxbHzjGzYRKw/EtJVSX2BfORPBfanON7qtDo2ikco/XlN9B4nBxhu
I4JJJM0juvLHdKC3svXl79aqtpodB61XJkpOxE7CzeSBF9pqnl1GWcQgzamZH8lA/kZfZVm+8j2C
ztsDvpK+XYzbgIV8aWVL4yDPCaD7mlZDAmqeJ6YxM1fe80FsOENaz79ssNyMpOgCcPM6WYkzMuHr
zAA3P9DR3vJDcp9B4AfTtXIdXMVAhrwnlhmkqpk+wu7mB/c2eGxS/aPQJqLQioWhahHfW+5DN4oy
e40fb0fR8MbLCzC+fO1jbTFSPPQC5+rR9Srm5Su0kz0FokdlFk2DqQkIwjawlnaKJprqZnv+zyrw
NNlhOgbJ1Z/D/XAtn36QuqNNdzV0KSAdh6/E4NIQ+2RZYKGAEF2I5CGnBjNH0LSDprfpQv+jAjOH
6WsBLU2OjLH071nZvyde198HOVEWKWTVwC1rDZPIO2aVpMh0/QDOxRuq5ken+B9pF7FvLTk+hGgs
hi/gB/Wu9aqOB/Tm9VSfiTa6lJCqAQsM21hspya8ft3Wmc57kT8odMGzO4QGhhuwsTGJu95m9Of3
8Pos/yNryvrrvy7AsW3sNLTbONNPqXSNTen10DufStMmaTkaxdnP29VeEPD2noPxZnz6S1JKZlh5
BwbnruSjZAGsDcIqGWfCc5V918nIMRbAth2lNo6Nf5gIf1CZix7zkH7wMwfRo8RL4qYrWZfhemEW
g0jFWSquWiLktqRbYrsHzuLFk/8m17tr6VYos2E4a8EIirO1tI24DjAMZuFEBcDUZ/FDEqOJoSMw
LqFVthKA2SBYvjO9euD4aIpNk/8mNsk08bGnSizNI1Ai4qnV2C/kF9DYxGxqEicOLFncjDx9Qsx8
btEgN3iW8q+ryP8fYkbUC++sbiQXBFeRK/vf6c/6i0m/Ib7+rIdXcFaSEpHt2N7249Y2Kplz16U6
RVXYSLQ3SCd5A8bpczX4wuyPX94urybXYvnxYU/58fgFE3Rmh9LIFqLMHeptKqhgVkVCqR3aHJ7j
72kgazfYKFQK9Sc5mGamuYlhPzJe2DbEWE8xyUizUClWNy2aluKXsekVJ6vLvilUsaSUWbKlYI4F
OmX7PB+dJ0Q9rScoNNx5jy/Nk7oGlE+T1WwhdeqSwFbcwd6G+8Bo03HVAm5PhcYCom8yMkNCOFtH
uzj11Eg05Yt+jo5ti7sh6bggtwKg1GYOfl8YbL4c9u+uFMLPZbzwbpkrwYAopCBzEAp0zv3oa177
8ixte4cSAxSxgdovgXD8UX9un+deWgBFIBflwO7395CQtWfI8jDpNzMiLgw34Uhqph3FKS4eGyDB
/MeU1P0qfmua7qVM/GcOgQGYcIbO68m9FSZsy4X7qpJQMzFqr+0ZcPQYAduQqkNMUsg5Colrl+aT
qRPQ0v+sKAS4Fn9AqJFh9ufnY12bVo5v2c4oIHpoExYYLFVAygLz6JTdxJcqvyCwA38epyr1i1kX
uyx8BAJ76xlGc/fax6Zjj12denNTCaPnZNMWmtQzfOe62x2fmoZXAsZ/tmbwmnSX2DXXHy9fZRpl
sPxvOBwvAT2nmK5QTteDBhjn8AOb3jQWGFwGyWjWyFWwk/DJRICL/QwGcgnYVU6WQsvr6yxrm3a3
GQDcol2+vW7eRfB24mN3gSc8xdMV9n4K/2Vac8KGM2J92zJ53MIRlK/IhtTxU00HW+2UIh3f/hJM
xj2z7qWl7U5wvxdN1WUt45KFT22D6ySG85Xa7vPM7v/IaiQNcfPk9o8gooM3z70jQw5R6Bx/KZwD
gdVbq+2aUpnLGzOQYGZ74b/xvnXTB5xi+S7p3jBtVeWK+NXwZatBGh1S/4bnAke9mvF6CsCXc+vx
KaPVqwBBdxWo5t3PTsBGRyxc6rWQzadcojid6ZGY29We8ayfez+/XTktzSL+5bV5JS0zQo6CpOVB
8u32m493DQkqKBzDpVCB20e6ee4+A4rhdxujDfpTLTp7uGU3BL/XVwPgY5VDISZa7n3TJpAtn6jU
TtEm2LS+3puL1ydX2mAXVs3UIZfGocr6iwUCCngTh5gbNs1lL+sbcX/wdF9Zz5fS8VbjfD9V2MMt
39cnjmTl4rFS7Bb61+9nl0kjWLsalM+zzmwMLYV0oJLAHgEd29EsfpGde6+dxlYx0BB6BLdMnzEK
t5PwY2BgjnTLYfNJqA/b0aJzrIeB8SznhU0QI/Rzd1ee1nAkqgRp78fufMjH5ZetzNcz7j0qv/xk
42yV60Z/zjB93pUj0F6ZB7h0VYrBXYa5LOSldAD1lAutUANZtTR3wJEJ/aprKpkG41Q2F+ffJrBT
N0vy9hVyDgKLMUSSXONl98DoJg7eX6fSGVSRfrt10n7H3g3lEbdZPhnk5DraKIDupX856WGGIdAC
MysgzohlPrsvusGmVBxRPf1NNO/umMd6ZBsGCx51qH2LD9xQ/vaKOGLYsQuHPRnCkvJhtC/Kxoqr
1q2SZRa7YKyVq2zfLu/QivSgmCgXOwtdmGU+M5on78GcnNQAYiDIUbe8zVp33rqR4Bw//ysbnLPx
826VDDIYLu9gxNkQwTckoIQ7wfnGCm3/h1g1mg/kfL0XXwOh6lTbxiGupVDJ1Gd1e/n+9+Z3oUAx
Q+vlq9n2oxbIaRatpV+3fsn8VF1ztEey9SVigwgox0AnobnXHtFVFP9e+szx7P0XH8chv99JtuaN
x9uvRX9dwz3ueYcz5ovnr6OpTNFDtonz5SvvLhERwRJf1PMF5IGzHgD61ryE6DfA2/wNTnam5Sjc
Ds5p1u+Fn4x52giSxIw8NzwXZ0FDx6/nIMTQtB5vDZS/1gyZLC705sOQ/pEvs+SOUxPa7vpsiFxj
S81CfF99YYBOrkJplphXBIl8MktpzU/BbeZu7f8JNip8pwI3LVO9PsoJHM6fjU0cw/Jb6bQtJx+V
R+85OArSJQWfCqwt5cJq9nyINrtW3sN0qaULNeCY5MlfSUSzfpHbTvd5ra3gfUJnPxazcpqF+anM
Vvl+VFx7KyS7VvHQYPNYkNi2Jq0QuxUvs6/5XDS7dafSoUpiqO5c1tvZ1ftBZvrHUdtzR2TPUjIv
a9xOVQkqn1CJ8EqTC4z4WgIZqJu1UK9f+rfBpZ95XU5mpicO5R9IZ7PmcpJubeINhRINTTulOFpZ
DKaLcmGc4G8xOBmRCLr/tV4vFU6esO2P3PglVUq9PtA5iQDRHReVGWLfaGfjMOKemxxRcKYNsX3O
umGyxVTAq9WsXaWHlWaPyh5930I0GNblFiE642WSn7TTtWTLerv0/TvyYrcVURjXup8/Az6e4yIw
Bf7xqBRZ3KYrvtXvxcHtMeQ69pKjZOuAC6Z0DNbv+16xlhrv+ZkHqFSLNkgUKpczb5Toep2s51/7
038s3ddyakuyBdAvIkJ4eAUWVniEkF4IARvvjTBf36N0Ok7HvdsJlq3KnDlNyZ88RY4MbvlR/FrN
qIu5Uf34CgVKD0n7kuouGH6pqflg+FglZa6U5Izjr0wqYRhsdH1+evBAHf2tpIaMo2YUDCbwGNTH
/z4l8bAmXxH3LqXUK0oMfeUenpucKGZjnxYeBaqEw2P5LJIgmGKinaQRAHokDoZRq9JqX/KBOVZH
vMmYF9Tjfx+PBcN9UTVSC3rsUFzXll+P2pJMkDljz8VoXVqH3tuqKEGlyPER+c+xrZlYWEboNW1D
OVVpgAA2PQh7hwGo6vCh9Ulyv6/zQJRsO3zAJ1Q5ABEkpuMXovVHU4Cr6nFsxO86j8zYL71Tz5U/
fqm4ciUfe4iH7EgjiFniFXyQL70kP1kBfzj8RdfwarhxKCj3R9+jvC84FL43vUVj03BvTds0AEnD
WleRUM9fgh/Lo6ZaUhuADF7NCZJZlTLWtQtJUXCpNZnMQQMXuFnOlokjBn++Eo937or/XK4oTcV1
ObkavFIpuSWd7orfSYC1tyj6/rN0fFjxH+/P4VhAZ1or3AmUEIu8smHdIckPvwnzrCyT5DA7sT0k
ovKI52Jx1BwFPXmq/h33kU+GRQnm6whE8uQ3lhdJpT4Reem2N7urbmfhui8qtx/n4P+nnMlbyxE5
zPwyeskBj0Xy/BK5YKT4THb939jo9Na+vSL3kVP0fdfPzVPLZioW7W91ZZ2i8IT8ytB1tvytsBHQ
aXmlYs/g/5aNNa/pyNxgSS71UFTM1/iEt7dqfFlyn/RsuTl9jfdnrAdG65ZTusIzjF7LIJBhiBlr
yuWsJYzk9QSbXlAR9ADgB2o1Ajn36V66/Pg01o+vzXs4HiFSykSqazWlEcRgP7j/ORzkp9x161z3
ynEJe2qv48CD2nKvY6Mdb6/pkp92tnTiBDZI3zhshEJ/3bm91Tz9D9qJVZGQ/vBDH8NJ9cKwdFy4
Ez+SgIRk2WvtPvQnfjx5Kzqwo+i7wXK267kSRiGXV9E/c4ooXNxIc93luI0Bs2sFQv6MUGP1VkUO
M2n3Mia+tmwstRgAsl3JuTy1selyuDTskOKVPOq3fqY2ynXjIw7NP4tHyQDGecey1ey4eUA0vcEL
s6NYm6+O/ZUjLmwVAZfw0Kt+bCkjDsPv3U/wUMBfZvIgTneIH3PMV863CsEIAs4zXkle64nglMB7
fX4aumrp6epSPgzfICGo7lbEZZTclnVrmhJDNeYIT2EXzSwFucyglkumIFbDZUs3nBSPnLZ2UfH1
W5JHDfitAkeICcEh4gcB+NhkkMpnzYG3wQWbG7nTWfTkjc3PuRouqwKS2H3nevgOw1xR39dKKl3g
VHHP9zcnP95epcv6Nn+bQKMyenoiOVbPfLYOX+FLz6Wr63MvLQ/tX1qGP3rddlHxUZT+vgJPbuwD
yZox5/Eb/wyFyfgThw7e3fLRSHPT4K9FSivxUKZ33f2IUUIjNBHQP73tTT+aVxfwwKawZtIqWCXV
Oztv1oKrD8wk/HJd67208MqRD3i2EHlZNSTef1O9eOLf26uWovie+i5nBzpxoTKv2saQ8d54ezV/
QQdilJmDrWp5ETCyLPKFhZ/YWq2wpmt6hgBwtFLdeD/Y+2zNMFbugwNnSEKKa9yIl6xX9UnfmYpt
6zR0hAYppHSBc7P4OeHbas/Q69BIWQeM/9G5wy1zZuDMtKpBYHuqWbJLa27AGG+VbeX4sW2mbGfM
TqDOGClBsfTS3owrOt2oDRqrHeaSLsnSDH94MzHhqFyb9Wehm/rmBHMAwCaYPjBYUltwWwkx1Hej
ClZ308zHsqljPlXlxnYRaDbSW5d94vvCUbPsIoxWw3w1+B6HYRJBqmFcL1zXkY7QUwRzJyLqnhrJ
PjinxCQVRfoOPX9YEQnrD3MXKCy5Bt6FAyul5c1kwrfAXJfvXVxZ7dV+kHJW4cxGq7YxVu3VRxly
hSd0XdgsCVM0LZje+6jhx5HqDB/M1tnBw9F4toMzH02zt69bwxAy10P/ex8X2U2OEjoPBb1Lozyq
BzYQJPw+RP57zzS/U8M7ycaL3ooFAqGNvi1X693QUAOKYZvwGNoNyMeiXVMAQutYjUVXEJdS52JC
w3IAf8Rq02ArVUNvCxoO0/l74QhJ0ja1j+VY0HNaFu8/dgILkoXAWup1vWUaXoxNvHJNRTfS39i7
R/4sPThVTmdrB1Q33IZUeZHl0ev1ljpROyfFCRQvYDu2CiPP52Xcaa6TM446fsW3Iq6Ui/aQQbNg
s1tACqf62tosB6Og4DEEEJ6ZwJ+c1SQ5XfxkYFBf6GJgg1yX+I2ja+gtLXaFVGtVMoPhj23pZWMv
kQWBSOuqCSg7pPUqoNgeUFa6xZ388Jz2fDHEIwgCsNvnpp0HwaR6HloYJUoHODrfQdD2xNT8FQgk
VZnPUsZK8WlAs/oEweKQ9ugIZGe260OBqdB8XXn1d583hKc/9oX3hz0Ge3meTKbrl9aKqubePEAM
Nz18b9qsRW/N9P7INQYqCBd7Dje9Q6u88g9ibZagH+aH5d31jz4F78SkYzxxugW/lM/sLNEL/fLK
QAm1Tmbrndl9J/DPWog3gyAAfeCRw75zJrTHaXwGnQ1jtXyVvqG5x1FNjhaGze+qhksrWQrIyC+v
Ybc/bEm1k22SL3lpwTkoen5YGIRlc/tvJgep79f0OEpx+7/MCfOnme+s/LnPzP9diE/mfVLaZGux
x7Nmt+DZz+8wGLN5ECntoO4r/B+0rs6vaacRJDXj4dNrGm1+Ao1WO/4eA+SDbL2ih15gLUg1L8Hj
5d5gyj1afLgqmd7TbC0QH2d74B3H1iKvRjOV4GC3MHXG/6VCiM0W+nBGGyym0ny3C4ufcZcpMc9e
ErsmebQGXXNt6swjtjixbMF9gyuFAAKiMY3rJPyaoBHxI+AHm/qW5ACjNeAuyCWpCFXFOygg1K9O
hkHBVs2f4VokAr6gCaWS0X9K7JZaCJcQewexEq/9aPw2VkSSsITwI6CU2V1sXjoSs5FOFn+f5ez+
a3mTC3gs7tafEP3cuh7HKbmXHsfu7yI6sWg5VdeXOk8tpCbqASOp17LHmGbNruTZzSNCZQt5MPKp
nMoGA5HMQwKVPMDuigHzEQN/8xmXeRQcRWISUSeHRnbFpEbkHAF1GdOqNPGIVEOefeUtGqHldg9z
M88VzjcMydyv5Ua+TiV7hZ1lNRnvS+crtkcaobCy6WcYhAwP7HaPRsm5z+33s3GY8FGrPtq7TwIf
5njaiRL08QDjRwss48jmeBm3r//ePt8+98xUApHs0g9cgthsg/cQ6EAhkTogQXGrrCUb7ZRPL6Kl
NyNCQPhKTO7BuDoQmR7lTH2EqomqSlZFcJA2Dt0IdcvVYtGEqrGN+Wns5uirKLJq4rkysZwEBt2+
J/B+jdWq8O+oYdwPQAqgEC05My1AzI0sJB0P7hQeIvvSYIk+lDLyPzT3PFdbOz4ssA0kv8ap8tvO
lnP10DSweWHbdMqG8waNnd/TbdO2VhLAVN7SJz0wecMwbxisvtYVfLLt4Jcd0/m9gTJvZrxi62A2
hDA3CGEtOWPma8UsiAakuvn0sldDpVB4/GPEh4SAnec53GDJ2eZqu6r0o9THvhO08Qit8vuWlDzX
Wra662o5PKgo4NGtu//ifdO+/9vVNxB0y9Oqd2+lgJ5ztT54+tq7zS3dRr25Yj4+HHNleyAmCLZp
n87BNyyfr78y1XtWSs0748DUNtqs6w96zXN7A5ZBQKpnB3kv6x21Jef2vPCalQC8y6WDIs5dRwcT
zaWJKxANJz7J5nxtYw4qAD7ZRmSVJTbMtssTFtkGSl7D6mwnnuiGpV+Sm1gn/XWb3D9Xfda4fN42
n7Qnh/7cJLsUkuL4XVlBl+/2CvPquNm+BefKi8AtYC51rCmmOEsoSZqBLbCX9PGqTnatSS9Qiyd4
71rGoBtAPufWv6rSBJdspoHQsoiap/lvWRke3iMIFO9+ipRAGU1FqtfgG6AGG3ux+DCiDQc1vlrp
3tX/EMNNNS6eKcvNKPWUTaIpyTk7BhgaIIETnzSiyGNBVFJPT7PtLJxlPGT8WbEaZcNRbFo4srhW
dGNPaqHcR3KWu7RQQliu9Nlqgkba14/7L31UoKQsa78j9f2y45v2g01vP+N7U3nhxPFI6KnrreKp
nVNtm0IZvCiA9GvBNivthJgeGv8HO6XMhz02++5rE619cUbsTCKODzi8CzB7lGNQsQyD4OK9yzDI
UAy/buraP0aEyK7jpax8u+wiW3WDsU906ZiieCpaJz5KSRuRRCNj7O9Lqnx6tMc/VCabOEVO1tJL
AYpwbxYaXHLIsMzdV7j8q8l2dJxSjZwYYio8jsXXF42XXdwbT4HAvuT3y01sWb6kzGuSApwfe8dc
bjg8FWEvr9DjP/HqEGEQKn+i3yVntyxnoc3n8S4j3fzm0DiOFNJn9dgkdotWplnB9I7m78oEafa2
Gd0xPAZrv7mZrItcJ2fy2OLTT5CW+M0vPzDiUH6Cbfu5sq3eas/BB8vWxqq/fACwSlxhljxaLpV1
NlpnqusAoNRfrw5bNxKi17mmbdFJKbQyIIWsTC9DZWrC6u9USxEQBg+LxYZDwJDIfuhBLd6GeUYK
qz9q4LoD4OGv8Ft9mJeNh7IuaB3Pq3I8WV0dAqPGuIE5fKyYgHzXtBGHYby87Zzbp9a46+8+2cFv
6ofuk2dk5vvVznojN4XZTmEWAnTQnw0kdkYLmJ0kwxDWhl7BNLeUrHLbmSa7MZTmlLBrQ0EKhvrZ
LOMNsrj7e7GOX3eDCtC6yYf1N1ER+8A8AJQBZqCy0kbnp7ef7ez08zbXs8WniTtK4oqAK/FWS0Fe
ElQ867QJJqon2GAez1aT+Fx8B55zfbjcmYQFdA51SE+Jt3bHjjAb7TjVlaoJr3xX0p8nDjZ3HMl8
+5Qu6/BVfVvTM8uhPk8H7wV4dRLjz6DbAp/unt8J/+hcOzjp1j7xfsxbUm3yUx1a/lSzv295rnHE
kHqtS6EBh3SMwxa/Gp5LJVuD51R7FMfr8yXfqW+UlcCza4ZH80NMdLF/xBhU3Af2tO6km9fuJHoW
tMrPdShjpNC91NP9R3v+I7amFvaq2bWZYdCAFhK6yLvN8lnxwDONwtEqBzarRS1aZMByqIN4zzZD
v+NUolCrqgCTffYjZdy7ZmASxvpUoq2jqRfSfhixrt8fI150+X64vyOwz6q1rmFwBMHH6KRtUQxH
notamLrzV4DIBco0dmcjBZmD0k5XVeUjBgplZtFDPLj2TfZthFQ9zIY9vNbTEto4HySMcR5Zyy52
UCDdxqfhsaMQW3/sGv3U6OdeUKG/p7pWnlwrjXEdxB255upvDvWXNJOaQ51ScyvnusOVpXadaiOM
igxxzPt0ET8YMBUKLJyBUSj8rlXQqEFEObb6eJgLWHptWpb5qLvrHGrJep+q7lx+dm+QVnRfxEBh
WU/lLsZhdGx2zbfrMm9rz6ZXoSrOrcS5HYl0eNFA5rnFbSv5AVJ0vM3Tt4lQWsJZRTB9K8xe/XRt
Pg6imd3kYSD5nejG7QF7942aDJOrvRmm8wUPLwZ3mO8S9r1GSg+FZarbRCLr5opzpI6Sg3ywJN4N
T8PtYNGTr6Nrnr/NQ67VCzniUEXux6baIIbijqi7r8XghivQrBQItwKyqizxy/wSPCCJbqLOI8/u
HQQkiuIP20+0T+AS/L5LhCpnZLImTfkC1T/bCnYwodtTNAZ6nEeNT0Ez1CqXKBDm0mbRHo9Wcl+4
VbKNe2tRDUjc/DRPdGPBc5aHlNU+1g3Upmdp9ZmjSQAlmwOfymesAeOHlf7S4dMXH7hM2xZiNeXT
DDBSuP6ArbBOntV9d/u9Kuu+d4jKMg4bUoIi6GVvP8iW32DIgbySU6asa8nRc3gnfCPK4awnZg1t
5x2ZchCjAmYrgh0UHhSeSES+xi6QZ4AFxDgRgCMbMQGQuUk1aI3+iFaNebD97f4AVIroDa9Rsp0W
b7I1Bdf/pcN1fkekXf6jmazLl/KuOkWz/K9A/c4WZos/461FaYgN5aaKaifSEWnwboZfznW9sUXy
M71wINAlehccm6MZZ8S9vXIYEKoiygLN4or2YH2dwG4NQt1gzXnp3weP7/tgHXWN6iMUN3BF6HwV
2if2fvF+qhlMqUOemjVUKXrEIUr/qMdhRpXA7xx2fza4RtBE8L6xdM/BF2ZmwqWnEw7zcmpxAMqO
xdBvqStUrKFqQOTH7YDLq11H2UAyqe3Ih4MqCrO8YNFRC9RB5j52HoNiF87kafYbt4K7RpnTsZnr
w2N5aG0Hw3nGWHGW1jNiaTAnDNf6jYgXSBZ9L37uWsFXaXL4x4zI0bEPCCJJPoBKvHApzOb+7aMU
B7pZEztnXRsiTnkiQsxgrruuhTbC+IzUgP+EWUusgLyYb+D+cs5kkPP7TjtMyE7MhMM/ikn9fuNI
Uk38aDwvQ3/RRgNo8Ifp5TEwr5zF8EBD78lPqDuuxav3psFhx86iqcD1403Z+G9cgupberyva38+
QmrjpbYICWZb2tWX/cD78BLTToaBMmKf3SHbT8w3vUcfEdacXFfrHDK9M8jDHWNigGkJ+W5w5idR
tRlCQp74bZvPNV1P6OyN/6nn2N3jQ63K2Y5Xgpd6YVe/vk8E2UXDIFBEgSTuoIGfjSs4nzQjQSB2
YQ77q0Yq8wNW2fKKj04u81v9mzAg0130Jt+KNC3VphX0tawlPWzbWdCOiUctbL5PNB6Eol+i6GKU
oKYj3oFgPqteXtPhBilFqN9hhWGNUF4FqcjfvQmqylSFt5gC81g7/FicfEAQmAXX9UsvW73iCRY7
yW7t2rEMK3xbpAd908gb9di4HhyMqLArqwZebfXWPRWJFCYjACnUUAw2RGhf2uMYF+EGSufP8OQi
4TBi0OEjIOJg7ftx/KvQzLgzZxvpMwqjnZWTDUwmFk/N1WRdJ4hpWowSrsWp8A3+sNMvgtlDjLpi
WXur59uH4a5l2BKbSgUCbXWvRetyhdwzmKVZrsiiDOtJ4uDGZl2UFQakBVOsVWszTNRdwDTFfWwa
a+OvgxvDgkPGWjvoct+P5U03povZMb+Aybe2neMXuYwrzOAhuGofJjQYzUe5W+8fEGaFMU0TlUBZ
nqnmUVuwwg8ko7r6j2XtApb03t4b+XecaNQeoBofMwuI8qE+sYwi/JF8gn12P+7/roSIun/3WDYx
lZoqfBb6OGjtsKYeQyAPeCLp1iUM0XbB6IIBpohAAyF+U4lgUIqrdcAgg49Wdq8gmRkC9y27aZhj
49VW1ivi4VjK4jBl2Efp0c0TwS2H8cep2cm1s+AcDhO6GucvNMq4ECGc1s12Vjo0d9+XTDHTQTTp
JfqK8xLTxXosyhoeV7IfmdIgx03s1vMcWVIQMQBGGTZ9ssXeB+bV1UygEAVpgY1h0WKLRQeiCi6r
ZQP9cBN6SbVQvh9UnAkmVqJ69eYToG/wyQPuypayXwa0dFwJpbUU8Gj7PjlUVo+/p+lkqrnBfAr/
3DteEa9cxwWojgeH4rZsoXoL+rfC+hR9N07yPh/kYkLrwt17VU8fUJ9NPeioccC5yL3H+0gsWF3x
sOa7H2ER0Td3aQgHecAWrGUUHoBAZ0ttS3sLPLgjJHttoraZiAPnxoYdUlq8j8uJtvlDkRxzTErn
LRD6NWTbZ3OPtbOCPfHViTIUfWY+JoCFTXcSuF57VN9jLSidc1Z3DlgVmPW1ZrDd2bkQRs0do4GS
bVWyxCFSRAhSSzU5YF1LSI32D9kKuQoykeNS53gzm5NT89a8SOZcDiDx82tNdRnc89tESAhPCX32
ZIu4YSe1ZFQO9T3AjlKWUyLywke8cfcwG294d1hlBD4yS+QQ0pUICZRHRccg1ESKvxC1qyKTtPDL
l6aZ7ZsXzSjyYdA/wib4HdNFPs/FOC+X1LdYCKhfcnrEUkWNbZJwgIP4Db/6bA7hmfTL8t32o/BL
GtZl1NVsRy7lZvhnhBLru+a6INNqSrBghYCvaN34HV3mFtL2Ok9mpsZwueOVF7LZqjD/OA9/VIRx
S2nmQ6/+7I4/UhavDpO4Dj9lGB1arQpewcXmYUXNNuKNPVYbsqbA0wZGNl9ts1jj2qYnNzyanLSc
MXI+rej3jr3Y5D7H3q16bqBAle8rsHOqs8qOrFhWPPuhB/FvEU7yk0wQ+3+pw9o5pIBARWfLTnB0
iAimCT5cFkg31AX5HmEdNRwQKTcvPSOoL2Nrz1loNl99whzlTf6dhHGuLnxMHRPTszmMJGgqjWyG
94oE4uAPsfO+IFJ51UxJGQhal3jM1Sex4kCvZ/2kMx5qElMcRXc/rrGFrmup1cCAjVdNTmILKzfP
RFLs0eXpg2wL+fKx1h4z1bJSqIWOikA2GiY8jAzC8/jzO/CIly9d3CgbsSeyjf1GnVL8NbtTzzC2
/eu4zSG9SecoBVZaDH+dn1pbEoS98t1elKicfKGgCM2WOD/ruzLGJjPf1m7DoAgNdeEY2idbe0oe
QOGNuXh8t56ovIknTOt42dj3Csk+cL7xQvpb1Q2OgnQ40ZHyI/nc1UME8zgXD/IuPtdvhe3kt5GZ
pfqSo6qp2nGCH8VCKWFXLZ1NgudjvcB0/SwcXVimcIvKWbB2rpZuXW1RCsZ2CmHfQnqdjBHGK6v3
dOveeXaOjUBWNPeUkJWWkRAhOE4H9gG76qrugRvkAk9t7HE6sZlppXtGrpUdv7R0862T7uVm18/j
J36XwpGhdDXBKz5pHYa1I7cm8bxQuFuP4jRT+6U6t1LzgONn/O/5lZJzL+f7YCLZeTyifIiPL+CD
veejVOeCgrhtxLuPbgocyLiiYWFt7JndSRX+yEbx7/udO12sh6SrWZSLWYw7qGc794649lKwoRPm
SnJ4l+VXD13R25COxrN8L+5NafhIDn3nqsuuVQqvj2oJbQGP2/ZTkZxezVN5AuRyX2CUwIxbT1Yf
EvDcigXHNDAKxnXtrcNXLd510fnjucb9/fxsmW9mSucJh1gJrJuHLPJyMhG9pUuHZY3JVeIj37if
yns+Jooh7Cq0iuUXT5vk1HgSpRWg3H1a+/KtmNI5jzanGpvm6I1tjpUN2fnuY4svs2FClwSCqefN
SIA+2E2tM8+4eM+ZmS5VOSBm8AOvGh9zPXd3HejoJQy9/fytHe8maj6t9CiuRcvOf+f3EfJh447U
J3ry12Z2PEby4JGJ3hcfoPlH704uM8l01kiRH6tE+WyaQ7e9ayZTtfutlEqUVW277+ylmJJn5pHf
Rql/qQeyaAZCTtxIz8a8CB+ymTC2eRTvwXENqu+XV+Als2ZeHLnCmZSMsR67JFT1VJWHU6yUu0cn
Xnb3cu6XKany/lGMfT5YpuY653P0SBR/Bb97h9GB56igreCrkRMSaF/EzeTEZxVgJTa5TnJYtJ3U
V2ptHiK+jRH1o7coPJvuzaa6noUEj76xaL3JCc6HN1KDbEt0nOuQG2Q6HUFzUXyS72Vb6Wj17hgl
Vi+20aWb3XDQbWZ/VSBLFVxOonJ9sSvwAyUJzpIxI71lrxG59sFWfmxsSSYDWwoX7/rLVKSdTlmM
jghhtCLPRvqXEOPQWxrhv6LzDGts27n9HHoyQtV1E9Tn2vbrF/fmxOQJ/9GgXx0050G6heCDzwED
K2sVXlBMrsUcBe4ZrGhvR1ttiz5ZaZOOEnglY+nTFbSkVe91buZHTzSRfFDH4rRk5otjA3VKoYML
AzLGMMqObm/ti9BQRc0t24CZj6lnmY0uRqlEPXsaHM9djsAp9uxPvLe2P0y92q/MlIHqizvieaDy
2w+e2/r1UjsiE2erGDz3m/LxPE1f6yvZeBI2AgnoKMS9mcfG2HNbfid9yajuVEHGIui/022sbnfc
XN9N9Zjh6R73b523xCBh2V3cP/xFLBWh6mTVOrmP9ZVBr5rZWegqU8Ge6TcMAc/la2q2vi9LmR01
tz/xL/zPQBbVWhZWvLKM1dfjNoOo+2n6hsx7TQzTsOUsOyjtFoBJP+MWjNOjxLiDuxI3h/eG/n4s
rr3HuO5z/KOHE0AHU4paWBTEJ2ACkfud4Z/p+/FcTTIm8YkgNHgQ9eCDQ4G6m7tqup1sq4ciW6sV
qHiZbD8kThsPts/B0M3M30bmfglkIQSohLylIAGzuA0Xtn5kr5Tx+CVaNpPtWLBC41pRyBSmveYo
eEwkjR8zdn60EZ+jyprQERVNjdXLU4qTERjGj5lQ3GxviUpDRteI2wZ4cXSXegiXGBcfUkJNZC5D
BB0Co3T7McV5yXTNHxR/UwPwRfW3n64azB6a41K6lSsdo+e0EIzTrlWhdc2FxecYpbs/QdhO8WF8
Gt1wB61wScaelw9i3n8Zb5YBxKZxWDBhPHWTseKz6VKmHiWvzdumdkIqQLa7Fd+OreS4vaMbwZ+b
HtcfAVVe/OhKqKV2ZKajX4YImJE8fHBtpB0lSGxuVAohKdhRKiNoHdR+4XeuzidDdZK5R/Qs9Uu6
HNaS8OGhO2BSHqZjCiUVzBtUBTpQNWqpsNn+aQ/EzpQsjJuIa2dh3f5e1r6vvJcwSLqWT92Chtas
y8/KRlM+LH6u9HNICcFfPyinBuMS5rKpKsPbD/mr4tfYWPXFCQWAUDdYSvJeW0GJYVQLDu0LMGwa
Vj3ujpthOGCFKD4+B1ymydvGvTpXWKYQEu0bM1jluvJzRgwC9VbJoPnFmIW+b7sbxeq2FsA4xri2
IEWXM8RaLVXaYSi/iH4bg5C27FsMxgmKck0TEE8ckFR9xOYHMZSMctXflPYRqRzSAnwoQb78B6jh
dGVHVxCQmCNCpN0wjmi1quPRXCq44i4JWyEeYfsPBUzF8IjLIUR1yqEeIwZixsaSHwGCS9AE6+LA
OuVhcH5S12vjXQNwyhV2BEtCB+Gt5/MbHHbLz48My6xxcH9LhPqavUZaStb3y85j0ksZRpV6qq3y
n1k0qtTotxyGbRC/Dylrd1E7D7MtLt7JTs4G/inSGKBZcL75G+EgBNdjw9+n8USxYEbA7jCPIvLs
vqX4Vt9RZhJmButaojg5Q4IDA8o4HnKdLb2mDy0aRnrB+sRCyeYPZwP1Kyj1oTtx5dCpvQ4s24/1
44l3GITYADdRDoTJVrFBrVlEYw00Wl1eeHL1MKZG+q51eUQ+BYwSoAVNStSBeaLFg5wG5E+xnY3G
SinAezX9znZLp7AqPDBA8q3j+nv1bGdtrwL+Lr14QImESGdKqBG8tfrWCLc9fapdmVXOb1ghvGAE
0Kyrid3M8ORUlpb9uZRYORXzcmCZvvq+bsRw/XtzAmgHOMKG9IILxeOuahqo/VRRbhCoa0tCYMQd
bsXDls0YrYNv2eLZLC9eypEZKALn41U1seVNxKHNfSgvOWdq8XXilev07TuIxFatdPs4yld5NFTD
BjE5l8Ik7WRKXjdPnr76L40XC9nRCn9obRC6+OROJugQTv9tkcXGuG6LlmamydB4/8QaTPvfeGsB
k30jjZW/5cz1LocmRSkyimG4W0xN2oT5wTo9QjhunQQ57e+hu8/wXyyfF6XHF0CdQ9Ot+po9CfkE
Hbt11I1gHZ+YaO2Czky9IHj6dwqCqz243UvG0r8E7duxcv0QQSnDeLKjhEtUjVv/PnO1g89dM+9O
a7yrvl1at9tsRaB3q42Tlde+vF41Xv08GWrcbMQjDN7t64Fx2vfFht9xTMOQSlBF8QT9stu89eJt
l0f+jZCQySr5Hfd8qQvLj46n+xE5jxcvCeGm3ksuRPVN//WPczD/LZYDEmUEhJ346Vwa1zUBT8jG
OX3GGmK1Wzd5YLDoyhIMq4c7RnGEE7OHXt4SBPCvZRhSGO7aAZwd7QoJnUtkgZzup4nWGb8o3j5O
U+SmqZ6euu0fGFYfopR3DbUGpNF0FbFaKmyTgsg2S4v4fp7iUSISIHGSeAxNC0/ztPtaQRmY5QXu
do74i45p8qi2bYnBb/cwf5XhF3k6H+ApXxnry6H5osAQlFRLR9kowQEBwayqHmgE15O1UXFh9ZG1
6X/GZGRZNXD4jS96J9Sq6qP753/8C1sckPPMnto58X+dY3Qjj1LPX6mjvs68QQmgEp0323wUG2ZK
TMKZga/+8QPs+j4ylXMFYf7czzfMeebp/p+Pl2HvopkZDGzzwSBdGmFX0XYsDIwN5gEhtSnbVa+f
Obo5hshNRl9lpaWpAV8lo4Fb8W8lBdz+CUBeeEwa6nwD/saeSwM8DGPucT1nQgOdmR14w3p4LB+D
82CPsLFiZv2tDkCo86DXgY7yIjXcsqLpHTdVXfkc4pqQGgEpHG47OZGNWu6BrYfhXjX9BVIP8Bwg
wEzBaQRCLiAsjFIg3yECMAEFWnwavnVFYpzBF+5/7mPcDH96iFbDBWz6fRIIvfli79t2EviMq2as
1abl15mOS4nOGMSQ76lEKKMe2UKylxoECy8u1I/umwcaOKbR83ScSm/9VE2/bBP95+nQ0ROeVRL/
xgy7g9jI5r6px1r0kaZYpd/ZokHFkOSQbCLjio9r2eI/dvJFN/ZQebCK25bvvUslW0Wh+wjThb19
FX7JRMPdE6t2n4tDMJAY11KdGLxUS4OU5nhjmtlX6a7b+cMX+Si1bWzDNN1mkO8jptZlF/Yga619
aWKWyKR3U3/Dygd7E/ENEkOPNsO0S0WQ2x1DaQFfDQkdJrToXLzXeMY6wIQYRH/1ueje/gXcU9/W
ZVfrRbhONJt6kK9jw/W5XerH+W2aGDwFOvC3VXFWLvJqy/fOdV1MDJKtOO1PY9tPmNN8JjYVvd21
vxV4dGiumYQkatcZYRKeLamODgrQ+zYkvkF65FZyHmwZaGqJWIAN1p0NNq6MvNA/L0uqzP3gdani
ImhWsqPjNdoP9i8eALayRQ91QaebCCGdVzViOwMafavFFxVw/nKQYK/n8teZv9JmZxbNBVuSRaDV
57qY7lmqeWggJr2d5DS3kiTb+1NTrS8sDhp5ewVAC6g8Hf9LfmVkQRcfYl15rKMd4Mbtfg4/2fZ1
pIRZDmgFDnMlu67l+A5CTyFdDkP9WBp/51a1AxU699xpsBIEZsF7MQOZVHWxHFSvpO1Ubk3YcXyK
QLzZ1FGtk210RuMKY7uwZYTIuCi+KF3509bOGo0hoqISvS5mOJQU1OM1pHll1PVcjWc/bOP6lHEW
vzv3vVC5Z8QRhtYC+1ESnAM0P93NH9PXteKPnEBICyUfz7PpcGwHC6zzWUSsPw/zLO4eoNpaQP3g
OEau4pYOgdGhaYyC+lyWS5f5sMfZUv+uJv/brZXJlxSex6kDOcfKsvLOuqVnbc3kxrlMFRU+30a8
GEcJ3lrYUh/pQ1PBlk1G43y0PQxE5J0F2CW+1W+bebKfeCj1U83xT7qv+rrzsf0t5ZPhQw/Pql/4
yNeiZE9TlijrHMBtXc1uyk4M6/r3WnEzsv3sqcRpW5Klv3HrHVXmVM6lGk4AXOtHk7P0lWFn5tsO
yOj2ua+P89oM8esl9aL6QPzXcVr2jze38v38V8PADvO9w7O0vsrnC1OVXw6N6+AtfkDnCyIBhOPX
oXuUVid7naBuWYAY+7BY+n2HiaC8OZUPCJPYao9OJlk55UvxPs9va+5Y51/awH0EZDOnErZYz5+j
HH5B/F2BdV2h+YG9btbAdD3F8Wyvun3Yb/OiWqOl/LJ0PX1tPr2ruTNb0N4eVFLZjjaQmsWtPE6G
/MF0Jsrm5jL4aqzHQnnQYtJr72cbHwrkirUbqXx4MP3kEXgoGZ3Ha8MzqqE+9oY8ngbUxkKiScWi
2prFv4LrTKBdAsmj4UnpbDBl4P+ybyRVTriNydpbDzx/UEXgl5mH8gH0N8+euWgvjOCV4UsFlkqs
OgxW9cE3eFNoDPF9wtFlfFhWwzYuxhiQ6uICr86c/VnBtfkOBPQD3DvjFkXZ2gx5glsGugNWhqIo
O4iLujuwsPOtA1bojAFYBSJVhvAwVZLa3gmTV1MtOBDfPAmHQnPt6wJxPOkBD+X90YHwqm8IGFoU
KC0CVy3GOOHxFdoAAHs4uhmYuHNSrmcH6ZJpaJJnIBKSUz24wgfo/O8XnLutmlemNkTf5VxoyZlR
opfGuNPh+sJwiA4t1D0+LAMd11o0ASYB7g9Bfvl3zkOZCFVuHOh0vWAjy192UxjeQjBkuB/haoZv
9BS5pH/dSnG4+xsIuUT+SfiPpMOXx92TMCgK7Wj4U9s3txWDRKw9V8EYy9ktWY4o4OQQZ6KSpPbG
mAVQzs33p/el65JqZUvdcOngQuFcq6lWOLfwSAQODBZwJVYOD1D401QwQ0v0XHdoTpl7Df6wNSwa
F2eXavdeVbb7jwVR+HKkdVeUjZNvOFVn4ZBiDferx7zAlTox1mLvgCKzMFkNP9nVBoSjnckMLczW
xVn4sOWHR0cIoSt4iobhjr6+wo/NqFWqSIzkFB72r6Xedve5+fTrTqoXfhAZh0ND+I7A1JdLX7ii
SPqE8PMZPxRONB68MnTGf08srjnTZI/q0OX0cBw+lcL0cTXmxsfCLF/ryv0qdrtyMb156VqXc7Vr
7UAP0VBx7V64jLg66Vk4XF91kCrG2cjV7XrJMq3Qe4a/CtdMW1W8F+bdGaqrJyNec8kCI2FcnHu3
XH7WMQbMnoJMD3pARFEa+tBzKTwFaf90dq92BQw1hrPgjhxuoP/64VTC2Rko/R3PKF1onGDvA0yX
WqKZar5JccCBqJ+QL1BYD6xR3nqm+SZN4TGVAyZnLhDPzTQr8VozOPZ7TLuzYrUYj9hfzX76H0IQ
q6arpcTns1DtdjlkGHEXhm7afFaK4yX/mLU3G/MuNlvA0mahH15GHxCRYkt+9U+93q8iAyyQxJAA
UVqYSxSr1QaMbLQraLT951nrVosfP9a70iv6qdYFMpMn+SCzQj54wuC9wWd77L0I4BjOjPHlPRUs
CvyHu/0+23CfPd9WvIDjyIVOFobVlnOIWh/1/tzP+99c2AJuR+w9HKfHxvt7Lg0tml660s4q8lZp
NJxs382qdoO8I/xDNBP/1N1Iu+pe8eIoXIAMg9DSUNVVHpkTLqqm09xNpAkZwNJolvhfFWauifev
C15AFNCcDWeueAF8Ep7DZGHk7Rq+YSL8lhsjzgv83IKDjHtPfd7eAcwcVdNvG6PS/0g6r2VFtS0M
PxFViihwS44iZr2xDEswZxSfvr9hV5+9T+9etiLMOeYIf0jR4a75si7wLkoj2g+CZ+SRS3OC/6Ok
gBfG1cjw5eVOP046TVPh3gJbAM0l0KNpXDnxdP52U3kRL/nRfcFzM5zH9xOIVzo3JyvQNf7rKWFj
swlGgYMu4dNhP/HxToq3jpXST8EIm9mcfHiKUF7GVckN1CnIDxZsH65bQAhpyoOaxlzJPB3+pzHP
U/opqTRPp4Y/nfNuacyjGmzy+IvgCcASnqznzNMsK21+BlbRcbzUGafe0GPwzd2Tz53O52kqt4DX
SxMXS07C4uW3FY72IH+jCzcl+bbZkTH7floz1j5ZdIa4WXKp/BEXyWKCQim/5Z6BOvbidJyWlpPz
2ooBeZyPHR4ZkGD5O87vekW5/GKBCYq5gKnuOFmWeSwK3RrzYRs+OR6nzjzzwDV5nFJyVjpwc1J5
mqrNg53y6mk8BivHYSwxg41OZN2nhHFahPYFkzgaT6iDC+6ansVQVivUMMaynGBBp0+NxsI/248J
/sX9PSJ37DuOTHwt3zSndKd686aQZmh7fjfjfSVoQEIBh45H/OHP5cChuw3C6yqKPPL56KB1tzve
gIEVGmwFAmXydqYjUs8YFjjg1XjPX47h3r1Gl/gnBBp4TwzPu3L4kGZgWa4kG7TkIfzAYxBNNzTc
fpsIgbnubkXGYcCvJoizC91y9IjhfGIBAp4ABomGvDk3xn8RSja31f8IfBERZpHn5nuiBianCB4k
VEKBwZNDdqs1k7OyKb7z6BqLhgnMUr85oIHmjM88chWsmSD+qaRAKDYhpPzOQHKipyd7kXxr1UYJ
48iYesg3wPGY3nywkfuCskU65uHJItH8k8SCT6/RH29+95cY+uSrBxtyDZojXAyJIkeFfGV0MbnN
PDHeLS7ogjfl2cjPWuGZ5ixHdisk0ZDH2+7JC/TZefSa8Cz33PfWHi2j3UCcR8HVEz6L7IxnKt/e
L0cFP3vT2Jeg+ubOiZkNn93lXVI8KyHUsDxik64RUSdH3ypoDxRkalBij2pfVDYvJI24cdGKAAtJ
t1jMCWQ/gHFixiE4YlFsp58MVlbL5c8Y83C3ngQrZIFol+v8IypOYLLBUCBybRlzopsgR8UvvYS3
Ii+Vf8uZRR+ZO0RiRpKHIKvdQUECoVD+m4zfIVX9pQgwG+FLKjDpGitUUlnPsQ4d9W0ps52zbQC9
j09MfeM9rN6rf0JVPNpHNaOG6wjN2uuoBl2JkU5090Vnn3MHdPkeyXZZyznJY0gPi/XK7UWxT0lo
1H3wt7kE9C3lMALy2pexDC6thOHhJeYF5z3nzwXkUf4IUO0DO8tAZiappOQzXBk9aYYZ+HrUfOT2
GPHMtrmcGxzsktyp80b3EYGoSSCC09iNFOYQ3F0PbJLoezkFTaFrIogcbtuO13E8iGI+ECaE+riH
4CXkCBq3stOW3hvlDXGaV12d74CEixB3XnPRckcP4rIMomR4C5qzNn0+jawaW5MV4izsbHY1KMMX
B5RcrjLDZZtlpAZ3H1cqcIt4mHD5Egf485y2HgtMXBSwlgCaD6COER/oEJbkmVMa1w+Qkc49LSPe
JBbh4GzPabx9T2BApXBQYnZByH1AWxyAcXMwBpEqR6iC7rTqCzAfvXQW4Reh3LcIIUdtSU/AGXvA
8305dg/sL1lA3+zpKd7dQ4ipj9Qd7WUByajtiOSDgCfK7Rzxsh9yeUzErl5NPpC3f5sk2DZiBbtu
CWkNjipWgVRRpLNEvMIhqX6sdPYLE5+9f5MLJ/4hrg+xiwk3kWwjpQdHuC1bn2kEIVASQUppOSHS
KQKcUDmxwZD1I/mmhMgxsczaoCfMW4L84xPk1mNoHiPISKaBowLZq6ylDbcL0LqstI1klBJxJDmT
80FWGeYYxEMECQPyVYTaEFwMbxO5YqOP7q78Rt72sULFTWCsP4UfeT8qqY0ybM/MDT+d8FLebULk
1GfkVTNkOf+wWwZcTsf7LCrUwIHZMzh7sl6IWFzf78D5vfmE7w2eVmR2yVubbTJ8KSzEK+I0IYlP
ZWewkeEDELFAcbMvAllkLBVg3AePbIxik/Df5iwhTiLQyTEgsYsYL8GTR+gUrEDUCbhMlKGV2RUg
A+cRIU4Y+VyVvO5/Ri41EKs95L9Y3wtEko2+TgQx+sKuRS3GqXno8gslXoGSN2IWucBCuSwWAz/p
HQxonCiZ8kc7uAPHHIBa3oBF8sgq/8mvUyYCeagsYQguqqonx96y4/lGimPO5OY9GMthRML9E2Kx
wu/lrbml1pavzXyQcWW2c5iIelzA387Rgsid0XxzJ1i6Di/ivfxIcPDz9KjhGKiNMjdBeuDqI3xE
uhksyaVxDsEIuXKf7gPwxMN7eF//5rR8sfU+dnXkqMquyb9bEb1nMm25qcRckjeJvQj5csGIUgJJ
FxXTPfTkAlYh7FdGlITQ+JShQOqKcQCqIh4XvmP5Q1V2SdrhOR7dyn/Td4mA5lNB0MGSwI6aAJNC
oj4dM57oRhxCFr+fwEQnt2Kczoknu1dhk6A59ZqULAM0GiA1LAtcPiTVR3w51XvKcM8c7gZyFoVL
3AQ67uN3TznHqIE4E/c04Rkvn2IRaSMI6MmBSprcBHWCu7sH7lZb1Vof0JGjBzY04NtQCyBWyVjn
ajfo3wgo/TmjmthQpjPblH632lcSahoyRRJMk+ROhs6kpqZF1o0FQDTlZ/INHlKHwlcIoHDb1MBH
O7/Qc+Aj5AArQGjJZQnNjh9JViTHw5G7vIXdJ4+DP5BgIuWHMoRH+vLMnd/qsft5QJRlv7ml/H48
FjC7TarBVYEeRBma1hfJhz4gWakYYxGJyIWktJVUTvHivG2BkHy5pLg09eSQkSNGZmT4ALhoaiTQ
dWPOkIc7jnMW4sxP4JT8FzOAWpqihpxvxvHD5TmNSYmlO/HpQROJKXulPUDWCPjAVyVdkYAkJ6oy
1LoxCQLdECyBmJ0DicSJBhxomiqWFxZWOOyf7H7YH5K/g25NAQJRaEhwGz/5xhRBUjizj/kMvgZB
gR4TIGJJ2s7Jk2LDm8/Jm+eULdNpTENmLMWj1B6d9AleUzJ8CeEE0+2gljtub2hb8CUotihZOTV5
feU4cy8rLC7mgulAmHloG4qKUpaF8/l0SpSkhkqv/AfAPDASFzsMgRay4qwVLXk6FnjQ4GrbdOCb
2d5qOAT1EYd45AEWxcFD1guAa6hoFoUYxRSXyylO0i/IB6DxHi7EQD95Ry8MK6uPIeOcAm3OnAtF
KjgijYg3ma+yIVBKd8gozCPTmmqg/lMgWh7lBmhrHi9KEsDtYHZzeatsJdcorg/MQeZoplB8OZyD
cnznnEj0D7Z56TM5FwYbKUjI9cD99smKqbe8MatC5q+i/y2rTbJCeTjyK44dPVrag4GzkbYdNRH5
tbiRAYKHXbRgTncFDXFhypLKU+Sv8AjlhRRerFgqWoowEa6VrFKK1V9JOuemXNGMwKjRouoSgtXN
yrhfoi914oZIPXqxuECeG6jn+cMK8dEOnfk09bJsPm/YFFL8TPYrlwCWma+ugv+GKGpr6F9BXxHa
HcPYIRg2t40orbd6DtvefAf8Tz4Oq2o+5C434wXy+g7e+GZRoymgIhAkQ5n3t0KlbJfOIPIVHDSG
WCTRF5NZRKcrKASh8dxwNOfEZxOKIgTrSPpgZA0chB1emULv153fv6RUkeNNwoI4znDmzf737aQg
kzpW8mE6PWyC55qIQOxsYlZZ94UxKcKvFEdD2r5yFZzsdM9ehCG0+rsiHyJn5KKPJSaFR6ev8xp2
snTE4CdLGiEUBZiTBGPeDoc3KYHkAwhskfySFha90xbX8cmk3SW9OznTGTL1SSKcU4MsQ9p+JZz+
XK5fdp3kvmdfEkbaLDnlGWfA/k8uTjIh+WBpJNOGJRUhnfjVroQR+QApkUiGemQ8EhvfwZbUWm6Y
lLWUp+RGwkoxbJYnkZZ+rzSyJRgLGOR/UKbnG5ADiBMEjD35uHyTb+XC/v+SBp/R1X/lFcmJfIqJ
t8CZ7yNnFSWe8H6lNuYMaFAZSe71i8Qs6P/5F5FZ+pVkqn1J6GmVY2mgt3kAcNdItRzSR3JOBDzC
DT0fnVBfZGZ443b1xO2ExwJK6P9z5/NOEzOBtUd/muY434MZRu1fp3cyW74YrIzVlRCUlHi//1I/
blp79j9vfJCUTGikZvsRNTPlR0E6yx/qGMwafemC6htY3P9vO1OT/Dz90jijcwVjVqrz3+Lh3Ch+
b6kgFYiETEiDjp4uOvkkT7P/+amE0ebsMpFcE7WhGWR20jZpaXMLcLvlwDYZP4eyjmUR5pJ/8jxH
1OUt+lgTKYvIbumkku3BQ2aScZ1+emN45nxB1rN0yyvspqQKkw2zwSp0tXC3L6xDTAoujRxXknjJ
o/AEw4dxAJJstKXsIKe80qJQem9yaKlkKIlJwZyc97F/PRNGC4cVx7KZ4OAESqLcj6kPeia6DPXP
itYEEiF7J4BlKR3kQKO+l8GAnOOyMvnl4xYGQ/ePZPJ3dpPPUeWwvS6/1YWDrD0GOMjbYyang/gi
CySdpjaXJJWnXlivFckvS9v5lVJSQkVXCq59zv/TJyXDItWmVJQfkKmGcqbu0ZP9v3YVxBOpF+jg
kzbJbssflAD67B0UaAXxtguWnKR1+xxcPxgMvmGIPH5froKmKorOzFweKzmnN9sttRH3DnkSR0hb
YurIucm7MHvEmYYsjPQw0GIsYbgasb0tMEKRVSbxRXauEDzlkfAL7RxnLwUDFTkGvLhO/OruwT2l
Spe/SQSkncQjY7l69Wp/cN9ol6qeekHWxatg/x1idedVdIXa/hmT6Hd4v9h7LFiRkqrhn/jNg2tc
gqcGXBVVaS4xa9qA800lwdwWuoh3C0eUXlRCwQAVTPLVh9NmBUABnu1mn+W1f/1arwGi+j3s4ZO7
28n24+u44Sm+6R+S5XZwHx+X2qDa1p6S6j5iKd0m2XHLVnINutq24TXbHtqFEWDlqJ7uOB/DZoRb
+x6RN5CkCc7dmmm9NXfBaHd7Q35hYM7RmIqLcDHQ8T37+uWYdDqYfX0kapW8He3d2lrKXw4PGEvb
3+VlZoALpq1p+rpfO8wfvbt9ywBtBgWITd/UwaZUdu01vEd4HKvTL7p0eXVymqjkTPVIyc9QuZFC
AdDcfS2sc/cJQeAcPN0XdNnknbwSJReooPeChlHZKn7pYk7b9p/uE5Xb5BEWPczugbiqXu3A5g+l
/lDjOxjzCUBxAMEWDo5Mc2FRXEGkRNfAyB7e1dUGOwhb7GecbU/J19Ws2/Tm4OweGdl++fY+7tt7
SGnTfjtHcWFxOp7q3RJccTcXJ1/kTVNSUyqrRnJfSiZKYpmASwFlGAJKLhFJ3A9pPAuA8s0vJaJu
iYBVgiabAJmyAA981qz9zdUml23ZJwdZdkpZEcyS5B71ZmS70FAD6vcB00EvHA0U9k6CMkBXi3S0
jRJQNozoZc+6x6C9VJN9UMY1Tk0SvY6AVH8n16BNHJdoxsxzUAJRfQXnERsBo9NXvL3SWhbYIcal
BAm6ImwzaR5CMMMxCkoVKCdpcMPiJNWTuMnZZkAQQnQGP/MpdF/6VbyNCS1Q0PKL1MR9CHnxaIHu
ysM6GzDm0Sb/QPaEfCby3ZE2l6R5ww6l61r3FUThyM1IthDJ5TacKGavACb36XFUZMKG2rsYyrgN
qE7oxyMngqpRo0ax5TstujqCXihaRuVQ86+QtdGVowzeR1p8GldEeqp5yrbo4jGn9yBED7DvkbLa
I3qJYYQcm9wFWlgXWjw6mJkO5AHMOEV77MhHI2BDY0jiFFkOybJUWme0XGraoBAzfRUv0ieoPC7q
HmoQIw0eFRrnLMgG/6jOYVqCHYnVoPKNoOOZPqKM9oUfUitj4UQz0Lvmt0yLb5lAiwEa5xIXt2Rf
Mn8h1xF/HSIsYZ56I8DDmO/4pVN8JP0DLEnvyXCN/n9ttQm9U7paixVR/Du7gxkFlSE3CPZfv8DX
SYiQkKsAupGrgprjyY6b6QceOJmt2Iwi0Ei2ItrvWFYOj8MFGgZojRl+AT4LH6DuF2MIoO5olomq
EOdKdMLI9DhXAzoP6TGXfhUrrtvqjWVoC6qQ7t9zqg9AmaCJNEQVMQEQIuKcY0Q2EQGK+D3jiR6I
Bk8eImzosI3PLddHJchReqC3jg6X8MKh0aAvyE5ILjwS2ri8GZuCdYw3XIN5iWweaUCcgE6f4hqI
E3p9dP5F1e7ridMV+xfHFRgSuHuB/HXeicCRVYtQML0ewpZb/R016znCGnlWYyAQPW0DU0JcE9o9
eHsokAxUOtYHenY1JFPNpqBD4r90eA8D5w7kD6J6UjB4B60IfJ/eKXjzFzAjQNGSxzIQYfBTA8yH
H8no/w3bFqEfmrf1fzphM1EmGLVuGNQIVO+G3CSzsAwTtCvgfey9pgwx70NEOJEsWSFBCNADZW/E
1E3XSIpwP04+FrC8vtDS1RlY6mN2ydvJDob7e9xZXgc3GBBWE2YQvdyZ4VBw7CASQfgAnP20I5Tu
ewpybOKQCeTWC1vxySbud5FLzb90A5ipOELrAvT2CfWK6h6taoCBgqqSf9PRII5/7Vtfnq8Y+Pqv
FGUdRJqy+89AD5hTckcyv0Nd+konGFBZK4yIi6+1nz3RgODtLn1j2xb9jwOai/DIkUriS9mmzaWN
wJslfNgKKplbdkOUSekaDZHdImoSh55OhW50A3wg6PAM+sdxeKeF9EAppcM5hosl7X3vw5blcp+h
/EafllAQRTjlhvP4lTAGIBQg9Gn6ifqgNQfnHooQw/aKqKbaylp1W5h8dMKF9/fBd7sHDg7UA/+o
5OBkP+J6cPeAPxG5UWZD1DHerQT2+oYVK9b0Jdrocz5eBOzAnfvPRLSqDnY4haGAThDMAA/2VonF
ImoszMKwJyZOa/06EntpDN1C5ISmaBe4SJyFnfwzO0zMIU3K0vBPy9a6haD7M1SmKQAd6/IBbsfd
o6DFgQ7GGpDfzsvDN5F6oiR5JbkFGylMGCogqqm18D6PYXP6lDoJMbRGDnnUwA1E5r4dsJ7X5JmI
eKGMhuWFIJKdOQJXaPTSKRcpE6bwTK+P4XgLYNtS/EcPazjCadEDCpbDEqxp43FmhqfMYDhC6oEX
UIHLrQacnj5lrxiQb3IoESiINHDj6btVlPIpSeDoOH+LDh3+Enp4ikFM5bQ5e7eNFh/W5labal7X
8M60/hYoGn579zVB7zTW+ECFfHA3Buh/TG5bTup3aEbNsRFUzAnwDKMyprFBl2bJCGtHJXJY4nEe
Hqk12fh4qYtdMgU2h2unS2vtRBa6uVKRITorCCYAZUiiwKWA+Up/IGDI9m5SeZURZc/d/7ikFMHy
Y3+2whEwnfaQNhThTpwCbdff2Q1PxR1QyN4I7A4XOW3lm2FhLwHFEfmRD1wNuMBk5h0PMWlu8j69
c0v0KZ0F+z28AFzAaJDiHgcWAtueS9UJje0p4DXGaTRJMSWDtMq4OubiFGSMTtgadlIgZhc6+7at
MxAbtu1qdCWxFxUhRPI4STFWDBq1lPzhnZlMK8RRGiAbYEM9q7ds2heaDviS2BWY0wV0RSRQJzfO
KajSIrcBg9M50aaExwjrAPxICqQDcJLgY46mpaK8idq9NMoYxmONhfiVAR6kA3HmxIa4+C1APmF7
pYGDvrriD4sHwtVdPCVOJTgTsG1gTnQbo5evXbxq50HxK732qoX4SF1hLfBdvT7+Y7QTG3MYwW1w
0PeB+vfo4797hkobmR4fV5OH9NVliyCylF15HgxjZgxMecO2LV1owGDzwYkOCycRzgjHbEWKg5ME
RoO0ZkS3CDxv/EqFzkdeQHOiTUNaZ6rG3UOoHVJfD8o4di9wNMg40Cxw2Z0kpq/8ld7SY/aGOXSG
hKuyeU0Y2u+m+2Egig3bBwUTCPOIDqtI22GtET6zRZTemJSiqMDEmOgDfukUq/27mqDSZnRlF+lD
jsNcASHut4dSz5PZ/r7KD1yDg6PVwkqM7vlEhQwbMNpgfIiyBAxCZV0v4UV6C9xckamAdUxwfPjo
BMAJ60DU2c1LHCROaWcmjUFIqB7UPRRa0XAcoLzi8JfXaOw2ls8MzJlGtwtbGvg3B06ETggwMZj5
Zn/nV9HaJORBcX4GGPcd/C9jhzK6/aH3UnfFsumUn+RwIyuChNQ7Z1W86OnBR+wk3uk+a/UfgLgL
lxiB1isk+AeyamSkLB58KXbR395ZtTwS9LHYzAvf/bTd24FL3CHInLaCNShBXZfDDkwaU3YJOaen
IIVcdDeooMGoEUdfNJsQouGAyDRRADi4imjLgAdO3iMdMRN1Cz1KiMfBLa2Cb19PO2zYim7/zt4L
7vi1vLIHoM2iDPcNmhOxnfmiZYyeqbZFJ81AHuxAQtNikfD76AAvr8KD4vCXTRlD4jNCkYFllns0
8L46Tz5WJuKrB9JuztW2h2FN6DEm95EmCT6BQcsFcLcYbWL0UsDAbzNa5b5ATRTY+i6AKB82JwqY
a/vm3xHkhG2uuENRp2kAVj+M+IR2tvpYK9YcEtRSRKHciuQG7eatIMBhp/v8H0p2CNxNzlx2xcEs
UlnHKYwc6SkxTMo4fIiTmjdAQ8IYYQkLMYJT0mIU8iFILeYsUahBop4hMu2L/HFyGgijufC+MyFw
EMi4FRg48Rcpavl2p7wdtILbH6wMGl3E9XeUA8xiqEMHKdHSJpppgh81B297YHiw1MHKiXLMnVau
6Or8fYF6Ep0037QQCcCjROJXb13ZVKgOZD6H9Ki7SCDBQSpf7wg3fjhkHaGzRS50c9D2tY/WnwKe
Hs1Z+w9VQktsxHe2Zq0Pdr9DxsCh22WJB4TxVLchtt+tt7cLF+t6eOp97UPy7Rb+KS3SBCDbFEXi
cdPvwOacvLwDsuCKD67+7n63pyElN3ySd0/v6l3SOPEvgcatdBtIC6Eth5CAIm5DXjugZ+YWKQ14
nC1D0kGMaWCa3yDjk2kwogxXhS/0y9VjrFh/zb7ez+hn+8wOIr5vyAKO6Wjg3/IlBCu23lff1ufr
aMzCmvanb6b0VOZHlBpaBCkA9o/8mXynrIUV/zBJacxO/pH5w6XLH5hQFr6IsP3UEgL175uQNK6u
vHd9Id38GOh4tQLC5Xj1h8fBEJlKVyS3L34DSZy/G7aV7CnoklyjODCC12X1SM40qTCTKbiYHU7C
rS6yAQBsYRe0J+rfqw9jBScMoxU1kY9NHlRTj3ENWXRLhBqiWec8Aih8Cq5JJsc27XNA9UAZMFpP
aL4z1EFChencL/UB7IhLwqPLjeWfhV/OkLqcYBkk7AiHQso+pPAacOv1dFqFeEszgUBdgiguDX7G
jksiemBmq2aw5/W4f6DGA44bWKHALRZ+LTkx45mCpTWUgnOVHUHpkRCD1LtAx2CL8aOMwckcavvN
nqer1UIGKzFgIReF/1MXrxKCqnfz92ijnuDaHohCf33mUsOP9ffH5s54/7CPaD0pC+BD6dq2GIHI
aGpM9UmBvKGFjloHNVUGNxnOCoUuab1ireCiojfCepdV3uMqydK5Ipoq1nAIjQIJygPjnos9HMII
FVYNCgNBk2NdtAbnKyZaCnm83+/3K6sny69E19Jer9d1ZnIIGkkvsWTMIRGBRODrePNhiKawfreL
BLVmTKKJ4yjfkzwzaOGe+1q4cK5xY1AhwmNyCPP1oJ7cgxJFJvsasEuu8ZMZEjwSmlvDznC/xSAH
MQUMvuWMMJlsWq35A8mP0puDHtzyHijdT3Z/JuaITMMJqZg58CC6kDQ4kRl8ASPAi+0JDIYSb4dq
j4xpTPD6HGpfaNQgjOjeEMvQW9G5ATtrfgxFZ+K9s6d05Llh+wNPVXdnSf9jhSuEhNAHVdEkJJMi
RWJyhdYrKlZQyezTSHFxnty2u3iXsRnlKXz9Iq1iOFvRt3uZXt1GiH4DbU1GIl293wmVLkcj5IhI
xav6j7QIHWbT1nbpw8CDx9uRTp3dPTZjNOEWVqvwRUuQsw0zh9KlSqZOeow7gJS+pBBn8SjElR1d
gBdgZFqLqFcuL2NjH0Lgx66jIQD/+AOcpu1yLt4r2puQIhGHrxap6LnU6PqEbRQfsRfnrXhQW+RT
r0r0oa/S/FChec3D/ENxtu5AdLErQCnEFd6q9ipeWHtPxOjEWCJiqzbINS+ZXvBZdmuN5uoWzZmT
OTi9ncalezaXtDrwjYCaf3vD57EPRbo4b17f8H4P629YLPe117qmb2wm4H6jpblL6DDxKIV4AyXl
RM/tacLbRLkj5idI7JL83s/Z+Zzxw1JnBHZzNAYw5QhRZrLgjvbjpqa7LlLCwiagQR9RdpyLvq77
lCgGs8XcmNPMgJNR6/YHh+K7y/+guXQ+bhO+3EdfFif/amSIgB/NFHbJeYruYttINS2uqrjVnFS6
/0A15LELVVIwfMRoDp2d5tXS35Bgeu+O0yBX7zi6anPwnnbD2zlYLA2TdkwboYwqrmZnUj9afIyG
7qTM8FP8E0pp5I/7VHuQ+V1c3k7t3+hITlrhafVA8w7NFbVrVoDTPxwxHFAN7wPCScR6gTbxjk16
IqrMazqUdSjMkXuz7Gi6HXAXbNpvB3P45XnZdFsYT1l1yOTbH6l0bs/R5+8wgK43OqeLCXyb7J6e
HCOGzDw/GRbAFIAUoDnEkVdoiIJHHiHuTc8QrCoNPbDyh6tLQg57XjBaD3pm2opEmOyaoobcgudr
LNwH8jjA1egXOs2tkjbpwpmOcGuZfRA8EX5A5gslLqYDXBzRC5+soMLSCzE4f0sXKe/osIOVWNxo
D5TAndELGBGwIrQYOfuT+OOxljk+IiqlQEv27gVdyRTCWXYCcsaMaVUI1HXADeu3bY3iVRPZtFeo
meLmSm1hMn3ByHh1TAGf3JCd5M9pSQ/vUTUGxUFtSWEIxUkVeMW8E33Cg6R0ZJR0+rA/abB6nPfF
oePMsSbYN/Q6waP0ZAY0Oai/oYYADxeG1X05u9AYNIhNYcHxxLjiHDHwmJ6G8KMYFgm2Rcxuy6CS
xvtT0HNg3z6eEdx64HVmj8meWT51LR23zgig3BgcaDSiqqWj3bBU50Tpw7zsjLQHRl60gKGYuY3J
hY5yObgNroV9aDjX+cHhsQ+eeLvSftKjz8u5acsvqo646qH9WFo6iH8mzi8COBOHZ/cU7pePZDFF
Rycv3rhiWOb4PK5BL0e0w/un4XOsoXfydPccksNF+bUYtDxK5wbgAB8T3DTig23M0ADzi+Gud+zD
3A4MBNJVhF6ewcNZSkd2PzrQPT70HiQk432XoUS7tLlhTGdC5eoy6TC7UHFrKJ+7pIpaKUpB5Ur5
K7fKSE+NhP88T85xR4xq/bK7739xAaMFXFkXSPMIOdyY7zr7PmONW3hEAA+uZmV/x2X/liwIAOSF
vX2AmkrwHS0Q9gBSRVMUG+dipnrX8X7J6Ofsqpbpf7cN2p4llBYlHFxRuP6mreUz1wKedJnzhF4T
HVk7mpiddJFu1Fj0KBd/DOxZeFu6kOtiTHnrvOMZ+sts1hbNBHDKVottxO9A6ADlqUt79HE3AD5F
TF/xIlkWziWEfWFvScg8Y0ADFgpaOKCc5BpOGU2PxT3+fHwIud4LNOp7Vab1qvwD1kehioxCD0g3
m/gdXyaMke+kmIIlFsQZy2im0clwaCzSpwDD1+meK5cNxGCfSqLwDvSHmRegmcFJ8Y6kRcOMHBIm
EZxKbvScGi7kSbau8+hRwOXdAuGTAc+PnvOhJyayPONJ6Tew+KOIBqZKkIbA1gORWGI/Ip7TNI0L
UnwC7KDozs9ZDbCFSS1j2+eM1pdHLvaDfmno322bdL6YboDpllbxd/bNFA/6fyflwKH5dR5jQeEe
xy8UE28kCGQOPUIZDuUnT/NaW7Y6qgS9V9LxRiqACppYnaCMRHK2TL49+JdMjaBTL0n2oZ68KeM7
9HOYdbpmtBvel3XS/uHmNBZDgyBUePDnwQ0yJt4yKK6pCIcy7RjvnFkLGiyJkJlzJa/H9P2yd2GD
Yxno7s1ujkfSs6hmbzCr4RvcJnScHDorshQtOkjYtNCi+OLeynEOWeuK4SiuNtjbXBqMaj8+dEfa
ePB1HJGtZVFTeG1Un6bBRyKLQMw3/Ad+SBHQe/qU0FjvazPRh9JNAzqruQWczRYzXn1MY7Dq830m
31R8YqQ53lwrMAe/pM45UvvAExiZZCj9Fx2rLfr+bSBsdfLsvsLWCAOlDB4CM5W7cGy36gRkZUFz
r5RsQ3vTN0bx5yp6N5w1gRGc+4v4NXjRNcg2JPFTacagSxfNBUgDsREngT06QoiXY2rOaFfH7lFs
1Mo2UyBtTH87wY7v4dBO0nh0qHisq0tG2qOYFqLmJtIWmNhgJv/SpzSNER56I8mEkPdFfPjuG3Iz
PXiMbn/Sq588UFxro8kgzFirsymSb174OsY0YZviBN51j0iD5wm07eeQy0EdBwQyps0JRTE10hdD
FBwrPyve4T375Phc+qhZkQBjwEJL5/okQT74pTOkqYAgJ+X06JB2NmIAjGYjNeF+RZ13oUkcI53l
tFP04nq73IyNv2cI9X9Jrob/jYN84ylC53TeRhmP5j+pLCqWNlaK1Ek0DsSsDgccHVX8C6Pu/AYg
7DIq6AxmyOzjAIiYNzzkDe6S/LVqeB3SCsBCVJxApNs0JzFkmtXh2S7Ntej+XuYIOc3eOHhDC/IR
gMU1VfTzkU+j9aQiHVgyQh4zMtVwlXml3xhJXWgADG5/E8+ndCfPIrJh0LHs/CEEOr4iTk8CcqJ9
8YWRBuDiDoDj+HNBNgmKa+jqFKM7ZPrW+7FGy0rvg7iPG4xrn+K1wEJY+MfZkSA2fuX3oXRfdO/S
P3WHdGN6RdSCWMxkeIYkR8d6tfLjDFOQHjxtWrVFG5sJXm1/INVjhUE/ziVfRGLLJUtiLCqsa7Sg
cEIV6kiL5jPFWQuJXpn5vd1ypm6L4Dp7pLv8kCJmEAncDnCZi9TA4cP9PMTXXmOM7hN1Ldm1Ca4O
KYGjEaqkV6CHkZOGbHaBq44mGTG4pMbKOoE5rtkzQt+jFQoWpnG1i63aJWDuVq0eSdeY50ISTqJf
DtugL64AscD/w/4lO/oqVhs+x0jMF+Agg/9PlQ25zoewwMAT5CorlqQOMgT2UQ98RdPHHUjlpqZU
Io+THUXV4AHMB0HyHDU4FUR3CrQuiFdcGrBNyu6YVB0QEy3GLTRXpa5IzuTiKtx0Nh3wHWd18+ec
aj0B963otPWQB6Zzyi0GOoIkH9M4Qiz5Po2oxRxQLhMtRKg7oy8KFKye5+qDrQJtgb7MASTXBNqL
Isn8EWkk0xNAQwkFMURNgFHAdls9hUtGhQ2QIcYClIgHF6CgKIZzniFpTnFZQJS5TRZUmtT+TXsP
AC1Wei/sq9+hOrGLnhnJVOF6cJ9/3xuL8fp3T+nOa2Chdl/H1N1zejhz9uHyAlMJAaoYlDep8O5E
GUK0p5yB6bd8hlVG42HQ1nHJoR96y3dYnV1FTKCFmVw1q/MmFJDShtzPNmTDPeHGccRdEG2lkEEl
FcQTtOL8DXAWKMndArdbmVS/zPtQX+MBfaYfY8TaLu326pkBC2MlkXOHjy2y0+J+ct9Ij1GxKZJp
J+BkhdrQJzD765enu41eJ6mzuvf2mtEimzB626FahEhGTF/rODlTkPifCZGvSNtqCCU/bEcT1B6p
8Pc48s757a1yT/sYcRPGZ5TvCBdYFWf5RKVJ1b2vOthozRA1JG074obHBPWhWaf0OpE/Q5oEisZE
DRlOolYc31cPkNGrVn+iTdFGWQPiWZsc1j0VLB0g1ICGQ7JflTcfVRYmDBU6nQPUnYHYgdbsNf3G
piQ5Xu18dD2tFyW6yHbgb4tsSqen9RCaiG/RhY5rPSuJUEii5vQs1mzV7ObfSKJR/ahdGjzSgyPO
IzT+CTq9g08rCFwFzM2saVjvvrYUZZASy+c7qxMNK+QhkfgOyLFtZaqQaOEilyxG9GO7TUFcwF7O
LzV74OzUozeTCuYvUqK2gEHQSI7L9Tf8YAScfDbYQtzFtmGGHogvh4R0rlpMcN5s/EevfAa36DlA
r1EF8ZZXqyMDJs26To5NcVjGecE70cGQv9pxmv4OdZxOrwN6J7msK/piSPJ2VbSeb+kzOwRMvF3s
QLpiuouF+CO/2LtUDb9dFePr9Xd1+Nt7zExxh6U9E2gzs/+k+VcVlok+ss/TI69ntfo8XppOK6RZ
5rv542Mx8qEp1sS5iZbPgVMQ87hqKEctrdvZG23xTduj+UaHoK/H9DP6ILaz+5RXUrHrGZLS3UPM
PBTp3ZzOB4BrhlKQzogUuzG19J0wwS+gLwrKd2i1sK94JiXSH8BUkH+9yFGOaH3INAs5lb23eruS
/qAjjpkYyv+CZDGz17YYk2GhVQLF6L4+bAVlzJOiXR/xcrH0o/8JVdPoPSdKV93TRmL4MFUZxA4e
aRPippxM18xYAhSCT8C5Z5DVRmfnOLhmTBnw32K4rMc1ePd6u4i0ER30xJxiSJyi8Ne/Zk2RfxW6
3W8yVWYs5h1nasDe4ywiRCBctv067YCvwjQhqJICdZlDpP+OfMh3qaTFWm6uD0wEXyP5xHYDnZri
T0quF72FWae3SxchN5FTCoFoOuNa277HfOvg7WPCw2yHR548wHedXa7fahKx/crtDF7rjlUtBXTG
AHX5AlRX9cug9mbNMYJtwxdwbsgj2yeDCxoA9Dg2CM7WPfY3ez1lUbUNHIB/0tL40CPnmh8HVaD3
RRboiCrinwjxCvzsi6z3IX2z1w6jYk4+RMuRJMd6ceHXlfbG9J3zlSfZorsnmPeSgQmtcuwkAWs/
EILXbLbuF6NnQh7jsRtvhoobcxEVE/rrqhG24cJ0uC7s+1A1d9B9mp2D8+Qyrb2dXU2OQC9o44LE
qHvVRBR7P7Sq7ffo2Eiw7fjeo3J6IeS1fIWJG/6/2NbTzUR/ClVNYvAM9MV5Q/+RMR7q9O9lk0J2
QR7pHTcvkx/daDJu+CHQizd//YtiLUE84N840qKnc3y6/CFmuRj7tpEnQQZ1jFDo/eniTnwf3ro3
A33qboV0LrAnhs29Nra8kKV2MrfFCflxdvH7RR8U+MVr2dr1DTW6tl3z5X/uuVl7oDG0S8x5cWTo
/UV+xmkusn80ndeSquoWhZ+IKjJySxTMGNrlDWVoEROKCXz6883edXZYodtW0h/mmCO0VY+vv7Ea
qAeWjdGg0zuoQ+flN4ew3QNDXtbuCO8Y1nOkdWIdkKNWPWDf0Vm94ATAHaIa6FF2UWnc9zq0q+BE
ViS3LWIFRJRwoK9eDoEov2Ky+ooN6HZW74IjcN1l8nIy40vlzvNOdJuGTXZBqtNQAHiA04ymCgP5
/I++1e99/t7UtEFwVPHsvkObw3eGxsqdfyKbVHfAXZ3ZeGJiFzOyjqkzd0NXujZCLDkvHqSw02HE
sX+J29frH99g4TpjIM380uB7FFS3voW6GjiEDytWjCL7ShGh+Spkx8a3kLkgdpo/+E5wMzzC1W0J
/Qu4L2Rl20ZKqK/Fxg8gyn/Z3oexhAMtxUMdaMqAO1HwnB1CxegTAM2dsj/BE0IpyOszdXkwyIeG
QFN/h+d89LqN2VG5WmDlac5oZPjRmDJDC1LkmSzbhF4d+QIV9CpaZXnqUupIWJXehlSL5PIeUEcd
wlfHZ+/AvorXEtbHjAZp5ux/lwDmhOPIW+vMGhwIaU+AudBkyUu9hOCyJlXfI1So+tDYnvAXp8VN
4gSbEJ6F8hJweMDzuA/RyeHV+ApSumsxOxpiuwBpCwyYeI8c+8IRDnavFLgXHJltLwfqTr+4gxxT
TH8+365Brgs+e0D9DPpD8NrjY0rGUx2e9kBsOTQvLSVV6ll32Vli/ac7PratKmolq3clUh2RLsT/
BXlTOnQpYt3K1SfHnhAoMnjQuYLgovuIZO/7NuWrfArHCrBClNyMzS9S5CW19mNPIBWIrOPBQv9O
8wHn6ciB4HqYVyHmHFO23/qAfe9N8MTwaAwPpOm2wUU0ENaT7tblNGCL2mohhHHN8h9G1/h4xhO3
W6/SfMsaX06zw6Gr0ttm+/B7P8/uxlzfQHUukM8OzqE6A9SYqdtTYsPLOPha2kBrW1ez90LXhcYM
PObq/96LwgpBEg4ZMNY1cxbaoh42D+85vKXHiftb/APC7ebQ6klrogGL4rWLORsNkltEZ4gdMUhW
ia6R3zPUmBEqx+TR18IqOKfHlbRz4S9iBXQc7OdH0Rq4/YU/vwLZwXOfV+ST4HLx5J2rkNauoC26
YA6d4RmD87Td3Oj7gn9Bczx5//Sl5XdQVBbTG5wooHAN4x2lC2cmEd9HIFgU3PCj8dPCOvTWLWJm
Xt4QmpS+72DMdkYPOHJQvpQkH4Gboz4Z37aKxD2g1gcihbR6XrJRBiqD9zR3BxAHEeGIOvbkTXOv
+2aHxhRGARIxPtT9kiGMu+zcjLTBPZK/fKbmjwrqjWZuBgaDuoNnAt1OgPIMUSsyZkFTPaGTFvSK
qh8Kp7Szot/9R7L4svbrUM1ADuiKT16pGpeLfMVngSJ+JgBUbEepoqSCwgu0yNqw8qYNAJoZs5Un
bwrDOexjoe0RBTZt0E1wLJgsihvxZXbgTDCVyYZWWns7DI7SfN2gYV04I07KhdprTmTEbh8Si7BA
MM5CAxJHJDuI+zO69WvGDZxKHnwqAyLNIEFy5CzCMHDwa/vGDZG4RLITr9IJHDqaFXyGIlWwfPfa
MX6CDA0s5DYaJ6qMiKU/+KTE0VkyRgepasn2yL7jc94F2FqT5j2qt5J8CPxeTp1/FKXvf5jOsJDT
fGEC4YPTp1guQFsDNlkSHEpISGeSr0gZ5+HBGBf2En0NjIeEorbPQwzu4PROkfzQBPJ2/y6c+OAR
6IhQ2bOBKCq9vd09Bco/e8ivE2hxg+cHHwwebxgnWOT2AMbHWJ77xRRaOZge+d+ylmWSv8jFY5YE
K+wsoW7TEYCZCHdVGd1Tq6fNquw7+8R3sC7g5OTbp1Ajf44aIXK3xiuW+ZihCMy4/4Jg3S+eO9Ph
eFy7ZCh+MblXZEL4YsbVowylG0G4EBwXLXKw9nYABMLXLc218GXFQACaiaD5tWHyaK9YPHRCkhP1
Hh2FG44a3KBrcqqSN4zOOn7rkW0mJp3QMgLUp8avD92XHoLo309+gZnrPAeeIdCokyqn0P6pV+Xy
Dml6eic9iCAlcoN+K1bEPMqRWwLpXHFq9jUsJi/Ra6edY3XmFr67yHuHrhvf+0Z8IV8g/AITU2RY
nhG/sX0vkWYE+fTBYzcv2DveFo/oVYTtEoTToEAlbebut0DbOr0PEyrHYSgQ9j0gT6FKCODOvWNm
R9WFBpYFqjZjgwLQmuJanjXDZ3ybc3qg5MSB+W2fu9eDrIIPBCDGnHXEk92qheuDIs5LU07L1+aM
LmbLiRbnXRuwDKh1f118XJQKTdjESkyrkwWPwhCE729HXM7Z4zsZ3dSZiSLi8kshe+2e+soA+PbS
1yG01Ox/yFT4Z6W3BXLsBOLKJu8/03Z0WRpDqrLkmSprcbqkLPrAntxY2bVrU+3+g4zdgyV37bbb
e1DGP3rU0Jw3YneAsDreCaeaix00YSqmxeJqIFLZxbQzffvFzEoV4bSnghgveEhg/RPeNzB+34Pa
tyM6NLeMjlKPGzynE4hgofLbH5Q1IkDEhMIrOh70B45onodwLFEei4Bvf+i9eB5jyh08+IGS1SvU
/Tc3vRkcJ++4Tdxf2lO/eidyabv31En18x1/JjhNwDzlCtJsHgH0q9GcOHKgws7qO/5jiooH1h2m
RAvQhUROGrTqkBYbPPwOgPn1F7UR0Rzg3uBiNAcgWqJBZBziioKnRJBi/jfH5g4dHNm/6PuRtYcw
fllrPl2wF9Khu+7+8Aswl4oYUrpdOAtgBYN8UR98x2JFS0I4QnfU4XYGiV6YQjwpB6T8OX9vJ+YA
18JR+dNOJsrKnVzXl5mTuqmzOJGUyYHgPBGRiQq0MiZnLbst0bKVUYlZFMnPdkaXjEcVoj0VG3TJ
pguVimWbQrPs4a/EQkDoClR8Gp3PiKZP/0gYlCgLaGBjkqqZIcYWzFKAD+8pM6GlsUcBD7TcVIeG
RnYjOyxmlMviO7qtueUtYoh6iy+0D/FvhrfrQqNVIBZlYjdyn15TG0qkjRbrySVHDjWFadfdnedO
UBNOB86mxruz7FFEmPqZqJum8KfAkCwTROnKXTymutf4NJkU+oTScHgjhoNRhYkcbRnK6r69/CLZ
C6oIwmPG7EQnz2hR6WCvMDgm5b6AlU6LS9bMV4efwJXb8eHzY3QJjXOuRPrguWUmWEOSJX/tlzQt
ErAxzWRnakEWlO3Ki1WaloZQKkVEi1eHuACNz8tyzxX+sDHa1stXyLaX2q/1qvVhxq14I3+Qf5ls
7bmeXX6e/+TQp8BmcAt4QWf1p21BP0NL7sP+QadNipgXoLoTlxnIrHR7gNE8K70nj+QS3GEF4G9I
fMHW7RZDc8LWlzsOxLMDTibiEh7tPW5Ifa0QkZX++DehbAUBzoxzRJV1m9n7DQa0HMbQTOAbwtMY
bZZGQtcajP4xqHcm/Mw7pBsruwwY0sEhgkToZtc/b+CGCvaFJ8p1q2ZHFlv6hnS9AdspwPDjOA7Y
Trmzz0+JptTArtAY8XqAvusI9B98lF0/BFbJwfn28gBSXSp7Kzt2YOg1MCzFEv0CT+q0gkEJZsuO
FkNCCFlfuJiXj4BgxKUfEhzixuh/4ftTvrmb0+Q+P+K0/XMkKAUmpJD7Xxmmo3gkg3cgDYWYBUlw
UY4QCTMoxS5AG1EmPj98Q/Ud9LjuP0aWkZQRccHKDkOTYAf94IF91Q8NvyJSvYk2UpgHH4hai6k1
VpLbr0PR1leWx6f/IsUWZhDMB+wehqcfAH32JcWQDIIvizNSiaWJoggDHKHCs5ITonpnsvieUbPw
5IBRf0J2QJ09Ce4TIp1HZ9K3zjQGMFGcAh3sodNNuNrMTLRCzLgYQm84kB5IYAj0tWsCvogr2Xt5
7N/QQ8GumuVxw2SA2B0VKzZmfHOrkzxWQFkjoKb5eXY9Z25CpHoB6KWnWPk1MiyPcQGmNFqzlcPn
DRo0iS5IUbhvuOJUC4LKgQjOYyLLuvcYG8SuDtOZ6S3EVbn7yvI9cUsnHyNX5I5iD4rLQt0nLTEp
uubaBBWCPgujU/QDYnHVCMF1fM+0fmf9IVoZCRf6IGVZdCX3z+qraPdxGCTWHMoJXpBiim5nYmOo
QHUWpgcVFJr+e69hE31nN6xhoZ0eaSHJgaF3iDfF6u4ZQFt+NSeUnZ/BxgB0IX1286hhguRSDU7D
hqcPa1y4tFSWOGFbfeypxaCaa4Avc5yPlSl3qiWXkwkNZXv4JPxoJUajJGEibR2w5ETvFUrEjEru
O6bQOm3eEMNG6sqaMgPrNb7rTAzkmZQZOEnTB2q9TAw+5j45qgGxj+ltrv6wOtIGYH9P2BzNsyNL
ZMN0gyQe7dmDMnmAQSxVAe5EG3vFsQMhTw6cIDM7Ug6OUUzPafpD7esS10tQgUjHmcxJ++rbwFOC
GcOLmgk3FcgI9IqKQTbh5YPR6RBSrmC0fYIPCy+WOyQpEBIyTTPFQ09E3gyUZRqOuaReC1ueXVWv
StlwdZ3I6gl18RhU8K47iRvRWCNL88iuHDr85AT1+hBiVIcGyhkxwaXsOEk8vm6PsSkjTepEArhQ
qdhDpN0oeVuE+7XiTUipDaAXYN8CfVMbGyPaVDN84NUVV6CFf9DgZc0Fm7pYmkYsfRhLtrjxu5gF
i+G8qBfMVYdZn5i1M/G8aBOxVmDMYrIL74agVXwv9z/wd+k5UpLdWYLQyYvvG6EcYWdAP86aQQqg
v/UPwYab0jFu2AJgNkJzaMrdpaAnsgFDiTLDy406HUlYYEw7IaIVfYgxK6bjaHcigOj0/UPmdp9u
Gy4CqP70PlbI4n/Dvs5HI7mk98kMpvo02DDgezDQOc96SRACngL7lm7XDW2zPFEmUZP2xBjV0QP7
vOJPnA/Kr4loH3LEg3zmtkdbLiaQHSaRldC362FpC18aNWYF7WN63YrfnNM37aBZwrODsrNnwtZc
mb1ekAK3Z4zhi57zYzLUC1KDtR4RSMzM1xnRRvhRvMdWZAgqTZP3HGq9IqRCw8ABceYvzzHkpEcP
0hS2Zsf5h5KV9FMU5urPeQ5022twnmq79fxMjQ8vZM8CL3fk2sdShWoS48dE7MuFMo/ZRgjJDgyM
YUyDiwkANbW4V2DGlWiktFo/4GTuj1zzzMyEGEJQ9rhJHmhopiSTZSUCOuRtiKwQifWp7qcHDiu6
zFFkEE9oRc2McmjUBKMOxNcrDa3TkP2P+KL79fQ+aBidpFAx515M0pVtNlnnSAnL+PoXMwKz6utt
VL6cPnzCAVZal/Xp2TWgD29oYLNuNdvNZfKrz4iVGqpjwgDUBVNLaMYqp89cGlK7hBZdQlo5eoj3
sgbr3hleexITcAsbRqTqs5NoIjGMZ31MC+bwPHIZecQ9DyCJwqTOI2vi0Pdv8WtqUvbu4WnyBeAs
sJ7X4QwDcvZY3olF2Bw3GMr3zLFJrxp4/KuFNvVyOIAiIeqIgbasMjBUoHrW78BlnHVV5tCnp7KR
HjwpquH4l6G+O7QsU4EOO5geCdjeskGfFDmEIs6s0AAI50N46yf9NdoLiOm6Nb2cLzJvtihhZ3oc
PtOOVG8OqDAQXwqnC7rgnFUTFGT4CIrBGTw0uG+/k/pCzVfvndhlq8xjPGlHeVcd833OsOKVBXtW
mCekx08elDM4lQ9OUf/ZNeUAq749ogZTE8fxlV8rVEeSYGdPOcIExsXnL2OvPvg6w2GrTsmpOy+K
RJ3mUxUQlEis0Rmu/vAEkMlVtiZHxJKo6nHEZpKeHe4/Bi1gWpv3gHfjCkHZaMfm9NJ3J5SCRMEv
lXlh+M7NBz9Daw/9Rqc3zcxD8FTXWuhBuWPrB+WXBC0eiUMEnxlpQV8dCXMDNnD02n7G7soe3XWP
/4qdDTod1VyMN5bfvoN6Fs7Rc29uy9gEtKBgtcBj/SfcKVgu7iH6mIGqAOqS39K7fRZHopdZuOpb
asrt+ww61Tp/0z4JWz0yiBsooKwgtT/FVrNTzpMXZD1WPTN5dfo3PWQf9pTgtiPoN48W8RQpEpzP
QA/tPYhPz8n/SdbBI35BS9QjcgeKJnFhVNE/B1dqvFfhOw8ga/9De7bxWulvzurp6xYdaJoN3E2T
0MwAsLr7wClYHDNx9p0R2j0acMijt8fxZ329kbfrRrPbiK4pdXKPci16Q/hmku5f0tdvs+EpnojQ
gFTFgHE7qHumNyZiAcydft15epk/e9qwGJjBI6pDM7l2y+QFNEdb1/t5/yhhv4FhdB+fgUOqCIH5
GPtt1FORFuZbeH0fGHocJWT16fMcOHNlbs7EiqDDlppMK0R3fklbpWKHdfVcoM6Hb2XS2j716Z6S
nsCA/GGHDrH+caRYd4dXjSmBbAobyRU97sPIoLKeXqdndltoIEN1oe/ZtHXSE5T155QZAz0xsbPv
jQsr/P1T83uH4jMoB5ffN7cGOO0LixzMge2HBFNdacjngUoGB83wdmQ9eIgZ1I+I/D0asW+ch3do
SfDRGNCWb7FWSz44l7AlS1yiKIbtSMtwe2MxaAHempQh3G+XFtMOT8sQ9n8EockvYji7iT0qksP+
8vGI0KUMhr5+aEFo2KlvaJ9oQ4csFWN4YrJgxuhYPgjGi6ryw/GTJvyCToHWALpY9yMkIiKsLRoY
YdX47SnWfjRIAU/v8fcsqYfUyIPPiyRBxK9BffIfjX/8RPonvMFFYVc44aH7fsbnKc+cAnv1FtFi
eTRJSf4kQqsmUX9rjAEJ5SjT6kvpmTQ1YVY8nVhE1CBZo/oz1BvyiHoPQLbqHvGXGql/Q+6yp3QA
nTyFu4SrBaZ2VDZTuySYziubsCDP8/f5id2fWver7z8rT8rron55lxaqnVfydMMAxu5ufGqDHNET
vVYb6bWvgi4U/vkatSsjeO+qm89HWTmk3PAAAw+VGYtrEVXMyYX/PPTuGCkpG777wLKqHualr+k+
r1eeYQ1KRdjg2ngm1mVew4QgNgQZFgKaGZnIR9je7xRi2p2lBeWnGhqP4LYriA6TUA4FnzLcEuhL
wHF9Y2hV1eMOvhi4KqrRSwgiKOQqeiFjZg4kdRcekJj8w87C4GiH7QKkGtIDsU1leHyFpeNxqLQu
z6SnleGJftyuunTJUfw+CeDqVZ2Ar912LW7vtBaBOmgdn3hOuk/mWmCp8Q0UaOZegyMNAeBuZl+2
wf9qmKCWb+jd52F0Bkez+wyrirDMNvmMWQrcFQ3kAsb2y9OXNxQJe6v1TpA1zb5xZj3r5ofwrcc3
etBAq3Tu3NjCrguOX+m3sIKxg2bzZobitEJtRHYad85TRwDDeqIw8VzYTF/mX5IzsSd5+A4E8spX
TRghRsYTT9N3xDx4cwmXCJqNhjXhRmJEJw0bBHI1yY5FBtgQnUeLhZkgvWk+WwOsOz5ejewctgtQ
IFvZ8+AzoMn/W6E2AyEZ/L59J76tH7Nix/LCCtoZARcasXZM864zuImSCuWIOtVWdgFRQ0ZyZiay
MiMB3rBqqf+coYuXUmJDAKywlaNcXR829y399i+T+sAaQuqJWS7OPX0MeKkNvzzWszImN3vFzopS
Xx3ZHAzwKxQ3rA073Vb3TPrMdETHtELbEiwHBvqb/JKwGt+Gb5Lrxkp86ILKLR8X/9g9D+n4gLKf
U9pOL3qVasLJ8B8A0IdadQ+N1aHr4p3YcmyPNelJ5406JbDnEXVkGmQegwSXVMlPzjtNDeJUuiXN
/ZK5yp3AoQ2V39Ihg7YmuOkeHBYfmDovZIr09WmHYO0TvDKgW9y82B1tbFMmIhYQtkssjbJc4TIU
wcl/jkzqEAjt8Q1X3F09Oo7KyX3VsL79Evpn/bi3ID+FZYpkLGCOeLErQMwzBhnvn/jz3gbjyNng
7TrzB4MtBFEyfbw48Apwljk0rT3sU+gmpISyVA4YB8/ZnZQZEtV7OcpGDDWoA+mzkeEKj2lQTtkI
2w6sM0zWUIDrYdlDc/JZ0Ae29wTnRCohnx3vlkcOmCDceyEM4ijgHR5JSWY9qtXCNxWAAh93DLNn
NZApeldunhGUy9c031g8n03onAK141mVT5JnZ4PbKDzFIyS30/SYQlR7/NyhS4kjq/Xva/nKbYWR
HIvKlZUiac8kwI6Em0Q3FqR2YS5y+CcIzbaQQPxveq1lN3lj9C1u4SMijdg3A3dw77MH01Jz+oVc
xopGvVr3yW2P7/PPivb7M6A7GdT724Lxeh4ehrzJGTulb0wUbKJkMOJYKqyNCsGOekmAgo4CzAXJ
zZ2CYMUYdtqOT8vqzX7KHZxoTUN3hMgZURjR3c7LpPwEihO/8hA8kGBSd/tlyhtWa/h0NG6laCPe
kYOgxIgVRPSPUZ3RWPjiStQnVCXSaUPCTpXyUQuUOqVpsO+IFDzi6I6IrE/xPX6Obv+YzvnPfcd0
+x3dwzzDWubY0cA/gd+ewng4SkLdQoPA/sDNbEIv+wU6UHv0x96mwI6Hc1SwQ2hDOI4ddm1+gS6W
1mMRvqik20H5Y9eS83A0g2MV6S1+13WB7xg9nwfyVsiNMzzLWgFGH8w70C463nlO2X34vUN32VwH
3O/AVoKqA0SMMZgTGEyIcNfbkBDU/ObTfIddSJmL+JyN2jHkTc4nqKHDyy1A+KMjemarBedI8Q1C
org7elTc6eSiZblX3ZLhIw8zHW1hQRK6+PHf2P3QsMp7H4RzKBxq//sPZNlBi04R8/OdHjGtNraP
PfUsui8Q4AfRBGZ03Ro7dAWkaUIcu2D1DVsBUkgnOAKKgwK+iSqOHthtQBFDqfT2b27X/BLbRC5f
aDnZ5dI9QvzXCZz3SKSCqrdW4Yocs+Kc0J+Te9QEDdUeImzk03T5cMvD8Wr9ZV9HzNp5fOpBUzPn
mCNg9VgOyk9Wz+rz/JRJXjATKC18dqeXiLfik9R39miCu5acMdN9ezUl5Ts20BbA+jnErLAc3Jc8
yEfQmv8KqD4PpGIsjaQABsdz/3QN4L5VGcSd27ProHmi3HhEyAFhi7zWqAFZX7VHctyxlJMRfzpA
aQgbbVyB4Pbv2ICYGCgwPlQGHbLICpP+PUUDnzhjDjnsOCaCGhDkZZwZfWVAXbDP6AKxrxqed7Qq
+xbsberjrknfgE5hioBYw6THBXXPzsB2UMXtPT8rdSYn/RgaQFLuUl6c7799IowZOQG+mjSIccwi
YwLrBfKeIfucd/ehCnlNPpdhTNHnSa2KgVFw452JBCO39AmKzc77wnXmUl4yiTNGP72W3214MzCO
BdBouLozlRgxlbe/ZNXwAUvmDAESYDbDCC0liJ7j1SII77DGeCETSP53MMLCrDhsDWzSWD77qI5T
mEgZV4bvdFIDhxbBFQ1+Vg5VLhTflXcpsseizJiiqfeg9JNVaokeVj4RZCNqkRwQueUBs3CgchLw
eOVDOWDxKDhl4A7yBy3S93yVm6GGRc8Uw1UCNar1h/iIoanA1/Av2SkzotfitTC4e3J88mNlZi2r
tbWUq4EbBjge95ETvM3qGU4qww7FfcQx/X2RSYQIcqw+KFCH96F8dv+4O44rUrhlHo2r9VnupxzY
ZXgZwivAJQwHjj5q6rWd2hj80K/fV5B9FfBgTtjcy8mjl+YCwMnnRyQmlafEh2MPfyRHD4BtD88L
3XDsIMbcSnP/uoZPhBcMNfEAkt/kqvO4zhqaI/Ihl+GJf8Ga+Yr0GnC02PH/uIFyCTLOq6Ekg8zT
iEDcq/+9ogF7evJ28o763+fLz8qDBrcyfawrTklk7UD2iCQIiJR0kieJlmJOxYWC05CC6KT3NSxP
f/WAfSqPMv+KbSyOtGDy2vI0hFElzm9EmfcbnLYatEfsA+RKgAixvZUngNAU5gM+A+yIbxzG3H++
/Q1ETc6FwgfmwqfWNMyCG7djLRdNDtc68AuOb/S41D2GLoGxLDKECnLK8pOsU0OM76Q9wFdQPUWc
A0/WEC6fIw4CXGk0hrwbIYyysP2NnqJbQ2/870S4zZzqLQEMvmE4UGQQ0VHC8GMzXiTkijxGuZ9A
FGfmH5uA8xJlxwdysUiTnsGYTfE659XP5DzO4zpxGbdynfh9Ib7Cqs/R//1v4kKE3V7i8L0BXDNW
7M9aXggnDYbgfx/Mj+EzLGdjYVDEPMCOANsuiYN5LeQm/XejOM0yY2Qc/uWxyylcE24ah78XkPu/
uyh0QUohcuU7sQx2uQcQs6kbEhlx3Mc1HnCpXD4+3eFN/nRh4orEiMPeBy/p+wJDHy6MMuJjIyzL
aKfQBBQUA3YaB6qCqiM4C+p+PnH409+RcEFd3lDO9L+3pSMyg468uOGUVaOKaLHywHn4C4H4/4ND
bq1KL+q0LngWVnIVoQuyx2tRqGh0c8AVGQMo4rlw30g+VW43c0uf7/WfyUoOHJ10SI6wPNfynVfY
mZjxX/jGzEzLTKbc1aoTY/rEXqvpKxghc1E4qWKYD8TuD2tEmiTEqYXQqDkcnJshbHqYKK8YBBB1
eCIdyY1YiH0tTgmpPbAEOT8TOyGtJIhLnBUNwwUdVHT9MtPbsSv0IvHNQRUCNitBQjIjMBfzeMH3
HbwjCPgi1JdQHNpC0JllOoczPlw19DCEE33qbVafhfQ0TNIXeXJxyeJJYXJssNW2+YJKd2vFL/Ad
aAZxLPIRHC6Hj2IXDpcCI6K3lCfhwwjACftL3hBrTtFF58E9JH1zJR0Rg+bVhpsgmUdL3Dj4FYM7
ZSofw90R2fEAf+iIZwfAjRYdaZF8GHbWCytZLDkD7LS9GVfuv6N8QS1f8WMzAsEbb0Z/3uPCy9B+
cxkuPEgrHkye5//uqXzjmkD2drxog6wj4h/o6B72DmJIjAMEvtSLBWcmT5g8FS1sZPZ3konUcmgc
sPili6bMi7zG8+Kfq4dHg3zqI+SX1Ya6q5cAE3p/8xpnhwF9B/XoEj9wDMXljV2urp0uyTHic2Ai
yFjmy9L3G/QGvIToS+7+kkHCFcYoqMeoEbKJHIsZD3pyM8ng4sDlpt6SpbEcyCiWg+DVf1dVwpj4
wEB8nRd/H4/UJuEDO4zf/y7IKopwW8ji/r/+T5wlG5shYPJjx/FqlBWcXuy9/fjvZMTTwvbpUvIC
bi70P3kk+KdiupeZ0MLsBxMa/nzYyYPFkOQCyCsZN8zp0QA5EVPG4LHH7Eq+r9I3oIY+hQZrkkaG
+4dSjnKut6oWzdLZQsSGxEULDsIAdl3PmIBtFQXCe9mZrGgL6WCIeOrYk7sVoWq6rJ/UOG8qStqW
pwwarvzo6LS+LPSUyZ3E3WXZO5GEALIPa4DlB+4YE9TyzusYXFizTczJoGBzDqxKIPpnz8zQx+4O
icUN14tbdNshgwfLY0akGEMfSBPoXXnQdBmMezjBQQXJclIzwy7tiYJPEG1ObrZO1jU26suWtF9W
SAYCJ4YPd0N69QcSIfY/C3HZw6J/3A4BhkX/sGUuJp8W81Ha4SNjS10FHxdR/+SDoc8tMHHKQ3/H
Q2HJ+iTLl8LLiow+5XSjjG7JEQSkj4NTWnMzlK2xlf6ZdIqOfZhxyDVoqk8fkPPekneKGnrCosCO
AbbF/MaboZkg62dlUEtd2Ae9R3h0eOr+vqjWgYJbgJBCuIKIG9MvIZYzDBllT8qjcpxxWUx88dlw
IVKRT5UGKDw09mxAVzxbzcQO8l0Rg0m0vo39wNrI7NkXYn+1LGD00FVoMrhhEX2QDdY9o8PeADBl
P0V7/vMPre7guG+yDn8b6Ty4oGEeqK6v0eHOQ3srJTHUey0S78IBcCc3HeHnGbuJU+hofpVe2TCw
a1m7P9LyAVC90AE6TikYAiAWGIpUuX0jA0fCyekHXAlEnsJE+0RtAeUY/qXtd1hTDXYkYI76HEEL
zTQEmyBDvzoCttrX1zmlSimFiYOM4B2fd0rbA+9MEB9cd8hs4KED59F7Z1b9huxiv98Ilx62aN+I
cumiJQh42W+p3H5sqvYIfhZsPg87KhhqF3PBnoV9OZrpfaMHR/myJrqDGkrvkmpY3hHfzQWevEeE
8zx4e54VvsRrKBaQ2VOjsQ+6rK8zBg2lMf15uOEpHwveQCoFQKjQjVFAOQBnFHXdavilRY6anKOB
oJpP2KPjL5PBmtcitLsiomgXKBg+eD0gkDmPPwvcltbuEjkFdAlUVOr+CiEDTQUWG8PiBNbhHfHr
EhCnekTGVgwzwWK0Jbat7EC+4UUJWeuO+FAhNWT/8cKdF64sn8AGzN2yo2Gz1S545h+MoAekWx32
rti2uFt7fxkq2yfhJYBT+IXSFYLJIyOmzACP3C37kP8+/xxxDmzGIGMYInHBr2SJJOM4g3vEUR/q
SZ18MJaGYaUO3gRqUbOilqIhv2eHYXuq3ePXz6nbgefT8THEBY1rpu1fd6ZaGBbViP+Bg3r+Dt+Q
UmZAEroWs1FSn5n+7Sp6/7JGFV3/2cPUdC0g7ZALsUZi/dLIMw++baTUOJ6HzAc3DhfaJgXT3o75
djnUOrEFgws1ex/dLggH/1n0q2kU0uLvJAz1r4mVGVeOH67ZsEUYwrbyLQucWh18WZyWDtqp5RMo
c3lOXMwXsFWAprJXpkwh0Y31+g6V4hm9l4RjWXCycpiBhwE8AqSjMnGoe3G/2InTrYS0YEq3RpZu
IFGFkM9ex+mV2TsS+zYKFsl+xr6XnE/09i2rPlmwXcrwGX4BPdpqUJBE5surrCkUpeDJ6u9I9WLH
p72oU5++DVPwu4U+ZyJCxeUvYUqXvQw2Ozh5itD8ETKZ8ZFQII4zZYk4Lc1XDILrDGOmL8Y8zhTy
DDMtZ111AH18EKFvdKEcvPVPC/CqkySti478CpQIJ1qF4IXKGNY7cyQxOjAN+guY9vFjf8eP69bp
qngos3/HgO8d7WtvSsAUdinwoyFe7e8RqjJRScs5uv1XF75XtNlYQF9oVzAIhqpHIXmcLcSqku0p
wgjhJ3ZtTF2RjXQhTkUgOBCj3hFcSaJo8U5c6NL7q9adyT3cqxhBvvpwN3l9EzHyEL7cEnbVzMII
h2AngHz54u92jsA8gl+p1Moudnfoe769dnhJO2D2Y7Efc8KThebH8YVEew9+xY0Rh7P+KRVztAOW
4liHIxKr5jCIAmolVGzQp2j203AP+AqqgdLffmlGPFMw/a4FXmmFNbhU8ImvAYpINGdY6nhbhk9k
jprWz2lB0CK0+eFnV03KWE/qbofIdN7sz8Vwch+or+CARA7J0/ZFJQtpbUlv6uvZQJi4xI3vw+dM
oRxmTnyqAR0nEKx2rRwCZXneUUXWM2AskhTQZIHt1DtXl1D08j5+rMF+yhBUiPnxtXCWBbXll1aV
zKJMDfltqD4iymMU8kyi1Jc8MriSH8fKVluqex47HAxF2o5+C0MEYOPno5tf99SsPOtHHLBhvDDp
zOhRbZ/0hZWwRqFyX6hozp3uuYhtbj/oP8+94TON1HXAHPjf13V9hn1P8WUmjTowAwnKxUiX/v4f
zw2smDmDIXu6BEwUcKx4pVpH6INEMIRNAyZN1Ep1wK8y1sm2q7us5AXUYtg2f+/sKkCOft3KKyFV
Oryg9ZgMgEwZI+CCgKSMSYigtb5/ndL7NyF/nReUdIih45wi6xmzmeIPOE2pWnrGJsPYNYCq8EZ5
dY6dqBm6Wp+Ep4eCQUxWntKWvQAB26uCiQBnHxujGhEgyIQW1MjXceXmCcfw/URnJPjuys0Z6SZV
D+g+kwOso/sGIr8+JA9udxyU9BYIs5FghPiZYR/i3QWsv2D+Gd7SZmBugGo1SE346nBQuNXiK4PT
BUOODtka7ub4ACJP6GTSQxncYKV5nNF5QDzspTbLKU1XzNUx68Z5QQ/fuxf6RainYZXddojM3jhC
PLpUKyx7yadmKxidMip8vO86cEjyuNfJaoJ5BA0Qt3NegMIQr6iQVeQNjQWaGL5nRlSyI4V9zfxp
si+l7KZe3MgO1vL2GHhTubDx7UO99mTPpoyo/9jGgQfATgLKXbDvXOzcMTqPFnN0Am+MmZXUAHGL
K60u/zQFlbbGdwpWFJL8SBUujxH2lRRkyM0gHdloWjAvgHrwGrzmJRpQJNVM5liUUFMwHVO4U5NR
14lV+4b2Ox6A+NAoUxCJCGXeA++QhE1MM/2wM+J7CNiZT++IsB+L81jqSihe+OrDdGIPWsLFwdLc
41vUtuMv9htGl5UD6uCb4gm6uje1uy2/HRLKW9032GE2Xf2fgH3q2gHgAx0L7MkHFxIENcG3b4bI
fqcqf0f3FuoIqOgTBCZ7wKJLmwF+0ym9Rs8RbtEzYEYKTxJH6SYOYWbB64Uo/wpXsPZhN/HeyP5x
lOlkEMeoxs7iuk+93xmQRrkhH2dwCCFcQ4jvpJe1Rk1I9wtjDMBNILfoQ5o3zi9sRzlGMf/9Urvf
F8cdWG+3CYytNTXjHRwhzLOf1FQ1sAMDjaVBwItXKOktp6lktYHDQAst0zMqK4SIGO4QDPfGmkJN
i/Vpr68OCuWnQ9VKKqLWwBRExzUDOsIq3Eut1rsog9cB8+Q98Y3cE1njVGAEx5Ni+jL8QFPtpAjl
cdFcWttiiAYIjahOy2JULaoFe6lyeNlrGNU7WM8VGbs4dzR5zPIe66DD1lwE9Yh/AtykfeIFeIQl
XwXv2xga/66J2IoZuPcbPLM4j++hlQHhvcQh4TGs0gs3/XQVYSWbIXZ6l+zzex7xeB0jndb55jwy
um8U+WCl1xlzK941bA5wl63WFeqrBkkK7vn0ydaUKEzXfJOXMIkhjZzycOLqAheOLRP1shOwZ6ID
BPcRniBVHartvx2xgSPTJXzKDgOthEbH3/ti1IVS6P0rKrbudbBjWzKyyK8TSEIIaMIrzv9H0n0t
KZIlQQD9IszQ4hWRaFlAiResKBqtNXz9njtrM9s709OFyLwZwsPDnQCeaZfqTnEIL19JENN1hItm
aRaDTMBcdGxqmTslg3iE7c3dfHeOTvM4s8hbLZgI0OpqiKfreuhosU0TzR/1zcM2StNwLNtHol2n
K/o5fz/4+pnILYsJ7JorHc0rnpcPnGj5U5IE4T5BtJGZnY4VRMdHM7gDvtflx3TSWWLZMlHktWoH
wURqQZiLFhMlOvvDk0EGL/xnbOG/ON+VCWPuR8FXwmnDom2v8NAt/lcLHOWCD2bwkrsU31e8wNVW
MQSe7q1IkN9JmtDpiE4WTKRNPH4PsOhKxbjU33QtubTGZLeLk0YwZrMJpHJZRKxwsu09m79tPaeB
jTdm+9HxVJwMdtPXgKitZQUvZeFojpAhbJbHkkcnpUeqJSnFSDvQNi5vSnQ0/9ZFqq8gUzn/VI3h
KOMwDk42j9VMaYR88xnzpS7suhL8slbRb4yc+n/aKlYplp3f/jPB994CExb3U+fRxasWPcTplOVE
9bK8HxSi9SC/qyJVnzcQE2QYaMG38QWmFvRcJj9ZmK7FglKyt9T3A7qFza2ligcS56Qd/MoDe3xT
24UetSoaMShB6g5qzrFu4s+YxCqkYt3e7G947vJzNnKpSBOUNG39T50aN2Ffu5U//1n0amsfycV6
VklBL/pEEHoPY4o8lQb4YF2bsBqTfMWuB6uXUz5kzObmkf0FxUquF5qfbOMniXeJYinqHIfQE5DF
tCsYGB2IF12C3HiyAj+Kp9ug7SjDCxqFIJa2+Z3093WFUxhRgHznAdNNmAexcrT2Yt1PP8w/kzyb
FCafLUi8d5JRSMaE5vFaA6BKX708Wga/x7FnhUBL8TcerTs5m2X4z2ly/6JbKRTTRKZb+1koy++h
k7m2mFLWDjrEBgkYKQpeGjjHBJtMLHzu+oqSqDXK3NfmN0hWK0mbYREj3TAcqsAOEs19dBpkaitn
81o/laIg9eAKlC0RG1ydZ/ECwQZs0PKjfekfe7cOmOEznLRll7y3C7SWxVLRpX8ZoZkF1dynl1l+
LEYYapZjQoCUnaGFP8Hvw3E+fj36Z5UqZAHvoHuf3u3lQ22cDzwoq8DqmOO/bftlldgmayOvCQqW
oQSXLEGWH3bC3fBUcX6qr+lCBOWmDNq8+LCZO7Ch9/QV0fukeXDYGSwgh9tLijuFnqGiejc6lmbp
Kqa85m1XRgEwDgM4l/Kljwy/AF5tloLy1iru5dnYgMUrWs2VzDPE7YNlx2MOwwVQ5hta/EWn2YgX
m0m9GbRwUSOW4bTBC4jT6rudu2d9N4AxvOue1WNEU6BZD2JjBi125iCb4PtSFzQlU7+bDy3KMiIp
5Rwvas7ccEeGA/ltRytZIaCUmcJAx/2Q15KD69exZcwqWIXKwomNyEKAjrBeq4G/78EoTgE6UV/8
K83gZOaLGZotEixQiyemoN0KDha3JkEgz/W1BX4U4EzQkZTNhCuTH2G2yPChtwjrWE2bt/PwbuZo
xNpubkuQ8cFPufw7NK52L3CJYRqtnG1t/A+sTEty6wqTnjovr0bmG2VkuPjKR6QoPqx+d3afMXHp
VMmSRqq+v3Ja9IyTD+QDF76K1Axp+fgIARgMFetlACpq3UAOASfp6l3/q7vwtuiQB2G8y9QrKZ/W
0RpaayTYfFQmQOdgU8hEpgycdBxC6w5pJK1FSe78m6h4Cj3GJtI4bvaR5HVH9tp/+ZPPnhbeU7ts
LyHroWd+fu20MZS7mBipQcNh3XORSFsEiDeokoeBnmHpICF7a8qsgCDwtPjixOcv2E1oTTqzZSNU
t0dTtLV62JRZ9CvfFUyJaNHJgHvmyZoAe/Bc/Dp/XJOxKGJ1yqKN1D8l/seK31KQxXvNxSFXHSRG
Er8fDJCX/V1393Hu5/H41CeoRul+4i+xtUBZzqQFKKHCXs/82Lq5DJcYYFMJ+OXD0gVJfaHeLm4t
iBaY6DLevCuJQtVXQB6IWeSgP0TUB9QSjkHYXeYv8gp6ErdghTPfV5r5qk9ECcRlMPQ3B5tUk+Ab
fJuwDuKn6BtOiovvxfehPA/odDoX+lShaRsm7GEf6G5uBk2IJAq+HDjzJO5TJi9fa1m+KSP/Jr40
pQUnZtMh3aYoMcgfSwc8ZJAEkvOkZDwPtemrsfp9Gn/BSkr6o1RY3ihDb2nzrJ0pokidt5R6/Hss
lI3F77TGw7rqFGHaKENRUgc+iybqu2VlJpNI5pf+3YN8GyFrwteSjYcIYr+wEeoHIeIvVK9ZntvB
3omiQS/o0gdrdIrLlY9EPfiRPi37kGeruyw5tWcOKASrFzhjfzkZY1saJYF0bNXsIiMhVglM8B6b
+8egqyFdyo0gROIpjkzxJ6diXkivSGdBoy6l1a4McPvS5eEhzPQhIZFWzxFHkhKj4JYhFe6HOAq1
eCX7qzHClyMISMc+YCR8MXCjn8UuNg81IYopcXFLddemCFSxPQVG8znnI7qVvEjCErC946qBIBig
N2mgrZm+Fz6O9XCpnvRTYiUUJvKwpU39z/IEzZd4Rd9c6g08Hnc/9Pj1nay761ey1UmVY5B8+igy
8UrDfKi5hIS9GDgqtpCsY2wqMDY0N2Pnd0k8Vtm3Cp/rLljUN8SwqvBnJzVgKGGqAPagTtiF5pRu
0a40NE9+loco4ZvSP4VLqfCHlzJESjKlJwQFnHRiqvPf0nHtQV14JsBn+XBFNr/HWzVWHFpwpJGx
CrqaDu5nt4AhTavkFpQGY+3Y3wVhLxQNnvwJ/us09+Gge8guYwB5JTcYalB3zICJyleWY3L9m8G9
+2zKiXWZeTCF1uhYwyF9VEMXbdYZ4va/cyXVGOjaOJOszSGceN8p11n9HFClo8sAxyEyoi/mKMRL
MbvOheR1uAjGfiRu/uEUGtBcfn7ktNKikagBRbvvZq8Q2JX+qyF0cdO/ThPFf4nqv6fMFTjieNyf
x1q2HpYwpZEOEIfCph0lIim3Rqb+FSQ0uPGGsibcE0FLbKuH3D4Lq83hWhiCQSCX38EbYtfpchHc
cbWavuZLdh97VWZhmuUmcpK8pNHOcXgp/cvSYuzFphJde6DkaL5Gz7ojOzr3Ui3jtbWAjONCDw/X
bIGoPxk8VE9uDLvEdER35lh+d6XHwOuIEva+QnTSFpYu+DqHahcpKJRKZvUeGTRKDou+LmJNEGYz
Ov4zyyMnvayGsu2M1UB3IfFxg7mItXPKzcXZJtA2XOGQCQrd2cdteJZACGHAenSbqq9B6r+3txIs
CoV1Rh67uMjVYw8fINIMPUoz1MkiMgRmiTZh5mBfy7V4eV0bjUW6XbGmFi7240YYd5goDaf//GiQ
UBFEzBW8RuCMvOvvmkLd1019bveeI/r//rJ43Hx3/2u7QkMJtd+VbyZtahO9VjL4oYR1/RESdStD
LZtMsP6j8MHASm+27b2MQuKq/RUWFS6Bjygp6h+jSdtgR0eopOLHjGfSlbb1P6te/4YZwzUbLOqV
v3ON0yToRg/nK9+WetFfHLFMO1z6p9br/7fmrNv2EmGYutrWcsuyX1emSOKg0JF3kpiq3LurSqoZ
xNyWEQLuUM44BuwzpfVyUHDOMZfE1fWjGJtip309vw18wMVOk/nG0VVv5HFMMBK+UD7C9eFJnh0k
Pkx8+CWHDtjS6VFkf4V7F50/Fw3LYig3Kb0K3MQpUl4wd66sZ9vypBG0oWL+mpgEWuTClyBgVz7O
Y1bk7AAqSGux6a2fwzE5LEuLz+W1bBSsSGImazGwHa6a3byYcioqfJyHNGYJcjT3de1+uiI/XFVm
8EawoS8J9kbpz4g6g9uYf9cPRDPzl2+v1LxJdKLG5G1f0VI17ZhgskVrEz7SgDzqiuCe7n0qXw/5
WMML2fdCOvvXfPFLVJLqfGpSu5MgLJ2Gl0lxy1PyyCc2Bbe3/M9Lp7mukCMoH4b8+1bY7IEgS+Uz
2tULmOcGlypitZZIkiwjfJxbC+XAK0jQvDgOanPwStB6d7aT1ak3beNhfPOnjYu/cAoj4lousJhZ
2fpCzKK+so1H5zLHgBocI0t4+Ct20Dy4IRksGYluw+pMedM4NE7ttL32VX/7edIIPvJl8liAboMR
Rn7PgvLjRmjgVDc+0lPJVS6P/Tv4k2toNB1l/1bl618Y8fhfWamfrtq/bhXqoZEtkHy5NQ/kYiWE
Red8KM5uyL00Uoa30kdC05b72PzygfDaqygXZtj5kVhx1gUG7eo4Clkl3nSx2hqadSszvDU33WPY
5CI5z9eWMHn59pXyQinTlQzfBT+nQuJK1Xig0LmoFKIqm2qyN4XmdAtNvCLwgrzPPG7F7QV0u5nr
RDoZoxoSOw1LhvUX2cThonWevqehPOI7mqc8Zw9KCMyHKqZyRXVZWsSkSbCCzuqvu2tdT8ANVx0f
G7VKAnPvHFE9Quk0UlkX/9vHXHQKH9vqpseV1TJs6k8iJnpAu3zRO5eW7WAVma4S3E2VY5gC8Hn7
SUHEKfeH1YipiuVQffQBavVs8z6+yuQoWzOICtXXvLYFuv+XjGC8NRVurqv2dg0M/ceIXtXc3zKU
cYFIiIqQBXEG1i+AcDN91OLK4J+4qSg9HyLOLYyI+5f0fAKK1RN/4q+lj6Ker5oc3P/CHWE9r8PE
lAXVSE+qATVXV0wy9qAtDOkJSwrWGByhFAESyhq/2X7ub0xevuTShOfTofV8BQkUnmrkXfQyBwv3
v8916zJ+/Kaak98YmYul8JOYsMRclH9TfapN6kPIORzMY/uKaAT9mGFsWwYT60XVjJPiz5XA5Jm7
jHPfsNNKr8R8blIRPYxmzWEx4ejl0qwkapZtGo3Gvu7wL4h4+eauBYTXCMTD4A+EUQf+hBIsuanp
C5SFBWaEyeL7NFQ4Gx3Q3wPypL58qWQ/13rCXW1TLM2MGQbvx/nuzZKGzTJiMkkI2KNZIMmRLMa/
ICuVTEj6k+K9kVM4WQZPMmyV4EKujNUu8x1AF/qj3bYGNSaXVL77Lnjc4Pos1AOBtnaUxd5Szapy
HoYO2Px+R5sayBLIxR4Hm6t8dEtgSrC4jgUNcqd5q+NaYp/i1vNFVUlNuovmqWPPedvT0CTxO+ja
WKUc7IebX3WBFUmK77rH7raRjVaTYry1ipaNwj+/tlD5rUVQ1lREBYc1ctIjEne+YNl4KvO1p3ZY
zikU8vNQjsmjqHXOMEtk1bjO0wN/Y9uXry2M73QHwcr2EDnj986q+9R1UpKZ3/4rEXZtHArGKR/Z
Pm30U5kKxO+qlvr0DI7TGzwNC/WuTxgfU8Hb/8miu2asBrYvx4avqqWC66T2MoPtpPcNZh251urZ
zccbZ+XBByk6aeA5sOqwX5cXikpAB7Vk9AI5a9fUzK6eFMcnUeJUZ5PxWA7PMdJducr1bvOg8lz3
tq/q4XPZ2HJxjPVIIQ024EzxmegLcb/qW0BlhbsF2DfNA+q+w9/xC48jYrwgXCpn4CQ+fYRp8ZrH
+x4xNwS6QkTLVRUJqJcEjt2kh8oo7L6K5FLVXrLWJnoXFDmxPzV9YzLW6qixg0JbDj5kNZ9TMSQx
gMcBn7GuWH3+naNxeqClM2ELQwN75J+HSTn1/ewdv1a/okmia67GI8XwZVF8iK007POYaTo+SgIr
08fKhVxaPooNd82jpfPACyQnsrKs1TmEP387lFPD3K67Vef69uufxUdqTbyTulbY918408QYduPr
33JR62/uYzsxhRkBfMmgeifn3942VjpGhRReonJzHPuwg/LleaeCMoHyp38c0Ou1fI0FW4TYN4+F
BtuViZ1sZ0cESv4IfTW8+nqs9v6ejNx9n7Mu/P3k2Am/+q6kJF3QXca1MxayMDLxt5rYB/AiSwGn
MEpgtHwu54+ly1xVn+kmPgiTOKlzkhwkuJNFbIrYuXI8tif3H/KEq3T1ad/Z3MAO9ZHmi4NXuplQ
3Woxj6VhlOnel8u+Olb2f1emAb3N5479m+LraTvIBT7Vble/vHLREvDxl7AX+xmcgLlbtq7fhSub
Swf0be19uiGkBrv+dG1XAFV0we/sTwYb7HtNsZUXN5zNXj5f53xEgyA2O31mvklhGEXD4J4N0mfX
Re2a7qwf9SO21So6v6pJut3Ep2CnpWec9Fp115tMbdcMYBPFV3Nf2fWohF0Nm/A5cFoJnB8iWqzd
Qq60rGW7jFZNU1a/SBDD2+fWpil9u2jSVQUta0RkkLHw4sbbkiSg/bUznGnIRttOspmlACfHKMeU
Hc74zYj8g2AFeaCq202KkoLkZVe5GxsI8QPHQ2JbjTc8epnL5UvydZbo37Jxb0/QtavXCxE4U+3N
r7oy30/VAzA2P/ReSvvgBjJi9id/RI5GlqpCNak41ME0g/TGvv8ypVy3gqDx3wP9SmuCuLctFxoZ
4Xn2mE26yWjSvLf3o/QgNYx9CFkuz9Ec5Rq5BA5/IIYgOs0P8xMPR+DHqpYMPOK5maROIfBJaHl1
NAaFLxtYajfy+Ea/hvVmS6XT9yK6NbcVhc61pTC9oWIH01MgXePlG+ztuz39L0v9MPWhMv2gxhbF
OYnkwpmVrxAXTfn3Qmw8uiNvCNHRoZcYZc1lxcdkn/BX60ivLFV5AqktdLYWBUYhBmjmPCKNIttT
sG8ZV/zGgXeEU6tPDg8tyVpZTiWO3EoLxwq3GZCeyNcvWaxyBEOjHMlnX6i6nT4JUoKYQUwk94GZ
sNhXsg/aNtwODQyUEdte4U9PKMPif+lZZLHmu7XtKYZORpNBaXr5fZPkSB5WhUdULHLZJUVs1t71
r6UOnY7r2Xbh/yPB7GklHZMBBYIESn1+VbWYuu9+rY02DsPO4puaJLI1xuK4vZ7lXYskzwI5ljL8
WrueruaugbJFwKOSE6otb4AAsYYqt1wZPP5fuGb1aYPTqOAhmSMnMUTaFqq5XI3M2FBX4jTi+C91
x8EdE8AxV1GBpuSVz1U5VuUtVkxDre3O4UgbcLXlsgxhZarkdupJf0Xv3yXvg6Ry8DJ/MVwPaxt5
ijIctxoq63G2sWpiHniR4gJRW6GXRTXT4doXyUJLI/3KtbQcvMpkwkwPt8XxISBnAUdeqJv0ctq/
W/UWq6RAaSxW0yVfDtCcN82StREBMzRjTnM/CgiHhWTLUwQjuck2z6WznCXk+1ARoSSiWOm4/Td0
RvQfzR1bZbXYtlAHutkLDlx0UBcaTqh2Dcr16SYHVkBf8/NQcOiuFO4rW/1a5nHoXssrYMyif+pY
6IJ/NLL/th9U3z9tfbo5AhcY5lSa2iIzsiZ+Xj1+3D/ZhtE+p4F8Yez4bD6QCcM0SLqikP6E/59Z
xGZ663+5Mj2sdP8dusxg5RNv6uFzpfkEAnxryH+ekqYT4XDFPtJzxGDvOEqUFVH7r/a25YSk+/f/
/j3g5L9uRZIcEUnLOjVceH+dchh9u1PzNr3UQs+v8odSvDr4uhYI5euRmoWck6/iEVKu/T5V9pCD
7hV/j3hoQ4FLSEjXa9C1sJJgLZ7QPJ2STpzex0e6Mxml4TK5ahgHmzh9m4R8F2qn2jUKGlnZ6yDT
hThKJfzYuebE9ZfFFafxgONLGOPYg4ZyOBIEY+B0d4jyrdgwqIs5NKFNA+cni9cxNVPAtkcaVv0r
uBu57CL5YhKeENPLQ+2pYg21Z6z8/I1TiLLjqWmmAThX+6Bp8thFb27RSu9uh5BQfIrbAE+mHzC3
1T+a73/M+EpvZRmg9DJOwbFP7cUAzykJ2w0I93a4U5wHajhlzwoCn4O/8PSHLS6rcnxFDC0rR7pF
D5/8VQW3FWh7kjE/znIfCtMm5CRVnshAdNL9uoZmp/seTCEiP8fWFdDw3JsolGPxYp5ooejaV/ld
/a577qaimp+bWLKtkQm3H1sHExW0/IN9b2cTA2luJoQlUnqPRXPXP6YqBeILKnUrlflychU2l08I
UKZQgjM9m2X9Uigt96WdCv9uk0xDOrp/3uPFxDSeJt0BZbm9XeOSpum+CKSyU6zn+cUBy19aeyqM
oIJHMy9rTtYfd6S4jZ/LbysZgDqpJAapj5bCrRms9VRI+1Jm13oNroYzVp4fyyh1q2f3Dfui3wrq
VJ34Kyd5f/L+nZkRSy0+q88xXQfahnPOVeyegud31gAw3iAbPCkZFbatu8E46YRYhA2CS9Lq7jPx
rRqMtRQWnXPaLCrYDL8oRL1KlOIzHddNlZNupzs2nxv/B0PD1Ecq34wty0qTytaA3UsQ1N+CaaiS
NpQQqzGjFbPMn4Bk9tc11YKALr98ncaK6OfX2LuIYEK5bFnUl21/14OAwuRLY5QkNAePUhlfal/1
u1/rImD8bqayYUwUaJHHKBNWOF9zQWkxQNVSqF/GPHiqNxn80riYqUMFOvggj6ZnQm6wtU4Kje+X
GL8Z+5Gwr64KloM+Vr+OiC+i54JvzuwEPDzqGlQJq4IX+yjmZrfa7uNQZznl6p6a6cF79mhkug7w
puPFXv1M9/z8yOeCXQtbICxFbCinu3sKZOpFHj4X1joL3fDOtmuAEdrnVyn2t57Zca66mx9rA90G
Al/gqmSrwRQ5icptXyaMu3cjM1KfndcOmzF2mVUD2qClciGq9Heu/Ms1MyzAn6QYKVQZ7WTKyer9
qyD/Bz/vYRsMmEgE6t77Q3vWVmVnIMt9HxKEkvijCggJCTPM+WWsuBAcGz7QqaaKz33v23HW7ERo
RgvettPrN1R6LcuULZjvVQ2/hQttLrdbrscZpDAaQ+7h6vqrJ8PCNNFRz63RMC0uBtrzbkwMXe+y
AS6ZKapkPB/pCMqqe9LGS5+v4lY7pBCuZHbdqzmVFuzEqtRUtFBOsabvrE7Vm3U0hGAf1JqG3prd
4S1KPaqLfHThE4YjE+yKkirwkMHnBZVgpn7SAHyvEiVfzf54viOE3i1+D3lU5gv0h0HNxZR8fawA
cfqxXlC9vlgIM0PN/ryoNU5wy/rq+Utj8/k4l+5erOJFYjOisnkCq0C7qDC8NI6qeaAuLdB47TbV
mG6rKJCdWBsdlG7mSkWb6qU7FNSX2swwWj9zSTVIMLx3rycjjXbdznhczUMbVHArPWmr3yLpERmY
HNjdvNaawgel4+wkIMFrqq/3+mmCeFoEgfgau+k7DTY0DYi2sWpoZLAw0tEq05zkOsts7ZKLXM3s
dZbZD9f3D5HnPqk9PS3x4vFeP9AHQk6Qtgx/v/1e5t5/cxI3aKO7BUM4lG+1VRreeP63/7f+R9Yh
N7O5foFBiFdrS/GYTvc7XVzr8c0MK+4jFa9SLldJJKL5lhoWEXjz5tKTH/y9gpt6HF3hLo1Jh0zr
txuvTQMJHBKV/Okjfqws05+p/e8yNvfivhtFNu5vj1IyWUuzjV8BnooavtcyWi/C4X1xr9FFk1xK
l7X8BzIQ+egIrqW1MsEz8tsJHYSAs6ruplb3N6YUh9bh8bfLpPUqF9hdflFZTxLfu6QdgOmdQtRu
cq9nY82LfKIxMU3KlQkJnIElHjfVlq7b9EE8XRSp3/vNEBHUnA48qRFDmTB2reHll8Z+49ldTQst
KDhkKld0rZNghAKsIlt2uBaVSzeWjr6NK9zCwkfyPrJjWMlk0OaJGO2iw4k80nz3AkO/ojPwFtor
vB5fkTYru2kIksdJ+05v7cx29b8mUB2Yre0ug8NtFH9W2LMmUpVDOtq824l8V0hI6cHR8shtTEbb
WCRw2PZKZ8uAz2XkIcwbsR2Gq12VkLANJmtyt0yT+S2/jA5e8eZhB4d47+LTDXBm2a4x0KHUQZBe
5GsHiM7IxuQB1XE2sXK9TYKV7FnaligjLTRBBovI4thmcO4Zs+oUjb7UkE2bOqoLmGDoIRKoqqJY
kO6P1HFHnyOUIadxSp/2FxdPkCAudFArPtH20tCyFpbadWOSrwyDTvWOZlYI6m/Q/TH9sBEXlSWb
YNZq7jlw9f4rxicWvwnB/COZjjK50WYMlTQhVYF7H/a+OtH1tbEjPkduIxbd9k1vnSXNuxzJ8kYW
u1dlmyoVTvXEJkqv6odJxT+c7tQX4v24q/qfSS41jkO8ur1WWeOmckHjIy7EnFb1S3z4Sgk+zWOs
ml5/XePN2+MPTnEwYC4mr70405F0m6uCkfuh7KEPChkohtWVZHh7dbPbsnenBnK220veJvXYlNJX
sGAZ0vRY1ZeJVnZbgQ89tmUF7MW8iPjkdbZJ1takwTN9/1pY/iRFi9z4tW943pa5yukW3QuDVKqc
HSWytdX8xSNnnP155AgDRc6SsOLnxJprob3/ok59/MqOThNTuEfjPGmQvbgE0yGomz5rExRJcD5D
Bcrwg4cNWDT07RBD/yXdXlZhwX/ZkQv0lctVzWlSf/pfQbNy0CnfvzF/jqLopaFsLrlCNUtUrfuX
fIOj+xEXEFinPay5ysVq8bUtWoLs3jcXMEUgzDFtYProrzGKLpUsqvdkEOulm2d8tjBAu1JzEF1L
he9XsbTmy/Ktl5+MgoR27uiMC1NqjB/dTqBNuuXzPJisFohaNDtSKv9VWQOwbB3/TC7AVR4y8itk
fje/P9cAcJ6UawfautwLKj8FBT+10cEaRZC1nfmU4CktSVGxmsjuHfCdZiCYMCodIF5q8QpK7WB/
uyGKorSy0PYq73w/mYw6d7Ziq0Z1JJ1UEV7rxDqRL0xRHo5haZ0fw6liE2rZsiVT08kg24HnyPLg
mmgJY/xZzeEEVKFvTTs+4mU5LO2cmsQydWaLzxdqqC3Zqp86NansUC2+e5wBOK4Q/5iXU1SM2zAd
pnpyw0ol8Tn5J/nFRbk9uTPgVsW6wKnWl4N9CrF6OXrqy3xhcTlRMV/Kg1qZNr2LC3qLr/JCBuqA
WCLfedLJ9Q7TY3k1hqOmhrL19TvXkr0UAyaY+3Rva459LJ7XZFLGq0PjUSAcVZb6EzNpxOeJRblY
NY+hXrlN851jrnIrWFu09hkwPNdJVnSQRfdXP4VZgh57G7+/c0NJ9Y0UXr9/F27sVyJVfbp9/V62
CzNQX3gcseV6uXiU2UeFWv7nUNl8vgbnv1Q9sJnijR3nlY2DYpvla/+nVHk+aNcsGZFKJmtPg1Jj
GTGzzrU8sqFAwboLimGNK5QAieUWveCNlrOoxaKNUsqYg/IttYnpWAXYrRwMltF21YEvP2PVwn60
f1Zzu9/bLUouw8W70tBeV/2D91rN4dLZH6i6G3j/dmMw2nG5VptSTinhFI8SvfiPxztxb+4V0bZS
FCenslRxIVuvJPD53L+kKUIpD0qkvWVjehOlTjURg+G3W/JcV3bMg/KRaiHd2YZ9lVAGdY9fvuP1
VI7/rIPFfSfPLgypkWQ8tsTVaSYSG6syBCfETdvQDw8wdl9l593V2E3XI6WPi/JQZPQkeoJ6rbNT
xQ0cJ2vqPVMGCp+QOBo/7T3xVEIPjU0vUXmO+rmyozVBv0eNxrVOfDz8GkpOFdhgpapCt1A11sDD
0xsS9zfzRZAgkRJ9a25KietsxwW3cstA7aIN/NkBQs2uYOe5ytMawKZ/J3U8mqTqnu3H9IG1dK+8
1ByjlL34IwAtGHjHPYvDE+nB0fPbIZrtuQwYAptKmeItih+ljz628qxvu9mcKsiOsy+lGCCi3pgB
FY9/3DtZGbty6c7ikzdPJdebVHbccZnGDjF0m/MCAeSsmWFnfa8UZnMYVy3wes35X6Wv9hdOl9l3
P4xKYrXkgKe6EfOgEJdb9mTrqCxCOvLRjnychTpQLxB8iBJOS/kQed39H8CMMHB2BB//Y8ns3FSP
lNNCsV0YUoJGVqcrdY2CF7TTP+37BP15vz8pjUMXsyk2IW01WsV+EC79gMjFAJ634vhB7cAnfZR0
QmH1CNr+IBiALYoumR+5AI7njNu8+1WACpeEsWfv0HwY03liZpkhGabd1PxvYH3l76xRzkUOyeSi
phcl9tryjmSa+L40IYLrdn4Qx3mqO0ROYaHGf7qfxrDvCZRLrqvtN8irl6vz7RyyaUCNpk0ejIR3
MlEOo8Tuef/dKzwaS3zh8z8d3DSsEsYVl6QbiLIz6sl37Ca2DfllmaHYl7SQKkQylGAQCY5phv48
9fHuKsAm/5YtfVuhdv3jaB6Keqg5zY2BjKo/tdRbnD27730p9134jpmbOajpTmwmmqbbzpcv6snJ
DVH7O4YfnZt3Zz49cgDBayIxB5bZUclfV+n78x6u3JWFjQnHZgp9oGKtFTOzm4UnouKEm393CrNN
YuQ++1tAhWUs1xXXi8KyTi7nSkkCA+87SdbcoptbTDdTMqEdZf0+1OfF3ANEGSliGIVLAQKh3js8
z+XV9H0tq4892hnqlPfS/ks3y+eHyDpB6anhjvzBgXQJgmXjXCBuHRuq5t8Z36gksbhTmR6VctPu
D0UIDuau7kJ4eXroHR86Pli2FByfDKAOpcbcWk7F10t8n5qBSptiOrS0Trb7zPReg2c33k8fS+mc
Vh/J5JAgaP24RXYMdUD1w7Twnakz/aEMnySlWgoPy6fHz9pPdw108Wl9vfU/jc9luiA4EhdVUsPV
NLFqXij85zuZWY7A31f+0rkbp1GWFTL1uZ+3fa0ws/eEndZ2O8/h9C7vtdQsvatf8WBWvdX0MCkd
TlU3088JKJMKV6gO6LOZwsX6PtyitpphUtoSYIGqJEqudwJT/TuL3xctugLoDliyYm7mTfRcTmCa
+qfzMHSbrpiSy0hx6u2eKEI+55nxq0eA9qcbRB0e7dfzqKDhi60duaXp6yW+M/AN1dp5H/KRAad7
Ye8tvq8t24dPIS+HDr8IDZDmPDspeahkOQB8b2EkDa+qTQY+Wl54az88eCOafUFPHlDcElMyQw/x
6bPPaAl6UMqjn8+uGqbNWEmb6EFlmb5XjXsLps9qiuyIgnoznyu6rKzfuc3U/3/S0TLASatxnFsC
rR27f2NExtatfx9eZzZbk/wjyG08YcCtzAe1m9LPvvyPtHyulsC9aJ2xCsaEoEzvGweK7ru5UQQ6
BZDqP/58qrarJccwe2B8tg+/D2RpeNYeu93mYS2sTllz73wdmqtPpS4FmgbZh98gj/VsUUZDKyJ2
tOpYQxLysWYgKoRqPJYtnzaN242SPsj1NNP/+ZX85plFhM3t1bt2tKyE39zW5b3tUFhGpuLasM2t
Y2yRgIshixra5fK/crry4/wlL8d/Yi0QZ3MxjUXLthncH1tDcXLHq56io0YcGySgJyV1UJb4APUY
l2Oo2NwtKdppchHvxyqnlCm2ut5Op8f1MySDWxjIJtspYE2hnu08vz1yp6ZoI1x4nVuTC8Z+lKtP
qICsrWrnZngXAIECZ5jJ4DqKMZajUqvO+rG3OhXY988GLMiT/co0Cqtqbl/qLwN2hg1wACxcR/5t
MjiPjv+UHg7eYPLv1aASpTUy0HkEHhSvFf0B9P/CEV7E0iD8BxXJbr4Bx8z/hqCs/Piv4TAVsO4y
6GH9Xf/NQJjfbF5KMc/ijPmZaGbHN45HHBvQks4f1qPPvfvsQbyNyHvuc9PEfQ5icLcBTJpzz8Ra
9KXz/Lg9K69fmiz78uNfLjp+25C2B1GDgW+N2mv0ITCewIDPsGD9aMcrfpiCZiDYQ2nvXyfpJ1dX
ufzY8C1eP+Dhvce/TA3ljzf9gKOhP/ZOLgNmlzj2V/ad3z149dLMxBoVH2mDc/u/1+oqDKQNSg1J
EsLLZB8ypewEB9h+ifACn6o0/N6Ojr/CJjZUICiDn91sG8a1mB6UNcEV4mK77tBJkGy1GM0m25F4
/gWdF+p7o/hvGukCPTJZtm+P32PsZXahv14tzHh8MztcyJqJQA7MoJEAvn1ci7T5UfpHRhRP9gHy
S+8QLNRC0NjUx2tg0p4JwfsHdDK4olcFdK+557rODNLIEEV0Pct92RSHhHCVODYTAwrcXDYydzRM
RqPYnzaxVVunPgoNaDi3bpGLuOZqlm/VXBqQy0BG8aBnEbjRlo0Znrkw6bxvo5QNJipolh6GJqnn
RZUUhuhhSxIKYSxVuNSsKvjKxqYo2cYYfvptUX9RzW8aMHVG9ZNFW3nzRayHwAi+bFbWr+322BBn
G5423q8TCgjmqJBcLqWZQ1cYCmjzR8F42wohEiO+I68FhO93LyUut87YWXWj6Nf8AcD6sg6e+PNB
gTGvObzIyP9xHJu+YELeiYevW5tFe08KbWNel/qzp36aQ7WgG54V4FfiopNRvOd/ICcvva1AuqsQ
I2X5/NRU+1dvrzhalnbjzTh2rcYzxRWuvHsIF06Vdus6R0sfMH0ZbBL9e4gbeODUZ7HMcC4XE4YX
Pk+uO9l31q37n8NKBfVyaeX346TW4dg/JBobZECjrVu1UNAl1g24gereAwykHPW6j4Yh1KIc35Yl
5HaAwdNRPtFHp7NB5yWT61oqN4Lb7A1uXnU3dFl/81jTX68bWqqFKGrQKzi+vcq69gaiajb/HMoU
5G9VNAdIWKwl5XIqUxoFsVmoeBelxN2n/srQww7zBOPOTSomSpdyrpooZX7JiiZrYDI9weUT7Gvt
oh9jpRhiLzqgJRAC2ctv8nIOzsTK939q9qN8/Y0DaYvuyw3O/QWL30UlidZj0nvkHuMhCAtii2ZY
dkrPw2h3/e3QXPblFIMZpIdSDlUaexeIJui/v1Yd+pNBa8f6WIUDaqhzjHGqlomCAtIxsKlVCty2
C9NUeckWo4xWXC5QKt5Vt9FVZYA9hnqXL2ZLKSTOTb+QI9p8+X5K7/U8xRC8OsGq9+wnP7YeeDYV
9n5LhcH1WDnmIyYJ9eucXWpv01oM011IvIlhk+NNnZx/anp4N+JM9xiygfeRlT8fg+fsKLuwJ/65
9G/9GFFQ+R/TNF5J7ytWQSqPzhFJdPmRO1UL2gWYvCKftsW7yS56+hisLbcxq3IhengP1CvDtmGi
/BpPyfNz6ylfhwWTZeHL/qb/a2QYofOaIIJtUeFV8fimpAG/Z/S9KVPwXRq/9g7/ngSvPl6jU+M2
UOVqH5pv3zReXL2re8ZAz9L6L9O80UxPRY/f/5F0X8uJZUsagJ+ICLy5xWy8FRJCN4QQEt57nr6/
VR1Tc+ZMd0lCsHauzN+l3CE3eEjNZ04i7URLYeS3jvHLmBCXKrAcPG1zX9Vz5yDYIdsTZ5Ovb7Ec
XsBVRE3lzPS9kE2wSxKPlxeZSgaadqrTEcaoAAi0+7AyITYiKeRXHAtvaipRiBGMxepVB6sGaQ70
ABtTOr9q7PoyCS7V3TPCzmxlwUOyi9S1cpFD+ST5APkwCUI9Bdn6MVYt/NtAK21CUtit8O8ppemg
LP8Jup03BzpVApQmt9W1QKlEA0t9SQ/mOTzAuQGoUprcR55NUroFRcCxnDNexawjbiUDaXX7pAt4
5OqQiuVHsurnIrg0475i8qyBVyF8hr6MzImgF8+35+Kn1bCW4gWJOlvyp/FIR5tTDTphZa5C9rEQ
msX/ieD30KY/E1i0i8GydAc6ZetXhZ0akQ/GpjyT2RUuPsqdqxmh8mZb76BG9qHjMH5tFbZt3QS0
Nw6LYkGI3RvGEzOavlk7/MwNdc8HNyTKiiP5WX6Nb+P1OsC7t1RvnWlQNGbd/Phzc92peT010RMG
HdlYU8jAehlNwIXgjs17YVVZ2N01+QU2uLwfPg2zotkSSniMJlw/sbq7cXetu4HVQL8V3PMSepYS
3jm5azyTNYq0WAtEkjxU/cutG13c3aqfuwMJ/oB5Gj0oxlZUeDHAzJmSmU0VTUpUgmNq5XMzIk6N
l+Fzmh7EB5b3aSmDpNWfVyedK3uurN2iHOJ4Dpept1sUZF79SJXIfx3xeHKovgNOzNB2AKFN9KXg
drMuejB2LDtjUticAqh23mKMk1SY2twtNpG2UtXo3xK/l+QsSj3QavaNVOFTF55oyOOtPDEC3WwF
CBDa61695KpBrWEOEtQTRHqGF0CP9jJ5jArz9xglK+ej+4M6ODFOLFunxEeCWDKrcerrhsoimFJ1
47D3FGIFa41Zm+rdd857qElIWK51yX3vYQfn6iZXmV9wGQhUiOIp6guc1liFvvkECzHRZiaRN/pA
cRo2qIXck7ucJGU6yS5Y1or54nNDosDCFuexH+cLV6vKvlA2UoFIKRCHKDqoTKylK4vNcjPf3eNZ
n0dbi6yWUZqMBhwJHSPV/9QGUB7lKiDP13hBNHsPsGpqvB/5xg7MerTGRwYUSrcU1P0gquM0f2qC
XW+r6jZVcxgOj8YKdTcD4er5t6M5HTn453TU4gXk2xsNF8UTJIkxOr5raubnnzkk/+HMG+iRUV/v
jTTknFDq9405nObm6W+L4j49qj6Xm1lQZJw5fqgJxWqOhM3kKk5k7trXg1r7hlHPoA8CFCANXBqj
lXT78t5KDu+YR+GRaLnI9J2hBdlWd4f+LuCVpUJKTxTkyHNn69kLH+EsOWklFl/npxyg4BrafZpk
Uj2bBOdF437iTVVCqPi+r2PZR7NC7cw8IMtzJ0boh59Oju5Pyv169th8uSwOMnwqOIFMU8uTTuPQ
vNlN55yg8iPd1/gULlWHWbE672bndLSNV+P9w+ftWL+JoF/WvTYsnIfboSHzjibfSlBu0cEjXHcN
JSt7xO8BYiLtj19QRUuH57eG71A8tdnnyrmxuFRVABn+z/oRBexF4FxcxHHv1q42x8yyq796gSw3
Is2Lt99dG4zxEloSggegC4uyhjwlRiElL6x7wG/kSr7lodBYqKRfbArGWikR2h+xzU0tJIp/+4d8
y76rktn37NfGKxH9DhN59uaPr/wKIi5kPqErWPadFoh7btH0kCUu7MuYTA2mYr1iAnEzxavAPsqE
7MNywrJLSCRn2wMaXtaPvi8JINeCYig2kQSzmnHTa3IH/ONCgEUeeU/6Y5BZNHexauZaiS2RZlWP
pMOayVbSy/5yEZ1iBuNBeDCNx+FhKF3GNDnmimfZg/w/yOWJ8IAAmjd7/X/JHySCw+dRXi8i+LmX
Hf8yLwkBO6srFbyE5SzLMh4sc44j60vrfSNL24i5noXlrLGmrFo1TSPHJy73zJJ3WMbx3IHUH/cN
+FdqnJZXOpqBdsLSdZfa+i9pNbrSQGljVC0bCrpnh7aSJhBrF+qGjXZeIPn7ok8dUC+M/d9pAFCK
GrXKufztp9cz/z7zRWPf3bVPfh0ESKx3aodp6dy0DCTy3l6iI/iEhujXqkk6tOCb1NKQ9qHd5VNc
K7P9G9SgYtj7IKw0BgVoQhHl2S7uujcJDMFvOSHFejv8nsWxxaLtKGcxnyt1RK7mUBDaZil8zjaY
cZ4myl2p/98na8NiZlzbwAS1jZa/qeZrWtB8RauftQyC08hinGbWWpD7+AXPc3QTlctU4BA43hG5
RZKDhEzW2YUFntkCyNGpT24axi/d/LcpumAJUqp16F16yY8tDxYflBhIdut51WA4AY8sKrREG98F
9tu6RD6g7h44LCwjFsSmxqaLPlPmq93AlTd5S5F05da6slqXxPO8vDN+8XMTrRCFMBH8WS9QmIXi
dPGGYjXWMEaHnVrlSw1ZUz5EguGidJnWgofoxPBppgT1s//V150dAEjMd4iGtLWQdinkpUocw1Sf
/8iv3aAyfb7WwlzX97L1AhRGLWWs0ApX0L6MkOLT4kIlNvCZKRkc4F+urlTd/R9AVB4Mb+U41jTr
Vie/++l25B8E/rG7r8598juk6LbYBzOxEzVNao0QJa1FRPIbxTvJVNHi2BAvPNWkF4fH0rq9mf6M
T53SplivJ2qryLaLa3lOUfE7/82PF9S3NJU3JjXSg4/8R0iHIlzOfD61o393nE/QmX0Fk/AptBYS
hgypIhStXSzUqLatAwxDy7Yjd9OkfGQ2/nwyZHSX38oCvTfC80eiT9WstPzwxYVCI/QOm+LxjxPp
ZwJzMfiZfoh9qkZo7Wq6D1Xw/+vakKLnqQ3BooE8SMOARIGzPV8LKOUklAUNENwDBrlypxKnmLlu
IXcF71k7f53fpWQI4OTCedS1rn0r6Wqi9P2KZuSWnoYt91E+iKsG14uHTbebR2LD8bOqqL8cOer0
9kPgLK51yOMYb+K3YiKQBFrhbdKSYulTrmt8EDdrOydt7zV0tESBUV0Ip7W2XT8vca84fVn2EgRm
+z+3ZizKvidto1wy0u5s0pCtqAkjtIURxZ/Fq8AYH3h3X3KNoyOKyfdzdS1Tq4uB/RcnMV33t+/p
FWt3/E2yIWmjNYLkJnZ6HkgPQaPFC66oa/KR3zrnW7kX0/myHJyX3SYbO4EL7Pdc/iGYfwL++bn7
UOzfI3cmP385omJuxXn4B0AK9d6QlHhGKztrrtV4AY0VgAoC6VVmEDQYngqQA7uNS2FSiR3axgr/
HZSQ+NFG3j73HwQCTv+hrUJBRH/yX0vGtA+Q6+QLzvFPhEYst/FMtbNfB/KZbM1ldybZaKz/5Ve9
Pk1EJhaNd7IDDXPbfJ7y1UKuGkSQqt+5EUtV7K5+LusmHkua9CE/BhAzkUllwFAjkcC2dg6utJi8
0/tSC6VQVOCiIWYGDzDcG8NOMpUnjcNMwf2Xx0NmAgU3XLTIUETK2scAAa2EjF/zpngFD2qU60m+
rsu9sNYS3hr0BXlmuOUsVSFxbx2IBSWb9jZD2njh8SGMbVl5aPkal96rNg05MK2QneB7tQrlfc0W
llH4nveGNsUJIgIQxhJugNVbbMDWOIKYRdlqYkgp5Uagjqkfv0Oi2N0SjNMsZ29gef93c7CXrQv0
8jP9RQ2x/PCG7MnTGAMDjrL7eYIR71UDBrox84ZEPtB+JNueNbUr3L2D5Ne9v3ApZ+jGimuNi4EH
pC958lnOzLTDmhyklO8o5vgb3QC/JNfQMQQgElJJyOQrt1O8pqEnFLp5mQLlHg9gJ3XNPFHSC8OO
ie78XF3fhqXIbSK4kTPfuz/nRi77Vwcy+Zkl6YgEyQe6/i7GtuVHpGbEgear5d+2UE4XmttRnk68
dxv7JRIz7qJ/HNXKyqAhLRxqHDYQj1KzW6b0TNUNU2Y+Pa6OEvu/vkbzfSMz+9ilqS5Lzys7ZeIf
ZebLlpBtEgQAfPCup3ov6joTQa6yPzcxJrp8v+NtPEk3gpTrS+uIHYFp43tCg5Ad6FswL0ioFXXj
4D4Foeda5DE+j3R7PuKaigdxl32ClRU7o0KsEX6PzQw5en2dr8H2ic/zoLMwdLw6/QgxHS4nJBve
LcQperX26TpLGrB5A5weQ7h63/Ote7LyPFZehKpkf47OW/LV3IkyGK5vxUL1G1Janr8t+paN+2sh
bcmL/PWA2H/bj/8RVw11S6uhfZQDqKbEp/IWP7KT/6HhZ6MFI/oNvHGmCB/nP0b1XnN33xXqnTnu
FrnyEOM9yWbV92cd9NLN9fwK66mB5cyddR6dRymWtatatZqlWsIQm+TpIQlHAGbA/bTIrj4hBx2Z
1TzhZzKNtp5nuhJeNb3agXYdPIY5oKzGndo1z5LQFRBtwL1/WI6hJizKZ6rqD1WMrah0ETvMUXNo
AfE+VGGqcuDF/PskAlct/0cegTtun+oVJObqUtuzZsBJr41nn8QQYJkiMb83df90iop8Ih5hUpE1
+gB7vz3Fz2Kb1ZyGV8P+LZbG8nCwOX38rgsXkUFm9zdf5DPip/Bsmh/OLdpBbUJhCV8Icgndslk1
tmgmpB3EIy12ppc3/MDZho+u935v4be/U9u0b5KVBokL5iZQd0UiTW+v6RGi6AS+YsVlqmbAdEa0
JlwpUo0c0sS7+y8XPjnSVxqKeaKChWQLjXeIfE5z6CpAP9HDLf8byGhNGF7HC3KZWKx/+4f0Jt4u
2Vpa2EXNfHel+kkFEICyQ5N6uBdvj89TTDVI8haZLeihVDUCpmuFmAH/6nWZTGnsvIiMB3BKCHO2
L/Ot0GPQtKhp7B2BF6E3Hj/uFLCUlgJomiBkeVTWq8bN860zMa0gKf3euQqVKhZYNcOoz1LD049Q
VZPxnPq+DjaiHMIoTzeVTX9XRZDWjpgq4KsAQeo3khM0mrcUkFptSHds+LiIune4ZcF5bd06orm+
EUIrGuPVw2bSxxFzNdg0zZx/yXK8fCjtqo82FxsXhphPXblEoJ04Jsva7K7JRTkBbROp/M+/YNqI
xZjD19+GrRBQxiCNU4N6fQuCDjkmWpxUlPv823BYUyj4h4t38UUz76E97WQUwP8RYV5tZWN2GESI
c4yZ5v5QouoGrm6urpixNn/kWttpakzrElJ6Qi5pgd2SCv5bNlMswPsOI9zFxAr2yL9nhbqcMjKI
AAD6sd/DOnLafYCF2aK9TtXDTIYXhCEbNQ6V9TQBNxiuR+pBKqgDQt1FUz/GMV1kMAz+nezSjkcN
rzpHpBVcw6qBzyDjuxZ9x8IsKI86qrxzc9Uyw1wkbwiMcctOU8pkY1461o+U3ytpYTsQfmPXOMxL
t0fpkPEiykkr+/ac+kwb+2lQZ6shYC7XeVjYAWo+RDFyLGRWZWONtah5g0yt8Pn8C5sd7ptezPn7
yr1asPZDlBRwdIShJ3uXLaT8EpbMpqaF0f1Lj3WbFIVwoJuAfklGu+TaPSCSQCCgSKJjde+DyBcT
NUsCj1+vENh8qyeYbiC8RP5MalqwXDm+q0KU1amQZPkXXA/3sn4qs2od8vW7LKyJ9DWp5gb+xaoF
pdvHbMvTOurU5jZbi+yiWRTA4vf7NVunm/7NuXJBoj664FmSYfcrfA1OSalrwCcriX+dfi4/SRBP
+PQ+fcUdW7QItIpdacddBydUqEEHqgj8RVtjazCro9VMIn2QAgMOBPUdLqI7A6Vtp9upZ28+mpC8
guloO4CpIK/mLVY3mb/+0c9x/aZYnmXXKvXJuXT4uvXPBCeV+y7ECSTXpaQBQGaJM37T7+AK9Dgc
HyMrcyO5w2luCAsbhq/h6ocuezUm1e8C3QNn6cWCYktg6G58xA5kBsuMdRtAAs/BvZacCi1Ad0P/
Tp+vn+yuSSFgeZHsG0siK/Fs8TGcSA3sWqVgHfHiLWW5rvi42VFKTJpTJ0rIxT8FBtVY4ck1mbag
BLor1V4+AyMOG5iH8W0yqsEJ/Nm/Pd4Lvcd497P7ZEjrhmihw9tWsqIJyG+oEfWKXPmSwSgbN26L
9Tf3pyRKSmkjrCsuIQLy5/RzX9Wu6ejyY326WcDzNSMJgFCm5BwUMVv76Ws8H8Ey6fq2TfX7sW/T
OkNuCap0JbopuszLWE8Xu1dT90ZuUgu29WXzUJgHkVAh2ZlrfoIUIFUHQSqprzcY3sm27b7Lx2Po
5WgMzbjJQvmIWxKrOE1pJqm5YpLy4O0FRvRjBExi53aLEF7tqOXUYh1k0BUNrmCtK2MiQBWk8yD7
uTdPbTL2p/+ik/HLMAQ081+5orMlsKmn66KP0YizlOzghjWwZqznLgPT0xm8xoHE48AE9dU49SpB
zEYtVHFyWbCepEcn6X6TPnDAELuu5WqZ4FDjj0rzuBi0YtoRHVkm7H4fpR/F4Wq8mWkjeOMk4XVp
Vbi+xwgm4AVr0dNaEGKcCNseps8gDw7kYGwqFfIX4eTM2BZL2KyhYYy1VY/7D1+d7+fb4g1ocrR5
mcAb5IYLM+OJnfk8CPu13C4M22JUoBBW09U54kHSHOC/2X3kVSZq1/cVUvzX6KwaGhQL0UMcCzpy
yG36L3HC2ra+aBcENhFqILIukj4Yd/c9NDMSaovu/CSIze9PpbVd61C9VWOV+MOxO36meLfQ6yed
LQdTjpjkZ11Lk+wc/qlVjhGUFFdD1u56vx9sk2ys+Yr4D09myIrxIFMYaFxfxB2PiIHB34ewAijB
5rnW2QfLW+VUBo2hGj+3r3tVzCdr2VRXHxDUiw2RApNvL8fPzQha0ETEB3PeVhnv9ikGsZSztG+m
NEWzZz/7RdsOKz1kSud1Wz+vUq2qL2LE8XLk1LIA+g5oI4+AK0y/lFtC/Lmcrg19XLxzWza9vGTH
us7WMWi0Mz1wvxSxfko4tYa+J4toVY7qq7prvtDKdnQrh1xrL47bkde8uLtFCMAhg9wzzjsFHTy0
Ng/vZnF9KV3ha+QiAQE+/Sw/0C0HQXmXqtKR/GrerrUsET3loEc06NGAqKkh9DJoj+c6J4k1kl7g
bjFkfsVLQxNRws10e0aR3a1WsDtX4CwzdyABVokwfvn7qu/md12mO3RiOM0/n2X5ZNm2SM2qW0Ql
oSwIa6hyw1xdGI8whE26GEs057nGMvD4pQyt+aN0ETG5nl3LSVtzU41XhYFUO5Ov3PuqAr6g6Xnr
UfvyIyHdTFWiZ+7sVXrQphea52t4VOODWDMM7mip7ceOR4DYBKNJN79t3rNlcxOjkJkHyHPNBd1A
NatpihL7FjPWZIJnq/EGLI0wNc1sKFtu4XQ5c/paMIgTUdPimd04q37XWCMsXlnwDUlbc9cHga7L
oLQCufU+hAGFkU3gjGaYYyVoWJIZvG40uUaOzVkrGqTQTqjOMx7klUrO3FZJU9bxy5lVBOlCLz+a
b/j5mx0e4lD2UzdNYdnJ3ltU9/69WJPPDM+L7BngkiZ7GHSHLe/Rax8VxlzMecD2mxflz/rt0l41
4y2pMdXQlpEF4suM6drWuLna4JyuX1ZV+PD48aw+Dq1lvHzsPr6SrUPnAarfll6VReXa9DpXJi3z
JN4lWg8TUhkG+YwzWsoBfWarZk7Qel2QlcQrlmBfehFwsOd5zldg3s5JR+tcdDlVUv1Fx377j0z1
0biWHxW+6+6E3dAYLEuompMjDZ0JyRGxcna6F4kE7P9Iqob9RKkRqxd6mbrL6kfC9ZlL+f7OR9/r
To8yJTO67JAH9y+FbjEzEkRLINda4Ha2tJyTBlniY5xzz8KqhBd3XRhCuRd9jSw927OBCb+RU0Av
rYUc3oZ2pIZNN0IECBdZPs6TUmp8rHFjuLgT5cXnZQcBlajY2PLZ2zmJlH+Zb4VsvuE6IJ6y7BCS
XYOfGqP4Ck0c5YSMVM/9jQ3Ep+ltupyXtl/n9qqbJ7TuxB3BTr4VxwCNb/Dnsqcsx8fdyJWW7TUE
z44GkNyvHvI7hPy7cXI1Eo6F65vvoFAq2MV5uzak2/ltgXVHeN338ZtQbpGpkBVd3VVd8Nm+K3PC
MGmstODKqhQd8ra54Cg3vOa83wI3rg2D+HpKlvmv2X2Z3X7AXAiCpcgdv5HWcxMFtjesAzMaz5el
xTAktrEZDIPQDSGLShi+WqfZfl4saGctBpuzuzyK94fY6G7erTIAI66GhBE/ph/So5vNVwKV2FAf
LXkUlpF0n4S//QIQyycYraPsVL7T2D2Nd9zT6MJZXW4WG0gMCCYeZp/Ori0AeJAdpAcLosdLWX1P
twH/LwuPfcIFJuLykjNlYGr3U2CYG0vlOXt8cCGhD3kHKDtX9wIs9+8rL+Lldn+U7jxv0an27Iaj
rDi3jy8e0YSUvK8dxx4GoniZXnT72ZK8zKXAT1F2cX4Ka4qEYhYE+fmGjUN3q8NsHQfxj9jnNd0/
FkrrOWFb7CeRLD+AOdn7d9qR1ph7P5Hor7rlTFgTcz0gMND0938hrQ8W72OJdEu/iOeTJ8mDqO2X
X+Eals6tjUz05/N2VvH+5PsIEEPQfr0gkvmqS3n+rBjLtdhJsGe+ClrLngbWaRuf5n7VR+SJTK8c
qSKVvqEk/zuxxfbcECNzS5Kjm7JTwT5Tc5Xl2ylHZPKea3m/J5m+ggxPJYy2mcgIR33hOsluew8H
nN7hCyq4nBrS4EP+c/Kb7OBjt6MPfpPlNPnly5CehuHd5/PJZMKP1SzMVr/oOMJTF1JiJkl9XrHn
ZxwuthH6cETfuCcV2/B4nYjul7uaO/qVbS1uffcdAbWvU0NE+wEPKKxd/vN12+tCFQIbnqfS5Bs8
ubcMWtXIuTuV9UfuA1G4+XTvG6wHH/uain+JYJW+vCAhj03x7RKrBujqIY8YmkmoQrrSTA2DGnPs
Kk71MHIA2+mfG+deTKo6egmRdS7qwdlVexm7IWCim+qichncW0nF6SJ/alWJlWf6O7YFQPMXXdH7
ulxg5stKUoPiVd9jX7viGzj8Lz4A/ZV4B7myoZt05Bczj8DrvLHn2TdXPDSuOn6Xpb93IeZFYy//
gi5iANnVgmXf51Nuhxz2/tpcVN2jJDkPH+22aexhrxD3eoloIJQd6QgVUKYbbAst0ESDgFaCHHgh
T81Hz8dKoxNrUaXfm5ICr61zCwxVFGE/iLVmtrqX4vXOopFk/36/l99jdYVIvBQ6M9L2Cd2wN6ps
VVDn8qlAMOro8EofLmarSuIfuaaGkfVChnbnYk7k+nMwOlQV3tWYpS1MK4Tqs3C/zBx/GMahKt+9
OSna4UERGZgEYsWpgcE2BxDmothfse4KLOJgSdYOAhptj2qEPQvp/mxV7AevSHDrfN+5D+ffId39
ZZ2q3v3HlsokDlwssz1cIqw+L+LG83isjoxC5vzlB6NYFbNTPvHqvK3Lm8qrovv6skZH9yNNahv9
sS0ui+1ztU0klRT87gJiKWthP6W+Y/DWlfTfvPkon8O4UI5Xposy3Wk91a/KeqEqjv0UQnI1VbQ1
Rpnim7iarHGw0Hq9HW1ToQ01QtFD85/Ga38wdMIlQV+8ibXZvmJfjrRE6ipW3OrthxXHp60hK7SS
bVqI3Jss6ntZfDjsVNYQ8rfyERehjxWFk5bqKPz813wwnTcg13/X79UMv9h/NadnLDPSqHL2EtdW
CIS9LtsOPMoonq3PUSHrAaHsuvaoF5r391X08pZUSI5DCi2MbRB+xktUcfgfm7Rqx3VxB3+oYS9f
IjC2v0FsTc0/XHeS/zZMLQdYKMo7ikisILoUi1RYsgAEaI0sTdbLF60F7DWq+V6fEM+C6dnAfBcc
hgs48mE+rG8qQgJ9zUtThm88N1LD1HjOwPh9Gy/eAx/ufMeGuzb0gVuh5eRBBuZdtsn6JYJa1iYN
kDPpOgPPO1pTf0/cvGpTpXIX61JMNtZZYHEtFnYnf+bbX9uGG7R3aDVfkd7hVE5IwGwkKqcqpWbZ
bQyxpOeoyyQXNWvxnEw7g9jgg9aFRcuzvf4g+bUEVevrnc+L2Q2jY/xvDmo3jTB2eyR4IVagLKEh
Zby/ZHiOy/A8+RppBnjPD7lZfRq2NNvoprLWLOUU6YqKdxUzpuvNl8DZ7eXXY/QCTbfACvmvWHRs
TuSNZvxKFBG1CwR8bZfLIzJ5dR8emHPF2cBlL+pJWXET2XZz2R3zj+A3vwwXHKObonTqbDnXllYr
Opt3I5rm/0z9ldNoMl42DuTx+ca/YCsmVnaPVEufER09BOTsP6QvNm28oi9i2rENTKiYyOniBHmT
iqYaxhubMaZN7kghgtRlRk+YEASquPTWL2uLHv9Rq50IKB4qrOVwW1mfLm+6kJZhXvi4Ru7HqmJt
x4syQTKqTFjD2nBXNlexEjQn0X08bz9q53ZuhNFWD/JfX8P5+0Rb8SVzqrqdxgfAGsupj0iCLBmF
mbyU7SUPxfQ4Sa03OtNv8Sq+T0Dwb5npqbuweyFXmmSLsUwlGw55SbzOZ2Dc83Xa0eN3wAuzxa/r
RwgY5xvxxP6oBGE/qqTcTlD7UK+EyiA+ZP0Nlt3nyqmfpbWvSAvNIEenG4KjJMjX+OM/H59zvkDL
gRdjYkiYapa7OxZZDmE/H4pWa4AcpSIl70PKiLuneAim3/ggLDRaiwZ2zdBtY7KFfpR5yNAP54YS
85AiJ8HX0eWKbPRdFSFZyp1UP1bMbUIkfXqHEjWYS8B2SDz6TzzvL1M+DCRfipxO9rNVsSyU0Hmh
/nZ0VMSPpRgU2SQZXy6+G16mZqVWqdl/jpzWtB0NqfopuN2fllHgwdwvZ74nZbHKuliZCXoh5jo3
kv736GmcfyTqyX78oxBKURmUYVB49hNdZnkKoGh2qO6qH5dP+YaDKxgno/3RktpRBSmEjc/ZJj/D
5oUHF3i+5EJtp4a6n38UZBJRIIwrwazJbKWe3zuWKFh6xJoV8hbEreqKspXULFfHqYB4qIaq2Xcl
ajlyBVd9guu/SaqNY+QKS9VlZANoxZ5wz7zLKSxroNS9EBvEkR56/EQvELaQWg6w15gGj2sSesmQ
xYwJdsm1jIcGYWEdPZe+cRE2UGjtfkirVlU/J0F61I41jeiHyqZ9Zc3luh1ZARRAQN/n4HUwbwY1
be04TXd0snLy/ZajdKDDt3gMAK7gXib76eWT6KId3IyZHihOGyFG8fcmYmT0mlkTxnFvwccva6T2
iWFxxLKKaRosfu+jTTU3jAVrqCjIKv5JwkKChSwzpHb1ZnjZiaBwNCUsdIfLcNftiCi9dzv6HjEn
LvjBsamUv8agT8pJKhD1DQgY5BlUMQM13LMXzPtdP9Ygf6zpgjlyATR6T2ZyKzcP5cXvsqsL64gf
jw5Sm+I5fMvlPb3QQdDLNW0jMQs7ZTqf8jhWfdbTzVXjWstZIOQCQOaI+iKTxGnreAh5UDwiApZF
c0rePmKBaBarGiCtC33jYIoU0x+TwaJ3/GB9c3/8y2sigLUqeP5uO1q+L9xnE80bPXFu3w+786yQ
6bpBRdfu32Hf9UtvzhEQVhHR9f7u+1RVtZy7CU5x9cB/AZ8srcuMru+PJva5+mzvS7+A41KuVCgt
G/uqOUd2XK64fH8BEQebabZHQn/eG2NKmyRfQPH8PvEW34uPcylm55Y1TysExpKyhC+xtB/shqf6
iqerECLIrt+TXHmNoJkEvxT1uz1m1w9NhvSO7m4jPmqfiRb17QiO4jY4NmyvHUoDIUBmh+FIORY6
oBHD6yFXO/5tQwx84U2uMVHjLRQxFcfFSZTuxiLZFHJr6LlEFO9KjZLyrImqUBYgKydu1BWw3V6v
/x3ECI5wq+2n7NFcgHBdbU1zP9Laj52kg+2B2Tb9d7gY4Urj+ceiFf+i3S20oDTJjq5UzmiuaFs6
hoiCk5i2ufyb0Dy3P+lXw3OcAN4aKF7d5IDm9s1goR/Zih8VEWCOCeyLircdmW9MpzlMrySREAlA
IgblDf5Jul1qBA2Lg67k1v+ARBiD2uEHFFCTEDEWgNo9uXXdBGpctgy/lKUqV2E9NXdp4D3OIQRh
4J9gS19jeGlyoGiz5eakUcrzGOKkMaRsqZl/caxGqvM011vZ0J3q6kpZ/tbTLFmmKT9e2j0iilqq
7YK1zVzjqsMqFiRr/kg6AKRibcGsnnxlyB8IEHsgco8U5PVGrWno8Cj+5iv278Tq+YHyBOQHsJ2i
ez9HZCB6OV+lcf23r7EqKNa6iNNP2b9iNIUeZoh9+N21OnksxKItbh7CGPIsFtWrNZJ1k+Rymq/k
B9D599iwRq4+yBF45uRoi+xTDoAy+Bax6bX1mrcYXlrftUOdwCMQ/Ksby1yfTfK5k0xY5pUFN6dm
ilBWVyd2x/xo7lMcX71YjZ19Fk4JgtykR3iGiBhrGXeTgXNhhGJbhnub3YM+P31v5TvXYHJmrsYd
/jthBsZnM9aLhTBV+UM4VT8TlZLvnJEmM/U9U6e76AD41CKV0NurbaVyxPBlhheMyAzjH5tNOpMO
rDwAn3ViJ8evB3NeTv0zq+nm4fWL5ED4e50+TeIWeRzHUQruUQcDt89TQ2BCOc8ME96L8zTetFEx
kt0cmQObqb9LZ1J8NfK0TNuo0LMVAH7orMvd6ibL97po5eZbnGSUeLPyvuyJTfrdNO76jNALAHe/
81+FNynxdj3E5YUHhosJoZQYrYX0q3yH3j74fdY1XU53XU2Pl8VPU4v7jl5KpAwMzi57ixWhVlbI
CdMStHroPmyTy5ZgKKkoU2M4UMo2mhF4cifEHFn92tFJvocFYrv6tnPo6esicV+WZhB7pkart12X
Cr1iVqk+COLHicG5nNJO1betc7SUrFmYIoMfF9PPsmlhWYK+YRH2Muhg4n+IJa8HiaJK21XtP6Wl
/qP7MHTwNGGnIc4i7Ac0/X4LwRMACHrJ9FjdsXOVwzuNGPLAkbO3B8rXw9yieragvokGFkBHmFe5
/m7bic6+lGkW+GnKtqeTWNJSPrBby5Cgp4k5/JjvNBeG5lePHCCThWznTV9RGIv1qUqVo/djW0FQ
BgcFbIjny3ljNn7+orgBT8QHVs5929URVill3E/rwfEjCJDpBCJZYMUdeO37m2Ip/EjkmZsuV3dy
0zalnnPCs6UZZEoaEqIFYgkziumJQGtXyw7URXe1E26WT3cYiYD1FsQCAQi1TjQEgbNA4uy9SY57
rKVpgfhkabCgAXf8dSoVyCGaAedaLaYt8vcCnSFNtkdD0ILU7NqLLx3vODVGFVe2IoN37yEWOqOZ
hOyrSUQJqdme1Dq5FhZRqGUUOiZnei2iGG76h+MF0DnhBLduiG5gp2CyIxosdDe9NA3TpvGo3ofP
1ll3XszZXusiHN++ct9J3YELkLXr1Co8o1ghbGgPw1J6YF1H2FC0uFQsDHxLfTo6rsByuKYnVfs8
kuV9x20Kc38JkX21YMHI4Nq8X+gcdGlFKH9t2143TDbN+MeLwJJExU83rIewkcvnmWAEBmsRLtMn
zcSyePwrE1AuWhCyRyjHKqAOSxW3uVFk2PYPy6WoJZ9ljiM1HUkvkCOzNBVmRRn0fDjuxUxvMrCi
oANBcumJ1e6kZQbVkx39XCCYVk3KufOj5V3yjvnDC6MNexhS0yOEmOKW6BkXlOCrYDjhK/L0Bj7a
lXe9t960Bcn4REF0MDt4ozOANMsExR7tEkFb3iPjb7sAFFlSkhjCeVWxjEXYhXiL5uWGpKpIriwd
2jurtWo5y9iYzfy1eITK5gN4pMv3/FCyRWz54Zuw5GiAk3YN71t6Q8clE5wEYnkUwtW70HFM3zDQ
PxR16u7gcCVNIExcEckQKvj3bnlRLtdIHg45zGIrAGHy7qlIfukpJ6ku2ZQa7H1IjW/99K5+0hCa
AvaPj9z9qENpxfO3hp6Hk+TNicrBOSfXv3V8XZk8J0wti8+0eMBrvuiWji13HWDtojBIbCRax+Mm
2k07m3qQjLUfx4vGP8i3frfglHxhlEjp0jfZ73XsJa3CA3K6VZI7MX3ZB7Rzn09Us2kFKZVOVTbb
fW9S0DyfTsJmb5v6JCfSYv1cdh7rR329LhQz20epkI8fi7dzupnOxJ+UIERJORH8t2x0W2wbq/j5
PZ1/VWKba/dknyVSe/K415eOzuv8u0g2l6dlaRVfRefXq70z/SR3z8H5nkVyb2P9zPL9fP7ZZtM4
+04it67HzrvODRyzjudtWihUNjdMdnxVOdsaccqiO3+vsbydFk567tLMguZvL6Y3du2HD2J/YG29
2FI5v7FwnjI/hcN6uCCaO6/WP4vkhbEwDUorbAfb9bo6yRw1pplTf1+It66xh+kycU40PJPBpiSi
LtYpbC2xenVTKT1pYv6beF7/LvNn88Z0RRs5nzxGm+S5vtrqsFbd5SRHC3kqNA+5LNgq056kjq34
/usQ2zdOS4CHfI/TIY+5ZJhpbq8WQBk8lq/+7hzO9FYWpZjwh0W0kxQ56TYxOq5008kkBZagxrPL
Iy339hnvZ/e9pYWvFyzbPl+ML6+D7G3bWl5a+ZfrKbX0JBc8SJedgWuxLh1jzWyGPCMBp6OmWaxv
tG7n8jP7Kj8sP9yCzcTkJneT+lJ9zLlHl+PEftX0pifv0PtMJoRVTG78+YCC++tRmk/mrBUWDVAx
TPLF205IV0ocaqG8XG7b11M2Cj97tbOK5h6tYr/7uC78gl+ZRPsJSc+BlXKU3/cW8s9/zvewQ30h
TF+mMgXSfAlj2M/fC9lVLX3dtLexQiWWISl4RfckwO1jwmkOnZDPsDmPTglJnLnrVzxOyJbitivo
gY7H4n5+b989y5cNp+r9vbDOf4Zn5i4L6LH8Ph1jtd25VnjuKsslSUjqVc5fbKndbTqb3LN4+Vy8
ToNNzCqc+7y8P4N17uKazwC4pRCyx7MbS7LF5G8/D9vp1oWDZJnXcQ7Eud4Q2G+p7S6NjY6Vksfq
LZuMcmmAT94u8KtRalG+361ju6IBs4do5UkJZ2Bza6WfCtVZQnL2Vp6vbDh7pWvLzfU/ms5ruXEk
iaJfhAig4F9F70mRsi8ISS0BBW8L5uv3YCL2YadnerspwlRV5s1rPobA4a836tzF2rFtPaZY/lYY
Mt3oLdbabnyJcNgyEvPbrA1kKcZwjAILGLAJmWsY4cKyeXXC9Luv8ceonfosC4IyOq2iUoi2QZYy
B+eki5yu33g+V23VhE1o/kb28mGb8rfO3MVYipvXYpWdOfK5jRgF1s3VqxlTECKQx9nFIrTEz/tP
18HsXIQQyhM8MdWhnY0yq++A5jBuhmVOKRpjuUFfbGXLnmXblAxBDx+lgEvr/lqWzz370BVz9Omu
Mghv1s32Dkmy9solTCBJ1vS4i5Kj4dAsj2dBrRwUlBb53m+AimLrB61biF2bvDBH8ib8ya7YmcG0
5gOidu1Z/1znkDwSf5vDSEuZbFsgmCn5AH+l/SMpcCme3PZdtXuP1CbvBQOSGADT/QJQNoPnIfzH
S62pE6JKC3d9+W+Idlq2n8y9S0wEyRS8jPxbMd6dAV0f3U8/vXEBdkLU1LkcXgr9zI/mqrR+F2Rr
mzhqTgPGwNPK/usd8qOsWb8JQ6LIbpX5EoUc6MBa6iVLdw7EHsZ+RbxVwln4oCE4XGDxWM5WmivX
ItBo6ikTNwrjufHcJLuq+46YjnKMOKvIPJv1ex6/sOUKccKg3zH2I2hGdTTEOsewybv0oFs+XHC7
2o3iYYsjC932X0b3PcLGC+THWtnGa9mQdTbR4FKp6t8QE9jzGvOrm9vpbqmggrC9ebdefjikQ2Xr
pkDod4To2R6sYs+fH8v7dC3cjwgURcetFKjZec+Kf9x0HlnsMU8/peWLhS22+7jR4Md7K7nzyDsT
5ZqH0xifcs2qtbAeY7pr6i+n+5mPD6elYE4YSc9uTxYVe82UCG+WmuGRequ9vzBEXXygxElKTErx
n4X6eOjnPlEyEB/2efJquacaewIGVnTX3s4v/8UYSkVUODj+pVBq+Cu0UPm0UeJPMQllcshDEGzZ
8xYNpY6P0tWP5v2yivjMRq6m8MY7EZDnZeyN4sDnRz0GFPccyKm7ZthFxRsKAWlgTCEuPAjeARXe
Xb6QuAd9TNnLCbxnslqNn1OzTetdByo9/PIWJu13DoHUkb9J8No4V5wAjJe8/zWjD9VsYnKSx00Z
vsbRUfYf/DMpkCys+//GIyq0OBUvTvfqI2TzTH2+WwIXR3sJA49znVdyptqgk7EO8xX2wRs3XGqw
Xs9yfKj2lEfnOLnIfpu7H1NBWi8fDRHmQ29+K/hOcQ/Lo6LRxM6V4tebTg0kj3HrBEdd0HFvlL/K
yp1tnuvgmV1TAvhGl74YZr8S6Z89HjXBPsGBB8aymTjWUvEo2+cKe/aK8HN8RrE5pf2+Dc41qZka
62sugpdViLUsD3q/1KDyAxRYvBxSbIvwzS12kXPyk5e4/IjM5674EeKWSDpjO6H5tnRQovTGi4q2
GsU5uiR6V1Nca+iD4bTnDLaLbex4fPKTUxyH5MsyH4FoN77AxiBqt7XHgs+cx1xkZcYEOwV2cuu+
VV3y07I9Gl+jtcvbT798TitYTQcLb5GKw33FPjfFG1m/CfOFxcIGBIBmTmuWMPsfg2+ujQ3AKD7m
XdAtb8I55ECEsKxg6FdLdkJ92qB2mG9ffSY4avyy/uCro+2h+UJZ0sZn27qKPp83ljpfuwcNvUDy
JeHf+pq/yESGJzFTw5BYH/1dmWuN7yTurThioYtImj0jDYnBsgghw17A2innCDEhr050xRzuwbSl
xrHiaw3iCAgBqhKTLbzr0qtCpFqFWI70m6I3oaubzNVZMd1OvnZ01lH54UwvRuzsR/83Yo8ZYPLp
vXXIKnlI7fRl6EOsMSnyUIfNO5voHxwxea+WMczF+X+dgcw6d/UPPc8+fS/9l3Rko4zBdCxLHfgN
I2NpnNq854iM62tem/g2lek51EJq1Oh98FJ27gS5Rafck8b+K518lUu6KPjfTjB+C4kmUiHfhybg
AtLX/qdJfeagqRS9wt/C4e1BiBzYaI+7Zc0xmQR/NqDEECyLrgXJiQncq+33PgXSITXAnxJ6TFtb
lE0+UZp2eP1gd5AkjzGv9rqpvtrK22Q1y1TAqoNoXttkcWvDk+ZjKTb8MxKc3idkJBH2K+q36q5z
1WgLytfBYHjEcCpwOMs4IjT6t9F7kvanybnNGxMaAdoYhVDLeFZUyTbXkXb9sqCSnDBU8HjjOx8w
z0NdFgHiAlTU7cqf5NEf1NkjuqjFR3Y8usmvFlMxOXDdqx5dEt1KZa4qlwOPrs1S/FquKKsn7+Ry
/yrMu3AG58Y0GjxzBxbNlDDe4OfpubGxjfSj4LU2+yseaKYzcYmYDGYZIEssNUwRWqTnCPZQdZN5
2WavDcNiz8sAps/5BEs4/G3bFwdUrXzvUEGlxcd8TfrBYnrH8KtU1lPPKDTuzrlE+lRwXhSEVMTu
vEDm2yDdHwkw3vdwNRTmo6yFArzNkP8ojFaGjoW6gfAuSM/zwtFkf/G0Vx+5SV1F+xAOcWJhM5zx
MzW0zfAaG5+iNGRXvFfpM8/6iT8vOdMyvVoZ7vAkNCpVoiR4eGoAtC43esg2+q+ydV7O6aCqR8W3
NhqAAHnzVcxYHHUWbJ+UnS8w92EM+se91Yo31YU7zZWU0NUxRopTzroShqEdmiO4Tqz4nQBLLnwm
f+7sskLUSVTs0rA+WxHTC71hn4pIt4qSw8j2M5cmcmSIrWglS8xdM/8cJcM2V/sAsGzuaQaDszmJ
t040LTo5c5T4NiiUsopgdsOhMuU+m20Fd1m7Zan2qcIAvzz8CNhi7WG4V0L8mdSLbsq8LyyX88+p
oBVXbJjqpcTMaKjiNVteW71n+s0PJAkiDewvJr1CW0QazYujr6MRgCMuLJjs2psaKQT6qTw4gbfP
zXKLUX1TpM9BI17skmmynwH8iHvCRjsvqTCHBY1uTOcmc6DXCcwqh1n84FFEtMHL4A8gEwI7q5tZ
wA/Nw63TNqeRoCZKZmwp8ICLTGKY9KPZVQB3QNSGxCbORz/soWvU3Q+lReC/EztBWD4VVvqWTeJS
wmQPWIuWbp5CyeRQCl7rMAMLCUxs8mz9uz6N0Wcp8AbOCE7JnnXJYMxlQlNgr8JNNiOHPSGHIVL7
6yb02NXKhSuWE/Mshy8SdK3Da2J9KZ881ESd3RqWg4mFfssiI70R3KANsCFs6mUu3I3ORbU0Ln6b
+U9IpWTRnpHkq3KEaQlmKgIHz0mUNnH/0Cle7EBdVBOHcBpzLKkssorC+NuPK0hDUb0S2vhqDvRL
pq3dfZ2F20c4E+GqMitcphfNLrc6SyAnl4OeSMLoLQECUgvbJBtMyUcmjZUD+ARcjCpZFuHCR5BA
A0CEAKsVdWSCi06NB743vEw5w4ZEGAcxlKeaDVw5xKbV0+IzjaJLxNV6v3P32Hus46JZ50yQ2vY9
50Xi5LSmcGOEr0XhUaUzQ0dfpqiME/fdt4Z1C6IdzIz44M43ZRtBMUDpkWI72OZ/AzpN6VabvmQo
6w37sUkTjGXUI+uQUvFoBevJGD3qxAbAagZZOjehL2yaf6UzoiMYIABxmGwAN+sgxF6t8F58Qe/e
mYKmp0WCM2ZYJHjfk+/tQngXTo36ob+lGqhNhoweACKPSEyT4p8ncKbe9P2rVW0sxcEZG6eo8L9c
ExpOplO3UjuoFB8JcbBtMOrBfRsiutYRs3eiDwDRgp7QMUQHKmAkB9hiBJjVWCbvzqov8L/o9W+6
tREtklXlb3W16AjMdvD/2nmxeTCi5hbwg/smuyXsNwAwz35mERCBwVn/bpBGHfC1tRgPWY0myedY
JDet4vf66SdN4ODl0DEgBWXgg874LSX0iLJbsRNznRqr1pC8NjWvr9G81AALVPGdm617e9pHg4et
HUY+DIityXyXLm1UeTb9szZekuIii0swnkv9JOJj1+41Rqf2WhfXALKgi9qM07ITw0mlmBGW/TZw
YKCVsF3/vBTOXEvVRKJGN/10LuHRCFKicum6RKKzvXMkjs09QU9AoTpjY9Jml+U4CtHuEZkosn3Q
vGIkOHi7TNX0ERO+8d7a0G5mpK26ljJiuhmcShwChjT2wkZJj+yV45q9yQzqR20G97gMNo3yoUbG
711Lm81LMnQZi4NE27ZBgLDriTcs6bUmqa1cjXSxv7zZ00vbisyPQ9DtwpuB3cZ0QXiT/oEC4fi0
1YZz3oSLPuWwtOTGoEeIC2KtXJZwYIMhk7vHTNihCPKzDvX2NTJegSSjadpJG4OnhGQsMjLQFZLU
V3q31ggWlcjXHfcyMMZNCtQjqRVEjADNvHWiP46U/ob9bwyIdCGgoU0+9fZlsuZ96DAwt2tGphkq
Pbmctkpaz05h7GyOjE6dDXlLBii+4jAEDE1sOprhUzc3JXsHR2kgHi3WrVqcQynjoLKglnNQ6Z5Y
U49aI4Rwgza82tX8TWfP7qBY5XUPc+IaB+QugGrN57RDxlYWX1kcfeSiWWC04rrHXG82fYTdSKM9
1wK6G/KatBL36MMD6m4ruYHEe5TTXFDSCPlJA57knEYW9/wYJFoZBwHOc01nNn9mmXRLmwxHhWaq
wzbJbPUTbneJxRCfSkXrsm0BYJaZGkkNmdlcfQNiNgBTRY2hEq5PlJtmTJYmDRrU2MLASIIOoEni
n9iGL3xrg+VAFUs1a8bE6Ob1pW3RA72aTf+ICwbETUD+Q4hKpc4fuaEjQ+7FwQ+11WDVe1B2U4t+
DW96Lh1/XXTea9K0+2lQi1FzfjO3fcRSkPSBhZIob27ZbC3T3kfRjNe1Il8YzaVpJxhleABEE1j/
mFsfyOGb1q9PZtf+tulrKBaZQk2bbrVKPvljt6RoFCTK9NYx84FU7beo/tS7v7SFCkXh3aMejKFV
z99SkGQzWdpphu2a3n2WQOyCiyYNKbDGNXrjoGerZ1XOlX2rOQdbr1ceJ4neMdZKTl4vnrCj0yvC
sFq8dujlfTz7umnEVfttTN6mjJKx+U1c6OA+J8B4aVN9r3S1TMeDwwtl6GdPyiW/dA4Mddeh6NvX
w7D670SUCtnwwlPwqUTD1vrzX9kMlXx+5rVFkPxQLmJhL+fWrOrxTRrQ45v7pAuOg8nWHePEMeTY
8kfoYupuWxfGD+otU0OKqHJ4zOk5YA4DiUMlnI1I7bD+UASZonf6Dy7hK5patTZHrkqP9948zWHk
7FWU1Xaxn6sMQRmUW9HKUFtqj7nB5pbMu0kdwGpGXxUZwzZGQJsR0w0E07o1wMgqwpskHr4jIb6m
ON1l+qcfEiLZeFt6gVVkp//mfiVxQ96Deu/MBZI+6u+lJSRWsyBQQbQzO1pcByTZKn6MetiLgvUC
mhL2INIhM3CNE5g1tjb97ySwngCrtC5+LhUSWmlslLcJmucRQeOoGxf0bRBBL5aLvBPsUbjlS5na
x7nicTDo64wAwMfHfxCJXByMV8OprsoyaKvN/057XX3r7qtGYmxtqm2h/KOVwbZPIbHyTCswfg/T
r65ndmOFz0LCc6Ewm/DvthqOMp5eYalN7P55nGyaW1+SPliGzxYdTNMkt2/rN/2os+Sz0Vw4yqr7
NpX2ljrJgBGZhmtDXD1VgKt+kjOqLqPHaCAHDbUJMqAckXJW9q2N+2JFpxw8lSVDoQHjVlZC0xtA
oOxUcfGRNva5EP53NuDa4wYQM3TNRkZpd7soyKslNW0WznSBm6xQLobeymy0hduCNYXIsyChsAMX
JexOgM8JuVNZIDfhMLJoXmImltOPcF8qyjja3KXXNwfpiOe4R/3uaFjqYKtrWae64ts1AfphnlQ8
FeTZD9Wj0RlHRtqhs77s4cFLNt8r+03TU2Yi43vfjVtfr2+NnL6Lsl7UDm1CnlLtAa95ZIS2qzpA
gU3w+ogVfPNTxX9Wkm1GXtWctjhyFZnuRF8G6WbeKiPjHMPFmEGplHPNyPON71iLNHFvdtT8Fo11
N2nDPYRBQoq/2mIGP8ltUelw0btoW9chXK9BQymCDCNJePNFcmgyRhCmm6/s/j1LIETZ/vQqxPST
m03ElqwfNE0kT4UZISiHCGzIl5bU0eYsfQoYryZGJX8LpyRZaLEDC0aStmwTEy2Wsif5I1bHhGmO
FNGjiYxdZxR494QkuCM30Zx/iR7Hs0wqHwV2xynfVG+8tT/KjTDTxxT1L3ZQxOsui++m49yDKDwa
xXiOVIO0qoaqWxgx0UmYETT1p+PG1bJMMVAT4IKWzJZN36/tiODw3o4/CnmalItvt9LvlWFWi9Yt
Z19sM3PXpSKjKO/ZP+yGWXiNB9RwnRTmHyCtpmy2oUaGC3NC1YHfJ1G1r/rIWdRDSXDF6G3r7NPQ
vXLrQNBpCLwaSkyiGcYtzHqq98jrQ1B/I9R2QYeapYwOdhjdda08tuEEMSLiBK3ScT1KE+YAIUdt
nHdr5gu72nfqTSnVVeWm9zQq/6ZyktbSBvVAhb6kGXJqN0CcQeWH0Jj0u2+1n409HqTfPoem168p
oi5W3h6DWJuWxMaGufYrNO0xvcfezmNGxi95uzcYjSHR1+5jsud39P//k/8s6E/4rbLdp95u/g9c
Avw8hhtvsUrtED64j6ev2BuZbe9tQ4m7G6QA+GV3LuJ5SKpo1+v2Z8jovPQcqrAmieOMsy7AtbY4
6vYhiZkXhyVllVnbVM7AH1bpPFPFWYsMvZ0zbUJVbKamcogRsoenAWWWsL4CAaW3i9+RCEms2tL8
RYMHGwEBetvcILiWNLti0Jd9yY/K+l3P3NGGflLo0CE9vB0kjf0wrr00PdkBjhajvU76cXxSdmAt
6hKaWu9fO+h7VYbFsMOiyPu3KE6w1AmQSEbASJJyMte1U2iKRx/gVGBW+R8b+9o16eT9CrJXQ2NS
JF+0OV3iPGuhfy5Fyg+3H1k5PryhGJaGh6SiEhgSSPrO4revgQz1yNp6jn/qG6xDyqCx6FGRiUJZ
ZJO+uIQS8hkCCJkWNtPLfTnhxtzr6a60g+so9J1RUg+VQ3UurKnBWjeCiuosLEkvWjBCnDcSU72W
qWD8ZOE9TbvSJPqvSvWVn1FNdgk7d0llOFYfvTZ8pH71o5mYd034TOfU5UXD5zfFp1M0J1mNBXK7
4l/fylUxYVzhQ9rU0DfbnLBxyiY0MZ4KbLF0PO9qVdlnmkITbN413zhPMe6FA8ywkrl8V7ZHX88f
kZXgx9ksfYyzSi60g9eaZTtNwJc3cWtz4O/K0mewRuhA6m6tRNpLJy6vTakOjuMctcFY5FA5WmNt
yeYwKo6YOvbwZqyZYETvotB/9fFzLJF39MydNbWtJAs3GKg/zLU10DPxBRZtX+wzr4E4oL34eXBI
XQbzAZYdObKqTOx0s1x3TbGpve5W9AnIubq7ZZ3s8Ds2ebRDTf1mD4Sz9dxjm9mtUyZf7STfMo0z
qovwCQvL22SG937eBpRsvqyc80hzjkH5Gk8mwGN4Cpy5RQeC4NUoPnL3287jq9XjoMxdUb7xHUxg
5wP1s+7Pxae7alT6XDbKexL6yGwyPTcSuY0Hzq78i6MN4VNfdw+DkaBMxmfpYMnRnbza2WSBvrYU
ylwnRawqDVodw7ryersl4b9jgmNeDAYU36LJ+dY9YgONjRt/xnVLIZczNNADlDBmpV00XCurqL3x
nsPVjbINaPaOt8JqQP8sk7a4iJ9VkQEthiR50hNns2Wiq30PiVjbff/Q2Jd921tlHqohFmNo+D8O
Vx3oxUvnFzslK33hGwDwUscMa8yvXc+iDsePLrV+5vvDqXTOIB8kcU8dVv20RQcQncGj9aZNFZZX
ZtfHNMd/x8ifoxEXv0jf4H8I9O7Km46EqsmOrRkcHL/a1BKvuDIIEKER69vSAYapAMbgDnhldtSx
km188iST8mZiC5lnxT6ZmF+4zS0urb8AFppI8CtvUvuW6VB9hC1NyqrgaJnjw8bt1QCfgpBWBvrD
k0OyKZNPUQd0bqkB04JAntGFg9FpF8/tdl4iKUJrtGks26zmDZ//blz3O880Ljg/Dnbx3lb199Qj
sPFjRgltNBwSXk3PV/j4ee+N52/rUkCCkOZ7E2iPJoHIxR6Tx1hleuGlBuNI9HJZRv4qqPxbWPSf
pu8/XAtfidDyrmLCmUYz2PXilzCYzvObbNXMBw3tKRgczL7ZJdJ4Rth8DG2Hrcpa42kYvN+kK+Go
lDYvIPuzveo8ebFK91yk4UukUfJ343xzc9ieefExpO53Wg17ycP1Oh5o2f95zsH0EP+nurPKreyk
wT4M7QjhLt2YZ61t69uP6Frsb80r0F5GiMmEd4/deTMDn9OcdhFyN4raFosqGT/8FNZtBqUccPAZ
UxnmBPOoKP7gTNsbBhb8Pr0uLKWCTOvpJGv/0gUFtmsrTxS3voX+Z/f0KWV5l6p9cQeB8Zcy961P
YgEJ2FIDqAyqalgoZYIRAsY7uJS46pOgDVUhmMY93/tzTfx3QO1dn7Yf1kljAIxoFdMQryYNQDfP
0plfwISk3RwIWjRkU1lHg1JSSR+bvdR/saBeU9CuppyTQJsgf7LgUr364JGrRSGTV+CSz87Ud7UF
S96w1sKeyQPqkoSATuFw0Fz1mo0UCuxBjiiPYJk2XDFdyIvnJ29jqGB6kfTmaqeh5YgLLbWN8hD/
l1FcE84qGRurMfAJO+jxK6kNvFch0QvLIqUjwWGm+szs6q2X1bUe4f2EWoX5JRZ4HFX5U+nkm97t
17kfwIx0VvS9OCvRaNZpQT+zChOcUQo4zAZrdog4kIa/ig00j34q4d/tavzyWwPShvEgaxuqoLnJ
vGoWwgL+j9qAKVLmvpk+AGGeyF816hfRGeQaYlmkVoFoWG8h/TUHNzs03Gk1Fo+SAULQCVT07Uj0
67BroKl5OY5yjWVf4SkKZixTl1wS/KSThC6WjD7BHEzvmO0SZcBQ6DkxYP62+B4qebIqZzkoLaAo
8p6rYUIinSySAWVLk1vgfv5vWTPwmyCc4FfcePbXFLVQHW3UBiEtaM9DjeBT9X702WP9VI44KhYu
UwXJ6J10H6/tXsHRcubD9yRkwOaH4stqLDiRSOSq6CwYVz7lmRA45a9cc+w2Cv5fwohUjdM1DGGU
//fF9fLsFxUwHbxCUpfiDOHxSLK242yV/gvvZEwYaGoCZkaF+MVoJGEeVF2S9aWqaqkVxlvdeMep
0TdaBk2ztpaGbDatmWy0MiYvxB62oyMWpRDvqnHv9lTTfNlUkbRtYf5uagaEUSZ6zWRuWl/sTP+5
j5joi2U4yLsT+7cggEfa8gV6/Az8BB/zFGssS/zl7UeP1QGznW2MURQHEgV1v6uj+M+esg+pWzi4
o1u3/02asc7M8duvveei737oAhYGio40ZBlFDuBS5d0Ho7uOCQznIOt+Cx5hpqUb0xf/wphZSYEE
FJLiT+EPr5GPy2MZbNMYFHeWdk5U3olMcVNR+2rUl6nh0KgaO7+KVnUHVknnA8kq/p50PDGbY1q7
+0I42H9MP0w1XoKKMiJtoPvpEeQrCN1tjRaD6FB6u4VIGF5lpfc3tJjA8PrRSC9pF4+qsz/8hCUR
mIjPD46g3Cmwh6DwnHTqYrpqcpTFSktm9DgotgNcuW7GUuJ7GICutJI3xwKBow1tPzzzpKJ0KRx7
kTlEB5E5xlmP00jFDijBHiYKnZkb6v129NAxoRsGE8YuOvdasfOLAJ84mGiG+oDPA5um8xhtafvg
FsY8bA9Roii4KObnJV6M5gznhosWZ0dc9uYPdIHhOjZGM8VnCG5+qyqCL77gMYX5P6Zbm7gF1eX/
KArcWUUOQgyUkv1WXrhIKrJg8EmLIaNTzAYG3rTY4Gq32JiWRtwsJ54T00H8asmRh35guhYOsmR1
T8Ziqt+teFt2YnNgZeFNIBHh428Yo+0DVDXGBPSsW/VdvPPFH6bwJnPYrn3hB4Y9f55L8dmwvR6v
bKN9pio5O2FzCPP55Ogwd4I/SZUwZhTs76WOIr74aby3xKgX0NkuI2RVDRFlzRw9ho3ZMG/Vso/U
u/jDldb9KeEvUqKCK1pP4ZsJvK9haB+LeVQ+rLNMPhUVE5GjEwIZcvVN8zfFnI6/Yf3d+kgGEG02
rSBpDREAKesGf4yz1Cl+6widJCRDSYlYcSYH4G/zbRdwtMBzlhy3PbCcnPOS+aD5qXTU5jlc+ELB
i0O3VPDjKw6fEvGnBodwmrQT0Hk4nXr7PfKYu+SMFDCD6HDZLkW78uKeQba+MBOxm58MRQNqnshC
O9X+hnzNBBlynjXL0mgAIRF50/KNWXOnEAwSiky/7u5RNmx7SSQXBwuIsdeZq/hhhv4Kq2cQB79p
Lqk9rYuGmI75zY0l9jCwd5hJBDbDiXHKt/KVJ7McyhFLwG7ApALx0bxiq66+i3lcYWcBD9ChEG17
PHMRK3bEQzkQykqN6alK3lpaNAwzCnSv5C/luYnGURCWLrL8njVMfTDx8qMXAOGdZrmbij9UuNqj
ruLTYHCx7aspu304YUJXBu9lrh9sBByuhemHOaLmpDNyXfhVZau/1tFzGqZ7JuvnAMt3x1ebIOw/
Ky/ZajxYp/G/B1s920a3iSfquCRTK6P5yPF0aqN6Z9Ex1IX1B6S5yfJN0Id76tGwAovTdIsVlxhv
ubB3na3fw7krG8K7R5PYY70xugAxLP4qmtZVQv1WDOCa8KegntxqpAHkNbG19oP3ZiQzN677EnPe
H+adllG8WlrSP81busFIuhVET5EVrm8m3zq2uUA3OOn45aDF7iiUcLkq4+tQk21nCvSLAYoH09+n
SXIQBQE1LiCCn6U/5DFAdWYfH/OTVLzVGeL8Ocwpf/S58zx/yGRyH3MKbTx1er7PfOTplO2+SRhb
3jFFADQhZRb1eYLn6ahH56Rq984wUahhjaLp5qLEFsoW6XfQyW0KNlAUOaFDur/rGpgmUQnPCSVB
DanUDaT871JG7thMWbCcazWU+44MqNJqwq169yOG0vOdotr5qfL63gdIsfkGo4W6Po8/8F+LXCZR
AeSYEM+6zECvHOr3xp3ubXnzJnzc/Ql/nIatJdGytafGA1ttMHMNASe3g6FeLMEOxWMoOnkwq2pd
erClo1qDjsPxqHXGcUqLSybsdYCtYgZE4fkNOo4aErpdrTADK9xWbGactNTVVeMOeE4DW6qny5P9
pok4D12LCR0epe50rtqeR2Tj/0Zlm7nFOc3SOy63oo6/m0quDOSFgazfW2y9jRa/8MwMzhqQ+hQR
05u4ib4pLHtBFVl7OaHlJU2jHdevAyO9MtwMxbQDQiNFb6o+gGVORsMu1IuLQccyl/S5y7yMtzwq
9Q92fJ1YDRMKTT5NT41tvlVGcRsBEfz8IxxISQqwNZfdVxSIazEg80oZaAVedkQo1iSvYXGIU5Jw
ZXoWESA30lBQ2gccpNfS/HX7bm/2ylhECVRuUOU0G88FVGPBftJ0IF6h1z4yflog0LFmvDNVh1+f
3+F0G2Pc2Nq/csqOTJvAtzJ74yq6/3Q0Fu+xn731De6mRuteVBSglLrXbfohoghDToP9Vb3U6Fb7
sX3pOkWPREz8vB5mbYqP3RXJPklaHtys+ZI93hW6/mh6ZIwGuJ5HG1SFlYIpr5Y84NSvH7ai8usy
D0My+n1L4BEV1VcnZpG0k54vMuADF+9HjfH/ojNDjHcMBVYHn7JMeHCj4jWI+uqU0n1Pkj6mt1cS
MN9R5Vedz1MgBURYyPJlNtqBEg9MYJ0ko/dpsrc91s9+2zGAnFDnKCf9HtPoGkcu9iYQ8NlT9d+Z
h2HtU03BKww5Z5qQkQt9Xm0x0BLp+CqgzrfuSyQKQnYSLAOxJBXK/7ET6IXNVL75Ixt7Ne1EycGR
2eIjT1uU5BOIZqCNeAtREuB76bUXnZOmiCPGmOgDQCdDI9yXM1e8xYouNm9+jhAxx46lyy66Fpxb
HR8x1Em4SEac0VmPH6BM90GdHVJVOk8e8YFDna8Sl6WdQR6iCUgXHgFunc4ozJKMxN99xdxjkqjI
hxyZUw3v3E/7XdKoXWz+E+UEPjwha7YVwiGjXfWJ9z+OzmO5cSwLol+ECHizJWHoPUVJG4RUkuC9
x9f3QW+mY2aqq1Qk8N41mSe5lgKZiZHeHBu09CbHfjTmVBLABFONBq0zzY+iRCzGa8RWaFMLFApT
UvZ4fK2/1ALT35Z8axpJTRN8qBFuLfdMYoLrasVNZVpfVqNtNMSOTA1JE7ee7GAhKU3Khcf+b6jK
JSGGqzGqoP0oEv40feQ7wJSWZ+d0QiZn4TA0LcKgpNtSQ+a5uWkVE2GQ7GmaSmmlwgDxjVNbIxJM
zOwuKoO6bBP/kgAFgYGFkUIsSiP0Usmzd/vGL9DvL2PBetO2JbHejCRWk4WyDV6qVn1aqC91toiT
ELwXUnjsu+qjF99iuVfWhm79GfOIKwiViTk6ZgiSLgwnthXqpRY8X/KPtVIBPKaCLpcvM7lizguK
5kRrxxMA+tPvsFY1xXfqf3bqknzRy2+I6W51afBnFkvKWPMRytU1jnIP8ItSdu+htLjJTApNCf1r
LjLTaHlbc665yELWWoBr4nYaU/NW63gJTeUR9JNHyLbVqsdJ7/9GmcH1DDRsOdKl/lpzKWdpACFM
9Dqq6tGwSO8NkK6hITA6O6J19434TZ7A7si0w13Y7K0SPPTcbCfRGcmfCHmWwrz7U9OGBDRcFJm6
C7inWlzBBT1UMoZHNZE4TKiy9einp5mZ0ck2nb4NqaaNOr5VzNeYOBEzJuW2RS0Zb3vZv+ThuEnV
mV2W9deyy2pR/EpUm7rY4Z5gyhFW1YcqxHZSMwI3Kgr+LDmqDSJEsaoLIPLqmakKb4fQAE9mBjWX
07rXtJfZqj8TYotJAQmpIRzgzsYSsuGuvRZIX5QAjJZhnjJBtvMpfzaWdOvM+V/RCE8dtigejEZJ
PyN/PlY5zy9IaYFuPzFJuy1Ne/ksln/2wnQwix7pHum3xteQwejhlc3wCBqpfg/BXviG/6tNOsT/
9LKsS1FHvfUJHDshcvX8H7eZk4WtLeRYKf/FRb3zFSD1TFnzNriP83sI2rcbybjBWRRAXqvyR4LQ
UPdZCyoZtKJmcEau3BJdpdAGHsNu0CoVeUgoBxHk5l167mlbpxoGQ6R4eqy9S1LDRCu1hx5QpunX
ewMYSz/l64gLQGqC74DCNSdUvNE/ZNmA7VfukwrIXfIeC4BsAsOT1N5hp8pSadyoukq6KGyUKGQY
a24KodlnU/2X8W5GpmlPueJkQnKcEv2KTvimaLOX4uQT0IybVEMj1u+G9rbsRUaoIyE1pso1osPm
FLtL1VssCbNzziud15mLfhOikSGcJuOuhyk9X2biMcB7nfsbvI66pS4hPYx72Oe70iQ99KdqJb9m
gsI/520TRZIG+QvyaYoz6nnTyO9DSx3X4X6WXkmpPMc0QVItSZepRzgjn1lubCVTPRiqMiNBGh1V
LY6hsEsLlv6qKqOT5cQWuTARPDslosRIfCap/96biFCThHhhkANJVrqsYlaVIpxYV7uSiDPTz7+s
sXiMAiFCs/9ACr3tfYySSfhqMpNUsvIDIfPFNDG04KrCKGm0xl5VoMlga/a7ctcr7H47rTtXPQHU
Pmzuvl8YI+hyC4MMPBRWAllV3E0xfvpO6v61BHZB1G4qRmIS83xg3Ty6v+XQ3ZOkdEMd5WcEHlz0
6842Wb0kIZlIFuZJOuAhwU4gz5dx1B22bwFqR8PWMpaXhnj0h/4+8Fdrrc6Vy+LHzxRHZKjKjWTC
io9GGYwInMiK7XXB7by88VWpfoeIQxKIGKIa3YdK/dYq9Gz+sKSUTiOdYk1zaTTMuoQmehkmrDAK
qpHXquVKCigyMVMeC05MMWuOEm7LcW7XiMaC3CvQDdbRIeUgt6r4pgbWVQ/LX6lUV7JVXBY43dx+
BjoFyzDR9ZNelgi4Va2AaXufNh7L3Jc4jjgSsPsgfif7krdgJzSdhU7c3PNf1la1eLIb61kWlFV0
q36UMJFB0BNQ/LCY8N1JUTyzLt2x8r02lbeyOW6LBmYhzZ7WttspD1BG5wUbb3k1U5XOlrzpBN8N
JGFnmKQ8KzGXOpHTf74x2LPFy8VvK43ANgedxY9OQ9CX2nay7ua1SO9LVc69A7crlre5qpxrQybQ
g6GKov4LBgvpU8Vp1B5GKznUE45phLdZ/SdwssyM543ORD84bg0MNYverPA3k/j1c4yK8KYoE8VJ
E/w1cOMqDDItTnPh5lPfsl7FhZQkl3LW/lK/3tUYARkpswUfqNVCAlsrDHa8+6NIxKBZknQRt0dV
si7T8KYYza1gYVDgyW6sgas/g2EUUW/k44g1oVO8ZTLbG59RbZ5qzl0rVTYSYs01DrvIMNZjpQCI
jL+mHP0Rh2yPRr1oEpi6ouXVMvScbnYQoTozozXkYsxJl+liKhUPI4GbbxgXnrQDyufDXKVL0bAf
jdFTObyyEF62KR3HAYFX3ZRcPn8B4wLgysspraMgb5m9+km+bmntE4EaeKZsoCgQwh88ZR1SDtIK
JM4HOO1hpd2AN+E+6zLsbwy9EyqNyMq2DKvR1fNERegojDezRKKXkm/RP5pYdVV2vZaxTdQZNKb/
EGTlS60x3giF7aeNq0Li0vNwnefBuyg9lSB+U63unxQA6zJ+dDWHOqHPtT2b/lvQEEIlWblXKSYN
CNuOVMP3nosMa5mrbYuSAUgX74eU4Uik7zl71xMtitsXc2Nr+Iu7KId4YRa7wuR3KHLIo6KIKJWx
VdXOHFSGTN8Y2jjw/ZkXJRD2jcR8Wzcx3jXDT1fPFsl/4muqs79QJ0dsFt7bKGc0Pmc8ZyQhNfVo
K2h6OJMiAWel/tUEH+QHRuFCAF6Zkv5ekYutiaCmOq0Fshyi7lHKrRHGbyTZ+C1G3FZnNMWwpB7I
x0swlhSjinKCRUk0R8dBbO6+Ggd2DzHFJMqnxOdnSDNz2Ujn4dBAMBv4jKIWIJDWwQIsGCUrvnBn
tevoDfxhg7yxpmZ8NI6L5eBLN6VLkEgrIeg/Zz9Zl1G9xic1dTpJC/p1sBBdmdyQAtZbO68sZ8IH
mvfJQ1CED65KZ06GzEbCwpJWb69Zosu4WneGUV+LEFxaBFFQV74kLs/RUoeVH51HrCjLvs8NEzg1
jelpEhvwQiQuCxm0EA6s7XvgAWkGMLNoYRooK7XOP6vAv1iKgZf6my6Ouyq4LBVi2Zrfdf9Rah0Y
eDJjMhWZ06Ktg0KAu7Qgbw4QdN6uR39ko03I0D85gWRZoCPoXV4ASJN0RZZP/I0Vwr2JqMaV9qxJ
bqJ9TjS6DTAJevxVW3xZmFRUC/+KBTgNp8I37xxT8Ml01YkFWNGu64KFrfrqcbTyBRXWo2pGHMqn
SQtcZib8S3rROikwrlx98ak1IRw5hullv4HjPRig4XtY/XspvujjgQHnyhy4hcRvNs8EWfnZ7DaI
nzNj10abDnfhwLWl4llQVzgX1YVNdOmUTTRyLbDkEv5N0lcJdYAFLfe6eEsTpkVotDDvacfIJ5nk
FQYbquSJYxdCCBJX+j9OKQMC10CP5X9Q2hLlJGJk5pUeH3xkwwLj2Ui/ReAM9zahXFuzbhM+FuS2
dTVQUZj75pzR1ZkHnTtRR7v8lfeOGWFF/JDyL4N4POMRP4Vwkyd75vItuSvI0m3wSP4ntF3Qqhps
WYb2g4trBdgYARgq1hVMR4nbvXroY6B5eHAJuAkJGXbLd1Hz5pSefCXGjJwMxxB/UTvJ3UVeUGx4
Fn6knj+puBUMZMwc2IWtXUrjwHcl8pcP/RswC1q4oPYE/SKM3iixEQFsB9dl+KAGsH6QWMgUY6Kx
a7QjXHStmZhdHJS5JMIqW2sA5JkvXWUDRvNaIVEgxoawih9ti0uLk19w0nYHnsPAvM60MDwUJHAI
dv+Mh22VHeokcHhCSgDzAw3tbwcMyHynh+N8ER4RJH9OHsSg2p0jt5tIgDzBcAjTzpWoEL8hKDUi
Nie8Iyg9GVXtUu1S/xrx3iRgtjqMKvJHPKlfdK2pco87Hnyg5Zv6Wcib3OePd6AVCaDA3BAQI9QS
kqxj0HSo+qDwl2hVeqddBoIm6Sr3ncKvhxpofUCbNaPrwKeOfPo7uxdn61fA1/b0M7RL7vTNgxaY
9ISO3L2h+IAKSppBp24y0mlSJr57DRLP5CIOyK/dC6EwwuLkvXuo5XmhTJQ/fJ1ZfU9Nh9358puR
eNld9eQolh7UXSxPdX0gJgNKP38OUypZplB4NfMtHM7V+NZ1F6U76wn6QtDlAhI47OLXUXtlMtuD
4lCHu4lvmZWLiuTXRe7SfGN2i7VqNYe/xfSGp1SUb+Z3Jj+NBMO/E5n/Ut3WTyQ9T1dIVVO+7ccj
D0BX7bLz9N12RwMLiYpujDKB0mtVXZjMYkDhAgrAXwMG/MEFTNnIUGBqXM7VAapGQ+rBWjI25rWX
AjRkLLwY1gEEBM3iG+ROMEx+JrB4kWT4e7Tb+NNjY90I8EPWvHnMesJ2B7dG9y9CcYVpPmDQxQ5i
ZLfAxHt1ColdiBh7q9s0v/EazBV+A950UTv7nHJj+ZT0izz+1iyvBy5LalxMLuIqQRwLuftomA7F
S8eMd19+IkVkN+HxtKIlZCjS4VP5kidH/IwHtq17VCJa7rJByX/mLagnctbwRuR2jwmQXCS0OrPi
QAci6kHzbwpmsx3HFvYGKdnj2i2jkx0mKCW2eczGTOajfEnZAUmdVjzhXvo2WC51dMhviDXZxebF
g9KwKbRk7jpUtwzDYnsS6B+vI9bvmI5tw9qVj5zEEi5KovN4vtvIq+iN6yNgCZTScehVLPdaJg5L
+BiCO/Vadltr9MSCFYIXDtjYGfFdweH0iUMOCwj+n2zTXloexO++4VkGOJivK9PGxirciWmBAUjF
Yn0tc+cb8xCACgjz0hPTf7/csRPjtOAHS4xjVmwKHhGwyRWRsv+mmjAIRtCIh7Mf9P7roVynAO2m
ZN5AqCT1EYCBjGC2/RXDM/8/rBwfYgqp7K0nMiinNJ35uYC/zTX6ObBdvP3Jihl2e9WAZ1VHcsaL
16B53E8Rs2u+1wifg4MPDCXGEmdfLR0OQhHc1NNNRTXSecUbiTnqZbJIerItbEU6PXJsQesry2cR
YzF/SYgldkF7DwjxBpuHnowwiuJXQgMMy4nbeLzwtZvA4e1hH8PWkRxLhTayn3/B4EXljouIkExG
kmRmgv/T1bMQ/vM5zEvgC7LosC+Exca3iA0SmzKWAQ2pKl71FVGUY2/jhiFX0xO2c7IQJyFgQcKH
wI1qRPfCx+zvYmFXEXNaod34a6YbfxU++ohfpSg2Qso5hXP1Q485PrB+4o4avmTiL9Jdqx7Sltq/
B/JLSp873HrNAa+8ECwt6UXuCHbHZqKI2VHPVm98s9wWOKCx3NaYIBsXY4/2FgxPxgNID1DAjMMu
z7FQ4kIiM8wOtwyTwDkqyG8VTgG+zBAcstmi6yHYUHwS58KTYnzc/wjkamAXcbW4HHbsA/kQO1cJ
bqm+YfVJakdU7BhHt9WKnvekvosUMPITbZo3atvyJ+KdZW9K3jtbK4MPbgWdCAKGGZ5B7hlhS4yP
N59Bz2tnBo+9ZCNy4ZvjikEEi9JoxpPfd4TBdAxvlhQwkrC5caZyw9sFT928zqFjgTfxnQJSqjPl
JxF7nB3jhtkSiMGvzUjcW/LNbFBXhLvt4mgTYMWlAHZm13qPIwctNZlf/0i7YVrWEjwCjS+xpxdH
SGJdCCWf5xMLwsghBEL80r1gQEjsqVDFteUmbgL+dgyf7nN91QkPJ7FlI/yYa25uiGrWlqNY9xAh
iShkrwspa2LZjooAWTA/PyliLdlt/fKQMVed2fgFHocoV84Ss2V8qpLT7JsN7zj5cpJXfwjwUfq1
vIsp+cM9nxavXAblymmDjXVQU6/Td8zr4DrmJuo+1ue8kkBln6i2yyNHds1c07boIoFzrcwbMT4S
jwXAQ2rFCL0R/j6ucnICQVUChoRUL+4wbRPZQMQMJhYbZrZyYDeUHpjmyCxxbmgbyIm23CzYku3l
KKhe7xMW98OV0yg7ZOc7p4OCYEncLBN8W/nXAqx0/T+p3VR0U4CwE6hhWxtxoE7nReTRqYRq+BOR
EMWggqpVdrJ0L3znZNrLR34pM/RYfJndjT+uugqqvmLFw1cTllcwEjD3CojVZCIskzq/NanlYDWz
lE+xp0n4EbToexK9Krn3fOTCv0Dgj9F2ZJAzjWYb0upPw/yNUech69E/BSTXpEdxHzRnLXaCl/4Z
iheT8LO/4E1Dy1Xe+4UpDtHzIvPyMO3HR7bNfJt6OHwwtkZZA6wDpDOUQusHUqd4MlYwWplXtZi0
yMv1pNBhcsJAxic33kbdhAygiK+sO4pvS9qr/kesgclyuxoaLoK/83hqjyDvoH1x/qgb+m4kTOp+
JBsrPanAkMBIHmTr8h7iMZPJzrZ2xp2gurpfB8EqbvjsoXlHMOZYjx59ThvhpoLadRQTWwpmKgLD
T0ziBsRa3QEh/wzykwn7dM+mbXxRaGvbQ8KAyRKOk7hNdI05aIXA669lCGk2zKuqbaC9Cy3LG7lb
NKuPVPtuzWGfyj88/wMdQNV+hTJtKLvdBjsM6CPG8Ik3RY+qPY3Wmx4TF6OCUtiMPQZoGRUx6lF6
n4aTW/vAaSJTXJOfbtnhM+6PuHt0Yk7AMDPZryBZidxCJb1rh5LFnT/TTZN9yqGN6VTc4zDO/pG5
cSESAwuiA+iNdUPpGR++4cKPKyZQAQdKJn64zBY6lh9b31xL/7pdvIxbcYdvE/DvS96edpH3wz1J
nwgx2NYtVQ3Zlht/vIVs1JXgn4YG6viH+En3H/7JiDyKddon5jjoJjjg/zhPS3vCXkjKe/iPQWOB
iWPYzuGWdxyx5ggPQd37kkNSUbeRJyywzIRIV8ypzW0fL5FHgSkY3HavMmFkxxh32aAwOaodcQMK
lWGW7OlM4q4jSKIOd8YG/X2u/MbyL8bFEk41YL1x1w5Hn2eXWCQ0z9UWn6OJFkrzhmJb0v/Qthe3
uDgkwSG6t63d7fmlJj+J9UsYnXCgUhDyW3GP/vUSZJiXBPHZpx69gijInN57AjI0LgABNmrj1QHx
B9Rv0G/QsK+C7Le1gD2hdiSYNJeJpNIe4S79LX/jHeZ06S56Gpe3jD7S+i6orhJAmMNnBu6sszmg
jOYxu29Zc4DA2V8ynnQLuGh/LH61V6W4KN1j88pfbvTKl246/Xc/oXlayw/WlZojNfviSrrKYpY4
pP4jSOx+j/EkGL2kPJgGdoBvi8E/kh5WwESzQKFSPSs9yvI989hA5vMh4sQlndPaR0eS3/wtyzgK
dcoOfV3x0Wi6tzIiV6heGGeb4oY0CIU0wT0ZywKIz5bX3YZjAWV1kNyOwj9xatiHAGcwFSuOf7Ag
M2mIcnBEEnbB469SXs4je/IbsL3vkTLvIG1Yo68CzaZCm5iqGk4bXzPpjoQ/tSNGnT24sPeIrBXi
TjrbIuUzKHf0xVD1noaXvtXavi7v3QKuQmzMpUt7LoxvZRIyfT5L+5HOcKa7rYikHz7U8lb29SrD
2tcyLggwKErdCmpA/WtWJHX26uEz79Hj+Jld0XkJcEZ7XklgpyLxNHEAcfFisd1s48Uate3Lc09X
PooaLPuBPQbyYpKUrG7cjcohjHISTLNdgtJcmFFdUdQKCcYjGn34ZxSu1Nf1toZWKMkHaHAZREVG
7NZdns4yMnhEIMXAKgLN1bZcbmPBHVUs6geQMqvWohZir6mneAah80wACEhJt4SDEh10HWM/7uLK
R6XvNfRL9CqUeWhfUrdutlRWGrrmij3x4kaID5r5xRtgxksIH2u4MHXBeaUh1H5ulPFf1n6ZvYxJ
71QFhJ0L2mpComSyiDRNMJSUZBW3LFC+YIZvBYECxCtQgZVlnOmvSJZBEDHWK4M0iYEkRTZpKxla
IsvkNUtfcNekQYqf+mdfHbkBAr/3CvhQFnXHIKorNN8qm5begqY9KQh59GITsUOJ0abkAlWE8E6l
b8a70f8HsePiB0QkWjmjMsw5c70OpC+uMplqTlMvFGw5Q9iBzVXyyhlBsZiGBmqCEt0nDWMSDrHo
QuqdJu6TgPUJ9pEkh818YsxFwcdsSBmirY7Qr2a8KuWHisrdZBYz45ePCYVeW3gXC+yVwrDr2RyJ
+xzFygurtPVo8s0Sw5d/wdk10CtkFyvc8EtxoDKKvZAiCIyGFFViqjrJiZHr2tKXNjnT1qzX7Knp
e1vljv8FphD5uPUe+C2T6pQyCKX6mili8Rb9tZVtylu1AA50KoisU23O8ULfzUTnULWyQt51O1Xx
IpkjX/gzw4+oXU5ISiLg+MOpfIZPQk/8yYkvGnHAwUt9azKo0/uq9KwH85CQW3fYiPOhMo8JFWtJ
7twmUp51sO09xusCZrO3/EqaQcXAVHY7EWspmlistm7GoJyzpz20/4yP1HD7o2Yc6t+6RHSB6HPd
vPGiDfkOikHpb0NCXvRHtQ9BTCdgrVxcjiAuB7akf8EfD/j8rM0LQaGUco1mODObEcaIdMXGAdhu
dbekY30btsH7vBgpnR7fPASuKzFlA7qgB/DUpWQHxjGeQLynyss0H8CSqpfA5q88ICcE5m6FtyI8
yuKxqt+UwMNgb8qPxgTV5mqMchiOKXfkP1xNdKQDx8UMCnjFDowWKqUQTnap8SSWo+E4MCmPmLNv
fAU8Ag4VL86+DGHL5TJ/CPCsmBgE9KHCfr6bcM+tVTQ5EOD9X9KzFbLdpbVAQ0c8B2Kbj2j6Z3XH
tj1TZyhE9TIASd5kBg6k1C0fyBLHNmcUxP+oEugOCxQAvXppjcMgsHWn1JTfmRkyWMyirYUKaynf
p/0SNUaToH4i/m5ewzLwI3D1WrG9UI7NQvUtvgfcVaN+yN+FDVT+dkPiMANG9g4UIcQgUU7K7Vcj
PqTwDbpvAZMOzC7cls6liyFtJ0hexrlUbzFSBqUEdWhLZKMNEU7+H0hYlulY9RPxCfm8RIeilBzX
PNLlP6b+/A8MREpk2oKdvnO9Fl9ZdRpNsGufmnRTfDraTUwn2CukXDftwTjn1XUx0AvorFWE+X7/
2VLuR7zGjfTlR7xXDEiGdSNiNscV+YDjrsV7dbopuBS1iPVMhh9YY8CnIbqAkS2y8Wii82SY9DAo
4xKimdRLlOnr3ggdgMSLQ6JkNg2vSBIbKH6ofamkB4kQFRRa1atdnPIMbAwC/OR517KASJPvZR9B
OWmL/BpYwWRDyqAC9V0mtnZT9c6yzIjm2xUjfFwlm5KpfVMbx5xPFD+TJ3cj6TTGaqi8RDtO7J+T
AOVBn60Ty1jnfBEEdSDQ5H4Dj3VjJRCoZ7TGPDqxy4CTIZcluSZ8pOGnRW26TJjmW8HgveCM6epw
XeMcsTSYOhu02nSuCKdHEBXKXeg+mP3zp8qLtiIf1yloBr1hh7mOs42+UdDgBUyvuKzhEIGGwWW+
Qd2w7MpMoNxrPlFp5C1ApIOPvwg9WvVJ/uqix2TCgll380YsWQ+Rr9IceDGS8k4FzJxas7iBhA9L
uFG1shag3ae7ZVcr02NxBlf1uEqZ5mUxYl6+TnZ08rOSYTxttexfq8LXP+jGR51/ATtDVLIGz1ya
b71MhIch8LUwVhy3dfnsCqZoBq2EB5gady933o25EWBNdg9g7UKMXpH4XfSjQ3Qo/qFVQRgiaWLZ
kalnw2gM5lG++WH4jFFWJBQHjH+AbIjMC2xhzNWSMz+g8dMUJIkkIS3eepi2M1+kzY+Jq4F1QJBf
GS0JfDMjMtlVPb0zEyBDYSq9+WN41YnNDJ/8M42xqU/Oi4eKKGzPOCdZbVvBvR+cBUbG4A0gHHMe
aLbwe/gP1gw3ukKCX0XjVHfHsr+G6gmZPBG2NHh4a7T+2B4rRkQcQssCFY0cBycICNb3zIvWCYQM
fSOnToXK7kr+AbPuSWZUgdhFWovRWa/v/fy+UDOxeR2Z5/IXBFQUM+WMQrubYP9DQVC0iwWrDQMz
j0HZuAb4JLZ2q+DOJV5W2xY8hX7Q2xPnJnuiyNgFxXspIppxUS/3zLkjQJcuUR1JcCSpAuL6X1gd
GR5oP/WxnR+YpJuJyYA9baCK/S4+mODG+0ouBcNUfG5chdm0SeV9TlSE8q7yd8swz+JJ6f0ddgGM
zK1BWo+j9K9IWHOEtsNGNcgtZTswzwZvCyt8wkx5RYBeKGlgg1cjTc3OSBpY3qoicrXyyeIqB355
CyKX7FiZGNWFt2MZdI2h7zKu1YRbqwCnCnNngehV5S7MNZe1jkkWpNnJvMjUj+o9U5/xpwA/2Cdc
WtyRhNKvZ7r4yh1ZkYGcwb2yDI3+ZiahuDrpUqNtrRzmM6su4ZLWn4wi9XbTqF/KzEOl7vkvfkAh
RlqAwUv/wJJfik/KOAk3K4FZMjv/21ReB/bfmaMKz+mO8qZy2wAxNVcBB9uS71SQ6XFMmpsI/ZSt
wnb+nSow3DcRXWS1yn/LaI+YcaZfPabRzmS5DhyChNrl0W4+GkRWV0SprfQ5dv9A7R5y49EEnkw2
5XDTrVWF8pmhoAsqVoRpgl5rpfBRSccMea7FB/VeKE4+PehCZc6/dolDMK9K4ID+zcULYrksexXV
m1GcS2am+HJvKRN9cjTABjcnneBsHgveD2HHFzeBlb0hZMteFH0M8htS2AJHkA/N+GR6c03Ts6ru
+uTQxs/xDtVB7B8mEnaTyJT43BvHStwZ07740iSUA0viMGQHnKXtIVwcJ/JvR9SK6ogCC7ONX8JR
unWaG1hr5b0qLqV6yOvtxHyW4NnAsxK37DyKPSwEVArQdSFQT9medw/XsmgbHyLJ0V9omPHskEYL
TnXVvPH7EdTKBCeF80IjAbqFDYTeQo1HeAKcB4RqgP2OtE9Ovo6JaZPQztxNCRQu2P6FH9ea46aD
8ZfIz0aL1kqwq4W/qeK3BYsw3zqq04Ctrl/NGy5Z1k8NleaonDSe+4jfJ87qo69KHi/X1F7A4PAe
pxDsLKJnCI4p2BKPK5lvKp3ex2HtE+dhotPoflnPtP1G4riXVBJaWEdFKBxJGV4cWSHUR8FcFBng
gvs/FtYyy66B9IPhF+PrS2D64rMTmZl6BvE5mA7pUVFfofrKmRfkVedUS6uoKKyVSQP5/6po/dhp
MybXDOjYn5nIIwI70oi+1FDfxCgbMFkCDxtRoiDcUinrGcm2kbhtEpqeOEJEcc0D9rkBTH62zbAP
eY5Ehv0036z1lK9gPkzWR12CYNNsnwBD+alGZwl/wk3oy3Uw/mjEBAwZW9Frwhs8Mc5jhJ1ZOy0o
PKkQGG/ex+aTPVU+Wjw4N8rxgR/RKJ8Dv577bFWQXsqBFxbzSkyvRkyMPY13OwzOhpWgBIiNaRYg
SCUoGFxDc1dWnKKmYLoGYZhKYke0Jq3ZuxFS6haEqnjq/8T8PGZewRmhoKE5iMZP+TVTPyEtb68N
QSYh7WnxMbMjJClCsoXPGBG43+wSkkB+A5Tm+TvQndCdRHdG9o6J7g3CU/m17AixNgVbkTRx7cjU
P6Qkw5SPp3TVCRStdAn8fLK6HlpSQ8c/anYG9ICP4geRTsEfUSCMoggNrwgaF9606CdnhsW5Vyr7
YHSTHnDysdb3lV3k515zu+rs4730z1XznlSQfFH+iOAk3IaRfp7fk9ALjcaZm38S32h3oWVbGudl
5CI4NYP/lh+Xqzxxyc8rfpMEeeg5vQj1ho+hocV4Y1RDYq8pX9vU1aJy3Wp/Op9GAqW/NdEmueF4
ysQNNli2pXjoOkA0vIEuqxg5ObLYItKHrdLIVx8gwktzhAmfUvxUOEjC9r3L7XZ+M8RThWGBoQs/
3ieajPxHQfSoy9cqt6WEM2g9/bTEkAEpYtmeBx9anvEvfosTRGVOV05+lSB3xRtIZBBIEdE4r7Ds
RAaQ4HCd8Pcvzuj3SADh423eByXdT2xH4VUzRfXZ40h/Ec9Hx4jAiDrGBSjqe3EzcEhHbNbUS5PO
HvdwGztEuQ9xtc4o0ygUjOhk0tPjix8ZOFIdmKVHIaIgiyWeI8+/2IrKIwplYxUqIKCbAVcjGrTp
ZhTPnDc+pt5oz+ExsoSV4P+p3OaJ+M35RYTBnpeimul82IQQfI+xFtEZiXPkCMaIwM2BVLbvEn1k
Xzz5yebotNTcPl1dhaRvg+6OyA7oX5T9sEO4264C/xjVC83wqRR+JQNBfPwmYXrghKM4pkUeqOMV
3rdBgAMj8uQdIe2w71XWpgRUiYpS2AwM3ktSoKiFYD4i/GOYQtnYruLfSfmKdOC1KjVMfmQTYjJI
C8ks26K4UYobI1UBerTqjcqFIBxAh/Mu/k3hTNHqoyKX7fBCVtfAeMo6MnMA6D6yvkgcCdBSsE3e
M0Qb6Gbtojo2/3Tt8MKKq2ETzK89qiVKjmz4ZY4UfGuRXb6rf8ASZxe1nP5JY2ki6mBYF9gdtOjJ
lYw35BI+RMJl/wWd65zu4Fodloh7ECc2JB8FKRFKcs5GFk3ag5/X8sqKHQxy6IXVx2bQeA4pzdmp
Y4GyoP50BmIVKjZmXHwy/HbEIg07tuvHihSd955NhHUCY3NcFpuj7MbPgSeLseyuZXcLQTPbqJQq
VBb6sT2bSIZYvxzJFD8k2qovt327heggGBvNOi+0nAfWsvjDJKKycqd5G/yVHNmnxZa51a1TU61J
myJup/pQ3mcXCt4QHFsJmfOJp4iIu6w7hEw5f1VqPNgj6qtTAT8HwARXY2T3vYclmtdafOs+o13A
j3unVeuxSXfEjhNb1R7oJVctqLbZPwbFyfw0yVcndwVVsI5lPGfG3z4xFdDqC/nD8lmPCr5Tpe2p
YGo1MkONEI7Scfu/XIWsp0a0NAzzRI4dGnP0qNOJaDuGb8jlSJZBuM1H+KJuor+hVvYHm40x4zlK
2ZQ0yv4fA488YKqAE5fZ3bB7V68hHo3Q+K6EC61yWh2B/8jgtLvfOvvi2KFC2Jc89D/LjGpcI6hh
WUFAE+lm75iU8LKglsVpKPi3t+wPH2HF4pFMr09lq6qeHBIfFpl2irKnUFCTfYj4ZGN/N+obvHUo
jz6k6MKkpNigx28HYJerqXpNHAQ0VoF2NKpP/BlZRV8orMyO4g7wqdQdkyHGZYRQwhu7Y14jX6Aj
59JvkNthC2lUghKYqQpbzMF8koAH+pDrxZOtPQ5WgibIs6QDsvLDsiWYgnXO1uI/ks5rx3Ht2qJf
JIA5vIpJVM4l1QtRqZmzKIav9+AxYBv3wj7dVRK591ozYmDw2IlYb0LGG+H1z7wi6ufQGdDUGXeN
H1jmj+rxJIEQwf7g9EpPnDdvfSshYljJX7REIu9Tb3VSMbaseWvePm89mxGF8/AQhdVYBAasIDlX
DDIE/JvOO90Xwy77mwhBAFvs0FkQNeG3E6mH+4bw5Nw2KOxa8HqCYO5S9GVqaJuHXlqP/+bUrWml
7USZriuTOzjDZxOgp6Ee+dQrsZUHmxH8bFj8mjKLgseZ038oH1LspGq4pNZS0E+5fk07dyzv+esb
wM4oNrGwys9xsX6R/hnemVNNDBLlwSBCgCsw9lTFqdEsWEjsgDYIZ9FY5akIQQjkhXJscRbyX5HB
QK68yKWO1BHWlx0qAVLisBnN0wwgTesgsYqfQCTsGUhLb9ZgYugo/mXpllD2Xnlm3SNvXYKGQsHP
gAhaZY1Eva877mYrHtiAAbe36CpQ7pJlHdJD+HZJQcz7fUhZjM0SptrC3LSd9996YDcXFWgM1GYb
nbUnogcjXMOf4LReVmfdAY8prSBcJe3HwGSpjlszuAoykDtTGXK3gEfDo76GZBoIfJrPazbPqcPW
SoaHGL7dRPrtT3zN4Tf1i2r2BJwd232vthu1X+fDVu9R2mnNMxCJH97GBql75sJWC8q2/IxVMzZc
A9xB4z5B0zbFx/qjXUXTAxG628org0so5VvFjYyol2gqQiUCxaP0D/E2/MG+YX4GVIUyiyS3jp6B
9mmAhgeWgt0V1XTwD8gojV2BlNbmKNRPpDw9HDnYlLQZnuQlCsUv0F1L+Qdx4Jzu+xwRQr03T+TN
BtCZ+opcFXP8jBYXrIZpeggvjP09CTL2+08i1nbWH6wQrTGqIQ7WThSoN/ZAH+M8PsZWg92tPgWv
c5MiEl9kdqsTx+qN03oyQK3Ew1uyIvKPwJHSvc70xI9P8fozEGzyvlIFfdURHjdxUukSwyQqSz29
vr8PMsoZV5aOOgG6JUr/DbZavlnj2PcAMySuexWm76OC4+akv/eZTZdptGDoIf7de2lXM/NwmU7G
Hm96brXNUUr+1dmmR2odl+cKwrUJnuRnkOoXct5Ndhmvhg+Jym4v33bByoxQ6Da84IjMrGGFabGn
RYMAdVx4RFvjqOcPnpSD2WxSnnYqD1KPl+4adxsoKTI1u1OkejKtZxQmfCtQYCVBQnT/buQKM9b+
lZxnTPbDw3deOe/kilrrX8TO9juid6E6iqqmnhJweKSwu76qD3XYhtF6Er/JBa9DX8f8AjgUbyua
gHSSUA3CRfl8cgjI3AGPEkIH9LRHSYzV0ghWfG6G7kGDZSsF/Re5EgsI+rUo32pigizDP6tnpvgG
uSasC4krNg0CBm1+8lrgsOGYsF++UlzIBba2UnobRC8/Cjkh3tgp2RsZL3JXXiM0RfPe2pK5eht2
ctZ+pGo39ht17JZBceAYL/i7o8ILTT/jtS0c5JmYt75qAKDyvJC5h9EbE4Oyyn7F3HrhDFKPfeXK
CTTjKjtEhxyJwFIlHOYvWNHcNPtSYVTtoSUSetz1gSd3BK+ccqTaSGVSSzS/m8Dv8tjiM+Xtz6Yt
UZsoPw0iHklCnD4X6kq5swFcGnjg81C6sv9/eD5vXFP7rlhcl6WXjUzpwSMoT2QR6Hi1s7to7t/B
8Z394UUNIfYuBgeJ3JxDyNEYnKJbbinQQKyDtGQ8KJEdYPXMHTQK+bQZkt89NGYmnYhtiTrc15vm
deQlwBNp3JNrJt371jXPQvusRCIOyZM80q5J32577rUNgH4HB611Kx0Q2DkEMH1ng3Je1hano/d8
WDbYg1F+V/eBTGttqb7QZQr8qgvF0jRrfALQtOk2XcyB2GPqNiCB/Vq/Fa8j9qpqa2JUY70noKLx
+mSjkqN9DrhmSPg6D+uf1HqXPneUqS/50fXkajLnZLXHFClk3vTBWPnmi9qJ9Te0ePHVApRCWLD2
NefmXm6BPT+wZOjatRQpJGL6gLuFvK+32NOqxCVpDUSHDYSsj0cPWQOSHZHs402hrZzUfoPMCfYm
evS3yKC7gDNrGepbFdihdGSIPkfo2eq2WCXojRNaTLg2b6/kI9Nehi+QdcoAb2/FE3ho3/5rdN/G
F+BDYjiotqF6WABrlrnWCXWo/kO/7zxAhrDYRtgw5TOfumWshdwOY4vh9c0/b5fzIuWYWyHYUNUL
u4PKkuOv7Q4CgZffpuyRtUu80ntFu4OB/WE52dV1bH4M9FpYq0oveW8S8aMeiNTdYsEP/GLTy/fp
vPhi+RcosYpWL/LF18OCtxMzCFyJ06Fy7x0T4Ctfi/yunbo0BB9tovFmOedXziiFJuJvSYNEzZWr
25VPp3yxQSDMw43iL52fJg1/0Y3w/Sg+w2TnqWKBtSfJlrG8k1boJop+B5mjMubPF2Qg8MnQ8KAY
H3F9MTJncF+t/3qvW3mdFJ8atnMDYU8Ncmj4wbhS4bskdMdEuuHQbsEAv3rKgUSPSsS5Y8LqxHWh
+yRIp3xInfKZgdUA9dcIRksbH9SyqM4NxgKdIWoWrfAtRVvjUyv+gLel+dxAuFviM+F3KuldgelC
WtbRA1TS5GfQL71r+U6n6kSQp4QFpbqWi6M7dRvsVIqKqBZO7DI501cAX0wIOl235EJA2mELpK+C
vlIpoedxJWS7KPoHxK7pVzZVeiZIoxuohynOKKwgYJoFAfNWh8SKVHyptSbUEXEIrg+6Cbw62zVu
I603i0dc/pBZpvcbxnlkcIVDNPRiQYMe3Xc+kWg5LTsOY2poOF3v1Fy6WKFh1WOeuLq5iTGmXieP
4LY7tMVw+4JPN2McP+iSq/sdCnJ3dhhSPBK2fx0/IjPPAK+M7WhHBC0rhJ7dCuGSvkviI23xQfSA
chpsIt8r1TNzVymcCtkDKNG/sKYuqPs26v3Lj35F5RcTJKcqAuC22SJyRHXy1lFtw3yUz7AC6VwP
jT88ym5bVkeE16L8txjddJ/mzDBH/QridypFSjYh/lbKP/6eKHLkH+PWfwSIL6nExoywQc12iOVP
zWs6T5ctPgWNcwHTlbvTPIXqoH0AHxULpwY5VWI3pKjL0geNiEt6i8isl9hZscUM/RVySzCvdBVo
jGaxLXO40J9KbSDbHaVj+gFHb0e9Ccjpaup28KKL/wb+13tzCso1EFJ+mULac0hPcN+pD/UvCrvX
l/lPC7xF4VUD0Ak5bepl1klra+TYDMkheoh2o/feBBfXkgLVklWO0xvAA+za9ESeSUGyh8+UVG7o
njXcHTHviB8KYJ6zwVvWeSFus2bbMnfTFIJaubGpXld+C+Zq7sxRvNQ8PysdrQlIte5F8roPNxEq
CGWTTesMTullR8R2vZ3hfcq6HTQq1CyaiXFLJJaCHk4SzqAmjSXeTII721M5fXQxpjOndqk25xMT
HgKJ1zU0p42/ss7dOHXDi0ZEqYDjEj7FtCXdhaWtkf1g0KmcFn6pRKEciqbF8ZEQfHNB9RaukGnQ
kzomK+r7SvkUnDgIeJtrwCZ9Abs+rbBCDmhj4oO0n47BHlBmMLaAsCKUfVCv+QpQf6Tab0sG0VU3
qJUZvnR66INbLNPToWwxoZjY15h0kNcuTVvc9TC3BHEsHE04kkrSeLxp5e+7vjdz2HzjPp2Wz3SE
38s+4vSmg1cikAzcDo0B0TiWvla2X53w88Lsw5/7qf3nGyF6hcd9m4xessamQtlmlnrZrSfjaAba
Z/3bHC85gvnSGnHWnxTzsmqqzzd5BBS8kbWszxoQyLacsZ3Dehd+cdZ1oNq+EVmKp/6IhFKsEFxM
P9jvhPN4JkCDWHCC3T5iSPNneODBSShuzzeY/Lc6BcfP4Un6+Sn+N/0A0ZTMH/Owb70eCBHdFqW8
secbwKwLaPyPHwiTFj5sj2KW4PTaqltzo1hks/Kqgf9kqDVbV36AjoGm9tUx3AykRxPESFCBspWZ
Nr8oJUPph+Fo2ZPeu4TZfTW2/NAP4iX4ZGiBLkASwjwjHIvft7TkXxAn/R1d3WQlx+JoEOhDtNc1
xr0685Vx64ahSyqxHINjWfmpWlgvVjLwb4pOFXv4SOGZ0Hf7MNjRzJ+pCDrn/7T6X5mFC4zsaYAM
A+GSgIY81lEeA62iFkNXeU2wmyKYLJf6rnKoYDwQh/GKCAqzxn0S27TQWOk51YA3lrNzc1kDkxp0
0UBsJL8MvOhNNeKYQ0ule5C75taX1vRtPIUnjZTs2Xtwlu4415ktw1NBszR3dnqNr5UV7bJdcRJP
iPqYaLzuN9uPPy0cJ8DJJ6EwPIF4kEl4JiVR3RrkhCtokojdpPrcPMNhtFd4118QwvaXTp6lvu95
J7bE80B0ONP9NZcWqoUl0Mf2rH1qgGtsI5AjM3JUoUX8RMHEQ4tIAoqfxWaO/l1WmV2by3yrj2DM
y/wXZFfcjeQ0zlmH1uIfnRp4yHhRuT/4yWbp4jiu0dBogJYfSUHyj91ygkGdpzTarNJhmd9kpD2I
59E8oLlg0HiI5C8ADZMt+MOOUR2IcYg0xyCiGiPROS0R8HMK0LVmiw1hfY56AWTHQzITa6Q2s7Pq
VOmCsVuhSfw8xAbKGGLtluRqWg+eMTKX+vPiI5wbqm3QfclEa+dyLaBCrbSVgYyGv+mLxnrpSUr3
ItmOAvynW8O0Zm4fk85iibXDh03WZiFBnMKTWIXI7UtwtE0JgkBu5PyClg1s5ppELj6RC8JVhLZv
mAE8bFbXuTopHm5m1ZXDX4+gStsx8+jNajLQ4rLe+3V3DkU/GjezYGmxA3EhUxZR+Xva59MBao6C
hSE6M6kgshYJ7dmCZupPRsHG1cvjRIg4/xvJblp3oGJy4fQI7Pl4NRFjlP9mpMtdkUCcbBUzQLDP
4QGBFgZgebmqvlELpw03OScFp1kws8K471BxIV0we0d4+VhO3wwSmBxSK6ThFmfLDF9g1c0gsfwm
2AEyLrjAJK+JvEy2wUor0zNRf3zN/W6jS0zREoF2WcwPlJ7Phyay8lnSAn4MuN06Ot97byeFMxq+
KHowYTHLRkzjPZ/jkodctDrjiUyNv8kmrUSazkh6Vvqf/BVVHDf1thIPPO6ZTekiPyp/ag4alB4T
oLAtwQnMbELsCAwnFo+dwNvb7D7IBnDKAJ7Ebcm5Xnoa+8HwRNid4VhIfWYJTOyoyid6H2Bcy/qD
eS/mbIL0K7XPf4j51U+DgI4Mu2luyXhSFOmG6IG7Xs7P9XeCPMpm8BsMEek/vVY3QJ3F62DSLc56
a2fFNqGZRb5RckkqQ6ciQkUJj4sO77yXv++aeFN/F79hgAe0/I7wfKgE5S4eEk5IfAbcmRtyi5Py
hnuD3EIS3ELhVqr0XwLnxlb6mZlubTiL1up3bfBYGL6pnePw8Zo+FnSVbgM64PB8zSLHs7k4lPmK
ZYNA3ix2gO2n9PPNV/cS672uoRTNf9GsMZ0Tu4uuMCQ1iCRQP6z5RV6g9+A+L4zAA8sVTbPEENHd
1JA5ObZnOAOx8WuuV9eADwRUJ6w6sikxNA0OiFv8ZSKMxmOTXvRDm/Cn5H8mBgueLwh/uD2hJMLg
H/RM1Hh0yLB7ckSk5HcsHwF9E07NKRljXZ0eb3DzJuSAnnE+k5qZxZlipivDskDuk/mBNiyBegG+
ZEOn90h9tLNwhTO0sBcshHZ2qZW99sJfSgazArigYLC9JRQ+YJzcSBhj8AEEnAYLe+oGQKOLxOpL
bVQGvQNRuFmMH8Uv8oIy42aRn6EA4FEyWIik61RHvYZg4lqkOHRaIZGS1XPPBsTPzg0SPF/Zrjq0
uCcMB0Mzf5PR+/Tj4Xf/MuB/yMyJdgwDeJ/etmouxQem7T0KF0IR5zgB9Cwk3do62f8TFmoKAWd4
HoBQOlbGSidGLThk9VUungGCZGgI7mZRX5Bev4XujkuO4pb9zEHw3BbHwtdU1IKcwfI/ojE4uCSE
w6zKhOgLRyaPSDnLBPF2K15h86sCp0jQQJQ7fIj6axfzKi1kcYfT/Y1lpQbIVeMNbBdluWJ5QzHw
i2V6kVAka5vShvzC5TRcJQj5LpBoldr3xok1Mf8Gb6SLmQWxQVctb3eCxSwy25saBmUvqq/4LRay
LcND9kvV1/nUmABo/+ECOSzyC1Q0c6I2bQ31HnCjKjakITB3xl0AeYktCjO38jqjVxTD1arSjgmF
vxraL1SkJzo939JaF68mc1hNia07ENeJbPk8e/CAVuWWpMCT2pCrhbx6TFCcnpTZVTH4BAWF20j3
tD+iS4JTwnCSFAdKtetyg5FKwHolwTktdcYTYR+uWqTe85bNXaiDJsgEHsX3LDkKEBjz0vAdyD71
0y3RalX01yzuunIZWXVvPVJx3EufCp1pFmk/PqUP7xUMSwPXNauoDtmWlmxSNzCDF/zRvYYNAkES
PUpmfJ9RfYFqdB8a7d15mY+sBhFkHZ6omtaQfb5ogJZIeTwT9k/03LWYxRlkNcD1MqoiUkStJqpX
A3rqhwK0am/wYJlWScXH9JMXD52zmP5y0594KJEllNI5wEuToJxlUyFDbyT0nBBcf1RXSJtbleXY
N6oTsWgjojwaj0mE7TZT/hNqfjU8MTebvW3i6Hxd3ulfWfWzV7SX7UX9T0SEpBe2mqFXcd4tchuM
pm6Tr8OMWgt0Z9jMySUFoCt/GgpPk+1CIC1PQJG84P9cC+/TS2OtIiTkazskH1RZEmBHcU7usO9U
gLzLV7ruFq5Io2W/nUL6dSyKL9461xycFDYe9ZijSE8Wm5qSm0fKS1eGGNL9cnCHdr+Q/MYpa+Jn
ETguy+24YGIAWPCBDtpvUdkDQGC0GTAgjMwfuNgwOYzLKV29iNP0FzY5LHV65QvGhyd9Z8UaEV5J
7UsQuX2GZAfC1H7TLvFl0sua83RSS4nnT8GnWGwn5IBYkS6adC3zNURwsZXdYOHU6VrGAcAJXzAV
7eE1vlSyBV/1o5KpQvCK9KZhVxT8ioAuLMgiOzRQ/2ATGID3tSBp/wl0sSBaLJ5p2OKKkCkA6sEh
dRVOxr8KFHebf0lnyo4x2i4IzkJbRDxW8jnRiyP8DfJsLSXwTA9/kGkjtOPjEXlD1MUfetVa+Cas
CXVT127SDPXRm/8xovQiknY5OplZRUPjqtMPAJS4nKKCSGycZotsn9cGGfk2pGTmxuJRP/XSr4Sg
a0uWyStA6AjsuQUvF34LyKR8M/5MGrck6rN//SWX77PwjYyB0skqqLdb8942eyDsaPJ5mhTiONTV
gl9JQDkWfZuS+0bhV70PprkFkuBFsQ0sqf947JCqooZE4lcuGdT7gYfaAv1uW5ZN3Eag8kv0fa1T
6j5DCHYajG3oURivqACZ8nWHTgSUcopcSoqjFfkW2O0+0CS8s5/6GNHSpNzlexUe8tZrmuMXV+6b
OCzhNLqKuQwe0fSsA74jQL4b56mDIkJdKy8fqICnUESUIvFbYfNZ2DVnEmSXUYGcOYPJ0fgRZT9G
t9Ho/T6YNr9Fbbj1iuQhvBkSbk9UOjYxd+jcEGInKyKvrAUkAlYAuEUCANvru97he3kTL7EmkI50
kd6SAEJU6RdTAXXQ3FTdE1e4+jtzquRR9TeumXpWdACWaSrfM9vxcZG5Wgc5C+9IxsMpvmOJvrfS
Gkm/ATrEfOB0KJBfRbFJcd5kC6hTW6h4QdI/0Z+O1JfVOVM+rww9N7QLj90etBbNDiAu5ROf96De
6O9Tg6BWJB8DQGepV2fQRq1z//H2pIsjQj91PGLdBfLglerqy/yf1UXuuCLO+i9aWog7kkQC+TaX
zRFnoYTb6sTTwWE+1SsTZQd6714gKcqb8Jc4EEY1JWscDAvYRNaUWbGz51FZU5eItcBRkPuuMkja
3Kl7zDEP3A7oEoFVXwm1n7b6o0jroT7FwV5U/17dWsaQTm9T7nTCOr/X56wiBdjqJZZhLzIOoYBR
+Xc+Od4pGE5g679Sua7gxdNvA9FLiohQffsKfY+wLu8d4Ygg87CTgROI32O4TZSNnH2Qb9wiUztJ
2ZWaKZhpxgOfaG0EoxCJ4wWqSXpdgZ9G3lBFXU1/WJlRin/omkvaymtPBqD+94Z0kbTDOE+xJAMH
9JyOt4yLtbgYLIjaL43T3Cp9T9xFuemDL7wOPzXtd4hkUD0fxkfyJWCZ+c3rdXtgZb5Lo4saNlsL
1UpE60za7mZCJxdtcz0HWVhF47X5RA0M1ei80CHDM6jZN2EJqCHRIGiG+x441Q5y/KuMP9GJDWZK
f7OamDmuMmrMnAX2A8nNhpPY2XNSy3UadiUX8OJbgytqXMpaSS8RViW4NQArc63VrNutin2VzepS
qOiWLKM+1W5+Iact0o75IQFR7yysllDPtKwiWFmGBy7/fmPyK/4xyYDi8V2xhoFKBgbmD6JniVjy
qjMyDFIJkvYQkm5HZhBAXpTfA9jkfXLjyn6DuoMEILZukMTAg5AjfGdaddCCdNgGLXOiRfmihx73
XaLSgociqj6EQJwsq9J6cVF/0Cx16AU8DagHZY+SIYU964fwHio7s1l19GesCQChYQgn7pdurk1Y
zPa7w/weOSh2h3q3ICJ/WnzmvDoqz0j/UyEYMjnQ+UsVW0Y5gqLuifJ9bktwBUcOdvLkghVu236r
Ndv3A3d8i5z2NMtJXVECqHhvtXa7YNO+qz+FjRkAUwLOEkaw6MhKxJvAGbWYt0LwVBeQhxorComm
jxbbd04eqp3wEUFNwJwiteZCc8M1W79h5+8Vzwvf7hzfSkuTrZNjwudT47QcIHcF5RH+e7HJ1UAn
dyRQbFDkK2HTLO2m8CXFfmWQwLtE8TXpor19VoDKKyj0MQ+vgKQdFwM8fakyVl6qk750yt2W4z4M
LaCPZAmRZmtfQGrIRZC6YB0T3XbZnSdf5dcmfQLO498ndM3ih7E4OOmHYBeTSf1PWiMl4d/yT3Ec
9/zG2SW55De4kVkPQoGNlf/FN32PfnmbfGvb/kc80cc4nPi9He1ffa+28k/wyZ9FWcuhYJDcS+d6
U38srt0sUoh2eI4+Bswo7rRY6r7uq8fpOZtviRfgn+BYpv9jCSgT7NJ/2ueMfnBcWuovUz03lKvh
NvlnnJItcwUfH6ZGoaSA2e8pIYJi5t5ZpY/KbiKCHA74OFG7QvkyX4N4avsXrFAKFghrUi3HbGfX
MKm8JWwT1SfyHUqSShcvLUIoCsswvc2a2TX/Bf4O3Q+HbW6spYKJF05PIiFi22XkjlWuQH2ZuRLX
ceSo+a/xgivVfShzOdmZMO15yDltYSRdVuOBPILhktB63nmdZJPdaUKDaIfNrd8w3WoZZrwZeSJh
whh9aYeNwOBDENcgs/mcgEJEm01oACryF7/xOvikr5i6hYpnBCTbp7EuU+1seNbE2n7p5KyC0NnQ
9g0plJnTAO+h75wegXaKRiIcaMepzrG5agO3p00jRqFl8TH671v6UT3ufJOFvnqwLTE3n9Cwx4pv
2soe49ohrM/JL3LzxAihtZDQe5iPevbB94lipTJ9kHiDF34WdmKRjP5mX0ukCE753r/ImOikb86e
UTmI/bPfEPrTKT5HZMXR5KsaBXncXugn+fSlt5tptHVZGRPD7CghAk3of4kiNIInX2M+8jwHmwbr
i0ZEGCq44NlEssPOCFYSu9FnU23L/MQvd0r5FakyY36J2i/cgPSvpZo3qn6NFrOfMylKjv2PEb8n
wrXSUQ+JfDfYnPPzf2lRNiCU6r9+IHN5l4GQYg+SBl5CF3ADCt+TioWWybIGjpKG+5AitAwZhkmX
atblkw3EeMhW4XAzz9JN/HZB8xGhzETfUXEtPPEAqeOVJICc10cinWGqSdOCgRHwfONEhmxt8Jdq
h5f8MFO/ep/pFP0gPCdmg9rxQojPEINZ/0G0MxI9nY9wSn8C5PLblEjJZX1k71lF2+JHgD9ObIYM
/nHyxLDZlcvRMleLbo5jmqM8lvav/uxiMicoVfJLYk9siZUV5bAtQFLE6k6muotAeW36xpU/y1CP
PLuvYY8eadbH3cOUguAvVG9okp4ps2Ky5g8hLwXZeo8mn5zcnlM8O63+IdciGwcoscVpG3xgbYKj
XPx1MbXIzwkbEVPI8NcnboolxuMppggTPw39Bs3aPCbIbvmM+8AueB/bi7BhROEXj7NDN/zT/VnX
rcxJDc/m9dmPf0Pa2C+a5wRXmH4yD1VwRtpqSgS4yA5F6C3VwWTBRX+BE61ZelkO1AU/f0vBdr8P
tB1OLO1cxEdeyszLD8p4H9uNAjOEPQvcnqeu95Xv3IZOMCpb2pB2pB7wzDXTWu/J1Fo1psy7v45O
JyI9InnDYqbgkeeWDu4iiv3gbOrgKPPHvK4LH90c755YfvHDyMR61c7UkC3feZGkrHNXQKYxck0l
KKwIf5R+EF0QaF/ClvCQmm+oELpymC5c7OOcU7gogDKhbkK2E5vD2IyPgI+8gATCSVt++cITWYr+
kITxrBZ/mnBVgqMoEnzMtU++O+5kDsoh3msgOqvRI9kUFeQyOxCIZYWseUyz0iWA0lA9sAk3OmaP
btMRMIiG/fIGcXLaO467VbAnJ9Yxl1zBK/nSlpiT4BwwGx7E9a24KXviGrR8NqmVPxVJG7byS7cM
cMyz65e686y+FJwMK3yjwgqDM/kQJAfaPN08ihUxGOURVSzWM+ozya7Z1u6lzpdzpZmbIFP6zDd4
43onStYKROWGJxKlGwpx4g8s7bsz1h1FoOkmdRleeSiAAU2/jjYFr0cBeqYejHrNw5qqBwk9W+It
uIqhN3XqX4Z9KJkIvL7kCnfmtiVqKQOI8jvT0z1UVibTTJLbJZc4GzRU3pLCYD4hJLZCNH9lJP3/
1C+/j2ZAkE31oGubkf+nV34XHJ7Z+EkjQf7QLUZdcdY54afZgQUaohtbhMQSKzNZoe4rP+11lCyz
X0ncXY0nR37/G9J8EZBpdTY08nXOHZIro/FjYDq0PdWO1nvJFewIzI7CJA5Nq7nxofLllE+dqIZl
/LIT8zinw8I78y4nF5kDB9ik9OAX9HUO2VQdBsNKtR/KYQFtPHMkoMJi04WtfV1phposjUAuBiNr
sacCUPaedQ0KIp9SVtL7uzjWRAHoCasfja6ggOyXjpScq8nBINel5+EuPaKPeM1wgr6OtJVu2aAa
tvKbAdmFRRuHzBVRFhO1i/irpt6AdXDYJMYFGcors2FWfWkT0kFqx9q6Q17xCbA//TNVVgosgTjV
n6jMA196mtbiT/hBhAARglveIHnLkjQn4Z6I9/SDUKrWM2AQ0mEi4Z/ZuzqkCpVigQ+qVdIN0AdP
Bq0CmILZmDG4dSjgr8m3tDhX+c6YhWKKtCHsbAcLr9G6tBYeyV0Yj/nibXcxupUdw/3Ih0AtUusE
hP4QIrnECLjvxGV3KfbBTxt+LUafNJsXCllb/iieYIVcv+2GzXtoHEKeMvc1bmq08tXGNH0tW0u3
DGP3ubnqPAhtcJENhDYxw9VShRUKju0zOCiuEX1Hq3G4sIyysKOKuyLFE0bKYsrT5FQb+tJLlusA
ddK0e9FnILDMicXxxZOb7xrQ9uCRhJ8xYyT8XnHIGPmgERjHkY0uGwIEvzoPIhmPaoiBD3ONU7FU
vfbasfpgUSUlS/rKEBykTnkmRB695eHVMoebG5J/jDs6EoeSBhuemzqLyE8+37sOp6Q7h+aQ9fBB
3vBcHALKwyzzdpHjmxnYmo0dJ0WTwQ4JYrMN/400lZt/JOSzl0Q0ogCU4U3lg3CxiHl8mdmpuiSP
Yg4Yi1nYEEBjXDeWpmknwpn5P96pBqgC/WwE+XDLm8j53X5c4eE1qInxMUzy4xGBkfrpivdc17+a
Yc3wgF/R3Aw/1KwFXBdY4Uq/9P5gkpB1ugGTygYeD4nKD0mzproVBifmc9boFWKeCGvHrp1u3iag
wEun/MhuJvxF4xSZG/Ljo7ZIvEDwcG0gPUrWpWyniDSDR/zsJGtONaV9VQYmJEhdXyX6HwkyNPYs
pV8MIYSS7uQdaA/5LSXM3tzwgBKRaFD3fUUuKHhEluiOem7PrP6KW59zrz+qQDgESTHtYj7fLe6N
zEQIg7BpPnCH0QJs8vXiYnjmCWg2GzQxBYtTM4AS7BaYMfiKQO/20sFDnz6WuErZe5Ft5n6PzxOR
cOkisZ1FEIjjlmB3HuONvAriqxY+lf4X6TMsGRloygknKE8Ly+Scmxaii3cwlGJ/YJseMZi132p7
fsERlI6+J5UNkwvJr6JTdJthpTo9H8mm3iZUK53bv36f8NltKsJql4sdb2bOsBf49IhsE8hudMUZ
dhQVPHnXotYaUIRtyX4d1upHSMUeZ9Wz/zddyE3mIPT62UqZzQ5oKkBI9NmnAJCouq7f8j4DsKQ2
mNsTjSnj9XjOxS9oM3Zg8NZz/knZUynKLCFOdMmG3z4/ZwQewiRLbgjh9dIOjWj9VavxFxmQ6Hlo
hblKCfveofKC+4b2br3aIafcH5ajfs8/5TmeT/oMoYwCpkF8HN2/4K+EvS8eDTZBUluNGyEf1ZbU
kp/Iw52IMAAXHbgBkoJhB3E9ZXvObDgF8cmCjhvnRd6+XWiExjDlsGO1CD1+F/EBwGhX3jIXJ4Vi
OjPAbuyqlz0HzvtyenxHOKiHA0sqT5spkhvmUxIrllsSDUl6pr1OWjHL7GrdQ36PM/cQ+fd83ynr
DnmvNdjZj95aV+xJAWmZGE8dko8CoJhbxKteLGapiCX1WwQ1BGWRBQsVqK+IlYMbohyGNE4b5p4H
sLgFvwmEvLyPb8n3uz1OHkWrs8JEXNcioR2IdB2C3edgr4rCOBgfh/OCXmWnfLF7c9IJsfUjro8p
SECHWIXq60W8Ikmn/iZdCCAZymTUbkirOV2XKJNTvLWbWt6H6NrP6a6oHOU4GW7aOwSSizw6Jta7
Ji/RcPsyERb1fRBWktsYrCgHmpfC1H3peBUHhS+GrEPOAoL0Hr3006ICS0xqFDntqWR/lrYqZ3au
/2sKlpV7iga/be1IfYqSFwDAiMe0uVLGNguckumWhK4MYvOTj25yb1F7bhkGkPM2J2k7Vo8IV7Lh
LiavmptXiHgyzUcb26JDKFvtN3dhjjmy3gsy43lgtJBAT4O3S7XM9xfS2jT8rqhCptumJpJ1j+R5
EVNMfeoZHLk3SPfEOUC+Ye4prVPFu7r1iSsnr7o4jbam/CqqE1V7eHF8X7fkD4sShhrKVnrv9YkO
PULCOkdHBh+sLUNF1gkb4pJzjQTxYY0ivtsiQpQYgy8qSFbBuspKVe815kreCx3HNFr5l25zh8eh
PfzhRSE6uz7X9RrBVoocHt5A434nO8EfQFdYGGBL33C4s2iYJEcSFBvVndC/IW/QV9USVUuMftPS
BLtZRw7WWA3zGT8lrAnyqg3OjFe0eocf/f9IOo/tVtE1iD4Ra5HDVBJBOSdPWJaPTRJBZHj6u+k7
6+7j01YA/i9U7WoO4hpBfH/EwBZvZWHdpMdPsXxr93o4Rsk+/YC8JiNqnGDHF4ahffAI6SX7zw1W
i4Ig9ocKCSOphsFpqiGSyw6wg4uEWm6WjPtZbghsngOIfe8damoseAQa6RQZ7MVxbfPVW/MsBB6e
zNMKTGt6FAaXDpSjwyaoh51RdfEVjAm/DCNZ1BXlob+hEaTqvLSUaN35rVw4TEG3zaPWa9fimQJv
RbccYnhoN0iu+i2BVeEKRfh3KX4F9XJyjU9dA8PWUXasHqP2wp8L7BGuEY/be+CksMOWmG4YgsIs
+KAbX7DNnDcW3KpFjB6Jfh7H2mTwpMYO/yLOu96R6h9ug7NERVNOaqVzzOonU1ogIdhUGJjR4RB4
ZM217M5cG13dWUD7nkJC6E6N74bt641CmDGqHEFuJDYI4W+2K5kOGyAgXAGFqeBEwgpGQzwseRnc
DZkAeWotKtClwMss2uqayUvDAEy1p59thbOsIjuntv9KnA7Y9qXWoaHG3B5UdY4GAmQxGu6obwh9
rJZJ5lbWJl1Z9xb236LjwUeU89EvN5bhlWSaLtjFd+VNQ6WTfH5HkaPus28qpOkUtPImQaCVKadY
92jkxBi5ubosfrGU6h835exXSceEhQplhc8f5oMWuyOeJofAVwc9jWsWQNIgiWJBjA4NnnEsan9l
tIiTDc1r0a9FyLRYoz8La5l0ByRkEGTqx0de5dVPwzhQfgYtTJlowSdoNrC+IK5bs1h8mP3GY4qE
QpkUo0PHIVsEUN2o2Zfwx0rQJImT/R8lSxYUg5qlMOEu4LMM6+KBoh4zZTk+yAecW0/u5+CMVpiZ
AHouWCBGQRoo2ma8Y5Mrqt9IGZwiJ9M32A0xsOHlot/SF2QyDIAnZZ7Ojyw5YdhE7dXUp9ZcZqPz
5thnfCIgE6zm/SvlMcOMILHeSzwiUcneTWCZ+/YaNBEazxi5+Oe7HE6y7EZYjdja2Ns6fxbDtPwc
kYWiCxvmhulKE4KDfLQT1vQUQSybUzTQLUTA2Wh4BsRbNb/Vk26RxxBYSwDFcEyqHfo6RC5bv3+I
iPOoG+RXHT3TDsyUOpe0ZXfCs1rUy3eEoZmFTtK88IbKiSeitko/txz9WqVhm4vZAX4n6Gqj01sC
oMfM8DJSDwfKCvELucnMKuBUIfhOPNZJH8yewEg+Wwavjfwc0j+JmVnMgBcqm1nJ8+yzJKWXeKOn
OtW/OHZB0J8xARsZsYBoDKnaTUqLuM64PbboDrrorkkLhZ1D/kOUxBzvAOrq0uFby9Ej/ADAxDrw
uZvityCby8+k3GDb8lHdifHEBsQvMNHgLuJioTQufTihCTUI/w62AnNCvW8nhxM1DkwWkTqrr9HH
8PiZIvjqHXZyhW4uRKZpBIr7T96VvVu2x/5pkjTUgcyKj6GZzXvlDjyrzgGEFXcip4r2jOcS1wGP
aHQOGsRjeikDHgsa9R45m4+yDmcYv9oF5NuxAmaQmFpn1uqYLNVfDMfJlgARy5E0Yuc/dpg+GuH3
zc6Czobq66mw2ccCzf+iY/xqIrn+/iBwuUY6d9xfDxtd4hNHkKXerC60U75ba3AMGp5OyRYR37E0
jbgb1PGQQqh3HtFkXmQ+nQKlN5eGRqoeqtPuTV60J5ivPtlUtxj+ErrGZab8JcXNDFClTuGTMI65
Krvg7emIQBJ+QYxXySg2MsEMvROay95fdTyWs8DaEeM0j+UbfAE1RSiJBMjd58NWvjHjCLYjvU2H
MkA8VB3vbXJjQC9k5TTA7A8FhheRTorBGrH+9DyIsNWBEmMWJJDGDAOdqgKaAvhPrNVkG8e/Ff5k
Do96J/wrox/ERe7INyZzVVTqF17FAOhV9H702cYXAWdMAlCZoQlZDSGP7TWgQ37dnTUyvq4i3plc
W/zd8QlKFadz5p/Y5xnoa1UuHfTrn+QPUMIIYAio6b9C/83kgx4u0+YrJNvsl9gGXJAHwkiIZ7JW
zIFMFPxcDd2iR11B+d25eXvkaM6Vs4qCB0r/5/eT3LChihl0RT6TZzsD/Q0qQHA/DRrbvdxug8+1
GQgb+IvsyI51RmoITntmUCzB5rjtZsRT9tE+u/v/AsHLQTeZFxMkqV3rRwAdBk75Hh48p+/Pe43l
cK0+pfe2v3PnqrsIA/nZIMfELcVFPY0GJDg/O0zQHHMchurKCHZoEUzKDrA2sQ8mEvWHrYdnFEfZ
eNOKhbZWtH3vGdo2f0TjjqKIPfxIU8Viwp7cIlzj1bnBZAF6K5gXFEiaS3EgZ4z5ET4os+Svyikm
vweKAsBn/WQqPg0tLc58EspTfVSqR+yBKL8yxn+ykXNp4xYYwcXQ+ktLhclke0SJEJffqJkL+mIk
9Du1+9GUg9l+acY+X2vNMXhxMaQx7SMURkAjHIN1d+EIYshPagv90k0SJvo2OjAsu1p3rh/sRQmM
6okdXEXxfUDzHl39atPlu0FflE7oWhFr3nATrtsdhFsci2xIsfWzGARoMRG3GPZT+Sk3wZx/NpH+
k2wCaEgztABPLWTEc03A4x+iJS5FgWQnT2Sitw9vaXFMp7UdKisEwt8MlwuZ/DAO8Yrr9iwzffhG
ZdmDGjkxAMjtjABz2NuXsjtm+Sllecgjhf4tvMonRV+yxuzR4HIbHcQGit9CgFG0yA1HTly+xije
fpIlSBIgzKnkIeDJOfD/UP7jSBGhQTwFZVNkTsMWYqbZdNXBZSptF80hT51DALVi1bVrKUMPSfKI
08+63/y9Hjmb2aDaBuYoLAyQc+bo84n5CJbV1/6lWvPwSchFBqoGnByW3i1hCc373P0xz/4eNt80
8alJi2lTr1EfEfTa8bbCL/1Emf+tnLMHMxYsEOkJ8vSI6xy6I8PqH7LGWD6zIXQQzbQs/9gWvqOD
OMBBZ6crEZ9wRbcvg9lOd5G2mACl6dJfAp4rEKIymvIUbUdDgU7LK/UNQQzViqAzvCo0sthSjJ/Q
RMZwQn6e36zgVIZESOByb1EdIt6/I8lNZ9Ltw3IfxujdP2vu58KzeqX/B2FrjFn9zIQtjCqSdROE
oGf2ob4df6F+wq6F8oMh1m9zRESNtv1zi/szK/KqPjHkUY/spUvnr/Md5CXBPlrQBsBoR8//KdEZ
UFPAriYtsXE1yLVohLLTx6x4Vmz6v+pzkYobymfaMHlwPhzOwedSDxgeEOQj7/tXQlHQBXpgAW+k
l86ZebiUSvtSnwbVKeg4j52IZGv6ZqDBa+zixwq1pSqT42ATeLrrublkcSVhUlZVB8QhEBAcK/DQ
OE1UsjYQ+H38Z4SuvH0DIOCJ/699SpJw0AmiC3G6Gkce+dzhFrw4LLzQZHjyahcqfS2+DckR1Wid
nmKemo3qIotW+LD9lIwiqmqtxlqLwZTpV7KdyC5ZfGC5uO7kaxvv6tyJ6SeFnzc6fCiMnbKM458J
MwNiEbVLD6dNi4BLO9JTobeAOGuiDtk2+heGerUnbwcXkGd+dYRAzyrv091SbZoBSuf4ysQ8IUeZ
Ebh1+byPcPdUyu48FxwLCaAFLahlU4WuY5gX+eYPHifGlYozhkQTyCMstfrVB0Xl4M+NQ814GGFV
dqpR61G59lNZUemOpEB93SuIP/KTBqsxbp8fYd0X3yylEv1LV5dy9sDS1qLOaT/XVP+KED6LvPvk
B3BW2W278twANMIDl0X/Ejqr8QWlKoSJ1gZUYCA9jcPYu0UHLxIJimQHC5XwGolduiv0HCYTkErb
lonLQids8Rl98ilpJNGW7bhS+w1LpeRobPAM7FH8iSX7okmiwtuy+pVV7QmQE5VlYx7l9pCxiXdU
ecmnnF2FJTIg8VWRagNcmEAtr6uAFcDhYA68h4OjsgfwiwlGgd+HnSqZaJwB8a/GC6/DP53LUMP1
gpNmK2OCFpi48AMdfwvcVij8sXInsAWRgkohKfxysgTRs8bRyX4P4wWhojNNfLxFODVMz/Jv05Jc
EQDgnoSRlNdL7xMxuH1f6Fppjtlosr2UXw2QYOYLUszvHjZE0gmUl5qe3TKAwos++EPWJTckjwCu
BupEo/+q/GdLOwoD6P0b6tGyYQGSl8Lm8wZfcE8q+FmETy9qlsx519rWOzr3UGhBJorij1mPOFWY
XXxr+l1EgXm0cLrIdviGos10PXvALiTHBLfVcPyMtPTMLyRr06KCk9FQo1kra5q+Cm47GGxhIXXY
nGBHkE5TGvgY47+4YB2frmUskY8elZGMOqkYgq+COo3hP+vF2NgJ2iUab2nn+sO6j45ybUs0O3Z0
qWCXDIwNEFoGEJWyFy/ODGS7TRPbQi/NeGqEamLUhKIfsvqGMikbXAmgaGP3wEnwQGOxbDm+XcBM
CTNhWvyzNSBZmJbFU+BUtAvOefwMDcdXbes33pIoMYq/eANLC3+MRz4Ext3PHdpw9uWzpuUbmJto
JP1uD4CDDXy6yxkZO/Qvn9QV4lupHUKVwaaeFjbaW/X+tqaFY00pyuMaPXrU7qAnExCWjcdYlbwh
eS9Z/+nxGxnShRlYaD6QhnJPctntd59cBN/E2NRA10d3EGjAf5MzB2aJWx3fddkuFNHTKRbxuQZI
fA55dSxwCA83/1WyaZUgQeND2BsLqwZoBL1saijADIAAbOJl/g1bi9ndsfJKLvOAozFgqSx3Ajfa
XOqgKn4L5uD4ONXUuahwjxhrX/tV6h9VBwn3jVEDEOQnWsuI9Q8ZfJ5ZyvLSIy3wEyOL95go6Qwl
Vv2A0RLGP2zerfY+8BVKElSTAZMVYxWYuktTPJjKL8NSESQL5nIrW0npOkake9FxrzD9Re/WEoPB
uInUnhkbkJQl0JxifuCzIaCbf6B+2qE5SpfT4Ox9uqGlCDbsMk3/P1WkZRNC6pPnwpogLlXGa0al
raCJg4/nwFfI5H0p6Z1JTFQ/GDPUwCfmFpgDWyVT0YJHJ5DdtRrp9JcRznlRtUsaqIQBQcw8V+qI
CVD+PjxvyhGpF6RRX2YAiuoZA2rKFmZby0eJ5TlfgtaPtLybKEJI9YeOrGNZ+0a8fMflkLpJ7SLb
NcSjUpKYaveZi7jDooX3k8017hhH00HfC+WBHjAuefS1OBDgpLF3QbTO7Dc6ItzRrZfINoA+j91c
qze2TBmKVPN9Fn+40/8s0ZXRZuFMnGTp7hDYZAXavb5oMP8rs+IvOEykOmsuS1R9jzw4mJona15R
QO12yPtQsFQN2FYE8gt4vHBPnpmPqf40js1s5Yb0Ntwi4NdD4CfAi+cZNC9a1IVuerrOlS3Yz3D8
soDl43jmS7ZAW6FhkxZRf/bharTdpsMx7RTTHiixNcavmBvfC6Z1f+FOxHHyXn0ueLTa32RPE46y
5N1vGbuO+CaZ375zlwuE5zKhqHumuiXnX7QVyJHXvcBfoWcOwE2NB01/+IbHvcbHE5sou46Gb6cH
eLmkuyg2A+O3vIr4iSYE/7kosWnE5woiLCFoLH2Zlx44IyKcYAoTX+CCM2Ae/FQhr5KSfbZ0lIKt
Xy2sFCk/VuFopyUPkeQK5kJh4SmcXuxWWHWGrjB7DVvGRi2B2qSYwwqt/JvyigZ0nK8oOkIVEd83
pXLT1TuI5+AVoh15qe3SZHGoMLh12s0Yuj3y39E8+fUXcKvh7YV8Au1+FObNVcNQNh1uTPCOPwHK
nk+E0k0/SByRk/PjHrGexGwt07uLdojpWfascstm9UZgtMSlOmdgy3oYdZriyP1sP9wI/iEiF1HS
i0OG0tbo76OjMhRoA9eXL4NdQQWfCw/ffaMzjJ+plyFJ0aGBtPSkqM6c9z8xJK1SBv2/yaFR3EmC
lZ+ZdVEDIuQW6Yna/B1PLt6R20kBqIgkzj+Y0kULr8iOyBE3pvwhIQQu9RSxzT81HrtIlO/VNvml
lajavWSuKh5AMGGQAfxCzKB12pC0Ap94VRrzMbPHwClXf/6b44bClht4BnAGKZz6IxhckvdI2RVY
ghqYSMB9dkW0L3Iva51wT5ZFJ7FKvwFAUJ9+uyyl15STRQ31FRlzXu0XOiIpWAZOv6//pUApo3NX
IUM1cgam4REZRXuV19RxFV2m6dBHjo7oDuoSthhhBrAN1+F7n1F0HIOjGq+N0Yc7uE3d9Aq7R+9d
YBSnu7GFM+EDeoRgd8ZgTmYXvod5O8zMc4Y6yhZuQuiTREtMifAQ9OOHIldh9spkr5oSZV9qfDOa
HQd1Fc/8c5gtPtx1uhMwpFqF/rwrrtGHSmQOcKY/tdVcRxVLuXG26CvGn0GcszNDPoZDa/hDYlA8
E7ywJpvYbdUeK/RwEMvf33pzVE4pueA9QmFEZix/p9oVASiDmEGbs+QfWsJLWN7mSKenF8d8zr99
rh1jkZLzxpyVxUrRt294V2SqM7acq/BkwTYB729XjODZFrcOJJmCdQgXeSs8C/nHeJGEElqrwKaV
7aDRJsyoPAJn+6O+hB56ZH2JbOabgTnRDO5kXL0HRNGcgMkBFgxeC3MXnakxENjgxfFCznqG8nY8
r9YKwAFCryZQ2hE/xB8ZBeMzE1H5jWg+Xla3lHfMjkX9yWIIetOlSs7J5+edwnyhz8gc4BfsOAHF
LORh+RlYImN2IKtVoTc4mplHFclio3mRZHAWH9UCYZsq3tB18PBi4cETy059zHq7/6oXW/64/TMr
UbiJDiJuwOTgFtvaNd9uxtiToSQ7jEQnsvEuWgeQ8LMgwNMu/RqEAeyAO/0y9oxVl/qKz3TEhrkL
EW+RONexlEPJhM7iINQAzB5JbWc7+YGMHz6/dCAuQc7/jcOda6ABPDVx/ENJm1FfgyHEeTD8RSe2
t8F/qVzy+IUzH74n4VPLkPaAOFenA8GIw20R/rGYFqm+eMBsAkcE+o8j7xXa9ZzVI/SIyQARxvY0
ooe/JyAVJ4FC4rnNSI61Pt18B9iE4V35+ZrofGL3w1JmSVBuwOnqd6nrQwP9SN8VykvQnBe2GraM
8C82E2ZwLjbr5KiK65RYUTg4v/ohbG8cRjEVR/FxFfy8PRzC6XSykwGtL/zY6v72jxJ+0kWCDoad
Q0R/qZAFb5N1E2S1M2hA/OvBNlBiMaiMrsOAFIla6lkY7MkW+J/ewKafWsli3+k9y86VbQTws//V
qTRbpxywlzi5gMVwJdaL1gPr8ptBGmThT/WKo8g3/wQ8hBYbqR9V+RnxtnIoJeZVyv6N2kNHl9EO
+05axKMnHbU+80bo3+wAdeGYQJavG5gE3D2k+iSkAP9DHq2tpPZfJ3KUZStLv2QItEkOfcpnQ1zp
TImEEfS93ZEbyPHto7xQ/M2Ys4DInFDG0ib+NdLinR+sL+kYsIcaZvpwyK29kvzJ+mvgShX3SMfd
4OIHi4IELrgM8yWXPoCUP3g6v0TUGF/BcXpY/WYLJCMwjCEfYSIuWPGjuVHpsUmxKHgsrDLUn5/z
mzGazgYnvie8Y8LaMk8PVgPSlTsmMpxAZD4sqVII49uYS95+CDzvNKbLNPqSeXjtJdgAthi5pMGS
Ve+Cg8JqRLRDmG3TZJFfGYfSZczRQcTRXph/IMYk8wvhTl24wmzcuBZZoqNr5i+oUTVRagFW8ZUZ
ztRlsA1UKKiXonXy/mlIV5m+28hpqv6ye64e3qFTo9LoQXmuyjsLBVJunIxdVbQkmNncIM3BOZ/t
a2FjKtPn/qn3go/Zd66fDYSpp1z4w0bYe+E9jcGG9YozQHqEBL5rT7rHDEW/046prBfvbX0qpGOp
OoPuZZNkoBSvQclObUHQE70jk+zYTdQ7w618kTINP0agQzmI14w/KZFVeY6ecQp+hbdj2EK9DRBY
K1emRaBJc9MFvqyxqzkrH4dpUKGtwXU5PXt1OpsYp3XhNg8Gmd/iAjqMbMsLNIDqq4K3ZXOlnrtx
/v7Bfy2BEYNRV9uoboy1cOPyEo40lVD9J4H+x5NPIlEy2sK6IWz7bjafDTtqzTjztuvEC1CNTzt9
HLMXqb/AqmmYEJO/xf5rlt24XYnRatjSQfhjYLqsb6rpmpHNdqq2WWUuytp5n8Idk1fTQHPvGBgq
l9mXChGRrdAxu3IEFhXBwugqeewPKDjxtpBfgVE/4pSAnuV+51AC9oj9teCIMy8U5wPGY3qzvyMS
1G6ws0erfhagUIrQJfA59oyl8IcYgDw1kSkdokemQDM0t/S+ucEClrqCshUP5HvZlZcSQsODatrr
D/2DMBvVZb3IaJ0EpI+tXUrCydAxNYAvs63ybRWHHGMkjDeHr2wmrKcB9h5IJltzTKoPYylHDlYC
o2VDtwxtsOkaxQYE8RXJDcZftQkYUmW/vL6c9ZrNRq52O5z2fJH43eoFB4ssLhDsk9dVH7sNjTQ/
NoS0pliFhxP9y0reGjobqSd5nrWruOUbnv0hhrhGa+pkV+aGCrLeBR++3SzLHVkHhmlrNHHNkvUL
9dofH6DMA4kUWsgwZITM+tZTYpdRRQCsEBnZnKfIvXDj+Qc0o+fnd6ikdc/9hDwPwfCmzebWBUm7
/kJwIaywWubqb30iyvOiLW79ga2ndu7uZIidJjk+oBZeGgtIPmcFVQvPgsh5YyZoPKCK1uo9H2GP
MJBsf3Tbsk4fMCR7FCcUus0amhzDHaDloUQkIFlzTbHSCG0L44OwnEDL7VZHSV+09CuPgKlggxSM
Kwntmo7gsdnDR5XThzqh8OC4JDuVCy7dguiUu9+yw8t1LNH+q5RE0yOFjZEBT1bbq+TI8T3kHsUF
lXNziGMTV8ykIV18ml2ZsFSj7DGnA7W8DvHeooKVXhaRJVC2yzkB36zfomAzgGNhZMBope47m1kZ
Y7xaPfNDkyx+hhItWQMuuZFY8EukQ6vd3+GKKRu+ijY5vIN5W0/8rGeY/EPBI400gbxAlHwfy9E0
cgJ5uwVQvI90yivQ6NU9Yy7EO1o3zIPhIfErJ2W39ZVryzH6TbFH8C7zHtAxQ0dpjpP5otP+wdCs
t1rhtNYGxB5OK/hR2JYUqI5HGXf0+yh1W1C9RGyjAkBYoyuIrMkjnuPoGOp1YK46rmQgqBFAtz12
4tRZF/kZTVQNRQBdLGmKfO6f9oAfs5L+pWzU2aCi+sDyQs1/MFr7fQTmra2UbF2e4mOpH2g0tMlU
Um7FWf+lsPc/xIItXoYZbeEdVMZnmElcCqVlN+0OMwObI26PmbyfNPhMlwI7/NU6KKqrdPjHnzNl
M7A6DFjrXirpwxxOC78+cjtB2GOSyEC8/O3dEN8vBTN5Mu2i3ZHblWdfgXgrSrDKXKWMJPsnS7Dm
XCBI/oklTMkMAWR3KPZaPSH9fbQv1j8UQf3g6T/gNdYgwT2sdvEvGVWwygKHfOwCBo+KnN/mG2iW
EVlI3++SNPUX/BQWgqifgl1c3TgseGjKH7JP0KHCCA5PYYJYHkzeNSBYxHi20mxiqcD6GpAPz204
cxw3HPN0AYr7Kb1QuFMjYc3PJ0UB1UVyDyxX6a5Z/50Q2oVQQBwcGUE/5m1GmQyLeNC2IALc907J
d80bh/8CidE3M4srkhPVGe3yW6CiNsB9toM9CgdLe7QTKyk5V0gPjowNqK9SyonxSOf/Aax2qJp9
Wj/N+FC/ijunyEdBj6utEfzV0kWcjO9fSohxmpoUiYNr2cFsSWHA7vPzK6Of3mrqEsN40MyfDTCH
2Q4bAqp41tmSW8teg0cg9njd+UJdD3e2C1Zj07YFC23Bc8Rr/pXTu6h7SOxqAY4Me4eDOl/cvLFQ
HFOmWZf0UBxvWNdUYyV/VlCUNuMpQCgLghI7J3IG1Mzhz/uKTmYbVe7AO2tsBY6RP2s2GJRyGUFj
ei4wjXXkn8gkjAgOulg2kir4J8BvtLJXQ7Jb5t3b0NiOr3ARBgAWZgp0dPtNMum8u7R21N617EC3
/oUGyqxWcOiFI9qC1rorPVGXp/rG0aYrS9y/8SpYkgTin/0RZ0EHzpSUMeZmWCUUNmnXArB7RPsv
uId6ZX6WWrUxtijsBG3dohWhWS8ZKbr4uozeS3xnTNaIiTmRwHrLu2Q49ey+vAmwLjjmNTWeqebm
llNrZ6VboqepSjj8z+kZ+76lTqcvBc77hXmdEt4Nf4laUSOwKXayfukbKzT80lboeSc2XpzKY8dR
oxgHe8UIBSzP2kpXefDq2lWMB084Stdsfqtd/06tESWn/z5p1FWdwSjSJWzN3JGtAcgvpnbZsgd3
GsUmq3qLVnnaeYAzChZIMmsA2InX+3ZkueaaW4ol2RFmTLXEBsCDMm1sUhsBBkJfPwpfpK7SwXNB
AzDf9gUwsFOL1OfH/IEZQOKUrnqmV4ApVWBSOj7UI/aH6zdbm4iioJoxLpbL/Vt1isItP+dE2ckQ
+nBdUp/WDAQNMovnoggI0BkxTRtO/V4zNrRyh/yxuIetRUroAkfMwbuuC6b2WPe4+MIro47JsPOr
4PeUUENTu2bs04BHq1u1/jXH18BmLFk3Ff9lvqoOSPQqZRGv2DSY3gj3dUZjjC1TWQbGBSWPRgKp
csgkxhdOA4oNtGWEE4vcYwIYUBz/F1Pds8Jlp93P65Pw9niCgoHKJi9F3t1DkXHRrLXFyQVZoVkZ
bSBw4/vQMn5v0LPMeMIaPPmif3nmaeoubi7E7sYgj4Bd9euUKRgoCVeCKaMuSvmOpwvPDC9xyt/b
s5/4DzjP+U5ae0Qw8uTq9BEH4Fp+wNCpjLnIaUrt5mj5UdsTSoSgKvC+qvysM5+F3gNwhoheMfcg
spZz3W1QAOlEMM5yXgfOiZHRv4P9iyaKuYnV9bT05DodMPcD3WHxfBt/KCAJ2dO0E6F6GuHMDNTB
9tySXctrJo+ApxC3UmvtgSeYfPsJfmn+QvVHa/5h05n+UxInRtZN69phNS/urEsbyDZ3cn5aJGdT
hNNEkKUI5iTSjee0/dtyADYTBBZjVnfkb8xjnHXJOsfoB1PjmhFcIdwomUyFK4YiSC5WI2Un9567
kFWXtMdoIdZz9WU8M0ZH+5aA5uEHx5UQ/eMuQHlWOLpwYQEpMnBMIr6GVesCaB6/03/gGTWG6nK6
icG1MYl0gUlxPEKyVh199spe0tQHwiIG+DJjg5XdJuPb+zUyuyIy5P3CUIusDDGXrHos37c53PRl
wHpIm75m5cKQMsKN5Vt2T1vBXlu2+x2R6FaxK3fJI1ggWYHmny0T9TL8gSaCuEONaszYwqNiDRbE
h0w2QsAnBaZVhV8nX00Hlaxic4ip3lhsgjnhaw5bOmERvd5uBdBQ8HhoPsJd6GMF5LXNReBzvz6x
1VC7ayxGic2ugJIl7LzcX2vlnu2vpR70q9Gd+89CUE9lzmNjj5hRVY7Sg9UREFVTRK/oBDcZds1O
/2v/NdsY3Uy7Y8bc1A6dOm6etTFnCJNiDPetVY21x+PQYEhQVuvRX/hUaHoCAvaI7IaRdYpWyOq5
Lpinlax14lPMHFlsUF/vAuT8HHLEZDT+IgXIGt1bBvBlACst+VOYG9gf9kACuCsixTLCnVAJDoeE
p7uicpMz2OMDRCqmcBwjaMdv+BKFB0a6cngYsR0jAo9UD8Al3CFpLcNEUQ/ExSQ80NpfQ/jRyzUL
f+XQ8eUDWKb6zdH/HQwshJjWSBrOvgkxNBqCLAlUyqd/CY+AXbAjolqWO/RLxXcZriwGDBSWlPjm
se4vwlMMnzV1ur6qWWrABBHYikyrxfejxm8byusCw3LS30I7c42x2Gf9JbM2+F35DdPSZcxPvv/0
qXQpWNX2ADS0CFcky5XXETe1zroKVyq7enhOb0Qk2q6CIBBQVvX0eTUIm4UMTbHzYVWCCqupJWUE
JLm4aVk0+cY2N6i962uFRcfHBgPINSPCO4aCXt/at6tAX6ovRWQsB1j5LGDVjRq+yuHbzNDvmOvO
8t7ZPePWCYgxeAiw+Ia1VTkN4ilRP0n9t8xhr5qvPDqNgq2NHouuiok9F2xOnYPOPsv/5P4sQClC
I8zSDQIdPCiTOUzp9TiPkq/K8Fa1zUWm5Xb3FCmxsfcQyQXxJ8OzxiwkIWfwyviE1oKFP1q5dEub
pwmPrD8xcuAaYYxkRj/mMzFtlAPo9cZw/36j5kB+pSytk8TNb80j2mC7O8T+WiIJHZPH/YQVD4Dj
ma+J2qdy9DOYbBThF1CXR0SGJIj5Tx09ccPqeU0dLPjz9pXP/QtLicRFqES2kEkeK+07ngXcmTzw
v6FBUVxXNBXyRS4XwaW3sWvXbtvxdc06pIGznkt+QdHLKpSFsrog+aBXlj1ajBf/kQbX8EQH5SPi
LX8bf2fy6iNvjJQYUbHn1D4mBqGA0m9dvgJrLyuYXi4CH2dFSFN3jGWbaRpFK5q9eXwSMdxQUiaO
lcxg0qNK59UxktUjHr0LeSmfN7pq8y0K9P8gJ0cy7LbQgdGY6f6aJBg6DK4wCjneIO8Pj21AyMzw
+kc0MNenteHVcRlsMRRZDPJS0hJJXwfjq9si5j9C0/+1JLov1c7RvpHQoi7BAbeK/pniDrAJ8nNZ
8SBJQo+20z8mFQEZFKVXa0xVVpCdeKdTmM9/YKu1vC6BsP0TIC+BlhYdjC7H3Jv0ITyvtkxHEk89
ysxWWE7/qoNDSRTutHShAVdbGiu9cvl7WD/InPBo+pHUwhW30zX6HaQNc9jMJQDEJVyHzJFhG2Cd
+fd2ecas32/vba4jaq67Rdwl4Q0E0zz6lhJ73lGV4AkxoTnnmH8d5gDG86NCRGdq0adPWlyoYTBm
FuN5oJmaNel2vNKF/2ECOrCp53M0sc5B9K6+xM7JdddCZZZax+GO53nuBZUL6WMrqHbHiLBM4KvO
01sFc4fRETBlFE/hSjCm3OQc4Q/yAIwIGgMuEhXTdo6ng+JIf2kTmMNiNWE5xLG0TM3NVcC4JljM
WXiQrb1itSs07O2nyppRAl33Z6px5illanF9g0tXl+FVxQhD7AqOFiYvA2Wpa6gOxgd8jLRnG5OU
KSYyc5Gshk2x66lqT1VAx0eTG2440BmCTH15shLnJjSrbqHR2nErpDuTjcYVtgzFQwGaUQcK/EMa
WkHMUqOsKIBYDoaMhtDBE5OSIifol5XiWPkzItcsaJzPCxK0tRRPxgMpPMqqRYD32FMuBmPB+bGh
ANqJL44AvUB8RJAeCdUt7vgLM6h38GeGjh7eEXXr0wTK5BVSuKX0MitWrCG8HWkxUoR5cW3zhwkk
UsGWmw26gfKoCoQI3/NgJr3UKyqvN8Ka1vEJL6opm+1M9trGCeO9nNy60a3piNOF9IOpYnyY5c+Y
7z/9XiFiadaTECnPox2wXMotUMdQ3Jbijc07WcDfC3wOAWSaFx4LmP4lrZIHwFEllIl6o6fn5Jwv
EWxkzoisv2OLgYXhkP6xEKal5MYcTmLBCMyqnmJ9ReJMZA1amn5ekGqMdWD20Qj6sKVyT6vD/0LJ
N0QeFvqBLDu8PYtP7DEARBBJJcx9yxQOoQSWEo5YDl/rBMdlX2IacjMCW13ub//EGKp3PJNl1P9I
Oq/lRrUsDD8RVeRwKxBIQjnbN5TdtkEEkePTz8eZq6k51d0Ogr3X+iOtmeoyuIFNJCTt/KRv2g8c
4Vr7uGPp2STuXVn0dEgKL+BL1GCIgBmMuZxLn3yxftNvquFShcS0z9YfkunvL0QMpP7T/uCgONfT
jUqoItCCG361+YNSOASwMdK74adm1pG/wCsRi5BLYnZ3iV3MOKW/cwvdSa59wgj5nElgSHgL9Nrn
pxJe91G+RZpTcP8yu9LEa/Qntk2BUFbkYSgHVhxtCpAEp2bYbspuo6u3EZ0MefB9ezFrZ6T/Z0Uz
Y7GTICeXZn3klzb6vAb1gxgFGRsqdDPOxWwHOvVSbcS+aGb9aIeGc4t7FD4S+SG5NwalyEvjbq5W
8rd+xrAzpxvwpZuUHprF+1TsStf61ScXzUX0pS9I+l+n0po8wtk7yDjjIqPdctUrdnHXTgqRYQ7S
nXGLBIxIAPpZWKXsakfu5g7MBxwFDRqaDKI9LJoYUbkiF3BYQsPQqcB/lO47USnY40XCU0uS1wb1
JfgpWZL8X46a0hc1L7Bbv/YF1jeEy6qLKZkZi72wcKfftiRKier2BXhm0zjJA6kgReoTjs2zQLqo
8y6/Mn09iZ9y6/GFMt3j34/ZfhCUIW7IDwyjuI/MG6Ceg5LnRZUWYhW7XPanEL5jQdO7uVVuBYmp
29A4d4wCwQwdZTApQBLYO9V4W3c+kQDA0WQyB+JcJFjKK2a/NFiRUCRc3zvSZSAbMM9uCAs2aSxe
lZg1Psd8A0eiXarihKC3fLAAM+s3ePOFxXtXfE677F/BqSvtgLpEmij/pBvPEOFClz/2BrTiTJnT
tCKoABwd0r3UvOyh78jdedG9hyKcZCoOa1oWpxO/0CJe0knWc+hnT2FdNj74DeZHnYjlCuaRtL6l
9ZGiC/EsFl4QDoBSxmdN4JFHfe9Am7xRVTcy89Oq2RemTxSQw8dego7GbFioJaTJWGgZbqwj8GFE
T+bSCrYFTTSc0XVmq1uc2cKVfE/8MnGCT3bWN7EIoaWZISsUlZNlkwZg2SIo54tgnFkrXDEKkHzO
Xl/R5RK1kEv0Mis8IISxCk7WXEPoeRpwiFY5gBZmmMo0JGyKp8GAF/IzyG78/z7sAMQqsj0IQun0
/ayFu2SEX7w2GlbDP7IjTK4LLhWmgpHuVQZ5YbMUPBKEZl8VNlfykjhLdlbrsHDlSBCKrzfZJNRE
LaOd/IiBig5aDyLzzBV+G9oMaiHh4brQj6JsJ4qjl6c0giy20dflM4Dmy6v8IyP1rt4p2cUY+FtH
nj2Ow74kiR+FNpcmPyynHlnPeXp6003LLGB82EAYw4e40opbvMOVMhYOxzRTvAVe0u9lP2XPK2+T
sZX6j0lFonWnCIITGXTklVzlffHUNzQH68OSsUlWdqRlmp8W0GrjjfpHhDGQRZ2b0sceWnmw7tTO
DU+cfa9pV46H2Dw0uPN1SoyhedpxDcWOtpq0TYCmo5J+t8paJN5G/v7v7h/aNdowHIA7chQIw+l0
lD5sPnCHdEKX0XZUqOIVSYtChD8oiw3LF9QeyTY2qNt/ySeL/b7QiY+AnMFYz7AUuhA/RXZQKBDd
4YT8m6gU2CAk0RQ+MYkUCbwUhCEjyL5xjJoPiesZgo7GFLwN1Anfwr2Sbgu0YqgsDYaUHU99UX72
AOyzrkOjdOWTTjzMZ4NzJK8gBwtlGF9hSUzoFaWPJ1ubS3SToYDlDYBlyQjD+Kq01xG9BhIEMA5u
SQYiapPbQ1XeuGyTDFCIs4Ogdtb7hPV9VptUgysMIQ59BFefg0LUnb7h526/+a1Qs6wDnqBADinz
3IhE86BHwaEAi4CiGfi9cPli1nGYXbCB5Vfcojz9kD/RJ8fYK3YBL6xjAEof8neQKq0rAllx4gBw
2HO64cK4kxw5Qj05ka+dON7S8siHtipgowtXQo6AdZqaI0A0wHmURb4k+qp+ZZYfnsVAuoPHFp3i
UH/qzZED8NXfFLZXl1iuctxaP2zdpUa9E79FJHGXN2FLPsd+8wmLuBZ+MGiwpQP7kt6YjZ9sMDrI
ab2h5wcRhyp6EyhcwtgORtGpZ3Fc57nfbBHNGMDROd9ifpUkJyz2NI1K2aeJYdHBg2LEJE6yiYxu
/bKZGKPXLRMeAjbQmYDBm6h/C4w9w4MvkWCT+0q1ZcgiY1OS3Gb/lOIgIkH8YqYDssS6wF0l+QGx
CBZzdwPmc+mjy0S4aGx4QntRZSYPX0XayYCDNBx2BA/fMfs1+0WNtq+GEyIyRRtAzbmjl1idkFUr
01kj8iH1zDcdg+d3UK3KogZn/Ql4nEQyNIzd+w11A3gNnhZDTfExLBAwRLoXih4yIIFQTMp/fkVC
CO+vr+qNLA8ndLxWyCYY9y8DvIlJw3QM7jBiGsPPKsb8uWAZtt6rgu0Ee5hhh80GZH1PJOas6aOj
ZFxr3vAXtbT0LeLFB1kxCyzgWbQUxz1L6/CXb/V/RYQ75j6MfkhLQ1rNzhS+D60i9N/Wnu/Qa8rd
JHCwobUNeLcXKsiYEm9VibSXUxx572apcchJyHXpC9JeN6bRDoWHIP8axrcVfb3RO62mK4joFH6C
Yg4Ar+2+T7zJOrWJjyENs9hUeRlCOfTCCvMd7wSXoUEswixtuozmaIf8t1tlfYwgQPGq+dMyr8YU
eyM0gHiaFIBLchqVbjLPatwk3hugxrqx1CllZmRrqTXp/3n5+0bPHcobOUR0iZmz8QXzNPgBGB7p
zUJHsNACqUch3wC9iGqAFzezr/S9VlEwBPq2Sd4kcvuwQWaH0I01AB1CshxmdT6rBgLqhXihxw2C
CTOjAdITrBD0T7CTM+2vzgEU1bgV8y919OQ1X01i2JNgMEEk1/DOt2mPcrD21xHuKLf5KTpksJt2
CByx+MFll6BludR/TPgqI8b9lfvdPP8j/iDuRj4UnHHJgm0JHSBFf0m4IiMg3704L94rfmDz5dE1
qCMJWeq855kt6ptOfIbEC7wxFC0jzR+ZUhvli4LMiqhEAjKVWwDXrJjnt+CUo8c1zM68i+Qlkdcy
TQDFVQ8+dajXQLyPZP325pc+uFMGkPOvIRkju1rlP6m9jab3svDEEidWP+kZ1wy85kCic4wnSMNI
7SNU3WvdNL+6da8TD3xyXLZ/4qdZL4r+NB0659t4SH4dDoeYieahY5ckdjM9ZeGmZj1XxK863qeu
nm/TC71BiJyxpLR7abjn7WHW6MTQfuoHnxvPiRhu8lvkSiofw7Y+CVwm4RGvDaseM/F1vDeocQs6
oFruIyg9KsRM/hrvRfcYo5swzCUrrzVc9wswUyAD6GDMJHWMFDSizOGrppSYRanXXUX87jQPcFWg
R0tbo20MSb1v9k1Jaek+RV2nRR/qcKoo881tzqrhURoWBBkOvFWqrTOVaDIv8+Rw89IfavinJ0fz
A2V6tVQeqJbArEgWxRuMeOuWK4ypnP86aWGHkU1CmSfebBOlNyXy0w5vWnpFB1VCn/C9EAzy/qyq
QzHXHpO7eWgitlekyUnjikR9dtucW53qgGATJE7y+6uspOJp1siKFxgUBwzQhRuDk9crBf+4AQ/S
drcCZRzLhGCsreyjMQ9K/pl8Iz0xTLT1thEdq2EvjnZNrd5eplmnOjTGD33CQO9l+Y/8D27rmFZI
fw6RzvxefZbFP4qEcrIhun/1QGc24EiqESF/DPcI53/r4DzFmxiFdGPRgOqTr0JVYvVdkTKjXuLK
SxLaSLlEHTH84+xNTrVHZ4JhrTS2R2XzYppG2MN4h/QFltwxbqj5eTILPtQKLD+cTaKeWR5HkU6u
jYS0sf4mKZ9rdFFM+4T6NMIY/gHSZPm+jKDYRa+Kb6PsDeKW7kkdvOJ1jEhxlN0oOWga4V/Qmjtz
TchbuUBEkqlHM/8cqi3Srz+kmzHATqo/QfZewvrfsHlhOaAhK6DDxia1AwlLvm3Q58Z7CiYNbrRo
nWK8qzYNXkptj3UzpYcTAU1c7uJm9R4ecb0j0SHCHaIt+C+FPjgFVWHVkpV6+sEsS/mUyvkLKsMO
+qjofJNORjLbGJyCjgMSnbnkE7EB9wZQz8hO1Q5vjwG4W8LFoS/BOxMy5R5laFIOXlY0jaBv5BwO
xb1CMoutUDPkHtLR3i0BAv5LtQwJr8EgTubG2+4roDTbgi8m+yxprQVkCIfE6wrsUu0YICP2X1XE
k+m2ptu0VybcUKIuunRM0rNepl09X/VWrX+D7p+CmwxUk6ozrFNCBnJLcTVdKrGXJr6Jm+8FxxL/
QJHAZOxqds1ZSIPHcBMQDr5uLxFCYhIghVULuVVnu/mvDSAE3yk/qcx1Vkv7ut1U4QmEHwcG4RlB
sMFB2KgukPK7IMZjvorJt+loDGhtY1qP054+QBCVJ+07Qu6bFDNMB+WPqsD+qtZXqvFQMzNDgYDd
0HwY1IeyLhJiWch+b240gFNoQ5LtwA+KFdxRdmE3An5QkmWaYEki6aX7lHD/DxKxs1yglMTab5HK
A89A9YnP0rwGOK3Z1REYQyNFp7BYM3jLZ8ysbTKHHNpYs7Vdl5+N9lDCaE2kd7V8jkm2gwvBoq22
f5L6oB8guZTWSSWsuPilnCLFuhhqu6H7/7+H2GGoP2iAodlleBNKf7aknxD0LcNYqscnM1t1Ly+m
PGn9GQpbLf+E8hsAYShnYjgv6QGhGSRKODMREM06e18Q1hMqQUZr5gNMhXlzRCJlgPmkPAw/nbkM
OOc14U7Yb6Fd2u6Yp+/lm14g+ZwToPQh5d8JQFlZPGGr2V/NT5mQhZK8FlJhYLl5muXoMECCBT7D
3+Qw8KJz1dYK9VvRmvwLcUB2RgUkGqJGL3Hw+yVzy4OGciNY4T6zNOKkv+LP6DMaPbBU/mSukKzB
mB3h9c1KKH/kFTx1GVpTvvW8Pfbdv0Y99s1+QpVBtthAIhIJviQLrVm9e7ConAhmpGjEIk5/HUGL
SfT5IiVswQLrdyJ1GOdkcBtimsIIFoNuQ/msk0TdGPvE/I20BTuZka7BDQoFfZqnK98T+qMWlEWD
5dCRveHX6MI1vwU+dJlY0b5cEju1G9mbK5kLnBliaH5yqVsmpCOqhKofa1ashmyGn1r4Ur7q927O
LDWNP8z51by43/rVn+EkqpuxCRHQQq3h3hIdDnXjwwhv7zmvbdOA3g+fAq+aVGoLQ/zDL+LI6Ey2
mrCeH/6ekmUXN2Oi7xS6KjAV4Hrpv9NwzZ87idxupMmu1Mjmg2mXguXC5yXI/KvTu9xxehnNLpjW
ObS7QdbNMtEuaU+Nl7WtwE/ILB09MFzUE+n23Xo9GK25FpVNkd1AowcS54kwOyaGU2n/CHShyCh7
UJM6OAPCjQiS0SUCA1d6xnAck7vRxo/4dU7IybMuDMsvyWM2TtpbLW3Sca9jCAo+DQ3PHwvRkuLT
zMnINKhO2fuvDB6zTW+uNhDMFSfv4FvJtiLCjs0jp+ZCuEQkf4gaFRDGKoh2wzYHtBn9SANEWEYf
r70SbKpaYlL3YvFIozzwqYw4m+DH1DGyr+59wz8wvZBenbriVBE2rezFDPiOWF1wst6mcpUNPN3m
/VYUKXRQz2Z+zCiQUc6A0XDkpXIIs2Qzmxrg3ZKGWIJcpSORmizgQIICHBjRmNkvsjNt19JItGRc
6PRz/vYGHT+EXTKlc/iFSxzzB1QWFVQSSRyUoaMipI4BvUfbufq+NBNULzx92DFQB7bI5HEfbKNu
F+hXnTgfYMruZLzuuIxfzl9dUb6JpkWlJ5DTlghVVvg9GF2rrTn30cOSoZejZELw4RhAz+x18bNu
UOza7Qpcm3hFik4YvqLrJP8q4r1F3wythad/TS1iUvzTidcLAR06981XysmtmyPIutbBp/FGF4Iu
B3Bjt0JjSEpgQPbNmeBsPl5epNQncOs4/cif+fsu+CF2lQZtbOtTqWCIiHQWABHZHMJLr/vksEHC
y/AzxV7c7hpmsnYvHKPCvQBtyA9uJJ18kgspKUbAAmRrC0e6CKJz54gxSzztDmnZInJPsXgmsq3T
hId1nt7Y4sfqLyP4p8UqQNTPGmg71zYTbvLGnmhma/aSsQRWQe4RE8aiYrF4k4yg7qLfdtqWFMBj
cqZEK3DI6ZExiW3BvMz9pNulsuTCJU4CtbyTEb47nMlVxhYEuD8Zey28EMabdPfphdoPI4sLOPL6
h854vIikDooeUTvUVQn1RpLY8p/Cil9nxD074eAJliSzKD0qokNMB0N8R7SSEP2CNRZpMmIiFAOQ
XeHhbQd49ZDLpuDuArpa5O7kZEKFnQaEOEySWbAfp515S2Hw5YN5HsVzOu7eHu4pEq7W5HzCa6or
8CSdtZKsIxTGDd5gxEnMq5Ca8j+S68jvZUsgJZvfD8aI0OMlHowVKVeElbPUkbvduVgbhQ3dLt5w
api+7eqOe+3Y//CLbv0SmQIRFNo/QdtyFmJ5aTtHtJN9u5zMGXOj8xQm+SR/DgdSEqO5w4nILD+9
objNuB0SR2V9Iy3HpFPN/C9Ofdt94a/n0ybn5EL56BEzcPjEMKdeIOxq1Bh4HXfwgU16AdXfRC8f
iiQguIe4AXGu5QJoYxsj6YGVk2qG3YSOmzDBfzR26/sURRQekaspXwNPPw0aOv9nx4T4ug/Ebg1e
pzlNRYsgcpyOjnnuUPTcTKYlkDlN4S4TNa9n7mIEKhKvMJYKWeBU1SObIKxZaWzavki1WU8X3gsr
vEX6lsOE7Er2xIw9+6OCpVIuMsrsNzGSq8SFTZ0aR1e8waWEhzrbyB0waG8g7azg60WaCVmOLtXP
8xsRU/jlDeqvGjxo18rdSuC7OyG4QgpULlGFlAg0xFMq04e+xDYP2Jlpa+n18+LxgqRW/4u0NiN0
S4RZoB55v7nL8TFrtPJ8Uun3KTjWikY/aF5hmvNEAFxRaEevFX26PWEghat+NzfeMtDVSJvhzYFe
gD185Ejydtb48a1ydlyVePrtDInZrHGuRHtoQChsI9zEqf/+NYjXIYP4Rm5h6HIyDgLIGmR/vYCe
UOzXF3n0prVHQEZPZjHgK/RKf9U/CM55ShsKiQmeIZiPjHMSHRB22H50lN/4+qkX4XvE6+FYpo8u
GTYqXTWlS+l2+10lHu8w0KDhwMNTxcPZg9qftluann9mZwQauVe65T4gx1Tc6fB3m78O0iNfsO+l
z8B+K665Ugz/veGrlJXPwMRsdVF5i+3CmY6vAw9bdpi6h7rDcCBhs8C0YpbL4aummW5a/FGxS9Xi
nG7fXwiSXPM7hlzIiyWoe7uSjvKJWDN1XPbUdAA3DxEx3F5yAMtYcI/8lxGJggoIWHzQCgn8yUKB
qtmgmpcJz8kxvPxm36qP7WSRXUfX2hy1rznhn0pEYOTCIaUwQfq+lGuSouzX/Al5OYrw9CMDC93z
EhBZQJhgvNgOu594SSQRkDp1cXQ/kIgIANu7YXaACyDqKlyO+Z2RDcJVcEiRFNGQoWelYINWUT45
Z7bxs5ddcTqQiXPlWUuCo4xIDEIJiGFWpy/hUgmm5HlkCYDZJRu41BFA2JwR+vDTahvS28DkV3Xm
swAY6+x7JnOBBSHuHeED2RR9eqkXqRv0z0bl1uva3IUoOQ16LTcV/By5OGjAe1KS6N4AL96LHSe5
a2ILMo7JUTIdwYsGR/saEKhxMsHhRy597rxZgku1sRwf4AT1/hcLiKDvOagNYhJPs6aT9bDk/m4S
QK5r+tsRh2W67Jh8uxZAdfrCK+yTD0Qpe5StlOKYAod+kdJRA7UvZkcH0yFKDumwmQ/pdW6QSkxO
zSKt1+m1t/bIukn9eVuriB2+OMY/Q7Mypv1L2TTqTxr6JkdVdZiTZBaS6cLEGa7k63fOfRLSqFhk
AsGk17vTI5pjArtt+/fKvPfaeLa0yoHHmqsuJivGQWbXGNQ7O820aVfBbwTop9pQMFO1TIH4kCnq
S9UOz1HL7cMv8M/CBISUudwFEEKNK4tr9Qsd2EEQbgWTacERhVWNAj+c3Z7uOQjxMSGlV8xXAwKl
eg/whGjDi/5JBI6yai2izhPh2Ih7TFYvIuAs5Bd7In6t8Out4Hql1Geho375Az0pkMMzwHE2wKXC
LjNlNK+9kL0diXFRhUL3IauJ+DM+OF6gJ3gSgx3B23MsEMXmXH9PymsxVsO/8iGTxjUSp+uSKFV/
FR30rEKNU+Qkg5N9lcI2aM5pvaRgkkRflTLmN6/sWkIedZ5eZPkApe9LjNzqRYz98maN26TcSuNO
OgOcQ649YXJiPPrdvYDByTmTajKaPeJ2pHiH208xP1pSzlCAHdLnC6xsUaPDIGwPdoWGJEb0z87v
HgVObarwaHMToZrtcfCAQ6+CQXqXo008NTZXZB/sCma+pUX0QyYQAEsvTc12UuA1qinWusikChP6
QlikjEJCQd2P//2NNXRSVoXPfmHhej2hhpaSD+KvhsoDUyW1bde6UPMN6mThnpV8uA+l4jtfaN+i
cql/4wsauOyWo7guVom17HSIT4DgzfsayhueVD7DsnDNnrbVW8HBpawsBo1pw9RFpcRKHtZGcMWP
OCVPM1425SYxj5NKwhekSuUB43XaNizdut8R5oylAAf8i/l72NSNg5dbxHUDJHTuhEN/pwpZRsYn
geuxoeXJJsL7GDTuvAhw2dPjp1LRxY65xT0uuAkXL94EJFzdj8QcIS2VHMrnX0IYX/o0admIjVWI
TIFiPW7ykLJo1iTNXJu7qPUIOhcqlh6EHSE9xZ58sgJX1k41cyoT8R4PFVmg1PEiv1tU33GyE6Mj
AIuO9uxoEeV6NgIfWWAq0HxbtdlRqj1Aq4U5bsphjVSHLcSkQ6MKP0nzO6rpQ4OdGMgtvAKhAZPH
JOMpD1O5IPUL8q35wdsRMa6R36JInoFrv0FyFfwLQ/g6nu6eNxEGo0SPwMrwJaH33wigUP2/5q/U
V/ROFogh7y34FsbUc0U4f3llx0KnNjsXB1v75Xgf7OCA1bW/Sd0NA1KE4CuiELwmhgykb6RcdzGY
rkE13ndXLqnB1Y8to54p+V3j5+plytcaY+Yq+00kYdkMncPcHTtj8TnwvLyWwOyihS4Es7EzovdJ
t6BOqkHBFXKjHppiyn8HbCrJluNJCxAcHESE7EQI0RGcfmnBcxyeKunaZMOSdQXPflzPVpybrB7F
151oP1wEIzAkhTYsGPp2Iogxhc+t2j+huw/IoMTvnLhXCsb52d92m7FSAW0Y56rZq8Se4vzkAdH2
5vgMLdRAjDElJeqNr+Gvm+eC8M9oj7BEKt5Hokv1v1y4GOW1Q6XhFtlT4XvBs0gKwjL7DaBh3yv1
Y9aLDWjbIO8CcqjKHSEPgnHic0UCIEpPC+hfpzwGcZO6rstbUHzRfyYmx1a3Y95sfl1PcuLC00i+
XuO35JJrj/dlzXMOeLfjLxXJQZKX+TxQhBuCMUZ4tbraa89cGhB06SCX6s/IuSp5iXTKi/vcMrkq
v4CNMTipluhq3F0ScAaALK1oFH2PFPuJO9oT839l8tBhlMa/8Dy5I//E8FmYa4LjQnKboxEnI56S
0YcZIsePhFxezulJRjqp9gkNCaKwTMofLUgQwS8TlohK/0eKcJrcAoRsFqxKigWFeG0FWzxBKPl9
YMeZpC2jeDfwryFr2DM+YQIAhAkI3oiYGUmHh9VArsQlS6Eda1ezD87qdM7CktasDwFJ7xyaO/wg
kwZZtJLvpL+/1MMAyUYQAj4S/sjIWSlSYLAVWVs0DjI0pERqk0tcMmPnbKopjFvEY6LITGQyBEdz
QO3ISQJuwiIo3QaklrH/JjI+/IhpKKR5SMeL+aHKXyWbb0wM/WbaiE6ybkAhqFlymjOLAmMI3auJ
SzJ8H5Pyhd5lg44U9cSi9Yb1aIunmkOLAF6C6bsVYotxKXvVeGTS4EFhys++xh7bW8ByPzHguiq/
mS6EXOPffTE9Q8bvc9oe3hXFtbOq8yEKJefsEwRAKKkeP+r6XFfmVNJF5bJ4E+yLgSkoLo1C7C9W
N9rdhn8xnyUqq5AQQcJKvFw8N8Jfj7Q2J6sPAcO5/y5eGu0pdjnLFXYaFUnc0vCG0E5P/BsFqMH7
PKf34y6/8gmXKFnT8NfoyQSJ9/oy7eglXRBtOYqEdumO+rrKDCTjgf1mWCqXiEMWkEL3Ddkex2+m
U1R4r+5Xtj4k6Ewimqpt8Dvnuq3Us54drZ8oLhwdLSNzwhAbaDjWc51XcNVrbjDcqlIJM4ThHglX
yZzXoMxh2TSQ58aGSws78mXSVrdt6JgHIAFc67kLhgTXkjbEOdoxmnumRcA6HMeENsK4TMk/KwaV
7NfAbr4QHZ3CQmexzBAoMPiI1IS9UDlVc2W4/aJyQbXNZ3IMMzvaT4SOiOuGzzvw4aPEM8aCSd0z
zD6AxIwA+duK749kL5L2V8EBkrVdC2zs9QFWBXV8q0NEO5RO/uMSInEdV30U2Y9mWd1j/B1nq2Kb
t3kdeo3eL1sJd1gdsaRz7XbnBEEMPjh3xBOP0DOzs+r0OrIxgdXrU7qsf8B0aabHNXhWmTmglKxL
RizgSsVkZrAVeMpVX6LOMA13HFc5MQD8lAXiggP6LjiOvFhVJ83GJBpAohCIE6U/rbS0TN7vOTSH
CLJy8EuQLUQEOUcMNhlUepcBYnZpPlE7cU8DIKJN5sGY8h2aYeoZqD9Y8f30M0WDLpnotuGTkG+s
5sEvG57FLJbaDAKq+YHBNH9QRQoB0zqwSatA4czi1KjCuaByQXwksVMv2RH1VftkbnaSY0zbY2lb
xKmwhR1aagiIV/FQUHnoV4oQ4CmvF0vIUxqXN2+++gHDWq2eiXFKlbX0iQM/4yCLvrnY+pgWNCf9
hmOXzAf0y1idciQOyHaI/n+j+XLej3rOH0r2HDRVfmjP3LbTtaqxi3qhL9vBthn+ya89uet7EhRh
olDaPQbpHl2Zi2aB8DNaEwmrFw9iS4L3r8WDaS5kHbbEj7GzlZ6KiaFfmx/hiwLPHKvIV93uCsAW
C2NSw8250AwK4TPoa1LIHPKPNHFrWG7X2nlNir2NWS0PXOTYxB8DNVFcAEX73rIgCi5Nwfv+s0YS
wzGh7qC1Bf1T5KujAMdckuxwmCIitQYHD3hEKLs33DXz2bJSjsWO963rvo2G3nP8aVQj81AmK7wD
2Be6/sZXac+WdbEo7Wh2MqEtHamb/IsxYXMl+ujkLyeyPNV87AQ6/k7VWIs9Rr+lgK7kn5HOfTEM
evgxeiKPJV6PhaDvhhYL51XBd1gv/mFnIKcPuMnIVszecyPqa2sahLhYPr40balQ6IEZj7ljZNR+
GbiDH4mKQNcV8Jz+1Uee/dHh3F0W0Ek23Rsj4jBhS0SLvOnuTbZBXcUDC8LRk7bD2r54fesResDF
LPbHekJaNc80Mgh2UenCshbxvmTBcVSZjA8YmarJM5J1fQSDwuwieqQOxHvgOMBQDgwN5EpYzaUc
45nnHnQb1v7IvgwoQvzijE9joCXcBN0GgPdY8BjyZ3QiSyuYyN8TBYd9dx+NEyoQHe4KC3tEpseJ
3jCSBu05BJPhT6UrAHm1dSTZnvVYif5pOQD9jMymN76tEc0K44GDSZ5d/7XslYPFWF5gQQSYuqvo
rZUNit7A7h91t0fOHbQ/aRQTOb4jKxJ1ce+H8UcXkSLpJ5UnJoeuw4t4wEM4IRE0STjt/6x+sYLi
sSnZ7GknZuh579r0Y0aawds5zSMwF5RJy/xjGHYvWtpR2fX3N6HUWC0Dpj3aAUgTMtYv6wp07ZP5
A5DEu3OZM4daV5L3HPI82i1pKSDyxGgtWVhHFK61V7Z3DdUDMt7MKYU5qRoYJFojkWWQmEGm1m6g
rd7HQN5EV4VmBZdMnDjcTPLe+NA+yDxu9vKes5RMlZMxbPJH7vMSUT8KEY70WiWpQLLjjXKn7UJe
vW0IzlyH7I8OKMJsdK2wcnPver9zpA8MIzAX1g+zTLwj4CnZK+GGXoq6vojyDWsIxckkXEI2oK2v
jUupfYry2oqXAikwILRwRVAUOkqb7yH+Lh+geNCYBDoMHlWyxW9F8c5twmT8ZcDlLrSPAHagX6Fm
HygdBjOMr0AkD+hILDoLmfANB0VgXx3ec7bDgBbjm19s+UgIZsHEgYrPjXDXxLEPXzJg+Gcqog4n
3ZEiGm0u9HbGtvIBtd4ZBcwxYDidiKy7EiXdLJ/8qDzt0LHzWIKpos/Xqvwdzd+KUwCP2JYqgUKB
9PJ7nBkMyBq2MyCD1k1/sYjwytQ+JBlyIb1ezXVWvEbjhvlN+wB7pwsHMC0gC8WDrtQAXgkoFbs/
QG7COUsw1QtBttXugpAlvUQT3lB8AK78T26oiz4ikxMTG9yJFVQGAQnJ/EeRNftPiEgA6bUKVyFy
HgXETD4AgwUBsbKeFHsghJboU+YMvjxqlMC55NLKK+B42LVwXLVkeMie+CeeI+pVuB/38G2YdaG5
toFF58AS3bECqe7M/9vbrPr0TRPDTO20SR6hQRed3Xm8Jdjo2Pw22UUCvm2PSkurPQyCTSAhXidR
+5y6K/esQGM8mQYoB9Eo9SjWiNBzNHQ7PXtVh+Abp0b2aD4ahzzSOYrS7pOVjtmJYbfyC+1YjM80
RJyCHejjTSxctVQ5fLBWOhgHficIAy4S6/eNu4AQVZS8/Oj7mV+/WBvDSyilpsPmAPFfRav3hl4m
X1pSDd/cX0+RVw07zkMTft8sRYIfCzgCf8f3mgc9Ha4BMzzsybtfh/INiFfVd+j7jeaDSR8B/Hxy
qGu+lEYHDOgkEgFeq6ZbQelB5pB+9w8QvcULQSr2+GN1q1RYDwhByh0zZITriTZtiqF98YGmK3Fb
WJTxXgAJNjdz/El4IpchAv74Q31MlIWleDxox8APpH+nzIrp5IUMxLD4foMMMW0x7C9pimTPVHmg
+2kVWCejROgCeYbl6jcPt6Y2p8US1ZKNfygIeBpNkEIVsbXWuhlqtVhh46KNVFT9N7rQlFTUySTR
HvZNev2JibqshQ+j/uwzsidoevV4Imk3zcjahVtev4W7ChbWptdquL6KlZ5bC3k4muUmiAjU0GF4
VzWC6ExRbaplurxym4SkXsJs9WO6634VvpeJ6hhaskhFqYwSWg40ZaAq+QQpLT0T0WmkmNJgRqNo
XViERPrZQQw+Sqtbt8WzvSROeZGJJ0TsW+IfTRDemw3/5UevmHJGXBYPtNKJigsRbolkfy4jIdwg
QHiP1wKpf8LlkfyUIw8o9kGeOBEwEi9bEdULHRArCrZ640vxkaAKJ7K2eXqw7i9E4GQbDTsMsJG8
Nn7z5iEMyIFQLozaTUfSkEMpS2RUdvMJwhU9JD+Z/vUKPzWLJqVLOu/f5kb38453bPwYMEJipnRl
X0M3riB35lvnoXjVi5uIkqvCvF3IFig5PdXE9ultA2gCGEJ23BtDba4updTXQcuSqGadpnwg4Ah+
4l7k3VN6OoV5+Yy43wpQR/NfCWbDXo15EP+fyM9e5rvCsgmKQgW0J4HjMjPA5nLaWQLX9bjLzZ3M
H5Onv7SwZWJLO3wFxsBryE9aEEiRUB8QKJexfcAYRaGFloF7W4Q6UAWWCe6SdXEOKAYJyYVfsmAE
WCAmAqEoWuzjW0Kb5HTs7PD4euKZUv5H0pktqaptafiJjACkvVUExL5LzXVDpJpJ33fC05+PfaIq
KqpWnb22acKcY/ytjg+BvDi49u4pfm7BOQUIXRM0odvkQEa561f/Bma9H8/flP5Rnq7buTmVc5V7
dPsK1vUOo3fqcQG4CnJiYdcH9rgidYysNxjNf1xhn/q3jbmYObMaggx1XlWwDclm1Uk83NYf3lH+
fGgkUtNwey/nxBgrZ/VAqGuQkXOL075Z1UBQQvKPAJWcvFmSWyXTn93mA2dEfKNdg97AKxYrpHHC
zJyHlelt/JYWuRfLQVgQY0CtXvPZMfFJaQ9yIKA7IcaOX2CenwpqDz44UjPlVJEPxwC2VGZocDiB
VQnv/ltEEqgTOEMOp49PFIMxVqmcmAhL4NSkctnlEyHajvc4m5zAwrRMjZaqO/qhZOcgBkXjvXH9
365/t+13SaAogwxiPWIKDLuDOXZ4KogRlszP1ySTBQ0ysV/PwZk9ig7q+4gUgVRoM1smg5v9S5WJ
/yaQTNGmQSpoDxzbRA2Mvy/lD5wwhVAeLJlFVn9K/yYHbXbIy6n9BYUiKQ0zuFewGn9Xr+c/xHth
KBfPBn30Eg24nAPAulgKEahAfUFUcCmwEq+kJ1Ibaa/gQeDcEk5Coy0QnWAXaSZjhmS8BItnLEJj
c4kAfQfClxfBiViMCdQxpeaPO0XBcWMyyRmsH0vlzR+Xq2gVzn/ku/KLkCz5F1qVuAnRknCqsLuD
eGpXzMH8L5/fXnF6B2tKaRybba5Y6CoodeX0bnxq5qV6D0V2UWUijxji6G1m7wgxEk3yCbxT0S42
Tp3/B60hM/5FG+oYUVg42g83Nbs9diyMh0xUYbCDVRlW1ZyzF9LAuGjq+oGCCmsRz3FjAEiz4XHa
UdAQscgwsmtIam35WnNwbVg37qJnKVv5J6TPBgH8gpN3+eE9jNlFQOhm5MTIlkgsHLAaEegGAnv8
+WsZ5h1tQmQ1Wyobs0ZwBJ+EPtILpDvBBVlHB9Imja9ydS/gCJKd6k/SxUH6yQXaKYEbeLvIavId
sT/Fl67/DocvaSBY3kxf8rZkDMrfgSPokAOTMJ0mDvnNckUAc6R/YPhJJquOinBohY/V0VxkeuOH
DwbvsxlYl7XvRHKkh+p4ip3o2/LCee4fSNx5ovKNTJJOqGmYHp8X/yN39Kciu+g/GIMX+q0aprB1
UFx0FAzeXAjWNEdBFC5YpgWXXpKHmZKO8XER+bHDaF/kaOk5Tyrpeyv5CXdAsJX2J/7pNEIC3n7O
uJ/LFUc5XvBdzOuIUgEnzuBi00n5trUr1ieCQ4Zh2ov/FFL9ake5oFXmPHZ4LFAHEsCaYQP2CYu+
8KTS+vPOxRdXcqvAv4BaRgdhE2RfwWcaWvkJ8FQFXPwM5XzhZ4phbbLX2Thw661n3lrHjY4ZdT8z
+REQ0/TPpl/zSznFMIP9MviwP0RIideCAE+fzDcohaTxOyBwidy3TZrtxFvkkF89xXaFk71QhcbF
TiHt69k24XTe/Ueq8TAzT5U8F1NpFq4aHio9tVtl84GFJbaJxuzHBweWjUWy8y3tCwc76oalcO6X
yApZbfwv6gvS+QHshWVA3fP/wXhJXdAVsRYL7meZ+mRMEzobkOXCNoyrTMPYZE8tcfohI2wXXkeG
PxleJC1z2KnjllWAzZgql+hGb6mjAbCDkEIh6slD3UO+fUB6GFt7m53bL5h23C4CgyPSweOZW5Fy
7j8SkMI+/GaLIJ6lg4QazmWN5/fiSbeOYK6eJ8j7yck9YiYmrk+49p2t/U597QDSEt16fHAQxx7p
of87w/qSaie13tcq3txj7J0EREb/kNajsIYvZSPQkZTuOyZgsFFuR7BCh4WEDRfhkQ9Dx0asET/F
MriH5tLLxhVgJ9HVEeCxEZX9oLuYG2MZNSvYR0P/HiqVdSbfCQfX3vNDGq4J86WsR7+iwsQzMFGs
x37xNz9iOQMXJ/Uuo72AAxqQVKQBl+1RaQ4kDfcOhUUEpGixRW6hRPbcpapXHOUofutqcyHnoDv4
6o4G+RSDhL7nHasJ/2XTQ5h8Fv9baUJhm8V2TY5muOdEHc6AHxPPi75sdqx0c4BB3hHOLFXbigRF
misW3KeQWP0b27GGSucbPQSoQXxHjEP5iSWIe8ac2TcvWps5fv6idi99wnIThIGQ6MryIlWbPH0M
Axrv6Epjr5w+8LrxlnFntOjtkYLPWIEXTevE45pITVKZL4Ow9fjyuhVmBA0cE+MSF+RjVv3zEDPU
8Uko7ALf28dFIwuEfeIjIAomeZC6Xu4hq9rxpzgjXZaI/Bma3JHq2R+3KD5Ju/AXk8M8OaOEALfG
s+Zx+7RHGSUIeF+y4zfKa0oalcG+NHNk9YqACfCFqBaOPH6b6ENbh6gOmcO0/8L1J/b2B+73G8kN
EDh7n3n77tdE+aM6Di1OmZqknqi7Ti6HwSZWERSjnjx30W82+Z25Dv01ACx7PP/NBwStDqEulgXQ
5vovPBBSVm+In0S1rBzpZkTikdwmuy4MDTbMfIZQDvM2Iq0FKkyAHEIaRYtjxuaxDes7gUD9RnV4
zpKlcaw3lOt+VJ695HcCDURL6U7kVKJD7x3WYuSaNSmj5/bORlPEX4Q99q20cNAtK2aN1gV3sgZm
F53qgg1foGmRCZewcMs7odDr8CodsBIs8MQ2yQpRvtuzXbyR+PHdfVe8UqByPsBA1prtc9oOKXF7
sOm7gJnUtg53zvQp3zEGN2Ac+O12HEGXOQw0OhkhuhL0yqng6Zh6SG19I4QOXD43Xy+YDiZWKn0Q
TdhCYOfpDkEnAvYMxGdFHJ7T8K/75/Efnr15BjlQRrgpSBFIXCajmobzLSJNLNKMwrz4VkSCfUFb
GC1MXJ0wErhu37x3WuDMe1df3ZDmcHpy7/rpNY+wrzIkuum4fc8SaFnWR34oJC9wW63bOyXzJ3X3
iNyXmIMV0FccRwhP+2+UL+N8g422/LwN4n328YV8TSXeI8lHycfrWOxiqwTv+QFvEduDEW+Q8ZRk
NunoC2iHcEyu4BwYhPO+tDzMaeUFegw1b4Iq3JaJ/r4hxuAS20S2SNFwcWuRyFc4J0p7Fh/1/qtn
TdPaf5SQMh55e7Z8ND7qCh9bnB8V0ip2jEeeLzLAXA3eJ8D2SkMnwwumI+13Z/pGr9cwObM1pwKf
v76zjRoe+RzI0jY8jTGqcb5y/o2JDYo28/94jmPxRm9q+uaWzFlu93PNzj62ltIr5Qw2bzHWWCR4
1RQ9LkkHvDy4uGAgJ76BA2iuHsHfUJ6TLDs0pxRRpYK15Jc/b7PdB6eYsaQguJiOqfm3cgn9nTF1
vbD0sa2h1LWQJIDMivxTiNagU1/IAXaCZtUg87TgQjItCPoGHeAsJR4k795J+C6ffJz+qcz+ONBY
YJHoQf2yCJr6g0zfz0lzO8RERJAthMzpjF8NqNgEdlhjwqBMRnsNq2g70mBPwirp+xKVfZyMWB2U
uStcK3vsbSTbc6b5zy64Eb09X3cM81ceVUk+5N63zq9r8K6csnHkKr1bwxhw5ozFGZt2NidOsT8x
os/U1RypS8xguzS2tbxT0F2Tm5zTduXFJy4ZQmGK4HfgwcyW8YXXvCA16+8zsXP5mWVRBXtD4+4/
5rM9wXyTCx6NZvyaqpHJEsbbkz5VQFI2gQ/tr7/TzYmVNd9lKDhMPjezFVIbNHkDBqEFlRM4kW78
HCU8/zfvK/wrcmPEXMJGQwpAuBSED2WKwpJC09zNSdijJ5dg/R4fqziyjNTR99g7CB05KzYFAsnq
Hs82MW5RSjk58asYoqT/TYrtBLgj4+Nwl38y1s/ZB9M49lt5Rr6Hw4b4nYm7BHkembyguTzsfmrL
2r8J3s78q/YjFudaP5X1Pp+kQN1q/pcgebCAcMWtgpb12RXb7EZ/lwj01D4lnJLxV04cAFzqsiYk
E9Ck+2nqGzMUkGH8EGEDyFTGVzb9UKueOYmSQ5vX+QPrWZNopOauJ62V+eT01CtL6NuF8vLZVfph
Kdng3DXNBJQvWx6Pyh//CWrJUHed5gZpFTeZKIlDtCV3tkF3zCLGloSTS5PeOlnBCd0NkUFqhlvM
EuIbdmGgmclOqC5Ue3nyoccEZc3y7TwmmRTISqUq8Gl8vknMpclQPnBq8bc0ebpQVCRomksmgYeT
u9/F6bUg+JS6JKVANkK6hI4yaquiUMG5/S6hk4TP35A9QlJKiXvgaxy2XQWTRigJM3EwLkVSE3RT
0P4IDiJdQZZXhAvB3uDXHyqbwFqiWZYu+JCAN5MQpdLNkYh1Zm2s79FI6sMiUxcDIxPqAX4QXgzo
WSqeeOi1Fdrc5rMuSeQO7RLDfWnGHAW9qRs0we2FAJp9P/99gwxzQHKBdqdeWocw5BSSUD3v4mFn
CgOIOREonSLM72hFW8iBrbhTwtLPq0AVYKxq9I/DmdNNGxltECX+8T6wjVjJrhC3eeH6lJ5tCvat
ws3H1xSmHXyzRrbrjqSF/+43TC/BKVd3dcW/3b90BasK2TB7cX5nzdOwpXvT/UQJCfGLVJjNL/7n
d4SBf5MxEMl7skEIHmh6p/sdgwvjFM1kUXWb+pAjF81AUP77yPtsfgH6NnDycmodSBCIyOHGwqm6
GCZSed23+7Jws3gVMkk7E63jsMPDH9WOSE4+ogIyQvSt8eVRdh+bfMOtYXLleLNNppiyahMNms2J
UkJVhEbnpgpPzlhMCbVw5V6QNuiHsQhyrk5tiMqegYDivGTH1eBNTgzuEMZr3lg2ht+pa3thjDiD
TfGNtoqAHOI+5jR/iFQ7LNv6iKW/W2dkVaNNXJACCp4E5YGVBtDrEaxOAeUDC/Jnl/oqz+9cQdEu
zR7Nbz78xqVbQDSAHKNBvyMmINqR3Fi1s+CzNCSsGP251nA4kITUTt/iLlkN90QnNPB7rpP/tMkR
X+mnTtq045mw340kr5vqhreJGRfgJrab26RMZ1us8Qp/42cpfNjmqZYoW9bMCvqJlA8pVgj6mz69
vBfu4UXYxCMIlOoUw5UohQzv8C6AH/bHN391jDGRCYUmqgESlD29+djGdUY+Fjtbz33f/QrNHWBt
RKQU/MavHG01q+r8h841+ts4VrFt/E7J/hbTPmfpPHxhqIeIwRcIKl/9EPzZulB7ymjjK3T4YrHD
2UhLkH71+IwopOG5URa5gZnGHnSnRH4FBqTCzLsFv7yhWRb6Y4aIapFgYHNjnFqbQf/PmlET1TCB
oG1oGUej/YYx1bUdvk91fMrxiZ8iostuyp4jXLA7K9kW8bGORoy815zSXVwxy4FGyB8uTk0jBHCZ
3bAj1MAdiJwt1eONWtWazUfEgZq9ghvD0gW7DN00fMR/bKlSYdb5Wk2u8KrCEVC6JmOVdD4jIu7A
DLAYRtYf80c+OApvvGa1MhbevYdzj2j4f4SssULSQYs5AgYEUGYDVwXAnKUOP5sw++afRZTP9Vlk
5kxfRt4+A90hoor6KZL+u7O44kmVKe+z27lTgUwk01cHCIxur/Jh4dxxtr1vuTEKLK1A0/KqEw58
5XFzh0kLVBiK66zU4BemVX9EzOOgx2jaLbnaGs2CeyrEZrY2LIL9lA3O2T2jRmrvRQyuPMobovvL
TdHzGzfLucNp81krtxIcK6G+5KbSPJL8Yy0u72AoLChgtdVN6dc4wG3MXpiqOY9Sa9nYI2h6aHWY
NM3wkiEUzEa7QxRJqizYJkI6IAXi7Cl12InxL4Rev2kqbkHkeMzJwiGh7yX54QFC/DYJjCFVf5th
x/vVSGsoTn4V0C4lQ7XX3NPm3sUbASYm3eXKgXmgCieJCeELh+FzVCmMg2mA4Wg1wMTvYm63V/Gn
P8j8JaiRrG4vVbuSyogV06a0Vl8oDvY0PyBAwcY3fgUGIId3aeVlPW7A/qM5QSDk4K28wwcvIMnB
5Ay2D+zP7ewQdFuknN6Lg35W3gD5qpSTz80/tG/ZyYcVMFhVghO+ednZ7yjRuqSHVma0wMw75Q43
mIxkmDSC2eu1RxIiox08W4kIhUoP1KaxYbOEKdFaSJd8XGZ6mBeW15Sk0TWJpDRfkGRMgoRM9aWD
aE4XCAA4TQg4YAarDUtithtEMOXxTYxnMxVtpMY/ai/6d6Id4ROYjUDbav62hZGfwQxnPHMBPTz9
Du8FuwAwdLlEXROcWzK4udMDcjqZDjkiKbaB+p10CCZDm8CpwMULEarbJbODC0/JK/o3L354/LjH
2bJ0EXWcKcufhf/uVp2+FEcE7+gYdsineKmlj8WMqj/yK2NqkNkNyxv9j9Q0Ivm6qC+hdiLgw9Ds
NOTvx7J1DNHFdlRCtjMrA4AT0mZG9VaTrqMyZbek7AmsDMccenY4+rCZvim0C4LLFepGzKC/6R+L
bFK+8WzKKnVIciOXrJPwSa4ZVD+rqn62htubvHaoB3W+MmOp5UfWoJHH4JEBIp3abuFRnsxzouOW
Fs3hc2+KzSRdSlbdqTiTTuKpz+KLlKi82bWpRQxr1xJcjPp9KjhMfsR/SQWGu/DeJZ4mchI/hOmQ
WYLsaDwXg5NWtE2+NTvfMjgpewEoUrM+qPMqHruVACGIhackV3TV0GeZsDJR5Tdl9LUsb7oTjtY4
rPLXh3pFBTaZy2OJCgo3zSxF8mViWTPh7lFZG0is6P2laAqNMiFD1Vcu7JU/OBpGrwBF2qU2Fsbf
/IMAElEP8xvexAneRRKcrwDqP8q00CMK6ETSRsisXYqT6mhVEuLIL3xYUfIYPNGmMtbHmk0QEdwF
qVYVPUA4oSeAg+elBorEgMrDAChIrIy2wmI5cgr1q0hbGm+UnfyBhoVa5BJcycgQyChBys+N/sH/
PvlTMmIy/rrGxqHkYRXgiJmO/k1I8zSXUGLBbjH453xY6GiCMx9jtDh1U8TPpiFQCAaOTHRcasGF
rLUmMpNwT8EtRbgwKUnHfawsB8HUlD0Xj5j84JhHIMMN3Z0CRpbAvPlH4r1mNvet8OxPdYo0B0/G
hIXxraT5joFD+wPfAtYiQphLHb1E81kx84TN0mRLGAhPQj6xSG5G+ozxahG39eE9hs+a5CzkjxYf
9HbOdD2Sva44je/yVXUkS4DuksVpIu9BYUIMAXVLARZDXvf7QELykj+ANCSNlMaSfuESFFa3Nhdj
Qrh6SHmcddK+UcLJgpOPK4hSfr2CiBrpC+qorKAtycaw+c3TqJhBZpEhATVsw1Er3Zq1nKsp5J4e
ban6yvp9WC3FB5Vd8KLNG00sSfTo2TthiWgeQniurKoeEkY3aYlOYWgeOEF09eGPiKAPhHkaEYnp
LGAkPPWvOVG/Wm0nsxfPVzDjEu9RzgEPjsA443yvij/Mm7r4IweHErOBfh2JugBRnkugUh/yhCWM
Cmgy45S7ezxPaWbBb54D+Sn/oogQgZ1O3EAnc1qleBt413x/GgIp851r6LnwcHMfwXoX5e2PFSm8
EBU93Txz8aGxg7JI+hF8HstkJRGxBVSQzBHKdhzs1B/08tUjSzh5aQL93/xt/Yf7oTh/onfO2qiS
FF1+eAWZCofTVHtOifmBlubU3xajyz9HWJg4nJr4GJZOmJ3i8LvPnTEMzYpIDMX7imiVGjY97zxw
sGfybLf4RJnyEGNJTM1kya0Q3xjq0SBMDV0FT6ioXjKFZgm0b/hwiJ7Tt0W8wdalFT/Iy0rNTiNU
Mck1jfmFtOgaD2WNCW1w49m3AfMs+n8K4JVKl9c/QhI+f+RagxpV3SGBfUng+gMUlb5yq8kTyD9I
ZgAYJjhRp3kmNr1sYsMB/QCMWFCq4O5pJ25su06XBAxmLgcdirJyO2wyOzyQwxMSSJC4/ts/4tfB
jDtx8iXn0B0RSWI3hKGtenTOFm8r00hpCZO6DLq4WEf+mq6kZnIdwxVBHKT4qGzibxjCL0PPEXbv
SDZiLp2AnGofclYc+eGQIEjkX1yV/kDunqO1JuZLIPV8if0PXJwYDf5Nn2RVxOjugBZwjOuCm1Oe
DTYxtQ3EExtOJYdVgLmUcEkbOozrA1MYlvRbTc72lKZ+C5z/ZNsjf1lLijjz+LbI7HHudn+zcKo6
1cZ/lIMjvlPhpJcEFPygGSIgAki0ftZ3mWoCEKgtEdTjf2pj2soQ3ixh7o7eBvv5zCw3QO+UZlTk
Siy5G+ZIpfEYsOqth7Vfr+nH1dDUMvwDb80K8p4rc0amnV3txh+W+miTpicdZqm0YoKMP1NDX3Oj
oSM6fQLXpUom3w6omJcAcUh7G/W797eSR6YyJm6IhyZ0SxBzzrS/nOeb1uI1m1puzbDt0pq8zL6Y
W3mf/wPTyycezXjXqyd41D9+Xtk49JfkhCzCOBPVgoBM8tay+JpgMCuZ8hZ+6IgksE8NMUBPBeX6
Gc4hOLGpsgFCtAMttib2Wd6DGbZZVjPeZ8oIfOJw+OXWLpL9uVtv2UO8al1M7wSPll8i0aCMlcjk
eYu/sBpcRhSiPWht05Yfex7SzVZSm/pqh018LCe2X/yZBw6tk5pLlO1Hs0EQJ+UbgS0HtYmXdX/k
ypPTKy9rjhjUASTRdUeU3epUCy8a3ojzoS1RovxSvcOXYXVvHK71tFgrI05ypvMzGGZ77UZaNFjW
CNVA/9I7UNlXT3nLnYsaLkbG4mkcY//lkAyK4/f8S0lXt/zq1L6J38aS9cvGhIX6s4p0OrzxU9qc
m9z8G9U0YDXVV01ldm1NI0i5rMq/8qqditpKr2hre2MNDmsBbuv7bGaH87V2xIqpF7hQUCD58lPF
BLHOy3VPrAwliym4MXf0PeI7VGxeEU4l+SltOKKm6EaVy5HO7xZxgaSfJcT1+ktKJj3QgiQCb06B
XLb49l5M2fJL0BzcHUQhxbvZOQWCqhH97Dl+Efcsgy8fMtVftT2yUrIKHFQviBl7Siws+cqSs81w
dxkm7A1YPNhvr9rZTnuThzQLgLkhfEILlIPcqn6GQ33KTkTxKhFWO/XuKL5FEybovTcz44enHMRg
LZIoyDpOrTkejkky0G0L/RU6QupW75oaXDNHFzY/h4FFeoPc7HPxByah6r8lDzwXQgwLqjmJxtnp
hYUgo0B0EYGSIJsWZmxd2N0jy2C3jOtv7Svu3LJ1v4XEapi1yrOg7nKorQUIlzx+dWeDbiqLb6nY
+aA2y/iq6wuWjQA8Y9KdSQ6SwGwgw2wZlhjcT5nb6i53udy6PokjfPglSc42uTEJn1veqIIZ5BdZ
2BbJuvaA6GDC183ARrrgUV+kiMcJJSOJDtCaXL7VLFx6iEZl+cmyVF8gwIGOMCfzVBMDe6AAKH6B
GcTf2V5+DNVOC4lbc4t9K95zpGZjnywi3OzokVfz4jcbJycbXaXiqsbcmgREWNxu+lPskDT01CqZ
Ghqz4YaRG+d9h+ZRXhPQzix60OnRWyfEkf6ETD2B+GUEG8QUqNH4Kqzy+ukP/CNcouo62XmFO6Qn
KX8Yg1sH2yxBlelU/9xgEm7L66mwKjPDPwQkwrkyO5PCgg0dyfhmF0p/gRz/4Io8SM9LKd/k5EpE
yxQjuJJxIq2peAnePN4z0QTEBaoXvEcqPzLM34wdtMnxW88YyEn95YaGCIr34QEGKOz3EeAeoA2H
uMqmugW54N0gTGXqyoYrKtEeLOdr/ia04R5hpIT2Zhs0bcKZT+wtTwiRwFnHYwaXhdk7OnKHg/cZ
V+p79HNo0kMhAmzn4xYmHRnduGNrLGQ+ERIb+ONdHjwbCkvCj6mDK3FcDcPX4FlIvOXZj5ouuz0H
kkW5620aMmZ/6OkLbRkp3wCzgcYGuKqWbbkymJQIsWZ2Q0fK3WjMvkKWI2nFD5H053S8M2BD20XK
HSYncLDSeRvEi0tFssfy+EE1piFRcBLJjnCbMxEI+yEnzoWfFSShndBpFP4C29eS6NoZ01jwj8OG
X7BxrKie4e4vum+C7o3jxUlObqnS17blQ+KsUVYcUfGDKgYlPvYEs+BaaYk1+0WKBh6NSqf3N7S2
E3NcroUSrImGUcR0ODcM5MBxuuX2qVzpLuUu0HoIx0csujytNgaOLDP0vhvfISGBMYb/Ag2h0uUY
gR2aInEC+ewU6McewQ+AfM4MkLr1lXSanHKQ3hwNlje3Lg5z71Joj0irV7SDRFMe3V2Q/5T+Nsun
OWMqOf2Lvc5sMFHG5Unh/YbYVso5KOm+7Tfl5xKyUpNRvZKoBY07cLW5Owan0T+0vALs+8g801fE
jCSmSCPJVetcDFT8JCI9Z/R7Mgll//htklMw56kByyVIMsbnhUQtyJc+pwyKf/EIIZhoaxU7a9e7
ZTmFYZGeXGHNZFU0YJ3SQ0ogtKJN33ZX/eigXuiF+Z5ASj6zL7VwijlVG6FDJWfI1YePiLw8MjGZ
bVR8gr+zaXXByIfhCZi8vCvtDiiSdBSULBLHXOVWxdlQ903zpUKwhe1a4vadLaP0Wd3y+ZML6hzK
9ogKViYeYM1E5SFCrI2XJu6M/A/Wl0n2qykJzO6ZPZuEixs1Fmtse6cer+m2WGsNmkSMP0Mm7h20
AAuz8C8PtoxSBL6w4o/4GjAQLrJ9Nzu26VIkjsokmxdwkALzHsM6cpgCx6a0TcJf6A9AwsgRcprj
Zk9Vw3obsbfIS0mYpl7BpwvpKyQDpntkHJJqs2aGRAfyI+7y9Poh95X+IPi5ZLZC1omjEOXHZ62C
hQYb39+gCmWUxwCmuIJ8iLsj+f1ErwefUwQJZIwP+P5mGeSr4SnkJrYKXBXFjlxZ2KjoGiF3pPyB
D7MqrnG5RDK5I98L5juL9mlO+RMKD9Krue2dHnXBZ1FTx4dcAnXmaZo738ZwRMvDxN+V68Ew2b8D
Yn1zfjeWAZ7jsphH2trbwyp7K5rf9Wv8JGD6e0Z2NZaOjOgrgExZWyJlSCWSoW+4HxXuwwpA/REC
i0EkwGWrtyyy5TPhC5c8tTlwyegK81XsYGGNb1Ptsv9NiuhgwPtqC8pUSEVNeXhXLanUALRzR+1d
jE995/TdLlSOPkEHqXKcZ27WEXj2kthSGiQaDV2m5Nen0ABo6Jh/dtJoh5txW39MEEaFlHCraFZ4
5cYHYTco44EsDjmg70u1gyUuhu9ZefGuwZQTtyyNgy5t9Zk7srchYXHr5FZ8geFga66Ik6XNNbzH
wbnm3MB45UynsU0Uq3evOLLJ6R2vvQzpx4+xNzyqvpZVZR6K8pSmZicefXIfpqB8vva0vuAOA75z
0y+ki97odixoIEnN1Q++IQCLJRM8pypwO2oGDGSL2YEYTONzKSKY0iVpO5K8y2aOWkKz7bPoaxID
bN+RdygIp0/thFrObE+Jxof3cYUCkNzJOYEU2LNOxH91WyQBGnLsW8/idhlxCBEiFm9mny9OVBbo
evNhf8PepiSnkZMc0eqie4q5GZ703Wi859va7m+GbvW/8WqGHJPINIjRB6ySIDkkpRCwIiwfRPXi
KKBSlQoTX3poTD6btiT9YlGfApHo3nb6ws70NM/RHREoOmA+Wor1KXQKK3jNKlvMCHu2ev/UFAuy
IUWreWaXgjZzBAAWl365kk9yyK8SOPaYA9hcMbMR7mmOdzDleHl4Vumybc4jlWVUMlmkY1BnUC5R
muJ3aG2CrdEVCDQxE1y6AF335qf+RyVGw5YjW5+9AlDB5j6X16V8j399uLR/yoZwXzwvKxHkEujp
kuLfxWEl36ThOsxt3GnmwF1GpDaKTmJHbxlNQYZdkn21mpIdNFPqTal+DqMz0gM3Vo/mgV5iHv6b
Yhly2ZIFF+tn9iLwzFcmHIqph8kKBS6gH6ydskCESOjl3JpvCd+75L88nfXcDh79b9s5qEX4vzuB
mXftqwCcsGV+yHbtaBTJMe1zBLB6putIh3BpdxLVM+xfNCmjvy2/BJ5shsnhIENw6dM5imtRXzcp
y8JlLpDs/ZTBMj/0Gkc9enV6IBa/IcQ8ZnHPKoENscJ4pjx3JW4VYv9oyFgSilXBPew7kVgTS4F4
gL2NloP3VsSfRMRRvULn3qJjm9sNIqR4U4nP4BI2YFAYAzl8Tf1SWniFuR37w4tXYkefFJ7c6ECI
9eiQI0EQD07jyYBJ1EvCK2wjpJMJINjOrwafAR2w6sozgIKf0SMmRKMxoMdqwrFiZQlCkIJapkXy
arxF41mI35UAG9xeaR+Rsa7GfWEgHlnq4D2J/ZEu0XJjUKXDZkcIGDrnBw4urcetRgcCu050Kvs3
QVaCa0BVmllzSX/V8CV/q2sCqnH+JkiOpr4tjsG7geyxscozEt0cAQJhD6tDcGGD1KhUNX3afu2G
QHlT2WSXJDp8niHXrLz/ZI/8s+jgagghlLfV2st/e+nkoZOl6aa2qKEj3YWI3WareW6yTvlddNyd
AJtomjcjNoS5mffnLlypue1h7n1vwj0s/VK8NRKrobLlEJwyju7BNlTWeAuR0Xsbulbkr7S+ttcK
NTNaIVN9RreSHhU+fT475sTdjT/CV8Wj4QtcWbF/IAc5CLZ64OZEi8w3RD+nvjWTwXq/U36nNQma
NVmVwy0jjb7wMV+sMaNgZXHaEm0aRYxTATbSoqqx4bwhfeO9iupLwuxDllX7/zwqcPUOOt0KsPhj
PUXTiJpWHV96cpV90jlqPENWklA7cZdMvbMRpYA1FeoxvYQG+gO8SnhV5y7doTR74qqbyE0aiNJl
BMvBoFfBF8iH2sQ/AvSg/Rl/omr5gV0BJffrjvFrHFidyDSyasS/Gvb1rENs/kqUqzjas94R7oAo
QIFYuEr5MJKGimyIVgNEzWrsTqL3DwgKtXr0xWEnhySjgdsXWdJIdc2+PZ51ApS0sxiaPW+zGvxy
ljZYLlgRUL9QGk8z17kSjp3yalesxy/lkVxJUHHl9tDbyDcpHCQ+9WvOESLTA8YKac8ffrTWB0zp
bxIKNLRtcA7TbdKyYHG21/RYgSRLVJ70rgZ4VOS3UCF9eUNlMhAiybkfJmZmplj5Fa7ICqd5tLqU
G6YF0KSpUrk0x+IEzauzfWFVIRxdPgSsr1AOae7GiwZ1DOLR3pkWpHes7/kUPzqqFf5EXYKzE2cX
ZQd6Q8Ol6rAm7ThJC3ueWfJ5CnujowVSYFkf4xljHiqVDrPA6odS9JRq9CVljcucEK+l3G2kaw7o
mOPU2PaaLVIrv4+DFfzux519iahA1pSH0ZZETh3YGi44IKXiIP5VxUbFXM08TH2mgALrQ+sXnegg
Xro2LjhVoycBktGMYADo3iMCUM9EPNtxOklW6d/woEmeFfdHiCif3j0ZsJKQwtawA5HvzOGxKeB0
bwz5OUqFWCXjxqKe7F9bIG7HyhFJQDSerfxkbNzsKwy7KXvKTUoOkAXdnFZLU+sPE3UtvCnT6ZCn
NxziN2+jKZZuIJI+hB/KO4HI13OR5PdXTLHHiGBqpYQXvjaoJtQ3UE15iqM++ef3qARwv+9lrE9L
UhMyJFn8h0hqZm1LaS2EcwIKIbawotAH/tLqTjxJyikXfrs9IG0e2BpgjzC1IEkKI9NUEgv3D35M
nTGCRjQHoAnGkp2EkVb+yq+UwzBGG7AuC6E+AXWgb8jkK6W/YeNM4DtRkV+DqfjXQFhhAILexvFU
W3hmYbx0U59dyU2LvL+WznJMBkZ0jFn99O8awqedLuJrz9yLFDn8mqENZLzN2ynPlJZOW0c/epPh
S4DMMG4DvOZ4lQzVplw0cuHBWgcCZKb/IvEagmtEPAiRgNW/0XNq4SliTRVI9wxN/1k6A9wM2Dzt
F2TiQTB72pXd2Ptsx2M/fhfdRZz94pZEqFpRCAnsHR+82lFuYNGY7lilcQsj7I/Da53s4mZPhpwE
0QSqGozHAEeC3YwbksoSKq6pstrVO0/gq3qm832uHA2o4snAdPwfR+ex4zi2BcEvIkBvthKNvFcZ
bYgyXfTe8+snOMBbPPQA3VUSee8xmZGycmqCjdh9yr0jGQ+/cEvYxprJVIDJ6VNBEsN1zGo3RBtI
EoeAE8GG7IVElWWmDd7tRryaTwEb979q/N22f3P/C7iM7INvmUox4M3pgQ+17EnQIe2j4N8ofITC
XoWfB+uTCxC+EqG3fEFuhCaWuaH6rEM0DAy9iHJVm5+qwzZNei9xwNEJUH39bXUY7dnR0ZOvYctF
KciAdaR3/CREgugQXdrvkYZeKs49moD4a9mAtZuKHJ43GZHvRyXBHkXHY6yQo0vhG3s+WfyKdGJU
wNnqTn5EaxlpnjZu5E003ZggGJyPXXdpfNyITyasaC0gZezIrwFSGMGXp0Zg4m5iFy7cVvjh6xUo
0cMn7FGru7It9KMru7dZeY/sjS7BGdxo+F2l5Ef4hKgzXrJTjzaFSt1nlADCFri714DaeikDjIt/
U3Dk+HVqmDv+vviOJfoxzcbuqyB1CpUTeBc2szR2PJX0NTGLiKPs5YuwQt9Kv/l4ZcSL08CqObe/
C9JkVHv0/xgCgMpmQCoXp4YegYKdvScGNObg6IlA0uKiRuQjCDjI+SHpkEgKCNfs4XDtnvx8xLWg
0p3wuE+E26xFfE2g5cOHuaMGVxk/s0TuNyb+sWXwYHfhLQpQBxFeMQRbyHnbcaOjE4ExaVvHjpEQ
6iPuw+/+NtOvrOVfmFP9KsEVsNeNc1tcRHOL68En6Zdt31p8yjtSV5hfAlnm5El2gr/TrCe9Hk4+
iddyj7+XvpMSmfg8h76ZmHCAIqye32vVKzchTkj2BvpOKbZKf2GJmPGc0axMVynymNbyGw9rFUAf
h0jrIRgE5rPMqqmcjh1D/AFJzm+IdsnBvYzg2wwhIjIuY2g4xA9SsieMVco2PKKsslh61vRXFeBk
HiAkuhuK91lxsFklZ+ySuPHQZliPki8Xh1A6Ovjvy9UBOggVO0NOr/9ETcdGjcNG3OgW9nYWx+t1
sK0+/MZLxH35nuHS4CXfUniMiCOmbbVHYLEa9jOfMOsqQA1wspA8yRyawbrYU8L6hSPvlJDFyw0Z
AU6JsTs36MkOVCEMDtD1flOaIZFr7D9TP5py7nbcnQA2pC1bQv52asCvjgpupiHQlvPXpKDfN4TA
X+L8rfSBNdL/gvlJV8VWxOsdHNsY4N4qEc7VIeFTO14C5I8IfChGL3w5wgDXCRv3hrkfvSBlNA+d
+ZfQ07Fr3gPPdEIT2QzJtBjlKqoP3CHHhjvQOuDCbq4+g7LfsjpH01qqAPSgrzwVpHtFxGwRQQC+
iKHMhETDnXrKkR3QukhCNLON2VVZz87/gWHTSW8V/hAAlEBoISg5FqydjyrYyCjdXTE69GRhT8g6
mIhr2W/AGBue4jS587WTfhGDAaxLF2K5i2JTeUrJBVHK0O243lAntdUasQmV5V57KjNjNEYRM5Lz
o4J3ySRLF41DfLGIyUbYg26cww7q58V8aNekWEcErkQE8AyXcjlUa6fazju6o4ljAQxbvgEUD8gU
fbVb4Uo453hJXUD3rGWoEi86zy5IkWXQeOtEJGV2YLD/hfn5Ji2HxQ1qDUnAlU1wgrLE2lnvMXGz
RUswd/HI46um7cLsI/u35LmUtE5e+WbtMpe2oKzZPBHXxTRyS+VO1LdJacRDEhFVvKyKTewd578I
q7ZdLUpd5mCUHoO+bYqrzwPwTWb3BnMj+jWRDeu8yFX4GDPwP/lK3iQsot7HV1/9i6tTiqYwpE+b
KlBAKOUXCGCCwggxA/wqydaBcV87Sr4SndtUPkIEViJMhRy/i+ro+aOWWPl/T3SZBWrNMX+zBjT7
dlSsR1KGJGe5WVCjAr59N06EBEHa43M3H+XkCEcaX0RPeNe0jiLD36kNlzTC3mzGA1Aqjozg3QAK
yB+F0qMaTylROMOhfSdtZJ5tWIZHZlWLOJtgZpJQGD0ZTqLcSgToEhNLRyX7V2Qp73J6GBFMAATz
ECqG3YyPaBA88CPnzto27Q4vMN9XTUhh4PAkyRxLJqtW+DKrAGXUJHwbO318r/O9gpNC+hdWPzxn
PZx7x7oml+ynqDDHmwjIeDipmsoJI+TdikBwnDA8jLt0eHH1dy1LilsN91b+88Nnnt6L6KWcfJeD
vP3WoLQI5d0gc2tdfaQSEsuVJq5bsNGr7GmcsvCuscEjiE3bxqiLuDAvlBMcz1BHGWy0/2YNm9l1
jO8Ca47Jbr9jRmR+fGras46rXPzmdWS9MgL2fUnTnrTaNHn5KH/gkwlbLER3pONltKmfieZJgoeN
q4Sub34N9U0fv8dPJKHF0g8y10QKaKAyznpX4RpdIe6duOEAg8wvWiFiO9mjqYozfeB1/KxoUDLm
UzbdRXdkroWj9qrce5T9+r5j5JXDE3Xa+zy9ddSnGCPyZEHZVnTk2jaX16mbXCPiD3Hd/abvEk01
MfNrnQcQ7gYK9p1e3RTpFGmPCU/5zCjvRkfeSyiyKbN3tHRi7oTxk/hbvv7AEZktdq5Naiu/pp7v
onhT83YaPHnoIqC1JCsHYEF80F1xtQYUe6bNitRXKGws6x+OBGi2iy+32KXakjPYRwfVvOOQqbZ9
t66a77lGYAjOljmGHbw3mW1tDDKbyo2/V01Y325l3BTlihqP+VC/awJMQOvoyBfHCFX8Wfb+Q3PC
wqMgZik2Cijr0SOvgI0uK6eBpoyxDm0YPL9FBgBJGAfNX8vA4ydYZ5CLMNQx4iJNJmDtmJCS3d4M
OFEIIPpVy0xjlTCChx5YXWXWusmtqA8y10boSB8k+6XLPs8WJg83xkDZVhGMeTV64nI2/jqjoE3/
GkarfJZMJ6118YocHjiwsREfkY1OGsUAFmJlgzVwOPbvun+L2GwjWDKZDeHS985MsBHRr8mPUFYh
CwWMYOKW24HFNPy+Czsp9RJMsS1eatyAV41HCOeA8M8MSOt8TLKrkqxQf1VwMVltcbfpjqR+xNHW
YFc1VsjNImIJHKgMwXP0MWu0DJ6djpDJiCNbZKhBdLCAKNJ3Ffo/cx5Wihi4k0JKacySj6iep6oS
vfKtUknVCKCUjVuxfzuZ2l7emSDegEuLdgTSu0BHJDT7ZDdyMLOHiGzFrrhEzavOCp+xWG3sFOUp
kLOF/MBjSp+/C91fz7A9U4l44O1MbTJDz2QC89iXHTnSFIahxCrxU8smx/CfCrR5dL6EumdPoMzy
X9mgHQB6WC/L2YroCFejnttj08GG0SGnfrXhJ8ze/N55AN6lR36Z2KdzcTK9mr3OS+8lUiYustpj
shxpK60+1tZmICKodOX6md77jcikX7NH+ak0LMWB5gxHFfwlPCh800yUmeBwHDDbeXIvcdVI8Ekv
EpNn30k4WyCwxE7BanwrMMVN2TCweCSW+RZ3f0b1Lkr7mdSvgper4UjxeLFzyVNG0qUgzz9HjqRg
HcJqx4u/bsqjlnppe6lAfRj6NZCpOS3KGv4CRl9nNdoDaDMlUPALGAr56Hr+mVHOei1051tq7RiU
+gxGiL3QLjKK1F9Rp3jgS/ycaIN0pzbcYTxVaPup7IFIU5iP7bOFeEa6sz0Ev1P8jbq2vQeoR2CU
3mLjc4hOckvgFaF8AJ//lSgYgk393q9k662WvzKBORJySEzp4sEEc/+CUYftLVLsgM+cpZDlVmuZ
gE2Bl+9AUiQT7oFsdrYqNXly7Arq6r2dbil+cX7CmqR1QhYegYP8kNqjoXJO2+1UcyVjKo3KvxQN
jv47J6CEdNsQF7dyAiwRv26Mla9+hNJpCcQi1fFeKEC83li+FmTG8Zz0nRNILxJaFNbona0dJo/1
mbb64JQ5T8R5o8BmRY/gaFq94UkC+bgrzyHM1viRv9hVsqVcvKPV/KmWe0a+QfFXxKxfGZUMX4nQ
7xRXQlsj/8nrI8wn+bPnzm9IBgRCNo57oV9dqp+u84BF4wDtXPiGW56P6i4t1aupQA5hPZFc6YF4
+1nJVOyh1ykjB5f8QIikufEdQAfr3TR6jizpBLbS72237XxKa50CXsZgxLG6QhQW/sAWBek2C/BL
EdPGgf0n8BwMVFaphJtYWMXVK1LoT3NkLDDXmA2a/zp6J3KKTXb2rDT+GdaOfk+WN6Q6laodMlqt
kMhcULEjHvkbgbyAY7s36ITm3uWc4g4THNXfXEyBEYbwE6svlXlFgCAM7S26zRnh7FiqqFb8zQ+l
6HI3msciP+hILtaksT2y2B6jx6XhyIqTj7D9J3JOmtG3tuQtUHR9iI35G3RHg2Bodk4Zo4Zu9HLV
0x+Wo/62uOnGQ8f5EQakJDA/vCz7KDSohPZU067Qybo/NfNubPfduJ4aEZUCo8ukhjGS253Ac0Sy
y9i7Id3VjAStAp0KL3OmHDLuovRXNZotzccIjtHw6hY8zj7gccitvaYwww4DW9EfAuNZnXUTx3AT
HcZbBR0wfPXNpemvav9oZISGjICRzGRkK1C/xJQbABNoSQeybm8WGzAWcfKB4DTWLhzIQbyf1fNy
qnbxKSdAx/hKQZFrtNvyJWcpO8gnJKsZfUzd/pU05D77T7SyjCCPGiKN4Wp+mjSi5ExmlPRpsWNf
YvrMj7c6cwoxRTQe7HRhA3mVpqOcIWUix35ZKK+nQ209DBZqpoBCAN/ILVMZ7W5lBuIzyaNsgLDL
DgRADyP5lp8Rcgs5f0/yu0/b0y3gzCjmxvM0nFu5sO5w9XenEgcIK6zRzo3xqM37yHgP6KMY7sgv
cURC8xFgrdQ9th6WFbjjwmdgr+hfsxLQ7sHogROctHJbNc8g+sv7PQmE/rUSN9P00vydBTUo9CL1
OorQKw4p20iCXmjXFxH5riXQpj1WCmGScm7nJAcVIK3eOc/Y4nGYithQ3bDbWuohhy2TVpDR+Y4Q
ReR0ys9UfYoRje5KT35E/X0qv6rkNx4uun4KjNOYHap0O7LPQxwH4dmUPHIOxuTQyTsUes2NhIBm
Mw02P2MPS5nZl/VsqjUkO2N2BTJD/zL5qL8p3z7nXsCNTdcy7KMMQQsQYtniLCbq5NA9o+ykU2Tw
K4xcBN3BTLc9loeYzvajiC4DA3IeVLCdHV83YuxDcgjaD7PatOCsVSckxfMnOrYEJMBqZd0oXhSC
gEJsLtsq/CqHZ/ZQf2hlK3bepAchZaL6RfhSI5k6T3egpSmLSPLdfa98LYvo3+5i8A+9zcsfHwtU
MH86s1zhyNyppZgzvGkBljFsPIBHQKPbsjvEl4NOT9saEtlBhwFtxkwQyXUsnPFlkF3Y3qf7UJ17
Aim5w7uPFpVfo3Bj/KH1Vx+DdJGGCFJsiNHFLrNdGnwEHU6R8l+sPMrsXudeKBPMwpoIvKP/qRFJ
k2+G0c3fuuKzg6L1bEuXwhhOXUA9LdsyJqBeRJW6kZJj+C3ecybQd/EuoEBmHIggod3JBuL8lfUV
pps+84YP5HB64wloMQ++ucsuWFOMjAmnhxjfEI9SvhebjX6OGod1gHGdiP5iP0pP8EnPBhiOFAd5
D0tBwKOpu765RXgOfm3gXRr3xt9ccXMHXqy7IzPQR/YL5gtcYZxzRD2Z0BoTrc7E2AAl5g/IQPGj
JXxh3IcIGxDCMSjjnEOUi1c9tLXuIPXpSnoiDmJX1zGWQ6WSC8Q6451Feyl++OcYRGvKCfWXjGR/
9rAbhUU+mxvEkWBE3NCmFZeCaAyMVh2+9jS7fw7gYMyNlmHowE2Qfw2dtlL0/aCshxapcuJOFys6
F0CH8ZQDFTWa03wrirNQnkqcLIKraMhZIW/+NcYNPfFuKJccrFlYUD89Gcn5Bue/CUTKR+r2lCMX
Q2VETjvRuE+s3GEvHlooPI1PBjouQhX/iyePdzRi0FX6rlwDXsA3wAZCCY8JbiRcmieNPTpCDeYN
f5nxCzUNH1RITG3xphlrik0LmeElzLxa8lrMTO9Je2ZOhJb6OvzM9OOIgxjD0F63k0OxLuKLPqPo
IfTZAlFPkZ9D4l7XwcMheYlHkQdo+mSuVTC+u/bPODlBGJHQ4pM4JLB/5D94crtviIeIkaw+e0zd
tRe07wUitvo8mccmRAZ1r0Hl1alXoZ2pKKrL+i9ZNHLZU85eIK6RHEBKT7YRi5qbX5Mt5KuqqzMJ
CaF5M8GXrs18GgKS6O8orHF7UT413XbEzk2mxKJui4i+atzE2NTZPyYA2NXA/b6ihLZ/VX0i6+ap
L//RxmXJRwS0hMnVHdoXOnwiGyu0U5wZlAX6wQBH9VeStsydrHkyimnuARCG75b2zjrOyr1GsQV9
384e2DzWncDQBGVPZ6DoH5G1lZqFAInCloOHo6reqIeFz/FmYhtgcravvuthx9AZfSPGCLOlaUO1
4DFuYrw53Rcc0nRMI65IxLwnVizimTQD3yJdzNUTV7WOaKABT+PSwkRqJiwgKEU0ECV4atRbB7rI
2piqw/9BluUf2QZWNccoq19nvMnWqvhR86+6OU3dKpy3CfNBn4+YqKW0O4wkzcrHMbomv90hkS6I
9gKQtRUBGc8K+/tPexTIqmPV8snYF0ze+GmNl7y1azqAvDj0/ZE/7NBGiMclA0n2NCi58U2F98cQ
rz/TTfMy0fQa9RXkaLavZjJ3lySZ+KPldwidPl8FFSi04Us7j8xuMRc/G+rtmPL0onBJMPVQmKCZ
zvhA4ZIk6Ph3COu7+h1oFOM7ONqz4MaYv03EvLvhnTc7wDkr7iXJlkfUX44gg+UCciMhEFlo7m2L
8N9JBlf4ZK1Wv7BRonyMhEvGUJDsVUJ2ohsq/2Sb0vV1YFHWxkG6mIvZHJAQYYJ4vUgsCwnuM1Bq
kN2Jr56lp5JsB7TslNbSfZJ2DKRR2imCHd3EjNAELLuEJS04vByzn3HgkEUU3lHEtzZwHvUEqHu+
tz+RdYJBOtAeynT4F/lVAghqruN0jzv6XT7bWwEXrd1Z3VrPHSoOIIVicTOx36zgySbWhc+R32GY
HSZ7zBuCrc/Ck5QnIA3Uaqg2guEQE6d7JQx5+FLpUKGuJV6Xs9vfUheojHWFoyjJa/ON4okZbEpc
dOV0pgPiv0h/x4GrwM4qmOaFqZGCilbiJGCwhIGesvu/K6Zb3Xr5MND367XrEyYRP4mwoM6J/hhE
Id4BEHeqz+k5eFnQVhTYaOye0Sashq/ykUN4r6En8VcOguPvxv4jTg/TW8rJYN17GMc/rJkidbAF
9kqLHGJe9kkGlAG80RKu+pV8xHq97EZZ9RCzEnh18wgT+NcbwzoX5t5Cr1IxcUZNhb2FhYspXUX5
c+Qd0eAas3fFO2LYBfuZeGFhscBn2bnGBCnfAoYy5WlkPA0KA3ZB/KDM4MAEva7xaXPkzDe44JkH
AB7BVDNzNrjEkIvKK2F0SAIawYpwe3VUW/Ad0WDzTGHgT1OnuC+Q7hYdntuWR5ZdNMXN3/QnT6zL
prs48W+uDMS2KKmonCqdZqVf86JtlV8Z3wu8pbrfTIVd9seJ4bhhHCZ6ZPPVfFu/zS6RH41/wdqY
kd+AfWrxVD2k75HBtQqeCFhSBWWss/2BD//M6KhSXALZimNBEWex7McsOjyjAoRxeFN+5oaRVwP2
lSWp6RnSXzNvy+FdqbZ5SqEg/wqKMzIBi0RYvks7iORdG72kc1WJM5sthhItcctZNSKfOsvxtcaW
koYd7SHlEf2WxxypY4iXhVuCFWUfkXq4hSaBuQL76Jx/wSXU4SSyxi7krwQ2v/K+2fH7d/qO1w1V
fMx2LGv2cz6zW3sAHZZFcDegnL32ys0gr+We9LMFUNMt6Q1ycly07tY/NCLM5FqYCk5DcCyDlHJ3
B8pQpm+Bfa/ZWvEzdsuk7AbFhtltahywZ8Is4t8d3nUMq3xlDsx89ujQgP7nDE79LxgFFBY5kr8e
TCKZfgMhzsxRQJCc2oI7ac8unQDBiLEc6XagPG1iHTvkATPWsCWHD3gVOsQeW8RCYf5pn0wKoXAC
ZpisT0BHvEbbjDfqRFYlppLaAwYrpscG5SwGgmRbHjSG1Hi7HjR7COGJPVzPT3nDNZVTK3rUNvzf
/iUILB1W6QvnA75rxFJcdrgC6ZdYkJzGzwj7ngO9+za/TOjM9HuwjYU90l0G1kjDEaVQLkJf7bZJ
4PEuJ3S35+DSM9zhTrfVc5au8ddY/1rQH7bxCUpt6N9YVxvm0bqUOqOFj2lZ8Qr7VCNxkAg86q2j
eOLoYwd1NJg34vEb/2XxudKP+ZXpTJLelieSojG2m3dMBxtcg9blzXdE7CrvuEqsPTHFElQpAbkU
VbUbbhECC3vOcrBROS4jJxr3PC4Gc1cHgh5LeN/LqB84zPoLQj68KK2BgNxW6fbxz4whcjw47m59
sv7IdO24oeyo3gzWGT5NpK7jjblPw+XZYBI/Q+ayiSNa5R8gExvrkvYLO7xM3JghTcxz/iHgADHs
KdsZoIdre1BesODm4omNjWNumo4L+Eq6ZyyouljiEsXYYFJe88L7NxD9UMjRD6sYyeJ/yIswe/kc
rbdO/vLBfA0EdkOLzWpir5RnBwHmu6GsMuI9fKQqZNo3fIoE98xozfa9wvYNX2ucvL1pKkTF+Cfs
zwNDi1qXVjIK/jj+leQe+fg6CvGCIApjXx+jkxAL8AkB+Yn8LC+/wLTc26H26LCaWy4Ea+Nftq2J
SnYj6AsxPjfIQpwCZDbj+VSwr7CJrIiZ7jTOqzPyhxHrJiTr7AxhTtlrMFESUNMZTbgu3ZLGqyko
Bpyp2c+EOaRtYPqEH4Q6NN1+UUdHR5DHun4eRMTnqYcCx+RoUsDJIDsI1034ZZCN0bF02bOEiy5q
+5GBF/EvGoQgFq2tjsxbdc3IllDPnGEFcNhHiJTX8rBt/qm8yPb0oVSobzYa1Rnl3NJFGFRbz6yg
aTplsZN4mvjNGm1WyXRypOV1sqN/jMVS+xOxMetWrdxXj3x6CR3ONf9QeOqF4JB1B5YC+H8+brtt
9BDYQ/2W/DgsaYDnPadtV13baUvUhwd4bxk/QgNZ41vQcPv8n1MHp+Fk7axbtMIwxEKUt4uo0fqp
siN4hpCJZzdahrL7FvbEPi/2CuNxIPH9PtE36TdAWE3xaJSy1tP+eCnankFA+66FvzULLxP1FxQ7
7jImHnwjdNIjU+BFc4RbgsB2Vl7SJxYfYjY0KMyL+QUBB2w6NXQFcuy0I2oYccO6vtkMACYgcF3F
AhsGjUu1hFLdCkN+S3xi0jLu45iCHQqvNrfwqhmidOxwP+doj1XffwH/nkQ0kZT/Ty1rXZxzqvIK
SifigVYv6nDQwQBaIZRbt9jLTD43oGl4QCW66ZOBSIhhM4Ey60g9ljHkm5M/GJtcUGx0WUQXo8iB
e8fQsmdr/LskM3DaTMVOGFkaK9sW7n47cFWjqc0gbiYagYXdHwQlFrIVKmHRUcGwTONBnb8tYauX
4ZrhKCZA9k3/390ELLHw27bxXmpBr/MO9rg/wdJIS4NAlD2CJfP/atqC1b3ukVtoHsFNCEhCUn+3
0b5+j7zI6S97dRFiJsrGGJHTwrr8AavYxcyBJWzWLDjVFzW+MV7xHnFks7qbCTyL3wATRbzkhD+M
HqKqA8MAuFhSzDWZwhNHmsPoq6dBeVT1XbPQxHHXZN/D6gpqoUbxU7gB9AVQSkL8wwItz2+gqGTp
GaIZVk7qxEavpeMB10AenLgaF65Nh4HsxNHeahdu204ywH6Q+chTQjZvezHnb1AV3E14cod36vru
U6Jw7t+4e4LuxGPYovyekD8pmHMsb2KhSWut6dO6F/4mnXmM/1dNB2ye7EOXNqUgOxcOBAemvJFQ
LJzCcFejcM3SK3asvJhBoB91SJm9m5nG2udb46YWtEvLoys3++AcBwxL6Rskt+OQUDEbU7cixiuJ
ofXX8XhFJdd1J65/OLpQlKx4j1NtIn9PWBSWwyIR0BjVCXsxPCG30YMXjJeFX9FwYaJ4+f8yZgYM
S1YYvOxP3Em1Y9g8Woi8AuMYqxV376qhYtC8FscVwFiA4MtxjPa0MFf1i9kkYif+YPzNUV8j8seB
7l6tLeHiPLcgZZAt4RK5fqJ6Tt9E9zSeyqNMqcQM+4X3Kj4IaEFt9YB7EGjjZeQx8/ChUeFAN8Rz
Gh+ZtQzCe5mvcSSOR2VtABEAPE2fN5B1BYeq++YnEJldARFzol85vIUsZI190VLKIlIOuCvt9sbP
zVdbbC1bZrTpwFBfkm8dSqZoCdN68nuy4lGWCJ6lYa+YlSMLSE+qwDb/qYKQDJcBkuh7AN8t22Iy
Rjn2a2WLWXkRGyTP+YgkvwE0TjeEAA8TeemgAN6SDuqNn3ywMSUgEkjwnBi19dDlHLioytLyTYtF
JKNsJCucHYS0RICAABZ+a7YdUwZGYW3ewGiAcaA6Ez2zIv2YXRGxZgXavmvEDBs+IhAjUNALBQQZ
LCypPvyFx2GwI8MY8M2rxkrRXNQoivYe8vmrxjXiVqwY6/ROkl7JaltoFHDOJXZaPVPXFp8Xzxbw
0ltMiwtfmj6wWYcJWuqLD9ySTbCUfjdk1V0k7UJwDK24VfI3I0FfJ5xCLJavoDtmAAAPPgNqbCvA
sJBJxAlvFuQULNEqZzzsptlF2JHZYZ6TgCIF4CzQPKSmwR8xdJ1NClLdnSt/T3eUHomdIGeZD0TI
n4jdQ0/PNtE3GFHhM4/eUqQU6xnvE9a46tCUO2neTVud04W4eA5agG+layWO2exDvl3TFaJLLVLX
RExZ0d2jqMkIR8m2vNUs6nXj2jDJo/bFYEW/Thw9K1+DyNL1cA/owZ8U4wNG/4c0snKgd2fCumGW
G++pSI14FzwyvMykEqD0Qe4zEb9CkgZvD/lN6i3s35n1oeX22bOTO7/QNPbde47hy9NXJ80g+GqT
wos8dLvF3am77KZoVAf5S4RPtOHzhMNW7bFnBsmzQcaw7kjgoWWrXj1kvuy6FNbIF7ktUT89+bH5
gL51PJMsyUrsBA78YZT1y/qLJwAVzrCix+WzL/9B17rVJ+pNWkltq9/4EGCIMo1BGxkgV4CpxW9F
PxEeca+gbeMpy5+yvquTvfEVPbSTta7c50b/JnuNSVoSreNfto6/M48hK54LbGrOwKXOB3uzmIRw
x6/D4agn6wlN/78ivyL3jmi0N63GD56SGHQtGYBCqUij+zKJ5850mMhN7UnCOIj+Zc8kfD6i7hNL
h85DC5+G6CJG7ES3Ng7yjcMUjSL+V6jM3AvzE1vPyAamJ4mNKWmQnidXi+FasDQzb/LJXPtfylnN
HJ+Eq1HifP7L7uwCI8S94RnQL3UhOiWfApgh3uTg1GYiG2Vr5a9M6WVmZhOL8ydoD10KWoccWbsB
AHclSp3mMMhPVbylhq9YacGTYmgxq1fm98l3/8m3b3qz/8R20OxMca2nHyVLZK+/AsU+DD5DgIUC
be7bhfbJ8z2sbagfWCS7HSL1DP3ehu+KB5hHN0aZSNARmm3lnTkhYQ/0oyCaqUA/RTyo7bM4hwAY
rD0jJC6dc/kW9CuSs+6Ta9Y2fv1hk30DY0e1ybCQeQDNhY8O+iT8Tvlebp8W8UAbCMCJDRZPQPyK
p5RS33B8R3hwdBDutVy1GkG3IhQT9JD5aVnKbUDE1eYlA7fFlnQbtKf5LiJRRCVs407G25e8x8c6
hFcrP2nIZpIKmPO1vCsfCEFL5MokDW+0q1W7iwg1vxOmslgHYy97R7fOw1yDbHX4xPkteKlDhMsL
VINpOoqnJdZd3emDCyQ8GMA8eMpniF1/lX0J0osROgpXNBqAA7ibl9RPjN0vLucvnU90ZYClt8vL
MmyM0ccLtKqFC70m9XexfrDqTcY9UW8aXhe+BlaS8YnWqUOGSreYwy1BLM/QdRuhAcuv/UsXsRlZ
KBw2Rb43jxMBso4vAodWM5c8dETC6hZxtXSu0zXkE17cPv6B6BqM6Liuyj+uxPZKxmHRbgBpKAtF
7QZFCo/YLpnd7EcrXRIZxgUGAjkMCDICYsQ1JUoQV+k3HaGEpMEzbYILdWVcIKrb8Clz6nBDU4wz
uxROlhdZtFPbrmeq5MApHTZY+FNEI5jmCv4z4Lrh/3QO/mVy+pSEdYoLH1OM3RKlH9PEJ0qoNV/0
Mb3G5RdXOMWNLf2pdELgQuhSLh3gZnCqSMkagk4d6YgTIf4HsxZSYU4cB6vF9jGkh+iCZpH1t8oc
42nhFHHZSzIiNk5Ulfpl3LCEhfyFnw8AbaA5Ffp6aAsTKWsOGXXWRTqSbB+tjNfEaIEXC5IdG5tq
zTyGGVZjMzTdKe9s2amn12wG1WUhiG11m8OkYdPrEXoXowTQ3KzYMzJlaesz/AuP+heGtEJ0RBPo
E/ZqNwHBqp+xQLXg1YhCXepqbEXxoyvweH0hdRF3DHb8U2SvszswkIySUnTodVHdMOyCPdFs6Wjp
vla5tC1FRI9LpTNnOyHdDNNeRXC+9XXcs5gECbflriL+i5UDZC04WYFgI6t7a/8MstehcfTgDoiB
YZXVdcfpXCOI1hxQXITZgPeSGGZewx3Imm249Y+YR3nkqAHkGzjc/ATTCebbs3ungE7OGXD2qV/1
2MrFX75+bDYK+Ufpjgi6VDrzvoIKo/ClgXx0vwkMjZvhMaedebSztVzZkvOO7/iiImXSGGJxWOj5
BmswxUK8Aw9Qvakh9sUNo4jWBRQOaZiZbo5Pvgs5wahQ4ODMyQmTvNzcO8Uub8jIEuYpZH8G8ze9
knSRK3cC4oZOVgVnskdpxB6ZGW6g7DQJOEzDXS6xTXcL9Ui5JSFYam2FE9ZCimgTIIK+pnbj6hi8
6yfOVIqiAqEYjFVE5hSUtG2BeTIEN/1AakQZo0KPl1bhb/vohS2eeSZmpAjiJiXYHpFbu1V5i/hr
T/k5R6uqj5v4jCorb9fGBhOmW8lX3eRk2UiUGtVWG957hilkYBhuIF5x/LEGkHfqS33hoTa2rDqi
4ce0HKH8GAePER+o5dLp+0fARf0pIn7Ltuj6LctLH0Xxj6vENu7pYTbP0i+NE9PofMfxlBivHCEA
yxLCElSMJr204u/O4x/hAYwXuwdmHEgDjETxfIryo7Vuw6b9pyU4JlY6K1ECLa6BxpwN3D2TL0dF
FcDkUhPwEeJEdBiKY64BkNcZ1KyOyDSJJL8tHEhgrtVn0O+pRaZHteWHPVJxsNvfGF50KdheIreC
KECMKZ8J+aG4YBE17NE9JOMCIKpiV9wPV0N1LGtrYJuigk++suHclis03KdI3Kg0oNxEne+EFKV3
v3aHN+1jxkz5oXQP1kz82DCDGToI1lthHJVgAy4YflSJhZiyfXKDeEMZT7adWvNIufoVkba0Gv5h
7xScAuUs/2ugT/Cp0fcS2eEPPwEGpgz6xDJ1tdWdYpLbdU2+mrexvkrVkaOjnE+CsDjgO2NP3pBA
ljurwSqESspaem8Q2OoKZ4zsfC6hg5FbiZwYBCJS6uJgjTj2r8qJ9XbrM1awcQM7ysH0neaNHQo9
gs0IPTPQr659MhMwK3u4IUPcVnDrPcyEKoXDvmOidFTEH2E85Njt1NU3pvb80pqboHGHL0yyw3CW
i1vAOMPWfoDBN3+tSfw1d59d+o+8oyNi4u7JuyXYzgZ/aOC6LjjyyOFknzHDhbsg89GMh/lJl/9T
NsdoxmByqrsT8UbBPzaK9cYcvLze1w3caYqQTf8fR+e14yjWRtEnQiKHWxswztlt1w2qSMbk9PSz
GOmP3ZruKhec84W91/ZfU76m2REY1GfE5Zk7dBo1DAVQjMazUcFFQJzA98PqEgyzfIv53qldH6HM
+pT5Du48mneHxeW90pcNpca+/MrElc+gPD6hiyjKk/Wg/6XpobknruB/NuLGmkO6UR4ny2JfMGZ9
8172M6m/36L0JUwJYOyyvQAJIGYKIc+2mdkA6G9g1sJVwxA08T7aPYEt8GH+j2SaWe4ggapbVpIx
sQ7r85R8DDvJvhks0dBKMxijk1Tso4WdgkceVL7o8XKEXOK2fvf3Kn8rJRSufe3Hr91iN4Nwka0h
II3QVLEOoG2a9XwYxCmzfWPf/HK9az+EhOfR1r/jRw/457caakXVZYXOEbFksSKjs088skk/EYUq
9VYavg10gBeUZT08yIDcWRetKLYwYVGbToEw3fVBvM5spGDXHyS7Lpf9H2ZmyBNN5fgkXVJWs4Yf
XaXaSDgNih8TZScySmsZPCgS8TGttfwZtlt2huEz4diDnnQUeOYbz+dq9MWjHF0nTlV1U2IxQqK/
VBAKbdgZFik10D6KvHKp3ovWQ+AraU47eBGzRmYU3bYsLkyp9813/oJRkIRrQfPqMABChfhpCD8a
YYNwej6IuyOua15v3ZlbFSQTS8S1PdGHTJ73+hJBWWGtw5aG56etKUzXPBign95gFTNnqtdU/05M
84T1ctoqGZ+hPH+fyYVMQwnTn8fXZ2gO0PwBk/QtuiCOaqlZ9wp/Aaj07Fi+H3TMNSFxLwKbiG1A
ofTnY3n71sXzVDkUhm9X5Hq9NHtOhTllLZNXomEDFuUA9CcHt0r65EiYPriX0ycAC0C//CSzpYGX
SvmTGYGim7I5nZjBHPnRKax86stYucWcdYuwHKsx4WbTsXwwrQKxwSrbiHZ1vFF+1IuxC0nD7hbT
NwSNyVgzFUWXV3yz56Lv4IeRrSTyzz8wZHYzPj3H3Nsos6+sz9A8TLucds3XsbFdJD5762JOL/2c
50duTaBkvJ2Ch9a5X3XmMR0PKQfET32wIAyt3jy2bDlwJi0NrCXhslf3PYACKzxkoxcyVq1h2MoZ
kn+Wukio/2imBxPhpLDSmJm+v3UEx8aLTipAJjj38Tb/CRMhio+EFXH7+w40GAITxDvzQaYvqe+J
0S0HTHHscfnC1zhGLW7/rd48yHWbfmjdLWPlfzLfKO60FpT6b+VD8efdncU4WNAfGoA865cRD8s/
Gm/jVZMMS+uX3hlxMzbpSo+I8/cf1xkHVHyvWKzfwbBZNsQsbU27lVj/xHEvs2HKo12OvU49Qu9u
eB4tIs9FTF38VsZ9ms3DUBzKePsqleORFtiYneoYWm8K/6vO4b8FSA1w+Q4N+n/SyTMkyiFTNybM
GZ9YySsGjD6oGbm8CtLxMOxGoR3zx779bF0DHCxNNEb+r9n+WSDUh0erHpvuZb2CwtOoASNctlJI
PIvzbj3WeBFbH7QH9WWSdqC/ZDYTRGYSaSM+qQUoG5m/Gf8XjyPGGWmy1VeDKTpE1xQ6xaOTNkRm
QCYSlR3g41L+YiIZHIHks5Vj8lixF7KSA62V1d364TIwNRZuwAQhoDVnVucCl7d2UimMKWzSOTQH
BC1A9EiiS7RABZO37Q0IF2eTIWbyBoh2ugHYpyY7AElDstLNRXGJBUI5AeIt8fVNn2QNFev844pn
GDsMIF3n/fNmoD/Y1cEHdTQvN98uaM6432sU/IfkibQsu2KV9+GATis1curbSa7Xpr8ieFSll15U
D0xjDInTVYt376X8tcXtLZ5aiTMFw6MwE9U/c3QrSLCBTXXUEAWi3bkB0xDR/eNJEIUtYWrEFdH8
4nJ5/+2hGSgb4YjMOaffS++5xiWlxzBTsbWtHhTDfflHDVo/GDN0ULqynN7OaQFRy+Rq08KvJPMr
uABkBWU1Bwz8lJ7CJ7dkG2KViBEwkmstYTu2YIPyeqnidTb0p8sR/DDFeZUvjUXQ7azUJQAvtBNM
aHmzoYBHTkutxTPRhy4NJGueamUyyIczKOguxSowYXCEVNDoMMRyI6n2PMZhOs1W8gBECz2jmhY4
A7kk7X5xTdoD2yEZllMX4t15GvFu/sKmpYW3DpwglOYXtZyS7QAQwTF+O92LK93cV9RUsEguZr/j
C0m6v/h9pzadlzAlnMgVyDTaez464UYcMq0wkSjGD5YoVjRkTU3Qhf1fsHk+EmcT+obD2LWLTgMo
f1YSyTBPHxe+7E3MQ6QtDvf4HqEf+pETyHvbYB4bB5sfhEMVdj+Cq94yg4bfcB+4DER8cE1LtjxM
VkeCqOfBIXU+CvbX+0vDixF+UwwDCSSopMf4kFBv/qpbH4Ap44bV3DCg2dm/vzr8crN0Hpx03ZzE
1TQciJZlliVCs4E6s2RuaJ2we9OkXMYt/y9fegD4I/yvB8ofIvhCzCDqszD4WO9crqShYe6rkhMY
YLph6yU3BwDLO8pn4YXfl0zjjt30IY/+Srf+SU5KZpN15d+rhibyPoh7ChT0Cf3P5x0ZfjcDNnnd
rQMrVfRdso1SkT6fuBaESPip8UPDLZ+Eg48bq/eQpqBdKv8VdzgRPTJp4HsI8RoX7xW9X+xW0Iyg
hFJzXIHNtie6RJDrjOtYZ7A7sxYh/k9nOBnpKSf9GQMiVhR84/7DdEeJyNQ5Dxa6YHZmk2hCUAvX
qsUzSNqta3n0Tgza3fybdddIHcM+DekVsC6GUzSEnkUwD5YGbdkccxuyL18t3YDdenSU40XhviM/
CI6O6fLKhh+s07j2AmMDazq3le+IS9LNvvxDMY9ta+bvt+oZoyv+EYx18YQLzkQkIyeWfF8eoB5k
BonIzNid//+auAfMvyKdItC2xLAqrFm0U7opKyeB2QZSEnxQes4oNaB3UGoxYesdvk3gSuzGi7OM
bIbrX54NvFqfLBQ8ribeRjg41jLZC0t5LR5fyQn+IWaiGcy6aNKDeMPhLPy+v2UBbjwDjF2O/XGF
CwJ7GGdLw8xlDU50w8tYU6+z6dbW4I39f0CFdWqewZHwRr6PCL2pTBeSz6Jhb0LgvCYssYC7H/zj
NzmJhNbapH9Tc7D2tKH6IwPmY1Ucwi52Sv3B92MAKBHtnu+T9SJCvs/6Z3oU1A0mdpYbnpDuHIgu
klAw4vCulkaKM5PjbJ9/MK3s7hAl2dYXqddcahOuD4nE97kFCICYUQA98SIkD0oK+BcDBgE29nx+
sx6DNVG4QXEAbgcoOa/t27HUr3x4ahmrBI+iAh30nFJYeuqHpTrle6vf5ykjC4L0zA92Yr9MSyoc
a4xubhJfR8gdrYNfY9hqWM0JtvKsJwhPyTxq65TWdg8+ITyF/48WQHwKgHojD+y82eBXEk3E+S6k
CIR3Q3gQZnGqLe7LTVasrIBlvA1iTLR9G8cOHUnL7QQHCF7e7GRye8xEManYBSmf27inB9hq1qdU
Pscl0Qho6x/ddEJUhnAipF6ecx6N8gmeWb9jFM3Vg3Cr0BwpVJRQAOPo3s9zfo/XIRQu9ftfSNBs
h3xrOZmMPOI524bWjAwbxGvCrolWbNOBV9Fq8n2Np2KHgE+wjiYzNoZen+amyJZle4mZBO8ki2Sh
25Agsdm1IisVxunVnC6A/C6OeE0hS8ezZ6GRWw85YsYZZTrj/VZucOlI5ve0a3UiMtYw5E3kAIzv
9kL2Sncidcq47JekJCF9TZtVDXcuc/j7woghruM3zIxW/Ohkbc9T269ZIchP4IyF6QAvYsjKOaz8
GAF+Jto59rSiB5K590rrzFk1lqtO+ceagreIONQFdyxSDkyFd11dJ+oq634IRALnQS+Pi0uZtiFI
7UWJRM2tla3CsPtIh/EDZk+rNyNzs+Su1Q5axsYubrHoBh8NTc9dZTB4l2HNKl8KQQfpPr5mAM0Y
i2jb6LNAL+UK/CyCjRDe8NXH6qcEBr7cygB4EaTbOLfy7/8VOsy5u63Ba3HWPK3GkOzV43uhPxDy
mdE1KHbJGUbTmK+YmomPLoQk222r9Gj2Ly0ArrDqhDuIExp/eQ1iAFZ3vCEY6F8Fp1VCiYN4YmmS
aJIRMlP8iBbLAvY74oH7wFg24DsO2PtFaDat4GVnUb+qZOD5a+SkyDwpc+XhaR3yKxs9WE/OtB5Z
hIyJJ4vrIyxkNf3nMztonTcTa8jKjwDaxHsNLhyC4hfsABZnmScBtcKWAP2nu8hnfkbiZfybSDZG
fvdvmui6K2QR9Xow6WwoDG6WsByTVeYFsDhnkl69fN+l0PXXPHoyuW88/gA8GBSlBrNl4lJG922s
2Tcna6agHHjY3hmCTOgrlzMFMjy2r4g6baOjeQEwHTLOJCYiAdqwEPh9kSb/rtAP527xoqs9hEAR
DmL0VFk0v71kM/5WV4LpGb8kXs9kW7EVKgQ9satrDY7jqbaXfE2LinSn8RBJ4vwZBBeUCBUbRz1u
soXCSGU3KlDXuYOprVBfOcO8bpJc1jN2r619lIR7E9pkyFhKXkZz8Jotr2pWpLzPC0wGp4KnFQUt
dquGiEd/RSzJhmOFOWe7ghYrc9snXJvEWkviApyJZxgeI4SeD5N4ArYbvPX7L8XyNNao2oFJVad4
ZmyvLEcrN7eGs1ZeVLQprEIeSGKw2TF6YEjBNrz4B24bsACPQQAQE/9sfPJXDDNk1AOKO31Vwhbj
Hmw/zNtq53XFBv+pOa4waA7+Op8jKTe5sNlDjRtOFmcHjmZzJWUEZK7ZHTEtdP1NEp2H62CB6j+H
+mpotyqsr1N4xLZ6ztNzis/2hApotOPI7XUvof+2jOUgIwvzPQhDwiFtSHxgUkId5OjrvnMEJHRW
sMt6p6vR6m8Hhrhxu+a5tI3y+Nb4vELgLwzR+bcO7r6ZHlXpBDzy+wZMtMjgGlnmbDzyvRIB/3bK
9rc63EjQkxj5Lf0Xw433B0RCJAb+rsPedGrRmA8kxTM1IAyawQuDjSXEPao92QEbx0xmUe5Dsnk1
Sixs4+ubxc5OuMjhg0tG7NG48mh37nry6l8BpU1JYcCAuzvEQOS4OGnI4WreqDyZUDnKgJjlY8Ja
IPzzE8eA1pPt+19OOB0Ozpclf4n3ac2UKqz3ukn5t5BRX91hBTKKOlkLeqBmOWAd/5K1ZZUsYybf
yNo8hFXwneeQdDweWNvh543j2ZhwHrK9hD+WrN7ntnQH1mqMkzUWCUFum58TY3kPzU+1zfaEzLix
uQnGjXpX/PW7PxKuzrOZEGKMQoRdbTAyvjLh/TxlThKBc4CoOHxDjHMzgnANA+d2Z0Ac2sdxfhAl
Ti0Gd7uhZnas/tTyJhQ2EVKGyjoGxSPmoajfpyCZGf+6A9tIAql0TKQLnZKl7VoQsjI3Bsgi8KkJ
wWVOOd6FqlgImYuTXZVXfspERqAHp36Khrm+FUd6OHVpiKdeuIY+Apo1qxyE6S3x0Lb4y2hS2RkU
drH+m1ZHieVeTYtgVyPqJd5RHQKJ+FEXvxbkbn/TU29JR8APUX8n0zA2HvpZBpaF38pL8OmAv+Ac
cNrikhA0lr4s86b0uwJ1C4s/Lq223E4jvzPc02REoIaSw+YPF6xPMfbAW8LgHdCRYG3gqjokwDqI
etI2msEOCTUT9Fdsg8JVJA/rbwD5Te8tLda3bst3nY+X9oVfS95gVwKkm1+ExwT3vIL/iMZp2cPj
oI1qUZkseU9nki2ywelZKB6rhz9yVIuEASLZ3fPZkfLcC5ia4ETBQD/jVYjCq8rgsP+tGb2nDNv8
cAPetkh3fOyStlO1Wxw5Uv6SCXHgz/oc8EupJD8t2elM1FlELO8yEo7CVV/9hDjqx7GkDOGhYuSv
4JjlAWXRC8Ax2mYx0BOeSnFZ1Xure0476h99gzK90y5m+SUyqxoXIFzxzQ7SPxCdrLPeoDaiWVWG
UQJz8IVlhNzuyovO2jznsO69ETF1IbzSnMe821oHDqZghae3E+8DuwkYrdqK41Xmu8U7cBaSpQTU
bSWgQiiOA5wkHvAFQ8/wR1ikr0JAE8pg2MFKzlRLwn/2Wqeu/tJf1mQPV+YOLupQgjxwCCnokpcd
uVONq/fsLFhKwEY1oaszeypYjNJ8kFVY7vD4J/i9EMrbDKqYXurCQtpVYBWpfeFmmbs+8rCI4MMP
9tLEub0rUHW35za2K8gdpEZibEOiuBzKpbLqT9QDFarcf/y1MApFh91bhAfKxTRb6wcW6qtsOnAN
V850lgYHLlKLHWmE0OkDn7YzRER87Nfxo0tA9BPapzt9cCRbiNnR/7g39fc9zoaTHkXHSrpYFgX3
Q8u3SLbjT9gSvniIlY1Em8TXZZK/xmp+XA98maHL11IfEwJIWLNp+7BzRU7sorrKij1sdHM1jleC
a0zzKExnMbqHB7Va19GnVX8XOWbVQz2nN1UrbyR7chG82NMsp9/8gyArWfUoNOua745djkMiT0gP
TTnKmGFe92NcxuiSLUJutgTDJXDKRaZ/gBomw6laRdc+h4q9yo7deGaZQLJNfZUG/JdY4r0Nf5RO
2Ncu1s51x66K7yN0NDgsCXTufc2IXnZplRls9PQrtK8MniQ8tNuqc/LeY3IRb0KNPBiAdBo20WwO
pxrulPVYnKyNMiAF/eB/Y01IsXdaCu0Kt8dIifgcQFv8deV3LbOwWQfRIRtezRdhaDvloxyvHck3
9ff0oK9lwIS8YW0w//2z0BXkNkX6LJ1giXQeeAR8KK1HFpf+V8HxlW+0liDyzq4IXnwwFsHuQjzI
wIBGxNWAZly7M1+mvZr33kW+Yw45sSHItpnCRObbrF6jz32Lu2HzFsDbM7XMcx9ys9eYBdN0pi1P
CSzte+ah9+oO0j7GC6IqURaiNJ3lZT0qYloTorI+8VwqLci9cbtMyY94b8dnxIjDBPmiyzWSioMC
dBgPrgAESBo9HwOhhOG2tDam1Xp6fq+40CzxXr037G1c46JGDxO8HEOuPW7Pcp7+dE6brIKZRo15
gXtA+TKL7YhqbM3JVUtUGmej2qfdpmKkjEJMhz2/5OEfp2VtoiRI0Wghm/57vw0yw8SF8dX+vuFl
gEkr8EGdhnyfYTTnPJCPDOiDX1XAasSJiPq+hSBYDt7wM0VOWf/kJlYWFlQ2Bvnhx5p+xOha77mA
LYCYxjLiLHnPpyn1yapeK59TAuwuXaO4Sup9wpAfF6IIYNh4mriJwGBV8b9OR528AA3AgR6j/6Eq
qsiCO5KMidwBE7I0W6CPGn3D1BgLBeKQxrcZqizDKidH35hDZ0PT7yFYJ8HLNdfWsmJ/qZ8n818v
QYFxc8PeQUqXmt1E0c3urn5/dNFeDYKVmHz2HbMF7Kgo1k8ZtVopQC9baFhjCF2ayAKob91l1I9W
f1TaXdCtHCkB0ZA78ptfaxmk8iWNTskwgkKojneWhlcwYTkbL5TMG8BSshQNZgDLeCptLhOVh6Ik
H5wcOcLzaLPqfaecLXhV/B4NgzB+jJz84aOl22Q81tgdyy0mm0sJWzzlpjxuR50KrCVe56vSsQyT
Ix03X/x2LG0KB48wqP3JZb5i55IOFuhJtarrl378V8iYC534M9G/cDsTpzCI53JuHJRlDt+Iqz2D
yL3CqIFdK+rOJRVrNzph9lfhh9BqhQvjEiK0Kqj2ap9uOVqByOQtbH9zi7ntvioeLdNCLTup0UeO
RxUNVs4GNxhW08h/6dK++r+DVIiFo7PfKsvHaKO9JErQQOyLHhObfYMpYGTi9QbfKLnGga1JCRAJ
uYOKIQQffT8OFOnXgpFfe8OyUNrDWWzoaBdiSNVd/iBZjaBBRgBIGeDrx6zeBOsxXUYMIg6y6Ebl
XubOE7HDbxJpZ6LgUFaUGQ1vKjXnh3UX3o5v/WCoNVHcEoxHdVygKTnQIMZ84NXiu3aB8JTsHIdd
iuhvTv2ijwMemfRnrXSNDnYSkdbcGTircVZgKQJeCJHZrr/zrZrvDMJIod35GVFeax1cK4zNZSqu
vv0dqgF4JabNJZb0awsK4C9mf/7uAghntC0Fb9DPQvublldD5Omrrkm5Ri3ZvU8avj/yJmsUwZQk
JZIUkhREt8FCV23B/5YFMTgrvePcOPkvwoehn/oPGhyaLPCBhXkV9nOcLzr3lfpNNdJ+xo98PBZ8
/ESN6bkLHrUPPGBFQroPEaT4txoLMEkf+NQ/WUdL7vtAwcHaUwz2FWcVzBjapDVdjHYpiz83Dh1d
XJHh3ttS9yxhI8wDdvRkzjhjrySKq07YWOa9HD5iLJ/KLRPXeD+BqxpkNqCtkswVm10LHoFwh/eT
2/5KcjHC4mzOeXCaqHMH9cdSdgGMmUcb/UFbkfR9v29u6L8yivAo/deEn4myaYWDpv3Wn2qMMFxe
JRdD+yl5acpuCdB22ReHt1y5Q6kshfLmc6CNbJ1SSKA+hc4Y0QkWnCIdaqoWHyNhiLxmlMof41Kr
bibHRcUtVm9E/2QQk+mT7vHho3LFTa0zhMIna1vQxo7ZcI8O+XQK9EUiXNucRf1vwtQohauppW4t
ri3uF3oZjTSGkc5EnOssvmbF/0zSf9BnmyxeDuM/1hoDGAkPQnZJoIiJU1AnCdhRJjaqAnVepS3G
iu7jWGEq/5vFoqF1KVsXsGxmnPNV/ps6xEvscAwG3+8vQJHcBNlW+zEQB2+q4Jdd+Qlxc3/OcXFI
0SniGBoYJd9RzyUuewfMg/1I5qCdfadvoLF31IBWDN8xvTH4nLmA54E1PQPcltdV46qIu6MBwqla
1dkthxQafaaegeEpeshw+gmoWSjzlwtDVkuXyjeizpqMXMj9va2plC6O2TDTai7QTvwVMUR+wC4E
SXtwNMYtOjJMK2/5nARndeISMxeC+FDgLgVve2DqV63z6llNJ+U7mo5CuyIeN+6ene4UM1BjXWcW
DG0k5/5BFNc81p1579vP+eFkVOo/kPo5AYkAa8VlLZdWzya6C4P7jnE4V8C1/rEZR/sLNWvYFT+a
RkSluQcIr+f/SHRNJA94mMkSyZaXwSG4WNs3qRi0EMGn+VF6lT0gKhXP2cXcNOtpBz7BM9xk0yze
OwSDe98zdxyRR9Me/gH92pZY0xl9Kx7zTlsUDwo/QBzca133pmJbkytMSxsA+7lkuqcgd83GzsWE
xS5fO0sgdkIQ1ColARKrRf/gBNJpg+fl8o6hRDX+RNgZr73KjJPNoEPpajNZtCkyl/I1ISv2Ute2
OcfZPBpWkfAzktsYEXDYrXhasYb6QIIC0k6fY2C3r+xJJzu61cO00PkQpLfAZam75sIpgr2Vzpcg
fOgZM8d9z0KmP494AHeatqd20KbFqYXWbjeSS0xnjkGFncy8qKXzsnn2aeGMWYyFEvzFUqd3yofR
OIiOJAPN4kJ/Cb8AUQIB2bzd7htzEctOzYwBueDoquYKBSY4iClb+ydzsIcYnMVOq9YS0/4nKRkx
Ek9tyeJf+56HOuNf+Yh7xounFMUxa7uF5aV7xVGP8GLByiKIunEzBUtE8IuClcrCJpqsX/yxYEWu
LV8kiQrz3MDgR+ED6W2ZnZsGTja+QrtZm2dVA5vgOyR8fxk6D+4fG5jLm0FgWCH9WI4MpL7MF29l
QKsVu8O/yP/Ji00SrJnllR8+UIITDVPBH4WqEpqVtg05JnDpJsoL4oDOzBmU/II4iP/n4Q9b/Xiz
dDwYt2xLBB4kPVAJ/Avu2gckpIN1BYSFtN2y9VX/VZmQFBy8RPmVyRA+yzw4NcKxMr81N0De1Dil
vlXcEPCeS8qKqF1bxIzNF2imNmAuavvdOviYtsMXAiY+YswL1q/W/ag2Azsoq0tuq2NReEF1we5V
v5luLC19g4KNPjW6++5JXqNYRZRc1k/4WBOeZYaXjcfY+K7sefzoPOORES4FM6jvyFGdk1hesvir
Fa+UowXKVMTuszZ7y33GWbmli62zFpjgSWJWtas8q1iN7R6MQW668ddwXi+GLcy6Hn+gQhYQiMOD
hKOvq7fAf/F9xmTrQegHQOHb0hdVOJNwxhwM36bt1GzhUxEEULMgpRKHJrVBbr6SEHU72WG6WfSl
TxZLVIbGllwbkjGOxrYH3YdkCFs/dzFl/0PJ7gib3tML0BkQrv1Q7XEUA31DhlhJ32JEI0gnD5RG
hIkhHcgQvAko4gquVKcS8AS73TrO7r5A6WliDMuOPZ9P8H9G8qD9Ee8haXcNOEiHZIyZO6UCKtQN
UIHAcspN+q1KXoJEy5iFWlbE16eiGfHRsG+w4ml8G3zicsgjsGYeothWckzOyr/2lyUP7+H8kWwQ
w+REAmJyTjjf/Gdz5RGe8Bm0mcfzw80eUAniaeMJhRmE0oSPvVB3KupomAL9hSkkf/hQ0WyzE6XZ
a3dsEC588fyZiFFC8ZpdZLpdvkYRGXXskkjSVoyz8HBPu6ZESwp51HDjep9Vvz6GNfDy4nEqiQt2
QqZuWk9hYlfGMcu2Y/nXM64Qxn9cFwMJ2RNRPowVE1bVBUk+i+TCBdAhdeRHhNME1RIL6rU1U1n0
bUVMDsKDc95qC+NbUxkzAVAVemcob+9PhXhZjc8EAPYz6j5jTs16yhdEXXDs0gpZKBz9T+sKJGNE
HNWaXLWS5QU0IQqEpfcf1UWiaMtiPPQORWfGPMglq0I0sKtfqro6NKDcTWbHOi6A0isa268Hei/6
NMl5R/3CEOa5sjsbLn3sWdErSW6NObO/6efeCEnwZSodVUi3moC4Rk7fY9KkpWHeuJPQ19kkCTzJ
fw6uxJmF2NiYNZNoBB1tEY9YzRlWFc8QIVZs/WGYFW7ayUArE2zQDqjBK4cPyHlAcAa/yPvf0f7u
DY3Xlmkla33wNd0xCk9vJp3KM+53pvnRNR8aHlFoENFvryAyPL9hSmIFjPcdJNVu2+rHyXTwvzUN
Vsg/fIyxuMUcxfwFVyzGWWAGpeIVoAMJ+c7vpnKMowcmV/CDlUSk04ohcXXzOS7RG+C6IbJS+bTU
FW96yP5buRbXBNgnsv1DVR07/TNtrxN5ETEaVHplRtZW4w23AHIk8adnRV2G5NbgMzFB9EUfsrET
O0hd6wpbKpA6zgrm53yZcsBE5BQTug4nlZ+VlttVyWMeuHpxMOHSc+GLII9eIfh2wBjZcgz3bGPZ
ichzeJDNKO7RoB4VdhZT9x7UBoNyDLObqLgYrFbNE2P04ZYAxsxRwhYVEElKStMCybroGyIl0Uyi
3/NBEYuOLz+HAiHVDkh9oyCU4tdBLxd0l80iVdaazEwFx/0aqGTFMKY76PBN86XyAcGo3EUR0djb
tvYUnu82cmTriBP0Cd9pkm70HwPaDInRU/edYF9vf3wqjuSXUWMGu4NIP0ldA7LV6n9WCvKGTo/U
xgG3Lu7K0HJ1BWddt06K3YC+pCjms7VcDda5DkrP14hK/Bija0Pf3ye/CEgNVoOHW57e5NlLBBMe
fiVLMFU9ywzoUw1/t0WRLxzj+LMv2OtwCBeNl46grGt5XVNfFMXLSIolRwWgMgYvPR6vFk2UZXzn
qQi0mFmzoP91hs6PdUbEfUztRiGNRgipSIx+J8DFQh8awH+jlpoXPV1PIo/Jo/+Y7+uBIwy+qL8g
dQHBZmn906IvVfZSQhdnzZ3g2ti1pBXDNAxB+Q3ZbHWCL8HZQZvJBtZRvq1wVQSHjPFAxvqOR30h
gHfco7NE2GTQbMdr0oCoKh2ldlhh1S3Dt6WKTTfAp+2kjCWp9FxtBxMYBwZJcOIqgLvbQ9zPfpW3
E4AfrwFrsMYEuAxEVDtmrIZ1Nvm9I5KyCOaudUbWa9kyaeb1LqO+dvcotD8IPTGLEiRBaXIPgrM5
73GYHtBtEQTDqfIGxFTudQbhHcNczYRzhHaxdrIEZBKCewR+oBGHbcSwc/yjktm3jolMxH+fEjw1
fTn76Ui1yWbiUeeS78OG+TEigm8cXBJIxev3QR1mFQQF47b/A7gpvn8G3gLzi0+rYTwo0DiZXIkd
6ked4bMRUE7NsQwqI1RAF+NA+Daj8IqMHqrPN90J2lAIULlLCktEPERGQ65K6bLMuQbAV9Ez9hSj
QMU/UmVVVrc4v6ooxzEqaA5jy8nYVsbhfW0RbuLSIBhUzT2+dlEiJYlymwUAeBSGo/+LYVmD9wvG
TUM8Y2VkHn7Zm1V5+znHReEdAew8c1UIOTi04rJHppte8UcF+TbG640Hoz91PV6opSQeulvsf9ei
R8MaK5A6uWVU89CMbjFs46hdjOmGnCU9ndceAfNTgXwfa8SGpfdOnf1ovosCW9yW5C+M/bcmUS3g
1iVBV/sQ+pt/QDDUGx9RdrM4SWUKefBh/4+ppmE5EEhA8JF2Ij0dr7SfeU2MYXgVpXt5tA2Ubk7w
l64D5MJF5VU7dyAxfmngkgdfPGQWKpd/Vv/wYTf8k4MjxQfnM6Mblka0Ellry+hR6CL6gVSLzy4/
S8llJA/imIjH8b3tiGnBMYKNHYbf0aBqQyWduT1jpz0RZMMq5W8i0cBwipLcuCUIY2DR6DAIL9XY
Nq34RyDmDrUtdl9Zyz7o0Ci7rrzR2ndc2Mm/st1FUO3kc8s0ToVRipq1K7gS/f1EPSBNUNAxRElP
PwLOWl/D9poiVfAasB08svXaeMb8vOhER4YADPB4P/v3D62xKCdnHd5Ti4AS8t67BE+tkiAWzHMg
SdukiFyEAiUbP7yB5QZ3wAXhoSpjMIrByDL8VbP0ETLd1y1tUyLS5VGx1kFyFGtcJhHoN5x3E3sm
WULj4nTB3NbTMfWOiiqhGF7qtkl+hn3qIGVDbipZz4bdgUwop1OS5aWT5N3zzyIsiIWd36wig5qP
dzQsDxGLCwslBmYzZvQr+X+mrEBE7WxlovawkWRK1t84XNTwmHK35J8xsqRtBCJDbgliOcexPAtw
hROiL+LWiXLFm2eC8fkn8a11FDVquocEQfS6GN8w2lv8kgB1ttvjHa9+a8ZZ+4pptpWcghLuLQAD
/82bVG0aqG2mbEviR8Yi0rznQD+cavQMPD7lOkCq4X9CDS1RJO1T3v2aDcMMP3obF8axwvsQSyvi
IImvh9wRsfEokOgJf5M8lyWEvcGCYbkQtNcWOZhpMxIm7AP4e39PkfVR+HB5rsBH0TEKdgNSx3oQ
3VYR34H5pCyvFDHKuCFuLFyQvEq2TPAYDE+zYGts6CsMW0DdQs3AsfphuA0FLWI7zvVxy1o5ER3C
H9EZt9bBsvYCtRI/zJwe9WR+luUnAhO26QKRlQxhJgfDFmPJdp/b/QeHRM4cTuWArd0PngGNe/Ji
ZHsSngp30o7l70SMD7uNkuQpQg6O8nDTp3NQk989uW/W5YMastlBYFUezMo1aHY0hMRzoWsysPJD
mWgz8ELqjJfhcRT/0AxAawQ2MTk8iSPgJ1TjF8la89bWyUbn66J90jV0zRGwGJ9feaC18cVVzPfz
3pfYLGK7CV3WnL3/EBms5qWXYdeXPibxUJ0UV5c+Co5BFYvryGvrUmIJ8UsaTn0wW5buLJlTFDsF
8C/EGHzb/3F0Zr2JY2sU/UWWPA+vAduYGQIE8mIlpPCM5/HX93JLt9W3pK6qJNjnfMPea4d/hulR
jgnpNzKvPFn7isPwkqmP3MKOetuM8JQakx/DJjtaCyw0pCurxXOIiO6jM3ZvR9Fv7JNJ0OXOVxCw
Z//4bQpTJOz94aMRHrpEVBPAqJ++9yYsziCh34+sujMrFhCVG/1tQh8iKVBjoleFPsXgk5qFKCIb
9rIj99pJoPTK4yWtzMXbvMb0aADzEvAQ06zQNX4xLN11TGiOQR4SIC57VL8G/PzRMaCUxzgqLUJt
0zFfgJolTrapMe9rx+WQwfO9M+iNg2NMgnaq/bGBN6ZXGj9y4aYYTHyUXS7ThskoyR+NwU0bLueP
3sSIj9tWmo6+TDYp47Tkj+Uz+6YkuKsWt+pOxY7OE4fEpUZPfiVIJ/saTZaOuuil2ipgPjSQgCgI
G+K7lN8PrdkUChrsrVnf9PaXJ0pN0Mghn4O6zkRRxoN9jsQNS6Q6PFqkwgWVp6msheGgErg9e5vq
i4Lon+kT4h7kFon+TNjoEuSGf44dRBs8+/FYNyxSNXHRPgSkwWQzIAnUu2WJwQKPTQWF51tJLi1Z
Pkg2cQxTvZQqWtQDE2zMPToWWS78+BzDiaD/QQYZwDMWayf2PTVda6yY83mlTVwioUQ/NOqiuCMP
ebLWGEuBoaVzlCr3PmSlO/zqMvobtFVHVli7gD4GfISgyTkvm2hNRPjEEu7kAgsluVvkv8LPfLOJ
RXOAqwDR1MD/m5AbUjhRer356kLhpy/rTWuLLwug5aDwpvKgCHpnw4Om5uSACynRZrXNV9WdeNOZ
zeKK1EG4FogUSgBhqEFam0SF8mOZbJTS5rPeZB0liPw1DOcAa2GLEnNBFFsF0YG1UnZWwB0W4q+I
naYyT2Gx7LTsXICNFJsa5j4WsL5wD+F714KoTf3HG8onq4fi01JXPt3al0WUwkJs7uQpSTg7TjCs
ySklNXz5VJdknMCNRwPvUcA2vzwUGF9EnCQLZkk17xZjIN45i4Q0IOZ8AAYWEX/7br8GNbXp/FWG
EDLdfyvi7lsJQFE0Cn2fd7PkZe87htSEESxbbPwKtX1AmspESV/BQ5B1YKfdycDmoY3O/L8p3lFo
phQd/MtkBNck30VGXjftUdCdMiIx/C/ESHYD3s2alRN0uuH/JGVO3XLFDcbUcDYcnwQLP9yujAJH
KAhJ8lUPEeWbgGNjEXwVpcGhBKAT0XSb783s46SX3Cm8vAVUXaYEAu5w60/81hUX8KWJXpJuXJD+
DFTnmDhZJFBBU2yQtTmN70Vq+F8jDD0LZaKBuA0HumGmj1hltv4KNbvRdG6UUdlSwldEOopAjwT5
JvPLAdVVz9zxHeOmjdtdPwWeKBxrhiBJsfn//HMLhT0nb2Lf8cM07nmxn6mtc3AYk39T3NWwIiKS
RwjLxktDYaQxy1q3xCubHhnFOhMT3eVuQ5rwHbWg/epbeMT7KON0HNHSNbaElDH1D2P6RYI5Zjie
5pEVEsZJ0qg1D/FUFf2U6afAPpe/O9uzZAoYc7AYWFbt4jd7bzjrASpDoK6f1HRR/hdVDrTR8G9+
RNLGVoyVrzwYSNU+a0ayeAa+Sk9C2Im+ARUTAXkYKy5+sWmFr+JSTV/ca9Znc69xvGDu/n9vkOSb
3TzQ5gH/wx1ZswUSl6J185h7BjClmcdG5646yS8S2NPqxD3PWiQdvgpPXGtY7oollotbOE/fsyPR
NZPpgS+JlFP8x1myJWdbhbyVbpSVuvbfexOJJVzctRYcBWI+wMabS/126Q4JzXQN8MKfDor/C10K
hrCxKfR/ZH8zkzK9Nt9Uj7RYz9HrzDTFFVuUkUkXiHjmARH6HUxCG/5B176f43VP4s4k3YUR57AZ
qlUweQohC4SD3X2X7jxFx0nUX+SkAU7YjK0khauDwn5L90cOBHL8QL0I8lLAu/ghtfv47bFywp9P
p7hgJJ6fArdYIUGMQBc5BRe1CdNQ/6J3Kg4s9uSKrxKM3dEIoWV7A9fLlwE1iDVkMiu2xvSvLl8F
hLEc98cndk69Yl5nd5WHhktNV2n+4BNDPin5blfaaIjpQWEDLec296SsfNfBlcmTIGakIlH2ebiH
EBfB54w9tn407EXA/b7EgcWigtFqNLtuP7Ans8FnjD53t4q4HHBocFYnB9Wmb1VfJLZPdw2+4aqU
LxJnnXjg8A0oGLbJiZCn5tDzSgBkT1j9ONnZyA+Qhvtr6RqFzdq5CPcGSo3nu3UxnWvvA3bJ94A9
jRj7Q3jNv0RrOYeX66yqQYuGO/RqsAmSVSG/qi1VCX03P00d2VGxjNYhw09UHAsGKPsS8C3w3GB2
hefgrJYEX9XLhC0UIOrKU0/qd/EUq02HrQmb1AApxh3PCb06tzmrL82Z4Kke2WtwO2lb3pg3qdGu
5rvzMMTj6ZZIBmLsyFCNzgNBBnwOVFL++1iVF24vhs98JoxsAjc4I492xR/DoWNKi1VOLJTHWYYd
uZ7jjVK32fLyG+AsKrKpGbjRI8bOGyMbVVB1lw08tCVD2jt/YsZmzlzh6lX4OBEslfa7di2oMdWC
ydmF4T6TpiXRsMq62IZePfIms1+1VtWcBtzNC+zqb9yHD5pJEUU/Ay+oWsTB6O3BjBbZDm9ois+V
JPXNm36EDKRk+NhZd/ntFsmWzk/Bd9e0mCM7rDnJZ6zc0mhbAW0YEFGYK9RnWFVO2kXzRPlaD4d+
vRnXIc9f6DLNAic33+kyYZv2CE/4B+d/smvEZdCBQ7YvtWizbxIsl+COnKSkFQ+nEuC3XNf5Td7V
v7Tt0Mgoth7+P+VjeDI4weXIjNGAooe0nRmAIy98N4BIHbGGB9DxqTfRQqpWMDsE80cnwJmKrvR6
5mWZDYFrOgzjHhhicADozA+LUCFUICl7PY52ZIsNVT4TE/Ju5xKivtW5i/2F8FRGMMk/BBNsOf+S
f+Uu9R3hPOZXQbK1TTJ6eXDp/lIKfZtvEOpzYZ6bC0WHYA/1rr9K4pIornO3Tj9+m5UkIbBBf8RW
GtQy0Ha2YKSMsegr7rifDEj5/NAf0y/q/w3oGAB/BAO/kMcNjloA4LCnQ3LGUM/1rjM+X2j+saKp
ZSLyjS5C0Zg4bJJsxc0l3BEM97PlXAHsg+/HrkBSkc3A8I1LpnN8C2g5qtud7JqZexccYLL6d2ln
P8xzp4CQU5tdi78GOc00LfzsmNiMh16CMk5LwKMzRyzOVwNzRnUVFQ5nMIsN7Pl19cfEjWtNU/G7
HyxS3VW+0hlruwyPhL2yMuXdiK1rPH1V2+xnQIZheKN+ISKAZ+d9Zu6LMrRfv9noDlgvUS9t84FZ
mGvI2wL1EIc6iCvMX0yp0GR0y145zSvz6chHUNXcLwafcLVSzGsE01tf+f6XlV+GwfkjZov46A/L
U99rIBt0r2J9zM/FHOFV71CIlcK5E5nC0Kvh5yKoJN9ne/V/qQMXMn/LPG1bmkD4Vt64j2kkeIIY
yVyS8sh6Q1nl/9DUYfYAL/7oGQwUbEmh9pyoqQFNLCFiJoqLjC5OnJkpozlWD3ttgbSMLeML5frn
bNQqVuUZHg2ns3FmPG5+T0+CKhm3YuWaXP8VANexxckDTd5lZ1jiOulza3pBTsAEA/MEVW1vbUKH
sdGP/qNYTvWHYrrg1Tm9+boRJjZ2IM6RcrS+aOdq2IScy8KWPKThgKw4Mf9HW/CoDavqgBig/EeI
sfS/cJWoRr5J7BjvA9IE/THJJHDoNgMGELpLDT4NoHuXqAur+xGIcgKLtSysB6FeNzS9qrmd9aI0
dZGdLxwLsgmuICncR+Oyph5k6f6mxDn2xWsg4Kp8NAq4xtzViY8B8GCsCX4hRkbc8v0xTSXepgQ4
+6EZH9yGSPy7T8NaFL/5sMisLYW/YSicSmvRXMaofvJ5VM4Au58V6p+WeDSSb4nwgNDt2Ls3Hq14
RqfIJ5wSlyDrmw57iEe7ZfXL0MAv+NcONj+flK8yR0bpMFyT5gPTIWD3O7Bh1iur0AEpARG9/W62
Ee71mxZuweXUK1x9CcDxYSnOgBf95esgF2qPzi0DemJPjYe8krRE3CcbNPRMtdmFhMKBfm4gNrwm
/fgnx3fAtM8CAZexJuc8UaqLqJwKD5izcnn7BypvC6FTvpEq8sTyQ8Ht07Hsfk4Rzzxzj5C1PRaF
mg4slBAk9YgsjKWOwMqUL7HFY1vx/sLtYA4Z6CI/DUT9gOjmOsKNWzeauFc4GkZb7rHt91AFUiLH
+Gtm01eLrr1hhklEpRL+6P3SYNuvF4vqzgNaEozKgxeWO9/6JM9nKh4cB5N2boxfDXci31mKGQrW
9YQG3nKpT22YlcZHw1XMoOVpkPLpRcro9vPTUD2YfjA9H4sNMnMmGm3iVbNKCvcMaQ1b4EDMn/mq
uVSLFloGc+R6XdYOc84fS/kzpYs8HiD2sO9lVbbgB52dZw2HwNQje+nFTbN2WrwNJweLETdJCDSK
mlJzeHUEFJEDwUvhXCnQWlBViPRm9AK1zV5UHr8HLPPWbhwZPcfXbM7K1P+Qt3YdNEMAHxA9bxxq
LFtAJGB1pziC+f5SXZGDOnv/o3ybT8y2Xcj8qNffTMiVU1Y7+nCt6jseiuEeTnuabwpW0qiLWzR5
XY2CY6e6Ejv9PvlEF1aXv1PCRLXZmco3bVpV7CZzNwAEtj4aZlZSaEJy1EEesfeh4GXFE6vEwlk/
SfEU1Geub8T8pr7/pkb6EJNPsd7GxWUUH3G8LaR/iv5bv4DPDBgj2x/JF7Zy0Vx1GHmIVkXMASEF
uZy94IjkSN/Ry0wWQuVbDhi7BlCMup5Pjje46jcDLpiSz4gnS+LZGwK3ZXjHun1Q/3GoKbyi92HY
NPo5ZZgH86n39zUV+/PN9ZLg9yi8pmU8gvxKe5rvf8Jnj7WGLyOjjLqPDDAlZtlJjBRUfU7+OsqW
bKn0ZpuTPh4g9whQsSQ/PisC1HTdG9REyQqdTrDJkSWknyOzttijbuNLfzPg4h7qMkZRANKA0ofn
nudceTZ8BiODz6ZdzY3o0sSxQpXC+saI4eonqzw48cewfczYM/jDdxR/+e9NRyyHTOwoVZgGGPnD
gA0xnnKKW+nApLCiEZyC30HcT8zGm/m504zfhq8woU2ltyyz11v5o4rgnJfej7g8NX1hmyjKZOOT
5nxJnfQRosstJCBrFSbh9wtekmmIi2/0ZbMRpT+DiaB0VLYMvPEQARdTPHqOGDC2cWhDVHU1mD76
JSTvGO93tRsenpQENRPuZFeSYpS8OqaeyBbYeoN8pvxD00BmZUBWnFS58KmCf5EOS3DZYLd/o6kD
RKjsLOA4RwWww5h9sZ+vnxarR78955MtNbUbxd0ywCbDsxKK5MuO+lzJZSPam5G6EMzqdRz5kg2Y
vh2pcSsUmxgJM8LXSAoltGEVbbAc0nGR7csgyNxFhYuvLJw3pnu9PYvsZnUOeQQZo7WYrCd/d01e
Y0SxnrM7CtB3M+DKADYjzx/8bN9YO+rgyhbacoH6UtkVNTEsxS4DwhbiID7V4SJCSR5ipx5Ehprv
Q8zSjYgOj/FaH335kxdLx/jIRz0BkwlqxTFxnMaQEiRiAgP/uAtoYMBJDjI4EmjgkopN5qohSWiZ
NunACnvWLOindGTUIMxQFTKUQwYu3HvZE3y03c2aXWU7HaBGvWXdht0zfpMCALyDykjKL0YFKh2a
24YSXJG2FoPMN1s2P78ZfrAq2EhaKgaB91FvGGH+AOERHBFvNtLB7N+IlbKOPcxTWyIFtKfAikmK
rnK9lQkBbTGUdssUT0bHxWBPW8NhSifChOY641zoFpFUEUbsimt/2nXVqnMyFqRMKyy2Xz7fjc+D
DQaoKSkCKatJf6OBvGdoU8GORiiewumoYcsp2efuWwHWTWCrtNE0jop1kPpP7dkw9CqrG4OIifYM
biApNWwTDMhHkD/FA9+vPrqSuqAzlhhJWcFoz1l2XM/NVmAQaQJqur2n/bsA53t90y9MznBPJg8U
PAUif5ZULsWQKc+Pau0lxDcD06oYB6VKS80+ynjnTnu7RZgTyMMhIU8Pa7TGM2repfuZwnNFq8Vj
+zERcgPzhPl6ixgtXPCt9SRQtYQ+WOYhf9U1EkxrV9tVcSoYGJUIxpqSlxGntqxhQ+/Z4FTkBQKI
oXkjakPJ0z9DpJKQEWViZksWun5JmRbEMi+sSayNl0tz40d5mZr8wG9R9tsVqzcFUwbzTtz6/W+P
wIMu7Q48Lt8jyQAdlW9ASlkRNKVoMbTlUrknxavLH7J8QQUbDVdZRdVJmYz1EsAWHUlNXqDlhsFv
ITCK4zPrDNQLnFt4ETRO/47+SNXuTf4YEJAo1UkUPpn6KMEemGTtMKXqWUhLzwrojrYxxUeU78HI
MD6GvXl8q0/oZQo4/+hLW8oUF19KDVAT3R6QPp8BIioLq+d0kaFGZm6QfEbAoHut8jp0Y3XsH0q0
SoNMAakSy9JeBrG/MZbUIdsW3yEM5vKGl0dNj+w6qA4TaNnaLyX4JP6roL7DhUFIQ84pMv5FjVbg
GO+sCEIwWXzPgdQxmSe74XusYEf5ZL5pY7nRgh/R+lSAsbZcjTIKpoTS+B3+9AbEB94BbtFWw3IJ
A+w9smAg8Di/JSgETKTyKXOJoVfwy9Hq820N/LrOAqfjb0tTpysuUoBqGTsRgVkhpOWpsZYzk4tk
H3BlCBZE7Z4ZGBiAIDVzhu2499lxv0OfEL0F3YacqOx7L0Uws2wA34jF2uKM4yB/86IPyiLSMVv1
eEgSu8fCUcF3Yd0scFcwq2Wbx/tkyNIWFiTkTsZ3FXkrKG4rCvgir5HMfNSKYecUHTDIBuw9HbcX
YmjM6AScoMWgQeopQAvU5rDjBiba1VagfFjCW6UCFajRExzfLZpyYur5FQ/ItGdwxaOBUWHW4DEi
GbQzNTJNsqUffIlizeoqxLc4FPyYEexdGr4yHFg9NR0ETFB+Kidr8b72wIz1U8HsY+SOlvXtJMuE
7hm4bbWF35B08KkuCJwCRE5OVF39vv0cFfHHxPBmzP5V1IA7ud6n8GvYzONHKCE/GSzuHe2jlty6
+VULjWnoS8CZrkTnmsJlUF/A8Vh7xUcRYwA1TZmuax8VHlae9FMGz3AmKYnPgF2jUnoKmdosU988
xZDYMqwI4gm6mmCte8wj6MITukZWqjbegIbTyJRPBeB9OZr4yOy+gIQXculzWjDR+JmbRAa6EcWI
4bbcLTyTBXLXVWfh+JefKJwrf92RIgO4gUV4f2td615Y/qqPPN0EYclImn84bCQKC4f1f/k1rory
Y/yNBw8G9iwHnFPZPnSgLxnhvuD3DlprC/zRnb4FMl2xAW4eGZ5SJabpIU8oEiEwwKyAomgHpoW8
ZKn9NQ9OQcNg/tTmx8r6mc9LrkSUE/Su6Z2XD0uwtcFODfRIBW0NFFfw/5AiVaCG+pp7Lr+Adp3q
Oyh8UYoWk3F7hyj24r0xuGTC9TF24I++vUqMTCvqrDHELXShudA5rK3xOJR3I8dbtjZiSGrWOmfp
NQDrDVFM8YNC4ZNIl+F9GLovKjxDZrSoCY7hN7tItlZSi/d7J8dfEPAYgeBxnopdAyshqxPkOXeT
j3mQ4TdLL1KREQBtQ3/X8vo0XKYdaHKF1pctA8r/TwUB6f+dFHstZGOmPrt66CGYcupT5CCwVbOJ
EQ1TeMmtjJUcW4uIY0GgBRLdMcPIdteKXceWPmQBJ0i3TMApw51osBFiiF1L9JjgX4tFwsqPvZ49
x6SVPNBdgq+DXQFle9nSnNEkT8PGDytSS6B34f4s5/oiWGsUd3P7JzXrbumP2Ab3NammEaCeWrkU
rCKITqc3T1HgDledzoeJSmIc8xPC2EyJXY1muPLSYymDrnExpxfseU0TD6SbQTZM9b/QPwTKidPA
NOh0Oerql/FJpgFon8ZGBbMEBLpJnPI3pePF/MnYOYIAoCPlVdCTRuciOrcMYBj/6eUrgDJZ3DKu
tPJvaN1c+FLpFFijiCA94woXEbVKsKzoSizqFXeiQwQeyVYKLwhfl/wyeaF90dNCjH+M+wK+Jyze
nLoIKmfRLgf1g0KY8DyViGlCWJtVJHrJe5MS2wisPOZc4VL6iLkFJfjfuO0YUsZgcghPYE6Oz2/L
mdhtOTt+wgv7FFY460E4iAjRYRRD7XSY07TJMwJcSnwr5/ed1Lq6upXmQm2vcyuuJAszXQe6wzc3
XBvvAjGgIfIHzEizeouziPwDVgSEJE+Dt6Ixm/1M6LrX8bbCimFjIr4wCGGKRaOmC8hXuaBKUMrA
JwmKZclIkDiTMAgxobqtZtTJM3u1NrLaxUQ4m3SU6hXPKWtDKnvUBeS7/MnBxWBUKDIUBxK7jHWP
tSCt8EIQjgLzESldxUx8rp7+g2KbzY4vtjQhEOCGq8ZvpFufb7/pu8fpl9BEjmg96PP1YIeDSc+Z
AmEKq1dt2h70jEEMglvCEMAwYZcnbqREz+2KG9BbAtnQH7iMWbbwQEwXf6mHR/ExIBhlhzI5BuEm
4aItiMPdVIyPRBjlwvhh1cWHj2jXZAaHRIolXaZv2LCk3OwkO2xNHL8mMRN2jVWDz0naW3e03ZSQ
6SUlAYJH5V1zvv2FhM6M/h5mREMOeuOVbIlW/TdZA83CclQbaif1HMnzbC+LzBmyb9q0aCWx7o93
Y33T6l2TOSmZ8FSr2GLfHrsL/ltAf/gTW+DZDA+QnXF/DC/mVj1L5XjAg+bIswqHY4/SiTNFR2HO
c71kGGdLy/Sokki9MGaA9yIcv4Z0W+59Fz169sP2hGgaaOGsjlG97JVbI61QaaU8vV9oFgbV1k+o
oqY/YPn+cBvY9B2Ep0J2PG8QLJOKKIU9Sk5E9xqDgtTTygfvej8scLW+N0m76J0yZWJp7PI5zhrk
SOkCHYjHLStB/gQ0lzzK9WTPg31KsxrnbzLugnVjPzW3+NH8Pb99poSUGwXmb1L/a2LSoRejeRfU
F4Li+Ccq99UDUTfuPuwThIHpaNpZc9w7MjO+2BC77+TcJNs6/0z/uEDz8+Sly0N2kvxlDjoZSMwM
VJEX6QUNEhOaUnNIraQSkinfPt6+154Ad1TqSkYFo16q7FsqD534FfC7Mkgvmk3dXXGGU+NignYN
85c5gxBjktqI0ok8ownr45sGiJudPo2Wv5cvbF+ARTAqbOBpiM23qNyB3cjM0EA587hvFXxds/Mi
+VMKb0R28oZ4hkZwfvMqZdZhQ1sAwBudKkglYLLpYjsbtoLH31Y+OaBZSbJSKqUdCoqQWtf4DahP
XsKhbc8972WD5+D+nkNx2oU5eSwTZi0iMSuELY/5jKQ+IjnxRcp5GLcgNdkn0hGEws7HpoZRBPhf
/rDuCZtXZOferhIRpf8JT2AzKHOCXWnXzDteALq4vEW8nUvl2Y3zpA9Mfbq4l19leOCAK6pu0XO2
B9WNNZZOs6q7AK90rujGZp/8jP3rDX8H/WjEVJ9UAm6M6oZuiBEBwq3U4eYJVsbdPzUWkmkEEdzC
MUbrcSX332HBKwRsH/bbj0JGiOi9NZwt1pU9rC4jnL53MPs5ZnB2tipnvfJPGDYcQrTQNMfMb961
F+tP6rwCKozhH9BFt3bFc5hQA8tcocBh0NXFIbq/LZMtCfrB7FzFUU43zg2WSN6Igp5ZEchhu0M/
4oKOpoDkCraILzc95G6BuAupvZ2Ivm0lXPBUCKuxA1D/XXicX9Zq2uBYGv9FNhudfCexB8oXTBK1
n+g0orJuFqJFuOxSlL/1ZGYCZbCZvi2G+BsIsvFRHrxkQJ7WrgAySd1eHnjAQHXwoi/K6bsKNt0W
sTRCgmVAzbjc+KdvHC39reZE9N2D5PRr0ybRhjbDWulOe4CxGCKgY3myopNPEPzI68ryEtI/uDnt
ZFNeG+OEqMYfOPd2iChWebTXH7xMvmO4uAIHCYtxTPj1ZlxWTPlGUluWRBalRJ6yt4NIMmvhR4n9
14bT4wW0ZURvJxHNgFfWWGM/52VnSkChm7TPSr1Zm+yaMWVd4zQ6yuoDhx8z0nUtYXpcsuudw2CV
VxhsJPTpkyf2bGvxnvwxPaYxogfgj7bD3Gbu9cCoMr569QKgrhK3Yv3M8nRVNr0zoN6lMHhLx44V
ZSR+D+ZvJ7TbUX4YM+rhUCXXTPJUUUHVT8//Gd/jR1mNH6ykgZKhnnTYAMvSSfB3VBe5NFPPBp8F
4jlv6SDHU5J/meUWgjsxQj9Vu87HKyM25Biu6bbppyKss3TN1kt+6COJH9o5EA+av2N+gqeIVRwW
jViGBuQaSvUx0AwLGOss3APQOgqnsC7mAzyjFTwUrJPG2+sIpkxv47/8mzF1Fn41w7/QcGv5W41W
EOZ9srPj9BANj4LPsXSifotLyw2xSVjsvgRbI15e+MGRrDnjvtaW9GuvARdvf1ByouWtVUajbZ4H
4685IgYNiXvzGlUCi4B6KNxEuMaiBbZcdJuoUKlMOgxw0H85W1vG8pmDX0bNPuHHpdTsxSVazdtK
zv/Y/EO/0+4LRIqtROId9f/+DfQGZoZ2DI21kV7U5Cgax+qzbJhDYutDpMVtDQ0uWQWE747W0jCf
LSquCJMfx+pcFfZ8Lvz4fUoNjZuUndmK/wBbWgMNYrAP7Ae12fS24ascC0crWVEr39MiujzU2oWB
Kj51uCKkzzAffpcHeYGfOGGR9I7P89i+XfGCuvoSzG5wZKQj3sk/AO047VWMXz0KYcQTo7ak2Y8W
/guEB3OxNnURZAb/9Hmx1fJZm4sbqKg0UdHHXGLGwvdaOVGMvr1NHZz08XvSzxWjm0HGfbsWb4DE
Vu+VWJ56TM4kixE/kH4WIB+OeGdQD8IGRNCvrrP9O2FpTepssfiFXoQN6RoAyuwuSo1dyklCu2EJ
TesSn5HXiBbqNrQzSA4qDGAIKnJ0oalTAJy8SM84vMJRR9NGS/A/AWD/ztGjrcDpbJLCqX47Ymr1
ddVswIMlKiOrjqj3hX8ioYagLOGciGwSmMIu1VPI0J35otwMZCWA/0xOhUDkAzWCQrDo4jqvJb60
RUg2l2QzFUIEzYRjiWz/ADEjeGrBgvyg7tpuoB5zkKOEbbLrhF8m+ZtfN+Z4bzsVdoJ2lnnFNWFd
xFvmf/zAw88YAMkHlAM4sdHyfaNG9p3AnnALw+UIf4JkG99Q/bGMePjY3q5gmrQMVSyMUDdolrKn
/zXYeenM/g3sAfnv3ISdlOpE2loZj2b9Q0uPwSz7IlJp+nvlzr7i059t2spLXpq/qNyRra/W9bpT
bZVhjziTZKWbX28pNGg9l74D2aMA0AzRCfID6hV0hDMUwAtWFLqZCpt8k526aamJ64lOOT4P7Ebp
/Rx12FOv5DYLWjcJ13p3yXYxSa3jwjCePWoLdcF21yovUnURnvK06hlnCcYhmId1iFWMj2oHMfEt
u/pTHZ2QfRq9tPWvWiAY/lexiUQ4RVIEeCkyXRdkkqkfoO5mHEKGAFBdqLyPkFLoMIubbsM9SRah
K39TNPuEvvXf0kZ+aLYbrBHgI6xyrNSOkbY6POqi4vrD4pIe6nso73JutK1JvPAOtknmkSwEksl+
s+me9UtILXVqnO4AAg4Y9NILSNMAAQBHy6IEBJHgwwZFmcLqetYPcnlh4GBoCzg8OL0vxh1BrcT1
NU+56C0CVIAg6JjSEKYRzHgAu9z3uU3j2bTzzR6/t/415XA0Zh/apc/3iKtr7qyNUUItYcxBWtIN
cdd3izGAOadTDTesKsjH2JpuJ8llIKbY1YpuBi09P1Y6KN77/FaB4+8Cr+s2ZCaFJ4X49hPwgnRt
KQudUxTdU0zfmxAJYDPtGqLlL/qjhfVF1C9j+KviCpmLWYaUpQ6yIuuJ6tD+MPDDuOrDtcKgkLsm
NnPj3sPUFY8st94UOh8FdsmPeImrLmMmhLyBwPef+UplSyOtRXEXrCrDDX3Xqv8Xs+kbvXiC3yR1
LXBrBT/9kkgSFrQdY0c2xswUKDZzSAHYEosj8S9vFoRwWP2Oig2RwNtGgDh37HvdbepVZuI+Quc1
Mx5M7qGPzoF7uwuLLT6U03J3aD6jdOMXDhpNJT5js6RJqoiVxJ74v1qt/8kSD2ocrA8Yrbc3cR9p
bevudNH7HYuK4jZyGEbDD7tLHYMRyhGxO0eS54OAU17M5WjSpAZ1Eyo8NBO2spnjKpjDXdBuI4dC
hiY0MIRf9JR0cNWDy8Ca+baQeCAQHgSeC2SwUnlTUHfD2XNdh4SqoH6qaypygeU0Q5lgvHY19OhF
NmqL/lsdWMPagE5mTSGL6kF56fPa2vQq/1C0a52zmMJRin4KPotUPzPWt+4WoTSG5o2lg2O/Tlb+
DbIaAi4VCcua5RlXPqDBzMw5a7H38LnSL/K2cBLEDodrEWMyxwKorP01oyrPEs8QZquOPdtGvfrE
G/9aqgfiVHOi1SitivrR6k4Ia+tnrK/sJbF151iNKMkY2B54fOKlVxdOZFOxJrnLq28yKIaItGdm
n3GtlPij0eGji2ET57b0btVaDRSbn3+978rDoNj1d6t/hQQp18yhTX1GAJTqh0ZufIJVwqnPGjoR
2mvaoDpb4+iaC/Wa9SFCInMFJItqdQGnbOYOtzgBpcIJlF1ZGIseIQWCdV3HbOVggnrrzDix0/0C
u1uIIXJNYJ4YMxZMvgFkdX89vEsYDlrnUglRKmQMOeI77IbyX/9vNzlKdmAXjZSOPWpcuf14LVEJ
DqQAOCwsvTnxuY3/BP0gJDPLRKFx8AW4Vbs+ZsiHCR65BHy8Y73/9dpl8cNSESweSdFx+WxaqPEP
k494Nr5JcLqKkA3gBnwHjhn/U24iHDEdelybTcC8jJgFLtQScv4Xf2raegA6sNBfFk8p6QMU/puI
Br6zgUeq8/JgjhRDv06rcuk3BX/shZmg/kqJJIKiBTefsRhTBZb8NltctLsqSBlggPm6dSc2EJDc
uY1dikeRf3MXZYvaYKexNPUjk4HshMcZCWTsISpgrE82hEayMWo/8OiQ52Z4BuYd8iz024BP5Th4
yKRmZz2o6WVbXk3BG75GQhRaZvD1UXuIaGVzJ/g0OAl8Yy1vVfVvtoBPXwRWEffVobekYLtqV4oE
Y2FeUPin9VeVrwL1g3XsiBMQHyG927p0wvXLeETVJmFKrxr7npqTrxmOcgP771KFLlEyRnPvOzDM
az7kmMcQnMa4qiJAHURZ7ZlCcb6gYWM8e0fPzRoEjy9hu/BKNuSwau2uFK/IfTIm6DI5RB9s7f6S
4dxEW4V8KLyFLIirjQ9MhUwVWJxgt1A7wh06RS8ZtmaNcj4FZ7FhnxqWDwo4nmmGXZJyVrufkSOP
de6aBrSwdtkHfqBy7tg6E18pbbGJMcrQZ3tAIbO6YbfyYpcLtY+XXrbZhoIOUR/UAyZ+SZCNiIFk
xMlg+vEaTAeETR2Zmw5IHOCUX8OxuAcZ/sFlX94QVRmDw+73KDySpXUTQ9CbTJZfJBOYtopJYScQ
Fh/BsWGL1ulPq72jkWfYYab7cv1r/S+YATOKGFE4W60nDvbQf+ls0qj+WKwi0VzDAG7hDem31OEg
z34BYev/0spmHvJBvAajP95WUGPZj37FGPkfR+e12zi2RNEvEsAcXsWoHC3LeiFst8Uoijl9/SwO
cHEndbslhlNVu3bA7RbfCRZ7nRtLmx70c4mlDX6qQNUiEJDMajx71ITEZhbRY0TTEcLMyWU8ezoB
RmB0mfE3Qyf7+hej2gn3jKVKZhxjCWFiG3MVfIyA6vxXbLW/4cJCccJmIPMSkvjgWLQQM/kY5Nzg
o1jOeCoAQUucsHAOHpQ8cBiYzVsaV4JCp5kFSvuK4aNj3CW3XdHyrM0v4oO4YcH3C5k9G9MbwL5r
7r5wiGAS7ze6vfCBLlJ+NqtbdGJ4CBLwgnkSelay2rDDa9CSODImLRJ47FxbMZNowQGwxHb4ZPhG
NL91xVcFrhGeM2QMKstjpUOAcGEpwIZAFsmQxLoVOJVPyk9CUBAp6IE85Lggh5X97m0oASh1Yiob
u2HdBS+/ITFiwzV/MgJTQY5YmyCcQPcePLtrs+q2LFb+oNjRsUDvHG/9TXYrakRpVf+mLduO8SnD
cIdpxF7oF4cafPuxa5pxIZhtUGcj5DU1e154lBlmEwuHbzKU5IO7GM/nMBhwtWM92NmwTSW8YSQL
ZTz0sa1MlE/kouJJLGUn7FkGs+nMGNV7G8kBnzMo5msE1s8TsDhwbB0oaSCslCq8OhaYazCKiQ7E
wQNauBbO0ZFmmbAfg3hSqz4RiOOM32wX6FvoyWDk9LbMCDF/CzKGFI3YRCcnZ4jOAFnjmkCe6wvl
lQWgR1t0mxnPaOFdDjzfWDGP4DUX9hYrnNlF5IB+reVXBLM14USbUbnIfEoeurNxgkIlcX+YIjGi
ZZOybR/qp/iDzn4mZhafobREKSUShsqfBjX2q/lEy3qqPRfvR+IIGyeBjk5720L4YPNlhYTIfQEl
A89wwbkg1QU5AcnC7LEh/eDVoC3hQHGlS0B70GBel2foj3g/i36/Qyb4Wx2bY/9o+WyWhLCehgZV
Bwo30rYomChUMfEj5apBJ7fhrUFdD21Qox+Gw/e6MP4CFhQHwG82aYCQixFfKCInl5zZCwsaxQtw
G2dahQAVqoGw1+Y/nxqNBJl8bBju7DauGWqvBpYDrupWcyQ2ADCDR8PFqcUiedEtlzhpYKbAMjd+
Gh/15nXAtd+FaHXT1vN7wEsjY2kyvwFmCo4HvdHu/94n2YUD4vaceO18T2uHN5Aod5q7O917xP14
Rl+zkuFaM9HMixkr/4KgPbJlmodgbjrUMhQMLmcP0XRvrgaIwlni7sBhZQpV6UuXzYVWnhPqj4aO
21uVV0n0en2JLWn9j/0ttgRzKOrZ2GnoAqko8Kxqdxad8BhiMYA7Vs5Yh9c3hjg+PTGiWtWh5DaN
A9pMfmLOoeI8eGRZh3MUMLPzEROI3BCplgbWfny4uTawf+U0IDgLb0RIoviJYiNBpygBt3JVoegG
T9ZLx/LJwYCOuDiiMwxuUDXBmEgLkJHfEjPLyY5tLZJZggJHPijjKYPJFWkxfTyKlhavrqVyQ8UC
Zv46yT9Q41Scl+aoEhYJFlYEsO8XsQuxZIaClPnK6ZW1gN2arLTKqVmREo43Llkcg1HI2I6xDqxs
Qnb7xDL2ZH8pqKuxJkARkWJW7LT5qjTdHJeGwkFYzYuN3xcjbUgGET1N6DAnwppmA80WB9R0PjYQ
DvzFcDFjt4Z6/GazwFVxZt4QlAy4DzBuSGiNMbeDtdPZOzaJq7dvHgW2WatTS5C1bpOy7C0uxmly
768buW6U9TewMg8+BuMlhkqchZw9kNRfD+nw2qYvXFhtA14xHmPzatEiQooXnuuMSpPCaQJ6c+wy
fVKMIUh/0203R7QbM87PoPtkoT/eRPvAfcOuEvBt/AfdRgXWOBPVwGaHixpqFrAXr52A2wFu1Yin
VYu90G88Lqk4MZgufqg95AKAP44k3mV674AnzJXOLwKylskHWfRJvPzX/0PHThKrQYP9F3wzd9Je
BCf+ythNbaGQIhtlhWH+6nc4Kk57lyFEoP0EnyJ6FCEbAm5eUCjrfKoFFgIspOenZCqcPsGHH0fJ
uRLytpMOBaPBbJ1ItA3BATjlR3Mmtt/qZ/Oj7xt/hY1DQDoT9BqaYgJbCUEeLPOHRWTxxTZlAkjB
y2nubizdT+bYlAiK4/x0YZdn6SRMgZUuKfPpRYFc+VVv2Btf8PO0u13Ncsqn5/iUdsK6dkx/+NI4
itm40s/kkOcRQWIzRZm15H/qYXReXoLKAaspsh4e6B+FW3AzPwFPlT95i9U1vo9+e9OXO5YVPCIx
u+ll9k95qL+my5snfBCatIKGjupP26X/PzbcjRxweEYPoPtx8DD3YUGEac4JciBpGcv0Fu6FNeua
erVjNBb+r3yYxIW3GtKBxVHOUcb1XEBqAWGBf5L4ULX4H7yLOUEwgLHiVYqDlmyOEQxxO0QxUzsQ
oU3C8TDsHH3Ognjyqc0wIzSyc/sNLJeOKHX0sjUUfF6LudTedUiBLJFpE2wZu1QW1oSEYeyGsw82
j+m1CL7FbOGEJtzN4Z/BusubsFSxaGkQg6KBoxPGOxNtOZcouuZbCqBnb5qvcbTfbxsayxvu01Xb
vTnK8ekV6VXwjbAYnuHGhn9VbQFm4+mBKrJVSeazCoqFaiccCmSTr8YbQrBtuNaO5GBu4S/5IlaI
06bZENl0ZCsflhww6LkWDJrLci98BDwa1Kqdvvf6r+h75qAuR7S1e4lH6Tt+zJQV/PduJGOi0hBV
1/gNZs9W9ZOTftaDkU2FZMsS/jjxKpG/cvYqN8yHAPnRRGKPhn/CGulzKm26ffMXMZA8g8Z6IY9b
C3f1pNab9wfJQs7MRTq0eybNj+S3P7N8rRLGcas4hBvphiuDQN9F98Uq8dnKm+ow7kmW2mAvgDcg
+ikWWW/8JpF0cCQQ9WEQCchofxCJdihWLgLOeThO7rpbnnmBeN64BsD8YD38f3TccU6Dv0QvuIlW
+E3DjTNFB5b4bH7Hk/SoXAH73/VwZ3y6hzcSFsiGgJukX8NPsV+eGBXHH9bCRG/FbM1v1ef7CGRY
Fnbyx+mMCyqIcTiyCxYIUqT6snrDYOA375xXYIFKbFGsXmI/+keXgpyYU5zWAYofyB6pX8GHeFER
NAlwMhtP+Aj33BuYMBEnNkoQoD5AU4xr+eycaRRK2mDWUNEXECCXVmvtOrWx2OAxh9qxVD85Q/EL
PDQHlnVu84lphOkIbnJWkaUvjcaOd+Z+Is6mn0NNC9584n0+IzBZGtZ6tg0+L2GTLm7kYUENi0GA
SL1lj8zyEzuLkNEBhi8E+9yB3zLDG8h7YctSXa715wuuxlxm4IpdZlexHUHd/zgZy2/ZFe3m2Fyl
ebsGqEWXCz0++KCH43JR7mm4S+8ange7vPE7hvt4rlaiX3rlmkcV0B9HqmNx7K7gOLQMWKzO7Qqm
HpQrONeGXYA6QQPooN7b7PxFd267mBxW2VWF40w2Aeod+CKY3cy6NZn3D5eH3Yr3QvmikcB0WTzD
H9gHfvtL+5nQcOFIuGzOzen1O+xLiBsAYzhbQrtYDmvQtnHZwlDRkIwv17C+RujX+FyhGqDqsaSB
hEKnevn4Ts4lIBcNz1PnJMJeF87dSsNPtYyX23Rl4gTNCZLhSiXuVZyXPCQZhP/Cr/l5n9Cl/XEM
JDy1eNnsq9Vgp5jxQd8bwHRv2m18Bjtxi+qQWqat2aevyx27FJRIb6iYj9mMFsZVitFD0qEVxBFn
ZGoGIiADAoMAyhh1G9wYLjPtdTlSorlS7Z2lhYQXVexgo4hIkRo5ttthdj5xq8UOoAVzkdcZc8fy
NGxJI/W4hSIEJBsGB/yNORsCgpT2jW0K7jtoxEn6W5C/YcfhSUa0ZPzw98A81U5o0HIw9FUq7X/a
Inb3mmYeYm1mx0r5VyVY4yPGx70p7b758CUOIbwKENDAGUPEhtzq4qrgEga0hygJRruG7ILGjisi
ursm8Ohgt9S/0+yVelpg8wegmZ5FYVvE2w55GroTog2IMPrfTYyuhq6H0rO5JwAEXz2OsMlyFByO
kgTeDajZYEvvJxzJ6soJM5HcKjmvnPxenM5/+fDyyrRPyV8UzTOq9ugtHQrvI1+1MkvuGa2GQs52
Dji3qXZwGZlzSUp+FNweCiK2pRORJA5mwdDxcRzW6NKlfF/jVFJ/qiv5H1tgMrwFyRP5VovWb4JH
a2LwVBHUbkMJgWHL86GsydUNP/XRzf+Ve1bM0S8e58PSWMVOdMFg165+jfqoBy5GdjbNBFGaWrYr
CFAiCFUNZzMKZBn4k0BbXbYJQj04PzUR5N+LCNw8veOFq/XYh69CfqF4HJCm0tHYGb1K0bFN9SFv
WoZ6Enh+5OZL62Apajz98sFwJlFd+hpVJGiOpaFbLxJkYbb1N13c5MOp4Vqp1fHtv78BKqoUdxvQ
bQWZjiuIaCk39WfB1ptuY5I3jOKLC/7Ci23maYFFfh7uD+jhDHt2CpjP9bF9tt2zEu5D7jIdxT9G
P2Iq46YirPoDCe39VHkqBKFNq+6w+0ucxZeVfxTROnloJDo1vpk7Q3CPda/bJWuxP6k94m+2O1X8
LxquEUDzKWS5qCEvHp6AeqG7GNbvHhzRcGYLsgq152c1egUbbywdcrAb4gZJqWclmPsvHTBlPOu0
D5POI4BRNqsJU/w3FMtnSnhIdM3wNSKS3goQy6eYri439Ib4XPGgEzvkKuppEi/v5mgoO/Kopi+4
JSoLWKI+QnJAcdZmcckN5HJHXsnNLFEVCNDjD+K8XmHLvyPSThlXUrI2SpfUymg7HEsOy5XNL9xH
K1D/edibaCR//okXeJomyTvb8BMLNrxKpAcfSeZkQbMEFyawQoAvSDYIykgVVD2c5N8kPyi2sjKu
TGOdsSSOhmMI77+37Kob5U+F5Fp7M8+ktWOVs8TKLsz6rCEoNrgwhJDtg3UC6vNUlwqKQ6imIkwo
D/J4WBCOMK/KqLyomLE71LAcIx+LBQBQ74kVNcWyRA7pE31NYGtDkuyEt7g1xzVq+B43qGwhudgs
PRdb/Vr7pS/4/XUkYyLgq/xUD8WvEKItlfMAVexnPDPJhA92yp8TKCe77dO466lc5qXDjXz5ugE0
VODb2KpfeYMAYqRbMHuBlrjJou/EC2eyxcYeYUAjJn3soDxxIxWXMQzpCIeiCtcOH9QfxsUJa3Rm
wn6GwJijOaHyLf0wDXOMOVgCGdSFl9tAXYzRoviSvBIJNED4s/AL3AOhfs1W+8QqWAlTtmJBKOar
8PTxTLzedlfaIhRTQOLOzUo4F85L9eTO0XHfwbsX/QU33h5YkjXngdSDa6cdFQMCi5/kh2nhQjhS
tV+QiRf3rXXxt2ZSpXEsrguY/E951ZPWikv/Mtwbs3hpnp8jAd8YW4xdToFYcuXSCw0H6wzMDjjq
3pkDIAydBFPAjoG1cGBU0NjyQZg4/m+fI1h25gaFs4/Y5bz4RbkB3apoLOwrIpV07K2kH7P+OOg7
WBmveD001k/hctizUho09KvzTjdVqePo3B1YMux13oPP0DmCyeDITklwWtMxNyhmy2xDq16Oa11b
S9S3HraTRdhaxqfAaohQp5YtWmfzVFOwUxl5ooclZZPwMhH7YReaB2wjAW2EKyxfOp4moDpYyQTv
pjZqkzlnkUzst4+dFo3Kip9NKss0bjWCnNVD2u96hjtCGkyXQTkk66PfSdqR9Rb/gn+S5pls+In7
1Xtciyzexi1mpCazssBww/6w/SiM5YrLOFjUArCUgg9r4U+G+QXWGvOd6IAn1xNWKIpPAl4Co4ki
/wMH9QL9BcRUItN2svU30luXj5nhyMxXl1ysEHLFb3t/+qS3DFbUGRB3pmWGCABzun0AZUwA+Mbz
BWC6t1TolSW5driDYQw6gyt8mPJBLzWv+K0OLRPTELxJwSbiC5PD1rSyX7AWpiVuIRI+LAn5Qtof
X5s5SmM/S5cEwZqSpbCyXGbAfxTkCyAXro3gNCAOnGJXJg/mfW3gkV6y3eB3rIUYHX9Myzo8JQ3Y
E4TNmfepkKYjXxNdWqz0j06bUKQvIh55LCfexmXym5dEtIARIQFe0ZXCxTEKHFb94TPMHBL8phMy
iJ3XsP3I7zyai2YTABjO70YWOyG9H4Zo2PeB9KIEWzCGsbziKRJ/phjVnlXSPQe2CzsCLifv15tX
jNOmxCLPIXOH3WQAFS6eoT3mH9pxdHRv5USOJ3MtZFFMXQIv59HbYUazdzFRJz1TJq3IxUCDcWle
RdY+nm+YaUFcxC23cfk8aoEQHdnkPC4J9U8QoVshPvO1cNw6Xtk4qGiPArv29AeRIrMH4lO+02ya
tayAzIbby7jsWj97JJKb7NILJWhSYQQdQpEd8gXIFvkMkhRmMjLFn61OEweICj+eQ+mT4HaxdyTi
AWzz7U3pfgiZ6P8N3SrrT7mImMNvSAfBZTfzXoETB8iY3BAguuAqMzi7bbLWtxvxuyq+WchmyS1B
LodUNliyOrNeFVQU/Pysql8ZWH2yoJZ9jZe85Wfa4Wf6U3UrXdnXw5aUWgnNo86qwGJYJNX2R2Nr
HYf33M4wO7QWqFF4k1aoX0D4ghUu68kvps3lR0t8JPnvW0AI4K0LW/2tylYU2Ziy2+TlVRA96Eok
JeKIBhMA64ds2q6UhYOigVs8UydhZ9C8BsBCGGv+T0kMZZdOhRm/PMvAfrfyf08KjC4QV8zKTSJe
2TjCxAuwDrTSbttRsh7d0bzzp4wG/kaz6XCOl3bkKDl0GQchyLx8IBMFhZywg74SMOsbmluI8/A8
kAzIw37F7zzoVzqpqnBC6XXptAD3Xq4E8h+thgSu5ip9UL6baj6P6p3ykeJyKCCitJAshWhyvpnR
IlINQ1fmZA7XHDll4cKlTw8LSLaNVUDnLrbgFLzEUQ/hA5v0ObgQujwmiK3gsJJL8G9jSYf1D71Z
udbDLdv+OFyF4QpSV3bhW4+SV5MdN5zw6sOh6U9KnXr0mDEtMKH5Wxu6HbMmXKBmFMsdfTYN5LxC
uhkOul5gsilxCPl+f0qS/5Z8PMpojbR8w6SuyhC9nXjzHhxNtQPY0gc+IHy7SsZD3IWBbhpuw8Ct
O+Th5h2+K+4Kzj1wId1h7v6kZ0Y1uBf0NUi/mfNT9ruKo1d+3ODgTuKxS+2HtAVqDvGVMfWW/w6h
M1rGQ0XhgTZgJBUaMSEwiXno5S/4qiPoIeCK6k90kvZu5i2iuvSN8TA1fnGU7yyONVY1PCbP4hdH
+eigV9cBw4IGLJkDYEY3qbAvwxHR1lzg/YbsEwubs/6VbkxeURbuP0wulEOOLEQMN/TnM28RVjVZ
fpMH0Q+gxntL18r8wX4mqb2gtdtHO8ci+vw0+LRStgHmmhI3TuFp/2yn2YUQ8II8Yt0u9DMRlnju
jPrGnFweG6Io4+pcZOcufMTlt/q6C/21oEgdD6hIX+J9TH7h/uL+ye2OZHIloYaWa85UKCKwkBtx
P4pQHr5MQIl82EpYgzO7ocXfi7B5UAfviwirnD1WV8hg3e7wYjkeGefZgZrm6jSoW/4WBQTG/4P2
vRieI67z3fAscZuWWvgwG1EHInZVDE7Va/xC+8GnmI3emupa40WB0lW4VFrrFpBUNYxhoYzqyqEN
/zr5W+qvWX6P2o2eEynNpoUbE5/U7p6gDenWQrkdYhv2mewW4Ubu7q2xmXTKKZhBByOuy/ulKPzG
0oFwZ8U8UlAgshndD5zRtnoSxRCax5BHLTF2YbIWRN8ojzAa+4zoowP+uiN28myXhAWM0D3UJaHd
wmXp47vRn8lxC8QVlEgNcjqmMitN3IFO4WQrcAgckYpCpltnpscxziNLW655NwzjC8Xu0RhDGCDu
6oyeaNG7OlWeTVnqz0rpX2jLYnCqjB3EJspyNjvW0SapPuDZyy2yb+o9rxaBCfnrXuOw6+DJhj17
6sEmKdYyMZdelJ9Il3uPXoCk74g+ZdouinVjXiu8gS+t5EKSoHmAOzPk95GGZsOpWJ7btyd0X/1H
eOZiKM2DjaAAIIRKgL5hWPO2Cvot0zeTz6Jx2mSJCynpja9A6pTg0n4jYQ/mhf2OuGApvjGOEwyi
WVg30sry7yYiTpuDOJ5FNMgeOtG0vxj4iYbKZUy8svxAZHyhgyq7edlLO0Trl3a7RXwgCfJd/yOF
nRaW9uWNacHkupxPAjvWcSPzZoOfM6LL2Nw9ws6BGaRH7luxgUdo4OiKUa+/WyjabE2XuGh5OMpx
4WeJfbRVtQPPG7amQLNl51dQW5pjUjh15ycBrA7EYU4B0NdRR+/YmtoxIUvNPqzugXLOxR0imVE/
h/g0ugYcpZRoDOLeL614SZJVxDOUojcjN7S2YsyDMjvUfl/tmtVWQy+NTe8JLpqarVPJLsJ7dlt8
k/QAdX2EamuWMptl3k3TlgJ4achxAucdku0JQ5cMh6M52qLhgmjFqIheGS2x3Z9Bo2J97uLnRpGt
iz6KS0V6BCFmBxYhf2/EfdJmZL9ExnnTfir/J9e36YZnmPoDliPuENO9tEs3bCmwJJ36b/Qp8S7O
9tQl0nCYwdgOCvgZb1LT2UVY6IQeoituD6aUXeYaI9AjNQvYzEeK3lW75J8w+3kJxRFGIyAddBl2
aQxsqMTn6Ei/ouviDKXen5G4cNZxPOv6GpQdbibNLK97bOWYoQ2o0849V8aKHykWhyC++LgkhDP+
7wA0t8vn8rQDrwt9xFKoKOGfMc4UR3hPHY4+dkFUAhk37G7zwh/moRfitScnbjRvwlmY+1Ql1cB4
xVXmHJ+y92nIqZP0Fqy9x91Ig8/GRjkE+Tl+MA9Bs8Php/8D64LNUtP+LKk7KgohFMmVFaXuYvYA
28ocvEt4c9Ul3Qu4JL/W5eBwbv3Q9gLPD3bLahKqnGisECVwTtNUQGP4HYx1MHqGwj/MeDGuovkB
p26+yhe/AP7u68VDjiwcUc06rvZAZbQyKm4lmFSyRWYrOdj6Yj28729GTTY83pjcKskHa5vPl+rI
+Ud7AP0aGiQdNLiw8LqBpHNC6BRrboCC2ZnwhN7aNbB4MT1YHjjdXeTvAE2INrnOE1KwCuYWYgzN
nRbkwWWmH6R7/PSOFHWQii7+RtBEgiUgXgiPNfarcj3uFr+CorAz32F1jC4PAyE24vvBnN2PNUt1
2UXW2CdiJ5vbNPRC7szMF8yTzdVYsITxGxzk8B7z1dcDbwtobpivMB5A/kiJ9cYINMGTpVnBtzsQ
uUN2Lxe9PLGZLpUTHE+pfI6Ny62GMx9DT/JCfd75c+nAyMmAk3giBX/BQw73Kqc6emx7ME7OQbU1
CfoRmX62/pOSomElB+M7wDRuDlSr6StJwl5i9laXe73wM31NGB6DCi7BTDd4CvLllNkiAg0bl1CS
1oitVNWPDu9qT6sLp0DsPLecPNGWvsWJYOz5u7FVjjfEAA2rV76+7tB3msEHP5aBB9s0ugvGI5YD
8HKoVsQMMZDV/qSCWXgMLnSai2L1mgDhVsSecybqnOjkUwJbLZFVwasDckY/C6YLh5fZj66kOioa
yD3hfwTtWQsJj1hAj1nAadz4lLh/zrW5sQAwxJikjLmwIQl8ExbLRuUrl5fJNv5gX2ZxK8fMSQdf
IYPFUT+HCxN+CbDwthqSylT7imcqyc3ZZiSMlmhaR+xd7MeQS73MDSfBVK6ZqFkOQ8rlGCgsRXLP
byAE+BfOKG9M1HpsGdiYO1xCSZsZtrCDTVK/Q4bUbHjCd+Y1p3SsBvAeqJSobmMYE85bBnbcKF+8
PpTkEWUTPBq8MZQtdwyBntAeFKIGmC+IEVdIkHeE0K9D39AdVumxjy5KIR2l0h5ZalFBIdoc43Tu
FdD8saTCZ0uSvsrsUxeOEWv1BUZT6wA9KTWdORqgJFq9ZFdpbQ49pXANdpkpWS8uQAWEi5IXhg6h
d5m2iVxlPp/5N7B5p3Wt7jmDiHlBM1uBy2aOaqzf5haj9x5pSgOZoEfJ2M477G66cYNqWrUAhafM
FqsicVNhVJ2mf1n7mYJKt/AtlQ8GHAmZIVM35ae5Q/YP7xNgfEqV7dixDmh4i+5eo68OAB4QOini
Y8EjX7MGWiCcKIG9eQ0lhiQlvCOcIqclaOuNRruYAP2l9K3yanxvDZr/iH8hFN+N/kDfk5un+L1F
GxOW55AW5N8r/ksJHhLnpIMEUE5BAPohVHuh2+JaEUP52jPqw4Pmp/IQr5kgAs94Ivk7tjcRKlGz
1Z4jNwQxtYHdL4QW1LPsb9iNL/GtfkFWJHqqs+ONhIQOgQHrroWL7hJnNyI4QLXn8D+bjQkCEIaZ
ZDTdDsxdBPPB8pWg04nuqiDuejhlyblqnMr8yLJtp82rEQ4OhZRZ6Tji/vvaz6R2qFiY3Bcu/juZ
pxrfLeCV0J0mTEiUFdkvlXntk99MrSyO/8G8Uu0XGnGUso9tbvlRBV/pcNI1fUm7D0BSl9s0hYlE
L7zumP5KOBMfMQYTEWNqtAmlFYFkHIdpe6Z2SGuSL2iAok00bkTSc1j8Qe9KzNX8kPZ2qt8JySmq
r0r4DF7rWtrhnongWpNPhIBRdcxfI1nlGYjCitEYVkP54kMeSun6ws67BQncCdxlJkHjRkF/Fx6A
I46Xenrt2n2OUWYP85Ke7yN9JPZ7R8ldmPYixygKy7/PZqZ4/EW0yvNaWKZTWxmSr6eutBtpcHJ/
7P+K174qP/rFppc/1NcB4lA+rqqQFpujPdvl3cGUHuq0lls7QsaNz8nrUmUrhUjAdIUlaj459b8C
B2OiqVlVLeX+Q19PCPj3LQc8gTTQv3S/VbHUpuR8ioYtP02YtagjEB7I1ntV3USaJg4p/Nh721Rd
/hvhwhEPkvkhIeTHBWTPn6obdjBdMJA0KyxwKi8t/Ob1G1ReiYHH5JmjJ5V4ddtDT2H0bfllR+XZ
aI4iUOGmAXKllZc2EJbDQ4FLtOQEs2/ZsjEcNmjg5WzeRcmtdfJ8cftZJTPKBx/eanv3/doBci/g
ZePD6prJrxZgL+zp3UqS/QTqPeha6ph4rdMgIDV04O9Vj5LYtjcGto5W2DrDvDeF84IFpiweVIem
fnmx6pf/VAPkcmfCGw5qVIVX/f1ncRVzRATgCCNHXgDqmbOQTN0MVsEC6i9Ec7wv11FxK0U76JN9
3PsL3JXRoTMxYPndu01rm1/MaDl0Et5MWEUdib5mjPWl2Hb7BSEWv3rLVh9e+XtBQEu5V9xKc+OC
6Q89TUBlTkJXbbcaug003YvylmaHkAMDJks+S+vlfQIktpWUTQfp4EWoWIlbqItBf9o8J+W3BtTD
Q+tfDYinJZh1sRHI0UslLewnkBix/WKNWYNxd5u39JuPpyS9vSmA9U3kuYoB598hNnssZSpILKiH
Ugwnsn6V4w/UXdIaxyQHiZma+oIEhWA3cZeNah0LxKi3mq8umEEdsdjk4AQY8jz00m1Znmgjdm0L
P6hxvHLG5hKaJK7sp/hXG37T167uMOz0CryEkSpLyu612AjVRRY2U7tiVwbrnZVI5A3pz2T+icZ3
udgKXpBATnXbZtci04VIBhpHxM/E09rRIZ9m/dSQPaQXRKKZxvViQwtmTbIKI2SBVvMkVT/v6UFm
H0IGbZe1u2KOXFaOQr5uSWVupM9XRJjxbSD4unlGxHKxJmO7ttDJ/GFt8hiCczKso/zcY+4pIWw5
xayqEMAMnvmPM4JHEXj3onMO9rsRt2emnkOR2vwLiX2vI7+3WbrPFAaXdZiv5MCfBFef1Qhju9eT
jZBeQzTLip/Dfi/W/LxQ8UcBhwm4EuuBmomGgmAy1Ang+Auf1yiuvCLiwPEiE6spK8ZMondGOEh0
w1bxIKVpAhQJunX/opVD/1WbMgNCZk0EBL5hbXX0UeM1r48S/CA5OXXwgKrsNPzMSWlByG5ROYjT
9i3g/K9BVoz+SuZ9IOwOG7f1pP5JQB811IxmLdWwxb+64qtnTHsL0HZi3IbYxyUsdBL8WBbKdYw2
UoW3HnTUcEN/PH2+JDSd0bci7hfoVAzfzD6R0/OrO8hluJeK/O1I2RrzA+2qjpWcUF7N+tysTP05
BjO554cn2tJers4TjWdHS3Rt4y2Q6qviXfDDldgwSM5jbn2t8KenJ5avZngt0otB6W77LcdGHNqR
4E8hgSdkdYM8LCBKJYcy+MrCy/iZvdY9Wr7FdB9rvhcoDoDfqlcP3XCKUozx2u9RcY0JeMzJwxV2
JPiSAVHLIRmzG1aY6XDsor+Y/EAPAa1Bqfp4KX6h7mvpu5L3MkSgeD8Qm5xQJ3xexgQ7QDQERX5+
s5yBz/I2TmP3t9Hgt9aXSdyMyiqK/wXZfcEu2zdTqrWnsRHQHyG/7x19CeVnzn6MgB0QGLfCerz3
32ihp9/ita5mbLbHPOOYESZYeirggTK/9m+c6AVrgFoDURKgG18eX1CAUG3cl0JMwPPtQrZxUied
qBPdWvHwlhfaP9kkD2l5CjvwU/wiCAN09FkVHj3H3o2qW1FAtAjhfEJzjRS4zRzpPStgdskzdR4y
U0VzgVo1P4/5CnMXVp3pbcHnYEhjTUTxj3mrKxLJWb8ehn0S7l6I9rQKklLrFclflf/i61wSC01o
N2Th74lOrMD/6lOQPziQleZSyd6Q/Ov6awVvzLw1xTZ/1OJRmo9PfNQFvSvWkUajMhsclftBXuvd
tiBaLT8l/Zc63d/id9JduvIe1PtQXrGUXkR+Ilxl9fJ6IZ7gpIlSdo5XAWOQ4lCjYVy9G89AmkwT
H9u8wU28xzUi3oNO441plMBhPxFU6bD5HJtr1f1k6dM0ij+Dw+yNrhOTzacyBl6gNNYAfCEyKZE1
ArUV5hNcGiLXx/5CTicbQAZ04jZMmWtKf5tj3tkABYQfMn3mIN0Xb4QP0dsSCibW2bMrE22t3tfk
ZmUsafUIt0hWdC4TCT7GaYRG86TMyZcO67yO4yi91cnGNGeHBkNFI+HWGbqAdVNcW4TGg/hUs+8a
dkINGQK3sVCmqUY82N700nQUtggdHgMdxSlgphF7g60+ECR4/3aRrl7VusbEodmXox0brgwCZF7n
nzGN2faN3cD7JzfgppR0EuZR0zZA9gmLaiDc967t/t7sjD1T4zy/Df1Fy7nCRJIVhL/hdR8r0Fw8
wSToahvnuzA9tYstfoH95DAycZS9i+MITLBIf9QAWpK+XcS/bRAgYc2Xkc70vgxxv+39gGpeS+pP
Slq48ro33QjTgaZtAYvYYKJDSpaKESwoGLR0USNEdTJd4iMBdQWgnqZB2eopPwWk65FsH3gOUYiV
aXTiLHsNMCPQYAvRtpHvmsJyCxdXAaHai93iC+Ccia1iBuaqxAMiDTC5Vvp+EU5RoERSdv1cyPqV
ojpjT31krVYTYCbTGCEt4Egbk545AmaJnl/a91cB7cYEOQk0QIH48o4ehPeQPXkkW0zONjnOFUxD
zIYMGHL2VILfbCZl1E8Fz66Cnffr3yg/BeWfMqbWQsXfnkfPQAJdXUSxWXZMLO18BkVMVywCOkZr
yBimhieHMI8s9wF180hruDALS+WPbl/Eo8GuhyogMSiZ0ey99FkVKCxBCaTGT9Xvgbn2pfz0l54V
bz59qxW/T+bBgHxZLhRI+cDV4oDlTm4VBVZOkN5LdlINf5ak/SXoDKunPOvD6LSg3qoIygdmtuSn
nH4EEciPI0XNbgFp7uKZWEQGgVpxVfq2NYZ7VqwqXopEaIQBObEYz+DE4m4izzPoIUXmLsLO8hYo
mzHQLPzW2EG/gOQN0ANQHbv4mJB5nuQ3KSNJEI9qNGmJP/1l1TnFodal70s2Kf0BTBbhi1Z99SYF
65jJrsAaoljcOAls8kcqLIiLXXzIIj+G7mzOGZoqZNxp8iSof0jPWG0VxCfkrOBu0zCuaenLtVQ4
8j+oHIVXeQNlXTHcmGNLR57eTtsO3RsL8RSfohPUf3lavlcDEns7+FEkp+0i7LPAkNt5VRyt2cCG
sBdTG0kivWMBKtftI264sawi/AdBEvudDKelUf8j6byWG8W2MPxEVJHDrYRAOQfLN5QsW2SQyPD0
89FTNVXn9Ex3W7bQ3mv98Zb71MBqk/eAHO6WkvIb1ivrjYgPqz8GZyOOoQpYxVK2N5XWsNaOVGXe
6+QiVDoqqO8Xgmz2ChIaiCUlX5DPjSOkdkdZPKGp1oFDTdZ2SqbafaIsu5ioGzGcaCmGunBZ1Tgc
uMIKjJAaGDPu6mItkvWOnlB3vIgmn53O6xWMfUVAjFNS6AW+ziWVFeg9kVpKFvo21uV0tHG/yF0u
TDR1mOeEwE1rHGPSb4zGx3goMxKGCplNOx6TyHjYfap4AqgAgAziQtp7tzWOBEvO1shzyCMg1cp+
h0sPnaI5eAuRuUycRxSqzXmSpuyFmmCsTD9kaGLdV2nuvRCKV3HPFt3CF85tsxd4Lar2YMAPZYi+
yG2Ts3jrmOLfR4UHg6jSIX94x0Ze4RvKIRMXlDRPljR7+cPtTYPavbWgZBREDHBMGpsjB7U544BF
FGb6G09aIjKClyWcAoo/OmTfZC+4oA76hk4ZN9iEp/6sXaUrmTYLyxWdjv9VWOVtSVzQ4qoLmwZH
Hp11YwwsXuwpVhP/ThSDXI7nlY8aoprnuHkhUPj/4HcINlEcsSQg1SMuZCKeVUxk2Kd+QbCQV/Yn
/UvAf8ir5W2rI0f0HK2zm9wtyH7E/LjotDNNqwOzMaIdpgGGMoGZNjXI3/xVswUjvJL8aOTgN1Td
HJXcMVF/NnS78VlC+e/Tjb5R4SSahYLhnYAJRPWoAIVrgoBEsq4m8ThlsGNpJBUtWibGz1AtiTVM
r2g5tc+XiE0GJCcmu4lbL25eYY3cQNHcYGxOqfcEjo7i9pYcozG6aEFdW97b4taUmVrxZb2Zylxt
gdO/gfQkEBgCR3wTf4Ndo5LFmYFgwZBwp3MB7T7Rkryljovd5JKywmfwZxgzjw83B0rC6a9ghs4C
WrouPJfhM1coKpiwwGDFYaxUORi0PVuHMl4U1p3lCNeIQg0i1oZRrjDVGCleHc0YubOyQltv+S5d
pG06qFZF6yKyMXJXOAEDBPyZjBLu9Ua6gyh84EgsEUmG9zTe5RCSAe/25EXOl8tPn3cndNpVDbUg
+QuqNKvomv2VPMm1/aF2OSdhCulPydpTo8wygpfP08lZyLqvuVYBoiGvdMF0Ck7aDpAuk2o4ug/x
PJyZi2LTM7uHyPCEsrdJeUFpwGeJnEw7WwJh1HzuRZSFEWeER5KErBGUNcCSDK4S7/lRaZ17xRVi
rNsfNYW75AsM98dSwdTPrn+N+ZwpugO2OFVD7M+sH3Yi/rQEa3mvrrfJPmX78vGhutCJBQIhbu8W
h+tU6hZZN+I0pjKVC7vi+8eX7c3IJhFIY+BOw30EV6XOSh/qisxPO+BDVDiBMHsP5HVMS3A5TPkq
LyTB2YZuK3RYOd98JFRoAbvBcIRKkKhLrp+Y4iWiVyF+GL3Hd93Mbf2n/gIABV+NUjcPySUmVnSG
0wVMAvjcYgugIepOBA9UH5nwYn3uahha+DQuceIHDlQ4cb+T31uh2fZn2oEPj5+yvEHs7trgWEYm
bXXjAIqQbbSWFQ8tXiQUjJgo7p76nANY4vZwImHeKdgauH27LwTvhfDra98fZVfdPX9X0iyU0W3+
TKKL9DTyMwCwUaxYKdLKVpzPFlJLkomFpXsO3RvK6lF5gpeJsG9sRLgW5VdNUAeeWAaJ0aJXMCb/
SPBaeOWhKZFyBg5YVqBODGrAKKuSpoc653LFT+EUucMexRSn5rYVugk28nTC70YwrtHHaDomBIo3
LRGysocdwf5q02kAt0yHBG+fhmLK9/ATDaSYQQNMR8V2h6Z/4j95NaMPEBENUQgA6KjW+AgDsPrj
z0PWlul7lqsuIdaUNOYwdg5rRBZweE+ZHgkF4G+p3FHBFTkoaz4g7BQSTQ3qwWgSTkB9p2i7uDAV
3NKQYY3LGiwsH9kwqdUppzL/h0fJxKANUg64wpqKTp97i/o+UABsOMwlpJijtyPmkg/JjVGN34ug
NMDqE04qfjs+cPbghfTgO5Nv+YlLMP0l0xsXIgZ2dGhYVjEVZcimbIXKNQIRx9QGHthJeg/IFQzt
9E4arfbHnsc8Zl31W4L3jNHkJf/7EkGJUZMYw6mmOa3KO8TdhKd38n5IL7DRigIz2baCaUnt25LM
Q4/As3TKh8eAXMQdTPIpmh1cxv6MCa/CCaw5XNwWH8iSNhi7ZyVmyPRthao8bj3+IeFtQSvwWuXk
P6PU++0ru0U6TaDjM/3lTqp/eRmkBfFV+DYHvMzYvNNZ2julMiVnifmzeLyFWQ39iK92LWlfFfEK
mKeQiBs2MdKaQZHWrN1L2yLls4ZYzGZW4ECoQVFQ15zDu4yRB1l5ugrJz8caB2MTOGixzWb6wdGK
Pq0bM5363wavHbGckJnjSm0PL/YDgZWiJR4CWt6Vsb4FkF0uW0BFGHfgtgO6tQkg8IeCQXmaC1OO
SSZPD88hUeeMN90kR0uMaReOB16Q1BKSJ2VHwyktoccGYLN5zKmp4zpi/1YQX6kuMAjxzjnc2ul9
4SElutVcAbb69B8UoTchjRddHUUvRIXKqCXmnul2w5yIxbCw3waJgA6eNJ/rPiUIaKoDugIHjW6i
Kcg7k1C+ZuI3CEOBUubvwJ9KGAzBeawA5JkqS572+JeDhWeJaGBORJDLbNrO5W0+M2Dm3wD1027K
vajfgFoivi2+UXxz7SxHgbHhuX5nNqCJT9BTaBPuzqENnEh7J/P0YGKpBd/beBh5UqhPp8tsi7uH
v5ys0sFR4zXt7DyqMVMSkZ2QpzRI4k7eAtquQaHJJLJNFRoDBffEFNchUIYS8wO4+qXNl9LiVV+c
QGU0cMjfEKZ+bqxSAnxh3SQUCXZQj9JZmRjpLUcFwwqieNPDAW2/0b7Gsy5yU4l9aBrMKEyxkP1z
TiA1cXg3QRvqcq+KB85FMbolynW0cfk8DHh21n3IoEzEnVBsNMJYMH2Rs1DAA4zxhL41MsEEFqFY
xPlHiSINZEuAEetkYozmOmq4AkDE3k+DShwboybMI8y/rUPkMxmgKWbf/LMAZyUEUNes57g4CQXf
JsvkV/bgU47WndAea4pkgGVDC6YD7RQq2jU7s5i6pjI5VrKdQZpakwCinTwK5RpbLk88exxh3+xZ
2LmGefMCiG4sQCH4VR6RSfcI5n1gC96sR4KPNQphLMcblQBYojGCgtcoa19Y4v4nB2/Be0ldrMPY
qVXEjnLlfTonUL+yfB+8T3EDDXBWvlsDc9MMO3CziiJSm4C0b5hEEyVwwbfF8hvGrSlv/9RnlHSh
E0D6rzZHsSoXvff3o3LhkUYOl8vTgA5oibS4xYEPC/62QQLxkz/H5Aa+WZAjBbwBKcYUjac3BgXi
PbfR8Y3FIsTZtgi/Nlm6NiHCJ+hOyBlCeMw9O0oFZhHTwje++/AyFBsiIypzouCxmYR/RbdOfnA3
I+gOTgIhy0wP0oznDIU0SQujXvrTu0jekY1T4chvIwYIoz8MAos+9glEWOoiusnPRHpU4ImkUNXG
dizm4Jvw8XPkbFmzKtlo3J+187+bNJUcmpUp+SIjC6sJH8HywlcqwKKO0sgCJDaYPEnEbbPWhxld
VARAIjoew2Wg7D7cQBPpXDNCsXERcMPBMoZjBZhvyBSgkIGGPi6lYNrgZeW85JGqHUzEEU2R9Jbw
MyE2BIKVx7xbQKxSNBrw4RoJVpQKfWf33+S68WXwrQJwTMUFGliuZ5gL6xCcEDf5kS1+Fm9hb5SP
mq7KnUbTe7k20C1XeAQlUhS0X5N2KNqCJUTBlqG4b3SzgnxgxQkQYWiv5I1GyS0xYEixK2dnLfkz
SzIJyXbEoNPMy86xrBW0C5cV98yHBJZqUQssDAH68JRPEjGycnjRhw9huRK/4V8OFTeRon411TEt
FhVe6888xohClJwPi8As3sw1yg8EdSm8XVX6jYS16j/qYq7I5uRdPz7nuiDjDugI1fck4yD1efZ6
5uPBf7XdX63R0bXr5VlRYhqE79O+QPUoopyT3B4tLFBgR6dlljIu1XpkcWV7wbFrd5qw7cn6Q59s
MojILpdbLl8HEhAVTt8lunkSWpJ25ed2+ND0YyTeUMIE+HSr9Vv7yvjBSfYHVScZamfNenwo0CMK
JV5IiFi6Q8PjWBLuMrimI6rrT7Exqw8OJ8aT7vFuCO8m+Y0LwJyJ988hbPFgqzcVsVGzeb+tFV4g
Nd9EEcWBO023hyN8iJxxPLfYeRB8YEYivO5DE2dD6QkL5cqkjy71Pqss55LhSAwG/phKXgWnCNPE
Z1P5h0/Bh+EpNQYjGmDXlTFZjL9NtiIdtixTTeyovyJ1MBSalPyKxCRQgXT0U55astyiBlY/wOf+
eVjJpqdeMVsa9HhzIL0/T1ncv3VyZeSDFjDDiasYs1ZwKcFxZ0j70nhNJEJtD3RJoBOPxJlKljuR
cGTsC8uCyY+AfjC4Nt8JqsMNqlNtkDaL9IOhYKaNwTEQ9+B1Sn6rCbpAfD3NCbDAjt4aOwOdKsNN
0L2hwlb9O3DK6PIZK3g+UL1c2lih/BVXrMcaDREqKUtF2XDLjwRNmq1547PU9T4eUOhRpti3h5UB
PUaswhEGFlo3y+bf0sPCHNHLfu9h4WYCGV/FMPfxTfB12rVIqFA0w6EbZzveq4/zFo6DtJt3aki+
7IdYkm0d3GJBoo/rZEarEG2ZB9VyzIqjgqLqZmCYJF3gDVPtz0AjdQvAcCwaRCxx9/Id2BW5JWy4
3o+R3gqZqY33NVipPbZTHthjM1vLz2oguZz3a9IhnuMqJBp/l5Ad9NmHjUu8RoW29l9sOcsVsWSm
W8CVFfrqLiXLqr+Yznujs+eb0DxrcVjPB1xeIeoHzDNFAxwXfOkd2rw3GUM58OxcRjlZmxQAekCq
34HiZr40zffImgMkiywlyIy4Uq1X1ZFdkk4ykgeldqEbVH3zohF08e5WB735YtTxJu9jX87VgRwn
5VVrv0K/+4QXTrTUzWwyu8gBxjBrm1gMxwAMJrSCib65lJhbuvInaS/eZ9M7PA7ZIyXnjsltQOHO
08ErzN12UTZLP5qE7Fki805Nnk17HICetZQeiXPKfNlzSUsSuvl6ocZTD3+GDObVaHaB4JcOw459
BMFl10Jv4CXSmFk8EpW+RPLvI+jRFMyOJJ+VR7or+23vTWLiyiK+dL4IYvfVr6BG45He1ognmUQA
oCG/QqAQ9MvsL+EPm6g+io4j53NBZWCxCPq7uF/3OAISlU2fhAGeNOr9UPsqrVs8V4w1aG4IOrBy
IgScH4V8Srf7NYkvw4AEw7+RR9aAbAwgn2IUMZjVStXQZjI7c7AOATOIjT3RQ/EJpwYFv7Zuljet
aUDu9trp/duwSM2qZTFzEUTRqjxWaNKQEh7ki35Vr4hIY8eYB5Qwrv5Q0GoOcsHl3JJvxWdT5Gdw
uuKXcJYP2QaAPdWGc44rd68RbuYOg93utWV25JGFbeaHMTG3nN/pyZsHPxms6KSa+8pJ+lBuTSsb
+jj6o77GwCj3vRZgsHext5I3BsTGRGBuuuCs3iXOmHJRYUokLQPInBgpcYw5IIB5iVJhBaOotQRR
bD7aphO6SY84re/oybxSfABiwnPA5m0mB2+GJ0l4r5p07xFgQf2BsE4xfS+53HgO1TPEraKvQMbK
giMl2LJnlOJNkwlI5ngQZwI/8fcaIh1UhM8ny3e2oXQp+BVvGFC1dsRDhAARWLVL1YVV7SKerP5Z
okkZq+8Y3dFAPULvjJIl+PYNVgN1UqrgwG3j1nNVtlyg21ic2OXblZsLca+ypPAI/5pYfRP6bib6
vS4p5DZd2SMpOr2wcrbgknY4w/QWkPYQAW6PX3jMehBQo1pOP/UUF4SkqXzXE3IEYMAqN/zxWolr
c4p08X1C816re9U7GsG5FdxIZV9WJ9bb5jikcljYITIHgvBtkyGBvZ44sG0JujPBZnOhnACPffsi
8knzvsNXkDgDpjIyNTkyKQtIbEdq+ADP0mAXV3/kobSENq5OVY82FIC/RRiLtuVKZOTGt+flTUTN
bX6FX7ldXaqa2Z2wpjj5qt9EwCIkXiTWzhpvfTt7fmYqOXWY93eKw1er3qdAWSR8y2cKvXmZydT3
N/Wre7KhkGi+OWPNQqqNkd866piQrI4dnGzGEp5XP3fYSC6oJ6ldtyfm3tNnTIelcCS9bIZBA0Wr
gAX1xgVqBK7FfMCHMYeSp9iPG3xJTu09UGftTbt7I6ojpviU1pUEbz85cPqI5B2ZnctD8iPPrImT
jBGun62PmYQot/AniMfJ/C/K5joCA3wFqPbku2f/FTedwCHHQH5HFNUEU0wVHdGSR7wGAXXgM97i
SMT10c2ZVBVG0tjc2uas/AlxJByaI2sQ8AJY4fDXUk7PBwqXZjWZk9EP8z0j1ilqx2wzUDoGGpaP
zKHzGOIM2bsXL+sZP0jxO+rcLrxG7aG1yFc2J8E3uQPRBM1We2YXts5NBI6CGxucSiB365sQP0Y6
mhon2reusy9/hdarNXjKOQYm0cbETuEMIqSPifmV8TjivMWUOJ9W2NduSNoq9cR9H4Bckdcl4enn
UdHVxUm4I4DI0SLyiJCfFXsuqLAFTNxOsyfnB9naRLKGHBDqtuYIRzXVzDDdFZzl6Ko4OUiXkxZA
48bRK3fCZ9XeZV4SqNqTQ7S1KNZ2bSBBhNcEaYHJA1LO9snJFXdclS0Htz5FnivM2npyYbM0T9Z0
1+GdQjQlrAcM8vFGVm1FnCi3RnQS7RqAf0M/PpGOt2jnnVZZgjwv6H2wdnwQ4P/qyTlzkMAuxJMi
E9uwFSwHdXg8w8FRkflgHihjwJUZ6DMR4ACNUE715DQBEPL934A1GD+gFK+tHfkymnEZmAtJeOwc
o8DpwNdcCSDHbrJJeOQyWIl5T3TxrP5RGcjzZh+QVgur0eEkIc1HfC916UeSvpJDKNgmjKCWbCOV
vqNfhcCD6RKr+Z9aF3zL32bMT+U4MKwC0WwAzYEiGZgbJ7vwoJnjv44dE6WuNInyyIUVBh7E7HIP
VhqFMWD9HLqodnk25xq2BFywv0VP7zb9S4siWBjFdhC2RIckSFhmrOAnEAaW8PhXbadcKjJw9Kwm
a4al+EJ+xbM+q8axM2Hdp7wKqUOg6ehHhjDhDoQkAEGJR3DN+mxOZu9rkM1B66BgvMwhrGsEqgjk
THAb3UgCCHkYLf9SCAsvx853ybOFNAIgicuc0Xqo9J0erjAioW05sDX5v28E+volCaYggZ3oll/U
9ck/iLHoKEbOwBmPuqU/SPpNJNHdXCkfXoJN0yte5hMkpHK9m/0J1Mo4ZJOLX87jdUg91VS+m8rE
vPOIdNhmuLhE+hoRh3MzzOkkxqtBH4w425h7ZBZ0GPXOMGW3GHYiRmBgGTte8HdO9QWkNRvG+NTN
EMQO4lorD8r6jQCflZyrbATpp9DWdLYe0fc1n71mmRNijxCWJE8fz0W8e2M25Tkgt/hSF27ULwWb
SQmt0qhQ41PKTH2y8G5yNAKHJRuw8H+XW9qtNUT5fP5c/SXZTn2MpCPPvvrqGUZQUeBi7zGiMGpO
eSY6fHQMmEwTqktYbeLGtImOm32vnlSaS7y/VtuLuLJOifSLfkcY8QbqqnLZkX4I6UOmLWkP7O9Y
2NN6lyqnT70JzUfpzYFLP/YanzKyM/W395afYbvWvyAJEW1+NHQWI+DG7tFdBSxGbnqudsid2nT5
f0I9KTrTsRtgmBLO1Cz429DE+fgt1tqB1QHrkGHnoFTZdosZ0ZYlwukWSXobMPsSxyzQLo27AYXa
QSaPzXlLO7+GDgGtJs6c+LeEGFsbvKhlsB4PON51t1g+WvHGiK9q3aRSDz43ckFQY9DDqiSLXCe0
W5+1+H4fPbrQnsSd4NBbz9z8FeOHmKuo/PkvnF30u2gLA0RUCV4WjRV9yslCAkFysBhe+58+/ZKR
JZL6PmZpvZdNvOXML0G8fe6SHPjsBHnRQ0VKlPJ2S6U5f8xzkz9qbfdR5w0wAjmj30J7B75lV0Dm
8b7UDD3oDOrkAOkZKxdwQxSCU6vD4yoTpDbqmHLyCLs7QV47cDX8wwimO8gWLABcnRgjwqtC+8MK
M919fN3w+JCFMc0MZy2Yq9Eu+Q7hBlWCH1DYV6tgg4foQ64Yo7LwMvmXaTdrH9oTS6TLF5XHooVp
4r8su/154xmb5hI0D9AffrNmEe4q76q1G+MzWQIVc6TTcOYseMIapALGkpg0f/MsZvFTXkUa2ygE
uncXV3pJWoSdjXLkGs/QCNByGyL0FKXHZyXQKsldSzcUxy7sH3Lnf0EkKlr4jjE33r7pOfpSmnvp
3a2zoIOFUiswHdbEM1AQwSQJWMWuzVhDGRxTujLHfRhR0kYajdL9Zc0+iu7GilYFb6Oo2xBHfI8r
kLWbgY+Rq4XQoyDLBLtC99fP2/LEWKtQl4q62pqKNpC0YKIRtCuXeMoxoTLbJOaaSwIbQLybyqvi
W29cC2d6vw6daCbPy5M0w8C6V+8cInW/5EoXpqELDwZLO8PsJbT0niG3m4KePkdbXj8WkxCRN2rH
wcPA5a/EEMRblBO8mlZ75OI6aWZ9RF4l6Gn2kEn9Wrc4bpLV+7sYpV0OZWQ3pYOjH7+Bcfof7Do5
F9Gf0ZLdRpftSgzupvh8+7ytz55MNYmVfO8Vp6o79wLtsaxv56HmFD0owSn7Fu7JXx1xaH6m5jHN
l6WIb5j0Z6x8y2D81Lzanxjd+OVUkUkv/A3wveBXSssF30+T7h7ylBd/AdPjxtrja7Ds+qblAL9I
1i88HXoFfKtcSDaAiQYU87NL2a3Tn7IYIzVZ2bv4LzWIX9AnauBq6dJglBRkt2Nj+0sGk9HFQHW8
tVJj2otPyJYgODUb8Sf5boQrfn6WT21XFwORo66J8KLgBAa2hwoF8AeexPjOF50oxXcpHgXrqra/
HqfSmI85xYMtLMA34iO+GeVfc3ckzz6XmlF4TCpGhRMaS0a1MMO38no3G6WZ63C3y9EnAPRxqMTp
p56DfZgTw320yNKnxaGS8YfbnTiTXIH7dBMTlUZ9Bk3jBj+2XQth1C8hOcuaurIZUy3IfvZsKtuK
tvkJLAsQLpqy0ho7jwrUK8uTBb858x8kIvwtMWi5KOd+FbIK3NhBl0SfJc2YINoN9h/k5UQhuyUS
achaCFdthvtWm5TWmb1NFWgXm7yshQIByjy+1ejga7XfwCBzZgnsWQvfbbWBgzNHmGRXtyuptc0J
DjT/0HSXYot4T3ZbmZ6V7DtC7KRLmIk+BDj2EBbgD9VC9rcddHxZHQb1gJMoh5pPn5UZucBaObnU
SfU0nyEmaoQpElvoBMb7N2DXQCHlgX3o76W4yoQrCFtpoFQjWG7Hcsv6BC/TTzizQzs2D4F6K6B9
P+o3szWl6pd6SV33gKIx25nJixhaEvswcv68DVA0/JfkGx0bb54GTlSfy1nD2zTRMoQ9igVF8EuP
sTdnC80ILorVb2qXJznmAJjAb2XXLz+SS2wCxbkUXtPJThB9hQeCpAD0bVRFYRtJblEz9aWdet2F
mDpuxAdgvxR13jJUMBlimr/IjW9I0cAWFvx5OAhIwIAiV+6EMQ/FN4lL9CjbiY5ivmJ0ps4Kmxer
GO3Z3WpuuHKAymnaLopmLa5jICFVPIXmcnTH8BGf69rG479bd4UsQv9e9mvUKXTDSuET6Ww/T+Co
U0f7Q3IEyeGvVOVaqhD+BLm4OjQAuQoYbjtXCvb4Z4sVCGEMaEPiVReQoxVcKibfeTGZWS8JgDxd
h9pPjyE3PBNmPs+iFQs+AwlI5L6z1l1/54ANhUu4Z8pqgELyJ+YOokhUp+23CdVWxrzIXtIryUhj
Lxeh8RuFB5Wob9qAvsvbEK4MAZMCkTNfRT5TyUJcoot4CzfRmNNEg3SAsLlZ8uPzD17KZ0/ktnDp
PQp4NsiafTIG65/UeELmqhFeSkbpFxn5M0TtRGuIP5K2UeOtd8/kh8EyFVDzsmjxtNAhZO1Iw83m
lTF5z9P+iyY1jNzfH9tV8QV0FrLr5XCUiQmnApFkRNIDr++rme+g02kzIDdtmMMhACbs9XA7fKiN
ofsjKU/4uS1rbkBoG9VZBPUhBAgjdXHRhr9UYxHVT3jJSKnQGXvJsqiXBp8puuDasaYu0V10ypi6
ZEx8rfcS+qNprMmR8g8INj8b1FMMhia3oltAEwTTa+TN41E7U+7bF11RJGFAeO7okBeaX+EaAdaU
O9+FIx4Cp/OZjMSDgqCk0ImoMe7KcFcOJVzNDmZy2t8iYqz8JRoljp/afzTvlyLfSdjiwfUm9b4j
xwogL/mtsWFyk+hXtJUJhCVOo8+6UFYmC5J+G7m7U6lRmQCUhCbVXIUJqbbe2mOAqEu6/DYMgaq6
NjgACZ8EzO06iggfppPWOMe/sjeCWoyrSKhfxgsol9JSbVEdOZuQFVvNpSMyDLkCCxT/CuFi9y0U
rKPrWtwmW0DvDt864iHaXhwgZ1Tv3SRQVvR5qz/ZX4r8xnL80MXzFdJ1QzCR4o56XSy4/D6cNQkC
ucwepDk4taCfkOKFKABSJ2Rw6j+bT78y40vbn7glxuJiiim7WVitYNVBzhqZX05RkyZb0dgIvG3m
b+ijuibkrpW2Vbfgq6Bmlgfk9+hpdinJxsKpt7v3fkChbn1+EbhbjCfxRS8J4IXXJNYl/y0HPnVb
2eCMzN+ENm9z9Sjn32EIbM8eTMmtvIyLeVA4Fm+yymWfvCJahLJtkMIv38J+24c/bt26VW5r0k+j
uUWHHEP/TnEvkWxQBU5NhAIMlrCCa8HIDRYzSIQO/ILC4kUgNXIMUBoTn/HaVcaGjcszScGOZ+xc
b+HRgMEUQAwcjk4MWG/BWCC9nITzD4B9NfORjHCjfe647+Xh0Hcb2iXISe++Unlu8cYw+6XqAaKU
tjZ6X3JcvdlBLn+F2qWFAdjNMe8YOICr8+/ys5JnsLmDiWKGTZUSKUguyHiOTerfijORzISPbr9a
eVlS7ZwpVwVxjVw/YvKaZtqY+dcVLCOT1p9cI2a86BmiZhkj8BlcBwquioux50Jqg0lCoNw0b2ei
AI4JxTk5fpgj2M1Q6IOe6VNgV3wqN3wbbE8VPTRgusToQsxMsEVP5cSJKG4tDiLefvzU7zttaY1y
R+cPAVXinWkd1aPN2GVXSluXj1q99ynPg9uvh5VS0sAWY88tNkx0ZTmnfm5yiH9+ObfQDEr7tmDb
fXH7Z64GLjERAnKhUGWtDWx4yzh7jCyuDhFClP4MMc0QLnt19+lB9UkfnaHrRThEHAgsM0c/6yKL
AcEK8Z9ybfmUEQWQAxfhtJg3iY17bWUaG0maJ+91XS/5meEjtZpD8I3ASVsmx7x1/I+b7hA5qW9X
7NZDc8oAm2Bg0n0SUi29NEI7UP4GB1iaBFLDQ6tv15RtMBJg5Mj5mnOqd6iJSWU3VJY+4VKvdiRT
EtuIl13mCtoKgYo2gI0TLSBXxyY61sJeRH0kQmo06Xcy3CyHtmdsxoJbo1eR1zwHAl/Y2wzCI0Ew
1oYb00DsQYwyvpl7BN0juTWpVfKy02aico4Zvy6d7yokFFE27g3fGfpmNBUEgFSEOtlK7GhPVZx7
ynJsqUVToVMRNsY9UdPzgUZfxy6w2wCQOtxIM0n1LbFQhehNCp+2h2Ibyl9DeVK8c4ytEYWQsWbw
amty80icc/XQNYNtDvPATMllSIfogL5nnlijPqukS4C3m1i+OfRk93ZjARHYrIW/ZRxviIcaH8f+
KVj4ICetgnli2pFa3aJXmXYrip7+RlJU/jPzjdB8l88PKkXrVBrzZmmQ+S295LMZrNKMu11QUqJj
56EKRXVD3igunv5G+EsXfbmo12WxGZqfCNnnl9DPQutH1Y6qt0zqS/GiHQnsx1owc8kcmbSpT5JH
uEe3qxzyNf/2XVyZEmscjqSHHFqGZd2uJi4/dTDlufpZmO0qqY8QoWs4tC6/qrBCxGpUa4mtB6WQ
NjHSFT4XBm7mOkzuU67xaykdJcWtDj5lFAVvmfmU3vtCcgEHddHRyVzjD4FQojYpwo1H+NOY4sLj
xQV+ItoYPZjewVcpd9FAVe/Vs7I8dP6hEMRR8oRlpaY5ylh1gMUh8QXdMKVIJI/Xlf7VvPfoemn1
QseJkc58YymC7rbcruLxNkBRWNBJfK5oDZ2Ua5rRiHQIphrtQy2iIfxtEZUmZM6QgMGYeonyl+4t
M1JanParUQ76TgTrb+y4nlbSQneYzDRpqVpuNuy4sQP/yySRxECxv6ytjec/GPfzc9dc2vemZS5L
X+yBvcCBuRepbpUu71UA7yw4PtqF+n0Wn0I/teJ5Ka+1pYekPf0urZ9PPZpqkVgTidBNwnLOoB9V
j5w4mfIYqmtyeytxER3HViCa6cVblp003REQ6Yq7Oia+7m76W37J+toSbj/lRQjdEbrLszZE+Ly5
m/d1uK7hYbEe44MovR1Sp2RYhL5rZG71MOmEJVKReRcxeHGKIEx4lNOtELMNjigXbyMlKwJBTTpx
vJtMdVjhZgkS+ItCrqG57R3SquhqmigzRXSZUyvFLdnlWYtLJsZjHjiJP0s2xbTdDblLtD80C82T
UwR1JYMJ1GIW3SycwQLRKLZZb0rSSvlpjJI3/GkI5kcpK9IY2a3fB4mgmTn6fuQRSDqyeULDIvoU
h1EWbWoCNZ+7KUV4HSgWB/z43hvllqTyRpssexu4Qb6FTOi/aDOwvhbovVhDzYh9Yp4vku4R8fgF
w7dGBWB365SDR5R7HVOOdNQYCMC9Fk217p9j9EO8QDqawfcg9KnF3edg3j9aj5N69Ybg7dC6kfKA
qHErlD91tWzQnxYz+X3u1aPQEjpFzN5nY+qpDVtv4LhHO+b7D7XhUex9AuRqVwZMlLoBHep0zSc6
PJu9k5eLUnmRvCSwtH+QrOL5IpiqFvcJ9N6HVJUUQVJIyl+bsLqbP35OYPu5rt0INX0nEsm6/4yH
NET0WK4IOiQSUXakL5Db7I1wxX8o72tzTXlGwPWKc68dP/G6RR/29rAtnpGLKVRWMO3wybF+ks82
r75K2dbZGT411XTdhefVNMDPGb6d4drpGGKoBFta77+SqUF5JehOWmSQPmtZxRhg5as3V430iCmO
+0IyZ5jTaKu8QEfRsgIL8A+2RDYL8RmMot9RH+N1K+8pHDwLXhKNhDCqfUblL9kXzPPgC2Op22j1
5WMHCZVdVURAvDzAPmvSXUlhT/dGvBjJxBIExEb/C0YK8HV7H80bymRu8fDOfslpsPT3SEr4oLH0
8QebY72w/nCQILvgM8R38jl3V39fkn2FzzujBBpidvj2kgtAB7qCGnGP3Kfz0MB/Oa0E5BlzqAjl
85IRGysfisiOKfnEofczfHhoUKygIFNYNpegvibTlaIc0v2bXnX7zhXB86eHfMsxs22+Jj07u+q4
xtCVUJU5qw0EVXumUIaTN6sxP0Vqc/n7KOd0I2UpvRBJh43loGL+j6Pz2lEc28LwE1lyDrfgQM4F
VN9YFFQ54ozT08/nkY6ORq2enmqw917rj/gkVwoxjG/rqxinlayjfq6zJpVvjyEak0CCxn2TfDyL
zmjyHcfyGe/QXOMaePPfmaQpxo/g9cXus2k77hq2VP5FZVLcXgfiSYFEgmoZX/kChW1j7Yzs1wdr
okoglo8ogMrwpJNocpMqblcXE7Hxw9mCRgZFNQ8Fy0n3EWzeFQEEvXfk+OspA4R8qqNfLRV0n8SK
oQsyPHS+rU637u9I/MeWydKa3fjjGE+h/OJNE1JWsh3heuKdTtexfH0vAybI/WYDjxF4N6FKqZOA
vkVxPY9eM2PcgkDeOXt5nhrH5OMCrltMjyNJIJwl5r5iQi/NRaEcZWGb7iIinHndmB6oPpT5SybY
5GS7fTBWTyx5QdoXD2F+QUEu4yn3yD948HbzAxYPTkRwMWNRoqV+xjgn+a30B6DH+4YQE8a91PxI
c+Q5zXX6ozPaEdXiKHzNuItK++MmFwTLVo1I9N4LDARuT62ZSjipv4qWjeRl3JuY9mVyeuCgnfQR
8PWpH+aCLYJphAaqCOqcLvif+Sw1XCx8ypyR6Y1QOeWb64gH33GQScvqqRG3GloI5EWqRXrOoUdi
NJPLS2B5TnChI8eEe/0nKdvCYQ6mBM0Woh6JPc/tBK8UwiIS0H1jmxSO0XCrODA4b/7C0zC4KLXY
mRMTXc2M09YyAPqUK6MwTF7rMSnQGEcVzBQIRzDbgSoWlpR/I/icXpOKQrMB32JQfCsEaRT8kG16
hrAahjXa/pAJmp0a1ayySpKNJOyYHXesnK/3xeKxDTuD8wnFlMSPVjAAcRhpnhp+MVl9Ag8fQKxe
ptSK4s+sjzRht14fDMsiX8cc1L2TISqY8AxOC7+7DSQUdcUl6deTjJsXuyH0i8REfxsKhw4lc048
df6tMr9E2ss/Z7Q2LrEc8SiU+V7kN1CT3V4ZBAsPLxX+VryKbb/Ap863xMjtn2QMo1xGlZP+oonA
f8KN2XbHUUidRQDXkFGqwse1IskCQX3Rk4i+yX8UIthlcIqt7wgtINN5GLg1wYVZemLVzgUb3hX3
Jtpuk6ENHkLfkgGBv5tbnd9AbZAZLfBOGaiQ5h/Ovx9JvHdrbMlWsMLckglLsi014TTV4p4tlTHb
Jqjn/T4u+IsERCvUvC02LTiDesf2YoDu2vykoXEwhsl9kg9/ouV+SLL87IG8GGGKNc6Q1OtmNFZL
hynMYAa5iFk1hu5ph2Nm4gHHrJPuc9FeE/ySIVUvp5xkXlvxJQCLwaOaC9mindFcN4jyBIHMgD9c
ngIbkNsbNg0hk0MID5noiM1vxHWKEQsbEVFFgluannTMgNjtAoX6Znq0TuU3x/vb9FRao5G26HZI
KbWr4jSY1OKEZpBoowLP0s82OIp1wwlVh+jepnc+F9Cr0Ao28kP6q7f+M0qrgn+DzW2UbG0JMAA/
w/bbOpbVrhDXYuN4I2xqiJDkdotOb17TMT9E5rKRj5K0Ys7z/SXVNbFdlWATNA/dyN2kYCalBJ33
HqnRTNUFfF7MYbNSOzkKC5/YfxZyf9bKJ8ojvfEUD6zCiwhBG845oT1xjKxHe7F5WH8ffH3cXiT0
kP0YHWQ8EaL5Y5J0AzcyGcr20wEpHkYmDKV9qIOB4mHJ+Jaigx9zcl63pbCajNNv4xTpFNlMg+oA
E4vNYhB3Yr0QctwHK26QVp7+MH0SIOe+Ne8ab9NzBbXZGrOwBiQgXj6NBwZpFhcU96ryW2TeeCy7
dcashX3PR5HINYMJM13oFYo+zamBRQdb+1OKwzTbg+OatoTEFiiSu9oUcT/8q7wQI3j8XgvBUiZw
1JXyc9KQThrPd87wWdUovznnSbOr7eLak2kwWp0d0p5Kzxo+Hc7OCJknvp3a7VGu1ncTmIndMmx2
o34p7+qZXnWUwIAz3YXLvPgg8pgqffe4dLTCSdbFMqLgx2afC+EWMRzM+GXhVHG/HYxqYwISMdfo
IUjZtnOZeXVYQ9LvSbzz3nw/AhK6qv8KTV6tA6Auo8MbC+gOqAHbHVosliNXbtep/F3bXXXnvA6v
jvaPBR/lNmsVwOaswApGnAC2Ju01eZoAURfFVfoyKXPbdBiOXJQ8464+d2ucbWroWhcgoM9qfAna
k3KtCOBZWNjSgdIIhC6atU8wFHA4r3vWN3oPGPtYoohGdOVlhvl4gxT4fSRbDlOvf9PpK6asZAqT
/0ZytFW9mBtt27QLIBraSwIyJAmdYs+3GbNzlpU7phSL6CSCMvQffc0BKnaeuoAvao7IzUVPOwre
RJ+zwBvfEb27z0e2A9FASdFEaJJnDbdcZxdTBIlRf0tAbJ+5dQmIv8uxmgMQkKDokqSXucMaW+KH
mlfdo4YxBMhFKvMrvIonpgARdwF1DtslxT2zdpNm36JwCInEcMgt+RIQfq/lNY5SFdPxnoOkAfyd
WqUQwszxXeS9PTWo2G/4RW3ei+u2m6zasP/Cr99etdjL9a0ocl2RHHVWyPPT6B7KN4qw+AAgYdbr
8K8N1BDW5wAYyISGLhkFZXi2jyX9yv21gbSTssFtqQHsYX5HvHMyR2GGMz6s4pUf/ATjOkeEFHwT
JWUZawHMprN+JDpu8Mnpbn0ZNjxWJKQMG3Z1gdesAKzCqASUiXhF4T5ljEzR5VyNNwp27SLj0Wk4
Dge6QDproQdrrdkIoqe/gFTohd1XoK0rTd6mFFWPruAheEYyHIbzCqfkpidGEESWLD3Opdoe7DpA
KDNnWzAtgGzYHzY9vkBWufwXdXgDXss8vkt/fgl6bA9I5hq0BvNoyRorqy9KaELw22y5ZCV4b/xn
+EYFRmy5jXld1J0PIWBaw1eAv9XlOBgV78M5Dw3bEwOVc4g2VIKTkyQtx2u1C9jFdM6Fj8zyXPzG
FJaHfbysEghIaVtd/eifwPJ9eEenhGk46M9pfcKFBCqBdVU7BsNOyA+08iQw1y6ODf5auEZOY955
7fBA0vD/PEhbHdvjdHSRojJsI+FnFEhGnhTh9KF+kN9V4UVMO9h5N2yuinok8y1l+lDdD+yTgZcn
pUew6U4hDvMRyzwGHKKSKtAUhUwl09pjU8phu5icioSjBL8yv0qsCiM270htMWmVbie//P6QQHXN
0pt2wt3LHxCf9/Uv2YmWu0f1sBLnLTLkGU0+7MkxSn+AK9hrrP/qPxERSCHOCHyJmx2uvGqiedcN
rU4QpFM62833XxyaElBAyBnL4lxzjHK6c+iX2HIQkJckC9fq8z0e8ugr/IknH8ea+7EYieIiiN4e
MuiJL4FrL4dR1+bIWo0dxV6CSgD3rGFFbrm1oN4Wmk5ONMs07J7fwEbCIWXDU43XDSJD0gWRLEhM
v3vRROVpnUICSHAy1d3lje6cr9Pgm65cWUHNMXUegAXrS5GPmQ9eCe6R8KhavCHGQoMzSuoVc2rZ
LFK2aZUrmSWSfVXudogGIjK7L1KyszqyOpcg+VK3DQYmrmzZT4knZE0HAa4I/pPh3yQdtjhKdayL
+n4wtmH6aoNbmPFdlo/a2Pq8FcWp0TtMQxv+SI2UzGSNWTxPvlBp+Nk9F5/I8yTTydlnGKKp+BYI
NJB/JBJd6fAYrmZ9U9CAkuWrmseelPFRXueoCUh5guBCyJP2oHjw0mGrzjp14TPqlWQD+GziGUFM
AptzELtq6X1aAKD07psXhbxZpdlDvA5M8Py7GlKDAVcEOL3yEKkNYJ6IIJrpo9Gln7j/nigExD2B
9EyHSwhHP5aPMViKVJjBwZOnQoqIhSYnHL9NPKZqfen774L6jA9O6LMguSp/bgdcy2cl4w7OoR2C
YlEQOSYNpDERNqZ+KfwNBgBdBU13jxR80B4hKYvEiSIn4p/0AHOOfNdQEnfiRiyWIrItxFYcAZl2
Yb5nFwQkEBR4AwZ16Wk2y6Z5pda6o07Z/I1k5see6/UACTClh/4LC1Q47nAOpX3n88IaDsiOn1M7
cex/0U9ag5ca0yq4igakDuZhiBygB3EDlAJ4AfCZjlvU9Uy11+AJgSl4eAsB4clZv0ShxwQU1qfs
DxYI5kHdiC6Hh16vSFYD0yKe1RXoJ8tItTU/DeM+RaApvHnuL1WArOENHns3p77TX+OhdsIiVDwC
2NABxeKyA/ZhyyU7uj9mBDyXXyMBAcHN584ZYChTugICYmFZWOq6RHjPxfHbwUdH4jWFq7ng4iLb
zT/7XKQb9T4WPwoIXP6dOXgoFIzw+pYVcxFiRuAsRoNmEvdGzzYqrrkvJ5NvvJkQv88B6ahU2j40
G64HSfY0/5wEDAVLkRBmdCIL3N6gPpekmGUWgo92Fb6nTd6wY2lLQIJZXhLUKv1DvAOsV4gLDQyq
eLcW9FxrmQ3uJAZfnXa1zGAVqrHXP3Ly5FXoY9PmIbbHa6szPRK4xNRHmkvHrW95XMM+cuv2vSyJ
Tf7LD59Lk0su7gHkcoTU/fX5T0HkqZMERLrSjM4gN8+/9eRh6ITSh+t16kyHPBL1T6SuVWQNMgeR
yNu+FGwE9OIr9TcxRmClOqgKUWeyaSeE8tWXqO0pJ6AJAiw0RcJVIQ4bSlKDLuCPMz5DQJE3cCLq
kTz+CkxyE+xxhJSYkN+6u/P/TXAPuwdOar9aGOpdIv6w44RoQscz9zK//gm/Sgu/yjIMSctmq0T2
2v9ghGvzRdu+MjTk+DOy9Fhzftw7OPaZdCdh4KChTLNdl8Kc/ScGjbYVFhppiqZATaiM2wgJl3It
FdKUbJ866vjn81lmlRsom8bf+U8DI/HnzqdLHgwwrOIlkYNAtmvmGiKywMLu4+Od6U9iisp1qWno
dKl+5brLdgH5Hh0RW/UxVw58AKmLlecgMauPX9V79z6MxU7u7mN2BjHzkd/wQsbKBVp4jvMaIE1k
Zelxs1nlof7co7cbpP+UHAU94wepgPwO4M9e9izrLghnsSXTgawF1DiHiJdWwj0KhBnrWGYIxSPE
HJgLz5Ux/CPWBlh9ygzoVSiqRZHc3iiXOV7QsOEvG/YdGTD5q4Fkqwg2Kukh2CY14V0/xPXLd8MD
Knq3RN9hpw52bbh9h04n//kQPMyobCfq7Izlxe92YuPgbu82BDfASlZflKVZyBXJvUdvARzDO0dl
ENG94hUO1deuDVmzf514HnGt4vK8icTeoXla+Ai7gynxVeg4Wqrb1H1+vibusIi18zgUIIqckGsF
NTDnjIwOTiNki765mhTdKZ5yeG/xmJt4NfC00NatH6P3ineb/Jm3CHbxiGRiohfgklARh9iCcLiU
QNTCPmdLJDaJvdG6k0eOsymdI0mFHKYhrVoK50beqObOJxaQF2PvX4mzmUksgL50NNHOoRgB6WOZ
YZLnPR5JbV9BbYvypcq/YxmFO1FxM7HiW4ZszFbEUX9+peGV/wumoI+pISUx15J6Hasjcq2S14A0
IapQSHtrhL2JTyA3yE+RD1m4S/E6pYzTZkmHYkftCir3CS4nl7+zUOAYaA5Zpj/XAU87pvSWyFw2
g6xejjiSmBUtJNCsSwqmjprnHsiH0TghwovWsZNl/pY+rgscRXvw5wT7AfTHHmcX5kJD3lu7hiZw
QlNB9qlkKVclMUT/lHYd4rECN6psw/IsFenrIaIcpiQN5y7B6lVT0azoYdXhUTRdFKqC/6JGcIj2
ZsNfr++ddPVBYnWrP0vcWOZBIgI9+WJZJbm84Z8HYUZS0on8F/z9eMjdED093ksQKOkrtUJXrjmf
gkU1iXbabfwrYOfFXU4vXEtSIFyvSaUFRUJM97uXrZ+wyAV0oROciquk3ZY1SpMe2ooAQnNzne7v
Zl2juqRqFiV1JAW07ewTt+NOCkjfKhYC4VmkwXLaV7PrLf/2ke0lu9YD1OyCH0IZ0F7zIOjr4BKT
EcGQur217SNf8j4FCIT0rcGwViD0jHd+/H0OiJmmqAUa2kqf5Z51IdS/q2BPoDKT4PDbI0f2fHLc
OsWOKT8lNop4lQmGZabotC+uo56vwxR3E55MygPA3vptrkLljuh17Bz/px2//ZTWAddiWlGiwFF1
j7qDGmfzrDLXLEONdkER+yei2OE5sWYkF8TiPx8oH2g3K3+RVTZHIJSbES6rWJoH/Y7QSCE/C7Qk
jNcHh8EGFGqgEQgyrnatIxZSqZwTmxUuqAVcxbqt4v1/JexwybcY2Z9ywVz7P68w/Qu1tZDMtfEo
27W/NqBA8dKkq3e9qMiRsZ/lMqodBnDcKV3u4tTnHyK+SWUePkD6O1pIaZZiqxRvXODDhf8AMS8W
8h+dD5EPAz1l9TvIaMZgJ0Ai42M4ksBJlfxOseawzUQ81cJ3Trvbl9J7Ih7vbDGhlwKwMU4wJwOJ
u4nvI36E4TYg+KtvfglnRVbdlDH/A90o32S+5fhVfsjZWHB0gT8Gcu+IU9LvuvR/snShDE4BzdDZ
pLPTgWOQLpT9Y/T4rApSdxmsC5oZS2z95TngOy9Y09vsmVmbD4BgaTTwnj/qSKAb/me3b7ckDw/r
bnz60k/evypmfUGeq5nhddbFpFFBnbLp5Z9YAGjiP2b7NU7+nA+smVMu9D/jZ3SrnEoRH79qAR9K
GJznN+uyWCog+765eqNSKhTLiUT0Z2s5JCgnA0uoA1YBLk9L+alWRadvAkXYNMeC9POKEIwRMfVS
Ih/R1K8dwdIJCFWCJEuTFg0gbm1OPIoFZaLOMiKgLB7jaVq0Jr+Hhi6V5Dzj5bfdFLv28RkoZ+/4
JOh3WLluM8l06LK3M2Bg4NIFHIm2QM6dktfWfp58zrORSfBjLsjcDV4aAfqldCjKq15sSaLBmMQW
xNps129XdHPtZ6gWmrilT7lgCuNQwqm/RMAWeL3DyA6jirKwdoGsiE0RsjNsLMre3Phn0QHGMdHJ
FDvv8HXx+fBk78tDJQOgrtFL4CB536T5Q+ZtkISz1P6L1+ULOBk90Ej3BQF+fkmDw7atuCIp3sFU
lpAZHqeUf5V/vAxUszVXuLIPbyaZ1pP1d6jXNUvK0OOnR3iGEh/+0S/ubf+gUFag3GERkh87Ix14
8KfXq7+apE2cCOtJw21mINPUMJy9dP3XV68m9emsHxMAUQTAMuA4PvNGzqvsT3NcwB8ew9B05XdD
y2YEucj2S58OslIwhRatjGrs2R1qRMp9+Zv4y3i9Kg1P+fwTK+qZJ4ybcYCrqRiWFg9N/jnDyhnq
kd80chP6JP3S/s5Xof9FVc1ihfiSNSXhD6whnFNEnwE88EEHPBy1b5KHYMc1y3c//ELLLdlq3yUK
R90NcyRnFNggJKe9MCHpL7980M6Z/pdmavPglbQEPSXojaBHiKz+q0RS9VbCSETylFMCcFqpeOX1
P2ZcMlMjPuc0I8eGMHYsegLCQD7C5jE9vHWcesVprDmHl8UJ7L++Dj3FliztnGdReHiDkbQKbmBA
lRUKf0Ky89JupP0K+RYdnMTFG38fUk1IIPvwpYsEOk3PG8oD4ph5JUzCirJddppPf1A0X/lrQTun
qV1CQwg9RziPzUGRtxFVVNqC+f/N+Wr9FuaBR1ImqOAtVChpPCNcpCuWLU27sA903IlcetxB6hpV
yLkzV4261sVbh9GTlqaAgTq7WcqqeV/DQqKcSZiB6eDshHIv41ODWRDVfLMAFND6ZaRRrreL243P
Xwad9HsvmHeAvCb+7T43WT5JSQPwcpB4vE00lnjEdLtEfrsZfV7SZkEsGPLMArFbKrX8PbcxQysT
jKls4sxOnrlOLyiP9YLlG4OTBeKPPttOCM31AdKR9wEr+ildJtFJZJ4GesXWhzbyp/KnUXadt14S
wM9qG54xsZ3VjE7yxzN5iCaCMEAv1kIng80rGzMEWlCDlUHYk3bSeMyzLoBDIjYzztzY3wUHAzi6
lBgAHpC+cr+mMQIHsKr8DeWl7NiDDPgJqXCiop3rFHh8dFz8qIG4m4ebJJIQ5OeEoEbIUP5WRAzo
STwHUQDUgbjO+7WIMAZlW6I9e6pdSjTUbBmSdW7B5KwPA9CHAokQPFVGVfivlq86Gvii43BfQdVM
7K9RPCM4UO39q9arlg939G8mNyJo1oCJUyKfaVBeGblERKCpp5ZgMJ/IaAJCQJdjI1831Y/8hufk
CQ2fo3GJJbrjrg26/cIEznVNgCq3psIpd+WCECKQPBn2HjO0F8WoqCnzLs+pv67w2gE9UmFGk824
NEAkv+Wv4LdpkV3U60KjmbDjK1cR7mB2Q5Amy/8iSAbefkEEgHfGcJNzidOEIfluZN7kiD6eIza5
skRejIsW7ghjmB29H1r2VLaK4baL0I2O4/BrDa+Q6l0KGh7BcnjylSLUCn6jdo+fSDhhAQi+hPcC
GZrIh/PB9k1hMgcLnwYa/k2LqTTs7NrodyMfgGSc1Wr/8V/LnnoZ1OELqcBk4gwvxDJNAXdRa/aQ
HyNCyT7Mzd1VIaUJFD4IoMiJetLl8zv56d7Ee+ETdlLipPpNg89qZsDDENjT0hmBxaA6G3Qgr03h
pHD14gbNH0lOZxbVh7waMngwyp1m9g4uUrZFqauYRyrs6P+lDnIgoZK2SNLiVqrs0knIYMwDpFXo
9nYqaxTvugy7BIvJz4bY8l/yO5X03oR2J/YgvbxWd7jTwdPURR+7OLetnmt+uIrDirJQ9ipYxoiM
IWCcgOIVAqwcMWQjLVc1MWAYF1oI0CuwmVE4fg7ZP+Nsz5RHgW9I51OokU9ZwbfVXQl8EhzfVjVy
1BBaTv5mdYDQMW8RKAnguhVdwvFk6auQxc//HtBzERzQuzphVwO48VToRrQYfQ86WbU6+WjdObFO
qfoPSgb4tOdgYciFGSmf0ZIkPb84miCwIdrFKbDNlvSVTnIOnOwO3AXG562dBo2Py7tBlYndWc0v
nfSKDAf0Hye7L3G6cNzk9hslTxpsqO4cZgD7vftGY0/UB5oy8WuQ8OXYRgtIuyqXqOCklYcC+F8i
rBRxcchpwvkbietBQAJwsxLKwwE5mDJHhWGdy/6cUa9iYHfitZbY1nhZ4C8QZaDlsUXcEciaNklI
EtoYHIek9sSCoTE8WAGT9zziys7foODYbWquQeOS17iB2pe/6TjH59F29Pu5TurWe3IZM6Bx48to
eOg7qCm7mvLffiqdbY/RC79A3H7mI303bsiX/VXaZuD4WYwLKXfD7K8l261D6GNoDAkVRdHj8l0g
UyH3iFnfKZjKdHQiUoac4k/Jr/E1IjQl1GlhmE9pPHzGGSpiJFnsoxU1MchtmtRJObMG9jbpwvsY
bMzKGXHw5xdfUGaJQBN4hWGE+bdnGZFEjl2f0jIcXr3h8lmkOHDLnhz77CBw6mYRkBDjUBWR3lZB
YkXjMkD7rBO/o7Eg4avqWxIFgT7iMqEoDQgEBbVyi8p7L35PThrEaMpByUkL+6elGQknTG890rZx
RkYWDS0gKbF5qRZFs8MTZiVb81OT/7l/G+lqUG4N01Hjr4OvKD58uvlJiJDZdcdW/gK/ir4g/9HX
RPFTI7I6bP9qkzQx7IS+Da5RAttTWKlGgPIo20fwH21rUTdIYFBCTSS/DOqCR8OUNqzIpXxupoL3
6EBUTH9LPNbqCFrYi3Ua8zxJKdwQlqSBWqnXqfLgP5zeeGlAKd93dTJCMs/qX/x0uXnlXfN9Nuoa
Gp4Zfjh0GjcvS13YoXqCa/tS8jupAlZ1GwBz8keKQZVgCsUdErsGvO+1bSMvQsFOKFOZJb80Srb6
JQ63RJOuB4h25An9EW33rT6kIUFQVAhQeG2Pv/Vee3TMGtf0ir0Zi6Y93ENtTX1YzvHLq4i2M5m1
6FO21rh9b75Zp2fxCdYGJJsUOtdB8l7zZTKWzj/G0eQAp1ahp1H96wMpb0kEz7mfMHYiOVupmFLQ
JU/OxpuMAt0fX5YJ0NdyOhjup7tbFiNvFdIZoMyZmZEISm8nx/IGAi1Q57hBPdFflWJNlYO65xmk
3qxZsVuiL0lPEOLtuIyb05D8QwxU+A7mbFq8dxxyuNLusjIXDJuRgo3x3J1ZzoczCZOUnDLealu9
W8WVp2yba/7hEpg6LHgdByemkGB6vxzUFCVdpXPpyMnBHYcSg1wjblyyyCihJEhr03Ai8MNuke/q
LEUaxqK7j/DW6X7oqqEiySKFB3h7RMHNCeAgklD+iXxISN4it7R7GEMUXaG8wmxl7sMFTM18wrcW
svoXTHLwkr8boVrSDX21RPwevew2aWoRwfDL9+fYTF4i2EdO62/fckeEjZc5+ZlXFIjmCK9JHoSj
+gtwJmQLRbkSv1G09A71uhxf49wv7fjBahdPtGy/slQ3ECDNWYx2VBgANxMkYyzg8vHeGNKqrlc5
7UHpAookP+vYwtkStpKjrMrpgN9xBYZMmJMGPuLr2/DhawxjCB0oTRpcB2E9qLKAS8Hlt5Bu6cBI
owSpeoealDBdW7EjXYdqC3lDFQiPkTAfv5CyluJZeHu8kt2U4TvWezwQRHWr67DbhCzOdGGKs3zP
gbcq4lUFN8nxaQYfJBUSmCgcK9DQohKwGNiQruy5+2GB2gB1gq4thX7p+8c0WoXVCeqCqgIZFiQC
c/KKnURGek9dbmIgGUwXhzhni5grUBSIOqSckB+XtOfqfS2UbSwtC3ob3w7WflLI9hitcHNRRKXe
xfoOvRxpxIKR7sj5i9q1e1GIpeJEWJTZgviTzCu2eCHDfynnEjHfeF9kNxGnZNI6pudqVp+t+OXf
AtC4iPzgGChIIkY/Y06qDOKQydIKfHqgJ7xZ2pVAGt+a+G+UtsFhZC5Fu3A6IHcVNxWSJV6Xpcay
4DO0E8UK2JjQV4lNjDwf5KV0EJGUWF3S3TeXLRgLisUwWUj+ob6TSijz4Fp7IxpOtUYRzVMxbOuY
37tveBGZSlpmQTKInshkcgC62gv/6ve39K5o+6CadVZisXpgJMBo8P9KqfIdldEJQoxkWDTo8Z/0
T5P3k8+2m8fCOocO3hHr4iINTL7HbYMJhdOZ0j+2eFj1Kd/QDiABEi95gkzppOwxdKrnN1vgmZma
hV0ZYTAQnLuSUyekWXt5Owd2u1hbciLpClAQckPCurW+8KnQ4on3DzKYxsdYgviE5DmL6/qbIanJ
XsQhHFun2Zk/ZXqZqwvyN9h+yCSelynhmchw9PpO87O8yY6gn9Wxfk1gRUexNl6mA++ddZQo6Tn5
914+IggmERm4kjWUN6La0px+pg8J+qYl6QnwCCE0sdXGRf53jeoNFys4WIO8AxcME3+ymwAzvPnG
dqg82SQPF7A3ZZSVtyRb0a3Ty2uf7Aip1NwUyrYYSv7MYIbbu+z/OsrZ31OMpouRkOIzr0XzpfL6
s1trILW613M34MJOnE/PF9c5HXcO2K5frKJy1RKxmEL4QoFRkF2cEg0z75KA4Y++NwckCexOELdm
ZsE7U59AJdlvCOkEYMC1+LnxmuoZ16SnINLJ/ePHzOfZexe895V2FMk00L5yevS23T44xPKKTxWm
DwtXCQRm/GGujHquMFJPXR5U46jBSaEhlb1xqoK7TMI6twOqjwnRu6o1yVKYfhmsyFOHrJ24vTeb
sb4bEPgi7X7/ywEIUt3VYYbK6GHIR8Ji093gP5C1RJOS1VoizcHsApKP2Ub9VYy7Jq9Ec6mWR55j
/q4IMoa9RT/qLP2REQtWtwmLMZ0Gj9gro1XHkffiU39WV+svrOagzgSJ8ANotAVrSw0VEHgHPQ4x
+dDDkvCkOFpFz27JXYNYx4LrLuoHgBd+OitaFavgVV3bvx5ZDF8P9oFnh9D8wcjIMl7/4w/6UOYZ
2PGaefgAzQW2e5LpCIcUVhzseCrm3WYB/t6+ccDTG0RK4Koe8X3QUoKJNGkWk4B2zzQAlY1an14V
fw0fVVxrzQF1pbYHl/tPjZ4RKbax5qQ04DR95RrrhMRV2zb/a67ZA+Fblf9WbOLaQBZ0jo0J64+L
dJ1c9s6DfMh/MZiVhPnMmjX+L/QR4IX8vLU7yaXuxlFaMSG/X4jgiHSiNYnNnj1djv4ZR8JfqFn+
LDrycgKX0q6anGCQIs68LMF1ZC2pWYx7Yz5Nz5hpLM+/JxgpedLBoHrBwREMB8283A5zhF3IEpY1
LiTPtB46gRRAGjRrYTHLHyhWIKMNyxmZO3LW35kyjQrU0yiIMl7qNzOkj6C6XH362a/yw99nOGR/
2A4Y/4ky/qCE27S/VHnV5+iuNxN62MKTQYf9FcXL5A3HEfklFvSAePJL+yc/I+srJ0dikuiEdvLF
c0W2XL7iCO+Pt3RWnLhumbi4M0Y8/+fyWxiJYVpo9ENSmtCRzDo9HskG2al+Dq8xRR40DjoYlmun
NL6SDWSno6+zfymf2JJMUYPSBo/OFww/rA4QsKRbht2+L12LuIvhQXmDRqdhqhC5h90WjSIzczGv
3s+kWuFMxpFI9P3C/LTzxgKn/KI+i8JePvjQNlYdFp5yXuUelYLo2aJXdMkEp/1T6zsC0u5OJK52
9PfpCVXmUjnwra5pbjqgzQJmkhIstQ4ug8h/cJ3wzTSrCDsNyTX/JxTTJJx/mR0tk6v3LynD7Zqn
+iTvkQWpYLjjAlReA8bsweWnQH4FNdwDJcLngi8O9yo1klLHxF8BPN25sXEckBKfEO2q/4TjkraG
hm/6vSwWw4sIH+NYblCjowhZikvzUhCl9mpW5jl8cPyM3VfzqC8AzeMVwh/+iONljQ2ik2zQDpbD
KauX4gZWfcy/lZfhq/+AlM39V0muIdv7P0As449AEpxdRCZv+6/MMVb8ooIeczhLf+8LRrwpl95D
vgZlzV0v/PvcQdlSpnWdFYQEvcjO1UMSQyDSDYWp1G4XzY3y9lXmH7Uf5SdmFEWja0HVggcd/Mz0
lFNuOM909m15rcObx5G6at+2sc0ghdYpXQVM1xHKzFN/lA9d7OmbJx5Ejkfy7uf6t7qMlsDCeF4c
adFqXCQkRTaY2yAhJEd/CfOMJr05W9ExoZ6DqAOsI/bbPxF/Ce2L0rsDyXdvWAtEusMdnnm7+BU8
ZcfSYjjqnr7yFUeivKYD9BcH/AoklE/ZeaM/UddcqqNN48TbdqgvgDmCyeud2q5u1pZAUuZFQiXx
J615Dz97nplN/dScvF1kM/52NNgvkR6SzCDla4cLCQ3sipXoDhGNnkrjxQF98YpuS+IMlQQ2s/Zm
eLvdHjkcySjepOviB6rw216B8rbDzehQ9Q8/xZGhd0d2BXxyahyUngl9Nl6NP8xALAwF8gZG6V+d
ENZ/JarvAn3UDhqzHtagyp8LAjcM+M9U3moAVjzaj+w0GgTJfuXBmvQqcO04XVaig2KnpzOyrxF1
3qX+OMoYgOhs848Fq1g8bPWQVHvfrQhf26iYoZBRGvVVg8IT97LwAAIyngVJLD1kQa6dYuucG4R/
DAxA1Qnojnk+U7AblP+GKbqFjb+xT5Mhwon3WMp7pvgnWZO8fgYjUs9qMnnfpnKEI++NH1LK7I5e
skQATSzsHCsikVze6FAuILtvnNs1It+lsMLqQzwT1T3KUgMKJYGCLdD+j6Tz2m0cy6LoFxFgDq8S
SeUs2ZJeCLtsM+fMr5/FHkwD02h0V7kk8t4T9l47kJnCrf1ke1WwI60FqByL9TrAytOvi3BNL8cZ
yM3FJu0Qbxn7MUJi4lBxXNAGgL+Yl2DBmkEsEmQQMFdxVzY4nFYN2OkUewBt4Z5AdMgA5ByQ0YUU
St2QZ9uMK3giinak5BqCWdsGscFOULySBIg4m1RkYPWm8d1ljnWxxBV9vq7jsWEiig187b0Ye8l8
XEq5Ehhi5HOdy5tXq+ckukC54z5sXT1288Ap7/K+Dumx9zSS0Xti9Arn07jRlCAsgIBVtsfGdIiY
YddhenaPEHKcQEdhPd3i+/eHn4KvXNv4/l4amV6qkxMFZFTQMslOgRHEZGNvdn8Kr0D1qcSIl8Vn
mT9L9TSyuwDOp9aYkRbDe09ROG7iExho5gV3NuE9qt8bKgdf2CMAbL0XMDJdWxUP+bsePwTtrH9i
jth3LBNgjSIzlV1CJ2RY2xMYE2SIIUsVHig0H9Madif+3Bl8MDsa/NCWsL7ykUlg6BfRhTn60N1x
wYw5vuw5HzkKN/6dPZj47RHu7g6/Ig7yNWAC1aWCQ5JWgfc+a0iEedVNbqQR/vCyknazjBErOfcA
bkWXSZLkHxgXjsGqucZP5D3/8vhTRt5lLPvhrfgPQIMpNG9/WTdbTJHdhdAGQdrRhbFp0ZEgfvAM
M6Becr5bsAC20y9/CvqbBMP8UneYsc3176lK9uHVU13Dc/FbydMeBC1/P1KqIkvB0rRAZ4V4sLK/
osULho3BD34qGRsGyrX6x0wXsDBiI/QqDPgzhk+bHoAvupfgJCf21LCXwNV6jeIj2NDBAAH8YXRO
TY7MIQh+++CVBL8SliMsJw88piN4Tv0a8HLmexhY/JikUpNkOgD/tRtjw3VTo0qwoc2aus2BJ36y
mrv1pHYHTnHU10oyR+mp+hYlSpnDI9hWv3XB8O+kT7uwWWvak/cjAyUJqXbc07WTSGGdRjBtBLo3
5xzuzwBXk3sHXpKtryTANF8WK2iQhUsDv+AX4qF6q18ZeBH9/JrO5oP7iooJvU7q8o6OWwu5NdoC
QLEG3wJ2reV0ZgNevjIWX52N+kBqljmr5gURCmvO4CUYHHZb/DDfnOMWNgBzhfVFxl2Zcf+6ZXEc
NE4fiAqVU9jyUSe6gCHoHmJQhCUBtEO8CAFwkpOAouYIzJTWytjjtPI/6VHq+WcQo5vYE1eEWBCh
NdF5GGKMJQuWEIJb7GhcW18dhviclWp5H1F9eNvGWD+TjfbPDIBU79IPWbvI7wHvngHwAlsZqXWz
jZ5HxMoeUkePuh5ZbxOm7Etkody0lz+iT16Gf1gfgVBnGk2Am5Fp9upYW/D9AsE4V8Sa3FA8URp6
q/L69o/DePSZ9jAnXgQNrGDAnhgeGFxhf8I8+J5OFMMcu9GRJBMd9/CtS9xuvIXBRTM3PQt2E5OU
3QlrY1/ZEacCtpt4XdkplSlgb52hov6ossckXEtEH5yTDkoikUrDhVSvdCs+Mx4KsF/WtsEVeRmp
KRQ4A7Qmid29mPuQi4gtgoR5QkEHu0Ftu0RLUhmbfo0epfykxB//6i/vQUZH6bAV5c41VwZDVoyK
fzLnvvpveBKogzYl42FcqfyaHYoh4krXMne1a7B9ILNNheC3gNX5ZyTLgqG/Y53kEIYEikpIPMd+
hcm84lmE10o50NOpMVS0c/y23kkUDyrurLb4YatGsCIxDfESkMC/6a7/yaS+aK6kQM1gNofjkv7e
9aQcro+Ti3dJAGU/Oc28bQjvvC8GpgOGCPk2itCt2+ZF541dHiDXuf43RN4j4cHJs2SQU4OX7n/z
3/QQv2m4AXQpiAnR5aExEC/pl3RP4X3+oPUnBZSRET05E4vSX4SAqVfM6Zi6O8i+zOX4M6Kl9VAd
ONpO9cniWqnG0yQAviXYrPpJsH3cpWQvZyvJWkSYvvHZYMn4ZXXFcTa5Heornoer6R8y8up5WgWS
35jN22MJqSbcC2ufDYwWPDqGfB3LHl4zCTTYyt/W84gBNfuc+jHs3zygyr5+BKjGHkh/X7W1ZSdE
Ntq62nlzhew7kQ0SdiM4OUq6c7otbomtwiQmxQIxDWA0/1xey2vLYj9AFgvwxY5ecsmN/eETwXQ0
vAdR7dh5GeEm22jcBd2q/tKesY52Yu17x/RLRv/6j7OZeAH8NAtFYOB3UE68jmg+GA4s2r/8A0lg
ttG36bGPN+gaiNGx/okq6a5LINcWY8atyCd41ldFfhrchAmRM6fLYIZZcN6SX88NDdet4Tv2DgN6
76XKK6OuANXj7FdXvDCOMrrWv4gJQ4H7Hob0v+npf7FF0eCMLTsGS/xSz5AhNLEcjn80Tg1WYOE9
1wID/7L2TegFYRxcpf2uEuJtquJOLRJHxCaLkSuMlmX/ryCVqgT3kpWIqk0nVJ9DFMKPyz5CBYAc
OnfWGi6zI5kWu26hF11yzpnEzJYax6fX/vjDPIqrdyUm4khgUJtvtRhIvbJJeX2yFd72k+my0UZI
L+4UBjIzU+1kIcR5sQiMJ8Cdh9pwGz7aEN1l8Ck906NUr4oOKwEMnmsAWCRAsv1DvrKlADzc1O0Z
NUE5rv2bCkKGMcuVhHWEiYYCsfTI6V8bN7BuwU+trCdKMHyh/ZriXREWzNw5X6PvCZCo+gV7Anae
QIA1C2hebcsVfrSNPq6b6Vzjxq+WSeTI2TpNLsId2nZIJiY7JUIz8jUXsU3ySoHObC1TAk5aQVO2
UgifI2NRlx6jgZvsoftAB7VzPP4rhR3Z7j4/8EIQ0LXjcttpEU5Xp72BTbQ5yylxATfCxObvvXBD
bmQQOAZf7A8r6DzcQ7LBuPLwO+7+ZfIi7UZol0l+AEpVt3uJaLH8SAKifgm4dOkgpC3fvqDMldiP
NyJHhqjC/oOu9C5PixFH/7+fiB+BeQiJpXgdF9j1Bjvh1qQ3QDBV/Gv8bUlW/SXqHH4uPkHm0Yxf
uR76CvY7uhTuUwIX/24UsZ8lq2ZO6ZGafBUA8JwVUQtAltmWqd6l6rg4VymZuFDropV0Ei94ftCR
Wj/CutmH4UG/EOFI0dat5WqvEskFAOSvgWJ4jZD1EEeKekO7m47autGDXEsTfegqdfElHHlz4KZt
ZKpyLJSAYRD44y05VGSgsnY6hiwGFnaxl2FnbIw7L8bDMM4U+aVlTxFj8VW/2PHjBD8clL3s8pmi
qcFjt5xyd4KF/dfcR7i2wIVvyCoRhpA67Q4r8FrKubA5BKp/Uw+VPdijPBbRkjY4CVb+VcPa118J
vEBlKq9E+rSXytRF4nNHRlSRd7nuTTzC7x7xIMqVpyFx29ho3UaX1XGiOl64HqNLw17U9tESaCEY
Ube/tKWD8TN7GsZGvgDiZA2F7EwhjeDSinffsDMBScGi0TAO3hLhAvAU0+bgOxi3TzXszurWaZ/W
WWbDEHHCyOaOw4ZAh3GxGyS3AdjEdiMlradBeZBv488xdQS2GjyRhbXhqIw9tjac8gvs3DieezxF
kD8c741m+dahgQ6LTzqFAG+XM505MTrfBiBOiJwluh3jS5a2C8MD2IHDnJ0hu6ZD9eyZCJ74DBPK
10V6gNwCGZXTUm0f/J4VnKWl2n+PjDk2Opa7tyKhHlnwDzgO43CjDbsIlhgebvJeG/JFVgZpyqjL
4GQw0KVwiNu9OjIooUKc1tR8/CO2R+aCLJuHLm2plQ5TuFI2LI39RTnZ1ks+YMRud23oQC08Diey
0Cxu3LnBwGCXAKD6GkdUv0gh0Ia4yr/2Mh4qaDYbxOGsM/CjU2TsqXABvEm7EsrsVu/vXXqQKJ9D
uzhjeuuLM1w575DmR1T1FfiUm3fmxTcyKMrM221NvPrWjrAs2BINsnZ/p//K8bFipH2PuidyejH6
sci3lA+WzFiBnWJK9aI8W6BP2N18G+059ieon38gHofvKL5zFyk7ndyqGR+5gULn0XDKsz4coQQP
daY5FR7NkZUqEIwyspXpqM3LlObZogeMZ9AfyGULggIWe8D3xELxzWY45wLKXbkxjuJf1tWrnsde
OHeeSeyEsbZAwSYe2EJ+MvWXw74UnJSnWAPKPwvX910kQHXvWImVPFvsWUCrkrabF8cACFkpgT7I
Gjuq7uGR9U61jvl3whYBDJ5+MV1FIVMd71DZ1o1Oyeg+W3HV4Buowrd5CMWDbMbr+Q1BpNhPpdNJ
fzEP21Rw5CS/I2hIHgjlzSMzyTd/uk4B6iSJ6cIWKUlCXiys0nMmsCUUdzkVpzGcLQP/Eqibxv/x
YiJocFsIqKqqWygojggijEL6I+38fa0XNnxXo7t0PVFk++kVdIx2yHn1ty1nZd/9pMpGFL8k8QMp
L4sZlMtA3/i4GFR7WzNdoZOR0SZm56RZNdB3/O6Y6PKG7GIbteDGylz8HZ3MT6FEt1oJ7YTOKRVN
VyzdHNWMaN5CAHIBtCHpL+OLVdEQhWaD61m2NV6ekgpqm77nLzczSSiZka4L4mubX9+4REB56XGW
EkoXkGpoJKZz1VwN68zaWJWXgOEhPpklyQEwGJxqsBmIpi4VQscIDB5Crglnghy8QwJXrUMwyfzQ
XIXpLUdg00JZOQfV2mQ7Kzt5sBnUx1TiRuzaTTJSzaKLaNwpu/fWc1J5mhkt6cgJ5Da7TT3wQx3l
n4cSq8r3A+9vjY+kINMB44nSbPO+24UsTeb2Gz1cQJkvxRKiN2DlxYSfkKLVMp2s9latf+AU3/jJ
bWjGparFfymtTx5zpKC7kaXY9VHh6BcRo3ItzYnZDQ+dj+JQuAle8JeVF6MZXLOcranQVGS8dIyZ
IxV1K7Ec2csCQIfTKDPWdRu6ppjxtHjk8mkLSS8/BFnehFVnJ88oCdw0/uvyS2V8Wb5/FsBfpWbE
PCtHbtfzOhMQhAQUPotgHU2FxauK8laHZ3Ga/hscPzWPjWR78DQZHvYqxJZ6t9qXxVQ1vgDeZaKi
fCYSiqQcsx2Ro4lENWOY9qDRqadEaxAdnZKVk29UntpcmuUEn8ROygyXk2FbfzNs8FQaztwm0yI5
/DFeMy4xeptsL4MBNLMt8yvQm4L/k3C3EHaK1U2oniG3B92lJWyF0/gX68/ZRT2i4wdo1RA1RB1e
87GnMAJNYV8QjDYUsOOSX6M6ScgtwnPvv4JDJOKglNe+6oY+QCOaKl0Gyw0mRe3dDhWldlc2RuZO
0XfOjW0KbLJIQZYI9Ao/NOrZAeqYznCzI8U1i8dtMT01LjABtgOvDWFoXLzBgQ00Yhd2roPwW8bx
qlC0hSaG8OkWIfFe0UcvWvzOAUukF9w1FcYKkSm2QEKoqJE+I9/0Y5F/adpS6C96uhlOiO6AZnNn
9GgZ1HM7/Os1fpsPpROxFz0DBDqSeqwB09e3gF1Sx3jSZHKk+FuhJTNIgB4fHcUYfn06C9CwHpFQ
LDnFDN6lc+4D/KGmQ72bQVTvsmvdf+gl6oASmZEarMiCIAo5NpGHMwvEzaRTziaXMu65vG2ftPn0
YiDURa9FP85INnsY9P3akcgN4otnwn6+Dzhpul9o9m7IZndEKmWj3IHjTT/pcXUL/N2uIYc92+v6
ZVA+o4epYdrDzRi8lH6TZod8/IFWgVdElDfgnA1jj95E1rfVoeRiNs5iDO+Bu5fYLR4eFHI0Pug7
LnOnjKrbTZ4xqgR90+HgZyTLzgVsLqnUFwo4KLDwgz+NDRORqTvwsqG13/ku3BXlIJ077vnjdGbS
MJEGI1G/U4c3Jit5ZZ3CH2LMk15UyQnTVUAj2I1HZaRoAl/NlBBnPRKdiQQFu/HX1h01rs/AJqDl
mfgAOL5B4wHlLeEUIb9EfQfyF/u8Fu4j5s6kUHQfghshtkFrIO9F/kwmvsKPsXPR8x5ERgfBpvjX
xofK+DBCx5B+s3m+qMBiBr2ujqeAEoHTtKJVYlBXHH1jZ8zzoPYal2cRnlS+aqeVl32LEC9IhNpQ
amG767kAg8MMGbVGBk38F+jCYeAOqcsV3og2jjUuKwQ3080HSjzV6wKOg8LUGZ0MRXS3iI8JOmiE
33BfRuoyBg2tP5CdxtIwAQ3PiM4i/nNH4SecCPukABaalTaxunwOLUYLfY0MfnhLIZlBbELkPxW5
jY/KxpTYUTDwcb10ZCkGTRppMCmBIgO12A9W1bMiV6eu3AndcZ0fxe6RNNvUYIXB7JoQPJFPXuWY
jWtoA5SCpPRYqIxrDV+ajJCJtRkDGEvHJL4NaiRBx+LH20rBtw7cjwISCQbeTB2XpwGnZthVUCyr
mp07+3VJJa8p++nMR+AhY0NfIFrHYaIO2+Y8VGiW68/iNsY7xiXls4Ee6SZkbFG1ACWG9uCvp/5H
yGo34T302nLlE9wQsELmEGegwQN0YF3ffyQzFbY9J2i/d1gJW2vf+e+O3B9xQJ201Mw5ypm5r380
t/nVmJFCwg17FqvyFkxHyNuIdErktYA/eDaYIqvq3RxsHznWVUVXkMkgL7iQ18yx5Oaf+uhOlfxt
4RlRL4K+YgKCTEHaKSIPyy5CgNqQe1UtWKUojEQjAuihXXAlN+K1iU6dwempgoQExwa1dvyHppoX
yNpL34r4Hf6m8D0d9T6lO/6sMUdl9oWGmryuQsY8zDaA6RmingR+6YccbNSkZXx6n7RNaogYfJYC
8AhIIaJ6Q6vGXsuvqdHiH7l3kBMbNfKdexGtY9Wxos8cVSTUS2oUb1oEeBwQTOnOTMTwaeuLGaEf
6euWU3c7EKLaMg/mvnc1lBPTStNWOSLMDpBJ5ejlUWq3QYHh8loI20j5kOeXuMNFwOWutXR00l0H
IVE2+aoZzxxOYOgnZCYeS2v1mksPr/hklWEkA6Udqn2BE7fGqG39BsFDz46RDA74nZnfeflRo8Py
5i8t/1VkO4Bq2u5nQNVwYMKlIN+LsW3EKxKjWX0bSNitPVq/SXhp8VJC9JeBS6dvv2RuyKAI/0rF
N9gYb6HZJYNbJ6yzGDHIK0PZDwww54grhOZF55oK2l0a6Q89+CuTlTX9evEusSD2H3nlSBOs6pdp
nKOOQWKPY4XC4KQPF21XyxsfeV1ny+3JkB8DfAzzl1GDQ2PBIzNtVGeU1sqeI89UdvmlR12jRMv+
UXTHzHw3IC50m4+lPOoIffaM0KT3KNz07lqDSRli/Jk4cLDEvw12DqBak7UsrQivzmwkyyy00bCa
Cwx76ABTFnt5Deb7kSorP8C+QWDBSt2OE5Gv0rxASLOVNe7K4WEBvN4ywcRz4Gbike6LWS3jPJOX
BM+Ed9KVu8LwlqvtpEJzUqZbVt3lpdtAT5cOvHOs0aRPA27Kks70D8NxHR7U4KCPj7b+V1gsm7Yy
XecQG+RAbX1UrX+G8U0ydCich38GChMYoyAOkbmiAFeZjT5UH0f2NTxCkbYWbN3C5koaWdewwWPA
9mFIZ7m9YtPgswzkfc9oaz6IC7wHJrrmnYeK3IR8i0CHjYpr1VuDcxbsROakCKBYjZaTI9SbWLcp
fQrPVuzEWzQnogXU+QK/vr0L0Zbret2dGP05IJDAfe6S0xXTs+Hk1l6DVmbslGTv00Q7ESke3F/c
DWPzD0O4mGyxXhcYU8urkLqDKtkJrl34/2i6d01gp+VPcI89GjYaWF+4sfNRYJkdKDzmJBL3zoUz
ajcvuAREiH0EdAZrxpPq9B7QcvTAF2mSV/llYBvn0LfuOdgEhErBsvxQGdw+D1RsWM8HsrLQ7OZ0
gKcWEZzy59E9SvVTZZk2YNftmi0QJCdEQlK0hITS/C/p35vpSAcrcLx6lSviUoPPiJRq/nYUnDuY
LAgAjdtXr9wQ5JjIF9hmodnP+3ulnSJSXxgI7eQck311szgU2e09tH3CgJbbqLCWirWpRxEyi1NV
TqZ+F94Fyd1akBfCs70a4kJCV9POR62P+QkJ8iV1qMelxYnLEF+fyNC+3fKq+PcOcNQN2Z2D44eI
5IYZ5RoXUbEUPvvV+AH2Qbajs/rHuLusYiBjf3zBBVlwPA/8L9UuwoIkpQ2ffdi4QvhVHmPtngZP
yfuW0WpTIXh8yZQPZL2a691Qvnzzqc3QlNGyiw2OomgD/90R2ZptmNYM9Zrtn7ocaP4ZaJRrFhcD
U5tURwWOP/GsZiuZVuysU3/ioranO4enilUZeZPcLprqlChYrRne7E2R4zee+ci7aoNrn1uKHxk1
Gt3xuOCGcmNraRhrXEw9IrB0y2Jjqg5CsyHwZcF7HiA6ehJnKxzfPJW5sgLnkcWP4Y5brXy3V4ZH
z4Zf9Aos+ITv0YfQZ25y02ZtS8eRWGsiL/dwDZ5J8MXD2AmPdHiY4yO71x+JgCWBYSbPjQfPF24u
XV38powAm+bnOyqTsoesFiCgw+6C7XjXTg79fAmpOboKBsPAQ2XNcY7Rj1ZdGLln7Y4MVVHZpmty
h5Dv4Pi5YdmKd4wro7MAtE12ulNgHMwviIos0QrFbpAPLDAyaq73N9i8wcKt0H7LKoRv/09LaRzo
90ee7WcKFG+SzkZX2gzXeQcCh3NMkc+DR2aunbREHOzG0iWjceJZpDjSpqMpv8jfznigWd9SnXr1
d+GvYm4nBBIjTHGqEGtFWVeDPa3zLaolJJJJvGcs3X8UjNhIK1q9d2r8WTEw8jS3Uv4CnyJhgmE7
70oHtC6KhmJt3YLNs/sjE+xsUzf7+Kjo/0CRLdR5YMDvCOJBQY1ZwoPUWMdmjr6ChVA/vTjlEN1x
N3MI+AC9PQRvQUxINVmg68j7qojlnkdSsncjWhzw3XH80OK3xlnOeu4SuDURCMJHy450PeB6ROkn
uZa8JrBkqFY57771USUXttvvMb/+t9/DFhZfiluXMmCneQu3hrdR5cOIjbUJ53wjD5UeDkbxXU/M
WHFNYiB7gooQ013eNytOpA5xE/1quOyTsyKCrPvr+1dl3XXm3pHdOyXDne5abTrtwxBvnogN+JzP
k3TtI9AonG6kSujgTxrONoYkJAdo31ODM9Q1t9p8zDOzXoBJpACO4BUh+6ERvqI6YHRa+bvizv/H
8ERMW9mVxIQHK3FpBtuOm956k66mokFdCSNvLp6nlfnbAB6x8yMWV0bVNocZW8cK3PKekoGd1NJ6
elv9i6BW4lklpqIvrO4SlKi1YHI+HriHJ/jaDXRWhYp26aPCijFuC99ZtzW7b7/5qHE1z7HL3425
8Ldm7jIipRRjJDVNn+x2S2WgCrIjxqcqK3c8Y/zGkyvp19p3sfSk6kvu9sVZhRwbw8uojB9ALxJP
sq6bAMLYtWVOgRLJes93z1rFgHxviKUI2g2lTZe6kvGv5Sscjd3hzV6OL23F61zHn3zi86Wn/3Jm
q2w8yPzMRFvTNjMMU/xp1V2G4iQhVMlwAzQivqWwv9koiJmN24BojxOYGHsGO47/LpBi4E2we8Rh
WJOFpWkjgE16V1pD4UxkBnyXNuFq9jaU6fUE6QSZaVVtSYuoWnwqnLd5ip4Si7nrEZL5zKe3XBDy
cfLku2QY0CZOfngYkEyBgBIgGkFMRKokVHcdyk1x6vD4+PdJ3c8PlMwEiPp3nL9Zn1kZ69+PE2NS
o8S3ATpMprund2cVaXKHwEnajR/zU83QP6Ur+BskAkOCfkm8SxoUOw3p2sOMPqv4bbGPYa6TQu5h
C8SKNiReCpdNfuwFSnVM4eWrQNwYv9UJlu0i+tH/UuKKppuOnl2Pfz0CcV6NcKEsF78mXhc/qWw/
vzHI0g2KXP4TH/J6C7360ZibNCJpltGaZIDfhtXMFuwrvjChLpnSWkfvJ/rGmhmh5IIKRVB0Rv7h
v4qZpJFu9J++6RaScuDlqwrMk+uh+4m9K/5bJX6OAlg62Pm7XpmjBFHKaAepvOkhuZtLz7uOxMiE
tCfMZPTtRJ5fa+fjFtNsx5HOFEfh3k4SVOdv/y0l5Lj1DjX3hOm5sOML5QWDZ7l8dLxT8fAiVXj+
T6j5Ae4YZx25DFnSYW23MzJM++AfkHys4/OWSaXE+YA8I32I87OtNTed+K5YPrTdNVzLXMqsnF0v
XIrxig3v8nRXwKTjNF9yT1OJpvEn9PzgZn5xcAf+rpFtJqVgyR/ZMzi3ZEPZ6YEWIczstwI1ZJEi
Avoz9Z3iPtlnidi4Ob5jmASTS9XFaU4PxxKEeAiEorAv2A8APCdOfKkTrQNvg16Mod+lcGcFgFBs
SxFzP3KmzSxO4EVizTatipZ116HhJjKQP1cw/Uy7w4gMzpOuRrLccsVJ8ALCasUvX3Ta6TUnSD7Q
ywTRlxXvkxFDxSV6taQIX+OASBKM08w3Wmh77zSzzenebWgWeOIbeBTm1pMPUu+GwaajCGEkSNyD
dOSG9aZ7JRGj8DkRN7Ds6OP9jxQ4sT4sFXSU+qlccWaWSOtlZRc9/VlKa5NOdAj1m87AIm0WIunG
PgJR3j+G1aq/MeFRGv9iHtxUoHEP+O1u5QXm0nCxCO1T1ll7FnDc0X5TiIKp47zSufQ3LW4jHzfJ
kpe/sjaaItHg7uUvKomYhhBI9YSZC3oJuSQvK6ChcLRnRnhAvCnZcB3CdVUddAJou63f7htrczhg
C7ZT6eAdYqbDT05VdnMuTUKxCX6KiXwxN2o2OiVWxrBJ/BtAsQvnTEH3ak8taTjMQdFKbxP9aho2
ZVc0FxRt7oy/GkmL6dMSdhRXKGayEh8Byg12eoNoYWhZdWhXYzxANNh/5pb7KBBvpriuy73irXzo
Je18ubTjl4cTSDhOxGzULjthaYWDUhp3uXRQDTvG/zw6sXIPKIjZwnx6DXA1uroPOhEOuyJEh7jV
q0eaOAhNxHKnZ7ekvhjmdyzc5HmrAh8359dkk61sh/jqI7At7y0xgjKCdcpZpiwmLMaYcxdJeX+K
gBu5WbER2luOGFkPn9a045uvoOqkhF3whDcGXr/yJKDemH/hmvs4BP9mBbQ5Zvutq3ckOwyVgh9q
W4vs2mW+lfUz0WstgsrYNpq1D0tDV/j4l5G5DePfwLdNwak/DEyZyeckEp8FzBzlHukp2lanQwVm
6cQklDxr2seAU32yYR72jzG5xUcKNUF1RImBNGenhs2PbpCxnUcRN3dO3pdlrJOY1F4WIlWpLBOL
3797dBMgTJSqzMaTWwVGm46LtDcJb6LkFvG+a2SC/iA8koRHFp90Hp3gJwhbCjb0Q8aTGsTDiG3k
r7p/lNRmwryGGW6qVS8TQpcNgjai8EqTmAtOS7FH8eeLG/446TzeFWNkBBzoLCEF3CxUKso+LlHn
cbka0DoKGHjynfWrGjDR7shHhdYio/7Lf0vIWx2GyYqU1KE86Fmzn2oVczq7DYTE5CbFNRHO80qY
596YGCyD2S6Xb+GJ7Mf8LhgqUVMWHWxspMq1Y8mV0/j86fGioE6WZIZOhBgNRHtnMFwtLrJ51sif
myW6EHxF9GJVwnHjAen5C2EnwTezsBnH81nHxlvFZ+D797lUMhfhKvytqAZiBzwzklOdAd1Gpb5k
MKXpvPDBavK/e69Yzq9135MMQGHbXU3A9EzLqchYaCMfRibuRNXLlzYlAxLvM45Y49hIhgh0i5kA
woTCxcqQpMgvpbySEU4W0pFhXzpcepXx7CL4J3dXJqAGq1SX5KfkJwrspN9w/vJi5TTSvPM+dER0
FcbS+DSO6kZCL+y/BzwV9dKIr0m3KxPy7Ug+V1iKnooHvORiJzOOHh8dDMXS5dmdFxQwQFFsFmwS
ICOjqllp2aENnmL3FglGniGbJNxZycaP6NQdLXwRHezxjgBTrW3YycyfqXR6lBOJAQBA/4sMTAxL
+B5ZTtqBcAvDm6neR0zpFhaMjVFf4nLnYXs0fusRUtW5kc4KU0fEk+D60JeVTsHqvEe+wQ9UkAFQ
k5I04gPrYFbsmLFN0y4Yjo21Zqdt4qaVl1rgVhYZJm1QLf2IGbQkiQb+SYzW32F9HicIk5zq6xJN
jTbeOhpH4VSW53Z8+NI6HEBlOXSTKk3dS2MAv+EQbWiYpE2KPMWbVqj7BCVGxgo4QkQEvhNL/BxM
7d8czRwf7bcpHaofrpKIcTDyYDY464LaTxMO7RcSofJIw14jgv8kiUyF0nJhouYPtqg/vdSZ3Eg4
MFFLXp5wBIwn/1XWqi6gcrCBQaDFhEPeoo6cXAO6Hv5DzWnUj1nQwPtVwEkk2JRBkzu4DEMpZgLW
HZby638xYaaZZpZiTVD1GdChZlKeZfM91+hLI7hS+nV2+0FZlaz55PPDoKzhSTDYy4eFTzU50GJn
KzW9deq+5b3S2aP0/LgX87e96OMX11xJt1Xw5Vf3lLyD+dO7W9oauMn4MFBW4rTIpZ/Ad/V/9Ste
JXZoOQL3m7bPjB96SRq1dK1PeClOHYrf8MskqWRacnwy65JY6/CTmzs1/Uzrj5OEGga+9KIdwrVi
rpmtFP7R4kn7NlGeSiXCHgrFTXRm/M6IDfM72xRURBsZlGWnEMuK9IbvfvwqUlcXDybZL+xB+OaH
gUCFei36F4i2Z2876H+egOrf4a+SMSLnrtUHbiAcKJ/H1P/s9d2EORf/DeW3caoh4SM74WWyywtH
mnPyUOxdMR/M2koNSKJIjyCCyt/UeIXxjJAN187DE3EzyPAhFg0cYc46/LijBa9Pvsy3PRNF5WdA
2DMhmWTDzX01Dg+pXuflWULTntc/NF+C9d3REkhclaUMjGDHbLkB27azOEs9gnziDdfxm4GAgEw/
2fCiIF7YcTmoeNiqesNYnqEns1f+PCPm4O7BYW7woWB3ffTIAs2bXF1FGZKVD5u7f3eDy9Y1wf2u
Oka1HsTzjE3Dizkyh+eCWVfLaEsq+dTfZODxsC6IyvsldKMK+FNhVyNza5ztuUruhqytjVcIyYG1
qt9A3xRZ8fdAk08h8ZrYgc3qVvziQlZ12F88rDuG6jVvi/gpU8KcSuMkRP2+JuScHfCqHrHuu+ys
BYwD05OoLxhEpIPgGuIawn42rmLtNGRXQ1teaEgaWywY3CzxgfPXCM97Ky5qnOBv5IfvXLymp+ji
I4UN2LXirxZJsEIeLaqnyuftugbBmlz4dUx69lL/HN5deAEEHzc7vfy04Rj81t8DqYF/tHhUIMm+
sUmtXRLCW3OJucImZtVb/P6Ju59x98A2UmJh/lXYFT+4hVnwLKHKO6/ZfBk4eCK4+xrGxf0alN8+
yuGlu9m/nODF//uyDlu8pzPsNgb/vTZeCFHAABoI4/SUdSi9PpR7VsOIywUmisQu8DsxaTTYa+NQ
hkrOx1TS/jAB9O9YRLrcWSKecX1gTjwvpCGsAkAcH1L0M2kklSBPsP9H0pl1J8tlW/gXMQYIKNxK
j2JvTHLDiIkviLTS8+vr4atTderNSKuIe6+91pzPlGp/UjDIWEW7UZ4cFYkHaCAa80sY9hNun2E1
GAh2JL2N9JN73e3+CzjtYbLdRga/eugieWrVuYVHNQPFBcojmSv/SnU3iojshyMMw2I6McRjky/g
2GG/3IQc7dwaLxEqNcJCROFLXPnJ65AI/xB0DH/8mK7sUIife3JCFfjnJlN++sNjsh832KUafILl
tnmwYDMueTmJb+iAW6QDPpcro81mTqx2lPtwZWjKoVnCLCU7jUAm6ns7LRljp5cX5wFyThAzpLtw
eogM2b4p+1V7r2HG6FcRXqNZWZpuuS2FboO8byh43TfZmYdevb6ev0zHdvgxd9WhgLxIyqV6aOGQ
P+fkpddhsPB5L05IeYEXjKfszpumuT4rb0Ug20f/qx5TMrpo/WFpB+SvZxtUjGi+ByLpO54ss3+q
BoiS40eGk4J4JKqNf+rEGCAytMnOcAUkW7QNBHo8f1E1PvdDDSSaHhOJGiaR1Z2j/CrlBb2EFe5V
WpEoPDatPLt0amWveyhyvNolz4bWJactFiSf6o5XdDXMAX2Rij7NFt6gcww4A8DCkLEBBhhmRr3y
nwVYsDDl09xumP5LFjkaGhGxoOCwG7ST+eSkSo1GTMUPCogVUCQG+IOhJfYIFd4iG47zvInzOPqd
4BoWbsmtuDj1zEYJv2FSSpNp95p1qijUBkzx0so/sfV/Py1Zs5/kNK1GY3UcSVnTjRGunsxhX4JU
vuAeUfyF7hXptfgTtzFb2oWGkGLOxlKdPqNwYyBcfPFE+TNUW2RjrEobOcgPM8l6JudDRkEGSPsJ
rPoa1klNgHbhvxHbYnj5N0HKbrZZQyLjHBYPbqhFH6YTGSa0NteLtyKxLlJzUBqGY6ecwYLiCixj
UPdYk56SCSO60JxsxrogavOWEFH2ArRPtF147frtK4gpUuq13R1ekr9CgvHZ/LEL04EuXWgq7+E0
cCMAWqxwYneJxeGSYUSM3BHQHWKMtfjaapU105Qki/4kG6iMfPdNWM56cZJfW8HnDHsv4BS8VGTd
pI6bEeJ7opSmLRFMVe5JLI0QRuZoElwog3KIXgzKcdsKC7q4NOVKqCkTpmnEeQCDOLLn/ybtmo2E
D5n8FzF1+iQjT1jP+t03crBs3t/SgLKeNQkZd440XfzI9UeLxwKVGsXrioB08NmciGNWWPm2vPJr
OEyIKYoIpDaQK/1Y/u0lcC5WCqe2ThiJ0VOB/yte2e311utqApfLaxOtuLxB0hNci6HxSUmOzAqw
c4dcYCi3FbvE3GrW5v9G0oiTEwsLyyPeVZEbJBLMJw1LGh5P8Dc19FuUPSvEv4zzlel3bHmJwstY
394pGJ/61jJsLWdDAJxy7maWoKUfTncCUHo6WGAmZtcXffBpu+gOHeY9ub+03eOdrJgUMg0RPzVp
Jmn5LxiqrMt6CX/MauFVoC6sdBvnYoxVrkw/xPCS0CZ5v/7e0S0TPyCr65FXLQtjwcyavlpEeya9
aBNDoT9NhPFhi6/TK/xd1E6mfw/U99wM72qbRLeRj2SIz0+8HMdW/algPLTJV16ewrejvfY6f0jQ
tzpd/mW76ZxE9MWlxUKWkJmx0E5Stx3IARBv2ftrxaiUVgsqW5gwOTOVkepmDO/CwnkRxIruolU/
pm7b0dsJ2ZlCzgrAcF/8AwT91vUaWR97YThmpEA0xFh1h7TE7fL6Ze/S8Map/7E7sgiXNSi08XUp
Uiak9dzvS5xIgCdmF5VENtXXeNP4IKHVT97EE66QRjIAr7H8fMTJAzBkyVv/me7b4SMhGYiXblzc
V+UWLPIEtkGGYqJkQcZtsMrvLYV8BVBkEaEjizp4Rccw3Ws4oQB0dNV2bG4reZOhz5v+hUDr2KHf
K9Dl6QFsxqoH18qlECAC5d+ZDbvFUtz8u+Tjt9M4bweiCsu2Q34vev/SKcwZRT66ZNWz8H9BDnBE
V7zNmn2Cte0FX1jcxRtiqeVNdHFW80nRLR/vYLHBlSiS0zMD8pmk+Ym/cBdEnPDB/D2It/PvhZv4
+be4ednvB4/FR8PNVzjH26WTf7PV8tcSa3gsbxjtHfjD7vLONzjZmUfhihs8pHxG4f/n7/3/9y/4
Cp2secGndkj5q6Xz/6+LLrlB/EXRxeW6UZU1T5WoHn6ef61m/vkXgQikVftQHd2YHy3s1Ic+fec7
ZxsLVGL6UHR8LenROSk/gy/TYTd1oFzlfCeyEer6a8f1VNzU73ENuhUfFvb7Gw+Fze+DR63deK2a
Y+NI/DQdPHt+DKk1P4bCZpLBZ3M+Hh5c9NGlJSzyEgjem6rtRqqs5ANEgwk9Q4IAeWGT7074YzGy
42l3k9II79J1KfDcu4HX8v1I/H6jeytPN3GIlmua5hjRDYAT7rULEuzb0iOzMVRyXeCL5H7qz484
95+fjYOpn46Bw/88f3O/Pz9/Nbs9cw0Ke+l2jnbruLrz9e64dgayMuPt0B7g6SzmMjv16Qywp7/9
/FhQGXL+AqZkajfcJE69Z1bNd4IJNzLut8zk5MnZ/psivTtxLefrwcU6I4Cwr9SUNifkNfxabBv9
Xv5J8ILala3ZsStbsRvSbbDZhvR//Xb6SNyY/6z82K081aee4Vs9/iFOWXDmTz+/up/Kw67sIvj/
0Siw3BwcGOF0HnOI3Mq5UdKg5L0w8i/TcXJNgIQEAuJPjvW73hVM6J7kHBPBc5ooMsEVcOg05Q+V
i1v98cn5qTnSoz2XMPl5QQiPcmmT+8NjseGyiBuuRvSb+rnPJbToNvE2fMHSUtyFC+li/mbsDwiO
GNruo19lM984AZ9ognrPOIMXWHG5k6tzsedbedfN//KW9kegxBt4Rsy4WJK4Nd8Bhisbr8bmtf53
Xqxvu8GndCdKk/+YzP8f3HW8KX0eUhN0AUw4t2Pp41iglCa8ruM74P0ZMjbS+NX8C2A+OWJqfJ2f
5/hYXrM9JygeKHmMZ1BM5jt4nbNzEmEhK/a8uYL0+OJbmmB+pGUgbsSNgVTk+DonxwypOK/96Dz3
zz02cv1AtGJBM4eG2jnal3x/uxG8PHiehYOOJ2xzzq9lEJ3VziKibbV+ojI9CB6mUzw1adBvwpN+
qEv/P4uQelgdtF2ENbpA7YHDaBPtUbsfdIZ4Ad/IAfKw3Gk79aAfkkA/HFfe6qAKCIZVZFUOQn/0
pvze8KSd2g0mqviaXFHF3IraCPkp5MNwok5IakOruHNi26A+5fu1XY2aEZs2H54ijvTcNkmAhTsI
+WvCFg+azCNQeXCzl+i/z9abF8dH2Y2DeiN/gQrgJ2oizObDJcJlHtC7XwvbOJgftQfeCG201254
qIdqkwTzk4D2TxTaurrBaD+hx7NIHfzvT8moXnbskwA9AvbS19NOAi4Hz9Zs15tzYqzw9pgN9BCw
7zdOGVzpllaFH544AWLpvYanmq3sqp1Qua5yY3nCRK1+CRfc6rf2v7/X3/Mr253wBTljZsUzi7m2
kjHe2xtHofky6VDcN6Z7TK/cj7uVl/LSzi8pQ05UjjxS9ZAGugc+41HSRcSCvRcO0X7+nNtueIX5
Jbs8qJ52NN8qwmG+Z0hUADh5lsqfmZk1clhtevzEyg3aVkPneUH140GKgMNA9g2YD4e3T56pNke5
Fh1nDE9e4KRbpwjKoqWZR3+CRr8hoVm9HxgD1i3AvoT3JCe9aGzM+AliQqFfcW+X3/qiNiWGCFlM
DOYgrlWGxc+RgMpBY7QUWnLfgyFUbBXdZ3kddVz6zR69tLg0C6JdI+Wrly5ptMFvxHBPI+/PBh3/
krfPP2lpY6frwDKoLDYwYR0i3yrzlqSPhiIWSSNv9jWAQH9RWpisEb7YybGaNj0OADUo3z89Wm6l
YaDcu1I9+g1D6TG8pIsEi7uCUXOfi7rFhced2b8vMQl/mmAKMN2ys/pBXlIGYpRXnxjU1Zba7wXy
S55SHHMQYCndctVWu6OcEg+XoGYooE7QCU+7xh7V1bpWHWpsI2KbNyuEDDRdNEIkJDt9HqbeeSez
Q6+iuS2vu/cvmLZql35mL2/CBpeawldNvQiniOTefv9Mg0H/U9sSmzxjjsQZJbAk0I87UHaMLenZ
IDPgtuxJTtOcGv1og5HrvWl1O2+uw88i+46Jr7DjJcJdJoJyhiZ0ydoBIaMCMS3vNA4zocvqFRIf
SssEgzGNatmXF8YH4rwqB77RXOkRr37615Wo94KmE6lbWFqSK1bMkvnIC5VaCN+JbMzmTR7XvsCg
fWU4IicuiTLZrxCrlqIwYEUjmHGNZAS1q2exJgDyueuHX25xXjJSPSSsiiLPqPLC6Yp4X9ItQE9p
vRdWRIx/1Yww8D4SXcDAtrN5UvEfjHmnC3AwsECLm2ZJpWmBFkmD2EE+gGfAKHY6msDJRCnYu4z7
N8I/shKxB9Umt/169BZLJ/6m1UO5qxc/0ErwzDJAwqU3OkvaqkO7X3A6zyma8db1HlS9/rUnyH7s
dhWOjGq5z6/cTpe5vtqINheYaf5Z3AuP6bi4/KYJOXZYJQFVEVj+Dnds3ixIqleV6G1s5XuZm8Um
OjfONJi5RfV56weLd2JCfxMIkUOCCqemg/r7ZBzCcWFd+z0BC0b6wCoL1pFRE4A7qMQIxwOZArgD
WgaDgjBK9CRwP/vDEk1foBzAy75dqGEANilmoNocsSNA17tCve7obNo1HYc1BdnCE9hWXhbLndRZ
GDJKijEODAwWuMxkRVLaIuHgMdCxoMq9QlSAeQiKmVd9DRzCfu8gnFbbOXyZWuScb8be6EK4kOaT
7LA1EqJPlJhI09b5A38P17EpsOVT+hNhfm/QKIynRf2QBzv70H+f/9AEQUo4ZSdaaKhjMOwb4XcO
CDEyXwTZqpvog3a9sGfsz1F5S3+Plooou7yJJ2kTaUfuJ5wTtDyxumHYGQ64Jj+BnlzSL+VKK/te
7ZvUI0KCJg1nmWVQqmYtnlgL3Bc6yddhTLHAAN41Ee8tYX+ygC9Xa288izd6ad9tvN8cyzXhZQAU
g/i0G3bVvihNYWXRvVVUXjPe14UF3b1dU9CQ1gJysIvOVcbZ94vtdSM6M5FC86Lcojic/aookI7x
5hzuXreM8B48NmeOPdbBwQK0uDy3YOQv4oX2RfX2KZMicvgWNrdpA1esJHZDMl6wOkn1dQmoYdz1
53fHYp+rmFC+sj1sYOiJOBYLypQrdxTm0bnAoRYO72pPprbHcZG6ZzluC/2If1iPn+sFLeZ3zFlj
8oc+WOg2WYLdvHEFdKN6Aci5Rxn4oGDGZozWQO0DbnSXl3TecEuHTBkm8V8S/TeNN4CJZYjYcTh6
qCoZSBPPmH2SWnI58RA5gTK4Mp5BFCRMNiic5/ddbeRGSa/OzBxO3C38SNzFD+HeXuvWFE6qNfwL
7aUJsboDC2IscLVxQyDZdWrFAnWELd36U/f4he7yoXEE51Uead1AEoym28qnoRXS2kIMFiE5/vgi
3IW0iIe4bT7IQVx+Ci+4z9g3J1v/N6bbeOIIjcpnjnEOP+dqK4TtI25OF817u3q9Jh2l+4Ez60gg
I/wZno1Ra5wrZ4toIXgApak+3Rp7X2XDKI6B0k8mdxeB2rnC1FZYa3RG1uK3+gUFZ67yVDZ4tww0
ZV8DIF5Xd04jIylZ3JG0wGRT2VT3BrPRc1f8+2+ggCc4fuDkx4rE8S4jt4MqmPYoBx86vaFJ8XEt
I483IkZ3UXS62FcTc96nGBlDIgHqRH9nS/0H0ylm2xLWxMdhFZtdprg/NXuKXFq5GVKw3qBIxafF
qoEl6927WckD4m1VfvdZMMr7kREHSpP7CGnBAIImobuhQ0wju1+L5Zww9vyV5/Zg+94yJKB9S4FF
FUWCd94SI2I+z+WRZlr3DdwImTKxekNjL3Q3AkfITUzakOrRYi54dk+b3wvwAVN8pXghx5vO6lub
/7a0jLhBeoMyFoIOSw+Nb2xMLG7v11ydd605cmXQQKDdTGYOwvPMCQGvy6Y7rZhISSij11hqwtKN
iamDsda7FJFM2gH+MCfBs67pdNoI6IFwOkeboulcLNfxJSnA6VlUvU3iZJKVSDZWKXKPiWbVkETT
pMssXrdqZaIfhgHgwy9oXS5loaFKssL4/497bvlS3FIIFXcOBHyFu+Zd2sQYzFheW2RCL3H9jPDG
7TZ7PmiRbaPOT5AqJjO+lylRrzoskAp6HJ3WN1Mg43lj2k/gO+oyUB+MOFczjEtP4CExHLIXaFzv
rBTMFBZPm2WVBbV2OSUsblyySSOnApGFq2oW/dxXQ/iyA751YAnqaBFxTq7Jq658hkDkzHcceyBt
c4yhyiIOh4000awlDm3c8DTpl8menOJewmtj5QGPte/strOrlT9jY8dttvIXuSfe5iTJOSlL/UkG
S3p9pI1JpaICGwZe2NkswvohaneAg3A5pqDJ3KRlVXxVTo72whmjL4YyuByKvdQFb/DX/ZoZKu4r
fCCw3rkUOArAbyB47zxwDizpfMzllpp9mPuyjHvPZCqWsDfphFHh3GRqYpTSBo8irI8Big+nJib2
xfYd+ZGCqvLEjtp5HDc6yEXNISc9svMmtlemgVApKNChXCwsbKvcdNmvwjl0/G2KH5H6PdN5PwEa
CNt/z/grpxJ9c1qtZ1cAn41fyNQhOc5HkLQEDOUneCQqV5pRu/O4isFY2/9TSp8eJwUy103brkQJ
Najq5ShrYWEsrHLydWLbKVXy0/J9e8pXld/ddF9y99W80BRslfTYLoOCnmh+Vzl1KJzXhf5LFAlH
73bNeJGBjIFsi/0YHhWsDM53wkZ7XfAsT+imZasovLqzpXRDo5OOHWnGdU3VyKgKVQ3QvmNH2HWK
qidgXMRCxTgJ1/I7uz9hcpCGcCl/aoY/WwXsKNUxi2uNqIARGpFesWg9c7B6m14wM43YEAo4VIeo
rOCMBP391a5XL0QqRxEcF3vPGkCx+j5wwiyY+4QYYRJb/6JZyvrBkRtclazcXt3uLZAW4oY63+LW
6T6+5jCQHPGJMt/MwbqzZWUuEGvWXIqUym/aUyO6Q4oHdd0/bZbe+YCIGyrZg0Y/EZM+zL07lnjN
psSiMwYrG+3KAjyTSa8RzjDhbeJr/1SoBaHhmTABWN+pRZwEfhqeXsrP3tRBWZJoq+LkxDsMrfdU
0V+jO4vz4+u9gajKBCQZ2T8tuLGMmJgA0QciF7Qz+st4YV6NPvZ1IAyrqoOV//zjq1mGYtbSpDXO
zuTjCVfe0KjeYCsyCymo9FCA/JCnarcXkbkVzAzBqoSfRDMzlpq/7M0Q1o2wXb+amMHjwm2zaC/3
y10/ggeDEyd2nCiwDo7c0RMsvXhBk+P8pF8sQqKDdT6zV0LgdRIk+ke53gLaZKEwLwRNmvmJenxL
kEe0V533hhDstW59oybvA924UXkyDadyNF5u7XyTYEPTbgNynjoKTCchz7HiPAm9A6r3EX5Sfqs+
3wttz0AsjdRVo7PQAMczw22afi5zAL4mDf8fioXWhhVPOFQJygtrT7cXX6yIbhaICYhKp0STDdNs
gdmY3S9yl8lvEn41TzuLvJBJTyDROhejc7JADzqncNiY1nCjjUSfUo8dwbLFs3LEpATSgSGqSAHw
KgEnDVD5L0ocNzG9LpQ0tgjC53BDnGAOwwk7eKtYkN1zZA2EgbAJXWOJANY3FP0UhfwWz+zrb+53
tRxtAIp1W0EzFbd58L7KQVO2ZJnAkzIVrPGcca9AViNHM2t55ySl1YOMyEWAVm8F7OJGFw35tCLY
gPERRlqOA8ioTK1xRZXWvFtLOzKM3tI+2USfHILS09hYEzpAjakK7zWMwN6yxX60jk+kpVLvylR5
nytDPOT3Sx46WFxAwnRMp3BNUAWdiEYOWlrZp/oDJRsSjxG/D/qc0yRccR5OTER2i9TBSUN84meG
ItWV7qX11ryOF7IBmXFbLw+1w1mC8bTLzAZ8xWfyQdqIKd9B+/CFlQWacDvNeQK3aSfMaWBuRCwW
8zbFE0EKmQAAYqcPQu+Su1vVUY/9c717yiY3u8oZF99sYZ5aIHUQP9aLT3Y3k2ArK5mNtarscQ6E
4+EgQ8LDZeAIY8W+hxdclouVJUdfK7ppe/6npmghRWPwMeNKp2FpavsU7/wJ5fICP1X9o3RYeyxA
x+ThqX7+QXPQObfGZ4WK342X3ATGmnY1JYrwQ7abwzr3WW8VxsSNRXa9Pn2Xg8mgmdWTrGB1ltka
Nalik72AzWdWamNcKR84woFNt+Qf5FFyeOYgQXYXGRYksS/W9fa51cxDCYfYX+pOmxmcplLDTGjT
TyNpvfOj4FA4FFvoBM01Dzj3zZM3Vpbr3GYb11uEvoW5uKc4ElzO/7tonn+u0z1OlT+wuwyZuVTQ
FXifH4fSGobf5xYjeG+WEp3x3wNwFhaReFNK2foJK1F4bor7qw5dyr/hx4l5QuLzg7aFo8M0P2id
6o3rlC6/PTckQWCKH5tsZHGoU/O1fMSgCeROMSL55shOTKetLP4Izep5671HK/0g6MoaZ2Az/4cw
UWo2uvP2F/GW0dsa8PyWK8SY4ToEuo+tUP2n3ENLsFeVSfvvWPc7tioWXbZ19mJ1ovUcQ87QZz6U
VJ4Gmi5Eev7gHHSXXguWh0H4QXaf7oDFdFv5PeTcteitdq9vmoDB4HGv3KFcBj2qjXVNyexydF+L
cDDwYQdZtqtTy76sZ5E2ZzgbX9G18Jt+1x4H+KOs5LyTrLDcKINJXAyYCQMpk/gXOuzRXGdGO+w7
umq67mvmucGwWcFpli8q/fPlBv3sm4lw9hF79dMXwUZP/jIQKv/1b2S49a94faGYP9Kt6g8ppGq8
pDZjWcF9x95xUE65fclgGLXf3+q6OX9+4ixYfpOaGVlm+Ykz9wfmhugM0pppoRtWdEhMGIowm/Yi
c3qepFcydfh8Uakh2N2v9v20zj25Rn+MGP0VIS6yMbuj2gXmVzI0LxF1Ucy9h6ffLhVzaeDO2/El
W6fn/IE+Gp8pNvpL7R+bJngsLC++zf40Gp2b99OKye+Enm8nDMgcaeYxjgES1UY280O+lxUDz9YG
ySrSAfPNyWq7ZJQZOcTssYQJssGKVv9MuH4HU3mBWQDt4iBvg9Mp5g5Wh6cEzG5d/aDoXul3rBOS
XTEzGeFy49TmrGTMbrrL+KAjqXazk7jWEIkazdNcudKWG2fyMeVlp2GLsK9rN/UJ6R9AkHKLT1uC
uGI/N2R7JeiJyntRWHj1CCjABrqVBZOIYcTcaAqkS24iINUJcM7XdvXtsOqjAimAZWyY61eQJAwJ
BCvzOPh3qvsiBUiZ4Vdxu15cpbuOn0S6RUzHrI/2THeCWKL+WG+WVoHRA+FlWnqBlpV/ywn9l1Ff
mWr3p8UsjzIxmSKKL07xX/pXK1/41V4nME0RggsGV8maqS6yZPLKlsY7M6AdiRbCZSSkSuoNjYeg
tm9s5JWr2isj5NaflWYCfgQ1wYCHiFj39X5g3/lTbpvWmneC2uvRzwp7foDNnIPRIakDXsppi/0E
NQN/ecZlfcmtgcRxwMFF/AcQXSwVSMM5OBuRizWNvGVeCBilX8P6OaAoMGIj+WRRCTxlMD5Hh774
RnKn0JTcHPOi0Zz10qf6SffQKITby49eTpiQz3bvT+QhxzN7F+dIs4987avgKPs1ShvWRlSk4FoN
bT9psFUw6Ri6FfloXaQN/p6ROmrKJhMIOuxmZ+KZn7Lj8oeoTd/pmTQWfD/TbYQf1b3gTdpK2wNv
dN2KseC9SV02lURcR5QY6tMjNIbEJhoQJp10yta5J585FX82QgtZHeXxe6DQSG2Z56Aj4o5/xonq
4Q3iHD9sjqPXBCMLQWlod/KrJlTQRyKK0xn9wT7TvTfE+CoBQmcSzw6pqZ4tE3A+rDl0zUg/4chR
mwwcLYx2gzBu9aUSr0bGs7DmpJiU2xYDcOHpXZCFRHFvZKr5ks4/iRWFJ3LIeX5l9TkMDWhom/qC
IotuZ6Q+aq7tZBVkUKKibD5puiM6iGmNUlfMgSkDlOO1Ja41i/2MG5fuyzaqzhzkut+m5dnvFqe8
xa7CtLgwJdGez4Az2nbNUB8DNlOUJbKJtSx9qqX9xH8OvI1XmrmGXU7HOfczi78zlIfnJnUGvDl6
dcpDmqbwsE1i0STG78/zghdl9aNAC9VOJeH18nrMv+PNAuAncrTpRxk39JJgqawVQDCYAuetBZnN
PwFlVmXM+TXEBuQLZ8RdQ4Ok+wHiqAsMDX7C9c9bYOvWPRR8NAbmzb++1LqHEiVcIyrdTtWBKXKH
nf9fufPLXRVeAYvDKEXZVu4aSpnGR0zONrtoP7NoZ4wXdrHGWGok1cypJfmp4W1XGUlNvXvXZU6M
D45iwj8yfvpqP5WbuvFiQmMbcjoU3fWl6co9M2AkJ3Vg+L5y7uUYIs8KNvSdbDYRWtY8uJJz2gxW
1W4Q+7WhnetWtSCHk2vylw+BJp2maxxzvCb9Y/E5rojfO7X5secyCfMchxMGMhvaUmlK9CKDAKQj
bbTNFlxIrxOgN3LWrZARouAmv2qIvUTECy/9MmBWom2Kop9F+SjEfpvY1bmZOkatJiFIC05ZEj3e
If2tewxQflxf3xnFRYJviVXSasfHhOynQHOY3+UHqQE1MZ34fJGkqI9l6amMXpfzwC4W2K0EkxTF
Kf14qngaoUNNfqNixYY1MKeTm0jNqn7uISJzQZS14oBg0vhBgAnXh8X0Stv2GolboQ86zL8vdBY1
4oTEXmRz45hMav0jHYMfPqD753SULugaSuh0a+UmUA7INl2v+yDjun8UjLPz+krnSC9t9GEpeukH
cdXJ4C1wpOXHlMUZ6jipBQt+rFp6gJDUpcGbIFQ82ubofHk2/O5ZB3ISHpQr1JRWVQGMQt5IdzxJ
TW2Jy8ZlxyBzpsAijPQqf/4T4V9gPVoFaD1oNqeyHbWbKfYjbAbsB4iWwvpW4dU5xt+xBUqD0dDL
fBN/RhvuOCuhC96NAD948l9NCuSBLYy9HyoMY/xY31YJeQ9m5xSHduY3hcNDeM2jeza42JdiX6Gz
INJhh2VCg5HWmZZ/Uh13QQ1SHSkzUTi6FQoI1nCEVn6m/jSkd6keGTncDvKj6HfoZp6/tRbwohrM
Canio/e+gr69croPFHIoIwju3VDJIpRpCHNBRp0dWnGba4cMGRwr+zoDHkL8S92SyKKskZXCP63N
iPid5LRKiXUflKNVx0C4AAadR+4dDozwvV0aCugumyNibS4GF7nSAn+uU1OrPHbc6rJd0TevLCQX
vNdKr14Y6Fk0xGggAB8kzNd79DF/+kDOtjMnGxul6C/RYkUwUEFGpPsK4V4ehLcVt8S8egutmZmE
VXD3FFR8RB6TYAq3HmXCWR5w4bA6ncjBaibnnMoMOmAbYkCA/kzHDPUZ9CVEJOqP8jKit0XoekPj
ioxyDBfsXZPDuJo33563JIuuVNoS9GpquIVFVBErg3KPyZNT/dTNxO0rtIermv1e88HrAqTX3DH8
VLy+FhfelCza2W5uHy9BcsKC2Su8fQAQ9I5qTQE5Kg/ymBABodl7sAa998WBhgGn6WiJLpWlkgQV
IGLvgPYTPojCYSY9aJ+9YsScstst+9/XS3d0Vgxj5RfSgf6W/G/8pP2BqUmw9GA52ChTGcy2zLX/
VVvxlz0NGey/oWEQfRWHTaRwowghr655GFCIzUOxoJ6AAloc8mRDyi0p+uR3TzBz2DTIE0eFzW77
Q/hQjC1V3MtsckwgIHPgfrg8Q4fg8UW0E5ee0rhLtLR0U0iytHBnjco278DccsryyGyFcX8gGhxL
PKUQ1GafRjsKxuyr/iPOiEwDBkZ7DnX8xV2+XNM1Qpq7+idixHbjDQNrPrOlbY4AhyAKyI0k2DA0
QbM9Lk/tdsR3y9/k069rqpmxbug4t3nCxCN8vJ9kopXpjSvLd7xqU5UCriyi2llAQLP7L87NUaFv
biyh4MME5ly7MjndIiUmFHr1A3kyoIqgkT5DUlE7IrSl3cskcjT62WjPacxnAIFjALiAAnnzc85G
hOO/pO5gxnhcUrlnnNaM6YNz8FyzTIa8nNuKbEsMYPQPLt9k8TXy7P694fuCchsNAiSfC5OsjIis
ePHABy3CQSEYY1OMTUU2JmP4B06ADJ+W0EvZ6Emwq622uiDNEAh9HMwOZE1sar/KJ8EdYJpI7Zpp
z+Ycg0alFgZ8QKJYP+0kPKYLs2PfR/VN8hTuEVoPMxIF1Ov8Ja45vgjytJkFcOVb6RD+9xkuPeZa
/pYGhEqwmo/5hQh/1PKAELv54JBOhll9GUBRMKJFvnZcXSAZBO2fSrxAyP2xQBmPHAy75rQv6Zo4
2rSrxANEzWWxj3EVmAWIl91yYJJp5KeY21520oaEEAvPLYOMXb91UfEAW3JFdvzqb6E7DJAdMjBX
19Wu0y5RefV6SmhEuSBrnWi92tGJRO2JJ4ld5EfwIpPBxRD9kVzIBTBpT+/lD25obpFh1wX0tRWk
qv/NCr5VzVyYhEVM3yTthHv6m3h4UUaSw4idhEVzJr2hRjdrfHg2YnTqKDJWJvvZWgyeFiwL/8Tf
94f88l6TjYuGXhWdCJaq1xeCIMlJTkVDQCUubDxA6+naBIw/4vSAiUgeLz3JduWJhVQeAt5GEeH2
KZ4ui/5ZeyDzaWnTBzDQXtJTL+xwg46C7BRCL5xStlk7mU1QLtO3WefLLwaVtNpHj7XIwIXYYj+b
ezyzPP/cHVOiMsEqos+RPkfVK5k+M2dsAu1GlcByzOhkNUNSyRoRciuZyGLkzbW0tU/lN1qsD8mu
pklIwtNaS9lXUU10jO1xehLuRjlVe6NJnLLghGfgXJg6s0u4qfbqLF8wOcfvGHYiDfzNioCSOPrk
9eg9Li3+M5b10stLeyJbBYaDx7Q6pPnN4Dj2Ecezg1SwFsU5rbMkFKA/s4ssY0dpEeu71DQ4TY96
eiBLbirtVkGf6wsIHLX1S8Cefi9FbMMwX6ku4g19B7iqgisf3twN7w2zAVqCkzf4CIaXrcFoTPnk
bCCoYPqOkdcfCINKb3TweHcW3o7RQ30o3n5EHf87B4/kVrsfsh1ZIl1nrgazT7fTT/2XgL2lrFSr
H7navuVyveyZyPWJrWwi4VK99uXqwIbFq0iFPw9IOvLucM2iXKRxa8ZolSmDiMyhruTqyNCXuG0Z
kk1+COTQ6fMjAPPlwspKt0AWzXwNHamQ/XJTqCrUKhdR+SiayWqevo0aHRlTH4+ox4XY4+Zm+2fQ
TDT1B/s3bSeZTS0U8IJUKyeqzHdz1dDXrYxG9EvRymjdrWRbvJAbI3KUobdKlpPB3ksNgSI15nCL
YQSzuoI/BqUqpQ7Tc0KlYpMEuwu5kniMcJt6nEbejGA4o4NcIliMiSd7AiSH92Eeon6WP6xAMpjB
nSx/PTsfEG+EljA3e44zCHCyo4hZ2GqOdPR5e/uqz99h+fyOPjuofEfkljjZTIm4M+0bJ4rWnBe4
mK+pLlN/EmbuF5TW2oFipq1o5cbbVGWGZmg3zEODI/V7Dhk89US7hSD6xbMUeyJ7PqYXyZ2zgNn+
1H8sc+rLe0K21FBAwOK+sBAvbNbxN4QTwrV+OYtjUdMudBq4Wc2CDr232L9vD/G8pF88C92QA7GM
miL9UJH2tV/+j6Pz2m0dWaLoFxFgDq+SKFE5h+MXwrJl5pz59bM4wAV8Z8aSJbLZXbVrBwfV9TTy
RwPECpexZp17Nx7Iq7y1PvoyuHGWeCcw8My5kpfY7DK4Xo96whFhHWn6gWaFwrk6QmPdlXPtXp3Y
m08GtHa6GkQDr4lokBvXkWOSmpS4N3lhl4wdkV8zxFhZwK7TQuAcLP5RHfx/k91tTfSXt9zgEPMv
vpiUGb2+JLiTagJitfFH0xjHDs8MkcfIYLItyZXmqyZhhqghZDh/kxEn8Q+z9NtO+m39h8EZsLGN
7YW4YmfhMMnWpMLxG3BBUFCnD5ncjgMtecBhzoG780CWD8MSW2DiXyJ5BrvR4STGIovp+wrc3XxJ
Jtlctg1hi/zYytZ/RnzsmFTctRViQIU5+gK91T8ubbMeVzVhu8Aq8SIpCeGiFyEGDjERnwsOwMQx
50P1006vbNjlYCZ6yZzKu0F7cGHBwYSAPQU3Eip1tW7cFYUI1jkIF2f5mccglado3bs3Z29C6r2+
o8A4JCdrBTqwopYQl9w4KqC1Qt01zc7kBdFT2p3mDuiAREPsB7w1zHxKUVqiAMgYLMECY5vhGTCj
MpH2nDSUPULsRBy8j+HKb7QrNJ6k/fhwlUtOSH0q9elKUfU2i0Cn+CEW+Uh5DbOcNpm0bgbbNd1N
cow1VA9z+YnE950ddRqmYmpBEKOt6Q/V7absIDT3e0oc/nlkrgx+asylDzagW3LDCofWDzdFugxz
Y9EEMcBknEIlv2d4SwQyE1QLiJnqv4XgkvxY3jP4AbEFG55aveooGtNMOkVKaJLbs0ddhaGMOBuK
gkvIdQjhs2Baja4QHs5IbcBPYikjn5LQUdl3gCwZy3UGmZIXFak0tDVVRUAFw04SqXwrrL6dmgaN
S80TEM646gAMsPWqhb+1YFH9i0SI9dqj5N4xk1S5ojSm0S8yMcx4BQAhd3YIpYIg7GFXYZIHUiLv
ODhzc+tDM2ESWf3alKsCDIXVASdM4SisBMra3UHhEdkceCEWfu0qlxFCrSLMBhKb7E4k3wjaOheS
gCMuIZIKL7WFUo7/oNREqPtvCb1ocrOGozTu8x5sNbjD45+3ODuI9SZ/JNA9pfm/nCwNYxFL1BPj
rFhP4jSD4DBQuvyRD/DO4o3WcXTjAYIRGche6e3LSll246nAurTAqkn86As3vXv+Am6khWTy3Lj1
2utw2skx9ItnF8ZW/YvIRgkhyfFfr2PYslETWG/MX9LsJLBuXZ1SGFEGQmpTxhhmWJYhXkovZQWZ
IGFa7jGFYxQMq5z1OiAdx3CLcclLZuJj3cYZJhGkDh4TeI0hlF8+XKlUm8S8d0To3YnNLUPodUl/
HTEB6DehtDK0bT8cgzWGZljjbqp8z9Wq6yXo5DpLMXjvFkHDX1wiaGRDvEa/IirNZlUzCsIgORsJ
0FwK6I2ZKFD5z7GcoCUfGTvUcrnUmIcWxL39ifJOb1DBGCKT2IdL1g86RG5BSzVoudf8z38MxwGz
BXI1c3pRhKga+UH70WYegggviS7c+T6+MvXkslS7KPqioIp4pP0zlf4IfOrhmoHlSPp3Ih483Zo4
HVFVZ0B9vfcqu+9C4XdO/ggtNltlHkDsp6kca1qIAMwRtguddBKTW6XbhSVgYYu7xPiUbAOilkBQ
Vs4Eg3K0Rm8GlqKT2xGqT45q8/WvwntOxPqGZTW5n6WrLFFOCQ+vIn6lSfynWm+RIczoXvGOwR8B
3Dv/mM3Kv/R2rdxkAkiHkCew44tqc18dnNIkgmwEA9cGx5RrCD0vn7ePLwaBVwap5KvWPXlwThvN
5uWmgN4Y95/4K9S8jQU1lvYqnBwPqA9wCU6hf8rT4Nb2YGEmVeLUFV494MlG/oBImBTYSmdbl3tb
rWtcCNI+2VVMwVi6tD9XdZhi40BKbMmO4O9T1RG3LEuLppFmhfopOURZSqb0yOVN1T/z6Mrycq+6
T9hEY2G3nc1G1vsxJRbJmI41jq+bPFNxl0JIHNyiBnPymTTM5R/wa8417MBwweI8+Su/Day3Dwkk
hWBn/QFupF/Sw/yBiByVi/Q7uxXuLLjJ2bFrN5F0svDqx3KgOQ2N3QULV7LF26AiEtqoy2rBM9G8
8uiVKZch2CaMrUphN7wIjCQxsTQRW365BRwCQsf6p46CKm7vvenNCwhemnTrXilLti8PhmbO2r88
2jBKjborhVq8aI7NzqPVUHH7xSzju7YF4BgwWISU5BViFaRvB8y14b3neyn9gJiPa4EQAwroWXQm
trC8ZNjpWw833gbEnd2Gep3rJ/QDI44JGLuXS/PHMAEbwVyRWRbrwZhkyX23ENunJp17HrhIovOu
d7VtgjdA9l2gWm3uJf4SOxovc/ZjUpZ9pfHVBDfJK7I0nfrR9Jj+3HAjNaG0nRv/xFOfDhwYzWpg
H2wY2La4t+GAHZTrEu5dRITtxHQzaCGdCNf7aB9X2yzu16q07EEqzH0dsuTRxvbyt2UzaiqeMejW
SQv3YpzicUzo9UXTzmXqlDILUXaq0nGXWrGF9QyxOqUW76S/ht7FI8a1cfd1+Rsk94HNvqUOsBno
a3bokYm0Cs3twPBSfaTMR7WlIjpBhe2BI/602Yl06ILzeNHhkWLei+FqFrcxXLvTVHOfJusgPMR4
o2zYw8pkVR8G/Ui6suCe3GolfZX2VDTv4guQTEy+0YxBS98Is7B9U9ukfIR8yp2gUIPw1ktnyILZ
0ngQg7vIu0VrMNYa07mF3XPELgEYJTODIjCZ8f8iGZbU990U0bzxcU+K/ITAy4+lL9R8r32lf5GF
ZexSeSTGD/dRXP/kEEwpS3GcoVeVEltjm5T2noUOuHmN1bvA4E/9GaoXrRiHXyzTq9G1F7tO+5WN
N2dYshkY9obFQdYu5K5VKwwx5/mhJHNTXkjfo3kq9AmC+o7038z9mZAmSkqCr3c9cklETkhdVrSF
tHzmpQWrGciUO4GhmYw2espM/mBQHgHAlL1INeo732zTjESEDfZTqR39RkuYV8rO5dlja4pqu1WW
SKuV7Hvs1xC4BOOFEA63HXObuzBkECylf37x11dv4CCGIiPP/ICVO5WmFT3x05hjj2jsy8jxyfSB
6Q8KSeq2UVwA8yIvPIf5r0VSTALzqr82S6Mh3SP49t0rGwyAUUimLye/J6J/e8gcwp7/XYKN4yXT
jl8VGtP6TddKjZYLH1hlYXcx8evoVr1xqmkDA/ZIZhiu9YV4n957qpYQ3k7Im4DUYVZgoEW6xAjj
a6ONKzpW5QZU0HsYQFyH9kQVbGpHj/qkvqnaxzBB9mpowxa9N+Za8dkFElEgNwWYSSQkQwhO0e+y
cRrIKhjbMY/H7qs5BCQ7FmAISCwJgTEPuBClxq6qTkmxIquP0SelhrxElasdxA7uVYmlZ+YwMIjN
nZzTqTFG+1VqGsw1Rs0D0c0YC+nzTjma5/yQM4eOcO0mp4ySlDkctJyVYrcwlM1/eXOMv6BiQkSq
hYO7VZn7hNuEWN2AGSxElGCrrGX5iDlLV87z1zak7SO5GjrDLgjPBr3ZFPSzHZh1V296qsIDZbaV
bKc+dX8ZyDd6cbnaWgvIxMUa4m5Tn1qIkwJb/FdXvdN+0xJE42/LxTQEKs6ga9kShjI5DWpEriWO
dli22ZWDTYbomC7pEERHwuuGIj2mO7wSZj2mpsNKQ7KFPsNsDmVy0bsfuTnAqx32kK173E/ZWimv
oAssjcUvbTDb8iQW8zcCPoBQLCpGt4CLawX7cZya2S1+EkysJwVOMVGqVXetQ8YNl51kxytwPxHO
/ELOkZPgVDRvcnjuZLrtXSaYw2qsydycYkenMSkYUbBijlsvO/Mf2cjw4w5AYmQUgexwe4q3qlDo
rhTUVdT+K0nBAdHxg3u5bAnlQw7oCdTFv9aCk0DD5NoiRxU6LZ6jMx8qzDx5s3jEleTZlcv0Dqc3
zlMcKLgPK6bGFSLGkbtwaAn2wCgMMvC8jpbmgecApQQ69a3HaG7hLbnj4YYg06Z/46ucCsdsttfI
6LwVBX78fLS+dfQL/tKKtCN4UIVsszXWML8TvqbGyAylisZHi3789LiNqrdiAvJfLBxMxLOQQHph
EYW7WCF69iRvuE4YmTgd/Co8+/FTO7vZx79RClcTrzjFjCiPllr41Vcdw70FgBn5LMxetPYmsAzy
M5aK8yja6Nqy+YZOIp8B00SHxDoCyxjoPMn4EeOFcm3+XNfOKSd4DIC/wBBH6Cyu05urtnT0fcX0
U1rhpTwktofMTO8LGw3QCtki0Wi8qr0gT0arDYeHRClSFODHp1Bgn82GKDZxXCfVMui+h/AJZclX
HyGZt3+CdSRdpUCv22WTzEakm9rXwyEWgdjG4yQ5XrYQxerNQ0Hv1jOozfeC/Oiq3Rc5O/vqwl7Q
JVTVuKkjgR3XQ/6Y4gI74rW673bpk7tH21EWZ/iArlOl+OuCHjJegSTvz0f+jqqxac4HClHsxoYl
8VSH0LhD/mfylfEIncy9hYVZPl4jqgEb87UvIdwRpaKHTEu3Tbz+KrpvlTBNGU6pz9OPrjvbVMk2
tKCk7FmDXX6QpX869SaXmu6DMZ914AEo2c6X42Kc7A6n7BGc1AYSQcZD9W29WmWH/yN5apS7Phb9
OOf1+scaTzjD4ySfroTfll77mTfDXLtqGQiRjSWjySAeNDm4v9olj3VYkPcDm34hIrGgVYQFH0Cc
U9F/AvuthGv07T30bvHa+0QrkNl2FFchjrmglSecqrjiWbbFBLyYmxtSIwaC8kgtLNut8c8xQIyl
ZZZBzPAwk9/n6JF5Fnmow+xf5tBZV9tA3nSbbuDB3Nb440Qb9nhnspeZ9qzxn7XGYcTDIBr9MUYS
qeec1eCcANs2iIV4lm2NJf5DUq3OAqTzUt9hvATfXyEkaYaFehF2eKXgDCdNOWrJGu4YpwG5K+pB
vVQDfcHWRMxjD96SkA6cTVi+2I4StNfXuHTSmWCeRNqep5gzHbjBC2/Kraw2Jv6/35HrLVr5ADus
2xTqSwbM/8laJtUWypOXaSv+6TFY2wg2lJ5fJYncxGehfrHXjO0t151aWFn1fiQkN7SMtdrtOiQl
6wIXMXdpMFYPkwu3Ch0nxrTGjRAsIgZxZ3FBTJQLSbkdDgXpw0L2nvwOMD6TCryfwnMkPEh9NWBP
kgjThz8fdxttkctPwf1U6OUQZMTCCq+DwadiBYRcqrKtHtqdUoMzcDyDZlkUFguilSGCsZxZkg0Z
XdCW7BL6c+KMVHed+cy6RVGSOsH0nuaOQWby2zcUzE/L/So4kyTdSddwzXGAZxeWb/wvf4XuBd1l
rDw1HzPVg1ZgtVUdh5HjfUELPQgaqp4rwDQhtHBxjDME462M53k7H48RgCgDu1N/KojHBK5h8oJi
ebClYnKClPKz0KzlEMHVsU7QlFuOODUecx2hESs02gQHd2BY95D0nXfxyoPW/r8d+Gwi/VEVybDE
eBvq6a5xLH1HJpNMKThnAiCdosmdaoGXjHfMPJLGyWNNniJOCLAk4Y3HK+8bHjSMRZ6UCFWLA3PB
F2i0ZwJHIO6sS3MuD+uJSDgXdobSkFq0LeuNBfE+/sNMn2C/CJpmByfFUlaycPILImZpSAvKmmaV
lcuYlpUVveCkgUrrEwTRzCOgydEpbwPZSJHTcVIvK2HH/lWHXxH8ThfsHBcw+KsxeTHc++CeU0sg
dvV3VAqjsPRP0xmEu3xvc+Bqi2HAK+Y2D4dDszXJxUl35B9hEgZjQtiFHY+60tyI6EBzWmEOoZ6s
q544+JRCwZSqIwGeUnnEXsxN1pKBUf5MJqBgbSizbLD7ds1DQYhX/w9X7XpRABBytnIBq/wnx1lC
+6l0UpecbLJ53Kj0tTKDBSAod6eqhIhSWuBtHDEh02OCEqJXSrFmJd9ZTuLyXAj/VCd5FxrzR9t4
KSRTx7Pgr0XSYABkoYoih/6f9sdMkwbvXTxLTHi/9C/q523YHP2ekcajtvbjT29xtq1LbIhz1Oa6
EyqHIniWCNkUPO+QUdUiYdFsgRLqn/bWbEb/7mqbymFe7N8t9+LlgJ/LqvtteDhHCyJGuewEGCAY
d3icxdGbgDvEzYBSA5DymLMxodVVVcf6bbx/GD318iuOFiLM+erS6Ivkr9Bt/SAw0SvXuJgRNoX6
UlKorCHkbRB9wp3maeO9ZulP0H5rNCekjlKdiO2yA0M7a0BvFEbBNzTJGkUcHE+iFxrPTgCpBqZ2
6Y2AOgmNbDDXR/L01Bm6soQ4Yvynbx2g/zIK9rW5FsUVTo1Zuu1rbfYSXKRkVr8m17MDJZyw2meL
Fw3O6ubKys8aDHTphyz6qn675qEVD0P6SXRzljDFojFTcWrBttGjd9r67OCmgxVBWzm1tRljSIjx
tVBu7RQswRwrQ6J0HMJ132wEc9UPW1JlCxdrA5hIk62vwjGtzbrWmFckV3iE0U31Y/bpgzvPruXv
cHGA7vhr1C+inM1kq7IKFBqTFdvwEG8sa9+zceYTe7x6u4ljDAepWE/yf+jWLCHOeJHzmEQdoiCI
84jylYcBlPVWupdVnsOeB51NIv81yJXNf3yB2ajA/neYDssXz02tv4kvEeiMw1NuOeOOBCauQkMa
ivaOQD8H6Wwwo9T50T4FaTb8uSJjz30ZnIh9HEp4wonjZQvvMkhwoYkdiHWQfIlEENuHENNrf5Xy
0nFXSMjLNm+wzAXryagd36CEWO2DML4VmuAFnmK5DgZwbtSTlNtKeGvfhkuY128rUO6vwsZpbxoC
cWkiD5qMWP55/XfWMwPexQa26EU775sVdcp4yKGc0Pib2A0bDOfx36yJjeb5cadhU3a0pjRrfclZ
246YToM+mttxwNUqdeAuZyeqCBlcTMHpiNtIUSYTz9vbIwPNDFjMkgjdnPenzFjg8i3XSw8jKIht
o/dVBI7EvD3i5Cdd1fgou5JwCASW+Dk1+NDhCy2EucPCUH72vnmvKT8VPGw1JMElnlzFg2hGrMXl
qDvAlbN9BEK+dVHjPxcgm/QootwHvV5KaktW09vUQb2YR7lMFOZsWTCxN0GhL8arRdS7BXdCANOb
PnOR0BRT8IRbsGwBHSin9JOJak7xc4SlIeDOh8uoQaRbRdfqDG/maSq6PzaL4a2e/Wgnw9x1w+u4
80lAOMTYiSh3QT36NIRomJYeJ35a7FXwdFHcNBE/xjci1ZIqn+T5Fq9KfIe3OfI4tPPVJVJWeXSs
sF4w7i2uhKvYdBTrW+kZaaOAhZsWrBgLRBUw/lzINg3Ux1bGlRjr3HQ12NmQL6oCaNKDLVJTVCu3
GEmXCXLRZL8cSBkfQQDR0SPAnQuKVBPMMC0XIT4B8u/UBf+MCGHJuZ4WFG4t8i7IHh0ypBhj6xH/
j7RYDd3O6NjzklnkQ/8eFlXTrkk7ITKwPwYa27/wSlBd6QEnwIwQMEZd1bGG/JZKd4EsvMYx3B/Q
XupIY8m/IOe8F8StZOJ9nOJP6GPeakbbwFQwf+kPTcgIsvvpiVpMYN5GI35aOoZyGqo6RTwQiHpg
IVM3t05ScXEF7Hfj8tjn+qHl9ywMQeJUJ8zJgGkeiuRBgDvICRYeLt+hNWy9JPdpUO5qnWCOTiOS
xcsxM54mzCm1BUaSSuZZgPH+eJca+ZmK6EFxUhmNnclmxUQE4KGwdXertf9MZd0LuMjLxSX062dc
fmV58BVmu+lM72m5/MkK3oTeiqLMEgyy8gjl67ISaezvwJ10TfenlCCktkp2c1XMz0UqNg8eBURi
C8d4DUZ/HKnnniY7IdZcT5WL6oawB9UaGr0p/ROa6KIFPyPGLon1L8jGRcPvJXAmcrN/NuilecwV
dr0GCZOBP0zUnOQoWxTqUTb8M+ng0lR7DDAVzH994xLEYx7bCuUTo9HcsPgeH2JN7GqoN96wG7pf
P2afFM1bYJZ/AvxRK6yfQdwfRIR2GCBE/bgVXRfJhn53hFrd+lYPHp6j+vxIqXnOxHcsx4Q4ImpJ
hF1GarGFU8owFJ+GTw380anQul0bYbEYa4xRoHaSPuoqzAaS7GTSZTemuCvG5OZdY1k9kuHZAzTp
myzQFqlrriUEXKxdpCrcL1IWYARRqQhyywjc3UT9LxpbKOmygPF9WJ2iNDlNV0ZXi4tImqrI5tG0
f64PSDVGfs4nYCtlxxh+SBv5pC3gt+vZCkoQs3j6cXJ1w5saMf+mSaVxH9LSLjx2c2KjBOWaTGZe
A6NiMtzdP1y5cgGVMYCBCKOPyx/XR63CM6fMvhNXnpemrUnZBR27CMOtiS2EUVhr8PaFUiLIZg8v
GbBLgOBqsfPCI2WtIWhrBy2p0cYLLSfcgqls7yonw6fHfg4aPDtaXg/zNhToAIw0baTWeQ7WA0rG
6UngKR+mUb6zmpEqn3ek+zSA1vKo3cgdZO3+tyYZMOh/m/cAmZqvU6E+1LDb/600A6yCiM+UjBY+
LhtVLkwxsdjj0L4rzkgHqmJ5r4rAtSLJsigwMMMRByZKXokh5FyHeNtTdw3TNwQorLYReLeHVl8E
H/Gug0XIDylNGJbzvcfOnbuXnN/XXWRkIHypBx0UBxNJeqSRnfbnOP+29HaHcRQrcMYbiJDfXjKv
L2XKhvZvcsSlQy4GnHHMcxWgM2Jejxm0ByTwoioczOb/t43GxcDzj/ckYMS/gZWA726affPvBAQb
LkuuwIWAdwjFwZb9f1Nwbsn3dwumidj0ag3uDdaS/+LnUCqRjPAGU8ov8ZdQSMfmGMrIt49FiO+g
+DZNptkeXml41Opf/pfI+mv5elJ64Rv4eHpYylVs//TmMN3pjjFpGoIeVl8G3FjCzTwCNRT1oFki
ESOafe55jmsR73IBim8zcSLPep6chvYPv1zfQ6EmDoSUQExi4l/Q+sopSpaKFBrUpNzziIHRtCQE
9dB35iqHLOrFtrCo5WUcUhgojoheaPq2oXfNAOcFiL5wls0zK1nlTcoIMg/aFFKsyXla1Nxyrm+L
Y4qKp4tqscNPi77M+nnVP7wKw7HF3VXuxfgTDT+y8h1nmGctPKDnWvAXk5MJVzvFYjUs797wG0cA
XlPOcc3XrWRbs2AGhNueD8rKrHXWRH9rIKyGyVsfm2WZ78pP/smaFGbxDQlIji+JSd8z9mDj3mb0
wg1IKqYHfD5XSqlvSDXkO/NVoVRF+SKVabkEefpjuYU6aXgzFItJ6ZG1oxrd0KjnWcSrPyo0F4X/
iyU364clk3YTfoxH+zL/6BqiS/pY/orAPmuFK147pPjDmMGi5CqVQDMIGj1iUIEjvY2OcV/YX0we
Pneyv4iGlRTmi5HdoI9+GjpQTKy0DserD9L8TAYV7mcGhO2qQt2Ll7bSifRp8zh5ewaT+xy+HJoU
xDixUOD/Kzpulq/M4Qdtfxk9Ik+AqJqdJvjf4Bbk/qeG16dlFzxCKhYwFjgPER9DEai6jzFR0HiA
79hwRPRBvU+UNMtGygmVG/sdTjTTLBEtudEx0XryV7tt8L8z9aCulfDh8q0bvlZkkMkQz01WInY3
Egps3LoJZY5oGxk5bCWuStnfyuikAfq+HzkmWiJaSsgcLTHes7ZzUvGVMQCgFUh5lRJptltw2jAw
c3FB9kmPvYrdp9ZPWl7ZWYVrE0+jinztCyuVjkDNONpuJd63KkFgOrvlWPGu+Zdunqc9wmrIDGlU
Nj1r4USkt0ZbgYgK31uH/qaCiGAGS1ayiwOGAnbH4sXITe06oumYVzYlNvNMSjCoaiNEWaSz9doz
SvUt1zNN3kaPUZ721LlSgPEGfydCV/nAShzXhyRbS5iYA7ZHJngYb9fP5LA4jz1TWW2B6biYkfi4
IkAYAlIY/rrDj+7+8/gslY/HM8OHU/wZsSq8Kp2DK8e07YGEkr0ErUjrMGmTAcHXuESkgbeJq6+C
leLznOd8tWRfkhyG+WHZsqkifm4ZL4Xo3Jl5dKCylp2H6kmvt/QVc/K7+2JVICPk7qnVtcaGS1D2
kv8x8L6LIQ54xJWmr7rbK90/PLxqIlabmtkZP2WumjhJgtIMk+a72owOMt/NA5RpMvIdMS7JUbt0
+lLvSRWvxrtp+KuKVygm6cWT+9HQfySuCn274n8GkpTbk1/ep55uazBbxXqIAspHpQbvMd2TBSYG
S42lKcALD2v01XMjiOB12jq80PIuPhXfWkvaQcOghosRFt/SsEkleN42WVaY62bbB+/UMzi0gCIQ
YXPcbc8VoHyJXenkQRYhjznnLJUKm4oMOMHlzkYhCGONZAlWTRqg6C+bVQUTJSyQROMkQAo8vjlB
OlOqLxyGswH3Fpzz72oJD1j9jtAl9IQANrSJBbx37h9+0/NBqTdCUBLwAiOo/7h8llB/FhCOTGAE
+IuevsbrazgH2StQ74H7r+wdIbuwvZv4msjLSkcHFyxNs1wYsCQEVoNYgOBtwbd5qPDHMnj7Ifg3
sh/X1ZfCDiROGe1R/+lwi8hTwIDOo7GEHDndK8Z/MjjrsMiMCR+CXgzR/HeUXnU6XkuUyxnIuMoX
D5BWdhBMhx1B7+m+Iv0dvwIyrbNAtd3M6UrISak0axNjLsM3y4jRGNmNMXTkOd2XHw8fHgtKB2bt
pe9gyxMdxAK1MbHIdCl0ExVcSkLyoOCOiLa59p1wQ4Q1eDszI97AxaKVxYHoIGPZTFIm6U1A5TzR
OVaDT0TQidxDqfbRBIVLl9adBw3qqij8K/0NLtRSc0w0WF+YLg0PkQvZE6eUcrmo01YiDxS+Kh02
VhYMBYZqc0b33XtyzeU6xYxyJUqorBnvItkGOQYS0eTTDMLkKaQvYoPS8fRBOWe7gABdfrDtQdzE
TUoT6QgDvocOG7bDopTxZQFklRIaUQdHCqNcYek4j9kWpIuKEEcnfafEpoZho1Z/tR9OYqwLdRiK
bJv9P2RXLSdhB2CY4FEUiMY+gpdZRkvL8yDUU03B+QOhiUMMxrf6WzCY4y9Z75WnbGWEEUFqzTqm
yXWkngzOXaz6qyeuhdDJxW3HFI0R6KiRFFcf5aK0Pcb7dd4fW0YmngZJV2ImViB1Oig8ldjVRBYG
3ChSMuggQjHCpRjOrjuS194yQ2Dobbaw/GknNw3KMiNRgc7zTZ8ig4Jgkg+AangL1EwRneRq8tPg
+uT6s8OaEGBEGZhPssKDBNyKZzTBnZsjT4cf0KvVj2Bhy1JK6FJwOQWpgAHP3QrqZ2ntkuyFn7he
6jAew+3ILQAJsaPEWBjl3WRZd8awLkVx6YmZgyJOix/CsMFrSSeycdIgpvGjQtsSCu4mIClK40O1
/jogDLK/B8Sc5NxrtrVkaQy3kNE5uhg12psgkbWCjxYXReFrCvhOTN7RuoUHCz7OE2PUnbxJgsk0
usgd6jwr2GvA4tNdDRg7KoSP8d5CrzsKnRKETzRxo7awysoWfCbs+QU1WNDwFTRiMcxZX+wgsaNJ
HD+hPcY4QVI0ktb8oDuFNR3O1PrpFnQAZKRHqDh7Bje5/IrEXX8PjW7mRkeT641MEsr/5G7aYwYt
rkNbwIVG4UgZ/b8g+scBhGf8r5BfyvDTjN2W5c9VGzD9Mwka/5LR0TOMrMCP4cxY8UMigQ+mw+DB
/U7PBu53XA/tKgBqdaeQ4UEtdosqueFwxLXg3TxeKqt3dKQCXqMlBo2icHPZYNv9INyUBppQfLIw
QyJ7tzsU5obrAC2/lV++ecK0nDsR+LtgZHQvUMABdIfJT8bCUHpb9FAnl99IIOToX+fDP0YlbDJG
gz2bJtBO8RPQx79MfPQpOF+5iZVX3H7J1peHx4x5GvKX14+IQ04674+YOMOuAIsg338awbWAQRgP
sFYSAFvmSoTWYAXSID7WtFtXn8PxnojX0L8lFgxo7xFmT093KsSK9a+Zv4xJLkygVcQMVhJADsQP
OR86ftn1byN+NKi3rvBW1bcI4gT+UZerzvi4uUkXddeCl9RR8T4L89fUHmZx7AC2y+q3rn7F9iUb
vwF+kuM97y4q/vbtDswZyposGwsRd640g/ox3D3zUtTnnGG4vMAQG9JKjualOtMCzgqBjMUjSr1i
SkK89cO9oiscH1V4yYWcOv07qfaQMpX6Bw5i4eICdjI6MJib5N1k4yJ33Sw20SH374w0DFljSqy+
9Wp1h+FtwD0qyFKz0CcUqFoaIiHw7mV/yS+dv5KyvyTzj572sAxzdsoB3usG8pGHasymurRlGVHG
LMP3twOqy4+Cv5cjOBLFzcpPE+GqnxRkJd859VeMPqEzydG9gAiJb1N3p1h3obNZErdiF046eiRa
IDW1ttQ7Mr3/BaDUdbiuoT4OMiYjJZUWJyjH+HDNyVcc3HtROz6zwnJfFdlGdbFE0kWiI9gcTAei
KoMMyFYS2PAByeIzxlalvtTyRlU+/HPrkXIDG7ChpGj/arwnyo7czHqjEcTU1YhDs98Egcu4qbpn
F36FIOxS9c7z31KPlq4vrppcIzHtwnsVpHKOz9bYdh6yxacB0i6i4IeLBOEKKjqiQfdYYp4IviiB
DUYshQh0MIcLFSILUKqLyqwuk2wdPUmeP2Lp3zgNWKD1JhIbUXiFOZyEX94a67+umIMVe8KyrHb0
Gn7CtL3EsxPbeHeTSzcIxYBcs7q+ZJ7L2v6TyaMZuUjnUntlhqOIsFbYiqQzkjGce+M/UcO4SNvK
8iPjsSwTyPV2D0grb6DxIeYM2SegmiaEFYbyih5iMJygBaDdQrUe8D40ze8GH0oF1FQske+YmI7f
FQvRC7PdQvmDJUpdN0dNUfACJofcJCibZrk2NAAnb8rIeNIkxuWPNH757iHuFE5Buqz8hD7fCxiN
q5xVZDjqs92/PpA5TnG4w34k5PMl1ctkvmh6IlJFSoZ+WRnvpuzInL2HfnQcScb1o02Im4wQQDDN
mC/urGybWU7Do8Wnph3lob2Wri2b3tYa1gFIlHHL5piFpD0IM5FiMgRkhej3b4m2RSR0kCF63pOs
NScZFrhzq8awTI0fEw/WFtLnsb1AhEQjAbu+ThfE+8DtYftxsbpyZxvXJwWIhAuWxMNqwHFs/SW/
xj/YdeIrxDplsBG64q6JBpKQFFx0RDQRswFGHApzcSHBf6N0Ta+GYLfV0sdr/DFPflAaldoCP8fI
/Rctmzflm8EwrF0CSNDLF4WNir3u51gOLvO5t/iPozNbbhVbtugXEUHfvFpIgFAvWbL8QliWN60A
0cPX16Ai7mni3KqytwRrZc6cOeYCOUfXHCG9ts1N0w89QkO/HbMLJTxVLl3mSM8/lZ8qzYaEOjbZ
FsKdCprjzWZfORxTSGsQpGeGn5y2jDroa9FN3Lpwm4TUUarZbqkJrmERaCAMBKuwq7RQsCZTv9ET
vR3sK9iWEGjG9CggaReegKaTRU87wY/M7ZQG+Jw/8+5uADTH/hTdoWJoNOO1ym564daPgT0hUdvy
2xmsIcF2Xs/iFY0X0fQjogyiS4isGqP/yTxoKesoreDX6P5D+SlFz54ileAeNdmL6Apu9sbymOCf
uwS5V9E/UWXST5n9sCF/+CPhdgZUrlFRjmsAhQqkNmrepj8mWLQLcCWJj+Uj6e8yslF/M/u/kWkQ
G8jgGVk0p9E22L+aoX64jn/awuPTZvEbUBp0jq1CL6bXkj3VP6zlvZmZRQqdUeZp8daC2jNxvQPp
rxy+yjYkrWaFULmQiEMpxA9JvQ94jarjGD20N5dJutlp1ep9ASxpUDJXYjuDJvgRBXyk8PIy4NDm
K5ZSJBaDlJVMkVYEK8mieWb/ZIrXQf7FCjyrlv2MZTAZNPN5jBcr/kOgZfYAqwYAWrCBPY53O5Fc
YhrnIEn5EWGLo+9xmU5rwW/U2NNTxTDZDvmqwE3B2iZVEvMA5gityUKF4FHLtTWrimdMi0O+qI2V
coZMjnmAE41luVVIZqqTXMa16iT10m/i7172QqyO7YqHLmD6Ry9O0h+blUREoyxoiWNdaBeseFyB
vEdF771ZScSDmaTLCkFKZX9DP03JwUTBy1m1FQOQsTzO5SCuavw3t2A6Fd1hruIz9LromM9tSGaN
ZEHu3uFG4NHVJ9ZTU/Aisa2/0JiGS2cuRWyPXUbqX7IyUtwQe0Z1kGDHNZk/lMnzaIeydxgW6kyi
oOwlvAG4zuwbXQuDV2a7F2WyScj9XBrXWkuUvW2WOUabrQoEFwa4WFHjazNvsa1YSl9Ims4vAMqC
jkrgZC7pKCdfro8BxhGmRABdA91LWLZ4k8Y4fMocxeBTMotzGK8/ISigxWkI/1m4IpGKEAxxArUo
MA9W0bGeN8JSrI4d7jwuBuMLdiVnOjPGGJvIm2xZ1vadNNhnyr0fifBjWZmLlMxwDBt8zhExucFB
ySnnqo8Py1jVn6y13mJYbwIoFntKt2p9DwZORUC95kqHWsk4mD2Bgu2ZDfC5mgcCtvAipRQpWEBk
fxNrfuYHzWITXTELnJqYWcixRdJLXLVZU0VEP2/199Vu3+a1xlh0gwcYrEQ68y9e5txFPO6gjXeK
G6Q7usNEj2mUcC3tqocW3eutx6eDwRBqc47i+gESMS0XVn8wUeF3pT/Jro6TbHD4A7IF1Hau/ISw
wjEBJxlH3JKFScZHmu0he4c0KZwvCxjD8OXv7+osrEV2oH0+ZqQogpHOon6BfZIzlaV00H5I43CY
NHMm4P9zhtajP5U+q12VO5RAlMBsRyLsb+b1F5FI+8TN4hsU5RF+hcnCHHt5JLeF55ZhUOxJHoZi
+uxPdG5JXfcsCBZ7sKUcSWsM9FF3ktBLRRuOkWk5MAZU9FZ51VvHQCORB/FHcBnpq3BMiNhrjf0U
wkcZ/WBO0rW5hsLwMOjzw4RzW4FUPptucCm1H5tdqP9G5qL91VHs92Y3h9Aks7sYrAiOfW3yKClJ
76G9wk134K9c19ABeY3Ya2QFyOX4BW+rnxjjcYpwjoMj1aInd0b0zUVH1Ag82nKNwpyMa+DHSKND
6OGL5ILnRUZCPhe6Bw8Pnu7QzChm8QLDXcf2ssY7yJO00o0j1Q4L0VqGxd9nq9tECxhZIrww0HEi
4YSLCI8oLq862+bKTZVQY+xa3Wcsp2fHAU1QH/ATcAkgorc2CQZF6VoH/G0JYZ0uUiOddop60zTf
IUgT4TqWXn/pNyWJV+eR9S3mOoEfsbxmyxKEzCWi7KTClv0wH0yK7FcCcJaMLxhoqLoHGTANiBe0
bQYIdK7lqtb2+LE1ZyhPHZsEENTBMh74w414GR209Nee9pFCdGQMvm4IpbOrKwpXtYivMmrSlrwC
wWO9ksubQ5ruiHi+ZLZk50fpJ5eP0qI45GuJaflrwWCODcGFtM+/8p7PjlwmfhdAADvYgcyAfqB2
4q8AQ//WPhUMCz6OZQxD+gSF9gPMLfMXtA9dPrEGIWGzwy9P31Xh02ZcvoaiiuqTGLzvPiUUgBaq
GGiLfDHWwfBwx0nPjv14dgjeq5hgy9gZIS0ke0NwsdoEb6f7Q7uqSkZK3xHhWHhbJtrkMz6qHfLL
XB65dbObtnrnhFzIja3IO1Nk14gQ5eUrO/Z+ErnP3kJV5Emlb293r3Jtak7NklQ6ANr7SPdvtJG6
P7w5xxuONHTglDweaKv4RBVhIJN1T3JH1u8zYIgCmEfsNBztubkMG79lVrDvtnFw7J8jtPWfkonf
atP9wyfD4cpaeeZW30fB4xeyhKMArqMjt3nO5GNm08LdtrWF6lsBYz584lTfUJd7IhgI9cIRB1d8
0T667cRGL0k7mic94YHjcoJN2Ns6fngHajkMcAwWK5xGuaMgNhAXuTYZFVgYBlmlQXu09aXCNhPd
pct4JlhSis5Vq39sXeE+bYlKqImAjSBoTQS4zxr/TH5qpjWcCUq8zC82NUtYYE9TG7buhSH5CnsT
Y5zFcE9/NK730psNhdR+W3jbZNbo35VX44F0xFPtDypLHMNr+cP2mZIye6t9n2XPlfHMCUNiiRY/
hgUpzVHJjJ7ICTAOMMmnzrW0G9vkc9wUPootrjvsUMUSsoHmdSzOd0sOlepNGYhDhncL+oD8ywT4
Y+SFXkQ/5ldG0sacTkCiCzMdsCjUBpDtSZvFMmN/6gle+rcvQyRrCW1COTFHPjLmy4oT2rDdqyMf
MX8Nd+0AMT1dw8Sf92hYRz/0jxkxCpWVf0gK4N99arOWCJ2AvuuT5ZaBJyZfkn635Hca/nUvO1wA
hAmBjasQSJCPUn/WFibyz0n0tccVE2GwCt2nxFQHnjHea+pRZGBLgoHPCz69QcR9uOAN8QSkCc/k
uonOsxwOygjSUN6jw0Xo4ORiqV8Nq46GVyPDs8LEZkh2JKMQ5jgqkIiCYP2DgGelroZhdgaZ8qy3
ux4QRj0+jHb7OWWP+YONkztCbepY9+wT6yo3XnIY32dygLUDmQ8iSzUcy+9Pi1ROIwY/v2JzZ4a7
yMlG0udlROsvXg37FgrDChNLK/3IKuzIO0m0XBXigg5DDNCoF6K+bsj3jL7ZfnnLJwjyXHgR28Eb
daOJbjqXOdZOYuq3UNl3Z7z90UOfE1e4H3e9BRLU8Ch8NSBJJ5OFG1g5KyydaFbWvdzSNT4wTYwK
yznRAcMitJtgmTUe3hwcU3BI9djTqrUinYfoty+XJBDUIpXRKvrGMSO/ts2R0sf0q4R1+htz1zYg
KoAFWAgl2r+m/BvHFcC8IsbZ7jaB/SZi27emz5hcgjlK7XN8xEREvXgX2DetjhXvz7azC1foMNGS
3JAs3wb+AAhEB/kLoi7DD85SNlZ58I0DeQXMD0VyzblXyg1tAC4TQbc5ObG+MMzDGPhv+CLSgXts
B9fkzKrrR+Vh8JHQHuhG3EIkmtTX5GdasHPFgZG9TuOIvmoTwUybiCu9SI9he3iBEaQOHQWfL4cB
SM51GJRr7jfSrBrlzGGavr6a0VHCNeFTjOIms/1iGt0ShIk8XwNzp90BpiWBZasrrlk0ViZI4wDE
y2FranYYDJTkAvAikozmUWDD/cCcL09/C+M7ZH0rfh3pKN/MmDiQ1OQe8YGSHswxzu4UuSjkVYSr
+KzepGnNs+mlHKkcmPRk4pckfsUxQ3d4NgbriUTlVBMYCe2WRS5lPD0m/nUpZjCOIyLo2KUFY3sL
lf3cbPId1bwKqhee5/lwhVGWbKaKVpMPqUyuUuIn4V/APwEBrmUJg7JTZNVPq747jDyg2eZmBB8U
C18Rs76MDBfSHDLiWatzxngwIuBneBIXJNgVo1DVjQXI+Gz80KPhaOhhRqpeQywGaQeCJ6n8TZxe
xBOH6o/EvtzL+H4xH+jBM9D5q9VtILRKpkWKJZ0dhQ9B3INnppPD8M6wO213xZx/w+J0smvlT84t
8ikICPPeeNlbfx7zF93fKH2++W8vQlMbemRIlzjV7S75rbgVB+5CwWPmLAWDK1oXpUSVpg/UdlLz
zZtLtZSSzzTEfyPc11mbb/GPWEsZX9pv0TjmGTaOfqrP2h1C9Np04wtzScyWROuyrbaU6EQByDNA
WOS/uOcVpCVtVf3ypClLvlnElw4IA4USowtHhhrWAgwBma/j+uAJofiJaIB+CAKKWKymrIbz+sNz
rm4Qjvl+YUaxo9AfBdc6F8Ra4+tYjD/TF5sfEaubDBFIk2pWxp666DoczuzH8/h6w1ca7cU1PHCW
+LgM1V1A0FG5CpZYDfWAiAFMA17tasFpdgBxqKG8J4ec6buKhIDOVFNtLVte6DtYMe/95Pbsdq9m
fomU6DqhqHRLxvOdjokPH/N6blx9Kz8N5oYFVCbjvJfzvSRA6LPuXUhrRIW6MEdbmkPiWRFO/rfz
8OC2RBkzFOQwOWFK/ebnUwubxto6jE5whPjeL/uTtdeau+BGpjudpQPGPAIf2NRK1p/WtWNbfJ2w
N+FzKKllxSeyi3xSGoKl5eyKO4+8ZjjM55kZlvN9CUnV0y+qapdLHT5A72Wz762KHdz3cEaca/Kp
YBkUCUB8pyu2qvec2pjZzZtxqfeJQEqngSXm/806mFjUD1xe+pKsDSKyd+FNVUkjd3F+dd/0wZDn
hOLDDgsXG1Vdn5nOLMABfoLB6s/kAnZLo96/H0P5/SZwW3FRCwziWwank30drKj6Y9FA8tCyt+qw
O1LcKMp3AeR5ztCF+A+yO9MEi5Plwp+ROYqde4YfATNa1lftQznPp9YcwoCu975ZFFVIbrN9iHiY
fvplKogPqd6TScJgRlpKPBBBuYw0e5i+3iU494/2jend5myD5r1g/+jQejQ6mGyXBXNPG7pRXuAp
XNBGsu1LD4/Qzt8Tkk7pLEo3u5mHdFecJOSiE+vPrvKnf1Esn+Rd9Anrehl9ZhtIk58sYBkHlCwI
kR20A2jPkjM5h3IOirNh6P5OrPuysXaL4zV0+t5wsit7ClsEn9etpDEFp9v9NCc6Z64KR7M2eXpj
tGGtE5/KKTeWnR2fmIwm5Ufs8isZlxYF64AvN/cm+7Vmd6Fcq/kCsfTA7h3b6NnXFfmw+pLBQX2k
PAThXn55EWceto6Qcrvo2dT8GKFbcs6hagE/d2vglfsC+3VBneATugSofqT+c+oLGGFmusbancsu
ZViQ/BCclelDvQv0QwvjE+gTpuvEHrYzXxf2D8QWxhHy4COOBkvxm/d+qt1evude8KegV3SeEDto
dBCWFgHv4IKQ0ojoOQwW2kG5hA3lSDrvfIvfBRzRdgV+bTv+aVAQl+h95EdPLn21Hfr19g/9Hxtv
A/z9IoMu3iM4tgufBTPK5ELdYuwdEOfu2RebROARwX+xiLHVmMTf2f2lymhdOkBixDCdzY7SOLuQ
dUTTSAsYk/w6JFcL60Wx6tGeXqaT+BhojJX8nUFj+6ioEDbDe6uj03MSpwnmHlssDhIoM91nzKNS
8X/0JJOyQheuu+4Qzph3RhGbfpdR2RCKhhDCwf8UiQyjRz+rkjvmdqusJeO3v9ZXfc2EUwL3kvDe
hF3MSNaOzEclrN5FuSrlmhHud5ewdAeORKUb0LJwIVXQcaS/HLItA2Z2jmAIfocYG9emso+bg9Rs
BRE+uPSji8s3P7/G2Yb2L76d1Lqw7IGtwrJxFr2x6BQr+WTxyNIGpsj5EkJ111/wxwvRU+1pFzS8
ekG/avDJBD1vc8sELMKjEiVLolxwro1+Qb4eYh7r3N8Ch3aJhaVoTTwxSrvXLAzru/SDCGQ6Bxmz
JV2EPj3GEINIfzGC9yIWfJraFG91wJLqG61t0Ta7lu44x/TVkLzGoYyZtrgF0g/u1TAmrvxOKg86
eh7+pbOpEG3bOHBjVmcVV7GmdIRTzwZs2ORo2vMpUmClVUlb5Yw31F1Gf4a/lKby/Sgx/Ulz7mAf
lSjvf3r21SCeviEQ1n4T/ovRQUCuC7ODEnjSQLNWwbwhDSczoPtp+//fHqxxaEvUaBkunhI6Rq6m
u3YEBSsCOxvhT1Jux1t1+hs46wXWrYMvVEXNGJ1X+wXCp+xhNQfnuqXNHs41bU3V/SgsP75YkaC1
lJHxEIKrFQoSc6zSugnNNWa192Fhxhk+MLG8o7Vwa1z0mJuwm3DYhOt2O9wY82rMwc/JqvP7v9ox
WG58wLfwy9v7U/+r/4Rd4ye3MlhWrnkojq81RzvIrb/Uf7mdLx/Es/ZtfFtH4l22OkPeRbBBd818
1QYpctYX+mFYN75OqoHKYt+x8zNfOaKJWlsAmr+9pz7CMx8EHz45EjYmjeyzOUY/IXzP2QZUbodu
y/80fKB9stRAAa8JHlaheKnNSnnvI0TI4k3Kz8GCPVprH7LKTsw7saAEG+91UA3UwSw0rxrbVv9x
uD+xztDeA/2l/QK3sgQrVc6puuThrMJsNaMromkhXUVXe/LtKN25fWC0gcMnr4Rip7J18vn2w0dD
wK99JPSrnImSMKbrZfbxQ9ApoOhPWcYYshSJPhVXDBEg5+A1x9aAhPFi6qBBcMRlVjoD3paebf2e
hV551TU2Gk27UGA1gbZ6YpvRFs2e4/A9orky6d8kwrzRHD7aly8ezRMfSLn9J/uALcgUbiMHVSdz
fFxFX1T+dYR8suAVmj4BszNVb8+MyA0qunE23iEqQb2kT8WPll5aWm0GIU4inHPqKz7BGxclWD/4
AHF+QAJiTbIf8Y7/VglwRlKq5486O3JIastcR+VcI9pbmc9LX/6yVG2Qtxex0I7rY0qIu2cvNoRu
BueZEemKnxfzmwxu+sD/i5aDaRTHZbTY+6ozlmQy8NLiRIjwuG/nHZy1aM8pJdMSZftdeEzYRo0x
wIJ1TqNkA30UF5QQqPzNkQcGpUu6v9BBtIXkhfGcDsz77LLcD8lA/qZdZqLDjoxCLZ8tK8GptTWF
fiXNC9GNseFXfXWHceavgV2m34jw4cfRPkEkZX7Rba1i9q0qBnsytU+n0WKIilESO24bb3D44KAA
sVIBOIjsKNxcBH6aH8ZdtnyNRcV0KWPLHL1oXXCi+MKKPCQ8jqkbOCg2FQMbCePvvIfILaWycdR0
xxRdY+BXUU/z1jOV6j3sDgFGWtxm6F8mjHD5p0mvFmly+nfzF+A1bZfmKQ7ZRsXV8pMzLKM8QEtm
F7jQkDJXveoQoRbSO4AsaZcYVdl/QgOe4p2Ze6rqRRyRLZmBGqs7SzJvcXlRpSMRvdTvKPklF5g8
mI7b6wsdl1GZqDkUGnMwEBUukFOmb2niTgA8AAtMJLhNJz7emvJLCP9iWIflcEE6JDCzou+j7ZFo
jnAYT7+WdngD7lG9NL5nQAgz3K0mp7RpSMs8ueJNoy4s6jM3+dRfmHgm708s/gwYVWoYes8S1Fxw
VRV6lIZv6TwfytxcUXrg4UEa58+h91elY6m2+yfwT49vAmNThf+mczP2zFG55RxLAVHMRbvqsSBH
WPXqCUoxmV5bi9p86kibIjroqZEmZCCEHubthwIbLx0NQ0Hq6966z95S1zVQtHbMxwncJs1M5gLC
MS6gnpfLa6Yf9B5e9V9WnBKEQpzDOjbtRiPedViQC5kseMZvKOaGjTeaIeKMKSdIR68nZsfgeTCo
ym23FGmmQk+N5/qYNEv6y/HGXK+QrQUmZZk5HNILPXjLr4hxP3/pG0ET51w/3Lv5lkByQrxmG+0L
K3FP34ke2wlgboYFep/B4wAlHV8URmS86pOJkYJ/lfTWLZ0e20T5/EvFhp3oaNE5vjEG0DgMbWbL
EQD3KeuPMUueBDhM5c9E2aDgAxf4z4wLXMXIFxByS1JlyYnx4rcusN/zqau6wTfKCidx6jm6LRBp
4N8m799M5oRUBbyvdnkbknLx7mATL4jVLFyGBPMUpD+GOGxfV0yVEzGZuN4Fppx8VulEmBuWEQsz
HzmH0fsUWrgBHfkGlJ94B2rSarhrgPaH7TyfVh/zYPv/Eb/C5I5mAblI4WoXdZC/S/XRzZ8Ek/P0
EkPaV6XRm6K/wFhXf9QLeXrQUaXuRvzM36FdUTZArxdw5aIHQmqZ/YfB61hM15IpmcJgeXrXaFfw
nBVwu/zaKq/Mm1Kp5PYs1zxXrBRY+IbbXka1upkCYzDmcMOxyw7pl9GQdf1MGRT1Lgqz0R8llCFy
F1u+72gMZ5A+Yxh9m2m79oVcHdsxuB0cg4YVe6qJ0NSuLXJm3xfmaATveMj31pZU6hygNHp3LbvZ
J0M5yuX2xgZKrXqq/k1DBppl1JcmjAqGXi+HqFT6WrhJ0z6+wG0ywHYXh9eVbUQQESP7bTsjoTk8
gUxT5wqBPeON9pl981q9o5XgqspaptfcIZuabHpZ4C+wBvtG+dmKp2E4IjjB735Us7OWZx9usFnd
UsquFJMB3myJSIDqk+k1kTp/GPRC6WTy/8WxYKXPnqnFECeOYG5wDN1G3u0Yw+1A5gjxaZ22iyJ3
jhekVRB5gThVaoiYJRrd+IG+ROMgAZnM2CqIqHEzB8LXzeTLklCL+blReYrw7cpwOGUsvuzZx4Ro
CMNltFaQWs1DjN+4GK8WuLRqXsNXun1IMjaGHzMnlhybXXiD00+/w0SLlUiGjgMx0ITKrV7DaiK3
xNJv7XidBymzZBWBNaiWs03amGf9QZy4OdUpE76IAMtm4FgCQJZyUjcp5TueVbWL2CCJcWCD7WTC
YoFMwuwEtd/n/jb1YzhTuNnS1KPLSPHBIui7HpZcFvX4K5TfIXNUBXYRB+LXmx4cRzsByoyk4hUj
u/lwfaFUM/lbmzy1JAVOmxQvcLUkjxGub/3CDe/0qB59cxuypyW5grAbU2EZRpu0vtXzdLT/SSJH
UE8MKvgNe8JCYANhn2RI0yVgRvZsVlgUQ+gkDKpLj63bejdkOLH2L2EO0yW/Ho/HDizhSNrX0cDr
M0MWXGztwj/ETW5bnC8JE/P4FLQnPP5KvDSPYQO5dpWNnHqr+OcKZ6BNgPgjDbN/xZhN3Q75JiFv
NfeSdJfqW0oNiFQU8oVrEe8TLWdkAvmGnasw2zSWWkIzz9yalb6X4OcKo1vMPDxYDPDw9Uvpkv6D
P1KvclKdEMPYvSSBlvEqTCN+iYKTkCqlXluAi2D5vSGGr+Rs20xfCX91iuwIUok3rLrnslcjyHLz
9wTOAvk7zSvgiafIVxOUjrJFp465D97nurs28S97sGJ55n3MOvZX6LRcuDTzWIJdvYFQGKfJ8cn7
xrwHySy9IzpSEY581whsQnvUR1vfqTOQCsrPpeeh3jQMNFUHRc7yBE+7C5vXdKJ2pAhgTb7OubyN
ZZI+pgN/+6Rgukztt/umGNe+eYoyB6aY6CIC1b6mnqPJgX9dSL+Ioy0XINVQsCO7BwARqz6kXgH+
X0hnxA9KFTTYBz+9YyFfYu/NZt8wLr1I+uLsDNMLBzLJspRgJjkO0MgvXG9ciE2xmToswgvLQ6X8
5KWbloQd4XrpPqppSXjDyIqM2m+AEILHr04goQhnEHiKWEMqbHPHdaa+vPeNYqbVcJ9IMChKAGaN
SRrT3zyvR8MSeHLxX9VnHP5MFGQ3ynzZcqkReRtCPLPLIPgaOQN4XbZM+hI3/ceDzleI7NhdGY5Z
z8i6KsmO4UR1xoTXgyqGLoOKX6xD5p1uXLhKv2iJaP1MWXiF9/kRaFui01AruYsZSIdnVrrejJxj
6YTxSmQbRbOR2pi3N4zU+Ovo8nPtRn9CFyU0pETU35wpE5sitLoo++WWaoAbmv6GXl/qbBVIU4sF
n+0jNpY0FRMM+6kNpg3riS5TQ2Pk1h8u8kOufZNJMqZHJs4eHQc/mLvoVBHCZqvfNkOiqnW1GB9e
aOOkZV0595hvwe5oUX+Aa7CFX9walr7Dct1X5xBJQz2tB/OqHArzwqvcaIfAOFrt1sph692VdtsC
PHuoMNpuDMAsUhhn+fsfhSzVM85rKp7Jft9adjHqRSR+ZY7U0JERK+jWt+goy0xkBGzScJ+gHjGX
iKpv46k3B52pF+4JF5K8X1JF5ixVBDTf+k57grqbM6GTS8CEiW9evwYaqJwsWoHLiW8wIp7PiNly
3D15aBiHJA7QX6eUGNqQSlYqoqui/GTjmisaqYqbAnP7fFZWS6jVpBlk0jZ+IgD9yDG3csQTwoSr
38IEIv43BqbYuEG2IiO2hd1JnbCrW5bUvaDxxQec+XA/vecoa6qKTc7Af17nkudm4YpTDfUlweLm
KDF9tx3BlI4WAmRisi8gDh0gP9TQml9L5ZMRNPV37wvJDj/yFbWZWTkeWbgFlHSm/8afkuH9sEeQ
xCeBNtExPFpB0BwIofOHTDUM/0kvYPhcAWbwzXK8S52vwbBl/QGWBNfNspzlP8gE6+4pp7AnBqpP
Jmr5LsP5/t4a4Y8ZRgst/GEIKXaYdq5zcxtzThBgS1CrEh+EdFhMyk4NNiaW4v7aUo8I/dqMVkrr
ZYgKA8x0kovSQ892ssZIWFABqqCQM59tO3AxuJew3yGJGQVLYXMIQuVA6h9J7frDyiqlwByWbWxT
CvXMkFz4SqLi4uWY+Ao32PNHrKjdHwIYadreq3IcShGfqgmC28upR5sijYb8/dBCzhfCTM79Yvj9
6q1zKK0RIbmhCAj8p9XL3GvqN935KtrI+pFJ0yiTpaGSFwMND+OXU3A43Gd2gNn8M9ql8dbsAEiF
1R05HoSEFPBdT9MwgvTn6/q4UsbF53+V8w++o/kNdlRbwlbikKr+TAg03nAlA+Fn2MFxUjDLf+Qb
kdwz+4UG9EaBmF21Sv4Aa9/0R+4Tyl5jAPLHl0zrIyDAweVTKx9YWd9dI87CV3UbX0c2JFOqUgHX
alKcGJuKPWZ61D/LAMnvlH8qE8s99qiSumPijKKp4NB4OdHm3HrsNo62NXmysjEwngLwwFUEzA7R
tr3Fc57BCzPPnJtEPTZ9sDnWPjAFS09VI0IYYWCh+a9p/V7zZBH3lP5jhky/Rm83UP/gfmKE9c+c
lsJXeKr/JdB46JC6lfIcSOqROAvAWKJybdsbnVrS2Opx+hpTF1lYl4h3c2bcIo4g6VYKq5ZMTIDF
zRppZ4IWgMu1aBiGSrwS0bwd9NFyUhz1YQluzrC2Vk9rz7AgaPOVhtc3A3OEDxcEDejscyz/JMZm
in+TDgAO4cKQV2J8TZzPr+9QujQMNXlgrPAkWjgztwABaVQn+WzmuxLUc7Tkl4mpZQrrnMvXTAZe
CE0RPCeWI4uVEiBk5lnKAX72NrNDJd4Y0l+hfZkj2JZ1IV6omCwGTcPrJ+bDGviMS17dJuJ919nL
YmHF0f+PV8f73NaHetrC6gGFolX7CmR0dA1+ZMIeu+No3GsM80r8iz1HuOvv20QA4nDEscQCHeCB
FjdhKTytp4TvL2PvGVXZOsmiA6fqBRQefBXBh7t392MJoCjPDAZMBxt8/BPwSTKtbD8n49pwlbft
Smu3yNyMxrCxCF8J/DOcwx/skzYWgEqUZdJh3ApKd3GZzG0iNAu/KGzhiTuE6EGqJuNCP4rPK78P
zHlORu0Cu14EyBGolSxGXiiAZ8xEmuB2gXddw7q0A5QqrOsLtoU1UDbm6cUqXsu03hHp8MSlYXzH
bEsT8nmR5I8STkTEZVHIpAvugp6Ywo20Uv/VsBgxv2inKcUEWgFXJhcmCLgA258kdDpkyjtpmqZT
kEtEVQjHk52gSaasiZevSudno3fE2FMZojEQDQa4dBQSKO78vtWKsUP221jH6vzgkfDqJUDMp+El
RxFFlT9f0G9A/ZnNQchXYrTXdR5jr0aXUoUvwGBwOg3rc2IsYrJvCe0bM0or319X/MpiAMhkjdvN
VEbblKCkDx/aPjB6YuVRuJkWrGdXQAh+of82lFOgiIucp68XWVlqLlFYEL3zPX+HcsmebMCfsGaH
8fVDhjW9kJ0xXh1t1l9SDBcjuqVT9wGG+wCXP7YFdf/uSaAKqUagCYQrMHBGjelw2T+YESkgsVtC
mhqszhXBrfAsbNPyc5KqChnUEYtaw7ecAT+jxLW2IphbGW8skO5XCBLos+1BtgmrZjwgVw+rWKMQ
xwDGJF3waZMlCtQ3JSd/nAjoWRfoC2Yzb4wEjXy2EvNRNJD70cXwOdRUBMyB+pTUdVYQLfuNQDzl
q178kXnKI5ZsQhSoDsjHzLURj520EQbZVQnIraQ/9Ui7ni27y/vRtjvLo0iciEIOZE8JPw2RlL3D
G1BMNqLLIp+EPUjY1o2EXxpfsdBXKlUo/g5WjGa7VD+c1DR0pWKL50dftjjWI0dur2ygAF1jwEhL
NsCJTL/6ys9fpyC3u/ZSNfe5iYAcgI+oFj9V/iBx+mWKn0H8psnkxCXSetzFQmi3MH9C3pqku0Ty
LLFeJn1TU+TJLhDc6R4zCSzYs/DoSST5HLX3KFxzzpmlw+KmRM4QvKzXCZ10TL9egU8PAMQzSnZc
hVHncQliUuUWDhmLEeY94K5ZgcCpGrsmWFiap0ey4hn5Jhw2Bn+AlESUqyB4x6yD5e0yXwroKhlD
4yIKMaS7JX0L2nODG4tbyDunw+Yd+HQbUbfk2gNnlFAjguXCS6ctai5h88r8KsSxVCJg7swKxsa6
VTwaIIC0purw8+HTBMw+MVxyq3JEgSxHBGSISBevOgq57Syo5m7EjN7kZgLN8DGA4cTvoM3Gk9nt
pa/5dXN+szvXe9K7GFxno8p7GeQuEi/dgUiHpm8K1cHyRPGfcO5xPuRujTkOxEjwj7kIzJyY31Tx
+JiQxJF4I3mF25WFLA4hJET6Sypx7TA+WEHZ6JRFFK/8H31au5WUXc9XEK0KVFIewRrTsIM9UIYj
ymaqsg/mpRGfN5Rianp/84ki5vBpjwz4ap9u0yIVaJi5nwk3QOhiBYJ0wbAGoDT4T+3e3lRyokeb
+SW9JVJuSql60wJ3Ngu32MA8FmTeOeFIXgusC48PUSUQW1Un1baFtjW6CxMkMd6r4ylV93zu/A7F
QyzWtKVZuoNHhvmEH4Doi3ysVlC4qDXPFb8LjlMCa7F24Lo1PthZE1xAmBVKY+EOw5pU9BFWcmvP
EGfNCVXvzQEykw1DcwWijrcawuIg+crgcLniLySsiLoJxYeJBYRWbhq1Y+ZtF1wEFoKgl9L58Fgw
aOSEx4dLYwxBZdjwSaK8iIHPd4855K1/p9addr1Ldh0T9yd/ON4D7joeG35LvCj8VXjfy3DN4gUL
SeKOsftewP5BXsjXkSeQKSt9SqPa9Hm0ZvJJ+tUZorJUz5khOFq+MTDNBN0V1Z73zQjcrnOzBBnj
rBSMxvhaed2k+wDUYjzx7waOjof1REVhnEzLRoPDp8L3hhGTf7eedvEI9+gH1rN4KAfh+WIkDeIy
WdL+InuwFZMo5zb35of7QQ+pn4xnh8MR+4nw5AugshUuSAdIW/OP44U0GNLRfF6ibUtomfI3+snC
uMy91xP7FJ8kz9Xr0fvi3AWyjifvmt/Ch/uMMOXLj0WKVxwfLBs6SC793EBKAjrCla94pnM2bGCJ
RgvwhRJrtnllX6FQ2hwiPLhIHBjG2Ar/Y75Vw5c0lvWtTKCj+p1E3qqTE9ln3EEA01QfRCykgW0G
zVETEKo4LFweO8Z0kYBpbCmYFUuLe1zLWdIwo0PtZhQui42dbGVuW8hzthBB1eWfT2mOt4fO4j5X
Ke0StiVNj2rwQruUhiLqxCkrPxW6wvA/ks60OVEsCsO/iCpZFPjKvon7knyxNCayCgoo+Ovnoaem
q2c6kzYsl8s573kXWLM1ra/IHHzK0iQvZHL3JpzKg3KmJJFQAAvj+dff2wYbW+1LHZsdvrtIFQg2
GE1D0MnYjEcDpI+E0ykcgaFGzf+iLGJSVEt0P1APdKzVkT65E9QDwzQ13+Pu+yUww7vxN3rMxFJ9
2zD4kPQvplegACKrS2Wwfxf+bjqAHMSqV9n5I301ZXoDWeH+ggSfMnRUHgasv7HC6lIIT2t6fVlY
o5Ka3UF1EF7ZzFcaWASUZJVT3zx20SulkJJ8nYBKWuXAC37oaN5/RXkDgMiu0XOLb54ghiDZMw26
xUi5Rt4hYzIxRRsW0MWN3TwLF1DpRdqiSX88skleHsoLgCoEAhp2xanzgfOjIH2LGEJyCKN70wv7
xp9scBlMsMGNG/ZnLd/XbBEcAPuGwGiMqR2NP2UZvS0IGY/62x+mWALaHB5oDmYkALnQLPk0ARVh
Zk+g6AE9P4hmJiYF098V5QxUIi4A2wR+6Bwnr62iGru95I3AdFkJIed4e7qoDfmoYnCRdJBIwtxT
vwWcEavzWeAOCp/F6xXe4XaOIjKBi7+7K7Tm06WCWxyztakLHYsT5qpRjfBZmWZrs2+Suanhefd1
4uimxWaMBw8UPq4OBw0EVWojh5PmEHYmIybOdpgFqBN54v89v92FQ+D70jYsoVpKJFGOWxJ/mdvC
VI0fxgmBstKiwdFH0DmcLK4cP5U3pZrxisX+cdxAxu+nB60cgFh0H6ynt02PmhEikwFpY5rrTjSn
Oo3fyIW4/zI45CLncDxP1p2L9jax8WJki6ZFb7GpdEeTKfwwIKRhpvRy+GhOlDa1+7dUAEGQYlJX
cms+WcykmFXECXDq6HpYS3CNRhUJp9stuafcIN4nPMLDZ41GB/4dXkQcwElZCO+thgIL5Hqy5nM4
bRXyEmvvNeeics6cAVgx1n48OcjoRg4+Eq89rzZ2AobCvBiB4NmzijmAH8Rj/g4HDeOecyjeHp4L
SFm4kOBf3AVyw8avAxDUtiwwCKKIHq8xNDKBNz0tBM8V0y3YGuidSqLHiN7E8y4zZS4l1xyF3S8P
HZ8Aksn/RBMIpxJ9D74uk0t3Ub+gfk0xW2xC1iiXDNKlWDkvHsXcYi1yrUHKWbssp/G0UZWhWeVN
Dor5y7OWwM8Zaz4bKid9lHYaS7LughVJ0lMuu29mIlNuYeFiC83gVPytf5mw401ujW8YrKqYEOMF
s2NkD5LK/j5dsoUVO9zYKwcqMb+Y6OQsInRrbAGMMBjQ07Hh+cWrBtYCnCl8P6gdOGkofRdKMCpA
DgP4BNxVEOjeGTLb3KZXtsQXhKeSEoVrx4LmMsNS4EQlFqvGxA63IjSSFqY5sL2FrxKJaB2wpEHt
WckvlgkFH/amvCT4D1z/uaYIZJ4uPfFDQeo9rlDirLlM3Bf+ItglJl18TkKYNdsMM+u3x7WG1Q2i
9eRBR/eMrO0N15Kl552oF3GRwcuFUQ2ABs5ZookbEIuDBV4tgHyYHMoKLNol9i1stg+8YtTgIdks
8QK6Lg9sHXywcNFsBFbMPzhG+BdIObhDBIGyamEn3l0SAj4MtxMPji8WcRwiZkIfNsybzxnCcsZ8
lpEJpE28T/qcfWUsdBCScCv+7asWkSQfLarr6KF4ShePqtU60inWWKefSJnN1SEASuMM+VnQIOTM
bTF57xaqstFKHFi38ht8cEPwN6IsaPcSE2do97tOsCRthLDbX8Qaw4HKmaPivCeKh72WSrZpEvQy
CXq1unwy9e2mfiexeE2Y8pk84nbMcZnivscIDXx+2GJQDsAlfk8i4qxZjJ+pVRCyPfUJFE96wjAQ
PI7ZJirWJIlXUvIxSKw9LV8wroVIwe8keL50G8OFp4q4B5dI6PMmr+72Y7bgtC9zeNJgGDU077tx
ZuhHwCEP+QT6EpwGZpuME3yiLKdu+VwhOCRIq95/bnNC516kmqnepHCIwKlKR5MYcfEhvQmhWmes
67/clpcmsyQUCqMMo9qSpIPdhAIrBeWxGPSKk2DprkBIsk7onSF1R52TQg9lkm/MDBvzPhggXFVz
sugYHxIrlEkAgpbU2I3qFQZ3zmgcYCqRwLwZgNh7J43yRaPwsBLQjIhdw6r/Un2R4/mQ2ACqIkld
n4CEtkXtTe2J7x7YfH6gA5sQgWwEjZbokrtNAA9KO6KXxnBig/0nJIHB6o2f1n6eH9t8KUDfRmKN
EdQfrG4UO0ypM0ARGCYd3a/RQ8eFg04oAlTinyIWAwaiIs0y9Z6p4HZZ4LVjlmR6I+1yergmGgjz
iHdn7DJ76pkSdkCIL8nycdUu9x3q+9XDCU5GlPrCr7rDIoDJNxV+4cA/KZimPb3m2DmNk/svk4v8
PHtMdb3BRTtlsI9zPQ4i2ckYbi7PA3NVvPqtd+cyLQghNecLFCwllfaV+wgJAhcX1ooQCAF2LzhN
sEQ4j3OOchnhOiiRoc5LiF2IW3IrPnO7pit5NViyXXyPOzsByaQ3ft/nRDuYiatb102QGXbMulpU
2x1aYJCLELmNNV3O4mTVknMvBCr/iPskVue4TyzKpeQQLbrqErRaz4AkxO/hZ7oix3AphcQIsWEw
1iRHlLuu/5YbeceSFtFzxcRSL7ApPat/Y6i0A+TE2E1zxlEFjjarnUQyDyMyA9kS784A+YFx1oyv
wrAP0dvabfDzMlaj7yi8rfksfhye802sGWMwaL2/LW9gnU7uCMsU9iHR40chqL7wpxD3xF8xjxOu
xbE+ln9MJAyTTpcYLEpxOhJkbogTEANSN1m8NqoLJB8u4hO3IyqI7X2tXZpNuxt4ktzXjpSSyUX/
enOJNa9cYDE3L0cjBtqqsTdg5ODDn/L1LZJ/ftVcLkKmGZJRxCOZ/oysffAT5JsUnBNmXbzJ+PXP
VxCWYbesHH3PTwypCZjTPOyZLc1n9rDC/J+ZJH3E9UqYJAkHhD3jXHaElxY+fwV/VHLsKBmhskEh
rC4km/12F04kWW1AxHibIMFqR5cJ8F6iFG974N3bGXL56Rf9Hh0oJHgZMDp1U/JjWXb09fMj7n8O
0i8XzhvWNA+6MWMkGamuNu8XgleFDPDG6d0BjAAGJtyMuwfiSpaJ7k3cSfzhwTqDPKZ/t71IjIm6
SfftUfmeXjkSeiIg1wehebRMNOR8Dl9kyP2Nbg92MV+uvNfIE9a/9CvQ/fsCStFdeOerX+Ore90D
5x/kZXmhTKJcoUsiS6g6iEu4lfiNoeYDAlUtygK0GMz3QBSoGXhL8ko4Md9Zdf4zaHfCkj5prB22
/ZLBUkObvJV9nn/Whjw2Z+O95J3PHEDiZuHmcdAzpkvGfcfKoOGCF7LD4uwC8RdnN+ELp46vJ6ga
eBtEo7GooNukRA9bZzZP/8CYmfzDwmBIPoXpAKHX5OeWIjbyNr9zmHSCgCuTAb8e1Jqm1hgyS1hF
C/CXsmXhsoHNBuJT3ETw/ytdMqe0ubrBtf7xl0VMSFQnPbDCxhtGif3/T2PxxtIc8oCLfstsDF7n
Z4oj4tmM04q4KZNZidX6+I2ftdXbzpZyhAmLz1TNbz1qegbnhLn3Icmn9fWzlT3cxp18TpSZ81qc
Ahn89lyuu7V4aXZ6+IlAUux8T3aEthrwPfo7/alejcHQIRFMMP4vZTn5mqHpvCBccAWqkonVc0xD
8HDfFHO/3S+9J+x60lFyzAAu8J7fc2XP4HuTbabh6WNWQQnj85KvnPuiYaSD4Q7uHTyGrBOE5Ps3
8hpUywbfRTS0fnjP66/H+rFGb2vidLt6BI+1eqgCMcx3SM0yJ13dHWx+1sX1vc+WqnNJvWZfbEVH
tB7f2O2s01C9lHPk9UtQr2W9Kb0Sy3rjsZLhsjMm2ZQrwC94sBv9ZpyWXLPmt2FnBVNqjdtKPDS7
4be/3L6n3BbV+L3Na1wX0AZBp9y8cSDqKUMtFR6TJ3r14nWd7ZkrfCCw98bjFxhVWOerag7/KlDs
4vraZlfRwi3sFDTm9FCu7uM1auYq+QbT42kl/6DsnLnV/o7ey+2jYpuvsaYKZ+dew2MR/ad5R91O
69/QIsPyYc4IO40anRSwkN+ZeDGRrD5Q38+ttFfB+ZP1nWRXPe4/y8n0+BgWTD8Vu7U0hoCKUxNw
RFYmIQQ6UkQe4l+1xbPKm2lxI0TN08FTrxS/at6OsEiH5TBZZSpORABqTqfFZHBl9Yop1Edlfkpk
m3UbqDrd9OOl+AM+I2RnsKPAuDvGZQgHz0wL0FEyVRYNNgx1HLZpuyxi1EhSTa/D9sXExICnA+79
uEPkwlXekOYKkWaJC4L0UIEZhRBmFI8VOx/+Zh2PKPWPMT0y5INkIY6bMZ/Ld2vxw0OAf3s6PIdw
uOgaMN6EBavCegRKZi/MwKhCopBs7JdAkqDMGNCFmRUwShu3yAmADq+aG0Q9mFfjg/1mF+YnAwUi
GoYpehw3YK871Lt8kay0uLzcj8P6+ZP/3Y9MKWGNsFM+PBFhNgYYdC0APrBAccxFcr8+/Urz9PJG
3pHZNMtjRwRXnzicJtxjkmFAjTSgShjssCbbM48b0LbV4cJ/98tiDloFAnkXsZcid9OdDOtaDMFy
AW9hwojhA2TmvmYa89YctIao+aAOn0D7feUUAha3ItIjD/D9QT+jrpJ2AQT/IQoArj/sd9rbPgIC
HkQbUDyD2Vz64yngevweFYEFXT1I2cNNwb48gG8wbIBBBvlQlAeAPraEdomul58m8pcA5RWyKUh9
MLgH3EyWQD02CiMHn1cezRy2HWtyppJRtvTsabIWnGZOEBactg9qRj7EAiwAvAXaYAABxqdhQvPy
aAirA+9rPYKHOmJzJmOAd0pAqMmLfKZbfUbsvAP2O8IN4CaaU+JQyzY0etDDSGLQ48N66bq/+309
sr1TsDP8IqGEs9YwhyJFQFfN4fULi20qrKV8lcBiBbFlKElPulbiz3W2FvwP2gMp/PcPsZQPHAWy
AJn/OsP+sQnHf4RIQHTe8QhcegUhBUzdeekMBN42x/ex3qfLbpN9s/5OZyhUYy98oKnAwZOHwBRt
8MkDuCZycULKCbnrhpGd1hwoXpADgq30RuPx0uVS4cFNsweAgoYh37d0oRpR1rwY3ZeH24ktRZOw
8fpuHLKr9Bxfp3W1URVDpweUGKD5Te1B6M/IthurJgCCNwqDe/JHX5arcF/dGrganeAKgIMIKcJF
5buFCiBvSQZafSbsFvapMNW5sqxD2YXCGhFdQSlN2Y8nQHktvJ4I3QfD7rELUTQMB2xcz5Te0VqX
vubB1hRPA3Wlbe4x0Yie7ipWbr54C6RRGr2o/ksrvzKD442dn99/kxhgnfL/Gdy2Lwg5ja+Fk/CO
zwRR4TGjMN7+vuJgCyQHJ7MJXi6jlbHwU+Ikwggn7pzOKQ6fOI2KcwIhmQ6ctz+jYgteFzzXAJcJ
wsdPWLKCXhNw963NRR83iAURFvHNwdAhTubamuJ93RFYlmx17xTT9AZYATifYBRT9N/Dhew9bZee
2bMeHLAe3GN8d3CtGXERhj7oXBxucBbeIOLAPF1OvM6n80A3+XNbkiOykZHusYvdNqRMLXFBLIji
g/5/kDwaCcBaDGx+6Ubac72iTjSJanA+7tvPNxXHynDyjDIe7eXTA2Q0df7PiQJ4CyaXHzA52vO7
W+KL0ZJFezLM19p7Qk+lXz8dKGLdJvjwpi3j2ZyYF0eysFapLMKH7SKis7DSZbVAJ0QJw0PnqbEG
U4Q56Ka6iEs9KtzefQb1KllRa1eheOUZ5bNZ8nArmanhlA6pO6op6RmQOI99S498RvzsdD6tHm29
Uy2KAJjXbjZZACRLASfNpeAUTClPqcK15xjJRlwgD4IWw3q/qFduF98mfkEAIBX8wpCIen3NVj6s
U8zY4V0gnmGyVR3UpUTf0M6Hw2lNrYhRvOTdLEi13o2rqFFSJM7Mgh6P7x/P5eDqGwGjjcSWaDWK
nYZOgBcVWxHY/iGxOxseZaxbvF1tso/WD0/HVrU1sUwaVx4fTM7mguTEMWVhRFvmE55rmp+QyarD
I59gfluYnZmu6+jz81kM64K1AeJvQxH8mbknt/CV7yozp7hHY1JrPughoa7iZDJwn9RFEmU+trh+
5hPswrG8vYAWOJhyRrWLe4PdwHTEni8UmZfBnlvDoY4LV8Dx38jO7yOBP7lVu1O/iFJskFiwxIIu
cdwq1oVHS2bN3AL733PmY1bpMZowaHKNwdTgfhizwWCCoXvwMTMdedR003iazSYNMZnHcDFzpaC1
2AchcAzBzG3sK3n35koyOWQLDf78Sg6qixAmRCgaAHnwpyJKyCycOql3WlWYMyHPuNRBG088tNPe
JJi4e64XF1WKqZesLkwPynpMN6usIqhNDfOl3EIGbE3WUwvXJl/eKKsH87+r9N0fW/+xBmJyEM5H
ios2zHtes2tC6KZ+vIUkzkObOLQ+JmhPv1h2kKF/cGEVL+95G934EwJWBlhRH73/kBKV8d3JnB4b
YtBYU6f1mDIS444AJFCy+OjdTLgZHBCeWoRYUf+hZrAZG4Lp1N7Dor7cau476J2Jjb3nbx5wEJx+
yzZR/wJeqv4kzv/ef8ky8fUfwUOUzZp7+qknh7fgMS+sbIGTmfmKGGZi4jbCpOzkhatH2Pi70xh5
liUFGUsEKN7CkM2Rrce5RSZ+5xLXfufm33kgmUxHXNXpnS4AHV7TJduV3ZkA8wZMUJuAbEOO0rB2
Xl5NbDdROvR94Sl4RuleFRyIXOLNrc4CJh5T9qHGHkzh53ltClvBHwisAjtILBO9NETuZz92EGKm
4etaL9IVWKb32hSL0sXgDG0kwlk7jau4H6+MfXLfrsjJ4uPk1hz7wFeAgd2EAhSYFlt0MPoDA6rg
ub1fhzl7hCnFSL+YQxjqprMxfFuU36OXu1FvWXNLJhtUJWvMY7HPAX24JNwOKOalJf/M/rrUfM7s
4uu+1ReFO3rXNyE0qiVECjTddEmB6LBEl8T+scPNe3NmPNzxsD6RuH1tGCa2i+Jl5uwhNIw4OJKL
CYqwkw+PmGI/2/Kux92sBBKQXGJnKF5t7OZY+K1PvyRrBD6QmIYno0H3utR8upIJheWqipNj9iVy
oSGSBZ37Wj63aJK9f4sqvq3FKF1R7a3zddu5TJYlF0R7UQEQaHM8diEYLcoDAWjhENzWKHb/ChxM
z4+Y6D1WdYGvNs8VtKv5w3uvSqILUfCu0gWWN4ie2W/e/EWSMxzV7w5TOnPFfez7iEZPXXQEsbCF
CD5d9udL+sZLGOknvBcX6v1e/MH6474VjwrPEEwY7sNXv82+Tm7tM4klCW/2Bylr3GbIrEExAVbh
FQsRO4OrskP53dEMcgm670c8yh+XeYiMKzitxqxecu7WWF4rdu/N/IebLQtftDBhNU8uxbB98rMN
qKIDD1f6e/naWT6Kiz+ENKz0R1zGSOCxUlwTWLxns7KJN4tbWF6lqblQ8m1S1c2J2y+1VbFl11hC
VW23NCWwe5gEGOQn7icEixvZ9RO954lFo8yv+6ZxZ3tAiB/mud0McahVXJt99dcFCq+I3nnbsFo+
FB30pFbCExhjT+h+Qug9Vh0NQbXHDdeFEBfcYlgQ3EBtpcHSxdr7573ql1B24D20X8+fYf0X8zoI
aLAoVpwpUEDl1mO6tauMEbtsOWS6ThktSvvncVgJkbjseHOn3mR/i8Et6KBePyADNFm0p6OCrLBm
YOmt+0DhAzltjNW+8cIBDQveK/WKQV00g3vPIy3g3ojHxPMobuiFEIbraAvNHOoKblg0e3g46Scf
UCudnGHMYgBCewbkontNEIpLuKCTVUfSU+vOatIISJOdxMRwouyF4yLjyMN0BtDY3svdGFDN4qKO
EL8g7t3JDYOCh8rHxomTH/5sXbQOdGzsMXhmEgX2BQwGnEWY1eNCF8UnAfLxJ1hs8KUIB2a3pr/j
DfI+wAIL00u2uzmPzf0blIuRKH0KwBDdR/aLop5CweTdSPh1aPH2WuLYggSGpOQjmQLihpPlbBoW
PBSCFTElJixOYN+7DTJp/CXGCtMe3q6AdQfm5wCJH7y9PLwWLdH/bCgKzNaH6GUqcXVInf43UKJ0
Qfm9I3fLgUxsVXtrWFnyoh5zfeMumPG1GoOq1mGO6k7M2fw6+l4wSiE4ITGuT/MgmmU0tQ83vw8m
BhuMqcxhVZivY+K/D9Mf7HV/1EW9rf1s2X6xWv6onhYcaLYCMfOfqH7zBbSHQ7brLp7sQ7JeDmv1
i5UVMPjCswoJ8WjvxW7I/iVveekJm9sf/zp9Qwzt7M/xdr7FCxkzUyjrNLkf6mhwa3j1x+xmVEsb
qDlbUyP/a8ohUjA6zZajK0/tSFgUsU3jZej+LbqDvryvyBmmlBbcKSXOC+jM0sIk7PzPnjZoMwPN
1DwhIp7XQ96V2wDurx29DWNB5AAMCU1msPPcIulv0Y4TNzrhGXzGDbNXI/lF8EG1MFALg/wh9rtZ
rOU+W/5NLcT35sNjoVq6z/zx4c3izPx7+0wAzD+aaSGiWzsIV1Znp1BadeE4+UwikkJNa3Ko0YaR
esjqpBJbgF7WJD+cLrRU9zmgJ37D0+2erAGcE7FH9dly7kvJhkJjN4B3ey69p6CbsFMHjBJScTzw
TsMzhcoy2ZZsYuwvGgaBMbYHtsrRojZx2eDxMOQi0S8gktvJXs02qAX3BSTD+ya1x7ducxaOU969
vEaO8rGKu7hZqZ4STPZTDxPtRb95NlYnzbvVe5d+w4PFHnwHFRwTkfy7Zh6JPS/zNY6mx8MUfYQx
QTUWVruGNziTs5s/9KbaWO+bQzR3PmbVWZhCASBhKnKcffNY7xU32c5WLGgYKKDzUDaNjiekwsqo
8xpvHNac5p9jLrk9rUJ8i7GE40qpS2Z+0ZPNEnqNV9mUUMcsIm4Y9l5mpyC5QBBjA5BFOEK4z4hX
l5fSo/CMuOPH906yhW3tlnsVj5hI+W6Cp4OAO+6ppNTodgBMF5fwIKsO1uYIbj1/phvIhwMlOWWE
n1+EaFwXiQ+qEwjLGcknYCgGWXgmp2+LgDsfDOTwbbn9TbcQ93lUYczx83nXDDa4LGuS+8Vz3DtV
yPqdxLxCzRRh+SaL2Hnc1CIq7Iumi/pRhqQ8C4CHjJDXHstF2LDBk6HwdJT4HSgrSnQ7iU7s1+Nr
kSooKKjqdS8/EGfNFMHKz2Nh+foC8JrQSuqW7NdsJjAgWeADfVHqjBcXMWj/k/KR8hZeF2lxdDKt
q0SCO2MrwrEfZ9fOOz/XBYYR/XJYUYAzNNiSVhoWo1kdZ0iRYNdRcq2pa2eYu+NgN3NJKeUKNRei
+Ogg7kv9ktvkxVuJw+siajdkxhTMub+HuWx9wtNXvnvPp3hiGiC3wLMY3x8yuBKiqWDoU1sQlYYd
X/Qwa19UTJkvt112wWVj3m4BuTcy7m/K6KsBM2+DmW4/GSuxipdZZSYbhdEQaLA7W8rQDxQDj4gY
GxxX87GUHPU5VMOY46yrXbVKQ2wu+RooCSWBHg4EUGVmDuiOWoJ2kqezwRqMcC0cDRhRGDxjKrSL
xJ0gYP2BQE90i36UeT83sbLLvdano9pSfIBLpvtyX/In0ZLDbt7g8Tji5NRVNzY0KqxhD8GS9kk1
0LhhH8FIG9GL8by0UMuhdNDmYbyj2prMZNyYMu/YVT9wE93p+vaL+1h3PHkEwWPM+jT71eSrcoly
WVMYOY+5tIctPOfVvIC65sgno5mnO1jQsFz2nSMt9fVjlQYzHLN0UyQCBUFljSOKJU+Jy0RM6eQe
qD9XlbapwS8C+N+vt1IAzdVGR+if/IoWoqOVYPxjUpZtlOXNzhzqbbtyca1lbHHypzbME6f954aS
B5+w9T4h7pjeGDUMRtubie5MP7AGjDvSbeZH5M7g8wbYD3+/tobKBLHPv9NvvrsWqanMhJYNRIOw
kt/yN5/XIbRQisZPJO2l/XCmtg+zRTVngj1PNjlDhTdyp4Xo+R+qyCcHgH7KKV0R4NEU+YHggQS/
lSs9FL3GzTY94tWVaNEFnImO6fbNud7ezspc3QIrMIWF45CtVmRduWNBnBuwJ00gcEc8fA5pkK8e
bKd9s+Gjm9/8+74oNtWOwhGxKosUbh6LVGzMFn4Vb4uF6s32yvkd89NDhpgBk9s6Rq5j4z9l3YJy
/dxMduKBT4Pe30j4MXg6kwheneg9NEfWVh1PB8whaM2Yx87pOSARnvb9VoYRiFruaWoz5MiQMa3s
5CeyNdnTFfQbcatitMJ+RLRHY7WgkjLpAqxDjO6ifK3SOchI9A2+S/qY9TZn+s9ImXcfhkvURyTY
/El0XDfvsR4vHe3MUkFBnMX9/hXf7TYm0KKfeJ8iaDpiXlylhW/DsNiVEGkgx6LdUpiVDqlZQikv
pflw7wNND8hY3LeT07wA++8Ad2b2W6bkvi9f/s2jFaKt13zsENmGFZMWR2cOEb+im8coye2YX00T
i34/vvtp2GDUYfDW0YJ8nxFInfmwls1P9PTz+BSUHrb0zD9/P7yOWba5S4QPoyo6wtOD4t55bss1
xlTtsombM67k4ClgOeLx49R+aZce3CG3hFpk0qntcFLGE3RdutXvwJZDlsHU/VDxHh6r+mn3Xcj9
/lzYAfKd6CU/yZHx20FFnXN4hnrM8kg2wvp5YWS3TefCWoiThR5Ly1s09s35nN2KTrHCtsCvyCrk
5Ww9F5yB1/2qF4ZjTPDaQ7rioYAj8stwjIjx4oAbq35iVzHIxXnBAmfkymQVir03Ha7S226Ik04g
bNrM1krdfkzgzZlPYkIBCHBcpuo7VuvhOznSqmGxw81qS4dW9/bBqsNjiVWAYWSWQWs15GNzRlH/
df/KPQ0bzdTqUZLcYbpCK7fvukvrRSvCQ1VgCi/Yz392Z2X1+xZdvk4bp7wxzzbFxHrdXNJvGZu9
2qMo7+Uj/7Ni5o07r6UEhVV6p2AcwNFOks7ec9WrX0wO0vMDY2IyNFwGkCu8c9b6D41VRjOsmXCy
tRPjXxe9UtG5M8WBJKXYyooCliZ3HJxLq9l8utE3WKmwk9HylW73tghfo+6l0j19o23C2PFDoS0x
col6KXoMo5r8JuIeYVJHgI7xK9l2cb9plzkiMsFBcPcu7alo9T/ChsO5J4gG8PYitwbBDkNoe0Kc
feYDvaGSBSSmnYdBbKokPpGmDR44mJ8GKxnjpdjEh5dM3Ik94T/urjhgJW8xixsT4jI/zUgfhdDv
NKWtV9v06cxoKfY0gijjn4DGugFcsOeygTWAcQ2D3cMtGux6cIpqUUkB4k1mc2ob9EJw+9i4tE6z
qM52hNLnjVNBKEKG9HQ+nD9YpOamEkqLqOTBQjmVI/5a6I/V8xPrn+XrNGfS2YMI8f36/HYPG64E
fo40RIr9Bld44sJmNvdw8nS0j6dJeNL8TqRVT0ZxkCAaLzfiafE6LSSO6xQr7br/9/HC0+foyaAZ
HG4qkAmXhpetiplxh+GDQ/R20y/amacDiYkWkkCuv9jYNfk5csS4dcj8QY8/9fbRrmev3em1e2m7
qtg8C8hVzufply09/EIapX8+S7NPx0dheqzJaxGYwM4l9x419hNk4ukl+svqxK+n6un3RYtl830h
NbTRITpETJonhOZMQ12Mbjqb0eXUnUtp2w2LqXy93eb3AWHnpQbOmmgbRdtwnYB36N3zP6arjHjV
3lGJEWpsmQ1v/w7unXn6pu3n2VD+iqsc8fS9zxAK0BgjF0UPppoEceYqG7uLk297H9255KdDesBA
ef43+8GNOH44Cj2xNJ/EFJkAQoSb9A+raAIRmHuGgZCfK84JQ2CGAydWuI+ZIOuHXh75JWtKmlkS
GtaS52LChqqdkSjeZX4EfIM830jA+2nEtyKArFtUYRgnu1h/vECrWYiCM2WfZxCUO8nTu7/Dez1/
1nOZUhlzvpmVw1rLAu6buMjewG4gAzf2BBsRZEomfFP9aDy0Kb0Zf+nhZYqNJQoXpnDVJNQeYfeM
1B6jJ/ckYzEUv9tdmm2QLk8xViPaQGaoOE6TyTOBvoIwnH74HRUzT8XMpfRTdCOETtcQTYkvNz6b
FkdwYnARKhNBXtkC+VCSD6un72wJ6wzBR+7FBFr5/uC5ge53glASYy6H0ny0OO9HKEUtIwan/LpR
exWMfcxPB+EamrfJF1EvT2ULvTY2jlMYEnRz0iLBKIhpLtQh5LzqF3Zd0FSSNHyRujdynCyRn88+
jWdXAiNnqb9HQSZ5J2g1Pik2EC6CBlRcBZplXvsTM0GJAMSZMogmZ3j8YnX3+q9ajnEnwx6L6S8f
gDwwA0Rq6dWPgs5gNxxapoj6VQBJz1bv7kT47tv6dNuTPFeITUE7RBoq2x/jdWAQ3VL5aa/R+oQh
511fC1SBAG70+3GeblUAWARaSFFu9K61iz7vNurT4va+m0pxh/J1pCJ73Ag15bx5k/pKyasmund+
jR+64nA/mEpIPXonp2hdpL/kk306X+68meS370DkR89Qr9pAxeRajco6JHFYm0V8JH98lD4fpqEI
wWJO3Dy7rfSOUmR4/26lpkOyG++/JrscIC1nn7o1173z8GRumZPUDN6RZNjy2x01Pp1H8w6RKD28
vnqaxJoZoeCwtYJfwC/P7NtG2OYHxuegU4kcn5rliZc8n5WG0AiYK4By3X9YazS2HBJwGb2oMIGN
DPWa3EsLagVHNepOEN/d3kxhx7UDBYvBPAeRjjo13M7HK88BcGQoCOEc0DA32UiA4u/zbfgmoGYf
1yaWF09KUEvD9w1KEj6S2ZzTyLp5piyLNGTZJtLmU6KyJU8ObwZxlDLx8ByqYd0qyyHdCgK0+vAu
hmifEEemd79vLWb6Ha/qRtzhFVBqjoo7Kq4sFRu6wXiUiXdSOcLbnWInH81UBxyPJS4AB01MeAAF
GvzU5XoIobqZMkLFZzl6LhtXPpCKRbmbdpZDtQGxBG8MmFuXAcd8MKHgHiggmZk3ojw0trATUDUh
YGN0OAq5QA3wBKaTHNYneCbtPeJgEbrxoMnlecjnZRXoaSinqIYs2CZY+JWyh47xxu/a/tMseGqg
SHBiYIwSFk4ZzDET9sRU2kADwScjzJC8NAu85HvuDyVdib+LwPRovJcw57jgfJj4+M6IM2jQn/VR
O1rjjcwMFJawMN6o5xJnVOwxfoH7DhlA2ijdL+K8qcyDMfL4+OmQI6omhGEhvrb8Nz8NJtsdaoAA
RRGVJF9Tr6xB2DDty1O7OQq9k7your8XQqGyOI5i0eG1f4zQqnDFO5i/xPdg8oDgpyP2Ao0FBfnH
ShSDg2vxf3itmmwLMYP/9Xz5L4p/oZsPLbNEmFjZqFNEX8mFxr35eQve99H+nLuenf6qNhZKzJA9
rY+a6Vxkx8PUX8MY3Ebkc2J3GkMF4KEEXKzq4SKnnCkuB8IFYWVBwYHDCD3wtsD2FlUNRumUtNpe
wbQLReotkLKt9Lm84INgz0AEFKkqqgQ+sObnABcjeYdBArNkqG0uR0sPm+GWSDKdg9IUjeoHiZCM
m4GNxI7TRsL1Ya2iv9K2b8wBbx7f/MYHB/UEi2IWoMt5vewakkgTEobCh+u3a4v56+cCYwZEBcEF
yCZ6PDiJ0FykPkonlxN3QyCeEw0TZrrwcRAWonbCsBXCJEZEU76XJ5WkGYA4GBAq6c8Yy9rY+jAL
F0cJWcRR8BWQzRKzlVmA61qb7XOMiPPtS1h/MEbuA7Qy4NsY0KOzmODii8bfeSpxpyxUEV+qJWa+
BKC94YRnoYzvNuMqkV4/xJUdxQGuEy8x5PZNHi6JNCi7ZrIHI4W1gEsO0n8uDQqc7oBMYBQzwmEo
5i9wbXQK2ZIPQFaDlKiCeYuhIAJLvOPQWzMCfK9qxoiVfBbaRYIjzuTCzUQMxS/tMYq7shuJSPD4
YGjg9Mg1BqnByXKjLrO5jDqTrFYpJNU1qlf3OeuBjfU/ku5rSZEkiQLoF2GGFq9orSkKXrCiBFpr
vn5O9Nj2zvRudyEyIyPcr/Irzect7M3suGAvvnO6JLkrwfsY/8rQJEToMwsum3jbkxqO0yvGXeR5
60ClSXrpgAidHuEPWGf8xOH+R1VkTl32NF6azf4Ibi1KnOi9zFvBt+NTZlAV/Kzcbf9smX7Pc+xx
vHF37WusOf9LnSwz6dmr82CZGGzvE0Y6myNRlHtMfJWINY6PXsQDmUsVLNlAZeAv4HFkwhzNe2Ga
FHBN9yiEMD1+krfybqyyYYRGa68J0Wtrsqhr93hXitQOjHy2zUiFw9AmQo21OwW1lcXmCbCo9/eW
Zbu6NBYpwXx1Bl7PWFZYFfVpopMBCRJH2H0s+ZnU/FAZBUWdas7NhHg5W/YCXlhS6h4Fz5aRD2xH
YkCzZQ9iCPdhslo1/HO/bmR4es/Tx+vbCqWXthsQpUX2zaSiiMGPDW9ya+zGduoHSvufT8z39Q6W
lJuSRO0n80mVKcmrEBIs1+9rHhkuPk4fSb2MrgJmiqvByIN1BYPRfxCnjXed5+g2wA4wUf/c6pqC
eI/HtZP4vpe9vrezdJ3T6tjno6FOlhiyk8xE8Ocsk9i+ahOnkfsZ/n7n5cDI8/MDieiZLwYI2lHK
8UM9Pt8SglwrW57gQ8ewjN6jalxc31gPsuxnedbSkbzLUzIrMaI6wNYDqcPs07fuHEnKfetr5Lt7
YEhoQKyXOWaf4yk3YYeyyoI6TcYtGDL1v8vL1iEhrkjxQtBFeE7s9qjCyVF321pCtXH2ibqb6r52
+DCAqce5ZPlDNxpJPGPmR141oSIcfTYSMhPOzvCueRxWRemHC6NK8piJCjGiLi+6QcTXbdOhEwsR
O2PESOn8KVnxFRKGZr/rEDNRftMKY21z4QakScJuNZFMUdoL9KFtY1+7U2Xf2ltpYQCXzZBNTQAw
q9yLm/JeYwJN3GtBzVj2vZK0lHJkD9wL7AvrhtF3V5jXunzppEY7MabEhuxDcq95o1rrKWV4snn7
OSDoBwbdWDGvU8kto8byQNv+TtVUJ21sRyMnTGmHO0Dfm1AD6aivkMzROn5vtTPymTq4+TKO8txw
/IgY2HAlKoKU3e7QHGdor5BhnQ33YzWwchncUvX9t4bsnL/8JW6BCT52n4OXmX0B98PwlzE2S4PK
8+dPfF7Tjzhy7odmCCvgciRi+ZZfSz+b+s6SEZP7m75L9Gh818LN2Y4uZukp26RmEKXsy1d6ODFp
z74y/905lw9/mj1xODMDRU4FbSFkAcDyTpYWH4fqciT+pfIaPjqnzmrgiuR+AqW8+fKBgA8+dhJc
DkjhxnnRULW8gJAdomCdVhALWU9m1cH+jJ7blLWHuh616HnBgBN0wT5kZGiPszE8IOMGYxOhHEss
bMueyuwyV0Uhe83EwLdstUUGscvbzzWXLcbK0a4xM02vLEVLu7v/Tvagde19d2sSHbXHohdhrOWv
fBfLTHNlqjuLmUrVtpUZsh0Q6ZoVo+CNzeRXDDO3Wo+5ImlOFb2vPQuN4LMc60SzthPHhcfJ5LPV
JyPLZXj/OArh5wZZdTc/zxKNlHkaMXxJtiSCvfrupPurcRTJPlx2Zsd8rv9saBsqWLQPapGyET7t
O4XNtXlo23xRSwKDUkLPsMklOohP1wy6gx2gH9IKFaJ18gxCqQNu/IE3etRv9E5GBuQj9SOoFKI2
2Ez0NaWrOV/YmsV4NtKi0nduIMs2Obq6nudWQPAo0Yk0Ej/vDt3AaNl0p3/VUTz9Htrb/GQW2bFk
D1YEEtM9jpWbotd432ag4V4WDqLfq7QWH7NReppOCVLPX1l3nt0UPen0CfgqRg0SOZfsnRwl/ezo
ZqjPINLBjsA9H/UNEk1pOBTWPth/2oef36lO7Ps+SbZfjUfDAKvWBU2EBeLoYUHDCgWsROKZa0F1
xWn1cW9eh+fh629ZmxVEhAxTBqsLFK+cAp/lXmsWCRq/wgyDj9ww21514vNTJ9Z6SBnI1NJ9OV3l
zMKDW9AhRDq7NnTGpPCP92fsczl81N/dp7gA6k3M6otq7VxOfCc+ueL+9Ki4Pyq5sPkuf2OsJMeK
tERK031L2CiFXDZvO+ywCtJHQsWni0FKVGBYVuTp8en1O/G9HqYGhibU0u0XuY/Rbq1kewN9xy54
rtf51IC3s4Z9zeZfrZS92cyWauAAF8EoIzpEA7bSu2Q6QaQjvuUTJZT+2k6ipXNNIlLzKWMwfzIQ
RqUN7DkPE2XgikglXF8UYlQQuzDedPQAtefk0MD1fV/qcTmS+6bbtfTzl7/bx/rn3gyashStmhkB
9VuHtK7vPlViHZVGERgzOE73v5f5bvzqHRrLlmzzJkUMTjbxues/2oKGtt/PpmTQzoJSg/klg3/M
hJAiayfdevUP43h79hW+WD/bzvbdpzL3VzlRIPCHxZ6q7x9rxDmRHtEPtrcFsnwd2Hty/EwiC8DB
BLDvaozK0qisv2emkuYom6d+dDrkH3epJKuyo48zWoSfGRmED+ePePlUO39Rr27b7JScaTm5RElK
iT5z8q+TdNYmWSo7z24ND3X1FSYYx/vRyrtMaSYQPzl99KI9MzBeFdZtcqZz69pKVpeayUPjjMxN
VoKQj5uGOGnvDh5rqcHzc9Y6tHlEp0qGYmBtSfG6JiuX7Ex9c4Ku5I0eqGg9Xg8jNrItmyzGlbPj
U/g8fWi2wkrybq7aRElUcCZXd+K9xQeFYB3MuFgVDh/b5paeD6CjjV5QFQQVq0jN+FWKXLSc6z2B
dQqjMLT7wLqXqV8/jCtKMUv8PD9GD/yxTJ6lfCi3rH/4yDWJbSq7zrLBOUzHakZmcVl9l1IFJQxB
LyyMuHJV5hmkid1WlEh1VR+IOc81Xop1999suLVX/VG/eEzW5nn1I9I4DmOZTZ/r2uXv8JEZHHP5
+6cCf/WVDILHDkl+yfi1Jpq45j/NC6nov8/TR3xGFHUfN7Oj7EPp1oU9Iujj1p6vj1X79Pfqpyax
GvN464xqWRsiZ7Cmi/0trsyT3lmMwWnxFslKx8ECyn79cfCQq4LliZ0uHwxDZN+PYo6m9FEEqNPH
RSWUs6Rk2xCIOsG1AM7zr0mepSjG/1x70lzebefP5q6awlBeq7vK2biGeA3+W0VVVFeVS3nRXFQw
o43neDONlpL1cAuFhVQXvWfjWH1Xgvs2Vs9+L4bpwbOfbqbaJNS1XSVPj19yBhZzlUPxygV6qT1L
1GPF4F6N1mQYjCtXBZjbjYRlxlJF8OfOvU+dWCZIutrvV9lel+rQ5L7+Ep8nnMjq60LpkK7fm0qA
AjKWi7j0KJ5qe66RR6E1J1fMGz1eMYTw+JE6tCOmLUJiPcFh7kP1QI/7yh8+s00Ec3fWPAIT9I6Q
h1j5PscHB8JeAcYtTxDWOTODoo9vRu5UkWJZGetHUsvk76m3j+UfudJjW9rJGdkXMvdCOlfY2gon
68mOpntVuBghbXX3ecoeh0raSpSXFRdy13xYi8uS4PVNtnjEpAsT/LY0MolmfF9RuGGDKEuukVZu
W06ID+1aBrqAwnpGXVM5XAAOIcqoFjn1Upnq49DIXMSdlx67IgcOhBdhuSsk/2l4L5inMEO++M5U
hfjtdsUUBN9bfCIybGzna/2xrhXT53I01lulyms3H3uxqeM2jt49WcIGHePNDfTTi79K/FuLdrrn
vDeGQSlFLWeGcw+B80o13sLfLqW3fTsZnZhEccmNN5f+LtveEDKlq+op8DwDZzZaAYKnBrdoj/0q
NQvw8Pqqia5ELbL1ZybRjd6/IauX6ChC870PUVxaPm29gmsXDyVvpBtjms3VDoMnS8fYeNaG7J3W
uZ/zQAwjNZ3ruR6XcZ1f11/ywMApuaIKp5f4TNZNsgup5cXDs4A7TDUelVsb/5n9c6oC8/bN62em
08p1Vl9bD/T2Z9ud9ci4v9JTVQ4Ohy5YvxE2QaygZ7if+Ty1U3FKg1KYEqcyJg7I1pZPbtYKxin+
lhJlZJjJlPykXEqVdLoYu9SRAKeSDCdjYiHe6V0tmsNyVTlVV0sgqHDxogEXakHIWLRvAusQWXVR
ARMzKjMeDRxE9lly1pAIRTMFSemHP1Xx4y+l/lfoPopYry3XPh7SwDbMXaaCGlP5UPJgwOLHj82m
evo7JgpZLMrCkOnqgnjOAbj62F87sUzTiAcwgT5dOxj5ga9Iv3hS/W06O+WjLJ5/aJxYLe1yPilX
33uiEF7ldaSOAfQm533n8K4hRUSU3iXE3kVWGDBWzGqXRVe09niqCxF7gupRzCkN6bu7uTQV3rBf
iKSAMebVO0piCDqyHy+JURuaN/QD202m+k8DRKjQio8Nz2hnZAHk39/R6W6s9tBU8GwpF0NTwZ5/
yK9PPXLh4XGIYG8eguB1+5NpHAfPRrorWZyogcaGI5U/8mA8UFYWbT7htLx5KmQQw+YDf7i0nWSK
KCsq02zr/GjknGlrcGeNfY+f7sRM+FQGZb7jBA4zTlK8kAiK6vlkHycI47HY1VLXFtjfsWfahqYy
HGOLwN0lLZfpFXuVy+MPXRNFDs+gAiIZogXxPxzRu10pey/6c+zZ6VXdxasiVnEJKRJpLuZ7w9JK
JKSTiaosIXiWok00FJVctLwSd/Sj7vCT93T1nKkJHr3m6L5SNQr4hRwm2pNiRspEKrgcqUtNFG2b
2WXeTozXpmxoiV+5/RDvcdUlgUwllSVDprZ4d4CJUgas9z+8j8U5Ge0jee/WiidbEXA1ZEbZmcxz
N0MIiFXV8S+xypEfZT3MgpKQmT/zP3ZQsux+7o/gN9r+8zDDDKHLgMG3C30sRdLN7bOyX3URP9gg
f8QDDiDerIewo9AcJKrnBO9MI8CPiZreH0ADewU8ycIDPV9uZfGTILbVRUMZoozCL3Zj6z5TlqMK
a/Y6sDMPAzztbZIHkmJfgweBHKKxEnuiuDZ4xXLduK5LMi/VfUJfeChnfaBW5tETSSNzyMINhvox
pkDFB+6FcAWg3VmkXdctgbrEIME+3kV9M4QJAiUOx+f24S5zQX5wVjiyZBzXBY5LtAnaWsjrFgfF
nPOvO4oMXR4gNwTLnwe0FRcCHPmHvUBbxRxuElUwLgBSENVz0w4jUcC7axEyBZ+GWNC0GwMKd3Pf
KpYJ8VBZExjye7U4wDN3zPunLy8XTwLVgCsRxLsaLE6ly/xW7dkYONwhfS4aiTN/YOQRRm/KVDrN
QZSaWxYyELo/9CX8Ag35u2F1yGhlZduPrJHtCOQzYsi3Sqayg9a//FG7+ZK8OVeryqKCYwpaMhQ6
DOh2bBNPmftpGJuCKhbs9eKAr79RUy/XGnEfiTF+2dK8zOJVeDsddgD+wRwwIMpiz0iLTa+zbl2q
ai75Dzyv4Jpb/sriwLVczE0kOojAqGRtOdIv9BuzVqqT7OWGmYCekYDUhVVVLowFu2Bj6t8K0X66
9c+0kPjZzF2eeTDDsPsThIXwIFcc6eAz+WXNhG0LxMAuItWqZyyEv7f/DR/td9k7DGJQY8opmlph
R7+u179chvhcg3cLVmB5fN1UNzfB2DU1JONUF8jUNXVsRDKKSazJy7ToIj+PuWCecKlUw2qdwaZ4
ftJ0hKAiUNlh/JysW8cKyrpx625NodD63VtP/sSrXFLTKk2j/o4O19Xrx6EZHxoKMl40BXcFQ2N+
VZk107yIJ7MKijmWqUOJ6q/jkGYKfxQ123f1nAo22zt/zkao38Tg1csIFyc2HzjYS89ujFvlwftb
sw40+gZ5j8OlHx3G7y48YENiemqgspub4br/KgZduHC0uo5uspnrXYFZFktmuPRqMf/N6JAOwgqA
1p+J70gVjkMoOgCudp/fqhjaxVjn4C1f40Pn1l18i97vmNMQUtEwkfVtzw2v3BqHsSEpokghabFi
ZFNORysXclCgPJHjLh+cc7LBjJOyVPperbGspw0Q/TIzxYjyF/1OZaDxLsc0CioMzQ1J7XJ0a8hB
pg0PVp/Jwlu/X5WjKA7q4O5jnPFvgtU6ORnd+q2a6F4wFYp6Ts4q5nuy+Il9xNjYdHaykoyka2T5
fKlgy2fVUeJHYm8NuUj2ffGBssFUwVyhMWmf6qmGQigoOReNU11oAWw1P5uQ7+0HvE33wcpl/yFp
pldSVCw+Nrp0qRiiGFnUk0UBcMB8WW3qreP0VpMN9JUBW19qu1n+/XEmNuUmyDRtUfqnUCDRcCwL
FERyPOjWEKVFhHnvUlmUcoVdRYaJMB56b9a65c/yR/lbN7ZhWYgeNbzjRW4z2LGoHHr7wV3crnQt
ifHP/JV8/zuiTPZpJwdhxyRal2L8aYpiSlZ1XkEe35eSwkoueVU2r86btonk61w8CtGPF0+R0j1b
e5nQKKEgN6DkORP5vKu0RM5gpatPvNmVVLmpJ5rKG5SW/wZNVgwJO64qxismomWUO0XFnheddtPc
IuIyhqN4Ffm90y0maioahnhZnoEDhXj+PAy1lduhRcVeSIozkeyRty/addMyV7NDHNNSVOCzAjJ2
5v07SRpphIeQL7OIWo8xCwnW4pTyW3v0qgzvrkL2nVXybU+sUuCcmOBb/RhEBeFFfS34T/ZaMIWg
vO6tSM1uv/99j5bL+qkB70WxO5Mekc9nB+WQGvDGspkYMWsIcEgKCTHAFWWLcJRqcsuemWsqfiDj
AZrRU682rRMYRiKs4UKVBJjK2DmhR/HBk4hnteqw2YInjwNaA98W45MjZZjcIE2TEG6ydHise85R
p7UvFaaC4wtCr47ZcRnQwwek3SOkFEirjTLGtP1WGuhuDNTGoontw5OZGhvCWiLDkJs5dKw7e09X
4A3uSaatNWyngPEoWdYVL7AeAV9v5o+dcpPDQ02mGtwdrqUd1XcXweZlWHbNVMDs/KM3OB0ql7mo
egqAcAIsqhk569jomgP2J9v3v7qGFD5CvJvz7MwT2+PDrRgK0smWfHMhSTJEzUpdDNLtWE0x1pO/
EG97wBBmDkC2YE0+T1KkiDNBh3n0lyPMSm5is3HIUWFICuL+mSxb65alIGS0jJmtBmc5UBqFEJ+u
2rnvczk3TAt7tmn0sp8rEHB2lLNDb91LPUKDJwoqSRsv7qKwGMexPCfolCkro/coMZGbUKBmMrL1
aNTI2CF2rj+n11au6w6pMfg8W7N2rrsQdzlE+xry6ymgXhukS07BNvfKl87qz4R5iJVpfICaE5u0
wmQXvFbePx8tLrq7owD8sJlVstH8qgNaCy+Z+fl3/8L9li/wG+8r71MTRLY76iDcVlQIsP9FmX5P
ZYJFZ6s6yfZzbqhsYl2lX7wtd4gkT9BxUPr/ZCZpLzIKZ2xLhQhVNksjDHhG5u5/XWov6EJf+GD+
LxDcxH/wKTYeg0y60ElW7wFXGjlFb9WZ2P4C/sDtBcOXX2NUWcmeXL22etsWlWPz4Mt41Kw7dTPf
RevQURVBC+VYK3N+9xWJEPOjcIdyfHys779yH8Kjqk0FWvlcGOzK616cL4dSzbKdSB6ZXm+yhmwb
KveQQ7QvfChcYbXqodKuOLAZlD7WpJDVW+M8Uoyh9fImmbZ6ztQ52DyUXILi+ClD+Z1fzNW7GUv2
3E82lj2k+aOxEPbVy84PA/O+fU8PgMKFI0kFK/GpxQL2LGtRXiyPGpUWMP45Ec4S5bBQ7QteQVwX
0hrsEf+5KtvlnibD2DwvBnF+5DM/bCpSRFZfQFJlfK76nnhw9IAjz5LI53R/eS9lC7FuKHka4tLC
uIlQpRJ51TxA1WXPTTdAIFPUd9jvZhz6bqJIya7tZT0ytkv7lceDEhYPDMO7wmbqWHfBkMpXbyVt
a91ZlhRl1cSPURn2irhviTA3Kjr18Zr7nM4+bRNCVZOEzVqkPGaFsBx7o0uD6ZYuQwZNyJ3M1SJd
WQL7/CipcDpWjJ3ClQ0kNaD15F88k/m2i9CYST7tJKnOcJe5qq0eigzChn1Tqdn6amp+6rrlqgkd
JbO2LkeaYGueOG9hvXUx8wrshwI6/3aNSrtrWwm/mW80LLXbOM2F5WlVQjkhf2HebnFn3TO0rUzl
wAz94DN3fEe62XbPBnfbhUYIQyx3QBehhqqFv3/7UUvzseW6ua5/vY3z/Y2OKd6n0SFwFfE7iWfs
SCOmWPF+XS4N2WKiwkyvCTVxBOfx81J2UPnSseJllLn6BY1nKn9urybENfdf9ZSr/o81sMnlftZ0
jkYo8x8DiE+FmL000j119qU3/o/Mf+r5lGRBE1e6lo/NT+gIXqeTCXknnqb8vf9kkRxeAfTHyivf
ENpTFT7bylEYN2U31vB3xBGjVef0Y1MNzFkoet9f17a0Ujmv/Xgv3gPpQpqDF+kAq8gNzlDrAyuI
88VnxdCgwbhaAUezEafVv7FT6FsTWO1siYm74XgUWJcc738lxywKr4aU61OV3sh2qYU8FuMNDE1d
6nNeLu2yReiohM3fmb9J7TI/eAU6q/Zh3dkuq68xicwCMZzfDJ6nvDmsLxXiS1pgxunQkP87xAV4
EBr+SgjOnRXjTCfmqcwpWm9Fz044ejc90gSXTgMXN54E3XorH+bGXaViDXk6tnQNZZD1qBYE64jT
HMbO0+ysgZI3fZzE8f9NqxIjpKuIf78bEaPRIfAhNorM+iEu1WczUKLzt/J4ecUE06W9yLCgZ6aZ
ExiX2n8JvQUnXa4DM5Usof2l4zCelbJgES2hg3NmGhsakjiK9f7QX4mqeVS1xLGQYK8781x5PwnN
YCKWYCIYvd+FEuBJoQFavleTp7HiJ25qmkmscaODZau6Df4SxOU8WMfLnvpZ8YWWl+3NSlbUQHtO
FhOXT2NJ8dkz/O5Ut9xivI3xhut+XRRSRVjax30h/zSksPrJ5ab7r5HO434PIISAmpp65Tz9Swq/
7F/i9cMfqMbXipRDckdsFHnlcxWTELcmVufpw9qxkY/3IJkgBvPces94IzmPB7dZHaYncA9flpHG
QIGhsNWP3cAXgQ02tibbv7Y2PwrwePF4LoxSv5fa+wsw+hqa4nD9Wgwzo+6zPxNVs88W11+3TwFc
WfJmXffiLyEH53vThxouu4Er5eAE2ZDopovvrHF8OKtXQ+9fW8vUkDz7GKwupmIZt9S+fjxIyPNw
Yd6B+7L0SDci2/K1hkHmW0+UebJf9dkzrGslcFCPqOf+USwxyjAp1mbHpvTcUBCTD3DtAevQvshc
SxeSoJUeWPc1mCUKz1GmixTRLv7KMn22HISUPqSly99rZbMqvafXXtC23X7/1S4094EkLhDaJRZh
8tlJbGrLQSZVX8asECEKmtRC0MwyKuO8matsJhFppLR+pf0vdQzFxOH6RfULp7L9xtRVPmRoWjuX
PxvJ5l3KHDvchzL5c8V4X72woZ0aHM4V3fq5PjOsNwTBE/DY9ctUPrNj5/BjalmCwyNMbqVfaO6v
FSglYYgoVCcNn0klNZGwK9A5K+V6U1DFPC8dJUZYDjMVUzav7neVLukikGphOGwrNTLpNfdxTuav
0xcuyQiYbU2gUE6oil49W44CBBLoJmxAhL1iWYD+PjO17AjCdhjbex165KqK++0noXxqoRms6732
wqPTJYMCQqF1kHcdJrgfl1iVvIBcccAeQun/L4no/2SPiRw7E/XWcoMqfRoaGP/yYbOMItmSyVWC
rHa3rkL1spyE6eneVbgDggDSNwSIEFEGbIvMk+KHynVMnrRnXwZJb7gfZrD3IlEqfIt2L2re7svK
PSVMtzZ5edZfmEwl5bErAPn1+Nmug59QgOMJ7C11dvwO2dwN0TF3gcPl7GmQ5Yu4ENkNrpH+4t4N
+5gc6Xli+R2Yh0U9JadERX4ZIBIAbz8mNUbxjodMKZlqJSKnQnVDcOQIOjLZoGOvu6JbcCZHyB/r
h1MRbvZrVezGohPJ5JHA0b/18PXKJ4bgUaU9aVDGi8UM1KsoSewstqIrdaM8OlrE88aMbl65Q66S
vuf12cpavWFcmeUhSVBcawfDZC37DyifEcMXRFsbgRSQQnjatkJAvkEUmL2JG9gW8ULpqR1KWjbF
Ii3i9uve93NKO3qSK+P1vfAe2Ug1tFqZxLr7puCLNZJT0zE5YXMhBjpsebECg4QGdsaEe2hKd96t
y8uEzHMzKsSTFD12hN3He/UsM6mVW5jJXZL1hkNdBzNEXgIEX7uyKEZylihmnoW7+uh3DdfEOmUK
QeRNfnzrcJmbCbfdFo/Pms3+DpQT5PMoXpkKufVS+Tj2B/E52n5eWIZ5WLmXoYGcDYd8UsP6EMJn
8m0+f1ckfNoSAzME9Y0U7SCOcnkWC1e7i8ZhTdp+MnYc8u934cyWB0bUFbLX0vaRTjkdk11lcnrT
Y7x3rrz6vB+Z0C0Q9TOSR+i78o97aGPsLntM+aHN5BSb6LgDvqo3skVEi490S97Z3YxE+h+NqgmK
i8LVIBzhwaHbDTGEbE1TDbVG+w7C2pXA9bkfEebT7FgQkyB91/pxB2kTKKqIjDJzB09SPEXYEqws
oTfrH1t6gPnVOJpvdGW2prgLyZ8mmPLf7AIop0wMbbRcgO5jaWIcv0c5e0ZWGVYR2Va3PePUgQYJ
BQmJOSJbyUIhXqDZIDg7UG5g9ekif82+/Q3VHWQ7VwR4x/3dOXAsNbFuLLKfS8MGvu7eRs85zvXW
jnwvvhI/69/Fv4AtYqqwcP5pihOd1amQ+HTIrXfl3dScTJjUVTuimLXVGW/35KvmvSghzJgw3kqq
Hifac1l8/ZF56cWciH4E8INvpdoqxKtx+onMwGNoAtVeoohaWunKIc5BgnmavhrQ6UPI+QtVnKXB
o4AgyzXd/uAEOJbic/lzhBpAelLOpJbmVnRUw9aNHzpQ+opsofB/QC2Na2UuSxZgDsGxRDdw/PaO
2iB1WOhZNCXDGP3Rl7J6laknwHhOg3xchVBZOksm939Uif5T0RwsZF/nmd2f2TUPO8Lxxr9WMqh+
U3Gy+zBD4qh8JO/fFdZcNsjqdpy/E6b7957AZzQsFmDbXh9O+PD/JKu2Chuc2ctfXJ9YYAvINpRh
DdwSQEgOOk91DwKRasvG8xlqP9VYKGsV65Jvfw9yaDZStoVqr/KJ0TtWWTN2DFK/VCypLhcfQuks
nRPGeyfDMEq3nJ1uPs5xesHzdK2GHrM4Pb99tktVxZ7wgUVRd8I8R4988Ahkx1769b3vqb/I/Utr
bOjk8p383J8KmV60gT5zo2xKHpxX84Rx00WkpKvkHzq06SJRSH/CIh1IeisFphD6aHE1ictjCMLb
DGQjU1i5HTw4fY1wOP+tgOuiuPgzTOCqSxSgbJ6cOR62cgpb5bn+8lhXWXpuo+boZMw4l1B4/k7E
MGaSdlVDqCw1Nt152LbhrH/CTCN8b6callzCKW/YYV3FzeaiH4fI5wwfmEy2eB7OJotmhxDBLCKH
oz9TpztcipvwSVRmOS/DtV+GqSlQQyz2x14MZnhAmWqiU1AUM0tan6sANcnsyL8ZrKjkmzYiYSe6
7JcOZV+3TVGJTJZBtJCffUbnVrkO18TBdzN3F39p3op+XpvpEQ5wUzKf+vJVQCGZj4t2hwLg9sFW
vc5WiSQeTzGg2kbPTERyDjkesyofT1B68odgbUh9U9lidls+nwo5BSXx30u17s/x+cZqRAlbJ/ee
xshwXyAfS8h7oud9nIxbLd5IAtyDhJHVxdk/LIEqIMXdkq47As/L+hUBkygnLelQL56L67/lshBf
lI72EEdEzmTx/Hukzc0R++QmsZ/Dn4Jyup1ezQv5fAxftW17hi2eb40kessPmF0LqQqDRolM7+/4
HXST98rbvMl8+ntfVxX+w/HP375oOz1PfEz21ezgVFOzPLQm58p7dBR1LLWG2lBYajyfjHMYuGHX
kWNrHTeiJyxy/c6NOIvFmnr3HzZ9+Ir2Ml1SttpKRNPw1bDCtKusq8VVM/L16D5yXmXxjRhobv7O
3za7QxUs85pvf0+Z/Lb2Lmc+N0iSj/jffoj1GHDHjhM1usNEiH2sxOfHVmZynWCY4S4x2deWzSrZ
ecpXmV76bOCXfOabOOtRSX8RKBGJJb9mlRsJbu2mhFwUEdKZm6c4NrCjc5FZjtS+YQV5238qZ472
UPrw0ySCaSrEWGbAfYcxaOZ33X//JT913bkmVCrrAeoiQqfr3rFn037IO8ZBFO7TXZdE1h758W8G
7L7n2q+GuSlH5rHtfF5NIsXQUvzDGrPTzGAhoyf3j3133M21ovPzLxeSmPzvsOhS+bsR4b4Wtdir
IRK3EURo5B9JYsHV/DSf/c5G4ejI2IfsDWJO3wNjt8gC2dYal3G0aAphV1rE1w5gmE/27iglFant
JUimXz3ypZnzRWNmnm6NP/htzgI94LsaX41TskF17WoS6p+HLIJ2Ktm1J+0NO40mAVxjqwZOA7iH
SFCR5HezLtFB4tVOyAQwTSFaP0VN42qdT2bDNrQjimatDcW24pge3FYYdt50+82mHhOXhQTrhuwn
MHeNm7DO8leK1Lj+Cp+PD2K+aO9S10rXjKdDvZSXiLRllzJJhphTPTLITtPT1Tw9Uj685WYuvnfl
S/P993L6GLX6oJfPDXaRUk4soVwRUXri2sYZWmWDUDuRn7OouHWLr6TyJisUWAi2md6n64bHbWa4
gXEUo4Guv/CzywMxVnlNVdyYW2cOqPJ3Xb/2b80rsfBJWlDsm4ho9JrTMDYNF15ZMZUggXz139J0
fPUotWO2rU5xUkQaoqoQcGhLY7nidBbwpO87K2DM17326Qh+w3yzTWc0MLZHvimbt+loyhNwzjS6
K00paIRyB05DzfZpPGPeNRqoKKioZJ9AdT0B+Z2IAhxpSjcHNFFRX4GBRqTGxX38G5UxzxqmFbhe
voDccFtbMgJ6jZta1dms+QN+vGoqOQXkRZeDrW8hq7RHWZEUBjb0HOKBCm8kfmXDe5Ae82ibSI4u
qZWp0aOxgIqgK78GIv/jeR+bTfZSlY7WO4yl2E6je62FwGsyB+6JRz9rh7R1nMbqVuBzTgv5mUIh
CyIqpalHs3XRsk3bc7q3nlyiNRXT7OmMLS3mqw/Xp8oBIB0mdQ+itweQjlxPl/LnUVYMQdaf8ihy
pdABKVSmL8NfTAexWeeT2YLCJTva/q6erGl6BVuyFgl8DEQmgCRhgL9ExNHkI6M3VbnRZtRm8XyO
JlY/VUpXo/I+f+RWd1ZurfNKgB5qbxZ8ASI7XNSFpKaQzJC/ftNI2ZA8JPodMFPs9za8zXEOalNZ
WpQF5AHp+QXniCuAbOl7HsJS7Pf2Og94tPdUtyULabHl6qRMN/ab+bqObMbOkZuE36Zj/YzUZUKV
km3n+zGcy6gsIABk1kSbHOSg9DaTU7mhXsW4+KrdhDPxmLeNOXpfTbuHxdNJDEUXGgexGmRpC9Le
3VD0cGXTUutclnRj7YLsjG7PGxg4Wf0p5CL0uu9Bbzde/K0+3tLOXmMDIgJ/XXn1on+uCWaJQrew
mUSb254pOBYpEPLdmX2pfNPzo3AaMU6X4Mpd/vI54UHATGfxDZfyLAPaKJhGejwKcBfFkZmn1RmL
wvtY5Mavv4eRcSJJKvz4eATPEt37OxwIOZPfX0GatkAIZ/7pc9q6OeKOR/l/Xl9HosfJ1Ax97eaG
8alBvcpFAeqe50X5WNcP6iQ809qfzM/WMmrBcnjqcQ6u+xZvu2O9Ke0v1VikJZvrKnT2rQM195Id
sn1fVrZD93C9LNnGzwL3QxJ14G5uNagmk5Ph4Yy5J97FuBB5AHsx6N9l0eECf03d1GF3H3VEpv0E
VHyyVm5zGB+IpmrlMZGQQ6Yu9UiTv1Zxumok+yxlORIxp3GyrcoPtbRrnGGNiqDeGo966lS9n4oq
eO+7CwMRPS+sVqvxaX4PKg0HpZmOynBvZMyUhlOEeqTJFf90PlkgrPJkS7YFSbmvis32qSjk8/nf
zf6bGHo31vlrebbqIS0eNIe7DrY3VQAVPTvxNJlz0Np7FJVFdjvWgs8zMrS9vtYx3SLNDM/UF2ds
NCXFF5Ti2dFpaayoVY934SZFOWv4Qt7mBbjybmFOIeVKHvWdyOB3N+RyCv1XteyTNs3X3dRaM7U/
7pVzy3E0fqdkH4fA3bCxTda9pehDAQubPzQmHe7vu+O4OVW3Fa143yfhgnFRhVzs1cnBLeJ81r/R
nfM8B6fzo/DjL+yFPiMSZ6W4VMjA+bmaLu6bqcbuvG6vH6ZLsDNAuS7reu5cuj8G7qHx9YZox0nB
zPiV8NihTvUJ/VZjvGSkWpve0df6ulcwMtaN5bFHvorXz5A/33qrbYsODYqOu2aR9BuIwSGh0Kwu
0r3/dwY9Y85Io/WzdRlEJFD9u8LR9jkhUGBw/WZaX6+7rnsYD8vTmRj8XGd/F0dPGECsBFdZZT2m
meDi084k6irKl9sF/oJm5s99+d7n8vkxeGz4b/aj57vCfld+rKYCtCLtRXMP0Ogvf2dfis5ZL5fz
iAtqFk0E+3vnQw6GeVKir9PN1f0jPXoZq5Bt7bOdXJMDkqiK9Ch7zx8cIFP7o9KO9EsMjMHTcAc+
XaM7s8ZMFe7vUu5UgKuu+3btd+gE3w5dbWu2eg9HJ6b9KUbiHcxO4crCbPrRvu3tNl+IrYC3ER4u
QgCVUn5d3ZFO/oJHWcY4YZ7X+ozz5riU6FK7yTj4wsbBPFh/bt1nQnV+X1NR6SdWu8rr2swgLCCc
5qMtmrO51emuX2+9ZOnyKDKu3UIGtyk881x39jWLlmgGzjTwy7JAiRy2JJ036OoN+pCbmw27UQxV
+S74dbzJ5ytyt+4PfWPWXhCxRfO5ZxStbXYF+9WxpcHHu8seNvGmmfzi8SCmhHjzBO8fNeH3fi5a
zcLh45NnFhbDKF6I//u1DNlD5SRReCHR0qVivY71ZVhKr156CuDouosb+xZ7isw+B59ibynOy5Tz
bpIkjMsaes1WpfeLtBTylDK0rbCBqLY5gTYIy2lb4W2+s8nnNSonqFPaKRwIfU2EM8KTBTZ5H8gi
HK52NmPhUkMqthV1XxcUvekoIACbunwbdK4Tf5XWucrze//5+I+l+1pqJMnCAPxEipA3t6qSSt4B
QnCjaKCR915Pv1/2bMTsDEvTSKrKyjznP78ZPka2A+PP2n68/5VOcGCk83l6BbUjsL3dB4I6Coem
MqpYvf26So7u49VYBhkQ6+fYWGvMWez1Dl/APRX0LtOal/twv+yw8KjveMozefguvz0HEGVFXvYS
0bu5iKd57C/utMl4ujkxs1FOZVE7vBtUz/iVargg8BR+mkNrD3KYr1e+Hz04lrY9bE3oguKQKqho
m5fNj9+6pSU8t+basx5G84feZ9fYfl7Hs4Gg9cbRZ/8jWMvDg8Ny/nYwIW1b8NBgl5k9ul5U7ZWp
wqXQo43KMi9z/EBUuX9BToT0+UbhWbuO9XeqGcTh0dsxOQy2VrNI3aBENODy2D3ZqyGTtY3xODhd
otTLTR/GQAQyVapOYdsrNUmQz6pxOEvk//lIqvI/3TVQhtY0+5UuNMqXpPD3vOhuNtHqZ7fqZGMT
mYTb7T8oTnnLSaEcPbbx5Y+pEz8kn0rHquscTEtV5BwHw5SxQIhDrN8TE+93BGYskYIAn4uXc2Y+
B+0AeqIWfMm+K1fqT9LZYj3jWITOYm8e6lqYHCtADdByAD/L2WNghyorCS6zfyrpii0/vWwecULM
4qFnjrKQyo4p37kcoLExQlwx2IRQnErILFw/oAJ2J2Q6I5X1UIj9M4P/25jyCnky+GpMzV20S7aV
1Gi+SmymGyri4bMcHRXzopxM6B/pOHAgyt3NnxkWyCiXrboop+XQZgIBZgCxTY1g9us71F11Saee
k/y9/gLwAYbZf0jzcCqFaO1r47Rh/cyWzKR127jOvIABM5w/2y6/84uj8EWHgNcv8z2TDc/l1MnE
8tWA+1ndCLJtC3CeXXuXd4nmj8zb3AhVqV5sKTdXu8a+3Jm9BOLAvpXninfwMcrFz/Vd2mt0rNRW
L14S2xfrAjdlGXmhYBNgjJSSXeg+UNRc4h886zxylq5jRYvDEHXfglYrhio5hVG0pJLS3UgJDRLu
5ypZPpKzuScm7uX2W5x/yPI8rns4Duu3PPSsBYWv/Fi1u9BkmJ052AHnJZTqNL7Qgnmhq2IwXQjI
gIfTMMjo6DkSmroMjC8TXlXk7VqXFDkP+B169Z9tqhGyVmatPIaGphf5OJNpP1GvdItgoWwNapC6
t4aFFIQ3Syz3qDJqj95kLWayk8p6vP/LWsdCArqguS9YKT7eKvPB6oZHcMXCa+4z7RktN2E2ruh6
WHxwfeSwcno5XAfwQIQ2ebSVpfIITPW3MivHBaF9GfQO84MzPooZnFVJpsE7RW68UxCTFKmtkNxv
DfGamZ3grjID2W/rbvH8WdYu5/YpR5B0/5kpjx0qIbRv/ZcoerppuOW47cFMAInu0ocFZuYNXJbd
rb681/Qsc9Pe9KsVJNtZjY3pV/pgw3CvXyrBvUUSjRVv9gnrfdMFYubeV4lNGIbL02UuMlhYrR9K
R2JqzfD1Dkge0/fTT2HLLzXQZrDb8OKWLfFJhNNHBd+suv92rm2/syM5vQxGgHb31Xe51Nqdo1Jl
Mi0jKo+K7Xwjm+8UyoMFucr3PiUkZft2yJpiNx0xEtzs4QO1j5pYKchoZrVv+Zw2sfTynRqvFJ3a
enknCXRrk47Xn4J47yqR1Ufuz3TaL2vc88H4JeTHefZWeMk53IwmVtWN8SgExUThxlDg0ELJwaNh
4oFgie+7r61vr9y3r9gX92g7HZcWJc9ubHO6pSKLX+IIs6NFcPfJbOuA2QJ+6qO139dvKfFFdRtO
Cut12yxestUU/UN69LyGx4DewBhRaOmesZIjoL5ct8lPG6qeQ6alSFVwgssU/7jO/Jz5tnqI/9qe
3fYg/FesGoFxy5/HVDvGbOkh96ehelMX7qgsLxv7FBA1qAUWLyAM1kF3KeoOZdIhG9XZoKN3/H7K
sLIttO9vhWdEWfGO2OlIV/Ea7ypkNgk7PjAUCQPz12uzdO1aKvZSY+jjarxc/M3dzHsaq3SclggS
AqLjmWaoiEu/6KWDjlMJzqCD1KI0a6TuIaTZRmRcfJjXM6yBjEnU4KG4/SdrAaqEEuEaphgHh0Uq
pMJgqs/hbzojYw5SGoYLFRZWlUB9vN57s6AxoouaLRszX1my6jTp5bdcn/PHMx/4G8y2r3QM1WzH
kBE9AevPYXkfBIcD/IhKXO5lfhjTzxX3NpXKfeKm0lHYye5/HQbzt/QnQxYTu/y1nWsFwgyDOBDW
E7pYHMFHpn/RDlB1/Z0cBUwUjmyt8qK+73rsip+5cvXz2Fm1T9PRtgE/Pn8titGM2+U7d14aw0Pt
dftRmjCjhtpswFkEWwluYujGxgjlHjGQGXQ2TGyH14mq9p/eyyWRa3Dt3Jt1llDXF63l2KgVu9VY
RuXPEt+slC+cWD+2XwpLh/6A5UJ5WPqeVVi27j9ynUd3y8Nz3d87EhNvDJu6ffoEOh6Vn/49KEys
/SNvy3Q3d2quUi8aeZqy+4RMu9RQF8iAm+ML8nhffLJ29Wj9g//RA1AQpD6f2uZE7pxh1dRUp+T0
R1Mr/OiqAUwsT6ajzABVgsPhy2lYXNI/RwySWxSru6MRZvW5qb5yR0yXDEmoW60RqQJkTvbpQzgI
A9oSa7QRqAtmt/8IMqRC1w/z39acU3Vt/rP7g7CtpWCzVC4k+ZMxTimQ1U8hIDH3k5d5cOmqYIbn
/tHxe0jmiPLd5QSrefVnNha1g1KjreKW3jzxlk0VugyGF56Iai6ltInPg0x8A+lnq4X64U++JVBd
rMyjte644MIBF8kPHd/sa/udaZqwpQM1p/xmCNo1zNz8cUUr/elQNPGLh3A1Aptt/uSx4Kj4m+f6
bWq9qNN5RZgXwnYskn2HiDBI/NrPSkviywscevXnWdctL5tWxrFDKnureeaf9Svv9P55cpx0weHb
b759AAA7ya1FxzW83WsTC7nSoDMJuFY2UZleJ1vm4nN+x+BIUvju5tblaWzama4+yLepP62ES/iQ
/BSGzPUGN4/uuPJi8Dodag2U7QGyjUDJi2eNcyhnzgo3+nwNvJPvpofzJgg5Mf1ENJUbwy0C4sDK
mlbk8/AIfoy51wI9eXuXT5RsTpbdu43hRwAnSrvGKTUJYHIgYcok8/yRIsEGi7VN+8D3i0t7ZJnw
Q3hIG/XMP4DjwA5UUuzPwIkOE8t2GGw+hQCOUHDniQqZD1Al+GwVfnaNm8W/bR7yiUlUmO56IRhk
ECkFyaJNB1GWlgaA+2NbERhKLq66ZnZSagbZE3ZH6Ucj6ZhKvd55VYeI9bioUXvZ3k3CEqAmE4+b
sRYfGts7PONUq3x74oDraXc7QuxTtK47jHzgies6FhVw2Ysoj8DqTtlwDhlUPCG0t9hGuv85p6Jy
OSJoyPyIRDLAN6+GUHyYYuCqMD3MDLIjeMnmS+PKPgNDVWcnRsCW9s87Nrl+He7V7Bi3jMsmvXqB
6dxqHNp6MYaijjXPHW3LT4VaMHjLzYfT/m1wH95e5VFxVFmN09HmXN+NPTW7X9qJ+nVibrIEBw/n
3UMd03uw7xU9a58sI9i7OG3AbqfW9C9YDwmmB+gbFCwz1e70bdNammAUZcPc6+aGzxcr9NjRrWop
XAqSQ4comK0HgrEvODYqVL/uFyUqYdlAAQCD3Ae6Y0JisRvPJ/umUzebLF/5udHHZKLd5HbjaQzV
TYUO6TG6fpzahy+30B5BSAT8wpMZ3sW/GBjKh2xLZme/2sXEKn24hyGXi6zqXoNYsggu/2pF90aA
qCvIY3L73ufNDBfcvivvFRmSc7F5ANjt8pvf4nDVmEsKmrXd/KP0q01Ymvw1HDECjFwV26ZBkbcj
DgodF3wVsuhZaYR7a4bm8Q2EcTJCN31UGfxScAQK8OU9cNfBjVpGfx50o9oo618jb0tWnxn6vfkR
quNgPurlLES+T5q5LlNEbJ3gceNI9Du4feIqHtqMqqxPLPOf4htAgfui45cRtC2dsi/h5umlvAZi
X0ALTH9XX7jhyEQ26UOjPCoMlokduNLUPEx7J4wCq9Om6ByDln8VLcXT+7SH0G6J/ujuWGJsqmP0
fvjGIsQDorowCNIT9TIDDLTF8T0QUHmBzT/UMj0fojyCJM1idYpHdpncveb6C4WwjI997o2psdSG
r8ianDwRNS4NnCOYkKEUaWDhE4ltq4Ot8NRYDsS1eXRZ4mldVd6gL1mUeZqpyjjU1rpaGs3g1Bcd
2uNLW0kAOubkMEDwqtuharqr1LWmW/m5tMc+ircmc97mZUlSWMxb+wQg0AKz5L+M0zzdKHfGaBz1
sDd27+i040q8yxOSY7yE4IKXyj2hKLmRaYpYVK6Xg58WpDn1sQB9jpezOpC9eYcDd++7SOM0Bpmu
3yQjthTCd2GMp8mjvvm5DH69cVdVr/BG1tS9vcA2Ht/i5sMSR+oZXoxAD6E4YXcxJQsF75oGXKqZ
vyR577w9dgPnDWrhXbANe2jJyLFyBKfbmN9s7vZuMu/Xh/WLfMdmo40rdv+L25hvqIgvQaq47VJF
YFINleBV5n/N0m+xve6WQguQeim8wMVbczJIVEoeXhQKbIxYzj5QEwsD7n/elvuHkABfVs1RTC9G
95/KRHwGk/vms0/vjQC1kEDcuHKZMyZ2j4BTVRVUvP8x277G93X9wJRiXWdskFBS5EeSr/e1jGbz
863StM8jFfOJ2VQ4JUSOEmJcxTf3MQu+eqt6N9G5/lg07Y/2HSdP8ozegGnmVIcPZKKa0JmN/VRt
YT50Tjh0mM1xXsCr0GnY1xQtQw+rPcXOQdCQcpQOzDot75X1bNNQHc2zYc7OcvdaSvD+ZH77N6WZ
+QGsjARp7PEauyTsEqENp8bi0nvTNR/L5FeNglgXmePk88IBVUuMubjl5auVeIXrPM3gTcag6Dxp
WCbSFgIFCBLMHmbntv1jPIufH7Nc8/mBmoW0rsoZjfHJPWLokiiyYsG+Vl+eiVJTk/X2eD93929h
kVUfJ/5hbZiD3QG76/Dul16vXY85/llAFZbBGXP8z6XyfG/9u616DdxXxaPN6vxoZZ4T3MoKy4Z9
05F6/9BdzF7OXQScNbvgv1cs7/oDZO6+OO5f154sSs1DLW1Q6WzW2VCcqxTRv+mSjbfozlHY8y8+
+Hxo+jdjDpVP/G5fPy49EMWSKZueKUSxS6MtDX7gHughLl9pUPoJN2adTMv1oMEG6LsgBLWI5rX0
l73zbT48SmEw3xftPXDxvIWZn+Goq5xyvEe0uT+U+NK+clJQepK/bct4Gcg1hYHta1zujQ0avJH7
7RWRbFykWj+3ocuXthwDt29fQ9hq4dSLsubSgmMYvSFKl/dx7pkgf2rCUvHpVmckmKk/4IAkMmcq
v3VtV2qRXaRVxQyVBJdyaGQM+bXttjabcKGx3Q2tLjFFDGVg8OEDGKSaQCRSoLHVcARcrK6D2aOz
89iVjmZ8pdbb9hFOjuLytUgG5zKkjBdLLT5pWmSyBasO6vFIvOu3e3oy5X1a7G6RRLNvAQMqdMeo
vuYboGVvKo9Bd+nt1kNjjzcQ2UIwlD783rIp+3uPW7DwGABRrpf4Ls948UPJO/t928ojIzF/AYes
bonNtaBxfYyz01eQ4qJYK+8UZxxjJIQlwYir2EbDO36SbDWX4+uDmvj5i4bvgijRgBLOMFtYZfBy
a+csk/jNgVViZ+FhwdMOO4NtKdbnUn2pdkodrI4/2Xf37VySX+OAWdbGgAwAQh2d8VcTalP8uH+o
fpwILnGZ5uFQe/Hppu/cPKLsy3ksMYIBqKWn3zGW8Dcc1UAxX1PnI6++ZbvZngrZQ3xO0kjGszpU
B9FwYWWygvJZURoRoGA2HDsIdBtotpr7aWlYrN0/zB1Vs8jURJuH9gzahxkVlYrmvGqosN2n2s7w
MHLtULLne6UffNzQ++64f52TbCckcsJ6h+kRBOOM0ccI02I1SC9F85b6JN3L4MQlKMCNclctOCV1
WwAYo8OvQqjMIvKKAgjaKUwOKtp7+S0vhVwyRAbaumQXhOcbL5SnwDkyT74I0iHlPsprwFu7c57L
h/bmODG9YTpQy/XPdbflM4v6oXjuhO8xTWleWsdQEmQGj9WQnWUKXeDSSofoZ/E+zUMt6+W8PRR3
zjfGauxDrt/nONhZOT5mYz9zVEpm9QplIlfVkoN8uO4cU60DUbviAfXnUANujGfhrxJQ/s7Gl9ps
7P01+R07NPs+dorRXnAdWwVfkny+f/jafaVH1Op9EYOHqPioFteNciCCePFheM8FZeMl5BRKykwP
wWxfVswyWfHVidKoFciA7Ireg7adc1Gh7iTbHb+ZzjA0NNA4xsrIl7Il6ANnqSzbqbpFU1u9s8Ak
Cd4W5HAWXq7fuT7Lqc2v2c2zb7TDQ00H6+JnmlD7fxpds2PeR2H+C5hQLN8HBwBm5ExV1FGem1Uc
cF93dYs0MyDyfL/3RUtkqkIDTjW+QutnD9VkymgRs0cpjLlroJRP8oaL+s27Qos7hW6Oxd0rYKvI
S2XbD4ERJxOeZ/V5nhQqyZbflDIsSL714EsmLbrJg0Ps/f6KHJF6yZ86VCZZgSeAWuiDWZZ1suw4
p4cAu2NjZaWdVsxam+nsa+EAqTjWU7zwOOq/LKGE1cxRaL3aWlJIyJ2f/Vkfm5SiXQSSX0IYz8OL
lXKr9KaJTn5b/J5lk1S/0ten4ypdH/WHNvlx+A4xH8SYexVy57jrPxBvThm82VNzt2oWyk2849D5
m1jiLHN1heHUlx/pVG0mQnnVPBdILUZ8dPgHYczNR5lVp1hqTxfRcd3fMYVgNtDALSFpMBxs5Ap9
qT8gf6Mrs5fDudM9nOrlX0P6Sr4zTXaOHCIsEUWFX5SIWVHseQPIslyMKmyKxraDue1OKdq998ND
8WgVFFOmu8de+s54UgxGzHyTZU86CdEbmWSTbaVesi0zdtfh2Ek96q5brtzYCi6jAsKEu3NMxMGT
TyfBpeaqycNMZ5LHVmEOp6hvxoVclMbjkd0wfVnz+XsKD4izhXhX7mw+z004CX4HytaQ4sBFt5tu
MG8O3TJ7L6Ftj/eVvnCTbmTubeZn4WLf2iyrMs8eG6wTU0PWVz7GNkESWR45z/CfSrKCMM3jTEhl
Hc8UOjqUqHJuhUFiISxXryhMEc0iPTxPTAW3xyEF4llQzHLaX/SyFd7kP/uVyIX2uZOfvhx6x045
mQ6nUiGjR2bIqXEdarqH5tWC2DcN0IwYWfMAgXSgdIycuCb/fLOOimaBb1SFt1bxc9kB9OZbl9/n
JUl9l8psFaLi2zJRFe4gMZ3ngM4wTF9tGtmeuNjOIuRBriHu/RvFrIX+sEDL2971e31/ZzMlq4X4
k/ynIfzZMXF9OZJb+oIz34u3U7yPDCT5OiDEfmOgwgoomM71Am1KU6LIDhMgTNBr80pfIkcwxFo+
EQR5NrXmsxrscYaWWYiMoJ6zFs4QVEW3BNOhliqVeANDgbbT1pRCiYphCBZyegHzXhhgqQ1pKaL8
tn0+xraH5bn2tcl085nkCyvlizVPz8wvnLMrpt1K62ha7s1+3R9rnOfdcrB1SLo7NLhCpptQNHZO
KhsX2xEO6q20WE0YcSFh32u38bMe8kpcvTqCrauEnZz6F4eRe2EuF0iQpUrzKpJc+vPOCNR6kUlx
a1t8xTJv2/gaU1KgYhiKj8C3cnNeUD8OMWIeGYrXkY9UCiE37BTZYB0buWNzucIMkapQZXCRlxAb
STfiiF7dqsLf2Suv4o0d7FLfv4NhD8n2wzRXkNW5+HtcEOm007kkJ28oRWe1iAqVZo6OY1P3E/sr
a8d/MbLXk//eqMOb12wsOTXVWqa6B63C/VE/nUfoVGIUvCkUK4obHiBguUsCm3BL7xP5QPvc38Wf
1KzGlCXb8jwvYcQHrpjAD4Pr+wRpdSkr5v4umCY18KskDQonxiLPVueTTHuTFCQXo+meIhzyj1Wp
mUPSIA1gqd0uvOej/Nge/XX6ONYqXq32+JjH38XB+v24a6W3nSzm43i0Nz21kEjnuHQhS7Su7dQf
ab393aDYlgkJvXud9jltF6qPn8J9hJMZz2ODkvj7/P5d5AXE+XtYAby0zg5/2PShlSl/XmQbT+/N
S7Y5vyVrhliH/mXdXAG7T9080lwsn3K0KtaPq7fHvRxfnrVc/vfombnn/z4NxLNsM1tFe/fT4ZYt
xWdmvOA3M775RTMfuGQuwrz2RAPd7fDwgFrT2jL3e5q+M/xKlSg/d+My2xPX/IIR/JMSmrlIZj2Z
Y7sxAfdewh9o69iYjc1jHuzDzNlT36fsRzhScCzP0CU+daY0efNXOK2KJKQ4HeuzzOvmwUSObee4
uAkhQ+RBt/RwM++XZoCaEXFOhewCzUwA+rR6G+1fTqvareuibAve81DRo+JBwLiJJZwtmgbNz1tg
3KGsrVVDL6f2dsITLP+ppHjma9tv1SyUh1GLNtpj9MzG90pfiNA0X+cUeC41F7MuGBqAv3XQXxOk
lJIUM2zMoHB3yKiI5j6F2lAATtrqjnLFBvT75CAo84WHHkUi6rLSEAFK78ezCUu8nif8Qulcb0xl
bquWJCHhlwrdCuB+0fnH2dJcz1Ot7LbNle1YepPurv32+EKoNzWw5m7DpCwplBKcHbzQeTitpm9L
xnFHh2PDus5lOuRU51Bezf8avefzbSI175ae4/IvtquQ/8k/Obcl5+z4glmkNFoEPRC8kIwyV04A
j+Vpz0EPeQhEWoMb96cwqduHbBFymWSGtua8PXNB7TLrQdN5EJUa5K9Sk2f3CCY4G+HlXMYVI6Le
Nht/XeM+tkXbWRg5iT/vcR/TNf1rYoAK1wF8FA7xtBtqq5/X60AiuojCM+/CrJ9yOgtj+WrdGiDf
QhPBs1D9JWu3t1cC3fb6kelnKtX2ttPm0GT7qi47N6GxAR9OcXCA85zzP4wO7NuKNZKd/j0+7duV
7+CjTMp0aKrVIbGzWBfPluP48rOOEGUCNyyNZkiOHdgGMTirfYPU6qjbFDk5AvxpLfCGoJWwXpjP
6w4cWH0sW1uWAxIrq0Zi8fgau49pYFbLk3b4058PXIz+o1bpew52476A120VQM6CnMMjQHJcTMZi
rkmteBp+c677clg0oPe1jzlLEWLJ2q+N3w9SwYbe7NE2HG2BzZW560n+s+QUwRAST3qpKeXbiz/h
3w5nJ7c5h5f/yrwuwp2qnSLOQ3Pv+tgXq/2qZsrVm/dZe/4zG/XXr9fYkjVH+ufpeq10T/x7nf8J
KuOy4frnPzUDXa+3qZk9rOP7pC2Siy971BaeNo921fQ+Kqzq13isLKmVh+PisB2uS6navsbtYnIq
1NlOtGe99n0S3mT4KW8mDh9B2WuvXFNWh/P9Z/o2/ZvSeD0UHbx6H9X+vtk3uZkOx+GvnifaqZ+0
t3ao+dhe0Uv5IjCtIOGArXsdRtIay51Ck/T8KnJUD1Daq46h1C+97KrhLaibw3+8H+9w3fS1d7vu
5PdRiWzJx+z6VInD2jSr+lP+XFA3VHWJj+5t0TTVYtsaXQXhttOL1zDfdYL39jcZ3XTQzfu2vv8+
TnKqAW/JRtm/nhqTRc8A1Geea1m4j8h47JQ0bZZuJWfe4/Iz9O53bUVy5Pg89dORbxTZyFZfYYT+
3H/8U24BBy0chkcTpaYrgVTu/YGqlFhsETvjy699KLuJX+HjJpW/Mtdrx287xMpH4208CSXo9tlT
/k1uLclz7G5wHC3/8BSAijTQzEyAQuF5+PfP/78I4Da4lHhGLaQpqN59UAZLxeGZo3g5ALocga6e
Jtx5BRbwgaO+ym/b9MB/zapGBGyHGd0bgEU/yw72xH93xP3boWAMvU/UlG+06Rzd5CwpTVvtzVid
+1H6+d3/zTZ+31KxOAC4Uty6Vd88FIrnv88PV/8b4QOKHfuN7ul0k6RbxaStmmiDXOq3liHMtFaI
f9rzt8rH6qVGTVr7Y9KVgJykFPtMrqOVaZjyCbL9/f+HLjXbhsKuSTn65c2D0SuFrWqtHOvBxmo/
mYxlJUGarf/wyebN48R1fdbD0LuqVIoaOFjsmM7iUIC+wAyNOv4WR6TfCsOzUghTG+Y/f5xAnoHR
IRv9vgGLBrkmthKqPUGzKUpXxz5aokq63FeDKSvz0RoPAbffIG2wiwtfcAEILo0+znXgQqG++OMh
vLXslqa9JolOxksTzIwnrTwIYiJbSO47e4v72Vb/PmMUFqlIn3WSjLGpWbg962Z4yMIH85X4oYlH
57/Hzx/mk39/qDD1bHnGPD++uxmPHQ82Q0eK3fDL9dIdiS3lNWxNSsLFA00O1ddTddF+lU2hAP4s
te9oA/hwtHVtmL2dVif9J4x5F0nnb+e7/JFr4IZ25w4XnAQ8kqq9uVy9VwvCjf278Tnzi3aemV1U
RphoqoLYxnm2B/lW/4QKO5DEXavvov6he0tS+ej6SiuwogmDTb33p4P+GqpQzcRck2jvihislig8
cZYoJO8dW1ES0ollbuZQXafV1xm6e0yBpt62V+0LtfCo5urzD0mpF/o031yStalvVFb+RN72OPMt
I1Pr18+3vhwVi1E/1e+z8XeMXSL3S3Fg57d/GoIb+wISk+f6Y2O6nvfaYddccnc517EwrMRwj2Zu
TyOkFtvKDEQv2AO+G7awn3Trx17kO76xPoUqwu2rvNia9s/efzfW+j3XxWiCmcKu+hN2aIsoY2WG
d/Hv5rdNwkSI+z/hFwGK4REXUXehiymmXxHLzcGr24l9txDfosKmU7zGQxyWYhONqNTP42N9Oxdu
LQGCaLreY9iCN2NntmH7bN5lO6IP8PqFl4lR+8XYwoeSOXi6vCFpzP7/0Yv/zj4DQ/xynJRTCzRm
DU+8V2ePsywsOWpWmetCjbHsooUp6qomxPh4rg74ar/eqwkJeDSNk00i17RacUJaTUeLqxLNqgNF
gf9t27sk2U/j+qwq2zjdPfpe9s9GjN1VEXPc1L9S7yeL7L3QeyYfA6Ou7mK4OYn6VTYrh5RAKhFJ
nVNuvNNQktjQIRyrXW2FQZKfDw+0EV6ecKYvQ9uk9XNvdtBm7i1DxxNzjUVaSK9G2LB9pqh7mv3L
mNvFOM+qXnkNnP/F+XsNv7swIZstPmqCSceUfe1Kvy2IVATlJ+DJxn8L9NCctq3phzOTtbVcubbd
tnuOoD/ZrN6JAW1Q+uTOdCxeOly3FYrYykep3t7O/VJd9lbN62In378348Ui8sJ1dIxwdP37eGzz
Xu9xeNb78KO+wrCef34eLiMq+EVvcrY1oCCVojRTqbdH1EBz6us7HBJh9nWr5llcqJOqjbudCjo/
utPuZPrXOATAxjkO97HCgigRXR8ONt6fE0Rl8A0195y8Qkf8d5ai5oroAtMyjXlT1FIyZzQuaBi/
6lwI7KZnzQRR+lm2Mk34V4oOXhzBXynEI29di7e4B1jidf5TCI/89nU5CKhMKYZHKfZOtaldVqv6
EDgy8eytO44OZuHMkJqp/nqQpXWOYW4LzxQt5KzyrpflpD/MvZZej8adKkwFJxkspd9GdlRS6KvG
z2hZIrKTzLyeQoR8u+3JdIBbosfFgUfHL51EfIjOL4U60W+h9jlnH9Xf1tc4wG/ZCiFnNOUK0mVm
01i0ZtVF69Q94G4xWMgJy2ywTqWHam71SkJZe8Xtr6TeLGjZ0zihqh1DFQKw+s9vWSVVC3ECDndX
+upkAQ010Zbwwr3h/SWR+JrdtTlJ1iz067mlgYFQ9EG1dHZI7Tg0YqNqCvOxht6hYPdoF2wdThEX
LewnQZ6E/8NiF0/iX/Hd+d18GavmiD5bq2K7Delco3JobdID3ckpk0BJStVJ+zkZh/+DgfIsLqsP
jW0APPj5ZA172re7ZSnlmCjx2FwPzq+zRjbCalpzlkHZGN/je1yaVhH/Nj0iI0ehFNrfepfXpp6j
syqJmCg/QnEGJnGkBSYLPkH18Ywuf26LqFS3wV9/dpdvoCC/fOgda87MvIZBdI+ZklMMFeqv3Y2H
3GatVBJCNbnX7xMMI4He6nroxGbVXOulRDJrkJ/V/jbeDUuVOiRjrg+Lbn+X/a37O4+ukiZQpdvZ
4mQzunZSqCLHcw3EBONzkkyHQEcG/MKa96+nP6uRfSnejeYzAQqwzPLvgyBmjhb+diiL6WYgzob0
GKCYaSbxlOZSLWjuw8Ny7VRwnmrzqKvzNchwkl4bCy4Q0q8P3bwzd1FLE5jVobnVFRZYPzf1MeLX
+7Y6Xck4DX/nzF8lvvA8BbjCnAaLkRyJsQf9lv1Q+Sg565/TRJ8yWzc+i601kIw/UrWcbal8z+cJ
nA39DsTgvEpZRPnctkHI4oFyKVmYrVati+GJVVk3bpfG7PkzVYHXF2MptrtfOYWG8qcMGN6FigtV
Bfu6Q3CsXQ1d/PTZhOy1blSLm6ie6gs7yCabZ5S5BHEelJWOMis0u+WIz4QI7IJ6wH73KAP5fh3v
P3irCDuheHNsp1406+1gu6YnO8Y4dr8OvfKbso3qs2zKcuUls/BOrszyvjPfsJHi8KYAbbKae6QG
22ZAn4cKYCqZoW0jn9zLyeX3EU2mn8XziMR5atguXqGXmvTTvyF8+XeTTXKlxh1yPLh2gHiGFKte
Mcn+HkKolMIh0ANz/TYOXfkzSEzr+EIgVaGevmCwJD9bx8pjKVlDdUqQ3Cv2I6O6dLT7Ym5IiZ0f
GcLWGN2TM89jZUumPhudj8MuTtCkPJRdvWxUGggYHHwDT9rJQIDIA/FHRs+AT2MYs6Xa1++sHa6Y
rDvl4UqhXfqG9kyomIPClsA5I5L38OqjZAq1zLklLsI+9MoFrVVgW9WwiNY/UIE66l06uo3MTqK+
j1QzYnhWZxRmm/izMnHupseT0PVM91wKOzq2T097BopeMzua3vuVl+6hNkEIvOx6mZyquTS53KVi
NkMZ96wvRnk88lVj742UvteD8vrlBNL557Bfz9eu/WK+ioa2Yz2J09XY4zfbUQZo06/psjfrKbYF
zyBa7czmHyILRiyMhJU4bLuMGvLNs4m80381rHxlqv3rYNo69bLR43ffmf3RHR51CY4Fx1aj2D6f
qse3Yi8QR3PV8bwjc+UcDCuKpl+hSdn8XsIZgkI7+81+Clk2oBp5BDSfLzLna2N/ooZa8VK+Vrs3
+RlMHR4cVEScewQRt/kJO+eWqBgmW5NDfvh56D2ZP4QCVAG/smcbWihcUcc0fdF11jlFr/mtM6nx
ZPP0rEltiw7M1OLiL4ynLgERuacPPBo+37FZzLZr0yZQcBOlKvEUL9CHRHR0P2qrZHR1Th2qo+a9
cX33r0wjj69n5rWNJH20zwy7GurVt8vbbHglC7m3ph/5ezIdLLph+ylNo+tjBJw+vC1aD/wnELaM
ceY5hBbp6iuubfPyOcU5LSabR1yw5eXiw2iWby0/KrYYRaIUcJ9/Ubt48up7kTmdFNPbJ1q367o/
aR8KSMZFrrmh0u4ppaapdwOyPRhg+8plP/l87HvLZ/2JA4u9RIdMa/Inh1jiOyDaSrLIteywAEaR
dtnWw4o/bj53R2fLf79wg7zq5KRGy84m9vAgS4sL3yJfeJU0vTDm5OH2p1JqXNWamDebYtss9Tlx
E/VtJhMy4e2lmUtSqUyrYG/R8HiS+6bzy9jhRLr4R/qOvcZAHj/w8PrlWDOIm9k2PhAyjC3ExNxe
Cv1rWdPsrHbEX3414ZPu5ZwVpfqYjyqpumLSnCqXwcEmuZ+N/H6HbckoPXWJSuK8MuYpk+whymWr
3SF1JNJormU9DdeD/eH1wI1iz7pgJb5H4lLmu3RqQfNEzmWJ9lMzLJHWZqyeG74OP3N9SOX21WnR
bq472+/HyHB7Wjvq81G4G8sZk4VVb01zYA1S3QX8zWlQaSrenpMs8pR6WB9jUyaVjV6t4HTjLh4t
soPhDSh6OykKZxta9xKaEBxltf+8OTbIDWjjnBJ4Xa8wW822eIB3DHtm9WyUmybsHPYJeWIxFHkU
vtPE9+QpuSguULLUu6cbj/b5g7TbnOUT7bV7ji+wlVmdG+FkFhxSF/NqvHoBmTRABfEMUDCqtHNt
g+MVlfuFpRaS82y0/SGYjo7qt/ZdiDQ2+yYdCM5HaWbQ2LyISoZjL7skX4wW1ftXqjcFPGHGYCa0
VeOzTOM0zs3jQ68ysXFgDP3u2GRNq54B6vwNB7ZochoXJio6qJCqxeTgMDZ01hbQyaWFMqZe0Lry
IZurmLhfVIl9FKtZDbZu3pRtFaoYp43Llnn6ZhySQHDB8AUerZSytYBWRwMCo7rFxW3vnv1rBlhb
7cLeRMPtIHxWeLmLWxGyY9P/DqeltBA3r9DfClEjotcDFoLDiTxury/o696HvVIqpgQQ1cLANT5/
V+69deewaAL995PNrz8LqmlivFRdDYlKXvRMLMuwl5SM6J/V4v1CSgBIL0FpnG+/544tMfCCVcag
/Hfqm2XsnvULH+PZO5aCd3ApWduB2wGqOZb+LFCnQJKz3328zXQKr1KCEP/El+Ve7qgL6URGX4BN
OjgqgtWzvTLftM9CMF7nw5799BuvlVbWFnisS6nL4cD8s8lm7GZZnccI5LkCKCxEyQyyQ6f2WGc8
b/pTTIj0yFlQOEcnsj+Gv10oNgJfFeV8tR0YGNDd6PwXl3osKIEgrmOaUaZktDkfA6xuLzCHobyi
YioJpvBwNFkh3Pt5kFGlfR9U/kfSeS0njkVR9ItUpRxeQTmQjbFfVE4IARJCWXz9LPXUdPf0jG0Q
Cvees88ORQyTWuroWdSd7mA+h0OAox1QDZz+kSfARsw3Coes/UMJzimSXeC5O7GBmGljE4zDWFhu
XrFEitdENCNNmcYyoa0bLAFg6L2Jdzo76qDRTqitJcBzdvm5sqI8LT/EN1bmeU+55jZLCnctTjOs
ZGZJHAdkM7c+sMJCpNzoHrMtM2HAxC72hRwF4qitsGL7rJ8vAlkBa074PHoMwuuF/SmHCdGJThK5
GEM9kS+hLC6cm+Tl3c0hKYdhvUZqJD+g7blFYVSxlnOc7Iqz292C+7liysVdSDNDz0FPeMp8toTg
gRNfY780OPOPFc2Ce5XeoRDQETHpoDTmV6F4noxDk/bBG//StZveQMfJXBJhSMa4D265jTIo1ipa
MfAmoKaJsEfjYpshgEGzqOqEifgJ/ccyuRyec3eFUgT4yH4cFTm2yKIczgx5T9KaaEunOGar5x1E
ktSe7al3uWWbEFcM7IGxL6BcnmtBlYBaGcBUcsVj1UcvtzmzCcl2sTPQZJizSRDr7FoAOLsFN3i/
8jyi5DgF89ugXnqun3dfAJ/GA5mlBX+azptL4yvUuNKZqFV75kPdrPMRnQcyf4VACwOaFudRLJnt
PLhYZYR/yB6V81TzHF4C68YA0ZMnrEuHGZ50QKnm67FmavhkuIQ+2aX3Z1iuM/szCMvin2uQ4rnA
BogV0bha09ciZhnnT21a83Nc/XRwFSsikRgUyh7gGsNBoHYuLv0ZDNb1tGvdiXg9HouHs24/pKeP
yZomLwmHEkSbE0XZpONYvKhvLgry5SVu5+jd/rF9Vp7BEibFmPHNImWZmnRO4kIBfz9h7UmnO/vC
AuZlZx5fmE3ZHJA1batMdHgH/e6wDFgVHYzoTltCkwzdoWKG98tzCtcALR2rVvRAAAH5XfeN8sDT
j9sEABaGHxw/T6VKg8f4CFoerwiD/oqGn/Zj2rCsch5yjdTp6LtwdtSi8eVl9xDqrV3zQV75032t
LvVe7x3LdNMgNgMrowxbpEMg/w0er/J0tOh++1hnVwxfl+ZxFEkgWrqvmMTxHjMh7/Lx2CmuMO0T
DHnaX8lyrXf9DztErae15l4HDgOTPWD8M9NdGKruOsExfkaaxiM3NgX3WX/+8DQztOUSA+rpHiaK
1p5S9klnw1bECMfsv8RpnWLZlFyAz/Dla2LL8KjcOPfFLSG1CKfb3Tld+ltkNeRJL+fwmQbfqPmE
wq47RgKm1NB9cmdARsSzC62jV5w2SL3mFhQr6jnWi04hUY6jWGBPBoNpJVgLlhv6BjNg6spaQbkA
J4G2giPHQi1p7ntMiw7p5z0A7qCPQr4ECgGn+rLcfrKjQaErP5jmZrC94OTV3LmD+FHba7ZEqF6R
DjskvM3PNaaxYuE11/frLK9CS8nITVmv72mYqyewD2ORwMPAVRysl74jQ4HwXs+6feAkZsC8ocuM
HvIXAdhMw9zkmCYyOafsuOxtPPVXvFhZXXRf2YP48lyBU68LevXfA0KQE3Om2aikWq4R0Ww/r6xV
qG2Yyc4Bmsjw4RNSuzgiqn92cq5NIRGF4vaSDYkJH+21KMQX442+Bllx9C+jCF+4x5ZfF/JuYKZ8
YizIh9JhsN2OA8oxZs7sUQZGcCCFmvYtseTO+xUjV02n53bwRyFbj+ktTu8NBrTzLr6dM2/T8ytI
Bqc+vFi2SKskDA33E8RRNKHXgB3Myc7SBXaEO0+tWNxr50ARaPm4tL2vO9GzfNDzK+sqGDqJfbim
NRjUOoSHXJTd7brn/4if7KUCLFPhn9UmXp48fK8T40vbOlk0EKNter1d46dqrCGmfIkhV4NenHcd
QtljMfUejvxJtHTqEPAKG+0OwdpizyrCuQ8yN9kW3PVS2d1wqH7pKng4wCMrvDrUOTOmXWdIWc1F
ua+IIf2gjW3U/fPmLbLpUJth2Xg3UAQU5w98UwGvH6jYJjoVEXlya35b2k6vimC+VQXGbs8G+jXy
SQBKtfxNsTE75emmGNfFdcuwexBpBX12MTsdPqs6gHKjLGvYX3d3ghlH2GAeXxBcJtJldydUc9Mi
cqqqNV20NO7ZRZ5I5uUP1lYEmhXQJHLbq7yQsIk9c79lLGoCdZ+xRydG3di9IJASq0l/wgP1WtJY
IEQdB7zGGlBieHPWCqpaJcX9CToQCGRZrTWKIlHBsOhDUnFsD3WAcbhLPMpZlBahRfkrOGUbJjVn
z4Ac+KKuLb5OI+7MACK29u951mfohSBmTvAJyAS1Iaauadh93TGundk0vU1DMIWqJ0IPA6W+LwHx
OI08AzaQjbEAjdHG9+FIouJXjZKoJ1AGW2AwQ0DehcAACbqJuhR+gNmh+s2ebXNYY0GXPUJWwgJl
clnhSO/rT9wzcgjlZH7omQV4zzOh1SwgDisULLE4F5ybfnrs+k3H5AR+x4p3F1/BU/p4QTaAdgj5
5pFu9PaLqTCKFEb02WM175RkReIBwWs8PwfUSG88JV51wsVOD5Xf1z6FV6Nga1g88+VdwizpgK2H
Dju1jFFQoVe+EhDw4KFhyoxZxPEVK/Y/OZzJpSSMVXGHL6Z31y4Q/zJwnQ2jBmI5Wf3ohq4BOs35
8xRHBYROW1dpeIeKZV73FzlmDnrlARABUsBBEnm2kucoNKipqBokXCfWFmARYKtXVbY+OPeKAWwf
wpK6/z7HudIzMZ4qcZUxol6Fzm3fKZ5vGFV9G9f1FX1AB6fgaXMtyl/p5XZknoPtswGqf9Qtpnxo
26ctqfk8t6HekgEZIoQfTN18HE+pnM8NPYCBld1l1+Mk2jllXoEk0o/JWrGkbJGlAxWKBMh4j+Ee
PLXIkrDL/kkTRu7syzCk2csHuMpy+yXm7+YAZoaLCQO7By6BOGzAIZTUnwzctp1WOfUupP9XcHlu
lVzwVSxzsi+T5XDmLXK9Krjhbspj1E3rmveTD3n9gNBhEnLQ4oFAYJANJgBnMRODm7xNnisIeuDe
n9ff7siEVc0AZ1Baryvkc6aLP4J1yDn/UzziH/fTXuNWRkuk/Il8Oqz8blSPNzKUrPdXBbL0wBaq
xSSEj9ECtRmABHPmlAgHDIiTYq/LqYW7KoJqwkx1DVp7vc77tPxJNYVPCb3Sj3weOM+/uQlXibjZ
nKtHoacc5YyNWhidqcptPACU/YOKg9Mn5PaMBFiL9LFJpS2zh65x+9bp4ZEj1AqUka4z0DKqWeNH
RBfB2GIaABXM7dxeaMiqVEcx6UTAPtN1Wa7bZzK7NUl7wcVyusgDcNAn1PnPGSZIXoy7XqeaDHEI
T8Ows070KtRRIrPl3j7RGVxwe7rb/YkdODOoPqj3KRiE8RKVQqAako/Pmr4drSGAwVMxXoahZrgX
aquJn261JVqEZ3/EsLik2G7G63r8eLG8FuKbhWcp/pvdYC0bMIL8e6beKJtbhp6c7XnEhvZyTLuj
Puu/ojaPMBZXgUHMenRGrCTg87WQqdPbCkYVcbwaeuYhbmE+8K0G28zMhVZ+lVpcTnpDEhv0/3ZA
6jcbM1H3UuZCDyFei/JMTKAjy/QRb9SfsXGqDpd9+pv+PnEZeFWOhmM+RfNlHsCB8qEogTCCIcXb
KDvANvqyrN9R64zQU9AREdOp0tUwNW6u+06N2239hnkFOpDjLEl4nsuLA32Z6QE95tQpC6Bn0y/u
vghdfGRI0YUtHlH1GKlQDBfEAT9u78yPeS4pymr7ZfgGM7ryL7dWCmzexy/M8NFlu2tPEIVUPCFm
vTwTAjRhYaNF1MUV4CrR7rGylrE8vMjH5vkt13FXbm5SKEi/0wTAuATJ4IMReD/LV5rN04qwJGy7
g9Qmz1mW66qoGWryX2JuAm7zigWnErweXjJd6K2MC4l1KWtceveOBINHhYUUNYU+fVOdNqlq16+L
b1qRaLgyg0i0G9fG5Yrc8Ki4GBZykSvHfbttBWuHPBX63ALzh3jMGKyrHldU8EcTFLXEhnxZ/C8y
y73+yrTtAkMPaWzpk7wjf1GAohnlasAnUT50DR/n3yKdzcVRld8A8x8XZTbIJ8FTp5+Y8nULWndu
tMFFxdOCgq0gAFzcgc/Pjfir5CvtRWyJZVsiDhJ4FO74A5/pkuOdvebGmERUqQSqWT/uJ4z9UXDh
nMIRsYFC0bsgrVji8/LSltyiOClQ8AkNSbDe7bm/S1F6g6BsxFq7RqdNNm/HKBLyeOaxiBMjLLoD
5s4m1v9J1xzlYk+vgi9PkMoRcozpunqJOzjLve7IGKyDSiMMVfjQMQ90h38CnfcwLJovaoSyCeTl
bdUd+XtW7kXxk5uRhoV19H53STgezkz3oLq94DuTWY01vRY9Wuhjz9yOqGgYMSFpvLBgSmgWrtxj
9OUhkxhrzyAEnKuMIa1+Yt4z2xn2PyUNoriV9sbcPfBFMdTo5C1M8piurAVcGVG33+kMUlCk9K/+
mWN/andW7ZDT9ibt5a2aTB5hVzXwiwACSR6CP221Q/6ef6sr5SAn87eCCYQvIIM3Ci8zqeK51GZD
qU4sqMhGL0EG46o+0Z5CXyQGOdSTSwz/CPMIyxf8LmTiw3wSQbjMbAfDyAjN0l7mG/mEn/3P+INB
6J7QydDQgwmtU3acOBygTt6cPw0XjCl57ZsQM82wRkKElAGESyQAg/9UggGfjciKlV8Z2+MikrDN
Hag5InGHcwizWeiZDJbk3cPXd9zFkYW8egecQuTj7ZtjcvG3uS6a6JJcEn01542SyhQzsp9bcCtu
iZ57zjKnnbLRAi0wCJzLTFeBcDUjXbOMQYgo6hk3KoHgoyu7eL8YXpFt+KEdRr6NPhwRyae0h0cV
lwAu182czjmFkIyPuV8e9PC2AoZBSpBkXzN8PM+/KoLtq1+cKUnVfJ1gvx7qwCS0fqSTYEoqrAlt
2ozB4JXM761vYi9xgsLhvNvd/DFucTu+H2YqAvyC1zLzkfSD4jL76wGnZ+oC3nk3hsMXbEOeRywF
Ds2ZBo1qBKnY1ljTRgt7MWRK3sb0s1UM6lXHwLR7mkzwXY4KXhG+yKRCU5Ra6xtkDajeZ+4J4sSZ
P4awHMoTt1RIwDVXkv5gdhWBrDliT2DOzsuXwNhXsbTBXQpZEyPQ9EMraces3a3/aB2x9wUV5323
oTzXkV9jFFs41tZc3wJxXQRSmAV5/PKyWF8LYcN/Aw2tm+SyRqIVCQnIUFytntifX1ZCMn+n8Dat
dTx4luMOh0vnQVngM5zyxu0dc4hADYzV461IiiRLtMRIBNRmXs+7kE0SYI8WpbEa6HEWdKcHz2mo
hUoooLN1tPC2uW3qr/FcBIioDtkmPxhQBA+PoJtnwYtbcPmasLVc6+siVrZjeAtaOuWf4ZQHI/NV
isV4DK/H+zEPtK3mMQDkt76/HLM4i62361lcNyclKaN7JH02bku/sRoUDv9Ote7cI3xsV3Sdb6Of
BnVkJY9Y4Pcj7s85ozdgz69nzPk6tGde9t+5q1DD8w2vUKWjicfldJJ/2nODpGV7Q+S6mE73Y31G
EBRnh5wS+Jjumcm7l5WCj8xxDK1E+Cxidd0xXVyre8mTti8v52ilrbgX1y+8OR8AWLvpd9h0H5zq
CzndO2WVxgpeQvPxsqus5I0cmP+u4WsrcV6MpPl5WIvGzQJ5/eIVOQ+jw45XRvANd2ksb8zfykfi
vhODJ2UJZkw7DGWDKpoQVUL/E1bGSnNykI48yn3lxMCeYgylz4G1lyJ2VQf5ro0FHGtmi5iaHNug
wiCDKUcbwJlztVh1UhM50rhRkznIlx5eOcCh9JEmScGIsQfaYJwbEvj2iQhobdGNS5BonskDVW3Y
f/cRtZrIR0vd9NcM0o8iSQNhJ6y4s1E/cYdyj+K3uhd2YzT6xb977vEmrG54qjFpToo/YZdubm9M
Nft3w3T7COrGOwDc6DOszJmXZp9ZKEWPv3w7orUNXkgcHsvbm4l7G+BUwqvw80n+1n63HM7re/Sf
UM6oFHk3vmiS/r5IA/0D6Auem7Czdjh8cuf38IaElf7v79I7urZwxCMoUqCc3RJj1WNPMFDALwxQ
YF5hg/CZxN3cYczrY9gXKIkaZCh/ri7uZHZ2mADWN/dsoTMpPo3Ld8nHNhjvaGYDhZuGw1cKWQYG
8D86kBlOTs431JvnytzS+vf0D8d5Yytmnlq+KzfPr2JFS2ztS3ZFY98c0RUwfUcSk+RcBMVPQ8vF
FS3U/PnjzudaWPVR/U4EifjxtNV9d8IcQwHtxGh1OXxsym8RxuwmdbkrHd1mBHufc7kxeiDEEQBU
3XbnfFcdxuC5vGEFlS2z7T/2HXjlQgf4ejpsfXfWkmGh7MEdvwx0n3AV3vIzGSVsvHfYBfmZHWz1
eG9Y62Z7HZxZ0pXwka3F79qTo2ZvEsLwXPcJZtZ7ORp8+btEpi5GaiSwyGiEJjzc2x7JSSAnOhsx
oF7I3c4gTVlnQKht0LA5ZH650UMaIjgxX9kOscSK0UaxukNPux+eX5CvRpYuQKhsxWtsRQSGJ2av
z+MMQvFDK/qICWdXzJDnqQcEU4bKrOSUSwD38St6zXASTqGYzSozFSkNy2AWSzI/ZB5zqlon9Tia
mRwIDaWOsbK1n0dg0ITutArsz+uhCqjEURuGAJ4IeditYEGli+oAFZMX9NRzc4QQhjsTBIThDUFk
6sGr4TWBZ1xmxUskCexGVzIp5nedzghrpzPoK8x52mwM5aCzAuTvO9qzc368BscBtwo+M9QNZCfT
4rNnggdGAsDAgoDfHF1ePIOAr58evmN3ZmP0dOT7i8JHaEqy0kL5nhJ6fJgB7eGzZjtOPRhsEMBs
yMJMZrIdJK2Xy984lXTNqxmQmNPyGBExIt6kCYfExD+G6r4Q1saanRQl25kTzgg1/6IAuAf8AScM
niQcMF6aMS1TE/U8G5azFc1M2O6oiSssv+DFOlCi2rg7Si5TE+OH7d3m0kFoxuZ8jtwAkYU2tVKf
S/gX9L9blIa5/9gJiwRYksBxCvz5+6Bp8lmWkBC641jbhOTNql9MsXDKYjZ7BPkDLeCpo5kJZ6Os
M10dbRvgC1gWNkk20+NEKVyCp1NeaubRMZP7nY5oGRs4ctN8uKCSAVcRoA5dAi9k/FBdlEGDNT/o
yes0q8/buFjdZgIrEClSPReUbxa1IB9onFMirB8rPt0XRIV5Nfgy1mWs/MzsBXnpil8zifsVk6T2
m1yRCuOd1s60oGPDeC9WXJGlJUFsxAhfDzsiREzP9PjMMzGD3ArIGMJJXZYbaOf8f/RVo/3NEO3K
jcA0kYHYDBSinOx5Cw74os7FE6cNlE4NiQEwubRJCaU1ZTqJUFb3hjMth/NiuryenZ05saAzR1As
wPUXAguU4fPPM+vyK0jnKANWJ5AadnQIADFsHOlkU/0UsEHqWVvb2kR448uRObBsCmp3bjXIkTOn
uf9RGSDQrQJUQ2/GOca+bKrDY3VbVcSmgFdh+8xMm5mLx8nSz93x8gsQD0jIRDRkIshtye0MuY9R
p8a7nXEfnSd6PJMTrwe3jmdncrOV1ji8nF0Rx+V2ixMmPXis4E+PY4G8pcgTA+4nJX+jvt9CowRR
mm+9G75y3Bdwgg+Ab/NJctMzWy5QPX5msIThT0RWxLgfW3dyCxosBAeeD5apx8KmAeKM91C5erqp
DvMpGBL6bGxHl84ss+YVcXPmZT3jBGhE8DkFHSEI5biw07eZJAd5hM2Ea7gGjB2ZPhxH5G1Eb0ao
UziNvXszkGaR8cdQFc0jxLBPHrhhZsicZCgbfAztxQIyv8Ysboro/nHgKd4J2r78WXqs717YMEUN
wVb+BZ8aW6NeEHySc+2LRio7n5Sl3c+ZfwJzL02fB9/yujjf6HCzzh8CKy9PdTzZ3eaNiDYhYJPQ
oRz9szSpgRRncdn978G2gzaliGrbRtPKfVLGgGfAzEDExpp7bHatcq7gRMoiwtSKip3xGysjdkTn
O6nsM6kERyx8OdVvFJ/LFA/ANxxalznBrcSnudUW/gLoLpZX9he5S7gpGiFe0KJ79ZXll3Gm6P2o
dWb4L+e6SxcSE/VFqbuqi0h5NdnPgxGKYJIohTI3O70YtoK5/F247edf1l9dLyGmLLoDvDVMujkT
C4aO6cLhTT4I2xod46xBe7WnWOOufMsYFCwqqLT4oi56nBdslaARoHYv+5DtrgF2WHYbjKOwQeGO
ZAAPf5JR1bax02mTLwXib5IOrrNngbT42UHCNONn4L/LY1nY6Rqr7eKwGqD8vBY/6rp1npihFDaM
CyyTBcJ+MXvJsKsxbOk3s7GR4dLstF/8aXAmeU8ZSKGAgeCHh2Id8LRG/E2xFqeTmZyG73Phzh/R
mHCkX4KMMKRc68+gBs0DFWCRXj4Poqv/YKVPOY7fd5D9tjqnm50FVHN5DYmupdHkoWPmoOP9zd5x
os1SZ0B5ClE94yI/HNf6huLOitbf6vK2ky446jFhKmkBjuwl7LTs0qKv/ZQB8Rrjvum/erJqklmp
ZUbjmSdo+sw2GT6lwxfG1KynOiwEp2/ovUbY4t/1j4ZRIxM/XYaKNLWuRDQ4qzfQcQWM+Zy1ZGwU
RUeBLZFS7VwkQJFagy7wMKL7JvcvsBJowLLoaUQF8mR4UhpOBQHb+tnVQ5wY2eIQFDpQ2QjHpRCz
h5WIB51HeBeUD0wbnFkeiekFBGb4lKDAZOlhuvHVPRzj4qkl4vhGPUC81p/w2v1L7jwpjWSJ1bm5
h8DY8DiBdqGJ0BZfPzSZPavYveRNMb1lSpL7GgskUoXe8p6rDq39Bdu4b/OvN0ONbJfjzJXCB4Dd
suYPlOMz6VM+GuxPlzkdYwtKVGYbtPVVGiQjsyUA6tbvY6obgGdgLHxt0flDeDkgK5DxBUG5Y98P
xnUHJVTyq9vX9FVrxwr//K7fVUFh2thWKO6/t0WUYOdyUl53jPlSlFHD8YHjHas3AXlAb+Gj2wGf
Q0E2PSZADKc5PCwDxsZrsw2mqetRQ+24LDJIFs9d9fFK7Q63G2nXsb7SzGwH/MOvbs/Cb9zWtxAB
AcbXNv4jSyohamDIks3oE16oVPa9XTJcgYv2xLaZ56MPsRJ1rSoYoA/N0nRSM4nva2EKrbu39Bn3
uTM99mXpvg7dhdKkOdx2dcsfqTe7FRDH8jt9Mfi/qWGjhP0thvCaedxUSDZYkJmrpQlBxHCxRKRD
VKovoIJEaaEsxPX4Mxm4FjGtxnwkRDgGgjwEr6f3+s557BFYr/7K94IM1IedPtzstrnK38L4K/NF
Ha9KF6PS9LrQGLjCT8EuSXLybI9pBM1WLSyHESefIwGFM7tzclz9huaFIwWYPzwv/vP6U9IdsrF3
t6ht3y/5B5Iz88nutjbEXYV50SJIbaFylGIxCcxTfssRHWFJ89UDggvOJLmSsZWHransLxhhahtJ
Yjm4kBfBTwy+jg2233hchkdiqtjqM2rl4oykZJHW8MZr1CJD0iUpkvt57Gvip74ES8dX5oqv5HXZ
aghK4ZU4hrK+vo8ssB/mr/iBV3vSMvdiXAVZ1loVffDst2PpF/mx6A+PdFfhP0MDhZqeX5SPWqjj
HTF6miPu5x4+dS3MINCfzO1WkbTv0N9z6Fjf2CZA06VZrL75o343VtYqT+QPDSLHYvpouQtjjYiL
0bG+hDvU8WUN4+ZhG3VUR+Cr2ipLFMs2dgjxd8aK3zt1035bu0lYqMqiiqqIl5q/z1ipm+xN3/Tv
3K775u++bjwFojCXCJuKpI16Xw8483nCS/t11KGImewqejHqEBYNl331xJrqo470oPZlNJjfrZ8n
8zukABKKV8SdC88taFzNAQkCdmh9XjWCEx7ektSFUchX+YcFInj8VP79W4ebXPsv+Mwu8Ssexnph
HnSqMzI1ZpsOZ1hGClOYOHHzkwUzhFKcKn9GSOr5d6Ssru+5sABCQZIBfQQ3V/xm7CsLpOJ0P5fa
LeENIhBi+WV8Ai+RTRd/fXXDx3vhYETDht0MIjk+wuDynNqEcQbKLvuzLFsgcxcvtt4pZp9+Txcj
vYy7YTnh8Hc9GGpSap+XFksIGAude6Gvp3a+ejKhTFhw94FsOMPoGe2GSTNYnemqqW81K3PAAwtj
Y8XODcfMMZu1c/zXyOylWDnfJyfjloJGh9/NitqhkXn0PIHisPQkkCRKJ7ij2FfyXL/gWmyap+lP
ZrpXp9lQTeTyinkk9W8ZWw37mrNjjcscEY8EZNnwuuDnTZC4/h5x9viwCPvQFn/YiMSXo+LlAjso
2Jd5c8O/kJTMij7yMi7ui/1reQHlaobFixrCNn/IK7HqH0tbbEQ33lhYe8M1eWyEgdJuY66VsxKO
Dkdlc0GGE3OR8vxeQd+oFosW9vayPDZQutipUH0tRvIz5O31qx3ePEIKmEQ2WF/a7O9v/Eust4R8
7J+y/X6HFVIH+iLmS+Z+2RbeDt0pfEcCYhHEyPbr/NHDQCfVJPPei0Np7ZsZevqtXzDkkzlXzPAf
h1oMNEgpi+ti4YH+bZcby7B7AS/ITd3uprvbgQGP8uHGC758k0nEVqupQdhzOB6GH0vvdT5UpSee
zMWtX2w0jOayw4BryfINMHaR/giUHZq68CxvM9LPT6TMTtAG5i//pD8fm2yz2BBh5ag/lsrDwbku
p8WSyeSiPd8Ca1qz+FF9GRQ0gnRQcJhDELN4havrMUNwFba1u1zW9SJErLRgELiunCXyiOanD8fl
QRzdTtlU73WkojL/M20of+8a/Inl5Z2UiLnGsmhIbY1ItPdhQ37WeQWkGzKFpgC74P32JSQynQBu
TwGXz6keK7VKmuIDecCGBwa+lacC8F5x019L9fLG4dsZAU1QxoBObwh9nVfYnQoY7clIbCtLGHJ/
N56Gd81TPCZoD5QgyxQPeLaAniex8Kw32fCGDY+0oHyWamI4AJjU8589rSci1ePtuW2dW9CRcIWX
5IKWizqlDn5CqDtOd1ri3bIdKOkZcHnVmZtfSzIsLhbX74Lb/U/bAWc9rLOiHzJsbj2l+ePpq/zM
G/HZhNqxKFqvc4FpM+rAiXNrJJZu91DCa3pKw1M+CVdYSNLh5eGR6g+5h2O/u2C1CT0L/m5QUZEu
QhNPaiPQzXWP1R5wuUlhXUh22OKrsWVJl5FPlMundDwQNFP8bnrESJAcyOHpgqz3b1dHOGrG8oYz
h6ismi4QPoW/2u+6OdewwMcLld2PwSZ//eTmM1KHSnSwLeyxIZXxyI6QN5v4CUMH/kPn5dXWQmUH
bP+WwaHQxm+R9NiLZBCigrYe5gOhECakf9x5GMxvR4GS8k7nQejn7NIub1grN2bxpdQRO5QDy1Ga
rKXa3Xb5i+hoZhv15zCdtDRq6WCeUB4zjUVtfUM19mBAYUqu+nCNF7BSf77nH0bpwyW60vmQK/xB
QiYFrsAvv1aD3rfMj5L2+OGKkK3dyXCkMUZyLOzUi/7vpyR8O4k/R7xufuSgykzn/SvcS9+UDfeJ
isY6iA8XGoYu/EnDX9lv+GXAXmtpb+/6Wlaial2+4hzxgJV/mM83Ba9wui8chRito0CGJAOmd1vo
eYgspsSVj4/1dt9f9ECLMftQYQlC5289iHeDU//CN8N9oNzMhAgORQSbH/+Kiz/168fVtLtZp4Pn
/ufwJLJroeGf9KQHDVrFvx4J8U7HXyMPxW5uO8MWFzxZtuULxsL2RXdJWBm/evVQyHgDE5MoTXjD
sSGbiA9a/2kyb32uFag15AmTyjzijDQRVjxstMmTmM9sSYkh+WgFEWpxNyNScCrd3hRMo+9vpbUU
D2Yf1iwG9XLDvJk5mcOYNlsR6pVqTmiaPp2qYi21v4F7QFpNrf+HT9OFzKbFlWwfdMGIBReASml8
hVoxfMjdVtA/9IW3Vi8bs1x8K58oiu4XV1pV3VHttgVgDTIizDp+vlArs5oMkUa4qmR7Zh+xGzh/
AtOc1DGxUkQVufzj4nT0f9TgV/c2Lkh8eqPmhd7m6wDL7LZX4AmKqDpfV9+W4f4ZmJW39ti5mG89
iO1ymKEzC+euXx6IoK844jy8uE/Nvq+xvBKWVMEROnf7AVDOPMFnmMDU4uIyZ3MyZl6Z14bwjg4w
TIkVowbJ45x/t2HjQqxyUpeHiUmYHLz4EpnFA4vCoqKgo4SAWfi4ICEzt82QSKk9VC5HYOg0YcSv
CnZP5kSX6BvIQ4+3CxoRlP/jG0LQWca+3Kl7QXUVJmGPn/zuCp+Nzb5+ffx0mcNfmLbxNZ5jE2PS
ikVLl38VdvXwFrNMSFtlO5zq83VXW3bDVtvGJcUO2g/UYb8QICiEjInSrDTsG72bemjJraSYVCt0
/NR2uf2KGbzseJrRPA9/1OmdaiMfe4PFYB7bdjO3wb713lFdlU6qbowLzRjUsVv6CPWDYgywn8WW
NoAzcVEIwbgu3NyhYEa8My4B6h1KncTaUYDnW8Y4DZR+HTqXrx8z1CYz7O6VWGZM11+hD3UGowDJ
9QeNXiuE4oQN0MWrhTWNfMXBO8hK7oskei4Se2YdaO43ORh0bHRhcAmfKFh2drGC9tzAP3Onr9nv
kFoPF3vWBnR1EAif0SOPLBd/Atrq7rPa07tDAtVOcKNbKYbjadGXOC1b610mrRHesm0Oy9IthjkT
CJOiT7FEDUlZD1xOu89bUJ7muE6P+xSN0OsTZfVVnl0WrtqvwGTbtNPj8PLqgvao3MkGzJcwDTXA
7El9Um6yIoAlMFea4DRKhRoNqoZ0Aieu8vB8bpCemWXmmhP8NEh+aGAwYTX6SEUtk2MKFkuCV/Rv
Ag5XgLHl34tl80Yg2kX7LZiJszDwXffOHdX4VYHbTV9wtcC1mEgOK72KONm9SmY4n8F/UXCFMuPF
dvPHpGvc33zEpL20YrUW94/Cv37MemkgK4DA59EMK7f5LIrvl/jdfSnunatQihvcsaQ0xFKAG4KH
EGqy6BTPDeh60dI13kMM9VSIWVQ/V6bShJs0GBuu0Yny/Pff17USqV/FTmNcYK2zLKkaBD3aT66T
OSyXvzCR9GtoIInK+jdo+3LJxjab+JZX2kBKxVdJh8Rm1SiYlO+G93xfiydykEgaH1T/ub5cfyWR
IwWQI8JKwfNzd9M+x97JVL8V/BZC3KYWfqHPZLQAIvX9w71cHWB/EY3kAsUyCS0PK5Kg7Z8HjRtH
3TzrqPqx0gCt6diEDQUoOQl6ETH+l+dVIlSCjikLtgz/AnCKQDtogyfox7sJm5Ga9mocb/Ct2r+7
dYO8AzrM1lvR7HhlSx6Qy4ZkINuGDEvRRCOIAOsamRg1gl3gEHMoV90tLgu/TqbDwByMRs78uiBp
1Bdksh06HbHgHDr1eIf5z2vXxNW0a/JXUoIyYLUGzF5mn7cPDWqGiRaOxNVfsqMz7KpgsQ7zyIXp
HiEaose0BhdYmLoajZdvYFZsC+/lL46kWGVC1QPab4MKfmH9zf9gxjRlB/U/nu5rOXVmiQLwE1FF
DrfkHAzGNjcUtjE5Z57+fEL/2VXa2rIYjUYTe7pXrxaPj2bPVLdvwQXxI4ol/qJ4AVARcL8cUBqe
WSYe1eij9qgsyRlGHZlvGp9XMt1GHDfnndYoXhkClopUvexFitV5RUhQCtVa5BtpTRVUp4I0DSkD
ZgWQGDDCWC3b4jMUTActFCWr+mxWuH6z935kTo3FaNtflVi27gO+yFwet6nmhUOrFbrABVBwm128
LgbeKfU5u5naxagw7D5ivxBhUUg+IZ1ZJGm59PQVVRhzPRwSNvdqyoZy/0H9nMk09/P65VBC9Bvn
S4uoHQiU+zxRCtlQafcojzuJ4R3AlCeKbpIKEIWc13QcXjAC11KpJ5bdx3d6UY6ydiercwZvff+P
gQC2KrsSS6+e3Xf5ZqNWuDJEQR9mPjeLwobmnO8+G+Zp8ox26cYiqZ/l8t3IPBQiHd5M+B6bxMp4
wHVDyUS/ntg2F7dhpCv6Zw7O4lbfLisJqK1oHuX1Plewb27lumteU08KmGw+8agsxmXhV3/ERjb/
DKEZaWkO03gphSNFrGH9og2ilvg93suQBON4ddweowtqXfrvu1Tz+pb+xtkkqDkTQ1sbrN6QIbQP
2AToyW9NTjzitmKrF4qhuje1xb5P46/rrYXoPjOvJ26tU6aeYcQRN+pahcPkXAmME+sGuLxoHusq
BM1WHLts6W5xi5X298KVf7pwazVM7zeaUoMoQQFfmO2qCaLsrIrnfj2Hl6teAu+SV3ACQWYR//Mk
vEYbZ+GHomXFu3IWADxAuvvLmRmoH0ZQreV+029CTTy2tcv34Rm8M/J1QxkvgObUYpm4FG+cGtv3
4XpRSOAp3FaQZhYJaKwKh8HtQxRrPNVJ0XbOn/EW2m5YoVw1yvC1hknflBIwDZfWsrwvCw7bRrsy
RAKzwdN0rh0HyFh27fSDpTVHmE3Xs/XcJ+AHr3YLnWAGw/Vg3AMO+WE/Sbcyg8xAFWCrPHJ+PtZg
rPhEtbk/EEJrh9a8vBX5o61/a5nr4PB2HuS84G07YLU2vU8CeCtNtKbXzWysX/wCj6H4LIsgmBAj
b/KPc2MRa+b76T3VOPWO4qa93ft7Nos3eo5m3MKxqp5r58H+a/21/ZKyd3mLfNz78XdAscalve/u
3jbVa3eR39Qf7wjmps7vcWF2mlnmvUF2SF1Oq/sczMUYQhak7OSZ0f7r3j8P2H0/jxa49nj4GJ1w
D9EXSwACvSguv84DGurHMPun4KnmkxMm/oS3MVerT+uVyqSFJYWJ7LEqc/2rw2wcJqfeYQSI0rs3
dqPL+7kry/2vCsLUHKP1HhwHWDHKGW+AR6AwRxay/b0PbpOrmTWIsH7uxtDYpEA+Zm8HqGmeDFwT
F2/HWoDDmf9Eme6K50FyeB5EJ+uvcVC6VawaT+dP7XM31VxFS7NDIwfUgCcsVQa4Xr05mUsVJfuX
nb4YbqF5rr8qEW/K5DTBjcQ3emCzaJYjDUW1NQFLq5kivohjeDyC16AL+4185EQ0fseytO2f2cNK
qW+C7Ya9BEfjN4nd/9nuppltiNZgQEGPG2LCHVrfZz+H7lF0W5PPebrr3wSsaGf5ev6JLYrNnxZq
To6AXiRKkBYKDESNY/3RX4LStOekjV7arlJR0S3U78PkZ+yRf/7N32h2JrdmpDJvPIQZf/THjaWr
2demu/i9NNfDAN8ShdN6VsbNVOtYovclsNIEnJFQFGIft11hVkfF8pb9TX+hSc18XGDe48GeA/Vj
IJHP86cDgpzS+gd7y2O0Ek0noLPSVaxTLONRTupoCCHz2JNiJwBPJhv9/JpjfjwNV9XER3ZXRsIg
d+aow3TeubTsNHmg805f+8Pu6XtXf0wvo3jg6xdM1n/sJMzTSA32DOJ2EyyEyQJ4FqMAfMn991Cf
fwWOOhx8pbeYnlHyPPMjqybD8pO57VQ7pQN6CaYbqxDUwMKabzXHO0AzSDgF4LEmoDXI5dOwvqyu
gpbfiitTSQA4rpIqkH+aNS9cYpgDWCHFGgUYvfPIQVZewD/gjvNzhiikyC/d+bTGcdTN5kq8v0yg
Hn8umozKcLqbTYlDzObZ8jhTrVjU/M+4YKLkWXxEfhPdx1sKBHLbvILB8pfAMbWopPuRVuwNeIwG
Zj5M1rKD8SDV3vDeDdgN0wHBH26PJXgIL9IfEIl5pGU/YJYB3uMVRIuJLzWe9/VM3hAOLNbqwBp5
hAl5efexVAacwD8IY3qQbaV56dhOx5vAihlYoEU+jpstf/9jR6WDPOqpBwHx8tc/qhlp9pPzqbwa
zH53g/Z5uKfXfEt/nrq5Qz5lsfXuSe7BTyWf/qHMpQE9XfChFmnJ5s/a6Sf3Pv8YN7PNRGvmRVxV
/06f80mi9/iJ/9jrHUw1P7ef/V9iLRqQzd3tZx5tPT6pem+n0o6QibKSqorDVv4+y7NhvOXeD5+n
z/3fiiHSIg5VqcgLos++QIMo9Mntx8YnypXS9/D9TeVp39d/679DLp+0FQW7H50+/bdoptrjWiKw
/4nHzdU38CaE0isdq+MqFaTnV3GVcwCbTLXshQcQcSwR0e6z/ewlRtkZNbCoL61xM9POAGDOqyex
KDhsfggHha/sl8Mp9M7BNlIH15UD91TOXOlUAL09PAJfN+uRHcFJkGgIGNgZcIajoCWBvybfn8O4
dD1XeMNdGGJfKy83/NO8gF0vK8bEpYBsdXywRVvz5SyJzhMDpJq/ocTj1gK248nTuCRKpRfMeNxQ
6IH3cjDDZUV/irGdjGjrh4qKbp2garNC6uWjYdwPrSum193bEh9ssh6srpoWrCuCtiSwz3HYEdYI
qMyf+NOMOR6AgAny9U3UvLytb6jjbn1DKvt+Bu7mUVZfva1/s2zjk80wPcIKqEjpe+n4OQc5Mi0u
hWrkx15TfKY1yxCHTDG6cFgSc/afi+Fl1wDrQoiIQcIgX+rs1MjovtcFIz+uKw98zRMOZVlPI7EV
24h2khX9XAAQJ8ZkjzhNglAcHCjSwqlEgoNwGb2Ux1gyRYOgR1eprVNDnJJzL1kFWuCpX851saJy
KLG8j2BgWAygrhaTx/BZEz/U1ou19VSxnD7z6cmGkfY9IngN7Nx+ADEX2JhtJX427aCm/7g6G8Rg
OviE7BzMrZ/2CRzNt83TEHYr0l/87X+4AFaXn7tRdEpK6K4mQX2QaAFp4pxeMp/a6PorSitHzd9T
rjQeonWLNR+jo4iZx26ACQcFiA6h6Qpm05tQIJRs4mJO7AbtZ3V8bQOAPli0taVKDUIR2JTAVPwt
JuNDmXGylSytRs/vwzsidKCOwQO6OegqvgYIjsDVTb4TSY5fyUmK/yKcBpTWlbK1vtOfaPxxJqw5
QcMblc+i1m8C9mZ6xjXmcCqvGDkKYiTo4/tc4PS8/3z2XZlvEfXy8dVBFn/Z90v9YY+zYjak2qwt
uxn8D7v6blW0zOQa++7TSqviCflmDIwQz7ztjVUlYFiIVtn/T5PknzKrW+VXIzohEY+uwDVIly+y
kNj1Zam8oVENUcTRqE9+BKQ4Tc7N23B0GUb/1gMhuD8JfsQ8RvPIz/wXYx7vjLnwI1kI2dt0VuXs
0jGyTn+xTy+b/2pt+hytrIujyoljiBZJCdf0K7bEJQsX8goyQYz3edhXHgF7mWozqMHxqEOAQGLH
qn1mwMX+55clkNQL0Yes32KMmceg5xXKC4eewc75+UMUU7RZ7W4nNh8eLfT28OKdMi/b9yBWGQPV
gvHgrCKQ5wB1q1EDJZZncj/cig5MLwEr/AuDohwwZ2YpYwuTBo9zBh0xMvl3m00NXUQDPN6C6PQ8
tZENhC0aDHFV67stKhbo3GujB6vp+wIXr9kf3oztj+lXo0tgx7nD67IIvLMl1jmiVudkOZIoXWel
I2/kDB/SAm6XuX0EHRdMOtMCdXWiaKsFmKvPKMYZ1P0RdC+F4Z4gZzsXcYBsjD5Nu6tVnzP5BV2E
OTcXiALmiLMFQmyHCgg4whXsC0eeuLSt+eSuJONqjAp2XOXvYW+3RcOT+cpcKItAq9pcmJ7CU9zE
Fx0cy6csTDMmJWw448ni/CdEPIU2JcuJaoRv1yNei9/f0FEvs3+blDhlHKMofrOtHa+i0iHOl5Nr
3ebUxn6Z4pGzady3nQCd+6wlHuXlrJERlibaiqe4lVao40BuqbQAOAMH6RsZbt9dP/oPbreJ5pAG
4ZFubODs32bPUfIgwF7HFBqg/KKtZIW+CSnvFKtCbD9j8X+fn6pIM4VJyZ7xuoBhDq92RsGGFm9m
w9yQytdiP4fh6Y+woY8R5b07/XnfCFTGX2GRTwUtaUHrpLjcoJFc1ra59xOepfJtXecDn0A8sl2N
kgGacbt8RwrU4WZu7k/uutj2rqcqgbwZFdOkl96yapXiG5SYdXnmgtA6ST7kQJe8esWniD3KCfjP
bIFd5w+LwbIWYBLRnEyOkIE30ELlEF4Ff9UNim43NLYO635uXN9jo7ovJveu8M9BxMcg0F3qS7yS
+LjAm2qJjbRFm5JJFE/1FCJVpLvLKiVk9sg9q5PB/L8vCLLTOUZjOGb4TI0XVUwFQVgZ4cjjgmUX
0UHMcwHwNFsvrwCpqbzW5TswIX4IAEuQZqhhQXECsBaf9aFZ1+fbUnLMn3fPp6rtNBqKU7Un2N7+
q3eZRFbvNMK7Ri+++ojki/EhjZRst3Tye1pwQ7bUiq7q4iOwwdt3IKE5gdwP1jUrVcFcQR03Ryhx
jDdnkY9nthaP1kx98NkSry7NTx0f8HM4stRkKxs62FX1wQGOGz6+7gjSw/1fHJPqMPARLt/Mj9Zd
ECGYsUPvAQ1bPPdnJcqx5ArTbnoLEjuB3u0fdSFyPF23poKhXTZJZhDdYEZoc5tcMinY7qfSTazr
fidzMfL729i80AlW8hGa2Ose2nHdHQ7ItinMefH6cQ94ULZu6UdRGIJI/Zit/t6YIDmDovEVSQ6p
EA7jYxFIr5fLUqMFX11Kk55EN+I8HUwnRAuyGRfz9ChQZK7KAbNUwUaxmAFMCdhBh9pJT7qWnRKf
zx+TazT3YQNjXp6fgtmwQ19p6K/+0q17psLNzpRyTXQzqabNYHVRbsQGZIy3da1MehAbtbb4UG2D
K/QBclv6m3nHvJwdnZbYCgQo5+WuZJVH6cS5lNOeEMSxfsMcSdBCe4sZYv+T4q9HBNEJsVJkW8bc
eFHLRMrjkRnD5h1qeINsKVmCSL+T9awtCRiMmr1S5GIiH3N4Hxjo40fnefrELo9/DUHJ/f7BbVqt
rqI149vQJmus7yIsgBSzGqkKgVAy1fvP7G0OnzXShDiUhtqOXMLdWRV8EnNJZYE/txkV/SYMi58f
3f2nuFkmc3KhTkM+Nffb5Jwrd26GIMagFfwE7pxueE0+HkGYNN9AL4Za/xAd7Lg9bFF7lrCaz5PF
zcdqWRCux4+4QhB6cDcTQHx3Kd+i9ROWLSELMB9Ya6B9NWqPvcAkCsT94OzYZvII4Iw13Qj+cFwB
YacQsic1twJ4Zoq5Uz3Bd9JKsvu7bOtESUwFghJ02SSSmMSRIN+py5qpY4UtKT6974tP/FfCh7ID
YWsD/rTkRrlSYGSDJoP8hFVj8D8SZuEZ55/nSHEWrTz3xSsfmnvtCMLOZ4g4nC7ZjqDvyYnfWrhE
S+lNPa2jRwIC0oDoe9tJM1pRT/DBNuU2M27Vgt2xmF9mxkAHMwNCPFfn36VcKcke3onlP1P8RjCx
bqonTiSrElH1DcstQGL+kmUp5PT8jesGdWbm51QP6CXPNYqbZTH+JRaUkYrHI9IB74+BkdDwfOJg
ALhMAGRGh8xPlzZU5vNUQ9O62pYSR4PlASLa3QALBwKxSDCVyFumxH+rdKrGOvcf0ulrzrhMqDwD
sT74hlub6au0Hmb+cm16mous6IxFJvkNhNmSAS52e7TGCRw1UE3xAR+T0VbgN4l/JJeHjc98jxXe
MoA7asRrZD/YP8tU9SLHIBjdwfStxSPIX09FxD2kjUgRb1+MrfhU1QeM7IuYsb3L++NSTODmqiEk
qdL//z2G46c1tYSTCWYFDI/p+zQiFh+/o4MYxr2eAF3suT9p4OnxR7Z8+f2Ct85v6wsbz3pmQpdu
MUCTmy4KWViNgZKk6rvPRP3Yv6xLmJOOwo+mS+lJJlJUY6dJRtWt7oTcCiDrQ2OMa5d0nimvtTyx
yweqSxGM7qdC7Lts9AAL2AMi6EQ8S5X/+LOqjF9ag8WpnHywsDcPzw6g/nxgUjsaXqVNb2wvui4f
X0TZ6k3bCchnd4JZBLs/V6Afgc8pRJLMImT6xM9YlEJtzpUg17cEnAVwIYBwatgKeB/wUggNTmrB
nEBmcDBGlghjrkwR4eGa/BhIaEwDRQTIHvDXvyNez3TsIdEzPvIOWzsTBkOUM4nTmYBpPuRRMrLn
JOYRW0mgO4iU15bBqKcycbjjvrHLbwGxTiVR4zh8C26HP5Icd6XoiKjjQPHAg9lw9JbbK6au4WBH
SO2PBGNRAb1dfJu1kUxQFXmTa8KlCxOY0rmwaQkkYdndAkcxk3vIk+DCIePxVIHNxjYEhpJDs9hz
EO2d5/tgi+DafT3bHaw3YY25eS03hM+EFLP1oL4yOxFKDnWGq1flqVAXDsKuidU78FTp/Q55WeUt
tQ9tTZmNiJsct8uPhhrCEJS5/Yx3BWvpX4yH2cBaf0Z8ePlTvlHyTw46El551jguK6+cXGgbbebs
632Xl7vQFg4XqpjcrHXsBbSImnCcAk8Qlb2/BQeoqchN8gDsDkSBVxGUxYUlhP5L6X2vbwurwcVm
AuTasrWBkNOBmvPKo0GXdW0HnpqvqtEaPsrG7r+y4X+6vLNU9U8TaxpVA6lUDQrYnecA0nqYKV7q
LyA6ai/CJnoMraX4PiL1o5aNhE0+iJIhBk7+/GOZ0gH5kQRdUQ/wd1gBd6vYq0oaWsBviuvQfVU8
YwomHz+jRx5yO4EcW+Z7OuPykGd+uaupQaa4+eY7XzoTl1hkUF5jOQpsLIRrPE0uSAy8Qi7Z8uEV
mVjAK8aeaCP1vj7k/SEjZ+lcBNd0vPxDuXXouiI1gzKbvynMP67v50N+zy8MUPr1BqldO8teXkw7
kJLuRD9u1ej3TPSBD9UiXq8XH4O5jlVIkAlMBqVo9Vi/V7LVqB1h4IRPIG+Lv9LL1YH/eFDkY19k
q1v12VrQkC9LSAOGNErbLkXB+G88zAG+JgQRQEY1fbT5J33qdNGeKerZ3QXcfBQHPO3wPgy1xrEk
zLZauYGgtpaD1eSGAjOfax5PHZaoRT81NMnmhotEMcYbhCdDFBTjT/TjbkAYF2+fryWmN3yotUUx
0lygX8n+4eYQQBLcWXv9LZuBbqj0qCRLGz6/eAkWmh3Ip4xPdrWoEe5PdRSYrJZzIUlRk6xbyUOF
pe4+FSKeMmyQ+1riOf9YcvcUnexYUWfJtnBGz+5yJvZk4f41Rx/AYIbCScgu1oXpCpqnfurIZZ6U
mEPQgZz6latdW4u+52NfzKyRaGN7rWIluOEZhLEUBxVZJxLobO9SyvVFCmibWHaTLIRDLfJpa5DE
nNAnTVXSPDx5zFllbZlHuYF9bm1BkdwgYs9r5P1IZ8MT7Bp47pnu0+NAckxkaiJ9mo3BFfnh2WnE
RTxSHzZZyy5ZHA//alXlXVrYH3rIgCkBjUGK/jS22AAZgfGIYskm7rSsCc/HVJXNDx4FQG0bjnsh
iaN4sqpwWRgXKrv3I985ro5AFYnqqgUd9rHhowz4XzvrXPmzALIU/oUVx5Z5/3GluzcV70uTcXO1
rJTWq959mKAEhlwY3Dmkla+TJ104lq/8vb4vDQhLsMvxLtxkpPWTh3VWbC440bIx9HVor661xbyy
aJ1x+ydhZUvL7wxLuuQMmjm4DiEng9WWejqr5WdBgBg61o1gvLwJ4rMig45581a+B5DFypzX49dV
1sdO9P2+Klwq5z7EIspLfqSqB4fHEOvSEf5/sBDTNscnoRC9M9zWgzCAzWNnMWWwz+afH8d+KgUa
mP46xMunS3G1YvYmIlDuLzuHSzG9rIxr13SdmQfGFFrwFdZkIRy4h0mks9pVcKDptn+oED8xLIrp
s8aAb1lHDxUwNjxBYM0XCMkS+fW+nFiV5qtKvJolWrAMCVl7KqAw/sZMUofibsxXpfWtJ2rmeEIt
chTTnt8WehjYkjvKOvZaXntwtJAJHCyEUXnOhTUtg2gdYo2LUPN70JN2mgF3OYgkaikUqekCNwhE
q4lMfXftqImV4RdrBDRZPmJfdMc5Hby4fMU9sukFwEccXB9CF1O17qrRVEts1QhMdWVZn+dKm/PH
rnEEoVlWnqtKNFmNXTqifd9vg7uGTtI6lBOAzLyaxetjmyo+TZWN07Waib3HVr1lqoK5KHYtX/lt
C+K+bm8zrdW9JQpK9RRp3LjWLLuzU18gjPxVoPDIW2zdOzHc9jjsR62BhWOq44OgO2fLBgssVd4b
Avxy7Dt7rbHXrjs5lQOEPystxxYIWo5I4dHfdXny7afJj21vfRPuqjBbBQGq55gevk4A/7NV54nX
WYyvLJVprryIsOPXhH9fr9qLc2O7e1unu+tb7Zju3tCjV89Fg3Rfvm4+54l3+5Mcu7HlpHGYBDPs
oZetEyIODMh9fj6XOYV3k2y7GjktxTg8A7blAcAihQx/R1v7WT9y6kfEdxbLubZoJz6x08ayldP1
3cbPTi/TxzdDQ34VT7uTvQ8ftVuCDSeAQswKTKdDe1SdcvfxCHZ7sO3nxu+QfnF+t1dMJehVIRJN
MfcegnZwIiFSrKB0PxSNhyDy6g3HWVfvuBduOs21/YjDgeYjq8H+WNndC+wWnJeHfLT+7PvkVPOP
yoUCCRmU8+Uvh2MBmLx2/mBAeYxgOO5C7DxS7fOmF53ehvSw2V5AbrbEGPG0eZ0FwUcz+ejbNT5M
7Hv32wcen/vn+V6Oj5sBLxjOlVs9zb/VWP/eZctbTrXXxgZGbD5cfOfuqUki2shuc93NrRllncts
SxEjC8dWEil4sps+fO2e2da2EPsCdrve8OhuuToOVmnazrU4heWHVQ99TSawVlxRU7MbY34CC54F
Yda3yTYxaILSgMtBel+yDGy5pyuGmNn3poXkNzIIcDQoNM6ialqOUR+c9iV9HzAqN0j8rvlK/cZS
hVmiOosV0tdhIHp8k+Cekfy69fiO07Hhhb7WZkCfsVIGk/zbM/ERzZbhvaChL9tAkeb346yei9QQ
rY5zxeu1FGdaSXQiYD7LirgFegHI/Nfs0t1keodYIcV7CNPFswh2glIKi1PWrpQ/V2G1KAO0JZYl
F+uULt1Ldfep7jLZFrL7guY/1phFGqdx0XdliJPxxjZe1vcj+EEOpcUeVKZ32OHCFSUx8rVGRN24
QXJGA5GTiJ6i+P37g+yzAjXZy3nr32lMguLJ8FE9MjIV5tM9UxE5tBYrRPO9HmxIaYcPeVc49JNB
NIbedpNfVtvLxpyBf1zLMkFuyZGzYswSXX40NotyfF+a1zP80x5N+CiwHIPW+EwKQZxkixPepLHi
XHQRxbKeCub0liB5yWh+XY9/sCC/w87cK9t1MVI5kuVNVKUzRVAFeYwwWJ83CDvC+5BPcWPHdHGy
i2SG42J2KcN9v0H/NTi2zIrXn0jG5Fm67aqUmZ1HY17qLz5lvvhJTLPf11F0IFjt9Q10rnvrP/rZ
j+d7NL/vxfxIkIRuOLDpk1U4Fryu79Nl7zpNf2xH19b+vchmhi35zp2Z0y/JopaBXHhPvF86x56Q
rIvP2c/4+9a/V5BwRIr3Fh8KbBcxTqejBRKu+OQ8vA6jbValL+JmikacxPdBnPW/5iWaOrt9AYOi
53/dDO4sKyRYFxEyITTSLf8wT6mCe5AyvOOmiyDBC5TkpyDZ646LfZx1b9Y5tja5sp8kA/6i13fh
TxdLJkxQJks8qfqVgzuG0ap8frfpLzM1b0fhD1J4vbJGP+b1bOyNDFLBJVoQuvzz9AsdnwTSeB25
aSLwj85ML79PLPfU9qQSNBOa1l6NBhL6HtCFlX7wiOfb0eL6bfZ1njzJNwH/JZ4eU8jXenTocoym
8llIuOkkUP+sfglBSxsn07tG5e873RRnP4Dz60SjGnlUaCwqueFzBDGamWYmXnn51bWUziaBn7Zi
zGhXX1uDsNrVnqpTV+rZYam69fXymvrxU4DS66/Kx0r2e/ydeo8G2PjSoUMO6V361pz3dftcSvfH
VcT7vVvnQUaHackH/ueRbT83Ok9mn3YS4H7VVXnXt8Bl7x/hm7zAbiMwspj1YFVMmdArr4snf1hQ
GxM499Tp6ufw5c/cdPPj01Xbo6+4DuXz7HlfdnYcp0vW3P3oyFZvFnxl4MMPXypDk0wOv6fB+k0W
jgPMtH3ce5pF9DMxMjTC/vUqitdvfhITybTHk3tlZ/X7nJU3YgHVlqI3lVXk+rXtuvxuW7kOw8/s
O5jponkyv36sbC707ywKMtHC1y2rFajhH8NSDZ9U41JVB5LM3zNJ6p7blKlhR0biXXVeZfLbdCFK
L/fkybhPWb/HWDe4AmRLaU6GR/LG41CPpmuZXeUBiPKMHSaZAsq8Ips5DeNjDNioZmOFCNNHpvm4
Djf2BzxDNoZGUUt0o8VoA3eN9aa3H2Xbl0zZhlHxbUaNvvkUIOb1IT7Bhc+xXXz0jYBc1yZSwf99
p+8IE4WDRJ+S2uG+Ox4z1MLmUaSwUsJf1/Fy8iPWSjY9YryqfylNn64X/RlpSb8M7qm47TT8dZEL
WloX8VvYPcNxrOzhaPanzP3qXcaq8uphzh4Pz5L5NXyR3P/LpyGYdOPStdt/lT5M5Bw+86iuOigo
/CG5jqoIwbVd82HWxAnQWo7O7+5fzJyMkDSFSIDKpy5E2H0YcENYuYfpwbK/ek/1InXyRpM6o422
G5x7Pgom3352nL8GdBHH0XYUNJRhPFr8LD713VFm8hhYGmJEsdK+nQHk+9vnb83tG1AMtib7i+KG
AeAzK9IAxp7v7Cz/qEaKWmWuFiq9+fvtWyPaSWc/9u/BrtVYsu+Znt+O09zA2r+iFMFHQQUxhTLV
fzWec9jyJoeg8f/fSGFbnvmDvIavmjBqw+HrJ/Uum7CSnlNJwsY1pxpT4cDQFv6MfyxHj2Olf0hO
DisG4/qmv6zOBJscnluJ3UQR043Eu9nKXLmdpkfR3o7nBrOXvUhhVmBH7fxaHWj40VKZ1sr3ru5L
AHD2DVpYiZUmLELYfTBK9v2tkZEJ6ic6knY1xTz6yebq22OWI7qn6Mj/qi+sCwnDfFz4MIeLwLrz
Ut0oz/XdSRdUae557dHm99tfamJV3vS9IA45NgrmMmwjl3y0uunIw0uIxOGIU9XK6KbHnJXMqqTK
4jqUjRskFK1ZB4baE1r1EiBkKFI+4LCrV7qachxphuo5DGbCF1COUVIdMoFyM6wSFyzOlHWiBNDU
LTmx8WrKsGX9V2FhSi0UHx1Kt56y7acUfwiPUeaXdv01wqt5hUyXfXt2MYkWl5VzmRqxExmkPp/0
6IGW+F7btfEYsApm+tfPRTVZQt5WDoJ3IWAaUJ/k+otJYrB4A5uBDkx9pvrp94jI23SPKLw/TxMa
f/o0SjyKiEygx6SboJKkWov/XRNF1gxxJoqLSVSUi30zjWTmIJ5WdLjtbtrZFrF3O00GQcflgMve
xqLxLT8H7UamkR1R3NmaQADQTib2+VVpDDvACaW3obmzHyiira1B4oQKPm8mbCtTgAdhe+u4DSqx
46sdD4olohH0vvUIesPOn0YxYOf5T42q5NTwSw1DYRkANpJ1SuovRlIYaMR0YLs2pS81tMp3LA6Y
RoPmoHt28aSHBp5/taC9t86oq5DbXbuZSOR7kX2QOuzwYeeVIjxMtC5M5e7vz51/1+GFs/saO/E1
LknkygPBEXZ6JPvz90sVxeZrEgjPuvx8inxT8J524ivT/c3VaDkTSwCF/DqA1a+Zygtu6cK6z9KA
MMr02Ff+hlN4EfZxY9C7JMsVU18WSc9cvsdt/4UDILzwxL8Lz3m1hbQ168eWFfeN8fXIYAifkKML
SZz/TG+e3UoMiv6a8FZ9ms/0B33csrW/oDQX3H0/UoPSKZsZTnmCF7wUpfLw++OVfKp4Br2FxCuk
oC5Z9JXcI/Sgy+B/hzzCDCSS1HTg7L6zGSGsDyM8vG94S5/7snt5rSXE7mNlX9lTWQVvkIULR/i8
l5OgzEGcKmS35JT3uiMXF1aLROlQtvJIZ5s03U7DlSp8vjqv3zONZ+lB4Xg5/UQ6goEXerniX72/
tD4lvhK1BIbbbSN1qKWKgvJ+79+XI3g5h7p11pAOxQqWjR2WsuCtzn3frrZcKabfnF1LJ7Vra4o/
naXxp7NPdsdH+Jrgvo9+PRImCDNRH34Kc/uXiZtwe+G3hl8V/ikrF5KFBfKgnGUbPujXYDvzqjMv
8qu3u4i8Jmt/hiXxSFgefzo8Hp7Vpmv5Byvc62aYbVhm5zD9+VbSDhK4I7GbCuOsox0r87pbfva3
oniNs4YKBQXPWPClVpSwoFLKJXzer/70ePDrKweJA/HidZaV66DcUFTfGoLE/dq9/R36HnDwjyIG
e7F08nL2p7U//Cx7vmUPFEjSzr4SflJYjMCs8CqYP8OS+NOjyqw84Xtl868kspC9+zKZl9a9WLbk
D4eCyssRfpvswhL3yTtuhQ+5JYPg6ddLvIrhwa8urGr2r2FxPOzlHgm/RwIPPrNB+V1I7Dz3PUHt
vTKSncKrPZ/rTnjT2ZMyCi/+FTO8kHuYzCtlRwKT0kV/O3JHhsveo7rph+8Ls1VWh6ckSDbiVYn8
HSW7cdHmbf1qNteOIMfXoQTuP6r71r9bMlCE/vjbbzIOa9czu76swmoI3+re5VUUCR1uei54o4nN
U2MyRDMQIiX6dw6/JvwCU4jHnnZYr+rNgeTojCYOFLmvO9FgkxXceH354/Uub5Hq9krl7FEvdTMo
6etP6d38d16A870yc9MGzv3wWXlrz/D6gZjsdV8O4VfEv3fFRAWUYvD1LHE+FejmOjPpicNY2eyH
16OQFmNm9AC5wqCxiBYdx9WYWrUM8z0TqzBZvhxa8ObJfOSdkv7GzF+0e98AyRRIyuRIbjQDk576
l3VYSCa056sJlScs7b9i6/FuKqE6U3PZOObxoHHUn2cDAT1sD5/kB5+hzqn9wpp3U3bO0jjG8ZJr
P80SJe9T2xQFsTUPuldbvDqKHLxb1oARwTOe93M8QC7lVZ6+oEGc3Um+LsLcw9fILmwEz6rm4Eys
NX7OXNwk8VJnScKG9qcn7I3Jl7J0068OF47DseQlLqT3zqXod+wfwT0PqUDaDMX03H95vJpV2v7s
J8zM/YWFcRYkuHTCwhcCUZZ8Bu0feKkFn+FObuoF3nShogz+z01ZNP20zgW1rZi5qSe0Um7qMYe/
wrIpvE+U4vLrBR69/SqXFDJ8Xdp+hQVNUcNISgMwjNuaqbzbr2wuQXpvdYRZ56ZykVdm6pYSnoJU
uWluKif8dbcgE++7/SqOFM63oNR+8vzrW/wlQVgM1z7FLy5eHxZ+/3+laseL7sv/VRS/+0upddD7
hN5mmHrffW1sblhnSMTzSorqW8BaSN58clNIYOC81nPp8mxcS03HjSvMxrm6o18H4xXIqLxtpzeF
ebx2ouq5FylikptAZ7HclU747rNCWAXuj5tFMRqYwlaCxLcjhwKv20UptmidoORwfRdnX2hy/vy1
XRRO3QwQNZHULpTxLIfhrL3d1KMQQacibdQN2R7G0F1lGW9dsOyDHcyL1y0CuNot/XNbTOZiXiea
SRT7q+b67TLOn/n1cMqAnMwxLeQX3SUXBVL63+pZXh666ITiuFm2pSN4lI0E+k2MPWT3XqSHHOAp
nm8vUb+VCTYYUVa1CPL9n2c9Wo7Oimfc8T/4s481dAMRhPl1Ssslt6d1P8Gfwu5o19lkqrFYjyPM
rbm5FlJwYslpqr6snieHS2XczzwwxhWv4thcOcq2dkjaOodmBmhVfOpNcYWvux2j/Yv3UrtuprWH
tPzZvyE13F0qiGmWwlrDU/BvQtCQwqwSeY9CNfsCMUDFwOovdHOagEmkEGkvksyAq156sKhgj7bS
lLcdvniVS+BztSvjci4l3pJFxWnEerw0J1yTN8XLuY4o6JLLBwQs9nNf6d/4ttC+9ROVbqoXEF7k
Hfgy8vP2mDvKprCy1/lEiFRdjy59jXSsLz7vaTFgCkElXv/GHX4+kj5Lx2g1NkyeqrtNeY4l9jdV
n79tmYQ/71SP5VkCE0Rp0Q0qz6I7wYGEZfGEKaWZqPAk4sLDxScOO2MMVEDl4pVTJcNh7y1+rYFk
oKgerMqxevYnBlH7tjuWdgOKtmzn8bkFluHNhjGGb0dzjjHvL9bz7bkeKggvy1UEhNTfC9u65S5Z
vSLJLtwn2JbW6/q4s0bx0E5M8DNiWNp9JQFnlaXWpy6vR2HNxEQHwz2WMWPUmCxL7NHvRuzq69S8
1IBSd2XmnUkW2OdHp9jVFGGCMYrS8O1RXPey2fyZDZaNtzzfvKb2Ueo9Nhn/mAP2mYKoG/S5RUNP
PIg5IArKGy51hT1fa6MrXT5iWDGcN9hL+E8XjeRr271tom7s5ChyrwhTypFMkWXoNjAs8ZYsxaXY
VdZvMWhAXudWvDiHq/+RdGZLijJBFH4iIgAF5VaQVRC1bdu+IdrWBlwQRUV8+vnSifmXmR6FWrKy
srJOngMDRHQpxiwSDXwM1/H+wGM0GjJOfMryQM0oQ7skq2SOtCxhnPvuAO3u+aUh/6hQPYdo7x8f
7f3p/fHxr01VC2HfUct12l9zslnRIPM97cf86nlDbtG7QBJP0PjyD5xe4GX5o/B4MuS8rP2C0ukS
KB4VHKgi3+0XNS+hOd1vGHADBTtZuA/Oyk4GwpdrmWNyDp5AMu4e3FHcedy4JJ2YYGcLCGpH+7lm
uDxWLOzomsMAw7x90mHWJjejg9lgxv/gwuGkH8CpRpAwvjhjGPDTPa7VnHbuKVAdnC0mwJJv6AVF
Uh8N+bEeU12Dgv3gmfxDF54wWOLfC+dqwCV6Ce5By3KnQINFJlNxo0yW96J1VNh92ICR28u9spwX
lfdgRXfICXk4GBV2AW1EqKFR5U3ZRD/t1tUfifeakcnDe0wFp+VeSaHcx6wYTnswdP001DyCKwmR
N+hsFg8vn1BW27Pv5PSo/Mq4ZBtR7Tb47us2LiPTkXdx1GZ9XJ1acN/oGehps6yn/WWTvKBS/LrE
E4rR7J5fEayc4p6D+vnfmVtukhDfzCuqNg5o3+OUqNXJLx8WJ8hZTgH1AlgjWWbyenPjR588jnKE
eH5jyRqR2ZQy//OCsI+cWZZw2QTUhkuSytM3ZLl+u5cL147KhAAtNFzt+zFGdUEnaW3rk31IUPKY
X71mq/21U4tJ0yQTlsM76fd215jUHIltSjLSJr3Nz+lwZeV2NXvM2K3ZqRghSM9unxCt3pBDZkrI
JWnehXq1PzhkcyWmxJGRPPrQ2IKX6HkMIGWEp2D/o0716XCR3SQSrPY2XCiWtsw+oLh0zlNu6q/w
FNq9AO2UEeU6wY3K2qkqVxR6hMlzCRiiNugOKWyUHg1CCGv383JtXsW8jsnTu5EAbvAMsyopgfBv
BuAtEA4cV9+MlLoidlQuFLLZzaLiYTrb6dnDDUCx9t/8LGpVuLWwNJfDGAfwAYEgBRWczrmc3ZFE
LH/VCTbKZc83OXPX+Hl49+jgmFFXh32KxNp4CDeAn2Wg7v3DVz0vH16TlsfJaSv7MLegSW9MYy/I
T8m6vc7w+sOoDazPvntxbh7cZAqAl0ndjk+oSJrwF/fIwjknxLF6H02UzYtv5gPHxn7PVtiD4Jmu
Erbgy56fOuVvoPDtOjHdyxR/2i0GPyZhwTWukixbDimPdOS2i6tY9qIFFZiiu5FFwwhMLVHVvW8b
FKCAFyAsmDXb8SM5feAJS4qxhoECERUEHbBDUKgE59eKJXlKCQ76RxAPXjPJcq8x0O/IqLKHhQpG
PyoGEY9qAn5SAiQ57ypUCWnBWVwmbGxt46t3b60yNj22eHsJ3Cj6mx0TZVaQeYPBxs40SgkC7bjg
C4rJ9XOYFXO191ejEvPZP69f4Ade0yNFBw3sgdQyf+jGPBt2o0EzGXy/VLuFURBoNFTb7MPUHUOh
4F4Ap+jREJpN+A27oDdwftJFC8AfIr/0inJTJUgx9EjnR9lnMp0t7q/aNaBAXeVPp5Z0DGga6ucx
eAqRa3Kzzd6vfk6TdrLWf6+jtTXjft/lqsbHBVLOIJzKhMrM88JwgHy5BAFYMLN1yb2J7pqjXS+c
zBNI+5pyjgsaAvRMLRD1AKP6v4bXOVwTjO6OTtW091N96m66uBQOT57/sdoN+Jlh7AYGeSRC0tBE
gc0U8mOYIV+x8bMnvAhRSHDZpYB2ZCsVAcejX88e83tw+uA63tcfHiyR5mhNrfEUo5m26D+OmfqH
3QuLAdcLDmKWhAdSVdzACsPmzP4/wpenabG5OLSCjW9NVYPwc/628HsCL4N0j9GDosua/VqfwmZd
BtQwfAFQ4MvUF3McsRGouf3g8ICScSpwKIKlMGJrefJb9k7iksYxwpdtLtjmYLpwiD3ZzwDLjWmA
U/2UlKQ5OHiuWNf1WKeWL+QWz71MxJdCcj1maXjLi4uGcECgknDlONN4oGGzudqQiLqtW7PSlAAu
FRuRttFxxDG4c7hgJc3YLshaYeMItsQWRIXPT3N1DAkkQNgFMHS43eqZsGdzMQTsbLr/wcex4V5+
QemNrBiHsH2N67BZ3bxlnhYRqVhaeJ2TUesWbbSf2apvOftZNq7sO+Ust4P3J1m/cb4YfFBe25Ge
rUBa4omsj3t03nQ+mdEmacFW+36f41GgrQWlgj7ZVq5CqNOzLch8HZ6i0YiEIisdSeNUpDLs3CVt
uuyiClyvHpHVWZrRxaW4mKuG4y4D377nmoFCjvFr92rtBYV7S8DD8W35WrP2J9X3ADIpj/xoFWfw
e21KsqjBMbTgF8lhsr/arfiqsPmzJupmsKaHXu4MuPc/jNsFq2BiEPSet0WENyR5vsbP/L4sUDg+
XCgN6Gnn9aN9ntN8C6tgz87XVQLL3NN5JAYauqHl1UmZEh5dgs55UcdwSjkheVeZVv6SQvGPdvKg
dhruE8Kvnq0qsUp5sDI+9Sf5ECpXZHqZRlz/7ZO4snqh7mzvYYPouN5BbsskUrhef9kXVPdRJw3F
dbew+jSOC0I2ivH5AJSmDTV8AL8DAPr19gUnPlusa+UxkJALDtM7oTtguPz0yOyqcZUl3eHb1D+r
+jPPvapObAN4yfW42Ctp21EkrqS9PkrN3bQHlJO13DwMvwcHybBC/BOA5+3AIrgRyHbT2iDsVm+c
1P4ankgdbUlhwusCBWF3pZonfCG7pIU4RejPM38I/v+cnKr1XluXeKRLfPm6OD3TuRFI84XO+tmr
JBpytm/4H28hQcqZQg3qDm/euZgTcfGbS/7DaYoQ8XoIT1lca961/tSsRO+SJ3THr1fc00Kd25+u
Ca0DjFzuk1pTSFcdNe1z1i3Oya2Zo/7IJdz5A76pUc+7Xd0GPRioSfIii2q2t56V6ov6xLXY8nU9
AAP9Vqi47NezQT+6UkSZpbU2M6nLwEncCJV7ADUOAEFGDTX32pqutuhgvqzVlWz6GaAZy4O+vID7
POHs5JSmT8zFM+xnlg0/Xn864JgAw8EdjoAhTqiiYO3RlNQwgWEBxHTlAHdY6Isz9EWDWJtZcftV
/d3bBefaA4Bn0ydEZFByQlL3EeoLLoLxwmwtJgwvA2CTI+WbYBs+BuWbH/W10Qpcrch5rrsvDg2E
/JcGtmphdSDChFKVsxe8DPvPgbDxUU/8S1TffMG9q3yzaXM4e1BdwTZKCES8O4VQeUJUqs32n/df
Ishe3Kxz8WF/NAsaxOaLXWO/t0fqgrA1owCDUwFlzAR+ndvP5Yj8qm3eSLisfeO7FGqmSNn17AO1
bA9wmeAsqRaAPAH+s5Hyc/pS38PNj7r7qGUJT3gGPWIWeDC/4cewo3bTIw3gPu67YHxae7Bs3AeV
Zg6kY1/aN/S+g6W+oA8ZAfvf2RpBmdpegiZ3Op7vHstgPxi1lHTc7A4HckUT6UhBG/k0eJhg6TLH
BSgCdC5uDvpY0MDyTms5WPItGC3OQLyC09dF40Ah5NRd6cFVVw9GFiXrCwaNCSFNBJaRPBkkUhP0
m2rhL72v+ckVjvD1DeHEvqPN66OjbjPVvQ0YGzCb5Kds/u5SAnXG2PYbdU3ZV/xET9EeBqVHHd/o
AaNi43h5oKZD5+CVy4z/9x1j3IOR4vd5dJ4EJ9BhrZQfc6LAL6k5UOJyKIHjGRrqs4FeK4oFQkZ9
6jtKzzNU+wS51GOmWU4F/WonHJYZqtVleF8eXSO6k2snk7/sDUbVpiNDQawJgApCG4/oZwC3X8Iz
GKlrB9sgYpruZT++ntFwHlUZJuxAFn65kdFw6sKFV7bsO2d0Q+BrOlO3Z5/24ydvXvGNK6Bh986V
HYB+CLLIeG37H3cGb85oMEKD+W2V79Q1H9m1qGJgcPr6ikJIBkccJNF2B1OTAoycilp7+MH8wW9b
ReaWP2pnhwGm7T24PiETItXx0d/+b+mVDAJAA8PODPvgkfqK5swyD6szCvPtG41E+m3/ceTSldry
4MgV3mb/cvL4NX9QrLkpNsDgaeAF0tV1HltJvsu2WoI9vRJcPJJw5jYDZM3FW1A4FJFNfpGr4zix
3q/6W5MYAdr122h3jeBt79KMpFJ/tBsGaMU5h3gHFuGrHtfjvrODHR12C6LANWSYy2zSgVBbK2PI
fG6bfHdRRteoYxuGE//pNU8PdH2W+QMoMClkhdsTQqGtXo/A1eukcJEl46LVLhEEu8Ow8WGwb9bh
bcP/q8auNds6O6SvwOiW1EdzN/CtrbQIHP1+8VzduIwli0j+R/HzMJ+9eGYeUFbHtZMPGQm8pXtI
Tc/eIaxcePXi27TjjEJHkTHZQtIApWb3RyXJAA5GKRyB0wGlz+MWGPBtKjqfZyz/dUa+YNTSL4pB
9o4B+NecaMSNXKovTaYboqSDXQ6leZlT+nhY68twW++xMPwj+OsVuEr6UHPLuOivyxhWdW+wxFNq
qq3Wo+MZ5P+YqfeQJOhadH3c4Ye61lNz25HGBv+8Fzp9rYSuV/jTj9qSV8OSbySCQ+b3jN56MIdp
9LbiERbU+Vmaod3mmOsMzbvbCuU2qIEOSyoiSCtx47+0BqNT/IiKoSjBDWGpbxh9+Owh55fPw2YZ
5QTBB/u1KnP7HAeviK16Cmp2dl6Ws+N0v3hF99iImIzfo+IUJV6IytTHh07GYtro69KCReyM3N3Q
MYt5mT4p2izWWfpAac5MbyuGbTiAOmmp+Zfla5PPMAR053bZ+hDn303cwNp2nlVTKOviXtSDkxY2
2LsHF8XZcIYGZxOfGsr+8nAMqDZ5oJABvZxTuzCkqag2sAPCmu4cf8VxKP4wfazMVGjItAiqqgEA
BILqdfe9J/zEuP3KzWeDBAofl6SqkWhJ5rKOKzglIfAX4h64PwPKSucqgLHoFqopnxvMTTA7Gwhz
IyNCshwamR0oeh+63cJB6m+pwft/COq/iVBrgxlHJCBHA2uUI9LIQ+eW8IWz8PsB6wZbgMZYGfHZ
uIe+1vr/Ghl+VCgLnL9Er1Bf9+ZK7eEXqhVwfrQDVr2kj5jjNcK9I4m9ktfkkHrVCApU0RPWIWGG
QocgxVSk3dN2jRfC+Q8SCjkiNSjIWQRIS0TwSD9HiP9FAlhhpkqWOmPQbUVSUW1HqP/BDs8kPVfl
TPNfL4IsrMjcO6d4wHqYtjtIbGcCj79Fu9oXvUUaE0PeisahiXalEhtIcOruPmnAlZnT6tOKi8Tw
tPAMJ9krPE2yxf6zca3vDC4l5RPXSy3ZX/XuyQuVzV5crHpxDb+wCDruN3XE2OBE7+te8oKjNVUX
IrhApsHng4mRHFeMLsxY814iSGzyMpkLaZYrw4PwQDZhpJiaYiVDqc1ZcGZQrWSVkhdIyqU1p+Th
tqIcBl3GRLQPbzB/5/xXFBGz4IQeZOmLguoQgqJ7ckJcUAz6vMtSlqiVyMfhi/pA0TKhjB3IlPfy
8AAxzalYCiWr8LZBTHR2WPaG7m1Vb64btr+co6Wfm7YxR1lCZog9HguG59tEt+NBGhmczDZftgQf
CQoSKdlAgAf0QsVx0Fviu+jJahd/rq91goq0XmUf1//t2apraKGx1RUbJ7j+VGwHa7yJB6jH+Jts
a8358Gk0TPUWg2UFRbTrETV9Z6/Z+CKURxxjjqdGrmM+mKMYUq1uETTlfeKmmH74j9VhieJk+S1+
ZqUktw3PXJlBuSRGptsPlgc+HjPK8fnDNU48lGADVcodOxi7WL3Bvd+oK+FuQknYLvgav2hRvWGT
ZRAwTJVtk4nMfGZ8zgYoA2XMnwPZPys/n6jQHsErwEXtDMIMQuiEHR29C22mefrUFEovFclXdLum
ED371vIYPUJRKyVjPO3N+ovKV6fKktjpEWroe7z41gEFD1KxhOrIsVJ6OiUteLON+BbqUyiOmy8u
Tkip5s7r5HW/5JEREDhh5Ai3GlDxEgQSOQ8X3BUNuVDhSf3pqCC1O1N2xR9mgtPPJld/gB6oMh/C
1hpDROwjKomGCFEP4R0isyRAuU1BXQX51x8JrX4JsC/ytpdHa3UYopmcfopn57+IICBtQpiDXAkO
4QPu//jma/gPcXxQnuLcD7OaeEvc1jXqifOY6AFCIxHhCzPMxIlwS5Y+mUwrGQYvbl2g+hYRkpxl
SfENLiZzqZXzSCj89AMjYQP1e9ErGlCHGLEdnuL9QnajYWDNqXLZvSK6RnHPonYpHkogaF1cWA1I
odIwCvnmyjwPyZIh0vKC8PHkD77OiSENxAvgGfxTPtYXj/BFhrtKoMuZKGGPi5eLy4XoNTyOSQFM
h1E960cQFnuqYgtupo7LaZYM5wd20qTwgMnpCZWTrplQJBKDliRHS/riGoPoDOuluup8MK9BPh3O
zfkx7gWvtcpJbmV9QIWK5PO6WGoku8mvqv4tBusBszAJhOgat1GFAvEi53WDlBKutEAKvj8z0dW2
fB09aS015/eIxATItoC8wxzKGX8fSvtgsyWvoaTHWAmqZbtqJW18aGxEqOd9PG5s0SKSEDkqiyPd
h66Ze5RqvA8hBvYf5AusGackLsKSi0/fYnRHP7OZEGpTNAeTJkp22fdgoUQXf5i00SVqInIud2iF
Rub8sjETSkhb24LdO+6xLwElovSDwg2KU4DA8m6LyjTNZriaqDBtKwDVF3HHAnrPaMl4DtL98hiD
Rl9lc2nqPuYL3aoE0wPXgWv6cllERpHJU+IBk7JHHRtV7sjkbmjvP3f5Qp5pAocIVC/nPM7tghoC
CQ2yJJ+aCa+F5s4dJuS3qKnpQZzZRZStTiHsDSlF7cL+TI/PvoYotxEME/B6TJG+kgHOpyJ1d486
H73voN2o0WGh+vp75PrR2WUc/XtQbsVY+I5fh6DgXIilgybS0oZ2wIOeHqB7dbpsDEeIrybZ7plq
QXOipnjw8VyfUAQH1iqDN5w3TF+rQcbsc78V3FcVqShU9u6r4RxwY7G84bhaG7XwD+CTw4EABDNS
WiB5RYmv4No2J2PHn0B9Ef6QXoyVlK5N9VhxIePlPSYWfd8wIxV2e+B+NDZ2KsNpBWbygoTucHYo
BRuQcR+kw7nldx5142BF85WWDrZacFqdVpcNVV8sCTMpFwAZeTXWt+b38THkfmVRc8fAr3FvdwyL
sI1E5PyyMtaYd8BIZtJPX1J/D6837o3vQd+tucS4wo01ZLM8JcpCoQgacvgJfAostmw+SIs+ZqFG
dQz9Fc9B6Ru76SKZrOuyjm9eP9rLml0oKcMCJlRLO69FPr5GXRxp2z8l0jlhJAUroolAETcbsoay
wIf8zAioQ9jHLFiFarbz5kI7m+geAbzMKf8OaO0yS5SJEVBXmmQJBQFxu2Ix0wgMN7VSQUUvjeAS
9eft2enPsYC9c1zSFqxoVfC5yJyDEZpowQsDUCZNNJznU1ZtPJyfGR34TyfWx//H870Ew6Zkh2KN
+0aWBUVrh00RD7YQ/DQ2a7CJmtWTkGtLNwZrfjCcD6ChYImR6vwYYvwdw2wm94hlSh5oq2z5Crq/
/GClJ1oARXnaRu3qf19ZeIK0luG4bIDQFju+1KzI1/NvsZTvbmT1A9GVxSBO5Y6bWUJIOR/OcUTL
fdzjxdbHZVUwSSZmbc73Ma6SBzR8RVlXS2kcSdwIxv0PKudliHPHaEd7/ibDx91JmeIHaW7gMCPK
hNIA/Myql0rbKVVZH3GX+QJ1zxklZqHKA9A2SwnWmVfxncrkIlKZwT4+R71pMeHPEYNKay5gxsUf
8juqYrAhPGTyWsvvZJHLIPNqJjNf0JDISrliZP2APl9XlP524FiVoBjJS8XmxLl13uWzg01En9UT
gNcmK7ya5PCzIXgyVXysN4D2Q+ab7cPiIBi1PE1xSld2gcNUBQfRHJBl7EenqTyeXvqXCGaKMxP1
pByQscKWfDEsbFHWM6bnwX/4Ie4PURX42NvwRDWPtLP1KxxRyaPwcfHQb4PemHKkkFo/dgx2DUwl
vbMLcEENi0xF5eDVxSvh/qH75+FUNvPVmlHiT3jQIlZwBb3A8ttQ8YGpORqO4s5rHp7GysVLRV1Y
TzoW2n6yZ26OS8qLIrA7UR+vqvAzSldmBne24zJF7GhCFDRFekUcunccH2OKeRqWLunwKjbY/hhr
HO57AhlM2Ymy8BFYrgapLaT0cyFav7oW3qwJ88//6unNHzwgZx9Xl/YpgsZKsYcizugV+WV2dWiE
f5BqScvgEdIMFzxC0IUi4G6wdZbUFpSJNWXHhZOyQnNSD/OkQ1J6yKvzucFcchlKJTk2gaVwlidL
KSV9rh6ZPkOZHJPy4zwZeAiSBTnRzhkZcdINYRFVQKNvXh13fr4ASUOxTocs9z3ieiJfiA1TCwpw
op00EyWWm38jPUdDBOHPvpXizQNHlh2+yYffbiZhAEn+4BTUodxLWIyRssjhhMSNEWeHHBBm8pyW
CssbPpVXTk6TJjApf3vEKo+yJmzzPs4dz8raRztdmUJbH/bj7Oc+0R3xidmc+6D75Jrg05dSLKJy
WyL7xH529q/o25P8gL+7mpw+q4k2NT7O/gVfI+0csC6soGPjpM4UJ5toqbbusUbF9+rzS8SSlqXe
Cu2HuBEWHPC9FX6blWikg4DNe83buSCKihllOYPQgfRWcbndwa9TGQx5EQNYEaQxsw7lpo6UBxIz
4Gj4CwltyNqNwd+4aAKxxYC6D/sb6kqvjMjQ1cYFXHVCLfzgEh+4hcJGxFzyPSt4Ow9Qj/yBJeOL
x0Q/gVL0EgnkfngM4A3yG6IA0DM+B20+0XnUgHdhEchfAGD36aJY4Z2IkMuiK3dNuKZAcU+cm/ip
lBAogbgA3Tc33JPyWr7SiJEZwQO5SJwUvcQ7+28v59O3zv+Phze27OOo9+Eb8NhWQBmfbOYEI70x
K8cr2BvFpHrjPo8lqoPpXmF2oBWIMFtgrljCbcelFbue/FLcVgLUO07m//bQsvqk8xSW0XKFEfkP
su/8x+7qnbBhRpRB7AMDcuAni87+8YumQ+XCN9le/KtbBBU7rx5CBdtz+uNqfYNqv+PWgnslPAn1
Kx3EZkzqGY9H32XUi/BxJvTe42CHm2N44GZZRgYBXa+d9pjO8ldGQ+bQIiHwCsmekxFg9tATCY3g
zVknrkGmQcxArP9/+1T4SOgcx+0AKLuMqxLIv3zCka/iPOkyV4tMVP17FQ6GiAqNC/GP6pVcNHiU
NdPTq6fwqxp3vhj6nraw1zOe0ioZlrNDStkvZjC1sNKIlSnzRlIQ2QzMOhCoPBuhzAnuJSzit9em
IdSvtBG65+4Z5UY4ob1e+IL4hqiE2zp3EDD3KynPUHgMkVmAz2xx/mI5s24jAQ2u1iVWYzpNstvy
ONmlLflkEfcJa3iGjhvkSssdACUmlGIU6K3iasFlHOV/CBl7DaYpq0e6wz7HnyhP6fwLERqFxq7F
OBnEDWwjEZey7GVkKBgHPCwERu9+kheSl1FWtx8D3vGkv1iyjK/8FBCILwitC8TzMjeMOXNBjODf
1ur31VW/JVCFJJT1IQ3gb+muRIvyfdkH5eeQpHGxSlCJUb9fR5uZGpk+MeqrW/519IauGfaFjQKX
9bsXfw9/40QNr9xK8Q6ANmv2N553wHz+r3SGkZ3u/Ie8mstHZDTO3Jv3wh6Xq328CdMCejDQPFGw
atDiRMWToZUeEEEFEtHeaAjujRRiAKBG+qx44ookPnm78fERn6/wJ+Igt/7VaB+B5//uWNyWa5h6
h/GI9Sm+rHRxKgzke2G+7bqPc6TP9a5my1UCHRQKRqC4soRxvv7DtGXdyjP+7x6y3OkqDDA+YHJx
bgy7CRv3WCwDJ+v2+Rn+g6a/N1BGEvnx8Pp9HIvVyFTxLkaERcR6vUcQDRXxAwI/OgrdAUsrfc/F
nq3e5AxDOIgxJDJ3smrf41yM/OsO2nFsSbZFmhFxphWTAuUT5CsZRgerB0+LqfWQImP2Of9SVRUR
VUtcyapjnDvCGXMDovgb+IMqm6isCNl+OFIGJuSawLtsaU9Ke1hAeFfZ+viiRNU4Oxzse40OiHKA
FyVvI5UoUNYNR3kaLcMtD5SRlH3/9GAOGTSiXzDrPkWjTDz3zDYnL54bsOzkadJ08Sbm5s5p8e1V
fJvdrEUair7KlCs4ExlzlVHON0SRmLn4XtlqLmIMBr2WU0cLFw6vqmM5R0nrpE3SwiJkS/i7nqVe
i+Fm/QGV5Zc4Lpk51QecKqd8wlRwIoTSrJx6J2uKcyHrdiA7DvE+zZVxkSf6bQOXRRvxyCI8Pu16
dxUz6jiR8kzGUT7GViAWJ90iNsZCxEqogjkAI6bBnGd2HGH5D80VY5LGDgIpsyN3jfCNnLCIat8R
rUHcLucB4vF9zDlIG/MtYkuSiY5s8vIXGJYYgZyUsClKcPA3jCP/0JKOD4vNyjAzExzaaTiTgc0N
MxsL4HSWtFQP79j7ZAtVUolsW0IxaRcGymc4fsDKK36GBSNoDgaMiISPia3wSuZOes4wyQlJDg+U
pLGFS+dyl3wLb5DhxQaVoJwSoHMXpdhF/d4Y/tuRjAwvDKi57PG/t0+WdSfjLXssQ8+D5NDJsQe6
YEh6xGBZEBGNY3a435Sl9z684JTlIEM94ju3I5NEbgX/+L+hEl7IELBm+IXBFqG0n0mXdzGXUpgP
7Sdv4LGnhmMYK4VwkGek9KWc5rUjDSZM5SY9prv0nvJ9RoQxoaetb+GAjxzaoBQIBAzDXPA3R2aR
cS44Rby32eo9RtmYsJVX+zdTuFJoCktO5pKB/u8YCEg8anpoKO/GxrWzK5+nToufsvHhumRdiyXx
U3yHbCz/T0tYPo2nCW8rfOxYLN83dmixfRng/4ER3XW7D1lwjOJ737jgoGR5i5M9c047fqEyhQF3
XMjxSolkQBbJgIv3kgUonfm/m8jeb0HmNWLKhhyppHFiGgwp1sEfMAlZ2VPMSDrIeygSGY4oMOLM
NPAa9glsUSQa2GxY9zwBh9QnwSQLlAAI7yzNtPjpO2JhCt45D8xhQJwsXkkl1pCjk8w26TXOzIyo
zJqYHnYl8Zu4WgkTZH3QCPGE/L04L9b421zvPsYkbqO3JbVEB3B+fJXoFhfIRIvbkqOzdBy3Ztgk
7MQREGfgPjih8C9GwNs5luNYaK70l5j0faz57/ilXfLcYQaZFzsQERzbSrZ5sK2gv0XpCYsMa8ce
YwpN/q80POWWLIYDaTYsN2+7lzUrT3obXaRzABVfJ80UN/nfEWAz//tbugvZrtjOZCndUep7T837
rC/mjhFzgBcLIU8mTpZes6FK69/LDZclhy0cP2uADS0i1SY+gY/fCjYu3lhRCCw2ic9v5bDyjpow
PFlOYhT8TwJY2XclNVqh1shbmOL37kW1Fd1nE5N5p9KP9bFDUg/ODD7xdiXgfOSMs7m+p3G46fuE
VIwcOWqMRFYFLWXEYM9gffEdWXji8mUgJWh4j1q1+2/Bj53supwHnSNBjcRzEoHtQzkWcXkVwAQB
j1cRdI0HxHoGjDRl4z0hItSH7AXiOXLU2NY1vnLbbvjbckE+mziF+ZE6a+E7UKLH4ZNUJvyD55Vs
wGSgd2D6dlUZ9ldgO5bWB/4Gt4qoBpKMrB3A6XCjO2TwDg5lFZ/QbnGWmqjP39nsnjlVeIK7JGQO
gSy1A8rFw1tfYg4jLUafygMuMMB1utP7/ElR/7YCwrPa+jpw5+S9PinFcY5USS3y+utmf1FZdcjT
7O7tf8xpDf50Yu3UQdgMwwyJCQryzvBMFjt4CWDaHBXLenklQwG9+YLrIc9ctQuKKKh7OaNdJZrT
1/Dg3Fe9AFYqWH6XNQEzGji+htbN1b397EdL9k7cREY84/RnxS9cXyx9aHhtaJqSmwuSBqi7vY8w
QTBNwWUNqLbbQhCkONmY4eHcKzoI05qLgq4nh6G0gGOcog6qrQB4UwxzmcCgLtCIO4me5yHSOUmf
F1Sa6GAh1pDMAPOM0dTpAOKyQZbuVzZfDtWxY21DspsOxD2tHXK2hkxh6FH/WwBntSvwdYQVP6ef
YXxba9xzexLwUZXpq9/67Jjel2B1dpnDnXw5ax7j7pvLN7Ca8yOIRtWeopMBF+wnlZJoLLuvX3jQ
X4CwL0CVxjyNOSjHyi/MwTXYKyCB22EfSAZwsM8qqAun+VNGW57xPcu8C3K8FC5CeACOfap87dP6
6jxu4+7gcwvxDaUE8nFHxWewOg9VCzQWUfWwbAuw1Cs2l8bW+BhCHIXfI8zeDiiM/NITvUCHfnQB
5YDkzVNEpxqIiUohglC5og4QCzChBLdNyGkpNziOjYML/wDw1ef4WI2XoIv2o8PIKQI42aEGN5wc
Mi7wQRAltEjkTFsjUm2wY6PWg0EM+Dns/kAUgR2IAMmBF684SPl6ch+xBhEzEA0Mg5u613gwiuMc
MVG7/iqeRIQVh2lSN2Y4O+5Ihfp7r5+hCTG6QxqH4DL5GRCraC+s+U8GJX0/rE2397nkHgAp7tFx
CQFjAyXkx9Uza6EsI/X8EJLXHnxfCHb23Zwz7sz6YLVSlEkF/GBUHmcUDQBCBYd9majOMzFXj2/I
c+eGV33mkw7YPkqQ5Jxsej10ywWb1FFfkKGuheC2U+387JgX1wCACYa4FzjlqhqiZm7vB+O95p5h
tPi9LZgO00NnkxBsCa8AiQLEocBAtzBQeohgNX9lAgs784ouD1wXWthjbcJT6uxnbesujt4fFzi3
nqggwarRAA+8OBVCqOgmTE5/lTCWn46e+VfOh9+QZkLtlsPxxVuTC0DpzYGrlIRdg8P5dSdxRLzf
O5/Wh/h/0jWExBDSQcu1AYGMCZ2oARL26OeXlXtqrEEnGuoPYWb/0ACXTCyX8jngEVztcy/N9fb3
g6xRG6IMOtg+p9XvJaqW2VxPjktOY8aa13B8UqGuJKj9HqD2W7mw05HZfxl2ueJHMLCxiOKrIlJE
ADWt6evunyjYAWqIWjQ9qt2z196do+H3dQRkPQwvbkR075zUuoMQzKFOtd+y+4ZjNZtR2Cy3N3Iu
lBMHK5+DLhsAYHLwq9O9NQWg0/xM4Yi/zHUbnwDQFWoOOD19RXUQo0DPA40ytlTl476pPTLYpwOY
69xxgMUNaCt4U05US722mUZovb/wAdP6t1JcfXabMKQKGgGky61y3Nmt6GuA+q/th4MKzgsq2Suo
S0W4gs8bLejHJiWUC8j690EEd2JNbZh36MbMeACHvneF1avipKGu0MwQApD65iisU9EL4sGmM/zu
s+qS+gs6TggOE2X6RMWJK0BUUYuh6ADdyoTu03vqcNAYTR9rWlDvx8ZijzVSrGSg5TlgoFERwYpR
kDHjB0JSIUJDuldu2t60V6ZQgH+XA8+8IH4JE+n4sCigA2e3rYXuAvKLgXsfl/noPmb9W2XCyBtU
1VLdsN9TKtYRISmOxPgg/mzy8hHxoeYKTzBsOs+pzr1ZF/1BdJJqW4eGvxYvKM+jG5jBcTbrYLfF
03jPUcHb52oYoWGSZmfnCQhiOB2qHlgy23Dvz9EGJLIK1K2EQAzNxHs+g4H4YCEBfUjyBI0v/KFO
UZKFhCJ8stDI1FDscpmNnk0QQ3qONJ/7ANElVDPmld+i+YXKiobyz5KxJBhuohNbn8uJCWbm9LWA
aOYhUrcwcfb/LlpQbOvgOtnDjP8V3dgMPrASufIuV7kbHpdg+Z8p2hP3UJlI5A84f4Yzsfxyamwv
qK0zMMJ3Y7gdHNu6t5+8j74EzXIo4yhGMLYPdSIqiWKLkED8HWDyAcmzoPYecF8cylWxXGxItjKH
K+gRZKH6M/yD6Bhqzvzk4KuryfmvmtwmkvytJoc/0byboCDDH7pQJ83Ejyh2i+9hMZF8jeTRJON6
R91YIZ1UkJc8To6I88EbJETIJQSTJEG7EJ8rX5BcUxeKt4I+CAkIwC2zgYjkRkPto6yidr8wFnT2
doJbtH91zRn+ABUiFzTHPiR7hIAPcmnOn7bm+uLlP0W0FzDGddwygKDXqdmkmpy5nufz5xezNn0g
rewOj16nju+gUke5NoYrtOFGsB4pH9ztv/aOUt/hjro0iyvEr06LIsQSlsmZ05AX85Fqh10/eNI1
0x8gWGvF5thyZig7VJ17MaLWSt2ysKfdPnySobm4/dojaiPdcIUl0uZVxDe2rHDNrnPfnAPs5jDV
OY0klqzeooZI5jHOAFRO0XONsl/FGwKH+QWywTHsH0nntdwqtkXRL6IKEPFVIisH25JfVJYDOYsg
vr4Hp+ve6uo+x1aAzd5rzTWD3b5TW9yyS4jvkXv8aeeGRvPkbwVJISRyB105TFtAU2mw5Z2+bC74
MSW34jJXEYQZBPMlchLNRgxEpWKsiGshf2LzhKiwzSyHXOUL+u7LJXf1k0iTI65eY1BA0MO46BXA
Mey2rXqWHvlb5JQrIjtqhb3PLr/75gSLGGoWGsp0FcpOriAec7BSzg07gcvniTxnr0shWHplVfIp
GnfKygQqZtBsELmuBE9hj1wPid2OBNT4ZFJJfW7Fv0a1811bwIhcRt9FbZXgyuS2EwsFCZlojso3
jmtCepQgB+VjzvT3RBFCGqlqK4O1Vp6bEsempUqF1BxfuuWr9Va6YhVNoUYuK3FjzVaddtX9LSxt
aSNuRW0VVhs4ixR0wvLIOYq6bjoqT+cFXabdqs3RINqEgysgL7f6udNSlSfp47Jv9g0N8Rw/nLRb
iSCMis++JKi9YT9NNVj4ZK5sG8YH/tPpr3i/BqG0Jbx0o4VbZfKSizoXouvoEhb2fKMujFfXqumn
hnXtL0J6Whje51qrdvIf5cLiUtUXUbC3DVu+toxejubuSRV4hlzD3I2sEXXlcznikPTbuq1+0BD9
nfTuWteHfjNhQ4MM2XiEIlg1yVCRg+LEcHuZNR4kB0ILUJZJl7Fjt4JYb+u1227T7CduVkQt08Bl
SwcdIaql1/K5eI+iL/xBduKK1Kn+GnsFa+0WnZNvbeRswblppCKj7KhgveNC9qUysm0dAuPugaOs
4nVmufqjgXOWugM6DCG4u59zICJ+xlZlvt2DR3JV3o2vT95XCThAcf2fPIeNyfi8F7s9pWxloVf7
niQq31r5tAJOU0320g+ehFgiimd+42pDXA+L31krIoU0jutz6oHm3tsHmUawiNWT4rLbi8xqgvyP
AWFxILs58akA5pRJe491cnFL36vwK9uY54Gjn8p3NPkYAtbFsJdR1p6JfZPw6l+cuDXJ1YwtalEy
du7mWrhkFII0oRLSIVzgHvKuKPAM35dQ8QzI99Yo4wDoZQRGIGtDcxRu3+Mv9fxg5kwaXVBrS4J3
1wIYFit4nZJ+iTEX2oFzrth3B1L9gUQyUVnGtaP3K61068JSkKOZPpRuEs6wYiefduAoA5bjOKFR
WvwZASFg7KGZ81h4PcpY9xnZIXHt8/iKXklDUVctbZP+b/XD6A9TBKtE+6atheyz4LjEIUDYS1BG
D1xPs70+yz1mwHaMP4nQ+B1F2Fgur/nkxf1XnzkFptzTHtPniR4e2hXKfvq8bxQfWGjYW31uSkip
YZLWTjaVy6At14AJT1vVHxOJmf5Lu8bxSiMBni5HN9zhZSeNRYpVsdH33Oh59WLq6WAdJ42OOHPf
4w8nf3ELOfZ4fMtxXxrnFEtCGe/n+F0+KtRkOP69z/lWJvbqWNLRKU17EVnkhyF+CeUnXJN8ty+u
tI1t0DQ+sXgW53F4Mlzt+RhYWPcXri3sAo5sj2dcwjMX1cVK+WV32eNoJ5AcVQqIf1xlJjpWq/0c
06bXPj1Sg5KusUSb2bHfXIkZpcmrc/uFtspp7eIaFxC2fjqviQ9UUT+4OLPAXjjyccXvf4q8HVuf
AFvS5mF4tZuFxJpMfH0vfc8rFYxiH/nK0Tyb+2JzP2pMdTsbGoer74mCu45X5dj+6UzFARe3+bvK
n2abOUA82TRXGj5yEXTaeoCrq+Apn8Yb7YR0Zqi+Fd02MN5mOhnY3cb0BnJxOQf7G+aQD/nU35h/
n0pYHSVcOghV8BXKdQduyJxGPFXCHO0yV+Wcr5ANCSqXDvljngaEpBOw0Z603YIR+eI282x0xuXq
waSo4Z8X6EUXYQM9i+ccntnXPNEne3ZPCmH4R1wWgy3akEBkDK9emCpeoBZupnPjYIO+ng75R38z
KUWK7/hD4Semm/DvJVPoPOpPDMxRMl02N5hgBggKTdhBwZpiJxCPVNsp+S3bF28wf+02YGg1M142
8zdUrR9hM8LsUHZgnZf/r8s8w5YOMl/RvHAHhQ3/UCAHKCfpUHt8+/RDgXbMl6VuYwrgmzB5coh7
041/hwSF974AQgVf4FAzN0LmyXvwxid9w6iXHXe+plyUHSUo1+tfljwkqfJB9fDQTpBabgtfPsEw
ohcT1lwDEE5zo5yYns+0TQ0lj59DXwBVoBPLP4x5/0w/5slF+oCjCcMTPAq3cHCvk4L4EDYRfa56
EU8S+R8uNTxXQeQ7C84aHhJ1XgLLYi4E4cqwFun2n4SbYfX+Cub1aGzxGHWlvbQXSaUMkg0ratNx
xwRwYBHCCsjCcGStvFyjXVoLGAVQBWI+UQyfS9yFj5lSmLObg97g8Dp/g5+ZiCb86ICUvUD/P0+V
YBJxWaUDfcxF/WkcvoV0416c8sd0WHD1a0arDGFJ6/MZ0XPXPGCCecAsn7hkOxZpr8JCpG5kOnka
D+KJPhWUJWXp8dXnKyRyMSbWZLnWL5Tb0Boghik7FrI7D324K9wZ/ZI++GzgD2ttl7zVD7BdJon+
TOGZqZg1accMe+D7AdTA8aSYeJupYLMKOH/MtC7BifiT8gHldsfTwUPHEyBsuM/mj3jiRvjqD80+
UPW8rrhxHzGdPLQD2HeLn4kUlHX8ILSXxWfpXIwFnDC+68wFlQ7Ew3gswB/gkHnlRtvxRsvLSJmh
wfzeP/IJ0l/NxEos+Mp8jo+Z3aeyariKMwILt7P+wM9+vgFwCj9GJHB+/YD8Ng+A+JZAOIxJqd5h
PnPJR1zoV/M6jD/GG88ovMuZ50R5r5zMi1qBGPHhWZQn82c2sWdHvs2UEdw9uCzTjTsPo5SnebyZ
m3kVU1fPs6a56clZI9U8a+W1D9jPEF4xIz8v69+Cqjtu7hNo6yA44m5xWfh07zueNwBgGuLCeXEt
/22CR/08fcsJa7kLOGSgDczprucugNLxvOmbmdGRUW1Al56WAECsknmVok7jGSsQqB7BynCRlXcc
KGyBFx5ldkse5pjLp5xYY/CFeCgBlgBcYPOxOGffz9qjIQfwqgBMLuHj39PFDwGh8U8Nhh93/jIz
AVtwic2/555rMsw/ULKFKSfYs6AqAv0efztzuaGpcb+kit/me7LrYGt6X/HEQtybg20M9scBiTQH
cXiKT6R6HqSNgnR6id23XQd0wRZ+Uu/76ocM+ecl93KPDhw0HB56u5PIQ+annvDtESzwP/ZER9zD
fEM5WcCER0GwL6FWvEjh6WGwZpCJ71cGVRsDe4LSqgLpywx09+6gUIOINriTJ2xb33BgLG21vbLv
YdJT5aCVW4s/xuYJQ9B7BhUuLp7hL9aVw7GM2QbNKhk7nHrfM0npBTLCKv33XPvzDQd5Il0iQLG1
79f4OTGY296RAyESu8Rb9GbIfA7aofxHyEfi4/ePeJZgJEjAJg9hSoDQq1xNnkRqzLbc5uOS997X
xxD006NL6X35ixjrXQEDcjdtlC/TIXxPw07Mp8n4peQ+gze/tjot+OAm0rLaE8X4QeHWUbvx6ulb
dM721NyB9E/ggLTgpCHnJzSLJJibdoiRrqF5eczyQRl1E6KHJ5GkzIe90FdtGfmaiRau98zdrNsB
b+bqz9IOfSuQr55i1zIFoQ9RzlGBm6zhMB1nWYN4iF3NR5fXr5N9zCV6vSn2wppAC/ITjug7qJPH
eTMPd8mFTorakcAeqlCMbJmSMDhhte5Qzqwn1LAyoW7B4hNlEcuB3suT+Ofk3X0kUn4KjQsxR3Ku
znkA5IPCofDSTcj7P9ezJCLbl29poDvZIUFKVDkDWTGpR6kagJmzkOVjuKsAGebCUQ7A8NKdee1Z
iMMu+RY+TPYYr93ihYUCaRN7jAfm30ctAa0yRfQ2iyFVb8YJ1im7jGc6uqfyPwRz4O7ouI7FOT+2
b8SjcUvCT8RHQbktzgsvD2YJbrMHwh+2EL681uXFjvHcJp/4lh6/jajuk6uS7ePjLAxEpnKkzTvn
qR1+1hgEWKOX7Ott+UlqIHeZACY8qLl9qv0MMtRti5OK2gPrf487gnbtdZNOiLiQjz0/9N3TQ3aH
fq0elndP9NVTvI3f4rd0i7SKA1PCw8pCUljZzUe4HdD8rHlCLhMyS/En3CIzDrf8XAUUfEBVbNjR
WUJAupe8nKRZvh6PxhN9jH4aJRvVqb5DmquzlJqP50M49R8l9wf94xlZpHZAZslnnXVi5o461UUI
HiM9Cl0BR4cdgiRWhKfxJ8ZG82Ve9KkjQOMR46NkH/ef7DGL7tRt9C5lVoWOZYGai01k+rj7dx+J
34944KlH0xeikmoeERlM21nKhpAt5Bs36OoWJ5Sdh3abB8M291QEOb8IytgovDGo2Nxmdf038vx4
k3zozYpHY96dZHRxk4tgbiNCRNP4O3U3S6WQKKLRekPiE6LhQS61H499YOxD/w4NKnu8gJC2Y+Tw
BWu0ZCzYeL6o/0TCuxeb/aHxFic2QMVXLoWXPKYTisHORqBzUHfyASkTiuEGOW24vpMTRvwgoxAk
GvEpRQNNbxgkXAHwEaCD2FKo7s1b9LI4f++izUFjLs1v0QbdObSkZeDKbh1fsjcs/He4fOw/6OCt
ZAbJPGZe3grCY7QNOP+QrkhLebTMx8u0jV8Nib201uugLaz9I7oavKWTLCw8qySQzuBF67YJzZV6
xWXH0GmyaQL96lLrK0AzOBlA6B/PK3Uwyd4W6CwuSmgu+N7YGSR2bFHsdA9OPCgpIaDaklEq0GTI
ZAoOBTRTqAfaWWJb9EJUOIkT1/6UEhbsoO1h8E3Ay6yfoJyjwJgpSbMWYSZNaxQTFHiRSyUx118U
8iggYBNRdqI5gFi3G46vo/w5HIW1vqGaBKJlOg6VeSZoQWIYPoiVgwE+o63z6Hi2CJ9fF3yKShd0
lW6FYv0wk99nfQyUYC/5jAIoRKXFjJtsoTGAYzYTbMbZpBRpjgyzHSoD9WZFEtFpLk7lHckQs5yE
OoOTXn5ZCicxvU+yknXqeUo1KA+HWTERbacD9YSHscofwe80iIs9B/NV5WCeD+d/CaBgtNI3qE8F
C1rfz7GgNGz/QFsgc+wjuJ+0QGAR+nmWg3TMasDuy/mPX658pNUEF2Rqw0ozgnht8rBzyKxbN2cn
N536NG20d915bat968574bSpfuYdc7GW1uW8X65JwoNBbZ6NI/OAy7jRHZ2TN02AXY+MKxq0j+2a
hx6sXxMWlsoE4YXO5tSLpwFHq2qTOUl6KRlo8ww+s6M83J7kEdxvWeUL0mkAo8WN5VNobl1Gq3wd
GXYas3oZcpIZ3IXdhJUDKzMKaYhw4KrEnTK8adrLCrVl2jpd/aNjLJe/hfHxXth55vX3NZ+qHLbY
Swwc32TSoShH7JlRnOHZxHKMPB1XByCnyeYAD+FHqGT0LkFXsAgIIdATPfyCn/CiOAxCxRJpCtBo
fmq+tNY2EdY/TI+KVcJXIuasht1J2KT4ECr7pR0muIbgMr/GFBT5JoGFxQESv6HFxfIHYQgxpoUX
MdkY3rlUIZ6hJqPFfDuku6QO8k+OFY4kA06B3cR2Oi11Kv46dBB49/v7DbF1skK0mkEXqM4dBPnd
VLux+tGqeBW6pmyXOtzAD+WNKmPCegT085fJlvFXHpFre2HmjgDLKy4wKWVy8OAskPXNbDcxlKte
tJRfLhEpzASmMsZ7/k5v5u/zWO5JkCgYpNEswb3jDp3lj/vHpGBfu2I2yh8C+pH/NIUBwHmXeKwO
BuKl5DEY1kOX2FRC0/uIuaoz45CMXRjP4goFsjwCQ9VbAekiB15I+gSp2HpgpIcL0DMjnRhvQa64
vmpDZ/HEBgoTjxVhBn79dTSX4KsrAI9TYODnyIp3f/TxAkNOUDiOLMB7QQX29Adpe2/53M1KHE53
GdTwQv3SFFs233ArkBXjPKRdgANLuiHBcIdLDSZi29i9W9WtBTYydfCAbUcJxMqBIIwUkeUFPCCS
/zxhNLRQ78RXs+r8CJoPrsjnp+Ym0UYzDmTYd8futwfTWo0JEdLZd39Q3qOb9jebLZBoLX0U5+TM
QQHngIMGMyvGscdyS5kFzJ7iAOOSssix81fPGcUCUbKEsrHGP4l4N5dIA7tpqa7h735qo+sznn0q
bkxtcyIFsf8wX1bek9zgNJjsboxV+uBa1RN6CO0ELMb/2aTiCqzPIu+TrZHOkqYTaIEe8jPc4eoA
Rge4zXsz5jJrqw+xqnOfJrZinEqNJZAOh7HiaKXDaSiskTgUBeKWVz2wq5gLM+JfL8QiPuAjzYNn
iofeIx6RBw2j3PrpNfpq+MHhGSfokj+WVjSXpKLFDxoqeAo8BSKQBK1RizEDWZeXyjVqV8U1kM7z
uU86q4ZLNAV9th4zFwflgfn6Icf3kEDaaXlHpcyEysUCGOnTDAfyaD1XDOE1Db+kBVNgsJWOAMpV
1NuGaZlYpHLqd7asBnG8r8uADb0uLTVaajYcAAZQ4g6kjLaKTpV2VWXy4yn8YmcP9fkpYLWkg5FM
Z7gXIPzkZi9Mj3HG2K/uMBK+CCaHjHIndo9cXW4eHqVPv8fusAmExDFNKIVvvTV+E39BvEZNMDUn
NLKEv+in+ZHfUy9hIo2nY/DC4XfcvQCKBqwn/OLQfTUXmAEzwkw+01dHHV0gbd2GklvxAviZFk4u
Q/f1jff6l+qSD3WaeksA72w28s9AaOBrO5ICwknIYXqTdgvQwn9Tf3YNctuNfl+Ovpb86kRyR37+
sqL7t4mlXuEya2WIA3bNTefJrXcth8W01DT6ZjvUnbByaSaKy1NZhc1qHn/DiQLizbnigDv2ghH4
b1xYZjQHiit//C4XjcklyewCVhfyktFKPbsIWS0zgx8SWxP4Qqk/th5rFASZvYaBQrul/AQcIQAX
AE+jisF/MnRfJfJ5C8AdqkCS0R/aMOfvWNM1R1JW5eQDgg4Xmg8NjP4vthkfLZ6wWqf+sQTDr+H4
IWR7bvg9odrq6ObZEr7bP+QfiuokTNy+mIVGfvOd/71ePCVWMTnN027EXQYxgDfHlXVcMwLobDHc
8mlefHf8O7AMxsNV3MfSdrifJwCh4Ut6fYTNu8KBKyxWWespiS9r11L0RSLayzUDmlcWlFhGP22m
Z0yQqt6Vodm3xwhtymTXeVBmnsoyD2U6aDJ6ncmPgZM1ignrfmQ95F/Npn3nvtPuUZdWsq2XGARg
Edi2J0D15EXXsBKK2wCp5m5w3hzvTF6fG/Pb+BoWa4NcGoXiu2KJiI52K36iSww1Yhd+mk+HhoNS
XDyMZPSQSojXrrGkgdngoyd9VM81K1TsvVxyasXG5qHbR9MjLjemcUlMpveraHRGGUeGZfYnncrZ
XFWsV7D48mGJNYshrQkNbVaR4WVUaR+1O5w4v6QNLT+4GnOeVTOSqQiIRHkq5BsEgpgHsBZX5kAt
06Fxq39TfdWnK5lXHFeLxJEMp2UkamxIs282/euaXbu/7BAvnDo9jJfx5ZSYfWPPJRuugNEcN3cp
wSXC+qk9oNvBHFVu/azAG6qvLOrsAVEI3e1kDScNld5Bwf2TbXozBwo3kID0+zIanHTdsjZwkNWW
ZeXqeGlisIB/GVQDCJ5r8B24hSany1vu6FQcNYL7ToIXWZTOmLwv7sBIon6srixVibucnYkF2sT/
crvJrh1fm/yz25mL+XW7RUANpBe+AkmDUQT8j0/67ENGxiDObqnTD5cMAqCxLD7T8C3cM/waUGG1
rhljb0EhSwavcNBvCGJRbR9Fg4OaR5ZpWqNi0hqR2GVVQMvjBmWBUgUmteSM58GJVNp12H6k6RHW
i/z8yqsdzCnmj0xtM1TxqTc0yx8MpQKh+osz7BGZ2ieo8qTeJccrR7YoXoX0PcIoanEeXid1HrrN
VZeXwxl+bcbwnJPPRYGO7XmLzW+Lk0jiZVkPw6iA8LaOXvryCQdmGyfOjOF9g7Ip2PCfFRzs8U79
UwDaLqN6oK8xFh646r34ZeyUf7DnYxG8wYY6Bm/EMZLaX7hK9eei99LajbBOVeniiFUP5pkSK6cO
b+8kgRZ0HtQw/yolJfcgJSShnbV2djXEldnYIXuw3L0X370CsIf2TVwT+hnRduCeRgAeP6XJM+bF
jP8ls8HJFz4xDoLLZzPnmliSCAO6KS/heRxWvXzm7V8iRAunWliNsGbPrglenidG9n3TvjG/5jTB
Ci/SKm1JmbTPIrvi5Vt7bKy0/hNam2RwIqBwDRWtsrJiBszQeHJuAs8SBERL0y2qs6yzMRnC50qS
9wm7PuaqsG/FlQGv2CBAea4aGo0S1RF/WYNPRhZ7CsgX3pxHJlix5vAQEjQFWsuPD1jt2PJ7GBG8
TaGh+j/9d6FZobAqjVsbRP1W0898Ql63dXkMMT9i7IMXT2IPe5XzTVkKUJMhghSXjpwrxty1RRKW
Z14pWqCLVKL1xJris//mCmXdSgzR8+k/PCYTWQzw2EklhLbUWAUO5XHg5yfU+qi7mnD1wjWOVm6O
FcwY68KyA0DFmja3IpzF/Tj1skP9ySdjus/5Ry6Qk0PMSGA9elP6+ZTRJKUbHnYm4v82A0mBg0cc
O/ldGEgXB2rm4USANZeXZcl/dV8kODfYbfjJZbGm5Kz+etxigV/Sd+mSI8Yll12xKgNb6E1mOjjY
14Gk2YXo6PdH+mQDPWJaXU9L7kZz47vp4xmxcb5Rv2V99fqLIhfmKpUepgG9U79rdJrfKRTPleoZ
P/gKxuu228It4Ci+k6cgTp6qPZ5oxAHuZfMjWpwmaJHyikRuOhKOcnw0Cj+LsQAN1HKbGriy25BH
teyoyIulSbCtFAZaP9rPBIJrGXSLr9a4dQopjypp3Jf5gTZPMAoHNbapwRrj3XwdyHtf30sbhlA8
co49s1VmwhlZFUBDNwboEG/7YT3Gn+p+gTsjvA7LmOBpxwypa4tJz/1Upda9stV23ykuwAr0oKij
C7//MgS+HznvX7jFPO3OLd9GnGZHaQUeGq/ma+alg71gxPFR0RXeDM5JLLVMa9CPibIUY1JM3WKB
ZKR7IB3hEX9/tn6Jj5O8SUJ3btMZ5EFaxv1UTTxtnwGEqTZBuGjB6B+iDMm2vM6t6qt+OVU6W8Gj
Y+0c3FhzY0mPpafWa1o3n4QOi1h56zhpwwOUTIgeFe5xhiPS9Juhx8N7b7/YZ0y6MgYbi8WOscmr
+4kw/zH/qvyrfEwAVNH3s78U/bHvfEbLXLCqxpHYD4VDSo1sJB72ou2mASLt6CUtGVGG8CUKB43P
Kbtmf4UvpjlQTPTOZcgP3VVjr1vgdM6PUhssYArk9/MrO/f6Y6GcRGP3fB1qcz0SkY7jZnjTqvN0
gGMs146J0yT+nftx0+8Xa+imLRHtBgHZ5hUrATc51pXVEiGsbI3C4tP3POLPmRs4ficb2hGKyfsf
4hsIzjsZRw88vR/VZ2JaOTh/T9iw+BEBk83PzLK0NTbNLRyaUHWExsvMN4FpcUpm94stqfyiGx4+
qc55KOIvncL71M+Bkai+jI7MDLs2CO5j4OkwhdI2TeKSoVupFk0MPxWXR7iiuJm8IkeT9/XAEJEW
Pre1yaeC6nV3EbuSbiN6YnZzxxRSpB9d3tX1tE+QuQgSds6hxQu9p5dmKTvVaURI2O8MpkjKR4MR
z3TCBqXSV9lv9wQWqF29t2l5w5piTSCf3GvvN7k7TPE7kj6Gc6Mrw89XLGZAUm1NkkUzMaUOLRVv
LyXru/TGwJdRD1oX4tbIAoGFWD56aRlCxqvXknKAQi5lX2q8aZP5WyykjTG9xYgsoE/nHGM4gVzF
z/DvXq/Z0zudqguWW5OspX4bAV0BJQGh5kRxqj1f48C7CfVVhpad/8EaHSiDon9ynjbZr1oqEob3
2BL9k0exkyONpAWFKiRz0dZDzRYJw4fp2aUMN+CHCcEQWDvjP49wbFqZsFQ9sjKIGEh0p8jsV7Qx
w9lQQHO7ZA/VvjdsjnumzFLt5+/Q3yO8+xnGprao2XOmDH7EukXsSv7NTxsaxLhdcjScxV+7RzYR
uwzwo2B661jjzIggbtTbJ6J8okcXS8XAzfyDDy8Ubvn6yA+swLB4Q0MoYGb5qRurCIAtnUsHM7VT
VgvaN9XCczytLblfptee0cenwGhSC6rRhcWNV1AXbqLPSfgt0jUGOAucsp9wleC8ePGtkF0RtFVZ
Kemq72g+rWREQpHJLiE/ggDtN/QS0NfFui399Dq7eePpv1RBBk+o5jjTcEkRrNJA2LJWpu0UX9s7
FPzZTVlzNeYriuGWJpO5vDuiD5q2hgyEthwmq55OJLB/5nsFzaC2Ioo6sw2QNWDl4ZjD2sMGFKNO
k43WGpJLIVkcuXpio+jtFsB/Tk9EyG/D1bjdv0AQCw6TAfmNm+mbSYW2+GZiwsijTdM/wlfGianz
nr0HHssGMKz7dlklLrUEC4CpvbHD7j56BQDnCI+/KfrTOhjkN66KMVNBr5Ct7QxpdrjC1P7cvDdo
mkzqOF4v/mjX6JGI9UgOfWpXb3zSypW2GKPXVIogyim9ZDrQdQZ3XP2ot9KdyizwTS596iPzt+tX
UuSn6UnG2XzbVmwkBMBodj24encalE3LYHQHzdfNMcGtqr+S/8b59emHC3U3DCotJ8tS+Bq7E4Ho
d2go7VLrHaPbRVg8mPZicsEq+tWcNA6UHzL7rcH1qHTvbtNsOtEi9Yfsg57yDgUDIk8cEkv4YPaQ
3WT9R9fOi5LAbwjiEDqjdafvzSwgZ1kyaEDJZmkfrOxF+8kTifyMgog25enfBTQe0TU3LCrCRnu8
inUTb2iI0SCYw7mDQgOR2XChcVPy5+/606NWGICFsNImAf6z7CDhkHePXzr6DspZ9aZBSinIzAnh
GFFWUxNQId+3w2gji8gR19F0uqEKNPdeRk4F1AqtU7dffNZz+qVs9Vv/CxIpnnjT0sOjaYaqOhsK
wp3jEe5Xj1Dh+Oy2bBVS4fTU5gufIsQAvhZ+XrnfSvakWGPpvPSjCiR2FzkbAO2EWcD3Vv22EDoY
NkASvqJIe2NlYzsGb71YgUFlW4ql+3PyZOm1lOmZm0+o9QQ2KMIlen7WRiDJjtC+KTBgTbuoVpr6
VTPywRGUnY/kGRJ2r8RvPd2Q3pZYU+HPkC0d/lvM7rAszSCWsB09pJovGLO9ulZZufAofwhbIVyq
a/3pfbZaTw/NEguWWWJVUrc8PSWyJ5ETO3Rz85GC6fySYB1FPks8IY6KLCnoH7E3hX541e5bXs6g
2KzP1QQN/lR0mzkLalx34k7tNlUekIOl17vIK9p3IzkpOYHZOFxYhbkyiFdiFlJ85O3WMF0Rn5HX
WupO9E9CkDS7ry5cGx0Kl0emXOgv2PcSRPHljbgdkn+SgoJ+LzxPBNBEoq90q6KC52A80te6p8uE
TNglJwGzVeGhFzYRPSO/8KVwGkYV3fp39SUzZEZOJOPrDYwW2brGJ5q9zdm7xWnXg9nHXVAR8t04
knQLL8q3kPhTFuSqTY6ScGCjxvUaK6H72UyDVsiWtzs5BTJZWHDRm2NmruRr/67y6gYdbreK8Cyk
NX+Ze6k9jeq6lul24898juIJAWId7LSzdjd1TrzBYrtIPqIJ24hT1r1hDS7+KMwJFpZ4BlkTXj7n
RhM5Is244OC9jRMz+RVdYoO0YXnMOltYuQm7gCANbxxJmMOT9pG0q6x2ezUYn7u+8LIkeIpfSrxW
F8yFAfAH1EqOcghTMrS2Brw5IHV2rc/sHIZnlWgoiSlzZdUgNcW+kncDsCwWmssmCYznbZwHoTC3
c9WSk3XqKpfnH2Xk82thcIlojAKTWOzY/1bRGee+EEKDXRr9qrtiOB+ymOhiUaeAvNHK0uZfDO1x
N4NWfE9i5Nuucn6JTupOQPOFD+dclt/xR8eT/5s8kDjeYCLN3+kn820McEGXXnb6crrMkdugmnW5
eFUSzkNQAZFZGxzOSQPjFgvEF74vcN1N8Um48i/63SZoqI5O/P3ibyj2EQouPCDLZNcQYoKm0Vzn
um2aFn+RY81mXIChuMeRsheh+NeuwV6o7jRhybxAkGyRwxipHEblPMEjx4v3+llOCGIeKi1+Zfd8
aPQljCN4Oq7SMap2dXWhGwZbaZfpb/r2AnqCSyQHxIA8AfGT1OuGj5K6ATKw7ovSO2yO+O6pO73/
TDEe0jdy9VZID1H4gwqSwcbr7XyVPeJwtupWbiBp8nPFu7DmpBO+oDrIHGwM/Cx0u0bdkdrS9Ogg
VUVWOKxqeYMnO79+qR2i6hlgFjYGQQtMVpNZ8nOmOk4EL2ZbQxtCDqgeaExzkD5Rd0urRep2HiVh
RIkMt4c0DNUaQwA05GNUeaAQHqNZZPec9lLKIYEFIirbViVw2cIGpsIrbpDtSXY6T0LKFfrk+VDi
DPga0bmOvwyWon7PpDjWXDhstDQEd2HZLa1Kbd+PxwlRv7CeENWO72V/oOAdx2XYAaH+SoO/QIae
7aIGQes3OwcpOypZS7LNv587UCSqS+ivmlvpTkOCnWhRv7RWBBegPZA1YtYn5emr2FYDBCrk7YTp
prsOh5H9Hha1tCWrhx8jmK4xVsVgad/J0zGqW/lysHY39qZgdw0lJQJypwzdIWWq6SgPyhtUd0L9
RW2VrODED4gFt5KJqQVUaybuszq2Wb1QiYVvAoxG06uAIppTGRPpQdPWWjEmpgNUg0GMrHtzZN/l
psnNhY02pjfmOEzJOlu8jzRthJNHOzIBCYhJaRN2z7+89XWUg0N0uqvf0DSi3E/+eijTKW4vyIw6
J7u2kw9RYARGE+aGfW4U8EkoGLRR77Aymt6uIWDUNmYBJiZYsa9wganAjHdaGfAkESKbC24GjZAJ
Buknwq8I04pZDLQiw2YtKZh2NauMpK+5AH0CbiQ0896zPE1ISwZKOOVDTsgXtQCjWAiETw9U1t+Z
boVtIHwaOAYzEPPNX1kmPglC+xJh8Eg24JdxNRBOTmeOOvnBqGpxRv6RXakhEVfHKRYEDMtHW3q5
U+aGyU1RPVZSplqNaJfGsaJ9fq64hM/T+Mb3ptHFpp8jNd7T1AzeHMW2SxDcb6h1OZX+OF0W6C6S
Fdi1oszy5qg5cHRHGZlZHp1J2fnyj6AdufzcjoqGZTUjXcyIqK7fcorf27RwihN9CmmMiK3DaT4m
n+ZKEPGK89jZCGETKM+woiocgUrmIEYuaUL5t1jblAIkOAnKRcecplrnI8gywqLOdJvhjeg6SbsO
5r6T3xP5Vpm4rnfXkdZah74EJIDvLthG4yWR83z+R9J5LTeqbVH0i1RFBr2KjHKwLfuFcmgLgYgi
f/0Z26f6dN/bbltCsMPac82wM+7uIz4UCJVgEhcOtsEY61ekDxBGgU5L9xjpN/JRaH6UPHs1HCv/
fqGAuDdHchyWjUcsB3DFggD69EOSRVDDmNImaRHbifwJd4RodwOW9BvsyGh0OAPw9OC7Cu40ssOx
uF9B6nPdGCbE+EGIxdPdlNp9tZE1j/0Tg+Lq15CREZ8W8mWC5lx7ZXzSCCt42iWRB4mQILXgjMX+
1jA0XQWG4Xgo76/a3X+M+9j0W52EDAjTdPhxIoYM2qSBfMLhzmdWzSf2KfmDY3RMakWTr2Y8pBb+
HfErljUyt3W1Me9hkZOZETzrMEHXgQ6HY6MP/3CrHslJq17js/5RE4ypi2bx4rW7++zpAw4AWCMK
zHlF4kr/q+MH2H7Crl0tX1WY9YgKKy/Ghwo2jLWiJNdEDjaCsIeIQ8cZggOwZNOV5RgS0/tcOka2
bQGD0/W9p/uwnkfiuDZ6ccJbofmnvRH5eXn+dKozvkqb595Yj+JchX4aGzcW+4zUJzvbK2/aG7m7
E7ZO8y+8iyVycEXUhgjPaKtmuP4NISt3g+XpJ9Nh/eTrf/m7FqQeZr7PtiALXFcErjUSM0fG/eGD
fyUQm/Ud2C1lAbChFUNeXs9nIXssrqBTQHCQrsuA2Ptd9sXpezwsIRijSHtjvUlQnKduvq+OuKxu
6Zimb49sAzqMjpqjnoDnuWt3QUtaGD7dwpJcPNNWJk69NOODGYs7kuAcNHYgSnnpZL+SBLZOcY3e
BE11hdeG/PJcOtbSVSQ/f4OQBLgv7dDs9Jb/uPIWXRWpYf/NWQI7hnkJLuA2CF0oRW7pmZ63sZno
XmqCi4QwcDlfx9R9RsjrAJt1WjAUQ0cAZvUab2/ExeUIN+WQV7uDjg8e+6tc0du/vxQPG0gMH567
y9FlbMFP8AGZms2j5/WynUmSQajoTDrnidgv26LqXpbbCuEXk7mz68/sE2IP5xwOIxyLtNjpoWnU
swfuAPpEQ5retHXkgriDQDOAc7mHcQCYMl1hCEU3zWNBx17kYlB6Y9yB+uEoXpIG7WzjLwDHHOFR
6XQVothRdsYmYCQa4hrif5z2uzIQGAqVArwYBCdgfkusLCiUsIGh1YjAyQxQ3I10X7GebmHsOAl+
x8AXNHO9BTmlimslolajl8Ho46xaHK2TvB8KiicIbCU16IbgoBdUFv0aSbx6VkHLEcCnG+lX+mwV
WxL5MlH8wtBq2/cnUqZue58drlxXPXyFoVQhD2eAFBAE4Cp9s1uBjfBuxKt+ktE3/2N15swHb5wW
BZUU3ZHfaRbcmFpCj6ocO5ZCBJ3Vm9wfMXuU4Rv5PbytMVo4bF8ds+KbsymtEYHplSewi9s1hqXV
g6nji2WLkunPdbiPt0iU2AI4subpERekZHlSOcR9Scf7jndOZAe8R4WvI9Pfx4K835bGljJL6sUG
CI+BugjtaPdc83ky3Uf5+XPLfRqyvRFwx7PJZjOAprDU7YG8aigPa+Yy7bfnfFrg4WAEPOJ5XCuf
xV6+0LGjLYE7BS0KAbnIHvMBMw9DDEwBMMHaw+/0gtSFrhVowL1iMnECPfP6gB+PSkynCU3QFFjD
DwYCs7YD9Knfy/2TGKQvVE2PyWuYG6j4T48nm4obI/MAi05vwaTtNfUTYiHaH/MHJwXrpZh2g/xO
r346cSeq5WtqbYr+3bzvBtqqqYPq3MqOJXpZzU/wFdRwcCKMZQ+Edqc0oBb/Vqe3q5bY9FVj6GQ0
1ha+pqKHY7vsVnJrfWs8oGL7+DdBdVwsVjdYgs4iBVm4DiP8B0JDZgxLNOYpRDs5r912kTiLgeZn
gpSlYVU6gMTOtzOof3v7lbNDpe9Skom1MyVp2xHpxvAyl8xDrASMSB0vhnWM43WO2UBMJbjPiW6A
7WWtqF8CBj9L3kfswp9KNhB6hOd1qtMNDhIW5KdJMjTeVBjZmW7Lqa2ldilPN2NPRTIh6FiKi1fu
3iLzaW/09BsZL/OptVzVsFvQYHCNW0+otb5VrEuS7bS4IxV0vbgFmcCUse52nsDrVQTEDFhBr6ZE
tMxX1eRfx2KRjJcHyLN2VtO10ogsXH6exjGnDPDq1LkxPBaoeeXh8hRxt8zjZE5tNp7k4cw6/gwV
dIxNYj6dlmFVtxTmn5l80qVrzY+a5enB6JqTn/aG2wvBgfJXa3fPc60FcwqWdQvHztHKYJpejf4w
Aweahzw/ZngJZK/9yNEE/iyMbFIaIMjUHIveNNKHidPBPV8N9EWg6zvrceyTwEpuQMKcHkmVJUxl
S8U31QTP+AyeJfaQ+bZSPevuxVVQZTs6yKb+Zvb7UVl3CxuDme4H/QK2RltxyhnoYuN+yoILypp1
f5smlUkX0ItWO9Qc/hJnQSDCFLe+eq3fIp7PMvM5q+Ba0Lb7Mf2mTwZlciYtQffwXym6y+3NBEOm
isKSoYCbAhwJA4Y+AdKk/p92UpevJoxj84nPDlILECyeAPPClqijUwySmDDZmuer8YjHrT4EwFOp
RSNh2BZDUPXvClkOJ6ZEM1/L0rAft7PF5xioQjzmiooj2XrRkeEj6E4Dwm7YxUQ91qIiPjy0c6J4
IwyNj7v3eGnuP+ahAYsD3GZktRQTFtkjTFJcCLKjZR5ZJnlpq357JP/a4ZJ+KNoeliDLMGqXxaVP
XRYesJmvmJ5POOieHO91QXEFRZgOfXlEY0sjGEEpYOHTlaK5FDva7VU5we+7f6GPp/9Wr5EvYpOD
ZhD16lGTtuhIl/OuJix8J73QS+0+JTg2sSs043hNLAM0dpdkU9ItvpLCSC+jk12TJ9e8YHPuENXJ
3KcPRmvUlx7RAmLKHA7N15PsOdogVHoNN+ft0W2n+76DBdqYLpu6MW/ZC0pKkEJ4wEpFSMOIDYCT
kXbE2COBP4VEt0Qqsimr9bE2ohZB9BUbETzhOM1xJFZ2GceOxBVr5XMzwsOCDFqUL8UYTSz51I6t
4qkoq1oHqQs2PuXoFOzhIgjYByidADYzepUrPeEgjyKLFVvZ5taRIinRdjAy1AmKiv1aQL5j1S/p
Lq/GRUBdFy/sNFtzXEtMF2CefbNmfzBxsugPZvJewadAsA+lc7KXlzHdSTU5wbh0kQMdmme5CdhR
aCcrhgf4qx1h3lCw3XcqZ1hcpfIQ4mdMllK1qfrd3RQGJsl1WYQwZFL62vlf0eDwroi6qFz46PCr
JhfLFB55EgccVe+1z4eG6giVDhSFE6o4pw2vlEE0O8F6cfp4Snt4JCispQ/ruStnOI8+S248vJbZ
sSk3ojlaO7HpwK+Uy6Ct4PP508gm5WU0SxKaxZ8y9EuFyJfmizpvyH3YXHCzKsj0uB7OmBfYT9Jy
5xBiwzAHXfymcBP1irRADEDIXcKZ6+HUCxdyxqTj9LMyus1N8UcsZon8jSPYqNDOuEvypRtCDapm
7o2UTSVW5hZ6N3Krn6jB4OwWilAS9QQCSrQIb+uHAXZBG743AGwI0Qu6cQ/3A5KrZp0bTVnJ37Ax
eyKfn9g2IQ3mcLMg8+VEq16TLhS/FMJI89mbNa0iaRWvlnLb3VCSmWgbnp/D+HETbX74qtl5SUg9
jm/ZeTYD5RcNv5bQci4Wj38ZauvHa5X+0xoe+MfESiUtY8rvE/9NMkXhrYIGA4ReuUbtq6zsjxgi
j4IyhZ46e0eLg7xGl0FCyJzA9Etf4XfkAhe8MaoCneZQ6XEyGM1N8sKAB08YR5+m2HDfqxh4mG6j
7ZriRE1WCT4B5zmAgyax6ZJyMnqozCXM1lQYTDjh6cJFUGUbdTRapu/SYzuaDGMgA3zNqeoC5Q7r
r/9dhr8JAIP4SZMT09QdxkL1G1PxGqRvXfIucbhd9mxKz81TWtqlSl2EOeiNoutQNm+CisT2MCXv
c88j8RLSiPXtTDt7UZxuD9IQLTdWXgY2NDZwVt7OoT86WUfauJrxkWaHrHYryHmW96AIuddugzOd
V8Cjz3zEFGAl+NCx+Vt4GsDMXKb+KL4Paa7OOsFWiRBtCFl4p+aclWFpRmkSjEgv6vHnhk/O13SD
oNpvf9nicwzvCVEbtjVE4FG8Onz5zLaQ4PW/UCXY51v8nsYhLIn6FA6bxkf7/Cj/XFMe+dfd2DY0
FivRoiqGbanv6dXxGiqnv8qwn71HJ7DOt536wsculDUWfBVlkdW8sVeZ6XrocDCHHkiuRuUAFSpf
ZupzPzjDPLVwUD/TIeSyFsOxtzZNtZkhSZjRoFMl4b8jn2iOIoSYfG3axB3g7ttjPJrD8WaYyF6g
v95+MXoFdCKBxpi/zRsR0++inCKGG8ENPKDMqeN3CeRiHoVoJZyWl3QEuV2XmLCggWTpih0+44iI
ArkJttRV5qnVSLeRu01bRebyaqwZFjyLKS6olLcqu9IzwcgO3S2x3wmtQ6k/jDUNS3CrAi+RbqEQ
sA6bXScLfYDYeft9Ps/5/J3zStPwTxtfC3Jr+Kn78lixbYsKKGLQw4nmDJCz4Cawzs0PKX7XKenQ
qIqKKlvLNHbajhNrkNyDZRLQIp6MLXftz+jG7V/ir/lzicufr/6jdZC58fLSDsF4x/ykCsBkK/La
Rzsug8y7zRt9eB+FZ3m5V5bENdmq4smVh5ELJtX8SFtUkfE15McxCcoqABZQsNQj48BWZudMSjCM
yqVnfJ1p0p9tie7gZ84xHapUD42XPnUpnx7HI68KDrJ6kmJNvTmZ0Q0ZsBI4FYaUwi/q3aLj5OaQ
qQlAxamy55Dm5+v5l0JjdGlUyqOw5GLAwQfW908VzQKjoag8g+6PlgGAF1fCvBknQUmHJGUG5iFn
5pSzbXOQsMj4mUJp8PJiSzoSdTj73j8NWweDbQmM3QEtB+TAyccGyb4vLtSiqUvtyaqQex28dyU/
ykkwraL+uVhFCbDI75R9ypjZIBu2nLl5UZsXGZnX7cxyBKbSa7sBwZg8BLQmVYraPFLoztErgY5V
rOmWgRBB9CD6mwxb2PItAY4Vxm+090MOGRI+tuRQwa0cvo2CFXqfNp8NjV5kPMz+1GkNTiKgYzrT
9tBydkh3UEGmFIIeh+9gZIeHDWVRFkPT50ow7cZCT2cUc3A0dyn7TpM5/AdwCazT/+u3AD5diVXv
JmPtKTk9S4r7OKoDMYSvY3UCWJ0p1MriuHjQXiR/1K+OQDoedpJBeZ450D9csK4Ge88Ka9TKf3zA
Mn15nsW3ir+LmIP/zbMfeIQP+9zhlyd+i5cRZp7i5wBG+UpxfLi5A7D6cJ9ngF4X+oen25DzbYXf
pUNIJD+Uuv//an1h2K6A79LSfF5mFcvzcnMPb6HIMRN/ZvxN/P97OEeNyE0wfT3KsbMtxe+N+mdb
n4c1v2Qsz/VIwc5+6dMm/aS9ievKSeYaxGfMPNxGgbmE0kyo1f43wAXaE+arDakg7PVA5f9aJH1u
F/szyopXwFvxliII8Ib/+g2BYn69heZ29mUC83TSnvHP54ZkDLmKm0VKN68NRdLDMIDJhluIr9v9
5xKYUVz6+Kv7XO4m2eUhrTp8/TF3FwSTdidM/aHtrJ/72qsPFIT8w05xUP54Mlvzgf0ve68xHAWu
dCF61LSZuxBMgVuEDQufHDA+KkO6OWSCEHce4FfIXZldzVNwkcfEBJ+w++4RUkYPkbDuf4Sxn2M7
1myKMIWRyQ3CATesjo2Paa+33MNgCB9him+ZyJlAjhcCMgljB8x42XcwwBN2sAN//j96IMYRKFBj
LJd7oG9EMvyb6ihmuxRDgScCqt/RMAuG/fNQATa64noBA7zxtT5oHn3nMmSTl3iK4ncWpuQw8vBJ
+EUSHXSeyF4AOj5wWLM5HEQ0kZAr0z71Vb8Oxe1SXSpcHnfDo5giypCQDycqXk5znuxAQKdMwGPn
KnyJ0ROSeSCe28TiyjBgME+4ECPIYjlgVAgjfXrsWEMnEC4YPTMqSP6XTYTPCKDpTfw42y0RYTgs
RGL2NPAYmQE14xwGCs+7DI2HnRPp2KO7Xrze/J48wxuRBGVIGIjOCMu5DZJTnbRNhxV14z1COlFG
hMqbZ4ItX6i9kR7vFwRaIN0RVh6hGLHo9Y89GG2O6zflCNkOJmbV4k9sWkKkOUNANgTrNAfDTewb
KPHhKrbyGitPwBbMqrHtR+l1JiOQ28ksZQjy8HC/zYkdSAGH/wYcUg5WA+xYA+xyT8xv5A3cJWxS
cBiRXMjMDBeOe1HF2Be+3xwWcCqcYOga1wVLw/IvR4Gv+jg4bLrf21eC7PSDkfbRj6v6rG1YG1wE
VUxrEXog1giapn/rBsAPawS8NSYmdqh/80tY3klkAC3jTyUafpOQTB62PgcWSHhDIK/wb8ItD3Uk
FnqwBhGn41okhrrla4C5VWhehbRCfHX61XDlK1DWo1B3aTi5COoRIAY93yDmBu/Eb5ZRWoRDRMVB
ZcpjYWnEuRt/e2FVPQUQpbhmsQII9SoJJ7x3wV0QLxz77SX2JaGRq0Lll5f1MN/j0ppQekWZY+C3
pXExt53mV3/3sQhbHP9E9ov4DGiD/lwDvWUo1l/WLByqCqav8QvGW23oz0ZcnPh8vCYpKOIWPLjo
AvsXYQAj8bdHiO+tFj0/MbPFuM2IxK0wv/9eX9wIRogYIypWUz3ZzngtOVKGa2Kx2KK5KXfiHon7
R21DpcE5XFx17AuTwpafFTcREcBGwhYOCGX/d+e9+6n+rBi24mviBVL+V3wU+k9/T4dUDNZgT+fb
xfMRFyOCgfBhFLEyIkrN8ls+FKZjv1z1hk8pDCXwOuR8T+5K/EkEyd1PODGTKmXhByTMD6UPEUwQ
f6qMRPEL9TkL2ILvYG7hoYipIi0gUjK5KWIA8dZ8FWyRlWLCBufPUlHMlojuhcj1EEk64oUwbBcq
Zn7hwSKmGQcg0gxwSUZz9TfIxcwT+QbiG8Qv6EtU+rRYILz8CEeeZHOjCymSY0Jh8pRuEtKM8DfC
xmhBJMlfpNTfuy3xBBEXDai/E847/At/Z6gBSXCFHfPr75rjrXg1ITXmFajLA7whxTWLUBlAFW6E
UGXneALhpITPTs3rCaOnGjsoES8nXJFY9/k7W1cuSFvCSUaIskX4ikgkY72E+SyWfjQX/3+ZsxlT
FgKpTKS5+DfIyAx/TOb/xNzi43ITmYbmnvQTHnUFV56z9d+gZdx0n/0GdCq37/h6xn65Gh0LQxAx
qCyGRsPYbkKDRw7zgQ2BYYEDJZ/u9qt8ABXiDoPOXIwDelci0yf+xLXlpwZ/Qg/BjRL+M/hdiXgj
Qf3mxv3/+HgU+s+fWJ3gEuFqz9P6EXdZ3DFeH1/Pu2hp6fv0b2yI+S8uX6wq4sP83XHx1P5sqKCc
S/h5il8paxADC11v9PdYodxHwkXpbyj50/IAFHX7BdDEUgjkRNjww/Be0vbz/x7bJBxXxYQlwggd
3t+iAfjaboyJNYPFILwFLCM9LqRiHgkrU+G7oUTLvbjFBR5P/18l18nWy4xnn2832BqLiUemmQ/7
5jT4OVR6HbeMh3eJQxxVwnu09ExPzFDxNkoU492VOyZQJ1OCoSo+jbAOlXA95QPSnuz+FiM+qnhT
MQhLpgIjiOcxiTcXa57BIxWvKB4jjjA1S5zBIqMJ5Ts5Y1wVZ3muu+L+in2jQv2WsC6JS4Uos8Od
9u8zifW82tAcu/MlJerlxk3HtbwXvlaSjz/a3+QUk0YMBfFn853gdvXg/rAQhkg3Q92DtPv3FDl+
lrsm7DcoEvkK/6fC9g4Twkh8/ttO+O4w1jZAHyLlTRhnic8nEnyUCAtVHBYZicVmvoprFN8LuZ07
w3VDGGcpVCJCu1hGxHJEBSQAUrgh3Dk+Ls+XLzG8hqj6Vrlh8afkx/+gYro/IAkblp+/b65C5om4
tlugMzVYbD1h+7P0VEd8FskVU0Zyhx1dvAOdnZPq4OpIdSMMA+kAYdeHm6y4qQY3U2wrKHjEnRb3
8m/lE+vFIlA+npEpzI4Y/x3GbUvWFhF3pLJaPBgI4uHdeCthL4OPLtYvOT40hD/z5mLOisHXbuaw
wTmnDf7fuHWcgzLCo4WdwdO/R9DpDo89bj3B3TiMazWo/YI49Pr4FPCFY9IjPGdwG5ChJ858h/aA
9hvHfJscb33hTBQw9sBSlqC+Tlq7cHAhRS7mGqXYpusV6F9x7kZ/QVLP2Vys1aUnw93Yz9CjApCg
WApw7axh/ecIm23NnUM5ATAL60h1utJ9qMJo9AtNECoj7wHoeYZFQHWJK0DpZngvvscFdombJxhG
ZhsQ3r1m4UjjpfxA31sPp6Vmz5vx7iBKHP5N4N4vZeWF0DiwtHYTLPIbnBRXWdTHXixjnVOyQ3K2
2OB3M+2s1wEU2sa26Q6SujJzWwPBdKVXpK5IOtofGgh3QlPwWoUji1skKfAQGsPhs8VPEnBWp3qb
Po1fHQV/j7Yq9i2+QfT2iuf2uZO7q4zOCG259oi0DoPpcS0Vfj461/JVhSyMRdOnaYUPFVIZjjRA
ZztkYo28w9qgoDG0Gm4MrCqmJbRCyrHVIvmqg2v1G/2K+zN4yvgS+8+lJbTEFZDtbG8/JtekMLzy
E7cjP2RE5ekp4wewoJHJsoBJYoxgSN7S3rUyllDWOyRb2DoIv30aL46JgSBYtcE5H2/h5Qq/Ovl7
yt5Qa5WELosXmQAXmGjMmeW5x3nzuZGVjRa7Y3UZ7NmIV0h8cS2/6mawXDlcEcvg7NwJoHKR5Rr+
YKyzz+5X/SYTwWEqs0D5tNHHa39D/YGbZUlQn1BV8CcOyTJ0UAMhcOebmlttkktcHmh8pISFguXS
U8O3mlPYzdX8HnvF54kfa67GBLTsL5SfnqMuPlMR5IB+SSaIdu1zAFVviVuq+WlynCvrr+J7gewa
nCq5QU8m4XaI9EvDh8S9rIZqwjL18BctubojkoW7Q5SY4CIsHeJycaHUjw1bwKkbwedBjmF7IAbB
sKpEyQclTfvA/95EPYrrd7OO21+YAmzeZhzgiMoWWnXbrvP0n8rY4FDcHdVQqJewaE6ZUC7uNerP
MjlQkmBIJ1wTh+wqYwtDTwB6TI9Jrgf9hUZ3dpSQM/CGt/exp4kMN8uCso6HcwUZA8ouXevZqe7f
AHH6Ye62uGk1645ux6r8gtgW262MfYylR3Kx6WVP6byEnAWdWIH6Te8vwM3mc29qZGp4+fBDT+yO
NzokoAS1LWSmM016SAfCbYeuCx4uKNGmiobPJ+ezcjM/OR7ayn1/hB4JOY3jq4qvP/UNCogZ+Qcv
RRsxu0PbdIZV37vGiVjidhfbVU/uNK5+GFbT5uspFgo+YE0UDtZCKHtBjCtYH+CkK2ojdMTkL2P4
BITMIYxjhho8l6ad0ZgCHbdOyvzl8E5cw1iI8im5/QPCqb+67sBtfNOJqn4DY8LnxnRBX4mVgotd
++ThxCeSjkBj+QckHICzVJs0G1VxLMUZB5qITC72IrNZzQ+/x6Mc/8JGIABw+ju0B7SSYXymTnzS
+xBUttT2D19/f/hpuv6h5T3U/m/yAp/geLTIQQCNdW40jLm6I1qhZeouW7JBeBXele+q+MCqxhkP
syA0b4/tT2D0/0gMT411ulg47e3fROZqUcOSqewbn78YjilttySDFNu6S1Gy4c2v3umY9XwHYoQW
F8S+X5lYaTwIUpXZ0Hs6OeiBYKokeD00aYueM1rUL00GKlZox2za/D78ZdO5XUaSENqdsiFjw7Dw
ckDMBNLbAycr2P02ObaPahrT2Hy9e5xEleHf04QDXFH6xnCCbiQ6W/NJgjQgZReYBckRxDnm5e6A
oplDazpuSE0sR7tlBcKfKHN+AHQlOIqxmrNdRcmxyL+qbE0X9vMHxK4dLP/ZrqU3knK03M/OFiRj
JQD5131CGRbi7GHRI8pc5Uv0Nnc3XMcaCqoAbgwRKxB0s7PMh6g4sMMBEZ8F2m19fjXy7fqpffJt
rBlFeWr+3ST2ExOCbFQnKxKB+Pdi9coN+RHIb0vYFhxLMGQ215q3u1XhutzTNZcFulhszyNlyr09
w+FNVr/p7E+rNRBr8SKjSGipk0HU+3JepS7BZAubHz8W7hr2MhlBK8D/O3IckFfqXGOH2OK13kNM
1umwYxxCpurg9KfubU4dC2khvn9X4wsQ0whoXuENYLmwJ6AEmERklaLvIQH1wwJMcKXh2DQfaaIa
nNLf1je8TB4fiO/MaHqjkbC8Eb6EZqerGVXOUR4vPbgMDRDzo+MUML11kCwQYMYV+oOXluurhrB4
sBcnAY0w4gsb6TrPTzvqzAhUOdc+Fbriyw4LJSzP6VcMLMsbQF5Iz4VEGARbfbofKle9i5Tj6oXE
AD8/Y4eUsWCnn7myUpE1yqsZoiEsDF9CPOs+N3cL5g1KvitdXRhq9lp707SQvgx9aaly5S68gehu
M2EDA4M3nzdoTdOVeIj9dJy3MprPCD6z9Qx6FBuHUvBHBYQ6IYheVTsDrUkc3S4Gq1W/U1+SlW0a
NJEhJxxTejXJSt7qDLfTLV49Vp/o81ZlD9Ew4F6YUf7T3LyBmKxV3Gy55WwONI2wNLmC2xe5gzw9
qsngjB24nYTMBPndppcKEp4B5oedR6/dg53MjreqPs2PCuHFS8erLFaFvo03y+J7IO0BDhiCb7t5
hQCr+qzPqW2FEF4RNNjazxwp19uhALsv6XRr3BlHZrZ059JpEG3ZiyPmJSFeEzL+7fH68vhKWOtZ
Aw8Ahd8qkfQXlpl0Yg1aKeflhzzjOfMYXYh4aDZ4BpCmOuCbBVoufTMcUjgCmPRxdBH3uvlYV0eW
cbTL7itIq7dGUkb7tbF/SZv7BpaY8SmFUYBTJw67skMeB3zSIfrAuYTspJHqi52lcQDApFdD9e8a
8QzmmaNRjRELPeaGZqqfTFf5nfEe25BWZHvXsw27zwvzGscCc5NShZPKVTmMjxIs9OkzHGM69K1D
/AUrPbYk78yOJe0gD29VV21EraRa4fZKbEqJ/B0JiSTYDRFmXO2mdfZbDhizd9/BShjzd5rOP4lf
lZ8K7FNzk+GwyilzDvpl9DOUiPqPR6T1UP7U7QA5M7ZHenXzpn1Z00Ri0RIpgT/qgeUbo/cK+iU1
C7BksoEBLbev/UcLjSshtN7CD/dEOVIv1oGIveFDkGriwjH7SZFbnrvpdUywThFEoDGJ+sprX2jn
sXb2+k40uzgxJGLF4uU0nNexLFnP77z7OzAt5JjsTCyaMzFX9hmCBg0LhFXExgqRr4Eqg1pYunZ3
x/Iyx3gSNU3asVCqgmELZyWwXdSbWCpRM2jQZvUBNop5TvC8IW4OXnyBaZRf6DtWowQ8ilKIXgaO
A6tmFT3DWlmN9vvwbb4ktW844LbM/itd+X1OK4IMcMghMMTN6D7RWrIBkJGxUllhaGZEt/E3a1H3
ZqpbKdgzd9iMnOLv0XUj7Tt/ePlidfpnkUTGWZDCyZd3t/KCD4XFg4YPtho26c5Mo6fTOfPzdLts
2t8HbAskRb+KFc62mdjqHFCd0/HBdoWOygE12XAZenv8eDQbugrSNcbLwsvfcwoC4KykD8u3ei2E
+FCnDhJNgxTKPMa6QiVCsYHcD74/8YksCPdBNH8i5QvuAA1CGLqlHFUQabCgvKTXotjOXwqSi5fE
1jd451tHE8URYRHuTM6IU36qID2Nh8GOKazUBixS5JVWo+PGukkkBLFOVTZsav39CONauMdbR9IF
liGVNIett6t9jernyWxt9eK8sE8MYUXGmsjfIx8FmYOd17jEwwRBaw2nEu9Fa3Lbq77CvN76xaoI
qwogDkFIZZdQ8tU73G5QcCQUIt+Shd3CohicpuD61+UreWqQltFB/eCCRcYTpZtLo/7x75c3ndbF
PwmGvzDGSIiAgbRJcNo7G/MnwBpaRd3hT2k9rbK9JX9BJBATeCE29Blkyckv75v3DPjGXcCo2dCY
e7i0Ft1kJ9vBu2HBBWEBbHescIaCbwFAUcTGj9BWvGb3ZYqRvzx0+wUrE54GqxLOEqekzQzrijN6
lF1oX9K3PSCnXhjk4PVHhoAQHb2epy/IrGF2ycKqcNE86K8pR2laOphlHKuPCZmr0D6Yfn147tMI
Dh086fbj2a26Qw9RmFwWYUmJOzVSsh94uwfBFmq/ksPSDPBFwr+iB5ADTMC4P70Y8TnLwp5OUbZB
kbqAwThDUIFGdx2d6jIuA8hEUCqiXuG4rH4bx+uM1X/VBrNnfXBGYP45NJ+JxH68aOsuEwoZkGQB
epHN8FksvFZZFSg8h9enn7y3VhBnb3n9uoy5Z+ts3tNOySmikc34GK3MmNnBq1I+sGtcjjvd9CsH
kOQEdxNVuYiLvX8hXUTp8T2Q25g7+OFoBKi9087tvjBNGCjnfBE+xmginMFEaRPKezj1agXZpaSO
/uJcNL+TS0QzCSjRHr3y1SLaLtkgOvG1bwtXtClM3iaVciQa33QTTyaiB/ckJcxexfiQX1Epp5Vr
UQYr9v2j+NKP+eX+Ps82j6qmkfgJB2AXqh/sfDc3PZtfwz9YSepWdyUY+5gTEVVjhNO0Mw0HXk5n
hjKbHzke0I8wwypcRPMo5hD4SWZQzjskJRp84c/6vd5TOrDIFvFJTrGkwGfMfsjrSIX4sQQS2agH
nDNYRJsPC90TfEIOBun4ZG2FsU4vaPFe+F12oXpm1ItWfxIICkx+VL42rw3F68A504GOAgtH0kjf
xY4IvfYbHJe8WhUr66zS7HhF9Cm0X/Aan+4gaMBONbvC+uegF36NR5RnaK83jFFkZxdx8Pzh5kL7
Vif3Pu30Y5a4d22jKtvbQbhqEJP9DIb01CL7UW37jQ8+AS+0vvW99KeHB38yIe3uEl/NCBkM89KE
Cg0+eJUu5N2sYfp25AmhGIDGyaEbz3POxMkmQStDLEmyH/dougUHDY8sHJVAL5rv0l2sSxG7dsVD
H1tXaB9Y9eX2uvu0UDCyoyQnCUsIDHXoEKYqzurIqN0Ho7QO13z1DfIxmo3J4RYLFgGZV1DgtZ2F
CyXsDLhH0gknJojfSdT+gwTy+OCcA9VqecCfATETDq+G3RNfAaj1BZGCYMcCu4/Z7jb3dwjyIDOC
4o7cv0adOHEo5ItwZcME63XYEQcs/wiCfUGNLxYfDjwYT59oLQADbbJT3NCNW54xcs/1qDeo+sBP
MFar00jTj5ay5zUq1nJib37+llh1v2RDUVFfIVMLIH7yMZKPnr6jZxxzgDwfJHsWgTOtB/fj3+38
y+qKDuGCjoJcRyxG4+UZ4mTOA8IYlBJCpbbD/0SSfZZ4HIfSwxiaogMbYMyO4EBxmHFWyEpnfaPg
ZO5ECxTKTBs1SJD/ECm4MvYdQSwHpFI5K++8KmF02prTeUVghAW1IaeuN+1ymnHThHx4X4nif5X8
DuoKbDP+QZjGfxr2nBj/D0iaZiLngItO6onDOMVZhhtZ83BuIcdjGcli/CWsRy1HStYL63B9Jh+D
/GZ1Z3juw4C0ZYvLCGyjZora5QZ2DWQoJUAmBphjIwBEpXShhiKDy2leWQ4MageDXt1Vxwgzg8YX
iJKkkw8lrl3w8KghfGk84FHongmWHtaa8/x+fGkY1aZu0XnSuXLHY90JPd6wiVV7HCg1EtOJa0fl
PFb/JifydzBmXCWflryRkRgArwz2gyOy4UpheZWaYHBqfO67d7SbNHz+AdN0ThWUxqbOXITJNzKf
IFMY57TBkNlSMeFO32R0ZaMvHUybqrgKYnWnDJFseXhZl/meBSve9MHBpHme/WjxarbhwSDpqtit
IUZQHqnbEZkJKK+HrcwBtn0X5t98YI+zgeUolBseBsQOWK9bGDT77879Ch02mFd3+13yuh8OzCxE
BrBKiAUtFLo/xgMCgw+AAIuDPGUppzlYki4AG/8aDp4+rdx6P6xbXwU+2o/b5DhB1WJdNzxmlFi0
NLuHrXto7eB5Fgcgtn7XWluCHO0qGkW1h9wLWiXsCwyNfgxxmm7/YTcy1O60unnT6ghEqK1kYi/e
iAt2x+3oy+4zJJcGCYWQ7q4y9N5Rv62iczOGMsfwtxHjcr/4yOtoSXwNVTlrB0nDtPOcX2xHDpzY
LJewYMbRG04x0KZQleHb1q5//yPqvJaUR5Io/EJLBN7cVskLBJJAmBsCNUZ4jwRPP1/Czu7ob7oH
BMhUZWWePHmSbNnQoJNC7tGHh3bp15gOtebJzvnSMe0h0ZtwsHxIfqwOdg4VH191sG3A/zN2IPS9
LaHZ3m5LOwkDuZVdCB96vMVrgDqracI7eoxuev+3Q9XPXp/sXQ89CD7v7mQjSiEofqXBu8YZg+KA
elwV7rV9HW6by/OAVQEeU3qy70gSwZ7wN5Pj0yHE4/OqZg1peJEBfY63+z5BwcaitIGuDWPKX7Fk
Z2uXO5BG6/X+PFrDbIS2UDcodpo2kEPSIOuo+YVH+CfjM6RU+gzO0NyhbRF9ETpexyDaOddH3p3a
S06KaV21qL9oTIlRwtMMVxmCQNyarqXo1QKjol0wogmIkpxI0jfWiBxf+tDQLp4HalYX1gXFQNTc
zXLa5kDMPXlY1urBah29TLgQHViA+p5ySd+wUyzw1vh88W6FeY1B/IBV58HWooT2rWJ0LyhHp86G
lIoHLTiFscAuiAJAY6fT1IVSt4zYAMOkH39Qwlm/ufNkVfdjuO3LN3GmdR5T08EcP4yA+SA8qDOX
0qdSZx8TlG6t9c5m5S9HZzpyd6gfsilep3xZn1GUzIdovzUACl2cHTLT1LBt4O/ZFs69SUIQuAEo
jEKDiqbud2uxBJAXFTXDLc4moDGu3GHFF3JmNOXT17026DFEVgydySBDD2FvM5TwrcAQ38zLzKw6
HZTJqbmBMXN30GCvDQladtT6O1QUAS7tKLfs8XnHt1Ohvjij2fCw2tvh/9BEwHp6ZZLBAFAn+yCl
dNkIuHgGvY3iJphgbwNiknEfPOMS3GDj7tM5xPn8oQ7jHbK/m2HcTXRGERdrHv3Le/DGJva5bFRK
Nx16/wmmBTHrSPdCAHnRpdqgB2q9AgYhxebXXnsCx6hmtlk/mm/rM/rPppx3Ou1b9sKcN42Obuk2
j20DkXsNAZil6fez1Wi0fl8hg6MfPg4tyvrb3mVcYsHQJXNv7+Eb1QsDTXkfAeoAGn4qbWiEWcCs
7ojyJuERuB7kHHrPdWXbJsBRZmEVtA99mi86/D26wHXuxt/4Vfgxz5D5ZQihakNix8SjY3uzVSx5
/JCR/P1IVvK3FV1EV4PfHrLX3N5SC2fLnxWyiRWrMM7Bq1sYx+AcFEjdtb3CkP6hdMzkES07Jb8t
qgr4o6Vw9I2bUemjcNHLCfGISfnMdyKUr28K9eI++R/5fMmd54uNwxfSvTM5RzXrMSybCB+bdd1M
iPPIv9U1YBBZRVSgLaTBedyxHaAcAHOBgKtVyVxVUlpiaLK4BvV3miWb5QKAjwzdXc36bQ9YQVUM
AlX4DFwGK+ca3rrEIcQyLySMdHYKc24IXheKRR+vcKmYpEfJ/WBvUYb3oL0C9JLUO0e7i3GUbhY1
p5Z+GjYdOYHJNS4I97lgtYdHyhgYU02qHzDeCA7g+NXHZaeZVv29ASit0flR+D383FArPdjA49DW
YZBqVlbe93YfGlMJjQnCW4waJoISranQJAXMB6qyfgRIYVzSbpuF9JLsFsVbvS1Ut62nMR6sXoih
QE3UHbbBCj0brhUVdVoStHRe5I7OPXqVavkhHeTnvQbdBvdmyyeZS0K3yfNpw7qrFC/I3IRAYCNS
uqNLfA5PiN6/YpqBSJdmq78302EfkSbrGW5Vn7/6mU77L9hFQouTnPg1knEoyem5Lc9+DOofjTpf
Lj0UKVTlHoO1KQgQ39v2UavV6m/8J7OJDtQahQO9QnRJb7jMzGcu95Ezkhf2TMHVQQ3AMNiailOX
+1Bw82U3ci4MBbk/9INWad1McQ4UOAzbE9H73wb8jSy6DGUZ2rlJMbnxY3G86Oh36dIa4DvUIRiz
H5lrn9iS8kNksgwZ7bS7M9HMZ6z/5oDMA2mC9zA+fy9LpuzVBMuiRzhkwQl1wDT4Ex14BNM0QuCa
gEkf3PaXtTW3cybeb74+XKhvC2x+dBlQLhudBjfmx2HQE0LXC9XeV1f+urnH4AFhg8bGMCKEDjPv
tXuNfpvHdq8GKaPWf/zVZ/XZaQKtoerg85dD0HPKpikQrtHoJ8H239zSn5AlyvqeCBlProWYgJ9t
AE+uFT7ShcBFNLecYwXa9mkol2ry1v5Z9dK7TtExURu/YfX7aUoPn1XGnSUZynUe1pzh8K77Lsmf
7209qDHF8kaXEJk7R50ePmObcPKCsaW4TC1YZtGdbYJo/TahfVaNJlTWkj2HpHoI3kbL66xLdst7
maxRw8K8JeL2ylaFKVm3DpBE3wYenFWhWXvBXoUMHu8a3uKWf+tnf0KeqBknY2fJkEKZBt2CQ4pE
gksMgJFuu/Xpz1jz2EOQXrkysHBH2VIMoA06SI82l1TR26tCf+o4wh0q25SqQ1Rphk+zHRIm0IwV
Vgs2Eo6RmQ0KQzZk+rDI6IeSzhd7vfWPEU1IGlAHUZxfZKO52TAyKvDftPTZdRsx3a+TKu0lNgvI
OiDXr5reJ3w1YdgFrjCcf93qZ4NncowAOzrxZkG+InyuqZ7r8hTrLPruGNgyes96N7lMnl4CwNYM
NshG++Ap9cChUbZfpUWMfm2RBzYS9EPpR2yLNSft/YlvT+d9senYfaGrQcdsQf9sa8QvoSrA6UHy
HjGWA14bPAhwU1HbyfGLnQ+VoiL5X4V6jVrMmIQ7CEhURv9FvZdbyD/usUOzAhpA8gbjbO/611EZ
QoqmjdQRROLgV9tAISSzDdRXgsLZHqz6zbgcPMIg+l9MQBe2GL7kPnwj5v5SGYNxiUzVfnprqkrS
npyioMx9GzbBD9AhNcEMttDccyMrmeWaRsicKj3azZNcIhmy4TQs/qi09BV4BpCGPALjhWEEJDf4
NbtZoc3UCjJQlag+rEXZM6ldEBUz2n8NW/6y0DjBTdFNZryRHp0ri9ALv0jvfQ6MhsBH1YgqIlCV
44AvS0jUDJrdckxXHDoddXrbs2J/3SagXB7WwA709aFh0V5f0fBFmAnZxqJbKuvoRW0V0gkI1iBy
jPMLvuMR+pVRnyUK7j1gy79YYZoGYW++WVagdeAjlvFFqm4l4h7lqmRmqApxhIhWXClbYD2tjedE
YX3K2RDlF2YICAL5kgT6W20CTxA5Z9qgwHVZlFLu8tVGo8VoRNVlm/v0d57cJ+dJPb7/ZWNk8Bhn
y+rylL6n8+FjnNHFqkiH+7A1vvRvcXXUXFFmCHUI2lF1sZvsYTY69wAiFUmc4DaERwVvrKq5wpY4
JJchQ5v1ZOvQjmerZYE5Bhjo9cFtQMboV9wjbK8h7Wvhv52vOoO1oWhjPqHFC9Sy84KKRBzvcp0g
pbcH+0Wqhs6I7RUYe+lmthgBoL3Yt0r6Iatd0TlzJ+sfZ1W4eqcBczSpVUmM9epnJK5pDENqk65g
HQta1Ha2X3GFn3jilDjPnn9znAD4I0hZbRbVh32F4UNsnuk9ZfUlxCTR8tTzu/Fu2Y+yfS9gFRl7
buFFo8VSSrI71ESnWmLG+HOqckR+nRGldnOy4yhH6hNUnLpV/it3kFxDnQEhA+qqKKmx8o4974w6
FEac7FZpcK11T4vSEYYCxYdWQVdGvE1ABGja6/eE9hlD8qNosK2YvqDwFLFmOOxI5eUlY9vyNyfp
Q/B3BGPZHlc5PTD2SLV3xAwdpk9m6l7Rw0xf/ItkVF3MqIG6q1ulz9q++zC3FI2RkDBLq9boBiZG
U4qaGiKIDZsTFRJI0WGVpqQZWNw7xLrtoxvCtggy34PL8jKA2DaBY0jTYQLBiiSsICQjsYGKqUFR
M2+o/AFYvymtHX4m+5PdmOR2jc50W1KZrRCNMROl6WdHP6PHMKebxN4tTS5LXBL8e2ks8YL+Padb
2YH8uTl3qxAicMWACXJoms8Zf71HpFbxc+qwweqLZ9TyO+kdSV0Ki7uInyPpArJHIFS4SNxW08sF
1DtuSS/HFi05UfrqIalF5So1WAV5sxe4v676iOOhXIReewHbjLzvIEOsFAieklk8CxgaZGMp3lsD
UcC6x40sDS9Q29QxueA9YJPp0kxt5aLkdYCMURYl9mgYZKnJ5CPS2vbLaR63GOLkMABzzC0tkCfb
IWXTXUBrINPa6hx3rjDwUMBCH52MXRZ+VgTymNQ7UoYwDPgkpFL4F+7Tau8xQTWFxsGUcXPZEcVG
RUM3e6CmR5yjag+lWFRI0TjZrPdz6bnyoFkvkBMAEWE+5IwGPBETK0LXblo+YFhz3lfO9DlpDah3
fFCNfbA/y3umX5QEZEC8tHouh9T6w+uixpgwCHftD04w5bnlWVGRTNIzsz5k4WbknaiDRu64QBT9
DzodM79Oq8ugiaCeVAtQEbEuI9usGpOtf4vf6POQjSuo8wXjVSim31kFGEagd5kJl5+2cXzC7I18
JLlCxN1w27ghPHfCna5jyRF1JUYnPXU1D8SRHr3eEcU+I3vyNGpzKJPT+mVxpkasEbR8WhdF9ygP
EKKa3VeM/2JMYeliG+GI9Y+EGwgh9ypRuV/xdgnKUIOtV2tRg6gfXQww9pDmIW/aoSVv+gAyFymZ
fYvxfAfw3m7TCxXhyw0h+5QmITd6VjAooCCQUerSGeRo4OzdFw2rjjA3FxYq6ejo7aw60/Q+fU4b
JHtEP5FGjI8BtLtjROtA6J39JuwLc+5BvqNryge/rjxCMVNTQBeTfqbCoNTHTg1YKzCUu5Pem8+I
RlP4XuO9R6/A1dYkq49rdtPVXn2GuBiVyldKOm6DRzm+n7wsDyCJumVgTvtYyy3zZZqsNwlyUEl9
Mp+gXiefbVWp656rW3CmtQMFOGB0UhWo+OM83EVAPHcrnyAqhliPgf8wALi391sL72aN7Dkrm/Vs
Iicc3bj/6xE7gsa+/QtBa9BZtceg1Cfq99Ac1Z+WJp0X0qjMbaGZ5bzCW1Akt1FzTOb7SsAxruI2
Lp+kK5glePNVdV5uJpcQJPu1KhnztA1mOHruLGpgn3ErIae3HZ6SORCywuKjo+QVE3IKjGMky7hv
q5fgmFQ+ong+J6VOzn5UG115kWoFgiRW6YvIIwOZQI1rFHbzBlFBFdNslXcb3mHxpLIeaw9zkuTK
V2e42piBdr1WNegSiJe2Da5V50wyodqGCoM0HEJlsFMuH8Jg9LHdEx5/WRpntgqTEyKfjV1orRor
FhWyPEiIkqwGyi69zSfNu4E9GQwHoRB9+LtlQGgtgMMn7z+wX5JW+6oySdlgxEhpv1sO3yX8HhxF
0F969VRpHWQC4TfOPlQmVEMoq32nUOY+315LAtRgFmHfEQueVB21rsNM0iSCNyHSicaYilsQECBf
HHVrMScAZPxxTNLjimwXRclyGM24NavNSijEcunX/H4PWmZr1IHoiQSL+ptbHZNq9D6Jhqg8zcY0
KSki6tkb6jypkTs8KzgzNHUPWCw3U6ah2a2Ym2kH07nFRwfQopvsNhU1QCYbQwq1PqgepJ9JL5J4
oOiZcLSGNqKkQgCEcwr7V6+w3D0FnTrtdWiKpGgPGmQpfkNOiIwrDOCWnsZNkh7DDzeXAt4RCjMj
6Bo0/SOtJ20E1D3NxxfwXkSqLvj1M4ha5O1eq+aYOk/czbA2avuUM6/OGDmqh8HqKUUWlbAckgI9
fZL9GukFutCYCDvVpsiOPKZN2v4+5cAflNghF0RSpOZA8ROyZQ8TiCGEc3CYzEePq1u3YdTOaWGn
CxpZY3VhuqNXShkyBqJu5+sZbs8M9iLU7TEpL/LyiHpTq33eWgxpgC8GcLdBF0u6aNPRQVEQB9Us
bSxp3dKvxGcTuWTAwYQsPyRkeggVd5NeQNWMFBS5436HwayZRxkaZFCrF53+e11nKCZIk5STDKjh
OHul+1WTix+1ItwOuu9JK8vcpDHOAfa2/4bvhzbomGXgurqlRCoswqqT3qY1OoVlFrxyEkJ3++q1
xgVSznzuOSJghsMwBQ1yzrPraB/SQc+pHdVmhSt9w/VAPYqWvTgelpR3UObRQ0w2jvbhDv791uNb
Cnq67sPaGKeDAKmWQkEuRXRFmGwWZKFtGpON3w5c5HdMigMJrhSCD4kGKJ5ZwyANDtMAHRmYHhtG
b3RNSdG9U0bYT68cA8/i15lUPxoeegjmlQ2oRoAe/yG2RxUMd35TosZfVy8av+pDZpT3cJG5lHRd
ui7Yl5oFgCw4ZhDBP9YVCzQnVtAb50b7b5u+R0MK6QgPqyB5xsNqwtuQwovWzWUZJuoFAKE8jhgq
J+WL3iR9IqjDqkzn5jY9tUzaVNN0HiJdASHOK98doFq+wqovWzDpoJEDDdl/p6RmE/7su0znEpj2
zTz/PadoE7aHN09yOTRJ3kDKaBvHQWVRfEx8ocIuqE8srffL192aTw4BZb0beztXu8VOOk25DfBK
VsfMeA/Pd+MEyLFmLh78dvwJcrS30K7s5y3nmhkwEdERJaOAlBl5Wpyk5tmgUrmc4hqR7wVsJy3O
7HhMX/RzxxmYWxfakenWARY0wkQqW+6Wb3zqKSvkvmlVk5Tygoj/mdfV3s8TKlkY3q2naoZ4t6Q2
EDrbRx88nDUVKyV8RNrxUTUFYWX19DGFSOA0pCU2BmafnscQGmgZgWuCe8S7OnE9aMLMF3drh90a
NpA0JKnTK1Z1B62E5DisGs8ujQmeBMTYS1Ku5CbLVYT0nK2IX+s6CM0A8b0zYl90QqBBg66SPyH8
QAi/JcycBgXEpISpDyGWH34GmxRPbLt+guPDMad+bHgbnDYGvhHtowLC0V4pLeK5vU86tPiuDc5p
ZynqetJ4fddjRHCKQO88lm1IQc81XsuZMvRg4++dFvGbXx89BnnvjUNi4LO9e80VrlNI4+0uDUzi
M1xiUibYKK7J+DDqLJ8IgU03sORgvUCooTJlS3EGV4cLeh2DuFtNJ/M74cvrjCqzwiv1kFQmM8JQ
B5+cYfZhv/fLeFHTVwiZ2NnjY2QOrWwNbLnLaHeq3fvgIbq75xj/P3h3T8kL+sBT4ASIlI9FfVKe
sNLVZRozT/9gLUL1RGJaUqsIM3PV4+Y0n0BgYDkForj1WAlRm29fDJiPyAFj3HNa+cHyFULdafVE
w+2vtmIgMvIh1pJz5nnyjiOSNki936g2IuY9Rk2bTDywHbP3Ajcpo1Ouxgi818hKIF94TKgiJ7Ln
hNefSb23IYHkvSRCfCVnaPxGXhYxE9AhEmwMalw8hDrtNxgxeQ2jQIhLk97HqS85r8l9zWBAXa9K
y8yqwn6hmNMlIBjS2X5Pi5ZubYivclzQdyb+9OuzZghClaIDVZlcWHYrJK/1hPmDq0N/2E88H+XK
WfuhT9XK5GYcle95mXqq0F8mZ7Bm8GaBhIf9kuLvIZfM2Jo1f7hREW6lGqIKBlZ31UPojKbFHkN2
ppUWYFIDsDuF7muC4g0LFZ11xNtkO9q8fehulCtPEgHA9XPBRgTdjyI7WkWrzIii1WprR/ZggEmy
7auhoigaDCL7z56u2OkTAMHbJY3FiiKXoxluVVQyIz5WjmE45HjTVHoLV1RUKAB0UMD+TM4z7c/S
/nA2o4Gams1EWYsUjJpM6vZk1psIglgFQ+QF8AWzJ3mXjzXjFT5x1usoqdkUkBGik/EGWmYPlCZA
nTryHgb9ljyIJ/uB2UI+7fOsgFJX1b+rfs249PkmVLvUxDcSHxJRQPrtMDpo4jM/RhQS0vfyib7/
Xvl7Dktg7ElNJbn2cx1ujHCdIB1LLc7FnU16TRtO3yTXDcUNaym/d5RXjUlv8jIkVdSKm4gdsA8m
62awjvcrFuWOJtGB3FE5TDnDGykvZIg5d37bzR5rAsdIPBdyVY5qkkAvYVfJiMl5gRzxWBizsp71
clPOXTIO8vvMT9WbzdI6BVid31lzb4AOwKe54TKU0lSeYDjsrGGa4gYyKoTL8fEZKE034ta6/GN0
8Byv8cbIlrQD2SjeNezz4BbqT554OWe78F0ZMQKfyYW9mwlXYtJSO5cTr3H0CTGxmjw11zFctowQ
WcMeVb1jmn0oTo0r7Sf+FtIkxO/v6VEqqCdc/sS/WZMwdJi0Fx1n3JydGtX06GwsAgSwg+VO3dQo
CC7KC0Ys4caI5JPDjuuTXmfmG6qhkyn+P/b9ZZgrKkvk07w1ieXQJ+XLB1LHUqPkOqdWddkEjr4Y
TdMH7eWwqjaFepzBkwMJfd7iJL6PWKdbiTOXLHbxN59VEbW4O+AGTmjABDQo6znoNd/lhCHpeo2o
ckSgZSKB9UX/SQl0oc3C3TVgXY7vxnQ8pfOtAevYbLJHFp1UAGLEZku2YDo270ZudQd/A+Q/bHur
7cF4Jbmh1aBDGpaAS780L9rklKCzGNtvUsy2H4rJyb8mTPsB/0WbXhP+C2X/Bm/8izraHo+7FAh0
YVKr8ZSeY4onpjhSqsvzHEHCkU05hJq34xLT4XK2W3RfZhdSkinPs9e0W2hzPFacipzhtM37Lirw
FujY6WlARZzxzXZA+OcjRjQyMkaZ77Xs+7DNurQfkiUx2ZNPCqZ88Hi8Gpuj6bTbNU1u9EV1SaR0
byrAzKzqfC8tE/XZHVc4ymmh7TqvgkDY3e7UnCsz4BenGwQc02rVDQAJ5EsXjBLC5zfyMKQu6K6V
mWUVrkkpyuBAkgjvxZTx0jHW660BV2TNiyH8MgVKbq3jGC+EVTz0Q4oBRhm+c66Wy2XI3hYgj78j
i00BJGOGsR4a0Ew0HH7teMvwSIrWYhLL71lhyfyYJE/tyzMJAGpwNnc6XIYcA4N87cTrnbmmxxdj
d9MPuoHO0BsSVSTfX48Y2evYW8drZx0aMpRPOo6hAEM6cEIalx93DtiP2cFw8SOWguoey3+ab93D
HorZGaY8tthh0sMGi7WdzbAe5DJp0mNhvO89PAgMBHYi5QeDgaFm8Vd8AufxMJjV6C4zQ2QjXyzP
fl/INdbPb+uEk3vrJCH5cjU5y51m9kGoyPEOJDd8Yy4T/xAnweZbzjn/FkSLJasehhaioaQM+Qgu
1JPEY0u+eMbh8pTBaUmW+9WVRKuYO0lGihGdEXuTWfyuAv/aSM4SngCWtPV9JOrkQNp6mcA9MtCK
pu6nzVe3tZ/NwEM8j8FAlMlxytXnQoMhGIuDs2DQEhDrRbCALDHtZk7dArkpG8Qofsv7IFNSQPuO
AX6U3B3eSzyjoDiFfjbaAIaeFd/5VPCTw9iLw2XikyeVbZlQkQ3Pa3nnjvJqyDIULpeQ9oJlCAjS
hN1Ye9A7PuTS8o/VhhvwkpzsYu7VZaWc25h8Em2zYyTLHKATmNeMcpXvkrB1SqpX4tqwgzAEaGSs
uKcplBYWjtnD/d5cCOmyfJLq5FbK5ZQfTDjfiZn0WSe5sXKbZUGsKZ/VbiYLz6SwejB+5Hl5dQaJ
mmVp47wTMqhAZoCQkvQmGf4xWHpYeIYuq0k0iL4uSEVZww6ZQTkgITFsONgKhyL3+61ZReGVM236
M8ICOfWEdUKWhd6Mr5LRnYTguWrBJI9xpKiy9XnGhiGsl2HSNGtuAunV8pdcei6piVnGHuvSUCo0
l+tcMcszk5tF52SkvUajUVUFGxgKNZOPvFK8RzY7BlZ4jTziBfDpFuPA2zZM/N69S+dYHjGA2KjB
H0n96bSiP7qLIe0GQSA2CcE3A9vnmQ1vik0szGARYJWCBQCf2KY41ItFEKPNwNzgQCgshZGFGVou
0eYbNND9aKG13TSXScliZjWhy7FesYq2zZ0NmqHikcdJM1Q9j9En4y5el9BcU0684FskJFSamivz
FkIMxA6io+O9sCcEIZi+nQfAljIvHWSIvs/skVsDCOYKxHo0HQeo4cHWYE+xpFcaZtUSimih5S9G
C05tCmGZ9eyGlBzUfjRcFrA+z315pTBZTcBByN8adACEukGfXxr0sDQ0+2MKwTohMJFB0xDy3Zek
faY87MSxPSjvgPiOnK1cCHBvtWTuQlh/098NMtfsBiuB7j5sJ5fJQLcnBqJQcYBzSexfIBvQj9hG
MJM8fmHQFxMBBVHLuJt3k9aWEBZQc7bO5hkDEIoNkI0LDl0PPioRCII6/IE+vRxD5/sinV34veOS
A4SSiJZtE0BtQBaFbhNfP0H2mJsbq2SIHZFNSJxUmfHDkiDuEUqtCjVEmV8fWEI/wghH2ZUU4M9n
a8I9EkdYiBlQLjwx36ILAbrEd1Khb4nxkk+WR/lkQjU+uPcyepOvs8Ucmcj5/qgb9OriUkmpu8yn
st5E9XXLL6WolpoPAFzQH1y7H9cIJ75QK2Ab52ivINk4UQnPj+fOunDYs99kDrl05upVaZZG1BAJ
+WSLK98va2zBz4GbTOQ6YxHqhMJiRsRykUPoUpBiMye/lqxuy7Ok/VkhXHA2C9pJ3D6bGRVG7Mvp
hUkSJsx6bAvGSRYwVissERMgZDVI0etlmeqTLeBKyNbpyiN2FIeMNp8ydKgmW7ZcH5cuFI9sDoP9
MFo7zHUvjp3YkabChZ2n1agerJk2YlBwQMbTYIE1WHhMY3vheTvlUXgVLKZnV1yfxXg6navpB32D
Xk6G8X42duBuUDZK8X15I5gsBdQ0UZZo4PMoEWuT7WJDXSUxtqGUWdaZbafqVIqNSQ2bGkOGxw/7
On20k1XjRgjK6cnkMaEGzxW+VQQdWlWYRJQf4GUFIwkYcW9Hi4++wjURH4yZd8GZfLDd8B3n8Des
u/HSNxP1ODC+LmVPXyaI0IuEFVKCPAWf2CCQlBhpSBsg1Z81uKgSt6SQXYgYo4tj42R+uNGUz6po
0FaLYCDxHhRKeds3phiOp+MoM4gO4AACFe5tkCWfugWjIFSQL5NH/lZIjvLFdDQUnowYUk6/rv7u
sCVgf6ot6nsPs9BPGC0UHRidcDu8JLDBHmRNcgtrMsmtBzkqgLi4Hf9O9cYJ14RSAKPBICWKe/wJ
QFesx0XXH7jJslFu+uWw7aF/b206QEw3o82oZNJPS3iLc2M/olemKcdW+l4cKDEZ16c9JWMhA/97
+MRIB/V3MeWyUut0N+hZi3dKhrkLf1+R9jzB2jL+iJ/H4z92faiGOai7f3is/MNMwhISaiUaq98r
kfGYQaSQiQb3r0ffFxhhV9JPX8YfcyzHL8Mzs4+ezDf5gfLFv0w/bVJ2YMAQU3nM9ITAEKeNhCdB
IBu0AVmCmTzVL9HrFz+LlzTrAypYvYvBDJPt616BIRObt6zCZWWWbxEamXyj+A58oazUwum5I12G
H4E/UcXZwH1o27MZw0GsCUV6HKpFAcb33dDTdD6iVyewxOlLSBJKnJDi7oJg2L/zgR1sQVGwOBPO
AniM5+V8hK0n1E7x+GYtXBIxBynnTisoPQ8l5pUzlO3rqL7wGT+4tvRJxq3dOs+oYWX9uTFGJGbc
nD682qwe3xCw17XwOmn23/0srdhl97aRuonSoj1sDtlV77tgZiGagLDngwLnW/4JQMBvCRsy5jWT
D+zqu63j0SgerdfhOiQXzYoJD8YRPqQs6Vvj0pP4UFY1/ubZ3xYfZa2m6STPyyP/QxhLolXLek0J
qyOYBEvtN4phMWcdJj/I6+JJS0AMxvb9Lc+2fbAlS5bnaldYljAwjX1fvglu5nfFHznyHnknCJbO
3acr3izFRw10MMnIl0LUQuFcykx7MNMq4Y3Hho2wJUOavB3Rlzg5ORUZYohQ4iBVREYIXhtVavbP
OB0oHaSnLPuNWUsyZv/qgE0qzLKVG23W/VKII01AKBKrmVoQPo5PKC1SyG3nVs1reFeKRq/DOnQ4
OWchy0nccNOjhx61Vm2fM8T9hlLNSksWCVu6RsNVLkZU07hwBmyDLyNOvlWYo5dEiKS3RHh03+dw
xoRFx839oFdZRrJQxEIffBOkbWx19hUMpfMNN6ShX9HO3/nPAQ1g8KZkA0LWZYswlEhT5i1WYmNG
K8yZXKkxXm4Ujdvf2a5oFKN2444++XNHAvSm0TTaww5W5pTyfy6GSGMihMhaKMsSruZ18VXKQzuP
/B3zCy6p7jCd7rTgFEI7njJ/y8S5xTQ9+M6HijFuqu5gsBpgl5mVTNYNyzv0UrH1Yv0wVBweNEdi
9w8lO9QVYYi4Rz8A8EflFpskVEGheQvhG6ScuSJrSKGzZPv1e8ltsd6g/PpHub5YaVy8/pNB8aS0
pfh+D/DDD4wQOycE8qPmGp2Z8BVHDFutzLEJ/CTMV8Ex7ywvSL9YgFHmxvxZQzG9wu6V1UKIspzG
13K2vqb8apAE0YUHiUtWkofJ1ZcNloQSEDvvylKJu8nJytHKCct5VN0Tw6HeUW2oNnaDMYcAR0LR
S8JyWbOzhTxR8fbopVYAK1o2Mu5Wh0cUM61XMv+70uVBU6fW8O5dKUYSL/bH+RXeLwbZ33t774I5
I/ZKJNiSrYLGJoX8SGk+uX8YMG6QmGSBNF8QTullAikU8gUEbpoyJHO6fwyFD08WCh+OTt/ExhIR
Q9XFzy2MbCA2Xb5SNjHLX48RzxEhF40/xW8xj3hIeMc3aGXiWQKNO/IovqD8CK4ozvRbU+QKoVNQ
Rvkc2YP0KwMv7ShB8Z5ErOLNiZMn2KNEm98PJ2y8AW3kHJxwha+02H3qX9TFxJSgBDsJAVCiYsEB
ZKOj/fcDhTiMh7+hy9rPZUYmFN/PwOcX91ZQAlwYtsbg95YWp/W7FMAnQHQCvwqUmLmsQUIvFpqy
HL94y+IZP5XY5CVO587F2QyXdEsJQCW41byREI/t4FI4iGP+soo/CoVdQTDEX5ZTxfEEeZZrIZOQ
e/b9J6vxlnErtP0t/HGBSmW0UnmDOyF8dP6v///xu+/JGP5tvxkh7G6ZYzJLKMByING4taAAVeVm
FCx4YC9DWXq/i3k/HQ5x0YTkDlOZR1yDVZEyYSgLIG/LiivTafOdTt1uxyb4CsYAh3ZU4hQEweFE
Jk1bbmybx5xSgUmFGPvns8vLsvXxsWXnHBhJwCS5lv+K68nNlisx+9qVq+4P+4LhE/2HYGEhKO8R
J32GMyhJAf5hhz4gxv1UrtxMLqDgEzJq3lRsFN+BJ2ENkI/X5lGgIBCa3y3/3faDlhEjaycDCHJY
lRoDEjcMpYO9liotGVUSPh9M1k7rN9gEAD7Z1FazKy2k2GPHqxIhxxLPvlXJ3fZlUIEEAxYAxCzD
RUXjTTNMZTuggUSxlYR/YRyzKscO4+fBHGnIaOU9S2hUhJMfAs/fgKuuf5PrDf214N7BghC3GB0v
bo/4UHe1dyQbs9qYMD6cCibvV8pR4++MgSXemlxeuSUSUMrIfkNzljT5L3ZEUfIbSYFreZ/vrdsE
srd8M625uaq/+QjBjHeKo8fY4V9HTAbql3I70YLDaFR1nshxivUBUDOgIrKX8OHfiRyHrC1CBCcU
ZFv9NXFVWaJko6kQy4lsNNbhscnq1ogezuPr4Yu9xqJ7G28Xix0nacVHkQ/ialQMLkiFESrxhuSz
xNGTMg1yMAMBrOp6T03MNfqNE+scyB/ItAWikdvUQmWn7y2fWEohufcb/n3E4IbWT8U3rTLi9oCA
FtSpRyphI6WuRAduJ8L9dcuDiwOdIN3bLbPuXvwOvX9pzujQlcL6BMOLQx2wCXvIIeXlVgcI7QvT
d7phEHibUcfsRFVcJ476xVUhTPhGUeQ/ND7+ltihZDZ6yAGIl2TY8+6R4tINtaibHt1zjaZbd6/f
hT+3SvpPvmirpx/7bl0IWg40OrTp58bqJDEEBaEmX24fuy/vzUIkpVYoXhHH/Z2cAJEPtcgHdZ6U
uImSc+uB9OGGeKdjvjy+1a3YJ1+cta17NbZugXz17hqgdzTa5KrtvNrGW12nIDqm+KgoSxGXbqnH
Qc0Z3CNHawh5oZdL+sIGLkOdrMQmk06cyLIambhiiHfMFfiSeEHQ0EB2KMyR2O2PQSJGrk79vGhO
j4+2YAmoT9kwUP+3gv9GEs4HWY89miGS/5DY7mncDXntMCY0G4inVOd8ZXXfayCKD2NHwkfxZ2ST
oEkchZ0hwYUIRe7Nf92HnSWh0y0+GQwTBs0eMy3GmhCEwOSIwKR4UQ3/9lQPgP5ZJcjaBPK0y9FQ
MRYIKNlSvfE0pA5JajikUE48YPElYJMFhwVKJ7ILfUW/7q68JI7R0yjjcYrPAJmqQvM5D1ZZ++/s
iuYFfjbu9r2bM1sxy92jmwXnLgn5LGjhijTwNuQL5d1vIwB+I9p4E3dQ/gpprRzvZx/flXGI9WAG
yUbqnB/iJomTfmgrWifUgv1cCySS7fL6Y9Fgx/igsP4ySn3BymTif8DSIZp74kUgpkO0KQVo23Ab
ih+WWVksvwFqWfRQxmAes8D0rja2fQAHFM/wDwyItHJzQNwH6RfT0abki9JSfPGOkBIeVeOwfA3u
VK3TEdCiJdiu3x50LnSnh+mjO3/HxWGAYjuT1Tj5G6TWD4vTeD9qd4ms8dFqCKiEMNy2RCzDFx3q
yH2iQUIbp45wyvbSPN4oqG8/GFRYXAAtaND56dV6u4r5Hjynh3UzPqzfaIPYaOpwi1sOWSRksXED
6Ub6REFBlWlJpM7d8qQTipeYBQ+gk0MizuxmKLEQTYJh1lri58o9fplyp6p/dJ5myFLc/b1fSE/Z
kCHkzllXYOCHee7S8CzIAhkwMkl+7iiV49+A47wsdzf6FlVV2xLIGS2afptesxLcUSLHb+ab8w00
+7uQ+fedqNms7tSdqgOx2rmgIr+bScMEUSSykG5CFeH7Q3Uqc/u/kubSjqCTFPZ9IKqPSLjLWgkj
Fc4GA0sWSH7MmPRl7udpnm7APlHPQ2GmN6fK/B+izrQ5VW1bw3/oWAUCAl/pFfvefLE0MYhIj4j8
+vvMrHPqVnbWTh+DkznHeMfbhMJt/76KNyIVVA0rwermwYrOSBiSP9zIZmQnGp/pobMPAExf3Nnc
pN3fAhXLM0ZBJzSL/6v3RaMjXsT/2VtdaWk42pxUwz8lH/Qrj+UEgbvBpUt2c9A87w6Fv6fUF4W8
wIj+u50A14hmAdDEF0tX3OHmoeHoIaFrYCcwtthPrulOPQ1Puuqb2IZhv4QjhSst0ncYsQV0UMZF
37w+H+l8h1DByYPEHIp1YWlMm3NSJUSf+pyI50PUGjY4AM/cXxsotkDxtwPdsdiJZxAPjo1QHIwJ
YoHWEgCQ2Lb/tkb+5BillUDdRIko2h9uKxzC/l7ETR1blFNMkTN/tQL1ZLS1+KLSAloBP+PPXq6p
qZCbcasNrGorTnGhshLaV2xdeRX9Y4WWRDirC8WfuOWvVI4CgLvFgGNvcnpY5vqKzdbV/v4Va5oe
hjMQZQ8dEE3RUaxx0StDdV9DOIP5QsP8T3omOebkNX4Eb15FH56f6iWnKyuCgK8Fa2oFio+8TQ1Q
5SC1J5xjgcU/l3F0qGzjysphdiPmDixwhh4VeD9J91exnP/OogXKkD/kXQzpsPKj6Fdn0HgZ3FWe
aAuYGYaiIcEtDAtmxmRj0UcwZ/vrOIahKArF64QSOIbasvYvlHGguJf5ZCdgBAGbMA4RILH4OXC4
hKMnL2Juj5s6oiFKRVFB/sE3GI6IWlI8/1C4+MHAKrf/fU7cQmKoQvoC9ySif/tHAN4g/hVgvWhB
xIvobyKHG5kK9N/9KTIOxE0ukJD/AjMBJ0E4EUiEeBmCP5B8JK4wV++1UbiWArnRADnwlXCQxP31
uOKWEEevOGH/IYkCPRS159PRAi0U/2eFHcSxAeWOerROAN9oXPgihIsCwhUF6cNJvrDwoQsXx2o6
E+jN/1BI8b0li1U0Gaxnja1SgJ2CK3C5cEPw0ATQJOqEB/l89nMFmddn/Pm3v4hn+B8KNWIHqTfD
oEmsdiYugFg0KX+w+KPFlwuoSnzEYFQ/4pXMzpl4v1zgSfC3e8mzDHcCuHxLeGqcwIcDfHhYCNMT
8zXKEhLpJ48A78Ox2GGbNSPcyx/YxBPEvpV7O03cwuI9WlKGhT97JvqiIdhMJpf5yRX4CHuNPDG4
swHVOXDYoDVbcsSPJSmFt8Tr5++Fs4gtH8URdQJBjQg4oYJ61V5M/CQ+CgQFCgEwj6izIGkEWT41
kwFg8gRGmOCEiEhvLaqMag9P1KVs6LgXxW8XSD+a/rHA/eOlgNcUACjxtJ+tIT9IsbO1KEvSLVKs
v8+If6GAspmJScDHyfilH8YQ2IcB1OG+i1gsGPz26GkGXCRUNYywMTPCnoSb/A/kEEk3H1A/AYMo
vsB+KqDu0hEvqqPb//nkw/p+zqsap4DhG2MwDa8cvzTReJUWrF8KvwlOKNhPZ7ZcHUqMrKFlP8MU
Eym3gXLZkW5ll5qt6bj2WThiwzhO0UOSGmyjzlMSRFurN177YAlKKG/hkX5+e1BgYNJRoNAg/j6/
I2DqdK7mq3q0o21+vYlxsyEYx/2kH98JcCp2PeQetAnD4F3Yn1/saQfPRT99RZ5B9fLc5iouOREH
0VTBZWn5smPTwceapMQ7IrvGzzWvj3yFfZdzsxxYHZakQ6qWMTo1FPRv+nRtET+/9fTII+1eYVTv
Rs1XcocCieJktFQRthNYNtxp8iUzTufiq3l/pxFTtyEHK+bB8DAPfRNjdH2RSvReVDQmP6of4VN7
puhBmPQirMoanT6Lnuxwt49InTNxXXhcn9dGJ5Tb5oHpFWqDeNk2cyOlFYuVTQ4REvoPk1rheM6w
Qw5jItVyV74z4oTPbD2u5lpHC7PKkZFAEze9Sh1Xg7Bu4F+vieADXjifzicdT+drc2iu1SG6qSed
Y/oPjRYblkhpERUAxj2EzyguK8uvKXoGs9FiMDMW5ooh78KctZPebybDP61cRLKO6BbvHNfy4eFF
Xw+vg0h2Hp/Hxt/Lv9YzFlCGK7oHMZkR4Ue1N6Rzi2bRLJ4ZYzGeFN/ThV0o+s0+7ENUtTM5ZAUl
EyV4+Xivo6Ikz9gTIBm0dIqKaMJoKjTQmfz5VAyoPgbzdIYNU3hfDNbi5b6oZ5knxPsJdvjt2IBE
Tb4AcetYQ4mxsVC9o9HyWicKdC+FO/NxRYf+tvk8UgljbuDsgdcNQRbZrPKxq/rbLjgiXZH2kxFs
8+Tzdfgg9OIhSi1yIXb6ST/VB3UNO3QpzV+TEfoC+Dir/hCv6lvJS3/Nb3dwjpsZWZ/HUpD+0WKu
e8PDtDyUD1r4mStDx/zGteuYEB6WePqQGTXp7/4QcWlH3w8PAFYtJT7t9OI9stF/nsc5hu1Q4ZhV
nxL6dxMvOqu4DtZxtmbZnWXEzj+RHGa5czdOsuqr7IGmc5OQXbfEiyM4opVKv5rrE5WA3Z3D0Vj5
bQjQ7pxo6Nz3WWX12GrQxTaOgR+4zmFx4B5NiaK1NCDJX+rftTlF3GZOzR8VcxZX2cJmfm512JMC
Ir+0w0DFcxAj2IDCad0RzaSDqcu5mx3OqF3gMTYW5locUdmkIeLaffRE++ERzyAwk1f59A1bD6uM
zIvh8al+lo6lcf/B5vxyM5zbmoLMW4sRpaDXTTnjEBAumQyJjrRnbieNoYizhu+EfLO5hvw5vEmy
pnS6Yc11KA7Jg9AoJcKF6/xDTOOtuEoDHtLdy8LSyfacJdQu5MoTJocXUdU6+BrGjjyLqA+KcXI8
H4xgFJzDSp/HRypPGZmSlXQe+UdxBUECVHJkNQQx5OwTtMZ3fJqRwMg7Q9rEL1fZGwFMlcGkj7yK
YDR5Vms7zlmdJmI6fDvaRvqqCu+DXOwK6br8l8DLbXT3iG8/rxmcN+phdA7VPyFDcsXmvEAMjEYA
q7XxfXhBVDJr8Ir1FNkdDRiY0TaWvvBFGP6+cchb5Hg2AewhjFBv2SYbOOUqWyIROM+GM7jUZOlg
RO6jk5mYHIP6MwjyBLDqIwSmTQ7Hq6Dt0+Nvkg0xlTP3L+lKXG8g4uKFPcgZx+FTccubsMfL5h5g
C9Qq4XMCyTJx0k26yEHwGATpS0C85xIlFUGjz6D6wgFJflPziJwHKCmZttFRgqjw0kwsA8gkHIap
tE6rg9plCyzt8C6BdR78YpJqS9Oc0LVkq+2wh63BeRHlmdD3u4WE2CyzDelq4JLu4CSowi8CrHxY
vKFUXzGFdq8cDATjhuqf0T2eCop9qVmmXeZx7GUBHrepMKcdrvHPeFylYYBg6HlM2po1jgCkgzDO
wsMEnag5PHPQXjXiDnwNjCCTrByYWzm8DeoO0+H+La7PnlyGG71OhyoYkZqiY8KoMA6mjsI0yxlK
lES1zR1cvPefaGIsiUm3OsNmg172h/Mp4uy4KlekRF9nD137C8DWHv3EjIJu+hmzP9r8fOg11CLM
bwFUYa3vhqc2rJjlox85xLfB/vxDhZkjQOqImnCagW2QzvkOJMLI8ebfI9eZICXv8WZRL/1W3poo
glRNcIirp4et8APNdOq8Pi67mHwYAtI86ZKDxDXDIef+oRzZElhZZ+dJ+MFugOIhGCbkcyLaFoBO
hRQMLwwE644mg3QgFam25vf5YxVLkiQwr8aEE1eE3/agLjTf5BfRMq+j5cfB/VQ4KRhsPnPizv1u
HfmvHaSOZYSjlfuaP5dMS9whISwmmVjwgNajibzA3TGQ18b07j0x+53qh5aa5/a5aIdsIc0em/YQ
7c5LLcSU1h4uR6f2mi3yL+3QsUMd4mJKUbSIkVA9ljSuxVKHXMAoRVCdIlQ0M7MECPGUMBLa++La
nUlgJnHDPg8ssBOeA542VXX4IAd2Qe4E9fuuP6hYM2yTdjbMvYqbVfuqZBtQM/fN11LN1vlnso4B
zbSFmFgNACaBcMr4pBWTrPLT+0RGNdZ6XFzeKDVH4UnHr1dy6hvaV5LBdy9shEZOvX7NdcrVtYzZ
GKIxILuH1QIFM4m5O8VPVljVsgUGyK3q+zyL9skF0ctX8lUg05Tw1OZSiTPkqqE4EhEuAwaEziPz
+q3KEWIA4RU/6uWZ2mjeqi17Q3aiaNFwiEKbjmvBCCcmcmIMqyE1nnP2mE6wMkL7q4T1LF/10+iS
7LGIfGzSbpu+sMFw+KWPisAYrgVHXhNU12s0ueNTUlrNNd9pKQ2TwtSIa/yjALKrsEC0c/gwT4bT
Bcoa1JFK44P7qV0ScvXNLmd+vCGrVvOa43022LKR47w1tLAmuKrzh7BRQ1SVP2cjM9TN+6YcTMAE
KffZbxtlPxzuBtLM5C6dIPV50vzh3cdwfYqXGgCCm+8/aPE1ZxQJeeXrivwrM20E5UvtDRX3/KXO
1fV5LoX6EgO5azbjC/NFuUFs6t5nJkLDAgQOAB4aSx/qiMA0Dy1jRCUy1GZqCewpI0BH1/2YK3jx
anaM7PpAajWS+M+aI2I05zdFMNYPMvONzRt7KAn1pAgm1Vn92jJyqiiQCIR4eQ2h9LilH1+/7JL5
FdeyWTYBw5qlV+FuiLT3JdnosZWQqVQFxzQ0WzwYwuodnhm+9gEB2q+P3bBLPuwPmqy/nDBt+15h
Jf4YRzFGyLYBTsc72TKHurEYAMRwSrI44EBN1ZXy/TiviWQfzSFTxsRzoOJk5Mf9Q3zEtjvJy4rS
ek2OyQAyWcpEH94Z4m0uGJPDZaZ+bNLHgvtMnb9g43LA8Y2komGV4UMPxbxrPfBQxzLcUxYk2SfX
hvksVm1kzUCAZbJ2tiP4LWyvDyEyxQzwp38LtSxGznQAlDnmD4LD0Tqq7YjRoSQE0LQFXFKeO77j
9wX7lr2J1lQQ1fDK0hBJmrr7vL0O5oklRfK2gZmCzZsCp8N+eCYhoiVYMiLawSc8YcT9xbkNAPGF
4GkXvTaqGtzbhQmnIfHfYV75LVnsqogQUR4OAlUeZ8QCRIiHShUlWTgCzLhHGxwOCRZBxsahV5kV
2cpTvueBmRnldDtu8qnGsKNZDnHr5btq5nlj/oj+4eoSLPk3s83GGUw/HyjNHwkjYCh7ZL2U4HLn
gAAYUmC2PBN8Xa/gPGsNcJHGtD5dv0YAO51rYjQCpXc0fcAWZqCSYliT0sIZmDoiaHsXuCJyDROY
qo/Jveuspt08N+wT2YK9lkpq8pqxK9ALkJ8b9mMVVyINjxUyryZnkgT/GU4JLzcRAtd5IwbvVPlU
+63XQBwVzm8FWi3UwdT/Yhwoxuf/XoXfkXiR3CvqSWZVI3BPxUn/Bg4IYzcUxqtyJ7qUCIQksfvY
S28Rh+TtAXLEf5t899g8Fxr0iL95ISPBDFCPg86VHULF8MTCUZ9wwpEvXv//3/7PUkswpGCzkI6F
ifKEoQedUDmDSzbrD+0hIVtKPKea0Aqa9UQdhb3xtrvidEcaOrgOjgOZiV7t0e1mLzp0fAPhd+ja
rML7VlvcO7F5j0uG06kXyV/lZ2h/Upxdn8+JTgdZsGF8su1Th/Gr756t4qhfyTOG3wiDKA1H3bqo
wVAyAwqpRLPPjC735GQUVC1n1wC2AA4cVTHVBq2XGea0/in64jYSU5KB+2IFvd9MjVWIehyGwg5G
753XSfrpmUypdr69r0Zf6S9MXOZZ3cVYRONi/gj1PY0xdgdA7Mq+h7Q2xO88xnhxgfPrKj29lan2
e5cWw2+o3Ua3iRsXoU75UyD3RCuaJWpQ39cmgWMfsmiu3QPLFcpRTCr6ZIPHUgfQRZlArlQNxPGd
RKEpo7SWxg+4bglK6WaF8lZ9ThWiMnqgsuSHxI0CA0l8ToOWEw+TURhL/FKyqC1jrmrBmYTqZKkB
k0hBBBT5mVSaE1HnAqpz4iF5j+xysxlgK6pc7yWozRm7yN5vobuVtFNODfPZsB4gkHRNEB65Aopz
x+8MeLdzVC4Bjdo+XmJBG/9gM4xT7+S8+HwnU2TovnIgEKNdYNX1iw9QkO6aa02NyZ4afrhqQOUj
GTNdqk67R/zyzTCGS6CslJW8Om9gxHDMB0Xp/UcZjt5JU6fNNh2MddN+0oK+3ORBcJZTGF70Hid4
sZB+INsV/MiznWDHTS3EbhVhFXDOLwM2avZklJUMxOc1kvLdk+xL9k34BMwEGqcgWQZFyHUAiYNS
cIbBCCJ1bZ3O6JJLelrcvvHLofhlxPBYYF5S3+obFXjq3zeJ+/apJZ8baq4NCnr+WsLU0hU3DyVb
s1gkYb3mGJlUWwbkngluS7gyY0Ws3dlAal/a4+Z0/q0wYOZEOJpIW0/lumM6uf7sRZqpYfOJ2Xt/
B/XbZ3x8b3I8vazUxZZuJe2NyXlVuyMXi+5ZMrnH1Knk0pf2YCNMBhRq98oZ3e2h8InBfyZsfxrc
Cw7ZhnPjMDik3FNOCc1VtMnGvsW+CBhFd4aZLys2CmPsv1WiCLbZBqsp7DSHH0slxGDxvpmH4of8
damZKuDIlVfhx/S0iT8qqZq/skzAcu2ixRDRuFGfsYW+bxpeGUSi5vN6L7z5yFR7/zbMgZiYr+M5
BXwQz+s1hkb9lgQMmjhLY5vEp4aNPKQJiS60sLLXjAXxo6Cu1WGFQDVw/zQp9R7WE6Dz3UPPSnhf
F7SYiHGuYbF0mB8Ek60JB2us7G6DSKyL+Iv/G5wzPM2HyHD7AyCGEuiYhSL5ZxqUgPXQjriRoIo/
0X7WfubV2Lr8ORPIB/be82kwH6xN7Nb6MPdL1kG5u286kLHzqbjq4ELdocKtYWFMa0DbEvDz7pgu
xtA4RtxYp0Bz0Zd2rWcDEMjP5e2bYcFOz8fWjwOQHaQi06+QJFPmzRUmvQ8MD88T8xBNQFS34BRg
/CqNjVh2zVYWtlCvOXa5RJPTFzrVYHKGwqbCa8rIfBEal/zDDeJWjGJHln5M5giLF3BV5AW7EjDU
hgO7/QY5ee1HvxhJKMhJZ9IkDfkQD4S1pMP6Ortt5A7PboOdCZwS0Byc6r5KbA8qryfalKFcZuk/
Ol33Dw0Yxy2jkQo1mTgGzdZ+DYj3c432K+s8hdoNjBqDBgRh38lvdcTwZdhbGpD0T1S4hL21/Jwt
hzZ+CJz0hmQXuluLiLIgy70sn1IVPxNHYSa1b2z3EbRfKnYDTB/w4k1sFOUfHOBqh3D0Eb5OrbCQ
ua+Km/ACuZ0Pn21yir/ZHyl5Rlea98et6CahoPufXXbQ031HTFqGo4NKKBYiEi81vOeDvmWikGYu
vGZkBl8A8ASrmVuycEaaX5KQQnz2rFyoD69ZF+u3M1gJ1QpIZB/0H+GZV8O6zVHTE1djf17iv5ax
Re3iPlaV9ge7DnwaX75xRNyiQLsENIKTy851VH7r7Yv+gHx2gHUTJwcZ/0ZBN/1MIdXO45/nGoMz
7BuIWaBBoIl4zusp5j842cSUOZBQ4CrAK7i77Ohs7dnIM9HE917ee60eSjwcIAyLa/duwTiE/UPd
uPqlu6SqTcz2cErv8CH1Gq5na6dUh+lEG/oSP6+18FRR7Y/mfqbyvqEMga+iOFLk862ZFGS1ZxQz
oxo/zvOGYCf0G1RSPD1MFckteE3k1KUcq6cSdKS7WxCREPk6HESVwCAPD0LOjBR4d7jXdfuZzf+j
vV55MlK6Zvs86PDYrzr0fCg23GjfJkNheDlhETJrgG3MxRhqS5wr0YNSowXmOkncSrIKVAaH+6a9
siu82kDXAReqs9OHA8xDV/cFo+A8wY+EMxdPKgojv/xjlDyATjkmxHjMAmzlX/mKiyZtwoRhMu+K
18ha+zff/14eoC3PmTbV36Xz3SDPwJoSAo8Q2jIBh8gs+AOCQkS/5kANOjGeY5gkRmVMh/naTpjw
s5h9fU5jiaU0GwpYuw8K4+QzwR+kqRkjwu/4pWI3FAyXs9AgeJiuiKl4wicFs0pQ/4T8Or3hQ7MR
g2Tet0ki3FFQEfv5hbktbKv/FpMgb3OVedjOnPdYdDWAIJkDbMMZmK+ajQnoOX2vBVJRr9Og22an
F+6E7OGcamws0j4KCtXmfeP3s3/vzW/tmM+L564a7PAP+3m/LyJ/gVgLKaDXlscvxoZb8zHFLmew
eCyRemzuR6yzFM3thxZHG19QX1Sqj9/youLTJwVabhVbTlSm2e7gZQ8ZVIGj7avt+bcdgy2ROTut
eWomnPDwsRRkalflCysmrCb2JC58ialDOk1p6BmxY4RTQ9bVV+ZMXpmXN1dCsVRo8R+8XpkqCb84
5S7ejVq3hsQwk+fpDmjkrNklQH7hpqojvzxoKkk7Pm/jWe+n44GPp9z0/NNd74t4fSbu9uw857Gf
MTJh4gQi6pw95B/B8+5xImj4gQxNomPf08Q4yEN8ss+9j2Ojdd6/a6uSGQRhRKa0wJq0DHx+EbMP
xtyVXgpvj3YUMDDGm95JXo4GoPTFynyxacleNPTupPH5snwVkFc/fWJYoZC7mkIHgmgRO5/cH/Y2
BT1MAdMnNbZetUwDtkyz5JK+xAAGwWpzTmojjveExjJQvuMk5gD+nwuQSyK1eyIoBFpPZaaZThPI
mL5PVa7kg7ILBFil0JJmz7ffbbRpP82WVGecdSSb8Ochk/nhPekXx5ymcR8/cVhD+IptYnfUXzyQ
9jFWcemKpBxRNJ1hZQXl12dODB7+rqb/onTFuoVKIRdvgCT1hFGzATCHpvXAsQs4mfuTVYkys3Y5
Kls8vBTwU6zbr/TdMaQsbovK0kDYK0+BZwykQDWISzCc4b/EVVm2hitZIIyi24+uxk5dMZLoWImb
CtwDCcWkxPM2/sWUH+C9x/CPT5+GROzlMAIeKwPwHKnXN84w/NSOvZrSihF1D1SljnDhxorePFsY
fFLbHbEc+ilNGzTaLAJa1jtD0rOlS05FbLHODQt0Jt3EoL46PU94XjX2u7eunAZkLEaWfra0KY66
9pXaLnusuWvG3ZSbPcTN1DzGa3JJSinIh34OuUIYjFORatMUTwpGVQ8I8Mszlq231MWhfF9wOMCG
Q6i7iyWbQrXdPn4o6c5+v84edvub4Bfb2OzKLbMfBjZsZIYlpqrt1fh5MQI8/ru10qddfvfr1zFG
gbV7F9Zw08OQCd5e7+dDCMlgRY740mw6uJw9nF7F/pbFXszsjr8ZzLMWcFA/F0Nj3Xqe7WtidweW
vuYyUiG8RaWvsJfFobqqk9f+fWHi269jmTsuhwzIRj6w8/uExyU6i/OS9hfHmkXydpn2Ck9aEfjJ
CGLg6vrYWCW1J0N6jRwyvf3PShv4PPt4cZwI6HABYyICEln6AiQBlgLE8KX3XlIXykl+Bf2mfBxj
Uc7XMzhFlXQdyOxJ6XtFdFzQPMgtCgC9uVkNWvH7MLGoqdtkId3SIE2ctqGJuOIjGbMDwexITs0s
AVFC6UIwIyMRoh3CCgWi4IU0fme4WW5jhCU3i4ioD3KOiD2Sj+BGXnmgrQePyYDGHWUpCUOBhoyf
F4R/dWWASXJHtDyMCIzxOa3MIK2X2akn0v1D60bhxWb3zZqWMHokDZF6gZuVuzuey4A1GGohCAlb
D8R8AbCSaTb4mVphJUxCnMVAJNuVGWFy44rDuQB4sZsTUB1WlY+Hkx7kE1AQFko1cGQK4wyzWf7I
dFW8CS0pJrvsUlwq3NPjgHsk/sWTg59aA1SMbJJCP2F8x7XW3TwLHgRtNjqdAiMLJDE8xAx/N+Cu
9yJdMhuRyAlo4i1JLAwcgRWLr55sGGpl20SzqFiuzmAJ8TLxNYOTDo1vKW8i/qTJTn6GJXgzkzXD
4V5L7QL4MzmmsfOka2a0beXtZNQS3wMfAwOyKfcnZmZ7JESOsO2Oj/WWoin1aLsp4CDnkW6U3YO3
6elsvY46lXcj1eZLiEGjBizs/OWq0/NBBt+pqVphpNQLkh9JDyX7Lz8kqC1Gk73Y3Sjy4A2N+T8n
I3f/CwWQOolytxlnmsuOGK9NBheYeGqecVHaYwYB7jV5u1Am2uWHiofAT8zZhnvpSRJ5t4Fs8WD4
uK6YtHrKtFhK2ID9xkO/r2YS2zbFCj1pjH3DaP2aRMEItyWb3fHF+AHXNygav8VRKK6FRiLGv2IY
xAsQTZ4P/JHiK+kz3bQ+4Hw1BjBmJYArk9i2pExnVtrZ2qXfbXDr43k9XXCyng7hIq7KRbtu5umy
Hst7aDLT11aeGWExaXc8XXQhjxvB6ePzrNzff/K5QkqhyDUZl7XHTt3AAfqQBukRMjKQsWDCbyn5
4MTTYMdi4r0TsLwL0ZUgLq739R47vQym5brc58+AkRPIPRbfHRUYLovOs/c6B0t41bAjiWBup9rQ
J1qRhuIidknZvneWvgXi3Y9S/73Sydzsj8LcjEUkA2jBWWXi6unxlMHNcJYe4gzT5p9EuurY6FtV
N4kL1xz4ZWMp0UI6+2ioHsyosV+Ylth5zpuZMLLJCCKADw0VhpoQwSG5zFxfJ17kCwh1rJktQYyQ
2Jk3VFvgq9FRTyYVrrWECyKjgGSBVSROV8a3PhPZR+BSdj0YG0yKxvX3eymvocNwj4+jsbZ67DU6
GsMfqN5LhUM+msLfecA2B+RuLqOjDHJAOmvQ8Bcht/M+hi+zTRCdU7NDkY5ijhOvzmZ17VdPX3La
+WDSzkdeCZfSptJaAuASPfGxawovKPgxpW/sPwSzRPPZGrsDKMNUW3er2ouRGLZuhagZ/pL3oiU2
ApVQQRhSQ28+8N9n4SJ2XydLk1jLBaIPogJrILTZ4HRfCWtTjm+XNuuzLeYZGAlDEIlctk1/KeaY
W14Ma37CqwbHmMpyoVLZ2CTMTzjUCEIL9iQb82N9M/N98ZmXMHCAPEaTPrRO2NTwjYJqJRSPWDlE
tkq5B2AIYws8HH+EemtO5voE4wfZdqcvdGTY+VknoDHGK1x+hmdjOMzqd7ot6xUObZC17PO8PJjU
0ZxTDEs5nUs/yERyjHyf4N0wUUNSNDaF/3SHVrNmoo8rhRqmHKgLkoXYhBkBkTZ0pytG2sJi0clz
du6dzcJhMyWJSGcqTZ8uCTe/D6cK3QLRiWy1h6cfSCszqLFBkW+vTQd55th96ReuHmfBIpPsZKl6
+ZjBw/i86F1lgv9q/9vJHOt4r78GHjjgKHKaidw6qiP1S1Ygm/oFmsOTZm79mYpve1fOgdVdTger
95QOYF/CxV++HVIG42W8HAAgJuN8Wo4lLuKLcoWtYfSNgRzcb/NL/9Jng526+eCMjfaPuiOiPD7b
WSkmzGAyIIQFIm9GISBDO2ChwZpattbstPM/PGFgF4KAXo1WUH4HF3J8W4iouAm97eThnKm94aaw
ks+29DNyKiofHB9w4UtRKAywxOgDfaZDppxlAdxhHhN32jPMfj+dd99DK28e49awRyTwzfEm/9wv
nEIcGfq+5xRPvBJyNqdG2AD9EzsbSIfnjaeLLhnhg48dlvMYeiQTDh8LfMcpXEt+9zmQHy77ag2p
4GdUbczl46uatTcKUv8zTXmOHZZLBO8ZJnXhkEr1cqhUSMc6ScH78GQ/F7ashNe+SBca4IKHr9Xb
OeYXimZdDDBeSJVHISbX+gKUDqi+Lny8gD8mmajeqr4qQCVMswYWWzmKwk0eDqavQ4ERfTAZBYMT
Cwj0h4XFI+6xuYx7pzzgeLnQwHp8tm7s1apbshlepeuDLCtrSKO+4/urG4u28vEdWbUoXQhfDpOF
Ood7PrCRqjCswvFWgxx+G7VMIoewL1DeLp4iSGrS7UGtiZjjQK+40WBM7ChSeBQNTAWHdKEvSpjB
9/NULfJ1d4yx7+VSfzP//SqOCBPiQwQbDGjlaH4/tkxVkZcYNuBkhdf3pHjZmGrr1VHboLHKZ8r2
PTl2i+4N+aRw9pxw2pIha7V5YPAe3N/uZwQ9FSgKn9pkmW80m3ypTmPX5zDBYQy619v+rOtAEdHB
xS6G+409/Lg7KWTw4K3skvQ6nLU8fIaHU3VOTBqB9yMRCNUv1bm8bE90axaUD5sGI4H5bM4Z05rx
dLiqPuLNdz5HLory1MUJESnVMV1Xp9iVD/AARqes9d7tbKTOky9CgPQC3MAEnWQCRb8n6CYBfWt3
GHHKciKt8wi9iiP4ZBRkjM4Q2mgcQww3xmkxlbWF/ljk5ETTiOczWAEjdXNvNu3AJmQHhNWpFW+A
790EE0eXYuO97ltf3tKDMEECSRg+gxEQVvDq7Zlqgz43vXdfth9vFgu7UPUiIUFTTJ8WFu4dSbCU
Y+PnEnRh9BgbH3ig0YVrzvTvm5M7xui0puZB25lcqmpcU9Iylkk8nBsbv2VDYwjq6Yqbg0ZJ/ocD
++M6Og++wn8LTBoqEBxalDW+vGFJcIzLG+MLW5LTAzro5TWhcYz2fDWDY4bUtJUHRsEE1uW0G6Lu
pr1kn+bZ+oQUOAQ7r2DuS2GyIT4vXaiBthsCdf2FnTf2wE+oMGVl9Tk+16OrSFI8dP7AH30zV+m4
XlCotFA6TzjKYQaAbLDHgqY1+3Kpwetie55V0ArLENa7zgjJoCVwMlee9OsHyV6GOyCfpCRhkDtI
SayCMZRduCrCDuqH0SHZaMt3CM/poI2J03idYBAJxEgO1TH3o2t8l9sHIyMYi4ph6/0C3PGM/7dT
gDHxB3XPIF3SDUqLnFIHQnO+JOPZSKbFa43IqQQxi9FqxPC/Xt7jMFQcHbQclh75KAg3PDxZl9Fo
nFOasAfsBtFNy72POsbL1GGGnF+Hd3LGnZHwtYETwWOG/QSJseKPD1UdR0+l8Y0RDRr3DBlE0v75
d88gdZxny8/HygUdIfzbetoOwNNWh+6TZUKTeqiQHK7vXBF2+t7jkAKdfR+VOXKI3DqhxjJT95Of
MOuGQ51MIyZd1EpL+fSyHOHjmhh4xSo3fd+uq+eYZqBNxncYgSCc1mgw+UC7e4L2WM0EddJw0/zW
hLKDwPa2Cz7cTeqTzKgYjDzgH0IKsKJprG+VM1PI2YV3Hw0jghhBzzDGVchXqeMYtmsDH0G3hJ9K
A+cVgiJc2QfmEKWTgosMp6nCSc7WMmfovSopVc5W2XLN7SfkPRmdoblCIzWYISDDbJs2O0V0uanx
6+/ANrdEDlAlMHxb6K+5xgZdulrQbRbttt1mU+4t7rNOdsgwxVMfR+2RbkOCU7OJGftR7yQcDdfe
WLzNQ/ob/wIhJKVXnAohsoGVMOn5eyUnx7s/hphml0J0+txCvrbMu8NMaQC6Pa+xvL2ep8a24Kwj
z1UXWaiw33QsKUGf9MSaPggwP7sKZ7BuD0w3wu7N7RPQlPhWexBPX/MUy2hG1F9abYveGzeSzipR
7zC1uAK2llBwUEW6kN+GugueNb9DzLhv36jmfB3VHwS4UWCwbWiQb2BXwgtrPxYyL8WO8YW46Jw8
JaR7EHEN0tBvOX5tGWdSnnv4V3cOkBTyGeptODtzVkZCz8cqAZUfUxO0Fwl9Q+ujldlwD2L2RRH2
CvWxiVU0/EE2AyzfM7spPIXQ8wljjtXqYwXoYhA373b/PDsofPAMoyS9sNPRjELFNie8HdniFXtC
/pvv4GHD6mcCyUs9vkj4YfA9YNfNXmjQhH2HeGWBFvsD8jTsKGNqMTTjhz8dl/n6JZMFfFwIuccQ
GmSC066YLcVCegQrG4eoyBK+PrdbNLvdTD5y44OhUDV11lrg0+nsDzffxpNt7MIqs7f/hdjRBEPZ
dPA+aB3RRM4S3A1/fjJ7hUJn8wmxZ8SmsZi9Do/dO1wJP0ZUGsHPD36CHMDUu7wIrzogfk+yv45C
I4xK+M8h5xpbC7phPpJ5WqgQHbl6/XGcOama0h1RUhAsBccBWsKJFJpameYo1tCVdqQ3Y+yvQCgo
raKf4lfejcs1INqzDuJk/KD7fzvnGSEQl+f/EXZeS3Jj2Xp+lRNzLYTgjUJHF2kApPdZ5gZRFibh
Eh54en2oGYXIagZrON3N6CaZSAB777XW78h+h0Gfz/wP2qEsmIkMLuRh2316O0iUbgdl+FwOU5/e
TeSIOcOz1jObwpTMwQFCH/E72xva4glO3dXwrBjGnD9F3yGPBLu2B1bhO2YGM8yN82Be+LPeIbRt
JuD5ZsMOO6os0ZrQrlVyDR8YuRAPcJuEV/MwPPorUZg3e7CP1kBvsUwkuzBt9gsI3oa+5PDC3ayd
q/6ShQEnkHEbEUsRWy5GiWT44nZMOYAHwDuJ2lCsvHGRuEqPvsNml4GbUFwU9QRfiHouWPI3EysP
uG0kGcE6GkijmGWIea/NltP7El2ocwkZhe8FgHgTCeEqq31ELLTnCuJKZNI3LV/LXXDMo4XVM/On
AJx0lq0T1NQyRl1nAr2t1c4VqBI6UjKQwvwZVQ00yrebo3eHDkUCflDwBf2Z+tTjQgG3lcnQVkM5
raw4AjyN9HhMv770CrM7QQsPHCqIF0laJuod0SpH9+v9oXsCpOwhdY1uBCPXp10y791h5ktBMf4Y
hWjlEsIuLLCVCVedX8jpjy8fOt/9KEor3RmF4VTfdhCDpxTH0HxHf4rHx9F1YWQLYVeZTResqxFb
GuV/o1EClIfZGUCIUeiX8RPQ0zgf/bfieUSDEk6HUXLvnRmV8zM4H1DbJgzDViMrnYSHYRs9hFNs
YEcjWBmu+tv+4+PoT0YR/bMF8j4aZI6mAGCEuCuPJo+jSi1a/D83vDEgfLzYkdykHzpoTzERb+NK
qwAsNsALoMpEbk/blbxKDz60Pare+zyy1uTD4p2HScOFOFlWbHoZDY1G8wa0Ohjklg+jJxtP2mWS
NIEbDQPw3Zi9c6vmAwesvFUW+Wy8VysqXYN5yPt23Kck1F2juvrppr8BrMolxvdjUzYSqtHk0IZd
UcovQPBX6Up8D14rsGKWIvNL7ujKs+9vJRO7nbaRHLBWx1sxKti1COm6bfYUPqXPxbHcQ9R+lC7d
R7qUX/vX6qPFS6mQ2dMsCLEGDh3AemyMxTxZe+6wFT7+R1EYim7lkFvi2pbpfy6MqDlroOIOD/dn
4hLQvI+RG8njmiCr2FzgAA2e5nYPrEQFaQwFAkc6WdEMt+dQ0WUOHWkWrX0k96BJbrwmqiuENqmd
/H6iEFw8N6BlLKyClt8urGWL5cub+dmdIJpBdsmgwJF/ey6Go9pAgok49Tjz0GMtQSWu6aLHL7HF
oPVCXOKBI51ROIqMkbwR4GmwZyzoMH8gRDcP3EMMceI9msrH0WyF074VD9VTCu0AdQrILoYagJCk
DixH7GUpoHuF+ICLEs4khG08lwdOdRPiTHpmy/IF8gHDLZiegnjRhMk0hZc/GouMbF7Gcv1Re6eC
plHNMQYCJSSM/Q4G9SLIIA9LCW88ZAauuEWPgKE6xE4wD7Tkb9wDosxC1swwSZtp+xIzgQZTlonv
hSKEizUqmdb/iIQpuV/VjIkBN6UZXqmDdI7akS9PmcXGfezRtt1nBRR07j45oa/4QEpTmb3Hd2+3
WTm+6RMm2kjXPvpL8EjBVLYThnZMt+rH9DP4pFyxaBL6iYitUIxX/hqJeukT/TJPaIcH0thYuVSE
ermwHDKcz/pJuAq75ApptUH3Wc7KYEMO3BpYgRnqUVvHMPGWVT6DjePNwBnaFsLBVEUUPVKmIZgL
VPrzaFcQiwWfcyq9AnrvGgSxgXtDCq6cVJiabmFy/HZuSzEy964ASSdCdYFUQkK2grN+weG+P9xe
qbiVd/EZvvEEDkh88bZSO4HXwa5PaxPuGDBc6HWCMT26w5pfVB0Bv6Bi7WNPKosOk2rYSoxRU3ga
KET5OITVVMD79gjnjwC5rUHmZ887yQeqE+0B2qO5h7x1+xDYIyh9yYHR4ecEoKIcLqd8pzzwJtEL
Uj+CBouQYK5oBTmbfVQMr+CW5p63v7y0m/R8vwqn+5YvwyvFK6q88WKPTX94jR/p+GFk2wPxeN6y
oLzKngpG6WfA+EO0CokEox1hppFfvF31IY/HgfDEJI2ZDGFnzXP+jL5kJ6PyA2tidg3rn8H6E3To
ANbRHrgD/COjH6P5AwCod0T5OKrNFEP5aHNEPWA74/zD5fCJnol53sgrFb1zMnvpw5nG7J/wTuYq
s2pDEIViIrAOCuAf+EGuKqyCwPV3PJ/UukIM9k+5uTaevGPIUFgBGp3RnjA9gamNYGS34nwS6TPU
WQ3tXHkC15KerJxFbqyrp3g91jDSowoT7CRSIS+p9HmbQJcRTUTgTfApsXvYDm+mMa3eGoUTixG7
ApI/hmX2S7amqX4wYScxjYTdbrgioakbyNBPxh6KOCLtmg5iab5RVMlj8PSKfI1uW+oLq3M9c9IM
hzR3MjvnFM/m5amW+KY9CmDbgOGoLHFly8KZUNo3BnmBtImAZpaeW1yDI7M4k5ctnoq7EsBXnbfd
SmtJOyGLzEmHuYYP9ODGdIC3tX7fDOwPGwqzgrZdnYcjSRWvB1eupgGIWoO+89q8wJ4RNASgNNsz
av0bdZYxZTSXpo7C1sKUYlqra2Z+2qGjVsaEi9Q93xENt4/WBVsQ/RsgAvbiiL2BiNcPymHYSiOI
PhnTAYeD+q4yLDjWdrWVPjWNmD7il4r5v/7rf/6f//3W/S//I9tnce9n6X+ldbLPwrQq//tfkiL9
67/yf//7xft//8s0DVVXLZEfqqrriqaP//3tBZGeP/7y/3Eb6i5Nkrjd36FoDdUyMmEl5wlsh4PV
KTvVQJjbSDDlW6qa6KVMFR6IbFvqmAoSHswGjLO7qOAt9wGjv4rOpYEUhmmwlNuBghwJUb5PyaC1
i8KKL50WoA8voQxmoE7cg8SMV4q8VyF3Zw2k9TucwuRZa0AhQ9SAeWQBZUhzz2Ib6SzfVmRA1uQO
Qzjb+LAY/C4h1DHs0RzBDEE+0Jf1/ibX9g3cvSfBMCyKq489j+7NJd0gV0pGqWUwQwtVuFAMogs1
XmYtwNlA2C3RWqkPOTJVHDNPDm1CQPCnJSJR6Xq3Y/SbcUG+mT7G6rJF+lMxxyXoVYcQ5TMwKsMX
r/+odKRKEa4XAYZCAUeGSr2tblNivlKSgvo7gfIVcEhaztXAmoVQbpthWQpES8LfQbghKDcIJqjv
+LlXY6NJQd9z3N6vmoVMPJm3MN0kTnHaPql5jgz4V5Fkh8rRuBVzQaJ5v9xbda2FJzlltsM130o6
xHu+7WrKVSOc/v1FkiXrTy+SqeqmZlqiYYjy7y9Scxd0U43Fdh9TZRsQwzWz2zwn/Sw2Xgygtx5I
tYmQIAm8txOOkuJJDJcp6VE33F9uF+i35OLwkFsm9UrltgwaGAO0sDHqEtlmOC3EnjM6dmPmzgM6
l4SV7zEFCPhNab8SlHXNwksFwBvjpHQJJGooWUVCbtBZQ+dRxm81tKPbqg7fG1oPPWfDk14Vij+j
+ZRg1oU7iTAdYDnVbhiRNgu1dcJ2lUpPKRvxHQimYAi5rbuTWS51zHr0tVefh+GVOYGZ2QHIws2x
kIY1NmrsAHET1rg1Mg3yHRGLzaJ8S4wlQDJT4Lx1NaD/bNH3b0X0pkloWc4ijhXR2ZRfwnwZ8wsi
p8yU1Q36vD6P4VgFC9QrXjktAncYlvd4FzKA0x0Rs6rkYLUbEJxR30F4J9KJFRMCkWgjFFn+Aj2n
SVNTb1vxyAbaeo6G8RBkhdCpG1tGAKislHDbaEDtHogdQLQQHNoMcaxPtmWwMusA0zsyYWlhzCmy
0tCf6WSjYiACzRZAf8KCV17IviuJxUFf/pVbNnxUt3nW2CY9G0gV9Xc5G1+EjE12OphgpiMFsBxh
xhWor0RzVq246Fhedf6HUu3Sm5PI00SZK1/YJoFpiCUZkqvhWZYuUrOQFbfNkDm6dyykEHWhwgxc
ieWD52U1ry3X445/6JxUvP+C26FIlm2NQWD0w176tVX+tpVqlm5ohiGZmsgikL+tgCSOZSsUpOhC
c8SUYtR8AC0zbPyaOYw+eNgA3ifjZAR2OSpYIuUJh22mI9Gvm+4dfF/4p7B5QEZsXcapyuh0XM9G
i4jRKuVCVsjn6TbDhgcNKqqh+odVLMni91WsSLJiKaJpGJapGpby+yoWQ82Qs1xrL+ZmsNFNmE41
84+DjXEkM5PoHLoeFKxmjdhl38H+sxbZXHVA9Of+UVw2TN3vI9MbG5nN7YiJz1JaxUjjYXwFWDhR
SKOCc41HCD3cjMXwgMuOg7x6IpEtYy7yOdGW03FWaZ5TVwE4M9FTWxsCE5ZgACvCRR1hj1wEPzaI
MFikkal7lR8L4jCZoEXHFuHgy+gwA5LGWJ0hzEl8YMC+iOeJLa6mcjldgqox8xQpTPFd2bWv8cZa
/LQZ/vEuWpZmcbxK2tdd/uVQTW+ZrpqK1Vz0Q7UozvVGhaNyphgXtuPMVrQ1B6y82hpnicQvqrM7
WNjTDxdhaX+4ClVUFEszJMuy5HHH/uUqmnJIvCiLzVWV07oU/kNboOmqqomMW1cJoVXVHU29RIhd
JRWfD3hdUvYclEy9TDAhlVq/kLtJmUE8Mz27bCHAKb3LGct23K0lCZP5IlglIwlOwQK0e8k1+Ish
IH0qrasQzMh47gN91sbsxfUxuc29zLcNb1EZMA3pamL/VZQKW2AEH2jX4VasO4nmq/DmQpNs8gB/
XUqbbh75W68eD4B9Ul79hJePo1rC8aBDGsRGq0HDgEneodQmW88K1nUys0yZZp9LG1seaFwiROQg
l/d5kC0S1ScSzJ9U7/eicu9t6I7fOG30ed+9FB72JqTJVZHi1qkPVK0h38PurHsaoFZYMWftLWN9
h7u0Ot6AC3Ms+az7xog6JxeiTYHlQEDJk1cHPxYXTbXhj5j1A16yQT+LYPWp8YOYV5yD+SYgMU5M
3JYEVC5du/fzQASjDfFP0o9BhufgAJtUfvZM7CrYPNPsaVCVpXDHtUS+E/ZnUjK07OX5oHKD1oX+
0gbYoVaJk+f6Mk+a4/jAEuodERZ/lL+13jUziFlhMuN5ihNiaZ0gbM7Sxa3n24beOdYjALeLF6P9
1GHBZ/q0hvjVtyjjGeZkxzw+ekAP4VFoljIN2/3+Mv6sZbbECDrhDFEYtmRHIyWIOqYqjuAAUbHH
Fs1hn8zChm5k36YH2Xr2USooYej6vbU0QmjGOm1zWNkSE8akO7XBcfw3plk959Zq/Gpd5EpxfunG
3GMEv0IMFluB4gsdJcP4p2kWKTABFqEyDL+JztBHNuig6/ShzTqoec1CzJ4ludiYmQrGDXQaw2aJ
PgYJS0iIemb6XOmBq6X+emAQkxRk5KD4N2MOfPiSWqIvKrPFRg4Fa8mxfacWkLs5W8GsIlZXkBGh
enbvi1ePkl/qk4Un45RSKBC7+O1q6BYGdahKDF9fI4e3pqJCxEUCVi8YzFwNgIIIUxH+KllEovZp
yNW6L8KlHohOkvnbohs2MVr4GjrnHUA9wyNCo43poeZoaOC7e+tUOp2eVgzETDNDwR2SpGwZlTnh
ATVZdapMorpR8LbVczMoPoImnbWVjphj2Ym37b0p7SxihDmOjEBRxRtleBI7QtMzk3jt7j0tpvzD
8aOK5p+2LEmUdUMf/69960YQ7Ed957FxVvdZtCd6/AUdttssorM+zXfZtt7UOEzS1uKX3Jw0xIom
fpnYQK+6B7RZyOw1JlWso0WNyZh+qu0Qiy5/2yO7lwE4lHnpWi4sL1vZKSuTuIt2OcYwpk/BPloH
S3+fL0W3PAsLqAc2/lwby71fu/OwGH+Vf1U34QDGHu46x7RxgqAVPhUHAqJW3dsoIybmTec4Sa7m
1nJv25ohR/9QOelSWwAYxxvTLRe4vbj3eQkfnmhsfma9Be+Q4rb1S3JkitNfg6dwq+28g7kIHXJa
l7je7FqndBS3cM0TIaqLaE9o6lx8jFz1TWB+ROI3YgxWKEvslZZDccWLhAWHcmDcGV31dfUqUFhO
6II4iPbG1jpCUFuG5LFiVr/A0GHX7k3mEXjpYC9ZOhABDuj7bLY7tFQizEFzb01xkyIMg9RnB7KS
LZ6E7eCAuUGxIZA7O/KQQPAzR99tJ94Odv1BmCsuYBygvbGr1lz5EkLXyjtQj9tjFIcDgsjIVXLq
kZe2gOoTTjqEhR2VhDrXMXbs1zebmGtHXjQu+rHRMRWzUoxZADurpb7GhHWAg5WtPBBVZYPBlp3Z
d4zjyt34gOKljsE9DLgTSZXgQ6ONGmZquAweIvgjkI3xqzL5oiNwh6u9nSxwR5tH2GhVy+0eY3K4
S2S4rH27chJYR9kidyon2ErzF1wcdwIUJ6iMTjUXZsNeWL/XWLI+GWeQFfMSvt4euh10gMnzCC8R
yPCRn9pNsbhvLbt3mo/iI79oT4ETnxms3o4IU+wQ9tNeOEXn8qW+Ahv1I1M9T5jGWm+Y2Q2b+56R
XHlOnnAeZFgGmh6+q+vuIhM9I+GRCXGthEJwd/9eTahj4fdbcUthqJqyKiuSZMqKoX4rJrq2vqdp
2F4q0mtQmW6Tq/QIPcOb3l2A9EV6Tr7slBBTHnhVAesAqnCcre2OWcA6xLRmcjubPGX10bSzvbQp
tv3K2DVrBKjb+ofLlcZa+9fLNSVF1DU2EEVSDJF6/PfLFbygju5BYKw1WhaOuYUc63bWHgSM9Hlv
tPtKZuHIuK4kNQnY2vPfb5f8j41MNSRZVlVJVQwqPfPb7Upibcg0M/Mvj7sR/AQBbQBnPiaT48KZ
z6fuV1BQu/r84Xv/6XNlDRhB0xVTFfn6v3/vQk7ulVQNAT3IKPHepe/KrNmhNpwuJnuERcaybsb4
K2x88NaDSDEBJz2s/v7tFf0PX/+3y/j29c22FiQ1TPwLVrDQkSew7Z9NUkMY2xQAWrSo5Hg9IGeA
dO+g5ST/EV4mCBMo2Q5fxcX7nRguGfoSHlk4a7smMNpoUL36/HfvQxIwDVaHuH78PRi6zp9z/Csj
UK/+Kdy8PoNhMcUmlfL5/omJLVjYMBk/gX4MYZ09hpI9bkSOk376Dml79AYkoCOz28l1ZBu8g0BG
0+fbEh/7Q3ohzJEYpYLkIfKbcWSUFGCVK1e3a8HrSvdKs0uJjWc2BmyjVzfuMjAJMlxvHSKqJ/gl
istNNDvqo3yGz2ZPOJNmAk9Ys18DG2WZg6XK7u4gbEAyqy6rhYQRAEqsB2hTzMJ26pIWeg0JnFk+
/Bt0mySomovzuVtjt89sDK6Hth3JIGhToHU1szHk5Nxhx4jR1WVw9PUYO+Od7mv17emJIbZDyO0+
Jr4MWjxmfvc1xGob8y5UhdJSccaQSSIOZuw3gcuCnRsOvoBjgAYWmG6wxCOkcLbptZh8GkRcrkge
m3XLtwR7VUfGdxWd8Yyh2vQJqjLuuMphTFlQ15AKcH5wTDYFBd+vI4KO2Zm97zhHgL4tMDGkwniT
nGMHfuHZRw80bfThreZP9L2YbfqzCwTa5RjaEcP2P2G35BTTQzE5lLB4vPkpmX3CDPiE2TGNHW12
+LyAPeEomc0+scRYePPP3EExwM/Pf3/v/7lJqsZvr/33XSfwvELKPOGs7JKtMssUuwvW8Umi00fb
5GM4MD02D/WFSU4zeeUUWiGBl5xm6Ymz+nGYbtnSBZPAFBNqF0qgo+kWUG5v04JeNf7o00UOXQQu
0uHvF67o/9jeuXKToZ2qMcKT+RLf9o1W8gU1jIPLylan5N8d3onMG0kTY8pEugjOX1b/wCyN60+O
WGNfjjw7eAUaSYmU2nOkQww4RnYGOQ5QUOrJdbAxNYEZOVl84I52Bk/mmR7PtsOr9RWCkDkLYjsf
SB2eHI/Qd0CN7xM02Ji1B1+5ewTwMXMaSYxYHPLAYDpwSZv79OiDvz/pWPvlrx/3t30xN6bbYOJu
18Bm+H4fuykMEwYrWzxXv2SW/N3xJ/YOngY+HTbps9M3koxpzBkwYT4PGcXpkfRNSI/fg+IRcDKt
XFThl8bFnXJFykqBSsj68m3Hxc3fqAt972+M+ZfhlXDV5g0B92BeU4wwa7vflbY6W4+WP507WgwH
Nh6o8+knLJ5ZwRt58pIJ7PxomWC1I4Jaeztz94RsDDbuNDudbqeeNEgSMxbe7PzM1vV+chM7YfF9
cpMtdrzxdgOzzB5HgL5lG1w9rqawiVilT5DQoaxvo4l7YhmMAHqC9y0GWWxg6M9tl/Biks1AgO4u
VjmEYqCYOxXssVcWjHtdaZPZ7ECUAbM8++7qc+kdUxkHh93P9zFIcEySK93b5Io0jvTiKYuOQMUx
8U74WnYl5HB6Pvv0GTsggnzoawvwtABN/uHV/enN/X7U3FvTKDvWXLyAH5oda4I5HiNiu9J5TIpd
iG8hpiXFA94/UOtVww0GN1nEmOjO0EMgGpjC07rUFIei5sKMN7fSD+MgCqVv1YjxbXV92xdaqTIa
rWd1jYcWkPyK20ac32aMNxi91Dm7OvIUJEgWnJRMAyfNhMi40bRXma57e43aYLJmeDO5rcLxhVhI
EDQgQ619d+dM1ibLayfPFzuUj3NCc1hvD045m9zWzBST6bjs3qAUzl9eRgfuxJYfTgeehcsrccCH
c3rpZ8vTew0p5Z1fNSYIFDBC5pPpQViPT7qe/P2hyfo/b4hGEakrkilZhmGM//2X0dRgSfItM3ho
1gm52V2fyD3z7SkCpWaar8V8uqFi+bjjPOdj+2nA6GBblDhm1KemnMir+OI//P2SdOMPl6Qrlq5i
UGOCYnyblslBPHhiEwUXZsvMZi37eQxOfbb1l102/VjO9w3PpZnubxtGAg531Nljf51M7dfzbjGh
+9huv3Qe2xOrdjVzD0C1G6KAP0vXmLVsXr17MKd/v2jlHy+WpokmBTl3UhclSxm/1C/30Q+6u+D1
BulWzcmjJffDmVl8mEyNaoSAwxFP2jB86KUbB9GzmG+HCrn+/c3D1laLa0eBPFz1G4+Gucf6WAkm
b6AfUhFPLPGVudIQPeSR76rKNs62wAGGbk16Qf3hbbDGW/trsW58+xZjNfnLt4i6NqsHpezOMUIp
PMuoO+SZoK6FR7JMkODj0jRHLaBurXUjTRR8QnwcOZnqmswCgPK73g7wW8FgsbwaKxWflYmNEU0x
66/ivDxadraBy2mOCSKz2zZBvEa9hWH0ElM6SDcbzbRreQGY7T/rLQRa37mnU6BiWZ031Ejs3ngR
HFLJ0aGj4GdenEX0uiEWQhoNNAyl5lTO3qRDQvGH4MV3aBsNuvFgni1Kvg+al6WcTHvcs014RnZo
52Ds79b6NnLXHCn/4Ybq37ufrxsqy5KpyqZkSNq316LSo1wofPg1hnbMbtFCthI7FS5FxGfjLawn
uOG9ZIxyq2J3TzWIIe2kKBfDbV2jNvEkGwTA0ct+mTKm7lG9xGrKlklOhocFVwRyj+tZX3coIh6k
jII4ncXlbPyZV5kTBpY15fMtGu3E8mYV9mSz+Vutc8L+LeFPBCqc3TMSGl68AF9FbyHE1rLs4XiG
T3eOftU7iuWh9s5ytTKxcAzEalXLrWtE4Upq5Ccx809N2tt/X0zmP+bl42v4y1379hrKghdbZWn5
l9Xj4wjTjD92uw3t2+hujoJneoYkMnmFGofqjZxLimvhuHuePZ8XC4z7j+iVR5JdN9lPJtv5WK2O
xe9Yuo66tDEOZEp4AoTVT4sMZzhuHKSRQ+48ZFVhFiwJKXLbyQ+13T8hna+vpemyKGuapirfvlYi
tgCnIMArn2FQ2UaLkEwgqDRVrJ3TmslWvwnwadYY4YQQ/CMWVKhJQG6fVWJNjZoQPQawfa7PIxyU
rLRx/37f/7j6mUACmIkKf307C+5qe+9iTTdXGTK11mGgrmPMVIYr1X++kc/R3h7//oH/hKrHO/LL
J37b6hu/jSzTGyHyOUnn0iPRJp83dyRVejbQW08cRzy2OsfPv3+w/P0NM01Nk0DoTQYDBl/2Wx0g
mGIfGqbZnDfqQYTSQZjtAiybpE+Gd/o5/ZyXto8/hzC/zx4uoxF0Czk0++GG/3M4Ml6GbimWrCgm
b8S3Ox71kn4fdK05V8Q4Ye81fU3QZ1oO1UH8wwklfy/Pvr7yL5/1bSuSrJtm5GLen1fXxw16HTLF
4VsvsGp5mD+Vi8CdnsjU+uE+fz/Lxw+VZcMUFZMzUbdGlPOXAyUWu5updBkmP5PZxqb5DufHBn9p
520yXy+n04O2iKcnrHp/mnzI44D616Ps65MVFRzYZPajmt9u7S3RhEGSbv15thlLGPi6i+NkMp+j
5BtHLafV7O9fVfoO2H7/wG/3t5LNtopLPTsnMIOTzRFWH5+DQ7jz9w9S/vQgZVXSVMMwrXEG+Ps9
jWqjLFNRks+IARleJHMwIxIg7GfLPkPTP/NE9+s5AO62244JFelzMHfd69+vQv3j1/3lKsar/OXJ
WmZfVbKV8jqtNpudTV/FbB4V222yWBhThzQVxt2Ibqdb9zP6qCcaHcfsVCHQdQ+zH8vYP77djEVV
ilhFNyzJ/P1y7q3UFq2hpucClv/os+htmnWCz2FFdlI7xaqdYBVx81xPoCVs8LXMZ9VMoh6wm3PN
GQKTlxARGKorJLsXbypxLmCWNBVcToZ1hBtDPaZEXjpm8Fcq9hUz6Fk0LefBAvcEGxbDDEHB6DR3
IrQFYsEYZZVNVqNVGuly9ITG7jUip2OkSjNjZpBP9iDTp9tDi5QCRJ9aVjtSt1DH4KIDkWZlEn12
JCOdeZOGVqKyRYfJlrB9rZekRM5R026ACgKmU/7ylY7xbL0jhIf+7nMthAU+4g4Quui3ocxDpDqm
kyN5PntM3vCVc1N66pCBDhRpJJzd0nqBhTOmGDKVRXdyX+f9JFwDc0BI1/feE0TV04B3xZc7hwTZ
HS3GKOiF2ueOvyGd1+/ZXp7dMPL2VoRIUWdBkX8vrtaS/mmZXuEGnmU63/0dYCCT6akEulRH0xEU
++/+VMBvKGPecu3XMGNt46cVOi75/78l6JpFga5ahszboUsA8d82I/BbU+5ujXwIh4uGPYiuPeVw
QbEMuGf+rOuovSdxSXBBDejQHvPsZA54oITYtSNK+Pv6UX5fP/++GE0yvhhaKiSuby+sHFS3pPNa
mQQHSD4kVdzSq18Rfov5QSQAb90+PQrsGJ2bmaGEjsx9n8angQUmtBtKxuFmuRqWCtGpUg6VAkwa
ohppwCCTVWAQukAsFZA4tWGTD3helPbfv8G31vE/30BmF7KY7rO9jy3RLzuALPWd4fl3+XBL8MFV
sfJyC+9dMO9TKhXqhyiEtFm85Ia10uLC7W+zWLJW9Q0hRXHNWsORkj3GYbOyw8ZJbxYUokAAS6k6
CtLGQJn29+uV/vT4NdmUJSowzVDEb/umqOc1dIdSPpTNSw9/MEokPFKvhXkIR8i196aDOizF+DLe
r1L8CKHtRRn8bfyLxUD66XJ+L0H+c/sU6h+YSgoIwbfaJ099s2jESD7krJ90HmSo9DR6IRNReYJt
yz3bx/jCpcWHCIOuQ2XQtAvrhlxjGM4/3Jrfj+n/XAt7p2ZpsgT7YLx1vzzKwtM5LgUdSXIBPx2f
9RrKq+6PXK9hdRtwdI1fJWPbwhDXBiIjmOJrED4R9wFSwRQlak368XmNz+P7ctV06LAGf8hI5vr9
olgcXWgZvXywlNH/JL4vVXCKjje8qqDtE1GiI3qqoR92V7Hc/v2WfOFC//j0cS5iyRrXoH17uzU/
qAdZq2QUaC2yBpnYiWCSxCdPD7YNPmCDorlFdzIqw/aFytUsWO2QP2+aOgmlpQYtBc/jpA3n2Ui1
QOlqyW+tjoRxeAlq4bEleUuTd2pVz0uEU3UCKRlesQ5lMsZcH+dSFK9pHixIn5Zp+wIAPBnGuXak
2JqW2kcT6HZpgUBqHyZ+C7W4LyIUrTramXzRtIykaBeQQ7Q4CLbCZymDP98V7heNr7mo9U8Jt6Hh
tpW73QARSyKdnESOYDg0RQ2x2ynTeFmqCA4LODjbG8o6FbGUYC3Fu+RQ0I5WKSH2dbD5TSHbqTKT
Rdi0f38K0u9V3H9eTJOHAEHOYM/+tmUrvhfkkpHLBxXwHw6nAkFXRwnExARav7TRSycnm4SO9ocP
Hl+u749fl9SvA0PSte+bhZLlseU18Hd7eSl3m6gWpk3/eYcXHSjtUrlhi+rvADDN6AXab53qcx3C
suBHJDfsQ6S4wg9X9McDg9bRMnWL+ZKsf7sVg5D3rRUp0iGsCTcSiRxPSPXOoXtzVOYXX2b0rGzu
meIspBR4vVSXt9iY1FhdNhGFTBc5gdXP/PujxkCmhi9YSMh1nzUNpuqxwmslPHZ3t4LY01Y/TV6N
Pxx38vg/EGvmejzY3xezUtSpqDYZo5nUQebeElvVPlbKOhQ3d23JZw7wgn0yEfVFCXM3tDXWuYHh
XM44uLLVaicFuzzZeAHvwTWKzrd+GepbExVg6mj5vBU+SkLWhmV2y7Guv7YpQmRv3urvcnuSzWDW
wk2Wwge12NzhpmJE2UsEWBbwOjGXV7CYunun4mYnEjIAVZo0Fq5v4bvF+ETHVmJYGhpZZlLzJJvL
0RIapLxZZt2nmk+VxsnHMdiC4dkPD/33jvzr9eeeWdT6smmq8Ad/v2tloxlF3jc8c/FZN3GTA7a9
u4O4YYFqPFxetB/e+z8+J1VX+I6aocvSt23PStTGGMpIOugMxq1LpgmTJj7cybEqDo307MtIc6Kf
PvQPRyFcV1FXR7ouXeK4C/xy/MiBUHlxehMPNc4L8PVEJCwaQM19nuqwxdNkoqVvOhaaYTgXi2WJ
HDUdncbq69+//bcJzb/vN6MZaJqmKFvchN8vJPJvrZVFiXG4d+nEw7E2Do8+9Dffw4Kre6Fu7CXv
UgSw8qpd5hdTH1G6oTGxbdNtmcGDy/3FrXBwnZN6Yf73q/s68L7tSZxFCv0NswtJ+d74NX2XDLoR
GYfQPJlS6uYi8uEO3WqO7IG3QzEOxnCRiEtNG8/uZJxKG9w/1Goai+ZMQlsn34OF33g/lDLfesF/
3zZdFHmGQJbjFPz32zbEtV9piaCDEQpMamlCZAh76wC8GuEkHiluhHvBQXojfGWfPEe7apWyZJWt
xBDzPqvQ79BjTDBb/rwtwjOF+Ji1NVXJsKN1cREXwbq/uD/czj/UF8zqReodU2VDVb9dtXbP66gR
LeVQisuIUoZ5vSccJayZyFhs52V8SPRLFPhol394kn8qnX/76G+7oSpEtZrf+WhKm5Lzqx3UiTEM
i16El317yn36LD9Z3gR522kbz+qWD0b3HBqc7vyKpIAuJZCI7Ct2ypy8VXRb1EmNKZ0oUGcWh9BQ
G8u/364/bEW/XrL27fjxvK6MGWYrB+H/cnZeu41j2Rp+IgLMm7yVqCzLlpx9QzhUMefMpz8f3cA5
ZdmwgIPp6QGmqy2Z3GGtf/2hwsd/pbo4HwdrH++bYeXqyazSXn//wDNA5XNVaaYiTweRACX8/Of/
nApD6YHfZYF+DBFD2R+uJCOOfPcplYMjSJaTWMHcqJMLJccPFz+cKgEaJ1Rdk8W0av751NSvA7sQ
qoYN2T1nUJOe/OIBJWBkH+P2wjr4JAGd7egvH3YGogR9URhJzYfpCLeLB8SY6c42Th3G4DCR9VMW
nAKTiN7CvPr94V76Lc8OurRKijDkqDnW0lWL1Xj30GPd02yZQ8xc88LS+aG70DiyVE54WnA4WF8f
qdT3pRR2GOdQEYfNkanHjOJS66+y/sIB/tMiFaibIJqZQlPPEfYy6IwwaHmeckjk1smoJhCbZUq9
SHcZDxd+sTOQ8b8lSmfCL2ZQKprniLlalUUr1F479u49gRnLooD7FKTLMjvaWKoP0Trq0MDzLlOZ
dYTxHf8dNLIq7PtwPDIPuGp0SJFJh3gy3GrahZv1p+eBBoYXCcZM3XW2aYkfs0USdhBxo8egfTHp
SqZrgbo1z+edSVSmfeENnE3Y/3sklkETYiBplK3zR1K4cq36Y60fI8YXKvmHjbcei+Eo191NZblb
3+r/FnG8k6FXJJjURhjdNaqyD7vXKjs2iHfNztt7eY9eWHFyyUa4GL5KQ70sO3kZ0Wb8vhN+qqsp
rORPuZBsCv1sw2e2GWuxWWLrpG71EU1IiGIRTKZWjINKUZ0pKMYKSJOoLO/9WnBd2eglYMhIAW56
JFaBmxXwyIcGCVH7Ghl7zXW3irWjg8QIWSscy6j49sEyihA6wh7XOrHsJdFfuId/OjGnl2xppoqW
1PxkRf1zdhlhrwlX51exQFTUK2EfO1zBqnanEKYWPXBEJ5f29g8rjI+cDmhVUZGtnu3tbmgN10hS
DhKxKq03GuNJkTEMB0CplNRP63jhdU1H4tmRqauQKpnOgFXo9tnJZZhxKGeupRy9Ens24LF5nKUH
lVjApvOeWrs+jDYxr4GB5WsQMP9E9dIs/BRNISaoHUYM8tbSFoHPCyP1V8cZsc4XWSn9zfS/UvPC
mYwpNnL2JlVmrsh3yWg/V4yiWwJ3DAJBi+JCkX82BfrcMtxzvDWgIBlscjo//3ltndV1jZvr6jHB
eRTV5MaosBLxIjS9854MANsod57ZbQUcqZpF1xmXzrEJ3zl7qKYCOxbqgtARz53dQw1lUKLqQGNA
TbN4/OtLHvq9igYfl77GRSvYoFhMFwYojwnM2Cj5fKRBS8E26EYKsUqzaKmg/a0HjT8d3KXWQzaM
szpA8+QedJCHy1f1T+v9y9c+WwvIorUiM0EHynbXtcFC0v9OR1xNWA3GN3H3WjPNu7gEfwIlzImf
x7qXNZNz7uv7YlFmPBRTOUbNKfYGZyxhu8cLiWXkvQ944UTNsrOuKu653xf/jytF5RKdcDo4xedn
Vdl5YegCRh0bVLABtm3whwF0kD11xht/lzEy+W/XldWlwuinYoUNDvjAmEVWuV6//tpqpIIliUKB
xfVqBk++ephOPZXIBl2DjIqYLDp0BFYhMcw45zrjUs3yQx3Bvucv7ndbp0n7+gWiNC4Dz5Dko4K/
T3dI3L3wXup25fpru/8AHcfw1vHNU9a+6ulNNWDJfBL1nyzBXHCla7uaUD39lj/dV0evuLH6FxVv
dsXaKJKTxG8R/+zBxKwnvOqiB93cj8FGyrZ9chfJ8qwbLEz+iJ7LF2AwprsMh71hbBNSEpJbyV/H
2UnBpaO6Ss1djdYh2XrGh6zvNXrZFsY73tQoE9y9oWAWttLdDYa7tvZYQuCN/mINXlfXgfJmTUZM
aGagxDe4NTQHoMKs+aOkp7S6D+GnlFw2nThiIZMGD11+e2GB/XQQ6HAT5AkGnlb310dcjFHlSmDn
x6THOlFBe1eDT6+o2gLirKT+LVS2BWozZkjcc778UnOb4ZWRvl/4ItNiOj+RYKSh2aQL5+t8W2x6
CBbW86791yTflcl9w1Um2ndvZZXHsr53baKp5s349vsH/9SamRbXpwUNF8xRTBfeP4exzBvw9GCy
zAmNvQU/KU9zAvcwAH+RozcNG4BKYe9halhkeCx10swoH3k+on1wcabQseE2UVeP8GJdHD9r6c8Y
iHmB1s6bLn9bQkueOr9/6Z+QgQkVVA0qLyrfz9HHv186T/tOs8vxiEzUEdQmAaIaDAoJM8eQ6CVs
Dhaz4BIelnuFMUKgI5eyX8Jhq5MC2i/Mi1XVT99IyJONha1TkCvf2sXS1jOvC+Sjlexaj/FvuK9R
/dgbT16p7aYK9y2mzPVV0Rz7aJtSodaMQBao8Iv248LTUX84ODgxBMJbhj/cc2dl8ChjRRLSVB9N
mRzDox2cYutD899aAK7gOiANxHtWCM7r5FWq/anLY99ui+o+bw/5ja/PGV4xpwuz6zbe01toBTr6
Z3wxCIJ8MhCttBDWgmKX4uQ9IgpaRcYxYlLRZRoI/tpSl7a4tYL3qmtnnUq7Xj8Hyh85Ri5FTEgF
wmi3Hx3GuT2ebYMFlWl8Ff51GdyF7o1tOn73YvnvzPxn8fCQBLeh9a7ntGzEhgrmIFCY81ej32vG
0UQD5pMWpj7QO47YjCseamL/Kk5u7PKhLpAa6M8G9U0n3kvrtivXrk5S09rrl/F4lKJ3m9uz5Sv2
4c1oHiLjntBIAIcGu0ixwTB9kGAQR29DfeP/aSECZv0H0p+ZYSIwinGWzDLHNF/KaJGXyOclCq78
Xq8OvfSBOhogD7lJf6Xo27bBkve55V/xMJYyA7zCQWR/f+0/tLhCt6hlwKWY952jZU0rqcLzqvGo
qmzOeZWeGhXv4YWHKUBwgfv808VscSeBV5iwXWA1fT01EjCmIleT8chg1g+SueG+FsFaeqypAZjQ
0nAF6BfRD/Dpv/+aPxTglqIaqmUwdNEs66x0s/Bm8S2FuU3Y7agIYvsoK48lBC5ybmGT26ffP+6M
OfVZrFoW3FyIFrTYsnxWc8nhENH2qv2RkxAxN/kuNb5H/IVpjYUhNRJa7ELmeJaiSvfu6mBeE1WF
DY9JnsC8u/NeMeEnXJRymoHJ71/uh1duWRje6JoBn1k9BxpGPHJyrah6tt/riH1BtOiNbaf9HbCl
ai80up8/7OyGsqdZqQC5tplNnb3yZjCjZlRqMgRIh0f2vs7ecBp2hzlMd41a9M1+HF7gcugvNZxO
aZa/t+RL3HM44+iVknYSL7ADQ1MUPoUIhcgdJYAIFcEjo1fpRAwyI2dumh4BBgFxWMajLsfmEu3o
c/MucL1GnHFPxmb/6hOl98T+4XzRqYxoXR+SDyxxtSsfA5vJZ3mO07/xyvDKe5IRR5A9Z8y8Z5ty
/YFMi/olfEn/oF4WHxUWj/i83Be3+b1Cus2UQhw8MmMVdxHhKe0zfwAr3eJ2ijDW7n5/fcz0vt/6
wBQTa4uFZgIifN1Gle9JnucSxJLaRHbOQY+xqnPEtfVSEA2CBJe0rhvx1N5FWwNiy5u2luZoON/T
m+YhOSWn7qTt3AcLZ4KZ9lTftdfZ/YiAU33l/wifh4fh9SU7jXcFnQ0En5V3Ko7dw4h8+wUDpY98
R8Yk7p+8CAiak4XzU4AZmkbLTsDiTMYpdJqSguc4k/uw49V4xdNJOjBlXJs0JeT0+IQ5kTtjdMDf
sZvBSRa7A4pxwhcqe5ZQLmBjN/JjHBWv5A4rq8kQjWXQbQCBKWkUENza0TAWJmsCFiuOW0R+p5P7
ugJPCVlPPg/RHMBRgFREMgVJDvPfX8QP+8jW4X/qgnOFZuOswdE62S1SzWiPJgBWu9GQepXr/NV9
dJmB//5Rny3L122kIj1QZc4vChjxWY/9U7oMEpMMF4eMacKrT2RYNV64JUpD9d3qwp2e39qu5LRM
sUvmQJp2UoDjCceKohxGeOIuax9audkuSTcfrRKbqnCZ51h3YjfpaWgs7FOtBABd4dwWj12OPQmo
TPQQDO3jIKfLoCxo97P94FiUbnZ2sIrtIIqTx7Tp0plxxnedDk+YPgjqAbVhW4Auf13fvijyuOs6
/Pps9rd8aMP22iQKqD+oBY7e/rAtx2HTy29eDotLTxxjVK/qoJ+locckP7lro3HDTMOaWU10oYj8
/tIR+8sK5ZqMb5T+ecX98yLqwpNCI7b7oyxvqKIYzBCP192rGGOmytP4/yBAqTQY1NiKoRryN4KF
ixbYUrKoO9YtfvAtTqVY4Rky+5wPtkwsRwf5Jk1kzAmLldZ/6CgH1ITlX5G2ZsI4k7dUuVKPYZy8
koge0INgY0uPQg7h+peEtFQ3QdA5deqeOswzJ6ZCjsPb7+tXMb4dWfwaFlUGMzlml5+15z+PrZEC
KdasrD+KDtPvuZIeFU4Ed6p90KOjoqVyJJDcNFZetbMWIntNOO4vfImp8z3bROgd8Y0TfIXv03WR
V5rZtJybRbJS2a4JSantM5HPbnrd4THhkY+QSsXc0zYXPvl7ac2e/b9PPmclyCmObyLkk4dqjzxg
nllsMOvFVakzF+izoKj5G0Ve+WG+NPve0YQyy7XdKMGsxgcubi98oc+y7tujYAQwUYZURTlHKSxP
quIBNuhRMsZVmZEFSo9fDFCaBg73Vhx5BjmJc2Vb3Tfx01hWe9EUc0M/8QOvenyvAg1/rBgtWvvk
lcoytldRqZ4Gk0TwEPUeuUR2S9IieICveWsvwpYz+HBL/U+mBdvQhVgqnypbXVpOJMW3g5Tt02J0
7Ookq3N3PFFZzUZ+WOs/jfkBdzH8tzxXWZgtwUyezfamhIDlpyraDhLSld82S6/KdqX8PqIKsI2n
dDSdtlLWcuQ5gbe2KndpIQgIiLrubNbdxARxtRda0TW2d6t0wkbL4kbRCixTZMdL7F05im0e4KTg
qrtCFqduTFa/r4xPqOD8ReigiWhZpwr8/DxJi2BUc91vj4IrzrbEppTsOX7YtGcA4ndmd9STQ9e8
CphTxfhSmI6mvleqfC1TC1ms3g4beFgInp/dDwwLorFyZBPJEWasfm7OBz9YF9neLI/KCGppx+rV
6BmLLFSf0njBwGajk+9RMZr8/RdTtKmkPvvNIGNoXJA2ONi3kntIrbENNKk9uoSSShmWdAR5c9IE
KYYVteQU1bvRQy1OaWvMgHJgCRxVBvIiBLxhFjGz4mtTHMcBz1gNd/DFkBLmK3nPNR5pD0ODUDNA
pVNkOzl8bqQ7uDkujLeoxxzXXVIhOUbeznKygu3kZJHZSxUiMNusyXztvaXV3cfhHuvdikOxjp9t
xsWxR67jpNqDw5a5MxXd7NTAFi5Zdul90JN6aY+LxP8IRcfEnjwaSV5Z3rCSzOfQL2BKl/MiZFsL
B3M1yhRayXaYtf271PFjmtSZFG9KjXQfzzrJSJ1MLvDz0EY2nYhXrFD2nO7hF/UuBcZW5KuwRW7B
rRw0/npo3A27I4ruNbyBlHnm7qrCuI3ucgnULcX7A26amxH5jjOxtOy158rKnMKgprKOgp+sDepa
HSiyxaYI4kVg1fM0/6uZLdDNW883Bd2mzYYOJUhw6W8K5UnKHhIEbk1DVpy0UKP7nJiStouu7NS/
gFx+GnydrRhaBFw7wGw1mzv2670PayNNPTWoj5KEqzEcP+NoGFiFc6sXePRmoIOleKV9S3yc8iIf
GIlIRXxRWxKEiwDKOjdJQ1R8V1FSNhUcnGqDG+jKo+KMq3Ffq+48Ix9WfhBJv9HtC5X5D7XBl+9/
VhAayqhEsh3Wx1J6EdbaLXEGMOa6f/K8e53S/PcdZqs/bjDThPWE95B6jtc0lR6NuIq0zHjemfzd
tom71WSSpux92fpcaqjcNPumkPKT2+B4XJXXtlI4mhIuG07Opo5XA80o7HXzvqTw1jHBJBtZM8NV
hs0r2DpRhwuD66ikyWFErBO0pyFvjAxwlmMqgNSTVSqRyGSUCy2xFro+EtSEJhmLWeH7L6lmPRdy
7eh+uaoBa12tmuulgBaLdLjAcHIV9C81h3ERCseWaYLbbpkWh9hqV/A81aFZZhjeksJrh0tVxxWJ
RBjfUx3Wc5TeZYbOUJQUZ8bxeVwuvW4A1yfj0c5J3VwN5d9cfrdIhRbDssAcsFrc9jLWcqbrKARV
hJtpT6iZ2HWcHkH8otT5hbrnU9B6tqQtCtqJU0/F+A3gawjZCLvcABgm8oRqVjeXeTqdykdNja5L
U59bqX5blfuIFi6hUDPUGRLEggtoOjIqyZzXeXJoGnCh4n5M3WKWScNRoz3iGLIxpM4eUj3lqrAO
ZnLTBlwiTuAmm7p7Rgo7c6181wL5q83H76vv02Hh/Dej9VRBnU1Z4z9fN6ubBn3pK3lz9LKb2s5X
kShmtVVJkMUtvEuwKRro80f4gGDz5Nt05iPdeucTGl6SSMhtXEfCMbV4DzWVM9IeFpGJSRfJB67x
J66WaRUfXG0/2kTVJOCfeE6EJPM223gyLkNzXfZHMx7mI3ZXg1gqOSWK/1fF0Skg58+ewxLlBG4c
BASLik7TyzkWdRGvRWYsbcWdk8oVd5c2pf7DpsRBh/ISCud3FkelGBnDobQ5doG5NBp5N1rDzM98
wti9VQi+nXRvZmGu8PWMFcysffCN8DbpMMvVW4eCcPR0ZujNIugJeNNv1OYgyea6aHdpG698rGgj
+Va2l7EKwx1LEl1dWTJpSdCdC4HNMTiFFK09nCuNsdh27XW16oAxBDplT0MxX2s0Rfu8hXVW6QPK
Ypw83FxFQtms9IIEhmHEk0rpsFp0xz0RyU7TNttiaRCgWy1QfzTdylN2RvNh24fBOzTKfQ9yUlvX
knQsOlKUZoM8OEIQBPwWD/6aG2jEYZzrqpDfBQWYENeVv0mgc2N2LHNjKm4BdkBrDzgDHpZnu8xo
yddQCA8R1iH1L2BSP/QiFh2AguHRBEyZZ9ObJExUBdluc/SDt9q/1pKDFFz4iB9uAsuiwcSfGsj2
G8NmNCsRDaWoj9X4YudPxA1peMSRwcSpByTx+1b8QbKhWuD2Bp0pdwGDv69bMSisPonCrjnGlrXw
sUvATkwjbXZMsMJPsOyzPOCa/J7q0vbHVd9B3/CwmeKAScNLGO8PZZ9NzafBGJyoPudIq1cHWesp
cX2MUGW4R90luTR2BDZ91olEGCHlju9i+MYXaBPjpUxOvz+NHx69TcUpBM8dgtP5+NOqW8Ou3aY+
evlDPIBzqZLv8PQD5XG6aX7/MP2HtQS0qcpYduHgBWjx9dGbI/bcqWFXR1Z1F+HbUWNRKAgUJcZB
DkkpwdK5JEpYqnOinXBqKvj17W1iPalKhqEjNkdNvhwJih698T4rmk2dkVsZij81cXcxaQJ6/dG5
r4H0ZmLJDgtunsZiMeoHT16GCuODYx1vDKNqaKF3Nie+kqKIV28KmilXIXYsf2E0RySFf6Fz+aGl
tQUseyhMCD/gZHz9zTsQ5jS2yupYVxvG+iY9iFs9J/5OlS81ST+hB3yOznqCc83g7uyz0JUxQuu0
6hgrJnkUxdwskH+Rb9mkS9p3r/KcxDh4ZHvkWNQrPBbbx0QgW6QXSdg/YAhfvsrZC++NrqyA1quj
wQFsDysO0WWMdUayKnJj02ZEwGF/x7tQmuff19rPTwGRLnvKYj73CZv9g6GkyMgyU2EqXwsSFg/I
MgOV0dA4s+03woQM61liziq6+0yLyRa5unXRX/z+HT7nume3PrXM/36HT2j6n+/gJqYHs0KpIO7J
D76yb6vB6b3XCWniLLipvWpvc8uMmDTQrqHBw1Na4BXE9Q/zWn8LSXBxFRoewpSK90K+MxJjEQqi
FzCWiMb3MKmv1WrEavyxxQpvJhe6U0ghYxSs6INm0QxYYo53sYwqofAWrT8uR1Wjy8pIcaaKigrH
i8jJ7WchZBwVcNgiwVfkwdxrHz1yThSmTV08Bz50QaQjR0Ef4BFWlXvjspX7uVIiCAKJ6smCH+pN
2BIQ5cnXAtvRTsdWpCMssKUqBesmf0Uuc2oMLkWiyP2KW27w5zj/L3rmB/pw4WSblta3Zz/Jz0wF
uTYMj687rrbjRNeyojoqJi1OtBDJSvel2cWF9nlffP+gaVIGSUf8l8Hwz0v2O8nvhjiqGOYS5+q/
BVW9xPHgejRe9IDcjWLfGusizO5zDvMClh69QYAXb5GoM2N8H8WzF1G/MsgJbZN4kfupfO0mA5JB
YAL/ngF1RMKeabzF3kDw6IUHKpaFBfbGatDwW/yTRSpvuCDEjyQ/q90oLgUIBr+12jrk4PkMEyBF
vEuu+jh6TLAsGBYcfGm6EJzyCRCQXiaEuygkFebz3iZ6axFpySxrzKXfP0vWDbPIWcUVWFfdou47
xx4xSqaILYjVKP1y3qJmzRT+gFfg00u67u9b6QdaFqM33bKQAqgaPOqzbjHXtCYttLai230xyo1W
3eVN7zQAZmUYOV5JbBkfbkOhuPDB32ehfDAREODsMlrG89O0FJbvx4Moj1G9r2io5PJe5u4p8Rn2
oGQgWNZ7nBfbg9sdKfJqiQsmfnf1Aaz2Vm4OoN+sgUsinh+6f+akEBZlE1ySe/vsecRNkOaDnpfT
JNoFjIMX6uB7dNXm5SHE5rhjlOqJgxBHHZ1ES/CIkWOlGDpFbq2gFZM3R+AmQBZXEVkTPEbJvlbQ
HE2FM5uWGqRbJMGjEebbpG0XQVM9/f5kje87dBr1gteq8N3437NfwagUty0CuTxOvUdt9U7vpku3
jRYeB5BZIH9ivJvX66F/6b0PtUQQal6XCXpuYSz78F7uilsFZpqSFPeR91EX0SKGH4xj9DyCBEyz
tLCTVazeTzhNlUKUKCrHcqBzzHq4mLC+FpVxinl4ewy9wU7JANUm5QNcTQYUXUXQvdndhrLCAGjc
WCTCw2Jw1WWV/TESsaSIsRkfhTzMiL1pXkQFpwfw9WT5+oCmpfnPyaLWOPm3ulIeXfsQ2LIDA1wx
dvaIFkanc71kAvF9pfNxTBwm3jKG8p8UxX8+ztTbuIvSsjx2A96UrGObjG/r0CTDwvaIfyKi61Ix
/r0smj4SIyPIBsKwzwd1mKKLQVhpebSqU1GPe4j286ysFlSPt6kbXCjCfnyekDthNDGTUs9pvrbX
Sr0RJOUxiW7Hftfg4smdPG68+qq+xJL/YSw3FfVUubBvIReej/Izimqzj/0S+itQW7SPGWTQ/vnt
E+A02A5N4aGZDlOc2uVlXSggtt48j8hzI4+HJEmjB9vY/L7nfhAXTN/KpPlRTB7i+TEam00ti0QU
R8s+VNhFZ4BUqnWTiQMIJzHMU5kIOWnYtdJO7neDvVTdJcVzSRhvVXswMvEpNQ7hpXLtpy/GQQD/
dXo3XKRna91PXFC4ISqOcW0vfQQOmQYhslxO2M007tFBqYCO9uA69kB6akMiJ8sy3WqUIFpN7inT
kZzrYFR2cr7w2kujzP/IF1+2I30SdGpNMMeevFLOMJxWy9vRbIOc8gp1hQMuEvsOdvAyqUjr8nkg
FcwiudY2XoVy8hBqE0habySAE1I0cFwYUWcv0Bbhnk9caKwuNH0zNI6L8x9ZZjBc8P9/hvIiCCMF
wQ8AcogKgK09S5hzhY5kO5j0j+VOwPIicoiSC/wonWP/7hIaHC0ScACYysGigGBx71HwPaZv6aN9
H7+Wh4yhJ13WXV4sCRGC+FUiiTUxpYergEB3a2br0jhY4XWUAYfxvJfEjinpAgg++WgqBxWD568g
HQArgQ+FyjoHjKiXA06oUPG6BT/V7xfKRMcCdcNIl3hoFM708IkyR3z2+0r+enLQQDEVlXFCMydh
JVv57PJIg8IvYob5e3cg05TxAEGm7bph03jh9e8fdUbE+v5ZZ2uzVYw6rUpYuYkEbWUu6fFkRdG4
D7KKvJfGwh9oQreBQLORrn//cGF+7aG+ffr5sovDSmMoWfr70et4y+j2E3nRZuFSq67CHj4P/mz0
VesiJmpgKG9beEPjS5UMyMs6CAjk76IEsyQEnVZ3m0GNC98V5gVFZ1CZE99gAYrxvV+KmHbR570V
9VPdyUy9kithnBriuvUpywwac+1pWy4QJ/IJTUz0vU20uEEcSEKKT8WTqEhJHnz/xkMs7nUVyBhZ
BLTsOZnuliHNCrWFusVIHsk9oWbbNug2PhbQUYMroCXWE50xq64NrvESct/0rwkLrrOsLwOYhp+J
GREOjblHmmOShTMFzhCspDwP172eXyWGwS2fOo1NWrOH5Kcv51UZP2WCSCXT31adtjSEuyZGIp2h
5BofYyqBQP3wSRGNZWY96AuaijS7Klnm/UerJCcpSo5GxCgIe4VKJ9fIiLZDG+41Ue4TBX/l2J6F
xsYLyJwCZ806zqPC2kRhOcPFap7kZKgSgYK2XAo2Sa3MxsKcKUo1Ubh5mThQsPmwh9NK5lO4uKb8
Jum6NXIGNNjjaaTSmd0KH5vnpiTqeyjEjI73TWNc1hC0W/VT6nW/SgMUzY+FhDk1WZ1wgueNoU1p
T/tSLihqwlUNngoTGaKpsk6rfCEa4qU69WQNWyUtZ6laO6q8K9VymeNYX1WEgfq5YxXeyU52nWcQ
2RatLIx4gpPtoxsPzFXCmtDlenNIVXJRQ9LishcuvivPInucjgFx8W0txLYTfwx6sEF/sMtDK5Ol
oCfXTdOsPb3fWSJdJKR+TW/cKIi0HZuDCfrcSyoTQCIATpVWXiW5CZMG1pveLH25eJA9PJcn9l9q
bkby1WVbWiUYFyodNthFCfadkLSRmYuekAtLEjeSQcgyFArZxfKBrwTOPxBdk/r+coCXBUq2qRq4
Wb1pP8AJy4JuZbU4MFlvppI7cCBHvcWolGk9iz3C/EnfhvhwhvDhEvhcCu94TORTECSEzcD6lSf7
zdR6qoV0FJKyyshV7lR7G8a3U7hIiM4i7sc7l+ZvbOsDO0HH3SrElwnacuNhzeLfDQSVhZa0mk4Z
LfkIq3GX+MltEAARdNljCzc2T5+6trjV42Elk2cyVuO1J4B0yLWhL3gc9Yek5d1wEpMzA7Q5H6t0
VXarQQsdiCWDh9vSQChatU2Mxyx6GJXHpH0XlfLqopFNxmRJbFDDwhxROPV0AnqtXkkd/v8pnrxX
VvAn67U11+KiDiXH7aanwpVcyMqqZPtOLb9X/JGId9RtXHwg3G+ayj0M7kcbcyMOVM22VR9yWT+o
4btIryCQrcKs2TegBpS/60yZrEKkheB47QfGa2G0DhmO2Aq5op69MPUj2tY+LJHxF7MUU9F6mq3p
T2rX30xWlXiizNU+XmUm3JUpapQzYbohRbiNsuY66pNrydgECXxGL7CIoCnCtThVOqlViCwqy3oP
6mzXy9k6rMQOD6iVpDIvOySs9wpHTRb42tArf5ZL6q7T2rmhZHgqVX8VTgphdau8ktd9KUOXrNfx
oBAYVN0KI9mBUS0GkyTVtmiXSjubTti8fygTUszJt8WlVSU3sRupv0uGuZJ6bcPpqEGLGhHdRQwq
iwj/u6Eno00EDUrQ8hEUc1l7OQWC4cgjrV6QXmuWBgGKhOXBXLYqCEIsvTNrw0Q5uK3yZJsNr/Td
O4Quo2su2oLCAscPpTGxiMDAqHRvWvZhnbU3OPeE1keotAuvJ+htCJn3p+122rWNdqVI5m3j9Q5z
0zll5kejEBRcV+2y4ySqw6nfjHcJZMdyIHSqetaLdCf1ZBmYz9N+l8mK6KutFzCAI3bIFdW10JVV
AFgRatdGQPh5WC51TjRLZ1bLVibYMte7Nbdzxgzrw24VsKqge4YgPBY3uoexeNotyeh5qnvy2DlP
by1ikFWvf2tSIs7+DoG0no6eKVbHIH8wzsgdpJLIPfKtE5uRosoAV7GdvDb3si42Abt9SKgyqz8G
AE9hchcO1SrO9UejPY3krJbVsDPtkanuuDTUcCV0bcmnQ6QFB8DgNuA39UUytwmwbcQfDe4pQeXU
lgBo7EUNkn/G7pKI4cumdZMk2xa82g2KFYmH1zl8B05TufY3pW+uYjm7wXWCLr6Ya5ocOUEpr0RE
IilZRX2sbG6trJh5feuUI1VfJL17TfGmgS4FIn9OMOA0IvmJMWCoFqVTDmLh681OVpKDGkiOyMQ8
j0Ec/XUe4Gai9wuiu5gYN/O84/Y1e/WJmfqd3cfOyA6Lw3St47qVMKfz2xdVT6YLwSOCzLdvqpiY
yiHlmMENL31TKAynUCXAyaPt5TbUluwqkJXN9CkWgazqnyb0dybBijrhll2OB5hkyjMOfXLeO/a1
p9W7DIYxj4M14owMS/PiVcnhEbB0NfXKYtcksXtb++F2tL1DMVa3isHcTA6e7cYibT0mjlB21y4P
zkUZPECiVePhJs/NfWVwMkk+tr74Ve2jUcdUWMa8Q0pXyQh1OrG6rVUot9KACT0edjp5voaNI3ED
8YOUNQTUM5mzQh3/dK2FrwLkkWHjUfjI1kkLnmy3+pAQkHcFtMKx4eD+09nFPlWmmu0NeNzJ2FsE
0I7x8MGldlOPuDgPpKh12IcZZPqglVzLCm8tk2a93dy6dbqXQx1sVb9p+Rf5MSWXuDBwF6Emarvw
PqpbnN9sfY4drjoJR9ZoAN6iMXLK1pg3rUk0b7jLu2fRV2vuYbywevadQtCZFRcPaC2Gyr+naeKX
4PGpE+s132qhd9dow6ZxU2J0h5gDz1w3Lvz0lEG+qxJBneYE6QZPwoPaX0GOJuVy7Dhr9dQOnFo3
7zJ1EoPcjaaOMywZc9S8szKRMZUygtltbVlzwUOanCr8INx0TYSQdoz/5BSxSbOLZBE6UYbxdWDo
3Ja7NnqQxkOEktdSI6ALa633+ZWSa7eisVZ6pNpzHw4dnQtPisKNFd3Z3bqxZQpisrYsoHnoA7d2
KTttmt38XtR/BSI+S/pJDvY/lJ1Zc6NKt6b/yolzr2iEAEFHd18wakACjR5uCNtlM09CSEK/vp/0
Pie+Ku0vtuMEZVulAUGSZK5c6x3IeVGZQL1A/jOx06ntKL5fUTNpp2RN8SCK5qTLm4nqTHBL/UkR
4s+q2399G4skdGmBv/xNxvJ6SpV4mo1zv8R14qx9xYL1M1Wdfz6nf7Mg0+XfvuVhkZQp9Si5Kwpm
ShKuAoxgZ/IdozeY6RflBwWCf9d8moDKoX5tTICT/9l8N7maJCMlyf1cE+wE1B/RbbrMxiw/4YpO
/4dF2r8akPAPzThZYA/VR44oAgtydMlyX5f2uiTEgxaxVNjlZMlS6sZaXozl94EF6Do/1XjK/4Sd
/9YI+lfqgeoFPHgYQGNFIukLj/KhceszmKFp3lUkyMz7B1hm5auWHPnqjL49uruJm7CueL+940LZ
Yw6r2Pnnfdv+Ut6Hdwos8QdgsNur9j65kUwxu53+DmGLwANbvJ8wHfThP9KW/3Wwmg6GUTeorz+6
M43zGNHUImt9/CsQOMWoyPiIPGVxd8FjnPyLT7Edo9HT/OIXYRbm2yQkW372cbiHG9fzU24p1+me
tKj8YUG7rtN1vCUK5G977I7FHiPS7Sm8rid+vRWfT9ejAIHWRbTo16cQJMcqXghngbGnesKYhkDT
mSbWFdrF1/Bx/rqz3CnEv8uX9qE9T78YA/Jfoy8oMIZ4LEG3+YIS9yw/S8/FUQu0oDjm+2Ir+/qy
DIQc6Xl1WVX4w589Gces3G28YVZ5hp04hXPGgzpycB7651vsgQD595YV9+BvGdpRdIuVenqv/aRN
rua5zmb6FU3L+3s1PlxwTDxL2OQVm9GJBRU5/xsL0G7H1JvnGHbdsOxRS2Cgo59ADN+SH3/rnr9d
8YfumdWAk6ZlU/kUmjHKAxSD1R11dOmgvo/3Mf70pN2RzN+0JEpQkIIVdLFYY/Ig+mrf3BuarpQr
jtUHgm23oMM3HLjia3wcNvpBYaI5Ybgmf53QOfliaUaygBiRV7c1SA1MSdHzZ0+NJV3t61vykY92
J2yED/ePcwH0hw+NP/jYFShmL74fPsDwhUcPB4m7/fR933Oc0qFvedzLCK6Y+Wcjmc0TiTbjAAZu
coexY7MGA15H+KB8NG8ZJc2Tmb0RdcsTixSE872GZM6y9Y/qDSsFFaAePWlwefE2MDKZV0wHOmdy
cquv5A3vAWmXfUWV6d3XOpyswu4Kq0TGlzeC5l7fJAvq1vVFIji2pRd5T3W4eqIol7HQjE15Nz5O
3yaHYR8RjLzouMgxrb4TNMgsCd4po2wGjMg/p8gAX1lyWdT7r+9giwgys88EZVxeAC76/kMffQDx
fXdSyAtghnAaoij6mJmT4jQ7oyrR+skcZ14flgCeHyi8PU+e22PPzdvs820RFmG67Y+gE+Jtsj/5
mFB6Jzd6M2ZY2SyiVeEPnuFP9xe0CB1poXmyR9y/SbctTpeL8zNyHBb1HrvGzbDDPnE861bqjKyc
13qRnXufrKqs3jY8ye3siXfCtAH94Xk9713VwS/Tm7INLl7DNjSkZeSP19VMxQWrm0+PvU0W1nqS
cQ7LbVbefLRmY1nOh094lqCsO8emFZtI8Yrq3RdKkKN4nK2TbRomW6xn7lYZXue627rkpj3QJvMx
5pA/NPZjbpB5QWiWoDSGnJ/0N6JI3qUXXb2yIM/8fDZZkiO2SBhjKzNe/WR/9QBh1GE+UEYfa1ge
Kyp6/toDbqovlE5poqj0T+51Eb0qXrSRF42PRKGz2o9dZZGEOuw38KvexS3m+VpfUByNPN2jzyOF
f3U0rhhpKWwYJ4tsq+Mo1nEhxsA4zZ7x4ggO9jS1pWfWtmG0JFv3Q3M9OmeQNEYSn3opFSARCn2r
Ufw2fhZ5Qwn72vQ+9hKS+qxhD1wxLSj1spM3txPm5QSdo1VtIophSZfXQQO0N7sP77fh/T6ZqfVC
0n21zz2oTBjBj1B5pOx90Ummg/5rfT3/6HFBuy5PlwkuGuTGIBuesXefnVAN77QP2HqMXVLYyg2Z
8jCOjxS8xifF1qhfS5AECUMz6Azwncd+nz0nfTCMHelulz2sPmXXZN5F0KmjTylt/8cZ9T8b5+H6
DtUEZRO5T/xx6qvZW5d9nVhVVYbqqOUPg8SflV8RUP35VQ8IpdskP8uTIS19zXBOZ6SSZ7q6Vfof
wkRiwYdI5Pt7hE83lmgEb/rDvNSey75Mo+q6P6LUPgO3/YyKiwgr4GlqONN13m12ExZE3NR4089P
s9Rj6DAsslSpl3ox29RR9rGn2LHH6MD7Yu/6MmZG8zo35cXUw6bcO7OTfJXz98KGTMN5mXvxJw8/
zzN9fuF/vPB+WWI3xv/zT/z8PsvPO/8rMQUU7n4Y4fIY9adZyxA2fh8/deLvDFOXBYPc6+399r3z
C0fb4+A09QwPtxqGqAzf9MRpvJOH0o/XeKP5MLsSi2CXx3G6wgpqYBNPNJ/iRZDseOmJ50YvFdLC
LnDS1OX/yyuvVSvUVPkMK2zxX2OeeThOY2gC0WxOBWjJdJt5MnP4HMl7iPuIZs4ST92TvrliMgUN
B7ONJ82pMXlMPERs2eqZui+eT+7/cPwTWHFEyLipx/gJwyH/MyCSo1tSKbf27neYKMpH9eoWOoAv
wYpV6mCE0AaI3PoHZaMH0Rq678O3PoRhNy1vp2eVrIABXFjaCw5M5co3q7ys0oTa7m09dHPMabWV
PN388xn/Lbjmu1EoBPIBiZYS7iNgs6pvktZjPuqrQa6ZF18H+hHqIBr8K67JXWYarRvPjc6U5vj9
+MrMCK9TU1nq7ik3q9V99MOo8XgrQwylIAqdgqoyaKvH2f4Uj5sqm4jQb7yqr5vJlGSBEzXeP5/2
Az2KoIKvQeaXuiuZSNT2H5o8rbjMUivV/kW+2/cxdJ0cCQxSaVpzF/zIkZSTkSHiqrODgrwlUvzH
tjh207C9AFPTMvhFEKtu2msmeecMc4RGMqzWIG94Xt7vEvVV7FpG0TLtvAvQtFQ5RH3t5uOLnag6
2KL7D7giccB/hMzfJ6RpEGNx7iF2/rPnprdGQYm8rnzwO+11dWE6zQ9V/nPTfava/O2bDNFbMH6E
KiQGyd8mvXMJQziub+kK2+JolYQ3n47rlhuKe1uDrgHc1deCNByBWz9R4mtNI5yEU/+fr+A3Hemf
DuNhetGmMfrlyT1dxeubHy1ywvbZaE01f2qmr0mA0zrpUjOfpUsIkXoozWO/H9tRmJM4C/rVZWyp
2yEEjOCrm96X6Nn3lgKKRZtlB510EKIrbHpkx0G2Gs+7n+76v8VaIFU0nAlk/G40afqoA1lEugE3
5Vr7cc5CorQiZaNr4RTn9BPw1t6U/crwtZ9ueNEPHprt92/9lsn97ep1Xa1e1ehW++OLV58O48sX
sKYixdUtsdL8h9FFFRPiH98mrF+4z3SGFyiWjzGenJAEU2Md5rqFnb3JQmgm86g1SYd74ne8xeiT
pbqNULspXDQJOM27+RmSErc087O2PtCTMiXzRZh/QzQyKYbx9+3mvBBSYYSVrWIXJXHe8gb/yPr1
z91M/3vyQZyBqsMNJSIGav1nb7+2Rq5HZT7ZxOl8sGwS/7voVW1nmMy1aBwMCsr6fpIuGStQWaPQ
W84uYO5PvoHqt2xq+SJGEBfv32EdtR/1YKUQAggWBtkdkQ+2WBdG8CXzndI5l9IOKUzlo8XwMV01
X1f4qIklpa+Vgk9JFUABuWh2PwLc5spZCIGF1Pctn7GyOy+1UPOnQ3Atg6ubRgFudOe7Fadb2W48
bTtaqjf3OrXuZ3hOFgi+GEsMVsHOr0QxKQfohhl9/HPTPagmiIWbaDoEn6bCXQmGxJ9N15f3SZ7d
o87vBwe7hnsEpXhevDSpffHPFEbWw5shcm12h9pyXVnlqqbUPatXKvCVzJo48g7IsL5HH2+iuG3h
VuvbdC3rlBhCHR0TB8GJajWGRZk7wO4n+L3/NBv9fZ7gHMDowPdF+MHQHgOCE0KI/T0f2nV0UDbp
W4k4pdne0XC3mn27rReZyy1r0Tvo0DYMOgeNjQybddaFc0qOvkEheAZa3spf2rP5Q+f8N0tjYTrA
NClkTJnLHhBEWd5o+hmd+JUaRJsrsACkXcxkn/iGr4Ypd4ffLZI9SaxVkVujLdym5p0ON6aq9DTx
CsiHo00/12cc4lzX52IQTAPqDD+tK/8+DHD7T+D8qAhwQ815jJure9fUd5aVE3MS3Gzqoo4018zo
h8TRg8b3d6oAooIE4lAI/8iTh/Cti8vxFfuU1kfkzxm7EN9n57n4HXljV4etx6iDK/JcJPYuc3RD
ZpqFmDWme3fr5txpkDAP5cQpwzPX8LQeAWV1Emd5/oFr+4A+/vuBPoQfPUCL4qzF8qpf9E4R4Fa5
B2AyK6z6hyb5ty3/rxZRHlpE0ur4NiBm7BfnBbXwcUuOwsgXKOuOLqvR/J/v+G/o0J/DPdcZPj12
AOhSG+rDaUVTPY2M8lr554/xx42fc7SSEaV5QyBo+o76YwX0xiw/c6BtYUfVyuy22pGc8/lsogrZ
v2Tvd1Ekc5unsoNJCGjEifV5IVFDN6vcPH8iVdUodiLSzFNA5mdTfofjQ/IZLc3m9axQ+jZ/lLT8
25xJreP303qYAyZafU5b0X0HD//4WfrZzS/ej8lY7QHA/N+94l/N93CbnOV8pJ4TtfKPU1PYsb+X
DrAqZsmLnc1V82yTxLIkJsjaApNl1ZjFQ1vlb2KPHOIUnCcLm5Ka1ZvoIM5/qXwQi+YNbBB8lzuH
0p6N5rG5e0NNyAQOZQtbLxBOZmZGbOLZs907IEgbPze/EJLEZns047eZbZrv3WZWbxWYdyUrw44s
ZTvFYEy3Gru3Wod0pKdtQHGQpBdpenAGuCVe2CNGRiz56N4EASNcMWGXm0eysuYrKkc4dNXmc27m
5pQNGAEBwM18J27kuMcfhA7ke8j4WOJorhbJHZGNtoXFPYrkGFLDBOGswCSYqinRQDefTocybOQN
Tn+8C/ECfNFUvMqF+1tije10Jp692Vfn6tz8Uc3HLn4TKlbpNMEpQL7e0Y/SqrIbF5WATX+o7MrW
gGW+w5tw7/YI11/FGdvXtWKhSc6edO/qVPO7e+PMizkMUx51DkVeB9WfoHXio4Qzeeu0DtYfAbVk
2lFeAYey7qFuKWthnZx5ahg5hs0aOxzZw4ylNxZj+S5jSS422byTdqQcbdf2yeLHRE6I9JwS9PbA
c5lTB5lT8tqJgkG8a1axLa6zuNKYNz6L7tNzTEZwdWSOe2xLtMvgSG9YtzFeiis28Kx2FINibnFf
mjodDV6qJQxNm0BkSCl7OL2jb0Y7nVxc5F2PWLiBIPRP8+EoBlqxmwmDr0jPgR2lwWldajd3+iYY
ME+y7vbELbeaRZBN/xaXTFygeitSsBRkkctSrICCGP7jeNSRyLYqFhjiGkxsuMZcPnHg+XZwsINB
U+y7vzGQ+if7qNNB8jVcJTbR5VtH3AZi/1UoTliz2m2/HrNPcZVJ9lqy9b0P0Wt73vyrp6v91dlE
n7zZIjWsWfQKDzNpcax8Q+IxhHE+7IXnRJ/Fks1J2Ot0KY65XBV4wMY0l+g3kORFR3PVQHho3m2a
2FJn2Ufj4mR1NUWWWWzyoXENt13ABXau/ND5XJG8IevPl6K3ZerWhRW5KTkT9lC4sC+80oHGY4tD
HywRYePXx8WcYLiXL1K2ehVv7kscshbqsnHJ/DuQHXwYU3S99kmemu1MtxISyoi8Oci824Y95c5u
rDYQhSfRmwbu/54Ni7HXnru9N3+B5+O27azWej+OwsoCisaYAySIm1EMN2ITV4Dh5UMMAeJnjD/g
hfMfrPwt2gAkYLCJNr/E3uvvRgTfNxc25W72C/GxEAKHi24j3Rf/O/9sA11ij2IIEObyvQUOiOvU
E/SLbxePgKnwLkolZrek48+F67wRxgxR0J3pgb8K63tolRyQma7MEQxW5Ys99tZ9J+MYPZ4r6/OV
dtat8inCT1pf48VtItn12u7kmfKElpor8ztxhpkYATM6g7BFRct3LTnlVmF0yZe4MPK3s0RXEM2E
ddtKdDiAEnQgMX7wLGctmpH3uHd42QJ7+nHhhlPX1bthGQ7LaWfkjLasCLzELT2dER5nw8S9vP81
1Is9nwImCS4DlQvrsgRNbQPItC7cucq8FNODVx4weTzcSfwVLu/dcIttOu5lfAecSnST7y1z2wMw
ToY7YyluNMRSRCcCDbM2XDFsFra6bC3RyxEE5KSmS3F6hUvBhX5PxnWeiBkoQFfKPmMRy/uwmLGi
ebniBDgikwiHRZ1uxiF+weFgZ+ubQ2XhKNkyw9cdQxXJPjOsKS5mZtQcIoY3kAVsih2W1ofYCVz3
ZX7Q52DcnXYlGndMnxebWEIKl3uZu0A0f9ZgcAlVjVv3ulV91Di43c4BAd9GPoihCfJq0G4qV5x/
we1U2ZgI08W+ZxC7XBtMQdzdLbOU2HN3N1HKDcSN12+uDF7DWrQSbu+9S22IGWvM++AY06ski/q0
ZSxxz3Tu5urY2GIf4tjQCVhzt9pijnsV0w5pfB5+m0bTfOXqbnJRNStdMgpaLITpEZ8X80MzdbNY
izYBKs9EnZnMA2JdTM+0MjO2qB2aE2aDJ8ItGHRWYvq+Lt48k6k4kdLlHbQI77g4tc+cYbb2jRU2
8j80veFRPfH/ehUxfqpSZ5NMpx2JRfXV/LVbayy8bwtxCemab9QpbLRMVpGL6LDZOL5vrXnv2xWJ
umY98rhwa0D6IWs/O1nHIUgb1kaDe2H+yvHOicMoQDMQp+u7k4c3noUB6N2cC3+vNnIy/sUxNhRV
3NPxwrPik+k+3VPWQaNsrwfiFKiprS78JrduGdSpri51NnZ55bd4BAbKWh++NrO1KNjrVEqgwtIk
QM4txR38+GXCezVcYG+LzhanRmPfuL9EUBXZtLpuHrCgMH9V1ldiHnwVz2P7TTIPuvm2EAMik4UY
HQiU+tmO7mt+DebuMPCUsOYGEcHPyRP/J2ByLh4fxGmDg5BEftz86r/fIay++aZdz0KR95t8w1dj
nT3JLGZ4oq/RJCHgAonIq7F1kPjQ4UXcGE8iNULK3MYSlMNkWFa8TRfwfvYnXsPbiDcP5hsnT4+z
RKt19mjF2QbiEUt/KpOtDdaWS3tyFD7HHjEd5wyWpFO81E3IsZQB4oQchW3ldk6YUTi1e6IyoLxT
iZzJs9LFkIgozr14t9fp5+215VH+cX9Nn2/ezbv+KmZlhUCMOT3mmdm+jDQzIYNczIrZ5A3zgImj
udPjxAFDNj4q7tjBQRYtEbMC0/6GCxtbsb0zGIxZtJJl4UL+tWQDFujkLi1iV+uGHjfQewZ6UrIF
+sXgIhErUe+yZfflBbthxzEtx1y/LUSznS1mNzfnRM68b2DIufPObq64igzpxcp/IdGOz7WIuDBC
tGpXZm/nt/MbgqbdfOTJqTn96ubAfKeLyRerx97HQVaaTRd8qDBFcVgdTHXBn8XU4wJMvTgUz/6+
db7k1nPJvX1dKMGIfj+4ysdffX6MMQD9uLOL49lB48cDJhuW8+8GcK77vw6YxjneHMkdbO1Ze+Yv
t4ryAc7EvTlirGB4YKMLS3SH+0rmt+j2op0o93yfn+RON2PrEDOd6dbg6dY4JKh3MnpdxfACg4P5
sV+IeRLhou/oqDfxqD78kC4c/y0lKhZauI1SeUGFcvL9+m/JSexNDaNs8GtqF2iCr8/crLGVYlls
2D+Z/cHsIf30uFgFYYYcMV4FoL4e8tjXHp1yDQl0f3X8a3mUA9+xgcDOz3SchQjdgaXamJNRtcq8
kWt8p1W0tbZV1hvdGrmDd10UPnH9ApTpMllNKMgbs2Re+cqi4PfFbZ1hm8yz+clvfM27U9QGI3Ke
3+bp0lg2vSmtpjPZiRbtOl6my/v8Epx3zOibfjUBfkaiy7qE6nI8Gy/rzXDgNZxcNqpvLPNNEmS7
9lBuJsve+46nMVjON+gFHqqANeqsCcV2Cs/8XMILxshXXkGgP9CpS16+I0KoYBW7geV9MNZyONnK
4XQLyXethyiSvk+38apZohqyNnhGD6P5ZWbgGB75yCl5aJS58txY44AXv7JtRrwtCttVvzoFGrOC
e3oBx3ZGeiMzFSbZO4iCCXGojgzgpv8cqGoy3HGWZxH6tIo5ASOjgyw3VZIEN/MK94fpBhNJMlmS
eHBlMUxEnkArEr+pqygthBXEDMROpmfxe8+Hp5LY1xjRMiIDQmIqVZU5YWJrxZP3//6Hki6ZCGRt
L0/ihPNDsos35aFmi1+7w+0pCkXdVbHl/dQRII3G0c3RQrVUC8ixlwfoErrGolnn4eV4Yrt/tYlz
+0LNCxjP/Sv6uH/x4ITYMTHMh/KRvRVH6Vn6yI7TlRQoAbI9m85XXI0hT4wTjuoZFqVd81OxGarr
eTID6BFOw+syDy6r86pajeyRfZ1FdMJ4d1rVuzrQl11wOyhP2Sba6ttpaIT6NqFgMfJb6q9j+HML
aZkGkKNW50P2qmGLvcs2+W54igPx7uZwRkq5DfIAoxQA4YfqMDxlr/Wu3LU7fYaR6bK2S7sP+rB8
IY35K39JX7p9tx+j4Dw5pi/pr8nX6S3/hfywAgbrV/yLsQ7xYWwiZKBKjNgEOh/aTtkBl99dJ6xX
xxvjtSQd8SVyPCmwp+RtnFijlbGZbpK1vrssTjO0wQEjLqtlNDNWxXH0OjwX24yTbQ7TUGPBDA4t
OB8gkRavxSbeiXPuF5NAXyW+tFbWfWaVS2012Z2f82P6Nv64P8fH6+ZGKSq6m/J2/NK+Gy8qrKf3
gQ1eG7XW5jN5ld6zV/ldem8+h6fmULxq71cUnHeXVbGZznvs1BUPuZnFBDYAt/t4LlYN8AZXyiZe
G0G2jzaRamobjRVy/tZQ1vjQD9ohfbqHxj6SrPK9fDd+jX5xtSxYsPzjGCIcM4hjKG20ZkOMT8UQ
bV/cRslslSY6v/nIorSe78TFibbRNg5GYWqDZfvP//hf/+//fNz+d/xJ1rkY4rr6j6ovQ9hw5+7/
/qf8WEdkPJRQEAJlL0BAZPH+TNq3Jy1vhhLelpLt8F3rct3WUD80UT9yjUZxJXxjtNNREOKGyfDZ
6d3T+XbSAYyztE/N8w0SkHNqSOvkBYq4+kKqkX5QvVNJxDgQd6YQTIeO4s4o/engFVHz+31I/+vg
kWDCxg1t7vFDtrOZ3GQl6mM5vEygHsLQx2KtxBv360xi/msMciz3k/xtFGAqVpvYXNQzeTBlhgeS
MiDIoxdkMDEPmIG6wSkNdlg5p07I7VzAS/WLxjPGqH54GrQpgsd8P0GAEopd8ZSpL4Db//laYID2
cD7AsUC9omcg3NGoQDwkHttuiO6DfqroXMk+3a4u8/ucddfq/hRvdATAVyywukO5aBe3uRjt263Y
UgTp0PTaS8f+rVCsMwxhrGWPzb7aX4/tG7iphfQVbyXd6o4apJd+gTQ+Belmn4Gi69a4UmlHw8V/
A8eXnbFsF8YSl5XLbrqczngwXZ6Cc3AJ4Ha3JBXaVb3KV6dlM2tUs32mCEIkbXq+RkD5xGP7TF0W
CHOqUYJIa2tU26Pt7b08lCBWbk/1IQpLwvWxlQSIxLzWh9t7tquCKlCXJUbOlHUvwW3ON83yBeQ+
wC9i6us+042Y7rrP8XuGB2drSuRZNKt+5S8Eyydcc3smw3ozfTLe4SRtqqAIil3C9Kc6sIDmpT9a
Jet038pmUTlRMFpFO/EM4w/YO+Otml2fjU0cZhplgWxbrcUS5eoLw9Vtshx8qnR+s273Vz8P01Aw
YMJ8r39AeuUfH0Nz4lnUE/Kw3pdhGUp+GybL01byT+vTWkJ4jyD4vFYo7c31pb4k37Ipv0fmFlFZ
EMHF5k7ujWey11EY74wwW6HOvJ7CA0GNgjE+DmCoBjW/1XA8T/wTKJXVPZgSpyjr9l3bGhXv0xgL
Y9aU6/ZJ39ZjnlHW0zDaFgf0q+MgyqzrU7obXa2mtqqDEabBSTFRjzxA+2xWJ0a9cle8giZrwShX
i4bt5hGvL6zBndCOrT9daDNtWQdwAotNtjkdLlyC3emQ7xjBhqfhybha0bbtrBHQbWYcI+RLZ8Uq
2sL9+KHgIct/v2cMUIVw/hXUh9VvoZPfYsgcb/quKKPav57I2yQOBOukQBG27f1RokCxn3rNqXSm
6dgpo3mbvJ+Kkz3ZX7svVd2O04OUTuyxRjUSz8PxMDijsvuh8v84xHJX/36Ek4eqnZEgEtZJRu13
paN2K9Aa/dW7x5sbwcw/jyAgKv+5NSYi4v6tNcZGUqt92saH+y5hdjwT35aQhc2Rew9EYn+EbJBJ
IZg0v0lSJQakzNr3JZrnRHjpqrS4u4GSJXZ7IHsEALElW0FahNQp2XRgabHZr2ALbrX5tiVdMNiH
yruAkYc3TwbZYy3OA8OKPf9Qgpz/xBMsJ4RhXjsRzXxpa3k7YbXxBazYeOF5OyHpvZBNZw1lluOB
nH0YORnJhFXka7byoiEy8Vl6UFNZN0KDdopdDKSDPFTpXZbxYrotgpr09YiIDeCupc2NLaO6/YFL
rw24aT3sWdCsyMggGGXOdqTyzMqpnH7ehadX0uwLpHntdp7aGwia3lpkDu4L0uyL3J8eRL6hWIYg
9Di7D2N7etLC0xKNU2tC6KbPOWlnWFUiR00zzbdhKBb83nZOpyIptZ+bPimOlyffWy8SczcsD7OO
VIExF4t7SF/sNiAeAW8XsfCJ1gjIPunWye0Wk520mQSXD0iEqFdAwCfhNG/sejndd5k1tdslqxTW
afnTT0ulb62M36dV0WGJBLADQPYMwNhDTFDd0Sju26QivX61VhRSr042r2pTX5VHHdDuM4/PsTMO
xoG0wcCISGj46t6afX9sj9MP46N7K3612yxc6Rtq07PrQlvkLIBYkqzgVzBRiYmnCMe+Oqt2JWuO
zsXMfBPvRxsK1FS3Nldq6VEQ7YyVwTBd+8YG5yHMf7AnMU/HES5kZrRL9/rEytaXhRyom2pNioEE
QzartsZCd/VZszivRmHyQy1X+Xe38++t8zBJp9eiuhVlBmKN4k7GYk8s/dDLglWyb+CkREzOIqcf
vUwdBKKBVIvc2uASJJ+OYrV+clqAyyI1JpIQNcApsW6n2lMC3RDoSt1R7R8GBvnfLLVBZkjoJopK
OTiNPweGoUzPWZKDvpZBV8frbN8eMwKE9g1qBeQ4WLfT5/5Yv4FrsdtjfRztjF1+lLm4w6ZbGD5j
hrweh2MicW09fUl3KTNWGTDos1C5bC5r7qZtLyanQ8EgP2zGATtYIyYMJqGgQD96LsLGL8B7k2ie
fVcqDiKQGK1rVpCGe55X4QV4nlmD74IQvWwC+XBdj/16nYRGIOKhKjzv42U569clrJ1REK0I9FlJ
3+flogj0UF1HfvWusXI9seg5pAfu1ScG+bVE0QDZYXOyjfxiqd7NCavfaqn7UmMKRJiA3k8Wvc+K
pp2PNuOFCu/HeCXMYMZTN+k8nf8VQWjBdBPt5I++t4ZnXFWuvaV8wMyQntN9c6ze9I8Sks/tTfIv
nrKUlz1pu4WyrBa3lbLUltqM5JRLUslLg26m2pFzNeNgx6w9JYNYeckCT8AnfADoG5T7gNH2vOvs
4jsxS8HmpmQF7Z3IyPzQPaTHSPr7lv9X91DELPvbvHGd5INxvnXtOqn3co4gu/FkpK9yvpPGGxVy
UmYnp9lIm6Vn/9yuClai5aKPkaJzYsO6lRZC8jdoDsVyqsySEdSWXYpsLVU7xIGp3lzn9eDlhn+7
uKNjd0IczEWf6xQ50SQcU+CV7WTkoMGRX3aVJDRzIf18wsQs8TclYm2cVA1h0J4JkSZvRr6/q0HG
7feaUjVpZlEyn5ydBuo5MZe06Co7mQa9YSmoOnRgMEFzziaYiknrEdI4QrzGvsGBpYanmojHZ9pM
Tdaj84tMFmzZoydJkqC3NcW766s+40X7NEI5RaD7VRVIlpOMcQ+1pBJEklMbVjnFZ211vq+xVUwp
SVPIYuRsLDozOinSyFFbWxrmdbZRJp6OI+cLPP/oSfuqD+CeAHddVK9RZ3dgOlgLQKGGqg0HspwV
TACRhZhJgsgislPyS4y0aoXH5UZRgnPzNr2spjfv1KDFvCg/+qfxDjVHHcFmYlwUFyJbHy9bZTe5
flUQhcYoL57fJ7WtG5/1FCkN/57NE+yeEZRSq2WaCTOKt7ucLvMLyZrTR5m+XZIN+qZlEtaQMTT9
owY1WY6foqgzE/IHU/k1muBjQXHJeI2mq3P/WgPovmjkyU85QsOksUUz9ETJEA8aTKTyjYJVW+3+
cxf+d9w2rHrgsLAOhLGuPUxasdE28dCcmjXIl47c2WWwru3nrcUDhWoZ8V1z6GUW2wUuUzVCWdfD
tSCvk64azOp06ks/ugiJb/xzGlVANiuAZoXfBPTLP++pYnKvUU9FMLt2MkgsJO2Re7ra6nNt3hVf
r7wJaKA1JVC4VGczXoAPvCkedGktmmlU9faUgBbKTGPASHqWEbg7ghJtN1hk3V8Zo76wtcsOv5AI
+FUm7in7IZgcfyNSfz+BKdMFQNUJYm7CUOwb/vPboJC3VV8nWpX6/QRRGflmTkAsytXXwAKsxsmU
FI7wnL5fNTfL9jqV1fbrnr6QeIu7L+WqWqfJRkJx8XQgxXs5Wfmk8PuEtEf8rI8bM4d73g0XSHUp
QNxtcwUhlr4qzeZSbNLuML4hm1CCkR3ZMvzDrltU9QarN28C6Xko0cIEVKjXmSXX7i1ZF9LF7uC3
XHV1PkqAqiSXeVZFcz1RsT7/QkegHWJLRu8qjg13oozCG94Kp+FwRfP7uh9Pj0X3ekJ8J1NJQt6C
ahBo70l/aG4TX6tUa9JhUVZTpKsxhbw7TZf6U+7am4qmzCW1TsrrtGHtwafH0ptQ+G9P2Ni/tIEs
xp5+Yp8StIFINEvgA6cUXJpFDOcMdLgE04GL2iRfWjRXOTBpM8IXTZK7+SRzdMaC/vI2xF/yRUGl
oCHduU1B3Yxf/z9lZ7akqNK27SMigknAXVQmAccqtXaIGlEBQUEGj/6/snrn7eovVsUfFb1WDyoI
SeaTzz3dcCrT0sa+1pg0kXVrfg06cPP5+VY/31t1erkj23tBfnO5jiej4uY07XiKwFPPOqDel4d2
0GVz2pf9L+uJ8rORQWNG8PnRF1gYQ9Na+nvoW0r/aORjKUV3BKMVKZIdOWTE455w7n3ol0mO1vCc
cl/p7sqk1L9czfUDKph2ruLytq2tbmta0y75pQwyfm6Pfo7oH+c1PPIMBezNml+gxD7UPsJXZpLk
NRk17IFNUNcO07VxNr1gAInpvJu2Lxeji2SaPZm+UhIAIszZ6wnB9fkxD/ORO3RYDuKZRcIhNlO4
DRVuP4LPRZReIY1ctN4jOity9arjzNFWROTuhsFV+mJ6rl1tVNi1XE9FJOPtePX9StJm916a9Xrn
5rTLM54v3D+piC0DneEoj6ScfhRIkUQ+S38FkNCKWftQt7qBve5Reu3pM2TZa2rgxGZlEHtU8oe7
yjPSej8kzS+0fOXn9vvnFRWFxf/OEYnWEymbnMPTZVZJ07qr8QmCG6TM8he8bQy0bdcCtsYQPIbf
5nxIrz+m2J9H/zHF9oWm1+2ou8aCbXR/vW2xAItxlu1hudUeVmVuE0LyCso1oYfd7PniKp+DX0w/
BC2rmt7CxIU3AG/s60L1fp+trsvOruFZA96zxQQfkjxI+TN2MO7oXaA6ygYqTWi5R0INIc/kIEZG
bV/2G2XCMsceU3U/YNXBBktjtt1wqWjSwLxH2ETdhhxUX193oEvzc3Saaq8GqOs5ynZa4qVTsGff
w655cXQroYJ8T1/zEC7L/OptVIeZYA9xwsYkixJe/hrggSBtnr2o7niDgidPoEoiT8YA3lZC+me7
I95FDACgbRDTM0XX5HSe9itR+hobIH3HhWPtrOGYwMJ+Ehj/2G1mj2pyfL5OdZ/iGFuvd8XD3/Ep
e7lGGslOdq/arY9Ph7k7L1rvMm/pfW+Or9rXHVWmANZr2Ai4DEWh4vJ2ZQXvwG491RdIbodgdot+
GDxEeupX1rbyNHd5RUanHiR4FfMTWraTfZ7qSxP4t5v2wQ1Uk2ubT6yp7F/uDtJl+XB08I+zjQXc
BHgG2uq6X+rTdq76N3jxuBfIeMPDpGpn5zclfqzyZx0kYkR1FozX14n+jE+snz6pHzUUggJvIUgA
RqgMU0FmqZ0ecnA3vXHPOHU8U6edS5as4MI8JaG8GBbypkEC/k5q9oREp6kAa8cTc2ZsjK01PQWF
iy3MwkDXRxGC4DoJSUKdWs+Xg+b18/SJZKibd1nQu4Buc5k83BwLMKiS0QhUvvWq2Tga9Nm7f/JG
zsg7TkZ7yS5mXcTcSbbkaLbDuoh6yu69o3MCnzuQrjIvlnj/56/sj6sZcZpcxeN0TE/kvMNPG65E
AgCegC9bm8sz9B6wtFOwZK5iquIMYQ/IdukKeg1KuLc0SKPLHKWtixmNX+6FEFpzu/feHs8sLgUr
NXdzmSwrvuZWgaSXBgMax4jg9QdtmDvyebSfIxt/QK1FP136tejNwDwYQKNLuC0noOoAtTnhQzeq
nHMwyIK2Aj9qxn4I/oyP2BCJ+dXWWcxT2yAMcY3NvjVr+XAYN7OLG3fO0/1ttMymADU8tN0MptRt
vn0BtjZtaSvR8PL1+QBt4RhYMXJDlsB3OMZrbK1hzBbO17CSPHPx/NVt6e+ij/hiF2aTPDXD1FzA
fuBvWw9oRoI83wcIW5x3cWVPk5HbvpKwDlquTD7z6WeoTb5UTwJBV23VkfdagNuPgb/cIms4lEkr
Bdg5TFaQAt+zgeTICTLo6BQ34RC1sFSIqyX1bdK99lsyCjyFyadmlqq9dMN+lCRve3OdXcJ+r9n6
+jZ1YETBjqGndZyljhTCerNHX1y/BmrIEHy9Bg5UtZtqJ4jeu4mT0baf+lM5FsyAozvQPJL8ZKIs
r8xnKkRng77DUZvUXwAFzyhsmGoCJZiMDgS6TecvJh+KPJPmFQ52cA6NAPYuQP35iW3TfVe5JdAo
nkDIOvFpmjIhYDhMv7meK0s9Brg6+jXi7GQmcLTMIUkVOrId8yJXWn7TFpB63rlE794DgYXmHr5M
Zl8Df9SJ5lA3d0wgNC5hskILdYT+wXw/LqnyYclexEZ6oy3B6JEbtRDXXu7wL3P/tgedowU69jOb
Kdz2RhMzEGwcQgQ+h7lEA+aI+YYB7gr+Q+EKhjzDgXtRhSwoX0MAOeKg+f2CRBfgj8VgSx85sgZB
PEaAARdR556biGKTmWjJ6y/PFsLV0cJ6gr+5T9zKL2y6Ixr48eVT8ArovG5WzdqaYysEtkgNy7d6
BpUKL+z+hVuBurr4RtBPVywWu7v9zHX2BijQH/oc90hoM0dOpaJ5MP6tPPqHkPFzPf0BqKGRTRJj
TCYUPFr74rfOEVKDFbEiFl/te/F6o5UruKIn5w5ZZOSb2yPxr8OkLGaPfRYnsCjp+9ukJLDYjrfS
lJ4rqBOg6PP1a7y5sERyRXFs2z/ezfd9Nn0unu+zxQm1NM3DB8RXZsJXbVHTWjuGBNawaYJIoU5o
AzHqUqdw6l26qd9w7TD99JlldMKcKWhtEAZYW8fbcSh5Z19aaPBQwcKhPe7N5bDLXwYPCzf2Eozr
644++MxyG8H2mJ+ZcO40ct9KEPJscXJ45N4wvVnops3UQ5Pug9wFNUomk+Z5Q728vHvmcvTB+MVK
Ar7xxloRyvBxc8yN2OlPqg3O9xRodrUvvfsshVSqHfqDCGn0RvaiIAdmdh9PR1tE0EfYrZv2cA8Y
BTWhWV976+HfpivLqWDs5TaPqzW7zr9SZ9VOXxYKZPRiDQ3Rrvh+0uKtdBfnpTxbo4x4f38wKo/L
K5eDOVnzCpibfP9IdZX9zceWGauKjHphBTFFtPQF1bHGJWF0GAtWC0/W8PkiOMtvokVXYY16YHVH
KoxSzW6Cfn1yjxt9mYp1nVV3sksj9PfzI88TKIFEWxMsYSsvP98uDJ8R1yCDI4syx9bmkKYWkMCR
LGSuULpjh7fI/A7Wg5nZjxXtGztzDqq/JVPFNVda8JiBw9lrzDeC+/TyCvkK5ihsQPdNMMxr+KYK
VFpphtWpfVwcifl25eV5d30fvazx9vIZhayEj2AUGCxs8DqfKxZU9oRL/Quh6G1z3pQBucgzKS5g
H928fpXvBP6Qum0wjs5Igda0/kLNRUoaEZBl91+3GU3DafrJWnmh+KKZB0nsDI+TixkkfkL58QA3
xRsyAoqYPXa0QdC5XKlntm1Q8qjv8/jolY6gIiaw3jRIsCEmhp/du7VNvHZWfBhzFPkpi0r+mkPU
fq2SmbwZcY3WGOY9ViRs16Wtb/pgcPC+wDmkTmfcD9mHswAgoRFgGAsDE3WrxLdZ9TWKSpazBFyE
8/ZO7NGFT8zwfr1NWxIJVJpvEDORlvQILS+xAQXxPqWhPqtmQniZQ0sUgIi+r9Y32OEd3LrEfheF
7YHy0m1jOHBxhlfKFmrqEwRVe4DgJrkpq/gc/pkzXr1mzPTIH/BwgkHJ+k4ZfKZ+AE+HYEiWzmJF
89v/I1JJp9NjILHWSw6muE7qjOzn1AGN/BD/3jq02JlVPkAak5jIGdYnsskguQGouMewJgVtwgw+
AdiJNrHmsuxXdFDxUuTdVw/H3L76rVHy267yhwxKlctrWhVmHpuZI8HxjFCaPZv72m3eHreJfmgD
nKKQR2/PngIa/5tNxc/e7fekjdwW8zRsXOjk/r0FM9PR1WqynsxxDyXKJ0B4cjCmtDlDiJWB8SZN
H4dfmm0/W1t/Dkl6pKYYiPfVH7s+w2xTI6/5xo3TfcFHa4CoZ4nEUw23GKPfzlbpTGi/XGjrn+2e
iggdaS72BYZFvt8PdHNcPYxe03qQ/PbsyCTcdkDvqsYMo1JywtCia3JTxnamuU3i5pCyZW94eJmZ
rm5JJJ8MWyMS9dKrTp88CUrL6QG1fRRh1k7ThmqrDs8DjHir8B+ysahJNb+fNPd+ypz7sZydUkrK
B+7NCqoZ9elR5JFwI8VMlQRcctKhpRXZ02N4sZAM94CXDXu/DDtVtML65+k0q0a0VU2mxnpw6TbR
DFKPI6ohUvQeg10aWCAeKXq6bpqZJWVyxBtmNUR+dY4D55CYE3pp16zCPcMkhpteYtLvjPGBXAuZ
3V3GluWUlJhl/Pft/ol4YQ9OWxXPHtwTyD0zf4zvk6xfE/iWRZiyd4KsmbkA2KpFsHX/yx3WfjvU
D5jqkjTn7GxWkDSpeuz6meJYVLFQL0XFtXgTC43Q2UDecgQp0aASFzxvheUI/0xUBH8owSr1wG8O
Rv/2OpA2QzLAdZNhL+NO9feDJpdq2pGxW4bFIzKboGONKAfyYCv3Pvo0jyzgkA/bE7CA5ZA38Et1
pn/3W//qx/44/o+nrj0ro7rKtAr5fLbup8flzS9ieXLeCr2NkGYJWU22VhxzLxRZipMICayQKAjd
AVECqNhaFDcwieJh1oRCxyK0YQ/n4gvBUkKJgWxmgcFlgPCQX0J+CDKImEGjGyI+Q0galL3+pxAX
GgcZdc+YmiGNheIGlhV/d40ffLRQ/5y34v4JEd9edFUyG53Oc7Tfr+rZx4eg1Av5kPhh40NDRYge
h0mO1xPbNyHCQC2hOcIxQEg+FsDteK7DNcBDlh9sRifD4ua9Y8XHjyDa3+zd8tP9/KRPwUhRPBOh
6RuiLNRlo3k2KwM0Odi0ZZPj/vx+hNUwBrp/e0lcxht9+W42XpQcyaT4xTpebHTIMd1HLFLTSAgU
hTaTWmi6j6K9+LNMjbl4iabziHe/XO09X7Pk7d3sZT8XkihxQUpUQikVkEJJIkScQuJ2Rkli+bQX
JqfgyspdT8pgsX8WEpGr/fJWCzEKhQ50CvDjOaQG+h0wEP6wrQTbX5m8jiavh1dtdnWwNBPCZU9y
xd/TtmHJFhIPcVVy260okQhrmLwPy10NA1y8nV24T2qUq1B4vQqpiMyyLvyAmu9niFxkfMcEhRyX
XkcwYHnCZt2iXberEs+gatW4QqCIf+FED6H7H/Ag5silT7GAntpwyg9B7QfSO4gzu/vZYdgaUOrv
Swv2q4ZFL5bU9tETosYuFGR/d71dtjOeZWL2BJv9zmLSPotjI1Rzzq5gpwvBhTZ7fZWn4iuIYxZL
lpxAcOTHX9lHzNSOukV2HrD1aHJvb6/9Mx/ophOhDHn+74nxX/YkT+QY3ygyC5gOWHv/nhGq++h6
tSQFdw2ZhehKtsNorY0TW7/EWr/Prs+yuRSWGxUJ6DSCcpBtGc/+ARXMlVyStpypwCo582hv4kpc
gFShlcjAP3Jy0V7k/GncrX45558OF/iwAUuNRWKqMD4yfvRMs1rtBrOUi1Dh1mGdJiP17QgKBvTk
Gb4dPZ0FNSHbujmZjnWZmOmRmilom8gsg9OD4m0UnvJFr82vydm+QNbOzDXk+kN9c//7VJWfpIXv
U2Wxx7KIgJ/R6MeEq12KwtQv2Ikk9fouv2C0Tvqshu6Qbpi8TOHRjjGHvPx2iaz/47iWbMq6sB/F
EEL5cYn04lxZoFsAWhjUJavjVlpU/mOaVl9iIlSomV+xdMZOAL+BEG6Ll0GGx6QroD+KX+3cjFN0
mFh64RhYQzvUIuGmBLlwm1HtwzunofR08aTotIVGHlvzcoPavV7cN0qkh4/ovik3mBI/P/aX0Jqp
Xh6UPDM8DbMj5XaHN1SxqZ663X1nxPL/dzkpUnT+58v/6AEoUttc1CtWSZZCJMm+lmZtz0pQTsSi
zzAX5Y4pLalOsHMet4dsyH6rAv6Bj75PgaQcWcPfeKT/eKxGdTYoZTPGKhAtueJgHwJpRNkCvcAL
EVwPBTlD4hu+OXN1ZDbIpNElfZuURV9esSFUw+6hpZWOmKtOjjX774H5j/GE8DLEgw4fL+yXdEX+
MUDKU9rIbVemT9GevAUbE3fWuJtTepkdRc7aYtpe+2/sZT/X77eULbQ+hZ46ReRFx/DsYidHH+2X
+uBfcEucFPeOYTs2VXzh/56MDKm9yKnKqI3kAB7WHtCDZ3qh7M7wOZ6k9XFTLdL5bUss0PAsWFhH
pDYkLaxvH/V6iB9+tdF2yhtIQKQuK4UutAnrKnnvH5Nkr7Eckf/deIjRP45zPTzzS97WsFZvjMR6
p8YqY7E/jLd3pAkKSdqf+Uu20fyP/772/xA+v6/9/3zNH1WQfLfSa9WP7nFKIwdxMuXFM5oO6q1L
HdVRVjr3dpa/yXWQsF98lbfj0fQxuNdkKu+wLNZ+2wvp4oA/yjKmUUW4QjJbKPKP0Woa0kUvLcrC
9iajqLOoQ/N2qWjXw6U3p8P1qTULv2yubm7UyBv60REmhZpFqvrSa9NOBDGPjpl/I0f8iMqls8CN
MPKH86eaJ7/pyahiYSDLD6WwfBjruZdBsroX7FPkSWp5Fx0jHRBz9yxT9hlX2BhEvUTG7ZAUq1Rh
UWf5aW40LM+ryx3d46ibyDcyXD9uNwXtc5cTaK4vzqkR1E03LUtKaLKkFE1xK+59QS6SMhwJvpYc
64Gg/kzOGvDkOC/iy6ly6/zVbKxpzojJHvFwV2xV/xTc1hSPrrP0Oa5ftD6Sr1EjAxzkL5fb57Fp
QsBdyuhMQy+vu2SqiGm8uI8Ww7hwtKvmpSmNwluE3ZrKjc60EQ2151bH0T2JDLUgeDRdpmfUbufg
eNHcxx0xx/2lN46EBsEevZ8w8/elhzHHkAt5XxtqMrZfWb256aBHWAxr6UepGntJRr9O14Tw9Pey
Q+yAGPKG/X6+vdw6GAV4FFgWPIXHRJq349siV3EcQDqWZX1sjm5x0ytBUSKATAbXaHpPqgZbV5eS
Kv+2C/uuJn4OtLHBfDMiBJgwMTFt/g/W2lWmkhjK6RIK2YsONU/BE7YLFHxx4fMh1n5M8u3wXMSQ
NFfDyCZjCBKe9i4tJGQqmFIJ8+xHOApLaPwtrjgZ/TCs3KDa37YlXL0SG2xrdd6e4kt4er4HRxZA
E+rdFV5n+XqmRds9wxnEYfu2HAFb3JhRhMar8B5hzyddDtc1hS4Evgo4FTCjfMXOWdt39IVfBacw
e81eIV4vsmeYe8/mRluYG2Q0z1caWHTp9Yh2ZEC3GZ1GXKOwSxckyeGSazik23jVyvDYWYEVdR6w
Au4Huwrr07iVbCM+R8imdsO8gvOZrDHUWFY4bA9+/s0DHeb3eT2X4MnL63sgdDzHUPwYkRW1+yQy
F+J7ghWspAXxRO+n9WldrE/zO+208IRWr1n2vukhx/CELkHI36+uERBWszzycwsLLspojuCOKUib
m7xD430jmHH8RlyTYZa3EzwIcIcd2y9RBmRNI9gHuHb2EShGIMi2+Gzga65MhQ9Ej9knJqAI6QC1
3RKbTwm0swWlFTpp5Bse0fXoYpd0TD3gFfA1tCw0ZhFyAwsio+PFBF9QI4sfYT8smKcnxO3PFbo+
BHQz16/m6jLZ6svqjWw4M1bKaQPFeUw7/DM5WMsU5G8tqJR6Z18wrV2fPitlYi3bXdt8LyoFlm3o
CcFGX+gC4SmASwBKvadxDf3KrjbkA452EvrwxR0M+f5ZrLqn2+aKIdM1hm3IRi5uw8sy9TDjWxZx
dpoIrUqKW/sFemo6H3n5Bvj6ivKxizJ4G/Z9rWD13obp+lwwovNtsTahuyFkIRAxlqN2Q5XgXQMq
tPhSTMx9ZAW0zJdaCE8UtyHLbhi8WkhSV4NachTe44Y313G5rmNGsl94PB87wtGQjhhTnFoN/8pd
7Z40OKl1PxlG0+Kl/rwKo43d4+369K1M4ctmtNtPL48dCstF+5hyWXQ7fSmekkMRjWOuXXTz7o4S
1ChIJFcLMv8RUIa7qY/lmepfvvHr23wcS+tCDCMPE4cFB8Gvm2pH9zW3oJw8FZM8/pY/P0N2o/3k
C32JFEiBhf/hMl3CxwN8xKmctizCFCrMK5shaZVtj0K0clyDJb5XyPuvqPbNwKR/m7zf2enFDzVI
EbXwwjXvQ7OFoIVjEeu4voenJenM4h+SxcOa1LCWF0UomNnyvnomi3i8ujybq0dwjMcr8ZfXMI/z
GCI31midf3V69IzqvGK7syoXwoEs9x54IfCQGnPix5ArttF9IczJinfz9e5X8RC2seVZnlBCElq1
uDMjWGt0BAhS0rMtvLF1vLpyYEewzwlpX+w3Be+bj3pS8dkvNhl18glO8mkjlHVrtDT5U7qRmB0s
iJVC8iIdup10dglGkpb50+gghcV8zC8dnQJOf/hgSyEoTgAVlHnDmnzU8273rZMJNFwoqNfHpC7P
z/M+NhJQPJ2T1l6b9W1dLwldWXfbO/9Hvf1Kh3x9hSUNKHxdtvH1o9uqiX1d3rfX5XVZ3SbNWuO5
XStRs254pfncx32cUGcd50DNdxD89S2o5ekJI5CFEOBAlYtK+NeXoN50lr2ZoDEopgVVr4o9kO7J
cyH5BKtaaofiF+GN2Ab8sxiRn/S9FLE3+9EUlNp71RRVVsXW/elxD6TsC+9WOG3/Xe19b7X+OQxk
MuE8arLR/tHc7oiaPnctzmk17akyrleCGo6N4lcXqnb6fpuo82Ty38f895sZFqU0LT6TOpp19u9l
tr2y6DenEfEuTUBQ+kymSK51jJ/Qaf33kXRx9n9/O+Ll2WPirjpme/vdDv2fFT0vsot60umsjr0h
wMSeVfO8vGzb8LxMWJUVzBGl2KggheDr4pZP7XyLu7QgHwiQBUys5uG6xZ3fQzevhFx4edp0b1b8
q8xK7Gj+PlOT/Ri3YEzPQFN+9oA7Yk3S27gtw3sxUxEDlEfqTOIMGgpB5SnJpVmJH+OJFIN8qvcR
bdKZgW+KhrVJF1CeJqDkWTuVtX7W3l40MMMB7ajev1fNb3Gb/6IEJm1aDOcxmTdhBP/YnMlnuUzb
01CG1+Y1yclsXFkEPWq0D+Bxz6qMZ/3pv+/jH9vkn5dnBPqiG6rIxR3/OGbZqWX/uOjD9oYJDUAw
fjmI4VwJUlcTXCFtYXxJtUW6gOzrLygoLhiKExrd0OHDMF6Jsto2zj7ZT2N1igbXAk0lNQ8kpwGg
hjJ7J+/Ce2CGks1ZV6+rO8DlxSO3dTi7DBB5Q+//8caG7/qS4COFN80OLk6bTYYIgX9qF5D5bf1p
nJG8NLtSNzymrRFYdMzX8segEINjN695QMLUk74ldyKZq951r79nh+NagWO7rBW+CvSf7oDWxhs+
emqhDEAz0ydsFBqQU3MmvaXU9vb5qw6NI0EV9vizfzphlLK40zhlw7ISyAkpfrA/4VjOWKn0HD7l
tLvYpDOdQZN7Ye6H0edxPR5xUpMT9L3W7TYKSUDQcUaGIAwVl6h/aQAsBY97pmTuKZuMzlP2Nanu
l9VMXXfwD8/Temd5nf94yZx05HZMsPkEYbjksLUgqe1OQw6KDwSa8AIrg1VKd4c1TN9fBse/D7lp
/u/Y+NFQYftAAHEpSdsGtl3hftoj2GWI0FyW6F+O9b3H/3sc4m5NjjHwmKHqzF5/z115e3qM1QI+
M0kpPYmGQfeV56GqvNxXR3XSSV5H3qC+0Bki2DgwWmjNUxOhYSgmn0GHUft12wfj8STZ9DR4SS8b
Hb0r8hnNuXRe2wf5U+b0OlogyDLNJ1jf+U6i4m8NIFC9/2O+GelsdOhFCaPyH5tqtaqMrh3naNAc
62mAKHXDZENkRNzYtwi3i9avPm54exq06AwAi8pvwsq/+CpWHC3dYmPWOGR+YMUhKFantREQHMRD
xoeI2IkU6PLm0Lh5u3ra9uboVPONPwIohgflHpcJfIh8IlzuO1wVEO2PfYmf2jNmMkkixqrH+iA2
YJCrtrQwgiIWB8Bq1C1fEZ7rzOa0DiNjdfTF2VehSpM9hDnKX4gjkxv4JbtH34i64MxJWxxfGJWO
wCP0ielAWidkQJtWDjnPeHOxlwDOeTjgx1AvL86JDVz1AfEVv4GQyaPhvXA8OKwcyFwCbrqLaI8f
PWiohFVOArEHf5ZnplM5dzJPYF9XR1uwL5u384IEFHf8NvLGTre+uxrdTJYfGIePOTxSZZ47mgdk
6aq6fXdNT/veo6QBvSXh81G7f8zrEJG6kP/0D1JO5lnUznuP12xOfJb4fGw5OCghBQg3qWjxCels
Mf7iIurnIrmAg20SX7wJDzu2PyJfpZk3JKugAfKH99oxIGiyLSLnoBT5BmwQWngdpiPSDhCwiDCE
fneWJojGswkfEbBBZT9AY8WcD5Go700vY3vW+wqltN1s73ENNBMi7lHYHDdkQ5Ux8ZFgWCF2aAB6
PtkcQUl6FF7AFpyNfUt8C84PyJjgv4kfE289Y0ZqKAz2Q8kAGYITwjc0azEccYaw5EmeFY1JBA3P
7DmPECBhN51DdUUIIFtQi7yanN26+JVEMOSSaAiM1SU0F9Imie6DjXzEXAwEWlnsUDNG9JnTxFHh
QsGAJksMfUzgwiMaujKGnQd0hCB9SvrEVKVNKrSx3MydEPoSx8wO8Y607e5c902gQO0UW8ox2TUq
4SowiBEttsi9e+gpSLM8ssh92ltfEE5gni5Ofpo7J5/2ta/zhwL9XE/spp2Fp5LJ//ilEG4BHdbP
oKyWnwgTRDrGVOTmCO+p1M13J/cGJZh8DP/hAqNWvFgo/SXYpWB6mBqp3yBR7Re+0ODVjvAoY9f6
+nC/j5H6qX/xLl4akr7oJI6Ax6q57hsfo7jx4N8Y4qDIC4X5TeXhLuIjJKY35BVB5xbeBdLO0ekZ
lIwhaLQPAnno43CwDEKvEEP/SdZAX8ZZj2cMVRGbARnoXVyem1eEpivOMYGug5HvzNsEzbexlMwu
BLIslE3tSFpYyn3w4fcKDSGn/GVGD1ei189ITrhGFYkhFqRjYUL2bfLn4HOHeV/60s8x/iOxg/vF
GdyFFBGU63TA3m3axOR2wBaEQghiJ+zUBP4lbKUw3oCG3L1nYb2/cddU9gICPbsBgP0xEsU+C6Wh
DBEyhc6Dkob30x2YZo5QGGZYXvFp3HkzOKJWvNBYALw7e+VBm8XKTHw305XcMf8qfj+G2ftgudff
C26VSESCoe0S+cJdxj+HSy8i6231A1YVYSJu/oZ6Gnq0yEnJaGowJfDkVpsLTpUqTpU6JpiVM8Lj
SP7UPBnQgZko5yVi/jgFaXB0kqV42xX/zOtLERAdzJ4nwH8IBa5zZGpA9PY97E8+GUvoOCmvQoCY
kw1KF8AHY8wJEvNt1vBT4bWYBsIUELb0hGBvQFbhkSaY05bffNtPWAxNUgZa9uBFVETQ5bk3FCwe
jY4TxjXVrP5+lsSYlyafuDKSHveYK/xoHn5H2Dt9n7Bw5RRzG5xE0acO+Kc6wiIZYJpJSnpTP0FS
6Fv4GqxowFhMo4bYeBUTFROR8JC60YTSQtPJUDkodJVO8y4mgQzvDtwNRfSLYJ5TQs7EbkEYSJJ6
PDOmSmxOSD7A3BXrI3YP1I0OtVviQdtZ4Gv//uCapP4x5+ElhVwM1Yxfdx465lps8LQsSDbfVxIW
ZjiOYL+rSNHutnhbFtJe5qFM0cg+3GFxmqiLGbYqy9ELfShekKK5TUN1A/ebIjM4wYZvAtnnD5xE
NRLvHT6kz8SB5Sae6QenW3loyBaVl8/hkVuhFl92o1h4U1UIekdrelZhD6dtiU4gbnanp2YHIQ8i
u3XIQDr085QuFe5UDd2s0XnSviUjmlanT+OQ44yxxF4AGuOTua52/NlcK5hxJvyfFphx4KXj2FiK
/62Nwylq3k5PwKAGkMjkT+/rDWsTTEyeCOTZtW+iGZb0Ae5R2PosxUDZJQdcPOnicEL0zhhTkbQ2
Os5gHDdv2VOD3mCaRax0h/OGVeq8wK695mWYUGWrsrcZFAVGaCtaTFigsFQeWNTeEp918pNPNiE8
PnYlPTdcwZB38EHLG24bazIBUDw3/IjfYeJ1MA6cukaro57IUNhp5JECh3/8GscLnOxjWlI7cRlO
ET/iayaob0f800W20ygFCAJzYHuBZCQJeZCTMGVqBXhb35hUxVN+88RUayEg4KBcSHFk3ixeYtLx
ou8Vi1mY6CLb/+Tg2USJxdzApybc13yuxfJSi62QsLx8py6hm8Y6hxMS7SQclvlc9pNQnId4uRUS
9dpxPvwnnw/LgaAPfWuEZ5iK6LmboAkSr1MYZmkodN0n/moUtQgR2GqwzCCzAYHl1U3QBmaUsnj1
vCNxcppvtaO4guMvZgw2LHWosmtBZjFrY8iPaw0eo8GcJzsXdnYQY/HzMnKCeu1vj6txhMniEW1L
ep+YEQxKAfvy3ysaASCGxSMmUFbiNA2YmfeDvFTiYWkRfGtX8EXYJC3Fj7a+7JrzBHelaodQTtwj
bh9S9kOzq5jdSZNgiFuHZClM2M4WDGflTdnhAQcnFSe5atHRlh+ickU0cGSCltLen9+j+9M1Eqgp
HkILhtRKDKwispaGxKBtdzRwk+V5ccaGR7jRNXBjS1E5zYH3WZHcLa4axDSImu644MXWUow2nTsk
7gkP6MOuCvtKe20+LIZlvx6Ip0hCMQL4ArykW55CmSc+GnFR0tCMzs9YkmLQT/I8BmH58+1rtBKX
TeO/Q84cogz8R14QJhYhB1iNVsOeqy1A9PHKWqTbdHt+5S/yZ7RB7Gh44xFZkTCMEHYQ7ZFgXD7A
5M06f9ZWwJnR8fkUqgsxJFJxNmnIvnU8uYDKoU+aG6Gv+m4+J8ivppow+YZi8GaR7ifeicVkHLVB
5aFAus1vWDIhgMIFCbMR31rSB45OK1rgx4V4vRW2iKFwpCFklg7vn0apFlxZSWF2k5RDeHMgjOAQ
kLM4Dx5KGJG+NQBuFA6VBNh1yyqNfYpKR/TKKzEsgVYrSD6qg/mk5GZLsQZrcGk0PqShrTFh43yL
jiuBgrB1Qz4jflfRdrXmo1eJNTv3dO8SlItykweXIMchIw+wjGsI/9LnOcZxGYhL9x3/hTrC5/fz
8RlvAoi4EP/zyZdwKN/gUN64wlfyti6IiheuG/POl4Ibz0kTI4bF1OKrXEJpkaTZLS5bwdKBlU6f
usAf6bqtaGBneCSJznV1wntnUqJei8/r81oYKFl78btie16fcKlfK/Cg19JqfJyko1ke38O8n3ah
3tL6pg0sQYjo02+ISLSRRf83n/EwBBZ+C7SWaS8bpKHARqYtzArz7Wgk2s3Ck+HCVTCwYrouyOWl
r1ouRFuBv+xRpvZ0uIi+aiILo0LyoRAHNLSiuYJccUGdsrj6ACYuHWjMHs7BObg9VVHG7A33SjQl
CED7TBe4+amzYZ7pJKTJ8yucrBdehZugKBxFTQVTYUNrPEriM153OXdM50aQBuMc3bt353bAtWLu
Ub0q6uZoQLkxx+C4EplqFVkBYsuH5oE/4SjB6/+EsF3EGEBVNeyQYk2OFICws4nVidINfnJ40dye
SiTmK6wLIrb0xQZzvSiVps2TcPaAFfSZIzHAL/CG26DK1SsB+xk4NJ2vwujjRfw/xaEym9CE/vz2
jaK1Xy6u0FcUTKk/62yC+Pe8ylfNk/pmwBRaGNSikYzJoRXjpOedQ32VhwXxvXsdu5s/kJwAHou5
dhjxonN0jqwYY6tjhHJyLs3r4B6IPZQVqat2jyUNqi1jCiDbTNXVHfiwmCuabfIBdSDHQkRyCccA
oCiiQUbH+/PS3Jv7bC3M0WoVN3tzf9QnAmy6yl53BS/qnk//j7PzbE4b3LbwL9KMevkKKhQDxt3+
oomdWAUB6gL9+vtscu69CcnEM2eYJI5tkPS23dZe645m0KczReZsmtw1VD9ttA021ZO38Tb6wtvs
n+Kts1EXaT853BigfAnVPJDfBNkSeNMptVC5mf/cjih3Ls2198AfKgr22l2nqz1dWI/UMG0Oe+73
VmZeAW3F9MOXdefQ+mYj3DOFOst7pY+bOgUuDYTJzwqNdgiVQw0IQ2ABkfUjdGEuLWpTBdbkezpw
z6PvXTrOdLpP7ahBQK+ZkbBhffHhKcc3twBT2J01t6mzxuvuvXgkacwtrewA/dQCeTgT1h7RU3HJ
a5xFJU7SF1ToiD092k+kDEysfOmbfbJeGiCMT3SOSe1Oq2Xgij3fMV6cj2ydPrhbdysx7bAgFF4q
sCgel4ePjjYmi+TCfKRFTIZFGM+KVcGc03OFpEC8SMhz9JTkhPLOWx4XzozX0sKzxk8aHju69AgW
LL5LU7/fb5BwuIenOywgZBLBAY9Mh9jAZvUz66Dc4Zmj8yqferqRV35rvQiKq7+pgN7RBfuU3JVk
ghrEFPPNfoVHJDZAPCRzrnzzvpl+PJ+PRCNy4mtkGKj/kfagFQWhAppvpbTZzh3ICS5ZIck49aF/
JB9l3OsRScCXc+RO9dVxVs1SRBXTBcf2fiPEyuRc04mNEVkcVpLCks7jguxQfaOAamfkJbt1uJEV
fXzKWJ+kIeLtzxKqF3J1clgJCREJo4DoEVyWRK2iMinBFlXMaOBFKHHRyYkjp6BF+kDSSibbJsnh
frbU8al/kjLJFgeSQqT7IRAsL3k10okLmttoPTtEYhOEqmiAOVdUXNNbuioZRjDJdyNS2kKJa6KW
ueTIxZxhL2boRc4dUmjWHA2Cdb6Qyn7PT+pIFTPF0Sm1ffiZo4rSXhVylvA34FbIb5KQxuxltRTG
3eNMCZGSXKWsFmc+QHaK9RTWU/mY82y/UZcdv6JGcq+e382OSzWCs0pUvveUm5nnav2WzbQbWQOM
7QaGoRdB9F2Ym1ZUcbfJlmo1bILn1Rl24vOq3Rg3w/r0oMEKOZHskYsK6JmTqA1tTl0PZUu5oh0U
K/s9X5QrdYZWcrpAPRMJjJIkJLnCApHiEcmPBLXvfUi1lqB62JR3dpjOXNpKMSw63UGwtETyOFgR
XdaCPmM18KwZTLcwAom8pqQlk016GSwZMPwFnzfS7QEcZiFPL2ko8o9vklxsyQlJub26ixeSJpQk
YUGbNeCRNmxD5wHyZyYUcyGmv+HdddgtSE9GCVkBGpBIJbpbGwV2ZpRPk9yTSy6W7Cp9tJIj0rBP
8E1c8kXSNit65sq8QO2TXCz2ibuIypc2VMjM+jJQA0sJMXoUu2eg1T7phGCNZVTe9wsk1AifKyJk
AfqVmy5KX9D1Y3GT+8WNJ1cKqqRm4o5rSErZ4GW44101yUV8V1IJS1HTALzKbrAXhweELtNbkX8n
cwbQuEdWd9KTo2XGLJ9qyPN3SFSay3Mfsafjpg0lSWsHBguV778f3zv+xfrcwMQoYqXy62KYkZ2g
8dMNGsAlLvKm/G+9C3ekVUAk0PIpbaFqdPpI5+50SxSG5c5wsNIFIkaY4prmZkjgaHyWI0BfUv3Q
lzKFOR3RPW5FgZtCYY98UQoXjI670tzroLspmLuzUyTMjP0aivVTZH2rwvNcXkDzZs13cU3yWcrr
AD//hdU8xB2FkOIIV+9UMl3qB2y8ksxRInheybkNKH+SifMlOecQ2pkk6wiYSOcM9ByTg6KPG8Jy
GKz4ZckOlDDpC0mWZGkzMnw2mbIkgiaaWL8MnDdJCCTzisxK+d5etHHRyk1I9/azmBO0iZxn6ZaP
H+R0Er2KLOhn8jFoDcBEwB0xksLZLkeNg05OElLwpbQNIT3LTQr+A6oFgFog5JO7FWI1aXobQnm3
CNwKbPYUVDdtMISQGtzXfN9Y6KFJhtGDYB2jeJMxGFakv5DkvJCtd76If6OmR59rjI5Rg7AMWH6a
ffGGItwXNl+HIHfNyYWOyiLf2qxyvE7dd5l8h36zklYMjvo69GalD4QtOrDluk8Rj1+cFy0Lov5Q
o+Qzvay7Bs8tx9OrYLTmIElheMhBBnU0eHrexHNmmFNwSaSUa1pk+QBro30AWkLvRBpkcYFGeimA
J9Qf9qMaUUzm6FPC9lUaZ6TKkN+w3U2gerxbqgDu6kSPbU6hxLiHziaCO5rCRktTbB+eeNETztYo
0Y8SZacuEE0hY0KzuujIjK9pVM0q2qTjKJuRoENGBHkMEeUhhwfnVyh5cbbDA8KnnHXCbEb3c9TJ
qUz3tDdHV5iogi5azIG8oCmRk7xZWnNrTlOsy81TquJWY7y3A+LuDF86lTKKDMJuna336+FJmOLI
1WNs3IVogmqkxiwaBCkC8dR6tMdrYR9LOl78DtLwABhpsK6C7BtmDx8nxWmmFeuFdmA2+Jl2jzkt
5HRpzPQRtmeb0+AIz6Ed7J6l7oNQVvWZz6G0g/oat0qUyvswfpSrkM6fx28NjStdMZkdn4/vDc8H
kYEcqeL3qzP3fcdgiE03mV/uLp9nIP7hF8kxpLCVAHK44L+gXGx97YVzLgyP36SSpPM4x+D0qnAq
wa5HXeJi4OTRrM3xEzYSzleKWu6W4UFC5SZllmsenR7qyOeReTxZsh2XF9o8KFCBn+0ngJd7DnU1
qkNcMugFpDZGGZRCQ7waSJMwMBJvSMRxYOaQrJrbwQEl5gpDTF8lK7kAJchc0Xd9ZjVTKoNtjWFU
woZBl4XOVwyFgkmpkfiCekAJTRqVV9Yc60iEKcBtDDdjJFZPJw5tI4Ky8BSNKEtUIWSO0E1ItykF
6iVAnh0WPl/cy/77afbFeyqIqk3CW3tp8iIK2RQLF5U4OVP3m97yiT/o8t+gTw0TbaXiTuASw697
y8JcJuCLDgQmgAaHmUrQxOOKu2zcsioqGFjkZpuW6GmPzyLQ8jPn/zGAY5Wh6CRm5h2HVbZR8eLE
CKtLMP1EhVv5Ml/oUGjka4Tr1xXclghg9FiH7ueakz2Q/8gvrC+1MCTiPcmLds4gXZ1em5lUHwcG
aEdVayJrSQUMtPtAKvm5CHhKHoFetMlx9EsE4WbTe8XvnhEJwfdwLh1gQ5DcSUN/j2Mg6432As5V
PodX/4OYtGZwkw8xOTwA8t5EnfR2saM5+Jr3xL+/6H8jFC4KHBSRV3tYHlAr23wyBUwgzQAKQyQv
+uxlM4OeivrX8xdNIfof8A7DNW0HhVYA+KBO9KtyeqO4+nHMPO22xdEje/ztUK1GspFwRVvhcH47
3agn6FRuMiObKOx58vTqzCC8tw74lSDAvyjvO3+tVQPLVVVY52gKUK+K7rteyQb3YPQPaqTMzLc2
BHurRsbm8CJOmBLGpwmImReNAHEqjlC8Uu5xBcWVOcx3axefSr7K1vWN8WEuVLYdjGh4XFgROQSV
jezIYSEWRb2c5/zNhpONp3O6V9T5vfueZhHZt33Ix/GbZ5ICEC9UcsyU/CRe9R/u23kBmyyHSQ5x
qRytdiQxxMVB40qUF1cxL9w9WAPiR7EeGZQMn3Kpgh1eU1O/eIY8hpx6ckrL2QR8NVSdacq3e1w6
PDv48XnQw03BEwIrXMM5ClNqwtEtX6uUPQHHiOyGnDiwYEhZvr45I0LDMQblA4tfTnsYBBZy3ovb
qVxi79NLMXf4imMRA5QAPbYuyp+i+mmFLc4t0Ry8G/Q4PlEYPzyIy+9GEpuAquIHRkgseymMjxgL
8TvdCIp4Libl8jPRDnaOY95F2lBuUG5Gh0KdEBEjyg8FZJA+2FEsRB2ETsXcIMiVM92Mfj4PRKcE
Bynu/nEmYcgBC6O/2Zg1iV6s7zsoPK0HNje2ngiGc0COAIwF+ygqcMXlRVjEsYibiVl0MIz7Zw4h
6zCVsyjlHJYzXQJ4TMGNQViFVb6cUxJV2hhwO8AhEKiBeLJcTI5hvNhL1JniJIgJSaPs3ZjLcX2E
ZYKQiuUqIYG9UmY8s0zCHGPnRifqQmsACQSZBka2J0B2SQ+Yn+mtTpjbMhVidnmkm3OUPdMucHlY
MQCy4CVOUlmCgoZQiA0uCEUOIFDZLGw1Mt/0N1lPMK6t3beUlabNi5dzTVk9+WxDbUMPgDyLhMQy
bPLHwhp1nIz5D2WuLs8QuAySsuQ7l4M45NydlRGHMO1SJNtIqyHhkYWAPxnxYeZCfoHbDpMIXxGp
IDfC4GOJyITuYduiyxqhI35/njMJ6aqILhkUmSrgopgGCQCgJ8pXA9+SLAo+zK34MfIjuRV5p/z0
8uJIxdZxhYEbFIunzOVEJb86jyGFBzhgzTvejKH8zlfMIdly2H9kVg1m35jv3+XYhiBYngur8vPD
Sj7iZ7xnRiAImYcCZiwmQyZPx1dESpRDJcFJG2eUkYAU8jfSgIJ28Z73ZC0InwLkozE750/eQ7c6
ThZ9AJe84s89QCxP5Z+NELMp7EUMWqUm0xBHLX+zDNjDcuoI7kR2gaQU5Fgj0GQhiG+JzbmcNj93
DJtOiInKeQ1qp/pGSNbsfbnd7lMBiY9mr6BnLnKT9VxE6iq8TNE4lNSOAFhErk67Mfha4sKeNI4o
UO7W+MdHeIJ4aPoiNiB1iDmPOFxgyRDx6EjicYvz4VOY3xJWckYHJvgaDV7FCSVUGo6BaAXlfUVA
cqL63gt04HbAuw6pmoLeBr5AYRTYwiL/JizBBgVlwXG7m/0cjFl4vJFcv8H31DD/JqACAAUfFrCR
Bfoo+zkxyaeDIxB7hF7ylnNYUXDaE3hJHdmiYFsSfGXRWZnQH7wEtXCBtEBNREthPD9GxruAAmzA
E1J6o8hO7YJiWsudyrfamTkviF+IsHhvz4TvTpM7FCopAxXgHwRXk9AcTSk6WbiUuH9+Wj27O7/a
UJZl4A0khhPMxk8MBPE4iTiLU7N6YjaYcPiYSDBxPe4agQwQOQcKId3r4RI2clMrJ6DOD9y9wE+Z
US3hz09AgBbp9+Oi/9w9iCqWtCt7UTW3P/oFrG0lIoa0GnDbdHj3MykyUpKUZguJHtslhNrcWxns
MWsU8wXAAn1zRFAZyJreEfsLMKgIpfqeINa9X+kIf/F+QcCUS/c798UIyRj9xF7seLOMnIS8cteC
TjnjwfKp8seBQE5gDALVgAbmMjQWkyNfgUehlNe90to3O78C0piXMyhaTndSFW1eJTaWxWIwPhKa
HmY0bIAtAQ+xAG1C0CnxtLfiEeDA290MIsq1UFZDCA8ciJxxQZVdg+GFVcZtcdXLEpF8XgO9vUBs
yoC+AYpV3BBMN5HzJgtUIA9HAc0IAmXxE5VRUcNfNy+856UJVYLzWNYxU8228p3Q4HVgK6pPiTDO
samgMIhk2GVqu5cLIoDB5gOI6rka5VwQKhoorYynU++NSLvkAdyNFan3TDGSG7KSpUZszqmXOUH8
vV8K9ENWgYxezH7i2fhXZtBh6cc8l9EAjhyZVlLcfIYsCh5zJv+T6RjvmlB5lJ+zEemuVal6gVr5
IRWSn3US3HaRf0PqTCNFsA+hyuJAzxcH0gAmGhYW7/25z+TS6jx/lluS2bch72lBmmWRt85+SLvN
ESkEzoAlOFqRhXKZfwBpM/tB5lpm+ySIEBEh4Ltj5N6AYOA5ID55k1k6AINKGEGNzcRtf9PeSp5f
kElySVmCYJlY1LsVsIN6KR8GmoRpcCNx1cXJkaNU/C0ofrH4kpcTqTHNB/m1FmeQ4xiXx/BPbHa2
C3vu5+pO6D2WthXBtiAvxSc3JMRoWOIR5OKya2VJy1wKxkX+8LurlvfLrPGA5HNk2clCkbU1XlaY
rFU5/NInqu6+PAgre9ZwEsin/cT8yEKV+QErxmjLJhVcEFRP8j1+h1Hm82mDYWkbkVJOoV7n3FRW
u/k5pL2ZA9ECYiRaI0aUrjV4jtQQdgI5IWXYkIJ4FkEX2SHwRPGvULMbFO41XvoLUJ+bIweKJHOs
BYkeSDOVqEXaTyfLKtW2HECTHUr9bndrUZKVMqwS0bGPap/F3cqh3fAZh7UaNnNkBXmPVFoLsMQi
vSlZHpdyrBFYT8JokKM5cEm1JZAmSCq3uDPDEfID69MMFUrAyGJKmm0EUyUYu+6mYuUeHzyueb4R
woLdLb/MvfI7olgxBmD7MQuXfBTqgA46gfx/fgoaGLMkpyeLuXvQ+L+QK5x4uJGv5bvyx1vs+UAB
aZ0RGxONQ8Ber/vXdHaGEoiB4JYlYXsE7HWUsqJfQfFgU5fWfdjliLxRPmQWAPUBAxKrZnDj5xtI
G8jG95FJ6hEyasqR4iVRq5CENPGkOHUWXAsONk+93L/BVcjj4/CJcKQqmxQX9eIF45xK9plaH3kK
yehXM40mUNws8YEv+VZ+naTMxX2SzMVPP/hn9smWjMZC3kai5+3MLjnj7hzwGnaX4EGcccnYWLha
5UpuUdws8X7lHd5svJfkSE0tBmZCNWoJU+3gi8Dwzz4Sx/klLNQkkP2luSOrjPYIhjkGXXyYt73Q
g5jTaqFBK6otTt9e3RcaEr6IjpG9+Qtw2tZUOkpoYVEt17i6all7cOJ6p4eimC4hYCGltJug1AH5
olHNnPvWH1iSx2VrTPnBeevi/wGoOZLiqrMIR6lUohPS882ih57x5fv9fuIvDFhKb8f9Bq9tNxGK
q2ME9f+FQq6VVkJId48+SWKjux3Ay5KmJpgtoBHTev/uI6ePvPXT02ZEKldBmnR9mJF6rm61hUP/
7hQ+sj5QVgjwdC9nKLSOQR8vb8nMmsG+BRmBWNPe7x7YWIFoU/avCA/4L+dnmLxS1HnpnMy/t/5S
aTfn7hZy8PULRIHv0DSWIaXV01c0VH+hpWBiQfRrUFs7mmpfY9P3XpLnGlTVTrm1QHk6yZtqJNNj
9hafBnQLGVZIOHHDTl/M7l9633+/srQa/LKkjL6tB3WnxA84y9bHG5w8FVLkyWRurX88C4OLht1D
R5WcTfdFa4H9R94F4iePR6arwIGJ2bjqu7fV3h6PBdd+koBN+C3HUGiIEIe5dWFYRoz5W33LaMzK
zRld4yLcbUf4beaTOTKsk0VJO8pahRxYZMZ1Pysn6EG/elHxzdtC0TenFbGeLO5nn8vZF61qkn/5
vSni9zu/as7ZHQ/puU5gtDAhOYGQG+4u4dc3fmTNChquvfmFRIymySf+cUVDNeFkMx3XvWjI/DJP
iVGbo3LulYelD1XjinkS2jqhJAXevwpXL+rCmSxJtDsT+CI26LpPkrs4evH92WIx/aZEwew7zENP
q9XbG/LWc2D63WozB6sEcjB5BLiFffYC81aawW6C6PVMKSQIbp6D5wB1dMu/X3ybkQVEmo8ujoGW
duTeqZFO9MnjDLofJEjW6/vpdOZ/MdSXQ+3PJ6fxhDSYBSnYFYGXujPMKu8Ya6e1JilIZ4hD9rDJ
ohWw71aN9YMWwbi2v0jCXTS0fr8sfS+qwwUt1YGm7Oqs1WqzrdpDkjx2U2W2cr9Bc1DtgmyxiXc+
AkNkfgcQ8ZOHBDftWaC/BGPnObkBZ5j2dFSY67MjeYAvjYD25+L7/c6uz+PMsc9F3SkPImsv6aWT
TwV6jRi4Rf79ZflEYmQr+pH852k/gR4LhpCVRd1hmL6M4QnSTymMoaj6Xq2BD/oPd/BwOlNIvmG2
xJf1b4XmCdolKJRo2YUMFSyMSFtzJpxmFV3X4+T9ndX3mdiwS71vftCg0YQfzzZYXif4yKYRbo8T
IQcuPvNplS9Ievj5YwYm/DxPg3vqkxOUVciJqDN4ab5v3S/OFv0v1Ga/j9LV4eK4p6w+jU3yKCln
M0in70daxsFxzkFX0vn53t9iPQP6uicx0gmQFZtR+gAjLM8akqBKH6yPAl4eCFmF1Wz04wXoez4g
WxD+HpG634teGIOTQXQZ39qvsJ/uTtPuBwoJ4bv71LyVG9ueGkBLhDMVlUU6SGAQWx6nOxQLKc4j
TgY9lQRzuNDAXOP5jx2k3xcXnsZ8/bYWZKD93byVRvzRo28FxGQ9O7RYTCFSIhJfmfwWjKDAz53J
HZ0vP7KpnJEgcFM/WoP79qFC3h5W96CrgOWhyMdxWT7mqwpWYXvlwe2IBl89sR6q2fh6yn0gQ7Qu
AzlrEAx9Y0HXj64GsF99wF/bo4hue6wNPeyfxuARUsx1v77JyXfgq0566sHwxosy/OJHCJYJCBNV
sQ+I97DtRD0M1+Djoqfr/Y1NgzegWNHfWn9rg7yZeAUpDD3c3Q5UWnRKE9l9B8wYD3PdPDsPPZxh
t6fb3bsbvVBNJOOJshoK5ZH6RgFsewxcarkegmbFlOzJNzSnyXepU+pnVAbpm/zCdhpilf84In5p
jbs6mVwoSc4HzTjeFE4z2dmv6VGbdDt4c+kdZwweFXO+dzCfe2jRgGCPfuu8xjTqIch2eIhf8m5j
VG87+8aCzD8+zvY17Y1eClUKzNKwxZM/zeBu7L+yJb+bEu7XxeTaBo4k8oaGZV7dtl7vD3ut7iuU
VKCbdux7z6Hpsj371Wkbm+NtMRKTdagYecmiud1pIAUOBczqw7AyU8v/wqfVfx/F/9yOa+q6qlo2
SitXttTaxdZQ6F65NeuPGvJnlXPTy9/OQzY1ILgY0K8YkarbnbJpJysgq5cOA30w3FkxQOQ37nE3
6WSn/zMbgbUCNERH66S34DKW8PpMa8R3GwtVBQgzTqnvVMfFCcqDrNUXdkdrSErD0UF7U8+2f8gC
4wjpArU8q9/P0n0M2TzxWZtui/GjyKQMP9+btPRlXdAmWyNPF/v4EaW405vbzxMVEsFTGlQOQD7L
C4zcgKVt2dm7jekfDZTZdUgvELqJnwwEgtS6C9Kmm/bnAzrT9aJKomrM/QwWgExDVwGqkMw5vtjO
jxwQB7w46cZoq0Dp3nUGQUng8aumtv3Rgnath2NUeCXquNUqrcsnp3xPqWs6zmY42dGuBgeQw9JI
a8uhZG2qHCZ2uSh38z26S05nTc2c6OYAi/NToe8fd24XqHYc9i0qXOkk8bapUUWHNHmyvXe4eVPA
zGM5sc3N0DVfmN4rX+fPFXFVj/O0rNO9XVJt3X1UIsfjHCB+zF4VUJg5cuXwcAJwhd/c+hxgCDjQ
TBi3bMDuK96y3ztGf96HpWqQciF0Bx/BlQnZO1ZaFblSbr0EqQsgxw5SjGm0OwMeOS+17tOmSl4W
qCCYP0xY9xwEM07a7Oy50EPl09GhY50B//eGcX47dP73pkzXsFw6570LAcAvjmAXp603xnEpgzOg
VtgNrymcVVUzrXbef3MtTXNomDVpe7/IOv5yrd5UtEJXLWIS867wMpmEnAxS83A6Jl+cA38d6/+7
FGzAPPYvl8pMI9EN2y63WXeX0pPQK8vaW/fpi5NDaW5+MbX6X0cRul/4CnXVU82rJTZoR93ZH5na
ofyee+36GJ/D3Iij6tTObKirOruZqa12h5aZbigIII2LI3XwY3ZG58KY0mM8yc0ssKDN6u/VDugD
+p818JbEheZKQeiJyoIGS0jdBv+ef03cu/+3Ov9ZAJoL5aLjmXCyXZ2XnjkMR0VjAbSi9JE8Fl4S
6h60lboR7AFVAymRA0c9nANZFcdSm5tV/cXKuLBk/OsurgbwkA9qUfTcxa69yc7ttqk+2+FNw6I0
KopWSBXtnagsPuojTaNfVch/z4P8HAL60VUHi4F3bui/L5Y4U4v8eOzKbeE9tt4szqOcA67p9a+e
8g/bxNJQ2WdQsWmWDmfZ1YXco2VYJx7Ps82pZr7n1WuKUo0FBAQqOEVf1dn3Vu/QWZ//e5Z/9/F5
Qi5swPtg2Q5bnXn+/cK5Xave0KvNFnU83ADOFu9dUT/gaEi107QvipmXfnHJP3bg1SWv3AKn0MZT
pozNdkdEQbnEevC818R9tMbtoX/99+PpfyxiuRgUJVDvMbjwb//+fAq4h85w62ZbKTd9d4L+Gf+s
8bH5h5ReC0UNGlyn8qD4NnxPHuiFfVYiAhkORhkMu7d9urSaItKAmahQU5w1xT+1EOynzheBxB8H
xdWNykT9ci5BWZfFqtI22wOpIzJB+YsywCPcvY9fsjr8ng75z5z//5hcYCq/XirT9dY2+mZLhu3o
AZHD/IJxp38qXXo9DYVFMA5frPA/D8Lfn+/inf1y0cI2u+R45Pnc3bxRpzhAaF96/drNP06z9PyR
wfLHCTPNbKCtQQlFAMgyFVKuDfYWSvaTud4RMlZRvCdIoXnr9uQEtBD8e738seGv7vJqw2eaftSq
uGu28Gxwo/uCdIP+0tLV+O/rXGk+/u8ckF9BZNFTf8qD/TIcrqbvetMum60d91FSGzf5HigBjk4C
xO/shHr36qLBlus07SVg7NP1QXvJ8jxwYnSO9stzXEZq6n3BWXShPvrttOX5bdc0sFYusonG1So0
9vXOOzb7Ztvr9Y82QUEl1v06V4JufDji5h079MEOiOkUaH3mZOpheemH5bGj0zG3fcOkXRUA9XHb
QI9gq22wR/g4SUFHc7KY+IMdACv7Y1dE4+lNcdz73TlU6ved3fu6d6IRZCZu8Vn/niXvMVncfU6D
N14ZfmFnDd+U0d2emirYadld49xrWh7mx8Y/tt9Yupne3hcQQNYqOqYDFut7yi7VDlX077n72/n1
yxhdGFZ/mbpeN2rc60OztWIi/dKV1evQCmYImFVP/Nb4wokwZdSvZ8XBD3Mc17Nt1bqalUN22A1V
odfbcyBwHW+mg4REmWMLzFEl8zMloiVQmVefxgy5zc+yh7jbex9+uFPne5FPmh/6Q/MR6xdFWvxZ
YHFoCBKK1xMELPWP+B5dqyNcXhpx8ec683stbMqgHr7YXRdv5x8PcknU/jJ0OzXNj/uKBymSAJjq
7qmkkt+3oMmDbgi6nW8cOIMnA7KL2tTSppkLQtAvcwisfKPwi71/2PsN+It7B6K2hIw6aKxgK0Q4
5FhIQeEtAVB6BJKO6q5Lr8funmy2jTwt/UVfUdb86SGxWxzLNj3opWCldq+Mi24nzFjXwWAKsaYz
hzh/eq5Cb1nR7tBPnbifwh0F5RooOucry/a3k+rXa1+tiThRs6oYuHYHmBlUssp8JjTSUCL593K/
qhn8PKp+uZJ35TGXSuH0h/pUbx1IrOliqG0FqQr01Wo0SwIEHsrjjd4iWzB8odD4t43m4KHonqMZ
KHJeOUWWzsl3GkeW/WlDEKIWQZptdmYzYVTzw39zMVu0OWwoe4xLmu+XpTmmB+1sjoxnfJ5zpYIH
yinQURgvHxNj/u8x/Zuxh53NphYjJuAiX/vLxXS91GwjS5tt2kW7bHswHns4E8x3p//iQn+1M55p
UfkwVGRN3Sv3uWrSw07rvHprU6Sma1LtJ9mO2mZGuxxafE7ZhKk6TvtEW7swxCCYbOfunUo0kSS7
jdLRWlvtVuVX+pd/3ToemhyqC92z6TpXwUV7Ui2TVE29NWkgocRuLlG7DXQl9fOdVNiO/ZK2z7wM
xb0/xl/k+v86/r9c/WpU4nT0uvpg1zhbdztQV3T978x0wmz/N5eyVNOi0AIZuKddp/cRUtWTg4ME
dttGZ1ob6G5x1zpHsfbFM12CkavDlcsYBOyqBpv2te2uMiM2zBrCur32mjbAoQFRWfHiBHaych96
LESP9U4bUtOIotvqAH+b35wQl3yXOCOb9MYBt7chrRhVxjDpqkfs+YjyNmEgdOl0v0CWrOfnT6u6
q/I4+vIRYJ3709L9+gzXtjVRbBtyvaLeGo0euEXvj2BsrBYe8G8HODYMDpy4Hadah2DX8G6xNobx
IVNj3zvbH+fqI033kxyTgWrwZD9uzVN131dpQPhmI0AFuxV5qsvvkLmTD9y33bTTHk+n3Wx4rg9k
5emzTnE2sJHxU2Xk33pz5DfRfLKWtlrdnEilWUQKVViPfajYw6NnwvXhPTb1utNJMfeuM0ncM7rZ
EGH35Pe6XTpVYNJQzQdnoLch6afK4MyPHvpiGl3kJJv2Z+O7nZ+X+4SdqfVhQlLHrSke7Egpu0Hb
v9jlkg/1D6PlO2lz52j7mQ5rQa7X094V2QWy08ljTdbgTAozaTUSwxQtdXMynJywP7rg7OjMIv3u
QVzrQgeFx+9ZiNA5p7lpQwMKVUNdn/0W4KqRN/O9Dk7Be0/VhxML5+jU0WmATLWBMNNcQC0ZGf19
C5/dOdsg2kzyvFDo1smauQpYsq0+idgn6s6DgA9+WreYZWR1rPGb55xgIiFNrp1X7inKFHTZNLQW
d0h1qd8V+16SbGMC5UZbI7+8HiGr8IxweHZhea1EyrKvF3uz9yv1A266S36kVei1OgRaCbT/RFjR
n8LRftkfbepkDMagfBxrWCxwaFqbJibjDvTUDr++7YO8x2c7RuVIGzUJNIcUW6XfFtZ6T33c6bf9
sZtnyU2ZvBicEmOTTwoyrZlRTPrEmWLT48SNdj0NLPtop2eRbtFfCgNHdbjh+qvWguqjfNOqfqom
G8u9cyDuqY8LL05mXYEEiw4tCZWSYUAy1plrHQAXMiiuQicut8ElLT2bebcW/YH9zg2s4u7fduhv
5sHSqI2T5mEzWtqVbW/LxDvpe73ank17rvfAXVtrq+REVt6jgVtlu7tHzQY5swdfZ9Cvc0Z/xjmH
Wj+EbudsEy+b7PYAQg3vi/TTxQL8cZx5ugsZIEpdqiqR/S82MtfUQz1m52qrdLQlefH+uatohJuI
JnWugiw2QVx3rm/k7ux0hIFbNeeV91qxnwoFikhoEkuYvVqWmKrOW3fbwj6zB42nVZOm63zHUO4s
j5Z46Metuv7hsvkkCO2bLBgAzp1iZ9JCz5VstHi9L9XgTEH2QB6/hQ6cHneFIA358Z2DulBDJczI
p8UJMTcEFxtnnLun/pb8rHYu/UTVgypHkB3oLIdCk/nNUQ/qA0zVZ23i0gqfQCs5WFTCyb3v7KBP
slBj9rW9sTofoMHefSiq+265QU/3pUtMVH2dgpLx/Nd4X3lbyHUP2n5Qq22Sl/OyP09L8pC2AuPv
ACsV1zwdWB7jCY0CDHORBcmQBtbu479YkWhx2CpUrbqO5/L7tFd2YzeOVldbh01bjW/UWCAWrX3T
BCZaIdDEIW2e+2jXkCb5MXQvh4TbRFkgoT6gDWB8zx+JNYRf3Ja409ejg34WpSxWpEqE/PttMVl9
28Z7VmP2mKZAyAAfxTAvtWQ+DypxSK4/jPUpaEuw+zXg4AS9RnAjTQsymMHLD3VYMPvZDrXMEW3r
f9/fX6IBNrABYoM8lwe+5/fb88puVxkGt2fTQzZulWFzTh6/tM/aV5e5So8MlCF3bcVl8Fsdl2az
fmJwYJ2GxleeNPvs1z0ceAlqqhSukJ2mGZMmnlP+Qd7m3w+sXaBK1zNiANRw8R4N0CpXPpxdxt3Y
xgMzghgQUiqQeiKklU7KEhUJ3JUJWtCF35voA01quFa6yWmjKL7p+RaIQRhQYLNJZlgyD44RmruL
sBqnIzKg2ExEmAnt80lGA93BV2gVB8k6hkdIv/kFgm6CaHj2NN+gaxK9I93fw895nGrPnNLolava
stUCB4o2e4o3gpq33c/S0SeeHYGe4dUOATTr7btJnutZhzBDWY6EtGmo90EJZUAybfoVXyNG3wJP
wxk7TDXY8hMM0LSNpz11wxz22gAWrYn+Chr4Kb9r5kKis/MbPsB3jmFcBmdQVbTdIEsAEb3Jppkq
9F1TRYcZsA/oCqGEkHPLsNwDT8BCwq3WTnB59oRY6PYZQUJF25jUrp/Ck8vB87Cn99jxSyU4p0HJ
uWcHZA1IUiM3ocF0mkUx6vDlFAdrt59iyVx34uhhB86YgJ/NQD5p22hT44SANzmkAFWp8TAlwsi8
kLTNvvzCkGh/Sz1aJnhCT5dChuNdhelFuz+OO42V4iD62UVGEebmlPp3QicnZMbuxDVRMqSAMa0z
n+WTIQeaBfxI40fIEFh+akcnmk0ZOvrFTbiYpxY0nao/wkmnrzp0C73ALtZ84ACTBh4U3Mj09kPM
lwSjMTUHysSTqplA4o+6CARpFcuLQgIKZfCcHMiwTXd9kNh4AkFZ+idgq+1y0EOquAkT9FTAsowA
3nGZtUEMXwjJyWVlzcedr2M4YorrUwzzsVrUp7li+QrcL1lgI3RLd/lTjHKTHlVEV2mAKApM+pAX
a9PTI0dX+nighgSI0gPVFsjXr0kzBQ2JTLPpGxB8iUxpR7Ppu0LdF0FhQMUA56gjo83Z+SmKpve1
Pj8/JHFo0xGRzDBtMV1JXwEIr0B8lzSEZQLOMskEEB1fF0nZ7kpa60eKtfADoxZ7xq2FlLRWFj5y
T6UZjIkP1Uh9C+MKo+VXwMGRiIN4AmgL2oHacg+RApx+QGdooaJXGEaafMJSPUFv8T+EnWdv42i2
hH8RAebwlUnJ2bJl6QshOTDnzF9/H/ZeYHd6BtPAojGz8LQl8g3nVNWpyraytSuZsaMUZtgydMPE
hW2Tj8ERqy0PVCnFQw8sqnMHRlPrjSX5ODZ306YzPIaa6ZVZ6id1/gr1e+P4h8NuPVd/P+tghlTU
C/SQ1u9nXTdPRqQHdf1cWTeV8E9zONcGluQJw8zlXYMiQRC38TTvyhZ9GNfQv//+f2iXUW8QoikS
GCfK+u/HfhRkWqNl9cpNTNhmRcpuLB9l8VU1z//+m365PP/3m4KDi5ifi0AC0FHwsOZ6D/9P1Rcs
kyn02dTdz53hNN1HhGtJu02zd0lZqzeTRm9xxuYixZHLXeu0BsVnmflVQ32ugXtSlMx65FjTbpzv
lvkpjhK/WEDP/SUutiqNrjbjjoU/p2z+KefybwO+vz79qmBWiHmlXPjt0wtVNybCWHf3VocEKu9t
VcBycw6dZmLcT/Zy5VNka8nlRaekN6cPafwW15nj6KMM8Op6nepbLeyVef7DG/wNxPvPc0VbTSWN
C74B6fDX5zqEtZkM4lAc3xfmII8Yx7qnwO5fqz8UIr+gq7+8QI2/X1qxG8z26RzXtfQ/L9CsCymq
ljZ40OpdFTya5VOJkRoTfBqh3l5fHarF5x/y5+5oSW7AOOpyABfB2Tth/qjnXmJkTQtHx+qwV9IP
rO2KGanBU8y7bN6K5ktW+x2GYdp+GXcxnsLJTTnCmPz7QtT/WvDxwNbvgWJYWTUJFgkCf/0eC02o
XNW0bfJ8kZTvUML62C/TezHyydwQM9RVxNkUZJEwdsXALtLD6jCaRHCunV5sY8ocywxvP0TEmiK5
mRykTShkEqY2Y2DuYtiHtN4CierbpaRH3vUDpTZD35uOcVbdT8NDlHsSZsW1ryTPSXMIGLlKL3F6
EaLO0bXJtpjyad+xWiRrhbFXTFulrRY8zBhTyYsvG28VOdbLtid0Q33UlW3UOL3lZ8kfFtdfq8L/
f1Qc0HRqaMol87dXHs5iGIlWFd+JuNnmyKcJ/TMuUf6HZpUJeZ75f9fWf66ANc5XYWepJBn8dpEX
lQI3JafQ8fl5kb+ziFj46dWoiHe8b8SDHtyNDJN3+173M/VtkG+m8TQ03kLTle+e+vG5k24WNoHZ
DpNa0au6bdFum/IcqL7JgNgdFlodUKA6OXHy0wR+DKNFQ1Hdaeq2zFCLDU9LszH6p3LaK+K1kq9Z
5UqY8ghPKeHMxo7bgUOGU2pU9oHmavXeqLbkHiSQFdE+aN069VVmR9TdNP7g692WiHdsjFwD5LGy
Iyt+p3iMJ1CDFvSM5MGpbsZQXOpZpKoLbm44I2zPd4Zhcu9ScCqARZZXXmJPgKvDT4aBWGxcRFvB
FVG1W9LPiTzuXSqZVvGrzknGTfFkjU9GcB4WIlyQrUU5TfVyE+RtOtJeOfwp5HY0YpvvS5VLMc07
VcyVlVEjvpCbgC4RgYaNX8IdzLOkn3UMShjO1MSl/JVRoxl22j3GqddWPh8tQFfGz+ubRWLkwlE1
Kh1nxl0k2g6oxnQ3yhyKax5Q49Bd8augrUTTLRS35HLdGsTeL69kUk1fJoaJo5ebHhc56RjDCbGU
QZW/OGbwoCvnmFaQkZDQR1uQdUhWD322xS4vTHcC5YJ8R86FUdiI/+JbfP1PXZZhc4zji4ZAbf2L
FOYQAjv7wjcLVR/ic+pvCoB5x0ZurO0Qe03sGVsWEdCIbrqahRnGNjI2JvW9uiPOe5w3CbEhSF+p
mgFNMTBHPsKQbATmtA+LvdDtUstNK6fq0Zq7i2nnuivSt4i2RVhh4Q5HrNBDh4fLGsN210TtDSdG
8Fbg1prTQDXR0cweHqSm6s2WHWpeiX1J9TRGrqb6jXbo4p2h+tKyC9sdeSetuRWKjQpagretDl7i
JtlG5k+LgnFfRqQBOVhIKqVTDk95/xBrG5N56ci3pIMw7VWGMnmXGvoH3xTekv4TAEPKNmnoLq2t
MoraOBrq4Xv9Q7Yw92PJgE063MumZVN06sr6ryuFRyIg8l1cTj9bzQEnTCmJUTg65G80h954ZwFS
EAevlLxJ6HeFO1361+W70tw48WtsHzpHvCUqRaoTpR5/WtjnhW473inxpg1AAZ1YcJFI4tgY9rby
HiLCxNl28sreKWZH4j1rMAxOl7r4WAFzFR21lCNjGMtMYAUM4wmJV2juaO5NkEKdYOBI8HIJea0n
Mco/+yFOWpYrG3tZcHrTJixG611lckpjEyz+HNia+Fgurxbej8J+av0yd2DDF53/8GDwpwLa7uPs
gs9kXrtif5Di7WDdSYQmCI50vygHKTtAgmAVCokN4S9NWyP1RuZjjb0Q7unb+LhIWKZlUxA+Ujq8
JWt0AvzxHvGFzCmS7LbCAspw6bMsAqllTwod61vESXuykVsXQLGTrd7B+nzgFZxZbEIaPSe5FpmN
9nrKQMOd/m5uPZkeBsYYH9axe17QoV/4dCwg/hb86ybTS1cJd0bnQRIb1q31phvt8rYwf/gAtFsG
Tg8Ukjj1qbibPsof8y14jm/YJVnn+QbhT6vSHwV8GbCFmB39aJq7YCByIL7nLYnWNjX3tDvyA4kd
GrlXkyP6+kc4+43hlox09fu45/B6aJq3UbkaNfrT9DEg+yDJPKJ9zeVF1rk6n7OKBIgh52B5iFuc
IV2t9870nE4ibOmlet1TmfMELIh0d9a2MhmUtDLSPHACgHQw6yLjypMcIuFbHL4a8f3fa45/ZD90
VVe53n45xPxWPkZpL5KZWaB1e9c+rI98csLh3mgcEm6yd95F982TFHu/QTz/h3rnV17T3+7W//7u
33kqMZ/VUUpzcrk+lVcEOiluR7hQokaLNuUKPZNIXT6uSzAHGXH4v9rU5ZLIp33H4Ol4yIP1gsOM
midVbOhLCQqis4RqaooXIdiZ0clglpSB1vSpz+1/f3S/Rrj+9vENxbSgEun1xd9alEXKNXERxup5
vYZnxLqVjVA2Z8APLE79FXyXelkJYGO356l9aDh8uVvrTSpsDZG0AwyzVeakR7oJx+gf+8eu8hfM
3dRNycgY9nHKNhH/QNnJaxH526fm4yItVFUL8P33xipeFHnOeriGaoh8lcteQWge40OlAD4LQFZL
U/9SXCszp+D82XWNZ+HK3QepLQ0EsGPcnjLovDK3GHir7eSpGCiQFl/+ST//TwsEFYAhySLqIECW
36iCIsgbs7BkFmfuqSKDSU8hpeZEKqM3Zw8qeTC634bwKMR/P5jpqyzRRqMQdVqyjeAbCygtr8cz
ot/XsAZm58kMqnBCIQWPNj31avyCuX16B1sSy47ecHL9+yL5JRj4/XEj0yBby+SLmNZv2HJTZRBm
C2u8Ub5EXNCNZwWNUT/BwsxM9Ud3ST3ewfrPEaGqAocw/dkfFuqvV/q3z7BO10mGLmsojf/aV6Q1
02cktyEInryMcJbGB8qf76sjFQc1SKTa2OYaUEnQru1dLu3LnABgr509mYFJZicah1BXmdn6ye2Z
HeYFYNkEpoFpEpCF5JuKm8onsbirpYPJ8Rt9V5bPvBAVmfAmzRhL2ct7T4wk6J8ELXnqn0hcbD+B
FNVdc527rRjsZOuzbY+h4jIc2nHodn96FfQF/7D2OeyYMjQU4JxfO/p/GkVkw4IliFP13P7gcin0
jvjefCXn9p2OHpVxGd0Tldsci3N2Nt+jygZ81d/n2i6fuycCjz4wd4qOzc44UIAj1sC8NXOTj7Xe
epe/gYLF7+q1e+2ORAM/DNWWkpK6tb3QVa7hUaWTmLZPoQwYoJn29BXhFX7tvqKz8BlfeSX8OvGa
nYevjChmhhkei9N0W7NhxR/pbnzLvqYPbFFxp3n/Za43Tc7YPokYz3R3RPCY78KJpU/lnVY+JXv5
0C8OBakJcqfZYY3CnZQIW1jZM0KHSeqpfyJ59USsMNODrVywz8Ip+jJ8Np95Q+1NOW1zGaEFjCYb
z+sJ2umU3ePOfB9j+9vtpmNL+chsXmxT2CdnbBY33SOxn4R/xt/DbepsRHgtnkKfRNI/D6fyLfkw
f0QcRomIomElvgczq36vXoo7yKfpMfyhTm4+OWvEl/I0fSYYM/zwtMvFXpjRk+3qPF9laKrIVQiV
zQEjnelTYlQGq8faQVaiY0rNFwVTG2z5h08mfEqf6Tv+geFPTDTcK/6g8YfxnX/G2BNw7/I1K5tk
UIBlQ7eN7/QzOcRntiN3MFcwfANxlG/BDWhlQisq2dJ391x+jSRZNfYs2wv+5u/d8/CGaVoo2eNj
+8XfSbplfRaP4zH/Gl4iQEwdftWmSNPDg84DxcmBx0IadwO4ib+qZ1zbV3Dw5lu9G7Hk6X+kT4x+
+tk2zvqte0u+4xtlg3rpf+prdKbR0r9zmOYXhHfxNeTjV7ZwYq1mn2LsoDWuU9s64PzKzN+v50ma
W6Q4xad25q2uirVnBVCPX3jBtn01MF/O9Sn57vcTi3HlJ3soSneR4WOpBQGCMVGsnkF3CdXhun3v
lvXpKdf1+fAQsD2jbKRMq1e0F3g+P0/32Ta6WEcW0vKZBDa2nMz19zVSipXQKF+ST/nbpOwAR6Aj
wcrksz8N3/pJv2XfIz5mY2ZjyRa8hSeNkO/IVh+Ep25D0fdWHiYfC8Vd6U9vBe7X2V1/bUj5iN9o
IwkFeWGJQI+kB/Na9LbIlNMbJOPL7Ake+Q2M/10EXt96/TocBNWR5VV9KbfqFr51JwxGxK/upom2
hC7wLSSJB6OVDyb+ygemYLKv+Z2129Z29IEFGkv/Vb8YnxLLObYl2eZT83XaHzy+oYEQoEpH2m61
thX83c/UBhwH2Tl7Gt+WX9sDLyXKBrIIQ5if2MGEjQ9vvCrn/jA9BgS6RY7SO9NTeUpP0kf0WXw1
rKIfJfRISuTX83i1L/Q9sC03LMdf+I083XVb/UBiJx/id38ZWSmXRloXiQF2gHoDvqGyTd7ITr4q
H+G1eGrvZdUdbgwbLDc+onVLXg30HFDBmzRy+8/kVN20U37XbGmeGgJP2EfE00b2Iycfz5T88tUp
HttnLCdRtBS2fgYKV78sRDSX+mN6GXFB+aoVWzxnj8pBeDG/hm3mKrgQVVtlL/1gscsr+ZK/Kj4/
C4TvxvQHshEH/6cwsGnh1h7PcFtYBc03GkJ416YBySn3keKkkYfIlPCR5+hl+gFiVy7CN9EnEU7+
OIsSa0l+NKk30C3f0FryUXjjn7Nb+t3cCBn5ZHiM7Ck9dvnN8kc42Cmrj7fzBRmmXQhOqWyMG2KD
j2AHR0iyGdigtIsrgR383kMkbZL6FCk4nidQtRxifb+RkMxITo90Fldg/izwOnDVzuVuhJcbaB0Z
vz1PNwHrmMG3mtdI9tLRM/FNJ6NxcdP+bhowjLDD9/C9vYoslbcaNJnj+HV8lz71VQFss0j7C4Df
+BYfii8EI5yZHAIMdnWqky7rJbAqGixS24zbRIrPjXA50uiaas8VxUJk3zCZBEiic/oI25g5dN1J
e5cY64AGa1nhAsb6WMNjbUvMzNLwkotJeA8UEigB/2PlENuj/wJi8p5QznV9WCWtOlpaG+iEN4AF
E/Ka/hxCoNMU8opmxyK6BKdT8gNntDY8f0Qx67tGJzweaaaD2/yKgMLQcfVHDz6/YA+JZ2TDS+F7
kooHcoR6b7ZxvWuZw+VWTRz4IxpEDtQUaPdatfa0tuR0mcN785JcxX6NX6mY14WpJUWbJ/jVHzFo
uSCNaL7xlZ/expv8Ihzrx+YBreSmuSICHtnkuAIXjMujqLITDuvmJT53NfSQI8woeVhprhA5rNP4
3OCnyOHxWTyHHyY3SecIP41yyTEGb9xeAMZbkyR0ZjxC8W7K2SbzWTM4rCiGaKYn0Wbh1RYKdoci
iszJ9ZNGtDrDPn2ysA+nCSd6rHfbxKcnDTAIt0A0fO6ugZyWh8VylvcKh2oOy8JVriV+hdBw1+Fl
uVZX/krrQpvHxmF7QUKBIA8Xem6dtjvwtHB9esM3vSeOCLS4qt8GdkmfwOJDjJY6PKT8VXwwM/Al
7pj1KLrOV+NRva8XxM/rJaReOWUsapBrc6bqWZi5L2zOB6At4Rb1xK5ah+AH8/8WZHM9s7BkxmEG
mhkx/WjDHS9wkWA1P/FLSmhUe8GmdMTb+Bqf8pOxhgN+97dkV75bIfEY94tuExy52AKVT2tHjS1z
1jNCiTzfBmfSvtcr652PtCne2eT1x/xY3pl+btpke/TYBhJgeJkAqoja+ehf5xOBHNb6H/VPXPzd
23IvfwhXlq12mTEvo446Z6/LqcOgltykk3427oE1LEI2yDNg/PtDeIse22+T3G8VUwI/hIwmLJHy
bmKXMYvu0DhF6GsoId/yd1YbEXcSEkFnqZEEOF1ti6KdqesyN+5iENXKBUBZb+4bYBO0nPTdPGNA
+7aGb6unAfOuegtCss2epXteqHKtaUY5iBjsekNfhuHKH4hC5a9Q/C+EHE2xZUIRknQMB/Nbd5EI
WVCldfUsXshYWFov4xjmjMaPrWJklLt/IsDxKQ7t+Q3dPSOueu+CPE8I5tcUsOI2fy1MBaC3idwM
0n9yOeLZUtRfFFI5FCtP4ZS8/Xtnht/FP3QDyDjQ06MIZorwt9askys5iSWpfM4kV2dsP2DvOgNm
TqBYD9pBHNcosMnyrcAW7pJvcD+jdhFs9OnOSu8CfM0BV3vOWFtSHA6eSl3rZLSucuWa2oYexoy3
SbfpA0ZZnNRChrWpsQgFX0bdBJ2S4zXiWCQ1JL5CrAV26jiMU0EWHkVLMHpowvlTwdGN2JJ2I6jA
xbSMnhY81uEz8+Oz5WTAWAKInA9GXeVvY3IfzZ1XKN7ANIC1k9912rZ8Xyr7pd3V7Tr0rMQu7UET
+yrgeerStjMLEQV+YvkJkgkibQRHRxNSeSa+7jOoHrEjToxYJXQLy5W0vcaUOT8z7YfmIEcPwXDS
FN4x+2FsyEmUGurbnyT8mN7lfqM3W8RKA85rlCsUN7ljfDd4DQ1ej3wDr3jMXTH6S9wl3IsQD6Cq
ArDms4HubLG8SUIOeRCFfY8LIOFaMGCdJxiuThjOQq6up4ebwnS45pXYB5xvCydE+IAXMLkq7VZo
Vn4hQXz6ZuLXFXiZCQTJr3iWR79h1gMKAoMyTCFqb6xcjowpXvGBRfFTohYNZxiY/nB0jgc6sm80
Le0JW/TScHvGQiZKBUc2XDn3DBmwgV/ksG0R35kQLMg3uOTPo+Uu4h+ws38Ss2NuxJiCiL8z7s6/
EWCFMY56EQnl82K+mWD3MSqQVqNVrd406ayb2954S2YnSjSvyEq0I39CNvR1e/yOKhjMLjCkKumi
9Gt7/U8zncyjqAmVWT7H2Nsxn1tpWE0qR5VwBoIoqcsTjO1Lrtf5ZUnSO/yQ8LQR3Zk9XQ/RRs4X
x7Juco+nLztuni4l8iXAjzKiXGolL+aUG3X5QVFplBZ6vEONkx5a6BWNWrW+aYdxoBD6M+fGlOK1
RVnBYpK0Q6lSL0rpSx8KYOd4KPXdXqmIQwvNY8Oi7k1meg1b6y13Rg8rlyqO/zALINy5Nm4YVryw
HORVPxzqu7Ik4yKjo7f+OGls/cb5/v30/A1/DdI4qOWM07Ou2Ax7Cdf+zDfRMgke6RvB4OovmKz3
7mzYabK1jI2CQ8mM5NPmHIlHEBqaiQUEL3YsvuB2IuAS+04KTaJc8BSLdwEBl0i6EBL9kt2QiwSr
QQP1OZCo/aTckaE52MJrmuN+ttPY5RQ4PJMXjvA9BrHUWGMFdeZi2zELXituLZwKfBGPSEK20m2G
qj30+MRNt0+zfdJ51iemM6tdgOLEPxgptFCDXwu5fsa2pIGjSumdckZ97C3TPoU0xIhi2ozFVk7v
Mzq6jiOJyR5K5Y1m7UBS49qv9A2d04BclvBtVOzZTopdE1Ma2MzI56gqQw8RmKRu8t6JJE9Q7wf1
sVK2avs4C5uKaAliMhMnWVB1upG59gR0N5AamNRLqzaKXijnfTNThCsMDFXoNkj8P4BlIAL1b4lz
h9M2dLkm+nqj4lgJkdSuYjZKFLzheDU1vcULCtYewhEImk/UIMK2230ERPKagXi9dzuhfBQVBEVv
UMI9ZoYHiHVqcSR9FmYLzAHjBEbkUnBn1ldDe5wwRhOc9UUjmaOpyF2Frrxx9cCbMDoC8CQjvuTs
s62PniuXex6DmgpPNVt6kp+lz/a9fZhepRP9Kows95W47BLYu008uk3jopTg821aOCtKxNHjKA4J
Vg1NX1a2ArzKSUBKYjlW6o6WL8PBJn6KLWH6aCFKI0gP+RzSNOLotV91huywbTHYkdlepGXXTsF5
jy6B2/86UmOCRhwvLX7+QI+NA3RmPpX4sjFgNXv5T+njlMMUQcMcuGBXkjvOsKkemJUGSKFzBrOK
PKv0mWYxQn+pDgW2IGvw3UaK92PsBtZuQj057lRjn5l3s0kmCTXakL3OVJ51dA7MFloA18e026wj
R1ajORMM8Yg2Pm3o7hp4WVwOQ+MYMDIh9ed0fszrwxSRqELDZLbm3irybZXUfhxXFNaJI6TC01yx
hPKNhHNW9mHShsWLO5E4PfIVpYQ8jlMX0P/TkxjWRyFPtCKklWG3ICc0ZdgLjlCQBiKTgvQGQ70J
0R0TurJwaoyrVl6T8Kfqa281jOiF1FtPKjF5ZWoWfeZbKh9Wg5d2qPwApqzvP4Nc2gxzxM21UIJB
FDJUrCA2T8VNmiR3JgyaYkjupP6oICxD8zoO96KywBTGjPORn95k3jjRVw7UdsBu+mNl2qklvWe1
iZLQJDW3CANaIFzSeZA9wkLNyu2F/YeJxqxlXjHvAm076rzCXvmwlolRDCcabgaTGBZgnLE8t3SL
cY92861Geq7ewfoY4fTVd50ryWCl5AwXC9OWLZ6LT81jnr+39VtU9xsrZ8YBXKsle7XD1DN4HrSt
Su3Fs4A3b8SntKbwr2ISt8Y3CcPGYAGYXjYjEtsoeVVF5THDKipHampNrrWQaIjZ+zBtVFEC0Aw5
cqrkSRS7CwOByF8JsTZQygTZsU3wVK0f9LI9JDlG/oLh5e3oR/HGLE5tOiEEY/8rD2lADiKGPPOM
eyyOje1dRl+qltEh1cBwjSF6SRDyQEJmC1ybs9YxEJGGG6M8o907sqcT7HgLL6bG4KWvKXZ21nvz
Q1PST1U3PQu4IgVeDjVnLu2KPnSWo0AIoTTH+944pLSN2vKJmmTQieJkfRvWwjDYc1x326VVXFUv
tpNGk6HTHavQ8WRC40Ac75HePS4IS9sidGc13vbzsYMUWtBeIJgqO1ItRSr5JKI2zJFeoM3V4MBL
izmapvGKvHjB1gbchqqrErZ68ZpLjzItcaUWx7i2EO0C6YTHMfVgPvT5oUf/OCswjlJKiYv9HzMJ
DPpEJWAik98W+7XDM6XOn3UV33rwJ85Xy7jqGt1GdsnK3s25hNrlOlBXGwNCWQJt08pN8VGosRta
mLYRM/NWKOhLIJeLmWSUASN4yrcMlUAIGhNRQSmcU3WweCFz5gNjWTo9d2LcUUitg0oR2MgiUxKy
J2JlQdWb79epBCF8nsroIqGsmhekqLzVtdIQmGuae8HhuPGg1cs1BTvEY6V9Xv8SmcF6Scke0m7w
axhukZ65H/frUHlmkJ3TbaWQaWRI/CbSnpoKpDZPN3NAj8Q55ISm4IThoUxndx2zkznKlsBwhf5k
jAZ7jrjjVt2GM46ybPbsjMgIoCXyMFY5aGDGXS370BlJdRSprxb1wUinbV+YfjQ/Y23CTlUKGJ2Z
SwcQyNB3HVrqHvluDFyhATDhDdOloqezQbSAQKONBqYTGPImjpiL4giXCckxufqx3BUjV/wQn8bK
pjQHd6AXzj/zs/wqfqUUJYiXEaXAJR4D0eWHgNewcEw+0KKgSor3mT9p92X4gphYvEuUTWK6ao7c
mMLDztCZn5eQCUeEffTGrvbceFLmhoPH0uxTf8DWHut+cdfOh5H4A8tp0m2QcS3YZHSiJ5g4z+yw
cimMyOYE1wDEB6pJmV18y0DwSChyWOEDS7ShNfIMVjsJnKZTXMGpmAxMCi9Z9SWeHMJZw6F6yC6q
BWmVY5IZAVBJd2A6LQJwzixUBivu3zws1zKGorRnvPbOpoxKnXk9Kgz7DQDC5AiafNoPJoPmheIF
Qb895Eyv0Ti5hCgTIZyM7kLZRSaR6sPE4v8qEnT/AMaQAavoV4Dl/j5C6QBtQHLmFyGyH/Vdceso
fZjgBxe4RGwmFB3IkfcTEYbUWSin9qXoNWQ5EAnFiBuycmyokSPw5nqCLUC3/GV4m4faLohIg25z
wnXTcbFznvHuYY8hAEDBGKOLHDZbmPlD5TD5CAiLgAh1OWoYnl9Oajsw2cdown84GvmdFyPc6ZIj
39Kz8aPLgLDGs3AFNnySFnwZ3BJPyIT9sOK9+sd4lEHjdVQmKy4npDtaR2mC4AKltAcqCl6rxeyW
PQ1MMTL55qYDrioO7g0sFX4ABCUDxd+MOewfMbOEJsEALT8JOe6t+wCMlh/BUIrCq2j3PsP7wmRl
uPDmhuVJuEenrxmFJUWcvp0/5EfQ6272rHzDCsO2bCLJcXRrc9MjgFunFSnvGPjYEJR4sW6IcVnk
CqMZ4Jon8x0hFKUy46GIjEQM3DhS7bJxSZ8Dj8M9LT6q3Wbi/o4oXyFgvQYhSuYQyTxAzyqOth8f
cYzRkWpRj32ncN+UroXHBtFFUGRPwLoajRDkUHQxwGOJpA9Y/bTttvKtbwPM4OX7sPd6TO73/CD4
5/JaHIGNwW+oEjrmPal9EbZBLtUcL7iEumW+zhvMoxtgWRi59HQDFnF0etBdvGTKGiaqwEUz1yy9
+FZ8d2/1F3hOja8NFV2yrgBTWDEtQlq10SlLBDJUn07UuBxP+luncNrYs+hMGR5lfG+f7IsFITbi
Jgw6IZxwcWPEkX/9YcXSfgiYoWMdNnvwnQ3YJnQ/JAM+RteZTTI73Weu0ZBg0JCz6Zl84Ihhp9zE
C2xoDOPb8KPKEQAZKLh85fQ0VFtGLPdpvHNwAVWVnxMOaHSarMXEGWEEZ7hjjzXPHmcPJ3jNUNsO
zjp7Qn5x4wg1qD8oOrOrLm8AeJKfJK2ZUfhC8DrNJ6NhMVzYB45BAfiWjHPKhdfwq469ZGJmh6rE
YcwBuwUCaTvuRLYv2X2KszZKDKPi3Xlanakv4sYg++tTvle+UD/xDCHO8ICWHPFheU2vBsoqWOxu
3dKKuSVBiOEw5EdT74XvwnaijZ4YqSK5jSaiBJ9k6vArugCMshM4ulFo5WDnsoNpMxTgGHvZvAMd
AbNhB4M06pXLMmSQfsUuj8O1Yf6XVwCmfGErSvcA7gatLrEH9DGFh7TfJNiZmJATfSIoEKNBfeyL
N/HENDLauJow6MVlokj5TL54QxhbRAxBnWOAXo0n7C1Asw6XVL06UfhVvJUJ/KEfO/OF/fI9Pcxw
loutvjev4jdK1Qggl6JHgtqHcJ8xiGmp9qEjp68EfEnEBmn+thmo+oaGL77Q3JK3kmFi6DDqEX21
1xrWordZ2Ol7fNWO7SmaN1K4zfHvp/OWfAPn4p7pZifC7/KnZHScM5TTs3G5oE3WMIhc+DE+JJVd
DeBLCKRRqzDJ6aci+kH0GA75g/EpQyLnsNoZtCYb64egGt4LdA/tf9/6MEJE14mX5WxpTo8u73um
TKwYk3Sm0OvMzUodji4s5LonMp8CITZdWlx2MyGGd/SpK7QcOlsDQc/NeA1++IubLyN1KPH5PBCj
wVt6ItCNRr4YOEXtYCN8pAfrln1qCGbobBmFBQRoeBK09eK1x25RhWbGHcevzigdmhvPmfXW8BW+
hmP9AvUItgYdSi+HvOiVzFJEmJjQ4SxKPDMDRRdZ/yVNhkzHfvoinJCX8MAzhy88cJnQEZgOjiMg
tu28mrIDe9AGjS98XhqW7it45xe9z6sAwBm9hnysat8B/TjcDUkICeWIpJCjeTGZPnOHadVgQmhk
k4fuEq2pyJIuPbibfj0EMyo15EWgiPgR6M6UuqG5Uk+rfa68R8KNbgT8hDUWUEpyizDJu3gAIOKz
siO9+8IND6ef28bjerBYTlB47dXqQSU9vgj1JynazG4x6tdoXCRUQy5osQgag6ZzYfDOpqOY5PV2
IPf9Be5cv0RUvzI0OkpDG3UIZhLn4D1nGsfjZ3l1KNE6Sr1+I0CKckFeZXEn118z5TQWI8DqBGFE
0EKuJtyj6VFpMSowNwyBm2/xGL/q9GeRx7I0r/N3fy3fef1wyi0vbQIBB5O3o88ZrTd2N8yTxU71
ysuuLwAHU8fIEvJgu9bcMNrGlBdAC7+afT6buasw5yRKEdEunEzqBujAc6cCYe+ZL1OuOBuhfvyV
4Mq7sqDyEAeW1+6j3YurajPuHBT4nDHMnqHYEshwr+nANuXoB5bfvWWX5c2CN0W5DF8iOeWp+Gyv
DT0ssmwSUE02I8vEYXqa31vyuD+CC7sGMo/aNucEimxkWlxlkgeNo396MIH35+5dfSw/GC5UcSsg
Imfazt/zg3zufhSMpOHakEQl60VWf5mktbc/5kP+SpWYf3FyU/4lEGWZr2R7YXKlHCzmHANTA1ZH
3qx64+yjO25KsCsbO2JckE44KPSQ/uTP0CF2fkp6pOip8mdrbQ2UkWDngRtxAwsYa2xUwc9IwVDv
BtFLFH9uNgqOuxHVP3eBXyeuCRQV3FvpdhG35XKyst0QP8/tic9EGUOVRuNZwYVaaGaRgK1Te2Vz
nGbqsqek+NYRsBNayBijuFOMQ5fvEUiXNZ4p65m/IDVy868CpzQs5Fjd5IAuGyHd1CM9gS/zva2H
AN6ZibnaSeOXaX4MuEir7JVEp3AlzPJu1+EVQwaWsYu4E9r7WiW5gyuTWrxbS9otD5nPz2NaLtyw
EtumBfRlDGbL8Qc1kxDyxGi0QU/l4e8LID+4nfUWNc/TfOhFBhs2Mk8z3U3RplteoUa6Y7b4o+Ww
JlYyxvKSYJ+SW9JvGhLmgVGhHSnixB31V0v5MNrDshFbLl/HhL2Ddm9cyVoFzwOIYo9p+74gk4Vq
noNoPSD8VcjLCg6YNMUabBWWQ0Yvhbtc19VLLflSeMErdLCEOpvMmWATKZuQaDjzUEg7M/cppLU9
ihr66Yx28LlJd+t4JZHiVC4d9Zqfw8GinSGHx6RroaVBvB7taCAAXlCey9IdDQoQOxiFQiYx87+p
J6fONHHMuWl6Fqy7nmi+8C4qvdU6YOQ638QK7i24nFHjgIVtuJd1hg/Drbi6j6y1TPnUC/fW8n+U
nddy41a7pm9lah8PqpDDwZwQIJijqHiCktQScgaRrn4e9D9T26JVUm277Hbb7iYJAmt9640HuGbT
XKqpy+7fknjer5L4N73qTV/k/0PIMXXp9FcSCqvfuKLUwApVw2pRL0LnMiDRhQxYggPpCpLE4tKq
n6jpMHZIw9YqllW9iYN1jSy72410kacPrYafxi3KReTZyBGGD3Kqp3P+sOitUwjCPokTlhhemnwZ
M9hzV49buTuwZEQU1ZcHNTl6yqb1FtfkcYy3DZWugiNLu7z4CIRDEmxzOPb2XRO3xTMYiSGeC1oS
tX0oPITIVMt7lsooPvTFkkUcc4gn79LmwQt34mtqwq4/heXG0hcWXYfXvUriAnpIMs+DhYSqBhNX
Y9fn5tiMGxNYVJrgbVWZN4D72CASJ6tAWbgxD5wZLArRwUfn6IzFaN/VL2m/ysp5NjrIMjxlxnkR
kQxwLhaOFFc0ttNx30YroCKOj96jrr3k12Os3GfXg0khd+0gmiAYfTqmtm5jMjU6wjDvzNVYu0AU
Xoo5YlUkG4Rk6puczyNUtzWW4U07LDx1GTH5sfXTVectUu2hkne8NkNvKy06SFcVbmopX9dec2q6
AwEpaW0X/l1JnjX56BGn2nVuvpTasqj2XkNADLYzl6ExUy6atGr0O3bkKDmyIrbavk0eWJO8ZItL
zacVQHf1ehW/54BA04mJQbNFdMJSRXrCB84Ej7HAOA7U78jz3l911z2F4/1Cf0vuicx2JFj6QucF
Cb8dz1UGlnyHFzWLFtWwqORNXt1p0V6KHyrtLjfW1m8ON+mrG/A/9/1UHSLLuo4rVb6Rl2cJnGpr
iPnJLDl8EX4w7PVmW3O40oeXLjwJ6mE074z+Vcg+SuW6AA6owp0QH5vsdRj+dP7zz4S5+lfQfsv4
EZ/1129nome+eUdx2zap3qf5KYrvrV48/43U1gwGHvYtWBDf3CRg/UOMkC/UXfJfnLwddxmKWWPl
6USakqEERqvjRyW6Zt1wlpWFYSfApnrisKvgQaZfoJtPajusS/hmfHmQPNxFBpBFjOJrkDadhkQJ
LEa7ipu8S3hEYqRTmDzf0TnDA0BIyeriymgVAJUqxmeSvJrJu8DBnqA/H32XRwZAKd4XykMIUmWJ
8sp7yM2noYM0IRa99/eqFU1xWUlBdc90ojPkfVORswivnwzPcv6UFfeUMDXdDnA/Ud9yQhf8ZmFY
OJk6MHcLK0dHU1yExKvbx1qyVXPGVgAES7xvybcyu9k1VWxJpsCvAesxgMZQBhP+E5geIbEteQD3
DfyAl/9Rp31TgrffJGjH1bZ5iBUuK4wQUSBgEe25zglRiFEK5TjewFMkfUWcb+rzi2ImG0L64/g9
zFVHhj+tJ7BbfGIA440T2xHgITKoPOUJjzsLZyEbEuVTFtq1q7VS9GSZKQQmaKjGwOOl3nyWWYET
ZASe2mHUQ1kcjJcGOsc331KT8b1+Tjkee5PO47ovOEFfS1xkETMz9LTZxbsRx8MQBzsBM+7EHXsh
lIAAdtoHnIT12AMOBhygpGSjLQRgkDIHjgN2VfGkZQTEaHFzjKMr2q2YQBiUGR6diwYnsCRzOJuR
Lu8R8lCR5lVYytZrOmqWVxZwsVYdzeA5Zje3wmFdIabW8qfaTJ1nH0KsIXZIZmrv07lyDWYaR70q
OEh1vhyy81COKyPGVjzJmILYGZt9ljNuiftOknapwXoF7KqlsQMoVUEUXFEh6EV5VFiY0Rwl9VxU
32JCusjsIlYMhvBSQiONksKYJ6yqHBC6VhZZim5ugKys1JhcA/wsoswpefyEtkbom/fmWjQYgmmL
anuRxKE70nPTwfoksjabxCvhgMiEPltfdCoOzpHBREAMlNCk1EmlFWDDY4hY+7qCHUE+YOXPuXYx
wY5rYLlTDtURETcFk6LzFJDUa1z3LTA8iU7zAk4jAx0loTnXP6dGh8YS5lxRYdwHHgcOQ7BJSdMZ
TJm4QrlcRjHOG4PzeZcDgDZAGBCEE2WfT8MQ5uHiU0VY2CJjy0AHCOgNhTUY+YSi50oC4UuQBEEH
Fe3UOvtnWMwiJjK16hfie6ISb9eNj1NmazO++iJbBqISDw38RLVIj5OIYLomePrlup+Z3mWiz2rA
FRwPVX7MvD8Y+EQeksYTuae52OG5K0c2MjCd/pQEQOUqF0avAOSjASVHhF8QjxxqcEVxLKl0CK2T
y3Y1JOU6TRtH9UfHcsW02CdRfVFHmto0OkwFkqIcEQgKgF0ICndihdLhMeJekfm3uk+DOzezRytK
oF6C4SD759J640HJoGaAyTTS5FgIlKBfTY/69HtEfgGEDaDCQ5NOaSYZCms0gin6Aa2EDMQPrILH
hNwfgmxztV7NYh1WgEHc3T9vD9K32wMCBwm3tGGItH391//6pw2/pZaibk2sZF207KRTgEgX43lc
7eV2GxuwXKtGWUnms/fHBNwTlg3HM81pm5XeuFnzeE33RXIwrW2SHhTfJ/YfgfRdqD/2OZ5S0nyX
E7dHCQU5NtUiJL5MnhvpjmQbwINWw/mzTjuEkjYKH6KkMkSYj+PgDMk5Clc1RbjlJMG9wrCCxWJv
COayNhdbWBxIgXl8R1BPidk/3Rg0EWNsNLYG8oB+zXYfutGwqJkkCkcAEzx2tKhx4ymbzHhstLuM
VDfKvvvL4F2hJZ5Fnh6j2OZoq4vnuN5l+l7U1xLdN0S7ZcuQXsB4o8qgLcFa/7W55RtZmylqEjli
ujqlrN2YptDw9KHUV/kJTwcn9mFPeW3uEgADQMHSPslGGm4VaEmbnp/CBrV7SR5MzrmPeOv03K2u
bkDcDwsJAJXiJv2qLc56d2yUjaySPLxoSNDZg6Nwyvn5HtKmCeJmwuC9Y6VjuJAtIkS/3kLDMJCH
Z+a894W+RhYq4OGwx5FqoH1ULwhDY2/VzFUkOzKkFXc2e47uRqEDv4cSXSctbUm+91I9eK5Uwsna
8EsoaDMNsmKGYxkcEjUrzwQzI+HRgJh6i4fNaWg25rSpzCvFBaYUgk98puFj9Y4ILVj8/CmlbxST
Xz7ljWJSL6q4Hxkt6Pk7y8VHiRW9WPXj2ffXQfYZSVMsQ7CpDzChhN2k2iGOf+nJIQb02yuNdkwl
RIGM5xvxYw85rScqsxwYP6aAfNKGTzUy+Brs8mFkVaNb6plJSyehCV8AiU4DPvUJbUOhm22rPwQD
1AabPJDwfVI7sNU+gDw4hOlE+Os6B5l2TT7yRtBIWAJhcvC7ZhiUaiYrRNskQ7mMAEOz7aj2Fmii
YvDpvHlAVlLNGd7ukdZMuz0qwMlUQcX2etxZR+GOu4IXx6+EjgREDXGZ4u2AqPgNR/RLHcvspD0N
37pPTlAVtgd9Lk/3vCO/yqCaC4Xq5+saYwuJSZhcLH4KOg+sAM0Vgh04UAcYmhQYuRLqnwwt24Qj
z6Y3k34aB7ScGPG1dg2SRHwSsVrk/Il3xguVTx7D6Z6wDUxW4g73E2e/gTCEi09sZjMH95Tvhxfv
oYb2N20xXoPfo1sHUWgRcQHWAjZDnqLVzTfSO5gnihkwwOSd9+ZhbZedJnGF0uFa6+KS3dig5lWb
92CDyOAbO+fmTSeLCRJSo3jiZIzWutvBo0IwQ/ZrwGVL4w0lC/AqfDYHaQn6a69fyEAJQKzA1pFG
JLOwWXNIRNAuI0f47D+rhxDzDj8F1MZClrj8P/U2vnA6HLk8ie0HTsk8f8ge8FGgM89X6pPlPXrm
vR/do8SEHZN4DNM5xKCcIC63i8SxkKiz1ryJxQzF07P4XOIggBXKVgx1JvphRCZA47AvqBvQQeFR
nzgJp8Aiv+qp9+056NgIVq8vfKQuQgSzZCjFexDHiwq7F/AuCmvBBloePlQQSLwrqKHSnXJSPsvU
TiBvH9Cnlu9YOKTP4hWOtuTUQFoAVgXAd2S18gIUDjEgJBD4T2bjRFDjicExA0Yfh8NmYs07hX0W
LQSAwTFMt2HJYWGOWh9teQbS0F+E3JWiOSJHngT/mUyXa+HUf/pFv5CfYtxRJJeBRI22ULskKpn4
U7HUwVwiLPZJC9iyx2Oa5PgODNniJOXWw1yYu2ZO2JCjbQls6B+HP/phfAiPw3v0AL905baGEY0J
quJq0w8KhwTdvba6OUdnottyYYI+ZRl94Kr4qMoZ/86r7RhKlpwLhmS6cAUArlk3QiXM0XmNILZ/
f2mKaI0uwI9qr19tWMb+lRU0QvKAS+BYmA6bvDTakMIkgTXj3OpYcycsgbfvUXWeQtFjSbSlBxZh
uCJem1c1jj+vtd+hRyYdhzIyWTIKydf5uqNITJ1Znwb5afhMzzisTBhnFjL8UITe6HjGl4rlVsDr
5Dlw2ppEI2m1Khnr8uIp6ndeteCMD1YwqEswzb5bAhfgS/Bef3mj3y7I/3ijN5tCcFVbKxc9vCKm
PRbibFT8ZVs8hV2OFSeSDrkRnaS8QmTA4jbCwyTWa8hDgYaQGg1NXYty6UQQuwYnaZmWu4yWMSwV
4ksy6MuOIp0AoYtaEVNKtqwM+i2QJvzzh5C+0QSbBAnIuqhM1TLqDULQBqYVRBa7SuFAJrGpcOJD
A8lWeroic0Mu2bPizEhZ+kXNr31j7TUlBRu+LhJFScXM1+9Z1sawl4SYPZWz8jgLyhVUrpg5ab9j
AQAGM+XNQLoG4iOOHhAh7aLoFnpybJo7w3gp5LdQejLiCwK4gggkeJ0prZzyzVOZUku9aHaoPk11
AbMQUmTI4hKuicATjE1lbvpkXlJ1PmzzfDmaRMavCTKXSdyJNpmw/Pkay+r0UW6HJKLHGO4sSxMV
7eZOqVRlDApJyE4I4ubKLN6PzmD7S2NJNNmMWJQ5ycKOQPLXPCGd8o39fBG/SBtylDcZ1lxq+U7K
5oKE/5Kf8XU5TEj7aqIqhUOzzffRUV8g+7GNGYeMGUrI2RvurLniVkeCKatjSL+5OAtfEgfCaKEs
DQhB9SPDxReupY20hBFwKOyiKBI9wFydx8twEy/x5Xvr9GzSwY7vcsSdhpktwduMsfKYv4o7utmO
4blY6etJEYQWeUorBPSp3qwzIgeDuXnLkIrJisaS2Rx6kFpc4wGd6kyx78UtyvKVSc84CqZNR51j
dL5urQXM+JrlvJobJ2kx0LkdLU2XAL39VI4Mk7Nr2GmJ3l+LDvQTxMfsemgXFMHaqWMupXtkhON9
tZaXDL7r+C48QHWbS31Zuvyd4m95ptlIK+ckB/HPKHnpBA2fYCRm+/tohh9gltCITofvSbsnheU1
xu/Cat7P5OUS4/ViWLKMdjMaHK2Vf0jusYrMrksEi3OLgyReA//QzXwnYu5JfhlD/57H/nUfqVj/
DUs3Kfq4eVjHqtF1r2ZpRJ4MfYtDl0WhyFwVPkt0RL5HH5hiZuATWzMHgP2w7fjsQnfaLjtLREGA
eJBwAQKj2b+moSnfPtH/eHs3uD9CfMnXLN4elBzy5iZ2SVFKEVJgO2QHBcMmqzt1LculI0saONU4
Je290Zy3KK0xp4Xq9DA2/VxR1j5b0xRu7AwXBAWIGtAn//xcfueDIi7xvy/nzUQ9KG0bhkOUn1qk
BfW2Ki9BvUIxLyXbEgZPJzZxLhO8nRNa6VIABYTT8mxe14xPUHAFOer1nMwgIARJtDnpI9EUrsg+
baGdo+mRFELWaViEgJrHDdus/fMH+G4DIk1NVRXwiGkt/bqCVp6XCmpSZ6cKig60fJUPWIXRqQ5L
iMfpTPvz62nfHYNkzTBIIYHYIUT46wtqXUstWZ5nJxTaaGp7C208AB+LbhzuDBklUAH50KbHKMCz
X1B4nnTpXL4+t5OawmAGJ7AjRJuFIVfhZB/XWwWRbcYoWHE2AFyWVFQy6sUSh3NNIls0MEUTJCDV
mynqOqFvUkIQUUJqSwPV52y0HCvF+s1nmUo/xo5CdDtjykqJpJjy7pFcCzwOQ/5IRinVWeeBc6fW
HuRiGfDXz9fn2+8D+ZysEH9pWcbN95GNXjsIRPOcclICko+pM0IjIla+L/xxXgUrEb7u51ecZqHb
BUGmjkQj+lwkT/JmQfCbsjATKcpOClklxpNX8KT10FYGMpHVzy/1Xe6QpZB3iHNJASpSb5/uZCzz
a1lkp3qtvVfCa2+cyTMTGKyIgjPwaQBXnAvtmUmVt0GnwS+v/83NZ2m6TtWgxB8EvH69+UisHNO0
bNKTFGi4OQxb1wx7lMGzw0fojb7bW8FzKVenGhadcqhRc8eU7X+kIO+X2eU7L5elQfQQdMqUSpnG
1/dSR4M/xjXvRZAC+HL2lOzUxYs0/sDlUywkJMNUU3P8Kqjnqs3fhrZvvnZLI27SpBOMtB3j5jnU
62HU0S+nJ/oiB+2STN5qC4FEAqOUNDgzs4AJuXJJidqPovaUpPu+SWhIuVyrqyPXjmHVl5+/HuWb
GceCAtNlU8WfyW3y9ZIkiRf0WuqnJ26NpBPvr3AFPHlm6r/SZID+3ellc9GYh9Z4r+BEC7enTuYq
PxVRg+QX/oC7VvHVuSIW2wyBZ17IaMhjgLzC0WTkiE10FCSQ31daMdbwAz9/AHn6zm6eJXqzFPpv
FIObTLuZRxGc9yMxTAmTMH1RNIjNY0539RzHVE05dIh7v9wJe+8Sbq2dttA+Ie9LTpSYFjnKW4uA
eePntyR99z3rJlQilCLw4O3caAZaoXmNnEyPN7d4S/J/AZkfB/vA/zNAJkuduVOuqKSJX0jGBasB
5yHjnZ5EwPCE2PKf35D5zQ5PzRLJyrgIgfv+Asrvr+cw8+v/81/S/1Z6SR2svk+meKfK57x7l2hz
sBlDRlixDAGxC9tHBBijNOXcsxSKhQaLT28iKj5zJkzWDM7XiOvQXNg+BiTZJvY1G2mdXsoAnsTj
0cY2OgVjVb3siOwVd8Schiryv5UJL27BtbtXf4PcZMAvqzm6Nuez6tqq5PzO/9ks5dYliCBMJwu+
9Lkv31RUlW/DKf4c1sZ7UrjIqMCbhAbfD1u0oDgikgLVJUAJKpFO6QChIGnmwi8rmDyt/1/vMLoB
CNflT1MxdO1mfwiSUZLLMeTrvAauHjWODsYh+YY7GY26cdX6e8k6aQaOB/NC62HXnDXSxULxIpOi
0Fb5Mg8edM87mlrMdf3gBLWssCx0UHU/f9GSND2ut+9VUjirwGOLyr/i0MdYwYzTDPFJrTmw6Jug
bV4CAqFEQJsrKad+kp6zP5IR7RINJ36A2C7AkFdyewq5aNNYS9gBA+eA/Jcy6FDYN3Br2XXS+fK/
h/QXE1lpwIhVIdUWVD1Pv4WPWUIK9tGT2wnLVFj6wrIFj9CLF4aIHA9DqsrzDymFfWp2RDn1JtZL
XpLFGknapZcDjAeEONM5TSMu2jZNfhmsYKlmmnuNFj1mjlbCDyR7Ry980d8FP7CvQOzTYtli5zLj
1ysFWKHRQ+AQrUtOU9jeFWumugCp4NSjPEBK8aUEsXlUR4ghlQAmhWG7EPHP+YcsxJ05nKhAQHlI
LqrJWCsP6kK1fJKJ0XPJ1SrijQsIR31/6niCmMPMMaLcQGhXVbvWk+d5IC8HbKVygrSMEL1qO9GB
MA9DkB51s/ulO/CbSRiJgMLXzMlClSX9Zm+lPqOGH2vjU38Il4pDsEWJTXnGR+WRvapEvCQE6xx7
0BjiGN7SBVGjT+252EfEUtTH6bglvtWPEVjGn/wNTq76MKbGIrv6jXD49saUmXZFRbdIRlNvHiKx
15KgSarklOubUtkkMHF0WvG1aMRqrnrlKez9WWQ8djnoJlLmnx8M+d8roCQSLa9Y08ytAV983eYs
qwgGqVdjxHjbum83eMpDALOCqCEOzJMtUMAnP4jQIPrKki9J91YLu07RURNzpIBnq3EQNqscBemv
xaTf8BTEvxscDVGgyKwxNxenalJFYHIAd5pCHchnNNOVr2/qBBBFhW3BwM3sLVulE1MSOkVQcSNH
fzAjFMXbz1dK+vdAwHshY4LplCYUSke+XqmuvxqW5MnRqSSdmyqQSbgxWq5aEaCC4UlEsdhuzN9K
2/4eem4WLpX1lfAIy+SEcjsSEyo+1ElQRycmxABvJ/v9kcAiS1n5FL4Mdizu/KDfVgQ5QAEr6bz0
hmPPkVNqjgat81msOQXWF2oGltF1sBXrfuokleUC9LG4BOn1oQz8RfzXhWVg0s5wagZFSUUFT+dv
nv1vRgBJg/DRNJmGI5l2z69X0UgT1QzjPqJw5y700RbmBx1VdEhObnCQG4gaJDb0BnnTSTMdd+qw
qeUW2eyzjG3esOJfzpzflEFx4yucOUW+XlkUb5aKMBrTIFO94ESEZiDumT6mzUnVx2OWrzTr0hif
BdfLqs9Ts01RWouw32ccTKUAk5L0cFWLXwSH5jf7KgGZkqHJCnHy2u1dLxlDbWaGIRwxubTWwjeh
fTdwNXGGQHCWvVv5zmQfQ3u7KU6A4w0RtEd0npjBr6T8guRIDgSlfz0PxRE+inzn0aK7bDY8FN6C
HJx171QHC10BHMy6fKKuY8sSviQGdq2CmAWOfidfqqVwJpSW4rb7BheVsZARwMyL03tweO9Pk9MI
3qxa1eYieU2hhkhCxT+ZLfwUfcpkPMEM3QUbzvEJwVS9k5zxLv/27f37iMpVotNQIYeCSybfHOK8
KktMTM4aXxa6v2ZbKheA5bmkVYxT2JtJcfDTFXURxZX6DsXH90PACTyUMJf1c9cEbqK7vyrn/p6X
/vuhRTInAprKOncWa7r5r+IBP5BTKxf8ZCtyiKIEaSSctWo4Xd0rGDPk7MBp2+6VXRnkC4HkukDe
SaSMC0cVyXaOTQBOuPKNZXidj8HaL3CkjSgH//RAOrjrBaN3BvFkCT0NQNDD/S5AimA5tdSgen/5
Hy1804fh9EO3AdmdtCPLf4HvfwzJ2hhpBdxAdgHesvuZuOrt+8908/DLy3y96//9MtME94+XMfUm
vA5xl13Gg3QIX/XFmz8PF+F2OyKVcKpZ9tu9M90bX7+kr5/r5t7pUqMryOLILqTezboPNJuLZt45
soNebak5vx02poXk9uUomAYIkklCNW75gatfhFkmDOmWxxgpgR4yna+838QXN+vZfy4j7VCWSsuo
Nh1rvl5GpcmvoVVxGZnRFuRmGLNLuNAAUW3gcVtaV3OyL2ch/ZjWL2Wy0t8z8dePaHASINjUMjUJ
2Ohmi0wasfeyss62eu/0f8p18Tyu1Ndur2yhhiWQe2xUjjxHC3/Oz82lOIoPk6FHcQlPcIH3LxPI
jxRtrvGXOPdwF/GPHFU1V0UlUp91W+F3UbbDPtzIWKf2iqPbyTvhRI730JU0c8+GFzbCdeYQRmMj
wHGUTeRgKbCnvzB0O1CXs/ejuCI5fybZZMvNSFCfEHQ7Pvbzfi66smstSuafVfOQX6Z/haUW2dVc
diEasXl+Tk7TfbtHCE8l2lF7CDaaPb6KjmZjgkQ3AR3Mj6JzXWFbmMXPxKIR9AkSj2Bspi4xuDn8
+Ihs/376ubrM1vx9I2/QC9rTf6t2dBxtQic6BadhFszDOwzvDsppF5eyXezig/gobqZ/pjKG/x7N
UQL/Mhne4GPTjcTzLjF4UQhimbp1s1NrupV4ZsrjIR2yrQUVU9rpB7Co3dvCIlmSabP4TZfydTX/
+5IGp3AqNch+YNK6uXclFW2gVsvELImLPFkXAjvZPcskC2MWzyvv45cl5+tI95/XU/TpYUTczANz
A3v1ZtuHHfV5F07HKyKZ7PerK7ooetyfX+jvSfjmwTBIPQb0gOlgAbh5IXEom0hN4n7X4aszxuys
lP3G8s/e9UMkeM7wDyZZdQP4r07RA7UFVXNXyJJraWTwN/LSYLbtpLtgIOSdABbpqhCcanCGw8vr
o/hsjiPyj5j9OCMHTHT6Cha/RJErdch3OTgAkY3kaT0Yyk6TADeEfKWo5byHn1T4TXUNEXK/Eo1T
r7wX1UuRRkS7vY/ZdVl7+DUSJCr0H8EE/HxhbiiW//8NALRJCPYk+nu/rlax1VtK0Td0aWd7BC4q
fOi8SmyyvChE3kmYIhEkrjgLpd0jkdoeQTcQWm/ay7gnbCchJpeT2TPmtopyHDi6bur1+jW4+a/S
/V/fnwE4Sk+TCuZxcw6Rikoq/VhKt0QM4tdU3nse6T/D/fWUVrbneu/tp/ASvarvzav3rr8HH/Gj
9ay+/Xyxvnk60NOJoiqrOsda6+Ym0j3LbE2NDQTLYYxjNFr42Vb5LF66wdF+jff65tnQNf4k95zu
GU2fDo7/3I4NrRxFQc8uFIKuWLHtBRGFx2j253/+oShvpKAJqJJj3s3LFIpvNqOf8aHGXUwqrLhs
r/OgPofJS3go819AUenvDfXPb9KQp8MkuK45LTN8pV8/VpgZTSdnSn/BcZX4CwTYwEHVTDqQ1/6q
otCrXW+NW8v8RPgSzb2Tv1Sp2CUxARhtEdwlZKVGMwYy9fghKG5vuu0GaVMOgkAk6UrZ17sWEblG
Qa6TOFfNoU7lE65mPZzwsBMNNGvp0wElIbRHhqlGM+jPfVrbiC69HoK7kjQtrKAOyeZGg/hl8u0j
xFZO1hoJcouwavaqAfzMaOk50Qz7N9RTHF1MF8iGtohP5wink3Xau8MGojG5H5bVWjmlrqbMmpd6
CXH5aVN8R74E8kuUpZaL5so1PuTtBpXNunvk+GP9Ae3O7WJhEvo1M1bCkeAL0ifzg+8of2KHVI1u
AysqOOtN15HbZ98TqPSBYVJY4TkjTytVVjhcG2Ohpr99h9MUcfsVKgyloCYTSaTfPIx52zRGFon9
RcNojPvKDY6qnS5QrCi4JwcHaW1YzogOQUnNhkptHbL2n+/aG5nJRFXTvwlnSHswSg9+/vU2ahox
DBoxSraeXKw5BxwSBL+pmE/sb9owzmQB9VM9CizM8UpA1wbysnLdFb9A6vL0QrcXQ9VMJlkIFEU2
bxYF1UrEoVNz4XJIXMv1Z2dlf57NtvrsvZg/24SFzU27cbXZg2mHzudvjO3f89XNy5sTc0+ePXyt
cvv4tnqspnV2JcKUe6CuqanJPhOyGoXspSBjRNCshdpOB8Jxfg0ekik+ttxJ9b0o3/tFNUvLdUjB
CahhXkWUUtmYA8VfW1NvTxZ8WZYxncIQGdDop9yMFfCYMpaPKN038UsdjAu9+DD0D9/6iMkQ9gq2
GdQ10K8WoeSyQKxwvWirX05R0Mr/+qZYuycYC77RUvXbYQMSMq38opO2UgNmbGt35KGH8VIWEYMi
9yFxahvxAxZ/EdkhP4ykBV8JIa84wUtg1jj4cJZtFGFNwrz4StuWQgNUskInKsu7eC/jysWFN+u3
3mc1bjBPY7EuChwqsPUu2VakVET1rqvJrLsbHWW8ayaJEsbxkZpMfI3WolkBNJvhGrWDuU7+yNLy
qizI6y7aBZ7S/tJuuwG5j/dJkvqV6G6sVq+4W1ri+4JX5OT8OhIEzE/g74h8nCVvMMpc+qrb+Cxj
pNhAqYj0/5DcgujEOHbDYoqcfgNNA/pnKQSF4VMtq2aD8EYEocbCjkCufFQvKvl/k1g07/AmUgGr
cYpHHuLZ2VufragTG9F5JfZAiwI2a9xq6w7yHjzCm1QX8R//CJt4JQXLJQCCvGES4k3piG1YXmEj
rgBZ9wz6uiu2Nv49MnvH++Ednww5Xf4TFuPhosOLPhAwU9AoV++ke0++bz9qbSVzQHlASKjJ6+ZM
CZNMxiylSA6hOpyyXqr8SBkUylMyVJQHvFxj46ralpQY3NXxc+5OPl9mttf0uka+6z9He1SL5Iui
KyK+3cXxSNfUcBGkQ/rs8zuZ8+6OXyqtCbDu5Jn1ievaJMfA2yr3+HobiuLdyZMbLnvCVUiyWpVb
HaXmlV4j2cER2VHE/VI3O+T1ZP/wnI6vUjYPjFk/3GPMbXHx1w4RevWSgaprEDYQ8mPXG+uXzf/f
KzkzNwsHtZcWtYm3vG+kpWMml3myF8WTxDMBCRKWDJ8fJu9M7D9+W7SnB/3ragUco4mIZDTGKLpx
v67aMP71MIxmdyG0Irq/juTEoSiOVpm3w3GGHvGxXlTGuszOaI/UaEbaONs6NxmJDQpLw4z1grI3
sgOIiBDUlWVO5YZJc6oOqM40Jzl0i4WOWGDBnj7rl8FhjOhtoyd7RhoZzpml8ghkY+t3xkl/xwDD
JXbSJ6JQZsJC/COs0zu1dVFh7agqxnbIFqzM9/MZMPfc3HqHaia7A1svSFa+GLbY77fxCj0zxtId
oZXC6t7gaXWI4fEcdGPV/cl39+zf+esnha876hWhpNzhjYU2f47wjy9wK+6ydegiwW37RXFfvCSE
BrvCA6djc4NQHpR9TWYuKpTTU/SBeLIlJPAhmCvEQTs/fz/fLJB/V2mYCAQghnazlfnXTqtFNU32
OU1b+QusrBy9yP59rf/iPfjX0ZZDJlIDYHyMBypb+M2GUKj6EGVj2qDWsUfJCffmQ4+YmVC3JYH7
iKDFwU320j2Q3C/Dy3SH3dyBJnSzAeKsTHPDzXmnKMMsgrrqt4LkkK0BM3yluZuYUtyWtO5pv5yv
oNV/ecGbYYnroFWZV3UX2EPlrvHnMm2EjpofpUREVbQefAK4lj7IcWUfpiugHcBq4HP2Iolf2Uer
nQsiIubqQ7iG4rb22SbKluSSUn60TpwQke87hgMU7k+pyEhL8qaTknSguOlJ7lZUgpfz+t4jKP2o
Ww/eSinXC2ajCg098k4smtgCmm1zgUnc+LuI9S53R5BM11ony44wNlxu8+Ih2Jvc1C6E4RkKfq2W
S2H32r4UC09w/WNDjMF9ucJqtLXodzvVo8Pe8gjvPWcB5yvVxHXpWC/UcyMymKjc7DiEM7AfeucI
wajANBc0SBKul90bxz+0BX5WtlzZ9lP+eN1c3z7tp2KX7VC+uyqxgwuiDLVnKZ77n/gzSZUluQmn
zLp+u6Kp5JhK3tLWOw/1FOqQX130XG7qDmByVPPZ5LVtqgWSSoJ6ItwMhCeYU30JZ/aRgvFwAYms
XppHWvmeVT5+OiOjaQb5USMcd0nB1OcCXYuPsqusH0nlw2NAOBPQgWeXm9ODlqHyx57sZE8Bbkti
iIalhljMtrE8vOnZL0/tt3cY3bc6w6eJnEm9eWzrNoos/MTN9iquM9iRYBddT4Q8VvkqIQatRA4N
k+74KPn2HUWdpO0UH8qU+qZDr4YPHWr4iBQBPf9lNlamh+n2YaPxSmTsY9ySxZvlPs51SqeyutlG
q5bUGcLLub83OQ338mbc9OYM72oDL80YOqMRA9NH6wQPxmd8uW6xh5IZWKLeS+bSnQwEfQJliPqF
4JryoQgXP699f31l/3qvE8WJFQqBgn5zFeNWGvzcCJst7UPF1lwrSDipKKiWqUl4tI25k5yzN6pj
NnJuxzvrxdpHd/ijN15r10/lDiOoi+GmfGFI4hOaxCUAo2A2Ju+PW6y7YyAg71XcZGTI26aLZaRl
+J0ixH45G/3nuv70WaaF/h/QgVWKo1Al/ZUi0Xn6arjmSJD82rAI2pzaaHKKaq1VcBzWcFj4M/Hx
eZZjqMQk2HnyVLnVU9OtpbuB2bdZGf+XtDPbcRSLsugXITEPrxiwwbNjjhcUI8aYefbX9yJaLVU4
UhEPrVRlVWVlpQfg3nPP2XvtBZy64QbGKIsldQsHmpJmpDmXbsSAyxpPwu4p54pb/Oynbr4+bSv/
iEspWZmfyQb+GAPtAoNIvYB+ZWGBDkD6wAo4zrLHkJDXk1Os4oUZTEzp2n694CrHJuIMKSvApiFm
5WjnZ9iWeLMJ+GA6P+eLxnSlE9vs1uECIz1FQbNgqZLGrRl6jc6/lWuEJtozLIDEmqcrDqXUdnSO
U8CCtQSMzraCai7sBnhPmX0jLwrmyK8MowAEBcJdCVg2d8QnxgTWS7ImCkYL0h0awLjxL4h97vTb
dA0StygWVr1M2Zfx7j/Flt16BRmqQtC85LcIMngdYjMY3mFbxUcdUATig0kz0GCcPlbRDlWtdl/L
YCydFr7GzGx4fVxWqsdmTxWM/09dmK9VMu+iGVKXAUwgYB/yPixPkLziuZo3zxD86sUnRJTURsFE
r/+J7OqjZacPy3B0sPAArBfFmXLCBcc6+deu+mPowYb+RYWgW02blbbO9zsOj7kZS1GYrzQRhqZK
oBM48EKB05GXT71c3igWIdPVpuhiL++Fbax/DNgrLfYbzJ4hLAhANZCcsAv9/lx/eV2/PQt0KuRJ
QEtAIxqPH40Cgc5Xb+nqcmgkLv9pRhkMoRJ8wym3Y+hER7QDEsJyPI31C2r4mawJSy18UYajlxOq
I2V7kOyDFdlCSNC0e2R3tAgRrflKE5Us6HBkq7aHugAgvqimTI6yF2mTNoQDwRjq5wVIQzl51TR6
IdahrU9wYRX/CO9lqHBsaRw6oOxOmBUFa172nGBSgvkybgVWPCFTbyqo5wWIoTjvDVjkI3QCorzl
fK2X7aYs8lVpvdR952V0pgtwQyTRKxMAtRagZL+oxC7Bp61x/8V8vKgGGnBq8BiC+NtylDoTqXmJ
m31q3f7+3f9IZae7xxBW5ShOpTUpvL/fFWXYiRnB6vrmPIFYQdmlKfZD8/WM7388HucWTE5dSbwI
smh/WTTQjDJu2ukLPYN6y4IsVt0LhPMzATtihX8x0Jnl5Dm5FzWGDkwHShcuBOXRCHUEgxDpTk8X
vIe5BWZTPC9M4J4i5PTYvMO/J+L5//0TXul26btMfbCvoYJOS4FS9vsnbMxjM459am5g7o3RPlQC
NCFnfY7HnDzY2rrTRFJKdyqMqu6vIvrH7nr12lerfN0Zg5HT1t8kp6BrpiD4SxcczQALJJ4N+bQq
5H3UzwmuH9U/qmjlRxl99dpXg8aoz2MpzJt8Qw8y/2y8yqsD6VEjQ4mbjK5qvRZemq+AMCbiQIuP
uMGccaev8ltxxdmS0E6fHd8WPcJCPBCE1R1wKpY2IGMLwcndP67Tjyqc98sEjfRN5r6MRq+63NI4
RI0eJTn6x011e1TuRG0WWy9kxke9x1OWaIGZLn5/0Svj4f/eHPiqLV1C1C1J4lXpn49GkxZgQlYi
TuVtNuwK9bONg5IIRI6eMVOEHr5kUZ+IUP5QCpoPYFzj+yN5XZUCjlXz80Riw3xOq32LUTU7E+/u
N41pqxq5zer4UbI1/v6mzX99UyYTOWTgTMrQCn2/o1U9UVq1P+UrjplbOgIO86jVc+1Ok2PQpvx9
dCufxruD65mTG4xwPGDwCZ3WVffT/wD1nh89v5M25AZo2ywGmtd6sU8GuR/50jzxQb152vwS5KvT
Jtpx4vdh6bqqJzqqZ3oYZXYcf2no371AJcSVrjnjnvwyO5xhBZ4lf3xo/V+PEp1JhckEQjxVvhpK
jHJ3KXtZP2+Myh1kO71X602KkvM468U17NhjvwQNQyFtPVqvF799sR7D+/KDirUXsMKRCz/H0kwL
C8wdo++jF99mnwUnEdIV8D8+NovmJg1MR4cAiXsbLvpsUD2WaPO9/ZCwt3Hv45gOLM0+vzxQMmQY
shlqON0HQQv9qojefr/M/1i4ZORWyA4RgiHeuZaBCWKv1O1FGFdAVCPELLkbicGZYlDFPS7RQidh
fWmWDD7gNCo3v7/6z6a58v3Vrw4G9eV0KdAqDCswK4Vi5zg8yHEzAn4+AT5AgY2ZfIA8BpaMtA5b
6z8H4amYkjsYadyi4a6QaYsMAfFAGeJjQao2jZLszzV2utu/Vw/TyFhkmadXwazj6o2WcR83p2wc
VsXRIVxjB33GBApvmjsNUTjDTnleUbjp0Q6I+J8C7y9lz4+Xn6SpLCaoHq+v0tAlLbpEST1QTYHf
Iakj3HOGEkE+FcRYIovv57R8yxe2dKcNMDUkZ0dwPXFqOyJ4soWD2pCk5Ka+GSOYnkmiT4EQkicO
15zWajzL3+KL1ypIIDTIh59HmEO6Vxku7Yrq5LYP4Xl9VGbolIHV/34XXAk6p/VxMiGYFHaTYEX8
kir+55iSNa2UHMU+PKg85Hd5IN4MwJb4oS6Gp99f6+sJ/vFN/ue1rjYs6yx3go7geznSl1NaIraE
3iHBgxApHehyTFKcYUs5stYRONCRMAsW4zoC4iBtCnkZaqajVeucvAMN0F0P+er/+Qav7jRB6U+n
tjhbB8WLA2r95fCQ7ON98UBENPjaZGtuCFzZsT2sYu/P+v3nqv/tUnz1GP5zKWq9KAYaBdqBTSl9
oX2waQJrfd6MTrr9S4zxz+tOXBR+BV1iYvW1Bf3nxXAJpFJcxeXmGUK7k8xVx7SDaCv/VSBNX9n1
Nf/v68jftzLyGsy8MvNyo9BXEyc7NADjk5Avul7YR23OifCoL1I94ihIy740D5gH52kKR/nSBOeL
hn+IZAPIv+149FPmHb9f82tB2nT/42/CbUnfhgHetCv953sQz8XxpIaKvOwJVojAlQJoLmSUULny
R3fjS99y/VX896WudvUqzOJulFTrdvAMu2SvHlks7cGPbR/YlBPdSZvs3rTrRzanc22fFrmXb/sF
g+flH+Ja/cfM4etTa0zhMHYpP0qxUhMTSQ6beq83B3OcIo/00T+D38CNDbsah/bJb/iZdADMR/da
6OnpIncp7qk1pchhsWAxNkYPeAufBNYxzQF6/ymXEPz1hgEZSUoC+UY4R+oF2fVHSA6k7WCJockI
nxsiFM89PNfylioZ1ph18UGLwWAPjQWwWnAnbNN0n/RyX4j+Odqn+kFsHi3NywGdhiQ+2HHLNF4/
/H5D0Gf/ecsCqpjWKf5C6nJVp3b9qW/SRqgnx7NJHBLML4b8t2iM+cy0rBW7hPuB1YMmTQQUzS1G
L8o34wmGhW21ts7kCJka8uKnI/Fo+LVvQ9njRo6eYfbjdOW/WmdPfLm8ps8ReYT0UWEP6jZsmtFy
OSKmF+wlhLLscv3xCB3xuO7Le/l8E8P/Z0AJNh6DRB3OSIrP6kWHnkGFb1g6abgxILzEwTCuYLdU
1BCSU8orrHXxaS4O8JmxttE7ghXKxAwXC9ZdnSYpmsDBx5OC8p20MkGxCS5NHqeAVcFJHk0Af6k7
tlNQL0UoQ3RWYSEwLqD19kdxrcW+hX8Lwpc6j825VnG4DGR9UeQbRgDMd5RonaQeX2DLPJBgY+yd
APvhr9nk9NLIovsyOGBLSoZ01GbJQrdTokGIVj57Y7JKxgeje1H0JRQYEM/QVKyJoWpTHfJH6fVM
OC5o/fbSH5vjPw4P8rc74eqJTaKyuJh6Ue/FQEhWJzb/NaztC7IxINUfBAhb9a5WH0SsybVbWJse
atA78U9IxOBSGu5xHb/2x21V3OkEodHTf//9Xr1iB3zt3kw7kNIhsUamdN1Y6a0+E5GttXt5TnAc
S5eAH0946kxbx5IX704P7eBpm5rZxAqjO++PgCmIoed1kvmgLx9a2WW+Zb1Tgf7+1v61wUxfHhg6
axJrfX23/1lY1VIKcdz0zX40biq/PWjMvWeEJeH/L/aZ+sfW/VOLovBq/3m5q617RP4gtmJsrNLq
AJAfrtW52k8V9TFQsKn2BJZzchOcCyJYwObQZ3//vF9O5avVfWpxIdpEhYIU5GojsYxcPreDVO/j
T/wHwMuJ10t7x3qzHvHT13uCl8EhEXBkYnFfsi6O98pKD4rbzCMBD6ZmA4CJNGwYrnSwWffewBJA
ja4xJKTkj9Dzssm1y1bF29Qufk2I5kFp9KTcdn/14X+qNKYvU1MZSNM4Ijro6igmJKGhtgrzqjgK
V6XJmhTKtxG4+eKykTq2L5X4nddcEP22oW8lFHsrjxaniiGqSJchxWlQKtC2Yka/sIZIGlNXCmgI
WZubSHZP2SrBw0InKP0inebPHT3WWDrSx2AQ1R/JJofbBaITOADXapA9CsQwxIBXMiMqaieXpI9e
qumAW+an2n307a6PmeCrD+GlWGsMLC4632hPIkMQHQmnEOCB9ByC2/IvvfeXZOX7hWd+SgMT85is
MU6dKoz/3Oixogx1KOjSskyJmJEhM+3P2Izk9HgrZFjGKkKUY4YtITItS7mXC+KDQFl30dGjL2nw
BA405YWz8xih21Ig88uMP5oQfYbBF3Jcwhs9EW0LEbPtns/H53MF/RYNBbEZeo7+o0TVHjd2yLY9
kkpywshUpXcNa3F6vkmEuUlcYkMLSKgI5IKf1euji6pxW9PxPGZ3I0mrGQmXE/rV8C2SfXIYB4Ue
nI3lCLqyb0rHJOGkNO/P7dKkwwQ0X1Qbl+PJmRqAsBsDsKaUr8mpujkh4YXDOqPEB3p7XqjNBXeM
PI8Q6VnqOKfvHvXivQ48bPozmkhdaFHiVDrBJ9aB2w7J7oiZDXJ2VrkRb1s7mUwcXnu1n3d5SSbY
TU1ud0G/ir7q8dStiwuyEvNPocT0wF5dV4sDJ7pMTNFAEK8e6F4f1FTtO2k5Mj5NY+5zWmtYa+qR
uhW3q3pX1JzhSKWR8o+qZ7Yy/jG7u/KJTcu7juhcYUzOrUX7/LoSKWIxHVJDWmqxiJc4Zv6CFMNM
7WIAMVRD8IK0rdzkcjkz4tSX61tttig1UgLzQC3aPwpY6WetbIi4/zDAoFPl0Hh1p18a5Zw3Rigu
y+ZQxS+mmR9M5uRhgcqi0JZ6PbegASr4wGNaBwT5Dm53bJ3qNMxO1l+DzX9sMAZ2dQ6tpgGegxH+
1XNX6nmq9znXRw4gcsQiDM3TRkkXGW+i4KyOwinC9fX7Om9Mf+z32+L7y14dYk/9JTlPMdzriqiM
vQx19/OyauX5adcT4VkHAIM2FjUi8alTp2B4E27MaVYWfZjvoYNm4GAwj1qZmOKXR/5dW+tbnE1w
27s54/4NzNyVAalrdV5K6E57+/gQrlrH2sORyzabFyto/dEnU46DKEvdS/KI48MxnDFbSDtzQzY0
wX2Teu/3z/1TLqKgFsFcNpm5aIV8te/+s8zJx0QJhUQTlyKz+CYSacYN9zkkjPJEiLjITGsCzaKk
NwkeJZMRBLFbqhzhsm5xYmDw+9u5MjdPj8b0dkxJmzpoGqaC71dfBcnOTRpp+9LV5wjB+2Zy+Em3
artNzvPsRjfcjDjOHehxApSQm518vfQHztJI1Y01wWOWSygI+W+IyIkWcAcmOm9atx8Gz4S8dFpG
r3+85ala/H7nAGWDsmCIQB8QqV7NCiK82HXS1tIeqt202N70zKUDdocicurK1tcKCtCNmSzGtboj
1/4czqTDm0WgA8MUcnsr73RPwh3yvv6NSaq+HebK0xgRgm2Lfwk1/9GCpuVFV2sSjYqW+mXu+8/l
lnr1VKeRcNkzV0AY7ZFT2PmdlzIA9iQHo12h+v1BncN/fVfrZeX1gbDtdv3hspK2JFAyO0qYJjG4
PjpKMkszR5+jGaibGYGlYra71I/ajU6cbB8QJnZB1m0GElhnJ1ZZ2FN85lBvBKfOXifspjVnED2E
vmnQ5G6XHeJsMOgU4YwAo0eJPjXSrQeOWKQK5/P2QyM3+YH9VfUv/T1lBSj4hGHvBoS9rO9Q3CCs
VJ+ypRQMzwxLmVARFOa3qA1nbGVLBLix7DKSgOQsLuGUfeIlplU33KMbPO97Unw4vXuGSRC7W+7K
Vf4W3p5jT3Nb5uNObC0Anj3zMihXaImqkqsvGG5EDkkrCNSPczMkPXE3gCOPTysJC+SJt4YEMrgQ
fBj2+5bck5m2NMd5B7J1ALZLHrTbZAtDezbfSYtvP84J0u95BdZSsYkC1BnDw1wwcofFY/QTjwTh
u3PAiSBdzPhgUDWfBzd6Ko153G1yJ4OsbEsHVPaLhASG3v7UPnJt3tpvPfExD+dFAD87RkDxejTg
rcEYa+5q8Q3SssZQ7bhE6Uy0ok/gCVwAlCOLJp8tIi/2NuzR6Vtmi7uv1ie5O3ciW35QKoQMTIFs
/FEW55F6OYQM7JGur7iKtAweQoQMgGnzByFD5Ws7sTfuQcaEB/aPugwET7yPDuq6fY3IeOe7XbTC
vHJz7GAqFV6OFYuJsFQ9l69IO89AIj9IKjL8QptVK2RWmW39Cf/42bL7/pRc7YhjpOiwIgV1n24s
ohpFFwUK7ru7undVMix20Qp2z6K8rJrBroI0Y64i8kQsxr9W53+sLd8e16u15VzEWi2VoriUlGji
U4XT5keOdMrf8+gNwhMjEuzsSuX2+TqxLsS9hY7UhH+VLP96I2j7aNjjEaKFclU1nctsMNuaKr/K
8V+jyk6oEC4C7UWogYlyD5y+MpiwtKRD28fmSSDorO7TPxpc/xhuoDCUKN4UFVUWNr3v24MgZM2p
Gc7hGmrX4LdrYcb3kr1O0/8d5454nYJQpWbe9f1c+ox3GilXfUCrOb6JABPNlHdSxOnSK7e/bwLy
PxfWr0MxaA4dEeTVFwSvszKE6ESlgoCnPsh3a0wwT8pO3tAL1dc6GTafuJtZP/V9LvrCG3MPDjeT
ndNT77UFGrjBBq7vDY/oymrmcRCi7fApv2vvjGW8rPf1+rjVeTKPnvJw5CwJDtJ8whVCmVbfCa7u
D4fSCbe1h639TEQ8gYf2AJy42ZWo4pf9up4zdnsJg95FnbRHa22X/Ep3eyR8OdB4iLc54c82TeNt
uVoRQr0BozeL7kJUWwtQwZwAHLL0bGj4M+NZfYv8cafuOPaAOiZvy0Wv5ehO/9iRY/hKMKr9Ii6x
E6HwU9bADkOvw76DLHeW2cF5XsyeSM3R37FyqIuX2nsiNMK4bzYq3lDriZSgWXefbWB104EUbYGs
pMYeF80Mxc+KDMpZFhhB594l2/P+9Jx61Fpb6+58L/KfYo9UxDnSwRlKa+fM7JMJICL0u9grXwU/
vcnW+iF3s7cj8aO5LQedr+ECJWud8cPsQjzvFK9prqN7Wg5MJqFBH3c8ZXPr5kgI1GP5KfNN2uGG
MxXHOVYoBIvYaONbYX26H9x81635ED7R4IZ/mgPWeoxua/+TavG+tW8u97mjN/Z5rvifd+EWXhKS
R5DYLiN+h97NK2ovXOHgLmf5H8UKqMGf1YqE6RWfNvu/pVxP3Y6lYKhK1Wj7M92Kc1CbS3Za1Den
7Ek9PagcIRM4q0vBBhNCDIRHIiBgyE6/AwdBvziUWfacdqkegI+Xn0dICaTaR4skBB+I5qwPqjfx
9JDR6R3JQ/cvwzI6aOODTg7n7VZymm33IInIVoOcbevs52sSlUrxMX0+y7gu9u3xMUJsgUVj3soY
Jt4GeI/aI78A3puGSxpta1vj6Y/q90qnhWsQedhTRZXby0h6i7ARyGVl7B2LBBe4qjB9HlkeqBLm
Z36vdX5OKHT78Rll5pH8FdTx8ifzeJ/R2Jts3mXYJNivpn65Wr1ObpVsehm2zEhwI1o3mEUhG60Z
GUYM6EtMnCw3luRWF5pg+L/79UgewHlJZkJu0DLEeX8yucJ0EHUye4m4O7mQS5esm8gjPHlRET7O
3c6t6ps3gFPXKJ6SBwyfyvGDxD7NBYKxYD4r0UYSVRqjcPQvRYAvyyICSrJbMk4aYMZTi56+wTFa
VspO8k7T/khfxdhmxw3TdT60tZqiCx81+/goIsg7UTJs1c7t6mX+kaWPeufrnZv0hNsEYmmfKuJD
IYQd0EwY55X1hmNbnJfv2fw++Rwes35eid7pItlhtJdJoelW0SLEGvgqCXen3fG9CtHT+cDR8YKs
omirLfKg/tCH221Jcvqy2SoPvT473vDdGYCLAFG2CD59OpyC+twh/S2DZH2AKsWWKxsuCWNy7g3i
3fmVQ0AofPLzsfuQ04MCCyAKEjormSnPkvR1qGYaEVi1q+bP6AmJukms/ZGoSc3FPpMQskxhGJzG
PVKACbAu+aQXR3xf+HP3iJ/SdNa286Z+JVAdrzFXbYq3c0Mu/CPCR8u1oD/xZcd2AD2wdUOwchmF
lJoF0PPwfelUrkeHYwGRzY58WSrnpb6gPUmVmMl7XrIkyu4B84Xa+ahl5FviXbhx5+rKIbZCWPQ0
mrk70scxWx0/Ux9fTY6TsZVJFrJZvlwD/Fq9kORgLNe9xRWeDfue1dRHMi0hgNVn/VOF5AONhDLD
Y5Ord2DI0Kl+jH5/y7kp0lzdXJulU7azwnDAneTFVpmMbE5qBRDSLYu8v2IzgjkQdkbOi4dBHTld
61GLj09hFHThjCKxlb3hIImgG/2mWJ4u21M+N03WFXuIAr3zDP0BWw8uIoDgWFGDYaIAsyE3SC3v
9BMivGB0XBODkry9bOJ527m5NrPWT9198kjGWdcIdgN07IaGmsSLyl6xZkBkZnuuIxaiKcGZfBIb
p/hAc6A5cLUBrqu9V/BsIlLfJK/nxokeWhzUfp6uT9oNiWoXdoUVrz6iOijk7VEN1NCL8RHB8+q8
IfNC0roJTO680ggwE404xJS5nIWzWnrvnnXxLS0dyCbNad2xvdYELo8fkuUa6HE6O3uZjFkfgkOq
+ZLtqGaitZFmAzLnD4IhhW59uhtvhs/m0H2w53TPkFHkVbFuF8pOpab175z2hj8qX42Jx1initbC
ZQHamNwcOztAWQVsb7jRg1IH2SPecg0sGROhFxWqVy881roxg8DYiEvtaaDmxgPjmPWMICb+R1l2
CEk6BqrEXDBILiuFwxfxx7edsWx9clsbxlLupPBf9ob3e5301U64OixLDIcQ1BsKXNAvVcZ/zp/C
OTFKWU/qOySdiJQ5Esjj4oxNBZw2vJ+X5g29gMb8EJkl88g5N/4s3osf5Z76ImUtLRYcWZYs4SiC
uO3rJ8i+NIzF7cNbep7BEDvdy818moPtQ6iQvsCxaSdthoCg1txuWWjpsTjpEstAwFl8pvjnP7Fn
U63340OqqqUypCFnxbzqJWVCaZRhdooOy2eU9XdavbzMjUkoon0gF64xevzRNvky9fx4RQCnkGyY
d6MY/l4XW1XcGZc8lZaGcg8Ua5i1lFz9Pf0bHOGouqdYdtpWEvmMI5ZA/Y/jgfWze2ZKaFD/7/WV
q8lCZZbqsegux404v7wxVdtSPxFnXqxo7H5GBDlLjySgMHduVkDPkWsHpY0wePVsedPfsCCQFexd
PDO4PXqc7g8ycR/mVqXSjFxu3FmJB8w+eem8s8n/pI4kpGTd2JPWrX1sHWqJ2cllIwlOiwF6uTEB
UO5ZaBzd5dGykbqVy82kQUMO7VQvGaaaav7ycLY34RJqCdp0rGd/XZWfjdXv38pVM0upsqgy4v60
F5YUSudbSoUE1SrZIA59IChTJT2QgAOT+ICFuvyj1lOlf92H3ISg2zi56T8AFPKgCUfZgtFYeaox
C5+VNxUIQEXBe3wvD4/WyvCxTYSzFjmivhaDi9c5qBD50o/wQiwb5bU3RcKjWyCz440LWt5XfuVr
vnggAf0m5IxjTfNGuqIMGuCLzVTNQ3k2E2bzYaYEKyTYNhFDXn3AEsYS6lfb85b0KbKOPqDbO1BH
abeSkJuDnAAJsmVIYG3jg/B4or1HLJ4fImS9w1IwT18m8D0qLMz4frvPOVCQMh1MKSWAw2D5oRLG
Osi5YPIDFQ4EFzcLKMVY+0IXI8L85I+f4Vy/V+/OT0R65By3ynl5Rxgduktk9UFG5smQ2+Dx59jK
t8mLvi982OHkaIdOtGb+ssxn1Q2uh5k6jfNoybQeIdIobYbX0GGeciO+qW/6Y/xuBYrLgcBH8Tc7
buM9waUp/SS8GbPwKWG2sCCpBUOxazokit6dLj6tv8gPvfMrVScq49Se+FDSHOhCb9vSRll3gXzb
P4oYD5DmPeIBcYfD6T67R1YiepJb74Dsv0F2RpMwLx2x4I+LfRzDMZyfcVUdal8LRi/0oKDN8jlH
NUrbZeVqc86sLJvsNtTACMadu5BSuCeiGcbZQsRjwz4Jtxwb50Ti7/A38+GMwADkn3ryAwcrXFCL
3Mm3xZ24TB3SAIPikG2S26SzzbcEn/ShvZW9HTLbmyTA81yvzx4VIKY4c2WsrTW/r3KFux4r2MWl
C7Yc7ZcLLB6If9lLRW8cOziVQ3krXGbxk75Ax59guMBt0cwpKgBQ2P3ixJHsZnOhJJMX8fa0zpfE
lLoEsjl4O3eXp2Gn3CDR6AOexeEtWxGCc9DnjaNJdn5v2fqkx7XrJc23OTticWf13NzmJnZE++kC
jgJ4klPNSZ4g320RSfb5WX8dHzhCkGfMV7OTT1OxQbA1KbQ83X+0Pmhv/GNXmWCJyJ6B52Hy/b7G
90dLabriWK8t9b0Rqq+sUrkqvLF7TaEH1+bOABGVq6JjZdt0fJbM7VGW7XrUdvppzYBZSNdGLHuS
1O21yPD0xFiIsywtcLIrW/nyUoJcuyQU8Um1lJn6JP3ZFyMLrkf5nmdBQ3NHTnATdCvw1Y1JCC+e
TrkjezHjyhVEP5WkVJ1Ouw7jYFiyJpAmOPWHDJCsRQqGlPusPmvzvlmbUb6OpBYvZRhUdGRb7MAR
8U3HNLvptDHojNEp1Yp2NJoHdExxx9N8Tn09VnZ5Yy5kpJm9/loDHDmH4zKigYvh4z6X+9vzmYD3
ulqp6UvTf4Scb4bEVqk6UeE5xSUNNGVdCORYl0evyib4D6bFCpLxQPfswk3FnDopF/Il8c8X/M74
aIU4dQYoyUZZQqfkOgtmYIjCrJoMTuTaR8mDVGFGSor5cO5mjYrNOSbIN9UdUIeIVyHnXiQS07vF
WI/+YOKrb6zlsV8I0ItOJIN3wpuBPXoaoXe6E0mn11B8mkwVit/xIkcafOfM8uQqpBNz6M/KQSJQ
tNNpLyXaRsa4WRIU3/QIyWOAS3U/+71wk/66+672sqG99GUTFe264Klix2LxuJ2irdYsK67c27Fg
i280Y1Q4CXMkrb+//P82GK8rHMhrGNvpPjI0vRoLpqapDOfC7NasubPH0nXul6fZkuaFjRnD0dea
3QaDl95fPJl1nMCN+KAHzWq9pmfAj8d+tiQT0QOG5dwrttPOaGfby2Xj9bO9Yi/f75f3ztKh9eY6
y+V95SwRKNiPy/vHx+Vy8B7HWbbqHM1eG/xybq/Xj2v+KvwcfBvbyOzAuW9GSLpTubVDtffce62z
cqHNAq5ZFbY9s12qDbexH0p+D/vGbv7go93fzYkcn9GssnehJ/sH3PCG6/pvbxHazcn/erbfmkCa
U7m6NEY25VuxkH0LC76A+v+NoZzfo/F0NzBY+Ln2+YdNxfLpbjazxQ36C0dwehoasUNTg5MARxJ7
GXnTt/f7NZp60VdXSAX/JQMkwY9KufF9fTof1bbOFYUzRxM0rZsSXFIudTBEQDl+f6UvLuz1S+Gh
QMOiTEM3Y7pZ/3OK6E55EhOPbOx5LrM+6C8uJm+tmaNuz24tSCBM3Obknb1rc8NwKBMW4m5YoseR
6NsbNgqvSLDDYdN9wrxT5ugzJisipkF6D/3iYt0jNx/gRySLRefVyLYBdb38/hn+IRs1NdSpClxi
unGKftXarzSG/0qoa/visawINF2efKLzOIlTHA8kAK2VzVH1Tg9wMMStErrVPT2myYRIsiYWcBR/
fzxjV6GFX7PX/74j42qD0dMyBwPeFhs93VQWfZNuSn5svpKGi/ryCfcmaz+zaryPpXuAPaxvz8dR
3YMxiHrw0SSGbLp6dH7/opR/3FcaLgp9EjSjv7KuTlMpJsKk0EZjT84u3XNgq+Ss3fUtwzLj9Vj6
luDQRjHUdfhEE/uy7HKC+zxtWCl4ym/PF+xwttwsNW2nac6luGOspZ3ej1MLADwO2q13ZYf3T6j/
eOP/WjIxRmLRm7ZsJtpX36dWx72ZtoqxR/cT4gNnwOtmtPlXCqbfpenIT+yZgF0SddXthT9e/adA
e1osJ7iZyhOJfe77I5IrksSYt5WWkHIF9fPMaAjNEJOa8fg8JJte++MI+O9Py0WaTHu4vK/5I8N4
Ypwv9uJS7p1Tuc0uSzkNrGEyRELJxf18miAt0nBHHywvckdoEBmFE6jr9/vlS8d7tTho+I0QBkow
KMDvff/kZWxWuFcwdmhvrTnTI2YqXeUMF6d5HV7pBGe35T2HYaVwLSbWM8ynnWjT2KmOU/xfcZlC
/EijpV/UwgA7MeM9AnNSZ3I40/zF+VleEZ4DUKFz/3jjKm/s+o0D/NWk6X2r9A++v/FjI5ldX0Ty
biB+oYClJNEu4ISoHuJJphQGQo0CeJMlVBqoY5X8ljBOABaEapI663qxTfMMVn3TegMb4KA+1rQY
NQu44M1AAm8Te81wCtqaB4A6Bm3XiwHQYpW+C6SKj6s0I458hYS31v+4Gf/haTQ1bkdkJoaEqufa
BIZCLFOP2jk+pKmLelKBlLpHBUduwIP2zjCYExwreG2hcsO7vmBCAHcD5kZOF8o+wdMIUITcEkSS
+FboZqGLnhgYIQFsw2QBd2EePJe7yz3Nwt8vyk/3NU+wRG7TxLeCkH5dd1iZeZG1zOSJoZvbDqpd
VZe5lOOSUkDnJUDuIKaT1yISw9eH/qByXs32RjOuL2NESQuWYMp1Vaw/3tiPOc70vkwinKY0KVxM
V3e5GR+Fy6iG0WYo9y1wqM4lplI1fZAOl7/ovl/ZJd/uzKsXu9qrJLUHpGloyYYhg9sH+v50e96N
L8ky31vL4klyhlV3e7lVVsqDuStejzc0hpO7eC770+ky9vPHt108pzu9mBpwnBS9cmsuwyVgAKLX
io/ESzzC4uYIYoPwkG7jm+xOfD2v6z9KlJ/isu8f5HpVFKrMiqa/NlmxxiMhCw9KOOfrK4p5XmGX
Pd3F2R9WmZ8b/ddrQmaUoHiDgpwe+/8UK4IglFJz5jWj4U7uVXAN81rei/KTchxdiV1oim8HKxJi
pIgGV3gdKa6pR8xoHqK6wa2eKq5pYTvO6Fmo2VpLD2Xm68n+j1v9x/pz9UavqiqhtzSOXtzqfDlx
7U1+/Shm81ofWbKjiolRRa+VJRO9tZQk9unSOuf2j68L2/D1MogQDTA8mxa6b0P7mrT/5/uSy9bo
y7EVdxf6SpWPj6Wq3ZEwgNHW3ssHTXdTy8HwXqG/m+hxTnTZRpx9VgNGF3xHX8uLgii3nQwX/0PZ
m+04inVdu1dkCTBgOKV339sRPkHhCCc2BtO3V78f3k/6VRmZytBWVWVJ2WEvYK05xxwNL2CxGq91
XKowwLvW78hzZKQxB7GBBaDak/UDWiHhbzHELIN0KN9NpzhgMbgj/zM5EnQD0wFrDCI2mtYUr2xM
2oGROFBzSzAkkcQvI7o2mcEofojNRiqJAr+ymIrjqcF588Tdo8D+a3Bkgc077GzoDJ4XfAZUMy6G
cMDiF8HP1nM+feAwgd1GYTYk3UN6Q05ovjqTsZao4E5lcYLG4GO5xdV9kpc7LN+zc0Q7bUC1uu9E
aCGildJmf4IS8ed7YQb1vJFtkh31zib9iCFEjqoyPHLS1UBHuUU0b7R7vGep0V8w0UqYEaqMrNEq
aU5ojzxx4Cykbg9ke0Nbgr56j0/Re/QWMKz6RGz+mYO/OFjieDUOYE8abi9hUY6c7czDOqYsWCtU
ds2ETRnsUHiUIPrwSyoV2i/x885MilDdBV3sT2/8H8Uj5TVvHuU1xmg4Yn3bufpuFARJzzM9qlwN
vcYDAaKNHT2ZEz+8PeLQAf+2SWK/puDtJcMpFmlRv73nZam/ktrHi6B01GX7mcBq0j+bD99tp7KN
pnwR77DXlWaCyfDCIvHAIOuOGoNkQrvApR2MwPqKKOtrx9/mC/0tPYyBxCs7twBiLclcXgcpeA9o
KiEAb5GMF2ZojVahg8vLAeabSQtqQuag48HDwnAjA3bBQSeZs1gki3gKMA7fjW7xvTyJQHZ0qiYo
Ithax1NAi4RP00dF1idCUSy+cTZ5wCMj1XP2chVr8hPF/k82z7cV+3aGPQPZ72ShrJY5kx7CuKtf
2a/xOkWinVvqlirMnGBw/jwOQopNaL326br9Uk/94rmrTiOqM+D9bY3VyA4eYrvgOZXEWbDr30I0
7+79KzmVnxWkZYAZIwb23sruxIscqHjwWKp37CMWwpT4EGGqfumJXWJGRac8f11hq2Br171TPiXI
6PcA9+XI6nCbm6snXfOq3Zji5ayfE4j7RrjGPS84hlf+smVvBqbmPaCddNOS8OC3O3GP9uuUEy/g
Mm5z7rN8KRG/eknWBZSH0sQQrvXyC45suaExM3eTtXjkGMfiMJpBKznkq9aV5/4P5ab+t+dVlRSB
fn3Mzv/dOVR/Cs8u74NwFf+KFuFhQs6iKUI7iixka8kv4uJbh+xtHscG2R9THfQKG9HCipU+GpLT
ZK18poRoH3ANMe/X7K35DGPL9x4AEiSWWtniAf7frf19nBifzAQMNhTrsUCILO+xoDfJp2ALNbBD
wJfE8HyzX4PhfDL8s/C5hGJ3xKPYFPeowQ3B+HjgXneEM0sSevx/uQm0ylbLkPaHlfmzSuC5hAkP
kYuqVUGB9fuJXemlGknFS5wn8fyJvGPsf4yyGWYyPaHiC218Qrrx793jz20Kr1/ouKQUYmiBd8Dv
VyST6p74PTq/u3yD5jfQSSYQn6/J8/DvC32L3KHJx0/3P1f6TrAW41CVE78ez5OOqHR3CPYKodMo
fmtpjF6phfzqudERGD6fFmtkyI96ecdPU8Rpmf26V92X+JETHyZOVhmx7Gop7/IUBd/o7jyxxFWi
GsJoM6LTjFVbYDRfthgQRKv2Hs/kWP1h5YZ78fuuiz+wTrwjDrjwmr5XV6XchdpYrOV5OVqONdKH
o9wVIu2nR+Jv6wbzkSZmMCcnhHt4m/5TlYhyJRI9UUcrzMvaTY10knS0k+Y+HM7eEl4zMTJ4KzLK
gv73C88E5YumJmHEfZC3QszuCZWA9Od6oZbW4wJEOaVm6OCtXNT3di4dipExAlafGAkMCPP+pZ/h
/fZnWM4RhA684UeGGJrSO78Pe/2dkp2fLt2Scibm2Somthp4yuo5LWrzNXhC35dkzU3c5o1h6VLw
qkX8nlmTgcH3Hu9Bj9oQ5hZtrSu5GN8STMibnlRe9bA6CzoOTkuxLbxBhr68PppFB+2Nd3c4Ud6y
93EwjRnsIhlOMWIl2ZV+1Hg5qGIF976UV/nDUO10ES6JN10FBxk+1Y6k0ftxAg9rOxn/0ArJfxSu
yLNgpQ7wsMpm9t0nWhHyu1RjrLImYcbCVk7sySfPXs7j3k27BAz++S4C9IUd/A6o0mDGeb6uRbKW
idyetJcQv0QFdZnG3ObVotxtPrOSpAqc14LqUGRrQTyPqFh0Ei4b8SPt2ctxjlEo0/LaVt7L17mf
JO4T1jUJgPLEq4h61Bgk5vHbE3byJPv491v8l1rj92/8vVQf6+1j1BfhuuUxJEpED3dFtVbIBZEh
TjAkU074Ikk/2ZP/5cRGt0RIgCBNoDbgiv37WyCMBLTnFUmlbUCUgZOdwhJa1HKCTx+eh6UZX67y
82HWODCTNsHc7jWHinEXl2Q9KDhMlfNMd2LSlkO38a209ibqT2/q/x1cv28JbN9UYoqEzIqYmG8f
EvVsXcv3sFrqXjoND+lBd5ojH65MidywKeyrG7b39Ov5Ow2VCveAU3ZiFbATEqPBK+ATwI43XAks
ageSJitE4b3xeuP/vNAAw9RaK2H1Ghn8i2Jc0q3Me4HIwsuhk7gm1/E72oPsqm/utEgkWPGmQR7D
afjWeNoFEmkwT9dPggr34hxiDyj99g7D8BLfRqkd4Tb2mvKexxBmpXRanp9LSFfteGABjjVHhjxI
DRh+xg0GWMs4wMvI1VVSxJ1CWcnJLlKmqgbXz0OXH/QzqXPzzObbZ1uFXyHgLTLRaT4gAy2E3qR0
1KxUJbXTNx72VERVoZrEyoN/Je4EJuasWgWET+W49A1D2YVswHDyapZp7OZroPETVMCv9P31RTfD
XA4nwgxB/E5/q63WGU9HTukIsxBj4kHTIKzilURY6xC+hyPN0HIJ5Lzg9Z8PHIPp40SHJm0bJrqF
p0xB8Jaye3qsep7sNq9XeG+Duoz43fAp3Yx593txah2INkt5eV/cF3CK6rEpEnyfL4TRQBoND8lH
LQ2ld2eos/FgiwGLxE1PqQ2zzB2ZKj9VDo4uI1o9XvpZqhnjM/14dhsPoJMpSAg1TmzYKTLYwdLN
6T2oSRfRIxUUicJaapaP7TiZQv98aah9LYIOOEAJv5yEJhzGfO472ntwlDZjLFlw5TGja4ijP63A
9THEgFTBLD7Gt+AGSlfDNiD5/eFAFHhU6+wGHjj0oxdInrxnxBY7z1m6Bsfj6UEtcxnU62ci3Z5b
LpuiktgXqtl6/jvBxjxkFrGujnh+zioaCD4vf4X7sjjHGC0c9WtzaZYTb4pRtydwAxf9VP3QMdyv
LoWRr7Pt2JNh2GSznKaCJxPvfyNyInoJMhxCU9ugOOFwKpKBY8py9f2QSSmeh+1g+9zCJBUau0IT
Mlwtp59FKwS7+lZtuxUeW3lqyEceDESzOXZUMBInJkzWBssJHEsDC90ZQlf+BKg5ll4JDtPMGDWj
hiMJV2006IWikdmx0omnABWW82jdX4vjc6Y/HMpz7prauXw8pkKRyFfAkp0VuISfozO6NsgILM96
tKrPeACz4sE2uPAXtl64788h87slP5Syx9cGvYkgFu6xV+2W/CXKuTnS8CsLPnD4qZdEZWAwAwhw
BQzo5+hlM/o6zcjh20FIOmshtbWhz68Tp3JfDicsDKcZaimornay7Y1qWV26S+ypt3RTfxUr6aMS
PYEpwSGODZzxx7WBhaf6sjPNGr2Jwz6i3dKaV39J+p0quRlnrwLdi0fDqtzQQj19eb13dvpV7Njx
+gP8RhV3ZubyVrohwredFkuJbxaYrJOM+WXLPbD5lE07rFx/bc+4g6a5y7oyc+kUK11PMpuFvOcz
7l1bE4qKUaMhFcM3TY76jjcJNqYf2mxwfsOm6vGEE20jhXPe3ECx9LFH8DCIyNi3qsYuJduHQR6Y
bGCRDqJjhuSXCJZwY4kn3Cwr2rNF9rRuw38IseZPezyXM6NY4ok6E07sVfcN6nV2EdWdrNONbPOe
xMh3yimr4DzckV1DjDQiLE5NZfUSsZlt57hEy1BucD+ZdQuckrFFg8uzeJiBuxEZyUrT4k28FG+Y
LIO0SPsH6y2RZzcrAT5sxktGCKnhkLzJ68rRFrzX/kLYg7fIa3TDqOWx+X+ZmWxhkO6/16AhVuoF
m+rwfKs23XRy6qaZo9xKXJ1zog3cAlC0Xeaz8vKy/XNKQJb+ruDDyLJspXNJlCSerPAYjjLP/kz5
EA7l1k8tcdnEYGQk2Ign8dQdxGXBq7KNZi1UnUsFpwYO5VvwRmzhC3oqnlYs0yfjTrZQSFLyCinE
rb+oOKhG8xHcunaG8/pKc7pFtYfds9JxV4NWx8PxJdpmaIRbf0f3vcGtKXFKU3qaGcaqtwym17HT
yAkQFtl7sVFORGIop8dGXker+FCB8uQvCwNijoi15FRr87HHW2benNMV/OxV96ZvB5qPb4ymEvoM
XUV52zqCi/cI4IA5ITMstB/rO91wvBnPsg1786rYZI6M57QXLvGD9k7Q8TGymxDQmy5hL0nWwKT+
fJoRntN4lNCYcs7YmUO8td26sfMy8x1E0G0zh7hTOyMPoApYofNIGxDm3Vy4AnylbMRO5d0R0tG/
g2DjYGvmM7w228uLn4g8UDX3sedWGouQoQvNPvDJXFpMbv48W+MbMKdF4X7wDh5F3jQOqW2Mime9
kgzRftmPd0T1zuO9OExmTJis0EOVvsa0Z9tdR9b4vcIwCBNsbeU189FXdR0Ki2wgUoOX7xMuoJ6T
PUDNpbxUe3WOw51AVdEYIcblkfF87z+C9+RAGER/TBzxJsz7WzTrb8W+PkYe7RsBHZ7mFfvSJVOH
1FUjGQiR/m4UeNENUwp+ptOd/vbclzc0gfCM77cHTvzApsv7cfQy4S0XCjR5k0AFCDfKLX5PV5Nb
zIGEfhFtoWJpvtXf/DcI0vVlYOq1GLRafWsknBSfZWRruBJTgyC2gyeP8wwv5jF9WaxnrjP5Rq9h
Nj4UJWM0BNKb6pknrlk3XwOPWzbFU3FId7FTH+9brMrn4Y1eg2w6y1/BXHqu28bOOYVas2E737bL
6OGRZDH5mPzvbhRkieyY/zdT1dPxqYE+hz+xUU1nksWqwWm7Pd6Qcmc88omDAnOZPqHHvbDXvAhe
6SZW/3Gf3+ejGSJMW56j3Q7x1jPBSUHjbvE+PT4HM04AVF5hqsE0MKNLNTIjfZFe4nV988/lJYew
GM2eb4lT7PUbdzCcy7KpIAPhKSCyxK6u9BMU0CgEqn2yedntsSbO4VzAgbmWAX4/Zq1Y9SX+jD9z
EEaPSAVuHXcsZ0wFOht+tUQcnckzmsXO/SKc5TPaVPXsC8PSsFlAgq/2wWfDH9qOj+nMv2Z7hofT
1zI/ikcE+KUbXfJlzEN54zYe60v1Ve7ai+obyMEFp10JBiHouME8P3u+c3oknmkwHw3WzE0xBrpF
t4eD6Y/tz/vTsMW8tqDF7dPl4ppDNcgzfYXCTcoIg6CKf3jNeFlAziWjOnBT6pP2XGQbPiLv3Fpv
8OvkqbCLNSvLV2LjPg+Ph+djnxQ4NeAqCeM9UHmHbHVWWYJzZqVszJysx7o5j4D6rknuYpLMsyt5
/Q0SokOWKnsFChcPpfbQ7ErYi49hPMJ59IhivulWG3iTr4pbTSYa0wFvvK7saCFOS+dO36HNoNKB
x58aDNbtfjiznNYRp9Szyzvm9dv6ZY5Rx4lw7Wtw3ANxLuu7HfMuz1UYkFD27UF/zWnMUKK1dA77
zh7QYwWXfijLPHWoh1zf5iXEkgi927XXbGn1OL3gXUsXf6mvtdlbsI0sogrWwVxfh1P0Os+J0W/k
AIAe9m99G0917k2y7uaPtUAFBwfmvbrG527Xbf0lTJh/965/DC4HcE1DLs8ceCyiQfu9hewlmV5Z
IqsnTd6rcWGNhWlD/1VSJK3kcvPvi/3BWvvtYoRP/H6xMuQj1GkKvpKuHuEKleqw6YjOv68iDfDc
Hx3n//tOTGN/v0wcyCMMuat2HierQJ4F0UnmdtRMbgaXa9CDuJspnUJm126kz8iJNrpiFxS/8hqT
tRaydVxYSkPd8TpmcejIvNJhPN7/8CmlPz/lZMB7kV3AogPK+v1TFkWKfVwbCYtERZvaEmChYbef
yNsSvcud4refGEOqgYpX2EOTpnVzqYFzcEu7v2w9v9VicdJCRL7ctRful3HhJO1PsDSu5j98zG/o
a3eP6kgOcdaRnqWliVjpvTjmhGIVpoLFuPTOpcmsqTBek3DmwDFAYbijwGvPE9563QGkC3CBLeMT
4TD37A3N8C4Kr+3gkja5KOGqge0pIVIcHX1MxxK689pRON2exXOmaHxB1NV9xfkXRivcyoORnztg
T0ZM+EeTZgspFKwyI+FKSt7qUF4I7VYXsKcFPL37H4kM/u1/PMbqqUl7e4hp7u87BbhJh8Qq0fLh
bKK25ggJlASYPRhvBN2V+HVbrU8NQfAV9qcLnEEruhcNf3N5rdEgyHc3SNu3EjfUmq1juESM3O3e
zdtHaOXaMp1gnKZAwwWyVtrhp0K7jl8u0Knb++ugEWcxvZ8Gq7pl9DzRZv1TNB9+tW3kO5oniDAy
Yqv/GaJTPT8JukN53wH3t8HIUgo8Acb2i4sIcDV0sIV+3O2wG2TOaStPcRNoCVU8BvnYhfhjiD+N
hFMCnzTFLz8lxu+lLnLawdY/9jGRQbiu3wd1p9wao+6mdoUnE07wkn8V2koWLhOMQGuBqz+hdYW+
bPl8mpAhDPHk0pactQBtjxICuKSWPFlG+CTxv2pEiBdmH8MHeWAxFHa+RVbGoU3xgSyWglLQwklm
On56ZYQi4Xl3hWLbyRQY+bvAx8qD/kp22qy6Kw4ITHEVmYnqgX/Ok62glqdeLU2QzsFxKX2CY0xy
F1OlBtpMmJWzAIhcpIN9+b45SkSvHTcEzvMnZA4BJuv4bT2VRVDqxoOpSP9g0FqIxqMkHJjfde2R
RNA+EaEcaeT1YISALE0KBC8B7xAf74SNmC9MQ3JakUrz9JfLj5nu3R/YUSSpPabz9js0YDhQ9pmy
rYpu8ZLwWSyweXh8xOqx18a8GXBk81s7OungGiVtFe4WeVLYZV3N70Vo4807m7DqglST4eKksiUV
gfeAWfzsW1sbxdORwAkf+3OVXavBSCl6oWDWpc/B/Z6nLg9gBgiOlpw1LPUjH3Fe0s0SlIj/3tP0
v+5pg8Ut2Swyjp/fNvjmKSqd/3qKiy7r1vfq5Wo4UclPHCtEszwyx9ZFCOxP7z4TRdgEXufbdfcC
MJvsoDA4E4tELZgEyUxrylX4UnaRWjhRdScLbmLmmXgQO6KR28chKZI5+P9XU9arV5ZthEzbZq+X
1aBcC5VLLMyT9i2Z1JunzqOUUV+kd0IY1Mjqw8cuJYv2ri6T7PgqVCcZYc4qh4C1GmDMxHyU/soP
wNdvPTV9Mpho+ncv085kP4/ApSOxnQGtKVW/DSd00E00D9LEBp415ed96TeCkWAlROy6f8eAhl51
jEthDvyr5PkvpXqg/1Er/P+Vt/sjlK1JkmJ42E2FOPqKM39TSgqTiHhamUWfHAP4YxXNQpFIPxz9
yp/DGnIlOfIVxuMKsbjfTqAma5JWigNhAxDHtAQVPSPcDMQ6MmndpddcoTqB5rEuPgqsD4mYRJc7
ngHhTWoYKIZwg2BEO10aMiHBh+49WCqYFDxDm8hcqkeRCBbiKG14fJ02xdZdsEaxlepm2h3TePb8
oqxPNqoTXnCsZGGTc7i0Rj+RjP43c/pWDuBbhU3GQHXjx+Gh/c+sSLt3VVJXj3brx3NF3lWkj4jT
DKu72MI5x8ev7iOlUkROIq66DqE10m1nsmbPNNTGgplMeNtkPvYN+QLiDBCmWGBEvX6QjywToReS
XUWo672IhJ9Tzb6naUb71s0K+7EC1s1clfoSrAo7Xo8Z9sTGIX4TfkDBrCWewP0IGniqGzUWsOrt
ofP4rNRZgvFcdirvxKlw5LKS8DQDKNHwNpGEp7Mw2wuh+7xPiWWM4HZFyILB6DDvsXPYiOqsIpCm
dTEonRTAq7ktZdv+MWUEUMicD8ZE1qz7tXwcytSu3uOh6gthXnVLheO2Po6VvR6t8vESmALqiZBt
kVVjGIRpL/2zOpO4tUn1a9wwTdONql+0jWbEzU16OL7sUslq9AMtf1XGWdmffFJs8UEdLzTG9bAL
hQ2PgwY/vPosRqR/GC93hETEwERSaab9C5n2voIUTET1uaod7Vp8NailKvzZnK6wClyA5D0NeN+4
/97C/rS4ZOOSGFjAMFT4v/BtllMo4y6J+0Sn1HCeFcrGALAhnVNMNKieI0ZuiLU1qIXoU7qBhBM8
7EY7/PtT/FmVy3AzUasKPCuyNP5WwbZpMZbjekKPo15f1f8oceqspk3t8E14/jSj+XPX5mqQKREW
EQxA4OzvL4j+EMumkUY4/5qQuSELhucYyoBTk7DFQGag2gqrf39B9U8SI77ITHAHXpkKZfJ7+dvV
ZS2O2hbbVDs4TdY1or8J6lPFeP6qbB3hh+y+pvWiA/7RXMFELTgTZgPzxnfBQDbPHd4s/BmSfgwS
naaJp/GerMW1vCRxcRNc+/14X38S8F3MxGnu+EukAzaDYcg+jam6zEL4ZymZnSnBpgH42GvLGjMG
MAL+K635V2ccv774e7kChCkEsmvnAKyHU3Z8JsAHCQc0CE4WZMsmihuLTYMeMQOWUm3d62YWwk60
KNPdDYGi5Yqrx7Jk8nAgFs9ick/hNF0HH9FUR7SCp4NRQi/6P+4RDE6Unwe2Ci53uZvri2SOjNCa
OteH4eymtxv0Gwc1vXln3PFyemOHs7UdAsY+bXpXpCh3fgNYjRVcakDEGqB2MM5v7JExrFk07UyQ
KAMtr8Ggm+sI5hr0xowWyUlCescY2gmnSG0G+A0lKOvWoeIkYM+ubNUd1o8pnCuj4oymqou5yA49
FqHqOdyVlhrYUeiwE1Ix2ETRyjxcgiEg2WtTf9N6JOG5g/F7Oce8aekvVDSQxtPUrNj1v6TQIG0i
vZIGeH4cNVDAM94GwTL3bgPTJQA6/sQ32d1gkgaRxaIa2qibeNmfYfTFQDrgcPbh0pmyi7LQwSNq
ECxj5yO/S5sHOHPLgjAkYqmYF63bc3BTxwbgc4p1LoY605LtchCRhla4hj87330CgRiwXzrQKwT/
pm9H7gQV6/ZuEG/WgGBi5jUTzp0HQ8b4AHy3fLTtY5co7eU5tZEqgnFKnuzJc/oH2DOkpkFzandA
2SpriwCGVVBsosn39QyZqkXIzXRyCWAwjZflrJ31hAqKLo4MC5oH1NR4gr81DuZttmCFxgcGb2Aj
uIVMoxNsnJlsZBahI79IAnLeoa/yfYY1Dp3AuMF8NM+VNZDPyMhbBAt5PfzTOGPSSvBrMgW0UrUt
Yucz6LnJOiSvRJ8xTHOovfiqAu4+giXxs4POW7IAz2ArbH07sH4dFbdwlNkQQ5bOX/Gg92EMOgWB
diJWgGRCD4Y8olLyDVFCDa9dZEL7hGIE9Y2AHGA63/zSF4nHlM4hAQ/CE/QzzH/CKR07pLyG91Gx
ICyin2K8hU52DMmLRnTWzIv5eIqTu6MC1eDf4QpuMs+88bRzlalv61O8Hzyg2w1EKlIRcTBcgh/z
t4DN8iuROYNIakAZRZ6OAgETqB6KRmCaAj8J/IqohtRJC40IC9FZksUdd8Nl571geejYwUnzQZ1q
1oiN8VCZj6ZE/BzYQuxqLu0g77jMvHFcQ6Utrf+9of5J0/19O/3Wpo+UIuniUa2sSqYOqddATsU+
5EmXhSVXV7tj8Uc9/VDM/15X/X7Jbydl88jHuOI+GEfDntSsgIAxKL8T+8G4F6MfyRUYQwg/gTt/
Fq1cVeSwEkS4D9Cnfj+smraoarkPlRXqMh1LcNx5FCdGMwp78O6pjC83fYbniRuELmbOwtcjtJvB
LdkK4D8dJLQOmOOQ8kff2vxwkv6FNzYwHZAlCLqAtuLbZ9MKv5901Uibx83HK5vJ93n22E262Y/y
nv85q31f+/9e6dvay68w1QtRTFfKunSklbh/fnTu+LNn169OwsyHVWGLjmC/qF+zj/rQ1gY2z8vE
htu8HlvaO7zLLUHT1GdGbD+PtMaGurgzgdsLe+0AddINK2fYM+6wgEdGTk33oeDrtgcxb8KDCqXJ
HgYmGxkc1j/Hn9ow5AhnyqCR/ZECOCzcH18XJw2yYXA2JVnv95teluGoq+oGRlVitz4OhDftdS5B
zeuvqKL9YJZNnRoAxvfPKymo/3638OL64frfKqRCFktN77N6hWFcuiBP0tSOxYzAonmzzeZE+Uwf
q242T93QrShTyrdoCtYMEwg7Dbqldb7IDySlU8+owNCx/dgqqOI40SMm3dBUGLGY8ixZoSQ0go98
ITKMhlewTmZjD9QpbjB5ZTSNN/OhWPWHbFvcYO9B6kqn4mI8D47PZWRFB3VGaB/mCNjNGPUc7+9N
vKhxtBuCoKV1NBfWmCRFp9cHIyAzZfsnLGdIAe/Yyz8PIlm7+BXxULBn3+fKDUkhtgZ4Xq6ifYYY
3YOLtYuXj2U6xzaXMdsVFyFbvzyW6kb7wlfK7GeT5YuDnjMZnuYKa4Z5+Aap6/zY1vP4Jr/fC7OD
X5ctEywjTNga9/3zVp6JSsXuDesKBkSLQ22BPWNwYCAbXoq722MGWQFviCXuVDan2H5kS+85wYPv
nPXtdbLTV+2Vpkff1We8ubzcYzkY7BjkPC00t1h1FxXdwdF/L5bjgRXA0cQcJsPTITwL66EZImTa
lDZDeYa3wy5nUryGri98+uvR9rEoOM85BZcwSPYauCDjgORMmulTMPYiDgcCAdWMPZbc/2V8zpyP
8lcOVWka7lKcfWKndaMd6TaVhU3DTDnhZXS5X2ApzUcLgSLPkrxf/i5fYsQ6w3X+6cC5MQUXTqCm
k48GFYeSY5WbW4Spu9enYvC6Q/pHKiuvRRebCg9jCgyLX5yszfzJNDS2ZM7CB9JmOj+jdCH5K+bd
fV5r3hBCgwcjvCXkIxsTxsSr5jjxYcOTbptpZI84ou4uO0iiW/6RCavxntpD9RF9DF4u+OkhXc7m
iV2RosRc/XRnYqEv9tLnaJuuyPhk7tfbvR1bzCn7o25toLWvMP2joBDYdFVqIc37pS9AenbyXJhz
8GLyMCyIMv2FoRQug8xgIztcUksXsxGCf0+Dxj9aNEx6AO4saS3RISxaOzf51FY181tb2hYnjpwZ
Drme7kH7hIkOgSzCROQxpw43tGNIkWHhf0eVLbnJMN3d6KcxvAXY45h9oSy0QT4WzGTkCzEtqCGp
6H/k2f91LwGQIPxkDP4ifxPQ9kUmP4qmVVcp4GeKnrjo3L400P7BAfCJ+oBZk4c/TF4wc/rbFvaf
y34b9PhqXJO6pMsrZbCypBcik9Pi9aGOH3qhdINrEz1BuRji70TrCo9csK+igcrhZV1h/xuDpj4x
YZrQOGT85oT/BmLLg1/5xKePIlmkNKUoNZneGu+r8+ZQmNfE3JXGu71AzUA12vEqkZtqJQuobqgi
YK+Z5FuaBc4tTPiM49P65bP0lveL6hpPKLyC9r65naM7smjJKMCOvHW/ULT9rzt621L8pSssfPiJ
GHebxnbe5sfV+8cetgEfozNO/z4Nxn+2yxrtLHlyWLTj0C1+O3vDkQobvSEJMzi1k2lFJ6C8PYVl
QKuS58ssP0oqhnZkYQdfdU3s0Ks+dc85XMcyxSJJvN2ZSzzdceSGAyHoIte3kTxQEU5RYvu4UQKg
TNPqB2j2Tzk5/bYq8lzI0DCZLH0/QlvhqeXZY7Iqgw/pBWPmcUkgO0EGoaEbfeUSYS+aI/bTtGux
WyQRiLHoqVNdfbyK4+Xz/7+z/PCBADgmvAiDd+w3LVAaJt2D1Ah9PmGG8ZzQSIOYPzE2HUsfQO1q
OetH97nfJ/t/3z/pbxUkntuosXUwWWn8bSWKp56/RnE8WRFEJeH5BpxEEhw5PjsKSF079O0Xd29C
UzRxxzyZit03NnHcqmgGHcquZjpML56OoC6xDIl+DIv76+fj0w2JWejFlW9VpKo0cV7lZbZ6TaPD
6K2GAzoCEzRdzZAXkRehgnn/ASQdHtnv9RVw0/+75DckWM/SsdY8e20e1TrRNusmJ0069YiWMf+9
+EiMf7jU8O3/g8aGAS4p1WSSrTIK1ALozKx+YWWlQMEbKh0cNMhbWdVXldNY2cHgmpIINVfsbjhG
jHLOPAZG8//0KswijSID+8BEKcHsw0hhSdUrl5Ai9+lBqJwzdjFv1TIxPztHWOzEKw8ySAC0TH8a
b8N1PY+uwAwKrecLpUw8fW7i92L9srU3GD8e57ZLVIbFYM+f10clMcsMNtQItJvUodBEhUVzvdLM
BjKsAz2P8o0CWNlMvkIXQV10lHYVm+3YwVzMYwYoudECvGsngQ0XV2JEJj+85srf7iTDfAHDIrA8
UP3fl3ecvdJ7GuiTVQ4drCzc+LHOi6Wvg3zbeTnTxu6IsLFEmwtk3bTKwI3VcTIdcWRiyQGGFvnH
lmebQrEBzioWBWLqdDt5TLNB8/ic8VIo6kFXZlW4mkjTSHiXMG3tvSfVaulhBPmoqeNA4MRdr5+i
ej0aryId0vYQPlv261H5ocFqeq01bKZGygoFn1nmPzxmf33HNQ5XBc+/iYLr2u/LUIz1ou3klzan
wGmjZObfTTmSmfvpRpMzZ6scglZyqMSVjh1X53bZr7T5RcMm9Jh1vmnJxyTf3Zl6EzdSxWSchp+d
8Nlhj/bD+/C3agDB1xAAhHAGQdDvHzQKldHk/gzV1YjBXGwqAdEEmxKCcWmJKkU2JNSx9+9rSn87
wP57zW8VyOiulGTn+JNVAodPc/XSzZDZIdfDSAgOXuBxpqWQNMtDVHn9eBn+SorZBAJKiCnBkmY6
x7ywnP77U/1F5kXmiSrqoixIGGt91wmEfTDO62Y8WqrhLKmJb0I9CwsZd6qcdz6GudZRCQY/GGX8
T2P+fev772W/7Uf9S/bDRM+0OZHmQi9Zg856UlQryArQRwYSQQpmoMckbkMfV5mCN8lnhhkyMrmi
BSVsklkd6Bc5UmaF6GWiJxXoScsAZ1ZOsR6Olq03WGrhRJU8T6VkgoYW08ej2emPbperFZlT9lOL
Le3+IaXyTvMjfHwVOwrTkxpLX7KOiyvH4w/L/deH4D/L/a2KSZun1PVB3q9g9tmvDXFqQ09oNIsB
TXv9cLU/5xncW10apgv6/8fZee3GjW1p+IkIMIfbyrlUCiVZN4RsS8w58+nno87gWKJqqoABGobt
7tYmN3dY4Q94Dv9owXmNFJtFzYEro/ENNFrDzu3ZwH3P32Q3O36Xrhi8qNE0NYZ19HkFfblidIFd
pUqGfrDVbVbcOVSpzWXS00+f8jnr7CGqT1lx9NEPxBeC4ruHNPEq1m7F3BfOYgx1sbzUJAshEVX5
vrctoWlTKa5M9NAeAlRvxU2XLBUh4kB94/UtH/o3gIc6XMs79H36XUzgWCNVfP1TK9J4QkSKUfih
QGSUTNhCY0aWk9oooPZQcPjmy1Z4FWJtbWGBpbro5ikodLvFm1EjhA3/xypXvfC7ZS1azlRrwFEk
8jpW8UnD2kEDWw4Pw89IFZJz3oEt2EnbtNPhGto7B+NE2qgOmMUAnkUivgYdCh3SuZUfcvAVDUyb
HESMjlJyhaNVlTYYVe7CgZgfBMu4Hup2gBE588h6MTCbmLSffYj/jmIsomrZg95APKCy2T4fXiwt
9MKbETZOzGkWR7ASIMtlsxJh096T9lLVzTs5WjoiAgBQ230MQtypRYST4H6rlzQjT5Vdr0THnNde
MQuiGgEijMmBwjcw/lunuGOy/CAGOept8Dhd9oE5KCC4fQ8sSXqQEoRpFHDmjjeR+W5NrtI+A11e
AmcGMGh0mOag+FWyp+hE1am8cEpMR5zfoUk/D/POTD1Vfb5g00yUbC+H66ahdj8t/3YgJiStnfvU
5PpoWlvCVLDBKZi8DIbQrXaWmY0QIgbVOdGEy/eUCED4I2jKcOP0amr3FOayo0uj3gwiZCvKmQxy
y6UzL+inzHzKrHe/eTOMrVgdXOexqcGx2r/b1Hk2bWer5i+tkz3iXtbV76VzLzrKtMX8EWWhqRNO
SwM1il9BuRaAC2d+vDeAhym6/MsvcFoym6WXyjML2rdYzhrpwbb3AkyDu5qsPHcVBP3fW5qLObwA
3YJJzAQ24OBJ7pVsHcXJIkbaUKillR4mC1lAcxhZUvqX0xbIb9NaSKCSTxa8ftmhG+RBFaCYVKAr
IRTvRnaXa6DP4eSbxyBidSGbJbfJrKxBIVG1jCVq8PJL4v3RRWD8/sJOPrIcrI6A2EIFtyVdByHl
ejueGsGHLOVzK4EEpEGdEp6bFLFbpjoACxWn8K81cerBBxLBB4eadq+gvIq0YZIdi/SxREc08+Zy
UsxyT5lTgtbSP0VJMc+9V/t3uUxRIT+n6UciDx5sH4Klb3ECxKuooTsinwIA4z2IgCZ+BIQCy1WD
jYP9Q9XOA7w7w/sgRVqjMeeiaw8y9xp1mxwHnuzNCw5uYs7D9lwYz7oHMcf84+qvmbRLEFTP7w1k
+nMl2hgxvB5r3lgzXaIVGP8K/McexkIDfcjsH/rs3KUvIXVXGYhV0QC3Bj6cOK9Zmj9W5JFC+h43
x5quiAXbrkJu1hCnbfXo+O7K95IbF8mP9vxwlJmSBVyV1M3AJu37mRqZdq0WVhvs4hyO3pPivjX+
PFHeI0+fVTR44n1Wngzhrkk3gv6kaq/Xz9IfUQrjW0Nln7B0kNUyRme60JM7OunwOah9tIjP/4GJ
AdHhRoz2mY5/DUs4pUW8VQZoKJgoNs7oPauqKbumine44uborGaQNtm4xqIlHpMfc/sBkAny1Tde
b3j8n8NitKhyaxk/fFN0pS9TFMHjxzPGJ5Sj+5mLxcifZgE8pFqfro+mjYPfz5ckMDBQqjbwFxsl
K44p9G6vR9EOmpR6Fj+olhh/EgqEsKY+//F/Fa82bQo8htAomTS/1EfrVUeD+gUc3p+umiBAYHOi
nMUjpN9T8Lc59u/lu/RknbuH4kH/Db36uXwRPwDqdCBVJv47BVbrr/Z4/U1+5Buihn76YJKHjxc+
32MnnLhLVCcCNrLzgIz4/ptgZ+sA7KVzQNy4XEfhXWt5tK8VWihW+kJYsOgNmTqQtW0s9FABXTaQ
vswyeDAcc5sYlHxraISuvlOb4FcO5uX6E//cSDyxJpF2SIY44L9GCzlLg0GNIg12VWFMrPyEhasX
/C7htLZ0kHpouP3Sk+Gq2GuhOeGkk4f31x9hHBQyZ8iyDME+qg4G0pHflziuuqoTVyrldZod5p2b
Uf1ZsnXRgzG88/WxfoZA3wf73NdfYsKy92MpqVMwmPj/YKtSU3HwX5A/g02ENfMqwB9r2exS0LU6
/CkApZPrTyCr4631+QQKYcKgQo8N+vfX9aW2rsUq7R63L6/HeLZer/+8h5PlMp3Mp0+r6cmc/w1u
jfkj8NOIuCl14TJrkFzJo9OytSqhMXrF3aniMmoAI+pniU+rxKdWfxVz0AQ1hDkA8GnybK8yiikJ
F0iHnYn44SAInaxtQsQi2psS/UF7LTeUgYtDZsJQ0jnmm/TGAfQjN2VRfH3isZBa0FVpYJiCdRAB
RDovUbmrs5UXr01pQ4FCC3eh90ugHRR6j2aylxLcBx98+7mndxZtXGVR+gehPBbq8vrXk8ZFuc/n
UkzwYDKSBjj2ff96QeWHChGVc9SydW38cZhPqNyD+IOT7GD6e8GrWC+R4grSFTIhunYjT734JfEJ
lNRBb1fWRpvFU4XWkNvK20EvLfNlrS5L5cQl190a6LN8/e0KGL6Ahh0rggI64LPRmmnqRk1Lv3Lp
FT6XLcw86WTJ74WuUPCkHDLU6MBz6iKlO0QHsqmp/vUiyhbYlrOZrk/7j2rh57TrmGGCxkOcVRum
5cu2jdVMiFFbDjlX4ce7+ELJ9TwHwCw6+DTVHmBUtJh8jc4SIS5rWtanJp05G8OzXkSI67VBHiIO
3Ls6ozUWifPE2rudfTTC8uRWOBMZAFwdemeafaOm+qPi/vnsBCoi1s66KH+ewF+eHY84IRCNAE4T
UMHC/3BCZZkh4F0Z0l530mmXwQSam6UPvvgUqeuuv/cgY1aY1yhNNi2A2jYQ7IQ0Wlyf1R8djP88
GW0AYhk0GcZBDDmI49mlJRyw8c41HKJWnA96du5lQL1I+YfqrkBD20fX5+T2D5J48KCjAuHMX0zh
Nc7+6ClMKRH4mYriskC9gAIHiTTGPPQwWqSs/GmqPtDHiG714i8uT5NsWkQTCFVbfXRvyYj2JBVp
M/hcHLL/2iYaI/WGBovuIyUcI9e3kCEakNNHSA9o/ZPnbKV2Lznv1yfxZ4TGPvn6IKPznKBNzDQp
Fg6Jv7Ib7IXoec9KnzlZugOQfY0ovWLfuDOlHwHa56hUUfCQUFDTGBU23Z4LpnY152hHH2zQoWLr
Qw3JG3Ch3G30wuRfHiluaLxwGInujaXzf0z/v/FHIVviNmZf1K15QCVZ6fHleQqRZk0hs9dgMYJT
BMFEXNs4J3MK1vFbqRwExO7F/8/mQk2EKJWvIKGa9f1g6NXItVI7Eg4DqDtbS+rMRxwvn1faC+s2
kpZmMO8R8arummqdC7vUPMg+TutbG8Uk+casDIfv+Mgc4uXPy32IAL8/TCl3Quu2nrfzoZzkd6YN
+o6d4SaHVN0awnuSPF9ffJdug68Djo7FSqkcXQI/e8izmd4fS3pV3sy0jmn96/pAFw8xxDJ10aKc
Ri9qVB4NEMZvfHWIWvbHI4jU5f2f5Xw6fXhYbW/1LuQf6cDwLb+MNfqmudPlWaCEHg5xJ08WAcUL
C7eESlx/lBSBKg8QrsyB9GQ02TKn2EMP1bAob5ToTXoHJ4UFDRjfs5wFf7w+EReCVZ5NF2kb0rG0
PtvrXw5zt6p7v++ZcTk5q/0RDQ0w4G78Yb3frl9eijW+jjX6ukUui4FHgnaQw1mDkj46bpr1JOO8
WHSwbp1DmXwM3LC6/NDZ/264LCPp3n+6/sYX1xj6QuQJ0EMtdfQUYonUrufLwgCEl/Vtqy8bfRcb
L3pxYy9/xk6j7cMWJt3QkPOCjjo603qbvnWjxfbB7PYZrtrpOUQOudnq8tpIT139BEytqp9SlJZt
DXzEPf+udZA2o3h7Tpo5hC8h2so1xm4Usa2Zqe/4OIkFjGJVUXDWICs30bE0HwRkDDS4C7jM7zmp
qM11+OA5M0Hc9+GkIumsy52czf38tYHcELQ3wlvpUhaAkzZvaUlIYuvW6PrSzbDpbaMId7Hz1gDH
k8T5u43TR0RletZQpnRgW9TufW3CyqMTUWH8af7lv2wAJRXZDnjBkKOJiQIzv5uHtrmIgqUgR5gS
Z9NensYZCA0lX7ZmuBL9cyB/tD0uWySYNWiZ9qTK+8Kl2kwZk3rsrA1PCsS9GNm0gawoafs2/NDI
+zIKlbgOqk+EmjWGc+aw5xDskJK5Al/ITzYymURdREvfEg9yoPMAaLH6B918q2giq3uTIer6qfbf
0wbfcG/vZtJcLfYdvmfw20sN64T23DeYnIG/RvurbFE+MU8qimBlqfyO06Uot5MAvwUFFk05hLuc
pE7pAhx7t/OT4r0rNrgPyZraZT8haUzMdxMwI0Y03qEBiqR0J8naOQjmxjk6QPKpd15z8a8ZQ9/y
qLH58spE3G/g1iDcUkRrHs9JKFTiv5OnODVYeE87N4LaCxuLChboTZE8ghb6aGNJgp7rVtyFO6Pc
6OEg/PZRS69ME+93fQvLw2083lkykTONRfaVNLY+0/REoHQQhrtAXGKYKaBhDBfPwx66oH6ORd0R
zRm5WdnFzHL2ibAXO/yCm3wo76rKW4A5TLbU4htSo59R+8/HAv6k0pUAwzsKIkK16yvDZwac/F2z
vZe+0Z5lLUOel4TTB5DtxhQdzn0fb6z4POSnrY8UEh+eUK9IPvoaDJpfTEvYpWq7T3vwePlHHnR3
2rB2kI8Wqg8vuhdC5LpEi4ygpe4LOshcyzgV1hU893Y/ZAa6m+8ED+R9iHFHEi5MGbsHP5lHnjlN
/eAEmfluWN+R8t4mc33YYmGwUOjTuDGl5XedneL09ur6d5PkC98NU5WBQ0kLyzRGt27vynFfa627
q6SlVCOFgPQvI+nuFr3c3Lzr/bNk3MW0KNn418e+tDoV1Pvo1GkiVZnR6qzLuBYst6MeEm44kxoY
T/gIMV1xc7o+0hAVjVfBl5HGiKQ0tOqirexgZ4frWlyIeAWnhO/z66Nc3AOUukzKc5apip9z/eXm
9lOjkhORirEXDxKbw2qKJUhFKDJEH65/n5enqoPEQcu3utObjZ09ylw0eosL0i8FX1w7x5aAA0Fy
jRtz/UPOnkQMOcz/Ptvns395tk4r9UrrGpc7Z4qyd5K8+Yhom6Ab1RLOU4XVrfwkG+dUXEvCKmww
8Ir3ddwDwSbU1T382m4ZNlxKuU0M1eGDUnxGWHB0Q1n04e1AFj+DWVFBvNKkS1nuNSn9peivlu+u
pQ4u41aP9902pnVm4wnLqZ7tbS4R1fwImyct72ZqsnH8/mm4WZRUnIfC0uJCCMJqef0DX4jMeF4D
9AQ5IVzW0fM2ed8IbUJlBFp/W22QskJW2rOeCItgul8f6+LmMKCSaiqpM7Hq90A/s2KhbhIxHjYH
GvFmu8xRaor3vOv1gS5ll6Tn/0YavVXmOSnymqF7rLXfWUlwX5wDc4g5yxbaVrsdslocU8SX6+Mq
lzalqg3arbwkpcNRKuOpeeYYjmbRQsJq2tOmMdEH5fmoe0u1ofJV1fdJTzd9koXzOPjloqZMFX5D
sikEK0fe0SiI7FOISks+VYodRZgoejUHWTl1Z9XQdUB9+nde1S988RSqaN0CeSWyv/4en/nf+HBB
0UQbRMYVCnaj9whtH0O1vjEPCdceRMbmVxRsUV+wuM67dhdIS/oMXXjAGGwa5mggK89egz7NhGcm
gUUUiTDQsOdCM+v7ZRts6ZfRyJymaKPH6+sPe6m4aHIVAtlCHF38j0v4l2NAqgvZVsvG23EcpcZr
p0DBzJ+Lyp7GGiZDzaaXB0NcMTSWPtdYivYyLXW9vBWZXGpjfHuQUZXREDQrEArXPrQYnJlHU9lT
gKVhMQkwH0rqXSVvYXcL6ppfG/sjbHdyCwbPfuMzCwbuLjPJW+flQRGXqrKTpWajYu12fbYuJNs8
owJyFOFkk8749z1oKWkRKlbkHmXwgmX2iNqpgzoJhySkgHgjSDfSk0slabyhgJFREgX1OybjKmHH
wrMz7dAV5JnVtAOta1TvTTOtlnZEU9QzZ3HMtIAoROikUKqZpr3Sk1SUZt64ORXT7mykO4ubpxf+
+rcsGi4FeZwF1Bip9Kv6mMZvdmDWOrkMd6UMrVSh2vlK6Gp6Z799HWL0IJ5OjfbGqfsDNzVcXV9H
HYUoepG2plKZ1tYTdlq2Eo10miCdImZ0rvJ01kPpj03j6Esw/9pBoBJjGA0bdy+Hay8SXsfNnY4O
ZdmDxpcPpnOvhJsU/TydPrdCCsgF3NUIgOT2o0m6ELaHqkREt9hZeCa4KJMN+i9xinZgjzq2b5P9
qdMm2aupB7pZsXdGnTwlDbmzEO/Dm52KizHakLACHgPeA97o+zpUcydRXAmRcM9/cAE/9ssa3T0d
+Rb7zcRLYRnjzLcPqI5dX/+XTmiwnfRoQfRY3BHfx22a0FSlgLBJUODIqPsk37Ps7fp8fZiLsQnK
UBbelsZARh+9nxVXoLP9jJugeNPEGZph6L01a/aa3U7t5MkzVkCjiZXl5MX+HXsfAm3bssDx3rvx
xpcKQzwIdxLTjKXy+FGYaVwjtNrbJeVb7Q+sf3elwvlz842jpisjho9cfjjaQxlbE4UelaIsW+dk
s0VXXnUqo2LeI/GTN7e23rDIx7fM1wcbBctSmneJ64lwuNpF7Nx3/cq0H3oLyeudlmyS4shxaKEL
hzoi1Qn1oetvtHEvBj8mSSSNVAlK5KgIjT2MXCuVmuxyF+MacndjSZqv4TMO/0xFWPPGorh0+AKb
V3E3lqlfjBdfJztFG4SSfRBfHfeFPkEgrVGQlZA/Vym0iEsgwQ20nWhetdtGXTfib1HbA2EFhMdt
cv1pLkVjCI3TwgY1CrxwdFtlvu9EYU7kh9g8L68ZJz46YR/Z0fWBLs0yqhDczNLA/Bin0dBNnaZs
bHeHFgPpmJ/NKYqk/SsJuyXcOFgvdarZwP8GG72VkVQNqvl0QDswPojQSfuMFhfVvmCjQynDFVlZ
GdqGgq8MUS+bU390qrv/3+T+ewxrfMyIXSaHCtI7Qr6njuQYZya3CU8eGfb12WWdXthGGPOBeAE8
gQ7NMP9f4h9QhpblFYq3i/puqySvsfTQKuhO3SHN1RcWmj1najdN/yik1R02er/KDs5SWu0K1CIj
Daco1UJM251W9VtG816JhGNLdk9z1LSbh8hP5wJpCMhv9MT+sGymvJFZJ4+l8kRFoU6abeOseEWX
AquogBUfIntNmgv9nyqvJlLZzoCpgFJEI5jKW5YOutdDSzIzTmm7sflrCagbetY6iC6LcC3sw22u
TRwtwPyX4VGcBNai7OxEnBuJsxjKWfprmYqLJDp5JVXeqjnHGWI0sKkj7j6lhyC0TTS4dt27w482
cdbWP+gwCEExb4VF30kz9pbSIR3cBCuZKl6Fr7WP5lQpyTtRQ59E/uwVR9kT26NDUKYu974pLbL0
XAK2LL3NAD7hqhLlp9JUZhRRnI7VFe+9rFmIXr5iyqg4Aj5qxJPkoLor4PYt6m+O4U11D7MnAbYp
po35u7EMamsmSqTzwky/hbu6WDdFW548D9AQ8d/opK2CStNzJUgpGaGXiDBYr5GqV9U8c7wHEHpb
wUWdBrfelVa3h4L2tIHyf2w1C8gkjvAnxa1PMqWzp1M4FdO9I/7udJijMT7WyLCtPSd6u7GsL54a
BIxYB6InI49hyF2YqnrfArKgeB/kKuI83tSjWoUzsA3n1CEYEo0nPXpTrSdPfTL56ENqn8KQtJpT
2hjzur2RVl4shkA2sEzIh7jUjUlXguZrld5n2L50AB/VuboR+1dBW1MY9s2FpzyH1BzCLAWMe0af
TWUxUoZtIsQ5i6WQvMHhyI2dfvsMuHSTfs07RxcZ0CkvjbLG35XGk5otXKg3WMl8+Edo/Jbwkgl/
IUhK0QwQookekHXjYvskhIxv8q/jj8LZKJPVqqu1hLo8uwJwqZxBgleHSrk17Vptm5vqQs78ZVem
j7rin92yuwP+sFZaeDNZ+lr575mUUkxmiuq8erQxnbDjbh4lmM7L1jwLjBmlknn56iiY9KThLBW8
dav3ewKmlSfhaY75kOXchZ1EEmMj5xttUaQj4CJt8H7fWJyXkgZ2EWGDTtYJLvz7kZuLjpvJUo+n
PaQKa4KhYjIPXjtbW9bAWZEDtcj7nMX1US9e2P8G/YzzvpzzUdyLkmdW4QBHcsTXNNtU3sEGcUTV
//pIP3GapCfw+A0DoBWFDH30fjiQt3YDnGI3xIuOvJeyZcEJl+V77jCO0kR4zPQbu+tScPRlzHFw
ZNp2ITuYCw6VKKYzGvI9tMyzvae/G+CS9BthyeVQ4d9LGsNH/jKfruVqgT0EQAOCDjl62Ng98fcd
lyVqmsCE7OgtTucJd1/bvRZlPA3djY/ksnKr3nIJF8B8A06SdSxFEZL9/iicfmHTZYW3qwLq7WCx
6W/xGNxYWUOB/hVfl6bdhPE+rosJf+gzZPFYAlT9r3/5i/XLL08yRvqpZq4FOHGmO8FYUqsUUVqg
O5iY4JklND7VfmiqVpQvxVkV54sM7w1ZCRcKlRaJZhhXswknu0JZSUPVzRzsXdmJLY5CcZtsXf53
37FnYYvb2/v1R7+Eyfw6ieNSdeyzK+PGdY9YPqdagQogYIZuRkQ4U6Nk0yreNgwPLoyNWsfH3r8T
k9fslifVkNf9OAlpP6smHSoZ4OD3L6kkpiH0DmAGB9x5JTlTYt0cGLvW3Co1/x+b9N9Qo02ahVlT
o6UymJDN63pCnFsEM4gq06yeG+mHZy9i9tD1Sb54Kw+2Xpz2JA+ftbgve8Zuo8rxA9M5VvZd1igT
QYLbe19lj6K+vjmXFzNXHIQNUVRJligZf59MI9Hp9Rale8S/Ld21TnPv5mjB61vOfFfq5wYCviCW
2n5V1vfctG4Gmz4/ZSiaUECimiH7R626cTheaLiroqJQ29dxxNaALX9/KtGKglgWXPOQtw+SNfBE
14V/pwMZEldY45rdMfZQHFkE5W8c0qZyuNKjTdLtu/ycaCnkmh2eFzlS5OgB6mvZmWf2fkAi9PLj
rwqTw3JTSxvqA3E/F4tHLViXXjuR8TBPdlJ6LppFLp8sxMGcTTF0tayZYiwbcPT14/VvfeFW50UN
Y+AK8AVoaY1eVGvchmhP2GblWzco6uqvIfBxWpJTLxMXaSo8Oc60laboRcjWwbFoNMcGNA8TuwjV
XXehNG3beB3QD0WHGTPOJT9CLDCEDxeRsbJc/T62o4elUntHKejB9eEOIVdrV3WedMI6Mo+cnxOo
BtFWvzTh8zjZjRrAz2uHlzRVhdxJZT2PV3Sdt4agl7q7c6o3VT7ZAZ7Op1bZkzBK0aarP65P6s8N
xHAEkBozSm1IHF06qZXEUtbH3tC+LjXQNzDjgT3F+IsunWx+fbBPMv7300gd/MtBTMhk+Sza718w
FO3K8nu1enw514ujO3v0Z/UEScrJ73thsn78NZvbaIf5k5d0uns4dQCTqtWNR7jwwsPIQ8DMmYiX
+fdHgCVpNLnOI7z6x3u0j4/m2l9kqANP7pzJ5K2ZrA7eZOdOZgiILVFpcSfGevrHnU2eFB/FvNWN
W/+H9hOTwfMAfdSpwVAHHx3Qle/3raY11aGamq8CCo1gkYk0cJixDlW+SPg9PjKgs61J9KEvo4PY
r+RpNG+elOd2VW8zJE2h1z2LoC4+ugWsuIn4Jz7AQZxZqP1oGyzCxAmOw9XEWDqDKv9M2MPVniM8
t0UD4RGH2q6aaifM6M7NDrCAjgtBcTzUyMG5c29xff4B8zHB4zXw9YVHx1WcOGhY67QV/EFqEI3C
7baZIzmIIBsufiveFMESBXnDauquwSQujy/IJj4+LvaDSMnwW/5ur032/exIA3/iTY77Y7OEsM9n
TKYQQg7mOlgOMo0T1PE2OXIA4WT33E4RLfmzk049cnb2Ed0ZXHWlKX0jNO/CjboYJPe6mYmYn76N
js6xQ1yu2aqHbJXcWIQX4is+OpmbQkt2wEKPPrrf5aIV9DGhc1kug2fFwaLJWIrRRq6LqVpgm+wg
tpagv8ZJa67ze6v8Q3kqDpwbp80n4m/0NSjESpTBdJyhMZ77vh3MrNBJYZFbczgQ8zKHqq4v/YI6
e2zsU4yM4rL96COEo5S7TnrosNKkPkDTvfYWDnjIOPpo6aDUgr00URrQqKt4UD+QySa/zAfmpCbM
aYlNEY83oactDEItTfC3YWVOmhb4tytPyyC4McM/cxPyBBRSSNbBOf6Aykh+mhhlYFjbHFNn9ZRH
+9yBOPlUKE831vOF5cxIFqUmRInpXI9SXdVTnSRyM6jH5dRS3uN6k+sbcFruwjbmlFA92JU+ZRnp
xll6oc04vOJ/Bx4fZHltenXgBJ8nd4PMKwe4Jy5DDg+qSlJxsku0e9JNpKAnD/ot1ja6/u7I6Y2y
7YUuI6wC5hhKyhCEaKMzXXTFTDFkSovgzVeRg9oo/uFqsSjxvHCeO/fBKFYB7rT9xg7vaDbE1XPl
zw3ll1G9ceka3VHwHnpn8OqG4Oi5uDPg2XOzw3Ph3Jd5uEGCFxY5YhrfF3oZlHbnwq08uMFOClQQ
Y/NKWGUhuqvO4aYV7AVkN7OCCoQGZx142BgW1rSOX2pNYh6AMwfGi2981BZ4NFCwGJRS7e0zyK0B
2rXF8iYE80IIwdiaAcjX4FdrtCRjp4/0tOR0SdjOXgzNtRtqhaCohgKhKZdrfAVubIOfRd/hff+N
OZreoDXCPKj9cGdTB4uo83LjNBtY3shGguzrCrgI8o2998PNgrvz26BD8vM1+o8CGLUCgDhWPEtz
TUBHpRkgFZXjJNAXoaBiTEdZN55Royj0/SDxbIIPAHgYqvqkJnOuZYp3RT41nEMn7pWe2qN+TtWP
StkPGEwy/1LSVo69AwwZemsxwZEGBe8oQuA3XdK0HzBVKhUmkG5euGzz50ikw562CMxoM0mMVpwH
cQznMtR+Gc2THigbUs8p1NSZ2SAGJCEQ1vcTpUVrU67SaVXuB2RaR+uVimFfvHOQmj26VLCTr3+0
S1uC60dCGRvoIiCY79OXabUY2jVYqmFylFPnDCg7sDY25m7Vx/WxLjRYYfhSpKTcC/4YdM/3waoq
kR1ZL0CiodaG+jNtl87NXulv2QCCPW9uV8lqKGW4qb4aSg43xh8C2fFF93X8UdznOmbhVAEXnUdX
gGLKUBpVkpmJfjlxtVXjBtZtaC/Cjbw+8qWryKDDRjmFuabD/P3FBU2LQ68q0l0da8uwGDp6boo2
F4CbW/InF08dgF4DGBlIqjouCFdllodVrpqHOj2VXDzpMaJy5a4aYYmuT1SsCoIJhKTJXG4JXQ17
7cf8fhl6WGxf9qKveYJQWTSyQ+eeclXUAmMvJuy567N5KQmU8dke0n0unB8SO+D2IyG15WSXteZD
lwdnhy51TZ4rO/pC6fxFlDwX7qOWCNCGfJHcDgBBEYKzEZRlJA2WiR91QRzSSTKKjBNB6bBfwVVO
exXx+FIz/yC7b7RA1PTk6WhKYsIBzAj5hwZtyQ9X3icB0klIWHg4CUHvnSk2EihhuUdC4EZ09nlS
/5zUfy87mtRGtkXOMDJ0wBA2V6NnDEYrhzrLN1Q91lqDN7Av7mMxm7KykEIbjiAOL9EOPoCMT+hV
NDQhTMii7Lm0fEvNZgYq3Ew/1Hg+0DBotkYD4YIrItaCXSoAx87DWYTFCkYpepzN6S9MbXNZBquO
JKHbOpo/T8V0JtZ7WHrUAQBSLTsqBxHesmH1kj5ynNTDoSgRUWITXOfHTlrl0SOEQo0qSZHoZ1v+
ayBXasbTxAsmSn0PMVlNoz2FTa6pABpf08PJ795rC1PN6qQb1CMaZx7k4tzlWrMD54DphB69upQ7
kuYF7Yv4LWmlZwd0YoSGpPou1/Iaa5tJTVuRu0dVlteX4qVr9hPPS7d6UAgeXXlh1XSe4ObYiyiY
nz1hKwCrotRPfgRq2T4MU3B9wAsVRc7QAUH8vyOO7jsxryQ1yU0DkMoaXhQGvJ688oMjun+yvwTf
JvcLB+4YOtXN+qa40gWi4ffhRydZYiuCF0SJcejULVEUdhuK80QCsXTrcO74aws5bbQr/N9AJfzk
Tuzv7GyPSFjizJEXy4JzUR2bcin0q6ZYm8U6c+YNLT97b0uzFAZl+7dHcTd7uD5rF7pk3x57jE/X
6PMEhlIJQy4ABroM47UKotVly9oOJCRVnjpSu4qKo1g9NsLC8p65jiwHU44G2cw03vXscKdGV4yC
Etba15/vQt2U5yNQUylKDFt9dDOxlA27GFKwNOdsmfvscUylZBlC1MR5kPy7qipurKSLd5JhSVzE
kFrETzjYl8M6apVM8gwRCER+Ypvn+qfIRni6ybS+GGLg0gIqGmQHyM3vt0Khq2lSRr07gDpaFVqh
Ptz4ivbI3TIRwxuXwyea+cd5CXSEkWgWASn8PpzZunEfZZJx8PEPTWHbDr4sq7pd4ukBskL1f+XC
WkGwRRafkmzb5X+V4pHQBIslbH1xqOwa4BFbMYeSczT1e1dfROXRtuJpG2+U6m7QZ2maTWGeRQ+u
+qI0ZoH9AZwD+lFlLdX4SW2WRrCV5EfXOJW0W+OlWt+12Ad4dyFwxuSv/6buc31ViZh/S96syM52
9WFbzy5XmNs82hUVVSRIbvavh1X0c2pgCAN9HEpOo6npNT9QstKwD5LxFFcvFodxY7iDrT3CXYW5
ybDDVdDKTVaGcO5v8msvDQ8tDPs+nURRNkfDa0UBTLCRUanzV6J56JgXEdUq/Ndm/6mYw+cEAQPR
Fy/TGxts+NnjV0ctS1PQpmBZjBuVZeUHVa2J/s61nqDngLLLw3QOpNJSN5EAkkmDQ3AaSOag5CZ0
+EIVzzrufmB4AaG9lBG1m/PrT3XroUZps8MHqfG3izhGl/BCOJiiYO7Kb3G4yb2NmN24rC6GhgCn
LaB/MvDSsWqY54RGDuuMD4ABobFtrVUBztAfVi79is5ZFt48DmcxSs3+rQ9w6bj5Ovbo3qqdPCRc
yY2B3qtIdyqGaM3CXGPCnmHt5d7Bsza0hTkJ3XWUrolOs/IAXfD6hF+AQII2pACADg/UEYLk74eD
5LWmbLaysLXze0lC3VP9TYLle3MOXSokHpw10/4AbEifnoABJM2KiolRvM6y9MbHv3Qsfn2U0YR0
cRvpgiXpB0zukO5sxXvwPR65STi96T50+ct/ee/h63w57JEMkSI1CHRI3sqkC3oYFe3/cHZeu3Gj
Wbu+IgLM4ZSpcinLkk8I2ZaYcyiSV78faoD5rXJBhT3ogTENuUXyiyu8YSl/6KHugnNFHbczfCPC
4nHuHUtHzflaE/Li/HMmq9xy9I7Ns5HvRs0KmgQ4CPEo3HZCUYJwiBaI1F2Z40tlCNC0KC2p1Jhx
Qfr6reY4GBBwwuYYls+ZQA0ZvTRaKFr/DjXJrUTErCuk6d+/f+zFvUxJCSglpxv06q9PTU5V2caR
rC8EbiLBrHA66xV2B5qfzGhrvX7/uIsRg7loPy9fqvxzfVdhKpMaUPorJdgWy/qNkfbjKOPwCLQN
BRCShCvPvHiA//XMsyUrp6chHwsaySb6vsHpqTLf0RmaSi8W3jk9G+mAm9XA1oZcBpDtytNVRvCf
I5wKBVpdyJjgMfV1hANJSUM9mhcfL5TVEL4rMWlk5zTCrkLYxHqtpDcF5XdzNp3Q+N2CART6/2nY
/+8ljLNpVou6a+KixYxU8dV2b5L20IXBDTg6Cn3sZLPD7fn9h188KP565NnOkZsa+l7MIxXsJ9qG
AGXeSr2voolRTG/XyerL7/t3nDmaABGJumqdxWsAkzt1PuXRfqKFJN/JdCRw4tFEDwD0rNPrLu6w
eQXQdn3rXlxgli7iBQMYmZrU1ym24lIuxD5DgBn4pLSiHqckNxSvO91V1N2g+0PqITEJSQrZvO9H
+dL5RFxkQjlD3BNVza+PDgbs0qqq/wwQDONumJFybA7gVOvpWqH0YjbCJcxX0nahO3Y2o0OgZkYs
gn5fsNZTv5Xkp5hmuzwXh5nWi2U8iClZ/Vz6s0biHb61C0G8CNcydKspXuRvQndJ2dPplyq/EbZ9
PxaXVtzf77dM01+3xSgImYbKYnDsxh2CvSVBMTEiJ9lJX4XUzL5/2nJqnK03cO4WvR8U8mCpno08
P6sCs0/LvY4yIQLaxh19dvFak/viU4CaQqoBA4PQyNdvyvM2EvQIOBN14krI8ejcCqAZiukKZOzC
2NFW/r/nLPfEX2Onmu1YaEpSLgVVmPnyeEey00xPk7GVf30/cMuv+mfg2I5E8pA65XPQxyw2g9BF
p2IfyhuhfxDlAwy+Ckx3e2fF78l85csu7BC+DGzhwiOWtHPAboIWTd9LabIXsIyLt+BJK1DE5h2w
3e+/69LdxtZQjIXgaywNta9jWGd51VK8SxfZkEhEtft1KIFHQ9cGxzzCQeifr4SnF2A9qrLAET5p
EIgRnU1bp6F8aQxdvEcF93RS9pX0XAg/ZaVws1bbGGOdItsUrY0mXp9GpPQakNP1+DZXeMagKbD0
NuDswLR9tgjer9JSLq3ev17vXFdRUEZrSqyOtraKf1+QOWlVETi/nALLB+KyClnOqpBgJA2jvpkP
JZ40wk7MMl83MScqumtB1oVSuvKpNQiCG6LGZ8D51zJP+7QWU3b10WhQzcTjjWCSi5hyW54lDs6e
HBUl5lPJ//8x/eW5S5Dw13PD00TAJ4BVUanJLs+svJFQnYiHo/r7ZXhpe/39iWeXkV6Kel/1ZrIf
RR39YmeTCu9BUdiseoxkKAt9/7hL3REkJ4lsLElCku68iyzFjS6VKlhaQP5R+CRak5ODS0R89dQf
lv5EU2CzmroLH2AMP648fTllzw8TNjXiFYBiVP08fgUMrY/dHMV7OmAwKOAIwKggnJSKD1gFYwgH
6eo+v7iI/nrmWaRhtlZwKihK7AWLOjWiut1PlIEaLtwSaFnbrJLgg259Z16ZWW2Zuu8+9uwCLtW8
iiQtTfej/qvFHUUJDpxogkxlUHlCj2/Z96fkPTduzSx2hGKjZJYd9jh2VgNiZA0UlR+t+NJphTcV
b3WKccSEXb0luJOOCRJ614gOondfuLmQ0FdQVn0+HU8ifOQcHQ4gciHtn8rawvtDH/xkL6jIPkSY
UT80JSAQh4/XogpH4zviebQcleqdkSiq0Q+1dhNOtUetzUlpEl5ZB5+9qO/G5mzZh7kUJmIxwsFC
wqDKwbdPqmfOB1CWi96KbpzAQE/7kwK8HNUVEo0ElTgpyRxDxHIruyl7qC/aQkKRF2EXOgJcElku
exTgdXy6a4aHpMUSnlC9csN+doIsockJ0StBKuijhidxKgIIHZNthMjm6Qctf5P7N7Mx/bITPsk7
i+DLZDablzxCFQekdBxs42baSZBmhkzBQhYmqmg8SZS1mNOlRRH1dxlHtYShRUAHMAKIYLra4CAc
iJB8yJQU7lSQ9kvZJg/fhhzkVLGKCqp+eeqKwjaMc6dDXBCfyFvyLS15AynXZ7K3GN2Xm0hELC9W
VwK/FjHOOTrqQ448CadTiwvpeJeH2n6QQWO1K7a5XXWWO2BrP4/vOvseeOj9lA6+Us5uXWKLhpwQ
1UODEQNtrdCxJOTWp19VYv42qF3TLenruynGXjQH7Xo3CcpTy9BO5XgMKnSzpcrXtdqPMZiPYVJp
0CuFdGvUDSZV5Q+DRbhoKsxPUhjuMx27FfOnlYJIQBijVwOnxGARBhb67NZ9HD7NIhVOTfegkK6+
X3IXyGLcvehTfDKBsA8+OwaKQVH7XlezvVJBSXqOMrToT8/DpxRMuuZgcmWISlz/rch+02u3VUGI
8P589aI0tCxB+aNIPSNHblz/2Q609BNP6n5mzTsbqWm3ZQ0xCqPta63ISygu3l2FwmSZQOXPGYsI
muVRGVqQ6syDPh0CNPTRdjfXCch8ycGDbjRcsX2JIqQNK7jUByYxV6+lxhcPb3BHCzEJgQTlLLgN
ylONuLAIYTx+YwQ/haNKj+UPww8MMhLX7lXCycXrET0LYnaZkvJ5maWsq7A8BWp4g3zXQABwotbe
98CiNwH7UZBxAruWCUsXLwyaJNQwiUSVc6RaKQqyeZopegTSnVRW60F4FSrchGAgoCP3gBSX3Sm5
vwhFfb9GL8W+kMkAkZnokfxTOc1o2sBCM5nm04Mc1TzlKWseOsTWy2vWmBe0lPhAVvWnYAcBwdnl
JKSZOIeCQXZYNRiMQEI6mNSFZV2416TnqIdBPyGTDpAOCApJIBbzU0GKRinmVBx1446Fb8aJj7pv
W6SOIWO/FL4FzYce9342NOuhG+2CqFaJB0eoEqefngSjdFS4kCdFO8RReze3GcI0qC7RNV56+GU4
+IMZevlg+W3yqw/k9aL9pSTYEE+JrTfxW17lToXHAX0zNfgpGKoNetEbW+VBGQ4BGO3vZ4SKwKVL
nOWnI+BOnnBO1+/kuVKKpKOimIiogSl3Hc7U0+tpjJ06+hDHN5TQDLSu5cZrEX8W1I/WUjzSsirF
LzvPvCXN586NuIOX63hBg+Rhu4lyLi8kHlNYW6mxMqJ5HWKc1lMbTsPQrpmLIs02ao3Tpgxqp9Hg
l/XZujHT3SRjYpmtJkETnLaQNhkCT0YX/a5LvDszrKIN7B0mTLrVk621SNpBxTuZrk7kkHAN9blI
KwZ5tnzwMma/x6vVAnEejrhBn8pHWfLlYLgtkY/XUb6VxLe+Uv5kyKWh3sZpHprA4KfaQRMrk1+j
tPB6Lqw5UNfGvNOdQeJfjN6REzJ7f5ihxYJ6QuUiFfXHEYVPCcIRKxPP1RDw0RPSzZ5uIBnWzk5m
HMb60JOHaQNr6wSioBs9Kb619KdwIbIeuu7kTBjgxR+6UbzXIzAm81njohOHzo/AhJkQdIRgONRh
sDG03NY7H7Py8M2YX6zbLvQ66xACdMaWZKxNW0n3/C/UNQQSoe6Ub1Q5R7BWi85dj51mN6JUVCAZ
wPQtVF4hgeeYvi881rS5CxrRBvmoMj9T+14oKernYH6Qu+tFmC9cFIlwi+T06TUOLKAOp80Ey7U/
fSLfAWpC8BIINfp5dhcxGZjEYwhtufSybBvO70u8xt9f3C66iWz7WZGe5XBvReuFBjVB1Y/6t0z8
reKniXhRqX6Y+YtsITWSPVW8qJA23vIfa/JBT+U1xEyqYV6tvRfcvhYSUJGIEBF9uQIRAHwrSsNf
AGFqe0SKflCYoZFIxniuS3TLFrid/NToozsId6pRbcBMzP2wksU/ELKWNVT2CzU45kOQAR8FTMSA
E4dvY6TYunIToshpCOgdWIe5IpQKDmJY384wzwb9VkG2StEFr9D7F73hoQIAcTC9uvokQVQWqURW
SoI0fubFrDcF69hhtQh3fsYok7XLiOFPHwtVTZ0HV+P7VMjXg/xDnhNbbrbLgJ2K3M5xajIE2m97
U6mdz8EBkiOq7z3HVUDw2Sq3VQkVU9gCiXaUYq/QFWdlACydjVsAJaX5J2pGPuV9Vt8JsiIZl4Xp
Cc9QNOAQXNOl+r3KBj/vj6Uy2lfZgpdgsBjuAThGokhGEfCsiKCVvVqg0AwnpsdXbIwxSA05oKM6
3US93WrhrcJiZRFFRrXVJ/Qa2WeGKnqE+ceMNmhijk5bCZ5yYl0l5Qqr7zUAPbfU9ZvJuGu5574/
RS+owXLZ/PeV5c9D9q98Wp2SeJKNuFjSPjKwBHrwqbhvugwSk27TH5WsahedfEP2FJG2uW/iGjMZ
ob+sAWEgeoU6c1VI7gIPEnqISBWW/j3/77wm2IySENdz/B9Up5575skJ9VvivXLxi0b4W5EP6AW7
KRtbSNywfQB63bNDWZbQQb8fpEslPWI7svIFw6BYZxdyWCvwIOso2QfFsxQgeumZ/WER6KQSoOTz
lSm5FGoAxl/ak6hdwWf7WuGYJ0GdZElHM7fHwonl7QGihVA+XWPUXqx5oYAEJhFssgKp7euTdKsy
klHt0/3UVhwdrzHWZgT9S+ZUw+KUQexLmPSMmfpIEkozyiG4PnEEL1IkbRcRTIiOjkaoEBveTLni
+2G/hDWCD/N/73c27tIsxUNX8n5S9CYatxOXE3JwY5G9Z7F+10TpQw7tSy8wDek/xgJnbE12xI6j
PPMl6bHBp50zmgjWr8twvdQYasv0iRl+TFw+FfYI8PfDIV9N43tJG3zigl7Cq6uNs4sLCEQKnmH0
F+RzIHigRvlch02yN4tF9oKcE2UTNTpK1fvVWb0YI8twx4iPTf44b980ea9FkkVzgeNc6bwRpCLh
o03+SSEa8cuJM2esn8bi7fvpuli1BVaAmLICJpvd8nU5GfIUiacYzQ8Zal2zZLyBM8nPcaitIuKm
E7ZS+I6UeIl9/+CLG+av5551K2apysYeFN5eR6WKYBmprDAxPILkq/C3S2VYedFpMim3QyM4O+DL
UGzUbGYiEc8osvsMlJ88rCz1SjX68hf99zHnqVUVzyMBIyJENBnjsPdRPq9S1HA0P4vW3w/epSxO
RgFNZcWQ3ZyrFwtIBnSSkVBPBbAZPME3AhpKvSr4jBiuHqWfbqXn1aW/n3dWvwU6n+jmNOF6EXn6
eKBk40qomylvgrJXm6e0bP0BJQUq17sB3jlAcCfKLQQ+Bh/nBadPU/eUohcS9fu+z5BKb3YLuvXU
4fi7BGOU6yAuwtB15BeLQl12umuSHYwAoJ9ZqbpLUYligZbfl5ZiJzpODYGrDqFz4vJIBMwvimeN
OtQY/J6626k79oJIeRIdFPHKfrk4yX+N/FmdrYhKjTbbnOzr3IsQPS7CBRaXWrmLO8v3k3wJ9oLD
iI6QPQkGkkfnW0TTh8bqhmSvJlsI+k5V4LY9S9s2F3aC/CSd8hk5i8yzAD0RSxXoTGEp01PlPi7f
XqoDlgytV19lTl0qxIKV4D5jW4HXONtQXV5JFl4e6AQt3czTm9XvoiAHinc4EaXK6LNyx8KJn3LN
DZtVMa1ybvyry/LyVagv1Qx6abgmLxv/rzCoD8RurgbQKWxsDk1KhRURYmIYq0BeGdajcSp8i1ec
lGep24ewWtD4Ia6n0gFcjfqmGL6KRn/lZDOX3fDPbvnrtc7qOuEkF2OayfURJSBvchrZLjaTuC4e
tZcOebDW6yJXClekdIJwmN7at2ITQ/guSe/dqPCzem3lj1O9G2UnSR2UoCmMtNizQ6/s9+K+wiXu
IfS122ilG3Zz6O4kHZ8Nu5ddgwzmOG6tg3CneOB1N/kD/JiP6jm5N+34UX/Qfk5/NFJoh+t5NfkT
3vGlLdAZO2pOtDs9FHf1Q/8wI/lX4J5IhG8nXrG6RuWFYXZpiAwREX/JkGDkn3WPhzYbaR/DOVCk
P0JF9JohX2k8JsUitIqYSybZcC/tuXtAVgThYzfnlXTFUfJHnQRvMo44chmN9TKrJHGi151eljp0
32Vrq81/ICpcI8mlhCRRxEaoQi59kKXdN+L8mUlegNe5Br2ArENOAX0LGZmP6CGzvrB3ZnPET/Ig
pzHQvveSnBiPdCcvIudEeC+puEhWR3CxS9YaUCkvdfUlr8b7ZgK4OqWYdZFXwQYi/lrENkgBqzZY
580dktGL+iSUPL+IPliK0KxQRFlKAUsyDFMcoKWfGZ27iFjB0FRIhhY9d35NJP4k8/NJrTKg8XVU
a8wdyk8opcu6ja0WJSXRiTr0Gxt3MX9useNBUmgSIl/rbvvEBcFd8t0nafRgp9Is4eSazHhrdu6Q
Icoc4zT5mesQulK8JpnWW88ID4lCKI+Dj3lXNw0eM3eIvRmIdHhIHubxcwBPVBQTVEjvC2X2LELs
pcpUUUsKwyeCh4hPI1dq4zc5fFp6J7H8Fhl4OnZoHHAZx+2qH9Sfp54CD+dEJdyH+eDqiEoZMaaS
ZeIP9eDG6L8a5YOAyGXdowOmPoXUBSYMmnVKOmr7pHARageDf5ll1UfKfR4OOu50BWIdeNORfUon
1Z6m9yvH9KXTUFc+Vf+ggf8j4dPjRg0jGOoOwP5s2iE7aCHPVvqQFMVkVWn+WKwGC8mXTZzeNP3N
cE2q7lKgCqDMIB0AiMHB8/UYnHM1UUCbAdWO0AxS70h1iAU6EF2M7FUE5MVTF6s4ULkA0A3zHNE1
FTRyjRrMI+ITIfWDwsu6V+0xRTMUAh5tUNgmi3PBkopWem6nMs03mkPiZ+K/FKqWlZR3VxKPi9nn
3+91ditZ06mcukHBEqdyDAvvsW08URNBfGEdFesoRrcXnjhF9Vxw1ygJJ/kvBBGvLIblTj4/+/96
ifO5EFq1XkSE0wWRIHDPIOW2VKIqqeT67iAlTCW9HWM1DaM9T+mhlDA4jU5XxuISVgkAxhKyIQFk
4X38dUkokdGFJzkzj5n5y8A2quBK7sGNC/ddeDxNq2a4TU6o5sebXLtVNTR2HIiXud9a8BmjaR2L
VI9pfEpXxWb+WT5QwAByk+vIEs0XAO1fX60BGCdSGVWpum6Frl0ZheG2FXqlcukCJEqIb4gDk77F
2XUl4xhgDpT9ysVI93eFnBE02NvkgNHQlZlbEp2/Z255L2IZldnD34x2xdf36vSmLAW1TG6aQWWx
Tu5QP8rxXSq91AVHpVZBOG0ASMjkRIf4mrDePziC88efhdjtNBenjuP5RrYSR+LuRXSosX7G8k7J
N8J0Y7XPtLJc4CroDV359PPb+PzZZ0HtAFxC76MC8qGx5gRTurtZcAsEPfJNMO/MbjHSCro1Ek6c
wXK+AcZ3Vefyn5rW50tgyQhICStKIIxfx79QlAiItyTvlkagrD0WzeKGNlqzb7WJRy3ALmI6GwPk
mh/DnBLeRo6pz77Q/5571c3ocHf1vp2uOZ39I8V+/mJno5Mmcs/5OjVHhA4b23qRvekwr7V1vs66
NaZw8AwEu/mDDTAtlX26j97CP+Vj9dy/GHfxbfnKioGqctutoDSeOlvSHWETOMIVM49/QqrlNaHJ
I3MIGM80zruJtVr0WXqC49XTuxRAlHkYBkE3o/R2IvAr11L6CJML3DioGDU4NrI7hzRlV9ri5rwO
tCPWowBz+ft4LAEUxpfvVuuOGUoEFX2z3SKjW+6wl8NCHPlTFGbnfMefLA5km7Qc+swWyXZRPM4n
DzsZI3VxoZtDf2rXIGwp6qTlITUR6V/zU/6MUtiGhMccyF6cL6+rBfccyR2l2OGVuzwqfcgEQLON
1MdcDXoBhnZXSQ6fO/t854P+pgXLENLOPrs4YJkMppxX5bH1Wo/j8a3wUfDG+m/8g7o/suHb9qm4
QWzTW6zQX1Oa8rbyM9wYd+mj+IL95I21qo54puJhSriyzg6Rd/pRraadcCvgmIkXkN3+uLJnz6OO
z+lGjVlUNVq5yM+cbRfIUnqDfsZSbTB79Eyd0NoryhN0F6h587wWOw9GYaLudMmJhHXcXNFj/6dy
9PkGdHRhoZn4k5ynp0bRRmbaJvWxc/EGc29us2PoONeyqfNkankK+QEyaAvbzTxnIASZ2SRTPpk7
Ud3J2AlHqysDeencR/MfITJoByoA5q8D2XZNmtQavnQ0fQbJhQyKpwcmBWV/UM0NBx46WS2u4w9X
nnseKXx+GLcz9WJyaYQmvj630UtJn1oNnQkDK0qE2r0UhLi1ruPnStmQZ6TKPkzvR2lXCJsrz/5H
xvXz4TiogarFEBMs6teHpyX98szSm2NAXpW52g2dY6lEYYFUNYngkWylB3Gr/c5kW56c59RFRN2R
VwLZmde+hWs8sGPNrm7NZyAaT7kT+ZI92+kqcmsncnQncaub5CE4OfMak1hpl24Tv3gI76rONrlI
1wgfZb+anbppchsZEcScxl2zrt1838a2/tIdx7d+Xz2Tz06/i+fsiDjcPelfvUcMSX+oASq6JySA
kL1KHyOammvT7+4D2aYHldwHvwP7wVqbHlpvjuac9q9H0Q//qLvARqJ4l7xrLpkS6vA/0SP8ldS2
lLj5rxOeE3+Ux+9HWv70HDw/XIDkQ58B/oAC3bL8/qpRWMOgdIqZ1kf9SXtI9uGzsB9vs5dMcrPY
5jj+UFGGqjb9cd6ku3g3b4LXcVf5lV/Q9k13/dP4I18F++AxeARSH9yKt+1TeNA3HJP8oPcE/3QH
P3Jl+eMeReFjvz0Zbt0C+1mFh5GBByH3A2HTNX42LunncdwhsrTNPcXXNqeddLPUHfby1vJDr9hN
XrfTVsq28sC9aCt5TQvZNrzMt/zZNVfZRrOhHzm9F22STbyuV+omPiR+v8rczA/X+mqZ+nRleOZt
mSlOZO3wqLUDT1x1vrCzXGuje6ZjOuW6WlEYWkV3/S53Cc0Tx9qI62kd+sZG2+Q7wdePwgZehjts
+95GoXWFttVuxMmeJSM/znfiJvml7/NNvw//mC/TPjuW/KV+l9KvTc3ZJkxxcER1uHz4ktE7bTIP
+MWmXvf+uJW2IbKxdsLKUnkX41U9trt+l6xOa+CAO/OYXzku/8FLfW45mFRsNknHx+/swEbwGKHB
JK6Pgx/ey8/zC+vOTm4Er3bNjeEJXsiEBa7gBf7ovFVO+BB52Tr3hY3xGj5Ym8a/sjQv3SDGgp1e
QPzoSJ2dAadMKFUFnf+d0PyIssYr5g9rZCkgraCbN7NuunM7AmR9M3sJGOUdRd0QXf/CFG8Gs3ar
1kuUW+n0w1DuymGHqzaNx7VFwpAbqXflXS/dApBQNeRHkJ7muPy6i1TKjaFex82x88vn+nmMvPau
o2+g2ohSRf6wHugNEXsJB7l32tv6IY3sOnCT9xBqKPZ5Vy6NSwGziUC6scj8QQc5uzPqKR6LEzDj
49zbnehOqR8HdnXN2+O81rysmL+fcvbRSlWLZlWI+nExmAU3+AnTGvIHKf5zZXivfM/n2v3rkFpU
C1ojiMNjaEKy0zLXHBuKRlutq22lN2gbV04rHUr9FvVFtzBeI5OilwNqjMq9dXoDVG5bwF3r1M4U
lMMoeEDpAjc34F7YpFdG/x8Brc+BIYPkH1024OJ8XQ1ZoxqdvrBSwe5BioU/YZQb3Cej/EDR5TSu
/mMBvhjAVH5s+cE1tNc/zMz/vIEBqUIFz4aA2Nc3gERQp4Gu5Rhxzq4KlEOl968lN/VTCTH3UWzX
Cz54kSXpAURa1zK2ZX2dXyoI0P338WdbV5AmK+iCJN+D+sAIQR9XYENBEgHAFLL7K4tDvHRQQM3U
iQmWAOnc3CLXERvKxHY4di/F/vQxv6RHwc44qdA9siU/PM6utlZsbQl2f2Wreic9cPHfSJtyV36E
uYsXzvwS3ms+Nix3wSvAqUflGLi/qkfEV28RKNl0D8IvZV06s+Vq3ECCM91iQdkDZrPRDYw2uFuv
57UBJvvYEXsfWt9CwMXWN8FefQ0ea3d2cie41TgLbppd62ur38GmWWM9bf9WN/yYwKRcCffSD9MN
fH0z79pD87CcG2Nol0/paj7KD4gC2PFKdcVXrbXl23RV/iYF4ZINN9Jd+4q59YtwZ2yb5+aj+jBW
wqp//E9wjQCiR+x9q/xJf1DKvotK25Cd6qVet7+C0E4O8Q9pI66km3aNaoqfrc1fKH+8Wo8D2Nat
+dRPbuA8qQ+VjSGkq9zKB83NN9rKWjXH+iZ/CFEVwOe7xf3ONV7bdXcCTmOrR+uWitta2QCrivZP
rzieIMBZUa3XrsSLF5cbfWmySswhcKP7utrVSQ0VbVhqE5DJSg8GC7zjJHgwtB9Z/Pz9cru8uWHH
yqgaAqg4N6EoahwG8jDNl95mNUTuAlefYbBJzyhYC9XS48RvGKlTzK34s6AqfO3glS/F5tzUlobY
KADn81oQUXMQZ5ViHNPwMM+3hOet+BOfWyO70YzD8uBxV0voQqywtMbSNjMXjzWM1+Aoh8gr9rdZ
9aQY/wMh//Pg0TQMGKBjLyCLr1MRIhHXmpPK5Dfgj3bUObNm8x/P86iwxRCFgLWFElrtN+0+qXYn
LKBCrDSvXMj/CNp8vgeOL5jQQPgiejh7D5QDS462YBeeDLukMxKUb6lyHBXTRmNjkFb4pOmDI1eL
zrkOk2nSrmmdX4wJSIAlQAsy3qrLz/+6tOpghNJbkxkO2CIMIsYJ1zTM/ykpf34lw0yiZNFoOlf7
BM1kRDjAq8fEpGL7VAAPn3ZGuOOKQZgrRQMXaF28Cayt9TFZa9HYmso6ubYcL28J3mVJs0VZPw83
zIHstZUN9ciWYDkmdA3DuyTAcXcjZ/csRzRPTuHKtFagvViC4rUa2L/ar8tIWECOkOEAcvDPhdeb
QqUJeWccR/MmowzCOyATDvaMwhIMMjN12R6cDSE5IMIU5lTZVQ0iyYwo4dSIOfeUvl/08qkZ4bv1
H1EFvT/4owb3GZVebMgan/KR3qzH2bHepRGED/YHLuUivYTIZ4PAxcwIsN3SCos/Oys4SJOjSxNG
PAdmgDIlkALaClSfitrHT1hDECy5qRb1olsNeBzPqp6sfgNBR0HF7R7zwZ4sRvdPs4N5Uqz4Y4Wf
ra1gXqU5lJ3Mhv5hss6Cn4ZAmewIjsOId0Kxp8MgDbtMt2wqVjr4vpCSENIXVK4otXTjVux2obkl
+qDdkLIlrhHqLgYgf8/H2ZGs1xOxqTpSxqtdsf6tGAe4XxTw5MInTdQ7OIYbwdzjwjcFzvcn9KfR
3nn08fezz/a+Gc5mnpkz5lPVMVgB9bJz4YhfapltWQQDquPGmpFUXyH4i+IzB4H6qxU/6oD++yvT
1A33ev3KId5bPsPF3pIKH7QT+GoYSXvxZys5tXzlxCIu5Dw4e+1FwZr0AUNVMomzIcuKZOmIoDCR
2qJj+dpuOtL+PqKT5iPS1u2x7t48B3earWxMD9TwyZY27U7bdG7v4Wxu11syjklzAYmfDgva7m56
758yV/bAgVBEzTYnhzzXlfybuKYaEq/V7bjXdphu/Uw91MAXiePkNr0/rVo2qp0/daJdrnLaZ07s
8XeezD+CE64y+4e2nb1XqsgbjNP3ky+6GA/Y4bvhUTHdZchO3lBkeVP5CqJxX/Yip3Yo2azLd+Fe
CO30EK8wLLmra7t/D38GbuSrt8EGUpZDC+wHreKwd4MNOdOPajvZ/e60Lv3G/tGsb0NH2b6nT8EA
QdMPYQOQV2GNvVNoktvZG0D6Q3YjADtYG07nCatTAK5AW4k+kYdTPvSP6Z8RQP5jyD+zN22KLdal
lAB6O2MgS0896kdrUx2ylXGLbeRR/xX9zDzTzvcjqtWxm63uPqg0bZGQo1CQrcT1H9CrjrAjjX8S
1xj7rYVtsxUfu1XsB16/noh4ijvxF3YvWmInjr7qnfkVYyLSPtaXvEDx3QTvF2knGHt0FNGgt61h
7ba/8HTSNrSUPHhilOiNFfL7m8gW3O4puxPX29xPdonH264UvgDYwff76B98z3Kik8XQRwUqa4rn
SW2atHHVoG4L12CrToGLMEeKbJ8ZM6x6sC3D35ZBNq08t8s1k28RMEsx/2ubh7ian1px2JjJy/fv
9I/J5uc7LZ4tImaKIGrONslUg5BG4dbYp2p+02WiNxaiJ+oFLbrTC0pMwL8MtOKKNWSNCGrJqf6Z
VUzvNO1rM7FV9aOeI7dbOHDtBCQnfjcGWGnXuFOfjgH/bGaoU2AaGECSk6+Xv5mB65jHYDqCgfXl
bbUZNigS+y8nJzm063xnrQe/20/PiFvfBavZ12zDLdf6QXgQbupnwBUDJol70WvZk2iN24nLWvGi
23gNtcT9QUHfy35Q9fXan9CiHO4cZ7SldehBjPDNGMBMfFvvzYfoOeZzixW4hw9kaz15Xd+Y/gQV
9DbzxPW1wsOnUcX5dwM2wPUY1rGinzO4syE2yhxvl/tkr29nP9+FN61hh8/aTfyMjy/DEB812W5e
x0fcfX+m9+V7dSOQsRU3yo/0LrtN71D4bm6Vtf4a/AluW7fcyC/qzXgv30pbcxftYJ9sBgcFegls
UbHtqapoq/pF2lLyfWwflW3n0CfeljvXuDX21r7wiieWSms3x4VCYIc31qOS/C97BTu+JdyEZQXs
4Ot8W112UpuyoBaSQa9dzfIeTDdxudCucQ9Wree+wrhphVBqFt7R+hCidX7yky2mFt/vkEttD3Qc
2Rsa1swLzP3rm1DoLUcAPNO+Cw4ECzXCRJGfUIueHBUZtMjGF+/KI5dfeT7pfz/y7MKV4i7OTdCx
e7QUSpAkzbby6c9JSPhYT5n8E5gH6ENodP/Tc4nu6YZD2DoHJc9SadVCmM57s903xj36i2xwTlKv
tWwRK2kFqKaiIpnsmteG+RNF8s83oxckL/0lcK5nxS8avZZRNng9SosGZXaLC6EpvGeZ5UgobukR
klA3ZnVAEi4qSjgoJ+yY28OsSh7q8W5TjUdptpxSWGVL/rgAEYP6aUFVKfKNWoWr7vQRPMOvWkSg
4QmZKLAufiIpgIOBgrPAJik/2uTXwv1oTwczGraLSYw8ZgDp3VjN+YWW22b3Ym3ik7MFSbZI6BuN
6sVz+nrKamTBCg9LPFeVrZWlxKs4r2hgolzs1NWMkdli1d38P87OazluLduyX4QIePMKIL1l0vMF
IVIivPf4+jvAutElpdjK6H4oHh6WjgAiN/Zea65p8LasDnWkPiiEks5hgVqg3Sp95vXx17O0cGpB
kwHB/JqUIlaGAIm4nI6a/T6wh/lbc6Nu5I2/IZ1qcayJSQDuO/tLjIcJb5h3yn+vpL8IxPOxgiua
BcpMG4VdwZ8vjToMpuBL0rBvxZWHgUuNaDsgj1R3hSY7VDIwfcZQBtfXlaiXizo9Shngh/8MgG1b
JqIN5bEk3sKwWXo4yA6zPp/8iwocZDeND6oBGrnk5eMVrEM3K3+F/YouIo9Paf+Sh+kS4YGjqQ9D
K28V03ktUABObyPqx0R95b+z2ne+3mSVzKv0+snjyQOMPhvl/KUKRekWaWItsVnIrmVsu2k/9QjD
7fLem/ZIvP/9mP+SMn095t8ud7VRBMTXVb7JC9tEb2xPinhkh0qmXxDTXc1cRuoKfuA4Divo/LQ4
argRJFeN7ivNAa2A6i8m3fyEp3bPn+BpWMqt7VP7pm1H9/nfR3LdtltdSaCyJ2NHLG4yhgj5DyPi
qvPmmX2Imi3U4jbpLNRjqhNqqVOOBSfsTF/0v36e59pdJVQX3OHyJFgJrGXvPhzKtVYKJwsoxkz7
Yx2LtWMG8raVmqdWSFxLzTYtPjChB8lcH1dUFcS5D4e6Ct7MdDgTVfmlCzUw40VWcqdGSB5TRl+0
nwEVKreoyD9q+Sj1ysIyXKkwXV+HpCSsMD4yDJBebdFb/bMwcU9dtexMerDGjsJkPQn7QGxs5Be2
GuxSP3SMCf8DGAY6fsnGYwRZg6Aot50A/jTFrRp9HQQPk+Kjq+Qwb4lKMqelaVzECEUaJmoVe1Br
JctRD5wxuBRptVKjY1WZm5qIMMvM5kTRY5u0P4kPSEzZqfJqUUwdPfHwn9vORweStlGl54B6iJq9
Ne965TOPn4YydDFd9X4GGih/Y8LmfMqqX0pcH2o6nSpnnKdvWlw0Er08hQMd/ljtcQKwW/EXPt6O
H4GfCopjadJDFP/CnvNnF2XukPyIsGYoe8S08lEw8b2DuNpXoJlUaslSrInsnk7AGfiRb3wi3Esp
WscI7gRG8DnAc9QRt3sL5PmOkGZRfEP+oqBSpWsustaOahkQbrTHDENSScp6wtTYW2XWxpDmHWfS
dkiufdlN4i1f+Z65JR+U5wTDppBvvcPfvB9gWsj78Lucc9+u3mEjxUktEzN2Cthesptja2E6XblR
o+cwFpZ14AQhEWXwelh1pltaGEQ0pisUjkBcJptYNhA8Tb67bZwkOFTG3b83me/QKFgfIseIPI8/
lKsXOI7hcIkSz4tLsK3pdKiIDcmbbX6UxGTQCOLQ2UL5RR/gpxiknNvsRpvyHfz4xz3MI4vfsL9C
9HBQj1pQerLXMbY6BiQBfpSZIxG3vY9dOMjSqyYth1vMyu8gQVLrZIhWAGFgj1cfz6SnaNobc6Qu
cTl9IEv04wIzRerACSrzqrQuFcNH4WubpzjKuoPsEWLm3vgU5oL36mT54z6unsDYZLrY1NV8ptOk
bZRdce8v5E3LKKRkZoxe5gJ5wjYX0/2NK8+/4d9Xhi1FnJ6Cxe5VZVbhyav2gYWZzHQypdbW6PX4
yPkhstJzXONx51QtyvcAh9T5Gd24/rcLcE5ah6xpqRo81z8//LglbnqK64ZJOgj4yf9R7eN1s3/X
lvHixNfuDNxyNx6kNT7n68kVbL8HX9Ff08f4MT5MF2Y8m3qJi/GieY4PxiXbZetkN//sw9+orr7H
quKEKNsemCVNT9oq2+Hssu9+aFD9VvILdp2Y69vS43CIFrI7Pvj3MClelY238ByM3ZjKeA6jLPsJ
cbrdLBW7dzQb2gJ8DUQfy2ilH4JVzvfShvihTf6MxSvUh3rN4XUQ1tNZXwSrWwN/45t5svX7c7vq
odpBklArAFNq9rAUHUT1jsJ3tMzOS7sgGP4ucj6z1de/wUbixq2TjGvSk3WKHuLj4GZn9KULDjEn
ceNt4A58F7hiZH9MR9UmM2ABT2OrnmqXfd0lxGhbEF+wN23CnffKttyIS207//Mxd1MX53mntxPn
zlwI7s9/L5LvJjj4m8FuILUE3tgXhvnbBhHKYdWNaNAugL2I7f391EDAtjfSeyBduuehwjv5MKNW
oovrqV2jPnRq5n/qSZ1d3G91cN9t6oilqFapfJBIX+2ZSWOQFZf4ys6P7sfUWiXFOqQIvijtj6r1
7F7ybaa9jt+fDQnDmfrYBOONqfmXs8b1e/v7PVztGJLUC6NZSM2dVm0b6EfeCRboyAeUrazxWNcX
jvniZN6h39dgeAKzNYsUy8Vqg9xCYP5oe0jjqaQZxkFR7laYoKvycng34eU+esbGWxOn7SUXP1iH
5La/o0ROoqV1NHCCInkdYVKU74ynaiUZe0PYJL9GEEBjhyumgEHlgjqtxTRrlUL7ycdlmTrjLGgK
sQoZF7gvIFK1A43wDpupU+1Mj55ld90pLxZydelPMowfxEwKQXn5Wr1wervtNi4dqXXpH+pnKArD
q27cOK6NGWj686laEHo4rPlgYXddZ/+2o1hYQSpL+7h8Kjt+/+Ft8B4boFeNLLbBH5ZaECwKaXIg
kxdkLIsYtoQmQhQBr5/CkXu3HldmRwC9EqPHvov6s5LEG/wnQrPba3Xr1plnyzUG0yk6QM7/NKKB
AG4Q8uw0eeVqCpg/hwdBf0xIOpyG1llgj4YnN7qDPLqPRrDj7BOEQK/MQ+syqNKxjog7N2nxQezY
pkWglMER2hXinqobnAYXLV/LnbhULkNcLQNT3sz5ZACAsHsSIkve9Kh0rPFF8rS93LRLcUoX6XSY
gMj0p5umft80NogY4IEyhEMzTCf155YflnIjRZWsHQvcdCX1UksnUZBwfL/3rBGNi3DMIWBEQmsj
uZ0jUOuJni7I7tMaWEbsbS8ynAJvJw0AAfcZO4jShegt6yp123HYx8atY+qv/GNMpeHNcL8sD0hL
1xKM2sjD0Yxi7TjU2wCfn2Bhjcsagh2dQrgM5H1D74k00LNVEt95rh8t2UaCbQLDzSzsZTFyp05e
7yfzwcjxzoKuHZe3Jkl/1xF/3ubVad7FVdMZeqodU+OF+V2nrBlo1sNumraaer6xK89bzNXLAg8S
2IzBOiXU18f8267saXGvDEU9Hsni4WD5xERdhqIJxyO1l5Zd2u/4ydgebo3RtqQaX/VLzF63iCY3
0o17+eLb/XUvGPph14DCn0ruzyXVeRFDfvyhjqMDb9LxCBMl9chW3gkaW40Aw9FL9FN4p6Z7FA7m
qV+OP6GufsAZvCgLhYMQMAzCYruu1/4T+cU/k0frLDzc+nz+RhCQts6iLoP0LQNC95+3GVviWKaZ
qB3N/DxHDdDB1oy720s/PDcATnOyyY1PaeYQ/PVkfrvk1ZKQVc+YcA82j+3Cz1betE6TTQt/U90U
8UMLzO4tdO+Stcs4z+0hvTcFpv+LTntPurta3dzKUvpmTmIZ6EThnUALYYB3Ve9NitCHfh+bO3p8
Q0jPTASWA4l8URxuKx2RGW0imrcgum+TzunkkBO0WUlIWGvm0t4Yg9BKy7S8ZXj7dz3FffF+a/SN
AGvqDNv+tpp7oiolPS6MoyW5QnWHcIIPCPI48j80Zw3KCpi76gKfRTVC1btEv2DoxHXeWMl/ib3m
neb3+7hqSUYrqZSYOzwyk2amPfirKNjX1t5n1ztPwx59lx9ieLULjXWuL7aoL6C1wwyBrKBaNE43
Ko3/yw3NJv54vpOLc7Vmh0zpxSLtxmOwyeBkv8SX6KF9GvbNmXHWSndBXM/h2UTVi0J1haDKvkXQ
+1K7XK9h6IF4+stw1tTr2do4NFVdNeiEocewo8bRVk43YRrYis45IdOggdMaOznFZ3DhiZyQNPrY
WClrs91M4juzLD27JP0e7KUez1B7iD0aqsYmUXtKP8f0NfKeY3MFFUGPl0CO0AzhGBT9A/5ON97H
eR399bvwHE0dpQVuAFfrX8iLTqrKpjyaq8l989cxPQ0StcNg733modMiuRTO47AYl4+JU7j/vvo3
TANW129Xv/owwzxIFYWQSORPgIXRT/NpeK9V1wNo+Cx0iMF2WTvxrUx6RqA3fuurXShTREEx+xyk
aNdvodT5T3G06T/7T+XF3EoPuhPvlGfd0V6i1EFh3ezzS4gHgduuojP2Nxt9C0Om2hgfyjJd14z8
gwcwPIvx3oN/aXCHsPvPcbRflA+it9bFOXqdUkekOzninBfuunOJg/3euzMPPRjdi5Xb3laM6Xh4
v/DXqTw7PzabHvY7Mm7Y9FOIDAwJ+RmvvRUs7k15mGqnQ94gb0Ko3cqhWPSuBX8wf9Awz4J70DrV
D4N5wqqwB6Y6Nl1AvVRWyiHeRBfqvqW08ve129BZjYvuM/jRLWpE/nfCCooj6gAkVja+AIQjk3+8
DJ7El1B2+3rRLXLZLn5kqMCO2jZY5z/RV27LZfzTuuOVG3DZSKaFiooicNuNuvfeoervmjviNfe9
qzmsIjRqjZMhwuBVyV0s45zoqHzyo219qmySRjbPtMir3C3uCJZzq+WM2drdPjxmD8wjPQb9w2vi
+M/IKrKPbF/5i+HDvOtephPGbVy12IZueu9dcN6jcDd3ve3gInFjJ/rLVudrawRuRtrDEqZA/3OL
1uWowfiXyQdBUZt3hA/IGTTnM6C7/fdr8s1gFgRRpN/E7AAw0bp6TZrGSvUwibRjb9w/hZABSepu
bZV4bP+g9uvIX3naXZIpaFZW4viWCLGLXV4n1LbWPffjodZ3reY2Hqp4307UtSDkdjy86AYNdneQ
LPwqcIvso3s/+TCRzBi/vEJ29OhNbg4SZrcd5/N6lOwGV6ip5/Ogf4NSAfFOhnWC0AXYNYT5ICwr
f9tO95NJQkBrV+FulJD+T7Cx8Eh4SOjjp8LGv08te2r9V4LpUnFZGfvEUTpS6xzs4IjnFvY4BgR0
CSqSXOffz9L8rkzUCImk4p8f6PXsb5qZ3xUBgDPJsQSEhmzGtLdDj1v+lNCDWh/KtNe1Z7V7RZoo
DARyac+UJ1O37RPQxguqxCjeqq3ty/uwRxxwiIdVHq/IKUzbN2n61aodDn+NXbONVThOKr62IylB
998ik7k3Qz65fBi0pcRrCresbtcm/WWzG+t7zs2Wl07cAICriBjzfaps5BEk2GUeDV2MWqgQd4bK
SOEOi1nFWBXZSRX2CrOqfF2WK2wAIIdRE0jyUugOoXmnMJIyhxEjzAsVwsCAKJB366E78B/nzQ0l
yjcTbJYqeV74h4m8FtfCDyUCMIl8Hm+d/6JiqaPzKNZ4Aj6jLRDTFwHW9ISy6t8f6hcl/voU+/2q
V9VSpPQq/sZNCz3BKbAzVZ1OcMuWYYedTpvys/xhfQzg7NEW++JWvmtLTpiCPEZ7sFaBeKwhXafL
QLILSvNnmZx3fwGJUB2O/bC0sidVX2Nu0RJsOe0GmFvdS2S5CvwE2N3jyksPI6VpuGQGo6Fmlu02
WuLTRy7Jv3/Pb6R189OdI4wwhScL4WrLgaGrqlUEZzSlqhhJ7ayjTaNDFxvJG/2QJMjamHM0Ajaw
krLIfdmxOE3MBNmhTFwnQd/JIgVWLmSaWe15kt66+KmZQYxbQP7X1PXvj+S/t3q1Z3mdJEy+rOhH
P11YxNkj9lL2ooZVbXVILLTf65ngGVE6LyXjIolHqK/UumHxFBh4iLfQwNdQUrtyzfIOjA1/DSxJ
XhAmh5N8r5JugNZ3WqFD9fD3LXDmvsD2K/wfhfZhhI+WetHGYwWfHd2JLUxnijJ8E8n24q8Z/J8e
ks+EPl76RfxHxfH7FRsU4KbdLiGd+j2faQkUghJRXkDMFqcthFKrocqTTzQqaJWhaAvGffAuQ0zp
D/jg4gfbgMIaSBhdUz3j00GIWujv+IlVX6rphOcltCXyGdZ4RxSq4QjRfZ386PLzOB7ZT+DaorpN
csqENax4e9Y4Tytqanna8+uqhl2qyzx/KmI2cM/x1A0UdcTPPAT2UusXoyNgcaiqxNpN8oMKqsVN
at4RETVJhIKypVXAnmIK+LsO/kf1BpX132v025ru9zV6VVsZVlFZpYrWXjSOnXoB+Ek7xW7DZpVo
tLLwJoJjo9wVeCarOLKUNw24v+tqf7uBa/WyFWWRWQiy9ZDt3dQe3HoVbmtn2Av2RnBwP3ayp/pc
oSZa3SoJvhhsfy16dJo6hloiiN1V3y8aWZeo1eTtaFh7Np9JqRZaX7qzB5DWmrYxHOu5pC8bV5Ht
JDHnFAkBG1r+MUyKm23KdlwXlu4MAhS4VY4zgUnG0bSTFWADq3SVwlykRbRIzZXsX1paLJNTPJc/
m+g5HSTn3E0bUOuH0HwM6uMgYr/KhUggQIpZYFuUYPzkc1xPYQU8OM7K+RFn6GlYN3DpUq1ylfIl
nA4lO+l0DiB8SuOd947459/L5NsSXPvtUV1t2ZaYFuIojPIOk+pBe9Tn8I46c0I6zfCx8VL2blja
0Zy/kNiB8BDkyUGfnaUVRx0U+IxvPupT0N42SJfZMUhDVxylZURWeiTFTpVFBMndcsP5cv366wNm
8eLhAUnOvOaaMAIZRQ+bxSMW50RmGlAJ/CHaZIx0tROnnDpKLgPovrBnLxoQB7vVHsnNDKVbkVHU
K980MZqOjAUtiw75+OoJirEXNyJC/aMF1P0hfcjb5GFcDG7vEFS6wEoWBmq+ENajM7jxorT5CRxW
uOT2cJ/ftY/oQ49A2Otg6W1C+92wTzAQGzt+fBeBzYS1Zo8LYwcvwpVc0fHXgaPsWE9uuE1XGq7L
qwdzxfhj6a/CVbyK+FPTUoYsnK6AjbpdfsDeYzOsuzXhB8XC2wuLYd0+eq+sqeoZmbFLsqEjvhZr
SOXiPUZYTMEWw0I74GztIq9bSCsML2gyRBcvqfdetANaJGi60wIsXnKmp/aBONxg7b2bS2GFKuUu
PWXbAmZvtorvwWWd4VTDwJ7nTQy9DqYT4cdsd0vAFPvTR9AULuEZbkw0x5VrradX89Lb8jP2pXsO
czthdhTcqetgETxCciGo9t/vwDfzXo5zi7PcEkESYC/92UH4gy6WXqDD9/xhrrLzO+Tvs4rYDc4y
jIAt+B8KWIjN/77s96/eb5e9wnTAleXGKtPy2C/oWpOH7GHCFMNJXkGZauccHbt6qS/10NaQHjmp
K7hfNnE63Q3d6sa6NVDDKfObpQyhALRUR75MVfDngxCLQWpVMVJ2SjQu9AnL41EmXBeeb4JJ20o5
x+DTuSyStoLWY+gxu14HxjmNXkfrmERHkQQ0zV9VpeIAvW57fXaY8xelwckP5bqOjhoKpsBnje3S
qbHLnHKE0sAan02sCaa5NtQRoyfojVAqa8ICmqbjyacchp5iffoJYSCyyOhfupN9xiElHjYcrkVM
u5LVjo73Sla/ZhKxqfio41xlkQWQ+atuX0kxEwNBcwxcmXiNJfxRNKetfkqZhyzkogE8RvGzz74V
DKpbmx9FttOVJ8+kVfMPY3gRjOdYRRcv4jA3vpPV22TbptvXACZPgXWkzXOicHDzSrPnWHqvf66x
Pi76pzB5CnU3Gj7a0bBV/ZlEj0Q/IP1dWzygsv6lK6+adolNDXYbYk+xBPuN3FoSN37JHLnSN6Lp
byxR2yvap9+9BQaz2RoZYoZ3HVH3goxv0TlGG9WMsWtVsdOxSRO97gnGwk/TlaB72LmgnMlKZ0qf
c/rO+dFpWupmzV1mncR6X9uqehcivYzx6auKl46wj1SA5Oy1cIFgPoSw/NV9P6ansdNXApzxrKIj
NR/gQi7Y4pOPcfIcWaDWqUhWwTWFXwKceaGL0bZKPHpVulp9MVolMSj9SRfn+RWyhDTf4xLovRTT
Dw2ekuSWAWLb7NL1P9LgnLV4FFJHZjupI4h8E6mx0+C3IoluYiEMDlc5xohi/poFA+wufC0uHi1H
jlojKNlGcbLpVPM5K34q+UaJHy0ReJZwBGbWYYJq4KEW1lK1xPVONx+UZN3ioeVT1IXNulahJu2l
mB08zh2RHpHxdrtFs9QXEArhC9RwG/2lqDzCg1eg51Q5IGx1hk5Uyvs27+wiuMsjGqAxWqmMrEy8
AKGziPpKCrB6hGmrikdRHJ06ANeSV7qxbbOHEUpNUE1ObPAsxx+j8T6pPh2pfyh16ejP4pD0mbSV
5LNK7+tmHfSPervKy1On5uRGX+L6lSzrIPilVYyeQWVKy4l93i8OH1IlhGQ9orHEt6G79Ma7bqzC
WYOJp2FhsQ+JrT0RnqapS7866crKCveSQhhP9pnhj26ehTBFH7OOsSX3P2XrXevcqTMcHBeL7nGQ
HyAsqeN9ln0I7aGe1oBoGk71Rb0RmoOO2wODr3pvqgT5/pwbcWhGdtOt/723fruRAdNgJTBPFb6k
Bb/B9qUQCkXRNUxUtPsxxmV2XcizGqlmtYYP/77WN7ZeWPKRoK4zvpjJUle7Ztilsql3vrmDpeS3
xHUUAckISzj4wlOAyDdd1M3Wx72nHG5Vb9+NcX6/9FUjGodqbyWDZ+wmLd70pje6pmCR9SrbJoQT
YizEGCjen/DhJlgCZyMFmwc9cwotZPxfh6GD4dTOrO58Y+upp38/mC8CxnWVxkcADxQYYia6/Xmc
IKCvakpunSi6heW9hc2vPCONDzagMY94ZXirDE2qjewjfR4fE/OQ8Y6QAcUQmLl4Hnyk1XGoIMCl
H0RM2dbgbysr3+ndfZm2bqxSsFABJcKTXuoYhhI6lw6OiTHIv3+Rb8tNqnWCV7+MNK5tkFovGqte
CyzGtINbdKh56oVU1TNGHBcYnDP3BZ7OYKQxMCxqN1TMtSQQxZAHp1K4sd6+W9u/38zVUw0y38xJ
kdGOU34I4IpaSb0kpd0vTh1wiRrfgBC+vRwjOWwwUGUw0/3zQxTNPmlMnQ8R7y4C4YgloS3neqGM
V4jy9u8n/RWld7VkUEnBIodhR2V/vWSaXjGnOEGVHWCrG++QCirKJbaf4vFSVktlWZZn8ApssLDO
Y3gj0HPwngXZi6nvM5j1adriaPujUh4Dc8vwp9B+BsWJfFwm3hqeh/2uwFwkSW0U3X27EfuFaJLS
iSGR6tkBtJhJ6exSRqNnYXg1lAsfxRkzNTSekfAL0S0J4KAWEuqXsiEtLXzuh9Zm7mQWblo/VN0b
DnpCTeE4nCbzEPkGTrN7Wv2yZogJXNAPJEJDasHyKUNvaL2ijvz3M/ym74Y8MZvag/spf5kvSuRG
dEE+pHvDv0ho+mDxEIwziYuUVghv3L64NST9ZhfCMoD9j6uZOP7O//9vu60Wh7Fcig25xPQ+w9mQ
f6jBuFUwkGrDHwPwjaYKa1WVb8Bw35AE52RaxNkw3jDbuQY5u6LPcmsAqQGNmep1MS0R+nbEi9A1
WFQhO0PaBpUDLoVeuBHWrXTjDr4DArGswZQRqZCOFecVyNKK1hR5naofccV1s7ogFu9df6rDF2Aq
JXy1EkoH9U0MyU3DZ4xpcbbWzwMV0bnoF6kFlQjTQOSO5lpNYA9Sl/17LXwjscH3BzMi9PtQWf96
e/OxHftKopufotrNAKXEQrGLseGh7IKc9nj4moz2WF8yVg6h9M6FeJU/1NV7Np2l7AQay/OEau/G
4KrZML82bfPCOyFBAlURx2TLMSFZXICTHEmuRRVVLjp/F6l7vqEkFMRDId913rM/PMsoFgxY41vM
7JlZ16AImE0NO3miqsZIrED0KtzxsoKRdMOKr2N1h9ULOme03V5wyrSzROeaVG++/9qQzRffsGT/
Zr+bxxESAQ3s94SK/bmYk4kwQavEkQeFM3jCbM5J/JK+K6jubnm8SF+75/V+B0iFwT/zK5hPVwf4
kIyZJdSGfhTH2QSRuSMLWfG2BG2Ls1YaV8SoeM3Lnzhmt03r+GpnG8wQ1fieP6hZj9D6/OqdMQSU
rchaqlq9yqTHRLwT+ie2QNh+CqZT+iyxeONxZfg8zX9P6RPdI97lwkLwdtl04cLMz0Fto0pxGo2U
paUCkkPCZbXtiwvAaz4t2ExRUVvBpZH384ydNdKTgzgDW5TM70CtcbRQgQyGHXByILrgyviLItvD
ek8tCioOsrTnFFrlqZxmUFYG30eww0wCg/f0JBpPKooJLfuJnIf4q89YJhAA31gw2BXorDpPojtk
W7FMUtRMVoRhVN2RIYnS59SUTxhiaPV+ZFB69JFq1BuQ2xmfjlbMXNgBULB38ifSfpoIlpclLkvp
h4dbl3Ru/V1gnfP0Di8Nvbzna5ecGeNgBfDvd/K7gSWl6Zx3rZtMZq7Z/2WptiTJxOGJaZcleHaN
3+sY4qW87FttTo7nPjA1aLMb+/R39RgXVkhB0jULg4erpa2VqRxOginv4vrdaJsNMaigwPSA5tZK
bStmlPUuZu+ycK/pJw/qf5u+p/RPtfVR+kQ/IIcQBhpE7SLF21hlFVYPJiap6UFtl52xKtvzoOxG
fxcjn6mXReTeeHLfDA1nFzOONzxqdFhdf76buJ/WOeMulOKTMwUc3f6xq3ZwYdQ7qD/9c5T7biIv
M9X2itUOQ4f/j+t/bQo6LtzaX0TQjlgaXxAw0eVtVKcTlcgYNSskJMzXWLta+zhGj/pHFG0tAbP7
kW5Hq26cOd8B+3gcsDP9701cFWRNmo2pNPU00Qco72uYvJdkp55692i57c74f682GXHhCMUhS3vz
VRr/drYnTUbuUiWauzzdTS1G24yYcdSTcfd+zBn8//sJf5lSXu+HaEuQxhj67BA8786/XS4qEtW3
OAyOIqQMcwUuhpIKzHzgNYnX6Y/iQVxA4dkY5Uo4apc5aBHnkWdtoZ8muMRAFMpWm9bNQl7y/bY5
dI+h299Ph2qFTZwHkqjdoGZ9d17g2UJCBngz5O+rcpwsTLGbRJlyazhWuFpn1l0P0smRP6unboXY
/xWQDFA5W8T8n8tdvQJj3kb9ZPUcT9q7liDEiO6KdB/LsLAwdGS+3On7tgaQqU+i8mYOb3m5qzPt
Tig6uxfvqgFyd8YrQhZhOXFyt4qNUG8x0EhEsOhzRYQpIO7kOHFGaVyIQuNadPdRvpFUuKsT/Ek5
WNekLQdSveh7oj47f6FXw9LzVEogzQFSMcwXvZOWicUgAWjOgNjsaYlT1h3Bt7qTNy+BeCqJvi2a
W1zKb4tCkE0IudAK5unsnyuoV31dhj2tHbMmWhTYbeiBHY8PqXRKkjd/WgmywW+cO1b1FOn4Ylaf
QvkjSbzlv1fyN17XfFD/vY/rotjKNc0L0iQ8EQ2aTEhXM2hxivfCWIrR+7SYxjlz0dqYlbXsosEe
TNPWw0c/Gt0i3HrpOU3uDW9be8aNDeS7/uD3G7vaP7pRbgyyGNK9Hz3j/4fDv9Q/Gep2Ls2SFb79
Nx7Ed93B79dT/vxAfAofocow+8paZJRPVgazLdgpBmDeV+wUrh5dnt3YSIzvjgoGMhxyqgYIdF2Z
Z5lWMTQWZjOBz7lFM+f/ZbsitOv2B9UTWQq2YLwb8icgm0RdTGLenIAZPynlCgPtvJ+TnQgVseQT
LP5Ocrrpmc4XMiDuRLPfEbUrw2ecsamghmqH+w0TaRnvlvxIAUPRy6TXtE5C+Q6ZcCAySTVWJAya
wQWmYdQscQ6CLUodTjlCLcLonFQsWhSjObRjvZDLFWSUHu4G3Px4BZtkJPkiP1AlMjlXlGfI/n6/
xDi4bW/ASup3D48qQcWaEkm5dE3ujIa6TSMLH1P0TNjvotJ8io94hBDwgwXic2bazbuG/O4onghQ
vEz5mbHo9Gk4yrFgaOK/9q68fIRQszAvmAzfDQykamxlShs5/TvwunIOnyuGr5sba21eu9fHByxY
6gMGcTp5j3+uNYUEzTBo02nWoOOR660aybbwCM3XsrfOZr3eQoGxQab4vy9sfrfIf7vw9dsuTBTW
uVDmx2QTPdR44arbcfGAHxpnEcKy3KkPuAPh7EOPc/8A3XqR3EvYy2vPwZL++Dm411/9FcCyq7/0
m/SUuuLOgsVWb8gYhka419C8GJtgFV50h1zzB39tvLz0u2Q7V8Juc8wWENBW4BooW0fnp2znZ0Jx
HKyXbFyynE84C+2NjeRrsvnX07Y0+hZoMAr10J9PW7a6Fo/KPIcP2D0kD/1TqjPVrE40/tHre3vI
twbuR4/JvbILF965WTNRc8NfJfyzZ+FpOqKGkj+Cyyi7DYf3vvllnbPHZFu9FQjTSmTXTv2uUPTb
xs90px5LHIPlo7mQbqya7zZE/bdf46rm0NUw6IiRlneDp1IP47nxNlJXIez2ZMkhCUK9OTX+Duey
yOPDXIQ6B+rt1aYop13VF5pSHlXErXiRLePUhvV7xH17o68su12p4yp3cgdZCRQF9WkkrOMS7szc
Ed4xpup/PdSPNcSYX3g8NfhGVe9D5MCMX5Q/he30o8eXz9V34728f4bv8CQ9yrtisAOK5HFn9Y6g
nencXMURlyRp2e299jRh9sRiKe3UNe0CoqoTL6kobyyav9Oh/zNqBVeWJLII/5rdN7LWFWYumLPN
HPWJ5P/AWox+MQ2x4Q82kz65o+RvpuquU/eIoMNwLmpo+amzNQq+BFn7lIAYJxxcjAGZzMYHwIBU
eoReVLFcEkT0CM0+qgwLFXewTi8DjprmlhRCsV/jqhJHL31/UnB3HKHHuJZlVyJaz3KbJjtzYM0y
BR9SyyY4BW191eKTnexr41yG8CyR8nlnUGtwNcz5OEMG5k/6XQyVJZ3gPi1krDais1cuabAN5p2A
mHmySNK9PDzEbyZmJBw0U0mibnAM4otVbvG17SHJe/wa58x/0P1jYDrw1YOtz2wMTWPWPcFuTLrG
xQwQAAa0s0kPIUZ87dkfNmL9yw8eTP8+9fE6VVZ1sp7RnGiDZ26ig6IckSxwbDXqa+2fZWELJWr0
f47jy/zD9GCZACnaufYuacdTJ1doBXRjqbMkxMIvb46LZJ3+D2lntts4kq3rJyLAebjVaMmSbNkp
Z6ZvCGelzXme+fTnCxdOt0zrSNj7oLsL1dWNpBiMYcW//iESuiFdQlAWLjL/A+6YwpTBNjxbchoU
2QqPnkK+lzjS8JCOoSlvgBs4xfh7qFGRt8YOIh7uOPm4lAfJ34gc6Owuce7Qq0nxiyf9qEZa/1F0
BGx1vL9Q7bX4j485apTfOcTrmPeqdcJkDhQEQgdCeP4J3bK5IR89HPbvnHf+gkQeOnVWouTfDcU+
I0o5mffZwepngbyj40jmBA2IOaKy8LltNhAwY+MpoIPtPcEnSbslBK1aGWdVsOSEB52yVMhfS+7k
dXdH5AURGVEt2oAEX+ChLnUbqXhMs2ewKX6xII9irFHMhYamvw+VBzc6lfEdY8I3HPxXyKOxvWaK
hPpPQQLrloZ9Dz2t9feeVBHou/bSVbkN4rmFvSbjxdi1qqDXDd4a40VYsLb0gouDb+51fBxEn/ek
SPaMuK7BPZZZuLYTdZ0zWRldUA9wcIoXrPvg72HmSuHgoLILjr2/KboVriB58Frh66xS6nSbnHZl
tzere6u/AUB822hNQA8S4TWkLIBr002P1LawsSNER/hscndGaWQ2cEB/UAhm0Y+bSN73xtzkeZOr
WeB5aYuHRXPI+1U23hXZ2vbmurJqifB2l9p4F5lLS1nhjHK9GvjEIb4cjKasUIM4KLpsXFzlye5u
F3JvpXID6gqZst7W1kbqkCMuVSz6SU6OPiFVvXhpSHI3aDfXr61MBq58n4U71l5fPQbhryZYcyvJ
9VXinpgLApnyiQhHPxD9bnywQkTq+s/CuU+9LTLRGxWNIQ7vb+9gCGUNiJEuf96zzm/ive/0lgt5
MAGN034UzqGrnoJ4LTUkxf6S8m2jbZNh42JURSZMegc/AA7Gr9z5x6Cir/RnT70nWqasD9HwaCV/
lExQJ1mD7CFmvbfSBaAqGwPbA15eTP843qjQp8kVMHd++KNIHqTyRedO7xELn/+jaweqef6gRvVW
LTQJzBvNk12DDjZ7vydeXWyTN9APZVrXyQi/qCf/E2I4+ZLqKOHor5MFyoKqYXdygLJ/J9CcCGUM
YLi8Ckeo69Pnmxju34eS9MYRiS/X1As212AZtkkS7qTE3pQIQAhX1pFTfgZO+w1JkfGTj5tpUxyT
9HUs/o7EJhPCZ++9/jMG+vrv+VyX51Nh8numfRbJCoc2GojZbsgL4dYuddkipt1YlbOu41gLfkqa
tRobyLAl5PZ0WWsnedi2cBfjRp3VmO9Zv+nSz7VR2QQOhNP4PpC1pW0crLRcRlAd/ESZVfyh8TwY
pEXcwfrxDtbwu3Lw36h3leffC1+cyOxWQYNesznqNe42BJpQvNT7Avm6gXGL5B9035+LCM5+nSTd
Iq6MZXoLhPlW7X8OCK0nZP4OJiGfKNbZ2miqJNVLBcw6MjGy7AJcl15C5dGk/kXhfbKtFkr/OLeh
cha048N83vTYhDTJQtPWcnX0DURd+d7qyHlMkfk0K/65A4vDRylEzmn+3pnk/SZbz6R454PrOblD
7BTheLLNE5C3p8XLsrBm8gjqowdztSVZqXNODdinUtnb7iEg6eLVJyB0Zz6kkFHjOT0x9ttNIkTe
ZAeO4A9xhKMMTj6EaBY1Ild1PzQvVBk4m2m/lZrraVPNJQ1/LnqWan7Unea1cjaeS1kmNyeJDmwg
3WtO96AraOfG/FY/eLIJ/TvQumoKuPc7My8PFUXKqtjfBeqxLFqAnBqsldrPXPbu3fVpPj2dps+a
LPXBS+VkHDG5IfWzHdnMzD3hmS5sLA9LOQi6ZE1ef+K3A+rfR6J5x78CesRU9Upboyw9r7APKQIe
xNnCY6b9rbJJlh+DujMrjoJXn0L8VlP/8pPJqtFptuMsPb2vYiJWo6hvCbT0ljSBaNdBfUZGg78i
TVMpWdB5oxa4aWqsTm/on6+MpYvAMaEYTuXhsdHVsu07/oPoPnY9Nn/Q1spB8Ke9TUQunqW9021S
Ndj+cGOjbFEnGeoekYjhGvWyNFZpvi4Cg8RXe9GCN3bmrRyXi6MDcRxPcEczOMbFS5yt706phiIL
K/vA0ITWh0rbqiCk1d3ghK36h64kqP01Gc2Z1t04cC5NQg0JKKC6LHInJlwiP2nksGqZhKV9SjoK
WXNfO9qSraDSTma6Fw4N1yfhN5G8+CLnj5zc4u0+8bsk6KjKdEr33437iJbJBPFR1rUb4FzwrNhv
WvZjIG8MC1Rpniyz/E0kkRHhZGxpy3UdDaMfmfWi9nPX+lmVb1H3TLXvw7PTM/gUyiOFPw05Mg7x
Dirk58F6leqHm9NamxYt/74LLCaHEWTXmKxhRdPzMCRLcGcoKUhPtQlybG2zD5P8JVTktevMB6Qs
crK10Tqm5VzJ2qVDnkLurAbocVzBYnxkKvxP0/K+rTAtH05jbLMsuV2TcyG2gkZnqRgVAaR0H4Vi
AKfKzs43dXCQerzhad/6wT+t09/4Ut86P59vR76Ugbc1fKqpGz6bkt0VZCLuEBZht18qj2owbx+S
owVfxUXQt4SBoASQ95+uz5GbT55Myyws5aSpqU49VLjSnpeuyzW5p271OjRLMo0rDK+1k8fd8KYx
yP/j4YYiIggIUZteG6IodK1YSSmNUcop+37YeUep+bCKe3c1ynudgPl3xVqO6k1zVNEQnRY+YMj/
efLkta1ea42udKGr24Q69vVW1ai75T3leFAswV0N97W2XzKA0RsDPu0q/fup//vkyaIcIfcochVK
wvudbjuhHKw9WY+Wmq3saBjDjWooRDMPSEP5iWsMZnCgq3YFN7pbdsYbzKLrP+nizqTYgJy0XwGG
J40nJcKFySSUc+fZGszjJ8wHZ5qGegVpgPTYSthXW+76+jO/Ee/+HYb/PnTyAXSlS3oXW5idm77Y
6lpNP1Tq4OytErbq2RvSGisv55gDI1Ru94SJVWiNc2l142dcfHedapzDwOCYnnyNuPeAXiBWPQiO
hIF0PPmLrjLL163cLiQJIqMbgx4Ua2JTxG8qrYNa7XtIY3aHXWM5LqqEBkJm3Phh31wYPsfn7IdN
oMuo6/y60bx4l2dcEXJ7VenoKZSUdXIMyGd2+nAlp8wTDJjG/p2yj5StFw+LR2P47VL5OQZKcStZ
cI/QqlOGBOrG0E1bCf/+QlYtBCmCsz/bZGdHaUTmrJvIaQDp+s1vQDUiOrF4CojIl4gNlFAj6FU7
qTx17gmGwqbErkrssvJN05OLhwPBsyIDmFU9vcao5dCO1aCDxmUHj7g996NVUGxvpOztxktf3DfO
njQBHorOGRIpTskqc8ReycXNljCJsvINuyUUvKgxZ6nh0S++sVFffEVqBzwLSev8tkgZWFMfJImb
o7Pn0mjGxdIEQZYtQi6SbHHjNdVL2yPEJYBsHqWaYhjOvm3ZR5Hm2ka4E/fTTp8Z1pHZLwyYQ+tI
urxTkW3MJGyhv8HN/P98uvh1Z083Ojm1khEHSqz1bfVVD96dyFpjmO2r+yKjqcLLswor4bh0Y1+6
PMz/ffFJmRFyL/FdmpY7C/lfcORtaWeq8kEFBr3xlmKH+3YEnY3xZCqVcVSZac/J27Q0CJOjAeCR
F1u5CeZV82plWygb4H8LCzmJ2JKBiSQ9XHpaukgZ9xu/5uJqPvs1k0OgaB3f0IUVV5WVi6L+YyXQ
0Th4SjZFozfv++q5x49tUIp9jRGvXyBeAiGV8y3esTd+zK2REf/7+fdX3SqX4g5zRf8tc1PRsLlX
0yPK4usvfWnz12ESUHHpJuTWySzPrM6w+hw0BvQjdLELqOBFSfe4krOSvcFcNePtLJ4LX/38mZO5
XWTK4MuGqLfcZylY5Z1BIc4KU9RTHG91mchPM/kRhn+vv+qlqkNXaZmrDiAtjndfh7QoRtkr3cbf
qerRy99Mo3vCQNjF2I4m2byzbjmcXlpHhkzcEAZqtgLW+PV5g5omVWBofEJM0JS9HMFpF8v3NkVZ
/EnTZQQhRHDH8Ncy5MlBGShlrsaS4h7oppc99XryUw3+BhwB2igQyYhuWSHqOgyoS3xNOmd5fWgv
vup/f8An0Hg2W8tCdyPfQ+cUyFTKRyvdd+EyAEy7+a7mjXf9rKfPHpV0thPKPZ6KUeh7s2c3CJct
jREF/5mqux+6J7ExRGmG3wWYpgnsD5kh+VnQZzNaJMlqfee06OL2oJtBqa+zSlpZvbPwCm2h45Ez
9BqtkQgjpScjXdURUAznOBckRf5oh/Curwf8qXVA6Uef7V+Bu+Vk0CEkGabA3wDrEcc8Vgqyvwjh
mv5WNDLBUcaiTYK5aaab0s9XIgRAy//WeMD7IGjNSZHvokye4aMGsTxedqiRy54MGTDI6x9Kv/il
MK6zgGQwZPqkb54NX17yj5S6i9BvvYz4cLvec2AacxPTTj+usH2kh9BGh9Yx/hkRk/Wkq7Zat/LN
YFE65NtgKF51IFQ+oLa5cMG6G7tdahVWK4nor4Jo4EhYDsjSM2UO8DcOr9n4U/d/53I+G0w0a9Hv
zFS5bzZzN+rYbYCg2nbZItfBIH0W4yTYR81G0v0l9haDIUfralxcH4ZLux5XDBiqUC0dSDRfl2Zb
jUYtwhkE1REUhCrGUZaQeWPsDMhdvXW7uLTznD9uspmnDXusHBZc3Ott3m5jWtyWdQRkrwJMW7XT
9Ze7COufP07MgbNvLMly5ZTjgDuD/+Qw53FF7O2jmbzJ0JolNV1wi+2bdn39sZ8Zq9Nd6Pyxk12o
9es+HwqFtBXs5M1kPRjHFFVjHNf31BB4FT5WijnPkaECyDa+fDQQ0+XFs92gatoYXvEKECSsL4W2
4hMXNl59OVtFarXp0kNJKgYSDMqTpdoustFJb0yKb6Q2Uc3jCW0A36k2eQ+TAwITchWNbTr8uF8t
Hjbv6uMsns2Wh+dFOP9b3Th3L0+J/z5LbHNn36jpAxt7MHbMtjgaLWLO5YCbEu7y4PkK43P921xa
9SZwPoAfSOy3AFTZiZrGcO1oFylb4XtrsOkgmtnL7cf1B33zov8cw7MnTaZ65Ct+lIx68+N+D2OA
fxWzH8unV4IGZwdt+bSWZ8/Xn3jxFi3u7aahc9o6035Sm2Ck3nod2ZZ0rWOuPNJS8V4Gdm2kUn1Q
sglTyORiL3JVf+55J3FBsSRlrsbFraUnXu/bGjj7MWLjOfuseZM6aTGA5hT5C54TBjJjEy4qCX3y
0kqwJNCSdVBtsk1CCz0gGYAC/mZN980h5PMjaNySqHU07qXTDcBtmoHrvnXI8vynI7+Y8tYdNpb5
R285ZGh45Oqp9u9LmGJyguDcxWCyuEPFa5GklrzEBS3LSkcHDxzap/NU+NDpv9LysXPxon1O861S
PyVwUVISXAlQwxUZ2nikvpTRc+3+LATdBxNqu1yP8Z+c7DLEhzNX+aPaf73uRcYiDE7KyF2K9B2i
GGPjA/PmsYJMovw0wLo4KST7JcEOs3goXLTFSCFJ17s+cS42/lC1Eh5OrwtTwskSVDK1agIjC7Cr
Mp/tLNoSOKIS0ehvzUVnpXPSWvvozcW42Wl+tqSxtOuikNi57phYgdovXI/9i9BosjSCo2HSxBpf
XR1vDMToYT1stLhdpm64cZBPZijtHSgXbtIiOnfmjjZgQyQIEFRLv1s8BWwdLco2DctZGi39aGTP
e1SsR4FjAJyjq0N91JV3avMm8Wfp6S0cyLm4SdjCIwKGOiDYZP9Os8yvDa8Nd5bWrKXKWfkgKX79
w0+89YDKqQOsx1G+38YiFIEWN47AXVXPrIBiJydKATFh5sorcXvr4AX28iqJtwyhXKCr6T6CrFhm
IddWlVcG48Xsqjdfhy6c13TqLEx76tCd15QWkAcIkZi3tOVcCb/C7t2iU1pF2TpEw5XB1sFRLkbG
HnuvfgXxy9rW+H25ST3TBg9PLvw4I28OIFQluJR7H6nfIeYysQjZEpWkolYbqXk4o8IUIRYZx29O
+V7YJ1G32No7YFFKK0L8yoisQYe/99KTNf423Qea12vOKbqUoAFRaM00K9/2pv25mn1/WwGcWQP6
43wkTBYnBA4zpT+VPtpEypvrc/jiKcIC121HADLOZLuJjMH0I6UIdnkg0mQIF06oToNgyRQagz/X
H3axc49uwUAoS/dBNSfno4XqvHRqzqxQ/YgVpFY6VlSewN+WvtOtGBKAtqDb8qMWvS7PlfQjcjfU
2eL/LDQjN51Fv5mbiJ0OsRH7B5EdwD+T40bpyoTkmsQSIkmdNB4cvZIfpfJUNYj7D9XvvH6qixel
OMAGatoDXlYonuAgXx+Zi6eehWUapGJ0HYqqfd32W3payCc0oUpFQRS1Sze2F2q7KxIcF4gWVfo9
oSgzVNaHNGtXHYeT2uhLf9B2nlbiNpK7276a2YFN0mB6b93sg11a21B10GtY1Dj4sH79gekYeHWk
oHMmL5aLEYoeyNvClqm/of+69aAJnhA1ml0YZUQROPocbvScMMHz0iU37Yrox+vjfum0PX+rybCP
Wh2mQK3OQTbvXVT17kZT93L9eP0ply4L3Ly4VmPoiHvM5DRNk3KUnNoLHqT8l2hjfzouyNYLCj5G
EC7f9cdd7M8SzeLoOko26FWTb5UptRSMCaCyQRSfXs2oa0Jr3+nGTHTsvbeWCHhpgSTM6Y7XH33x
Tc+ePPl4uuTio2KpgSgTQT1hsdEIo1KEvIGQ9SbT5OLj8LkiigYiGX36r5MyVptItxrmihp5s+aj
y19y/7caLmi6hHWEVvBGzX15ZP/7QGc6Xyy762TJdw96hV7jV5kdZUqN0lqRg+zkLz3kHah6xsLO
19cH9uKqMISsichFpJHq1zf1VOIRQqsiTwiaYnoswj9Wuqb0EwDy9SddHNOzJ03G1CmUwa3G3D3s
FfMut56a7k7xVw5eu+6pbG54YFw8Eeg3/Oe9JttvHqmjlhukKMvxRxvl804YhKCiUPp24XsEsjXG
ahwjJNfKXYOpRTvqmMZ82ImB4Xo0H8p4ZSTRLOpurKFL5yJ+JbDb0MeI4L6v4+2XsqQHis+5aC5V
ZydIQQ45i85jYr0WMKyuj/nFHq4FzZ2cR0xJramM0A0VuE2FXx6a5KOW+iXuk5ZLEAICMecd2RPe
OdBf7SKbFSjRsxvT+iLr5Pzxkw2qTtTeqIYy2GWCU9H1NE2dO6Pa+x1OzsE2jNy9Q7Zbldt3avCB
dAuEY28rcJ6bV+QkizLs7ygYVP0dOcDYH6X4Zjvj4gc5G6FJbUnCrhK3NNChLEMpyLeO4y0Magb2
0Lr/YxgpTg5pcZcE8mI8xN3JCg81kqbxJJplSiwvrEG91eExLh4fJhxEosDEXyazpLDC0hhKNlod
Epqk/q1j/cUPqGX6rW+os75KHjVPXY6GM881d5Zi7kPQ36qpy3lrWw9R9yaKVjpvd2MMZ6bcupqI
epvluB3k3cGs25mfHdr+n6E5xmY+a6T3PuLaGeAQZuDkYWvQx6GtAahlMYRyTedzJdD//HnRYPFg
qGSEQpaO3GUBP1zcMIKeCoYymwwZNSmXNQSnvCL924Wsma46zGF07cbedfnT/XeUJptmGToecock
2tllPCPsbmVIUJP0dcXtjRj1BdTMG8vp4m4JkRrTCZUMuem5kDkpGbpxGOzs9KWl+Z96b0BYilrP
ZO895legfRO3eur4NnzX5FeoQ2KexO7H/+cvmexvZRobclGg4LBwKzcHYre8X06vrrTwIQ5/WaEB
YrMI3WenDRZG7iCDfLWkF9vEKmce56cbv0ZcSKfgAq68/xmXyTpvjDzJ/d7zd7ayrYhoK5R9ax8N
A371VrBU5BdJOYJfNliTy2tseG/tc6Ly+PYDHBVmm8iFIT9usq0qTpgNg0IgUrQKsHULliNdqfYu
7J9s/S9FCfnG8xsvLf7M6TNhxhjw6WTK6+kiNeKyi93a8HcjQlxhO771kydKIklEKb6n1UeHj8dH
E3cLSLHXn31p5p8/evK6SVOVLmZblEPdWzCeNGMvhM/0xZAyQoe6/rBLk/78YRM0wrdcMzb6xj0o
eCJCuEAbw8SixdvChLn+qM8FdG1MJ9NaQr5btqG4yJXxcjSzhWRs8lyZ+yIE8VEPYRrPLbtZCu4E
Ie9ITe40UtJe6F857VtrrBzDndNCw3e8ThBlYUMzuGSvStgVR9FcYy0aQ0y6UjMfxp9s9+iMGL3C
LGePqjfMEtPHn8VCZE1L19nDQrNB5hxf2/rNUaAnAgVWoEgUfnes4mYp1RJmH2ujHBa1jyBMHedJ
+5LCP9COUf9UWvqDivXZYH9SWXVii2MNyz/4xQphVXFA10HBhvKudbDb7LZx/Vp07YJr0qLO6wcb
PL4NQUZtIk4MdZ26L4PsPFt0bhz/EZEsrn83vsDFSU0LRgNl5uI+KfE7UwkMCxXqjqZSr30YMKMh
ZC9oCkhR9+tm00y9dNLhqgVKQKcX84FJVTjWSjSmpaB8Rib8/ndTOoz+HzHSEW2XzEcm75EXwo05
XA7GXEgWiMKLHvR7jBRFUTCuEc4YHWq8ZG7nPz3jtWnfZfXWDndxsZ/9zkmZEPhG1yl6YqMAJgnZ
sx8Hw9hrlTTna9buocBIJE+cTdxjQRU+91m6yDgsr3+bb+JqgSnYxJbiWyPz72nxqHPnkno3D3YC
jpIc+OQ0Mr0tKBRXIQ14p2EKxvj50xXkjsu4NIdAIod+2CZjRe+r/YRDjBqDeDjPffNSA5QkZBZD
jAfxonmY6/LCy3+j/ULmkGC9U94JNImSzFYf5XbO9a7CscVTcTbUFhZv73P4d9Z7aB6kfOexbjxs
KtFseJQuvR3PoG+76etgBMJyqJLJtGe5JJR43dHso1VujRsB27lQr6s/labPNO8N9D8n76P+WxEl
LgfPeJxGcrHM42pdw3gLoOUH1v/mcLfpu5kEI1g2//l6hgSm7mWNBLEh0cxdpB9D/QQgqOohzms/
etddpPGbAJACLdrhQ70q7ccUvFOFjMc+kbBUr3/ui10fmzuCg1IVa7ZPHfAZZO/0tT0GfZwRb5A8
umxxkqjLItA7WTQ1qQzxcR0saSGr/UzOXp0OjLhalk4+L2QhlD+NzlbCz8OLbmApyqUD//ynTc4E
yQ40j03JPsjYVjn6PzgWqcpd3D2SXoWWkWmByghlkRMfougpqm+sBOXSeX/+/Mk50UVSq9QyB2Ah
DwtAWVn6UKnFmcAw6UF0/JisppsWMKLsnp5ODtJ8WPAqFeAnDfrsg8hF4hbJaCC9UY8C5GWSJMO2
9GYEK6fxFiYdYc7JrTCBS+fv+VMnW0/da3aVGaq/6+u1T/SsuWcqdMnrTZOTS3sxbtoYyqEQFr5q
XxeAPHqlHKmddM/r8V5gOo2zkY0bkORnI//bKKIsAanF/Zkd7etjAlJeYgUZwmGRBuha29cyxnm3
DdkRTmluzfvilLe/F9cX06WKCafp//vQTzb+2acLIqXSx6HmJgqTOXoDPXLbeZh/sIjNW9feW8+a
VGdNkLpNUrflQVePwiaRQHE335selvUn+MvXX+ziLnH+ZpOlaA29bfaq4x4g24Mehfnv0T2CMiOn
D4Pfgqlc4pjokEfvq9AcsL8twpldbEVFHLnewreBO+L0xgq9OGkt0H/KCJHaM1mgWeSrvROb7iEb
942p/6UWx2gr8vz3m1jPrUdN9m2ziyMtzrDLrZKl5R3Exsi3deKtEgU33uriCsGoG+ol9hzg1V+n
bpGUGp7XSk4k5imKPkK050V2pOi+/k0vQGUc8iRb4sQE6XvKmjJtvekdcbEFlEu91xKVHYcw25ri
b3NKWi25BYNceDGSf1SoWrIs3mwyiRqnTaygAC6DhzF4xzo8lmgwuhtL/8KXoilCVxNQw8TXdLIw
sqR19BEKk9g/3eoFEXzWYBXy+j83v6FS4sxEwykM16gu1a8fij6/ovlWHh96NL/5Q1it3Wavlau+
3I1vtoXx3E3pgPgjJ9val0dOXq4L1Xoc1T45tPbJNH4PefJsYovLUMbSox/AcimwH/Xm4KCbWCv+
F8UCYwp/ijAES3WmxjsluxstAugNv9LF5imd/XwIZo/v65/41My33ez4cn2KXjqBcaWF1oDJML38
abXUeZFkY+5e4Pc0zNUCc8lwwGGqwBb4kZu+bm9EBK4Lq+D6gz+n4nScOaUMFGIye4sxmaq+n2lZ
prs5Xg39osBiEGrPvROBbAz+sEkLGnrdQamqj8Ib97bWozV6FfVtKBMh7mUs3WbRW5izl1jF/RNZ
m8R1HzstXPrduE9zc5EO5SrEpL72xqUdSssAu74qOXXx0S3s5dC/2zhhBKhiSX7rG+pVBDCiEctP
iXHtpTMCCVp2lkUw3l1/dw7hC5NMHJlisXJlmmpyOjXsUzlW8bsh5MypljkZkM8wCl+9g/McvID6
zPCqWHev0j/aLsQJmQABFyQs9Veeb8wivXvsAv+HJT/iYpfeax5ZEri4zwXMCAkT/2oK/dfqg+jc
IZjDAgBtbEH0wJjW7KbdW9/OMIfzc/zzISPOTXlTYBSncicme2mWmaQDz4OKVLS5nixGZz2qxDdi
5jSDyFoWd5mzHDIwRiKYlla7Gg1kj0u7J5rnTrlH53ewd7hslj/jZ2mZSnMyZDDESI72Rnuqfrmb
9I+zJ9NqX/95yv+EyhwDEhy+GIhZMP9pzuzZb/Ov/GCIhEAy3Gb8P+BL4oQW2jMR20FK2Z0hn5rf
tP6YnC2y/oGW/iY1qqWmeZvBk9eq3r7onjZTZC5y6Kxn5IZvXbnDJiC8a7DGSyNSpaO1lZ8yCyow
yGN8FK0C2eFPxDAqhDOBk3uybLDvaPxb6/xC5SssonA5YJnDixZnx1khY7lqWXVZH+xSAq9x4JxT
DOK2AXkAsCkvT4KOcrvBfvGpNo6pUBKFvftkPw1kpZI1DR9YKgxIYRhyJUSZ+d0/TX+PvUDr47d8
K5wTm+vvsx1WmIq3MeAA8RiTLVUOPF+32zbaKTh+p76DQ9tTAj2l14w7c/idI62AUOWy9rQKPu0Y
kN+tzVLp3md6lYm8BJNLoncB5pi1g1SrwW/6WUV/KFSJcpfd9ySXhZD5uBELQfZo2SvsrWEMz6ow
Wro+nnXQfVgKflSsrOgH4RkmxgMVeYGpBiNjICG9P0Is5gLSdOsxJ7lbOpERKEVYpdjwCtWdzgVZ
BcSospUAk7y+W0gKsV3QdxLPXQiIP0S8DxiVEvtulURFDiMaL3cZQwez8z3OOXa+821crZiSgU3s
NnQnZIDqUEDjiWaNtpe68URdK/4w/husRiFKkIM/OoaDpPPpLN4APougzoOBYaEgqong6CZCMJLw
szIDA1jpsVTehN4SCTRNwD5OFn6/F6w0t4RthSdxFbxp+U72+xVsukVHUqHr5BsdB2/BRva513d4
6BgxHoP+B9QUE4Qi5n+JVWulSsVOtNqRsclLmz801l7gFoHiCx1U4JwEgi6gBhevuqhayxpgH1Y4
rfKKd4pMKzZ0eIaJFab5bnuvLLwy/COoyKY1zHrUid1RkHRD96Psw4UPrSZiNFtsK7slRs/zMMHj
N5+n2VuMJzdAaZXnazMGU8ILMFLn9lOOObjYy0ULIdAK/Hk/Qt4pUpx5EUHHrkjwwKQogEN2Y2u/
cLck4xJGHP0M3Cy/iXpSC5tVoUA2FWE6EbGjwCCf4YyOy4/0WGNkIHnvknfjSLl0onx57mRll2Be
g1FK2aGPCFb25CdJJT0lNV44Nrts3MpWs1BxVlXsVzcCZqilWTvifJbsw+YYcMzZhKyQONX1+3rs
l0XWnzLVYbi1VUe1Y5F8NxJvMWYIeLW/zCuEZosolldGRXngkxtQYd8dDA+S1y/jrN6VXbgt8qPp
WxzXLxl+TrbyLjXB3Zi/tL3xS1cfzZ4AQy2QX9NSew6D9C4JrV+ipjKtbuHFQK298/P69/m8/E7K
DsaJaDNUV+BvnyGlZ/suO5BfBurw2Si3QihcgjDNXOM7OSIZO18WOhFJWXfUQjj0To0dMpyZ5AjR
SLhsSy3bdTYuAgJkmKdedQCfcVm8dpiDbN64QVy4gn75tZNTwqu1yksUM9zlDuqKNQi5A5ONtlRG
KwS+3vXBuVDXnz9tChqXUZmWZQ2Hxwcdy0kx+kwI7PfYWVx/0IWLEZUTZ4Kg1eKhMHmtAU9L4E1c
DEp1F0mHQPmF8JtGFyEMYME3CS+XRlEBaXVs8B5KzcnjQr/AeznLMkZxyw0ZqnrkfniV0MmE4Y0u
y6VXw9IeUwqsoi0wyK/nesnBG4d1mx7S9FVWVj1cAHlA8mBvlJ4sm3yd3ZjRF0pJrmD0McWUhms6
QfoR5UhlNrY51IAlKYW5RNrra5XdQFW/ZVtxE+MxWIGqgEoiSv3rezWe7zghTIudOO8KrOvRsauF
tu6hHHpFuTE4Ul1YnXgsyXvEXRwDQsk4pNHM10p8t6oTdaxExkeZfdQ2rlrOD4Tp97WjLvW6mrU0
99K+hLHm39gaL1H4DAYIXRb2WUy7SfnRVjI84yHlRoe6ppWA3axFr/TYxvX4JZH4NvTLSPbmmKXA
yLTmg2STsaOu2aHAsJxiuFNt5/H6Crj8o0y4Vw4QBC5/Ys6e7UM+JVqQVgBZihmvcpfWWK0uVXgJ
/c4rUyTSbzhozNPyyc/wGONcrvzl0H6MNfDwsTBvfN6Lsxa8EH9z3sWyxKl29mtMV3O1utDzAzHL
hv8WDNBw3YVCVh6yJ75MoN9qxFxck+AHZMAaGHZMNeGaUUmZbab5QSu3vv4eFcqqizaRTCbYVg7X
oSGT0xzP7RKbokAAmGbr89/WofehNZte2lz/HpcGAGkJTt2Up4J8OhmAVA+NyHalexq/SFI9aZjj
LjDPQm6ja83vdjdR2u83b1iSzEgwaJV7gDWVCFF4o1P0OnVPzuG8fgwXJE0t/btiJd3Y1r/belic
eDoxFpZoBbIGvr6cXNVlo5SG9CN3ZtZDXcLHX9bDSvtH/UggWa9afxY+u6SbHsc7Fqm2T1/Kbf3k
HJMd/dCeQLYDkqof2LYUj5g1Nj/adbqMVtLGPMhP17/Dd6IrvxW3IrI2PhkzqvhQZzNRtf0+pj+n
/4hmv5LZfq/MHp7Mhb7YzU/h7O54vIX3fJrxfikIxAPpBFgMEd9CnmxsnVUqnRWqyWNUzipjFtNR
9unKLJpiTmlbEFgkiDmYb8+8aqb5C4v77fB7pFkAUhHOwheujpDr64Gm8ay2aTKTAGkcE5UGGlEh
MEoW0LIGbd5SUy/yU/jqPDY/Q/o63EwtYpeQ60PmmWs/bozktxUmfJEchXYsdEAd9vLXkURpbHul
NHYP3sv4I9hi//BkbGB86i/pBjHQvL8z3IVJmFS+9N6VFGe2efhEPpstQZWfoYgoA8SDM3+tW//T
4x9HOIJAgURBYAH2xJF29o2DZGwiyyjGe73605QvnUaZ/Mdu57lwtRu3GDVfH4pvpuayeCC+GyC+
HM240X19oJM7Bdd+r79PjSfaq6VC4EUezSvLmLmkaJXkqjwMfNp0WUbAELiA+rom8kNu/I4LnwQL
DJNkSGIr5G9Zp50TBpVr5uHOdJaRe7DXvnk3WMmc4hrO9CZpsesrfxboXqKSCSJxuyN2yEdfR0TE
jULleyXMoHAAUaxAbRcOYV8HJf0/nJ3ZkqPY0qyfSGZiEnDLPGkeUzeyHBFCgIQY9fTnI/+bXVll
nWbHdlp19W6lJBaLWBEeHu5Jqj5UsVA2B+s4xbTX2TirlaGatmGbs7vjebnrhfUvt/5fK6DSRhge
uO8///xQbdI2ZabISQToBbuHnWDJ1SB/M9FzQu0v9FFGtHi/H0830Ls4PAYD4PHzzj+1tM/v47Lf
tGOX0gXsMK6iSQZMhNslxCpsMbf9F1bbgzDtCGMXAhtaow8HCEytTVxbMMoAQOzAQUUDf85b7zwF
C8thLFivVzPlPfGyPtnK+sqEjWpOOmiOFJhBGk8Z/7g2RlO7ODBoF590SMLEEioeXGTpcH/NVvJr
tRYLU9q3HcLlBlBE3/ppapFMlcr8OYFLamFFuy3ISNIwQ3I1tQvZqOs5wrj33k0V64mF7An7wUUu
2pBjxT7I79glo2xuAmret3fFQvmXQavbzWpKV4eNOWIaMNAblMDw9UMrWjNOrYc4DhPyTMvzU3R0
mMAbLBEJuz4oYlT6po/YrHAkhhXWmZPUJkmRldmkncbPgNeLqTtqFh2yYyFuz+dDLwenoIquXLV5
EY2b3/hXB+mO6VyaM7JmIseJZS8xdpbYXVh5N7u0tQ3GvX1r4hZ5x2MBW+kBgTWujorU9wOGxGV+
h5eANfJ7HA5h+aNBqHtVfrS7/hVmjnJoCiPDJTrCLpv4pi2Og8nHG/wHb56frfMGlSk/MUpP9gvz
DYcg/GIiOQAwMhpPNw/qvLaPCX/P0ccxqZAtegDTh91ZOX7BoimgdX8QXQk91C+Vy3gb2bpZW5l5
dq6FhZ8ZoOtxhEnwBvulmgPMFFbJtJiO+JiHfcQl0p13h/kzPNb2PD5e57nVWc8D7k7Ww8At24p3
09iuQvTO+ewTv5cFTIw3lrxkqil4Og+7dzsEg0GH73wr0Ra8kxW7o1UcjfBArqcXpzEYlwtFZ3F+
T+yRyQB50Bjd/jofmcMbX+cn6xYigu/mxsSIbrY0kxfV/skZdDZEBumGtwjn46BzxjY8UuxEwVs/
H1ZjJMvbIg7n13X2GbvFwWHGrgMVtvppY7wXEe5ssa9Z6baYNoXVeN0bnjc2RtLmxem8q3V82Nr0
8DTYfXtgJit9bazSL1bdpnxp1omBY5Dx3tl6wFuZ+LeahZuY6jE1i+nDrZdClG9qTmCrn5VzqMfz
kY0HutH6DIFFiR9vkg90cURncpi8Z9HT7eHdM+zl3d5ERrNka7Q6l+4Zld+xcXeVUPGeXvctxZ+a
Whq2lGhbeUdDTtu1U5HNH6hO/XpZpN54+rQui3qWBXdTth9uvCzcysojFI1tIJAtYNqqWXeRbGfH
k6V9KKuzVW/jZfxJesDPZMFOt4AeX/GF+tSik9c6oFLWdXpzK3TboRwlm/MrDC2sQxubi0g28Lml
5cnT+QWdi0Qobd651eyk0/8yGZ68zm67vW6isYYCuWjJ4WvmY+ZExoGQmeg0M6zT8WA20016tnLE
VVjYsSH4r5dV/CJyo8zSLadjK9ug9iw6sNKC0eKOVqWFa5F1Bv1UcChPLRNhQcxpcZKO5+P9xT6F
d18JYrOZ4qi8KWcM4ruAQ8Q0K1nr/sVlyl+zY+d8ROzitj2f/fhQM4/oywd9OSJrFL0eP2jkGs/b
fFpNLyFNtOA2zbeZQ/9a3yWSxbsuNC9+P4Xj8LaVPfV19CVHY+wi+b4v3VHEwHZGz+bJI5Mb8Xu1
uiAUdbaroS41kxeoKqIFS8rGgDtqN7J3XfZjA3X0a1Ad5bcMm3FXwXa7MpttYfWNIey6aQeA5ak7
uk7lUYxwYaeXwcPiXRi0XKFFek8Y4DMY92NviQfREY2zzZRp9Ajb/XnZ8p5LMcp5nF/5GgrrE5ua
7o4CxbzNOrcMytWjcS/ebYl3opxjSKA+nHLi6MKUBu1DNs+Cf83XNe4yiMOc3bKzNNHQpSBWImBu
oDX55t9PTqXb5RPddPZD3tGqQ/XUlKq5WkTY80hxcC/XqmRcPjV5fkbPLDfrwkqf1mTVMyhrpl/x
/tG+p+mhUcyEQd2XB1Z/KIjnRvN59ZpVHpy9wSj7YuI8R8bqnD5l5p2NZNYGjOFJm+QN12ow2Xjd
v8EP5tPJYrvWjK3HA3JncGu95GZ1fYCq3GQ8OObG0PwYbn26gIjtyJI1AF5oTSiIbEacOPjf3Fbd
J/bnSuuNacwYecBtWLDo9mCkDtgbiH00amwoWlxa0xolvZxfyl95qG//ShOGfHmsMNGhTX7Uv5rM
SHX+zJ+b2syMqjCu0a6TjPAANs18eefPE3vTGa68+CQo8ZR/5p4bxYvZKEgXs3ajHV6227V3Mnf/
nTD+I1uaDM1RXBqpSqmU/8yWzklDQz/puqjCaeDqt50R4/hXWgic98IvBJS/WYkqENIYjz3SJdCr
n64ld+2u1kWejjbWVD08ral1Na+mNZ1msTGXQu6n2fjMioXzqYVR1i6cTovZlKXyC8M5xqUx9y9n
ozNSE17Kp2FEuTG7GGtxvw7sCDr9S7mzBXtWvgb9JuCoCTUBH3ZMp5fe/8eqUc4B+cBaQWbhZ+HT
FKfsrjRdNFHNkWClNzTuA7m0J1JUZ7+UFt8ds587hyWbQLOinQe4+OctGo1KIYaJcd6ms8vLaK2/
YDb/Dg/y/CFSOm5GYWydVoDI9oP20MeYQ/7tLq1RbmYYnODjMy/fqQaKMtTjEC3daqoE19f0ZuTL
8xHbBkHBFpKhY1MJCFXPI91udVcQzKbiCqXhEzOdvxEW/7Xr6MozMof5FjT8H+unnx+NoJaKOL9n
dlq/MpkNzSpvORpVX09/2XbKsEB/LaCi0x8c6DgQSv5cQAZyzhcIxWMaBxZU4Xjs9bSpltpMrbzx
rkimGXaDXzSNxp0loXST0q2iO2te1ijJCJtMXj9aHxlSLVkId1fsPExpe8F5knwUsBdNGbZUgcJ0
EB/UF+nzsa9IJDgR95gD1ON1e/K1dF5N9hl9MmUtelqNvv7iSib9mybMX/A6D5gKAxDCA4gDU4l/
XulYyLH/Kx/PUEu87ox0RR90g63sl1r8gqL8hWahnE/VA7KIKhRPwfBN/qfAfmYIYOa3touS3n57
UFSfrBIPCWzeKAOaX+7gPy6LDyM4oZnH7OrPuFHdu+5Ol1VFMvsVnRu6nDAOz+PfeY3fmOCPraIK
A8T9TVRhKPDPyxp3XZ8iwIiH6tMUYwYB42nXTHNhnaY3V85nSscJijO7lcsfT9ksqZyFyUot5if0
Am8ZTGoOOtG8pL2ZtS/j0UoSt11vPe7TchgOcLrcG5+mVR42sUCn61PF7qpQdlfpINEemoymjF0x
VBjfg0bHaAB4BPQk93VAnMOzx3IUYZUVVuBt4p/VtwaRgAwfpetSlykO8WC1JFNPfeG6ptWBp3CG
Cn9nTXoHobJLTlkS34zJZNEPxprBvdtnEryHCufR9DdAcHiCfy4kxxzsIp7yoXvw50JmRVfl91zr
Nq2ZUxEp82Q2CU7Li19GMtZL5LVObKu2OE98FCWNxO8LA0deu45I/dyx9XX+DRkZEJj/+kY/MPpe
avRLWz6vkTbGk/CJOVaKxZ1KmvLcjvhuPWoZt8LBaogm2Kv8WI4Zhrv9spO/r/vHt9BgY9ArBScC
K/rx3IhMHqmJkncbInIkWLWLIbhR+NVsi+yL+d9nu/yPSwaLkgDAIV/RAPgBSvUy3qH56Tza7KzC
ON6N+WZkI81PyUdHBXJMZlJmTaKHZWcUcPYMqyovN2PnIzxWEYiiGc921rIPvy6u8vIbTvM3M5yk
A1XKYZhfBCD69uj4nxAia3U9ySS2CJCoP7Z7e2J+vp+tBfMxq7Hx9d9r8TeX+Men/TgEklrurnmh
Dp/25qthbOC61LgM3P2y6MK/ACFygjEKJDSBmd39sdGe6b3EuVjvNhN30Ehw26C2tQDZtvUV56jW
xH3GzheIFB7rgmvGJ9MYu/A2E6vynxvIDLZqtKbm6g7CbV7nHVXjdhDeH7sRtw41RxsY0Zm4pZ96
SXAsrdYUDmP3ZqlrzUWFUHBwsUYr26jtjy+an1ZslU5DIZ876RL7DtTBcWl3QQoo+7LF2cuNz4ul
7JMgdSvvAkrH8MWsn6b0gMx4CZ3BIvdftIfzXjZeA23+erGv7tWk1po9g5H7fE0P8TssF7SRRkvZ
eVfNhwVyAkcixc6NYk+m/kM9YXteNu45fETdF0YBavBYjPjXjkqJAX3+SYuunT+3zaxtDPS0Hh+9
TwfAUq3fdKu+TeZ+PoSkHhoN+skA2v44JuEbj2M5JQ/dTQ8wA8Gr78bRmobh1808G5Pwiy7AwTmb
b+rbBsCs3hamu3DNILWC7WzsvDD4YrYf63VPZvnf2/S7Dfbzq4FXSxqtGx4J9UdmdHsWbSPX1Xg+
3sWhNp24AyDkxpESPs+Ggk5fadFiGXvXL4r6mmL0nbnRGaNm52VhS6jKGg8QxDmJy8RPN7r59CvR
GGvWJXXSxqqqNZ1iMK/zm74ttuKg2mHIFWeGd5tKi8eCiit577H5eukB3zTQTERgzLyxGmiRIAap
Be9oASnPvLpoDS5v03LW/iqp+u1L9/cqaDTT4S8KcDj/PD3yR3ItkkQZzTuutQjvgqtobo/ZqeJI
o+BRRZ3mPj+oPKXcBAVDXflESKfVCn/RkG5GgtxhYmDIOLJvFOKSLe7VSDs2giVUlgJcOTGBhSG8
38NxMJLMXLRwGZMcTkheW1tYcj0Zz9LsvHRBRVWSQiAMHGvv7gTcyCFPrl6fu+Rwx5ZLMu6gj4qT
iJYoWHBKRMFQjz2KF7mrAE2WxgW9XZhCJbZpVjIywI0Q28V16FUTjLHAkLSrnB0tIk94DM5U5cQA
nW2t5osKOt/FC1yy7dMs5Y6ALJ2NFYzE1HkPtmFphpXJn1ZlYk6/Hhsp6MrEGaFX0tp3bi1P4m/x
bVj7v+4NuosY4yE6hRbLn/emYlBjdB5ro3nxdb8a/Q5QGa1vNTbam9H06FUbJEW6apMC/fez8U1M
/uuTZfK/CRQLFVmEPz+5FipNFYbycVBl+y4K5xPTfxp+ZmZTv3aVvbRfneerVUVtOKOZF1yP97kX
O4nFWJmxjude+N9fSflHVU8rl3qW4oIpfOHHRr235/x2kboTkUQOCuMt9eb4wmxiAzae8fkE9S2W
GyA9rAPf/Ivlu0/X2KQ2L/iMotfWz963N1NjtHN+tVW8BDl/Ca3Sojb63/Kff9RcAxF0UIKmS4WY
65+rdzlpVXORpdNm5B2mTsZxEBu+sX+hm2CBLPyyMt+5xY+bRfwalAgV7hdCbn9+nNCehLZPRpft
fad9pQH4E+nyO4rDmnEZmfDDmCkxFFQDQv2jsG9RPQNZlznGYmfk9Ve/8yoPVYNFFpz8ck0huxiP
iITAjWbnS954W7ggn9it+c209ypTmqK6cnJ63bjtBBvinWDmU9UluFX2xIuty6c8Gy1uW+VDj1JH
WCTzuIWt7BAo7dORZinPluYAjdab8RtOe7/QrITv/v7fCzIYBiCII3P6/LkgF/Fc3tpcOW8FwagO
8Qy6ZVcYxLVzZqKytK8sJLFrWzjUpoKQqS+bDzeh62HGK3iMjSOshZf7LC3NMT6QGyn5v17ENTPH
QZ6bZx9jjIkpGf3nk8bE2aB94TdXB1hHLoH2ZpmdeHe32Sd2HOD06+mu7KvHhwH9WgATFmwk4mxM
He3UunrCFxNdvvTVOs+VsJchahsnJ/NlW/ZbB6WUzXPHIR1/sHHNBKm5pDDKFZJdqdl8II5xsjpT
CibzxOmN3MvJtNrN2XPvQewiGdh+lGCXqssB1gTK7G5d3d6ZeA+C2NXEV9yXkJkLsal9B6NInM58
fqUbpHgXGKluYWhbdwsBirD1JPM2IBeFU29yU2oNcN+P0fK6E+9As8N/1Hrr+dL/Uvn+K2/VSVnh
VeCqimDWjxT+fCm6LpPVJsrSAAvbCvD5iomgIVbzC4620NtXI+yJRRMYWbj89hj/I/zy6YNejSxT
K/yshUeMkZdjNW0julCjDg/WB0J2eM7Vktnzr0JmwRp+RCReI40ezG/OeZPh6v7cxiB4BGCuHGY5
0fjPbaxIHahOXD224EUW6NDEynb6uv0aqstIciZm7nThY3taNIZsrIaO04j2mo7OYigYiXsLO+Pi
AMIYmnU12I2ZebMrqP7G5XXMwygaX8oCfNeprCWdN2cUsDdNuhwe1K7lxKmW5TZbx7zAU63/Dubi
38FcQIQNWE+iZ63r34Sq/ylIWlEs8kehSxvLmcums+FRoUiCweW7Ru1v10s222T2S6D8fu5/Lqgo
DIbxQMNIF/4IlE+p62+Kdnlss10ZMZxhdNFjJtBNtDpaV8w7Gnvk6Uyw4WShu4o7ci+YNDNoQpI9
u3rLq7+sG2Nskeg7v9Zo43+uCY10UaOS/FsVLlYmj+tNTVBVdvT5dfMczOLsBtoJpPVd5SMUGQxu
uFMHJ2cf2rkjYoxsxyEyQTZDJz5s+/PgPPyKDuPpa0LCgCnhio636ugHKOiHwmjtMZsGGT5fsIox
jroQ0P3+IB6ur1BeIm3+4EPtO2WE7uarsWio9LGcyrjZpzW9pfxp1qKlOcmi3MUf3S75GDN2gs8y
kTEqzS2u10Fzp1w5e6a9vYQNMfWt+uy24w393F/20HfR+tfdHNg+4HCD8tkPAElLleZ0rrRyK82r
xFDfi9l9VvmZK8xUO991Q4MvEAP4GFHrXGaFxYCl8bTtm2GO4cGAKwaxk/qyk8x/ixzy/01B/PXl
ZEhaItSYoer+89m9KO3pJiX3fFM6oMW7JhLtzCMnthqre1cEo3Pqr3g2WktA2q+FZtZf1WGypFve
m9q2Dp7zZDdeykqo1siJGrxuXQfNi7xKvnqXBTcl/7xVqCBN8Q0hYM1+zvndWSkaj1f9AHfAvTpn
Wtnjr8vHbTEyikAJ6asxFxUpXutKYbrM7PuxhRSQ2o9PGsanxWlxnsfLfJ4M9GdDW2gfk8XkBeag
nxWmrhqPT2kP/dxVw3KDvhFK5ucPRDmoYAKK/NlUMR7eedoGjYNibAS/Sv56GkiYWt3+TJecvy3P
n1d3YqMdG7T09RlWMq604h8mXRnCzGGnmZoprkhN/HKjvSqe7iAFSsdcmVNx27ytdfGBWy3N3J15
o1Htt8s8SmcCFWQ+RL6TdbY2uXU2j0/L2WyczZ1+Nc394D47r08bcSEuCpYmC1IPm3uzslTa/A9j
8zQ6jzY2KUBvi65i1d5lq3+ovmYX+JdDech2p6UcZLOrpS302WBGPT9U1si50DBBdsFGNM3U/E9i
L0H4shmbifdd/sN0kKy3t6dxdkZ26tIdXqkRpVYGb6v0SS36rzgxR4fMu82voBAIycKqFWfMe0/l
6dUfrdNVtWnpkJdeTEhPXMEoZuNdtWCwxQfYJMTDuNin0wycAX00bs4z6vxmoYY3Z/jvBfNVst/s
GWrxx4tFNk1WknNeXDfysDRjU1KhuyEsa1y+6gMzWPordLgJY1Nv2Wf6mbnxdLxIXPlFn4E7h9Kx
C8qv9l2cP5eTKA8nUcz/SEoe78hVrTS+1cmEcCGhg4LoS8corsnPFdfiwkzpJmPgd0yZ0GUQ5lNJ
TfkejQofUVZhn21v+/GLIHqZgFV1kJE8xcGDDBWyCZ1NwZmMvssfbVORwSoc+w7ysHwEmsBdZTQI
vXRmwceR7t4cMl9mO9nFC3YxDZinhch/1ThIqGNy8Ca9jWuLYpPdwAZO7RgOTOHxxZ77FCrHAAYh
yfZop3UHmdc8YdN+cZ6tg7tVyQwbkMsEwRiHPoqirnRqWmwhcER7MjVhjCcwb4yWcPywABHGd7PE
D1LzJsK0wCEjCy4vCke2jR+RDG4jmvVW3yuReAuFp5Nc/RvN5YeFAYDShaLGHPhAVoyl4InNyI6h
q1ozhSGqzFSn8RUn9sC+7ndIZ8tJTxw8ZQiKuEVmkY2mr5iUEV4YTxLYdAYzRYo+vHiyrEuju1LL
FuhTuKU+LR6r0wW/B/s0xvPaRj/pHInjZZ3sryOn0QMcEdSoXz5Ko4dbmQYCij2x1bwX4SMoee/e
gEfVxBYuUOMjzeWvymEGld1Pr2KJebRVRbeofURl6fFtcpGKwBC/moizLEw6c3SzmTfkL6eLBR62
zY55beQXo9wUq0nQWUilebrXODcLmxm7AHNJ2JrZ4ArPpzzsaqDTmC18G+1D9BljMkQLIQ4Or8Ts
JaPqrRoA4V0BCadelFaaf1rc4aKky9y5OYqjGgOdNhmT9OfeoHtgXLE6MJs3FYlWt6VK1FcIYEto
q+yfs+fyXf4QMojuJmbzIeyftfRWu0LURJNAc8toNJcO4hdM0xUWwUG+Zt+zU2lP+aqtb0W/9JQV
b/i0OlrttNH3mNuG40W76IWBZNrXRgmPCpjwTV8l2yqMp9cQy/BZHorryVpcq9MHVCFtkzT22H+6
Dwcj4TmqY/ECVaQZZvLzy6ykUiiDZ3ByLnvpxNRlOGqxyrZqxjNf7t8DmDw3fAtYPJXxvoeYEHP/
KjOGPIoGYWOhZnNZpb7i1s41bBeXfWJeBlIXZDFTnVGMmMNHa/Pb7hG1kQLRuFxO9iK4yNm77XpH
W2sVBCEZj4zO5SmkJ8PvExvK0kUxXGvNkQ2px6N/M4co5A/FUfpy9UZAKxScqp242VbPhgr/9HHZ
52EWjabIU1ijqRSozKQVQzJ+IbbqIdOgygp6zttzf58ypQoFje9t3X12AmtbeXLnyo0nM6yQGlDz
IewSxpedgU8RI6sB1DuiXvWGQ68+g5kRPl19O7AWUDsPhRXf/vKG/7pzcSDLKSFCifPRSp/Fx/g4
yFOvJe/mTGhiekwx28W0cIkgUTLVyEguzmUtQJCLWazRMU2MNMLI+BThzqsf8e74qhOGU2fNTvi6
3t8nI0e5QZszlNRAj501gH4FHt26sjmcKbmTme+T+eTQ4LlpFp7k12HiNAM/JRgtMZw/742WxJVU
r7DOCFmdTLhKnDQHbX79Etf8VWf3lBTFX+qSIaTp470JXG1xssgDBI9vTq0pW5dZB18iuhnVF9ZF
uMgnG5LiZRKdyZLxTzFmlZkv0fGyeksHHOgPgglJAO6OS4sW1HlykN+ZOsi/ICM/dGP0evKqkMFf
eqYtNEcYbHdLctWpEg6L9olUoKu6GRa9KYyvE8S1esvBaoKwU1BvOB1dTYygTGVWsf6mzECwMbcs
gX/9YmAa+e8cbtXhOWM7tYPtFht0KvscfxZ+y2NfXogXW0Us1rh5tAV7/z7ylRWWTB1zLOFp04RV
SNcmSGzFG8KqEl2ty1qfdbRwovpu3dnGXB8PwMWgHZhWVruQGI4+OSeHyl5aVl/9u36s3zG02HKD
Hy/9S/vi9i81hRrrw7gymmJdJKiGQrnjqgShEVAycvUfj5cqYCWWE4g9PoTaV4GrwNB18sGHyazm
7Lqnkcb8NIfr6QXaKKfeHcUlJt0E83EsgqwzrjlJWhro+3qqv40LUiIMMcEIvsY0PzhmlqAWIfk/
c3pQQPBp6TJnNFnhpijubtDV1uWL9ipZ1SZbcUQ54CGIrLNxmPGj5IUxdSWlLqMrIVl32tnlIG/1
UIj6zlJjN11Rd1w3Z7w3lyjjL2u6L8/aUNdPuiJQ61FHOoW4oZ9mEMZGkeQLA0m/eeleBGYNmV1/
O2+lod6SfGnO5/Eebm9CPlq29nWTv1wmEIxRulcdsqZnlK0Srz725KTVnoMeDIt8RbnZAsjs8Xa3
STD0Pfw+LEwYy2Ww1yIBOfkC5m/Y5Z6HbPZNZVwd20jj8TAKxJEyc/J6IlpoJrVXSpYA9Pxx++D/
wjau2WBr/aKT7bH5rS4qIxpAsZfZ7azzr4t+R25In1W36yFtMONp/1KG9ykzvGzlylaQaoNxpk7f
ucucuO/wGcSEO2aX5Amr59cNXxs6ROfY6KNuRxXVPh2thApnVa/ygWA+PISprx8BsvPMnnC7Au38
vZNF/8bowfy8y6Jq7E5Kuxm7YN3CjG3ufadm7SIPz9XiDHNumk5PL+U+3ooLLXfYzN3NnjS+dLOT
PtBiDxIylODrPAva7Xh7PkCY3MTh5eP8MXqHSZ2uUBuFxKkJQ7oN3yUOeHiP0l7caq+6ZgDR9Jol
RIyt+r19n+lhs2jmuISG8u4UXF8UDS00Q/uEXXwyHjk+Bf5EcJOniVNaLJD32K0QFE+PiWAgb+ld
OZDc3Da3j2w1Iti/1rlLkpPM1KtZ2zQYqJOQ7EtRXeN0xxu8JAFSCrLseid/cVP714aG5ySYBOfN
kw7U2AY0iz2ZcWv28WMn8Zzz+3YSNCE+zOyL42U0vyarx6Ujq7T1gypjyGgJt7lU2TEJObHrvLi3
WwaylXRsPIRg1y/L97abs9vzfiHS5gi1zJPHm/I9lZ2sdrqXkoZEZ5WiOf5kGksfGzCvWTWvfIH+
ekwRiJg/dDh3blGvQCsF8iaOMB4KzKmCZJkEd5iqjzvi3gOtvNiW+2Q7xsqqt2gFjF61jRY93mGc
1ujkolkYO4+73y05QFT7BgdOt0avdDK4/6dNuo2PTInILQ5YyCLaE1JTR59Rm0w1i3C4wbHjTLTM
Q4XUQljlb2Juwir2kHGF6cnk+MW7vz9nl/3twkgV1GgIwZyCy3T5mD5DfD9d2NYmVGpgzGFL977m
rG/uxS6s+EV1OVAJKe90boir0qxRTUHFYZjxdJuYiX7fFBdDCkfZSrY6PYbrnIZQQTSdorXLF72F
Je5aqzJUZ9n27j5D0FF7RUqgmurVTiC6RvpxSCUePuC0O/bGbzn02EvQ+2BaO5Hpni9G2h+RfOAI
fb035sS5L5jOmFU7PCaeNIN6mqJIHQ4DP6Nj/qovmy9BMcTOeVSuMLHqdx4qBql4/HApUO/OPbYB
Qtv376t6LgUXMQa4BiQS9tPSQV0m7i2CdZh+Erwni2QagzIhcjGtOAeBl1jWiCpfeIfgxq5nqgtu
iR5kBE8kBA/JrPRHXh0Wb1lIBUzU8G8RvvRRezNFtzt0zgVOgZPurgXjqZz6xmmK6gDgD8VI+1rv
Hrv7rtnozBp3ZnMbqildtx6CU19mnBr951AT3czuavUVzFLrcVCPApN6Z5Jyk/6xsgPtjBlcIRG7
mP0CklZUzfIV7c2Ly6nGYYYpeL5GJYxwlxiASN1OhJx0rNfN8hJm65rxY+O6FHa31yf04gSE8vQx
nIHwT1lHyog7N8/ABX2yL2f9wzvNH9vrXH8rP5qPZiG/yGteFJMS9ZyhBl4BwycRngc/DqvsrOHv
lBNolZzaoWp4kppAJ0ffQcI6wXhCCSAbppW6vr5TnmUQjjPORYW847zjN0nAzjCwAeZV6xkgfcCs
PAy/y0s/S5eMLIQVeitfOed1bdy/ymGdDep2/ixBEWkjzWktFB5CBZOxKU8oi3rRa7EnI8orhoBI
AbNXUNQ40j45K2kUg6lw9aVgooiXpP6TRmZtELm02krOHlWBuOvAYofDyRwxwQXRvzXi1sIE6KlD
gIaYiUAMpiqG8PE8PJl94cxbJt7FXd5oUfPTGcW6mKeOHlkpwhp8majx7zfnsW0D9SNVl/pcdYR3
7UhvhJ98c+LMhupbVdbES+bMzXexlaEfNEg7GNeXx5EkO3hKRicYo7tF+VYenu+N6im0YiFM8H3O
eLNg+WNLJw/TGuSl1c7RVWZgvI5F5GW+cChai56xjFny2L6lgJh+EZZQ8DkzBTuntICDUVv6xSrV
aKwagzUeLYdFHp3fcV1TURd5a/x038C2RB6IFi9UYphbCvOkZsV+gt9eWRIIGVKsMsyOGEfOR3im
u1EgSmsjBC2PcLSwmCdIWr+ClTUIzWOQABIkrh6Fdb1YemPXb60HZjVMyACT9i4TlVk9JcLA8otz
TMvCp+oooi/qq0thyYTIyspiL5f8qlqMVGegooHlaNO0cqHr3fJdBa1NstAAPT1c6RIUqZMlM4zR
J7jblZF290gx+86ZTLy0RCP5mOrT8d3Ss/AiO2UWwnkVMg9uac4q1E4tsS4Wc3blyR6y0i/h5o5y
i2RSehp941U3+yZPL6J3y3yJU4+FbYdC+IzyceadEeSurBsyjYl1Ppl32covJgJtXNAIX2SzOjst
r02njehV7GSsDZlmK/YqUw5leFXZMPvxeTGWFtJjkShmfltLqpO30WPkipJxDfmljOM58x/FVoWH
mcyo/RDuud4Dog3Ntnqq0UZiJ8FhGTmnu59KZg00gEr5UHo6pOHpJ9GsgFZpKAjlNSz79zFHIvVO
BIBFy+sJyn3qcMlcAujNYxV/1ofRkPw9p2np121YInWtz2vK2u72nhezSglHV1ejkmyO6cjtOrun
40W2//9IO7MdxbEuSj+RJYxHbj0PzDPcoCAiwDM2xjbw9P05W2r9FZnKvGipqlTKIQzH9jl7r72G
KpSl5S0/4NV+eqzf0OcL734Ph4NwRAUh9SV4UxvVcMUKRIQw5mHdhhqnW05bBefwXi/FeCe+vLqy
2nJ1GpoZhJpko8cbnY+oWsoTU/0F31YWx0njkHnJ/jmktU0d/litn+mxOJ6Ut3/NHGydX9nmwc6j
7VXNuynLhg7o6rbXSZLuxGTXUAHIy/o1vWm+OgqKdCU/XD05vt7z4XsuiOvbaDaog05eCtAoq8UN
6He4eDUuChKCoWpyxOugwjsJetzIGt6cnC0q9ZJh0Orm83VENK1X65PudkimLsUIg3r3nQQZW/kk
YxMqzcfJTgGUhNjn57HSmey8uH2REycuSNs9dnTNxhWVc16xkynE3ggSjPUAgVh16yQsF/pO26YM
YlLG0E7M7oNqmq33bidvUxl4cCoypqOwMYaNGSt2BYcPsIWkRxx7FLsbzPWXUwO7UF+O3PvAT6bK
2yMUtlB4onBft5HwdrFRrU5vqxk5jP3RX+QnV8gt6eYOc+pfJ+UArsHKJgId4tWtaGVJq2SO9jLx
lY2YEXBSQHzpLOVll2+TtANGHpw5mepIOhsE7n/BUHXzUQABtHg4pHW+VQc6j1j0H/+UARjYGqJQ
xb5RUCqOkgZ3jT2GotLMdb+qPWUYFLfwrYcimLhoVI3NV29HdtSiXGZFPYxuB/heOQkOZpVVf8WQ
wNj8Ge7F9uvtRPEkVu03FieUOKqjNGP1wY/wU2FWSeOodq5Dq62donbKga9Hy3viC2LQiRb3PIfU
BukosxTE6plNfSMyEMZIAbujp12ebCq14oWLlnfjB4IkRNB2zBFVuYne5dwb7zBtYNlfNn3+LTOJ
1EoJK0IefVFnb7vzqeJymysRCtp2Y6i5bLonFcGLKQyA+2wpNYXckKAYxY5Mri8arqEDbUHQDOK0
rvRTIwpb+wq+PY1o1XA7e/ePSu2XRnnJ5+IkO7Y4r3G6oO3kiL1PRgP/QX0emckFKVZ7eT1DCo8r
wzQIfwkL7N10v2FytmfvFD56NCWZvj6r9fsICsaQD8V3/CV+P8CSGfA7A2NHcbEg0xvyTWpmqV1+
KxuJ+hBL55eDIJxpu0xEaWbSwbM7aaX5XrwvMdU5Lm6XE+Ci7PC2od26xF/ZVP4E4Ik+aAETbwSb
nUy96lAu30xgB7GRr9WwCa+Xx4jTHR7VPbEGDGUlI8U2IbOGU05F5UBa+5iRiy0x4ddXwmJoCePn
oT1QFgwvmpdOQMKmDP5+0dJMsTGTNcKkTa/XGsuX5kP7zBE89T23ZHShGNy3Nyfa3C536rN5s8kO
ydckn2rjJIid7DsPr8tkrbtILxlAD6hqgDwk4007pJqXE5T+1oqXR8jT0MFwtSNDBWyIGo/It8Lk
n+IzWoM8l7zmmRWNDIqCVXfkgJW3MO+Ao9sDhU4JLOgh+pvD2manqHaZ/9om85dbuot6nhjmYzLY
PfZ8J1k3ozFl6SkUaf9M3WnO0icyy7C26bPs+uMJAiwE19QvaktXHKYuTUAaOHjRA+iQZ5iXmbKX
rucDl24voacvUfgCA1zyD3Q5n9XJuM3x5gmr7Qj8ikkUV4VeSWjv5w2BE/CoHlN4mdh0tW8zCrGV
9ALN7cZEf/iRf+vR+tYq/Dgzys/ys/3U8RHDc7uwqfRyuGd0oJE/WmuHyNBc5iA4B+q801a7YUHf
Mzra57Xvjl//V97MLPdJaLGFEVZ+wdmAWur6sq93Z9hagkAVbeGCCNBfAsFi9NCYwqMvyvTSbF5E
CCNOYf8xHxoFxDq5eoJi3mbKB52uIhipBrpkdtgnrmi5Y2GnUrX0xZdzezHYMLHjSx6BnNsj5mc3
DtCAr5F8Anlq7zGWU9crTmoLDRnmcKsunsKxfBD6gZOolRbzQbR71aAV5bF97uvBxzPaZvFcij6v
uiMPvSQJU32hJWGWuqebL0qO8vSEp6mfB9Pr9P2pohKuCMkJooqp2MuLD8l3t3jshfXg2GyrI3gO
2ursk0ZdCqUziG5FYfig7jUHKOvYIN/Ovabrt9Fy34jDgNOvenTmcrIoWw82TyN73cBqYlvAYZGI
wP4fs1s9ZGgx/OcNZI7FAPAAY8PE5C8Q4RJ/patsHEM9owVVewtGMmeZm+iyI1L3xlai2ax1AY0R
pp5iRDEzD2sIlj4y5F9lfCQgAjT66TWWv4AMlZWI1gvbTomCEc2hCWpG9OCDXhhDnrv5vnqkIrLX
RTy308cyPty/EyysQm0sT66wep5bwa/ACL6UFUGdRummu/KXijpjDnWy0bA3HzxUQ7fcqA9DKEzy
fFLRbMCPhguW51TjjeLwctbIuXXn+rYet16dVkJL52FhN8a08TMfOcXkUhJG/BWvVeA9gD9Ix9rX
qETLyP7FBqiw75gNfEpp+jifZvlKE50Bt7E1nI5Orbc36rV5/FJPwfquzjgfJ+CT8/tePxItOr/Z
ODsBpLM+vWL6I2VC3tg0KnwVOXfrlIPTyQcTmqsHpar7SOxH651yXxiEWWKjY1RaO5a9B5UVe4Xz
TkiVc16J2YmmfD4dC5jQrxAuE+ZpOTgOf+jmCUlI7T84WayxXpvvdP5EoK9wBloyjgD79yanHVNM
orBZv3ycnG+WSjKCEYXXtRSM/MLtQQdlLgIRD4wW08nv54HGmS4Fsz4WtrcZ6KxM89qMLKDecuC6
rXe0ekRLr7EuVtlIj1XfSDmvj2FFiUxIo/E+YCNxIicVK4EYLx0bgLQ72RHUqz2bcDYhR+NJH3Ml
KMtI98ohMeuQ8Z//ZCKKOx+/ljXWzRvtX08DTALRx+L5zR0c3ZzqZTBpZlZKQwSUfOt7yji3Wzh7
1PncZNFIGUfBCmCUD25RWpHSE2dTrEWRl2aT4vO1rFYvn/MofH4ynaTdTPuZ2Ez+GEGKoxL4qr8Z
fwFdaR5GpLSTGJs+IZkNDQSpD7bixmxXKA7bnXj+RdMjb5dDoaaOK8LkAUbu3YYu2d8ZfSTsffgJ
O7YtfSkzvX5w4juYvPBctfTWSIMmo2nNy8aJ99F6yp5OHZERPMYg8d8r/RitkUEm8w4gs+/hTcar
PFd4pjLpfa7JyJkRAKyNWe90B3R937PfZvOWEcHpC9DrNM+P2nS0eS+iWRpi6s8L7lYIlvknRsVG
nm1GvfXJ29DspIO4inenjboFI6HvYdwMhUymUQ2fXvrBi88Lyu6BohCbZz5SDfqUsj8YnLLwzyvw
qPHJvUPOf9nMF/0qADeIgN6woAbilhyIFHAU6MuhMA+JmgDMga155j+j8dAcOfiQYj9CwTirts1F
yUyuhpWsvKm/wTu7Tb1pNaORiZwwsrL3j80im5TzJ0yReAGBHSBleGjDZM4ZqHKYHIfLAVsMdX3q
gLf2IKudh3mIPUAYTzky0CDBVlT60eYdQaRA3THk9aSENgfYUKK23l+/Mc0UC1AYhyzU6jrp12Fo
NG8mg/3UgL6eDZMjZ/j2uWz8tBrBBmqoBpOus+STzX0v+YmyccIclBT51pZpaTWMd9+f1+0dw0gW
H7o0fX7W3+KSfFjElywSuA4bFOhjZnaAmajL35RtBlxikbKU0fDbAu7XK3NYO03tQOx85dTYvsRY
rg4kffaAmw653eTrtKKTq0EDmZWEOhkBuFXlVsxDCwyfh4JqqwMOlLBI3MFzTGbETeXmbdsCZE9w
M9l6yvDY7Xdro8y/EbVt47EvdqQ2srzG6YwSXSknlAo8nW+Scu9mQiHYOBHY7XrYWQ/0HDyebDuR
rwYg6EN9WjRoyN0KAr8YFI3LczT4aFOOQYN5OpYf+rew5/17f3IapZfR0MRE6ERRzZz85mmJfefy
bwjuAEEJA+DSeUN0v5kJmC6CbfL4nsa9T426s7UxLj2QMAL5FaoDznAmIDxr8/jEKhP4ofUqxrmQ
rZgR+MJM3FO6Sqmj3k1Vc16Rk1buKAn10m7AgDm96IoBnk4MIox7s3ipi0ryWxwcHnNdnnTVqntM
o9u40MYxcPFtdIjfy5toy3hWaMYQH9qHdZWdN4gp7VO8PhVeOrRPFWCbE5MskJiUlnfgrzC9WTk5
EezcxJlQOB5buLzM+G6Y8lvcGKmZyErw5P9P4L5zkBPdyQSvaD1Cr3sRPvdTUszn021vTsuRLPtP
1GzxQeOxS2yFIMMyYLvN9DE5xFzyLWBm0K8ytXaquDkmeZi4TFk2Ul6pIJPvfBfnLud9zjchuYRN
WTRb2RI1W6G+lo1CsWQW8pg0Vn3zGnZwIB8oBQUigLmSfJ6aefRyRXnXCh5FAgepYNV0DFSqh+ss
jgz9ZunLaIHgeLjjFkieBE1pwW90oNQdnZ6blgE4GsvEt1UTk5MT0YbSehT43RlvzSsEGpOIpFvs
5NBoTpYk7+ThJq5XHZqN2uQEkZKwqc0XdPCbien4qzZP01PkqKVN2RQ1MyrEbCJCDtfG9AxRY+k5
C0ZoslF+N3jV8FjTFna9mRbfLAMa28n4RtzdpiI5xKua6UhYDu67B/Ls0inLccZDnJQfRfnxAhXM
zy3twDv+ktKpCt2JJfwGC2XhuALuBvwmH+/+zSn5ZKAO0QIHHNxBZ8mx/B5w4EAKJ8IZpQ5mGO+P
+1LbcrK/cBn5BraZPRaVMxhjzTO9b7UFY7hsm0PiTrx7wFqBcbOujvRRrZ+X14h5J6+nobLPBCcv
e/v6aFKVE9kaTdtQn8+LDyl4fjynp2VjYIGO+kjr6TnWAEQOi2A8PRKkR5p/R8FGqNRam6HntJTD
deQ8Ga9L9nUe+4zbTLg4UMA5+qfowyb3iTytg+ECWGeOYNijfZ3K7s1uwoKgCyNE5ORjAepBGPJ7
Y47O62B3F+YrvG+IFfFAKc1qJ3w12B8U8CSZQKGVgelnXC1Tgk4B1crWDln/Ebg0Ja4ZuY3hweZx
SCK309WtcsF2lXV6BuUVQvErPse751zFn3lXP9jPfmHaORK9+56SjnZ1wBJIPlS6CXWSNJeX1zNe
71Q51h1JzYJ1GDMlnbBD5VSkyNT6D2YOLRzt/Gbc9L9pPnpDOdX4nj9sAi3mBNC7/VPl3mbBCVkc
NQ+M/Nq9Ta4LeAZ6L+GalRPhMJrXu8FUtxvGKxVV9MCtWZHsyDPTboZW7p9mWEvaaB82EbSLEWSH
h9v40PE/YotplXG3WkefJBCDjaloKu6T8f1h0Z0j+1Bb46epzNnJBUeAt3TENUeFcvj8jHdvvmbl
dUgV4XExmu/s61Qz9sfEmkERhP8HoE5euat9cahTh2DXckyOV1xZBv9wDhN/Z7kjn9RJmdBUlPmo
2v/LVNXy7vWKRqduDdaAdhWVFzI9+iB7fv/AYeofrF3xd7UyxowDCddyBb/EkfRDdddd6yIfVVq3
ZkN0oXdYvRxWMaEs/0P/K/UapZ8UXGWgohhCGQOt+gc/WHqnSjF8aMI6Ge/z6QTCPASs4P7lODD7
gPPZClHgukVYO+ADnwAIK9RLCPY6L52ZGH8HLwN7my/hHzT03/X8IgZ2kojD66DXNfyg9Y9q4d6N
hkq/AlQ2G9k6rAAL/iVe+OO3H5LmQ54P2l/phwbpWZSSVFa3bly+ppiTGiLT5HvhMNsvwUIpjiTs
QL3pVfiI6k+Qw9P57xR/DCn/tP6YoY5kRRsio/hxp28nTa5gQQtrydir7uSoOEcq3eWkdW4M6RG1
waOYObJdQf+dPcbHSWE5308OWMlwTwDnxnXyvVyuz2v/HfrM50x/7S410zgcpqY85l51nrlL/TlW
gx76hrfJ6ybjd2m7041px+YyN+eua+vsqpv26PGIZeYXNdnNkyfb23lkragzTPOSVIY3MFbeyPK2
z3941v3xccdL4f8twg8vmqK8DZX8KXTrlvKdt4pPKEJgulr/0g/8uqG/Pe6SpBF+KZMbrf2Q7Enl
SI6apusle1t5se+Jzc5sljjwz1woSzO2T/NbM+cFNBHXnpreF8CEZPxzP/njbccBVSOwRkR3/0Nk
EWut/BjUqGZqegVIHcruIW6g30p6//DVAE211TEWGzkYb7+aDbiCKP7jFRv+SUvBS6/16gCcSPQf
m1p5v7W5WGTP9ZYpjINCJszhXgMA2oCTljK52y9HNDP75WlzuEfK+h8P/+8KQN5xlewXNLW9WfXP
Z/95U99lzNvHIUicPaVv9VXf3AqpaA4BDfMkyAV2QV/aOacGmGmNimhVpebfP8evPe7nQ6EOR/iv
sgWMfsvGrZtTp76FYTQvpGWpeqM2bO/MEOcYvd2gKwKQnL671mYWmp3CUnaFrQyW9Qyy55KhAJMC
4hPlwlezvXDyBpGjfKTnQbKgovv7B/09MEsTB5iOjDBQwKmB1PP/nkLio6gzSRt0PL3NpafpQMk2
olk8kabDWW1RNVCBZEg2m1A8/H9e+8c7elWz6JV3T3HdBPvJkQMYySgdiWuMMUfzvEX5jzPwT7ou
jFyGvTcTrgWy/N/vOsoegp6/X9lYeu5GYCJMI3TYfJiCpvE/HsR/XerHplAnUtTcH2k6rsV6UlUf
kTQjKCsqU3tUXf/xtcQ/HTk6LiQY7+LOid/Qf7+XJuZREdf3eqMgWJKGqCoovBQbC7qPdH1H0j+y
RP/v907/4zXV3uCqtxlG0/Xfaz5I39aqWI82fUYW1BKVZByz/oDkfruMVvkHCbnQHCCGWtDika7D
9tM7+wmdTPvUFy1QOUSyQJVc8qfeX+0evAqoCDJH7r3PUC9jwDAG0sXQKy7xmm7zZFRrBmq33Oys
4V7KrDcDImbmqrZlCo2Lf03YyclsGl+ZwNszSmwnKOor+/5dP0KaJCiQUBwGu6FO1yM4g0BbQRTp
QqA1UqAno6/BUj8qX9252jX/rL76U//nfoAlOGlFmtYHJvy4RaNMiXAGz+/zBw2WQNBBJ0mOqDGS
AAKRYO7J8QmLAhJ06emKRaMv/n6/VP1P5eaIYoFrU5xIv37/f5R/UfGWuyxu600xRoVMcpHwqW+f
a/g1NTnpM4ZLA2PGB6sh0UC5dgGeDTmAXmI3MAwH5sgYnaOG5KDW45cmsE83sT0/zZa34OTC/EEe
5BeOvo3MeNHrbaBZ2ZJXTYgZsmEOWYmVL2B05LB8ufbRhfcZG7hv2Kd5tipW1TfhvqYYLAWDMQaE
/lGYBtAJJFRHkA1ZpNVznu+IgdmUmCUihjAgYlgnzdgiMqB+Vt3CHwSdTYnpDgMUG2FjTt4OrF+0
OC96OQat4dVDvYd29zEjEmdMN/8J/KdPnnuYOWPNYkwe3qzSZL5uqPQIdwdoFa124R/PTx9nmXih
ncwl6hc0L7CBnWHQc8QYStCjoBJ10ai6jOHtNMTyHuDjjZ2phOKJDFjn4TDCQFBxIwTcfE1fW4Sj
yI1fdjpF4kpKExqqFQGJAixiwpBnvXlp60Tjr3ymL2uPR8YeOYNNSUmJWS00ymjdg5OiDwKzwSZ1
aN5XEgJvC18CLDZT+0gDCkXvyMTcYhqZjTGh2SjWRIVhxoevvuFtAP1WWH8wmXBwSjGLnWwEd3cz
xnUjeO4GTt+BRgFuhplxSCfwLyyG4yjc5shuPmv8VfKNivRLxJoWDzVYi4cAH8QEPWco8zes+3fq
JEAJuSX2o1lc6X3UAdPIZqruM2o3nuc4uNrfY4CbAK7i93UlmpuYua8SjIIn+PCkgGcUtK72UeKj
CV3RzJ2yVxbYYJbG46ig4n6Nk7BetZDLPhIPcsER6fRK94ppcuTC9m3d2jmni3/bM9kpDPy54fxu
QD5pJcvtJsGgoDRsyAh8lZOFNAJnitXN+ejphJ9X5GO90HfaD0UDXEONEd0LUgVzh/RiwWfhktDA
EGP3l+7VWt7Je4eqddsXl9SnELGCKxSJ2sKGFCKgjUoDd8+E2azRGAHLdcErBigBN1BkE7155JUb
K08W0yBx7dcMMpL9qVoqFWztX1bVOMhMrxoDTK71k/HeJMF1pvlT1fksttAdZmyVzgGdjfNgHOT2
SIkmG6qHaWY7QdAFCTIUeaZOdom6p/SHYBO9GQPzCEiQJIzRHzws4MzPbXDzWd+bcdursytylOKi
G4ereUhd924XFxUCjaUEjf8+ps4X8y47SYz94rFoJ4A2IEmTdEVdYVxXtfda8gpYGm9ncrj7xGYN
7RCEj5QdE4cVPtcHxqQzIsJiVgY8DFV1KPhXNI3yQvpkqlr6R7SjvJu0iVZzhn/HamBdyq0BzNvj
pGPdGL1F9vY0qbflOpqHX7mD0Z2Xlr1piFu4J91gaMTP7n+wjnhJDSAzMXNDe52ZmtHhIjpN1gzR
rWaW2F2PDJlMN40wMwskdZGRuYqf0Zxv/749/1/R7M8D4n+35x+1SapGqp5lab0RV2ATl2wOAw/9
RWLpPn7NjOiZNLr9VpNPpPNes9igzYk0vgUStrjZ+WbCpAPv6MyQUZdz92tTGUdAUUDqVxSwkvN0
2EiNr9fuwc5ERSDwb46jMpMOQ1yPdk+EEQj8TSIiUQEabcj8kNl4a2pLhDAmK+eINv7I68GmNkd2
jdADI+b7mfZm/TRz8+0tGx9Y00PMBHqzlPlJ4Ja8u9goMGaG4wqfQ7eFrxHPFHymDcO/JtzsUD0W
DAzOKmgonTlvyG1Mi2AUxiox34eMtwoX+fnLak3ZP/naFFjI5hByeRHd+/Rua+YzYO6xIOGAN5Lv
O6u9bAIB3Ko9gVdJN/ESMvfXkNbMVubR5OVexsMV1rZONSZOwDvZjQmpF432FycKXjPX/iW5bHJ+
EDRWNvVeOJHu/n7Pxf6W/n7LCVUhM4F/fxrxaWLzHET3tNg0L1gFV09bqmtcPyvcr5h1HvVPyAEK
1f/gH83JL6jntwsPkf9joz/Ap+NH3d2dnnqcJ8OejwpjExM9GrQBtaOp+bibY9Mch/mRA81AH2fD
qWPL6nfZ1oaGYJAiOi03X39fC+mPa/E/H+kHatKeBmXcKKf7Bilh77nDiRjCaFnfFg0SsTRAPYsi
qZlWwdPYaa46ewSN9ZhWjSGP5XG9zrzTAFydR2j+r65B/mPl9D+frf/9/6mchqcka5Qh7gWJP/Jg
AVjE483Q6IAXtmPBOGP/0Fcy2MajXOBkajEGST7Y1oyXA0/EvFnVmDq3PyGMzqEq9zYvmqnRmEyU
9d/X8Q8OLGJvM6dJI5ki7zd/h3ddJK80QpvfXF7A0eqxGMPO8pJDsiaRcrRiQLSLxuJnto6RWsl2
7yXPwIkzr5pAn3OviLRT9x1wHDkENVtFCHTsypbm4p9Mz96F+I3wp5BeraBz4EigYLVyXSuBGJxm
+KUF0VGfCmPOa1/w/9V1SH+CF/BSVcHwMBYENP3vrdAaQapv0eC9lt2GPA6Uwd6QTbyxkZhAN/wQ
EZQi03Mpgsyc4ocj62SURwnKGgTzyBttIZX6r+XfV334K4P4tzcK285RH0JETMiPbkh75VUxiEnB
jMaa08Cgc5IxTnXM4vUg97B296TpG2/psxgW3mkVWdWUKTwNT7WF5rWpdoXPXuXL0/iSbiu3MdVp
4fMX0MpA1SBGZTn8YFJB5Z2w0/nMDBfYaM1HmP4nq5aNH7q6dWXKoVOIT+RPRKmYYfcWW4SI+i17
dNC/OSgtvWJZW3BOBUtYUEo+ZtUmXeCSif+AsIwX/H1tWUx1oPgSu+0386TvwQ7GIcjgacU+jc7c
I1lyAlnFbt3TTPRwkMde6cFIEcNZhtDHbn/HFj6aDQ/ZdmAl2wfSk8eCKkKdoT5dM/AZyVBmOiod
iaiexnrvBPPkQD9CfmWokMiGL8yBLi+GMo+JjkiWtAiSRT0BUxRQf8pACF4AxZJL3oz5iWt6AYrd
U9xMJkWINZBI1yvJTmfc83HG1BmxETX9/oYaWiTWlfMAO1O8ynMGFsETcGgVLVKyEf6BQv4BcdYA
+GVac1LkAd3/+7hKaVPFipwOwg5HfpIEMXZF8j5K9jFcS25B3PxjqKD8oS3/zxV/4A7DODo1BHZ2
YVXVzHzIOsjsisg7tHh8FDt6Xh4oSHBObBUEFQkOCnfKYNWVYlIqGNYfX8RhCK6K5ip6nRWZyENx
pxIhydw/U7s9DqsEJ9RMU2lt6uW9whkuzazq7nZKUPMkJt3AFcXtIJXNE5cRWkz78dkTkjN4LPSj
uyc1RFJwhyJpORpx8J+wisDBflg49+fijrLt/qayUOp/IRa/n7b/WZkfHfh9lCqxGN+xYcalAgMP
b2ABav3jaP0T7AzmLmKNQpcPFPPjHCvLpFButyfDPYYr2ONpUD7EFebPz+rRi626Svfj+l8zh37b
+7H9/Oeq/en6PyeUILW5IJDQQghW6gH92qjWl68QSafx953uD/Dqfy704/EC8K06fVQOJi96UcFE
ABlg5fAPELm/E3/7Nj/uVCNfb1paSxAuh8EptSVEaRXBADw+f/8yjL5+lh2aOsCVCLMnSm8CjZQf
t6tqdeWpiUk9xRmmY446ZhNJP6SZEPaRJ0R3hC+OR0KaaxkFHlp4fLt4d/zHWJlJn7dLSfkch930
FMTLXrcch1GHsQPtfPIpru+z0nlSEi/h6Rj6FEGRcqg91MuUMunirO0LpJr3+S9/VFudR6uWEGdC
3IxkdltU5mOFqw6MLuw7P16X+oOdCyidEw7iDELZdo0ittkSt3ObovqcF1/1B32KvAPDIPrDjdzI
J4KS4lLbozfCudG+Bc0Efual1qwBiib8Ld59aHaKDjlQJ8jfaJKngB4YTZrSXltBGiwwj9BmpKtg
S7lXZopxIZVkkTrQeuD8Zlf3DdlLNosx/HuiLvLZ1XrP0ewF6fI9fswHkwp0Rg1ir/jK7RpXJOP5
henLuQbjECL3Cv0jxPtuK3r10Clnst3byOp2HQrj92ywgPrCfBnBaYEjixx022Y62LCmIwe+aQj9
FH+bjTIdIUnMcWuIZm0oTgXzfb6qJigi4ywAFTOCJzY04VndZxCGd9oyn4hnuIbgUJhWqjPmV5Dl
YTJ4yE0odqZxkG/0/pgdP2iH1Dm6W1+cflNI4e3zNF97GC0ehgW3SRq81/j6nLELGOureF1svyE0
ofOGnoY6HFFmdXx67x0JWTk2fUu8YcYaYs3IWrbYzuJNYyJRXkgvAzJ1a885yFEWGb3NDLorbAHC
ayAf9EP+LfU+CRa6avQ7GkAmNEFISb1FQbtTEkT968qACgbKVK46l0zjFW3eMmE4vnwvVV/15XW1
lxGGL6IPPKpmd/iwN+uGNAhRqoW3hY8TyKSyYpeNGfwJUXt8zF3UgtEq30iyyyQHZvB8tGTJ6Axx
zDM5+dlOnUbZPT3E8rwi128UCUAaoqmvgQgAUnAZX7GOwdAnB/CX10DQ9czVGByu94BBLueq8+ws
INkYY7zBqge9+p/3jLuFCcXNjVagNrGN5dph+AzYCLAtv02eHBWieX+OdSi7CulBNDKAWscKY6MT
LiV0LrSVLBjKT/eBuJCQnwoNb7qJ0aoqkEQs9VDCxqUBHRijqwFvLnUH2Ayd1vzgt4eHtC1M80m6
SagpI4cEp3O8PEve8hmgTaXprSdPajKesXyRzEBc6I/j4DXBigsZqjpDOZ6PX3NlKX/V+8EsH0uB
FJBjJ4AVUuOtaLCnkI6xtkGYtxoh3UVMrSBEcEmOtItpNY7ewN3kq1j4szgSPgXPxa43GlFnGHyo
Jwc7hIHfEsDmIbBQbHnWIo2IfW3xvGQfqGewCQxl3Fw70nsIZCJqSQxvm75K3OSIzQc6FSRfdAFb
C7/oPGBY4SpE7+Dqzsv0uYQ4Zo32AyykcKaEzMHtuO+w6JiiPua0v+1PY/7HHB6IX7jit0H/M29R
ln0C0DdWSVJOeiBHCaRnOyR9KdvczsPeyjffIU9Y6UavZskmuVMsql13hgSAAcehh2DBqXqd/uaS
AIpRxlHd2xtxCwPYSiYFO81rfNorl8x7+UPQ6kvt75CHECtuCJP2UmTG59PgSeo912GkYrA4lVdy
6oDX4fsBdCUcpQUGZXNopRqVEpSSKSIdj72CqYLZOXio7BX8HT/z4On16UHN+jCiK3+bGx0kC0sj
fG8kH4U0Fs+n2QE60Ex3unE11oDR1iXMvgOODLOHDRXscj2MsekEmZUNLCYJR7Tw0nCqNd63Lgis
X2AnBQOktukDPkhF83Qzm853NY4Ejc82BiAGaGgkE3UKKOUMw3ICXQvaUDAIxe+eDfRagmpZQ4+k
GswmYWq7cHoOgp8tiK9B2YyQyoU1Dw3mFZTWSrQHYySVbgbIhRnnDBzULGyuYGrW190a4XqGSJaC
GoKked+ThsPnnKrGAQ3IJgo0/0ouDSU0KTeB9E2UTgFRS/eg0JpJL6kmoX2dL/u8MYJe5lVPbMFF
wBTW0beG+cz8tIxnfQkOILMSVjW0KJB5ZkVQ9fzOPObHxqUt/RoZWw3kLnfeAMbI2pbD8HXOXMF5
hXU4XILuOJE7nKD/ByW6DNyK74/mYgfFFMdKYxtNnp9fd/PlD4wvwngc2f3iW0OZ5PuwRsRzwUCk
MR+OEX86iX2BH7UXP8txtSU4bp9OGZK4LdA9IJACZvjYYKMVuUDHsBGhEk8Lt3U77rMHwx7VK+tk
N4Y6+UKwgH8LZp/7luO+x+nBhm3Rpz9yU+tko89JNjxEVvPRWgtGXUvdqw7VvFvXK8F/TMp++Vn6
zsPZpZfhcucAMBP0NqoDR3oOlgvJlAt68Netyxaaw/bNN8qnuRHG1tMdeo8FgPoEgs+OrKTnhN7q
HiSeXvu9EQpE6J4T0eO7KcAzJw4xVMRpmdqKhyPzyilSlh1I63PakltK/AfPhjL7GvD4FWjL4GhZ
kPkQh8MZnKFvuZTGrs9B66FC0CK4XhJPu+SKnfXNzgIHI3WlydUnlgQ3wHSeed36sUjsAv86FAom
N3+Caqe2F/XXcyqHmJixTpWdmBeM2L0YItfXw10M3TCy+9vLjlBf7iKjFUlmzs9sgy+ibFP+HHd1
Jni6PWI0IlCW9O8HGmzMQ8iBwvbh6tVuO7tN6+3iAs+R9RV4rtNV4hYAk6kDyGFc8hD7P48IGnIB
zHQFfIz0DcAyChKT5DobBa5xOqqTkff8pG4SnQI6g7PnSq52aHlCcP9hQa/7zr/w/pqqi/hjfPXS
acm06vGFxKD1UTYxXlLdvcS70HkyLxBt6UZZs+PZ5aKwdQaiVrIQQFt5Y0FSVULGIM/xNli06m7l
yGH7zdMFrV42S6f6P5yd127cyrZFv6gB5vDa7BzYWemFUGRq5syvv4M6B/faLcENXBiG95ZlkU0W
i1VrzTnmMOZxsFGptlIaPmjtlh8EddgND/Yq+oB7e5HWVF+nw7xiTvTN9zTymV7qg8S46cYr8FXa
bJqPV5ehmwJyc6jjs3PhzOgFjVenC+ht64MPai34O39mh7xujX00bzA6Wf4yoAnhWtdVtMPKg1Jc
08eIkfVzxLJwa+6wXKPqXxpb5p29O1EW6So6NWvjqO9DPlM99Y7e65CR0X8GL7J1ATzyPZUxJ7JJ
pTpLks2i4OxxvDyWn4Dcxu/+9h0F/QknM30mLDFj4Z0uMUUJcso4A4nOHoCOCdJ5IKybeONsaRZb
w+xJyArNqS94ClQI+PljcdptunGxhjk0VZmWsOABexCfhtp7BrRh++RYwecVrgVKX7AQ2ssD9dMJ
B2qEcfc2gt1LyWLCWDH35LRBKxqbZ83GVgA7kov9GB/MiVoxstVd/URDdXfAIgQnpZ1EFDm4NBQT
Xxh7m9GyWrAYZz55UQ71hL0ERBWMqQymxkoeg0/sg/k2nidvA8uCxRvVdXMijBW6Z+5EQrzIkka1
CsfqmC2e5eUX2jorrjk0/S8+ltMywusnJJ8P7N/H3sVciEt8Wp51oAUHXAG/krx76MZ4JdH8WyxZ
Xoa3AowHK3krKVUPsy0xebxbmAZo1n7c2aEZtxWU7w0aEhXgrDqJ2t8yhD92toaCvLBojIzxa8zL
87ChKD8a6ALhkQbygjalVTzhh2EtA9fvhMFtme/0RbMNXyi1EapYzMmVnCB2OzQ2a286lcBux0d/
/NYoVNEgI4IJm9B8fWY1Nwu3z8FRgcJFOGk2vu5CKDDBrn7UWNrVQKBJgizHwZvwnC6EU8TL/lg/
hizWouUppvMKGW9TL9yLaMMiYzUCC23x7p9pVEyNibTbjObwLsJ9t4mAn5rMSsrcOw/YGnnHLmr7
RW8T6NSMVeIr/dADooULnilu55UV04lw4eWKziFbLL57yRJhK63FwaxXf2IW6LKp9nb9xMekHHEI
qJTKGDa8344gS/adtT6Eu2rhbZoBLYWF4pmb+94/KQdsUZBvmXD010EeZy60Q3m5rnAIMLXQp7wT
9qX9uunWEaooBnmyCDH/rlY04PW7Og2wTGD2xqfmbB3SOq4LH889ouxsFtKtduTV1dg6DQvlWe/R
wlsJ14lukvW7BbiRi3vDOQna2ilsP17q5daE8Vbtun7VF6csv+jJ0tA2Fft3gi6FedxP8a0HrEQQ
Yl33PSXsdBcSmascMZRnzpbvCYNpxBs7mYbBpBnNa3E1IjKiPXBL0gS3xKSF41dvUalqyRJT+52h
flva/h7pJrLRoayt6N+q2j9Gupq4kj5CqmVzDQSameI8duY1CqxwCylU1NZCOY2v0ztHve1t3B71
ptaCmC4rsp57UWeL3Fl17qFk7+gteDgyYd3pbw7wkAynz3Lk3sHF30qkhkMbxOMQJEOcl3GrWvKF
ax1rZYr4Kpr0m1E2D6J5zTr4niZRvC1a3R5oOJE/rizh3bXveJlmRxCZ4qcYFp4xlZqlU28Fj/0+
JA6E8/GxkRfc1la1w+JU4etIZkl17y7/Np8R+UFhEKWoTNrd3+fim4mj6X0jrb3Wm4lihuWosdIS
xl3jHfFEeRIeGRnfk8lWCHKArB9cHdtSG0prR/2IAJr5BM0L2BCLe8HaP/qC3xeK1AsUckP4xW3x
sjQD1ex7SbFLfVEB50J/GNmKMDe9o4F1FCh+P62LuVecUc51LDfKo9M8aqMlNKs2X9XNe94fskG4
OKwyYWZUE0l/c0frazlHevXvoSv9No0YRLTJmghbXBFvupid0ipdrsmo6pY1uSbBzDwOmN6IPhYu
vRInDVtnh3WSa11YqlOd4B0yTR5B3fz7TH7gzb+v25CMTVtfIdHl5kwI5DOuVef1G8xULhpKsmdR
TMoP0KTSdob3l/DE4go+a6ehuUUFnuMPB7kGl2yaNg+Ip8LsQSzOnZxSlx8ngB68175fkocIP6Ji
VbZ0GriHwHNqil4QYar+wRGnuO3+/UnEod75Z+n19pMMf//HoxJEVyE1RrJqu9EUCG5Lq54eWz9x
xRlajyBdh+Yigm53D9z93bj7cWBDQU1IMVY2btVpidlqplpruW1sha/OYpvBUpzyPAYdVmGJTf1w
j4oBicmr90FrAy88okIo3/tkhUOOe60AMq0xipQbOEEwPtltAJki3Pgr2ZQot/Ct8IOIlLhiYIkf
BhbazN3LU/kzfhF9doA+yzl5nyy8Zf4+WjBoExRmHWKcw72L/Nuky7oFH4KmawSl3UxIQm1WnUG3
0Fa2hg7Uzjno9LFf9PEuAuEGA47dikdZ9wurpHPBs/hEanoKgLuf4Hscd0TMjdC9vHWWemLxhmLn
C4GcsHIXAJwPFHwJxxm6ZKM1y8wxgOLnHjkbGhFMqvziag0sU1tfkJ7HKuW5fqD/F110YG7wWlfw
L5+BQezsZuFPbF6/h5aQb56fL+aq8Mq7aCJrkzifjboFtasCdoxnidHUOCV4xhF4S7S9lR2LcJbz
rFywetGcL7Nxg1mNCob8rOJzSt7q0RICW4LzDnnFnYkWX8fPoczbi3AlQkwVSvw3FznRS8GLHEOx
1411oLTQTmaEkFkDbhjBC+bdYEkA19SkOQg+eYK8keq6OH574YqNUdzsBOtpfTp9TT7YUL9sHwTc
QsM/J5XsSVyibF0m4/UKkwN6dqpYVLJOCxQmw88hlHL8wZaMOzsXLMMa/j+d0BsddncsvyApr7/3
T1fri53U8PXR5PBAVNO0WSnzQSUVbwR2mQgAUWLJ2J0GdYZjfbAJ55tPU4I6vw9cMcE5Y0wUw45Y
mpN2Tp07Q8XDfjiYP6xPr88X/o4hhJiw5UO+8MeMw7DdHvYRrCHZNRMlTP53N2uBoOTj50F6k20C
fG2q9dVw5sN3anONADdhqoB/ZGNExHtER3oIUB8Cbpsx38efaKmmi1U6fqVsR9lkQn4CxyPRseKf
aVvIZrOKLcyw3x/KPcBUKIWhHSC6AF0BVYh8LI1XXJvh1pSUofDfzvClW3jX+VSDoFHn16BGRSdq
Dfl9FHqmFbdx+Dpe8vHb28vLMlzt3/cIJa0NOQmTd4Ul//P0/ZFqBMtp16I4PX7f48JAExUvY94f
od1ztSXkYFx39JJsKPhtTjWEBGDiaaldecMMykB9Ks67d5fmAJ7eSTtQexcjnJXj8rFeRPQJMOvT
gwsQSaIHXSGmmpB2DI3/k+Y90lDyAfgrqAGUxNzViJ8xHMElJDGc9jzVVzoM2Ib3jzD5KJe7ewHx
xSD9azYG/59sHrPJfE+JdTL46RqqrIMOEhMlRct0SpmYAeGyRQOvxQ74FQ4QVj3lKcYlF48fHzHn
MYaGX/l4Op2ac9umTlksu4nxgYBg/Py4J9B+f2xRYuFWttATMhxs2nzp9+RhjB+H4ihA4hWS72+N
UEGWAwuDKdCiMYdCJiaNXzkASubxxV7Zz3AmGLXFAkkhU+rwC4XdYAr6ujOz3na/eX0N9g8iW0lC
JFhtmBP+eH2Zjer3Ua1rNnsFVdrwBqOvHfWrTrMKihMJ17hctUA6m/moWbK+kaQ7Hf/vaeXmRYah
QhYxwA3qKmlYtfxxCp0n5ZraNcOGFcHGrIBJfcVAjM/Ddhjb+hLDczOmuhcF1p1P/8uCmowVImsM
DDgKS7i/Dx25V01r40i32T4okJBgZp4N9bFp51F6SdS9JEPQGDe07HQ7k6YwJ3Dp370C+i/rsr9O
42ZLgT7Hr/q2TIa320Gx/PHiuy4hn1xampRrSa0bsh3CsftqzMM1OqRF9mk8U6TH/xhBtRURUbec
3LpdSx/Gc7rOUQBvaZlc8jfe6xb6qrnHG31PYX8A6VHeKT8lGOtj/N4UiBf23AMMjrYUY3O2i6yh
eoZc8sryb7SGVHNHWfDb+u+vT3zzqpGlOq8yqTRs2cSZn+76Aprb3s/BBLFTPeby5eo/szsNsF5V
27TdKSM23ac0efD0SYvrQYeR/BrJIM6WhvI54rMoh0iYtOJTJr5roMkKWwkLom0pj40AVomrvp2l
gW0an/+PMcS2XEY/ppGVrt58lMqUtDh1q8QGbFTB7qaVWcyxbZaPJZhBGsObQVxcbuOtMQ3uLT+N
X5afGEr+9+jajbxLbRvTjWs2GvV7xmtbm1KEY1JnOdPklnwC7/uSPnkwWcUPZduKEFxocAvwNM1T
vgFXQY4AcvyQxp0Hsb1dFFtvpnwwlQGM5v3DW8N9zTcUdmjnFZ/tI+3LJVP0LqhntDnjcOu9yaiA
G6gIYxI5aCYRGgsjTvCwnAQw8q+UwptdB5xeXyWb7sTSBu9YRbokI+3x3/fC/O1qYGFUFFmg9EVZ
4O/nuc0yb9RqRcKaWBzkbSxVlu2yecnoyD5DAiJPKCfeY4qc4IQsh3YoneHemaDuLz6LubgG5M56
0ljSkH5Ltv6Kle+UhiFOeJ6ut/7oTKRls1fn2DNopntP/sqcjl7LB2zw6RFNPf3dFe0BnqUtojmc
2S/45pnFcE6FVKu7t3CWQRm3GmlK0fyRfeAkR2vLpgHpoz5sudSzYitAodjA7kn8g8XDE3pH8/Tr
lIvLVVcx/Jk4oG63X1HmXEVTUO1r+pwLa7mfxcI88h/q7hgWu7bbNqN3v2R5x711K4KWeJ/KOx1C
Zfby71v266JT03T2gDiNRaw+f9+yCB1gGPgVUzDXmixraW6mEz+cF9AugINQ7mcGRF8sjqP0TjlF
VIbPefvq0fAcE7Elqrqo30y8bZHWWjyK5HWbLZwghzodL2VjtFDDfEuRTZQ8KvTKwSO7vAxc0CnG
WYgQMzhfUWluZI+TAtGltWjOC21IiJE/muYMEqUrxgFIyh67koEPS5G8j1GHzNDVloGaLt0Q/FCK
5GRkqX5stbL7ZeSQPhvxorTbLsEeEI82UVVNVLlBT5ABt13lEm9mDter3jxQoBBl9bRpBKv2tHXm
f/jpBmOlpQQsikWgYd2bgtY3mCjeugfkol4av30Q+8/hIKGQ25mez7IwRd3HMtSp51VFWFfy5Zn7
ug8siWJujXJSMMgsBbKZ0RkOwUb2CJyDcq7yTqyv7bzjA3YhapN5HSO/R6dmIiNxJezKnv7cVB4T
QQNUeOkTWeOInHiyaZvi7draCRNRbFLGUahBsOhQ9WwSmgeX779WW88Ad/aJXf7dT0XLo5xhaXKz
CmNvCS4ra829z7MxfKmoS7RIkCgQPV0r+B2Vv00Nepb0K/TOamlsK2a7F11hD1lEBNXhSd6iD65P
amCMCwUYsprOzHo09VyqvIK+UFx58u9RLv02Mf050G4mpj72r1TUJGldGLbHFjU5pv5Ray+t+pWK
VFx6aRJSysDiqheUsmCnBEcHxWPQ8gDmkImYqqRkpZdWIH2MSmP87/MTf1uB/Hl+NwXmJBbzwFU9
047TrYsFRxUmIpIoVtrpXACViQI1rvO5TuseiNtVQ/0eVPM7JzE8bbdPoz6IgUXdMHGG31wkqXO7
0LkGYEFGm6x8YzzkqAwKloN0qoB9I0WpycmIANEhO/KGGGkaR8rdLNvfLoauEcZuokjURPVmdqyi
JM5TJ2NKApTfzlx0BESJUcFGRFDNfAaIseyw56gLUZq5/uzfl0G6lSYOS/I/Dz+MpT/Ww0HCBRqx
Uj4bF2WlHKjsYz18qQ5MMntiX+AZbuovg+LMdSzSNNXP/z7+D28sx5cEmYRyUSKplWn57+OrudRp
aVVI60GNWcxjX5m6wpPUA02l/ZVRN2HqGsv1QP6KAQR6RCaPrNo5SpV2b1z+MkH/dS43E3RThqPA
TTrdFoONr82o7/swYByrkDZyPKXzAAgPtvadKzAMtJuByIRCmKWiMwxF9eadJBai4idFRxDbEmnj
U7wvSX3M3+J1vxK/zFVyJlcQHYV0vHPcXx4AiXcgIZ6aJPPHzQOgOXpuCmncb8Lw1JbQoCYMvBi8
e1P+F0iQgg/Ot5rMdxwFfSXr9yuav40/mYkVJwSNFaqLw+Pxx/hz9b432ixEtFZhn0KaWQK2HrMS
uOar5DN9DEdQhUkLG6fYD4Ests2i0lcO079/Z0b43vrd3Ihhc8aekCxl5KY3j8JVGYVdo/nyWkNA
HQdDeRUxn3wm90JWIUVU0SzLAauV+iQb1GmGOZZo3sbkbxTDLidBZSMUVkOx8IrYVKHHDis6jGhp
Ag7FVHxnQ/ld7789YVWmvq5SmVV/+MrJftSKIpOzg28XBlCgwJjSTIQeONNHMDOnZXlyzWlgrHJA
pIjvIMWNKRWykSmWfoX+ZWRLiGbXScHp4TodgYjGO3Tqjnd117ezHAsuiTUPDzuts58Yg+wa14Vc
yIrtRHR3LErw7L005wjXvUB2tPWLSdwimwGHK9xt6tw+Yd8HN0g9FjDhS+btFJs3V/EqSPC16nJF
zSFv6C6eemVp0H7k+O2aqkMeT6J6lV6ntNJEBRD42r3Xv/nx3uM8ZF3VBWJroYD8iL+udb/Mmk50
7Ksx99O1K8wTeS5Is454L8JmWFWMdmV9DEqA8fSR7si2fzAvDFUQTJOHnSOTGfyNmvjjUdOTtiqv
aqfZdGflEEXPMEqiCJtrtaokBFYGukx5VWWYyoF65iL9kD5dpCoBRz6Sw+xqS9ds6YPvcrdld0zl
lzoPHxzjPcC6KjWgeivcx+5n1h7V4vnf09U3sODPwW6yYmYMiUSvs9nCyvP3ROGbdWw0SVFu+2i0
UIgzFA3eBcna1SYOpgQl+ArDh7DxJgF8XLPbKR1Q226ioQgP3Y9rgvukkMkyWqYjbHsihkjyvgQd
jllfzVzEaGl0vDbX+bWc/PvMf7zivs8cIQSdBJMBeGvn62K+Vnl+uJElBOUJ1i1aAKYMcVnupiMI
djUFBtN9SZpDpV+fGzLSRDKU+rRYZf09i9aPFtJwNrIifhfeeevcNsNSoatzTQzijXQFCDgu2oms
TiO8PO6i0UnfrmFuoxp07xRhbp/B/xxW4Q0vKbL5H3/tH4OvKMU2yvANsGudytKl4lVzXdX5i6Hc
22cN0/TtQCH1XWWrSc45bJe/B4rZiGrc8h7bYC2A7Yy+HdKzIrwE6osvEgkeHkwiVUZ5OBmFDx44
7n/f7tvX6vBB0UwovMhZ2YB4+vvwcuxrRT5Sg42HzTlejcRLE72MmsO/j/KDC/N9GJ3+iY6djWf5
ZtXQlZmG7dFFNqeEOwaPFpZHjTaOA3ZYANE/jCtXw66F/DkkhrzQLCVqpuHoXMM5ruOM/VtDZYSc
Hlm9cwnU29neNAX4RtQ4BYEZT7ld1CnpKOWc/ZD5Ypo0l1xfXgnfcbN02StvjbPJlXf53ZO/6KwG
Kg4cCeeE3+202p1moP2V3plF9AGbnvZeibTGyMaJ0O9wnmyTQBm7WjEpnA70tbYvFUzM2UtfGVMw
giMAi6YL/9tnCd2zdsMPO9rr4GVr4MTdteWWYMdOHhuyLcKcRhOMhQquK3DDToaTyXCRg2AVUQoU
wKfeFVX8qECQ6c0iF+oa70JRhfTx9/AIi6aXlcJTT67tzPFs4Aq8kjouzGw47veIauLtivb2aDeD
MfCMyGAXq55KqmrdNl3TGTgIM0r9a3NxZ0T+eO74ZJLKjR/sVdQmb0ak1weSw2pFPzkX/Z28HeSP
01FPTDZVUeLTyUe4M8x+PGm4OamD8qgrEmPMuHnQ1ZpbLPhSbkdU1EblOur3PfRmdX/ng/2YujiO
yiczBi6Rod6+N6u2CJpUl+NzAZME2iYOEAAqtFZWxvQLAIcN5RqF4b+Pqn83Q/6axzgsEhycagYf
UJNv751SGz6jCAf9DA0g3UZgEU/Rg37KeTfLVi9OhoxswgKeOhShiHTftzUCdbriSxaoRGsNedMt
ZrrRzrWzKSDwmbOlsIGoWvqOIUif8ncFbHwyhZILCTMA1+mtGqjG62AhYdHnsNJ4MLjOJcplpwD0
P5o5WgTmc0FL8CyehJX8Dnb8Klvx0zCovE/y6Ukaag6mOMQcoEw/lU/mTt5Jh2aVPGQPhR1hZQ4x
kWbE9KazcilPiGNc5lRG6KfBkZHJ4KWdSqsQBTFpYP2s3LiQd8nEphvuTVt6lfBjRjvjq0AHMTY+
VSKlq0OBvaFeIIeYqDNzdp3hFNt6J3Kfd/66yh+icIn2ox+y3vMNWRjznDR52EZQb63sswgnBGuo
i8IuaTSqU0jdzkuHkJ1G78rbl8j+G3Ac9FaBQV5n9am6xLtqTlVNfZTwgPXj1JtWJIc+5TTicYjR
6KORnqw1O1sotmRnb92j/6aerkvnBf88HCZxaG1fz+Im32EiIvt53lzas/MlYd8hK1zfEYqB7FSH
ggIwDlIbZhwB6PqhsK/P4qY5Nq+sEgBWD+BwKoCKlbyOdgVKiy9SCcGsz7MDE6dK2GI2x/KDwnLO
qQa1xVUW38334EOeiOsGwSYQd8YFuS5WMU93GtEzsP2tHupJschseYLUf1c+SnvCegtlyDRj9RhN
E+w++E2uwGLxEdkxtul+FT+MtqymseEdc9Q+5lY8mOCfCETp39rH6rO7NEfJ8s4suOoNt23ebHl6
PRrJPk3gPZMzWZ1bQgVpQnNjEIyI8+Ts7tGDGBX5MWzDyIEYl9+e6u4iroXn/IHiBMxgbVmuS9ir
VOLxwNFIZT+2p54i06Q+F8foRbhUxyvE2HaprhGWxc9XctAYWfjnRZt1YhfMRX9mvlWELFMGo8RH
CFPAIQnA4rGaXg/P8HmKRbxV1ulnepCRIkd7+SE/FufSFjZdTRScNazjN+lR2nRnafb8OWhfPlsL
oagwfjZo/Q6/BzzSM/Irg2awSstbotuLYHo2+Ija+WD10OcQCgbgDOz38bwbp9sP/pxbp6+vy2nQ
3iNmnmTn/NV5YnNcbZxdtcmWeTHzhAV5PCLlZR6ATTcbUmjD5XUMkGdwJoT73Lfqo7OOdYuJ2fyC
jqvOyuLtMVCfUtqPe/O1eJa31Xv2NIQJBw/qtJ+PSFkebRUeyveSFvgjlizjTDbixT3oR5W+cjv3
d+pgdxs7CGqLJ24XUpavK4F0ATxNi/1NK8KngLPzoCGqRgmeIRe1NI1gUoufqXw4PixzMgWs9pih
YoZdToY0kV6c/jZ/DLAPtccp6BHOFsHuC8igvfo12qZ2jhy3oqkO6gaL9Kt8IBH6TPdxzxfJxOHW
BQV47kk4xF2MlZoGWTgrP5udC1HZn+Q8u8V4NMdwSb6b9uYTCLuvEaexM8IFpOAK7LCe4NSAIxTu
slkAVXPgGZmrOp7oD9muv0iRlUUWY9DFvb5LJkjloZi14+qxI4D9AtMxZtlioD+HGVI4E/+kALIS
L8FLURLiTMq6JbxR1t6qnw384RGMpxg8NltkDNiXcGfQUkqsah0RNHEScJCWl3yuPBqP4hbjyGWI
ulhIj9EuJTlKQwvegbEQ3gdj1fSLFMSzawsg/oWDutTRuAP8fFk9PwerBhsXKJmZ+6odwgdlPgjP
HbvjB2FLOuQv9aWE5ZWO99rJWSQwncutsMjnOUDl6nR4ktFtC2hV0nf3i2kP4V5z6KSlgvxrEa1l
8utMjkfq0UxYhyB6770jfxS6Wd6woTJYSLESkAzj5hXZN2qWt3qQ2Y7mWIr0nBMTE760njHuqcFX
6452Vk4CmerNYqoybf2poIG5ov/3+1UjPPrRNvN3FOp94aM12zvrk9/WeojiDcSPFJMGleHfa702
jWsFB358rtHIiJN62Y/fRaKcid6eAsq6s2L4bbFnyAaFdZptBoL8YYH2xxbLqKOqyIQggY/UT3jr
rRDUAJTwdx//XpoMO+2bhYkBo459AasSlYrZ38fJ2jCq6sxM7azjmlIbjZ4QznjvkldYaX5JxORO
oevXT4a5QDMA8SDNFW72/oIeRkbd+nDCJgXvNfdlj1gE39ng9fn3Z/v9UIZBVXS4YfK3luCPi6ip
WZ81AYciFBBFWQ2ebq/tIuwszb0F87Agvr2ONMkGwA9EVEQhf1/HMhSyxPc5VD7x9kibpqzlcN1C
yj67z6l15679NhoHLTelTQqGknZb3hQaPxw1jRmfgZ3HG9cWJy1QEsLAESmxZrk3+IfRdvvp0I1T
7pBV9gO3h4s7qhBOzOEyxF+e9YbEcZLhBUIpiXL0zl0bLtXfB5MBWqPZZo0+tHVvmiiy7KWp0ybR
+UEfb2fnI4Y2C+T45vJ1OPw/hgjNCir28oAF50m4ec60UM0DWetj+NkN60FSMOfkXiDp6li13vlg
P8fI38dS/h4jnuJleipyLDqRrGwV1KfDGCmnzk7ASWrcGf5Aen5eSVmkEQGIcqi23eqjRvnVFGKz
ymztkkxxbq76nbcZFstCisuvWKHmWBgXb4nFdhpsEAoditXAThzNCC0XdzlfLlbmgnILfID0HWUB
8Qsnb9nNBbvdmYtkgbsYJuLCfRytR+xCpS1T9andlc+s6mf1c7FCdMpfsnkhpXljLrq5fCpW7Y5k
EY+9yMF9gIJpvBA+c8ifnK15GqLQRyfsRxuQnbySiICdt2uQAPtoSwvLWELYWedQBQT0jLZ+dLeE
Pc+FZ38u7VVbwYkO9MSmKsF69fpIls2ZAHDp2bf2CO6WyrJ7Vo/dXltCVVpIxDaxDp6rdrPHub0M
HoUloxoHMgnrc5LHNxn8JfItWhLIncWe0GJsS+lCmdDCtuKFOo0X6YLyxaxcxQuyqxb//Vt+ysA3
dBYuKc3CqZ8Xs+Ffhpt+zr+Yeo9wiUoWdEPRckkU4bwEaFCvht/hxlnIc38j7NSX9oCVflzNiskQ
sjwu1yCI+A9EWa+vz/SmJyz+xu+f8/fB/AQhHAf+2MACP383rXdpGbJYrfmNLHvtW/lCtQfpYz8H
PWVrG6nCSBWmY4MYQFqhgUW3Q0LVsjCfc9XKFh6iIxfRqGGNCAxQzyMidoe9z7CPwrgKE69aI72C
fBG+aVPuK/Y9JAFAzdJJPiP7Yj5aJ6A4tGk+E5fDsKufh+/DzHnWN1jt+F5G053K5C8To8yQH6ZG
XaeJciv3bqqsyQs5yWyl27bpWcy2UrWR/EWNRppWiLOq+12ouONSPfnXe3W84QG+mbn+OvjNq61L
orLrUyXjIuFFUKHNVsapxgt8NQZGLhOZd76KZ92NZ2YM9rAkeaKY/HuW+dEZoFjz50moN7quogzM
2Cyc1PZzEmty7iDcIDDlHpUF+VqzxStInVLGNTjLWv2MPTsyHgzj02WlNWIEBD2xXzpxgjqiAhbH
FNpr2B+ec+r7in1bM3ZHc6/bl+KpF0//Pvkf8qLvk+ftSWeJMhAF0b+nyLivU7NDtWK7LPNLIppI
kI2mffMokWyhsSVzvxwIFLFwEYS9kqtj3Zy4/jGRJ7Xv35k/f7R4vk9maKnSyjdhBt68iJI0QWLU
jpRTZQmrzPYPAwxjmq5b9L81WLnrpbi3jPjl3UexldcRwloVUs7Ncuzal2JfSMzYiXQWiPNwt8yU
jWGb5tZTPrPo0W0vBioWfaGLK9UhsOb6ogk5SrR7b0b1Z0WOM+FTo/XSJWxjw9vsj8WTn/e1AOja
sH1mftKr2bC0sESafWduSudg+J81OJwsyrlDKPO8swh2pe4QNoFAM6SVmTzL6bNIvZzsr64jMjUB
ayGsqhyrttMTXY5AYEsg5lxzfMuXyKjxYM4q5z47+jrofDT9IhPSVV00HeH2PVWC5vUaTSvFTpOl
kEO8wBeVOe9OPevbwzV5TdkENwGPm0xFxnn/99j82bTiwfrzgtxUexGDObVX6PT2U1LyIOUSTAH2
C4VsBqkmdKZygOOgJe4jOOqVYckU9DOkYfj8RqSL+sc8msSeZ6UObKIrANXQsWoJdLhChSMFe1GI
06xH/egDAmHP+u/TH0bO7dwEq1Bl70KLWbtdoI7CSM6yLjLsTn0CnzZuWO97NQyJAnnYKmXL9+/j
/WhoD0/Pnwe8Gco+S48AVp9hi9KDGPnLMpX3YnRdKoZs+elrGRKATJBYU5JAKFyUOrMUuZ1g4RkX
mWtJajrtuv3VrScJLKe+eK+djXpFQYJBL/ENu+3rWRwokyCvCCEEqtvRf6BC1gFRTeI7H+aHnOD7
w8Be5zGALC7c+icd2k9e5cWZ3bN4kJ8Sbzcqzwo+dL86lgoOIGZI+pnIsXZBP5FGyxBLB6eN50xd
hflTGp4MYsAryp3yF/pJxnt25wYrvz2wiiqQwkFLVVFv7Y6u08lZEjeRLRfSnN577EJa1ls0A5e8
C5f6iERmSjVqNGREdfVFJVU5WDbEE+tG/zCq5n2eE/weTorqjINzjFRuqoyoZHUZkVbUuUyV9OZ8
iHz+vF4xbcAJNDJp1uvwgIC8zAUKQJLSzk3aPI1ODYHaaYq4QkCc2pFVVthxc+h1YR2gBPr3aJN+
NkdIwEB5xZ5ZoBv/PZf/MVsJXeDlLpUFu4o4DwQlNM6mEmJQ+sPxxJEnGjm9gU1FSkmXcTzpW6LK
LA3CBginZNY6i/CeVOGXisbf53TzMqsqPWk6L1ZO7ZOEKINyzFx+Yr7Qsc7YsIzQApOP7LIAAwX2
Ub7Uh4CS1iaaGHdUu9+7mNuH/8+rc/MsSqMwqaKuS+w8v1L0o08uo49waL0FHck08YNZIjQPPVrv
WbD0Rdbuo+dQfc7cVdpcev+KWxsvD+/jbGUoHyWhaqU5dRKQE+akLC8jiIWtitQH3UB5NWyKhSEJ
8nMhg1KmJTNzlBJXiOONzM++kx/6BhaFQWhwvK57dxWI3doL1HWRvvjVde4TF050EVq5TOWdgoNx
lyhkgobUmq9wAQBSKQrDlG4hFFCNQhHrhlnlJNPcL+4ouu4NLOXm0ulFGoVo5XsbClyId+5xhMR6
W7xQ6M6n8kVfuXQh3q82ylbVircQPwgLJV/gzvj+bWn5xx1UbpeWI+Ea4XpNiD4EspYdEA5DwYM0
KQavshrNZyJylxLUGpXVqOPZnFEVo7g0Sbz4YGjH2lDGGHbWhhZOanIOY23vOO2dsxR/nYL+7ym8
XXsKThx3qcLFCm1PnpRLgUJBRbC3lWF9A2ODeF9au9nUEC1/d8+G+EN+NkzSw9yHLQm+IK+6v1cs
YowmqS+z2E4rcawiQ/YbFKcRFj0FIpcLb27aENJOFIyZO8s8RklgLHNjn7TwI10CLeu9g7zgqmD9
lcQ7MxTv0F/ewINQSDSQTZEBczMdFIVcUbOpJbLqSK5ssyUPQ/MaOaeqmxBz3YtDFykkAY+WGugw
aSxIZ5kd4lcabUzQVoRH1NMAH1W1y1aVMumFo7C8ghofY20WvKFJq9az4Mkk6nigxY2MWa7sDNLQ
O0uHWqG/tOo8ZcMa2bSu6HOyRHGg0mIxEMuDy0RJm3HcK3OFEORggnhaIfWBBTiJps/XNXoSTomw
Unma6uMAvVM6A8PcowGPwOVjno4oFZDvnMIMXCn1LGL7GA742T7AYiyXO1Waa6zqTHEnVAi3x3I3
90HbXZfhLvV5dmRS7fITfjEVU2t0dvtNQuIwXmzU6yBSWysnwS7aOmRD4pQhyZE8i9QSYKQQ8ZNN
t+oHpFM0nRk6vs87z9+9m3fz/JUyGozGqHqb+4MtBCyGOpp4zqwJ5+ybtHNOrEAhjU3SWWbplo2S
fHZ3/0PaeS23riRZ9IsQAW9eYehJiXKU9IKQJQES3uPrZ0E93VeiGELMdHTMOXOvulUwhaqszJ1r
o8GqqI1OmPY5gLYjDsd/X9aFDCdT/j9zyhLPjijHQkD7Vx/yTRUuNHLhFkanPfF2UV7VNGjVCKAs
k3rz/vagdiNfuzF8T792FXPwf0IChyvN2dIoBpyzD36abqDgUsfrp9WJylcIgDOQKfxZKZYxn+Hp
uYcco27zMnbSbHGiSy+k8IbbKjSqgtSKcCfvO7SMwIWwoZf3TiyBVTtuJcG6zvJ7Kd6W1kTqM/g6
EO/ae/AS1AU/umhPxUlxT+Eia9VlhHCfxtGuXemEj72gzJKYnoYq/2gPx7kqUNuHuKcf5qlChJ5i
kQqrKCgqNygg6wsrhCJNGM7oyMJTW9JsxQ8WiSG+p+JjFMCG4qhR0l+thckmw35MIsw4ajjnBNhp
03Zt7kfILV8h5V9P92zG9X1qlNGRGScv1M+D6rD58PEqMwF80HHZNp8SpOmj1+FJedoCi2xI7HWr
hHQVKbcPf8YBxYSfQ3ILoXMzL6EP0kXFyZWjEmSmnK3iGo2RvF+NnWKN4ST0x6Vbw8f0LRjTwqxT
/bTsNqdr4QrHXMrUBTzLgaF5wPRguT96beqUs/1W9k532qRLMTSdmHPKgzW9ZxCo8qWscSzw8uMi
AdP43sZo+VYWjZasZaIn01dtTovHau+yJtbVJz1k+oTuqIBUFjknyzWDKyTnmrXGqj7srsM5JX3k
YYNPfDwVLJx3bHCvYmf3dCr29Mu24fREixoCQ7xZKIVUriHYsTDDzB7Aj3haj5V4Lh31yXGLlqii
/MAW7OdDwo5LMQ0jyzd7ReUqtk0zLZVn1X+VcGP6e5m4vPVY6qAXBTWintdcwkPLVei+CpKe0xPN
bRQu7cyZ7O2brywhhFIy7K2T0nh8pEpNjscdcr8jl3EpSNcwilNUMlToV89uOe4rBaE6l9E5jx2t
8wS/cJ/uPuY72qCTueLd3j8AvhvLiF1Kg38fdoitvk3H6FgqQRdZw92LixpM6KZeGbDshZspOdvm
MZrrb+oED4srC7+R/+qeKR/+HLww2rY4xUW2OSGsSVmScvkzC3cZqfjwtDjRGxzpj0Vzn6VOHtx0
OV2D2msbVHcBfjqGvxs0crnh1EOHUTLyQiT90peqQW5AjWuJaIqHn397NF1BxJbQXkT/cLFQbqVb
2Hj3wZCUt+joR/tOQ+iy8KBGfvrPwYP0NuSahj+yT440/rNxG7xIoJWPm5jM4h2E4eJF/+Sv7mFd
3lUvyU1+N0hQbBP8/o1UA3BW79UX2nL4d9WN+aLVtrgWdupH8SzsrFcySRpwM2oC1wYJlgGdSo/X
PPysnsj/aF7x1L2rODsAargBtPrWbnuS5yAxAo6au2Hlu5ffT5YD3njTviTX/YsCD3R/La+OQ+P9
/il/qR86t7gjoEBLIHW2/La/qz/1N+r97af62AW2fwWiGQHLI/ww1CrvxdyciXdx7iwUL3oSVzSg
vftQC7Ebvs9heW6Resy0J9+RN4d7ETjg/f4qXBcz7No2MMDWxkp6ymbWzLgTl+/yTeL9PcMu5ky/
v8Oz1TZvw31AW2C6OZJsqmJEmmtZAERqZJP6uC3iewVFMp5XTY1NPPvETGq2CoG4fG8cRmTpFw8A
7I4a4cBgtfL182/zKTMqtTdjVb+N36IHks0Gz7GdFmgz4CWgd4JLCpTtncQJTXb/96784QTwbfjz
0uEp0FNLPp7yTdpB/86s7fFFrNihC0IFzfIU/6nprmta1I6pDC28va762BP1t0hVlop2p8ljuKKL
OYDvV3S25JHLK8NSz3g5+7VM3GwccXLNwLziUJArB8cKI9XuDrdmdFWqeJmT9pbD11wllDtJZFIC
L+MwkOwbN5ZIn8rPYvfRlZ9/T6HLV0nJlVUSlSLl15/LAIFVqKhHTb1dsjKLzn72jGCFYiiBG9LI
Vf9wD3Hl8/N9rER5MX5FT/Gfgc9CSP/QmlV7UFRo7Lb2WM9Dt5xlj8rWmqLXnY/c5aUz9LfBvmpH
3yan4Ud9sQ+5S/lZuzqt8nl206yP2/0zEQct6dcQyIOVsK5ca9HNs9tw2+2y3WhiVL608X+/jLMd
4XTMW13fc0j2n4Wr9L1TJnsknNWzvJ9na81D863kkJO+DhIZ6GMcBIXrej8xkCHWU1oXVURrfrLY
7/5+Pr9l6MPXw0drIcDFROM8x2ClQ+4zNNRb81mapE8GLf3pznz371i2EZ8d38GOTYNbEJipHY2t
HBefChU7k+OxLoIa+zkFrUNbqtZBjhG8CFdCDkCfrUFxB5gLjcITbZEhYgzgjQrzseTKEEmfh6tD
x9W/hz6bhHkqaXmd5OnGKqe0zR1hUMMoioYuURqn5VEbWGPsXs9De91K99lJzjYCXbl4cRoOWMhO
dwv0ojh9LMqTExaeiWgeXib/D2RtzSZ00HFLDIGImqlTAL7uZ+iGW8vu8kmUvKM/mRmK4OACmiEC
mfOHhiP7aYKqh18VdhOd4422VIRJBKstnBWdt9+vD4hrO4/f2IErvt8/0FAQIDaMXHlrzMGQrUVE
vvDWUfG9xq+nnfies3OnttTbeTrtoQMl3omu7/ehIUd0GmqNnDlz/oUCdFO5QjCao9hidwRY86S/
N09T414mu0ftM7T5Z2ykCN4H/SCWHUbsHnamS4n6Zl+6QuwGODhQgERWOAzaYyqTTfLUUWoArpQ0
bRX4ztbYpDv1LvUo4Dd28EGGTr9unjRqrxCfI0+W3BLQ12RAkksUYmxlY2A6cSUjcdogKhQncgVp
2kNtSWFNQNOsfmj9ldkutXjairP0NEN9aGKNFrtHYK+CEwYLhR472pb45VQz3CyZWcGypuEtsiv4
7tQkcNCC3z66oVyMoY2vD9TiGz0XsBdyvD8eQ8oqRlS4ncTRwRisY6Y+PiEQ3YbXBwwFgsOkoyXs
sJfczjLmfvYYohTOiwq6x3GawUeXotdCe05RI44sI5euUBfpgMWRHujo1+z/vswamVF33ZHZje9R
fLU3lrSGKMwIY27kkw4MGGrS0dTj2KhnH7GRCgcl8hkV0CnoUmVi+UgwEpqt3VNLAyXvb+xGLwXP
327UHC7p240G8l7y92keIy/TpyY6BwONO4o2bNnNK/NKYoKcRnIuv7gTQ4RDQwacNWJ2FeDazzEr
Iacvw8zlARooJfZxkweeTG5J9rqjV1JuQvZJByKeF+XmILrirT/fq0MiTyBjRWsB1Vu7BXgtzpQX
pNAGyUP0IVRkMX4yJz5ArtoDt05JJ1fdlMZxj1NxjCWINnInF7f+73dyFhklUa9mWdOqt4/HlxJZ
7zXZm133SCT+chzb2S6+qW9P7eyYc4jiBrMjWb0VZqB9njFG6VRmx2BqWE5F0f5sMbode1cXT93f
7vBcW9kb1f6QtZm8wdMFCjlqcgi7sRdHE4u6Ex17sodNs4HDXek1LWkvB7uKmpJoNKn4tvuJGLiU
mBNtLutTH48naewdXNr5kGGSM6dPWiEL8XM2iQp5saMgqbcNDRRYLCCu4pj5EuCDIt2YtzQz7acb
+e0oD8JrHz3/aBbkosiCXkowKnT4/c6KN5pkhgbR5636bFyJi6FXY6oDTQzWgdMvBNq/IkccCTYu
5ta+D3q2WHTNvlKigkV0z0drsOnvEPY+pMHKjzcWbI9TKswPxnsfVvZRgMWTQ9NScKc58ggiy66o
WcsCqKjTTdY3aHgWp9x3TWFRcpaEd7sfYOClQKftJ7G/rSQvJ9QpvnzfEE5Ox3uRh4/+PID5fjtn
8USsBLpR1CxEsFldjuCOhGNO67wMqPft36v7VxD4ayzaIUH/6NpvTa1cJPsqlvrhfTWLlA7dyEnR
ySPvw4gGDj4ZuUVBnHJyOxoUfI9wpGvc9F3Y1JDFkL5TLMek6F28qh7TzPYJvRGvDyD48MUgmrgx
4nm+tHFloXyA2JTEH6Y2+azsZ+CEhEV9U4zMhouHVvJv/76l80xcmtWSb4R8BUPcJbuC+aIYs1Bd
0aPTI7+mwx3+IJi0yIPLKgyCGNs0RjaTiwqD7xdxdiqAY3c6hUKl3kqPxhXKx4f0OnNOO3kef2pb
YhYwsfc8vsHrAXK5e1gAJMeFB0ewMeXP11f/xyvWzlZL/yA0iqxTqCIQBIUlfuJfddA8xBo0UwmF
NxhdQVHr7b52KvKovSfsp63s+j1FEcc0vTrzxNA1DhOLyhbGSIDj8NcNXZ0aEk5fkm2+Y4eo7ynf
utlbJbkBpoHlrBcxjnTYoIInJDHAmeO9IwpOSmHgOLUqt6Ozph/QHeFp2iG1wbYY6w18MJAfBS4O
9Sm1A34BNa3nYznygi6myr6/oLO1MgGALHRWQZLHmJPaTt/63MuUaRhOeAbKfplkMNu8AoqbsTXM
bXS8NjFYKu60+Blr9SpAHCI+tuWyOuwyZdKDp8vI0xeNJyG0IyZF70J8bcZ2QqPFyT4qq6qa68Dn
kVm08lStvEOyNGLPF578Yqnpq7Se61CjTxneREslnXSUN2mfiV7JJ6vmW1NNQzy0aIvVZ3I8q7R5
0q8MZbPXpn8vCRfPjYAQ6IWFPAL25OzJRDnFEeuY95sDXjHxJoYmOj9gwKjuump+LHGvPuGrZNk+
5BlcUCYG9geGp7nimNnuxS/ZoE3bNFUN69Lz4Ni3jqKS1EKyqaDPS2shW0S1ujSSRU8q0Uzv/VOy
7OInpbjXgfifAsNpdFqOD8B9y8YbeSyX0s4ghy3dpJ1FB1H5c3OV5NbfR/syvsMka8CNXq8SV929
/z3KxaI3vQ1QQ4YVmbL3z1EQdQQ5IPN8I/urMAGNix1qcytV7FRV6BUkjKKb3ngKJcDAweaQvYVg
FmQ+LSrOpFpz8CjZIO37+Pu6SOlf2JQGNig9CiqT4uvn36LjukhM+SAdkk2rOBRZInPYEzCd6XFr
2V4Vm+7zgJfEye7flTd5K71js1K9mtt2dXzGV3FGrQ2n1kcRvRx+OJ9E79VCmoS34JhJ3z1Qv1HB
5h/dMpl3L4fQEyq+n1lM0xnH2l14Lbz22N5nNsysHv9gTNa0eZ2gglqyVftYH/gu2HJq2xTFDZns
qKdDwcZWBl0HfkUt2PcJAj2fDuFpeVj58rSgXYo2MoDhpgMSHo0htjjyg/pSX0VrbQWneGmBuhHw
vnP2mksV0pglHxaDwOFDKI1uu3eHHwNnpov6uf4Ej3Zo3fZTmeZLH5/3w6aBmEfXyIPxEDzSzOQB
bVoNHZKEY5TNZvkqvVPcDCX7CayuS0r8iJghm8qCrWOzlNtJiZrJpXZWxcPpWMMSilaz1IYmqaKR
NRAfeh0M6c6rqimCMA6+kumodP2+aL6nPctXMtxGukrfOzKQi8NDubcDIoohEwLk1Bbo5AN9Rr0R
9zf28cT0UEuYhufjpPZuseMjFmiALE0y1aah9nTrCzZ8jxDE3Vy/bVDSkv8lffS2f6O7aMc/79Rd
vy5u0bViNNNM8LudFmTgksmJpud8Xq9OKzIL8/CepYwGPLR92n1ypb/2H3Ck0FVC80aG1+AZVm8h
QjwWKxNjKnmjz5oJXDR6GKLP6NN0ynsK8PKu2AnXkNzYVOAqHp4T0zZU0HOAdGxW3QQbC968jYnV
XQ9B+fm0FZ5woy+wB24xBrDLj5h//ZE+15hUkvxfs+pjrtMtDiv55vjZbcUbFZ3363FnvWe7/Wv9
ZL2TB1De5TUVHpU9E9uq+xPqd5BkQ68f5cqGDWCnSbb/kVCw/VB30UM+YcIH9L++Cu/FrT6jE7sx
J6dHipPUZuQbDGeIt/7+ZL/yn+f7/vcv9nwdFxo/ryo13wjaQHyvPSHfYrQUY7XZYgB43xnwtH0c
5eJ1fERxMhkZ/0IYS6PWINpHdDzQ3H4uZWJc+1kXc4RvyRhVVjs3D77XBvE6qdW3ffC4pxSsldC1
ReuqUdEQVqbxMnINQ+R/9gwA46vkZ4cqpfLlOftt1arE1JBSK8g3ChZgPtKqt1J40cSNfpwnh12a
bCmwH6RpAJqzs3xOcVdo4xTPahC0BmMv5MLx7IuIgMQCdbFuDg/s28UEUXo8Vv6p2DThIkEShGk8
beCseyqziR6GYKLFizy8rfBkzsW5fHCV7l7zb+sHPV9K0Wrk2VxIsaBc0hCcDMdF+Ec/LyfL0+hE
iZk4md75w7U1cFyDVf+JuvPVGBvswu4Jsh+t7dCUZXAw/DlYF/rNPpZo5JBzc5nIT0MOqQAnEt8X
e5oXBEioyfrAV/T/ucl/xrXOxg30OJRqJYvv3Mh+HkwpLWd3f9gK7t/jXAqy/7k/WGlnbRpJr55K
6ahLECGUvfdM+ZRmi76cS7h8KRMoL7hDZlRh5waiTK9chayDuM5q7oHGnRb6LCGLnb62C+OTQueK
GDvBum0NM4l5SBM6/ckrY6ESTKsDDtVAoHnjvxetk62O2gP5TO2D2jPsNdCs0AqWfemKnQeC5glk
qYICLJj4yGjs407CIa4buX35QnRAgpATpKhTE+f/fr5eM07DU7BP5I1F+3bh9dgBlGShIRioDVlh
pFTtIq0+oWnFu2hVld7ex+8+Pix8diNjgSlGMZbP0y6tP5DrqIERTYEWO5vf+0Obx4l67DbZpx4N
TArQifJ9jcQItNK0ee4+0nKppYuSN6I5ikpbV7KfJqtBpMLs5Hibev0NxegSMTSwBYzAgKjmy6G0
/wgmyiQKzum2mtBcL898maPlSjRB5NIz7xQ14jGnWOmT/RUqlPLp7/n29UC/L2wiKCP5m1n22bwG
arfPfQUK4H5JSzc2cnA5F4NZ31hNb/hFfwyknr3Z+Kge9vsT/tgAimDzf3GP3epqLKf3K7t2dkNf
mdJvi+MxS802TugXWQ5fqmWrzt3rfD6dXmOE66W2t7hfbD+XY7mC8/3hfNSzJTnz4X35md8vax9r
yRrc3YFKQSDO0w4vp/xZoGE6aCkVCI+NdS/qczPDBVkvVoWeIzcvkZttrL65+fvtnheUzq/qbOcM
21yKdUOCfyJP/XDZVB6VCwHIrzamGDn/Rs5HOptG3bGNil4b3q6DX0YN/5uSrW2+9ev3kUzTL7jZ
2VDnYuIsrdOuSNJ+mTa71n+JiQ2tByV9wPsnTzYKqr3GgW4WVCNq+ZFXfE4YbIpDLZay3C5l0rXJ
tGoXPM/+hLZwKo15vF/+LDm4oVZWQQucN5YoYaSI2eAmX7vDhxl8tZepq3w6ZvT+62z89Ti/jXR2
UNyfEmF/CuJuKcfoWBrMVxXd44R8EOhp0wI36EJHVzbW/oqer9js3IN1rSapl2DhWmW3f0/YX+mu
s6s5XyUaKdwX5b5W7o42TuePib2+Kpy5Hc+uc2/FB7zZzBaWux35fC9+J/88g/M1IzdrTVItnvaA
UmIRnsN82f19ZxeXPwMgOUJvlXP/2ad4KDUt4WftUkXE1HEO8wRwkIPY220Th97Lv4f7fUdkOTR1
6NJj55K/WsC/rYKmdIysTAB7mdNeQoUP2rdJh0n6GR8f/h5piP5/rus/RzqbP5GBtqaq1X4ZdZ4Y
LWIqtIQo+ojs9ffH93OUs/WlVU5K3kjM0qy8Gay79IWiTH0MivE97UdWzZE7Op+DAkBisYgayrzl
wu8WpYoP4bRQxnqTxoY5e3BJbFaREZXtktRprq95PaxaiT6yMv9qTxSNH0/uV6NKaAZ61EndXTd9
WD+vJ8flVYzAs53N5fnUXnlQ6UgcT0Qbz4DGfh/5sn4FdOfDn704JYr0wjgcurVxRSEJfSB2WJsa
E9FoEc26e9xg1ipE7OtmLq1N0SWV7ybLZPb3HP398f14BudbhuJXUpzWFY9aJJkDS74vtiJtooeb
oRct3uMTG37+d0MOh6ZvH6CuNooeyANguJye8tlJeehokc/hyJnJU1BM/x5t5PP4CmG/jXbofSsr
BV1e6/doKGmOTHf0RMYtqiH775EuP8rhEIwWiDPl2X35dF51QmZiee5jK+DBHZzRZ2RXiPbMPWn9
5iFsjMnfY9KOemmR0aF+wPaFDHuuR/WNps6V2qqXCDzxfI9IEFEgsst5jJtTNgXbDtdM9vrVHi8b
uMwwIlr3EdEojBDFfiBf59AvggXYIGLrAczIXjuP3WJK+/g0ngB5m7DJov1VPUhoN7qjTeKnYHbg
dwISm4heS1RDRmZBZ7OHXzr1b21ezHzsUehZ8EjDTzuIGNqVvMDv4ZHeRgfTLffx4NxFjj3/mE9P
SxBqr/CjsKjF4YO/BwoD5KelgC+tQF+O6upuPkucuzvZKzbtbYLmnDvBb25lcSMmflzlE1w/IDIt
dmmFTeKJ/0TOzYEbejzcpfN03rr7WYeDvYpVWOapW7JKjjGvbA7j6oReIBvT6slgJP0Q2a+SPcGD
95mHZKPuwz0Lc7LB2AuGFpZBEkSXZ3R/+pRKNJZe4N7gt13dvQb2Gmu2nrHF+W7zJExfXu43163z
QR6QLB1EPpcCET8mv4fz1iAY3Nsfb1R2BhcrDLCuVyWuVsKUs6j78oLIG3drGBV0DdpvOn9l7PSD
bWTlNhhrARZbGFtyj/xTbiPk58lliL/8CZoWx7avryFe8xjoX/Uyrvv1bg9OrbVvSqyJW/vDd+9u
CndDHtS+LZ0X+iLs4K5y8SYCjRM4b7sdXIzhl+4M58NwnA8fs5bIuUNQZ+/YmvHpoyPU4bjHfwbo
jD+nQZMX+DaANWr+pzjlTkqPrldGHezDEme6A8YG3s7tXeFLVJ/gRcz/AjqHvbp/m8LAA2xMY8q/
Lp3G7mVGdba+HWq0J95Ky7VnvGPRw/jR5rKuhxuMHGuj41umz494WgnecNvc6N6efuxYWOwn3a7m
iLAn9xTJcC5HrQEdzOQnQOc8xcHGbCFOhKk8Qcq4it7hvT/IK5FHvR/gdYuX2MP7etbMu1tIeDNx
Ja9U0qb6jERouvV36bZf60sAq1fFVb/m3L3Ql7ThgMrLpzj34lx+4niFzsXzbp3beDogHkF64HtH
Gn3aT6RHdbDRK+CJDX52+N9BfmwezIUyUaFAHlYV/25ggYCahtLNi+pvwmbeqABlMC5fpjiENzML
W3fT4yDjDn7hxbKyH94HAzwLd/G/F55fYpSv3evbujPs4d/WVUnr0QQEXbNsaJsxwpe6AZvMmb/y
ZF+Y+I9NeEOD0HGsdHYhDGbD+jbuWWzQl0onVEYprUtmEPJXku4TmSUFNhCgGX/mA+MbaIAI4V2D
J4aTOId2a2TbVIag9Fds989lfD2eb7dP47uYShGxw/Jx/fic2K/mw+ltErq2fXOyAdCt2sXqqXEX
XkJzyC1exfb+amu4Y4SkX+KCs9fwdST8dh25Xh77QuI6VBarx34yeAwiRYY3lU35IgFGTISbj6Pz
NlXWUw4JEg58g3/iaoV8EEWB63mO4i1uG/uTCo9TVmt101+nVFFGinvqyEYlnYX5YZsZZai2HeeX
xlmCYn0GadriEnXEYdCuWB/wJHeL+wzH8sMM90H7ZsqhJnecW/EVmoo9kP2s5ooa1cB+OlkrcXlL
bms7JtiQxq50+Pm3Z3pKqVAK6r5b+x9U15hklOCWCo5RW+F5fy29CK66CXYj39N59vb8RZ59T1mm
Ai03j9KyKl8j+ZlTCYXzGrKM1dwrcNk7+gDrkYhFGhv07GMq2kQkqOj6IdDW/Hl1WkJDcCv/RpK3
8v6+z0S8fF9H7vRinPTPp/PVP/7t8ZaFntSJmnbLsL4t68ztit4Jm8xVgsjhANOnu6aEXXoIJxLl
38NSTuFupLeH7MEExonTqxqp6ybXR0Kp4V7/+KK/wvVvlxXtBS0xfI6hoTnVY5jwi8x8IB1VxiOH
qLH7H37+baCqazv/0JFXpBGZQ/WBbJCxkPn4Rp7zyA2dH3QNWQklIe3aZQb7QxccvCckUq5JOs2z
Hah+zKxUrw4pe4ePDdAcvZia0VZOQOyWgkMeY+R6hmTwHw/4vNXEyhWpjftGWudEjKpTE/8NuL/G
pd3RjhdjiaJfWKezL0oZrufbc7aMKG6VvGyWUll6hvJg0qda1IqXVc+mhV0erYxdmk/UHi+rEm7Z
Mo+cOEOe3HA86KgTU5K1wkmjfJKrzo5vKWoq+YDL+C6oOYwlyHJp1Zez3m2pDv/9sC4vQZpMYxB4
Txj3P69dLBBfBiknYJAjpjANwNiXI0k76fL8+M8Y50e/Q3naH8rjUYJyp273L260STbH2WlJR7tz
eKFa/jZEmvH07zv7hYf412v5Z9izY1KS6Hz8sSSv8ZCZ9u6rYE8GF2iWewvX2AHHmNtwtxecuI8j
693o2PLPx9p0ODhqTQg2diJcWcgSncCFEr4qr4HmbDJaO2EshZnTAxg0HxHpOWNdG+owxO+v4J/b
P5uVIaNHmAM0SwUpllW3brkn9MXMLYIIQnfyYA0n7K8U+cU0TCeoKZvfCN3HMUcQooouphmTtlqU
dOBSC7MD4D0pX1T7GumtrXMewvRBXtfCp1qs8aFwqwasXdG7TYAfJUIHRaT5G41UA1gnbNuJ0VJP
kt26fzq1YyvQsGX9datnO34aNVKblWTa1OyhNrfsKZzux9eVsWHOtusmqjAZCinwqthZD1UNnZPC
3Q34Ew95HWDKHPje35N45PP8IoF9W1r2Zr6vT7rYL/1k0wif1mlRmSPJ/LGvc/j5tyHUUrHEUj21
ywjjbMKQ7oZR2m6qdq//3b0MCZRvA0Vq2bdZwVKTQW78yrR14shqdjnThvmJaajqQEU9q3ClcVLI
WqDJ6/wxh2QOkvgqOmDBjZb7uEIVzKn0+vCi36bLdNYT+JAJopFUWhwx/u47W/JE+s3/vu2vePPX
7Px2TWfrUKycIkHopGH5ozq/IEHhFGzG8axe+LPeOeEuPzLixVf6bcSz1Sc41LrWHOV+KaWdUxpQ
uY1PY9LeChietka/UKD3I7RvD8Aw89hGwWbnkgahP9r6LSwDvAFGrujiYkTTCYgzEuEYuf58972U
6MckrIYtma4hT5q0AH+De38mORHB9sgDuPih/jPaVzT6baYpNC5iyWP1y1JYHHFlPKx7HavDkcn2
5XDz+8XiakgMA4jw3CrJrHSp0+thFZyUOKeT91oCEttEzptqSzRjY5QL5wUK71iBdWxk82yaH9JS
2ddGL68fX9evint3d3Mz3Xl7eCa3dBePvbyLmc3BvfFf92merRCVoHaRqDHa8rHaiN6RPElL9iVw
nhQHWa93wvb2NH3/e8p8faq/ni4myBT7aTkEO/xzygi1HENRzJtl6euegdwfc818H1Pwqj0NTpd4
mMpgcGFi3fjH3UHC7nvbF0tLLeYaa78CHu2Izq6m6B+EGxxYm/yBfn+vM8lcFRIwCUKwYIs6dGrm
H4pO6b1+UGvBNRPUi53lyv1HEkHcTk9ujaVqYpCKRKoZGuhbdFrIlJes3B6agELScyNfm3mMQ85I
7v7io//2EM428UZT6nS/ryUQAMOqQcaNFaP6Lwc5W5h5BbEY9rK4NMwpWh6S5KLi0ZmeQscdM2f7
Ogz89VrPVgLE691eCUirxJYdriovRzHaTH0yavGscFqXrKpXuoWjLI+zZopOnVvGg0Cx0xfpEwVg
Ntm7ozN8eIy/LwpTb5DWJt5xZ485q5OgPGiBuK68aJNtLPIrAolhESTJ05DdGTsy/NLzfcWmtIqJ
ioxhGTDtn5M7NsTcSH2qIUm0JMqqa3prMElGYxptq/hGOs16Yq54XUvPRd6PLI/qLx7h+fBn93vq
elWjE6ahp5w0moPugXa1blG7xGkgSHr+NGxSOzcf+GqEpJILEtEFWBDa6EgcQjnlvZFSmXdAxzld
sr/yG2wIU5PhbyI+Z8hoGzZOJzQMJWx3vhtNo4/DpCDbT0f/6wnrmMCD9+MmH/xmcryZ2+JsfETX
hU2ETdqNxDvJJVK+k5P7CqyJK0NJzBW3JMT7SRHOrOO0/TJ8EKlBbhCva7FTTpo1p8otOf5kFtFG
ZGuv3d7BLh7BC/Z6XEvghW4yfbsZTGbw6+L+Uf9eD3l+FRY9NgfTIWssevXKequZkcZt4VXMSpH7
RuhnSxMYKeRPPXWKJST/KngoKAgcOWec5sMDHRguEmeNIYOfMeBh8q/6QjA1meiWI7CABjxSTDcd
icrBkHnFaN6rJ+KWqjuONNztyR1+0R2X+7+/C2glDUQF2e0bb3oz5PQ/3m6CLyL2CXo+yUDzK4IR
7ftkHg5lLvYgennnyiK4M6baYkjfZyvOHPaLz49iz6s4B71xaB0aAWz8sAFBUADAX2O1e4O37WFx
7g7p9ZrzM13KX5lseaLwm1oHQ5CXp9gWMLoajtY4odgvcIzJ+7UeRlT2ZzLhx6l9H9q58/XHEQB+
7rBDMUdO85LTeT+pvILbNilwSNgpGKSmG6JoGrUmAs4DkRtNIpJw9DwjPE65xG4Svwx/4qK9qLk7
rn9+N7+ikfLrGQ61ExYRIgyB0tTr3Y23o0BAzxJ/qbaCK4SE3Qs8UntBBwtWJApxu2jTs1Niu4pN
TOPi1ML102vpapiV7HweIOpt13mq+C/fg/LjqtTdwV5V7g4yD08TrD9GE82OnLjz9y54eaf/tlAM
oc63UCYsFaOWOmIMze6+voto9no3pdIjOVQK9lz89v+3Gn4b82y/r5U+Am/TNMs294Dq2sNWapnE
zhQYj+rJ1QNg6AmlvsqAj/F86MuJgkH5yJ0PS+CvNZkEPL2hui6CyP9550nWEJHUBSHjBMwN53Zv
eq1tYVDZfw90MVj+Ns7ZWth3nOrUEKmBGM6GEENfkw9Vrfvy9Pr3QF8Mpb/uSP15R2lzMOTYOjTL
/aZ/LCkwQbl57DCpguZwvNm/1G/HTTpRlvAjZukcVSnidRG7PSfFleC0RCMvXdfZE4bryFPtehZz
8mwmcv6wX7eLdnaaYCXtTn1IHceFtumHwhgG28rHUJSh54C8dv5cXEkP1rRdqFcst07lSltta2zV
STLpZkRxM3Mmu+U2uD5sZCa1p0zrF+hdHzQAXEsP0kP5ktwd4FS9h7PYGcuaXAx2aFNCcDVAGMWz
N57FjZkdK0Uc3gTnXUIR9DmcFLPgJu6nIy/j4uz6Z6yzt55adS6VYSiyzdTzgGKwsT0twHuMTC5l
uObf7/yfcc7eeauLdY3a1l9Vi9PKXMcrc3vcWGyQ2VVG74KKZZcUOl2DjUG8jDs7WmHDTnPt9rQJ
TVd7MWG/2hHeHtf+JsB28kOZ//0gLtXX8I+kxRJVlAJO/OwsUUBqDrTD6etJuP6C9lksrNhKcMMe
tQAYgruzp/FjrLOwB3sW7ZhIUbc0kOkSb2duqN9EaKNIP3FQUw3MIp/T+s23FuoBypW8PchrpV1X
xEeZLzt9NtZZMXZFZ3OuCrGarsKjsrYy1zwNveeNZJcv3V14Dxr570f9lXj+6/bPJoNVVGaa+bXA
ZNDXwi15QXN9WFkYMChXQ9yZFbb/AP7s6MZXyb2wSZflol2EGwMch7UQFsW7PlNh2x9GlF2/2gSJ
B3+8l7PMVp3lp5OpJgpFxs57nl8BG73uqSBvnNvtbOybuJQP/jHa2Z5m7bFBaKWTtJRPiie+sDY7
jD2PLd3JzWBoUjLqhxO9U4iDFPEZsaPWiMAosR4GlXiU4snf7+VShoZWOFpK8Lka8LRni8Ep0wp8
fOt2iW/CbXhHhsYbJOMw4A2nPs6QKizpPTNG8zQXJ9+3cc/mg6aetFIwtGYpGhszr+colApzZya4
eerUK/gsYi801v9D2nn2to1G2/oXEWAvX0n1aklu8RfCjmP2Inby19+HPsCJRtG1gHtngMEESfyS
fNvea6+9lpwc0fQCJh+5g2aHHcjBpKqSS8hDRPm97o5bucl/vsbVYqgVz5C7CJizg9AirtCuhHCf
7VCjTt7NN/cQfibxIhqmHtSIL5kQPj4lq2ynrsxkct5Vn+qUk1uGQvKkQHxZq07yjEkNUW4B7CTg
6TkycF6WybJ6RgUD6DtFUco/apAHetrD8NwBlu/+wE45pDsU3R6KuUlFNltWU32PCJxQHYO5NO8w
Fz40K8PRKK/MBkxhRkoFNgMDnWHBxJ22K+MkrP35eZ9O6TebFs/veBW0Duw2fGDlZbNCuXZxPukf
7aK9x9G6VfH8z1e8WuSRrnp5nortOiKjTad5vfLKp04jscpe6LYd9IYu4zuIlHwjlvnPoOOCu4gW
lbaStTJn6pLn4bXxJ8ZeOxWbtsP6UyeaD3c64X3jPI4MqBd/F5MzYOVmgkGiR4NX5519deNCv3yc
66vFiNRU9WMeR9q7h/ihflZXpFhThh/pQyL9gAmGjvRGL+4MfOPW/c/AV/dM1oWlLvTAjfU0Suxu
qayJieB69ROts9vTPZLG7Tv070a+dhuWIyswm4iKI8Hjl7Ee643NakwXSFEnd97tzqFhXi0spZZl
r0koa3Xc1tH6I4LCJG7HLDOirDUmJOqs20UyFkH3ArTvSuY/F9jFe47r72J9DSlm0/H4XfXDsOk2
wbqdwkzHw6qHsJZDYToWE2vvOy15LmoSxlY76AVJJ/5nPbVn2GW74KGwc4gy92pAt28VjIoVfLpN
POCvDnG9r7WCcqu3RaNV2we7YVNvo6fvyKpZ+bvzJt4Jq3xLECXcwc8k8eZCvxj7ak7OntQjsK7K
a/HcbioZ8h5wollQ3hQfYooMwULE5ZRTviHkaWptksEstPqxiaxEtApLut6dUBtBxHuHjTo2pDU6
ITqN1NK+PBaoZBUAkrGK02VnYFE5ggMYLeD+gyRsRV1D8vFDfZKaeavTE2CdGkGYnWnCjY23WjmE
Ki1pyCoOFQpubUc1epgGofbQwojxkdLIhXXeb4BIB5RDq9D43WvZ3Dqv4JnOCgudt3jXFxiSDBF6
/mrW2QK91xrRikWvQqocjHBYxTo7LfDMhVoIS6FEJS5P5y0SLDLyCp1MrVHIbDWFMtdl80J+1WUm
In3xsRmuopc4WSIqVifPTfpYJJgqDo9GpuAmCWG5oHFc9O2ev1/HLqKVRykCpSwsjGQ2RqlyTSry
fEhkfltZeTTh0t6jo2sgaPdaEL+h7n82wMVEjwvhYgN0sZQMUuM2a6GYpOZMlOZ5tRAgq1ozY4Go
viP9Rjrw5B70VfiJ9S9zj70hoa4PqDa6ykkL2nMxgh7Dvugjo4d4tId3oQq2y27rfmRAHefZedkR
glvyXPslnLdBvPS1jWXte88WuRYLeqTb3QCn4qPUNzWXbb1Q5Z3grqEKBBR70V5TFiEoSfscwDBM
18lGnhmTGAhImGPnuC6e69e40XF4edXERSYc+vNKU+6dVDdP4b8fS7s6LQSjcxExIoMfC18hTan/
w8MYAGDqZe78fC7eyrToe/3f/X8t6RRbQd1nvQhRbr2ftcePYLrEmc4JT8e5VtqGs6HxzFnQjpvs
T1/u8XMhHz9p5v75Kf4vp5BByQKatGhd95ioepC4XQQ3e2QrDngD6G3qDNq2TjFSwiWDGhsWXvSY
Z5FTWyod/zjnqmyfIp7TZbzukeK52xom3w4MlL+PdX1AiV0QJD4fR9oTAHG2THA48Jevr9ttac9m
x2SeeQt3spy9qm/r2WwvLR730uPjIzK72+Oowek6fyynf6DYMSNLffm9hAuJxtn7FuQNb8ZDYPcc
Q84j92wNW5YG2Md0hi6CHe67Bf1g69E1urO9lWc/Rmt1mkwBYWfhDJ0cp3qhE4KhJEhK33AxfuKI
hMwfoykO47NoFa0e/VP10eGIbKfrYf7SIkhGDIHTmZ1kM5KVdF3ZLy/KHDgSE29Ax/S4+4WRlR0+
Q2SWHEpxJ/MFYFScTJ359BitNvMKb4D5uCqmp9PCCm2sd2CWQpSe0ATqfLXUZUOPaJGaExGmTWUN
EiAaSgt8DNxp4E5ix1MWrY9Ru6bsOJ9D53Ph26RNc3e2AUqcroJZ+BZMPNM+ndSXk7D0TibT+y0s
gMfD5oBR8D2rjVukQvbB36m+2nW9G4R1prLrOnB7D2TDO/h7eQn1bRHsvQmmgY/38vrxR/57Kv4d
8upU9PLG6ptO/h+KbtXiZIGzERz2jFTlDplIvn2o/O9YxhVcIXhyHdCcxgZDFprQkoOY2At7vMrx
8namDQ8m3L6qwdWHm1BXTu6kdZ9E1JjKwF+MRl4tBGIl/R32lA+eFev5zgkwxhn/fAycgUXdkqmY
fvNyLq4ID9crnFPdFulBaYbq32zkqreTabms5mMt6c5wN2BSxH0kA2VghOLpzvjvjeSLWS4h9NKu
k2znYaqiZwWRGF7eydIVcVyOnRb2XYQQ088D3yrkXQ58rYCQmXEQJYmkQrPlFKHbAz6w7BSPb0tv
urS17fQlW+b2Lp6uEDBd9PZicvj5CW6uur9vbl4FfOU58K08Tro1aTPsNT3GhS4+DVib3ita3t5T
F0NdJeopfoC10IXuBjMYb4AILq2xGSuc8rdAg8u7XtkpnpzW570MSh5z7X8W08XAV+d2WveJErS+
tFYCCu+++Us2lHliIFeCBK86hmIgd47oL8PzAgDNlH9X3jD1IXQIChL+4kMd5ouqSzaUN/BR6PeJ
/iSjUKXZflXh5HFPiusWAUdWZSR7NYBcXbsmehi6lxpxN6iP4nyy3UK5Q6fB9mf20pjOp9/NJ7uV
g4Pv6WDu7vGpbzW6MTgNlxD3LaQwrlZEZ4iDTJOZj1mtsC8+lXW5zVbBLju28+GlWIt70NW995Cv
5IoWCzlxim28hYL+87q8CSepiqyhuYVOiWJcZZ9N2Gay5hkjohrRv0SovnYn+RoNydkZVrm5u1ux
uXUIXI54tT57EyHZvGFE8t1F/itflxglR685kMrdsW4dwJdjXR04SgPx6lymWM0r+T4XqQl3JuqY
4ArmgT7Ns4m+oZpMORmWZaJPVRCXO9/31gl78QTXsEIXmIWUZ2z8eohmZvqniGdeeOrjdp5ah7yg
Xbs9O9B/kCymDFtjp+S93HmEW/vy8hGupjiu3Db100hed0qCQCsSyuEL+pxVF06V/KRCKy9CnExy
uv0TuiPS0MEGM0Ukp0Ow7+dn+UdmbARvaQVkrVnojBn61e1b63VryS03QNsvDPWPX5yqAOVm4y3X
UPbNabgLPpvilDcNoni/A+NNDXoHFoStJfLEiJ47BVOebi7lwp2NII+n0/XpdfFk1xuhMBW3lDtF
GjuGy+qpS2G7dzL87952q48ew9DOTeYGHqM+Vm0SyseQbBay71L30tCwlleG9isvxYkgz1yEBsWB
VwAhjvGvcjVjEWRoQHZ3rpV739O4CqC8vGorw5eEDSYbxt5/aICPgkO29ZDNWohLd4FXz+b8C7e0
vbsTNvcoPxCcbny2iyvdugpxtHiofamk4ykjg5cg65XmDmYrbktFgV2PTvaXTDrjz1kN1l1gTWj5
9kmyo1Ad460hf/ebtzqnhFJuXUuYeeiP4W9Sv3UBXn4YeOnDkzmmIRqiMtYiqmZlGeM0CMcjffou
xljNAlIK3bkWC1fsDvRG0BQRa4JNXVRFHaXOxPEBWHSTMc8RkKIS57IpPZT1e3lO0MtJ7AqNMYi/
kwg4Wz1vqj2MWUubdUPvjGSrhkaANIR9CRKSyXBQlBp1r/DXGLypcw/d8raiGHkWltV7zncYWnMt
YneJc5W3zzZ5WC1EhUKVf0wsAIYQgfIazB55UILCqH0HJmh85OSCl0zU6EAAqZLPTqsWs3MoO6aA
8xZgLIRnTaxOXvws4MXVpDvITwOxIg1mFj9OS7elBxNIwGwZLQZ/+CP0KP4AbyXFPDf/0PXvyN02
SWJbwnjNMnGOfaapxpIlxNc1R+poW6TX+UwoKrpOQquJMTyQTo2cmI4WKRVq2WMBTTpHwUYpbFGr
p61rUXIvHBHvpTMVQpXaGAOMf6ow6ccMKBc81EW4NMPXRkUir3lUcXEx631f+/bYJK8o7XSo3grE
iPqOwxGym+dNgq6c1IruxDIu5uBO5YD8SXWU3d4WCWMAFtd4wE2is7jQUn3SKzT6Bp9G9EcLd5mK
BX0/16t+IrrhPFTOjuERb/XKqj+rSz/6qITtyBUP9Ilb1fZZ2kSRYFvWwUtFAvBnS3iKWUxZqU/o
xgn4etEuamE95VNZRy7VbjJkuh4qCONYQAnacyQuzaS3lWbmFk9qwYmhzRRq0oLleM+cJ2BdWeLO
cPCYWiibFgrmKpOo2ElVvRk0UjJyN03E2th9xu9Q89YVfHfJxa7deBPUxO7N9zI7uGdO66TkuSw7
1odVL6+iCuAye0d4IIhR8hRxbKTYop/daZRWi0yHgfjN/ENfIcCnNIqh9Ox8/IWZL2dcEMH49VlD
Hsdc1yI1yIc6D9nS59dQ6eehm68QkZ+MtHoMOuN4lbWkvSYebR9C82DkAAblq5k9dMVLdH5in1lY
pUeLlAWl0IboVh1ExOwItvGrMs/L0qDBIUcXKQIU8+cSoFNBI6wgL+ShOZhVOfNFVH/LdF2Kfzy9
Qvf3j9J4095QJtlS5clBG6epeJ6rWWu70kExKBNA5R+Pn++HR7SQNhFEzayl56WTccWU8kuUw59p
aIas34YgnbEtU5N9DAZVBwP9AW/jn0MJrPX1dZ2os77oFnJdsBYHmygV4zlYpN6b4QMUjB0GpNPG
qnD3qBiP3QI5aoZjgCpxhyuvGJ/aOdOW58rUr4NN1Lh2jju64B9yv98XOHCU7O+AzRaL6UkOo7c2
8hzTeCvQ7Nbwj0z5WY3+K4tEHByQJSxDR0BKJQF/w11uWsS/qyqaRAhL0k4KQ/HOZXgvh7i2LMcv
Lk8LUbA26ooGGDylT1KF9SKWyhP3E7cjaKWoFiI/qH3Gd0OmMQC8vokvr5QxqLtISmu9G3J2BDqk
G3TpfynWY8vhstHR71zqa+HBUmzXmtzTfLiNhv1NX64V24SYy193q/Yx+go3MkXCfAa+MvpGbaqp
Nd8oTnnCXe5egCjeiof/vi7qK/993VzpYA+dBXmdFOdFGgoPPkanEVV0jelFjAuEWFjrYo3Lpkm2
NA2DnKVCBTK0pi03EJWcJqQI3JZ2io9h0yOPWYPjBusibOxGdm09qR5S5byOO1qrkRw1z7iTJPhx
UGV2FKlelPF5oxnhtu3Oex/wvy9yO0x3sYqpBTYVUklTqihOpLR6OItYPkW0m5rFMZSOGoLuwpk2
cg5QP3hspWjvsa9C3XHFYxzigqVBZfTnniSuiSwnZZntXbGwTW8nCgfN6tcSKIfp++hA/vLODS+N
2ucZrhZaZjJcLkxVZ6L11tJc5qd7V360vD+1+ca7m0GCPrGAeWO07FJ92uM9TJzrWEPnWN4hD77i
5PdAQOarnGvIpor641D1OHvKEy1IVkNZLw3znvrkz4m++T3bF4u37eS0S43smyxbS/M6WEXCnICk
LOY/h9I3S2v/u1zNawKShZuy3iM3/PjcbOgeWW4kJ6OQ/PMg/2jZfZMtkCHS+UdVYLb9d3FmYRYN
pil0+KxSNTdqTBApy4ymU360rjMsVFEfRb29nOcvQQLNM7K2hd8cFTRMFDqrMABfWUW4iIrzRs2a
VSon61Elqqq4B2mxKkp9ZiVYFAicckmOXYFuTFx+PudaIkrYM6IXC3wZVahks5Q9vV3pYRzajQuw
GUpoqYKS95bs5K28kUJtmoTGqyo8hpaxCmPf6ctAxwOL9q6t5f3++evcRqovvs6Y/F1MtqkWg1UI
ATkDagkC4pncEmGkOaGG0Lrk01s2QJdCd5s4J81XVrPS1V+xAp+1/fSNN6/8NGSM3gUbYIwt4Tmh
nnAdc9XimtEL4aIVMM5q+zvH++01+ndSrzJwP8H9PJR9cTsSHfI1UvV3M+//CxiEXrWsKya8yKtT
LfbCtu1ECUqBOSl35aEJ9xXeO/FclPYe8sK1kSDHD2UayDN5R5u49o9eME+9yjHdvaGfdOsRjg0S
u0o4ucsju1kDNf4+3dWy7iKpzbWGL+AerMWovBLB5/cO0Xjab/O1Avohv+Bqat0l2d3Ol/6OfHW5
xb5PynSmobrtpuwaHImk+M6mvYlriSbAuqnjhvEPzGpJNZI7SqKANy/zZCbBCu4cbG5zfSXF2wYN
BG1aQT3OneGr+jOaTEyzygkkp9dxJHDG/8dXfVO8NdWk0MZKAnPw89a5zUL4+4zXiGwpEb+VRiuu
M3L60SeqUXp71uSrMP86Zwc5XbrHn4e8ibhdfBbzatlbQ40XXlsrj4n9/LodaLB9Q5dm1Hqk7KK+
7qaOc5c/dqt7gQ6//52La7ZFrZUmGVkLRw+6IgXr1/wVepZJ+LvyH0ceHTrcyEGfAoRO1vUThaaT
C1v1T3jCgmMazd2Njovq1v+Iv2DAeGi6nB8pEn2ZdvPe7Xz0uF+KzMn2+dz4hdxq3N45K27ulIvn
v0LQROEsKC1mf6MOXSOsxqw7XENyFYvxSP15hm7zkP4Odn1omL48IHTPtuxm0O05nM5OvjZ/N/N7
RaBbgimX03Id4LaumEdGLaqPz9tttUecyF4+WI49NymERZPVIp0fFgjF/D+83yXGdIV+ZUBj9K8X
0pqUgRw0xMNUAFHwfpck7ZG3o5NVRpz451FvnfaXg17NoFZkvlkVgrQu2pcYavV5pCnrZIz3RMVu
XocAe8oosywhRXw1Ulv5DQ1viJkg/wKcvlcWg83q7ehpICuz7SmNDBA4nK+veDsWLqefd171FoZH
AWl0EkciACOW/97HoaUEYTZ44hYoG6kmf31v3fzj+DPGQ5cjXM1gfC6UIOpRQalwHxB+D5tBn0oB
xUtrR8Y2NVYlme6M+AQfqrVR0o1ST9w9vAX89lBUoBX7+Vt5B+0d7kAKtiB3y7sUr1tTfvGU3x3/
F3GJ3EQDdDZlWOOhEXu7EOgxhnoiRh895I5wAIZ67uBeWU+JhRA4uvLRLiDSqoK1rhV3JuXmsrh4
mm8yxMXTCH2V5VbOXpuMemrbt/ShSRGsmhvTh81mumsf3317Fc1OJ4Q6D/daMwD0mfTrdPJy+Ksg
TfIEoa4V9Tsi1xPvJQ9cx8+M2QjmKam46qr2U4wJQQ3aEMKp1fh8s4FwTHeqEuioEKd9IK86I7Rz
5LLH5EqJaZJKJEAHOgKxyQN66/OdUJyC4UlusbsMjroQz6sqR/AOQU3rl5HsdQNEU5YXWtk8hMVj
q0Ex6rZpuhB8WNzKu5qlC9BOGWyxDSJHIPePReWQnAFy2vghxQO3dkPHU71VeAYj1ZCCI0EqPLTJ
8ISmpKrEpOV444qpNOFtVE3fRiWM/PfG7CZiLdixMjzx58Hm9G0hxlRDQLTkg5nnBxnBD0hRcvFQ
dM9o1brhR+Z5tisUtoqia+/CDFWxpUj1jQxSNWiQm/x8G3fxajDSY40hRAAvrIuah446ixV+NNXW
B+HIm9X57OPzOKvBqKUqty1KoBDmB9wiok0j9HDr/WkhvyC3M6recDCahMAmGAPgalF8VBWLEwIV
cUyRHUZliKxncw8WULvkGCS5KjVEyMhlgsxZOQViRoZzMI+muZYBNb00m+p/BHwaxNCdIVBgtxIp
dKDPygiSE8ZHI9oXhu/K8KfmkkW3Kz3D6V9HfGa6IbTCc8CzOwpxgvRezmPtvR2caFBsv/NnUmM9
tWcZ+jPG9GK21AtKeoBw1J6c7gxsam1z/xCMXqd9O811g/Z1sDZtGcTrSosmKnVwBUiz4kNo7nuN
p7EJTE390/ENzLRlqMNCNO2bchOFfM72qxWrmaCkU0tW9mdXnItfaYibRTkf4OMEfFmNiUotGmqi
QyES4QdHDWEoos3Qk+1zYkxrAS2RkYvGM3tahhdQvwKNzwGb+cpfOqwZTFYiAwttHZmh8KinJDBS
/A1bZ/PgXONE0i1ZKUM+UaL9KAvE3+3oQQ1b4TVOX+Pehd2C00Ygw3n+qBvTDsGoRzwe6UlnaD4B
r5neEdv3cIUA3i4sdSLw1IX81PWLSi2nKXh41i2KszfrGnZADziPnVME9szadjL162y90wDV41WT
QsmRD2Xw3iZvHd8vP+dL8Laar5pqNA8FoP+dPy0lA5PNg8wHL4nI0JBqh1ODRVwbTHLgUlkK3yRK
ZGO1ZsSeYxF7FFrHxlSyoTm7S53YdR1VKGdS8IX37dJFJUcPxFkDwoA0umCnYDIg/b2GaouAHWDx
Z6iHbe8mEwh5myHYNuCZnXzwulPVTix+WtdBwa0Kx4X7NZbDpUxby6C/tYQBun80sK8wqnxiFMlU
y2GjylB7MmEZytkUmz9DzWwzHikj700PgsRXF1vU78Br8FvpkDOTPjgw8cl6G197dOpp2tip+Kl5
n0/Gn8hFEIXvZoJrLEvMLwMgU0Ivftcrt7omOOO8NXBYxqcavvjQSfomjGXUCFi0SxZ1RlkVYD9/
V0mB5RrCdHnIG/UbomykcEXla/wCLuWP8XerMZbtvioDKrDVjDOXSMq+wXIHy69yJxLGNsxINKLR
hEZG8oEOUyPgC8MRF5JV63kzSwx5njTiuvL1GVnoWhvOeznfy368b3DhPZ+1uRmoe8xKj64cTvNA
24c00AfSMJeqdALaO9ZcEbOiwx77mm6hBcKcQ1hlJ6jyTEyLKSYtNShGWCvz2utmGqs1GLKFRjXq
7KKVKXNoyjWHpWSLUrJqNFa68Kcwhomb4yAWWA9Cn84Vjgm2iIY7YkGFOQDDF11/qXva8fuMZcYU
7Uvw8L7RZuPRmCbmMelqW5GFfW9CCRdiR+qLRamdX8f7R3PTTejrCzfvvuJmMagV9K8qfPLjXaEZ
M8oggyFvMgX4rOx3XaZP8LzY5ed0EnJqgTMHjecQbP4caN5CpC4v2qv8qnFbX4waoi/MkEioXQh4
sE4X/p309tYwCjI/qjh6q/xrE2YMCVGMIW+VvR/a5RZ/JrW29QjiDhvj51e6SRy6HOwqouwIKOOk
brXH4dQiIcs8GPZsm88QsTh68z+qbW+kr1/maTMmDg4aWc7nHY6Wfit+uXyEq5AzafU4bZFHe9Rs
ZV8RQ23Pz5jXbDKbItNMpwcJko98RFdj+WBMf2+Uw8svV3F+vWjhYm5CIXUXdFy//BIOUyrT9P8K
ZxqbRZtLOaQTONpD/NOdT9WFTDjwQdc9m26BdoR2D+oeF8B1JIYn+GjlpbEhv5npF4Gg16VxHbhn
aS1YK255JTzSSkfJliM8N5uFxflOTgkwUkYvNJO6BKY/T+e3VME/TyBJGM+Qn+DKc4VKGflQDrUA
715YhBsXjWlvV2+RH9+GJ9Cp7C06JCshmEVbcSm+Fro9vJ8fzT13oHVAlmP2fp7hXL4Pt8maKK1e
tWj44my91nfUkX9+1JudTerFo15BVEkWJJHV8rFE3CHSpZA9psFG1SauMe20lRQskWcXgWnSLUHg
z2PfSh8uh5aZx4t5spIMsZiw7tf0Aoyif9FUShYh7V39HbFx6WYerkoaznYiJtTqNQvK1PzCNfOI
CSF8eTBpeOkdDj7xoNKHYy0wecM80tvx7zF6T95D/GZkO3+osExCmWAfHZGnozs52pXPwS5+7MVt
9m6dhldh72+8d31bvbpoBb03r8Ort5MPGUTiTSFN3G2DdLFlu6t23m69Q8vsCrb7YO2EeBvuhWO4
TwWnflLWdcS9MhF2BWWgbBM9nB/OM+XZc5fUNc5o7hJIvVfp+sWt2WjbTFid0bl+9Z/jZzojVBQb
1yMLA06bvCKGlQuyweK50dfaQXhyOekXwptS8ZOzT3WDobWKbrFr++vs0ZzlK3mt/MrWylIpVqH1
9fMk30RoLz/91XGNkEti9klOD8op3VD9xLTOW6ef1izfn7dYQAvHap0uvI10qDdmCBuMYBVYdB3t
wyfp4eeHkW4dcpcPM8KmF0sulIU8VTtcAdriWe6peuL3bnGrAlXIzXxI4dBAS1DVpzA7/jy0enO1
o2sCYCFLJnjpf4dOdberGjVUtmzpQp6o5kT2HCVZiiiE57MEF2yEQPBHjxwiJ+QRq1fkqAJkHqIJ
UYUgclqtzX7mprOzYLckZvGiEKYBBnbNNBr15KZMql6tQ29lBbsGXYl2KhhILuFWTQsW5tGvhUxK
Y59N21dmwufP73cz/VYv3u/q/jB8TfBcF5bjev223RJMTGaPy2RuH+3Nhr7ZlUa3fe6c2sXh8PPI
t9AY/L1MScO+Aij66rCt20ENqibt1grQZ7ri1DKLQ3xv/m4fIRfDXB+UvQClJ0kV7kd/qaHjMnud
zZYIiL8Qv9FCuLNXi8OdS/lWDHL5auOrXyxXITDUsKqRhyPrHnzKXgnyXVssvyhQsUz1P8RY/18f
81qI1TCzsyt48AghO+mcVv6ak1+x7myGO+/1/a0v3kvjnfrQp3qJdn38NfIpeuGPVHy07akWtiOv
4ue3uk0//Tt536y8iwFhnwbukMvho4xB5+ateXhAE17cV9PgIfqM7jf139zsF+NdbYaoFPu0zCpp
XQqNM1Jiks6bpsKETwpXybOOmoS6ik+SulXJeyRQEVw2yEoiOXaC/HTn9W8deziTq8CK32Z4V8de
rbpB2QmliJVqxuEzYiLBcMCDyQaeO/vTCiCoOnbe4udxx7e8DoM0GWsEIAKY/9c4e9G4cd3IGYEY
CseNA9qBDYvov4MGivnLz2Pd+uKXY10FEzCszU4rLSi4NJflO/ALznQyc7Sbfx5IuTkSNhOmwYmD
G/3V3HY1/Um0OvSPgU+ojuz368CKQrpk8vaojSr/hHi4H4ih/ZAvbGo+PqpwuxPC9Id2lNLmAMQ0
4d4KvznFGh2CCoA0/rVX16yiNYnaVhRQoGvpIGQmQkDUxIOFIB0EBGPCL76EJsx//hjfijP/TPHF
sFcrCweT0o3inM7X81KuZsFaVendwi505qGr3yHxmneOeU/O+Nb5oV2MenUuljE61gmaAJuwWlXK
+K4i1atiQgTdETt3d6b85oxfDDf+/sXpAVmH6a64YSDYkWDDtEATmM95tyntVuZy8V7f+n8XA6ln
UYQAQdWWU56GIWCjO9N1Y5UoumhwSdKKoInm1doN2jDvjcAX1wTDUwsAsvn0zx9dsva/ZP2T8ydk
7u4EXSoEjn8PAkWXTVnGXNrUOIP++wF9HFuEIA+7x2KCF8hMO4nzZK3ts4V08rfSr2yaT/SjMJMP
4ko/CAvNduc4KWtwJr/q3jl/nXEaqySH9ukAkSyVLjti98S2NnSR2spa4DYuZmB6+lu2MHJb3SHY
W67EQ78qJtpSPop4856f6f4QKPUFW6yQH+ixhTY0nHx+saEBDB0taSa+KQ9Sa2stzYDt1zCLFoYt
z+No5n0hQ0ZTX7CqPtJRqZTeGgdP0ZO5dZ/SV3X3paJqOTyhlzMbnU1MFOFEB+izW9LwtGp+j2rL
/kTCyNCfDWs6S2flewFOiKzYu/7mVjPQ2ZNOufYQPRcbH+EPW30Ll+5T9Xv4bUgTMKVNNq1UiIaO
v6XFy7cnKOCgDiFioqHOPsON8tvfiP3kjKsMjFR66iiDhI7ymaZOEdr6k7l9hztqu2/63Ft8uBMP
r47AVr/weVTKRaxN88dkQc5DleBUt9xWTr6HOUzLmp2dHXUlTqs9ukBHfi39tmrbe5a33kv0kVT2
Aftff4WlvfFg5aMH54OyLFfnrxAbY48eQOCEHf5iTjerNo/D+i1+Rb8bPbhsTh8lniLzOYbXH/6k
nkubbFdsgvfoq7JsBmkmGMa8myuLrkd8qR19HgExTrUHbaLs8WzC6XIGbRsTCIL4iQgygck1KnTB
87BnhVDonHf4nciO8lvC7gD39NTJME3JlxiYrPRf+Uu6blZHUrvjqCwHwx4HZnT07MEWpi4qSKrT
PuvIfTS/NNwdmpc3GGCQlSdA3+j6mdPgo58jaM26gkE9l9DGO/NaJdpt2mszM6DCs5r8ebnSJr1d
gIhYCLm5T8ZE+uWmE5MGUX0izr13uOIHdZ4Eo12QXayPzA2CbfKqdcydvuvnyH3Z0vpx68+FTxOl
Qfep+z3ACj6xqmHu6CuDXuoB0Th09o7Ikc6jVbIyFsUyQFrJ1k7qVj3KBq3XEyHdCBthzXeEWazt
WekIggyfyYfPLukwk/EnGH7j6LLMF96UUJOv400r0Ohl/qEdWYLL0UmHNr6ldVLn7kqka/Y74+Vt
rIU8V2wEBdDp4otEUw5NKM7fjju9Q8o801e6U78JL7Lzqh7bg/vEX9nyLntxtIkWUkdbVrN42boO
B8KcQJu1xPNu1O14PKir9AG5k90HQoOHHGzKFvl31N2CN5+sz7xK98t1VgUtpQaW6cTqeMpOyaim
lOCEWbqJH429IqGaSNkfwyBcIWfK4xnFPSR4J+V2tBdqp947ShKcEx8ZRNiJ/jDqDoKFsl3mb9Ki
nybv8pxAoz+gqUxERZfLxlzR1VK+C3usU0seTtqLu+4XO3CcLVbFu3uAohW9M2mIOWGYy4Rmzkw9
6POeKa/WmSOh9VitHxXEIyWc4ynMTbw/j80oD3wQ5znmUnCY4UegQcN48xqZCX/+Rnvx1sqQ0P8I
jt2sRm8Pi++16Yhz60SNb+1vM94ux0gj3kP7mpC/zMdUrH3x/7Ca0Lscj1cLLMKw3waWuDB6VtOk
XGKVNJdbvnZwcJcoqxlj6/IZE6ryGSOqSbAKDgMVMd2JVs2+WsKdrNsnd2wHdGJ/Kr2C1vNpQFZQ
daMM2Trjvoffx9LWjoOdz6plstNwcD8GfACq918FhgyZjcjbubBlrK3470E/KK/qV/YuvfJbmP6i
HtC8es/WQj3WH3QoZOW6NH9hBIwpTchyyUfFzt/eTlgk6+TD+PV/ODuPHcextE3fy6xHAL1ZzIae
lCivkBQbIRSGEkkZkqIRr34e5r+YqqhABjDoQnajOjNDIs/57GvMm5d5N8fYCc7DZ4EGLO5FdtnX
xMaUP9ASr9fJ0VwbU1x6I9qeRRp2czMg0RCmjQj1T6xj9MLRV/IOZ5CvzlmiLoeOJxoyEw6Bi2MX
50mKRu8nUpPIcxwRP+Qp7kpIHHQeWETeoWQfL/btXfSLyTs0inH9Kmw0GwDKByLjDo8iqP3zQr27
h3nuNfP2ReYJP464R/GXsMQlYoJmRT8TrYgxS3S3xZnrwp2HuWhylpHVBO3Tefm8nBdRu4Gfs7ni
Swa2GrGh00Tzx/jxMFjO5+1UshdGpLgtjXq9UMeplxGDozyYzvvAxO0JbaljzoSS7fkj6AOE864i
KOVWZjAWZpgaxZ2dxPn2CTB/qcZ9pG+yifCOv7M9cm+nSMhwIrVyvJDy+WOFclPzsO8y9kl+83GD
zgIpDwJs4YFHYq4MkKGTnefV6QTvvgcVbLwVMpRpSmefyTN/6q65VxahsiW83T+enaPlQf4I0Sm0
UuJkMi4PluELpZWuk+AGuMsaAPVl/KhCWZhrQqz1wQUeR8bCD2Sz1c/6fTc7hZeXZ8l0JN+RLLWp
vjemagga/bWKsJkBMFlU4zS+2vvWo8RkLHXmAb5gooahWWZ9IGDhbj5Q5n1Z5LZKA8Ckz8X+DSsV
dxTkduaUn/r+FNXEpUTxalBUr6ew+tKii1uGzBOrL4ZBKJPgKZosk0APxEA/DteCPfrrmSM6yV7U
lYSiqpl7HALXYJZMUOSHa/5l2jiS/1y00Wg1ZOcnOEt6u4r/f1eGGjx3A53SZXmyctG6XKx0J3yi
QcCrzBQrbTypWUvQWYbozCqs8hasc+XUTUS7n4/GbTTAJt0iuByF0i6C3H+OSfD8c57VyAQgu6Fb
B8FW12pYH08bYjc8FSSgIzk05/f49NqORxOKMBzokn6W4Gzz1e+u7BApBOI8BE08LpYXhHoeAekG
bbF+akxMt9kyIVX22vyiWAa+3gQnZHX3D6/Am2Jy8PWAK1muUGi5fOo6aZdyZaL43d16iM4Tz6Xd
KIC34iS4FDH3dAyc7/78OQ+9J1uLhjdzeGtUW1kKUxgNo3HjnOY9nmlzSoAIKV1CZ+Nl+HHUSz2z
8REkDZ3frjYSLutb0C4U0EbLfl56+gpaibk6hZB7WM7FJTkAmB1qk7mne02DOinTRbdLLGInQdTv
fdQ+3Jby6x6CH1gOcrnIsuIUZbrPeeaLlowv4IQP7yYx1tyRsbq7g+Ga7JWqK/Rus279m82FxGPU
UqhQbptm/ORtrpot28hxl0K6JImc3sW7cx5Dc8qYc3SL3qc/OgRliSrYLRSjUJz0k6t3mulLad7O
D5407w7jEmdkjvxGsWWUXMLRDrdCMFUYGVu3s43pXwBolW82chOEIjoKoJGrDH8cmE1pi1O1HHdk
cN4YMscnq3xvgNeNLDm4+foye22CZJMgqtsh0Qq/wk+nHTq97T7fHiCwLdlH3lf6+IFbIGmuddd/
isP+Qi8NAJ+sh7pG7oSy9+TupPvU0QFUrK4oIoM7oAIkoixzrETIvaCmTAakGBYWfupAQlgUhfUI
rgHcqO1tV47zMSsN42SZmwblYEo8t+ZHvmRL/R0fR/v82oyTOPFPL+WXRidR21uC2+pBQb2/pNP0
Hl3Qzkc9ueN4GJ+Ze34tonp5ZHZ7X+V7qvvt1VM2H+UmxTguCaS3QYrqHNf70RvV3t2CDhxkmXWH
12NdP4AchHlY7szVY4KCyKJYsLL/OHCNSaWu5nSLT0pfzvFwVvrxycYNMhiy7ivaR7ycagp4Y4ge
z08QT/d9P3lgzSgNF7h7153LsaIZyJ27YyxNRLzXBn0SFQbNOlojq8pKP4iiPrRKrwsbyp7HRLde
Eu/iDW2QgWzPYD5shJqjTRD2AUjoDxIaxsQIz4ssus+ujumd3rswn+tBFqUwK8eGZo8e1vn1hqdK
XBXW0bTgYZ8myfYCVmlnthE7mGavLO8o9cQ3NlvI4b1TVwWXSHSMqXFAAe8aPbfV9nI096OJhkzo
+W0IczRwm8OcWw6MB81qgyqVOoW2hvo4OEeSe53f5/2EczdXLV5kZ3maO7QH8M23xuQ8hDue1lDf
z43QdLNJ96XtTsEpMHiaSINwHjjuzbr2u+BKl+BmUR/cKPtQJBpLa2WlzBI/2RzwTeK84sN5s64h
YlJkQpaeCDjixEmHwkDC0aYVHSgFAOSxEM/EidNaaTQ40UmovuXkCwEC0GjXhdqX8VItbktaFJxf
6TVfzI87ZWNFodAfjyyecFlMYsUhKFiSlXkUuA7v4TpA3K6INc+qGJARvZAyHVpPCGJjXll4Ysly
QomJRG/R8L0Ie8ASob44h+dJxbOfZRPVBVR4PON5m4wvU8MvcUmXx2QiKtJBIE7YZev5heAEGmkI
QHJAj4S8jXg8hACBImJMj0y1gH5NvrrFFyq8IsLWJ0zbAXC8wHJjS8n/IqK4R42Ju9zIfaB/MD9Y
m0+0eGkyMuKJushAWFmmfYnFsekB6gzFIDWsjN/e7hHKOZ674Q27nECReHqxqgbGqGQr4GWWlAUM
5dV5TUiV7EvUKtaTQGYgwnPChC/l4z0mlTtiYoCyGAUoVvcTfVM5XEar8jq27E1Q2IJr+A/nZTHy
efoasrQaJ+7gm94gAmu6UnjwUBBkLoB6ntehpdCsuoATf94MbT2hD52fGxQ7J91qoep2iIxfp82y
c/F2mTz3Z7/2LpPijBBOaWdIMzJP8qqwjO5WPlb9apIvJSePLh5q25HsV+8p1UlY0qvzRVurp5lY
390np91C/XvM3yrMTy8EFGPNIgu11mHtHhogrJwVIKPZZafN4AjauR/t7y4kEQqC0i2x1ZxAttsq
Ton+ocJP02hiltoYk5up5FVOgo63aOduGQsCblDZezMd0D/wOLEHnednW6FhXgssNxFZO1NTo1hP
b0QsrX2SGZp7RQjyxldW7byhMDrMkXS654OxKaJIM4rWsTm9b59zNNSRtiztCbq/HFBqAYmDiTJd
iEzLXHlXFweU61h1fOglx9+c9kG1OWAzyl+Dyght7lDj9gwJXsm782SD9DvXI8FRtQihCYd0b4d1
txxtVB+fUQvyJd+52ic6GVb6uJ7sAxyjpyWFqMpaOh4HGCCySIVMGdaTzlYcDhkHkvaxcajFZh1R
2lhQeEXd+2mdLZHpj5NXKo0qHu4LCrEMkqzDOoekOW3GzTH5HGEMGtYbMtDOIAhq0d3j0iBXh3Tx
pMBZtnErTyOaFjQP55eW81v4VD8mStO3MJs3iMpLY6opZ3r/EjxYE+gtjT6+7vzxa9Av9FiOtckZ
t54q/Cq2060c62i6k7Z90ySDX5Z0FjE9AUJrMfBK4rc2X++KcckQ43ialVsQP2iBKmttgmbTXnf7
qRwnKPTAo5uqY3nbLhEsneZUc//TKybWUZufeSqYAJ8t2UG0iu6m8UaBuBeYhry2NNdiIAdNgMTV
xRJ9MSrCen1Z91ES6v5mUXqy5SZrZkWeGq1aOnfGWta+YLZQIzYPisq/IkTavJw4Rg3n5uAlvN/L
xng4+hRK7gMfhTnhz2vWUBdHEPqwrOUJIviH6HdHqSFDJhy3nsG1kNayT9Czr2PztXQ5oZ/kS6Js
t+4gh28IJYME3VCLqkvVVSwwrSiCIr+ABsCFy7pSEdCi4KK8x9g0cSI4JNeX3m1nuQttNvPYq4Yc
7/a9H4xttbGIWL4e6zY6Z8oaArD4Wr8Ls2p3m3QLYX6jK5yq0NOHv2yWcENb512bl5yljeEYk+H2
SZ66KEKGIXPJUsFvV+N+GKx9aShw6Y42fqJq2YrW56xbtnMJXJJoVe8wSMfZ532L/B3SiYwVcgwm
lHk+Pnjw5itP9ZsX9E/CaK+6yUSGhfA/mQQLEWm3nQ+vESaIV3umny4HKSmOMjJxWE5Q2KD9f+D+
HNx8kbv3peSJiMvWnuoOEpvXynvu8reWQchL93LiARg7vNIipslTzCUjER+w5uXA4+TQQbwOEv8c
G5w0w+Ppn1/PUR9W02YCE8s7xzQDp9V1Jo7zWR1jUIFNQWiE1Kb8X0sjzDa6q7tCyi/9Qktc6aNo
7c8kNsIe3fiCzffssqDooI89L9JZFkvUmHB7CSFICEgf96djbs6huQAga+w0IrJs97HsJnPZVT9P
+C+dw6FOPgFoghc3b5h85DHSBNmnxi0C10halsdNUAa4xvmMQSjFUXyQwwMTMnH5iHSUphBBqZ33
oZqgZvEzn7NUyVa/wABdem8Gm4L4sLvNVXy2GmpckTuars6ETImabybtuCrzkV9zydDuvW8evC2M
KAhhHY+OFxuI40vMQyDmvuVOR3WyFuzs5Upn1TkIaf+Zi6O1MpO9IeCIR85wVOGlcthXG22uT7vg
vmI6B+j0KDD5XCZkxcyVx+UMe+z5nfLN2oE3kvyDT1cDvjtgSkNvngwUolvG/elD1G5o7+vN/WQ1
48rGgmhguB0YTBzCknKb74XK4XB+agYfytxYox4dJNFhXe3vuJAs3s8bxcmtt+f4akdXS1iRIMy3
c5iss8noBaQDKtDzJCbO+QRIJtYGAGM735Y82FDay9MHINV4jW+ORx9FtXJI0FZlzRZFGinwbp+Q
k0d0VnKAyG5QdbBIlrMht43Catvx938wLWcu4ppRj2H2TOJzmtS7w9NVgBa2JNXnzIwH2uuF/117
UFriWywHonNBROn2ms7Mabll5suskFEN3ug3SoUOVYWlSWQX3knkVy9rCYPVjlOwFClBmLTONLLB
sQuMj+e8W5wngwJwGTznOTEEcdaM4kuzhovDxHgZJR/ojOIC0q8OG9kKBC9Hr3JIk5mzP/Os7+N+
WvHSMdHGdiMIriQhafWgh2d0tE8IRsqs5vz5o7iCw8tVmCPkBzwkNqw5j9hXnMvk9DKkEjPmSwc9
HlZp9LBNv3YUxCIQibC4eTz3uRTi2GlLngKuSFuN4noiOTfosVt9f78R2YXo4xqfYo0PARJYRAjX
V2aN+5a+VqtHLNvzwrmZ1v0L/T1eTsLL6P50hcr4QCAtwvsLktaq/5yBlz+QGEn6Mfjso5b65w1k
h8PkEBQESVzDkSesxpdVuy225nr0oVLOqfTAto5HkdvZE6Z77CdGzgYFRsompgYcFZRJosM7Nt4U
6Nm2itqFtim95EHFzoSeeH7f6PPL8bzVJ8b0Gl9WVYa3iL4wLHmh0AT0mmO+1rveP09a7+kQxXF7
MRe1J62yEFiVm/vZ8eo3CMKGaFrMpMVorK8ZlqCHiCW5GTKWHPn65LkU5yKrmamCA8yIHgytbw/W
+FeDODdd9Z980tulxRLl4I68OwsHarl7nEYmynlQIz7wocd8hRntRFwZGwaZAC63ySpbXV/L12zX
v3Ru7VUwhWyAQ/UeM9USkYE0gGowpLTrmxg1SLpbaPzzHbD8Dd5KNwMxREin4IK38V5y5870QjUS
lFLqm1NjFArMDFre3GV2M0CiO2fafR/jGUbRGepXZFE8qhxmkNGFwHweRCf5De3RbO0U4w1/GESU
Qxfg9MHIxYbYu09BVwcXz/qf655NDit5kXDpD9T+Nc0U0pglEdecJtF91R8vm0ewLUKWQQ4nxRlh
IJ+/CM5tPyLV88bpGobb9/TaichBQOd6PviEHThwaF/YWMm+P3JHmY1iINiWOjiWv1WTq3v25HbY
LWZHY4o2Cd2P5A2ntN4episOzrT2KCSDwXBAJiMfzaHSrmsrP+LYuiH3FFa9vTOS0cjdxVGk/lya
uLOBkc5svbWMpTatt+fVc3vSbCaMySBWE44+zPXTunl3H1l9adUzftZeZU5GGwh8GdFLJJcdG3oU
qa/PlSkdvbI0rui1jujS0XKIcWboVzvaRxzEzADJHBpshmJSzI8L+C00nn+MoYrZwwYhNSu/5BPF
N6ncroLzUVuaIYdwgBI+Trbwbvr4PgbXmDkfz97WL1z40r1fOD4XKmMzKqNBRAycf4sO/dUa9JR8
gctQ+hkOQt2w67ovHpuSmfR2w6uAY0DzalNVmBFa82PzM1+cIkDrc4GOS3TM433eOa19QhASOHy5
MY4oNs1vHypJ+GNEgqmEac+85ETPLa/ldlOXizbx9SxobgBpnp5x2xvYYk0fIDkxbco9gC1l5T0O
06sIZ37kNkKYAOxsHVX0pZQmRHeE26yufeCUyiFWbrNTHo1uYOeCs+l3t3ExiuQklpHNZKybRZLi
HsyZeZseSGqVh6pqyajkMvRjEmxbm5lctTsE9V5gOz0r6yQsNIDQ/C0J2H84IS/ZdSZlXqFvDrrf
MOZj2jZkuMMeXgrzddKwxqo0PjPDYBcQZb6xHsF9YdZiUlADlqJjK1fSbULPLR+rxTO++UTm0XQY
CVIC1u/p0+2WPpX/NFlcXhmPZ1GopY66raf3j9O+CZ8xhflYH2cu01Opo9sRQpTxoiEOiMvaS9bt
O7/6n+eYKdWCcT6LQCFUXy81Ydxw2Cr4j7FuJ+HjK3+5M55KPpmtv6a7nOHJg6gONpFMWnjYWCKx
jBQc2djVuHPqy8PPSAmYiFNcMH3bn73Hq3G8L9JXtGYLZgBzdW1OjGX6meE3x4RxkezqdbNII1Ro
7dG4Csw5Z+7+Wq9OTE9o9igtKE96u8vCrPeeDGaqUHkXW+eueo+nBTCy2inOyK4+C7/bdjgejHV3
L1jnFdGNzuwRgBqwUIgnMlxmw2iy9BPUV8ygtlYH6+GKCq3R8vXMQpC1SEAHQl+PEsgC4SgwPy5a
CzNTpUPRwsQnL0x5OK4c5y+fZ3QOU28At6I06w+ThiExtOM7NUR2ti6h6bOEA8Rw+8pD5iUOierr
4j184ZjMWEQ4j3caIwkii11+kUdZiHCy5wANIiIQreL8zuxujJWDDwODHhY+n1WF+ytLs7VivZ0p
G0YOxTbZbkgi3Lb4GrMoxNIMlyReQUTxurkHGawCJkiuPD9ZdTi0BAzw7VFEUjesblPNEtkBXWr1
y5xPTa9qPexN9yemj2hGLtZHzQ41dczwHhczsl752vnC5OZwy/cC6XopEA0Qbnf6hJ5MCpMNR4sE
pARlfCVd7Ml8tmkxprVe5H2+4SRIS0Jcsz/A5WXWQITxCZc3lBLmdWBQPYHBZrSqTKngNPTWN+12
fHDZZg6xI5uxdPHbdpJtaxjWf6IJ8a8i3cTn44OhtBRhKMTYnRPGYOgGgwoxMwlhWObIlLwFt5He
F98Ncfw0vGqr7mv1tdUiyVijmMuiKrw1nqnOR3QgSYSIQIo3cD3/GrV2pgTPhrNrG2z/20CsHRRm
KsO6pd6Tfmtkm6qTao4o77p+0ZiuwogNiSPwD/QRkp2wq8+IDe91M81f5QzIBxQlVyj9CnqUFguV
fWezoa4u8O/aoFGsLglLhf3OojI9pbIfbVyhwnWFXuikn+3dZccBKiTlpiPF0EZlyzrIQ00J1Z+R
NK2Bq7VRdwjuI+tWe+V5fDnY1MTDLDOPzx5lHazSfbFt9u0in2SWsNSJ9q8Xq39XFr1oiYJHmmHz
f3kuYZ2Wqfu4bfLGPbPnvwMhqTHcA6AMR4rB1QO9HQsRsgz61fYRd372wbTUgU5k3akOSDYUcGmc
xnJYMLO9h4KvroGyNMPHdRrcYD6TmXQsuMB8W+EIKWEN1Xw8lIFkywX4Jbsd88Kvn+q8wq40vnyp
M7B5/U7H4eKy5Vsh7YVXI6aN2OLpbIMd8iqrcLdZUJkhzU+6nath/9FGDAw5FiGzXHpWnMm8PCbT
nBbmvAquu37F/ll0FWPdbp9bWC7C5AJs/eu8Ynit7guI16bV+iLWvmxlZ2LN/UIlu0jXreElKyF4
hlw0tKf72Q0gz2jPTJfMzOUNRuEpxg8B4k0zbOtj6F3zMi5g1SizoWZmq8pFqIJkO8IREIWu4TMp
MBw9ZXz1KVk3FZR0aQr84dBbvOLzUZnmPixRQkx2ZOb+C6zsBzyerClg2gVdhkP0HRJ5u+lKI0gQ
j+uauo6kdyp2iGvZePXAaH3eGK2i7iGUF1vArQr4ay1JLPzfUKFW+0WfsD6//46mE//IfH5DJ/K5
VEXQ+GS6KH3DnbWK1F/OmtmNx4BDLIZfDpiyWLd2jbPbqVbMGNvCd4sBNhNtdvzWTBwAnSCP2KVL
jNGBaFivvInhP7N4Zlqz1x1/F1BP/j3/8Hepw285HvzXk32chevZ68wLP33/c145/tyfX60521I6
KDSy7K2ynjeWf3I++ZdY7trvWNAEiOWROCf76SbaIMYe7ffTE2W4NRUmjDFRd0S1z57SJEsWQzJO
SGlFexQOzs4Xv56sxWLxtXip3d2L80FJb6/oSBarlfP3l6wMUM5vDxM/Z000FV3UBOwH/w3i66qk
L55J145N+d2keNevdlfK7MEoSCVpY7T0j8J8JNxOfqYK1qW5wIVclubNfhZ5gDap1yDhdDgsr9Lb
g+V3oRvUtKPgOXC8iVJ5uhsMzjqThlXJ/IGxqsmgTbrRqyapQaoxZ6vtxGSgIpaTfMS9qB/7WzVy
BZHJvYGq3bZGBf9KU5JAJP771//JdVJDwBxamYYbrvadv1GPmvR5uJ57JKrIqZCHOvmlKOwUVXXp
HMkVAwKI7Cq3jfN9zm/eQzPg2y8eBcUQk6ZHSsZtDr98LOkHbOo/Ppb+nWqm5o0hNxX0mmZyCbpJ
6zfhfT/saofBlx4zsxwN/zU7Tc0F/fIY4zA0JYCUaVMUIX4xyvpjKPP9jBjodw3KGH+IC/8+I+e6
VtK6Ho0myRQ0ULa8XuxTHaXzA1AhcXydXaIiqqaD70UzERBtXaNTWcfXWb8d1MPv4y7Kp3VY4Dg2
lQyCBvVItZbfEHWbFau7PBbGw0f/+5tVfkDdIkg9aMVL/Apn8N8fuujxaE+Lop49sO0VX5I0TLZ4
iojppv2SspLYNBX7scraofNv2qQ/jK/qa317y+WN2U2ej9hA18CcGXytYvusokae6c84LSZiv2vQ
IzODFohp+9XVr+0VYu38yr8fLVJmAfrswG5fDB+Zn+ru37/XHxmSby/jX9/rmyKFkjRZWlxVKcah
l28RKb43m607i/FL6+VP6021v/7+I+UfYsQ/f6T27UcWt/ae6IMMEWApBNzK4FRT2oEr2b0Krgc2
/uR9fhIE6QJft7ccx9q7hRMvq8C3+iOy73bwS9T6SWISqRhBxXhA1kQsSL693JtYaUrSShiuDFo/
WaC8PaetP8KOisqKOT28L+k3Pu9PwWIQqBlw+CCeFWE4cu9vy/M1qf7P/xL/t0n8uWp53U0q0IS6
07H9WjcokVHpARranhTEiC2tisynSwsDRJ4iFnZKefiFgSH+hLw2FcEUBEXVCRTfPkghZpmaqRrG
qcIUZYaRFuVgpcmC0E3qcpwJACvS37yffkKZm6oBCUIG8a19V8DC4S25JCOjG+NYegJSeXsFNd8g
R4wcEIJ7Grho1GRRgfn76fvpIkPu1AXVMCBuwwb791M3jNOtKS6qugb88qJbo9mr6HjL69ZnMRDu
DjgyzA7h0vg42z6UtIktWRGWQpNpYtsrPHtd7EwWi9sv1/CHAD3kDE2D84ehqPwtumgo+jaaaZ4n
Qjc759sco1PGKCqQgIP2C0/hp2OnQnzWB5KhZmrqN6JCdTvdSmTC04l4nozK2DSR8Hqq70pKl1pd
vOTQRQ8WZclFxDHwaSOC6T0YJZzrqaruk3JbV4pzSptfScbDg/8WiVQiKyWgiWmkbgwH5h/XoTJ1
CPujUweB0T6JCFhgf3d7RQIZG0fSfi29HGofOpuYv+hoH0i0GH8/Gj8+GZHMLYqKLMr/uQcVyhXS
IYX4SZEgH97ECvbTRr4jbeCVwOMQXOFzkNl9NMc67CSLCFdnS24FVFIy+wyx5JcP9EOkRBlRV/k4
ok599I21mKrl+crjOk/uHS4tbNcR9ynY16roxxRIpcLi7S6sG1rqxtP62jNhlF6bPt2cwfP//bOY
A13m++vB5xO5/MGbBaHJf7+eVDtfT7cT94YJ4q6wQg/0d2etj1i6f8Wq9wpkFEiQYL9CdBJsoKwv
FTivyVjbgGt9L1zA/ydHLuhVblTOnuJaSyRi4B6x7SjejYe93YLt8HXbZwoINYqpr5V7S7ZC2/xr
7r65qyej90ViMMs0w2Bjuwz3J9Vkn9jPsF2nFgPX4OPvX/rPA/72pTkOqqgi64+xsv7tBfR9eThp
UjnI/56nqpcbWApbZe88juX2vk2YiaTjx4Z+NU/Cfj981V8+wJAL//MBcPIWBREv5P9c1jotb137
VFJsQZSIuBy2EVBJZoU1zp0DQBQSQViwmwSx58ruxRuFxS/p4ScJR002FdFQdfojmEH/fvO92Z66
0ckEK9QgkXtJnUbV3BofzmfDypxK3HjmVg1AQgF4fWJyNyqivNZDFE089OQGFRlET5uidEqWCJe5
jppKKzHu1gHud3uRfViWLbKinhSP5pfAKv8QVf754cVvx/Za6D0OvSKM4zgG5HQGPxjWPkXGbZNY
/tm23L3pT2mkNsFCX2NutuXDWcEvWUf67WN8C/AjpGvli9nDPDTnGZNK2Gj9xbAraCL1qDoespH/
ZPR8EWqn6z6ufefI3QjhlumZ9drNEVm35/VxpGWbc9ssCw1b59tC7dGCNy7h38+cOHyW72dOEUSB
1y1Rmfzp8f4RiBXkx6urkQnxoAvHqDhsEUa9gn2THAQYfjvhP8Q47Z8/7TtND5lZUc14Qcj/DD13
jPfTjPez9AvHQoxgP32LvnJ78fL3b/lDxkVEWDQNcfC7Ub93akJVZEJR9t04NfxBwkvr/EHTCTbd
r1o0xo9fUVYVYjjRxNSHw/GPB4rdj/ysUBGHnHKe3ulrHghRjWx5nIxRowfOuj5EHdAGme4MjChr
t/FlAUIM0Z8+TFgzjWsAQJPnixpIYEIBvQnxWbda0JFbZZ5uL8BChnsVse+cXOa3+eB5XVdhOr2s
k7NTLknl5pw5XmQsjNjwzJc/cKEJ2MlQLywB4M48n2Yg0sM6NIKL5OLmdlieZ9fXex/do9uM5dHm
78//z8X7zyn7x0MZHto/Hop5786jHlmFMa34FWCBFOuqL6oMqAolGmmegbmAdmJi+mvd/UO5y6v/
f6/j24m7XU/KXcUKJ36VxycPaStn2N2hb/7LRTJ+SJnU9qpOV0FBw33691c8X7pmhEEp8FKMIqE6
QSNyhJfBzVJikv0EsjxMieBZFwLSOEyYav7lS8HkugUSj/A7w9R8MgrkWRs1nuYPqMXjJ8sUX50+
hKnenMd34H19lL4cZqOFwjdpWGN2SA2gEwWIoXWuEevGBfNiViNg7gPkZq/2w744J3Z6SFiBeBh+
Y81+FNQYG+Vf3vLAFf3PW2YOQihBaEfTv8c9UyoLCdefSUI3lwOtP8BOgtlQsKs33fv4+Z5N2OPn
y3bVDNSzv//4H8Mucg+kTnK3rgrfor8o3UeMZM7S2KSSfQjdoJw1aTRhIJtLRbHDR+SmAOShv0KO
F7mTl8zwB3Gx/vxVKOfdI5uK1UYojLBGPk1oy7lwUsYkHDttG//vH/bHuKtKIsr+hmBS8H3rQnWh
ze9idpLjdsA4Z0jfD0jX6h1pF4W9zYyV8W/Bd/j+31/PYNwO/d6Q8B379iPr5vZIpSf2BiaUtrkI
TA0MUgy3q4hH08sEIYJJGmhMVFLFOkyb18vqwETo79/7p0isypT+vCIktNRv44DrIe3kp4BUlwyg
H8zUVHJ+837+ceSkKjT3BlNAU1e/BRs83QSlqwSqAGd38AtL6Jy6gpx1FK3yCpvhZt+v1np2WiXW
/NO1QL+W6HE6Amsumr5V6QsAfKwIT75mugmC/49cpCoGDQfmb4YofXsCt/yKLbNJa8+6JMKyBNCQ
083//pR/uogqtHFqSEVXDPXbm74gQMUwrsVRDbvDHEselIfEhh4YrLQhTdX0l4GZ/FPwgw7P98Kd
SKSW+HfwU2shvbXKQ16P08kOIOYT0pO5etq3l5iOezZbrpWR9elX3kTb1cju2fv+S44OFo02wCTb
Wfz9+/90yjSND0QJS6etDM/nH+mmOz1ujyz/4/TWhKYt7UBJ/NIi/ZTmNQaEGseMacr3y3TQ0r58
SJU4ZqKNrIJ0iH99qvjxfbuxJt2XPhRlEuISovyn3v3H98gPmnLR+9F9WoPJUC2x8yp8oQpcrS39
AZDNveMGW9tITDbsJ5goJ29pP5VY9qZoZI4pePKLrb+PFDcBSQb9KLfuf341wL0NI5eBY8mvwPgE
0PiUBi48QR9ckJ+5AOaLpy8fzWP1eWEk0OGDAcXK2Gu4wH4mmz8gzCwGhMASV9pXkLQoT4xJ/jWK
zUX+Zi60FfJSk8vkDi4TgiJ8gkMIhxqMKFha4GWsfyPAj3qchYrzDnrLP4MjK90hPfVRDzsKuHyo
Rhd8UJrozt68cNiUg05QQQiZNuCDLE7Bpt91x2CeDTIX0PkNViyKtTUGaE7fOj3E1Ld0OvI3V7Lf
M0TeanpdXl3De06SvcAquUIs1NKf8AaRxLcE7/BeTeQoXdaTOyGxCGV0X+caS/ZiJY2l8UNDWskC
tvCEZhybQL1S/xrn4HTYWDJNT2NjWYE9uxyLLZtKRolAzkZQN381c/9+zf/neGjMtlQqzf8sIPTH
rWrMrLhCVu692clRQkDzC57wHCsT6+3UQS3BgM35LZP8Z4T67x/8nxWDZGpnhFyE61rmjku+zuoc
RkIsfIh+b0/PXv2r/vV/xpZ/fqTJ+FBhnkXK/BbSTpI2EnI9L6bX2pcE5gh+8X4FkXjzReLnZ/Pb
BvP7/f73zyOK/DuEnHP13layWE410Ej0RHcUjX+pAb5Hqe8/4lsm6B+Hm5YQRoYfcaXXy/2T/KoB
yCh+mwIOf9M/M//3n/QtI2bd6P+Sdl67sSNZFv0iAvTmlcn0Rkp56YWQu/Te8+tnUQ3MSKmEEjMD
dHVXoaqaTDIiGHHO3mvnSaYaJUa1Y4jKK4s3WtvZuUT0GShXF2uUmsHYvR+VcNmQcU6R+MLu7PyP
nTJH+TLzmZj+/relzGj7qtcFqSPbx3Ai81+L0k3N1kJDHll26feebvqn30uekc5okQ0qzieDpe1K
LdJpLN9hWERUhURN2ty782z192eGTIszD5YvuTh9AyS2vCcX0hQ3svyyqQ99Ndf3Ai7PCvUKrv3A
9v5Jjb9wQVaXLNduDYvBfA3MmSF9JuFV1+8aa9Yoiybftrdu9VIBAI/3ZeUk+tbAd5fNgldNRhs5
lwFtdkeFWlRs3bEih7TD6CvmFkYmoJXCu2xt5O4YyU8wQynh4+23iO1Tb3rjbRDmMaqVLvwoG44Q
/ZzQtwkeOzOHCOPvkNqBJ2x0BfhfEV2DIZyw3LsKSmEDfADdkOtKe8TZHjJwE9SYmCwVKAdRfhwG
NBC9uO5ACQeltJk4yEMy7CTS7Kj37EqcNEE/5ZkhdtGlWS7ryyoggjokfzCK5pVXLLJYQa7ni9Q2
cH0pfNo+hFjai4J70NrhMxpIsZOyWSK+DQZmLgGxbiTMygSSLAjf+j7ks0S4xtqN7sc8vykHY26p
qFmKzn5AsPusrS+9779f92mFcLAyyQ2DtDi4YI5p0IWw3FGcORq3Tuh7uBjDZaJcGmXndgHfBplx
cq6JTVMu2yAARp5/thyt2vZTc599oUAaHZQrAWYzbPmd3r6kESLPzs6SYy/8f3/7SV2j9MSmcrtw
OIyGNGt4wfSrIkyvYMMrsBu9/2R2h1TjpoYLB5eznxswnZqo0kCzrFOdgS+kURP0TXdw2342NoUd
mlAatGPSqJ+Wkm8ztvXaZBn2j1oXrzMBwX63HhSaxfqFneWv7vp/lpb/uZfpZX1bx9IhUMoij8yD
lbjLti8gpDYQKWpc+4Vle6AtUrR3ESDkQHFovthlc59MSAEA3spA2KOcOjEEx7z46CV6CdGzlb7l
HYgL4g1F4y4z7lTP+j8sviaEJ1VkXTSV09aCZdVGJYZleSixPRPfxSqxNn0sT/imBPPzwiyZRsLp
18aU6OnIbAT4Wp8s9U0et6hGpt0BUhh1WZMSxqHWuR6wFZZoUy5c7tyX5dvl9JOyfUIvt65DTzr0
SGirlZuS6PaUMQQwogmOGqPlIUaA0K74JQxupepBMp+a21S98Izlr87pH79bP9ky5I2giU1NokVl
XQ8tKaPMyOkTW0fNvBFnIwCrVv40Gs2Rc2wi+D80lLIeup/uvU36WRAFaN1KTk3dvYXDT+XT1RO2
GEK/Co9ZrCO67rGEdda7CjuOVEKpQNU8sOCht7Ow2j8K3qYb9mJGmIF4bVFz7gT5WUoVuPBXLA56
mewCSYVy6/ryRite6ujFVTtHGryZ6CEtKzFdNflC8tCZE+Cg6biR9WHZJvchskuXYmWDIRvNW+69
maSJlk9R8pn4JbHEIfAgA4nkZxnEmzpt7cy8bRu8fgH08SIkyDF8kUd5U1jPsZYeUh3PVMG2rffE
ZawkcFrKfVR+dIhRGxAAsELcZ6P2ViIqGT1Qn3QteUyj/TCIV1o3ycYL262WgdKSbOruGin7J5ja
trOS58C7KaXBMYRrucZjI0vL3EK319LFyysJTBVAq5yWZlKp2K4zExOVnxOfER50BaGGa83FSGU5
t9JDMlRvakr/sUGCFPPvC1RpUmUR054LpaOWpgWSJKSMMGukoHwVOIyCv5HuxLjaiXWwjsuF6Foz
X8lvHtPUePCscVmXkPuFGg9ERPhouKAV+CCgJxwVOkwaPU/ekCcibk2EdSkfZRWtI44KBoZW7oqI
CiZo16RrjwMQhAqvgJFSzRoQSrIAljWeqXpbdGj7iZkVGmvX9O96Mj7UAUJ2XZ5Hrrmp+8ZR3E+y
gZeWySTJ5tOrUEGSaApnQiwySU8y9rh2u8iponCdZdEmlXZVDuPG9Z1jqB7U/n1QtwElW8UrF1EM
8odB/PfkPvvpk6E3m7IhKiAjf662iZ/lel9nw6FiNLYc1kSiQkQyAYbm4e8r/SrIfS3ssspOTlYp
3p9+ZavAHCqjD6tDA8MpeYompW65SLQZwjF7uLNgphnSvu+Wf1/3/AcFVq2M1ojURu3ku2qF2dCw
sRCJ1GKjijS4HzUbYv5Mwwhe3AuNvtCrcqub/4QscEa2VVbROtTQmIOYZgCWDu9JmhBJIi4riuqi
e++1h0i+96KjZcyLUb5qgsXfN/1LSPSfh/U/N32yxMvK6DVSGMuHtjiW7l7G96UtZWmBls9feHAQ
adtq23K0q+EBo8poPZgeASAXltxf/b6v21DYEsgS1R761T+HR5D5splrxXCoFwMQjM4RSieUOZzr
7EkerKvmIYI/gX0CwJQ6lyfvbUxpGIQ50vBxReyDXhIYMe92Hh/CHqV/2c9C6uMf5n2SrC/LYs8d
xGhAIkRB90Ej6mQ8p6HfF1E75gcPl0pVJ/MW01Z3nwifykEnMa9thtXIUoAWpyh7GuYXRpt09gbQ
41Ek5+Hxn59PrDEqdpqm1B8acRMVD17wLxwIakmOsk9aE9Fce7ncuMZLmr2K8v3fo0aZNqq/PpCm
ZemGQYfElE72TqSQxYNlht1BR9wPMa51sEf26fS6DGWuEgCI6VZ6EGqcusqa+Atdvy+8lUrMVbAs
OHPk9qBcj4RZ3PT6rGJDrHKAdDqFDL8FIJOL3aPzA+zbHZ+Mc1VMOkX36/aQpFvhKpD2EKZ0sHoK
hA3HX+TYeAWqmoW3jBl8r3ozR9jcXiXAzzhd2TpQlit2c2SI41nYaNZMJwjrDtwfrsrkQhF2upfT
p0uBxJAknSVM1k+OCa3UjVlghuUhZqPRVT3e200h78T43hie/36TZ4fR92udLFqD0HeocSPjkH64
HXKUZQvAjbxfnGG+k+RXNaiezyRYGM2lw9C0ifrrV55M+Y4slkLxO+PQwZEqrqPy2o35xZiRu0dB
3hjewq0PBuAZ5fbv3/yrvTQtNpbEOZ/WCVI+5WTuim0fNbpPvJWUXBlJiz58NK5iNmf6cNdTQa0E
ssgtkkYx1hgE1xc6wcn4uVC1+sQMe5y8NQl7+MDuSQVTofBhKW4t8UlTlNmFez1XALHIGWRJZDiw
8f85zVNDKkupNrHaszVTZrrhoDU0MQ9jzcdf29ugBTBMZxMgF7Tbun4VMTbxEM2pWGkql5adczPf
ImRQnroRqqqe7NElsVTqvhwNSrQlpdbd2GwT8oFQtwSqrYgr3Tvk/XMiXVhxvpopv0bLt+uezAmp
N/Ja9gk9pLAyqivVGGaC/lL5qxyFFwlSxVVcz4Z2xW7QZXOmzSuys8aN766IHsvKpRKjaOEQQ/HF
K8sLn6+zWw4L6Zkx6c8meeLPt+QXeaELdAAOvb7MvE1dLnvzLoz2HTCueiH3Nzr16Lq+MpNLs+hX
Q/5rMJN7gD1DU3VkcD8vXbZKWYZC1R3qXfxuyfPaWnTZTMtWCYyNdiFVnBg2jUlR4dnzN5mPQ79v
/2mQ/XLE9YuggyRkEGs2TfkkgxtW8g6drFqF2mKUliJC3nJF/aiUEdRNeDkLR85jsKKYhfR1xP2E
fW3F/waNgyBDVe2gwOs/uqRcOZBFQ3BPydLEwhwcivfyIVzVS4RRqnolkxxevurU+dUJUqOpdumv
qLu0hBXNaGcEOhNyhQ8JnXarHBLYf3vC4vcadRFIU+nMm7LMtu6LVK5BRFnXo3Q74HlC6RRuRU4V
krcS1IPcYzgnC9k8qiiCQ6AcaX/MP6PcycbgwkD4cp38GqaEFZiEPBJafNoTrGsjzMg2C64K2K2t
/t6IT2107+XMlWLfCAcFC12E8TJ/1pIjah3bTaC4JA8+tJ6BfTuMMGEvAV4QOqep4RNDdpGfzObR
754TOvFuAYHGv/ARUEzGyMlda8DF2TDrhoro4WRyDXmadppc9gdxoz2p6RxaY6jtOjyhJtAI/2ni
DOIQzlejyPlwWYRzDhYeVCB8j5gTFfLmHqlWFeoS9nsGPy7cWvBhEECR+0ISRurk9aLX7USd1S9g
Bi/1os/tYjVad6hA2e+zBT9ZJZPYs5IoCL4K8AqgliZB6ebNrPLoqxCg3PuieSG3r3gpgV1IZj4L
hnLXsbcdFQw45aUKgj59u349UDDcujwt25I5ffu+1Zb81it6d/TKQ5rvLX8ZTo5Wyhrp80hqq/+q
iVvNWCUu0jy0lOF24JwoLxvkguO7JHVIhPC1Um/IBLBYY0Qx6tOAwlvyDdA40YnWPOSbNETgzgq7
w+Te7gu0BjC62RrnNsB8u5dvsuRZSOaVflOLK0FWHYX/C29YpQpfh/RGrfYa6nV0U6SMKQ9myXql
LDo0gDU0knDjsiSMg2ZHHpgeLZh5yo3v4/EM9766MaL3C9+5M3sevpl0nBX0g+gaTpYxX2sDz/AV
lrH+EPs3kUly5ryBu0qIQTxrc5JybnpibOKnCLFMuk5ZYrVX/dU7kqrADyF4L4Q2HcGpRFnKMBVW
mXlJaqye2bPQwWXbL1qGYvxS0waJqxA32AWAOrMHuIK5jIqS2uTkPSPLLlVnEu1QaunjPIUntKyo
boKt8Ge1sTCDeYOzyFiA6siRgT2LHwW1Erjgsg2c5l7FPfcUkAFEP9gDAASp7orWjmjY3lX09vfj
PreB5yGrVO/YvBuWdvIZt4bC8/1w2lZgN7Rs1Zz5dw2ZByVxOU7/RIamOc5ZqNJuobA11/YkSiuD
w5lVjWeY4t0Ya8teEuY6qX7o72hXRsC2lnhngeXh7/37fs+drTVFlFGYozdB+ncywauyiSOtNaSD
RS4g7XGwOp6tF7aZzdJntmyK7/jYTVJKdHzLnA6BCJiCxNEozAAwwwiuzjgW8mxTNGMUOli5hAs3
+XXqOZ31imlKpmLRGfu1VxsDLTFyRRQOubSLlKVFpKu3tpT7up5n3lp38ZQ6br3ReifBMdwxmWh7
qBedAtNUOb0NNgS6gXBRlehp/Vx8wjDxGMSyfrAoqtsZuID6gyBKXnJkZ9LBoC6HCABtoU5T5vXv
F3VuO6Lp0xNQMSqgUDrZW7e9F6RJGAsHwXNkjkcdpug9hAPyqrqrIpxZ3kYQL8h0z32+6BBOey+s
KfLXfv/balshWBHUPKvZI8OhG18UeHNGdBQSYjMj2xA+//6NZycPPXqVxd3iQ/+1Sny7XmIJXUH2
rnxINLsFlwPyplyE8YLc4w7gfmNDDURTkUNGCp00n8OCIAOKkIMO4CHW7NGZgMsMYX8uk/UMfF6G
HzU3c8rJDmbtIXP+vuOv6Xw6JGjuIwWfZI0cI34OCUEp1CRp8gGf0Hy4lxsIFtu4OXTKoWj3evBe
m4sa3KiLinUzJDcyNCeYZPGbSUwvQA3vxhiuGm/bjrMUWmy1yuBgxRurW4EIgcgThGu+qUW1q2un
7ReK+aqVK086WhyQwnnYrhRx4aUrs+dt1HvfmOtgyHVSBx3tknLcPPchYQuA1EZhTOBWPPmplSQL
vdeVB17Q2lfKnRLGm8ZHMisiyCw+EyFb9LQyjShdqkSoxni16/S2Fp5dfaFYuq0E4pXqZ5TR5zIE
qKZ14oxAyjC6C0VODm6QLoVRtaWi5xQIrBmzrry3dHcFaEA2DSck2MtIl14UzzmxU3XAPDrMK7iN
gxc7KbSClK0u0aEp4FbfGFkhoG4lquNWvRNSeBXjf0GvLFL3JVP3lvsZLpESVMo9+aWR9+Lhc68o
9lYvIjsDyZUXpXld+PHSEpp56Iu7sXhXlGeejNP6+7T8FGmzTS1GUQCdVyM/Shqn6rIFSi87pq0s
IQ8Sh3jVJ+kSOrsrtRdG37muH+E1Mju0SbFIweznK9HMMfD8bARJDHqhS5fkJ9lpxcYL9BPW/3JG
gT8kkDde5PEm4xyZBgm85/3fk+CXK4STErfBMQ2r4NTpP7mN2iqEQMsV7wqKPDqqmyZaB+LMGHdm
BKFhkb9FoA7v6P2F4sq1U1AhLVVRMC7bob9gpp3m28l8RNBnfTmERFn9kot9W0GaTMkGM5XTuweC
+yDKw/OZNbvo0oM/UzxgQ69R42BJxgF0MhcSMmy5iMJlqDMTAm3zyYHO5D5d0ticW/Z1vCZTwV02
kOmdXClKsi7JKiO9a5BLT7h0TuUz6BQ0CodLn1n598MzRFlBGUy92FBOjS20KgtBDXl4iM5XLzAc
HU4cG9NGF3LJP3xOFoKvdCrCWfwsbAA/h64ssg3OhNA8qNFtBGyxerGCO286+lDqCbCQebq2FCy+
PHdS8m7CwNUkWyvY58XEOIeg06CsuZeOmeceN+s4J34FgbYuW9Mj+jZ+uo72T0do+p1+fAHgYl93
CwNNHHHHlx729OJORqrBAJLEaV8ua6cnK44SbcWWbLqS8m5gAYsX0JWOPUwuaDXkvZqzv6fpubOc
oUOaoIFDL0D6Chz69tskn0higdlBoNCTvHHJMujRM0r28jHHkg/S9nZzqWM0lWdOfyTxRfiJVC4N
6uLn44x5zlaZcEmUmSDo5dnoyPM7ACET9VK0P9iwX7JTfz2402saChslcXLsmNq0qfn2M/0RWRot
y/QO1D6ddXkGPdmuIbJrG3UxoUAv2hLPzRuDcicNFl6ofprUpJr1MEQar5LVwJ/tIWXPVdA9CrRi
78LKI0/z4uTXsQ+WSOjVafgBDvn561pvVJNSKac5Csz8KANSL47+YsI1CbPH13Tjzw304ukLcBXQ
IpdG7e+fOnmTZDbhPFz8Ayf7nXgM9FEgD/Qumpwa6+olm72P+GT6vbi6pFI/MxknyRj9YMMyJhvw
dDPf3qQkeYGkU0NhwEIXWbx49icAV1bz+NLU+D0ZuZKCDE5hl8uMPFmN+lI0y0BJkju6xHPx4YXI
lxUUkvKVLT18pI8LM/Hs5dBda9NxRkbr//OHNU2bqEMeJAxRCEKT+w7kLO6UCMpfuHw4Xrjc76/V
VJKnqozQD9386UdRDgFM5EKIYUGft9jps33GzoRH6m+CbnFbd88XLnju903PksoXRgrKpz9/X5ki
sTGVr1ECVR04+YQ1BSaJw+aB9Az7knnqyw/+c1aQOD55WpCzE9H2tfR9GylD1eiC75ZkPtGm9/8J
NAaV5rMNNHu0iNCtqoU/to4ppEssvUspuksNlMwFoffeJk1f3H6Zs0/yg2MsTzazaBW6D0GT7lS4
fq2LBLQU90P/6RMvUiX7xjRmVRdtfONivfv3JhsBErUarB+sjQiSfj45kf5UZKoah0lhYQmD7WsP
Pnvd4kEOqTXPB7JiqkM5XLX1Tiyes2SnmwGyipV3qX/9y+VqTVIojjTT+0PEfwpBiC2tVzPXNyhk
wMWCmJh6tiAcs3qnCK8ZUvdGgLra2nEMAoRiW/M0EDZjAIc2hY+CVKggRw4gOnrVUD26yoIBsSN4
i+5GyHf9BNkLFqX8dGHknVufFBm3ENuEKbjz5Pk1iaX29TTy/gPdzlgU3cUEcgscYz3873s2PKOJ
b8NG0ORodLIapoY/JHUTJ3fkmjCTcZ/bBp4xc6LHX1iivs6+p0OcHf7kORYnLcRJVy8yhLrtIl9A
WJls+nrj5+mscGEHF4ei29fDDaSKoIfG27MjDexS/3DxE/vuQlI+S0iBpU7t0hftRZXyaXLv1Oy2
qz9CheDo8UkRNxVldKlel1YyG4hRZBu9NqmJp+QyyIZTxC+GyBY0Xg/goEdI7QNJrH+/PMX4vV2A
+gHXgbxVBOxIGX+O/tSI3GTsmZ4d0XkUmMhpAsKBYJbdg7uxiMoKZi5mhWt+5KhCiAMSsoyfcx+l
jRN/6Am/ZeaZBB3ZzWG4194q7dCrdDpmbrhFry0j6RHtkdwGnaHKqnsfX3maPVEhx+3Egw6JUGgO
MD5X1s11ujUOfrBAkZgD0772F7Cxw6sAwnEPoFqdS9vWjtYKpFb3GfWXU2wkMnQIpoWFLKI0moF4
JA0CRnoye5QwIVozCVeluUj2Ob3Frb6j1wmGvHtKWkCFPZTx+xEueDkfMDyhxrPpCe2VDTjOOVU1
m4iC2etM2VhLGaZ6RmoRBo/2sV5VDlXuxT1gyNDWnsWbEEYimNm7+JDaLWk/2B5sCjjDAkz3Z740
nCmGJ6Y4ajdbOGhbAK7MDuEOHi1oyKf44EKi/JdtYcHZ7rtyJMbJ/qg2H5QHZyNbm3I15WGI767N
R/9ZuNNgUnqO8UHq02e0aNY1Gx+DBDp3TkFwAsdWYDJp082w1Bj4xp7pe9mH+L7d+0Dc8neCH7e+
ra4EciehSy5LoNCPkQmNz87vAVg5/MvkJdzyhwpBOVt4qJzhUysbeMLHhtyElluGhEke0nJ4AiP6
L1uLTnP1T2czpHOWIF9yIOiDbzuphOZSWUx5bpz1gQMMx+BxfDZv4CHzY6JblTYaP8bR99KtsibR
xSnuamDyueOvGyhy8cbfjvPwIEE4PWKJKWiHLjWIz2wVJgcpF5O3+WwCo7VEUhWlnT1o+LgpAMxb
9hJUJ4mmIxlhK7NMIAecI1NEe5fvyoW/Z51Fw+ZYH1MW5TFc3nZrdEtONod+THYl6bmEka2bC4vL
l5Xy1+LybeKd7Co7VRlHMc6VAy7AmlSocu6aM6mewRC0nGicKIImEG9hZaSLCm0sqFB/jq1KJLSo
mXuZUxGaRp2a/A9zbrQzo54LycLsiGZeUHbIeYD13NKXcb5KhJsMBn45E/UFAWWivx6tBYhkiimp
PPezVUkqSLgJdm6xUq19LNG+mWsEpaRXQbnv4YO5wn5EyO2R3cYGHx2ntugxALQzX3P0fFNoSx4X
JyrFLk261SvdnZEvw92ScdswvzW4LheWLvXsymWwmdNkRcK5eLI6t1GUiFIfJldhc1ubLwUEEo6R
fA4fwuFdDpD3GjsjIxmAIjnxXMZjNySLHI59f5tnS7RMibFUxKs0ddRkFre7ONgXxarL1zKJOsJ1
7h373jbNRSmsejjC6o0hLkR94+uHtLz3tLWnXeU0BvFC42oO3hthK1oXisFfptDTQcLReHJyGAon
uukZfNtkJaUgFGMZsMma1bRnNvm14giPxpv2SJTTsrzChI913/ynBCRrdg/yvL8NCJtB9grFZNwI
x34O+W6u8TWWFx12/Jv0RoHMSMScE1LAZO4bz2RZ4saaAVEVmfN1ZcvQkS9tiH8foqhSyViKJ3aZ
SQnn5y8pM07mUT1MhyiZpYVwRsItCgDN+ebSpc5t6KadPjUVeEbSaW2sKcqokGr23jmhS5kEO7U6
lh29AjLid16OdMAmtrYlHPBZxHdS7lRtlUOc/PvTKqnnfvL3+zjZkht+XCuKQdfeMpY0cUUCbEiO
KdFEzvxq5VsrK9rlKP0e82VyNd5GwQwLDOJwv1t4qM4oyb7BiU5nYm+juxUp85ZLtV74H30yK8u5
kTsUWFPJFjXHjeZgO8A2kARXdHMjnGK/zAmVPwVq4CMkZrOxyxCWNJoC+vK2yVm1m40cYzssVouG
3DgU19TuyCOUVpa+yIg47FcxTv6bzFqW8sZU56Xh+BDLiSnmtGbMmngWciW+L6Et3RVH440Vpfqk
bdXSH+hoFNqoJNgfsWzAnlYAOs2Sr6YgbFjcNyhuXilK9p8e4GOq9twDmXAxWbUkcoexg6whEWZy
NWuAHbvOyCKOySN3RAIg3idA5+h0g93fdaAntMUQrkcyoYhsy/djtGjTiUALqtZCOUl1eFKmzuBK
lM2lWqzC0D2dpIhlLHU6ouOKnf7+t0mqKG3s+3XCO6SiZN7Xw0FiYpF8nJHNR7u6fkzxXiDHSreq
XM+qcCkWK6F/MZulJM4hH0IMZ9Ufg4Oerv4ehMq5RZLGKHMPLQH96JNFUm+iUcoCXT8IESlz6Tiz
En0R0/9OcxqKlbezTGJcJXSBvX6VR0yLXITxItPMDUwYuEG01lvlI3D9W6sBqAwAsNE+g55IyiK7
9emq5iZxKPxj7dhp88ZL51aGv8QnTF7UyeFoYmek2G+GBGPKJpKa+joXtQtz7dyMx2/EOok+AeHQ
yaHA0PzA5VQcXZXWBs9iBKZW3Tcy3QyguX8/0TM9GZU88v++1mlJT26pkLSmXh56ZkNJRoMYJMtw
wA0BiZzkRRohshisc26gUu1a4AllCBuQlbYavgoqDjJprXQtOwUg4300InujFS1I98NE3qFW0EDK
lfE7VBZ0a/EjN/ce5L1I+gzMtY854DXHh1dagMpLep8dCcx0iGJsdA1bYAVfcNgtRvSzeAZuVRoi
oG1jX9lKfeuEaDBxjBohjH+dpLCJAtPKLBzzFOmTHOpbP/iscoI7Y5ALeIo107j1hn5Oe30fJ+Kx
QzpTpItYwffXZo6LQ6JPYWQjXyoLFZkPq5bVw6mWlkZ+T6NnSItF8p5WL5oYreVYXdQ8lb9fydcE
O5mAwKnoRykU7WnNnAzyURyi0pKy5O4BGf6M5F/FuVuvE2r2mDTsnQ2fS7RvkaIQOvf3pc9UPjkg
gi0EITiVIb++Ad/mvlxmjaQOY3Sn7nFXEmlgdzc3pLvg+07/TblFH39f8Mx8RoNDEUtG6kkZ++S4
ZnZeaClS4B4M2WGY03hK/C3N1r+vMn2MTx8oPimTp2nSStROrmLlgq72XYnAeNxz+NPllxASdrGP
i+t2vPv7Wmdq5DzCbxc72Rn4Q+a6VsaJfrsPr68gdds2p7A5ORuhffvvwi8749jmahzoOfHyuii2
/FysraGXDLcQp31INwd87yRw9bVZOO8ujMqvusevh/jtSieLUlgFlltZvnaQntSH5CF/qneQZ9Jg
ygvGBdbc0IPmUHXUds1N/8Ya4b0QerAVCea4b+/0h+IFQZRPZAQeJpH0hf6NP+O8pd/KdzryZhSH
ZCo9q7fxw7CTt+mDxYnm1SfKlYQvdWpui3cm+djyIu7t8bPkEPmZIsYBWh/OpNvsQbhlyMoH8wC7
+ZgfvbecpQgPEwlwNwjDZTj08Hze+qsLL/xMbfT7Kzi1xqVqKumlTsFo6q0RQkRByx4AnVw6Yp0r
ZvM9QLio8aZpMU0btG+TU6LAaLQ+hmv2IWDakw0ZtY6wNznYW5dGsXxmynAN5OdQNCVFPxlXSm66
gxRQzib/dQODjvjOKfvav5lyDZULY+urDH86tqi0mdToqRXKp8tOpox9YOQsA575VNPDQv/5EkkP
ieQA6e3yfeUCe140gnTpwme+tCy0UMsmByXdl5O9DuXJLG7lPqI3Ki9zaIv4Asn89Be6Q3wUxmOi
KO7zGbq/vwfNL3wOtdEfF1ZP3mXaIKjz/Jg6FWrHBzgh7bpejwtxOS5INo2v0XUsJML2pjRLBEqE
/QHRfNOo1NlBvUT3NyuucD6sFYDC+ZIFFJHCjb/Jj4ITPeLIKxd/3/EZpQB3bHEuNVmtQW+d3LGb
qb6W4HQ7uBzejJeSPOXkYeoFVOJ2sFZl9IiGt/ScGjRU81Igsx1vLtzCmZ0pPUdomRNYFy2s/POh
RbHsj0LCoJyAXuXaWBQUZ9nrgd8yNiwFF14SX74zs4AOBMOfnqfMOvvzgkpaSmqcc+QZr1z2E6R6
/Ys/hGamvLsP/Vu0xUl5YygznxT0l/7KfRk2wcEkNyC9x/lK5Wq8jnf9U/Tq7ouD+k+sWMjsFBIx
WJNXdHJtZhcPfemwjvrP45q46uQzJJ9DsFkqU9Ktg1mh2xRUZE4E5Hd/6Lcu5Zz4n/QQrOspKW09
PlTXxXNxm9/L9LVtsD/mu1o68hMlWuJYLJSpwjwkHpNLIBSVbf0ufetvCEIRn4o7b1fdddTsCAye
lS/twXho9+W9tE+PGGuTW5ZOTiustFQFp9Csv1/nua/y5M4S0STwaE+FuE0gib2gRNYhNFeaiPqO
guxCiFYd8efK+u9rnX+T3y52sp4lTSxlUlKjBhivNOK/NDDp0VYn9DR/EEn/EMV3Jb2gJDm7FUDp
RE1HhROFUeTn8BkrFF9dxMeZJAqHGu6cdYWUU3E9XMEhpNRXPVYrLOsfF37suVXt23Wtkw2kUhux
6aU8Wd14yjDRqhUHl1WCpDWDB+GtxWzv6dRT98QjJfVRyK5r5Qklsj9eYoRMVzpd2KdGOtI/Niiy
dTKBhKT1+tBTy0NdIfTah5k1r7VPFV8aSt657j20eUgRgAjlEcb7WqMqQPnpIkJkerunt6HB7sH9
Aa2L1ePni1CF1FVivRQPOnXrFPU/slQfrXXoTTaJYKbFcwXUbzjcB+Y+7EWk8wS6BW8uicq18/fb
+Vo0Tm8G/SeMOAN1hnXqCukKLWjyLlIOfkypFg64rQmLkDjeYI5klohzpLJJ74jM3nFhRqQB7RRC
qmhLoPwlKltwiH/IE8IQHJLPs27VeSsqrl21kLQ5EMwi2mrtLCkWmrmQMFuOqOnXveXgxcz6W71/
bOs3NbwPs60nXuvFXUi5mQScwLFMp8W2gcSQ5CNOgxYxMCptz1mg2BVMZLJi7wHKSOESTXFvEvZu
qxZnxrkpzofhJq1JOlxJwbbqd1azii4d/r/2HH89uJMv0HROoF0mRlfFXMNg/prv8nVxiLbDnvx1
rZibDbWmA0NIqMDA2Ow8s012hLG1VwDUTPG7OHWdkcy+l3RbzvVb3AjlPLZ3Le0SspL25bJ+oXoj
2e2eb9qb+Oi/dI+Qpthbb/NPCox48qnTcNitP9U3/kJ8nIJ17v3PS+vVL6L/tD9giADDwcOJ3OZk
6WgMS9VTtYiu3JJ8RO1u4HmnJYFXylWTHiOPjdGiFTaGsss0GjQ5BazhY6Bv1d+1/XuGGaQe3rV4
aYi5U9EFic0npX+VjK3q4bBQHsZ+bTJ6TP3GM64i6a0nSVVOtoby+PdoP2Po44cgcKMTjBuXqujP
qRcIcmJFddAdvniI7VqdG4/tNn6zDmhwS9MmJS0nbWSZHiyUGWuzpHsjrrS1jNb9ObgElPuSC/0a
Q99u52QM4WQQ4kgakp34j7otuvTmVf43JRXZGjShV0z8pW29C+/+h+8uqaw/+x9kppRPww1hVP/E
mXczvLbXxhsHmfJNftbv5OfxUDwJL+NxeMLEJrnz9NX4FzzPpH3wDPbSfR/u6mPwnEJwsPluf5hP
Fkmjr/WxvDGJCs1fjbvuCL8MynPxKD3//fh5xGeWvm/P/3S1MX1fK/VIpwUKA/Ff/eS9Vvx39li8
TX/ODqR/av61T6zE796DeMOmxX/J3vIn90XhMeBYMf/5T8KjfN9eqZ/Nsb32DNt/F+85AxIf9Jp+
tNe4zuiMEsYdkn5KMV61zWdaox6lmglbYKeP8nP6lr6ZHxKptxi98v+i7Lx2I1eyNf1EBOjNLU16
o5RJpXRDyCa9908/H+sMZvbOLZRwUF3dalWVyGQEI1b86ze2dJ88Z896ZFvPxXtj+4v60n7IjwOs
2zckDNN39WZe4s/pTfhOX/pj/2C+40/0XoA8HZWzdR5Lr3+Qzv5lehMf/TkGSn4n3Q79EgF3RNWJ
7zOm9BW8Zl/V18xj+qUU/WmHtWYOE7k8EkSmm9ezKunVVAPTqE490NCUFi3SigBW8W9o7A8lKPzc
uepF2Ckbf8ryfxz6yryL8xLW3SnOPFh+JUD7MlvH982DTPRb+9lVu2tFRPmr+d4mJ4JqTU89/Fr8
/zCL/nUXN6BG2MtqMVa0O8xTRGTe3E2v7a8Sk50/6dS/Uht/+tQAUFByKBo4n91UML5uhYFk9dlj
48oOrC1MDB3EU85v68Gfw/nNegDX4/9f6GYggwQ6t6knzT7NDuoou02G4VBHMm5du70Wo8GkBzhg
6Yuud2qXdU8PsHr0c7rSKs6EvWTPmjZ1Wsr+V1CsRroHma7YkZLaHJIE84Fohyi5lKqXI2mLI9XW
xlM7PRRsU5wAvQy7ckO+umMH+tro626kztcIOiXZ2QxOhYUFn9YuW1Kv/acG38gxosVxNwHHB/1p
CiBow9Y3BXk7WP3OGPZCoN7laeVV6Vupv/6ymvxQzvG0wNBNXVRIUbh5WjIu6uZVYFiAB9cXzmDM
hEdznW2lwpkT0hLnN0Ry/on/GR8uyQaizVjoTQEZaWmdj2KR7hJzWSbonrocb07Ej3TJ6XNnMeqm
avnLx/xh9vHpaMNy7AOWvOVmV80gd1UNhNfAbiVt0sYR2sEO5VdI5wd15ywDArrTNA1zEuNmnsuR
kWZx4tcHFblD/TSk4MrfWvgEPxMhLX0pZ2iWVMyF+QU/XK/Xcnia1YeqzITVFrJQLsZGc0NT+epV
D18qIr2I16UjOMYePhNw9tyR7kcrvFhRReMd2hm/K2vwipqUbhnznPxpSLJfitz/kVHeDBwDNntI
4ihGMX8zcLkA21ocymyngamI2HOX0Jtmk25o/SS5a0dcHFzhONMYMOJzA1JoJ6JFCYAbv6+H+GDZ
1U5C/g8C426xEQLenNVv5jK+1y6jJy3ac7WGEbyUFvrIchTf+3w5fyN/o2xeJutkjfvSRxXaKBJB
VqSFcsnW/qljzs73YPCjX4+Pk03NzS9Swpxs1TDUxn5mw1h7nFlddDL7AQOYhQBJBGM9PGDBwDAG
uhs8Y9kQY0MGKiHa8/ezc+Mh3yB+fnJ6CDc9CaYV5uEjvMX5+wQ+OzOplyqe35OTAAvDCgIthFbF
9eevib8iONSH+AsS/oK92no4RNtoSyqwK+4CCB8Nr1nlBF50IrDXyRzzMAc31tvo17XxJ7xxVkHQ
Zpv9cY1b3aeQQFyrtSHfjeIpmYN2q6889tp+qSBZEfonOAfBsB/Kp7+/fj+88hp9bsQRtPiwMbip
GOvKHIJMsP7srWK6QTQ2lk966E34WSPa7KpfVrWfqJ9ckCa+oc8tl1vGZF2NiS4UakIibPgmfLRv
wYv6rc4kBPk8PIxPlCl0hOf6JXgbvs2L/xELNsYOyVv60j5MX3NlgvOO8AlGEv22Fs0F6e17hJfL
zLzlAAsx5N/1M2vH1Wj9NN3RdUfGan3UtZ2/cjNAF2/jcfgeSXccXe3x74Pw0+DPazyMA9ZAXbut
26fCyLUgYalXHnL7kdwujIL7BWJzR/gFWbwZb5YIFAxwmDntUN6gZPj3J6SuaAIps64ny1w2n8GC
NaN3ZQy2CvdXM6Nb0ch/LnYzufogTWCnG9fTlZj74YBtRywvU3lTrccDfocFNWZq19nCehXUhXxp
DYShdvRlDr9ii/8e1/+5EYOni8qA3U29OYiojapHUl3PzPRsTfoPjRBWiTn0/PzLSP4wg3QJoI2e
ogR3+5YqPmS+HyjsMjsoTLJ8mnu1mjrYOhrpPPg2mk3en67qlxYjREoL2txrBGy/3AMq7H9/XhpU
KneBuws4mGkwr/49ysYwNJYuJO2+46yjpsuqIvQbRoYAYUPm6GdyGBzcDDlqAiIZabQ6C8WBsI0/
tml3V8IWNHl5HVFnk5EzTjCaP0NVcyRlRgFyydGhrNJN3xtD7AgpwkeYFUNVL5VaXsYkkZswPHLB
M5v73OjdsheWQ5pv/RGHPP+UDtpOAx8r6T7IsOOw1FFhncUa2bBkhY8i24MeOTTLHasrt5Wke2Vn
QWI6t1P8Vu10LffCkNU4wY6RpnETepGxMhO3mGrXbEL3Wn9PpBmSa+gIhJD0+WdcfkwBJNgMNSY+
hRuZn3ftTDcdw63Kvwh9Wnk1OIYcsD122YGmLQZ0gq3p7VJpLjrMOb8fXcP4alUCi69cSNnE+WdY
cx2d1OEkO9TEmMij6OhVuCqvpa3nd8ns6kRcskHs0CSJ2LB0Xpl/hRFpR1rvhDNDB2425iXOYtDg
A/SmXVa+HQ/kCRLXVLL4+xNtCSk6TGHrWRn6bu26guTsFsl9Iezz9gsBCg8vW4nCcy1LK8OA6j4S
5S2Ubj0oNHP618atDGXrC819BZiF+rPMl8IVlxFJcDr6gtcJgwTJdwNfXun43jbkCQhj4oaZ7ujR
ZcCkvVErT+kfBrm32++qD1yxQwr7gaC/k8mTEE4V1oqi3i1rRae6fghmk8d4vsqiUNyoLxdCNiH3
XNWD5QgoYw16p6jAK7ldZP1ZCx+b8pxAnq12KTBaLcJ66qDliHcqEH6QgYk1yIIyaVn6ydKEkZhh
cjLEBSYCkJ7Ic9IDxQsTf6HiehMvm+w0tRviMjgGJD0lrMYX0oAbSvoG8w+3NOg0/mIcWARxn5Cj
eut3oFcwP5KJwOWIdbE+Nz4ncL9yDTixoS4Qw75Qk9U1SmFUEp8tRWs5WPfxWZ88Q2peo0QlERIK
xBUSaITovOm8KnuziK2pkKIeJVAloCZHCEnTgbqdxfcl9aDY4/FgCktDsM6N8IR3pTF+qXnj5hgv
recJNMnCoiDt2cAxuI2QUjNZeoDVJjqL7Vci5E6knMP0UA/XO8jvjNGI7RjC6iQO3PmFbktrqUC0
jgQUSDWdi2h5FS+zQaJdwwmb/abC4V3lfahcjmcEDjBWh7A+9zrOwOU2xRtn4ENDL101xmoYttIl
Hj0oOvhPIvVOSIQxF2F8jOGMHovThOzW2o3ou5/z3h17VyydEgEbvOJuc2XgGg/+d1e5k8LL4yAR
VEe36en+OXnkJHRcz6gYyAcQ0PUsrimqcKcgWpF0DYK4GqcS3X5vTG71wGtC9E5iLXpC0wvXp+hb
XzPXEhblanpQsSCssGJ2oJoPRLcFb2q/SyHiD6BKEGntIH+MkrMg124ze4bSHBQUYs1bvCteo/lk
0OPaEmX7uHszMdeQkmHb9JnXp5e6WPsWmlUxcyyJ94GgsG56kGtOhgEcandIE5fwJniuk6N32JSu
k7h2QPC3iX/U/EUf9Ogw1q0ou8ogep0k22IGaFfoa3ygd35kAtyvcmCjDoRH0V91FsEOHlR4bvoL
hgcQ+3eG/AVP0AlIMiiLb0OFwFKuWTHU4n6o4NgmyVooA7caiAwhse6cQoBWO3xOq3wRWZ+TnjtX
S9lJ6evV6l19hBqeIB2JOGxfja3cvcex74nAaWGULtO+Ip2hPuqmA1ZzsoR3c+qwc5FwSJFt68p8
FBl21vGqs1UAOaJBC14oxRg2UyAf/Lxbw1BhqxBtX3yNUwsD2GAR8jejHDuvYtviOBom62DIDmZW
wLssF2UF93vonTRFp1fGC8HYt+l5Gg3Ywzl9hDx90WP10LSXrJNss/kYinxRl4e2g63AWhpWCErW
nait097AKAkqZdwfAx4kqIfty/6iZOOzpsTrw1ViwDHtXoH4lRI2endOSF7oSMNVOfzrlVMbPRsB
54frsAywcUhQvpf+ilhMu9VqG3qCjX+jewV/6JEHDPM2yL7jfwYjkcThrml3nWriuPR8NVa79ZDj
ayQOXlBgEREO27yGJi88MGGwlngWsxc9fB/jV810C/hZ+oQ8/wwsZSC2b/O7PDuP3RfoCWg8qY4Z
JoPDOhSuXliwjEcCduZPVFZGgO/gVXd73umyuvgVxqzkdColW8y6H4FiMXIzRBIPrvAiB0fIdUcd
gWIk6PtJ5XBmXoTReSLXt1zJxQ52d6meKeOZvRzXWY2UeieDCOpj6UIsAHk56PxInUyn9InO8lIu
1gKzy2oSR5Jek/xLGZ9KDNwVu7Q2g/ZyFTEE+TSzXUTBnaY44+4nfVpdISeRuWProrboedAa/QDs
6ReVtINA3YLeaH5wzMdVp8orueLNbThH+v3SqMl6Q61R1ZD0zcg1o5c+ufTpfv5znL6aCpsvak0Z
ZraIMZfqN14asL2yIWhRttFqbTN4NBM9XeGgLIEZxwd2g96gVfzQ9nz7oPC4q8G3qbdx7zYXQ3cW
XiWKJEPZx7wgkaWzBUh72VjWmMZME0YYAew2srTiXRAffOW1EgJXohE96ZANK4/SqCi/eFa4J9dA
nOQsnfzxWGQ1brnLJjiD4LklXLtYXJbqcRCrvXl9bfvMaS1wNAQVyVltmSb+1ld8pxw/pOA7psCj
cMFQ2u6w2YdSKFEW9Skh5PIlsUQ3N8Jnzr9KuRD7cGlM3bZqwDdCO5YW6hqsFJ+Lo8QCUHWDey00
O6QpNuJoEefyY2che/My9UWktMv0h1EpPD/bKXXDKv4RNKY7tut8Yj/Tlb2o4JvTL+b6jnAYeL4P
8TUgq+FqY0To6O03NoSF6ol0f5T7XqPhhbFDh9t1w34mSzDWmgvZElO4HhKJrShg1fvmYeJEnELm
MJ6meto16WHSkZDAIknqyRGwqdZ7UpEH0SEleIPlBPao+1gxd615bKh8+84rNAxTNcluaQ/HxLHP
W4Nf3yF4B1cn2yfNIX3TGaoeLGzNTVpUUINOZiSvcP6AHSmwrCXRV9FpTkf42zV1K9k4+5lyKmRq
DgM7FOO9aSv3Klo2Thwpy3kB/1ItIjR3oHnxaGcJfOvadGLLelQSdWXSjsFGEbxy3QnjR1NfPWuY
3iIL/VAFRBNe7bgd95zonbRIERte3TY+q6kAC/dDQqRO87Ca3uOG3UC5ur2PahIIQRVdgdqxja8w
Snq8lpeVgJ2Rhh1W2qwE/TKKgdtQnKdi4MWhN7adk/njLAs8SIP5IEb9OsO1pW7xHdROhg9rMrxu
xPy9FHFEKd4kYmKaS5R5quZRh+yuEfI6Nvja0D0YCE5uFHuFzIcajVsK5yEuyI3upp3E+jZuQ/wn
MQ7uBemgWtm6t7DHL3y4QnjXquJ3039RJ2J7YFfGqTEcnarFYMvRyQ4SAtOTtXIbd9mdLuAVneIj
XtfVZ2h8jz5r8PgsKfWhTumfBumL3GpuNsQYzwAWhauWn1SFh35gQ8F5JkzLrdC+F41i+1bxEGBK
RiFRYpUUaphfpqbbc3hqWvyqejqV2WMR3SXKQrI6GnumfVUah8wHzhtfWbHTjc8CJxxRec5EuDoD
2YCrGOGEJm0KK0ehCie+u58XOMx/HTmFBh1ik1O8aS2rB1E0gwhLaso/E1BwLeHE1X7FLPqkQY3s
M2FYrIRwU89TLToYZr6oTlID/mcGO6nMHiIzflZSbITplvWgW8KTiG9DXFPnKk/+oLmNpC3yOrqb
6gVmHX9mf2G8lbzuqr8j+nPRq+I2FGWMnC4mhRqXT6anetzh357K98mQetfroaZSLovqEw31Io92
Rv0h+J0jml/YvOzFoXer7DXLLr75FStfo7/SxbtULzztig11+5oasN7MeT+Alz+Ui0gCkJCH/UTD
NY8RAKDFiinGjH7dzWN0vSCGdcD256Uj1fFzZAMulDuxIQPePxbSvlKsVdBVywjieiq8GiXaKKXf
F3C38CFqy9pLEBfKAfxN4KUm/Nblp3Rm82jHeREN6UEIomoHokBBWDtD2MxaNjnYXePUjqJz3bDa
of8JHmv91Zr1Xzgv10LozTuhphRuC9GyUd/LgFSTbCXUdyFM7Co+jdO0KgMypqAh1NYqSc7FEB/y
vnzqnkQVhRrArCS1xKocqT/i7iJ12D4omjNSomioteYL8IxgJpS2GBy0+Ey12o2nKP/AWd32W6y/
KL/nJhlt+a5Wdq2wjHlprgF7MKFUJGKPmySVFlbHN2M6wMUHpnjYcIXw3Uqql9LtSg7IuZv60/La
EfYgP8k+DcH221d9p8I2bMpeVJlDGO7sFUWCiAZjgidhiLtIph40gsXQ9+5Q5utf4I0f2mM62ApT
cbY2gNzxb3BD0fNqkkrAMuZDs7AQbqqfsTPcSyfd/qar/hs4919IRwPPgQoKkAKz5lZHJWplYGVq
k8POrHYDv/btQXHnPKqMA9G9aP9GhbvB6EBvuCDKf/6Xrs9/QpPrAqltoXNBHDE24aZ0X7Aj9X5T
KP/A0sKgjPVjdlCYGeE3oJgwxcW1z9v8cVpMbujNlji0i10aL7/Bb7eMIJTdNF1QCGNJRuflD/z5
j7aqEpQEQYDA7dmH3dKxDoC7APCP2YoUHUB1YXd103dRdP4+U368LPMDsHnWKZs3FN5K9uVeaTJS
42a/L2wSNywLv2baybdg259PB+lKwT4QxwbrBuUUa0vs9MKUtmp5DiJxUwXNuvBbDm30yLOrW88R
HpJuV/lnhTrDLEunBxHRgtiL1TdfTTk1fEgR6/y1hgv1W9d1fh3+iWnPtwfqSdqeidcdavR/vy65
IKh5wia5nRRPlMEf932LzdOe8Iy/P+7/6Bn+XIn2LkYIMEZBP/99pdLMk0gdA3FrmEtxSG1TPSnD
t56/ccE6fFOiZ74IynNROL3MUYTF9u93cEty/HMDCt4Zxp/I1NuEMxId/Eak27EVrI3eRqyEyirU
wB30vRyfShjzf7/ej0MPQfb/XfBm6NMJ5B7Oarpr2Vt1TwhZfYWvER+zCq/0TJ6PtZuJ5FXF6U5B
8KkZu9p87NoXZboYKQmp9YPk3//9ppQfB/wfN3XT5jQFdZSKemiPxbp9Ey4IbljZfTv5bGhn1UuE
QuQ7mQ3whE2/vXiXIMFeN9I9kezf7QPEq1B0zW6RkaEM6vDSvlPQUIDA4JueIHzAbxrHnfjbXf/0
Fln4aOgIzrDmsW5aL0rRxkFp9uPjBdALUooL8OisrxuONQM5m7bnvUQ2jaGNQyL0kkRty+3t0y+a
2R8nEM0fXEn0OdD05l1pa+x69FCXEVc5/kg0h61+UpjM+r/fWBfWrcLzz2T9x7VuVqc2KybNt7rx
MfeAuHAq6TfgafRDvvGmOFrAZLRnj1hFCM4j3g3JkfM2vh2VowTH2JlNDUBu7PB1InTOSdxHRvm+
e79H0UX3ei3gSzwTmwf7urnuvxo72S4957BZgaJ9JSd8YTHxeufH4p/iPNF03WkOLAc78B7654dV
7G6awUu88hggQXjIvtpVvf0M35kD4uKX+TovC/9ZoP7xIOY//8fuYEYaQG49aDyI/Xb0FsL7Y3LM
nS+fTE1cYZ93OJptVqeVeP+5YkzQH68IhP78+11IP20WdM/JJGX5Mjin39xFMvRS25Bwn0GsKtt+
Ifjtsqm1XflmlulrUFJU99EL7VJPtGq4pMNi8rt9k1rL3n8S6+SXx/Lz/UBmJn12dm+ci4R/PJW2
0nqyUntx2/nVchI9rTz72lqBV/D3D/4f45g/8xCwHb8hEz+sW71WySxs+2JUH8/uBQfcPRndqTdz
9Ighte2lsvfsQ3V4k3cR0+Ph6p5/WbTl+cn+Z/z/cQM3b/5gcUDpDGnYWjSrGpPgVmWZi+CQQBYk
Ylh4FfSDV2FGE6gd+NJ9MHxb4AxgsjhFLrWalTak81GiKRZWYn1KBApDC/I/MLP0m2Pwn97Zf24X
q2C6axCKxVuTVbUrg4Y4KrKYz/v95Yhu5DF9Erz18nnpHTTHeQgXCeoIw/1lbfrxMf3jujdlbxHp
pZ6O8sCEeCr0uZRpzdMvc+HHrYPJTxGDSgBW+78nndmSLR+O82ejVFssjFWyeLwP3PXyXvPuvMlz
HFwxvqH8rba/vH8/rrwmztcEKkDC/TNJ/jHdZSml5q3LYYcBR3oPmM3ydKw2wt3fP+GfTvp/Rg9m
Ol6GUNP/I37yxWm66nKmPSr2eX+pz4N7aTfu6+vrY+yt/fXMn/yaDnfPOLF4h43jbM/oyO1xs7VW
7DcPD9EsLrR3NYiQ7Xjziun+tjPIP47CP+7xZkGMW8zzYytVHq3VuVucDfsVj7rjY+p8xQ55K+5H
Yr+o9K4336vT6fz3ByTPQ/y3B3SzDob4RqVKPzVHGjoF1MNmOZ58SnRcjHFQOUq7giYPvi1Z5PSt
3chHfbzTSBf2OIy2NBBBdJ7/fku3NALazlSw/3geNzNfyorAuJZ9e8RhZV2sr6vxSeXtXgAVANSp
LoHjgNjxpzA5wSb6unKq/+0ocXsk+3MLxI+g0J/j5m9tIaRRH8CWKAx6WMet0wiugFeKK35ob9Bk
//55FfWnIcAT1YSQTszarSI9zEnJpt8nAWXNUMp3YhHFgou/lvYwX/UdUYxtotvqWw1wkcNTUeS3
qTVsNdhS47pX614YeSqXoWpsY6o3fhjv87Rc50ONT/izlQLL1IeQJDqFEGcDTyZT7/eIoBcdrgmS
df/3z/PTO4eEjTcbj2gUIbeCEDKb5HESrt3RkMGn74vGAyr0EZIJJ79/KYsnU7ivMDOXE9Jhe9ku
96hlqnKpJvcDmAyoCZoSR74mILh3SvpQaVsIUXgB++FCmzaKvDXzdat7QBtWRK+hAql9VvI30zjl
IFzjx9h/VcjjByeZNn6+8ic32hTdS7sKVaRme7+56xp6fN7fP/cPcwaKDX6pJATjkHU7Z2iUy8aU
9PK+cnG7yhB01mt1h3Wd8/fr/LSD82BnCqWoKQjnblbtQm6lJBoS7bHdnC/pW+fu4Qs/Pi7vhfMz
ITHOi2kfnjbO98p3fiuYpXktulkuDDAReJUWQR8gFv/eMapixOIn6XpUgqPzTg2aL+P9R493IPTw
+reV4M9H+dvlbpaCdsgHU0nxw+ikTwthX0I000eZklRcBs7oeyXhhKMdH4hvbT58YMRx0W8wbLFk
p6PXJy7zGvoI8OFyasnm8sxNbGzjM3rDEq9BYuNNtywOMio+LL5caVveV7g94RPiXnjtgzsTVgzc
yXX0UNv1G/1bZcUBZTwzt9/rfa87QeEurrH9CM+DwpzcFbKHiJCCDPJSPIO4hcOmWwH/J92i0Tdy
5DXbHjMGa1tI3jXamo+GR1pD8d1/iGvLkTfySXkQVsnaXBYLbTvYkb6h9FmyQSL6VrOFBvpsLvtL
1OysUym7Qr2ozqTU0JlHQGFdsD074DORgCmX5538oP4JBNDSpR4+tarnNfTgBa8YUTIq9M9OEVHW
WPgkJFvY00baYCrzLWBXdpkC/F9cX5mdwUT1fMXHcKK9EsKw8abX7hUoP8FIBgh7ARRYyk+FsNKi
5aC6urLivwtpCyY9Geey/t/6KLA4/2sO3pTKRh0rGSdeeY9BmgfA9CWAPdwxLG6HNRh0INP+1Zz3
h2oM12FIgipEaVjzNxNxqI14agd6NmJBDom5NHC4DyG+RCw4guCJhIvq9KjKxaRX+yCdwW3Jwa7A
por77f3/Yb/4173cFNBBYsLgv4baY+Fut/vcxsSCY5+Nt6EHh9ZxNs7q96PyH5n47auIZ828sCGE
4cz07zcflluoZWo4PEIF66Bulw70YPt6Qts02Rf90EI/Ttzu+RUzdzdwDecZCxi7WakPoODoXf0t
YS3u6D5ZaxNCWrK8Hi33fy12n+cGGncd0JGx4lD/77vU4bFcJauIdsrwDGUoArrNKmwKHuIg9QSS
wMdzUHPgI1+oV6ZfdvKfdgANWjbuAWAaKFf+fXGjqnv/mrfyns7yAuYMVEtAKU//ZaNRNf2H8hmA
WiYiHmKtiAr231fK82aKq1ofKWuDdQmKkBquAZvMbRQHzG065Gdc7fWlWMHgX9B7WGh2zyhAzIZ/
A/ssWqvRigwUc38uIdJhqBfSya1thV/E5SjdtgC53J6F3TZaJk4If8M5WWtwW6AF50oIm+9+4wj4
3WAf5+jvor06PfTbU/B01j6l9XDM0+2Z3ukSHngJ37w9h4eLyk042+YFPxt+HE55j76zrTdnZtTI
beP3ati0uehVLUQMAevvFHo5NvEs3RDXKXiWKVMvW4tOoPKt9v5YCe77tD6+UrhiTb5BCf567O8T
lyadtW0ejtDOIF/ZMJl83K1rQFn4RBjus176JMq5Mp6JeHTOD29fnmku+BvipdnZyns6/+RSETw1
/3ukaRd/f0nt/bR4fRXoTzmv9FGKnXQxbChe6gLLnpbPcKn8DS3SzegY15mStA8n7hSKFZw0+3Ju
GY/vkTdHj9a9tOSBgFVDdQENcq7iifZ3vZlbUvzMdC7HsRQ883+InnHkEbtNYESEdFlLKtCypHuj
lCuItuyMCtqshVg5Q7YQcw/9BuQdtsQeISs/JFiD8vmetYoNG/amCc04yhe9PUgLwzW91hG22+7j
PBzP0F5MznzGXcL4UFlDucDwnJ8rLDUiDFafhmKfDGGdPp+uC+1u6B7Ld9NL3z+/VcYN6xFtHlcO
W8Mdo+xoDwx44X669fPpQd4GG5aBh4dx9b1S7sgbX2337Xdub13XeTC3M973lmGCsTkh20bQjFsj
NIMttL9PbW28JM6AfSu8PhfDyGWwRIw13y1N2t6hHGBlVmyxI2X4zhQfeTIEN9f31njHiUqT3Ats
sJll5u6xNYNi5TJUbxMBVeHhyotwxUCp2akbS/lWZvc8jKoQKzLO4QodMeQYFwSV36OjL2mFf6DP
8xDVL95LBxYo3+z5DQcMwcXkKlvo7QgzknVGzEH8VsKL8OJD6h+YgsOOksLcSKjj+UvCB7fvAd16
FPYzF5W+AZ+Hyv+AN9ul9zD0ZWp/T9gZJMg2xtET4BkeyoNhzzKM3uvPRBw0gRuGTgEPDFXkaFPq
5G8qL/xbF3hwjjSLJraTPXY7GH1JZ9OKNFP3en8ld1be1yg+zA0xHsZR31+/1ZO/z9YENBzAJGtg
KFs/4f4CBaT8JpH2jQcppx7s7h5e8S48VK0z//Eq3+oHaS0d/b115B9xVxNWg8kGTlY2LRLkNiwI
LAH4rrIaCIlD1odbEsrFJFsNa95P74ynjLC27jjdTA/ZhZUoHb1C3vFuFbRVKxe+CLWeTgVI/cc8
ZoRQiJ3C735OyloiXfbxaYU4hp0x24zu1qTM8PUZ6pdKWA18Nlr24/ywmRORuU7GhUFmA3wCyQ6G
bbFroBvyH251hAk1v4QBIn/dLbMDuC1EFEmy/adq4T/F2hYYt3mRDU5t9EjtttplvDdYoqYrhfHP
NrCD+2LZju5Y3+m5B21pzoWhw6x72meZz/ruKyUlU4A1WljK9/xVE0MBQqcw/nFxXkQNrnjxIllO
L9A5Np9oaxYyf4ODsXmqvfJcvunTvEo1a/XrvffaTb36pvOOjez1fVxi0lnb4bPhCmtizTy6vOVj
fxy+0Hi2x2jV76jpntK1f6kO9Q6yS3JoNugBN/m6ONB6x2ww2DBQD/X2upBXFaRQBDT89pDErA0S
RcYlnnSH+qCTWOBveq9aKJ/4AMDxAD1ILtOxW/BOzNLV6Znb44kyV8rvfkNXeRnt2YEWggv/HCEA
Lq7qc/Fl3Z1Mfoy6N71oLzZ2fswXopug4tr5drDdSF6+WBXLehssS8/fD0eodAhEdqDV9GYd8sk2
lKLXmaeakurdu+lWwUC230ZXJyw9FPWLcjFTwCkVU0QBwX3ufkM/XwgP5dn4SNbqvt8wG0Jet4/r
+4C93RqIYSFBEcs8jgeI1J1yDWd2mWyiwRZe9EMMdcSV7qInY40RLZ7I6ZtxVC71G8YzR/ygtzJG
8k/lknn+iJHUAyxafIXwEr7TN7ymxN2yB/IvlzTb9dQeiD+7lx4agZdzuhtgypzib+3Iq0ZfeA2r
Tl3KjgQhFudGXoWNddSO5pO51/l2iaNQy/PDYpSdi5OH5DTwo0hbPHXHK/4B8DmgNi+aXSETIL+A
biog+Dfhj9m5F+yRSrLFKgscp3b5mVKBjceUHtHiQu6E2OO3TzzT5oOV9vp9HW32Lronk+QmtVdd
PYMjIeS81+qCUj4hBR7GoUfpwZ4FMYLAKNKfHHmf4GRgQTK21T1v2HDM4DE1biqxlZDzA/Fy+rTq
JQQrVveO3uqHsZs+R+gHH6ajwCR6716CXTh6GVrzYVFvlDvtpYcD16AUSt95hAaUjsklBXOf0uf+
4JSYrJUHdPKzSI2tDL/iwtlA8E024UNwSrwDIljPfIgOMnmyQAp309nEx4QaYFvNjjMtxSyISeSF
tDIZoqPIc8EWFEsschw21ul6V70R6mmu9Ge6CrEXbIhAWXKOgrKxub5kHgvBtl5VlAoWPqOQK7zr
G6mxayiQr5PLesiYkk1Bq650XqM9Hyffjs6xLdEkxVtMkS8UQPPnMJfhijxwL8FTwXfjr+JZf8mX
kqsvW0d77CLbvL8eVW3pe8Ii/qbQEx5mGE13MP3sNVejuffMCcUWHjgkzzP9TP5dJix0T3ph4qyG
/zsp4vGoXb34jVU2gLP8YUDEobL/7GejBvgj2VPw1L+HvJ/qAjpvodtmSwBEeadgapewKZEatRDD
pb8KGX1sRT/8Iya7GN69aa8t4mbjDZ/B+jP1l9ZSP9aXbNUuCIB3rI3sFktG6IljJl6z1yMalOQr
bw9at8LbJIQXelDugtk9glNoQTTqSnyGYcbZ07hj6LPell7y3KV0mP1Z/g9nZ9bbKLOt4V+EBBhj
uAXM6HmIndygOAOjAYOxwb/+PPSRzu5OR52jrf1pqztxGyiqVq1a6x3e8CmTHwY8vuFzNDdBMpG3
iDRCjYH0Qq71pk4JGSheT8iGU8iPCeOVvEhu4urHxCWBXD90cq/kqUhmJFw12dMVsVCrNR7vj+W1
BhNM3ld54pP4dJXZqdlCeFv/O+GJJdpL8tll9gjvbPymIDmir2w+gYcfujCij6fvwwNr+5Yt9oIv
21cNH0SjeMp2vVVamttJXpWAMjdGUCY6634zxJk4q6gJWh2NW/T8Qa4ZsChBIrRv6mwE6CLZMz1o
b50/NM9QPHF5M5tjuBXGRhtb6hvg7nwhWmguLh/T9than7FTup/Ed/s8g07pde41aGxlK40NrFun
8bYxESgIHeKQN5qNg3SpPqM/4HXQNNOCAGCkCyyhb5+PzzHYrVn1CRJsVbh5oJLq4LfbufEQoBS8
kh7H6zCcw0o4m8ogqk7aY3fr8yzzKPQwdjtRNgS/mOZzQraLHMfFRA2dGMW+3BtP7OooeMJEmJD9
vofAtXePJUl2BgqDfaCa6u+l+1iOlkUN5nXIqYtjC/T0jk+iKcxS0ttPtn3Ahz07JWlCkrrJ5/mT
cDF+m4Aynp4/izd+zj/SdwD5m4sDn3y069ejZe6pmct7y2Or+SRw0sV4LKUV1XAS1RlsBhGl+UCw
QXGdD/HVKo4I40xyU10TRInfV14SDCMQAZxonoGhNrF9Zy46wnaERRdv1ZignkKhu3fDc9ByFzXo
bYRnzHm0Ed7Q/1XvHFoI+Gu0sQBouxzMlAUR8vFMbuG1fonKJr2K2xFNdfTVeVwr/miNp96JveEc
BltnXb5SAtuIZvskkq1qEPXahfJ0241n1yVnsg/90LBpIEwBDcgs7ItzYecw61M0Z3c33/CMD+Dc
T7E+9srZw4d6dbxY4xegs3tUwZUVqsGXyBXTxYgkR6Q5jSCJACyjblDvhTSwpVb2UJYZ+HNU49G9
uRr8pBv8AAY1w3GIi6AlJXY5z/Zj6gwnBPtvrg6bJLRUymy43FD/odRL8UebXTDiHoB79jixETY+
Z7js2cAn+4GTNW2xzJanAAQHDHODBLpR41PY++eXFulSwNqZOT7VlynwiNEJ9hGyp83dxcfxok27
m920Fv5xF2zRsmnZLrGUTmsHZY5LacLbpT4XelVlPa4BTCqMZItt9nINdzXPyvTE0xQ34MPogHjO
PXPIebk/CVSfSi4wOuHlyT6UmVnHdmeyYEuwGKvbiYcHvXFH2RHq0rrhQKWT6pjItY5old/QNWsw
M3oY+Q5Vu2QhOykS/Aum5c2u3vSZvor36gJg/vV49yek5dFCgyNlwgQk7dhBduMljxeVK60jJ5mB
+uuPhJHu835EC81NDxpLNgOjCJ5+kB/JeIYglc0ReJHMAhUJsLxeUdsXjvVOajwVfaPZCAF/wv46
9gSblRM7kjfkRMLgQOApiIdgf3A/6B7hObi4rRtuRqvS/WUi0cDAXZLXE0j5imoWrmsPXkkCwYcj
tJffzH6BC0SgvY82tVsFCLSdmX3SS6XYNTqCZ1fGWdbqV/o+fpLfIOVoEkNmALuFfv6qHqmUcsby
a9ZrAtsJdwhlW3x2vaksI7g4R6LihITGkz5V3ThDcFlPLzOMqZxDayPqhgbLq7o9z0J0ZQhVG22m
7e7ktam5CW19n3joXeuc6ElxQHT69etrvgGLOospL+A8MNM44RR2xbntcA0wC1/p82yWMd/X7cSh
JIv09cPEuGEJEXuyKQ4PEdJ8ixQ39igeu/k28VJogg+jfT6PzXAnbXrUlHwg/tFMcm7Tcnbz5SWP
BuGzoGXXrdUZ0KNF4TZvODE4IwdhOwMsw3N66KFTvheh2aeGGLpyYQuNIdXBrz9j1AnnxbmTeU3w
7UVVZpoX+M1PsRWheM1P6tJSVoP+jA7Ty2h+2XziO6JjjKFYEBwI900KXQdErXnG2BxxK/bcxlTg
JR5yqgRnA2W6xoQnQW08+qhPKr8J9NIPZ5MNqjbXE8t9zAybg/pVBCMEuERswId9P+ZscTX4aDJX
zas7xpO4tJMP9qpD8lE6qDmSa1MRxv5VGcRQYZpONBsI1PVw3hM6bid+ScC4HSYoFqTOh7YKnzty
aK62FxbXE100/uP9qM9aOq1EA1roaIKeINVw6gtTHN4/whk517tIGQttMCiswvDItWaHu2s1vac8
C9JFhduXNjeKkhH5vED53lQ52DFsRHoMqI0uAbhs3tNFU9rXU/g+Ki1gtDQPKkbrAQXIUDuQdQ63
BiwcWggyfhoNg6tFHMXtF+f5BzDc0NLDICJkXC2eNz4fo/XZ5B8QYq+SCR2GwKVvdDQZUGs9EF35
hZoGMU7S1Kg1Q6imsTxNOgyAjAuY53L4YVKa0s1Ol8MfCVcIXkAagUndmWWF0DzkQeOyJ76COULv
t9LtXIDdaGKC1J0aWDeVTWjmQ2SvBE0iLx8c/sPygW+pbJQa8bnaF1t6SOCyW64LM5H/Pi6ZRbjO
cYQtvXhLRH+QcO8fB4QK4P8RKVvYBB+EXqTkiJ0fTeYQSvG2aCIPYuDFFDOEPKcYZfPZDP8cLkZM
VuclzmRbHpOrDKE/mxLTidY8xHjoZI2obNLDKk0dzurdZT/gwbl9fn69TLuAhxluipXFDoHFY7Yo
Sq9h4vV3N3q5fOQW/3aseAjt8w3xtvxgYLIPqh3m2WHK1rxOSonplMqw38+joN1oiqFwAd2WTvEy
eUkgNAZMRppqwvSxUVdoedniXH0KGztzacT7DW0WUwitkoHdY1ZxXlN+mneDPz2bxTDb/Q8wdJox
OmQ+KLLR6demNETv5IUdjT2W91hq5HKsAtaevsk+mJRMzfrQHWAzqc/MDm5V8YRXuTDz09DuN8Do
sBUZxWfm9cdwqS3bWbqhgZQ8h6Ex3l+IXC/tcpy4ZwicvubiKgP1aXt7QcK/P6Ap3DdmfxBDK98n
gtmSTJ2iZT5veJ+oXazUyAg3QPxWfKwyizkKxfvhDGU1zMttxgEAdx4vgewZ8tuCDQRJiPRDWGmh
OeHk1x7y+cQb4TzJOe3Ah3oixN3ku/MP8VAC7hhmniHWzgQQ7vaGZnqgwLHgULzkt/GLcsCSOEDZ
eF4uFXmqHNBHgIgEZ4JjTrbFVMaPWkM9nJfnpRh0inHbgBB87GXdVhGpWytu7OMh4STWVgw4oEhs
mE6+p74Rmin2GS+wCVDKghh12epooiyLsVV9yFcg5QZlEE4w3AYm7lwtfqEBHq/lQx15wirJzOpF
OQlUS8NF4Vw0IxPobBvtu+ImAqHOLLe6NxaMeH2LXdGNjpUpn8SgfinWsS8e+gAsB10Cbd6aGWco
5N9ue/U07qjZh0H73q7yxBxNX5UZSdeyWEiv6QaqsWbTqXRui3In43RU4mYqG8W8PH1ygLT0zKim
tymKqJSGqUVY401xWnLcIZG5uhf8hCzemFkvhtQH/N4cexVD2sazzmbpryUK0GM+eDWe4+A+K70p
Qcruj6w3k0dmriCInpgPRBu8lqhJKmhX22RNXGRB3h2O8Baz8wnxFwvE4jb1Oefyp9jV3OsTRBpD
Z8HFS/YLK3rpjLdwFlqbm6Ea1ZOK2gySw8y37WtiXoOLdTUkI/PLOZcplpeXHYYoK1DE68jP4FK4
0gZ0xeLitJv4WZpdkGh7zMTXenWejmYKLd+z8wgEc0iD6eIamBrZlxkVWBvK5zzzM1giGWvx/EGq
OmYo3NJHxRFWDyRAtkkcjlcIoAzoBYutiSySJXn+UFfyM3QjClQ4lc+7YKCneekpmcmeRJ0wUFfR
vnY7/+rLHqC56sR6DZ/HgLbyp8vgVS+uIkf0FO/K9VNDmJJOhytYXPq0X4krbQYZbM9zmRzMPTLJ
KVftKDy9t8+TvbpsYdaTcYRAoshbpHV7VK3HifdRB8To0IoceUcO5LLxjaf6vuutESWMWR40R+Gj
gRfOefYY7fQ5udkicRQ0dclbhH1jF4dug4+9zczxIJiux4UlPN3czAln4jMudddTmVrpKT/Iz/wd
mYmP8UbzMs4YJcRQ64Y9aeok/nkO0c2U74DGZI9EoXLlZ23X+VXAg4heZ0iuTGOYvhaFtvStcc6O
vmHPUj6wn58Pf432ZCG3AyF6O6L050ouqsom1L/IsENnYp+J93UwManaXJ3U+FCsTTZ9zLpt5kfr
+lQFmZOsJ6fkZUlCv38E7JnoiM0RzGrnkjWigJMQwnMbQakFM4mbgef9Ic7xyHVldkQ/xwthNrK7
7W01tinwT44cKWMzelV9FZXqyB3bk7fzAuQ+FZXaGG8pjiXm/fWxO2+grNe7ZHNZNK/XHfxDo952
3h0uoDWxxVcuH+j2baY5aDZZxZJqm89MDZJA88uNPM183cb3Z0/uxZEs3w4HDfa9KJsOWhVOBFrC
uoJpXKZoZVtkT4xz+Hz5KOcMrkCTh6wqCL3h6KMYHQcpjGJO0N3GIJDxQPI4wAyviRPO8JcFp3Fz
sBnqDpzHsnWyVhWWxvmFHaxHm0Ew2f1aBb31MbsTnZkVI1M828vLJnLvrxE71DFzb+/K04XC98S9
UOEcHbPFbZa5V2rGFdgfE8Ao3kYh9HNCxYhm6PxhSMGYMdQohnLSYqlKwfBG6+AWPPgNqgee4lOz
tNr9dXn/GNHZUentMY9N0WPhrcGc7ZUnlBIEgA87VvF1FSfWTR6KA7l5O47sfnGetk83r39h6FZM
7aB0yLuQp5L8ZDfoK2pHaK+9PXIeizqoTmloaTNxyeGgp3dC+Y2igX+lmgFehZYqvXLZi9hfC3fI
1VG/WlAgpgB0no3n8eFKF2sT7kqGJxCmpGJkJPvxYjy9+VC8/AsnBGV5t/DQRV5Ld6AvTTmJTJg7
uDquYWgvE/pIS+GjfaMup4ALOU/RlXA07+wwsygFXWwSVBCR8zuxjFTRaZcc8IzovUI3Bjbkrlq0
O4p8gl+hOcaeMNi9yfSCbKl05ASe7Rot+Qltl6N2lKlHoURBkC2ddAJuyxRoo32Ofq0nwGxETjbO
p643igUbzll3z6tyRR/1tb8Zj1fqrnHA/5VwoTRXgRS4yiiDe/ULAm3yLIeSRwaAQC53HU/Ptmyp
R+y3nJL0I3VbD+L0VnOrRRzkCxSYF2eEvPON7lSv18VllS/gi8PnfKIIuZTRqIHva1bU+EqjWtym
wsvlraTRw0mrsMtj+1zeiTHDAcR6bMQt0b0CbJHMzkyrB6ct0YpWV7N40Wz1SI/BJlgZlCEteQF1
cYBL2Pos3Td+daztNiA7cRSn94UAgQgnI0fd3vYtrO3txB/RnrjjpeCXSwTA+h3KDJDFbyodLzMu
hyJbG1KuNHXNLDSLBIyaW3i8PU3OrFSz9K5Pd4pmCKYhP4Q55GvpCXS6KbTtknhKTQ4R39exT/z4
rAZ5Xurc+kvhagA1QuBHJE8zCnHLnL2yt0l06XLZ483NZQOKtySOWJhZowUtnIVknm3df8xjv3DO
FqT+IWdzqMwL1BPvHgXv2+DgJFva4Wrio+Y1BP0FRESzfoWHvqgwFRp4Fjmkg3bWe71V8WfSHvcx
v3u/yp/s7u7jiXlUetEu2nEKrqd+cyochtfOXzk10aOitu2MffEo8z8GYoAvRXBfXjOvZm7L3sUa
rbUtZox4OFLbkJflbOREnuQzDg5OilS2FxhnTtYjBseugmTWv1+seME054B2JQiiLBPg42hSkkTN
eCG7vCEveufz6vLqd+siaDn60cjA1IAt0HpMq02+Oa9Yc0yv5i1/yl+voE1uaAsZnKEX8SZtDIHq
+CZ2h1WLZvlQLJfW2YyawyCId8wpXzx8RLRQ0X0St+1b6PI4q5tJUxAVec67K3QHnnKfoZiFQb0R
Z90Tihzo0utragmJyTeFy3AbZS9laxIHxutylr6iUi/gmPuZUTtaJJGDgj2KNjBe9N4M6ScRIN7E
43Vi5eKczK54ogQtwpXnK+4WEYv5krJNfl6oLEYO5ZImtu65jQS+iOLGZ/3Ex3rADrIx7SYWojnD
qNLua01tmS7qYbUj18cPZolsRJFTPdzmmH9iRzvZgywmJk35iMqZwb54uYuB11Fbas3Qtkx2BU6Z
xbQtqZNg5WXz1SXfIDLneTXJSl/L0IgAdSDV8yRReI+nVwb5NbtO6U2cd2ewHJg8LscsMlJbR5oa
KLwcCWCMjkp0u236GRFHtGLRwa1w0hmjveJWfs6pBlnwfbIcP1NcHj8j740i77wfGj0HuhMxp7iN
QjkXIAAA3aDsLVd4EYdUtqtN0AgxyQ8pVeR1PsNH2C9X3ZOwlm1FNh5P912zEhxsR+3Kv5F+N8Pd
UmvaaLbiygGWE/ZwL/TJVTwxVf5uPT4GsSMLP0zs0zjkvNw+qv3lpGzGK324vaHVps/UTTg4uNAP
53+SE28A802H0feiVfiGJ9Az0MeBj26KMx1VZfiCs2IR7eIN64ll9zzYOhkoBZjXueBdtpUfHtpV
sWGW3RYIRhDpey+FomGC+th3U32dBujcB2GgHajD06iqrYsLUoNp2hNoH1gozOgVsYShuXBg4/xC
TryU5amMr11JFBWtyqe2T3N5Gg+BMH9BbNih2XvAW1UxCPaXZb1vBDNCxszP18pJdqV5T8NANicf
3Vx1r5zZoUsdNGoKS8KnkiArZar8aMbfhkPR5DmeVi+Q9Ix0ODEgCRtE4Dse8O6Nm3PHHXXssgMm
lTe0uKaKixZGf+Il55ioE66RfCoYiQvD4563CLlMVhygZzHBjBLSG/9UOaX+2Hw80SLmRDN0BrOV
PENLMHcv1MT8YoEBDxNQpk58NoSLeV5JnxfkJ6e6mew1gGPkQtSvjdiq3PYtTz2igvxWI3Ad0iYm
J6LibuVzBghPV1NFrYUDYTdyxvtu36LwRcyixsH5SF4S6TbFK0VBqotkHkKIEBlFDqi/zU6KTaZD
CH0FJFENJFSlvYsrlTX6ZGZKT+X7ojKAi6YbFRmygpcIediEX/8cvx4muTXDOLJ5Rr7Q5yyxce6r
iUlJoJky4TeOyJnDnT0/T4E8vb++ShfTR5rbIVtbb6t5vC6ccEPfA0S2Cc9pRS+Ei0/XsNIo6+xf
77t+tkhV6Bel5W9JHfFejwfyGqfjHs04o3I+KQK07jrfR2CYQvNd2w+4KXVdvaGfK0rOUZvT1Tk8
VQAakNo2dbd3QBArtNSfzqf1PWhPyZa9l+k5WN2i5lo5qHSIge7p3t1NSCwyq2aj2162289wweJu
3Ny5u33gxi+fTF0mhkHX8ZNZ8ZlZ7m1zNaHSuZ/Rdrx6rOTN5fBZjvkH28qpzE9UOSgWg52IrFQx
1mh2Gde78QnNhML5C8S7vejyaKdP2fW7xYLd3e89nx/dTyzBPWoZ9icn/RTAVsA3XlGvig1fmdWi
yZCUS+4yB2Fhfd4Dej37iWC831KQfXdXGbAV+jPpEh1sfhx/PIpNIxqfhfOpd05kb9vb6lOw0Hhw
15ersWZKMKCDbZxHizR1dOtC8cDsOJ2Z+t1vgqa0LqFZ4dso2UTEeRq5a414M7pNmWGpYV04GXhN
IK3ez7pF43UseECN+5M+S7J1np24M9r6V+v9vTDpxO8nr9vP9eC96KyhneU+45WA0kB73GV4ABrG
TB7Rmtb+MOiFubbeJz9YinwD39QkdTSRUAQfsPVfEK7XchIn2SPvdqM32lXG1e9tQNr2T5Kco28w
9H9c5wtGdXSNUGjpu373pDgv8+L5kXBijCMLOdT5znY2U+d59LlAPG8EcgPISc+AZEvXDdY/ebf9
jWoegZNFAHWkjFTlL2mFNhfrx1iCMX8V5tfrogPMP3Z+YCsMUNQ/ccNYaoFgxX9Ohu87+gJVvSTR
5Co9JDhm1vzltPQig2Dh6PDLDJOkGXCpS4nkBySu9De9mKuqIsQ2CBljELR/AmTlXtW0y0h9UPZq
OQHeHbxBPdKXeN38YMPyzRj+fiX1C+hXS6Q72mjXLhhffeFO4ixz6ipf/z2Kf7NDh8cZAXtXJ9II
a5M/HwfPqJsSNvVQCmKvyxbjbvP/IQT+vQL+vMwXjnI/qRETUfQumMifGELqlGTw+TTzuyVQc7rj
CvwDyVEevvGv2cEzqRCwx3ihfV1zQntXm+QmzfE0taUtuabTgYWkNmvRgaR6MCFL70yEKshjQvMn
27fvx/U/l/9KJShvExyodAo4PT0uMx87eu5Hlx8A2wSR7x4ToLaIw7COMOCX95eFjz5TU5ED3fGp
Emx8womcQ5+WvhLLIptuQm9DRQSMqbHxPApHxkWcksQdduRZEtaDdLnRn0TEmi661uFOF5Kur1Yc
PMjwqmlJs26oXtGJSpPl2eTLYIkvm4/h87SzzjQJ6IHVB83KNfujO7AMbQ8ua+JToTLeJlNjhtih
uVjsO8f9HEB/cFp3fWS4695wO8dHuc9a1Mbr+Y0TJiVsqA/2/vJcG9LD3OdT390K1vsa2OLdiD/u
huBBG02sQU4Ty/Xb/P5ro3x/ByThYEg+LPnRDplKA6VVkE+lNV5Jz3Qeitl7E+TOe+OChs544wZY
UM38KfLJP72RL1O9kRtEqzXCknW0XuZ3ZycdPIcDnmZM/b2fWNnSWv8Ulf5G7bO8fpsFX0Lhrey1
rLvKj0CsFtWd5CUJxgWHICfEkHv8Q1yS/t5m/rzal6V1w9YVPeZWmo+WTKtZ/MvODS4GQqJkU7r7
7wj1y5T7r5X828N92dXSs3ju4mRCwyFxs3KB/q+d0DJSUWOsYC2NIU2Rr48W0BW1bnGneFeUlLzR
Z6tGgLD7p/v4J3uPb1f3RBFxxtFlnPW+rLrkfm+1um0HyI511MAS0wZhuTWGZ69C6hEz5U1bqstZ
ZUxNttcfBuTb0Pbb1b/MsNv9oTSoTorzBqKVEc2rKfUVQG81iZTk/XCx4WX+Pfr/edQvU0sT8xJ/
+wm70GgzeaxQku0f6DM+44FALx8lSWRzb2+KTCHn8nQdre/lvKWs9KAO2Mc/mHbK38+8CRoPSL9j
4v5l8437omjFgnEPoDZA7QBuD0upMWxISrq5QkjJALkGed41/z0M38dZLE2whIOCw2b55z4pj/K4
EzTiLJKJYwP1UwNbgjnwKFovDXXiycmL1puN9k58REyD3k/8Np+zY78sTw/j4mwoXwNteqWY8wKY
IrOnz9muMqhejihcFZlXGQPn341sEvfYKVrviRj1E9vs23n721N8WUo4+l7GURw+gm6yD+kpUymk
Xd5X/1WE0HAHlBA/kcmU/hyt/FycR4+UWs+IZsTNw3DeGPkVAG9gRNZPW630bcTVkYOaQM8S0X35
82rxuLj1MUqOg1xQAlkjFiK77526aW2dlm0sz4X7XB2jmojiP1gZnVb7v6fH9xPzt1v4Mj1yIYmv
wqOR5ro7Xk6Wd1Pbt/7AIRzyDZAsxal5k8wbh7WWxiBC5pxA/n0L324BENOGjBtm9FeZD7S35cv5
norkO5lLP8DqZ4n10/z55oRB6MdOdPDi0ieK9iUa5Fl0z+ULC9AKJFDwhjW/T4+92b1BH5qf6KMa
HgXt1UGOpgfqis/Qhd2nfz+o8m1E+u0eBhbjbwoPo7N66y7VSJiFc6yul/HuvDgvoIJAVcjcsz8K
LnN9oVSGsgpXyEA8pSvx86Ia6ftjlgT3eTOPt6B/vGSmwNx4LJIVBfsU5I7TgfygculqdgkeJ0iW
0TKd1z+Jsn2jbvXnGH7J669i3EtI8/UBCiTSzSE1TPXDJIRmtP8l3uxwWtJvU5RTzdFK6Tb/Hr7R
tweY34bvy2q538dNEvXkJ5U1t+YKvcTQo4dm6ptNKhrO1WDPWmB6fZ0nFhWCYA1poiOi/vs2vt/V
f7uNLyEirNOmjyXUxBRc/a5YuhfWraBYTGVagVp2p8t3k3exatdgxbL0NQfSX8B06mf1ba1lIEKR
y/33PcnfDY0uSmMZ5R78xrUvbyZJxPRMWiFDfX2pnwf7G3GaBd5Kx/elMKaCg3IjAO3huPDDpZXv
YhieRbDuUVhDaO7LcCT5Xe3IM7qgl/0LUMicWrXSzW9AVFCp6enhX++Q/2OoT+WyRsp+QBBnUxSo
XI5sHQKe3cRWislBzeisKPuwyeaKPMG1bfBDiM1LIWE08Fn368ftbLcyZ68LKIxaBng3gQynzEa5
E99JIWr4JkB4inovIHX7kEfmOEW/HRWnf4/2+LuIpY8x9hRR6sIw8csjX+PzvUEoBm78dYMmw7oU
e1cjqZM01UdU3G/ExBoXb2P1OEm6tYYbq+CfH/luFAp23VFgfYSfIiYq+Sg91sp5jij3olXwiu/S
51xf31K0ksegpXPEf69ZOKtzLNAUwYHia46p7EZVz6MlrnxO/KyIA1E6JHfgTmN185Amn0K4vfb1
lmnmt2HsdanippMIHJrs5zUHyea8uOH2m43AFWm3aYqL8AQaaLFRL60dh53749L9bvfWJxMKK5qI
bJD0ZZNpOzWVa5WiSpxuShrY2s2s+z273U+T8dsLYeqN0Slllb+2bxSmk058iMouM47BfK75ACLl
wjqlDeQSsTEAo8NF3O08z5lhfDQc3qb56/P09VW0HrAicGolraGcDALFQenp/Ye9Tv6bqD5SkVDB
4hkb8ImsfcmA2/s1S6O6ewTVY5HFoHYurVEl0qmkv3sGTfdI5y2lbA2B0m7yIXZrPVrGg6gMyze6
S2BN9FNyjxDsoIYsQVGmCRKXsq3qh67Tfshaf2WlX1LoP+72y3tL1fL8qCORu0VyKqXpKC8FhRY9
MAVxgm41nMlW2bQ9hlCPQ6Ud+/glpx9UTsariV78sOykb04Pf9zNlxxQaWp9UmKBNxRGrNgslukS
LSCje4mWkx/e068Z+deTD5I7GjY247+sv8sEf4y7FPXz6thOhSVUVRddcg8Y1xJQ6AquqJ1RR+6d
f4eW77ZYlUTw/677JUW4nLXzTe5Jx6C6WaUvBUMGevWpocGblyli/5QYfRPLsDxUVZVK5CC3I/+Z
k1RCgrTB7dIF2f210NcVcRXl6gpfnsnDmAg/Pd83C1RVZJE9CntJKpFf3mFZ6JocZTI5SruZRBzE
gAN0YYYa9yGeDLKcEbYqKtIjIa0FZbRRrz5d/5LKQFn9NJ+GTfHrO/79Xr6E8ai81U2vZo/Zo6Jd
LR0aIPbKnbYI6E+BzrVRQ0xB6iRf9XCGsiBtRLMhNv/7lQ9r6OtdcBZHJkcaLJq/ysdc0iyqL+FZ
DJAHwGGXUYjTrdLMw5+eV/5u7H+/0texj0diHhZImw36knPdsAFCFfbD8DZXw3EW0vR1NKXXtLWC
n+QZvsuZqGhScRjkgHj1w639lvkqTSgkZUeOrzm6nXXu+CQsBGBFQA1xngP8t8rnoE+RL4rsn5Ij
6bvcn9q2Qi1VZ8sWv+b+1+soUe51xqJaXiSnj+bSW7SRP3uYD6WR7pD9lk0FEPS6f0HXJrTDVfiO
VrbMGTAdZCYPIU0eK5WBCBeuspO9CTePeZ9PQ3shLAo0u6k94jegrbpNzSYyl/HdON0bUwzo35Su
bgnwaqOlHOh0iwAUjVeRlR1JoeEzIitG9xsI+lz0Bt++B0rS8MdQCyepZ4v2FfC2M+AOlHtpjtO4
RuDqQ16lB1gMxKPGKlzkrNAUQa7Sp40Wg72N6CHq78JOXWiL67yhnZQs2zOd+MTqHMEa7QZmuraR
Uvh6Bo16fRbq5k99gG9ky1jhvw38lxWWdXqdn/uLxHEnRH/LinfxqthxaLESp7FpsNAbBXexKdiI
Yav9FMSHr/+ytJhvMr4IJAQSLZ0/Z12LOg3GL4IwQybgNoM9YAOamNaBU025MKnxINKEVvxcX028
f6/q787VXJskkb0ele5fQ/PbjE+rOs81pRztaotEZE5pZeN80A2eDXW19ftP4oHfrG1K9ujwDKUL
lULJn4+K20mlYXRAGOdM2/p0roicef9TeeSbYDV0BjCRn+Ag+lcZ63yWy9v4LqcIgbN07guI9H6P
L/BUWl9m2tE3sYlcNgdm2r+H89s3SbrEvkEf8q8iVh3lArYVXBeRFjMxdvo02gGl+eGl/XSVLwEy
f2BNqKT9IFZDz8BKTOpdtNN/KrR/14mjBDgZk6KqI/GvedlgllrcCk2e98hAA8l9x3hGeL0h7wLE
AAcd+9+DN/om6Ryk0dhe5CGV+aWe9ttc7CRBTJNO7QOKIKYaUtlJcBoSI7g+oXGGxzjpobNOXnR0
6aQMtEIa92C57r7ak+ml6XV/0VTAYldtphbaXJRDGEBKhrLzZjKp/cdl5NPTDJ6KrnZvDe044VZP
z2n2rrUhoCTsFUba9KJXT+3k/MMm/t2mRgtQJ4OhtDpozf058XPpHCZCPmi33s25tRy7O09PTbo9
E9MxDZNGeX+o5wANftTr/PbStMUVUUauc7iFPy/dFuynoopIZXC05/1it2SNe6uKNu6zZE5NXFON
z9alp/9j3fCb4/5kRLlMpkONDeFkyGx+e6GKLuRaKt6hJGtLXVJsPQLGHrk1qKn8YSb3fPrgDNPF
6g8R9bvlj60iTqlj7JHRDv3zutdUujTpndIHUUZoUDT3BzlzpAt+ElL/RtAPOS1mK6Ltkwm+vl/O
SUl8V8L2ce53VTIToGtGeErYaNQ1DSDjeMs8Pvc+3u5wY6vQjCTo+YDwceJrrOq19+6pXWFTDCRv
RhmhCc6Hfy+p75YwwQAtxwlCrRwRvky7SAl16XEGsEBBfdF51a5Z53b2nlQGSMb/6lrEXI7QxPfx
l7ct5F2TilELKI6yLIB4GgYDpjKxwx9S0V+l1i8bJr6ZOHfKYwS0sA/58/3ehf6RnstOCgbt+hqO
nT72xBjSfyJ6Eda7NLButbIfqx+tUPn39OFXwm0vw+UDtS4i9J/mLZDgnOg5unklytpD6SKWW9xX
PtInmrHxddFiYHa7k6mg6ZlBowaD1ihj0LgvLaJUqL6S9OOc1Ti/jgCNU+fd/ny9nJLH2eoq7mki
e7oQT6MQoxHIDalOMBJ/UtQbNsw/hwJltxElHprTCOV+rUonXY0hZ8de8Jjllox2li2YqGcuqkWz
KvzIuj3/+y3/8pr4xwW/duaYZUkRS2E0F9zyU1tLx/Yp24DoRyZgj2a9dLcvfhRcFvHq7ouLkTdC
a0ZfXneZOwqk4Lw+89vRm7QENU5nc6a7dx8tAUr60SbZdDN5eqr/h7Pz2m2cabb2FRFgDqcMyrKC
5XgieDw2STEHMV39fujvx/7GsmDh33iBwTuxGZrd1VWrnnUv4o+zTDfx5rjNl0V+yFbCulsc76Wd
tubJ0nJieCp+P6jrUZ4KO1Sz+SJfRBuTtqyHfE2nF2I/0sxl6p3IP4cHY2Et2nn0fKaT4r6PnEG1
87W5D9bCSrhRPdR/xji8Er4AvA3kcQ26iHHiTFaVXj4Ha2QYmwYXkraygZMvsoX5Fi6HFZwn413f
mTttA/Hm0ae/A13Vhu73It1Ly/P6xMRDv7gp1vEGCMsqAId1iFbpXl0yVeNd8s75a8lOF+9LHdxJ
MUF0RYS46abnOW3Q/Wps5EMAu7aMVUjXW742tsmN27ySIuI2TbxdJG3Ml11i2I1aqY6axI6GOmiz
Oeybp49tRNyY2neLxezzr7AiZXRjYb9SiaJQKgJxtAgfJZKb3798U+Lh9orUL+XT/Ugdt07AtSAx
1O201NcicJP49Bw1Ryhtb3pFj8Pb79P/SrzMBWgMr6jYvkhfC+4/W5pcyJUYt9RnFIozx1ewcpxR
DxN7y0EhnKNBuLtz3Nnvg15ZxXFFkWSLshPhESjL73fdRrp+tjowwyRyc/UzUnfsKjCE6wKlN/Cv
vn28yQL+uYcyJqx3nK65TRKB38fM+lKMz3pAMNa+BQU9uch4sMiT3wLlxhp2a6SLcLYrO6tNCw2q
vPIYZXsrpGF9jRFIHd6Ysl+Ctcu1Cyc2GYsgzjymcTFSVpyMIa+SdmliJwZGRFQ2HWneupvKhXOi
I1/byMPUwiU0t94MZhBFo7oLpmL+Fp7pRG8/DfKYYYv0h/x+cn7GQtHjYjNkk1rxKJQPMUwimS8Q
zeUJ4y0MCwe6q3+fDuPb/nEXKP84Qmm4AOgX0Y2cBOVRE87SslS9LJ82arrIdRoW2XKi86SjLhtp
k9+HlK+9IzIi/zvm5Y6bnCNRaFV/3e/iA7Awinz+ulySVLg/Lgix0kM3T+iYk/YYZ4KV2pSP7eo8
j4O5ceIEfyv/eKWQpIpjYYOvQsaP/dL+PVBwEStrQ+QIVK+6Bsjj2QPBR8rBANcgPAS0uWR/ZRBR
4vK4v2XUQ8no5zuQWPyo0fJJKv+x9f5nGagqP7PqE3EVsPlRq7B+FjanLXW0u+fnxF5CpzE1lw0s
BKyaT+TO1nJ3Pg9fV85d7JUOPcX0ac/0Zb0vSBBXnBW1FbvEDN0XWPZXyY4Fd7AP3R9CkXvE7bb+
t4Es8fFuOPY0j+0nOlVrNvrT49jv4wV7UGF3bx1K/NxwHiKSvvm0tz/p0v6khTt1sIjpSfV0D/fL
88hc170ZTT9YjMxG/4MzaJ7fJ8yVlDyg6X8e0EVgHLQnM8uOChh2p/fGvsp4glEIOkRkNMWEohjS
sVvnjWuzQhE578vyuGQRF31fs+q+1oyjcaZNUBimo/F5FT3JXIJwfOiN6C5K/qiwF6Lwr6yKnnV6
bojpDP9QlxA0hG52BDt1OlE40KhSicLNZ3Ilz6QqkqLKnKgl5q51kcTmmbDSqTL4PuDvx04c/d0q
DZ8XGiB9eaolKz9eS4i0B6/SJo21kU4PcjQ/Rsuq+SMVXhm8BHQC+OdXKXs9szhJ6U4D2tOCj9Hs
2FyEoW8fTupDhp9bFaAsP4X090CzDF8sBK5pYT7kPSvXif44RIyySQcHckPlg9wdTpIKSIIImGbi
xV1vd+fHtEF02H40nNbS9qE7AScRgs+zNa/iN5IgsGt7268eunxxhvXXLYVorcHmxvoGFIEEZU2Y
4BNuJW5GsVXAUs/LI5d+ARNSm9a+BOk+hynTTCAL5OcUqA7GhXsfWLYp4JnpdMmioU/c2A31C5A1
8toynO5aAiW+srqJZW4SQDVJRh6cDGhZ8U3B92o7FTaJAe3Cn0U90t7hLsajG3F8iGVJ7luzJlDd
YhjwL50fb/kPXNusFQIifXzDpkqy6/sk9LUulZUAs/koftJ4oidKyqr1aKHqGq0Ti+SBve1mxeLK
KZ9ztipC7VctBCSXMULopz5xUTDaZbjPlNdfKydZzOekF1CHeh5VGXtx39rO7pZc5FpIpBASaV++
Dyp2JN9vODfOUdvLmXbQ7OWz6Kw3Aiq9UZFpj7EgLZazWwHR1ZtVONNiuUc0qIkXQ54FTp9yXQyH
Z81+librPzD16N9GgTu1uOFq9bIYu1U+Z5RG//6+sl058o8iNYLAcelHoHghTdTVTD/mA7e7XPZj
txbbrr2eSDZplfleu5tuOweV3Hl15zv3zudy9/vwVzbib6Nf3LnW9ZUuDD0drP0s5qtNi0WjHzoZ
NNKNka7obLlRA8MAiZKISX7m+3sVy1EMJR/HIvV6vcGcDK3VZB7yfE0MVWrujh6Uv4+/39+VyuI4
qkHVWcdkTPmabf/srJKRD2dpyAbm8TDh3Qo2lAfnOPa0erT+OjdepzJGLhfR1LfxLvaMAcsNCp1M
JZdd3Jyuzc9X9eEwzOypDZipdXPbeXiY0Qh0j40LWPC7N9F23BvP+opU4/tdXzxrsjenCE+1dhnp
Bh7d+GBX79qRiKpQdsaZHvY0Pi8D0/RQ0EwrwjwMNz8AglZmuGk1uAS9glEGnWB6r9qtiRAfeH9+
Oh00ayPCkytSEF8VVFsw0nVQuNiyy0I6k88mIhi8auQejp8pS+BXJLuuTitN2FrxfckBoxIEbNgB
Jlpo4A1rJjQNALosfCiT2lXCftMm8YJ/yAks80nVaV/rhnCS6NFUz5TdMYJOVzSrMpGdUjVuJPpl
cVxNf7w+gOocUAhPCQm/T9Ii1EtxOHWnVXHE1SZvJ1YdUNlq748hXO7Wn0i1/yFqzTKdSH37dpKE
FYlKEGiAn9N+nhblTDuXM1Wkk/p4WjfCW2Y+9a2wbNN+curoiCd+zdfMPuqsWWVH1l8VPj3S/ugD
V9qpXh2EeCYjKM36iS+e7RAuTC0sKIuaUusoAH6FzkVfDdbJhBmIqD5NnWMpuip/uKofJGtYxPlp
4qvmLjsFizrekD0gPfdsDnsrxTX53DkFpM7aWEmZvh2aaK6hrFD9DIfcI9AwfcQsJe36GKyick1b
qJXM6wbJg2w6vgWENhOfUv+49TVCy66aNQAcIlDFRbWxBkBGu7zeZf6iMw+qILxE+StF5dL3Nx04
Usmy3mKSKeeumoYRbZBlSN8xfDUSb8aguoIPBsIA353hZtF8yhBIdcsTA+p4ajqXQzBup9PCT6Cj
NpMypFmdErnQ+BOVZke10Z1Yhr8NRSCnthlQ30KWoWX5vg7oYkDoHEIuKj40mpOzjRwOdts+q839
UXgozQR2tRksx78hpJ2XMAbL8lNCBsyk37jMN4H4rPoUIOHcJeLEf5ckdGXhm6BJE3uSNDTrhvAg
ivsKz2m6rMHY14dkZPhxtsr7YRmA2yT2xouHBnplXWbvWbivfFx8jnct4uFhWPAzrwC8kTcgopKM
D4ZYWrOceui9JhVIMqrxzBdO9vgLR/+Vtr845IgC+JnXG2TVI1j+4UWuulXc54rdlKjK/Hpt0F16
tI7u74vrFWkiy4wlYZJLypoc1cUykxxrqTmZpwEDP+O+e04BauPuHj0k+2Ybeckayps6P07Oz6k0
pbl0+AyPNKU4gumcQTs8LoB0CivKsMUMI+XDjYsbB7/8lLH1Q3+F8IhT3cXF9WGapn5FBLMcCxXi
OvHoOKO5Zq+7U3vloXS9p4fzfkHHinv/d/d/2nlQJuLiR8Jc5UF9X0pCs1QIo+NheTKnfMEd2nJq
ozZ7FKivx6z8LIsnLFVCScP1fJjR+SFAr/79IXB8vfYUzNGsAwWAiTno96uQBUOvRKUcDo/CrJ48
t+AgRpi9t4FJFLnAKOG52cMc03DURQO9+LNNvT2hTqmd/AW3F2kG/o7WlKPNr9M1TEaU05fGPlrc
AXXvVptisYGqdhDuPloIgJMpQdod8NEPDLpW3ksGwzWar+jBBy9X2i8Lso8PVriAN7HwmA7JnAO+
J7Aioj42Fm+LZnof0zX0d2xTHbuP1vfp4j50Zw8Pb8X8bmEugZHvZDo/UYUBNoUoRyuw0Y7VfONw
I3r4yq1eziGdOFjXSUoqpnrxDvNKz/M2i0fMK2iIeTkZgAJprkBsqtnRrKNbGoT2XljR7T7NPP0x
WKUHTnzWJtyfp7pj0Pp+2garFpIQB56l/oLD4s7oXXbF5ZnHRRx9nz0L+2CTzPUZ0Oiek9x79wjK
hc58xcG0aIYZHo/hDCBCgZHRLkdAmX+vYMxwSzMyJqx+3C4G2yr3qlFzvjhrmGdZP52zAYhkM9U5
MIGYOVaemO7U893N5pCvLtrL0Qydwai90KB5+YGqYa43Qz4MS0N57MVippyCmcHpJmGSWnryEDSa
2xGD4IpuWt188Dnd1smqrxXa3M3DKcGzwFcXQfpy1N2S7uSjCbfR4tx9r4XFvK2gIqdgEM87gxz5
kMdOIT9B9aL2nPHrsv/QGta0afpNaWDulg1OwyYfH02M0voXNTouOqKgRgNbo+GcofEkjsa0L+S5
XFVTOTMmQmht6VhkFYL4tytgTSDGrYwbH/GYGv3xnEwRHY9iSRxTxt//J4QVB1S3WVL3yw5ahwUx
ijoRWcI0ujHbrx41SXNgdS5TZcWT8ftAkX8mW2wqp4N/J6BPgVFkbiQPksCttflKxY1/30QKx7o8
thtfjBSIVauriditQhQwFQh2RD/CX36My7nAXebqX0mCv0BNuxyQR5cz2X+2AHRg2kIwg2+xPrOg
2+e21IPdHmG60NNCxfGx5rPWZQWCofmgB3LeW5ui9nKYDvS6xXg7YKQHrw89TElp37I7/PSS+nl4
k92A+I3ox8qhqd7IX1095f17wxdflpANWZfFFceCZ/Gz5gYPnTvhmAmi7AOopctJwLTs4XOEHNRU
0NP1Dtzr5Pfd4NrnjRQMPcToZEil5fv7NVpLz3pVC1cG/Cigl1rv5CxizO9sn4GH+z+MhqPoVyM9
BcWLk1AtDp3QdOduFQ3zRvfKfGEWs6LCdACzi+nvY12NRCjMY/jEnOJ7u0gohzXNNELDKdrFmzX4
W65az31OPpfr19BG5/duvK5QmcR3nnOyndnO/X34Kw8WfcB4rhW1MVdyUVAR0lAoCvTJK/b5BKh4
KgOxDTexPDVadnwhvXG7187SDIjwYxTTIMMYj/X/LAm6ZsaDJXX+SjOnVXGH4MwFZGpGjxUBY0zJ
g8JHdNZeRdwUaumVM0SK6GasK6hV8hRPLfqHT1oPT2rr+77jgwfEtuL3h3Kl7VT9dpEX5RFz6Opj
6AfBSu/plbljxoXRtkpgxOI/fl4McFJCmhKl23r4K4dwtjAZrQg2vTgwXkw9VY/qKGg49Ef4TNCa
4ozWDxz+q7cJ8LgZPdUDfDhMVd+V6dOL+u5Nt3v/dc9Esb2Xt/BlARa08O45ptN6fOOpfEVcF8s5
F4elKCQEEeXOxXKu+EUxpHnRbTqLvsR4zvkDdNeDnG3Z99q3ah+85+qsi3c8Fyn3OjrewZbMpOJ+
OG8tzDFfYoJqWMqzYacEWFWcNUhzHCHprf0iPhnwnjMUT2BUp+p76dsctEBzkpt2rFfsQQW7gszZ
zOp4LVRLIJx8+tW2nenemT3YHTEfBX0A4MZiGolccv24yHiSBwtmonj60xGLeAqiTpxxBHeRdVr8
CPuvdnHp8AG5hltBnJw+imWkzPVwF/0JT7h+4nvgQ0qhmrVnNfjo9zce7I+X/pXjUfkcgAeA7rj4
CAM9osabAO3ItNEKqAD0IM41qFy1YY+2AgACnX55TG9Mc2VcNb+9z+/jfi1N/3yLRW6pjXjMxcPj
ck268lVxD4VzyEYH9r0632+fbE+ceFiAjPSSdqxUTJe3VvavDfPyIjjojK6x9Jr8EA7pkXTS5CHo
CExFR3GTheqGB2Do9q7d3XjO41b121Dj7/9zv4lAgtwS/e4gbEDoAimKnwDqui0iX9x1nN9H+1EY
4+Ga46qu4rpNduAiH6NnYiH6tdgeDJCOsWt4g1Pa7exWqeenEMDEQU9ia7QMhfzcZSxKFFGV+fHY
joE9nmp3QDfBYnnb+I2ONuWxXNzSv19ptWB1tFTJRL6B8uDy7BwYohgLVdRt/NQNpYNc7SNGghsb
vQvmiw4xsAADkUGJ0rcnlVkT3lfaNDxvkSf8/ozVH2+U4ylzBiUpFoLKj0A8KZWj2UuWSvWR/Dc+
FO6r6vxBXzPz7T/B+599t0RPgpZ3229BS+r2izUlHT2s6ToEVPQ0UnjiB85s1cxwbxTZr8nYuTrY
LQYRqU4D0cXWnuaxcIoLSd3QgxBv1Yxko405x+BZtceynqDaUPABceua0N4ZoDOOafSjPpottKh6
FAe7aHot4sALKzirom5rslfjjAAQlUmFReNB6ifNIvmQP7BMCGlINu0K1ZM+LTSXwit08LBfBGj2
M0dE0vmqbtM/SETrbQbcCzQicOhnSJlIhIJp3K9JtGrBoou9COc/LAxA50Xo3M0n/17M7G4t4Ui0
id/SO8LSelP/gVOYwlQnm7WDIW2tSKxly+Nr/4bPgrVkmWXxzJ7Iyrb7/lOxbD13yecYCNTY7EkP
jq05+Zv1AbswAddd3+PzdtqUoJYwBym8DIxkYVvs9uv4o8NdxqWk7r/gikwDLbJYH8F+cSNCuRYR
kd8dy5PsdT8W49MplI1SS0TAa54pLupkDQu2VSVbLNYZnJDfZ7D0Y+1nBvMhGarF+s+PF2t/V6nS
+VT3/iqMn/xFfb4j+jofH5v+M+oXNSnj87QpfJeemtr0zHjXdM+/XwEK5stl8esSTInPCDXIjxWk
6oZBjZpwOCzDxEtwr5SPHt5jDJ9hBbCWpyLfFg407WhHd+ydni4bd4mjHC5omFe4x49dNXsUX9m8
psvXhrhl08wnOK0cyBni/3uIYdRi1bE5lvZ6M4/d+Ye/3uOZYG8mr9hi4JNj49HUO+RJFxwuSNDY
f+DbIs5tZp2dL7dp777TGvuxz5zJZPNqvD8X3pIOiLfHsz0LPv5aLpgvWGQjSy4GZQCY3MWG/rn/
XG8m6f34L20Nb7vCAGM7hf78gQQVG5YDG+3+q5Ec+bG/OBh7ueWqBn5pA+V7v5mQ8KSWFT3sD8ls
Er0iRNjvDbpy//IXO65tsjk+UnLQbfpQsHNfDPz14zxxtkfF1V1DxNQ2mmIaaNiCAwlwiXsFLiub
uxd86TsX8WnOEdDTFt6T0jtz8nvz6SG4Z5g/GwOyg8sZwKhtsn+AvD8+0j/0/byDu148lb39NN3K
f2t7dDmCwUtmOtukduUigppMV10IPPT0iMDOke6y44zC0SqInkMKFcq0cYpnasDYt50noLFdQJbK
DrJuo05a9Lj8FLMQkzzEOzBvaHRAQ9Ny0i2eRHPanx389ky7fMvtYPYArxPcawNxrnYewJijokBj
QT1sZ94RjlVY+twJLGVeidOcMGu7VadAlJ2Nbm0T64AAQ75LlhhtghC265P9qChuhq/gcqzs7FOL
sjgURnFH/vns/VXvWDaOs98/gOsf/H+n/8UqrZfJUYjbjg63nhiPHgJz5x/fOHs0uCNoN773a3k5
AgIJIfh/BGUXo5V6mNdBm4QPAAXuLUy3tzgPYxgLLJMFdiIvWjqMMg+zLf9NXkgT7n80yGzmKZF0
sqwn8ZzPqH1TVqNjMlKFksAC95S1DgV93AvMTe5p086TIfCK9kpACUtBBMIv2t7pW/qoTvCy/wvV
3sGeS3SxlncehN2DP6luPNefusjR3hcBKAlsisT6JfBLDsZuBHJeYxo7untlQuuFs5nM5429mt69
0LlbQNe172fLGzvvV4n/e6Cn0K0BEATZOwpJ8eKQ2RjHVNDT4XSH5XeKMhmgbD+JgQ8Iyww/pHih
41hOISqKXa2G9E0FpUtexfpVLVV73gzHmXTCHuBJOMZ3pQmlKgaPfI6nphRhp8dJw5Tu6YXvOwjj
6nhgkcFyUhIoB3GeDcGsTyepGU6qQqPsgaPXGRWSHruKjxm6364N7cU615s+ffbldCN2mDwpGfUU
THyC5E4W37oycXwlmA6Nl4DGrao/ivVZaHCpdBjb6hG3lgDsC6368ambm/zFAM8g4+Wcla6EA5Nf
BPPfPxLJHBPGl8903A5VyIIafYEXh7/qpLdntI/oyQzVORegr5p7DspOnz+SjsUvCtjI+QG9wNxU
nweFchdu1QrP8yha28yQqK8ta9JWQVfMj4PmjTlSqUN5LAEK5ZyoSvg5WFBLTJaQdB4ld0K580P8
UEWSqeC3g6Jx2sTa6lX8VHXlvA1V1wqSrdFLH0qlb4oGQxIluN83rTWt1HCh4jGh1tpLRx20UlYh
P5UL2upPkEcjzSnylzMUF32mZAtd9Ak5DizYhv5yUsmvdYXThyrWr6/jW+tLD7d0OxCTA9atCfgx
3YyXYOXUdh4LK4OFc+yJzR7KIrmTxD9Im5ZWUvypm2QbpTpGN/DYj9itqmxBGou5+iDIszx7jHw6
ik6vMpaGcq0+9JGyK2uFP7Lok/KPiOFX0ZyeTz3AeZLzpvRk9QQ/2b2pM5WsQ6G/UGlMk2n82Z4e
pLOO4B6umSQ5el/MVcXipfAFCEkBnnmgTmfNarmboxXn4/FOluWVJxNHxBA46aDT+ygBj5Omtt+f
7nIzngpi4RWDNjv6AjYyGn/ImAdG8Lenylno0nQ4JrMA3zN0aFvdyCf9aXhRlGqf00NE4c2JLaSf
u1FFJoPhHTpE2xT9rHO2H7R2Y4mEhdVWThW41EY7b+uzU6cU/wb4q0evajK833Rl1wkY55Y5rh3B
XSlMy7Qie9R5lQ/9ALvB/qUlLgrwddXySRClbo3Nb3krKTiuGRfzX1ZHJhPRGr1Dl5JZv80FDZ0j
pWXxQC3pGH6IUKzLdST+vfGp/YjHSC9zblBpdaYAiOKYK/nnmFrJYt5zyAo2WfhkUI8p71CtKQjB
ROkpGbZ19kG19khYTcN3Ij38Prpy9T7/GX1cB/4ZXT8aqaSlxwAXMw4f1QcARUes0Eziln6Gih0A
2i3qfGIYmCIcLa/rJDeQnsz29Qzt1/Q3EoAuI4eacjJxB8SKAXZXrWN1XuROn2YAK3zHDMptJa3e
g0Z161Oz1rLPXtDtCiFxlizS5kkVHzL1Bkvtp6KGBwtTi8Z5Q4bpddlzGRd+E+h1HiAEeUwwshC3
Tb4pkkUG/5lqPM/2LKzhCht4eoxN7NHh92d7ZUfkAmS08jREqjSZXrxZ7azBz5N4tj1reYI+sArh
l50UW1Arur8WRvRaACo/wsU+gcXWgX6Eur6U2ArGhcOkAh0ZAJXll1x6rXuCRyyuxtneDQ+iXNxg
yV65XFTFBvwl+AZc7leb9j9TIRH0ujzHVsfpemyJZefG8w01kO3ZDw//6Yq98YCuJE2+jXjxgBTB
l6peMLtDVdrPjSs6lLbqwHt9PRxISbnbaP7k4wFONEPZIbc73OkWzsy9cRXjFP/+qXPfpkznJd1s
snJ5JoN7IojnlKvgrkVvjFjme9V+KgFNOYuZ+3m2/2o3xvz51SGQ5D++fLIY8Gy/f3UUAbqqbHx6
56TmAXgHDUT4pqXSLkq1x99v78pQGrk2lQIWnVeswt+HSmsWGEXKUW5k70XxNwlmR7wmaDBV1Pvf
R7rywZFG14nAaIJTiQsuEm4F/DeecIsSXlhLhPg0lrG5Z+qhD7BhwOgsV/B/Pv/JT5guBtWubYzX
YJAlW7+p+Lgys3RiQno4yLKOs/n7XQuaPpzEjkvp8CTFb9I/rgrE6TRdj4d6iUXnVkvkz6KkqX5V
CHV0ioiwtYsHHclGYCm5LNx1BtULq8dDfS0Fk9B4T4PIETH3AoSURTdWua+s0sXsJReGcIKSq4qI
5GJYRRaCyIoLkbCbcMbmDDtHPr/fT1fIG1I09w40/B04699f9s9CIQlPDSYcGUFJVGhL+v6Ea0kT
ea3juC4f7vq40J1kdpimfz40b/ti2iDK6YaawUdHBbS7EfL/OMSNqWya9kWKzJpOf+/3weO2NMpm
yLK7czI9nXd4q5rSRxOs25wsxo0t8mcC9GKwi1UqPGdippyLbJVUvtf5ZxtzaSNdBxMz/tNVNL82
ZMeMkIbHtZqcPQONN0heLiVUsRY/Qgz//dFfT+TTAqqJnLIsskjf775Rhepc1Fl3oAHDnRTkVQZ7
o60OCmnQ0+YggcpDDQwI/37R4dWn2vcjsPr3i/jZ6DA+lf9exKUAMY/ivi5qqhg9KPiVvkN7PvsY
DVkGtB+Dx772drsmdbWEIY8AKb4ykyn2/c7rolRK2o7ZMLxhojq4vbr/Qe9Y7q1m25+ly68b/O9Y
FxO8FxrRDKiG82G9kscaqcT0oVQTIOAPM8dyXcyabzzTq9P6n9u7WECrRk4qOeD2ANncNdt8Y+Uu
Oz6+LljF4QaiT3LHxUAweL35Oscnd7mMABr63yd7kahQ8rQ9+5HVHtbGLJjg/jat9+3TyblFrL8W
ZTBv/jvQ5daX+Sfa+tJxtxU/DvN69vEfMiAZjHGtAlL6V9/f2AOvVp3+k4KhDs1KeXF3J7KxIB2o
Oj2T6MNCcYpBMPSWdlbNbnYmXwknqAKIYxkIdRKCrO9ztKjl+Fj1VIKOU/UDdJ6X2f0inqAZ3cGK
mUXv0Y314GdXwDhTx4Ty/ysoXoxoaDlB8LgeQF105vOIvkxrMrcbmlJXuKU7GFDOdifnZhTzBWi5
mDTfilEXAwdZZkR9QDGqXcitq1hTf2Y893dQULNoGn1I6hR5qIzYdcIRtcc+T3pT/9bIKF2sSRIX
d6eHco0X05T/W/QzAN1jKff+M1Ts+qGMXEF141drvlBaB1iPCoDPFu9kKgpUmTj+LSTzsbvFVBtX
8x/3JIsGKQ8aqsTLNpZBSMXEaHh9+ADf5SQg3Y8RBYeTCDUO3DBebjYU/6hqjSW9f0a82F+OeRqW
as9TLJ/Dx8alReqkwofECHprrI8T/UXdom8rvfStuQtFUEXC9u8th4drm9y3ixhn9T/Bf39K4z4s
lPbwKDtYo9IaF3jUF+0/GFiKD/78RVpDO7xFp/zZGTbeu4YgReJroaJ5MYPKs5QOetW2gGNQSWGU
ObgWifAMY03rVdr1FIZPnubA9p0hlbqx3F578ORmTZWCImfFy2bKo3iO6jg3qo1SrdX0E4j+0KxH
GlI1jYSPGsRjo6z19iO9VZpWriz05r8jX+zgqID0kxmbpBaWMub2yEy89bpB3HqcwvoexjYi3Jfe
S++rrby0cXgzpjQzLenBcD5h1t94FNeWEC7Iwk9jtGrgBPj99RdxYRIY8x5yF3QIIP5gkoL61VcY
RbHxUdZFee9+eRpMUWMcpHnrnNb4pYMsvfFWxld++QH+cymXsZ2gtGKU5EN78D/zueopIl1V5YwU
DI7I3l3+kW1wpPl9zCtBtEZTjzXKssiFyF8R1z+zPx/E+BQ2gwQNyl2zR4wxFW1N9nvtdRipTe+c
xcLd4X73+7hXzgzfxx1n6D/jRihctTLvR9UA4fPaR5OMc/rk6N0ivI3v7/tDZSAkdfr4lslrXawx
RkjJ2jiyRYCsPtsGdSvxXt68yDe2oisb7fdxLpYRa8j1TK4U+gikcHou7pIgnfSZl1iyl1a6m7LA
6/qHn+iekiQ3mmKUazfJaUAeMz6jju/iaQ7nIgRCGbLLC+/+rKCF+BlFn2mbb91Kx64O7RnlF80T
3/VDMaVp+iV1D2TVqYxFHlhVV1qUdzQxaM0GVRX5YxyhyztzEr/6k1sv5MqrB4IKUIGDORsNzKyL
V99GSlmNb6R0hY0/OxjkOZIDR6Xfp9jPZ8IwlHoVoAa0PxgXL6QbStkvNYYpcJKBu1RNcsyL726p
RH5mGRgG/ZpIK+bo4XBxN0IsQNBP9eAgL/7E9/o7LvI3guPxX/g+gznwjZJvkHUyZ/uLERrUxZ0Z
VPWmpYqoyuskED36AJPq1vozzpLfBhpv9Z9v0jTqIeoGJTiY63xVr8p5OT/Olelx42+1Rfn/f3wH
ZqBoiA80mg21yznbshFIrVoo7ATCLLGxAaOHdSK5k73wyIq3XXnyBKMS9zS9fYT7eZpChTVyhEaP
HtaEi7kB3ljxWwOoCOVI6NDnj66ALyZhkbsvwn1MCIenHA1Vv8/IKzN/HJZ8D6x3dl/jYi3K08ao
Tkohrju3w88FQLhzXqmjKuvWSD9nJe3IEKBNSrCW9EPBqIYJgosTACzA+V7wtznQMO4eXXErvx/f
21WBWyHdG+6t7f3nN8ew5J4ghuqw/r52m39mkKKnZd/7XT8iQ+FV2FgG1HVo56cNNdjE2ByH/e+P
9Oe3wYDI6SQFeCbZoItjcVRL/bEMcmraqac1tLkvYcTelN3LV+YL7BnoU7R4j1mfi2CtOLVWLZkw
YB7dtWBPJgffnu4jhwMxPda0HC9v7CZXzormmDmXxyTxSKO9uK9cK8/4PTSgdshHB2Mxeaz32dt3
z3EenGgTTz+Xj78/yit5DcY0KWSPolei0ovZaQC/zcWqFFFjVnabGePTlI9rue29UFZmuh87UPWH
psYtkj4hwwSakppOJMezCgWqX5re71d07bGTySQ4wxPsq7v++4KkRQFrklyOHLs1gck8wHFp/vTC
MwAGu5vdyq196U+/L4BU0pH9anw0LAziGLz+M30Tq2iCsGa8s/O4XuKM/ti/recgaFfSYgWGwXtZ
+M5ocfe527k3Hv+VehRsZZUmc3mUh/5gISatWKA1bM6bYz+L4NedpkY+K1D1tgvrOAnUzyR4Ko8v
slrYsirZkvbaZxNj+BOqT3247DDjxeFXnsaNC22glb1jvMoNqO4YAi+6bF+cNobwmUfv9A/3aJYb
LzhNC/nGXvXFgPr+COEkW2D3uYuvFN33R3iMSr9V++y80SNbBxfxpCjO6Vkk86w46ivNmp/mnrp0
tkQjaUAQA/eAFt8uOifVpnKzHpqJCqoBRkTqyCf6M93gUUI4d/xzFm1cpYPKtqZyP8l7YmJ9crwr
vzxETeyCzMnv0+9KVEUrDep0VmrY8OwW3+9F7vu2oFBdb6T7UnB63YFJL74jfFLdlrJ6v9CFv3h5
SZnLb+inpSJ5XT41W0R7jvzhc5fPcjljW7FQE6rzPptVuYf6JaqXVTrvInqofFQ/eBs3Ho2yLJS0
BhS3tvUrIT6iXLAFXwsKfNSLbT0LaCk/txVfUT1ZPg+TdbiXnU1HsYc2+5XXU2/DSfvu7WZ96fKs
h1iXQy4xKTp/0EvqxefEVxZlmU8pIi13EEva8vWofFh0tSTrszr9/WX9SFqOgwFoIJwkMz8Wl76/
LEUvM/UcAFQRzlMxCp2so80ZvX0jIifIP9Nj6Zjy85nmOVtvdmWl26aCfqtKEcaLswY3aDXc1uqL
fu7ss2g5Mv7FhoafamLeuNQfXzr7B0AzyozQ4rDz+fr9f5YZn1O5HiHY2AZwTVAC6vtY/x/KzqS3
dSXJwr9IAAdx2nImNY+WvSEkD6TEeZIo/vr++GrTeIsuNKpw8a7ta1GpzIyIEyfO+WvlMKPy7WAs
vCxlLz+sONzXqwazCj3UCrvKncZYj8VfEjmRT3+6SQMUWtLtOFwrfZEpZvart1dtWeHqaalqqEYL
7f5fHh2aJMv4v883zy4iGjxRA0hGNXkKyP/r2ZM3LJfongg79ACl0qG1m0BxOeZiWOin1snuoFVY
rUIojX3hbQohjG3s8QKMZZpLOZBuFYt8GiLDEzso4Qg6xeU+wolrHvDhpD+UnTgXMGibxDN6q+gd
acTbyYzF4A1FrFfcuFrH5c+zNBsFDvHbRDsvmn8oVfgQmNGcp2dVQF1JtdJ0XWMlZb1w4e7WsLwt
yC14Z88lKIJqZ/cyFjX2+0eHaDG7iKGqOO0xlfH1s3QkCM37J7bZD9AZZd8qznMPPUp0VLPLmK4w
TBmmhvL++nyen/VWyZ04cYyE+xetpYtqbJS385aWimbLwmDh8V44p5rqNrKluz2TKtxBttgolf/P
5tD04XDWqEZQlYa+8a+0Vh8Eks+ozpdJtFLuzpt3+xgR8snC+fzU59V/2w3TBfjvzSBzwCd9Ww11
o383CvL3e3432nQ5dF7CR4E2WdyeOnXVM00bJ1ar/FZoHb1WCZ/p/33e/51pTm8VsTqmExWOkKL9
66WVR/usVWYupzZnDVwmhcJftdAqr0hUfDD/2zslY54W799vlolbxoF0SdKkf3urGPO8M2qxLY+S
h56Qyxat/4bWYXIKrzZPsMiwv4efx6XaDLfUea2znyGYqL6MEJnqZ4JeDNZm63jfkPkPsFLB453R
hyHlsZdZPMV9nzW3CvQdssduFKIesGrsyCHbCuTN6JZ7SKkYYL0d2ZacixJgyOiooWjfwxbFrUdQ
QK8c7MfTMi7DsoBdPINZ8Np13y/nfRUsxZQDMK5QCt+Fo+a2Hk4jz9VRxbAya63mAz7vLmJ+Q9hG
UCwVR6/MYrSHjxZXsw+wbAW7tcPjksDx/6moXTh9nr5roCCDiYWD+3YUvwveIa2/88yObdQagjNc
UylUQ9mOoUgfu+Xbab1ylR1E//Vl3MowCnlgEeCpX+E05Qym5jzsX2GTX+LVCB6qWqX1DfmOVoL7
PQbHysF225yZ0y9UnGwho66LzqZqIQC5i9e81XOemwna9ntm3yNP8wWnWc5D3r/b7x7gHvUpZd1/
xxBRBg+MG5IwjGCrWujLF6b2C/VlFR+yYAk/0fK+MioH2Qp7krbvf8eF/sCdszoMZF1mOTeZjWtu
z1uH01Rh3Ves4rJHux8aeGTHy1/0BX19KRwaEIgP4yptkRp0UjoA0I1ba0aH4PTgScnvbH51oMCC
P0IkFy3SjbsjfzyRtpJRlXJmiq+MC6n0oO3GpcfoC5bvranhRnHOQwYUglzyXiRZXEp3s8ObfFjo
Ol4RVoSSfObf0yAenco4VWg69l6ZmQjPd9gExKsXchA96qjMyRsQOL17bs8TK0vs7O32GIa+DuO3
IIZtzmi1o3QeBHYo8s9LL6xgsVXQExn/rnbvxhUal38MdZ5p0gKRzpzUIijnbtZblIE0EA5Mlikb
Ufdqzc4fQSPTyYAebd2vwl8+2MTAa/IjnNXznImJJhSPoNNt6d0LRjSmYNCii48DyNySkSoI+9ad
FNS+VZRChKCQbFQY69QvEmfsrZTxiqBidtgli2dn6WF2JBGQJwVxTDuYcJ3SreppllfGPxK1nZYl
Kn67eheNQdMxoGD1k4CBk/ReFq0YBYihDWpBPwZ6eZ7dl+rDr9PQSF2x83iHvI05FVO75D3Loimr
p4rXFtwemR3FShkmIaVlcHjwYES9AT3X4Df/mdCrfh9ObD2dMkDMx+3olRUWVqs7LLut+JM3bOlr
5bNfwDCjR4FdAzQz9xVG6HhXFvbny9kyW91dDfK6kzgRP/uDqEc4vUbPjEABIbq03+Y52rXOD/Pv
pvzXBhRx+aFDQ51qYgFX1H46fMsqsRZK6doVS+YV2ASzzd1/2sAIh4qXVSy2SX2sYNF3xHZaFG9T
x6kOz8jG/tP9w8Nq8aQR9sOmdOoPuXSrU4ckAi5ftcUkAB2cB8lmusyx8YQP6oNnP7z7ofjqduln
d50x7uNKdh9QXt63H9micpCfcMfVczWz60VjS5ayKNF16BfaT2Xn59ef4I0Hda3MTH1d2b0jeFQ9
DBTw2W6Lh6m5KNod31/8O7N3im2+nnvi5u0ZwWRPXOH9IB70VUEHpgkUJBEhfa4QRhLWzWVgCnz+
VxznuF4f77XFmRljZxpbugfpX8SZfFojfF9Y1yayOa/eBUvq3GqJn8MRiVHdi9c9Vw9YnYMW8L7f
v0+Mi2nz4E4bFraw6JIZtbFVbTK7XnHwnBI5is6u6UGIpv4XeXx6+5Kk/WkTMW538ys9C56+bmw1
zD6rTWE3AQOdtuCg8ITz+csSrOonAt4tLc0R18HswFLMNiLDtDmt5uw8Jx1qYdPnXumV/BvNvLUe
5Hp7zm0qOZj9rcpTTGDy4kAMmUz6LD7e2+jYfYgfgmpVCPZYrWZF5yEyO1yNhenaAVzWo0OP0cjo
o2HY9F7T4NsqfYotg/wemgz5laNnwJ7MrdkmizYFd+mfQvzUbHZOXFsi/EgmPywjduI1z8zJGy/x
ugg4rLPD5JGhe7luPXpv7lW4s3WoH5o5nozKgh+9G4ei2JSRcycCoX9tmC0bU1k8Y+eF/RmtSyJj
YsmblGuYDg+ZtQAtylY+KUD5P+OxTG60gombVRcjxWhntOQZnmVKp3PlgKkvcWa+Imv2yXiHK29m
DHS8ver7eaHCTc9MB1HsCmsVPA2Hw4jbLlly32lbnbFW4t5nYQlQkbjAnMFdNJZiHWbutFXef+rO
AAc8V4GB5st3tMvPw/e4qR19ly3fXn6Tf/II+5EkkDzEjhu2KPzNPlS+x8vjOF4YrpuTAeA4eJzT
a8Yp2ulxP3DxE/FgTGJKeqtP818BrfDmmK41Ooy9lTNdxwiGTaTIjnm56HmKy4AnHXfipQ9ZP6jf
yjfqmfu7j9U2JjDX11+2fAStw7V4PzcXfYdFjXyZewxIK5sOsxgHyykTRzCvDVO8OP/4CKYbI3dz
11jWLNOfzoH/exzff/PwftVXg2hKCtm0pSCl8C3tk6UQ6p5MDwj/YVPAfKYNlU1vGoHqnPtbj/82
g/SIX68Hd9igMv5Z+9K6940fBR71YdjO1/O1+BNZqStw0+iYdsdrBnLWd/dlymYR3Pdzb9w02Fu+
Q8PXlklgbIxvvF94t/ImJrhtFPRavpOt6AqhBPvaMnzd4apY88tCdaXYXFctCqq5+76pt5bg3Fnj
l76YbdNDgZHhK+i8u52cOvfNBnyT2SGGu6wXsdvqpsiA/24WqGsI26qDMWCo+rr/cH4G3tcbR83c
FDy0wrbVUvLurL1ot97DTRf9Cd8pEjIVr1cPgkG9evriIjnkJ6SKssoebjDjjSIoZtak1we4vCzX
qKkwWqH+Gb3Xn+NrsyQZipm3pN4CKqn9+CP+UCRrWkYZiyl3Grsp6MYCRR/O5ZpckZ9McS/LUR3C
N/B037WkWNmR0mYjbma+FKZr9W9MnFQ1qbYZ3Qlh0GfI4WZbAVU9wZtzt7J3g8eKItx+bPvr4Kpe
eY39Z9Be47W+eu0gebsomXxn25eXdFbuPJfydPCZwXtPk6PskOd3z9Nw8yInm5nqF+N4w0Y5igwp
4CZkBAkyOKYYGD+lM/dQlPcNfPTUEAaiD5Mc0OsmMZsmWM+n9Zxb3VH9k7lgavYilNvIG11SgWSb
74egDEuWNlrKa+bv50H/mT9sgSk+0X58ojbpM4mQfOf+XDWl0SnvlFau2HtDYyfyuc8OeFbH5CFL
4Dq/WDLwyhxD/wcXFLmgzG5a5Ez8odqRJQz35UvwWsGL32BJC/VL2rUh8/fWAH1ylQRolP5RPY9O
HrsgZxJVKgSRpzlvXPIQQoBTIM1mJTsCqluy1eBMVMec/P5JECA9R2aCvvp0I2T221G9DvF5dUUU
T5hcvK/LNZ9dmPvIJx9VDyGOcL7uXMHq2ATlr25XfufnJ2MvBcVCl5lLrBZxyBfWcTjbS1ttP9NM
8eP5wYpOscq+OxQzT+TLyHvlpQYkMPFeuGFk+q3TkCM0308ZcpUUZDeVWLPDUPBI6JszjKKbdWMR
L3GblWNPro9ab73wm8rtmqMpmYaxITEtUMavd5J4NNCSMcyFqizmmd0//LxxXwqzhW48+j3TKffg
Xd/ASzWceqkfPne4SBnMMcl+z3Cw4Za18/LloHSypXhJLAVQ8RwpH9xEkNTNPERzFzrG73b7cJWP
9ypdlHuUtqEXSkw7PuxnwNjLhQXzqmN9Tq/jN4K+BJoW7gCD4W9b+0kmvSvDE7jJtO2cxtaJCMTr
F7WZkWz5pTujpZattat8FYmxiVPIYW4EszKe5HiRXVP6fdsxFUJrykR/64X0o5lflLVwqFhkmqXL
2S7f4sy1SjcQhB4rHcEvfFTXkdX6zG2c3zr3mEAizmzPX0+117rcnD2Fa2MbmXtX3WJ0Y9XNAVPT
JQUY/6E19pwEgCVr3Jmv4TI0UrBygvBQem9yq7bIqILKNcyp1ns5FLPe4McrbZ1TzrE/vPnLjI4x
ccfUbbgzmd0FKSKMBKCZr3+Wp3uYWBw8wSnZNzl+7mKIZrONxTwDt7tyR2Bfcp4W0yYihjtPniCl
cYsUiD2guZ3yz0OSJSmgQmXyf37uW/SezXrXoDV8HdmMCIbSZ6qteRp2siVjp8wJS03pS6fuIhgz
7x2RFFgk7FljDxQmf1lupYPdzUmdct+ACFOHAfPpxtyaTQWCJQhfquB3uXtDsnlkkyLwxInGYO07
Sixu+aFeCSlqyNu5eCwLbv3yLGW2/oVOpqb6iQ6/3TEYTYIaRkGBsNsbBQ4/QSTs9aGSW+cLafcK
xcZBguO905kDVqyZz1Cy2y7qBSGOQV1SatRYLvqK+O9nVuf2uSNu1LXKMDEfhZUspRV2l4vczujr
tYueP6td403+k0R0t8CSY7oQGkSfp+hO1gQi0xPyhHDcMI46Khb6kJyYRFzcP7hRh80LCuSxjoDz
JkxaL23+1Hi0LeqOrmZPMfjx+/YLJ7owCEjAkHY1cU3wxV9KzTMOHbr7cBB1tAj4a+7u+x9T1Vbi
CP+UMMhBbwjpTqSZsMbRk7TUy3O05u47yN3YVgIM6XAzkdC6Jj5FeAOAg0irluP52htsoH15zZav
v7aGrZZYg586BSnx86iGKPvggFmcIuu1IzRyrlPuoF9S9/BGamwZq/gouXLGuO/vaKrX17mB5Mr2
WWrW86P0BC76LcHtbs4BYRlYWRoX1RoWpM5szIK8a5w7nWvYp4ZCDXKe9bCmNc7h5qXuX2+pnsR5
iXelRWrBUjLzu37j8DYJdtm5VSGM3vmpp/jtSvFTv71ipK7ziYIjtTQFGIa5voicsql6EcgSCvzk
HDNbdSr7vtZ4FSQwLq+z6Ha2tC4/ZnaxelAt3NetY8CRK6wkuK+bIHcQQABVFcmOapRyuoE7KfO0
o7TWlgb5Gh/65bFntJmQ8XTFC9dtX3iv2YdhZi6CXc6TD1oM+BT8hnfZ2ELYnoF8RW531FOoA0ga
yK1OyVdB6pYc4/2Mc5/YxulpbmSX3KAKWnP/ckekDf4a4B3DnB1GF7O92Bspa5C4/6pZksROehxg
UkdxRXfK2qYAVriCAzCGpbB9nmL7zGwwhlTDImBMC03wd2WJB3FLkFxIpvW2J8KSaCULEaELDEKW
5wM2hasXNmlP20BbSDH/UO1Blc0EJvzV7NoRQgR9ps2TcU2lPey7t1X649NXgMoSeKypwxwqty89
G/JZyuqpNAOy8bDktfNbw++81V58UpeVj4ACFD7Szqu+Y8ub0Scj3takZDztSRKJzpThM4t/FePq
hvv4mYEA3khqoZkZ6AO1dhzcWRBgKc0Hc3Pu4G8swegDvFk69q6dP9GyHH3zDJGOIKF0tUXrxeFU
soGrJXZHfGAra1jpzMgIq1CCWIfOp+a+V/OS2k8kOYrN798bbFVwxDTc3pd8VBK+3JkNMjUIpsg1
HOHVtXhTjDVLFv3YWg93moh6oLPLapD3ZOzx2C/XePFY9Xdy48Y35YJccb572hqhX/PRsLBRE3Oy
oFyDxu9YyElJQLKItMM3WrukHixK4g65OXOwXtwW9oyyNXHlheICBvH2QCZBADt+I4pIV+1SQL6r
F7hamq1Vr8g3kMC3ysBDWgBXsQUVttct5p/6JwhbC7o5dypm9Bbisr+Kl8HtPhEP3I6uuuKed2kO
eMgOmLjdcUGh3hogRMWLvTCzArKmmtZB2prlrfREtmpkf0ubb2q9cBKoflIkpxTa1JOjJUMZfNiV
yEYS2MIL/EyO41Lz+9NjMyMox4c3SEtv3hA6EBzmvGbfuc6MKU1cB2c7rfdA59Jrp/nUfB9MAbuy
C2GNq071qqUejkG7JoAXR60J2j/9a/yeskHFBb/ivLmz9Z1zRbrZxN7rj+t9QlyzTz2sr3HrkoFY
gDWm5F7BriG3AlZ6WUAJCU5C+X2Nz6qjBHhNcm1yNCGLDEhglAsAFpNk7rmJnXnAsG1oEPyT7bRd
FabMCcavkKJO4y4YAzF2qvuJvw5aAOGquDyoXxDZsIGz+Z9xyK/9uXtaK9EebXLCUHG56pKguSgb
MvCXA2RDostRw94DtWmEMx/IAdwXM6pBfT07QoR2CpvJy9epg6HMzvpAC4NskB1dMCNucdM4td8u
EHsIUEa1jOWf6jbWH1PrXu8c6mNMalw6DSajTMG7vN6UID8/+JUAjLxKZEWEPJsWejDYqM64o6/b
XUhfyku90SNv51/0xN0siK/TwymuQiU2Qeay17t7APVVE6heEUylW7kSb6Al11sLYyQeuWGzMHF+
Rj4PAIkwJca92GBEFDdzjT159FG61rg0eAXLjDqJTxFE/tXuyDp91RZRs5hZEfhwdlAWQ5B8Mkys
fYNedsu5VX89t4ZEnWX4vfPiNMWkZ5KTOy7WEBZJlsM0Jbtq6sh3tu5ln+XXjFcpeZXBFpdDUO9b
hsnN/BT9vDnzfrzsv2mySwf+k6v+hfkyTuxcELbhNtMHcI3C8cgCQlB9/CV/syuKhYie0XyxBOLb
IftOqOZJHnbzE6OnHhh64aaOcQAnw6ijS2zxAoxTgCg66ulhpbQM7rfEA80k2gnoFLW8E9iLA2bW
qje0gbJ8c4EJDpTFxaRrm/qiT39gDXK1lxxeF/I4GAvIjdWsqlXvCx4YbEama+briFx4dfcjT6JQ
VdgCUycld2b7qVDh7BEnH1wLvTMuc/OH30DQuBGzV4Bn+5cjg4RTN1ObTJHSBah0WP/ks6Lh8fZe
oRAC33iTAwOL/M37Sq9CSAKqTgAC+cGEyOLzekC6mxpN3PKevRkepbyDv/uajwSsdvpgmqOOOscV
0zLzqzmS9EzGev1vvyJ1m30AafZfA0gDuTkDtQHZdW+jNVp6eTh8oFh71C7Vcvg2fOJVlIOTKrbg
5eci6HW72JZMHq+FwpEvnX2ndlo8PNDyFXQtu3bv/CQAam7ne+HKHbbb5svphsv9dFdQBCdbkIpp
aU+Fp1uSVwXEavbLHTmzx3Kk/VOH2kKi4/UIxo1xREHuQhtA/uZuA7xv0BpY5z6NDMA3TLOBrYjj
wErgsCstUIKODApTpi4ADqGTpLndkqo8MkHGnqASGVaG3AGmvui8ggVVSDfUkBmTHf45nEOuW7QE
TiKbyy02U2Wi7Jvb6EPmBomdbvuRol5Z5yc9EDZSoP/Q9Mp/RX/uxH5+fnO5QC9Ci666pb/lKd3J
tjsAOKvsKPpsyJQgTuPwNwtleX608odFRy3mNwEGO9o2Bfpo11EIqGKXbJooxPpkQ9w0n85g7Qm9
C8NVsElmwn8J9Gpr2xkY9iSaVntUReRsXPZBszV4/NSRLHDQKWkYb/iK8IgTZEJOciK5Z/E54laR
0B97cnzW8vJ5/EfreR6CuxNx0VGc9GFFymdX+K1DPWT3XTQG+HyYN1Cg1w8G1zIUZDvnvh4uJft5
R1FA44N60qPTQP8H74Vj9iNc6/XMMMt1c7yBgMwHWzgNZAV3J/2l8qFxt6MNldydhjiAEM56eDIJ
b6qwLti4f/EezIdnapbv8xDcDQtYI0YtHaghsb8f63lpzv5eP6/lt27HnEfe8jZ5TQiLvFRTuylX
5TvoT3U4LsWlekYQ/qHyURF7j9KZDXeT7dk396wnL8rT06/t5m+wdLv2aFzgTWhrF1wwiXpgoYZL
xnJlg4/AZKTCXKdf/R/N1yLoAu2iAJM/GTZpzvKU5hyBR0lb6FzquyKgfiABmL7dTanWqiex21Vu
zkZG08mNF3FmI5aQ7tCNn+3j1XRtzBbpX019CDybhqiaT6j7lNJiYPUNrYEO3/MjcW87NFVk8pp5
eIt3At1PzZoSZbCqZb6muLHk9a2mQjHcOyAM2gS7iLumWMIFtkQfpHc327Q7ibaBN5IrEy99UMKW
U8ljh/2JdoPmVwfqcxOdGI/KyY/D++pJOYMd63swGfOYskxSAV9bAHW17usM0su5KffRH124f0ob
tivb9knshpKC1fE6+kLcmXMvbrgoxY/hQ98WHw9uRhZu9n1f5+eGG33cCl99yHwotx9NEfsZqssY
wSy3usibNqQCJw19n2a3x4GkKoCozSptWeSdkZMvll/d9vnTbHHJsmL/RdUVnaa1q3exMyWLHepZ
oBQHXpIy+ZiT+9J5vE47+ziB2dT5SyV4e0+7I6tBbd9+bmPnzmyL2S006/cmnBPrAkoAXEBDJtS4
DkA+As47p9WPnW+NC65cY4PslKvo559Ea0eGxTNMBxeBLIcdgMnQx0r9elsNMDMw/Tx8bAmv4XxK
WoKXhzMBNgBgcXRRreg0fic/0vkem6+n3WxyNkfLRZt68yCIPJoCIVADzSrzDbV0ClTk2STCEsCx
TZMEnHhwpxd/0rmpbTSytzOHJ/iZuAbTg6anzqcd5WgEfXa6PUD6iv2M9Y+WG4oh7sLInn8SxPs/
mgLkHyz7OiLDgFW0REYv+Kott/p+BGichQRtDymrKedmksAGJvymZJfM90gTPkIN7M0jVaAOzGCD
KJjZakLbN9OYwaL15S2NATIw+G4g0CiMotQFpLPPZPOikXAaHLJpyz+J6M9AW+i/F3zh+TJYI2kt
EmWQpOcnkfa44YDccyT4orzSeembcmmC6lNj191PsUNpHkiYL/HJZVt9x7njwR60yGoz2azu54qo
R8zuvRoLNsgIZE1gTCiffaXUd2ud/BabNK+jDJi+Qb3o5/57Alsc3ZvOmvhBToPeephFZtY54L/J
VqADY02jFSlvQ6FXby/UW7X6SYLeIYkPdHFTq/b8d24ACd/YKi1bdLrZX2dOnP6VBQmYkps77Qmo
3yt/U/+56U9cLfsRqQCetj21/IBo96tuqw4WfKKkttG7oVg4oRsjwULoTKSDuH+z1nundv31YpLD
Lw7dT3OIcawAziDDXlUbRsY5R8K5cJ9KIN8ye5hReasBZAXZbQ4yOQpZtMUBsbI/xcEs4L4yRQ3K
Azy4W7MYxQnpnTUWxeAp6UyV2TQyVCgj3NgTyGoi8W2swd2hSILxyk83+ixEK6P6qEz+zONQSVzE
waFPyJpZPwMFZ0USSNK3O7Pc9Sr1hE9EEsn5N+myvsN/sOLgvYk9dBP52fLpwAp9kQg8bB4sndtD
aSu5OZ3nDw6I3q+EreHon/edQGyPgq720tNko8Bg3UnA3gQUUHR1xHZLjgCHd/CaD4zBGddsbtmt
6V0D8jMMPCCdCatGZCqyo6VulyeyY/nG9lK31cf7M0eGLyb1n29n62zzwonKOI0eHUTBRNhJ2rJE
c1MPaJ8GelAt5oG6BUGiwufTmNbGYKQsXYgatDX78U7MZ2o1h0EJtFucTjrpLipUJpSb1HC6/DiN
Q4dSckBUqAMI4sxkGzWj/B76RY/OEflAeXtEoOBkXMUqEymQEwQg5jDnHqhnsTTC+3OMdkjAoMHN
On7hl66p17L4FrWN1h2l9PcdLZuKyJHTkH6vZFvItwh6vmqWxB6PSbPpZPspuBGlaw5fwhn5suGr
1/k1ykOl84XOnef0Txl0mg65opzlpycyrF7hgauI27vslSj5jGaj/XTZqUWXlutO8urnTUevgeJq
uIJBw+4ont6gQKiz+e+oWufaopGQ3iSdpF/3oAlgva/02e123a+lX5KyKUskkXMiWz0bB9yG5w71
cJwwxtQgGGbDVqxaH0c5GFvtIxCo9vk6NJj1mHgyaRLZRrWVe88geilQlhFs+2tKkpMWoTOk0Lzi
BwcXt7s78J8eCBXPQ+otODgVPSSq48rp/gpT9HRWzZG/ka6rjsJZzC3eltiHsu6PnZM9rbbexuAJ
iTMXAhFnHsUpIpPcmEa6gpUPiwERJre7ZkWy/lwa9/0dLRy+mcBG/eVJFWxZWJ3EE0mN58tMddrW
nCe7qdLSF7S4eM2cpFfy3rE7w2oY/K+jz+2WcBOLu5M/l5lsG7nVA7ngobsdxDUCYYalQTGLzaKa
+jE0+Xsq3hvbUE186eWnXwaefTsgMhQ9mrurktTif0MvY6KSu3l0vuO5UTkpLqvtYSRVSvmUtnHq
1SSvTp344+2XpkCbbjkAMhJZi6KyK5RPFbuuXGqC+5d8K9KpITMrpwQGuDcx29Mc0evXZ43aN8y1
HuUxC81Y/mxqhxP0UALlhq4aVKqOVsEY6pC4mF2aQd8N76P3Li0Ex94vfBTN4kC/FOJdPFjDB4/S
zX2q1VJy29cqa7zu7mJlMLCqrzVezMPhuX3Izry31crNusOLINJZJVmmvBhUT4yXmhb2ENN+Kb/E
yp6TslMlgpnwI9l2ypFeCGI4cebB4pK4tL+fHNxqryahxO2OZRI8Y6a6Y4tvvvBIBKXrzOnX8ErZ
piroKtj8H87IQ7L6r0qwVYq57ExW/FLXgrrWK7ej55R/P6ug3FXUmnMA0pEvAVniNjVgFmneM8R1
pi4Jt0FcWc9ip5fWI/2MFbPpD8Lv8KBnFha4raFUiaZEanfSfqCIQfRKWz9qW2dIlwRHsgwiXMwt
9M6QT3PjB7JzUMis5PKSXYZF+IUqyu0PCCCIaDo678L4MvTwyarl22J+e2KjjmaI/trPC3s4lO+V
fg9VfSv2HyU1PZZNsbRp6WRS1BbhS17dEdaVtzE18BN/Tx28Jg/HdC+n+7qh5n8Vdio4r5aULF7H
yi7N/ZruLIOOra1Re5T3S9+sZwPdY670R36SpW3af7/mkI4FFJSfVqH9ZglUfIgpSxnsYGgsTeJ5
uAPfcApqmPrSF+dqRFCxtYUYRRuG95cqNDzlWCHhzXdB58VNFKEAVtOMIuIMdN6LLzHxqnirirQV
4Be+bvylxwIr2amqm2i/fRakDGkKrkLl8fSQvco+H91OBTdtj2/jgvLgUNITeYa8W8GwZOSHe/+R
7eUEXt+20TbpuIuZ4lJQyzU7w217nsbt5x/PdkFgHQmN5XKoPx6tJXdrPDTbx4LIpESW3tnK3MuU
VSM6ff/ZPtY9kyZAhKWbKR4HXBGdDPYlG58oGFnQSCLFQi/2RcwsfGNfz/wZJJXa6+mX1B/qw57t
ldqjH1BVYZIeZTVksjRH7AspAbn2xBrKm6NVzhQPaRG+rAZzkIfdjPS03ZHiS7RykCVCeMb1PTOr
1mqNc/RYq491dP8eKkcaPHSdh34rxb8P+GPcI6VllLYWcw+v0+rUT7KKrgQLTHTTX74PvzuSzfTp
t8B/yI4VjC/5ycGYb7AXub/892sHAUuIfRUyRYa8Qog8ptwuxvlGebHTHl5X+h3r8fbm83WuO7S8
+ZeAuXxx/tpJ5bXLL6VKzjV+c6PklIq6Qyaj0BBBsX/c49XKm1SMT3lOK43N/fa0DI1nijJ6SfNA
JA3HVip1uNv6JIyHEkhnyu7AI4HKG1xxpjuLvyFyraYTr0dZgiHrqS36vAMc4KA7LqCOAuwr8Im/
FBKtg/Gh3R4bNntsSsgDTX116/6APckwsptsxg/tI3NxFIxPwt1rJyscJ45DQwnlt12T0sCVqdiP
bs0cKzM1W34PBhSh4oNLbiWH1q0vbeU9H8f9ZICoyKaxT39nFJYZTQA8srbqjxrM9oArwuF3KtJm
VxKoTxDUxhp4DXhQUK7Id+jvleFz7kUzrxxCpQxztmLptjHmeOH9zc9/RJ9sZLJQ7OlSzamBJsCO
VohrvB9OJ+LnvRpLWwCREx0BIJxm7F0+lI91V0x5pTB4LaBL4Xfc51oZ9nAqns4o+xqfcEVLti+v
jypsy2XCD3Bq2uhPgCzHXh8f3JE7kqb3y2pfO04CW4B9Wj2BalmX/3SqdIbgaFgvuWaJwTk1mOJQ
2zjdhlyYgQ3YdtS0x/9h6TybVeWyLfyLqMIIfiUnUUQM+wtlJCmiiOnX97PO29W3+546ZweVtWYY
c4wxBav5MNTkDVfKGDY0nhwMOMgBO0DMny+Zslt+GfuobrptT5i0SIi1bN4QL5hyWziag0EnPagK
XAIKfyZUXOWOwzPnB/286k9aAwnHmQOv60W7Sbk/cqC9wijkuzm6vGT6673ct96n96lH1c+MkfKf
gR6CCDQUy8yHNrQDlIXhle2uO+orONr17HTRJBYj5Gb4iejcl3Qbgnj98gRpkE1l1ot7r421ya61
8J+PJubtoBql1XMe/kuvttWyCE4ffzgHL/JANbQexr3fQxYgRIdzynKtNVR0tmIU0Ck56xEunp9Q
ct8umGSO8/LN/UB7cwFUZ8WsncnBo9DZGDxHx8NqjTuUuvOLwViPinT98h/Ozy7cj/kJCzTLP4+u
noHZ18LRouFo3o1eo0s4BX/MJzzYOkw5ynwN9rh/3+tMUsL+wOx9p90nTMfu8Da9VxZf3neLnv+B
6jknhg3n8vHx8BfDcVAPnE/PTIWxy3t+KXV5my6L06BnThYp5h1cnS0f/mvoXv8gxCDZZpZHgPus
v+w38jE5soq/N+XrM8gWmTNwRnsKsuMIi2Trt6a/d+T5g7Hinb1vdKXejSMi0aqeiDOL1hqjy1Y3
rXt37cbqhCM3vfVDA0zsBc8UbjlYM9wcvuN6evhgUjoduENL+JceuRR8KgWNXBbVcRYROocuagQq
U61wnsc3pLPM5jjboz28Qofuq+EbKP4ZRgK1pGCckwUjStEsep/9b827hdWgp14X3b0iuiaKc0+u
WDjxcqD+IG8zFW8Mycboz+/Gz5PjLBm6dE+7Zk35bPGlHr7w/Jqel83f1oUWk/cpLQqPISGHt+Vd
3u0H06gDXomrMjxkiWKqRmtMouFMEPRTJnq6slDEeIBvooR3aUxLvuvnt9Px6Q3LlkQDlS3TU7rE
1Ho6Ixo3IKt/A7zsxIV1yFFcl2ZfMnlMPTIZzgF4dGMzDuaAqMLsLcSTNQqbHnHcaGrwWfT+cBV/
nrNloffn2d8Y3hidsGI+RgKOmQ4hUj09DKxDScyaY9Wt95U9WdR71APiw6z+Kk8yMbmW51nwtpqd
AuF4+zPxFGPtj1+zlS4zXzP6qn5Sx+n2idUAGyjmQN8kNUbF/BxQQ5w0jyUwj6RzCxIQP6N23puM
/v6zfvqyOwilMJ1/GFqJwdYwHh/eVoqXrUbIGy8HzGCmBaG+T8cG6jQE62bi5BTuZVUF7K60Opvi
DbwOWIlpdd+t3NZAQsEeScbcWHmGN5onmwro7oKFTlEghbAljD0bQ0MJtJNdhhSq4JjUkpN1bgD6
mIo/8hX4ZbzDabcVJEfxtmV+cocwcXMPWmMIWP/h+WMUUujDHdCGNQj6Zk+7J/cpBLIGGxt9xLDm
apbWlSPycRTz0BkSiqRgFJFs0uXF55JyGhC1PPdiVfm6Zoz2zT0+TjdLcgHQtacrJyjpEUw5084k
pEt4OROdInjW37RGu+VPsaKT08irTmM+2GLKbBSWXPDRlbPivUw+FqtzFZs9oC4nT5+IZ6g/mKjy
JZ9ICVn1xJIryslYjdWZlPCxMWvcvTe3gf7d3GlFMf4B+RvoqOKY3H1nTxO9a8sfGLqG3bLajJ2+
RQAMri4V1RZ4TAtvVtbTtpXOdj1xGswRpAaTYpuBZwc5J4M9ijkloVDmR6sWAAx7wvPZAwyULRqh
ukk3dHSekjCW38DQvmjloppf3QdUvpDB8uk5RcnVM7PjNUgt1T2QQm9BhzOUrNU2049YDfuLhDI4
Vr7sjQRQETTkHLCcLh9vZlhsSGYtqngVt6vGzhlC5FplfZ1kO//1YITdDdlq56zbZCRAfc84FpqK
8XbE7Ay51bIXX+yrwVBC+3ht0FrfeeGO7N05t1N+Fp+p5KGUWIyMmMkYNMUnD+jNO70Zlduzg6f+
sFEOorNgPyGfKfxReEwg/eaI7AZJ2L3OP2eCCUSfksuVRc/9WjaAhxYNU6+By7I3fXIeb96ETUUf
2eWCjgyAlp1M+pnleObVUuy3BVpl9cy7hYqAZLxjq+ZFMruAYjse4GgBZxL3+tZN4P/68rpjTMeo
G/CCUXZt9/0nPJY8LHd9NGGzfPFY9Y2hI+/5OLDjPuYsyTvT8SD/7JG/RtowlnvaSIY+pl8GrvwU
RTsjEsFf2MA0CHLGFBMLtBpUewhzU3Vh6v0BCjvEyQV7TUZcwh4cdYfQxpoxqrsjBdfwTYDk2gVS
wnlFhtFurht521sg5AQAC8o1nQAUGBDskmijJIqdh+38Z8rWUKt9YBDBgZzD/b7rqlOxJ/Oy6p3J
APrDf+zVZTWF22sNg77Tb/WE3ADHAkK5nlF60dhpD0/VbIRGQM+9xdMnXwgRS1xGMo+fdh9FFlJw
1CcysN0UQbj2Oj2TOSPlNaUbNBZ2YT10yYV7OTTk4D7LrGgk8OuRFj3ssV//wTAD666DAauKZP8a
pyGigNzM+aolhXIkzlqxLc0ymhiDIxQjfib8HfyDbLGZXIZoh1bHrmadf5leZ5+k7xSHzm05n+Ht
iCQpeKBdybVm+pn2kfU8bHrauOZSDbyKVRay1d+gCzJkZ4g0YAQBQqUUq3Vem10mb39HKK1cjCwz
A7tkOPBgscYKoNOm4kaY9/exVdKxOpMN2HcQtDLj89Z6bxQCghxlyZSza2l+iVAnRQxsQXbsof/i
wfTsKwXSbzo6UdjtUNoMvJt7W07snnCV+STpuoyktw5FyuzpbV+TogGrNgLFVqaAr9rFw5TMyhOZ
z6DLTSBCZ+BJ0dco/cZ++8+EOs0iHM2QVTCBvlIuAEvwXtBpBgP98Teu9O8SVRkh6OmxQTtFUYQJ
fQdHgfmKPrD5jgVzKueFKo/fyB5o2ZfcLs5RNvB/VDnwoWT6DhoYDobkIf2yrsbnVOGn65d/F5N6
EqbEz+6CMVu9WedT/iVwx40tM2+rjDKLej4sFiljIVBA7fXX2BPjh6xpmy4Uo5nuWrhalX3YPQga
n6nsQ+Rl+KpC6+tWA8svjDJ69q17zOR6jtq5mCGjuq4l5zLt7wemqIdfOp+coZrNhotwoqUOOaVB
Ma9r83MekiYpqotNjkqqZPrdofKpA4l5/IQjsICzjOqIMpXqxR5sq/0ADh6RgfoNQzh18WRuf7qc
eE5jcLoA9xMxTTYYJL6d4fpmgLeY5D52J8PWtCVG+48/mYM1QRYBpaPS66j8q6eDUz94B2Wo8PRo
zpIBh0zwFeAiOLmZbV4hUJsxYOfeDiUaRlAjBnoj/bpk4a3deLLxRIkO6yNgMmB/9GbX856rpykC
OX2apQSCftCu0aUjLHClo+Rm5IUTVY7VwP0JJTuGEZoMQ/592CJlGy6qPQd3CENpTT6rX+im2RTe
g97vsdoOpIdUuqiO4w0i33I3jrOAc6U97b7x3D1WE++xGI1JNsab2l3rY3MDK5fX0iAfkxhcTmWn
ICWhvkRxF7/g0TMGZqsyKAo6rI9+Y6nUxGJH+fMkr8eoOU9jrgBbkYER33QEMyxsZM4AU2AFS9Lr
U5efem91b41UYyHwSvLkxr2jWUGsDmHzqw3htyCsAI5NGXMP2B6GzSMqu/kjrGreSjt/vYyLomOD
9tO/2GYGMgKPWe6/wJiW5cRoFvk3yZmXL0aE7NWQueaPHfJmv4CPY7RPJ53Y6cgcUqlnPp9OAxKO
CAO6ICzNny7n5gSXSQxNiEXUhap+HwbqZP8l3SzHbdTbPXgbhVHj40t7wCYzMqzqpFqa2ZSgHSU0
OCxjawZCLdMIU+RmjMwQiF0t/hI3jqcIE0825bB44jiCGFJoRWu84cfh7kGmYsEHt/QnVqBw9jte
em7UkFEKXeZ5fsEwEtCRIZuMGwyujHxRh72zerjyiZpj/nY53gDRBtmRuuhOw3Hk+8uFOtA7alIa
UFj5C9mqQ/66GwR5t+8hYEUil86qKnm01vUbp19rOFhhWM9yP6OWnVHlYIed//R8MbKRaEJdbI55
t1AZF6YxtcqHSnxYJl06K77r/gU5j8FSCXqrD+e1SPUJbLMmvDTz5q7zz5OfU/UNjIfGA6G1x2Gc
Mq7kDy+tKBbVI6rpHq5GCsnsAZLqkduVyunfl+hZUaOms/QTS1AfEECz836gf8Y+rW0fVRXdLX9A
sTREfeuN0DpcLH7Jb3VtqC1650zwBwP4Ctm8yBNm+csfc94JCrE6+PbA5FiPoalwGK7Rz3+sB4uL
/33FA7Zn1PNWsr4tbuCx+p0PhrRfWCBIf5Ki3x7OQLYnL+P6ZIYAoK3nV3ty9dVbVNOKD022gPCv
9007NHuoUaAd1X7X4mtnXpB5NnP5E7Oj6QY00rO/F+shmTyuAcTi1uVcTCRTYbxdTH8/kxP1YCXb
hCmQ1s+ZZDCvY6mb1nB0bzNpBJ4TjG7zD2/iG94mszQzn4ixNhllZKex+WPUan1W01iiFZSS7KYV
pdnAjv7LcuN9yClFp1dcKbQbxtV/FdnG5QgloFbAKwAZcsmrZsT8g0FCl/twUod0Ye5uLuBv5h64
biA5gxD80n6amQttyC2N9k8owK823SfiKIadgfiV0XCgy4cqkE6ZS3m5GHj3AFwHDl1nDRa1A/SY
fGeX9WNNCeEML3q74fWqQXoELr2dgPhyYz7WJBsHII1dVXSy2fSJvbMD+kXAGFqVO/mrLljfmFeX
nJyR4VJsKsGGowuXcHioVz0bkGZaxqfGHM+wbkOAR8787iXC5FW8KbYrvPGxuM8fux9EZKqMT+X1
qPJ33K+fCQTTztNN9jR5ECIvqOuvC5UfED9uYAfGj7/scJ9VklAKs0mJ1SlNLZbf9bboXmr7N9RI
02+GODVKAWoPh2cN44fSf0ylozo1JS3lCi/panQuFzBiYlNqo2lDo8CKdfuwzfTntGb7PHEmYGyc
Wh9aIUaiUOSZ07GbMzc/9o08/rTRPlm8o6/F6ugvsk2QYGbhT+0W86L0z6zU49JvwULAtUwQE9jG
EpiF+HFfXw0/21T3cucScq+7gDmseZnSIFGAj+OX2blwxfkxQpsFamSXGnytbIeiwBCpVNgvtGZ2
M1je97DKoJzAD2yp6Stj++C89C3qjqgvk/H6+9obmLfjiMAmTV+ewhkEsKL1/4XvwxPUhN5iBF3j
a9d8yJZMBmXBFY7AT8Si7EU8XS36F+0d/HYTRq1nPo0Y2xO0pO26Tq5WC4FKeMWyHw7f+dxEbCgH
7awyJtDzP9bYE+S9HK1crzToVSg9Zlk82KI3G5vYsC7h50y7TENqcYfMRuWWxTjgXSJ1/47bOamB
uH8PPkgvSCv6+6VfIKzjPG8MvDoc6ek61b5gNjdXoaw5QwPgtK1+eKFMURcOM/aosD5v3GBkXB8y
pNclkzT22eGPX3r1FPWt5OZeYz/0O0AfBdXnlM3ap9atSdfl3+dEqyhhWLAQ1SvjgG3fvR9a8FQe
ozZeqIvWuaAVeaCOqBYv1LKNIXSfF49stsEAgcdHKRQMp+pUcqhw5pfppV5wRMcpWzFLevfKfJwm
tISi9aa3ro4X1SCFFrypPPx54DjlOXP5CFb9zcRTnc4tnXTdN7a/CCANQQttnt4Ap0Kw3Y/mb//y
R9HAw2f5kcdLn5zVjWRzGf9oBMzB6rasd2XIVHTag/mbfEwyh/eMOvcSXt3UGS8prDjdpUnhTnvb
2ypvLR9qIwgJs9pTVmNYhLtm9Ti/6HNoPYAMvSGvqgM/iDIXnHZGLTOjc6d2p5H5CKzimxvDA82z
VTtwMQCH6LgapPnUasgpR1vGE/K+xMJeGNnnJspgCtryj/uUUsBWxnB9+ftMq0267o2MEm3rnXYB
V5vFl4Ito1SN+Yl/KQ0uWoXWzf36oRcYkdjN1bi9tC7INoE8vx1SZAKQBR9GuZpgQ4AuejOCiLN5
nBlDeD1gK4KyolPnU8S60pQv2j50cAsYuvTbzp0fqdgI11h3ZVAIxANAiqHFKMAnRKgToz9Bm1Hb
ja18YAJ3e87ynTFZIkr/b+tP3vp/f3Objfdolv/a2e/v4dEczPPFPSCzgBoAV4wJqC09Sxf3JbAP
xRPh9F7p/Kz+uqb+LZYCXmjsbg/lwrs4E+9OSGtvYpP9GMCoXn8Yw8Qj3JwnNvCEB4py1yqDwjqh
9HzzjrJzH0Yy5FacXug7EVBJwTjktU+hQQl3hDdKB25Cqd/3b+cWowW1LgseM5+m3vxluuLJgKuA
QDBv/pXe1GD3ZTsf+zfRmMCL2V7sDI+EclpOHwlBXEEjyrgw/iXExuXo3Aa04gBtl13rTs5X972B
v2/ejI/ZGW9gfm3b56VmcR79Ek4v4wh/cALIoSKsGXsA0aSbO2vSwuyULsfLxvx5H3Mkzz6miOIX
MBcm1ut2LwV+TiH+iAqrtMeLfs8cUYbPZAekFP58rSW1/nzr/UVV6rQyn20vdW4y1NrbGoOF5qCa
WGbc9r3jzUeS/3Ycwkc2GxGVdQXwQtW6/XfNOOJKZUCfEb4WvwS8wJQdlGsko+mLPHpbXnY/j7T3
ReNO8CAtXWNpzjWTGPuuEXPat6Xi3XkUhCWFbXPOhwuyKVCak+CiZ9KtodEuOz/Vz/BKFje25rU6
l4gYkv6Mr//mSJGFcHurrPuM3i+hAYeppb8SXtYgydh6tuI1ppydGQPbt6sMjc7/rmlAGnI1hwtQ
I+mvn0zt2HJn11H9jTqwQFxicu8FJUCiWdGu2KTP7kBmE/vN7mw1TjXVotjQ6f8nUA7CyTGLOW6E
U8buGUz4k3IaJZ/HXF4WaJ4ByA+6UuiPEAmqbP0Ak6BrRgRrnYk4GB8bNe2enhTGwG3XA5cZ2krx
6Nqm7HAV1jkzbII0viGYABsx99LL3ceUIihqM0GLquwX3SOdPyZ9YA9Ojzg51npRZzVE2TuKSKGO
lbaP6djP/dsyDxU700sUbHefDDSYv7YcBH43hKoFgjA+l/0XVhO6+d9uYF68/97bxRskFR97usgw
0kvAGwiGnPJLorjZnnRGguR4UALxP+AIHL2kWksuyAixuDxV1o9kuVThCP80UZl7FCc+f4/hQBEi
zKtCbmg4mgNmxEoIHp+CcXVGCmTK5lDrwZh+2oukaTp7gV1ag2RodQHhTj2M7EFEo0t70yehPlCm
kSh9BlN2z/tuACGBPzr3LrO9mr4WlHQDeG4W23ew7rs2Uq+UWPFG0cZb7PvD9Se8LB67+sfmTr05
X5j2RMIuJcUrtxe9N1fijkedSqGgHoYgIhM0DfXmxptp7I/9ZejSI2ipNO9HJJLBxxJScmWem7DS
sYRROfMgTB+QMVUnm1KVKDbQkFEYQ/+i/2K0GUbDTulaV9EU9lyVaAVFO6oskYHx+4ICxJfzq1hl
+tU33EO/74/B/ySRJa1JRC8f4q2DIQxKXKtdF0JZyG8BNORM1GgeWx8qjN+jmZY32fJLlWwNl/X+
/gJnf88Z2hGd6YCk6Q0g9muMEkpK7QUrDsj5XxbGHNIYL5DHP2zSQ7ADiYCEjM0c0Mx4D0R0hRa3
uDgZXg6uOd78vDdlRN9vZypdpDorXCgQ+ufUzsgoy+uycvmlLxKpWZ4FrklHz8u8g1IsqH3tH8Bf
Ri342JT0JNMKOJpwXU6RtfbBkGKSJ2kVR09rvKfa8iVjuGg9lRqkAmXEt4Y7cGs89TL9glOcymYB
FFEqunJSuVwf4z4UTTZHiC6VNhRcv+pgJVhQI+90pSCaZuMUCZgtww2GvROQfjpoM13vRvZtAyIA
mPoER/uZjwiAjlL1wrxb+xzY0/mboVB5U0SjKOi5d9x7nMkc4hRQN7LJvtCzpuHEpUws7doGECli
Au4WmtRBtgU+X29yO0+Av6ichpDb5jeQTYPOvzQl4wjzVxFhtYSuRZWjwmGAt2i+omKD68EPYBtJ
FprI4YFgXFF0Kd4abCZkqkLp21+/ta89MnCdNQcmeQ+kHJqKg3C60hQDJzNhwU+93AgKmfGAPOFQ
Jz4oYkY2Abie1jzmd0vBwJLvHsDID1tn/ZLNqoExgmhXGFVhXh5zb7K6KfancLKJprbGdRS8CxNl
fgeKshlSeN8YVE9sMSZAIqYn+SIDgbqw1RXRC8y9l53dt6AibLCWceUpdPbVXN3RV29WT6ZeiOrn
PdUAvRpm9vPiyblRgXm+4Cf4wAa9twFGkocZYWcznvVjZo3WF69y+LfzcQzgbo01Ihw2qQGJZ3u1
UEozWgTE05KL/fWvFsVgHcqbr1Ft1Q0QgwDhxPaCZkdQGYkhwRikSuD6lf58asx6kScw9/mZY6rA
OymXcvNJCfrPOCX84boS/7iv2CXuegAkPfNpZ1YeKIZk9Ahvj9WV5PBYP2Dd0TErU6IhPet1Rhyh
Nb2sGvahcnGhRVDOy066YLJBGapuMuBHZc55GrHjgOiDBYgQJvM2aDmM15SBiDNZUiPo74DBEs+7
IzzMJrEcjc3PLFtzJqmDYELEvBBfnGaUBEjxhGqFezcOv3jk4SfOsQT7pIUox3pN5co4bq1SEQ+M
Z4uDE8MHQjBvDAKjUSZkf3kPLNjtkdTjE9o4FKe/rwa+9BRAJQwe4Hqe4I3hTmvJ83EgBL9YKrg1
KY3Y+QGCrMMBA8A+dehX0q8G4wT/2zd43OlBXF7UiV/r9eVC6EAm74OZ49upv5GoivO+5QkBfn3O
9Spf0drwkA93t9g+vBEd4Syj3RLTtjFm4djcYESUmy+SKkxjmlOUVLgHItd9HjadcAjpEUcv0zFk
x3hEe7YoZuO13sas0wQdLI71z0xnwwkxrbMyGzknQgfkEAwAVY0olPDQLGlaoNPVd7n3TH5Jtblu
u4AhIVxT63PuW3IwtGhgdqBo49kvQrHCaLG/7mMuBvjKox/BV0JywKCKqexK5RMEJHmaOzH8m2wf
VBZPjOS0+4YY1gEIVNaA0fXsaol+XLIrizaJ4NXRDzK+wzlk4Gog+lbXCYoA/fhKRa7fGR6tY8RH
bij2Dz+JG0Hj2J9B44LEPGGrqsFSedHvV9bbZ5gIJYoM9iJysxfQfyVDSOmU+m3wAK6nTKP3Jj1H
QGp3/uqN6FvGc5HZHB0B6v49A4jp13EKg1KtOKR+6wJXUUh+GEDcxbikwKEtIG91pC5DsuVAJcrx
9uY8fG80vQfDuFx1G66LQf0qr+s/GsRzF9QrwYYBX18qruRyRqyJB7gpRhlPBxoUI2fJhDcLqoRT
LNNl+Is08iImPa3jDYx/uKgP5T9pmUg3I2I+Q4iY0/U22mWj39acPYPbhXcPvpJ6PaWkpx4vvYbL
jPAUiPpqvFZDhdnzc/rU65D5zoRHK4ggQ7Ztj6GNjKbS9GOaSUaHfXeEIYVKdQen1fiZYr7HYNsi
k4NJ1CbNUCgGAyroxgXVoJhtDjhiN4KZqC8eYbkALO2zB4J/43sEhrNj3Y+vLmunJeoONz0ehDv2
U/A1Wl3qIabNCBVZDm6nSC0r3KA4EIz0hFKGK7ZrgmI1cRikoGiuZvT0w5LJAl5BPrO9JxWUFFVu
EQyXgxZ/ZpnaI+ajh1lz6gz5RXqn5zQRpSKG9JTjiLabZyfmMchJFxNqoQTo1fvpOw4UvkOZMUje
Lr4V2pj1U9ICMkXDhHnMpOY5fYNrUL7SwCvzBmFxB+4ZgB8FP8B/8rBKJdHYVBr+ALXQ/8MXsi7V
Tqct/FAGyNZkhijTxgdsPZozBVO13xRYlm8D2pnjV2f2kscC+LRiGF5qoiVJVHa0iWrzuaKHtShs
vcoonedO0GqeHi6puCQwyEuoR6jHoYAwaL4vy0XPw2XKeK2fjpI81hOzPTD0nTcIP77zny5sbAg4
Tj4FJsq+Wm7X0+++D5vgt7qE/Hoo1TwwjryWI29AtDsybqLxAsRgIAhYhR3J2y+ZtaemZGFRJPz2
mHb+DdfF4UezeTe+Rx6Clv/JNwOgD4fTMqmT9166WXxA7/UDlC7XRhhcvAnWs9IDgSCYt0sSKoG6
Bm5+MOGBmfaENzjv2RX3sdMlwGGYd3EBiQVW3nc+MuGUNfDuBouJngXleRyw5Bo5vMe0iQRe7/IF
ydHndS/Jq5uOoyWC//gA7cJligLWTyXGdmbg9p++5Y5NohfzJ0ABhy7Ul0F93st/IA3T1YFeEMVa
M6dsp2iHIgRdVRMjch4p5TuzcLeDoj9NHQ6idicvUcMaP8abA49JlzL9P/6p8C1wUFrj7rIRmn6J
FhxUSay5xsuKOZgnUErMQLR1zxbBnLBgYbliY4OCQSU+yyhhZypPgBkpDaUYwDC2e+omuEtA+w36
sESozvk53/GZ6ciwKxXt8wplG4aBdAaVtip1/hqvO+1I7RqdY0o/H0v8cgruxe3xSFVbyu7S9Lyv
EYrSMIo6bUUnpflnxo/MYAnfLniVDADF3Bk8VqDuijexL8xycKbfdcTs3hlnZq2LkwaEq/RKjZs3
ifJFx8iyDSAMa1uuYZJrZ8dZrVTE25XmXBJIrPznjvYsY1wJRYBI650Bcs3znTYmo4jhEvdhxUBF
JYFyv1E/wx35OvANWR16CcNQlJtvjZftnAuay9yLjkfK3tndKQRjg59FpaknEKOJGFcrXZO3BEPR
4P97cfg2TO+MDZcZ4cVCYqSh10sf8YbeLjt3dwkbjQ8mBo46ylryxg0T9P3mUjXa49llNaBRKvRR
ODbWWuDlGlZfX4032qcCeGjbegc1bAu9n16bJEqlNz+cPsjibuTyq34SxSHTvODjvby3ZX6DMCiW
vKRQdS5wBSpQKzBM5v7gOxSXQ621aA1tuHcMHLkpjS++H+9NR1AFdPp7GabRWAtNyQtDHowedvOL
+UnAmIz3MtMT6tNS24W0YC7v686RSOSgb+DPzzEHC6OQuBs1Pl0hEgft0BmBqoXxBcIowC7IV0RJ
CAKmj9DK80yEexEVQEUPK9wSdyq/vOPYd9bPntMibFPIB8NgtEqYlAS7HWxgm0/n3ytoDT7NnTh1
XqjC7gm9c9TwEEg3Hn8UEk3ZnGgbP0JlowMQ5Q6fcMTGThwYNUUzaGdr73PCyI/HlvzM8OZuEx6g
sPbTeOLUTtr2azF4KYKLFmzN0pENuFYOTTViTW4EZjS+T14ywdK5JiQUZtCxSdJY24tTabjz9TYc
6DscIMR9euJ4eOTL/DjZhjYzp5dzOARBEr/xwcHDSJxmh5NbUzxfQXjAeLhv3o6t2GREfaezcxaS
nDY/VZAZ58yQ2JhGSz3RD4Fmhl++RPUTJ+bVcF8v9nE1nqZTI8oMz1yvg9BMzme8VUt3pJFF4VOE
nh5hHoZvSKlLAZAA9lFaw+Ru9jSIy5V2hiijJTwA3YQ0wfU1Qyc5Q9TCIIAZPiybC1Z01Pf6EffZ
ToDqbvpPB09BrQ2Xc3At7xZwCHr6zqtprkJucWbdfT4HZAC243Em58H2ocWJsxpON5ubNpu51k1b
HaOvE4fBgWPgXUnBHQ5LKBRR9r7NjRAosymk0P72e0wEEPAj/DUAk+He+iPM757WlE2Rd21DTDtG
x8l8NI+OT6tYDQDOgC8sECcksjjMwDtTDJBgd0TUU7S/kcXWnlfwMdie4EHq5ecO7TLA1guwbQTT
I5+OTQlmCMFT4qSI+AD2wHFBVAtUOMcH0shiroagA3GgxMnPSIUX/XjVNjNrWc5+OJEoDnUJv3CE
CBVXKODQTt8o2th7uAMoQYvL8oU/jBKXQWOMjNyuoCkMsfwSe2CpNd7OmwkWiD4jDttnFKePEfYz
qMKfQPOPjg4n7glCCyXaCzAm+Arc9TMdCNO6BrMzaAK6ZAC2ZVB4ilhcxOuMqgOr/j6tZs1Ihdxh
QaDl2YE8rwCC6exoGK6uWOFGfcJ5oHaDgnqAiEcV6jkOPSj+pfzXZj6CEzEn+SxrIC9AZqHuDDSD
2BuzpnOgHflH2Cd0Yf5DS5hs0xd9WZTJIJDXMHbrVL8DDRaWOvElzfi24Y6XwhmOStuJwW05SEYU
c1EFk/QCnYDa0RPUmblooQYRzRe6vrTHWJYxLHF2zFCisK+AmB8Hk5PSwMPDb6z+yVrCt9fm0L4i
oUJ+sbB1bgZcfz1Yk4WtkZkGcNfg+ojwVINhredzjGynY+MBSQBWLErPhK09QeiAgUBL4XBD95t/
tiJMxKEpPivcbaFscg+Je7UO9+LOB7m9aPKMa4JkALemD5U5Wgx+tM7tDll/g0X0OBQ5ONkN9IA2
nK8Vn/bcvulL117DgjFM3TtD/9SVmHU2Zy98mtQWbhCI+qeFlLklCQEMW3z0Dw0ijarpzjE7c2Y0
ctfd4RV60Jt5a3iMmPJsXemL3KBIemJVvWVfW9TpEVFEJNK44wyI5PTQh35Du9Uz49z77r9aTD5N
BbQ/MWIvFGlr8rd7kJNhnQAU5thb0x1AmOwzyrm51FmF++JXNHD/H4stZwosY4wTiRJW+oEPm3H7
i5JpbSaOMwxFZ0bcZFOwfZc0O+RNc7D0XbjbeeT085HAvuJx23++T9nSaXHMWjH2c4NxWb6TQJ/h
JnIcadeA9EuA438jX8dpWMzqd7gC+9QpTjSdTpBhsxoVD403YV5YNoDHzTAT49RCKMNp+atjzoE6
g7lzp93W1MpRM31O0/V4jUcLsKJq7Xo6TXeg72IycB6u7Rdn+jRvuIo/3aM/A233ORr4Y/PBoyLU
1oX+5QxS8Brr9WGONxnRRzusWTROBS8bCbPu9zo6sgNcixzdE8lWhNkDXZ0iuA3hbyGyLpWttt3t
EoC5wZygw/amKZ++fT62zhurGN3YzATbfWkp2gbrhh0f3PHIRNmleBK5kJt1XF3clR+BboB5whYj
WooM9sVPSfaIqYwVpriOI7biEHEuvGKThHdif2dw2vqGfjaw4QJuZMMBEjVthY0THlG4IouP9N+z
hLSM9psSI4pe1jB6ikgt3hjBYucRKtzj8a0Z5npreoIPedV8hwOcUAmMmL55R8OXceH/WZigHISI
v0dKaAJcgaB6AhiaGOAuFNGY5R5sBvsJz3NACoc41fyLaJCAgoSSk90wHISrL46YwtuNajYgvFyG
MMhSWkDODQxQ+BuH11n6G2coRTXGmIIkgBFt1Ax0ZVbsCrAN4X18wdh6aGFyPGWICwBJsyzZL9rm
nCo4dz5QGjqn3ihGQXWOubnBwAdL13w+OIxmv1l/0eO+I4Af4jBdMaQmApcLapwIxaLXDy5mZg22
GVAzCG4JHbVbC8romDWldOfcSvo8UEw6URwE2SaBfef9jHM6TWlPILmYSqYL2IrUhGYblLDWuRVf
baXMxl+a6iPTLaBzazS/r5nX+QOzBt5lvYAv/4+z89pxHNnW9Ksc7OsRht4czJkLiSJFeZ+ZuhFk
KYkUvZOefr7IvunOLlQBA+zdKJRJUWQwYq3fLXxF3h1xK1PfCfOST8FSgn3iy58egEg5UGy3YcsH
xOMlIx2GA37ABkEzTeIkhmwfcoeCX0DwcJPchhxZq9o3PiKP5oKUuaU+Jzd6LBYcOCXRjlQTQzCw
CZY8p53eAsZBCcbRYOdh+oj78iIOF6Fa0NHZpkCkE+T/aGUIpWaLAaUCnujwxj6If9aoULIjZzZx
pHWfjp4XfgB4wKsNn8ncapYEYzWahbyqHbIgR6X//tTQ+qziqEdcp7Q0sRPglONH4lsMegXSBYij
KVLyPvJWCPxDx7vzpx4Q10xdIOtS4ZceXNMHRTdPRijg0dxw1ON6JilDxpSF3p2UQToVWHjgLW1C
mbFiroFJfPfnW0RQoYw/m9/yhRYEs/U67fABHg7liGewJYJrFBOHSZOuQ2AeUZLCKtYXSO9HuE3K
ETlnwOVvAifQmCyaI4R4qomvQD0kuwEbk0AdY7MncbDrfsOF0aBdqOQ0tqGyp/Z1WGfvFPg56PUY
SdWESYbOG2kJhFVXXZmC1+nhrTu3xK2CnWbraPm+CokOPxVDP9KQgYiRagDx9TntNTEpkc8ikWfv
OQulGt1aMhi6L8K8OoOaeR9sN/ue/JWyziYNZJg02k8jcyx3uqFMJmBZIwOnIt4iKWzGBMQHNLP6
V+yJGFARDZ0TCYrGZMK71YMtHpSsAZsh27ADtMhZPyVOQKTa2t1teMwIalfIokJOg7xJjCpmoI6b
UfURSysQJ8TCje2UXzfPWgZ3N/akj4ywC2Yv8PqtJOIsJsEsvgjGIqUYZK2P4cR7K8jY5wwOAJRM
W1H+IvBhJ9pwUlDKSygd28MDUUiyqoUX7razTLA0FFz8u2BVHNuGjGgvI/ggGcDhI8Mqw5Fxdyvi
IRitlGNNverBNU5dC0vFxL4YrmhX0h2rBHWNBNkWzNnJd1SmIGMDcZXRRPtAyjW6idN4UKw4pTg9
wgn4AFsx3PUEwSr6FnZ1NjYSL1Er01OzwhU36u7PDUSaa1HjQ4kzeQXhgJhQwZresm/fT4+RIAwK
v14WQMZQaZv9qJ28uiThQRAqg3rydG2ggQ7B4rmboQrSkdvn1M3ApgO076BesEXQMHdgg3d/8/qI
+Eo1pYnotXmcXYO4KTc44/TbCi2EAa5Fs8gve0ICsao55nRiyIUgaD+iW3Nfn7CK3QOvBw9QRIrd
qcTJlPC4kBlckQ+bRltNvcDedahyESY0Jk9znAP3+SGRbEgBJnCMlNm0lpn7RGacOMaxnNg+r+WS
XRpZCSPvP6t1ACjAbhp4ho1yvxdf7Um5hWgGhMfPDSWbnTo7NCNCXM+zpohTVlpJCY1v0U+XUf/u
jEonmr84IYGd4d2YUTUkOcy5I1Zody2df9LLZvU0W6PHkMZDbvqwOSJ6sP10gk6bbhlxWy2UPpFn
kNTPm75f8odIruCGL81HPCk1GtBioDt3LH9rEXSfeZLldkhXhfofc5gsdSFS2Wk7iZh9Y2J/UZd0
U1Bre6jTRj+mnZ10Aq4FiKtsr20cfGAoOCUNGa9YIT4qQuQBIb6cZUsU/Za6wMYvVA4R/jsRjQPW
QhYxyA5nJO4hqrxDZ5J/AxLqJCJWoYdPOEeMDjidY8ZDoC5OwdeAjR+7k3KKr4LgFmeFgGqb1R0p
AQKSQ+XbbMBvLxpZZ3X5IllGgNCPXbACf6XfpFFThxv7Cxcwxh7TA902/euh7qsgb4qDYJIaFSh3
kHAcDqpRvtEG5ULD73PbojDCE4FCxsE0JeNE5CAJxICIY+oxGJCFYDoPk1qJXCLgLOwLPL/nViEV
jaqLfIPZNwh4TIeCaqTqoCC5Azifc6d0E4DscJYuHqbbuZYelFj/vTVGsIZopsShXkLJ6z65hEMG
U8wfuIqY0NNrt5Vf72xqPixOKsl6xJWTL95tATGB4R1SKkacL5yEhHtQqUH4LxjcQjYwJSFNrTxj
Zx4ht2J1exyC2cgeSztt2gzyDRVxiQSWQ3/CejK/FMRHArxIh/WbNj8oe1imSCzaymwfIyTrd1iy
QpwZGtubhPY0mBO+3GdbHfMCguimlBrERCOs6G2Q0vnaCpoI9UGvJIThi6sAAQZQXVgu/w6cSlkh
Uzbo5JLxvnvHC4NJ5y9+DNnuuuwNUS0CqWdfGsoizga6aYbPoVTBMCu0Kh9kAlCfThsv8yxfyODs
6/jCyexcPpoxM3qA1IDrQFEzPwWLk1b7scJqB3BjxAPNCvmDzG4A9lb71ujFE5ZZ/4mPAnckvk8y
thcwh7y6g9AZoYumx9rz1qWXiru0X952pSdg+XCVepyr5dIcPv3H9u0ZPjOv4EtUBFNgk3QSSFhA
x4BiefT54UFyDp5mKlTaAaBiwOEBHwoXFFLxC848dM61A1xBlSSMQlWXR4Rg5gmvxEoDTEvmxfh2
IJKC3SU6VC72P5K1iMTevReCcMEDxF5uThqMdmB6mxeiXQ6pLSDPhSqKXmmpYpJ7Tw3/yQnxgbbr
1PjtjtKAWOXaq8AWhT+HrprW5H4qCSlGNlfTelrcnHwaD8VBtSLbiFshyGlj1blglbK7yqlySRbq
hWCNc+zWfEke76mcoCk5cu1IWMAaSgOBZr494HaBd4qH2fk5l4f2zlqFa8yjDktCnqS7ZiAEKbhO
kPjQ2AUzAkGHyRyy4MmaoLYBakS84kYDfmv/qQrRPhuXPVHYO2juFho25erBNaTd1qtbVrbw+iWw
bc3Hk1a/7eKTQqfyYPzFnLmkLe4qWGbud7EKP4sVp7wHhgRomABedBCU5QFCQp2d4yyf/2K/8qGC
ljiAujMG7a6h6elMNKYdRRzXpFkLQxxA+VwaDcnpW2d+h1uAVwVRw7i91uRSnWjozxyMzrZ2AfAQ
a9xS1+B8H0bosPs3NorQZUKUD8uJH0dUX7RkiIfpfzyqz2tGmAmE7oszUhw9+RSUNORcofK6LZQR
w2IZ4jK75QioSQZHQMpfTpdQFdQIosZm7uQwWx0MCjiw0Pjj7dm99+CFLrT7YbjVGT0G3VI6zEDG
RWQn6aZeiJzrNtHRkyX+5sEN1ZEc0X8iFIB+cOCa3RAowNuvTY4D7hsVfbMQSIdQFExTIfSlPqCC
IGMNrMo6IlKo+5vnjGfN+y7YEgFryPNklLvCufdFLpEPdjSimOG1qii6I3qI5IiqBTfbWF2mfcG/
i9j8AbmEbNUWSPYb6Pkvj5MMEs+CBcIIjihf/WSbUwPGG67ZEwexUI1jGetL3WvtJv0AFoCCZH7C
k4+qnaEgbPtC2pn0rym2WVxwrAsS6jE1xtgMYoAqs4Xbl0a3/oOKnyxiz+wCdHIhsAYvNmp0E7hg
cZoG7KR3CFRtJ7xcm+eaiW4cSu2Mu0Q/VYwI+OSOQYkOWsQYmRN9tAuhmsalMNoPYEzER9/o2rCY
bSQq5pJBTt2Eu4eo9FNcKry0JThH+qRnMH5S3aCswn/pxjtyO/iu+1F2xookrTWr22F/KUT7ICSU
/MXDe2HNkIWnIwWaLe5bVIRPt4770wxnWWeICDk3P/eYMphWhgkoQaaC6Zf1g1DGRl462lueydgh
jCCmY5AJTF6k4WPFfrLVNW6hAA8UTs7+JwaQKSMynNh6gTDBMp9+vxljaRTaO45j8+03joAA9QUx
8yQEGk7DOIBEEPZ1bxlsRKaDT6QXPnlzenPuZGIKISNJXdMUJip6OuGYA+Ko99EO+WzrQ4Jk/Psk
8GTenxdKtRebZuaw7BXqyBgbs0XoMYZYGrKt3XuBWq4NjkeoU5+hJijkizEOACj920zMBuxcQLvY
c59zi3EY0RVkku2NV4FxHq52siqUQfgDQr/DZ1duzTgen8smRpeV5VvzPTkYxKYRbWwTKuE9+w1i
Q6yOHHB2n9gKX4X2W7fYrHwoyy1Gm8+nT/cxbpz8au4MhSuuJvrxfbSXpKeRmiAfxesrxgFZ5N0S
ZsJOfCeOPtgkPcL3e+0xnln+t4+CWEgSfAglIbCFsJa1TWwM9psP5Qt1TD9Yl1ch1sO8u2jbfnb3
jDXhCcd6FB/FoSteCbbo2453GTBVnhLjt+en8Z8KhfKIX0HJKqeEnyUv0yPah94Bzkl0frTAJNnD
m4j65z23gTYEeKhoyFBMAkZuQhcXTB5l94JQb/HXUDWUT4xinlDl2eMFFjcOATHGgmFM4JXAA7RQ
ALH4Uinm993THdxROkUHRr6S07zHkIOSbfGAqIQgB+GlSjjQJyx5I5HGgti8FjcVtkbsQXtkdSeR
jkAuPnUDvgH0OpRY+kntYlt5UZgAZSI2nLOjH9AlO9UHWz3vLEXpDBsEkCszTkhVBeoDeYcIu3Ec
96eQQx/khHIrUDYvHkzfoOVgI8E6DQXByOxBMnsNSHnCnELAy5tCQPlAwKxwz4xNNbRnqV+P67kI
JgVIoP9is2d2U+5q0wDC7SABbNR8A1EW5u77ROlAYobzTcjC6X5n+TL4hiNmm4Ko0S0CrbdsZyLO
MiKzfkeXMksAuPYzMVri7qCBPHbYcshTcgjb7MukakqwS4hEqbzowi1iehWeKGZZr9zdMFwLO/Sb
4anfMlRO6X2/ABr/i+WimWFzvx8RpHVFHoNYRwtEfzkj2Abk3pBBqg35L59suBpMovpVMTFAg/rh
aVFFPc/MGwK92jOl6nUg+5t1UKLpwSMyPTBYsl9+lajKxPACJn65NUG7QvSjf8H8StPo87UEOmb1
3ChaX17LwRv1NtSwtGbTAFYQARipAxshmIUcOrOrC/htKvnQsbT7bMxC3NzhgfCJgwJFWWgzmw+j
A0z4yZy2A4Sf3gsukimiq+wTUYOQ/EEAmhKh8dTXLExkDMwV9libKZXWl9QFo+NZA5LyWiNzF90y
UKO2bBiRFX3qsCrXL011ioDOGF0TlenBXJQoWu+9/dccbJDcCHt8p0gQL8urHRB413iKeE4jB0cs
ymvKnjOP8JAye+DasHhKrxnHS3sY9BY6KDhNv/PewteAl/OlfCQWve3zAN7IWoo5tEAL1TlNz2MS
Y8YFlYX3pOkUpaDo9pMVwe+cfC+IOCG3invXrTQUWk/qmqE1UnuwRfhj+EPENIv7lRGiJMIDw3WT
eX2gpB61XsY/q3oWqxBGGR0sC/M1BO5ErXlgChmFu3CPYGlE04VjK3WuU+2U8kDNhXiggbMBP1/U
qF3oeV9EVTDHz+dkYXD7hwz8Axe1hwfDXAYrS4ISKeUMw5oL2aGxUMQYHCwb/DMwARTtGKd6F22F
gQ9aQ2TfNGN6I8PNxgTg4BNeTPegqcTAoZ8KnQWk4ph5QQvKzCXVe/+NqorjzjtvXr5Mt5EDVqBy
mJIhHpToHrdR396+4XrW30US0fL2Z+cEk42C5NYljJbXIBAOCBge/invxIF0J2wySFZ7+xkAiDLZ
Azt82ZuCllJA/C8kBjgLNJTydGRIq4BOwT8QfNGbFkMBdyhwR3qfYDDmmQHItLsME/SFflV2aTDD
AjnxaGsMm23Tu1okLwnH8MsPnc6646Yh9RG3jtkR9Fg0b+2WYp6tTfjuAIJxnoANVetmVsyjQbaC
KyXsNyLYax3MUbBPRBGWDFpqk1H7VYya0ff2BAvtyfiFuwfxPYMVjvDR/QY0y9+W59nxNkFgUPIF
2O6MEWcEOntqahaq7YmdSl0oNqjDk9NNTA7BNNELiPIkGWby/Hwj138SQyOQBlGZxt05jRPPFtWX
KyN1Io6EvZ6QoCHjLvGWsV0NH4Cbmoe3Dn105E3nxRenyczcqLvspKz1hSycFFjBGnZKgS3AnFCJ
M2MQ8pUXlGqQNSmkOMjh4fO/0KjwJouziodGhYA21hMyAGFvb47W8nW8oZdE/EMEivoFntV7IGav
ea0IiHkwlJ31hLt/jCl4HB/GzAZkRHEJmbcPcBTl3au90hYh+1pv+HEf48m6HcI18qJqnc1tXokW
W3p1fq0wshNRIWJlhmIiJGOqThE1i7egxnpg9RziIkJBmV8BTQDGxIayv0CDlKeS8dSwRVyvhN4P
hIhTDqXkp+l9w+DU5Ly4DcHLTAMD07A2DIlYIB/tq1cFshA81Neu4k8X1ugBYmePUWcOGefBAdD9
0tj6vWgab+/gJlfabwRwFOIMdfAlL+Os6Z6tgdV98a5DC/KUOM2RV00s6juRIcEbuc2RtUB/mjMG
lTJWyuABjJlrW09xNdIZLcRcP0ZzguXgRwcoypn2FDgHOGAN6VvDuBNea3ZgOgzGtp5MIjnsLoOv
9JnG6NbY5wlX3RVKHxUAE+gWjziR7AhYMnyT1AhYGBDr8YjlmcCmRamh40oDyWXNbTClQIqi/GSx
7yCO6cmFJF7yzqQbOx/xB3kuwifXkCjBMGYkX80wYKwNfp8+ljc4GzoJ+s3SFftmjT6Psx2yTFvo
djdYCiYHXMNt0Jy9nHh4aFyEsJxRnFNwRvYpB/oknaIYCcuo4GZklH2El8DXVhSVZL8wXYqMJTga
ypt2m7BPv7/eghvl3eopG4XdPXAUhemFbADknYipGmdQ3SFuOKFx0NFr0KEls5pXiBktyDmsvkEd
8z3B5jEQb+y3p4WZETj8aBMFbAw2TwEmpCDiSKF0EJuXc6YMwPYtNIYsHsgGTjJtuE0wxIkxVtbw
EzQR0QPhLNSNAKkCoLNI3goQAkA/v9jon0RxESNwFsCTADWyyUVEFDVjwuwupCzM0enBKUKJ3t3z
g1f4AX4i9+Yg58Rr2Wjs10F3nrO/02ed/yKvEEk7tDsEZPGJgoV6HpB2jGntOC2N0QrIC3jHvdKI
Y128JvjTKGQYz3jzt+QiC55rO84Ux9TJqejizO4MW+8sVhZeO3mYX208QfiGgbIJ8c/w4q42EcpP
GE3xIIW4Jfmw/Y1ob5klAf/IAfRy5jcXjz/uDLZ7HYMxLl7C+buYUV+8sGcmpsxuINBiWeLFdzVX
vyLt6IoMekanR3TLYjVGhA2635wkLNenKNwvNgFwk5OIBFGQhgp4qPkU4OtZ6FsgdyZsCGN9CGrm
1LxF3vMc9a8ABdQGD77Z1eotgPF51ItnN+eV7T0Hb7fpseYBMpEbYTpF50xrJNBy9kqYHFEAgkvw
lurdF1O0OdvKnMKfCCIWCnUZIZoT5r1wTiFK3JPbfxUOxJZ6pfsmBOU+g/Ybir9785ybzdw6KkYk
KHTR7NvepfHQ89IjBr4xA4sThOL1wZIkBKkTORGW0XDe+DIRfzt6DCa9d3G0ojnuzRDPz43z/swC
WaMo8TZXRnbSVXjUj1bJj6QP6XZcyCUN2nbzhtSj41XchpOx8sVqw3GPMoMj1NU/qwNxj4w7UCHU
zwS0OILK/MJ3SYVYc7hUQFYKzOm3Q1dQObhGaM75iQ2U1NkeILFllYUOW1PN0BtUIuqneLGBwfsc
zXxpaKl0Wa2EEaMV09yIT0LVZ6PWFgx64pDHyKlU8JNKfHLPqXXVXeZ/i7qDltMNzxmxdMO/WjYj
ZLfi8EKiyQwTprhgDhtwEJ244bG3rR10Izzxx5KzL+3qS8UHsN+iedkEoBc12wsDy3sfneVtxVia
z3tXJNeXAQUCuz3ik+7rsG5RRIIF0AB3memhMXYFtSMuOiA2nUoO+7B7TR2QZO4wC5e97or1kA1C
nUtTyWPe0me4hLgi84cz8fl9JAldHBw6jLjQt78wMkzD2YaHj+OJBUvmAbU+zKiXbe1Pi7RDd8tf
H9aAUfkWPwwOUiQulKPIxVdF/4j1H8DLhhb4Vt9TobJx+EztQUjFC0bV0oMv4g4zO6HhhGd6jiDw
K2/G3DGHAovjIBx/PVBiVeMvguk/yz4WsXnADZmLMg6+HFzqPMRcy48uSAETgxysIfMzBPrFWBAs
Z984fAfXCvZFtCzKTjx2GZiWDHmUQMLlVrryie3DwOYoMCYGBzqRQJYo1eLBnGkqGAL0ierVpEds
TS8mJ67pftJ69ZMrPTd+J7A+JGmHx0HowoSmtIW12y8rztUtZ8dxMyfZkNb7uTavJmpf/MIcqxKd
HRZhuGFLhw8mXXwqPP0FbzS1Dq/0zQfV7h01BjmJ1gJXjCuhazVmjFXtXgSEk1GCfGFU6VPbA92I
t3l/rGgPIdHEfuucW3rus9SzuZ/T7QqTAaMDyRRid+6IUw5HuzkHPmfuETMh8u6Wxj9aZsxm5Y0Z
VMhQimNFsgI8SU+6bjfwKJz7lNjDO/1G1j/D+H2Ga8EKvgYmGhq2IibakHPNIfFaIRmgFxn0yB0D
3d8vUcZydJ5jZF1CySjQUDFQkbCFcbNk5hv/DBUp+C2ijMhn8wNL0DjdW64OFJRel3CJHrXLnpTe
kuZWkODiZgGk1Bwz7MliNYQ8mwLENaDTqsBRQf96FsUKh3fi8q8NhgNH8PC86yAGEb95Zph3IiQR
gksEu3452GL6NyLweCFBYc8sewFq3kSsVeNwZCjMsuu9ri9qwe/WWKEU0IfWJyqMfmdwBkDkorvn
Gtg953HwkwtGECF/+Mj6wpjCIrvoiC4xVI6/h1XrjrQoRvJMnPk8QqpqkpMRD3CCPKfB9OGDdQhb
Ap9jD0HzzWE+lUBZaEfok2pnwVhu7geGawgKxxhWcKSMSMpQAnGgch+g/1DwUoJY/fyUjCQvhJ3r
jDkDBVlHEs7KQrZIpBN+tdvaXomxNthpvspDMlc3sfj3cGpi5NLjwWbM8cNA55zC99Y/2NcOa1ro
TUqnYZTZWKM8ejDfzHaKgeD3mFfucAIso+VUBLMhNwNRFcNZ07GQIxzEmCSgrC7363u854BHycaM
+KGzlkXXwF4N24thSJSNDFT1mGPEYEbBFotyTnEYNUdjKfV3AmNZEHGC81ZccrjNmWbK0I34+GDG
mCTm+RFEc+N82ffhttnyDNTGXOJBdCWRV/XEVogmZxp5m8RHAGgPrB0CB4wejOR2wiM9GVkjJicJ
DtmRstMrDCwGYx6rA9PkD/sdt8lGJ/SeFWY3OHIi5KcOEdpM39xqV420ym174gqCj5RmC38t1Ok4
P2WMIswY8vPcNjqxEd39RYdUIHcAGn4/RctCMhtTnij2jTfTVnXcgoQHzG8exadM34OOmZ9EUeHj
6lupviq7CH3HwcFcFcNipDcLQZfsetpHuUuX7OrhCV2RggsTmPSJ0h1WFAprv8KcSbsWsVoUamkq
UFSofVQDlJ9ba2dsYrhk8ALy33Lukjm/QcRURFH1bvi0725p9TOoV8nBhUw6iI0k9DOP/IqGCeoY
o+EduyMZs+7rpE+UNXD9eT8HnjYH0laErhK15rZD+ExjJlEkour9jK7KCd5K7NDX+D5O9G5nbH6Z
c14aT/40GCws6trbErUZ0aHFmOSqhPDrK5EazTzDCLqxOKY+dPKJGgZC+gZiN9Bt1eyaUi+mv7/P
YSd5+Jg0+5JjLpi5wHEaAzrWFFhAH3xYx6831kcGVCAwF/BA0cukA1pOa5ydrFVOC0QfIygRDKGU
0qFXdj9edIEnfSpSoBvivRqsB7LHX8UAguQef3O6NXGsDZ8AsyukFJiQQZG/CSXkyeHMGKgH8ggK
97HVd6qnD4VNVSGLB3cf7t14SBSE9vFCrId26VuatT/uP3hi6NkxUAnyLXDFfbphZIexZ8XyKJEF
D8OjPSBDZsys3RWZfrgvHl7BPGZBkmuT97lATeQWfeMmxj/rJ6FJyydU2w1FDIggLj6q3MFGBwFw
q1l7ESAG1gWKgKsQz0BdchzKCxEd0/arG9u02Jg7s3C6nzxJk3PFqDQV3WLpPkfh8X7UMGELH1U0
UFzK0O82/0HBFwqIE4ycw0FMTWQ7p1kGYqLUJ0T+kJE55j0Hoj7EbXUngKP50L+eIyy3o5JwcEqN
HbxABu342EKygOsQ+OejWXCrD4zFbExwxWAyHXQUOXgf+nuNkWjE77oKwFz0WVIGrlNHjDpKfYmK
iVZtrPqmf+dsEKq9Lfs2z2rfz10GP3IOojVcZCQS0LXnE9JvUAWoAk0lXJbQdM4CGQydvUyYMaXu
BzE/UAVICQfUC674ouzEn3dismZbfJXC4aaMMK0/KEwgwEDA2KFo0Kse2s+kO4kYzITWWDCDd9HY
iM2K/ZM0FeatimLrCVQKD8etVlHXoedsHBY1cjRKHjGjoR7f1jeC41bmTFo8kFaI0KTkqLIdkB0k
CAgR+lKjb/l8DHDkCsp1XvdP+aAcCJe1yIECI8eZLABrIKqVhY+JyEdkYf4L0w/rhiKCixYx6+KY
SgiRuq+aj5S8yOdJYWCx5hagAt1TwdVovfWFuQvkXCLuEIOgGQ6A6o41xDc8C54QIJ0hxv1rQtfL
od+DLxAABRZkvMq8nJhz+V15+KBeY0lthJqI/XMpgFcaMgJ98g0GVA8ikjYhJQCoc8aihP2dj2EC
k+gCssG70yWjpcBmjIReyNCwy8kEFdDcYyGbYH8eozkDmL4NdDr6O7Cy4ZVwhiiX7HOFZKf2ijWE
viVSlsRgWswt3eRgQaiKl/F5zMhRQU1O0BGYSNPFv+HHE9Zsvsjm0ZKQtv1JJ25uigWJ7xxMQ6rE
B88yRCYGf/2iy8U7gVrQ9lF1vwYGtbSxfFyIOuJxg3WU0JxYQ0CRFNdij9492VOEIk/6uPEKdJyS
IdzEIRB3tqIwdJNxMI+mjV+JzbbimLzy+CjRUK8L6EoaQqywhGu35DzjinHgIq7GJsKoS7gRn+Hu
JIxQpm/QNuIJjS7pJN4l4HsqWnAMQWnv/J//+t//9/+c2v8OLsk8iV5BEv9XXD3nyT0ui//5j6L+
57/Sv37bP//PfyxTlnTZsGTF0CxLsvg1f346LO9xwN+W/5daPCI5kNTHOJMn77bsz553Xt+cqDpP
Z3u6J8NO5XVu4SCKsMvsfdNcxCktYWD31Zs2MCJ6iYBu0dJGBCIV1iJqvd9fovyLS1Qkw9YV21Y0
TdL1f16iXHbipsn0x5gRksXdcqrHJdoTeV6XQ1MHM30DxkqZu8+GAVMkNHD8pNr+4RrEbfhxmxTJ
NDRJtkxFsrQftylJ6jQMX8ljLBVLI5e9fbzvv+qUUQOA4cyKit7loEO6vJqLwRypW7YsqHd91qRz
mLM8revvL8j85fXYlmpamm4rhrhnf3ts+tPO0yxKonFNnn08sVqvee5Q9D7+ePcl+w8fpf3zoyzr
USShGQJ1LZRNddGuxVE6Gjsq5+ISZf3nzv4o+H91SXbQtyxaztPL65Kx41z0I4NKSjL6keHvqqW2
la76OvnIP5VtzSASpiF8rVO2WOazgpgwuACW7ih+BowPMc7sJh85f9x2W/G7hO7z4zq7etFupDWJ
qFsiB1Yc3q+VvH0fMnjbcrM/GkfrA5Wzuc4/m+NrGXyYa5D+4Ks9oGJZCrXJBaLKOGof++NzJYTk
vPCvY72oVq+jiqYL3pW3/gtRrXTkj37/5BTrD/fz53KW2k6n7rSYLwE4+q/quNcmeX5z9QxT8zat
X70gM7dVcrULo2cXDPt6ayTF2j0rf/eSYJju3+NO8/D3z8WdmRS3V79KO0BbmjLHBz1Hufn7C/7l
87cMU7JNW9Vt7cfzL9rCKO/3x2P8jIZvJe7X6K0QLt4aJygmoQqI9fjDG6/Iv7hFsqzJtqlbmmKp
4pL+trpf8rtjJR2bmcFGOboxPhYr9VsBgnvFQ/lG+v+bc9yA4+SumLxecWcTm49ZFtfjggEuZuuZ
5fCpMoK6YrZlZxfxhv7+psjSry5RY+vUVVOzTfPnhqDccyuVgmQcBUutnZgo63NtF5ujmgmVxuRl
8fmB+/sP/dXKUWzFMixFUS1JEdf0t9tSvSurTNQKJBHhV4MvG++dMUzCjRXvivwPD8H+1UNQZcNW
JEmTDN348dwtpYjMVmmtScuE3lbtq800ledKfrB4W2+bmDMsiUEKeb2LxnIL4s1cjVq1s+/08iDo
pTeK3gYyLB7vdVcVyavBunrDXL7uzB2jBWJEU/s4ycxwjtYh5KuWTuQORb9N+G8AifveaFEhpjlK
OAgMxOomokPO0xtXEElEO8TWoFOwSaiT2tQGdoCu8Q1tbj9GiNb2IeXX47XV8rYbmgEzsOyTAg+B
BcWmvkthZ+/S6oV1XH4Rsm7IPbWFO3zg3ZbRopE6UY5f9wlbcD+h7Evjl1M1N4bgoTqu972ObFDd
pd11fiM2LBx0EpQKmCSzp47k1FdeIDbJ9fm+ZvYflsGv9n5VNXVVtyzVsKQfyyDLO6oR3u4Mv8RG
x8h3nfFrAAeMaMFZ8/sV98uz9++fJRbJ35ZcoNf5Tc8l7CU2kG1yDe6LFim2udgjuLtt5fiqMFlY
Omv67tEMf//hv9p4VEPWLdOUJL7tj40ykPSgsY00nhax3QtxCOXNNVcQUBST1ET/ZEA4B/8fn6mp
kiqZsmkqpvzjMzWpfgVlnoRjoKCcoQ/KhNsbF70sn3QQkYTO77+i+qvaRuMGa6qsy7Jk/9jpcj2P
q06sJWs6GgAnKhkYRN6PdG26WS9g+PsTN/w4WOQDAWFjYABlJg6uXxJiL1Q01KFOfnn0fn9dhti+
/lnvWJZO3rWsqKpi6daPNbbPpDy0uUuTMKRtvh1a8/JgS22Y0AjS1i6kO6+isgmN+0y+L/TnQWov
muR1air/fBNIuwK0opSYAW/yykApWrpbRYf0uWAkHlO9iowAy+ciw+6QiKjGDRuFLD2G+Z75DtFC
yUBXDkzkIiwbe3Qm9fl1gZitZnovC6EAjYJxxChgIZXvZL17J3SCkrkkmQpAalwrhkWlbwbJvKI+
W+PdxkjcQANWJoDTe93Gh9/fsH9vzZYty4ppqNwsW5fEn//tPQlzPdw/LduYqLfD/g3304ipdoqE
TiW/UJf9/tPEKvzxdDiHDV4KVZFlWVf++Wl2YSq69ObTZJNwmEwZSs+TfScw8fcfI/97p+G76AYH
gMYhzDHwz8/RwqquXzVvw0PJvuQbEjrmKd4NC9+aV2q3Hltrz+b8feU0R/doUGkZtjKEABJj7Iod
9+JZPf/wysjiy/388n+/qB9bUkGvYDya5j4G4lOUhZ0v+EUk02ndFhKzIbRJu6chUQyn2f/hs/90
P37c9ypS26RtGuYmtihhw61uMh1vlwPq3o+/v/X/3vv+eed/1PfGPX0otZRy5yt4ACiycqHchlXj
JXGn/9z7SvaH4/4XOz2faBiqrNBi8b8fO1GoZm1h2U00DiWG4nkRmwwhaunBjhn164IKoKsnHaxl
lFM1/f2Xlf9daojPtk1WmUmPp4j7/re3R4tueaUbyXOct3lf1S6PatEWcEV7xI3V9mUWbqZu5IJ8
ocUfPvm7Zvq5mgzDVm3Z4G381wasvTu5IeeBOY/pK2L3aa6V1yRXe4wHfSkgERntAeHlEjLIu3/L
P5NkqiXTIO6b2aKueqU1SCxUr/Le6dTzJyKvGm0esNoj9vf14A7XpUDKEXyIS0VnPjiUGIELZ9Ti
4NtjVMyBfmmliVrzUZbXSp6mTAs77GkwhG/Hfp8YcclAbCl2752h3tfWMsFHpM3fdJ4ONhDYrg4f
6MXteC+PSOort7fBfe89iDFZZPpBLd1KzIDAYevkjN7zX9kANr5h8ABsY9jPsOiqAxVXCvSoDv06
TAgUvBBOGUQ9EbBox3RdpJKRHnEfRFrf7OxSdIjzt+wa76U8Mz3D8GpiEySXlNp8x0yJGyL1zvgP
T0rsNT8flKVZkqEobEj04P9cI5WqBXonLFEeNRtNmdzr3V4h2zgZ7gErECE/ed+jPyyPX/Rqlg0o
otkW56Bl2D+qfDlr0/gex+H4RtzWK/HqziRrGC95YRl0mkVKlSD6EqN8+mkVDTkladA0xkOpozq7
tPcc/wrRMu9Z+Co8zrInRtxaHgiUwCxFZ7wR6MDv79T32/KvO/W3i/7xNnUekhR30vx7g2yYLxgc
eJ8er4sEGHnHlqK0vapjEx160W5TLkrs1irsR7Ux7I1k+Ld2EqBNoC3FP50sW2w7phAR3DaJFP7h
Yn/u5pZky6asymBPmqlKlBT/fKxhrbaWnhfJWii7oL1Rry9DhLz4ipLB728MLes/19D3h1E4m4ZC
WamD5/zzw+5teW8kOU+nKQ7LAP7xkfkhkyci9d23aCpUPR5JTHq+M79aTs1TGhzStuzZZutUhT1/
A4WpOXrMPfMCQnyM8rWOD2qi+4EFfJoSlfScvq2bS/cZxrzidT4P6gKmLvp6hYhfXq+exuCKvCLl
siDnb8/akLPezSxm6fN+yGpI1QT82wLMJNC1VHDCvLJeFjEQOf4q7mZXbculFmR96W0x1AIOiS3S
bg1k/49RjrDyvod5vTVjU8MNLe2Yki6rHZdjMtZvQ5lRhtLiXhDdjFFMpVuwSrL3oo5XdO6DOxre
O6uxo8jTQFeZNT3sPBcmAESYQjgXuyxt/x9n57XcOJZt2y9CBLx5JQjQk6Ioyr0wZOG9x9ffsVXn
oVpVURlxW6XszJRSBGG2WWvOMX2W/Wy2xdw/QKm8md1yaA0/05R1EwXfg07Zcux3Es/FOOC47JKL
eNNq/t3psGGrR5m5srdTtyf1o7mZx3GoHlONKneZsYlmj5j15lUpXq28v5NazG4UHG408aSK1bDl
nA2lIpn8tlFicxv3KIJbUBcDip8hFu+yoT6g4PLWA7oeB02vXPbmpvSVA2UIQiiYRK7oV9MYl+os
ombyexVyxaj4oQ0Iw6kulga1ah1JTLqTTU7WtVOo+dbV3tAx0WrfXOCK3ffcbouaqEX1PBZEnTR4
8jBiTqgNYgC2Idu/hBI6HQyjYAcBm6tBf3EjVDJRv2+RzQuQqGaH9NMd9d0JC4pfJoc861szpdSR
y16Y0ZKJtY3iILcnQJFcdmlWNolDtSM73+qv7jbf2RN6Lp7eJiQWOrI3ZuG4BY65NMUF093cmXWy
MmPaTuAzvQ9kI1bU0vIxW1PEyeTbVQrH5/g2XPRsXhjtoxXiVbvV+5Syqvi9OG2KSq7NbVMRaZ4G
r7kZn2pjFWjAurrumtA1EoUY3mKr0TMv8F0VZKo2/ORiVWr4wDWo9RTV+s54S3O61mGEJHXaR7m1
0li9QT0nV1musBcTWjL1nkHwci1jtdbxDbzZAbLElB2C47AHn+35eKvNizqexU5jqF+1koRIjUTk
K+UwU71KgndMIrJhxaxQzQeZlFtn3Pc6fubcWN5GlRMTkhJpsgWxFqluHHiEmxaPFg+aWdp+C1Kc
q9ybtJpMY2mr+a5p5d2MJky8U6sMtsNY8VzSRzAk11S6VUzN+fZ/z2tDRLhqp8Qb4VjiZFsk7FTU
LuvE/KTUsgjllyF/k4NpoQSPufUqJ/Q0YizFPGeRCndxqA5Mb514H+1jFtGFGskcQrvaHJTwWiM+
5K6Tm68iREHBs9ISyReOuyy8FCURQ+IBbueF+Ic6i/VakvdTfzbQ6RZUFvUAZCKqGIUkHZ7h0Tma
XeWnSno3EmU7Ko4npbMnrmofz77eAkppGiq6/JC0287Ta+ns7Qgb2+y4VftmBOMut97aEg2CDsmd
3RyNgEXSXth6dcFIGjJa1M7ZiPmE0ezZ5PBiHSLGGL8bZD9kiKOV8RrCp5rnzGta8JnZvZNDzZat
xdSuIlk5RhEINvKwQx1GikoguEpehUpuWHFOiQf6WSETLtEYgy/33439mcafNxTg87wc6ezb06ui
m4sC7vvcea0u+Z2CmUB7S7pxMaT4mRqiFkq4x9d5KryptbGcQVELVybXThnI1KhxzwXfMiE6PRE0
E11u6e5mbHQrXY8Se/AavhUbndq+G6qHrDSfnPorBfZPo8Tgga2K/n4MKuTl5LQnBOwqB72nl9nY
1HQ9eVSOVk7SNpTd2liqPQ2+4qO1JrdSrIUT3Dsd0kurJMvLXFSkLE0xgtXJWYZdfkmjeDeUW4c+
eJ07nj5ROjMUuhRvugohsOmWsngobitZo+fL9G00KOXRY1HOooEDyQGfG+dtlqkjqafiFl6q7jVo
DHrjFateSDO3Taedbzlh2vo1YJywq3yZJV8BYj8zkcRcVycWOKvqPBTWIs4oqFUu66NZ2ds1YhzW
pEZxr8AZySrMaPngBSWIpl71Ekw5efLYU1kbkfqowZWC13YoK3egbZ5YNwM/FtnYEf5hxqrgTZO/
A+bPMjWuYt4Uj2wnPUvpfWZZ+7JmiyAvS6SvpYYBVSayuQM1Y5J8xshbh+U5UgCxZpBXeyp20TYx
vyZ8d5Qz4ugxwUxjN2jfhrPFOzS4S01usgkdRGcRCZpyzPboBzM97CZbx9jo+q5d1jrLf+1eU5kV
emURRBtnxnfMIKwVKPxHa6kELPiH3W2Sr9yxjUJ7zXqz5o59xOBXRLPJFoFxFXEJyZdCoJ3DvSjO
jHh120QUCOo00ALi3MGUSNY+Kdfiy4WcemKkcxJgtA1jvd77qpWtbFqHcane19M1s16bMd9OGkjs
EOaBemZgi6duKVEqiPn+iNS1MZV2vL9cwuwZ5Z9yVD+Iv47V74m0tDKW13pDlTcGlo87TaR6ydLK
yFTPsedNwWo/kpYNec4Z0a2h48sTutsBiXuivyVpdezT3RC1G0kIf/t2ESqnpCTIkdtWiulKB/nZ
YYBLiTNXTGMRmgSBo0fI4EwM1pb34QXguLuWarDqeHK1iitjYzLRJk7APfeljPa7GOqYQPtQ+kMV
7Ncm/Ge5qBu65ciyQonO/rXlaLWki5N8TPZRPNN53FrJWWW4bik5K9l2sM+afvffS1Tlp6Tyt8X7
z2vykoapUF3TdPVX1T1RqzCyylYUBJtHGzekuqjuHWrn6LVCFBysIpF74+xwJ7ffD4L4Y53iPYOG
tG9QBAiKGjs9voLgGwtGZtGKz79Yqy0wK/zoPcEAoZfoYV4UvnAL1bTYWcxuLH9c58CFbmfM2uve
T4G10+R7VPxiy2DiMLs8I2uXIBBox+RA4vZTtAWJh1oGYT80ScWbn5orEebLV8vX1hhyq+0MX5EB
AEWAucKl6iUrEPfr9qlc07MBDnNpWH5bS/1DWk2IXRqESv03ll808I8NuH8UT4QbgvxAwVaBvxiW
LeiKaZMWHsV3HPs47XGDVbv/vhDUy/65V7A1aiGOolFrM5xfu6hIVYcqkYYRvtgNDgCqJcyDyiak
MFDJbsE6drhPm3XGgEt6UzEsjXbDEoUBj410gYiHqhT6H/PL2DH6VIcwXOmejgsuYkBbJDUwAQSz
3c6hb8SScVkcsxQVL+JK67MY7mPdrTHsY+chkbX1jWJjgJN/azcNjr56ncxuZ/oxisR4xxOn3RjC
Xcle8atOluSbWh0ZpOrMlw8zAQq7sPIsDAsoXb7oGqlwem1/0yTL9rbUS9+weDA9hsLBcAdk3dxq
UAffsmcFPzJOYVLvkElL2OGO1GlHd6AHAzfomNECOcnBtnJYyLKh2IwzyphF16+McYGWDfgcmpKR
S4mG/715V7jdduoRfQxpmxuYKHSLBC2yLv2ZPAjMDhiLB1hrbwxAT+i7mx9cDCrGdhtDDBGMH4BU
oTe9D+sJKzDRv/NCUjaF7mqRADVEL+bk10izrLvbTm/WMzG+eAOBCC+pd8jP3FnM+BSHNZZmMSGt
zaXBfjx5eris6Ai1F6ohg3kItHUW+cPpbWbR9Ky5SMdMuDEG6JXxqPrSl5m9jaxK4bdstHmBcH47
PbGWHVeZDJoF3D8im3VkXwuUQdvkVBf+mJ2U8ViIhCZyjSt7jeqUCjE1tm2P4HTJSTUwDX8TiYnR
YAKJIYxL9MDIj1szF5+NDSk16fN/3+iKYYmq5a8hx2ZHrBu0eFVFln/tittYKedptFNsijx3oK+S
dbshVJIRBPabK6C3qiucNzOG6gFjwegz1aCxbWDFlUsZgWd8YCmDwgWhG+YKdlf8FNl9BVkES4tK
FK4LXF6IhxKkxuJvaM2SIoTbgW8clwIazVAzomdlsHmTFtKi+fkYVs1iRmGtu45Pl80jxoHX/+t1
Bfy0XqK3WyHmhF+j4zyWX0XiR3z4RHzgqqTTo1xbaB/pAws/vhXh7Yp+OlR4thyeifWyuGeb8fND
seKdxVuqvPYDUfpOgAsFd6Ldq260bnAP6CLVfqUgLMct+mhi7EWwdkFqjMCzZ7UAHqd4QsGGqjcB
6/OGhgHZGltbLKU1eBbBZBBep54hEXn/IrZGhmjxdka/ehQnLkdXLU6uubJX+UZ8Ume+8QeGaH17
W5nbcmMixbIJBJvBJKIYdh0Ez6SVIY36FFZOgFrkJi2jC6I6tFjiPPNMcjJBt/FncaYR13OSAo5G
8IIhYH4/FnwjyucVGX78TsWOxfoFxl2LepxVNFdVuJih4/OCgl+BN5qrTRP+Q7yV6F7cGfX+MHFm
eNqXygLGqLgDiKbhkwrH0r5zPIdYbu3Irx6hJ0834pztJZ09wKn8v+eAcYpcEdmAQ2OLM3nh4Adw
+LgtLZLDMlT78+L9XVDWoENyr1aL16+Hh3f+F3B5qBUvvj6engxyUXDVoqj8MDxomBzLjPFB4oWY
rDgbyTb2b2Bk4LnwzyjKckW1pf4objpxlibe9uDprgLv7a/7lwResCQTExuJugi4KdRyS7J/4usF
d4K6zTfyN+ZWHhGFryr+8Kj5CpppGHpY7JN7BhjAfTI/QeX0ildSPSy6VLxw0ro206TqDcefG/15
XrJZ3YIC45r2vrF4fASo+bl+XNqWqylcxAPep2OIQx+9Nm5IjAP/d09lR5WjzjxK9i4xRltfWbw7
frJD5sprviPI43DSO9W9bbkqRxm/QcKtLXECkFRjYvFNzoSyTNYCkbzm+R3xugmiMSpSLqShLoQK
8LYSD5B4Q+Ny4oIbz8PjBBgvALdLwWHxfngl5oy/iNZcrPt5n97Ne/Wt39iskTfJ2iJuXvdKX7+y
S1wlXrMaL9qyP7WnzNOW4hD6U8NPp3Au/BAzhxLwUVCj8LXlX99RbJlZlu+kVqKrv2FDv63Kh3pT
vWl+vQnW0b3iyzzXNX0aTww4zoKSJ3ZC3+BDHF25Ce7Z1+lcOpbuKNIRSIonQnBMmbcQGwqXDHhr
wNdYEc/pg3iWGJbEG3wX1+2dKgA2x2lLkR/9OHpHC3EfrhQ+pDVXZbUTTwqKST4ERx5/O59ihbb+
/HnkZK5feDd4pB1ypzTiOXXTZXcQp6S8pH7K/ZZ5LJqgbDCrLVKCZXM/9Y2d+B5xnbVldRZ/Q+br
RXxXeTHejafUB6LwpDxVq+5awbBKfWWn7OCA0Ce4oM+K6Cs3K22dbKOt9k4lbkU+8TZhI+da7wWr
W76aX/hNdiYjhXsjWzdEvimL6Yp9jR8+fYkD5VD583TVdn/9LWWqn4MVhxN5sZ9wEE0Fcz4+8Ykl
C0YIEdqr6hqHsNyUdw7Gjy/KeuZPxQoWzoLvdOl5g1cmc3ZnyYv0lJzTSzQuimtxCM5BuA1CvpcP
BpWC3D2v+uJzxSJmXW0L3kRyrg7zbtyFuEnPHDaH0Z44W5y5G8hL/pjy+XNid+ULKxi/WgVesWI6
D/3+aXy3XwS7hIaOJzEw2UuLkUMHVw0t1yOiHgyIgWxXxq5H+jxGovkovgpcwbdc4ZxDgY15uYeg
LIIYBEwbqgPhFR3f1fBrscHqCLBBXmqPZL5ixEagehJ4J8gNB0yxXvLM8leomQl6Auo0LfJ73dew
jgbwgEaYBfBZ+AbyU3zEqOq+v0d7i0tTAITxJeApukPDfK9gxEfHi4TajER4y+xVDx3RO3999G8q
P9zaRp+qH322b+Dx4B4ImxK4J+BfMAdWxGQRotb5CrE6NWaCDmiDhQnF/ECDj2mnFiBY8X5t/iJ/
s/gHE15EzJTibYP1RNsPGeGxgv2Etdpfee4H6L47BbckdmA+BbgEdNuB8HkwXukhP4SjAIqAizsI
tCkZNCdSE064C/gdsMJD/pXzK1KBL8H/p2ROsw14hDgptFuA8eG9gDMBix/bPC41TsLP3xFwgveW
7lgMT3fm+8XvAGT4pg9+Du+khoPSJGkvXLPtWAcvbeRqj+LHjo+6D/dyM9I+swjQELYxca64PCxa
vPZthiopcxaiT2AH/ANx4k1E3RzJUgO4w/9xmZa6wHyq7L1yLDYxphzW366gkCM9EnwWvkVd1qRh
ipMjsEHMYfrihvJjwGs8cbsgGD4OJwOrlvk0ATmxkS+fd59Y7pD2EyGI2Fn8JHF4MiQhcadNXEZg
vR+okwXjcF9tqg0/CuOB+AC0+Ba9qD/mMHHcpl/fy+iN8cqSXYqz9xmPBRdcI9y69HSehenOYlqO
eBaE/fsobmfMWx/OqtqgxBanSgikiWJmTSJGQrEi+CHNidAGcouImgEMWP+EN0AjXXcshyvf+UJY
CJoDth4IbKxiiLZ1EQPC95GJ61UYO1tk1Pw76I2tq2NhKHkVYdoWa6q/ZsB6LxYouBX56BafDmsx
kUcXvsKwXm/XnCPSUVMuNG9YfAD5wsDKJ9jTV/upRXEOVMRjCyNyM2UehIbHZdrb3CHOVtryRC6d
n2cWiIjHHocDf6xe6MiyZ4nX45vtD9xCw4P4k/IGFxKmkrgFnMfu7seIIbAGNEq5dUby9go4h2Ik
mDYj6bQ6oAOLrxcPxcPEa4tD1L4GKGgMDwa3h/inf30Svs3wwhO5tA4Ng0xKkIWw4wqPb7NbT9DI
P9eXLSmrEL1xbLIKpWyFJw23LmdBzHDiLgMBwTzngPvgPOJObLGDiVlPiNWDp/Huk/OWu2jxaSEI
0r6YF4XT9w9bkH/dgGhoWRxZQ0r5I0P5W/vfVNQhztp5PJfAEBrffEuNlQo58dJ/By66PuPO+oOQ
QxX6iX/seTTTMg1KO6Zs/SrtdK2T9ZXCS2qE5dYbiSUvZCjVlU3Xfhs3N+xgUH/wz2LbfTFQlMKH
4Wq3lU8mvfwwwuVq/nBM2i8VhCj92KZhoey0hRBDFl//22nI82jImtiYzka/MyQ267viO8bafp8w
AxWujtG3XAfF+2S6BUG/gaeyc8iw0aN/mmzKUnzd1yFTskzBo4ug4F1Fz+wFH3P8h/IIxah/OYEW
6jB0oRwwMtH/PdhhRBw0VGx2w700Hyl+Z7OrsUUIl6K6QS2iwyNAE4lF65JFmDp5LSUrqiTFotbB
gaHYoRbtUn+wSI6Gl4vo+nOmWAVxgSUYJER4JiDjHkc2XZJn1EudqBOQsaTasSbVxX8mihT0Tyxg
n3o4LfdWs6ipM/EIcPsicMCGyX8oV9gexAixYFOLEOThTv5QWfS/U7ZAdk75UXvKvvId5Sjp3Dzf
qNtc6kfcMAiNqTsRA6sS1wTebmL9/4Wwf8BLPizYtCcvFKwI5e1uSyLCUQda1UJmnmOsIt1QWWhv
neoGiWtIi+5dg+bwoNNNAcKCkYh98JNxrcBC5eIH9gn5ki72Yd3gdPBDl9LZxkLy0FDvuP73A4ei
5h9XT5VRqpnUGal/I+3636vXRdVNtroIv5LC4ExVvcI51LwE6ScnP4bzY++H+FFxzjFFFi95pW0O
uNKTg7WMu6V2neolsNxM8iIqF8qp/rxJXmjei+2AVh/Uku2qsiqZ6OJri+stW03glcwDBqo2o2vs
69Yzd0c8rOILp65x7UcMVSNaVmDXJ83wqmQz2hspJjuz+Xao6yj5Qx8sTbDorH6tdcZaOSJE0ZMP
1coQ9fGdquwi6DvSd4mSRbf2TcwaUB/WVY/Zp7+bmZNsanRUoFhgDCyFgoViniJP2yFotY4yrWB4
ev0h7o8TzbfoMNa7QQWk5CdfAxWJjMCLlc7a7Bp/t1Clxq1S7/JinQGEnO6N8gLYzAnY4BFodi9r
SyLaMS5ClQD5SlIclCNAedxuAcU1n6hN7IIgIuu1oe9G9IKLMH6yHC+PEGbgKRMud4iUx4FEPVa9
FbCKZacu4sanNk5d0StQNA/WvTnfUYmTtJ0EXwh/hG2sw9Zvmk0OxIVSdU9K3J4z9ZTBZHSrdwtc
yPxhUD8mxsk4OCSG6hvH3t/gxW7H+NAWK8XaVwy60qK19ibd9YTQAKqdqi4iOCelplC1dJQdBTv+
MzBtkRVk8cL06v1OXpowQXONGgNy6YvFXb0y6DghU71jzkyPVniJKPXueXp6aiIkb96ocmABY/8z
7TOFhqpXZIeAdsOHPnn2uNDjs40rmh1zRlnmD0+CGOf/dx7gQXAMjDQmGhRD/zXmalN+m41ZJSys
XmfHljr72t7yf6hVV+yQCA7eKdjsHhRE3cBMnkuv4Sp8E4i1aV/JNwRZGuDGm+7/+7gUUeb/r+MS
D/Df5gIzHsMkC/X8wQBEj50X8MQJpQdEEbEUFNDm/35B9ZeklMlHnAgHz4XBNITU6X9fME/zm4F0
ZTpjEC7oCeI5TEkkBei6dt6TQy25xTlgs0T5SYUWBQfNLdUVNdWAdmW7MB5wK+qeRFRX8wd1oCi0
/z4VuqrpFs0S29LNX4X4CdWNWkpZvqfTSMO8zbc0lJF6GX/Sm//rOTBkFbUXMjPHMX71Xqpx7m85
c/C+/4iBq1NgeNHec/xCuIe+vuZj/j6endfxu3zTHtuz/W6h73hp3uMv59N6+O/rofxzflVl1UKV
iCjRQvD2SwDaDMokSY2ZP0xudG9uHwSIi3vO/YPC7V+Kv7yOrRoOBkBF137aIH+70fo+zoK6kI19
1UZ+r92Z5Uc4xf4kE7NhyouK2TUdiBC18N2qjh9agZD7fsaq/GgFskt/cNEghZJ7Jv4WOFzobCyl
dhV8UxVtwLBQSKfOT1FfPElIbAp6absqr3dZFiydpF6HxnTK89yNosTTmGQsMO9pMdNH7FfY7PtN
St1hZH6sGPxQ1CmukRKx7tbUygPQOiGovXIGR3KDoyPA0SA6ucC0gOtjY+V+0NHQ0tg0SOXSrhI3
LEBZO5ANOMZI27fleFXydjGBaWDmcupg9f9xITVFMzjNdJFM89eT3CdBaMeSlWAU8pKWxgyiiC3N
REwFGRKMfriOxR8W1D8/8/cjg04SpRuqdK7ur4q+NqeBFehze2ikJ0w3sC2Hfdz0+47UUr2Y/EYB
etvQAbk3b+gokpsflxSzuo9IutRc5HztaNfe2LO4wUjvGF9DI2+KhGWccmqibKs4A/qIt7r5ikcm
eIvZsfYSNVwP43NffvThcxFPfhAcFYO4SiRbyDcWzUiB46AmpzaIQFfDGLaMgxk/qCM+cVvFzUPR
EounMRtualz0IV+kePskQlOS9HkOwYEEPeWNP56tf5sDTNXhP1sTqutfi6FR1yall9EUJdI+rNd5
RlqXgbG9Ohs2VcBx16evUnkerGWnHKb8gkcZLkbjTbU/IZSeMTYsbqErUVHu9vSHk/Ai4diddrLj
5uV6cjzqWON6iu8UDO/mGp4eq1MDSF7x5eh+f7tLsmIhTZ7yXTz06VrJn5IX1CDq4CuHetFlLJe/
UIh06Ck2oeRZ/TUYL+ljpbIjtkmuXg+oSHZ9v2nzP9xJf0mvf99KyMFVRzcUh8nh1+ibdWasRL0x
niFHmo9xuBv3BeqZ+RQ07LylQxeeFRFuEy4NOlb5qzoid5xD3Bajb/MteboP9Acp3SP+U1cWugNW
4qpvmtuwW9qkhJdXBnJk33q9RzTirFmolMU9BsyQbQ75GRlyhMcbsUnZ+61BTkaTkOJqfCwtz8YO
g5gBcz5V53qpUXiHOdlxphLWE+uh+DCaLf1aWqiqsjaYoZb2ZwustTxH3UOnHxnymuAiJzsKroeI
moyxac2TVW6M9GGm+DdsYl4u8uTszqL+p9JYVYw1omz6fo6zTKngCR3ZoiLb7xJ0LyzeHHq6OMOz
VWnsLOJyibfIfUXxEvMuz5EAZec+Pyf6g14eY/lSkNqAFMumEJmqrq1fJnYJUrGWc26Rd3xA9Xjn
KMcEzN9tOa7bxu0rz4S1+hrC6VBoTRnPhuZW2rm5Hbt0HVAk7nG5oiFDnCdvfBnswBty0yzcjqh/
HOK7SBl9USE9RTuG3Nje9reNRAcauhwMhPpiQqseF/ZbVR1jOLH2cn5gn3ZjSazm90F7khTPAJFg
btFIdhJz5OQVGELY6x27g5Jd1eFkgslJH6psHb2a8Uo1nm7cIMecZTqpyiAPo6cBMd18QKSofTv9
lXKUc0kpdJuo4tgO2Syjt3q30cYPFRkfcHiMsB1yRMnV5eeCfVp6GqATdzkye1ft9qmG6A1osE4A
V3IP7DqgJTn4mu5G01K+CJsGcE9yPiD8fZitF4ELmGnIerZOOtbsJg/xMbibg7NGdgSBpJjarxSx
uou8tlasddDyafRQIt+43jA0klY3X6vpK1AUluIra3wrZ9QPm+Fyg5g5eE68lOV7Kb4tp0JBbo3u
IffbiL3LRpNBMXWQ5NxRhHXTQvIK9iB0lcHzvPHwJ/OxrigG8bfGtqXG59pP+lNm+0lLbWfWvOBk
dV5NJT3zWH1GuQdgkz0tXINGR6P91Qi5vq9xZ9Bqowz2xNHoyYMmgFJQL8SKDZoaCfEIFiskNuNC
Hh8tmPVoR8BmOq6avWZRtihhJL/15xB0/AVJT/sqr6kqWJVrIDEAF2MtZXuT0ho09rK50rsnCswZ
HSAq49NXOSGKPLb9GghRVyxi08UrHzlIfilKIEmRqjW/NjI8DcBcqX4xaclcWnlG4LaJIpT8L9S9
pGmVoFuIecTZjZCsBjZubE9x4pU0yzseJzP2BwKLyasBQxRfmR+I45hO1lmq/ZHj1N2WbSptggIZ
AOW48kWdL/U2sg5SfByyxR/m+n9WlfCQ6BpCdh0lu6aLRfbfFlMKjtm+dbT8gbxyuDBsaWkXjovm
Qz+JrKHhD6/3T30SXif8OrrjYJ4xfxexsrycrUFt8geG2Y0EarFdP4lW8x/elVih/J4ChA3TxvxN
rcz5tRRVxixqRpN3VXmiLbjQjoZnLgCRCdDgf7+W+qfX+rUEl2+dEfZlMZ0T1r3HEsy+tmyVxXBQ
bYznO01bz6Li4xlvzakGW/OQ02TeAYbJCToGZWf84c2r/7YO//ub/3VJUSRnUzPGMM0IMSrPyojc
O+phEVC7wt1TBoSE08fXSrQ7UX2I82ZXIbRFop7X11C/6A5sIWmjDtDY/+Recv6lZCjuAAcXIDYK
Xf+p8/zthishXYzTpLYHuc/Yww9+1smQDxya06yjTR0a+2ycbt293UfLTjj0inKXErBQhubTCG86
xkJdaQWP/jZMzxoqS+OaxesJqV6MurkzdyVVhZt2HpRrKD1KJSuhq0M9bFAXafaYQSp3WgpY+mtx
I34JFo32Yc3PuMwWATCkHqpZuXGUBHWptS4hc0WsBHPTs6dr3kNSsjLvNq87beVE4dusZbCRoG6S
PjdY0XJm+ZXeTkG9HwE8lrRZ+ccjMjQx2o3HKuDxYu0ukzGhI4sKVMPPZWhjtrREwjNk9Cspvc+v
U/6gf1bSh6ruO5ui1AQlXTtlOGCeIms1RwjjjowTzqYfzreMqo+XOjgwAJO6xnhtqk0E79Vyg3YX
AL3MGXvto9ORSOoc+/kSZaw5oEoYQjVtK586TO6UQa83jSdLYiT3pAlavsb7JrCgCI2nwZQWwUh3
G+eIXaGGy0I2mXHxGsuPeI3SwF4i4JXmO3XQFo0Oy59ov4mSYqkcW5Mrg55JL+i4xPYyKNRtijki
udmbXl13IS8z7y0MswPbLelcS08TWPoKIemts93M3qbTVbdXg3ROmcmxkFTRNS7vFKdflDTyA3RV
3479YjF0cv4K3CrxW9eyw++f8/BNjSO2+/eyce7i51jM/chpo8xLa26C7MsuVlH4nZVHlI1+1ERe
JF/j5kFLQXPOkatObA6ROUNBy5l/55jJ+5Kijm/6o8O8eD/0vkIf1kxjvxigdNA6RQgSvfQUU1tt
P7PjRsfkI7p3U+RafUHxDC9+GOwIJbu9zyWClWYTqx37Q/rtNj6cCL53ND3MISW1rhHAAatmrRMR
QYyPAaIv7EBaoTgepqb7NNkhmdq0Ks351OW6m7N5Cdo3y3oPAQ9o6rHtnpHUJ+YznorFED07qAO0
c55IrL1wZ3ZcWe0Uxo+qdRaXWcZSp+TFVi5CDoumzY3LVbfrFNDPlNHPAtyiCV/h0F1nhUQz095r
tbwzmA0rbVvpsFRPzdzszTw8V9j0HL320ocholFWPkwDkh359eaw0ebsJMZGA8vRJ7dtOLaXCh5N
2qncDM9tdkxmwiwiqoOvOtFYuOmngogtS9mHMrynNr4bx2k/4zbVQulO7cH6mpdqYjFe1stx7Hwn
CNmLP9/q48D6xGhXdY5bR0/YLz0owqyh+LHJc6scKoPuFTWTpkaoqgK/QRwVG/pKGb5ChftEMs75
ssQ2J7aSEzd7Ryu1eR56TIaLWtoX+H0sazuO+3mmGh08m5TFZYoQbR2gbkKaoQskvTK8G+mj3m07
na7ZLfMk1pZNmN/NVGU77BlKj86JTRd3dpxQtkTJrdWfI0eQGy9WuJ6GjzEdHykPeoV0MGEPog+Q
7a+Z8aSE9q2dsx6JErmOcJMhJ85iw3PJHBa/u/JmA/0c3JgHP7MPTvJRMgzi2wmANEluqSGsHh5j
6ckZN4Xa4ri4N/J3xYGTFhxry28zONnFPosTvylo+oYEL9Q4QSpi2XDLT/NiEESv9HnMeBSKPeXd
madd7rDJWzIpoo0b9l9N+5yxLMrpTg7ZUuWnT9a+wJ5ZZ89mfFcU7yU2/KnukPADTXN6XwerY5oQ
rrtjhNbzduqncyo/N8Hjjbuvyl81bhrTQrYw+mGESi59vcn7vDw61oWNMrrnTSAeQtgIufwalrsm
RTLF1HvV++ehzt0KGlNL50XqN5l9DpuPF6hd7eVm4s1+C5wPraa+a16H8Tu3KjSZGMao+N7at6GJ
lgrA7OpgseufZehY08XJXprxqzNppTfH2dj0wcrgHYTds1EjwYkA4savcs+anOwptX42zWyhVKD8
yk3Y4XbsLkqHRPdZtwh6lBc9Dsiugq6OiHQeXr6Him5ziIw49bpqM1I6GvDsyvK6wucKLRJmKZPB
mLApzR9L+gazZiGJep4GALu3UxRYMIoMPxkfSAW3w4+il10LxljwrLAZod1vf2j5JWbvOE7o/LWl
DDa5IwAEfuwtcdbUUEb9MjPZ4pjCBSw3VLQYqUtMHmW3GfFVTJQVQmJSnZPJjbZtymTV3M4VzBRc
yYp5zjXau5pQ0q8ka1iV4bKzuHmqu6BB4hJ+2622QuB8CNXHSj6JgdOGMzkmt4vZOmwog11L10IF
a3lJyeutiNUUygqGNU05OfFFJqpKDmlskcVQPITB8xg/hPhP4IlTYXLr9DJx6pV+XMbSKlW/ZRmU
sai5NQZz9LeabfN5N0MLU8J8KaMPtqadNe2rHuxtJ7the+HpH+YYKCQhN2q1kZuVaaxr+WQX8dIy
o53GTBm3ESOGtdjrGdEz9ZeFbXlOltzceoPmxyJNQ39iNJYcx+sdbHgzjDjF9PrwAbPWsmw1uCz3
aYWtxu0GWg/CXUPqpcme2CyGRaOyUKnutSDwpLz2ywHJVjo85wOqaEtjlTfiBSRZsAk28fCGY5jd
R7MCnbYcbd8ySfzj2cgHRsnQWXSYu4L62SLUCJPIqOlg+ZOJq8rSZv5/nJ3XkuNWtm2/CBHw5pUA
Cfq0TPeCSFfw3uPrz9h5Hq4qq6Iy7unsVpekkgjCbOy11pxjppVnDO3WCt/H5c3SzrJ1p44PWfVR
Iq5Y1qOEWGRB04e70oqy7VD8kmkJ1CmrXpu68kjaMCUhfr7YREOFAcXiHTbY3jw9ZrBcVRqdqwid
cHI1YqnpkeXP0bttI1VWb8OR1AKZ2AV7M9eaG0Q2EbUYOISFJbx30vvCjg9y8Wy07GbmYF0Ewpv2
USyQBGc2UrQj6Oj0EUsKtD5Xw8E8hi9tjO40uXDwU4t2mN/cBhfWz16Z1oFORJ/qge2Qug8e+6IP
tgpDJZMdnJX+ipo7NSEMQYX4BxSvoNtm05dNGP7BbVWOLUl0ErrEgGJxGd5jfXBjNjg5GweFI7Hb
k2TexHQETXxedbCX58fGPnfys2Qi3FLvhgqDEMUCdWU2kCiVbG2oemYEWZXedjK+GMolkJ/s13Am
xk+/yAtdHrs6JJSGI195EVu77p6L2SiwnBvo6lq6h3fl5AgT6ome52WcH8RLYCoCiv5mPbMjHgm3
ChjsyqT9yfuF5cwoUA1ZeGN31ryZHNiWxyw7RPjlbHVdk9SYgpcdtrNtuuZAkhNndi4ib+6u0/Ap
XHZa/KDRY1pWOtKZ4r0uSZ1JFUx5DNeJMrdFOxE8dX6nNOeZmfKA6F6c41rGebGwHuTlxmZ83Sbn
mhG5QnxWZCMl0c/NsOEBTDBKTRYa7sjPJd+u+rWVfkjda1cENK+uOn0k32M3FZ9x8lCYCG7CVyfK
r7DJyfpDqyAQrxChEMCaHyoatZ21a2BBF9cVDCZzOlYs1ArSJ3ZG5JzSvHCc/UKXeVDu/l0/On8b
Y/238/29fiz60FRjhc63YYBqYstDGypvyEgeQBlIL7rCSE9tNzIy0PEpmh6LYyXmfKdi2OsPadVh
Z3m2FQxTxIsl97bVukl3CkqEb+T9TiHmNmH0km76mN4NU1NjPKfavlfxpO5Uyh2NXpemgXNkE2NX
r1FPXjTmx7l4nLOHBZNnYGLau9c70ttpa0k8/jkZPrxXxGYnUnSXa5Sy9dZKRp/j3hwzP0pNt5cx
1WneYlkHXYWcapHzVuMxzq90q3OHJFiHU7iSs34bOpeupirS5H1eZnutsDdZiIso1D05trkV5bNT
fJZkuI3W26LfVBaRdKQDmefABDwEwyKZcbOP0VWhPGnV7Bm8zksr/qG1rPwpd6F2/c+Q4ltlPRWx
bYSi1O8QVKJa49vzZic2iQVKSBvvMIP8++74mnv80cnQQWY5lmwrAB1+78/MWjNIchWOJ11kpbEf
zJeLEtYbXl2akWzi/CyTplVw9TLNNwo0zvIvx0STYfoS1uXFeBTnYqK4a5FCkFl4zlP4oaw/9kZh
UPXvw/3rDBBBkKIALGA+930mCxfBCjJ2Q/fLprh+Ey4T8j/3zU8zwL9+DrQnBw6oZmuYnX4/LaU5
N0XdVenJ4Gk31rN+p8yEKg2AUE9mu9OwsqZW/8PF+EvzCsCUIuO91TFYfW9eTWYSFNVIYwXO3CoY
L4l1CiAumjD9KaQ1gwW2/P+De4kZt2FocF5k3cLU96Vp+k+3BCZCCKu0Ib8BzhsvFjZOK0oK9Thv
eWv9cPG+ei/fbrbfPu2btGCQ4JNoUgjgOk2eA53naLmWmBMJVJGlfFbM2nrShQYMJjndcd2VDYU4
omretXPmSZp2GpNPVXuZ6hvc+ppkPjnMMcOW8Iu6vo1xl6ZphtKkvcwjur/2YtmNl06EEUAbZ1EB
Kb64QUmbAemSMgF4t6KrtOifFsGkLpmrRPOxyUsXf3gtJGYoX4BVRTQqSonZ4HIZaA6P3YlxezG9
tIrhOQmRmwR+q9cqTIKapS6IX+L2JPdUbAH7WmrcZK8E+Us0xVd5hr5w9JL+NZh80zoOzLSGkXeo
TYK1U6x19trJ+6SdpGneFrHum/1T111yB4FpgryAY5Jz5WSln1979mYfJTCg2VwZxGh2CMacgTgO
S7urJmed4VtLUIhIButakmwrFxv2JGNK59NatX9oHLrEUL7NFMN2/DnA2BhzHLbZqTZfNOczcTiP
9MthkQp7bcCWtcG/X+ukZwYKryq+DHbbMcbkUuhHm4rN0ufX2CjdAf9YPFm3cbWPGV1XzFSzaS/N
mttJARZ2zQ/4ThIxbP++x9S/PUOOZqsyug0eXuWbaEPX1MIO+9o4WtN5UNHXfMQOoS1B5AMGPinz
LhliF4HRoFFbyblvskalqKkwvHrqzBeC0R2EABYeKuVKgldUgZUeAZOwBCpScR46faUwL0oMTzF+
elX/TXpAR1mhYYMAzQT/8vuyM2iZNpajKhK0iEbC/qRgzRDOgRYHSIR5yyE+QyXDR7D9sx3RDztj
Y33ZOoyrhRiBZievCYZcizyDZleeEUrMq+Q6uk7uv/jfELqlOzyY0lVwY10FJ0KdbvpfeKmmTbYz
/foV3Aa2sQo7LSBrCO+oV9bkSnjzvtlEvvh1cCHHg5BtY1eS6GGSMhn5uPH4o01Wku4vm024xazC
Dx4SYXNlg+wGa2hJeG3JRPiMCQATiSfCFcQGDNON/GBs8O5gQRDOC77wHncEJoTaz1+0bYHyyDgU
m2WHIHWXvBtba9s8V5vRX3ZM1A7dh7UZOBHdbn5lzhOvRhFXssvPFZld1VFYkYqdcLWIc3cY3Qd4
BxjwkGOuJhIyhGtLnGt2xZjbhOMOpzCJIcLBpXFuhf1HXUt4o641r8JuQysC/we6tQMey6O6Hu7l
9XSsMXfh+NwII5awjslgojmt+o2WQWiHOeVq1w52ZclzSBWHXoF1TJgD8dDg2yBNYgM6Y5e7txjF
3lDWCt8Q13zxwkN/XmCYK1hb2hvzVcdkRRwIJ6vAGdS6Bocg7DvCdwT46n7xyldxYtEx4lBBQ7Lt
fROfsfAXmZNr8KfdFXb+Y/MsnFjC94cPCA2z5XFZhJ8RyxRTGvFzJY5RWAr7ten/7//Y7I1r7Ev8
g8JClWNqytfWpl3xXwUv2e21/xmuWBW9grtgPuFf5iDFgdD75Cfzks1V4lUIDRNPGPHEfQ0RhJ9k
Iww6ibDAfN31wpcSr8N1fCP+MfGvFGYjVKir+xdxslnI+StwBfl3ZJ6DcZQHJSePt8WE0+H+4Rg2
eIG+/lhtBixV6cF05VO+nk/i9OEX2sDY8K3HnJNTbBj5il/wnXjf0pciEzhfG8I+xmUXZ9M4zKf6
yzwXeDkmGGwwH7TJ1zbBgMg4hTXmLGGjg8uIxoZoddIRD+F6Wt3695F0gFRWDuTgltBfXPN47Y/j
6p36nKhTALA37DXX043BKruq1pqPwXgnTCMq6VTZ6vF5jbhdmE7iXbxTyL4LrwGhzSuJKIAr6Qa7
cXImkR1NpLbPSMgziFhU9ho/IooRy/6OjtleOtn85nrXH4WUnwyMjcXvsDCp9Py074sfPSKpxLYC
tMZHhOCBlNz2G4Y6d4pfH0mZIHQV14dvYR4sSZlutiIqXNuT2I51ZLgRHpz+Ck34Jt89s2naI4yj
84EVh6h7UibFD1Bc8X8CmJ9uhKkl8xsf+D41tHD7mNSHrx3vX4Ja7I34CZ+jbUZyr6uuxjsb5w8A
aB8J/+14r3r9TngMehJ5kq2DJqwfRL4kzHnhVXBI0Wg5ZGuvYvk5Cq8KKma+tfr1/fk2bD723Suc
jFsRBaHytwmN5/Bb3EnC1xFfTM/0hMujWT+CycLFs0ZehfOBfla5CR4Hvgpznk/90ODQwaeDIJq0
LkqoE3ld5FoQzSQfkn3nh0/dy/+egZzE2+Ylx3HRX/ErosWd58JP1iSH82fJGg4av8peEvimxJcz
Fcff7lEIcC5FjhsLqSsMraPbbECJi6X2SkRV2S4JIsLxe2GP4oO+zvzqk+zkfYJTJCGdSPz0hCl9
/QjrNmYMFZeUvOlJY59crnnoxzAJdC/YcG23sftIMgkBJLsSPcpq2ofkdjJ6sgh+VpDkQurBvEF0
GslNDme3JOOl4tJCz/Ad3NATJtCWJ1TFRMrxESFEic6yUmF/Rt7GBReHVvjOjrRGhE/ssA7zgVE2
53Brr+Wz+Do2tsGKfwyNOAENjS9OH80d7hdYyFvCVfjHC1+kMfMdveGG9DsOgkbQvI3vKn57istF
2EcuXOjZEwmmyhqEBgBUYVdm2O+P28InEuvLkmMRb0I8xtdfq1jZOSDh1HF24oj+vWX5W61hooRT
kHKaKoPyb2Kr0UgXjYJjPCrWhZgBOKlm/RJPLD3ppSTZ1Hhhy/t/+kyyANhjALI2vm00UnlWp6K2
6zPicaRJiYbUfGNVPqilCbE0eWLWD3JaUUh+2/ub1BeODUdYhp79rdDs5aQraIvkR0cAXDAvtvtB
Of3Igf3CEf/5OTqbKBNQOrCK37dQc1sMmZKIima60p7Gc/4JqIE+MwkcZIVMJ2JsVp61++F8/qVy
N2UdYaENLhTs7TfzTKjPJuBiJPndZuhJs2sJw7VOxUN0S87h/+mzbKGDtRyDD/z9GxJc4QxlXRe4
b00Xu+fqWlTBbOy8H1GEojf0x8k0FESa1G26+t2GlCfanE55OV8PM3fKUV78nnedtY51T6+9oLrX
IZ7vuv6Iv6MKf+qH/O2WUYCfInPmrqFK/f2LBmUxKXFXqMewFvTgLj/J2UX6iW+t/fklKfFtTeOe
hFz/h65YS6oklJOmOhnqgwaiRNdYaBoKRDlaIxGGQFp7m6CTX2TnMtGblPCpMuuSGtxfluO3ybAv
K5uKqvAbM2RC9YukmVrOPdmYmHkX1nOuEAAjadamGp6V6ljh4nHyW2lgMGn/UuUfFpTvtEuKekSb
lo5AUaG2R3nz+3nT+9HI6iVerunYzaxxkedIJ9xHZu1iJDFSys61LK3V6tyXt4yIrOWqjDwz2yCm
LPD6EfmCbh2f+jUqrAD9IcLl4ePfd7Hx5xOj0XtwQAlBEgV1+e0uzjNbmWV5qk4xPe5ohvtge+2y
L+H7FPk2VaGSHPuKsN7lSR+7q0Fvr0wdUCsQQMMm9Gc+Tw0JNCHgwWVTs/9kAoNYlRYnMinDvKrV
Y2c7j1IqnxJV38oq5BAUBute+8wDhDo7zA+u1jLNAH0fTTWaNT+05TPALAKgu0dpYGtuz7swGH1x
MbX2YVIP9Vy6CZFf/z4Z30nDXDEkUrIhHG48vbL2rd1k5ktRV4EqXyvQ456llaHvQhqOGzRdMswT
jN1767n5SSz1p8qXT0UqYyFmVcH9fBOyjuPEGepj8zTISHXAqpiQMQgjaG6WfnI5Hz98yz+FQ3we
/7ENw7J0wOC/35e1oS1xHPbl/UNwUxC9Oaywyt4Lv+W/P+gvTQA+yAECzu2F1vvL6vifrpas5/ZY
qxHZCerRZPblkI/ablPlJul25W0Qh9Qn0JLqcT7lMZlBPI9jiF2wNPZWx8akQYmQ6mvI6G46UHJg
+kjn21wjTnoc1NWMsqnJ3lVHeyiwxv374Flw/rLoqiRoaDodSFv57kSLonyMZtXWj7mVY3G0zq3E
PFC3vXGOt5b0RlvjrcRl1pPczb0uusT2FVysEKEg/fe1hb4Xcvm6KrE3yWq1yiPEMPFNxcMRD0de
xG5ZhICJiscwH0+D9hA08MbQ9gzoj0BtrUZaDDpAZYQFJX0RCzopC4VkuCaFlVTsQoWp1vRi0o8v
UlSaY+0G+S85QA5COoVigeQOPAGAzexg20vtpVAtb2AihJSo0fLHbGHQXSgfSjnT2yaZdJx2rfUk
xv3jhCoreGozuv6qthlJo6c9CUvJjfrr6YtyxsMbxZ6TRWvrUDFoBMy/64NfFhDChivDDMtmGzkq
OINTbKAkjxWwLIGGlnPrqrR1NJkUOXljxvW+MK0rrQAJ2M3PYQRkKKj7x0F6ScJpx2PqyhgqVPMm
pG8YQQTTNGFuzC8RntwmYkaIKDtIcTAHHrC5R6XlRNhUfy38sH6XmbkbK5/ycN9mBN+rl9ncFuFm
nsxV1r2XYeaVpABNZndTcZRNiX9cCc8hQgbiACqOXQekDbfYM+RTAAugn2mmIbtexw5heHmCpTI4
qjZiMd3xlkbfAfi7VHb9OSAVDNPOz0v260LWcKPY73PzWSu9K2UXEivyOvV6kmKQfj0P6Jquy3BT
Rb52bB03+2igh5iIYL0q9pjPjK8N8ho3u575hfxQUnIv6+U4Ha2n7ANQy5E+U7gqrkHbHav7/Eyn
PHsubw0U/O9ky23aV/OBd4+JmfRqgd6zR5nGJJZbGKXLskm3QAuL3G0G/n5xn9yPTKTidGdLjzIy
49JCe8KNfdWPXo0OT97LOPGU/l4oYKXPFHVyx4RX+I8VGD7ORqtjX+GFAgsvJPpMyOeClAg+E8NF
+961SH5vJv3N7ElpySilAog1DYZqM/XTCZ4wQ5A4HlHaEHXW7yw0YVV7PReF57S5pzP3k7B1pfDD
F16WQWT61Zz6zVwex2L0Y3WXMpPVRuq10tmPCu0xjcDw6C63B+A1CkAuhfsaGVPSh8wSdMR52BSc
2E2M8KjweivoP2Ikuo/syUCL1V1pFqodrTmY4QIzBCJH2BxSQ9uaZrlWdYrqwHBxG9jNOUB4IPYk
cp1uALhXAs04d7w6SAKrrdBfUvCldrLpRnATaAWjMXqWF9Ul5SwytH1SNnspfrOBBGdihEP2n461
Eu9qo080R9Z5/iuDLasP+jZMcj4R9fgCQ6VRYMErbqonFymNvHRYLzpSChWZkf00yp0b6ZTXrQXj
EtQUsqY8ay8tGfWp+slC6FVYyoZJ2YaqebcEqNKjeKPrydkJ7tJgeB4JOzKwhOYM6xIu26S8zIwG
C35nYqvnGu90MADbQuIyZztZ39bGsu4IQ5lIDgRfHDroc1jmhhr5Od6RhUc04O6DKEYgIS8qN4W1
PHHvS2FO2I617hvi7S1UQYGVs2iApl6FlbwJpBsZE6A2BfAZTaxfHmpIvfW5v1ZI0jy8IWct30mI
OhJdWjHN8eXJdo0uOSaTVxP/M0uDV3EjJCj3q/I9ETE6c+dJkOrTCb5PVIHNGh4Lg0pZt3cpMOt6
pEOU3dMa3s5C2YCkNB6LyxihEavkGzsptlYf7aBfHqe2fRqyal2q0XubMERFKDKM0LqUz34kjpHJ
YkvWSHqfIqgYMTV0AJALqDZyOX1YObuvcJN06r2GIiflRdDFYLxQFzCuHR3H15IzSj9neUoqUFgs
vdHYY2VG+IfqpFSvpTl8WnCTTGgBwoBtTD8/6XqPvACQkjwg0E8JbsVygLagaF9Mggyqz1AnWney
ELNEq3phhMFLWyt0D4EA5PHam7C1lTrsCTzujQrusdF4EnmbhAFdwqJD83k7IP1MlfKqicatXSXb
UddWS1uuUpsMZmva2g48nQJE4xxtkmE8Z3K8yZPmRsV9bBfU9bF1RPylke5X05gb6HgPDAEUGUOd
r1DRlSDxFL6Fo9NNyJFI8YbpDN6+ivIq16Qe5kxIu+clW9x6JK4xu2MG4XPDYfm/xLwpVFTZEsZ7
nZF0RTJq+Y45qbdulmBGD3yKEExXZBjbPD0WmRKqGZ/B3vpN2LgDb+aEGY4Th2snwnzoQAXFfDKM
9Icz5C3FUx9PbhrpJ7bZrJfaKkTAE3XZIc44ZPXQa29a+Auap9ewnQztzitNjaGThQMIT3TDHnoz
gh00eUn25Frg35/Lh8Y62rrfkSoj6LiLdbTYI5FI4+VqfgiX4b4vzeupj4/o23LLuEOCQ5jMsi+Q
O9SI72YEnTVkdMBhs+PPFb1SpICRAfRnvGntl1jjYpOjJA7Yzp6yBVp23O9bUKsgbhgyZWRIVSld
1IEooKG7t2es3s7dCOZVt16EarExp/ta125KeaNHDUIdMbGuNy3Gmrl8miaUzwEBnapxCPWeiWbq
msVTVR7bvPet8TSKNOGhfohzyZOrZls2dBVLgsTDBEak5KdXCaN3CWMHktiBnndkH+rYPNj5U9/d
hRPxjsnHErbXrd1u45q8s5y6EGyGzWxY49KYCeWUXK3spFoZQcT+ZDMZ59SC7Geb2F1GMTpvd1Zc
H1sjdiNoEKHxQ6/nz12+Sl2rmoQWOXQMvo/MYe52ijY2y8kuhCnttUhvDZIx4mNo88JLn/69ff1q
CXxvGVik42jYI2hq2d+KdksZxrrMIB2nUYswMndlVIcGw8sAx5rCzWVE+Biqmza/CKa6E5/0BDAa
K3SXfIaSuk+kzx8O6c8CX6XoMFnHNbpsnIPf645MlfQ6aLoUwwJbkLLck2p5sm3SvuMS+Td7UO00
RYQ8G1inYpF9GLm9/fFjp0H564E4suJgW9DpTn0r8ySVl6WFVOsYwRqw8Uix42pRTV2Al1ctyD3j
Rkz6hwUGGjPnKPNhbP/7ZPzlbrBslVwmWLpUfl9l+X9Ko8BMls6MnPmkjYVbCldB8tYkV2oHo7ES
xPDlh3rmb6IWW1Y1QjkJLMOs/q3qKyWli+u+LO6f5vVwTS7B6vOZzm3xY1/sL2fXxrBq4RvQqaK/
DuQ/X82RMyqnsCjPCsiMSXGLGOkpPfgq3SnDr3jcYxgFUZ6DdKuUpyXoSCn44Vn76vN9u/t/O4Zv
d38ehXOtJGNxTpW9RD+1s/VNE7Qbp0R1GP4axsg3NCZP575BHYamTZtOAcToDEtad6GEod7/4Ypr
f3ZayIvEv09qnInh+rvGo++HpJTKND2GSfccLK8yk2C5na/kkalV8xkkTMDg7IYz0jt0uXX6QAIu
QSB06ROkkPSnJKLBlyXcP2ZS5pldci9I2xP4dntJFVdH4AnmXEIa41hEkQ+/AkXfxPqPyXDqn9/k
97pe3AH/ucKhMyWTXFSg0WCkWzYsIjY+8HHQT7NHncf21AL1bjTD0+jf4chIl30XF8cE4CAmka7b
L3clmBHMFKtGkMx187gYNMKOUWtuFELcGe0Whr3GihGpb5TcCa9rkL5o3iL3bWC4Tgiic+fcERLP
BFn2EyYu8i18abBRr9lJOkrHEC7BbtxHO0bc4A+Dr3mHgKfCD73igl/boLnmNbDLg8rcdNgNOwGS
JEqyAu7YnstbMZGVH5p76Qlq4zbYCx5s5x0eLO9Q7ZajoEBiMgUn3bpvV7YvuJ+BH13nZ2WDPmCH
hRVbr+Mq/gQ3dHCL1dFeFavHx/K0bHFWMk/Pt87mbbp3cjc8tGf9wUIuwP9zGOp6hqj8xeM8K4x4
ETFfzzAiGYSDvT2J3yJQnJQM3vigbBRPTH5V9+XUu57CQLY+T8f8XJ7nxXWeBBczvo1vs3sBpNQR
ya470JmQpZ40/sIwrDCO9w/9Q/lqvS/QSxGrjDiULp00uhWbyJL6TV/uIVB4g/GLpoC/kGyvROb1
YMVPSR/fJzEc0zR7k+jT6Ih+VCfawH6/8QdmrFaKZKqSPRw5W8fCtEyBH1PAmdr4YJbJY1876zgU
5HTgynG70UewNBLbgPReURkL9llPGIOMZxapi0wQWBU327aO3wYSWKXykXTMW43SMmMdVZUYDWyK
Jz4+qRk4O72nUYEBUaPTaiPFTti2siXoBmW/VNE5UNd6Z64mnQB6diAqoYYj9d7Q06+Ywq3V0XdJ
83UexY95oZ+UhKCx6mFAjwavnsisBGL5IJ8aYYjA9yNcXhII7dLZ6GRvhyjcx+PUs5Wih2hDCDGq
GjVRvMpCZV/lW9XwMzt1g3qCLjWB0Y+R4uP2V5U3VE12obgWiqdypltAgffvd5AqVsHfV0kdpSEz
L9vRSTn7chj+5zkmFlBzchLIjo3OMzxBgaDfKA10BQzbtbSeYTuOHwRH7K9pKtnT42SyaI5H6Pnl
JsoRhKfQHOuZ2wG/gXHqa/2HZqUuNgXfjlFHFWcAwqEzKn+tqv85xpH93zAOknFiB0nGciaybFAK
5S6JC4jnO0piLA+JwUyZwjVQXyb6OQB/aECxA40C7dJk+UkPH4wO4XXa7G0uzUg5jUA50REGWPNq
rBjhmMONRe6HSMayjGfHARdPXkGvZuuh+egJ46HKMJXbpus2izOTWGGvezvb0uT01Z6tOzfJ0LyE
PSUnleC/r5T15wiGSZpm0JW2mRIyt/t9xU1Lx0msLDBPChcJ5Ub40aGlTgyAuGy/JSANNAmS7KEB
OZDEPdJ7P2iv60wYn7HhJMK1ZaE9Qtqm+Ij1VpN2seguJWe7Ok/LEYZNZ71gEClZjcZ38hvj7mEC
5xZb9L+745IfJWbYJT4uR6LfRYk90JJZ3HA5oMdFf3rnEDBcnLMJFux01PKPpn7gCVVMz8qeYsY5
rbNNoUaxsGW5q+hXM41dxMr8/gIifHVflwRUkOTKfGCK8YiwJSrfS6rXpFA2af7D/lgV253v9xUz
XoIqTbji5pcE7D/3VaQHHTuSLL0F/UAbSduLcZK8xZ/aVB7nwkhddNNoEIPn6wCLn0hXobn3y87Y
LxNtsZY6DwTUv6/zX2bQ7Ngh/KAGJXGQX/9+nccotHp1qYxTmVFPwsIHX0ffMm13jrbJwdozBPlR
78z0968n4/997LcXeoXbKDUXSUSEndS6vjKcziXgmBHc3ulgZ/WYL1RUMSWqthC1wOT4jX2ZQ6RQ
TKtwwPRqvjZRJEXNeN/BSCwVC88moGFt8okCb63A1VNW2SzzLVK3ZLTbs4ElrZzWTVLsUgX5pOzZ
1S9iXB57XL+hjMqpbC8JYgLBmqcf1MaJpxW/Bt3PR32f1wSIDcsDOe91TTLz0u4ikq2a/NKSZdPW
iL9ylExy5D4xzBf7vrF5aLEjynGMFMyPmnCjtBeFwlLvoPPZ6pYYl7bL6ZLAiF1sr2v3AcVAYdBA
Gm8iG1Q+redeFQF5e1sDckDUr0rqcJV4YwygWo/hrX2lz6gmKznpVma9D83osauMXZST6mOu0OcL
la3Y6JlpwNgDeOlieWZe7cb6U2Tg1cDglIwnIJAPShDTpEm1XUxDsSsdmlu+UpvXCtFV4pTLkL50
2OQtxlMLiB/9IUzXK3kuDyphKrPzoDLLC4CISWxumx5KVtCRxka/jM6E+KS5tgHZvUwxD0CnuE54
FOlpU7WfKrAemcgwFVdcb9FgYVmqWtk1nEumLH43UT+SjqR06m50mo3EY0EWDmk6q6XZLv2+AuUh
mmKORcCKflI1UN5cbzCTfsWqIiq9gh1ccZXmsk/CTmbOSEF5j1QlUTirQXstjHpTOTfT/DHn2Gfd
RKs3CI45LOklQvJifkqZvjWwTErX1lSuQ7YWOUVs3TMuTXfqtOxIrqm4TJ3gp+GkEmlPzqI9h8w3
Q3LWxg7NbFDyOiYwpY1CT1c/gV/5IgBJBDBNMJl4INcJmXmTbqDxunRGcxc40FxZBE0SNQZTPzBk
c/OckyWvKL4YUl1ZDekMhvWSRTauT7rnWrCz0/C5nDCEyTRq8oyuPkme3b4qWLot9Xlsn/IZE1k9
sztK41e+XsI+3xBzWflFQTLYaM814UJVYq/VgF/Se4K7EjdvxG+pOkAZqcaMDXbcRD8oK4eZFnrK
+61s1V0MMkbpO5+krAyupBoXIFH21XjqDMkT0UUpSkq1ItYpFewY9SYleTCqohMESVW9QMg00m1D
cltP4k2Npk7nFEpSB6sETwRCsR5Dz5TCFdLJJK0N0FcYd9r4q5rXYhja+bSe6gtYAi8cILMrqJKU
/jDQhxJnO1rLZnX6vyynUAhkCm3H0r5eAv9Z5IOmbieL1f80AkYNrxskDILN9YteDFZdYutkN7N/
igP962JKq4eZLqMpejC/r+EF7/FESUd6itZWGxh8+fhCHTZy7V1yNaNhywoAkyv1UL4l2oE8ekKJ
IZmhIfvh2/+lTBO7Bl1HtMH81f72MmnTeAmDIOhOQ0s82I4MNploV3JjhMlTFt55hjPNsUdk+cMn
/2VjqQvjhLAzGJgoxHbmP+ddIQarxotinABR7KJdo9SrnkylniFoUn5kokiUr3MV/bNx09g/vNr5
an95neGlQXtEfCdZm9+uQByqkdbOi3GK7PCAcyGt2nNsPvX9US3ew+ahUo9JM74NybgrM3uzSKQ2
St0qbZVtppnvE/IExzpmrLlL8Wzn98J6D1yioBw3aokJ4b2NHl/kozqICEPGrVzBLn5NWj+2HyJm
SDbW/3Z5ZeS0DuEEhGTxtA4dfIstlaajmD2WvFqs1hd5lLUz4yolSZLb4X+TIyntsn0bTdCHqDA7
EJVzjBbeoPurHBPzU9Zv0sQ82ckHkXerbLFZsfFLA41dPk3MfBiHl+U8kM2XLhfcXbyOXX1izdUu
TvDWGC8BWAdTRGKOdF4tg/WdpRPWrZ6jby+Jkpg/YYVgOaAC6ISHjim08KPgzstA3inpi1Xf6P2v
xLjtK1rmveGVY0QeXL+Xp93CVIAQRTNeO/mTHVOtJzR0hwWjofyraMgI4qFPA4mV+jNi2lg8R9Jl
qNRtPjFtdI4pYDh8g6xeYqxdKrSokRYTgBr2dAI6L0+M3bhAqEOXMlWMCefpFJtvESQqJyk9ld1F
UTzNEsjxAyy5DgjoDPyrtEHvBMumzZZHDUYCOqQNCGY6o/U2a/tzJHapA+rkSHVThkGRRBDnPBGb
hq+VCrQrmLxlDSppAvsqdto28xPsIqvgdugZniPxrnD0wqWrktuRXiYKnswA7sADNvOudRriKvIe
2AMjFnLqZEwsdjXtihxPNxs+q2HmAWLIYHqsXgeUVwwz7SzdOlUM3yrzM/hObY5D/6OgeZUkqSdZ
4Xoo9+VIlaY8BTqwLVbodG8qewH+6MtLU3qKOvvRiAWPTpHUXvMiCCboCVjidfXOjj5UopJxNOvK
rjFf9MTYjOyaxnC5DlqoYQGazRrgHbv8NtU9bp7Q2skBXC7nxgFtmDgvPFKmcQUnOO6PYX69mJ/k
jFZMS61HJ4TY8Jo38JlArTTx2aHQLbpD7VxaCijHACzMeF956RkDIDgeH9KBRkp9po210qtXRX/J
WojF+uKRNSurrWek2FugsdowYqbpYdI/hVgsig5j+oA8wdbRtFa71BiOioR1CL1peQZZgKFYekmv
LQYDC1keSecJ+ICMyIKhRQnVWenr/RhWRKkxUVnqZzq3VwnOf8mG8II8WkRkVrbYxz5jbJKQF+j0
iLs6um0ABmsZ3anqPMzB0YwTdzHsld8Wl1j9JTFfn5p8xyDW6nfRaPDe96NaRu/5PoNbXrJnp2ZM
RJlva5fWwtv4shQP4PfU9snANm0yHGMS4gYFXRE4afsEpUP9P5ydWXObQNdufxFVjBK6ZQbNsmzL
vqFkxwYhEBqQAP36s7ZzznsSv/mSqq9cSjxI0DRNd+9pPRfN6y+oAvXmKrcyBkOLxU6R3JV7zVYo
3720SkBZdXQeXZYmsg9dfLtv9tfPnvBDYc3Am5z3EOn9+23SKztfkBHKYbVXWLRaNLd1PazybQou
8JQxP5T4cE14yUiQXinvTtuWjAhIC/pmz8MO6wcwMHwX61kv5igyumWNRtEdKY6miZRKH5c3CmEu
o6XR62RtGP5tV0wsUDYAUeIbO43mnvo5gdDO/LIUZlr9VCvomZktrpRLyD7Nu7cT+mlfWYFyN93q
sjWr1hVbtjhC6wWouRtkb0YF3fkY9gRd4UqMujbKBmTUpjvgIU53pYJERY7g0AdW+maxVdb3i8OI
EDRxvEt+dlk5HKtbaUApYSp0JSI7o7NvwZXuBzCS76+FgYcElN1+AOQtmzZEjhqreUTN02l75EsK
MnKUE58uVwq1z031PFQgzLTMX3m5HpAwLWXah12gq+8FMIs7OXApJNIbPharToMqd84jovB6B00a
NEimwy+5lg/a0PIxGNZK/9qnc9V+2++BCO2UwyeJZfHOkIgJaYy7zYDMi3OLwMJ5NK7kwKmyEOpF
cyI2fDbXRkeBkdmG3bVbD643XxPsRpkFGZjC3SmPsQBHKjihe5EoVeHhzI2zhuTxjFKESh2XquJq
/TFSNWWso9eC1nDQ62vMWWqa8TPuaH9R+OkAOdpieaew7AzQpHXUM3z68tPaa76aUjOMWudOdsoW
2l4Hw7MN/PQDxOAIHlN36NSlkPIkgRBS9MCnXnso+rqWf7GI4pN1VFENvempBtYEKoW3OF9o50uw
7zPM5N2E2DozARAVOmCvAVk5sPldNDakvqwiiZSw4HndDVC7HCXnJlTHLYF4nXJkklRsRtc9VVw1
z8Nuo8RWMS7sqLN+6Ko1N6vLWNuTtZgpRBN14mbDZd8pYdqWY4uZpDozuQx0H0fzFYWLLsU//5nd
P5Sr7ZzWPNf9FRHkDoEKZWYYlMFf9+jbsxDb4BwRqqWfFl3TvmodKPN+ne9nF9i1NYnadyreeig3
F2DxeNuvt6SD60LySph+eWbItrfoNACzNg509e5fsXWqM+XVBmy60XioRA3MSB1hQiS/zKghw3AQ
9vjOOj9nyoUMduWo6NZjEYWXRRHu0oC9C6gAij7wgL6CmU5ZGd8x+yniN9nH68xX3ilCkLdWGPPo
Nb7nyZXt9pwK3Q2JamYbDD+NJ/O5WEN+oEGDm3OZ1I1LrDrD7Y65e/ZmZ3h/P8jwwqCBN0ny40Iy
i27+wIy1Nrqo76cCO5BK3yY+09pzt/eBXDl3sw7Lq7XM8CiYpGKlrR3hmbxbh0jjbXtAMVa2UaGr
aBTokHynn5rpoRlN6m70D1fqn7yU5EeTKKjju1EH3yKKbPn72iRDYgqIqlMfhEVdIKJeoFn9jzP9
ybrAX6sCVhugbWDI1vuXrfU+GxxvSpcXk1YLm2bddy86ezKw2CVwElj1/4ik6X8K9oDx09lPcxUW
AdPfTzg65npXXS1tqTER5o/27nkHlx3w3esRVGZKdBR11QAU4pUcuho8UoRPSEXBo3QOo1iFbqqy
8wlTm7pOvN4eeMxDG9SnyeE6PuXRqViQ2ZUhUgXRY4Az2YfrrdaubU9I6SIHuKaS5wQlUc7FhF2g
PECNWRoMCNAOoxxCES5RPbI7v0WJiOIratUuwal2z2/m3HhlfgUV8zkqAzgel5fCdmHg2RqZEZgi
3gUtvpbHK76vtRtxaFclqa71L+glpN7V9iv2NJZ3/bijucQlPRLIODewooGQ+NfSrYa+AvKoQFN2
uuff1Efi4VyF+JYbdPCoYcN2JxJmBWe0xSgDws4ltgCHM0tKanVgv+D/7xHjnWhU/czOFcEGp3ym
0peZi+kBhtyJnoX7wAbBJyemPjq795p9/RoJEA5Nco1xx2kq1eIE9flz/kTSNZJwZD+gRjiCS+rZ
PBdGSA418xJlka89SWS9Y2seT/SVasdxvtI1D+QnK+6ZzJk7lFjSO4I7igqpYz2KYvnQN008LsnA
iKo6Nq9BioRa47JrYDJqUCVgrEuTvd3RP6FrQHAJ+ANl3/dYfsy8nRbuPtkwZzp+RHc49DmkdnXO
P1q8YrxP8/ExwfGvKV7NEMbwyCm/KO7p5KMy/A/7VMbsd+evZYIlxEYnQv1dPlfPUVxvh8dqotdP
h8Or0ppxqYG2sV5vp487jqkBKmO4L9XDEpx7dnoT1ed/tOEPU4YFuJjkDJCD+CbEiP3lQR7dU3ZO
WVFMjGx1vhKzu4Y4E1UDW0MQM5fX2xl2FKpGmEHaiBywLD7Y21GfjPaZn9rrvzfna4b61iW/NUfm
nV+aU5ijGtriSV2kT+pj3fqDJjCf0hA/ngVB6kgp2rZPF9BddPYTpk8SaQ5ta9/jHLVjmPTluldm
g3xKGub7Jyn+e/fOwEUICZn1DiTbRD8Rv2FbMO9GpFi93jzT19v17oOSetGwWAC2ag129eyrd/hL
eMxImtSvJ0cFJq1UkiCaujDRO2M5vL+ekfhGeIUcqaNrvqnt0/lfmASoqP89Sn7tku8B+73NbmVU
pcXySKjUDEcMS20DbwW5+SBfoLp931zQ+iUcg5K8z4i9nELwoGz3eXvhXK/e0Yztj0FYvjTI1yne
4VmrfWr4UETH6TN6QitHeSsPsK3IN9DC4SXqTmtEHga+1m7Ki7frttVoPHhC9Puuzg7H+aXgWblE
qlsNxpr+1CHvC2Cx3vYUAqZY4c5wjB+h7H+0lDfWsWFDTwc+F9oL9lSlASMRxC6SXSnYlF5z7HTe
+cVxpubbU/WqGp95Nk2PVZDdloqKDEk06laHyyzfL2HXDeJ7Ob29ZdUbqWd71EgoJn4+XoNuWR3m
UKkgApsPbBz3LEtsZalsIessrLJIgTIOeWhhhQaKTuG1QbleypZYkIkHnw7zcvRc33yLGG1KNjqJ
e0kFARitkRM1ui/585Ckh8gG5WSu9HXZrMwbTldQnSR9okOyi9FCQcTE3ChbM8Y9M1L9fo6v3FLD
G4lrRcKbOXzrXRa1R5QXDRTKHBPrnpDTljPJmBOy+pouwbgrRsRCvWG7rO8rYk5MZ1jdG8khOPkb
VI+PsEXRTO+nI+jRdYxkOGb9faEF+nY/vlJbr6yvvbcHcaVSKvUwSJBqGJCvzgRcz/NYkF7eicpJ
3MV2ongP+iDpEa9wrkivnCho8MjWZVi/XprxrYbzF7A97K3Xmny6XWzPKMY8hjVivW4JQxv8PaqQ
1J8emxezJIYVZbeA/SqGDqg/1iinGqv95KlFkY4s+BwmBtk4YR/Wz80+lKfpfReUqFLiLicWo0wa
yshRqWRkI3swemETdqB/bnu/G7L0j0+AZdlwP6J5NrmNZtbnEHlnzM64ahbVMRnlE5xepLkP/hED
/lNUzJIqO50aSXSovu95Rq11vpMtifYYJeoFJd7s/XxyjsN/OS7/NCcPjAHEB2Q9NHv4bRIEW3S4
99mwZm8SYvPV0GU6Su1iVX/8+3T750v6/2eyvwV0O42AzN5s68kNzTl0dAduPkyOGNfgDZpgD5zA
/Mei94cQMoVN/7k2W7zFv0zwQ/18yU7doCbQi7UC4/apPi9h9v39wv5Q9GZag5ENOGfEZhj37++n
MdRbPWyGvb6ATRejBLwjDeXEXmgCdqy7oVm2bl/yPCC1D3YkO5wSYy/HN8N4o6KCTb8Ra/pMX6ns
KeO/t+0PKXCEXKQslJw7Swe09HvbVAVLMbNw3xax5iHnSSYscoLY9oip/uNU/108xKko5jJJdxwR
B/jW23pvd/3RaguRhmE3eyNogrIGzPhBAxT9oz0mQML/cdI/mAYUdGF8kB9AudXXevbLHb7mp6Le
nXGsUKfJbgJvNGJZ6u6NAXwndlX8q5DsS4Lo+56B+i4d6RDTIqf52yBWh1aVGyXy3ORMgHfE0bVb
YaNDgCUWhL8BSDIEryGe9StXH6rIIXTOhTzkLMGaC2/g3iq/Sx8uJG91s6tBKbtNCDXMYBG82rN2
2Y3m5rKbk/qvZRGGoRQODf+1EfvjrfrlKmSz+Eu3nRHxulaWsSOraIXbHXy2DUgaTkmZpAr5Ia93
5R8D0frTnbJNeo28XGa17wGKM4/IrmpI2T7v+llZkayHMV4meUUI7ZpIthPVibG5J4WJGh1ixi3j
J2txN+62OGhqYikUD+nbQ2/Fp/wzAxqE1Ct1OSWG0wsxBOKNH+cLtWlm+2KehnMyrD2FYqm06Vwb
v0vWspK0bPF2+PX38NpQmS6IZu+FqP0Ba6nvPoaSAmsNwmYldCHzRh7AsI3YD++pmVB6QBbU4TTV
EG5R6Z0Pyf32r/DdH8JIA0sb6KjB8SSp3/N09V4fXIpsRy3SBCvLiTOf2ji3D4iPIuL5jyf2jydj
3iI5U9WhjX2buHC+HBTdLgVZf/OoxX+DdAXuo75BmDgFu3/MxtofpmMWM2JUVHNbgsj/fdQNb/s7
RgWnI9dujnjKCxGPAeSVD5w17IXcyzodi+Dl/+YqmfzkxKym3+eIpksh39Wctl+qCfIgIdk88EWu
3iNd6v/jZH+6RuHoyZxrojnwrUs1MrKU62HfTREkQCXerPpVXWST8qgsRjZk0pIt6O61LLuFab5R
BBsMka48nvTx2TUH8783Rje+oo6/TlfSz9Rjk/KDMIGGN+P3LlfTUVnvcqNbn4MGAhFb908VhlMT
2K9NUEe1T+FAAJRIDdmAx0rw821mqCbyKuMy3s/6zzxOfRzM0SjW3o+x5E8CbAymhofiCFwbZKZt
uDC7GAGZULR3h0klMrSIDP+USCX3DxoMsnvDxzRg0kETPovRDQE1kwaWf4wG1CnEtwiIKwCc4+KN
TNJEnRKmgiZFngf0GwB/nOYeiVB1HVKdFDbjw9tgLZ8++pQhcSTc4ByXVAsANkjDBUKdsUJ7zk45
lO93MT7w0Ahb/lJNKAkIMUx8wAK0IQvL56EvX/lzGtxD6+v391C+y+JjVG/SGCSUTyyTFjEzx8e4
IVAZHyfSU2oynBdEVh0z1EM0QAIzlM7Tw3Ln5LG9BKeGNWkm5OgNwuEcwOdwPlgaczXRwzxGzC9J
p/Iv9SvlhIqYROXX5UReks8LbZUJMzSXSpTH8tI5TTnZf15zF1zXcdInfQIMXt5bxMacb4FIveex
3Ogipipo5xTxYVLGX98cJ4U03kz2M6Qq5se4/6TmJzExPpP+U0/sUC7vAMLqLB8BRnIMlUABnp9z
cGNOOzlyQSuKWFqezdSk4MSDxEzKNWnBG/lkvT3E7adcTJ/Yrzmnlz6S1+jBXObx4LVPypoeO9CF
BTFzOYQ0VtppJiTl2mEzYW++YLaYUGn/RI3mzpGT6iHpM6EM1pwD6mDD5LCwxIo4neohhgDpidKF
cjPqz4oR3LwPpvIz5XCkSOuhEn31F0fiAnb0w3FygGomZDP54mLC3UxuLU7N0J72SVe6NJGeHkzP
PC+1D5WMeyHXR96uL7fsynHl5zY5bwpuYxMMeMwEwRoUk59/+mrA10HolKkc1+bGl5PDJJvZS7zr
AkajkJDXcXKDjMZ3dAcuhskGHAF3SEYQIIevW6MnylxeB9525qgy5uRKfv4rvdrTAaDhZUhq82Jy
xLBTQ6zNz/RR538ZvVfuuFy2gMqAl02YtfhXzoyk4OeVT8rUIV3OFXNVcrXavA+t+YFT2lNUK9lN
MohpWp9kdJrcRGm/NIiRxhiUMXvcINHFUTTIbedg4OfhiMlHvtRQaG7HjR7aoQDTZPzptE1GVc5X
E5wibvKyCVAhmTSTM3PQLT7zdSQvfhdhz8U3OkSuQK4jW+GVlT5SyFFvuCAuS2dsZys12c2yGd3D
dZf0L8PnoU8g4cYWA+hr3lvqIZD5eTbjcrIZ5YUyRLg1jHSLoQYRE3Eqp/YHU8KONE5DW4Y8rOdR
ZKwFT0fUWaZWJZIhyo8JNuIWWQN6Uw9HnFNGiMlZGnpDkX6YMJBf4PrSs1dYd+fNNdEebEZrQ89Q
XenbU+rzeGD4ldw8lXuq0pHpoww1aQVlPTyYHJDG6eGA7v4afFMG4FTmeyU6TAwar4dcjwy6NsFX
LWPSXBY0SSYhDIT516XxdNDTuKx4QHpaLXMb5d8zPgUI6WvksdFlrttc/d1MUH7Sb9lWJiuZ/opY
xoQ9leeekUBDpQlyl6Uh0pTcjsxz0B4W1yLCvdZMDqmTQU2vFp3h1ZQPTnc41acXA19KQA70xUio
/EbAAFj4FfrcjeCsFHCPKP4b73eomp9j5Ld8cHB3FDqbNQCRlU6dA0g8fpkmaWIwZ59Ww2BPWUOz
aGfgz6eHwHrWIi0yojIg/yME1xZoLEJlAGpSlppTeAczdo9u0W1sxk20CynPfSH/j+XkCAsNmDuL
hwGISl5CTIObAa7sDppsx4v9Pp/BF8TycvTlSxaqNgCKtgDfPd6775R+XgJ9fglCdsY4ypRXHzaL
QsFGciXh2OkDCvonPkpcLgWv72AKQOCEVO05uGpOAlaJKLAwar8skmrzTo4lCXiOuthR9eiYzqBx
V6UTk5qKGXKL0AUGC5djB66qMEYlLbSvWCULrXCdHCcDHki1cMLibUeuANHs2Z7NUuVS0+FYhWt7
H9l0VTz3u7DdLTBkW+Xj5nyAKe+cdJHfghtGrrod3d5rLbCr7Ul74GjmAiS4WoTn50Ijg3M2sSeF
NS5TYhew2xZGqIwennuAbZPSeWl8e96ki/Cd0l0WU6cHpvZOol1wd6nMdpESuX+ilujsXIeEQ2Lg
87UWHd+yEBMz2a394XK0ZPuKBMXZoWpjYrj44xaOkiSz64/R0xnmV+OC0XiA/MX+HnX700L1tm47
2eYR+f6n2DjxA31+8bQ7BboOtTsJjwqlsmxShiKDWOeuScw4uJ3HhTIu38x1d5++XwPtVY8t33wp
n1UcAQCrQZy7BMlv6vbSBTcogpvScVA5dvEE3ENn95Eu4MR7mU9u3Mm/jaFTAWNoXwCcWVQ945lC
IMU1KkxGR1stLoabLQgOxRTruKnjai67JsMtZy/IULg9S4dD/bDT3FCkZUIOrbUWj4XQNiKC6SjD
+R0lkx8D36ve4M8MRp698npnqcSZFymeskhdY3GJfpAt6gEaINsTbGsfcSTnkTzK0pm8kCXvMqxw
lLaFs+oXVAX37xXi1A6ZS1R8+7goh57+jjry2Ruw/TtNiHXe/GryjKbQNHxmr3WKtWVOiiQiItxU
eRaQAldfcu9jfQmtCaLeYBwEXoQ0+WS/CkidAUU5DO7j0weU2M5ZZyJNWgTWW6G7c+Vt57+Zj6af
u8dgvjbQoHNuz4ExGxCUckz8yXw+uK7wBL414PMATB7Xd+8cg4yS9X58m7QhJf64ZML9crcEonT0
avceXabz9tGIAGQC/XHeik0VUTG1II6/IqRMBqOdIFEQGA3rTcMqZE1GbrsYUMXsqe/pA4XBO4ca
Bbj1jXPdEETOzaDIg6zxziSCZ17/jpjDPWy9d3JLLqiKOFReIEmQWOFLsc1XZjemIteObEdBuzs5
PqGB4vovJrCFTep0J5dhCqJiuPQn9eT5do/70t1PwNroBrVpIQEE4GPX41RBPmDoIlU/dUx4kbeo
PTrPHfw8TjK7eoftyyh0NB4qRNtUT51YIBPJhnUXEOKD21PPt/UPSNch20PYdWrgXktwfTf//Flx
ZtQ6nDbAU01WY+8Yy84dTZFvmV+Q3LZJmoGCFwzdnCKnrY1L+p6c0KmJ0VosqfhjZ37N/JNXbMut
f9hCtsDwdFBocnzbedGQC4hdmuHcllQkhSd8tOASzWC/mN2fYCXSuG6r+dvsZYAcqUNKOzAKWkhQ
sPSPKxhSPrlWCw3cnsVjT7bAo0APS+B7w48a/qDmGz7sXdB88h5hL8rH0/d6IcjIxr3M5UV2He9Q
vRvv5ycof6S0cBSEUX3wi658T4aae16a0Q7ynxIjOcmu+TDNXw9g/KjNi/PkEFouFUcPB86o+Wag
B6qnhHmEE4gzCHxR9y7z0i99PeLF+TQf5R7edwWUKe/V/NsTuii0U1oqx5D3XEBPnmK5MYN3C0im
mDxUnQLexOchS1Q1kUXK9LJYqIpphP8v0bBqxOY5R2cWJLGkxJ7qxuisR924Yslj8fvY+fVrGQAB
YW08BvvEAGbKAxbcI97FmolaWGzGx2c7lp9+LpMolo8RMINda/q7RON9O78TpfU9RtsOuOPRv7JC
iqkmjWvBNvZE0OE4tsE9kdDKhUXUehUiKDML00MfnNgNhNSSySJhQQdVpnJFchWkAsEKtUL0kYLT
pIqFEWq/64GVCF1UOkj/unlogPn280/CZeGXCXsOuJkyEM7QM4UYKV/qW8/3anQO9+ggYva8gnr0
BPAomMdBRF1KJL9vQuArzzJohOQow+DnWWoGARxJ/whRU7iP8qnzF2ZU55hyLtxNX0cQ9OgxzBPK
PPqoHXPYcTs+wiFVoWXug2bKR+cHwJTCfqRCJz5OgXI/Mo5eedeHfFjeDWYnkEMz2pMKeVo0U7/G
JqwYVGAYnAYDXB6APDKhZAo5lTSEyVcPY/3uoGpeYuGjSttIgIuFUylXZQZAaPie3/EQ6WBR0XmL
eHQmMtAOoU6v0FSuVGXI92OuBATmlUspphfQmcjuAWXOQ2gT0TUaLvhLhNsuKvjdkK2+bHsvgJvF
6TDwh3HO+ywAl6O4CE/jgd/jjhj4p0i8E/KdEhixTnCMj1RvVkyC9dcbLmP54ClaGnHNSncORmwv
8WnwJQbFleMrgbx5/yxHEVy0xRly4kHsoTmEtOPnv4psxqMjJaD8iS00TRCfCJYOHxe7RQ6vflnB
5UZsv/priy0GQLkR++jIv7LLPbHvx04Oyylyf9FgZsV0yJgaIE4saE9CmRyfXTVbbvNV3k+4bTqK
z+FtemZIkDERM2cI/pOulE6kGzHrxM/y88GTx02ZNbhB0LJlj1pSjlsGkEbiKkSuh3dLS8hGOFmO
tPznBdKxXH73MvjqGrHlBpChaaFPl0yla+xHjU9mn3KdNT+fIvltHfWrr07CNpH/TxFGznjIzZKX
3PaWYS6PgAycIY+izEDgfDfiWJEdsuyKh4/Gq+x/8zfSR7YVsqfMQORn8PgrX/ece819xyRcyyFB
Moxgngr1lNZH4B+/7saJwYTcyw+5IwesRWmnAhu8ji5JvzqNvZwbJKNG3sDNwmgUW4l/X8XFJeYm
l+vxZxmMP/uW1CiuiesaG7GYbzKyrFgjUfjs0kPwB/mVDDy5dPkOcAJvrP/hOPwJWP+bq+5bAUFm
7XsjG+jdOsc/QXk3jp8izmYDfEcZaem4XACUJBW9RKO4Uy/m9ILnQZwgMnTTR6QNv0ZgTzoCI/fr
SmR80YMTuSa5ThpO91wiHhS64jSuQYEzeLEDk4HbRexon4XAe8ZsAVDv2hiCuJ2m9qNYjyX2IjZh
LqlQ4mjhL/SuGMa4olAdxObjDXgISvr0p+8l54/ibQEpT3Xql+NFfsCATnF+yAEPuD7wqeAuO/CT
HE5+Ly/xIshXGd8C7HYM8UT/NJPe3+OrwsB8HDz+NGVbXBRyr3ExYICK+wDLz7uxst3G4jnk2mip
dCvN4L3w4mhDOj1v+gR7WC5AfBYAZ7hYvHWP8lSLh0BNGtwy4t0Sb0SJP+we4CYTLxcuswOYdjZs
pDS5NtXm6pMB1NtiVUQYBpNRVtG9T4Q/IkmgZTGSiVKe7Nx31chyNX9muPLEqKzxMq2O/u8EfcRe
FGuzfDuP7ytxbJpsFFWeqiH7BXnu5EEhk/ztyprBQsOTBzUX16Y4N8X1KW5NnkC+ZKXNYnF0yoIq
9GT43fzmsjGY/uU5lU9pSRucgGuzdQoAdYvL82t52LOsfmGVeabrsJpmySWswzROad2eAdJEJghu
ATZTbMVR5Rwdjt7zpyzJbWAA90a1mmVHFuj9mpRs2nlhETnF5cxK5HvwOTUpEmRusNLL20sSZni/
vOSqNJZ3g/bL0cl7eNcQ+nLkEjDDl3J5spW4sReQbUVG4y/izY2v7zc+gn+ZQl2u5xiVY3oVy/3s
6w/0SzR6BEMzIcEIwwFfsfik0yjlD8ZrFmf4qG/JIbqH4rEux6TeTfR1GsisJZ5hLbwl0pEywVkA
u+9Mf7LWX6K/e/CN71Gzn/77IdmPxEwkgPu7/z5rD9296y7d4wax31sMbX9yWVFrTIQG3vzeTz2L
/TP7vjMb5O3n59Aj29B5+Ewyl3qU6WHJjrcKPnsnWv69ZV/kmv+erv7Tsu+B0EvTpFU/OnWPhiMM
cPL73pWNjncp+UJBIFtwAg5BWIln5DRLQ2VzjINgFUKDoFhkC+JAPBzPs0R1Zr4fTvxtH7MfJ2Yc
I93ovLy4j9Hyx98bbX9Pdvjqzi/lGcIzwEAl/emXuCe43aOikkb++ERipA9ADAmEHmZy51WzLKJ2
E09RDVNCdQ/rLCoXyMCgN0CuE7IWEcy/eBRkR7fYXF/r5fC58FZhOMMa9/t1g6FiuFvKaGM2nc5W
9e4+4CEUw0mfdJCs9M+rI/9jqw8CzGk2ZimWtezl8T+oXnJYAXWLikjMeJx9ADz+fu3/NZRsol+W
iqzQ0JJ6+q9suF+uvYEldsgy6h20+iUrURPlpn2qakgm94Up0H4AADsiaR7lsjGFlPU9zCiIfOrL
LcmeWkdyl/lwnBcWUvN0kY4NRVpnPq275ywbZ6PXvKS+GVGFYmHhENoZzqCKEF6p2Ar+/Ur+i3Tz
dSXkHQ9tkN7cx28PRWt1o+Jyyo6z/vDUYgQoVOBGoxueKvwG1zog02zfACKcjkDGDKNOzzz9hrKr
wKAQM1eCv7fHlByKXx8FaQ89Ck2CAnYb6effR9Xe1kF8nXVjvakJCGHfOoE3j09uRv7o7GPwsg9J
Vu3Em9M4ju2FafS+CH03yhO7f8889l8u2OfgRxSdHffofqY+0EW3/le3fa+NpJmgeExLpyh0BHb3
W7c1hwMcxmExmjX6xNr5e4W6Obw2+82telBE7Gk/vVKck49Wf++fr3Tpb/3z24ml/34Zebts1CD6
a9qo3QU7IkDDaJhSvxGAttF2cV7E1SW6Z4GBqX/yd+d/7KyG/8NTbxoDjSpgQMcyyf5y/h7J305R
b90jNWnuELkC6KLr8ke1snELF8BrAOsOZe5CwpwFXAEewxaCqMDRU6LWDXBXvwbwNZ3McdiyPiM/
8VERtz4E5iMlRmsSfXC7Uhz5TtDLKV7q2f0aEr1SYy0wk5wcytNxgVgsk+Sm7f0NKBbDfjuvez8n
6JOQ5Gh+Hn6cnLdd783zl7e3Wwo/1r3NQRD4itNvyY21wOBk0WULCVP1R9BsoGsPyakMuzIg7nVF
/b0eU89xdjav+Q+Qqa/TlnecpiAI7gGKbhKXIVtd8yym5d3MpmbcbT+HaFP5lZNdgv7Tqud0xAj5
F/OJtHCof8HbzokVH1fxzpnaiWq7I+d1FFyWF+d1kGym47HCqP1Uo9xJkDco7862gO9E+gTqlCT1
jt3P88dD8jgItviXcGctMEtztwFLCZXROTdv+Qo+n0VVJNTDFXRPJUGyAh+m7d3A7mJnOS8kiKNE
Nzs+zTT3ssgQ4owPfpL2Y3I4ncfcCMjFdvsHwy0O+KqS+iUf5+O6ieyAbMPW+bGsau/HZxZED5QY
4fXtPR0EngPh8ujMmtVWyTCAWY1cn33XIu4oROdGD5/Xjebg9FivViOEOGzR42iicJX5dydYnxyg
RIQfnP1TA/ueFJIyHOvh1ExEh+dtGMzxSHmZw7ZtgH9Mx4ctinXOMy77Z/+lJYwZzKh7VKtgm6Bl
GH0eHjNvaVLwg9/OyQ4R9Mg1GNglFSXw0ehq2x1PNyS8pMrzFW1uv7jETTc+7ieH87SZjPrnPp3V
nWcnoN10t1fnFKBfWWt203aru2dtYX5aGcOyiV9rx9vsCWGNtZfl3hmP2VtY+LhQayK6fw1JpDIo
uLquakZseyKHMjTY4qENXDuvXfx25OJKOLmo61hWfMBraHmnHJm6zyv4EL98Rys6PrxAzyAV6vhy
u7mMR3B8u6jf9lsgpsoGkMAdX6/E9ynXW4D8va3JzadCKmoPngacxcNje1gcFkZwmllBF5ugNCqE
POykeGlSR92eqFzwL7P087gmBghkc3JbT1/RT3KQ4vbZhjAH7/DnxqBVXSTPP6hncBV2TApiOXjU
07UEN9QXa0buUP/CLjumAJcxcIyGNQm4x/HHCSswJlXbngxdgjCINnv4JWW7J5kNBUt/75Hih2XC
RtbeGLZ7Z0dPwfeAHW21rhhh9bqBQvGEKzzuPURyFuK114PBRg/q9cHJ1mrAYcooj2qEYnD26d7u
x+1JHK4XyoTRCpmB98Ld5+4XuH19auo/iVNQfeXkY5X6CehALBunuPWQvAEq62wPNJS36IjKXOJL
XC2sRHvSJwc8VRgKBIc8caIaOIWyH+km3XRPojlz96vFdV2veThu297zFX1ZAfQmZfZ2fs8usUYY
jpy2YoYKKfs3M+grF1WL5OCOWbsq8g2OZ48Md32tFY/7mWXH9RYX/n2mD8YH9ve4k9CmkgxdAA3O
8gdFc87ssKLJeLqvV3WM8/emXulN3fEvaxy31GEDwR5vu1nttQ+UtEEqCgH63kfuCaqdS2kV3rkX
HKEWbTd8Sris5l1JwElp6lwrk2G2KTvKByrHqh4ut1Cnc9BPc9ieMQkEKVnhttP4rdfh8CLY61IM
yWZN+kb+hV4eO4eVOqEgZPdjCISCW8HNoG6WdyEEROjlSG9efuCAJo6EHgxNvD9+/n351GX78Ovy
+XPT+p/l6yuv9pfl69SUJ7NMr93jODfczeuQ/bQzv4YBg3UyGYaN7xzuDCo3yZ3oXylbo+8pYt9P
/i2p07aa0ahN027dXfEUXBNU3MW/JFkWYquL3YxjAAua0POrWPMkmJiYwNhyF79Ay50QgKu8s9po
0R18ioJLF87sOHxjPiSf3BmgWcLe+Kwj5O7ctamSEMY6pbGSNLOZRd2Awdq6PD7tyS76StrBsy0W
ocbL9H4m+oitK1FXcWjDw8bpLJFXXM/JAYk6lk4EtGRNP8YEh0kHEJeH+BcOeB7k6xiPNhbvs7H4
z5I6Q6oASQL4GzD1cQFEqIr7p1AOCwQhxcqVs5WfpKsnxbaeAIfFyhUbF2QvuU9iFMr/Yj9X2K3/
zzhFt5bf0XauQP6OkhbyfzzjuPmRQjInyCMtTLzQEjQQF2D+IQ6vy/iC40Y8W7glVxouHGh1Nzx5
fx9oZIX9aaSRFookrmYYCML+vlFS9f3NvugFkHlurJlQCZyQYERUX7Y3FoJsdljN2C5xi4mkwlPd
kDd/2p6ejjAfVhUbDTZCne7U27NM1ScsKbJ4hCHY+7e48850JXUiLn9VWFue2u1hUb7Irgty5oQZ
nnq3LkbHHZn1na+w4p68akIgacKu+gaTIRksR3Oij9N8sx+jwed047UQCfdLqttoo+G1Yf8B9bUO
d1hs9Wu1NAjwwyfzSqA/jwdmXH8PEoAtj6/4jJDX/Uf+oMwsBHxbqBKeqTiDBfWkqDYPCZihUxBa
r3tXIoLd8/otXtwT1ObdG/EM84UC1n2IsJpKHfnKji0aPruN99PbWDuFgHGGK+L092eKQ8Q3y3nz
OWUh4Pag337sH6spf0njgfeyHQTKZ4ZW9wIty+C2snie997mh0EMTmVU1B41aYSwHts1rnp2L/0D
bAJ7nD7De3OWarh8OPsN836HaFc5HYasMQh/daL+VY5tTjGzo256XdzCnn3Xo/l2fi1RCH07fhT/
h7Dzak4c26LwL6JKCMVXkJBABIMJtl8om26LHCTyr7/fknrq9rin2sOYtgkKR0f77LDW2m+bt9NP
WlUFK6zzm1u/199NbNsy2HRZ/hLaoAxnoYfYJJk8kgr7Dms569yGOoSR3KhFoAd+qrutZ5jl9e3z
obvrHsZpH3I3TafjSxeFaUgLpKsSN1h/zmi8uHeCdXvfPSEBo4kBaoUkWPC8occjLQpwJskmi3+F
jaUU2jPr9UVzTanYqzvJKYS5QYKod2cV8cZ5Qj/DDjgHwAt4bp0rJYsjIFIuNkD3Ts9oXmlJ9mrV
j8GjASkY5bfGK0Y+0lpiUq+QYgQc9uaq3uYUrCRtPG/G1O0GaFg0zBix+T57am6DQyPrXt40vluG
3KebJGPX9amaH6crrmwX8c39VEWG5dTo/f3OLIgKfywB/78xC2Ttb0uAb60RCL67t5EqD0p2Cn0n
bBT9Mju0mqQDpRUqN4eRSrB9lPCY2ySrBHl0Wd2rn9bLlqwfKVHsInWDpvB92obSpWr06bTcsDIp
4Y73Prl6iu5dICgkBX02YFIOVVnznKgRmX5IIgMmqHQeGKJ9fHsltz7+NrT+xiIVks+/nbgzy/cP
mo7cxpMEGR8yNkhqP+FGHBvLYTqEPo2rjqZu4mMt0vrmmW6HP+ewcHEu2otwLG+o/mi8wgfFt+MG
IgSIr/U4+fv1cYqUw98u0JcQ93TYXu3ZIbuNuUVa1oBKOX3FxyDfyHKjxuMhWDbRaiM+FOoNjQkc
omOw/zwFzeHPIdaqnhOWkT94+1gWHSbVopR7EaXXS4D/QiLNe6PRE3K5BBt2fdIIUcICb4G3+ZqO
zvMbt+TrunMKX3sdp/7aaMfPbSh6Qa+HfRhMavU4JpiYJHfM+cxqOrMnGzxjHoNnr+37J7NOdwga
AhiLbuXlPMFEd/JNbNGDfh1fTPQMm4hkmJ/0UjHXwO1oNrJAV6SVv9dwt+nbee54uNbRMpfT7gDl
tl5T+m6mTZe6kE8/VCIRmzphPqpQvV2E0CSAcAEAm3isGMQBPhLNNIjoXOkniqLWfd0iJn4y0Xr1
oocZcAw1GtNaZNo5RELh4W3dcT5XIwtFNdCAH+jRQghuufUg2TFR40GivoQKZhENuQX+y2oZQFO8
e5RGw2wZnlorQouPdQjLuCF1XZgc51tw7d1Qnq3SlgTVdF2UA91M+4vGmw/qEqwqTVct1jUaKhCp
zCYgQdbJpX9+Gw23jaen6fQc1NokL09hbqJyUr8usE5X4ld005iHNxzb9Mfy9YT4Y/3sxw7SLoj0
/dgTCI6oIdcxMj837VstYi3I6mHYGdKrKGWB8yapqxREmLYrjWhTj4ZDunnQdHTR8N4PP+jLinDE
lIas4GVWTyuSdQMjfLSQWTZpHt2sdmzO4xpygqHZ7ja7o58ROABM5DnABVmzoPfP8wfuGcRbVBGA
7RR9N/MAZNaUZjrJ5vZ23fUd3GX1oDwH6Dp1Ebq4BhBYUdOov/buwSvUTLBZxEANy6JNjBdtrmPw
HhT47+CfUBsJai6sGCSmAJAJa9VIf7jtW+hH76ferE6QEZ4Ixh2q5NnbZbwHygPYfNW8U3IA3HwK
Nz1vIXiITW28kE5QZz2CJfPlzAxu7O1wbfQWXrC+J/mhL/XdBp47anBPNC84jrJdCPToDucUyITN
/fFAnq0Br9ZgMvnRAa1jKeGPOQx6ohLkcSykhszo/HRNexnlUoOVkXiEQuiMN8fPz+SoyxaYe+7f
bT3o7ertMNSITIdPw5918nzjlLzFetu5VWNvVq/h1ECuyBrtT6BWg8GAW3Iy+PEDqFjDYKEEj9tA
LgPLjJQD7XuRbCYYGVTnatd7CQIHed36pYlIcUctjs8h6TPyOS8UwWh3OaGWgq1wItq3RCdaIgdB
PG7Ez3Gd/0atOpYR/CHky+BK5Dpmkm+5oFRqCCO2LU6YUdT1uzZnfZ3EATNDyAsyEWXH+Q0k3IO1
lTjoNYpa/X293xrO84COROGdxDZAozzIQpZjHlEYgQ6cP7HgdsI23+iNCZc6uhdevfqUu4RrALjH
INn9+eMbi2z/Z9D024r5Jee3vtTut/NhsR3jKWNeHi31az5U67Tf7bmx944+lUeG6qfxQJewfu/d
exQs2jRgQHUZ/NOJE8Urv3d8WrjSAqtlBngNveo7Ws/nH7fucl6jwhKum9Wfp3X98HZPNmN0D+pU
74PvMvfON+fyVbN4Y/uL1Dsvt+Oz3HHA/IQx+XD3Ayxr4jdnE/Cs0b6NKZvWEjvePR/w0qLZ0yNZ
PT+SfXfbrQzX4xltgV0WDHewHFUGVvPSM2N8wTXdSbNGtbtvysHZ0u6W3rbtS3f3hveGwtvYpLq/
9erp84zy8eGb+NL8gxRKfKlemSRm6SrpwtX8d8hx2Bzt/LY0H+LTATmm/fiptbXINqGqAyUf4Saa
Cc1qAM626J1hmly4GNnph7vp3Cl4I8TpVS7tx4zgwh1u7knWspBDodvOifAcENoa9WmvdTXe2BLC
4FWWudrt+LRd7Pr2qjk7zytOdD5bccUZzh4Q1tGCbcw20woqw2uTesGbv1u2HUB8x1F+Gprp4Gzf
IwucvuUkRj48AX52kvuia20hFpDpRZNlkXXNR3hf4YPVDupsBokPeSPeWZ8/nOOqw0GtLrChCYZp
75F/sATmRuthk40CmLm0YcbPkhlFfFIwfHGxA/jmjX16qK0dmxsNYbG05xofKyqk9kt+n2b0jrqu
3y3r03CHW4ki2bROGlknuiGTjbLIaT3qsH9JWMw4T8Rb/SMqWFfMMUkpN/B1fr0reL0lXDNC0ocV
7PY0MULTHtobQsguRf1eag9T0lPSp8pjtlglNMXBnD1x7daIf3OoBDS7DUJMh3pOItQGTEg/5GM6
tXdPORQTOjq79eOtwcU4P1AwQk2BAClPZrfn1RpC5XG4W7LYob20Zl2/vVd2EVs9G0Zy9mv8+2zN
ji0XiTqnMscim0jtcxYcNGfgbqPLghVW7TzOQ/s4OfsfuxNifLdqnY0cHiHffzwiDvx4RHOkZZnz
HLQ25IUFrg5633Txfphv1FyjG9oue/ctAyV+7T2ug+UxQ4u/e68fLpyPRdOd1dPuioKXV1+cv2Ft
Qfb7Mwz/1z3xpVBjbfepv1qfriPReSo1YDpCNVViQZIAfEDhKNEO4gUpFBC/QQAKJWOgSExXhAP5
YNfMgQNJq/+Aey9Ue20q7N4xAvM+PUbqzs6PGpQHai4vGldOAIGWTLv6oc9dx+vw0ncQ5j8P1LBc
7cuFl1eYgVxxW0GGR30gi2mZBODABZQoJNkipIdydAX0tCacExqOCkH7wF8ZbaBpkkw4tQebJ0za
ZaLoQrCAbQsFL8IV2poCClBPb8Ei9LBo9JqD5xPQUd85trJ3vS6cn1J36gDtECNvQuHUhNgzyKC4
QHy+Q+nY312aL36+lZszmu8driMBqASzEurEgjACRQTBD38O2wD0iVgHJr3pNbYiteWMuagESk6B
yGzVPkkTD6UBVL8xACbITeGkbE6KPCn9o3HMSfZ8l+Gp/hcf8F9T68uyeLlu3Pt2dryONIsMZo2g
LcJBW1H+qYCyoKWA5xHRRTAY4DBvAqyV4DYxBk+vlebt9QheTyAqZaX0bEVQcp4I65kbepQz6To+
M5/U6L4ci13zSEJGc3HHfNMMVV7tAVbGfBa8405SvQYsZD86tpwXwUcETRGn736uV8ZCkAmoYYe3
VeGfCtJhjbLYGVksbhloVqelJKAQTADzC8rGCegzWRq6BH5cX1PgIXS3b87IGArohCQS2j0vbDS6
vgg8o1lIziXwmE+CTqxCzeDKKxHvxxnwjUBj+xjRvVEGWEijomekoBmDGlBBIcSEORROTBcxJ3/n
tizsM1NSD8HbwHWCAyrAjrE9+nss+h+Ikd+vsPuFoI6q33JW3bCgLhaBMTEB/q8a+a5J9a2Kv29+
U1T2hJj4V+Dr0dLHgFTr0j4cda4vu/P297N/yFDpm7w003qrS7ORSUK3Dgpko2735S2nLkP89NFv
LgLeTbrNUbPZfQne+nm92aKaFhHmNMbh63TaAzBB2i0EIvEI33EKCd97MBAavcZnbxx84yHqTv16
4JbnwOD3TOR6vS93wrKGGJGdn/CiMYwzE1HV4Hpu7DJaihxaaJn//aqYX4vvLuOEp4PMBjJmHsTu
f/s598XDWx2vzr5zyCrBysAkXJYNh/5n2+pLltYaLm2qdlQqTXcCDQTB9sZjS85rc0a0NGss16ii
LJrH23J0WHxmFT9YXb6bN/K0vg6IT53eo0UADczdL6btMnPv6YEuPKMKKZNqcP5cm4OUDsatg/de
qdbzrLn+rPj1JfLY63hxSBsmCLe+vx9diMmpluSh3c+u0xXOSsuvG7B3lg07IVFDyZYkzTl4fFhP
FgyOGG3P7vJAl4Es+Ukrk2zXukuQrHHZJod7SB/r3YqY06rWG1noVDvekWYKVH2C43ZoLSOkoFaP
kLwHrUiyI90Uo2hLZ5iIfiu0qI09+oo2emcSq4965bUG8YBC2fhBz47GFawURSVKCg1E/zJIxscA
uS2bY6rVv7neyF5/HU9Rr31PN4dj+G5x5/yWuvKWmXdboKU7UtmEesPL4UXkPfEmtWiUTELR7sS1
hibsHBoFKxFjvOxVng+d/YSYEwYJH4HDSbliBq2ugIP2dlAjZ91Ny6erI1UYsfC0/FN9AbXoDUr+
qMx7Cl9SWAahKGeDJUjGyrkuOiOgUgAB2k5BDlZmSmBZkkOweXEgYENuJ8oPqsZj9w8dsAJ9YAMD
aLLFl3Tc+vnFUYXTq31oz26/cETmglzCXYWauGjd5ugZcMgFnTJ7OX5qk9r0srcEpgC/cDuB7ymM
aAm11IbEidVZC19qtNeT46cP2bBctbTzK68zAvroXafR8Z+VY2MfOg3RooVsLVCrnAYQbQZHHtKK
gzrzlZLETAoUb749G8D6pMQlZqaO+Qr+A2QtH0Kuk+1qMzY7K0Cq4nfrDV7i0HUeIo3qmABgiCkp
YCw70fmURbJNp9oHTAIYVixLg6E2SdujhF1yurXEVpkXRmQ/6/Dk6OkYxNu9FmxRjaLmjIC4Qqma
MKgrsfMm8ic5RjaqT8pVzKnNkHgUXlirE/LUha9yB5pLAwueD3PYqyQnjTfh61m/5uf2igQX/gbF
pVDYYPbfBJpPQnf2Xom3iRxQFn7xU+fQSynegrWHDM3WwdMCKQGRKiy2sO9+7I1LxPwiKrm+Jdge
zHxIE+YmmONKkz4ibJPtKaMtYDMcWTm34M/dAq0MlPuHnAzhu3Eykj1Yk9gdQUIHvJyXx0sf4vQD
gDofkH8MURZxTRxinbAQ+sLvX171TcGmyc1z9yllrdPezWG0s6dtomNiAWc/fB4UOJ/g8yIECPUv
TQSz+8DcsBeXM94meVs1uEVnmxAVvRg9PlQJ9uD69VkGmHZJZ1DSusiwnZ9xDEY6Fm1X9AeRIrwe
5RD2hOKzDkdvHH+B6mk3A/BdQHRxJ3IID2JTlGn/O9hzDpvP68AE6NYx7eYa6H2yD9ESRG6HdLz2
4ROEwcTgtdIR0XOtJZUHQdiFIVZhMU9sfrcL7HvWrD05oYd3xWS4D3VK2o+Q7/JpdBncVqXjttZT
HZ831AUyUi6nPpQ1rV4eWz0d1rUxqTDkOk4N9iqqQHI+xj4T2wn9lgtpQu8Jpy/wejHQ7EPXUP6U
ATEiRZKQDVwTXHqIQEvqqOQpa4L/QpMtfEH0o4XxTVuGHs92CP1VsN1dfCWtO30Ml5HzozoUx+n8
Cu9N/p8JcLgy0b/i4ho/6EwcGc+HEKVP6KgPDq4Gv8D+kSdZjftIx1lC6eXnIpQmosrjVWesEzO5
hWojEQt0UcSoKOa3Hx9eNJmvTG/N1nQqqoXuNRHodTvorhRFXLey4P5aCFYteNWYvwI2tu6lQ/12
or4D/gb4l8uPSeJaaBgFbLXOFpLVdbxppu20/YiFy5610iPVxUvMP9uIZEBRC3okdF9r3+JHslig
f6LoTVSSC/VsjR8ILAQ8HAQ4RC3RYg3PWS7xAiaaOEU7itGalHBSwJsrjNsGj7EDxIoGogW2/Io/
LXIZ8GnQSwzuY2jBDbu+Ki7UFZo1Ndxs92Y0rMAsik0pAHIkUGGFdamCtjyw5KeCkCa+tNVycOwR
E2zBk6ayL5fe/gXUTqNDbPfcsNazcfqLOhdbdoRBj+hV3Vqd6gKmOy0k5dikHssIHq3fWzI0UN30
Fv/q2YIqzfa7hBLIfMyaWQECV4xBmoXwYgf4mzkCDt8NTT6BLBxH9xgqzHB+HNiw+SQl7BWUX3Dm
yQXWKftmavHhNALINd0laWcX0+MNGL++TAPOjjaVRmvk5pAvEerIpzKnY7KHuhDI6CqSQuAb9sKO
BX6D+UdWgnhDt+5yKnOiGXV6hefUFiOFm3ikOSeChwyfcgRyNLSE6J4S74KlUcuVFiptkA8MLnMm
IoYMk6Xv6h70Y7O7nMp072M9m1RwS2sjZtU55YPo5vNhrRcKsiVhWhi30iL9QipAKFLcyPr3JrdH
bhAL1lhfs94w/MWxmj0/TqfcKayGmxedX7EycV9kLD13zkDnd2peEDPZE6Fq9da5+TxoQQ7kJGuC
P9K5oA0i0Qk5O1nHabvcLESdwQ7VTYfCyK1Da6+2xyRZclVSZn5xLWJQJJXJsjWLhSjJ4XGLBmAj
A7NLCgvBhXoMN0m1xyVLCrvBjFC4aYe7BHsgSmVwnIufQN2mVXIsbu1155e9ggQseoIoC0brOPcf
A2VLjJaMUMYNk8WLqSJXdCSZhEt4mMWtkGgOaWLoPtL7ugUkQKAJKrqFJr5uDt00um00FR0EMQpB
FjfgGi+RQOFC/wK53LjQyEMyDzQrNJJiRLGUs7Jz0fVDCRfzq2fMMLaFdBFkzhm7l3nQblCnxH5y
SCMRI1IOR5QIaBPc5uJ7LUFrkGLjr/Lhd0tWyLZD76KOuCHuoETvCBMD+wQKR0HT0KhzJ+iBRBAX
SIN0JOfXvLThrrJZG0aG3hbYRxAajDW5AacPBAgWaNrSAnGe5wgeu4BzDqGJfGdhErqnjwt2YNa6
5FCcHrGsJS8k3LJYPJp5cwbwQz5UAa9iIYD8Mbgnhl92Iu3qMmUfjjaHrdD7vNdzGBWsFPMAhk7n
kLTMFm0f7bAKz01zgG7ocG787p20ghBCIq0qvaB6fLWd0VaFPwAAdSpdmJjwTarR9kUDukNSwPnB
1Bohc85EhLVLzkjkHwGLNBr7WkN0+gxePaCIfoGMYlMwscm2Qjt/tAWUkuIRACRAqh1RgPWjHFP5
G6QVroXfrdGJmJeWrQt/0ozuTZcl5S8BnC5tToPxv7RBAnCxAFjBjNHJrT71KV04XXQde+3QqEHd
1TXWC3r7EJ7auqb6gk6EjAvUU21aF0sUXi4hXQRh0ijxRd5nDjiMK3djvxq8W3vZsTg9cXxvbad/
gdGz7aw7XOm51YfWNFjQPI/Dv7XtgQZn3bpQK+vr896zTlTqBFWAVulozzivW9yWLecMLVpaHfc5
/kR93akNoK2zg2VrNeFEBtXI6osfVZKKGCOOVPN3y469vmjKGjuTfqcck3ZagfH+4KVtpxgrxpDj
0qAIlXYurjzny2EcdTBcB1maqmYFe9EXj52lKZyb2E5wuQcoaHGx9xCavb7Y3O6AS9m5vsgL8rkU
S4Z+wbH6TJ0qeDhd6N1EF12T6tgx5y5brw3KS4SxwzmSzZJnpNmue8t+E41p2clfJJxVXvLymJct
B1jFrx3p6rgDp38DH1lYOMaFAJqDunL5RO7SiZUHITeNPBqv24ObaFWaA5z5AN4Wo4bSw0S3qiaa
blY+iI0kBOdis5MucMBng6knl0FHZuLQHTCUmhTFHdWUi3fvg/rrXsHryhjqBt+CxtoBE9ixplGk
1xJnFQ8jVB7cYznNtDTj3mHgA+4G4e9EI9ezUo529Pgs704dmz52Zf7qKDQuJLbfctLTt8kmNPCI
Vu3dmwjPJo41zjN+cO8fDjNONWvlouuxOiuE0LpZZW2W54zwhh0Qg+Bz4/mDMG/JqVIYcMXPxyd+
yvmG8H5yx/U9VGvj2fvfExMA+b7JS6ja+Fte4rS7X2YbzzRH7hp0RucK7aF/ntDhD4gKda3NE+vo
2pX4j9F4JH5z/+asY/DVbnz5MBrpdD8xwtsZGI6dbP3Gpo8Ks+U0c24u+uPUlPihaJTSSHEMT+g2
r803o10wGzhuIxtl4N4nDssPLbiotnU2P6/T0+vxk4NY3+M9oIr6AiEHq+F4QdreAfl9tnu7d6te
U8NiUHTIKNNZzm2cKFpxyItGdZsgneGP73Ba7qFPN9wH+ZBTaD8ahtVYZ6EFVY5TAY5/al/992yy
pAmvGfjtc0oniMgi437sGVlA68fNNa66IQTzZZBOvxn2/yocGEbVthBGpf/61/zfdr82T6u1d+/k
HvnY09D3aQjey61gu6QraS+v1t39J0WoZfW7zOMfjVRVYv19118u+MPIHOdBO43Rbl4mnk7NIoJl
qVfAktJsWdl5woiYVApMWaNIBilv4YgGM1daB8+KUSTDQ+dKEkdm+3RuyIU8zcnQRBkvy+8SGO3S
WrblWss1WsLHZEHHM8mSwjuZOq1KTy46XrBUIVg9exaOmHxt2SXuNf49sPqz1OPUoIit7xXuR7Ie
m4e6FkYUUxQaLCPkhSQFuOz6jZ8nwgRYH/xp97zCvXdZzMuAwuuk0Qr1GTkqLPIYPmx1KCIqC7Gs
qtYiMWiF5C2FKK7Y/PUviyfbwKL0YlNyQlai4yD0sAkzMfWTxc8rggcqNymWXsDZFwubfAipAgV6
RwAaKOnhmM2iU6Gqh3Ei8Ua2Jr7DB1Zh7FoC6iCQSPpOESD6NPHqh6K+G0TEW2eGdTuA1EulwsXl
qRCM2q2BHyyb2oBUKVSrUE3NBAKpWhhAUNA0gFOhB5NXpuK2TYMtsds9Bv7I86J9jme9ypP0B6Ci
wQaXMcObH4ol/vf5X6v9h9n51yxUuvQ3s3M5LdbZ4WJReSpyNaqc0OeqgzieWQTC8L7fTuQMjbZf
6MrJTT01S064pq0CZlJuaAw+8N0U0MlfY35spvdXQr4P61DXK3KWmTnJVf3+CMVOMVyPE7NPs+OU
6LdypqyjGg02Vo3C8/5JXPBT0EhqmgltK1u/PEYc3hkzSmtI2l4gskAAvafsmbZvxNT7oqynkqlK
fCpmbYKRPVV1qxofVff7qQpsPniAwWWaRguSV0jwLHh7TXBy59ZTHA/0ZGijqlnjZ/Ek+M6uBZXR
i5y2TZ/zZQz9lKkgyGYJYjcLLcw9Z6RAXT7TY3gM/K7fpf8HE1gT+fapZxyJGWwRzVuTMqqPf+Bq
llNaY0X7NOfySEGGSmJFj+MCtJp+oQjXenyKmG00oWQ7L6KqnoAGw3VuqmiZszFVaKFlCSLqR97c
m8NcQRJFd8cWjRLUowq++io6JyqD5QmzLM5OLINM39GCRscN842QsAhmy3iSDNWPC7ikkZQ6lLLS
F89sKEPm5Ng/aM1U3qRXuyAcorf+/wB/oYzZivVXL5Zv6yMAEUhUuXXl1DTNy/ocxJCyTKeiHXmr
Xwv2kX9LpYTv6q8FUudLjaXGIkCHTFRZa+Bd/n0T7Gb2dZVWNnjKYUDKf/ug1JIFd4YWMtRjZIU3
epmcnIS1ylq9Ubw4oBl0H/79XnSEH/jjKJAER6cWVrlnf8EX3KrVym62vu06RzQbgD/4/cXT8d19
qbH6vtod6H0DY0zplscWmvP2bT+mJnX4OHxwxxyms9cFfet/mqvg9LEcO9LykKUH1pVNQtDaGfDq
VdtMPDoF9i/d29hJrKkxzbg76FsIEsMLU1T/Xxf7xg5p1zEGrA0tJ/6u5vanp0P/T/jB/5xnwQv9
zeSsrtb1kN1hyF3wFR6L3hU1tYw2etsqq+3tzbB+Ls+DC23QfOfYvM6C/f67Vd/w/6sc+9viW/1i
9nbZpbKqrI3byEI1VHZMZQ/VYqixzH3EO0Gx8CO7pwSNwnLlMsjRYP1QR5V4BuockQftvOUMnMGu
4/d9qj0zqjwZ7lpRLymUGpX9pw7Cx5eUTQqlVJueRawWZXKx1tQ6hHxic4/t3CUX4gZ88k/F6LM4
k7KgAgOtmQgeYtxIJrZvH7JjmKv2ioo9/Ap48rTADtwmPFDM365/jJYkH4VvUE3f6NpYK6N4QLXh
fpNADMskwjb6zektiuqHyhtUeDDn8Ehg4ABHUIIdoQ6BWRragRk6fOAKpb4tb5hcKkUAMv8dUtjk
tlSakRzouldtnmnhkKLPlsZSehQ+bgbZRwUnylhInR7JMC+n3nhTVJRU3rozrpIewaWhaCZZUNWL
pAGbxhapDzCzKGHJ6p9YD3xKsJjvct0BrIDmqIwxdhpN2yNpqeVENSMOCdUWpawe/axpj46qb2CI
PLLKZP4DdIpQOUqOSBh5GC8apnXlOkCVkCdgTbWQL9pmvAU2IxBLpXUvfhQUnJVOJ0ujZLFDQi1D
vERVprL8pDmlH2mVaG6pXCgHTi6ZkmLlv9dPFcBUmVBiWuUvcbakyVkODB3jgisLljlWfjltIwDW
ZZUjO6vpoByyywolbdjzp5JsKh5CFGLG/QMdUQ6c7LmscrLrzlA/UnVB5YPaaEd6r5ydWtjkzVht
4Owq32kjKt2lEyXQNZGZtJ3di4+lV57wzpDiSrHRBQPh/ihFUJR+rDQlvKTB10EQSRTD7/Qq+LhK
aCk/yBZJUCbaUFmFKSpQp1efQTbjBS1Xo1VXJRbuQWijtfjMWn5g4fXh/+7ROVFinOxs4To4uJ1p
VCP77IyU/ZK/qvyGWaQC6C6lfM55Lk2RIneDQ0vPxGIDSs13l4BRLCBqJJ6xptxs7QfmU4JsZURb
o1yhFN+l7SlRoVAffCNFCmmOKIhX1vIUKxWpBJQS1fgA/LZCt5rUBRIn2tiOfFllQvLh7Ubq+oI3
ghINJ6BkOclz7vQiu9i1RpV3VE7C65MKIUrTqBiSFvu6Fskaucbn5qJn9ZULUH6oSOtwiFXYzUqY
KSeZcTy1ng5dvjrJe6ULC6/nFM9+0CbpqYVea4/WF4VVwVdfQpNaFdJVUpUzw6qoy9x9GQXrfCJ3
10UeWwK9l2YWqChrDZTLlj526QRLihdg3olS5Lm9/ETK4hgoRy5l3qKmUtR5+TSCSPw9qPYfVT6t
OYgU0K+ym9OTrpVCoX1R/ZQVog5GXhv3QOJiSHhxI5eTOucmVKb98SRPYl/Ij2kWGj3KQLyuPPy+
qNbJaiPa1Vz0VdpgLHBYixFn9FWZ4GekEpSuKO/0TlB2NG4HZGrur4d4hfhPeV2XFDuUirzhiaLP
WnifXMTam140oXbRfhWpV9LUTCEp1nA1lJhWoUuxTpmGUeptk2geSd1cKuykOsjlKUWjaEiJGqVh
HgQ6RQKMq67XlN+rRk+nej6vkaGpDsS4VK5c+REqF2RG9i9lVk85MmXK1i2W1CvpHSUe1+SRECIs
s2CKozSNz3MirjlNdNnFfl5gscjySL3QbO7gSFTDCv6k/NUbeRm5sQtyNPJIa+0cyqvdFjh7p/CG
cKcW2o1FTBGLXJiJhsoi/icEyvsmuolwwF6UTGTfxY/Tlx+M2hGh0e1dW6ogfmeh0HQkpczRv18+
+a2AEl6Q0NM75KzxmPNOjsCgjtJiP2bn1js2S39XUnl7GKBKf8nDJp1JMCb6tt+2gJMhDsNRXgbX
1iKWA73prXoX/jWCY/NCNU3B2rZ5RW9Sx14NpRDzQO1xMZQ61AG4I1ti/2SsSLfVkEpSTjkd5Z3d
0G8vYodxOJK5Wo7EObXJ/ulI9Iw5atvtXQ8h3VERCjYfwLy1wpR6VEDaqO6dk4qqxfoDSRfW2b+7
nKW4yL98zn8nIb4y2Nbn3LnuZ5crq8C9EK5W3enangmGgImWtwO2AC9AUZ4Mt14FFfBTRQqKsBR7
Fh3jEugNBdZYde5pnJtag5IQLgTZU/Au8h48XIAqsl9AWwG3WrgiZkijAheCrxlCACYQN0LpA2xD
YVmFYlWZlAgQw176QLKclDNlu6Pdx0VRYREb4g18lPZO97ImrvLiRaaapKGS2uVD6W8lpnX36F/l
S1W3OFMFRfyOGiEFaqUkH9G9ipqVbLJsrwoKehmrUJ9qXblR4tB9oUBOWWHNBXK979vW5bPydp+T
9UdTValn1aEOlEiUqXi0F++V7hYgI7OyqYBphRrh41WrcRlO+SQfNz8R2iOCwg1BqBGdQkKnsq5N
eKU8AC5TUdM+13HZwIGwemroKd9hYLWS/n2S+MbXtjRfMlVf2X7p4eb6tf1K3SrADIAYmP28Rylr
umx+6fPJqSFkkTj/zCZyQcKIYqY8N7+PM4EACzz9Dklg6cmVFG6w8iCSpOAuF0E/hRqdnCNAOvwh
pFGJDwJupXflScl5lIuJWjnf0W8eqvBCKsm7uoN70tfpZMD25MDoMOTDa1PyzNxnuSN6VeL+wg9p
N8Xel+wEwfTisOT3lH7o4oLcvNQbtS8Ktdqd3tXBCwfFOeWF/1Yl5aYt0UNHCxky9vNsrpSTKqLy
nOTskWnFseb/8tjtvl2/EkGUp8u44MVJtM5urslErNty32tTfL641ryQxJN/VgKtXCnhFzR4df4o
qCfvcOWXkO0AJ0CqofgJXnvV8+YKJ5iuzF89VMKjws39dUg08zGssIJUIzh9ajLLvMMuncvAq/oj
A1uK1+oZg8tfkI1bNHpVzSP7VNa+zF5U+egKbq++VFZVdH9QBUEIh/3Lh2HvI6URVfBQVdUi46j7
W6U95XOgYyNnBwOEbOU/aGUJaUJYw1NaNY/dI0q2oJgHkDP5nvRzKVm8UCR6NznT26fKEvLxVOQx
nlUGfAz1u86Hg+Lm2/TIphTVPhbSLXR5gN46KxV9KgPlTiQ4rMXCxrQrhcK/WImyUqEyj0p7OlmV
eAR52VMwYonldX1WK7OWXJ2zVn3jVTmuSwITUzUPzlzWJMcHfLTNFyV8QmD08woVWJVt7uxA9Sml
RPMmWicFrAKQA0IosZ/iqOlxKyqhMk1lwVnsYoWHa9wSXVYd8uqdFacA70vtQBUzLf86UZWJdGGV
RdJqLrQIn3eV+OWIVWAtkmkCrzxRzS6OWhHourvlKtFiFmiGrpoSeSlnq1HX+O3xLI64AmWKVoud
Zp/St6WPqhFZ4hPf0kLTRe4Xbhgq/kJX0GWbqzpI20tCHJ4j4/WXx1pEvqBGOEVddeWptSWtA+Xp
Yqu5Zkqj6YS0x7L2pSFVRVpXSzACHYVeUXqtHGZm9KfP1dZwaIFWmllnolXDfNbWKcmMtaYU12yi
CELQAqqZHENlovWorG6bIwMJQ+qfjIcKewCXrnVVy3SoOkstVlXC8BoyzKeRGULWKJYiHZz8KrOZ
QT6wpFsdOAXYXRrWl4FkkqUtDEcaV8AHiIbqcHcXEaD6RWJCAECW6rlwF04XyIiDCKdwcoJjKD5V
oK7UHs0wzIZ+VfBXhH9wxYusX7EELfEngakoz2b2AJR1tPKQlMN1lk6tlnf5BTJm6jaj3wvwSKj1
R/47ypzFArGPbfTTjkm1BWYN6B8sdH1APoLWEGHy2St+upY4/u3aAFdohVLAV/wYhVxtG0AkGn3N
HB0gvH9jsOgo0lb5TZlBQfPk7hfHODoX+fftZ9nrxSFu1IOwlAKadqFYXd9YT1UItIbkJJWql7Qs
H2MZ1jGsotpT9UnDRosEsG55e4t2RHIMAcm59dOrbHkZquoMVEesAszbJ0syB/vEh3MPygeo4t8X
YNv6Llv1BQOeVc72cWactQBr9GFOaaTu/Koj0rNQaww9SQRFOELYlgkILYMXViGlEpSW0Mql11SS
VW8how1XnBy2pApOLCQwvVBoFRsGaATqD+LyyFWXoRB24YB1kKlRSl/Tmr+6lyLLJH4SXMdCcVzc
EemyiNckPtIMmdK07cGqiVNkeqb6ZI1sVZX4chYde1lLcDo1iRFrZ/uuxIgy6jiNxWJ4aB6etU3p
lgsfJ9ugKEpm0ubozpRGi/y54hzViGU7Nx8K7ypA6GR2lS0QuG7W0iHtgdrdilKAVlhCPPiM3IyC
eqVt8kpIkCi1oA9haH/5oFqxFPPp3GdYvRORoHZRIoOUiEB6RDUKNqjMgkybcgKqMGis9N1ypRPc
TdGnrFkRW/aEPitGlAJtsJrqSxlLxj/ljrLUoS9oh1ROlDFQxKqVtDLJ8V91/LJWaQQTIcQOd4gq
WfeRcu+WIJMyzFvLJS0eglGVNjSLr6+Ssi1XObT/cGax6DB+JGgvGXzxagQmRiabMI46Lesb4Cx0
WankMdC6DhQm+CyS+xKAYuJgaPWi0URdiyhLxB1FU8smTZUR4W+LjXaPVSErtc5hoPFt8dBO0R6+
GOEQz/kzWyQUy/sSUb9/UJ7DDKLEA1g2L3BwasWjMEUJM5NXdZQU8gG3Yiml1k1ar6c6mqyYbnf9
iIYmsGxRW6P2X5waixIvy6yAEOjIgIjutZ7KQV+AMJbd3LyoAKaSlxwxzVL9zJin/otiGFR4Nhjl
TehHkOkVVKppgE4co835nj+Ub5XZ0i69ng7BCwEtAC4A96xqSwE06ByT5fQ+lEevw/kFp+ZLF5gT
mEN9z9W5EiawHQAMUumuEVTI7OkvjY7s7eyndNd10sqDFDvhTGT9FVGSGfkmYHD+INV8CSq/cHi8
c/YrqCxwghH2hYCPvsHts8UC/8BEACEQ+8yaVAMjdKnL7bm3zGfEf7l1NU8J6uWYqSIm8qEW53QL
/4jlsbMJl03YpJsoR2lZVl2X/Ii+izDrQnuDLqfo+M1ZFSWBP0NldStUp3TP+lIyuNv3dcX33bso
0TRUftyS9BZeoZszybM3CL0l5bWxPnUrztO3gIHqfw8rGAXDsgx1cv1yANvtZePWHrUrzJWC/ocx
dyIxUtROS43R6KlGtkyI730ovgSwTlbmfWIHWtFLKKhGSLhMrd6A1IkyVZpTll/Lh3qapVVC9G14
jozu6Xkf1UsD7rUA6hZWjYr+lvTzun2OaoGHnGqsyN4mRlErwJxqqx4S51KyUAuLNiccdJYc4u0L
DtSLXCR/XIbeCsSNOXIX8qbltylR4vKYoacpfQq5qXKQ6CXR8l5ckkl6VCKLmqf4pwaoESNQAocM
TTFFMCjCAsh8mAjkPLp7WiXIjB2fV2/CBCyivy/R1T9kfIsY+beL84Uwf/Eqxs4xHdXRVRQ/hiA4
L00Pya4SjCFQuTL7KnAYEarpKgCJqSIcqFZkNT7bUrLQFxQ/Ysmq9c2LTJCMUKXDDT+iGxvo8tLP
14Ljh+QYhaXYffyKp+glIg+1wOsB4lTeUQ7oIT6jW0ECg+VrJEfWxEE9uMDhWMNZx5ZAp1VjcsPV
VGuRtqFnbU1rl5LhulCKoXR1NPpK9K1Ixwl4Li6xrFppJ+VoyVbKsxRfAX1ZcMt/H/L/9Il+G/Av
PtHKv9ycjWnfO4c0WBBaOvUdAILdcAlpD8AhkhF/3x+AoK/1WZm1/++x+sWsVffOjDKxcR3J2xVV
QA/5qQCeI3JdWhd0RXcIz3dJWUg+vyzxCCuuto1CQdM9qYcGCFH6cbjB7qF3CgJOai+EJWAfWXgV
hAhlqDBE0TWYQQZeaBihH+nLJHi9/IwbHkqVSuC+yzUiDkWnUThO5Z0eZJsUfJEXhZy9wmSKLaAO
EXjDSEQdY7ElhCsRlPyboTI1+H/Yyv8P1VdpjPW+lmX+taq7QcWostmlEi1UDnLgTGQ66ALN7VC2
FZA504yXz1rcCVQQz2A1GTTaeXYQq5Mn+ECCILqgE6hXy0UXSiM118XIIW8CTAp3U85WinOSM9NP
KFK96Bfl9XWXaH7rPrkNymxIkRgvshrycBX5e7S5i62m0iAYFgxOCaZQaKg8X4m7UPB4+dTfMk16
DSEujFEV8jgaJVghNWwpKfcqjf19dP9DnIMCulnzfIMHTb2/TsTzZWEau8zYdXLZEFScbugIreNH
6/YD2AqKCfXj2za8RmZeRyxXS68XQHtAT0ZyVHckUySLXm0cyejLM6ObGup5ypDX0PmVAFEG7wYp
jAadtMMV6iz46wd0jvyCMW7dkJnF7NPWkVjj1reD/3H2Zk2NM1nX9i9ShObhVJJt8IAxYCh8oqAK
0DzP+vXvJbrj+8AQOJ6Ouzu666aqUspMZe699tprpU9UgDcywje3+o3UI/NtUxeFGHhDfLPTb2rR
7jdzh/WsPofyXHjv3XQCckGOeqdD8CDoOc7AHUpVVHnn3vRy1R4l+1rOneI+H6Azxof6KG3SQ3af
H/JD0GIxV+AENg7OeFR54Pv2WA9Ofax39c4/PPBboZMTgbu1OwvwzUUEHeFQ7z55bP8IR/UeaaGK
ak36J/0jPGajYx0Rvgr4H/m+/2ccgjthjSIVSCySj/M/R/8+3sf76ihuxE23S2djqeZkxtwuNIUs
h125n2kV9V46Jhi8rM2r9D44JcfoaN7pd7Fo86p30rP1MOvQCZeA/G8h19ctoZxxR+JRa5VJS/K7
Sf1XPybP3nPa4d38hHbGXoTPg6b1o7zX6722C+OTbOwSY6tmj+NhMh9/357SN0olj4Kpsa5AqFG4
KOdH/UTv8AqlqnMlNDdmNqLOgfMZEiLK9KaNfw0fZkQNM7EdVhOsE70JN1NcLX9/gm+HDwi2pYiG
guq7TKx01vvehLoeKHUybROk1JA6Da4044D8iV47uef+PtY3oRxTQlgelRzRwvBeo+n+69vGXVen
RlCOt810I3XrobsNW9M2rFvBf/J0VI7AYYNLUiTWt6vIEvG6FzVLMuEsfTNM8ISurCYvEWFeYonA
R//XQxe8OiBJEzbbEScOVG3wNS79mbiLsE3x4c1ZvMbrWLUj05YICMSF9aR1WFXiqYNf3DIR9hLo
ULE3HxuYnM2mAmuVmEKHyxW7TyFxUD1JUaEKHcGDkYwcaNIDcaHwmK0FGkF8GpfMm3xyDdwX9pZl
x1d42KM4N97Egz1opwIMt701/SukQjMn30XFYiQAAXYiM8BT/ral3/YB9ep4fIjMdQ/zOLhKhcex
v6JLJAqXvrjBpdHETcOA/EwmuZQGO/PR7kI6mA71BSdMgKxksxk9p1d3BvJCf7ODdkSFvDkZ5jbf
iw9+7er/WsXRdLdCRw8XCN01rZ0uO418BclebWd7uZhTkgiJv3emRiE9oJrLCCBqRVNAZ7qCt8iI
3pK1aq5K4zhNO7wzQm/ZGM4Qb0pt1bV71h+qjwapCs00LXa7npBJ32q7tlkI8ULuljx6Hzs+Hnxv
Q217T5Vq13QzH6RoEXAbrrvwKo4dVb3qlWNvHToKoday2plLrPuSY9JdHfrG6Z+mzEmqk5FdiHnM
mYP85R7/2GdscPwTTBVdhq+727dCww9jkUbAXXqT7U0BPaNFuZM2JYfx8CRt2t38K1YvSB7inBdZ
GNxDyIiPu3ydH6O9cJM9mdvUosLg3xa6PW7lbQJdbT2szKdm12e2vMnW/q2+rzbqLaDyNnm0Dv0W
DawSbzeFHXDPltpAL0LsYBMNjnIt3g0cZbO2557If1veW1w7wibkuNk0AH7bYT/X+6PIrdeXPvf5
IP06I5KlGAhqWJauaqp5loRZRthbUhb7O2UvWbZ3KIT1KK+RZqSJLFlLf/IX2eK+283cB28XbOXE
RWySh7Xw9YX3lDrlTXILr/Da2JS7AEHdg3ZlXKkvHr3T1/0jlD/uqRsKOSlel8F9fAx30l2zjm6i
dJ0/FI/zDRZuzftpXT222+qmANXfRohW7IN3b2vdtaWNQcjO31Wbue/Tu9L3VuCg4t1vw9vas3Xz
Krnzb00e/l46TKvgsef/MmuH6IZp34ZIHK4HJD8GW93Im1J02z2b/O+l+F3/fkxLFoR7TVEM2ULt
44x0qWhyWcRJOexSO7dru3Z0p7ZnVaPxBqemP/zrXW3vJ/vuYWnwO/7Cm/Bf/70hmH7j/Ns6vnuP
T4sDmdF5Ws2mpr3Lp4+ei2kX9lWCOn9vH9c7EY/VjYChaoZG+PslPYmPy+x8O3x6CeXs+FdzWW8T
rx52KE8S0CBqu9mnCzQv96KzeV239mPkrLc37xkawfZGXT9qiIeivG2js/J2u32igY5macQBLfQu
yfeg+4do3eFui1ghXWNEPojvo6UaOon9hDIeLwfn0xHtASE/tPeRREdS2EUW2Plj2I/H4yFz3mez
EidyLuz974eBRAIkSciQWKr0betLYaWbo9pO25PUOkPnQEfTrqTJjZBT8Djgl9WbXDut5DSXptn4
ceg54pWBPrDLmX/+Kabwa1Hu+tEfd+2ay2UvdCv9BWfq/lTSCf3PfCEkRTHQjzDn8BfCjb/QNtYS
6dAoWvo7zy1oThDvrZ25l42rdpvBDxlW6ayF7DnBAVniG+naPHRueFe5wSGhkSiEAIJm6k2GtOZL
ghsoPSDxXo2R5AvdbuXfBhRW8+fY9fC38xwOIC6HnbC9MOXfKu8WU64i/E0oI3LwnJ2/0aRPdTe0
00ZR7tCmwx5G126DvZQifhjXhyj9+/uA35Jqi4DJNIhkRNHQ1I9v9tM8l4U4VHpUIlgiYdHj5MVK
ko9p5pTVTtdP49X/fTRNMnWLEWXitbO3q8rYGEtVRq6dPHqA7kEIYORroaCTrZCW8vQWCW+/D/nN
9MbgDXX0+hQVCrIpf0g6f3rDLLLi3FOifJs0ay3MdqG88+JFHy2G7hho+tWowViBl1ynuyzLsCU6
aO3h92fQ5jvi66Eh67pmKZKoGmxocz4ZPz+D5/etKkr5dhAOjXkUEmvhRcouLwwnPphx/ub34ruI
bYWXrBtJtzH+CLuTnBj4R9CdIGCF7a9LREoGZVfFxUoXx8Ukd+6QHKYpXRTNW9YftZTJ9E13KOrb
IRrsOoyRCVSXQzwsAn7mScexcazhhPZeoLtWlC78joYxzV+Kvb8V6kWnn5T2LZ6OHcFIstIwcZfj
g5gdZNSJg6m9kMN80EjOpsU0gDVNHRMpC+Gqr9PSgohmxajywe6iW5PQcZntgz0V4JkP98DtdK1f
hfSe7fS73xdk3me/DXx2ukSNWEVZjpohN/kIECo6HjPeXlAL/54YWbJpKHMsxQFqKh/KRJ+WvZ8S
Q87TbtqO0rqt/wn+SkRcanTTem0hJ4sz9EZS1pF5AY35CEk+v54pkipwYOPIJc+9PmfbrUmmwfRF
s32Y67PaPw821qxKNNO8Z4L2XISbGVnwuqFGzoXBBHSlBqdHqQJRAWpMMy91Jtj+5x9wlLdZimKu
fgG8PeMLBCLlG9cyXbjN+yzVhhYwvrYf9skzmWnuFsGHdj99dEJFi1msYm6zwor1LwVZNG6Af5AY
WEzPM3SIf+ny9xX+Bt7/Zw64sxSDCWANvu6toVHlNqjb9KYUB0cMfQoI1kLw+fBiHrWP3aR/C/wj
p49UIAWenLQ2ehULyjZAEP/XZ5kNv2gAteazT7c+dCY/7YNhVDNfU0pvM6TBUlDf4yQgZTBtM8S8
JHhRIG/KN1UQbWMfyD0abTl48VMKasMFJOn7rJw9yfmsyLVhRn5g3eSJG+SIdpoIC9U4RCSkd8kJ
4CXr30Y4JxaKaIbaLvKJYHVEK/T/DGCY0qxvJoumpesosRlnAEZX1ZrShpa8QTyYcGI/tSRfkF1M
FGOi+94K3D5q3Z6zbxBkJ2+e00S0Y6V0BPA+MXeaOiXIxVFC+Ff5eOVY1YVc6Fu/5ryF5FkxjPqL
Lkrnod4kDfpkAXfMLYIHDLuayg3jK3O61uFPyzYaMSOSs+kCqalMgOrVjk6D3Y/hUNsLn+jpITdH
6BuTs9pFZ50M2iztXN7AOrcA/5tNsEeNTaY5LoJ67MvLZpM8SR5yuZsambTsKk4cFOlw6Srxy1Ie
WozJt3l8KrclmOZaVh1kVg0so6wFd4bU3inZIhKd9p7Kq0THSL4k07T6OYlKHLFyDDJ3mBUXztJv
0MT5NJ3tqaLyJoGTXALsFvakZPDjcpRbrSMeWWlW2yn1KOBF2lQ7W4UUKOPw4aqPWTzbmcCdQwV3
uufHAcgrBeNgIWMFG2/5TaXJXFzhfvIuzyLk+IttR6oUSL8bboVZExDHoh/+O6Vx7yjGXLIgSlx6
4jJIF9t0XPqVaxhOiwPSO9IIEZdM+GSxhFScOeh8oPOKo/ifj91I6Gojyg1OnzqSeB0+G2uNtsxk
3QeLnkqKeaUh9c/7qI72mDcHNMwN228XGnphuIrt6Fb+/dw4j80+JlbmvBBB1hC9PZtYLRYUQbJ6
NPsxeO+P+qjaTbaOirdGfdb7tyG6cG9864o7H/AsPEtSuQlGo05vKjlwqgmkoqayz3mZSxhO8c0p
NarckrmIVQrbBvqo5anUXydddXsvvJpiFLgJacJQXfoFNjDF8fcJwQDn7OL+eEKTuFjj2AAMO7u4
q7ZLJ8EIii2CJE5qPxr3jdu4GBI4CWlfv5iZkAb2N7O14NzEDjtyP+eZuoOZgCvMQPnKpzkU0gXJ
F9rCGJEFrr8o+dXsE4mboItXpQNwCBSOUDftJaGDNBGa6hOi3eB9KKvXbul2TotdFUrOdrjjp+7c
Mq3uxyVC/DiOipQfG3xIMQDDFI/zbWGRr7VO77SLfjH7mvbO+/36PXEeW94EfrXjzzwJ/gnWV+Lk
AgvRGHzw+VPzn/t9HvXz+GeeRt1ULEJ/BfKReBYgiH4ve01tIRaKO8Psz2CgMWD8abazU5C4+EMu
a9gntENxqPN207J4mC0cJnfPZP49lTa+Vw8D2WpjP4G1o98/ujmi9U9zIbekoTu9HR7r65dji7D8
7MU1YmazOVz4PCRxzrXP4xzD0AFnKNET4p/l4lncDn5HXRARYKIbTLITykj+HWWKdTX731FUaKAk
ESBTYp0pUzPF6796YZTu5JW5m5W9MqpIM/G8XP1XHpc/Nzcbz9RHiI+7uZ1Og3E7s3S1ZUfxdK6r
zpQeAU4Zv3X+Fy3ky7n9Fh7pem6FMK+MF5pdOSqihbSbmwnm/1ImWipvc7GI8jSUkZklUmFlI1/N
DeSXbvtz6Gpe5s/zI3+NgVSjTdTRirIbbdgMSAs2u0bYqN5dpJ5C78qg2woZntzJWxqhlp365BWr
rl9N4oU4X57HOV8nU1I1jgbIFOZ5rcI3mkkMNLN7IKhQhxOa7u2L9FCvuO3RfKIc3dAW1qw4oQPn
w+g6WJD6+PTkPl/yrP2mBjrPCbACxV5Z1+bk4+uc1L7i6Vo8pjdNNV1LhocoBbSzkFtkOHUDZV7p
eRIp6eZYQ6CYmkpIb3dvQWVuAg4/uQdMjw+J/JB611IxOHECGS0+cS7PZ2QlPET1yhTeRgEBdK93
EhTJ5PnPTW/lkG1GI3bHJLqQVf90KlL7UOcyDEwV8fydQinmL7Zyaeai35T6suBuDN1AXIrHeJ1h
3wUxq912d9a7upRw8UxtnC6tftHe5gHyJ78fLvIP19aXpzm7RfROS0WhVdvtIL81dD+ouivGKIK4
hNsJXQFyjEkhRQVhehG0kj4Bu0V8tNFsFfS/ZY8S0sg0s8IC9dJrGKpF+BhXSPMrscvVLPhrEW0T
XbvkgfBRRT3bpgaywAYgAeUsItOvW2OSTFGPjaA5+u8+qrnegl7fabnPnWrTZk5juehK0QLopM/N
odhZNM//PnM/fK7YeEsUeQ3sceVzxejcDxOzNo3kRlfChQcQ7uHhBUIi+DRo9xcwCXm+Ks/edg5s
NQtMApz//KOUFL32zLxG1heLTUxy/tF1Tn/Bo4ZYzH0TO54A8ZzNwxdaOMbaCB3sF9vUaa9z3xXp
ABUvBJI/bePPT6SeHee9OZVVHwTpTZi9T3m+1KxjgHLrHHT43IdGRoNYhJ5GYKzQkglg16VvOqdI
A8GTcCOd7oTw3wxrtMKzRlBcHLMhv7C7P9KSL9MmSViWc+dIJuZ86oe8xqdcThvxlx5bebyZjV0w
zxsXGkS+Cm+oHhQb9wPIgFjcOMMm2sN53cYb4o79uGgf6awk9Y7cuchOBW4W7llOmNNG6OJJLoZ9
AqA4Ms0k2hUEERxqFs1pvMbsdOspeF4Wd2D66bOP1eW2WIfuq4KjSoOlrn6lvYxgnCLeaNHu4mfx
7Zad39g0TR0wQTLkc2qHGciV2Ei9dxc+ho/GMiRg8q5mdSh1k97//gV8dJ+dza7OVW7gik6dgK35
9RM09CIq2jTVb8rCQTd9aigxbmSIGf660NeUJz1rTcJvm/U1NTdxvO7Kq766cF/94GtOMdtQJEAb
ixPhHKas8zY3NF+zHoLraVnfkGrIb4OJauW/RfgcTLgD8nEONw4M8AtH+Td1lrm6LMugYRJwpSjK
Z1mxrgVN1g4CTtZTd6+GLDieVIUevIhpsRGyk6rjK5VA8BZHhJTEQxnrbq/LS8kADbfe2pYjS+vd
CrNmr88WXUjCFeIgNx1Theb6IVmo8SnzdadDpsVTY7tsm9oeemsRysmVH6e7HAr+76v6/cOeS+Zc
/9TRFFXTtLM4pKmV3G+qfLztExo+ilujOugUdUNPpMR8SkJSqDsJZ17kd5TrtL32k5NJ2mZizfYe
DH9RarI1vUM5Yicl15NcXni+H1ARno+MQjHYfGy6+Ub79E2Hqpz2UdaNt0O6H6VVma8EmkTKJ9+/
jid4HD2oKY7dK7N8nvK/U7uX+Qh/n6NzrJBIxLRMjdgItEqCRnE2R6VspGnSSkg5iwePAkudra3+
LaQ/WrjVsIRA8LVwWvxsgHF/H1o5qzn8Z2id75u7R+FKOLv3rGRKQq1CniPoyIk0DLy6lWdwluhv
ASyAcDrm8aINHgXpOKn+tgQl19g0dBNXytpEObmuVn5uuJJ5n2MPVsfswXGV1CcNky/wdMmo7LEj
e8dQ+VLO+vO8MXEaQi6yjInA17VrNT3zk74DO4vWg/BCwaSldRadU7Gw8Qq3MBAN690YnOr+/fd5
O4tzPqaNeuaM62pY2n/AR592DVyNWu+kAQIgLTtm6qYmtm3FivUK5J3un3Tt9PuAZ1nbfwdUQQQ0
+WO/fn1VVR5TIfIEGh4kBMsXUb6GlTB1u99HOVdKOR/GOmPTSFWojmM/qjfBAxbHPS5d3b48VPcV
BkC78Vg6Ke167cGaqUY5zLDA5hupCVEoVcYOpqpBhv2q2S26yfX7awPO6ROroDfIDmR/EXqSFTvC
AmQ4tM/Y3IHdGaf+H+JxxWP1mD0KB4yPmpeeCw2VI4Sm35uX7iV9ze6Ux2oN1+oAtQL1mlRe1E/a
M+3Sxqvy7I2uhAfgk/aqvaIRPjzT1YOdmA9x29ZefdH2aDuGowJuYNiVYLcolou2jz7xnfKa/pXv
LsVX54fKt2k8i2YsacyrlOxrOzRge7umn+3cu2Y3DW+tsjPZLCQNDQCLOZa2aM422hhSAnf+vpzn
fKX/PAepF/UAQ5vz5K+7Rh7HJEtlD3UVax/DOlVj8EjwZ2Un07vS3Hv6zpNffh/0LJL9NubZuyeV
JGutN0EuRw2y4pJaeZ3jq2/E7r8P9MMsk8vBjFJkGXKGdm6WMUTY6IhVkG8lxQFHNjVX2U7VyqTk
oK8hn9WvsHCwTfMKN4k343gBg/j+Sc7DW9SnudxAiM/ilVZJJ47OMN6W0o4TW+x2FhTF+tIN+v2o
YRgGkQ1IZ/o3/mfmt2Y4NCCmGqcoTpseLjKMpYeLxtSWpKIUL3+f2O8rOI8IT4P7UCOtPEuT9dAX
C7OaD7eYilCwECP0GteGAMvt0hJ+v36+DnWWL0p1MjRByIcSA1/jWdytuWioZ+bl2gJ89bCDefz9
5eaH/xRlsj2/jngWZCmJEMmlWqGTgTuXHjoZEB6J6e+DnMey/xlFp8qtmYaFvNfZzRRVcgmdqkMR
QLjN4ycsW8X3CeVUoLRhG2iKjTf15B/G9l2nXU5vnJe+uDS3P77pp2c4i2zIvYu67AU81vECW2Eo
M75PmxSYIF6webIEKhP9VvfVm/L6+9v/uGP//4HPT51p6pA2kwJkiJtVQ10L2tScPn+cd3/rS7S1
H3frp9HOzhutNetoGlMWtHFa5WDCjmqta2XY/Y8zytqq8DNEHbTl63GaFJEh4kETbdP8VjLvKs9a
qbnpKBmkvfDvQAccqjHBGhchnXJoeZ0mtKUo0+J/mF7SUA1OGiHjeWVZrAez8WVj/mZWfb4oJDxt
28coWovyMVc5hA6/j6f/tJ4yZTpLUqjUE8t/fW1VHQcxayLaDGAr3bcH4Ul9RCxWPZUv1hMFLe6w
6jnAruIxeq6eoz/9KfhTn5rAHtQXzN5TwPg3ZJaku+FgnPR74dTAunhGzfsheAyf69fhVN93p+JU
lXbylrw1pZ2dujcTI8DShjLY3re384/4RWPDOnpS/8Y4k5MLvcXv3SGaIdRT/vf3l/4htpz5R5Qn
NVIySTznFUtJPgI6G+F2qBZc3o1yVGqarVHRCddEX+OQLcZgVVjbQTcvnB4/fbifhz6b7zYy9GZU
unxbT6ljlq5KWasS/v3+gvMJdH4Ofh7kLOfwq1ztu47AP6zfIcRkCJpkK5mOn/y6MC7s2HMQ+OM4
lGeW0YwmWCS4X3dQIoSVkil5vM0oLpnTwS8XSrWG8EI0JAdrIiOYOUqDr2q3IzJS0ncJwldAtQsz
EZMWgnAhVEfSCRM/5wvz8NMVROqgmjIcKLSBzy6Eqi39GjfJ6TC3b/k37HGp3OH4i7+WKyKIfzvQ
2h/syvg6lPYhpXPAeqLht3qCObAersuVFjmaaLfZv/Go6LvsWaGeHjvzRaafyn/CMRyXqvoW05PC
jl6+A4Q3f2SnJ2O4mvlzKyqQ4i1dzXl9nXg33h/fUV50byNEq2E1Vjshvm5ucrc7IloMMEZb9IRR
120FN814hhmLAGHhQoNWYLk1RL+1dQETIVn/YbNw5kFmkT9YTGfrN8hiV8u+It9qOAD6cPL+BA/J
v3hXF8emcAVwL+3ah91Buzce4yVnfJu/6IlhkwYApscHf2FAeL4KW8c4pHgnY2BMtRxFqUo8xP5d
jLsvRQkIEMVTTTPh5DYTkPG20la9VNhWcgjjhXqrb7fdu/6ndE28JCZswcUamFuY2+JG5TZ5Sh1r
4dcnz6X3MHKGQ2MH+yFc1AhTRU5m0GzNyYMwP82Lb3q8CDUbcYb4SgpnE1QWVZT+BL6r7CcBzoPj
OSPtqghVT3/r1I6FRZHgEEeTW89zbqdpUxabaSvY6dE/5uhsFvPfbWD6+qBPf8TI1Uh7h6tMAjuF
YK/suwnlzWNltI7iP0/qPoxWBY18VJ+xKVikki3TSCM5Bog3v0fElNWrYbDYMRwiaO29Q1pjV7Zn
g5tTWNsIOrqZzDA+0mJvh6oti5CJpaXZ240HZ98ZiusB92D4N/RWRpswoL6H1rGwkZGz+5vOjbe4
bid36brjmJ6MdRq7Ah3gNItcyz6Nfp4jsYS2iE4kbZdP6tFInewVFEr7m6s3NPdrNGHT34IHxuia
Tr/Afdty+DBUp12ZDUhnfdP3rpAd23Dv4dYl4XACSjrch2t/oebb5slzleYmo/OR+6Mwlz1NY/dE
KtvhmJ0SgJfotjghDF6li8pY0j0wUMMtlxkRfe6iPM6sxcLzwaSKCcDa2/wRFQ60pC6xWxyihyF+
YAFUN0Xyq+j2o3oVQV/3bnr6NQ38080tZbzeMADMKHDfQ2ov4E+Ii1a7DaktN/inLwoPEW3pNFgL
7Z3e1N34qsJZ0tb9XXmjWbb/qBnXA8Cu4g5/sj9S+0AuKizaNwa+GyM7RUoYo/A583SyjaAco6WQ
2vKDEF1J62fJ6R9Q6bUeU9DFQ/hHMmFrLOB/uj5h2rW4L6Q1Si0ilP9yBV2k2bQ+bsquVVxJIvLs
g7qq2kfNc0omKwBElsJFqS1r3ZU+9D268NZXTgR/Jr5+1que0jW50tDjgk+P8rfgEgLDG2yI8ilu
QE8rwdztwHBr6BVL875ZiOPNMOytRaZejd114FH3amsHxkUYQ1YGDC/ooOj9f21+CLdPOm2G+T89
fVbzyIV/bqt2lrpq/SejxS8q6T7r5kYhK2Fz//GjO3nrea6WL6NMsPO8XnKOySjPqeyxgtaI6DHF
mnxnVrSD3IR0kUFHktARK6/SJt1otWnP7BYs0oujFLlD/iIWC5lW1uyu36Aknwsb787EZldwlAiC
Qnms5y4d9lpAd3qj3Ne1U3tM1b+GNkx7nThrObWL4LVpwPloPZfgQHDr0N2At7fwxzLBMJV91V1r
r1jwiHVgyxwkXQSDBBEN8djkh8riPs2cSr0t0d8oT/Wmw9swfKR4gFY+BAXNGTmcKs1pwW1bXEkV
pbc9wXD6jdou36Nj+dRf9ew0aSkiz/I60D4Fzoa+gPHqS5XThLfD1DlJhOy5gi45j8rf+hyOd0L9
P6S4KoATXGRwLmLbr/e2GfVaFqlxuq2s0daIfxAJ9pGB8t5+v4TP2ScfAYJK3UuGIEeYqZ/l0oQG
ceFPhb7LkTvDZVoKlsa0UHR6i2Quu+sUE+NXPXy3WANYFsoxNPZB8C4WKzX+0+avMRaEvz/SuXDx
xyNB2qO7zMRSVVHP3n1o1TCJ9CZ/eISx6Pj2Q7L03H/N4hjvvbv/ZSxsSSEsajNbdI4IP8GJbZpX
bRyqERk3BzwJvhziOm44AVBrk9JAXjiCPC78KVtIw6GUDhIb6fdn+CmNAoRWZsoRtFFV/voI3P1C
0Ux6tDWaNRhw3h+m8ZQLLtfR7wNJc7BwHnl+HulsYuNCGQoiXDxLl393f9+gT7gvmaNd2Lo/xiyf
hznbUhbMJDON2pQicwPHxULHOeyBHNNpEXPi9WO8U8Go4xjJn2rXTtbGgKKXdJR8ucQbY+RCIKcp
n7Tu+vcZ+Cma+vxkZ6utj3GqVlGJo7v/4gXvM7erVcSFisek8Tp2WHEW2vL3IX+I9tnJMnwfFTEJ
yAJfV1dPgkmpiyLZ1lRI4eT479V8fB1A76NLRNMZszlb37mWINLpQw/9tyzZKrRYqieg6pR29npF
HCwNR1G7AFJpP2xYRSEdJTNV+DrPFTqqMO/lpFTANv90iBnU6BDqo7PzKVrcSVu/uhlRZVkYTjrc
D6OrI+75l/LOVnKeUXS3Rfe5sPnPC7jh1Y1EY81zNf+i39/fz51F7++P78HivcBuHvBCcGuk4Z9/
X5OfPgSKYiRFM6qvAyh8XZR4oM6XC2G0peDJVbajz5oGjK5y/PDY5e9Bd0pQ15GCC8DQD9tPoSTH
cUv93/qW8IhJo0xjomLvvRAd+FzHWyI/17/0/c3f19k2YBiDdE/jZPvGM7OMqjbEoUPxIqStxnpv
83f8edeDfgqNlIZKjdLBrhYtR8925LsOlKSLSOb3KYZ5TWVLAyiBy6t/qPB/OlgDqyenMcx0zuLV
9mg1ll1Op7R47xFamyQ3r67FiTJpf2F3fvvewNwtS5tn15BmPsfXpRUry/C9tKEA8IEehKQRnKhp
dfCnN9LY3zfSD4NpokwbNjMtA4efnXRDP2i9lJfJVqBfAimKlJgV9IT7Y0AZSrxwUXxP5iXg6E/D
nR1fSqcriSap48Omn7vQcvu0XNroW6+29tazF/fvm6vf3++DbP1lK52NOJ84n1ax9uNy0gYFK7FB
uZlBaYjzVYqsijYiWC3cmlrtTHXpxl7h+IRskU5GV8nXcEIzUXSAF/ToRsBlJo5uGg+q3xxGJTXS
SVOMrXbzmKT3foFDvVhtqVeyIR+N9sKh/+Miza0uBBTgaPrZrI1t4MVhOoRbAHWqBeCwAB/FdOrz
y0Dlty98nq9PY53NV1tIXTsV0gfGHfeF02i8brgbqsxNQIKRkFJXvy/RR7Hj2xJ9GvJsw5d1Xep5
A1w2RzA6HUcDbVUK4DZ96uGUuJN8a5b13PClD5YblLdN0NNlQB35woN8uxbmd7dk/CZEOCTieU3Y
r0Op7XIl2OKFzoGaSonrG7ceqHAyvEodvLL6VEY2V1I44Xae4amV3wnin4SiXJfd/f40H9/5t2n5
9DTzSn3auWWtBWYRleODuzsNYAXL/d3dm3J3t7Cd9bvvvgf0d67v719ffx/3e+Hv6yx8/PzTuGLr
FZpistuoTY35CpitTQ3HHFYKWW/duhaTUCx+H/SDNXb+ssTuJkE89z7n3teXVfohaPPOGxGeLCvb
/bNbLiP3+u1uxZWGNkfsPHjum+neQrb/V7rCcbtV1ov11evrIQhv+sr5/XF++uCoYnHPAeuZ1jmz
oUtCv9PiFMnf+kWHrx9n17X3JqgPZU9Ceqk+/9OpCE2KuHlucbaMDxD904xr5GeNYQXJvkZzjX72
jO2tWug19Ssl7+yoS68yPBz9jQBhIrwqB9cMdoO+KpO7sKpXbS+AO9CZJyIgJzSLKrr9fTq+A9qw
1j494DnDMEJS0kgE7wPQzunxlqm2IcujQlKHLTGsPGXre/pazXapcfp97B+W4svQZ/BhbOqhIbcE
OnCOwvaFBlDKX5QUY+t4Mbr5cSxDMhSF6BN249kmHMtwMospYyyI4fiz17tw2M1Npl51KOILx94P
B+280f+/wc4O2twcUise/XTfwOTP34isfXnTydc+ajUs7aW+KfVbTMUazk3CfGSUnL91hcR5UseJ
rsbbRi4dPYEaVeBKZR19iGqj5ZbVsZHe4/6lNm+9/CVJ2pWUIrtgZDeJUrl1bW3V5ERdTE+aBWGI
zh4lCKuydU1XomFioX6EwBymdxa8MYmLlnDFSix6vDk82sFO8fLL/BcVem7bBk5U5psMI6Ehfh5D
ZML0x9/3zY97FmaWCOdSl8knztIWv+jyyWqzZOslC87nQXFKqnuVU2CPFVOJ2Q7iVejzYhfOjh/W
VZOorkENM6m6f5R3P33MQdRGdd/mOF1FRw8e050hLvhYZBkcddkNF0b76criDcn+aVVEX+CsrFhF
Ymn5kRxsTZxHpZ2k7ai1D4jiX3qt7zAL14I001ctAmKZnsSvJ3TaQJDv6Osn9N8Qup321759DUS3
WiwK++Z45V5Yvx8+Ro3sTJxRBR162dmbSVJXWalJbVbwlkO/UarrAaHMdw8K7BsxAgR56TCkVAb0
I3qKebNIY6cGMDeWFx7khw/ny4OcnUBm6iERVBbRllIe2Eqr/z/Ozms5bqzL0k+ECHhzmwDSMkkm
nSTeIKgSCe89nn4+sGK6klAOM6ZvuqJa+uskgGP2WXsZ9VCqt54z2Rkdl6J1eON0UBUs34XgA6bx
lbJk3giWR6MMrAWpAq03H3rx4qfcs6gJ47n6U4cjbS54Yp3/8f1jXhtl8XmLIYE92NDTs5p9SC3M
LptNcESvUQvm/853TzP/jrPlYalUeoXG05jqiTGK4HSViYY7yJVBFhWlF/t+oFpRMq+KPDipPk2P
IHQhh+8GOk6KdwyjvRU2h5xEL1yE/Tezeh+LBtMalF0qltTVsDL6l6Is7daf7Ml3zVCHy/6SmdhF
EDUaFpPdTZItcztLlfyWW0VW7tOSNS/tQxFopKHj9sAu6fjyiZIpzgynL4EPkmmVyB9+TIdLa49V
Etpy/dCX7y29l5p/K6Hi+k2GULHYtBjaRXF9n4rZXhW7H3A8E4mQiLx14rqy+0k9qdG+ift7c/jd
/Up77UR+VqAeilRdm2qN3+FdITwBpkRHNanXYw/kL76YRX3AtxTLIR6PYZUw2ZSx8ORH06NKHzBX
cIQdxt3QQISqDadMBeJdySgq3ga1wWngHyUbblPRR+xgOV2MzYD87km4e8TvgkAOjf+BhB0dsLGP
EdtO/n1nSG7oHfnaEHRq8898qBZGsDciYg3oT2TbWvJn7sUMYeUKvQpaTFCVIVT/CtpnP+wdK23v
U0pxrUwfjFZfBRwvFSrs7DQ1+joecmcmiQQ8lpWmG8ZQkY5EMr5u/b1q7tqud+LpPhbqtTKR8DSL
D9NiW+REIA2Yvky/59/ETSdLcpvaz5UPaPulbLLZdtdD0j6MU7TG0yDjRmJNFp2PjwjyTzZatiYE
x0RTnaoz7wlqPfm41vbacFOpvyxe9YwLjiOfX8f7scmUfwJMtRKs7+qCRHsG98R4VaHsF9T2w39U
i/ZerHEWUcMrh8VnP/q7xTfvuWeLj8kbtlMblTeehV+2Ka5jOV/llTKryVsV1ZJ2KwbySy2laxhx
gHGOkBPgNuxqgxamr7pyrWzLQgNwSW7ztv9HRHiueOZ9KSr7sN7HDayG2xLTw95bB6J0X3rl2pN/
NKJxIwe3OgEAwynCey7CMmTonFJJH0RPvOk15n3u7USfVIKmtovCvKua4WminfL9Nvc3NM8xdr6b
Lm5VWd6F8iysvyn+saD+4Xk295Pt6C75rfK7JzdJV9lgt82VXfxSPcLA0OJmLgymFYuNzy/arDXT
BJw+gUOFzHREMDr+YrpkOKoH46oXKZJojKpovpTnK499edv9b/TFjugPo4kTXApET93GlQYAYfCe
Ky4YwRs7ZN2+BoAfkCLdpnkO2P/BFoby2q/4C76fXz59Ag17CYsiW/46/6QgLGQBF7ybApw1f21T
ZSXQRJzaFyhlHcYm9K2GYS8qVy4Rf1PVPwc2cFABJ4T+NL+es4mfaEIoaRl36UO+OmKdtEbpe1zf
rXf33YrIkRvXfdvvtx/J5nR6ufLm5zrzrzVHYOj/HXrx3aF6a/XUKMTUV9aqo7tbx1vscjTtVUTQ
NuOZYfGUqy53DA7bJrxiJnIRRlBEeBkyVosme+7XR2/MlrOm0Xj0n0fV/g1FBXd8TMOeB4A3e7Vy
Uf0/N8+fzlDP20N8Zd5fKlCRoUPg+fQm+ryWnL35aJqKOhRhaTLt8+k18Xbj8ElfpmT6/k3PL3L5
oplTOO9yewO+WdRJ+qB6ndjE2c1kjiuuqPREejhXaXllnKUUlBqYKuxsoMVkir0mE0OENLxRZlG5
Ku5/p+4O89SHh/7X/Y0rO3v75K//ONv9Xl8/25m9fbnG87r4WlEPIGFGISsuXTAMoeosxRw/r8Xw
X5lQXMPTmBV9BY2+iM7RLEF9w1eU1eUNI8pVsVarZnyqkUMrADN3G8zU3PDp5vaaccGlLziTsQHd
Tf4pLvZmNetDiOhcUUNxQx/RDF/8+gjf6/t5chHgQncBpM/lQpQ/PYnPpmQhy7mZREJEdrU7FRiD
QKnw3yk+YA538I9GWP/Sla3v0m1Gl7EuQWZLU3j5FvVUigYjrcnBakiRNrcm/UJEH2oyuhm7rXWN
HT3PweViwFh1dh+EX24oi502TgQ2nqmObiJwks9L4dVKXr48BvRyekEatlzzn5+9x9GYCmvwMxKu
FDuv30JS3POVYD548SH9KaJDhIwmuHm3QeoBTbAs7trgts52HZwc4svi0EXWTLMhgYR03YT74guA
mofxKdKsZQueGZtKjR9glV5hK+JagWulK+Et4gel9vgk9Vdqq8uzau6KYZ4EW0pbXBNLtWxaOYHv
UOa3M4Cd5epKHDcdeegTxfdrFH8M1y5tF6sZXZ9xQ9qAfIXFntfQ1ed+4ic3sXZQU3M9Se84fpQD
qhD5uSUKlppWGLy1nrwa8ftEg/PKWrq0D53/gMUcENQuSqMJpNQbkFZj9VDcl6cS8oHdeI5Qr0Qy
UO+LB0zxfMEx/dlI5vtfYF66680QDxgIjj8IVr7OQtmI1UmrJmZ6qm0mq3HHcEuPOgsOcCmtNlhz
Z+9IH+k3JLKjg0gIXqTel50poM/V39aUXolXHDRlJi7UIUfwm2Gi6e+cKeb4EHvXlF9D5STHPzzD
34nN67s6IO00d5I02CoHuFnLhB70t+y/QoediP7aEHOMsVCbqStdfY5oxfZkasrwxrSic7KhsDto
yVa1KzR3FI/i4Dttoa/6zh5TW1Y/upzLqkh/yhkrx+x/DKlTQg/6GJDA5xAeoHl4WWFXyb0PR495
NQivVijaEt7mkJUk45nlHpfQG/Hv+f6FL1WZn8efDkwtKXSB8RVfzLlEqqRkEqYRrpq2+kkL72mX
27vN/UQTz36zPz7+OH++H/Li5nk24mKSWY061nFvVHfgsvS/yqRaQ51aIWw0Q4P09as1y1+8Xk74
80dc1GwdRUtkjdH0dDgaK32DJ+3q7nh39wTk5WO6yT+edpuHYfWe2lRR92Bgtv24zWx7a9vuzYq/
4E6H1W6zcle3e2e/DVbZc7H5+DglR8+9amjyqQhZbPagcuzDMppjmXJgsQTK1OqnsYtvYvWUi74T
v5kRQR3T8OzJFZ7Mnl0xkxpc6atTPcVHqTV2Kpw66OjS8EeB1mYZjYOOdBVIlVNY02OTWavaim1T
eUREvxUge/YABX6wD4x9NTbYdFtAqvwPiJiWTkK3D9Nsi9yzBlud/0N1iPdXHHHn1WxLeLY65WG+
YJhaCU0wc1hRjWD7TPY0fmcBeAgR+IdckGmkPgvqsSM7hXZ/FVY3ilG6dL/THFdBLivGrpjgskpv
mn7w77XpOXj1dJDBWj6pGchBXgXPWUKUjey5rcwswe25j0t8nWhfpr8LHEJCX7kLwnwjdh9FdGU/
WorA5+Xx5WMs9iNfy3N9SCBDRc0e8xTesQ4i4H+o1nCw2tTRfBjPoT0m7Qocjx5GmKJNT35njWb3
qoV74tv3q+fSzZNfRA2ATadiIj/5Oj1GNs3RqoR4tmqkrGoVdI5msjUMaAzrVrVVmN9RtEni9/rq
vXN+2r+mpoYxBSciB+Nf5X855aHuT8B9nES0FhTtOJG6E8PuoZ06O1NyRLI1ZpwN3z/25wn/3dCL
XaMW/TxvpT66aYDflQTxZ0cgtAYB2/+hKndJuysrBfL3Fnb6Uz49ZcBITQPuBzuz7x4VM14ryfsA
vKs7vhfumP8aJ2xs2nlKXLhv2HXyBoc18mHpxtZtrGD6avzI2x95gU/xrGk1YSXnjZ115IRVr4Mm
oRyFzx3Ldlg8fv+4l+gqc78BRSN278pfDrBm3zVibLEJKGivudjPWCILKWPKWSruXx9jh+g2wjKq
2Hw/9IUaYA4ZonWpYpeKP9/X+RU1flU2PbVtAhqEXiseQBMR6ti6cfp+pEsP+WWoxdkTYDwq1QKX
aQ7ySrG7wEW4DQyrExHX3PiZ3Zsr8Zqf8cXWB0sHWg6N778lKKPa6aWccBxUa2emrDw9PDyIu82v
W3t/iuw/zpWHnCfmYuJq58PJX9/n2KaS2jRcg0TxOJnJDFdDQ8mMV7M9SuJbaR0LHGbIS6v2iOUp
NYZrWm7t0k2MCxJ3I4Qts/X215/QD2KvBVob37RoBAIDyQSbd2tSikxwvI8eixmDQ1uJca/X8Z2E
uu8VFR47b6JerWMhgSnwPIO7ltQ5tR/a0Ujsr4kWqa6RHdDGxrLJ03ayHNrGsFExMK+xLPADu9be
gUfXeZrgv2eu6qBd8adUM8VwCIv7lOlcK8xsX93m42G0fs/TGtsdr3+lkUArZlJ/Zp47+CeZn6xG
9gwDf/+BPn0dlh8Icpo+92QMIJUFjBqY5dhIQhPOOtDUsH773OC6sFtbqehmGDlVQvWUtfEm9/dJ
me4a/ZR3kNTwLkKgZFIXljQB0qB3NLwH9Nc8LF1P9u1cLG2FjB68AIgA/WH9Ixa37UDegZ0IB8FM
nLBFtdE5Fh4LlHyJJs+NWDF/DQSswgOkQT5G5/2qmNxwjNwu1Z2OYJPh9/eP/zc7luro/PEX1/RR
DTotyzo6qMKrMlUrC4fv7IMCezae0PxZiMXVI0YHZVD4jvj+aye4I1P9DmVU6+lTXiMgXzrizn/S
8vKFjjHNqqhn8xM/ZPmUV89m8QFz5V+yKuCiAn03KmKHX/D925AvL5X/mQxLTDMO484IlXkyGM85
pAzrH7VJd1Vz0nB+SnZ8zfxowtIvNSworRtgPj8gKzT9KNTj/HV5VbMYm8mbpx+CpKz10pXGp4Qq
6ftfemnzxO0CM2l8cqS5Mf51Uad1mCMVoA4YrJVyB6dSxkwlqTfczSMlc1gyKheea7DcpTsquRA6
Snfo4VhtzMfHGUwQsL10oTcmN5b/YGDXZZZUxzDscKr2hGEVhy8FFWRU/eyHciXVz0hRv3/wC+cT
5BWQz1lxr9HE/voDWlmSilHA6gP/C+qfdNxDYEZBfZVMeQkrA23gFMb7FbM4fVFpVUEiZVkDKkfP
sC3tyFsFiit0twHyHSaD4OIHWrYrpd8VwbY1198/54Vr0pfRF+eGpUxhKEweuZ2fRO2Q+zjsKcgA
RcVefA1Xnv9ri02QWhKylgYPWUUa//WtWlY6tbDx0b6gJBNN0kUteevTlh9lz9EDiOkybgqBkO5T
jfgTsbX5e6aUuUn13pZIhWhf/igzy52a1wS3WXqkrXjlrnphbZ7/xiWVLcyM1LcEsIE2s+yJ5udU
4gXnOaV0rUm/9CT/LPuJpkCCAhxDubuoTJpGTNrWYpanQrCOm24T1Ldzu1IMf6Pvqkw3FTZ14HLm
YSgjR5U7RS27BFBj+9FowZW1fmnKI0ql6AYKR5SxmApRp0ZZ4xXRHUr6SnoYxbWvuWaJ9Pha8MCl
SUd+GzMBfYCFl8bXadBgiaALMIvuMqSYkvdgie3W9IhBRn1nxqdKOFC7GEyLqNQOGl+fXrIko8qF
RB3d5aVJ1/Qazfhvd4+Zr3b2oxalf+ED/qWTHt7ELeV+HNlKT0wBN15xOLHbcQp7lerSFVaSDYeD
aNL13V89Gi7tfCwPLoQGrZfZZuTru8kTLdW9Du6aOWKSP4w2cvGNkd6qHJqFT6IiZ/bUckXtjzE/
rp8JCKrkfr8rzOvwr3V6Ri5c7H5pXLa1ZjTJ3Thtawu1QOgmMe/+NfLI4OjAKq/dvC5OibMRF+VR
G1Wal0KFuOvlk6L8wTRxFVWPtfQoDb7LR//++S597C93gsWxRuLH1HZxgMVAK9CYPsqtE0gPMRuQ
Xo0wAPB8tJ6RgI8cbgIdR6N3Z8KuWV7zz79UF1ozckRJKDIBP8NJzk46Yxi0KRugLA1phzqPIKk2
uvWNbt+p7a+g2ohq+zNqQrcYUE2mhhPIJM17aLn1F1WPaQJPD1QDUTXZHFDc3crABeMKIBxUSs4V
9knpPmK4Tw3avlyECo0RGq6ltt7v9WafiZodz4wESuzRKu59cVyJITFZonyTNQOO3qd4Omr1LxNH
bA0oWMGysSsSrKuvzYBPxddi0n15E4uZHyR60moJLB9AJ78eV03r2bG0b5pgbfmvUTc4Wa3bBt8G
DqtZ4fRjOLr+rqcPs1NqN6GW9m8l8QMAJcYafKwhpBT+Idaw+IS6J/AXxDZ/AoOFcE8tPEVkS225
h9o+3TBgjGgWDgu/CuDYKXoJpBfFgyirNNsrk+8CvjGjzpz5SInUvww18CxNcq2IQliGcylf5utM
2fIRR3kV1PPCJhTEbD+ujHoBn/wy6nLKN7WuVBMqsBr//SxCuqG3sGcMR5ltye8TADjD+0h1/8pe
cuFY+TLuYi+paCUEQ6hEM2dV1g+edquGjizeqvm193ph15qlDrN5JO1A9vKvW+cY1lZiFjQ20h5M
fS/FhTtTtPpdHR/y6mOGF2cY0giPZTs4SoyP/YB9IZYP2bg39ciuDwOEvO/f+8XHP/tR82Q4W99B
FIXdMGTpTaG8EHUmaDuu43gNBek1p2354rw6G2pxgJsJOrxBnhjKOiaqvrLCCOnvbkAZLZBt2b0E
ke2hKO48PPHlmQ3VrEJyVzwv3AijEyJNI8iryW5CDztQ68oElD/Znn8t8LPftwQI0qKFVZDixR+Z
+L96mW1arMe4z234ReC1+PPjGQA2LCJuHl+7Hj8E1dxG8kctkcL+U2/9HZAnNvE/akOhD0KximGs
NJkHuR/WXq+vE2u086ja1v0m0YMDExvAtgnbHcUsjeFRUF6EqF35fbimrI/V5E7vSxHzto8s3BBa
GBcfPm5FbRDvKm7Gif8gk+Mqn9JyclsrP0q5AEft1sdUOuYXqB/FhHWH2h7wRba1EZtCMhjKaNwa
EjRm/cQeO/vFclWBIWesQdVC61mbQP9aEaPJ93mSGomx7lpr3Y3Utxbu7OlKzTezhGS+6+ldtE7g
rgkzKKcP6Ln1FW9kTIcbTzp1QeZAE7QVqfsxP282uTNWnpbiOomNjYRtBaU4SYrPuB3LvmgrTPmY
uW4Iw3riZfH/VtosXnVlhy4doVwgHlUfGXqW71KQP6UmVs8ji1kfnUTMnIhJo071bw9RfsIXAzpf
60+GRdQmUcPFkR5iWAuzfw1OyzUgCzZzm/kpR6n9aBNcWEBWwR9iqH/ycNLV02CeYIB3qeTG/a8U
ipsuPQ3VlhqXLVhM1a0WvUFU8NVh6+ExgIMOHUJmcn+af8vcI5NC8RhbitP53V2oh5sillyrTB1q
oxGviEbcJMKPSPiB3i8eHjJ2uhTfIv8tnn5jIW5beH20OC7TIhAqc977OV0ikJeaUhtGyDBhuI67
QpqnL17rbzpCE6Ng9r7AQ4N7ue69Wh1HkrGVJB8f2ddAfmxxKxR7guckhYvObfJcqIbrTYoN/13l
CBPUOXuC3V4NX/q0X9cdMfVxeu+N5b7Hohzlls0EtkPcLwKalD5/lx9m4MLI0gZffldR4Q9QDTm4
hLx+yQbJri2FlOaQTqqIX4mKJ12xDoGyyuZUYxSTeatf9BktzDd869dIPG8AOtd+lMTNllF3J4Al
wSWaofWKBmfKhwr96m3ufIRD9goJ0MZjO2A64zE4dCcxiUmFWjccvtqtMG1NKhiL1mcmr/t2PolF
7Vgno522lB7G61xLBYW+RaSlQAFt9XCrBYWjz3bbuJ/P4AUUryRtt0l1khPhd9P0LgZYW0MLrpxJ
f/ulca0/PyoWNxC8KvSu6tT0ZhY0SMFbL4E9b5iGPi6RxjRjUUUhUEY1s2AhTOyIEoqdJKcS/t+c
D5DVabWo1D+LQ0tsxnHMsjq9CbMZl2aiz6uNVTl61ySyl4+i/4ZaHEWpVGuSb+bRDXIciMdQSShy
vcIN8ytsp0vgN6/3v5EWJ5HRZ9WQ+RX+S/4bSDAZsbOpX9Yx3821qVe/mrG8Eczmhq7wupBmqBZL
YFrQL+EU3ipNulYnKJYBfS9RuUbzuHDV+GRTKujkgKo/ccGzEzkV+sDM2oZC6BPyADVeRca8Uc8l
kNe9fP99LzFevgy3mGqR0PUFGUIxp/KO7NxuXbuPIXFc02766XUPA2nJtTM88Zim5MBv8ckI0dxm
4qZnl6qry+z8MLc3mrD5/pddwvawfkZ0MhP94MAtzuPWMIp0DMwQCwZbqnbNY63gggF9fxXqD3yr
4BD1u+/HvFiiIUf49DPHGXFRDE5CZGlki7PupBdT6OxCfckZzwLLwRQhKzZXMadLIIvF/QoZkwjS
9W9Vcva5vS4uskqpqTrEjcWWhqdIm4xvYR/ZBYUCpxR+xzSeLM7bIaRsFIiCI/Vc+aii3xU14/dv
YC6z/yqCIJHBbgRftMzlIkxaNhUkA3NjVazfWe/cYUL1+ftRLn/bs2EW3zYzlCYeSOK7YS+lmhLo
lUsRrpDRCyVIHb41Y+9A616n1+4ZF7/w2cCL6W6NfITEwyS1jD/KaGuqTo7HUvKm/pN2ttBfmcMX
1/LZaNrX6rqwSvzKVYXbXe2icyGKW25m6XGr4+Z0ZazPrfi7T7e4QWGj0YztiAFrKvg2W5pBss6w
BqCraFS8wCjxrk0W5drzLdaLmksFTtrAsznlSArCb5Hn1chrYcQ9jLaJ3NFIq5CW4FMVjriskxuN
81mBH1xBdnVpzjZtKtFrCemOLWXuuM7hkIepnVseHj/g+qWyI93JjH+qgeWIQbD2xj/ReBIE2Bz+
86RsaETYcvQkef4KvuwVtPXaA85/frY60drlYuY3yWxcAOgX+aYtdR/gnmwHHbf2K8vi4iX4bL7M
s/dsOMOKa6kOLdiimRs2L/hFrDSYZ+ExIjXkflAPNBa/H3L+Qt9MGmtxFMoB4qWxAcFKVLtu7xQ0
6aMrdutAuuKa90lB/W6kxfSMR6vxAmWc8ZPm0BE0JRvtx6DuFMVzQ3H6acSY+mmynfrRvSL/W91i
CMD11JGIA89bAqU+MeYXqg9D6G5ilEzRfLUJ9uxRnNFB6NlmJ1/ZES91QLAX/Z8t0VpOclWq4nom
JKqvGd6CJH9UdvuevmvzRF5pgJyBG/+E8Tn9/zvhz3Xg2dCL6WfFajWKOc0XiESMisKhJAoAMoJK
6O9UAwP6G+jRo7ZPjPjK1P9/7CdQILCvwY/lcw8/m4zEASbNJCRUBsZbGYFG4BDMPR3LSZpbI3RQ
Mz1R8/9v5iN0UypnVJmfMrizQZWisxqhYz525iaf3AIhsb6tkm16Lcvj8kH330CLrbnOxDwiZYUT
SEYsRmRJ5ObtBqHvlelzcYEBnmL0CQscrcjXJR2DXhRqrYU3GVLLmAvZ3KlDNCaWV1byJVUE3sr/
jbQ8U4ta0ateh+DgDmmGg+ZeNzQumyzpoD353s2k1iuzLzfqoB3T6WdX6ThfQE+QIBwWyOYw7qRj
pYMSGKG4G/FfpAmKXfgm5n6PAmZVldyV77//4Bd32E+xr6XwxT8B6LMPHoW6jogM+14z20w0F2N6
7W6drmXZHq91Ey/11LF7gs9MbYcJz5ImXxUC1BARrg1EuqJyJHnlvUh4QmZIwG3NcICmh8ahwfL9
M8pzVfHX3vffuJ9anrOHbIRaaooQJarnW9g/hM8koNpINOlsw4C4MSEWi600E3qhPK1rWA4aqHdd
vuoYBdFkGTV5O4yYN3EdNLR0ryrVM2o/6CvHuH///sdeXPcyqlyASvyKACq/zthyiHtdlWk+BH9K
Pz1Qk+Uh0X/WM50lLYHXwY04uMZPldRLC3JGnZHzY5eFSvrrsMiIfCoJI7mRJt2uWvAJYisL6VZC
vdYyF2MCmhMptnP4JNGQ79W23padeqgwueTPVgU4SRdoTiwPtjaQdlg/DdMPT/spUEsKHU4rk12m
4cFKrVVEdmqJKHLGOpvQhsxRRlBXOHHVd7T/PHKf4r7bwHCHZ++/SiJzo9wDtrT64OT5W59O7yoU
OB8DUXoBVfsaVz/qyXN7QD5kQPPeLKWzBXVZEvpAMwwmc5q9ZvmbikUsC3KNNnMmCXVqtdHbk2o9
wyciGWJvddO2UMDjOPKlXyDJ88hh2HL65XMi+ZRLLmCABs5hWGRRpyxX1iekJ8DRjQhSSeNvxG6U
i+ssBQErMGaiIhSatGmfgPvcgTIKihs0esMuIXsHubEKq3DXpxgs1xi9msg40hau9nAqQpP9Q7Yn
iN4+ws9IWZVGs5IxqOz6G6t7NQvSe/lGszGCguXi1CRHY1j11d1cxEf0q6S4tiPWWknq6DgVx0KX
d3F6UqST6ZOeLNzy7TdhvrMmNDIlxo5i8SPI2l0C/0gy7gbB7K4tyEuF1vlkW1xz8FbG41ChMKeu
K6BsGp1vd2IGq5bsNd4kqWqWST6bJxxCEQjXNDeDvg8QtfI6taK5l0MB4IxeTwVeJl25hl6EyudY
SgMiCcyWJffHMge9FoYsv1E72e7og5juhHH6iMKmk6H/0/oSk3FtRrcx0nZqgcTo7A5T1iTZYg6t
gMqlce9GOnt3GK29UrpSHFys/MnJIdlFnD39lxI8Kc5gg83aeiNlnNnfedBXOlbZUvpqyeQkyCmO
/hx6+S5v330lwzoQhV7fr6cE63JDnQFY32XKazNKKzEZw+5Ny8ZdLLI2/Q2bjWdIdilviSTCpeyl
iAKQ3T+BTCSp8iz76bZKlW00Etc0CBwa45WPcIkThnOP/MkughanLTakVu1qY+pBRsYUJ1nvMfQe
pfCmpTkR7UaBjrMdJcfKfIyUUzvdesLa9/jVq4hWJ9H16rUpOxcKyzPk/OcspqyedkUhRnB/9dnD
oBlXyKDkMV7PyNRcnrGAKUb9W9+s1v2w73x99dDFEanMlgsDcW7QeyaZL0hyff9Zn6bddTHspT0c
bwtlznhnE1/O27QtEilSSQTokQj5D3jLJXHvBEI0O+rU4gsNYN8cHD7z3MDmtFXV51kpPtIHuHKK
aZdu+jqniQimQuCLvnhfopaI5Ifr1V27F9atDbu2D204tdtkHe6FleJkTn+EmriJXd9tVmRXEmWL
r8vO26Wb3K6PxAqRdjrw96VDekzWbGJOQkJquam2+YaWN1TOTZQhPqUbcg8v5XE6aPztjJTVZkto
7vofxY536ircDCuMfm2E/i7tFNcj4pqzfJNuLJJzC3ewR2d0+B/b7c/sbc6HJ65yla7HQ/Lq3yWn
ZK8/BHsLT8J+hSvgtv+Bi++tsot/ZLbv/KlWj/OfB26zQWC4bewP0opX4PerD3m2cWy3sRPsmpvO
aR9h66xyx3Pzu8QtbPGku8Eu23l27kab0BF2HGdHaac8Wc64Ga8UqJcq4fMPMk/wsyJoMCbZ80ds
2PAhAkoG6Kom6HJON1zBdy/pFT61PIgDZgbPkhUoSGnb54HyKdA15I90OtI3CLVXTPY7kRcivXK4
ivg1q57hGM1M1uPMNONnsrGogL+fiZcem44vTneYbxH6uthG9NRXkUrOFMV2r7AS5ucWdwY73xRd
ecMXwcTzsRZzPoYz4KshfQM4CkOfuL6yj7xN4CFas2w52XT97RjsJ+yjZ26OGNjNhC1536/GfHI8
K71y579YSlJEQhvkkCCZbFFK4iqdRZ7S8iHkk5AJrla6huXQsphZtFQrnJ4zpfn7F/55MV3ulLTX
sRAyP6N25y9yPtHUojb6Evtg6KtS9NyJa214j9tTQlMMNjXbDsk9AWa334/7L+3zr4Eh7UKWBD4l
IeDrwHXaVsXUYcyI2HeOezfTW8N/tWglWhhxU9FLSXZsxPeAchLR12DsVfOmKMJdNOiHMbuFcGEY
409BFo8BaAi0a0mq3DllIzEDW8VzQxS6R1X9lQTUJ/2B7hYGUN701I4UimymhMof6mTbjkz4t6ly
4JlokevrR7ShdAMHTKmkdRqhqdyLRL7HD+Qn7gtVctSKfS0rbmst2Rgo7jwP0/e8c2QqCS3vf2GS
ZPOLI0oNr9NxbDtRs4atcCflNAPrk1xuY0RJWJDNzzdXUklymlQRBNDFFUGQbwJhFdCZK124imTr
WdgRditdPyjmFpy5Hk80TEN+b5XTccWN3h4Jl8AG2MixxMfIfo1VEbsGCAS3pJTpw7/og0jOWoFs
4hnaOZdq+G4oCOAYzfxf9VkY3+fVRvIZFgX+BuQxlJ3KdLhbqtpOS14amEZjZNomYouqeE/9vYdH
aYoffrGaxYkvvv5QQc0vyFiT/E2sP8y0TnzahnLviZablAlxNx8WoQmpQ9lfl271rmcnqX5pmjUu
IKlsSwYeL/uq9DZkFpj4t0R7EOB07i+PB/it5BJQLlX3cr0TDBLjkG5XlexOlufin9JhACOVla1y
avkHT0CeRi6qtcFgQ+NBhkNcbrEhMHO6+muS9gyDzT991bQRP4yHOZYlxi27xTpG81yv9vF2dQaM
/AeoXJUsnprYdIRydGpiNUw13uMLDAQy31tccbhL05M3QKiG68ii9bwHZbjh6b2mQuFMQkEnndKU
OO8U7pn80ai/ejB12hYrznWJ9z6o0lYGD25q7f5qEM/F3YW19j/LbbHbRVGtc6DgKhs0bozdW3Kb
6vfQg1Xv6Mv3vXlqm4/vl/ilvRzeNTXhrPsyPhuLZztLkvuSr2fxp0UBPkt5f+QhA2kHQef7gS6C
jucjLZ7NUIqxLjSQdTXG22TDnI/GcWa2p/XrDBMQUQPJkyWCWx3R0cSWFle2s089/XI3gxpFqCPm
gYj8F+CjN/GgAxq3p0NKqkPnaKts95rj2UnGS7p5Dzf3DWJQyX4Tnb1rbX7t94/96ppQ6SJkwwku
68BDQBLLLmAxyYOI1DO+a737UhE2oiSsZHBXiw6gBt+jSmzdM90gkOyxfkyvmRxcIrziN6DPpFdS
xakmv+7paYPhXjiSN0c7NmPRNsAxKqb/sg79cP73aoP6L4S6EuCfJVXFS3lVcXjptorfIM4Yc6w5
2OjX3yCAGk1ZiQ2IR2XZbsR0r0sHBQNP81mTdlP5fNXA9u+JjqkDGMynwwpeJ4sRQ8+XsknlJJsq
F2/eHFnysJHV96vOFX/fGL4OtJhkihF4JeZY0Y333N6a9+HTcMXs48I0ZoTZq8ZkLmu0/b++vBQq
C0niQgZhVHFq89Eim1O7k73AkcrfwYSDAk2qPvqDnc5KyF4MDMI69U5C82dS+3vZCt4/3ve3EOLy
4U+BpdS/3Ftfp4ySbnpdBH/JV7Dl7dwvQOUhTk3hlcvojEZ/XYvzQ+CwxP8l83BJCuhCjTuTRWOa
UxDTYI/4zKtV8zyT/xqDSQa5fra2Waof0kAdYwux80360fzTKTdjspVIc/JcxQ4sWw2cMLOja2Dj
xQf7b9BlddxovjxkArRPTN+V4dHw7pTqVBcH3Orz3pVVB/+slSC/+vLLv9x2AU+u7/faSz8BngEx
dkiJZgj66wTpojwTW5+LNdbZiQcj6fmqv87fIDeA6tkQ8084Ozdqo1D/D2nntVs5kkTbLyJAb15p
Do+Vjrx5IVRVEr33/Pq7WHMvoD4tSEDfAaYxo6oWyWQyMzJix9p61zG0VfcsBLagbNv0FZEhzuxB
t/n+cb5YMdfsraJokJ/p17nsjR5DFZFSyyFcMXcsFUa3/x/7mdKDPK4CL9NMUBju6x/7xr58TJ3k
Os26wN4vt8dZCmuMItgx2r1mt95JdE6chXf3t+bu/X1+sWFSdbfbPb5E/vbm8b889qeLX+yYRSAH
80IIAwqDtDktSjvVeB6Vk4IQEO1si1ose0VpifXt91f+orIJXJu1hf0abgjLzD/fbtVVKuRbqnSB
cM6Jh/WbUdOcqHhAqkY7Iy1COBcZb/GUbhtlsi1M33KOf6Km+bg5eJW4W5v6QXBLMPpWcxPCr6zl
AB6QJVh/Rb1H21XoP1mpfpHh+ueNX1SMElXuskkIlfVEnsbPlBuvhTLzgJQehByZ+Rppa+J2hoTY
FIgUCYoDxZaz5jYayoOYT4mdTo9JqrqU6L8f1C9n8brZ/aULYZ9xsWxXRtjNQbQKz8qDBASafEXl
VhoJ191kYrDsNuy/qDd+wnZ/0XvBoHy68MXWl/VBZ7UTp0eVQstiLBvYPhltqWHsZnm9IQNPuUhZ
M+dEwRMaw/UsKxScPwjD/ssgmCRN4AzwNf99gZ/WjUAa41kSxHiVTNMyDbrc4OG5BVQyjYkvjvq+
0oobEIWW+/211/G93A0gxqvKiuHBTuRiGBarGHUS9n+VD5z84hX9Yu1WNeT31/l6vD9daM3jfXrG
QpxW2T9SoNXJQGyRiMLJGPDOU+N3nD3Pk5LuYS1GeUN21XD6ot6scmXdyrZK/UOu5qsFDM4AI04G
E+HZxTo9RJIInZssr077s4GimWz/ulqmPLahvSDL/eHh173lcpSpOK7NVAR3/3Ma/PTwcRx28IDJ
VJExgIVLW8Bqnb7qqhM2RA6vyHcG/WVN8S+wp3IDlut48/1NfBXrgVvTV/gNvJXLVXvS1DIYyZWu
AAIwimjx6XZGjG6hN/wPV2JfErnUeqGLb1obVGVJxVXV03gzTWIc5uP0l9zeTDzb95f6gr6PN+On
a13MXwDzai1a5XzfuI/P1XF2HpXrw7Nlw7yJvd1u50tXv/vf/uD5T5rnO2/77TbcaC832+/v4+/o
/esNa5T+UdSbMkSbf05vVSuHsFa5j0fXfd1tSsd+B1HoQdf5+PPnp9TXl1uRCgUOFQD4KEoX/7xa
KM2poI/rfOrfSNIUk77RtZcEYtK6D8XVsMsxezJy5EUSqn5xP0QYFYKnhC+oKZysYtL1KI2s/k6S
RU+s4ZjJ07HP4OJy6ME7oBhJ/axOhD/s31/k63lhn279YhcVjFDvg5HOwlbyFctv6tKu1RxUbULL
F5lKMz6tRVnLUOxsJCfBQpjN9KAyS9uicMv0sWUBzqbXRHlRSL7Rk6ubVPYSuLbTTaEuLNbyVkN5
BhtVp5FmYp1ZDeczr5umHcVZkYdPg91g4KWrvdCFZdHLrZEnxKWRPusmu+3DyVbWWhUYMJxTqDp9
6K0/iTQ4rFR9bSNoDv9HpPo7IFoj46f+JF7+Irv5z3G62LQlsTcz3FtTegP3hHSTEW4UVOFR7aEt
FHPBW4xzDLxeFN++n8pfhguf39DFVNbnga6FiabzmJJ3aUulTBPH6GIqA0T3ATJEnCNJaITrVHhH
MkUfqLTlfEqyNWRpR6xrTHBwf4SJ/zgiF8sK3YnDLKdIebR5I2lvaxvT8jENG/LcrYy5qvWsG3v9
J4+XrzbIz6NxscAMmdjUGnrLVbg7l96crNnsHy0V/jYb/2v9+PRZrFvWpx1C6aw0B+GCCprJjC+b
dBPRlG7SZLGE0ykFBYhkdxOXiS8M4YlmTZ9+gSRuvaK56brCIU9O9lcjUOt3dL1gMzGok4MCwMmW
U0syYxgeWO91TAMy3dxU2qkzluPYzyBsV7kSxq18AUJ0I2sn2o0KPokZ480qz7ajSgNkcs7E9tjU
qqsLy15Y+t3YFr4V1o6ZzLQegYWKqSZRBv7J6fzr926xxuORCA7xMi0yyVnRdOPqIWTSJwAAT3ig
/Ags55EkIMG+2N6o1PV/TjyuS9HlO9Gwc6M5UjTxnrj4ELqGrkGhSNPjINyE8k0NA3C6mYz3elzt
musBfioRitzCD/zx8//q2rA2cWOwVLaTy3TGPGlKa1mQPovWo5NsFSOSEKBBbE18JmR9zQ1KM8Ji
AWje9wvAV9GRzjXBQZCQU/++j09TcQ6yZlhapOpcYGUwkfskCRllPl07PzZpfBWVsIVxiIU6QXRy
EYpZ0SDXs8GReS3cwjZvb8hAsRfZRfrDUePLK5Hu0CTS/ER9FxvPRKeNVbRycZzlfZ0+Yh4Pmm1F
HaqK//0AKuvafDlxoIagPCFrTWh98VCCNC5G22h/C0Qze1SaYv3yunbzL+gp88VwAtwZ5/BGD9m4
AZjk5SqzhCWGe3a211a5BLUETEayNPLIzkjKSzrImzXH33WU9BaoHNl+FadMdH5prNNr1wglByRI
3z/Llwe0z89ysep2oV7psTKRoaZo49boZup1MoaTk2PNWvjTbJuCUwk/TEIAVT8M4sXCK/eog2UT
kJPZ4GE96rcFW/egbWKFFj0CdUIfY4jQjAgiFRWQklPj5jSgSxEd7De68N5uTCHhUPlQ96+jnHt1
6qcsrkW6Tq5s28A2imY/SC1Q+kA9lvclo/YTPq1s/MpojjHXTHRlnwbieb2HPCFcSR6ifNOZW+D9
ytU8U4WRZox7zY0aPiZNuNHzt5WNAJcBKxqk5HI4rQU+Dhg5VCGB1kWq4fgwwTax8u5MECajfEYF
Iydr9kK5UdLcp4WEOs8Hc8ulDiAUrwo0WJ2uSE7tk6K56CsoR63GSWnvZ/wqjvJOJ/mlSuWvpYSo
uXL2mAzZfkwme2DO1dguKZmKgChyVupJIZ6jrHVC8VWk0CSOplsshrsWM6uZM1C3B/5TIRPTwHpK
G1lxSy13A+VdE31q6viGU6woMfvRtFsOM9Sb2mwF9M2kDxo30bxkhIHo5hJP66E7rbXbklDM7LvN
os27geSrCpORmlQxbCgpH3KtvdIElDf4lcJmWoEXFP6GAm1WdJVB45KCZ+BzhIo4SKFaxbB5GelJ
Em/X1mFBkf2hy918fNOU2F6Kay0xNmVB61KquyZGiK1+TnIKs4kjox5PZ1oMIyRhxM1zoG0g4rhj
rOxoRxeb3NZQAyIewDItLsjjMNeAPq5EVSPY0RbAmBSl9oivnBPLw0ZY+4X4ChAoOCP+qWu7Jgf2
NJqcAthpFJZU7o5LqdjNKZ1R6QbxvmgnIEL/O+gpCkKe7eqK3PBwQQFfEkFdJFBeJE9U5w+mle6E
FIt0mi+s8QE8vb1u45S4IwPjDe29MKVXtD558byM23A5YO4yjiESPxykT0350denOu3tZA7dqJJv
QenPerZpSoFchnbWJ8ONOqxhO38BLysl6A6Vh7XHV6Qxs8K9CzZYor8bFKNXxEGOwnCJcbq+7ZP3
sn3VcOtVo6tafoxFzS2Hfdq8VBH2IPuGpYrZMoyvcJw5b9b6fSs6BgUuTSduiH1UZzs10O3CU0TG
+oQuo8LemAbouh6o97xiuSEQgeAfjK255DRB5o7i6LTTY6YLp1WrbBkz5rZUzqdXlZ7s9X9aeI+z
tI8WWkpknHHot/ANxbIkJffKAgkhGyV9hL0psnb6ZMPiIQlZ1FC2ra3I60jmN9r8kodXTUjlh9Ls
m5qJmxn3KQFiIh+wlHlztlKvhiFF62geIhlLRroK9YEWl5FjgToeMtSnY8B8XMWH0QefugS1il7w
HB/27CFUXEOG4bJ4aFHmGY/e7mo9iURNcFgCvjarul8nJ/rhXhQ3hXHCp2pln4qoFjsLeaBSgq7z
sPeRtZwiFS9MwuqQvm1xemjBBqGO8XpxP9LT3Fm3sYl9VHSILMbKL0sX9F5jITkGb//aci6Um9BJ
q9E2oEXm/DI9RUazuIUGh1VWNxESAcLDNW85csBKORyW5vuKEi7Gw6AsfHXvUIhxHuMYRp4PjSux
pTlv1ymLBmcpD7mMl0tf+KhnVpMGLR/2ADy2Cl9wzMlhmtEARHRqynA9biftYc2iKgywFbZOmenY
Wva7cBOb7c5gE0pnvEnKd6FeU99Z/Ej3WskOIUluIpX09SPJWjFmRbgZtYdJ1YA8T262xFteBF0k
VhEfSfVlFrML8Fw+bqvBi4xjl21ylTpP9JjiU8PwtYRArSjtKK7TUka7NKLZZTqaNEgooAD7QIxs
kjhxO7lNK5/ELnJMrXJw5Y3QOSgse91U76hYJiYEsQZb9eYcy+39z0jrv0Hhv+MOMJarNxutCBdb
JlLp1pp6TkjBSvyUXTasAqptL18bBn1U2okIpCadqPgqaGgVEcZJzVOvjN4j/TrLFLcPXnsSCOxW
ZRId9OCUVPBAfg38upFF8KET4K8sPgpIsXNabLKrB705dMn5+6Djy62fkBBpj0hB+DIp2aeSOoxr
fk6ekND7BPg/FiS/KPgSXeuaQrUVtBvEKcKPT1Fu04zRSJtgsZKHc4p91dvq37m0zd9e/pD9g/6j
IuVc0zpAE+21L//7p/y3cnG9A1g7hkZWDsDbP++gGwJZytuSzQnADkdL3kRS7huNJVI4B/lN9lMG
8MvAngwzTuvY9JI8+ucFi7IeZ3GtcfPBEJoQWhBEivoumk6kMf7Dw3261kWGquoK0t20lNPvQa11
34FgWKZ3JPWszCk5nZ+r519Omk9XvIjvlRnQgWRV2OXeEAF2kdeTvKlsiEEEC5yDq0ewNsRaiNbR
1Evjf3mbpmbJq/cmZgkXB/gKfkhWh2hGSLqxSdSpVx2qdGe9c5AZfqxFfXnC4FpoFpAuUzb456uM
khq0+OpsHrI4LR7npXneS52TN04BR37Za/lzNV8v9VVw10A7reh892JaX/VzuLj5ztLv1NvS6H8Y
hK9PC5/u6yJrFYVySocLRckGEMRqzUSmrKGA0gPI6xPFT9OHZLnRSRnkJQKLH/1I12l1uQIaNJGb
Mn1YpnFpLg4W2RCHiW9KogmKBoStBbavFUQ3ixQarskGKqc1Pl+TIsH7yo40tQ9UQKdWBa7GnzcN
hsGelhRb2hi9UVR+GqGvSgGs0IhcMMmWMbr455tTKlOgKs8IIefiwxgz3W7yB6v/0NdTn3EDnHXT
SKdVd9VSLlw43xUQZr7/Or/MqZhgLSmHy2hnL0U/ogLVo5MlIEXSnsuX0YeEAsnYkt1bgH32vxTt
3krL/7AofL7qRQ1ITLs5nkTx77OTUIHHb2PfVJJltdBskmLNaRD/4Um/WmXRNtHktKqb8Gr+53gP
SyFLfbfWeoCr6nu5Oict8g0Z77sTEkVlW8eFLYa+rjoFIi/Bi7D2E6/n8PhzTvfLe1FFTUXnZFB7
ujhLt4uAK7LU/B11HfaPCW04aUREgLsxvlHGxLW0a9X05kKEtWCxPwPj5BTXOWQg7Rm2j6KMHjyT
78foyylJosmUyfYAA7j4aOWS6dCDHDmGhLohzLZCUH54DfI6zJcfpqmJHFlXxjwb7z9fQ9N0mpTJ
GiT3bYNZa/VhdFup/esFuHpnF/oDtlLQ95yp2MrqGRgCfV6lWjqs1WxR9bDvrOeGMJ3Q7fun/0Jf
iOiNkhg9BKvpyqUrRG8lYW5mQXYdLztgHc4ILVpc9pAno4B2ISnYEO6XtC98f90vh4RPj/HAiwK1
10V6MbfMtmGg0C+jKtUh64QcD1Rovwsvel70bZTiTkOxY0WGaaG+Z+1ClbmMHsbwhNV0Xa1H0Zte
fF+lgRaNbl093fxwl1+tqPT9gIlQwVf8a18bxaycxSBe7h+fT1hb7+CC2ObOcqpt7Oj2w2zf5b8M
t9l8f9k1+rqcLgiUTNjsVBD/1dWBFnkQZo3052BVPoWrXP4gB6YbP7vGfxE20PhMRpBgk9G+jDXN
WknCSYR8SN8zcks0uz82339RQiBxrcAzRE6KyPJiya8yRak6LCWOnbVDR1hofiKftOrh+yH78kE+
XeVioTOI9LVK5CqDcEJkDSUYMPP3l/hqypJVIglPoENC/jKCtKLUFEcZ5c+jfnp2X68316Ht7+bz
2V72L7PrbW+Wu+8vaV3MBLppWTL4PPgP2zlz4Z8Lh5Q2ZiHOrXoyWgvzjeuyV7x5WmyNNItFC+nM
OUxeQneKfndQ2ziglD2ICbrQhOYZ/ohjjqJd4kq6KG48vgWkKPhBankWqbBK6uyI8MRKTR+zY5ns
k5KfcnwurQ1KmU67zqrQU4ucABI2VPDLSO6j/nkEhPVHmn+HU7XNtd+iTi9jcpufNeT1OrQgjU3N
Epx6OK8emVVJ62kgk398yfWTkJ2r+j2WHxfhOZDpJwUqG21q82HJase40lP0OOShMvb+OcycNGAJ
BFVoDb3djMewuq8NgHC4TlnyJsQ4WJ7eA9Jpi/YUpHTcjdrkGf21GUluhqEBZQLL8Op+dAbhVUiu
+uJcSfQQ9rvvX9PlIvqv13SxtQVd0EmN1Zb3I1ome3J/AfU74tZp/3Rq+rssfloa/nWli4NbHIxa
3c66clpUr8lNCJu3GgWRNr3DpG8OUyci3K7z+WDG86FTFIq/C8XLxW0EdYtXqSstKvJ47hPe3Jg+
JrmnypWXpM+zSjZvudWGR03v7KQwfEifnTCdZWn0qoHOrkzbRMtuDNaU401QUnSqMzsbVGxVyTMu
KccayRVM7usWcp07W4bTVW99adm9CsZZ4NwjRMesFq861FRmXpOQeI6MXW72nkD7jooVzdDtJhE7
COm+CTXUMcGxei4izJbifgtr/5iu7PMak7KGRDYdya28eBrW4P+fL/TiPFNXvWLNoqpDWpO9Ukic
JrpCfK3T5Nvp92P/PCe5Hbz/cNWLRezy5V52h1ujYMWqpZtXicAb6AmIsbQVgpM5bDVrxIP1j1X+
qddekE7xiZj9ZHyh56Yj2/LDnVzse//3TlahKGuOahoXQVFex3LQtFVxRZ1VANgU4U0i0ELM0koJ
bgjia6QEBCM/VsT+7jiXE1xeBfmrXhYl+DpGnzITOFR1eVZ0JQd0EIHLwwhDokeWRrfKngyiuwz0
AjCziGvvOkl1esHcNRGlX9yKw9Laxnzdo8Vs3uTinZ7cj+KdEj/K6S5Poys1VLxokxFNxCpNhvIA
s5H6bvKYJdsxuG5W4q3pQsJyF23YikLimtMxwSCjICIzeq+mE9JCIWiI1dmU8quFyrgeQvsdal8P
cDSJrO2U9167olbF5ooOenQUY/RHtCBsff+O/vqH/3ukKB+igyHCv4zt5yJQysVs4WGO/X4MRDdO
R0cw80M95M6SlK5gWZ4UVJuGqq2R1TvO6LQF1v5UIdkwOBnyYSr1zUo2Ku6HmhQ8G0VaQ8hscAvR
zF+WhA+C7CkFacKxRULT+H32XOuNX2aSE1axl8TyT1PvIh7/O/VkSq//77Eupl44DaZcxqJwyg0s
BuEkUhp8zYVyIw74wNF4vOTbQTL2S2a6YfwS8CEapuApPy4CXPGrD/LzvVxsv2k6NokwW8JJVp+1
Agy1geu3DMt4JsfKXtVWB4VcYCNdafgzpdlBVjGd82KtdELDq+LEk2Vure88K8Y5RJ99Q2uOht4x
U7AgM/+MGMLM9JoVieZHcu838h95QiZLYbZpIF9bm0k/z2GyZVYboR/kh3T6iFOJgh18imi2rfkq
60oYPYh7dGT8AQlXTbJn4XlJKtD5+7AfPAvb5qzN7WF+KJTNklyNDQbhC81qyWM7BG4p9cQEk6PE
1GdJmEirjMpMURhx09Z9217JgGnppFw4toTR49j+1vvYk+ID1MxQeprCt7m2HK3pj9b4uxmuyvi3
Ls6OLr+TY7xJ1GGL76ItwwNZ2s7R48e5OlpFY8/ic00UX2vhc7ooDB0sVS9p682AaVjxnotvxR9V
hI7bP0xp5UY1VUIY3MKEozfgL4a5tAra8DV/Ss6LwAGCHS8ePkzBdIchw1h1L41XYvI0ihV5FwSV
003DscYInicxdcv+ehl+DySL8sXVtH1qtK6Av6/xpjHEGqdyBGQHSSXXXY5UNUonLt6m5ViwWbUy
n3ycH4bhMTUVp88Nz2o6r40eFevGIBU/K7Y6K5vEEFQMpeRTtqqitd9mS32wY+PubhN0t3lGzVY4
WZK3iC8ZX5URvnTEZXIwbbqivukT8vwU7sRx2CaGBFTDoNj6PAsQz1TNKaRxr07PY/XWShAqGo5T
orrpSo1c129leMz51yPL3JTUqhdlF1dvZfkrYHYJbN1VjAqz2S3DSyPv6eu0delRkN7yZAK1qUBA
nE+tImNi84IES9RuMqA5XVvcmKP5spog4oo+Trm3TjI6SJbypI+PVCkAj8R2qb0m9VsT3cxCb7fT
OX4u8sdyCDYcqRCMnOv+1wyUKMb6yWC/L6ivS2Oz18Bva6jMcliLnDnl6KNvClvVIW60NRL3sITQ
GN3GheoM8oeRU27p8BN8XJLFnWNtk+safZPl09AcxJTlIr4Pk+WqDt5NFg/u0tHrbUW5uE5Nu7YW
V61neCnYhjeRC+rMCzt30e/T0K9YXSQSAkBXHcNQXTli80unnVFTpQyJeFW26J5CgrREG+RLdqb8
EaEmxMFpFFbZe3YQicLLsINT1Dlh+yzxXZda/1EKu4ZfbEZnKewOmjbsKiV282VjtKUjmx+aCIyF
Ij0f9BjYde23K0rZeBU1+veZeLrQeaZe3Of3gfI4wKUM6soWgEe1i98tuA4R3Ck61j6wFYvbQsnd
zNR8dS63StNspHBjBsYfY6HpJJ8OHXUpaTrpSXiK4KYo4U1Ol2W5CK4uh3+SXtvHzb0wpfRHJfy3
8Iq2Y2KMT3VPdy9avCp94liEJiAkQu8WZngYuu1aUugKrw7iN1FQX6k/oOeAh1tWnFx2o9i9tQkG
hLHmRX27wdzBLG/HJoKWbW2W6Y/UPFXUedU+PRUNnUfDRumN20ZQPLmSyZqU6B7BgWTCBvO8Q1a0
m6RW74d4UynVSS3le50d0AuQRyzFY0b3t9Lz5Ayxudbh9QrPOqNICBWCU81CI73O5elahJorl2/8
XO6eE8q8qvYx0fdkge6I2uSQ5DQBz4mLAC3OH1oepRA7t51Cv+smoH0x4A5OSsXWWp6E8MUafjcT
DJCyox/4WZxFb5ApRtaubLwmFs2Ovcnqcjt0r+3YuhKV06u5FLDg+DUXxOPUnCiR27A7+MYewwR3
puI1zMTt1NFMTVUvYs2rrINudTDLPrTuKPYE/kllR2GOcMYujcYJlGEXM22MUHWpBHm9AqZHdVNr
3Kct2ob+oGsnSbqWG8HJpOcMsrMV4noS3MpK4yzpWUiUjdnHHyx4cPttOSnJETpJA4o6/0NLhZTs
DNkEpLwRi5ekj4FnZU4u6I7AoKVU3SIapK07BcBL1Qbuwo6+1L2j9OpuKZ4bAilEPFmto+dBg4Kf
ZT3Dw02dIJxuQwvkUa0cohI1qzq7pTUfjfERSwG/ikdf5IMdFQ92mz+uQhRttmNNeZuslzI9NzIA
nyZ+yek+kcQa/dFdWoOTCd/nPqHeTW/HuIlTw1GZwWbMErCfNES1wCOzedpMskhnb+yPARyx7thE
gt0pQMKkwMnCxzKf8MVYICQZttI//+Vahdk2q0Q7TGlmXw8xWCSb1lktJx/Bg6ckxS4cixeS8y+d
fm0247ntQnoqwpdM0Z+MNLlpTS/p92FNTBHc6QIfB+FvkeJ2W50y8TlsHkEljkXHBro1yuf6YZB+
FQuqMbaSKLiZJ/zYWDz1YDkuCg0kSFAGCrB6/gyP0F2WwNEzX+xxWQNkM/hFkG0F/mAmBgyCd1X5
3aibLI/cKrc2VqK/CHBUcqcdK9eKb2UhRyxjOAJSF9OKTkazbaJHPXo26pGyeG9PoBgIUe0Z3asY
dn6Ynxst2YRi56s1qv7yNPdMAag2lD0Poj56ihKegv6PknZM4/KchoOTdzcDUod+aK+b4nfb463R
OGaRX/GrXIUcXxExjXtompF2bNTB4eNwexbzTGAhz/ep0j0ZCKfnkQJ2wUmYjb7mr4v9sLe0aaOl
0x8Vnlg0pAdNHx5CumqLRnNIjzgqgAa5JQVMF/2bNMcPlfBrGmnl192yVe26tZykBcAz/tIUHSBW
95A0tSsG9XZZRQMJXTuN5VVsrKMQu2IqIFL1ez0FD6XYOeW4OlFckfhAyN+sCsRKiYGQityU3y3t
e+3Q6M22i2JfKcX7pp4OUSXsYqti64w3ymDZOuZbYdpiu8HXkKiusrSOVouu1b+oQvYaVHcq8vdc
ssfZ7fujEZ6t8JwPkKfoybeQLC/8cokFaQoap0EvluLpYqGJshSy3oa8ka1qK2iegIKgbK4C88iW
ECDaggxwbd6lxJjzgHQk9M2KQ5jG4gVDS7MwQ7XuegErAV3eDKZyJaWLF3D6khrz0PMJNxxEWs1C
coSkaRxfkjE+g+EmirfsuS/YK4ptVYgtN9Y+B5N8Atf2EgbmweyrhzYKtro8fphFsZlTabcilqxa
Q0yg7Ae98gaFVxeq/hBCOZ+krVEL/MzCaNlAlTcFPlkgUOwhQphEV0+BqF0rLBTYyLv6UvqqeG9R
qQsS1Ymg5NWgHBa5uIr62k/z8BqpTIW2gSOvKG/pMtgntL8ixcVJ4FCtLASNtgINbfhSusuouVWg
+lMR4oSLb0ryMDcG6YMbanA7QYsOsTS6az9IKYdu1z2jYXFMMeezXNPeFL+6ZTvHi2vVwlkzyLmF
1MbKMbtSQvVazrVzMvf7ZDAdMViQN2j1Tk/BF2b3kOxEtxTJ41jywzhmJ2gMoPQAkSHMWfqSTI94
lKb+SsbeTrLazbD021KuP8Sc7rJCOXaNca1p+gavmXv4e65MEl4vh9NQt4QLj/hBWkTgS//clJkr
d6/VqL8BivBKNDFI6Posx1eAkKp5kPvFCSzjgEUw0KqgvSuG4ToMS1/nSqVQ+PMoX2VAP7q4OyzZ
eNCHHvSGdTOwiGG3itZMNT+A3DpiEziBBO5fNI9mf4OFso13jJ3omZvHoruqa1BdRYV5BcUZokUd
PZT3UYVog6Oi4mqzu24fjc7pgLe0WZVpI4wKEf5uOwz2rBalvVQpfJGHiuV8rG9w9YOLZ4avsZju
eyXYImypqNatCUyYxt3jkqVeM2e+uQhw5R6aCsyvnt3KU4n6LVw+0nThihT6g/LQIdWSZXhhNF3n
wk5QIVglXW3XMr11EvLtqObkKBvOxHqkjG95Fm1Jr/mtEdmFVWDDFiIGbl7HnIZhXgedieA5PlDm
5fnkjRiFyAUElMzyqzlyaSDbpJa2Cc3qaTgaQX1YjTzjTtpOEQWSPHwqLf04qNaj1iJkyRRazwgL
4V+6fWVCYSxcaGaOIlerza1T9h8hy2HfR/yInhirUOywWCtvmTdku2qoSArUhNrJiZjoWFAdWaoW
czDVDSp0ueLddDW3iadM9VZHb6inPfOzuzOy8qV3w6Y4TOAIo0fv2Lq67R9/q7b923/ybfvdj53f
5yM/i3eYkp+Pnf2U2U9P9pN/fGo3/PN49p/Ox/PT0V//Udj+4EwOP0bbaXu+B4Zqh/zMOR9///0D
nz8anCf/XLv8tbyyQRrUbhM58h1zLTD85EO8K7bSrXxOfeHWdN87u3ULO7gWN9KH4Pf37Q5Ir9vZ
zSFE/OdPh8RN3Nbv7izRhp61X7ahTa4KyFXscK+dZ/iLV286n3O9zXIrFnZ7Pb2DH7SxUjsIe8Ux
7XzX92xN+Ghv5LucI83xN/q85ZYQKyYn89sYOJi48x/pVaLppoUoZ1tvo8I/1D8tbc2qi16yB9c+
gihkO2BjJljelvoRxJiC7C2xg2Nx0Dz+ss9fxbqtKrYtsWSAEkEcRTsBA1sUz0ES7lZ7bya/kuS7
uoIfw0m5Xoi4mxH0W+mKbLxGggJOIXJW3VDYqcq5SFh368ydqnQfFFGJec9yUAO41cwjTfwTiTy8
cqoW6dqAp9iDYxMt6z7Ge2MQ54Nah+QYniSU1Gove5N0gj5M3eAhH8VtHyhuPryUAm7O8GXMegIF
T6OBhk5tQHpbWq44hjuYHWSGCMoiZjLC5oT0xLTU7FeEjd3iTKyv4A/3tPcScpEwKDYybkPxdJKC
eKN36a1ZKL4yLS95FHrZMtIq0vtqkO/hyGp8BnMAu5tupx7bMVdp2s3asBhWLMpAMSYh9eU5cIW5
QIKIYlM6tdHk5tyUhnAzoVDLR5W+yLi5dCgnWxYEVUABN732OQPNOXZc/qxRBz2Rw1DsUvprReGq
rORDOJsuOiW7I98Q4X2oRBREEpwxzI/ViXcQu72uCC4kL5P92RCbzbSIbtT8RrK1jmyfm05S0rnQ
HBrk0OtGQ0NMzJ+MEikcxIodqljhBT2jYF01DN8cbAiS7DCOnYJ4M+4CxxIDb+lpo5/SExbcaOB8
KD1+PRqeJuT+WOi7Pr4jqHWDRr42B07L9N+sHt2a09KUYQ3wuabgiN1RKwy2qAybNc6P9OgJ1IjX
LtqNLKSMqUJ9mU17ln1N+gjIwxgtjt9mz2/amiCPpA0pnVLmyKfFdjwGx7LLvaGlzypI8Q0KvV4n
kh4p7pAaDFjvJ0H1lPSqC/8PZee1GznSZOEnIkBvbossb6SSb90QbSR67/n0+6X+Na1qQYUFZoDG
YGbIIpOZESeO+dPI63alWYNbR08OPXsVPYODwH5gOJUyoQkeEqyXdWHhTn2BNfhUE6fTc/CYnt/e
zYzIZlqyRF4nCnEtCu4nGRVCKd9NBMlogeMJeEWUc62wE243lR7ABi/c2OB/JnZ2DTdHZVs7q4jc
liF7SjXHTUUxVirAD+j+7MTVJXbGBjPYU1/+BhXgOmtJkhYVkJ/e3zXTIxnt2xp+qsrIQ2ESN8wv
QiBYUZUr5VpNt7Z2P87U7s0pN49GGi38eG3Aihow+S30s2895cFvPd4Pyr2waEP9ZL605bbNb/lD
oPzW2pr5UA5MdYxxLaxwtzTvw3hw8wHVO4INmyJR7V4MkuogHi1y9Sj11TKZpaUvrX2wqJaRUTTU
MDhKgmXOEjtfgjpCcqnqbtvuKaeEkAPPdn4NyjLHpG+C4nqvE0tiBz+DhHGf7CtuFzU/wkrxmkoc
J9o+UR5jTnpmQhiqWelDBhaUhmudR5zqw6FUf6TJ8wTCYty3c+f6jCHbDLgPmEo7hAnxN/Ki6opD
bD7kE2ckW4Nssn8GJx8gpS7epogTY2Cor5gMlQrPMpplOyibcPw1MksVZTFas8giB8X5VZhPHOIr
XOQKhjORF6o3GbMYNTtaxoNCg1ZvCwf4acLiUN1buafBvmNVEvvndsXPxOI0qNsHvZZdUiACaz2B
883qi21k0MsVimnZ9S0sdUd/mRRQn6eZIAGI85O5VXE+h+OzUDAcHV/rHgmi+Ucas5099q5cZWzu
OHzPP0P2jjIUg9CAD0YmghzbQ9ryngEdtsJhErpWRNorSGj7aFo/5JF9r4+8nM8VHHGquiUiX0bL
sxvx7N+zyj+VGE6F6c2Qd24UJedZ+tHXWH8+9XpE6/no0FCMg4L/Q7fMcw0FAL8a7C5u8WyKFx1e
XTVHlIyPUZHDveNzkVRPkfLFZAMHFBFt6SkDx4LjHG36+rnlz7D3RtJYVAnyT/Y2JvcRLlAQj/ly
7isz9ArOQF9/Zo1nSUTbWaz0aJ+w70ggkQFAnFGQSzYme4bMXfzki2kHowo/xBdnHryADzPN9ppS
eipATjzhvuzc8ADC7uTEP1mwIx192OAWyTHdxKcaImH+ahD6ZO5DNpyy2Ef1OQ0ga+fMQGUgwN9a
9WDTRmTt71kaVuJ1q7g2h+375B+dPqfOE6JeCxT+NfeVXVnPezupbzX0v4ZRPLbdQZ7fJWrqYB9V
6taW/TXGEzlobFkQkFXUOzN5L7p4N8DPQaJG5pp5mmYokPmr3TCurY1H/q113fh8fKsJ33c6uwFG
PmX1dF+Xd36ECeJIiu8HvlSD+GbTe6/gDpRQK+ha6yHvhf4OEbCje4+eR7ncxKXzIlMMh4aEHsOh
ceq9vrbP+Gp4aP2PgQzsINl3SIlrltdEOkZYvkm4HbXOvaxUe1JQIN2bXscsp59fJvlHG3ZHSwww
oMCV+AvHbMNZmbv94Lth2i1rOdz4qblqItNNCP1qbI5UZlcFxU4ebOcEqqdJbAsTfqTAU7uxg73D
qkh7361bqs2kQqKjeTb/LarnWg+8eiKdu649va//FPy/ynhe1koH1Np6atDeRORbdeZ8awXpWzFF
W7mcXN/Pd4NlL01rOsvkgIU+nn1qB8Hd4e9srdaKl8doRxYFGBV5Swu9HD98kiY6/TL7HUOiSJVV
ZWL2nvCz6n7fm9JituqtOikPhvPD0TYWP7ylhBps2dNtzjLOCLXfVoRFqFTaFioAgH67eih7a+EL
Yx1oikPLymcAbGRggwD3Y+ihJHRnnPaSuHEb0tQZVRoTAGUmg+vfYppMJv1Ohs/xpzV2kgpQnA83
iuqvjFT6aI7iSZoXds95b7UnPS89KZJXkrqIlT9l+Mp4UMfRz4jXIy6Ms6Tt7T499iNyjShd5lXO
dNaFlUvP+UsZDhr5bEH/zL5CcizTDmLJCipW3vwqkJpVY8u7Lsj3hLjM0byWUFaNzVPM1zFPndDD
5IG0k9LIhbW6VOiASmfaVOafSX+CZnIPp7mIoq2JTmaS87uwCW9HMS4OyaIL7qwW+qvfSp6cJ3sp
ue8TMFPppW4PqHjcuj5ghqjGp4J+B6vKnNuPm31t8WVmzQqKKjiehNVsSjM+5RsDBHeg6AztdmXm
3FwdgF5tBbJUaPYOtvk6mNm5JXDJibw71HT4x09Jvcr145S8wuXy7GY6VLa9HF6UFFUExS6m6H7R
rGjskd4gxfefh04j/5YnR/vboBRCgJVK8aaixMAKrSStEOauEJYL2EFOjR0csUUD0quoP+f+rVXK
X7gL7KpUPQZ65in4f83yrkS0qyLUUO36QMVoTTf+QKU+hqROZr/sTqHOIsx4zpYYKjoJ1snSuSyy
dT1Zy6GItn7+6s+EFa5Jb4JERPHBNVQnPPtxuTQlXAwiDNuBbTUKBynZt/k+YzHOpobd2CFMMdlo
DybYq107N1r1GKt72caaEx9pDyiaQEN2nT6uXsvkNujDrQQ/x8QI3y6lxM0CzRWG8SJl1paDDSJx
pIeMQfpk3dGRFpUKyK2bboDlrBB9abg7cILq87AdRv/dxFQUDrI7kh4ehSKD1Dk4kbJNC+tAHOi6
teWtEIDniA+ERsw0qmNHOGrnq7Qh/A20CX0xYXiqrB3qIHQ7luFhRSMpmMWbnpmI/jx8DX5khb7I
bZW5adLfGa1/8vviXk1QSk3hNuSVmAoorBvhIYS+KrWy16IrVlJV07W3W6WId3hXdgu5SrZG5IMY
NE/y2B0q9AkpFvuVvhLKTR9lUmA9migJqYik4XEMOC8SFSy3WMvpo1Eb57kD6I77p9GS17gobDD3
3qrpfJfhRh+q+0ZwKDizkhSbTHo7oeQRIdbQ5YZ6Okwga/K8Ivf3V5lPmwJ6WB/H1iLQKHWIwxbH
53LEWjVOJOqz3gt1+TXG9FOpw4eqn9yybdfF1o4xL3+kY6D3HCmxdmGAmz+HgMRTS5KMmu6XjG9n
gbovjPuQ/3V5748MPZxp297lOLzqI7ZhQo9yxpTQUp5gjEOKnYCgRwRe6luTS7dmRXpvUEnQmQky
7Y5te576Y8j3RYT7z4GBOQEr+gw6O2SWy8TyRxhABrOVvREmTzrxeMDXAZPrDrkmjlVVH/tePoHi
fGhlteakj/dR0+3mqNxK6QAUWzdeibDRH1CA0dtX2bPWv+oD+FJxdEaWg/HQWsZCM5Inyy7fnSre
yROAXTwuZY4xS7sxuoi2NRrcQne2hiQsdEMp8IxUMOHgb2A9AEhdYZ+dx17mhCwslRdEWBoO4/3j
NEwPxKMCCQ9o8Iu4PSiT6ZZd/1i28Z3ZGC9Upb+rkM3cUPNjPIe/g1wNaaBfK8rh+Y6dmci/k4J+
sGr82yJW162kLKzyF1KYWu3u00L5KBUkMwNHS17mMFlZSn4KKu1OLLY+mQ9R2bykZFE7pbPM9lmt
HUbTWQXOSTOcnTVs2t6bknlFt7B0QmQvt+F7X7wGY/QblHQ7NRPJsfIN7jXHnFSsFxlv2kkO9kyh
Inl87wpr3TE2dQh6sP09I5x12j3YFph3xwy3j/aDb4DGydXCx45wnJ3lyOR3k8XzE2zB8C3q3mfD
X9jOAFrGMNLvvHZ8qVR4GTjdkhjAVFqQjh3CukLrqYhfqtR0SZgo03nxkznmoEOnTBK29AKWPrXk
fB5Yh8RtUqylv1JjPgv8bFKHtWaNyzHv3RBDf6g260anME6q54TDMIKrPNQSampWGgpUcwSJ4vvO
aKgEYyXoT2ntr1gjab618WAcZf/ecor3lPKxKDJX1Bd6CbXOP3c2tzVh4AcxDE4Eox2dlmqSKB0o
vWukiWk035oRk8tyWIXhU1nEt+WIiNQ4FVm+HdNgSQsZLxQuHM0jktpD32DExuwNYokCdaQgXQHW
X8zghTMNd+BmqQAfGGX4pkztltiKVT89dxPFnD+KFC0KMkM65pnmSk4BB1C9CXAWQNevmy96Ly0K
QhkCbJDxBn9MKhSbVXqMWx2RUNSmbuE/z9MpoWnVYZ/g1i+G1pBRVrycBlNd/7ma+LGxugKz8qZa
P/HmoIUS7evHj1V9DsyfvrKkVfOskQZCfZKTcB0m6qrWp7OhAaoCzlZiR2oDFNqaN+rSysAfOW+c
u4TTvuwNNxvKNZoUt9fo7+79ZN6oUnmbmvU5nJtfAYlscdMszcZcmvaffrIWEH28HpUxWlPBekx6
eTkY5bIpH3q92Rekm1gvKHC8MGm8IWaLNdS9k0wr+khgqpiEVQQO1e9Coy9kDVamii6294Z5eQTi
INGIKmNMy1UaO/Qy9s2YSSvHl/ChCJeZ42wDGjaZx1eSGxLYw9JPTNdMFfgN0HuOmkJ1iACTzaK9
jYnx9Ccv5kslXRey6NhuHellZNRq/WpIurT6F8WcVxVjDHv4HcGDm/VzbJWLAStnFUE/1TwQcZ54
bf9qzS8Jn0/tTxBPIPqq905hLoLpzUnvogQD/v7MPwfVWA5lB6UBzJP6RFTwZpW4JvwGY7DdLAaK
80v6jIYyXtsw2MzkV6ODc8DGzepWRmFMZJ3kpl3jbbA2JoTrMIrH/g6wIiuJyQE4q9Lx0BbUzABF
xnQ2AcJ1SrD6daQJT6ATdw3tPrJf1CPe2NHb9Bpj/z9x8KLl9yBE8FbGYj5M8w9Lg5qiuh3mAzj/
rPLBZijBjgnsmXfohglCYPQRAL2M4bgF68nrzZyg1lDL9TyfhH+FVnpZwgROOZYhSEDo9jU87N6d
g1UNkEKZLSnjr0JnqJTffE8EhMEDJ/I7JuAFZ1L2QQ9VwTFyKq9U3/JsWpolORDqr2l+DQ0XQ2d3
ooCPFWeVM+HRp3JlhaUgQrf0zI1QmVC6CEK53aicgsO9VrAOdUhn0WukH/Edwr0h5GT6OeMzqdX2
QnUIyTY9NTpl8XsJPWqweqJD8K0r45UaWW4IFg1pC3ZEuBjlu2Q6RoM4xQ6C2N2WAJM+lAhjZfXN
vV5a9wE0nHDIbkujJq3CMchnFvuf/ggaPoGSVsbM+bKrrVMRO8sQhssEiJPhvZTGBJOHwG46RBg5
WgWAstN0q0PFTmDg5Y865u+xb277dJ/rXks4RxZv0vg2lN5i/ju9e7exTNdAQJPH+ySrTnkuUlvA
9MmXmXKYLgnx3flbydjQX3VUNE5zZ9K3CZrzlZd57V1eUMm7vmfnHebsVJmQ8I9kBGfJqXf2pbEP
JJrtVVB5fbIMlb1kHPJrebSX3mr/zb4kWAKROr408gX7so+BsUk3EYYbJ8gkgMYAZgzTy5vuNOkP
jNYwdD0o7BLr2iJ5etE9pNlGF23VIvVvoSAOipsfpRyW7Q7z/h/fP56vSa8qrFx0GIqGkJdP4S96
sDqYfP/kTJ35PkHokuf2N3LLrbmzbhTP/1E+Y/sunF937H+ytYyf1Qf1D50iH6O+nHdAvl50z4A2
pFH3ql/ZewMB7GoE21eyDfV/7xKH2s93KZtF6+tjaxxNHA9N0x1jnwwqfZE0P1Vt1RpvpXzQwLeK
1r7Dnc1NBfqfn0fcVOqw3KmNeYUsfGm1/p/3+tcdXahw5jHIoQLHyd3MOaGutRWWA4a1SMBhFkxK
O48Gyt6lj9aV9Xwh+vu4Lik5tmrg6GyZ1oUuRzbmysqVOT9JwBJE5WCEgdSNXrMQvQJGAVe9o65d
UXxgf62QqXWyiKFIfKjan3g4Bdm87OmwRbB6jq0H1jWokHoMpaRbjYlMGWdr33xSCRLhDbRMnPQ5
Bjq8prMTH87lHv33g7jYo1vJKHk6MqHtNeOZ8FFEtsSRV0KmNmamrYywrJksk3HZSmR3GPdxv/3+
27HFs/7nFiyUfiS5yZr+TwqhzUhY1+Ly2E3TqntPk8zH5+Id8NPS67NTcK4BpNZmDtgI0UczN50c
MHmwfkl5sRvVNzlsN4Ppe1NIbxxBBIRBlPqQHwr7LqYO1PM3zdQfq2S6KzJ8pvphVR+cdNz3E3Yj
EnuHDo3jl2JBPuwfOshdFbJX2YqXTjv/GEdra/i+siib4KcBYwvDcbDbLN3XhrorGAv5yss89fdS
ND8Tpv0WD2wx/qayDc/EHNHXrX1mAuPlTMUm48bPfDeeZ6Svw7Y1p5XDvK5P1F05aj+isn5gErls
/GFtm7uMYWdQKt6kk0cRxdj4uOZKo39W4UQ/ff8aLs0y//NJ/N9ruIzcMmJnrEC59KN9Zko3wrKi
mm9ZDkwoUsxEGCmZxwbxC+yxBtOl+sAMhfp37rnlhhEBtjIP39/TlwImctj/Z2kYl59pGYVOUVXG
EWfrZcVulMy7YWbWre18Z1cmvzP7D+Xg91f9kl5PFqKJAYSKmd+Hq/1fn6qjdIHJNM48mqIbGbZd
8mKEqSebzdKH1TObiLs6kLwUcShIOp4c/bLSz5ou7MOgzoQvnbRWiwYd0aEL7irZdLUW7jQhzMP0
qGc3fa96ozVuVfVXy0ZPOCVdxr0ePA664DUcuoxOCBY5f5QNqkR11VDdaf79DK7S++9DF1zZiL96
+5wHGG+oiqwiQL84Gswm07vOwc9GUQ9KMdzgeH/KnXYZ1borISKgHhG2/aoRHFPpReW49a33wGY8
BLbLnHIZdJVLsibx0zIo2bXMu0tnELE6P93fxUFhTerY6RnKJ5LXMq2+r3FDmXYDc4FBNSgTMQsV
ultqK9/YCsveqzv4hVHHP3dwsRYNq9cmw9LSk6O9jeZrld71YBvwsBAA2e/fL8HLMKmPi7Hf4K1I
vh+730W5BVEYZrg+pyfhrTjMtsf0vymVpUU9g057LHdBAIMXioyknAVSK+zplC5ym4LpubUPs7vv
70j94vwy/r6jC4VfVow4WwyJdVv5S7P+BfKD/ZmBgc20kTkctq2+6W3k8r+xhBriheVSe+s30pHd
cjJ/SzMNz5oJkJV4NaSOtQon7Ufbbb6/S+uL44zhDgbHpqlZCgb8n09Z+ta6DaKhOVOEzcE6KPcz
5Eb0DNWqCrdAGk61nFXaNhw5oPCtVWZw+JtTda9Aw7C7hSPWyMsUlvdTxq2CRw/L+kdubyDYm8xm
ZK8qVzCHAvrJwgvfbaar0o4QoirydMgQkhdOnkFbqq4ETfJegs+TrhxpiYF3aK7CdgWjgTDRhEdh
uxBDij9wnerRI06UQ4dtJtA3E8ncQNHSPlAfI5CdYAce8P2T+qpi5UnZWBWbCiQX6+LgJ6C3LJ2Z
JxVuGSUiB9vYR/xJD9ldDY63Kh/yPyb6swUN69o6qbf61lj2OxQ48ztDg0N0W/90MI9DsPOHOgHo
88qr/NjbL8oCQ1VURO4iz0s3LxacNllSKptjc66mZWe7WsBwFubLMoAF0uPhtWx1kNcVbI2ePzTL
gLcTLgfm4o6LlbYYV9BZQotxZUjMkhffyLdMdSX/kCirpt8KUrBTLBN1QTiab206fue86aQd5QeK
vHXAIhZ6h6Xt4Ef3cXGi2RMPtBKG9fdvQ3zOl78VKboQzOlEJloXvzUzTBsw1MkOuG36ydKOAQPT
V0Oqrrz1L6/j4KfARg8NWbu4Dlw+LEwlriPM9GokXkeW5XWP1i9kmga/AztPghkwKbi4jKY5peow
cRXRc1xG0K7i5BxLt+SjMhIJ/B8tjKHvH6H6hSiO8BTLIS7dknFRudgyu1pBnWWk+R0+GRYnVomk
20Pyo+U3xbMgn9B9w14gv22R2dso8szyAS6riipNA1tYp4PoG0FwZuMeQtf3d3fp7SI2dJwTDF3H
4B7nwsucCqueh1y3Q4RQrYvDTEEtUzQkVqyNbqVLN7KKzVoAm/1Kn/NVBWVSUpuGJYtC6uNc/auW
IbElHhHpErbbrnkbwrU2ICsJf3Kca2vo6WI2ddXW9TL4h1Ke9WXiUKFZmPv8Y1dLmWToZZ5+/Fy5
Msh/fuyK95mheltZv0ymD0aAUy7joTiun3EiNHSSOYlD1p3fTpNtk8lc2lBIMqLiyjcd/byjTnzx
fKn6sV6Z6EDy3wXNdNho6wQf0NrBbjUdbr9/bWKh/v1dfvwMiwgmPkAdhon6+Tixkygh5QyX47Jb
cwLjm2iSwCZ5V/1OLj9McSE+fmHnweLVrYvFWzRmr4UNhjgJaKCv7gdnBxa1uBow/u91MDAHPgFH
McTWf/FlZjE+R6VW5YeSPjfOScBeU1TBgrliSvHPeqeKZOPWVfYz/kSG1+cnl+mwjHD2KB7albrT
VqY7Q4VVX+ZlvDh//47UyzP/41KmLct8ZJZmf/SXfy1x34GAk8hlcFI4kKYax9UyRuFGFKzj/zZb
4IzivQcwRlBS99Y2kSSvmDDgByiLHlP89/Drhj+gBoNXtC92OiF5meBLyFf2gMsC8vI+xe/46z57
NSLuUNZxYJhfOaA0A+RxB05YVDtEm98/lK+ePw/exkvPQuGCm97ni6mtnipNOykkusdQ4ldx+ooV
rNVJboj6YhAEM2TSwXMQxNe2nMtKkd/JG6cGEx+NDhj2+dJDoyZ+O5PdDDpqlg0UGCIL/EfNbFYf
Wv15vu+lHxpgUtBnm3EgCl5DyklcZ+g2ybQ0MDvqh36nB/aV4+/SA5ptSVUVC5M9DiWKWfXyMwMM
dhLDnx7mG22h3bxYi9eVsthug0Wyjtb9wl+l++do+3z4cXLd+/s/53gdu/bymsvQFyvB0vAXskBW
OKg+Yln+WglpgUg8AuIWdmPiQ+TIZ24+4fvOS4HPf2UtiKL38y6mfrrcxa/uTdPCn3PODgwMA+08
+yuISCkGutqTrLrjm3qtm/wI+f3niuybIjdQpXu/KC5RAChFl84wLdjSLWb3hjIvJRKwfdhakvI4
mqWnDxWsL9hW2PmO/eC1jMK1ttiKoGzhAP79Q/inweXVcyEOYIdsLOxrLjoDTR0G1CTCJefpZV4V
ixve+53jrpeDdzrJC3dzbVv6d6uljcYtQqfMMsARLnbAUC0N9MAByVS0cBrh18g7K+UshOIzSp4R
5Z7w4jPxK4FLrxZvs/aEs7+nEucwnNNubuFU7yakgjADwxNzaS+19s5I3AEqOWSpVz6Oy/qJU0EW
T0gh9V51CL/6/NnisZw7kHtT4blEf0ni29U45i9eAiePhZ8Tz4Pw+ssqaAzqRLIrzPtnFZc584zm
laHMWVgcIxl3A+xPBe8/QY2mS3s1/JkEryYTZMP4MRmRG+SPnLw4WMDsU67smP8e9QK912wNBSQt
0eXr0lmCUldzMuI0WCFiiQkv463c9P7h+5Xo/Pv1cyU+CnBn/GAxuPr8oOshttps7MwT+2MzVBuS
pYgQiCj2hcN2G+SLckQgjpPuAOSq9CH0jniZKBoJUNYDAK3hPJa45IZ4EdhApcQlDcwKmhnZBtY2
2ujp5sBWmzH7Glay2R4SWfZUhvKzCu2RSjPq2WlbczHkJbSepQRdSYLV34/5yiYCyYlsN6luNfPO
FuRKctuw49vEfbyPzOcxfVAU+yRiSMjAcPTyWE5vHGTK8OQPA4TGYjlWjYxxsLPVGe4OlhAnyz4t
+LFtELJKaEomdcbaVllWVG2mRm9OOAbjWIuUZceoV1XcwoeHpapmJWVgscraY6g5L2qSY1NOEV8n
XiLS3oxBIGdnW9n1ifXhMhHhjIyLoWVxyCHCTuis5VbFG1yIqq594pd9jiikDDopXQFw0NTLyKoG
t4t81ErzVBQnPJbl2rm9IadlD0IjXiX/FNc6ikZn/tmT+UvKnJW8uUpbIDMcl1mUbsH2CXD4foH9
g5WJ2+J2SK2ktRcY5ucFZnZSi++FiE1lkzd0Wlbl2OlrKzrWwzFV3zvtKCIkMLV0Y554V8Sb7+/g
i60Pxz7VoOHBWI3EhYsbKH1zYOUznFPxutA9Rgut0nnYpX9/nS+qHH4pJoG4u37UsxcXkurQVxod
70a6Kr1CL834LD+ye5kRYX7Cf52ni2vv95f9aqv466raxVHSlZGkpWqWivaWeLa8ETnUdAVXIcd/
xmMfb5Iymehd3f73HG2TQUE209unkhgFEimyWx1TffX3hBsD0yEu21oIkGnqhOlRRUhArF4p5776
sbaCl4TGhiWK7M/vUsfZDPuCIT20MIyjY1kRX7CMmmMevn//VL8oGjTl7ytdvMy0TzM77uXiAZ3n
LthAnF/Ci1qD2bk/1M207+4D75o37lcrleaYw4hDj9NPfOF/VWITMoCi7UyCrxCqjscxPY8Bf135
aR8L/nM9JJ6eqhEeQ/9Fj/f5Mmqu1xGXj2DRHh3sL1K08G2zK0z9T6WhTwg6xGN4w0CdnSd1VYiI
AjS1Dck+5AN1TQxbPt9mx2lAJCo5HvpXi0AMYeFutvjs44cQ/Bb1Y1Yezb6E8/Wc2g/kACS55c5K
7ZJ9YFNXcaJmsHwUG65Z75aMmQHBcuoTldKihloB3UIjvSlBDKszihUeW5jdriwscqCXYtKeTsom
JanP9YmKzY6JHlypVr9ab6CRloONMhjS5eYVTENU5ihYD0xEBdo91QI6FQbuVxMAxYL65604DqUI
ZZqC6/jntxLDI/Nxq/qw3m6jExuIXT4ygp2qI19z1lzZrb74ZapMow+8B9b3T9VP0LJRjSX2mZz7
4HwyeA8YTIF9WQBA9v3H9FFEXPw2lXLO/mgxtH/g3aBr/K7FTv1glGeQC/x2t4kh4dz/XsvaXRbe
N9btnPzEMgn1vSdraz/WFiPK5mzX9usaGqndKmuyOwqohTGpV60NAW+aNzrJGOjhT21koPKEyuIg
vn6y8SuIb4USxoeGko63vmxjBkDTXTebVJ+2bMj4mse6vIrMt9zCA6pGoRCu68hmZ3vV8RqqtYcJ
XUZQUHMgYycZ+I4dVdPavQB3WqnYkAIXmpC8EIQpsGXktLv1E31FdWiNznkk8kwr511nVndWsTJm
WN3GsU+yncPkKkXMnfv9lWLuqxMIo1oYDOxdmqpdIqp9l4dj0k1EJfmvWs8XgjSQoUjwphnnwD82
TrfWsLnKuitbyqWpN60s1sl/XfhiX7Zas8ntXs8OMsJ9kXdbH6UO1wF3fOblRtYK8clc4tpy5Wz/
chXzaX60djo/+vNHo+syvjKmGZHJwBgFpZT6CCamNI9XQUTxCy6XMPYv0A8w+GWUc3EeJPnsWI1E
DjpgNXoP0iXCe/uhD6/bzX71mxDu0RzapkPu1cWVoqpUzEnTPkBSeXYnLiVy5RsoXNeQ/ku31o/3
RtyoKItAyI1L69SOdCSZ5KD8rpoWuIpF84aNvKkwxbCQoawFb7JH0+6a2jIHiYIQlI8YB6wzTsLm
jJAHNxyJtX+N4fXl07Yo2XTQR5yPxDP66yQ0srFNqp5nYDiOS+y8IMgTOdGBFEEKHvTt9xvUl+uX
ChE2lyPz7C/nT00a+YWaI8bwmcKFu3kmuK3axUy9yRpLzDciWdLmFe1woF61Hxdr9HJlMWbRdA36
j6jfP//WLhq1ikx386QjdJaWurlAju1kZ8a6epYtmmzVDx/G81jgLDL1/3/CMWEHiGKibVvORx30
15PuNQnIEv+SAxUAqy1K1yhyKj7fa/3JV43ApytdvNO8l+OstZnDcOIg8cYVM2Iwlu509VihsVDk
n5QAEI4wl5Sxt/7+Df8zMRY7lCaWOc8ZbOFyhh3oY1rrFYE9o77sspNlwcabfbgzNPswuWfK1dDy
OpQTBgFm+gleaELDawcMaFLliK+PtjLID5PUk/DwGdCLMt63g4PUNW6fPgXdSSu6ZVcNV+78q+3g
7xu/eGxyO/uB7MtIkiH6QtUiuz08cXrZ1zZx/YsG8tMjutjEE90P8k6Oo4MwvmAud54aDJOQz8PR
XtvJxu+ijdni8Rb1d9OyHPMTviynesi8iLn1EL+NWbnGO4A5qRtJk2vjczD90LOOUCFaPyxBfSU+
cr52ZuuJHrhkqJ2RWIRxl5WG5wSN+2ziH5A/KmZzambnJIRNwVXk9avdhY6UAhuASYwfP39xU6gY
M4UHa75zhe8A/Gs+c2ptZTwj8fl+5X297v+62gWUFSadrJghkQaIvYlzt1DSsK9Ew0aboNm6ktUv
tHRdIBUYE+H/tP/++v+wVT9WPgkgfACclJAMP/9aJRoytbY5IyM86LBSpBftcFwcdxIZGyFuigN4
ZxahAZDLVY+hSadigXPrkBvlPEDhl9pfxDghyKox2rAo2/pQW1kpo2gKYhF5Hta4G4PUmNU1FPCr
F6WzLWlk/FCnmhfHu9RoKcoPNT6UTNT9g88XR7/HHqFDyr86j/6iAifT8v+udrERt1GB0jvyswPA
KKgWOPjIjgjsKXL5OvO1DKIr37Yp3v3nvd+gkwar4bxXDE6Az+8m6+PJaUwyD4gYgvUZW2cUjYYC
zoSXq1KA/fUr8uQ4EBI+oSLZaHgM41Srxz6EH2hGqoXmPNrnnNjEVoQIH/VHsv9SerYWTM0Serx2
HYbAY+eu4i9k7zgU1uWbsZtzG10rDiD4fcIEo3VrhrXZmYjZYICQyYV2C2WBgi7CD5NNM7w78uyV
yRPFbI6Ka0SiFXVnOfqVhzAjfxYGWg09vtH6TZqn62vL+N/BgXhWIuuUdawq+sXrkVVkJbqSp9gt
y/DcjEOljY9Z1GLfixW7nqEbl0T2KmnxYMveoBs3ilJtcdTZ5Yhaw43dDJtmIv5ZMg/IKnu4L5Yq
bRUMFUa7WZNpa1ZP0fxo8QgYTxXKeVKlk1r7yDoSTgLc4RlVFCbqMxtBmvxet9hUmhLuQXwYLZAH
YyOi6/Qk/Qgu0dGtZIn0J8FDjZDHRWPfDvFT2a+CRY9qI1Z/ipayjgi4R7yrg5wSi7FolXavdOi4
39XoN5KMk2NGx3B+y8sIxWDhWpWxHcwfwyi7Tblyonw/FRZGn6hCMBSYAaYLcYLhOyX+7Vl+1gNp
pcOS1xT8xTAGbIN1ZMZuhteABv8hTtR1iUZMYKgzAc6trePtB/wr0vnO8CuxbD0P042OTDQ7mcT4
xhZunHcKaZSAmNn8e+h+2wQ1lmS1ETlpUenTreI43TNUgHChqI+c7VRVNovR1uWlFf8k732cDahH
lRvh/ED8ZWSZG2J7E75qVruUG9syzpcJgVuxkt2m3cbsnLU6Dl4HTUJiSJnyPyODRzy6lMdoYuGe
aURyUSUCyRfxHgc8ctXyXcEBXcHDEwGJE++58x1XwWC1s7GD6DRkh0aGdFrGIitYOyWyNGjGAuUQ
67vpUICSL/hfpJ3XbuRKtm2/iAC9eU3vjaSUeyGkqhK99/z6O0J90VeVJShxz3loVKO79iaTDEYs
M9eYlEar1toLw+Oi5FyL5OhYMmQovBALBX/Csv4lpfFUlvA/lTx9VxcqETQlMs07tAZDkWEEKeQi
eDJjto7bZq5avzt6YDW6hDbXdoJT443mPFSjc+lQNcm7VUA1mvpPbCG7U4AWwJwJ07fGc2Zaa65q
xm4yJ3j2xHy03W86b6CgOr6XQ7B66VJvn9mAK3pzOdTJirlOhkFgsIoiq1sw4QYZcpWAlNVh1Q0V
I6zQeGqSjdQuCHm8KbstUPxgLuSMwjeWbK5VXjVIMBAv1yYFHOrHEmSh1kw2ZV64aObpbyND1qWN
pW4cdcN/95qNxNbFDr8uQxOaXTstEfl7/Qf6fzi1F0epIcpCGnFXBi3znLS/VCBwpSvTf4HUUNRb
t0fd2vrBPGmZp2MFafaH3rzhuWzI0jyz6tPPe803lU7EKZhxiDK6+ONqq6mNLvTqoc5EqBqBd4Ro
hL1bvkwAoSbuB8VOJ9PmttXjwQoow8Oy1T7J3ePPt/HveYRXmKGJyhPCXxphfx8OaWm5Yad58X0Z
ACSbuHwFCxDT49476vmN7fWb0gEXQyRlC62xbXyeVF/yAKVsBifw/fhe+9U4U06Wuy6n/Ie3O4wu
8zC+/Pzb/hFIKZTICWuxOrKxFaLY+fePa7zeRpahjef2ZDgLYnJIShOT4h7x3sRYpEcXjJX0y4Qu
Es9Bg/er5F6aNU/+Hyc4gbRESHEjE1L+jTb+vqWrt95VLVwMM0oPn9tg5SxEWYfTROyBIzQamw+D
vZ1ENJw1ug8kZu/zNeRSvYgAJ3KGUnUYLHf286P6JjnlvkQXEEGJoSLM+/tRWXlkN0Ma+Pfjc/DR
M2qLnhgeQDyDwnZgaq2pJ/Hzz9f8bunxWmiYKzbVz2vBDKdpEnhMKR+SZBnhsGsuMG4NrDnWfCai
01utk08VxlUcRNsEKYRNJ5JEVLyar6vPNUKmDsoeWfEU3W6zLEzqf5TJJgaHNJPwLqKNZYiv8g6Y
SVzN9hWsh2HZ/275K4jEd0Gysp6K/iExheCXfahaeM00Vjd19GSUv7zxKWF8Lftg8Epddrvsga25
nSTpougWg73hTHeCZcJge/j+86P89vXx2mQZD1Ss+K7jFsNhPDp1IqbFLlq5tux3GXxaMadLSSs9
bO/iARLENI5uLBuxO1w/0q+XvQ4tY9cAJa5GIrEnb+SIJXSm8l6Ut7aOW1cS//+Xlwcx3B66wk0O
jncnIhg3YLKTHim986oBUYl+VPIKKMwwNMD60FKldJ+p/Xxok5lBgyBjdvfnh/5NYctwqOVYotEh
pF9X33Jr4Vznx8XwsK1nmFJVk4dlPVnGk938sLlfnbc3tupv9w683Dk28OvUVPvqG41qo3VdyHa0
i573xeRhfbfWJ8vDYbPiYj//ts+k4PrNmohZRcKAqEoRH++X5x2aRQ4cWwUjoHz0lb0D/NHi1uww
POZ/+kNvabH63YaWdANbI1rijlVIa/iFbv1QOR/C6YbIqQUXZt/neLSLqr9UnuhsMFCa0GWJakZI
Y0aRmFekEsgYKTqgTC5vLNFvFFDo/miYag7vSXM+Z3a//BLPV0eG2iv7QMfUjOV7S+Bap2Lqtm82
hI6FDrwRfXS5ysd1rD/bePg2x8i4H8JHh1YAU3PTqBxmun8aosWAWwQb9nBv12dhPox19SSU0gst
1xguCFnLTaUkgpFvPjPTEvV2mWKtdq2f4LsfMjP000Moe5OUiACzc3FY9DzeOuCg8OOTIB4KGAHW
5jrO2KU0D4b8TrJg8BU98lHCh9Rfjcbcy7x57mFkV22GiBoBITnui0J5TawT8PcijUE97BXaeoEy
JCqUOZV+wTXhr/UEd46bQtYgRh0wKjEIluoQIpMQPKMndr2tUP8UuMBJTDANzbtaok1k0Iz1opou
cJBxU6vjjETrGAbN3jReZr2mEOtVh9gx0YOBk+RmBqKRua1VSCNipIlEyeBtvZjptfoQGuCtGhfn
Inp5tnL2/fBXjvmWxm4rPKAt0yOxtedGDrMeCF1KSAeoUBNMOMhshN+y3DxpKLXsTp3KprxOu+6h
dcwXlRZgELDtQ4zLUAtIaEtSVCBoj3QElZ0mEET7sqhnQUZJzg6Xoy2gQOEq7c65sxfPpyosClHD
QUmyp5xnECbtQh+SZ1hsb8IQPq/WOvWuIVyI1a5YJfPtkKswkKDfJxf2xsB8Ho6J2Msi112bYIYi
hZopT4c0adQscpSzB1FfY/frAFT64d1g28uC2JfU0uH9jWEFq5GxOvxwyuGPp76GlJtFxkOEKWFv
qfcqhr/J3I7fdUDMKnM1RriJgcIovbO0+FfYpfmoO+6q1i61PayFCzu60wm8v2V0IZJb1ImCgKbY
CA0CAoQqvosxUPE19cEWs/thvq7itz5dZ5o2HfzsnNPRbJyPAj5ISIZna+lB5KZ9/KEkzrSDeRm4
zSonDO+eS7uaqjwDmuMAxFC0fzRBeYlr1+NFgoXq2yUGpQodJ2Pe+MHaQ9EHxDViYZAwJBiN4YzU
5+POILljrIKsmgfYXShrKtO6uXN1A/Ycd2csRpA2srFOnGSZuwy2oHSgE7gxhmRORpJG/EcptxHG
rErKk0lmG9VYR+m5NamrlcWbxEnEuHAYJMsgt5e9fA6LR7qpLoGtSGSAV5cBkHGPygjJzUSx86Vt
bHPn2MTArSzt5PI+mojpjQTHvHzGSnLAMaGTJeJbRQuT0nEc/clT5x6Sx6zO4B3km1yrNkUqL0R6
2yvOS+R+ULCNVed3AzSRsbCV52rHznYekiE70l4Q5IXGg2jj9u1R1qCKUgls/WjuhsUiRvYkNheh
lO8AlwZgDV/tsF/GfGI3jpbvQmAEupwpwvma//L30YIcywpSkA6HQDl37Jn6KOE/G59rTG7I/rv2
LY+NS9EyiU1VyDC8RRLK09b7GIXIqoDP5z9Qb5Kr8FFyX/rixdQ3aW1Nq5awgKnBHCJ74OWrUut3
YoGBWhNYp5F0vBUfS25e6J+GlEJ4v31465T+t8LNefPl511FKhRE0gHDDLQyMHw43uaxyezXrPQm
EAKx8Cy7FaiUn5/pt4/UoeGgoq0VvcO/Hym7i1M6RpXtaL5yxaC6uJ8W16AATdbHzxf7No2DS4A4
BvE2wdZVIJ31dh5FoRXvsHJxYnQRFOVfmeUGZdw/orv9nKAfbkWA35QxBQ3hv1e9ikiUIAMqr/fu
3XhvNZN0l7y5j+E9Th9QcHXEIN4tmocI365DoC8XtK7CLSaWZd+zI+vQpQc12Qg7VCakp6hVeytZ
VGFx72p/vPFP6amL1C+nSVFP/O6Wrv0bBSkxH17eGrM0mui6//1uvcRvJL1AHqKrZ7W7gzLb+gBw
Ecsw5oNto+FgSmW+UpOSbapr3kOhU5oiwKrsTUIBBXQ/2+8ypG718zr4Nr228KTj7hSLEY6rNxJS
DzTtyIlgDL664VMpHTPlWJvLrl1reFsOM5POLbXfodvrD+N4TrNFQ8OnO0G2qa1nzZ026555zpGj
bkao8fPtfRs1oUNmvBexE5qXq/fnpw2MnFLHCaGGWAOCJqsoYe0GXMt0xnvlqUZHDZz0jcuKnOd6
2TAEZjEMIHzRrwcy87aok6z0XOgoq9BeNoRpzkqUKPFHqmC646m0xWvKTRZpDJ4HXOStL0WUNf65
A0vVTebqKM7rVztQHweKJOcU/Gs4JTgBpNZrHNWcxpTIjH2OHLvqKbQyropbKyhlAIk3Ffjf7Ui0
ejUhFFXZI65KL4odKD0EK5rrPhrwfXnCFXCs4w3aUOaI6f1S7EyGYlKOrySpFWOM+WYs53E/VYrL
/+CNMAfGmBEFDpTIV/fiR7HldUkbHYTiLKR4Drd/FanZPA3CqYJOLMe0KXi0fHnXRd1j0gy71AAt
TgAcWOcbN/OZOV2/HUdlbk+oWeg1XH015gCCy6gD85BHwaPUBk+dEhGE0OqqLz106pD6Xx9QTu4+
NEhguXawbEjqHfZI7dKuq1OJExO7xQr3nJfK1Z5qvz2LuBUU4i7HjvajkYe1PygzbIbB7kYLR6Hw
WmMWQ6Qpf/R1sVLLZsVjl0zYRDqXzOnYFETB2qOoX2NOyjkc46sSS84mBcTm+QZgfwxbsUFIYxlO
47ltcJ8jStEvsp8j9oVG1PTtqhrPo3+n1zR312pOqx/5M7TSKD8rHWhujue2KU+1IV+wzYTbaW08
Y+ZK6Z9SGx9sTD68uF7I69zGDA+YfpnZIOKdRVaWm6EoN1OvZ4i4cNx73QHiwpCsnM2zAbiYGAkv
WwzE+DPSMLWP/gygYkWVm8DiSaw10Q7GC4PIYgqB0w2MA12dGVYWx85MFy0k9Y5EJIGG6rXmVIiV
u8rdBkO/ItBauZOK+HBixMXzjSXx3fcqKlOIQ1SDqTuxo3zJUMdat3GloQbrP7Q7XvzUuovMVfg4
LTEdxYZ3wgb28yW/+zodNim2KKTrDGf+fUVwkF0TekG8IwUmlqSZR2BsYMRZLm1S3p8vhuDvmw1J
TP2Y7AOajiD078tFvRPKfUYxgU2edwKHRIuDNd2UiVoChC+WCiA6F4cGC18r4YBkLXv3rctOjLR2
uH1lZJQ4IIPDe6cCFGT1tC1WLaZj9rjUqCtgDdVRuXaXuYEkWrofrK2Z/zayY225mIMps5LIO7hk
GRmcbixsfQNSRTKX/HSfoRPVB7SNg0kTLpVDV+9t96NsKLtTAo2c9eAyQAqZcCiBMLGB86dHtpuM
1iwDTE/Th7ZkSJoRQKVSOthCKfO/yyG+aNgcKOlHmnxgFzOLaLAMbUbujsbCZK1jiCTRZtKWlv4c
GtqipRICK3oa9q+UQNEBdWQiAdUHtkaZbL8ONtiervHarcnqIiYaQAziB1MsgnJ+U1LwKVb5e59C
gcawFpJ21bb06zA9HZXQHWWMCUZEO+7ctqeKAqp/6r0V4zR6NV8jTNaOCmi5++xiYgxVTeL38L0S
FhkmxEjICLPmVOlT7YKmqPBRdU2Uk3ek/MPw2x3TrzeWmQhyr28YaRPQZ1PIzK7D0t4F2FuNfEbt
DKeMpwGByBJbpXM/l84VjMOZPJF+A7Xrbpy3n4My/1yY1okwyWUg27j6frWoipgtKbQzrcs3kuEE
/0Xmq+kZz1h//S6gTCyQ3TOYuIIitpWKo37JjxCyQHiXqJGI2zYv/h14e2Vf5+8uM4sT/WlYGdrE
33v3eOICdFAwMGn4CUGBLm4ya7bAAW9qmL7RpDM6KVMrM2TQKIiS//5W6zB2rc5QvHt5Cf68nbnr
nsGNXTK7b7bha3SEq/hkzo0bL0/8W68fIQJBMR5EzZHr/33VSHMrKqlGsBOT4vmS0jVyRLC6NfiF
n5eJ8e/exw/8f5f6zG6+7LalUqVyh6Do0JT1BX3yIgZEoY1/dGFKQvmLxDxlilsrZkxSiABaS2jI
dW8lXdohd0iZiRw9UErSmarRjI6+its9rOCpxjGKyRRmBEtRi9Zbep8jFn2uoc6ZQd0EtGl/xXhM
ZjZt/j77dE9SXGlbDJGBjFjMc9enbjRWoqYAtlcUFwvlrRv2drBCLzjNS29pl7gvVvg1RPECbtZ6
AOPRWtpaKi+6cWuw5t8c6O+HdRU6ZZLt0jEp0wOt0FjGnJDBqM+Gu9zu8+CoBqfc89cinENAUl8K
/dYN/Hs2ihswqRRAqEXAePVtVXGo9lKnuXfymY578QY38d59SVcDx787cZ/i/Xj6eYF8E6D9fcmr
ZLqFbAxLq2GYKJn7MpXI4WjK2ToJf6XIKvLqUQEYFzgXMq6eQTZeXSdtO9zIjCJZRARZmjbgz3Rr
4X6Tz3BfGqV/Kv9sc9cDzoFpqF6cJ7wL9UwBODWoRXKmvZXKXke8hBN7cEu7q/+bdDOIo6gkEfQE
mTQX6+PLx4IWxmzkoBnI15aKNjWG+0ZFsvonppBVa1TusQjyJjTvc7YseUZo6WQbZZghZKyxv+Xz
QOgBBSNeqOmDXDwn9rI0Fq12jtOl1rznyqqo9pXyadD0Hi8Naz5CIWkifJlfTJnxxwn+fD+/30+B
+vVe8/U3XS2pxtY6Dr58PCNp8NsJ6DT/JAxKj+EpZchw3JUvz+OsCtfyR7tmIrKf8P2FM9fHzHA5
Er3Qr510CX4zjy9pvi2L6TiFI/sLLhrWmt0WCs7Pdwyq4JvtkXkaxjWZ4ZY5ZP5+DWbeF30/DKNo
XdYzf+2Z5NXzZOtfcK9kTNbOHxX7V4I4vSBmdLnn9ZDO0hMD6ErMjjUjosFY54NXmNgzHRmF9WyP
r2XxoH5gQsk/gSFUffSJwFbhmgW9wSEoEGjzHP2DfTDlBU4IbnsE46PMovDU48OHAeDCtaLJ5CWn
DA/APd4MYKjw6yWsycAFAwT6U1rbMDi70r4X84+rQNqEKmnxg7K07oK5W830I65TKfMU24z+qObM
o19SdLAy5nVWCuBPzFLvc+jKd0Gyx5VAw7JRJBUo1/qld4tZKI6Z66VBZxjJgBgfp7z193PWeigC
yUhL2okXWPHgJW7gO0sho0YQu0PqdOPF/hsYEy98uZ74/L58XlLrx16dVsGulB8DdU/HyTWpiKOv
Ks0zI2dIcidocAcIrv/LK19t7N3YBVpb59q5neHPQYkSino81TY5CL65Bpv15ecL0jS88WyvthK6
IUpWqK57SNVJ1s+UZqr4S2gNNZPfqyF96oIpPjuOcenCk0vb4d0+NagjzTVvwcvmVTmNYGM393A7
u+5I9bFrZ/gaNTiQuY929xLX93pAkbV5KsqDghl94B2V4mhJMOgVkuVDor/0xjwwF8cSDK1LSYaB
2oviREeYk5MhUzcldecBCbFETJ2rJcJDPH2lDZy33llHxbaJV5l2ruSjMtw76syKdhS//OE+LJg8
E5BYKDydv68QBkLWoNrLEoK0A2mZnNWaKc8W6U1BAWTZQh5PVom9pXQ1scqHNr540qFWJwP/+PiK
A21XTElr0nHRIyAnQFEmMnL2mVIjo13I3NeLgtrJAKYNQ3PexVun2UbyptOwEj44TA71jyHkrgQw
78G3kklvHqX63nBnsrpN8fwp5bsQO7sh+G3YD4m0zDooXQVDF/MY22N/2BXNOuC5m9XG7O87b1sq
x2AgcVvb3iFU04nqvY8Yd6A5m9i4SicHI/iwot/AwHB3QhbXJRerwKm5P/VOSxXykNo2T9SAQbwG
oNuaWyx8chXPjkWvHNtsLudsQMvMYTBrp8lr1Tt4AG7bdz1GSbxF5pXnaNKfqnaiVqvEuUT+m+Tt
U/dexSa6wnDoEPnbMJ7rHsrLyQd9v0tnrBlFCrVt4551l/bdTMYDJN8MJQrFNTPWOlae+Uka1+xU
wwZ72x4gc782nHnXbHV1JrqixtZq1jbjcfouzLc5dxYMcwWG+mD80pI/SrSShmNNJU9YdtnwlySt
RT34XuTnVBIOUO8pBeRybsAcS4ulZZy7YNv3KzlbdeExjh45NQbiC3iSwNLoVYnG0Vx7G6Ol0a3R
omZAOvp9HZ9se5Obs7JY6IzNOOuxp6cLwHyWx0tlfGBGrOiWRfKQWEe/nyukQAHnGtYP5vjEDtwm
B6Wdo0jPk2Ot3QUmM+OPUkDDUn6XxnwSZM95t+8xCC3wP+FHzS1v4Te45y269hKHr365Dp1jVO0C
++DJlwqbaezD2vDk4Ag4LEGGZeOsqKa6tnbzTQvZYG7dmj77Lh5EL4QogRlh1GRXwVlWDq2p+m20
S8n78cebsf5pcMZCTmucc4Sq5YMj74PwhQKQJf35eRf7phjPhi1EBIxQioLG1eXBDxZWrlbgHOw9
k2+ISRnhEdJQW1KmbPUAt86Exr0uT3EH2opXnnlv1Aga2VoVkjUthnqiO94CD8PDz/f2DWXh73u7
ytzSEBbgoOXK2fJmWTyZtbN8bb+BBfAwhJ8oTTVJj4ha/WOVLeLfqb1mN3LzndrO8Q5axgu8n3Q6
KmsJD64WN/K5a+DyNFkDk8PBYksi707wWZpJT1q1pXqhbUllWncZaA/hwyjfxydz47dTdE7dJZSW
iPWpL3kz97X+bfkLmwLkRVYmPKvGWuOJDqYux7Z3NiyqneMeguEJGxKbGg67RSHfu+ECOzMsYRwE
DJgaP2ogBjmkukWC0Hz8baZr2qcY3tD1n0UuFUu8L3FGAWRWN+sbj/a7+OvLa/+EMH45p9tc6Yoa
NwlU+/vSSE4orWceomDZ4vLyh9by+bb4DTPk3DSPvlquTBpBtKuBUHyMcrWW+Kbb3D3Z2hk/HRR+
8o7ZJGH/UkE1935FARR25SDKuBXhUELBgmmWMF856WtlCT+VZCKHj0DMxGRomMubIhunUCemvX0O
W2+aqe6myWSglEie+jcsmqtg41HebEZGXFFHxd4rPcFSf6VLbFTDcsSkOW0EhyKuiwN/uKIa3+sT
nRb3WEPICh+F45LJFjiS86HcPElDPINaMnOsYTVYGtQNbdOXl4KSToaTtWuqq0AlPQSzNdK6bXUJ
qOurBbKCEhZwXVG+Znu9UX/5HCD8J2qDicCguQ5n5bqintqhjVsO3mCYTnKE2upSeYBAi/wbUvGs
R9ERMTkErGDRbnGd0bBJVk/dfTxuonvQ8eVWHvBIuFHR+D5oN/57W8zb/x3cGVoR4aQhWQdaIJIA
dQ2vPfPHlBCocOBfMvcpGNpMDVd2BhyH/A2RlUGFPCkQx6JcV9x3mWAJSX9uvXYoqXNZXzLBoUXN
ihGMIglmruvflU66kMjFEMxUQT+j0s98lIaAkx7tRMg2JJKz1CdhSw+5A0+6zxZC1GRoy3x8dW3r
t29Bv1nUgb5kMHSqAMMcAhoxmUs8jnKOZlH3W3dWuEFQy1TS7Lcf4cqFknalm3dKdj900nR0McJ5
Fz34D9dmUCJpHz9bOunMkqsdk35p9tYDOI8YgmM6GRecdJJ6b0P1LvofovDb0t4fLQmf+18Ieggh
7qkYjtWfsX5VmYgMhxcKMsICqfSHicizJf/jJrhA+a4S9eWtKVfZoSvHHcdPNJzDdatQH8effTZg
28Lmabg0gOfoi1RnQl6TzaLnotg0t5KCb484JlJ1XaU4r1yjE/Io6eANyNmuS/7YRC+RvU7ratlK
DL7hvzsaG6PFHyyWcYDLljxkZBo/73ffPwQqDBQa6BFAtPx76eJyjcGmp8U7qlu0CJAUWHHEZMhW
0Kx891xQ0eU+6H/j0y2sqs0gn7TRSYuHZcRRfON2RBp0/YGbTI/yOEASUmH9+3Zary+0oUcvBH5E
6N2gc2z5AAzrjJhmioOb1FEhs2YBCWMyOLdeyOd07E/XvzpZqzGkgC9l41lf2lg0bfToybfXzO5I
R1vGHBMVVr+SwEaXD6n+2EOTffLkjS+i6+kQbwhRxmCSGr/Dk4cT+EQZ0NqzGcIv1o/5U4SFrjwp
j+Fzc7COvX9nOBMk6tJwj0k81umPyVyR73J/m8Rz0D8450X+pjJmSvYqTaLVaO37lBKgubTeASj2
yR57R3xBNGdRKhOHY36hXmhlaPdZBsd3n0kTGbEb9lf5sktBCUz8R3A15q/PjXvSKsvcmlHh/x3U
Z6+aDTQB587ZgyfwGKyp6WNTVnoPzqZ6SLfVDI/O6D6PVv4ByyZc0R+ogRH4AAm2f432FMhG7Ewx
1Ovqe5cZh1+lM8e0zTgwuHJwQEEIRnK8GJ5x+ioPGHBWR5mFxADU0mIPYDgsWxQP43yOass5UOVA
MAVsYa1vY3OWmYhNJ2wYVPqPeXPss519MB6s31E1HbYe01kroq0gPIbRL5+FaezTpazvnHHeixCa
ZujMfTfVuZec5XgfATKeeIwu9Wcpv+h3VF2pQPl/vO4UhifNW/GmgZr9vLS/UadS2/yytK8K36Ep
SdoAveis3I+LBuFhNM+jl/EdFjlm7yQz3bxpZma/7v5Eyhbsjd9hZ/vh0YvlmHsUv0KZktpgd8NT
aU5Bix/bKqkJHibOS6Wufr7fb3ZHMb5BORCWF6LnqyS+kn1Jkr2awM691MletR6p/ToMzvfN/Ocr
/Yc/dvXVKbYKu1NFXGJY1/JqNNxKHDh9vKsYxOjwAGjRYxJmhJyrKO5GnEkxIIpPbvweYZZphNJC
9u46dx+MB4BxdOjQT9KsNqVFa9OaIy0ZYXWh8q36hRSs6mGtJWA6SMgxBSaFwKkbXz2+rJ4wtoek
5K8DbaHpdAgDfyIHKzUfVgGC+pKgCWJYTpOQqRMOylcf1ZMrzdXkHptoATIbMd+phgdb3YbWq8Tu
6Indmw6g96B2L54bzwMmlmQLjTpJQ3xndzZzz+eWZmNDpJ4AEgnTX3q18az00en9dTU8a4a/9OrN
UOEbZzNjnjw0eEU3CqfrBbrvkCy6BEM8Zx3L86w1McyhD5bd6fpFkHAwvgJGGKOP/CVEkTq6MGxr
WxUZAENwxbLqae/jCQLsHIs1B/IzVQKvm7dYBjtMDu5V+eSWs6CYmWx4Tus9NOk5cqjp6clSCtE+
odyVW5EKvfnOqSQc07HNszZG9Kscw6lurOoSqoOECRwCxotjnlx9lWQFVcI2TeYg29xJVhZkVN5J
rTTw6TXbo1DUhrYr39rU/wnpqWqrKNwZjJUpbF+3wBFES73W0LmJFJGwSNU0R4YZJG9NwRmzcShr
GJARfl7U/+aPXFWDugiklI8I546/TzKv1iO9SZDFfLqgoPPN97GHWbtB18B9UbUlI7TaZ1wm+r8m
1NQ9Q7L8j7TDRnUDTnsy3lQsiuPzy4eGBEADJIsCAb0/vT/z6niVgSB6UhImosmDwLjo6F9upOQj
Ky+5/mGhchfUygIdSBttGM8rEfGUzi1jlmuAz+dtQG9DoMOz4bsRBcQvSZYj6U2ld91AWWLpWEsb
Wd+AFd+kr+Y9s6rbS3DvOvMaC+bBfjJf+VSZMqV46bV3TBvn6sSyl/SIBMWpng3oCjiY52wVQ4U9
vTC43ji4JhK17iJvreBoWf2x9dnQrkjTNHiocASCKb4WO4jo9ciFtma5p67tU2zPDlmw6/rFyEnH
2Op4UhfDOuoX9UVX5uqWeoy7VVe48oG5YwjgLL+r2+G9C6c3u1NXsdD/fUpMgciWwDPLVy8rjeu2
NMoBGYQs8NaVVS5qJdqINJCEUt5T9hC2sbU1UMe5Jf28Hnn55+pX63fMTR8RZmqcGS0FzIIRpkXx
6ABHdqeu6QUwWrGIHt7Y7xwgfPakCRbGKdGOY30sbn1M10NPnzdDb5BKkMMhCqXl7wXDTBn23a7v
33dTaBnz7jVC/kPfwb5XLuE+0xeWvPj5+70OjK8u+Y/bglGghLLsKLpnsmjUf9sb7GelaWBMrT2G
huaR75jpyXyYy8/2tlUWSLdv3IF4wtcfK615Iblk01L+odPp5tgoCWIDUMPKcsRa+6Q8489y4pf7
9rREbgIoYdo92CvvVrAiTvd/rk2CrSEspAHpXK29sQ/Aw6hAHiNOZKg+E+NXDUAjN5S56H23XbwJ
GFZI6n4qamIVZoAZ1gRBuQTAKMQ2lMNyEQ/K6dxJH12ZvR8wVtInKzGobFxq/zFh6t0lGhQFhKzE
BTEIjj6UT/+sR92N7fi61fv5OlG3/PcHXS3nsqmL0G9S7awPc4ki9Z84YwDhEJhTMAP5+KsgYk/u
qpn9lElbWz/6QA4oEuvKJYqef36xV+2Rf27lKscotSYrcz9PDzIpDaQGQYivPpx4o1nd5P+bVv6f
y4lJQTYSNJHX+kw7a9zGxwhSiGPZRkp89cjyRETT4shFaMKYiwczBX7mz79TvQoh/3NlmMQGrHTw
KJ9w8y/bPEe964d4jZ+tXylN1HFhGk/GVg1W1Awtb6fbO4M2BO19NnR53fvPARW9V+ZBxmY2OGer
oZ5xUcI5DFjMHifKrVrfd2v8y+1dRbhyHxtyF9nWIaw3ZCAgFUJ/oQfvSYnr9fMYvP/8OD7rCVff
FOpkxpRBQqHGu+6wm7bd9Vks+zs5ezQEFCDYjMPOOxdePhvYQRMMklLrWbAFujOZvlcGUyN5+/ku
TLFV/nQXV1921FSqCaTB36nph6W6S/SWU1l+IwIp6vMofUTZpqk5UA2FtgV4iY1QwkuJiZ0qE7TN
Y+PVy7E+9Cbgi+w3sJeJyeJJtD8BXfEs07Fa1aeGXa882aMGvinHYmONe6l9tM2LwXIbqOtkrr0u
wte+eRsC0HWD8JOEcPrsy89yEk11rOndC4ZwsfpKo3we57u+EGW9jYtVLrdqkfVWPQLj4U8KerrL
X6IyXeYAR9KKjhFzaG0KSdJ/E0UknUKbFec3tshrkYZY3Q4hHiBaVM+0Ka6CmAAQS9eonX9EPQvW
SAi/8+ih11B98xCzSZluyubGpMK1pOnzomRk6CtRndObEBWlL5+UAYCeZ+sFu4rupCnPDcS4gjAm
I3Zz17QaJjU2AD6uekq19i0xaOUuRze8Bz/KsJMxtcdmO/T976imgxozLCzKa5CopeytStaNuvJJ
t8EYlgxnAc0UplONvOnR/+rRhw9cA7eBqV/ZnPrzkNklv+ynkbt2vbf8IrvppGCSPdIvXd2tchMK
M8wnu3uTIo/+QTJrNFqMSARRLwx/IGZPHTneadbjz2scpcQ3i/zrY7r6tJuIvq/vtQxJqwkTjsYy
4+CKEGyxAYYupRAXDISLalEKp6nkQbF4aFt17pb3bfkWI4Wz/qgTpJmOTspkYtYObiWGs9LutW7K
8F+gZ0tsqBKQR9XQ4nVGKN/Tmk1mXYvzjvfaADIVhgCiW0UdN2l3qfzEX/MU/KbtfDUYmzp4s9x1
Bg0atVe7acFwKCYOrFZ4GJyZa7x1TYO1uT3V/ZcEnaDGJ5K4+7bXJoZw8o2nsbSnSL5TLGnpU/q2
FAZW8xnbOV8IYmkGnswGn+nhQ+v3A73SpOwndRks7RAgRvDSDPUspMjQu8dUTOqm+snClkl/lJhe
gBE266Dy5qE78eVoo5W0KcAZopLhC+tly59ooLVhpZIsAJM51TnrjlO/re7cEs+h5Vi9mT0eNPYr
5Psz5YuUQnjas15l41QFqE1p/2SsXwv/2xJ7r5BIXHVWQHTgfr/GbrkQEKFusJaZXMDOlidde1Lq
Zh7F9dajyp3Jr25HU5B9i0U5lN1B66k/mR5hhbpu9I8xZOZNHlbNWGP6ZywXKyemxPPHMduZHz+N
nInNOKlxY/SrkYaTqGxuWM1DDjbGyWfMk5EE2TwcMnDysrDtZ1G/1OPXMlFmdrHyTecucIsN4vEb
S/gqaf3Phw5kyzF1Qj9IGn9/6Hky1kYYoxdhEwNph26biP9gjwuOB4yiblztm5CE50eEILAQVGCu
VOKZ/n9IO6/lxpG0TV8RIuDNKUEniqS8qkonCHW3BO89rn6f5MRuSxCDnP/fg4meaFPJTKT5zGs6
q3KCDJFI9UQ1nQy2Ld0VOkOizaN2cDTtG2M4IFtY0LXCSLF6oMjh9smDzkf3r5rynv9FyDcA4ERp
TBPJ0ZeLblAmu/RMUrF4OkBuaRzonsZbgsqQEj6wv68swLlXkaIzVQJoZwqCTt+HEwj6XJJqlKBN
JGym8VkvXxEOghGrGsFKQc5dcFciVIh0EtFxSTsFlTXeadBycs3+yAiuGv1KCnB6Q+aPtTAtQMrC
kgE7z6rzWplqRW5kCGcUR7lF4g4ann9LF6jT9l5yo+tPsvVbF+UlJVw3EaiL7tGmgrgZjeMQPdnj
fd/eNNodaIExuLXSXzE6KHVICfk2MJ+68hhVx858sLEHi8PFJG0blE/r5mmsr7Ss57J1p/38dSaz
h6uprFF8T+doUhqDjJOmwCAoC61Lb6AZ+U/+MsW/0cyLB2XRNtdO0wx99Z/R0ehDGkBHpHhusZxP
VdGbiALeEdJ0Qs9p2sTSR1AfQ4BwifV76lcYfEr+35e31ZkAGCDrv8POnqGsTsa2QQRun2BsH+ur
rP4LU8WK3iqX0eWhzp4XhA8UA11kaqmzoTqfOmgjobYYg9K0qgdd3zn6wZDusxKndJrOl4dT5qJG
/1lSdPCBaICO+JGSK2NbFLkdhPupxv3MXiYoqY6qtUZC6sbBFSfu3wkrQVEs9D7f8n/DPvwtZ589
atsD7qKUP4dqW+UHzayWCJoCy0yXdfvGPeSGavVkUZOsJdM9kSm8Bl0cpDW9QOQuE3iw0RlWKrD1
dmcjUBBBQY/Q986R2WETGTTPYGcnA8As/884bMxyW2dPKojPYOnkYHYCdVnYf9tZt01bfm7qxuCr
naTl1QoW3HCo06Es2WnIhQ+PMQXUWnkHMkMQEfxF2dCCh1GECH/hAYeKq0wHvEPhD3bX8NIr/UFy
DiI2kCFCqd2nP4HMkN8mO6bZi/O0tOGP6r2XlsiN5H9tGa6aonhOFRsVNE1vkfo6WPDdJ7tapGgT
GP3OJ+tW+RcyGvxVo65I5nSGxXA50Tvgm42byu2acQMw7Fe+9QlqM7+GLAJdGRY3hjfarPzSeJVu
xICARAWVFpdpEVBBbXemo4pnpnJIVbi5oBXU5g0F1iIA6EHnPQNlL2+ioSboPGjGJ86GomOYEsK3
+iZPP3WAgJ6dkwCG3jpDcUCsQKKbSw83eSQ0DfMjwuFBQVaOlpsCmkKl7kbGjKoh/Ygim1ZmKq+6
OObuhUlDVzz/TOB51pYMhDBeNDnAEpIZu23WcP0QFDggjbUIlQ+prpYFkNnwoYHjwkUgMhPu9j5f
+bADetnaBW0lCApUZFPoMD1wNoMI2H/JUEyQ/HeRd5Rw1lrkGEil2D50UtfAhETIp6Job8rpisaJ
Qj6TR/8kgBPEfWP1bpDfdmAKe9Q6ccUMe+/BhJeAnoiNXKzsjARIn1oA7ql7FQHQgAx9l9Mf89pP
B/CuMItREnDoTbwBBHQQqZNZ9rexr/4e++kVXWkELdyhL7jJH8oSR/l9sCk1/VeQNc9XtobIFn/s
DBwUMONCrkSb57RoxUlmOhXJvsjuhro95sYI7IMAjBpg5oMuq48+KBMtytyoR+vT7hbHfsrBVGpX
bqRzL7hFsKCSFykK0sOzFzzWpbRUyYzglYAgDZPXvnpDKTBBKqHMliG3w+W5n7txsWTTQeoTp/3o
nNO6j0Jr4MYlW43CFaECpDPorf+Nhd65sXAyR0kNPVEku2ZJe6cjqO9lyskLRIiuICYKRoDuIJ5a
VxWYzq0k3xMeupgbEdj3ldSSiBdqIPQix8zsD1HfM9Jtk39GtH0IvYAzXV7JawPOYoNS7fow8Lle
Au/A9VIiDUhNrAxwS3vIyfCvUZbPFFbRiBNicUC/ZfmU2X+JLe22Hr2uiJK9DBGxNkrk30RR4ToD
WDy689NB24mAkv8ZsNO/r2Tqe43V02/ZAyCkH2k0O2JKIeXikFAivdzaoqmaZYHby90yQSjRuXZA
z4UgX3/CbOeE3hR2JWRjwRDP6WASF9ADg054jFNkF/WHofRuQLqivGoiN0RWr9nqqhpjhH8AUpvq
lWN69i2hCQcjVYXm8MO005ZRjGyE54qNaigijHbnudPQvmJisqnN/iWBlTrgnyCUfEacjinDrwar
WBda6uqTtaNhFSCqCugODRkAyTw9DRFdEm1qybhV4PcC4y9+i+v58i7Vzn/Nf3/57GvGapGZkY4j
EkGkQoKkVTuzvJXQyaJKgLZf4xPWhG7R2NumMAAff07oewoimd7lt1UxLa2VaQVLXn6hGCM1iNOV
TzRQo+pvQE/gtCYj/yue2mMA4DCrhkdUS2QduPLD5ZmY58Lhr99gtikKo5NMPfEwB4mS5Vg9DoEO
LSS9BX8WKK+q9Dv2pBtJQjnA96mxAW2p+qUp8GraR6CER1v/E5vBtufzVNlNb5qbQloMUrgYDedG
Sn5PzbtBkyjfYe/VQxYNjqqyNSKFnBL8ovmRjC9Grm/bTF/QY3EN428z+iOSbiZcUUbUlQcZEfVh
W9DqsLO/p/uMHh+SoUvAt9tRzda1ENJxyN3BmVUVPXcDZI4WUEOwrlxOcw2UU6D7dbFmnQNeMjU1
EgH/V159XhZxQ/UHEW224bE0Pij3oR8tCo2Xv9LZlAnhHAutTrr2pj77ShHkRb+KeGCK8BH4gIgr
itZfOFriOvkSXntKyA1LJpRuCVKFzeCVHyAGmF9fVDExEoCoiZfbbMMbZmUj7arA40hwYAP4jnjj
3oyOAejB7AUTPWQtVOWxVVzFwrjPrbQrWePPi5qHjVuaprUhhPbFs/jlolabqvJDfTiBcZMa4sKD
XP8Xyf/PWosuUy2U0VwhfyKj+T5M7viVxPNqHglvqdH9R1CR5ggFwLreoVl9lW3pnJsZeio6WgCm
aVHm+D5kJU+dJQKIR5TUIIMX/sq4az+lW+NvTAt+4+gs5/8o9NzChTkQkW7z9zcIJUuSpvEl30iu
tyz7hUL7WyhkbYAO8mfc1r9BkYWtG2zxI3OT5TPNWnBhL/GN8Tis4KxsNur9fbPK/2627T44+uEi
Rg9zNaySR+fg75XP3bh4WcU3EFife4pze8TOFtEvN78hjsa5m38jOyLAcIfd3hN5vP043PeLIHcp
SDrQmxfXuESUun7sQb4Nkn4A8BUWa556BEGR9wPFg4d+F8HUQuDJ2nrRFlrc1C18fQHfpbLX9nPw
G8bbqNwUqWu69Qfo9RuKfC01749g2ivlLoSt/SKRspWb8R66ImmBdOw3KSC3dLgpXwIalAshycpK
lofsGdB1sUfOrV7YgIynv8bmDjdXQFsNZItjDTeFDnBxrByoi2vntX+SgdHjYLWkahs8RtBbQN/d
Fa+lupCXbrHI7yR0nlU4/wv/LwHW3isv5prUbjm8VgvvtuHFmNaRg1/95khZ3tp07fI1WAGMtyiI
Au3W0a5boVjSmg9AMsp8WeukSKsrh15Ed98P/bcFn2vppF5qxz6A472dHn30US3IO+RgxiaLXKN9
7Pw7E5ERJd0N/1PdJ27a70PPzqGFK3TXOj5FOOlANwV2RS+9CVEG4adLKd5rN9KAlHVQLAW54vLE
z9TaxOgWOjqUUIRJ6Pcj6U0VIg+o3+8N5TVC9iGW4UBZuJGmNflgvC2RHLHQaQDhJBx0cu1Djd26
RXJ9emuGEgPvdNcF7caenH0y3mlO6qIAnlWPHh7MJrbaS+zsPHD++d4c9gL6VSGGFOrFDfxypM+R
x0QbDudqqAWXp/YzvibUJSmyhRAzXavZC6ZMUmuXqYRpMekzUdIa9VZ69FRxLQyvisxbydeUiX6G
nd+HFP/8y80dJhZp6xDwKTXcjQbqK9ERtdiiOha0Wi9P78wL/X2w2TPRmE7stKlQp5Kwo1CeqxSQ
HCUZQnoaVhbwiVLFdZ2mZhdeGftnYvZ96Nk97jXx4MkO8wQ+7UPrHDeYLvBu/DdJ4Lk3gyK9qSIR
Bg7Gnq1poHSt14dVvKchJ9cfZvpOTiYiySvLeX5O/44zW04z1VJDDhC7LVeHATfhw/MH4rPNarV6
cbfXYoxzkzLxf8SgSuMCMGaTSrPYT/NAKFhZGz9CexPaj5AYdbAqr+QSmO6L035S7wD9+MnCRnmI
BOne6Yp7k8T0ytR/Rjy6gBdRJyah56zMIh6tTeJcMRIs5O0bNDWFXoRIkewHpGIVNJ0HGB0kFiHl
W5qjpwYmoFKbXtTlH3K6Zee3MJEBC4KUPVJ/s33VK0qoKqhm7w053jQwPIz0tzPobhauK+iHYDyh
5dsdEO01gjogUfFdT3CkrYZbYUMkrELpeCmrfqJxWEs704luk7HEDio9QlOLeOgwQIBlAoh0bfQr
cvqYLLTpnmwZTVAePd7FzEe/tdhieX5zeXpndhhWySdeHSaIP2TLpAT5UKuA2JtQOytd7npkQCJw
v84NDaXLY50pVOsKsGv4BKiNCGHd71eRpY+Ow6+J98pdnq1wCs/plgfmJvrlP0+fekf/fJ83vyoc
JaIrye5cgEC8aKIihcEocTx18tl+cqIoGfVm8GDMIoHH46HLb/WEQWAHnRYKq/qJG1llHuj/enX7
bMnRWlh+VOMv2cVfe2GjnDV1nxrWHyd5q0le6uljB5qWdlTMO6xFNsq2OBvvShPNWDlA98p/r7De
UREvzsGUUu9svasKPGfCMhy+iMpFcGZa1mx/qpltSrWqBftxmMjBN5XzVvWfauMiLWWSluRQzKZo
c+VTntk3X0edk1XyKuxjvC68Y6XuUeGYvLtlYbzSzPHz/V6tf1fS3tABCMqs4oo++OR/CHiDP/51
5Yecnz4vKTpXIGnneMSwTse6m8pTPU7khMBkw/QRqdJMOXh/S3+k6FoHS/0ZljF1JCFo7WA6NqcK
1YVljgHNib2tAnDVPjkzSe32GvY68o5qGRGJA3wVyl2DJsOV6YptOruNyIpkm2qnYgqk/vcjNLbY
fkxqXux9NqKj0xAdIZWdPI2EdDElmdAIYGfCIKEIP5DQ0Bkd5fcrP+PM7Yy1kW4IZ0hxMc7eilCW
LE+uiWNQqa6c9wIQkGDbWdzShbSkep9QGsVQA29KmVpAJgyEHILmazeKiEN/LAfgZWBtgoo475YH
mdTEtaipgY+EMwUHgGYF8SlBf58gWJrsZBUDpGvd4DMoWJ2q7L/jij3yJahq47igtenbR2u4T5Ub
zTrIwbaID/UftVpWydZrcFVa5+368rqLZf05Xd5oqsFY3c11oqZcifvKn6gyYEaE6hoan/0ObNrV
Lvyc3vmf65K9DZ4KcTyyge8TtKS+kcMA30Tbf066V9O/8UEeFNpzr+KzHmKSGRJOWhG+o+pDSgRN
DQtT+DVQK1g7KI+Pnr+0rHERxH9pQb3TK4j2ZrgzymR5eU3O3ESiJAKKz9QJF06CqV8+hd11udU6
vGDjiapmceWxB1JxIxvP/4uCta7g44w4ktj7P3w1zcwyPOrUsRiNY0csLXCbV4c5+1RCWcDajdNF
5WWWAoVS4eS6XTtHXRINHTW/xX4pDW5Qh7HGgwanfVqP+meLtHW77K5xEc/sM6ov/44+u2XSVq2y
tkeqkIYKmJ5Ge+FI04WlF3v54xlnru9vI4mL5svXU+Wq7KjYmse2gDUG5LglNcv7Zk1rwC3j1wKM
LDkSJVHKt/ugZr/V0OTLgz4cVLu/oS6HZRNocIp+k/c7lIytUMjskPUGHmRI9UMsC3co0FxycSzD
GtMiuPrmPlGkPxCw4woItd8/1NBr0nwU7s89ddKcomYhtwcN/i4MDNW+i9lXtTqt/AKpZyiPiv3u
W9f6u2dCcMrV1L/gVFu0eWdfvazoUBgp7RC6xzwrPWP/N2U29cy1yTgmXSUg7YIW833VO8eojEKJ
zWOSFk9xR4uW6EYIpuv1i25mmDJQFK+OQtCYs41+7maid+qwKAjOe0h/lBWI4OBTLE7dodgBX+ny
xhC/YHbTff2F8/gi7BMTj25CxZjOdBugByMFiLRDmI9vCSfCrlum1ZWX/czqq2CBaatDtRO6md9X
Jeg1u4/LBugVkIJWwnCCii420uOVOvaZ0/VtnNnjCThEwbXOCPZh+WoWn5b1YKufdvbm6Vdg36eA
eraKorVDgmqieqvNRYmrbrTHCeoEyhnD0gTTPsqHigc6baxFmJQr7LJFCYkHU7QWQ4TzEfNHbaBb
CpxZDN08E+XM+HXCb2EEHImMsbAL89v3AUc50dmxq8kFToA+x16CQwpS+PJGONOlArIO8ozGLvpG
JA/fv4rRUVLo5SDdaz0an7i3SYa/t21QyykcpeR3FDlUE0o03pPeQFRJdZWiWcn5u6c9ZbJ6p5rh
QoPXUBX7PtdJYyHydbQM8lwBOpsoqZtm05+peImF8NPlH3/uGv/242cJfG3Hcp2NWnqMnBc0AuQY
O43mtXLWXocP3AeQRkox9CxSBE3A9xYgOK/8gjMX7LdfMDvqmaSbXjZB6MSTlzuuGD+8HmjXRtTS
s0NqvXXdlaBsLs0pYgeGBChp6HQLSOC/f7HWG9uoVCogv456UDT/SW0teCkvRl9sDA4u/de+Im92
3qZI3ehKfJBs+VhHVNP5AjJeeA6fGJLkWsfWvfTfWSOqODVMm1rpXbU70pzy7AiiKbj2hII3Ov+1
t6nAwcNg9PWAWt4LdbzcejDNB0V7Kk1nUwVPXYB40zILbrThWaq84xQds9K7cnPN5ft+TH/2eOrS
lGSWKaaP9g9UOkRT4VX8oT7gF7d6vUa+r3F6tyw+PeSmsqWM09dk80vvfbx1wblUmHjAeUn7P7Fh
7WiRLz2lW9MFUbW9tFGLu7SUVw7wwNLTaE5+yEWysuW/zV/9tD8xeOS/tRjblmcJl52wGK60gs5c
zd8+7+zJnnItbioTtDi0RWqXeBChm0akXUyboQP09H55B5+7Lb/uptn5l/q+TGOLYjD9oDrbEfPK
sOAEXOd/Dn74vm9nh7VVPStIRKUHyJSoyyYPHvRdRX0BSqIjTk0t8NrpFHthfkF/ndzsdHb1mHQD
stD7fhxv+fRIxaPULiPIgfmqXzxEKXEIJtWEmWgdIa2U578uL699JpWDEqSTy4kXQrVmr17nReoo
+5T6ZS8PFgir5Rllq34p6d1rDfs7pakDQYcGtLbWHWlZhfUSYI8NOKBqozWYs3BCzQVXIx9rUmt4
S3wg4v3L2PuPhBOApv36KDxJAd/beKaC8e+rV4UMxozTJaY6GQkztJR7pTRRUjzYTXkP+SiqlnVq
uJMCOQLsn99KixLZBLCEhg8ZVQrWpPk4IQCJB8UKAYBKL4Rr0MCdryww1XMhFPOiJhMaxAaSzfxD
boU8wcWzfzBRdk+8zxR0ZITKem69NXq5FKKz4AELSCsoju+SLng0J2FR9dYOEHX79kFrpIUPaiQq
r7Icz8RkfAf4hfCgLBX8/vdbs1O1viUEOYn3a8F7SavlBtsL8978owHJx00iCz4vf/tzLb1vY85u
6sIvAwyHM+J8y039h4oqr1Ss0sx1IFPalHUc/IqvRFlnyFeUTXDGhgCOYDTymt8nGsaR0tgNQDU6
h1qwcKZhZQ0f3HCiWNTsa/mjlh+NcadIWySmst5VqivcnXM32NdfMLtSvLIyQ1mlnd9N01Io50OY
HNCDC2+xu7upaiAf12K+c50RZi3qRrYKgGCeuhd14BilkwO2YdqhJSyZlV1qII+EOxDlCtDIMIyX
lWPdThCnr3xosXnm98zX0WdXG/WouMo1rrZE/SSgWugc1Q4YTID2sjJYLsygD697tVAxuTLyGeyE
+Nz/Tnx2xfVWHXdJA4YNtUbUHmjpl8WeG2JR13+XU7BJe+xBHWNjxPj8oo7WWNUyMO6Ekwk4reRR
wHXNEuCq7zZbefztqe0yd5CP+BVpr6Oy6cyD7QeL2oldsw/WRsKbpyoLvwvXvgmLVIHJ6bf4FmB0
pBtgV5WNzts5tPc6PKx+emkUaZ1bzlNNhz6rn1GT37SjvKC102WPebfrbZ65dlWjAg9EvYFmV+WU
GiJqG76+kiXKID1A72kJ7T2Lzdvc+TC4foS0QPMa04qXVHsdtn80D+UKwJgaCm5W39BzhLDnvBiG
cz/KT5Oq0pD7tOM/knDeRVzQvg+56SIA1GBL2R/JuteHW/FftiV3bwQz0ahuwym9H9LgKNOYbaCh
hc4/yDcJslgp+cumh8IZZ9sozFc62GewZZg5OdLm8lc+f6D+7zf+wdCGOhZOk4ldThn+GiiEotxN
/00k4DjTsLOv10dkcUvMdjQVCgCfKCZplnYKQr8UDgoiwXD09JbWWL54vk3cN/14Wy3/uXu+QwFn
o9z8XpYrgL5PyKEtgvVdcLeUcXkAW7DIwQBAH/mLNpJ3E7rDQnKr1XO9XCRusTr6yz9/EPhYPQzu
0V4t7/fAKhav0voTa7wnczW42Xbvube2u9pLS3PxpN1A/3K1Rbf8bBfbTec2i9TNFg/7dbD0Nzt/
vRq3nnv8vBJlnyl7GcTPUIRkIPnaHI0RVaY0WmPkHQv/nap/qN6GOc0Hmg4S/iD3l7/vuduL0biy
0cDSANnObswqHpos1adEIK8Er45QBZz3SPFF0GXR5a5GhNPRskvj9ZWhT33H2ZemymwAdqQ95fyg
N1R5UE7YK5LBmL8rDdm85l0X6hG0JsHE+przmBcVxhYlhqSD24zBsmzWAJQiivAC4Tm2q9EBia6u
cQHIePENs7i1PPyvPUA6+E5EGjxsFX9i4JZTapEpOFgU9wh/tJsij1aat1ZETUjyNvFGIDcF754W
/7oPu50zBXR3IFUGsvXYc0mphitQ6mn9hiylpz854Vqsk4hKotTZIWCeBQ/BcNCrbK/hYScHx3Ld
1QnedbAb+cmwPh18uOG/AduL0vQg65SZ3wIEznMd/UX5LZLucVKjAEO8BTFQYKoBYohp6A6A0tXY
WL9onz71urdDvty1c3LznfC4Vi2IDdOBMCuSDJfFTBT7DhZllZw82raCc1W3gPe8YF1gvCF6NoLl
Rb9MFHTVJnmlNriUnH0nPQrF4kJGatzYJxa3r1rf5HBCapI5B+tEUq0iKXZhGG5aMk/c9IxU3uti
DVBSLJSVZL4Gz9mUoeyPYB0aOyyplZVPlOyh4Cv5q5Z0KwfpgjHCFabZ9MSBVbqi7rQtEbRutWYb
I3vVKTLmAf5j49S/SlGJVpAoTggR2+fLW/HMkYMAB6pdmDyBf5oldpnfFAhBkok49sb3aDm8j+WB
243o8aoS04k+/GPXfxlsFiU1NbIzahEHe0EAHOhlaBJeVn2ykuPwsZy8tQ6iCsJPk4xoOr9jBaD1
YDhha3b4W0Nb4HgIsSj1wYuQ/8ZFgPajgoFZYJXHtF4HfbESf4QWrga+rg1txSwfHEQnKTuvyeiI
kVyvo+ZDxGwiygPlwk/eGrintkJ8LN2LcFz2VVC2KF8iVQM8nGcvp5pYCoQgfwXzn2LG0VfbydTW
IlgHpwlnpy92idffecbKLrBqljZO/4HDyELRboR464CAb0rroKSrlABDHv21llh02KxFb+bYcu7q
xhabqNZeNPC52oDk/bUS+LkWj6A7KiqdRQFHnF15XjPYmdP0gWDaaA2VpgfIt7TqXxGIce1m13vL
rn+2vGAVq1dS3jOKJ8RMX8aehWtWHjiTFFjOsccGpNknxqPmvcOCpXTTCuGb18pat+HLkB9RKSjK
I4rEAJjkoVle3vFnE4SvP2QWvOlxI0mqzyvTRjeIeCvNSrVWnbeyvFWS89OEidzlIQ2Rc/zY+LQ9
kJg5GdzNOk+VH4CNskdUEUwZAdVjGXyKmDH4IKiQ1PFY992hCZytrm2khAqe94kmYIa1bv/ZR3jq
ljYEnm7J6Wxx/GgacxFIm5h2pAXk0JT0W8Ig3dt2AJBi/CLwzZOigxH8itVP7uY2YdcXzgox9KHR
tikqdWKtUckN6k8ILGnUneRW01BQTkUBFOEf9n7vhqAFtOLKTjh75XxZDJE0foly0rjz4bPCx6Ak
rauHjACabNn0N6aRu1QFLq/92TCOtqYF9YoETZ+lg0GaF0lYaPFedmQKUXDqXibZWnTA7qZkheyn
Dhb8fzEkjQhbxBbmD/wJBznvYH2ftO10LrAAmWbQcPC6M2TgkN0ShLbLQ+rnKh5YegjJCCDGPyoe
kJOU3o5T5cF7Ub2VesCCVdpby3Kr6av6kZJG9DcgJ3SNUHCOpbX/od7bN8NtjvejBM5wYb9W2jJ7
stDDc1NnO72Z4O9dqV/UxSrTl86NdQ9bMtuh15nfe7c8rfmVHPpM8Itwyb8zmN1NVp83jVzAGhDK
YdULxWTir6saZSec5Y+j+GWY2TWEVL2RRVMf79UEhd8AUsGQbOT42MjZ3WT1ayUuVhMmj5nk9oG/
i+iH6UCQy0B1KWasw0kqXDfXjSfsVUBgvmQB6vnhcJfRy7n8Tc/u3C+/dHZP9YEVeVDjTu6LnY4r
arTMfoGMDXGxKxU3uXZSri3NvD8VwEApCI4o8pavsraxicHEQy1czeTmzVQQB3CFokEGeJkHTjL9
E73GJsGmnMTfEcJ39PbaqV03VQ0qk8gFXPyV42WImOTCJ7RnF0hRhkXvm3GPscVCfomA66Inqz05
0q180BtayH/Cd1A8Hp2obEMh6C/SZMW7cerl1K9Nn5Ujs0ZscTF0O5SlC3lZBcvmLnnCc+RXfejR
XpD3TnlUp38UNEpkTIGZerDonAIFHajta07I+FSh8lDSTV5kLxFKjE+BtA2Ua5nC2SKHZVFtAA+A
W89sE6C1OBg+qTeQwTsaPoQ+YbJBYAXRc91vFpnyACHZJqJNITRd3n8nlMGPdUZTyNJ5/mEHiu/w
5aIu1cy3pwzwpJAKH2FD6cOJEoxJFBTUlTZCs7Uo7ZfI9UDOdRXMbpL+AYFw0cHWbO2ZJgeNzUAo
XUbF3s7ijTnWq6YFOeOF15bq3AUCkAHrQ8wwBZbk+8+lzo27UityqvLVzl4JvvXRXigoZVZuHWHR
DmWX2j5bddB4b2TaFSZepniDR6vLK3cutURv9N+fMtuhdeNLutLxU2IsKrxjqr6JpA1+cOYUN+DM
Jy88qYBchSOeuzO+Diy205dPpmrlCE+czlivbJLMJX7Qqf9qJ88/B243zOgrUz23QaFto+KmCPWv
Exnsy4hWYBad5tFgBmELP1rOEZTGUdAQHu3hUR2cBQpMkMyTMF0lpbm9PPxcUfnUmLIg8MgA6x1R
fP0+YdB6uVbKRbT3tWIRVTedHC1wNi6VP5bfkRv0bg4gsgiSv5wYF4k8WQ59jVCQT1EJjAsPsTok
NzLcOmv805nSShofIip4UvFa2P0pD/UBvooQvozzVUMmatOzEyV5QB1HK+5dUTsX8j0UhBpALDUK
SaAJfLN7CO56RcboSCXsr1Z+WS4aBe4wt6gfrtXkE6tOsJq4U1Exztgif4N5XEzhe0k1wkvvk/R1
Qpc4kw6yDYYVlYU+/DXVwnnwcfL+KctbQT32Ygevmt8TkjmdwCQhv2G9qHTWApvKfwuRpLyJME8W
MgNl3iLJj2Ew4M+oOij4mEz1qsOUypz2Tf0o4+9hAGpyHi9/pnMhn2MAAKE+Dsxo7soXOomqOU0X
3I1Cx2CbGXcIWbXWFpGTpHi5PNa5+F7oCvI0cgbhU84iPgzh65SbiuIs/n80UnTKobgS8GClnxSS
rLBAHOlKlCmCk9lV+W3M2VXpNamHZD5yrKq1pEQyDju/WVXm89XzdmYlvw0k4sAvx82PRrmMWy/Y
+4u2ahey3C904jpqLE2/K7IrT+3ZaQEagd5hO2B4ZkuJnqJcNzKhupqsKBxZ2QEYWtSw380rsA7j
TAAr1Ij+31CzFUxx3FTbUac2EBfbCuIZirE02eqkRnKDyN0zbklajYTH2rL3gQRtF/9EK33LVRrM
crvUpL8kalxNSj6nRmsDoXFMBoghbWcb4n0UWo95cqvH7aqJMHwa35gZRQjaX76bVdwTCH0E6Z1W
Ba4fjmv8THkf2vXYm2uxa0i2xDMboyopPPPsbTmEK8CfCOvKxERJ+Aq5mRaMSy/oynNy9pt/WRrx
8H355lmo2mMZe3TRHGzauKmMN9xgqYjjsnu1SHMORwUIk4adDV1R+VGELT1Jyace50q2sjkcQmFa
GY9rSU+2MkbWgpkKOhyWMT0ErzIXFCxwqRX6XakBlA+8bnp0oAmihG6Z0vLK4RYv54+DJnpspoxS
ASjO72shO0XQmwPyFSDbccBSpr0gropaDs+qqKS4AvFCFe7KuGL7/RzXtpA1Ri7JPq3al28wxUMR
RhXfgLACDVJ/LE792p76KSIUAtBW0Nzrb3wMJlqKjdxsV3W0zu4D9C4tbgCda3T21tXIldt1NcVw
5+jmSXRZ3gKAmsgStqi7AVi6POczh18Hg8+NbaPcZZ5sgr5M2Wo8HY3gIdhb/qOZ8ba9kKYjzMUH
vzzQmXkxEMqV5OjohM1lo1XdG2puIMTIGjpMB65txdid8Hk7qbtyls69Dt8Gmx2mJAKDGklOsO+d
X3Xxbuj7HtEE/c7OH9LpA53CqxCMs+sInFdU+zXO0ywutQ09aiJxiVb2C/JyKKEL8wTlnrEur6N+
5nCgP/XvSLPDoaqoXXl+Eu1xoAfjGqDikeNT32+d4ZHava0/2Hpy58EpErTH2tE5KMo6zVq3bupV
YvU7Q6coHiEiFZaulIS3jn8oAUdrpmsmD0V3J9OZIsnL0CgsgV7hjl59kKNPEk1D9SUwwVaiv6MQ
qojCN8xvvBH+sbGkuTzTkz7b7Dh+m+nsKChdYCmtwXH0GvQPwt7tsMRScgVy7a6mX0OjEiI92kAZ
JwNm+eh/AnzslAQ7u8/ETIikMtCgL4ZE+9NvbqPdgNyN/oGhhpo9tAGvuNzvuumZ7Mohnrz888/v
CB5UohSaT3PGpNyqQ2SFYbRHGraeNlZaYvBxS1m4xTPx8lDnV4qbEuopaHJHnu0JK/DNzIwJkL0U
76U+R03LQ11fwdMpwjvRvwOiiOBLsRxi815q862NaqQSLyltGJn54gQHcGboA8K8kQiAT+KO6lbX
G7dy7EUQ2U/4WWGVZ7uebi1tDAbkrF/yMpWYKF2ey7m2OwwVNG41ykRQbWbJcG5lkqq2YbjXtA8M
dfpccllB0FNminfytICo8+Jof2hfsBmvjH3mAfg69rw4YtaRJGe5FO1LT133Uo3ZOiLvMfr+FFfb
jRLsAJByBw/5uxL+06KFGdZXKmRnt82/05/XPRLLCKkDlSenAaRNgBkBrSLAydOHy5M9h7H9NtnZ
8epLv9dtgW/AYr7A+y8LnGVEP8SacL1icxQlGlULRWmxqMBHI3r3IwtDzA8hIdZE+hPApZSyLlaz
q1bbOuhp1cGaSEmkSvSHblWjujn1BVUIRhk+vljGXZ7CtbWaRa5ZbtvRkJvObR8L1yEYVLBKxuY6
AfDaQOJx+/JKwhLSgzpEqA4ZDQaSKTaYza6y70UodHlOZ9/JL99/tv2noIrDNMAzMG/eudO6IKIp
BhLtIFK76x4T54C+CGSIwwZXVIASvk8tlfIgy0pV6GNQId21qe7mI65ZagdC86CN+7zPl0lw05Td
0vC3ho7Dz+bylM8/119+w+z6Urq6bfSePQ/KmzlX0jMF/EF2q+KVG2oUXb5rCPOzX/TLkLPNbyV1
PQJrigRRhIzH02XKnILqZVLw+v+c3mybBmWed7lWo59UPnTSsJRA9KEnDBtvWbVv+IdTOeBHXIns
zhFHv33ZWbIVUsqonFOld6LXjljHkLl2TVnUPiYYomvZQ0+NTpx4pMCsWD4EHNxAyVCtexjMtyL/
NKxlNL2U0nNu456hraYYkRp569ABr+8jxa2UlVnekKouJENdmsZWJE80fEZzN/nbpDKuTOlc2vJt
SrO4TpbHDEyWQ5LU7CheB9MHCStSSpIDZ+9ICGuTwSEmh4rkR966auGAuAJtAReANBFsZwwBZqL1
e705c67t+n84O6/mtpE0XP8iVIHIuEVgJiUq2rpBWR4JOZIgwq8/T2vOqZEgllhna8uelWfXDTQ6
fOENX55tckYkp6pXjqaeIDO+E8lDFToo7pQl7X3V5/LQUNIWakUGVrOIMf4vawxVRQuGp62i8PZ1
GxcWguXZbJD2RbUbTZgNM7rjuwQhz1Owl7CnSZO1SiPkyrBiwr+FaB+sE3TEFVSXvw6bnCOlU+0m
3sbEmWFh4oNCg9LkBEYSxTVac51oi6ZHcRpGm4dHnNvoVNJbcA/Ha1Nw8fI2EOH5kPmhOPT1WY5Q
MFDm7VFKmz1ZR2MhkSuWPpJYGvZOhGIuGxy0N3wVakSI3l2FSloXZ+O/J5gar8cnU28VqZb2TXc/
5Pfj8SGuNyawCzzILevhiIKhdQYVrCooMp7uKyoZx8BPR3pLWC4XZ3BANRqcZ1qzxBh6fcgwwxQS
25KEIjgMglmvrsOZsZVKJzuBBZNvhmOMtL3uxFYzl8qTfzw9RhprXyM2n90peu5WpuQOfe6c48iL
zOMu01n+TbIPrHShxFQeT2Aoin1fqL6tlrs2N1/xZKIbwRBv7RHRLjNzzuym/viImOlO7VGTKdEP
pPdzZ3MzDDZl02QrFfdHKjBZhDlO8VBD8NMxmBvw/VCrp96YH+2VXRuenq7SU+1k9XyIdDdq62U+
e5WyV619urI2xc01WZsUmuhAaGJTgMP6uh5GOazH5AgXEMtP+OUvWpffUwqiaFo2O2D4QqUeNtMV
iO4lCIQBTX9mGjNBU5sugoz4LWkRhWcZVn6IRBkaeEQmafAOFormficsqswDUSVpNgUFoN7gcCqc
gP6XnPvLo0zu1VPdJ8ehBZHAyYhUPMc8LG/RFJeNFSNfme+L+49avQEvj732oX33KUg6UV0M0NT5
SHjgAPLOcb+WGiS9HnO4zSfU0dmRFjaBuVfY/+TXOAkX2iJIXP83/mT/y1GYnI8pV/pZWsvhUjIQ
uLIezcLHDyVtiVuqK/bSiggSJivsy4iTI7/BoUD4liDNQPW9qx3AHMLNTQ72dfYMgebU7dtFULQr
o8Uy4F50yZQNgIQs+cWPJ7ZqNGyU8BHd6J+/xZWp+GD6fPoUQapptTomH9oC3JAQGIIsX1PWBT+X
gXATxaufR7wYtv43+VMExtluqv7YjVwE8gKVcf8UgXOrDwLlBPquuf95tIvR26fRJqENnoKmPlNP
qBHVTwG5GdU5vjOYl+sSrR835/ePjHKqUE0FsTsJyPOkALWsj0SKNTDzHfWdyEQkAYlgeg6mLTlJ
PJe1GBmtdWaHT60R+aFWLenKFcR5FvTeMpW97Ci5x+BMhmXP8+AJ/D5+yevegL1qHMCkIYqf49gp
+Ki6mq3aU+6VM7dLwDwfXwA/n1TZVzloRYSFvg14spfTcR2X+JBFkNcxtkYX0UmkN4IcAG1YJTT5
ggwtRuBQVYnl30+WJ0o2qE86NiDrAgmG0ga7D4cPyW3ThBauvGuU3HHy6JIeUcrzWgSHPb0m4Emj
Gv4PSwYNBksIAkDjmerTlEV7OqU4w2wJjE8LZVyHsFaBllKRpvz884JRxVE3/YqfBjMnaQ7rMx3K
WTE8PP3azeer0MkXobM6us5Dv7x7C3fU0BZbx10GfhEuCzd7Wx6uJPYXC3czIM+mQW0DfYLJaWxE
eTWeGhVlAngaaid5w3F0M1wa+2fEJlrTPSFPHoJOA8Frqw/V6M9SdKXBFXGDgJS0tHVpnrGiQQgM
/t19czT5+B0WG8MeuxT0vkm+z5Qgwb3mQ+XrKk5a8Z5EVRgi51CiT7HpJHDOBXYjBZhLQf3nab4Y
BNNOoD5py1h+TiVGAv4wqiRU/uzwD1pWWJKyyiGGKcAa9ON+DNt5kB/AHQoFkJ/H/uAEf/vEaFwi
/GBBzrHEaf3p0IsyWS9mzZBsc6yX1aFeVey/8YSoKlJwibmgqK+Df44gU8b1EX8Qc9PRFJ0BhrJg
eanm2jzf1vSLQJ9q9cyvgIl2p+Yj6TZEXqEdBtV2sMuuSIkV+UXuomV6KnxmWLO1eWRD34ciKhzR
21c6Nw0gEmGR3eO0roRPZyteBUAD+vo9kzoPcvLPE/BRGvppAiYBT9+k4zBEBMAntV0MvhrZwB0l
hx7qvOGfShV7ofTrjPAnB8CCiONBD42n2bAn4QNz0ja6P0tMr4XW2coNTomqX3Xnh0GG9wMe2qbN
GkLvTLXqZqZ1c3O8QVaL2mlT925+lJ8Fd4OE1pZOHEisNJOePH9Ph1+LwOPCYXSqJKKrIWf000Ni
QfMhoaF2jkH05ncm/hcCbF4OMLfHF7qPknq+VW+POEXhgHpGwzyKbqpzCYY38QsoudIbBiN+0scr
U+rngocsmNxFWO5qDBtLcABqby1GjJTq021uonka/q2Q8jBxDY7e7Ny6lulfCggQx0N5hJBTnU1l
ENrC7Po4SBC5PEE1R921cdF+p9PkY9OJvD+rKaz9rn1qYsv7+etfAnZpn8ee3IkIkKpWO9LSq2b0
iaWdasMdIuNDkFfR9sHvBrctrn+Ktnb+PqRHQFNrs3npNlArHXHiisRd3rVA3DU4zrc/P96lG/vz
000SRSlN8ziSslQIgkPAoE6HGQwFtL748/NAFwtabH+6WRBshOnK12MglfPKDHusWpvjuj3/wSjP
JS4jGp0VVO048oT6WiYXHlB9oDmir3tqr3GpPw6bb3vx01NMogZ17Me8tan+y4a5EZxR2hRyaGGW
JCZa2xqoD+hafKsXO8gSLPeuuNOTP0p29HXKMPXwyLMHxMzIfsNPcUUJNkA7oI0wO+JjVeVzFcFB
t/uNHN+WhrWytFsWWda8YcKHli/xfWe+VaCRoHgU+Dsw38JHgOxkLmYB6guXg9Q8m8NWSCnEM+RG
2/Q+eA0oH2Tj4CXw/I7Dyc87g2YJBsVjjds07Xg0vsV/p/9aIrdBbRp/CnG9cK/B7NacAFMnWmEu
nf1/u4o9Lds8Q14MJtuJwhBBD9hSoDQyRaSfP/+lFPzT159mX01ptXED5WxLvvOvoNNRfzPMw8+j
XErytM/DTO5yxTorQ99FEgroYHBpM3GwU0fHooLEZ4ThjQorCKAM+4g3usS9KAbEHpw8Jbnp+it5
yIcP8LfFRoprAx80uPsmi80u7XLWFNRwCYczysTN6VDlhx7agbCCMO2AMxg+NCYPOjmpLVEi6Lcm
BsqmedBngzdqu2PYutXQugICSbDmamRQKibPaaLNm547MV6nMsgI2obKWZQu3QT4OLZrJ0oTpwi8
cYX0KMSWnyf64rHBeQwIANEySkxfN3OhpdC8AxpbXbEXO6Fek77bIM3G8xVsyuVPaqGOhS2hsEud
RIhGq1Rdr0ObIIPBa6frTQEkbMpnYLFWu+sGlX5is4Y5E5uU/lFpoq+hqbw1vCJh3/Lzm3+ky98+
KipWhqyBmLamIIhzVo1tckaprMIDD0ErdBe6eUvxxlTey8Q9y5tCrXxFG57GpFqCx4iLcU5OMPDV
BFwijjDc0qtFneAsrHkmuEzY5hG3ErKTR0tbyrHtIYMv/mTQ7HUNJ/6kHgSLSzkrq96wrmzNi2V+
SoSouqCMCcp1cgckVUurwTjH23CEa0VplChwHRvAh8M1GCrQjDb1qJ+n8eJnRbpRIxrFKBp3rq8r
SCnjLtQlFE9n1iqhgRlW+yJenOnBNqZ+m8S2ozMBgUX6Uyyg0Do92dCocVoRwoSE0AaOPj8/08d+
nH7az880CdSUs3VEOOacbg0a21kZ3BaacWMkHJzneQxbrkFFZJjZd21q+jlrTzHCvRMHNLkTHnu2
Q8TwZSznIbmnfWtpFHeBw6TR4GYqJMHuw6zkKAOMPgN2sv8EACDj0vATCdhmm++RpRBnc2RRJ9VW
0PL0yKAB8GRL1KDyF601V/nQziPtVulVp4ROVefjjWDh/jwPighJfpqHSciC+D5bO+HbEJp3d+bR
qyNuDixKOrIYcUlJeU6Jkbg8cHUjRhnP8iGviAraCXPEGcWFBqfR/Wnc638xWz1L2FO2V5btpcoG
nCZD+Nqh4T9VsI+bpmzl7ASdqoaGSKJdsh/9pd6CCYcv8POUXDDnRJsRvSCT/cF5PnUEJb0ZZQJL
ut/Y9gw1Uv3FLw0SA9rLjiF2KgjYSFul3UN5jj21yHdJpj1Kus2Z/FtqpHWUzxbCb1KhyyFadz3c
qng2FxhJnLGG4s8ZSCrKd9BJA8wlpfYdY2V3TGoYpOsZt7YS6QthaCQ6jwIR21BE5/vHTm0cxiSY
Cz2P48leaWPqHaSkXY/YccUNkplZ6bXF2T+W6s5scbTKl3TosfxE/255iodr9cZLd8PnqZrcerrc
R1Zc4YyiUt+vKjwN8RsVRqGKg8+7nszHgh9XWEJSc84y5L9nxkoQ/obs8Wrt/8rDTGUHO6OuldEm
8SXOEfCUtPYpZGgApK2rmP2LWTY8M9jMtqGbYMUmZ1oazbRzBEZsrJWFEgaeqeQrFDEOHZ5kcMGo
LZsSmrhcFuUx2eRtd+Vavhhkf36CSZA9BKcwGmKOchMw5L8SluhQcDcb0B8BamA0iYjmOTwo9DvI
d4prMKhL6HuN+gJ1fczqgL6IQPBTth8joxQkYwlObrZmm0gk1iEnpA6l5aOsXlaSa9DtC65Pvwju
vh1bplCgE3V+eSp4EoTnroEXQ5GjOZiy7eYLimg0dLnN6vNaQu8F5o6aXqthXQptlU/DTm6NrqzK
WlK0ZAsCnyIEIHWxga9Lk2oXj+VPA02O5WiM7Z5eYXwTyKEXVE9BhchKqawrM1r33Wwn6SQFxcJq
rXUMnz0f6KnqWJ8dBzfO/+k5SmJttqAWqWr3tRBR6DGiRUlXhllDWwjjGCrl9jwJ0ptKG70WnroE
j730mrPm17SuWgudbJpHAnCEt43wWzNqvCpmOMQghDZEL4LeXQ7ZPO//aYt1hemZlLyGiYKOlv0Y
nVAJC8C8mbmAhTT276A/uXarbc/tE00YggWE3ZHgzkY/akGvzVQfUN82LXEvDgYQpkc/KTl+O+j1
tr4PZig6yr9O5jw+58s8yhaq0XHqHP2xFlhkDDMU43aI9cVoPYczIPpglmpirhkqo1q9Ms10nnTY
yB4lz65brAk3PQT+LP6NcExhmX6rv56VcM2fK8qO39vg79DenI73SrTvaAse2xthadgNZ8SMDK+u
c7dPbRcAqxvQOUzs1m/GFhVT061KxZWCaqucSOYT38DSOgyjt3LMl4luPJRGtSszze26E37W0TJS
77r6xA4mfmBKrQzpMlIYKteuXMw8BJY2ITYt/JEivWLnTf/i5wvvclD4abFNgsKxkc+5GlMVBeRV
4Ll96vm1k8+7pHpXKKWhhlZD1/151ItbyYJOYsMfMGiYfz08Zg1LmiQx3g4KofAtaRCR74wa5c/D
XAodIGCLePdDinYyDGJpmF6zRoQu11EfPNCKATUAyv2dgox48vTzcBfvBfSw6PmBnTYR7Pn6Wl3R
H6U+qDBBS+5Ezl3RduUYNqINnQA17j2kndHhEvpRlTT/eXBVfKjpqaiRPOnI7uJJMzXP6/X8FEUz
8bLlO93W47m85X2hOOfHJ0PL5xJNa3kuoSk3jvOz4WfSb1EM4SRrKP/ZjzJGlxZMM0HSp3KhDpZn
m2fXaGSfWgZm10HxVMi4Bg9vAyRu/JxS3xbAjmtXi3LpTSycfJFJBoSNZNzXaQyPoV32dpZtGb41
fmcaqm102sPRRWQiq28QLyhBQ2Ut6l5gCqQZUgBm7IjtpwDwOJ/+MckjaqX2quHxPIPAkT+Yw5/h
/JTjvfTztF8SpaLY+N/DTvIbGuBloCK9KiAxo07iPgMXEDw1++B5hvMpJdVFUDpK69YPJQgCGyjI
lScQI0w/PGU2oa9Clgq2++t0BUNyMg2Dm5iio063Arhaq1dLCYJ6GpjgcbEM0F86W9/UZYfld3gt
j7gYjXx+gskHwx5NUai3JduiUfzeAu3RRtA385uYHMKoonlLgSI+wugC3AqMX3BbNb4qskVX5uLS
0rGRmUFYHMg3XZ6vczHooZm1WM/BGZsf1YfSnBtxDAP5EGuqOyOaVscbw6KU9rcd32pobCdlA03s
ylOIGZ9+ERseFt9DRvHjY4F/io36NLQtICBAxOn9ROszIVDL4YZVIOKZxMw+UhrOdRjfpbjh87DG
15c3EzVOErWKBKYO8A2ah9lpLcwiqIOlhd8ieCzYidFTgtx9nGuoglwp4lzcuqxAzj6qv3yCyUro
BgnJUAnwsMgFcuzEEFEiRDFzTJCsAyuz7pZ6E62y4ZVauEy3Q6aaJZE228WTWBInQXqnqpk1uStX
0lqYBaFo4jbZ3VUN6UuCm5rgMwqPdkrVU95vqBCcNkoEbHvwTfXdjB4FFRt5YcdMfydh7qSzlxky
oTR7K/T7DEp7mXJvWaEH8GR9POf3xnB7pCwX0teSzUehXW+3tH6TP4H2PFZgwc27KDa8wuI8MpCz
B19knIxlHNGqSt4SW8V5HGUO8ulzvUjYJRpULHB7sqRdOyYuLkrBD8R6QAZqOrnopU5RGx1d2W1a
vdfFOsDjWSUpRS6SRUknQKrURXLUr+2FC0aFXEbMsmkJ2Xui9q+rEsX7ojj26NedT9q8UtiNLMQK
VKAQTeyOlXdWme/ORk9vL/HlIX5l/EQmXJl3qZm8zQYq5lV7g2Y/5Fb90UxCV0AloWVnibzNS3kr
/rqW1hUfiiplpERzqcOC4+R35i+9tZYhqkRNAHkc0Hx6XtY0WSRVqOeBv7RQibPmIBiEdAjWBDdh
X3qj8KkRYAZ0bun+a8LQo7A/pDpYqFWk7ob4Tmrqm3pmwgE20cFGFw9R66bGIpyKv9SvrXqBqL18
9O1xFZCSnudGc4+IuDSu6m1YZauARtuY6k6L+aIiql/nHE/sBFOIYJlVJXdF5UvygN5vvqt5u5bg
nRwHJJOoJvS02CKlxK6WlwjcJN11xNJa8KIAExceDuLQFeCMrL8L1Df6G2iGeujOj/nog8asoQBG
xJsjM30sjaV2b8Yn76TUd/0QzEUfkf+vQe3aMHKsomduiRdDGQ/uKJm3YW9hlKV4Zb3WsL9DlSpG
V0TJZ39SYVwjj574hjOIhJT/wUMobG2X40ZQeMNTsNRgpkdN50eGdEtwVqiFT/tL6BhCxPNEUV/Y
ltJhcUVXUTAVg5TSm3WLst7/clh/Wp+TUzMaRvTQOmD4BMDVrPSqwpxDIiewMEJzrlfvElufwO3n
YcVFNLki8F6xyWAh/dOun+yKY0q9+xhW1r6gcZq9kCbNkhuNBnH1WwvmoNZ+Hu5CJEx/QngP4J4j
MGlfN2FaKG1qS4W1B4YKDI/Uh7EqRbA4muT257EulQZg5YMDFWx1KmaTSziPxsoOrFzax8n9uX7o
DUg/tdPZBbXFZ4BXxbiIIGXLR+XKGXdJ8vvzyN9CoUAd29EOSGbi7C3FMbyCahUmT1lNukoroS3k
d8IDxI8kbqfCH/6lFGaztYl9eSwaNVFDYvBb7dbazHrIkVFqwnJ/HIybzH7rablo5P0/z9fFb/Pf
dE3vzH7GNhmFWbiShg4cwCBcB6iiifZo4J2sp59H+7Cl/LbyFEQEjBm9AOKFr0uhT+O6m9mNtDcG
XFo5bo6gkOCSOqil00wkjm6RlZwLdwpF3gdGQF+xxJxVmGJLiUIMUTk6ICYBav750ZRLmwLZLPYF
7jj8Z/Jo1nFUZ42u0HJRAcXjEkbdCTG9ATU5FONAkYCbkVGPYvSyV5f9qPPPypXOT+Jp+3eVcp+I
fvvKD5qDVmWeogZ46tSOrBS/qnLA6R3NJSuci577zw8vnm06rXhEA31BWhHk6ST3q/IxrJGBjreF
9o69fdkdyKnEaR9eq7uKrHU6EgJENrtZxrdEV75+QFmSrEaTEFvCwb6BljpWbpmDeTmi0Feihdd7
FHuEwzzINakvr3u8XMpzdbQEBJUcLy5LmbzrrDHHPinoClZR8CHzrLQVtkEH+wh4bqHlx4UMRynn
Bjha/+j53c8zfWm/fB59crwgyRi2zaz8qFgYY0YEuRtzW7xmAhvoqhjApezmw6wPySfDVDmvv863
aqRSnI6ovhcdbXqbRUUdjBqJBrRwxhkW0eyz2LCRmq8B9g5at+ipXF1tMyuTCI7GskI6CWdMlwFU
Q575+iB5r4SGERyRn7d2pqNaC9V+TZWXqgdXirFlL3Qn6sI9j39VSmIQRYqw9/sEnaDTY668Zuzv
UZK8958/Bwf61wX573NhLQRpm3+Jfv/X50pNu2xaNTnvtRdaFPPWHWAxzrOV6fzDVeOCh/Jww4Vm
gwgd+/rReEy1ubKTluff2uLsnX7Hz8fAleZA3ZfF4viqroK3YdHPvPEmMF31hr7aA0Vdp/9rh57x
Ih/Sp9a31oGoVwUL/dd5my/VTf1SH9pD+ygbbv9q36WLmRcv+7n1Eryp9+lTeJfvUyS40CN/Uvyz
13j1BtC/h2qy189Pf837d+0V56HtsKC6scBKAOVER1+h0rooCDZ3YNqccD/OjUPtH5fHpbywHg2Q
IsuAzu8qWpsr+x8Vv9hnxCSX3eFsO3bktGv1Jlupv5RF+Er0tI8erHV6F29Av4xe6CMAitzQS38b
7o1F9nD2znP77/CkeiwyV163T/EyX3KFZV68zteZdwY/8oIcJqXaZbE0HrJNush35t5aGV68Kp4r
P/GyGyEfe5zTSr5DgAkRW6CWu3CBj3kc+uO63PZrY6sfzr5xn660v/K83kq73o+W2Z/kruWoV5xh
Ht/2rvxP+NYsz2664lbIt8dt6ykP+TY+O0eq/h4hpvyr+oNS8tbeG6vZXbgL5vkuWJq7bFP55h4r
BqJK6aXedr8sR96W83yee/VN4Jx8+uPumDvmnh6Rc2u70s66PXYOf8FW+yX/sheDR3vNgcs9b2TH
pA227G6bZ52H1nf046kxWO5tqqBI4BR/gH8jmvtXu+88/UV6bOe6f/b9s/Om3TAx7jDPV9KL/Ev5
NdYuKLhgEzmB+3h86J+seXsbYNUcO7jW/G7v0xu0lX2qJE8oTm/s38MGDhZLmGXMt/bHueyb884F
pbfBxH5he9ozpFSv8n7eVNMj9tuemhzyQYPWyXDCnA9ISRnIdAXXQpUC+F+ISzryGvTTsLoUtfhW
/fM/DK6gjmyh7wI4eJoqakGbRVZT9g+ps0HM2kv3NtGBa/1Neq9y8tWV4SYX2se7fh5uEoF3EXWc
MYJVBrvTnJ39eg3w46jsuyz0UmnR5i8qx5Yav5sIB9A7+Hn4i8cq7X4KNQaiyMhwfT2+LKvpzSLj
bdu7myZwXl7njrPw/Sp2f7uF794X7jWBjSlx4d83Bj9P7wrOOOCSr0PauqQfW5v2HYA/JE/JWcGt
CjXVHoNoamgn2jmCwgUwAPdULPJmh37MXAVpVoFcNIN3Gz24HnuH+ANMfh12P6WBfzwirFSUFBB9
MvBz+/qIsTUbFUvSpH057oxFLPdgQzXk7TdK96AYq1gomqfPxdg6euFr5fLnjzKJpj5Gp6gKeZ8w
W6WA8HX0NB7hF9TExHYC8rS9PcPeMHclzcxwvBZ2Xh4LSQzwkdgrTXWTCjmBKanPpP2JEm32dxbN
j/1GpSx+NTESm/ZT5PbvW+HawdUtmIIfjb9PdUG5VCr7VIqRlC13NzEEnaWT/JYMkXPSbnBzNdWO
mgUy2f+fjJR/h7YEv9jC0Wk2dRFI2u7YpAqfE0vw7OzU5SbEjPv8AFYcFeVV9vL///1EHG/IQjfM
/lAU+/Sm6jEOOqnNcJ8/u2jptVRGoGDyDAIe8/NQM3E8TGaVdYLLk22ibIzn79e1Uubnvq7PVkTD
Du8L9bYeadGFSG+Mr8VZ8Wen2xRVzTB+HBBjtc73RfnasZSbuoVqf+VhppAaMc/A7qmvoQQB5unD
NOXTi+tpIida3kY3RfY4wgIZTboCBRppt138YsAuCTvDHQsKILuqfj5DQUG+sQ5u8O3zotCVu7e0
QOUMuxREj9M0cKQsB1QTzn+etAtzxmSJMNLm4+gfMe+nxwzVsKlPunm8iXEDRcCRklxsvQfFlWXw
EfpNvg0KR4B3YOMpcHgm15h0rCj5Z6b8sJnP59X9Q+Q9zOeelz5v7qPD/eawLDebze7Xze4h8x76
Tejc5D5gW+T1V7dD4tytsFm5r3cPc3N+U7sPoTM+R95iZbq3W83Z3hZLx/fd0E2c++V7sjsUbuzd
z97uqRDe94/399kucyN+We6VtulHrD19Mb4zdV6NW5KW22TRpTgEdsgYPXi73nuZNxVxVrt4QMZp
l8JsiW7uFtwhe91dnlJv3RzW993mffPP08+fcZIKYTjHnMLcmVHVZdGpk8hbltPh2EZQr2Edn8cn
G6gYoX/bC6c7GW7Sz6NNsXxiuBnqJuzomdBV+QhaPq0aK+1VqaqBYhnyov7TSH+gGzoBfj6GfnS5
ygB5g9q0018x1U1Rgqypy5Z4XFAPvPIo3xYweDAV1V9uJ5Fwf1zqnx4lnJlpYge0relvMDLmy7Pz
e83+spLxnu3t2T74+riAw4DjKBbZ+UFgRLXxmijdtAHIjCA3TQMBsDsNn2/u51oeDacokKgfjrdp
uq6GfQvE4Sx59bigiIi4POisJUVtALpZ9Z7pHr6SP8/G9xCGZ7BmKlcKRy7n7mQdtCc5h83bdXha
IBfKUsStwj05vRP61IIdxekcyy9c93FwrvktTos2H+//eezJFofOk1pNJvVs8Z26fXmxf82RYLx9
Tf2HwFssTo6z9R/zlpj6MZ0vl+qV8O3b7f3x6iZ8JxkUwzfPuJxS1KjYZr7FjodTjCU4Hu9gl+vX
lHunei3/90X/G0mkwZ+WnB20HPrnaHggb1QwKXa0BcSNhfdyc3RW42a1CLaOv/3t96O7n/nr5fvy
2qL/FihP3nVSNJbxeldTg3dVKuFDs6bDx+92JtPhFgbSBMtCHE+pZB8JY7r2Py+zi0vdQqb2/821
2JSfZuBE0c1ugqx7UB1KH1vEKOYVZ7bl/S1YY82iPTn2lXe+tLQVEQgSsrDNvxU9kCvPGqVuuofz
fDYPN+pytsQ74bnYjIt8pRKd106y4Jr0+H1/DXs67WeKb45tA8VskP2qxQ9f31gPZidbD2xc/za7
zW4XudxTxf2Ds0DHY+G7/WJ9X+0K92C5h5/n+qOG9uWCoUWnqeK1GZk0YfKtg6Gzw6HlvX91foUD
zU51kGB0uGBce17cz04OACrf+B1sj95v5FiXqTeDXLcOb067bPHzw0wr+mIaeBhOXHHk6gB2vk6D
acVJpSY8jO5Et6+UFVrv6FFPIDW+MtIH9Ofbe6Phj0idTbtiepQdZ1J5PKVl90DYs2gPwXtFuWBV
ePqrTA/hDkypjT7DQ7rHsMbVWYfA1zGaXdcHzaAG6OYHRF7uIwzdTsvuyW7dcJlClJC9MPOam/qt
3DXP4SKkHhDMFU4lL/FSX/K1f4LVuDw7z8ov456iovZQYitxCB/C2zp2zMUjEqA75VBsw3eKPv2M
n+plu5GX98cbJXD6PzQ2RxdXlljB6sGZwTo8DJUDwqBNPHvfv8aiJLOI9jjEbrTEMf3ZYraO7tRF
AYRm8FNX8um6+TlOSM64OC+xqj10pdsvC8x1V/S+cm9brujd0/lzA5yF7N8QlC3fXPW/+1tzVR/d
8L4unI7S1LCQD4ELV/qt2pletIXSyv8OUKTuAQ96b9grNv1tt659WcZo20OZrBs9eWm8Ks8BCYEE
8RKVNyfqHYtW3qNUUecaFkjaLbTFaRv9E7EdYUT1lZO+9qZ/5AQynatFkO+XPMuOqAasPrJ+1Lu/
LrsRcaQkGXR9Y3WsBmA+mfoEGroyTOZYMLd3hZK5WrQpmtijkQ5TCvsuw82Gtdbf/bwyp/y+f/fA
fw/zkTB/OvzyQj4VFD/7h2a+MZ1f853im8ubBceAdPD30XLtLq8EmbrYVt/2AhZVwqyJMsFUHLKC
WhAEIdtOPshrxdU3tqMsTn9bQDU72X2NPPkWy6wVqIFVtTltiJ/XtguBfLW1//S60/hEZ1QGU/T3
iU/d0bXmJ6qbwMW945Kd8Qe+0T58Bfe1GNzOSW8CF/qs8+sp2dlXEvqLRwhZgE7+CTAObMzXb4kS
6rHF8cLY0FKLosWo+0M1z073ZlgTED0rwS7G+0Wvr3CzptX7j8+mmyQ59JOA45iTQD0Nuk4xs1jf
BNjdz6JoE5+rVTNKz2b4olfjnDsTP2vHjrWFcEVtLHj+x9SL4+7x5wX0cWJPv6Zg21uyuFO0qR7K
Ka2NzhpZQCQ8REqv2fzGKClb3i3Uvd64b28P6cubs93+Vrb3iL/gP+UUYF+cdzzKZrfx82ZzT/dq
uVmW/s9P9i2LEGgQygIohwinrukywy7m3KsnS9/MAiH/JWlwNLV3yWuTm+haFPU9QWYwEStj0mLZ
KhHT13Vgdqo81idL1BblAyy2FdLwHpYqGtAZZzePHTK/yt/Gq+ffSboS1eGfX/ZSQEHrysQRWtD1
6Nh9fYC+s2roZ6fTjVYl9Dufm+NDGWHSFf1z7l7OmWchFpSpmFG0FUiM9yB+1MK9BjAlLOBXjBqY
CMwQjNYpiyt75EODdbpCbBRNuPXB1ZtTUEB96luI2szN5lcVE1oWqzmZhPMSLF5KfiypTVKcvAse
uFbuhtvtwn90eS7vtq2czCEh9itn7XrZ4gDq0P+d7PnDm+3vP2v3YNwF7kFaHWj3ms6Vc+r7MY3D
Gt1A+NYaCci0mNCfDHrqqCFskMstkY3DpsyWGodT+OdPd2Ev02tUqVYoAPyQOZjcB2lfVHlh4pQo
2etCeCGcFyPsqyGRFnp/p1js5gBoGUIW9yLrxOyZivHPz3Bh+VhC4QpsGxwhod/4dfkYZRQ0Um6K
Xbybzfks7mq1pdtgOe76cXktChRv9HVFMBoaNjIq0SLHnyR2lZFGnRGzIpp57mz0eyGe8bBCPiN1
387us/J367vu0rtGFbywS7+OO4l7zfyUjHYyoybups6vTenM5zcPjqOstotn3/X3y2V7bRV9lEy+
v6tFkVK2Ltz2bZXPCHgZc+fdWE+v5Rr79dfROS/veud2uKUYlMzv3qiqSAt/fX8gpb3DANTfLN3j
zf1y2Lyn88p9Z/E/Xfnkl9Y39Q6FXoihUDCbHFlWhsRQVxxnfHLDvdGfq5tV4q3uTN/xFe+Ro/ow
LON55r5vrn3+7wkfn+HTyJOzajhWp7MdMSVPuw06MEA5HT129PnNfOEQDUJT8MqALe96V46iKUqE
uwCyLzU7WWGlw7qbvPNR7coxHBvxzognePPV6u5267Qr0lr72mAXch0GM2H9ksLjgzINraTcrkZd
ZbCd9zKu8IyKnFegNrnPbXAXOo7/O/1n5kOPmD8Gr/c04iTvcCXP/PbCClgSKOVEWjq/WH9f97WU
i5bXwO2cOrsdB67sz1d3vPO+fVhfqx5+K6RNB5vMbtbXQ2ukDFZ5u53i3qxS93bhYCHqLv/5efGK
v+nzpvoYCbcqyJMqdIuPEPNT1BpaRmsFtqmTc9yDoCnorenrqH5qhmtrVazFbyMxc6jr6DbH1WQC
7aGrGqQHxQQ2Xu782r2u/g9n17XjupIkv4gAvXktelKUWlJbvRBtTtN7z6/foAbY7aaE5u5eDOYA
MxeHYrEqKzMyMuJUuyd7OSsAbHfk7Uk2VPX47UpbOd46T15eEhWCCF4rojLAyd/fLm2ZEg4s15js
5rZ3aLCitmmSN8VRWbLxojetWRhfCxivQCRgaAV7dnULNbTAliXm9B9pk3fg7eGyb2Ds2aIROo27
1Qhbz+fI/3ka2jZ4EMSl2dVWATUa6oU9Hz6ipnHGHfJ5u7B59NHD/+vtujxJwu0qoomC0derce6P
rZL3E9x40dZwYxYxrQFhd+I0HszlGgO3ClSDKLOgS7Njn8Ek1jEeFC0XbrOBANzAbNefgfwHLiZA
e250u6W6TjqZG1jEvMgyHhfaw8e8M1DHPOz08KTunyz6IzMsFCxbElG3h+U6xYBSQRIgCkMvBJwf
K8DzLa3IWSu5GEtCcck0+5LxkE/QzYaTyU3PCi8J+h1QDnnpF2Eu/veTKKlpw5zHHgJVZmGSeBjl
c2oXRbfuW/QhsjMb+m1b8lA3fef1Y1fXOjWUPJM0CbckL6XxWJg2gSkxpOaJ+oTYYx0TIj79HYDu
bWARLk0Y7kXpB/BwFReiZIQ1YimGj7zzAfrCfOw03pD3IZyWN55091HQ+1vsH9EOxCzM71XFjEcj
xmLXHoIKhUXnlrsI0wOQY+iNwgNspAA/+4TDCigcbGqJTmyDxuMwEMYcDN+WoMemM40Z54+K25dW
wsO2jsQlsN0W6itPzEc5aPqJfhAyUn/z59Ep1FAD1oRByeWRZD6xZ8qMzAC4+6hypvLtf8zQ2bTD
DDwNrUWvnwXTXqsvDYQBaAvTD7Gvf0rOcKatBt+eguT70wCyjUJZ0kCkr+nUTFY5EHhwo6fUaTDW
bSzli3bSrxmSwBAS3aeJjmnH6BBKao9/QQYS2FaE4rWwVMPj5PaBym1JG1/VBH/HesQ/HnZp8JOA
xfL1Q/w4KHBbLysf8vFID58zMjgZ8S4cusonwwZ6RXp0HpglR2W/kK6F1n5WVQfNF6tG/M9N69yq
Z8c6dkDwnjf2wO0ttBivwkAE1Grc5mtyJAvtoawU6widkNlgVVaFsJgLipQ6GL3OoVGYaYnx1SF9
/fvB1218syQL/w3qJXDVXscO2FFyqYJcDpn6q/YanYzetg1I3GG37UzJ1PeQ4iWOtR20boApUIdx
uWPAQsHAKbogqxtCDmJK4gocau0iWYZt/kNbFF3RWj1bmq92ZLv5uYSJ9bsidkEwjMe9hD3w+5xl
aQC+IaLbo6t5l0N/hs6XO5PRMkHkMl92pNeXWmgiaHnGyNNzNTb/76EaJIaFXwC7D/jsrrVMKK7L
Zb/sUHOmcM4u97PgjTjeUetE0sZQ0w10hQVGXcuDpM/yLKDwVRbe880AOzIacnVgg8utN8oVRNpA
8gzUDJcD8xLKw3FE257amqf6j0juaqkX7RkIqGCuFCNKK9gshocIV+LGdjsJpbvfqG1vC9E5k46o
zkg1fPnlw9xiOqWOzFJoCMO+5HDYCO2mlvYDZri53GYC10fSHCYKmSZTZidYW/aQuuzJMcntNH8L
khd6/uAC/DeLgdAHOUmgS+42kkxKdiBVCrrdTD9nCujgPQb5ICY1gpMEikV6noXn1MekxlsaP3XM
JY1Pw+AF83Gk99lo+/IT1ULfbl81EYm5XcabLFTXgakA0U2hjCzM/5jR9ek3v91hrrOawHIClskk
anbyx6egAb8I3hnCFBr0yBnjjhP+jfSOjXy9knvSp4/DBAGkzB76AWh7SzLOiy58cVImAca3MCTP
3RJYwAgdTpYBuhmE5wy2FgmmxutBOtQPDcNYMca0qeRUU6kGBTtdhKJ6IsChF7DyWw0pSJi9jkbX
p3qUCKo8jkYuxPAZ51V5HsgYxBDlGLR5jDA8zu4C1pqyl5qzEkyQzSJsGQPWzagakL1QmOFYazm0
JZOhf6Dw08cCujCKHfuCEcDRfOTBSpFLh085p+bf5EgyaA6z6j1HxrGDoi3kQmmM1yefUva+EcLW
1Sb2+YKHIfNC0wlsjdWxZsSq6UVJbA4zWKOYDAOzvrL71OhfB4hKhBi0VYvuccRpxwAXeNfwqu8w
H6yzr7WDzgMvG2ypg/T998+6RpPVEfj1s1ZHgImZJABfjnvscM8AcKkJrV4uo43Z0g8wQk62yXlk
B8AJSuOGk1rK8xmomGZtXC03yM96efjfUa9K+HYsMPr1iOpGIp5GkUeAcZ8mUSfNOW9BP+KSF928
NgcYEMEN5dQadchYX0o5pQROOR5YZV/DfbH9qMVTFnqdolcYGRyMUPTCyPAjEw5DExQe0ZlKDGjN
8dnrNJ9CXqvKvQ/RQ4RKElc9uIQPRfNel3AfGEM0jSM1El+Y9FXOdjlmrhgMnflxT+QSLM/irc9A
k6WhByC5cfXMjy+8+NlML4EMGnX4LopWAcGr2YmL3SDD4ABhA8pImMPgz3J8iI/LoIjYnuvAaTqY
3jw2LI5D5FLdBlZxA1ZdP8yPlVrF54V+lI8gyz5qg/oMiXvQugGVeoZ5ekkK0hm7t+jxDYXg1nOX
8/DXF1qlm+xQJ0wYoGBKEx85JogdYGLniYqvSSoGKqXf8EJSw9kHafPt1E+QYC1KZJh7Vko0yPZV
XWeO0kPLDzq7pZB3f1FQi2MCGW1bJGm/dytEQhl+ZrBb3YWPwZBHOz6fTiczUnfvggoAzz8N5FnY
OKw3UM71W/x47KrC4Hy6Zrsa32IyM6LNrx60PxfAyl4KcoBWyrF8lskbmmWWtnVAlwN48z1+PHsV
KGq+DrIgwysDwjGMHLWjeTp95i5w8f2Tg3rRHfHKf0enG04EFKmRCS9oMA0qL6Ln73UusrmP6H6Z
NX+G91O17x8YrQElP57V4AF8w4K05vCSbUDuN/Tc62PRbhSRhKMxLyzR40cGLswJK43SzD3CkVT0
kn36Nv1TvMYujOUCOYrGlnP4Dc8HdHBGQQdNAR8XDYq1XDQ2ehoBj1xqR+FzBG4lqqF6gKi8Orr2
6XNHRti6kj1LnDNmTMCI2Fjp2x39+wesJaSDMOrABwu4x8ZB+frRqDYMEMRH2jZ3yK9VR7O+Xdz0
WwQjZgkfv7YVes+QoFlUjpCGAST5vdRD2SuJyOELL5v5IhmJS+xINVW9egsJaua/N9S914SqFpij
sBhGerseJBsivw8pZH2oYFw8UHYuH4/l4fFEqcBBWWMvPOGy0baeegN94CUB2wFuBtsE0gWr/UTX
YwGSI57KkQz3KxQCvUP/YB/sE8EC6zuMG+g+CdRWnT28tbYRN67Nz9UiA3ZaThDSXfS6V0VMnBV8
W8h4/rN7EV7hZ+w05FBdDvBP+VhqqIcdKEYF2TshWCeOuhfJLgX3cw9eJTlapaZ5/tHTLLU64ItY
7tbeu7M8AKPgaUgDxGAxffZ7D8ypSDUjh583H1DwvgIURwpip4DFzU+MokDOnZQLFfV7u9K5re9g
ofHj2fwKlVLiDARaBc9ekGnjsnR//oFdukMjRj1/W+5m82cJWetvAV0EtGgx3YfCcnWf8lkWKOjE
XBMdrXvud6yKF7WJudOTx7d9am2SnW4yTwjQg1fEL/xtHgTG1REbq36K0nH5+q8Sgcw67gzPaNRH
2+Sx6bsdcFywKzZi6C0atjwVgCa92K+j/b26L/qUC7mGqThQjTTtYKBaz1TbfDBf9qr6/e0+b2EE
t4Uk7gngUpIMDgRIVOtIwtLxIsJwzWQHnQFCoBjB0T9HPmHdcKtqXbbk6iuCQQUgEwxlkLzXnK1R
5lqe8QfEa+PSECzmSHAD64HqYMjO2uKq3LmQcDDQHGPgYiyBJrPapd0YBSC6++2hp44D51FFBRFx
uNRAb2lOvyGhTIbq2EJ3gtJCltZT/O9/B85b4BgdgJ+/YHUTM02STVMycY/D0rPUFHI5THsEEDSQ
7H9gjJu7N9pQ33MwUVXrGHpbIXTZpKsFlzD4i9cH8IQ4tt7EvigXooAF1zTcE5N+8CI82zD/8Rqa
8SrUGogFVsXXxjZeIvPNY0WUCIC8MCC6ppVMRTMqVAYEkjc5TTp1u/jp74W9LXyWuw/NMcQhYCCI
gPgFP3INukbxytV4MY68/ieZNJZ+FegH+xgX4NfGQl7xlPUb4a7lgOAtfcg1oAVvdyGuY0QDF6Oe
xH2NQ73TaRWGLpyB+/fwUZ4f5bdT0WPCbwa53P7MCvKyn7R9W+hPs+44ieE4+tsea26p1rd2fG50
nGYQI1wLbfTXXnNfwaNZbu+Npbpz6JY04b9/+mqpKuhx4hZBSIFHE0Ng47cryME2bLLLv5F6N7nx
oL+8+QTh7Aj8U4AIw8YxuJengV0Fmj7AMQSZ9X6ohDSpWXpZvRHsbxLtMV0xXQzOtXFr7F7ypXHM
d+oemamjWxrOyt9rcIVY158PmhYKWo6oBnCn/94ubN4qaTAugQe4DcGk8mXcHTgNfUCMdxjea6vh
fr/wOgOqz4ksbc9J099ewPjR3950B+S00pwIuGpg95Zbrdf7yyNCjAZc1qUBs/p1vQ83smHuESWO
ivX8OoPCYYDADU+Sh+atV0E9GtW3nYO5P+tra1zjtjrCSbpOLcCcAHcruwpR8HlM51RmeTS6B/1i
MEtd1oNBDUarRXZIIfbLc7+pNyQ1mqj//WFu6DPLQCc+CXqJwMVRNiz1049znErpCPGvnHXhQIgb
Xpsy6Wnk0a71WTVMUeuzDKQfwQb1U6OdPGnsYeDm5cGWZtotVr76IatI2So8F4GWx19ZLa+T6l0q
0HjB/QqI+anvdLT6kWmA17IRKm+hpN8PXk/tRExcKyyL4zkfUEKw+kF0PGNh8Nj4BP9AoBKOra7v
VJA6Qn0Cs+q4Edvu7gDoiUPlHLkH6G+rPDvOI2CnS87hgtN9aSPkHScczMYAqfewr+z3fW+qmBU6
purxeSs2XOnq66OJTjngNChxo8W5ynjqpXMytVh4BXGQRYXea4dZK7ELDdICSbMN5PzGywvOZH1y
AJvoTr3Eqq+vBGUBDGy0V9dFfv2k7l927GEnkj0y8K1c4l5iJvHo30GoZpk2WvO8YjC/QrZCBHl+
XRA/D7/PPH3CAth4SXF3W5KdqtoWdHHLAFk2xxIzkYHimKwPZx0ASU4bBM6E9AbUR1WACAdzRFtP
JvoTjctiYzvefU8MFQA4ADMW8XJ1DjrGF6RuQizSACleDiB2JSoaKDpK6P8FweruPY4VhVwh5v5k
qIf8Pv9KB9Xgalge9/rqeQdjCcj4B9eRcz5vEWqWm2611WSa5RmMpIDBLFyztR/BJlPaQOjKqjl0
Iyw1yiO4etATMROMNSIFTLf0lK48iJvnQVB4qdAEfMBVaB3FBnJx3NQeAIiw46FKLLr74KL3HCaP
LQWRXEemjXC2htSAHhcmsuTgNH1SAiRKCBPaCmNDUoy1Glgm0iC194M6bJ39ZX1vfyLyGdAX8Y+w
+tzjUMG4JuaX6G8YKXh8hYo6juxbFb2yXN0s5O4kI+gIIjWENgdSN2WFxUmgRXfwj2gPLOjdMIwn
osaZhbYld3gtftfvBTwKuS+G8cBvXl2pATfzEZVyPA7O62sCiYwDquPuud4x2uFQwIEHkaXFaNRu
2u1lskuQOBb2viRdtqRBkKOU9a0k5N7RAk6FGxabCsSudTt2VBj4LrZLMg7y4lJPVsSwe4KsFYxJ
jIsOwDD+vl5vZoVwvUJbCw1JBRPPPEgIv49X5dNN2xYI7QJxQc+/4H4xbIwLGfOS6Jg41dFAzoCp
/n7uHWhChkwqPrIAVip4sb8fG6SQSqwDfGXoqGHaOkBxBUG/Jq9UvzT/ftS9+1Pm6QWmwdDpAgP+
flbLFlMiDnjF50Egz24DhwBLwM3QA3/BO/akwDSNOjx8RhG+96gDDVSPx+PWPXZ3qQGPIYaBS46a
enWLRpgwUIRkuUVfX5HNX6748vUCfwNKhQrX2qJi3nJL8HV5kLAAhwBUh+7471cPFAn2geFAu3Jk
JazJFBdKdAJWGxOLYrxseGC3ZFXv5Qq/Hrk6v5FETcoAPW7kChJpdwoJLENBIo+el6I+PLyle12H
rOfDednN7tYi34seP194lStEEHcfZr6mMRXgYCpAHE2BMcE5pbTBGrZYX/dQTxnky4UHCnkCxMff
yzvUM8Pk0YB39bxob/DqIdZOYJDgvAYPyAeRE5Hj1xa2u/nYVUo81VRfscIAV9DOGSDzM+iLAbuS
wak4mEmKBm5ZzjZm9q0uGQ7tmJNAxIB11LnLn33EgJWzexPlzxDgkXRQcpIELMnqfiN35+9U+VBT
ZaEUKIKcimP+e30aKk9zhY05F8mEJYHz0HajxUPpgGdgLxUMOj1TJGxf+aKAyZaiiqliJsNnnCP2
0U6BV8vZeJFx0YPIKbNvLsUwCawwBcoI/VQr+MaYQ9D5GFhd5LLVtQyRc8Eey3NPuGkmJf6SsYXJ
gc62zHucaDzuWYn1EsCyJRSXmK9hHizYIPwdce6eAcQ2nD2gghgSWp30pCshmSEUswtzZVtAj43q
JY2Cex2hm8+aTvU5GtWCBo9r6s22nPQR53DsM1dRZo9d3ga6xFDmTGAAzXlgvVb8YAuyTkMYrok+
hNYIEqPzGyJNTl5sIn7Ltl1fjT9//goPiOh0iuaoob1Bhd7TiVV5NdZYtA+mZV7WhzDB3+t1r8bD
Pvnv9VJW+6TtMsWfZXjUDHqrjZqP8cbO40mnlXtORUNf2xzsurszAYnDWQjAvbJGUSs/COqapqCd
H/KWOHzMSU8SmVX9Ys/Ggl6U5piAldY8deghyFH+3vCUOvhPgiyQnt1a8XtRC4LLAJOBhIGOtYqZ
sp+0c17CnKmS90x+LMdnhtYFr6E8JkBRl2zciMISIG4+8I/nrQJITA300OVQkR7oAs13mfCs2Ulg
Dg6BLijjmc8/pS4zlsWoJJgS1PjyKZrl+BNiSgpUZuUEKGlaagqfag3HqCElQEUPTjoIPgHzDC1p
b1bAY4PcK1M7eTBp8KzjC4iQ5Z0G4iWMy1PC9ZdkyE0WLrc8ZtNLhjOAxz5k9APdv5QyzOQkkJUw
NzlULNFkOFFOTQqZ0c8hQuhg9S6B34ywEbTufgtMEaBlBjovveZNhdIgSenM0S7s98Af7uNQkwNg
QowziabST/Am3WK4Xrtj6+8BVxIaQ4ZIhzBJ9TtOynnoM3yLewTMesOryOMp+Sdrj57x7B4lDe3f
ykLr0rBZEKBwuQANe5kBDO91dNUm4LOQ9kvBsdwCae8laVDEBgUfuQO4v6s4AGP2cQ5jpj2Ujb6o
FEAJbzAhD9ND5GkjAtyrMn48at0mFRIeurV1z7o++EKC8hT1F2hp+bjShOkDIjy9/yxI1Vbyu5yr
9bqDnr4wbxGrUYX9Xvc+B6987IAsPKM1Rr+j2WAv0g+YitqPJvLt7y0k5V65jkYDqNOQWEcJve5v
SC0Nm64ypN2u+IQSJjg5vh3paWkJ/Ky2U6YBpyUzb/fzR1ieB+67gX5aWinwWvI1gS+MqBm2ou+9
cA+JJbRAkP6jyF62wY+il2VGrqwoYVp2fAkhaCw6Xe7jxmzqnEQcnExgPmnMIzizhdcnW6zyewcO
JQB2Plq5ELNaXZYBPZboBTCTO3M6KOzQl+LGbzrPzjXK2b6AJUl9mAS45jUezVuRBmp7OzocC+eS
whioSI/ELUGk22mJhZn64zctv/nHkgyQbuXBCKE97iAdOh3Zsppb2PWZHQDp3eKA30MdMIqIM4Zk
Cbtw+UA/npYraRtlSTpiU7jSZxM5LW9S88UPiLQ1yXo7xLO0RhfNS8wLQKngCrf8eJZMVVMu5gkc
WgaKNBRsYqCHRj1RnUNVTtZ7rRwZcE4jEfTcqRzBHvKPykM5+9iBmKMf5o1we+/dUaAsKhn4MXBS
/P3usPIpmqrC5gtyl4UJJVBdjGyErDePx5B7+TvMbD1stdWYmBeCTq5oFLq8GugtJCEHjJT//ZBr
UbWOKsh2GaBx+J43LJeYiWmmHCraFWQz5LQSuuNe21JqS0NG3ym7SzTHSE1f/37s3aoAgAmsVJbn
Qhju90rWNNsqcbEAZYZ3sDkrOxaIZyi7HlDE+wtcZrn8KTa3UIu72YSMDiJ0XgBCMtJq+zIZFfHU
EA9uht7NNJZaLn7wKb8DBZ8MEmd32ZntcEyh3EwjiKAI5WKZJBPulA+p6ZGK4/LijksuQsP9Gb55
9lA/BwIUBBtBg8i4GO+FSFFZATN0GaOB1kJgH6f1LdzpCqhP5JcEJkkzFFDFjlSRTMSUeun66pyk
sibCEQh60QUaAu3IahnsL2txtDkhUBMOekMUQ6biTehFM5CgxSEfNz7LvZvt5+qscq0s4aNB7lFt
w9oLE+Ojxj5zKAos+DdajRZAqPp12rWnykAHyYs+ezPZuOXuBDNoPEGOAUQZUL1A+fq9MYK8a3sW
uixe+MBVem613wAPvdYLMIGraFuA4R3M4ffjVvuQ9fO+Budq3tGZK9G7hj/H0M9t9KhXAVaGo620
W294u8YY30MCjVb6oku5Hm8OIr9qe2g/LlcI/i0Er3e5eBcqF77uAXWg8+PQb/WDbpOjX89c17Yd
ndRKDaLbMnaFcqGLXJSZHdywhQ1OxP0HoceBY41RU3m9gTLoZsP7c3RD/x14dLhYgS+DbJuT6tc0
83fgwish0YMUOPhygDR+b5SelgOeBn7i9iKl+tBoFuwpKzUfDmd0mu36eXRG6R/Y+EiGkQNKJBWG
3SzmWozskBX0IH0SofsbY7ZCCbXtu+LuTgY95EqpA0tknZAOKZfHQpCiMMWVHKNOLK1enxdoNNDG
t42Du9w8N6sBSgTQOrS8gMb+Xg0pKfp0GkLaS57bgmSVOsB36jTugCo9QvpQ9aHRO6vRQ+iG+/Jb
PjBqarH4IfT+/1EfIzuADQm6BAyG0YRVhkYlszj1HerDlq/1Beehm8gQCrD7YSScn7L4owkTd8Ks
1TLQUWHyEYBXJm7NWt47ZhLmcaHrhFzlhvBE9eiN5A19vauhesvN/7IEODj7maaO2JgKQqww0Ful
wW16qizqIwAVAY1DTmu51H9kLNAO56KpFa4HDfs/xUzEIr+CgWySfgyAfMpSrWrMryFpGQerjzYa
XrdQAZ6PkU4kyHjtG4syGhMcQS+Uo4tJ5ADmsaXoUKiVM2XjpriDU0NGY+lxYcByASZWBz1s2klC
3ORB2Tx0+0NEEmdGc9nHRLeiBqAhv+g6xrHQdoEz1OGKaJJNcPE2RVqI+0ggAM8vTZ/VaiNA+COT
5dmuk1SmKAlMl6YAENmubT/Gydw4Y8srrc4YngaIDP02VDbrzBemL8kwJbGAJoyH5t6HMUKE0j61
5GFXEpUmam4OkAHsNgnQyyV0+2DIfyxKlOCardaa6qiukekp3cWilRVfkKdT01C5IJDnjF7xLXZU
+x0uWt/xxna6/tU3jwahAW4W4DNgtX/v50UtIgwB4Ho16BTjjoHQPJTpNDFWO6fT+92gK4f4IX5L
HyheLx8Dd3iHjy4UFJhW9536bbTHXb+btZ7T5PeJMyYvPYiPsPlBY3tE+x9mrgVGPQtooodagYwj
VGf8ZwFiUMCRArSNd+oI7fDObk+9SWm8r0JC/gHjMbIKVEY+cGp/oaGKZzU6Y1O77COhSeyNb7VH
fUHcGnYjpISy/N974U5pjLX4sS4rEAyqzRiHnzIBIAgavYbxD42vf+ZuD9Y/CFUbD7sTVH49bPX9
W5/ilVbENk+/aBgzKYYw7YrYxBJ1HWaVNNFXewajWWofbxQ8d3q+y3sifoJnxDPQ5/j9/ekIqbJC
p8LjwsmlVcw5iOpH5jwiUzdTsnATlGdHPYMPvPHOd8L3rwev3nkoIJjhl2yMKQfajDGjrgBWh7ui
CMrT34+6XkjrPQ79s0X/a+GgS6uqLktgDV1JXQq7BAlscNgXeKh55sDqFC1nSduqWUWyY7SfTlCJ
yeGbRBK4draEwuwn/Qr3ckXwBEaHONhIBp7wT+Fb+CV8hl/Vk+AVit3i5i1IaLGJKsA0ilep74DW
mH9BpImhLvYqL5FxgHUfSWFv9ZR9ZCw8WAkAx8Pfr8pcNcXX7wrQFgU1nL5v1RZb0U/R2eO6A3Om
3O67VkjjJLLKMYSC5mb2LLVmBcOiVks+RCifvAha5sYYGNxDjlavNfYYdip9wrAaD/odVES0qCEB
HO8yDS0O2ePNxWQhoXQ61TDKSasNfKvR0MBAGSDTCLaxhDHAMix7+OOS6Rt6VIIx7xiEAczpaUBK
MyfwcivvjGpUd90unHUevy1EiLNa2eitxfcAI0cSBqSQWcC7PTYhvwZbA0u6BDv53Bidgdao9FRp
1AUagdD8fgUmVMSE87gL1RqpqzxhxHA+ITEVH4cHZg9P+OnAmOK5rEkdEPYcwQrjdfpqyU5kNIDC
BH+hCC0kzFPGKvvgG/mksTDy+uC18TRCc5baVSHJL9E5MET4mQ8q9WbRGIjOvB6RCBJ/Cq11Eoj1
igZlbNnI/1Uvaad9Mw9wApW+0EkhTLQbxQeoLeUqzHRQ5w9HARyiv7//neoXbMUfn391qqaG6dsg
kGIv3A2OcPCP+SOzqxzBLc/RUQBsUjh+h6rL37Fvreg0T8NoSy/dhQ3UyuHcroKdRO/IB/+QZeqw
m8AO1f3X1KqM3GHd8klm9OiQOr2XOixNaurE2QjHwWFidJjYY6xV2RAmuQIFtxsabENwimAwsC4D
wloWkiJKkl0wK/AJZmHOItJuNtMGk7AWHcL9bgoKyKMHlzR6HIXe6kIRvLxPsPAkNBO76aEzegnC
h91OpD7ZGI5yFRyYgH/U7TEZRY2GECruqXLex8u/H2KKtIAeNqvYTAqzgLjQgoiH3S0kL3EFx9Cu
lITTlAOwmjg1hTkdh4Od46ZW+kztpMHIBgSygJs0WpwDtVYicy5aWBrKuZklmKvjoxjGM2WgtT6t
B1SMTsdsc2GmBUGuRWGj/b0p7iVRnLQoQoGsj7JtVUjNVSNSyMST3cAuXWj4wuq54lbZk5B9xJG0
dXPeC+w/HieuKhV2EsauZQEqxxRHxOaDHb2CCnUk5ku/F5l5hJy5ajeA2/v75H/ecj39MjB+Izc5
qpIgCh+qLtEn/6UOT36Owy7RueoH4bFj2Kd6yt3Cb/Z+zRyhi5pINIGOiOeH2esQplZbHOfCE/x3
XxjVrpD0SOdaapfPp7p799ldARyU78+0nKhtprMT5+RUofcRtDD8j5SBuFQWGCkd6dQQGEILf988
JAPzUBYtYbXcl0ERhX2fbMHhTeuZS1Lkdhe/B1DZz0GrhFYGEr1jirHxgsqOMcJOXz1IgiZLxcaH
us633Zws8D9YyNLidK0NBlp4gMUcxBTdOMrQavzmmw+G24NLp4e00fueWBnhMOk1hwSrOgISp2MW
45eNmpT/+v6VD1M3Q2MU4vrM1Gu5BMPz0bdjun9UQvFjysTnQkkusm8lkp3nL1z6LI7AyhiE9QSO
jTAaQ94L+6cGTiyRmoMJU7ZgSLJuPTZWUthKPZOE/ZRSWOnUucq2I9ro8AHOjLY0B3xSWvrm55NS
upsKOnd6YIijP9ZmlTKgHx8yGcOOrtKHetJwxoBm5CgkZormYVrRVjFmF7n1UYS3jE5RXsP5X13S
GWLRHkfhKRUhzuJrcy289HNuUBDlFKfXEA1sEQL7uaSX/efEMIgQdod8b1Fc5RNm3+WxHnRI+2Fm
PsCdB10SPYM/JA+zHKVVMfAKsxqIbBnQsNCElN4PAqwixeSJQn+Sadod3339HTzuAWhoBS8kGh5I
PWqU3wmi0EO/uQkH1pvUDmZLaLzCaAjjuOpWyn1bcWL0Ah6yGFyDgBlglVXgiOegj7hkQv8LL++8
QrSZVlGEJbo9WoX676G0lgk22gDFGypm6lWJcSsVv/Jifx2K5UdgFgxqp8AmJXlVD1Foh9PSWEKw
AHxSz4ACiwfc2gDF94Aa+PQf/ht5gzgH7Ll0y8rVgXy5G4t+SwdcJI1EBauB7jOU/Fbbb25ktlEa
LEWhv6IJO9uP5RmyJAStwEJTdRM/JMZExOdOVScbbN7B+v6KN3n+N1jf6lesGhShMLJhJow8xiif
Xz2kcgcGCEBsjO7p8xNkPEbdn8+xExkQJNvadTcl0fJsjAEB6YCIFPbF720nDXObJ1Izu0tXSIFQ
JUU6JtJzcYbXimKw0bHnhH1DoxHWj04bTbBTDw0mEiwmop2sOslMa2StYkFq0q25yIOp32MzNSoN
iR+/kNG9O05cjM7dfChY8H9KmcD2b5kuF9NQ5edBG2l9Dst9VwOWpnU2YR1BqPWii+2QH1SAPwuK
z8+dO1atmkqw/5h4DGsFZPJjPeowpp4w8FyFoIAYaUpwULLvQoYUwZ6XCy1pDgVomwEShIj6nkVc
iVyj+YqgRcqzBH8uAQPw7Muk+PByznXaRzUCfaMKBnUja7KRbA4Us4Os4lNNl0YIoYmipQwqiM0p
fwUnRBNm5qlUZJWpoEaWRJ8ogtzBTy1Jil94GAGJ0fTg05BAmMMCNmuR3klw5K0Vh4N/TgoyBZ2B
50pjyr7JNm6e26Jz+bgIJSB5Xg/76uPyDPxi2baF7NvAa2l5aVCJiA4MZPUwOMEEvo7g7TyEalt3
ZipClX2EUxfypJ57ZzIrqji1wSUqDxCYjXWWLbSxgbF9LmnwoFJFDi5j43O6xR+7ZUyufvUqt/aj
UvJppecfUZRMUEhYRouhP6x+IEDYUB0zAVO95kQfYVywkddfpwpWYQnoPXiaS0RAo34VluqwrKIx
ycBdM+EmtkOSGSigv8C1UR0psP1g89SDciZrMfRPdtFeTvU01GqWlLZYxQTClwz17s8HdEzFlFAH
vjbwf8pO/sXnWheosp1RRuKFL7wW9URyaiT8erynSy+xJcivoAIAD6xTy0nlBg1lW3aGR4MM92Kt
P6GXguS4gTTURCC7hr93cuMG/m88borGCmm9nQmTaLCdGs6t0bKEZk3/qXMLqADTGpyF5EbtNkLI
7cwvPhcHKSfgl/jzRvWPbSZmgMgsD4BBw5fyjEy3Q6iNLDqKJXmHkhS8brZgjasbz82Hgkm3gmFY
TI6uJxgTJZx4qgJ5BhLnaOy+HkDgFtxUq7zwHJ4xAPwJCT6YDYzmEwhD34idqbrFlLll/C2vDhuu
hQm6yJ6v7uyUHso89StMxCbT/r8Iu67duJFt+0UEmMMrWcydg7rVL4QiczHHr7+LugcYqyWogTHs
mbFdZLHCDitUyE646CXnbzJjauVzXkGlur+o2h66Z7IG2SfZEKZGb+Gd1rANSYEokhkk+rAn67AY
5lKFtkZKqjYx5bx66uTaCIsBMSFq7v2DMP4nt+z7o98HATEsXsS5X0DnIFhspdUWss2qbd1edQs8
N857hiEA2cxr77E1yI886fvQ9zpRYjrzbCHnvA/t46Y9ZECv1sWen2fkkOs42QhAhmmxw9JnqVkF
vbSII7dY8uog6yx1Y+bBCv5Zg1weCE1ElkU1R1S+Vvg/vYYg5OOwlgFE7LyWQMCIMAZjsGvFQTuL
AI1nNLulURsS8aFrx0/YwN3Yd4ddBKOvkoUshw/Y3QKDkMQzUxQENZlkeEFZHlftnp8Ko+u1B7fD
TzmQr6FRqgMDBRCCe1RSXAIjPof5DEsCZ0J0LaJzGrkl3EpnzRSYa5ycQRE2i/jQMM851ScZRqRt
Zv0dgvx+fgBB8L/H+AqM/5n9OOGbrJAAHX+6Xkv3FsEzBIBqILLQDNjwZKM6R+dRyPVL4Le8MNQj
oI8AcP5XU/SfQVM+pUUoCkAv1LogmnK1i6Jz2q5oD2Vwowq9mL+WDSkyX6gRAehqR9Rq14leB2Gt
zCkCU1LWEWe0yDQySw3OzbirOWfGqgFNR4vJ8J7Xa7UzpL42ko3KeIkvPKlR+aDmyv3oU4kAVOAI
QvCKngbL3l3xfc8NcyFO/DrZTZveHcnSqmSM3kBWvercymqOKSAGf3+z30dFqRcic2hNg7vyPWrs
WrXnpWzmcd77HOFWpQUTMbPctAfvIR7xi+v5/ajHKwJHvrDOQGa4x9u3wJkIszSyflRd6za22bQl
IK2SmRnNAnjvoMKp2ks94ZnEGIVRzwFTrSnvzGBTrcVxHTLop/ELEgRiamqiD3VzSma0XyhqrkNE
8oEa8/AkJEcZJU12umZdoqtglkp84WZwxxUAhXwwg8sM3b8UJBCh7A96JSRq7gKNHsbQXBlzWICZ
JzbnHIFgEp5LbH0Bmp1Djd6zAPm8tLAnmKEgWv57/F/uz8WrBPgQQP++OF7fvyBkW+TFZTRYRatw
I4UmSvUgbRxSWHFbzSZ1NKvwNFQc9+kes6oK0FOPPmcPjqfQ9hZWUIh0eL+aVw0yRT/cPpLw+alk
g3XNczA9gDUhEB73+aGG4pWWxiiahMUuUKCXx6dORXN/mJOv1KKoS72f0TOr1Gek6whrmwyiL5Qz
8pmzkMtI/KZWoweH1S/HNR5rcQdEVA2XpXtK9pTBGyTvQ3bdkp6IBmuqhL2uEP4ZjwBlS+zwY4H8
N9I9A7JL+VAJu3T0+SYGBvTcFA0cIeGcbUtTAkwN2noPTbO+oK8/Bv2acnDkeHAOvq8KihZlGBT9
uJZwC0pupb8/rXv9gKhOcmXzFhiwUraOTxx5vyHGBO801stVbqLpSBqPWvCa1tHxQIE7snp9G5qo
YekJQUPSnp2KfKBvAaA/s+F3nP6cG+ZqIjKQai+XSUeeezQh5WYdP8/PFBo1K7wgnCIuHOAW+AFB
1IK0+FE5izDqWwuGwCNa7W9nKdTHsOC+3v4eJakEsRakDDMjDhhJ6sCLhn+QX/yUHlmWNQJl4JZE
AIHvw1a1GaiWq4mwznID7Rq8qArsGlRIVStzAr/ZDpdH5Kif/EKMCVNYbPMFUgFVqO8fNa6qhJto
Eq7VNYdORYFrQvLTtbTRCtg91X64nu1kQzfUY/0avrmFIT0/EgH7qbTw9RBAF/EqpLuBvv7+EEoQ
NQyr9hAE9JhttQme6DbZ0qMGmczAy3bxoUTesylaK/YLD5n0VnhFlVZGv3ABB6Rn5cCsOxf4bEd1
ZGfYqlbgCy84wAN0eNyBot2HvomHiiAlo12f0arGQbF5hF34GbtiLnEu4iUQ7v/YIMnUVHLMsHhA
1V78YumItuZmwd7U6i6fD3+f0r8eNyAKK1grWJZgwX6ftS6giZgryvglg9DCIgk4eZgBybiPQu1J
1M48yI1AsxuC9vT30L/kNgIHlfoFGgYZIO1+pSZanvBcClzKEySkQHKLYdXo6rBJBEpjUc2F+sNR
I/CReBCN/xIPLgPDRxtEHQi8i3cRcRqLLKP2qMlFq+t1uz2dDqC1LxW5RVALosSPtJV++6RfvFvI
4opgrN3VAHEFUQY7BNSP4gMkLU5AsJCaZe7DWIijb39P629HzL+DLf//n7gzS6nEVhxA32qxgekm
2A440EVl//cov388UFmW6BZ13vsUK5/ygpkzzCEhpbvIRZkQm/NdlzEO+RrKFYphmlC/Y/2YLG0x
3a8eHXS/XV8QjYAPHxCaPLS5vr8oEzP5mHU566O/rQUQI543HW5luKL1aDkvlmgxv0Z1URQ2cAxv
4peuYs2lVxNhmQMxhVPx8JB18EtpSQBS+b+nultbgHoNKpcP0umKuH+90HHXlACDwWw+oC9qXJ7n
z2fjbMAt7/3vL/LbIvt34LvvHtMiG/kcJcIaxl1C8LJQzaZDTBsCnfWHmM6f+lI4bbGYF3knUVYQ
qnyf/UmQ6axKw3QiAPzMdmUoYBq+QpcvslQiHSBkY3js61F9Ta/HxKztT81Fm6c0H21m4WdpWwC3
QQSAD4VIKLrc9RpqOJYHiQRbuNkqXW3bIXRoDGbDbFKgDeY91mPs8J5odPbsh7f2EtsiWNmjmTii
w7O6tgMYh3HHcwRDqMpKyYPP8hNbChdW+H7jw0MRAO2QuwURc5UcZVU9oQGg7iWnQxMittHD3gxH
tFIfZNy/ZTJIO9lFeB2xI6gf3z/LEE9113E1v1a2C5XNq57gk1mBbsnpEpCtyTYgQ2qpW/AzBCRw
gaaPaHydqut4AGgcyLiUwCLag+E2UA2c2zwizf/kiWA6OMQlAJwi/FPYu+lQk0GeUwqAVNlCiDUH
sqRmDU7rdPBzlqZ8AE+/UDDgSoMH3XTA4XAw3ejk0RRQGRfRmqzCRynubxcCHgp6DWitAy2o3D2U
xijJIOE4W/Me3YX+dAaREIQlCLkXdm608KcMV8lna0cfAWAD5uQy8Ac8io847r+UiTA5qBpIMCNH
2+peVTQvupkZFqja0/UGtXx3F0KjTj8ax/dOf4Sl+tkOXL4EtEgAFQMqG+5d35cKpA3GrGkB24rc
aqMSxRRsWT9nZvMI3rsEXnchP/56yMkAsIWM/isR++dGShc9XpQl+a+gFxrkpPVLv96kRMMq+/sQ
/KXitLzUf2Pd1UsZGqMbx2F51QVHlGw/x5HZStTspXOlFtY0oKnwFNDK51gg8bIOQFCtHwijfj54
kGXJ3L/0AnUHrBxaIz9mNx8aiR2SMlkJ46WZ9li39Xwopuuik9B2Ji+bU7MPG2hMTSuuZw2YAOoP
HuGXAgDUZpZmA0Q4AA24OwvUOJTUJBQw7+j2ps6AQ3pBc1Y72SmNR+H38pfdv++/g93dB3IHshnT
FTma4wYApUq3mcuN3D0oKv9kdGPRKsvVA7cFtBLv00d+iHuaVBK/lnO8FCSJFrkweHpf28/Cja1H
mc2vmwTfEEaQC+YQ9/r3TSIpeZXTHptktFJUewKrIpA3hX/sIz2yX6IZHIqQwIIrBga875LKNRSM
QQxcNklPsEks6oxwVH7Umv8t3hcRsOEI1iAwCk3d7y8USrHAFngjcPD7bbOHfoYpeYHe28DEPYAw
/mSOiYsA5IIDgIY+Whh3xyoNpT4vWjE5xRvAvSvobh7q1EjPwSm74AKyUjfubMlQXo5QJVqPwNcB
kKFna/C9ofD/927QflmgQMcsKY4EOCXClu8vPtFUmmYsKrTAr+visF5DYch3tB1cVzTner3dCqDi
ESLoh9QQGh3nvmtZmg7NLX7v307bxXdPMd9Wkr0S9Q/NGPVgQA8dXRUYSw5LtxCAYkiPiI2+NwoL
czqRlfnW5/DE9Y6gULxL5MlfzwXMwJxjBa3awMQt8ug1f27DxdsVoHfcZvj5bhuO6GtzadUtIPAe
cVCERsNoSqBj/T2b91ENLGSVr9LsAk5FsCHdBd9U7YVZzboC4ArqKhZF/eUNu94D+Y0EDyqJvw6G
pYQNz0LCCFTW75+OjflcZHMMdgXL7WVGxOleGJvxau9BVnMfnXy9FpInFCYXuV+Y/X0fSUkkZsqh
W3TKdaBclStvxKhTatfuhRJX1FPU4ySTHtpHmr9f2+6f43MZWF6003EVKyByf23bf+5Ini8hONLS
ftM2TsB6ceEy1ZV2nN41KxY9VYVLbal2CqAAOOoKwmzFXUDktHFRjwHQgHR1okeBVcKOQEZPR46d
If5ko8xI48yobA0wab5TYQiNiIuBwWwlGRw7ETE6B8Xp0gD6KahHRoFJwXgZxHdtH4j1gjAwBCVA
2JVZc1zrVOAJ8vW47Y2gbiwOSLipdCkrODPgXFkJ25vOVfItM3hB6UCD5e9Vd99T+ZolrDhkfIj5
f2qG9fhiyASKfiMk554w9b7LjrKwn5qbCD2LCjos4TFobmp5zmOIwQgXJhgNVdrliSm157K0Ge6s
pHtZ3Ei8wwPSG30kdaeLi/t3d2QkuExJF0WoIMYFA956OySeVJxboNmzEEYpH0lxfvBGd3f0/94I
dQFIQuBWu+fmgKOCJadW/UZpbC63RsDXKfdaodTUnJG+htyalfxJ9JNy30J2h3eKzBtVB+jHpPvg
Imsoz3F5a7WLxuwC1BXy/JZIz6mwS9vLNH5MFWpbwmXIHm2U5Zr4Z70C7gFpQMhrAaYJzvcPnZMm
asQ6l1oKeS9o+4bmG7SAUC99fzA9yzFyPwyIcnCRQkSs/GiigXwpt41YpKu5UoFRGKDcwb3xEwRA
eukpkQWd5u0unQWDBcEkkW4dGjZqoxp1VptNFNoQODS1YVNXR05C8zeagGAE02qOwdsdnoDAi+f8
MwSmX+4Te+5dRFI2xzIGaNaAkb9AxNj6+41wz/7ySv8vGYajE3ZRd/eQKAdxNMZtvhJQ3GaNADkH
BJL9GjrJZqe/w3MOPy2GAb4EjUnhWJPJUADgRzXcGPCr9Xb7ekJBAZ7MRmouP3IUwRtYe0FajVqc
/gqCF0iE3brwKEB+GZK+RVoVeLfYWGKlDdUlG8URYzyIpDQ7wl9ZayJL/bvUJQ/8qEBH62XFEpBe
SQ8bTl6Pan0p4izCfEhFFPpgY/8I27GcwLuEFPhiTo71dDcpfKoFXEY7ChdJeV+8qJ6iN/rpA/Xx
4NhmOk4eQ3IffIkfodD9oHeH/cxLPa1aZt5xx/ktpHb4FLd65wmZVcdAhOsRnOJZG6lpLlljZjGN
KSukXk2fYEXUp7z0xU+K2wBWTorTwSHoswG7AtFhZGpX4MfL9yTRQZWvbkyvN+gfAmd8YRHfvKPg
XNg96iWKkXyyLn0V/Bgf9MBcp9jAuy9/un6eD801cMZDV67bT1nTaeblp3k2wLAAKj3gSAW/PQaA
HDNjQV2cjcyUnuG867RP+P+haMwM2BxE+OxfxFX8FqLhyOvFNiX9B7WTGYsAwhMDvwJ3i9mrVy0n
LAkuxbEd9AbSOHvxUex+X6m5n++7fISPgGgvoZmyA+ZKq65iuO5SL/Bk45bvAwhBndjaneIVtKjK
cid80Ect5V/OLEjqLwREIEKhxLlU0P65Y9UizRMgMSbQg1oQENfqoNcSUgfVUUbvEX/jK1S4O7ow
GgJN6E9Bl+WejpUywSQWIF6u2QkeN13ySmVwVqBUlNBOn9oS5CQhtZJE1JNGRpAZGQUY5iK7j+i2
7eAmVmt2NTRmWrXOIAzYAhF2owi+zDTaZbbS2CNses1mruwhq/W29+R+rWoRbKhEM+KfmWly2Dwx
oD2q81NlBy3RAp/y514srQQdoYKF9Y49cVbbbQRKDZHLCcNIJpPBhFGtCTcdejTDumewstUYmEVL
zUo9BRJSBX1jBNJP6E+Ses1m5tbFjIM+twMNGsArQ1JlPBErV0pqvVQ6MsdwyqDsSgPrSoKBQfpW
QJImDFUjg+uSkENxmYU/Eq/eePZV4B8tvPsCxLLwBFAywT5H0Qlwqu8fPugyIesQXZ1a1KoXzbEc
6AXBA2rhcWD8Vfj88d3/GewuWAVdIgOrGquc2SaBDUZVpx4D6kPhPxlsDrg7EhUGSGO8ybIGn6I1
b6UHZAVTbk4oPqlGeKkZkKC2rOYvINXZ6bVDqTj4LeOqiY/A5MOPDZefI13b2ZJGC+uiGV9Q3K5e
4vQy48KQ/QoedRZfv4GuxGN10MlXnPHIDg6MrcRPJTkDPhjJBxQjKKGOljisQBJgSNWF/N6iXN1Z
LdSCJqLyKyZ26tSLWxP8ABYIgvkGO6xCehPQn97NjhBbFPjSjxY948mkL1n7CjfOxWmg+OjwUTVd
nndx41XxhkprN2L1DnJDHxnCV2VFtb0grQPWYg6zE8z2NOJw88DMG2QjT0jcGcDR9ibUOdhgO3q4
2KzklQ2dGBEd8BS1gfa1Gh9UdPgmA96j1Roa+AN4Ds1IDS2zq2IFdY8ZFD1tMkzNS3cAvA+HqXFn
VEMYtIOxtEXc9mgXpIzPlauyX0vMR5T4MsxG4e6bgDt0w9kvvZUruko/hVMdOfXgypeGfS9nENQX
Ey8JJcKl0TEyaCrnV5rY/GZmP9RI09/HxNZ4X3B7i66KGvalfeiolDy4zn4LLP5d5feF8FhJYg1a
jNIKIa2TZ8IpVmCyFbEg9IXlubcEsYEEVGL3zVliRh28YOUZBbCmttLCwz8dQjiV6llmzM01V1RL
haxGUyPOnkroosDnsFPNNj4WSobHz0kCB8CU9ThaY/IEPWaFY1zWVjA+DyNE7woI/HM4acbORiD0
3Iy8FyEiy0BMU+MXAL9T6H2HMIRNQgBV9zBMY175SDLSPoIwL8eg68iiNM0nZKomLwUx71OW32X2
vZgv01yb0Jmzwpg+00WbRUZdL04Mjcs9BtkSiDwfk9Q/gfehF11H+ob76AqQCCNFlxJI53CTWymS
rlwCwexWUwOm2ZPAeSmMafuY/5TnikQatFy7+bluFDKlnNErwUmqGwB241chB4VExOqK6CkDNZRC
yOHB5/wl8l00ZZFaIwtFPf+uTlPyzczWMs6sxmSOpasgWAxRnNhVmQVXSuv97+F+u5rRRltyUCAG
UIT6fkLOWlypIctnq7G1p8IuACeNTUwmcKV/D/SDqrScxUsLVAYCAqwcdjmr/7mEuy4BoDyZ8lUo
osLF3OpZIUFpK60XAoOYN7cQuBOIH+kQa4PkDlFaSWfCDcfvmnrSR3hBsp8DSJ34nXIO3Z4BAdFw
Viqg5fmPUNKIJGG36lwAeBMSgZxU/AGeIH7I75J0jxhqUgSiDfsYfuX0s60qvW3MJvXKYZ0GbjDD
p7XaZ1xG6jlzI2jrZONtxoxg4wazYizamQ9RMT+gC1+TAjoKhAEXucqfTfhpliYoZO3lzEtWc2eH
rJuiytiYSes0t2zVpS7NTjUSE/A2SkuE4ahko5gdmggwZ7C6GCQ0x4w9TInJplbYuLVCZmpzlPAA
mA8WNLY47GI4QTfneT0bSvcCQzZvZBxtOAlugbABSZBfyyg4rGPBAZUu3v396dGRw7e9vxplKO2j
Ko2OP38Ps2u4utOqXIz3kWrT8uRjB01wt4DiY2WwCGMls+YI/JllFtpraA4ZwJdDWEvHRTWrZ3Xc
9uIhD2voD6wToOUHMJvdQLTKE6Lr6D2dzSl1QjjNAVsGugZkWkUiQshkKUiTSDbg51hqHijhs+po
IqYWLWNLnQF4eq6KXZG46XRLgu1E7UrxK2ojqk6a9ZQeY3YdV++p4jeFLSvAum9S9NY/58BTqj2t
TlN27GdYSx5YbTMpRir5hXwV6rWcunKwge7l1K5ibTMqthCsxYVsbPLBJi834bwNi48g2EWgycn4
U77Q2Q1jAuSvMF7OuW1v1+JTzRMFMVWEtFRvIDnF6mpt1FctM5B8IHYEZw/5R1tDRoRUM2RpjUby
2xCRhyHC+buC1qUOfVGmhcIq56IsE+PKht7VtPx5zKQAAcyPZs1jQqmhgLDRWRJUG3xcwBrEpDoy
UYLIZRZhrm0Oh8DDv4AGD8L1MxUhTKQH6obymOIDJrQTvJhD5GDhG4CizrQ2n5tCtQZlNuDWMLaN
gnOAPpv2WrZmsUnemszT4jMC3GFygw+m2PatU8tmrlgB52JAMT22ilvVFgjqtNoGKllWRkMqsLlb
FMYQNhkdRwrI2CZmBXvw0JwTB8RCkFNbHsJhhggL8MuyblgDKVmVO0V0paigCXstPuS5zcukFFb1
5DcvYuoU0MwQ7Aqnk2Km2R7MaIXBg7GgEiFeDNYxY/ZXblHuB4unZryYdWDaK5Y73GdCD9Yj4L4G
U7sU4paRwdfWqOkiurCfEZRPJQvMSzjKcu/8RmN9VB2yyGsUDwqEIbvK5S2fnqR4BzRmNnpzcYa8
gKAuPP0JMb3Osm5TbRTVjcH/ZexROFK8W9ubYeHmpcskPjio2rMAnk1oqZojaStaWgxnjQlhb8IV
hE2whHOQqpsXnl/HnCPVaxawsHFNWYuHGRQkUkUYCS9OoYCnRFY6I/DC36qLgtMAtg64MQjwmTFW
LlFZk4s3RbauO4LQQqwJtM/6DKTqwWXrSyi6smgjyEV1beBNhTmwhceOb027oQjgIquJEKFaGVrz
AKhgXTZ2f6LvE/JqZMe4pEH4F52xdBjk0riNOHOGC47gxlECBJmjgN4FQQFAyS7sCHqlH4Ze2jsN
6pqiPYgbEUdb4fTBsor7eMsmb6itcYzPliuFXuXI6fC0U3vjmguQ2K2217ITLJib/G2qUB49wJ4B
yoVj9DrzOyH0+diQVAc8Tc1KxJe58XtxWw0OR7G2Wh+mpVENmThk4xYejxugcWtF6Yl2m7bfCYzR
xV7Z2KIAs2kw3kCDQ3pkRL03HFTIMkICeBHJdWXOl0MH7gxTaWnDZ6qZkWInDLGY2OLAakuJLC1p
BI/wXcd/kJAn4jdx7QXftMmWE6tCtqWRLLebt3xAaHyLuL1YOVTbxZJRpMgXzDm3wbsSBz/i90ON
I8oLaqdhdwUSznkj8is5gzyJO6guWzwr5RNLtxO/6nD2cqSM3aA2Z/BOEg9qDyGEY+hmyp9n7qTl
76lohqrNiRZ+EVE7Ogy45g38vWxNtIykYHt1xgT1FxwZsalpJImt9IyzhgU8oSBN6s+pwYK0Vpkj
nFhKO9WgbG3ynR1E5gAZgwC7rnyupmPGexm1W6hSQQ5VryH7LSLoV8IBjGRWZ6HVl+PnvnyrAfRp
sS3lYh8Xp1F+puyLKuEyZ2yuOmIRNbKB4VLBwkSCNthpRiAbXegW6SZMzUy1JlTH3rPakjOIpBIu
9aC5rcD/GTQC5qIoVwU6OoC/4KxlwQleoDYqdWtxw7TbPD3l8roTCMfDkN1IZXMYrL7eqKGPuJrG
QBCeQzXQmdhNGRwm8iIxtw7qfSyYQJmHb0qFdzHraD9AQrr1ufy10PYD81zRNRwd9KG98IssRbWK
6pUILzlhXYWbKnDBxapyi23NoTXxC0pN7M4G2pSyKUGfvzUpDrHJrBgLHDDVQVDDFuB9myAtC4Oh
lRYYRFJgYu47cA/eevARABEGuUyyhd4JxW0qOkPwzFOYJe8BL5+eOhbKTlsG3iEVInkEZpHLoVvQ
MsdY+lBkqDEOmi6pJe7s24QcoC+fCn7VNoex2YzYpAjSeRS9t6ryomrrEEbLYmgyCqkW8Xkd4sAx
S6LMDnBhzTrSOZaFp5hVJv4ceQI81kEyF45c+TIEp0B0NOnY9ttcWWfVIVbsdq+gjwMRXMlsNHsI
tlhLS3QUGwqkXnJr4kiMmwUrBRook84HniZCCX5Tx+s8famBhwHiGFuqtZME9BUjavT4HeLNGYIW
ZBwQl6UEbmuYgzy8iWDURHup2nSuFF2V3ONQbJkASlX8XHsVGkuAxhyCu9lpcTMHOp4LeljBhW0N
4aUD0Jv3An9Qdba3wMvvBxNhDCioY+BM9AE040eHdgk8IUH31TEEhuu+34WCezv1jEhPqEustOs2
eT9dpAg4NReAWZSRQxewVzvbsNCBLkmq46s/SnR+Cwr/fYS7qmBbyzPXBXgECaoyNwCVdXZXms+Q
4DQDY3IeJDo/WAn3b3zXIJ0FWsC4XKYnRS9PwL48ox5k1VhMJlRd4F0OESHDZJZ+BiRsnmrDT1zG
ggUsjFM6vbTbdQKa39+B8X1/c2mmfPsKd/UpThyKgh/zFNUBNB1br+2AaSRDfetlQJ6uM+9pKZIB
+2Hi8QPe8DWyjEYxequAqN1jpsthToFHauhp0QOqdFTnzN7AaaI/AuZ8qS1/j/0BSwMSDsB0JHjo
u3zP+0qalKIYq+mKirKuLXu4CC2Oq3Se39egrSLlLNDZZPhbLKkG0iG3jMUTvaAlqyMXzVqEFekH
D6mJLB+ccFH8RHJWMZCRL2ZoO+FUnh59l19KKjDwhDIDel3o/Gja3YeBx22KVuQ87ysoWK+Kl0Dw
uMgvceSyuWIgSBWLTSPv+QGFHwQlOVKOwmpAFBHX2jsXQQqjfx40AiiZqmuIX17rRV7tzDWtmZ8Z
YTsUB3XyUPumVG/suT4O3RalFE4B7dmrYTY7tTqXHMfYFQdbJSEaRqlfSqirnlrkCO2rJNrTG2ek
kT9pwBt0LCkA/nxhA4joGyPSj4bUOakh/YOKT6C/AIqIjMqokBCOTu3FAhlQwQAhctDnI+qIKVrc
Dgt4suDI1Kn3EOrItzS0QIsvApKq1lJAJA2rS81WlglYaBDeEkFdHFfoP/+9Lb4KVvdLhoM+6SIe
Du3heyZMVjY5D55UsE4gziGkM9WVenS46Ri2hVHkqD72NxQEOGmf9pIz48nVarQoDnC4L8GhhFS4
5QqU/6SutcZ0fvB8cNP6kc+C8iCiWQ9jNgA77x+wHJs0jaQ4WGXJKm9yV84kZBQRvLa6U1ByZh3A
TwRBf9a9zhToUjpsyrw3lKQhfBE6dc3p7MigQv7EqeesiPyGRZwHsxKjwnIXkUoOg2wreeGNI8Sq
CqayZzZFmvomSzVhpKMQi7jTgrXEZluaMTbE9aqi9RkAsAoxeGso5LuEdMUoqEJLjTGgKhu1o9WH
qj62GdFKzp/CHnpbqJOlqCEkw7rO35oOIQT6n6piMPMmHVajkhyiHLV/VjJCqSNZiyo/zBvS5Noq
lpQodp+mRoX8sY2pmTEgbKHhgKJqCGidNkZ6oYa7NDMrKdyJaWuAm+zwkISpSsShA6voBSpPkWwj
tyfFAI56JOlh2uplYNQndMbqd/jnJowh4ZevcYL0zKxxMNZugiu1Baenh8UTNJ14ws5A1xaobAoh
4ctTEaxbcSDt8NSiYT7exAZ6CAii5cioF1pfuBl6Tq9r6NWE2wCOLlOuuozUe8nceJoG4QhDiltn
atBD6coM8msBmHog0qgDyZNkx6a8qSpbcP3dvOcvCiUBUnBOqt0akRZXjWRIUFNf+tMQqYLMWQPx
SxVYK8SpOAqFvLaS+KMMWBtzPvWikeJFQ7YwBgHRIMoVcrYaUPWp2dyKabWZ2uEAjV2da7sDE8+n
EtFFz6bmkgpOVi5Ijtxr0K63BTC65klYCVqJNuZwFNLM4YaaBOo5qLYhRQjfoO4dc4/2hLg0Te83
7T974p5UJmViNRWCFu8VboXWhqL3QM4xiC2R35nhq1abzFuemxQrYKdBZsiKgNfWLmCA6qJ2VI1x
3i2JPaNPItCaRIM2qnjRIiOFblxrxLYgOKkBTabCTctzVl9S5LxwdYEuXoVaoZfJNiqJOZkAJUO0
nZAyXNUiiRSzFzZFbXGNo9WwxvHY3i0j2IKYQUxazii7XVMYSmXLu+5W8ybUM6FoIEJW+qm9KKKB
ljcvfulsC2c63rreHPGnGbDFDUgBdY03v6CezDJrFTUAokCKDHahJSoh5niWdpP4MRcrZlGyIsWO
terJyA5ctBZK6CHBPcvKX/GSt0nG02xZ/OENoCi4SgLRzrHa8OoGIAtdZ6si6twwlHEk6M8JJhxL
+X1SGP0+Uf1WIljfqupCNWMJk8dzTXFk68pTwBjZI5rSV//y/kMDXw6YFKIXDQHE9wu9yYM0qOss
WxVtbA3BQIIERj4owiXyhyJA1R8KKrjioczGCB9hihiefgraRylAMFTKCbwZdAoDjjDGrwe0I9A5
lwDyyAv5EAuUiFl9HQUBFWh0gumtGEvIxkLcbtIrGMwrNTqe0GMvhl2dHqO2M7CJsfH2WZWt20jy
5q6DLv50avnR4ALewkVCYDKiNaAvQxylQ7CZKIZcRc5YoYEDsZFiyMmQ34JoMtVq33I3We2f0vrE
pI7MfWhVu+KDwklRjubqXRH0bj/gkcD/LFOZoKitS7jv/74Bf0EoQD3pnzm+C5qk7P8IO6/duJE2
TF8RAeZwythZakVLJ4Qic2pmXv0+9L/A2hqthcZ4lLpJFotVX3hDtxjxQHhWH+adZV9R//WK7eLd
/hAVfxud/XmgL1HxbA3iHF2U/pAN1MJmurYTK64svQiiymYERtPqHX3q7CE+TcthRDotKVbQsjOW
1S4HsDkJiqOYXm19ZMRmprDY8sDyp90jdcJaeWUqz/8enO/CA9wIUAEFNWsARVo7KH90EoxyHCpa
XpejPD8zQ0ba+XVxhrsWLZhr+tF0vuCLpb5fukN4lWcfSvIxPzYjwY3xrOSInNz/+4T+Q1lHywW6
NVSoFVsL3+PLIFotq60eAx5EDs4VMBeDh3K10tome3Bmv0T5xkFG9Ifuti7/sOKuv/9jHPQLxH3k
pZPz1G4zktAsEKddLLpUF+JdWe+Wxa1ST7VNao3qVVftZHpe46MwO1nvRH2QDV6O5tJV1bmssOp8
4tmq0uecdqcKHzaONuLgoqKKOuPefGzTjfEWPVJUR6598HrpHCU+MphVfxrEU4xeU5Af2lfAgu8s
TIXkNI03nwWXNimlkOInS7RvWifEYGjpgOmldSLpXx4RJeoXs1Tn+KwIz52OFmzu64s3Zl45H9o0
MN8zwaYgZojI0u0vxTE0PUsLWNkpMKE4P2H3Ijs62sgVhXEnfAqxQop9xXJnKsUKwscOKXmV+jmr
q4hau5s2PkUVXfMya1ddAg0DNfrBWLFF6OV407yjFHFJg3F4iFnXs59ALGvK8Z9lF5YtnTrsxeSv
1xsr2pwJiLgdosapCVQa3UHZC9zI8zCihzlhjQWUg6k+nOuuphN0xGZFqP2ueu0zzS1/auh9k0Ky
RiFn/xsRDHbry6yPS0ksxZGEuvUsm+gFYNno389ky/9+vH4/Pv+98v93oC/JmCZGqdQvinqARM2m
W1LbSmxTqq5769NcK4eiHdKuSG70/BKYdDaSnuypZj6r/WYB/zrFg93spEsWyORAlfgrT+9wwN6t
6gOtfpfGw40AfmUZjG2LePNi3C6iW9NFCC0g4ZgV9HHn62a37WYFheM8UBba3svtmB7iCXn8bmel
H0b0PtXvEki5+F1kicylo9Hu5RmPH+00/0pkNubMlysi8HSi0sTkaslpgyXMryTjIY9xDMXaZGbp
kl4GYBhsMZ5ZPlDFuuBYS6KmmaW3LLM3RulGQk3h38P8Hy4Uq9hf9/NLK7jpo67oE+4nqnmzc9nW
286V/IIOG5D3DJFe42ijvwtDHsjtLY1GRL5/OIXv8iqVtRTKCgLHSHL8vaKVs2E09TAs15c3msHR
Y/km3Yo7lnQv9tVt6Lfk2qLdPulXxrm/M/cX/98n8Lvd/WWqSYyDskLBASR+7cdeLrW+TENbHELk
dtttM2QU8EBmiuZ+EM5DQgHfyO2MhXJg89ciUAt56KEDkjZ9oI93JmLfU6X6eMxUQKB62A8aWun6
NNv6aP1+c2LeAbaO1PukheAdP4zZrklp05H4wYQT5BCFJnit5XNnqH6EIh08cOy07PVcAEv6onFd
FLndoWk7TDdLe20uCIbFQAoTVHApXNjWwpzL7qPovpRB1Lz35rum0qlRVF+kS6AhMhOWsOyAsxid
tBmyyQu1rQFQqUusn5atbzYpdFUs1VjrKZAvvswqPZfVvu+U8m5AmA9LSltgpchtKwAvc8Hzufxh
Gn+Xh0jATqCCwaLXIHr/PYfm0FgApRURVf83Wm7Sm0D5nkLRp7DJACoNXuzhXWSRff9a/Pw9ZCBQ
FbQOtF0K1Y7SvQw6koVDsNxmCsxtXnjGxE09AXtzyp3QuTJxOR7GlLJmQEkR+Ex3MD0t9QQE9JPN
v6fkd6GgxERc0WsQ6RBO+ft62jrPq2huSpgJkBJ4GIn67cfKRTvoh4UWDuA3ewz68fjIrf7oCJH8
fax5ngSQy3J0TlelVDBEKJ0u4626bKGSZsqZBDncKVEgDeCm9JsBzZBN6889yt/HRkWWW9Xt2WQN
tgvvOSt2vXSsqr28bC7hcbigQ+4DT1OSe+VXnRj7SH2iP8NjMUX3EpFS607h79Ay/gQ21ByGBqHo
a/1FEq5Mmm2JzxZttLeW7Mm1D5RfyI45Cnij5qC32Fqfo+HplU87eJT9bidhPNB6zYEOy7hr4wcD
2W6wHUEe9K96tZs3RINafaMMx1DYKymPA7voW689KPluLZ0VnlA/hLcx5IiHcJOj84h9RlYHw3IY
9oON1RdwpfqDy782n7LUvWSbnpEBpT+QvzfXleZdV9vORvvQsja5yY2rg+qYPo5uDMEUeSe7q+ns
qhkKkg9Wjw2C3qI/+dEb8Bg8pO0HGi50XOU6WFZBmp9u9+8a75fFDuoBDEVYufBxv4p0DYgV61Hc
pWfa4NqVgsfDXfxOO39eHEx3+J6G+NCtaufUPWkkr9W/KRDu9FNB2bxeK59d7oyf9XVL+fA50rBQ
8XTVpZMZRY42fmjw8pimqr20jEgQm75xImdM6DIBRB+dMnSKEVFgypJ28Wu5ST+BXtGqudwU72hv
9NvxQHet8S/Hmo5t66QZzWA/WlwOTp4cZ275vOQe7BOFiiuUrOfymUAIxIdJe7B0gEz88DB+0zdh
k6QwiZM8fp7oD/z9hIhDa1yEzgAPaIuA+IUrzY63GTHPipDvbZqcACToXUK8tuzXYgMGcocE7pUR
2hIqF9R67dhd9jFMdFDhdrSdzt2K2t8m59SP3TclmHblJ0qY9uQsu4n/L79FamTfFrCdNu3Hxcm2
18HjNQU6FgLLexOcArpXzLuv7y8OAdjn6m8y2s7LwbRPtz0lfdAVezp+do2UznKFLugJEyYn54S1
a9MxrlO+/oxB+hP6+hdnff+Pqg3/xeKuI6dRLVXQjgAZ/ffIGRkG7VWL+59ZnqjXmDzSUbzrii21
yogmb7gVZmhKP7r9fBs3/3HcL9FjO4e13hd9egYOU19bfnPuPzAwoP9w21NJf1jlAMx9fsbCOXvV
7v49YRA0+WZJ/fOyv+x/WRHr4iCZ5WG1ZkAC0OvpyNrxHSEsjeC70ZOdehvdxHd6YJ4BpHmdW0GB
WAkcmUdDbiO5MGrvio3iLuSWfgP7Q0JBqbwlSkj96FwFrNUbalIeuQov9EVujUesHRoS0dwvffx0
n6vz5dZ6hC9yBl1LekqCxuc01NNSPjHhJ1TmfPrWnoT0lMwcTrcrSWUGqLOeYmvfvD2qNnONPimz
5IKlKWTIj2lfAUVLXURAvPSKT4RqHHlI59/fYf7oYdPu9mfVuzwBXfNUvkdaa9lmm7K2kWCEWas/
pE8tQg3DNtwBoJlfos340m3Dz4Wd4fc3+TsijgqodV5XqBasbhYgnhmjhfy6AtTNBTpob/PINfbr
HegKYN4oHnDhq6PX+vvUX2UXhVMVTJsiiBGqMF35eoU80w2312eNNSpoXUr0nnUDYPv3Z4Km+j1Q
mfOW8aGp2wTrx4IhJ4AZfvNwUj4IH8Et4uvXGSRraNa8qJYgsSCcqRvyV+vpGN5k32HDezhIgRJc
EwVx3PVDMDKhPcNq6VB6YVBNhhbzMcfEq5p6O4MssQZEdwR8fL048c26Nui27NPpoa1jPz6Ca+ZL
k49a/wg21En0e3fkzdcwn7ghE9dnrmqpImtUxIN/e8pPNe960f31rYi+3khwfVYZytzBMDq1+42J
kQY+2Z/QWxA61Rwq2W7xvmCOhmDsNZxCfl5D/MquSgKR/IgkuhuzCn4a19gmOhor9DYEZV/tm31v
UwdmiTE9wRXc7Co+x2dSodeS6C90jHcycw6MkQu7/PW4F9zIR24hovJtZ1fzfj3MujRp0JSCIHii
v+Jw8OD+6Wk11V2v/6Xf0sjA2Lj8/bdPh8fWP7y8iPbn+0qmGihHA/qFSqXYqZM68ZEqcWBxvdb1
7xP34MW7L6s2mBIg788nUvZgHVxHax2GmqtDRhmOa2rzZ0/rMyADm0xtfYOFOTds1RLLtlpQ2ve7
0+lp9/7Q+e9EUHZMwCm+giX0IX2cMz4m96rf3WbkIWFc1bwOwc11ab+s39B+5vjYeXKsyzFzCx/0
Aq1pGjC8ZPdl/ZPH9UyfgMva5uMtCAl3/RswNltQ9wxDdrX+BHFIPmf9pIgLrQOsyffkbI4GV3fd
rUJeir28g185GUgyRH50Wx6F6/WaDfenrVNd1/f/RBvwsAnJ1+X/K9NLHctB6cICKgOjQnuG1t4y
qMchDfedMcEJmVwd2+na/ACIaM7+ZWK/wpalocE5GNy38Rl4MUAWd9E8i2hIib2LGGIAtJYanQhR
jmalQixU27JzDpnoMnw8mnkFCyH3ytEtIV5IxW0x0hqE0IUaYkW+DaayARW0GNlpfKUabIGm+fce
IBvqN5f+Z1r7ZeuTrG5GlcJYrsN7IfO7XwTB7QOFgeQmezGP1oFASumBPUhvl1/Ce/Y6k2ok++TV
RE3BNpmqR+RS7ypQ0JbN9cxn7ZYM8JewT670fbw3N+Kjto23kW6vieHT8JTQNvnMt9DVQmYyR2Nt
YL2gyI7DINDawrFQB+rtnI4MOCub5RjwWv0eUswesLmxO2Ayw/qzdqHei6868sOeCd6fSg90sdnO
ZVtm2hMm3hEiVvvoIYWaNnsZn/CGwqSk/HYfIuZZYAzbcAKMxB5be7xBd816HYBsWT54uxl1U4fq
HdC9XrDT10La9zzFrFSQlxiWxR5Q57WA/ASU4wauY/bayl5WDBruaqA/w91yuhBzFaTP+PeltJN4
pLzlJJ1EJL1737w2DwBxhs8IwCvPnIbiKhQsJzuOtd9+YOVq3fQIceJWRBwfNPR2tqriFVEw/6Jz
gQycW6YAYpJtg0HUTfdi7drr8ny5V4iWQodrvwr3MorbL5k/0lB6pj2zOPhLV++Y2+ynKx60Pbro
JUog5+T24kcP0vXk9WSWthQ5Boiz2+ZqvKq26SnZ0sTmMNJZOhkUrIn7O7uYg/BOvpaezYPpslGe
sRsJ9G20NW+lZ+CLAUyW6io/WzBtbLnCwwk8Ucge09iiSZpir0pymosmykfyJuKVw19jdh9hRvGs
fXROuu9vw5v2cQbsQ/H/Iz4CoTa0H1yAkB794TH4Eokll1mwzCwfjx1Ei9GFnHLq5HIrj+NByuZD
SJ9Np+laZtOmES8YegGmNE/RnBlgRerdnGfIpaMCKZReUjVXah/taIZLSO6DSMjpCsVW70MEfsh0
8xpXRB/tvINpQEzvqFhllepM84PRg0JJisdFuomjgVXlFyJTW7Wvr8XKuO8o5ViA1LKQOsmK9M27
6zIJHfESuiqQfJyee7K0jObcpXdkHZLmggy7kt4k0hw0PWtu0rsXupKVJtwr4b0cNAnKSuqhNHed
hch6s0kighYBVF5YOtgM7KUcR6qQOKpX1uomDscFlaVfYn9S68mu8VUZcGmRcamoFVdmT5T7X2Sq
Y9WDLD3F5rmkw04TB+1SwGhG4g7xnWSB6ekmzxghvRdaYNWIiZpwXOosGMZD357niqnKHTerX9j9
2KoquWi57tQBLHBFCjA0zkAveSh24iUAJphggCBy6cXnAGAxoxyAZ8oBVq8bTdJWN99TUeA2xfAT
3GgwjlGGYJOJnmZOUtukntR/XLDRkZODUeWOCmcsly1HQh62ACtQ5HstvGJJKLFFzSvBmWcdmA11
P5AqTXhvWIfIQnwY3UaFM+y13WVQ96Xya+GJnZvKn2YvWrEsqeDL7a/MeE/Rdw0hyl7gh0ezGhjV
YUg2WnfT+yXt+aXrAhGTKVH4rJbB6bgfg4lhclO5FVtMEYTUfSSAw2qyV9qDqbe2MLxG3QUmClst
t87ooE1R523lt/nyOCeQDcRmU6j3ZlHt8R8BUIMbsmSg9vtM6Zk6R+aUKOPUCIfoooMdvD9obHFc
X/2QyZRMsJcwU19uHqKstbX5VpR/6briMO99MFQ0aCB/GIqnitRgB/bu9tZfGkJbXKYXKdroKshj
5AtGuEyzYhwbFAF6qNv9ZVeX7JpdRRUH2XFDt0Gxjoh25kV9Tqk9SjxVIhj5kQw/N6zNeqOE9iVM
n0WDTJXihmHsKVp0xSm7ypGgr+pf0YBWV/o4LRsTsOkM0LE4GnLiFTlQ4Hq7sJ2bl7NBNb4yLhup
p7hoYF12GBOiG9hY/95j1bUy9TW6+HOL/ZJmaVJsLW0KhkCR7LSyOWxNCIGwKyi+3obWLTrJSd8N
qMdW65JPqa86EpmjuvBaPi6n+CHZLkGs+uVnI7lAh6Zz69N6Nm8zgqwYHxBaQN74ag2UZ23Qsun4
AyTzP7LEa/0dhR40w1EBhbD6JUpYULcSMqmjUuqP3gLfvPosUb+9CQOKGZbTRiQEiJ80hHuhJ/xQ
+Za+yVMRAwWOSPsS5NVXvaN+nI1LEQ3Wed7l2wwG3OjNcKUn/wVehgyk3cZlkJD+4983Tvqm5C+v
KuNQ3VZlGesLLSybo7jsJ0M+wMvCwWQyz2byAO5PETyTIkYKI/7fR/xuqsAFB3mKiBQyDL/bqn+0
TaO+15RhUYtDjLeFOJq0xi67dhJ2UvU0g1MucxEGyEeUIsbUBm3+oqVU35NAhsVbA2WCd0G5abIw
qgsyYe23gS/IY93uqA7nDTgNb4FP9LDQNhQ6ECTaLwUGkoFgBboT0Tg7KRXCJhV34ERW4Gc/1E+9
ZPo/xJ3aN7dUVlRNtXSM2qm6fBnatkzwH6ty5SDIa9IM8beVYOE+JhRZWUaQRjuYl+tCvrLyq764
7oyrnBwvC3g8kMWFqwxDPHQlLD80ZTvpO62nwjsFeod1gbGjdE9moXi67BW9LVJQSp+wwzBxKszW
nuhlctryiI6K8FChL4Cqt37bA7XQjd3qFiI5cfZg4cV7/vft/a5eLiOoY5m0HOiTyl8eI1abZJqH
SD7UWbIV8SSNnsP+mGIS2FtM7ENXvIFyHX+Yx/8x7VyP9edhvwQ3WMWNZViow0HOvZEmuNq/KPFp
ZvBYbECyNg/DGEF4+ezaXTVbjqoEqXWfLLSB7lt0By+ZgzVMTftHmz6XrEaF5ixhmRRhjHTKwTEO
YRkYyUPZB5jKDRpJPQjIyuNfmk3aMrhR+xlRa9XawjWSC4LeIOWG1MEsy45XQq88eo11GEsieggj
zM/5WbjcY4BBO8lViHQjmGHSB0xJsdMdMYa8w1EGFbHI8tnsycQAFjab2lDB+J/N+TBf9iQChQyZ
g0RDzTfxdEQn35am88+Y3P/Iff5vgHUEHHSUxfSv1epZu4jqUuvqYcKwrwPhBk2HMKzXHBmum6Z9
ilr30M0YPbG7znBM2/6wdPsRClMMd7Yqq+1AD6Ew6euAPgsn6yFd6ZI96cns1tDuYkEI0Eiw9Vhh
ICioALoK16BPzvey8iuvqPJmqY+GuRcOD/+etr/XuS8bGLV4xOaoklJeNtY+2h+rkl6lTY2BcH4Q
xWPU3k8J7KT+ZTJanx4hCSAdiobLjQp2AvU5myHKQLqfl8VLShM3vclfu4gQausQYyOaifHyAZOU
tRcqCx1MUqfLll8LmoaXYaB2nXuZppVrFZOJy4xXyBoxqLGjiJ/MzK47W+nsLKR7vTafJnFZnVxN
MwysWGZVnN1MoxZXvChLd1J1GgDCR2iR93R8St8dBqXetumbzmkbW1m/OAMMfOYRKA0c+dL3W7uG
vTUPyBTB+Fa67mAtR26y3RbmUZ/4f4cgT6DLpPwJgvHxBUPfatcMXF1ueYY4e8miPA7z7Ama7BEN
Bwpa/i3GoP++M8o3oYVGYxw1RUTVVbSI/r4zojx246jM4+FyKEwXGQVIYfoHQufIp6ie/Nl8wHdD
G4di7XbYGJtkp26VAFPcYisxgIz74vWwVl/a93I3vmYw2JKg/kki67+2wTwgmoiAoKSDmFZBZfx9
nnk4d+pcYaCg+UZ+Za48Driu5bl5nqxzFD3OzQv/9tMGJIw53/XBJYcoc4IApWDgFJ7b5kZU/CT3
OvhqGTvGvXx/MZChciU9CGtfI2GfnvTmhTVVeIKeB1xVUF+a5gUfE3hTRfre5XeCgR0k+Y1jomWR
weaabUHytOYRGZL4ciu1+xl+o/zSVC/lq5q6C9EOaJ0V5Olewv0FYbHVP9E1t4YaZAjAgqdqd+F7
pTwmnYvkQH+AoQMNvHFFbTNQzyhO+ggi0810tmNX3htxYi/zbjQBXNiT5r43rxAbNlhOBlF/q9fu
whWvCaK9JBvAFz1VLzTq82C8Is/RK5cS7a4CCXTomrXNVDzKtnqLeftGmO9a7UVuiH9hOG7K5wGw
iOxX0QEwUFttZ2Gvq1tT3YLtrF5N8bXIz8L1VDlJt1eMg4b6hXYFgQs5YDqZA76bOE+TjQNIin2O
VFOi03fhaQ73luqCozRZvoF/E2dcHkdK2XAF58OiuvzEKG+0moaTFqAyUXn/nvO/1ce+rEYEZAit
rcU6BQ3Mv+dSpdadJneFfhDyln3qnA4h4eCLpB2gcTvyAA2qPPVKCdmawsgpj4MlOgx2GJuvs4wB
dzhdz6QpOloxbQ+2NkVqRKGmG16vIM5MHcnBoX+S6WZwspURD7v40yAtMLKHhmqVgR3S/DENV2IF
YzCkUoXYiDz+UuDkydmRElmOGe9YeqFMQSOknlcuJBjVXRVbSANgJkFSZwFQ+/e4fBcl/zUu+t/j
knSCYayahMd+fDaNWxHtlnbZ9emD1SJyCWosprqmIPBU4dZW36JERtPyVQNL8O8TkeU1ofl6h2jg
m7+zBaDfa1z9x34xZmE+TVElHYoazYb7iLygEUvXYK0vqasRUpBpuiuURJ/R/AL3pEgQFbHeUsUg
yg1HSenLZFcLK7BSi0Fi7qXY2I0K2H968wP8WpVSXZK9RRoNgovIbIVB3NFehYoTmcN1qkOMU/Lr
Cpb6jAsyquC7ZoQ/Mt5FrfKuJMtVm1JhM70y6889KGkgwQN85gFYYdyU92kCE2DF0Kozg7UVFPNu
Shp/WcrrS46RNUyb/EKR0UCgM822Aiot0ms/AdLI4p2RWl7aZ9T7NX0BoEMxjwI2q66Yna1JPlgK
GbeyaeKzuzKMpnxbkASPFV138vyhe1yM1O+b2U77ndRFjp6NgQHdkA6O+FwDj4mScwxCB/whfy1g
7UpvV7uTkBTuTXFbUwnQ4hnGpApHBtlSDAxhrS2NvwpFhOrqx2bu1Un1L8uzDHznUo7woSlQrFgu
eH2rkZ+oHtM0B/a+bRHAQuEpM7fQTKEi8C9fixR7pfD6UhqfZq5sjHBrQUY31bMAcmwWtn2IMZH6
0RkNSxkseGZbHj63DZtnjgxGCiawJUYXs11rzls9C2N70JmRAs2fMr6rIRvDkEEJBxqyvkJjh4ru
RIQ00VWebqsOS82eYPF5Seftkiq+SkBRF8lTzw0UM6yFcbGVJpixoKQsBI+fVnZWx23r4mSjomiU
Rc8oksFhkxlJHUnCaLm5QFp/JP/EKynHvg5hbbwu9wJl+2oKvUkpXDOsPLmhD9RdJRCaSl07ZmL2
VIx+o1FwHp6rwToRt4IADWRuXTw8W014UpjjiSgD7ZmPKfdaHgKr+Egygogyvu3k/gp5pqP8WBah
P5HuUg+vtxpaCIZCq5Od5d+P6G9Vsa9P6CoAzzqKsgqau38/oek4SaFUTOpB0XgQWRBy9TWF5lGl
uZ+ORMmIcjE+Bk5IaczJFFcXAAthJ7rTIPgRjtId9fUKdrNpHNEwC1Lzuk4yp17K2wQVuBGAYmYE
iUaPaVh3WhQfFCbDo0kKonVvOdOiMu+N5MPsKhTBuh82CeWbtgYi4miW4vtiyMgk/32BiiqNg6ZF
5qFYjlIsblShvV6zZuMiBooORb6ib9dZJ7l7yAaSRtYPTSxMyk20m5plI87PtcCPNSbRfS88zfqy
abPnVK7eljg+5ypFzKQ8WzrQRwSFEmo27FWYVqp2gRXl6sUeXarbH27bN1eFGitURdBjOBibX5b4
FEJNClamQaMDKZbWblppM4IUiKsbbTxP6V4ggav2PVFWglpVdz9YOxSjIuxpFwOrlnMcX0Vx6Mgz
bX666DQkZvar6pAnazX/WtW3RLpKhz4JfKW0f1OKtzL7ARsufRO0chWwLRULIzU0bf++N2Ufw8oa
pfKORABi7S57QTD7rThIkDB2M43Sf4/a/+d4a9hpYgmry1+C5LCqhQbfx/Iu3WJ57axi78nRcB5X
Xm28+0ns+D8mJGusS+VmtTdTUVA11pv4x+6nVUoPkQ4FinI5CQNHFK2r0Rw28LvUNH1D7OipHbS9
OisIkqVHpdA2ykI8CT2mGFVQuCzfOZu3MBS/zO7yns0CTqsBfTrXZOfrjg1aVz0QayMfdpFs3Px7
uL4/f26PjCs3nk3ql0nWdwlp09wUh2q81x8W4fUSexP1AbF7XsGdS4S6qnQrxydjoXNXUjF+Yh8h
XQ9Z+auchImeGIiVVHML7SqHPJofpWlXS6u8SzoF/z5d7ZvZhGoTvgQr0F7BvOvv4Z6aSxLNcTse
J53O8QyvowttmSr10ssvvaMo11baom52UzXjSS7VjWC8teNr1RGQCPTvAFr3+DgnqBsUI5ozHU1B
EwaOdmynjloxBBz83+MLZe/8oa4PlIrr3NWTB4iGSfKZynBbFRWg9RRkcetQXEbQo74RhxH5hBfr
0my6S3wdxScd8D5vljvKePFIr9enc+R0uuxrjej8e1S+K11q5IUyArUwQfFt+ntU1Dmp5bRtyrv9
7BWo7N886n6NuOAPh1kH9+s+QubJs6UD0/tPZfbSZnlW9DzK4y7dWr9WVkm07T5JwGnU/3CsNa7/
z7HwKlfXKgTL+pcbbQ3NIteyshwu5D7F7PW1dTan9EnWiOmfQlXwNFLDIvyszEm369Z8MrSnnHBe
FH7KQb6j+WAthvMk2thUxM11Uv7xjCuqEceVmGETeLGR3hGQkBPuS+sevpiJuxepd/2GjG5jh/qh
Um46IXKE6YKY4TOBAKxZOmH/Hp3vwH8aNpFYdGFuqLPl/X1GZdVPuTxW0yFH7QdAE41CwMGVTQvn
aBoeiat+pwR9emi3pXfhl8JKHxTBgHr9HhOo/od0ZN1gv94t1hAT+TBYR/QH/j4fsbIiURo7+UBc
NlhbNtPhsoqioXL27yv/Fhms6XAxQSED4/5P9e3Sz7VpZhfxgFGoM9IgbKQjfL+4P5v1J3C+Ne8g
sQjVYzXQJ0nhDNebFSevdw+NBlAyeolVOehBilIAVarSndFlXqvfOtBipXFmiEWg0KfokyJn0hIp
W2Qywn1c3psYuRf5/Jori9dJ7e1KCTTDz8LkHYqIjBg6qFTRgSdE7bOlHakDFmoByZm0ogUPGVW6
N0XnpfKUmr+ZzqXxPIl+2W/K4lxMgRzvavRl9OV+QGCF+phW7VpQ+2vykYmWx6CmwjVCgZ2q2iJ0
8ta8n/qHHt0BngSq/qJxr/dnsbrvEWYzHpQWMbURgCvlg+Veincx+W0L+XTMjgNnmpDJo6oYFuds
/ADV3wtYfmNKj7qM5ZjdXYqATh6U1Ysob2rERtS49upJclLAGlMMFEE+41z/mzc57vCGA3xtTc9T
HDvEUeEAofF3gkBxuI29jMKt2h4l4jKxwTzjRTHQ13Eu6qp8rsMEm+zWUn7vKxItW1E7VtSgRfme
6vUPk2iNAb5OV2ry8DogyqEG92XTNtJpQqMXXVECPwrhhv5RNrs1x1Ih3XDR4kygR8K6dM9Gff/D
wdcd9T8Hh1diaLBLxP/l03+sJskglg1hQ3mnnjsXNMU2c9LHxvXG/fu86/H2+SkkAjT/3SEpyQGm
RzQd8cO/H884FbUx17T8sCIpMfPdy+ApqT35K1iRe4m4BYYf7Hk+elqu7kzu4Auxjbu6Twr6htpM
AHmp2aAlEMg3mLAHgr/cIuSDYLgcLL+WX5OvB3qgvEWnwR0Bc/UOHH8XCoo/+eu/iKi6CUwBcXP5
QBcM5NuKgps5muGTmZ9r38TfYEVPEjfxkjHhBGNAb0jHTSvb86g7g7vQj+wOzy1vHD09SF4QaVze
5t3gy2c5GLEnRSEGjA++Guc0eGg25x5gle1mwO5c6/AbZ0Z9z2n2IWcAR99NAzqYgNJWgGAepIHh
mjcWWDyAan7o9Y8kngGcFo+uYx0gWRdYW+Epfs58wON812+sp3GzwvcE3o4oyBUfhQwrDxDGQiE4
QzTjPfkGgW9qUF5NP8RTgI+uJDXUMNwVDGqcTFCbxik8iE/iU/po8lPwm16yAkWdIhBuYh8UwHXx
AbLV53UVr1Z3IGpXmC3AhN+YV/D8JhDPFYC9IlEBcezQknS7V/iGKw8TJ9I7ab8idhN7/fd1xa7C
S3SLEyAmdwXbxlhC27rDoDvK4X83ARVLrE0n+0O+K5wPlkIbnwV71XpXnedfKF1hDosK+I3EnIJK
b/cegsJwQypw5DFQV5CoKNmssOBuo2/NO31bvw4bwdNBnfPb+xRoMURrPmV+WY97uV5ventaT0hx
V+gxWHSukxG4F7wQmCxXC0odkP0mASpL0fX08fH2dH9fuSkBD9Q2EJCzu0JJNWfFKrZ3k4eyPBYk
s5sCWW0PqJOBkBSCFb54wKwPTGr5G+6o28OuoaNYUtIQH5ZT4wZIEHv5Q/oAmudNvur96YxaPQY8
UgDb4krzkFsA4BXUnhRcvNFv3c6jIBpk2/nXDPSVwzr6beehKOxjpeMM3uzPvoEGKABaeFC8skPr
QgUBSLs4Ty/3L7F9L3IRkiP6g7d+GjR//pR3uhSvHfVw2RXu/fBMcdyZb6XjhDg+tGdHexB2KFkc
JGfksKS2v3Gg1rnzelf0UYTg+5lmaX0SzhMN7XUMdBtVFy4fgD9fmyuSM7RXJO4KqV1ftUNGz+v+
8n+/XQGx+HFwn9c5LDoV0PHZaZjllYe5nEPP8MnYlkF+jtfHyof1+vtJQMjAG3z1iJDaeWBVWW5r
dwXArk/IivgU+I8nxcGBiv4NeN/18flh3f2mvw8ICPEfkkJARMaXIoFRmCPq4Xl/QmD2ghZW74R3
cUqR1vIQJ0u1x6F8+fchvy28/HnIL2FRmMCezCy5xPBnwr0EUDl4nwPQJef/EHaey4mj3Ra+IqqU
QX8JSiRnY/+hbMYGkZGEEFz9eZb0dZ0Z99T0MG5AKLxxh7UTaUGJPLsGuIqyqToje0wedPxxkdaI
hSAxbLiZVMHQ7ZGq+vXxw5h+/CngvpbJfvIh0t8CrBPTRdD4D6l2ZxRmioOTeXcanL+vH9v++7Lq
dfwvq4x2kGGjn71lI3wpO7uohZ/WcL4KMGutMaZA3TfDbXABTz2SA2bsnhjQyenZQeWJTNIs2H3K
JmD/Su9w1t4FXot633gul2ArvX315OF0ad+d87v/Hm4a/juf85BAKaRNsiSVZ/knn9ucvV2xXZ8v
45tBAj2TDNhX2X4if9m+X/rE+JSrO6+yB4VnEmh+fKlAR0hluaGKbhur2bYqyFV/BlE59re2D751
6xUum7g13RjPlyvgP3Yg4/R9xbCUe2VgpvjRrR73lLc0jhQsKKk0iuhw2RPWYV3H532ZOAeYCnF5
rLRB5q8xm6zuVngZOwRzuhlZ3Dq31QNx1k/Ly5noMfNM+Pj+3sOVvz24GZhZiNchSPhoKsCz1yY/
+s7+wtfNA+rE45CsLYi7JjVxdm/+dOcZeCivBqfj94780OdsH5w3p4ddCpep8nBPmt4z8t6KsEGv
mrVPWFIpzmldhxWpjHxjhtPc7TI9nc/JoYUZ/2b2sLz08g1JZUxCcXA4WZMmag/afF0my+NTG3e+
S4Dy1b+At/p2sMfgsSb1xrzEnlZcn8uTcZ9Vbs9df9929rhqlzi1FPd7ikyc0tHN65MEc77DG2F9
7J2Mu1ublPIXXBA+zlQDuM5z0igt+7cbVtfOZXQ002jtzW7HOfGmz21zVmK72hxGc5sYhSvwEvDc
YfnZwth2WJNIBwim8Mg4uSJazFrenbG5F+WTBTbt7Pa9ypxRSMk820FlDkoQsRQpv01M6Nolan9S
mAuOt+WBsgFIPLcnJ3uNdyRCvPGaz+95NuAvJcpPs/WNtHlzhEd73m2Te9S4zCn4R1hPh5iwaHXB
D2/kZvi6ucwOAX23ckFwbYCPeHg0Cf6flwjFE4otXSvwt/6KaklX3Np270dUO5JdkKnTy2PvOlqv
X+bW9FhAOnYjx50eV9/eKbCzgbt+wdmR8gjL69BaES9hzC7FlUoLQTvrkOSUzK3umgc9piY8u0W2
R7cPln223aCsCEXdP/33TjT/RcaVOtghHBltkPQh/9yI7fm5skyjMkeWHL7RyOzVx5oskn5wPBMd
OWoXk5LcTrZ/196HmCqoeZ/fqkHxJ6cu/1+MU4ohVVwhyAX//bMhRyWIKba32zgnfXt2KiFOl9Ng
Ve0IlyWmsVeg27Ussi5cCqwUK7ITrUjMDAciv/W8ilekfrPd9siHwmWb2Fq1yAaTR1nKHF3KW6+s
MAoeVmFFhqkNFRIAU0F9bsQT8qT9AZdFPOwxoPfW1X7sH42oHWyIKlo+HJd3V+v1CMJHGjryH6dr
NMvVg2NSEoDUtJvyhH9Irmz4PYuQwxy/1cocW97Ud8lhRDad1Pw6pGR/YQ22FRd+ffwgozzmiItX
DBl/nAIe520lvM9ITUSStP2JvF7A++XB77nWNczwzKhy9I3usdp87c/kysGATb4cCtIed4PdEfUO
mdUg+4S9gcq9bXA48J1JTv4XKGHLGM0dK7HP62dnaUXz5WZaODh0OH8I266xq7+zKTKvEbYNBES4
L6BT54c/5RVsCFDGKKkpAEDanuQdwk8ICZ17M8JD/U2Ar8zNJp9vaLZIHdYzPOgiqP74ur+8L7dR
ZjLxZF8h+86eQW7haNMxR8c9Ysh8jMGw8Ls7qbnP+IlybXUgT+j147q9y1vooxSBUGwp4XIe8b3t
v7zra47jx5o4jUu/pLqDd0n2nU5wI04VWlN578cbZjUciHtG+ozRY53jJkQhE0gFihfIwJ6MV36K
YHYmV5HZL8sPdiEK/CHD08qHXJWUCJtubWKubKbgEpAYp7dlokhAeqyIOon2KQEMaR565Z3r9lbn
aX4JDnjIULPjv7fxz81TDz2R3uAslIREcfzn5rl4R2gn4TGj+TXatV4PCLrbmbN8zuz7Yv7Syv9Q
rPE3GPPH8356Hp3Tbeu47DDVADOOde8TZrEbUyatdLup/0n/b3+Ck34KDPUTXUoyqqInRe9+KMan
6ng8nA2HHpKu2NzjoZS/tFZ/kEt+M0/VT6GeH3CVjCDeDyzzdjocSVNFjo7KJ22LgVvFirz3x/O4
Y45zc4cftTf2jsevKrNiZ58u++Vm2fMx3pvGhvgbrAT2K8m80hVRcGnrllyRMUxq8hDEMHQ6m2lG
qQxcGdaTU0qmerDwbR7bh+PLzsNPG6+aFG+U9fpPJex/Yn4/e/VD2DLMbae0HGNNfmWiUTrkwPWJ
rWnt46O7HdjO89l5ZaHkcDkbT5wWxV+W1w+5ALi7YNWi3hQe+PvVKXAOp+HpmiVOB/U1G/jGZXI4
Hi7dDgXv2FYhS+2/l/Vvjpl1yzGsYbih5h1exv9c13nqOMt8Xm1Hbfeh4xLsU5ldiuJagHNkpvcz
e7A/kXkE0u1lxR/UELv9r2tOCSFAcCn4/Ftmj5NPKJh7uVCNexUboZGcvvej8/dywvNISh9vYxJL
x0ZihVf+rBAMJsyCw8AIO88Amkk2W8fzMIuLJ8LIBkVsDNwAwyWlx60Ez3KuWsVFcEk6z0VghSvC
sVbxJbkkuo9+QaS/gt/PQwvVOw+FE6Sh1PNaRY+raM2tSCJNE9Zcek2qxTqmfjuVzY/1g92AfEyD
M8JZ3x5dJyT2mZ7DNNxHR1Tgc0Bqo9H6wwh2+J5dg018CVTkK7BD/QgoHVzq2HLSOIcKQVWcuY0G
fQ5ulEUnadeGxszjXbj5WiY7mpd+ZVEatgcup9ghNScCP7SCzqwi56AR4Eu57RoBflKxmdyowEvg
vrE4B96jbm9yY1yEB1mNP2xCYk6GhN0SYB6YETH8Edj9IH/QEBoD0mHG5MyPMV3Rz05YjIxv4geC
bERoUFIeMF46If78TmguNDb6iuCfcEhfSZme7EdWuGYG2QTMiwNGg9dstH3dhOSGpA9qjUtAF5iB
y0cz3M3ag3lATuhgyQA6oAkuJ+WB/0xS1WQTH2JncYjtBF2Rp9Bb3pzZftIKKR/EADgBRfO+24nF
oFDsKjECZHKOItI+KLrTC0jzHlBbqf7kUqBtE1DvIrpGrRi3jWg+OQ9JYh6SrSI4x60Q1zL0UF0P
J+pT+oGXUh5E5yEpiSJyAq1YjOajllaz0LRA1elWVATnxAMG8AZ2vAoFA1x4zjUCPUuABL7Id8Ft
VqH79KeYAUu05jch4W976oeivTScrJpDAUcZMlF7YR1JfJSsIXsm5eRb1qAszuGO+gFmkd5bFL86
EeSc+fv+xQJesTZReiSa2vOmLrkADPcb7/j2n+jlb361DdX5/33/g5t6bTO7rC6l9j0Jd9+Nemtb
aPrrWK8tr2YZadPrtY61vvLvgs1PTGV0CnHqHGgjlFEVoZOx9hz2pZVYSSdsLXCVZh2fHvaEhzdn
5oHWkraNmWjjuCRucMNdXNYo1S4WGtWhpAYfSEry7bKfKLTmd48ft0E1IHkQ62WV+Ez8n2xqv8WY
1KMh92kweJzHagvX31Bwe5Wl81WZb0d7gu0xePhW0ccr60j5pet63MJZ59IGFWJveTnowhm/2nHL
uQ7xDdrlw3y9DI5W+QfarFXycxVBlZVMl0xunvtDWehY2DxvVbYeOf4EV/br8hCuiPU84fx0q+7N
3fwPdgjd77fnYX7AS1a6Sb1i/jYGRmWdUMnL5ejg4m56b1iPZfG52n3+gd39a7f+9hhZQ/72GMss
0Xnnh/XI2H6tCVCutrtey31BN5/aBNcccWpMrSPl9Sogsez+RLrM4oHKtQS4HspkfwvT6+K/m/Sv
LUKulFYm8+WPrWBkK8e2LvZ2VF4pivIxJ4jNB9JH70qdD3se/ffTTPenvUeLzWZWKRONIkFs0z9H
YHkxr+kZX73n4SUxp/gHBNRQIUC5byTu9Iph4T2g3tygoPacFzvxw2aMm11/NDp2uw9PZpcg5V7Y
zbufnEUq7OGtS85WcimQaA4cnywqYORrwiXHbnS6J9UFoDWgeUTiakDuzqjo3sXA/UNGngsPYRjf
defTt8ng9dXrvr0Jq4UaAbMaQ+MT72Fw0+jx+fF733tcDZLJh+Lygf+iVTd5TBISDAyO3ckz+fq7
aC+9CaBr/rp9vnTJCu+R8GCOASOP8GQerMNzd3hOyrcDGT/+lAyPSKx/Wb64VrEpbJs0mN4PMepk
nrfz3OksnzEc9siS8HEeEP3cfbcDZWrDy4yBaQwBVffhgZFgyLAhyHZxQu29dUnyIXuPgRijoX3Y
d0Oy0sRx8DT+fKf0efAedOOHh/jpfXzojvn8NA2mnBjsugEj+hQ/3O16D3H8FIdhOIiSTjdJkp4T
vI3C0dfX6I6Rjqef0zgOR/xeDt4myeO12+sNmOdW7+shHLxRMbhOc5DHz8+Mb/tlyVxYfav/nFhR
5MeM6l8UsCZng+xVfndM4dvp5yflcglM675gABtiymJw/5IFCRzxQiTK45GZ6z6X4eQ5jycfvcfv
v9a9v3BC/IN+Vgfi/SQglOuycaxCnMTh95/rGtfNdjvN/dYTIPz67ha0H0mPciYJBvB+YvWTBDf/
PzzzN9hYe4lQLgzwJKbDiPnjmWbh4newNJfP1XSLmOglp4993J/N8Z4deRj/MBaSnYz5mlJJqneL
qcpD7O1YgZy928OBYFdKuyTz6NKftBJrhi5+pXLKbN7ttRL/pUBKYAwPn9bDn1jOvy3Xto37hi+u
Y//E/73SuBXn4243omDScjfZ4vkIbuuAjfw3ufk3vaiNr4hnWuiUvxGb2zIjbfftuh0V5qq3ctF9
CGr1OqFznqypgPuHh2mT/VwCqJUeIadUpf+tCrZlXr29Y7YuOGQSBAKiBiLRtwGevGC+iaw8cMkX
Q4qFIiIxK56yBVNGCEJKtuFD77qKbDc03XBFKMi1f1pG63nfWg+K48AoB6T4o7TVFpDsdfVJbjPK
55hUQyEb7y3YFVF2CPe2/rfISHLqk6YFaHnZ6tnk/cFgRdAdFXUIwwEAI7Tmi4D+dkGWYlzeomWb
PJWhkwb5MaGECt4p9qFHgRFKPd2qkBCEPwzST/u31ixqHjuFMgpatf/cJ50spd7fNbs8NZpUEazi
zjvSOnI62Y8kPXVC6TY2ipQ0AWvQDrCIIr6fwvS9ijARhFkkNUSv3XgXUimUEJt5LJFeKg/i08CA
bBADJkk7WE/KbwOZXLL4fJYhi5+nRnREIj5HW2TjNhIyyTa8P4bP1r4Lvy2Iv/VVvPdv3N5wl8Wm
dUTMlGriYJTf3XrSYG5BiU0GvcRfUHApabq5DSpESpzAERElA7aRANsIiVIi9OfjqIidqhqcYhHF
NMD8/afJAQP5tzX8tyb/EAfyw6Wa30DvnzJMgxlq6hWdAp4VtCKpreykWpHdfEuBlSJcLsiCOjZq
1RiFeDF/lmK7QorWmVbYGa9HiDuhEV6kDFMlDn14PSLDf1wsYPwox+NVvB11xoS+/k+TkzazQs9t
ZPBVjGCA+k3WO+l1UvascD9CHJVcLslch/JLH8UwQAUcEXoSX78lT+iHVYzvpOR5/bQfNZ8kq+9H
OnJC29eqk0ZNuHz9gCtJi/ejcaMKOOGB9EmxvWi0guXkl6Qv1RKtIPGnuqvHpyNH9M7jeZrO1zNI
uXK/jY98IuJcD7MS4AVdYST8keJptCYbUHNQF7EBRh5/HOcyoRDqkfAE0p5O9ZtT75cO39Udi0bb
Cx1bl13tH2KeJtRUjAGz97ob20l/+A4lqh1/ZISK1cBJqBdMryhPBfgz0AUOA3FkXXq4aPE1G10o
sscJ+kX/4udBS5zkONJ3K8lGHl1Y3WkA9d3hiBR23UPnC7yw1MkE28P12+EE3ZXOcRMz6GjpJ3NQ
N/qgZ1MTmCs2PMNKSL2z7ZI1Fz1KaIAwAF2tBxnft8BJcPnTU9hKxrcem402XK4bachqcrL7aLpH
OSxGSi3ZxhW5UDg7nVARmQP2ooF5dGw5UQOotMZQNy2l2dyInzq0ShepV9no9ELb1FBGmEXEr4zY
cUQ6x83EQWhJbPguZ6pfFxonLInVCV5Qn8zFY/WjmVgK+nHL7XyqhzKX363pcnKsF+ot0HqRK08z
+nY+YFDrvv6CpzQlApsYFQ3ylk6wCtwFxPTIc7Vcy3NPyyrloxafGrxjKTTrczlxwjl7T4tdJyuR
dKrcCGqB7qCVqFP1YnBD9UbHdLslA4UnuROSUmIbt6dgMiPdRKtSC17LfzlpT7mjlrNuoAlRK9gt
9QO28ZmkREpL1PPu9yMnpK/Uu2Tr6mK1bT9qT9nCZOuYzt/33IYygnTC40xuNpqPRRWkvDfd07D6
U51xhgZo7TG8Aoz0oktCiNQMRy0XwdBTuL+Ig+iFvqrltIKqd9zYCA/fgpRESvZk3hc1EhpX+t0t
GNMqrhYGJIgUCfRdlGlLCylTIyCBO4pAAWqPRdCESm3pAXRvzZ2E5V0THyeD5HiAmkE1Rw0SKcoJ
XRM8qA8iR9wZOX7EidTlXay4K/ghzdC97WmNdZEYgm2WtKJVfIZYr+L5M84VgEGmWTuQHQZ4NGYc
J3B8IRLeivazVpRBqLNFFmCIgui3IsEhIuitaP4sBnCmDZD+WfHWMIVzcg09oKUssGFBnYGua8Eq
vGcdbV6twI8OQyCoSOd4gxNPqd5alLY4RafI5diJxBF5xKt+p4pR/c2N17h+rUPSKOWReHMO2LUO
pUTlw9UYf7dxm1NJ2D8UgoVaNSSrPPGQuArwvfVXHtlvuik5m+oHyUPOm6zIRnXi0ykSImbHLtlS
Pl0+yH1OPVeP/Kjpl1zrdFwtTz/VT+/5QPtrNsjZxds1NGMfFzy9a1RKeqZXgUMZtynOvK2A4dYZ
J+nSglPln7dluAnNMVlY3mA1ujLOa1hqNjNCc9oZkxjo22Xtau7EHzffNdNkfmCy76DGLEEjJJ2L
8L1WdE30NE21Gl4LVEPCqJh8bs7a0jJgMb5bTLTWsh7gjGumy8nKpp3NdLUWjNpYMGl06VHTj1tu
Iv6vu+hPbLsV/fqmxpFURQf+11ah3IgBu29h21q+ukCnayTgwd/2NMM98Mrj1A8JBhIQygWITgOv
63l6Fst1qpvqxBWDcw3bmNtmK4QI/ayVqTuqc42Q4Y2zmZq+ihEutNw1nTkP0tTxjU9zAHjNAGmZ
WMiXetzMR+/9FzSvZd4A+5dE49hi2bpPxoSZ1IW7IZVG1DEyj3NNpsUtdPVdA8Ce0mPL+kGaGN1K
M6uHl1iBIA1qsv7FzaAvSagI8CrCZZ0J0UEtDdeu54wvEbHKmnfdvNnZItCOJAIguJrUQOSeYMNi
sInYLZSfO0A0f71EqAjmG3XCsmabqzs4awLjcZLWFBYISDndTXQLB07bQvhxkvRBDFqkWZRffyl8
qHMv+qOYSMHtYhSEuCbtR5Hnzr1oNlSTdQvf0+kinSLiDTNAdBI/4M3hNlfsK7qBd7+ctB6RfP6f
2uqs+X1ragbA/Qk5mRAOMgIbdggyBUH2kgfEOCQjjOdw3tWdHRRxOd1jPagwuQ2IP+FvHxhf53DL
QYwKCSoDnsPDW3T+Om/67muapMktSt+xvSvrJ1HvGDeWiXSKArNEYxhwnhDDYwsbTG0mGHpPWWT9
5WIbOGIVWH/iL/ZkoW3IIiBJnIqIUKETxE4qhCbfG4h25dAfIfStqFWvFhFJEULmF3rmLbuXiHDG
mOwL/OHB+iWAXqYAvbYcbeHPehmSnYJsjzg57KXVBCQwi6UQyBKRj66YdszkwPtpdIipzBhUg/zp
MpIG5AT5/6wIVLUMWtgkbsDL6V0rTO+kUJxGrfsLIPNZmfPcMAWOJuvcCLvOPaXippvYvzeT+ZQo
+BdCjjimP8HXOqM1xngUzKebkUwjnWk+2n7L9VLGJX+s+23BsBuT0mEkeNtOljy20WYoq4016sad
ssEyPjK0Tr96yAOB5O5Aw44yF7WfMcu830L/Wb/j7s79bbw9z4E/trlT8a07CEQXmN4O9x/4ua0m
0gBPcR7jhjooKNG4m1oRofdBPr0SgUETsE850yMORb1luH5tvei56cjpL0n2RMLXYE768hv2KpmC
9DcPpFrq6DnYjPxnMyQ3XN0e/fbL6bSxcJ25l86bk2y8TMgWda/PpHYYVg/ziH5g4OMbPa4S3RuF
lR47fePRilevy9CK168WI9I8/7xQS9Tzu3NgkXO8TKwnPKVoGmVFaWKZ6IG4xDJA9rv/XHeFy8/B
9luq5HGgM0iTSMOXTB6FQ5MqWcY6cg7a44pfAZXjnHOaLpLkIzEZBt3XZEFoesrkMNPd6E6ie8uS
kfJLm8lp7Ii6r9qhX89Bc3+dZXNvfSuT6t56pNUYJv0P/aKp1hDdsLvpSXlgxP8cePVJ1zZPtEwC
nH49Ro1uGphzEuP4pgHRUTVC1sac4dLIaU5/mV7KJCVfo5ou21/7eRkeo9vD+tWLt68y5Xhk1nmp
7v3nfURRHDI7znT1cbCPDK5ovSzrYb/c5W/k507az5ql/M15+sLWzuNFN7AcDt3aoihaYsVWTUvm
QRYR2LIfUlY07IyW4/aErPRHPDSzYfshxRRaDIthJwbVeLbuZP3NhlS3S8dEhU4ciJN3lw29WD8U
URk5d/6k+UwyTA/sIw25C/GMXX+SjnVGAUxSRDcSRYD3Ua7gAEhCFubQjoyxC4VFm5AYfPqWGNnw
XEqaI/SchuWbxLNGdjJI8slHiBbCk6Qi8oWEBRC2BGEpcSjMvdO93ZeKBnUOnXfkwWfvnUJ2cGt4
IT42MJIMNiQuJWG8CNIXCcY1N4QXdO7nYRFvBqdwTkcdxkC215oI4IxfReXw+jaPNN2yxmqanX6K
TW1Dt+qe11a4PGi9aNtoW+KsyfrVufXUR52SOlkHjLtF5E+adM9VJHs2dm3KJsADNFhp6LE1b6Tj
HKYATA62BygQVOhYswGH2n3dBnPKhhn4U9Hmq+iUJn3Nzs2i1ecZD67mOHfoH1pdJ768adK11PSu
K534+kYdKm6bhnrn6PDIlPGtJg4e49DwIyKDolt0G6bJIUxhZu7rPqCIG0m5ccev83rnof3aTO3t
UysOygA53BEJ6EKK3TBnCYt8sOjhcDXlUB4TKOMx3IfH+kUV8N6JazLaBzTJOOjp6tYFIi0D/21A
WkdQNQDDgKwwfDqQStgAQ8NIgm1ZDEr3EFHXjpcfQUNhGo+CG/b0FH67477UayGdnslinIfWN0Ub
aZk2LYkxw/a7WqptrDY73XpUK5wDtHj2sbtAjes14OASd4Hybg+/p8JUcIvWfZOhEkOvPucEhDK2
2jIdXiUbQtyek+qTs8ecS+RvIb+DU7gnO7oZ5eFm4DO+a5KjU6G7f34g+TkixZ4giHZgvMyB1zP8
EYqR1nGGnCMNvNHGG4W4DBDPQHZqIU2qpoAzb3BPCuuBE8hyJM6N1ZeogSvayiocZmBW3DKWrNP0
UdqrUIoUtVxIiySeY0x+/MQOUvp8Cb0vLQAqABMxtIxsCsx2bbbfEn/GNv1TzzXPYr0aS/GKhgpp
dXX6X/tPrXCt7OubBmnJhJe/Fu1y3CCrGY4S3tO1XruES2vpant0+Cu4GgLFhOpKLVo5q2hpN+dc
31afWv3iayk7Q5+cJ3xs+zUnfWZrwz1PC6d/m6xfidtg09p5dzfSarsG6dN+ciq76V1KZcScAasG
lIUJ3YRoe0VzyHOlIfEm6wVyPttwJX7bnCI/DD+x8JjIn7RKBZrK+SVHj2YzIMHUm0Pm98YMfxgB
uUuGwKmDxU1YhxM4iFiUzITgiPG4bKhNrKgTEzlELPe6QGji2HXhv0vaQd551796pbEalyMZNQsZ
FvuMuMgIaLy9p2bEMhakxE5RZc2k5Nby0exXLK8SUgmwtSWhryCU9rQ9lVQt5ETAk3CuLVhkcahl
cVCBGosDWdpNMlamcL8NorTEZHSCI4hELcmDHNTQhtSIGuWZWCh/AqG5irtr0XV4ohbdLwVAz6Lc
02jOTnXQMrQYJYRfv/c1GtqoLt5AWjrBV8i75JuGhyxftfCvAopA7fNQe+/AXtPfKdT35kgFEV4m
ksKLT3FAofhiVqJAWmJUWm11O//jehDcyB94iN0NEbbedIJeYgR6n/+lpU9O/UTouYjWKsqfDncU
WuYl55xGBNb7fCZi5jDPEqmb49kHwDpePb9EbEwGOK3XdFTTuhlpAUtwawS+WiRkUYsjuYPq4Qh1
lXOTaGcJ+5VfyAEqJyVEBRccJpkcosH1g+ryEYmWI2176TB6d4NqZBPD0CWvJ1u5iLWl5+H6zvnW
O7UPQmNQjYzB+aF61MXyMdNrMyFdSeCzik4ML4M5bEZFTdjVKo4GGDb6WQ1p0Bj7ONQSljFuyOFt
SPDCicWoyzeJFCf+ONiXplR9UiYpMT91xSEsP6Gudde049XNZdIifRN9FUHQRm5kTnITIE0xNP6z
nKsk50qGF0Nu+b05/lW1ZgUHRMIL25AE+ZshKEcN99AGy2duKPG+8VbTDKTU+nL63Pu8wDxFzQSq
V58XntnVnsu+dyORheNALCefaf95d6yet6Zx+k2hXom803x8q8wByfzhgahY0T7EQZ9PpNRNdkEZ
kjgf/oa/uYUS9SZNSsvHJ2BLvl23QeNQ13qn+HJaP11itCRLf2zh0rWF8MB8a3Y6jxunPqK7Zjse
TFRLbZgqqJzg0tr1h5kQrBZUD5u4Yp2SyxUzVTmR8Yqnj8jiV3/yUOx8FBuMW0nrXbRJupaokzQq
rXg5jB3okstm7AwEda1QTPEW5j4aSsXLSS4+zSRIaRnXgsHsupCvkRh9G9GgzefG7nQNKhY/epw8
BvHnQ6XDiJrGPky6eX4zWaJ7oo56Ne+I6pSKdMm3viZEoyaJ+qH500zqcwold7lUzbcCj/FdR+p0
NUE6QV/FWkfD9FymNqUCgwQZzbSec11skOQlaDTLww3XH2QRhu5Ki7XDO0LpkECWsSQNQgW5i05P
0ZXVl+YyySqbuPy+cmQTG9zSVRvppx3uUIOP4DPoqbpk/SEusCMz+AeFB+QkqXZotenVqEkpD6sS
hCi4xWpSgHiQjAMlXTNDIQ9mwv9LWCeA4CdQJYsuI7ncoS8KVM/sqgdJ6kufpx48rKqRptSeXSx3
w+OHRqzNmIhPqrVqgnaOpvWX5HRZ4JIuPUl/zQhh5W+mV+zuMKq4Xn3Pvg+jW2LUo6xNI96qu5J/
hPP0VLr8N/80lofyxOgkcVKSArPq1FByx9Aw/NUyVkrDUkU3db2d7Ea6Z/OnSdKpesllVGTag1uz
25AgG4lS+xBfjyEIL5hvOz7hpdhgnEJRCsCy7cwaH8ApxWeuD4KnQe7AWPezDPANrLDgrUFrORk9
RCjbigLAnNVCmfE51wTvlH+k/r3yFDdOP9dIwwWBqhTsJDZU0pN0T61fPELRQ9XtNCZl060eQBEn
ja/0Q2SZcIXe3mgD0gfO6IUoyAjRKLzPWvTN+tUnLa9bomlEsvjY1RtBj2loJb67tYKR1VJVzd2G
omGbZwzftZKI0ljTFp0hVQHqDoVfJqsAUgytPqBKSV1A5B22KIAlQg0ZFlSizW1BUohehaDgq0vz
qnuRaDVVIp3EONFyFB/+loyCOkfN7FdRX+tJ3wWZ6LoUTEEd0zrUjt5/XwI6xqbMZ6zCRvUQrdBQ
qt/nhd733wyiNuouXk2QzvhBItlu1ObKA2S8Nd5oOCCqPuKT4BechdGbllwsDU/rSVtGFIJ5gqBJ
zJJutfvSuQilMJ9GTtRjNWHaObu4NRYU5S3aeOdKNnRZuofRIGNw1Erk0Hk9JrdQvSX9KbxKPMq5
E1+HzzPpIo9a+rWzs08DDmBg7HFU/3mwenXeJCULCMhn4gvL2JgatUCDfPwXwxxX7CFUMxQfrZca
fGRed3QRjllPRKMCkxYtOr8tQZsywEYJvwc2k5amuuMyWCID+qz1pC3dbFztR5ERDfAvgkGtSY2a
dp9OEoDmIz1DGaEg7kRiPGAXkfXRMvYeNSUaj7A9trhRO8xBFzUn6KE0mplKJF1LoNe4HNG00nD7
ioqcMWQCQ9afHaLO81BY7GnMZV9SP9R/KwboYU0IP2Q7MelSPTeU5BOhFkGbR7zzAHhlYESrRIom
2Tjgq0ZfnNXkDKEijVpX+6VLj998NaIOEMhQPiKahnoDspoJ5ng6RutvsZGr2Z1zSMAJ3PldsIMm
W2Jdw5rOQQnl1LZvICgtJIG+9VKAC2m5alzbobeQuzvEjBm9LtrvZtjBYfdk945RK+utDn3lMqXm
SDGshuXrql9seu7n+TLY3Tu9wwRvEBS9F9IgRaSGDm7fOLimi4Mf7KbUYLi1Qvx4yMS3IrlCa7Z7
oFTZ6eWM9ixh/oiuQISVG7iBhWQp8BsR8D5H4qT+F6qFJOs5of3FkCIorQe3Q4p7WrMZk0zVnvfw
hXLQ6ygfDgCUUv8sfbAm2NeQlot+deneiIyiKkX7fpn3sqJvPmIpGZywisiudg1lemw8LzBRPK0w
g3nQ5sY4g+0J2q0UDBnIwAG8gFJMEqgADYJzrSS0AgyubYyW2F0eZGgzY93TQjeR3VceHTY2oP2I
ARhwBAO7dBMLvEiGH6Ho2Lt2ZJcQ3iSmICsEr5EZG+/egChHb4wOhRHWwG6L+Vd2YtmnBHZ5uGNI
yencF6M2fhNYHjjRwc6qwuqyTR2+Zb8R55iPj1xJVulHQWUCrgzsLAoTUXSHrmtjDnbCKphhFMGM
IocHaVhqEMaTcbHAbqI4Edn1eC4GARmAbKx98u9o7Mb6zRuknxfsYx4Gb6yDqFvSAaT26bky09fP
ly1bnejQHTE2eddozKSrOYmH5qcV0awJayBDigATOVds8HiQI0SHFqaMswZAo7Md+Y9k18JCpfvJ
ZM1ROieDW4EJi3rdQ/kCyUqHAfvQdadyyWmr3FDnnhSd0054mAiccAasvmmbJIrsKdEzwS+bsb0E
6SyGzp1UkwykczmWEmfj2+uhUFQkR95TqU6a4W6MyM7GlB7oL8Euxbx0H3E8cgcRgiEISrIxWdts
BGaDfSMZsnqRIqefasvHkyInSMwQrgfElybbQcq/VwgJ34nt95Do/Xobi5yIKohjSK2BGNRt2n3p
vdFr5mgm8H6sckGj6zfoMkwQzi8a7uCrDPsEPBGzEM+X4NAwiw5BI2K7vzy5xDpEw8WYKFlM092e
9FMx5jZHq6Qr7rpEI/YHnbsNI+Lu6kgcL2YkpXgJ1zoyim1aLL1TBgS1HyQf7iny1YK+6xE78lDd
HxHG0hh7DGMo7EeUUwNMnT7Sp0ExpJU3mvo2EMYIjvRQPhmsIoU1icZoKWYopfPQDDyMhkRqY4pk
hWrBOVgN5WkhlxOidpqzdXWj8dp9Obh1OLlxiRGC0WzAI/vaZn1eXm5yjWEZ4b9qfTuUqdvxqHnI
Q3gqWAeP7AAoyDdKXjU6V1qxCybWSUogCjVNGGEDkAg4EVhxC2qXGDYZJTgbelU7TGl1s/XkNNH8
4ZwHURBV0xpf49IhE/ac/dB51yc5ecgVA1Jwr3OaY0WADVwXYOudbbmhvEpEDfB6+TAXDbDCluMG
cgkT6Wps46IEMoRqR69icyE6wEbjttqGMlaLNDbWbmhL/bu2pK4TYRFcoxgzjYjcqQRA6o5LPGK0
pfd4wADocE5J4u95Yg3OqPfbwI7KR02G5k2GY7tPBk2Q8NvwwGez30D08sFqTYVEyVlIPkBCJw9Y
iwXkq1dNFFszJM2A/S8aSw0Em9JqwP0MAsh7Y0GOCdpSd4UwLT/yAUYA6CuWAjEAApFiMjr0Whjn
yToMNIVcLiwJb474UDuIyLOjHW/HtXaAmXQ79vUNvb0V+7H/xjdimtbcSP6c25niojSEel4zQP7C
X7QWdpAxKNcX8jRoQbOyrx82/2ox+zP4DGAzycOT3aQc6b2BWDSUQoD1vWABYlT/lml6HuLIpUud
pKj9ojQTYlOabSMxFxo7gTw2m8rup8OcwpfXcev1zIP0UCWKw9RdG+IxltDUGlRmJWtV61rhQdpU
2kJp/VlNUYNqBz+Pa/MPTVC9JcAAEQziDtFy2iSaMNF8veNsyq/aQMCF4n9g1Zqv2twvBy0RfvFA
HRTHKWEXuo028oX1IXDoFplD4rOgHkLkZDVDjkXylFSfLyQ16SUdHRMfsX+Nzo5mTqChaBsiJNiM
AH4ROf0qKinZVuqoRNQLsqt0TEPqs7T1DIFLOobMdo2m6w6oqymZDUssZkEc+iCXZmg96Y7OU00Q
n2QohXBzlvEo9acR6YmYn80xFsk8JNtsq+pufYinkFlRcikRjQGkQKiVGNlY2iRKknUeUs9p6ro4
GFknG+xR/zY4pA9JLqL1q1SQ9WvDG4S2tD5Qnh4PM3VCZFtsTjwD1eW9gSMIcNfAqY/SMeBsiEuk
iUPwlfh7jShXxttQPgF+XHsKUMgxXI/X2id4HywpX8bGkdcN6fOhSbI+SFCSGn0h1T0mGlgi5R+Q
oh1y6SMmwuTKaP+p7vBdkvc9ZSBQ+NTyBuPbhHAdsbSMyQK1mTHQC+yZryexeJAK+UFI4ciBTvUq
X2BpUohA4i28FayZdDrxoxZdldIML2Vmz4jMFGNhYTTzXH6LRdaBlTBDCfo623rUVDWjUmuJ8UqF
Tg2w+q2wLXwmBOHVL0CDC+MjMnAZ1i4WW7zF1l9yKFvxr3wy8LugyCe+FWvyNlm1DuL0pYul4fwv
zR215hgPvaTayEKhNeQj2/vvwMDSXKUpN1qyFrLWp4Js22Fn4YIuqu0KilUUqJQEjZGBXSMfoSyi
S3UW5beUf/WvQcHkCgE4uAb+vATZt/QLaXOrSYMSoFlye+4i8EV6boqktIGk5+H5eTeoPqWuSUFs
4BhnpnepKFLiXOAJ2R5ly5E2JF1I2r2WntQwja22Yo7apl9lgW365j3tCkytSjb7WiAwNHg2BdD6
CnUWl1fgs+Q+9I9IMoSABwZtWKJ/bdDCBBFLnpKhYwdoXY0gaIASEutqvJ9PtQ/OWBmwxxK4oC+R
HRXT/6PsPJfaWJuufUSqkkZp9Hc0CigRBZg/KoNBOWcd/XtdM3t/jzemTH0lg4XChDt2r169uqJj
wwImuXUCWAN5CzqN0Wgf7hhZBIUbeXwBX8yM4xxMM90Q+Xwyr6RoLZ71DiZwJ5dka5e6FRhVbgqr
Z/93W/8fpT0loWmBawIPfyIt1MLC1T7Q9HZJdKPWO9F+2ZHnI3fY7dF4C5YPNjgmEGso66dWkXu0
LyYsaXZbd1wXaR9FbXsMZkTL6pt7Aro4bVuCvPKWtu9TsPf0MW/AVdKXGwrHt6ki1V7TmnywzYfa
2/d1I0d8OCU8bfvs5v6xpiv839b097artluRaBMRUzqLAgXYA8aeRpSNJuZpdIZkOk4qmCTW4tLs
/BNkKGNdCzJPWYVFijb0b7oCugWwUDwU4hkThQWE8TlDBP9FfzodVu4HHsh13mcyfiir1lo/+xpi
bOgGJqteigobaXFG+bjwNlCRFyGCLXTBn24Wk97op2hGAALkOE9XTpfcIeYtA+n19GpUg4IQ83fc
CoxRd9GQztSpOdTXENFmJGKkveSWaSzVPnJfxbZKxodmnp/TsoKbyWoqqq5ZoqkolZmgDa73nOQ5
+3B3nY/Rdopx4XnNh4557mGBkKNmtMGePDZrlqsxpjP6RSH4mly3M8TuUuOC2SkxwhVct5d8HNx6
km4RdQZMMV6dR+KPTZkbEQTAiGA2ZvHzOBATxa9rUvplBh4nO7CFEyR0XPoVh/PwZ5pfIPFc4yh9
x0G+/XDMekeba8cQqAXroMsHMdpksbIHXbhER+zf023S4a5AjhjKp/Nima6/3LEN87H/PY71zCw+
14HV3dVB3mGj6RiFuHRGa4c/jLIYlhMbDlnFdInw60j7TRLs3U7O7F389eFym0J6ayBllz4GZ4Kp
unqmiDRh3yJ6UQxcnoH1sSqeOd+MarQsw2u2LTljLs7h9Z6K36CBGeLzASt3ucEIu8snKOHqp6c0
CF16zjQIQzvw0kEoti+IyJu3+47Aap5k/SA+8pzoNby38QP0OjSnGqtHT1luuUO4P8jJOxHo7S0B
QdPBng54G00zJ50vtrfBi+nV6nFwr11kfFP3jpmDNbV9BqK7Fqp0iZdoIenFh+wzzQmpbqX7aQf3
lpjAgIV/frVozp/PN29rDJ8KYllMX2C+l0Fdmylge3MaSXMRSvWR7oXsicQQoXG8H0D33EQ0hbS2
YLY1QeVE/poBsJtQrWwnFwsd1NGrtI9VLd+l5MtP6WWHIl7uvMLUL3aloZW7UwITGnonQga4rSXo
W9OlqojX9GhL7qHmh3Ct8XNiezcuVKn1AlgAxqZfK2WGpTK5zm03zxq3u5YYMWxWng+djMkeD2ao
VGZVnaXpY9h1yQ8ap2fJ/K7yZHU86OHmWCovDP/TnQ1XrGWv5HYx5FtFmj8J8RQ/5tApHZcGMQwT
yiDgr2M8+jkiXnMxfvXoOHIwNkZ362RkrK+0XzSRtgyN0rWxyzR+mfLTJMwVXyTLaV8nVm0MO81h
IQ1NcxVEM54BOBdrE3ZncYqL4IC2ZUmkNYEJsDCBWtzUfWX26m9iCL8km+3a2jmVHtKkN2iaXk3X
RAoGGKWXZOUtcluIVXaoa3x16C1q+Rr1I5JQZJpZN/0xuaO0Czbf9IbJwwRhFhwhxBJaaG6vEbGI
81aFj3e9PF8OsT5FbcK69ucaiQsCPhQ/p4wswdcsoVdqxGWuRq0AQxVGLaDvsj6DqTSHPVOkuD1t
m4eGtOY4y3h9je1GFK0AQQ1pKMi3kG2h/JevpszMM81u7EWqVdJ+mFvOmC04/eRuebV+qDRmd07o
oL7oORln/NZsw4BjHbHLMGcBY6GgyLLdxyWig1pfIz6obZW6PIShE5AHMslvjyLroKcNHrSnUCvr
uLWQ3vdKHiMepFu94HdqA2ro2fluiVqBudah5nhhSaNBXQ/3V7tqiWbTeM/1jZMZpV69oAbSyDYn
iNxhA+8ahVfa8hQhvQpobtNmm0FzQjtuGqiME5bm76dsW2/CLyxBqht+KNsUGtsQjfT3pBa0J61J
K8xG9sOuu6Na4xg/xG9OarvuqhEYJ69tGsFr4p10E1TtVF0R4dRRSV0WftcmSI1wsrbOi6fNENY7
E9yb1hd8aXx9buPS+AQOWVcSNL5Of9VVoUSvZ8w1r6jRSP0DSsyNY5QTZ+v+YlldUGGDUN6ysyhV
x6uY4scL5CRvFtPHTKF33PdW72frst6OWpt9zJc/Rq3Z8GPxXplQG/08uz1g1o1GTbJghyjyAlBP
4syhJrQwo4rhqr94z8TZpxh2ADpl1e3sNptpMzop5DUMo9GxS4mFLNjxtHYIKC5DKdzq6NhcL5tU
rzlN3jzjGr5xGI3r03taJfc6qi2qs2K8C9rLeXdTiDb9M0lEzSBLKZZoV6o2z8h/P2zm6CVSv6o5
jrmxKdJ4HP16Pu+Opm3ukYpOq1J1zp5J0tKqlbkZX8/Qbz5yUbfF8HFxaOZugml3vWiG1QNF0m/G
q9poi5zd4dc+Gp4686dSbd5e4iguycwp9DIdIRaM5yQmnelkOnIGoKe3SZCh9DtvHY7wPws9iO29
Qi+P87RFfvSI6CxPMx15oibQXH74lcQs57WEPdrO3ZjO4/uy4OHG9/C8ep5q1Cj0MOUB7nM3lQ6X
gsFuzsMZ7un4SdMKDw2DviPnVPO+0jEHhxqlXJ2pOzk4r73yFUfDDdC9JS7cRJ+PMMlTms8jZLRE
dxo1xVW05BN+KnUegh7hdw5sWhIN0c6jf5O/Cs6xd+9NeV6ThfyCr5mXtEdKAIHsCYWEOMuam4Ug
285ymSw8PKHI/DEadRPWLAsRQYkOr3m88i+KP7+u24U7G8Dof8kgC7eP1CvnyHEcGoySumBbiBuU
4W54Thst8PjQBbigbZOTef+Zjv2VrHY0btleGnXTVqXsNp/N33DpvUG2eirXPBEf2TbDXu7Hts1a
aUR9z8mNd0+4PH7a5leZZSWDi2zoSVThz/LNBHht3zYMP+uOmCjXxuQrV8NrHO1XarbxbrN8M7ze
twlSlW9SNI4PNybvx2ZyFA88GEaDHkqr+zZfWYjdIV2+TJx1Uxw4Fu46y0JzwSCP/AMoj/MOejIk
1sArPJl19+ZzgXPQNfjzyh/tmySI4ef7JylhqSKS7ZJmk21RF4rN+9rSWd4lPIKkYf/tVsYkOrOM
pkzHttafNH3DwUJV2x+2depYnhmuhx/OlDSTbcm48FPUYnpKPvNw5ptLYjewoisM3A1veCgyvXBD
h0/f5Wh/pddCaRiqQhcoj4yIwn9zylFPCvKZaTHTnhHhJEmLJXSMOQSQfupOs69/z9b/Ulfkt7MV
PumKFArrU6UypXjFDMm/TC4fI5YfXaZoWC9f8ufHw6pV2dzv1vfb8jYKMgGii8TrTxDXKGFbbPz9
Yr4SawspBl0uoUiDqsOnOz9nVtlwWciPOtNjUK2sAypp9NEf+vtJvsp/DylqgWBEtlQMP9cXWS/n
mTml7sad7KS5QPGewm6rnzPcr6B52DxuaO2/n+8rJYwQPYQA2SVKuSQSAr9JBBwrwXk2Ga5Gnc3m
Obe4HYJ8ZBdIfX7TkV+pLvx+mk/iiuf1YrydlMvTziikHmyOmkLbTe3/+07yAXokqDtQVzrIB/8d
mNPVtjTOVmacAhXcYbZRudydy69bJvHfz/OFpgfnYfAj50fhoaTo1G8tNj8XJqNDLodiIBXkyygF
klGZD+LyoRauv6ulkvtiOOSLnCnMF6gqVfosVLIJl5fhLj+ads6nQXxc3Jynz/F22d4ihVxGlhmx
rHBXrB5Hq2qwuJ4farkzSkAlitAcqvsiNRSzq+pqNfhOpuFPjYY8eoUlxDKRTykEjqnfWuCy3aFH
e0ava75/3Q8edySo5W+Lk7fFdyqgX6w1edo4KPMPicbyJ62mYBqOh4t8Zaoo1oiElPwRtT4mwu4V
6a/R5BslquKfp0OEMVegvmilWKZ/P59uHE62h+N2jLQiYbTqC8o+VMKobiGR8Bt19pfnfNSeXR3i
Z95aR1cPjZs3JfPH1TeIDkjtFPhBOB31/FVSdaDf+3lqTFBnQlBoVT1HbLGChH8fkH9U3SwrHqmY
fVjgX/B5YTrth9nj/pS79DfxM/HGbHXeo8hL/XADe/bUtkZCuTaLbn50AHH3V5Oo/N7fjqL75jdL
V+7PSY4sGvpDJS4hXwpLvv/buAjOpdN6kZ2P+oc4bB1ptSXZROMqFFNcpsokJs/8G9W03J+SN5yy
kCsgekTR5XI2/99Tbo6XXWF+yVMCl0IzE9S9SxnSHRfHdkljONhT5Yvs9PEHldC/2Q0CR8N/xVVC
JI8qah/R7IjM//fUi8OlWLmMlqN+qQsW+zG8U8Q3U9uCZ75nrxS9h+6LYS0BfFwtNacxPIa/93xa
TOmPiyhxFe4VbEmf1tUDa8b+NEBHP/siVSJ4MUSswIthPcE58d1EoAZwVVJOrrkCg1Xo8tQx84Oi
4tU9iOH6Vn1K5T9ThA0ByWqAaYSHBuKhw7mqydwdNi53ogJ69OIdwxbl6IAqjBIS1ktj6wZt4aA0
yIO+ozJMwtkhOSuBGsfNcv30KwUsYV6A50JGwI+/1BYl6K0p1uo1iEJdioBdwmTmUxqREt6QX7HE
sfcxqV26x+vVND7DZ8WEo0IRwRUtSQ1EQzHaxZn6BC/BBPli/E0P/FE0j02gxPKcZbgXEQ0uf7IK
iqipF9bh9PRAWgQRSiBffi5JYs+xb36QcW0imIQrsJEgG4h6yvExGr/ETDM5nJRkkHmDqMZqRemJ
ehr5BismbkA6L8Zy9xZB/fc9xp8g6owIyIKko20/5U6Iym/7ki6ntCmEdNDPOZCV0bw0Z0XmpDCq
jWsky/cPsOiAHcAVTVgAIKlXiJoZwSnxk/Ba+ET4bJsj3Y8GZOFJ3VBhE/UO5K4fsWy/adWkpNt/
x7V1wxGyKhSzFQoJf2rVYFU6D/OH2ajvuIZ90gvI81s26sNzo468XkhdIgQX0Okmu3remsFRL1Un
b8NydIJ8tazmm7PrZXdZJSRbpAQyVYjOxNieJr1tfKqWXwb3uRZaqnsaANHLaNSbUe2rVbml8Mo5
CmDPPQZv+RGlViy2Qhz4nK8OgygHZMgAnESFdvkGL/ma0rpsC8UmNaMjKtPh5TcqPxbdVXfR33Wz
1Asa0X0KDa3isLpHbXBD2ZN8onQwfSpehTWgE5QA8tEm3sRWUNoDJWXQ8TvGQnLruFK9ecrWWz/v
R7csJPWPWbXZJVgyjq5fHpu34V171Lm9v51H3XX03P51jJrF+LZZvR3GJ6TTRh0qH/bGZXbM6rz5
jLZBY3g/jS/d6SjCWLnQKIvqZoJ/O5l8Y4qx5v+xOFZyFJkNw5DS9JRo+6Q8NZ/ki4PcYho8UDAh
OFdHVJtrVYLqKLxa1/aPRKnClxMkOfQqdm9n5fRYOJ4Hd4gcXU8xEGdx9mNH3ajrgMt+m1Nnr3mp
o7806Jfn1VwYze/GZFo3DvnquEcEaQ1QMY3XP1FszVAmaRht2IL30UGGGMVsG2U4cLXhJqLi4+at
/HzMd2eFZvGZCF4GqT42jWK0HFWL6+b2lYt83RHDCau7YVwhCjeuruDd7y/X06fh477SK7cLrXmA
QjWVlUa/gHEr+ep8ES9/TrK9wyAqlONh7jqgLNWidkIDDXVZBPKR+l5TUe2G8bosRZtNTI2AQxEk
bgYMce4Fw+7ghQp5wyj4te4Hs7v1sXUgOjG5XGXvp5t4CF9iGOdW1eyxgctzpFLyzWulHJUelohI
IkYfZ6loVIl274za8Kl8oEZGr3iOBkxUFv8AYcMclbgpdrWJC6QBjqPtjzNLQRe5z+3r8BBl0LA/
N8u3mUZlB39t9lge32aKz6Xh3fFhOo4BxkkxppJbq0DJ2ZfcpblpwT7OLN4HFPNCPxpK4OA+25mj
LEKY5nBD4ZCb7Ki2GdYzV1zS5JZJdGkc89CpkNlZdqcoYMqCfmFObaYE/RdP6/P9YHk7fgPKmubo
vXh/c6iduvkAmmm8z6F3Hw3eT/vGOBtPNtXV+m5XO5OeRzwgrJWa2zCqjCYUPKllt/E2qJbhxcEa
3YWU//jG/g//tDlQwC8jtFiizmtYKXzac2fb1SlY5pcnPG8XYrk2qE8QrzPuq4Mv9x+RjmfTBXzF
eJo/spbkVPktA2irDvWyIDGYliqLXszcmlgGEEfsIoZCp0C4xi4gK1znGrNjvKkFbyY9GLnyt8Cx
agzzhP0gyO36PK3PvlmTwy+m9H9u+5PVPwvPs0wQzLztXX3MOonMF8nAsA1NJYaIXb0x3EImGsnO
0F3u5FEi2M0NncipFuI3Em8sftwyE3bbXcS7hL0p1XRWT0iWoNHlhmEM8P5mypVcNQqUn/onVQok
CbwEUgVYOwgQG/3yHx0dQI8+ejlAeN9BHl+gEPY4xVQRPqU4UuKl/WbYrrELB6NV5vywzDnSuwXI
BMP6YVMbjJoL0jXWT5XlUwBVYPJSWTTWu6tJvj3anL+xNfK5P01OroNSl7kQ6Vqqd39CQ8qH0WRQ
CRl57orLmso9howkVxnRN75sFNcgklyqEiy67MeWsSnZlvH2bOy4jLoHMQ8geEFuIx/aTkJntqxY
lGyHJPIMGTcdr1KhU2aWXEIl9uQY+op50PDKSKQcENGZdqGM0u2OWxk9EjB4tDdEfhJaBzG9ND4k
E5QgUsJ4gZKbUD7Gxs6S8S7rhXSAC7xdR4+ZmyYbm7+oGYXlg1jhPAky+VXjT57AsJ+hSMOMOYL7
xIKp2QJrRjOITAWCHMb3llCIYcIUq7makQjRPW98ZM0/0L00VpHwnt6FBAX1BOCcyNq0R/ZsjW0m
/JsKPLl7Gyz/ENag9WAwU/HAhE8YpcSMTF2/QPc9Y3gZojaaKtHA/EEjk2g7/FJjI41mw5DFZKv0
lbyYdgyuObtcD6AUwJHUuPOvGRTrbO1APuaKkomg8vSBduYCskQuCRqXCSWT4NTKce48AvBL4mI7
AigGbcRUU4MYxLk+uESCzCLjlx/BJRI8BG0kTalUc/XawGT5bkZRa/JPA6FEVa6QWiLUcM6VPw3l
wWRZOU6Wo9ODKcRDCCEyP0jxbB621SSLnlxRlgxHIGN2LQCtkta2HcwhnWkPy7ISKxdzx0IWD08+
8U8/ioabWxX2lzWX5vGHjMwNapESb+T5z66Wj5nrDRyGCpb0CsNK+o92NByH2+WtGfopYcUs/OWL
idJm0kppgQfRlGiBoVk/9jEu0PA5vEpLlJliMrApOCmjyQCoShJzOM4p+VUVPqdpykM21ruA9zxs
SXaQu6CzZZB/87EnfccMpCzaJbJLNu3Cj0RTIxWN2MH3TqPgaTQ8+asvFXuV0KqMiGcezeuSGGMG
85hWxQ8k55YEXD2HY3/fcApXnqV1blgonNjkcNck6FgCUocRBYIaOrkwPuRzSgGW6XFgWWApgKBp
hDEl5iqHl23BaY2z0Iukj0gg2ZKHzDOWieFL7vUkKQiHVGoQzid3T0vGu/uErBKTnfwoQeX8WEKc
4ACBKVUXTAsqICeYyHedEzUxVbCcucxhcHq9PlTaGA7Z5MedivpljAM8v4eE1qvanPJcm/qWNwi8
uy7CKHYtS8jBjLewry5doov2lgbnvaWUnK0woJ9DBDEhYk17FEqiRZUPgRRP92Ue5eSnnW/O/Ya4
DYQGfl7TkLD0BGpb8MmfJHtdkPGQ7DBsnBX4SIRXXDSTg/XRzMHDYFv1eH6QBY6Yevo/Gj4wSGWz
uqKsahU0kQZNuU9DVpd/SU0ugzIX8rAr1ZMp5DDFfNP+ByKABFxorRm5BZYefcKU57f6kLxBJY0a
jjXLBi4WHEsoBL1ExwlHSNpBQowqRqZzSYRK00b1qnJwYdBhSlxRyZPntyGHZ+U1F9ZEsSQnLqFU
GXWWiYMA5dsZ3IL1yyTpbB2qi4eUoCDlJ41Um7SVJj9tuTYlEw4lVlp5OT4kt4Rvl1r4LEiww2El
CE3KxTIeNU+sxTMe6Y435f3tw+JOg0kYYYKoiMkahKubZ+LEe6PaFN0DRSBqpKWhrDE+b6I18Drp
G7WaYNYnASxJsEbOJt1h3ZASX0tSuhfvxKjYQBQENK5mQNIgWBI+crcJiSUSGhsxeA0xudmgJmiE
jJ8bo3muaqsM6zL+SVOlQf4LJlWPyJonOLBuq+mloKBxvMovKlaju/PqGikYYoDL8LZR8A2dacQ9
+4reFwG1CUG6RO8wCaCyF3gb33jzhXz5i9U+H1A2vRIGYemPmuD7oLBfrvfr04NwBgkG/4hRyhU7
1LcfriaCIhoVqcCmoqMSwVXtlABHBtatgMiqk6RUDBBwU/9TyVQzDbBWkg/5UT+mfsmU8mmI1a6u
qIsOA3KTaFpIOzd1iumMJ/NgStemg97FGAm6AWeQLFlI1Ez9f3RTYG6Q5ABl51/xVVRrlxwPD7C1
OJBvUmgN73Yd8kd8OmiM71wPMm8hJP4xRDkZP2lWCJ+ukBTi+jm4XcDyOcORT75P4UdYb07D7Ien
9EVl8sxG8SIUrvVyPJKaeaJDCmOkqrDhkbQJDiDDzsQv+HUs1MhrpPlqInKmkClbymf4lWqR2khp
S7ig+ZVhD5k8m3zcs/H9IudJJD+yZ1rPZA/TCyTvBa1DXI4yNL0Sf76qSghF089nXHngLS5DE3Tc
Q+vPZqX9kZRp8ZeMxyx3pJSHSqllBEZSSqv9yYYM4fLNzk2VZT3DmW61z9IbdAl2nAxuj4lyaxnx
ee+FvETFngoU76ShvPg0VSfds7xKOyJo7fmWV/ivqKHtY7qbJ19cMRi4yBDnxt1OIi0DiuNREwpp
XI+46WQQw+OC/NLwbnFFlpBdYj7Gi7oY4nf2TUBOhj35b4/5qriet5IObnViHbn/NBIShr7vrStS
aKuon+InbOrUXLBRzdKYXSVFouxH78CRbSupxMgRnEyQMO1w33XD8qRKGPrm5MqaF3A8EYF0FtrC
pNXcqC60/MnJlBP2Hvyh2+foQ/uQjup53CxFdO1rFXS5Cs6RnnZwyzgbMz+drh42Qwd5nAsJWCbr
mR2VDNcSqtd+nwtN+tj+TUmipVvTemZ83c3WszqXOZOyx3RKkfHoJ8+UjOAAnprUQGASDMYBwp68
xxWOSI7kKnG85dbJsjNxUJcmfPF6T3XH2YBMTY+FFhj5VsjEwrJGNZyD0jjecqhJw1c1+nfkR6UX
Rlpn4nfNfjmNne/SXaXCirtnu/s7DNtE/xnzqMWmH2uTQVFVnWKEQ2SWrEx0XfwA1rsmmlu1CC3p
KLgC7pT+pZTcNqHh+RuKJYnZJZS7/s0GkR5bhBUtmp4+T1NcJMl60uy9THtzyVMHw616Ch7o7aDM
yqZg6l/yauJ/p0kwviLpVm6ZVzYGdZAEvX/WndLDKndNloESbYq2++6+Q6I2vDW+o5zACd7ivJPp
lqCAqq1nvjbZhBgsWBq3qniZluv2mzLG5vVTXxcFdPlleV8gvWJSO+CwWDvK7XrUtCaV5kHevPmr
MULTCdf2XD/q02l2WHIMAieJ3WuS1SlhdG3SOtkJt76fb+w+io1MVy65FoifKIKPY9WMowO0La5W
Fw0FAMh69oV/7T4UoJSaN+qZva9qgIXNtJUQKOF/IhQkkqNQ0Vr9lADo66Rlfxw4G+gMgBvBt9Q2
8f8JIpFcsQw8vqNrmjzyMPwQseC2NH88au7MU2H65B5Sxp7tnVxWanOp94G6SmvSK2MskRTfmfUs
Ckal80c5xgp3yBAubxChspv88aD+VlVGeSJpwNwNgR7b0Dvx3rgPiKGmljsKxzjP9vz82f5TkFAH
Vb8EqKOE252mgWKBynwkTeRyN6gf9yRH6e6a77/Fm7FF81iMLz7B0YEKR/vBs9/EaJao+KH96ZWK
aBn3MfKgaXaAwKeZJS1KU0s7P9XRKGPc7KplZovXM3sqEOeQyKrh6RWTW/KiaM/sQ+p/CgcUG5sP
7UrvS4ty25n0FBsdXKvgqTwXNidxKSDRRilRMtX+9WEHFhDr0rUfNUuJfJMMcsnh0DNJsuFhszEE
zRYo844kTyIrfGf/YP21lKjLX+TkFOB7h/A77QGawMG1YBBpBzt4kkENwgvet75aX0ntJkKTMNZN
2x3/ygbRgvPa1w5LqeMQux1s0krVe0v7nBygG4cH1FIGI8Pkp3eqfEPKBU1HVyrpsOwcPtLZlEry
uD54rMytA8p8qwmX6RjyQktvZhZ5bGTSUGrYq7LSwpYHyiOM5Om8m8G1B3M0A77wDAnZD5oN25ya
6+SFzWoHIngJyzcbL3onvA/nlvIWNoQzKstMVXXWaS+dNqWhJ/3FYErHJyuP5G47PnufZpOpo2r+
XRYP7XSnnEjKbZY5ritU6afCHrLYE3/aBJMElUqz70BoUVA4AQ4oprUGjgIkMMZHNmUFdvfhKqjp
2gckJ1FphfVfp1enStRrDxmgMZzjQHH5lN8DduJnd4fUyz+qBBCOXwqvInLjJLQmOueyZyBTcV+Y
oXgGUtssGVJJsox0bvVm5YkVf6UMMml0wlgSznQLdAyEP0r9/MO8iK/wjWWf/QqRLFYqpVK+nK1Q
UEfD/zdkNJgHh81ylDli2AvjmEZ/ISYsUiWgY16veVU7QGA48oTnQEEoZRveFH6UazLmzUI0E/z0
OgQUHoMiLmm1MVsiG2JHf9gcSpGyFVokq9qZsbJDihgOL8uBdEAC/XCwLaSyhy0Iutkp9RLvysbA
G7oKe8aCfUs0zwixAGjyRdwkiXUC9mojyyPV2yp+w9DIfYWdl8CO4ZZALIGr8d9mOhan5VmwP54f
huVJdZUtRpk8lPL87aKwqGe2U0QNwlpx+zoIBrdh4ee52Pp7PyVo2qdwagmkLaAsYjEgnPopHDe9
rIfhKZzkbyiPcJdvl6pQ50hYG3LfBO0rxBDG1VmMOveoul5Ty3N0/RYco7dRfCpXS/DzV030iSOC
ktX1+/FCyfFo9LR/G30E1yX8bHzn1mgfZx4y8ezl8LLoveW7VEOJhjtIL2x2xDnX2QgKPwvgND4+
hbsoE58piv026YaX6O/3WkhYQX/cLJSMSpEBWSCG/N/GHkxLi81oMj49bFtzJL5JZaJ3m+dZPLra
4gWCWFlFBvGMF+xeoL1Ec0N7GfdHz6ByvyzWU6Maex3HhiYC6L47oJAnWqKtbVogFWFQY5/AIWbE
PCQjp4ujz1/o2QOgUiITy5Vz8FyFKN13keaEQ8rI3COQG4V3RjD0+y0bkLBxmd0inpJNIQvXjHqR
VmuhBIF3JnxfdKvcybQFssC3Elw6aKCMgeHL7WUxec/En5iTWK28gQwI7hgmMIY078g8CF+wmzGo
tZ51hM6JgX3GANfJ87dOFq7XOSqdcah0jhPbHUteJ0GfRktctQGy/fFyxdKcSJeEvWqcYZKsXYLq
dDb4RH2HhE4AMFLkLvRLDp1S1czBNPNvt626XshTybUBV81KjPd9KnUCFObaDEyDDATFXkf3LMXd
cYvOA4ndwzQ6n1Bgt9jlAPNy8nOS7MOut5ZBdaNI6Q6Cqklmt4lM2l0AUoJepNRg5pn9o+xTKh5r
UoVKWYlsG3tEaghrmvs68QQ0L5F806JYfGgpipflGrtEo647mbHm+0EL4apwPSM93ZTEIXaJgm2Z
vtaxSC8qSKOqhrUGHxldGKcp2GWasgdWx8qvpcZ8qusn0GxkJVVaHiTZJpr65b7hkJB4gbnj6nd7
xcJ0mqSicj7LYLgrveQ6G9BiapuMJ7H63WyEyBP960fgMWxBKi935ihj9JFaiR8hvMwn+voUTwVu
dH6lEtHgzdRriqbL2Pnf4/Th7n2obX5qufjQctpVD71cd30vg2SRWHMGIyQzb+DpJGRoEwWaf18d
QoOzfy4OBaoU5qnCXQ4+xR2GwXh9PmV3R6KYB5KyRPazBcaOwyiXllEFIBjNq4XW8bGY5GBtGZL4
aaQiJj9sa8njNfc6TdI6lUgIHh2sJ80HlrkCHCXTj473AduVGOURS1sbMVVvtAXI9kvASfNZNnhj
ARu+CTBk1JAzMyfjZfSyIGf8WzTuq/A1jIz/1wKflsc8u0SmCEEDX9/ZN6zdDH+BPNPof2/q/Ncn
KlNiLV+gKGTFTfE322A7qBzW82nm3C8vYLi0n4OweopJBK5TAnIdNzq5au9nrXL79AZBoUM5xttf
86e/X8IX9FlMk8L/LuETPbAwKK3m0+L++CBipTbt5ga6uGltWJJKrVYaEHowJrbYAH8/9xeszP+e
+zMbcrQqDeaF06Vf6MYvxI2fu6NlhBZT9/nlCqLHj9nT+6wd3j8FlHDuhZT5zMTtx79fQ/5PRivX
UAwpLQ4Jx9Dxf7vgsMpNNrMiUTYJZpL9jLUYwzI1mGwwjFbrdxtZLWBw6bfqqRiyLNSHK/RHl7jn
83hKDQiTohbYln+/xMJX0HCJyr+ULMyHhWLpk2m0y20Pg+Mpe4F0W4ye14/ZKkmXd+voXIoy0SYf
ZwZRuO7komP/YVugxOrh9WHabcwilM5+VDetVvFwPVZBfANHp56v/jzcjqItVTez0ce5fX/7DeOy
bK/9sX78drmfDN78Irc/7la06MZYcEt1ntFVHhUerHHy9aMt1GFfsnZK4aXSzPK65VYStt85Uc4C
Shon2NuCgmErABFKD9wPE026C2u9vqNbh3oPus7qc1hsAYe7/0Z+GKtuFjwI1UTePuKX6a8XSX/7
rmvChML6x82WYRtAxsPIT2D932bwOZfPZw+ZhPJRZti4+Rp5Vv132ASBBm9Dc0xjA1QRM0PMLmhs
P4blWMWxHdnk+1EVfFFgLomZYTuInFsjyvbiCEKZx9bq2YYSWgsa8w+JMlbP2aGTCZ0X1NzYH7bP
s0Sayy+tdSP2hn91bzRVNGQEVi+YblZoUyFdmsKgn4b7KDZkbaBKs9KcPRtLKf8aP1nCSLQVAYWk
hOCYT+zqypJZXSZROgJG3NHVmlyaXppyleYWS0cc9vwxAKUtc3dnynJ5CykdQHPPTczYCvk6NW4S
poRKyuK7ChAZxhyg7pbEHFO0XqhXHFYCr+ZoqnQt+qy+Q4owI3cFi5ZQP3sQWzfjXuFHnaUDzqnE
Xh/Oc6PTk7cVM925rVr/iV1dvQ+4nRRXMUlVfYMpCuYK+pKeWsdoQW3XdxmAmAoJBoLtIopCaZY3
6QjWE1CGBmWOHRcx756aW8RASlW1JDyNgtPSfAyJZxJ1ScOfp7sx7A2+ljjfIJGyUXEB2VmNsus6
K0+QQxRJ4Ny+0w4YJUQVqGl0AtgsK5gKBErPbwiFbDrF61JfDEjl1eB2zyhUdoaCSWgnN6bRNMq0
yYsiMy8ld2R+lQmrkdmm+J0yC9nEaNy+L9+xPrGZEA05NIMfeP2UfaAGA5d4ubN4gBFYs5uJwibi
cbumkfQ5NpbL6fp2XiuCCMzq+8YRhEBGtZfKMov2HPraaQzB+IOBHLHsSaeCTPI+CRWa4eo9klUI
+WJXjw/18IURmHRk8WmLpKLR5WHtTsvDmgx5aDdg8v0V9q9rucqL6p9gPrdNPvfZmJi8ForARLG+
vyNGn8AS8hwUrVT7RGaCih5bPu0YUwnc4yxg2SguIRNCoENKhian+FrCr6mrnDd9l6+gIpEDovAL
iJsMdS3E0y3Z81ejRFw6D8qpyEBq3q4eGV1EfLeddYChuOgp05OiV9rrxHxzvJtvwJ4PwYvEjS7o
bCugMH4QM8oAxPpMCDjHd/0EFi257CVCTWBkaqtuwUuFmMQSBcU4Ywqquu3LkHFo/wt4iw250qpy
qqcwA31LwWMnArJ7jnurq2BQM1+0bMXNnBVlLH5xcR2NUw26zYfPRU43QHCdI1C5x/QrmH4f3iHY
nDec4miKRySS77GIYMg2u4GkM6npKZluvr1SlaJA/QCMSHdj92NS4VAWRNJZy0WNS2xGNmmFuxUB
8Dvu36s7pZ1Ta9uvLfG/zN4mfT1BVD0YxMo8MLyIihBrgQOBStUrSBwlMuHqGcrF4002f8GoNL5s
aFmoSZjJR+qyQp1gRJev5nCg8PTi9Y3n8rL3PBPF9eC+uwAFAo463/3dmqDg+Ff7MwBLJZfLSsf/
ZE6MzoXikCrll/7gxAowPMbbWpH6qEUWyLhCze6XEUVs16TlRtNTHK6rherpvjCNH0o/s7VL3K1A
B6qe6ufLggzuKp99ecl3HqLgAZGvWZlMmkr1fRQPawuyEKNy/aXL5neuPnfrD1fR+6J96bGCRsNy
8ykDO219C7r9I1dqg4gG0TbTRdC/gBjIJr4wd9/28RBjiwUjzn/k5/EqylJGvjpokyt0v+k2Kz9u
p7toHzW35Shbic/oo/69sZLcvj+2dziNQTkLoZDy1P+1DofZ6epSOJbP/WIUV2iRa8J2Uf6VnFmq
swfsVnF+2Qp/HHI/KSpzQSRkFtVyH7XVXa4LZ/qpuag2j9F8F5Xj0bK+GTb30fR1Gi1KzdXbfhhd
8lH+G2wnKSj+tyv+RL0dTUndmhyw54U1Lm+lOVVjd+SxGHOFK1Y/NN3g9PURRviQNLJruVOFVxBq
ZXYJ4JoOU2a6o+7CkDf2JONPesSiQX4lFCIGtobF35ubpKSvxuZv7f1pbA7WuWz+dF6RKkJgNI1v
khtg+UG3O3lI1i8ddGGtF+/PLY0R7Z1ZZ2iQdrWJx1AL2PsBSebdUnVHTNo13R1+wF2pFqpYioCq
AtxT+Fey2oYU+gLEIxoiEDB8gO+t5r7AP8EstdlHvUzXlWjB2myyj9EXI3t+yI9NiQJVukqQ7d80
UWWk+cDbhbfk9p6qHSNYx9o+oz2RwSA+k8BY2mnN4oP41bI5fZKttaDYZ6Z++WHmeOUKMgrfSFcz
HQwR2e+c0Vz5S1coDCuVSjYwt+ST4T6bXoqXwpSho2mZSmuuOmQRiOZpeWU30DPGmZpxcoEvu2Ny
VbnPVYAMJTOkfK8s6ICUReErP5gavQbUeYWkJz9JXJ4ovBFva2sbE5CdKUcTCQW2VBmbKGLeqta0
u9ZqguxVM9REmk3HRVMR2ZTcZOKNgSXCKYzrVLRNNEgoCXZVotGy32OQicWIyhhFXjUHrOvsaak2
vPGNS2MNA3X9vKn527BJvqVcXOHZ2gup5qHHTFUD02Ia7IsEdXIs/rJGBWpMqVqkwhgEaVeAFZas
sLv9K51ERi0mcLC/68JAvODPyf+/HvwEYq+nGbJNJoVzf/Fc3NQeu9cPa6miGqKLVoGcy94kag1j
MmPj4q9f30zeLwqTk34b5MlHBdAo5j4nZq8yq8VqsNjAvcYREfX0R9xUf08ChbRE3RdmMea6/Axf
hT+ISbpvXe6NxJz55A7oU40rBG/fNbUuGHRCS0BttT2KlXO4e9NOpk/Y8jnLQqXxkWXKWVQJawKV
IsPo2qNjaHyZvsw+fUbQOaZ/BZPa2MsMXvCWOJV6ayus8nktOQufIIaCyYEaStKzbtT/9h3MsAgD
IRFX0awQmEoLdcm19cetfoy8CPPTrDrnd1px8pvW/moX/62xK58wqsM4HyxPi/Glf27tH+fNaatw
jOCEN+arCImU04+/ny74ChQkWynIk/5bxNn9tBGOwnJxFGTy5/7xtoJgWzT92b3eRldIFb0XHszq
nXZW5+ipV63e3uI8TL/Z1pKx83lkl03fJaXaHINPt1uZbCrH9ZyN4dyYfojRb3B8Ue6Adp7BWxVB
cNRBR9E31ke0LDeyr3h2MmxFdfQEju8C5bJ6dUH2uGU5djxZtugqPQj0WgoAGiYx7BOx64QBT0z6
Ujt3RpsIgSesv/3V6aeWsWPKYo2uFRI0R9AxTPv7DmbIZb8CCn+/fSf+bzDDLpgfwsJm9w+mwu0T
V2EanWAX61g7wVJ3PJ1eRSTTpdy45eMiAUWcqPRkboC+r56kCalK7hX4MQXWJExrqS2dYiyjmOKP
olzaxpa80Rpf/DQ4Te2Tj8H14WP6YJjaOig2hXsifgS7oAi/1AWyn4RyXRkntSNMTCnG6nAIYv99
dBa/osr/3jyfQMzipTIE42PlMeMGbuHzGleumFDJj9C0h03ld1MdbOhrNQxV9qIS6eZYBycmvJXt
3AwMh+vm5LjbYot6cBT5cbrjSSThktPj+JfIvDa/JFkVUrbf4O9B8evOLoMqFbPFsPI5l6Ywn55O
w9weSBJrp7utidZYREpYqGTpMTfklPaZdfVMut+OF/T5Zw1lWGzqzhOtJjdqarZLb5MCKdPR3/LU
SgD37vBEsNyr2Zcli1oiXkPLLdsl+txiYh0SvUP3c19Mo38CEQkdFGK++SwpSDK9CrSZJK/4giQc
cTgk5MBVlExNNldCSr6WmlnGP0JQFX1Rx5h0iHO98AYFSBd1eoWzCxLTMcCTeVQvNc0j0ENPSQek
idVEdFJBR0d2qapXn61JOvNHqU/jGSlCoKwu9iBghkdCGvhXllTL5jbZ+XWKvfxzvUYOHhsBHBRs
4eD/CDvPJcW1pllfEREgjMTftSS8aRrTNH8I6B68lTBCV/89Ke199px5J2aCmJ42GJllqrKyMmvn
USZKpjR1/Z3VajjWlbLqErNmzrMzzbU4kI6gahp5QhXlh8DEaRS9m+WpZEhqC/GdXFp4R1BJmaKm
iARSJZT65ymC8sZvYgO3/P9G1a9lnWIln482yHCMGAOUS4+HYZRvPvG3oBpIFZuYYDQfnMPa5WmQ
2iqiP0ICN4n7x6rNNS6D9aRMNY+fnx8l2mGG8509TfdIF4y2k/lpp6ZNuk+vhWZ5Z2mDxILpbsNR
dLb5QreQ9KKtLdxt1APOo53dRY/DVi9dtxZyk68m7h86j1EZwOdu54l9HRteYkvhm3MwV9pDIY9W
2qVF2NmudtC3I9p6bv4+MiSGnoVXvAE1I6e82PUil/fXueB+DNyDfYFn0hS1HyCIsy2ZG6j3Yre3
hbXZvV3ow2TEDC4v63wmwI8bPzm3Q9f32N0wqNl29m6nPLfI75+Tuksu3N3ju57418jsUUsrmW01
eBbpSXEmLnLjL1Ldy8M8mtdu9VAL6byEuQRpeuXsoXgA4sZtZ3S9+2He33r+Hc7a1T5De537ecxF
XLsZzRfOwXdWj685NJ8dcmD+MR/sq/7Vad+f5gCAR6j6CuK8QTG1siagpU+Uxt6dcdxgh5pZ2ecK
PL1OrmBzlHA+9nQEU1aa+7T6nlHti/1nnVfHnTv6f+PS22VVufmVuO7uTbnnrZEzM3O0P1/mOtpy
debBZZE7toGg4nmAUZb35V397Sh3sptyb7e28do+cN87rk6tzdUekgCWyWXt5zc2d/UPDrqehjFS
6N4dv3g10cbfHM0aoOPtcApcxk3JPLrhKuKviXWOdof+/82gBvZY5Tuv5ZHh1d1U/Nej7tzMbXWf
+5U2kfn49ukl/vNh6PZN3mnWpfHg9l68WsEH397Gv5I1gT97lnPYT5OjfyPPfuHS8DjLRw9SBqwL
INhyULy+uZ8wetGvM4WEJmU6b+twft2bj/JUqUHfCQ29ENzedj/QgWM0xQWDlh80JfptL1hIaljZ
09VcEtTumCyn+9K7Bqe9jzjbC8NzaNZxff2J+3z5c+7R3Gt5yeXH+c4R2Up7E/v0xJePQThzvrZu
M18KdolNEhtjAZxvHoqDx90vPw3+LlzMgte/VTpgQrdp1Hdjsx7GuwBuCL3qxJvrYcUz15KdVxlf
hnb1TWLCFU5o3BsYktWnf/L87Z6h9pfIrEip7Lcry3+x2S+xYfWQ7M9xviSGkxrHtK2oYUvQqJbk
qO6yE3v8TtRqAdfiTwjlV/6njY2tje0FyoRI75n8sgoBWrHnmC2mMh2s1WqbrIIwCkmlbQjiWF4w
dLrxiESmBABNtQ9ZPB0VDStXu+Omp20oXMFGhdhAZCc4VGu1vNi1M6lWL5x9D8YNKI9AYx9Fvz7T
THvK/b1KaqBqgfqzRG0Dzv+xAUgRtUANY2ripM0MktXOkqTAwEDeYil4X4StY/dM02a228jUg4Wk
i1CPekHlHp2KbC8fyGyzDclMGOhCIsIFNioFav9eNa8uan2WV2tbVkaVhX7KsZRdP/lHbjUV1K/a
mu4GkBhVpbC556CU3SiXosWuTUk/VTPesNmslxmV4EA3tiKI9C7i0MP3jcpYfJUc71gZZ3JpiirK
8LPFoj+bB7DKkYw9D9VkS/CYNQfGDXk2benO1uVSZsX9J9/jeAmXpLq36zKsfXKltjY81AD5rbqB
yKCQ71DKpLqQeHyCT/dLAJHpszUfS4ZQLYuFgtGBKtgpjtYf+qWwFHU/Cl9F1VDac4KrUoMjLOwU
TkRgzRdKg+SLTYkfu2T9AuNd+syeuMGdyDBlQiX6hgRcBdqjuIvXlnJHWZllgp8aPjHwsZIEgEs6
CGD/apAJ2lQdSJRKQQV6GzKKTxEmEYVpPN92jE45v4tSI+KqGA8ClkMONP8heABtPk662rzSnFRA
2xK6lIAiGpfaRAlgyssn0cNm9hifQLRFC0XKdQhXnVZltYBLlZPzFg9S1/rwBETOMRTugDoXAGYu
VRaJc0/5QyXIQ8ZyZtuV6rPrj/JITaG669m/4ugc7D9SylZq7wGsDWnwuayKIAhZUJ1Tz8aRA5C5
R7QU/vFvHqz3JqMnMtX4vK4OgPStwrA4gtsUQdhSJVFtwcr/K+P5mDGNgQ/LQ/GLnhZVRDWqoaFB
6gJd4iH9FyV0ytkV7AklUlIjpXZVDlUCVOuFkKdSvXrn8wRDCAvV5NAvJd6t36jU+Wy5wO0QG65c
MZljb7GDlxOyCEhCge7cWGGkgH4bQAHdMWU7GTCoaE8QgQxDhY/qogsAEOu6jOOWaF0bZEZ0gXRf
NbBLcAyUjRE4c9KM3mYRs3bBbRsmd1ZI1fAXd1v9uRrTacvZnU40UTPVN7etpfKNyj3Uyn89QuFT
tfjxpeukcD1dY1NzHJ26MDc131RWWyqsSgjD0f4dawCuJogb107JYTXNlyCcpXdLh3cNGD2a/Krj
q2y7aaJqIGDymp6oOuakUKvQtsJXHhQuVKC51IWRqEijsguBc0oF18Wi5DQIV8qcHy0tveIcC7dx
4CGzaGdgjoqKauqWBQd6CeQJYl5LyVdsdNBXuODhShXaKqz2HFdP/pNiEQoYkKRE2bHZ2lWFYqgB
l41nb6x1DR+vDy6xrxmg0a6LHH9KIFUXNHsUmwTCqozjIDTyxpevf5n0mkB6ITQ+utq51zxHS66W
sMfFYHNQIY7j6h3UbkXdnTurI9Jx6ZkAq6q7pLX9tAlHdygvf5pgy3ahtUmpU5aQiq6vJWRbvz4x
7qOePVQvqFgoWpIclrIybooJya7gNDEuM6BVW4PeWD/ro7RlaPR7WJepBUybL61lXyIqAsJSIsia
6nCeQWJf00iTSVtz1humyVch2QNm4UFbF/NJn/SYZvwOTfJ/u4h0cqJdazCqNUijW5tKtmHpSDTO
5fOpMZ5JVOAuygASqyZjgWmXTquI7NXKCJWQKTt8pqz6zGpADizKw9d9rftZpU3IuCa0brjOHsLJ
Spth2vkmRgFwGYeqA9JhkUmrT0oLhmYfnXq0TTr160qdUZTF+ae+SxkFKVhRPilbgGdP8EKBK6Xr
ovNSOsymzDWTJUDahaVf6ULrV7pocvEzV8YOpn1g/BzjVFcMc6nhnSm97VPhTsWXtQ2qTxVeNspg
IrjqagpFzOYi2dsF7ghLCRdVzaKvVvKVLWzPFoUQrSV6KBiQoYZAVZ3Lk7snBolOXmC9N7gHR85e
l0Ng9D9bQTqC1PcofogWYF0F7u9MH3f60nFwhQK0DVcSdYHje4D9Kms9OXnoELmyrMIlHRsfzG3m
r+U+ahxMBh2I3LP0Zrcv8UFEY2EgSFscxnkqW5JVTLXDP74UTkr460qr5411s5K+tca1zkOruQAO
LjATTmSVHQ10jOLUE71QSwNLDeV/Oky5H9xzZifTgqGvSXBfxUgeCJPWUNcUUoyqN2Sa060IVFI/
0HMqH0FhKOL5MmCIluiP5+z0kWK67BzKIM+WlhgtKucGuUTaEy8qExwdTvNfLrJWhArP0x3Vneb0
ERs+N8j7WcbhRjc3HQwYkUjGtzHVaRaOrAWKfzxPY0IjPFs6dLA6Ka8rSQr9RWuhLqyGOtsqnYK6
RmwNGHkhIoXEEi8Vg5lWYvU/6u8KzvTa4kj8Ch3Dpcpa740V02dLiUdUqGHJNtdVT0V2SFovJQEs
J2tFXOrI2DENsyXvwYATHHtJ3TtImIFh72QEWZ+nXDSEZrHgpIuCqgGal8j+E2qH/ee7Q/1S/ZVa
fvQazSM11Gp4EiR0jvQPipwniEf3SneC+w2wJ4BTE1RiDDwT/I9nUGWiA4NAXgytsMlxEJ0qT5H7
hzBCoYTZMFuDHbipe53eGSoof8mcYf79KmBVanRaFJzgSm0qbXESEYP2JDqjxOFQK0+8Et/X+4Jl
QTihzsDqWPweJScqUkmRJXMBUgei/HF3BDWKFLAj4YPV7Frua+3NVl0uyMhrnXtO8BhWOezUki+1
MZvXX5xaZmSzbjwhz0G9IWMhR6GVZF1HK+E43XwQ5/rzTvl9C0NaCZRcIFUSTb2IKzSXyE1qDbk6
N5NptyIercGik2ScUEG79FrRSiXnKG3kYrno7SS+civAFBI092hLlwWxj+aR3MZLu1YwNxqr7sYx
ALzdsEWQOpKOqLpQJFBGRVG+YU80/0ELUm5lpYFvAct9MZD5eyklcVS+wCYQlk/ZMHg3ZDgh0drM
pZITt/HAIGmkdrS8tfV5ua4Mcfdv+nroHXq73pVDz/ZZVQuz2p58pjLvZp2O4n9h/Ao7xC+UdY2u
mAyURCeTXx/n9sNrbvoJTSOMLm5Y2jEw080SVgrUlbZNaLapKJHOu3Rv0GaLcEdH8jia0pqyEQEy
UXAZhG6lNgxNWxdINrvx2lHUNax1S+3mAoS1aumvoT89dUCatCVpU9K8Tb7SHmhZHBWYeqiX8BLK
a4NsHyjNFJ2kiQAi6BljpdrMp5NZyzV9+GI81R/QMLUGqzN/D6cM2E3nqfmYrh/6OO0EpcEFOZAy
I65Io1PMiMOYTB1MGmMV5DNK9DzqXmvwZzQoaYEIeFcDgKJumgD4ywkdDv2vltgLSj8XoiA5p5BM
ERCWmqLYndr7J33CYhyZK++hh/qg/jHP6koYiQDyUyNbjs8Z1CsFJoAExiWpe0/PUOb9aFfeRAwg
4xvzyUxKfdUd1zGpwqNmYyV5Yp9qGlf6KMNJ9FPEKNUNOGQQHgJY6X8Kd4h4kDkwfY5UjxnXjPBb
I9fLZHw2fYW6JdowdYbumGfxrmp2SHmsMW9UwUHUa3IFUb1T9TrTJNEBiG2gw5J7iQZw9QXcnrR2
E03UPdNWs6g0UoelZsWxGa8UTKkxU6mLHllrb3S32Y9ZB6HYjlnfh5Ke0yqa6qJqzVJLhNJdVcTo
zZzCP2MlyLoYpK92Wqj0fsZtXDWgDPeH+zXWqTn0Vmd+bDpl8enEnssslhhTq0vz2ivWIjwebzQJ
Upnrr2kGpzDB0s+4ggCaeecqFq3Uy/JIJF4DQD01ASHgjePBhFKCAlxFHYq5JJfmyciDkE67tV7w
SskeLgursiAtmkQi3VzKP5ZBr3YgQlYsdZVvai4SXpA2iyJLhxP0GCrDbY3DCIsXcsRP3TkeDdWe
5UKoFU10P8AgRtO6XpiBJnCPleHIsye935QZQ3wL1+JI4kYb4tPD2GQNFF/yssz1TktdJkb6EOfD
QoIQoQCv8IjvuSYAA5QDcAPGGPxL32nKZmYNy7LEewoUoyOQ9zrwvrKn1W+UOKzrZ/IZDiSqVRdO
8/WtpY1VPpUT0/e6M6DhklbKelVwYekkK7h4CQ6+Z3YyB86g/J7kHaiuXJc+901jjtYev2EM0D6N
zR7lnYSg3a3TlpwaxSi01yoORE0e6FFUzNHlhlgO+WIhoJZKeVGbioaU/iUgNRqruwVOPAw0l/Ve
+2pWdLvBqLjw79UmB3425CyS5sRKsl8NfYaSCOWZuXrMFqXhnZUolXNqNiu51PXVap5dLZmrr1kv
SqSbeRo9utvu/JtyFr+iOti6K0lGmUmkXXW5yJrHuxitZrod56l6orSTKEHNOqMYIWNN0SKfpk/U
ukFZdFyon162MNOMELjEh7JGagi4R5yUaRqkNgUAKA2oBBNPQWj/Mpa0AuiDtiwm+SLTVpyU3SKi
kC2YUiRXMWecYM/ovjVP3/pOCYsTvCbrhiIiCcNp55CP2I00RMpgCj+z1DbXUConZ+sslWM+CIIh
RKuSxp7QPFGCI0BFCeSlU0WzQimTIjLNPJHL2Q3Y8vhBIV9mcZkMBTjJy4NuyuVlqgmF6kQBzCJk
ft0+Ff9n6Qek5HZhuGbfE1yjoBaVlTRyfIyEUcQjt1blfJ49CA+c8XXwGElXWaiQOu20V1LXTc9x
DxEsbELwVUOHf9qggrtV0y1TQjeaLYhaP4Dgl8Sf5BilGOaSTtNswmgCIz7FoClg7qUhpMGZLaOq
UnpfciqjPEBHd7lVXMln6bKQg6TmiFQnVTPP+sg1Y7K+clXKpZCg5VeqC0/up7Ya3VsNTohIM8Vd
2hARBpBERCZ2lpTRjJAwnuJFbUvaHqUzME+f8i/dJeOcaYOtIkmGAg3nlG0zCmQ0YJFGVaxVGmlJ
dkbpMNTPrCEs1rY+P9EZrnVNuxcXhGdojROFuTzDQ0IriBYkWZFq604Xt9HmQ0ejJU7IzW6pJUgB
VFalpbGZq76VlSlAt3B2cQxlgChYWtVXhQWalCEtHFLH1K72rMEy4ArpewFE+iScr+i2szpBTpV1
zaWbj30VQveesZ4n+C0TjRdY/YV06efzeykQ4QO+Oc/ReFCsfxspY8gi+awWkbGRNIYyuSXlIrK4
zxQe5+NwCmNgjagtA5uKKAO5iJvGXen21txTfCycwpNrSgNPDd7UAX4oqNAik4WSCjMxU9QaIVK0
okpogzOtFNI0JIAoGHcc0ZKY0teAq3XPrz6SjIM5CqHxQKQnjRJ9xcy3oxt1ojeSYSHfOG5Hgy1D
sHZSx+WRJzK8xZf6t2NTqoniceuTNZA0gGi0xFNWN3bz4WqAhI3Nh4onGmNauOKBPudIQKTvyFvY
ePS33Dhx+exTiCqFQKtnTaic8oQy90wqKBp7CkP0dwU4VKSE/qmXUy/InigZ+Fb+kIYi4SpVn8xA
V8U3em25Tqilb0QNeKxKbDnoUYs0rvmjy0dfhq6nJB20VwhvrLDTiBuorExTEWqxPi6VnNCnKwaq
9FXnR4MCwhfszmyj0H62fqBFcGVvKjGZL0gsIOtGrMEFc7tahUVJuHYAhd26g36D6CJcaSrkYFRl
GlR1/OELygKSFKSAV7o/xU9kX4QEnzrQpYhoSrGB9i2ijRYOBZScimLJkBoRl0/8RCb7NDyYeT9Z
cSIj+RIm8N61uujzjs15X5ou8/Rktp15QwbOW+WaU10fRW96lmK8jFuhAyYU3EB3zTPJ7qRx2s7F
rnR8SciIW6n2SyG6FRjv6C6Q5StRyKBP4QBR44Tawqb1ZNc9+o9BxHtxOIxErS+6vroX+OjprHl3
zkDRpe7WcaoUS1GHZoZs77Qla4XSQNXNYTtFvaLaumNX5/gxfbFSOdEtTYKnhPdRCHH8R+/2HsPR
uVmPEAM55AHcfWzrpJCTqeRcACUEUguS3qTSEYgng7OJpPlsJDloF6pvCWrSQ3mYEqFT9zALeali
DRVW+J9+OwTNheZL6E5lmeRTVkbSTRDTPxWWuKK86VKpUQlHVRDBWcguYm2sStY9VatQ/USp1uEH
xRpM1aSDl18iiU7hRoUCwWBo64H3I+bSVUVlB7aiD83+VXmf+Tvvxqdkynp6Rz1UNkLCgUMhGmpL
6wEspkTNKNf05KnMFwVN/BWvJzBGBVDyYd7h76f4yc0ZnoJihGKr7Lx4jo4/95225vMZJRf6N2/b
ldQfR8AP3I2dRXFD6qIq6YGJ821Rh5Re5xOnxvXmJPTRgofwYousjnigDgmwLV6D3xiqNZhqUbgm
F/4z/QVVfHHA/odBiANBNV8q483yK4OxGm+35XseHwhS305pIGhYUf/6XZCiB8a3fhedWXAiEONo
TfuQKk1X6teKr+71dZvnDcrIZem1gh6Fd77YI/IgnUQxRE/aLUCvMvEENLGqQ2XvgjCJjlgl2R1u
HcFLymQEMyqACnGxV8Ky+S5TNNcG9sCFWcph6MWtyv0iH6lk3uuW+1LeIocnxKF/D2CRSKyMg/36
HeaWQLLCdD4oplTWazc9+IFLVrX7JlFHfywLrPhMnqnqqcqsmR25FL7SolEKfxWA6EjX4Q1jT+wr
aCSJ4sj3dFXpAYiXyuxd/tEdzYjeCr4EeEgogaBQ7Mt0q01GgtiKvvqm1AAWwbpEtoAccN+KuLTn
Vnl5DJ7vAuMKvsgCKuhxLXzOBNxBaZk3ZlyoTVEI8p0RqwoUZTZqkvigfR/qxyWzYZnTKAx/qEkn
ZDqpqqrKnJIPJSFq0t2RcmjBlRym8tc0r2mWOvJjzPB3EXkPdRQn9V82G7UC7GunWSp8zCCOlqnn
2qEOg0uzWvqQgnElRUnFKdU9q6bVuDyxsSJnMtVtD3QG/KbCl3JfmH677Av3OTegX52mqiFJ3kIB
uX4tKrRgzi2IyzGxGqnCPGmNS1FsWh4pVkhyMNVaBAtVDK5mU0XOjAdgoBQi5dtilT7U3FCBThbG
q5qhF0oOMaNkCDRS/7O65/5JSVPCdQanaCwoYJQ5qdgOoBIX8sotmEyqPENwIJkGQZriXmvnUjdg
lkTpBeqM9ZpbMLlNjV9fAOUEpHnfa5JgfZ5aBcWceKB6m8pZMM6OLTFTQTBnKFXWnB+CbhVB3hDJ
vrSriwcCDZIp0kOKW2nUxB6S7S6oq7fmtSNHrYZEZW5ikDzIr4RPqc9F3F/ZeWuSR2Mi0j0e5xzC
jTws6/5DYr597OawrtVrgUgBknJHo7C2lCNli+F7iOAQfxNafhQaIruoLjRfnT5vb0rHyhT2pMGR
Zz7qu6J/+xaqC0jBnM4QfCU7GcStqga9IOlmceg6bK3SPbhjUnlh1UT+hFEjZE45lF7lwY8R7KiH
WCpZClhN6ezMLYDuLXmrznL7j2H5luOVtjDHfUptywlUoe/Vr/BUdC7bFvSXH1kfkNSICx80fRK5
e4IWiOwUKhAY3M2ZLfhfarB0tR7EdboF8wa9g+BlpDgw8cXHPxOmCDAuYZSqzP8+PBPzFINTEL15
lP2OtMBBgkhRAtr22LrVinfEgTYcxOr4IAYTRiBBre0buATTluhiphh6N1EAiBidwk6eKTQhBuHN
QLKsujzv5EFJhBsqbVGahdcyRxivpMqrFEYtIcIDScMZqowoiY/DYSYsg2WhA2MtwVpLUnz64TZQ
CKLjcuCCVMQvgcQB0pGGH2rsO9cu4x2Rg8IPWbOmbYhYXPEDYQV1vku9snQwhNXbpW/qPxD6Uu+h
Tn6LDRbNiNlClj1pxycIUbkMbmnNXZ/2xGVXDYNqJCwvyhZPCcIlHZH6Y87QThUcnQmU+LmT1Sek
96IA8vrmEC/LSluxn+TtXkS82U9cXwJGh+QYk+Gp86WeTwXjygw10RKuvjAbekwJwddMtPSazh7g
H5qEKDjqMms50At2LzIR/aA8Rddb+ZsK/OmUYmJJjyXDYsjmUtxdMSTP6u7TZUGJO+wiGnczECbt
CMG9Wmmm1PJ5NdKOWqD4TUrp3VJZKI1Ax0YkqUTQb7kJNQIhrLL91f3W8eiohc/euTZqEkU2ON1q
FRGqYCdMnpIYZAy1aIlRlGtSq9VdzPYWBYjaVVKDAFwwFWKlmlspG0YhEEGQdpFNUNhL+07YVDKR
wN36U7f7yPTWG+xrj3FYv7Fh6aG3JYTFqVdxoUImxX6HrtS8Dl2is1dbgeOJEDKPx2+umXuTmW++
7TToYE0r6dx09r1D42Zv7x5JEJCYJl7NwVdEoeht9xcm4O9Z+D9FWGIg/9SkEIXJ7hje8HmSDJPi
qKzkT7zF9i2qhJoW8nWFMLvmOUV5BBMJjyJLZ2RoLIncoT0kS3GftdPqWbsFSrxyY21CJf/8FQKD
CsxQ1ozMHoSvv0nAFH/Llv7pXH7phdu50fpaKuKR+bTK7pEja+s84lqMUom/b19tM0eNi5UzF1Q+
f7BhvHsdUNrgZOLg0vOmReQ14n2w2tX/0mfliE75h0A2bdX56TLvtqXbI+ecknHbNd1jIynBt4b/
SkkzeJiKr2Yc2KiwQd8kFcpAgbNsMYj1/xxSe7+lfVaQxMDfEKONX9sFI/dZWVeu9MbCo7JdemMj
04+XIyjJ5gVv2/SXxcbaHM82MTi872cPOKyNxDzmhBjbvdkGhz6CVYnpb2x3dp2ge05RuMvVrY2a
zffS9/5g39yKvzsGCEa9XSHnmwQZym4naIR2Y+xg88Mt1HJxfV+wbkwF/RjZ4tOS01XfmFKrQ/36
IS47HbjhufaXu1BUx83/3oX/zv6XVrv19Vy+HpxNMsZUqFQ2EMDDcJSrqi01b/erwlflYMLP8sd1
fF//ALyvzh4E7HZH2/iBrwN3Vh3A0c1vTFwy5Yqtrlt4uFQ/8W7+831KPQX/dKRqnvlpvFy2lxOj
+ZKMC5IUru464cYPMSW6+s+K78EDrb5HUa/g9KKymZ+D0my/KN7t7mFpBodk74VyY7qxHy3OnMby
/KOELlapCaSKY9Nl3X5NXO/zBv3pMoyLszNEQABTEM4DyusFc6eoXrS3CkZWo1PSd3I17mvy8h8X
O+c91+3c2W5mXiGIPk5w0XNmXa0VAfC4c/dR7vGXi/H72+bhROfQ0o1DzC+NVIdTzk32WzqFNJvx
lkNkAnuEoHtPNY6VhfHZRG17cEyqHiC0SPS3TittGwAzNAIrT/6L+KHz+zn902H90sBUiPaXalSO
dFgqP0HZIyplmhBCszW+bYjXttgIkotxhAItM+VvFbbEvIKdBOmAcNJFuvnGfqV1VmQQyX1oD5O0
iUoZFBS0j1IVLyyvafB6P+PeeWKCXtNSvDbRygi3Ymp0yh9PqI1k8KiS3jRpJieRFZ/YBVuuVZ7+
GrrMJjoqYloeOGSA9iYAiuqlUmFENUSVRxLCQYURWc0R1QnonvxZcSP9g0hOgfKdzWWhAOXcnKOZ
Gk9ybJkKshSYrL+Fq0u/AhFlwhWVNQHYgOlcqpEHwsMMK84IdA/Az0gMBQJDBYVZsOZQw1RhKAYc
LLIZ3whElRW+iLpVqZBaoAPUlWkgiv1UHGIwiPhN9tBfXg8fS3V2ndTSmxwUx/HPUi/Dkv48fZ3f
Gf1hn/jfkNV+8NP8Pa0rh11BlkYh4MKJa+2hRCJPFl3nfFed7XpIPKcEZ6RIbi5PEJVFxAQRacVD
B1D3NExzrrXuNCVIeCaYESkE078s55Nl5SlF7+GoI0SNNoteQ86VFqeU8NzmPikSw2l9tvM3Woek
ZkrqcGwVNa5S66oTKbwsUyJUX0SdF9zPv7S0laVd5aXqVmds6Vp8EVVe6Z/XzKMpQ8UBDVplkIIF
dx/S3hPhn3iPlFSFBZ2A0jp9r25dh/BcDfWKkxTcCCEQEibmtH4rDjVRk3CoV2M3E1d31zrWyk/q
korpL4MwRjEEKmuKGSgFUQJyIyC71a/920BvDwRA+0aKB27o6ObP9p9MhXdAu5OoPzOALHQlancK
HnW9jOg/dcvY1mTBzpG8CSuA856KqYoQKhQJCh4sj9iXsL6+ozUPMEXJnuLQlPYF2gY4wFdhETpq
ZVGAnWQZJ85SfDSZmsPtIt50PgSBioH7Alz785h0f7v5/TQkf4mOovN1vn7cH/H43pp2T6NZ4kdm
vrXlTkyDrF/onCK/uwbJNInv2IhOpwCy1Yg+r2HBlNs0WNR+xCb/9obWOXXgfm4mGs/zXg8WzsOM
99Ox0yDXooFnbyvL4bFoSKXyZuwuCHzNajM4921uzam3GoOD5Vr+JZL9fSd71cEy2ME3t5JKqPw0
5Yr56DovVumjL9L12EaN7n37I2zHdMjlax60vSJx1j5HAYbIBJzFLKwdDubvBytrQ/v9zI9YIYqQ
eILSsTHJjdrzxZ/vwO839Z+O8Jd97Hy/Hx7zXBKPC47Z5fqvIB/7EZt3xVTNM5xIHK62z/UIQkrW
KyC+WOgUHvXTsbO7oGDSN5TxEBs/m8/1G5afzbl5NWn06pba8d6Phoz3ljM3AJZRt5oEx+9SaTWP
Gpde74Ekc2jdim0VuosXmSu+Xc0xfpo697+c4+/0KNyfzvGXTdHbnqPbuRzHBJh7Ws6jgCDzfP7x
pH933ZgVRstbU5osL+uajWNuPv12s9nVnD63BuACbKP+XmoWQpuLCB3zzbeDgc+AM+q0YC/vvdfD
5v2Fe/SRDrK79ji0Ttu2gt27tS1ZiQ7vZvDnE0ptD/8nEvvphH5ZyTel0+NRClOPF6VAKrMLAxJ4
LD1c7T7ijiJkAucvk8cWGlftHZaCLS7sp6rmVAdRR0WuKtvmuUPZCvWLxs5O/ny0GI39LsT96XB/
meWvknM7XEovzfLQnxa+imwvfkznxj2YogyUzB7haHuuP7f4iY6We6LHvb97GkIC4txy5/ZdyOGx
czSlY69csrtc/fGwJQrmDNFy6HdHW/OOjEv9eSMeMCM60S1dot65nYe0eqrfsLFx2/nEPvK9JyGO
XXOlKP4UB4ljiqW1eQVkHNU2N3tw/YFwdrV3+kicxuszcY1XNEcLjJeY43gEamjyEVqJu4g1CHqe
LU4Rm3xAiwGRjxH2qfXLDVS1PnA/3fi5IPx47kzhfX3z3270/L9Mh1HzhVtohVg/13Vq82nrFIR2
mG+sqOJYXJU3WN4OX817M5/r35JgbtxyrZdbfX7uobxgvvTs94L9CN/W4UlKXZ8FZBjrG7Nq+P45
mNK0HjKS26wZ/hO7pKHTGFZyfmHs0EXoD9f+/H3tf+OF25tMu9Wv7r2He/V8cAfpNP2K7W9b8CD6
3T0cZD+ZYpXyDKrMkWRuakXOdDoZbjjCeXvxyvecpHbjpr3aLLW30ufD8/nlWd6x5hCZZLG27uLe
5HNHnZupvycfG9RI31z7FtsPkspNwMW4rD4+o4cpWHLNTusQDPNmePR7rc9rp9PaGXuYxV0bxKHp
9BCSmpsbFrGmvOo9QKw6z2YJ4NFeCo3QVAA41bCUa86t10O10J/MMZW/B9eJUNSz588YKtgJHcs1
DpGzfi5eQa5okxrFkGm70YrrC/r0FwibDNf9gVu269rqWjDj666WN86WXfIRN73lpmzGCR2wVfCQ
eN652Vd5Unbb5yMNnp1c1Ln7XhScotpn54GA7wux4ZMp5rueSePDRmM1uJu/pJC/30WriHDnEdSo
kpH8/4Hdbuc9qsl5jl5K6xWUKZWkZtX1+48drFJFTdLNU6lEdSjiKD+qX2ruRyZgkZnsKbIiSAe0
FRdVWilA8wTKp+DpsYYhPUPJQuFC+OPqEbvkG6eZECcZiuh/4U9z7KoVx0jlRLHE/S+CBmUta/+7
7P13nr+s44lzPrrXfUG6MMq6LrSdhHCm6UOifws+BhC/OJFiZG6hNYgGUvLjgQrEojCI5MHKh6yd
2ofQdAPtQpddiFsGrypuJypPBSbKEJpwu/1L+dD9Ldbx0636ZeW+lB7xen2+xeNzINnEKU6A3Y1F
XWdUK3S6s+l0O3lZv1DrkmnVmubt3XlrNgumz4518eezad72ictHs2mJKgxe1BGb8BVgJP5YG+gs
iXU965kI8zK0Kd4v5j43xUmIILwdvmiUHLS//xbjlPKV0m9dW92fTusXxO42d6NntKsm41w7nB46
lV0j9J+tvdkd7BEk40jRaKY+XCzc3rvdCcVu8xxM8WYu+Kyglfqstm/33TNL69n4d6RfQCrtYJIM
JyU8t70BadLZzPreYkZludWd+mGtPaDh2h6mbSJd5AOuuWA6LZrBajV0TGO42tTbsMDM9Bk80D40
U6AVuWNt3rpTD5vyVtsd+sdF3r5yAZrzR1Pst09fRAcfZf9pYw6bWtfapwVOK8SM4dUusCGFoxou
SHuzrN6CELysyBF322GN8vOAJBkdkFPos1F1SeOqo296U/sNFqNJmYWUiOLeAz2bXvzGy1B5P9ld
tzG8zIYnO0DFFTqh//09yden1NHsMfYlzzvNFTg4HUIJZ/E+1bdV1fT7ka2tDZICkKLJrTf+1uTe
3z3//Wy9TySfN30Gjd91zXRHbYnr2123r6YUp9f3vMACvMNt2ZgJ3T8000MvIfQBljFJZwYAVcbg
p1ba2tkz6PoI4wyeRMt5Qp/Gerjygp09uuZp+K3TbgwacR8nkY7Pla5tPucVAx7AsfEvsqMZhvL+
ruN3uWzNpDHaWFbe3Bef2aNhqMinPl/Ge9kHtWEGc2+G1/e8/vCn7faE95+86u1plW2+0MFn2hSn
/OVlaYdJwuBpy4RqlK4hPHI/JzggPNv4cLcXl97Y2tXTPFA7sNHNDCY6VS/4XtHKP7QeUsW7LtNh
aHvsPdYxQ7+94YKgMct7FobtQWPo+OP11l/EM3KuxtrnrO87+02F1p98VyLIHg2KJXYcB7a1qjaR
OHhanBcuFl2+D8a2OVliX3SR18NBYdu++E43P2j7K3b24ZAUknptWIsCesY0vjyibktUOr0TF01K
LkcxRZOHINWUp7HDiIdeYvujqEuM0riirIj1OUM3uHOPQoouzCGKwQx1kIxa2ZQRlCFbqM3ft6gz
X1rjDVpdK43Hqn831+Wg0QqCTrUbfM6NZSg2zh/nNswLJu2kwH0sOUj7MgQZFmXjje80RnJy7UbD
dqrj2PJJ/qdtlRpDVs7vyWXanuZf3AT6E9IJRyz9nl/0C+ZMtfUYszrllhFOF13onyN2YHOr8uXh
w2Nw8WuvhwQs3vjx+c2UP9ljf9hmJoU+dsJ3bnqpPmn7ZHEvYgOb8wffTreMtrNrsEtgBNTaVX+Y
b68oZviTypi2uLARBajQHE1Y8C8OUiO3sAEbdOJu3rB5gOlfCLb+UzbXw8cOUHvfvw6d9kXvPbjs
fA5hF7SC9VtvvIrapy6L5iCsTTYdSrorWszNwLbiSWtsT3bV/o7vwcUfWIIuf8w8/mYe78wEbIA5
ZXaWcTU9mtMmuAftAosechDU+U1+dtzYsIi6Vbk5aJB/AoHmTYs7fTaLjRkj9/g033d78SdK6It9
GnMtdYNGo7XYvC8cY8Pu6lRn123dJsH4Ply4q4Xjt1CJTHJ8cIOxCVL26Zle6zJo9dxWgH5kuzEO
DUrji9Yq5w8HAzS7z7VHb5w3t9hwCCukW/ziG3wBJHz8ydAGn2Vo2IseQt9Mkg1XBiGOJwOI2cA8
IfTejRJwG8dUi5aTjFaV+nT9fmZXKmx9Ai2/tJrN9qycxfZ2sDbvzujt/chW11+yNvG4Gza0WS2y
+xaR9Rjy8cvv7272SfJV6/YRr2Yc+NUONeI8164STLsJC8iVB0bY5kS8SqNRrcmq2vW4991arf8i
LUC3XMbCkXm8LU+10Y4F0/Q9okTbPFt3bX4kH81lf/Y8ErLPop5jt5GZlca5PLtpZGqz8MGPNmmO
4r2NbMUuw+/ldbDsdh9+l9W4P50mNRQxbg3HXhf3PDqmV+LJ7u7E//Em6Pb7Te8tNqNCo9l80Cf1
o9qLeWuYo8so4uCRudkVg8qmcbXRYMtQTsx94H5sZ4faEk4yE4aRUJ9Ptgeq8XGnapjh8BDRhiEC
5osTdU7Xbp5+aqS3jnXn1T/c6zmqWf1ITI84Ht7wkohrSO34XLZyi+rh6t5vsFa3md9dFjGWw4s6
+l+nxsFi2RyayS4CwEZJdMQY33Xn7wOcKH8MGNKKg5DaKV79nSYmojMu2jGsWbNo4dicec2QdY3s
5XMd2gJr/HkwGj3ybE7LwqZdWVQPHZed/xgZwvDbpX/IdfMW09AFc3/vWedi3au/J75pMAhbr1Gr
wSENvk9Pczky8gGj2QBn/Qc38ThrVizrCJsUe2P0fySdWZOiyhaFfxERKijwmgk4iwOOL4SWyqA4
AAL668+XfaJvdJxbXVYpJHtYa+213d2bVTq0snyCj8DDhFabGI+TzOofkpCnzvvlnhdgbWIUj1fX
xZsHpK/XfYZPCRCpoi1S+XY3Gf4uRJzXXe74bXSpjJl+Bbf50HL9uzdcRn0xJAt/X+caKCSacoBp
/3T5MmLRJeD0jdCtnPfPfxnnRzNuaAJgFN+LNs4s6StoNY3MCPMjXtKSn8LLOwBXuLlWfLYnQmjx
07yy8VLDtUhy5opUx61+aKNb1/uajimKK4MbWHncBuyAgXURb85tRs5u8gGGmqWz0/xdycFNIk4Y
1yhckDp34PmhKe8wNYWbs5YHLxlz1SUQk3qzfs2Tjtj+N7Mwz1YjMV8FF/Ld1EqmyrWk5rusdtoq
j/q8mbCrjuCESZnJFAsnXV0hmuSv+HW4HE+xiTa7XZoRtr8Y8fBPYCxHAiA3y/Zh9jpr/q6c1uiJ
qOi5YUOpPNwzXpgPD/n+9FgpW1xDctWvfOU9ChIXPc+ytR8unyQ/WuuJpl7/FYQH7fQWJ1VOeH7m
nniyg9hZ6tvETUTQ41i+xUHVNPYq47AcDnwTtXK/pSwalQxgqbm2GzudfSa1ZQSN6Pm/wA+C2BJ5
S1yM3uRlTDWcAKgscOrZojaXeSyCeAdagNM4m8TnHRl+xTdzwMwe/AgmJthK4zxAwCDIRDLwW1Mq
d94uDGvLPZi7Q4Teqer7mgg37YcI7g5rFrZe4B/KCaHldt1Np94Jq/6n94SMTaD+EsCHH/t6Bi9N
5jf5vZj8HxGjyLC9QMeTc/TDRTikPZ4T3La+HlOC0YA7XaiQ28TQ3PcxnveY4bgNwtyL8FomJgk8
NN6/AZMZxbVVO0i7EuWU5ZW5w2CJLrPNe/P79DtIakRrw4aIsN9Wn+m+/yy9nyaDhIAVuQis/EbE
/lN2yRVOWEuPcSp8oiQwf7K+hPBw5HueBFcfFxcC+28M4XfjaSCKEy0hcjvpOHKzel8w0Evvyhmg
xs7mP0qcjqR6Z9Jk3tamlcE9/QWHDpJl4Zvb7pPXcqVkFTCqCkzHZXJM3vKP80QdyXHDL2bLQ5SK
gJrUJVWETj7Ab3k416efP/zvvqLdc+JYAlAwWPAcLSmfB8niKTODq97eEj/qoXptdnMYOWiY1Qkn
9bx7KAWwLaDTAmMsbO8Etl8Nx8CdKUb5Wm9fcmUNZtkc0Qw8rhi8/Y8vaxAPcwFXZRSjbTqbHX8H
cK2OXPP3HzDi7MFIwtUS95klGtPp/PVooETymsZAFcmg56DqLx4ecFK8rUwuLOeUh11+ppwHJ+tT
9M96k8qUuTsh97Pr5OmMeDvhktKkJX4XwJtc1EFHvEQ9OXbXdUDB0fHcx092UafkYj9nUvdiTx9C
y4Vrj2ajj48C8pAjL74SXD+na2swenusQrAESwcfXAF90dyvej7B/KypJ78ZYwP9jl+63cVz95cW
s6Zx57aMRHPq95ztZN/yxG+RyAf1fCFS7NsO2wmFykxfW6cWFukzPLeOzWyU+Q/cQB+C5aSWh4i+
9/cQ7ONkZOnTbI1X0IG+Yinp1/1pSLloejUAHJRUHQzcs8ASvyvvgUV8kWP3HANZVSpsWeDjLg2q
TJlcQOKJvrM5VwtYjs9i/R1TKs336rs6lgUX6XG0WNGAFSjNNJvc/028vOmdmn4ZylvqtB4TGOhO
Kiphpa62vMR+Ob4o+TnzbcjJ15k3QkI2cTFSXdiod2zEJ3957XycWyW2/NqicH88L+QGT7e33G3s
51h1zSC7SOYcKwKA0PCBluWswelGmPxDR5eVW4J0SCjlCEK88aOPnCdyuaTm8L0DsRfbNFH96exy
kWQywo93d4b9B94G6khZeKQUD/+btsTzgw2bty0ZxBWT/T65cS/eHRzSmw0NEPUiAu4hki6LK2SB
HxEwMcTjf3/uk5QA7Zrn3vw+nvd4iQJJi34se5vexibyiufDNbR5dvzKkpBC5KapMVVgBvNIneVr
TDGya7zxb3U7kdMGG/b/StNwxywbZt8JcTs+v3+SJdCVA8bdHvW64m3Jm0muRk7TNF6R9b+h2/3O
6AV2tXw85MakySlOZ/M8pjdRRYIxOuiO//LaoqFUPByy49T0u38krCNugxpKW/WLVNYy+hgO5phE
kxrb/fi7ShKp8Y3Ev47s7m4ULdGsyL3cntJkYXdYOR+L1zW78q/bkRuC52jzdCHKrtETvQi+S7Hh
nPWnh773n3zEmqVY67qVNiz/GbrruqD3AnJgkkZVuzsk0NBcvkHsj70lOsLm6aB+RQ5nb2In9ax9
AcUpCUnSbLvRiMYfFOCtOu6eTL149duGDsOeH8zLk4hMYf+coHNRueQ3flVeVLMS6V9t+u77xrot
kNPcnalPfijEqeWqMo1azeNeeTXGh3gq/vaLN3bFp0VXXfbJeJfMCBuyIPbC9reJrgJ7C9AGHL0E
hSJmeitMPoGFWcF08InV9H/eIaL0/ckebatb/Gvfv/2F+ZCskEQUdVNo2IEVWanjlavWWyzt5TL1
Kffe9L+cF5L65XYh44iYHla+VkG1Oh2mujpm/pfyMFsEGjsQpkPqh3gOxtFRpZXQvQPr4HegvKxh
3H0xKUL5wKdF4zMgqoOclCJ4Koz/X5IY2i1hjlFDifchddqnsiUMyGNzYbTZw2HVQm9Lpe5FV9B/
r18PkToakOnLUcBLqPUFd2MYkIP9n9Arz1e6XerVq7KXcHpoVV5yo9881vb0Djb67LFdczAW2O0x
pAfEQA82R4s3iPz8gqaHvhev4NWnkPl6QRRfPfCh9FcRW5DIHG74o69PRXd+TrYYGqtyDJ/INm0Q
lVMwzAALooejqRvF+XCHNA986Q0MlSwP6Ii5qAyIZ4JhcgqgoDuhHJDD1DNAMLg8gDie+tpyOP/N
xLCYvuXpNj59ExIzFSZl6lceTrbHJbSOBsNwxYa6+EeEvrHxkALb2+h0vdh4rGP3tU4c2znjR4Cc
VEFkdCIH3xycqJDAMxTPcCpoDCJ6L94YCZ1jalJ4z/v7YrLf1n+lexdb34M3SuQhnlNUdkK383V5
/rxeiAVNp//BRnGYpFLHOJsdaGTKNyAQ0EEp3RGcAykiFb/p+qj1R/S0aiWefILYdKYbqkS8IqRW
yl1OhcufGWaVfRVANiYt6LkeXCHhxccfTX6wGIstwp7JTCJPUurZlywvduqcX2ifMR4Vzbymf6+8
x8OvJRAblpa6aOtI6vj3HtW2yW2rhbm/viQk0PEG4DCiu67FGHQSNEVBKpT8arPO1APQu/UDoH0/
W/r17PRamWOgvSVSHuG9LCA/J3QuWiaWqkpWIFFEVOtc8TgFJTaxuZTKpgYUofmzOzLftc3h7jE8
dNzg5kK+SVVtcmI5KzZxtXTfPfEuECneBnTQqfMbLLP+pTPkBtyG2xbGk6z3FCwrrSSqm3k5Ynss
G3MCCqjlX1jJilwLd2Y583ren3x2NolYWG3xF00imttJj3Wnilxr+PPkWH3WyWHJ2zBQbcznBjl3
TkF/OtznnheYM/SIE8UbfZxJyy8cEierz++bls9SyXhjBO3lxZwhI6F2TzGoFO8bdF7i/quFh3QQ
8+8cge7Wygd55u4/iZi15b5CY2lQqwSXuC3v9+klJCJLlCqNKH8sHqG17DoJOqh4EhzwohDmH2e+
i1mP6kc1dIrrILtwJ6kpVCXLsp+SHsD5qmupv+iI6d/rpdeRd84qIOZHHnwvAKznjxUkMplgErog
gXe9yaQ2hxacXkVROdrPX7nY3jf6AntYWc/byN5xNXXQC3S60prgV3Ef/zHL5xpt58fgCSNGbWf7
ONaOPM6+7FAVoyPoHIhzW0LpIiChrtrfqeL9n8Sc9m312wsGdFlPsefoBDxToO/T4NMPlhfjPG8f
MBa9P2cfp7zuP7Rn1fGdD6vurnDsxk9sP5v0yKbsFv8OKUgtCZZbOmlnk6E97Po8kNQ1KKg/sjad
UhtVDpMqttA7E1OMEQEqrzO2xAInmJxxHJkCEGo/UGw7Nfb+0myfVIzsbPBpOr4uWTjGx0CStRmr
23zcuBiQqLkgXV5O4uUvuL6sZgVNjTfqpo49cDglyFOk/q7NM5HCFQodeTDZ8pJBzz5ljwcT4Ilt
tfKgAPJP5ZxoSHNrcGDoYuUrHOg+f9ODBcFjNTxN/Tg4HNR+PBWcKnHDkmdJLyU5MKcfcBTMmijP
ZiazHp28rH5ehgu81FHNObCsNBzMxiplRRl8Zg9GdQC22O8rH+dT7bZotd6qBgGGSPi6Q1dfObAG
QL/6mIwO3D84HJLZDpFC5XSNM723KoxUTaUDYXkwJVP8tMzhhrqk9IDiNPAaIFBaVCKbTc3wpi1K
54dyePoQKYL2eBjh+jbWQtnDnCQclyfoA3V1IpT9gsepomLgCrXFCXCHNK4u5fNAwlw+TiR4U/Qv
1TYSYNPBl7RSH4vl9BAtd+xaoVyi726Gpza9VEhrPitb8oJgByOStqtJo4Qih7u4uT/QPc8soVXG
v0lBYp193exzeqB+GrImSG/IM9h04HWbe92/OwOusqVcQ+lo1SdiHvSat3jGOs8YT95BZDlw/bo+
KRG3leod55pja/LTr6epE5g3qRkyb3kIDpTITbNF6776tKaUmaVjkrvvzSrXzxk1ce6QYjJwISRe
4+Ro9flEHfwRYBppFPDwFcmCvpL4yU8u5DeChyTLprQj62Gx0G6ytTZeJOX5p99mE7Px7wLmbS6p
QWNNu/sQnRtiRWmXwj8Z7sEaJUq81W7N2gpiqy25Y5Zn8Qzdj0J5tIff9Te366ZkYHiWStBoMbET
fKCQjCNMyTf7dzAa9QYUC3VJlYA7NxnwHOZwEwDQJfTUzuof3jSq8jDejRcOEhUw5zf7HtzVABDY
dqxZe36u9j33Fvu3Vn9DEnqCc3ADQKAiZn2lxdpmgyoAII4CWP+IEGirN+gsHjY2fcZL8jt2b9Yc
ue2S0jS4EJw1nhNOVPLvAEQCn9vOnvEv7evcpm/mCZJ5hh6QeaaUNHpdPUbk5vPXdn5dmeI5sf/V
zIV+Bvr8zVLravhLnXia/BAM3S+J8xWdwdvDOZrOFqMsHvbYMVAFuHdLutvUdNzu9GfscD/Yfr3J
6yf3WeGEomZzNAOEYkKnyB6qh/+0p7R5neFfeMaF90LiCXrk/DfmCnO3J1Q//+p3Ox7OpbGra+LK
tSsXd5cKwxDfmxzlo9mjcWCVKhR/+npmIt8WJCsXTvIAgs6JcTAb6QwGbzX6VEKejbJV65Q4Jkgq
mzRF2Qe/hI9BpGGBCVVONjuMm8j97V6qiTJuoj2H5UVlKDbFeHF9XBahSwtVK2aMXhDEZEN6ntCf
/4AmbvN9uNrb/Reqd3nEaHomu5esO1hnqThGMN4iQgVYylG1OKKwOO6/Xnzs5rxW4QDWR+7TI303
Yo3jvpwd29Pk77VAD8jHhVHusdSVkzI7d5aWLBmWoelhpMkU6fRmLa7xNDbUZ2rYseRojq5d0ptD
DZsevqKlyZd8RLIe54bgYtZuuEWsojGgLmymNr8iYYn58CF6t4NeOwoVec3iwRf8InVNVi5pkFCx
sDRZfMRaG+UiqUVXhgZejAhn+BF2v02UGdkLiz7VPJDsm5b7xLAQ25zhfdMTVddjDl/NyVNUUA7o
7ARTv2az7a3eQKgP8YfGg8U3kejijU1HBocq5+Hgra7tD6pdZ4/YulxUai87j4u4Us8zQK0InPv0
u70+f8752XbvctDl/njVZZSbHI58hthENCAd+T8yh1Fmwb18gYPXEF/ipXg8rRq/XbjL+10TTNk8
PtPoVFMS6n2NvfFPTxGNT2SCvdkCvg/aGEUE/IU+oeRQvTMg9mO3MfDdPbHerKUrMfx1APU1GHyH
x0k6e4ht8qTt745mr9G/2TIG4Me8NWPXE2oExZ2VM2CtmyjXRFYnNQTBYflhvoB2hbcC773KcYwB
DFKhpmrkYLD6inx9rcfnUJ4RpC42CCoMeDe+FVxsGnnn8MKgqr9RpLB3yfrBCYRCtWoqf33ZBn34
1+4Bux2UJkvF1gT0sI0FvRcjlXUKanrnAx4cbk5d9IegzE14/FcwfzBPeJ4r7RCy1JEeMHZr4M88
ODUr+3Rnw61z9xHEHT70GLGsbZnYNJifhepRXzqZosGL3XaCoFbkTFPIFMMXkY2gsDBycMmBhhul
UFg3+KxsWpSOpTvLRoB2BuCaCrrUExdg2hZfnIAVbNByT8WimiOtjNmOWXJvXhkdftZuJJnbuq+i
+6i3APt9XLRVBTa9Acr4zamNcGq5Utngq+H9IAtP4dd5nkzI+BYWl0gG2Gl/25q06ptyg3vMQi1x
xKj+Jd6hOHYmyDFHkVxJJvdR7cSCRy1xlFTH6rgKEGxLaMctckVHGx33wJdtWR6Bev5/8G2YJLau
p5uCnkqkLb78opb7CvBLDo6GjiieWraoFMj25DFA+CG0qSGoqznZML9zS6z3L9F2Z2uEWhyg50NF
yGZ2bHXEjO4rXW+URSR5bWdhPZKB/lUsQTJ6dMJDyKECQHHcqFLiV6/u5uD+CnpZ37SnUderu2gX
Co5a+RZam3caznvl8aXR+DV+V19G1qy1uClG0a28HyYGbn1tAeEkCA9uMMcrtTJPH55tXaC0fZ9C
l9ZrfF3dF+mInHaKvPc2fk4gYcdTRWm23B4rh5NN6ZQxCHnjWdPfCtcG5vQWzPFJ9YBAv/YYQGCi
1Nmk6AEgbzfnwX20GowVX4qs4L74n2ce6/7GWo+VuOUmFosVV2YVsZdaSX9Jc7THrFMdJLGkK1UZ
ACwbvS2PCVl1l04WTG/O5GfyGR4lj+BGqVqhXK6cKv6rQHijaP4PP6cz/d3lphjRdZ9SzI15/9Mp
exZRWh9AZ3oLdeXpRMW9Hm8omRXNTcNrivaOWrULZ8mvfo+En2sgMKo+oU9fKp1C7zGDMbtLi5l8
j0qdfotHIhx+YQGGGRWyEpT531k4go2i9O1B44HqPanxZ0BDqsGGxsoYrby2mSWh2z4wI7Th3Yzj
v08uXyXKCeyyKCzprgIWTrSpM9viEyFvS3vDQlI6685TPb9PqMaiT456u4kLKyzKuu8z6W3wDJc9
2ppG3p1qBabIOH5vZm7LGw1vusrYyv5SBaiaXbkz99zQcZw60ErZl1bAEK+307r4tHFv3JIPTJo5
qaNU582pPXiy0T0R1fk0NYCjCicPwZoXNlQYZBCCs6Abuw+0weZOpzFUUYplFndr8O1VMN9v3J1X
Wb0uWtMP1JG6f73+Gzshp2v7MaU/l+wrp10s99uIokmKd1x9WOGjYBe+fZczTw5fYMELAU/X0dTG
nejOGg8ad0NpqqLnWK/HWbnkqmfiXzjJPaPlWmumzF6y2fUMfpuR034Vx8xCYG/xfE9+XvRwd9TU
7ytKkt6g+ePx5ghCrxzY68LXN2/Ru6IRauDiOkgNeSVKIaWfzsSmR7kiOK9K61XPDgljedBUbar9
S+4HXQWeuXoJ7g8HxBGJ3OB5sJh4/GCqBP/+AT0GhFCng9m/Vm/csmTbaxeDx5z+2yP01n1ta6hr
z0/5nYjQiml/jdUE96yYzEJRBB9EGRBg7jd2tc5+r+VsW3xipRQ77d+UrcvN102PXcI1OlTLPBlw
5UZnQkTL35uGbTUZEx4s53hsGql9D0XUf/LKL5GuupG5w9m9LEVv92I46FqFq1vmabWTtGapPmox
ifvyQxHbMqvkfVnetwlaZXou+LnaiZftet3hqQrvqbTyYfp79nP20nwS52PEao6ts9N+Q/iN0g3L
PsaQvdf0Yw5zsiL524FmCOJCPgbz/f49JISiYpFfJTY6wlS4fXryuygjMTdeAiSGUtPlaPUzzLgq
SdfjXqIPPyQfoI2c/EZi+xhfeujZx6J0KzcJqINDEJ35vHeuRHSpUvk9p2q42UVnnIvjKgP/ug9m
lUZtgIPrgpAAJVjJntogz0BZ1+Mx9m9jw81XsKQk+B0ae+B/+E+6geGwEX8GeIszJKjgpyX00RZF
8E1ihgCkvQRPZeqPpzzI5CtfXVR/GB3YOvGW1QpsMgLuQkSRV311HDlY/DNDoacwXEKBOv3AqPjE
qcfTOSrEdKq8nmlRWojKkImqo5WI+pKpKJZP2n8fd0pLy1bmwPcPP6+7+sc4cB/4NKXdP0xrJLEp
Rn58zJNPHFO4cgXNYB2+/ZK7wynbnx/yTiu3heSdb+wBjyaGkPP6CI6mW8xSvdHdNuJkfZw4dzVi
B6jTDZGt7SWoZL26gV2QJQ2j/E5PZkcgmAlozJfMGsAiTbCu1b7iGVCailkxZ0D/JXR2+vzRf/rM
ZB/WrG5AejZ8elaBJ4Lrhj680g7u7M4KXdu9aEvAg55ElMBS3bfGfDynL05lnwr+RfGbRPBTuYua
TEw+rMb9p9FJ0TxUqBvw3/gzhktAoqHiqP1p4InHeFvsSjGnqQc9/IlgWRIpHNy7EtlfqpUniodA
ZjO/ASfS/y3ADYIyOPRon1kAVv+mD4X8JDMo9GkhvoqOUNU1Nab4PR1uquWWY2P4BuHBoDLdKpCl
Uw3oFo3Cf51+L/fSpDJlHPDVt9NFzF2eR9Ug0mesMXqheAw6c0xPdP/1twFePtR9tiw1sajNbf4R
h9bxFTQgQOWJWQDq5F1KhNvtKsKmSewi7q103f3SxZa2z+LS6WEIHX+JpumJn2/SxyponCDkAPQ5
3oEf4XxG4/Z+7Hg3PBMtxFzXs+q3Nca459yH4YLWVeBK6IcHG/cibB8VE6b/kUHT2EUCydF79L/P
sdqxC8XteQS1JcBKRTp7T+NVEBTyBHa2UbExLHnuOhtEsxyck2cWzE96QUcOhySVtR+kOwAKsQzn
y4dFywIzMQ9AJbxiWnAvihlPaRMclNkpKizKis6XglXJqvI9XE7emv0cxrA6Kqgj4LgjFtkhoRuj
TVAMGjuymLz4SB7pF2H5+ZMMDASPiaOEMwpg4MrxGNxmO6oMjETG2U3ALfg6cCPUPbNE5Ae1Ypei
7DmDD9yoX66wpRcaH935OdR0f2hbNjfNvaHKbCDo7mJ3OJljfXDqrE+QBGAP1wYDcDIdKqhGVZFh
4+o+Aaei2prbidPe04eew5AQWT3lakV79hW3lvMYrROGSPpMDL9Xr0aM7LeQq0FIQx0ZiKbOEF6G
sqe6Rt6iUn0uJXQ8PSsZJJ8L8JeFYydLwbzWl7LDNwG8NQyHLAj7ByoFNU9E+gKbZkeZ/CqGgmKr
sddFRu3IAqjd9zHmQqH1NhamImntavxoA+5AmUSN/yL/GBhZ9VBAwC6gIgZlYEMn7wQFbk1tVzb9
Rb0l8L8WKyRa6nUohXdKD4QwDaJFfDZKbFmCiH5AfhZId1dUodNd60os5oJCj+XqqAOhMmAWMyWN
qO+7eO3MyNmFNyBbVWaUyBdvwlbjcTb9O+jFVyzO9WITTtt/1I06PdIA6LFxHvOfIXvaCiFRQJcG
JYScY2YlskAurXLBCV2bza+R3P8O017EjbQthrFzYZGajRrKv3N30JhM7Ru4vM1TNqRkgFTA/Qb2
Aq8r3Ja63CjE1oMub4slc7nzzsZAIb8VnO9gPJB6A6ujmvDQZZuV5VrJwPwMWJX9Bx3FFb8BL+WO
jk4XSPRLgHPpso6qbI6+AjVMtkHCgwDy2jhMruvMpS1DBFJeskReZX8UqS4sSkCpiK1N9YDjsVtI
1nsHpE+NDkR223xkGwc+mgWle0dHpdTlwDzhIMEtCkiPESuYafPDG+pMz71ccp/HUSxjiLC7u8gZ
MOp/xu1qkKbj+CnPC4RqQHhFAajQJU8zgUPrfc7GKRSQ82CSYZU8hw0rYuppzvNIC+skTuyqA/+4
CU4wB+X6w2OPZXpOojnpIRYAKD+qazo5J02u1rYTg1PZmAo2j34oDK5EYIkooLnDHBFBBYMEsumr
kuO5Gq2fOrKA1JajDtpcl4apBOUZjKxtOnrf6CvzhZwlc1fNvHd8vb+fZAxxA980x+MNNxSel0UF
0YyiEMQG6dJuNjKPPW/EkrfjrG1LJocMKMMfY3RN6xCdeQdAcfgAOCW1CBjZBnXGTEOKkjnr6q0k
NwnDTataGBipu4BObQwogftLDkLI82GhenJBP59uBr6+eyOlYJI3cnMo6tcE5R5eG5R+DHHdOZry
wbMDqK4eAuJ/h+HazGUJOntDaqdDcQ63GDvs6WtyR2HwdKpeEx9vb3Q0gwYXXhQBVAnoTrDQaY8s
njFIvzb1r1OFo9xYVqy+cR+aBxc3xglU/lbt4QvDIyZDv07vhxoyddsG7GDBMwg+TWpNZEVxa7t6
5tU3YGl2ZaA8gx/wFUDveUToIQJYaLPkENieNw37h1MQoTHeBkRd6J1wioKVuizIbm5ujSLaCUab
tH5OoUiYIGqGEkz7GU4anUjX8VPt9I12N5oOzAPoTXjAMdGgYu9Fo7KzzvBRSd2kddU2mSZIyLdq
aqXzvJq1I3hv7J5+IkLp04wTe/YtJ11ud/C9De8ATHRelfckNfVcWz0KnwsAW/kiC3RNAQL7snCt
dr8UtCd7+Uln3Y5fQ+098A10O7prY3aozx9syESi1alF2aIkf3rmc/ApGHZzm88McD1/DipNQuZl
ZFhR91upEy3u8YQ2gvfA850toEzt7qiNlxC7U7D05IOYppdYN+cdE1WBW6tF0wt+GLMIKtPc9LIP
w4cyHt/ZhUo7GrQZH2oNi7tnYOqmTVr4BLBr6jPgvRZoBoh6dwLReRmTiGlRV88ptDZlueyd4fPg
UOzxnHIAYFGVFEV39uxRCjc4w7zasvsYJGjmaJhU7u7H+Ofmaw0nZghekUCXPTTnA0X0dl8dlzf8
40fkliq68GOAts1XQezF9eYBZA7CIu5Pp2bAVSmWEltgkzMpOmKPzOhBUy1+2eCVyyNt5W3eY8tm
IrZgMX858Aawff+O5oyZumiJEVMyzPlfOkqJ2aAjZb/fXext1Fx9LDk6/X34Z4g/pGjsay37270N
7drXE/jjCGlSv/MBOk07fZD6jwPsGrr2AncF2mlXTEx5mWcyhKAD6KN0GSLWWoMbCT3eD/kgb50O
jA+AdQCy8tixYeMunbnWW9D23CSHp5W7f/QUqPM9bLj59yfbECn9qS4OB2LtP10Lo6d4xMDZKQI0
D6lv+YapWurbjvgLPaavUZAMlUDzKWn58CuAHDOXBCKHlmmSMFikJHD7mY71w2gF+RS7zXSEOVM6
226bxU0i5dpyYwEHzbYcLm3JBdCnk/4s/HsOJ4ixCm9uS/qs+VxM3kN3G3EnuAgu9kT9ZbK2zl3E
GW6zpYLvUyf0D4ZUnm+vYRxA8QEzqQErhO8dtnLBr06CIFuHjqfmqEA/FV3AVIuro05UTbXHSI6i
LjtA0eoAsWziWbvDPh7RgJHSsAmx6Qa7WFVvR3RSN3c5/Pv63YOr1Gg0HhuXRpGccXdwPpua6/7w
ErBcRU0hqd9IAPwntmXa9sAMlDApgjuHcQ2vliGuuJp/n7c8VMNiqSdOgMJGoatBMvZzfWLuADZA
q5AYQfCp2ZCEVgGtF9dvck8dLMbjcbTlJ5p76qBYsDuUeoRML7NThxWoDKik7ipiolzeZz0dnqMj
RqvEye5UL3j6WLiIjNu4w6H42NQLNrdB+PRpD3805Jii1Es0O2Y5TjB/OBXr//lhrpJCHRRhB+DQ
wMP2+I3Os5r2cJCS2fRzm0cLDir8DPRA6lRvRFnDcssmD0/ptYAZwk2F5GIFZHxAaLRdzpfJt091
8xqz4GHV52JqPGEUfXFx6v6m4XuY1k4I74ExP31PCvXrJKw70Fg1LR6JD+psu5m97BofEtAkvhq5
O39AlzBQJxNt9IkwDrbDeWijL2j8no99r6NjLr6P5Ic5snl5TKE+aye3Z+TUP8iS1+zY/MQRceFu
0khr1RpCd+CZ9iJ0Oeglvw857wTtRU+o/cnO/tiVa/Mt4Er4vV8/mtD/pfQKT7E1/hgu+t0FzEab
1P5mqsXvmEOX/zByZ9/7u4OrNPipHN7PoGMqO+QMZz+CravBfoDKdgbhJERfdXfsMeXkY4/yNzop
QUvr2lvcwKcVYAgOq5ZO9X7DOHc0dAEmVgoAkyHcgLuDGo6DeyWKDRqSUzlvixLIAgtCa64trbOB
JW5LtNoemurv8kmu5nbZaNQeDqIZ6nN1/vBGlZ0r/VYhONDR4Nbyy8CHCi+myMzBqsyBmga3rl/Q
PdQd0KIFC4U3LQaGNK+9P3NIKY1a4nwD6Qqdc+4hj6Iqfo/K1QtL5yc7hdsn4g9Hh7NnmRPo9qWS
pbLyYcuVRl/pzG77o/u7EjknibSfLrFxmdLdmacgOSAkScVFqVBCFTOVYnT2ZeZ8xl26yz/7WNBK
TAn5PwCn4Q0SlkOPjN27yXLA6pAni3EHrZIIXpA1mI1nTkP+MOVlQiXxTIy3Fs1zECnILrqBtZQK
YSWE4NWSjDKwvpZboEu9T05qWkZ1Gt/FdNd++uDG0x64xcNtnKYS7yVtPtIJKv689jTW1YgsYuyH
8bA3f2w8TXigWdpBEH4eYGv8KkD4F8l7PesAa4+YeKyP1Dps3HWjQ7HW2MUDL7uuev2e5eIM0kgd
tYIHzsnEgoHIfJj/Ru3atZ7Dl7z1+qgxF0otsptynwvy3cIcg6XCoF9X4I6fcVjPRuV6gFqaRmDB
U8vALaA3m2C+QdiW+nfUkGjdArvCloDpGoFiROLYvg+OsIxoZO6jpkX5McxbqGVVvES6O1qbm4jy
RJqXtVWOGcdrbuPWNoz3KxXBILLke4sJbdu13I6JO3gyhomgc7stsvvUABZ2ntuw9R9JZ7akKBKF
4SciApDNW1ZRcMHdG6MsLQRUUDb16efLnojp7umuTSHJPOffjqOZq5YDu24Z9zURQGvs370Q+Iu2
0i7Wb9TPcFCjDugDjiaxwtTjTRKhFLGpkgJF4lQ+IsuAVV1vYhrsqf9BscDUX4TuJOqEvThe+bgw
Z+h0k+cF/cNnOX7QKoyG8zOkBCvJvevBw0ldvPHtlj7LeISfye3yV0jO41KCaPGeFq/SUbfLAvFb
v+rhtZfwh9qkNPFckpQE1kUjS9r35JzHtECSvbgFGPAGmr2E/r7xwZsjrcqJOqUlQh0Dmk8Tq44L
g0PtcGC5De07ypIOJxKGGvXjiHMOpof9zy6rZfN0nx5roAApMYcgr2AYg8wmwwCaQCjj6M5fMc6t
hLZU2n5RzLj0qJWvfQNt6GlsofiMUMPJtkGaxuyWz6rnlrnfx2dUH2kNeVgrHG+bZvW0mIHtVrfk
yFsuHUqwIebgh+rl7TyjDhr6D4wglb4u0+WdkRjt6Fm4bzIDmBkhOWaOE3BdMtn87ZSEQaeOxZzf
/sxYG0o+I+TAvn+9RxuUdcQR9V4Co1DgXsvQKKbGD2AL7eenm2fdnyU77z7QsyBvZ3dr1c6p6tIj
Ygb08bAidp2tjoSbst/Mv8DWbAPnkigANOJCgoSfhPTpdKyDtWizYRE868Z59AwpwBlHBpJsW3jr
paCAX//SbPMF3dpC34CTbeB32lhn1DRDoXbty/vgl8NShrBRoQxzup64pLnxido3oLRLx0mPWnwi
jdKWlMPO43jX8tF9uGyagJnr6uQ6dO8zqXEzQZ9byGycOqLM1FABOP0oOyGEeNW764A0FpRl9r1w
7pT+eYxo5NF5ahHLpOIfXU1JasU2tOgDaFxiI6CYfch7+oY7pz1kjOHdZ9prScNNhCVmJafGSIvG
iIcAVqCZGs3NP2IVPbLnrq6aVxV+cXoEytvOoUyRUzT+19zliMglvCxBTrl9m1YkIGCV5dDkkf0n
milvS11LXnpSEBATiIme+bjkYOPIA6j/anNYdBVStqNEd5XhuPn4TfNx0MxBycjPSW259YtOcv6o
Rg9Cj6gGkDPNeiU0lFBSOX7ax/JZXQP5uEQAoNpKFefN+HWc3QDZaCtUN30x4Eq49j5QH8fQVMXj
oOo48G+ddz0wHXD6HeI5cC3N78AWXwCyLqesipbvZpyqJ4EsA79XgS/YjsFdUgXc9fAmIkNdd/3i
qAfGdd/0Xl455blCaa7MP7fVB67cREG1QLKk3VwgpuvzoEInaS7Zo+8VW+iT0AbaQZ3Swf0S94oH
Z52SzwCr/nEzlP00Z/RSKppI8hp4q0Rg807u7heAaUnvLA/djyHyesoxORdIQmq/B/GQX3+qtgK6
+XxnH0opbnlanzpKtOdo+IRRcYty07+9O6UjCrNuL1HTla5ZJin5b1+3Y0gT6B6vGFOsv1gM5hu1
jxjFG24e0a5geyTCYPI8nUd4/+OdqgQcde9Iu5QwRjTpHjuSPq8QFpw+ybUZUyAP/GE37wtsVN/f
nA0M/4j6oyAe3xc5VLN6eFEFUJb3bgPIxGaOKJ7kQE6m7TWCpPscPmRTWAmineeoH3dgTJE1QRfO
k4pEg8VGaDkPU43vi4iUBxYG+7n/jAZv57pQ1ikISOHoOYW1o8IGjj9R97HrsOLai/BFx0pMunK+
/iQnvL7MZXAq932mRjcO4cq5jUus6r1jCCf4FRH6tpWD4fkT9pl4II7bUmPU/SN+B21URAa1Xo3u
5v3zmSjndlsdtOQafnco7Czmpsoj8AVz/gmGihA4U7wzA+7oKBOwaJrxUCKr+/eO1KBCYOYOYTo4
MVYYuwboutYMFOFsnXAGfBwONmlJAAwUfswi/pCBZI1z2uXZOyKb0iK1njzC01XBLvFcEF/319Bz
7wrC5RjRFJqsy+lA9TgG8HDWdrqhFKqZuyLs5+riFpVTmmolkv+eWKNnx0UX9lRIG3l67+j3bQRZ
YDvDXTfvmEMQ91R7GwBVLPQe4tLBBA+dq+1v0KrqN2QuAFwgLmQ2AVSb7QicunrMrrjaNFebciFY
iO/A8ihb76RgEmcij78DD9r4eRvp0WArWX6l2N9d99sIpiu7gFX94RThuIB24QSzxBXq/9pARm+z
uBKSzwUDWr3kmlPQWDFaXnEsyHvNzgvnq3odDOKMOJw/KwCxwQqb2uY0i4qDfM5iPkXaksH0Hj1J
OXZaj5c4nNUBBabGMLKBDYk1kxeQCH5mICdUdor7HrplOlarhwu/++6mA6bVFR76UmwsTBKCTdTl
cYoM8F74Gcm7ucOMR0rBGlCEeOXUkb6nV1k4N3CbHG/RWM0ckjbuDD5g+E8VExrwuY1yYrRRc76I
QpHujsxsNo9GAS+IIAzSuDLX1uI1xyj5TAa0xSHwJNqbTYeegAJYOpXTWvLKzRECLvyuyBkoBEdB
TAEK6Y+n0C5SVUSDCffOl//UfDTEnbvvKJhmNwKmeL3lgskLi/vkc1Iun5HFAN5IWso/OXDMA70o
lz2hBvlWdkP+3zb706EwDJeoTBrlxXFRj/XzY3cEqYTVjbAPIYzavpSJQZrHujg65DSd6EH6WCGT
bHl/Q6msszjFGIFEIl+1hDYfMR6X7tccN0CyuWuQGb1qTrK+PZYRq8T6a+AKkzZAnv4tVi/goTJk
LQyxJCj2nWKKfKp9Oowosh+Z+3y76E31wUatKH+VudFj4qHZ2gwJlG4CwPHhYy0fml1GtVK1Tvbi
1DXcjst5JKWOlwqMiSK0mrw6kCwv+44sC5ue0DjpkzoPKKfqKTXcl4EBTzSHtQMqCx7KuQNROpIR
qatk/t1ahh5dv66Ru/fe432Yuget0lTuc3yby6zbPSIez1CdNgeh9++XinSN0vkcBo2nst3jY7rS
BHvax3kiacIuhC4DqQFhxjGwrYmSc5rXAu99rT6DoKOZ8WTCOg12aSidZk4MLWJ2YsqvTgM5pzML
4mE60rzYpny/gWPE14vRQJoIG4wA69l3pN9bjVa5X+jzxtdZIGjLPPZ7j9XXQuyDYsk81h4Vqhii
QAVCTD1OI5m4w+sIac/xUjPgswosdC+wn84Lyo/8h3yd3UZc7SfS58WxdxHrAE6BqWLWvedh0SZY
6u+DfcfuZvpvQJvMaWSgL27X3UHAotQOPwA3q5EhmTDZ3y/a33en90vzg4Sp6wNefUtUA91rUCCK
GtaevvuKCpSrjQcV8BvJvDL60BlaiFCk2RuRqOqpqQ/AaumrFMMubQXNEiOWEO+T0LVC6zNTsJy7
g3PrDf1GcqQTY0Nh30HW592Z9axqLqKBDgEP2vBqeltd1anEdEvWguQqNFg003t9gmHsNUcy9EH1
QSlT41FGbI+Ddg2H3r4BozFgp69fqkLq/vfDqU8vAh1fY/lkJMMZWpyORjxzrSMpVv0CtzsGyOhx
GAjtmDLjqJSg73dlMeJpfaOa2hYW+JISDjlArqg4f4aMTWl6HkjqFWo7DcRpTE9h/Ei0O0iZY+WQ
xrx940+sLmKaoElW1axg6Abzdgmcmn2vHAfZhbLliRDhj75F+BnFM3orOCO6sBwX62HzB4xN240a
6XZ6cZ8TZbC+x81jLB+TN34goJ8/o1/eIYkax3Ax88nkWk5MpjvUmt3Ujj4IVSn86l+7g/TV4wd0
1VALu+2daYImMuaJxdP6MdYlLMnDwfY1oL4tf9icjzmVs5eupfv8ak2vRyd9B2UWVP2vqmw5JB8/
dTt+KoVTnAcZZ1hw3DLOC+5wbkm2DDL+nD2MM5RxJbtMsojzfyl6SDpMViqP7BfhIag2dkTOWnLr
c0fqfzMWqzzwKoAX0nzT8ZHL25xI9M7NQ3e6Uo8dEOsM18WhWWYJlemXJvv8oWLJQWcHxAPG+Mhf
W1B0UNLcl/AOFMgHB7TJMxl0jpP6gGOvxxKiTbMFPnCkqugiimB4dGRANDLKBjZEJcafQkMq6Bc8
QcMw27+H3qfxUs0ZyqGS+qKcIR0HblryUvBXIim6k/Lwqp9WACVK/JBDwwpgLtS5tdTBXsCffJ3V
ElYlF6RcEO5O4I5M4hHtvfWT1e77ryvnr6Nn3jzl5TxOL3ZxWsEyygnKrZfYMqT3ObuOMQjwju6P
RD2Orqcy0nHvZJClFrB5ktL5v7fJheIpIJhSQ/7TaswgRDt2BixirMHFmidccYDrvrcvqBcCTbHn
auNsjVkE3YKkyM6nOHsBApcBguD3x97eJb9z8HGDsdvg3zM/pmwRuSvAX+A8NxcUGZUSMezszzit
yphXz6ULyocTMVgrJWSmnf8Mxqi2sWll0eflASAxQKEKwLZQeszewA7sC28wU0oO1gNY+TH6jTh9
Gq8hlHbD+5PmUeNdEj9cleMX3nf7EGdJc/XiA0tNJMDWDpoU1Bc3ZGso79yh6mI+kvDpABWYI9Rh
FEAEEhjBq3JB+ISB//KZzbePv/nc9OZYHRMKNcD/dFEULj/iTWoAM7hrISuM4/vPzmRUkhsfSGkj
zYWACQiny9t+fd0keaEskMJ3scNvAgwjwOHVcIvfEnKFIw3yy0t4/uzssf4deupeaLFSdmBOgzl5
A7fJs/B/E0ogpvtdIAM8bPDOGD/BBRjFHt+Pttf9bdOP/2KPW22nQcVhgmlBjnCCOMWuK0AoSEss
5kyPe4BPuOLOdzd3vrVae84KwXoeYRIW39RZLLITRoGnDGTOeY8zxbZGY+lvql3dgfNDRT5GPTfs
10AGdzEQ++0UQvq7tW4ORrXKsy8h6CdcPIje1TtggAufzipg/CUGQNDnxpOQE+ww+Ot/rIC8tnGm
kd9Ov7oihhQA2gqxahFsJmTRx2pewrZytlHsGobwg/NUflEB8iy7uoyd6kuJerVX30l3ansEAQC+
AZtVJ1LV0QxdnfeyT50TuwJALWTs//LXh6D0pckZ28hEjHki7RNxzbtB0fAi1dLXPqS1HLm4vddE
b9dklPdtVOBN5pYnLPCHWN2wMlFQYOfeDeO56fxq5HpTPIsEIwOw30JKxGLpGQsUyKkXBLdJQP7a
W5CX/FbEhcMjSW1h1nYkSLT71Qu833kS3nx0PNoTrYtk8RuaNrDbDA9Wzfp6wdx7IYOu9envsPGN
1htMIS3tS+Zsg+j6dYgLyDmsHRmU03v9FDt4/E9g6GTuPry1zNooUIm1L1fTML3wRrGCNLPhJEWK
8GHPnVBASL/oW/2hj5JOH/EQ12tETHgobI5TQLJDI2FZk8yRwAL9GQ0BXnRM1Aehn3jsdhjZmK8w
cISLFAAO6vv7mdae+SZwXgfzuXHs3//Qd+Gdwux3Azt+I18nQqgTalPHcnRzJpELZPrQKkuBSB4q
ZiojA/LM1SJtp9c15/BEXzUQlfYZqDFt7bEsu+mAqFSc0S7yTEw/TmtwvkWvJ60a0URlD75yDWud
xLgZ7bjsuC+fIg3NcDY/L3BvuT3SSVZ9Jg5evCW4T24c4A+bLru7dGn4KoDrr4X9JwafsOGdf3hA
2I9i+Yv2ZbjHt4LZ+iMs2yPt6AANXIn3J5vtjcDigRKaP2SGoaEWdnt7WYL29kY81nX32PCdwSoI
HUtdkE+m4JWTZz2dLOotJhmPEDYk8dNb4k2vGIe6mFf1x5wYCiTwFpNyJpBQ4tKY7AjPFWIxC7ky
HyJAWlxSst6I8Jps/mUlEZ5HQ4MGGv3ZZtBAqIF6yw58CeJFn19EEKqRnnLdvk3MhAZHIn1qlaIo
aB3KweNamz61UD19lhBI6EJupOnQ3PL2EJ19Q4o4DdaHKjafafmEEvODEZL9rsRQb396rw+El/g9
OTUhBRHyBFyWXmf/1u7vhXwC9IAPhHMM8hLZA+ySBwVmbdSJtBVkFTYyyfxXW9dY54aWXUy6peY9
x2++xfwTN/NmTiewLxHzw758o3eYslJDatChikKYf1ilKTGT4m8ZETzphI7ZvrqHg7S0AiKYPDQY
qzzzTHJha2g9XP6iQUhw9WDpjN9YRMNhcjWCtoqwpZ9bjjb8LYVTrevlop5YCccxo3jIY8OFRap6
xYUUevo3nAfpa9weNBt++keoAaZ8prT6YAQNoDRfJ/rQno9TFtsU0Wyl+i4dITPhmRvCfJF1AEon
7R4r4vYXsvN1q1Aj0IbpdZhDhaGS7OTVa/UlYoj/IuDlfN6QY7zLknR0W2UoZlY3kdufAUWkSUZY
3991/hHeLJRy5IL0f7fwCU3WoqyDAWegM3mL399b+PVvK9E32NoGyWoTtp6YQUvHAGrIpo8mACya
DMzvP5H4DcWDXYWzlUmWyuyw2fQ4vgC12CTePpIZgPLBr7YgBtR5w0p5FqwBsJ9TTrocWdbQFeo1
mGT+ueWaHEn95mkOQVnQV5HIBRKzb6GNzVk/lsnWxCVPyboajuTkyXzJgNaEZLNpdjIjLVYwNtKS
WvQw1U5HSvNZAIXpBJdJZ22KHZ/inxF75NkLm0dFwN/+Om2QKaGj+jCbk47X/kQyz2iODcpdOsQx
O9eAMAbxvOK85Enb9AAgX59EYZiGB6yf91ddhFVyGEpuEwOz40KUWSjsTejBWBpOO9kgq+EL4GAU
nxsM69XG5omnBG/4xLjoE8OBvwLZQ8Dpi8wLWPeVYBX/MYriYGuYzfBwb24ZFByUgMwECtgrOpnR
dSGFbEeS+xm9YoZHudji7J8nEezXJJ3v89HPkihDBGkvf3edv9EMoMjn6LMWAErFNJ1SQTM+hpsr
7Bz6UguQr72ROGpMAKz/ih/s7jPsIkfQTcz+aDc/orFnHQEE4a6SmTqJwmlHI9XrDA2RCKdXpzIS
XR7pBvUUiiDhrZFWA8ijfbmtcTtKNrd/MKeGnQjrT/H3QBuPrSWu/3AlxD2xEWQ5BJCpFs0asF/3
q1OA0QK3L/8tkfrbjjted9xBhImFQzjlqHe+xKZ0/ttg8riEKZ4wQLY1vu0h22gBcRvXV2jEX2OE
4i+PWjR5Dp+WYQNCQP0E1MGLLjM5bwcjUg5d8uHKyfFri+5wNcSzyb0sOZ9GOfscIoiKmFhyXNbV
upiB90zMuUDF77wjsDs8Vg8S4EkWwRqGVNFE/ot5z2QZ/btbf9T57jLz64bTQjAo/4/jm1jkTTFp
mhiRMrKoYQmIScfgVipwdIUgCXTLeQ4XMJr6+rah86Cy1ceQvHQD5vhpeOrTu146i4fUPRaLj7m6
Ikowx3fGS1GKXBonO3/Xt2KulW76HKePOPN1xKohqjcLLEc5Hak0WMApkSzSWINJuNwKl66Xo64p
NvKJL9RaGO2OWslccEJVZJkFw702AXHg7TSFx+vtm7UKJC87CEyxsbFLsFflL+agqix7ZHiAROxk
VP8kODlDJnlAx4Gd3uYk3R2DYsIUD+2n3gyQatGb1gS2OQMyF6pNURJLzmXmR+URiY0Ko7sJPCZ6
cl+jO+EcHIOZpCNzqhgrGUylnl1xbkLYMJUV5NqMROXGdj+BUekvGR3sCHfS1+n5b1qT9eZq6oQ9
jteHPKys6F0ZN2K+mXjAiRKnH2bY4AUCjixfTmr4GNXug0VTL77Ml3m5Vu2/OMprv3pPFHVTlQiR
sm1Ktp77/n0STcOBbRIo4UhPV9lBanC6DekHoI82NcDQZqBt1Lf72qMLIAFfhtZmDWIDRG7wEDE+
wLdX53V3hl+gkonAEX7rRMUNWo2yA7lAMYfg4xoUJIbCiJYsAyIrsELBv+N2OJNeRNgauQKkvU+O
jLsCDORso9h7xTfY0TEQHe++Bxok9tuYEI186wLO0eMGe87193HmZYCpfjka/6iwviFaFw2xqjaq
MVjltmGRvUCTjG2/w/sQUGKoAGGEXCaUt6/OhxsBqeItpRhtvnNaekXB3azSXvpyu64f08HL0xVk
kdIiw0b8odJ63RJLhYtw7hO+X2v6VRuzzFI9BPfjZATPAQnghiKgr9Gfnb9nIDIy4S51gkkEfxhI
lHR1rysIhYrduPeKEYwRKVUYi9AsMtdYnUiD8L01qQ05wHgYAM5O1py0PVMPe4ZrjV+8FabRftux
BV5iQ832GCd+nnL4ZjzNcyQtH2dSDbd67RUTNHndyYpeHwd4gaam6O03QkoGtpKSSp4b3zV4HVcs
MNqcAdA4ExxUuptcXbfkKFEd9ITWOXUXPsqRnvlp5VtnOiyd+TO7CiofYfnVQQ5kvWZ1y80lg4RI
IdwLlACYqgkwVIAlkNZcp2RAwJWR1cEOuuAj16fb/1Ca14Ga/abwXIwIb4Irscu0Zsx4nNBRfSdm
MqBglJ2OgrsN4RHkM1YQIBkESMgUi7F2sTTRpNGsgTkpVcCLLbuR2UdGuUZ2N/x5Ex1puPtinbKD
APYhMiwgBPz+uYa6eBROiKTudnQkffxQnLZ18zJs7jEs+J2ZvtN3us794y0p3mPoDUXByoK4SDkY
c31r/DwXcDwmhkIAnfghTUBZ+Bs7R8EEJwAdxl2SulK5ksLFxzvcfhHtOCBrkDl2/qszPLiMWRbO
8ayGNGCEt7hoTND/YR8g1usRDoQ8ULJfS1LyqdRk6rWPd/pQVs8/BH2mYhKv99qxMf3d/947uKY0
uU9j4iNRhfno/6XZwQdvOCLVqk3vwx3l6jFwe8UE2L0VQu97R5xHMAV0fUQZ8GLm27cTzC9FfES+
wag9xHpQTEsz4XUKWA0ZI67H8Xv5XqnCXgTeBeJ2pLawAvMXD2f09NDlzxCHI6PrRVhBT1cgTyex
G4eYdUKfyXifMUJAUB3hBoKWBpHgL21QL950dJlbM4zrpCB7Q/eIeBqJCHIIDyNockRavOJKyt5n
cwf7Zoy9W53bZBa2F+GQRpq4ElHV/bSbMWpXGHumpzoo2PYRHnjlWpnky4L/ubAcbdBLY467Z4gg
KcgWTJIFQTLCB/+8F6BJtc3h/Yi9DIO57VR2FIGnKcGWg3B8+1F/hR4KnZuTz/KZVI3DVXaxsBJM
a/+OGTn8zOq9tkL9JJ8NtPBXpxoxi+MDx3k28SHwziU6gWkzRmfH0NFF/6st3zTVKLxd1B0oY68b
6VBGePKMf9M+m/HlQkZRkgT0/CE/yoow98XV1kTZy2NQMupWjM1liQ1xOQbDAR0NS/cBMIuk6955
hot6a/jDHEJhwUNZB/zKa6Z5zGeK5SeMNB7mxN4QogRSGVwKBpfGaHYTxF1uChkarbh6b/syEBqu
34rEbudSbVWYDS5xAAznlGvQdNJwj6ymJ9MzXYDzgc5KL4KEyEJtbrnJfR1m3hNLLXqxMAnyU4Xe
rDolc20VbN9jgCQCEAx779WuLPkCh6ts0rBVotJJQ/yNIgIEi6itx08ruJMdgKt2pzL6y3ts2Is3
1PQ6hbgvJjEZS/KLRHYim9d2exwp+MeEpD4PWazCfGJyMMV+uzgh7WPoDgDjMrP7y8qcgMGg575i
HR3xQPeWJ/SvhqNCILnsA7RaA6pqmDahcRWaU03krN0TkZRO+JhgH3mkY7n0L82pgJ10j+9xUopY
z4o4Urc5dRNJY/1klocaTne19LIaYClluSMB6gpuBFlOz6C4jgTnS5cL2sXgOwqBlegnQ8xukTLW
F/One4P0FN/Z1EY8I+GFebRCROtoS4Io/MtVgKOo9lAHEL4quzVJsljI4gtCTn5OnIThAFSOlD9B
U/FkniBDISpHqLi7CUpmFitKLRFaqfHk5KTTFuuESKKno0M8kCbmnMQeZoICXwYJ+x91AFDcbI5z
DykM7kPez3MBF7SZHVRiW4SR/PkIcDIdx5yZ6IJh9b42JOET3SsbM605czTuTigy51etLFLEkHcS
KbHcEb17WiVScsdSKqBp1NkXqx9LjgA2dSfRp/3DuSQmqxubde/gP03X1iO6ID7ndDqJ+SOAYDka
If85CNTnhNHtC/A/Hh1gA4vfwtCYY/a7VKPKmzPc9xKYTmQQRzEeU18ztnPqWTNt9/aK+Wsjouyj
Fp/p1Y3AKoPaZXH+qqt3YnpaFqh7krPAeWAIcleEA/uKeyK5Gr5cRIOFFzYJAqFST4CzypY5Gmhf
56hgf2V8j/9mHKa2Nb8kxhlMjw6NDept97nHXUyKA2k/XH901wLHs2fV/LRarezEfroiwSuCsKRS
kmmTTa9J7V+uS87N5zbx5WXAjhKinD06mTPXF9H+yXex5oDyrun9evfInusA4GWA0rggsxh1pHTK
AC0obAIe5MepgWlx2MXM2W/w7Ngdjnuxky7A6U9Mc+g97hjwD0FSh0ObPFwdWpbU3vrKMwIxf/Nz
DPAe1TDmZicMs3UQiIN9DPpvuLgr+S0OtqbpGE9A7qM/z4KSV66AddOQkqb0mc5wvhPUOwwyNjOy
4P9lecRkTHNwEHvsxMTWPZ3wukxeJ4myhVvRgQ6znFXFTxdtD1L+HoGUs0F3EDNgafWUR+qOXucz
ShHhT6gxuJOoiZjV/nTZdtQd/gREmc4PQTuLKc7vf2k3W/xjMA7WlEDxFooDDDtj+A3V3lShwibp
ZxNtQdoRTDOG7R/3QFWyogpXJTsMuAmDgKI+fAo07ih+wxItQWKF+/1U//kZOL0riWk+T5K+aEEo
QK2xhRmIIVGRNKSKS9EKO+ZvT5ow7x5D/BCXCYogpO3sWcNdOY2r/ak+nOgmuEWKxdFr/Qwi5MoO
eiFk+vaMiGkUYlwjtOuWW1kjNHKQyJXzQgodUJ5kU6jxkB+FijFjDkRfAx6gFMO1yTgch61QK7YI
WWqCMGVqlwyi5MXOyqGOcqF0HhrYW1lGsFLlWkLoRRDXRyF/PMKKgCKaqhhJ7sJwGXi+Z4cSXoHr
vwrkwnlEm1jELWQ258q1WOm4la5ul1HsJEMvCdrWftwDgzPeuZlu7d7+Wg0goFqwiBBRsovb3zzc
YqOpXT34DJytrLimhWKZwPTa3yPVc7f0tSRp2wyB5UiKIqzJ+4Hz3RDbNyAZaPwdZ5G5Jpt10+4x
CWfxPRYyYhTAEC9bGg7ocOK+xDvOZ9Q4UKsdBnpbPrJ/Y6Kj4cw5jyktFMiax6Sl53XlveTcxLKE
zxyusFFhbxfmHac8MAcgtXVkj+LPZ7wiDsaFpA1mV6BiEfaNsqTgNgGOxJ3q6nit3cPjrOIOti78
yDVlYejTalDtXxK4WrpSiq5/13XJ7GcRMcQu1ZriAabxZSOaDCZInUVgp8JwMlzFFdtluGo54ZFH
Y4n06tSHoLSw/vZTjiTBK723UAevoZuwlbGlIdCBoWH/J+7sjEiIqa8SKhom6cA7kPOJINMuFhyW
3nXH4DKPZyFshvvC8v6dvitMgguiJamcOXhF1PENrhaiLnkAiDtmksWCwUsXwogkTRuBn76DyyUd
X90n/iIOavEQ0NvWmq/KC54HYYoVBB3q8DqBavms8VVM6jW1bUCCHtDW6rv6RvjpsWAKU/ZdA+Kp
75MvfQtm2RJUzaPzpYc8sO2w9I9TbQwx3HomsFBA4xkbd/dUjDgeCZPl19OBtAKyYGOC/+GJsdx/
1UaLG9HVcmRZTfQiA55EdDedqGDKHEOYh219hGUA8pAv1tj2MXTaoVCpu8qIXJNZga/fAZkhPZar
7ZMccvw74XJ+ct1zSM1ucmkmsMziPmBwpQYoWE4WmYMtF0/VedDyrYGimgtqiXTx1epEAi/DWJ1r
41G4EJxNsNsNG8V0fmlmJxM3g5jX9lJFWDEH8kBz2j+C2hHKeTn5LYJLAar7lxwCTYChV0C3sxsx
UhsG/fx9iUsWib61h71mV/7AvHw2gIIJdYeDT2yVYhHlNOBmjLORqLIIagHNzsOPgI9jfN8HQn9/
RPX19sW/rcG2GX4TPTcSW95B5rvR3qIoowqjmmOA9fQVYdBmj0JaBekX6CB1yEMQsUxpp9mfqEcY
Z0QoiACWQ1LOqbOCXCT0j65+hrXhLoopIuJg8tMxZw6vcH31OUZolEXHcHSZaszrvvrHEMWaGHSI
82bWcarMeIQ54ooDHyMeQlRdGBds6oB8+aS/fDOTrlwf9+yK4KpLMXSWpoNqfHJb5jNm1NqSqL08
uHg8WM+449RTyMOxs0S8udkpTPgUxgiwfKbGXrwORZx4Q6jRMKFF6f1gyHNypNxE2fCkqPqdcyrV
PH5u7x/9p3shDCZJL4PUlvfNqGIsrTjnbid539EXsU7muKMvBhEZWqhRmHynnXP08bdRZM7lJcUh
Jex6mHAlXDAv0ykhcCjBvYyHFt0NY3mRPNxJSeFyFaS03unxxXZzZ2xUOhZsBzH3vvDRiRZU2zOi
4/Tait6AXbs1OUZmN/dfCzgiycpw7l7PM3sngx8qyYrVQLjYv/6A2YMmEctvl2OJi8PH+ZOaUoRV
i5tkn+IB4MgPaxAAvacEpQ47uKP1eFwxDWttwESdAUoF4fVvIQe8EUSJNd2n2KEQS9PgiMbmApGk
uY/Ku23T4DV6bOmSks85DX+PPh+qXQpv1+R0qX0Mdu5vR8T8PVICa0nI2/YNy/7yel/+tWZ3MJcf
ziC/8z67F2UBEcPG7xVXE0GqaOttIt72IuwXL6MZbymvHINke2IWI/H/ypiiGQNj4yGa+I7JhLtt
Gu86zcisw7dTQTAMMFQPg58pHi+clO5niLqBI4/vQ3qIfWxRrnhiQbywLTmtWx6J3GN1yL9fvuOH
T9kf4fFkuh0LPMhmwACTqQZTBV1fMzPZdFDd4jsCnZeR82569kzZMcY8+MNZAWnURVnCnwtppv69
onojHr7hEn7mFqLXXlURam9zhzzVea2Eg5BOCsQctVksPHu9Q6I3N/Wq2gbqUSyHFpN6pjdUVRyN
zJqSlnC7/nHxirKfwS9UAyXOrPVEf9cxzSqdEu0wY5wIiD6xCfUmS+Dof96ski5ipK9HLct26R33
HF+O4cwAWaArO590kIg21t30jM2GC/B06DNzCeFsnyGAq/XfYgJSQw4pDRHBu7gDR4S09ARmEpgG
lcHHJDtmQlGcXLgW8fCQiqqex+RrowjmczGQIa8VGc3wcQjMWXhAZA7yPVGtzdghMZ3AXymhnFQC
z55IvuCoNujfp5vJgz4E6+tS5GWu8FCQYLqW5mQDgfFdctRz63Z7i3W8e1ul845eHpBXEhgJ46TP
8ArC812OmFYFW64thktB6RrgeVxkFLabKjyI9Ol8NeRZmvWEInFimvaGLL2cVzzBocb2KthLKM7F
Ey0MFOm/x4ZYshmsN2KHt+tT9hOs3pJVoOyvgTYlpZz7OoCjGyK1hR4ehNqU1noyYPJhtrWYx+Cc
kcInYmBO4ZK/yeQZl0lTiKhsvtOGbIk58U70lkEeWet6PIAV4cdxRud8brm1PKL5XYC3SYM8eKey
X57V6QdbkldD08IJza+IHGGGQP7g1/6uDJGDeAuRgK+Xwlh0C/jl5LHOhGs1eeS8ACXU3XJyvsZw
R/pZirRkMK+hVuBgN4u7W7p3vm7o8iMIWZrngBewFLzi8/k9R4xAycGoogLjEOwrmyfdbC9I7wcz
SxyFtI6OWbnf5ZnMMR55oSwwpuWJed+rAbOwhyNrfdu1Y+3w9JiLTV+DnGTGEAhyPdk4cLTrvwU1
yJGnRpT5IH/wstaYKp6ZCw+/OyvsYAOSyB4zc2KONE/EsTcckQiufSz9p55Y2mbZUKnTJ1EEzZUI
mflUZBU9SFASn54Bub6WAmJ7Tq0/dJgcQfQJx302JuVfxDyRkCTy+L9RmUi7Y5DPtTH2fgRcfOmU
3CI4Xo5X3dd9WjUKIOQmHGX8NBeA0yU/2ivHEOo8hOwN5CeJ8euISom4+fKIst0jw6McHR//I+m8
lhRHkyj8REQIgSR0K++REP6GwDTeCmHE08+XNTuzszvd1VWAfpN58phwyPsptJgCWL5DJwYcORRU
LnyQQ/bzwaX4cUXOCNPZR9CEcw6QwooO1t+X8nsw/biMqUNdufxsYjjMTDTVVaDm/wTr4mISE+Iv
5Ra11oPXxM/FkDv8q4Rjpxt1gWMBjFJRaK6EYDDnPMLGGWQDuTOqzegcqlEDbUKfy2VyT7rsCP7i
zjoz0/64oJPSR3ft1YoGkZgtipNIttSQpoEqvEfdJoE6+7I3w/0rHp4BSZhSeQd+U04rikHGtbRR
6WMkL5iqkkJgcEsHwCHrHE8m3OUd8g64gt52XhEwv6CD/tcDVenidsVti+m+ZNlTlHAzg/6MuHGl
L6DEPHAzA4PA2g+g6MqnAZVwcp2c/Ivfc6qV6S6Se7BL+QR7ju4835QgOCW9CT5FAwugp4fdGb1a
L7xOqhXIBjXM3vmtKJEok35/7LSbT5PDG+C/z/RSYIwZnb2XjwEezj869Iq7J4PoO4cQ9ud81oxA
rdXPe3u4DUzx7mNjtVgCwB8HlxaeJwem5u7oQyDCrfoCNH0p5XsR0Uc/p+NhORFgFBOCPoFBn7I6
QW0/hiDBVXEOASooKUHWXy4hmLW32ZjOdsu4CtnhoX9mCvuBdcEtyWAfMacZOnv/GVSAupzPbWgC
sL6Cu4lZTad88v3+SBfTfXjs2CAR+/CGCwzOTmRfKgWykdozg007x8hl0wHWooOjIpHumYJXkMk+
BAYGzKHik9xOz+HIr1+R92K7YX/4qq/X9WvWFMR5r0NFjEfMktb/7wCohsDoMUC5CxcxpxwaL3xM
4DOdWCs9Og9loa1a1nUozArnMnhjVC1HvbgfKWknMT1G0CyRN+UaCQjYlPp8qgBD8WE0EF32jaeJ
MBucXNqLB07OG47nFPtUQ9z3KL5svAy4QRs7rRNYHtjzALyiXdrASiBegMRIC4y15bJcqAZZdjRK
KwYj8I94Swufu9j04EDKm9X6T7fHyceIxdIj+RmcfrBDEtLFNG4TIVoRcgltKxAHW60U5/VbULNQ
FoQ/JGC9bw/vFc5hpYEfIzkhXw9arl2toehlv43uin8PQ7hciBPkoo2MkAHgH/WCoxg9gtsMTKDo
v1Xy9eAu86Cx8SCm2XDkcqU+4u0E+pzluX1PRbwAf2eNoSG9KAOcJWcTi7/lDsFgOVQ7WPq0vW5E
RcYhIu9NuA+c73/kDS4IHvNv2iauLcKd6xySefKE/UFsFg5mXw5+PiZvLMeJvBbevA3UznoxKIkk
QJFainC8b4I5Ju1NhDQb+qIM+cCUz8wJJI2ZF2aLZy9ikxBdAIEYRzYZXEZeEcf1Rkug4QW4LLqr
CxcHcthIm4AO9KjqpeERGTgKJnomzaN1ZfbNofj/K4PRge6XAi5lVg4NRXyh6J1kQkBEslhngA44
4tS3x3fuAdRB1wpgvpBTKpAzBCMbmPmsL1lrnFOsshtBUzKb4t8EKX+BFR85xo7eZS7cVhatfBs8
DmLQE5YPQKu8d3nDK3F25EigayJP5D2hauP/MLPg0J0DoHwgQ+nUslIbimMuf/4oVMkO+LZI7OUW
xGvSWkGUwgrny0PtAH8c4jbHPn5zP5Jm2MV/XDc5p2RKIOCDPNg3jCWqYv84hCRGRrucVZzvfujN
xzgU8zvQ43QyTw2+mKcrf/6vv/uGz4yzSz47Lpgz4ZJ8jmdkHVP4+JCN/vaR7P/XsuOtujZhV7CR
KXGR1oQtazXsP9PhypRosg86eHJvKH0AqrE0M/vHcLrqOIvxK0Ptx2vlvCGxAAWb3WPn1mypnl0g
DY8NiH1sQ6higFsMOWSF7MPD+Oudwy/OW3IKy112poFd5PS2THtwMOETRESvuDRRtpbIdccvdOi4
hYqEcpoD7O010YLIgGm71JkbamRAhrwnAhoklhmnFEhUyOAOA5m00AQoEXb7SsPoZQeIBxKRHIfH
nOHj3242mOs09HUmHz658f0b3cZ4LDbG/LXmGML9rE6OmhDPwLFxK2knbWcH1GTX5Wd0dfZTs4en
P8AL1zH5W7NDfIChQbmWsVuY06c3bn52AbfTyuBMt68e/1kxmJWrSnGFUadu5Y12gj6RRF8eu/QE
VGQ8SThVqFwYXmE8pcsI6TVo7vkJTjzv9TOu3vb86/z2Tn2nY1ykihq1ParsA+ayq4971dw5lvc6
jPNwjk5p9kuQpbm98Xl2nz2LPqnWTszPFO83plF0IBx3HPtk1ZhT7oH1ftNlrUNP4UtY4+Nrzk9z
7nwTrmOVksycwo2BR0gdiBrpnTCq3dKeqXZv2yGyvkMHNd2IqaDgyuLM11rf31w7QvgDJaP2/PDf
/bCxKdKzKqxISG/TXkQ9BGc8cDRaf8u3F+nbtndlfDMw+DZjvslNZC5spx+7DxWWB4zWhaoyYM2O
4dvXSZ201tpUjw4DGYwryAX5ZSgQeAjKgupQVZ4y3DRgrJmwMYVEyLGFFOjrUI+N2zSQ0Yo2jZrJ
ZR7EIBlQDVuHAxdT22tcyjM0yZwOfLSPTLbTwqdJZB3Jz2vJhcbJsiu8EyET7QQMmAOv7SCwz0Gl
9rN3cpFFtSjkpT6XBrTyZauv+zUkSUoNbPHuBDYKz5hPmQuZuSwIgsUzb3HLwrKjLhky0Ua5uTWR
T+JJwtvZc1NIfwpQiQwd0yrrvDnERrxiese166VSWwJlzuGDnHOddPH/w2nnFJFhmpKOvYlt8IZZ
hgn23nKKtDPFLHeFRxvnx8mK6YkxKJ9CCBYHZGvqBHEUEe4GxLALk1nX61k72wWMsAPHYawfBMuG
lMGlC1PDZjI2oNDiiGFMhaSBgWtEPEH2CKNRQDNGsmnB6DuSaGSF3g92r3BYHrd/i1SQAeLNqlPS
2RFdmiEw5ZT4TSCAPy5Rh+Ib+KQX34hHnXWX+318pe69eLudx1DiXAeKErQ1FxbAHo3szWczvnSh
g9LyYKXKI/m2UtbuZ3zJEN1mfWp0StUa+YUargce93dM2QWYS29/dzr4EtKvPyRk0hFaKiLm6Wus
7fw79tBsEiD1RX/ht/qnwWmfXmuXTtmYntjFe4dVCFNJJprU+Sx6fiwQ/I2cgk6E0G9PX8/DnUH6
8VdclBOdqS461sm9/KR7ZpD4IAJlMPGHqUaLJJlP83fCfURBqfjCgr+zVQT0aGwqilJqQYOr2mxz
oGtrMOdwwY/mkuEL5EyElmJLoyGkT3lRgKh68erZrPAbPrYwekn3Pg9hk9KfC1hIEXHr6wVfd6CW
QdNfqlKhqv4bbtHL+hmhfOsU4+/FnPpjN+aOMmG1fvAz7BVtJPtY2sGMg7RYsHM58SIUptgnt/3z
eY5s8HIK95senXkn2W9ggPFH2CxMkBhZvB0ASzDY+ZyNy11ioAaZ3ocLMjiV4HSJVNQ4tsLKn3Vg
Nt7D0zdoMh42kw/YcAN2yvxyZZcy/xIn+93z7zzaD79rVG6PLaRRvfghqATA0SxML388+8uYDwAH
ZyTi5Q68ifce9uYILoUwTOYFxjc9n7pd9SGYGiUC8B126fXaKM/Jblw5tHPt6N1k/6NZixS9wRPG
8HeNd6XYmd7DCw6mkMj/yShIqD0C7Ypf683+aRTPhwj8+JReRjCTDv/4hwrOAGs7oAvjxP9H3fNG
N87c01psUNnq6PLoz/CEnlSTHg1qR+Yr0rbVE7zIVCqU2Zd5978f59s7riYMSE4jjWpi1GXG3Nvc
0jrY/Vvk2CozBMJHhzLuwECXrJu/mpBcO1F8H4pBz2ESvvfuiFxGZJbCe7iN6slDJGuopt+Ubd8V
LAFyX11EVxRqBHv+tZCCk9Mt7L22/J5Ar57npHFM4AKQDpVQDoDujGkShP3DjgGnPxILDIPmO6Er
p2zBnCQGFbfW5t8UjAKz/1asB7BriD8ScDH8g0q4+mgwA8jIi12wuDILPtHVauqIKhdiDKVhN/9O
+MbPkeRh1nEr+5KXGoFWpK1MikEa2jflsPT0u+K9QsW3YPL8DXDS4Gnh2ig2RdotgI/xGC1y9UbX
fSswlB91hBUEiQ6q4o/oWXiJCLT/QZA82QsmPAy0hp8BRFMkzrfii5wGgOQRQbJ6YjNw9xjBSL/e
rnyGeTesDCjzVI8cP9RQnA20LPQtczTV3X0Ai0elB9PsExNVHvVg8XM/A2YuNYZl11xjq+DJTJOh
F531Hi5qgYj2QpIqC5ubA55W0Jt1qCVB3Aad+eVV7IxwxwSZ+WhwXCGj7BvzfQsfLLT0UJlMcO+p
0nGMh/dCMHh2sd3rfN3PI4RKZ2KWZR1CiA0YbVWccGjfwCMVH+PGuh1hqlcT4k3jNyX095dC0fmK
NZ92CJ9t3DUkwfQJzlrbnbv9mNaH8A5YAnqD8SXDMe/uHifHyrpX1leJjNHtTrwlRNCghXD6iWVT
5V1U4OvrKeKHVXhd8FDuRcdnqI5BC6Nc9YyU01bpM84efuu7vfsgX0TFHm+56L+4gfdBu20z+9ll
rSoEnn470zH/AaritKevuo3RkB8uTrWHaHnKpN0W/LmbqoWgjWOpeI6UCr+/4pUDUOfXcfuVYUJN
Kwmj0TXLUxshFRx3OZTfjk4BhwybTujpdot62umTe9dX0IQZCYA73DrTggxONMDOOW2rKTDBd/01
ubu8aooX7wd8qOPT0aL9gxe7t6fjoz3WIVvRvoJV3sZXRMO3IXrtYxVg00/3yNF9bjK+0+sXGi+A
2CZ6woGNPhe3i96IL7un/OQKi4ErhFa3npKsZDKQ+Dv77lNI6Q8etxm14GPyiSBDOka8ABXDy0tM
3PmugcUminIi19DRw3nvprUYSUCQbYoXgvs+jfDpWCqK3QY7FyhlnyCRdaDma5s/5PUVm+HOUYgC
IeF0+gm/Pr4LvonXAnMLLN3Y8tb14mhg4MktRFtIqFy4j1s+wSLv8fnqLtY/CA6+7nHROq/+Ir7N
8K1TrG/a5nH4BsZxdlWci2tU+ST65K1QLB320a1ndVenPpJrvzU89lzohhIC1IA0I6XA6o2pi2KN
vn60tyr/6rfyYmHfXNaXb+qB0Vdxf7BpvgRuPoIIHdPiBbUecAgJVcnqgXkPkmzDYV3ubGadHhla
ZPl5LUeg9x/QN+qTv0bryKX6UUINk1cw4uWu5zTjOjlgR83P4koWUcQ+VAvSR+DO/kxamNNSW0T8
Syo3OfRf5+53KsnTnVzH5i+s4VXDKrY6xGTxQLaa/3Fuw27jnbPG6XoSANBdw09lN3aSD7M/+H1+
d3h3d/41gCAquM4lbR1trU2jb6ANMehqXj4mbDBnGUUCMNqai27AujGMJ7vKhX3u6paQ7b6oPG9Y
OOwJIZ2dUKTMq383DDQwx/JuH29HvoWBING+fLyr6h0156yKBOH+IAsC4w93kRkf68xxuHD0h69R
cKwWgwe0W6cV6t2+hjXFzdkeYOnyoZ/TK94tufEluCw4/1N63qFUAuQ9MvDgN1Xvim5mhxVVcUyv
vgHNrbaKQ89TA9Zn4z8f7ifGvvGBIG9uokLG2RhFhQmQ06BKBbbc4QQGXPHv+A9vFH1hX8lUOQL+
3d4ePmTy/3fOc4KDb8hAJX8CDNIqn/0O7FM+P4cQzp9md2rnTkjzLWptHqvvzdMM99jF4Qb7mlf8
WLW45FHayS+jKHxOus/4iucJ5CD/5l2LblynXIjpq8RzR0n2AZJRBZjZ1qJWcYYkj0Jib+8qR1mf
cUnon4g99XAwYCjIadtKO/6XiZ6EUvy2CDU4WwynUtKG2OoQ7w7IL5yqDPYgSkGcbKEFAtaqweQp
m7ukUj2nNCFht38do8X2IU6ENk9c8zvRovzZ+2wmA8W320rvdXIev91zpnot/zm8Ob2edUIryeSn
xFvaY8UHz1y1tkp8cTpfqwKZ3pQBXBo0sOEysIOeG9jRX8J0t5vAHGf2Ey3Fv073KoT3nA7R2b04
zw12N1bGWJO56I8/jefPMb60RkrX7tH5GJu94Z1mz6HBwZLYFNaEi/9c8xSid+++SWb3NCzTa/eK
v4Lq79v9s2nzZ08HyI5UIrjqOd+x9vR2G4XqYN1mpLl3W5XVW+PvE85+Bl5WabPzydu4waEdL6Za
dMhJL1f27o7SkJTwY/AbH5k6uU3Sip7hHuZFVAOrutjDW49whMmtqzhHfPqcDo5sgzYK56ykUZMi
iQkdeHBHrO4q5Mh4SXIk4amGZzapu1e/PHkk5AFC/wPV5AAa1x9kYhVCVpl+vSlTYGpn6G5YWpBT
oB0L/Z8SqSPMR4H2MSC2Bid7rVsIwKuu/29ACUTZ9rZyP8sCTruzvY2yyb8BLSbj/39MW2hz46oF
ZcgGmGPQAPaH5BJKFUzxU9rNu876ai27HqFxdJH4TseEAhIr/nF8QDrfz65ZdUg/w1HtcxwguDNy
hBQB2+wTYzBN3nEIO53RF8ck6jj/4J2ckjcbjeRpKxYubv6NGHjM/XZ9joAoS2g2/XAFVQawj5cE
lOdWECemIhJkFhCQAVH5VIAQMTBBlbJO0GxJIlnneZKZ0X1wmmENh4vJDAPFJ14LnF5swgVEmT6J
ugbPDqtSXJYHn+FxsA+OAwxbOA0RmVP96FaXvDdSSJiqWQzvndmIMzaTYHsD4xqfrXq/Z6fc6GH8
az+7NnZis3vW7kQGiveOy9UZXge7p3PKb7v4MLsNleOAD0m52C/+HmZKknUxTf0kWIyMl4rDMkG0
dLE7mFoBfUUIT0I2deWchmYB49t/JjADfR2SGiCCo0wZ2UNaI2OSdv0K/fDlZO4xyKB0ar4EZM16
nCSG3+wdDelgpl2wNbP3jPCmLZ+MvsOmcbiNOWrkzr1mWN1avIaDfchbFABJlkBMnH1xbq1pgsnt
+vvyI/MaR4t2RJV5fPXyMnwm2vaC5IY6bUs11lub/mOoEoxncDkZd7CC3Qbx0lj37hKdEz5CjPm2
YvQ7+zgzzf4ku9klVzEI+MKltaDPqXSDzj17DqsBEsNr1vUU54RaKlf4tPYBBu8aj02+V5NQbrrP
jZydj3wfvGBC3q3f8jnk6w9sxKWSKAkW98jIIKaOzfECLp6rJk2ojfQeWIYGIdzfU01b0Y765Gsr
H1mbQUAORtr20tRxAqwM0E/gZRg0VpWWdQqc57THijPSvtZS3gvknpj3v+x2x9mZUfRJyW61my3B
ZFyIILpl+MfgykziFFTLhxk+L979HNY9WU/GEj7V3kcZtrdEJV5Gtu22isxtu9U5RPIURCWzKKeI
jYQaVetPgXFlDGyUgg15KSw+gGAg5Gk6DlAG3n00jbwHh0lJy+PeCjZHmxE72y/Kso/jUv8E3Oks
PNeOLl7EFjy7Ntv5Z0eROYOTogZ2RqZlS4dScrZmVGhuZEdXuwjiZhCwtn724YSGMEgOYZLN9kF2
hsZySyZ5u8BkonYn1C5Uvrxz3HUgxMKw7JpUFcLrx3N+lJv2S7Pz1ng9aZOXKRGMR3ZqVXS/JdwY
6P1Z0/CIYfy+MFuuvyP9GdaALFdneepYUVdzz6zkLs+VN9U5WeV31HCCwqlx7ewxnN1Mf9a9WVl7
nGVEcd5ZtRhlYcliPxiTBIcFCQS9wCQpFycMbASTSDasplFDZSP1bR/fRJ+9NjcIncRiBHBivgdM
PljDwEI/e3n/smBlGUZEqKtWg96VPFj7jMPx4V2eq+QnfD64kw5X++ngv5RyrwbR8QzhLuIUKgnG
e9v7i5VpW3JCw0PeZtEfDmy3PXWic4CpBSXX0Z8BLTlXGh8e7ULLY4VKMYBfFVOW7YMmA7zWIUi5
dZhU7l+WJYvDx5YB+q2V6FCcGG6GhGgL5QjXFHqwgjV1yXVP93b80LbLjuBtohtzar9sYmVFJxAU
I04FCLMQjEy/YSEkay4Ugzl6OzvAt0JXYxuZFIyG/YNI+5nyAEPFq8bMpGEktQG73OVt8xrecrwO
BmIoQnLzCH14SKvGbr+ET5QQ6+NS8W7hJZTwqkf4ShrnOfy5PTa9OW5C7EkHl+EpX2DHyRFIomCw
D1Q24Dm4OX+RnIpV4lzGwtdyM19ANTEdNurBKY8+2CQPl1J9zMVN0REdozN0Dn118m7eo6/HGFrI
W6fSjT8BMmISN9go37Ti2VY2lWbwLo7U+Jg2IINGrgkjx/xg0NCg8WaPtZzyzL38sqIo060Jx0/y
jTS3cjk8uQI46aLr8uu2OeW48PmW6B9d/hncSs5ku0VfAWZGp4S8nHu52PUbcfB9cReCipA8cXZV
Dv06iyAtf5wltniYSVA8cZXydXQ5/1ohdhB0P+ROUr0ewTs/UVywaaQmfCUIaqBJQ1K31XDiT3b5
130mOsy0FzQ2c353WxR/9PI2dmT8pN/2ETbOcTCj9Bq+x9XSRK2z6CseVq9hz+KzrHjf95EaoAmn
DZJPD/mgJ+YX2O2hFOfyp76DImsVQpk58Bcon3eOCJ11OXB5gNdsMb1zrH8YB/DZGP4pvF8oND8O
HQPHkuJUXEe4QvD156BFxGTL72yFVsfe/RHs6Ej/JQINTPAwJBnSmsw42egZqYd/aKy+rhadMwBd
1qBJcUk9FkvVia2oLUEjH9YVzBwOhsFS9U5Pbl8jUrzZBPhsDZgeFR/a2THriKLEMXN5/iouxcGJ
GEfITDMFAys+cKyJR9fRBwRMB2L1P3HDW33l1AZEEEx060BmJmz/hO0n9jzi4XOxV22R4cMjtUm3
P9hayhdiUzvsWUs+19P0HN2Lm1fb1UDWuSo2OmIowJzBf1MObZ65toTr63UDaWEpGO9pzTU2Is3E
r/xzxC6zF1zyNWqivB5r0al2fz0bW/Rl43X8Ss5+niMFdxRF3aB8oOTiPFos+HME+FKTB9243Dbx
sbjbURNSGNBR6j12qLmDPah6y3chve8V7cIe+weHs/0FU6lOdLJyvRNya+/l9MqJRkNo6+gkLf/l
0HKwEJ/Ja3p3H3Tw6YXxNCxKE5Ew1SmcfyGTDqrgZLfnzXm5PlKl1Xubl9v6BTS9e+QWPGF6qvFy
+c664pxy/Fr4RNOpBeZm3P5EuvsQ2tcZWeIr5vEpk7KLat0iJ5fNku6cL9lXN5Z+ciHoxVL7qHDY
I4rHcsxQm49Q5j29yBiLPH25YNE0bPyyMDWb7vXatcruqvz0seU+WiOshK326OQgbo/efkZpucx2
EGF5+tnVjQr6TzknIgFBRmx4FUOKw8kOIqJweRvtrQnlEfYOozBaKNZ7AShxc9zoASJCcDD3pR6D
dbEzUCc0zmIavQfsi/ofNXa/iHZOgHGAwVkX6MGISoTDveeNOJnwdumuEDd60P0Comsz+51hOUGO
E5MQSpsP3pNMF6ZjNR1XaJdyIKhv/3rF8QYGxAvhM3EIB1jS9vP2tQ6r62N+QTczgO/xgIvx+6Ko
Rh2Tw3A7eMGtj6RSkADCEbZbXNDHlwbmBFTbFxIWe3ePMOOQDkY6GUN3Nd3dvTA1eXPqPSMJO+HX
W1Sw9osUYkg3EgW143Ctv8OGvWWTCByM72J7rzTB2+t9+9NddoC+eF1AP9/nDvQecmN+txmcDw5W
QKaL+zVGyLSxmngURlmb1vhn+LBFUG00QGy4h1oVlMOP9YaLjVM2o68uEUNAbDeOLEACsNGeq8QC
MyGjfmEc3eXk7Z9Ud/vocZg/AaUid0Z5s9s72OdnsypjBNcQRAt6xRnCJoJ+uMHQeNNzoXO2nCCg
QfLLkp+26Q6INDft+gNaJMvVgFnlBXJLZNQE2ejmjUrMH2Yt7rDr/G5vP0GN+ZbdydthPcOXB2z1
L4j1EdBYYnWLcz5L9VOLyfn7ZAUYEm1BPjaCKKpflzSn2jLzQIlLjNNopp9hVnJ3ggp5RSyPE4BQ
d5T5Rh0QTO52Zghk8pcVCzR2f9nCvjZEgMKqaSlJ0Dpa260aQN3cz++jxgJ4o3xNSyFbf97WMgrk
ljJnrAeD7YnnAfSeIx54eBtfGNc7OCtvXm2XGHKeP6xQ8bgor2nZnZATruFSACjMFdzR7UgujayH
Fa2z/C2pKo5fZ9amDO2+rag9KpXV1d+yCcujRXo3VsvUOS47kp0QUX6NgEIYXN4jdA7u6DePsudF
zrWIxibqBbz2egdECC4DOMgOb+XBk3va35ghcZlAgdYVIhHvAjPlHembbpe7rdgXlJzWthVuN98Z
Pb0FMPopGqinG3xdPsjgrS3Zh/N21/rLr9oChLVmxbU4OcvappsCX+Aw61E01dC97SyyA94GQ8sW
HjWF3nY3nbwYj7FGJV545+CMdEKlxSR/g6n73d0UgNIRGXfjsYbkhNHX2wjZ2cXRvkyOWJYAuoWY
szSOrC/gAroAEHda7Vl8mxTgX+AG9hhPJhjPe4TT/O+DOs/VNodryG4n+/nofyw8OVjAe1gixRFH
mec/3BMRbADJ/1NQahF/92ovnzeHG5GfoCgun4TVnj1W3YY/qBtW+dbtO2DyvHxwTjxZCKBDWJZb
3UBpOT+Ol+mIh9p4WMD9sGNG0tDc+kxLqQTrrKNTM3LQc83FBZWWrTI+O0PaTgCo+fnCmeu+OdW+
+ftjjRcAd/a+M3kBr8RQWl52YUITxrJdnm/9756CMSjxuVAnxznRLHoEoLf37xrvHqfE/DpauHrW
zV4BbyGGmQvr60ydhfmBp+VgjFgQuSzpE0AjybW+HpP2wuSASlqfoiaOTmAM3zFJpifnVJJBT13J
a5nWxHXgRbIxQvjI5DkQGUEgIKUFeenRzx0dPMWi1moocN9uVuqTPeziQib4LxcmxBvXbZHDP5YQ
TD5jtC4WvCQM7B7+gqk27Mir9znYx1mVK38MUiYxORM/Bt5tr0owSiFIgwXcT6FVkg+o+Ew8G5r7
fzUstwSS9oA1EsobdcidWVVzkqb8ZmXCIPSPBT7l6qrHnij0uPt0fnP9kz9KhTANFkPU9KznHZ2e
dR294h8QlXMene1Y959jGVnL/BkK0ZgQx0UBu0etLKdVMoclPL5THsa75fQhjHlhBpNtWFNEIyDK
qryTPAotwR7uxZPDhi7GXvMzgsnMfp6/Rl/WPPq9HcHKBupDeD7QIbXpCioHWBARJCK9sYd3rJWC
V4GpQvrG6g9b16XwalaIuBFqQ7pjzv2bdtYdXqUMeBrURljLMeJlHCTbi+mJDMdF0owcZS7cKJGA
S3iMBmXuT5DZWVcMz4D9YXYXWp/Bi6qQYGUxTU+aCA55L9OcKWTHJw7hLb4DpA7YVS/OOJb0YSXc
07t/6W83G3gLveJB2ptmMXkYQ41kINHqM9JnCp8+tl8m/tcQpoyPdG3c8+9QrpFR5brf8zHRO2TY
lQUSsozbb/TRLH4GfwudUMgyMAqKKgcsMOCfyhMiTOYV4SgHGQy8NH/xgxvoOcf8BRvRei3VrbzZ
R8HHiBZs+VkuIkKSg51pQ+9p4O1UQ2YVMHf7KALWu+U+3CP+KvDsRjTIJPAoxiaYWXWhb4tSgGP0
6KsZrHuW3bD2al6nivUatJ4fP7ly9Dnjr/e6xz8Y2vUKTNBwg/KhK04hMN4xSueLr1g6w7FaIrGA
yCi+GPuZEIVPUMNFpQX1W0Jq0PIM6gk6cjTvzD7T1oBfZlPZ9/gF0T/D4kPozsYAVrHdQV5our2c
Qf3J7wGvhrsCx4wdLOgqAD9Fx3RKD75Ki4Dh9YmO6uF0ijfEWWw211zNCG9oZFwqWuYouf+gZ355
P+ptbDOfjrpupt3+l7kePUrtaimOuu6NM+8cn1B5+74/o1nEf6KDtaOoNO/MKWaLGc6xD4nWlRm/
1kN29mC8rKrx6RsKw0QZCe0AzryXSmnnTYXJZBJqAf0N+wnI+lADr0OJ8/o63B+wxt5JlaiRAsgJ
zcqAkwE3UY10ThuZ4aGJyFreDeusN38RVpktWI6tUhYi3BNI79CdJC+lRYnXSl4YCfFkASGwXuu5
fxRqm0Lth0fIHGLCCuA+MqZzdP/8PIhjEPjgeKPu5y0iUkuNGE6hA3yNTSvOZHGVS0jr3vPeK2bn
bd4N42OOOPZ6iAHeF8InKHdIoFhNL7Wz4AIVQqk2MZFFAsvfvj9Z4LQxAeDmCFzdRsMLCDgfMaNm
Jj4eYGUG1z3YQ+mFUv8v7CN3cWJie5jc20M6kH+DGIdDuJLYMO4LLJ9jLjX4uhC/+7ANh60E56SJ
Ouhlxow4meDQr3x9wnTKZzrFTOi5cK6jFimwR1e6RMqogKYDJG7XZwhp77Y1H7CStUi8BTWC1CgU
FYLhYJ0gDwlbpbG+XWCMhHdsgSOoeajh2gEaQnExwZdnrBFV1MBylATbVvkEl/yj6HC6Xp+BUIAY
CUL4g/G3FrIuXOOEqAViKDGdhv3WHSvQRzsHiJQgtoXaYOnhSAqvOGaoxQJZEw5b8Y7uZa2PMN6m
/KHL53+1oeALEMGfAf+YztNhPRE/mlVdIlQNsAt0zDV+gcgsq5wX3cNGiQgaMsm5D4sjMkC84Pvn
coe1L+Y8DsHN/gvm72/ViSGLeKfoiGzlH7NEb4BWuAU7Jr/4C5QuTDq+gFRwR3bsw4udM7Dy/xcg
ouMUN44zwljh0xEqPKjztgqb99q/fLBa7M7qGGVIvzPpBMbkWQwvcN+ZCPoklMaYv4Lxob00qE4I
3BKfi6NzLxEFrpUTtLyXZBXDDHssdZmSi+Dl7SxSUaVdw2N4HuIphraekTisP4imInfQHUKxhfBO
sJgoZuU45vSL5Aw7Jy1qAEgdvULIfCLSEZvGH1o3uIldrvIdMk5YKtzw3xBPrOQyaMbdLaIUG7OS
AzJA+9iT4+wPejM4i1rZJW0HQNzeIroMRJJvChUze/DSH7gYn6JmZKIuGakjeN7PwSE4YIkhwmzw
/IyRoxxwtOG3dSe9B4tAd0zCvHa+SpT3v9M/NJzEEUBPZOty38XQhG+D1cXl47kfxCz750DUY1vv
PY7YwcV//ING9E/uX8x4/IUwn1ARpaKwXPVADLCJAMlIzw5LNRcf48do2Ne3egTrDovJgYaSQ1i4
j7kyQs6kUu28QwzNIVGKikbeHOxf6Bp4s5OPs+SpMER3Vpwqgz6cyW7Kvc0JiGUUhHkoYRxxfSi9
MB6ydwKJ3dWXd8/wGJZ+eeg4Njlwg1xsCPT8e3f1HGeSFHMi1ugvfqSn+dN/fim3kAf9EeurUuRJ
onXaBQ1FxyXreOdcHRswXBd4h8qhZ0JmFXYI/BwXNojHTIBDtXJksPJ0dtwUymbd8UEfFjdgWf/i
yXDJpEs5B3X29qkNwAV0xiyzmkRaWzAx8LCIPHZcG5w3foxN8CI2sw/61KZ2fUzGmjXleOQCEIoh
LPRhOpX+RW5dw6Gn7u/KMx6aGw1Hwj+/CE6RDxRiNWLCy+6f/rGKlwYK2Zi5gBape4fsqemF2QuN
VOXffeFRGBxiD7CHFp0yPS6F8xDKijsOdp5oxIUS3bgPbJ46TiOf8MV9DT6DX9glDwKnAbZFZ4Iy
OMYVQwaMXy6A3ZwjYcgB/O/5rwJBAVlhZ2ALRWBb30zgywAdRrSa6ak8w/kgcuqafgIzZOBht2b4
es7ocRYo/53yBppSNpMGfKzmU1JiQLlbWTIr4gM8WsQMIbsBNRFnRRn582YprlBprYTPTysq5x0L
CwCyxKYT4MimAeFIP3iCyzJD8HqT+19XGpkgrbi6497RY0qGWwhVMgA/g0ww0Q8oKQNxAM1n/0Q3
xK8Fpz6xbGBJLWfLgNWO9JUa8P28dnqMwcnBU4CZvQ+NxovEZgY/C7cDBUFki4zlgkILMeONaQUr
rzunvNvij4ZGWnRCeG+y4kQUayDs1Bt2BEmYu7hxL5loglTY14x6hZ6eptPUIc4XIzx6WrJAHJrK
AS5zw272AA/Zvsns4VPY8azx+Ou49Vr4UcJz6pTHBDmUKExlHHVMhJP6hZNaOcfwY2+4TCgkcA1K
r+uXbWKeekze3jhGuImuUiSiZoCkBymFGbzXcVFiUOJoqRKyL2ZqwDCCsUM5I5/xjdV7BmfENsKF
XZbLDMQUWyzgvIMDUOrY2eSX+TM+a5AEurgNXTfPrKBuXtioDOQVX3PiufGihmwKT0vnEJZa+5oy
JNDdomS2i5ANgT19pz9b9laE0z7DZ0h/nkW8c2p09wZ/WHNUKniZnSc5iQtI7QBu+QNt9+bILBs8
jhAPe5+2Nj1byagsuNcB1jzZSlyZdHmzJ1s9ef5p8J90jnkr45TxFzk1hxz5xNFYajnBIYeRt58n
pGdYyyUQjRJEVoJAXzJhSaH9j6jzWlYcS9bwExGBEAhxi7w3CBDcEJiNtwKEefr5kuoTZyqmursK
2EhaK1ea33TB5zgTPpI2BGpBacPMBhMGbr9XyJFASkoK2iqWPYuRmDFmZKW3uDN0u1jpGvSPpmYi
G7looCd6D0YNG11cnn8DOpUOzqnLFEWRa7kFatGM9TdLjdrV/A6qspXBYLJP5QwhZvuDVA9CJ5qp
m90ckRR48sO76KEd4Of08IZ8Q2O3qv5QMgcWA4w6IXB1PbwPgaBIwW0+x9mg6o+79JXpmRst85q/
R+qIaZjNdBvlUYzfjDM94TYvcix6rp9gl8h2vNivAvw4QtqqUc2vd97NKJ+ihPEFlW2iVKiqdbMT
lTYQN/vtNIGMvPnkCh2x2SfextfRy6xRFIvrddNudM0348niOmei7TyYv99C5Hqg4QtgLfYBcDBP
DVkMiK/2ghsgoInab0MG28xlgbd8tTwDPnxJL4brBQun5Rq/IaIGa7vGt4oOO1PHfsOZJY3oTvv5
0c8LVoiNSgzD9g7DS4afNxaffUiBLpmXdEufaCIzDE0GAs7H7XLZ4/Pfg5mf/3HXbeBOwJpWH7yt
aFHREcRICORbRZXT7MsfeY20GbTcb0SH31CL98v4AuRTrBagaPB7k0aBkiMdcwI7/RNdtHwf7BMR
FZakWnIdJNkPffOAdR1YtPDu46IHsbtQBq0IRXY6FMIpe5h7UpqmcwQRSMeFbgKFNGfOi44jPRC3
F67oo9LtzM/GJcH5jxj3RByZptvjr6KrTX9sw0baW+tjBGCvT9PddPf+mlUy6aTt+NGmWwKs6j4W
UXIq5LTjXYILdYgg6Il2R+8yOsR8e/mTK+z+gKjAlGytG8yq6GHQn0K1kC6sbzkxnf6vEQ+yFbEp
+/Rpm60IyC5vGcFTSrg79CuP4X0NYXQudEIhJerOYd4GsU+EEepjx9SGwjFo2KsDx8AJ6QALdZqW
N1tdx5VbEZqL/4yPl+qPdYF6VMfZz5m/TNqJ80Rm47JcamCakb8yEYxCliduA+7BIFd1OtHd1oqu
kQITsfs5LlqJJ3odG+svdcB4jGsfTyBWNxNypiTOz3paCDbw3mDMkdHVxBT4Bh7iJAcDmQL8OE7U
R1CagPBbJQDZZ38zltIOJUmO5I2lm8QG0GAMXTIVCIoK/ImhK5MeWu1Wl59FkfoK2yWhj6a31qWy
6T/ZJTQxj3GYppyDXYfBpzNz5eeNxqJ7eDPPAaaZZit5b5kGaVTYfx1Lnc7cXagerdq/wgLPm15z
0Bp8USchyYfmLcOyvy6AxC0nX6pQwf0hhdc1ZgwV90RB1VleLT18+GhxeXrCjAvwp/2xe3/v6cMB
uk7JtachW0EUAvGHHMIn0yI8o+m5wH9DzR8jP+dYdkOW2upBF5fTlgWCtEDX2SwuHFnbSOXsIfYX
q5Nu0/8jroMAdF9jYIwMnRn5PaEKQ+kUfNbeoOfIMRPASUPX2exOdnaF0AHtZcB1Pgebj5iHQUYx
s7LR1hMlkl/EnbwWnPvONTpPnwMavnRMh/7LE92Bw/Jm9/zOCAzLe74Nqrjh30AOuLt0Qj+QPH3n
LL+5Zi4PYSv5JAQ3xvZMbUEjqCDq6ujXvDtPL5yqATOM4D2F8eySyjFs/P0ACruGJ6As0o07g3z2
5HXaJeMfKBh0wIzesI27Hst7t3invbCGWEejcEFKS9rRSfTsY+hURv5uTk34NDQL7e279NDJNNux
NHxUrzQzw7Im1uCUvFiy3IIXWEh2os49aQbv6FA+GcruWWhP+0PCanzZsyZrhfni8GTiXCCz+pPp
A465gSC4rL78laeMRDHt4t2Kt8bJtA8wwtWMOy3JwRmDWSb1Yw4MuiHp9u+uGEA+dyZjHJ156SPS
XNAcHAA5YAUKKg8LZm+7RvwW6CQYSmaWJiLu+qLZ5xD4eD/oVRcMLi6uMo58WLhehV3eJFjbHX7H
yAGCdVeZdnKuXOcgsKwDCWf/npxsXDkPhDkmS2cOxCNw07vbIbCWSVLYvQAoGoOTOTV9X4XdPJtv
99aNLl3BQcJMYWOvVxpAlVxJV+2pOmhNr+WWRgxfJHnYrXgz1r59Zq/07PH55YwnJGJndoAEsO6W
kN+grcjcb2/sxi1aqv0gknBGeSBpm7Q3urhHkwzDhz8bJAodGnpPY7SaIf4ow4wZp9p9jBo3eSwe
DM6HP3XebXMLXJKPe+FIHWQ70klDtwf0TUhUB7/1tbV29hN4wPAYY+0rw3WOUvrC5B0qyQud4iau
GpVtAiZw2/EaEPA3PZMgA8dgjsz5ALiGwyKDcce4jlE8H3iOZoCu+YXKe149TM4vVq+IiEhtols8
epUKYXrNFOvB0AVgvBE84Vtdw8A1WGSd7BYybW2YK84sl7qAdxZb57QQXjgzfhdzLznlSGSF0c4E
ROMjnjyKZ7+sTJiSwtR9gFYPlZKiDRCh4D8BV4TN5Rh1Z1FkJY5d0JtAq8770+g4odrpVuP6Yp4X
sDHQMRCBw8HpJx6F5pl0BGvghhPr6DNhBrxg4CtaWY3hzN4ZDvOQifoyJbo2QBkypSXwM7+Wv2Lw
2CARfcefQqftTN4bH+OucxWoIHsNFBH6MI2wY6qpJLENbyu9qbK1BSkOpKCimBFVf0GRV9lQwRG3
g8rlWCs4kVpeiyEBKaUgu0jLzC4d4kwBUv74KfU55OR3u7Viih9s0bir3L3I+1ULIf1/sfbOU2YG
sR6+Jpgfp/UYnDkiKTWJ3d3uyivRHLggcdF8Ow0jTx1wtcxCHlcgHZ9SIMgQRhpzJUZGluXKuls/
y2e5894opaPui8WW8Sk7Gcg9GmXlpfxeLKa89F3Yk9KBVZy7rWR3u2NdA1HSgm5u11wWJ3SAPNoL
7z9OXzSdFMRd8DRSnENY0wgbHF59Grav1+DAkDrpZNu4Qyvd6vrq6J4CDnAF6HFFF3Brvjmili/Q
JeIvhRxkO9Gg0Ybb0XZUowtZvg29Fc4S4JsNGOTYlYdEEZp2S6aV4Ly2mv0Mr2BReoR9gQhtlr0/
PcATlTE5TRca1eY3wiB4IDUowHFQ1zjOgbA+rACushA2KagDwgt5k261yXQoF5kc87BVyewnKsNM
3Hmo9OhgyZTn7L//fLKgN8i/xrSbnUfbnIhnQ9h02kuA5wK1AN1jZiz/A5kfZRh5UjCiLUeQVUm8
3nRDqRvCdhxcABp20LoAgGGhB0rujcW9Qd9U5ktsH8nZlIT5+1TqocxkzrHdCRX+UdLvf0HTk4/C
7qrfXAy4yFNSO5QSoBUNP+vxgw/20BrLt2tM24PrWpzrof/Yd0+Gw1JCKnTcv5JIK4g3tiE1QgQw
rpYgiXuZXNi9pMJ8WH0gVU2dM1kB/+Jm638Ht5rqOVhsJJa4P8JbYUbLyztWKG5TUHjsXvYqz+vQ
MjKmvNByuuE3uZoXykgTVmRZ09r50h9CCz1QiIe+zIS5HlfiPKVPKMHpFdC/ANm2q5lyqtkMaROp
UyqomOUmhXEhSCCA/57lgt5cETVbwcN5GDwmbLLGKHEuH9TXg/aAJdYswYR0gE7rtpQVMm0IJ8CS
hsgiP2Fn1cY4NIyBJBkqd1dJPpkQ5T++Hp2hoTB3EQ6odrM/jtijMJg0JrSaQpoeG8rt9WrUeYjk
RY0qkDwiaTIc+LAO6UCLQlkAeGhlM0fgEAf6DlUnJvtAGRv/qIm0r46ArJ7YhUysseN0rT9nElrA
juYfQITUaaoF7HvQBmQDcjJ+zFmJ6w/x5WaChw+tuW9IlDqD/5rxfJ9mmywwTRW/y1bnAT98DjdS
XC0cN5MxC8B/hU0bjIDYkoA+BwcEIWfSsEdy6+mLswvA94GWWW+JhT0MkjpbDrELE48zxddDmhqy
TTJQ+Nsfek3O6dcY/goYSooR9uXtZkolCQZ7jvwaJ9nMyBqNPpj8IVMCGjVQoh/Oh9gMtheY5pt0
N4yHUsUP794Zrgbz/g+P6l4usQEwNRqNp+Euk37pwVFzrVBiQPmeisCFiAOHY1Zps+9P9ORuWiGZ
0NUZ+k1KUtUAAHS4k5y28xlfkOd39efKqHqbDf8agwdngbncM47Q/uQdgfakBUECD7UXvph5nL9M
DSk6AWJSZ48dFVwnPNVV2+vGoh1OCj7scnpFGnwYS/feWOjQ+kBwmg6Y2S4Qxlu0wfjUbhsZL0Re
6E382ENNwIVPsiAKd370BcA3AjnSPeS0H5JN56fgtABaROJ8Noy4ad/I/O4rSeToBDFSe/uXcIO/
vLf7rSXCGytM4JS11eXgYUffORdYZeRn/mBNlIHedbApHsn/n+GXnsN8jAIeKVjX6WWCwvbZGM8+
TjxtVwvUN7eKDJhGGwkhBCJjeLYYUAh8kYrwjCYGq0W3tJxqcNWZKJPDuGGbK8QrmQYRKDAZQjiG
f7sT+LBqxsPIV4RFTGe/BjSyQ5aCs1Z2m3HiX6FGAlAIzmwz3SBdcyRywq4suqZ0Lak5EGureHmN
2jVIwgYtl2oJS5mpbHz38XqirUpTlwnAjVaeTSuVdrvoJYHNWZIs6SKshuBfruf7Ye/tQCHZsIY5
MCi1r8MHF4fqAi3srIdsR9ksLrZqnVFGbTltWy8xW/tBhqV1hBokXJExp5ZMNz+pGj/hbARKPOOE
LJrepw7262/WizpTztvL8uzyLq+F9CHOfGAXRMsN3VjSJ7BIZ0ePsSLbO2YQaJH0l/bO6uxcWKtD
lXzHqcGySdJ2IrUDmIZ1st3GeuedsDW/g99lXRb7iORmcPkxwLY+sIR0xp1vx1quXsFtoXqHFYmR
Xaza5kQZBaBySFtxM0fjJLm9TDT2Br3wnUotRymTUrhFpD/2cSiN1Qb+OXtKQZns16aJENzoZj1J
FXkowv7CD8bvhUS+9T5UBzKar0Lkzeb/ZhAbF6vvYD95oYb6XpaiznRMZdKJhBXAut24EW4j6Qn2
io75vvaDU8/kKddi2HNb0E4L0ARpMiWozdG1LCP4qr2l7jNdEamaHZo7IieDoAwMbfSPaUldA23C
bOxNOinzlZN7JcRTJPgKmZ/oUZCQJqdRzfgWq6wU7WSGIFi4ENu4n2r/C0l1G7LcTsE+bDkUb8yx
msa0h7pOhYhTbQKJELZ7OxNvLOAiP82M7C0WaItiB6ykjRxQj/UHgsCCgNqhHfOwj7SFpbBWk1Fr
KrzV5KjwR80cDS16PT5LO+B+8rg3CZAiQB3mgSkNMjsmRAtwDdMn79lRt3PHNqCtrxAO5BQV8SKk
ZtklJPZXg/8pdG5IIh48LCtgxhFvi8ZAy6SgZ9utQBO6rUxFEvDL+jiY6xWvM7GsQOUrEkgOjlpg
3HDYurgBPW/9A1PigqLFnaEGxb3U89D1OsAiM6YEJjv545sRdS8Dq9vf7WBJSIw3beJiJ0Y5C+Mk
FGWBCECrhFy/rxyGtbDahKm/QPFZ59pR+XijgHy2NbAqCJUF2NihBLRswOprehj+MvQdafB1UI72
nh/sBvovUkl66yBTCBlczju5ILS2d5s/jMTT7czsNkggctJ0Rs5bPLtw8O/uqgem/IIWf/zBw4R2
76JydkufqmcPV1r1BT8N6B2Q/zbqYnkOVJZi/Vca74FpV0YDvA68REkfe95a5isNJhPU3uun7K09
HW86uHwOsuz2HNfh1ZCjUMRAiMFHY0XzkTq0Ya8B+1MbMnwLVmejch7DM21GPUfGZiraVKhQWVOq
KQ3QGE0I7ql3D660oyhU24A1NQRGWLcywGo6m1G5EhMFXslkBVjoFlgplldhr+iFNBmidgxCS5rt
RomxnX9n/9VMKS4Wu+7IXcg/uaBNz22zHdeTNg36D8xl0tlboKyof6kBJT/6smvENaIG43AZbbco
ylZsICRw7sQXEcgEGcfiaec148UxzM+AqnzyoN7omU3QuIyR3Q99/wclLLWzzpSkbTbYdxh5v/rg
B69L276zOFBoe3gqWByoiE4VvrfmE6IhEiDbtEJk5gDHZIeqzSbXiMVLKO2i/gI2igQVjVSEa2QC
ym8oTtkFwIdFj68psB5e/whBdrC+OqgmQ3ZZtxBrIoi4HOiiLbg3Z97fGwIRKn+oRN/pE6bjx3rM
LLlmAl7Is5llUYJ+A4/V9Sk0Ov7J811aFtyqn8DUk6d8c3WQOdBraLMBvYt6qc4Vc+c5HCM0/nGw
CZsIk9ACmZ/yr1mt9BGGuk/4KSRu/GLmKCz82VSnt8Hb6F2oaB95pV2WzzlyIcyyEIH6TXGU8BWj
0ZU+Crs12q/OaQPkmEJTKO6VVUHORvV9zcGHytD06cFVg/hLq2jvGp/itESAhqz/FR5SfdnzQV1v
864zRmTTglBzL52vv4XEoTpqto/711zYZ/TcqY+Mk32zryz3ho9og7MNmqZQ5FCuDm/FnKJrD41q
3sgY3VpvukFOvKMv8MWmuOZXRbWqJb3o6x8wukooF6H2ViMSk4gZgzdLDh4OJ7tiP/8az1kfQyJ2
FcpOUJE2MEFUi+T/jm3jsgkEZY5Fq9rpIxUMAFY6spvisuuTygEWnzT8E7yNL/XQRO9RBuEoQL4I
sdI/k2CQRVJWkkqr/i2cDQ5wdXhueAAIEWr0tRoOoMTRfs5fLhmZ3Puv4p6+PLkF96JD0nD2XytI
dXUmBJbPYhYLd/XvwDQOgegE1j3VAvO0P24DHRuTdHfvKjA4o2v2YiZbD2n8vYdbsPE5ZFnjDVoC
PIgUFzT966EMVGFJMtd50HRDsR64iz0w/GFH4zveB1JMnHkmTMczpM2dV0HBsCu2+T6H6EJCfEtP
qToncE15yjx2OOL5ZbUxev7F28dC72yaNaR9uBMJvDt/SDZvX7OKG8NMmfyP1pwoBxD0JBJxBtlr
vhj9W7jmpJy0wTNMWok5OpK2rHRUfgE7NvvqHzARsELAXdlie8ljeknbb61FCVlEjNkMeKczi9kP
kSXw9llFEmYib+MfYLSgCmMcLar6MRBVoOboWVISQVIxb+GmQNp3efeYBLlXnXirsFJYPzWtRww/
hjT4Sd9JdC2U8Z3DEHBsNT7WKLQYj3GPbMp60a5jJKjQBdk48k8tgeZL6YTEHZPrriPaAXANuQol
AmiBlAHjYHuXbK2mi3vt2SGGdScv9xwBa9rjILEAbxB/J7T9XnCfIcU0M33aQY8AUbLswYFOaUqX
H6TYFz0sGZmI7qFAvt/0ANJ2LpwA1b0sgB4HjY5BdOTeymIa7ujCYmzsnJmcL5613ZtcMXU3jxE/
l9eANxiwjt03rPdpa9GYbAatBU0NGvcvzp2jQ/PP4gFwCtCoa9jZKKIVT24FCR4xRrjfRHZ8aYiY
xOc5MMidy3QaTSxJ1jkLRtI5RQn6JAfGc2szAWW+Y7Wbhr7POqsZbnmIMX8nN7dS7MNCB42dbt++
mtZ1dhorvBabOJgOG5nCaXlnwnHVKC6kNKu6AfpLiGMVriA+fpWM+IdcEwjglsJqei3QC4AkwFn1
90FJs23CxHM3OAlPNyajXu5G/Ta6f0e6n5urCUWIpcrA20Hyxf6MgUdA2PuYgxNHMPwChrjMOwTB
1kE/52VkK30okpNNvJUFsFeeEIprrXH5CDfxu/yC1hQRzjV5rz5EBrOenJc7Jm0Ye9km2qNBhPbH
3tutawTFruUHwUoMfjkQq12fsWCXX6d5ZW4xCAM+i8RLX4NPtgQglarlaX6KyUu3BTJNHXoe2cvC
8djYfA3AYjByYf8wajwulRkAw0PMlkHT7VgIbHEH/BDxKXQIl02f5L6VndbaVBmMZjAJSDSiUhRb
BAWuJtKcgFKCSoOUXAJjleMS6b0WxgFgI3jeGzJFvlqGyJVoVtKRojkHvvWETMo53CJBY/GFsJ/m
qugWU7PIlPPZhw6zp9eNwjWTJI57wWdoOctDkkjRg5Bj8WkEKDcPth5Pywdiw6xkv6cdDS6h55Ee
dUPdYMuoiE0H8g2B5DrdAdATO2Fal9iNctoj/ejSpP5PXBOkXWv6yhRvS99dsC4jc4Skl+grThN9
1LZwCsCuc9lITifa+Ejx8WqyRPdKLLIOCzRNn/aKqMToABAu0HgyZAgpUisK5QIQ7OS+2Dsj3QLu
GAggoBHe3M3iK0qRzRj2eb/5axphaiEgS9Ji+n4cRAY1Eb1qSredpQHFdduswFVNECScQZm8WuyD
7orsqkHKEHAfyIv4ox3OZeNbAB2NeQKjOZNXUAi5NCntRgGoMAgoBcpS7Y9OwQUcBY6nVEs2ODsU
dS4k7HsHVtEYwDrSUmBcAew4tOCkexhkGZQoN8tWd3J5+eRtKN6tAaQKD1CLiwpeG3BrFriudEl/
rA1uSYdly1TAgPUN6pP2bJ/ns+JS+RT0vW24EbT9RRUd+VUHAE4u2AXdglkDt0YQRCuswA13sKKc
k9kInw/2iG9yBxS7JTWCgiazDANGBjGKSpexNSUyDt30GQR/sd4726EMHGiVChtI+qYvY8TXEUzt
RUgysTTu5ZvICILbxcUwFMmY9LMkT4QYurU3hxCiMevMFeDQILeHqsgvaFTKdCrGELaKHuhVtbjQ
u72xR3JAHUuEiM7lHqzsYHakfbtBPqYi4d6HINjVpOFWS5DcCn7yDIHnrWkj0KMrpSY8VTJRgBwf
ekXWMdSjzWhPU7RDvU3JSReYLgYRtTyGYMKcHXN4cklG5xlACpeGxtsm9SPH5sAAWdn+WNt0AyG0
bILmG+kRIqU+qstcLTeFN4BD+AHXHyZTL/Rdsk82Wq3pTVNX0i0Qw2kxlteBIESoakY9tr5C2O8t
VfDsoMbxvT7FpNHNtQDwASCNRlm2prz7aZHi4GYkUQSMJbyGnSRAjQmGTbYbz/7o3rDkuQqMDRCW
Asv5KN9Lrvu5BseJFhTicqA5SeHLNnJdM/695R/AYVbFfqKN9NG7mCG42UIDfebovkjp9sp9ekx7
JRdcM29keE4RADmg5sBs+2ZV3OYI331GGMv6qIP5qA7ycx6hWlIkZqeR4O2vYQMrhNo+h7I7dNor
SHXRQpFiXB4fLI8WIZ8NabbzjllPKrKmjKKKWpLdzbaRVhQdC6r8cykNXmh0TAufaCoeixoUiFhQ
coybO/cQiCZm5d1ixES/4QxUstzEbjIDfy2cAXTqQ6kLpgBA0JoStawzgJAz8RxvBt7J3Qfjb2LO
5Wr+hS3GQhfyEah1M5raO0b+Ipq7c/K+Zy+SHD0SQQFQc3cD9FoRV7z5+CMlB8geRG+Ro3fOyRXv
gpNUUvLuZKHwFrF57PfRXGEWQv6o0/y0kLJhKmt/VgLd0tJejFPSlnoYKVsViSBI1X+f6JU/UYvZ
GSdAsaOH9wURSxmEOMSKw+sJBJ1FgLkJ88cdZdoXRU7a+OsHW4HsCeUxOa9aFkKxWfuvt/iSkWL6
grMagul4nvSdVPkY1BuP/tKh9+uIRrs2YUiGXDJtVgrCvY049hFzGOzT4MNA3wEHfQSCLC4M4l0v
eF0RbXqCU1bNN13AHkcnwNtdv1DgaVQJuF4X6X9M096DOtHmQFvBviEq5W3Rk/2Gx5TLqgAtIyiI
bKZwiR4om+5iruk+0jAZqBAYjrbAlhOqK9GSFEd7xuZMqK+rA4wXHKfWtTfz6TmpIo7HmhPxbsGT
fizyLFDgKs/7WHRKtcQXnEcu0HYKWygeO6xC5EDhoARKLBhddj4i1h9oToQs82xeMaVKEpMEZbRi
iaw/PGnpOPWIyxIx2CuzbJPv8rYvCR3wXz5IhKdVbg6sHvmEE6tFMH+MoCj8jUhWMIKoluBxZzRR
+Y688YxDCXKTrE/5p2jEsXKtXn8THHLs6IkH0oJj3yGVi4v9+p6fU/hXM6dtoDYvt+2LvL+QZXa5
3DkaZxgOIfcdHmK+lC/RjRKcSgDdbNWuuQU7Plg0crvMU7p9uTXFF8VZwfxTb1fI1Tfp+/2TUi4Y
HYsALOrmoVgKSCIbRVMw4oCtuY6MhsGvN9BZtogPEu74AXFExwjQN15VfEtPAfGJOA3PRf7/pH4G
H0wmTDQCDapj0AhD6yMx/DR60y4k++BJEr3BB8sXpKF5GRHnSY1oSJE2feDto39Hh5N48SLvKqfA
ov/9EJGXl4TkWIjXvN3ok4BNmQJycuLTB37dvxYU/6NGspM4vC02MfGlIgA1BjqBU8/kEYgAn2Jr
hL2PNdWJmof8Ge/OZmtUs/Tmr/xqb0jjR0rxHrzQCEeXGTkMaYi3yCnRoyDrQ4pZNK/PXkU0vsxp
orgsGAL2SC3FlOYYbr2tx1nNMkR5nRvy/bd68EHbbPBB69ltovXBxQnjuGqvMbhW6OC5Dw/b7eIJ
d+stLQ2hIqGJSYEjzWOpMlT7a2qgSZweq1IWQm/JrZAVp/SfU+1ifOh3uo+XDR4+I+5ck5MP+hOo
Ny3V1khjrWMV8fUa6AMMOmEzaowXi0geu1iqJRxQFU2zg0i2szbv3EqckZamiN9zjPLbqOL522Cb
BMMHfo84cSZyoDoCWRC/w6t/+0NYUxqTe1BhQ4Taf2EWQeEi7/+lHuQaWAYH64AwqDAL8RUi3j4G
FYwImBzRyerZRFwB08NoJRx17Okx3bgd0PAtli93ILyzM46pLAfqF7RCz/hhigYsXQlOkX9rEs1m
luniS5QUlk/T4lRxxEJAQlrbb8BUuWDWli+Z5HyZoo0dgHU75xwAeceromvlXpHQOBYAqyZZYiG4
YhCFrEmQeCxM+SBKvFgOKjKGX6zpunx7HD84QfgTLAjYBGwFqg/kHCMpWSWe8neGzSdL9UD3lS/C
tIV4Uq/QXHS77sW/DuS/RStc/JFIwyVQIK39+y/CsYL6/Js6F9OLG9OmROWOcs807DY+U7yQCeWK
iyWGLWF7i1g1neOrXYjz1b2fkNg/ncL78+B1CYuB89d9FxgJqhwGwvDCfpCWM+cGY7cvww9TTzlq
olsEXcG5RYis8mdiBYD9pikcF6T1nW0CTwznFJMTIEDpCwHXHj7nHJdi0MBZ61+m1QCV0ysk3eHJ
5xd7gMBPzGRCUaq0riXQ/lPRFw3uFlt00eXBy2ZrEWnld1DnBG95DCRsNYa8RfHvJOeuyAPNkWal
lQE4JMc/NZflpwQQfH4gRUEsPxi7vznOYZP87LhENoM+Es8EwhhuLAWIaQYZnIlkbGR6zCT6Beu2
gF2Cogw7iGOARWBpGM/K7wu0tQ15l2hsC0FIruGnuG0IG4Zz1CLCuDtXwpdcwnSxwNKPfxbRVJb5
FF1+fie00ntjTWxTrrCcUrqV6DTLKqOZJTfAmmKI2jRK/joopz8/W4nLLAvZDKSvXzPh+VLnTRd4
3Aqbi+/9uz9cAAJgMNU2bBmAQ8wL9naBkzLbXpiNsmK5dl4ungVcKJdbJMyG+Hs+krf//6+iQCW7
8JKiEAosV36wfj+DvX3wi7yAK8fSIh7ws738P9taK//3mLAzJE7wZXBWsDouiYXEBLtgkf+eID95
YX/JR+TldlEUsnbEH2Hj8zCdLQmN/A3/Lo+24FNxo6UPwoYVP6DfF5HES3x7ft8aGx4v+b8v/ydv
+u+Pu7F8dO7hQs27WS9/y5wOG1+6SCIu4IN18O+2KL9vxoNecFPk3gmZcGuyEWD1YIOOzQmcKcIg
gxpxjGNpYXLxoya90ZYrWEALwuPvs4jHREy50qP5SA4MbISsRH/9wju5dm5DcrSLk3si1cNlw8YJ
4E4MIGqHC5hi/mfEk5ZVJGsJB7rpVNIJxPhbvxUiTi4kjLIsZNfUnsiSP/hd3sD5wh5iwZQJzXc7
sqPy1+bQKWJNtPeaZM40T6bgz6JplBCYxJiyx2H94tycdknAO5wC4jEGhm82BKBCnS2UfQHSUZ6O
mI/QuDM26PFfoW70OCFuPtU5TLiNf4l6Ocjl8Sy8QdmFF8EwIGrSoUo3wy99E6bskc6sxrlDFo3V
/LhopiqbWBDDr7RrdXK96Gz6latGexgX3jdrm1d8PhAaJPzTO3a1F6qC/BCmU0XD6m+Gm2ErfcGE
GVbBrM7oW4IOg4+rMvkh3yMuweZND39wQ+3mXMLextcnXX52BRJBmQKpCx4L2p7aRFEsES98o27X
rxfivKi68kxPiOH/SRquT7wCm8O/81g8lou29YmFCoYAtDkrZiFmtHbtP/xOBJbWWUI3FQ8O6NEw
yMqAPBjI8NOX0QaaTVemlI3wSDtFJpX0AwzaDRQF5C1sRolTXbsqPhjZo3gayU4ia5Eti+KvJdmS
EAPFCIEalSwVWg3zZipnHhyRRR6mnkleKusIGideDE1S9Q65BOuPbS9x5mNQNckuwwsSQqQxCYFA
MV6yHn5jfnZPoT7AxBY6sWjqPFw9ZSd4chu2Cf8O+6SBMTmeWclmeByLH6M+OTBRhr+IRjeu95wT
vCTHyRKG5sk4oSxww9zlEmEAf0xO2T1H0sd7xl2yEXiJ2ZZrPrlfLDu4KCirD5zvnF7wim/5LT9g
9tQNrnaNEUcHuqQcJuRa7mx9u3N47lO5GdMnvFRhrMq9XgU0RNwPXIKReJPIaS7LXA4YGdQLGAm1
d5JuQnI7Y2YvJhWzSPKetvMmD3/zGoyB9OmVvPqDdwf0WPuQnQfwQMfnAeLj5tG8Yr0gpYJ8rMq5
f8A+iVKVQm8Xd8ore9Z/raWF3fRlOLUDtv0SPn03aZOtkryKpD29huZckPe4vCCpHF9GSrmLcUjd
zSFjJXVJ26A3UBM5PaTBB2XqQ0uksum0CkpE4Lp8FMUDuDVwHhntPFkUwuSCpc0KYLGwguSUkRXV
4HCTvIqAZN2hWBLXEL9EPgkN5EUXcdL4zmYjj7UeW/sKwZw5MBynit3cgoC0Gf5z+3qBM8Hd8rhA
Nl3YAmx5fVWLf7ESYy174CzuWDd0nCErQjjgBd1YN5W4wka0G2+cXtwATqnmxOy/9wKOOrILuQ55
kiXkgm2tx7OUIQSlrf8NwDkBf+WUnxxe3p4j5i93HIvhCwyNgRR6a9FZQ0TMvjKi8X1rHoaOBzVK
0A9yqJDI9OHEksqcrEXC4Sr3ZBNMJSkRD+o2cXdBonVDdl7EJCoYHuwPMsp/jgmys2gt/zxtWsRR
0V9u+tI6ua8hKWcip8ijsZjJUr5OofkKr5zu7NlDJphrU4zojFAYExbKAaQhIYm3hVfg0jDkZTYb
vGHZWiq0dM+zMTQLI9v0Cs9zPAdZYNNJHbIfjwP437klXm9S+ctJ+Ed8ZVZTjRtsv431/POKxd2Y
thiXpuIMJ7KnhBXIQpxEhDNpIeChjQafJG9iPStJ3t2paeYRFhYvJuxN64lmYm0cuDGMiL8Bi5+E
89dqwWgW+zcyo11AWiOF7yE6o6/Nn57tCzXJySo8MrQdTGvkshwHvxFbPDuJUPAcBPaZSeMGzKwl
V27nSTHlePz26wDuv9SOTUAMJxCfJzrtD3rdymDz9V7+hU1HEO0Mms53AAxFi2ZTrdPfsvwcmorK
Egtmas0GWwFJAcRNQUASMTMt64Hq6A0ey2oJwhLdgcfD+SaPcnSnv5hhFxmRgoefYRMsINCjwWd4
Hdwj2NLcGxetFIT+L5EIRPRy6M0h3mbGgf/PbLZJ8BjXY3QiOEHgguOIoKcYQ1gvShPIJQfvbr8m
EE2gWrC9nhMl1rxKHgAgN7wF3M+qch/uI4CKbt+Mv78lG4FbseuD4QO26eRwbqirJawdYmAPDvxI
C/c5Jo7mniEN0PLfWhNbKWjsO5ivkt+i7MCil0qFlVwjW3Lvv5yFREIcPGj3PIkbMFeBnfbpGMaK
CSlafFdxS80/FtU7nUrW/0UODRo6SvGlzn0xIV5BpF5fi59PkqANGHpstH4kegJ0dMU9A0UIR8xX
NwBF285m3k2k5zuFtDL4Jucl6g/hORSpj8q+0u8HB9cruiGQoh9mqgH9ah+icT9oUd1wfgR1MEuR
t8T8S3wqqjH5mV0tThQsl78DXf4JkJoZoCziWtdF9KVzBxV1IybbcBi4+h0q5ISHuaAFIKWORK/B
JrfEYkv4xt3kuRaPP779br4b7Ub7naCLq3KzZk6hFlsPDaV2xnGwYRY7UJI3giaR4rXyb3qB04rp
BzYG3PE1q4g+5BAhpfBR0tSludXOGHF9cQKYIdLw65hk9FvJqsgJcCvEY+rlQAgPnuT+0O0ZMKPQ
jWiHSy5UQ0Ag7PaqQM33iw9tfRbWZ6KtZsU16OSttE28kGV5TW5MScfNPzzBEWQXPmiApSJbH/zQ
nxSJ0pES1QINu3VanmQ2PrZQRIR8SRzob/JVFgTS0dgXWEXQpuFQ4ejQ6dVuVzVtvTfdPPZ5jEAD
vVrJMytvk6NkQIe2VErMdJEJH3QTmbbtPQGHsT23XsO9W5AnGHcEK7jGiFLhMw7hNnziVioDHgYt
nuDCIRimVyWAY9iZzKzVCozXBUvTbQi60ZLu/09yCpii9V3dyO7S7wCwNBaoMq4FGLphtLZaBXT+
qLzlrMQOjKBNGubv8QVkvsA5egxnkfSlZSHAXQnlV+ucSuwWC7QWmcUFAYHrSqy05LbRRuXEkIYG
NXdAAYwtpRycp4xSmRuK37Qjr5R2Kj1NzcCOekGVkvaAuT78u82oPaqBkt+hI4HmxaWiTxv32CcC
U5k02fqaie+144gEDDKg/DkaFWikHn5Wme++PMg9J0cOrLZJ3USeP/774WpbLxIrOt3WRVC27UkV
dGfYmD4Wh2hrKuxzMnWyn2YkF4HJKUfs1kycGUIVAPwrcj16Ix8MpJmaByii4K/t6eFBzmESIKaE
zEEorf7yJUhcRsu7H/5DATfd5gKEtCRKlMKBxl7EXgpaGTZATBoBAAEybr+1xKkBk+vlzpN3iDY9
4r9eAzjLhubX+g6/4kmdjgKHwdv1H+AZM+uDZNj2YlrYTt+BBhx2pur0yyn49aEW8hN5xSna0MAA
h/M74ukV0fpAwsPcg+FH2gYHtzHZYvyJRTngFUuhPo1MWgvML24/IbnIJtlGgNyxLPEjb4zgChI2
k1Ym3WXxNo1YoCTUVMiIJEtjjUOB443nvuEbppavjY/w9Q/pkBYcXyzNKTWd8H8snVeT4kgQhH8R
EXjzKtNyCIEQ9oUYMXg3ePPr70v2YiPudscIqdVdJisrq935qbZ/7tBR0FxFdgR+Pc04bcQazSv8
g+WzB4tTxYkNqTZRyVzxAfMt3ZsI6aOR8maik6bVIzyFJJOwEQVvdTBQRbecPs4ZEk3QpJj+SQRJ
23emzHWLJz/x/ppO7WApWAMIZI/giJFBWbBuDL9x7kf6ZBYYvyTHPjCYj1hQw3C3zntxCPP8H8Ih
fRPVSqShrkvinghQEPU4cEmoN8TDH2txnRT7L/K0g51BxUKfx7sztFrAOcXMkXROnz6VxmgcxXFC
9IBHFOIFKpCALRioEzAvaGhcQhAUDwbOsfNGcFM68BT73itsAGTn6E24q6ozhHuiB0aEDjXEmyIc
IzMkh+OtKfCWYf3RSfz9htrV1kxtUikfCmET6aIy9kCj724g7RrNVGB0OCJvbpFavewBdqKtYSTE
A2l9AIcaLt9s8KG+dXHe5Gp0ChuME6arTv/wlvElBYPoAZkczE8IwU/rSSt805WCKHQ2RkBI1Acu
dV/iusgM0FLMvJO3p0c6RbvRKWpkM5jsW+8a6Y/IGFLBhcIS3/1Zil+HR/4ixUdiqPHbFDESq/W1
i/jOOqMRdUeiIu53ptmykUaklB3eG1jMCtC/EHYxcD/fCbZQbPbtag9+tKkjnqLdR0sNgRCE13X7
OC56UGhhrcrmklz4kUgON8CoSvKAn4uatUeyAVFagiRadbTKrToQvQK2KwVxh/q38wsLwAg1wBLz
u2qm1vf1r2hc7OzbQ+rwbn2A3pn6psmFf3vIcyqNQXLM5k1jvvlF7JZNFPdNkL7xB6oT2wBRKS7p
RAiPQeCwmItwcodjB7V1oWPTWK11vNKLOs/5VTS+OB1wb1UdUqlHWBv5JRN/KLK0YDwrOZafywWx
gdLBguwq+Wt9Y3T6kNT7KGKGZNzYGewkFRiE2Dep7ax/IU1TsZp5WKOoOgTLBKebjlXtdxyD1FTD
9oi6v+CjQjPF7BhxRlXvQY40ZTDP7iBRgslzoPO/PgEu1ov/fquapYjYc3rdMWYd1SPGrSBv9a1o
FW2k+cifxtAjn0Py3/YjIT5H4QfLCljFbcgJAvHpwLYw1fTNOa/RVjGBlRGqFkB1cTKgMszxHVCv
dG+jW1TChuFUwLg4+kpGTpiIFwWIg4u6ah91G4f4lzhMQmm1TjkQd4wIYiAd3p03g11HIlnOKiR6
0uRlAeblOx1L+L0/iGcLQhe1uv6CRAJYyuQyfKzhrnAREG4ttKoJSObYwXZ3r1SygEsT3ttVsC19
M1JJf9VDVshD1orfn2/s07j8e6NUjYXC/zHwCz+QUOX10J4jpBY4CnAQCXmHaU2IjmyQf+xL+k9Z
Oz1p1h9VG8ZaR2vwuTtXrpAEGKqCDGPb9k/TbZ+xtFEd0YpuOxwgcGG5OJ+WC8ZRD5g2RpDecaVf
7ajLVOIs/aY9RPCjya0zaHaBmDt2FNeBLFMjKi82jOOuO//m5UwmhPn81R0gLKoI4U1PPO3BrLIm
6ZI4PYlxhogT9IshnoDLVNovjsIdk6Aa5ZO8E7M9IQ7hrYHYRoCQLFGzu4m7c1nqgtugP6eGUiaN
wnO4o8JnwKK5q429IgDZMFv34+udUN8hr3/YT3pk0N9ASQ6BSousk6vYXc0jaENGNmf8Ez6RQr+E
2dTlcMNowDEBJYckckdxhIE47mtSjm+T+gCjATmCNgcnnlEvTF8Cauj6XnUghS1b8oc2KoBGHWfy
GzRtmEMfHUm4N2LboBYnkKsPoQNezH3UTGvdO/3zRxpwaMuAWlmFUrWOt/zZmFmH32Lk1Ac3KRfx
4ejA6ftMaC2PCBUrATw8vI94SYrKL040OE3QP16iYzH818zRkFCZ2EAEMvC2GAM9G5CxwHVAxIwT
vZRSoWgTqLzAahA14+kVGQIL6AsudO5VSEIwFiB0mmMr57WNa93GpNlROy1NA7iyGQydL0gr68J4
WLs8LGD7MLrYuYaV50dzH1DTJ2CnpjBsjRV8V+FdgOBxcXKWsNavJUdSLsKEYY+WN/tXrdx/WDaa
9UT+v9GkR94dPAC7kGE50o7CJDr6KcfxA8M7pNnGugzeFp3udDigWt6n3Yk3iX/Cjb3k13qE8hZC
By26/VE+wi2pK7iJN7rwHqUeJLYccTdqy4gOT8Xkh7Hor6elJ+6rBiF2KX4/KrOxmBsFevyrZE+8
ijW+DgYj5EZUjpi1ghQ6nyKhhRWY5u832+3Ay0RoFXGFOgoztW7T3QBKOeRDOJ3RC5YtgnmQYw90
2pED+EVrKbkaWNcr+NfcMuRZiewUAsmgFIK3j54+f5PEw5bNtp6uwztjicxlUYcNieau1mQffgY/
qL676EHwSyQk4s5Jn0RvjYDEV08sPQlqRztHIqZdQ8hpnbPPnsdftJii/DCbIV0ukOrBi54u5E6z
HkuiLvgEWJoBqYX/162ZTXRGXYxRycCbG/8CWWIXNSheBYUNFWXYF8yBPaVPT87qBSOh1N4xfLsl
a+5VEBOttVcR7BrKx0pd7r1H99XfqV4ZAv7AfVFUd2UGYiMqDmptikekyoynvQ9b86lqFar1Saqt
hK+E/A9hjaP8ZfvAoEMD7b2sskM6pNGwh5gDAZDdfx68fZu0ryLm4TE7dcrwo7At1gdd0TeF/gYN
xC1xel/jQkmeUQNzQcOKuljTY/oqO/krZUpwckdjlrRySIvCbrgGnQCAkL14u0f4FeU3n/HX3p3x
e2TKLCQir+YPnid0BQNwCk6x8s/o2EKNQkcDlhFVCJfOoawaV/rQ0DQKntY5GuK+TNZ5gyAainXD
p7YCa2d2Tst/XWYyM+jJqdfMC6lHAqJ7COOrYd9QIam6t4ZfQx6UPV9FB8k01ggHoGLuFk447crd
a9KdZjWfTmvtVAdvmgewVjvvApHq7F6RQVjZDzodUZroFx7DG/lx0ylvuo9aTDG/duuUjl8E6IBL
rhY07tOud4854LrTAjKq/34ADLNZVpy8OP8vpEebwcMn0n+M1v1C+qITnk7Qqaq4u14lesY1/x43
aMbE1cEcOPbJFO0bYF5grFHXm7XnZAGayjknn9oQCwikBdbCH9you2gGZhU2IdU6qjf0JpK6XQ37
K1BOoRre2c5UWgTArQaftalmYGFbMoVCB59c7b8TaXBcXJzbPtoUoxuYMgifKOX4tiNOH7X+zsxI
I7WBG7o6EkLrjOZSEJSOaW3v0dcqN7jY44aYKix/CN1Vt90MVOJtqQJdfxKloHE6qW692w0kCOG9
kp/NqKxMXh+HGsTgGrP+W9x5a3SBk4+lfi/IliA1oF79jceIiMiiax3V/5Qur50/+lY63AUz7n+E
0Om20DQ5YFRQ8yCLK/WQYmrf22uGEzGaYBXQRJ4+LKKPmVP9bcCUr8SlCxN3LAavXq0FL3YAegg2
aHvzLhn+KkZRFoSnytNQrkach7GuM8bZlxfPgdz2ijSKEI31ce+TjV2JNW3jEIzmoxG9IAjsbbp0
ePyUwu7NGoG0otEzqZKeKcjkRl4WVVNsS80qrb+ZHPkpTH80sY4Y9OUGITL4EV4Jd4O6LRhqdzP4
y28jKloT6WQKToOI8MYldYXbz8x2OcLy2um/hBDqAOGNYkQQfxWKmFXH9V69D4BA3eG6i4b7SauI
j8FZA90YKQtGz2HnzQmknmb057/SVbtC5svctJ/z0yqgPjanHdQc2ldHoElhsfK2o4Z7YNcA+rfn
5YBxD7OsnrGDPx3LDamHeq4XJGB5VLhW7K/Zr2LUJqJIXNV9QPihV/qPV1gmfFWM++4yHnpc+KnF
F1QzKunM7GlotlzW7wRZqcQgkFlCMIpE0vDmMmPo4q47D9S/9oIx6ClBH4Oe+fnHB+kXGvZymm9m
CDD8laxjm2GmqMbcXTrwjoGav6CVvqnHKRNhH6KxmecmF/UhoFxNUQ+12QT8VTK5cAHcB2wDFLKd
sntLMjLlPCGOJWxhWhBef6Vh1pBNQhoRyJZk2O5LQEgyYDDKKk250DkJJ94kONQ5iHEksEVTBTK9
dTWLAYy+iTPqMBgqqE7GB19ktQcMrg/Gkb4rB30FWugGlYS+NadGMOUBCbchNUgoi24CbPOQLE3D
5YZrnso/QHdH5Pbi3/EQPMXU0bOK4yE+Qz2mdgzomrEld7waITza3ynWI/uiECr01wNBa6+mReGG
2N27xkd63Tie4a63NqVRY+aU8lJ0io/sZuRC+A5X2SMOe433yZHi4KmH/itfQ/uRFErbtxWVB7SB
UNuFMlTCiYoB04hEioQdIEPyQo/e5h9gKFaw2DCyTqURLFoH3ZWZo/oUIsuIB3jomngjBIIRAKGd
djPgQH8RlWd3RK5yBJ6CmhW2AaroTmYkM/OBHTrovWryuCCJ9WI+21VSBPMGAlwlKWQ4P2hjgBGV
/dvO+uqo2E1fcipnRAAA3dDTsZgugjRkWOE3DsERvue9w57h1hd8AIYAZcAJ32P2aL/l3dvog9T7
NYIP8fuLRJI3NSQgJb5skjuUB6/2kWoOVjMtYauK/Yct/ThuxqVMR42JKekxxEGl9Ps2GME46s1c
UFoA735ELEtS/mZ07xdY4GDhxFUuUIr+bcbl1qBasJqgR+RnqmF4CHsx3IW+o1MbsQDWCSDwiT7S
B8k6c7E6FJ8R/0LUpul4afduAirCDKiPQRHY3mzyDnA9wBOMRs7IdAtDsGJEr22iW/7hxMHSano1
cJ4G6t4WUcQGVmQ8+5IR2YAnbvYFUvKYi+28+gEjXi2lzCiZZkE7qu6pAMx/KQQJ5CnQ/qKZB1Qk
iCh7SuoQjewLlKrRby6qfqEdFThlEi9t9bfwAWv8PeIHrpGSFSoFTrHzTzJSVH56w7zl2v172UyC
PRgIxivD3xD5QLRrKcDrdLMcZP2XGA6r943/k5f59xC3AIhDwRJMaVZGRf0a9UHQCbEp4amlMjRx
2SWi3we1+T8rIgbdhXImZZ8cMLe8LJIr8ubC4hcpE1C3x46oSMyyfhwRGqZEaeJ1H7geBCwq4v9Y
bPCSvnxY1ogEBCRShWVpCograkids/z7IUJcOPBjEH1SC+UELH+C+JxARGq+INvlLsJjuIojgjqU
iYljACfc+fdQgTuEuE8MgcDCew8OIwEt0M5fIOQmBxQJkpi/1i2eCILM2YKy+YQsrfafkoEc8wbX
grRJASsGdYpoa+a9rOny3d2sYV0SjMgF0HahthVlQuRB4/Pwe9ekfrw5AEZ1RznOPjukZVuXiomO
TfwXwFe7p1c7CR6ReD//uBggNUJDcxVFof/gfDOwkZOXUo91U6+Ktat2OQnU/uKMGeqp8BicGaW9
INUvUaDiF8m9o1bUggcpu0miwH9z+Br6rohJTadA2Rt+G3KXdeu1fJHQs5wVa4OnXicfLOOhtwt3
01Ovwd+vMI3pnW7QwQTk2oRYJ3olgXPEmqHeJ1ZPg7nDteBXIjvVlNgJ92uGtLTbTwrV2G+4keBs
7EY/GvL8ATGp3KoXTMUApypMPbkFkNFy349Ucbgo+mKZr+3pC0bDdAZ3tvhz7vx1V5HJUq/RwfFa
rrRPuCoirCjG4N8xrZon2OshvMIHonL3+rHaN0oPuwWUkibElFUgwcOLK3ikbhGAuZ1Ru4sZVuRX
Ye78KQaXdhJYrkqLqWhdKWq92fLTW8CeHlMoRpaMLT+dxnD0Y2a244RefivV/zMDrgY/Ai63DsMK
i/Ki4MWkhNqY54CUQ1EnvUVYtrUj5Hz6pL3i1eYFUTIIsm0fsquh6m6xOXed5NZVxQw6d9ASq3Ca
nTxQQANtKYAvchbQqHLagyqApAeuDcSwv3l9rUWCRfsDfR10mNFEEr7o6flWzqMioi1+X6O7sBcM
pFLau67SZamOduZYRVEPQJxUA9gWcV28eBmn/hfoYKxSZVG1+YVGKDDOIrCH4G8Vw1YCgpVLk88b
jixjBqCzy4l/AQl6LNmZVPSzQod1WNtYFOYHsuSLBW4PoaMOKrHWAiIWJYJOISXoxr2wXM/FrX+e
FtiMm57gxD3cuIYPtWIT5ShOIIVRIm1sUXIEbmV9PyDZs5/hvk2LUxkd3B11EOwonLMiRvqxcm8r
QpM/pxxfQDg42/iIGNNSymEpHsloN1ZTOC4RjYxFA67/Pz7QnlqrEvEqYze+yIqMmKoBSKuz8iiD
Y0TQYyu6G598+zi5p5soAwZkK9O5QLawHYv2eWOo9i9hBHk6A0A+7VtwpUHD+gN4I4ZDQ12VNpwr
zvmk1OXLYRSfi2wQ0mmbwVLBs/Po4xohal+LnPT9RNMNDqnMHA0Y7IwpLHri2Hvve7GVC7GAyk5y
VIFu44kmI9oWZkF13HwqCFruby3SkSgqs2kZkJ9ZzDyjiP80MVnkq6rYFpmicmmfiSoCPXRziadM
tVCqfj8qtF5uyzj8qBf9oo/XZ1OZvd37hQ94d+kzXCm14jhy6nlCeJTcqjbLiuYeThg+ZOXD2c1L
vEl6ZF7+BwXRhVdzvdWilqbHiFiKaRnuhUrkzjvSR6Ync0hRFfeBRVKxhtYZcIq4howZ7TWUx8sD
uL8rQmQq+z70HwgasNAgGuWgtRtTosFtIrvUshVxrVEg7jUGGhQ6LfXm85R7TS16tsvjbWeTKa7v
SC74pzZo+n8IRFFweVv9ml0Fo9aY0S4EZ/1Pgcrb1Mf01BO/gEsjy0ihkOSNCbvM0b62JxT4EAQj
a6AbHkEFcFlvO1yRLTC8z63EraPTZNJUUKWDp+QVek8HoS67xHjFx3DysRs15J3ugfsD6H1C2+nd
sgiD/kYFe04KHs6R/qs7fz75IyEp+aeU9E5HuyuulQiRURNiltulEjvzRXJlHTv82iucK44z+duV
b/yLPu0nhBq3eaWDZkX7AWK5EfGTmDtRDVgvw2pQdyHOWbsStJGGDSI6qpwHZRz+yS11myBCOnMc
OEI8VZJXaW18QsPaF8uh/C8MsaoD0V/rXaI460hKOOOlZjnNPKbkxOtM852WtL1au0Dx78OTli+u
6OTSUUeoUB5GTi/sb31gZ+C5eBleuy+sy9ofbAwijurFULPFzn3HOz//y6a0ycMiouXQPnBbAJgr
9BivjBsszgu9/ZAkDenDB1gfUyejSnfrUsa+J7v+32A7wMu9aIWjaTgg6fhrWoV05xooh4QSEM9b
nQTFOgKvNwctIf7EZ6dZFvuUM0Apf3+ZUiIRit4ArffeeBYq9vntoQJehyRvHWnLVxxBUwXGGeYm
DQNjGLmQTxgOLLz0Y9ZdVpTT9o+xEE/zDR8xa6cPJ4fpRaZOyPsdMFKzHHF6T3ZDhRu4/fhwuBrY
NVyx+O06PRACaH6iYQZyZ5JDtqTakI9Z2aI3jjlUsDKbwWaBjbY972rmDYKwutMlgVBOy0gMHBXx
FQnnygKghOdJnHZ6Wl5Nbxw7K7clnipRFj2QUNgkdg+Rq/ItKmnsRRI779637AcRjkCJsAe94dH2
h7K+8ibxr/GZ03GrX2XL0CVWImSQ470ySgBnMFbg8w9MluDKM2xOb6Y+wC3thmPyZWIhJ0DzWAWq
jFSPiULbr/m9w8MoscsLNNIQHe6zpjfrEQjMRdVTaZE7npJGiMIBF9CXJ5NFzqt2g4uC37NFrzz/
rqbQUg9aDsl0qJpmVCxWft5gbMOXC8V8BOUfheSCC6+Gsx6Q5p1xSlTkSPaL4fFKE+MTkJsjBBMT
TpSUwILeMFrRL/Yaj+HcBt6Is75YBDmEbF7RkzNQ7I3jaZCkgDmwQILCoNu1vDQJWHWahdS0Rt/Y
D86b2jE8z3FSdrmNHWouWrIa0ddpYzcPhB33q7nRFvddyR81Zao4evipaFLVP0bd23YoUny3oUBq
OK52SYFG0ZsNthDsSJk4HQ7Tdwh96KpsF2LwQZVXEX6mKjKze1fGG+JAPnE5rsYnd7Vs+cNjm0Rf
1Ocj1ed1MGOM2pu6u+oZBVrEaU2mHb0yoXBM+Ri70eqjfu6tIRM5NQr8berRD2pTFGTKeJ1KX5cC
bhbPFbmlFo3ZTkz4BiDlxkkAC7nT3Fqw9JS+U+tcuWzSHKWF0aXP7jD15SYt0RGODIRfbJMjSxx8
HRbQjr1j7JnLgC5EM90vCEeF3v/uGHS7s9tW55rNUJ8LEbkkQ0MzOkF1DMmP23RtnbMKWii7iSY1
PCNEiS/2YPI2nbDuP5Oaza94jPlc2UiMFM1Ds7HdCx7nCh3YaMRsB3W/CsospHy/Q1IUJWvCSNze
NbrnFdaOCoQ1QGH2guCUpKxUT/xZM5fCJ9xrBRuzMxr4va9ZSDbALzEzrshUZGl5Io2IZZ0cAg3f
loQR6FjNcyeDHz078wG7z5vl9+/JyTRRAOWqaNBYywc1lf6LebYOc9n6rS4674yd6Pcln3mpMTKB
kaYTSEoE6mHIlxbPghRbfNr/aCS3+5dQH4skDRe79Nym1W3EMGFKbp0f4Y9fmMxSSfsOnzaWiwjn
jZ1tsaN0PkXXeINSMVlUorhwf6h4uWcK40LL1ABz7wEvmAexrFoiqXSQ+8VT2sbpRXhRGCD4mF5t
B+IAVVhGWaJX88cscuIV52b/XWymri+IlyfrkBFzntSTC2h59UMwifYEFZNTsMleVC2ct4SpHBb/
bW2SG+osN5wU4oOoiu2R4FPqKFBARLQrQg2UOy8UZk05BQmjkrdHQvmNjW6vvR6MNZeUSjOMnbr5
YVHe5gWIeEG9vNy/M9JLZfFTUN2bSecnPEKt+LgrpuuufUS2sqa5dg+cG4S+gNGFoCDyg66u1QUh
n5NFFbNyGyEabpTnPVMl2JILUFx1cIfUeX+aUd18v8+Ma4S4NQuDN4UUV//nJxwwzZq3LYGa56gQ
bPrLHgM8hySMJCVf4kSNFCR6Qpx92uBAFfr8/yiYIniAKAESBszAo0SnwcUXRqeFou6wpUyH6YsO
8zaL5kmqBogrZIxB75Mw/Ckz30SEqBtVOXY3s2gKSMY0V6y1xsFQt6VZnjiXL4vHXfSPKK2i51n3
/sANDQ9K5HC0EGNT6RYHipoDS0MKL6yGnF7KhW9OBrOFNMOzaT7De4ac5lVZCpqts4hD2fKAnfpc
ng/oIfggLibJRJnxC1WvOb2GlQAB5+BAohmdTXi9cjGp6lQ4yLxDILtLeuhWDUKa5ka0sQ/LjD0+
ahQ6Sg71aOeUqgzVsjdG+7A2IdN9e6Xgnd4pMQwQ+6Dqy/Sd0R8SpcvhUPkmLe0E0Oxex2ZgpQMU
p4TYX65ZrCKHnxfrUtTUSaW42efIHRnqivYa6oo2oBJlCVxU0qThd7rlZZQWFNGaFpMhmRnzZ1PQ
XbvQklS2vUdMO5bklhRzkR5lGHTFlfkoAy47j+FneGHpB8y1XvsV5KDqzExnC4Zor4KMs5MZY+Nj
SW3Iu4yJ3fZ4FL+ol9b3taE25sbs9Asl0yJ3e2adfjBdOCUHo/bdb9wseFgh2HvoPbFDUbt4+ss3
PUaEZTHK6zzsdwzP0eszd93n7t8Rz46KHLuGyaIocKAHjzzt3g6xeW64RsIUZinS2r2IiYE82pCg
ElyXkmzTjYop/oNlj6hTO9/OCWawsZdp/JQAB6J9Pq/rz4ZvML1ize/dUnzvF5vI1EGA6A9KzHR/
0dzC20V+qcZ0ePdAo8GJH2VMawipMcRCKCv30KErj9Bql90OL7KUksH7PYyaWIJnxW9014NZ55yf
rnYNyVFq39eSvoO+Ppb4MH+jmcVLR1Dq4TFx/s3U3SOl+ZtXh+tjr1GrQsG+vcWduO6Pzdjuiw2S
CJGKwjis8C9QqRI+NGIOgkJodolV+y120O/4vY9WTQvh6TDs30ecOONzSNAyjRnUiaAaZguBj7vN
2ETKeIbUIFriA272CiLWoH82F/uchE0TIh4dHnAgrxjlrZUYkK5mVEsPdYEFig6I4PJam9wCGcVT
c0w45GfEn1DVl+NChZpD4x93eDNucrEOG12RZ141DOzvirvbINFXRV8xgBnIfockV5sQwR8X7HHc
IHw7HC+YKu8aWZQAdRiIciCobFCfup+LbtKMJUFub+2tGRqJrkw5brVPSE4VjJRs1N+2botADB10
OER/9Y4NQVIfqNwmIAFGgfj3hc/bjK+1CXPp0nCGkAXnQ9U9VsxKd2plMJNq/KQ77uz3/hEjxAvg
6Vjk56gRVDj/w0K0GTlnZo2jTWX1ysDCu+VDNXHsDhvHhnutGZoEA58xRfNieNnAX272ANsPlplO
CZRdes8Bc+iAf9AG0EAdSUmDlGVg9GEQla8RwQiOPkDEJu4ClOjVBXxIYpNyELOAb5R4HInr3cT1
Z05pMEap370uX6baI/fndoalgIO0+nmjVUCkbt7LeEgJoBMBnYhQWA33KLR1IH8zvSwGSGR8boLs
qdRpm/ZnUvnjhWi3Yxi0kwvdpXrclr2eKH9nyH+Qb7roHnaA+/Cy/lJcCzYP/BjIhcMzR2WVR8We
A99kayO3SftiNayj1jQe3gwUnxYarD1Ef+hTZ4iOx6knwCWnSGgP7opjdnEtSrw0TcApArWWGivm
gDfkEqFC4gsVkjKf140qCQkZc8zHsFMtuvaSOsltHA9FPSG9iYn0Y0ZW+xEqEGOSBwAu0EgLpWqL
PIT6s0rmiSEzdgx1aXUZkZMQNyO0wM4I9l3N5iP5thly8demloKiKFZi8rsc8ktxnFnzIDWsM9IO
w/KSn+WNwgh+h1hX+mQwZuLNQBty8FPg/QwoNTlRv/qH1UQ21mezYxBI4k+DGUModifjPwodBPeg
40adx+A7yI0gYQFR0OF+0GaE/UzTNKAcBGqL2MLlybkuxZeNnXpkiPLbVcvF4Lbna1JHMJitSSrt
qRoJZx6d3nRP0KOIiAF1mF7DYjs/mY4eD33uGvy8R1DLmnVTQ8fhbcNNbANEXRB24SdnU8cAR3mr
VB3PwyGEIAHyYsNKEgt0WqinA8tbySB6RZEwLXawQLsx61P6LivpyDsUp1c06j/0dPSi3uyYqFeY
8BLPbhPwt/rlqLEiPKsxpFFsnZjl9YcxXS9ehjyzM2aH7axpOrfQSXB+efkmsbh3PuY5pAdboeoj
mF6HJS5AB+1wWAlUQNiiWva2OTsvDT8yhoogCFFqnJiD+pqDUJIDe97RYuYBH46ssDS7JI0QeMSD
N8tKII2KQ0ba1kHIy6UwYFEgdOn84oWo13Pjl90k2IEfV10pXKktVH1rQsuaKtjd3ZgOLTMlioAc
FAWwH3LlSHeS6guxMbucjd+ipMDOl9UgSF7hwqJ1MIYzyx0Y/OPZd+Iozk9wU+kaI6MCpWyjF+B9
fGvEzoeLX4KlwWjcgDo67BF6/NNuGqgtlQLJ2smSipMd0Q2gYAonvaXnTJqemN/U4oDYnTOsQw/D
k6kSvDb6IMjg4Ime1XF/5mRw4cYNKG0ibU5U6QDCqq1djIqXDyYBazFXPUPNvFBQEmNobaY0QQu7
a4SUFNCHjYGC98YClLM8bgMK+0CdWwET4fp9qpxb+urqdsb/HlQ0qDshTs0ZyCyU4tvp2uGUxMpR
SJA1IPeRrw1jKhYbm7j7FgYtmtsSWq0YOwSmf3QufWoQcXBd0OLqcWFK9tk0DwSXCiddQ5EwGdAD
H8FDsoop1BWelD+Gh5nGxLNOD4L8JkzTdofc37KrPqOSRha1AiP8dJEyYHL68r8FcsBl8J0pvinC
3zuRyc0i/aBTTuRgu3vL9V2L5eClpSMpyXvHUdNZDVrudevUmRLpPqCDNp0q8E6B/qKHvxnQd+jx
QmYYOCwYq5UZCofg3xISakUZzAsOPYZWdjIdEXRZJZoAaTRDXEnNZhmSB4YSFeaE9wnW9Ar2k1Oq
yivTe+odsA9jAIjoj08OHTJ4sCGH6JVmmY9vUNFiXAEBI8Hsd4xWT/hkklRyNR+oyK8xrSlT6pA/
sjwRpz9OLk2T+NJepeVQqDcZZBg1GFMS9ZTXyafCONgjQQh4Nix1mRa4BpBTNvpNpVd9wASAdpkE
vOLdFlE8CKg6BZ7bsSzoeS8gRo6rExGDLCmCmWnByiSyAXzjtW2Gox5ccEEILhx6F25AGmQ51VkM
390evuYiIUYxIOFjFFd7nHtqUpBm2RkAP/Sj4O/5ab5edYPAbQNrsDCqfEJuwG47Q/Y13BqX9ymC
OCoc1BJh+tQtz2MrrPAalD+yVQ/xpz6nEnSGK6JZ5ER+36e88+J4wLPHAzu9SN+Ihuy8Rcul4AUH
hcIlG5mfXqvCLydGwo05pHinLmyZgE+0wdBvKK3d42OfxtRIcbz/9Y4xZRevzXAxrAa94Bz4iBON
tokIEvKRbKcNWO2OjkTM0x0EEzwaR8xezzm/Oe9R1HjR33O1Le5cKAnYNMtyfxCv2CdAiAFGIIOb
zYuiR7UCRVnljwXQWJDnhr46kwds3cXFx85Or9StIMs7498etp8nclBg2LmAkBQBuvhaADyT40NZ
CVafzgOnYQkJU2UOE3UC5OLVtokg4HpwLy0+Drsqjs2NXeqzVad47bRqdQNKIl7aJv+wSUfSgCeK
Ajol1dkCXdNBZcLiGnCwfA5P1QNJ21iLOYAQW8ywFI0k5rlUMmZZY4jOxLl0L2MOMGoxVSy9xx6B
hxZJzbcUQWbsvInFCnhovFoBiCTldSpFFj/LW8BFIwjz8lG52DqohFkYUN1GGzHhCspmT7qi1zwP
3RoU7cFYKLSkC6tttaG6UKcI6GMTARKOYBOjPNLW401kUEO66centgWji/5w8P05pH0sMLopIMtV
m00NymSxDgb4NLt6vFyVvjIxCrAd+Jtl5LCIJLkJEhX0B89pbGWkOLu2Zo0NIQl7HmGTtR2/HPb1
LUJ3loIXmw7tdI4JEWAdMURnSgMDQD1xGq+3jn3AMVkcnIRVLKYAhCKLSN8HtyhSP0beTG/C3oex
mbJgMINYJfZL2g14O/s+NoAYuwfCDF82hNdDVMRkYTxMH90QKGf7CMYcXXI8HW1OyFL2I9KVaNcR
pGy1wQw90JlgSqPTWAg8xW+1jli8NBOzR4WFT6Wzgj8yhKkrrHrXwyHgFxUTR2M9iQD+hHCNH6tS
ZSeCJcqNTTc4mjRYpN122zKqCBR8B6AdEfshKjlxxqt3UAGlUZyDk3quNcA8410NED03pEY3cO9w
ZSWQNAwtC2sjr50EVIy8TcxvtXFKbHu3C6pkjyZ85cGlmJIKJY6DkIK1w+NJqd3zt1147O/oe2TD
czKRdlPlX+ELPrPG3okjBioAA6NkiTquDo1vDzTOB7JK/BsZ3CPTo7X72Pt8N1QK2yezd5mo08Ns
b4OpyXm7aHBQUxdM7RCgRSIzYaJ5GCoUG4wIBSNFdA/91MrNuR+sBOaDbUTkqVMBNzdDBoWpLZxc
w5opUpDVy3kVi4A3wJal4kHzjeKEa6z4PccaZN7CHfENhHB4SQA79sVDptcBFyTBDG1XJ9ud2FCw
WLYftw2bk653vD7LxNcwDXGMceEmxN1gf6j1rrughETc48DS5cOYqn2B+Otvx3mRLiQVb+Ww2JhY
1YDaCcS3ASXRAXZWMhrqCPfcH70cTBRR4gt3C3FwGrHYaAjGGYEXXAqsl5c+RkSLg3wKAo+PmQaY
KnZUxpnAAyMoRfzJfnFt5hjh7LBZQQ6zgc3FZmJTsrLfN4QBDrgZ/STFTswiG3jTY08QG88I3F4j
WXocE001ohqrZI5LuWK8SJ4S1prd9xVVChcY9429YArSxXYhg7IoSp8Oou4WcEp2WrChAi2sFI4f
iiKojeD97kg0cPgHhzjVCly9Qy87h08vKVPUUIM4EgI6OSX+TJG84tDFiGjjpmxYc2xBDA54MgsB
H4h9ccYITIMFRNSS3b0SxXqcC+QWsMiBxf7/s0YBPiNmYiZUGcQHA1akz0US3iVug+PJGhGn4AkM
dl57TaQC8gc5bylDyeBaqQGrToiNUfyMExIIYmw2R1MxKRQu3hSmRMAj14NIgwXCU6MEpBiDjaqZ
QbwIB8/BjL+MpfPY9YR6bCYCRIrvlwDBlLyCgBZPxgbAhvLonAfkzfgApfy5SrDEJzoTqF5U2JOa
WhkNe2gBg5jjhAgg+C+GeExwZywoPl8vypYRM+DJkaPU5BVDRQQ4mTXUSmSfXkRzOFJIy+hENVhe
xRwVFkZBGU4io9BP5JwGWC3YMhsf/iql2nhIuZBQUIkhgwvpPyVoGDOSASvBgis3SMzYBFva0tHy
XClfisHtrtFvgeUmPAn3fcUrIIBLmAkOVpMMglPDMTAFGmEziDZrh5KjG7ppUymWa/f90GJWOFTO
9Gq47sZTrzR0BO8tIjGV8yYv7Oin3Guro1Ina4jvnLWJX7JZN6iNclGa8Gcra3rLRMyF+7D+pU+C
lBrJF9oNRMithmw+7TdxmIh5yULVlljjBnmhgmyXPCluiNTyPsjZTI6zFNBFdQQMZBiXKb1HDnFC
gdlpWGmShz72p/tAhF1PYlO8CPHiHo8GHZIv/RHxlx3OO3edSvQrJWuEgDpvOuzlorHobT47tK0t
vHb3xUVIZNoIsjAD1iviZLCAIj3gM7Ba9XYXk8IBJzPy2GWLmz9fzEdeYYpwLbXiIvRT3JbIsTD3
KQ/SefDihwkDmANBeQKXSScDdB8ySBFwkf0LK1jWP1NpIoONHYBN081zUie02PIkboY8s1a2EbE/
46n0z1TCpVn70542/PzMpnsjXnSjAUYigWS10/NPhc03RaNAgzY4MMitkn5LcZW9GmomfWEuzds3
pJUDvtf5xQuy3eMVDCP4MLuUFo4Kv4+EhaM24AtynHz2NotRAZl5ULVV1yW/4nXNbMAAqnOeNqDT
W0LQ7MXnjj6LQAJLcLFtB4HhXtFyyJ+RcIBRLc5lxskdE1WA+dAY3F3+UuzDWxMpxWNOIJFdH/PU
w3aTJYiQpH7UY1eKEHXa8HIQBII/sQWcXHIsCdqmZ5t4HaUOsiN9PA6wqpoxuxulmCSfErgr8hTo
R2tUDHWtxRPThOaQhBDqISeTpsTO1PGYpXkPGJIOXZcRgoQ7GAGsSqx8JwZD9cl3OFd4WW6bLTsG
cJqKoCDkCOE39hviXSmbQIks3IRkjNuguA0tkBzxZqVYOI9GRg8lHkLIHaIkDYOn5XCVUNtFggwz
QNW5T8mXGjD/YBIeQazDA5S9mIuJfoYIDnN0+OgKzx2g7mp4O9wXaQG5apQmeYLIIWVDZDxIUH3n
QNvZkTeCQTmo50nYioxodggZWUXSeo5lbE2eZ0kAbW9KvEnUvJqSVdoIAz1d8KOYuKmnMV1WDxOs
mIOwLZHl6fnQjKcAX1NsgrLj19q6kfPs3FYuSqhYbIUO/Dg/SBccMs5aSsKflvIgZnGNZPm4ICEM
po5/y/0hSyYfhO8dv3uY4S/dEAuDvc3z3f/NAewluIJeg5dOkY49KUZmPRRzTgkHbz5O0vUXyiF6
NoCZIpkYvNppAETE10jdOdaEeXcHRAHYkd0EJ4X3MIZnCD2f5J7GcKzfawT1CkkutYKB9pbDc8Op
JeinbGhjAx0WO6CJMDODnEgP1ZxYsHKR/hYniH5idUFI6X98uo7OJPAv9JuU3uXgohR2D9Ntgm1z
RWRDk+CbmknRRe1JXxo+7uW7p4AAsgOcUXWlQcD/2N6M147H79DPja/kIKhbpx7Mm/+xdF7LiWNR
FP0iqgAhwquyBCKIaF4oC4MQOYn09bM2PeWZ6R632wbp6t5z9tmBRQx2C7UH2cuj/cLpSRCD2ebG
x3ThMGsq9Cr4Rq06U8oYF42OApWKWGaCCld6TMlUheBEoCi+ga5nYDrDQbKzjSbZTAlFHvOfMX1e
v78E9pXnpRy06F/V38wo3AnnxuloBVWrX+ItS+eErIptc+NgX0WpU+myc0LbmvJzBKfuBmdAf7de
txYYdTeP7uJiN9cy231PnpO86SDtLtA3LOBwdd9rA2R4g1//B5HGrvsADvg9hsbsBa3vbdXgSCw3
GPF0z51WbzO6TErDFkFeSj/AePflVeDByFX7DadLxlUkLneRM+JQOEIoVHcepJ2SkBnWrA9wmDEQ
z403gLRbfL2dX+vfA0Q14X7hYK93T29kBVg59/bsljd/2wfKodLvc7n9fVMfMiuleRCc8/5COhpi
MjtzmdjE4lJkEAuVhMdYgDnsmCHfT8cy0Hyb7p5gyWZQA8dEs+2IznAYKWcEupzIFBIONFESFE5j
cKWI/CfHuTlTyms+FID5kPMKxfYRI0GU5JlPYrjNmQ+yw64kFiU3sOVy7GsLU0kO2Aif7VuJorWD
9DRG/OQfsEgFwJMHJPeTlap1TUEAIIjtVhMOEha4kI75o68Nrky4ZabFKczWpN8xs/Zzfo4+Hu0D
Cjse0Ps0+W64zBORXH+duwWYsj8K4kHmE33CE6LNC7Y+mJy4PAvRIz3B2XOpgy8x0K40L7Kfgeqi
3+auMdXkYUFPk9SpWfQIiiypziMRE5cjfcQDAB7LsSwjMCCmL6OSlymfRr6M46PXngUQiRnA1ZFP
a5ywHv6eLcaPaspkkqH5jbhBu4nwapbnC9/5CocR5S284Mp0r9SswZmMydNfp7JeLI/d8kxjBHNQ
eAXiwekP3BQSFsfROlj/bXyG0ltGlG9rzRgooLEKOLYYeGnr/zaUbZ5euBbdQWBzkiy/HiZAnB13
PP791YRZI+V17a4cpR4UgUDVlDw0GOGQsJXhqAGVMD0yjz7buXf17/7R3bt3uDxMkhmfXknTEQ8h
J9tvs1p0b6kCMWsH5BmFIjpkO5SpTCsDV4r9sQBEXGteVUzJeGQ+RSphQAYD78TPUShtEYBolim1
dAuGRIvxjHxBFF8opfDrZ+OLbYR3iEw02psOfhvLMkTazN8UEaXJ+eMdju6mzobQr4zM4AIIyY5K
LwQi+8+WF9ETVahmTWUksnRa3AFtiMwK2PlkjoxhN8L2agS+IISG4SglxuTNTOWF4uPOjQMdmVNg
6fMPj8v8N2mQT0REBjyrJ5wS5a1pTJCRmL3jEWJevBkoQqfM/JUkcoavmbfnixgSM3NtOZd0g7p7
G+uC6f+ZsHwvgXf0+fOMb75wuWwWV4+On3Um6hA5DOR1cA35Gz8F9IQtTBtlsK4ZTovckjlNlqPc
/vWhTYO/KchIOjUChHzFFTyYXwqhg15HF/1ANoM/DibjEqiTbIIL2cPbhHX8YO7MS0Fvqr45vPOF
FyJJTKaeqsKkBSGBuGf2IJTevttlnTiGAq2y/h5DpvDlSctvYhKElaMtUy8U0P8T9WGhdCZ8AS9N
/Fn0Rpyqhtxq5nOqKpMPfoyWwR55vCZcem0PuG4Si4uBJ8QIQiuPFcNMTheOfmjeOGPqYTij/Edp
zw3kX76zUkv+Ai7kGrm+xjvygmCgRfkAZMncSV1/HDp24Ex4ejkKJiKEN325GmocDHiEA0HA3fi3
sHUB9CPo5WxHnQoGfSwteb3zcAPnjbTp9FQDqs7ReY/wDRrjKgEVMnAsEZNTQJDeiT4aVGW175Oc
BXN1xq22ctteId9CYx0UMT7muHXmIRdbTqC6TrpSHhkqcGa5ci3MMamB4Pc7Kcx7frIqUGxU2L1l
XAhvn+pw/wPsRNSB5inw6G+AKjfYxHigbrAENZg0ziZO8PLVUlecQaNuD2XzUMXkaee+sOOmja1Y
kgRTqeBniVI5iD1SEzEr64kF0OBliXiMxZQNsIEVHrP0CX1ohFhvwX7WYHwR7Nk5rtzdhY3VD+M8
bunEqUrMBa0Kk3YuDNVji6svzw761YaHLuDpv6iIEU8noI/Upi/L4Kt/sEii6jYYiSpeVCO/tBi/
x2zyNeppHujvDInaKKA2XYimTd6PVpIKder+9hrWjAYqJMexuGWo830HtIKUOtxAGnBKXTBKNgy+
h3JhqSY3C0uzalV6tCnt9T0+x7feYRiojGLIS39D5y+pAxeJWl+mJky84qANcHHhbJT6QVtT4RtH
/kNXX/6tYZgGkx94DcNY2NSMtWQv1UTaQEF4ior4QU8IWMcI2UeL7z++ci/G94yK6EZw2SK8GNmQ
M0+f1P0B89dZb5S7rekL1jHvQE5WIajTnMWilVbhKK1YhmAXaRPJFQjvHgNvTY7AZvW0YB/Cnah4
DrgedIIbLd+bMStVe58OTTRWGMGgm1H8pBvbAIdRzlvPjp1gmj1IuT0XWismQ9BAtEC6tHbJamXB
jP7jHlDb61bRfl49IKeS+N9tT4+E016TFoTQiyocKct8Ds0f+AkAmn6Dv6icEmSafwzruVKIK0Z5
olSjL2GiabdhSEHWA0cv25QLYMRqTxg88ciug4g7BQSuPuv7SZAHkDDGPwwK45D+VDrpWB04f+3R
oZEm6r4NiMKwvQpj2KNDnZfUMIiYtoN0nLW3I3UCH8dgKsRDrpIfh2a3NaNi3f/s6AEAXlMuLGXu
6EZ+wkE1rVqLsmb4LSs9e6lmgTF4KguPIQx9v06sS5dAggStVonud57/6pGhE3+SuNXk6eUxWbMa
uV0KXKAhx91Y30f8Ymm5rk6OLQ4bqFePN2EtvigHmX0VGy8cHwalAD30frahRIYiwJH+C0gDF6A9
+QwNvpIAWtb/vvNEmMOhIOnnBn9Ndm46XlFE+N2yCv+WxId8bVrZhAi0Jd9TKTlvamt+h7G/18Ce
F6Nnnr0nlntXyDonV2RnnL6ii84DDBGZLvHsm4SYYXRDk8VRrYWJhzz3Acj5hN6HyStbmuT7I+mZ
sYuKvtzmCnrlw6B6YZWnEhsVMPXJOzskGd4hKr0O7iHYLt/dBzcqHdG+3GgsJCB8kffFNX1/t/XW
bF6fPIiAeBEKQGJv9wlnnsyaU5PtQvgzQiSqULx3Ie8rPghDVGxmNv1qk8tkKEUUcCWaN/G8kvgW
W0WWq6SgpJw47zX9Jlq7J4B0qukkNW8dKpZziqlgKbtXyxzFnsrsjVPqyid6D/J4GbfuFo0iWwM1
hjvSfig9OiEpmkV10+rkxUuu4ANyQfbIZZMPaYU/Zb11BBbd+zpUmDj1vDnKhCaSZAL2Ei0wiBN2
1n4wlZP3l8gULGLvalIzHSESH76WK3yKcNDPqCrl2JaoY6+5NuFGjSqURoAs3c3fLlHKDE4ko/cE
wKpf8YhRUSjKdWRwONej+tuiZCvb73WW0JpdNxwQysbjNFfMkio0kCkQJrwyqZeljWcX1aY1yiJ6
BZD0RDb4Nwy+kNeFb1rc+0hXQOAD0Q64xTcCKdjhZIA6k+aKqHKO7wuJEuRKMCFLW6oVmGTA++Ie
fpzyJOM6CntnidkmW3zKlL6++n4BZ20eHP/0+q9hS2ae23494m2jrZ6RnQLhh22PA6OO76BYJXOw
xNDqcUFkprYLWIzd1OgA/qaYFDHi7j0TAzfsZ/JMZDqapmwtuuYAG2BOwqfY6Xqt6TvOGizYU6Q8
go12zGqf+e0KnOLr09xW5cOH2cYFIKqtnknL22557QL/JQi7RG8O8Q8LQhJNVUtY9zqPTg4hjfei
yL704BYDRlP4djPRpi7QCBaJYGsKEFlwFJWRlH0VoK4auJ2Npwod3h2uLS8JPEXF12mgM6o0zdu9
+1Dyv4Yn5Z88DU6sB5OdEKfy4DO6A11rv1Vuxk7VA3iCGrItfBA2RrNjsGoJpv3T0SnVdDPa9m+/
UD+43g/SemdfBzzge3p/qXRVcnH15g2td5UBgmZCtoUkG2exrFlK+HioI73KlyQsQ3dHUycwZbl0
YVs3oq5r/Ty9RuxfOY2tZRZCb6F/AkR2S+PtekmnPc2Awls0t+pmW8Bv7D3At6RRO6+Li8dCsdo7
pfTR5M0BdlU5twX3PIjh1erVMqyvq+sWb00RBXLB2/7lSY7S0cOPjIePuczICJ4QB/Ylsq8zWpgW
Qx4AEf8UP8oWNjDhavEjNKXZv6YlFybKj/gpd/THQTU8vp3bxak5n4ExP7s7dtvlHrVvfI/qVTxV
txBjsT35+fg53l5+a7yg5S+HhoHpnBF/ktIk85udariZAryMOOb80g0AvEmLv4t3Y7pv3PtBPxKw
7qyz8Fa0l+QR+PcAfJ2L2T8tX0l9VEZwB16ASx0ATss1GCHo0q9ADvpwa7RhM7BIGXWPtJi0kLK4
kfRLrK0Tvvc8FWq3w9WZQAnKJR+XuaHKvK+tvl2gpSZBYMdVx0YI7vp4xX7sJqtTzEWZYopBodrf
TxlWXDHJxVcvj5shltNtE8wYZJo5PKhNxc1X1I3cyQR7/j4iJyxz2H6fbAkjtsi6hUk8kWpkuBWu
YYDfPaHOcx5ieU6xlabiW1BX9nAWW59+5wz29xpBWgJIjHjftjbdp3egyCS+AHO8/qXpbvbxDZpZ
xbq/3cp4B8WPJm5wbcD5D5OLHTLTe1KdeJXuJq2GBapLFA7WtWKPHjs2pREADBYU/QNr4EWgTY6C
i6N6DfqCJtZ771D8tCyuNiu7BjvKpEZhNjCV6xVbc/cOrgKIBqjjnM7uZuMfaF7t56B6oMCrjXgH
wkhI+4DaMF/4Jj3P1aOvyL09zGlikb1goJYI41+OPZPeJCVqD1SXW8Ej49MOYJzFfepd+NkciVQc
+hZNu4LrFw1Yw9nQ7MIqhmkiORsTCfqg23cDkPvMheuPuc0xyL66Xe1AnPddUtTMjTKO6jxGlMbs
UZnLsADdNkvFpAfCaqxXJ6uzsKgymnFr2Jy/+DRb4FwhQ28awMoQV052u6qdYjaGKUwAzVMaCE4m
PAggRAISoZsBb9gqDh1N8IkWgAp3tQF+PayafYPTEXU4YVS05S2u7XIBNggaA+0cXKFM13Dgzx4z
dao1/7OsD56Qp0gdayIbV0JUy6J0E/Iury1p93j2nWeXw4qUNMpxgf7wbwakA8VAX8By/Qbs5AMj
ZG7nNP+tUT3xbuAMI4CntMNaE5OOmp9PHgy05cj86TwIIiu7HAH4Ixx4b+WLdQfOeFlmleLtb85Q
o3y0q8Prbu8t8B2xTqUq9Sm1zYQyF/DdYsF6t+SDH88PX+AnoHgwZzLfwKx40dlOGdjqdBIH9xoe
gYTpwRPcDExbdcA0T8qfebE7gf7PnPh9AHj3wr2N88ju3akgszeDWg00AnmlnU/vXi27d6AUk7vV
M3PkgOqib1WOdaLo1fNkVvUJQHmaYQQ92WfxJqrvyX5wN2vydTOwY2TuKaElEDGdT7B3nlCXc2vx
IAiPxd5i/8T4CfjVZO/eQFKrADryJZSFIYM95EULyDu4Zv6AGhqM0mENIFmerphvFoxBmdV/Gwuj
c+cR+eAnvRvTTHdIvLH6H8Y2NFjq4OJ/8vcXZx54Idt4bdykNhw++sqtOQxMkCa1J42ZWh/s6HjF
dM5MGP+Ry+jsc+46ZyFz3n3JOUQtEtJMPM8/zGvesum4d1o4x7K98v+gLBvM3bJESY/3cDs7RUKy
5vI36dVWNMpV9/z36pAUsqV3qkdbqCHqRoL9qMUL+ZAmciOUhSic3w8wArM9Y1aDOkWp8uwaDNWe
lNf5HAc5oh/c3eoF0i/iWJvNfrqhFMWygyOWgmS5FKGnHx5Wmw3jTD6pTR3+2Mevd9hrX3hnf7qL
YD99Kn/mtLVeyWPv9Kdn6JeHzvSISSbEjugSfjDYegGTNGwlacCUdtgSaRLwGeIWcbVaFey7zXbK
3VvVd4wUgDTGmsCKFqa7IyYE3mo/37Ii/Uw5oTmXh8J3Lzi8qfa4zHdzQTMHWoit88RFenhtWo90
A0H9oOicr4UcDl/3i7/4ayTXMgC2YOJ/GzxvHlS6/gju6RsjJ59R2J6Z7m6sYcyNsbIczfAeYRaS
rASF85Lgiz5Svbj9cLezsjm2s5EWDSeDaLsKpfh3FjJaWK6m8Fmezh0O2hSXsv5lDxsGTqucUPAK
4rS+edBJSNdZHTjaGppQHgNoR6vwxffjZ3JII3TnIIJ+r+yEZpjHrwVeMhBb+RuaJNFX5oMz+n1A
FHHltssW1ZYqaIThAqEeHYNj2zkSYu8ZlOjQM8gHSErLlmKg2fygo18ltC0mpZ7J5xqF/dkz1Fcn
rNCYh2POIHWBo8k7CLKGLCqsSoi7PSHEeTqoj49LCX9vdJO068BDC3uNrz7onNQmk9aoKY3gbi27
ZSEQh/YtqnbfCdWWvFJP2J+UvCdt7gSSBlmrsKgsQHLBhRO0efwd4VAEjBECRzY3ncH9Tl2Kv4T7
4I2CxogCddNvKHehUnNHCv8Kg0r2MmBu81Fj2gAHgBMLPlmPhUjhEY/QhbGjsIGNxpMaa56HsrdP
Ga9SdkId6k8Lr5+FePnJ2wpT99kSpIfsLcA2XWjk01ggBwvEmY8OqQvskog2OBOFMwN62AQqmEPk
vRxoOucg488gpDCHVeV8sUeqk7AHwZL3Qg/EHv9Nb03Jd7Mad+tBnhGOQtCL9KHJ2uMrpLwtry71
xcCcL7wbK6zhV+wxms346gfI7u3ui1ERTjnslTUePWgKjnzCTNwRG21xs1jndh/iUt3ZrgtvMzm7
Zmyc7RaYW8M2Y/yNbQOLqi1zrOv4ETenl171O2Y6u8Y2MufTvfW7QQ528FCY2g/c3Q2/3Du7uNc0
bDTemCwycp3Who24xmf6LPgQUlDvNn/Q3x9g7rLfTC/OK3r3rldrcbcb82LZiC+z/fq5x0KwRrXK
RuoWCBx5KmEr9XPU+qbfunom7mG/RlRePtzW4CNLLdnjHCfbLueFe5eJMt+anQurSHabPSIRhuWY
HJqJmVlvoHCrj9Dw59T/uK3IPvWfBw8bDPNjH5O304q23brBe6rsgvo9erhv5z49hwCEpV4NRGDJ
qNwofCms65xkf/fwTUTAGlSJtbj5uY/Yi6njYo2pY4bjusNnrO9YJxmPnzAEmtT4jjcQzyMQQqfq
NoLFRK7ClEF8AM5j4bulqJmIZCWAW3mxN/f0ppZTCqqyRhrWQlQCfcUdPB9c92DBIEWuwSMLabD7
z8OJA0d+319tzgviPiS44M25QCYwfs+PniIc8kRtZNU9cHjcJuUJZ4rPGQzzGqNIIjMw9+VBgo3c
fpIojIGARyYu8Nm7e0DNrKxaAjI6Z6AmDVlAgAr779aW8AsL2piBVLvGdENZFlThTICa3aIsFyb2
k2dEqAsu6wRpoJO5U+rWMTDgef+tzE6/GFSRosIBKecWIHzvvb5MmgNN38rsN7dJscYN/MhFLfUO
v1cuLXg7gAFPEbvxkFX+RUXVu8JXWquwEiigUK5scBhffHJ/6E1SjlAeilcbfi1cPoiVTxqYxpS/
PaR79m5ddYH/on2hz/wCtrmKCFEfTKqU94JfAZmHHeR7dI0fRGXBIIe1tcONm5bySf/DMJzJRjt3
n1QYOkMwp3aPQcu9ox1FHny01JdR2nNFM8gUB6vyZPdiUdZzyhzGkBVx4fQlWFhcnFZcR0gj2VcL
lxSiT77G4/hcjnecFy2XHvmbYFVn42ox1m52SJ+Cw4TJqC/ul5opnbF37MShTzvZSi41fIG+DFtu
mr8Gz/WdnaSCwx/MRdO/OYZ/6WgaIIrDngMPxEfTVAjjOo3E2uDicoE5CKFFKYHppEabJ3mjg5//
irugRu3A5ymcvj8bHzRQMI7Hx9dNs5UceJF6dmsW8067qLlsVnTtDLQxW7UUDFUgWO9kEA81JaGN
4j3DYhdBYazzsYpvqEL2Pjh+XJybd/NQuzgfIvcefG7hyagTM0zeA5UHf8IGz0Z55lpSulGv3K3C
w8O9CU9CU+3pkznuy87DwnkuGcRenIvz0+1sqyQZ2Zdw34VdYnB5rq7JwB97hbDGnOenES7cQ5o5
Qw1a38FzyoiRMeMm3qAV1PPgYGl19BEA2+ylDmwG+xwJ8t8zot1I4Oyd7fv4NLz6h+/gVvLtoc14
EIHq+O2ZiM4N5rpNNKmmXzgX/GVOYXlmRAYbV/bXxAdA38rQxNffD67+Naoiq8VdwWcKeQtavCr8
n22Tb3n2t0ih965eB1lqnar39ip2yz+FTYxrOHB4d8o4aUIhBWdZ5cCmqJ7wqXwoGtX9t7wgEHIk
PbB8rPd2cO52+J3qV7HoqmSJN7pysKx0lO8qXcerffLN4PyDpQy7DSv/Am5qtLe96oUjr8xzp2eF
QAAPzNed0ymz7wL1MYSBHAYvhnKxYgHOMl9y57CkzYB+ceeHBowy0iZ7p8ECF1ezWw7zTrEsxQf4
1+vmsDTPrk7Dr88qXL1NUEa5f+q87IaPJkprzaokIQiF2a2XrExlHYQZMlBMUL8F8e5srwhVsVAn
BuE02bAdmgzyyEAL+9A1UBFmVqqZ4wj6oRFxQruvAWuIAmxCnEvvBp3jxpUpIMRm8bl9DHK/kphd
nIwBaBind01CyhSHw1UZfBRXiriow+bM7GDXxZBPVDizh1JW9YY4CpoAnAiSOCjFl64d3PZFtjHq
wEGr9wav2jGhyDGihTwC2Q10xa/O30nDeUII2DHwRphNYScHRkVKMx12JutgwBIsp7nHsg2b3WzY
TGBths/2WoyACeKjdoNTzFz0Fs75d+tMl9xAajNVGFAyeIT9AuBHaoQrxCJA3pRQaxoosCNoHoNS
siVYUUMm5bWefKg1avNUhNVWZYHixwrTNARz9AWAiyk7Bimk/C6g94MlBSrlC0j9B+gJuNl4O2ry
lGGL5h8HkPG9X4s3oOCY0W/tS7to8zRurF0PCbh/XuGGHhftDSZzGihX+ngFbO1jzTlMK/0TJAT/
vHyeyb96kO+0GX3n6IyguORy79+Hu989fi+YA8HQIUD6Bf6t2fh5WTA/AckwOQSDO170+y3H3eev
DMGOgaLmoOKApidFWn+CHVy4SlBJT1SBecTDMT2TSeJvoXpBCVe+0ugU51FruhuwXeEJne5W9R92
bQujND19uxigETAdgo1PN0f7u/ceoKMedlrnNoygB4NL94OyG+yHnbYcvnsNWgn5blX7VQOZx7EN
cOgcp8BZ8KelunIJedimCZhbklzwdMGJ2zET2ltyYsU41s6vHEwe26ZTG21T9u0xeKZ/edpYGy/9
6R2a/Cl8e1O36Dyd7QTbEbgwR2sxrPXOk6en7E1jgCHyAUTtzM/N4nofoBJPNObdA0l1M07sSwSF
lGueSX2O0okbnQWlI5VctV93ANZnOhJvTgNn46wqpfLPfrLo1ZfaFWVQ+3BLc0rFu5s9FLbxQtDJ
HuXRw04/fhbuOrXednJ1QSkYAVtLKkTrEWWUs8gf8aNawTvuX5zls8/un3NU9SlzrbzzGfDFpUm/
NN636xitTKqwi5dnNnKfg6YaTnVU8W17Mpw+c2xgPsXfzrkpbJhsbGo2mRJKPI38CDUQF/0EUGSN
Ku0i42iS1XjBzihBxsue6kWDDReQ+Wx7jCHCL+EZ13lExX/+7s0v+9LhCne723bZqbi4drCZZzhX
/Fadl/8MjapvRxevu/urNO3ur7vH7uKDqUIVUtGJ0Ajrt8ujMOzWe6LLcrfc7t2Opi5vfW8x3+zB
ZDo54q7R6mPK8JBg+mUfLXDQfFR4ZvyI8nABk2rWeNsU5IVh4xDHf3EDvr29TXcH8OFXPThWGc49
7oLHtPPi/PU+Lr90bUzGfTvhtsOkX3F8I9pB4ADPFoWAJiQj1vy3esgApzNAbDz37A4kK7aBUOg8
oCB7dsC0/Y7pM9IXmmS1I9aPGx3d7gk8grFr74npTW2GP1HH/YFVzonhlTCJpKCH0JocYgYH6isK
x0eTnKwWJab46EatVScLPz6NITMiRDI/Pxjl/SCsmE7f3kdXo65e5RyAGF+DijqtM7t7IbwbK25q
A/p6cAToZ8jVQvapkZq70SGWo+gKCDnRiTZCj8nagmjSSXwuhubHPWb4pFCDHoMJcFjx4y+Oz4/t
LNWe+lBSmkjZsBPWfipSbMpcSCOpe5gqB12zJKkJR1sOXtD/+X7D9BVhkAEWrKitOZxr+mFNj0gZ
9BM94OwtlHfLZV8mAw97zxVZwE3jsvdPsxqPoPpSDP/YBvhaLu4PubZiNTRSdd9S06bp1+hRW3KD
3ltNDgRjSLrSQzdDoTO4myfcWZ20+kb6VUwZ7XDc8l6PoQoQlyW5CQxh6TLq0L+AgZXnzcjJZmjM
4GbvQKygqsQji02ES9/G6m2lrZE1xKim10v5PeA2m+DyDuvTt8gdjdGEAKdgTJYgPaLiYwUggmKk
TMTNKplaHcseIn+iCn0ljTE7wjFQMlvhCc3EZUfLL4OI++DhpuLB0VCPOYiNc82sc1Drs6OAIrkg
oLJSyNiiQ+AmChfJXFiferf6oY2AW8aLyQaY+7IFCvDSryfaBxoITjYuEvxJXSVRMRma6JAlB4Eq
ddUoc5+4Lysi7ZxroD9RdAC9BhsNe8mLu31l1oUwBpUApT/hN9TqGE4+hq86Qzi1oDAsJKlB20N2
lbQcMwql732bzVQhCMkQH0EN5zacEF+JvIV2zEqRcFzmOfU4LF1OcGAudRJNEMIcjjDAAtM3bZ43
j0eOTUquWb9dnIXQlw2/5tDwumz0ygHeYjLW+rjWyzUizL1LiI0i01ee3BfXiBcBXXeH4QrZAJHB
sESpC0cM97Uf9PsCPephf2W6W8gRZGUujuBDCGwSDQy56/0rzY2/bzMl5NElbQ+VYQaOzGbD0894
mjNNl5ydJuH+8E+iyyjJQGW6oLkUfJP2sJ9jzlkmYgQwR70Ct0dh7iXbYz4B4sTP5GYB1jcnZ9ZZ
NUJNgCwIvkEkmo0JQs/sk/k2B0CnvKa4jeZy1FPSVal3rloNJvsWMJIYc0XUQGjSL3kNmJZGiPuI
WFcqa0DMBpmHbY4v/rHahJMTMZ2XfxAcZLxnDh7qGgyRICm2Fc32V+nLClmkLSYocFJl7PCHWx3x
50ALcE86F0yObDIrmYMUkfQ9TRsSZwbEN0O7MBAkodhoTUtk4a/47WJSY/vlcc+Zz6eq3UhlIvH9
0U9vvlCEBg6zIL36OM0LCDu023pqA4+846hCsjqsiMuc6b0vVtSxhLhKdICUC6vWjO0A4q85/Uxr
3PALlpddw+4+nYfbkP8XjyL2bzQphl16MyqJFmz1nsERj3z3bPTuDFMsr5icBjPGTxnMdGf3Yfbc
hHu1H71GohR8IF5I4//cUdTXM4K7N4jkQvKo7SU7QB9cWGpGXGEr0xHbSZigJw27EQt5XAxP/aJP
82Zdfp7cq/jD2QfdcU0RwswLHgxmCm+HkSYL8gG1TR1PZh9eVvplF7LpssDazWe8Bato2KcWIGxe
8WeDvwE1Pm44GH7Mjn0AW3NZbzjZPjKWh8meO+A0/t7cI5OZXPE1vjmg3i55mtdxo2XJdWhCNgVL
KDFSUVjpZOK0Y7AiLtGahUghQueEE8XRS1vt5uTBhoPjcav7MnDFLPzNkHaE/ta7szicYlxzt7N7
f3eIiomZ+btua4/ynrmiVxAKQSldc2lPGMgxSMHt32eg1gDb2uMa6b75Si2at18fK2BPluz4D4Uw
ReWC8mRh4ovCQVH2Ab1oaeL8q7g9dRseWiD1Az0YJrRF6JmaaJRHtxK8X/ow5oWAWUd6H+1QPE5X
HExgcXnG29uOzKW6IJJ9UBPkXf36rCAuwY+R84QxJ3RkmNIYqqB2Yeq4C1IS5Kc6fVc6tpcaa0yp
GBdkauzTTbplZgjRPnz/8UtzY3UITqHXWy1XHMQcOyD7ADt70Mkj63bLenoM99BFakwgcdrkQINQ
xy5DebLiKNx4VtJB8YENL3hG09mnLbuSwB1AmvzDGVOKjUHHylmKOrqID82pltEjKaOlBJ6i47rJ
ybdJj0FfG92OTgxIxqmuIMsFeTsnIo29iNk/ghjc6ZRAgANq3SKCxrSbXsXtUlP+aD/+xw4/+zDO
j/T8lHuSw4kyIKGB7PzmMLtggImLKhySeRXaak4aPyGIBkT7BFQIb1Sd6sxDpftCwtdffh13PDgy
SC+RpgNhMmhF/sTJw41At0XSgQG03rMSf8rLwYzM/elwYErgSEYKuzYFUWMgAV9dBy+P5BS5JT+H
MQWWm1SKvZ5mStveiEZh9S0O9HjNizqZz9JTi6L8dX5A2ArXtgTO8J7MYQ/3GsAMV3YCY3aa5Ng9
PYhdeq/PnbwL6LjEQcrJiG6j03YfW5xjxMuWDZ28nsR5F8qDASNWf0OyD3xcoLBDPKXZ3TpNT8Eb
tgkUb8GgJzzazD52jN6hXQrqyD1xkkouyoLuN0JsF71dD9r54KwEBfZ4on6TE8G/d8P6NFenYKtt
++/Cr5j2jerdEvGcIovjAt1nTK8tvcFAtxFWMNuGsE7iJnrS1qjC5sifklCFJcofOWcQrqC1BAKk
3hxdbBMhA2AjNCnPKzZKgE/N2Y63q/2qQBlmEimGI9PVKwWQveGcb7me51FpVmWLFnkbiTqYH3Um
tZuWXvoljHJnFxyH4nK+vwx6MAc44nrAn+wEzNTJJr3PbuzYPPEZuALNLzx3EUyfDacaPddfkT1H
jZjSc+6Z/IlP6BHnFND/ZBP6b4OF88lRp7GaRN96cuvUbL9tSI5MZGjZ4/IcMADPVX3GbgW4IuGX
jqqLHQD2Jfg5sry3n09xRBwR7cdOWayxJiPQ0yBXr4YqGJAaG9NfzXm0t8hd6hP+s0G/ULkCMEEz
1Ylej6pROaoPyK0dvCOD+GbliR6X958SdspN9uwSd1wrYkM+aotAUlmCvjwywH2PawMZoYDCuw8x
QGPXmnEMUhBHB/RbH/B71XSapWSY+BL9RHQMJCYaZvcQl8A2aUFCti1KT1XoYMBdmlTgXfWf1b7Q
0QZBTzllWY2etu68kmYHdexo39ZgZhc2ew/3EGrLU91/c6irFp1ze7XB6ITGO5SmeKmKt8W/nI5x
vZcTbXXmrsW7Dn7c9c5ptqHi+zL9PIWvwainAGvpqwdvD4Sxo/CWFwGNalSxYHROONASYN8t+Q3/
PNl0b449RJBTQQe1qzL/OYQKVDl0qr1GXO7dZvTaRMzTJhr+BzXzKzHiVwL16Zdp0mJjfQYKH77S
eSuG+BjcmYpCM5I2icisgFh6X6jmu38DEib5pvTtP1RmMBnR/iygG5QRLDqnQav3W13J8yVdhGkk
VDujJmcgjHSO8i/IIzBupXkwqiZcmPG6EG/xQCnGQeXJeQqXbM36huDhel6ohPS0CBaFxsEQUj8d
lRknQMLLSA+8ZIiuD4SdrGy+03Wq7yKmTT5u9h9I3aXzqv7Ag8pigtemZKd3hcOU3PLT2oNhYCFE
rppPrXGdUoyq36RFIngLjGdMXkdXv9MLzYkhkZ4LbgDqRXKegoROkHNJE4N/GV4XB9Ec8CV5nc6h
T6XlYaKJK+g1wfo7uNvX5OXf7TGzOb9J1I8cPEG+/JN3jIavGFmlhQBXoETVok6VpEa1qvH9spw4
5LstR1H50ldAArAXwTE+KkVVr1t17kDUXY36Kn7euTH8eDEOFax/DG4/gq/IHPnRcj/TpzOJ53ZA
gmQkobZXYU9z+Npcaw234OLAVIPhAEima5iNEzpJynwmk+FIB7Nabs2d8SkuXJpOIXZqH6GGCete
eOrwFniZ4Y8fgicx5q9ZIGi6VrrfxE//0TwDZf3bC3WPc7fEQcbT6HLuntc1ukKOcfAqycX8n67b
/zBIVYS6xs0knC0Zte7B33ehcHiGvfxEyBfQEZie0OPyc5ZgzHno42mi6gMrCRYQbaPoD7sIoyn2
YUd9uAoNIScJSwzuW1NFDmPLPn+KoxMMLkhY4pdSvdGPVCEfVxn1KV5InHjt8DvYVtRX3+BL9nvO
cG1QoqxDT49msM0wg8N0sGnXMs4ZHTzSSkn2Y9JpbOJaV+FDqv1enkzx/n2zF1ulfoQ6ygd7/Jcz
3uLsEP30CEWYR0Mfmt3t4KsJyND7E0Cgh0+PC08KVRUFrLppLeYvYBLTqHy/GyRKigv9OGrQ74Fx
suhxKD64sbrDqD5kmUnuhjXIvXx4jFFtMSSRIOwZZJja5voXjdY/GZMcvSeqXnTMfJyiq2wLQAq9
stMXvOg96WD0vxyL4Dm7AWLz+N8TrzdD7CxaRw0OCbPkg1pWPG314MJi/pGZKVyJHyOk+uxAjWP2
O4Kowl95u+lHbI9vGr2GIC0+KW4sPKcvCcVfJro6gglEexKLqBgoGofWntpLEhD19Lx8SPucctwy
dZR5aiCHkmu8ZEKL6DgSh0RBGxohV5yGdx9pmtqMBOjoQurNq54V3nYgDfqN2UC3EZy9d7eGCkof
kJR4BL90BxHlpFIRRJB+0P9giIOir8KJeXBvvgGBWP8n3IgP9jvRGXl8+Q6j1YgLiRMWZxzkm1ZK
5n3+sorxFi+MVPsmZboLzXR6u7AAtMUKQCRuie1xJSmqCNYsFRCP3Uq/U2AyzWTAS2nPLq4ihfVu
xN8rLvxU7hKj2xg66ePMyyKSR0/RSBYf4N0sM1bfl00hOatgXLQ8g/sOzvkR/L4yJZuIn1V8214Y
1ZC1GkGVshO6IOnLEqamxvQB7DI5JHDRNw9We5khKnSSEr4qRfwmCe4w//ACTxwyhKEMFfdDCCH0
Z2H+wuhXIE0Lr+bUAZUIOwYQfBGYdufImxIdHZRJZ8z8i2PETIx5/mVA9N31AlI0uUxaqgmOGsI5
K/ZrolJfpz14bAjnus0kq7PgaD66DcC3oM5m//N03IK++xD+GOC+hXdHHX4NauFKe5PwHnoApuKI
drX0OR+DMpjs/AXNnJE4DB14aEp4DqFlw1X5UFrcKSh0SNbD1YH7S/b2zj5JL36JjZT7mbFV633r
JSfi92AoR7QwU3auFy8WohnnuRnXOxkDQrrxLemQRec+eXOelCnHK27Vo6ygY+D8inTki5eCqeHC
KW+dOrEF7mEFN/tDFXUCIYUr/0ENZyKU4yy4dJ8f/87THHw6PBCMPbfDw3zjHcYM97GAG5cpaIcH
9mKlSYL5Cv/l9XK03AmQfLEZdpqjT1Lusz+PQapSEYIZ2G9yD0iQnCAs4ACJyz+EiP/sviLsjQfn
a7rjhbFHfFe3zg1Og0d70b+MxZhMjyx9c3qxy/jfIhnLgqdLEhySd8vgaGW22OJ85GTSPjB4QySZ
H2CsfVl9MDns5urxd0rypoNtoXNYXWQbmT6TSkf0CaGCAIYZEq4WxaTWPA9xu8HuCgwOBMIKyiKE
GIyU2jwM2QBFS57Zp/ia4ytxiLkmVCtdsDLuFqS9NCdPPOOoQl3YrpStYg59AG2aGusaDpMNu3S1
OVu302tQ71PVCvYV7JOsOndmqm4HpJa964v8+mGzI6hZavKvy9TwtDRdAe0vdjUfMwQJ8ujYFR0K
m86H6tdvhpdtW1e1il2B4EgcY+DM/0fSmS0pygVB+ImIUFCEW3YQUbRdbwiXVsQN3BCffr7qifmX
mZ5uRTinTlVWViZ3Cwth59rYN/5YORzsDP6foCqytq38FuSlA6sU4IOLoZH5tB5M8IkqA8J5j1Rf
y4l0XX4lfW3YRS3PXN3dtk3SCg+LCjUL2j4OBqxRca558GEDjWHIJSjtTxcYYEluCEgIL5OlyhTJ
skuhuONChUrN3+J3S4p2gvYm3ParYh+5vXrBJiIWrQzapXxQsgaRyPpY5abYdzDQQcnu97de0vzj
TWn0MWgAtRPjCFExAa+Hm8z2R3rep9MWZRAQO4SE7fI6hnPy90qik6mDi8PaHoq9lXBG2uzkb4Ds
ze1js1yAoiX9BG892a/CaQD+Vk8OQTY+DBhMWXPuVDVoyEbp7Dm/BcmxD70MPMV9bkijWVrSJxYX
RMB3LHgByke/Kr6l3E9Js07+d8OikyvdMMFFVi1DG+H3QS4jXlOfPnctG5lzGZPhbGR4zdJ/7sEV
f8kRXZcs7k3JiYD/mitFzpkWlVtA2iCN/UbSBiB00ZHsHzpOa0cGSZzO7HfPeoHP8UZCG3lCRzMJ
BzCMP3Y+02SRdKCsyaphyfEn9pj9WHK5J2uUb7L4KVevhreFtnrcrBEdAHqHC8T05Fu/dgccA4IE
b64N3nxK8bj9lJgHPymxV3gmEcmH2YRwdcaLCZMGyGcsMQ6xPbw34l/ycgoS4YcDI8WjTXmw6hfe
KS/vGKpbZfVXJIX3dZGI85LmN9vzvvWyeItml6PhXbhcG8DARj5522XG4vZmGrPnHuKvTzvjain0
TWuvXnTkAtq1c/w5jmrOodBM4cLQ66u9IzUgFbx/CrupuWJMBTCMQQllCif4wrzP06623U6fcrBb
eeoQeuDdem07L360l7J+4itkye2L8a0FbTN9a6an8PHiMKgZfxncIEKSOEA2S+/8HDrZjfvYKrQf
Vmd8eKaH+BjnJMa0ay/u827RXVQGQnrUJ3foMZzv6DQgmoIOw41pSNKbrqW3nVqdKR1Pfo8vAGT2
24ieJI/oA5CHnvHF+YAiA8wzcYYX7cHVOvDaXRo6JzlZLiR5lad93LfucB8Zx/kA3n/cnGHyylGm
zU66vKLOcbWmFyQa1oeRC6GGDqKCRN3bjcfhRrIwmaiQjJftImkL8pI29OAb8whrbpbBKUyWtQNQ
rOGkmg4Lp7v6MgrJhVnVIp+dcaaArjkwXti5RJVmN5pNbwQfWs0+QBwCKoTiqrJIOguoLRjSkF8k
7eikRG+DigouWfOyucHlrN1YD2BfFZMuHvB3f3sYeHw90DyO5WP00PnPx/m4UgHbD0vV60aP+D0z
yBPIFr5uF+KQJV1+JgjtOkz0RRUq/nFZx9XoDd6mW/n4NMIjJT507GzRi7CEia/J/WurN2tdBB+3
vVc9lF6c56zDzPYCGma2KBPdOwAaO719hi/JzWnJQPdlxAaCrfQEt6dFpDo4NNTDvG+eLYMVGbfp
Zl9xJkm+s9sIPwmdpWa5t5+vq2PRoXtYyiLif7CNfjk+Xx0FgRUQxDnN/hHxufYeKBOcrXxN1/q8
lj3GUoeWF17p7lFgUfF63/3x5xRy+xsPjk84r53bX5d43hs8+C0GX74+xMTZ0/m5J9SG8+zhHGJe
4UglyuL42MqKdftYsKpZaPy2/o9UsIZf229js4UeC2Py8ojiE75JufSh6bJ3juwUq92zv4m2Mk33
zPqcECf7sIfovlztJ8UTAzH+lyrfRAC2sJn7KvsHRvNg+kqs6hLhtaTFcaPHDJotdYef7zGtnXPu
0JgtLNLlsk8XkVhg0uOsKaq7Z/eNlYyVgYY4nWFnmMOTOLyJPcp0jtEY6Hdn2FsdXtSgxdpkD2ZD
1u9EGUhxLhxF1h6yNXva4ofYx1W6UFwNpM//RN2U/+6xOglZsd2UbdlaXCCXgKD9rWCCQJ7cVOvA
Pa/YfmE5Y63eaGsM+B54wKzYbMhPGFb8vrK/Ppg2gGa31VTf4sLijSyvspEVpYR24ypWirAsdbum
PuWlEYc/rel0Imp9xSuSoXuXvgR9A5HTFYOrTqRsG/u4/jjP+LY+rV888qTDc6JWKMAVESEdS240
pMYUryd1LH4+zH6KBRlD4GLIKeWdjDRe4xIo+TGj0XAB0TAJaZayhUTm95AiN3wZ+5EyWmwHDh4d
VezMKK5navSUVg+Wt2lJW1BKZTG7hR3qYbJF/62kcaKnLTj8i9f+HF9mF+kVIvPhtOXiYd7/fdHq
QPqjR4cczEz4q2CrtzscsAw3oRbh8Bi+t+ixrLo5xga0bIrCwc1noIWlYLUFJhKdsTbqJJgiDXRX
d9vLag6GfNjsegjOdEdl4Wp6XNjv2u+MdbF6wHGAviEwr04Ci5rDzLmjWl/EwN3QzPFASLWhVF0d
8kGiHOiwPtAQ/wdyPc4K8rwuLcjOQFRNjBRvYtQ85HOXQAxCBcqmOPqmLR/0dsFE+jXu4q0mXDfx
PXvsUcBY0O5zHntUTfDS6h2co4HFBIxhZFMaMVhzXnvBn1spTan4u317Be5dqD+itoZA5ICSkN0I
YoDsFIalD1fjEe8gi9FWE46cGBZomJaiTrYV6wIeBcJ84k4ADjde9IBHLlhTEk4v6xNMaVkPJb/e
jjIBNxGVgTuezr1tJ+otmtlx/MVAiHcX7vjPrzW/Wip2GJ6Y1AFvzuMP5wpkdLridk5sYs4mvjFp
83JKqjaN6GRY2ZYwfYvN1RwMaLNh/RCowJPVVForYhgt9hcQYxitZcji7PNUZJkhHgLpEJlcrusc
FryGBTLE8N0dpYSKylYRLX36GymSfXQLURuEav2NP3H1QL7/IeRncBQZceIjU8BLKY6hAA1GeHd2
TcHLPgCqkRqFQwe15mdYcwzB4TziuTySUZOHi1MddT7ETnvDwdhnupJilfRz2QYEgcjeVmnUdCAH
zk4Js86MYPB0uqKguLlEG+kJXMYMRXvtrfTPBfJ5ULMg0+lKX0CeLCpgoBYNomN+PuouLokRlaPz
6BljF7rNRx+Vl/SOY5lEZhaQi5L9lvn6vmHsT2j1tKeE6CCgv8Bi5lAooNdQ3u/Dj2AdLT2BNhua
q4d/JBA+37bAqXR0QirlJx9lwGVCVe8uzG3JOP4XVEp1xOeu/ZJJUJ7ZaX0ip//77Z0zMdVzm/9/
vHYWPSFf2KdZEWrbx/54tlqZ+30ylyiDkjRC7/F3QagRbigNeup2FiG1blrcQzVVSMb50vbatT9Q
7jmMWv2WjwdMY/deVlk49679hvBfO59tq/Qz2nBU0Y9xxthrzzle/TNVPVxFJlKrQaWMPuhJknfU
zsmwr5++egESYQQoiyq9j7WKfxc1ESQUNFvbHrr4gNkfk0DZuRMvzXLw7SEewQsvCKlqJDRK/YwC
LMZfsmH5DGd4u5bx4LR0cxiJlnLyjMHt4tMvxtlw0KepYhuyRynfOacRckfwF1xhDI2U+o+6c6Xg
LSNIPdjr5MIFJaDaDIDRji3sM+S8hz1JezVtM7FcYbxic4QJi6kYrkwYMuFvJGhfB1546OzMgGur
jURhXzjHuwe18zBTUb+Zvbe1+Agyapu+2/HTtPpfzZ11J7e9UQS3PXumWqhpQ5ebCFNo9rPj3tYZ
AZ0OvqhNDGvxfBOFRmkbb9WfJ3IcZ9uvJau7Gf5S5b6F8/P6jVCfkO9l0wLJ7k2JFT9jGC01OdZ5
Dc2GIZmEugKwlP54hgjlWDBiOPF4M9NYA53t/VTBLSBcEZ1bvj64LzSUEI4WEpNAa2QQHdOqF5/U
RIIQ766RRa/46U56PuRDf/CD/C5VOKYhsEbirrUTVaYnpMwmYkKshWiV6Ic1vmw/UdllVAoKK9Wd
viO3Sqo/2j1PRxQxaLigU3dUwm3NehzQTHrbc3343j8WxSNujkwdbp9orkyK/d1Vh5LeG0MXQ0HR
Za3YUjBpae01ERFVGwrfAbXABWrcHkv9Kt4GcH4ONMsFqb8tHl492m5pntjHvfpxK7P/BYamSEBb
hIVOS/gWgkhNwIDRpIcQoyIcLJA0JKjD7LHXOaWZs7VQE/l4WgzEOcTUdLGQYTk0V/lGVFkWb0Bh
CBKc2sMv0QQ16MpBpJs6D54JKM2PNF+IhT497sEAeTUlPNDtFCRZ49TWsTqRIWM2Lp+NWJzhBvOl
rATS/AL6UfEG5QNsCbdVas/LAhiG7g1oP/2cH6gG3Y0ChgdFgCmew4AeSICm2hXEV6BT5lLvc2P0
nWeQ1RgSHIM6Po7iI4+QB9rPz6HOdBUzNbhe8gSZks+dkvqdhg01WhemBOv8RaE3U4Bp972htpVx
ncP4ss6+IQOtZCvmsN4L1UIl1uSO9hItR+RfiGBkXOXb0rYqZZ1pHejJ0E010FrtDcsYl9DGfi4O
EAzv1mHfroI2QWlxubhZT9wwEWe6zA7JTeKDOamICntJdRYFX5dIWBBAqrvkOaI6I0+DROcCw6A9
xNrzSV/hji+xrdKvly8Lq0m2IquX+WOO9hOpR49T1H7hQvRcmjHYC8A/7e4SvZ1y8V22R7S+yVNe
lprkPr1wuz1Cym+nWca0F3+XuOOiOdWyzJ8dom/2bWM6WSINgyyhhsNRczIVATmm1Flh0gghn+iT
PxFHPArcCGvzcqCEpb2fFPi9ldYE1g9GYQyCyW4SYer+vtOfTtS+MS793MVJ78oPmKMp9mvw2dUg
t6bc5qi42eKY7powabC5BDQCMACNG0k7hoyuA77BZ+OVMxuDYWF2iUYlCnXTc3QaZkk3NMW5dVb1
rz6TnO0QeyrvPsXKLMLZ7DI8OqV/nOgBDdvwnlAruknXnmJ5J1ETWpKjLIN9WqOEd51euf6ZTrPb
sNN0kjbzDmaBGMRJZ4WNdpo/2ASgoLhucqW3DfZ6UYl3MYagjfXV7fK3k+xgNPRPQ0J1icVaaeM8
uLr/NpAuEMrL7PsvP1kOau6LDDTsJ3e6xvvXJr/hc2eOToaloNBYdKx8tTNsxBBAQvrl9IyOgVAl
EKnmTslzebEMKrEkzVxRKtTC1GBUXBEyha3EMwjw9/9LvLGvDHOw3hfQCOC5HAl5VdDfHYbBbV4M
0sLXx7L8xBzT3mP8F5uBNuqOXkE/p7szFv5D+pKXVhN11Wc4en1D7/4/xRkDK6AB5LhS7gC6fzOG
6hdifTbb4Rrdl2BBZYG2WwC5b9In4tW8nHBadtzzfZ/rxF1KAhqMEnparErIFgj9BWibqWmbSxLm
yiRth5e+HAN8Bste1x4nIpCnhvI1KFAJWs68iAdhm81GvfuWPuX47ebjMlrDMVcXKjKT54GmcZqW
+E714uNmn6dyG+8ewyhY2B/gnaEDCdVCWCf8jZgTssU+I0aDhUx6I7OeKTEWcfMa474vCXkfn0G/
KV3cASPOq0e/WNUBS4TTasGW0cEs26zXJ233QRNEkRtN/68EE1pkl5kr0bKkWUcs7DivPmf58Dhs
eHuGin3WeHTzMnYpLTUVEcXv9rnoTT7s3ieprn+uQ5YtWB8DWsKmExVBgylMQg8FWNzJSPgvM+Mb
1F1mPf76iV9k7T5eiwpAz1zhe9wXLAlt2EoP9H6HcIVqNhgJh92ueSJtKp0kSxBEpDPadUxqoy5j
J1WAAyeSGqbDWjynkogwKobZpAEhLmBHP+aZC4dndCB5ga5DuzLenTYVKQw7hpslkeW1IamndePt
eo5JQ8nNpqJ931qxgXYvaD4Qh9gzFAyFg9nn5iGDmDJrnRa/EgUIZW5vydJgR4x0UvNbfJuLu6sY
oCo/kIg2uCAfrAuDGKH2F06UHcvp2PWxsBsX/hfzXVfum/jP6XhNVv3ebmfSLUUAjAYrMXhg4kML
pSkRYVIVq80rg6M+I2iTT6JN834TPtNsfnGuq8skJxJQWR7s3q/RPwfd2XdFZwOC595O4rXYcpYw
rHISSeE+FQPFKRk1rRgjZ1uNJcqKqIh8qszdyzjzETYTIdUv7ajxqrDlMDetEOoGbyqjk0UkIvbm
Il6ILXy0/EZxhOqJq4RNn7awp6KxSh5M0N3zqQPCCAvzbmd9oTIQ6FBEGQOZWjciIXw+LvTinYOO
d2U8o00lx0g1G/ToqH3sBBm2O9j7epPOdsTyALVgnI8Vp0C5gYVIFlWAVYjHqDE+ovKa459KK3pY
E19wb/aP7JLjpEGVhnX7y6DS33WpTp3TqbsM/6i+HAhPG6RwtGcK0F5GQdrBNeE/jZuSxROHHynC
hZekDU32KHlLRQVdub3Jiwo8PKMCZ6KqjBDZOqMnlKN58f6hPekz3kpzCJaLV+akNAYHKdRVoFv2
JYMs9OomTHRFNxSFC5rVfzwavjFihMmvpMFKa89HhPxN1xd5CjqDdFiYyKV6lFYacp5fZHJ0ZpBg
uqMVxOxqAusF/YlsRB+CrgwNu9Omq1nVjKbSGzVU+h6717T6vdObS07EzgSa177YamBIha3SxewQ
t50MDNA//5QhpD7yrOQB0gnL6w6m01uIQMIzrq6uCZaamNuPOOlRUKEa+XKr2ZsmMPIIrz1M0j3J
Ei8g+uTX8LsA2IFHTMnc/isPe3TsqRargxBJzzuxkNf9KqmQDTkGGWtkfB9xV8cMjM9ggqP4AuP2
NhZlgZZ73rWde1glGhgAeeOFXvohYIwDriLZNipmsPZmAhm1IIY1DGBfILY2a2kBCplOMf/AkgsX
Qj5JweBy3TLVV+LTQ54L7iwyoIidU5oiRUKeeY3JpODbEljEqJz6ZlIh30uWDx1OchUZWWX72t8R
u8s/7l9RnT4i5tShJ0ArEMXiLtwBFHfc5/bp5bF2oJAEDtmiM0HPlo43byqMOeSxaPtPePSb46DF
6TpGIbyLc+1Uh8/UoZi6Oeo7MJYsLjYSc8ZfYTkNhIgknUhkTCqGmHOvvblMZY31NoxNrW6rnLJ8
riDITF8f3nk9NdGPKxYotgM5rDqRCaywOlP5w5dgJQvl5Ay1TjRCKX7AAZTtaw3qAAF8bHJ6X9CJ
BB0xwWfggsI4CWAXnliWLjqbDppDqv38uZaIqzHVDemBDDaiEUMilW1oPMffgU5NMz4tv+t7ouMk
TJtbt75rA6mevtimg5kzavt1q/AFb13bXy5iZR51GOFteQXIOQi7/VkRKODSn+wKRhtzHN5l2NmQ
7jzgDh49CYgBaR7nYsNEbzkwQ9PhD/pYJQveMoxvljxESNyukQhBlDC5I1EKyYSOeLNyDPn5wc4K
gqPoRZOsKCRT79+b1wlELNrwjIAuUXz5Ufy2bUDShW13DGUarLV9LIC8J90BiFNoLZ9izsGMBvO/
Xfh5WgJELGwCPnR0ig1Yy2hC2NK+Kfa3RQmTh6V4D3or67z/2A9CsKC99JWeCLuEH8Mu14/Q2BIc
nePu69aZZV9gKTfOFDjTMqP7eJoHUM7wtn6i5IDFtgNI5DxCkcG4usreCO6Mm7WcOqTHELe/4ih/
9XtQbwM7lrgyQiLMKy2VpDGgMwJb4MYf45O9fMWiZwNNi27YmhYLMSA67BpHSZcAFs7HPY5kOt6w
6txpqY728AzTf6p+jib0q9+uQzJVSYZbfYCFOXrFXQ7Em7sTmrAuYxq95YSTprA5Dw6QdbOkFz54
GlcCNtbEAxGAltzl/Hv0ON9ZVnKaileonnyXFZ6wsuGy9d3pgfsgwkAuBdrrHzcFyTXq3ZeJ3Ivp
RHxUsT6rSZtd5UdyMfSeiQGyYznvRAv84F1/GQSH58HhReFjTQ4e8rNQNhxJm6Q+4hUNO5giSf9x
IxUsMofYx3pEVVxn1Uj2wZJyX/1uQXGRJWf/UxAz7vgOq4NdzSLlYE15N9piJYdfG3d6jeH59fwj
NLafo1+zfD52sVbStv1MmpCrFzd08kVSMQ5h+rJwcWoG63M86btLsqcdlGZEqZzFSso00To7ze6x
kQLEgxH3hseZ4BwaSRWUZ05n+diERFQzHIRSoUVLYdbC7hqtd9JRcqPcmpYWWCt9J87jSIPd/fZb
csmyFmSk6xpsaeYKgdWdtumEwUP6axWDSrDITVp1d/rQfEvl3Gqopdr4C2wdQN6PaBUCIDja9IsV
8xzb8G2PUogedPQafuh5dbVIVVluNOVaxVTfgrm4OXoLYzPqxAYZAj9Cyk0iwyy/GiAcgPV7tTm/
U22ZJUooSwcndH4RQFnzcGlpqErjSnL3p3BB7HbKZOqO+alQXZRrbd9wFBjBK+bKug1Nvm50/OlY
jGcVZCxYD7RQWoDWyR9eQgWKXqzqFf9BdB4Fe4MqU3GqSat/mGADfvVV0nimkPqSGHFr/wII2Q+r
A/cDV4OzrsS3fldzbv1q03PaS8VhF3wHdhEIhF0vpLUoFuyI9XlvH/EZcqtJYzVz3mRertpTKj/8
559k8mLhzXR3j3VFAgWn9DtQg5vDgiZCcnDwEU5EVVboZ9AeqCf7TQGOqL3Ylk8Jmlwit5KnS5RI
m4lBQwgv8u5veyCsoftg2uRMTnV/34MJOgx8H+tEcsq0AbQhlXH2pT19op5w4Jfcof8gvEFEUT0F
l3fDk8Q269cTurp9I2BVx038Iu082ERSr8vqqumOaOT/Z1TyKcfZKeyR+wDnbktnR5K1CQd2udZp
eXInqA3sYCIfgw1Jpyg4Yi/Bkx/wO+CGgyc5qUJyX+NqIMteeJjCZGQEgLzbDER2pYWIk+hPCAef
VU9KqqBTb4YvrgJrcf5lq4RtCgHJRMVagAIMx3vTwZEeHWYZz+kxLwZxkBVucXf4ImXeOB+Q71NX
IPpPkCWFJX7woKZMcTBUkvZC6hneQ+bOFDbbYSJTE11c0GUnEkBI47tO43cdmUITHqIgnYz4+IKw
m4Agwj+UcR5pAf3voCtsaRGuFlSnsWlQ9Ps9viQGKFJy8i9VvhRaol+Fwown5a4MKuGBTeJGB4Go
IACRRBCplU2Hc1PunCTeBXfubJdT+Rw3/BYG/PKlNjTIhSryoBdBVXijVLpVX4m7yD06n+GFC6K1
xYxcb3KOQRl9sC2+Xzp2AiGRXXHD5TaIlpZQLgXCB55li3AxMxZDXwAT0qhQDLzbw4afQ4ZR49Kf
TES8PYJaILNTSBLQeaD78cdc7KJAKDx7+ILQroSA+iezQrqzQXm1xlJKmhLH5JAgfxj2SBWlK/kF
cpS3f4HIAafjSP70dLchQt4I4II3DDZosdPdlPYD3aEFngIynSGPoMsMlvwSJz9xX2DAUcDLO8LQ
yHrTCoKUhMKmEKhlkq9El7gcqYjWCr9+wyWiASMU1QfTvYf+KzkF37/hLTF3lymNO+oJVK+pQi1/
9imPpdZjCe3f/nfwQZ5qzag+UIA5KqfNprWh9noMjeDj34Zs/KQ9ePsdasdqeY1OqKgY3vRD9N1c
Ck/vG/3ntAVZu20X0dV/9L8EvZDHQuILnBFWQTd89C8gVGdqLHuawYyzolb/if49AeQ+VZyUALDf
n3+pCaEIc27jwSGbuQFfe81x5JgU/m2ewxibs5KYyMnGrz/bb3YA7/TiOKcL0V1yr2U00xzlA9GP
eQEjveYmG4hjZwAMNP0i50UAkEBHkLfMmeG9flQSEQRjqP2KqANudp/euYkTdc6KJS4AfJXTcnVl
e8qAPzKWbjm4IPzbF62wa6QH8CnIRwv+b8x50f0L4sfHPWWwcp77LfKl9NrPe9rzNAVgiDinn56f
J8ioxMjPROX67Z5G7ahxVO+cZNv77L6+V1ARnAMUVE46A7oG94l3F8hPGipHDzRs37KixPIRMQAs
wu4dM5R97r6nIDBID/KThIt7ZdkRJKc1mvJhSBk8FbaBTjqWobngPpHzk4EKtxOOaSeIsh4pKHWE
SD0icAtlDhKb/yvjACpCKltoHnhE2nvbVfwGtj7xF8FCyd/+E3aggjBwJtKFd1Rr0G4QYYi7Kyke
kgpz6P2IHznM4zeQQqj0SHNHiDyIlNg6QTdhGfNC/CECOjva2zmJ5RcZsSvu137sJ5EdYH6WjYuU
CQernXY4ZJnep2ODESlCDMn2HaEbAJkx2tK04aOMWqMHhFCdSvrr9+By+qgOIHxUIxsDP9eCDoJM
DYqNH+ZphPx1YFo4XSbrk7eeTkjRXuFhdKFFbPp8rIrxAUmsWh603Yy7yNIYF+xNIImIcexp0v69
gxUFcs69AV3OZBFyDArI8uScQgBu1R6w01j6YiejBhcH0DlVA2AITqJsTHwEGuIRg+zmwCZnMBZy
ASBjQjsGKNj9cYbsKwOXGaRLKV1OzMu1+schK0CiIZKBuzMSLWYsdjOCSOM0EU3UjKSULTl+cezh
/LFTYonCzzYAtiDNnCBLeQNBspjJA3Ri124mk4m9yyEu7Dhi6ebw1yYgKb8awWSRr8njVmoM1JTE
HBvJxgZclBe5kVlnLnMAAvnoyLTzkdh/hUXyIFn4wUkNF+w2Pc3bIayP5MZxkMFvD3o7ydDPvsrk
KUg2GlrEkP/nCPcE0SUzRDyHTiOYPf9Kbpslfye6HLrkn1Ji05M3XJO06OScvBMxSrIddhCr7oMz
bROvUbHQ//AjCHQkYbeJePk0jCqcp8ro6ABuS7pFBchMIWeTPiaY/QgWH2Dv1k8JK6H+p+IoiB9v
x435kXKiBD75RK3xCwu5OOiSnNwnx5Y1ax8c7ef88Vs9uBgLKmC162Ezwomn6KHO4NvVrua9wmkT
IyPUnEVBKcOple0wjYAWndndmaWc9CHpOw+VoMjzpyAiEBjuZ9T4Oj7mrVXLV4KaMTm5p4xMnsHw
SYgE0tVGpU+k0Mfyh1MbbF4H13xw3uakukGdPpe9uOLEv3PKa7uSYti9bFrJcfNcwlIJZoZAwxU8
lSypwTOBUYm1pwmdCDh2gQo26wOgErrB3d4uE/IEIqR3EoCzl6SRFweNQFormn0cSSwjhgERMmtN
ExeM+GUHM5WTjiSBnhVeyXeP6yb3PQ1r0lcqyEHJf6UeZJ2eQ0k4yMH8/Z/0EocAFbh7/VitDYk/
v65ud3ZZqk6DUHT8TjIruow0CBCzlvMKE/JlSefO9gzkv7FF/f3Ew45wz1geAs07QJdNKhn7aWad
mUw1wmkCXctAqhAxZKqDkzzKwzy8dLzFze2gggaryZ61Q1HX2Tmd5DYHViU/hGdjHyFBD84MszY0
Ur3DsPglbR8pcQfmd81uVchl9Kk+AG87sKcE5+1yBD7m0jfiVVwNhyO546nAD+DXrDLr+ctqOTk9
+lIsEVbxRPHpVHH/SFt3EhnuVB5yu5mOX7aQNmMA8Aci7BtOGZpBSEGA30K4e+L3efmBCHZOvrBj
3/R/POH3z6sY0VXaovSemRC2mEdTmV6gbAW+If2WeGj6COh81t29DtEMYns/Ot8YULeayU1ygyeP
/b3q/SpgGOnr4USXZQ7S59pfzn4WTqAiE8fxYaeYN196YrGEeDA1uKDNNZ8Jn1JKDG4AxID2UDow
DEKFFcKIKDFYn+mFxWJfhn9lDKK7pNf5VDYH53mHpcKimArS/4hmtEA7qXF2sKSF95X/IGa+1dGb
QvGRqSu4ZrKioPTIoJJANrpH/eoVuhVprk5yC7HVtc2o2n383KI8IroMm35abcg5rF74udoUNmIF
VtDXBC8YPfoa2Q+oPVVFAUx9AJfqIiLHM/bMZW9UzZUY+fmJPjjO1BVLICTcKdBJKjLcr4cH3+RO
pk3Ul7SJI/vjopPTJZSh+QHBxE3WB34ri/1MoJWQBeSAw6MMibFBSYv+C1QIRJG7wObh+mtDGiY9
kB9TljhyWadJszkN1XmzOR/sPL1DDAU6+G3Ni7TTf/4+fXVzmjwo0T90/vJIDSRDKgdlQ01Dk4lw
mY3zX50Y9ALxloHmDGsaaAS0ceAKAXue4e1VgAgqsUlYXwDAsL+a6LJvMfDE2me5RyWcqAHgOf/c
rv538dmeZpcLNL1CXK4K8h4ZEjf6UlEDI3UYRdGiOn5ybNPFn31ml5GxPYoxrTKAQooKXe21o+UL
kUcNpZN2CpMZWu8tztRZG/6twoSl3tf/Xk8Itz2ibjZ/IxIo/57TTvAZ8KkvV4se6ebKfDo0TRp6
/v33wPqQmyEZoiqN1ikLYXNHY7BFXKzngDeP/is6x09PPDygVvRNdPjSDyfmGs4deuifRbZ67VW/
s9JX+gCGESj58AE9AA2I+hQoQwhzVAWa3dqj9r4WntM1ZGaM5ZoN2gvpkxnQ+qT+MIcI5cJa7Aw6
g++wjk77w4wXhKZJS+6xV9AZws7mEWXTOv0yRH1cZw1kIqFocqaUjE8T/AngcNuHj541mx3hye6l
74qqlJCpNCBeIBwYlwRrqZWY74bNKXWlPM23t+DCu9t6v8CaZwETC+dlt4A4/aNHnf0tWf1Udoga
MPZFDoCjnUwuXmQ/wu7+OVN5eTLqh9di+hGjLNI6HTBoCTOPHvwXZt59f/ipwdngU8B3XSYJlb1j
O2Kzin2PNIdldV9tu0yniUtHlRr5HEUJ+XQyDeyUwfDLHFl2Zx8xzWBFa/S29s99TlbMdFcMd8YH
1IGAO0GcU5+0/ViFOPwmo09VmL4PTzj9KHfDiCFfhO59Cg8/zTafvRmHUvan5Seplt/B2YUWzac5
XOzWAvhnhOckmFtyTtD0E5QX0i2Z91DjvBvqQ2NyVC3Y/3xEyLtHWIcN4n91fA7y4PbzCl9hM3mP
H0MYDMl1fBmdAxMopBflFGGCwxwZX/XvK31jHLHWIysUagQpokdWFkiPUYp2+cXmArdGPTaR3z04
4tbsOCm31eS8EATD/MH7ABOEaW9Ezfba0LXfVPPs5QlUQc2VD0RO4bHhHYi0d7JaQq7RRwhtSHWy
nHaoNpirQbGBMxXexZ5qC5eqNAhSiUgXZzKhXsnGZJ0Sx7Me/+Pq7ID2cpDudt/Rrd8a6+7/pjaX
jPg1x7oUj9glAJDwhO3T/rrQJp/hTKHTewtmHbDKA4fjZwhSsGxRQvOcCZRknDsWvMuR23Ok2VsB
v072oC8bdHzOoF4dcFZBk6X3d0erbpJzLNHc+2usg0jMsGASP/SPA+WmmT1MaJZidLsgM+o6u1QQ
GrKxGUsPgGTQxQMdlkHNmYICwsJgfawFOmnNVCr3PxqTyAvDOZhpVn+HICR62SLTcWdwV3o5lO8/
Vwf2KFX6ACl7mbYdKsvXHi8m8UU2J3D96C5JliKDvWq04IQQwpScXeZE0AMoWgNnMZAu2mCDNvaR
BAa3o5+qhyhVsagphFzRERLJbXhn4oMlGwdq8EpkOCAPj9oMMwVk3gEJbCdRk+fyRcS4NHR+xdwK
GstZaDlV0IKXJaUmIhTRG1SPbod/H7xpdZBupBAJlsuPzbiIjI+EtH631yCeLw2LMQFI/1DePxR0
jOAdoZOh9urzV0upbZHKTuLO9rvvLGTnmr8cut6VNibJzX315qk7aiyFUz6mGkuX+fj4g5LVAwUj
al0XgO+5r2RIoPGojUaNpw+7IL8COM+3W9LoZRUnSetHYGK6u0+/YqrFYyLDOyzqSW82/Q5uznNc
s/m09ZN0UTBURgciNF2C9jRaX0anUca4CTQf/vZLa4WKXvMfC+nNHIGIKR8XD5OJ9LJ2xK00sxKR
tEuY+Rit14mAfna0RHpBpdKv4xLKj4zwvN2ED5Dw/6XbJoBBQTZ8UGQFcPzD4FEWzLmBroxqRMU4
D9ZTEaN6whde32ljgcI2cSKxDRZHy+Frmvu3EZVQUMMWirk0w6X64qs3JwASkMJtHzyn6uY6laKH
jeGKVBiIfTdyjSFiePPKQc5xPmcikPF2HH5Fqg/VMz4Qf+Mm3BV5YG93vb44+lx6ZmynQXmgQioo
eO+8aBFR4uJZSfUKl6QbdpJLx2+T1u+u8AvYToK6gZ0JXzYPG/8zao+g/yEdAtsar0yVVqP4opHz
cehP4I8kfW3YRAK0UeCEStwI8Va4X9RpcLGGJ7BzEY858GHaUba9kqUWNBjoYrXQKRSKNzI9c5Et
M6w15sAzFk+ybLMi87ExJLdlVbNgyNXWpRWljL+afuMJYMDP0fpypahXHMIMLC7gJAhl3tMH3ra7
szWh7vPb6oMJuVLknEaNc07WN7JrkR/ohNs4qclQXoytle4FOgv304EtBC+NABdqtcP5IdhJzFCG
4+7f41ZMS+z3NTF/BXlqu+t6d3aJ75T04Ai/aiBlFESyYemrvG8wVR0+PSjcAA/luehCqI4NWnMH
/O/n7hmjW3qgJcP5OT2iFS6PDECu3uObNxH0uYUiZtdPEvgUJN1oJDOBBe7QghXDsXLwJCgLQ0WY
XRknyM3laQLEpn3i1ApLAAJVjEr/28PD1JrB56JH1uYxw1z7TmpiDsRDHY7EDWIvLgIU6wMHzrvC
6PpwQB02m3WdPnR+MOqeWISDUbfupC9vz4FUgr7RgDY8YY6JhD5OiNiMdvB5XGDuiESlzNdLzMW2
kMIgkO/GeWyMRCKySQjL3mO8V042XxAZAybyyaaMCBtGZ/L3yp4FyhpSDDzhw7Mw6ZxFTXSUyv0V
HaAsAXgyKy+3og94nDHqIiJ+ogy/goPqOP1/LJ3XluJKEkW/iLUAYV/lHQIk/AsLU3gPwn393Ye+
0zM93dVlQEplRsRxmW/zY2Hg45PU+lj0G7I6ggP6JvuKlxN1WzZamVdIkQSvPr3Kc7lxMymfGD+3
t8nraG/xjx8paVCD4n+9eI1deQsBmKG6CH16eiFntavjV/Si31YTq7OPIQQGQNBONgGnlXvtPmiW
rTpHkSO3ZdkMwKrgsn55EVELYohLrBrhYE1I/QynsQsKyae5MmdGHsBNmSAhYgpewAn51IGUwUCZ
XItOk8+7iXLHrCb36zZTejoylieneypYokIX6DWSzR9Mw8MfL5KGvDLEO4/kJmbKWM0xENQzRzcJ
roS2w+aU/nRf+/CyELyglofRkKq6jUNEcNbvJwjp2FJvZhCQ1oplJeF2CLpFgcYullHgXXxmi+Ej
5WWfU+jr3APhSQlK4hCDOxGSKqi/4Y/gNDTgQT9v7C9XMt43nAsMrj50mAuYOPheFZfEhklBE+Ld
44CkrX7VJ6cLlWK1+w2TzazqVcPc3iTDL/nUGqhC0Heqs50mlV9CkVagnrtIYwdZY0PHsqhLb17G
3vRt0QiCRCYcimG/6Ifq5452X+DXDo8y07HJrKbhg+3vJtbTu7NxMwfglRzp4Eu8K1DD4QlWJzwO
qhzmYPiKaMO9/O0wvGLD5aU7lrKV1eEdQrXKO1hZ3SNDI0aI1GG+9Wj5jhWzdmDBdaEw9AuBuPvZ
SjiViKB7qGO+pf2Q/FTdEttnOGv6q/scGuiBunBDFQaWcKbQ0lqFrPhu7+DBOV3ECwhbl5g+xAax
yOUQGgWHZ/sNjaXOlqAaifUvOolcUZjp2K2TPeE5mjqsKFlosyZZoKOHi6SNvQNHKXUXlDDttvK0
PlaLIueEOyQPSxjZVGbdiCJLkApiDL4Y4bJXCymwWtRv+qthN8K9L1+MNFW8Knoc6O3gJvBYcEJ3
keATW9Ki+pPZGjqa9hyl6ezWu6ZKnYDF9AlbT0SmuPkrk+kyomttQJsqQfjyN2unzp06RuXWAd+X
1g7UEtSG55tT0dfn2AbhDahnjuY6d19dNCRM/oqnsAogfYPY6G3nb2Zc4IUvrt2VOeZcRmRIN9fm
SxVtE/k1zzo1rfvxb62H92BhM/xkv84U3BePLSsDUKRZ7iL9tvoxlg5xR0thj3HYlUML5OLI+IkD
2J4Q8EqxTmZ7n+FrevASlpPIsd3cp0WH3rVUy8kZTGO/BqdmBzr8ycFM80VFTnzAuj5h0x+94f4o
2o/tl23cBuzM8EU8m3MX0zxcKjFFkFsO+hLaNrZxYqCEq2GA0/yHf5mNSbnb6I8afL1hDrornnvI
eIyFuBtCAatgkpj986VbbFft0YA6vxosBy37gq0YPSf83rLjsoAGDaRz0M+RuOH76JNou3p18Wfh
/lOGQwBujdA7QfzdmZCpXwhuOrXEWPIH1i8z0++Y2XFcXVZ7jTvSGfN7MYspvx25A70ImnEeRvRX
U4c6Gdv/XqHoGhB2vmyJjPkKuV9OK2khJj3t6QzuO4vvyn5ZSe7+Z+PWyv6VcWDRhNjx3jk/Huu9
5AArs4PCVvSa/CAKw3dcKvhnhkzxAWCknwnXgi3A0V2+07/cWuXoggf19qSJKg+3U/RJWv9kr4yh
xrARrYHlozzYQDp6oTWmz3x8EGB/uxVIgWkwaXKrthN4hfg6LWJ2131QuFhvxMGQ+oFrqPPYP6m5
GZ2vqWXYS9mM1wwtp86HoRGTL9Ei7+1bi52HgduJRUh8MMQQ23ox6XduoVrZmnumOsHbDxxATBhh
wbxTa9YH6GNQh4sAs/wtxPsK3zBb+e+XaQDnAxcWQZB7X7aLEw8c0V18nGnyCZwOP31wPOIV6Dc1
cDaWfO6PK/2Cffj7dIN7+sFbEYKWGL+vqNA5w/mH+wG+eAJsKcAvYJSFhOoqzihIYyNduxrUodMQ
FjDUCy61OJyyam4/3+ahGX/3iNdB7J1bvzi//T2pJPbO7c3lf7D9F1av4Nm9cq2oqUG8HmaJLqwA
M/kVic3DvP7E3FAMsR0KAWARGnfmdrwA5rgnE7yHUpkb6fLP7oUirja8eUA9CrBQkEX/AFWX1hX0
9PK3b+9C3pKfU9aeLdV/m8leFNcJRfBQBf8xW4N6wCx6t0SVKvrl+SdSs7tDKCDtA3eRk7laY7DG
V5J99PBotEp/jbnwEpFAnq0X85Yyw97FI/1C6Qjrs3wJq4LeKAT45ezm58PCBU9Zoz9Cvp736vRF
CNDzIK65e8heXxw8jj151CFKUWV9oifapeeghj0hrmTV1blXWuGKMS66jUXTezvnoLLA2mA3OwYb
BseEM2lIfQyYlGChz9kdFwjrqBOkgm9oxbnV7TfsFvdZ8sSsIlUdPE43eQ+4wwyRev5jA9oxcKl6
0+x9JE+MNouus1+GEfIKVLFf0rJ7mzW9TXqPGQ7lGN3D0EPOT3Jbza5Bmr35CJ8aCKqGYpNcA8ZX
0J9f9j0GMqTDRL4hW/eaz42LslWXM/PqYDDcSFkEO4sw7amZ+YbpM26nR0qSTSLaGIIA4Oruxqvb
uitIClYRZZjwf2yBkV5osy/PRbgBzMowtQRC+N1f8k6e3ad3AxU7Z6tj+9DNstDBxx4DUoA2aNkq
6veuD76OS3zEgAzL86flxbfBy+4nR1vsSS6NqID7Ni9iwPb4o7er7Gd841E/wE46a3Xw0pKdDwtF
g3HizDHhOAc4GNEBqsbYIA9HesaP/nHOWBTqKT6syyM9Eg0jQGmJnl6Mqif15YHP+9zx1y/bFUqk
hGwDizaWIRNvhq1oAqGIq8Q01qb6oaW0jgDhbDigslW64a+DZfGJMZwyXPbBO6zIZ4M5tcknMMLs
qZVyEpqak4kHCvI7VpdWhhpeqLL0iGzsbkaJVoJItEtVXn5phPU7g/W8o1UhftFDvZGPnRk9NAgu
T8GLKC+2gv63//ZYROsRgwpoBPHZvnYakNVvqdCWN8sMKSFuBhpJV+kkhy+7OMJSwR6vrTGz6X1Q
azK8fvHJ3DEN858tHj3v0eL87ublH2rJzL/Q1bOj0eY1u/NAHvYglXDZubj1M0O2hwdhA0sH3lwA
gUyXMWL1s+EJ1qRza4HVUcBVkmvEGdhwiA0WFUasFAxImSHfoUDnzrRL9AYambtT8JlDMUO3bosC
SoDtHGgEes1iijiXWS951K9fCMrXlQ/ykxR1WvE34q46FmiVpJbcow9FBbVC9ygYcnXo01WqT6na
P0CDgIQi23GIdxXAvyZAVqhlLfyPtoYt9OBQcqDSsTn7FRZ+nA0YGkj6wsASz092KqCTq4P+Erh6
8AWehnvTQoARlBNATxoVgOzcN8a1I9UqHC92K60h4GCWiIiXYMj8OJ6s0F9WNQv3jfaN32/uFNsn
cNBXiKWqI9NSqFJh3dz11EWR2k0kd+PGX/dJDeUiWu7e8wlDfOoZqA09As0INdUnidKj3+eUrZOa
dynTbMG8ou+UcLtOLypaesWaKI7rmOSDf/HjTbk0ISonHV2p31V8KxjOCJVc+7JgpKB6teZz6aWJ
Tk3m9Gw4lx6gL7XXURlTaeWE0yPhenan7FWS5Qe2kJToW5/KFikBTbDo9PukQZmEYw//K6G6llb7
whCbClqy92mrIGNnGT3Xue3HZIs8XLbLCknX9PI6KLlTUnwQE57QH34g+MODQsHIDyQQTQ1ofYMC
HMrUqsg40ZVji2Er0PodT8M2Gyw0K7hNZVGr+Pkx4m64/AgrHQhXT1ptxpxU/HqRb/LKFd/OFeHr
K0jKyyES8WDqlbjKb6LZf3GLmFnQlfOPfBHR0r1tcgnwVSc8EFQZntg/1pXIcPSx1pnoz589eu5N
EN6TcJAPJrTL5HT/LpIMBfANdAije9O3NDwDiT+XSjFKZIweAhkbnCDM6hnC/wIbiR+HC2ZXiL5g
JONZBKgDcJ6RFJMfYDDgxHFulX92GXQbaNZ0q+SdKWexpvPErKmHSl5d+6H3WSFcm0nyrsVwZ8nA
BNPNUx+16yGoF3GtRtd+x6SQiLkJ3rno/VmN7hlNA5Z8vJVG+Ju1XBRXWwnR1LKY8G6TzvvgNh8s
qFe/hMagzmqq+k1c9zZWpV/3c0zo9L25OAX+MK8rws5894iuc9AGcPlRTAygFwKJt3Y9xnODzwoP
htkXY4ailbMPI83/kN5HBBzexmRAsVJV/CtjvffP3pUwIt56wzbSBwlqRzg8MJA4Ty2lBFQ5X+xr
V0lzd15UndtVm2nIbbi78ZcRgLOOyKfH51KqBSwLjbUCKt4srdLwTUpIfW1eSByQr2NpznSDzzzx
CginaCAYJ5Iqkrni2SLfGMtS6jm+DfbxNoG63XN/Z6tX0QNy41pfeoXcemKUFtRHqPsRkLw5yLRI
eK8DOo6oPcm9q9dD24hR+dZhov90QfUnkA0MWt+d3EZYjQQefRwcCwAOvi7aGQfos+IZTL24x8Bq
9exKeeadxHfc4uAMLAwI8IHP+G0TEizDTUmPKmyB1bpXZj7j7Mjrsh+Yi7svurJGE1kJ/gFkhV5x
ZW9/0ukMu2b0pqQjnk7WbWd+l+/OY8x81aALOkfsemyDVOjW9I/YArRmO4iGNg0sTiPs3Pr1SZ/j
Chc22A+LGBVbEB1IYfTeuF4yhRje62YNVRTaX/F4tvNiuqvAKaqiXrvSGdFfnUGCjyAJhbicShKn
zztHz51TSTctBL+93NzOkfiRPl2HCdqB3zmnK4CZ1L+DY5XGSO5oBQvxHbsE/v1NHmnSSGvJda5u
YvnT5Io6y1QYVR1QEH0ihw/YkDj4SO0gGOr7fcd35lf0bNchY7MdgnT8SnQgSow09bS1GL/Nuxye
gnUqRwoeHc3DLsF9pg1be2yVwQKHAdwh9sj7oAQrhb3zyR0AgsXNRNsm1wTQt+wZRJJmiLXpaBut
egZYS9kKLg4LhC1rBO92inaEfvYQl3G7xhTAvbm68AWopDmJ7YwCEUXDG37xJczg//mOX5EXT3n4
w3Lrkw5kq3OK5f19GYGQjRtM0Dm7y92RzHFk3yHs6AKj9sYEpAYZVZDuOm1tky1mKxWPRBJOWYfx
7InckqtzZbijJbsBUi61iwwETrGGAtPJLii1HwtSCNrX1S7AN3GdHPHVYL8jgnOAm0b37UaImLjb
XHLGUSDO+ouIvbugHAocV2vPJMErpgTaQtA1eC/orSgqgAeecS3ELGDw6bIGIfxy4dAPc/RvAg2J
yimmrsEmLkSvsACe38qr1AA3LpaowVolov/modGul8zmmokAXha/d5jT6TqQphhj0+2r6rCMMSSb
qM7/YOC9ommikUihY9N54t7eZ/r60ycCFFJNrTJ4dN1/2uJ/2Ci9nb6LdOkUH8uVPG8PIGXwfvjQ
lqoerpImmsXoR9tSNWT8KiLWAN2xSHGo36Gd813E8pEGgOka8AZdAYZGVExQVCcMcHbhU1TaOy0j
GbKoCD4UtDU3E68VkEn9zI7y6WHNxGBRSYxowdn2jkEMTsZBrdSw1cMhwK+nPgc2pM2ocVUDV9kO
uAliC7MCqghDGPMsz34TWyJAZd6SJUI4HPie+Ex6vH4NtUWvg/Lz6ALfO7RbR9qFB/3HzfoE2A7Q
Wk3NfqL+zhzvTKbYUFq4CrTZCPpVt1LPt8pIGF42pXcRX7ESkE0C/1BsVxi7lNtqQC4Ua6oOyxHI
Ix+lGyGdDhvt2iLRHGS15FFANOt2ajaz4BD4Qvy37irsw6WwP/wiOK3NKJmJ7cCAzvOhA3nAGe0U
7UPaXE1HoHujtwMZ6sTsuM6Y9xgYHtk4ozppoSIowDFAVJAeoUFHp25leNsLS3z8kbtj7ceie5Z9
Eh/q4azfz5dvVAjJpWbO+vc2rTIjCFSl26zAbLxP61dAKUVtxv2r+JUhUlwLug2aMVo3ZgCifuYI
AajZ5QYlJBk6+BP2N25NAWOsOkUklWGJLQvYQtsKmx1FOCb4BlP4jVfE5WpHEczsjr00qKX/6EpG
Rz//Poejhw682dmV3XXWZLSFl2inyfHnFl4U0C9cXPrMd/gYbkLgqu3NFk4Gb0O9FiG/tMklD9/t
JrzKPTadJ5RntOIc+bR3VH6eSbsMJycuhWoOiwvi23DAuPy+SVxvPSjzzTiVdy1OwjIyxdge73zJ
6LkpHmaaDzOtBVvS5/8kHCL+i6MqvXGg46spI/fO37CO2L4aSmn/lAyKT8IG1wb0nbp8gzckZywz
u0+OntY7esy3GDGEGzf96wAHdoZ/R+vYKlETtC/t69skaCcj9w9o1vrOESERcFtnZpy3CLPtYstI
NtM+pFw6uVfPGPZu7fOkPlehUeBCzmV5vA9rDefTr85x4C3Me9cWhsZHh0hF/w6Dm0LjOLm33mXU
m0cMrY+Tz9+DERrFKvgMcTalCNYkd5Jyo2hWxnh+BjlN3bCAPUk9JW8WEjKumhj2pPXkym2yuBrF
9meJ+guuuyc/zOasvCQV/T6euvXWcIFBjAdjyU1NZ9ini8zQXhNJUu0y39h+lAqAS+RnUcsacERs
Ij35HYI2jA03P0uO6DiNrN49AHvIZB1++xDyjJQ6hZYk2TOiTwDbefbHwmDicXFxYI+p8Qml1Xr5
Ypx4GMRj5/e4grcSK4hxZPhZXG7u6WOyCvCiy2mFneMI1z7c8TTv4WdVsU5kFjMi/bP1gbzKkKfW
5gUgg/zY/KgH9xzS+bjpxTEaOFKxGG2A3mSNrNkqgZ3jqSkzZ2ZDBzNprqQSfaEQ7uQ9BiTaMfYu
+2WpdXL2o120gfZkZ7T57Eg/aD3LflsV25mVsOLXS3izHSSTkHTv7Bjn8ZsgTrg5G3g7RbgJyNQr
YPtN3PYLKzn3h+DIECHd8NbadGnHXbr3m2fNVuF1/EiY4IpHiZdCtIk2vv50zuijvVqk3U2qwP5s
PJ4hJEuwIWUGMNt26p5hQUZndwNBuklbOStzB0YF6HC7tOiihh29raEDQ/AD4s2lm2BTlRKqc6ez
qNJkxNUJBKdGu9GuYIii0UOpZTiMMkCQ4Vg8pa29JMQH7Hs8Bug1Bh2epbgzPMaLdUAOlD28DYoc
GgxYDlDvG1xjki3g0nul8E1YhPcNsREMAMyc4TjGxbR37E3b/HXfc+KFbp7b7OL7SJ/Jyx166ARK
7LFDbR9k6gBq1HzxHfoQHTwBgPtx2L9NPln/wSkxxaLXS/g3LuUfiAbIilWONW2GdkweOOeb4eWu
JAmOVwzim4Mj60+EUFuA64WaVTEZ0pjbicNahH/24BX04brj2imvuBh2SUJmI8yM5IFhunMKOcv6
SDF8H3Z4xkSNMdc1cBL/l3lahw802gVMJwCw8bynEPhEEFuhTDZ4hNmM0K31UcmYIRPcsM6WKHNT
t1/hVYd5pxYZyAEowp36X5XOjtMw5DVCRmD+Jvo+sy5xqzQPO2dP/GWOMCENJ882EZSLGyJlxJ4S
+x17M4OB/yNJxm+HWRasMjNhLyYHYlCXEkRvrooSYLFLmZzZBVq47pMnkIv1MYfcwfjFqciPWu0G
7/DbZVNHCJUw97Sb6Z7INU+5HcA5NO5YOZ+VhyDrZHwiF8UxLrxs5H8KweZjSEbYwjt1K23Y06DT
tNYe5sQp1OMO2hMT4QfRe024MwDlP2wCacibhTM+w98kDYNnkffJ9EiVTMnRxlUGWeKhqTCN8zLi
7mhVmJ1afsMNqRSg1qIPqTk+LIisIRnFBQaKeOZMwjLcQSjYKCnoBYyOKo/ch2B8g7uXoZyBcRP4
IcnTE85nu0tdKS+RpTj/BcZGtr+iVOQYXg/EgrxQAa8HEvfvh8slFAEm7pWp/aTkgdjiMdt/trjP
TNAB4u5Zg+Us2Fb2GRvzQHWMtvFs87jz8DEN/QR7Aw9Z+/BwK2C0J7sGN/Bk5zBRqet70m1/0dzc
kvegwldWpBviwVehdFxC3erd4QtjlNG7YX7LZBM7FYaLbJZs5A0jXQcv98WY9IGhbtm7sF0XWpLf
VEZYDw3qBEFREe1SxY3EQ6N7pxpkLcjgu2D9HTHMD1IjQSiUNJY13CTwlx5qrin1DCbUHfQ72sr+
7Y3ouwCsLmHDLSJdqBBncnUf3bNbqtpwi3eYsvA2vVsjzqEfNTv5vA6BGJeOksxcRGSEVss1YoYL
QvHoN4bZjcHrlA9SYLcRvEiYqfmgJuU/TmHCcM/Oaj5IU3e7qPjA3ewJ1JMMljGuBMcCdHf64GG9
ov1ETMrwGo7NFVZlzb33nskOPzN7PUaivvPzoOEmevhfQflpYoX7nEGdz+MqO+CCcDzcgLll5Xg2
u8fbjt72J54uDjXTKIcbnqnpAu4OLCr2mYKHepUj8BrDPJOJ7xEmGJX2z1L4Gs9OlMUbf+eXuFnI
+mFZOZyNcLN9zdB1V3Hb1dj82QXlZa37RXi6TXsZodBEFWnS/1/sqJkBejFvmzBNsO7JPTFcPPqc
eYGPgTs6VdewJ/lsm246Ui3Wug/brk2ArQeExZUnpeCspumMnx1pAVYXhTd1IAtdRaQYtvwa4Efm
tOCl6CeVyAiD2rhZShNRp12Ww0PdZuozOLEEky0TR1o/b+0Xeczj6gJbNFGGmVzArNnz+CidigoG
gstAHLAvQ63KiuDv9ocJ1QRSjlOZVTE5s5UewOzFmU+go/wmokL2pYuk7IHQ8WlN/5CgJvew8ASJ
vcB3SMvpNQJiRQM1rMsl6DivBgW3mDA2Rr3bSIkB0zi4ro5PaVLBe3ylYcYwg8L5QSrXw/2ke8oh
pgV2BBqSm9/M6F3xGuCsWX0UXcVbwKABJuUM0wA52vJewKkBIV8I5svMCa+zMqQCtCRk7pWt6pk5
46TJJECTTLSn8nXER5S6H0/JRwmWxJOvh/4pZmZU5Sfe3NKSWQoesld/j3oE1yEBSpgW+PezXSP1
fH6DQnPB06sMMRvCxMPkD1g+FXjXjPYqOBhJ8FU727hl1Uv/ux6dqfZ5lM7W4W+1xLQL9TtmwS78
7/nuap76dASHvQOWvM5g9Y0LnUMfb5wDGsaXeavx2OEwVhx+ni4PYLhB5nNpfebqDgrWa7iZPCpm
kTSfPz6VP37hqOzt6dY9vBlX2LuuSPL7gi3uGpCrkAlvtbJCoCO8hkP+U55DrS/T4R26uwnAMdFZ
dAFv4rGD79oyoPr8gQbx33u2Cwv8ENrA6t+X0i8r9fuFEOm51WQ66R3KAUf3A06V+8YUAMe7VTVM
Km5CmuQ12HaenP4S/Xl/6BqV4FdvfcPNjOq3BUkt0J7m+Af6x2lqIRlbEGPaIUkojgEYnZizqxzc
3SbF99/iET7Nzl+PCHaCxad2I9gRBmsaKZEmcuZnGyUhDJZoUKW8DCSzYUsQ23vnJ7t03Sl0v1g2
cizKG0Gyx5haCadImKvfMMfyWnA8SpSU3nNWRda/8VVrU+z6Z8gy/jS6UlXWZwihIHhMYXnC0MYQ
qshxPzf6z8n37+3tQW23LHknD8pYYWOXoKJWiCWQyOTANnQdY7ayD07p7O1QD+R2hRiHBV7yHByX
AZBn+AwfbGzUjMURdecxOPeo4QC2murB8+DA3ihgVdb5J+x1K/oU8FE21MvswSyCMLzwkhgDsJ6n
s0srdJBfp+I+Zsbg/LQOvphRVbBKGtbs/UZffAPqf0D9hUKA9sTcdQ9h8wyb893fODTeFsXPwcHh
ilVh9KfRE0lS+8i1KEdHakxsDI5jDh915NEDmFRnOQe2Kqtr23hzMN05NsQJaHaeWFodKQqYS+RR
V7x1gWcnb9+W5FKKSuzF5jyEaFhWkiJhARpBak013Vkd4Cjrm/Kzevw+yds5LwOHCkjSYt9uJnju
AcshgOQsH9wAHeHyUqxfQbboej2mHU+oZyStQ7/4YpoFaskNPs2McEsHNKOg5RP2HR0iX84uaugE
C16gxHXPCGmzYNPte1dA1COnhow27iDe3JgqRjjiIhuQVE80Lke3hGwZLggnLWR/ILrCyXqBLoOS
u9ik3SpUnZp9GWxTCVMsRlA2Vqfsm8jK1C/lc5yz+jmy7p90tPNCAFUe8k3Meq8eN+CXrSAqXDvv
pBivx5hHNBie0yBb5dGJZURx53yBaqhOd9JltnKkeMSaZQjX1m7O5oFydG2ze2wRf9cRAGj4BDZd
NFmucrUvPs07HvRU4BRGWNPj4AucR25ew3rCoFBHuA5AV7nB9jBm4pPcA2pvqK9bOA6or2xjjHeJ
Rp8IIl8slK376N/BdjOeGroLVeI1hvq2sTpWUSz4fOdPhff+JGOBRvI0a2L3vYBUU1k0Kg6OrHHz
6JQX5AHUFkdyxo40Kfj6FEfrp1n6OI9VDV/sW4ANCUXZ3am11z3aKlhko+eKTtgQveFl4/8WNzIw
4XYTn92XPc3oyi8rg6bqeXQ+oy2JXNpD9oThIr0g3aF7Ghwo0+UjfzBvKwIvfDIUWlo6m5nyeR4s
gyrxfF+v0MfUes84hdYRVnolO8Z1Otqpy8LCIpaQ6w7tV2dByErr5px8sn0mhiZefPdyr95nshLU
W8VlnZ3sarMX8F0OyT5GLkBo99aKNSRTTOAxzkdTv5LdXXHzpzFSGV7TYBvn7qLukPNmbblMLNxh
lYjDBdGGcfomUVUC8xreKkqbGZLw66+9U1RB0NWwq4SolAnXwKjfiWdDoB2i4+xpvCOHg0+a+jX+
UnfIvwHPSkv21SrveKjK48q4RGWUVsZGWmRslKAmdmo23Ovb0TRaWMqchqW0lFaC2pY4D0yVrIWB
RzIkj8Zy3brAPLsQWdLoGUl5zHc+s60fvbTGBas6m3nN5ouT4lJK3c1cUZE3/w9VOamCCkWp9DS2
iXLDfEL48/LxtOiSmzL/fWgHqe/CR291IlbolGTFhXEwFaf/ZBiWbh2q7K1XSpRskhIgc4m2vNVG
7+ZvW7gTJyQYOje/OJZ5/rb1xzm0JTevwt+3rYcihpqpDh9QKJeEXxndkpyUKNTvNCdlZnO3PgyY
/Fv0KmEI1iCJ8hZBUm/+sqfIaFzLTOwxlzNuBa56hyC8XyTQlVR7DOn41lVodxGWyEB6OuQCYDJ/
O+FXiG0GIYiYihFhBYa7Bn12e+6unXe3Pja+c/Kh42sCPJ0wyqSGxAxjYzVdsY0Zw2V0l6xtYsEq
1jX9B7DczbwLugcASKhRqMy3AwheDY/m51J8TjLY+emH7NwXmnxtMbVrX7Lq/OjUI4MAKuBF5+1P
AwPuHSbrvgEdxiYQ3mviZo0NwtVT0Ns0mJLHZAzXOPIRIg1Kvo/47uCy8taQbZw0CUxgjfgbQGgE
Qcc77uMcKhIGT2/UqPtoXnVViNeEx1og8i2ugn3/pbPJmwPknr/wXtF82+eUbwA8Cgw/A6omggUC
OJ3c7JuDvR+AQFBRrrZJcSWDez4TAPhrq6QnCAQQloEhF2Hyttuflr6bMF0F923sP6xUMDApgHYq
VfVOIFuVKebVOsAhsUoEbZZ4UxXn6BPQCMyqaLedzWqho299Izp4dsJg3d2w6/2RDzRfdwmLWzsk
ks2BZBlRwpuFSPCONnz91eMysQr+Bedxk2QbviZSSMllrAruWgE7VjoZrJO1LJUEdcVGnKhs4iX3
zmYk08K8n/MxxgthKTLYsPGn1q1Q0B+fjmedGItERin97O3r/U07XE6Mv2kvgOGCwAtwl27rU1gU
NWtr8hTByVQVhoXi3w3z59tcI4s1oZIaXjRIX3oOmU/YjXEzIQQwZTWQIgV0zDTaSXcu2mcB5SmZ
Yewpae9sBQH/wPBjk/2dPZ4y5QkerfSrH5bCdeAW0DFfrVQ/l3Anj+A2Lu7a3JPCRivN2ETvq6V7
BUHYocGONiTfQUoumTxvOxsiMtaNvaMFOu2y3Sknr6ekPWVcIackbYq7xw8k3w9I/GoRlMgLO9nY
59F2TOZTui+Z/Fyw1f84NeLFoZ3Y07DslHrE+9prHzbAxoLevIUuoo9sxghwvUuvPoLVkEPqYKRv
v2MRKdY+8HRrgic9MQMQPIuwUqQia1dgeCB0mDQGdTYZlgELSX7nWgqC3ZVCx9lvzduC6gmGRpsm
1F+miYySzNsSGQS/KjzH17BdnvH0KNawzap8ESTtl+y5WCoTHATnp878npJokKyjO7nYd77+zc1u
um1A7yWyhhjStfUMeBr4WSM9p0DpME8mJXgmNevZg2ICd2cG8h99eM01q6cov5e3/wUYHtheyGHn
qvSUJXmymfFLYwCxhhe4sR4Zf+bF5WxJX0hAMM9/SQZ5l6vIuwldWBzvoDgTl+Tov7wcdwXr2zCL
PKfIZ7079t3WZnEkQ8/GS7wwL/cr/Yuba8vKtN3VsFCEyIFQrxSBOZxDPkSd0uKVsXi0gO4tUu63
QAnsdozFeeVztiwew9zrkXCGaxEvnY2LJcP8TcjLzef8uOK3dqO6JC54pGrAaFU54e+MwVIjfYKk
kBvIHkesQKeaXhjeKSWQw3rqrjnfcR60d3MdiITiWofhiT+TW4xxzC36ckQWzMP84VcpxfWkcaT4
d/Jk0YQkfzfOj4J1QFkxXNNEwmsOOHVoiDgQ+/jM8NwZZuniTOG1B9A0oGfzuDSTxxDoY2qv2UKp
WjjCeTKfEQckAxP3yFNUJWJ3De20YJVweuB3aNvmnQ7TvjXM15/BcXBpP7LnBsdHs12zqmjef/tu
3T/6eVqeXdPrHQLSo9ccye6B0L+qxDzdJ4odXKnlM5VbPxUtvDl/MHi6ByB1ZiZXdKpX54UmoXuA
zqNolTK6apyYR9hLE8CBmURc2dDdS78jKcs0kXZCwoSPVWqimEbD3d30YM4RRcNgAz5PuK+ykxcd
+mvINldBTsMTkYJV4D0DUtYluJrTwW7EwrmiFf3axztPJdmhPLoGJwKZFoHBw39Sfia7pvw9m+mW
2dzbX4cELLLdsBcpdnPrVOHvVGNswIKt/65Yt+VuXHYuYw5b9BnEtucYuT62ZoN9w9ueEXLUjs7r
8+MJ3hZn/01Bjx7U5n69dnaNgoOF4U17jQt77C0CTaPg6lywFyDq+elPx9PO8Y/kvXtLUYsl2kN4
QNIjEXXCLgZ5TDOPDZcOC19PHD5NSEQxM9hU2Dx0sh+x4bba8wIWM47sXTmZw0AGusy5Ktb80SYQ
gCfkaN3m9VRR3cVg86C8adJ712KUdsX2omK/8EEktclIy0EOYRfskuKW8ratqvQOIf9odooBPkGE
RCLMo3xFHc5vJpldKArBjqaMXPFQYPhDGczHmSw2oj3Tk0b6MTHLFrtbNG78AnbMkisRKbioEb1s
24bB2r234ZxD17Qu6QzwBkozyVeQUsGu0STipTkcHoMyNfqLzBrIzjPDmhXw3LgDoocYzePog3bP
7NrRwx4t5aC/BKT1l0vkUk3a2FX/xgRE8857IA2ruNe8QtiDEJUvvPCP/WJqWbTRHOGBgEL1Tvx0
EzAFlSvzW8WU/gCQrRzzBNqf0qo1uzArQF5yB8BRV8meAI0YYA79ZwGQbhvwnRiw+qwLtD9wEsS3
rrg1ctMEy1Y9wyNnuvtpl7w3zSxABHIsB+oxli/Y2fPNxxeLLh1Ypu/wsp1+A2ZrIsk70sWTlTEq
rbhl93Fy7gxGBzLQ2tIEMlVbfJREV148GcrE4JJNYMjPqNB6hy/Us/lCDdGXip3qvFPGSTShfvbq
jiJtVT/f/EekxGtGMmRJMfm5OaW6tY7XoNVEiJjpHjvdlNjJaLG7mQyBpix7RIQLNM7x0JvanQXC
XY8AR1bNOywuSmjHNLRh9O9csWfgk2vty4oAQEbQ4KgxrfiYL0Ce5SORP7IsTiEWT+isLhH0dIf+
yqSeTwuDb4o+9MH1QwfsrDtohtnAn04oHSi3sbn3mK1VIKMEVcIH0eACXMJnWq6QbgJjgf9hbCWy
t2VhgyK+ME6PGkasf6kBXaOH2hLTJiYQVoTVPVwU5Uurqbd8KBrLBh8uQn1SoTuKYE4BwMK+ka2T
7kkBqWiJ8VuW4YnIbPjpMjDVs8yB3RoN5FakIT2KiqwLl6jejgbdDEPUksX0RoN73IRga+BrVIOI
PJowxWw/3SJEBpTycluN1nC3sHJcMYUQ10R/AfBhtLvFzVXeiHUZXhFYsPnDcEOeRP67wIC8PpY5
7+k34+WlImcqVPkquUDch9Uxc841sTzWHcmBi5FtME2Y+2AAiTPeGPKDiDcboIVmB2J+n7mnIIu1
vD+27gfrAB7yDK1F9hkifRcRh2vbhQKy6V7EBJE+5WxjC9GpxNuFxH34D6W4uHHr8XUA752O9Gcg
HcZgwLhZd4mDFwIN6CwEQAAtOkMn42m6+oxaC/ZjckhPPDJFszFneHUDiwQaxNCeG2ldWug42Gy2
CEbE9gdvRNgkSj7TnlA58juTyR6AU5j8fMeK0P1RkjPkKEij6I/r4SOZXZIiRBgJp4U0sdZiPINH
45fwQ16QPDSFJYLkM9pnunQxx80PMYQQ2hHyxZfBjs1gkxwDWdu98NmSVPwcr3u082EtAwt+WvT6
YEh0s2vTqyeAuLS5XtOh9FjwNFJIw7gw/5gBHFEceh7t7K8O5thv4ZFOsU5Bra/at1Ka3XTvAU55
FZvHM91a/CV4UPDgKcAcgxltHyUEMA6jSWnRohFHCv+HIZYUBtvMx3PNyvqIq7CVy4D5ugwCn1xC
TQf/+bYhVGUPF+gKPQOWfcaFMqznwAktAF8UyTJFWDGzNyNW2YcAAeBqK2tyV4oA2CvMwqDlYz9s
YxmW44tvYRtBJt2hz9oBGuQZyw6To1uJGsMvcHANGFOyGxQFD3CnNMw5b0oMbIHrPC54ciJeohQi
Ov1no1vqvkrm8LF6W5jqUexJncokaQPWJDgJxSzJkPwfqBX3a6YbzAgSqOtoW4RF6nszFsNNoNtn
/38FIW8RIA/tzDisDLGbUqBLtBwMIOyZyzOw6qoc4WfESQMkqmGqEfjZw/txK1GHItFji+CtCbct
c3Ro4iv4axzP5OrALMWrh7LPq7LwJX8dxqyecQmf7qfD4SK7BjQdfBoLjwmn94fyB4LO1GYPBFGT
E64PAZJRIEs3RKbqh4DYuBBgDGiDi9lZKDs8HCNAEKXswBmCW6ZxaNhH/6H7ydGXxImoSvBR+ri2
sDU40EzQIMzOPQW3iuIi8cjJNOGUIOIA1EFs1PT4bh5HndQvM8a5Gbi8pCOh7vDv/nZtC77Tfyyd
V5ei2haFf5FjiBFeyUFEEJXixWHEjFnw159v2ef2ud3VXRbiZu8V55zrxe+FzmU4cL4PzAN8Hguu
bylYGxzaMRbxGspoF1p6LncHl82ciNn1NVAASHgZxj6FIoKESh8tsNhgioJBd64LUb2vT7EMbCeR
NJWJPGBydbpU2O8HVpPKLbVS9KbpYbO9QASiFoZkJo8LEDUHHIcKO16M+NbvGi+CBYHQgclz3SlW
32pi3raEE1RxtxKMYcUDpqVkvDu/QHh/iDnDr00AJyj4X3omcLSvHTV0m56k/EVE9ZErMR8LBjOi
CDSgdAEgFi8gER6RHsbYAMLas0SVBlgaiur4H6x5A9nCNbKhJiouCTNrEP464Ch6wxf9K4inBx23
xGlbSz1+hy61zGeZcuGGy3ZFPoyGIgBPQb8ycyoQ3C+uwYX24tLwQyvQ6uBnRiqwOJaWURz9v90G
xKcFo/kB1MCZJxCuIqTdPzqNtMMEsPBNhkhonor/WfaBwCsWHoCY74E0aWP0esBNpJNVi+DdP2nC
eQK0kaCbTj+jBUMgI7ZAf6ixh1cIGAg2NJcCD6XFBlMHoYadzxfN5c7Cox/wIoe4ycGEG04z7Kta
NDPgytifu1NxyMNTLlobx4N98U/xBVigjdcRCpZQre5EppTfT3AD78CIaI/YTTTTrEfUm73Ds03/
pMha7uPJrmeGMY1mbIBwtVQglbTNL9ZnDAzqG96YrENTaZ+d3JMFu48Yw5xTL6A4Pt0BPqGw/6DG
zxj7tIVlUSxofy96D/T/d4FilbY/GbYIe44j0cpsmiqFPr+/paUNNBA0AiH0edCND6pBXftl3wjE
BUWkOKIWU2LznoTEiI2gJVNC3qID1ibi/jHvna5Db8N5eKAWKL07iPLZMPeOI1Ej/Zg4JuFTSbjU
RQUMbCZ+geN4JR4WBppY2RO0s/3fbQ0xroL9pp8IMBl8ZbdYEcLtxWKeiaMcDov0PhXJtL5Dy4uQ
XI0a1P65OZo0oib5yoDOMJT2zohXLXzYzfHNPA74NPZu2xffJhPBP1d9RIuS9o4E+yjtIzsmdP/9
6OE90lsqq3Qd7qgxIquqOQt0Zm5ECrW5EMVwzellspLvKTrj/CvaZRWxpAwJoFKvA5f5YANFV4Sx
0vTe/havlEYavyY7ffLBr+FcMFHxVMwHml2cNBI4YOq/KomwW+RsfwyhCLTB/HaGKuTm9qggRnJb
VILhe0OKPiKT4EGvbf+Vsw7omoFc6IZ3nDQGhYgNED/RdIaTCpYGHFQvQZd3KThsEfYV8DDpC4Yo
5sCjy69xLPYgdEThVwDQpE/NOa4FhQJWh3MCxmcfHXL27thdGw3UbVRcBCBmWlR4Q6Hg4aoJCuNS
sD2ondLXGgOpIwR60c1ZAAmip1jz5UQx/ib4BqIn/cAIHOE9lmlloTl2G9CmQejVbK4GVO1Hs74z
G7x9jaoL2wbKNBAygSfJvLzZ7OipjCAC5NaVRgb79e3fzF5K/1jySXWs+D8v/PdGgO/jEsnGgbgJ
cdhz90+YkSCM0Kw0yrvujv9O2GFUHced5WRQMPh4sHg6FRgi58mICkAwSyMWa/pmPqaUE3B8cQxA
oF4y4mBTo/jhwDgJdhMVxMZrqzACjmGf5XAOAX6lRJcBcqC2wO1FYe9p96xieYc1QJANh4Dou2ue
g25a9vX9bKfYT3zEy4a215K2IBMwRh+sEobnEhto7ILlwX0R4yPH8SsnNH6lvkSF1EvDeR7U4CMQ
f6Wz6KuztvASG+aU0cBS335Y5vZsthc+e8BtgZAiBRBNF3wAmPwpk+KsFlJ3JYAWPhDlEk9zLx4j
awc39FxFWfUwIV7/tQdFZhqIvAFAIjhMujBLSAb+DptD+CBQkaG/8BZZNu8dtaysE1Ny31vM1ymN
DR0Zlep4afTner9l5vl6S93mzKNwAaIwvE7P7QquUMp9IWojVU29HU3B3Ew5KyGEgheZC0+CzHs+
AQYylDmDjE4FhedeabOJYpOM9nA2UpZb2nnGNKD9gsmcMZ0eHxnmFdHbnrC4Gb3s5GUpMuPvQG9+
yFYc9mktNLLTaNkzzn5+HuLtCb1O5NQSLLw4vBgf50SLcsSn+s4eIVhkikQM+kSUAV1vD3+PKsJv
Xo1Rbitb4b6R0oGUdVoDD/GvpGhMYd2+rGDKpLU1gjWSAN492ztFfSDSlDw/9C+EfhyQgbm9INbM
gIIvTQfLxi+bJu0Ps5u1cfXpNaoC4b+EGuwY8C+0JNAZyyJq+nYOVxR9DallU7H91Z82KZ0LqXBV
Tz2lnCNKaEJ+2W+ZWu93UBp7AqSEMMVAsXkuxCmUE29MIlZz1hFBBxilBYrxxeJhPdu8WJg1XVA0
vDhDP3JMnQ6OeNaL+2NGGI4f23kumCOIiVRwTaafPrMbGJ7T4M7QOWFhiYqPcDtrKh8oxls7ClEn
r8MO+iducfL2QmTjLWqfsbAiNfGkFigvQLCC6rckr5Ut9TyKZPxkx4ZbItKM71WFhuXJo5z4XXWj
A0pXTYcpaStgVEy6PA26kfBpkdGPKnu/QMoNRfqs55BJwzlVOedMQHvbzOBkxBoLe9ePHwEKMXn5
SKGC3I1PffC6Cvf2+8UwZd6LQVSk0awCYJPte8XNfPy2otcID54YrQwxCdZYdjxD8VUnH4Y4v9BS
8bXxgX1KNsccorvZHz/t50qmrzEWGtnK87ZP05yOw81D9CnqhU8oarSgz1aThQbGNM8VVF6OUzXs
5cwNbdGdYz7rtn205znjtLcIUpZbjgtzODx+9logCrrzSveFxBIX4j8+3nO1n4JjYqYQ80QpiELx
YXzB+MY7Xiu7k6NUybhI7wUq0W3G5qmAwINsENoeDVd5Atj6rt/YoUkXSQ7zO+4Prqv+AGneHL6l
30HIY1Tg5O0zcDeabZOSajkz9CDCPahZ3Ow3AY0/Xzx/MonNHKt4QCwesnV204RWZz/8JkhVu0+F
1eKNvpFa6T3i4p3+pe0NVy88b3cDdcJbIWwwhmAd3ld1zKdhiSFOxSwHlCugRiwvgwHcx844wC4e
92I1n+ft8Y7SK7XnlRqiLrV9I4ZSZZ3aYGonCwc4bIeuGLNC2wz9sbQV7cLjsCIicZTsMb0whIDz
Juwq0QYo7L4nvDJkByYDPwZtRuD95tN39ZDu6i6KiOilECRiAg8rLI2cqbacbkHIIIuEDSbmd7Pp
h/hwsIgx1NJNIc5n4nPHz6qUVmZeUCsJwowKNNdETERvetTH6B3QK54J14wxEntRQawNLstBIzzP
xUo89B/l0vWKgN7IEQtBwZ6uLvlETsiEe5Feu2dHaMhMSSoBgAxkrN8H0cIKVdUMZ9Ikz/THWxQP
9I0+WKACRiLkgi8lJAgWBH0+fWselTizPnBd+WwkLrSR0b9w1YVMjnU7AijGthrcKRC9s4sEkZQk
7S3/0DQuo0fMdDCZ0X0x+7M31TxDSWnH+HRhcH9f2jboSZk9H01VniOK3lDYmj4ARXCCMiybra3m
qki8nkURjex/Z2JrmLWOqIHB0jB2j1CQMeu7FL5nE3jHlAfO64vpd/W2mYQozvu96nP/aM0NtPHO
O277N7O1Az9ZMTA7azNyx2sA1OHgn7fYD+p1UOs4PbKz2FUtpzu+MDdZgaX1MRsUywlasUEZ260/
xjKE8JQ5xm+85fRuo7fjcK+9vBl35McxdsJUFGok5norSuPSDSHKeK8EidqK+fKikZIWX/edNTE5
gKNlOP012w0uEGBFOc1vORr5vd/GRzfulhryWZ/2jRSwQwtF9ojEoPONJIiwJCeHQYnh5325eHf8
jRruHMcVt2IsJwfshSu7kijyzpjyrEIjToiKai5tGoYFmTI5u/blmg23FQq3DQo20FO/6exBr+FN
8K4CecVm4NEF/tnVReyyEQBLPQ16sTDF7ytRmP2BZdtjbg2O5a6E6SZKRtQmDYPqmAFijULCwh+7
bkAD6ORlMqgABNjWHRpsWuoUQ58Em3JKZgak2vyYhbLHlniC0gXFCpeQcC3Tl/5x0/dJHj3iZY53
4K05hIyrIXKC9crfOebUn+ZGZobStPlYdB7fIzYmh4pG4GHsXe1PeEUGlPYov8Q0CHC342B7mEa4
58O/TiYru982sREi688cGqJ26A2DNdLVyAGQFBf2VlgHH/Ll3WY8pqqgrRmIljBQl/L9mLBgO9ag
S3J3JLtm+8OgYFHqmkpAxpliUAF6eCGfmJdK4VZWLQwjBiiHNmOhhQqdTeNpn/rYC993Jre3IFG8
/HUcx0g0SOFN4M53M+PC+dKTAqFt4/T7ejglSuTFAZJIJN7BlDAmCNFzIr+OoUfTR4tKPexYEacs
CI5f7kA1APKZKIbxvywM0HLSXQiDRmiGSzAoFAb0LM/vozdjVQTaDB3YXIukomgTxS5K1byJlDNy
rok6d8V97TxeZyuDHgMFaA+7hSt9Z4meMjPemkYA2/c3Vj1afsI0j8I8o1Tliu6PgV4S5giM7FW3
kTGU8JoKz3kIoFqgJfmyOfkMu3zrRoiCglkK7slDRwKxq5YT3ow+HP2TnYYhiG7a8VDXv25yiW6O
t5/QCQQfoJOhYlyTEqVb/gZdSjrCo7vlwMk4OqBNpXUx41tAdKR9f3a8ledY5KYWP0s0aLMnCQ2D
BCRPhMqszUNg3IYx1CnRgndgQLkHk04nQR8M9ATsQrI6UpDkRmdC7VOJf2xtCJPej+zwOphSig15
M7AanxENpwHgieQ6fsSf4Z6VQmht7mv6aaRltwXAoMMIjyCCEW1ziX2eO0hi0DblkPXHeLcU9xD3
pbzLs34wDDzI1tQmtzERFN6AihZryhBmlo+qlRmyB1lzHE0CFW7oOEi82Tx6zLCoi7Gh2FtnkZjM
pJxIBsBUJGlqBDwxNjmVZJQoLewOGPjgZ3xKa0pJbx0EGm1ckY3AU4b4Vpe0u0lJ+IzQGGLVlNJ0
2L8yd4q/yh5iLcmlUKcE3BXxbMOcuRLImYWhSNMFdGkCXCsCjV7y9BMeuewjMhVui7NA53RGZY3b
RO4vJqOW/WEz59Pb2Thgj2ugwm3SrJb1Du1u0DMoRHh6ai8x1PRKBcsQ5gLsPw/RzYBsnrH5OUTM
mRBguOjIubSSZEuGeUoYDxxliZJevB6jAsT345jDrbHvbg7vFlxZG94J1QopAZYLje1CF2cqVplP
xbqbNlMr6WtTJwzgWhpeQ397kYh/Ule07TRtDzoW/d4GCLGP05s+PVz0NOaRhfbSNkM51gjzodCH
SUF1FG3PgunwWoQ5YEvxtSwJ8WsQLsM7t83pQnOCyARbyEM9efy7KAzKR7K9xlBWiZDmR6YlBMAs
6LojF0qRAeRSgalasWubBaqhIecg9FJOWw0ExpAzJ+oi7DjVYPGJvkysqBngo0CLEMjwwMRAS1L7
ssKwLSYvM1EZ5FARfoklYd+1V00KqU0L/ECIhp3t3SYpD5tUg8chnbeLp9iiOrAjI0zZYND0w+ip
cCTkaYmZYnsJlJ4989u6rATL4m1EQwTqh4Qn0QMbRzPtl+wp6IcAroj2+i1uBykaql/TZh8hUMod
2KnHLkEyybPTCAeUfzGVvLYNEi6UlBiUC5NpAR7RhCcw5Zc0ZyIvZ+1BHz30E5qiIR9mqegEg8Am
eehpuhvfDC64TAUOdxp7pOYXs/RBzRcy1ypXuAVKP/JkliEfJLPZbjeDB0Izg6ciD1cxQ8wAx4bL
U20G+uUgm22FmKADCyu3Z+Y28DA9MSx+AyVoe1ggbg4hGgKMGlRBWk5YPNBJwNOla0vUykdlX09x
TeTsVO5tecQ8CsEyfdjbPCZ2BjBXjhU7MkMmFcsr4ikPQFxJ4gwoxjmDJEk9m25y16JtvGkYX6DH
syNN4jmm+GC2Zy92bOEuQ1BdAu5hl+CEZHPztuCZeLeEklPCt89WyroOwePxPBIepYATeVPkbm19
07d4OoIJSjRrw6eUJ0McxIXmIwAfXGWW8JQq0/bA6YAGAeTD/Y0cL/EiW1ZId458Lr7vOTqI/QH3
fgA8A34i0Dlo3Kc9B5Ob6M5MfkjQFcBBV7YuHlDWGAgczycZ6EMOjKxT1A+i20RmELNTLNFYeTin
KNWTE9G5twe1htWpAV2xES/OmrLXmuYzXhfrnrJpAIqlILmi9DVJIzw3+Rb3AV4L9FfN9dhHDorh
st+Effg2wYRpNhfbimZaQBpCYEF00LJyTq6Gg6FRaKxWOs0hPrn8HKuZJvxhs4N4glKXKB05bAqf
wAHoMZPWJAuPGA+ANc6NaKxkwgEia7IjfoVhA5ttBnma0HlkGJbD4wew1h6QtfospwdthO3qpUDd
ymEWmvg7qVHgnnhAwM34aLadNCwvojgUErL+f2Yz7IsoZoai7fRwWK5cNEe7qyv5AjORD5gRDIbI
zLMd3+RxGSDRpi/wmadZbosFiiEEX3fiVikv0OCQAJ/Ch/FTNeELsgt6PXu9wnvKkJGbRfhfIeBV
b8Xr4U6R/uJaUwmEJGW4bSmJVLYKY2w/ZXI7XqJHvCharF2MqWgOVJQZpVwj9RCpZTwl+qfWooYK
aRihNnUTMiLRXmq4X2TGiuFxWm4fkCE9NYTtqA575LqkOyppejGV4kFMLeCXOHUclQIHOdXJVCdM
EcnegKSuxhsMPvkFsCtNihN3TUf35ksZZLCvJeNiuSboioRMYyZLkTLIblCTkt2JnSkNoVayH9K6
/K7vlHKq1QPGNoxDzCElolUPBBjla3Kg/riOeyGfYCCTA3t4MW5w1rggP+3LnNiPj0YGcguSXpH5
zJhOA91iTAmdLOJqFoCZGctFy1SxxgJe2EJ5APcwH77Dwp7cGIoXPyGvynrSxMKOi17alr4P3evF
hAOy7e/gV1sI+tLME77GmsMXXWw2DjF/lOJHKxPMbZRNKe1d7IaOxogFkRii7OKEqgl0jybNbpUp
8dL5asEf3BEuEKpTTGy54zWz+UwKbFIXoI4sxTvcY8CmrLLjQlKH21D15746PYKRw7Yzp3yvS9VO
KgjgwLE1NzLiA8YCKNjI4xAYII8BKrJjOWUySlegJ1SCR/ujyMeSwJQUsVVEbGT4DbJEGbzJtEt8
D7PQhAgIspN8mrymYz1xDJUtMjuPOHoio4Wve5OcJpSoOS5NnzEDHFViX3JHcHxn/xIJyKwNNmDV
Ee8DbPYMqr90lhW6ZlT7jCsnlQRKwNli67vC9jI3jd/cBT4WIF1HwI03SAcjzGaFueDYf8ilK/Ir
PDa2qNI3D6SkcIr69HdieJ8CzS1ejw4UZK0v6AYKwCn4hiTiTg8D7PbO7A+v1mofjiqf6Qh8Ket0
NmjijCo9rAHNrkZHD5IGDW9AD/F58sBogrfHG8i9Jgkke1aRF1LMMn+b4BwnnkOrnG/jm/IQzBID
gHUl53XGdYkTCo75Z/JxzgUzKTpGzVQeioJMddOH7vpDfRGFoszTRzSTzh4teN4lAu5qitNDv5cV
QSqDghayQZykQApIGVDkFRECQl4/GK+4KDwf9RRSKaku3WAMJ2/DS59gwxuIbZBrGIl9tWvUzVWn
MoHhAJlDQVyqrGiful9kffUf0po6/Z5FeQi4A+csAJLCckgU/kbQVARhKiPNS+Mz2RORRJQo3kya
ae8BL59S1ad+3nXfKdpxUGA5gQY1dWZhgpAn2ohFeCyt3MdkZ3PxHtjZ+mhu8Ii55+npy4qO7JA7
9TxX0U8Ry70zU7DL4Ynik0TwjIsmTWhTuHwwUYfICN0qTF/tY+LJWmTgEeY8XyILRwXXEUUyThe7
44rfF3CmsAiunmjb/e/IpKj+To9Cpbj5fTDtPTMBlima6wQN4OkdWBF8TfsB7/Yi3OgT2FxwXlLp
DVN7U7lEZ3sq9iiLeKnqifs9kGLvbCnmy3zHTeG3vMqgKHdR2Lu3XFbmiJIfnQdwltMc4SsSFzA7
PPFfBR+jlL3HHHrz5XBhkKk/YgA0/ZILKOg6ve02Ro2Xde3Tum0/gdxzF0GZUDHjHWzCYwqX3t3b
/VUp+FaXPTw3f3j1KtCGCoB31UxkLImcuZ53Dg92NB8RhNj9xPOifJnOPfwwkSzAX+ILoJ7GbvwA
2BpS+kBHKruMG8Q+SQ9E59Xqg9eXyTBNJyRwvILVh7hlLg82Z+oXXpBRMlSAypy3BD9PDqJZiVyN
DWrc6KKIEN4BzgqCcQEyKpulBGRzQsBfWMYUTNRLdUzuqP5rGA0EEXqe9AU7o4Z1xQx+ocgQiE06
EGV0WDRo3UO6Qd6AV16D52w+gkmjH6HQg7fmAO+h+0BkMUnDd0I+8Hbmo0OQSG+K0uLFfAO0VzBZ
TdpLdP6GJTKNoqDN4DLUOskCsErJ1fW6QaGjogAwkfs/yqhOYNTsF2I5OBlQIo7hecM6QgWBRCUF
y9IR3LhsP846OHrnHN7CYlISp/4YPrN9PifwZm308wSrkuJXpgT9xKPGMWScC/hJds1fcwTm17yj
5GZCEr1v+7Gq/71haY5pyB4c6Q6jcojLFZwjAghCLz0EhVEtqPevyxE8O0bLUi2OkahOT249vv19
mVTfNF/rwngxa15zSq8RHqYoDYDv3HegyQNTs7vO7mZ0IpC7K74cPq1GKGjLCjhadrU2V0sLX4Wl
5IdtY9JC9osFYQd7l7teEFllSqxNCq9D9TXSJg+7AShmcM6utUAtB086ASPNgsv8ETx8w2p+jOfs
HUA96cIPkE3+kQEEVgNPSVAYht/0FVMNlrwok94llZ+7oe31EwMLqRnfYnGa5eag6gcyXlnjbtK3
umC90+esRvAVEhrWI2399diyqCuh2cDw8Ow5/WL0mqABatRhafZQC9tZPVg5SdEAUYwEbCvoQJKh
mzhmEMATV1kaveUXl7HT1RmDvK33sGWqLUsTYFsPMnMBPZXuQGvZWdJL/00uAzaIOskrglx9hRZ+
NbobIrDgDFFyR0sXtugEXEcPxAQas+bTOCNjQVu9dpHbc5v5F/58I5VBM4JGZKiozAYCAMkLiogK
YiSz97opgapD441+DWqBWM6nfRlo0Xl6YtqqKI6hKUxEifjYrLtuC8zH60NsV2ldl0F/XSPr99S7
RAFPvQ2K+0l3YzcBlNDvGn3qjPB0X+4lZAJkuB/XyxansglMpsGd8HmB2sSosJQRZG6PpanCu6+A
RwDhghLXndCLcVY2Qu4oL7RBh/SnjZOuMaOVVjESFifNeGGvH2Y5gq8MLG96pe/w8mC0zrNiDZ0Z
KEEXYEttqnfz4dW0ckeXYYMQOOtlDFtsxN0tohtgx1eMBBad697qOX0u5KGi1zH9bhWfr6Hp9laa
s0cnR0F5p2BE2q/AhnKNjGk4TTWa4aHid7AHMEEZfne7m6czbE/+5V1be0qBSN8Cte7TQqDRYO89
juQYjjtySuWgCc00BhddA0NB2To+TS9bUA55RRHeB80N37yd99Azh4HYDZX46T/sy3bOZhjPmf4D
rIXW0uoERllsDbTWYRs2CP30Np2hIU5+0jMv8DOd+agB7BjXxf9haShmMrL8oYexJasZIUkZQQnp
8Z2zcwx3dn8IcYT4EbMEdWmnexdaxxDpneMEAhF+TCxw28UXms9g7u1fJrj+Jq1vMkb/ED3Y+aqu
zT6bsjDSL8FHXRkKRabu7LU5+vXkgSZ5eHOu4xb5fqwFLc4HzzzvuohuXe0TGxtKQtwovT4ioC86
QJQi8/3NbgdKw+jOOpRnwSJRiLY/uD5iA++L8oTxHbRNbXbOb6im0uB1r9FpjP+yTzaUl2GxKULs
JMDzt9u1YF4m/YSQznji9w44VSGzLQEb9IhtqWnCC4R21HYPpgqh7ejsTAgPzc3ef01O40tEmxH/
8CUscJT86p65jJaw7l+YZB/9hhHpG0peOB9Q/PA3bK029xP1YnSEuNno6+pfxQHo6OVmNz4ccXef
zZkVFkIfqWafOOo2aS+V2WUMvQgMwGOiKUbjYVRX91MZB0W/w9YY7VbqpqaPQ1iP0U+qAZNR4SXu
RseLdSHyTQEALCq67+RycXk2Lzi2mGwQxMR+KN2nxotAuEXvvq5pupPk0cQiPyN/pBHKX0kKSf/q
+GkrYzqm36g/UOgIAHWcQQ2Hh3+gS1P+Y6iDm3MPsRz132A35zTZ2wjnoJwtU/BewU3mfoNVUmlf
FDa22zgMmrBBdW2l2MeknXGjr8UOIOvO7EwrHmbhCvumYwAb8d7rx1AecNftzo7gQaAROY0ZfhO6
YkVFZDBoxMeWfmZGFqoNwTchYpgPuoUOj5ZMrtA1GC020RpFEhhOxUS88y6aE3eQdiyP+WPymZQk
lNw/rw/u4wPAX9yrml6C0YacIagZlXVcEtLgRl5OGc9L7u4Vwmh6THpHix9+cGNH4wN5z30AzrLg
0BFbtlD2ZUIE5BmSY5hwjyG+iHLdgTOreppBEWT3F1LUWCPNLcVwSKn6e0m0aWp385LeFjBapwTT
677dHQBhoSEd2BliALS1pDUoCiaY3gidE5qdld0Yn7cHj87SVcOCP5AToNW/n4JIGDDvcQagiGl/
3Ett7AcYm73HDEeaBQBrF+S4d1NZYdjcT01yBZyCfp1Cxg/MYYXQKPUDMB+CzUBl5h/KANyGjzoL
bybSnyeeK91kv3YQcOnRX1bGtB4XDfdKuaFYfuLWUFvTQbsAo33/9WRs1aTvNWR8R6KZiHUlU1AZ
AMPjhj3dftyedTW/ox142YcAYZkfT2n1OEYWRSCSDeS7GPiptxci23Rb365A0MB2MgIPURXhAgh4
fG4U4zaYGICnv3k7NyLJ5WN5JiTFX/WRWSivtJxx3EWEBjq40Ymgy7fqkPkTdpOhqsgtervNYfKh
8DTqHqzesMDoMVp+UMyAOww6pQWWYTlnPAlQ9uUJTGrTeNGeHYm+MGKtVCbE1XbXKMeg/PgHLI+B
RaNPIIIuh7gmXYffz3zyiQZ7z3nM0BslVlvjYPu07qDJjy5MNypkfjgalVD2EB0lmY93lV4DXT3g
5VHVehlg2qU21Ak1Iu8u6Btl9aR5TcmaxIYYsj9j55GycYfU+m/EmMWmuhCUzj1t2EL3zitU6838
nTHEa+HDHiKoYopbQgzF8IcnUVCOu+I7xER9JieaDSW4UAOLfJE6NLa/MesGdzZ9b1ONT4jD9EmF
+pB6sGUQs8Ec4mH+PounB3RDb5C1Y7m+g5aFkvhA0xurwkXFxzozOtAokssZeVypDTBQDFVnqbxX
HoNlPsiaf+jW9tPHjKSfXDG9kV3x/lbvj6Ie2Q4d5wMoC2qaHDK4usaepCGnQQvYCq1aB2wcRZw4
kIpPHxBNMSRcTCqqJrecT06eNzevSxj4A+izrMULhfdG9qR7u98j9q3GN4sCUJtuwGOqZWKz9tbL
eUNvnDsc04NNvA7Lm5rMBgYuzqQBFfCzUUhmhfOanOnuUakXoikCUfhIifKb4ctJqEeS3fSDo6W4
j41wrq9LMk2cEnkEWUrlnhgohglx02NQh20qEp/kYrZh4s6nr+F7BF4seXq70W6OrRd5/PuAeo3M
0SQXiahUqH4XYjHNPadmTJ6pDM5J136OmjSf+EDkdAfqvBGFZhtRK/usp0eijDT9moAtmJ0LwI0b
en9JD8+WxxaB4QmmSfpYO6rGVPWF4d8YyjJ+Z5DFxdxKi6lyX/Cix8e83JzGUtwRFnUZwkmv9CJW
4fzNuOp7WS2xokTqIq6Z4CPJl2DBbpBJsm+TvU+G5L/dCpJ8d3mJiCGu1EQoqrjd4Do+xoBw/BZT
wtt8wjYZfZNTocZMeposI03vMY2CxLmRAHsL2NMIh16jvX+PangGlKDby+uYN7Hu0Z1g3icTg8jb
5HVw9fd+mwHZm/JIxir0yjmJ9ikqYmX2Xs5HUGjxNzu74phB2ucc2Z0/WLQUtifncP6Bnk+usOTU
+UUOE3N9n10pOZESftEmGEOTj98QRNF7is/+TWB6Z+7imDc3PXb2wT76XcKhNjFYg+uT+zhddoKw
6/FxNaPuEaO4UFNDRgKu5ZDEpv7oQv3dp8VEYwG/ff3ztiRNB0JrXGafv3bYSm8ZIpFbJD8VBIXK
wdc/TAuv9zQuLn70qZ+zlgdl80Fd9wT2W42aGawQuKBJm9d/fcW5AqBx9zCM20PVvDX0GgOK8JVx
Yj+mimprCINQvBk/FSzLGe7sxzhzDqoZj3gM9PDK4JJYCfpEEZsyb96gLhv95cthQ7Grwhpa9vNp
NGZnLIHQuVE8MqRrgkoGvxEYeVrwHoO5WFz2Tutp7wCQj/Z0PpdljlCse0Oedi2iCOzN5ZVWlzIo
k57RwqD+vb1yKKoNxLnxjiNIWMfSFZM2jarXR5LBilEnCEVT9Wgbj2zWdt5U2/nEe+/i7vCTGEhn
bjfh/Lz0evWhAm7x7cdKxVi17ZUS36FrOfs7eHqtZ+J+n2fngYKRWfmt8R7zvKNFhT5uM0JcZbA3
nv5hDnRVamvCzyrgR97do3GCwmtszmFvtA9FU0SzZA58j+i981crNvEnsS3BpSfKCXPz/KtafkmV
RdGfgobsE6oc7xmh6xI5gBmFTJaP76If8aWwKcIQiE0sHxNiLFH0QNdj1iYKPxDzKstHqMxapfEC
UcrOhD1MJKISrz7H9eaLKD0zUKzHRij8SyEEM39rI3+KnMTVnk8ZNUC9hURA5bCSjW1ebN6L3aIH
MOq7WnBgHjp4ubdx/ztRWSYOwlTTLU5uSWfa3Tl4Derb7t5VBg29CJiaSCGE6tZQ2kIivLF3n2nT
uqdXrBgMF4ukvwWOtjntQY1dgy5uTVUsoYgONK3dX03NoLloGSK9ILMlWpS5kciDCv1BA8dXIB7w
Si07rD9wHSjUdqglL5hAvCgr84G6EYWj9DC6pne0o9bdwnnOJy8l7CDVju5RS68YmP20jpWJFMnp
bHRr+w6qHZwXIAo4Sx8mcBTBHst9IhYtUa4Q8eGdfducfaXr1eEBl37lI9/Tc/JMuxz2af0adBrW
Y3H3PtNyeKQumzCZ9Th8TBGI4EwAkPfbTCJmnEk/62znPjMQtvukScv9ZEZYvl8ri+O1oyMuc/TO
yXsAln3dmZbJ6enWU8r33/bghjuX0RZZj3D9yrCOmkwWtfow96jWpnlO/5wxfm2XmB3ZGE2XEegs
Vhfkc2WyAvjH9ssABtmwLh5wWuJYUJF2vgwjHvMyzBlKSm+hTASZsx9Wg1x4+FnOrBSj5x+Tt7dn
gIR8XXNnXxzU25RhGyodBgo62wugQ7pdbxQH9dxEnS4AZQ6+jnyCK3WMqx3RraOPmKM+oa3eg3Io
6hv00Va36Sm9pPD1lYG65ZHeeLhkTRe4Ph4VY7bIKQVB3rLm296WwZYntPCHZCEDGeNRh+ScF9BF
L6J4tcOZoYI36y7bLRw/QMYVLgMfQQukRkWCtRKhlMLypItMQ/coSjnBOdQu3v5DpRO/Urrv4B6g
1DA3yaI5mfw01+T/NZNlgjJMqdYKEOhgan0Sxh67As4/Ki9osehJMXlyiDXorbMv5oF2IxchbMHU
En8R5f31k/2EROhK+IzdHZWTW0iWTrJjnVRdktk2peBnVByMjmr2YSzahxFxlowH6cJ/tpuM0iE3
e/BLZlhQTj8OGyv6n+kpDak7061oREq2R//uRsxrEnE07l7Vns7jl1XSlabIRn0ZLQ92LiSro0tu
ekEyFToQU5o6wLznYa+V7s5G9XLm6HI/bELW/p12pkarb/VSjS/YxvhNopQe+NmddSyDy3e44/F/
vTtXZoAQgSSiC5yBs1XRYLCvLcK829EtrqOr6rXKIaNuUYFoHwa7wjlUwbw2GigPaETS7r5rX5++
WhtZCy2oWj+UUdU2+te0VI0dVUhAhzxt5Y9rq4+B8gna8PlaOEP7sWXTXQKgT31TDbW+99YW4ORr
ptE+mVtL4xOVSlKA3d2cnwRXeribtHAZTnM1viuarG00dYDEz8MPDGTaGvN8P31wBwiB5aBNgfiu
GJPwJMf6Ak2f50+qTYxAErQnSHBgk/Ocq/BWpwF/8k+1X0yB2AtU/Zm9My7Lj3xA6d94SXdMQ/bS
Nvgm0HK+5g1AnjLDhN+7lP6hxxNJdnUwpnyX1m4x5Uu+ye934N1kmsAkgLLf0I61dnSPfz/BC/np
j88/7Gu5BD98hxWOwfxd6/fvcrkTov8Of6Nv/KGKzgsZtauQ8wvU/TSQm6K99LsXeRV3N+XC/Md7
Mk9CfiejA5QJp6uWr5/Zccsf/3/b46ZalLLkh9pj7oCf4XVyK7WutYzjtqJ4AfIYCRTy0ffN5D8w
sMxq4QvBhjc7QV2Hp6yZV6MrQpzQ6zXrczceFH3J56LqqmtvozmcL9584KZRLJX186+K3nDZmgaJ
XxU1k9rhZZ9Cb4XKGjlTmGFwc9vmkwkkKK5CTn+ad5mwIVccfQl+GfoCINppex1KEG/6WdWomTSp
zNIXJnH8aXxwvVIyaLqARCSjanRiWuX6O66irrmf7Wca01tayXnGUJdhdWEuMEoho+qvmzII1WFe
adfrp9qgBoJLe1thDlh//enQFbgFfQQFDw4jN+GZdeB49oaNdW/YRZednFJmGz8C1SpnjbTZ/4+k
81pSnIuB8BNRBZhgbm0f52zyDTVEk3MwT7+f2No/zMwy4HB8JLVa3caXPnUOFiyvpxT2+JOeR2VU
w35iRzPuOpI/vLCTQ+N3a/3esuu1JzNerKsyKqM7Y6KYhQ3ak+t8N/juLNSGGTBNdwOx2JB+3hvt
hFYOUhY/R/xWrqU7XGggwXrd9IltyXWkTa6jDw5+kZ5fR18sV3BkaE/kJHoeCoXpFftbnC3xw9WZ
+tLjnlXzZBQNvqyFDzIyBP/fS8fmk6kw8ChGeQLGq1M5iSUyrWYbLTiLwQN0FtFxpWrfAhPHtbBV
WTcmWieNtGaTVnttaPTftNm1S6fGvwzRkoqHn6dXj6u8JBFmIKJiKhbAffpYNNFkEHKc+EI/6UeK
TZakSGiC7dniS7iHwjQxD6RWDCkgO0TNQcFHhYKkVwPcaatQ4ho1RtfoTBUkpcrO9hBbg++rDgl1
0iE5R6hZMdFDr9E5IvNBq0viwpfQQrEegXmhsxaJSlgt1lO+ollFK08qOfPlPsh9j79+3H5wHCA1
NjoOamqW8l2EJABoMm1zhrFSPd1HqJKpffTgl/bwl/g4Ch1KNP6DtNCGBktp1eJXIMkkSaHweChw
91NyQlIe+UxpiqNqGrZVI74FOoC1ltOHcV/ogpHa4pJwA10VUfKOxeimTgWNmwQjnKC5ke7NSNfJ
Uq0kpzblSvbpIFtHxAkeo6MjclcytiB9Qg8TK5p8SN2JrJx8Kf3arZARNojyUKMKJkdNyK/DnpBL
R2l9KCB+0WOtUcjKD+Sd5TpJAS8JJ6MGvNtHAnpey48Iy6FXRUe7zU0hFUZESxBkEgA6iGDmAQUP
HyHidRt+T9AV2tlU7Zivgc1wkQj7ZAX9eT+XDwJqR/UOgTfScspJV1J5QiwSOy3R8YNpTNHNB0n3
/VduUz6hwkRZirKedeSG8YduYk01GdOw+WbwCfZQ0+mfvbjEUkfcRjp0V5E741Jxc/X0MQIcegUP
yj6KDa79LKxxWXKOjKEULkMgeLq0NTfceZ2Ss2am3bjGXa9xT3NcLnK57NsV6KnH0uEkX9SacL9Q
teJVcol5V34s4AA3gL5nM12tWLPR6mPwnbCim2lXpRuHDhwEPqlmL/z74LNeLu9A55MVcZNveetf
o44i6TCvJltoYJ3fuqpTHOLAm6a03ONVx0N4iIM9Ba+Lg8hFld5uQR3B6a5B9/Qy6oIRcxIYhPDn
yyR93vIofqVDcAu4TvTIT6OOdws+Ow6nw54+kp+2vAeNFaiMYghyo7iXY9tGjKI4X8Qd37AL3Au1
256qHxYMfy0vkj8b1Lp4L5ZxXxrO8iM0s2KeYKBFfqd7NxYzW353G0kVHlxcsMN+A+4CVLIYpcsc
9MHWIvpAyD3ZIqapfSGky4f9v0IcA0fx5S+pYGf2sWFpU3l4ZvbdrpIq4fNINeProuEQhk1pyHoU
ri1kiOkpcJpV+nU6xW59Y+iAJb9Itz1jBi2BDIYBscW+F30d6mOmqVHHceQA609p6h7HvByGuydV
7uI4bm0t3vRIAs7jzmBYcl3wlvxzYhoEMAy2G1RsBiKWD2O35usqRerM4cw6CL0AcZ8sPoOb1zXu
E96Di8CryzkuFVOOh2+5Wnt64HIVoXc4eCRoEZDFBZHNi9uAk/B1dut6Il9z510O6Dn5xrVhlXLz
WEFhlWhTjvxKEX5dIEUqUh6ytOVKtvBN0CKuzMefMXwLt8crhw3qc71P3m5vPEw4Pgye6x/7SGP4
bQGTlAcBS2rT3fA57tD0A27vFC1ezb97JKT5+8P6Y1bEmMUxPIZMsHPqbdUqvhmqTD53gh760y6H
d3sfNpwG4wMZl7MxbWTfbLfu8OpWwW1oGfxKzAumvHTB8TM9wyHJu3Cf6kljigxSsltvPA7767SK
Bmtitz6sqwTc4WFUCU6tD5PLyEX7ZrUeyMPF5ThJneCbbay7BnvpOK6tuGhcmJjv5e+5DfwltwHG
wV7wEe5WbciDMQOSAK+Lq7TFvv3lGWSdATQjXru1/t/S54Tb2QK4kIaj7BrIffJYCEPm5j7RyE+f
HxRpeqovHCSIIU7N7OY5AQe2TVeByHoznhp2GzZvYoWZQ1twPd3ry2uCzsSj+4kQKiFGIl4KKiJz
cOxdaGASFGCRJDTb6GsGlLFS9n8sYVwOl5jw4XQxuJj+n4g0ox4zrn6jJ1wKQjKUaXJRBnsIH8rg
BOx23GKfEXlc2Pwv9zL3kLQaQezPc/AjOGYSv/dCZEIZjcqRPd7zmhOP4CjoJQinfEm0RimTPTYH
ziotbwZ1LyltqK9ED1ApqQel0sSKiFcSM0g+9wYNyjs/PtDp/I7yXcLLIbwC18AUllhEHQqoLPHG
e0KlnhODpXELsUvkWIUvl8PH5iuJjJSIhDtQ/H7fe6KNeLDPmScvB5/u0zqTcHmwEw7/VlyS9+/7
KjpZD6ROASUJdv0Wenmw4EUmMknu+T4QLiCAvD1vAHXUsf9EFdLau1OcKx+gbjOH6px6HZZjpco0
YgbjCx0NfpfNPuN0fAjKahxJ34zBhihq+ZC9qW3uSAFWJqwjpo0+gD+IUYIsl2Yyl/atJFRn/wJb
Xk6VR5rbdSI5APME7zWc/hfAiYOAsCcfzWpjRqTi4MZ2dB8G099HRR3YdPQG2Ye6SghjogJ64FL8
7CnRv1MCmAl/TFIZmEQC3b8diD30no3cMyAaStEsveUdsXrF8SGVKNs+0D5qCT3Vgpto/jErSRXC
wx/WsTEzRltzBfMN/iEsb0IiPMDBADNko2kwf/VAAu7CYFuaxqbr8/upQodO5kIGEInNLa5GhsJI
zRQVOHObopFnmkhyeGWOtAJ6ZShcYQG0ScM6ukVheA4RQlAjpCr0gq8oOp84TEHGSQ7ri2ohYIG+
HEdGU7U3qHtQq/ArgltgO/3fpGUfVtbv2iATBanLSRVOG62krUZbz3naLzhXd+uK5ts3/i81hTah
QxT57dI8MZwlYrK5NOm3AHqCU11N2JgPBKj+0AdcidfnPiKl5F7mds4DdyPlyC8jj0xBhDxkq2Fv
ACXlESSGLQj0HYTyaRQlE9TGoXKOXqYoMSn0Nrsm5mRKrDwIGibMcDWKR6Kj7f9xkflW/YUUeCgu
FVxQP/7TEIl7hiJYhHlIGCsud8yP3p54HaEaaH6cP3TTdXtjiq4Vt4gR2MFOoQfjsInUPKhWa8Kc
guiDkROuymiY6NhPbZAElK+JKU5xUsXZKmlg2gP5ZJTF6F4HfxXslY2JVjpiKhrcI7Yj/oqXdGAr
2/FB/LaRQhLpFEPxVkwtige1wcStryk5FhvNdAMPcnQFOd3Y4ASwazdx0EMnjF8NYa1MQpysnhZq
YUq+fanJ6W/yWevoqdeyLfpLLJzb8OixSBTDBSrkuk3kKwTDeVNRAKF7vO3zjl2nliH5FyqM6BaK
H1xDte3zzr1MHf5q2UTnums++ilOXIkW/m34O54YJ7IQZSnFstz0JwrVrMnvXTFk3/bvIR/eHIuC
njjdTTiicIJG1cUIVShS++HEiPlScSwoltiKV/IhZ4/bKRozmq/wmjoNu46JUIvz53AVGGFB7goJ
L/Dr8KMmYnCE4lTX4U3lfSEJfU25JLt4pGO2xgHyAZy34sP5/REXgu92CFf9/orP57AME2Utfs5p
yEHiqcch7L23Nelluz+uQsOXw4ydl9ITdFNiRzec+IiYjZyNnhyGX9AT5OrLP3osC/oxPI968nhb
EBtoUYinW2nONlY323pa1mBOOGkm+LXpRTiauS9TadNv/hiVZ+9Alv2wNAgQZ/vBtPyoC2gALWLL
zLN9/zhnjI9OsdY1yxEa6S9z5i5WFHApz2Z30GUUFOCDbUl6CVKpCDGaoiTPG26eM3dD5EXS2mvn
zRMJMrkz/GLiDNGCKtZCZXZnbFsGWGUH2j6IBfvu1aGVhxy4y8DRNhNVcpoHF55rqYnghMermeeR
+Ht9z0M8ngqDusE9R98RvEeTj5BKgbCLgDVDNWyzzyvx6JY82SI204N1OxlzlEeJnkREqzmopmdf
cyWm0epwazGMG9qGbNm3hDguTeFIJktoTjNHOT0yZsfI7W/gasuu/YX5C1ObHJaSa14paTbZEC2i
6PVC6VViDA7I7OlUxFLDRFzFnINk70F0ni0udDwiyS4MIDUEQ+bhGDJZ5WzvV+uybiajiVmYBlnp
iIVac3bYFflNEav0/85Lvnef6dNrD+t9POvOzoHtu44CKT0ihXfRhi3oEI8kZ1+kTK8w2Payx7ew
uUadlni4yeGgeDK7cqdPy2BdvqgXIuRP0oi9eweGKJuWETJTBrF3zDg4kJgq+0yWAFtSXdjXrTll
oIGxpFRcCMJJQ8UTR3l5Y36w5yIBD+5Li13kT/bGMlifsGCFvU5/GYieaBg/qCqRmXmvXxSs8QNo
XcB5uJWE7gruz8tmqF6cdaEh2ctM7F31vMV6NWnm047n5Q2GBGGME2C+9LVPdJ9zpoGYL+sZCVlR
P4ERX7Pp4DNRyQVmYg72SoC+D4RXl3eRAV2Ys5wkHG6Yw+SY+Yqrhucqu6liwRuOiTIg+wM2CCH7
vwiICkcO6Jx2FQvRWWzdcTRNyrGsbCj1PQOWtvh290HmE6joCZ9h3TyLUUEG94TaI+gLUwrkPcGb
xkEN9hVCO+MpGRMXW1v85o1smY0TYRM6AXkNusK0xoKULzSbWcaWwxkxRc9IJcMOX14tysJgvybT
lbS9pAsCfTOIAMVJUJmCIs+B6M5JM4bhINkyHgaMjiJ7gMrDl7e8hWIHTonFtL4+3TYYv6lYMdE3
1UEgGN+HvwSrsEx6/e7yg0TlDkPnLqpub3AK5/uwWm1fVzoTQPFuNTPLQYN3Dmp9rDsh/9G2h/fJ
zTdbcGAkLSqhOqEAsYlfSEzwAHjZ1b2dBDHzaojIlUAt5jIYW1MGDGUkmNGXfYuhnndWMU1CKj5G
Cqnw/9DnY1ZmYLnM/1UDRhogJgSRDMrBlp7nebrIYUQzubfybCZhraIJvzljdEsmjXETcUmrTONp
h+Z+sQsQBAhkMPcgE4NMGDanQyZ6mTIE4/Ovg7a07UeXZJdoD4bGUpVzrRNha7XZ2r6jrZ/D2JIN
S1TyGeZm7JrpMo4gmZM2r14wHQSxOVOEbN/uYw5mxK4KyXggNQu2qQ77Zu6kq1vDbJO//nq5AF0p
XesU7uaTrgHXwZIVpGGWzDb6BK6jlWTbU6uzd8XefAdmbDyhhG1on8nUHQujTGnC0fDslkqYNHQ8
xQN+6z7pezGdbL9jmSMwFiRyV/wkNVKGWAQf1WBAvBs8TMLeZ/i3C1C2NQeSa4jCL/rEtB0JPIf4
u+7CHNw4n3WnZ4wue7ebdWZ+N7uRhI4WApNsnGb/PP4JbyG9Gn8RyoXDGr7tbgQZnF+2L+pBp7wX
nTG5tBViw8xOw1LicSfHZ/w66ChRQRPJAmjqyHM7DxvdDFQDLfyyb5hul2wYrGtePQ7OKkA5gX7B
wz4rK+OZJ7o+1iL2+/Fh2EJIU0fA5+h7IbylqSADWyrcFNE6ju78M0ip4QgJcclNqcf5h3payy4t
e9SLRl1qV6Z7Fk4bCdMDQfamthTi/JpaUKa2qP0XQje821tTkCK6yV4PipMIV2vx1qHppjGIj2Sw
AY62H+QrKFCe6F2naStZpLBZ9LCn6OrvzTR9mQAVixuxC58XYBtKyjSXusxzPNRE066pxSuAonSV
MnXJydwEl+x4LXCRYM+piY9DO+6hMEG9fVH15L3gxJtJ+2IeDtAPGhezx6YNsHVxVyLUOgpzDgtc
iPGqSOvC5GTZCTVAAFzmKmTjZ3ASs5KERL2T1mJh/npGDlgHz+Xesk4NJbSo0qI8B/vVdAER2QMF
vtS9xxwuwYgwKoCjsVpswiY3w5Gz4hkRUXxmkBiWGhmEdoN1wyO3RQ+8ZdXTT76bf5nkchlyJepD
itEnBKOHkfIbvKnzQPrGbAcwYpAFJY8gzNMfgUfsNKAdiPTGRzeu/qeoKwrduRZKmx0lBvQMIc30
QCQCxn8SWwzuZn6dp4oNlQE5GZ5sJGy/zE15HsMj4SbSKOWlyoY8GvWIUMT7Tv8wqjExdzeank5Y
YgTISR0u62EEEhH8FBaATz0Ol4KPNg9KluANmRbA1r1mR/eWChRO/4uUiMYgy8bV3Hp0wZ/uxvAG
fL2OE3lo/5dY74CEds02G1DMf+4UpOWI+wx4eRnJKPIKWB7MF4hXT1f8hwYKSG17fvYpe805cvp0
+GFCHc0vuQtY2Vhf37yLZ/fzC/zCuGyoFKCP59fLscdwnDQkYhohTrIOy9BIW8XMFTQqvdsjrGdH
lBCiJszYDER1IcvHaCZX7lNDZXZC3Dc8gayheWEpcjWZArZ+c7T9RoBHA/DFHNjFB57ANaGi4SXy
DtSRCVOA9hsHbSEUvKxLiGrLVPZfCnKbba71YzE0Ai9PU8dBFTBtcQjkqBfjQekH9k1SKGFBB+rd
I1ZcT/FHiIUfs+CRkXnlVJkxTqWkXgjDUNQps1T+gCJAptpwPfqBQ3Nma7a+MO1sG8KuRXYVgbRz
Ke+kJT12qwMSI5I/luYUvsEMTgKZYWWi3kfphQ5CPZsNWtHriZUzpNi2NYRlC62VlJqiVd6Orxxy
NuRWOk7ZlzTqgnIJQ9ycQtSNhXXEM42RJ5n5CppPeAtYXowm5ZyIkAOdVctYNRGqjTEfAtPyNk+h
lMkMlbDVNkxP4Q1K6r6DDIfdwKUQhYCvPBJf731WzHHCcShNBpdugFR3a59DBmwChF2ENNjf9WcN
Rxuf+k108RhlO0Ck5xlkWCPXuArQkXYjim6kijW36Z0vjMFLtrgFcoKsgVpLx6Gbjvou8Xs8jh4M
K1Lc59DzaJ3woNJHaOKojeR1F3rfkRIeYj7e2jLGMLOvVhPTeMa4tPjA8r8F8MpyAmi/0697CzEi
77HhCTDYNasJEIDT8RapBCHaRpQrMANh05izpbQGZG/cDl5uD3PuzkQ+6DaSsXLp9vRpL0knQ0qK
F8BgtJ8eN945oz3OYtsHtOI8G7/IVSMgn0uml/SZa/YVVGu23k32PIzxO26QSkiBIyKk6yMZIMcn
eKDD50aSB3rnFdsAjyh5gsz7w/Emj+2YslZJwLUQ1QRSWWaXgI8EIJQOXp8nRUkQZLyT5QcDBnwE
dAuMLOnnxJ8HPR7E7+fgJ/RTdlxVIYqADh4HV5lW/1hzdj60Ij4/WRJIri9btBHH5IsUShQnAWIk
0BYYeGcV03GcT+UoYBOQryGWhD7y+knPdEhmqIZDWtFUBt5RROML6aZmw/aSp4iKVgSTqaUFYynW
B3lPk0cBfaUdHFzB6GxRbZG2qghYC/WnSzIyB36luJpNNj6HK6wXPS0LJnQlPgCLQpklMCzS1kRQ
YmingEw6yTnIpiPtUUpHRB4DjH24M1BwBey0zz6UQVqnXxi2FQI09/ixvC1bStPRJanMpPsyYEIf
mIlMfuOopNsJ3h4VyXmfVhrzLkeyOPZwg8AqozVkcKy2XBg4PE3PGOUc8jZnv2q1rFdQZxJQEuF5
i4dQ5Gp+ujdTGwSSHeudn2FFZfXoUWh4XjUMQgoKDqlMBmtk68m8O98x0A+5h6wLgfhpC7J5i2Ow
vtOzLU6IKNZAHw963raFu18ZdeIOrfzJDAE2UbiZTqGfyt7pXSOPFYoUETfWGjPgVzyBFQbMja1u
aP0zlTO9+E0mh5YICKtD9mDKV2eA7VjwieEN4eLSf89vEPRQVt4NUPhHwywryKApBgjC1mGABGl4
d3f4G1znmI5mrBNW1WZO0j+9oXhQ9+sZ/2eG+Kpa2fEtkms2LGu/xpQylIQPPH5a93McW7hoBl37
1RPqAFIpyWkl3fY1LqYXHMVPDgPz5tr0zaJFvwo3wKNVGXAo0gJjwKhi1KSWIob1w9lgvndRPT/b
sirXN5Nli+cCyi5BQlnQtd9/nUpSGFzRGedSCGsA+7bHDyQzH+m0bpJLy3AwD0ZS/d2RloQTVEfJ
EfbSzpMJdwuq28uakab+QRwWUTRqalZPwnNVpuheIB4DiZnkTBbkKg2pN0iIZC+i2UuWxm5P8SnD
UWddbX3Ylerx4OlfgShjK1SPKBP/tN+ilKJxHrHp3sL3ugs5Kd4gwHQdCjWNaAPjJ67WR/wZeoRN
4bPBU/rp0Vq6HNZYs2Eb4R2MPY6EKIE5KMoohw5hU5x630rmVevQEJBSs/7z3lG+Q++Vu8ZEPWxC
0Y+TiOeQkbJQeR+0LQ5mS36xNUWS4ZOI3ya6a4yCaCI9ORGjYqYFfwKfMPFZLp9J6VQO8q0h7Bo4
+pD7PmyTNqmBB/kcRRli4PjJe53d2R/6b8OmI3vDFXbIdYTGz3vU4ZdGItzNTGCEONfVMAFKEWw0
B3WriRcppdyNUxASPyUBJSfrXo4kGNM3iSjkE7ZUi8FH1vA5WGZIJwHSmSyQklwJbe7OaDD4gli7
zE3cLCktlkONmZQlulC0+dBDzuoUk6xxC3324ZDbPp8CkJCT8GHRlZkpKzPxcFelG5/DCfL2sbFY
zPpbB8r+Kk/5m7h0wTljcY9HLoKa5b+u22VKjeWvu97wMTnBClVa0iuig9cYQxA9Yi9Hsa56TTiK
PXiwmntlLPjqaEF1RpwRtZ5G3fC2+M7uZZIDpO2Bo+rHf80bJ09jppzS8tTr73D43FkVfW/v1IVA
mt2QVPw4m33MEJIdtJdAELYOBxM1s4t1uI1uN+dDf6Zd6If0NvPef3oj2SBNnO3hSZ/dsuu3cAS4
+tuD+lxZ3LMX/5nDANWEDAvi06BDiEVHFw766AjAd1N3ULgvXNytC4b2NUCKsU3PTgb6QLDY2ddR
OQ5hx84cGLtDHbJqT3eeQ6b+7EfTKHGwfJllH+7e5u8yJgBpRQBgc6Wz/Wfe142b18V/7DCuTbFk
LYHsK9t5X61qfG5a+xrMr7hqmtun0QB735id0SU7DaqgEzfzkwOpCcFYtdwmzdEn0ue9rbmtOQeo
bDtm5mD9POD374M2uEHbWje8aKx/1bQe1RErph9cR+wnBxTc5vd4vnvSBuVJbEKWmreMCR9dEuOI
obWPc9uxiat6UNQfZgc5EeLeWOPHb/d9N5cvlKQQmTdexH5G141P/GV5GjW4S8Mqb2MKC6ODem76
9iMURpEIaJ0XY9GEOXfsNpqKw4SZE3w/gff+3ip4XxROzb03u+apbb3nz55dYgxNrvx2z+TJ+F6l
bwMt603DPHTMYZfcAseFXVAdUUqqB1r//A4705ZfYcGEqOdfzdCZZsPITvjZ7qo7wE9HPXRY0sYR
+YPz189hozfBofwWRHnszo1LeDZmV4PuHmZu/pSNjIfZh0Z3YXbOf8+C9RURWZaAl2mM0RV+bwLM
lEE3fJq4Gv2RV7YM85reyuhmHFztYp91Y7dqkgD1s41uIB7Ii/3ry4hfMBWKzrzel/F1IGv8kpll
U2Xd7b0Hp78PZwCeG5/hniCuwF55tHA9Niddp27f/tqV8aFCXWNWezgxl+2e7vYsaTKbpkDfeSOf
9k/POfy1EZJuizSJ0SaW7f2vD7yd6EnjZn8BG5Afd2giHD1WXtf9MPvS70UPmh/NBZoxr/XuBOb/
tpq29N3qdtMOnbz/8mQ2KEfKIMV1Sm29u8UcI10KhI8oTQw8ML64WSg7N+g2/HG7/g5x6CuXdW2g
UumOIZi2nMDyTeN0oFPnGDYb93Rq0yCmc67+aFe8fIeiJy4NH71EJNjcWNGhuQxnCad45nxAgWjK
AHFUyYhmH1WkY6zCxXWMdQvNCnNwM31aGuCmbUycZkVvKv00HGhpYNKsFFRFA6yXAhSbT1QjPnTo
yvlKBz0VEA01LkUduRJswVusfvi8CB5+MmaZb4o6Mpz4bomi9qBjm0WQlU72FHnxqMGIPcx+hA/s
2ttk7g1rdOoldaLKEtOkGrS+tWh67px10YGiVzAYd4jWTUgNAi2hMokskV24JRLzptvzKobQ10zy
ZRkC7WDH1ETJPhGnn/Xy/UMwCTmMskfrdR0Q8WJltf5MCaOQIcXJcnkOUATCdfltPM74HV2ZTtxB
KTzDZEjdXtvcDTb2lrHYOxN5xCviTttDBBZu4y7qgKfycc/Rm5bchnHy2hKxXoNhf3jciAk13S05
zsvZqWrefpN2k8RwirRpeHIdngxOeP1T8q+IJD3vbZTTDa4lJbk3UapGSrhEz3k4RJ6cgUcR7yfg
1PN1hs7PMxB9QFKuOm7xbNDM4AYgwyTl3bRNJlVj7oGXY9+CpKKryVXE8+PO5btjY8EcZ9b1dCWz
chnvn+HzkvH5DqLE3TDAkGQ5RHsB1w/2ldE54H98cM2uuTdbp0by63XSVZJjlitFx9mt2ZrRmg6X
hFsmTS+LV8PYoixbehqasqK5ilKvSdqI3MBwU6E/RXy261h81xhvpGBMREN2OZwpbHwAan741NFM
cwAL6mNjxPMUSmedgt7wQpACxPJBY4CbpFlS+We2ZffNu+rqW/A2vWWGozwibrDfgXMFlxwOwYCG
OjOYiPx3LfJal6sR4Gpwh9/aQytqk7znl9UpQpLV/6iaX7rXfsuu4WZzUP9tiz5NHEZOV2xmqJZ6
b+56UUiajQwrPzfPyfodrLnuOHwxv8mqWgKi3y8KFXgx2nq8VCtvvCHutvJvugwOznH0Ta9qqZvY
zA8JXbv/3GCUXJ0nMHkP/cuZOpiVy82JWL4kU9kaB4aTiehVzbpMr8kFpYoKWyvjNcBYhEeKHjYJ
Fo8yNnasEZl3Ra6Ti+7CyHIIECJym7FgLbi5pEEZhZ+IybIWljsza0PDXZ1WCEmxGtab4oD7lUjR
PqEu05uRV19dFrbLiwUd2SkX+u8bBy93Fq/Po56VlfKGfE+KZq050CJbLoOKnGsox9FLO/CCgyFo
b8ZvlBIarVPEel2vLcrUS1QsM+T/PW7WLkLMk7tluQNXunnsEMXdrbNcUf5mgbb7MCXk0gdoYw6z
NfXpO9OIhiBC/gwLlUJSP/ZJ4e6jGG4M6erQLUysqSgu0oUJNI90MPjJx/EXrFuVgKHIOFqtYCV6
P60+6jHE5n6lAqT8/RBVXCsA4qYKNiURNTk8klbSLwGDmKV5WGBfKGuipY7sp6xweqakwxgtqDbK
6eSxPKuk8YISBPCqlxQ4VxBxUKUHIoSMUKHML38tskhH4yZzAMxMTGvMlmaI2SMo+iZ4+ce8xfzc
hZnNOzW0NPOkj9mmvdamQL1HPSzNWLUPMErwAJmIqvC71HA4PvvoEdHYiWCaChLMFKhLAiBIkjhH
dnwdJViGOXrsXMB3wJkbaich2Eg9zjKieyNE1w8oBgp6FwrFc3ysKDae6jU+o2ENPIH6FUME2A3U
HcI6NQXenXIbSrTpRWJ+xw7B0ADCQjry8Asm39/W+a+WbPIOFricNSL8dJ++4x2Usr86wbEr/TS1
A8OhSvXxaTh4+2HF8O42hvNP+YAQrWio1/0W7878yH2tLeihyUcjpdr4dUbrZnv8ahrtn4zhHC42
UNecvhwmStQED9AM/AcQJUZ+b/t3Qg23xTwv6Q+qlbg0MBfBR0Qdk1zSJZun0Jv2FgxXNU1mceUe
3B27y1Fyocd3ehAh4/VAxjbL45Si3PQcwnzicGiKVY7FQgYohEnr0QWtGRimcpWpDJHJiy3xWrAs
moI6XEHjuaZAtGoo1JMnAhw9Fe/NIUWcCXQrjErtli+VGaYFPymI7FmZXNz7EbcDAWnowOZMT4G2
oMUl1gxUjYXIBnJvQA5lbyTIIedrj+3XjNYv6FHnzQFYzOZ0k9ITrJSci77UzeqsH0wbj0UlbTrv
/NXVW2FbPKwwNKzUNT4iqcTakK1/F94WiO4PyvBbzHpEfnI5Zi5J/oKu93ZngA4iZFtDMLpd/B4K
EX5FQNqqT+EBmPQu28vdS3WX9C35Giaf0tlKiUHHOVsT54o33krQFERydIQHelYdtf23oZOlPK1e
jfSbbMLaTevu5WNQMj6iZqC7Nd+M2/5teBsaX194VqROwm6ZQLtSo4+52RqUmCTp4c4gX4Ox8rav
uON0zdCA/FMxsuD65oTuF4Si2ahNxgMPBzcxlCBxeMILbkZ5k/VS6l1n3aZ2Xb8pcF2J8DjUqI7i
ppxzFh5iQ9PKcdnpkGhdsr2x38ELEdMfzBLJFlC+1c0l/RPyBjEVaI3w38H/SVheagek1MqR58Hw
RUPbwMSOaLHnlT+lIK/g44gn5tZai7GpBbAt200bNQsKatmWuE6Y5lkHRaxEF5SauUdsINvCf2Bb
uMfCPE1hUsYGlB24NKSKKWmeGtA5MJU40g1IYgVELBFsYOiXeCBeicKCcgvCLZ402ZBzqdybyCqJ
Kd4fhfanMia0Is2fJ5641zVwsmpDxPLrUKYGpLJtJ6avCHoUxjX/7mF7ZfkQqf588TStLN+XYPiT
xDo4+K4Va5edNFsX/kCUIiRGr9eAYgBOBMN1QWRBmm+9FsGmphyhJGk0qwNaRcsllAf+tzeKjGhC
WJGwBv65RF1dcjCrmtcm+2JvoQDJCbS5VnKipE588h1HjOgvxk92Qp9tNCJJnygQgwn3eoc+Dy6m
MfpGLoQwIjhHd2EVSupXGc/5sm0sXaJoVhytq/3nF0g/sF8SDrnRbnvwobk6qIiwNY+PBHpQXLwJ
F0lUWo4WoX1j+a/s4O6C2daorTdmF1bhPhU707fNTKS1gEQVCttMwRKhO72iP0ezexJCGsKNcFBw
Fluu0dF+ZAUBX5M19UtU3ywrElanwKWsWBP2nxgEimQ/aseiOs/l5YWsLUI/KaO7LnbsIhmp4JvN
njlO7jwnIojJmh8PyTY56EtEgkE+VA4EZpXgQHoT8FeyiJaC2fS4M2B/oIE4rko2AyRiCW1u8ra+
5tsu403Tqo+FEWby3oW48gyROMkYycMCosng7Jgtlvko9loWe4KSaRf6VdRBuZrec3CCsb+xhsus
XIl6KOD5Ezyb8SmOHBn7JfJqRq9PGs8Lev02D+OSrcateYKSSvQnhxE4vM3PwcUfyFndZFyI3cgZ
DvnoDzFcP/xeI7g7cq3z5w9QPhOlbhhESzSF4ipiZ3W6/kzYHtJPOAe67gs6LQCkcE7nko7A+DjY
NbQMSbp5Y9rotaLCEsVp4GEhIrGnu39WiKaSaYgkK10GgQdllrploh+hsOXOsAaiAdaw/hOmwBcF
HKzo2IspQiRSHC94vnOiz09vI+SHFVFfQmdyX7feBn3irz+i/bagVaqjtynEhm/wXCGWDHbEoBD9
d6tH/4f8HNzf3GcyoCIzrPQzfmI3qGPTJ0S5ZK4FKIigMgGwHusITu5RJGXAn8siKm/yf0E8RV6b
AW8uAOL227+mHCqRvK76d1p67O/FtmNupwgL0nHt0Mv5kdaYjWXin+apd1yBdonOo1A8uoFmHSan
9BlrFs2EHwMNtL6QTngb+vY2u9LvpjPLadGceMGMFxcSxAzxoUS944D8KVLTjNFfnWckJCZk+3hp
y4JG+4UtBh+Ddr2gxQj40ehABVNE58Bp6D2AKkc6du9bauxefECF1duvbvPmDs77zJvRPYtp/iEs
YhsrxF5FTCTnu5IxYa+B6uSFtkNvhDYFnHKTnI/k45lvXRthBAHYuLdwkUC3K1hiaH607fPNhEiE
VjN6ghVXk+gvXUJEQObAdAy0X/o9pkzTmY8C2xc5STKPOcJcZ18EKhrWNd8ztj1lDl36MTTPdmgO
VCvprZTmhsVjcFuliQPxylCi6eaKfSibHPv4BNXrLSbPTLMIM0CwJcQRIzg3ICQzGysDG/CAd0X0
mnFq2nXCIeh4qzLxtj7yBkfmjbgIn2AFVYs7QreTi97vI2Nt6H9A/TR0IY5x/cnl6d+yKhCFjmSK
a4P8M+rPHV/UUuGK6z7KJunDS8b4zlu0oTlyQfcpKEV+VhgqrHXY6oTiU0j207BI12x8mpr+z2nm
wzwaSaLkQ461j7/2hz+wnSJSNqTP+RByL0fSeT5/r7r0y7nG3AveBlx8iG90jzacVlhnyjz4Vr6L
lpjM1gh3lT1M5PC4ehLzhSDFpo7lqYk8skkuGf0E06kh2ZvKyDX98GnjoKr+BHoolf4g0mXoLnvI
9OGKp+eypbIFcAhC/YDPmDFGwKKRnqM9ZPvDIkMMbOwo6XIr+3kKd65jdDNI1U66QdwbXY2ZP2Vm
XM543MTPjuKP0S4sO00R+MefFgtxCbGoT5GGvQ3oysTElj3B1XUTGmqCwF5hEXERBnPIciEJmZEu
xwXOLhOTR6ADYucepUTSBjszhwG0IGasnVO/0caGXmfgBkcmq0ZdQvlCnr4rbNGsZ43SxqWsQalI
2FSzyS5puNfpPvsQHB/mHDoY5wcHxKYFyxLb0JXW5tuMRQWuxaqjuSYaeDnb1GqBnhEZIRpHFQyJ
ZqEhRoujDdJbdR8Q9LjWiqaDz+rMkS7HQzZWubGPFArBFjH7n1sGNkgrilB6vnBnzm9+nKPx/sB/
qWEhTQJHE0k3Eur7ELXblEdv617zy5JZDDkB1g9lp0gcSGcLKJOsShsa3DtKim3QdRObqrRSx687
hJhHqGbcynm0jPr8jUn2AFNjlszFOUWlfy1aNdO84YpK/nlQneCc3JOWe7YlTJ6cYjYicbg5t+kt
qo9AqjSSkXthPlMEKxX5noBY/GYTs863Z16gCqc384qPeomHPJhSnfu+tckU1ibPOr0YN8AYlicD
BWazBbqVeFz0eW1BlXOhCYNtBc8FQLHDs8JjAmgpT8AB5AI5J0x5ASfo48Cu54DddxHDWjcHZBFm
/KfIBXGEJgknLzd6Ttv36fj4UDshkZOHGu9w35+N48k93KdNKhMA9/gdVuE/ls5rSVUsCsNPZBUi
iNySk5jjjWVoUQyIiqhPP9/yTE1NOD3dtsJm77X+tDqBmkzsFsDmBmSEd83rjUYQsM9uzkyrwOjb
+4sXSDbYJwb+svdHh/GHoDs1FdaJh4pZlhHTMQc1CIOAOTb6w/3lYZtjZ48Z2QWFMBw57ukTmTHG
oS91ASqfH4nFGDXRZkJkdegi60hj/hiNWESwG4UpEi4avHnOAXtLsrWyp0MmkEQEJAeg9vI3UQgO
rEnglzq4JfN4XlPasPpOFhgc85YgkVGoHPeX+M1L7upBsy94or2w+uDD9v7XZ0yD7465bXwDZQqN
ccsKzAQvNJMMnx6G9eEBsHkOq85W2RUchHvi6DvUn2ShaSk5bk7AeDaeb/lo5HmwbcTNvkAyp81l
0xl+M3ovwa7Y3D4xv1OQr4zBRWNar5SSErATvvvknYMR18xmbTHVmbU5otC900FRkb67b1+fmtOD
qyZA0wqrD28GYaFoTYA1ERMTSE/DM9gPdoK41lLwHnyJRCVByBk8mEd/wvJPeaomb/9mSM+VFEzI
zl1W7KV3t1UE/DDnLOXTVrEmxno1a00xrHkrprYz/xVRywigyB69fIabJl9MDJOAmzy6+fKkTHIx
kKxVx7ZNn9nE/UWxa9lP/LGyC1qAQB285EZ4xDzIO2JNex986M0FICtiN6eNjschaq61MBgIzTBW
GaQKnvxmxPXNbmoW/VmUNhm0DeF1JiMV0juosfG3wiPAMkG6crCwAU2700ckhWgZgMPSoZk2wFfH
bgq0VwU7x0yUYccG7KXJogYVkHbHw3cNu7zJG6/3ouHvg+kxWI65ywz5JAVzCGcGGhiRWs87BmIr
aWd4MuRd0hnSvX98gaRi0ZuwiZNe+JMrE77CcpS/X4ubc+BrLtEEE0psSl4QEjZfas8JsYfQ3uLJ
A8GZ6l4ZfVAfUm5Y5ooDdQlWBs6Gg4+T+gIERcA9rDLaB3JBdznx18SX2XPScIRZfCcmeW1LxwCh
EQSjgN+/MZaRUEMZQ7WUySkYE3rMQPHCGwGA7onINg7upWjVhRKWwlhMYktnLkNQy7jkGXRIefCf
Cw3NCZkK2dOK4SrAkZ3G4sqKjq/Qrj6ef8IvQkGS2hKFAjLT7XZ8wJC5R2AP76bD6JgOv0kwMgxs
OO6W6l8JY3alwPwiHUZWNHttGkM06ZNGesfoiNoSe18TX0PlmzG15TeWP+KfovBtUaiDyEmhwl98
jDHHhZSm7w10OLiVmDPMVLzeUgm30LlwQgfUQ+SPb0wSQ/8N4Mx+GRzGqIoYOUFz8ImmDjofSC7g
4rsFTTRTiXuW2fbYhSbslzTTA5IPQRA6Q5iKEc+tT+v3O3o8CIjfKUGlwcJdr6hdyFai8ScvlM0z
KG7OvavNfmPOiWSID3/OgAUslgsqLkrAVc1/iN/u6lywUVZDSnHQNVRKo8nLpy9ngDtLUA6iHU+O
4AnyBRooxtXqfege2m98nQHeKbpK6CCL0cPSgzIenB/KBwZrEHkB67+ii2ZCElNCZICxvNTIThs+
MgvnO+kE6KIppBKo/nPwZENiQn0VyrzoL6cOGsKwH/bGvs939Wd9F28HNMz+O1B2asvqQMAIl0+Z
jnIXUCrJMKtLoY9Q1E8WN+sTHucPorkL9iKKJWQ/zEG3dyIQRKf6G3og71D2TQXUgVppaox4Tqmx
SGhmFlxn2AFy8w1SNZQL6c0Vy1gjitOqCXHVRy3QYVrWYFpFd5pJztqaCcHe1XBvTKdmfvXkCp6v
MzlxdYlfcNo6AhanWVtAbibGuNwtNpDnKYoOgAYi+eL7nCwZmUdSuJfN6ei9m15V+iWqneEXgIac
Jbuieu1SCprj9vDsNxY8KkZuMUKd8/NEMsamASWNmDjvv1+BSgjoGGyRoaPNu3vbmgmSM7JNCiag
M7GVVFPVV5dPLyeGldzqd18d3gw35ymOzZ0x/mr9guzoxvBxgEnPOYZ5cfbTQGV4JL1vHa0eXEDi
OnvGCIcJkcXfdtQghT8+X8IW84G+ePGzLDJymzbwnHt3xMXMhMG++0fuksrIRsWiaKymNdMuLn+o
nD48+Ccvm5qHpCUzXj60Bg+XMZHMBM38QpeWCfC9KtIve3ITNx3xlRncqY4u3mRAAQDhCcJueKCG
lTiiJ6IPVOGtO/l8t85YReHRcd+KdcH3Q6BBeiMsYlBWDn2sAm2vO2czOmZkkzGsGT9JB3tNiISh
OSryqI6cK6Lfc/gx3Qc5bLVXsU/2tLWKTPHqNupRwbYwvCC/HN9Ui59F6/OlRWBgioTGOG3/Hj5f
9hHs+jJA9XE/WE341Xb/+7IzxjeR4oZNLacvd1/tcZuA8DvLnBIizd72w6eQBgrP/cYQ8S8LPEXH
whZ3YXoKdMIIeVSb/A+SpEVnh2mtrhY5FVo7ueTxES15vCLOyc39gmOBcFcCS9kfmSf+YYx5B60T
jHR6Pbma3vtszqe+wSBMu5mn3O4OCTZXwNnkugXJIUQqW68+QZNNvJSAoIOYViotMF9u1lNmKCTe
bBev0hpJrZwTnAYVQmKgNzpHBYKjW1CN2oFGrOozUBJy2eubcyV71s0qWNvJ7cHOIkTcaiic7L2L
1O588zXiHJaEwZeESTTdyzM1CeFk8uXudAmfoDgZT3K78kBpP/hQaWxUYk7cq9vxKKfZ0jpxUbqd
4BwcUNLlk1bRv5y95Om+nrgrVe9Jsf+cNzD/21h9Xf3NZvYB3XvgwSfn5gX6Qmk0pjTTbaoNlZjo
GddixnZMWVGT2a9B2+0ejDhQ0HYOYLOT+uDNlfQ2J0QRAK0Ib+7q6Jo864W7qqNjkbw0H2XRoxGY
bDVFQFxF3a/mh7b1Ssve0YOyPvyR52MfN53CVQxWdK+jbN+n/qVnnLdiVi0KEhFT4+/WdnI+wcpq
42xi9MQpeDCZyPQXd1TH4Dj771Sdd0qHYPXLqqu/6Qm2lXdsYCzmJNLJ3aqd87CAc3/E17f3oMIg
YJonnWk3pfv9ji9gbEEDTWPpaQwntSP17lckU1DEH52n7uiUt8iXanzETfvzdURFULRcIH8Y0YsW
tg6cT5zomZ0ZXZWOpg5egEOfEFUJ+GIxelVO9U1OzS25/J+oQyYjExWARUhSOjL0XPNelV3qsdqt
bm7JfMk6MkafqP70GsdkZdi3LWqdJpgruseT/yFJvGUVj2BlrhvdS/jSveQy5goVK7L3N28qSToO
Ftqd4+3SsD8oN1Tv5JRXi45enSkB6qLCQ4wF+huN4C8EMyYbDZyFXDYWKNg3qCgEBW7nDvD5BcUK
JuLaeWG5PaE/QW9F5gTSFuzRK/gN7hVO5qcvZmeduvi7FphXsFvgfo4FDkwoaXjmc5dxRgbFK1Q0
Cc1MQJhkPUOEBKs060EreLxl3o+sO4llWvHT8o7ggmmniGr21RhNBSfflXL25Mj3/ziUdSp3oIp1
9I4gHBw5dBewyvI5qB0E/+CcgokSHWAn1TioSICWjyqKidxVZzfUg9dJg2SovNtaEF3CuS9YPcQQ
FS4ajT7bU0IiFLVsIyQpiu83wU7IlOo/ZiAoRsi/HM7TMngEEnrVCld2GTcSKQcP3RXEzE5qDTpA
tgB+UH50If+Dd0apeeKrDCeVt/jDiBmOYPAKWtqB0CndQ6IMDgnR167h2J1hPjn/ZaPrX0XM7MZs
WNkoX6LW+szoAO7k60JJNbj+jVD5XedslBGFHyKUaVO4dz+zxoJv5BP7VwIGyKiVR5KGlDz2Hjpb
SvlPDCJPA0p9asKUSCEmvAbXO6IgYlMKtFgNuOsT1nf3NrhFVf9xg9M6BJcFi8BBWte/9AmLsb/d
5kQL2hstjrD6boRCOfAy1wF6lvgJTrDfA9dINXMBOKAGM+xOTOb2mtaKTm7JUR2V3lk2rtbkzu/5
hPyfQ1zerELxyl3UdBng4KzmdXJLP8mHERo31f+egcAUT6zfrNtImR8ITmj5tbf9zVpiBfzAcLTj
BL84T2umWRJwQOAKh+4b8dJ5SoEbHtFZ6cCvW0Ad0h2oNtsk6YBKS50M5Ihx2/xVe6S2diseEvYp
UtJR+VtQfRWkApG4zuwSYqOTKRw43KSGy+w1nxucqhN8wUD7bHRfN3uGp10LG5Z9T099GjD362ro
0oZlqHqXsR7dSKH0oLaob1CHrTiySNdtE9lwFNGa8cHB3u7pfja+kAtDYASfI0kWGnTe274kW8xT
7kx0LzOXasL/uQxfVn8ruTf4NNZ/oFhjOgIGe5NYrGpgp4QuOLAFtvYnHYI4JRjAxNVS8Lwd0S93
cCdg8LjOGJvgrsa4sTJyYToOPqHW8I3GIDCw8xHgxYQJD3vT7+KIgd4lzoayly0I8RKiXXoG2mQV
iePVzd0nWiY8mrfoik5EKnEabHSzOBAhk1gk7C6eAr73a+yF94PIcR5JuqbphQ+K8fWihJCVNkIQ
7jR2onC5DgRa5N8TGI6YKp/+WxAj4ZQKaGumZ2N6hT8XIAm0cya4jShveBqI7WAHOvborW/JrYsa
DMHCAC0kyrANRFb3A6XT3vB4uEIylv284zBgxOa3sMNeRhM10RKbp2D2GPGg9Cb1rrmuxiLndBt7
nVyQkBtv+jZc3wlT98dRvNoRP/eV5oF7zWL+cB/LkASEyvkwTucS6j7rGXfhKjhC/hDoIzlYGr4m
boO2a3VXwSk5QdFZ+E3I8kFH1+i+3Dc9CNc/VViqxGq6KU8g14kci0mwEzm9RCOQ97/ggkNlJ7OF
u+Y+TKCFOVisei7LeoGZC+gKneDVEtbwS5hIHqSwaPw5krvJ/njyRhymXAdyJTRw+zQVwni0BqHh
1g2cQZf7hH8Lc6+M1gblB1Ga8t/uIl1McIuxcbOd7yDgCG6NpzbnrNxOdHuyk+6nOZiqAXagg7yP
33GvCS4OQOabtOI3b7PZjNknCHmliZ9Pp8w0yjwWB5ygQ0/IEQ2zyynEqF85HoS+Fn52j/lXhDUi
2JHO3gOlYklIOp8MR+cropEXIknsgAYo1gqMOZ7/hjw6U2m8gEyBY5BqgZQMAg5ZAC1Wq7RiFXwg
nxr0G13CTvBy0C/WKr+kdnkXJNgAi/PicHE/uOPnu3mgypFU2/kVMoV/wZ1hPkBUIvPqkYvbanqa
yW/mUHNxNsj4jSmHyhcHPr4zwLhlF+KFl+WHpw2UM3PcPEKD1f4G2GLli7wCRQ4g/idqYW+knyeU
8EStpwANVqABcWt3LCKwSVTiDFEELMmd6Y1ff4/PNfGGrR2V5J23RMH9dIImhfg1UD6AelPnwSd2
6RNj59siGvK0ObZ6+Wvwqbdl8HlmiBEZjdT01CG/yExeNQGt9IacqrhA3DsBica4RavGOIvK+yKF
9r+6XfCQEljWmL8Ml8KUKr6Y0Z3qSMrGK4Vukm9vATq8XFqBFXid5tNklgwdCz+AhiBKKRK1mBBl
RCI36xGbNGbIBMgDnNFFXJuxeHYCWkP+JAMRq+DQ1RctIiRLCZrsA8sBdxZO0bSPuKzoHx0OWDPU
WaNUCJQ0jrmg024ATDjTf0tMOmsWAPe4NcKUTJvKlWdx32GQRG6mdVeTuXAZmi/Rx3BPKjxmFxz8
xVKhtwdpasiw+jdRDp6a/rR8rLZ79zbZI3r1z10+853mihqJYghMglqs6dJDCFfUQo9bSF0A5GmK
6APyh84ZlWrhIFysguaCi6+ZwjvzpdWXsqQ1pjQBqRO5m3DGjDqV/KJqwMlAZhV9HhEdIG0cD4zO
ucfQcsSD2Oh2m0uG0nj5TAUZhop8AE7OvvAk2dKk23dKKAq4OZJT+yZZf6SIhJLewTB0bJmMvhWS
SeIUSFkWqjY2g6lQuKbVw+QJR8LQckC3t4PahCcoZyeHiw8FFBLj/8GBNOafDx9mcOi/bYx1ECFs
BZxKzt0jAmIAzsqWMhKRIUNVRCWq2ijs2IxGUk/COf6YdSf+7U6O+Mvn/BQmEY4nuasCvEgBN413
YB1IW7mRxO86MnFVpFHcP6RvG4VPCoZYYGiU2GXhbLE2gEYCkf9mj8k2MmfraEkyAw8+MSO8Kuq/
1g8kB0TnuWXHCKb82lHNzipYsIgd3hgkhZ5ndwNKZSaPS8ovhlHBUXlcUMjJkoPFc04zdjHBZln8
RGkIwnWiKbqMIoSeUfD0FY4wGL/BVJxY8lNyofjVIh9fLW+8mEjhZAk0mash2GsLGTlMpMRzyERc
kykuvH1YCgkz5eEFFRRiveb+scvA+coUbnY1pACwDh/ZCKdFID5ANNM1B7EKJs3GJ3KEH22sMvmZ
qzgyiUNtDx5uzA2QC7ZcLolSAB7hL64ukyh5N/K4yC+TAbdcAH4EDPiyvqRtvw2ZIu+FDooJxaxl
ig70yCt02cTFcqEz0USNpD4Y7JlvyvqAE2EDNWnEzgzQLacvR2M8xvfIgruGL+ZEiPjNZN2FshOf
GZT09ET0IJfsN0WRwbuHvsLnACXgQxDDg9uV2y0Ui1xEtl9gaOch8kiUh5hjGXQO2yx3mosnjk45
hACmRTRZTSV8jLbO3hjxpidqhsOCgHox0vdIyomAcIVwQQOKppeJnyjkZCkJxWJnM5gd/7Ril5b1
uiPONv4n8Bb+JEdafPTQIjX7+DYZI4tMlp9+RNnsEd3gk0wm/lXWM3MlhgGtHCSUIPZz7qHM0NUG
cpPRrojypCefpwmEeVqKyoSMN8Hs5ZL8iw9hFxpzgcMDK7NAJfLtyX0XOeuTIJiO/+/6nEluf3mr
bpP/K2xA/HLq/VPGTsExoRh3OIdbEE4fX8gvEabIsybxfCxH1iNa2obH0/ibIzyVr4oUpuldhqw8
xiiTAT/XBpyB/PFNgry8R8NqjPjYih/PX9z5Oc8e+h15dbmSGNwcyaaR6S+iI3wltftMoOG4zbIn
ZYGE/4tulSh7ydiX4kBIN1muXFPJwHlzg3ok7OG/JH4+krx7mT/KDceyZMUwmw6KMQR0vHbN3ZYx
UDxf8ipCV0DlYpFGzCJaEkL8MgLr9KAn4fXISEWgIawIUwcwAkJsMLjlmcihjjZDoHDCgRnN0wx0
K9h/YFtprKlVpXd/2imSO2o3Bt3ZHwn5+gAx9tPUXp+DyduHx0LRb/Pk8SsosQCbeVguV2vv7Obx
OdRbOLn/L0YaIyVCLcUwKM3/wnOrBx5svI1Cw8+Xmw3XXIqqaUyXPpjK3ed2oEJu9Y7TdvflyaPT
GrGHk5TDvZTdSrYXTjyp4mQjdFsV+dnoP0MMX0hBoTuR9DoAKdwmbvMWhPL6IFiGy+I2w3oFjXao
7cEBQR5LobanbH41PcNoBdIMjuKq7Gor8ACcosgk8l/hACztNNruAVnTcXLhd0EMLmAFsTdR2F0p
lZ7s/jolFCLRpYKCs2GPRk3Uqn7Vb6417w6L/Mn8jF6PqDjTVYKzjiSdYVW/cuMJ6AAjnjJSeaaW
vk5MN6O47S8UZwM58Ng8SmTOuQ5UqJzupXdgppbHbTFQL2BY/drnIFJuzvHmvP4guVH57LRNtclf
YevZ7SxLMt+VQbYup4yQqN0LcRQsXJ0Nclu7V9XRCRe7uSqPqEqiiwbdTEpWaX8u3l0JykQn0LVq
eFqLdq+kpDd0mhqc8yxmlD04Nw9ML3my47MLvTzSZ76rmJFQeLVoQ26e+YiBoZU/4+E0ygV6oeJo
59tVHxTwTPFBhz8oIKQIRp/84UtUDPdKejgRITrVEowaDkNLLbwbiifaHh6F019z/EU1dbJCc4Nu
ipADUG9SlMApyWh/Ww9Qv8V7SMCuMWwNNceYSOQGfZD8CylVg1ho5ruSXdHetW7UF4ZMerVf9hNn
+mHKtJrbNMXuVRKz9uADw97ofjVvyXzFwdnyS+eYJEqojrVxv0Hfz28ABGtMzHVGTPCb7gtvGP3b
okYcmfWP/TxdV+GDmBFgDcBdkTCZC4wTWe/ZffRQriK4tQGSL/i4vYpetx6dgXQbeyajYtOi8Wvu
13S/gbFXvZKAL4moK5L3/uM0XcLmzuAPYFsOniXErRHOMKgSUqnhm9AB+Ic/CJQOuHazX0EQZaM9
WNDNfnafDNsc0UHDd7+XnzHe1pOFycNeYCEr+pndcnnq3TVgYvYC/fvayrblH5O6f6xtf/uMtkqf
T28VptVX+gZ13pZ+0n5+eHe8xBekBcb5Oz0HqvfGpHc42opHJpDmaYXlFh4OQ0aO+g86NbavoOk/
HMFakq3KXEbbV3pcWHc79CFZlBu+fWo3/nmdMZq3y4XOJsPS0Xq1l7iInJQev94/bDTn7qpb6Adb
H57+ThNWQTO3Q6LiqLZCghxAbYh/wkv91+8nD+cSosueMqOWsQQJyTCWEZ1TwKR+7fBWWQv0y+rO
4PXqrb7UeqfE6Latak4IYqRa6fpND157Al9YAMGsgzMZyOd4lSj0ChlM3VBEaa9NWEwQA5EXQsjs
ichJ/t89zrq8vZbgJLBZd6tfA4ts+ye/T0yfv/XPeIOPpKvMfAbuCQi7RpQCcrD9Rmb3bbfYVubF
0boBTj33ui+TQvWBsm10dR/9KuGKMEdNnxUEUeEZvjkQ8KszL8LqyGoRtfMbIcI6XatWhJzqj7+b
tqyuBc7D+1TxXusv/b0kzTFM0m9Oy/DJZQpZkAIcnIcp9Czl8MLycWmjt0usxQKVMlBTk9+NP1Ec
jmPb/TIstUO15LeDif0ctoBxbnTcCMYZjOrfXT7fojkl75A4yFO/HLfnLd1zVU8yHTmPABqcNEpT
nA5AH9wif8FCYqruCXBLMGm0T3DNH+9szb4Rqc4EeH9nh96TfWQr0kjikiTqsz8juIVPxyTYnLGb
JDUT6CESPXmKCQ/d6jy9TNT5ZcZTmk+yCN/J5tDrhJpMTjv5IrqU4HrkYKgALpER6MRpSN69Fuab
x6I//CNP5+/P55edqOxJcHX+SPyOhTdnNFkPS2yGOMBtIFe0Q5nKdFOI/2GyNI8/JO9QwvGZrUcG
PKPNobi6OW9uJllGHefvGdxm/jPWWmxibschi7vtPGrLoJHK7cOeYCZysJsZoV05yBz5SkN2PSO9
dLGWE3ZCWA3/7sPHeEfOlatTtayj/9uvHp7Sm1VzSeBO6I9m7qoHneC2vYb/XhMYBX3tIqO/gtkd
+8xyvrOmOr0cnpuHZQHqIwvsOj0MUUcBW/FF1OgEnOJy8GfbhIxPVPZSqQ0cRHtUGMCZ7JA24E/m
4WRAk4KxHlOnLCdXcZDdZ84FVF4LrrwLsi6tlL2KWix2BvtoxDZV9SfBCwGXO+sTnILzVNJ5bEHc
ErblYZIYfoeFk8FooBf10Vc9whIgrUNh40YizQKbEdsaNgdSclvsnXQC9qRmvCWLTICxjmUvmKpM
slmK2t1WrRGCIEBkQNlhAQZ+sF5DAy1V1N7clvYLtU0JGSjGN4wObIP9M41Ue3ZGtaCAr3OGB3YZ
0mExNFLIBjoNZjoXzm1Yj0HeRgiS8EbuIzZbkiyIohuRLoaO4A1BKGiOhLy+fJRNN4R2g0YS2IvK
k0cEpBwZ2h8Tmycq72oQ4DoD7oiw/KHtpclHJI5qB1EdWEfuImka3DE9IFSEVREdPASmaxsLIQg8
UWEom5XN3ZJaV8IMeM4xGqJumlH/SbRG5u0olkS8Y6IUE/WXNDLyzR4AHmZjURw0vLtHy+Ei67Hi
jI7o7SEpIii5cmWiEqUIRq0JSFGONEYSQ/ARIpI6/PDdEYTRhL4ckBBf+oD6jI/AtA6K+WBAzwsg
jDe3iht9YYjuDI+lZQvaVEJcAGyJvQDNFgyGg9/ICAGe7ohumfCNd4v/oAOhA0ajBIOBEYDef69B
bcitmzJIZfDaPqjGN5serQwyuTk/LQ0zrI3NFeYh/glOaFSS7iU9BVLe02dI/yjZFXl4d4i6sHYE
CnK6UiZeieQQaezXwwSIlJReFQUjFq63g8VMnE23pI3RlJa3R7P0m8UB/iETrcRLd5iT+WN9EzCO
X/7Iw1WiL5+GQNPF8sXA4S+GvE3Te4WKzJRwl+Tdvb24A/p5pDM/9C9WPpakDuR/ocaNha1HNLw7
M9mkheRInG1vT6Z7V5izAmcfjLDG4LI+EqG3k57M6aI3Et0+94wPT2OLNIE6n4ZlIxArmV18IsJf
2efoY7XpY0hmV8rwjuiv0x9Lc064kMiI2BH/yDWibS/+jfFacaVV4iap93rcm/k8G97C5bmv7cVM
+GHqidjI6Jd1q71EdcafgCXbXcYWiYwWsOXbu3uatLUMIbpTMDMRp1JsFpY61IZqCgfnvMAcYLCC
Vn9wmbVTjREvzYbVTiuyHUynPURhTJJ4SjPD/BqsGWj+TAfvSIojA1D37EPi4aziyxnf51JIjTNH
hwIsZj8RHgbfTfPtm46GBqK2QNqQ4sjQ84oBtGZoPh1jsRoyS+avPeT3EV3KTwStd3T+K4AkU32B
3BOIcEhSQYuYFzrxBpp9CiOG582O8vyff4OR+bNQpIOfZhQXt9kXxSKBEJl38+WL8gRFdXwcKfD6
h0hFKw9zll5dgPuLJ38QIk5xGv6C0jSwIvbNxSXExOZjSmMQ9PB4sR8EB871KeZI5tA4ikOmQVT2
J+uKEpVd8kQUieQ9KRIL8fqTjB0I4raXDw+BymbEJtgDRIpt2MGb71wHo0A4nM7s0dNt829dXThK
ODVgC0w/2xG4QEQtLJhQftAk/3pPqlwCGDwW4pcNEVKLUZDDLwpJqA9oCaxQNFhiKDrimH/MkJ32
DSCMX5t+pek8oNbtfYaFC6iElffXfUvPJyBDI+b5DuroA0T48sSAYljlFN2dT5LqPzcMHadMM5bW
XnY2ADXQDrRLWdrpgvW8tyan3uDjZ9Ond4m//X0TltoYG7iE0Lw28QtgL8QS9jN8xTJj676tImR8
PDMCTt1CfYS3PVYz9uvcCpydzvoUc2QRlKALMgQadIBEXgebL5C3DCOSdYef0WWBshpjfGgvTICj
PWr7uyNeIeHT6+AR8/+IgPJob3dGKEJLQL5R0UNG53D2QT4xBJnDM3pxl5CNsMtyugnrLnw0OOjZ
xfjm7/ktrFUXceeAxF0IEYHH5DDd01rQwfAnQqbY6j603LXNhgDoMe4ixQSdIuC/ICOVgTboW0bI
5+3X6AtqAWM8JawG4Tl+F6J3kN732tFxeElBNlBYjglORG0fElSKB0WmEBxdNp/av3p3kGReWaBe
pO6CfBW40s/4dXrgKKjn15IkIqgkKAHaySVuRL13TMXXK2ANE4BB4LB+IgoFXPzwh3L/gIr0YwRB
tjYwfsjRB18x95U7JaJo5q8hSlm3enxL1B6cMamyUrqsr9UfywdgglMp4fbF6Lj2lfsEg2A3e7gl
U6vj1USHbw8qhqX3SIXq5mEdwfeAroop7cr1KKwM+UTm4lwlxbEjdq2Z4p55HnEf53zcavDiuePh
EKNOG++G39xU3XZBHuWrD8hG4tMdSN0mCigDDTgO88pvbU8omLJuiewpD8pvN3sM32WoKH7GpL7n
mrlU7WtkroKOGrQPHrRXcyGKo2uY+4dJG4KEaX4u64Aqjjc4P3oXiJXcNRaNAvmR+12ckIdjC8+Y
gx1en72OW1ZeaSAox8qbkTbJvDyUYYqDsC4bkuLc5uRjvnIou7kJQjj/0CWPzId7ZezEyXugljap
guPTBpHWHcLy5rYnqzxSEOFQNYM81/wbSR+OaTzbZzRnmqd+rHJdmYQFVgTeAfUQI/p0y4dXT4mo
aFudPDxrJCMQ4LUaFFzuLGVA32qgri/r1/ZsWtdti3A+O29s1U/3tH8//Uc+e/NuwTeRs7JVX8jb
aEHVIIBr68u6wJrOTBQCguB5R+eO+zy59Qo7MMO00Kg3ccUjMxDzJ9tptlDZQAWWcJMzrOt0jUgL
+rpMas3NyTZ64HOgBTcpgWo7OxChfCZxFDlB98QQHKvq3/2iYTc56hc5R3/Jpte0ywsaSRL0+aBS
jOQDakuGrH/Dt3MnLTvS8eUyBP3uNHpPRjswPtZhPuCbNFyAz5b1HRVrzVejCvwUX7fpH/q/jPLW
/DvSeboNJJ1gnySyrTUmYyXn5Of6E3vqY8RRFb7YjGjnsMTrOBp5iXNyYDI7mjsbvaVOIuG3Yde4
wfsvnoy722yEb/ZawqRA9cgmQ4KT/2kcq4M8ozoEaP2Q5wFRh/hTvQZfBrQVDkTGA2KxkF3P5P37
fPndTpRlTvWz/C4yUquQzxxsbqKWwmvZfMMKpjtFJtDur3iCybNA4+eSpuKD+nFp/ZN4PTqcf5Jn
LJKh+6RUXYV+a1n3Lv0LOgN0FQgVb1YO5RF94hwOxW/+iaJod53XeXCpk7uH4b2N/OZEfdvqHW7d
EpjgThjaHS1PJ23rXWqBkueF4LYcAkFdPtzl/ePx1g3s3g2rBUZVRAZSWc05kFTaiDPFQVnYYh/V
e2Yzfh5ha4C9QAuIent1VyALyEqYZwCe02BXo30dMMeVLhBgzmRidZXeQwo+3I7EiWzN0dfsfYHn
7gdXz/xXmM+vnpn3DPat0mHgCuMfjO55i8vJmBfrA+Ox0zYTJbkzhEOydzfwhdTfrn7yNAPj/L0K
2uj52G+ZdotGoPl0dq1d8TxYq0fKmmLcPE6Mwr4R6tN7pZ2D+6KkJK5P4XBtDy7Ct/yOPobEYk3i
WdXdEnnHuHKb7eBwTPkO/urVqXKS6WbRI86XKrJX7OcIA8oQabJ11ZyyOfky1RXOsHbNF2Lslbs/
sWpOXfK3aoalv7xLOdo1X+PGERmpTVnYCJ7bh/s2rSdT8RTiONrW4TTBbcX48qf7Rk4dkFTRNL3q
FJ+Q+G0u4CU85KMnmDG5vw27JBXwCfnqH9n3/5TJc6QQYiGpfD09eY+ZVEzmt3cdkdhbkHNB0gW1
cJV+Ex1RJsfgg3xQ1b72L8N6eh2LZWvTtHobgelv3LM3qH5JayBnJt5CcjWuBEKo2NTUfQe+qo1i
3b50OJPylv3toS+DIJECA1wbxFsi+hSGeN5M63uCqxLS7RG1l0LavVAi6Nb03WuGRZC3k9Z4R4k7
UGYSv99Om4unKN551NocQ3Q4NfmAPKXtyYPGLeO5ggJuGx4kclE4DwRwY1VYfHXIpa0IGJgdJjuY
O4nTlxzYEwa0dpSP74Sa4qsj6HbKNFe6i6MFZ4ONZXBM84PDScB3ANmXOI0IVC0sjeeJoxb7A0F9
3SskAtB/L084NWFusPbdrYLBqXdCfj6DioXStDhY68G3IhdI67YgXAZHBmuTNVEPFL8NpEsJRU1n
dcMeGZoy5usvwyA6HEsKY9308/C9ZZ9kl1iLwkEjnQ+Hh88sZptaC45cvN6af5rSpqb57oNadfwO
W8mL8LQnoLBVd6uljsi5hpnmok8e/sNS3VdIsN2HAFwMwJ5RkfZp9hoUIJUrxCCpJcikS8DyoNkH
rw7OuIhH1PsrovFRK5SENgjDLjSGuZWBjxXH2CoihPS6UNevnWrKPCmpmPgU1B8caZQzA4kjkaaz
jZhAOMXKPaY8dzR8QjmJG8X0flOrOMMqKoSnS6Szf0+y9NdaDdsk9Uy5iJKGKNQ5dnUkDGQ9EDIs
/k0IgRYvKwISCNeaa0GG6qdbM81JT67Y8Xrd5Zw49pi6tGPQJlF0uCa5Q/9SIGAJsYV8e7FjBnc0
CBkTLwv3ycav+R0u/J3K+k1JpvrtJftTiKE+OiQ15OUX4xmOmBOpoGLgR5HC2zjSH74d2A2V99Fk
M5O6qJu5X1KLrx45uTxxSNIJdEUP7lIpkZfNfAtcz6dBOZERyzJzAX18ttSPzGY8uS8mvbrqZANz
JvSYsj4j3YuEb5aWnU1q//YOtBSrtsOKy/bCMoqB/Y3bkO2E8Rd0sLXfsAzvQvTiq3eKX/3n6OpQ
6roUrrWvTuv03v/HLsIZJxrxM9J2YAG1TepCYAZyge+QdUIPC+6iYV4xKIh/AqawRXnLXeTNgV8T
LaTZJYILMeX0YFW5LCwEF8aYypjJ5I8hllsc8/ie3V8F+WBjkW0J44/T3ORec1ZNjFmTYZPfTQlk
wAWJxLX/cWmGhDSXRh+STRYioiFxj8rAyaFEWnunWOLSZVU1xDC0uY3GG2rt192hrFPwN1DkiYgF
gOFHD6JOsIM5L4L3H0hDyGG+G8BB73WW2bQzyfYHSN4nqhah/KRC7/iyqxF0ycxf6HbK7+EbyYBc
P3msJSNGcYXqF0/j1/tQ4cgYixJj2Av/5xOdkpl0bOG+K7YCMVZJkg3HJo4uoAGGhglYBZiBXTgm
2DT+snX8gkpoF0U0tWKQ7YFNktofdQ9YF+Je8bNhN4FYCjMapQckGzIJ2iJJu5KINjJwf/+80olT
HXrX7q3b+Hnsjh5/QkksYVL894ifJ5/rzPxZ+YpEbkhnXoeIjlIEs3CxKt21Frx88EnabKgjyhq3
wS9G7ctLiRb6gAzyDqKd2Qi8+S7FasP5rDnGLWTXo9GevFDSvcAOyE8R4a5oToE75TuByQDU7v7t
96akjUP/wz/l+2V4mAyDEsMTv5O/ke8JYi+vQfYvr5KuyDKskIFTVwpbwJcm4qykuk3TxapHey/f
/voj8yUSfPHfbxTIQF5ExOGKg2+Iv+6QER/0jaqnM81GpOXmoPZ8STEw7RskyUnEpVCFR1gf+DzA
HQcyDuqiw2/NwEdPDvkdfATglxwWl2rPb8N3ddAttMjV6PDRgHJcwW+I2wSTERoMFFP+yiOwTwuP
Gej2VBTCEvaY2RNkiz/Zt0nFJVf7nzwcnVfSQUDTcRte2z3OLnTGyOAaXsdthQV2cx3A7IPiRVai
4t+38l9i6gOi+q1MjiXkE8hy5LlCCrORoUDjs6cD4Cl4mEH5YPDfrGsghyOPoMFcu0v6H03ntZw4
t0ThJ6JKgFC4VQ6AyOmGMjYWSSAUgac/X3v+U1PjmfFggsLe3atXMNnl82ED7Yp+BmW7+IkJjCA3
vHyVpUQ4EQbiYH0uZA9hZ0gvLBIiiXMRHFMAQ+FHIvXhNyMM+za/eKivfBKW+B7OHfB7hVgihl/c
2SV3+EGIBgMvDQocYSk59n4e6jypPKW01MKGkFt3DwVElgsPRwCIwC65wK6MNP4lYpr8SRgqMxSZ
XJizq39eSjoj/UXMnARFjwiolh1cGrQtPRwh90KOQnvoiJn3SyYof/4f8vUxgpT8R51C6FiUNj9F
buzJI1F4mRHDJyM3LDSCf3Bj6r7IwSUuUUY9D5nKOOQdQsEi3odQY+KM/9JswSmI/nU/8esvk0Vi
eMWBGZo3GwvP6aZuh16XmF0wTKIWM9pwMdDAUp0w3Mz+izZenhx4XUI3m5CK7GNTS//uzE4e+bhr
4XplPOLIVFCdQCXAw+QV4Gbvm3+Zx/wvzLkOH5m5EZEyjyXv8gnvmiEVJhJSuMghzuUPFU4FGGwF
cCtneYRPBIpOIdF9GDRJqAy1DhlbzKp4VnleGUDJgZFHLJ62hD3ytFy7BO7KcREeCcizrOzgtH+x
Ruw0xOfAyBL6EdWlFBuybG4c74/LxrYww+ZnIqEV/LTkSMrPMzG1gVtx6m1XINaHw4nYAFfnwjsQ
BB/whagksSPYXBbCknmxJbDXUMWyvPNZoMlBdTxNZAfe+3LRwnESZwReWa42KUNedBPicrMR9pG4
3HI1AiPDi6V5tHa8AJZjIzHSw+oPmZ3sqD+BWAGAZK1+JL1IdLal25O7c4PDPm/P4wivwLo3UOzk
1WQjRtpZwRRDVLUcOGDlYF2yTTBvQ44P3RAKJECdOop/fgpvBclXXK2QSv8EKyGiCHGMv5D5PRd6
knCKen5BgJbcyfJbqE1sQ7AW/4h4EI4dh8JIi1+spzJFusDOc/EbFGFEpAZzBcOrKAK1ZSR6YpQE
AtuyjskKLpMb+cDgmwGWaJRL8vJvewPFCcgJbBQxPgUxLIh0Kucchwrm9+Kbwj8eI8oJMb2R6wjo
wV9wIhLOVv8vThqDHUSIXCXcCFxDmOBICqMkuMmPQVHh95+uGGXEmcoEv0Aed/Mgf4HysdTIXUf1
AQxIwinBKcH9DxOkMPnvyuWlkbvGkp7EI0hoy/+SlHgg3RVvK0IKi1z5DnB4c5ih8NZkvRrEOsY5
V3cQS9uVwYPrMQIpJp+wmXSH1GRB7Z+wK2z5SvDn4SBUuRF1mQQzQHeWC+wgUxZenvJEFkiYdRSM
zhkilyzHckkJ5wp3YiBDiJy0Ff/WXRNd526XvGE1ytp92Q7ILpFFVmo1YekxsOH/GBn48ncpFHcK
3Cx5NqjMLi/f+b6HXO7SCqqRFJwvohvktpCyB2ogLwb0DYMJzxIW373/JucsD3u/I35KOF4vesGc
/Bd5OSY9lJFMU6jP5V6SwjInS+O0+K92p3binpOBy0H4iOdxJ5F5XPP3ejQjgdyKZ3wBITregOpK
PO1pnj3hcskvmTy9aCpvaOKlz3htlILbUIF7zq42vA+BoTa3sNngBSE/LTxUyKIAGcyegACEAsZ7
AB5FFMgzSz0vFS+gFfeh2M6Lf0sOkR3oTWwD5sIVYKNed9jfWy7z1KMEm8hOL8XNxRfdIlZ8DvTs
4Y85hEQuBHMDbZTBVxrMBRL8uEfPtaAroRQogy4zc35+MJESr5eCeKO9YqZD9eOLhy31gVOuU+fJ
UAEvgyNIDsOfPe8bUzGkVlJSUT4IXUfkJtHXl8gpDevra1kxyIAmx4QQARyTkoh/m+gpKDH69nIc
3dGRqwx9b5EIzu+47Epx9Ge5xovLugJDF8xfqlxOPkvnnWamHtU+9GqK9xb3HxQif9s0i2n8Rk57
wGrbHgzFxoYwJ06tXBE6oGsn6TEmTGkFpT6QUyEN4j8EtuffsPEvqBkYjciZkhYCAyfWcdkRCsJC
4E+ETZzBRuj8CzKCrj39R6TZb9nyaLkQ26PUlT00ncrOLFsfuy60B/bsQJwHZHFg95xe2DL/RFNA
+eepFCA4ikqeAbAJX1krYhiJsXhosQBMr/InPpfkDnM/9p07zYn0O7JWoEfGCEbaGcFJNI4GNxTS
bIA8ftEQYmg0wGDpD3qhLav5dfP+jiAGYLq3j9qvE/lGcp/+NZDeNRAETXVf81eICoIlD9+AnnuQ
DKG+w1f5xcyC6CfuY9l32Hl2gtaI49GHm1MmCcLUlJtKdqh/hVkxNJPKMed0c9idCpbTSPQAvaJ0
OrTnqI4xjgK/4mWkV+RleBHojRD0Nv/qwI+TL9qVkD7brzRQSS2WtUWnnxGjVul2FAak11/ZWgrv
lYhID7n6j3TLyAsYP+EVN8Lj4UTFc/xb6KkG2Phf6GEgRTEcjKkKYvpjoq/lhHUVBtClPyB9upz+
6xyf/o1hDQ1pIAf54yTS+6VBhTBdjrP87tCTSn/K0PflyCqlRpiCsa51OD2y4snJacL3Sg5Wl2Wy
z0l6wUoVqmxDw8FeT76z1KnCuZVlQWi2/69xVRlqy7II8doD2OK//qtAuVcU4HohiosTnyRwCAP4
X1lMygSbrtSnwvtmhIDAvaXrFjBDHivomhxthXWoYqrNPBsW7f1va74PKQ6kHxUgRlZIeQj5hM4f
THC2Zt8TESt0RJuP45z4zMk+1CS0++xA0iSr3JdsVDfvIAXSw6YBPpCfwBH5d8CkycdcDgsnlSPV
paiWQkuOn5Q3ItmR7z7+UX85mL+yg+wJvG6GRtSEcuRLNrizOzvzyiwLJCbJDiWcA+HAyjwOTIOb
RcJxpJwHeXXysBp2sT2R+OTBUM4wVSYbKq555D3ptCLySKb47Lbiz4aPnK0sn9FfjCdZTQcgEi7V
gVfjOjr9JKhXcAM+ssnO2w8/5e0+XuUxynxDagnOhmUeyzWo708F5aKbYGiigADCVDnL/ZrZxY9A
Z8np+4SPw9Q4YuiHS4ceFw2Clyd8Lt1tcC150tPF2dmuuCk3GBO7HRTHHpzrFUUB5IWRERUXDprJ
Re101+WI2T5IMU3wCYK516xKFkcaUGYKgyPyUErH4enhNtSsA2v99sYVJqTISrO1AXvSum6aaRfA
YnnfKRW+VrdpMXvurWp6O37m2lQfEnnzQh+Jw82BSRqSb4yBbqzq6EWwAcgxnpeB6m155yv6WFre
AY9RIG0+nD4BzxkMJ4QWXic0J/q2jvWtLs7vSwgFM2IIJ6cjQiT2tTousbEVw24oMmEbm1Be0oSv
WF9iQwAsAHkHD1KnsB+eqG1V7xTcx3qkG9CNPuQG94kQeDE46nl6hENQ2IaNn0fdZTXNp89EjfOo
fzRQdAbFVH4Xu3peJlqA2VFUzh+VvV/XJyy8jLU8uBlp/FnOPymmXTeX3Uy3e/F99xQRCVZgmOIg
wDQwJsfzB3OmzgTblnV55eCeGKikjkyn5XMQyZPsx/xiMQMoeUAZYHThQ2WuRkpQYAxejT6jS2D6
EpRQuX0iluEXcuh8PAuQWcrHR6jN07yxRJzc4bN2JhzvpXKAh42wuT2Avsw7oXAvEG2SDtPG/Qma
/3+Hs4NSf1kHz/gyYvM/Aq4wqd1iYa5v07kqrA8gnrV4lPNriXA64ZRzRfGwFB0r0PmEuiQ0EaqK
+lrf4sZ0OvIH1KL5bcn5oWo5yaDwD7GBUg6/ScSAAsnIeYevgeAI14g0OSO7FnRJAgjqA/6gyOKh
iCBBh1UAswACS4m3BSIVOFDqmHaBfRvzDcp92iLZbnD94NeDxV3i0aThWyyuQR9t0WEmqz+6NHZn
vpvQzTmrH4hRgElCDYCA3P4BHL+Y0eJCKm9xevEF6GAXYYfRFxzg/GXrvP2BreW2OZea8UJF+voB
AGdyUrM7Y9vTCU7IfcgntMua18tINpUem14cEKdBiKyG8CEDErPW56ls7x/+3mvcAgcGJIuI0imd
sBPYmmMF9dn2ujwfVebFmSWePgjID3nPzWE64LVCPmJKuo113fENdqxR9zBoqBpaxlAG9cWDx8zb
a/z038zNuICX76tfp3a9BLAv7hYbHDeryvdbqnlgIfi/CZ5OChqL+AnezP8+Lb2S/2PQ9V6WpC4e
BofHjr/Uy3z+5ogcnmLBNFVGg0BfYzKqHN9Lc83D22U9uifFXL7xYFLA0MBc3xHxzFug18cOk6rO
uh09pu9lzsMeUx4+x1s0rCl5aJtoR6QUotvhFzwqdpTMhd/VjnSSKB8REE00IB7vEQ1omagNEyop
ryRRQzJ/oq6UhsuMREfmgxRDOn++RyemgO3xnmTRe9mOSoqJNBb3PxNHToImBYWidUrY6kHSS4Ch
clQfS78fyCYhHol3OnwAdhqR2+TPgJz9qKEKGGAHypZ3rOZsQGOTlowJp/+IBA6nPQsyl+MTVMj1
lJEZ55KpqYze485a56EZ5ZceNAkP5fOfNs3kPWKg6TOPi+XP1pfvZ1SOVcKP6kE71knBIv0SLDqD
SYLbl6vHLQZX7S732lnu1TtYFAgToZIDZfUdYmUC/sffr6487vadBRnv54pbK1VfmPF/XYdny4IP
cNltqRWTCxyuzpWPnfIS8Zum8GYX2xuz8uvs1KGXTPbqNHnjZUFPDIdy/K6+89Z/zPKzo656Z/tV
kRIcFoxDm+j5hO9NjcvYbFeO98oujXevJ/dDuWpvwRkmMQ234bzpMA0nb6Iu8u3SytnfjO+rDu7C
LqgEF3W4v4Ym+DbprR9v8I6bNDbgY6LprOwKPxxKsM6owGvq7PbSBaHa4dW0B6yp1/AMQQ+jeXX7
1KggRqoSPBiQMPiqaE4B9+3saFKR6alfP8caCB/qVZq2NNboB3xTxQoW//Moe04eWZTBW1TGSJs6
enBr/H6BEI4Wb8UMDivCt0V7XY8fUTG/AX9StNbAoVhf4F+BDAOkyDagwi+Z8q6gbUBz0bnGM+m+
q5BsqPdvE3Lx2fgVpZEEfjLqPLnPr6rnPCWeCRcxJ6bouENXsj9dqyk2mubcwdcgN5DzGOFJK7xB
yreiQ09NiUcphE8esjopDa/4tZYevJQaBsawpLCEqxIw8iyoKm8/+qYnAxH/3qVN4V4i5tTU7bUO
4Hfzcu8zzLHxY3Go88kFb0cKNZnVtnc/U1BbQjGKYP4F2N3gdeJRX6GGDYoQfqIYgvQYA57CktIB
zhJEi7vdHZZfqq2kdvNzBWBhHg03+jW/5hOtmj1Xl4VJK6f0oisZ7rfdaW898skdSKlkoLFHoIRX
7ag31QvIKkxzaxgPjri7dOGQXJih0OaSoI0glLZ6ols1YyEmm/Ty3PwUjUf0BxWfHKr5h9KOEpe9
ZJVPREcl4Y2XYWrON6BtBcfUbgCJ5wxlU0grY25VlLrdcXVzTEAjuEvTPgcsi29D7WvvG/A3rwHj
p7ZhFfugUPsExEXUO3owiDhtpECX43q4LA3YHgfm92+AgrtqX0HePH2zZ4krZ3RHKwCCJF2Vr6Sj
OPCWHjF/Xlr7CaR0cbT9UNfwRUkPKMNPAKIeg+bqu9G/tCwmBIsma9id9zGThY/8RJJOgE6cgd9R
3aROL4Oqq1begOo3ZC6N4zUWV2Vn+Ok6iu4wdX/2wXapMp8rAdVbWB/zC+lFeHMPJAMAcHGjb1Co
JnoyeHmb3t79qKQhwHFusLkC81B1fl63ipCrM519kOUywe+DcUCx4ZJS4bqhyJIQVQD/HkErffvF
HYnstQdFy+0wHbyE5y/95j0hf0yyZlbj0NzYDxOW6y6l5O2BvtRAMxAJFAbYo8tQyBY4VpCRQI/F
1PRpo1a94kZS4JjEgD896H9jJ3zV+iGeaFMg1MbreLC6sDdQnXRPN0kXBpD6iqn2bWNZsPyxUjRz
ths6ebbjzkyBcPzeZBAi8q22kohgeK7AGghNHBXyJHPEYLAlcowUUg0iK2Os+/TmmW4e7L3OFaGU
YOKtX1GolL7Wt160SgYGRaDpJ5yVRmY7ub9W+4nJpTQFRoj0tZktWPrpiu5DpIWjOnoxskJVFL1d
Fnbvnpxb9wVHioQakMlTHmZgNlxweGO6HRzWWPKwSpnAbyCm6MaohgadNl6WmVnziE4J2CQGbs8j
ko9qXvo6ln6niBLgiZ2vTBqYl+xu23rV3UA+qlfwB39Pld9nJri+PzwsM+Ep7+G2F6lPBuTpR4ne
J7tc7cmWvuFDRb9+DWCddPdWdqf/0WNu+rCld5s+p7sePT09fms188W3UlMyHVikjKhHOVAzp+Sk
wrPxOpi/407uaVDLxRONyHgaIlRSWvTBHawflmKxar/Js/haPwb2Hi8+ECGILejzULgcsaQ5IehA
x+E/iB0m8Sm5LljlEJJpn/Fr3HHqAO7sm7XVOYWPS/CuPYCzly9MBZnXi/URXqLdrwLvK64PLxvS
56HCRGYf3mfazebpTWC5oTlS/6AwuAAT1Ti8kBYS1YTixCs3ZzrYwtK+Cz3e68HpS+FUrFgI6KtL
Cy7ZA+6TgK9fSgaZjTMt7bFucTFrb5dN7mnlmBDCDbTfSHSh0ZaTfEcu23TYn3ajkuh1JWkKpGkn
xaqiK/MNZ8Dijx/FsduBYK+763RyAwtxb1gCaZY5kgC1Dip4DMucb/GZ74DJQXxhpPZnLgLOIYAG
4k7gWZX4GuhDMoY2hCpCk59A1xPq92ACU6eiYvY0GkTGD4SFphzu2IQBdsojEoQbCjDdYwcYBH0u
sp0Cz5lB6hA/VPu10L9fIYg4CM3kwuwcNJop1IFN7UCjNdjCHFFmgplCavVP88vaZAuvnE6wvzuj
vpNCCJ++Zp9AuVrm4Yl/FL5wtxHDTz1UERbkcKMBGEKKl+csnWEgXVgdFnfBGi5G8J7S7LasUaC0
7D+fYQ9wGQYCO5bcVR/WPcZKkt78mJ6Rltw9dckp3BIvSWHH1RuktVOypd2SveFcKltddofnbpDp
3hUcpTNPA13/FqRauUXSw3+K3OrARPhit7mJjJ7GBiGZEWo4l0AjvXrPDJ7eRHkLV6pdNe+5smqS
O7gd0eNKqL/cfUDniTDqNO8IUxWW+rC/t6h2mmE2K1eXSR6yu7ESQ05iZGNE1KRxO8Mz4AzFRsge
nbkgcgIciZhB/fOVYC5CJQLFcwYxjSWdKCJMZWjRR496ySlelLn7S8+b+6gsaQwHqKWOOFqSwiTj
l+7PCVvOkilyzykWZvySxoL+bIyua1B7j1HmFxV61C5g24sabsHKcJ7BaP6AyOqsuPrb02n50hE8
zcbRrsFlu5++pwWAteZex+xbcoS4hbHlZeOA87ngeuNyTMdsU+AsPAFOCcg96E9ryYDCLL21FJZ/
DHYaED4KgZAZXxEZvFwX/O0BvTCLfyGuRpoLjdQjpmLvPTiQP3juHWDVXkFjhPWWkgrQ26Wzvmd8
9VyK3RYXgD0rPF1ocN5144th3aFCNMNyDNBnYH2v7EaEIQ7hE/U+Vs1OD7cfUSXiqN/0HEIw7MS7
dPpkTPEUMLuOAgVBE5mToLpYo0vNsdiJX7FpLa5H4pcArrOgA95VBgJjK1Odj0DorcYwKT1q9q52
e7sugVEpe6EZ91bZDFRr+tg9ICH1POXi5ng/wOM8ex86Sr9B63QKa8NFdUyfGD6iNKYog0cJ1ukZ
U+i0eZiSw5SBzomVQcXAB8wPohgWA3MMNbmSTy41xZ7aMUheQ7iyJTsdV9tp3mMK3Xd6j9jEfmOV
xndmkxeb0qIBkqTOobEiKtfddAixYPiEtQ966ffvPrWz2QXVIlsXo1s4yK3p3pO7Yd0QrDbsqKbi
3geRVstMHV83ulj65d3TLj4wpa0TrCWXBrvB8wFDmIHTBV0lTvWBXN19TmmcIRnH3LP39qdSrBKH
CHZn6Onoj9bn2nkS6KladefY39u4bGIGNs+BTrXxoKF+7YPNMO3te7Qg5df95OtGeM+8xxd3MsAu
aAfOzePbxHhb9X4+GLBTTTIAE6hyfXqDlztYnyNi6Bl74vgJrSQHjUCYB+vN1U9BC4MYBXXH17Cv
gJ2alHDGP2Fn1POeP+yRA8ggOJ9BnGFYqsZnB9QOd0uEsumidJBkx/T5ZLwjMk5DJjXjgY0a8pSU
DHLZMeyr4bYnBOXk1tLwffC2c9n0zxA9U/fZhOY5MDnYyDLfk0r1BqN2C16YDu+H2jOnORHgEO9h
t3PEoxQed45jc7Iffsb5fdK9RNfwEfZd7EdnnZ+fjvOYm2M9d6G3YCnuCWYn5lvPEJx1D6eQVzfH
xGPanaM5uoybMB+OOhW0x38ig4crcWTnrwa8+OoWXZsXvNPgkCN27I9Tv0C95Bmlfytw23lFWlJC
7gT6e/aslNSar3xxD6lpmeRfJvVXtWDOPTa/QYqT9hJx0c0aCHr2aa5O6ovTa+l+BtzqZ7lNENWe
DKsDYQ7T1WOfI8r1EKgP702E56Af3BiSfRCTQieOurnLQcX19olzMRQXaLRpxGX5ZFwHdZUNHMcy
2D6Ucb+DleHt1zdolVfJeMnX2dJwDIfteiI78rqyJmnojqMlZU/C/F+mVf/GAzKFwffr4GmNe869
G4OklApmup+0zegxmGhbHb4O5H9WUCGa8OZaViaeI+EuHLCEkC6TWkJdYxYgyehOStj2M74SDH9d
keuVN6He9W6YKlH5gBZey3nOiVLHr1ZskEvNYUWiJcz4mOOM03VIs/AVXncXtlL4hW76WpwuyQeB
FKKlUT7XimXRoMtiCGiIcb1y8Qj84Vh6DWOAj4Ozdbu+i75s/3Z+MhRPKPQ0zFY4x6xnr0OH4QZQ
Aiwq5HQFuMtBObZ+Uj+FTvVVoDQ1cH0D5keWfLVz4CvR/l+YL8CrxCPtt2SZ724vWLKpcfH0Xmki
ttq/ZHqkFo5amG7BQ9UX9zsmNA0T8McpBA8CZ4vbVbF9X53y+MEGloHA1wPEb7If02XZOdC5l00f
S2J/wb44GSOltAvMc4733UC1CtP90C5V824O+Q3A9LN9og+440LdA4A48AKDoLfc0cJiTno91Hg8
AaImeouBWMIWm1/ckuPGOcg7uPbhTo8/l8kkjFIOAyQdpijONU9Xg46w+3D3s6+cA7QUN6QqmA3b
1RJK65uxGm5hVMhQqBqnR+wcKRaaW8Ihy0IVnlPHb5oFtRVs9h4GsMt3XLFKcM3dEeAweYCMAU17
hDlXb/rGAQU82zvBO6R2el/gcmORXH9dNmdQvZPTHxXwbXG9c58Jy11EfdKz1qjM4xMsQAhLpPtc
pyBys+uMEppCGEzQumE/UBPpAUhDN6r4ZpCt4b4vyVyeKbWfQie1uqK+qeOvHiG1hMq22Cd9bNqM
9EN7+jNvIEcmFyZ0XRuhGw3hgtENNYo+KiC4rZWjcoP/alp9srKRE/XB14wUH2jgvhNR8U8GT9DR
0uDKZlgPJnmpEXoCp6nXBEYNze/1fWl/zly3NbunvrjsY63HMbss+gwLuPluXbuKQXUH9zQuzC2l
jsFqp7vPNDKf6+5t8wZ+repxyouaqwuzG23SG6xPnUWW23iEdNjHM79f047Q8ZaaN8DJ4WZR0Bic
6/n+E95hYtNfa0JYggIyvE24EXE6oYnGg9ganeHJ9W2VAex9Easy5JN8GO3NF3Ja1ci0vHzLvMvv
C+mkFlz8JYvUH+Tq3JPE+KKKAQA9sCU8osW+DQ9P6OekXCIIeH+iA7jLrYkyjG4XjON6wCX6/CSt
rkwIn6vsFiGjALg6W7uqYfhZhBpiQhaf7E1zaFognGB+A+fQXZRjmBfSZfd0isv4KbD+phhCd0UP
cVhwrFDI/SOM0MhOQIvP1uKEI8ExI5XSmlHPo6G3rkuMJWYLFVcDvqVjw2LtiTVi/eaVYHHfKbeB
FAlGLWRCiCWPXWbuezq4e8hmZWDY8PZAPbSI5uKLBmuxg4JLzQF9ILpDM0vP9oixtEZjhkzGTkFl
4VkPhg8CELgXLc7RHpKNn2VgB7RvHi51wAo8BMcc0A/Sk5FeomMAGubj7t9Wt+Bs7dIUFdeOlnkz
2mBmbuWZd9/7mvTBB8KhIsBcuh8TKBgacr4FzHUXz2NqVQdDZ/qa7NjQYB6+SHXQS9urOD73BITR
mb10ocGFC2ABluOXNcH34Vitr7budgv7qKIrF3+Iy0GpXZrio7rVnN5Ct5/fKTl2+DPJwDWEMKWG
kxPWDn61vnft2X4f4GrNoWd8vrjunktkStBOwkFha2eniV5ve4LJBFKAi3UkYqtZ67PGenFW7I5p
H003fPiQoajkogOwm+u9Vz37AtX8hwvzEy7CTIXyd7hvNXvBqP74xAvIwcikwcbCv62QDZOhLcPn
G8RXy0SJAX1rP+GE53xeTjy7z2NEyXZn3GmAFDvCBISp+LGy3YJL7WONaJ/vfeda8QFREdLsdAMh
BfATWFNAsEg+PcfAzNNK5NtVzP4PiscEu0Tusvhg38fs5GxBEdEI/gZ7sJYusd2h0DS8cDgYWTN2
1MXhAKtus9+NUII8rOQgms/3CFGGPn5ZqOHzSRq85jK+Sv91Xbdv0jUgfQDI59YBI4wwX89YwBRa
0GS/OoDbJofDbBberOE+GfuwD0PmNB+r2DvHjj0pMuv78rbWPi28xpi18dv5nnwBRXieczAnHSfc
FyWhojI2JofBn1wUf6ZuEQkORrPZ21gZDnUu2AoWGqmVs9lCZ0HE+ux5D+5Ut+bLB+onuxbnCbFe
P9BuB5m7qTWy0EBFLYgl1DCnOMTdIVAZYHcxN9RCTg//GMMLHV7tzpeOSavuas7eu8dn/8rrNUHH
PY/02WBs4lCkOUdzXMXFgWLluswgwl4j7Ib9V5DuBA0TvgaEV5dK/fFgrvUEEmL0jdIB/ySWbq4K
yniGNuINR2wY0yASMQKVkQnAC+Oeg+n1hywN9oLT4jAHabnr5IFCT9DsRJRY3J8Q5DJwcGiBcEBY
AVktoQBa5YgVDGYIQmXFhfUgPOErnDlJBES6MiqXzNG4ZklaeSCHwY7MOjDDifDAEe4g8A2sU8h8
TGhYotzumisF5gHX2cwIX7xhIVXIRXEgGdftWjNsmfF4oSLEfx234YnhsL5R1pm2L/9+T47uesh/
AuuQNYZQvPXW67PdHw/GR3WBIz8tup/HPbCixb+jPbskGZ9CiIq3ObmBzCFA/QNEIcBVo1dwXRoh
Y80Xn+nMaqeMWCvd9igxfpCx0OosgQsfuFFztBm9deN+PIgZJD6m2RSQQTJIBgz7nj6YRJfp2o1b
CGqj14+JQYCy8SRbgaqIJ5cRTA9NgwktQ3WvMX4LBCYToyw0KQ6CFFgufDA64TiL4ID96UOEAcK4
TrgljOiGJ96ncEgWhD4CikFtpIAXlhIIJMfR2PKE9kJoyzAtOZPtUhgfwBI/8oDDh+hGHSaUTPnk
yDM6xkAcE4iNsBphSHKXConn0I5lPZVH/HE7gUS5wOQSO8jYTV64y5qBew2rsPz6o1zLe2bpgLwL
G0jeOGtMPmcqxptnLH2yQ056SnlFhhoHjjeZcjHIbVXEcraqtUTPkMoO/M63hUwt8NzZrwKGGF02
VbvCoPu7WFtF7tL/DuTnhRBOfb7fys0iV+Qf4+bv4nr63QO3EocEpje3OAxv7jYV7wa426zs6Y56
bMa2cRAStbHooplj1PF0QPRtFnncqsTD4GNruFmTS+bq9nvbnekw3CWkZQb/2p/8Xa1H/gqZO6Xp
nsmxJ6hSzglJg8jdQSWF4QyV2bMwk8L2CfOgb4jVYqclv5Xkia3VVtyPECqIJ0yXX+J7NCCBXsOA
B59lqAVvC/OEzHHdF9KI3NqKKiQSS2xcqUXKAfdFbP3hp4xgHCL/yFCaQE/AC6IelsM9PyNPDvFY
jeleQId79I6itOhHvU03ShensfsYprh+4YI/zTBdUkGehkoiySSfKCX7QXW0IYuZPeBg6Jil9yaq
eL19IHyG/bHOISt4vn2CCo2/PZ3ujgG8lwfF22lSq+WgjwD+v8FJfHbiyeR7TWBgGMomuF+o4YcC
iEoUIvae2dPg4UAZaA4njyQQjZp6iYGTdeBgDljTDuJTzuEfqtYfUevkcTWgKRlQM+mEGqEqCWdy
fkSwMBOX9ImIA4TFyMMQL7Df6y7xnEs5m/738Zj5BobnN2sLyGfxtLqthJdDu9XAb4AO+Ti112KO
9fZA7XwOGv5Jt5lojsUyq/Ua9h5W+6ExxD0ON7o3cTlSNlw5LKxYwBh0vN94VVHaWN9pqGLlFOSx
hh2uprvFoYmbQ4cqQHakhuCZUCh7z2V/nRMbAneFUiZioXkwSSi2cOChEUCPmMIviQx8xbCuZ/mU
y6jjAnRBIROicpMUSUL/zs5xm3cPQpzKouJkGbVDUa/3XDJkwI9uDHeS/ZOME+uyuQKAoESg+WK2
D1CHLS+yEiRjZxhb1dnpre5kfgppMRtD96KCf2W2wlgRXUtJTlc2GxU4WwpbU1Z5mOBWO2P1A5qT
HU2fnbHQenvdKP+qz1ZnBCyEkxMO6OOPu3yGbxzXmGgDoVRuZ5otxLzpfbaYDHmV226oTfv27avn
GZjNfRl8XsM6YTciviJo8zEUK51hjiLfghPVgjatJ/jWcegbN1/hDvWleYWkAFe/4jwysF/+gHuB
TA3cAPvccS1qpevkNDO+718NgdVbufsn5VYJ+zt1Duzs9/3rsNe1CialYbsBv8LMzeTSO49Yk14I
mnmx3EKpBfOK947HSeUSMGBfuP9AFaOKtdWva0sJPzOMI0emFCJc4FwtvQkrjN1ZtbSJLH1RiiQO
5sbN7Y/67BwUiNqfPXw9lPCBKx534o2noZ+Cknt4Wf6VRjLmxvNZx5afWXemhoOZEp7WVCEBcyOj
sc278+Gpy+970AcIt1IkUX37sXniktblJt57vUQJs809brd7j7U2OePswEdkGegjtfvNaIQ47VA5
8eOZnsZd1o8slDWkJJflZFe/uCFkw7by1eTOkMk+ow6MPlPaRD6Jws2vhoxs7oe/pZ17W3f3lMwf
ykGUtgzUI5g683+bp8ZgkYag6lr17LR9r0iniEkLijSyQfqI7YiQcl7khSD3J5GyWuZ+AYN4dJuS
dJGIN/dleRqBAKhjPD6HL+J2kKResGMqnN5U3Rm7P4Jt6dIHgamnfoX6Ep6pzHTVqBpmY7BajP+k
dWe2z1zRlUp3hQBadKyNRwr7SGfPE2G4bGWyRDGogWeuT1bI+H1l1tobNlDf2L5QONSR4WYKHvQD
p5+8mI2o3EhkfFrG7kTlFtRRn+2TyZZuZwUkBNvEFOXp8MbhAKglU/RO3Bu/mD+Vb/v8+3g7Az3J
N03q9L/Nb/DlCG9idITKWuMqm+Poa+I9AL6BcEJzUiqM2moIInk6BpPTQ2/3d1BQY8OOAHyGdiGI
du/PvkSMs1DfTX8EkWu+4Rm/lwcxA1Y1p0CdxJYmDPaEv+bO/oVhDjwLtwvrDP0Az1IAQK76G+Yd
JrxlVu0dFilYLVMk7IROLFxYPKGMqTByESYAlIC3oYbNw8sPMzjmT9bg+7T4fPdwZiF6aoiZC0P3
b2VqjAZoGqd6QgsrhjDZrAqxqBDSCsNuXA4GmCRo2ClTcNiJt5kiwl7lm8EcGKVl0I/MocaoxRlJ
F4/pzwnWMAjP6In766Zkksez00NZ1TemMH5FnwyyQDvu/IjvnThCirTxiiYU5lkCN5RKoc/2fp5g
MI+AsWLhUBzDM2CGzlsQqkf806IpCCKwhA9EVRSbzhTqtvabje+o/tQpnxM2f8a0gOn3hMTCbJya
DAYAF34YkJfW/veBTmTywoLdoIuXseWmDzmhXZ3k4RoeNMQLUboyJECEW3Ieeg5HA2C+wDbSOHSq
6DJw219quP1amfVGQGmv7XUNrFbrqP/R/KswNvzsoLmdIMduabCFXAk2Z0C+FuURJmmwKnGfR4kJ
QzE5OQlG16hB8BynSANoxSnEXrURwWeAECJkJCKLcRn8GCQXpvDjN9xEVhnow5OPIb3Nu5j0IXLh
9XxeDZJ+UkfyA71UZPra+BnARBrD2JgYnOetNsYLfQa/UvNv+PHliEKN2d2vLVJwkHbwzNPGf2PP
hYTE/pHQiRKFl+Y+4rcPeQLDrw4ak/IeajNupldSikqiwpG757x/1Ug0OGokjkIXNpxVB9lB5ub8
FRPO0r0NldxWpmbAATODPdxshO4qhIw7L02yyMkH0A0/wOCgm7Qnwevh6dsn3MPghXsJcCgZBSKb
H2Afs+mNsG0Qj+NPInHBe5Ll66idviaS9o492a4NRIw86YTXRK4gkNsPtgJPRj7Y9zyDG2Ai8OcP
ywQYDCQXhoM1CwtCtQv6Hm4Vck5QorKF40whg/V/dNK3K2GtiPt39crAUIDFnKq+GdZfWnRbQO/C
SPge7qf174WGieseWwdk8BkOJPcJIwahZevejnn5N5qIVZ8Cl0Wy79BpWAdcBDHWBLBiFNrz2NP2
P6T4teAXBLXBhqh+cM5wcM5gKcDCBJaU/g1ifxyybbBDs0933GZtAnVA0VZ5MgCL/VAaASD45WWe
uiW8QOMLqYHLpS5KBFSLRAH25yqePtcvkQmAbDO0vGx77mPKbYP2XcoQaWNaH0CQjktaFRKUx/fF
eVYNlV/9uzaQAnQpmOACCqmwHoE8Un7JA+XKVlNbD+hmv4ttd1GP1VXXucYm7YaQ73kwcXb8hRrt
fySd15KqWhCGn8gqFUS8JQcRRVT0xjIiRgTz0++vZ5+pOmGfGUdhsVb3338QbmXLe+AjCbPwS7El
srmfV3yM2wRc2wPCOo/JtbfpniOm+CGzVNGZogilYYGgKty4Ncz/gcIAzTnMFXhxXDMFMwaot650
ZkMXYtPJv3bZad5Oy+WkfTqHKUkMSkS5bTe3HZtig1Kzy9Bc96t1Y8nMdtmQa/ryXl6xI9aQodyN
SaBQCbwH9AK+Xf4JC0UEtwwKyxpVr+bXiLrs75DbADTgSkxl4XaSTkJDho6IOnt+ifjJNc0djZV/
GN93zIadXFgQ/hIgUx1Wnuo356rfMNvofzvMegkvpddDhjSjxq9k4gEPAnFhulbNI4Uk0mRcwmp8
OdbSwB8xX3EZn/1meYD0CA8xPM4XKUMT1ggC3J8FDBeeonItbWJh/rn94i03lWap41JqFyaYjE2r
6igzaVqHBU3e5g6A8wigkQSF39zMNngSFzTH4lohO4NYOIh06jT4MkdvY8Qk9m2Q20YZ/cdulwPr
6GSo6oAVhXuegf255NDZVDpPp0/Rf6b50HA6Vqnavs7Jxw6XXG9mLxpPlSDBnLz+m9E8UTWllX8x
Amc/aLqZ40vnCoUEOvDV6c4a64t9IxrEpSBSrsIsxJmHGr9KL4k8Azy3l0Hpnziisik2W2zWsgMj
QcJsQeyx2I0xxAc8F7MJDU96UamImrLjnIeHrcbe183OKYf18sIcUnU/GybVONUJj0MPYC5ogah2
mYrYiwWYKYDqprSTFJYHNhrCrAA1uK+EsY5VGix0McZH/DpV5lMyWMQaTcwa+BIbe+6qqL1o5nrI
fTjf3dsUc749ZK8SXdXVh+xwhRj3NVubGp0sokNcrSg3+s+9AnsvYFe+CeCULgS/FkHNGiEp70sw
A9pzVoiLiM2IMZ4ywnME+V1Ntv8dGSpX/ECJgMg5mGRDfgrR9JzVQU396CDqzRrxIa36N9zIaN8Z
JAaglrjxBOd+b0zAgSPxPhUuF9hCBXzII4aqR5n1cypKBkJJWgBvDB9MMFSBOkSe/d8pmALT9tOb
QB4eGKoDkHBypWxUwnWk4WaRQfivuTqCkuR2K2R6OhEAD0Dqh9NTx2P0yvbhPSfn8T2SMQboGpBH
ewIUmIloVlmz20aCKALWkqou1918I6/EZxZHhNzaUqkRwy0HJ28YYSYFmKTHYnqJhSwXROAKsDLB
MgSKZI8yIESQAWDqHKrmNlyw1QsGxAVGRc55wg2Vy8TDSete0dVWnr5lG0EneIgbScPu2UDcbYaC
iJYelkrHChbDaACDkmb08eMzeYN+3AsbDyP9ln1YT1bFQf9hu0yXuDOPvwOCRRrQ5Sj0CD2vSV2E
WnLmaFoar5ViYoFJQYAio9WGJvBF02DqP+t4IgzSGD/H93mATXXzYqIECsZfXBC5Z/Ou1U7aUCvs
Ci/xofrE64FZqT5opHIpJBylYzipnB0Y0MDbR15//A/qtE1HAyZcsMBQ6smgY7FGPcUFYzQx3M1g
zNl9dwjcnjDCIavaelMDINnj6mZtM5puiQcl+ZA4nixaiwZAIFMIMP4i4rvErkMwnaBtISZCcHR2
91uErz4SDnERkpvGwpZvvAEYiQOaxBa+vQfTX6zWRE/C4JQPmDunuJzgc8ZYG6IcTyGUmLS7fTJ2
Bp3DTviOWwmAGtRghKOQqIUtzzwfpkmqkAQrKfTEpeLt21VEscot1138aPtLJtfSK7FRspKObrGi
LNBHVM5QpTW3EV8GP1ocYbB2xssFMxXnNG2MZWc57e8AUPgcyLE9bUf0SvKJFhGTTOBJXBoEhe14
VQxvBzPr5JF24Q551K7ACk1RccvUB1BTZk03+Dk0aqjy1ooT+WCgB8tBx81Y0Iadx1cPiu6NqZeE
bQg2ebVeY3g2iWj4xA+jHAPXolfBWoFpFPsiBKifhf9vDyUkRFgE3E0eI3wZprgqQcelEfaz2r7s
OcwgC7YDODc0MSIBhFersL1KWdSyXnGDjeoDwZFYGR/ev+y76CyjFrm+qoRdyBdF8YHbCZH4wGYo
4V9rgdOxPxAwFXb+pAcd5A8sTdZY66IhzEZvtjB1Vlh4x8JKQlqctBNpLBGGPpEJwracC1OfnQ1E
Ol5nmRSAN5bM1KLoMbFa7EOo/mLuqTLkfs2b8E6HursWNM5JfAZJ7KqQuLB3gizOp+Dp438y6zqZ
FZwqdgLQ+dyodwqykPYKJ0TaYsjhhyE6C9Dmry2WjCfe7mGoj7rDw+CU3tIekMC0p6NXU4Hqpmqo
I96605BcmYPRPjzhMzYIxm1YY3sl7jEY0lysQf3ieWIy5gpoqsbK6EmiANwB+8+OnXHppuZ7kSjw
lL2NAPdssJ8J9CRsTAnEYrE9+fh7j+bbbNlHr2N+U+R6ALFEZQEOzQXWYRROf9cDMS0JW9Ccifhh
F2ID5JaT8cXqrsq/HMOmQ2qe7vwX/IFzhPf4Zk0wvCFW0j6NT5jX7DjMF6c2zZIAtNoMwAODoNyR
BC8M2rAP12EOADiGAM4AP+Vat07mrBNt4C8NSbblfO0OgEP7v6Qw3V4gVjwdF4qVW02X8WOqOS+M
f4kZxb6oWP/wx/0SQD6k7fSK7Bhi6745r3S2/n41eKefAcI6AJhVMdTjB6mM2uazz1OMfIGFAZCd
QcFU77BSN9RBX3ArDhRs4m+F0aOri58OUzclegQvUxGH/ndfh2Fqfy010zY6W9WKq08rgQfx1W7Z
10E+JE4Aikv4AdVrIy/wj97HbMdi5U9RRsxnBTFqRftu9XAGmt/698obbsBqT25S1wQjNtCvYRAQ
rErB/izN6U1fCO5BkIzr4hEdgvH47rT7bXaDP7OhAacBX7AqHA6FtwVCLnpJ3VE5Lx10cGMR4BFX
zhLZfz1x08CxnFYLbok1npB8a49FerhMSKu/e4/53euQuC73vkEXlsclG4a4Nu+BQL3PxzwGRHvC
89mf8ZF3m+vCOXG+8pa9x9tH5kc/ilU72+wB1q9QvEItwb86xDt8DCX7gcLyG47FienrEdoxKaPr
26fWCaroMlbX7fWSkUTFAJIahXeJOQGy0DXW7/gc3D0wOX7Bmy8coT1xNHpMNO/unI4YMB3YkfCC
hx22e7haiARDzhKcMU04buZKEl4Jjp2TFHticdNv+vmNxw4S+Jw+s/Ze+LUNPvMl1D4uAjG0/CrU
5zxaNXpCUuWc80hbw1zkKS0j3jHtuBaK3VSOhrHn71+kveCAcCHA9+7U25vVprOB/INW9ubgyw7T
EL4CnoS2Vx43X4O4ZbJtnuvc2XdUTkr94NQwuozednuEelBijfjFE+LqekEwf+I2DYER8Yp78Vu4
BRjKqI3n89F7W28rR3iLHRIBL6CQoq6yWoG2Ya7xRg3CWZaJ5zWLiohNwGLJir30G1DD9zdPTvyO
/PYBSyQY2/BYgZn7c955pzQOE4Sk0MX2OpdSrPYvG0k26ASIjXtBHb9cXrX2B2ofQ4hOUBXm7YVG
V8suw+fLYP+6kbpQw68PWTDPm1VB9dnC3npqwDt95ADzgsiXrnMrgVyWT6f1siF4tY5hQxmztkqS
3ftN3MIIKvi4q3s6t4t03kEFZFyYYRCsscILGOC5xiFscvbG58UY6a0m6TOl+fxZ+73WBHgqTVPH
KPrlBnu4Wjwu4VL2puNi1Faw0No3kGpafGdQwZQnhcbkavb7/TPBhpiQ5lbfJo52IPbx5CL3BBEq
rMlSN76KxboC1pb47MYcFIaueEIAa/BIEE5Pml7w+xk8M+0QlI3oX6iouoFZGppYD47lICSHEmAC
zOK8Fb8ULAAANLCopDTA7bHjvM3wQ5YAaMikYXmCdETamwIgUsiTQIJn/KicbQwFu4ZS27QSt1ZQ
TOkafoiGsK2SWbUDE1aIFNjnpQv2/crC6sH3T1QNZ2u95sBbyYmuUzxCPXeL/ZXsc1j+v+YUiDOf
hRcwst+8s0Wke45kmdCVEq3Dhe99rM7NfePDPb6e5IM9w+0dE3C4MbPfuN2zGgXn0LXbb94sQJ6W
U9Q8LsJEfFoqeSWSNy4GcnmcO8T9cRv+sm8f7nXBrnCy91D5CKulLCwXBQ8huZigplfsiL5r9Lv7
fXe4Hd288G2eb3CrQ+88GYUt3/rUQQeLpQXls/D8w+Ui/EADMO5cJuJK07AR3mboYrJWnOFt3jRR
kzppTXuRRpEldUZucWeyCMXq0YrXiywDF8rwA1xGuA9BjxI92Zfu1ORmHJdkm0JDGolzy8mwjqjN
opDcgXY4Hk0P/SnZpouolTo0qrjxzfkUttg44bAdnQaL2kjlbmgKDb/PtJrQUn5XFBZriuKXk2lu
REcGUZwJMtN2ccykldzgCMUkDP9P3c1OU+zdHXUKVdzALbBy9MrcPtgrTcxrqGIcGkXWgL+rFL9w
oRacgEMYQAoswEuO1h+aPqm9sqyWC8e82wJqEOI7EleHfodKhaoV4B/AiAlvkhzWCQ3TGgsCuJom
ABtVFkq6Jes5E68PIQMmS8tP9cBxfNgiROosgxS0K8G0NCJtAZ0Yrpt7cuNASXauLM9n4hiwRBLf
yYne2F095kyX/hDaI3ySJhxIGLU7v0OhC219EaW16TcwkHR8bNaf0ygmb1CMliAvDqiTQfimlxXP
RaMcfWjtIYiCceAUuogdR9CnxaICxTSYgBDN2yBdHc7YErcahWaw8p11Ib4iGqJwJvq/NcPtxWUQ
Y8DJIhFvuiiC7+P7fmOQ6FviPPl2cdEMm2L4cSDxECEK4O8+AjGO4A1B7vBxbRVWQIBpmr5NetSf
Bow2rii8pEW96gn2Ju5M1YU3ti6HDlQvYUPA2EKEAnULFgviWnUqbi1yh/izh7cjxMocgn8vvQYg
E+KhHa128lmDU83Eem5p8aukUUO7IoYeYtaE7x217q3zFwSKUNXA+RGdFKe2JBNmEeTLBdYoCYNg
VCVTtlTgizQ9OKSNaT4RSUwZsrInr8F0w6bB571IqyRSotrW7g7zE94f8RjcMNaWUtl5J9S/fuas
hbJcgXRaXOYo4gGu/ws5mQ/InDdegNgudzxcwp9b86Gh83D5fNx5TNc9zIaFP2z6GzcpJp0E9IOL
Hz9wT5XXhW+zQxnA6fM28HxzmN/QevHcRk4qPne8zyQlTTLfCz7DhGak4eeM/B+x0DtJ09sENomX
JsLBYV449MWIizBFaKN8DjcuY4EwCKOGf5MkvKHaRDQCcpY9Njw9XA25Ur4PCGlzZ+9cnYD30JWt
PQNvWVI8Q1aAC4uGVVL3cDxQaJAvCe12urSERSEY0dtWmdJkWXcMuKUhXsWP+8Hx6EMXAJr7c/80
HqxBFTgKDuj407KiG6WYMfqNGS78cAC92cK2bSDfVRmu2d8gIzFZkWsZxzykSGNu7EV3z2KNslcu
uOmyeUlhwHKQQsfjwQ4jxlexLLgUhlgO5AsKEt/ElHdvZUfCN4nHkWEJFHA+FFsWExLFYB+V1I79
0Z2+R1OEJRTUjPUAF4tk8aJSMG5teYZwfppxT+AnkAE1dPyUXfldmgyLeFbLoVw+yWnVuYgZvSxd
MLjXYQOl6Bz/PG7P+nWhf/2g5ywGS84xVyifL2EEKWHanhTInHjXQiQ8uUggiOuoAWP59TBlEp15
OF0bqo4/dBYYxklTcQZ63ly1dt6FWZThSwPtSTpnZymE0AecP1Mb4fTPdA318eiw9OCE8vm/xMWe
IPJyOiOZPdAfczDZEMEYuKF2WrrSJdY8T7xJOuCz81HMU5cH5r3/iBhwwU0RLiGPRQzGgn6oBbUW
essW+yS2Fzb7DxjlG/4tfTJUHVBMQSM17BSMB0Ows03GwA1XpS5D+W+kNSqHkamGmZsy+KHOZh+n
gg6JuHycLIXSjxLVeuy+LQmqJzTzZAYQaswzfeQyIbEJag3kcUp8oqxUApdIdhlTKSmmyZ0dmQ/G
gU14GpZCY4NUlmT67i43OzwtinXswNixyyQ3KXw9ysg9syxKedxFWcVZBJXiNMA8kFpj/MGeIH0b
GjKMGfUYrSQvNTmGNK4/Eq26EMEYeYGfMeZS0BjO95d4Txmxp9XZjMU15nK3x1jGWIEAk/wxusJj
QGWr8EYZy9DFtNn/zN8WbJan0QdUoigYEcn0nZFA85tvwZT2b77lDJ5t97aULwyliA96rgW0YmqX
PnOjV9NWX//SDdgrQwIEoBlJa1U5IedGE87gj5vuONWYnb58GGIqHBeJ8FOAOKC0ge/5cUQokABg
KJIlGnU/LqznrOuXHB1/BuNiyMckhvB3zA1lRiCPpYju/QNlPgaE6P7ZT16zhF13EfFjOMWyE7wR
kV7AYO8BB3Dlr+O4nqzXXXZgRql+lh1ugNXWFIdtx6nd9O/89DHFxvIaMkYT2We2UKzFQnEyoU9z
oMGOZjtn+8RPkgIkvXgH+N+gLZvrcLHgaMvO/btA2YYCjsvDyUnwCYXi1BiUTfi7ns8uyFbepWnG
K/WB2zXGg38oz8V+oSJgikLEHeO6RJuTHx1fMHKGzySkHki3lERiwopvqvX4WcmOQmmJi+rJPbaw
/uYAxa2Ns429CY1tCMVHDAzgnwPMue0//Tlj7SPV1oPar7sVW13s8tADcKcpSrn4BMyMJNsLBjkQ
Gkii6bCLn/2pgHztL2fifY2IQ5ZLx2CYLpa08ih+LCqgciwT4duUvX3a886ADQSJ7Vl/tMokcbfd
jP+t7rl9zz3xt/vL9CBByidDBZZiHW445500aXCkcBRK6dCFGlFZ2QcXT6kvKs9I44XkS8tPWdNG
PwQ7FN9B+MfcNJk5U9BAMqEii7uYNHCXudNiqS+pwO/G8A7xxjkMxUCvxRHFrB/8WvzGlgFjyYw/
K9lbp6wNwC9ewKF640BdZBFzdcwZAfn+XEWYSQj3QFoV8N+fGTWnYHVBBKgmo6NFD6yPuSuYqU8c
Da+FLTH2i6CGLN06CEddf0SRWuBPgrM5TrEsbtSrKetzQTL3FjxntN1Kthljc2JyP+kCyn2JiyU3
kOxiTO6AxMVJDI0OmzvrjRq/663ZNntZg6M2LVnJVF3EWDAIL/sf3s8NKtaiy2gND0/maZj9Wdrw
WkJrhL/ys1AZfJ5OVboFrPtNL1JQTxuko/4SmEowHS8TqWxOVGzqVaZvO94yZc3fIqec4z8TwWWZ
GweEIKeXEZ8rjXtic/uYEZeYpGeOy4Rg1f4d0sIf2jZfNfuDwW//tgwYTWdD1/whapCt7u+UxCVJ
lmkjsTNU6apKiRTnuRQePrXx0nLjjpf6ukiXIQcSlLa4D5hZ4SHGkgX53VCk14bvCjUHtijfRv0e
dtKQkooQFKMYiLoA4rvv8LylPrPtuP0h2+pK+bZDtUgFBY3YTNmkojafyfExZOO05B3tkJA/nE0i
8QMUYj0mARdjuOz0l/3q6TQJdWEa1SS4nUv7ICrXhGPIxHQgG8czWutToOEEyXlWJPBc4Bn5xyE8
OTv9rFn/nxa0o4srOxpUZam6E+yDx6lP3q6H9PU2UHW2S/gtfHMCpa7ezHKXexUmdCtS+bF5gIiz
B0ewlf+IxHLs9+zjDQorWjxGtxTqsAHvMH/s9nnw/rn12a6x/LoMEMQ87p7+8fNjcFFDJZ/C+iVK
g92oFQpXtw2RtX6mS+AUeKL+/Cx8upPQ8IgZTQ6sC3qPycttnOwl1pQIUHENA4P6kOlbmTWEDsAh
uPsaDrt3u+2p4cXBgcZatgZvLPIIpby2XYxObpypTm//ZQ7SBsg4gZeVGPFNCmfyHpOj+2pFn6t7
R5F1IKwYotqwt9qU4Y69tXCS8jzipjO+0zhffm6jwoCpOdFyxyH1gXaYLue9Kn6i/38EP3BVMnqg
V+deOadsZaAvBW0RlsPXw64O7qJ9sXq3+NVn4lzYFcag0MFxU12yyNZfe1mi9qkHDDEaMyXkmYST
OEzyqDls+y1Ccfq7BnCMq33c3QMIjKlN/Mqm5yy/uzJ7wl8PetqBwu1LtE5AbArVkznaemfQ5KON
GQh4KO2/O4abJZS217w17lY2Mzwsgr8OlXuX3Iifs6j8elCL5KyXD4o2y7ur7V8kEsM+Ckt925PK
Ik/Lwu786GFvTAM6NF34sbCkgV8wGmpkHeeJe9pcVYIl/JcDn+y7qq+MbxkS32BG7HUZ/nxNuHM4
9TyN6ddE2ITts6OO9JF43XaQJxTWXXMgW/DI+qkS8hi1vpiWc5TSRD1axrGyz5QxmwaQHlnE4AtI
gzh5LmfvW5gNNjU2MGrlLHsdRGXeoTdgZwP1c6goIAtzUrQoDwSDoG1C0CeziqnY6ooL6OFt0KTS
oOBhxnYFPxtFgMzgO0KJiSCAQUejCnhlnHfUKmykfwEE5vFhs4cUU/ZfqrGSQ0olkOOYagG+ovpK
/EXbe0K5ZGdnQj0FsOgabP0o0BxH27Uw+pyuqTqaHM3O/WM65KWhmtwi/CIPm3QcBSeITuX1WlyF
6bGdc9aIveUxLc5eCYcrzrRRBzoUiS12D5noHYrP1Ov+ySKfS/PDwMdujRlHUTkPASn06aKb0Q+k
KeG2nCQ1ezF7gQoBuQeJVyQUf7uZlWJdZabPSZJi29acJwzLTprpxx8mYrcE+JEW5DnxP2sxSCqM
4mWlz93RaUPFzNF23Fwa906CPAPm9roBusENin4bui1uwxJ1SRZBruwwExP7pEWPx8Aq5+ueoTYo
xw7oN9ucTfAYXuAprIucJ+w5AsXAWNJfIwLqYi5oorxtWSgdprl3G4D6YH7gEEImFQrn+dtegG8I
6z7QXz5kFTelGMPKDMcOqhYtaO7RuhUXi/z4J43Y+2O32e0j7C/uRkEHJ8slyhNgQyuK3gNn4dxX
nLLSfsKoegfiNt5yovUJH7G0i3rQSCFnc0mFvkyNxuS7xkXGfxAoDzkOWvgbK1yN3RxoIURJ1Cwn
jS6LE/KKU+r8A6GhNHfPpNWHk2W8GVzDKGn6OF5xlWIV/y7kjlaLWomq+IuUA6dLOSqclmgEFeRd
rZnILJQDZSdaxS6vgnKQWihogpGOWa4Ue+CuXGArvumYezLodLgwoFqLUhJSeAmjhEvLM8CzM+wk
J/MDfYZj5oH3DlYVF1PbMpVr+7+ScrNzMrR+0ZBRVFPhZEO+UJMjvFF+BhMqqDKbYd2AKP+EJA15
64LwfSmw++lmzDZ6YQ2ro1eCTUgg2vzccWafYOZ+KwhKmzYDNtbQ4Wd1iUT+Zq0HwqGujDj1N8uu
e7O4lktsnJr80RJe1PKZbjrsX3Bp5qoDldo2bVR8CR9vjbcceJ/UAEWwO0Go1qyNim8UI5YH7exA
5Z5ymxwIOavXtLu/JqqYrDH5aj5A8IvtkXVTRXP8Bg5wdB1FdcrebFNfnW/LeL/dkvTNHQes1X/t
OQL5mGWYsJv86cPo99BhoS56R2kPNj3l4QXFCUet0X4bOxCiltGcCMiXaYvM4SgmoPyL1Age1c0k
1MBECtDX0X0EbybF9+lg0LiS3P2aHrGtkV8HBmjEFexrQg98t7ZsUphbq9bHMgHTPSZZI8A6DwPS
wbxc9YhaMtSvM6/s78P9nC2NpA4mticVVzd6hZz6Aps9XYBL6raIqhMdQo7gQWdUhN0S1gLkLp5T
amBtdGSf7vL8KCXDmNF7/UG8rBv7vbfv+TBIag8XrvbXP7AaxzBjNt89+G+Ph/tBIWBVEEll+P2x
jpVU2BiR8ZDl3oJ90Yf4BfhkUxhS2LeY6f7cBWeLh/XGySrgT4KgUDIEl5BE4yOqPOsw+cv8+tvy
Kp4k4RqT40S+u4l7UmnTzlNiY+cpZEk1wV98CxXT620hQ4XTqmUpWNrFbdbrn605+7AOCYZ90bzp
ZE26VOa9HJEuIt8nHl2cpI2nnHRHDNb5t3MfXL3MlPIN3bIBVmHchUnRbE06j5uxvb8OosxfQvM0
O/4WbiffBoBOVf5O1p8Tz/65Cx57xx4figsmI5ZzfYk7X20sfm1DUPeWQd2Gk3MPvG5T87i9ZLrl
XrLdedYAq9OHPrpEFu5BGFRKP1acBR+AsKi/eUWngu3K/V9i6s61wc8MK2uIwbAjfgMtwH4tfifI
QZQetY1GE8wq4PUEDEf4WnZHvaun+0suk7kTdk+CdY8Lh+8jDHgRiIpyDNuQlvHa8m5lNzk/xQHZ
Sf18lOwQxEoZfhKqWm3eFuzPR0vHhBrPT22OowUkRF+UrCgD6WuflBTYBD8hRfgiPgGOMnnSTwjg
rtZnq5rLH0f9Oc0TyBUcz03z0ZZzUSI6Janhhv59SluOmB4nPnn6qfWAWHfqFpgViYKhrcAOP5SG
jlged2tBy5SwxQ77GuZhDwYPB2d7+h0AEUSACzIJoDI6sFVbDXS8sFIGSHt5UfxPL5x0EdvN020Z
l6485iPEe7ItG9fabUDstNbfHzwgeb+CAOSJtIAxgtg/2W6yU6EhDHcVb5EWX2oz40+i1O+47GRD
f9mQ2++XOFDNu6gkQa27bDMlI6ERyD51LCCN8Vj3Eq4ic1/LVQYM2RcuqfXlmg19vtt10Uz+veED
RazhD59vw+c14MTYcYqcFwThMYxTUD0j2XxgFjQmrstGnGzQShmH1dVAm1YrkrmuZXNjlvvD9xAd
K0WE2QFEZ6pnU9qzLc3Y1k4Yh3N1bH9Xzny5qKj8AOZvQcyjfKDcV54U01egOmARjtz+woG3yMmF
rpQTNA9SkL0KtF2x0jfcVJouxj6cQs+GkTzW9FiV12maZLHIx2dB5ZxR/s+TH4vvKycWVLMqyanA
BPdg+K0uV2U5TLEiFMGz7zbn/F1BM8sSBJ8WJlZuxLpLJYxrerocQhjkE7w8MGAQoOs41acxdYRc
KSaGzNfc5Vbu1Z3QwI6L+TSfXg71JpAqkuUmtnNW+cAs/YuYP72YPLU8s2jQkzXw1hJ7Cbv5glOU
kzT4scraOiBjOgwu3gPmZKE57Z/Z1q3ewT1ix3RZdOtRla/PjUm3jGsloBch9OQ7vjVjncTXIqoh
U1ztEsLlwc698zfsHax78scJrQ3UYT2Uo1It1Myxu+VfDjq4fjFlg+IZgv4Kcrssh78qUvctHWsf
kBvqtEsbwnig3naNHkY171WzPVrcsbKt/N9n1mUzBuCYaj//hUz0YqvQJFqaILwv2muo+OnPWgiQ
zp1Fay8PmdSSPNFfwl6Q0+CeaHwFsbm0WATn5FSFyx1/FEAxw66cYol6msYJR6DmUPAwZpDR026M
5V3nA+iCgu8DJsMRI8eBwyZjC5UlwUXGZ3PIVIHZG0sNGgHnDVsuI6PYSeM1DE1MaXDHVbBbs5AC
g7CNoBGjwF/gNHh3eRHZswhpuu0+3q6CPhyhDqTyEmcwcQprI4p9+C/fiSB9J3kSHVIS+GIMKxpf
hwmVUnoaDAxMsVHPQQi/ja5EGvxFCxBIgAWkPnXkdeKypF6DcCtpBvWg8N6rh+/0oFnpAR5SQrPl
H6L4+NrYvErQhx7oQS/rUZhWjA7vK6GvlX7UxviTGxe83RdVMPWcMPcOQ8zX7PfFYpPEiBCiPpgR
frJiO4V9Z8CJ/LUPwwdJU5DRGMH3q/5p8MZnTCIlFL6Df0+EEC+2/U978QIrae9PA+4ZZ0w9lRQS
0nmR2ZT+GfU8ThtkzQZlH2wfKyNxdhOP/o8jNF/0REgiZO5xcBt0LmS0knQt7EcZ9ZC7QyCgPoow
/oJWr/xdLfhjLIKmaWHssQZDQndhrxvID2XDFcvkH8POC1Q0qkz3ODwMIfTtcTwzj1htDh59Mdh4
9HHrlEzcKXC0TDFJp+v2RxmTFiYCjhAr09JqoDcQ8LIycAiO6X8pWbLpdwTqFlrfvcMZkx365DnT
Z4jb/p2/q6M2G1wGmqNZrM2uMGdlAgPtmocfz+jI6bAlJmzazCzoMdMilMCY71T8+IX3/Miopn53
S1swf4qagyq3rGJfIU/p+EeTVltCHiwSJXjZHPNa5h0qzGZMRXWzpFnstiwG2ADDfIVMC6LrtuaC
/fdNekMjlS5pWEcv4h5EuMAZTy3dRXt7kdOFaKBH2ImukDmuxqYPKb4xVRXrvG+2jH531HL7nUVh
/ka5y/hU73ft3RWmvOSFAAw+DKUyjR5W/ex+iDMoRDkFDtS9/uuOloGwjgmaro0KQbwb4x8bsbNA
tTTuWGmXQLnRlFRMCAJRz4jIUfRRoROkoK4WEiiYydYhn0UiqBrjiAXbx//S4ijapTzb2TeAGxDJ
SsDzAEtM7BkIAVqwiCp6eFoQD7G6sFIZatHPb0eH3WtjyZPwRHW7YmCZZZa3v8DQ0kJK5u0W11Ln
uRexFQYvwyfCkEWXzt86p52NEzVXYKig5uqe8ypyvsQcLX0KInZ+yg3n6Tz7zf7KtqEoMJbWYGhW
UP5i/EVHBwci4jJ+W0dy2GEAA1xSNn0nOCg9mRq30KyTpsBYU34Ko4rTjiOTfq6BOPZH1AIfsNU0
MCxoQ/vEQLYaVuNTx2Lk+1iXL6eYiCRe9Sm1YGDS1B/X7SOH3q7Y3THfE+wEg2pq1iMAL1skl6/l
rBkG/GHRzH1N8ncMRiRNGlwOMMbgTE5aZupkluU91yMrhINww3USb9g22WyMLeCmYPKuhCdSKfH4
tjn6+ugR6LYjjuoSZJWhgw3vdXIHS3iRwcknFf9xnCLYIoqBIhF3TK6/kyaiHtEfS51DJ+P6f8lR
wFVIAs7z5pT8YHWKCwKe5AUzG6RJutHelePlaYgTCzw70C82TyzqoIdLOwMKS+XCVsy4UupKOYbk
NXnjySEuRtdYVY0O0tKUirZnUtHiVQyOCc1KcIu3CYtjgY9uykZjxlwOWndAcwJPvVExZgAGIQBg
A1CKUY5MXU6jYuRE0CNm8OBhBgh9l62EhXvFf02GIClwbcClh8yADITqisqFth0PFOAJaj9K+xdX
LC24mLyxz/o+ee5aa+rxNifBYcv8EqY03TgMv0Mkhe50YZEX0DHYIC1mB7QzHHLMobjAzE7l1EOs
ZB5jHkxlXeEFxTyTCg23CmZjJGspXnt3tdYL+chdflhm3GG2YIaNugQxDSeIq8y6M+wu8tGJY/C2
y0c1QP+CR7yOlHAtMVfvKfv/UNQ5jJRHHXZUUEq88AMizza/nA3/jJIR6gDucwolAPFcz6RJutGb
mXODycky+LElua2sJJwWR9XggO7xk4HHj95h4TAZV/wRtElOmS9mGUzT2GVzZ7vVRozSVAozdDtf
hDUprTaz8Z3K7SefVo5+vJFFvrV+78Rpo/lh9QPBIWpxGkQF0VRw7YlJCRt0337M9AR00lnLnWmY
qPWxm5BMpIIn/IYrogT1OIQgucPS3oHZu8P+05JmfF77ujeYYzXovhET90vvQw+Y5ItXWEz0uTbc
DQ234xpcxyQx+j+z634tJii1M3zY6ubLAWDqUHiPA0h0nYr/Ok8LH2jBuW2U6De4W4V/6UOG7V9X
PYSbRsP9Oh13zoAZah5igPplUj8NhUp48pFMYAvmY9KAU/eLjZ5519c6sD/iC2WqVgf7Gewq+NBd
+zhTt4wnztAwZGCIfaivQjim9O9QAWEfUF+Re4kvgpS7xzWb/qzYaXN1qFt6yk9jbUMXRzf4WHMc
oMeLGvZ1jcyjX4U3XNhm1MsTJapgAMCjXPQYz8IwwuimY5dAlPvjXomOs+ZYxUfhixpnDJ3YGPLL
wjtWQ/ClNPM3+/wstnc8Cl/2sXAARyafmwek9sVTNjdQjCyHCMG8Diz7i+Q0XMcUXTJV0fi6W/2H
3XXhUrYBOMx3/86rT1VYfoA6VBPYCgzv2Wf0CvqXtBocEPYRTHod3LB2QqBFK+V+Rt9h3gcwdxo7
vQ90winZNa/7XokT5df5e5U87bqt4AJi0hrBes70WIdMquzPFN3mg6CVttEqzOdQAv5K9zr5epdY
ReIGS/Yed2hoR4UjGSDd+Zk2Vspn9KiURBqCDWUOwzQq+L3rwqowaQiLx1/wi8xVsCaAiv2CJO6+
rW5ATgFCQ6uxf/bxSfA/2Il0TUxS8I7CEYkvCXHtBE9WofwADf7g2//sXzZ6EfvOAmJio/aM4wDr
SMz+o7u1wXvARoFJ6mN/PlhVJoQHCPMomzzFnPMD0/588olyEwcFPj5utm6X9YcdT5T7Tb5UeiUa
EuygDKgxFzbNRSoH+NdmZz06bH1c0g5WGuJ5Ip4NNugDJk5fmME51USMu3Jyn73xTDws8nE9684P
CPj1QR2SyMrQuYdt3wn5QfQYwTOFoQFcVI3afdzznLvftO5OMz16+QbLZb639vjLsDvYlWj080Mj
gM6xHByMFQ4fV+MTcHSwxHM4shKSxZ5ROor48gC1nIBgDoy6xHgJnGqisZabcekNh61AfE7QX65+
8N5VmuZe1I1U44bqsLbyfgW3qLYLvxf1JvgfFMwl+LQYWnhX7zPKn/DSNKtNVIruqwyQtp22J4il
2HrOgU+PB7P0mv4j6EZ3cL4RE63CB5M7WKy+PP3YwJ+5eZ9rfHQo6MHXe3oaMTI9X1xgggmpdbaK
jjM+2o/JgQpuSPqQf3TveAlK/R12mQbnq+4/ms5qSXVtC8NPRBURCLklLrhzk8IagsYggac/31i7
Ti3r1YIkc4455JfRbaeGCfG3DluYimGrh3OOaZ9H2SBlLsCipZSw0s3FV6wybgBDD1uTTRd++1hE
UMQX+Mri4Bd4XpUbmC1SUOr0JQaXhTGGdmR/V2J9rKBroyDF9cPb14ulF8kJI1otItp5pvNiGxA9
Wa9oU6AhM2ptKyeF9QpO4WGLDXEZX6bKf0oarcllKoNiwXDjgpxiD7wYblhK5qCxsk7/0B0h0bGl
ocqFHF5Tq6ycbKgtqyEKZuDTTxenEBPlry26IV1alPe+etDC+mJvFJY1eukPNwWAy/a0keokTbyK
GqgwpYCz7oGTVSh14LpgxkpwBTnoKQw0EK1LrMKtNoVLgp8wm6dPDcFbOxrHFiALcNx3D1TRA8ud
k566agSpO7q5BYAhmAkc1ypjTY5TyDwwFRG1BFMTZXZv0aUN25tEa9OfPBJoBjNntcqcmjYlBmSk
os8Om1ABXQKd0HyFyabZaz6NIPYwxHNRTAE1iBoBWw6MDAwNZljEAq9Fd5rj3z9fbdYaD/Vi2slo
zjK2nUGDuriGUq2+AXTiP0507syhOT2dxjH2HLTAkTEih0FPD2YXsDeAorYcnOIjR2PlE5/u+yz6
RxBtpnK4/UJz8CZheXuQTtAW5xTtY2LlbTA0IVC7JS9CHSV+6abBk5X1d1P7ItDSEpqQQRjd5bhE
AfYPK8cc3OJfyCE6EQ3crysCRkNuXm3fh9B5VFdB9Ej+gMiGWAApiF1EnBEiXRu6SLqpuv3bvDVp
u3KmqyN9lkMDlpOyx5ZESccR0TH5lxkX7ojM7yEyRghrefI/cd29gMhBJ/lfB5S2Lrx01PfoMqUI
ej2QyCbToF+Ku2Ig9Em+YkvnVKCsmACSC8Ksp+KRlFOSN+kSIkR4tQ1krmTIz2OLnpjYoZLNQfJc
AHNKNpJrI/ODHAt3FL2hxP95socQFA/hMcD9ptgB6cW7Eurxa/12n0sRvmEfKCGspmBHvWEL5P8a
qtEdMYq7zyDBQVXzaPAN8Hpsw7sFQoRi3O0QzYLvQZSc5GlEEOsCTab59/QNMvrQzh8I4nSgYcgZ
c56bkyvOAPo66Z+Pu9/i5X5w/epYZSC2AcXwOW0hm9R1f04BTajrgywgShXeA1oIkHkOSw9oP45p
Jj10mJgOTSwbtBkuVhh1I/WCtxgUqkvY9tUob9ufiR4XoebocTl+Bxefl+TUsYlkdMtr+FOiK50j
0fxFBIvvwiDNCH/LYtgs5RXJ1xW+S2NZ6G4rrAPVfoiaTPjFqr1tf2P5jmxIHjFXYTyJ81oZhBDx
+KKsKfklvm+vsUKQwdDDrQP5vAbnpQ4KVhxgSujtcJZgemGl4IHx33Oe4iT3ZVQhHvFnJHOfpAK4
lw+7YIQ2rXmJZdm/L7gmFAsxOxVibs8qIUFU0CyZliO/IQH9tQc+OBQPsRq3NO4sQVuNdCg2d6e3
L0gXu+5rfBdnuxJNlFBUxdrrtw2Prup7ZLNoXVmziQ9FIZrMZrOXW1mOc5Xv5w0Tebv92IOO1nJY
mcxpsPOJU4wUqJBkeCQlTkYqOM2RqCxZ4ICKKMyhG6KxJ6JT+PaKQDQ+ooyNEcWFXRmixoY2AJ3I
EarRgFRm0j8m54iMIfZhZHHJPEUgqAuhvuVo4KL5QhUBfxvINjwD5f5gNM6ocSGJrOxRYVJ3QfIz
QrLJ3BBLuFjbfyACKYqQgaUpJ71d9wHBVvNvdBFK1CjETuS1RQiLUcSEcglGNZXOExVGhGNXYtOl
RXwf5dNzVA4oyzFqRTQcSTs+gTQeHWyI1mxlMUT+UWmh3OCJjStjVmzJHlvG/t5tIldC8d+MUxgR
irhDl0slxXHiSffNRAVIOmjIiwSCtkfse/n6E7v3e1wjOlBBP0mZeCHwTVeXb4PbIIAf+TUHCYcc
n+iDoqn3X19awjB3hgHkfy9ImOPSPXuR1EudzslLjSO/uBWgS4g6/LgFGMx54AeK5AN/6GGiJpkz
aIKCzrc+yIVE9k4YihIZJfH7cGSTvbc3vfjAlSct+IS5/bFSEsLCkWT0bXP6kFWTZLGEeAhOJKQQ
MGMgI/tNfyhdqXNqd5KmG/HjhaqOqO0JJ2vTg5bZdpPRB4NDeRw5wlYEdKop1ZVEoic6bbTX+wvU
qQlgV4iEwkeU8M8eRJWNKei6WMKhIm//oin2tuWcaS1Q9yNPZpoBc7R0Ma2zD11eN6cVWQ857D/9
P6ZuK4BovBgcq+w6aEH7JLOCz0Z968g+uUZi9lhB9JKY+SZRafihA2z//4QTf9x1kT8UN3uOCxok
QiCRfQB8jlP1sELtdTqlDwLAXcpryMBSyMrwdEuXgt61jJKllS87TYoyAW2hU00ghoD1tcmIUBPq
Awye/X37vlAAC8THK68aSPXQgt8v5oTC1oOeCN3qZoPpEq2iIZM45x0wBQVSpRHBEHXh/OTXv2sL
CqYPjwwmvaVx4MpZILpqCqKIP3JfBXExuWlyegqAT75DrhVfZR3AgO2rM8ZT5qymD4u5E9TxRMw/
hvSJMZFuzVI+alxx0pXurbTraSwwQ6A9zfLjbT8c2m8q3eweCHEkia2rKEnSV/r5oFo4T1msXA/5
I1KKPY4lJbyQT3DPxuNx7Y7l09xCSTpFAGTjJQjthFLClTbiZSTsE0Tavrx+jRqufehwiEmqKWJ+
ryAZyTJkREB3db6nQ4+hLMZDgnXqawdpdLdDPF9CEY1qhzowYdjxE/mcMWrobgi2FZVrTLbRmfrD
z0uw6/JOpQckqBZmh+xLQTyzXBCpxHIJLON1hhkSBTkNop8HhXUtqAq51jpap7K+2Chxa6vRuqWj
wOffzOplt/28DDatTaQ2HBCy2ZVyAu1k7zftUabxCCGFYUhNilhMwU4qWbENF0Y2Uv6vs8Hm4H7K
vaxtdf35k1JjfB223RRZSLTv2UXdw6Z247g3q9cPsmty8H/ZQuU8l7I7kShHBlFeJdV8wBoYrca8
IEKFdUBvWbIVwFKEA3nhtFUkfiQxZfv8stLZhCKVK9FFxH5EVkYU9eT/0trr0S58eHyefUG9wEnz
3+FDOcmBIeGFvonsYBWwkwiA4Ee6qnw5RzrDy4rk7t9qkYc2UeVtOd2NSNUggUOow/GQP2KjmP67
N6oD6min83cKtpt5GrQ3Qaor6FPItEnwW0IRxDxY7AZUFi1xkyMF/QaOC1EQaA2Fm2VOQYEIqJ0f
EuRPzrEiEr5Mp8gBWfMyk5ZHpm9Am1msl5V/UxjBat/HX5BPTZyEZ0aFIqiazb90pX5296/AEL7n
tcxF54zvtIzw+Gd7rxzGhY393unwxJBrQkOSMcl1LJbC/39gkVb5uWKNLH+yGIk7gMsZgHOqcmZU
l66DoMwyBYz0B6RZZhBrRil+RuF0c3V/BjbjZpsZH3Z+HhbA1zAfZdZMIc2BSi6+59Z/geblWtR9
VPhORixHDKNA0TTkX+VvOOQzGRkg5OnniaxudUWfghwPfjXsBG7IWIRQrhaSXQ4pkH0kllm+TzcW
UAMwFKbACAUghyEqF70pxMcvnFkxiu+AZTdjcYLnx/wrPqu16AHALyVrGuSrhmHP6qU4No/RHmr/
ZDboXPZFgeA3Pha2RtSSlqvNk9d9RHl0lHV/QO2MOXgPbLNaaL8wkAwoX32TxAVMr4T0hr4aWUuQ
7UH9Ilfi0+YftKZQzqKXyIdTRvHf1vAklRLQG9Ha7Yg/OsnSIxSpZZAJK8lNnm42k6PjX10RCnHK
JE0anbdAEPoS+kSOFxTcEU0iGvOMsMmI6Fh4vTGBBPQIKQ/f8R4ElA0cPBDqaCijRAUEZY75gIww
zn0a9VcyH6bkdH8zcCD81KKzwgOC7KgBhk7yY2E2YQV4nXoj9IKeDCUAquuSPrFdsAphaMrCYmYJ
GJKTCMIZbd+vI0PMYS9Ul601RoHIgHQEnclit6o3UhOpi/8ULBeaekjo9ZdM6Gah5awSv+qvatcx
pbn0iGPnFWzKeYfbgJqEk1+oTuiycWBNRJzJHKH5sxysrWGa9dOEL9Tz7ywLX5ueD7bYTbD2+ocu
XiVRUzsZQWn27ni4EUKrPtvLaEBFL60d5wHvzC2Ag/AeKga9hnTJNfgxLI71lm4yt1vOWbphoZ70
P1QrT+e3u4K2c+/hdfsYZad09t3fZgXetKf2qli88adhM4MLowClTaNYCwQqQ3V1m/nf6C6pOm1B
KGWAZmlCuiLzIdwowslS1iT1P1ItZ9G2G0gZAUWfUqHFZI09m4Ju/VBL/ykHmK60xGbt8LcGhJvu
8Gg4YO8A5MrN6HoeioO6hYMq+nL534U2YxZcxslEO7ypAZnUvZc4G+EUo+5AAqvLHxne3wuM3RyY
gbEGkd4uiLcXuzPkfMFvhqY+Xeu/ZK2nfXWdclUYI9MGWl7QeAQEZ4pLjInFA80+Or2/qT7/DX9g
73VIrYk0mm+DDuLrFeXzOWSw+LZTzJrMfYdiobX6BQgBQk8LDKB3tEWTScGGPACCpQ/u6xNldPsT
gcAueE4QOZ4ZGBtzLN0vKEetD2SmV0Q3hu36gBQGKeKJJdiZt4pIW75vNtqmM0736vR7pm1z0W0K
qpRk49vHTULIGV9koGxmtKAaZkC90My8E2kL4AEtF8MDuJqPqHHbzF/BmQNtjhPySETXmH1xWdZp
9MLcmAAzoCdSRE+OtTN6RXN1DNjxPICdU0VvzKzwmT8pK8g+HFzbS8tqVvqmwBev7qsI/kEcGJdX
Wz+iverjWLTGH6btniss/1BQcpD2eWm+TnzLsH8Z1pkDjw1bOIOpDzJ+jadPH4rVqa0b0HMKRuRO
Nm/gSI0D0Li3hezCKPyzPi+LQxnmX0v1sKzgzeLDVrIdC1BupXNeIvYAVmbWyW34OS0qTZyixXJD
bDpyvLeG5V972BkrQXJisfIE2hy6TwwHkGfI/z7wUIAdUnj84f+B4EusIQQEY/wG++QzzkMi1eAc
Nwill1NQMo8lep6dEejAZXZxsPoA0rED7F3QZAJQEycMAiGBouEAj89rkF1Npi9qJzEGwmQY/c8s
+LFrZ+nOiLWRdrcayGei5cXkMwnMKaYlNKS7V0rI7jEz7S7OgtDn6DnmHt2tO8SzKXeJe9MLFKQa
6R/dvAL2Iu6Ch/uc+wvcffIVWmJrlFIm9Kyu4nXQpmVkTktT3I/R0QkAt1YwYIBhDy7vEF+lKYPN
WgaxzWpaG+hhAbYDscKoF+DSaN90Hc3+ntjTpyky1Pdo3JupmmWut4iYQl+ZRYidWuqUi4p1GUYx
t9mst7/0kwj9qggXN+/BwBwiTc8i9mqxFjO1Bsaegmb44Ecw6TJjwpP1UIcobsZnsLm7clfESPnX
C7zaot6G0p5JjHOPcE0bFjHLPSUhQbGVVBYkSGZdKU8LAiM0NbS3FNt0byQrt1CZArs66Bi9VhvY
bAwEzdmVmMDBNS53zersVBikvdF6+jqmm3eBf92WfFUNM+xSnuPbFPI1k/ybzSinEyWwKHg8baYE
sNFqUPWoYBJRaCtkogTBb3mMYznkPLzaNYihAZeSEXonMtbprosCCpZqLKTK7JcX6/1nHkyXScQX
B3K2Gvkc4Dm0tEFyqtYF20ItQnpk0GW7sShErJK2K2rdnGaxuntNmAQnYxAUAMu6wX3F1GzBzH7Y
Oar4KNH14Zy/9E2NTdcvKVZ8XnV7WobaHHblr+6Talyl53MPk9zB6n5beMjBepxEV4aOx551XxPX
qnU6/JkSgYhDX9SykW09ELDYeQ2H3bY1yxhjvKPrIqcRTL+F19ixSEqM+W2fUBtCoOE2jBqz/+7R
WBUuR+9UAoc7/OYpPMhf/0ODgnex1hEKujgJhzfPr7qVp+Bu8bbN2n9dXc6rcv/bEDJ/2vST2ygH
ZyRNfwoEFQJjD9Q976fl1kAvK884Ox0U9sjy6briSJ3BSEOaAtgvmfbpN+gsu4RRhkpMxtdPAKgZ
YBGrQob9+Dy9MXbpq+yD0zes/7hThmoleKvgGbND8bhDWxpFGtwSARhmFtaQ14tNlqqj4LS7NYw8
HQxVFkz/NeJbDvgJSCe3E9bWZ/bdApYvmYkvC9ZXudTpdbvnCC4B+pAd9gqU1X3vjJD5r7Qrfld+
e9cl0aUcIVtFgA1tGo5SQJ2YpTIRJAA9YO9OiocFsrnefY4FmGDmmfBcj3zpRcgqI0R0RbuP860g
loHNQWkP3aCO3YVxBCeF0yzABB2ziHJy3+AJsQLkKurtYh02MfdNIvKK1LOHd/ib/TQ8kcvlF8UV
nnvyCbp/+fJJEVBPEUb+588D7I+DGhAYYaJQYbEh7EASwLzEQO8DzBAwFbiL1BGgKxGnwZCAFYaW
LzQTmL39DgOlFWztDGltS8M48Nij53TSFyWKiHN9pDJ6/ANxhp8CE1BaKcsvomMU06XbuTjcclba
92e1c8uAsn0LWvkEkRU0+bqoaqd/FL+4p456FJOopA+NWRneaF0SrrpwJc+7HgJG7I+Lh9ova9Q5
T+sdoIwanOUEecNmjtTSTURbTxVCjdt68AUpls3fOURx5W0JC3cnThps/vvoFQLC6y0VFS+nD/w5
tu3T0jcgmtUrUpwwJp2adlhitzmNjzWdiWmzSh0kxgdscvzsbJ76cmgPPkesGEtQw3S+XlB/FEiT
Z19ffmLdMlZk5yHCprOnfT3eoQFVjDqPiLpdbAHKlTm5xr/ppOtrfThKUJ6WuQ9I+cuxy0sOe2x2
hswWBmQm8pBn/xk3B3yOxxoO2pBg9l3k3ODw6042VvwvDBFcUnwFDa2WVZ7S6H4EhWcAUR91eOMM
3LgYA9IdfBOXzxiBTfA8gzNjpNongk64AWDw/IvzDHtDFTnf8w6a0h25aHyQZyCsXThuwPr6BogQ
nIb3LT603gfKdIhQRMSY0VxDfsf0xb+iprjv2Yz59RlfmLwFUwN6HG6QTtsLySl8G/vFuDrW1C//
IoPBQwx/JCk5UEQUC75eZ/PYq3AocWVfkPvQUVVLNIwpfsm8Acdycp1f3hcFpxRWik106XqXo4r4
NLtADmAdgt/bIyfsUmQwqIYTYX8YNvNlpNkIoqXPxzn5M/plTOIKOHqcd8qIuPn+2jd9YB4BalrZ
9satKn3wFdhF6tGdpbal+f5YVW4VGzBDzbgMP9hqYnkccuBNzdlt155U69eyifSN6TyjnPSPhInE
oDf5xNwvOGIR5cTwPO15F/p8aAwEZwRqD28M7xW/iO5RMm9jUdU3we/71R6kw4jIioDBAQSorUxz
xA3HFV6xmCv4uPz69VL/MwGIVhTs+ZAOBW3wH/YDogTXGlaofHJWEdhQIIrgopBNwevRaKoh1Wyn
A2Va+M8VOY4SGf53kEb19orgbpu7FXU3jWgVdzkI+tdNay3VWUYqBfzX8FPIRRkY9wXHZrKBBvRD
TMGux+b2ufuuL8sXFGRHP5oOIjQkVrfTtRsKtB1xo1Ub5hTGivt5Cpezn9IWSKnF+ilT/seks/og
q4nBTs0T72ltDtItZykAOQwpMVVi3JjE5QbLq2J/XphYETA49M4HmVKV8SMwtw2XKi6ZziDfB6Yl
sQuqiK4Fx4DXKgwFw39tKWq3t+2Ho54MWqyGLhiT211KW1qafQKLCWI8cbl4mYbac0KWBBoIqH0M
tJSFpdCroV79lv3qY50pJdCE7vlKe/hWUHUFeH33tSb6MGFpIvIZBRoVOJ5i8kV1eU6OSzfeflYO
2uu1VK8+EhmSRieDD1pOgsBCXaQ6ZmMhavU5eVTCGcnRxwYai4A1YM+2dQcFhnCVqFtuf0gamCC/
3hj+EVyoKkOWqMC5t6PpCZY7fHfs0ID6pwN0g1PRWRnl3IbP/HkUb9YtG127bf8J6JOp6Z4Eh99Y
mUUdGyTsm8wyiroeugYfe/s8ctATiBgAos6HGJRPSBIUYcq2RNZiDPWV10yfdv2Z64uRuuQmg40w
6BWRIofvMkYsPf+hIWxiOn84LznUu9sHJEFOUCSZ1kiH/dG+idYdw2evb90bK6CfTjlK6Li2ByMC
KhjMAaoo3Ib9E4rJ/jEFMDkiKiL83C+nWFv5+w7I8Tcd6NzaglHeXgNAomhN1FPwJsBfMWCGG4bp
kuDwhbwKJ4ELYVLuM9AR/tz+znvVlaB+gA5r71BLIDu1TAwqnk4PAIlmZSqvmNMMX/WAFOsakLJF
1J8ax8PXWkMFRYsg6i2WKD9UAWpZHLAR2DKTdQX6bD0AbRm94SiRqiwJLL+RkPnBpSI5AbiYxH35
3qFxlYejzh5cJHyGCHEdWgEisfX9Uz0Qdshe0TO8kmSNHztjzdoUAiW3wX4MQTWj6/lAWADUyT/f
CkIlQikjcoMehix9Fh7c3Ibe1hX4B32sJ+cCL4SfguO+NDim108kCWSl8SwycYA6Ygrkr/u35fYw
6oMmzG6Vi5T62wGyoZKmEQDhGC15alD5WGOUS4FRV4G+bEzfpYvCWNt97AY8F+YPAJ/93hZJjaUR
Xy3MQVkASvD1EGcpDqyUtwhPgXMfidYC04M5vQC9Z39R2Ke/1GWGZa6w2BAqDpHrRbMLNW8U5DYy
QFLutjjyHZ4rYhIUTvF3gqezkLaa0rLxuFH6yZJcLs0j1TE6zgXcluoxiaKCsu70Wtho7NUmH1QZ
/Cpz9xOfdkQMCPTIte/qDhoL+Q4IvYhnryOj9NqGMEuNmQ5t7zsq2gBtskE3QcrjfplCnStczfDf
Tppb6hepaEzOu4MLcpXkYAbzgKe5Q0i2tvM/lX4Wag+dI7PcaTdB3vEKRnfJ6uF26Mv78RObhy1O
7dAt7BZh+flPPuJFv5IyHRLGO5xgT86PIMEFs5eiK9hjYsrA0oqQ09vS2QZ9pezn+60r0SfpRLR+
Onz8jGkTvSXkcJNsjT2EQsfSvrWFOEIWQziAoWWBVHXhSQ/WIvFDVYq42D88LP5e3DI6xF8rcvdA
WUFDC5ievZD2rDWpMbupi8LuHi92DzoIyvY/oPHkdFCvgXQ+WE0Ehvzbh9P14wVtt6QE+yLYSjy8
EBzX9c2nD/0BUucOirXsjQGKXcJq5YjZzjs+qGcGI7r0VNnQ+9s95FUmC45uAcm6YFx/q3wx/y40
7MAgliqOgK/FCW7bwHS4HEk7GvQOIdOeo5F66+/JBtsDOvTDLfpCa9leqKSRtEXoXOQn3N7ocV6R
mhPztSf4/CrYNuSC1ohhqZDzxLlmvued5xZrV1YOy8wkkn1mI9ErvpRoCT+GW6qmrdknyOY7XOo1
W5mj8WHbaxZD4hyXXBJqKCy20ZdpIXJmZSJYSBhtDiIRBAyJFEe6oDTMcph09w1YVw5aJhLFJjWs
NvWFJmxuDhnONZDV8NewDbKJaZrJHeCxiTGfA2W+sB+BBe9k0HWd89rABtM5aTvd0Oi/St7Ca2mg
/wDa+TqXndD8kzdG54zDBjKni53KJHEiLQC21J3AYkexTYACXJsL4nTSIknZT3I8stVoQA+Bieou
M2057pIyvt3CJDvUH3AG+uef5/2Krrw/ib7TaJIiVzlgskDvX6gYA3JCMr6IwgoR7xlyp4wh/o7H
zI4IjiNQOKJYM+jM+PvfOBWyEEW8uBKgr+VuSbRZTeviQO29RqvPHiBWci6sAXbsFH/ly1HmT7ez
R47hA5AHUS26RkFNqKmafQIV//ghZ4aMiUZXfvrHO8dhEHo1AbwTfVlCr61BCkA4x0Vhdh/ljYWD
gQl1g7PfcNIT5G6Au8WUI83sOPd7/OnAuamTIfQd7gk1nik0WaIwnC5WcEBqHOHrSXkPuYg9MsqH
UHt4jjEs6SWnMBSYqSDsh3saI6zBxTy3ilHRo1NCMCTrqyVn6gyNcnx5H0nVpr0NTqIr2I6/sLVv
3x3Y4posUoOAr63mt4V3as8O2gSwVJAQ9vo1lQlQIAItMFFte9136KN1GNDd94+1ziAVCV/7ZnqF
zI/NcJe2XT7YxCtI2i7SB5CBkQeQNW3r6GgFIEnwihU+C6k3Qv9HZERy7/O0jsgPIR+AjzXi4DkH
Lu3UFOl2bv3r74F1lyhQbCmsG50yy+WC09YBzIBg+IrMdbO9YvIO6vtC7LocKGCbIwme4VLCpowV
v6vfLW44zdkYWWlv6Z0RswBqdqia9fZgoGMA9MLBhuY6HQPNQUMgWCOLTkAWVW5vnuG/BgT9FtEx
2yYTCXSDL3obIEIYBeKlydKpF3MOqgvkwP6F5qPVmp6upZWk3qONQwRHF3QEYSMAaAZV8vMfWFvd
OOYyt9VhDtnM70cNt8j2csvhDwtbmNRnv/eX+sDq6cIhmaVaIoIgFifse/ArJrAch9J5L3Og3AIt
z4yTkzRz0ch5LWgwAkCYPVABYEgpzmwuuT6F3Ct8+B3cQWUe/cP2lhzyts1GorU4/bBCaGs4fH1Y
jOl60C6hJNp2Q0gTkK15ady9/jqKJgLXio7KWDJUNilKOQEyP91jC9bFyEWUEqzD1CwBHSagQBHv
COjbMIAtJ6U3QkjTXMk4lMq5RIeBhHqMvRyilXBDMD1zsrlMSfbFbL+2I19wUeLfhERUOryMs3jd
hSrVfF3KwJ+bnT1bBB2ZzO8kQEpyOEerI4tx7+IL8j3c5CLmo2dQKx65hzg5vJbYZfy1Zv+k6sj7
/3Tv56a7iva4y190VKjoIM4AuENlVJX5AIfNHYV7cVKNBr7NyDCCGOaCX8i58qgGua7NABNdNR9d
O4RH5L+J5buRhCgSMf7hmBLFk6RnjUhbuauEgAE5PZ1kgYfANkEWboDCp4scIj8VlY7ttixRMSG7
EoHJ7QiRs/k0mBrWiVveheRwOgXz+QCZR8GGgoeg10eqxCHN7SXRPTORpDciyJ4DLFt0LfB4ydhg
axAxzOi7I+ATTHiMSfNwNO+y1EgxA7gGgT5TvKdfPRjsk0xDj8bI1pgC0SIgomeqM/SGNyRcbxkx
fsR25pKzepmF47fZP/XmJrrt+NYBj778mbtHDRKAR6Chx7LcAv9/zkTsQjrkey0qZgKUyGbilcrJ
TCZDw+9J+o/QIZHq16MCfgm0ylJPNK9o59MEFJylq/c9LyA7hKvGOJ5HzdxyoOzhx97h0iPLt5KK
tJxcwPQeaY5SQwK1sFABsyOWq7gOiPaZ/RctwbH0YfacJ/3rfsp1B5QVuW5qnUS74McydKlYWLkR
SjcuedC072Cvh+GluN7cPCqzYg94IUq3Bhio3NFPxQZPA5rq9NQotghLZzqTDDZZiHZ794AU+V3I
XDld3K+W3naBQrSdh27D7zjo9Cip2lwULS4gkvoMmlzZYSKdXNzdqmDpb1148I/1xwLze+2ByzCI
hXR9UFnxTa952D9gvN8SWA9K2HH6sGKt088eXtmitLHaULAcfAkFmW4+fMDqx6lQ6h0ZVeO16n5o
h3MCHpklM7TIvv/hrTe7nNFrNRxmwIR3QKaqiUq9bSG6ZH2jEtTb9tufFaH1GNNLtTUk69mc8BNw
3/u6STO8fMXpEPUOtetcH8Ep/UyuTz+1uokPLAaALdhhkp++Qai4dMi56oHiT1NalGDmD42Vg2jl
jJzvWm1fB3tqImnmqD3/5yStsNidx5An8jdXQQNkvNx84zow4YsAV8vZhlYL7p2nDW5l+MgmsYmW
Ai0GK5lXPDPCaO3NMyrdFaZLTI9sOj6M7D6J1dbHQhXAqqemkUEyMqtBHbyjY/aZ96xl7vQGBW9T
316tq4AL5KxD63lXT0yfERuCmeXfGacMkizRVN1TiLzw7iwCPMOpnCDxAFOTDO/8EL9eMaafUjjS
aRZJijU3t98Z077qAOXec30XGvi2VbyzQgWJB5ocFjiLun8dlFGV+Dcwq0eGpa35K8Jt6N71Wz3a
PB9O1Rc9wjd6vzlV4Qd8S1dKoJ5nIrAwAlD5D/OZbPSajHp+TTg84FqD9PXfbZ9SRYVxRJpbwe36
N9hAiKJktERXrYEZZr1gEULYQ4m5sp/XPcSXu3OvvJxJ3OvvRyM0pXaXxJISdI/FdeB1nNdz1Lo7
BzQLKD7Oy94H0rCqu52RARNbDVvp4lKF3/fuEqCalVInJznCLYS5rP+B+bqBIgIWCTAbWv2633g/
HMNvLlr7Vs/VQOW+xDvDfyxz2ocidNzY18ppUz/XO10NNUaBIMINW4U89vQqLRafQG40Q6leYOaT
NJmh1jRk5kUr5lztOX7OP+uGyhE+iqCbEFm8bTuHAugVRDAsIXXABtIRpyh8BsDCapPbf8aczmrN
agAW5kN1i3LdTpw2z1RiNwLI6Lq6VwgVPsp9u4yv2Jg8/pQyPJf7/E//gmp5qU6rVBhZ+CkzaPCq
54/byk27IrTcnxQkQA8q1CJfc4O93ctT6/ZasuZUfE8hT92qyrtqd7fdnigmEgAsFVIWpaAhk8BD
b4bPZFvd3FcadOioKTP56vU7bqrMeaBX/0LgS80/dq+AjHcZl5wLRnLoLkoFsfPzongHneTQuRhO
06L2UId6HSvnw89ocC2jY/yAKpYCVStByLXA1zORSb1ON1AwqPh8aVuonSruPNsuj0AjWB117tMX
d+h+WdLRzVvrbnvx42iqwY53Li7kcIrLVu31yv4kqphMIxLyod//9vmPUYdvEofL/FNt7pdDmkHo
Ru9WL6JHPrtTY6UZqhXa8AN/sqC70WI2Pk3U0eXj1xWDk4ZQiT/J262hkvVv1xDbzVx3zZxjvObF
ohhFAsJ8k/KKsUYX0J39oYzDDodOsaT0RFYLYj6S81qMKJgo+wVeatHUDct4mDCqs3rrjVjRYqTM
sTiluKjGJOXoxHT7F0bF+RB247LzADSmL+gVY5LGQI4snxSb3Kl16P7xRoAxrDsoThCtSe+sHIn1
LzP3C2nytjWlCyzpJwgZ0AEAFXIv+UJieUqZg5cmLk2x8p2+z5wc500v9TTOZBX3y+/+R7qhgEpk
9HPR/IwEuW6878dvUZMO+Lc4MxYDBWfENQLdhGqmqvnHN7uw8S9L5qxfBQU31TduP1CO7fGtFejw
+OEAPILkglwU2C81UAvCSDPN2vP8ufg9gqIT/t7EFiZWiXUth5ciKgB7mTZ//y6rZ8Sia72cWmqR
t+EYjEYtFfBf1znT4yj6K+P+d69hzOCwxlTA1R4erhEmXY9k8Db2v/C7/iXOwwQ3wP08aFRtZ2Oh
2zn4zitqxlZ+n2bV7nP7S60atk05vCnu7blLgHXo/R/W4E///vJrrK9RrfIrMHpN2MPrmA6z2XMN
wOCeOaQauFmImRjDFoPCJB0zlz49Xq4OHgSIWMJh/4abpzh6NWpZTLF4gIXS8QBn3UIyFrR0rq5g
HxkOrALGdsnVI5cht6LiU1YvWFUifXjG4B1Kuw1lXg9bh60IstF/QYb24SEAVcFiskzmyGScdjNl
FsH9BligWL/EgkcEzT+LSsj/rExEyKkgGl42/serFhS3hwmbbsIcd2UO8myiEcKBosbn8WaHG7nU
519Y9AC6Fpv4FkOjyd1VT+mPc40s07oQSru+19rBoKlg3ombT8Fjeajh5+hkh2tCaTrcUgsEXsOs
kOExmCOAuuQlNqQzuL+k3ne7AYkMNcGkHUv1Od2gadB0+vE9t1bdPtmrYq/+GUoajxOp7Ji9O0WB
/MV+QzPnGcXygsPK8gEF4uDAiW3BMfuntSV0I28l1sorXllNDtkOUOLB2O/EIemPL8snYynBnoe5
C7TRHzf99ARm90CX0o7baFhsN5fhve3z48yRaXbpbkWDFAd2/0kMNSyl7RyA08ZxnylN4Bk0/mnF
bksK4561WX2ZwPVgBbWBp69UxU7oUhrWuB1QOalMuSFKWKLW5kC8WMJzU8J4pQ08rwFhkncA8zfR
9ESC4iGEdnoxSH/iST5WvJ+1GaKZFm+A4ta5/cFtezjmp2hMaIjprG2SHjIKlb/rCQZxgR1ps+4C
fdzD8nxBXQLaINEEIj+1TUYkJNqof8zekcLESpQuIL1EtlsgYsl4J9trDcvlFN6rsWDMJVhvyjBO
lWgkesZUDD6YJ9aG1JfzB9GJNEsIAhmmQn2VnnlfnXNWsV9oYLysaqWwtHquEJfPrT4pV7Zq0K2E
LGcxOUMIgRYDCn0UvWORRbhaFR54HUtLYlNb14b37HLAWo1h1RC3ZzEL69Nx70/IQl+3BXycHAAG
HzDS+FYE2WucY7/6KtY1oaL7mif+lSWSB71ZxoBSR1iCvltrrBt+1nGzbtQBKoOt2d19qMtuGSpX
n3WKAcFvc02D9LoHElcCENLGajs6IX6L7Fzs9NHDpjNru1OjOh2EfHAHTUraTB+Ogc3gbMTn2/5a
RgTbdADcgcrqe/V0c6lDsofAsWAA9mOXMo99DExgonbeXhufvw9yA2c02EDqOiZe7peNai4p+8hW
waAG6dcDC/PF457q/kpJVdZO84sRvGksDYtLICrY8VioPyAOwaEh01oOpfew5aitPhecAMELLCDc
FPQXJx9G2w5wD1OoEJACIG/1f393ZPKACYork+qaHHG92YpCk+kdqG4Q1C/w3jePuwr6By8t7hyD
v8sMJ9Wm490ZLsOrudttCP0Fd8z6ACbtcrEo0t6V2zu7b3p2aAULxOXSuO//sXRmy4oqWRh+IiNU
VPA2k0lAFHC+MRy2gAOoiIpP31/W6TjR5+yuqr1LMYe1/vUP0CHgpkH+8Pi1bEU/nHp3eF1iSBYP
bSFXHo8bKi7Nn6Qjw9dqmjbhs+N1eshACL60/7rT6RnAE4q+aB/UAYYWfFa4fHW6L4jMqhEa38Xt
OKeHAawZKMkm5PzJ2Q0vh2ZWjbYii7OQ5vk0mKi1wUyhARmjsUg1COrKLrhNHgUCEGQhADQzpqEq
L5epBsYQZzl9P+XhYjhbnNUg25aMEPFMwc5aaHFs7+0xhNl8P3S5hxV4SokNFxpXIxU4cPq4CBq2
JoOrdQEX+optCxBpTo4zImQ7/5jGuIUMJXVaCaU9ntQqGgBwKc7dfvCeXdj/dNU6GJrChypGZPWm
Dosp9daX8c+ugyMpCQxQITsXqnuEnyf4ViLjAoOdj14YoWPQci+I6XzExDMmjVzQEIv/udtqZ8Kk
zpK0EBr70W2u+nv69xk8YUz15UQFvhI+4dV0bKCgV3f10GawIxQCDvUMbbyl0thAV8iHYIamUHQm
hqDZTce59G3Ixe8e45cOc7WiGtGRgPVO6vElwhSLDXIBIrm+JEwL425nhsffrxRQ7z2MVJb0HyDc
/mz2ey4vK3d1H6e3bMIV/17OyhRZ27kWug8EeiRgYtS6zoxhUG5Gtz9ushzVPdJpfZpOjn5/qtVm
2hGd8UvWnLUTSPN/t47ixT8+NkIdrDcaiTEFIAaYyQW2QLOhtdt6r1EXwdpUiQtwesVGYB6eYyoq
8PvDjYYHgc8XxqJzJn7gzkckm5kHwYNSPW3BP9N7PJ4rNG8xWF7sCh2E3WtBMs4G8s74U/R68w4X
Unffr5VQHC+JUYg6+C6+aBzNLqlET9oeU8MsgfDKPgQe2KCG+aN5FmvkHjxfaxjxHbeuaTT27nLc
9WmwowzaCD0+nv/SQFMNlclGlHUlocOI84udIz1G+wo9ausQyYb8qm0RkkcAWSPSJPm+xzw58322
8GrqT+E8iW5cHGDDvUzq6JT5rsO0neGkmlnUTDRZza3p88mooUsq6nfCRDOjjqQixwqHD9c6lQ/r
7hia6z6ZGrQMq/hKt96nJr+dmjXXzpIErh8k7Itp9CCEnCL2CaZKbmK48wE9dA+jHbO6ey3IY+az
DAalV98Z6NPHbsOrTC7AJqw2Hmohu/sz8D7qczRgaEN1Tzs775bb7m8uv7h6Jvnb7la+DlXiHPaG
ZrfrVgBDdO30P7QXzKaRK9xcQ42aq/D1L2cKVnHvag7T+GVCfuuX4HHGXdBZbtE7gHD8hqJ3l2kr
6G1geetwtt6QSn7T79PNdULIOpw43MW6q583JWJvfWRwkZcTlcGTYl5HyGz3bfpqP7JkH0yo3xw4
FBv9FlR++bLJycC+57XLtp5OQ62nNDLgnQMHLv+1a2Kwq8QoZILcwvHKGDdS4ZVUoyPBnbZcP6hu
HCzV9xtSQ1Ugp0WBx+JWM7Z9z3pPMKEc/jPsaYvZs08Z8mdogkP577n8+8bOwUhINRutWYEBCiZ9
TB7j2wqCKZVroI/RIWGHQA26DC1cTy1DBAd9zoxJGjMlhFeyOh48p+rZEKP9vqNcVyejOJ//MX58
Y5Hs6GGMNc5kpoo7LA/9/4RrrSv3wB37TBlAXVyv0yOauNX60qUj64GIXtsOcBzSvb6vLGDqu1ie
F5/K6sChFukocO7u39sXDs8Awja2W/Fr+RWOKtbKgxOoEMu7sJbKH5e0wjbspCne5XBuMCFsIYlZ
dzyE3gP3aU1nXZzUasSoV5Y9UUvGCQrikGrth4izByuOuXR7RIsOVED7zX/l77AlSAJW39b7qhl/
u68yOG6oTOlDVcoB0VsDAmGB09VQ+h9bguZgvFHaA9PY3KjPGGVsoy4wnMavMbP7Nz8rSBTpSbDm
l+m3487E54gFsWdgeSZiFG1ITVwO1W7Md3Xs7KiGiLBXaHffT8RFoFhksTDpgYlsOGNM0fbQOJWg
lZ/IsPbOTLm6uDTJ4BQsUBp9eWZIhPzHqTAXUXQcowGSGqu0l97FVUyZFPo16olzcuzFhrwfSDFc
sIgXmYM1U+Sn+8o9DpHUl/Ytt5M2O9M+/0UPfzgD4Yg+Mr8Kxuf+cRCa1x4FhDg/RKQ0BSBk4qhS
fqBl3Ef2BmewV4BDO0+521DhVjwibKNXPNp9o3z9vibMQ1HDHOPXGVfB3LiJBbkqMoqafURQ3H+W
TauVRvqSiyk4FrxUvR5eZcolkfk+aQmr1ZO5huvJkGURejc7Wqxg1MCAB0HQhIt2k7GU07zkPNyt
axR4L8uyEg4uf5gwrl+cWiMQdDPEgj+wgoODlwGzSxglpTeKnanFt1tDRN+DibVzPWhoYCWiFwNJ
lnvs5O/kGgKSy3OUPDefBKKyjGr3qE1PqZ2crYRZbGeKHIpQI1xHuLI/8qWJzxsIAFrnPy4LcqBX
gHmjh0KCuw87dRJcPtW03w0fJBB67XzUvflQDHpn93aCLUZc5NaH4cHVgew5DXt4QspfGvc2nWzT
h86vTpanmhfXVkZwrA3/CG7NUKixx5AIusmG/nZP5YfXPgzQYPLRvAkOioqIx5z5YYC3tCas+Q7+
DOWE7cFSLvK4s52gM6BJZskR3xo1knXI+iMTioqLO+aO9oV/uoQbqX2juAkwjZiswjI4XN8C5gYk
p/59dmYKaRtQz83fapCOs2b5Pc/1B+7W5YTPjmgJ7c3MEOe0ah5TgKIA65fey/0VbqZHOUI+wsjo
V2LHoTbmmGjRc/a7nGVMa61YydyZ3vzepsPppceDDwUtlQvOs1ezh3zRprKheERWwJCZIUjOSE0J
sCCy3ZIMCBUuq11kZnWiPcNbC9b5CxcxsPiIXCOHfM0WtCQVJsWQlfZBpfU0ynzw8mQScotvWlTC
uYBNBObTwwjgCTFRrzFQxbvUGvSix1M+uHsGi7IZlYRHQK4bldFnrLxhPQonhOkodf9w3i9KJkJ/
L2NmTHtvLBM9fUslPszItum93f4WoT+ZF1XPLNI1eP511bLA2P+hOignYjCoj5MhuW5MKi7n8xEp
R379Yg5RcNiWphry6PHf3bXEmnSmDzYASv1Ozx8Ds0Alq8SjoGHs0w8wVOgmA7R00Ezl8gYYjCb4
n8r5Mtt9gpDW8GOujdVW3KY7ry2SNGHvJ23ifZlxpJL0Cab7VkhLGRmMMthbayVev1EzmwVDxsdi
ncX50RrYHnWVbIb2qb2sl80Wr2nIPjoEOfP0vFiZ9cHt3lOpm25CkbKV3VQsSrdxOOJ4C8H9wA7V
6F2YlZhAlR9csEhwKv4Y3iFMwJiRbk08bC9UiaBFZaOG5o2OdvpPhvrXfEXeYP/cqCQqBlwE7ey9
N3t4azMCmt8jsOvoa+CmU5TOvOD8OhK3fHnDPxRyS3Uttk+zh22LhedFydSmgR5vh7fjrleKNdG/
KrEl6CDZ+5i36+ZcoRAewOWyKtoXDAr/zhduND26dVWOMGIDTDTUyEob+GCcF89IcTKhfmHwlppO
a+E4fcbU25f51aOtso7OaQvZHSh3YqVtjGd0pDm1O0uuJWeTOtJtzmlGxviyIpXyT8X8w8kLuddh
xLBZXWGcwI3RzE/J+PgX3GcwCp9U5yYB3Aqw4LD+ccuNKceV1O1friATCCanhJbd6CdWHCRq1q7M
POEQhPvHhrGcNcvsr4hzpz1yrLWH7jUp/tzf2CNWFn6EgyxUjduvEwjDJcShnNOeubsHpmY5RqAm
c+cGkyxcVq6toBPdOGB4LvRoxqjOxbK2m8nVz/ZXaNeQLGhbEWq6DDhx2BiaOapAS3dnykR5OxLX
h1PR6snONzDMTwv5m/XTGRm2lKMbrRwNPZy4Y64S0ZWmFkMofMbazKNk6d+G5m/6AZExo/7bOl7e
C9h5lR81S+VOxAbUzASLEpdxHnYOuKuEyr8EdvdLnCJl1NL8i4/qz97rYpXhAIi8f3GdwtyWK6oM
7THqf+2imLyGHqISDQtbhh70kCqjY9yzAKtBd0AaRFy+XXY/TjuKz8sFidK1mt8sBAFXssc6/FIu
lIhVg/f5mqncCQL66EKtTe4CAuAeiTFwtaAj7UIwWqmQjekX7j4qIHfPn3rC6Xtp8vtyNMyTKmoo
8CPRmQLwdthS2ebz4J7jMowgMnTHi8uCGurUxnMXmsARAH6TU6iwQaV60Vuo5NWy07W6F2RsCJmQ
7JKWw0uRv6c3+c4QT1uYkXbUGlP58BTtjAbUHICaKeEHIL5Xx6OKjACanFWRxlNgAg5TKRdoyDbw
TRgPHzdaUEU9HFOpsHBFJv5qsFC9s2LvAP8oywmo54pkZFYqxh7+Jvc+YbxcU8xsz/w1eHsICGF7
/s67jRLK31BQqfAbiwqyUYV5rn5+qTmThsfYbqP26h9Wg3r+jxi62cA7ZNcpt5a/3HGmL88Rf5AT
Znv4C0VAuiwGpfYMxSv69v1EY+hAegVVDqkXo+16NPmE2I/D6/yJCZUjNIfRDShKxliAYxz+Yshf
mO/phIqLmEz2C3trBj46BIygKf+ZudV6YHJy451VXCX4QVysCUxHzWZuys2tRv4WlJWHYj+V0eS+
BinCKFV5P+ZgKdAw5xN7uIKUrTCPTbF+HcufIoC3LdAxVWdlx/GkNwffMmE7NUzQlUv+7LckaRON
kttCzWRVMe6qkoEs4GfBFMF6qpknFtoUz6VuftAerCCN0Lcq/mF3zNTpulp0KTD6B0xQF8oSXqm7
+E1KgzqcvLCXN3sDKE5b7mCUQoRCwxG+hCwWdRfDTlQED2yHyZJlPeYh5c9Xd9ETvZy2p9h4zy4a
J0SZ98r9MElDpASBBLUJvQCDMQRQTINQjqjpE2BPCFY6fWDLV8Jcs3EemZDGYDP1UVtw8n5DrCKd
4I8NwpBgAhZwgYtxgReUW+27jV0OfjLqkSpXXSiSmxzSmhIEgVvcWEZbh0kxFO6Sfppn8C+QqC+2
N+fX2OBEu3/DMobNyrb5+P+XqUF5VSkMzMz+EbGgRhMtC3rDApvw3w0/FAkaDrh0DRQpGsT3nC1S
mGDNP5tNbW63U8rzi7tatS7K3oCItBHluCrVqYR4bgM+guvWe9sZ1tg5HbDCkBTsUsbcEf9Y91DH
/YdVNvJ2gpZTsQ2GoCUoJmvOG8Wv/Cp9u8p+xfEVJuT41TFpq/VkAVuNK0wT6fLfx4rHwyjuY0C2
/07hincpZdWvj2Gmo+Ha3Ymvafg8tpE9/jiUyQJgnTeOTHLDLJcvFQsUMuPpGNWE6Tyx1sYc6+BT
A/hN2/o0mBy8HlT+w9lRzfX9Av5XWzDzfPjHWiUv+0Oo3S7TfS/CMMvsKx9u9IPDuzi1fddfrLjL
KGl/9tm6kyx5yidKfCxr9S2pu41P93kCb+NqUSoU3rUxf6kscEizd+E9l+GDQHfD9QZ3c+vPh14R
rrnfDVpbDNfWw44D+gvHwqgZEw2Y26heGpZK2aNJbh/WTEasZUk1age91TpsByBj/H1VWxwV6/iL
Q4l8opMCRWaniTbwkEof2YZusr1b+STjkJ54+TH8ZNausDi50fNnuJw5A8BdsxiXiXceml5IBUab
dG3EEmLTEs83gX3scVrba7wFcL4qLM/j6dCB+D5M0GuwqLyBFSVZ5C6Y9Z5lgi/Bx5QYDUbHL0XW
i7MHWPWMpSes/HFy9psgZHzUuN4cLqHAHU9d4VVmhZAOSOrU5sBJyh+xkEOV6H2OWtPTVhfIHx6U
esXXQXbtF+NTah57tCp4jchj0pq65FYXq8Vv7Z8RifVF54AyHYIGTbLzkU3HA825C2CbvKfsKAob
bax7JFy2GH8YS4jKHY5OdDr0wiisTFaJcaYbRSdeWkXPTPfo0vZ0dEhWqyXG4xA1gN6dbQiG/BwD
xEW01H0w5AeKE+UJebqYJ56zfdSPxyNlLP6FGeyeeebSESilJ8YAodUWkvd3s3k7H16DBr7FD4aV
dHFZ27DEa8+Nvn/4stOSSxrSOdBdHO6SlokSReV748ANgExTZg5C2tEIe0vl8EQYjvTcU39EKTC/
z++yC+5ZFwKMtFyncodcm6Y5fNgJn9Si07Zp/k/R2cLuSL52offdhDXubgl+SBeJhwnAHUf3HwRR
kR7g8fAJKqiwMwaDyeJ1Z/HaPXfZz6ozM5TWy0ly8J+fmWTC8EPd80p7jlMJzfGiuUG9pxUtF8ME
Xn7LzZzjdezyuFjPODhYtcLHL8uIjZncxxEM12Ff1kyFZ5mja9O+uQWqRDxN5+lHA8o5Dmqz/gbt
y6rdmM98qinNL0VvxwNbGA7c7fjBmEXAMdlcp6BqFKu3ODtuJrmP2fL8hm02N/0z2WuUPhvuFzIV
4Bz0rqQCcXJB64nOo5eNUnVbCR/6i+htp4+LS9OLRFTQqdMuk2bLx4FY6p/CnHZ/YWwGKOdSSyW+
8acWgOxAVKDz3IuIXSrRCf7domMI7W9lkYIWArBGUYhaE1AcZeP0cdpzgLhH+Kxcmmhi9yiPXl4L
rCncvEddOMgcuqvVBHY3pyDzNHoq8lUlaZ0tKC+KZ0MSBVbP+ggTDOQvT+iu24HYd5hik73JLc5d
qsxG3vykPRk1uBgs1ch8ptEsSQRLMoMZBE2PFDnMn3jdVyo/uanpgQoLshWdbleboezlVcHBgj6q
m3COxxSWdBkFFoEAEwLDJ6CoC36VMMifJriNJ41ahlAqWNafhJVy+gh6aw0tAo0J4w00WqPYHkFu
pbgYX0e+3hHA2q1J1yC9XUM2dJvAd2/ZN8E7uDD8pgMx/iETOBvYm5xCESKI6Cgi/5Xsv8kz+foM
CbEJogmAGUelB/sF6vdn/qnB8a0aBqHVWT7+GODdnIYe6saY49+4Caa0NYKtDKCIfYVkOoY/xd11
mDsfzupPvzQ3pvXaM3qq5h3xHlDV2CQo4uZ3EZMvCnqsDjJlNX6GqggkPZpQdmgrE8im8RZa8sJ1
hkyKK/U5ZTqKE2t8ubjaoWM4QN2EkKRul+rbv/Up7mowyof1N4Nrvx39dTFB+QTGjBAcs/0mPMVF
ky7KQh6MIx4lZBPE8Q2GO8sZzSZXG1xIaOIKkqPbg0f2QXvqnp5jgqTMHKrkkq45Jt5bE0e/85GR
Xo96jQmq38d8hVuzxTo096yEd9L+Ut2jA95/2FiDwuoordub8sjMpowGKVNqdXmPFWbKwn+h1sV/
wkJi8Inve1gCVz9t2ZlKXCcyCIueFKa1Hd+c0R/0CjIQ2/BRY1hvoCKOPdvvbaqTVnDk+lX+R0Bt
7FKXI5jL7KRe+PELFd3ES3EUX2gr6fhmkFLR9qjTgmuSR0D2NrjscRD3+/J47IXHRhvBtaBjnrxh
7SlW/HMN/bqigv5c8J74UevhbYBNPgzem4SxorrsZn2A7AK5n9eej+GyfOQsRsL5pY/gX4oKTvGP
g1E2Ioqws+ZpKnUGxxUXeI87TkVvHcE7P5EK0xibkwmO8rOhvf8GvAwoKCCS3/3o5t2pEP6l0KGe
65vUKK6BuGKcWXwJT848Yl0n5t1CpV2qOdHpBYURpZOr9cxTQpWCswssYEilSdtti5uZkqaMc2/D
8UUBAL3xXdDsVbT8dI+qV2JDYF30UAl/PvcP5//V8rQd6lfhlS0zuaOqA2+QSnozKEZXh/eh2A8f
D5sGUdCDvMzo+TKvZwfdFYglM5cxbiEXL991UsvHJwOcsOfxqmZD0dekRgHfsHSGXfM5GhKMtqoh
sQfIOvkzhAaxh5n8KBInx3m9nQLPVXyB9EGMt9FQ5DWwMLzg3im/LuvfBBamOr4BI4AkzjmDNoyf
qZlxvA5h+9XMMMU2s68tt3JrpqRmg2UQrhnuo5EEXD9sjQjyJ1qIZtUmP762H9iXvkxk2s+vc+uP
yU2LMgsCVmrzp6hvmsSLClULtIJFy6VBeQfjFV+4rXUjvFfM1GwYDM3k+eUWbfvc+W5hWGRVmW7E
aYbmYLJSdbG/jaPqw+LTvWSLGAKsao4l7Axy3hTh3V9ug2Nh+jXEWq2SifF06neoQuAIPOf5T768
IHQaYme4hVID36TFCTua800bt8FpKbcZHThqFXw32EYf67eTg7/m8kfjcsf+Q/7we/3hwyGGJ3yi
3o6OUy5hQNflz8pS+5GbA1W9galr3nqoYxYbdqzCmlO6YWDNFyCCTN8ya/1ahDR0N4H3OuYqKO+Z
jCo35CsbO6bvh7g0dVi0/tMjq4JSQvtCp8GJWJNz7xWF1nYCg6kTOcGaWID5bwwNZG0F26/NxLW4
4IqsnNz/EbP18vhuBBRvZa74+5jwk6BQwVkgE/nwjQ7LdZWZgXGPXjcuBmClp7l84iRb/kGonYW7
vtz1tvPvZfQxW4yE8N0Nm55sQcW43TB27DBPOUFkGmK9KLRMBpZ3tXDZVbPYocqRV29cWutl4DiE
co3jQ+o4624tg8BZ/v0ZSmrg8NbwBp8NnfUVB1frXxW2FbuzCwlVzq1W9JMBCcAJpVKHETDHGIcF
pt2MP11vTcn20IJgl68V8Ng2w64WtEEN+Qf+rMhn66/1e8jwrK9CCjllnZV4XSxt5/WUc4EpNg7D
5u4pMLO0lnc46KF0r3O351438xv1/08+F7vtSj/tEvQXieeF6RRbx14SWAqyc2XkUwX5UTTvUL5b
TP2Y02VMf02LvoHKEUBk4t3M0AoeKyIkRsFgFc53bmuazD0eKQtRwjgLLH7q+odDMWDwj2drhXOZ
bMNEfWsQqCDMAKbbusI8X95Mhar1AkzLnZ6YwiqfamPHCuuuuV52GTF++XRvnLPjwRpCD233l3/1
/QlNu/In+R73sxrDGXleKcAGeeZU3UTE1+oocO1NHzeWKbFos0qZDoGmduILXBflFQm5vra7zBc6
Zu8ARn5mtI5Pc5hrIhy2N2Xm3OMmqI5I9ZsxnqDMT9k9JnxP2i9GJSZnzgqgOMZz9CZCY9Xm1gTz
Tt+IvKj/72Ke8WGwUANgTJG1J9qJMGhtoXnWdDhfLtf5DFpdJkm7ZMLFuTw5R6cFoUCrrofLoOys
j3x8CR+FcNo4R8wdsb6NUBPE3tdRt4Cphk2L1T9EzX/ZquoqYBgxUtUky0r6VMpm8nXkeuhYTaDm
wlAD0+nXatCSWnfD/LeOHjjcjpOL2RX0iAGyYZ+7j0ffIhzpB8NThJLbxOUGoC+id3Kl9NTiYA9z
9RzfH3lMbfMuOcaC9VR5yV73hKMq0k4APrpjKQurZt6LZyqMHPxHA2Wgz/Hj0Rc++GUYhgfjLYOv
F1jntkuPOfcK2Rpx7JYPc+fdwx0nl2oi+d83nLO1Hl0TzQRmDKjcTi8tCu+4sQhGDQ1E4mTabtla
x9Og+Q3IVYW7DTqPMERcf+OtexjMQIGZGyuiGPbLsJG47vshrx1+fAD5ccun94IzJhmwEVgnymm4
XrKhblNj1QcpZOng8Dkc8ylbH0h7wzH0/KkKfOdnBCJMJZcq8wVp5EKGAakKI0BCwe9YvKcuBMtA
8FcCp/kMI8lnVF9Mm+mBNFPFHI3opWjwVb/GVBPiFYxR2FjpOCZcsJ6TojMVluzxSWDwShXzQ+gz
iy/zHhIEcfiT7CDpJc9xQq/IR24RzUK5WLdGDdW9YQ/BweB9EZxo3sb5xbrx/2V3enC2rkMUBhlD
K72cOlq0JBMxHqBx5FkNpjE8t2v9Z9xFrEphIF5QfMyI5Cgn7v0ips5geiMyGvTsr3c0gj/sILu0
gEy53B9otdP+KAVdG4oLAQT7C4ZhDLuoqP7JrgbEIoNppZBXPTQwBdmLfPXuYVFrUHyIM/kSPwJK
GZ8Mx91yhsdp5S17MOYdi8/+sP5gD6KrTNoyeMOEu9jBF75EhgKaZfzjVAxf4Q6pygpfV3WivtMx
Ck3jHFwXA8yY+5DMl2T+sB4HDGAeMDuEwzHOfYVcgdqFM6//xNS1zO4SGi+2sUGLsb2A3qEI6oWw
Bi1e7Pe5f8s8GAT4KF+3EjLF8roA+tvosp2kgNtxo3HS5XPqX1bWP6CxUTI1npqK1+yNIBH+2B9d
pnAaPN6sG7Gta2Bdc4h8umum61vq/wCPmqR1M3dzOecVqUSVxs82OY0ffG+6dwAxxh8jJvBD6eWr
ewROBMaw+y1AitY1v8EC99KO8J5eWBBQkTm70vRy+5JADuiJrdU6El1hvj/iCVYjr2hF7EYXR3Sx
LbM/o0qnKOeGfLu5/eGqiFp05qjFfbhEQANts7/rcPFWsy9Xz49pezvDJRdx1fDiQWd5nYKH2U4c
6D9DWShtVbEkMNjsAc+Y/fhw+IWsqxdUvVFvUq0oFEKo0YjvwRMZj8SFK5aXkVBDxz4fWXZxVdWA
8S4QvHgwQIIp5VRIPnTMyCZTWLKKP9udxjCBdWtamQglBkkFiPmV/UYu1w2jPK01ZYNjGVj6IDmX
Wccj5wXpcp46y05fDJk8K6qBog8zCr08TAaBrRPjQaMyvXPp3FHzYfOK4qtsCNH4VTbiK7z1+z+p
cTfId4khqKnTyLXNHE9DhB5Epclv6BVxSHKwuPVHd6r9VD3HJNlBSvMIBiClIyzfHB+7H8DM6bFX
h/DPovzSGf5EHtyEQXj9SzwqCf3EHXX+WV+GqvZ6oEmL6xyTkcvEg5tGfUqhT1BKyd8AO8hxr+6u
IA/Ek73AUOPZpP2il3AvGHqX8fOL9ZRUuFNqRzgBFrKD2E4FCWv0j5/Z5a5goMzjMTeEetDlcyXQ
H4BXWVjyQe1b+UfFZDt24wWztcs5usCzv1+xbkwVNvdBwyA7oHevr31p6PG7Y3ywhK5hh7VoO9Cv
NAwnHUCYdXQBEXO+H0xSV5BAyDL7Wj6QyrZHl6CU8J3RohcfK4/JAeGIovZ0rDrE97DY/pU+SDZy
aWZkeNOY44LcGV0CVVU4JmvEg9J7H88pnsHx/el+Uws2jDY6otFKJ1jopR52Ex8wwYjPz3sdzgG+
BIsOdCV5oesgmpC3tmScTDC7skhAHkKfo0YrMAkY8OnUS2yh6CPS5JS85rBIItx56eIAdnj1AP4l
8rV+kt54xfxE0BuiJfFa8f3fUWW802EPPkDXp0qHNTXqwbiopfGD/INQhNx1ap+b7sNKaOP5hDGS
sogAZTTTGJSIbp02jvPJ2mRolq3J+TD0+y2ZEQkOfRPXqY4K9lQA2vO+RjapvoWGjEmL4lvdFhht
QEUpJzXlcIK5CfoQAPtqwQQVkdyJd/wDmctPoFDMWRh+L2oS5ulXwM2g/uCR4BYH/233xRuuKnwl
ss5uMC2+TIHkomUTK8Nj5bcZRigKKxQo/1XMjdzFxZQE8qOeOyyLdP3p7NpoQ8BgOZJYJ43j02Yy
K6LHcvVRyzwS3tPm0tZtNUqAVNU9ewwPMucjtJbQ1oPwtqcjfx/Io163ghogvcQD0OQ1Ll4o3KGy
nY6gIVQ7e+QCYPCPp88w4z70YFe1XJ1spKeVIYKH2vWRKcwKlE/X3R0cjfAMUaHD8huglLP11a2o
3iftLhgGWPFWRilb5yybp1rwgxAQPz5lauMYKqCpmCclewkq0ttqw1g3v3/E/xWiPp7BYzEIi9mn
KihNFUzesl9RT6yt3VydvgLLkwx4y456e8is9bQvw24fwNB+VC44/GdFESqYYLhJuzfqvm2FTnww
fwZFUO8VFv2qfYUgQvMETdki5FBV20wYoWShirNm5fjvT1WhME+WMfejo8KR1yhn+bm0CM501GuJ
uGI7XltoUyAay8H0ShwSXvltQX7wSPBfeERvIBsUs5TsCarjH357S2a1iJuV/QmEbipMgPposcBu
xZ6QPwHIuv/L8IN/LBmSMkOdw1p8TmYV9ElhTJ/LEqN6bnOloKlspJxtB/qpEvlyx9/MLN5CBRkc
YPE8qT2/Z+qbnCA2NKP4VWHEg6eifRe32b8WlgpVfR80xMeIpwfxtwMhsRr1bO+DlJSJIp7l0Gmv
XnKfMx7AqIbZQCG/HweM6yOy+TZujWo/TzgJ3eOggZ0IUY5HHPU5GbsxIRMvGw0zn/4QIR0LA6HR
maznoBdXhs03cCz0PXwfsvzwKdzyFV400u6AMS5RtzTbGgFX2zfj7tYRuC41tXrdw2jkzE7qbUp/
cI6w9c0nlX/9eqhal+fS/jWANryOW995tdxPzqYFo4DOP+CmGY6iPt2+ex1zd0OoPvH0L22hYyuB
VTixTeBK+YQFizxWr2e33/6dosnQA93kh1U89zTplMHpDM3b3oZHgBfDOtacxlA62RBH4JE5gwSN
Zc7NWE5pjIZ/JT4cqBjFC6JCL9jWHqAG43vRcIfXJgRSXEpvvNmF1iaGyVpal8D42qgG3oidgAF6
k2WxoCCrAgqvNQKmcGDvimZUV9BQR+goL28foTMBt3lytb7j6kwAV6dL4ql3x2v6GHG7PCwIbWbN
I8DlnNb3rm4CQ9LRsAmRu5xyG/ofee0oZXWHcnDZIZSF1NfSrCE1i+3MaSbOsjbXlsTD2m2NAI0Y
GBb5Ymi2+vDTI0TI+vQGmizvZ7Om6XQ0Rnof0XyD19d7vOFjw2YxP8uUhq0R3z/ydkTB9IA2AChL
QKr+IboSLW55fnWhX8UOdKDzldnXonQ7kROUQldG7gckcPXUOdLbgzrhbszipjF9Cm0+YOR25go/
sXKk9vHSh3PMkC3RQrMMO2sdgcQN9ckvKDI3HdrkcqlcpKRilVBdpPL6DjIfBh4grTkYOPkQ9ove
g20mB0BCOeOtfzYlSlpR/kbp4v5ymogDb4HemRaO6+yHbwXRLNAdrkAfivysMGZNOZYokiRXm85F
w2fBic3FrHUCPRPD77RGzm08+VeklRxzhIEZ/NAhk+2fDXkBdB24mHxiJgsRHvcDCzeIFoDfYKwY
pz0uGoebfMH4e/Lkaml5zHW4lxn/DJntT3hhDH5RUEOYMpxXcKuYNqvAegoFxV+QmE0bcC7nXMOT
njNwkBYwiI1rmPXyWBzenYB7xEzDbmNtN0z2/xYqsSjFKb+foGOmkFHVyuK7ZoPzeHIc+iG9RYVM
TinVqox41ODzvDblW1yoMmCDwRGpZGIPeM/EXgf/wS0a1BQqRsNQW2xPZfwz67c5eTFMZHwCEE+E
ERXvf3N0jLpO/34GVz2mffNqwkabIzpiJ8rc9JXAg2KkPEclEIGJYAbXXt1hS7gupWLh37nhv6j9
Y9iB4cCs120Ip68wHR9uq8fq56FmnIXVbFfn5m2NhmSSwIiOAJF5bVZ/xEj1iYXmRw4s6oRvUPmP
V3jFBphjZXiLcUb5bU/US83hmv5lpHG9zmFK/l+K+JC9wF1mZtshsU7A20phUHNLDUc8K1yZKCE+
8nflEsSnVehTvB8AlyyozZn3yLnWUrsyIsKbaqVZ6EJk4sietN3X3x3fhXLSBkTnSSAywU6YAuqw
hbhHRKapUde37b435CQCt5l/DOIRt9i73+PqLXCd9+ACG0sOi5ZIzqx/SOfz4U/253PMcSCXmVu1
+Z5cSgpbg3HInJzPo8WabQVnZf+JUuIlvetAhIhn+SgwBXkoaEUBgg/Moo6tNnRCq8Xi5kOlKISS
QN3VSOhh+EIpo09JvYifbbJoBRqbTlVACYgCcxki3TxYyVCKOLtGaJWh4K4BZhr/1qZEt8BtIrIN
4VDbOXadtdPGW0EzIXOrjQdJW4WyQOnAHu2L8xYeBcwbF332KK6vOyBvbmYY0md58xeQnLQVEgaG
GDclzCXsQ2BcRxg6NBKAo4eJveMVoyB40Ag6KPMORPaJf36HjGqtijEe6iuWLYUyfPnLnPtMx+0a
FAu15QtpFCd3L58gOOGGnBSy/Jwiff2hiP53ogj7VYgZeyGlmN3AQqZMzXegpo5vRon7UlAQ3Aqw
AoDpXT1K5XDB9c3TYT39RGSE2tuiJapzm59cchpklooEMl5+V5sj3/kpKmrOx4E96P9YOq9lVbUl
DD+RVWb0loxEERW5sYyAmBPq0++v59q165y1w5wGYIzR/fcfWscg7zDhYG5qwEz68EdrRl5HwFMD
RECrfkNLDlSpeSXgL0OUu8Bv+YTS7sA+vvI4s8DcXuodtlVlUlGDFZ+msTq3GmOAuUX1BFs4efNW
vDTnkE1noshlJWo01HwYIZtjnpsSpaPgAUD6mey3zXlHK6MFaDsnxt9fwWhK5z7Uj1NcXAfutEs7
i8qQ/tgSVKnU8SSjHgWlBfn1mk9LsoIa40GqBYX6rvQRDBBjucEEdnBRg7YkRFbhRAM6FwSluxmu
dvc11LxiEqMXOfFjS3jEB2JHE1Qp1z1AjXpGNK/e0odenAB0oXF+voZXH83DCkHx17g8OL4/IDKL
ljalZMVplu8J3Muh/xCy8N3gc4n2mPrM85ov1Su5njdtxdwieDgAoMC0TKCAYDsKkwRadzLGh7ES
KzJjjC+wTAdvSM7Y1gOFKVruGA2/N274NfQ+hn+QG0AOV3IH+UejM4YQQ2ZPAZ9VOwQD/iugn8Zm
czGYU2fnKGO66SKNELGUjXUKP7M0VWNlQPLxRiPbPjbUWzhhdEVlc3MUSkoQYxUIao7O8YCv0l1F
zBqJJxCnCpgfqGaWHCaU2oESbB6L6LyvUEZz4SBYNJr+42UNcuO+7+f6eU+8FAg46ZFdND9qv6e1
6TGwEQBD+iACm4NV7a8YaKikHlEGc4rjE8tcq0e9glQV0U3OjKUfXuCoqZfavUPkPgKjBkwN7jMB
xuZv5h3obIZoioA5ZHwDBVm4O4srcyaGFkax78pFknjIuWTVnBaMDKIb3bPucaOMd7A6fHTjfnQC
SdPihebFjC4JiVSiWn14doqAM4vaA2GCQwuiwMxj9dWZauQF9TZadu4leIYbQJ3mMLubC5J4GQc1
9cKG3yRPbP206vS5P++NBfe+YtZMYZ5rJUusB+IBMvxwjMVnryyjlw5qYzS+/AA6KRkpIHCf9NdY
nxB7OvpOCOMBrz/SK+dW/w9bA17x1FZmGT0FlOp+NgI4Foz11d+KH+ejQKJHLMl89XZW96eLA3cm
tw5kgUKbJWRpAC7EJZ73RgaTjv56QCO2dHm4BXfHlSHaFaR8YM24jHY7RRPfHP0ho4GUqQEXo97e
mTxb6PMYijCc+c2qHr8Kx9y74KwAID1mQX7V64X/g/BDWdqb3QqLbiZaYEG1wX9udzV4/+FoweQu
4q4n8d2wFt1UHvmW0Yc8SlXJqZTr+62idwtzP3SAa9lg2Te2Y/sHpqtj4885pQXLDZME9gR60kbE
sBVG21SYTP1cDNynlNhPdSxNvChCShzO3MIbd2MA2afW2xLzymfUTouJNqHbyCcccTCB3lPYTQ1d
gBCU2h0bTKkiNpPKqYm9vvs6WSlUGJzNZbD7p+Xyn/hS4hxh0raETSgyIp06e4hq1BmQS0gFLO21
reh/pihjm/wlULD93gV/uCIjGtrbF+Jq9QsWMYS4q7pQA7/WgFOsAPAQtpCC+ZmOfYIGTtNyzsv4
14Oelpcm1TknhgLRxP90AdjsCaJGpKXghPZ48oHWcVk91jltJR0Q9T6qqa99u46gKpSTN4rryvhW
Se+9uAzN4hI/BJStx60KtY9FcPO3NL+0iZJ5yZ/uZN8ge5j87ROHqD6kKT+OlUfWYLhy38mXvA3N
5tdrzkukP24xahyiPu4a6D/Mq0TskDhQhuevBWsgZ7dSuhPuNcQ0DM76kZA/fm33+R09K/fuD3rE
86BOsoW8dy1GZXsN6eBuvY8BxcnlBVZZLWj68I9iJ5Dq6BgEHBC/2uApBDcK6y0UeNlK2F/abNQM
OCH8qNC6JsOSv2lf9Sl9y0X/EnvVAMMmTxyVDj/ptfaroHaAMxY4P8xLdM8UZdpFn05om29rlGl8
G5KwaFH1q/9kGcIYfppFkwBmUCkYT/BfzVrvb+ZLNkmOAzSJV7Gi6F0FcY9yUo04k+SY4FSUFoXX
2k9oqKzpwV61S4o+Su4x9P0zxMQlqtK9qMEoDL3afP98+cKoXpZhffNBdIGVu3cQ/+VTe6Rvzm/v
CRuTbQraOu/6A23ox3eCRh5O+TM7I6Qd8H5MIsUZLy8MRmHsnTJAyKKNpMxHzNuxYBO6+8UH+F8m
0YZiV61BHNh8eMWm8za8x1D1Flc5DnGunLEzGoXbJHohhn+Xkg4F7/xK7BZFiuz7b23zWPrss3cO
t69HmcL5wyT5GozoRUdszBoH29naXtZ4ZKFZ0wTp9b/uC6GUvm81VMWpZBhI6vKEiTHz/c3meSVn
T+HxUn9EIO9kQoT6JfgI9AzJkdNhzmnhGZQ9bE+UUdyzcN+lLTxtHkNwq66QCZi/HQIZ8X7D3Sdn
UmQ8Ic5WCc85cum0z3Ej54pRJ9cYhbfZP3IerE5R16wGNv8lWAUDlw6WokyfKA7+RQrmUZx6jFfJ
Lb/AGGCv1FZ9m3Ebh3rHj+Njheke/CnViry3gYA7gCmxdM/szh8rABZfhsNsHjAtnx65QNM28/R7
vHyrK5nlKFoUKxfmXuc1p3cXCQrP2SkJGETiWEWMAiiWVO7UZjYND9sd1Sk04EfC7MnmkRO6BLsm
5dt+eDFfbZaNwtGnoiUZHoQB8bmZXSatT6NX+OdG0DbbFOXP9D3LtycEQMxKXgwcFD349alhI5xP
u+q0NwUx4TRinvnSOvvG6G31Mf096+vS/UCRuZ40syZm8w3Bv6U6+dhyetABbmQG9tpq0TAW8D+0
bi+GIHzSr/B1vBNhesZrSPF1Ybp8i85BgWVpi4Bu/XEOmx/cIPidZnIe6ptlEnOKqWHOOAiSLc6W
H5jwH+x2BrDxjrCkrFYsl1sNnj4MHHclC997pPMno/yhwS1Rq+lBrDRQNGCq6tQR3i+UUcVYmxzQ
bVFKUFAz6qDFmlQDdQI/JuDwbaeLNybq6NzNxy96Q+WPJAtx6Zy/HtZBDa31Mn+KymynoBZSqw8c
XxU+Fx/Xf0KSo66Wl0VMtEBylWMjxwiqvtusX+aBXAoIL3+TG9w3NOaPsqGoPXiPLesENn7SpjR8
UBXmJduNxva/rwhQFI7Uw23erMmB/vd+NPDglt2G3XvBbmxjOmFNehq7W5/TNGDCk2sapzOlTsPS
pk/Y5vCbh9HkZFK8ePSGMnx+JKXYHNxH5KQ9p1erQl331FZvngPISeGZp1VdqCX7rrGYnm46Fnd4
+63Q5cnzWIaEq685FmlQ0eSxxc1zLyLJU9P2jznpcmdMkQF2vpVWT77OKN8a0jiEe+qojhZMyL2X
CmE8elrTghnU8qTaAEuipA2mZ0jAMJHsYNHuaAvA6CejMLarMY9GqXmQl/kMAqpzOQY/xoCcEQvx
NOymwWgEtUnI35gI0utzMTl5tP1xOv4djFfLoOWfgqrSyPetd197glsdFTlRBKNiYO3steC3FxYA
5KdPJkbHdOkcGfa+TSEBtYivPBq9Z8ZUsx8uKBu9vk0r9kefGxU2X7YyebWiIi/xRyYunUO05w49
wsmEj8FgAW8MLtEx+/SIpj9+nJI/+ELYWLQLE9+wOZbxJXR0ft6yaaVG2OVQ6lMPgzkAvyNL0UVg
QTqBTUojUzqOODaOUu2qJLIGK2qjEsRkxMeaHH23dfbeeBJjD8I4DDvAfdOG4H2NPxap3oANXJLL
+obZgiZc9vsO3OQC7/5JN88tauOqqUIS7LLTAO+NZZ7RcHn7ND2tYMAwpeEfAWMogLgp9QY3CVQM
HzKUK5B7iFDqHb2OeKPfwXQFq3igKxJ06LfltwDMEQGjHMN0fKj6eGFDrXmN6jEVFAgvKgsRTvPs
ly/uJJN2gRE5BdQumzFY3o0z9zoCLrH3nDmurU3+bZt2Tl+/BZvWWo7rp4coG+C2E2MZGjDJmVQq
PDuBLngJSPU9ddT0npQHE23vNpDSm22gigg6cPbUmyOZlnWRowq5zu7LleCiPOyZQo14+/JvWw4M
rmwEZD8kPr2wdCq/lnlm52R54yCovp1XfIzof3LLJ17i66+zvojA1ueOmvnVSjICu9Zd+OA9NPX9
U9S/GK+7O2ikj7P9Aa64WXVrWgxnh0Zcfj3cLYSquj9q5YBvsnwG3bMjwwJ7DK9wwrh2uABm70Kr
0/Jhsh9P9qBaMDlf88n5whndOMd7NpFozyio+wqqED7psutIgNYUbmAxKox+37883XtlXaFmrO+w
yXo8skwD3YpJ9MCcdNdNwNsp2+gHLdCSLeRLBa911w0CFAtcRvaTn6+tlO+/EQfNwcp4W08tf2oi
nL/GbFt7TioQLbKluuoEuQvYPHQgYzgb8VrgB0PvJNYfEBXptChRYPwToMW2uJ9Bkr/Zf/UwBW7T
lbEUPd/NKOEC3py8Vq/QI+ySEpO97ESX1r2RRg2wB2VocYr+ehja2BGNHY4O0qA++B/MGjoStP/+
CHUCOdge82kT8wh21q/OwcURX21GwZPSBByviVTBPE/t6YhuRvy+Ak7w0aRg28U4gKYxgI8HOs9m
RUndBzbpA/uB3ZyB1R4wI+D4Y9bKbl/qw0h4nHqGrN6HNmuPX011fJmP93ySC8gAK2Fr789jbqwN
bR3GfvbFRgXbcjWdzcawrNjp2CEgtCJo8l2XvooNkG3eYtAwxg5QUO5nPR6T7yaFws1GhioCJoAb
WwwsxCsI5gNWVIWO1i/TZwO6E/YCQFc+JBZYMoXFOETNZT77IZeGsJwnkh6sPH28yXRJPCAEyzl7
v5xIDxtNr9FkwRDcgJyG9CoVK9+rPiTPutCIHcO3aIwdxFFj9/UGxqGnzTD3eR7opi78MsT87giD
ec5ZJ77SJTHfc8hVIN+ot/FFTOf87N0S0j9B6wzt1nxzd+C/sUsqsvvmbV4kGkt7gOYmiNqQKFJT
wOp1/TcFKoPz/ligcy47Xz7j5ejeRtAkUaYVDm/OlgS538ywY2Ky0Eru+uy9YCCCdAoFkcLcnAuB
JkV2hirQ0xsgpd61Opv3kAH0k+lxPLT1tAqIdEkwtgMGt/Gofk6wL3ZOfgzLPGxr5wh9qAgoEDkw
kgRwHKpV4LskUfJjoUNO9UHFuvyEEbAzWOy+tbqLL9hFoTvB3IkkmbQe9/gwVdMCfOxFooK564dS
nSG34lHbwqSZghgDPE3sozXuB9uuD32fRviiYiXuju2mXWSMateKozgM5ArrYvQxAzvqnZBBCO/1
yEzdrWRuAeMiWxe06ZrpvLFn/otkueAOCSNOnSlcXr9pJMkQvFV9+MXESaBT+inN+18kynOBvXPX
wk89+yT4adKJC9B7ssM4V4s/VwEJFoJTia8dZjYO+J9lmogdCGzjLqzxOT8TMYZmAe5a7QCUuwQA
zz/4WyJXH+WjmCLSMRtq5R7x78ZZkXJVgkLvT7mK5RjlObwyJYiK/QY7Gkrkq+oQI22aRYT9SHgw
4/iBdynQZ4v1ebBverSDypY4x40jsug4JvK7EzuFmTi1lfpiMYqrHHRk5CEwriQxmBQdZf1FXPyY
HtHqPsM65qbHTPdainnsOFDtnJv/MHioc3gYOSpkk2Haxs3O4jOeQchIM8VeMzwC2UYl62QQL0Sb
2hz7PmkDOV8qMT9OiKUZLEUDcUki9m0odLJM5IwAFTcVERozNVY2fvC0KklWxqGfnFtccWcQcVmg
1s3ndILWjsu/HppvSMtQQ80zQXc4CDIyM7qWbk8+/mQvpYD559zkv0s1q2LuKm+gABwQlcqcGmI8
BHgDdxHZVWFqSMaNcpEFZVa7I35FH+KZESmgoW6gNq1JDILd+WPg9ggPH4RZ3w+/XXMOZnfuNJDJ
5TDC7exibDsQGzh252daSaHB01PRZQkLqVFTSUPilOazy7SG8mo6xndTVVrUKbUxBMOvzjq+4XcP
3xG5hvkqNc0kxiX0T5NbW6xOOJSi9hAx+IO//iKCqXGETnJ0qBrAoxiD6eWawggo5ipivxbj5wNI
FbWVSzGBx4lV6RNkpC5aLIJrXtoWNIukDFhCZLSiAEX12sJJXferecoW/mIA19u89r75skw9VTwi
XrESgKySyrNxfDhMZ1bcvJYdIvKtDaYJqiRQwTa+aPHuvtQcx3+jmE1wSPge1LjzUyMerWn8dncf
xTy07U034pl1SG/FXQoXFzC2r5pK3DAkINYqg8pvcMugafZ0p4tw0PAZx8DZ4LzoUzI2PJ1byTPK
W3JBv8yE4FRNqT/2dCfIzhaYciPlmF04FFzE8LJb6r8N+0aW2z+WTPuihbgPb9en0f+sisUJc0Y+
lPNzTAxDrnaNhaYT/0T8DI55BpfEpaWLwWqXPoTq1qO/rnVahJODL9XOgaNX/4ug+BEzg+lTX4/m
J69EEGDFHxUZc/gpgPXelF8y5QxbXKN7IYYqyzEPALyNwuBS+PIpkR4lpZBOv7Q/vBgdXs5fDH3a
WtZYr7Osk7YRvT+9M4BeHSRHkzCcysBfSL1Q8G2ZIzFjwxSwse3K7TvBc5cacKiamI5erMR6sGk7
/MPazLqY9cFqHWrr+2L90Ws4xcYz6XkcQKzb2W39d8RyehwoMNltl8jhKbXTA6s3V7PaSFl3Lqha
mU6ZDvg4L5u8WwODHJVNXwbQkqem2Bnf7fpCgigr+ZpwJmHPyX/ptXVCAvBpAJZhLsP/0Wvz1O+q
q8nytAak48l2cNDZl+E5xYqJ4K+VMPPHy+BvdPySZCjukLXx4F0y/hoFKBcYizA0e5DQoHUlU+Xq
DFMU+3L6tdyE8/oaVbaZnCfrxvw8OZg1EAJvnYQn33mq1kv3lNHCaGRe5DgcGijcAkbo06vIl4hj
r8YhAG12xPSCCpuLicWB3uYkOhhxDTqidXVY7xRiYgeSOBwv3MXRRyWLqdDI+lmOkX0Ogy9Vs9Yv
JVssG1iZLCac9ln6yXrI9e6Oz47f14iBqTTqTvYidh8lQmrF33FP+QViQEr5/pxxeI4APhNCp/3s
m9VSG2v8Mxdr7mUPly58UphRIVThK+DKRnAPbj3gw6JeeiNRxzqIIePooXaQ6FmQDvNZmprZyebh
qsa3KX6iyZ+OKvv2TKz4JkfPJ3dj4PytMSpg9Rlx4zgMyozzhZ0lG4zwS0c9mZnKg9vcFGhbTDHI
6n2aW80e/R7Mlw3KSUoYJqFb1nrqY9iUsUEkN/+isXSgFfbJi0I0Jn1ZeNyYRWksR7WSYgCFQq2j
hwMEsVWQpqK3dBx8JRKsIKA85PFMNGr7dpNGHK2aOnMRO2F+AfuBw4sd6IyLBOAgg08+H82RbBdy
1FEnMZDWwyF4dMj+9pk7kWgFLGft9HfrMjtNCeZUO94fGXEttRpP1Qcqqok1AJnVS21/Bcbe1+vt
b7E/WmD3Wo+Zkw7bDTKVUCIhfcwQRnPpe6VavPEaye13xNPEWPmrze4momXwN+HC/qnhuEzj8Ws0
S/0Od4dUCkqldWMxnskZ5Q8sHzOmttFlLbclWCIjB+PPbeyDrWWTHhY4nmE4A5wgSwFMZP+EnAI/
UseLzCSV7nJXWxPQcOjV9Nf7brBt4OrJK9/6RPfRqI6fvl1DPdQvpAGth4s2rbnt1vIdZFwLhVVh
7vrHtvs7Z9gBCtiVJkG+ncqsS6eTk3xJM93Tkfg3+/p1I5TVlAiqXwoZBu9DXqojril+CeJ9MmB5
9NSBwhdMy/ikjvPJeHZCbI3HMI8ggzS2gITHy8TJ9ueaCcaL/DK2PuS44OvPr6cQRDlpAAfsVgRB
5qtoT5OaGA+vl2SpfrXimL0YQ2HDQAuh+/U+Oyf8wwyJJwrqUi3vs16DlKUGHrPx3/3uGjxB9JjM
vNmWGBHn00uN/3BszLGHB/+1TghvUF3jYKB6NyxpukzpLQMXjtVOYEFJ/YmdR9ozdpSUuHH87IQM
E/9GVhCh2M2uHj/6GvFa/mulvESuzIaZpAU7HmVlyN6Ak0R75EuwDgpeismkdWbBcQ9edDB227aR
+6Oozyob+SVHrngSPfFPtkRTxJHGb2EfY+JfE3zwuOVxgV/QM1FJQyw8s1Bz26yptRNUwjeNiBGp
v9IhXkj8SenNJ6IWxEJQVvpvfg5b/B3Az1T+GQcYljTRU0tJoAJCPed6CxrjKfuteR7Um5/0GaLL
wrrwgZCSyIiAlu0vbYdS5C8QArdGPGEuVBMNw3HWRDdSDXz3JK5AhVwQccM2ylhTGodLUH9YwC0I
kerHo4EhU67B7NxEsCXuRVNcTle0+pSNAESiRDtetP32haIowwMlpNMc6I7k5aUNHo22Ptjj3Kmy
S/p+80vJapbgwGphouV9qJiSHBBNqPmdEzn8K+Pub4LLLLEDvMUZ+w4oBLtLjqcrObUNoolGNKEP
LKU6JI/FbMg4zCSYuCXrpvGXnkGpUrGE8hh7Ejk3U7pCHnFel31dKCu0Ph2TWLDvlAaGZPUZi1eM
lnyE8pTofJwltbt7cNrEUV8QXAdpQYYPcn2qOoTts67WA1fgoSpU6nLckkVmDhoFmP53z6aUHesn
Z+uPUoHfoE45p1+OE1YgQQbM4y0iQrlaSTUmRW9Rqt9dSFv02GPfTnEBweamxZye3KYsQbjQwl+m
NvyQnivx5cOlnQ2765XF5XfH3KSMFeaK0Jp1Ntg1nsiEocQT4J1hSwSN++FIKEhY2evkNiXKShwX
uc/S1rMfSF66IiPOu3db/TOF4U0pnSCW0CGpIe1Tdn8a5HpwldpG8r1omFxjTXTj2DDLWGhAlxnV
NEWolJSx39LFBRmBSrz0dgVbivNucWA+pg7WcjHeOEfj+1GfsnpYFgl7gniKJbnRpobM4ROLTRUN
DWc4DUYiTisSsEndn9HMUVzurDmu7f0JKk4KY8Ji1ZrGm8zdJkstpyMfGiXBSWAIVADVKMnHjtrz
H/qOVUt3+hS0nxGE2l0saZgSJF3yUO6Oa7xMuS0loJNKP7Z7rvntz4R5Jhw/7CDc5nRZuaXEBRQ1
RT8urLT4lljNwEb/jkEYiD2kqBLIBWZFiZZEak+8k47mcrb+sD+w1JI0/ZjukHq837ZLPPaIQhXT
UEaVeBukuuLRV3BRVZgkazzKSiNHb4XXH1sO21CX2G7h6smF9/80DNFjBIiM9Y0sQMxJZJSRJHcC
jX66dOJHfktKlZ/JBi4z7a92ZpXgW5H5KQ8GH0om5I1cvx2cJUSuU6HBVpcFVAVfY1254e+qg9Jg
aaUiRIYzxYLHryD1BxoMr2LKZjAATsZaBBgdL+foT8PeYJ+bKCjGjevTgKNIXCWnkzJ6EDrB/ibp
CP2aC/S2n3PpImL8HQgqRZq2eZkMZkfwKUB/G8RAwr9hGOl1xggxiadhnwE6sC6aRBLypSOR5/Qw
/If77iF+Kxui9e2LBz5TUfhHeiPuMUQEYEBQqWvWa9PjHPnAp2EhU9FxbXmRXam1suK87Rfq/G58
4kg0ZDDDIebISLvR5VMZQ4qJ0apKA4PG5T1CrLlSZqv3KjgaGkyFPTjnnopj5kGkEEcIBEijUybN
ffyLrT+vsdjyGK68VyvvlTPNRrSVbbygny74BZ5CHmknnhuoIL3Vyws+1u1srkZwjwKj9WAXzqNa
XzbMO1nWipFPd/2ceCWQPPU+4JSRNpx7vulrn4aGf+RBz3EiUc/zKBaXS4IWC1bkH7F+EYnLP/8x
LqfxLrc2cxYVYh14y17ArNawrEJ3zpMWBhknn5EzitJ5rwdjxYg+iorcCu/2DSNabHxfm9yxHAko
i1rBhtaVt6KcP2kM3W4p1vAIERMz/PAkXLfrOuP+g6+U46JQSZSIBNE5jXO1y9GDCPw1Zp1jgBYP
dNIueFG2rZBdzHGWUUMDu1nkKhJFK6582E7R8Wz/HX6XSr/0OWfXfk7leUx8ilBJ/HhxzBAvy5rf
ATPFmCjYGNPKsZg+7ipZccRTdJ9aZDnkjmvrRyAOavSwlrEKoN3AYFqtpiW1bzRi0ouLchAXc8tg
/KcBKms8cTEfu5iw+b8ytMOtku+2bk8TUlZ544PmoOZ3zPgbUUAkSeW2QI7ea2fdpWq5WUwl68XQ
iH9ynbFfPk2xcPTii6Y2VhEhh1HHlyS7o8kOavQsEHCtrJGERhGRCBU109v+LpxYRqQRUkEG8HGS
rCXB2F9/gXGlrZAi1oiLh4ZfKu5QutJnRjscci1lu5Ui/AE0V1rVwXrymKDJJLNDJHBeBx+IFO0k
AsUWGp6epBnI7ySlTVdBJ+6H6+QQWvHDjOAp0PbJqFzl0YnDCw9+zFXhmQNuq1jjUIKbzvwBigTO
wX1tqGFKLBSFUeqfDLZdtq+dw7nuxI0ZUJ3IJB/e3HNijPEo0bhzHX5E28Ffqs32wPqQ9ATXoG6p
kFHsHcMQnXJDywPqjbOJ8p5aw+cwNYEjxzSzvsxvAMt2PWODzq+mUcZfurv48AkpIdccIbijIL31
vN7I4yDMKfqDi//YieHw0qHOKnGQUiNCtQajLHxZP67Xfc5jfkAvGBWH+UOHSsKjj/Q2qezXqqXX
1oXUSKTo7AJsA5FVeTCiyU8LrjB1WNi02r95HHdVlYcKizBMUil2vSNZK5hDCY/mERr8m/nRtWBn
yrimD7UH4kADgn9wFNHuTefJfq7ZUNVuItjJ/wxJj+qwmorZa7E+24xINHEugAbT7iJLxEkUuQuz
2V973DYN5qGCQMAWxnc2HGhMYpi5Eld90r3FkP0eve41KJPr7ORBhniiiOxP+0uz8aEbKsP30q1L
4BJr12oZS3hvdXnVB06vBYDsgMJgcHgtaDLKXnD7jNEfwcVsIjllq7JgBsD091870u3fbeNsDiF8
fcdvjpZ3mB9J2cJ3dUr9FR4YdvPI0KGcHWYB5IKBzo37VEfcaLRpNLQeD/1Puy1hC38fZrY+CDGW
+96iQMIwPeeNlPUDK7+W98P7aDYYhdJodfA8UWjeRj214kBb2r376NqQAcZA+0X5vpwBBDZou0jL
/I6OHW3wJZXdHgxxlUPrGBLUspm1fU5JBhNQSBCMyNmKsg/qLHmsxC45Y5hFqADDZZzjO05DjSbw
Wo9QBSnGtsn5+2mYjFrEzzBDscA0AIdb73gwsP+SA/9DG/EG+EJcQyaBiWlPg0IkK6Xs8/3ZoA/G
D+8bmyMpAHE8uq1YD/ju46azlMhk2rG1oNfKnHZ7HWbNPT1Q0uIxpodlFjOgi26T5OtQ81CyZxkR
U9SvlaITvPaFtzrQqKXxOyexOL0KLLxEhtVy+kYH2wPNxZe648D7e/x0vh1aSey9WN+sFsDB+Eia
K+A8rQrlQF97jdeHCTLYH6uP1QXPPAxZvxjsW0XfVrwfUpsD8eigZXwI89Y3GxiH97zkDKpgNuZd
TKnC34+mCydR42ryuLTUA3V9z2zf+NwfmAsahdJd/8r4iv2eImjfQdHpzsZ5aHNjU3c5HvgpTsHa
EfQaP9btTDnLDCnDoJ1zQqJ5sKjMeFFPWrD+7ldH92FWI17EjRycnQ2lkjqSc+odHfXwOyCOZwJG
3dZCmtzktNvBoFE5X0C8tOzNRICwcUGZIFCqYUPmBTdcNXUnBMTeScOHESnTmptxo07Ww+SzvZoH
3pyh6UCNQ8AZHimpDz83gxnG0DiyG3qd0sTZc8zci1fD1ZJ+sJCKt9j8SeYOLwkAlUOJ0I4DP0o9
SReT0YkCSYsbbp/SHn+kLKWcxxnedX0qXVrME9sHJdQwYKVywgL9gWKy8zuqA4VUyealZsVy/LdA
fJUYecOsGQL1drTqYdRUXjQigo6/2zzUdDoyVHxJ+u2HGvV+pX7lMEFXxQLSTc7QMM33tG40Pred
nDaYkyLHpt04tEFR4kfQ8x6qJART4wtxiebmYIIKmu5P4uRo2VZy7PW8NQO/nM337d7n0lsA9QES
Ij8d+sqEvgfOnYdGQlS6W5g9CnNURHfjrk+oFN0jGPh2qG87CeOXfb/J7LpmOrK92ZATJv05Iq6x
7VZ7ns+rR/o6nqr1jo8R+u7dTHW6TViuRO2eZTLqggJR6Y98fbv98krwae7W1/6q22I3Ri7EOlFC
QJkqYBITNjsWOPUhAc3Wemu0BLoPNHFiIIei46+8Ib9FhfHapqQnJFOboZmu7QY2QGh95mioXcAx
sTKKttsOc1paivDLVRnyAsyjsWOy4Focx8JQRVmqMWJKEXuE36DP5spTD1/2Ys/2kCu5EGBKjDu8
jMXkysRgu0eSBLXnnAlBpwYwYUjCmVu57wmoKbNsg9+x+zGJf9r3rc+2fDiRhS/bhJc8fbHrkNgQ
Whem1D2XR5n+6Oyw8P1KyCdYPmKU9KdDaSQgMq/RT7zkeRdSJ8dMR31f9qV0BqaWw4TglQg4wPR3
yX33Mx2Fuw0drOHId0ONyNvjVPlmWi2/QegmWrgejBvYDXz4HlQuDaL8CDc6QKEsezpgOesbMB/7
8EPIw2wC7MRIFYcHA66JOozubF9kJQxteiZQ0J/eKtW0Yc6YpFx93eYDubI9h/RwjHvWbM6QOyBR
NMXowwW0PWSwl4xGlEPo+TLoT7MPU40rn2NoJHcK9Y8tzc7VHngWxMU5FjjEHcbWaUfyHBtm62aw
uFnsFnURBZgYG6ArGV0pYUBdzl6mwwBgwVrtO00kK4n2VPDjK9HDVNSOmVwszDakMEkEG2jwaInW
hxVPjxDnT0zFDX4r9LMuimJmXRThGJghGFQ/rhnWJ50vePRSNNVCuu4agCiajMKBOpLvdhNLb4X/
rz8EKGF4h9SemTjXxEye8BAiPo9iA5kHf7qiLvLKfvY46jP5QVDct5fB9S3U9fcfIrtUfwzN0H8x
D6drxvFiwa4C/nD1PgAu2EMU3AqmNQMpR9RZenQkswW8mnKBmUvbyu/m4eYAo7r9D2cmjuoASgxV
lj3VJQP0/Bz1hEpwpumGusSWRBrwRswarzAktbJtZY8Bo8fuvj3QeNyO2xvNFojQTz1OQCIwD8xA
wo9UcVExtHu/SXsFhqDdxlhHK8roNj4ZTzjBYN1sWSffajcs4pudB5jfIT2NHOzNnU17G/U7zE9e
NEfAdG+b2t6QPv5sPiefLSSBJ1p9wCdmF8xnNKccn7pq/G/0jYsKsEmHcZJ6mLznakuaz2UE55cm
ie4wqdlYyh+HGzL2OQ8RqQl97lJTDjCwA5TWAEAUax8SA7QKn0ArCdvGeiAPQPj7a3KApXKbfbRx
t32x+Z65mg2fST1kMLXGswvoMrtZbfC8lGpNlzNgftHlnlKdpP5vGZ6Y9rZ1v5XKMag6tJB3HnWk
8tSO8dPdUY4A6Bw5oFoqXQXWyJbQQVqgGP6XZ4ybb64FQkjo3RgOAU+Ab/RkpcJhZrzL6D8jyp0z
jgaqi2fYvKvTO8ZxCXOjjnGwp12iHG87DAo4bPXS4q26cB32Cgfiaqj29+1ZcyUVCsMqvbI2wAqy
GgV8fe2KgWomoK1nFLp8R2dIfiHsbk66OKZrJguexcBozgRu+5H9a9MMPbQnEx0wuttU0NfdDRoA
ES6kENDBYCQ0hHyOTBKcVcVa5mr3dWk/oBn4Fbc6q1wceElc6BqkJVrKXxv0QbBhGId4qoBnrBbv
mdBnlawxi2iTgEkY/5Qj1ZlbC0wAcuDTFMZU0xyiUadzmHaGBoNTrNNAdVvQ8IQ42vVGSJa6KRuO
4n/GHLGKsYQ/rkJbhAP7IktSuv4BmHZXb2jK1bhgbkRPLTiX8tMBrql+Pjiq3mUrZmhiYQ3JYc3t
jTvBpsoJg7Qp9dhfr6ZJaDCJYHp2RQzFd+3MYTfWoBlJ4wSlgWd/GFysCkS0jBnb8kbiykmfzHWL
Tuw9iKt23FeZ99W+85EhJuDEbkko5nkR0jTHbbTkuQr8R1kl2DmkXpwqecT12OkQ88XolCHwKuuv
Gmof4qlU0bOlpo+qDTZWsKHwYmQvYl4/OrSBEyoMyG3lbiVgK2oBqRf7TUwfh9wr2QOKp4ZPAd+Y
RtmEEf62mY3rEZZp08nIYP8ean0d1VtUTYUYA2jC+JmaQXbfZl/tz052Z6BS0jOcK4UwwqrhDKK4
YK5JD9p3Gg9ADBuYJ4ewKHzqo55Rzi7b0IdhV56wuhhTv2HHrvV395qJYssFXeNjRHF05XlZvdFo
K7QHhochHiuuWzvJsqt3eAYaWpVr1wYr8eGH7CLhJZYTI3U/UYcNgIGJfBLmzDRipkh4XDZ0eGIj
QWJvwMUds6nhsgGpY0sN5PudgshLXgNY9WENW3hG4Isbv8jV5N+9WDtcqsaPP2k+GBw0tWO0Fn9/
5hqsCv7CYd1JRSztHxGaFgeuE9PLolYZtvsuBZiQWQR725I6IEZunP/g3V+yD9DtsL0/2UogRyjm
upSBSWt+AifoE5LylgETlnMGZAWuUh1U9n8snVuTqlgShX8REaIg8sodEVHE64tRWB68KyIi/vr5
snrixEyfrrYUYe/cmSvXWtl1YfT6mu6IRZze97cLchlS7c2bHnaquCwa2sUBSLpAzanuSsV+iMZw
qwVLUUchFhvuxYILUaFByiULvezo6fqpeP4J8sdyXPyMACB9oC4YBI8J5UyoRh+CcdbZX5xqfrev
hAgIPhDSWTzw40dHm/Cd9aJL1wYm4efC6qs0KwM19BHzuujWTFuIEtxnUrhvyIsJcbApzFRb6wYw
HzZiP3jnWfwKtze8Tjn+z4LBEQj3GkrZEwNz2CfrL2uWRi2c9/WwyV42Fn4+7a80u09pY9vUXh7H
1ggqpjHEsI8pHhPhYmW0C44BYRd4CKAYl4os5zHuQfLSHfPARtaE0vsyywAToXQl/aEXnpL0BZoH
FZA7xKAzyxe0kP8IwSQznw5Ej8wj7I3c7ohZrXsLVhSTC2Ss4YaqQMIIm5sOYMre9xL4iGQOCqPb
cFaxYKW9QqohXgYweueUOzK0DMybhiAJ0M25eRZPhVMWMdDSSj0vj8mNNh70HYHmMF9lMcVHlJAQ
i7jvcv6Qr1Ki7DabJyRmdgKttf7vPoQX85rQipJEGT/BOOFEkpoRsE+68JzeuRM7PZRkCwoB8hpG
e9tbJ50Y871Ea+445m4nw5o0K9qehKnrm3qi2ujLg3PmVKcrSxjcxF2fbEpzc68CKB44qWhGSe1C
CFwEVDyAMzk1mzGfUEzTijnIQFFZCJXA58ynJwLQevBSKPgM2lyga+fQ4hZ52PCweaU8uFGreZ7M
Wtmn6njPfCCFhC7VTr5AY+XK971ODKADuwSKAE0iDvjTX5k4vFCL/ZE7/rJG+Oph0FiRFiM+ERiA
4pflmbJI8cllmp3kk3fb//qtZ4XMCAP6A7BcJcA8WSvuMkdWuOQCdyAby1sN5s6Kr/EJyanZAT3D
ou5mEIMHp2vV2NEv5v3QP6WupJ+3IWxv8pKejppTHkL8HDFnLx38pqHBoCeqFQvWPzk5qop/vwG5
v8NIFTx1kaagOBelIs03Miy5Bm5xarCz4Rb7t5+RdQvSPfea+WbakNPhPqSQBXu+wlcEXXxyIij2
i+XvG7aF3H69rpy14qOtYaGiCWcAtaQgJ6fHHbXFAvpgE+xZPTP6+XRKKOrtTSdemdnCgbsNEATT
gEpTZjiit7+QahODuO+05Ny3pHvyToWtKBEDr738j/YB8vO3dlFDCuIe9bYIVOyXRkZJ+8N9/F0M
J/dzBrnxPs1CjHyAeVN1MzJjZbruIKxBy4b6hG/3xbFu5S4Lv3jDrySn5Jn40nymF46zMe2BtTtU
QC/H0KZJH2pvcm4ARZ/BQAn3fRLQ+ypNTzPu5CHxXkw0+QTkuRxo7gVVqf2Mqgb42qdVwfFDh43E
mThBdGm8j72ucEZHrmtf/jHLKusAiy9Hr4X7HOOlKdIybVVTLNgVJOMZYDATJiGl2Pc6Vp+R2bIL
Oo1tkG9FLBn65/Y7L4a6TEURckdo3MKs0B2Obhadq+enFxOGIFuTFG3IXQqNK3PNXtiSq96QE4bv
4J0D6bQKSD19+sq+x883hN6GuMzS5FY+OK0x3OK7HAsbMl7V+joIPFkflA75ENyO4BB0IeqNb3gI
3BkJP3yanoFCHtXlG5OQYb/r6U9/e/bPn5jMqIbNWvmXpHvmuZ8ZJkLbR5vz9PUvPih3u+b54w6k
nf0tlCeUiVgbNG6vjm78hTS4HPKkO6BFyrRhYsyAdq3RndyUad++9ZzP18PXKz8a1qme8SpmWNJD
8r5ve1DY5WH5phl5GvbBfK0jtfRvgXs/B3/P085ObnTggWOvblfpsx++mPcxSC/X5NWsHoPf73Pd
lNHp7PEp/btfIl1+uto+b1GZui8GT2qUMb3PhBddWxjLcLJxiExbEMstA16O8dWMwHBvSGn6+EPN
Boui4/Jv32LCX+6mPWDksDI+F17nnXYgvBVROYgqmrc4/4ebR9/t4vj3gI6ENT3x+enoTVReZlV3
alqniUwLgqK9aqfwSNnt+1D6wWBhkN1eow0hgIEvMYd1wkZkSEogJGqFCuBKWcKJoNDoJAbknNeg
778TYloKz4tyGMk5sdpYNuzeZyjFRQx4+sB4BuD3BL1yI1HmLyxmYWgQG/7wPuoE4ReQDv0zdgaY
L/8DmYDSJJyG6DV6O5R/gEuLCJ8+HO6EqxlD239kyeCHw5fynbwqpfHX/k46gP3kCThryhEoBON7
3zlGcC94ljDwhSObYwUH3Sm/eW0Jc05zWR+fQYyNu/bhwfpmPWyR95fV7+33WHjGS5rQA9C7B8IT
06fY5Q1MS619ZbfpPn9vSnJmyG7QK/LHwe+YLIvt164/zvVFD9I/rGGjxYNycaoemHWjuDNWClxO
DKfisrce9DGtq0Ie/4tqgpCHx95pVN0n7TNfGaSjCuHBe8A4Q2vMHIsAss6UEj4m3K302RFVh0zB
6EIbfgGCoZhGsG64aGraHL7xGq0wfepf2FZUkgIk5O/k5g0WgKH1Anyka1X/3jsaDhsmuKDWXCBi
smPmf1IEf13SVEaACo2zi2rN7zw9eupIbJjT8U/4xfeWHIBjCoIKDUgaIpQheT2lHKS3DEoyzyHS
JyluZ6xUWIaYW1H4S8LBRDYZ5DCo4D2Q41AXQWDKyDv3hJ3dlqTAvPMQ1bdXSNQJL4mHJ6t9y8nO
iFvMmHpBm7qWIx6o7iUxPZJm4eFjB1xqkl9+l+HtTagdhN37vAu9WIDdQ0KVuDk5GmJyorlJj0HK
EsI0Ib52HlgWEEdtlcOMeolRjA/v0k/0l9U2LmVAZ55D8as3nwHlt6MsmWk1LlgzfNPkcGNeBdxx
v2sn5+gGueQLiYPeYQIrfRMPfm7edQNApRoUe+T1VFTZZ6YvhVx6gpnDLyWP2Qu1pvUita3KqCQh
ZtEyURi6hwxfp2mR9P/pQP6xjOyIYR6BkIKXnqenGW935/hvxzHYHI2DA+UePf+yJP7Xc27SAbcd
61GQcJWQHb5gEu/apxlJYxLwWEcwRVxXO5SVk/w+pu2E7m3rH7bo3kfPIjLOo0ackYP26hwhf4oK
LKKk7afNY/LqwU3ESQr5iknrRkZ0PmFeoFwREnWmpAwtsxMP+zHp5RglyWF3Q/dBpMH36NvxTsye
KRxM2v+Bua5WKkqC7IPzxkJbvMNrCt/p4JzIG2WOEoTApDe7M8mUpTkUgnFjqzPA639N9Lu17xC/
cW4Dq0GE8gf6U1Oytnedh12iDfFPguO1dszmqhVENoYlEzZWYFw0hDBigW+yaocwWpfSAoOEYncE
VdM9xQz7NjUryYzU1g1WtVae3yY1YMH43XU2qy2uW6Rekv3FBZcXS08axnemQoheKYnBxfdjEPZX
PP0X/ZoBqWJ8/4GhhesmUyl+cLIBz7V+FwuYvp0n6fULYQIGQ9NWFIXT3z/5lDT0SZho+kNpUS+U
oZuEahGHBcbmksetZDCVKJBeI1RCIONkkiZ6Gw9ZMhuVX4LKuInz0PtQjLCTaNwQL1n1LDGk/QJP
yGR3nLUZ4lBQMVL0hQBqeVKmugfaUf1oj8nzSn8YHqn9+lAa016ACIMAAPTzLVIk5icy2pc9x9vm
qEzOQnjb5ML7becnaIvwhzP4t2HuxTXVPlMSgJY9GeIFm/GS3P87cZhSDrLCGxuzFXOJOVY6Lsn0
kWmwzDHR2eoquB51Ykdmd5LBX2EF9KLsivMI1V6ORCJDy+OZUT3PGwj2UiqSioEkp72cXlzrh+cA
QOQfWwUIx0sH6zRjKIGAHqnf/+VdvIyRc3wVQI8E8nl6Nlj90PNlXXTZVjnPOAWs2LMezJ3JpmTV
S6EjsMdW9e730RHYRuC1agM/gbYUoMzerKxbvgfekMEbPIgO23wb+ruJCx0GJ2vBq2GAuMeNCjEr
ofxLByMysZ6D/DIR+AG91Q8tngvTv8ABGWb3RxOkOyPdTxYbIrKprMnWpTak8t462gMUUkRJgizG
Z05k91iOa5S3x7ga09UbxN+wp3GaeA/Dv2sQwwgkCUesYKsESkBBHQcu7+C1+JgpPomv7jLd+oLL
8Hreegi45yUNjav33jObA9eBkY/dTXWM2t+lMtcSHGxuA0bmeABH6BfFdZjnBaw8kKYcK9JOZYVI
cXXg7ul2GFLQAMF8vJjBfUeLESVh+oxCyihehk34I8Dzm2H37mhvpj5cnz1ALCmMUHHILhiKTYlE
qX5EjspSAYDh4A8hFfF90qNr7V/Dyf+/3h9nvf7h9bCTANo0S/AqkUt0NhDcvcZPsKD7TWCF3RJ9
60A8olnI2/RahxwcNI4qaIRxtDUGNwgFiCNBJ3mlLrevK5IeZFDsV/RDof+ETjgG8sAiNL0w+oUE
xdvEehKTmYHBgGQAsHo8plXpQiolyX5FKQPMfbZiLUzUTfffhdZQHOkzkiJy++zsc/OojYHA2LC8
G2qcv6yLr0wNBpQFaGGggfoLimgAI9h1KKxI5mHNIif5Okxg3BzHRO+Yo/1JBQbRR44gpujFj2zD
jXuhXFeYZPtB1j7uUjgBr2lwVVKOzaAYUp9BZUTq4L0ndCmG8MLm1M0Nu+k7noyow2GddWmanmAz
0MTplwH13MnaHfAURovNI7pP/zI1IwgZAsz5z46h1kczhnzb+msuacvA+WVQRDz4R7eCi5MSjQM9
DKtNAmTqQ+saWDIBwvWXIDysr6T+2L0gR5BGT3mI0qcfwz+nNUd4JL53rUQ6YQwCpkyDduP6o+ME
IFhL/IkG2Frs0fcM7kABzPDsQW2iBsvYZ3/tAt1i/hTBveLYY7j5CUeJ7M3A8L2KdY6FlN1kN/4J
OmEw4DrDyXT6JVekzbiiJT/wYzYo1dc3xekEiClMnr9cTRtTlpV2Xqa5ZKu9nE2oWL7/pVhMiABC
sM2OfTplN1oJwCSws5x0/5kC8DB6PU9An629DozKs4HgT5jZZ5JoyeIGWU086VNLkpGlqclePCy3
wS1QCKcCrdDVeDoo9JwyxuzQqbyKCImOo6Znz9HqGkTcj4zTIiQZ9nn4CmEQ0Xzs+tgTB/icoRok
FfI0X+ZXA6KPP8ErwN522PgwTIPBsPwp0vafmfSnnnmx733mp14m23/n9Dz+rk4jjKozZaSMrvld
jAbYEP4lLoPD6LvWpk+H2bS+NiwCM+kwIO8a4iUX6Gg0kTyZACNdyVs3DLHxLx4n9xiHWfsxogpl
JO6N4shgfGTfryGPXJw+Ls9Ir+2DzBjHn3LW477TLkH51uWfGEy6MV0Fz/Df/PY3MphxK/onWAOY
djiQtiBwFQwd+bo8jYKj6eQ8QUYp9pwPczexOv5XI0ouUtVpUHYcxe0Ld2VgW/ff/Mnld12m/loT
mZC1rMMfk6FQhXsT38GRNq/jK0d4j/NRpSl38tTIiIqpab/sbrQeOD0yzk/wCTgQAXZ7sIQ56umU
QaReGEmnJb9+IT1yDSf4UM3g3jI5/uuFXV+hbzVmaqd3AU18Omp4XHRQ2l6kQDwFJmDzw+/7Xfc4
VVzKZOa2D4YPTsfL7BPd/db9eHhQ0iWXMgP31ei6+cxefNkYBgYdW0SjFJ09SoUQzTVJdxHuBf/B
pQXnC0Sz7C8hyaiAt0hd+HKv0YvFhIiIHQvcdSQfa4bnxZZrAHOngR6g54GtP3kHz0jl+8uU6K+P
IZhTDFm3kQKMDCjAyjtOAfZ4uQXRjymw8AUgRmIRwTGvUlpIaIKvTNuCExb/lTMTrWDk+2xy58Xp
2QEg33043U2iC30gRjXZ0lKCUubASQ10KJRyWgFj83M88qT76fsvl3Omy8pQONwG/FbBO6t4Lt95
509EMPQLf913MDQKK2qM87CCWXcDjOdaBv7XeUcqsNDdhy4cQb8eNiCVtYs0jvfp2JLgkdFzhVf3
HGjTLgStq7+TlaIGF4+JA7bJ/gR3lOG3NsAqM20dg9f0vKeoz+7j16gcD/6Z9nnElMyw9o5wJSsq
DTUybWN+GN/DctRi1cQVJvew5u/Lx8I6T/Dh8XoISHk9JOjxjdVbYLNMlmqb/p1pSNwh9+GffJwB
rLMPb7V1XvMnRGQ9/g7FaQ03MFsnMhNpxjOYDraRvL2Fjvv2bfjwjfAK64C5XHgtlE7fcXsI6wDV
XMy+Iz7LwbvJEQcGmuN2x2udA54Gpn8N4Ri7xvQ7NGMtOYYfppuInrLgj+q/wBiHtSf217ssp0Xh
yPMFE2OqAmuPHlXt/DC50ltzQ/gzxLNlvobry5+G51x5RYj/Areo5rPJWR3TPiUH4gkPj9RAZOUn
nobgbCdn1wsYzcniKmQy0JJKlh4z24YaH9uwDvxqWoc0XMCCsO1mSRQcovKr1JqgqJUz3/1oQOLp
3abpRtemhEMG1EKC5Wz5FO6rPVGs7MUBbOM34PJibv/X3iOJBXjBWpyAvPwZtl7r0du0lqVfMbx5
oRPPL7zh296DgFM4E90rCnjaUWwMhSX9cpcV3wlza6pMblAJREA6Zk8IgTywp5uWlMZQxK9/92kC
VwMLG3I4qKslPkkm35kP85GMcUtE+FO5fb4pbUQUYj1r8fGQJNqZnlxCmfEIMdpZ1RBwKpgXGp8g
GxfQmV+UqhYSFG8DGOxIhdbw01XU9WYUa6SW9NwB1/mvpX9zsND0tpOz32fLd1GFP9zBjIEScBtF
/VFx5p25VQ2B5MRzFDB4d4xpMk0q57I4LRrsLakhMBL+eoVLAx6AzskS4joN+dCH8uvk2QC2N62E
p/vDE+kQJlCUQg85s56ZEtvgOfW3RMQmad5hLSi85dbZQYexJjwDez9gyZLwcMCMfhikt39ZuzM5
IJxFQvPfa+nOsa+WZ9IzPllGJB//+65fJ5fDBE88C770eiaSMFm7jGbZ7QlTZD9ScXyE8Qg/hr9Q
vQEJyzZVUQrImyms8ob1e3UmoB8YWsGst35g4fPXD3dH8DJ+jSl01JCox/j0LdGdQZtgSowYZGlJ
0YmU9AumwVtq/JJYZPbBhamQAel4HnyST6V3dN+BWLmSGYCNaGwAObukhGNAIg+BjQJXiWaiK7Ni
sbMl9rAOh9dYJZCKwLekhwIrBS4ItdfBAwixGr8YbsMXi80kznCycAEPjKwBv+2d8IyeOCTTh2OJ
yQ3aYdr6849BLn9f/Oo1bD/Vvocv9zN8DYtRNxxk+riXaj1KsG32jLa/HQWljDmmgjyxDYJzfI2/
kRpZ140aUHZMS5+HMHyA0lTzHkPTh9W8adx6/oDw8Eza+D5s4wesO2ICQf3m6VHl49gQFRFm1Ok5
eIfP7JoWwSMjExnrEIneo3eoBtIP3U5eyz416PocG+NirkMfvy23o2fUmWgThWSiOxRLIkoYe4KL
nTU/+xwjHF+1X9Jak8fI5IDIHMuYmIvDMUOr3Mr/eE4cdlcClcli4zgTGGHAiriSCovmkJ0CFaK1
f1mbrN6jLYkNbTC6tgy/gyxy9ik+YYNyaDs9Jz+6u7WIg6H5EvlnCju864peq3UXcFt4bBV3QICA
J9APMDmfIG+M3EBAAaZf5KXPmcoF9O09auHdD+Y7XP/Pk4FwXBqAJqEWZZlzDJC7ca5BMOH6SVjb
GMIdx0/Dg4YYxa+dyNso1TrOSJZstpciR7xwOOYF2jgLV8Vf78gHKCyBPBeYb2BcIhsPjBGPLlbW
nJXILzHkgEsdVZw4Bi8AW+IPuqfpZve2clngVI6EKAphrr3LGiOlRp8pEVhAB7b0fp8JRvlmpQ0P
1ojn5sly0PBWEUsWCWnUMWJJu2M40h/ThOpRG7KZQtJpbjRVCg2mv5AgEjpudsOOJQuiER588E2U
U7QmbaK1TkdUdlJJanD45XNQvxu84uuqNnPmWueMX5oEcvhTHCyUPpTInYR5VldyyTbpzg7LV3Qk
GekTyRCMTWufvDKA9uLrrCtZTzfPWPaRreHPjt88k9jxaSWhY6cNeCKS5gh7IUHJTMWqOr9KeOb6
jgxuKGSSA98b9axTwmggCgz/tGLDC8Q/iVbb4TE2XKw2rR+MFFeoJEngPBx6PPJ67jY9Q5f1x8M+
uEC3EAQjOQo1/wRgIpF8TcqI5JXNQbVHgPcOrKgy1lg9T55RybvAYvAG6y0PmEP37Q1spvRaT08b
U6C49PGIIVgzO2dm0lCfs+Q/9sAzxoPwEVxIhnZ55fZA3xW4lCXBrM9AWUQUHHQEOFbeO+qsX8vD
2e4hnSc+H4ZmJZSYllM+6eXV3CAzTPg/el41EZTlaF+Ys261hGDN6lKPCZBNU5Hajs3ScZq58EA+
zB5zq499pvelNYG+7LDK4dL1xzSgSxdQ4ui2Oifr8WErHG4Kf+1iCwfO8B73dac1VczY15fbtHdG
JrJFCCGiWrMYtV+/X5+9b3i9RgXEf7MZ9+rZkcVyXL0Bjo0t7TTvfgmVLUkvb6wd97dHuD07j2bc
lOnJpJ9Vz9oYNO3rIzQYFKGSPztO8Z1q78QzjHj7HTbb0ZVS7BLdsFP4BINv1ozrBwkBszOYzGo/
qR/J0Q5Zb+t1Ktp5jXSyTIj8RXbpL/o4gj5/t5fguQ1P72Hd967v0enoNNdhXw2Vcn35VbuWyVCO
clwqY/Xg6rXf3NwiuIBWt5HW916kEV0mukdg1qqcpe2m2nwzpFUXzVYLjiNaThEEtTam7OjR1HS+
bFyds8/Q3XqwGlBeqcnXqS7BOeXdvOYc9jvh/cGQt/GTvmp9c+8qUJCS0MxBzEV9Rb/kET61gn5l
uEWk/p3p3qnDnBlKCe7t4ZE07nWwOhmp2kZGPXxA6VcSGD4XcjDTv7yCAe5j1uvMDjncPLXy6VG2
WKY2BKrLvOoNv86zyjbbgd0tcTo2Vi910tP3KoKHErT+gvb//CHSPadnnXrl1nGb7tAsp/37uKP6
VTfrPcNvF4Tish2qincxk5fivQq3fsHq/aw6MJLe4YP5tUie/30hR7FwrS7U4gPezhifEVbvvjjX
4hcPF8mfQ8Nyevj6YXcheOMqejhOQJjB3phhq/Rq7QoXRXs4m/0q2W/pLlDeBxRxyTPTSd4sj24o
1BZyLwykvCmU4fksAPxGgEuKgZ46gt76XCn9QCZJSFZZ0fqCq5qsmB0BHQskK8YKJupZkfgx86Fw
sFNA6ABsKCLSC0wLZKwmKyBjDojJhZ4oaAgzR+bh2Q+RgkWJ+CEhEBdvoDjxBJI+7YjFwZHBLdZ5
iAsIQpyYqU8mUNvT+XUoDfA3uLsr53NwIFEc8Ayzp/ig0Z10vIfHU0RBBshKH6Dm1sDXpF3RkAmL
oQ659+qG0uPpTXs9frYYzKMYq6XQ2ga+ZP7gjWhiG7+7bzfCGkl9zfIxxHbJGmHCZMDjGCBNABNj
nIhwv5A2xy0TpyRATV7pLTmMUnhRTt61H+KccoZ3vrx/yODBnjEP4j+CEqINU+wUS4Lv094BvYEW
lRA9CUHSLiVn+9k0Y9LK63jBk8WzfzbtbKgloM/TBC6HAjJx8ynC6dBunuvLGoRfbvhfFwfWiQu7
75aJQA18ScOMCnoQPBKAKzZjzwPql2xfmwKEzmJotCthWEPXTlDrS5bfTheIiME+XZFc7GBNkOjT
Bdw66NPMjrsH8Cpg+UBXTGgDbhDTRBvOIi/sapz4X9rD3CiO5uuKD6fZB8BKCVzaKxqOyPFMPv02
wZnrBFkqoj8D7hGt4PgJGQplQ+x4YO8e/DzB0Qr/vpKx1ulEh4OmTJd9S5kvL5aMOQS5URZatvO1
ZLTuYoO/DR5XC2naSB8zdBLRLLmtOsXRFatwsjChsQ1mkOMmkBT9bo4rtIVnsMspjj6VBKKZ2ePT
zd3O/GU7mcDs0HTkBZDbmax9u0LDVRkUYpd3UANgT2CIt/cUcmF4llVLntE5IRzGPR9slcKQ1mPG
D7XGftcgqts1a0AOb+jPmJ421isniDBxhA7g++vgpwOsbVCYCn3mOIXhyamLivml2hDAuOmW8FCf
KmkQyKir8FJJQVH6uM8njRtOwXp+15kh5AM6X7z/H2kWbH56qW3bseFCwKPjpG9gLNjllZbgJ75O
lVd0m11OnvIdPRIQpMxQ7KfikAVCeHZxtqFufLrPlihberTt+THaIw1coXQ/8OcBTWFLoGQ75h01
1M2Qhp1m30oIzdfhFtmw1Xvbm9NldBxEl3X/5/106/S0ro7xpkZDitDmdqCGMd52eQwUSugfHfPg
nPd4bH2tmHaVmcrATacHUcAMq8LrPsjwb+q4Q2/RMg7urf+r1CsYAQ31stUzAsrFfyZ+VA8pMo/w
rY0eVbaBFEOGvN0PMFHRbNTe7yluYEhbEHELL/rFT0ft2ZoYKSETi78QEI7RndjJgB/2xJfuTw/K
KIQNYNYwhwdKc5uHVFky9kNpQY1K6RrF6OrgQtuNDEt5jGJaGDn0ciD/vwWxGbQwx6C/ekDR1RXt
TU4Zt/GQHZFxDybVh/127lKFhZMjCbA7qrvW8vBvspeB8N8teBvLDqgRQj27VJX8B1KnxJksY3B8
DfBahOfhKel+skEDA6u+TK6lR3LS/Q6h9ZyTI+bA5U/tIxhQrQd6wwvytg6G/2ZwReuHR9ghU7cI
YGHN7qDsdF0dc82zGd1fi1MdHvoL87l+DKjz6137cZQjmIyamGVCImGyanHmfaev7+xROf1HxFn9
xb3e7eJAbnAIocPvLgZaVpDelsl71PPevYer1sMb/8ZuK8dVb/qiXBoExSO6vP0tR6990PGiVZku
81odSwpi731MaVKFp4zoeEz1a2Vr5UKD3LFSZtv4RE9k9t7dF6JgRGNA3YNWBE+o+EEI3sY6vlyX
QGGUV2tVi9UA3z1Ho/6WngLd1ZOgIv1pvUXdF1cLaMcLiBPweTLaLO/dy4le6874tdbi1yN+mHGl
R4yaQYFCK6L+h66ZQSiqA1nwXft9RPsAMAYsQTUHUu05LVm1+/nVRx9+/gpJL8o6FYGMGGAZlPB9
wgjUrqksrmacn6H7iBfQ3xjEO5rLF1QhCIaM+RKhE20jTkW6j6dlO1yZIsHZUC5tyaFcWCTCQqHX
QdFAV1Y4RRyqiDymvRkcRNv5eqxN+sYC1QZwPtEW56RtJ9pcpkAP9G71MSc0nVi2OiRnTAQoLJZp
JtUTqmglyiRBZul70oMWAqyoPt9LAsOsN4DcxgMg8A/8VU3j4e2cstfoARC40qkgCCeMMEYaBHJU
8qpqnFwfdk6fNZWGqSgteoFONKQ516HzKV0UugN0O55MZtm3YzqzGjuBtIFib8oJzFMgrwD8Gi6M
ro0f03lMz6cZxjSzV/F2vugM/4MCumIoVbvkCjB7mxH4Peq1C9YlOvLXKVQElg4NE2GhilLFCKDg
fh2T4bFujmljEm+nrc18BFg5rMdNnlBUgEUE8l30nUEcaVTA4rsODtdLSFkWJEbCJkk6WMKsS17K
2fjqctrD4FrnossSu4LeFgwyzKhSGL8gBwvDtVhEYuLy3y3/QI9huwOXINOlbAAKAQWg5GsXT/hS
qN3kMy5ww4DvKdThQ500+yAyIwUfgZysQwRFuRkl+SuD2Zv0lpxVmCfa5z0QjGXkYsTWBdRKkjMr
ExRX2A4kFiBdKIk2nFXwzsh2NtUPXfxhB6w1pmtltT9s5PrL/E5iL94/fSsufhar7R6DD6KzIUpL
qPNjvizty09UMoKCrqezg3Y52w2Y6SpHq+QeR9YaBSUHAnWtGIlojMmDpYavGYagGMLT639ZjIwu
qOg4/0he6wVsO49EiyN0O/mj6HBh3b0mPFbwY/FOS5AHQJN8UQNYwtQQYd8xaMe9iq9zOSJq7X/R
feKXe+JmPwA7UYWQyaLvJ3WSJZmjlWBf4MRuE866ttdABMaQCss83MgwJDgkJmSDLTvmoPJ7dMIJ
azk3i5iObfJyn3WgHqNEJZlOyid4yjG4UqFjcjN+NBh2dWxu3QYFFuHiMju6lH24zUhrm36TSvXm
9kXdYJKGHulo5njItG5BEnYQtViBjyb8ao4/+lniEYEk4e94UCOPNUxT04NfI9wLNDL0J7pDGCSV
7DU4eojlWGcsDGlyEi0Ulhz8xHPJirlOK+iizgVixnnPo6I7i3kQi55wnHX6NKEHP7n2tbmenkN2
cPPYmKBoHovuEpDUUmaSN39CjhTZr0AFYVdnrSskiqcZSAJHl8teF2yeB/A9ipBDBWPN3jlJM6Zu
8q8au8x+/4rCiXcTxw95V1yy8Xi3Bz+s/eebfeY1KX/l7KgXuqej0/ihpocshdRUFhC3X24V6QdM
C3HMDXedPwcPbl9OFit41hH+2NYgMEr6VfohjDSw/RRVBdsAHVgMgyZiX7P/odEoq/7N3+hefvl4
cNXRUzjNY5QN1jUwZkw3Lz14WzAUeuesp/dMA6mSpyCGAxWhYdXfAC49vcb+UGjJBLSNpPFo5SSz
JgLl+TOkGw/PqsspZQAQx3ybTLiccCM3pgeYxJXnYYZCg2zzgx1M8ZYJrcwhkVZL74p5xiVOYXYz
vBqGGPkodOJm/5rRBOWMtTcGTHodqTCUsYikhQ8QDRoAszgHdmHih9z9Pld9Dbo2JxVIEw6uK14H
HshXI0sUV9uqwBoHsvrlRULmgW4CDhro4XQ3BW71LbsfMdeHLks32R3hbQg3FT77cnRGDE4zS1VG
xQgnHV/RYtLqrsJafrwXVxn3GRgfyD39hkk4fFvoih/y2gGUf0v7rtDJoAOiECGTbg/Bhw6kMQwf
HadL+Np6lC1c3FkWLY1AF1tkw1O3YtbgGF7T92AE64qToKjERUAlr4K7XbjmYMrw2eMGpsSlHis0
c7/OQwt6YGBnv5xf2l/CdlSxzfavPO2s9+YPDnw0mOld2/WuFvj87aodrH6+/xDRMUsjvhgPywQt
hGdacINM+7ZEAEh/NVDG7wD9g68v88HeFNT22icdVxX7QcYNZce65H3njrvtyWmTydKMR4efE+2J
2i6uXj0yTqH7nU72Z9LJG+cwZzHONpM22V0rRAZHe3dgyAYyUsAwFLC2tl9U7ra1v7vVk/7Q4+Nd
GTj9e837Mh8RajBLYgNfCdO1KygcOSXXQDfty5hWvxi4OE/+kdGXb/E5OSk2vKI7C4SKZqguC9if
Bpw2OKhtf4J7njwcNh3WVoChfJ3zuDkE9YBtbt+QuJ/0sFuErwe0x6N98zr702Gkbr0jbSldyD8P
biVjLwADt4vHrxy1HWomdiBnuTL7eJ/VvYJsSGrz7z+vQnpp6OqG2vB0dCFrnxAo+t8RYa3ZU0RB
I8jbWF+CLMrXYtfCZyUWh3rAJxXsVveTQYQkheXHBrTbKj69J8ZYfTu98Sk5y0nHwzddg3Ayp04m
omA1B+h8IG+AyOtdft/hJ2RwLs2S/MwsE++zlM5xUfJu7c8x4ICGJpjXcDjenCokygDTTZxxp6pN
f98byc3Hb4lc3TsH18LjUHwPLL0XgHt+9fkA+uuMs3r5YKykv508tBBPhnJ4qpz3pDiEg8ukE2uE
2PtUUbJXMyY2E4IHGCRUUKsA+l7ZR50YSgLKp+/urfWdmR3v7g7mHb9YqJiS2O8RkNroNjvvb8+I
oN2lowry25ah+bHwuKaIxmSF3Z6XQ+3jDBYveANvp55y5KoHC5mToOLvJSkeeDoyA3QLh1kvAoN2
XxEBaTs5xpKBciQa7N5tMNk/KH2P84KGiPBqbTPC5JF0mfqNQEM/d33yzHF/zUP60DY6u6b34Flk
kAsI0zAoTNYFXoM/Kn14wqm3MJ0K+bB02yD2kp1xbPCH1Fc4mTc6clfpcQGCkwnFStqH9SAXtnX6
tIR0tuWVSyQSYEk9/gZnBA/VlG84+o46+GCLYxE9TdIKuMIS3JH9EXT48ht1CRpNzAFWhiaio2M7
7HjzIYyhP4b8ZiHasltIMYTIkFWJlzNFoe0LDFLA2ukjBd0va48mwZEGDR5QH04I8aJS7AznbXB2
qk8uzAR1ACGw+8TfHMn+aIHnQEPHmVAZCDOUyuE/SIwam6KBryzdzB43XWLsSyZjDfeCMLAhrcuv
SdO4hCdysMUVWSahNZTRxoi2Eu0055Zdsi+tgQxg1uHxSbeIJsUDTnjlw+/1u1JOk0DaqTQo5cAW
Mx2SIo7ERIwNyNzsPT1/v4d+dRsCBHFBGPACaRCpObQA16S/SHbwsuG4K3vtyGUrdwgr+Jh4KItS
tFDDI7bOt+gWFEQC2zRs/EFQKzden4aq6nSSnt+utrPTuBkNvHfadQ6oULM6rJMeRNZRB9gGbmnY
AzL6N0h0TrWwXCnz6+iL4r+22tUxROPiK4vGaUd04f1yefb+R9J5LamOZFH0i4iQl3iVd3hTVL0o
gCqQAAmQQYiv75W3I2am79yuwkipzHP22UZh6oF6DokkTAtoJ29IEV8wbl7OUtD9XvRDjBW4aiJa
gNOU/tRZw05wgse+9Y4GWmzu2baAE/WCu6T6tIb8PMMyJ1vJhCiS9uR+gprujHd/gjJ1Xuu+/Es6
e+MMYTFhEWxUbGygmvt5yuzn+DyV+w4vy444P5BP7lMxfaukmTx4tnf67j59cXMAGsQYhuXyhCRG
eCAhRO55A67FGffcqAlai0MTjMUYBk7PIp+hNeIhu/8xaOeXIwt8eMHKoxplACfI8ncxDuOmWOkn
uPNxMfl6xYJSY/Fgidve4yeyRaJ4wFMPVecft2liHDnwc9zDSNJ5ZuSSabN8/9hKfhMhDQgUX1BY
GBLqnhxfIWEwiKfsOeCyinrCBAq/E6C0ZCqWnsP+NMQKbRtADcZ3/iuStmOf1kfbflLj7b4joWX6
ws/gT4ORFVxmGD5TFvUk7V5/H/uPZ4WXWElwpGJEVmOKIBwbBSwL1sxYjAoyzvCFBzDQWI8iIO1F
3JczQMu7RQZsH8aspnjKfJRZYZUUTps8klfyvvA0sov0QnUMHxnYpQH5LTxqFk6JHe16H/x9qOcS
KcrC21qr7R32S0RcINKCyHeuXAoV+F0Z7J+7N95hVdQHQ5beKrS4wzuSNmfTGVvx+ebd+WQzobc2
1+ci+QzuwDvKPgALuOPzjznYp8WRNjIRAYY9qgTe+wbT5TnJfTEeFNFJeF1Egr/0r6sOLJDP64RB
9x9DtQIfZZBBDvOLr3/dZvWqgBGJDOX9VbFHoORwRxx7c1AfDwEws1qOa0FtD/SJNIP6EH8WL5Yb
Y9w2lqdtaER1KEbrf+LnZuz0dgqpRw+OfIiZoAEdW9wXIQcEGCtCBWJkCNvM+cADGeBUkKIGK+IN
YekOF7EiPHcvmEhUXObiFTM7Tjq2PqpkXgAvSGEhMIYSMRLjXVgqZfCcsLzY7igHhZu5GE8e59Rc
THznD+HD1/lkYrIbnKM57CP3hVa4dr5Rls05PrkKVPKM3S2XCFRi7xKsAwS15gJpVcxc/yYPFzev
qNxyFoIGMiJLDeHWRcQbWSQIKShdlre1ICbqDC8om+ytTMM0Yv8FVWCnFDU1qSQ27NYStNVh2wBa
5abMG84p8N+FaKBEiFhw4EKzfqAPwkAqGYOwwR7pc1ErLYaYriSt0lv0gIs4BJRIUzZ26C8WFB5Z
kMyk75cJjYy9FjZfvqKfxT8IBgtRRc6QWNNXb0vL1tdn55PujtcgLNPi551oXrHsccyVXaX2sfKq
j5YDvB0s3r4IgOHQ5fgRVBaSdXl8kX8FEkQPHEQSikP/IPjef6Kh4iEW4wuyIODTEaTEEShzVKLq
hzzKQJmBt+D3qMDbbhlDyvqwFuHfcVDlTnswPSYFOMGarK9H+JAhSohdifIpMBOsh+Dp0Vc9vZeL
wiWs5m2qHospPFaKCSIwT7eU+az0Y3nZ0nLKr8dE3CCILjYiSef3PekJN7PDSwKO6j6Zu19gwAjq
5iVmpgSPDl9fDJmqDTFs8aLmEhiYsg3EPF5log2bZOQq03E6xudam5rrgXM+giYTYnk2qYNRvEKs
xoVmaFFN7j75EH4elC75bMwuHrzBxTZ8wbs7k2pBle5kicXYbzMi0K1MNxbTjL3iqsRK0OtARrh5
Fs+GPMnD2tkM7iUs3cGN5Y3kviHxGT6sKZysU8Vv0icknfM6X6rsuOzBvBvZRlCNJBfIPWj8I2RD
ctg29+gVFP4VsJxRJukV4qvfJg98zZxHVEVS/Dq+AcmZvjpbCz4KjcSpxbWo8R47Ocon7YUx4R0i
z2zk6vMLwa1ZaRcr6XCJh/A6I1Q7IVSGK5lP8mAcCafyfFFPbn/134M3fv8V/s1TvQv52CNkdvBQ
+QAtQY+Zx7UN0XvyBG5Ip1mo4JFHfhMbiAuR5wM6OkbCKtN++AFHyuBD96Nt2vk50UM5HaZZXM1f
kdgQ71MjtmJzZ+4wwgeo5PH2zZQZDljq4D1+tT0I+ScqQjy5EZNAPcwdzhXjiWlvkWjb27FdsSdP
wXLB1Ou5YNhSBznKvmM/WEsMTy8RnnuRuZO2HUFlXh5fYi2E9uvkce18Ju306cP5HMV1bP5pOaYp
w7paPGIlLR/IHMiOu+7e0zpul7eQAXG3yhKdOAb7Emr+ef7ZjuLx6cK9ze3X9OLtDZuV4DNWfgX1
JGaJGKvjkw23gwlJa79g947V8L2oElEtZfZtj43LPW3ZG6ZKyuAEG6tnJE/qRbV4/bQ/Rvi4OwoH
6/VbhuLLfljtLAZQdCyEPYf1ImdIzJnJKjyY5+hGJ40AmIijPxLEiZQyMKUB0ztsCrehPyKPlBQZ
t548zpFyaDfV4oPpIznCgzs60fDPVc86VGfHoDNG3gh3YHGfVZNMDXsQmjuiYleed0ATS2n5DC9B
w6CcT7MbMzMfBQ/H8u7hGJv885KoGaaSh5H/9LKfYot0WSBoegLeBGGEtrV5inq939BeKn94ScqH
ej7+YjKGSvr+M8rcDnce4ESIzASZYl7zU4KkvaOxtvm0X/fh20K8mKfKBa008ZIQpnOg9w3jQGlz
Y5nuLsce7oSd754xxlPG3wDGkCKb5kCeaQAtPM+ccIy27DNjmnW3WFtXtzRJKHSMswP4bu1ZvkQl
sKYze4BNSnA4ldPDHsHeklA69QEfXvvLj/mRV+1+DFoB4tautI38Oj+OSb4BKm6zGK19ht3olF5S
gezOtT0Tx+JKk5cRdU8fQPmaSI1N4cQ/Nyxo+mhKNbjPnP0ijNdl6qPANN1lWzXlpdvf95pWucds
6rXiN4fpmLdFqby3tibGOGNQTjVlIFj9Ip1r84Dm8xVpH49X5t83EOZEIXQNmwD0AE8Kdp4cRMu0
bEGfWbwTw71RIRGwPjU3owHqEKiSXsIvTEGbDhF8IDChBO29aAjH3iMxN9fIPkIuhIA1uU6ot6jA
GI3a8FEoH6lOapQX1w18yRARBPzLw5reR7MZ/RfzLyxKUgo0Qehk1sh4YZmFHJf2voLmJYjMguQE
yvtiJEflrPXYE57/KLioUjY48EFzzFwaNX9u2UccRakHENl6dVhMFFx5TU9fUoMHc1Fd6jTTNEBA
YZYLSQACpjuXIoVjPvMhQJnOjR2MrC5vhN+4IMzO5+DylNl4IUCrE03yXx1KFae5hhsCLEKKEQry
Kc+1N/aodQzecgRZ8Yp/7pg6T+Ws33DO+9dAWAkld5xE6i/Me0POUFwWRc9F0Ysv0peALV6kBQjK
1hVrMZpj0QOIvsH4BrCCnWVF9Vd9eFP80jLjX5D8GW7mE1bgfr0d5di5OaO7+MkMv97mS4mExLUa
l+uB4mRb72kCaL9691ux497tInESYZLgAXV5bVAHNW7I0Fp0jqQM097L/p6OJvhFadCZyW4Iich8
8QvjDzVGGwD5Jme4t9Bl9UQGzfDubukT6YqnoZ9PTgW3y72h4nbem3bCdvLT0roGVYwngz1EY2y7
1nkI4JIMEXYWwZ0IqTvBmbzHEAF9uDqMGwVhCmlYsIjsb4sIZ0rFjUKab+lf6Z22A3WMy3eyZsbs
TMgAn8nVZjJpGZRho/SzNLqwv9gEpaNitFyQp+tEU3EMBjEtNiM1kkgbaacYeZQBbcRhBO67+Yec
jQtfTWCu1RbjV0JfhV3PGWrcFw/LM7AYenNvoLiSiT27io4OIB9hdncOa/0HBHj8DBgwaWhYtOgs
1iqcFmyi3lwN5Lnh+0uMGKomuLRs/UA2FOa9L11/b1D0Hi52AxM5He3Gl81jbTxOY8rT2mnodYAe
LXf08Rnzl88pRIFO+bmNQ8vwldFUV+a1SriKfRNDgmuiPRJwrBIGTJfyv+OEAYM0ivD/SLuxWAuS
P31M5dEKx+I+HVOKqowjKVKjQSa5+qX5wE4XzDou7h/WQv0ovFJmIzRSkkyf3+rgU/h5SduqjEIu
a4YwBLLuj4b3CikaiJBTmrwfyi7Z7wlpMQhlv4d4zFrTM+cmkrNHTHImifQ5BPLnL/CAHo+qhHWr
UMLjyqM6GTEj1EuzDH7mtqndx0l/0Kd/XXs7h90cNi7rnQFXegeO2n0WZbcY73Xm8CSZ/ownL4jX
QQVIcAbejUiChv0KZLJpKvuSnH9vbxdzlKFzAEY7qCFWUI3ibmuduISwhC8mWAvXTUi7O5K+kM7U
jExcDMQyaEZyiNMWUGZ4DWU21f3zSUMw1IjF7Y59ZHHu4KLZytO3fjQiHlHAw9LEIunDQ/6GLanO
5Wl/8d5jym66p/H0LXsXPdDmLzJfTe8jOd13hwHve1bJ8cVyDDOyzu4LwjvUdTPKOhv4ZfhtdEcf
XJPsMYq+IZYUv5tAQEOyJBRVMzWBS/lYdROOyDtDVOZbsTT42e5KusG2oXrdfjyFreIx042kWJvs
9YONP3TU4N//8bCkTK+oLDLvNjhYyfXWnwRbNJ+Nppn7gNgsYz6D48EgfJy7Kujk4Gk5lyYkwqh+
rseIdwCLmvBZBbd18YTZ55lQCUDDmmhEpvteTjmuFcFFYyjQLK7x66sO+2+jcG9fZhndvq5wG6oY
QoO0yozobkZANTzjz9r9+i4H/845wud/pl57niA7WQpC8XU9JhITbLoQzqljYnBp8svlpFjWqbYg
RxEGSoHsDZwDoaO8G1vBecqUmRuXR/JMuayKIsK9mK2iJ9UkvOFCo7qv7zM1ebas/i7QYe1y1szI
Refh/y7xFCjjD/MBxRUp9737MpPmmr7uyYUKcguZIkd8kp5br8qmSo0zxoqL+54aEluLS8TveH0R
IUzov+2hTPT3FBIja+bj562Ha8XzFjekdEc6IYUNyuscFyYTTj/8WsVp50w2FcaN+G72YPjTXHOz
yi2p9CXQvZE7hO2fEj5nH5o4L7SqiIjWUKd9ze3MiG/B+2KDbik/27E1q9L37qrEyuBcq0CXXQNR
V70saR70uOL0xZhGo0Mwgx5NzOEpO4+/wsJNFV4Www7GNhyfObuLw1V/70rC1zHNNQlJJnJK+DoV
UEynsGLfzPqbSbGAExGaJTrU+rXlWJfy3/uG8zIs0ReiqzCXmIhB+CgYNcHDh8YQX5upHMF2Lm0s
Echavxc+PgI3YNw66JPmkBOb9vIfOO+MbP37hivGI+7CEvwl7BldzbPa0d1+sX2eFFAiYCzZZY1e
GMaCFnOXKWuerswpxUe7uRas87mQICg9daGwvJOldHxAhqb4xUAu1JyalqmXD0BBYMUfHueQPbA1
JYrv7BOGeXY5+fAa1qPL1WMglU/uibSod3n0wVWL3kdFuskk1hhtuyKuSW7B+IfJCMC9ymGfze8T
BDBaxMyDq6W7DKgYZWCq5elfAuh+BoriB37xx/Z+jnO3+ZPDMh7D32JM3G2zxS26bns90X4+yExC
U7ZrwF8ragkcgthF93ST3GfQHtTl8kmi8+4TKCttdVcdY5Wf5B95mbe2xiiCGgMAh5GkEreoKyrv
s9G+yAB+X4JP5bTfLccxqYAQiRZ9/AJDmD2QtQPpBfjR93apR22wjwnypkr9bplTM6LYG0cVqdk/
TZqrsA0f345xHJniWGeih72lkgyHnnSdnpZc+1IxY/k5K57Zo08Pz1iW0LQBqANiQualZXjSO4vE
4M+Ehyt8rnjAKiCkHx6YNR5KBy3VQv4io3V+IArjaQtQezpoPdcj5KuulvAWBvUO1fSqZT4u7wYJ
sr41/VUmeWTOroZ9H3ltytCbVcMjasopfF4z1Siu1yxIGvCRoz78z8/QhjcYH6TLNGRP+wMIpa24
01Zf1P2h/33n0aie58nb8B/TgbpoWnYgX+r+jECDQZsat4b/zIK+dWS6iPT6W76CXks7rLYeSXdO
7hkDQJsTrSriqzkpXjm7kiLZIxiN+nTczl4YAupBy/P4NlPIcvjXu3rr0s/RFup3VK4fbaqzA1Z9
lHld5vDXt0eq6jzn+GBNLGOhQtbPYMe/mDF7CuPf5XuuFYvuH/3qkX7u31h6P0YT3IMkTPwdpsAX
cybsvEf/dAhvbxyXjCus8DpvAH+SAn+NzvkQ2aeS14K2Q0r0pXqBd+ZZUNYT2N71TzG5dfOG0TLa
Kar7iP3o7j1zNmxZcDPc123S4UftttTLPYQ8u/mDRIncX3qFI8nJfj9akGNfDZKzaDHxWD2J6vyx
2EOuIYtSW+hFKhYnN74+fJjDQmErlm3UImE2kYU86M/HLimqY3es2v1nWZlplzT12144d78Ft+l8
DR3mE8tUFurYuSMVnr+hXVF88sUffmnZVuZK0B45ORHD35iOwSlLz4Ytw8sgTQqoeYj19AoLZ1lF
ch3B3MX4ds1uf/7A9PQQWqPPsBzy2Nu0XtffCobXbj0vmKPhCZLZWk2wO1MID0oSXBaqt9Ex/5X9
Zt975gzUnlJEi5VYHHFHbSKWAQNHSMgXRIwTmBB4LmMIo69JfC2/1LkBM8bRIzXSvwUc8+bV8+i8
LQ634DGpNk+cPP6GUL24YD4VwtbMtFkpY7pRBvfubTOAleWL22Q0F2hm9dcl5jcNgTmXEaFRXi0v
gQ4AB0LADFN3Pt8Gtu3VLk+zv37R0Dv7CrLs1l81LurD3unFoQ2cJWSXALMeozaikJGK4PfehdtE
i2FTuzcHzfz2lxMgeALxdLC0TfTd4FX+bUMDgksgmewOqEjwTFSOPkz2fT7Ty8sZLIRdeEHe24dV
kP8Z0wtsWPt+EAhHz9ag8+T3YQM5H7kIo7g2AvmlqFxd91DKAJvBrpq95J2n+uyDvdfHR3l/ApPb
ZwHs0NW6jUZHZAnw6RBkB8o8S4H9dGfDvXHy5Rc+pM+lBfGW+hzr9eidkvk1Z2yQnFG8ZzFMt2UR
Kls0dbMLzl0fugJlL4z1GubWDhIOhKihFbTgajnlp1B3k9vkD57KK13Dd2qAdDPrgLjJtq2SElgy
U7xDgixC2SVfGKWAQmAEKBUgBxg9xF4RAShH+JOC+LMrEeOrE6sL0CmFg0iJ2lCCI0B8e5cQUEBA
pRd7T1wisfXBkBje6bsK1RgZY/Kc3dBL3MImqpfAaJ+9fAJBS8dxj/7dffqU0+5r+gDgiI1ESq/z
Yj2aSL7kVrHl1+SU9OvLkr4e5mqsx7KzpCBiuiOGoUfOWt9AM4Xpcele54x6G/v4/UZ7NfANhUwP
IQodRbsd0KPOleRKHj0RiL8sQYFrwlRe378GZAssJ45WIc+D8S5UeFcgUM74kwHWNoowBvPLSCbR
6T21knyhiOvg9nTtAIvyKzTngG/NjGEaCSzal5bI23ZxiU1iNH6p5hgQSlv1ZdeGN0awhuiNwynK
tpD9YEEs3ytuvZ628ztMXcwTljR7GhLusJ6fWd2NEBABLLEK+Dn42io4zeW7+oYjSaZiyE/T7VXf
ELnn3VT3WQgS1GRczlAAgATdGC9ffs8JH6BdG1te8snp+2EObWwzrhK2CpAWv6u5FWNcgXQS8WvF
cFmMj6Xt7Vfb9vs7GyNcDaYHS9kV7FPdV7b8aXpOhr3iSdvncrS7hqrfYcDLWGHKG6IHZfAG5osp
VzqIBb4Un12sTCApqAIiBW2HeYFzhT4JdwDvgukn7eA28wYt8lvB2apB4DzC8grnwkNBP/P7I949
CxD6839/jBMvz1AXW0BHqP/xXgPh4NnDWMGp/+kZ0wEdJ8Y/MGO212UWoAZaMwDaC33vcw/+zCvW
EU8r9Ka4nFpxxpBR9oslyTP8ZrPN5xemGHxO/MV45tkyd6ovWHZxPi+W5rFOEXh0Hl4YMZ4cC2y2
WswnLhE0oHSIc5J4SA0gPuJX/RYimR+Yf4JgJ1DtG44QTGYeUFSUDSObqYnHxGhH5QvB1oNyDmZU
EYrGNODtyFoINkqph3zgsYKqUsaEb8Iunz/L0HhOWV/0UP3YGY94nurZh1EL6txCIjYm4pDRkZBB
9qlnpTKzLBch2mtdv5xeCW4q+8MtwgLwzQP7bWYbjclP60H7HxChOQqNreX2rT+2wk4JuAgQx3VB
7BUar4q3e9xFq8UE/xqN2vh6C6sPB2exv4I5XuT5wBShxL/viFnWiymiEsDGZvOUuZi0sOfdCCTV
u16Zb3TeS/PGs2I6npV7dGc8uliCbj/StMZOj3dmOiK+lWlbRXy3EhmItIYxjQ1pg7fqEg/owWV4
BcesSK7mqtbT+kXSj307uzoDRWuJaS3+ebhJwjOTfPKUVaaFbFN5MhrNquu+1BZUAaAocLuNj2cA
rdzgScX3e1Dx5q0/yt38zbHH0nkgrodY9vFZtyXv2mnr/5Fb+rHuGgmHtT3/CvwVQ8VvS+Q7vpOe
kL8LDlzVAc7hC9QMPhFCFiFnB0+0aWCHMN8CaIzPk+z+rTwn5bB6e1ITfjJk8R1VIWIWLzuWQJgY
rTD1qwJrLOYJpxFLKmXcHL5VdrobyHzPqiRgBI1FUh4o75pE/lUp9hB7cRCO4DHZ+c+b3unqj04X
HoKbP64CdjfFZ98kyQMQHQMjdvH4jPlJgPhBggwMNMLJjBy8TI7zKhzmhpQAapRZiLbbSFuZfRh+
7jupxr5cwWWHTE1b1dvFBLnPXXPzLwmDSb4IiJmvMNFGk7dSourL6B1yduCFqYn5BeTN0mMN334L
gK9dM73Nh9NQev8aNpon4G6XJkj+en8xZp1gXbV5TgSprIh1oBmkmk8xYf9fnPqD1LrC5fkfF3ha
wlg9Eo3NbN4/KyLjXE2uCSMx0wa3FBJ+nHUWbSbOeDZxytx3Sr+4qVdjf8T9v7joPigoykTUUZR5
lz56tsn4O98wxJUftoSq9JtA4fup4hXk4OVLAVOpEdUMJSCkAxFEheYMEw7dN0wXeiBj0mfmPWC9
kCClJRIVRxGocH3IZ0H4TfcoXAFV/XAtPYkZrvO5YeBnj4/w0fvtY82QYGYyoX4dEAlbvhFBdwRm
voc5WQBPrztH1hCUKPxtnbO3Wyjzh+UPNG+QdJcXal6GOaRiUTbOiCYg0qHckJWAVUGPa27SJtDr
rJfgVKCtQqGMk6rlqPMTHXWZEIw7SsxfxnhH0qsmjF4habHXPb51nAaIMcR/GsYShxTKTkqSHiLx
xnTNannKPExv9ag5jNwrrkBwZrmAMDPONulkE5pKuFpSQJfVxPKvNb1NrMJ/wUiFc/AHqsHfzxnm
uRSo/VfxCFmzoI4RbQ5nvYn7qCuZTA+D+ur2K2qGkqcs1r1H2JgeHE1q/arxDR7rsJ8xQovADYYs
+fCRXKbxlt9CFYCqRxl6RvmDs+OcPZCEYE4P454QapHv38MX7G7gL3B6wMInKpfSo9angr83R+nE
LiCn99jkE066nztEMQ6ttzuesc9h99DwWzhqWvFA3jmsL2Tz0Fxgx3iyS1VWoWQBUhiJc2MFQ1K4
xXGCn1DvqDvIcKysBdeHLI+LFYnulC+ooj77t2IxciKMXiim4wqmER/QRiPP0J6JjFdIXv7NSUk3
+3ZFzPKWfVaL1Q4jL2oLRnXx3ZOWbyaPRN25JieYFveQGmDalND973Ik56402PftaxQPtJ+aTzpL
9pMt6qibGtuHf0COB3WJy7406OZy0uVp0f6xh+Pz2Qbkqc4JXwKcp0X9/BkHL2KA0Wyck1r3qrWE
CJjPKKzFbg3Fc+0qhuTen39S/Su99+cbyEiE1uDZXGyzIiWtwW2YRvBQwu0slWDYshsjhZYLtyqA
5j8+zqzVyylqh+B05XW4tWsiLNDlaNCG1Se2nTYSZQiWzRLjXPMVcK5yPEhlXFO94V0Fw275fgVv
pjLUxy9M1AODw6sNOzkCn3+9bKkiZ3YqDo79WMYVedryfNbbVwYUjQQ7LLR1fk7QsJqK+yL9jAft
FpaPRLlGjyFpkWlBhd2PQVHZKKDR/DuMWUPccEv3H1YoQEAl0KqAfYMWka956+I3LMmGs9dvm4h7
KXdOi40MAgV4aJZjmS7iPc5zDTGCRMPpltfo2fiIoZqRB0TX5t4Zm4hsX6vpNZ/096QhgK8J0T3R
b6q7DKIt6yKzr4Vz39Ot5rRAVcBCB036YLPFDpkTcuqxhLoTLwW2prRLVGDmc3Enzm+vwpahZB8H
o7NXM3bPm7CgbKLKgHXyYKRAY09D7bxrdzzytR5xv9ds6VTQFfOIYET2k93peM9fwLKgzKDNzE6c
k/tY5N7i7NP/+U9sHIE5eop8giXQ19v0liJW5reYPRNw41hh3xSYD+bCbnewPJy9Y/h+EQG55A/I
8FzETwgls3B4GKOdhH+gsI8PnAc8e/BLIWEBuoOGaBzoTFupFS0a0/csp/f8ZbfBtABSwtMxaZGX
DPSCD4b1itftmd1OyiVYwCnncvMDK3LKxHUBjfNvUQEGv1V+nhen5cBM5Uic35JD1AGH2AIyvXfl
Hs7IV6qm72N/MgCsf59Uzh86wLNwcGbGNCYRLCA9DckIFO4bFloX//aIywUcTe+R5grc7Z8DHULI
YAOjLDqzL4jRsIZMH9XG228hv+B/BqHROuVGJBv/uGiMfHl4UTei4Zn3Xpc7YIuG91p1FtYwV8R2
eLQc6ItS0lsKbJG9LCUoIl8V8Wg69rQ1+eKwEb6FQFdMdqFqbd/Ow8PoQsd9FjcpYitatJRkgrqC
cxiWxOKJhEk+ITQlN4KBReDtxVGYyeqTgqgheDS686bDp8CNdYyzfj5TSuDlI8EmbvWM8lDd3ueS
X1Ow4xsUHKWeMa285IZ8NQHuVFCi3v4MPxcIWkgN3OecCoHPIhjAxIXjiMVAliE23H+CSkl9tvdZ
AoODV+GysZr43oymlWiAKlbU7r5dcEjvepcKDQRxX0BzG3lLTNVW6KUwLaNB2T22eI45Wip7+GtC
hh55zEZztuQM1u2LX2Rfd+5MO8njjCDD+lykh6MgZoCnxwesmODOdNGDx58AemTzJ167Obt4EOMY
cInPM6WKmFMnUjbBN2qV+fLUcP9gobEPA+AHrrBtEYPJJ4NuZmDua/ma1s7ZLb/MOZ0CaN1jS2Ft
4TBUB0++oA3ZxDeO0lFQC0m5pWoSNxLXTKa5sXGsTh9IrMStc/Vfdvp942OU/tmp4CEvGyo93VYf
TrfDfvXbsHuGhB6zgxhHDsSzfhtbqbysDkDNb3jLaxzuYPjB9yuJSxa2aTiEQbiePXfc5MbtcQmJ
jiRvMcO3L9MrPExXa8KXx6w+vdlp62F8A7Gmo469OVXp9Z3ddx6E5r5FGRqMl5/brrmnIIf0WMpl
+xzzJogI0U5UOIlDl+CoaJihMHZv/Gv04k4xBdc/Xk74Gw0EKwSzHhhosytmSx50mgYyuTWRWkeF
m1KJP4wgc/NwiyrlNdV8+dS5epAvr/NbY2fZbNRvZNhsO4Yb6AMcM7CEuASjfrIu/TGxnPj74Xtk
OYO21P79WUNDkk2K1lMtEFS3Wqo8Q8sWprUBliIDu539K7FglaMsHy5Hn8fciUkdtHpYfDTnTj+t
I7r+hb7qThmc9fP05X/wmRyw+vwpTkCJVBwEy7rqEct0L/+F2swuvkDLGvSxyM+jFBD7EgepHZXO
cia0UovpKQlZzPZjwmSqnfRsoAwIHk67aKf9St6wDOzV46+Gw13ANo4vy2J9n2u7RrGzMZwL/HDa
veTzxYJrxOiRTWTgDvDAOYyDS1CgjwdgFg7pHcC8nr4JF6+n45hiI7ISoESv8mAjMfiNq00ejyKB
SUHII1rifepT0O1E8nvc48bxONaduzuOi7kEKe88N+PsaO1uBHhns87XYfQxLZ8r/nWe3Xx9sOmv
CsUdLwyEyXvWUwsgi+PcaWgEFdZaMY2lar4ypAKb94yZNuuPQNsmFBI1UBcKMtezW8Pe07G5UL4f
ycA8E+o/fgC0/5gtMYsGLiMXA9WQOqUWxTDhHY9/pupJ2+1x/zDgAE2BfgP4a5p9uoFKCgblhwpw
CjoNQo9Myb/YG9wIhWUgH+cVs+Dxo+2+LwcVl6lbgqCE7YN159fJ40uaK5E009lNPmwv8D32jJV9
/uv2+CuZcQes18w56ee3vRncpmIG/32e3yDYbNUFtngkl1+dL0ZEfrcufzUUUXqs7OCacE2rZa+4
5okbp2ERxWicDWzA7cau9mRLG+x84urm90CGZylPXj/EJT+mumOEFEN7CJFTxbfsGN4eaC+DfhDY
1d2Hjh01Ub96TboZFGz//l0vm5TtMEdYqyseLDhO7gEOEb2p+xIOTVxnCM3QgdjZ8VNLzUCCfEeJ
KeyXQiu5+oISOZqPvi8QQL8ajNQbJ6sD5RHqmn2n2MaqqeJ9u5dD3NrnHoxO+laC3gUZcF4tL0vo
9NlOhsaHeKh2L3Rbt7DF806J5TaFv2C8V+OFWAbygvG5NGM11NTK7G0LtXfLiPV9nuvxeX6Zmjx5
0oRWvgYYOU/KqFTsEQWI5jEKG1Qn5R9neIeD09Hx79vTA+KPFXWdU5uucrzswVSBADwGl0z4d0+c
6Qaflu6yfUEf6MEFPgtp1X9LkfQkTkJpHfOn6HBasquaq/PIPGXFdzRc/Ucn4rEnoZ1q9whTRK2m
tcehhbKwFljDeRzwYV+07SQyovuC6l0G/Fv+8DRD/sB0Hnrfrj31eGEyOj2zekyki+8kq6NiLRba
XUey7emx+tw+ow8iFObmYiBo1jbXBFrxlJDBqB1EJGaZwnto4dPOcJWGxigHDJCMY5l7T870uPVq
7CZxyoTzgW3mrfHl4d9NHi8YUjNrIe1a2t32owV7ygOjwzP5P9X+YdjnuRo3TXgV1Nts8FmwAmTm
xgCrNLnH93md4DeZLj/B419tO/ff3/Hn9tQyZNhCwmDudcwtTmsZFS7QuSf1ifDmfLrN8cz3dy5S
IDGlQ0E/780UjhH/uXKjbf0AuEc+sAhtgIrOUy50XiXEJyKndZgjEctFDbia57V8KuZ5WM4HDXrW
EPUztrQdLFVhGNenfPyZHownZ870E2F/0dPAUlAO2KGZPYjAqBHuAqIHE2UezD3eT7ipVCs5EfUu
8fJXbGUNp6cFR1+Eidwoud3dy/XLBJRi0sV2v+ROMmFGbiPEWbDiw88BSzAqhFg4rBX4wskJ3EKo
52O/WzCuCdtZrTgfmHxwIMW7gNTwY+5tJX+p4T1mVrHHZeRXkNOHDaYpV/eDAuYFr8E3Mwf7DVpF
z5wWG8ro+lAge4H13wJluvoUcig8xC+m350LKUcdUYVjewLGmcX3JaiuaHZBoKhQkDNwHXnwxhMU
EjTI/F2FT8niBm+vDk1vOSEst3VVkF2E5PAxnGICw+uMNOz4reJf/MeJP1+eiU38vpPjhtqkxmfQ
mmUzVh7BR/Mny/cyfYNqOqMNu32VeW8lMtw3irNw+T7wMSRc7/MZ7FfYDRMMaEJUa/KBggMxL66o
B+hpBBM9DhoeJi0ahxRnrNg6FuMoNxMNWX+QrUYgSGi8MPoUpMQvsbmJTDs6bHItNdTi5Sb7HgOb
jESkmFYkahmxUwftdS0f/iPpzJZUxbY1/EREICDKLT2IqNh7Y9ikAoooKgJPX99cFft0e5+qWmkK
c47xtxo6XUwH9Lr16G4Nrpi9MKUIdWLP/1Did+wWrPztChRCB11n3WTBHldEwr8YsjApLA2+Bpk8
yQzb1MfhMqxWL6xjwrb1IYDygRWH6qC1MNFjMOdJ+QOWc6EEDsBonYplDev1Bj2WDQiEcYDJOREf
+DnqtFFXJTmiC9UEXJQojfySgoqe/NS7uR/3B1qPLev5tWDZjPmb+Wc/YZeEh27DHkGiGvoAeojZ
GcpRqicyigKCe+f7gwKBpYmxNnitEar/KHN+IGvDFenUXbjMCSVpx3tQPqtwc9Ku3mspwpg5JIDO
1Aem8bDeaz1Gjj8tB+HlMXsp1ndeJVqUG8jJL+cVu5SyGhcAejUZ2PwfN9O/L+kzTP/y8RvAx0SF
b0GBpt4X4rKbjMbHoX0/gh7gziwtxmjkV6tiRWcULC0669nDQhJlztlov746hZwFdFmRsu0+x7fJ
x1NFExTYbBXyU1Dc+rFYfxDRecK0gJ4B/JOwI/SiFxZsclg6DuCQ4iTyKUpynjnE+85dT56MNbdd
+XZZ41IHhCwcglFyJYyejEhAeb1zb/uhyhmC9GF9MVRjzXf01io7X2yuGgwHGAObK567EALIx92I
EXTvfQ/vFcQl20FwP18BrE6v1W31chBuE4mccFuCwn0DQ/Z7ML6gBbjb/NcX9Scq6knzvzxDmFMY
WM3VSCQZYENBCFyRDIS8zmzR3tfo2KWgsuoZoiOeNQwPfESf18yR8YB8w7uVz9Tlv0BNExMbmQT6
Qej1oKwOTUQICYlZoBUdA6j1IRK+t9G9N1egAbYb6S20UIqbYYX2BDZMUEVwwF4d4IthVuMieNcm
98zp6XcwdNVCA0LjvJ9rVDQ5Kqnp2A6AIkroqGdUrtBToE4SGWulP4xBKdSpRHyyXe8uP4stjU+a
hyXDUX/WWRW0K3nT3m/dJ2yyvYBYlYcBnI7FlRu+XmxwPO/s/p4QsRhznRRZ4UZFy0PIJFpVIaP1
lb2F5AlMr0HhJJKZlBCounuaQJusCfzxxlQwnA2Ypx7zn2PNSGgI5p/hPY2jKmLcEMPMMr66bvLC
pu6HT9bg6dVbx62pO3wKokWCBmZrIlntFHw/SY4b6rZJ00foRJ4mvUsI1MgEEgJx8kLEMSJKYQtv
AeAAXgEcB5wgGD8lvPIHoQbiuZzkgTYbNZBqbUim4KbdYyhAQElJziSN3g5CR2s1sFfi7+ZUwYYl
XEctzy9SQK6Txq3dvqgKH3oEN1Ca6JXkLvAi0fzOG7ufwWW6VXQ7HBGRAGxjU+R1RMsOD4ODlxtt
4u5Go/Mcy8wU/u4G8F4RA5SjJMjmX2D/M6IBczVuEQ06clgcqugZkO3BsUY+hE76y474CKqqICfc
OmpXyDnBiHb/UnqA0+CwSUQgA9pC24BGyjlOerK5IAqG35sB96lYozPoMzW2QmvFl8f6Oili/MtY
UxWvwvdLWA8fldapI3XvvCLcBTfPcBitToObqY7VcR9N+wVcoM5Deni5OeZv3Hw7xZNn3ZnqBgq7
UYehVeMdI65wpLLbdfNs/c95LEQkAgnSHZHas0q9PplaiUhGtQnlOhKOlHuquXpg8ZIvzxoRJ0k7
4pSeHLPZAkx1oW8bmhX5jHdsRgAvvIZibzxmpiizBNc8XrGZiZCXa4K5B5l/6hbWgFut8ac6pTAC
gQZYo2ScJjLw8jwQ+R3GXKRupij6a6sBlJxJOxnfMULJ05P8/aRn9Zl7+V/4WYN0dUWPH0jAMsC4
ZsUTHE1pxCAGaurc49u0WcWhYS/1yc8djLEhK5v0wNTlFaqFGaDmYUELPBQhz0A+SxAYflWj+97K
13AHJQJmXH03MiHR07Y2UgVskwlOAHTWEGIwfJY6yyxZRnqBXIwmNyRtcXZhEkQvje5sj05+YDPo
8WvqXLbpPkEjjo6rDpjzcUqjp41a0C19AjlRMOzSQKUoqgPPmEHmg+HsVMndsyzdXdijR5TWmPtq
+7gDgoeifMd8Kau57of+Dy3MFWa6OXUnYRDnX/GDUI4edukjL4U4cDlHeY5EvUNLbB1puesrnlKN
egYwIrY3/J+ceYMdAbNmmNnzOLoRewFZx5CEOHJTBgYcGa4Ewbo9OIsCkKnFdUmu+JSZQEIUj5I8
90jja9Y6dhLM5I1Vuc8I/clrRQARKCk6KH6nAHyQFQYONf7A492tHmY5exGqT7Y5yi2nhNS8um/2
woOiio9KIQZ/n4S5DArkJwewahrXuDzty1P5fcp7cT0855KXb3pIgSyiXps51GK1/VT4Tgx9Qm5t
qjoa4VA+Ft+niOJKv8EPVRd+7cbpPrMOGkHQMVhwVV9Eh93wODa8zXoCYdGuDRwTxO4WL6SS4QeI
OYV+fy1aTs+M9/96oNaL/UwocjavG0IONaomWTNOASBvdl+ea0B2dwcZP36Am+z0hwL79n/Lx7zu
e8T3/IMshTaIYXqJ/lyk29RBPpUd9MZjFMFvUb6SL7i7OM4PhERxy2dxEX8hm0i/QfstoGbYIQS+
uEkh1kb9WesirWU1RYqx7PHJIS5nwGx0o6O8SF7TEomNMrrfvLu+/qThffbxNMovyR4mD1kN9ORe
aaYkIWVQECR//cHDvaqF+dm2/FxoH3e9ebP5gDrXHNe4Z6P+c9YH0UUy25ijHFn6gKvsV9r9BREZ
W7yhTh92IOKyCHohyQHRM+Qmj3OInPh93rJ21zhFDsVCujxi1joC+uz7rsLjScpeMnSzkxyhjiwX
d0dZpztMLqCUvUNxRvDMl8rF/AAaGtJRyMxBMwM8F742ef0blWtkY/B//AiqZmdryaflF0ph2exX
V+jJieIDN//O14cYuqr4XcOn2B/FI+ugx6IO4Jja1eHVuSyYafKRfdbKevVZKcigVaJx6WCtV1dw
MDiaCmMOWWLJ/fCCxGtNUe0gkBRp1gufeJcwaHynAiYG7OsuT9ylrP4rXA0Kh8L/wlaOZkDWbFvH
mTtESuiSaDvOnfekcEHdKlNFt4Q9IGycN3goR5q9PSBKRBHnCNQI1RwGoMpagpXWSLyulubrbuor
bs/5NxGbADJ5LIuSDLDOQfiJh2qUMkIS53S10xG/Qb4V0PGW6auY9H/m1web2t5aTrdBINykuXPD
3swcwAViMI8o3iNScErn0W9238gD6xtKfuWuoBm3XzMfa7FOX4Y+VmaS35trxNwOUd5+w96cXN9t
Cu/O9wHtRKg2UWKUHXHNBpc9f5400seaB59mCw4jDfQxY4QHwVKuKga8PYdnc+pN3iFPV3dO0RLZ
MPh8fpj54sI9yHUkTknM1L62IwVgcZbsM2cLq4CgVuhxqdizQpLRUNRIXGX34F3Qz8rfI7j9yt3/
IU0036O+3c3ViaDH++fW+4Y6BVhILsdifNs0TKYsQ/atMleIVi6DyTXmRKAaCFMx8QogrnfyjIcz
GSloPPQaQk6c3iaLYcRohFRQ4QGNIuyU5pBvvQ06cv7dJV/wcv8uFWKDGelWZFWk0YuUinSRHWTy
x7ozxcg07xSxRFuFHL4uwqn+I95ZduqFqHe8zbBktog77RI8svJYT2dIRgg9FbkUdB/tHvMH/pIn
Qi7isQgqSt3Pkf4j4lVhmOd9/M7gCD+8c/xDsPJfLYPssHoipGxRWzo6SrABgJzbiwwi3TCGrkvU
KUTmEENUT6ot7+MM8ZPPf6DgiQH75TZCTKO792kT6Kpgk8mlYKbgo4JHC2Ho9wDctqkiFhtpAk93
JYoQuVyMKTja88x97OGYCTIUf23nwgAyopDgiBoNHk0hXuwW99x0sUEQ/ITXp1roztVIbEAWqxQI
xZ8gSwqYVvCdgc8H4dBkZKVW4zbTmN7uwX72gPEumFRUcbXOntH1wFdZrkQeRx/SELE0kAbQWnwb
qyP27TUpdvwOCfwhUE374/EKNbRcICikQN1FjxciU7DBJItRutwDkUON3aE1R6Kmo3PJPeRrIzzk
ThBEFYiMi8Z/0+/GliPkZXa1QOrGE6HwXDPHEa36OpBw4/F4oZQYpdijP9sX/TPEmQTgOQwfrafF
zZQe2Nlg/kRSeuK+SohM4VBGE6vFeCeK0fNnKnyodMwbtF/yhkSDiP/zheG+H7BT1CrUZ8bbRkgu
xwreCRfkZQiih4gDSTW+faZlfjnE2gTIJwRvqvJXY7ZngOy7amqj9tMvLH5sAil/Cd+qfJHm92g4
LmAcl2SRccP+EAYgFba/4QhrFoLFPnlA8guBtXxhuuYCZl9jciTR6ATa8E/lT6BuOJhI3DuTZjJ0
BlHplDwKAihmReW3LP45BOdh/qKEQuxRuPcwOQFm1ZzyJCSQCCj/3UbNQlmJgMXDC20Xr2Gx4tUn
25TgmAgiO7kl/OGPqAc3Qg0CbysvW0GM0PfSWqvLUnFDkX2pU/LV4Dpj5uNzrqjTrXDJ6Dyw5PxA
YFztDicciUwiRkOQkgBOpjyFdpimorcRhwCfsHSoCBMTdWpP4InLMQSaFelwllJMhAiJTX23SDoC
YPfsC1BRhACKT/bH+e0jXXEJ0UiwBJqCYlXt/bRYiiiWhAxjeXwsE0zMiJBsUGdmwwWRJeKn0Ewe
2XwK4+zXSCMV5lt0KwiO2cMEozrKXFs0dfYwySJrY7gSq2fw5DlGRMMaJVbRRWatCzAe7aIhuhwS
lpEHrCNIpnUi4fsnIbnsw1aGaEEGrnYQwU/pP50qHVWcx0KoLBaTt9cuDWDMLzZ7iY1os+IlJdUS
UJNMbaydbxSWx4VoDWnYNYgnMTcXq+eggTJX3M32OBth2YHzNSCjvT52avGP3pPa6JLyLOoqb8tj
eykQgB4Lf8Gf7Bx3qy+/dpFIJW6BaoH1xdJ3EAjOgOyPlyP2WDxFwUTkGoo9Rsih5FDUrhGmdlld
Wl4HEV8MXELVG2gAxxQn0T9jyqa2zyLb4mGdvygT/l+BRJ6Q8Eplzu44MMmkx2vP7wStqHkfX7lH
pMmTQVDkNh4Fx7djqSQiwmG3+dBbuECqGKuTXUcTYhd0fi85rcGdFwVVmG+PAkj1eCQX5BkNvbHI
8eRh5IRdyxRTiBYUatwseer1wjVCdWdRWgF58xMRzWjYiCp0tuzM5w3kaeP9GpEKZk44Q+zBvCHU
ARzSbcFYynVtP7eG+7AT6tznrA4NViVeMThWKSYOvnWJ30KLZp4oUqudhFTwEvImggrve3SLkLHY
+Aj8XGq9QcA4iwgPBZXRGOD5PRO3Ip4uVLZgataUhQ3cNsL6TrZ+Z294qw6Ktans5sG3QNofuWN/
iJ4xJvFgpDZtzi5X+ubu6QkEogeaAwjEWhp8gbWHwW8q4GL4DavnDenC4VLkTSo8lgw4U0qOab0h
M9V5jTSv3igcGFxl48fxBcFGSA8T7UQJsgDhem3diPT5Hgg/oJBkTz7ZladMmEAzR7xRuPChzYYQ
JQSuO28eBU58leDqO29iX6R3IB/r/C9wNQUf6AeePlqzYBD2tzkUiXFjlGzwQZYMlNfoFgzG6zdl
lmQz8oNewwHobW31E3Jfkq/HQmNC3iIEkKx6QSnFFkkVYKpbjhEVYBjouxlqEhZbQteRZuQLBBok
wPTw0qeTHl8lxhxcualo4k0nSMs2LfPiwPqjMIiTmgRwR+J1zimfxQrs0LLBx7yOryjQdHyXnNq+
6AmjV6wOHuJPVdn/QbFRxQK5N2sjFn8Y/3iM94SWcp2KDZHtWjkTOjv7Cf2nkSg/YJfn+gvcXVuv
Nx8xj19nOB7rPS8CAFW/9gyYZ230nVSA5nh7HeFlb30M70DxDOOjWBnhJYICrTCt5/7Q3/42nxQ2
6nl42+9x579nezruGucTt7wW0MgG6YyBcuqPoV0eI0gX3B36SJqJ3z7/bERVfLosgjBxxFLLn/LF
YDcQKQFz9LURiXzF+ON/OB/4SoY8WzVdjKwBwBW+MsdtyMYtTA/l5ud+Sey4j9YKhA/a2fTw2uQH
Y/Yhr2l/hoLjKRgGpGKtGPkB5dmeSBVhs9AnbyjtbAFmKQW4DQN1hkd/Rd4MeUAi6mlRLEhcgspC
4iDNyOvOnD7rDFVPetD3yMtIij8yt+hkwkLMGh3y56PppWZnLCKMOD3IZxdFFjh4hOLf/kL3DNzX
WIhsdh1nJPecwpHxlKF09nZ/T5poaU124H0cwcRy8C6WFu2DIyzqoKEMdNh2xAwmYInjj8op+EMT
wdwHp8A12VzdEUJ98sZYdgMIXxaKh4j1EL0BFnTjmjfMWpDuyiDB5M5tAKf+9JPC+XqTzQhYnUMB
b6zoLeTim/zRO7agwbYHhiYimrFom6cfkgEUKPysbGemKc2mbG/8k/Z+RbMjkneQMJ3/L0SVKkBg
fh0JOfTigO/sSXJytE0HPQQrTKAgmRtmMOBhgCHhq82gsjIOYHGL4wtnXmJVoPaI/HtRC0ARF4Fw
fPOiLHkhJDoN2hYB8v5NnRBJIv+JxkeFNGJgOTY2k440r3m/XuZkgowIYY8g6wWfyjTg7aOGIAvK
ZGruYJ5c69uCJY1FZYdoFH3wcaeDGWoSh7wFyGzOHz558ObvpXRDlFaPtRCGklsawR4y1YrRQZzA
q6t9xh51jZWLGJo3DCxMFKDoPOwiWzB14cZAVDA7kOjIx38ek9wlRkMzt4fvFCwaEI96Q2hM9EXf
gEXZvQIo3c3DELKeVBxneblb4VD0Dsa0DzYMlVcrijiEDJ6qv1N0ILCUVbY1lz2ru4g0ncpLnbvH
HXt30OxZ8zl7sHX3O4cB6rQW2i1S1l7khfCPrUyR1STSDzOCHz9Ash9KmfmtkML44KvgQCL3Q6M0
UQ0LxFhEZ6BwNUOioMj65pSNlmLO5cjgK/oumpUx22JesiLx9SgLaSUHnRVeZjn63JczagCECYzs
zUvwuIdFLeVXBCMOwhoaG75xwPP2RnKdusSdoYwjzyJGQPCvbGOLVI8zdzBGbEpF5N5UV4qtReEP
ygNWy1oKaQsv7AMmwsoPyokj6dD3Kg6W/JJfvvAmZ5TeStAlQgHMvapz9JNORdXYe9pxGvKYWdr8
h1diTCTOw5TPAsnsJw+2uzVZL47GOYRp5NSbNeGPNXksHkxpNphlU33Tt/YbBSjpe34mTZz64vZR
48+Ikzlb3vmlhxk7tkiH4Y2iIPTNWiuEGiy0Gfh5hcSROhwxQvK6oJEJkZmMucMRbuibV4TuQRNR
hjDuJE0iSI+1zSvI4/rCd4JdN4IkfVO7x+YVQCdtO6eOU6hikbEVo/Kyh/zlnISL/YTnwEVBEHwu
d4is2R7NE6oJHUFbdPVeWP5Z5jhJecmx2YgxgZtxxIKy+JCt98T6j9DC2KG/48tAdBBRboRMiIiv
dbspoi16AHLtgGm47192BtFhfwSLTBNON2tP9KyG/bvH1VA7qJqEPTEWLjYhnrkt+DAowcnPDJRt
QwBqiXrDNI7s4suPbzgPmoxf3EGECiNb2+x9VArA5uKMIsGDsIn97nrYz4oYLTGHaNybwOY10z3H
6aUU9nkJSpG4ruQRvFZ1VMQoyF3QERZjDThfCVnEKGNdsXfqYXshHmDKmMC5PLxkPidVJBO/QA0D
L9ZYjLNtPBhhuuXvEZR7M0pxFSINZOgekicqxTJeYnRfHxsv7+OFy0dki7fLhiby2uF6iqQdYkDQ
d3A3Vr1JzusJMuayNCKtQn7yOsnzAcBfKoSgylZRRT9BuewxMww2zD8xZ8qo4gsDH+Y+89KLwZmM
oxZpCpYtN2X5oL9ZxlraOvjihl5vXp2y1Z6tMARXotrCYC/BV8fn3xrMT3ukdOXox0yzTr0HOjzA
yfIA8vKgRuAAcnCi1Xk4A1ei42LeJv3zHuUV5Kds9njNY+M8OBtkPZijH/bCHIO8mTEXLHBIpJz3
VMRetBluhquG9q7q2Q+gJbGV5vTC8wpA7ECekZCwucY7kYdIosL4pphZ9N1CG5OdO/2M9O0AUyoL
91G6ijacioStBOZqlqMry0bPrQbqRGrYrpmIH+k62Tus54Ogt+Wnwe+rJ320j1s19x7Ly2suE+aj
Jx3nx7Gr/X1CjpiEH2MAEurnu5ohfPncPWZvQke+yOyKLbJODbFA8PmnGuWm5m55Tqt3wNL6JgdD
7L0AzWXPKy+Kl6WWjITtPdJo5ZwZ29casSJ+KXZdXwkr2pF5wpa3ceV/t0bp5HweJlI26iasn05b
+7JG0irmcvNXO3zq69++53L3GYmcs+HdOeQwRMYKdyl8NNMS0anISAg/ZBjuOQXxTTe4b6tBJ0di
VmOVf9nPaaQR/x9SbAi1eaPqZjsGwOrb1z55bR3ACqGjZI7COwn3hQoMCRgUZSz93KqX6+jfzoqY
rSLEsUNALqYKsTMY3IyNS5AIjDWtzxwB9JNWTqTbQuky5N8bsxwFlwRdqAhjkQrOpdNQITv5RnS+
E+XBBPejZ6ninebIb/xySYgEjBi394X3FawCvslJHWImlmLqgh7e5AwaRcRAyCD/FntmCLPI3D1d
fO1teqiRShk7rtZDEyavFQ7JBST4nhWcvFnrHZGnNr5iJiaRCskP04yP1r/vDmht/oQo4Hg0e+jD
wV9dbUvmemaetG0CWjPPMOV9kZYw60TPo0yL9c1RQMnjHMah4zxhOTnoralcgCqhRTg/wDouJIOA
ta5VsjfqzX4GmRnrbDytGAiZGeGzuaYtEuqxJE00ZDwZmXopXmk2LQZ/Bt4vshv14XDx2n0GYAhx
wDNC2dz00MGEagRmaTnvmYj3v6G2vI3uNPXy5rQEXDzd9ubUxHSn8xw31iB8Ydr6EOjXrkAwEczc
JUtHbEg4E6IXPE9Thf1TmZTRi/xGSnZfJ+hCDn7ukQ4/ACRYyaKIvu163uNaDxuW4YvMx+cCU71i
03CnIsTGz1RfQcFqwKKKmCyXStDVkLkzpqkoKzACmfdUePdBI/VPBB5IgiY4gOHr5AJgyhdAJobP
M6wFQLmosTQWOuT3g6Kw/ZiTz0X+gXYbL6+F/MtJ0WMR04FS624/n77MnklqIpXnsBD+YES9EZl2
0T/s9AmLGLwOGFLSMwmMpsSZAjl1Ze5Ffg1sdRZ6I/DeKy41i19e87TbJVGPHcIk+FU6kzki/HQL
aCPLwb+fXvdAVtU2linpBpS44NEZoqvFQkxoFtojEVBq8AdkAU6siunzykoqOaSSpBvAYg1zwXus
Er01tBUeej7QY1qSekwMVzdSuAhe/De/eM5aUr6+NqpJMf0TiOw9aFQZk6vsZ947o3aWIYYDiJKG
EWakkF+rgIwF/KsduOhwn96jXyjvSv/lo6zluIKKYO3W7Rcr7yZf8EIMYN7DB0EgvceEl5y0XhBy
IhwgpNkjQa7uQX8+iLClVC6MPzoFLtYxeHPhlC14Ldklp+d04Pd92tzjO4JTEVbRAAKu5bk8Ybhg
xogrMp0znnFMDpnFVhmiQa7B3ij6g9rvzXK6SAJ+v1hdGDV+dnPgdgVkgKJ2SKi/7pp1q8XVP6Fv
Hb43+kSmQ7VE0guwP1IZckcUDnnI1Lp8Lr+C9pyvK9G0C6M8ecx1bCOM8aTFax5YxKoYiiEnyMmj
4ABSV81lAI4OwLW6A7g8F/LmgS508YJWJONtOvT4XQLrNc/JN8Xu0iz4IjrFes9U/0N5MeLaZam4
vFa3P306SO5YFekKrtcFK4VHQhdCI5GyDzC0J43ZfHSBKnv7K34HGXXckIWUC58Gk5mCvbxI8sKl
AfPO/rwi+HHWYz/rU/RZ0YXpvnj/x7SDyNt2KleOvjDimjAem/8qmcKiMoFgQS2yeocDHGKocEDe
YO3A5xoEpvZSNMK/QzgZaaTdvcfJmDfK2dD92+VxGsJXrJsf4THpHwFDGo0UtGuy4PJdIfSDTUNp
uGv7hAgwR4ChVlwLtQvDIK73wVyd3z8Elfzbq9RNvrwv0aeAtqf5SL+ab2KhAmk6LH2FF3qijEgu
m+D9mqqcyMnLfU1yOPg9Ua7qE+mtOUDeDLbr6UIA9KLoD7ScWrUKQAmGZ0qdEl1yLfQAgXuaj3Lz
AddeBgT7aN/JtbdBm/hrGY0hm0j2B6W3fo05fEVDrJZQExhJqV14JqR1YlZBLpia3xxnLbIOCpoJ
s2svrzSokPt8LJGIaYS3Nqi239KpyRTQGYE+uIXkuTK0KbEbwn7RWkP/0zX+qaF+uL/8z3w/Jadt
rcbtVlmsJXYzbVElqoPSDbE5QzdSC2u41QLWw2JO5FM2eRBH28Q/EnsUk/+ZM2uSkrcg2UyVqa+a
t8AuYF1DHFw2imwAGEYp5Ppi4zzVoQoMRQduQLodulxjhN3LAKTYdaMCxQd6fMS8P/If3njPZR+q
U3P5gzIsnrhzSAxCSbUVSYbNanjKY33CCIpwIdIXnI684c3xc2T9+f0sPI8ZqvUfkLTIbDykhv09
G0i/tcnbMNOWe/lC2WA8/LIVtJvnRVrysyFVJRRg/j2VPNLjxwjDLnBY7YOCspyMP8dsfB3/toru
ePGeqQn0qcfEeIs01eG9Z0FBMp3C/RqzO+q4PrHtQrxmaedAC/unR9SXXMFT4SEcDq19xwbB3guV
2m0Ju+dAJDWB8wsQhgsbvht0804az5VguMkN9IQE9oGNe+8mTWX4K2gQdaHF7/XAFtH8OJrTRRV9
366CxAWZ/HdDQyqSqRQCn6V36A1Ti4FRQvX29kkCvruvgU2Jq1auCsBDBKbY0SfdqSBbHLn75Y0Z
hvApYx9o1FnPdbAiFh+Y8NphrG2mg9QUGdNcglGf8mUA7TqopzJB9Vg0i/CH5PRMG2PyIuGBYFIC
cXB9k/kDFTCM8/GjJb+XxSZ5SkGx1hM09Fy1fXCNlkDiiYYHa4ZXZWacCU/CzexoXm+DObOTxjoB
JuWoxA7cpwiX5D+vEXbZim/T7U0kF2JcncoeUjoor9YSqWgKZqLFoJ1Wp/6Ctz2fyQxVqelf0eJy
6ThGal4fo41qzkuSUlkTe/wogq9CkShK43AhMs/AmJ8x7CLjiRaT3B3CBeJhYvD0SUAhReOdvA9X
CDiQmW/SM2Ade5vBzf2uSFAmRR3+hKQNuE5Qu0/AFCo6nbD/0Fn6cpRY7bnDJSHeSOAdENlCSPdu
OwpZEA/Ahw1RGu2uYERfq59HPYj1L994Bk3NL9TCVmR9Ak2YFPtznRPwPWdaYM6GBGQfbXkAVdR3
V+97unoYn+Be8FtFH8LZAP74gYRJGt0dCyp6m9F+O+UiPu3BJEBu4KFsgDeMhyCB3K4rg/7dOkCz
8x5zwQzRGIlKRaC2pw/WTHT04yydIAavELDthDWCK5NRQeAj6z20ypWvoJp1ik3KIzwG5kkaU0GF
ACqILfGGbJjxO3xGvzFCJnhyeXwdSZMfZWkWIWgVNB46TVtiwiFyGAqSnuFJsRwufgOvTt3ftIyy
TZqkKzLWEJ8HuIXA81hlX386hVXV6Jt5LSk7257/awibCzpCQqUkYyaiDUXWra86et28G6FE+5FR
2q/lgnpFurnXD4QaDo92HVA5UI0VHdPiYM0HRXTOePi0n6Jz/XcN9Fckj7ngn+atF+BBH/wTaX9G
pRr31OCd2zp++J6bo3jh+CYAubLuWpAj0CZmEiPV5zD0kdOgjPkg6Mj/ijnLV6BPtkOWhi9hgeG6
BhwIecdxabMkPSMec4j5sFkkTBeWVExLCFI0mcLokpGYY3CylEOI2b1HrgbsHND/pDndCm7vQCek
MR4Kh6voT3jTC3P7gxPo/KfikCsh56fOWCgwnH2/ftrCRoFScMM4l5kE3+gQQ2FOy4fHtMkPU1y4
3PcicVEjd/cely33rBHp3/gDRwEfHRLeVcx7SHe/9LzrKIuZ7jnUGEZPVH177IolPl4QjILv7hoW
PBy4GfgOOpsXq4IEk7YDidfoQbPnGF9uCMNQ4u3k9j5wqmGrIdnpPpHpMeHFvHnSUEAlREYl8Csb
CTiZQgEs5SCcjnJlpsWCNG14498HfhudsHMbG0FED38CSueFROr9I56ndbB7Ak5Qc1IvHvPmbfWx
PSCbkyi05BxY8mSY5ciYqtP6ZExEZBXfP/Xm/Nwlio3efpYPd89heKvttAoLRG4ZebhoEqj24KIU
Ioafd705zAQDfB2Vs2cIwwbbI6f9wxyOomQrURf7ivspGPaOmE1S5SIJO8RJ+8uHYjiW1rycPKe9
9HgvSZC5Tnv74/7tEvDdLmXnPjg/sOn/0k2jg22pdvkEAWLWp8a+sHUY4vKQn6kal/YFZk/3fQve
XNUaHXwZCXr8GNunGv1kEf6BDoCGOmQa3UeE9nwHmOAJh5F9kVaTDdjc78g5D0p/BISFtBG5KNlL
uBSvtoq3tef3FZuSdeSDxobEkZVGEiEkDPg7rxWaUp4q3BEf+p9eM5L+sCCRtE6kkiHZJcZpjNY8
em87pwHREEGL7ASTD7bKu6UiX78IOpykiHIwaroYf/w7s4R0EUfcB6QDmPaKPPFt3j40ltVkyzl8
4veDspXqbPSd5huq7ZzruicDsODrHLh8PpAttVpIuPerWb0/NGmiIQdBt8f9LIzgHUyQL9+9N1Mt
skVekGftUcCbtiMDHSTppK2YSoEiblc33/Ck8XTxECGTbghSDjQqbnoOIzUUuPpvlkluWqzR1Hz1
NU0cMzkrqjNInpTV3DDZou4FMaVet3JAonmIhO9x+J1Q7Vak/qP0i5/fK/0PEiXKdTOf7OOXVbOV
yisU6EXjs2DCgdjZcp+NvlhQdMKwb+Mb5ioi+I4lhCAoY/70oUl6D7+foPKE10N3yQhB2grwK8Aq
dtQ8/J2GfCNshzqCcN2XXu6jtV8MB0RqJbpNiHiQoSij0YULfeh+/Ooo51OJKmCFFJIiUXtO6n6Z
xYiZh5KTdl+3SdIL2yonC6bPLMLEPLiol9t5uwV+gBBs0CDTjKKw/3XQ9qU53uyO77GyQPTtlgly
UIH4QKBAR+tOeDM3TExwqw86E5jDr6GCmZnMONB5eBPUKccB6ujckoFJCycFrsWcDM6V85WUp7oQ
NjFm23tCUwEpjIQ+41forPtvKUzHVCx5W2lZhzl/CQdxh72wnpHf08PznU2fJJNw5h0J3dVStFwk
/WLUa2Pt5avYEbMsuhPQKHLhe4f+Z8oxOybtSyjfeaKlJm4fq9tj1OOgGQPtsCuDDt+QZRVCj8+V
Pgj094DQ4jkVvt1cNmwqfU8p+a9M5RfSOZ7TGpk0Ml+QM/qvWTQyNx2KWk1u8mLW96/s6fzrHSvO
K2bPG391yoM3EkEVnXPTFj0pvCaiPLp/4rct7d0zuyK1QgneZqsd0DlK9hvRB60RP1KnIzx8ztTC
m3eLye8aoKQw3s4Q1yVinuc0/3pPFUk+fnC5chE5QEJSyI1P+5Pc9mubzAqlGxcrnCK5Einowii3
Pt5yS6gb7xGqM2QNycMgHlKgzV/yxrpAaXb7fN5vXPqOG93PmWiuDDc3zFPImfn7vNx7atS7jLRE
hQtWRmUndjtKSbiyEcRue7QS2K3HzMHAXrvEW5mvhy9xAwjN280gJ+uFxKHn3YRrYnj3kLH9LkXn
FPu4HvgZwvnTtzIRaCAlYBh3S2nOKfQQ2R4F1lMp5I5CcKUT9HZ7kC+EPIufv4jHN901wPUBN7l3
xrzc6941FGNqS5j2dj/h/DMHBzowjuphOGmn/TgDlUgBSrGaYk2tkcrMqwLurEvHe9B+IPDM6zBF
w5vlKFif3vc7fZAxyWw0Jq63ZVcU7RogzT8PWTKibfTTmLOH1FVP0NkqIHB3KuYeUK+He7E2eHra
dlQbRBhuh9JYkeM3Jie4NeNYfMPiHRCMcOjuOGMr4sxINBnabHA6VkMECdlKOgN1K0d9rfzcxyPs
ayQAuezCeIK1oVuQzfAdlTe6tA8UadQqlRimPAjT91Ib7MDQ22tEeQZjYEq++zHrbL3nPFtP51b+
BeVwNoC5QOqa/cyPlIAPaCUBmTgcR8JVoly0JaZIhFuj39P93WJJWfaxyzyTDjCBj0IeEjoJOsqe
QQvNLDvUUhHhdhtiGabZ+pUY73H7Wd3AGI2RKqJrONxJ29zSGf99zPNimX1OFV25KMRBR8uk0LY6
Mr7nZTBIfocPSgk26xceKIxz11lfjdpu18+SfMo1K++RWgi3FBsaf6AcqhPU7D7foP+CQF8rY3lW
ELzh/9AfnDSP9t5YHqMEJejmHpa6+4mYBwWe+4aWuTqvMa28Vx9JIuTqZ0qKHxlWvENUfvOCgT1X
Jz1kSYFSXQlnyH365qY0B3er/o0kJeoRW+l3RIKIiFVjipmKNGq4bLC2yw9+H+B795jo1/9IOrNl
VZEsDD8RESIqessMCk443hi6VQZFQETAp68vT8Xpruo+sbcDkJlr/esfnKEsTIr6h5v/W3WH5Fbe
vmQ8f2YQRiGSiPJ3EAMew5j87AeSOe4v+3TG5KdT8aww11IZCu0pE1hFQywy15M+Tn+yNZzJ4GtP
E7iRTTxZ8b5M7Lb0fEDx+mllVILI9g1JMfkSd/EEtzMgkcMyWEBQdk7UdBkEJphu1CX2qCEGc4LG
in7oGTISsvoXoccRdE/8DJbjRshgmVX/jCgYbfY+HYbgUyCH2XMrEGTMCsB0cHp8+kbTCX8BEL8c
JdyRx+yEjXYRkFsb943evZNt+jSpmb4H1wYLEqD2162tSbxUZpgJjX7zF+0IlTuEzLIQrn0D0P8/
FXEa4ke6G3Kvs/cfErlxZqt/bKASWxubTcQtptgql4ibHp8LGDIu8DWjcjwAQMUFnaPq+WzAKNgq
PLWxPVMq83Gu7z8CfGiEwRLfFEFuj3n6ySkL/cTg3iORTxtdURY7bMTfYlnDfR16p9hKGbzS+fo4
0ZY41In2fMUv/f56AVny+JlXOJGsO5L33Br22y22o91QKGxqDUoVJuK6POf0UuChnTijB38YhcEX
Hpgx8IHDMbLNtxTkFoEwUEGXQnz0nT2vYJhJq/Va4TPcvhxuCj5q8E12rdM/EKD7UKg5e4hQmaFa
lEQMolr3Qm+A01Ig060VcLbIunJGeOrhu39gwB5pcMvqTVrh8UROg9EFPJg1NvOtJTFNDBKOvQ08
lFl5pR7AJPOrx0Dj1C0eFtHFdoyb99safPRhAB8KvsAInTAz1W3diMiUi4yNKzroZoXgpobofqEe
+wlHAr/oVs1CWTL/bmpN7sTs9M01bM3nHV+LGi1/bMi6N7LSvht3sBRUmyna9m0WqDvlbXwfVmcq
tvF98Fw1eJ2ulE7ooimYshhfc8BOzKd9pMw8uenfq5tFBP0yL4k6D30wwz4u9uu5/MFvhAoHCy8P
RFw7WU6OiIR+YILGWFRkggtteXGljNgx5HxOLKUPKzenI+TXxsZwBzdpmhWbCN9fxeEllUkY1fOK
NlXZlFiuQ+mHX8eAQrlgm/n4oLFCKsd66WP1+XapP/rbIUp8RNk/mELlhK9I5o0lo7ejYVnl4IN8
LKpbdu3weyHGqN0hut5gcjRu7Q4FTuFGHpvNeIGvECSV/gk2y0H6Gg95Rtn2RwJJibTuzIkH/pbg
0Q4bHw4NtJSnOeyZiS/Vlgy13JHnH2tpLBNDZQA7Swozn5DtdKFFlhW2leH6rbrgcB92gE777pug
EukjXW59QWTkx7LOzwjlybHkYlPdUtXVkVcPDMamMcdIbqgFxqL3XsX2WgDRDd1B46gD5w1gc+rC
KtuWPpMYZFk7yDGYA+1PlzHBEmD3sEEw2AEBvuVHUsqPSAS+nItHRhkMdGCujLmuNpgSfqWEC1V9
q0T3D8gROz06c0z6mNb1tM/l87WSB0zjjiNBYVTDk4fHQon3EztKouGHOMDUbPn+AyGWFz12TgBJ
mQwsN5nnso69P5NEZwA5ajMA7HxpCZYdHOR9q3d5l9r6YRWwyKb8EFz9foApOGyySMVgeYRVEoOL
SXd9PKfymHCTXavAxIU3iI/7azkmCJl9oWXxV4R9LV4hvdeE4VV/VZHKOARUwBMHQZrF8xpfR0CS
iDjRipFGb/ZR85LxJOGxgjYChh/tzm9IjaCXWDmVNv3UEzOXHF58f5Nmfj8/Y+X/aE2lgqgmYEaw
5/EV6g/zNXs0U810xww7v5FAM4DP9Q/TUuqAsHRgIWJIRLS2WS/HHg6HszWFCme0dQLNtOEPiSn4
vrKJNp8yVp/Kk2n/gAcjrlvt/JGa0tD75YZcmOno+AC5MT84RMOe/h64dQ/Io5fJSmKH5YlfMCn5
ZPvidBixLgZYgY6HJ6/XuC/yQ4ZBnPkl0FnULovPNC1N/kdFOivzt86TJqFKi4Y0+DFl3k4xH3mV
vM9wjTZliJTkIOK5FYsODswDcGWXpod33+wohnAreOAdAO6lLjJ8LtLHIUruH+XScfZWC7ZJHJQh
1X2sYbqSsJGQNi84m9GCTuOH+VFDgoTOE8iy/BeqFDAa5Av2dwkuFQNDBfzBErXzaDJtKLbGiGaR
OF4Mhjq8vwLkXJ01tOuPTWSK1Hcr+Abw9XDNvDJcBJimkIANWJk59K6J/RjolKmvExifxB6DJoFO
ntphxCvChsDRfGLiNOBSbAMq0MGgx3vAG4N1oT/fZlVaH9JRAiDPDIlcfn657b7iyXy7Jc5u2+c+
BaL9BMkFzgiQLRNkg3A7ka2OqqHTpDcqaDThOC4xSMfEmPdlqsoWG0v6G414Bl8P64DCSZ9z0Buu
WkEy4BZ6Tn/NpYBDwnL+Tf8Bkp9pXGDTOMSDzgGRJEyrE+SL9BKR1DLsweKxJ/gpQc+iSo81ZkRv
lr7Pt9X05krfyTAcv1TOETAniA9CO8tOUUH8gk95gbkBZR96lxmhpKQLEPelHgQ4wy7Kv/74XKsY
v0BZphI/Kz/dhIdYQ3SHrvMBM6xwqdtMyFWDJAErNnLidjbBRg3rjJ3UGW9cYL+/FUsOPPN1mkY+
z9IIZv1m/HXjxCpyemphMfJWWOnV9LSY1AtW0++Cm7Gl7MYLXhUjWXjdOOOsX9VumO2RMkXPgE8/
ubznGJQys54+nLjRCKfm1EDcOlOhk68G10nzl4HTwGOmMD2MCGKAD1CcW87yBJyIOAk9j+/VA1/F
NYbCKjkr9oNsVu7UCA+OMvYyjhAHUdQAELcZaY/HNRoyv4InMKbX3p0msyeCZF2CKgxJh0S87zqC
pQ9q2XfL96Jgz0J4/j4UQL70AXm/1j4KPPQxkN5z9/wyjFLCDl0MA/pzureaGzGhX8aR0/GBuw0w
QgWGOxsWBOkOpxFQxE0liDShKjSwPTSOgI5JiXVjS+66uhzzBMkb6TSFfZP89lyMFmPK1Y9kX/xo
ytbuLeIL49oJk5oU5yAjaZbJa/Wk0KzTrVxD16Pbylfp+pMTMnaMGnd8EOrRcj34GNVnroyt6oUV
J5D7cPHAr9h6MmUfuP1mmQ7m73T+nRyS2OMcpPpqcuuxYQ/FjmWO2hivFVDjpUS00ppf5XTRaU1O
hNUA0HAO4UYAOEmWMPOxtULaxDonk6yxwr4pVGACoEngdnERwPXpr5yYjuQvcyaXEdw9wsXehfcY
rNWB2PFGIy39Gx+iDSvqhCELCVHLn4PlQQ5v5eeUtsjSZpLFbJWz2MH0BTUDf0BciAeAYgqEE/Bn
NZ5hemyrertEcMT9g7DPBUFogFMKnjIelTKBylC6D/L2tRqctGIpHPMVs/UnxQzLErFJO79tc03C
IohVvQkjhiOj6aiZ9uCVnEzFPnyRyn9gHb6OLVAj0WuI3SEcMZHEYW1T9Zjqmk8/2Q0Vc8w13JWk
03YvZ5DM6fxLBKhwZ33O3d6ue8y/o+BENfgK4wT/sbuMVRZ2VYqh8tjh7tGTvMdCEu5O0FaRoXZa
oe6HmFmZeCjB8kNbOmHSTJu0EVjB4hcontrC92Hs7IxLXCXgfixUnll4kyVMjApeoZfhFMrJY1NF
pL2zikUMlR7VKgXS6GUxZxknlwGBZ/AXbc7FL3xtnm73dO0z79kwRoWqpcPy81l9EzRWu2xfGfDl
gVUfDObMxyxDQ3j/oW/5w2YkfZojSDBiaCKiIxjqI/vgQEDKLiPn1a84ZPyN/Jpd74nxQw771gfD
eVx6ZKIx0wL3CJ52fiFBFQ8j819eCc/Kpi10BZgdggA8We+fLF5ibDUoNJwbnpd2lW/IHIQBJ/dM
csHpOwDikVxQDOPubBU9NB014iRklFkwbP5e0r7tO6PRbOTiul0OjI7SI6XzeSDVjFmWjwC7oPmH
+vCL2VAy/UD2p/tXvn8ZDuAP6AwTfRxSybOzo2RpZ8wHm+/hhyQZT+dpn0S1JjXSHKw6+BZeI61O
klPTL8PMakb6J7EY6hG79NKbRGgJFOHNpRJKiL74i58FzMPnchI7yUtPuw1e5kSq0novKIVo9SsX
pEj1uyt3s8Ieg16nmr6Z4mFdoyV7cn5KbAMgikA6eC4yGLv1NCJGHXNnaFag9AcYCeUowIWR+kGZ
Tk7Gey19pkLVhzREqw/ycNq2K4LWdhK7wT9WOu1SelG5qJkLjP1pZ6y34tJnP9yNG0oAu5D17jWL
/BRiSE+Lk7AcLMaEKPbnDPqpVvigO+FNM2FYOX4LU+4CX8gTnFxohYiD4Li1CG0WQq6Plhh8EwGl
2x2Q/ON7k2hfDF/u7Qo/+AZBl3AZBDJXVxzNxHzgtjr2gJ9dWlDcC3ZsKmQZnaV49V4ou945OytP
/XEGlX84MG/g7ruTSwgWVt0YWikOg6gpqRi4fkhOA3mpcJ+LehV1Rm/DKQcp+3t5CXx5fOVJ4BLi
4FnayRLsGFo0oqb3bgIBYCqeT1pch8/Kf165QUsHgAFiTO37U7UbBh4AiGDaMLD2A+RfHTm84W8P
UxiKA+qGvq9ev1/z8UPHzLRR6wscrMNNCytS9CoO7kx2J/6Vbhot30Elu0+/hf+Gf7aRppF6YCQ3
8LOTOfJpMgc40zxU3DIxLxJGMEL9JgxZQ6t1XMsdDRAekJCSEwjg0JAiUf7BGKMKRr8WpgZFqDAc
4Qzw3bnLGrlhLctBNeDPjPHBC19ahnenA6wBrb3Qw5THwYJRwTGs/ZC/dLBKwEoSmAI3Lc6WkHYR
WxEhPBVHB2YfX3wPtRgXRJI1oAuUJq5jc0yi/xH2QRxB0aYZJTAPmzF4QIblDNtXfJ337PiC33f5
rkPGjKXObRRaEbUwvsz+22nCl0ycUmO0nqGzZzwH9RnaaXoYbHkMrdru00CTeqPdY2+NYdTzyI0a
aI43OdyXA0pIKq/UJOznmtfW9GrQvKYixMfHj4R0U5BOflbC4h5OlP4ANaGd6m88B8BVErmehV6u
P6wzaEFYZ8Ujg6Qzq9isn3YHbVxbgtZoyyGYi+9fhtO572MXg1YEVhwYL/dCAHh3yRCRzB972BJc
4dAZ6TndG2t7TfX+0u6Z9TI9HIcYTkHn0c3vMgHv0M94kSCiZcBoeudmcsHkvdRTrYYjMbr0NJ0s
Z5NDnt6J4Z7VUPwY3gc/Yv115JqrLgRv+BxDItoR+SOCj0ibGDwdMM59lYoSvenN86dT9twhFo52
02mGwq4FBnn4WDXMBv+34ArZy/tLX7J5wyTx3+TO7Ap9MHAKPacRGpPlSJ4YmdBMl/ku5JTl86jR
yGp+t3g7SYZCF0Zy2pcWDH//S/vFvu+A1QRfnw2UPDym0hseDqghGJgN+en4L4XNM1o+v84vgTTl
crpgaX1y4HvJZrJ7tfZTNZM3pJBliePPjFl2dsE5KZigNbF7J32YrYoU6029pTJt9OI1S7G9YBEG
NbwvVt2LXREGfAqMaOYPf/jRI8SfaPCp+yazz2mVvABc7Va+jRqci6W/XN6kWJTIqLj49ordrxaP
MdZLPGFkxSEnhFtTEoGzTPsIFFxYPNBbcbh/Gil8K6L8ogyWCE6Ai8emvwGkygwZPHqBlTwoYwF0
mc9/cOVbLKFgOzPD+aiONGcq6TaAxS94nTrvwZxfflrd9nNCr3iSwHVJc+CkdnlSMkui9+MBUg2C
5cYq5hZZbzEG2s3wrGOvJQTQ+tTQSiEc9SFpPd5OPzLer0W/RwIS/hAU3GlC1J/zrZgndm51coan
vZT6Lc+GqALb5q+FeYP1HVytWBV7zgAdYGvnPII8coMjQFzBPPQ5PsSUnZHzURwGop9pm8xbBcMU
5jhk1QbZa1XRCmfPy4AbI0+pfTkA1e8NCdLXzSSEq1QzLOeBq2ZsO49yMyo276cviJvk78BLGqOI
IV8LUTAlcIZUdM0uuKNO0tSh/xyx1UjT/DbXxpFDl0MXhjHkaUFDMLZC9rHjIJ9FHvcGovfzEYa1
dBf+hLQy/GjjsFMyBRV1M0cTXlgYj7GJrpNjPLcs9/Q+shkusEiEO+yCKYD4UytsSfTAatlyXS4S
ivfwdAhFJgA3SmxmNP684mlhobzzxWYL4VgwRKneEbRbVOshLUKEeyH4Ky192Doybjjz5AjPFfxQ
h9H7/i5qql6+M2aAT2AIElpT7Jx5NTwl2b5/U8459LnTF9kQ3UwmPY42zvsgIlu+8TJPDflCgYBj
xXMp74a58wS+5TBkAvNc00YsaQxK3VWcbIlclwObPB5wNpIxZukcrjgKHCHO/k1Ln/8v3oz5dSpw
GOHPGJnPNbOPGz80ZfX1NJdPbYWgmHxmU55CzBZgMNckDPEu4H/yRuJC8A/1wmGDGvYIPOHzerk+
4Uvb8J5Zunxuijdwar6fNk+xg/gBXnEkCRfLYswPY1LEbz7googfq3y2Sr6NOAlLXflaDTjLsRg4
SXxPTBYSZDjxks9/2cceTnNAKLn+FY5JhSA8ZObEGmx/WBHr88f0gg8RNDTgWEpgDt8uSP8q3pK8
Y3eMjaHlhuKDDS+oJP3VhONU3GHFwMlMuHrxPowjL34hhA2W6nAwQ9sHK0XBwEXzwgsmBDwcHrwf
i/USW6t5G16eRn8zj4gKn1H6LzLMSKGwTMNxol9CdEXubdx4kS9eItuACgSrh6dMaw6ZGyeJHXku
x7V4nEpBwqIWqLTjcJ9rc+4vItWs0RYojyGBoqysuSPtPy5oZDeLP+JnF931rzt0jaYGKFEkyJgY
/iTWijiNEXfjcQwh0ELu4Z+CwcDru9UGPJaVk/uZfnG/l5AVSRnbiPEOpQ2dZGHeTgZ/xzyA2mXu
ZhtukMMvQ2oibNllwfB7vEjI4udZGGirfo6ynWdI4PsRpHwkKwiFvzzEeP0nTcgXua1giYGA7y6n
7SVxjgysLiqilHQt5Lcur+LOwazFK85hGvx7X5cHOWYNRUeZ2BZSFZmby8zuYKTcRKHDKh9gXae9
LjIEEadddXPMT98QIgDWlYnxurzYd29CUMkWlojNmMdXPPdceUqv8DQwXGRisbbiQ/hUwvCPWXr4
WSl8dn4Ivr+49zxOnKnIcjoPv5Qd6AiOs9xQNBDAZM4H4dsfExR7ZgK86uho+DiJ3nsjCaF6rsX0
4qTlh/OIOYk2UQ2azwYqeeR3MqSYDeD7WMp16la9fOD9uyRhuI4XpxzSWYvCJDdjnDLUbZFNo95U
Laf1IePv+7XzwgCK5vKphtmwNOQkBDbhWvzAKw4ZzH9ncKgkh9ZrSDQweWl6jwU1PMYG8x+53H2d
EQZXbo8CiZBOcO6H36vDCShyh1jyE+TvIxNXrRsuAN26fKYmc/DZ94lZFcEeesimwV0X1WCMwpqn
l2cVTxpqXsT5U+1yYvW2O/iMQhafWhICbr3CxhFcl7W6Yl92OZLAk8xFz93tgPWtwMTeXyuIFJzX
6wSjUapB2EsaoaVi1MQGwCVkMqROzwW+nd9Vj0DbNVAq9ZzjcOYA0crQ5LFCR31B0akslCtZCRso
rNMY99PlPVo7bM8MpUR+FHXvVVBcT/p9/fv61dP/Qb++4nbxD3AhKuP4mfnQTFmE+qqRQQRWlVUb
C4wBRYsMpZYvCzkOm7tS2+/T2RaDT8ogEk7zCw3GVR0Ya+zp1MiFs4sW8VjYBeXt5LBcJhcQFVIf
MSbmkzaarusm7XglaYOrkpt/tUW+llnOgsBrg/exQzwMlpFnsNSmVWV8iK/LbTEKUGav1Xnk5MQe
ZnM0ysspliHCeEfCo8X0VBKdYItvyBKkeO6ma5LOjbvaaNfhIj8Z1FqcPvTnTkqHrrgoBtVYsIFe
UKxRjCLphYqFL0+UuOJfaGSN5XVEX7qdJMi+Sud+dwLT7l+bxY+xnwj7kmrSVj/oB4ce3E2a+OK4
4LHGD6HVUYzqBfoNBrYzeQkUpi+kyRRM5CS5LzI7Sf18Ocx1V+nJ6GNTD1RC9BQw3AVpOD0pwPVh
ghiLQY+/c11rovnUqhQC7NxsnU0wrzc8il9+3HUxFmFrLM3wuU4t/DwcseNmnOgFcQMlTTgmxJIe
ukPqEmoY7UnPLbNX0pKx6Ys5HPwS9i9WTg/7poLfpcIkFVrW5pVdUwKI9DzOQo5ZgD0PGwrgNNiY
+A7OV4+bSzURkdUFCZqLT1coiEQwNvlpq7pFsDYrmJw9AQiWHhPdhwmht7xVhHbyLTI2XaaZUC79
vfAzUITHjYhIGqlG205x/w5LTSQr+ye/gJfwl0BU8hQexJg5+REmJNcE3yLYngi34MgbkFwZ2XeV
Nvd7xIOOe7ZC9ApJKvM9jQhHD4q3vja3BpzAEYYeIWeCqCdCseUlWmNbWF7tS3gQWN+E+NrADGN+
ASrjy+qSCpE994234uF7WbVTboMomORLyU4ByMODzX+54oE7J1sjw3nBXXFgcLmowYwwf5jcHoiZ
4NNOGs1ImJlYIPSDW42o3RXDLoyRDOYMMI4wcKY1oMWNnMvDuaBb5XSXnfBUau4NHEAsUc6shgOG
LR8VFuXYOlqGLtWLvRJbEA8hAyJso4kGY34GS7cEukCODLTMRes0SA6M5pVdFPMtcaUOIy0UZpqU
zyVa/MhcUY9xpFo8G4OGLWIcrobm7MAhcNdf5vkTZEiB9hLTIYxjKuJK4A9Ag8zMEeYREHk7i6SW
mNrmY5cDMxuseg9LrrkTrTl+HkbRlh3/HVuScoSIheXrtR1bD2Q1hs3l5LkEgWOCLfjX0F95uqhl
EkxncLpgyqidznsfmjXVrqiiXxbHX67f0O0Wsm6vKJph3DPRnovvL2zlTrZPclcSWE86fsXAhJHr
huqQAd9KMsHeviijIszQjJAKG+9SbLhJC+zByIt3+BOh3uTYLXBtamSrJwkpMGUW1iylHgopavTT
JG2uTllc9gR3DHGHRPOAjzEMu9gqiKvecfj5Qna1xDj0M4P9v98TBUSEEUd/SNAHRawvZ+7b4df8
mxgRV8haBUiCIn9WW/25upHgLQw9sZHyGCjuYEH3A21sxa6ChSFvSPmtwc1BFAslbgWLNl9Vwrsq
tVbf3Y1n1I1PCHwAmySEn4r/9VCrQUYwBrVutttzwkG75bRfYJ5v11YnWb1khlhVgYJp/IInSXUv
ryRQGqIgJLTBYvBdKqcp6q/6M5cmBvuisupx8PSs6pDItxqnmWg2nCzk0vrSH1ULtbeRcfVqYGhv
IjowFU1sbJy+1GT/Dl2qLWrWsShbp0gwtJA8+Mv4PEd+9NSOD0y+fghopDWGwb81XrKrGmSnZxtj
u/rpxzmWW//WxarVsMB46KT3jGVtxlixH74wQerDUFnPZp/tGIMJw/sn71K1NSG0xGFwQnvnd8Co
ceiNybs0FSEORmuyhYsMCQQWKiGE5B7f0AyxXDDwj8rjZOiN+utX//yDx6azr4gSPJR3ZDW5gHUN
uVx4zi0vYdjuGMptgNFvX3jpqKchc+HghL6+3dGUgCi6FcV7dnuuw0vfxMmHxLCRd8T8RWGhQuwq
1qJzCSX9puqV1ezfuFse1KcWNMbutySXR9Y1T299jzYW+0OjI6cvW3daNKcLAi0Bm+rv1l55OKMv
6qg5iLXBknRsnX/bMwxAbDCp795I+kaa2ds/yItY9vYVhlB4ET2tWUudjyE8EicRGlR98D5Ssefk
47AEqI05q0BKjMFa2nzMU7IZCWChMWQ+3tBuSGSqPKwLrT57s7pBNExeVmUOCfB+OOqyJecMSlIX
NClkqGvPjbGWrLSV/Rp63QEKjJS549p/75hO0foMGZboN07fRWEmeL9B13MbIncnQWVkOSR096l9
+6SWWOAHPPqs68jEibfx+4xjnP5ZaMXp5X6G1bG/IOvBdPCEuQuN7eq0KBAWUmfbbE8PNNG2reHj
Wa7ffCEbCyMS/YQa7hm8t6AJs9Fa+E+Rt87CHRjs/a7Yu6yB3m3nw9kcYw6TTQ3Y1/le6NhcnJqI
+GOEBd5pLCIUAv/ueIu5HXsXPnMTQRQ/WqJCE75ZthBqLxjNYcWp6mprJnDaYKoxEXBuK+AIynvK
UNpP/TLnq3A+EpeoWX2+MbWChG/tJjG7G7MCPKYA6mBz3gjHVSgZbRBQOCI6p0C2AdY9LciGkMhj
4CTYiK+PWF1Bl0eMEFkLCemi+CettEVwpgJ01s+x2Wlr86D92UwThIdHafxVhqnoOG/gsLbsVK3W
nLVp2mg1Fj9vJ+rhF1o3LcjCQNif4qOUfPQ1ClcjgpO7uq6fS0qP/VpfP3Un9p0p6eHgo8YGx1Zh
gIKTyqy4zw6PEPxwGmuD3Vq8F+JLrYBTdnTqHR4juKlQQekvm9r0uL5LLqTKsdnH0UhnuAoi+90Q
5qXoAeHYwE63tNW8p0mQlHI36WRmb3N4/Pul/mJEvrhOUMpwyciJCZusm8zsphtm7g993ezu/Uwj
GR2E1rg3OyeSdaIQKm15RxGokaE0OzDo3T15UsR5GVS4T0zPyobFBp5KrPcLEwzS9AjaA6oU3rE4
SciHMe53C1hUnBxQla5cHVDiCoaRMcktJ7O8FPfyA+v1ZxZBjTcbswstmNxJ+im4uhjN6vfPZrS7
9zSAYDbLibHUPbBIfoyra7zo/oCZe9Mk1rh8ubEBAf7dg43uXLefl/Vh6qfnwvb1i2vT21SxTTOF
GezyeVujvmXeVhjbzkP/SuT96ypqFtwBx/709UdrtFj2geS+Jpj0ki0IDpyi3YFJPQfHX2ImsAUR
SdFAJyHFpJDbCTr0RKinjhDTKOkELxyyJEwCiuCh5lvzOc17GPrzBoYKBXK6QEH7w1SycAE4fGZn
+HF8rOf+nWroFpVsFbEyKLcFLYtDSX9jt0EgXw+PxBHbgYVcBI7UtLu8NtICdvF6WKzkiMvy2awL
hIrFka6Aq15flgxRtpUK3v76K4wMIS4cx4+lVnaUG9efOPLIORwhFY595q0XgedLRv/Dv2RpyyvZ
faeiU+WCxyb5Ua3+8YcohTdwGmFaicCl0w4oC3Of2swOxUqyf9iMTYgY3TYiuyd+4VMm+fV+N8LT
TPiGpTr96wNgN90tBka9h994cslrUuzPHcqXDbmaHuvpBOuIDBqTWHnb+eh6QJNy8FLH491IeXjp
kwMsXlWrRMcmBJ7yHC9QBCIcrKXj8FCyMs1NULqzw5figIHIXwRv8TFLgQVSEwV299FA4F+3WBPL
1rpDxl1y0RB0Q7rCzoNxpi7mAVfaQVlnFF7omcig35R0vXB8owBmGj3wB8RogDncyPoh3aS92rem
J5wekEigL31DPNFldXrwmrEz6hsS3FcY7mdA5N/L5IfwR3B6NQZV8TIb/31f5pOZ1c9soN/G5hCG
DkRi/nyQ8+tVQ2e+O7yEJxN7SenR4VBFRjfIh6IABN4DFY10zBOQAgpIK8Rh/f/SsAVYgPYDawcB
JxW2us72gNeqmOriUqiinOwdnhNjQVzO+m8BroZXF2llM7ygCLRiqTFMYbqqRXsYN0x3tLpvQqhl
s5osliQDzRiD0Dljgq3dc3ZZqPrMfF72aXUyobav10zwHLYsG3aByPgyW3CDxwJFR6y/2KtwNTGR
DHhOSnUKgZc8iu9BZfMPt9yYRlvzKwESsaAOiecN+rCW7cDbiI5e5AhI4WRx7/E4ctqxYUT6JoAX
PCcedTmjqdX/otliFsw8niY083YQ0IqP/riOu5N1O11vPZcCUtaDsbXpOWIlRMxiEbLzxzsfRFKA
SQosQtz5khkOvtDbez3lW0UWUZcaw68+vhdwVjDejP30xlCHQaAde1//reeh4u2g1QJJEqIsjLpO
cxhg760eoLMReQ7deu11TuMsU/1+j7WAITkfZnP+P+cBhKICGDqUOHOT53K/NwR08OKmmlIuNayI
h+VwKAXVjAfkhNc0CdB+7qq2hyUZ2zQuiEE9va85KTg6CDbXuHHPG4OkccDcNfX5FbFLIs/l0/ad
/urKgA+LNDSsOhoVpntIFqm18BbLQjMm1GhW7Xc9MY6XtqL7/3mziK8SO08HccoymbOVuKPCvD+s
u57PpVLz2vOZY6gI3ue2vP4qS+25z968fZkftr7+YyOTqFj9KWI80xNGZgQifmUfzt1YOz9XAytZ
8EskxLHLDJmuib+rnAG1d305vZfo+aPMUrEXmA4k/7R/n2OHyc4bJSCm75/z6MVWIfuBJ4EDIkaW
SbS2Jy87WwxjX+W8kMyhV7CEcZXCAdKKV9G1cqvwXWkedHjMfSwQQ4rrt5aEQ3vHImyMNxPhdNWa
2dceRHY+QgmkKXwt9G0PosSuI9CaXhDAZiu4BFsWfZJRDPA2o19ARULRnizQuePEzg2fsNRxFJAg
VLkFFiwNjJN+ZE9geYxVLlHlSJ+LlE8ftVfV3kc5nIakH2sp547Bv0mqRgBTBBNqjZFgXPG8qtOX
imsEDQdWaGzGtAgIHHJEYRMuP+X0qGbP7X+1oDwQMXiAcbMbz9txoXfjyymh8QrV/vLNnBCfNays
2s+bCLl1layU0/qUzzHMP2neZBsUIvZGfRo7EisBv341neosQsv1wYTjgzDr85nl4wuvVCioPnH9
N6VvrR+emqk810P702yYv/3whonNMQgmJixNZ8Epy/Au6BO3F2u62E/wMjDNxO0gYy/RJH32Sv8g
UeEPGNBzjQK4KooeM+nQvqt12Vj31wM/nW1zWT40Y19weE+mIsL1oo6B9vGV5MzAk4Uai00GMllI
wDf+R2ge9Unsnyc/k8QDYsDpMsZQrj4XRVqQtUn6Yc/vWWXlsl2ftN9WYhLCDX+Q91zhKtetH5gH
l9aIjRPV2QfhpN7TclZFccusNehj+zClsUnlR8cz5iTWKgxvJjMG2R2PPjW+7nmxR23V5paUmmQZ
42zx0jmz1nzP5Y+kdQlcgYYSP4Ie4XpY/wLmdVbcTusKMECDZ0Tug+J12wnoFGL8efNYA849AVQY
WKOv6Bx0hiMDmUk6WaFG6tnD71R+hRjVH/or2EvEcqhLpfVO+hvyf4wFWJ9K0BqhL8U3iPfg2LAt
GbQI4wmdyFxjIgyKHp8ZHg6E2zBk1l4TB+ozsyC4hk6saAiIMfkBLYXHi+uIPuFqfaHWoA8Ge6DB
nMFShAn7DtM3MjtsgqjQKU+IBNAojZYDVbtSihmManmA6jvvhNwGdWJ5qVTrzQkkhUsq6M0aFDaz
yDW402xPVaAY2aBKI/bCPD4cECzjQ6K6XqVGS8bneitNx1xeJ86toZupPA49mPbuD8tbNjjYFAaj
EyB4y9SBbxHrsdezF383m2bOFruchHcnX7xFieI5y6jSl5Lh6easHz613Yw8Udq9FJqvBn+McEIv
n+EhBaNHq/eM0c8Mu1YQFAWgNQ5BS0XT7KtzH2QkBCyCRIISFWOghYtJIyR9Zi02IDh2k3PzMCBF
BlfR3Uifo1xmROVmtxuTBqZgzGdSy139qQNvBzXdGGkJsNgjtrF2PW7K9UbCsFdzcETDyCOTZr3O
RxODs4XN3BrNpYOtn2SN1i9tRorimzN72JtHCNG0ODeV8ZQIRkwbsX+8slYe+80PMRI67In7ha4I
cy7Tu8geE1j5Y0ypj+PjBId5Xe5jT0tbjvsraLKmCG/jX8B8SD20v0MPoh6ugxOvXS0mKnI/apFZ
O7De7GBsXfFoWkY2aw+xEvsVQZNIBeAGdtqh5OECAtkH3+2XeAydjEdNUgVeBPPQPcGKE25giwhd
X4Ph7i+2FN4V64X8Y//BX4p3xe7GfvvOjQVGPnSHdBH631c5on2BG3FJbglDuRMDRZpciZHYEEdS
45YK9wdrxXxfWWEIqQ3ysDbQdCAjfxuzGSaGSCcwUgGjSQasC82jzkgOAreZsN9L5rkMk2KOOhIl
T5Qw1rowBI5BlMabfXdH6lbbgK2ckASHxfal+mkN9RltMWIQHGot0cYQRK4VhL2lzr4n2/2fq2oN
D5hLcz2XEDUYDGb7Q7zrIR9g00d1+R9J59WsKtKF4V9klRIEb8kiJtRtuKGMBBMSBPz18/SZmi+c
OTuoQHevtd5k1e8JwqczPULNNLr4MnkUrI3+WMJ2EcXVilh3CPJ/uAm8BF8tZx4NeEt7TyFtrKc7
YTKOql9hIu78gugv+mO9bgDQWwMrvkxfQwwAVRzojIKK1W/iDAzHmrRzeCSJe1MierwJvCD2J6xh
doo/nc6fzLsFzKm+rfeG8CthdT6VXNX4k9eX5wnC84KiZ7JaLevtZRiisA2iK2qQA0iL3jFg/zeN
gFOAkutjThVi5ogCVrhasoXlWXpgcgmq1QPQzYwFZSf+nGrmPUrSYfycygAJqRFngTLv6OnMx3AX
cyBRj5XhoD66aa5DbUIVdfcfBEKpnIR2X7Hf+liF0oKkttwh2Soo8uKnWVs4Qe8HKN+w78TtDEXc
3ddwriociVHQCKg66Y+7cpfXTH5s6cwXiu6glUGqXOrSllWuDFrWazvMEWR5rf+RKHH72KApgBGD
pa5QlhPkN29byco5gCWIlPlg/8aCc7TY9geWNoC4cW2a1T3yh298EVAfA2/G6DfIg7zCkRfTT9Ks
lFMk411k5SMWY6XsFmwvsWZzkfTKHB3plzDq3ieMu+h5sUyIhh4SLvP6kscsCuAdxjRrQXislzTG
5tjNvS0+ldgGYdlk9sVImJU4QaONhn7YM36R2f/aw5pZKiAoeEU+IYWdMHsT4FTJ7OuLb+g7TCyv
+QlCJUOldY2JondVZ9LlHL5hxgnay/V61swto78tZmlnVvsWoQzqKowBNtd4OjIrX5ovIgdzB2xS
zPAaB4LfE/w6rMoqZj8LiJ44SvJyn6+XdWFEGO3+l2yh5HoKrQAFtqm9bZcBHuN+wEcA2uQ1Htnd
Ive+foFJuN0v/YwWvBurZAoV4a/aPAdBHGFVNoqQOz1CXHLiZtnLt68tN74YQYO0OHqGVjcMih4P
7XfdonCXkrtxhfy3+ELclFZNw3Tyk7kqE0GYi7TPltYEBRQ1eA/s570NmCO6siMsvM5b3oAvl1HI
9GTFXIQtm9kXc8+nq9BqmXW9l76e9tgN6337Yj42iQTFDLxnXTbj9jlFEI+czwERA/cBYtK+zhpL
5YOuOof5x2fYJjRu0cvMMchBtpc8lnhqIrfQ8q3WZzgMZBrYdmUyYcMdzKUIbM/gv5XVW8twIxpG
ajeEmo0YcDxcz/QX6sFlyA6kqAycnn3V8Xa5JMVK0Jaa5R05CTQ2o5yuFZiLccx0cTThbcSHMLIA
TyogiqdqfVD5pQ4iJZa1YiWMSvom1+qFiAODHWQHX0GkMMbsSJXudJr9iX2g+ArXXUISM5vXkclo
EzuWruD9Oa945gZtKP84X9UDCHMoqJzAbV+gC2MONEYYAZMxaDQlCz2/MVZO/nC3wFsWvjLq5Ckm
xKUxa10A5u/UtOsAvGmPt9JGnCP4YwZbpCwGLs/7jWybzAq9S15Zl9uy79FM6pwn/qZ4WQwco11c
++S+M7P9GnuOjyhmzsKaSj2/T3kTO5I8puK5wRMUNewyxqjNUganDvt86kzD/874NfrbQMs6fcwi
o2P7/8VYUp8BjIaoeIhgdDE46WJHQSRUmBlkvFZgjI391Rk/WS/FQ//DPB82sYv2DcxmxDHyoUWj
esQzYRTBVAShH2N7SICX2Wzgh4hkkacJIeQc4AFERgKws8YUIksRsnJfYZicvjjgHIQL4MeAJJu2
1pQKEE/cRUwgoWZN2zPjq90fml64sC3hXTEG8Pc/9NSlx7AxdhEjE6aCDTn7NwYMRpeYu5dktQxY
8HsZ6QYxxj+D0hQEkYFO4f0GFuDqYf6ibKW5AmsWkO96aj12zByY+cH6gskBbeFWXB/XW25mvhlN
NuCHDBZW6fwGqd+ack4e3pVz6DFUb8F+unapPGRjXazQp8amrI7T+2WO7oazocIICOsqVKX1y/43
txeLKVqEC9XO7uALKnRrMDwz05035Ta2av7TdIe1J+EiG+GSYSNX57DoXc+B9DC3n51mjhR/WPi/
dLzoHTuVmN/PuOoFct9fjNOlYOWQSX4haNptRlNqTh3qP5KNj2GE/cti2+wUHm6OAWaLgYp+m1kA
z2NusAAInP80k6Bz7riZGaQOPMWQvM5slgH3DMI5TDX0FAswP+jpxkHyp3N1Mg7lWRhsEVPqglfJ
ZMe1/Ze/ak63z8Bextbqt9ngJnwxk9Tcf7QTK0fddaPprLJjRN9433TGRz/+Mi9/umrfLbvZ9zcu
m4msTooybM2od0jwXbgrIbOUbLDs9f0EsdbX+gxIerKrlFliRdxrzmYTj4xPD/ENe0tRXWsy72E/
9DcqOFnNLUdMu/zhp6ORQoZRNfccODIysbNhF7j+wvIsim64WIl1daBADs0xpTeH5fzflrRed99p
/+3AXUAbUKguuyJ0SCyt+VUYsLTCwZQVAxYiQI63K29Dwa7yByJgAB9hga2z8QoeIFRCyxHkMsF5
RGApoPp/xJ3KwPCESw4m/zaB/mGdCYGQ2PTcMT5i/1PB2okzvl+R6GaWIGvCvkAh007m6PeAmzE7
VkmiWpTZpBNaB56sx9sDe4Utiub6uVnrjYgLGLP9H0jwyP045rUEHaI9fUze6WBSN1MRYSpP+kC0
/pgkBErBFSg+Ir7M4S9je7wGK+Jw5LMKBlImuIgTFleROd0U3B4br/zrH7D9tCIGJdRoAkSmqPJS
lFeUiOEocWBBMZvNZj36rKG8GodUmWM4fVx2MB44JC01QOzD4f95INkQGV7odR0KUfZ+dhsJ+xK3
gePKz6Dcg6VJU4M2jy/OqJuph4eduYvDkXEPY4jyeBq8dGT8hGHRDlNp4ztQ479XBBBZ8DgWdaJ0
yUsWGM2rW2YzUOOncJzmYYGv0vPCcTR+uhhJ2b0n74S3IimzDycS6lYrJl8Px4u5JmKSCB9aR1Y4
FK0YNnfzawo+pj9FXYAOOEXOdAXBE88cMLxEyaEF0G9GsdF/gL4RCMN1glUb7cWQl8fqgJ15Nk/Y
NWAEF2BlykxD7Pk6jmKGAR9EtLM+3fYgEm+XMy5RXX3/NP89vIyEGb9CH/iy+7ERkacpXpivpVcm
TLNrLwy5gkJeAMB9h7Zuiecv5kjglEwNQbvTMcUmgmlg0Yc0+EaTRGe97aewUcDL1OhD1RbICOL9
BadEPGmwezY6uH48+Kc1PNHpoY1dWZynA+ImnRPOYTwji0NHIq2x+wkC0Q8sOm4tABcIPoh4qBB0
6yzqnnLnvoDKVd5mLPY08ZRErS8u0IJRuA24QHF0qB5GXzY/D2dYjAHG0S/eB3wh++ucaP6mYAYl
J6X0sUrVENvaxspJuIwxM0VXNDr8TGpWHEIx04F/HhJubmmRLWnj1tyz6QdiIli82MDHA2nJ8HD2
PWLyTIMX0P5GvCgBkWhvjr2nrXQOAqaXMWNT/ZEPSju6kMCQxqw8kjEcQbox2E2Zk6FhcqLhuD6L
NHc8OpE0iByGYug8ZcqBHDY64+8aCM0c3GaBsqv+EP65tAwCFlAQFCx+L1dJwwjvEc78ACnZYFll
27TDotUcMezBMUpwcvo8Dz1bmyWkefTlhbLAeBihKyHBZ8p7/sOYwtzru/TyeHhgFnjJOWCvJzGU
BnlLvCM4/krHw4J59r6i/d4zlf0ZfuGbaBzwy/VWG38wZKa/1KzbinQM9WntH8c985Zp8yHK5p/L
/wdAlM+KR6BrmIxc6Js6B75dtA1ItGHUB6PkBjmHWkSMSyzYEaOlApECryQm+MPzsLD2Bn0DnEtK
f06s13zUzsuh98vN7bdw7rK5DcjrMV68yg1xxUzAAs25GfyRLKC6BFU+KMY+mP6avSmuxXRrDNLz
u78l5B7dg9mce2DbTE9WKLCCUmRuusGvCHstNF0zEL9iL1iQ7Uyf4Fx0qEz/Z+/TNW/XOUOBkWjT
CtHhEJSDckBvWxIyw3JX3Fozlqx3APMJObm11Ve8AXiZDCqGTFRnweu25Qc7npbtkB4ZVycKm8iu
HbnzkpsELoilBPON0lLdH0EHjObzm4SxCSmwjcGgY/T6Gz2wND9pgkGIn11D0ZGcVPt5d/B06E40
Vqkz+LCLtYgvNjwYTU80DMJ+u3458rR0tiZHuqhVpd1WOyAlo/kyFiPKHmP7pgCePewjn19zt1+w
wr9f4QzcTFR89p6nxk/swjT3SRgEA2qHimkLL4BDg4eB/DGGiAPPQz8OsCChl5GEX8kXvglKtwXr
2PZNfzlRLWB7gQA2ExyUY8ssgMD3xlbb0Mzxq2d0c/utbTbeCsCQB244u58whg37h75b+3+RCS5R
HPyHB7HzFy6k+ecsQiVsA7LqX06bqxkTr3D9GYQNg9f0lqkMx7KFZzpaRNh/PMw/zysBnXn4gbhQ
hy4e09GYUQTN1tv0oaSwXDtn+8T8bR745lLiSCAa3iwnFOr8lAN75who8LdnsMBSDJ5j2/QLoP7C
Pdo8iAdYPlxRfbX/QUD1l/UktYQqaLatbvuZd9PWF+Tl09S5lJ62WHp+NU3AJW8XKWSlAcu8xzOA
T9P7axcq8zmKWasgxvVP5gZQh02WcAXQcBvPRXWsjiCT39L5jKHDrftBfOHfO+ZClva0uPv4tTKK
NIIF0zGSDnkY97N8huOLBrnA2p7P8tM7D1xjfEKiEYbnBZuFDY4P8zpofTYjE6D1sbl1E/wYJ9by
7VkMscHfgArkqWsfTe8mjazytFzNjqBhizj4ovq2XLDZuX2kU7zV25s/M+0Fq8EK85M4Mfm6bdir
VX3Ct9FdfrAcgDsLdG73gMJ8m4kLhLaS1DDNFK8BkJiLoh5OBqzexNjMHrMg6OZce2VuzzyTnhRl
k7UygQvhOcBogLWx0T6GOZsFzyCwjyAv3HMua8ftQITmL/FCNC8SoNnDXD0t9hWUqtJ7nw7DSKFN
s6F6cNr8/HrEFkpQiU3qwB6/QLBv+HgMGwCEIFGFEHI48cMFNfcWQfGXH1FWCZkmlO76GobrSMbe
UMFW14XQtuZF5mKAm83MGUUuePXEY1OdcZMqTg+KVB8aHkyX1oATfoULboV1zwg1Ez5zM5+RJGaQ
QMQ+qZoaGdiC9ReOAfQDZ2xkzzG9CPW3tR0STG0w8GJPu69tv6Cdz1gRdro2YaP8Vuqqx2ZpYz+T
GzyJNw9aGtwsgKRtgL6XTQHy7Jp12V0gObk23AR1PTH9z3jjecz+citiAGUPVlx1c080ESST3DAv
3Eqa2eWfAvoxhkLOSmWXZ2rkk9Sz8UbW+/SE3govoO/5nXX0N95vyD2tQG0NemvyiR421P/EM4Js
G9hf22QW4a8yc9ls4fvUYCe5yy7CHdLnL4M7u1k95zhF0yenoDKGbbru8BJ2l9rZ6saMxdQY/sZm
UY9cEqVMHuGHWbzgWY/AoEnoAZA6+vZ+0S752ePK9B6uOobkbusj4Ir049Ya41Gk9+akJAeLQS7j
7vPutYbiO6RZHRaC3a0S/rPibgI2A/NKk2fjfDepVbk3FjsUOCYURCaXiaDugMwZApcdAuLyJ4n/
e0Lo+df7R33a1nJSanBFsg2CftW8vTbQ3W1aQczHybJ8ThYZdBqH422GFWQfLR1Wi+D7KjX5Wnu5
Ryx6AKDCj2qDwmp9b3TTPuZrdl88JHfwO4zgf1tApgKVew0UwC9w4SaQ35O0wJp8LlcnFbs3wXIf
2OBooxsZUvAJGdYrHNN9K96nl6oOwTHVZtO+b2WxzunMKfX7940CoZrFEQCoSg7YZ9Ef33GBxIgc
Xyi/+qMKIYfa2IChAfBAzWF6DHhnqhHywjpGNDtumadhRbxOBGwFl0AP7xUYqf9EUcetSU/soTCB
XqbFjhDN/oVGN4qbuIx1G3P5zglPrTlFxD7GnozAwXBd1d3PFNZi/rDgTWd0w+19iW3FQg9URvH7
CNW3gFtojJAMx9MFZ7ZCEOCRISvHcHdx72xxXHPNPyocYoanhyvTZxf62jZW9TO73kGzSpnNOLCP
7zhxAnNgmlLCMMEpTSWzEC4841T26udiFs1tNpf7mJPyaRX4ocwkZCzH7YiBT0OFy+nazUaIBGpK
q21ciEUN+JQCEGuWQSELey6BljGX8GV7HKrPX4c5OV4t+4e8L/N9XHCDeTK+R8o/xOtoIoGLXSi3
A3T4BCaW/ZneY56MpfW8K8fVsec2fHxsigbYfZpdIOleJLN0hymPF04bL2t2R7r7QVTKgFrHq2MN
7DGoAt44NXPiqqBv6wjGxlsA9u8OYyZjr9294Q7kDFB/GIJyCbg7HPlvtqqUbn5caRP1jSASLJ4o
w/E70OfMuD7UWIYpiMHcxL4DBEp1F3fbvn6ivJCI+2E4+sPc/vQaTOsXXs7urFwAbXEFWrurse9a
6yMcTgwpOb5A8uU30LA0NNNFB/4knuzP3n/NeqoBDUV+X4Hco+H5oe2Gu+zhFVgcEizG5+4NJzON
TkgA1dhOygHv7K7conN7pJriT7m8TyAzUMAC3KskifMvOuzdz2WU4xtj1Qow08Or8kXJn17RLMCE
yJ4dqayY1BSwGECrZRIxyf0hWeYNNJwLl8QBMkGTt4KjUxXwObDE4nSxmyAfsqe6jyMViCg0dZn+
keqUsh4oGOMSuKH5y4XbINNMwAq4P80s3sFZ7PNbOyfYgmcRR0ltzwgRrbArN6QSfSQjKu0Yw0is
k+mseMHHKojTMNiD0EUFCWvZy66Zs8vDidQ5HcZ+wgSptKl3+k6ft11AGSBD9QYHw3z0x9weDtLs
Z7qF6iiyqbk8kqwEaAP4rZYe+1evRJrAd92jeaHRDcmdEZ17Sxzp2G4C7b7txdP8LxC0SEhUyayG
5J+GCMEosWwUv7B/NKuyB8PJM3a3jTUcGQ+sXsd8PJt798P7kW8yat7pw/lWIT+fzLYtF+IZzVXK
N9rCN3FMJbr6c3H3vhDsLHjHcoarMoYQ4wJyc4FWhACUaIoBcX8H/sP3BAx11vBI3gCjhTdoLBZ5
igMtH44/NdG0X+5SfZxJS7JVFGwAP/fDYzhhrlbZzLNr9wUuJ24XpraLBF9NlQMXYlhA/BsrnEyH
lgZKFsG89Du0vRohJOuY2T3iGMCY0XTP8H5IpscEC+R75zQ1Px68XpOSZrmGUW3Hatgj1GLO4cz7
1t0C3kCchHt+BItcApTxf5QkNjR1GSf2p3OwIfxkAU1aB/rFFel4HBjQZoFUcWDft/SrfFap3DXk
EOOTxnAifFGZdUR947uzHZWBwODA1UaoeP4GvJ7cHtrXJItZcBR4GaG18XH7vVGYMEYncpONJZ5W
WPlZ7Y8otIAKCiimlOCBTgoIwRAbyNdqqun5w6yTkcXtzXM43MGqdFarERSGtyeveGOxaquhkDaZ
FWB5ttKkef8iE9ih3J326d5JpBj58L81ZVeXPlA3akSgRnx3S//X4AdvJRj4dFjMb2UXxK45Vzjk
kLFWOKPOYzrZb5kQwrtgAdsjNPjYeioOfkr8DR1qh43AV7xXZqA9/HKh6RbYa5mIEJEy1oOgiy0K
m/LuvM/Y23Ky9B4uf5FkXjd/ymEpzX7SuN+4Q9mC6NbsU/RhjflDPsN98qQXIlmickwS9/DEUtJJ
U1nAY2AcKBl+eGUyCgOrydzouwTAHoAaV4IR/jiBkb5blxJy2BuPMPVf4KWFRvCfp2PlRSr4mJw4
1KfxNUZz8A1R3+DxNs+WMblDkRnjq5U6d5b1mE2Z+InWbWVDJmR7r61Tp55k06IxZcQ1xm8fbzt3
sBjO+mGSHxq2PepYzvdo0kXmY9rBeKMdWuXMzlg+u28oX1vqmRBSdsovTAWVGA8a7VodqqmOCnFk
JdM+xyx2xHttwbBheje0ubrWNyXhc+oq3XZDSwsgvMUnkuZpFGhE+ggK7aFDw2UEm864qdYypuRi
nGw9Jx8P4wZruYpFQyqyQHfz1NaclwNmifdOdGHw2Ic0+pe58el+grGiris+abNkDfBBe6R1EVff
P3RYG9PD9pE3Sod+WFjVGVDWqX0MaiZZj/ma0xLVuvpduhAK9Fq+5JndLL/7JNDWWDeQxGf3LnoL
G/gOD/NUvanZuNdmtS8epgbz22lueMFrTJ36i+ZW4QOijZP1/U+ZyuOSKZyUOG9I9Si9ZS+dF9NJ
foWsVxFBuXkv0kXNtER2gcb7u8+6hmJJK6uUCwp0aMlvqKAweBSnFQ68jkK14WNqgxlE//b5w8GW
2I0VPn9efKv9UcqFGxLYAA8bAKfa98YN8uFVN8nc50QTdJyB0wa0zOb95zZMaiF7YbXIROIntHy1
y7x8Ek/esxJQfobj//SHLWOKEwPMCWFfwXM1QkuL9SCTbixwFxr+jgMK2AmnitbDb4m3/d3hvwCz
rEC01v0M7KIZFEaXTB4XTHlHsxRB+z6ZrxnGN06NLXCqM8LXzi9KwQvkXyKXqMPLgVlQHusGvxky
2ja2loP9k2A5N5phT3Ng6NVciEseljCBNunYBfpKtshLOjcjPiV8pjPgBxl9lfDMA/nH9szmlZDT
AG+9nHvP0Glnbr+/zPtNH4d7us8OuahVs+XwRDft37HJN3C8TDDiMrpgpFLYqMvOYZPB+F3KaDmI
Z0MIAW8F2/1orRKTXWYImpBNQTlKZvEC07pQ46ZJnLfwFTkOH7NkRsM6nGtTPQ2kVTdnkwGzBhHP
cYH0dMzwuF6vnvmZ4ry+HQgmRUgA0F9vF/ng3Gy7y1o4mbE0m2We29KlPx8K+8yJ7P+QUVKwCeoQ
dQTyHtEfvv4qTi8GJSInNaUhF7IurD4hkmJ+zogMsqmGX7iyqvAFNn7LcsfkjYgJb0QbA5q7pXUG
n+BwxgYZ2VxshxoSwM+VPAErnWqhOqPcoO1hGNDth2uFMDN0P2uCzqa1w/lH80MUem3N4OUIsTib
h+J0gfz3g5fZItblr4wQChB6GN0vFgPITLgqGO8QIyiLJ+WqUIBnM0aE8DP5B8iWGWTiuFcKKfus
gxRICxENj8IpEFANWhXe+9DCr21835BROmn5W4DsiWI9d5wrO84YOvORnWZ2HJQOvDC7InVk/dgO
6TdRXlgYaTrdmdbG46owmlQusTt4UgsJsy7logcIs4z5QXcPpTFeYJEo+/fx9szLb8ha/Z4idtXJ
kH0d3gZmEmtAzDXUM4VYDDCKn6eRzlyZ96WYtafT11ZjXkmZEihr7LJhbyirF65bBdl5Qiq4iDzN
JoIBpwES3LDeBC2742eQYtgAdyInJRpe4J1wEuwLwY1zVEWs1S1pQf4H04nSwAZ6tNpRjArJH4YX
7KjCrON7ek+F3EhERMd2ZPVmAhDj10zeQFH1hl/iCacuMRCKPIwSyLpAVMo30H+54TkM5509RmWK
zdfAG/yDmgRmxLZnnk7tWnOgBrEJCEcB4dC167u71vkTrklgRjGAMfY2ZjWvD59lsmPuDt80ID/V
/K0HQbXG/oZp/hoc6/AjXru1fs4hweQJkAQUaxJZ8VVZYAVxEo9hibeVW010LhGGL7jv9mE5eopw
lMSY8OupbE8eAl/EzT0kj6xg1IQW+nSEUcAbRG6bRLtycaeCoMB343JAvql463hK2KBFJomNgCW8
FZ59ShicEHqzxxzlHbCbkBl/nYMDZU22fpbkN0KyC+oCmI8bqJMSJ4g4FE6Cim1FBpsN5NiLuaL3
a3vicqE9RTBKDW+cXoSAiH8VwCDmDdkcw4wpcyccTh7cWhF6CNeM4HYeJrTJJaEPvBJCSMEnQfsL
j8IdO4cdj9qJj2bjWamYjlD/Mn8HPKNpRpIFnpejH6ywngCUssPr6YRyzMUMBHwHGxmeLyzU8PNx
IjdZQIQxxeX6+AM+eb3BjBH3EFaokDkLJbJIQB6gKtMcZLDBi5TU2hbR0tx5E+bBl4P8wAciJm7M
gzgfLxrnzCTSZCJOzJNy7TbEr4qsiddC4xjRjL9lxxgHZ0GjRdg/5Pr+MRzWjPnwL/YOJBxanxAj
E2M3tOFGcAHI0wlHRrJQoHKyM9/t7jgIsNrE/YvS3ZL465CHwLgKhSRDOeoIhyoMIZH4hv/Tr3ll
CQ7zbcO8Azqu9RR0iWRM9DrvAybwv0BMVi07jNilwJAXVxHdDujJ5IkpBDwIriyf037aJ45ToNce
H4MH2+Jjl/yDPYQPqdbQeOIoaFaDLVoSsWCx8sHSR3NogFY9uzh9jUWg+nRSQNKsMV7U3kBmFVvX
BihbtvCp8YmvwgRl/UHKLEjXOF5HTijQQ4bH7JwE1VFabwBuUTeL55xHd85T/P9l0FkcaC13Q+Pc
8jVsWygDbIK3XaaimDsRKMVuTuw3rnZiyYtnEOtDkp4VNMl4p7pffqkPCm+/ePxUB4d+VMpCp8yW
J3NNT2KdiJX182quC60+Q1dCRmxs0AfhFaor1Cllhd7RVDCtGzggjGILhzFAEUhWhl1YfX/Kcy78
D8babDvw3ce22EKUkDlvz6HgJWP6zzQJ6gev5lyHY1J7w3rH4QfDYl3CkgYgx0RPAajNXYryPm5d
30tO6VzC/hdS4/z7p+wRYTVUKU8wrG3/6wEPp9OqnKB5hBkC8qzwY6rb5+8LZc4xiILMHZKX/jCT
J8BCG54T2BUNEzZB7I17hyea7UGQ/8bwAknHoQuBohpp8752LLRVhSsxV6TF0mExOqZIREsAnW2u
m1t6GnubM7DNxKj4rorDOMgidje4fYYrjEMYo7irmAg6QkGNN7jUYDoCDcP14uPgxbr13rqTXZmn
r36tWcPaOCQ4h8CyiaFR35bDN4P8fMpwv7eGj5FOmDJ/Gxd1zRlgORgFw5F1YfCO+/cy2/yY4dky
L7lP4CQw/fR6Aa4X4QPYJJ2vMv/pKN59eIK7rTB9IBd3NoL4CtGbk6M/Z4j2fdrP4D0yFjgTJ7gY
m3ky1y/XktRjIrO3sCniZUiZAeCeUnEb1BrZ2dE4rhoXt2bMlYTNE2QLno3NeP5dII5jUcaQOSy+
6JC9emeDY7e5G3P9OEVfi18bz1HCshfR6ET/zOYkZjHI5ej+LGt4eE/vQFQUFKXycOIKsEWgqe4z
4Jji8gR9nyYi4/FN4OotgQCLxsjP0rIZ+JBoSSWnObFVCSib1kSBkcHB1Vq4pzB8di63/mnVVP+K
ypjdkSlywSKFb7sfLSCxlOYN5tNfbU6J7ErY0VWoBy1jaPEBTuSFCoITZAYo/xg64EMOa10YUB0o
97wKdeOXLX3UODFT0nG+n38Oa7FLIILszdiZsBeKcP4C+Y4s2DVQsNIlsbJufYVq8jzMvytR0NVI
cExIoc5pLWTkwPqcSfo+xIWiMpx6OXIkYVYMJ3CiXzGywtZDJ0iTEyZOfGEVxM7DdsZpLPD1lORO
Yp05Md/CMjW9smTYeKDVIzIeMVOvTEXQ2rD3Zk/nefEF2aXc5MJ/HB42rQikGI5L685cjRqja+BB
kBjOQe2c+NPPx7pMWEsJk6T1A3wajg53EUnpCa8l6pqB0WB2zz3nZn8lS3aeHIlwK1v4aZ+cs0hY
P1SXyB/RTQldxdcBjI3gusXHPEUJUNqIS4PPEc8RN57AdUHdfK0Po0m1yC/xREvs5k4yojhNOGoq
rxAP4Y/Jamc9ZBuLBdkQDiVOxTP5wrQ6dVoEKaYgGPnJiktzxwTG+W0HGGlh71UfYlII7uapuVvl
5l+Fgr2Ui+IRZncxgSUScoEzB4+tLfU9BihU/wlroPWAtTB6SPmhaDGYnJ42M3hfYsPj03MTYHcX
PwwT0Is4+aJdlSanPGunx9wc1zHxUoDlAhj7efDIUTDWFJG4282hE+FegSkEcscM2SNFxJzkZUEl
evF4apVBjZIneDDYokrYCC+vYUdmMKcEHBj8u6iouBGh/ocJPstnmVnR/sOXPxR8Wl9UXe4DQq5w
fHY/01Rkf8gnWPxbtOfZHO9u4HS4SUQTX0lDPEMzPUceu0eQAthlAUPT/AdbhGnYdaicGebpczgL
xBoixMYqoMKK4S+aJ2FjvWaSasfdpK3DGqHUMBzSgIEPgGjjWusn0nIPljh6rL4SfE4cDggN2jDa
V0jJVBhp7pUzJIUP0zzo3b+xnuOLgGGleu4xSMMmSDdJpOuP+2dGcjlzys5hYmmD3uaq01IAgsGT
ifyaMEf8+f3C03tOJ5rICjKXdPso5+q+ygfrFpZj/roko+233mik0a17RXgnMe2pH1+ZxySr6y1/
JH0xYx7JbtkbK9W0oFsllf29UfrEiqkjUqWLL+d+z02/ywgXto2scUhutZCMChUe4XcMC13jW7T6
Vn/tJiOD2tIXnCmRCTFhMPTBDL6Tfu+q9IioMFTkTbCxw++Jkp//QkwiArLlqXxePwk1LLQ69mS2
HPSw2M05GR56VcGNfjgNzw1GfaJaZN9YdmSJHaqeieM5Kxuya/2AKWumnVmt2gsbrw1UL1HMMuwg
C0n6ezDiNFtn96r8ynrU5i6jVqQ6/lpQid0vmnCZDeU1XT/ZI0pBGL9fpX05mHwgdOFKIszPCYIQ
Xew7daExbjF+iNeI8HagCPEFPVkKiei9RtanR6Awj/u4vTHTpn15XxEjlKwfWnYIth2If7fTOvOe
Bd86t3DnIoDFiN9OxVR/f9XwjDCHqHnQclLoJKiuHFIgUqwuTbjs9KyUdlZYeJBLWF+CWWP0luCe
Gz/HxWBzQWQ2eAdLZKP+EQV+GNcIFctS5B63ZnJkuEny3La1dSPa7aHEQJpyM13gUZjC3zCGueUd
gi6nH9uUku472KZIGhjQB/jvDI13UOCnzTFlvXX+FU0PU8M5BhvpZ1kNlqUFbQkJkB48Ttd0Qxjz
90Q5phshRm/GectsGrQGRBDk0MjQDU+HMIE/xqo/WW30iT/rgj3jBubFg84sLfhMi2EwMqWeW5AK
7zJPZni1AuJ7eu8BLJ0/CiW/sl2GyNBm7oxN7MHsg2fINr9tbbztn4ktws4NMaAYwCxqcmMx6KDw
C8XPwG2ZYPDRVFJezKNso8Y3MzaQx5LoIoII+H2OQiWAHY7RkfWQuJmXUI4p6xxPeMZkmkRIpd2j
+JkpKenFzBN4bxbg6Pu+SflWmNvR7hkR/Rq+IIQZQ91rgtaOss2QqDsF40bEZWukn5jc8T9IgHZ3
yVJ2Epde+XupDMF/ghIHIJFTkNQwyxS+znCQKBUr5wsoJbiLEsO9YMRzuGfErxfLvO9JwF4k4yZ4
zwk0C8FpavUqnjeiKpc8kflxONrAAssG0+eavY0cLmDar0r2VQ53YSgj8mW4E80b9gEZ6a1BcIHs
Zkdp90qmbW8xuKGcNQV9qnLrj32OCNRATMVUWYv5sURyMcDBj3+mahZoE1qZnHXxtFz4NC8bmLgD
QAGa4c2rGzB6JAdBb9oy8OEOoTXz1ENZWP7+mHB1s0CVfL3c6fPHEb2pqziYx0wi+y2Pf6idZDqg
D97Ay+q9iAUHZlA44DpARvEiBiY1AzAb+UdpL6CtR88G7tFjG+TkWdrFjR/hGRh1JpAaaBnUwzcg
tiEyQZRdvFeC3xRmpE3B3es8DWdaJPESuC9GMBoODTjm/YHiaMIf/U1+4PMzfUAbLpzvbYA/BrgX
zE+MSM2fOnn9FTYMNv1jSTDENDdV7H7lFkKZ5Ne6q3zGMjBEY6kd0OzmHjxueFV+8jVap+yIVk5C
fnZtPCz2jtJyIFv6tELGtHu/3OQLhRsdQjr+oQShlaEmoUnpT6RQCXVbmTHVZ7kV7BAs3XQsHyif
W+R0bKOs3MbJZvd15qHBw4IdgYP2H03ntaWotoXhJ2IMQVG4JQfBHG8chhIwYEJBn/58s/c4p073
3l27WhHWmmuGP6BKgzcW8gol8Fp0O8Mvc12aGk53sULmV3cZiGHcgD6APmv7DG9YVW89B+xyuk7g
TkAZ7iXqmtEi+CpsxJiKxJ3latvBXSW7DDRgwNfBGYif4XzW9Q7jOY3WP4lxO6QKcfFtKPcGvZLk
hXOB0/RpJ58o/y7MJujHgl2eMa66Whl4NjPRic9nnxPoLRM5bdnyVkDJP5l9A+iiR/QqR0Zf6q7w
eQ1xQ33dIEDY1xFtgh/aWx27aNxH1ymNKF/WPhO46UcHDOErmZ9Dj+0i+A1LPiFsL2ucu8JuRCf8
dcTDe9/b6+KHvvGlbG6DDMVvlyneG8F3rIKl1y5Y6rNLhkoi2rW1G67eYTNpk7Vqf52/nke+Ttn+
l2GIQn15BcQElDW6u6ihjD6qz3plheYlQ61/DDUEkTjarNueNiIHaTs+t+PHH6ERY9+7U+1Id3ZP
sEt19GlF30ELaTcmuaBchcHE0fZD0NJ+rX4+TKRJ/QxK3Ys6F0ye3E8r+e6LsIkwnKLO4q2Bd/bF
kNB3MzBVKRjZCv87WHSEkZJwBerh8WAINWYIesHnJSR+M6BjwIzAcL+iT4/iBw47ld8w8n9Btvm2
/675+EUuQ5vkPFHWhPsHQ1Rm6ATDl6uO+LDQ0MyEIeWqoZtJ7pEvMNP+DWlgHFt4k6uRMaGj6jFT
tItZoYS3PVO90xxiLG//cOoh0zsLP7WCWbb3JSq/LEBx9CcGL4+uh3QqaKMwMNwE9RBZ+YSTgfYs
AsQoDGMGBwOtJ1L54dWlN69Ne2OqHpqqepqtX5CL0fY5QcgRsDYkCzwonrH2XnU2UAvtakcHmAOr
RdtnAK/C5tgLOkP066zF8+oSJH5fQjObGe06FeQYMK3G7e7v0EqZ465UwLMlxXdTOmBUaG7XIR5+
ix7qhqgRoyZBme50Aur1LwaiyW3QfjvXQR5lk9OfjF1nxhi8TPJY5AlFo4D5kFSPn+M6PKP4gj5C
2mxNHiLoGRoxh3tapl3EF5ji83+V5JcpF1UkQrkUzBSOWz4FDwfk6VY98g8dVE+Dw8P0Om05BoEU
pNMJNtOcXhDtygetmrcVnZeocTBC0i1B8feAiSGmxs6kxNxEJYaRVdjQUaMPV0avYZPil21Xszu6
IEjX9+fdtOfo0/a0tS52JxxFL3+vneFiYWbTV99Mv5WDJXtp8/kOv/Q7yHz4OHJktAZ78cllWapR
nhZT0+8uNTIuohKQ34GKNbbAJzwM8WIRL2qocaL7DMtS3gR2PRIdZ1TrJs/Z2aPnABsB1SRBdJaz
nBkIfzi52Fh7tyEqGGigdYKATqIo9D+TKw7u6AWMzBCx8TpGjqScndYGJhEjUGLminnda2GMmXAZ
4J4WrV0PIxwQHaqN1gBoD9XG0bQgQ896+88cZEu/gBV1Ctu+Oao512kvkdyfpk+eCyvozWjLMbv7
K+GhcWBE7Bt6suxSLP4SGh/5AIdK7titr6EFj3YFq3Jx/ofCHxfuC1Hfm52NPnE5oYeSEueohK+j
Nhk5A5kwR++xCVAWpBiL7xOcHVjtSLqWzoNBwjOm2YRytXBGfjv6yjA3HpBYaIVn6PzekmqRjfLB
B8R/vSoDPOZAWYL38xctxJVEibsSCgQzB6Tegh6ZLZU91pnFuBvd+w94+sdWBL5y/6U3y/2KZF3d
DIrlsv9wcS6VjjBBmWy/RqibPdqbobE/wGiH+Ro0gH5G8kyWXkwpnDYTbS8oqmsoqXiWoMbrG/vO
fjP4uW2bZoxvOoAXWx6VnP9zH4di9YSAV9nbV2iAPuhafXRQXExwmlQJL/7owDTT3gKwBtn4GDAS
8EELX/CYFScF0IznwxYjEP8elXMgYaWv/2U4cF2dsxFkWYx1znla9ZaVS0xkpb5RpjbCB1qW257P
n7V903POIdEe9Eu3F6i/4PVLmyPUeIzA983TM0dGHSNi6z7MweYRdj8TiFfVbQ5NuC0aA8A1MNTI
x92zhzXhuTNEixGoPXSTAiRGyzZRpISTAwXzDURVt34JR71Ov5wjgoFqEWvnRA0BUP++KcoF3umR
aOxqSBGy/JAueIBeWIP/qbq7Gt55tDRG5sDcN06Pdl6b3MPRHwkurBdQM05cz2NzP9d/aYHmH3+9
RQPP6mkZqgUO4oP4qLU33AUSrIHW5aCzX+NNtDl+tzKqLFcdt5mU8EloCUhwposMK+qR5HvcB5yX
9xgVOBQg4+vRrZm+5hg1pJfpaQiHvO1VExw0oizNQzKT9pKYO7n9taUtcR0VUXuHFxqUXloX3CAb
A66wE73nxrF2u74YnmAwvf0tUTlnJLlllkLfZFEwCKNhEz4oBQb4l0GYDc/zLFUG+fCLymzLfYaQ
F29ROzDJZU6I/vrGujBsuXEDUilkOWT2fhlys4iH7Ob5g9x93Baf2muK8S54IKeFFczbzdLX8d6/
53SuN+jUvr7u7WtRxJId5SF690ho8e4pJa3B3ILhDsGJT/EbaP4dTRAIw2NCTOERccyVwZWdQQRQ
uaXFWNVdlSx2/kE12rCzVMOBkLrdz1KBDqUiEPCm318FgFJYisuCMSfIHaekaVXPGF8iZkI8c2+x
2W+YC93885qeFLohcbFW4+uo9GjoraugGxqHTb/bf/+jKiKSGRp9MNMcuSBWJ5zCVOMcOKaAgXKW
7hyO9DEzsJhyKdo6YMkzB+YI8BuOVGa3mJdiSZIgfaVTmtIloyExbUND5nRONgcDXXIaW2YMQMFt
L5gHW6qje9r8imfXP3RCVGAvIwwpYhqaBYyd6M6R2cqVcdQ/dwbeZcUIltsvpvzuIoDGPAP+MW5e
DC2YtWGfMtbhP4IqqtztYuPs2TmDoo+3EhyMHsLgf2par9hiD+/htA4YjpJ7DpV/E2+j30giao7B
MPwIyjveQEmLRgwUaWd+Br9W/+3TXWbghyMbGolgftAFfuDVzLp6hr31CRmXd8BOvyleD0pGJ9TH
HeA+mWuEGHLS4mfgMMKjDzRQrxoWnymS5swctHy/mWrvsFyI8AWIKsDlsOR8BSfZMvhgtId2GI8p
rLDm7LkIYu2egXLHodD9ScOHFEnuHPS+yyIXXg57WJCpS8MpZjQBOZfzdvD6CA1uE8KOZ3Lsd6cP
BQkBH8loiHNouOJ9SfvommC9s8NKsmYgdKOJT1fbxeqBNvSLN16pV7v9wgYpqikXQa59Y35/g7Cc
N84nrOn7PWb/zBEZMCl/m8Yrf+F3g3ZdE9EX+7Xcmm4wU4Pe+rNxadlQtZF+Ffl4YQIw6VgnoBgy
fyICZpB3MiBx3yFItKYcLhCYgLIDfafef9W/7Em2ZZ+QpJpoSyZucbNj2XzARvD7DTsSlgS6vozp
Ty53r9wZKHw7MHU1EPqA0iawfL74vxH9vsPTrhN2DkRjtFnR/IT3ebYvc91/QZm4owL8CVCAieid
w+/8MRVWXCXFd8LD+Irn0UWPt7MqZlVsurSv0eMUHXnieXpNAH3MhM5JN5TjVA0GbCp25ZjhGs0k
GkpUyTT2UDhQ/Qfwh5zmKjM3dxOaNDK3KOjRHoe2mMjou+MQHkZZSKsHiK4yalywO1i/a/1vWGGj
xu8poprjDUCMDOvM9MlBCuDeWJK/djwd7Gr72D4iW7tENzL89h9U0yis0NeRFyQVA65KFToC+Eyz
62xvvN9o8XZI1nA+prymLDAm2uC9hDzWHukjniBYaUqjJJ9/93QunSI0JoSGc5+ahaJgro6KUClT
sNPSK8rnJwLYHooWkeWKKuykQyHUdR7LB6N0/7bEaZQWiZ+FjJJgWyN3+hGxC5mr3b/2Y0+Rhccj
sBZlnlEn4ICmTY0+z7Ciz/9vilZ2kssOyI02rAITykjmbw4oRAC3M0IqBsS/qQbis89ktMZYwAcT
saNzTxO7DcDdKRFOUZm8y3CG4cXoEdF4/cD+ZOxdHZ4H3aumLX6i3ceq9psWcS8omejeJ48GqWfS
N3xWrrNmd51R2FJ1LCC2ggAAR8QjBEVoA/6rGIhxAT5QFCaVrPonTwm0DjzIHSsNL8KTalfvIbGO
3iJ9XOnbLrC2lcxPCVChp+N7BtXPdyEmS+2juS+QHiSYmxDn2Rpg20tqnW4ec38+E2ULmEJ3GH+i
EXIyvY1ikYWi+3Cy7wVCVMBUeGOwH5X0RTpXtseC/jbSQrdXRPeR3IdeGQBXo23TttyoDhsXFl3e
hexKiNF1cvn31e7szURB1MXW1OOPE/3Ek+coNeGK0dtL1RZuJw61r/TIAagzf6e7WXCqtJzKxIbw
LoFcmbdHvA/IW3peasqY4PyAxAw+kkn7y1VQO27shfpxclq3ZMELKLZYMeBcE99rD8GGv1y1RNMb
mzI0LkoGYAh6g5tEgrPwvh93c0CMhO43LGgmXuiFAz15pA1isrPz6IwBaKqLi5dTtcDlY9PQVy8j
2N9IeyN+xxht1DeW3QmgqyXu0m6RhZfKLjVYbop9BScpt5C0SIXb0wGdbCMSsmnFLbgT8CLdXwqc
GN0iGIcg4RF/Rwx+0YaJSMlUxJ23+wAJI+1QBcRoTX54laCkzBtuMZuA9I2Z2PQ2hQdBROg6CGj8
bCZvwX19Sa6OnS4usTShW86HyT4iPTBgMarDCkzkoPlEzkogBwy8XdEBfyvoQZn07trU6UEXOcj7
PHtMaQ4+T+HmnmTliuEGOGQ4EOYabi9I2sZcGOTWZjWDp6T0vGzGqPzcwJZNx9hQM8RVOZc8/HaN
Oa2XLg0b+aYCrgtxOrpInK/4I0ByvrmIPAlHVrIJmhuIyV8doNBmIt1hFKt0F8FoZzP5VP3eZpEN
GxrzFLt8Yrc76eHsPKIApPkMoJdVAeVU2d7phB7Lef/Emt02dNW4VDV53a067Fyvdt3/zc8fHzpA
pzNXFffd57PWlChXBMd9PXrejo/WsLvHqRJg+4cEDL05cq72HDB+Bykp3XuCbYP7ZDVzqoZuVVuA
6uFLaM3ERPKYoqKEs08Xm7yeQr2KQK+zdUS16gPLApBzyDhKw/li5ZZI9TnG/tSlPwqHCyyf8Rvm
lwjSwv3l3c9BUYw72py2Pz1obf9BMugX0uxnk4Ez/IWwUR5IRkLk3YPer74uP2Ew1Bf4OjeUm9LR
+ohhgZdvLa/95/GbAYpm7BnBj7kxMoE2Ncp/8HV7fj7uofCeftv0iGFg0HEgFB5Pmwl/uTB9fn9z
T7iCr9sceU2aPlo+bn1TIsUV+CEyaVBiX9ZFDa9TpheYBFAvf0GyTk9CLOVDsnyhJMBFkDEHIntj
9jld3s3gPH3OL1scwez3xWNAR02oYfUhzIKvTAARbuWyi/6DSSESlB2HNKDiEdz5on5DjfuUcjgB
g+RGrzkP2KdwmAdQCnU6xFFrR8Z9WV/sW1zDA/bbA5WpFKsmdzRqJd16fa3umnIEMEBT48d2c/UJ
JW/Zz5/ki/RfPWNUR99RJ/mOjBnSBDHA4bK0PysV1c/oCZTV/2lpXtsX2iBQ7yrRGW5nAa50GUMl
Y4Sl8BndMijKd+fEhH12nl1JjuGg9fr55KXFP7YOtl8cBKSCrU1wM//oO9QyOynQKl7RL9NCcyZ2
ABIQ7t8gC9sRMGtIF8CGFvu//Z4O4ds7c7AhDndzuxAV/J/ffDnUtf3lZ59SY0Cv6zT/MROCP5kl
bZkUM14DMRed17fRc3Ljzh01hOSW2p2Gs6cEZsBnFVicGjSMDxmKoadybSJ6loQmmJg3heDe68Qc
4hwWnB5s5S8SsgEiqv/vJSKg1R3UKvqPPr12qBXk/3d4N87zSEs1MbqA3AXH/5HzRiPLzlxz/SRG
dfsqjRAwm8TrmyAd9uRmVNOVW5Kh1dIUlaUR/r42TAL4DNKmp/YBxQIeWi4AQzNYlj6TCjOi50qX
EZIDai69oF52B6zyHI+XkrGqhQjZhkY9k5gcfgI6Zx78TnSCco/yoQ2tm09PZwNNeUTE3+497gBN
Je9vrze3RAdpLDvuv+3O++sdD8n2yw8poujOYcmePgIZ0hrvBx4TDukTBKFdJIIXfPjTKiZPQXc9
rnBgugtuishu+oKufe0hYOg39wdOPpC2uj4GUAMYKrc1gGjgSARCePY513pjrpGySJOHhIKF+Elw
TagbWkPB4zFaZdZ7GgANCK4zQ7EYBrOtY7KfmjcEYEq6srgUHukAOSf14NfR0YlSxvdFxnni5uQv
iP0FHWuBLG6koNkgbGFQawJYBfx49oWgz9K9xPWKgUpIVtEa9sjE1HHBtvhnx/B04SpDFaHddA8y
jGZtniNIqtaeTnPPJ8mgzfnArnBM5IB9QwyAP3SlGG/fKdrnmtrPNTyLcT/UY6QA+uQVwG6mBoU1
seXp5kfQz8ikBtCXYmkwMw3qDNQRe6JckByc/zboi8cgcL1PxPB+CR8DyLIQPBugTlSXrRUOx5i3
ph8S+hP2PWRWd8N7LpouzLT49QfW4UTjC+HFjXPDU7zFJFznhF3f1p3PgCTkfWaNRzQowImISXn8
w5QB7TxdNCiBuoxv+Pui/jBC/lCm3DevaKbUdJimg0ny5erI48jUKOHMscHch/rijj6VanU+MZtl
+Pki4/q+2DXTnKW2Z6JWudTtdO2RtJyCjZDae0ixijufGuvQhUHqXcHRkobiZhWfkyLJ/NagBZGX
lvLyPHz1AUowp6TrBcaq3UcK9vMZK1E13qDZUjp5NqBVHVVMU6AqXNb5+D5npAsFsU1gee4ZOJzh
5kQVuz9DUWncybbKZ3Y6Bxn9NYeDq+1zwnPhzPsoKZpfoDOh4MFo8DhfPbxKGWi2TMRUGYriYA3o
gzZcEWKEBjfqMu9Ap2J60RuZetz2P9ElBuf9pCh5kz9YvXW9J8IVU4RC6DKSTrQjWGEvxvps6F6i
7fOUgwjJ5K9zSjnT+GGOTTiIn2NnqUe3qX7k8CF5YJLL0stRNaHJo3ilmV60KdwwOM8wwRQPMAh5
J1XdZ9Y708w01+S5XPfztSNvRnWQWe2LCyYZ+5LazQgOmjr/mQvaA99ugIznvRk88ZletMdEYWOY
48hY/+FOgzucV+jAsWrDVYBa+hwJlvr3I1OMm7+PjwloxJnb2cNB/B0vW9QqfoEGtBipKWw3mNpw
G5Unci2BtufkBsyCQXlxG7CJeLIk68/5LWS2Bp+JRsKw7sA38dvHDoC4JbcfMqJ6bOC1WmX6mzdM
4Y2g8m+Dz18Dhmhy3rNA3B60U073ghn+MEdUE3i021P988s5DzdImoVwT1Fgh/18SckLNstK1E8u
abaxelwDPTO8ewtIWCAbp8ZAPQdMAZgk7ZF06LX8GninMsp+TEDbv8GNjLSfM+YgimuIQQYfZdim
Y60sTinBgvEBqBd1WjeT3oh8aLqZcCR8l3xeJREOJoAEilQU1Dke5Y+1x3TrNH+6UuRL/jiCytD2
W/trP1d9MiK+xbAHskcRdiefqJewXt7WQs4dbVCRiBC6GF8qIFzv1O60nTCxA2NLAJoi0Q85ATAM
PR8oceYYpUZqOpFjAiNFdf8CJS1g6jLUIiT2HNHaBOM9wlWKvnkDKofqENwve/97AKb1AXRCBx9k
LvgpsGK47pLDpC+BKPtITaQ0QQcKp8JComq5RWjOEkmUt/Pot/Z39wsjBT16sv7M14ZDeH1Be2z+
LOot+oDAgl0UbFJ0yLLRY0a3UPqwDA44bQXURkNocWUQcbV7fAJjdZ59AnT+SOhJlZgqnEA4n3CN
EzQi126PSXCji3fmJZA4HVBfxwrMZRBy1JhFIi0Sg6YbCBrOrdqHWcD8lTEnPAK4O8JbwABIXhAW
NDwFbLPw37smNK8qTsZncOtByTHfVB2Q55xKKmnAs4qt0FOBPkIPxiQ/RDBm/7FolQoU+w+xXzoa
MJRtgFKKPew4rLVA+p+3vTzNxR9Y56ugkPmJqyUjme5QzrMCNPaT6IGIg+aB5Pg3a3/6GqQ+7DO+
iGcow3xEMrArPDQCvEvCdLy0UbkQOXkcmDu4h/n35Dw5O9SeVh1kE+FAnZEl6AT4J01k4MVYC/kS
5lmMrMRsTod79QhegZGiyR+UyXXwm9UHxhUNW2CrRD10Gz5+lWa1lQc9otl4gVGMwf4ShuZMcRjr
UujR/egy6jxF2AdAIQAlxKvf6DVQdKUFv6Fg1LP0Q/uQYwY3xsKCxTQGEWuMTzcbFx1fi8uZtlOG
d7/8a8W19Qp+K1JcpFoDcKKHB9r46C+SYCMZCewJ2rTfQY4BusLwmbw4SRvb8K7DW6gfKS3baFc8
59UW4V6KH0T3EhjT6uwU/5JTlDm3GN9x3wDwS0YzuUGvm6mF04i5u+HL/NJIryQpAPUBHGJzRA/5
ta0Y1cxFlYxfoB/gVdBBdqVDdPLugw9cq7Xm/jzy/cqvPFrvVysftTikPXP+pvtFs7gHGInmP7CK
zV8b/uIRpDS/UASY3ZHv/80Q0qOkncNr8ozJgnBRO7MadYrPHsIKGDz7wMnHR4dbCeR0sCFVLZH0
MvySMuJt4cp9QNAOUYnCmTPXyRyqhVvcC0+jmr+s7uvIWNPcgsLHIO2YzR9HHgQyQ9n2Mb9PicKh
5pfLbNGG9Tl87XLAwm4GyMzBt6TUnTMwIjRCn24N0Q9BsQk2mlbF6DXOg3QllaWEAlF95uOG5VyY
3ZBJ7ehp8QHvLFbKHufGYhVLGMXJ8Kw+8Kxj5uiIQhj8/ogPR6bJT59Jam4hR5WaCHU9/9P+4HvC
7Dz54iNChwm6BYLj/Y8DlMVZZ+MazG3t0vaGaEMP2GvZ+rJ2a3cJOtDhLHIq7+F+fdYHrjN6KLYz
egid7yAkxDfcUyi+/gWHoBoLe/kSjRqZ+sqlo+ry78IpL12ZAj/tS3RyP8nZaVmdYMIkyZ3Jb2Kz
IqJDV0BKHQA1+ROLcyQ6GQ7Sx48enqBSNjGtLDqnUHL5dXM49vgnQC6PMtVWIvl+Zbdd+Rn5Kfw4
Q1Cljk7rRDlq3rZxUSZCfwEowd2azWi4cCMPMomuAza/OHLAVn0EBj7tmPmw4U1ud21BdcUPHio0
ASV3cxdnzSBnRX2RoyUXZMZe+fTZwwzvKYRAyIp70aoX/ebyDR7/CpEb3Ia2qp0K624lGMTFCkF8
oH2PEOiVXTt9XAKG/VXKPTly/7h7JNIJOSv3jG4PfRXVbTk9ZBVuU5Se3ZIH3uWUBrAJYUZWQ+n+
8P6Z4ymJzDGcUrKJQS9z1MEtuC7EtQR7U6Jc5tXBhoeW8W+ZYw6VlTwm2nfYG/WGfMcpffmwhTAU
fPHFIY9m/zGG5EIQ3dXi3JW7RShkTbD+IOooAdLaLtbwsh75dWdDndDsPyBnz20svOfsNhGHnbMT
yfNmUbvEVrl5LIOTG0T8V/67SE4djhdWz4Yv0R66LTppwCPggfScOexmhweCwo388NNnPbnRbLud
TVDelEUW4KkEcaJtJXPwq2dryXHhUHdCh3l6jMDY0XMu0wc9zAQbGaS48MhP/60c6BtEWAdVBHuV
g33Qlo09rFCEingodoRW0hbxJNbN5BDPr1YSH87WG8We0ufiJ0H0m+GfEBgAJcQh6Ms+/h0po3io
WLjw9bUm2CwRaLouDqn2hZPgFHUXH4ReZIFryMych7q9PVmgJLqB5tBrdzdIeUBoX4qn70ylsyV+
GoJGffe/jqt5fcHILNyAexQTZqyr5XCWcJ6QoUK+QnnWkw/dQQOGr9nFz5NXrIe53x42pY361w6M
ZgJxev30N7tHbmk4WL0m74HhPYY35+qg9Mbzy3WH5yP7j44OlFAB6Yim0MU+0C70GpEDyv3bjq3E
d68e7rBs5ZNbJTD6UT7yL0gs1dOrM2sFvN4AH5iYRRBx6gb0Xb6BxnGtgvTitJW7qJDKepjyVoBH
yjVLho11HeZADugx5jE25m4vaubSz8IQhl0dnkissEATNFU+/sy/KLj0jt2C/af1kTr02GT9D71U
+ll8ClnJxFIPXk1o9h9sH67bZ+dJSEEnzJ4BVBixsdFgA7bi4wfsFnD+y7UWE2J+SZqK5dgCTBMJ
zN8U6IZHLkgmCK3t50CcIdsauiscydwhlX1h71HkWK3S7c2R1ySuedxnOk4sZ0A/Y4VQxBt0bbkv
co9kVUZbFK77KzgYvAw2QOx5WiC2Oe26zfCAWBxGP8FoIw5tEnUlDr0nIGyZJOHYcDjFjV8P7qPG
fyAAVdF/Ju4Gp+g8uOM5pe2ODb49qKXJ2iPvduWecS8BmFoL9MiEFPsEaUITBZYdly8KVttToHHE
SGBnyxkuAXQy4azik8K6ZV0+JaexZuiUYcmDbtZWj7YTZNmEXQ64ikRMoqfbianRAbgAKZIIc2F3
EI6dOAEFxtx+Ph+NgsmkZUVXfEYqvxzJOmyBNjqNRJpR9MpQfYtcbq9Pyuhzf3hiFm08MzSH9Y4T
2BxOjvI9qPyuZHDEPsL5e4Fikq+erJiF67CPaxslTxuOsOAZXu430gdvStR5EGWyF1sWgl5OHDuJ
lyALHysikQ1R8elcgDOiAKAEpz7wdHZeM6Rfm1vzPMRnw+yL4AIRi75k1OZdJDYibhwrMRoiLDQv
DysO47fbinoW2HvgDPdQ9X6eObiEp/DSFwFoALau4V+mHUoR8BmpRrtlmU+5S7yyHv6Yntr5n3yi
VyzxiO/OyWX6xpoMpTeAdJOWIU3qKB+2jvfw6yK/E649qAJN6YkGoAReLCFcIqqPR54SZl7BnT6t
+SZnJFJWLAwyQv/rcAxfAM3TzSNVhkwXGYsGlxBZ0AIImn18BK14/hsihAr0DfL7FQ0yc0TrgRqP
rr9o1rzJ1huojQas+Csqk0yVeTUOuBAEUthL7kfafzLlpHfYRKou0sxlLB6hsg3E3YeHkrrE42MQ
HILRYeTUg7b1Gc45aCYT0T2zHZuFVLvcjIOkT9FK9VHdtFDDcjCBO2osipMbdSz+xwZyHMxQJpFG
DqDCy4LadgoYWfKhCAJnjxskmf8RFTgNDM7wFYwIDJyCLEEUs1vEE4gDn3WHvyQ7jEPNqtYEOQyr
tKBCn6OZ3dfP9WNCaAMh9/EBFTjbFplJZoMytD7+jDSFIbGsZpiM1Ik9G7FM5PvRI5RPDGfpHxxY
EoUNYupMS4gKALHe4YwGvnNxGfa7lwDMOmpv8oA40Tnbcg5aOdHfVCuvIPdJbdyYu/Jw707bmnNQ
jtghFagrPvtsEiEx1/M577Yd3vA0lvUhGmcgvGwEACXy08pGWGszEcTgP2WuY2+E1r335unYbjAh
iyAUFYQmLmy7vXOepoQDDlDJTjX2bZqu7nMmQtcQkUUwqpSCFcDdLKx4IG9R9OGRe+h8ImfK6Wuh
tT+b2e6KrOlnbwaCiusPVQxNioQanIoQRS7HQNdCiOkD4Ulh34uiqt2lKoGWbDUIHeNaTXKroFzC
dMRR/pG9c3unBxwmkKyFZl1QmxC7p+HYH0qlzjtJpc6/MhHMifby8SVxTGelO+nuTojmrSSJA0FH
0WGOdL/C8eYsSxqMLXSOve76Ut/mEFDo5Eodf7X/xDAUvIu73zcM9mVNf4iaHIHOdgsqlKVJCxSS
6Jcz4L+QLlsMhXvJnkmJ3Q9ZD/cW+hhnG4J9dYjmBOK5HU+OR42FS3AkD5Lj+Ui14HbHefIOSNXT
U2KkZH/UrYoDKi8pO4AqcxoJjpGakleRfgmIkyPU/Vc9S9rrSc1RUDv3QpVhwk6Z5n5vqoakY1QW
crlI9yHhKSteQr4Z8qb24XA4wqeknJYPw/aR7Ew+mWSdF6JVz+mO25KH8EvY3rJOKf+yQZlIKkdJ
ThiS1FHKcZYUl4FnBwmHHt523VSqDkktJRIBM/9XQbC83KvsMf9McntJ3jFvleR/ktmXibJShtn5
3/sws3d/K4oZomfGi1M7cSBSRpP5lsnFN5HhMdI80cOTj64LiW0bBvnDrTzNB0am+RTCoxI61D8M
mncetz1Er1KMTxyTaljZAzrd+Kdp1S/GDP36HxCKMBUxxUlz5B4qOFfA54NewfJEq4UlWbuQ7KPa
pQz7ul9AZfewnre9V5rFRaC5Ov/WYaHuBAz8nN5SHSOaLJAfRbiJ+po1j4K0ytLeAP8UAr/OgRSL
S6dcuu6o4TuqydFbKSpA1IG1/fF0sLpyQpHGWvpQah15PBeoJRsyQzm+/qPnI+NpLQumLsCrINNC
l8UfeM7822WSBFPs53VR9kFOPIFfIuf4DLXTu/UIFf8VPv8VLxqV3EO1ImTy/kVxRGDphjzpxgTf
IfBE20xEOpAx64vlLDmExEfJou8WRXLlCtrn2tdHOG3+K5C3tG/DZ3o71CGCox7gFykuKTEfHnui
Qz4tX6X7IvOh0PBkNaFvF0sJLb0ANlhcJmgtYZ+LRrvXisVrkMyoQ7IqPy5frZgFNbiMNrBIBdvs
tSxyls+spIjd7GYzSvRZk8DIwa2WeIfr5r8P+xzjz0SWKDWbfP33UZ4WXELiaTnueNKEfYW9SPNo
v145K6/I+v2itv9wshBjbnBy7RSbXAYcogtAy5ExlEwDgFX516UEmJ5b+FnSQywGw2cisPS7JYqI
kyUvTDkP9MhAptYGdUFL9QwuiWiLCCuiBvJHfURgu88loKbszJhEXr42tu6gGWYpAZrCFHPXWEtu
wS3QHTP4+kogmgDoyNuVV3nSFKC1gBynPpQcBMNoooQ+xMtlaMBNkaqDpbR6LWR5beicKUhYPh2N
Zk/eZ2JHZYICt4O5AN+VxXpzX5G864fXBt0bno86UuuffRdzpDrqMJ4YPBET3SSoQkQKCkOT9psy
B6wqC76hwuv4n2XHV/eyZsnp2t6atj/6Fx8nwxPtC2DzTrb2cmFXsklY11+bsQTgzbLfAq7beHzL
mc/npONk28SukKKtoE4uE+jj9e69yDjcJmi1cqQlR34n6pASszqIQlLiSrx6/svHJbDkpJ4TyR+k
fjWdHg2UnqOHOuHzQkUmZH7DHsUT3m/etg5z6eJJj+UiSSpg1M6457wCOjyHozAV/lXFUmQpxNhu
Kr8M9yB/+c0mfkFgyJNOiivxf7cWhoe8Eq9n9uV1CGW+1MKSjzIe5q4BzOIvYnPD92k48oBbPnRj
HrJ8VZ5EC93h1eV8yJzjcWL30yidBHEc4zDydJbyWu2BRAp5BhUPU+49yS3BYV8tT/3WCF63X3PT
5Vc27yaw8kCUJK00W2y2lKdWa4z9mluhY+z8htfYcKtVe/pG9fhEE4C60u31qxXkBuvQ5v4oQfsA
TYI7cNu9EMOiF0EHSiHNySabMa1CB/UDxl/fIXkf4HQv3jx2d2X9uBak3eSKCUsuc4Q0xUpjbRlr
jY9feV1s4Qx+fby5LP6PJ7m7LEP8Xx6uOpCbU0d5CLw7rCPZAXKTPp4swFO/AmnfRe6kFXV8apjR
vY/y7ZsEH1YX+iSy3hjDOLjR+PTevCe4CZblJSSZR3ojIWG996FJjbo+eGRkPzxlYA7UZQYI0FWX
9HkoLMiNUCCTkcSaUfHUQx/l573d+ngJLyFjdb9IpXhAJsmHrOtfwuV8HsRl6HlL+QmwaVFnVPI2
72Pr6mKfptPb7ycl1JObC7L7zBVf4w/Jr9+BGfdNKj6qEtyO0jNsKFnag9bVR/Om7kUZvVI1YDJd
IjwjwgKiRHL3/jvpGE+TvGWQ8mHEuW3242/PGmGHEjx09tspBFtBz1uWYe2e+uq+2OoDZADYipyj
WdA4VyCJ4cm0rjED8xGmziwAoOGAgNCI0Gk5jK5cFx1am7Ot6/wGzPN4CvlUTj+RxLs7DVBoQgee
F2Ywr5bN/h2hzIwNeE4IAowdK336TNJLRTaGecC6bUFlLTyh1G3cN2q6HQ5MJUZnnFYuSrycHHTe
kaOggoQ6LDnCHU8IY12zTaSboA/fNI+vC116yn0kJEcf5zymb+59sRxipzzca3zqOLcF3LgEIRCE
tiMCDG24f002UuQAOH/wjtso3i06G9tR/gueUwMyTBe99eRDlNgRDi4zs5OWkBtJnPgP+G0xSqFX
S7Bmw4bZIPMk/rwnDR3XEqoQfSzOLOkvSuvGFJwMpzxAXenV0cu58HcvPoMNIsZ/XdBDHCcJekcm
GXXjQf3kLsiOvbFJH4FEDvkzKGRrTiCKl8kSJV2/DLlfbKMnN0HyC4lbFKoJE2but7wz2QbaiCRa
AW0p+zc5HEjG8CRXiJ7ajpZRQ1McfegCE/bNGA9KkE2SBJ7wtKGyf8ecNEgeSmWDgeu/S0K2mkOG
aydaSeNazheJ49Jg2bgMTGzJNCWXkwuSjwyyjd0uf5YvUSH6eI3XwGKoHNlM5kROBHOQT7PURIp4
m0+VibpskfEs6SzKyxRYmLOg5EvSLGmx4zjICUabUTqhN1euhrUuS5froexaLpP1rhcArLZ2L1EG
Qh0DTPFbNLEGyY3GojMisz7K8UE785h5/6PpvLYUx5Yg+kWshTev8g6QUAlTLyy8956vnx2qnlu3
p7scyBzlyYyIjCR3TuCJMLp2CxiYKCkXRqrsF5wFZK2T0c+uT7hGXZ3xHABFWTzyX3IjlQSTyWSk
glI293RVOTeHBzesWnFkd5glME8ShrF2RhHa+640igNbWUHZE8qSLpf9Pp6fJg1puuWCP5kDaMoZ
iBQWPIQN8zJgjBnrrkkZuExVC3AAoL0Cayq2bRj+Chv4GVIoSrpONmkE+x6yX9DWlyXwDoCMh9WK
1VMg3bXSGoi9JiTaBzte1f5waRz/3oA7lP45ZooKcytIY6iSNW6E8lmD0UGAKJ821OGUw0rLgK2E
4S5Txs1Si1IVCzDTg6wCgyIhQ3zgH6Zju6RH74/PWC537PRzgdA8CraSYpUf3JUFFTb3BhiEpPEP
H1d1TOGsK8V6pdDiFvBIzbXrJx7oMCgFJj4vnLpViN0An0DMvZKvdEgbDk24VKh19xrRX8RoWbYI
bRuCpsTGfCHCwLS1X6uypcOIrUM/X3dV0xapLXLdc24Uoqr3Q25eEg7JTtEeWgn+9hnmoXk+Skpu
ZlCe5MSAYn/QP4vUSubgixx7g+TkApq8woyvAx6UAzwbpgJcpkolSmlePrBnNQMmzaA8q9q3DrpE
//jTdLWLfYecDJsnsfsdfxK21e4LpmKoMEERAR9DI1iEInmihsBiWJ+ujUl9mC1vUzEZ7OlElBsv
VOg+iDj0AZHzramkEQmRSHy7dRvvD8KlS0DesujLwmGYi/1Trah7X44JZW4/94pUn5IU9bh1GSge
QsoVpyC9hFX+RQ+PshKlOOOrbjD9fFPtSZ/gBpDFjMBug8of8rPcq1nzQvyYNnzSKCpwiupXAztV
e1D9qfonEjwaZmmLhehz6g9cFmpJCfMGNH30a4rKE4lByzD1atZi4QaIXz8WCg30vnhcVJBx0y8g
I/Ab9LiaadE1Bp8hup8uSgjJw3buG6f9uPwyqoRvlAOcunnFwg8Hw7u3yRAjM/MIKl5AA/qG9Q2Z
QnkEhmsz+KzbcMezIiISR8gR8+doQ/3CIHBjzHrYnO7te0+wONzOdN8un7DFcBpxY4SIvMDYk1Fr
RF2OtBH3d9iHJxGogkMhs8MWDfDWgoVDP8Yq2zPrZQurI0gA49Y8Qn2gMhiQcoZyaXZONHZy7aFy
8LvbTERJlqgW2H7O5v2Xy3QLCXEyNiXKccUq8++IrJV2RuZY8jsHHK5IAnlSlRgeZy9ggtkHT9pQ
qWMr8uZbl0fOjih9EAnxR4HjQ5MjpgaauYNAVzXkKNIgeYwFjCiK3diNos6ow1AS0i3YuFERePTi
U2YGNuMUGc2dYpW7VOK9Ix7z4QFN4LEcZGa6FHFGwZDyvyV2qqJcl/phogABJPTgt5aJmQapyY/K
EjiHJFyFcXZdTl4/SnxH22qBWhCSECrwl9Py9SXNP+Tf8XKNPI3Is7K2IFr8XOIxIEA5OaQvF5i/
bM9MEm3QvPWei6lURhtgzmXyuhteimyDB2PfBmsxzwxfUD5QAFtR0lOImjZ5BhTRDUppZd2mAowg
JTAr0+7MHv0HLuZ3lmuigoeKXzA7NxDEylsuMRzY4iBIuAJdIGFh4xP4ODa5Llwm626FffZI0a+6
w8m8rwzPJS3sX+w6w2y0PEjFbSXo+ii6hyVK3j576RoiGwo632vB2HmBuUpLoraZQxn94YNUm//8
VX0Pm2ITSkxDKdiyoQOhs0UGirKkyuBtwrLLvvZxw34Y9pMld6tCtzs7IELYgKnWjE9G1Noy6XGq
IlKsJKCCexaN4EDRcpOsw3gMlpMK8LMxKJkjggIvwI4mfScj0LDFLPCYNpHpxItFPqgzBmdEAjOL
n0E0oJlCrxgz+8BmV9OShdWr41fOZJC2vmUzpwG0ziGk2FCKdmCaaYKJmXYVzh44jb2GmK00Z2+G
bOfAeWx5LCnBcfpQSSmGTuAct0Z7tlJWLitrlMWS8JdI1yXbQKKkRot9zwY3/5+QlmRmxXNN0uF1
mD8k+idhwSuoBemkk4PVGnNlw5mmrJ8knIuHpJC0hmG/3ea+k3GTqJFCd5esRT62bWWCTFFnO8bZ
5hWKp2a/deesb/TAHcrPxKMY13uRBkKj4lGj/TzIx5XAMXlmYGYVUltGB8CTdRhqYnpsuV6b5HXI
iSrBz7NAgnD7Nt1mWxBRPUd5eEptRlCB8dZBvwXGMqclCDwB/gABLBrtuE9LiMHNVv3ygM/pc8Ea
5BmCThOFBovnPGFBC+xMWEkWFR0dEEQ50qPhkHTJZX32ecx0tbdc7Zavnc3pwyb3uXO6Z8sl12bO
S5MqQ+4YesEl7JPVD73lylEw4UV4rIQHcC0SD/Ki6ziUkGVVnrlMo58nwqC2uv9QGFtoZLgcqRay
7EwGhN8OiSXKDFf0WMbyJQEMlssGyK0eKE5Az2mzo8dKV67PIybsQreLrIdnXh+K8ErzFJ3o3e8+
ptxAFFEFizdOwcehYxQIeTJJ07mtj/zFtD6FWOiGbE3llSQe3F5FUEIgl5IALhgEtIHX0mmmKfFF
XIxu13JFhrvnJ/KLWPGbCiRaM+QCHMmGlyGpcZdsIDo6UaYPj4Vo9W/cN+xFucy8nXJj8G/+0/6E
L34VoyeWRC6XSQhdXIk8XgkUJQbnzCu5Ea7uFnfhEO6mlEaEmSF3J0lYkkXD4gH7fGYvT+tr3a7j
IXMJUXLt6Jtiz+5cQm4p9misvTW9T/kLo9saW2ccIPicRFSIPau/t3UZ/0m49ARRc37J8kVCy2Af
on291/phT3YIhmTbvMmcUAuORfMVgJhBbq5k8fd36mzQYvn4KxpTf0pTr7lGncWENzSvrOO1T7Rj
ZJSVHIxxhqZJ8ggFXlJTXVALzhkq5EJIoiXgM7uThBTaEWIGsUU8piTPlBtgjiwiWhnakFgklleX
EoSb4VXpXQBlZjsse6cQzuAvDIFZ8cxThH3cVlRGFEAfRsyKEzchPIwMm4vUMDb4LAPn5hIo6sAS
HsiUh2TTDMMJ6hBYp5C8QSkV/mmjQsSO07Sv4I1Mx6FInK+ZS41r4Q0Eb5sA4q59OVUUWffppmA9
M/5Vno4B8VfelyYnC3sc2U+4++yJq/vFbr1GZe4M/be4q9M2wahR/84y/ExBAjGj1mK9dMdhCetz
GszQtdEZVqUfEGPOL/sdfrqzBj6MRwNC/3B1lxvaDexre5uMOxwH3ufQhVVkTPv2uPcYvKvGE72Y
WYgO0J9MbQMDT7HCOeJjBZOrtOeR1kt4lzG428oq2UESKkizK4oQGp3WExqRGHiCEJrRDS9cCswq
UxXm9CngrHEyq6RtNj4UEJsNo3Tw6Al7hqvEPabjlaOh9eO3u2GsB1JT+nM3CD73wI30UGtmLB45
K8xxaW0L6F0i5S9L/tdiZf9qhqpf6NCczISYugwH6jWTMcG4JdIiQp1iYHDRxEOTQbLm6pcxlodV
UKt4Y+y5MxoqbIi7C00BJkOpx0RPjGenl6d9adg3PmPXpHUYgS1WhXQv6wC+6ppbxDHEIGOFBgP3
bJPoKb1j6gt/SghihI+3+F06Hmy4NlSi9ahMfOHg1/jCFTp0ezvr/nrwqpn40Z/DcaRm1DotBdB0
b0wasa6psz1j+CfDXxP/Dn1CSwT1a6zuN/oPEXW0oPLktRdUQnpGjJ+en2tSey6i1NZvo10jkWiY
vcUCU2iq+1tb3o+9XqwimPxh20Fi/wC8Z3BRX+wnA9o/5nq6n9IETTdeqXf0ytAhXqlzDMkm9rkt
m6qBl9SOpAU3S19VXfzGVvnJarg5DfPbuaJriBu09F3Dgn2n6eM+kDblR639x9HTd/xevMLbz5hF
DUapMqfmadNk5zPOUROZGDQDAfvAlAhG5uGXltLY3Ps4K5LzQG2Y4mVw5YfyVDej9NvVbp1eKKiJ
FRAC6560Z2ci7WVUh3n2aOBWoxTVeiURnaMRl6hMRlEH7lt0Dy2JoBfJwf84YkJOsMso1t0yXcqI
ufUmYoByjmj2xR/IwPZddllucYhNmsGQgMaeSl9ceDX8PB0zYuzbCX8VdMo4bxo9Ll+jDVEyxDms
Tnq8p5fpejUOd5fPrgf3S+OqGi/vBg3foQvEQCKGM79xGY49Op2iwezK+2WcjU2fMz6RGK6RrZEa
upEhDX7nkCILzKQjKFPjcF//YuM5Q1YFDiE1gXVuj8NDXPxhHib0luov/ljMUzJQCP5pu/AVNPHX
63wsdPP1IeOyrMlZTalr9DwwUVBc0vXsvbebscfm25sSabI6LyEZIjHyQEKgyTGX5Hww9xtg3HyD
zZbI9OCPoayfPD1H8iVmGKIvIs3kTRHrl7izyOmAi+rOBM5fgxNxY0uwcYb5F6EEgsQvkuLtzChi
nBeaAXQLKpwiw3V7hs1asgWFMLsvpW5gR6EeJOsAi8nuxLu1cek+szrizTtn80cKpw+CJPssKSPW
tumuK8XgFi5xbbPtUXVqV1R5hf5wnaQbZ7lUrUEWQnaDvIC4vGRYBaqMCz+C/iJBpIR4CECbcg2j
Jws0TOgYLbOOrpWyYHG7Y5uUS99aOam0nDCUgDVswgJ8ijSAkfd4IVkMmUmKEmRJAhmQkRxIcfZU
XEhOlBKtOCBmVjgJOS15N4IlEJa14aXM4dOBekslfPOVMiMubqfMvpYmSrh3Rgjc2KbyIHe3QhIU
qkcUJghYwvawDUo+YeLIEqrl70MlzCfQfxlbzs7d4PepXoqdgiOZo0W6WzTJWWtGiIsy2+SNzfLd
XU0xlRFqtOLxpqEajMTRL/OTff2wEB296NaXfbJydkYgkmaufQHuuNVIoEQay8/zQje7TYbLv9sP
iLQwzzlU6IF6zs/W3EotFBs2FdE3sFk4+tDjjvkOTUQKF6q7Ae7iqkHdQ+XNAjKzLFdXTDoTXC0B
/FhRNk82lgmTQ3w2tAJbbX5fIpjmCcmDvkaJxOSJPWaMWvH8z+/5XUdOKxej/fuwT4bjdP2fRY+Q
DPeJwJonYISag1eniNMTwe+fWUOMp6MI0PpGrcnSQapbMhm2pa8oUgHOdNCgjAZ6DBB34lmEEr2P
FAcDICwca6BqF+KRtIgNOpWZFYaP3weDpNXPm1CK74pFHOPdS+aEa3O3q0J6rG1/PVHJRHtxwiSa
aD2pucKQNCmYtjeUMAIvQCqqtMBwtBQnHSZDemSrpNioA92IIpJ2vxqjZaVZ0ZPdQq71J9hBaMWz
jeiG2owhKkNeSKIVg7ZUuSHh64alNSVFG7dOxvPKJK6ZEiiH9CrQ+vmGk34GmvVxa2F9BybrMMEG
j9GiTy+31/xhMAYugnSs0UVzaLNRtzGpxbkdYIqdp2DSdeL9/HS7yBO6uDKXyCnkVo1zC+739C3a
f5vsFRNdmj5wL8VlQxKZBa57cuFQZwvOHvHaYtLFmExj4QPzBpOAvIi5lITNsaJYfmGiUTSI83+P
IiRZV2OPlHyb56fL1KMkNM2gQ2vbbLF4ej1yCC7t6GyMBqLDmXtN9FM9zwxCtKKy6kQP/OW+I36L
/ja9B18u8u+CyzfxREOfqfdh9Kyh2cACCASnKyNWckyDofTe2qJjnee/XhdJH95shVp9EoRj49QB
kwvqs8py93Ni+WgZvZB6IV4FnZPM4Ore0fYQEzNJ3/fSuxCtkEMG2+C5UDFW9vJYK8JnjT5B2lVR
0hKkoeKlowVFLiJ8foW0WrpLWn2pgf5qOSmNSLXBYiXhBzSiJFo5zc7KohhrEAQJmRRjDLqiwFIh
QtWvakulO/UWpYyKeXJxuwYAMdeXVd/wAb6kgCvCBU5CPDhDi3LYoRQztAopq8wp58nDIxpWCDsv
4TheyDbmqXxUx41YG4FIlFuqv/uCUqGzUZsg8uEVBRqrYsUh3hQQlYN1oO2QaCuOnaSeWoUJlVSQ
2nF4eOjRt5YIfTjGpk3IFSL00RsLOrtQsSrw0zLESX28fabqlNOjFKDC9dgw2KgI2R8TIaimYCig
WlY4/9tadCDsEXmlbGTBJGMX6FTMjP2U/RowhUv8YIFwisuUybLMgHVpKgODHAzIDG2bwco5myOg
hI8lsDUnMDaXQAVEXWYtONLdSKwq+lkgg4iCX3l+QgqgACpCCmh0SD2oQMi+iNLiHwVjKNYL725y
RZtschfaQvpXCwSB3Y4PREYMZTHKtnjcr3P2CaJ9vb6aQ1Y9rEEI9GCwSEBoM+fFcNkGISny8feW
b4iBBl0xZ8aQFLrVKzvNY1ljBfiSs0Kv8XHn6EW3SS/w92+AISr6McKCpfgy3W20in86ha3fkKpV
ZCKnDBsuclsfcga7R2f/Gr1sqlq2M53dOUeXwVS4ORJ/tCBDRJOLqgI/530DZAl+hdWKP1gF2QSR
grGbsOqQDX+/DR5DTZqm8zlgI0q3BxgIRT48kkIpmWEsjbSYLJOlQLoAuEFTjPVHiB7QGOf8Xyn9
spzAZSSqgFvkKkRSDH+CbcTYDFifZvKw11hVuw1UWYi5jj79RFx5+vjRJO/9w0TUsWjItwMtOZT4
oJKusfTTk6DrucGGTOuhZUyr1Pfc++XRX8dHLvfeb6WnvvgjpGoMTTCc3y46yZ+uM9XF6E6JqVCQ
ko21jH189bcxi6fMKFAUkox38PYxqmh+d/geVhOc3pItrU+Q7OXkT+XRgNtvurrzL3vX0YXGxNa4
0TJ4sGVXv5UtAcb19LFzTmXz0HlJ7LZs5jfwiwdeZbbnWaTn3ynNGugdsEpzyoFkFG9Ha0tkasET
7wUzqpcQtqFPLzarUlAHhuQ8fepWusOk6VusA1ivMjo1hJ30Y6qf8+4fejwIk7fVJNZxTlxSyLLf
a0TL0/IXCs2+GOqC0i3Y/mAx997woCGgIEMKhcyBr87JtMokXSwsCbV1WXUMeiSNhEHpxEcSRPAL
dGY83HmuR+pOc+UPhBeqryMhACNqvsImrVT8zhjcLx1upAV20OFL2hcejjKTmxXFjAHXF007IOcl
OQV8EaUiXtjDwNwgsJBmCpYVosd+QBhXhDvkMBghTnEdOWTexSF0Jk0F6a4cgEsHkXwXERwjv8+L
I+adRxejlAClPJwxcxGAitSqQFGVv0UGw9CJXMM11bIludOeNiT2FHYSkub7oqpwBsoh3nWf3NuZ
IDEYEtL//Mc5PrYfGjxo+jk46gGD1s7fjuuUd26ZXCvSFAZasp93JriLQ9Ky2+iU2Z4SNjHzHKhy
YIni8VoI1t4NkWGBOcoXDKhrgbxWDv7B31FGVly6i0mjSoFQXShgJLPKxlPOmCe2ZX2mAv2EFa7f
SCk+gwMgMFOo2T02gCsqLdR21qTO0rtJCF9wWwGcpTSNKsv0txS7GQdedLAu/xMBUszhdKnSibcs
8lPKK55M2KbfMmeJhZfrpEjg2NthjT0yNAbP0mFEGjoA3icZdYkudBvpolJVXAE8Vbawvth+udnk
GOwREr+SDLAq8ptPysA7vJwBLzR62iNh4hwDhYvo6pdxmSpQSTkrajTVSebfoi1EcnXdvGe7GvL6
2uzzzAHlsVSNeKjTZqcuESVeuXv+AZElx1/LVY+CBepSipMK1fSuE/w/82SqQzblv0lfyL+Ildu2
l9LYQpJtBocfG96gYMGMITWI1KhxRpLOD7FjK/6WGdyYkuzxbeol4i8pAXDwks8z3qRo0QgQRS49
AVm2mfEw6I1p33Qyrm+6cjB52aL4nz8GAogFFQrVrfkXjWi/j07sfWLfQPoTMNSKcbZCAb/9hGZJ
DmAO2NhvIfpqmiFtNlSRNUZBLSQeUEbAoyThADeGCzrHNg/ZcMNfAiaDlCOrbvZqcc0HSmWU6Ui7
xGPKxV/s0Q/QZYrimByBVjYaloEM8gI5V8rrrha9D5A0fTL7Ors+mdEpLDhz8TukT0l/vMClhoJ/
a/IlVE7xml5WGJZSWm9Xf1/BI2DfwZY9Ee1Q/gVSRHVklIN+mdk61Hj0ubMtEMOdK4LMm9cYIUcy
122scRq+UHEOSuU4/ZAguWvyHxYISKHBk8IDY1aoZTiLJroe+3G28SVtzL+IzxFzIa1oMXQVx1Iu
PakbycZ1yIASr/LzPTMbU+QiZPKW1jkyS/9I+/XxV7zioQj9WLeLv6X0A9m+diujZlF4aChTzsuU
LDR64HuLL3urAi1U8svtNULuZgfBKTzKql9Oxr91FGtSOZL50eV0XOzbtLPImdglAU7VIHFGd9x+
L76Li1N1ilILM2aWsyqMTmcle4vziTNv+fUeR86mLa3oG03TmPXGlrjxmHDdO8a1AjORNB1mbbXs
I669O7fQa9Yw11Y7/sV8tSsWzqFVU3kQPiTxGVWlMrZiwCDyg11IjzinftkaT8HafJLBkEhBVoLi
w8GQA9z9IgnKe9igZvLr7m/NKbKhf0zuJP0081JaSi92OWmkH0zlkyZGp+ZzZSu3uOHuw9ygpJXK
Y3aLRfB+XiQ/a5/6qw7fQdrUZn3QcE02JRF3wWCcDJYlmFqcHQbZoSspM8XWfD9MeRAyfaV9nqiS
VLGD1j45g8irAYEO9kFcaeNradaSB0U7YcCu2JM3lf6423Kp06lFK0RgGbSv+zFzsJ1LdIk2P4e8
2i4RWClyHAVKKPXtAiVB3JJtfBvKZdVtdo7uLn1Ml9y1JZ2SBFP2iCIQIBGdO3fAX0qVC5tEAmgv
1c+dObqn7pG+trLVYor7ix50NOLFnxonU8crsUZFfqeIV9Wv2Fkd0JwIFNWk81GY0/1kPvFOn+qA
NgRI0P9SRoOad8wKPiKEUgG1PDNqicbk8IJ7iILUiP4rBZQPtT2reaAUF5zWz2laQwwoISEPCTwS
C138SsGRkopWPjJHxQeRuDkV2x5SKf90p2QiQ2V4CLGdfr/okprO9KjTT0Zq/GFliteWGu9lJnC2
Oftd7Pwx4i+DgPIxaAGnxxzpExFEdYQi2N/fooO1n0CyqqVWR9Si10GFi8okRSNpv7bsMMBV2uyu
bHdqWDpjNsPECNAaoq12Um3NeUbisVVN/qkhKFXYXK7mklgOMKatVK8JX42+Iee0VFE28Kg1JDhQ
O4fio0jBFepoBB6q14DRlM6w5EK1bHGOKjApCDvsZEQERXPQK2FXkLKUIzSo55Sqahql7Q2iiPTQ
6sWDsVO7vF2HUJMc8TZQ1Ob4lD9dtYeRHOnt80DNtRGTnmsgI7FVhVAcFi+P7rgB8bRmW7kMGHXN
GdGZEuvqzlWuSBH8RxPr9v0dWz2RrpzPyDnHrhqSmFFJ0nzlMVdbh8Yb6vt9bhMEZ57DoSsHw9Tu
zJVjVSptyktvPi9zsFxtbSMqwcc9lhGri6CVi+64ZrQAWXwYZA66pXTj6NTI+WBVlf81YlXhCK3o
vtFpEUy/rC7pqnASjArOZoqbpc1vgbTSw0tmCON7ICNAsDpUIpYBIylzFYjxImE9M/xD4Npflx69
a52MVZIndOLUO1pGfw1T/AJiRFYo2hNSDoGoOjGqXD1QQAc8FwT9+TummoKy/ROD6CbAS6YHJ/2T
33GhtLJIufRx6z5dtcGpR0p9Gsr1FNfVxqhMU+tJQlFVrbg6+DCq5KsCujlEzZCcRcoyOAx2WX6O
BcOzJzxA0INoxrym12rXh1Y0VjckouWIp1/PRxbgWwDooi/SOYrnPnmfUqXOZPQiNCrrJ63NCHVw
7UqOBSMLJuDsnTMtWQJepLJRwiJB/xz4g2UPbs193eQpx/yPR4fu1OOrm6UT4vnl468k35ql+DSo
cO2EkfCgs0Ql+9FiAdfWJ3qG9IDoStyR6V3sCyI4AcB/db7Agmqw6W3jAgsVLIBKSgPrijkmIKxD
aIPAhDalFl32ejFdJAUY3UOCpnEaknyDo609bIasCqnzvjc2GktBk+sencLO3qugza8Ag6ncefi3
eSH4ALDh+eiXaa1k/Too+hwxy6ThkB6ldsq4A4/GbO+82LtXmkjWLhMDklP31NX8gXVAH0B8bl8z
lKdvyU9xVxGSxdoKGwUGzds8KJosTZcnaS6M7+4bbfHQHZTD1/wV7et00b0x5cuqU3KUdVb9ICn+
MhOYn74ueMGdwddvMDWjB1bGT3/PdAZcwBijCFREK6+1Gyy1m5wN5raD1ZNE7LztJX7b6699pthu
FwcthpxQXUIcnu3v/IbeiU22ACpyWL7JkegVdtdZ6Wmv6CgPjhdGyRTLalq36ppOQQ5a6R2nzMN5
GsHtHhSt1uKUogh7YrzYu1Itw38yivsUrawyMZIHGTHftUtUxFOL9ogpZmdQpeETpqllvp4s2Tp9
94UfRjKwamvJqgSLx9BK5kPvswftJ1EVpUF0DxugjwfnLpUG1xGLQ4uW0kx7idLXbTjZxFum9zCS
CGQb1Vg5vNLV2cohcAhuPIKQPH3UoeTS3t5SHM1usG70wyzfrhwQMm3+R7d6o9Px4ExGDSqKrTFa
+YzgQtk5yurhBKQUqLjq8whNuEgm+9BripcAS1tCvLNbYtQdI5k5CrzrKAaxlzOfWxOzpeqeQQcX
6927B3i4mrsFM6R6zCbFfrv3Ltn1uDnfucxh5FgrnT20O/CzRjrWzZ83dDTUarBDLt+wcCGspoX+
U/j4soZhqXEZB2VQPUDzZnq/Grfhfln4PWIEhoTx4Ba2XjO9YWhYB96i+utXGG5p3pFeOGu8xuh6
T/GLTGq/T5ItxGNhIfsm1S4mVzy48ddccRIXyDoRvJiIo+QtuMxmYmq73cRLFitPgvCSsSY+rAOQ
cv8VFZ0Nwxw2P/flJSoFLZSpG01zwHz1wagY/m1xROjiooej8epFqIqjpjLR+voxsFLjRDcg4E26
BNmCoSlw48EvTadkYOHjb/wGEBMzRFZ5tb2Bhj/wBy84HMyYB+2/rCdDExiu12k6Te/6tI523kY8
uYwePyVTnX62ifTo2cPAJaBr5zzBWpfVM4Ka0Z4yONDmfHAxqwaOMXGsBh2FLIc1ixhzjhT84YiZ
vWO/uYGFhSEacQCg+vreO6labhSjj0jwM6fXlpbqvya410xMsrYuTD5IJb8qy/Ft4ZE1sCQl0xEv
KwZlrH6J98249k7zfWek2PXmxzA/xNhhwsF7FpqhMKFJYggohBMLODwdfueNjJgxayu0oZyWhXYJ
j7PbsNgtueUuLcKoCF5MXVn91LDHavo7Tgxf9WDde0TvPk5Sa0+h7wTXdcIdyTzmbM0LChxG3KnP
cHXyGr9lOsQb7csMN0WMQ5/2gZY+2pBJM3JgAjZ3hV/gIyo7zE8jQX1F5w4+uWaLtsOWO+ZNKmYZ
McnNP/ZQHjt0vXsFeBVO3qjTqsi/lpsf/Sy9PrRSVvPn9m3XaGtsBGOgVxPKTvLhT7T3HnRjNnHr
IX6zFb/dd+eLo3r7rmFw+GWosRaq3eGq0El5DqrRK61gGXCykBOtHA/GghEO7aP9TJ74CJD5eVtb
/hTV6RYqucQxkaUvnr93koZiWB1Ie3ZeIENq4y0RV0O1R5NKZIT0Fwp7hiyo3TCiIcfH1peu/Vu4
XuC8EhVAlSvoXC/eN25E3/RMXbmmnq7E6rVTP12D71L9kU41RrQ//9Q7D/SwJKodya7QfYeHrhCo
dweaxdv+FvzWaNmKtcsc+eZjAI8dfihAwdfUmrOigPlwkPpmYbR3lXrtugVaAeu9N21EoxcUQ8H/
TFX8QJugWddZURov6FIj2a+w1/PqpGfA0lQcNGWZYAkkwQ+z/PuhCK7FNDOtYC5OXr1zCCs/J1ut
lgLSK1g6tFDJFTsVn/CY0lcI/pHX5uSMWBua71HJvwUvOqzwExLGXuvS3UZPsmADpgv0m+01GdbZ
fW86901YuXULR+c6lJyvbr8SkuKOBPtJARwFqR0Cb3FGtVgETeGnhoT57F4GTUxo1Aaq/L00qsQX
DxO1QPen9cMxdO+zA7IyKp4Hg3qkSIvWEd0DvS9Z+drVXWjScaSqqg47PS+EddR16jlleBPOUJKR
ZPPh2+oyqgwJcwFo4z5iO623937zl4kgfGw69N6pyUwN3EVK8XMk0JmRIJUWVTbQgSkTj2pCI2nv
AV1RRSFibKPjcEdKpbFGJNETQPDj7DCo21cH0kDNIQ9/ya/senjNgjr1gfZnKtJTOippNitSL1bi
Ulzu5Yq36hf0YjdQSVLyq22a6cBokn10HlJ0Oy9gFY4cfD7dR88ZPQgPyIIPXYfK0mtnA5SGBv6V
827ah1T+Qwgrw3UbraAHwx/iaUpNdfKKnVtQ7DD+ylpH5U7LO9AiyJQSWIZk7auPbx/JauU7AxDY
QAhyCHSD9Urws9NP3XhGWIOZDSZSId8d0in+QePGMZXxtNXRtrgEf95g4vmebVBVPTaCOa50yTe6
r62vAogMWvMGSWjcV8KxykmO9BnFHY+mAJa7NU4gZJyKymRKjn1Up80tn3fNaSF6u2Nksc8aowdT
uXg57knQ6sIpAfnUaaSpjQpREWAqq8WFebO3ziiCuFOkJzxu3prYcWWYAg4y1E01v8RzchyiryvC
YNwYXb7rv2dPp9R9d0s+mrvN4BDitXczXqor67/bqEUNMbs6tCZ7kiry6Ny8eq80uoS7wXN0YImP
zSrtd53TQC9fovOkV6EbujCn0nfp9KV9AYslk5XYLNrfNP8BZomFHxbYYfDBS+Hi7aZV3Ud129zC
DQ0yi3Gn3jsMwLyAEmmmRqgi7zXyduyb8NlDAzqn9KTGMXEhg+UEeqvFF/BF4LpFi8mQR4r7FUEG
HeWO7hv3wtjyKQjGaA8+8vH4VS4rkPp3ks2fTnX5hghZ2xNcQzWf4uJ/EDl84MTfCImw7zcRHjBV
0inZUgdtrI4R4bvTAn3VHu6BQwwhwNQtKJqm5KhecNrD0MMCWwC40POSrZcUSATdoVrxvpTgnY4M
ks162mpXXIR1xqyKsk7ZWbw4I/AbxbYLN4pTLvoxBmLZMYm9vKbV5/I2ZoiDfNfGDkUWGMxqMyoT
eaKwEYvboMgUoyE2XPvWgWLJOAfnQDU/kKaiKReVkCxotRCd876CvXmYSouqYkmY7b9ct+WrPBX6
u8JdAoqcPW3loEeWHdpSXLLE342YwA0sr4IZeIT84NqWW4y4B+GqgtrZuviJEn/K3qNJgUqXXqi2
8apXBc/CS/YcYOHoPNITVloqKVESnEgtysBuKjAzruVPxc6enRPf4aNPrg4Er88+6ToU9y+BVYXd
WogcEGFUtl5+RlH+sXZzbuO+J/2ZDL20iU/K/PwHt4ZcRw9cpjfL9+pLF/DdDiSMQnTQFVCS4wDO
2Tw5mN6QyMvDCTyCtJZaXvC1roSu0pzYhPD5FFLQarPAhYIvbPkX21qPlmofZDjHiFWBylzgDAFb
8P66zum4HYCpqEx98Csqyl/mfbiP2J2GjfQ9rDEM2gBL1TSpE6EbkrKV7vrVpDQbt1sp3yTibX1G
OtKS/Qlo8oYkBl0l6G/9y1KcqrqzHzgiqtmOyYfBhf+KJha/LlgJUAaaX/Wu1vXvVLysXC9ey3HN
KACwPqGSx229oHpGj9HzRFRtddVY1uge6Zl+2C262Lb+qiO2Vu+HTNY5SIStEPQyOTzz6POCdH4X
zcrsaTX5V5m96Y8a10HQrvEkVIq2JIxHRbZn2suTKiO3tvR934ARmuZ3dn6Y49/x7yegvOQdvlQ7
fRlalV1+WbsIHLpsE657NtwHNMERswQ47xY0QcGr0pi/WY6zgnccCq1WKC+EYghk88D1lZUIN4xn
RbmHwKLGzxO2BhHBp0f6cRiUO94HEIEZfMad6RhWaV7yW9zWbVQlY29/XByzAPwuYZG2jnLv+jL4
ybV7YGiyGX6EWBx4XdlNAtWwcRdRMZSclXdGiFClq/6I2vMWvXnSH90LgeX0cyRv/PAMF8nv8JLK
yJTSxmhPUxoIX3ufFaevAQ2hW+i+LczNNikj3KVXgSY2iL8VRf21bqIwbJGlZE8+z9a/u5QG5BW6
R4IksAca8rhI5Y1iHD1r/v/itKkOilVaH1vFmgs6jbUMosXFa3BlIuvJpM8QByYk2vw+XaLCjORT
yfO1Tq6LM2NMaDXkHcCSGX9jvfB9TcEWyBZBmCsF0rw8ZNen17dRopm+fenSVRfCuUKAXpxmSALd
XbWMzbActfoIVsBxU8gFar8Nhs2VQPWVypgjyhN6IZmiXHYay9WcctqTQOzNn2cff3CkZzi/HjtK
8xHfwqJKCnVjzMRxsuWjlYy7RSbvHTSkAEXRZOeP0+IMcfDwgw30elKeiRhgaJ6Ff5hsVYine56G
/lJc7gknffU/bYICNsyskfbaGSOeRmvXZZ5gSkHtQ9TitQh/gObtwkhjxiBQEHLM1gL1l8Fsjhbt
OQ13y0Fu4gM1ic5rMz/FRasQlNnDzgHUcA8L3t+9B1Zsc+dSrq5558iev88E0hj1/1LAgdkMd0PG
R5YlEz0H6Ydl+jIv/XVcmK1H63icHBB2d2uzc7S7EBvqpGZkpphO4C+wJpWspONsvCj+kqLSEz5g
Qz8BftG+yL44WJEW4h5LUCXToFG1PVQXqyZ3fqMSY1yYP4CD22ZSSB9Lkryjf1teZ68EjHrOJq8e
fmGO6whU7OG8zew1BXdyWcT0ygONegzKoFMBvDm7DS5TbAZidhzg6YiuONJLkr83g6RgUxj/DUnR
+qH5pM5Ugng1KLuFtPVgyolBK+3bmsMeuXxe4RLVu63fHXMTGF9o1j7mKFiRj1VG1Qbo4+jgvrea
hXj0FmUmveNCM/55N4zLy2wypY1xE6Na7zxtniGdrCoPfac42rSZMbt4huPROL7WNHCraZze5i6p
klN26vOyzwQMXMQZVbTuFIfnfgNepwMg8IXTrQXnyeqn3K38xh/YiJr5ZMbBl8nExgYMzH9VjHdS
ohWAoNW9MJPqMvt0H7MnmTq6/JtctYdCnJgWMAQxGg/f9o518rbL9NZW3CJjVX4+fhVztKt761a9
PX+X2vVBPaxykOxo76w5/S7OCc6TLm/exnsw3VmVRdkre2fcIcglcDOtDu5g4hivgMMzTLYKnq0m
JpqsREJhQsU+CZYFob22gz0dQiNBZAd0HAUIBHW5oVSK8P9jk0EqaiPdr5C7mGi+pVa4gwU/BvC/
wTG4BkdyibKbFNnDK/Y9OaWbLsGIjVaYuXqq9RSQVtvF6dZuDsaDJnjm1VR5XR2Awao6+q0ydnyb
NL3KgpiCK2T2zJ4Xoz64sXO/sbs3S1XZbiHOFjvNcFYIVEJScVofrANy6gw+tb0B7R+gbNOs1nP7
TIBlCOxgRdVDyos3BphgtzH6gNeaj4DY/lLrKVBLWJ9vB7wL9CEEHz/GM+rvM0JyG2sunwqOpAlK
sSPjCdqESRPE+ZBoLR4DklUI9UTvskoxL1PjPmamcISxMEjV1Rvx8OsMOBF5w8ahGPhRma1qml5v
GX3qeWmMqOExAuejS+lAjvZCOsht45YUkBHKUoLmxwft+XAkbIFP5/NiW/+A655izAsjwiiXE7s0
uP4zQssj1RhPUCbmvyWZDQuEDJF1S30uhxhEArZ3dpscIV/08CPjArb80wCUFwskKhz0pAcOEy1M
hnlDCI75wvttB6mEOy0SeszM0MPjR5Wi82DyLvbSzmVKE1XwBHGRwB1YWIuzHKIExXYTWtF7OxV0
5dsoYU3zBpu4HK1GRw6uzGFvE5l+ggOBqbwGH9g1KiSar5l/kT5AhwsoKpj5BS1zTGSgdeiSECJq
unPDNbkOgy1PEfWQ0qmI8oX0EQp2KKHRlaX2H0tn1py4lgThX0QE+/KqfQHEjs0LYdxYCCEECITg
18+X3AnPne62DUhHZ6nKzMp6RA26/F6COr9C8dBYlQpnuwtu3ADgYSoGz/kTLl6Gha2Pc1vu8GYw
tykV32T7QxxbMIQ5+DmmsrQrQ5xLfE/X54zgdRCol3N793HxAk3ZjgvmnzT4xCiz7kxFiOKPD3tM
qSBVZb6hWO6vD+HD45o9dgNSZOYQT7GjNTrK6S1HWfElHwpCz4MeCVe/5VdVwJTApJNidOpRGzyx
fbFjdCckBPy63DvpZ35eZMacIfj+sWl9RQWFg7xr/DMPoHsnFtsBO8NjpzyDKFgRseoJsG6ZCBqK
/hD0UIeNbGxRG0rcA+cnak+JA6EBIJI1l4CVdqRA/OjQ4O/4ewfJHnFDeF1jaIrFnySwSji5vTWL
hvfjw8TJXEPBLocRchFVjqKupbUsMMxVJjFoJdEpomtRDtQ3vQfhR1h4jAeZp0UkJ+LrTuAxexgr
YkbyWhXyDaymfgQXRZKkiH8u8pQLTnCsQcfBYK7/ndwu0AlrUQ9Bcdngn1xKSQ18FXJSxel1eRdZ
E/Jp+ng9e/a8vUaDQ47BxhiWHSZmQXDLf2QUrCE2DKKtM0ooHA6XSHH/scCxrdhzAJEbLYmkPqb9
LCFHPBFqgNSEKmTtVWRaCL5Sh3/C0GD55J42KuuQP7HO2Xduzj/pImmNdSVChNsKqn1GJ/vmmoUN
nKKNklyNdYc+yunu+hQJ0liBvIXlUmNRsmj7qIvJLL3HjkcGBYtMIAzvjuTPsmIRTyjinFnA+Im9
PbkSFlHvySQRYdf57s5QE/EbV/n8yAUAOdTfP08er1QR86tsYSRYHyU10R/PecdGRCy9B9qD/eGd
0eHEzF3QF0ARaHf2QzyNnh5ohWxz2qN/DKCxZEioAn3ChTL88nnEQgcSjT0Q7zYGSux28amPRYMG
JiqOEnUQ2prXGsE4h4HEF4cpCroQLQ9nxGOLdLr2HUcIplkp3SOOLEJw2Lv3/R6POI44AQBR6+vL
8oUKkan6AiL5G+N71zOpchjPP99SFjCd/y1/dBUU75DgikbuY4jK0UDYT5GG50l9OT/YXcT+PHGO
vWWLf/TDgj1PFqng6a/hC/AbY24ShxpxrmygpZVErymeHPtimp9Q60dDBn4mELxJx7mXBfMSHH9o
hQNvQjPE1WDaCwRF8wIoCkhAZc40EOIJT5HHVGadOjf6+vgQFtRZcZyDc4BtwEIN6KFdQeO8cb4d
bK7Ug9R/Dz8vAmuUgdhR3Owt5X93u+XieuuKXsLpi6ASHkXWHS9Kr9TEAbtYgA7quNVMG9ajT1Xf
0UmDtt20dwtFy11qbSAwIaYeTm3z/HrSWa42Ku0b76QqOtrijFQBdqUERRYGL6c2ekEDnCHl9NoW
ap1WkPt1gP+YJILecp/iwCZ0bnNoQlUAWEx6f5gvTrqOzBf7IQkJHhnYhaMNYyGhHHK70uVM70Te
p+A6b8HIjO5LHNuXt/2JOKDNAVnjeSFqYIPoQdo1w+OU5KGrqmw2vxF07SVl230Ak6SsUCIPpjPJ
m2yka4Bi+JcukQx1mOVS5rNpqJfGma0fNCbjyHwADVn5FcEYC+u1RqfzQ3tblv+RLrIBkXSzdGp0
dYL2BxyjrytsMH8h0yOIiecUL1ARQf0vwRaJTQK3VtpjL0dJBzZ/mKITq3sB3xqjESexpl00bwI5
vYN6poSNAuZpQKnR8GfOvk6gJtkuiTq0wMmuU8FPrnTY8P4c5cDYnHvA/f8ONlvdx2yQ7fCz+IkN
XmsIV+HMIPyDBSyFfW8ZdZB/+dHhq/MXj8Gyb1aThlNjzEdfL6PE34W8eGvc/SvdbQtjFLW+zrg/
t4NuEM8qv4XESFYZGMuBcahLClUXU3zm4nGKDcfNuf3C/KLooyKbodrEADtIB3K7vQETriZ99HMF
tmpXm9pxSeTAZqCwB8YGTOEL+LvR4LS5WXX4CKL++ce58ZcG3OUvwILVR8y+xZoNhzegkSd6cWq6
KOH8EQGBzeqwA4bypKk4UAY+pvjHcWmwlZn1+BvMz5g4HhanBVIE8HsVJtCxik7gG1TLgfpwI7Cx
ezSqOVmv5WP02Kf2QlVHR5R5+RK9PRTvxfPfxDZuvDlSrWRtHDLyJUVGSEecq5t550liJMaMzR36
2Kdvjt0JGUZresNiJTU2W1dS94aRT4spzRQzsxhjYG/WaXhy88+T1082S9/GqLnqB4l3/jcAEDSx
fH1bx8kbwYhPUsivtXk6k6ZNQ5LgAUvtx97N313NGShnJME8OiMAMDSIVHPk47vfcSqfNeJk08JQ
NS/S+z/07PRQH3xtcV9qOE9q0ybHCU+/5RRdI1cxRwdAFjViMb4vtm6xumMe+/wph1J2LFLXH311
rJA2LvR9GdafOA02OOyB1/qbHMPGLOwNMclfx3jmL3qILVe7+oiKFLfCbHmUzdFTZFF/3Q/jK0Fj
7pSfvKqzh+kLSlpdq6e0ceNUBkihX6m7xTMNLUZYgG8rRJdhZUNNV3LKM8atRXIjBLw7IO+XLxip
zrwcGDJlIykHopumdGK/ZWZO2/f7ogl6TJem0sxjo5q/Ni1rC3yMkPE+P/129/XCuE/Qrdi3RRxe
GJV0nP00qCOi6zU6qqDh1E3ShB5WkFRURMhp5LdAtCj2omV0B1ZvkSH8qjPBj1aHNQ4m9tHRwTPA
pH1zmNYbNhTPYMI+wik1wZxuBxhUQ0+D/RMdDs4UBsiqk6WPCgWjJDICbGgnTULqN0SgJPGENoSw
pXa+B3a0BAjbsO/QK/y1NfIJ+kVaXnFA/WErQEL7Q7PUITsuaTwNZDo2bQ5iUIiJCoSr5XlDnE+k
/mRHm8uWgz55REykFgKvga0Lk02HDgy0M1FDk9tScn3yxWU2b+7KfQnuytkKtTgVZ3h3thvwfObM
005+VExyZV1ihxfP6jBkT+y4boCllHF03cfqBstWDyh0ITqmQSUsK2W2TDw+m7vCZJ3xoCb+G4mq
ezCm/Mucg8jgZBXUrYIeduN0kk0gufGp8B/+IKi58b8tKquf5/CMqr2z6nvnABUKFg4krk0ZV027
O0KvSX1d7pu7ivDxjvmsjB8GNYZcCc/B5gCCt9iGL9qlUbNwJ7+6mK91avHZgNYkgLiWSvDTVwic
8WqEx+iBp3ByvwUQLm6ALF2aXnu0Zn0bz5+bn2DA3AfLBXgzgYpwacMQWrbjqK43Z9p8zlvQiMTi
WD3SeGPz2OEEEcky7k6In0bt9WN+3nBO7YBuJsc9UTBheGPSPTjE7vim9kdPM0GYTa1t1/b+ptCq
BIJkky9DzvuHsEE8Q6MZO8Nij3p0A7VrYoyRT0HX+o3MTpfpLJvdFyWFlJPeVwft7xCf89hIvYZx
md+j7sqnPDZzfWN/CtWTdHFTW8gjXmPxSP3P+1YPzA75inma0zRshJVEHFzNZmXKszBJaYXetx5H
hDKIKoTfgQn+1J2SFnbyeQORG4OhzEoXpdENZYS85J/O1eqZ15aRuA0QL7uDnYZ5Wjf9hDaOfUy6
bT6zi5W1HwenKA7uhPTBMUJuPW1x3W//QSeGbmW89i2v2D9GtTpN0dLKrNYNbE5O82xzpgRl3tq1
vNZazdJa3pOKS0oypq99YZbz/oq9MPHicBt0MTUxKp+6KfzrgOd4hH4JWtfIzOZKZVg97L1f9o6e
brs3Fhp9H4iLnqMzRCdWa6r+xw+LBtyXlapza7CjqG5O9NKg8kSa5+dXjLOKnVIK/Xv4u+M1keCz
MRgfaKRWuK1dNrqaiU1Pt8rYcpw/aHGeBMkUT4wbwUlmvHdlCI6mtmvr43w76bPeQpq/VcZ11DAK
BmE0APQln6EyA+phdZoMcMlbbYOSo+K1qtuZ17AyHMoHDg25qe86/eNGh7Tdstp/nABd2F+j+vfY
3FFyRsnmOO+h+dtzPUd6vh0demhyMe+1H1O98sTCo390cQXhf82neS7QNhnt70bPaNIchr2QB458
kOp00hxWgPv4bX8gXhqQg57cxtlvuTkQLu56RIQbRNf0FCgsQvQc9V+FCOXNLpdOKhoYg91FQGIC
iREkUZncMS5/j1+s8U62myduHUSppBEHDYcng1n7btVpAu/V7K11QBgaATpCuiFSZR7i3gFs75TG
LKJgLdildoqTGi11b0CCYb1tPPcd7+kWqbG4AYREg/D4u13VRzz0TsiE2mfYgbAqXhNWyRTh07Si
zhtvk0nyD4lUQpdQtt+3/VjU/vCB+CeC7Uwz7H9YXN5tpDK38Y/grBepnIdV4ZuoG00XwLw6/Dwt
lNqEy0Ju5J4Zk1cskSJRGGysE+xDQGat74x6d7TyFE74bec5vI9R9FhN3pL0nexteArXyoDvJn2m
SuS2QDiLC9XzIv/0OW1gibaTTDAfOKG/vJAmExFfQC8vgD3iZHnR37KDBlOBv6pTlwOXvP3mzLma
8aRtrdWuLJgyrDYruwdtQC17TuQf1KnXBepMITsI+xGwEOOSJs8BKtlVBUegLXRV7fJaU8xE5Lyu
G5x7CHNlTYvmh/eplvO/zCF741Y/pddX7jT3OQxIRUroiFbQ/pWWjWbZ0rGpfI7SOUhj8jJ7jfiN
mQ/Iq/ZE3Xlz/nRuN1B0NGtqC5cgBKStvayM6DdKedjDOa6ITnK5ueGhMn/+tlz9CbOBthuFGHCo
38fdElWf0Zj254PN67e3qfNrpXl+WbW7k33Fbm+5pTe9VRuYd0KQ2eGvQrREM0i7/Y21+3X3fM0H
g7p5vDKSPRxX6IUMuA/Ui74xteZ/MMiJBTXvZjWqpRmgsM0MBnddv9awSK+r/SA1w0THS5iA/nPx
mi/Z7237ajXGw/hp8I8i8qa14c8LjxZ6pSLXZFROQOp/ber5Sad5zGeaFVnFwHDHSxJvA6/D9WGF
7NnYHyJ2eLZ6OeXgblOPbsgpVtrf7gZAoGbGw2ojMOtNeWuUAOS0GlLmwt38CPHYWZEHwNqrCIRR
9tGP2BXZNCYL7PcX3sxcxgtl11II0gmQvVIFkFuDJo9rGYpQpvdNRos2ExWfUtUGgyiDkRVGLxw2
uBXwQjfHAKIVsGbIwG2em4pTpED/5lX2z3+TdmzYQ57dpHBwReAtUE1ysS8nLtH7VQQ2OMeMSMs4
gGJyzAznJrKXtqu+O1IFIWomkrGpiIaARPMS9d3NqEGIA9DAf9R7InzGW350mPAXiGVIoi2/LUsO
2Q5GFG6o5YizaX192nFFs92GbmGSn39RgIvMp6duQyOKeh5kLV+rf31z1QyQEa7kFkf9x4KtHWt6
fk/1wNTxHGCIz3hzyHSY9f4we0YtkjxLnh6dT36Qom1SrZLKeUaKm0ViUxQcJZJLcOkndwUfzc2T
L6l5BRIfjxOvG8hHtolhed9t0lAC7pEs6ORcp7uoZ/SnuqBqIRV4O8gGtLAgnOBkuE7phkvKtP1O
gjy1yzv230cnoaUNomXQGbsDqDrHFGLJHhzH5iJFArJuhJzH8GZ0W6biCAJmf6DDaMfRG45aYby5
7ivv7Z2jYtnwLjqRstjMNifnwmRDqVeYr6752L+uRmvNaTU9Wuc5JJ1757TPNw16eeu3Of2jMzJk
j1PSzIJrbD7UPPu6lDdFhrbE76QmvZZ3JHVT+vlGp0gXSfPs2QDnI3fvJ8aGp96yonhaEl0QPiMo
7OJEQQfT8WCG60VBVPT2IpLoF9KA0Y6WSooPGuvZnl1kvZ/JGUvpJn/KhMgrd6SaAcYXTj6Kg6xv
x9MY6sZKl9tv+rkSXSUEVicrBceh9TN6vmWxPDv/FZnlGGowwsZiV+cB0ZuV0rODebQqw53khGJH
5+w8cMja+tkoJpzAcIPiXw/i3sIB8cVcM7u899Ut3K45IIU8fZ+da9CyLk7PKyeZXRHNghTQZaRL
h5JdC879bdEuylc5mOrKFQkxlRYzzJQwuRqTzVgIUagBGypKvBuTX0Yc7wK2T9AkuVpJNqQe6ZgZ
ASvhasI67bnmD96VqH3Xkz3GL99YaMhDRZ5Ocjajzfvri4pnWUw9LZmwtvB7kTmVGt5Rg8R3Hj4G
MRXuUB2XIAtQC1sT1jt6b789SZZlmJLwEcRgiZzO8rGy4tffICpWGSljnVxYnVZkxK8aHErDcRC4
D9t/KrjTs1RHzAdqkxdV+W/rRm8VwRAql38bu5AyIjaGN/n04mAh7BCAsp1qvbOkVaeP47+MTf+t
Smr7XuTjMt6n/M7egGGQbkphMnqZ1mYjU5QKsUcbtKPubke4JQSVo/YBd5Qp7D2r7VRKqi37wBe1
TewvpWqLope5IyO2EI1gbFCiBBFTwuYyAOB/YZC8KYzNwHiu9NloSHg7NDOgMyVljJDQjsriC96A
wI/LFX4qqBicGnnjgbIKrIUAUWQ70J32jCjDi191h7KN6MCVq9ODNjrmtny46Z6MjUBO9dJWAk36
6QmwIFkkP1RbGFmvyrOhGTAOAYz3qh00EbB8aa8CLloIeEFKBnhgzFze68TA9Rh+VZrgC8CYfVnS
Wcsa0jKZMCZQPBgMrpkm4hyVrahZc21+9AfRdgrdPmzRJK3JZ7UDEv5xLdq6bVrq0IcWJfskmXVB
iFpkz6Am9VUPpdOqNeyxI8U2/Z/xK7gr2bBxxnGolKXXchJkwWN0ji7zV262dsVIbaI7XhbQ25lf
oUu2V7gxGwA6B5TmnEsamRlXrqqZ1rBFe/d8lC0PbIhyxrkT0R/M3OR4ZT2dozcmd91velHPqJDw
BuPLmoiaP3YdCgRQQFHm6KcumcA6G219vqxfwGqMcoBB2NIS0OPPKbgMhi5bdeLR3AqQC3P3bxVF
0R/nw+YdbHJgCeWQy0IWyxgmt+ZXftoGyCX7pbSfAvg2GTbaFgfSANSRCq2gGpWzQ8/prVCPUXbf
9xo2/Y0Rid0A1aHwMD9r/BzCp38IpSF/2+fZA1V51yH8RB2u32pQsEDuqYJXWdC1g3KYeGBTCCMY
IprZ27HXphouCYuZULCYtKVpM09nW+pjOw4JWNNug5O1rAbh13dr2Bk2rDR8urk5w/fnzFaEGsSF
/6F9Mz0PVcrysr6/ZY7XNpo+xnhTdC6zG3X6F8NdcGxMwU3IP0ldBhSBHKPCrS9dl+65rVV9OAjU
aUtxs1RyT78Fc6lbpJVsJiLCqw/bVBCLwiTsdKrVmV3pQYSOgq5gkGAZgDSQJPoH2k8WvtrQNmzS
ct5T/kF0kWQS3SkBlNNGNdQme19Uw9fPlW2q5Vxp8pRx8/ms08Gd4jgpwf2EPgzADnVMN0AjGji+
pNQk0w0q1Clq6dE/MGN/jp+8XkrM2Eu9ntNGtYZLfACI4b8JC0ig6UDFpxg6UBhmJnHunpwWH3AN
Bs6BU6D+Q80xjaleKwbaTu0kKNx8qq1jx97HiU11c2HeouLTAfpjymHsGvg+UvpO/jE5RDJwrMFJ
7O/Gr/4mr0R71jP3M3+32zmxwUlKvrhfdHGGuroc2GGP0ZELpTqmjWNj/+sS3g0X2rMwOWGX3aUc
k7lJCUbIuWctyPWvOgFxhyyuRBHqik6rAc6qqM0ZSZLN7zU8Hc9Hwo5rbh7m7zWHvYMXJKsRFavN
5VGO/N0w7z/F0CBy29BCruMo6NEZwby0uXUazGmN95+KLDCwokl6bmZLn7U5qjicSRElb5HaCdjE
7lqXsG81YpLS9iR12/QnxhLrsmZNX9YnOAxaLY/bk0t43ukE7fo3T4aViXteP9AeW/vEPIUJ1ydH
rNT8tX9FzzRZqQ/KD8RgApBKcgmK94fmFDwNdSdlmS/nu4MzY2FJTavaRnkWFt91n6Ip67dnXkIu
bnHjwozD7kmbeV1r7GKKOWz7N3548zrkrRYemJRAmvGyBQ5ZM7p+MuqME9f9/aXn7CR278a+DWaT
uLGLOT2XOCPgVlnNhTZeFPLZTlRZm7u/24AxKfAa2AMmAy+j4MVozLrWcUe8NYt5g8Rcl/BevRHX
qEIxw22jEaKKB13M1bp4v4KjErPHF9VcfjsSU3jxDruLdw7fLiskygHBxqd1wnVdvNqbArESJpW9
VDIljfR5x6UuL+tk2f5Ollv/4NSYBTzOcl16ZTiY1WKj3PGdCRxABTTDLESuQhztlR6gDXeIO6St
4qIu2jVwrq8erpG4eermVYi1dbrDm9f1797AxkR0YM80VSt0UKWXuXzArO8T/dlYBDjZctAzDo4m
ziHaslhQxckVzUXz1hsPxmVIpGjOqKCa1Gb56O2B9zPTG17BbGxBF2jH3GndLjQvZ+z2k5a7nbcj
xIwMk7oPlOTHSprelH+93VfUGsXD5tw4/p09ktbeSABWPASloZQIthBah5Kq1K9I09RyLaND53+G
chkkUjs4LnpRL2oGUq1uR5RRFDixUwkwHERikeTbfsdmqkkegoGuJ1OKVoNvt2m4JHdqRGOsHy29
Ac49LrfiZuzpcQhsZt4WDfqRh4dv7AfgN97GnslCegcKImxYviYwcO9pB7eF9hydF63MyBFLYMJs
T5DOH/jQVVi8GlsMbNu4HZ+Inq9E6YmdbooR9gYBmxhjfpgnNOu94Uoaj+CB5FJbMj0zk1nDQ/S3
39nyzhpg0vgdUoIOB3M2ylxJ2m7glD0yBZ4c79vZvdc5n9PwrhXnOAkQeyQ7EiH/gV2CJ05gQ50h
phC6vq1/D8kC7NnBkZEuojauZqEB4TWN3YHPzs1LBCA4SmyNVGcNpsDe9XALvpMtr0ymDum5dR3l
LlPcfrh1WgEQ1Cdek4EsGLknBAi5xAmlFr+Uu4k9YLLhTxsSwERldCbAylwsWhkLnsj49FvsW+Gh
YWTkQlu444LmMKfwOanYITCFeKmi2HvT/Sr5w07fxM6JMxanCLIJMw/IWKYlW8hxVyN26psH6kqU
g94iPgYO7rq5OJ21bphmbNm0nL/9Bo8aptTqUVlJnONRaWO/WY45opIXn3C6GK1hPmty7pQc8rqx
BgdAMSvGfKqJAW9iThZoot9OQUEiqUvD2XS8llX611k5PFyMx1hhxt2PitGZLAw9Cxm/yk4HFNpV
hEvwGLR+cGuQrJhBsROTFKzoXsgxeeYDi3HGemub5aIYF8Yn0rBPoPuZdw2qf+/FBctZp786fzeY
rKKefCJAziBmNgtRmdrJWWzxLesj98FVRj7qJYfpa0xsgwpn0xkevnpenSzPuAb9n2vwHDe8HFvi
MqjP3y7uaQizvyBJoVXJwGN4xucsp86EiDIJ66M3iRniPQxEGEoDCbz19rY+USsfnTKY5ZDaDmRl
qDpIFdBRnye3BePEKfv2doAUJfMvWkEoE8hj6Gyn3mN2p8bDOf4ChwflvOORO9snMvP2MiOXLSm1
4KCM9+W6P+z6ByjZhn8Yqmu8chPSgXFh9tbX6RWVzDwLilEjHIDHv71LlAYTPLn5R75U8LHTYb2r
oGqZ49NW+FrCn5KAB5nbGteWW2Ofs2g4dKA+oZf9HonRewjOGjxcXKezaXXjVCcGd29YF1fGJcqC
Hllfg/tTmA48oLD4vI66QR6co86O0WPrCSOoDpZHjvMkkgLW1Z3okzGhFiOMg7TC/Vng1HgS220L
eANP6AlbBKe9NufcHHWMVY+kGjAFNh4nIeCYTJ1+5FcHccSKZU8IW162ga+IcoHM1/2JpZZO0+BN
v9qF7Nj5hgHLB27Chs5iZ5HC0I/QcbBvJyawy5OgbPd0y7kAgDPrKAtAE0iUGqSdEjbPGDkP/tjK
g3zDzsaBeuCdX7bIi5bFpxCaXXhpyrx8ujzMoMd/Z/grmG18twl9xv7XV+71DDYgrUPJw3JjB0m9
dRVTnr5vk/NEOEDPaQwFDTDhiLRaHrCVEsfT4m3d/XzcD8otpRMqnqD8jofLJsdtVOZvxUnUB23h
vaHwHQ0cn4J8YSW3NlVSkHKDOSlNriwxjJt8LG+MNrl3E5ALdIWdXN7aWyAU0CQO2o1qSIDMVJRV
IBXQ8m2QJuLeRnbfNNNZMsNEjjfGC8/unz5B3OALehuysvFFd1bysgs95rYuhBj/sLlnWeMj0KJ1
hlz1qO+QZR5fjxWv++v8trk5Eivb+XqSuhbc/3Ghyo4b6m4qMajhI6dVryYS7x6XpUQ85Dn+qcZQ
GGGWfjoJJn9493WM5ugdXX6flKQ0XWpULsPbsI+wiU6u/UAD2nG2gbQCQwwd4aMaw6db+Wn49gdO
amd2d58Ht6jjnZABpEE2BS/jNM2nKWHqmRieOj83CzphPs3IXAXTHR0espfvj1FKAIyZPTYGeKuD
lSwh2/qT/nd/glN76cV7AgmavivCRsREc2W+BxK+TPdd8qTYuNUVD5HC8iIf/1aeyue/sK8DjpMl
59+l18kJZdJROmIqYLcKTcivx6Q4LKWtpZCZIIylpb6mmMyDZ9rETWEyaqMXJoC6eSjKz3cxSl0o
Ro5hHKcVC593wDz8aAcfQ0Bpc7q6fUoMBhimd8Yk3q1xz+4vCIE4kn453kP9o0HgKk/y1782MHfX
Ikr715zUJ10L+pxgXUbZuLtji4ATMMY1uGzNlzZId2WiDaOIgMFQlEKyw6k8lpKEIWUhyuBWJ3Rs
61iGqknNMyH0xWviLNCYqZKtCzfzmnSHGYoiMKyocDqjN92hFOo2iL0K2mc/HEHcb1y6u9Hz86/r
V+x35zfiMnknl5++JNuvI5Pw32V8H+MngBHe0ftpUgyhIi9Z3WLZoxT/Yz8iZ9n7CuH7JxOuuXIf
pLzcxirgyOIkrKrsPkp59YMauPrz8lPZT/TTY9WSi/4QkkFedNf3LQgpTOxq03gCM3cc5xjuDabH
Hx2mKPshV6hlRyBV/qmXLQA/coVNOqyCku7exKJevWHIjaEMUOyD5QMMQhYoS9FXb6q/6WapkJ8z
ONOCAammJe9O7/iXwdvd/rbzPkpBpzLvfOTDaT4MJOW6qsnVsvnrHdpVP8LWngfRtbYebMXPD2Z6
ggBQ15AHNSBvRE2oZkXm6yp/qyGKYwfj35TVkdUfPHSky5tpo976kHNjhGPCNLcRJyRfLwxKEPjz
EhrdYz4tzzulY0eDOdPFp7rAk0G+0SL6KETAlzoSYidCecdc4cv9lXv6tz2cTMBySmaS8kYlET2y
pP/SUq2+GdOEjnxkftAdpAZM6E8GAhXqKMP7RWzIjamtH2kJH/lxG/6lO16bLCodlh2+zxB/yWKA
mcXQi7JeK8bHY2HVlQU32Kmrqf8AX1Xr9f/eBcdp0rEGwC0Hv31bnZGS86d0hHz0jcugvIa/PRwN
7iza7FikfWWYetUv630CcwkwrOC6BnWOU4XBlclon+uNNDP0SjUG+IUmT4fQVR8DoTUKAqbc06I9
8qITdKhm0nRWd2O55L9wlRFADHQ8/tFzoFIRcwlWgXkfJ6IzRXlCi6GIoQx79Ro+fLUYADOGCWug
fQfyM2ptiLGxQOenVZsCK5Oy6nPu9mQPpsYWysbJGqfG9Jd1wPh+9JKysZHQOEbFMf5e+xUupwIw
ibs49CDb/tMh/8hrjrIhcDR0fWBp6H2pVZDXj/wCVDBKSQXSPn4po9QTMZDwK2z+da3ycaRK6+/g
Hbxkki+AvSMYPLcHPMBmx0gCDhDO5qDfrDeqdceoGJ3aRM3LcWqmPghTARTAMvU6SZk8kWfhvBvW
waiw2zBrtI28OvDujJWs3DSaYJmE7lRYmwoqn+7FScHhJIgAR+GLrMYhTVIas0YGkbC7a0ffwThA
LBSEpqjPaF4uaFpGrm1IpcrJMV1QhS1FzwSzKAVAlp/KIyZCrzoOJ3TdLpCktIYOgZpG8xCBlfLf
lWCOoFiJscNB4RJ8gpwiEbGPc0QQpGTCYTiqOPf0upb3HzhE2vNJ/p5LUFyEe5QtwSEl9tn5NMH5
/Iw8sSHGykYo4GSg7D7vShT9SRoJ5YnMOPGjq+xd5VzMwb4DL7QzsJ6jQ2sJUOFkyrkbPtCgnPh0
IjXnSb4hm/MkiHaKHzbRLOUGhNOCVfE6fkamhTvuGSRTsBcD98Hd7lQnRKf52zty6KBcJNhxJWeo
2CySKccLR+3BEvv030Gr+34TP55IOhQY1ZS/kljiXsNRrDORk/Gzkeid/mOeiCAjlCeEfzqstiB+
lZe7BAOgD37JhwFTfQOLmPFe9u3pCLBkxAnMj8ycx84IMWAamzP4NcGk0/2RBFKjemDaoH78ZFOi
QyJWRg9snhzom4Bjtp2QPCt2UDuS7SJ2b94lrH/TsZYveh2yz6lvC7vf5yjuDoVwk0sRXyh9hlV0
LrlH+sI9a4TLiXBNJiaff7KYkeQTH0riEL29VpgYH/STp5ZCkmxmpedrZ4wN5p7DPjrDh4ijjYP9
BHbAiHB9MLQM29274yfpgSSZr8mAJjKKG8BJALpQOZ1CxdqDsSZ/yjST1yNUGpMlZ4gqjPCV6Guf
Ts23+5uRxiTQfNG1y/LRVDuwqWyZwVdzsXj7WlYFly0kmg4tgkYU65ah8IYKtOSsHYhUjMnGTD3O
wdGIr3pUbTAj+KC9Ai6lhwQGjAx4EbgXwVRCLDbgUQm1iPc1TduQABDw4cBsrM32B3IwUh9GEh7n
M7+Ulam2XqG2NEmFuaDXDpgkE1hIGas9iMlikoDR4nfeHoSr8xYWCqeZTU8Apl0zZW7rnfSB/AfS
SsseEiAW38N9Avg4NBLSjYLFctttOFquPfMERwIMQozw1IXqKBur8WIBZkpuNRp6+BS/hODPH8yN
JzPRBtwhOQMx+t2v18N7n8YRtjFrGF8Qfyg53/S+huEmwk+YKW3z5g+QCkN+O9IrYq4JPAUdD+MA
WH6cwHPm4x4kP9bZJKB183P1PW6EmcgDrJlvotVxvkymDwg4EbU8YaZQ8KBpwryzRnQG0EEyGp5h
XBO7YldiBU9LlhRxMDgvN+kcD0BgSKtO8x5ZtX0RY/1f9M5fruB9adfsT27rNubZ3+loAIBAagWK
woRb61yQxTHVs0iAfiuz+AK9a2wamzsqqQOtacrg/Hf5v2yKs3XrdUYVtQxUMxR28YsQhl/cEqIM
wWH99jd7ABo7xNKkC6CR93VLNZ9Wnaro3fE0Ig0GpJ094PsXF68edezDGonXYV1NY3CAMU17z9Cv
22FvGYO8fPeoymxtaCxxHRgFfkU4ghGmtoKn09v0NjG/SOA93otNT1lXyQgxWbZMmRVsESQkl/VN
5lt8RGucU1dEAEcVRrp4WIfVO6hDgRAP0o8IQ6ff9uI9jtlR6EFFhkJ2/Paeo17YovlR9EiNfMN4
viHOQLG7PrfF2qnQfePyCVAq6UvNHsz44vRWAQZM9N82ojsJCBmCMpaxclht4BAI1mN5IgPTiv0P
wEM5YC2E3AA4eLUZ+RSrk8YVyoQ+XrA8WYh2KBPk6caKgnpHpp0vc7RgxlBLi+YRfF64Nn2OuNsb
AsH2RBlWuoRF2frc05nLZaPRuXPiBNGJmPKy/Fc7E7pK5tU9bH7fw1tIeKjUyZrBTIA/g3GMBW5q
Efc+b7G4slNLqPq0d1fiTfb0A7khMw+Uoc3XY9xQjIrOc0oCt9QxoxvWAfdmc9ABrOWvXVthZ2N8
8f7bEztMJN01+CmPgZfpWglglV6dQvcepGzoXO+YvYRFzgdoQalniO6H++A/wseKy8U3lw/Y68Dv
fwIsFA3Kv3ReUvjGmtT1180dJBFhNfKYJ2aa0GFM4goMWLsuDiGMOnsYRx6Hnigftl/gJCIHxODo
NQS31lBiAtpMCX24RXFgFQPPqGMXyQEqvIF5cwlbDCP9rJhTnsia/zYfHaXiiEA9oKcAn6SwJOxx
dfI76mz/BraUGT76VJAhphAkc4c5xV6pldy2seBngxfSryuA1AJjqLwZSJpw4QEkRxk8cGYTQn8i
Hblzhg3BrpglKZqQlDOHDdwAkYGVt2TwIMoKmTLQD6wzh58aNIPhQRuKQhsAeKAo4v8pHPjIlQhw
BFcIcUI14T9cjenAuMAxlhY1FyWG0bQOeNpMX1HtMsaRY4aQSfj3K+gt1tIcw7LIUBCQhJCKbLab
knBQigdKJFwRdKe54g5W0RzxiqBujk+UL8RRb84S5DTsz+yYRNIfDPNz7C1aYGUMjP1A7gqrLVKO
tx8xjQljNFxMFiasJP8LhWAqdZFtJSoZr/Q3owq88aqfA8pBHJK/M8nBhtoBYyGQeADscqOcRF00
6oSnCBMkdFBXElk7hSMQLR7RhjAwRLnBNeApwhmpMEb7gqLGBBkuXCiA8RuKkgMkor0MHCT4OMvh
TpiTkg/RvJyFCIqqpKfP3GGCCg6MPU0SgWe8O008bn4f/Vn2IziOHqJC5tCkIepoofw9QBS2JzpI
pGqlI931g2BoXbFHOCnWh9qnTvPzHF3B5zxvs4R8f4GOY6dZeLDcSY+6JdrOMo0RtgJ6igaPlx02
43jEjZkQWOCjCObgAuH4TNnokSfeg6EyEKSgV4ucUcRuqEmojUA5I3kSIRJcJl6kDBG9BCULY0V7
Ylfi0V6xR0rkp0Wu4F1nji7Xn4EngymhdKiM+hOhVSboSGEtW4ISqwFvkJkLhHRhhQaWrdTi2UL0
EmoB/T7wOUOihU+bylPlJy7Hkhx7soYPZHv12rM3TlEf0zGvxGsGUAcYkW7m/o0eN2ZronLHIpSh
FrWos6OL1wIeGutsh+EvnlRyVz0Mb0599uQcsVtUZ8oTitpvPJlUw1pzXu50la9VwI7Dmr3quhh6
qoiEvpbUVqlho3QrsqxTua080rBr2T+CkOoJFEIXlqXcgNv2QtsvuyQa5pN6uBPt/AeqMXs0IoqQ
iOg+CyUOhCVnzHXtQ2RV7Dl33unN/tPBTKcN68aG5Ix2Cvi6/I70SC9wWJm/HmgnQhMW56sfyIBY
4CyCHxQZ4JlvZ0tzkoKNBTaae6FmC1POhloAIB2hUhT7dvm+Yhjs8W6GSnh5KiuGm0o1r2f9y7GQ
4RapsZZXbe3jGxMWgax8sZJhvVX0+kAj4wj7VUOXy5CEEVwWrx2uR5egbjJwNfZhof4zShsH7Jtp
CHNSzrufJSf5RMupCqBuZSHNnyTknCA/YSP7quFkZnWDJgRPx9nh9MLC13u2fmvzNyM3lgszd2tu
pxe/hxVaYTxWAqYbXw1HgWLfvVMm1XNeY2RxIPNfKfm0nIFP2POArVgEig3eW1IJ8UY7dlmrBWul
uJov8NiEw5/DRduw0hU94QYnrGLiBduVS7HSpEmoxNcJvJ0NepH+j6bz2lIca5bwE7EW3tzKIoGE
EEbADQuP8J6Cp58vRM+p8093VxUgbe2dJjIyMjz0QaYhEgFrQ0/zaoSmSqu//OvGWhWcubq6Nk34
bO0twz7pPvta76Fs2tc7gX3EyuIbfLgspYoMSjSKf1xdjg+C5WlvCB/CEwwxarPmdabP/+uT8AK+
+7uxoAAiZtZUDBFlWaVmpUmd8mCdcF6/FLIPg6W3c/5aV0oMcClJu+BfdnLUqAeEwfAvBJpqX9N/
5peaVA4rzWdA68ne/CMeKDrXSa2ZS4q0KaRg5sGj87esr6Bz4sE63/axbpXX9ypcNrYINp7qwwhZ
4g6e5sJiUir1j4PbXGHCJdnmjQKbPqzEhJfL+59frJhTWoXcS+f59i51TMs0kheGW1JkHurqTWu0
Arxz2WrciI+AieXJ7AcyghCNyJagZXlUidv5ZR7cjx4uZJTu5t/U/E6JVxvhLYHfkcdfhscgY6zs
se1dCkmXLeUm2LB7lbeCUnu7oMBplmBsNRtf5+vlz+apbhxh8/rMYQ0K8yMsp5pztN9n8529HDwA
cu7bvg5eneKsTOn3SNNuQM0rek9yBHXLDdSxsloKj/YtOsd//Vu0Wz76N09NP9QPRsy0YQt+UXZr
0Pfwqth31JJSc1emr3CLJOjiOXxDSI8P0SGCGrR4nlsvcC+m7gJvbq0SQ87Inq5BtRHWKdJ8aHVz
X1vr4p369bVq/E87t6jQWUKpHWcst7oP97NNfPPew9woP3z0j1CT/iBYqoijtJOY3on2gwK8LZVz
z2FuwRVxfNu7Ja+A0lAwogu9BQ0kiGhF9u/eMar4yLKCsoabMa0hdnkEwEyXcoXRdBpYB9g8nELI
qHemvRJaWfhyqNHIpq6nHMJRAa3TG626eRp754hD0VPVOaNlWpocWsRyEOtzUCRAA4DHka0VBsAu
2TSfw+fXpmRqMULLF3SFofFL9Myz6R7NqlXsQOn/RGV4e+mAPmy3dpdITXVZX9ZiHNkjmUZ/ybZ3
UGXzAf8v7Z56VOVPFEev/tmASfqmJ/iT9a3TRYFNIVlSeDJ4a+BsomT3KMJC5wh9eU6yxIxXQAgI
gAKF5HhjeEFt+j4E7MP9B5zfoxkzqy64ndnHaXT3ffD+w2zaEXP+TVMdoQqsyo9Rgz4cbkPyKL5L
48TzadJWgTgRRxbSChljj76KgAqFT+a1G7ZF9/swIvYKl3xU0oqVUOZBLfq15k0LNNqrZ5y/Pmix
AEVOvZI7Hovbz1NxIfknF7BjIHwEQ6qoQVQMOgJ6xzZKw3X+2PSnnU1UWgvLLFDEYLSQiIsS+ULs
C1B+cJacAXV0nCiCm3fvii5hyWUCpBpjYAz4lyFXuum/GKUHAc89UaO4tqvU42AgG7lhEQBIyL/y
5mLvzL4AOmeCLlA2T436Uc2OyGvXKsmUO4wjbqKbZMNDKlvfUAMSG+YfXKVTQsY6qI5hs1GMapEP
NOtLKJ1kQxuv2K/Yu0S9FNskXzJWtwQMw4SehO3B+ohSRTSzEj9IGCa5CrSjdFUllCtiZoRQcUFn
OiAUUqmGQdnLhQm2iUymgq41wnA8NqBct2nnaLvAYlHithcAWpDDCW7J7NryE7RcD8GY906vy6i6
PdPqNnGn/0OZqBjak3rdLBLQeZh7u9a89K7utkehm12l6gTVaayPGOBl2PVYPAISQZd3A4IKSCQZ
EQ140IFJJDgedqGN+rX9pUp8i7AupJMb9L42AfXB1lFFYwIUDNPU5XxbD0oHEEkHe6AGODM0wgUQ
YAFBBHg0IGpVaCQbT/t17/S10sENE01BH6AbVL57H5zd/YQmgxKoE0F0R9mrILhjkzHWmnbuXt1N
l+zTeuJZqalLcCyC5e9cHE6zQyRRJNDHI+n0QDkDt6jwXL8ULzbBqbWbP1D0jMDMwnRQudg7rvHF
+M2sRbto//X+tuQad94VtgKa9xEYDm7JKom9qjwZ7AbvXqPz8I4IHG4ESBfULxczdzqc9kVR57nT
uXjpldTjACdB0R2AOg+x9YWIcA4Ove3e3HXO3cvehMKC0+0UkaSYCHbdmsSHU5JqWDrwWmqDhw/Q
qPg4pbaFN8uSX4ggOJxNC1jdSsm6fhVt4inlKOKFEhRBIxOBQMg4CDnboADn8xLhr6z3oNbC9tjX
LqSQwxjeC4ya/dHIUfujKOcRJzXIF9OmAF+q+3T+A5JjNam4q909YqkBwVX4peQMlRryQ/hDSYBO
uIupf/zlS982b4RDYt6auAYHWhT3oQLCqfuAF6oW/oOzmZRaZ/96N3a4YeoGAmBgWN0/7gFgQAD6
kTVrFCBnE43Qf81+fWFyT71zV+0s37xx670njbrxgitSYE0+OC9mImLvcYvYRWsBYvqw6uN9F/hC
6Bflnug2P6DyASyUQOL0IH7lZn818z4+JFWkDnackp1zAQrJ83mpfes9wQeV31Sj4vhEJ20a8Dag
4OC4bMwaxZY522pSJvoAaa0bZ9pdciw+9JoWYcSWWiSGoQSs+mB61tnZdmi6HXCnhBKKF2mN6R1Y
T6ah9+ChswoFUcuzgGHTfTQP8+ISshP4jLCfmlkJwP5exJ6TL0HRJpi2L803gNK8HFVxw1T8hWTD
6ImY/w63XESLrExHVoWNAo6Pgf6CUsyVsXkj0WvPAfDwIA2o/of7AFCT/4KjsQC+WO474EOCIebC
phA1j5mRZiI4RNEGNUpGydI1dmjSoWesILCxW2VXXgwfvA4PfW1P6I+g9RzcJrP42rfRFCAhjQGm
6IYhava/8O83E/qCZD/KF+cIdHGxsR9fwBGWNAP2sCWNkCCPuK5hQsstR8WSUV7eyGkhZtKwXAnB
dW4Jw+V7Uy/tihARqwpLX6u3RTUqUK9gUvYPL0n2iWhVas8r2JgMeKA0Uoth/cpsHYkXqE9Q4ADG
UiAKWofh4w+wsuUjESoIzARQCBGWKLrVgenc0hYNnuAiKgxhAs1GqwFeI3oikD1JOOATFRdAIKCE
rzvV02Dx8bTwmimzgyHvZFNYLmHKRBxAyll5ZV5kuB7PlGoBn8npGFBR+mb9B6TbPcwpHosiJZl7
1TokcjKp+RzTvwhtR5BWqakeII0PVdx/5XQK9YHntMTeV4xg0ldRFG6qGy1iRSITpQ4TzjiZvGoi
gkRo+doAY+Nr/L0Pr5avmDDmL6E8Qoi1JYHN5sOrMs/gAPgGgkcM1k95Kv1X5M7oY8V06fi7aPLw
Xi+lI8ZKzpBitexcXwR4trBDogPqkhUpgcMaLbIHOKUpuIryFmXTtLj387CM5qLK4Y64uBUHBXOJ
0ZTRtdOJLnzrHHCFKruIN4Ndb2F871TCC5y1WlJpdd4gpe+BDD1oFZ2QnEdczmDXoWLD8GPYIaQh
iaL+p1tr1lc1jA1RulNpNkjMX/AacRQwA7jkbaRkFnhsQi5wgS9ZgqK1bx3Gh7FGuKJIgaIZM9SY
Y6vBRVr8szEpw+uiLRGYAl2wfxNom2L1T1moh3cMGx2Rbat2Y4lmJAJzSW6MNsWlal5WDXq2z+Tj
SNHAXFidUCPedPY91NCYP1NsIkaR3JjkeO1Uk0f32QlvfKEgus656fjpXaA6oL/qSWkfjSgr7dBA
gnRbUYL46MghtJWJLuyqCCpMzRoqVnmEA5CLSgWqIPBbIAnuFBCMKPU3azSA/S2U4tfoJr2Y77J4
M58gJprJK5lttDApi7/cStYpreaOHFyWevPLQ6XnApECS5KDSPeBqh9bCHQjRExfsuRx22V6vPLD
Ern0hPmmycn6BPcY+JzYhrr22X/H9xjWJvSqWx/UhP+92qjlqCNC6MFNlSoF4lXzsYT9zyZaNUgd
s/4CsEsY3D2ikv3qyhH+eh+StEdUYqsQ/FSo+1RapNuuNwFVQR6fiTurnxx4A2EwjdpsIDFXRQf/
hTHOAS2hCydRaFqoKtbfGFilTbPmDe32Gto76PJWOlLxfUP9glydDmlZBcTxS51SD/6qdNFfIwR0
NIBKUJLOrPSCUeZB7ReCrV8NUDp3HltLnVcoD1sCKqfDIp0lRbL0vP0OJ1X/PkxDJse9LQjdZ6OK
DHFhdERu5dQHDmbC6gUoiKKalkjlNA1ULZtil77gLbEMhXbDmQ4VhV1whUfwgtqcUqwtVJ6aJ5DH
sVscNJwnqU1IPxFRRYWEc/Ye1tEq6pOMVplAsAbRdzd0baXxBnpizVgKb3nQpSpsNKWfBY+goa+U
57/WRP1eB0ReUjr4Lw5NpAD7Ypn1+/hSI09F0ofzfCNOuAaC3WscRNkAGV48Kk9WTu+V9Pt3kDaH
NAsprk9HHeAVNxeQmniZ3oOyLw13ucO6oZmIKnUp3pcthf6AAJ9xvV8Ks8bQUnhK1FLxa9FaNGyC
ggPsCAYcJn0EH2h0vbATiXd4jytUNPIPPKSBxuEuvDOdCpnal8liUVQ13/A3CvZ7HN0+lurjK2e0
X0s+aTNEoaZzZz7JotrNhgZTpSHMDKnx0tY+wKm2iz5Dhx0EoRi16/K81o8jM/Og2vOf7XKbWhWM
5tebTxFcbmSCdqlTAPpsVanGMmZmICEbBDk4yhXgKAbW7Ow7hchxmZkozmm0RaNhcIA44tHTjDG+
gU2VP8ZuSaR2WZ6R+x6WyBXGHzUNe0gb4QacEuDeBfM2vyH854B35zC0iOXWJWcBLnSjzY6A+zP5
hKQX0bVVGN/9T5c2gm5damHxNuB7yxxODYGAyWVR5WIWh/ZmWJPkdxHlqcVzXYLIzW7HrND8WAeo
g+r5NDfx5UUz4nd0a1f9HJQs6gIAfQXi4EIfiWL8ASx2d99KaUYj6Yjz6yO4GiaapYVoD6LM+B/w
P5Ra0LsT14apXVZtdWOoGpgyQtaEthCgQQYAOJnYx8TmzZAZxs5txwWgd/72q937mmnY9OffrCts
PDV6gr3OGgtOQZWig5sfvsMNKGZufljcxrmElOOPZEHldtboW/b2kycB4R87WInNVRQOtTmcu0WU
fYKy/epcnDuUFzwyqQcMzqCUp0743ZnFnZ0GREcQd74IaUakHVWSrlzZFUeAxmOfiJNhO9RKPgFv
4h5Ra0OzlE17g6HCmc1YxTZla/Zz6xkcff3ekaCVqghVXGrkueGBQ1QeA4JsBuJP/BhiqWgRNFDU
KRMiIrwUybNiF8m+1Pk07ZfIwgDhVHLo12lFuo+ry5RgumwJOTitxSUsTKbNu/OOGJuUpPBjlIcr
VlIxZO8+kqpHKkw5Q3GREiEdbrwqIWZqlzht6vv7GiRQEBmwFNBfeLBHcC5jpZfUCUsQISJr3wxu
FHjK46yZh9IKcQ6lQxAdUrfYTSJGEpD//8I0FbNU0Tgltxb1jwWskamzSKiHwH6jjEzAonKK4mmi
IOEAMc2nRhyTkPf7GiKqBAx2EBaSxgGZJJJCWm76/T75Nqei6TVIuvkcWAYKWfVNlQwJVshBzhR9
hC/TisFj63f61IoU+GxxRoSLJPJcPNwf+tBjIkaXYhA8cj5P9WSiaCra4ilkZCi2VGlOa4hNkKcw
L46VXsMcycrf/LDFBfNq4QOYLTPtfltx7C1WXhxTtIiP7ABSZwo/7Mn9Sk1UXDCUNQXCunVVZ+Fu
8cS2ND/pEWSlbq8aPdC62XS911z8YGo/MFdYV5qn6rRPqepRUiuW+mDrPIYcdWT9a0pGyLqrSkRc
iNG9zMWl3Ljqa1ss7g4qrg56ijcbFQjUFWGU3q3ksoY60UaDGpNeC56jWkCLHJW0h7+QTU4RohC5
UfwguChtoGXeEjoUDGVgX0CdZ0a6Oq7gG5wHRAI0A5ZB6upvsToQou8ppmQx2J3QhZA+18IAhvDg
KN4tITlxyQKFlABdAxUz4WFDfOb4wPkiTVmULaihsKKhFFH2Exqoh63fE+YhGjUJjn5VZfNLS7yf
P2NFXU4EyxT20Q7sjNugTMjb6R35XzwZtZbDZWvUogG902HfcigNkBoujIuBH1RIVGVUUnE0IUKq
T678Zu/lTPYiCQUlO10HSTf1cmAG7iBexdV2zKXA5xAzR0RWbCmd4YK/dIg2UEhwPDwoio41uiuE
uxc48NSxqWRDAyFdrLZPzYi6v3ivfLEHcuTDvyWBgGZyDzSPTp1S8ERc2RclhXJkwAoBkmmL8MoS
ZxX8SOusMlktZMOTn5mrFRWHrBDJN3J2Db7Hj6wumpU+UA2AagOuhXpiNY6bfk8rD6M7ESVJRX+w
ojDP+dbf9YXR4PXcOsteIW7gJkBmqh79nbog7cRDov/uBznyUD5Jn6X/lj1aPBegt+0EKYRbk+vj
3qOIU8QZz55KZiQ2OmvzvlbX+KN1FFNZxRqkA/rjQH8XgBOGKLbcfeQm6KC0M7bzHSZ1mdxq8Xv2
EaVZuNI+Rglc0ddPCLaMZJyx27Pmul0IIdyAT8vs8B0TxVBUGUOQhRDzsEVBz14ajdvjmv/HEIai
g0oP/2PIo7XvQ3RGuF3Y7p1LgJ4fIuPODPTX7JKxbOnfI6qE8a0PlHSM/tQvFsyzx1+hQn9t6LTg
y7z+bY3rxoleXI0muHqzfHsGrVbzxKeGD8H9ZnKZeNso56pWIO7qFA2YdiMY6319xNGYVo86LG+r
8ergprZ99iRyKsK4baOSRJiAWFfd8EN+4QN5u+f7/P4sHJxshplopvoHjQv9ZJC1jJeofIaMu1m4
bSa0o+CGtDcje8BX0VHKuOKEcGp/hYku8FtP0x6j1YrqkQaW+zbtlHQZ2yVzNuYvwqJRjHXaek3D
rRuLpGa6DLwJw0Gv10PXf4fWy5rLYs75lsvorpGQbpqU7p+WOZ7xIBBqVd8/a0VbP/c6TlxYiysu
0LZRxqXqbOqeJGd79UTzzx6NtHuSCDunxF9kbVjyENFZOLjyN4PlZP0ZG5HzWQefVfyzx0Vn3DZc
iIaua+j+md+OAn1z4IczPYM0qsN156GFswNj5FhBxrr1mHLK1c9qPv0EKgSMx20cfJSgyePbPWbE
9Hqmz7JwPaE58Flqe70mE5JaFCtwsnvdNWpTSBQzp1XDM5gPidwuS79uNvWAfdPvadYM8tKILDL1
yawgOc9Xl5fPUAjCSUdROwkRoUOkgMLByQaDy7j6PZoKzA29VJFmz1rIJPI4UWru9Qazma8HpI2v
wpB6H6QZUESXGE1LxG11rRf0KD7Gsrt8mlbX0kLbY42/Fcee4Q2WCNv6Sr4M1Li228nixWJzYokx
sKvNvkqtgSqxQoUoVGHdqQfSGNeZODRmMcC76NZRCqFVFmqI2DVS0oCGwv/TUtgaBUGn4/S9Ph76
kvBnBzAfKEaiGvRCGSM0iRAFsUYU/wOnH4PkYeKbK4IjG2siCylforRHJJsODn+beaSYlvAIUyp2
C5Y8xoxBahVnS14Krq3nua6L4aqK8MH/J2o3F3Ofv8ZGTDPyCuOkSocczoN4ifqPD3EpFyTsn7rl
ugd0Y0y2g5tUDbpsNBz3gy6ZTvUnsxX7vrZjRecUDRhGFmKaZoNq6y/YiWIvwvpswP6EUMGUgDWt
NTwPHkLYtl2MKEmX69pt2ww5B6nV7PmDWWiaPY1NYE61GO+Z0eH5CHlSK44CNUpAqzhewB/ld+kG
6zabvCPXmcQuhhn3ipHlRtohBmbdE+mhy3tjN9tu2425XY4H2ly9Hh35ZFQMNhwgtcUEE6yNdL+0
q9Rac0HqehEROHV4cF5suJzCmGmw4V0doBlV+Wb/+yC6SrhjyF/jMUMnOUSC/dvJOMESa+HUAMAP
MVJ2ePQYETlSC/4MMIPO6V97RCZU/UU3y/Z75prVajZ7JpOJZzIdO95atrqN3NxLZj6RxNcYxc3f
IoU2fD5GQlaR6RwwwWbgq7MBvXQzm1/MXV4oS3GJukkulHXGmiLRWWwyrxeVEQZCQv6M8Ym35pO8
2isV7G8yJV8AWz61jN9mxLurkwX/b3gQZrN9xDazWVHcN6EdCy+vhdDbLtyFvy6VP73CV/aM7hjx
nPrZa0GBMO9JtTLXTSMZfbXilLOH/I3pdtE3ZAnlvrhT9iTngbKSQhk9YqBkSnYL/DsBiHrM5LOJ
VgmCObqLiC4EhYV7M+M7bgYEofCs6zDoFbVAdhsIbj1T5iFqJbtQVe1GNBBDYCLy/tBSrPBZwhRQ
xN4xRAansOUUihxS97fLK2JDND7QA95UVCYKla5KO/RnsV+Goo6IVj1FaJbAZL6hEGERJVFEvMOn
QrpyY44nK8raEpavoItdbE3DrVAdUC1SIIX2fsSiMlk1W6ankxGIy4SSMREfS6PIGntAoK+bbphR
rCuiPGVyzGmOhxJ2YUVI9Pj81F2Jy7qIxHIrUjyFZYIpuVC9Jlgy0afyFVIpLM0TAlXo1lP8KlIZ
WVKR2EoRFC+kYkDoB6hKqsZqdebifd5huKiLCjhFD4vcoRHGEIaFlW982atIt5tjzenGkwoDJk6h
Mw2efKmtgoSEdqyTNUc5YRKk4cSBaok5VJOhHjS1DBjrPCLaKGWWZRZPYsAfTcIsRdaVMMfvKT4W
1bZOrAreTnrHYtg8j3SwGSj4E0lAy6XYTEG28GblgODfAZcM7ZhXaCWu1iLHz6ek4+LjEYvSkUnt
UwRDlU30iEUBE4wNIwV6HLkJfYdcELsiihRAaPIEHWx8adAcYyTyGo3OKFp+opiHOvmPn4e5SDjj
Cl7Vl6X3lke6wfjTpWnHKvzVTlNoyZNc/N79FG/Gcnwa1878AxzhztD4JP179yeLkMkJS22XwTSW
BlhQqscqgwXHREkQHJhwxwCF7JsfAysyQPqQbzP9XFPxpPGvKehTBpxokH2xhaHaaFYOKpTLYd0c
EhtMcfeHAb+CONETAh6yem+mSQG/MGQgqLyN0puo7eQyNYYRH5lfkMxk5uyJE5ijREfWAVBaczJS
XH7DqsPmm5rLi1UyoKhNwXfAX+nwhgKMuArl84+7ZJyFQPIuvd7iuqGUa9fhD/JGKDtqbBdjJ7OP
GVwdRJRYekUKihEuTHxRc9c2eyx84oSpFvbLPflX0G0th+YmIEoP4+EvoGnfYZILD1GoN6M0mBZR
xJA3mXShe4B0F4mlyGzMwQ4PQ40/Z+UZMsJN8U+5QYWKil3RhWGt0NfsCVn+vzF0Z6Sjg81j+7Q+
2iHYc7+31tAJZK7rNnoIBlrFIJzzDRMmaBnTFRaNmaYLSphU4ZOojDw0nvvF1ZwLllURW+YR+NFF
j4gP7/kUUgmarzScHSH1/L6kN6qZy5o+QKh7I8to5zsJdhidRnVMyqFJRjIJ7XAw62mEkgSyNf2j
wnQeddBpFpamMcJIYlMxQ4CfbRw+kRvK+jAZQoCn+klA/RH5M3eIsmN6QnF1HBJ1yDLAx9XBKfCB
eUScSkSGxWwX0pSHmqnem5tWP22WCTBghq3CgJkn44XvCVMhY4ZxUqaoh5o6sLEOwbrImmrAiWS1
LxOETXkckFaysZx3cExtmAYD5Q9Mu7g3r0wVIMQoRMtapF1Yp6X9rJqPeKiMrWNDNe8wmS3UvJlL
x3AEnjDbl+9wvpm5oi/dvo5bthwMAmWYABCgcpNJT4nSYL1G8ptd+DbqTNOhmmTAz+QpAx8/mbsq
EndGYuVkIW3AlFn9mGfPoCUGGXl5lLu1Exifwl7nzHGRzJLRceaWeYnOiZIkiFG2Nh77ceMAi0J0
zdS9e1kiFjLn+80h0YpwPLng7GO4HW1absFVVC5dMjV2ZlM19GZseHNZ4agfzJ8t4Oxpk/Iid92F
t7tc8n2E4boMBNa4G+kyLIc7d8gVdnmEzV4OMXUmHfVOvKiWLZ8+LzsaZmZ+toxM0obSWFQ+k1Fb
e44HL9Gsll727DnZvj0Iybts0zYHJrkMKRAhIC8ghblwhvw1Jo6Ei2vBZnCvmvLTJIQETufqOae9
NW/2YCgXglVYZ62W7APflKn4mQgN9uBb0Amce6faxELy/NZaXlB14zrWmmD5mtvgSNcalUENdNGl
S/2J3W/59phmYwqSQHboSqiiiXHnC26LKr03OhkyM099n1AF5/ZzcSlOmfYIInxeB8rzbfZxhsoQ
dtRDUZtRrZtgHtKMSNxuvFrFgMsdtVCqSgohFK8pN7paKJrC+S6i6GVG8jGEBgIHhffFEZjo0+EE
KjXz+n20thiRZwUNCjzwFHHxE4QBleEwi5VyljjU4jJ/zJoRiCuMGuDDCnDaHfIQx5lIbyGA+ZQR
lvgwVZezaK2l7g409RDPo4ORUIxrS4mSVPvlsojVRVoQOYfWRhZJVHZaLHs/+I0L5AaFgKrnI6X2
s/EidK6g2EQEkGO06MM2liRmNQRMKZ4hEdsIg0rx6dLPVV98slhIbaCGahHBkT4dRBX0WfCnll/8
XMUZGbpVtVx+KKhV2VYsD81lCslm5RQYKSXT1Ur3M7NfSCCNsJpCdTQd91dNR3lDTeVC10XfB7si
2FOgwlshU6biZQa+6t4U6wqL4+q5HJoMf0GwdgxtBvy68EkhmQRtvAd51VRvU/RWdB7+oiLwxQhk
waSMLGn6DxXnLJX/eQAS912szmosvCR8Pzywbu5ivkd7GtBfBBmkG7gBpQ4KU95Oiu7BDvmAYOPV
kK3SdODbuhFIdlkr+3/MqjeTQgFhjYLYbDkkIvqHw9lmKoTwV9GOriJQXaS/H/1ZEJA8zM83qcGF
RwiEIQPK5BkON9eZp0OtQV/ouV1HPDpZJGMpDFeUo+qDqlw46vUCkYCqlDHJdyiDQgabdFQqCXWy
qQ898WB6yQMzofST8s8ZnRL++E2UraEvrO2sP9G/PEvHCIKDGnfQFR4+iEMYQIFVpiws4ZRsGCrf
kB7jNbliiPEhRCYUv3EFMsx4HNOP2K0x20t7TG3AR9ImJfSkLOyd315SzE/8vpAqtFIkSWrV3LSv
pn9ZtIEN3IekEiTJE0/VcMlra3zjahWQhRJEXgsgHgJwAcNGwhHzvTJ1yVemAsGT0EEwkgQlB2ts
hxhRNIiYzUkyWnT8cAAOhqlWFKfobb2WwcVNHxeytf4Au6vpZ/yVxPYPRGumF5zMJXOoeFiaubW1
b26RoY2a34BhlGUF7BkcaGcflIB3MLBdxSoZWCSn/8C04j6Do3N0rp0yY5Y1f6ucHIg/jxh2ORn5
yw1viPHn32S5+lgKrwR/2HNkt/FuGuMq766trQvRTCBUSIcW0tvyx1uwr/GFLPiGuDZ7vZ5BDKB/
ZjjjRgbmQHqSR6s36CkO3vkZKig0YmsXW4zfcHv++uY2pUkgsPBgIFLZF9uk1KJACvQm/iZCY/Sa
Z8g7ZRmlJlhnNJYkbEaDQkrNBxCIPfWwgILmdMABLvWfrsyMjJmMsdIw0jcqCsKdJk5gtTKcDX/V
sgIHOfDUKK6e0OZF6FEBEcSfPi3adfAmVZhjMN+kklZHme42p1KASh6iLSoayCYgmEAGoRyTrxeg
c7Yvyh7A6Ylp4d2uBHJZOflgHqwWHIdf4PjNxpw4MXQ5OAw5Ya61OQvJ/+G2omwG6w9hWDrqcqr7
i9tDVvgrlmX1PxI/2e4YZC2FToMb41ZQ1rP6YvRAuYK/oQMhj9dBj4M4CVBtgldRKaSP/ZNBVq7J
solnKfJ1MMG9nOFcDaAPUf8UV09ta/pV1JgDzY6Qxu2kU1VnGMxQHsEbsuQfKaS+UjSTY69fSeZ8
pDpLNGldzYtKZMXCQBJkwodMpMvboO9OLk6YHwrB4jeJaAHdh//NaYmYqN+xiGxodf2xL1A9PrzT
16m6YktJLjePx5QFke8cYT50zobq2xOAKDle+kbUqkYfW7+vDFrPVKklvp+bk8sjBexsxRMjE4bW
5NLCj2jQhmDApzZE3zYLOVBlWW5JvkRFIYlY6VmodEhOOaaSxDIfeEsp0KkAqyxcvwEPWdXHfn9r
fsK5RxDi9RFIB/PIKBHEK6qNeSAvpOSKVdQdKqcakbYKMv8AVPBXQUVYfspf5kL7TJ5A/0XRX/Tp
jSeaBs6DPIBstmwZHmDqjnFTki+8WWc7WxY6emjUZBCrpks9CDlO9PXIPuvvjCGyGj21PiHtjkGu
MSD+bp/amsG9pW9cmqdwlbuy7LmeOqj0ziON56YRxagGd5Th3+glisDSAktEMQSYHHOgPAVFEII5
piiCXcskTole9dWt81EKGpdLPUAs//LuD0dEOiLOSuIPwgNlx6y+L3zjF8TpsFK90/aFvrdvHuH1
8OtsRPQULQlBqeUUVhO7bgqVRk2H+aAG2a8MG1cDQzbNVxu6T1j2y+s3qgktq9W0WgHVZDosaQ5q
Q9mhzSmPxEfVv84eGXP3yptuTRSWNzGb8widSP1DDxStbm26GJHB/oNsVKFV6YOWrGhZ+/AFQ129
Xmm4idWJ+uHU/HmiWKsBrphB3aiWP6w0rMGPuMPU1c4u0ijyoZFVAltiAKkxTGcIDh0KdiU+Asri
Qkpx4D2USLNyZXeXkyFg98L1UaQ1R6diuGkWafoatQK88tEg4hxhM1RD1/op4MnF7H6Rc5k/Hctm
SqZK1jNaJcicqqzGyfnV6u+QAaEUKFbCRKPFqEOP6SGGk9V15tJF6KBs/a9yin3gFzhqOnqcCdTp
MNB6A11zas+5DLDAnxbK1JP8hU6omsiu2CjZMF2JsKVF5LZDBncoIWd6eZEoB7waGFQNFw87Ya9t
cIF4YIozxVG5t1DNksDPrzR1q1yfLXtPE1EmDCdlkm12A394nSyHWNHkzAaCBJcBaPp8Rdm3Fkx2
1kT2PiN86prEYocyzOFVOVS4n4jGoErZMVVdSn6ewLnNdYhCtfgpfyx+CrgqlDaokpSpxNfs/BgM
ECaxTIweJY8OxldDacDdlumGiRrHUc1suzbBowqXqi0qspH+UsX+i+svpnBBvQAv699gwai1/He7
FF8mTh/BcckwhUjKhzYxm+b6EMljRZLx0bNt1+P3sWd6tDhgaZ54/RUGCUqXhFgacRbFE/bDK0kh
efczIgiZRX+e7YGMssGLtdK8lx4aP/zSBSeZyRJdboexg/ScZvGNGlnN5o3YTA1LrmY/7DuNyVfs
BxWfEW1pjOIKuAydaymc0tB7N1mVSZDNqsCHUBESSi1xTbFs9sCHIjJILkj6T0oR9G+XKuuYmilh
8Mxuw3YQC5dGKn2HeMd7RkiLCXpSaERhzYYBwCa7gf8MfuTLGc7849ANhHX1pDGc8kEYbEDbCsxg
mw/II5itSExPRRGmYjoBPyX6dq48oRqvAOqUWA0l/AfDFUg76G3oH0huLT0pp8qyb524bbRD3sgO
DcbJK2lZLG4EF/AIdBRod+a4qJwW0CitxrRyV12NWrsS3a107aKBv/XSmfzuDY+xgBMnv43taLMR
GJyEO27grbNKHI6MoU0Qq2RC1VODhjsK2oW2msofmfh25ttxanOsiTjSaaym823W2qDGS6winZoX
T9xJNS/CnqP19uYFLUs1OQZ04K3RA+WL5jcMpBx8A1KnrkuusC/qNoU7i+IiQRlaMZh1OicJeOad
uQDwYDK6k2thG3N090lxvwaVTc2d2qbUFQI2HV9z9f6nsYRVhZxr22QKRThqNWaoLVSBJU31cIe0
6KhLZj5Zv/8cEjHAEMT5yHAHk7lgdJ13rZF+Oybl6M/nCsiyxYPMQqNO9pNoYcQOi0udkrdWL+rv
JTJeHvQmdaPL6h3h6otllClj8p1fGRKvRliLEgItqLL8aCMyyaFOyqSvtCmVAeY/4mcV3kCLVqOp
nqTKpCwjw7vLPs79MTowUBrQ3PmFQawu0IHLySdNI/dN6GWnok0Rmi4fal8ng2pltptjEt2VGC30
yKtZSGaPVH/F6iBcY3cCVmUbTebzAm+pTx4Fjucp01IYpR4q4h2p9xKyc1azB0uUEYxGL8dyHC92
kUnjM5Tga8NpdbwVZJrOz3hoZX7WCkkdyGEYUoLbSRFxTC3BRJ5ePVlsW+sSVXj2iv7lPn+hyF4H
gmjUpbFqtm8VMi8M74/tBr/Rlip8kcFwcqy/1vNN8x5O2JqKfdSjrfCxZY3IJCbco0I7zSdR9kGF
BBvHM0SxiqeqkPncTe0OQIygnHaV8bqsuMZG6GFoV2uVCKwxi5Cx8LadyYTYiOdjBS1yXWBya2fv
j3Zu62/oyi5Q4j3RqHSwLtWwNjlAXQGCOdhlLIdRpwNuwZP4wRNiz+16iBPhPRVlIs0zwS67Rc4r
mAWIkLmo2LmhbLucC0WNhnlIyBegYaF2oDKNqD0AZGqlUFYlXy8UiWXHuJP9sPz18Q+beSIlTfsA
1DZ+RcKUSqhE0pIkGcQ5CupEt2BihGC1luwI7FISl9/jIsig7qej8mIR5IMLRAfijRP/yGuIk8yP
2Tc6nITJXIpuQj5VxjyPpIClZuUpWuMQO0OV1jhC/IIwriq9IPSswDSTF1B3yzHAeHjsVsehl2Th
likf4+BU7/sz2e1E1m1jg6hfAmtRNUAlrypWjz8WRWZFEdR3QXT5PzlXAuwqvEa9AyABDcTmRup4
PqSXbglIZjuUbZZLKHIYil6kGpaQBxiVehDGysEaaksgDI8BUdmyLj2JqVO2DvOVdx78GkZgeTa4
L1oxHUkM1WwI19l9KuqAWYeWtl6b+YOLPW2Kr0c/DssgSSqR7VS+haNJEAd9D0uD/BZBmebnKJj6
pbdKe/Qd7RytuNJD7WkZut/faMWmIE0V0vNgxHKotc3YxXIXel7a/7Jmyk/lMHADBnMs+C/yJfXh
n0e/NxrWm5am6zR4B3UmQuqqyt5iihgBrXL0GGIQ06fpmmXpk3Kn0JW6ICvE+/wWpE2Z9vfQVLHn
tzb9dp5JcnVD5CYRvxLCPDw7YAnwyDpDwdegRvSPKI9guimqxSpcUShgIOiHUtkOHCSf4SRV5n6c
bKCVxcF+uPremfGY1FEUV/65V+dkq17E6AqTOgt1EYE2qo5I/pLo6+owMiOrOZxBWGgLUUgmMlee
KW4q+bwtUa7GFOhdWB9v1B3HM0Zk607qxBL0EEBxmHH3N9gk2oiCAqRYqTbfvZeb/L6ncuab3kfI
CqIP6nQvIu3mhMi8FIiCV5QUFXioMK6PMy53UKnkixXL8MIXWy1lPzGFEh3LEp3kP/ZKmU/+fXaN
KX93eMfsctVLFwjFFseql1/s6+i9eEE5yE7IrN4E26pTssp4LIRSIlMhHELNS0DjkzCIThvuMGFy
4a/ixL0CR9bZt4oERdvVRlMbvzaPLHvRxKGSzinofLFtY/3izzWrOQGaKvuZLq4Iag7WB0J1JJcr
/6FdCVBko0hUoINL8ILwg1GrteRxM48WrGpjNS/gWEzQGTkTNiHAB/AOW7rjtIYkRMPl8G0GFtJE
O4vT2fccazRc1oAfVWKRU1h2m775IxombTqTh/IVoGFAW71ut/kxLCYkcxl+v0OSDFpEmzuupAM0
0wmCVqM5DAJPxCJTRG/UAANI4C0E5znt3qVVjIRbT508gSVQ4uJJC8/gOrrDGl00MitQwOyKUiHE
SZhjSifvHSXdCyX1oneh8l71lIbwlBFDg5Stb2CHIHTqU0XspDhwpFZP8ZtvyNbL0MLClHjvQgo3
2ipsIPbldiiAU4PdafmHatJWO7jspHrNX+DNesgF8OWNiUgBA170Z5HmG3cGhelmHJrgw6iVxkzG
YUoMR/3ujZlLF45tSFQJNpTIG1TgYog1eTMa1IY1wbHMKKyMUqMELyMhai/JAmiXyni/4PQwFLJZ
dhD2bNOk2dVP/7JWFf1c/+JoMO9d6q7CdjOlWPYeLGb8Qz+Y4+8VJPFH4LgyoSoiwF8zDgyt5KpV
kBPh6hfHJ5w6gS5gekz249sZuClok0pyGelcvgMti3/SF7ElbWh4Ddq0AHFVwzqIWrnu/UqqVlcx
xosS5Aj0R2WgN+iJxNRLxtI0bTAeuJzaqSkVLriBg8EsjwnhP0UGF907GWBL9VNlMjET1t1na7nu
qQLMA+CUya6QHk8NSuCqqE6Jyh6UJ07B2WFsDyYj4ugNaIpsXTRXoQrVHPI2zKQvxUiNc7C/UmLE
vQoCqHv8Dj0GyLOxZ4gLGhzPFu3CqqTpgILBNoECOnOCXgtMJyPpoXqC/1EChjwgfhVy5TWjom76
m36DASKyZ5JO3nPU1zV3G2MzoV6ROcVlVPPOXnmhTWGSjeI7lLZ8TGBax3MTgWEln8dtVYJSUNkb
tck+NT6dDRFckAvSPpJ5L6OKrg0CHHFt/Tf72m/iIfrEH80Srnv5wWDwRN9W8WxcZjX26qza2Q1L
iO5u6dI9eo0gN7mtUYZ42I3udnaHKl98GuVeIXyPv/HX/fO/N+PFnp2kxAW9au9Dg1q/1t303yn3
UZHKrH8JPgDv0p0VCzXflmt50EFYY94YwwzZGlTEK961dYAgEgLe0fZBwQxpjx1E4or/GlbW++jM
7EeqM0wELfP4Kqg8FCBS5JsnauM7+8oo5ArF5amNzlNCjb51/Y+nM+tSVNuW8C9yDFFAfKUVse/L
F0fapIod9sivv1+Y+9xTp2pXmZkKi9XMGTMi5jRtI2/sZtAqNw7TvZm2zU699fsITqS8Tgu7vSWI
RVrGYtGqyWcPtXN0ZFbr8m7jx+ZIAWacNl9X99WGARee1pc1l/KPMhOhmOQYx+51jFkVPhHnZNHQ
uixw0jgw8rUIP4o3ZiX1zLMJvj9wKe1/Rt1NK3TzVsds/n/AiPIdpZlfoslItVOhMw3CiR1iqLks
FcD9sVAgoEF1RVcBpPmtzx7ZnU2hbE/svu+Uhru4NKQXnO1WOCWT15C2H/1L805/HGCD0EIgvsfd
9IEugKqQmaEmQcI+Y7bRrvg02pGf+JTbThB+M+/C1maPtjCVdf7hMgAQQaOXUuMzuIWIvLr3k//+
zdBGx+nowcLoZPC42HkJHEbGrEpCNEpHaFBXC3w9SEQrNNDcDzJ6TyCERQKSNSyCRHtEozOqZ6l7
caTeRphU7xSDu78f2YwZR37ln6xGK5tbb/GLD8BPuqq2DoMZQuxWMSLV2HoY+D7H77bTvA/SfwdE
fYg94zy0/Oq/a6PecNpHcNoq/klK+ie419zVWSHzF8D5hktVdPBtavEMV8yMLqR/+FRFQqGBnIjV
rBKGYsu/dHTPaddRJCPBiOan3ES2MYvtObPa7JqgaWr3B3oGfQpfTr76Ta+FsxhNlpNnN36c2SUu
te1h8fFyVq00Jhhw4l5Z83YXolxwZXKjt7udHmd0BJznWKxQyqApwJVrAQHkadRWld9sdFzLlanA
Pxah/HjRkwXCRsgViQBbBJ6cOFK9Ozhq4hq+Qi+ODgW/X8JhHEwSp/WBFT44L7Ej4Agl48Rgweym
hOCZW/rBROc6YzUjUTNW9ae7i43utWEPvnLifReaFcfj8jq13u6JSATiymQHPtC/CSG/JNXYHlh+
mdYGD5/eQHiPeBDFadsHUTpJZIsoP2WLyiYuaQd37QT3BqvfPyVJApzUmsfUbaREUUEm7M4manAs
3ovV+1JNoIUnE46rOcn2RogeNn9k1BY+Z8mE2KTu0xpQNoWn70pjMOz+x0t8H/YHF8CXdugVH3WX
HBwAEZSJ7foD2qwUPufP2Yx2i2JsKDKGkX6FWgKf5E3gI6ktq2p2oyYgBzPM0yAqPMKJ06705aSm
A83Evk92ZSrxKpE+YBg3yfiJVyg7tXuQevuu+Cj9KzZpB7e/hc79CDP+WuX0m9CDYgaDRDw16G4h
8ToRO9LgHRZ1qpzqgDTbqg+LfySrOsTSsdOpxeIGceGyFUc/wPa61iV/Bnoou+ja2EV2x4pLrR3K
cUTJUO1UepBOvFuCcvZ21blZHDjxVvRREEv5JYwfUxfa6sizWhzVY++EOFe4vkAsNd/AtbCZ9a7y
1fXTf3IPSHv6c4e1FMpdBqU+XMzPre1PGi/a55bVPXJcdlOWrDAsebBR4lrq0dO26OvbjdJIGLs4
5wL4wKC9CqiFamoqJAkh06oDWiE25jjeByzt2eQSPMIr46yWIw+gv11MOcW7JFhVMiq6xwzHXk4K
uIOTBuIQZka7O1pSAyQExNhF71RNTnN5LqN4BAg/c9t3Mj15GIOtEaDfRgL1pSSXCIoSCTE7QUw7
mZRaMh+8NuR3XhvZwT1RyiV7QofXj3CrNJcXrBpUWAQ+8sx8yLwUKxZZGajkRzuUPdZzNRzy0piO
ouxgZaoqObYlKvedJnLGs/CzUbYgpXeOzrfG3+7B9kd2f1pbmiBV8bxqLLmadoUYeFRrD9891ua7
eeCCIaCrJsdQjsptPOWoB1HBSEzS1kPjhd0BvXniRVOeK/Q4UiaqBaOJffM5uG9UujTTP2DylciZ
40Icf/qadUozCYDAyD4/BaZhVD79y88Z90G6s+Dxsh1sB2phmvJKTm8/TaLcR6Ebl7oOimZdKDLZ
5qd5xYVQv59NrSXctDE32E8/0bN5CdLWYoydADL7Cx6PumEhvp9IK6QcffpXrurms80Y9EjVGjO6
if76RIOMqVf/OMsh3+ATmfdKKJo//aJrztnKeMvFD8Dx/MOHOYF8JZ84Ejhw955L5c7PBjHt7w3i
3y/zCM+CDuoTv45F5K5Vp/eZIGd6xRDdiljKiq53z9yZHZlRQR/W29ehwG6esUVSCUw7j567EV5t
Or46FOhkPkij5lbGeVo54WJ46nzNEvduOnKwUWnJvQ8tNdYPhi97uYKa2J85oJbJX+sglQtvO3JL
1PhhugbhY82wTEBMgfVMWejmrCs+8VdtZ1gEzIYd4KT8BRtIEwYAKjC/4Foxt9kHDwQDKlGgaU4q
bTtgAxcnj463Isfy9/UWOh2UiBB+KWmAl48rYEf7cBeUSTt3wRZKnqiDTgfCAbmBv4bhl3qnxOh9
/Sf9EmfIYSnfi1oPhtszZCtitWgzTCOCxIYTmB3MPhsnLmDxg/NDkGMpob23FMJPZGP+Q3rfVMhf
X7cD+DRxOTK65SibZatSssdmIGOuqFb+8LcdmStUcFbIV0+LvSJj9ejtsIHtadPUolUZpJxUlvuu
KAvHwE4M+uVFD871i78lyhWV6OST4QCT+DbuZdVg2ISeyRmiau/BBzEBTFF2pFfEQlFKxGawcxc1
2HylkZg9bA3eDnfQKpzQXftv3t0bRg9Tqs4NI5sOxqaMRq3FSDPUKhg/CZv5xXrTKNUYTG3clLdP
FHvwZWJTzInkdMhpoeqYK83w7WPvrFOn2FN89edYYEYqRahSYfH9HwrAamgE2+4e2O3JBFYlH8G5
xBE6o8ZNqOXq+LbhQle/NKVdLMN0xPpR2mKSNJ22tmHSu7/PpqUm+1nWuv/SOYkJqOn+tYxibwMe
vgOpx6MohjXlRpAYYwMqx4WABqAZsG0prG0+p1IGbsxhLuUVJ6GgLKdT9zm73o2/Wbdzucj/FdPr
IwjifI+GVmMDGDZd9ycMTjJT0YdFQJQKqk35Fzl18bXY/cMCIOiDXcO4R8dBRYQuW3wTKOGXcMMB
haP0H7+qNjDUQ3APEkW9DQtvcon9lfNJkCLdmJCaXzYF9vvFtJjmy92Q7o58fw9EaBGqCEZTTdSf
DuzM8lvuPGgLaPtbQhZBfLOgLRgcRMy9JUHG5rtxmyoBVUMlSelrJPKAGIJ/+T7eNgKNLdOYDo4g
sAeaD1XZlL9iEC55MctZRVVJujhsqZ5h0yNDalLXexQ+v60HlfriFgTvaI/XWYqfB7aH7BynoEwv
ccyeaRink1icJKzBVWyPBrqBrz84R4TGa0SLue5cVRJKtupUrXnQVq5fooukzgPscNxsJIhKuJWO
eZ4yp6+EZqoZfyF4QgIl1/8rOIm6BDhPhyph/Pzmk/gaz0YzZAkLSswGfCVEFtAjVmFNG6s2UI5V
bazaSVWmUBsw/Sp7dIorN9gJP67ZdCLc8U4dmcjYTSqFWSxPsox9WtUVihjPiObPwauXhWW80jBD
Cc7/0hQKQ0GTLrnFvOdCg4XH6cqu7Ss3yGj+xTM5kIJyvOEuPLWZJ6AIAPcYoX8L8zxFodWqOSuq
0d3ljIww5m/phChjyS3MRB1iZBWccUUqA5HNURRTOMFS4vd3zeCzSQXtW3fREIsCUuPJQToSkKAk
gjbBX+BRj/JKLM1NasR0OOCeOzr/k4+SSQFuS+2zoPGoBrAcqICuj39hMWzShE3rmWMjluPBSviQ
S/Fv4AZTkSJbLw/K73e1gLxxoEA7UoU3Fg+Lehg1IN0IdVZuFJd9eu+JObHFfiCiQk9dH8ws8H5Q
g0XfYUF7o+Ss7kEzwmcASzeRsjCeaXNdS7Wb1YdRScMjFb9aDYbWLngNdZWBFozkO6iwezrY+N8x
Pk3Id56/peFl8vy1+/nsxCbBNqq9osaAzOfLs4rrIKKISgXlopAWOkfrIJ/+VHdci1cX8DzRcVe9
FcUpLQMMC9vbfkqPb/zRuO3vlP3CrbCrKBkh8WJ32B8iHOrnxjIdktdeMRBAXbXtj0LG5URC0u62
RaViJSriVQReJd/VahJge0pkUY0vNjl6R47sRmzjvaym8Ot1w4PNiJKxr81y7cN5KZTjnLR5Fz2F
xZZvyzrb309L4S6yOICE8z6ZliHxP7lZIkhXBHe4ZMSss5kKdmz1qBVikw+8TEtrMkErVj6hfXYI
HdJJrmhmW9Z4kQz9hj9JUo6HFJsWGlAQ0V4mBwSvbkIX9+SevElgMhZJeHN3m7R9/CYwvx9OSNED
VWKo0BzpHlsTOwRBBfRE3GfOalE2uZCD00CsgsUp4ul/YEw7d/jbJ2dTT0YdVZxsBesfE9xfh+eq
3BOPFgvaDQ34MLdu64jT3mQyqh+WxHIpkxOYSME7evbp6jMoMEHDG4W2EtisPNBrL3x81dge2X/w
/jrwrPFWgwZywfDi9O2ph7jtEPWofFFeQ1DawCmGIdU5lLZr8ROJhxRD+9Au/BOBwPTQTfuQeNqH
kn8Ni/G4w6zvEDOIPqr6CdpauIwitYOc7DecTQ45JC50h/ZxoU4dTg/ehGl5jiCekkffHvPfPjI6
NVy4XGdkr3G2WxqDO4QYrAmdUSbAPcdudVDu3REacXh3qoP6HWRA5UXV7LbRC0MucCm1wtUhcwIq
YeMCYJ2rGQzwFCgNTMAxh9yUl/+cLKQd+OP/Cw2z3devEM5dRzrh2++uU+93mk2QXc5rBwH2rn/I
EHRQj0pKMZnZDln83dsOkZBdvM8SCcrwsywRdPIN5zH/SM7t0j95fyHeDokq22U3n29np/Dgm43x
9otLq9hUbz9XR7cVQOYWrC0E1vwWC6S5K4BeVxuKEBvHx2bD/woC/o4SupZSiOfslVpBfglZYPTx
Ed7xD5VgaTcSCrTRwQoHayV6NWK+4JYQCFCm7GAIpd1F278qOzoIVMuJ5c4hp44s2ay0gyloWPXY
Mz50p885e77XCE3q3z93utHJ3XsEIKaX+FvcM933P1VC6xzhAzgI7HXAwBQJI00xJPRUD2iPRkVw
+lciELnJxDhZ0l8R1f/lHiMBvykRq1vQ8ykGklb5Iv/WIKX4hcBMa2WV0yiD0JE2kCAHWRtrmgkX
Y3qEiI7AnGCQuo7rd4IeYg5g5h6+tgPUF1VYoTgeqqDCahi8XGQa7Xk7DgfxasVQbBD3UkRFpCLh
CCeOOLiKTQXZQMWbt9HGg/1QttbojUSPZa8DHhDXgd2cw42k/w7LVqeS2At/1FpOfrhQc/ovoFMR
eiSIADwxqi+E/uk4IZjUHjqiByoPh+Iq9S2V32g8QXdoPkA2rjoWdQIu8eSbc0KJUjHvcrpx7ZsB
fxIzsYUr4ugul6Ig0rK0ScihQ/nKNSwVrCBugePwX9rm0wNdMc1XIEJ7F2kmNB/RLjZMSIU6xtIw
RvsP75LN2Q/jDfOKxjAU+7BM6AQ/0K+oazTHebsZyGtArblV62H0oVwjvvWmUwe3DRVlT6QkY4qr
Kt0gfadGSUM6NhI9XyP4oTT7FefJGyKfPOOCznjYO/uSMDwmNP2GC6dHKu8VNaZ31vVAZbZog0g1
JVx5AJZSXB/cpmhWuUraorOAxEMQV+979p4QyiCKx88YmFOEGlXUNK9026iwuWGqd/yE3lgyFG5h
0yM2IDr9np0bLaseKnlWSRtwE0k2hTIK+qqHbjli0c/DKyLCrLmAelQUqd6p/CfglovXewOHBvwV
t0jA2adbpasHx9kJdpDyPDtQdp+g+gQBgo8zUJL79Uxozzgdgd0A40ADaesKwiMqOPMAyAQuxRwa
Djx0xVu6GGQWgf6rRdmF3JNw/DTQLuoEQxyAW8XYG/5gZvBDesj51OjTHeFbUl33++CZXJqbrN8u
ueDvus8FVt1KpL7pqKCABZWOIgzhONMbC9qZvXH6yzGKmJQj8jFpSXR1inNBvCeq+2o6ik3rNAnU
YG4tT/BzgDr1LrUvEtoOQ+J85mXsRtG0J9rI4U/2NMJTnoBfb6M5vYO2IFxo53WZ5UreKHARCSwg
IjEce7EYEH60cBLQNqOaJi5ToHlYBTZDvn5msQg4W84LrkotFQhB7sLrQmBcLkDwG3Bsl/V0JeQF
iBAxvNvuEmyg/kJEl/Qp4X0BPOBKn0SOI5y0E7M1BknlaaEIikoKwIB3s9SYIIdEHZJ8U1ClvQRS
FLYJ54Ta7kbacb5RUELn76ShXHbylTgqzGEJCuNSBHgHgHoCb5UBlUAS3VILBJjP1afr8/XkJNKr
uM0FlcivcwjGoPxSXVqnRGl8gGxWjXrRgGDTYR4R/7jt784duUYfdsAU8oaWh0gQK/6tkAY7el6V
3+CVcvQiXDRUDoeo1vI8IHBNC9294GAhTCJRKcaSWE4crh2tTYTx5V0a2oDaWC5Mqzt8LCFmN387
2cXYbpKiE+VNBJmq1Q84CdupQIAvQQcJgshJeD+TBOiX9jdNKqa/sN9v/sccOmHYQH4BoXyHmkKL
TQaNgpkErzzoCjI5Jdul1KOcDm7SDtuxG0arRcukoRiHkYzTROdCyyLpAJzj8Yi19FfvZKwePoZV
c01JzyAEe7YJ8cki2MNFpiXXHFTedIxCh1+img2din3ka2jc3CE7VD6JXp6uavJ9E+uQA0CeSnLB
xWBdSjhIACP7zL9gFdFpEYIAu712EfQQYgfAiWJLR5GjZELJpyhfW0ZDHufII3XpfzULvghPakpU
D2vovqG7FLzg7pKDR4EF/mwcHXji/kX/1/GxK5nEH7sbnI5j6EXxHY/KU/BpnzGOxWJv/BiONBbA
NGWP01Kp6N+jEDVTXoVLtcdSi+gHnhJK9OTbLpqZiKN/v/QvsUJrUw4nfRNDR0CbDfXkGFX+/SfT
GMV8LF11vr1LOB71Fbgb+g//oK6lFtP6ZTD2Gg4M5Fi0St3IsZrEhhDRvjQ6yGd6DoTHgdIhlaCI
CoiaGdKuSuj6pXOaxEqP8jz8jsr3g5T08hqZnaj7308HlGDoiQuK5X8sLP1bP6riOzdOzqu3oamg
J1gbS0R4XgcKCboyTa8LKIg4YPIZJkiFLyeM5S+0ldGHUJJHgoMExmLUKDEVRBnJLTALBptHYyNx
6YMeaHavNpBTdUl1WWbbdlzrKGsHmRAHOnk1ttD2HV8GhdjUkd1T3edzcLgf/DkFU3Uk/6+Qy0F+
xvMBIZW81uoiGhI/Df7mEpjMGG5Zn/vhoUmaex8LU/ijB6k8TLWCcdf46ynrEf7RifRd3DdTi/j8
m3BqpCSFqtJeVFCXxl2v6fiiVXuwYR1obLQARa3jvtnFQwG/6yMoGuWkCUdGzLPSI+C+SQWGOuz1
c4wsriAaC3IURnKDlzMrSM9vQOTFsIcaHK0mNZbTiakWGawjXgHo4Q14QB7XwBWRVcDT40/hOl91
Bfd+RyWhu2MhcKd/f9OMlDRC4zDiw9EK8NF4letZMDqMvuxP9OAUqYigjqnGt/E4xuVcz/8zPbkC
DeKAcoAI0f99LPgfP69AX3OkzvspxsAjMqGdlYgwe14UhfSL6NX4K+6cCo34jfUdKB7fI0857pkX
dNfEM9835MsQuDRVNO2YLERDfJ0315Be+C/TgP2ID8bfzunZX23Bd9LyJX6EHA2IkBBnAIeeW3lN
9dQUtZ34UN2YhhToYQkGxXO/RqKeUnUj6tYc0SpmWP+mEk/nO3Zsg/BbxHiWMYhCMMVn54a6NGeB
mJ4yDINo17eHBgRmKWP38JG+tolwNWveAS9jjj2T7hinWbVNB8LvyzY6UTRlvKGGRIP2HTxvJQz0
Hub9O/TPv2+Vs9/2SxrFSJSx5QTlZgWDMtre7svx9BA38NvhAcowRXfMvVPkLhoDmDGElHj1Srkq
pQHVeJqw92R1I+IW8UktqsEtqZFZfULDqzYN2oeof7h6klvRdqTM6MKh/aTef5OETDww/RIvQgpY
dQSvRW8YCyfe4hUYTXF4pA6GCaiU6unfoeKEkHlCveWVBix/7dEVs//70EqlFon4uR0df8qhhYua
Avo3mlxxJmWrZ9CiRe3NT7HCKsiE/iVedI0P2ZpedmB/XWGRyQ9OMmVCBpiMi67eWLelpuwFNwYB
pX+emHUolO/wM7Mip1tqi4/5R028E7CI16AIf2ChO30RqaNpjk50b6+1HaBF+r2o/dt3AIhCtnG1
TTxCZ5ewNK50Jb7Tz+jpQdrh0Vfn+QC2Y/Lu1X+KzlkGx7uphQS+xgNc1XiiNk1D4V/C1iv30iVs
BJMXsiRL9TWQhhPPmiceWVgqi+O5GOkRX2j+8YehyVsUBES9frX36UBNQwNHVxGtyQ2ln+I4BA+t
hoWf0lQCJsjsGSz6NDoit6uQ8IEZ4hYvTFtazW2Sw1XYd5yofWcH+6rF2FO0i4pAfyT+NaDNVyYF
1TbOV36Lyqts74qyTuVp0eN1FoksLlN4jsoR8xL6zoszRRiDftc6Kev0L4Bgn2zLYC1PXlPagnBK
7ufar9Va+tkmH1XPQjX8PbCwoXsyIvSAE1+dFFL0R/yBUBRJm6YNiravnlxNWS2MbQaHshIXSG3o
4kNTG1lCig8Ii9HHF/WMq0HdS6fa00qeqggvljncx/OUTGwfW0wmoBvyqTI/AL2bB6vP4uf3kF/g
T7GX1jo0MeWI1IakQGugB5UF+hg96ztTctd5h0UEZ10QjBz1cpajSTangFezVn1MRNrdct2UNXws
DOV9BjrDVCEnZAPmle2Xj6PZ8Ugsjt0Ks4S0jj2LHR/PVEx74b6rRzZlje+JcuLQo6EKgyqgjlPo
G4jded4KYGEskIXMD02OJO6fFETRBhui6PjlQOLGbn2qLZJmZpNqg8K/emq2zPGZhiTfYK+5+FdM
IavT4aBwS0uJDuXganOmXQm+bE8iAM5JnWT0XcSHWacsjJUrcafGjf2VO7kiqr+yx78oNMlGytaW
FiMoUfc9piT7mu2Xu+dGGYWCzBzqPC1FMS96D9UCvMpwSTBHIDX0+6hhkFxs3UrvsXX1urbRVyLK
ImAgTSvoRsHPiCtf6fFIgMasoNztnfEF+dCl0hpUgA94UtMXb1KC7bhldtHFGZvfS/+A9/oeHUmN
NiRqokKDGxTQo/oU40LVl63wRWkUbIRDBcXL+0q4eWpkNPd4xOeehTv8I74PrNbdjekip2IbKDd6
iwe4Zc/qGHCAUQ0DmKddR2AS6wJQlROEziXQeSsU9clAxmnJMzhuLkDUHpWVnV+iU1MHMUSr6N/v
QYYbk9DP3PB2BJwYrl+aixFdt0dFYzV9wvw7eedhjvu0jGirEU5nOj1adhistm3AA1D9Fzt777k6
Qcoo/9YuwRE02asO8nJwxoMf5pmfTZ5HNt265Tq3xmVWipwGPcYqGBC07uHbH+/6i6/HC84wGCrB
cryjddn2Fm7a2PXrvUVAq4JjlI8dmL70BABis/AtHWMi/sW8MdjcYkUOczy6begRNlTzq3fDbOAW
NYCKS0W6MlirlYDR+0wX1NbP+LJj9INTUP0fH46cpT3OASCe02xcZkjiyvI4rpzcpjnjPPPO0X2Z
Bg6fbPXSJg5WYKqtrP9JbtFrLBebDRgstjLV0AajXl4f7js5JfznuKGbxJv/ZuE72UEnxSfo0D3P
XzCNu60DHgj5JK+q71iljPteHuy2/bzoVma2u+vYqwun/ui+jS51ctdFx6TL02JoFSX3RmZH80xz
fYRLeNm5Ran3XDhBGdYoEmC4njjF0qEN7wHz0XRWu2J+LseGvDzy8++Dl73i41Y/eOibq3up+VAb
MjU2u/Yjvmt6quIE/qi6daNfgqPxA0yBKhHe6sc7XNuQM9ND4/xo5bCmtoSO8Zmo+9K9ttzrzuc9
SjvbLd8aj7d/Awi+xbYTGZ9uGWYApSoq5dYqJQi1givK8lZRtOvtEymcBaxrYq2G59nkZoWXna4W
R4Rqn8gCikPRM6C/bcNyYrSzzqJboaT99kufRsWY0lc53jqeyHfla2jXvO0i2B/d6grKPmnOhZIw
RpGwZC79HXVtDVODn0f08PEex9/s10KOvsoHe60FpxacLq0MneHJrby99/MfDbVIwuRafXRGZyd8
0owOW0ZMK9vvt/eY0iY7K4sSe317oNrsXIA+0WVzZtSwpuvTsuQypkNScnjLAxRdBITl3xKW/VE+
6DmjLX040s5g59ufGSqWl0Ng1FvpkMlr7uqCyPTp5n2jwz7zwbIOljSt3Srorg2wLIy63u6NdI7E
khtSxLqMX4W/JTwru/VrZL5iqh+35EjwweGxJyxlkMsrPFo8q3Az7gTG7PTQh2J6m5733U8P318j
SMuet/1n/NwqUY4pAGFGD3tRr95UPzx8Nce86zaNCkxcSuM7udt2bEO6YCNsbGzKWaPjJ9jRQzwb
3gmSfZAaiKiQbGlUFTTrE2zOyo3DrW92i8ELpmM5Yq+wAjYninuvBP9wyqQcyQaGprVq87L+oaVK
UfMznrMCr3K32q7XkcjeW6eeeQqdkv+kn1b36PnPc8PurJ2a6+FT9Z56x4vXf0+fy0+yteJj83zv
GeNLuWVZ/mPzNOMLHQkc99O4me4HEmtO/xz/FuWot0yiaUpqQQWQpHukWNI+5vHw4zayebUSGp9m
5RXeDtHzHW63/uGMmmF8gVfYfLfuN7/U/4EWXnGzjncmOHC8whkutv4JvhThMEcdBrsEALbrVPzg
YgWXRfeTturYAjy9CkcpvJfbLAveWGlMX8sd5WTsDjEGLQ+3MXrkn/3q2apFp6fHdCn/K6+3T49O
er03zL3ZboAlSFNP+uyXeUwb6boRSYRvJMgZkwZ0u0ziRnKGARv0VzKLxdqh9nwYwTUOj81FFhyo
JWIg8+j/vLuUysCTHqibFmy+7B5uJ3C5/Crk6u6xaU73funtHtBmmW6BhnKZPfHayxkykPzf491N
bxNyh2L+Og0f1VEKyaZp/JyZh8kZ+kfz2rv95HayjUeVYH79SSvIvUf1Tp1uS+cp5kZpI0ewcad+
28ouyhWeFIpoeFnxK7ODvSp/wl3nqVanHXaba4rhHn132JbsVfZoFUZ0yJPadXW/tj+3+LJo25XW
2U6crllbQjd/PQbllXEKtiead1c9h5429U75RRbwaJrnLp/Knne3Vvaieb8DHtaHlXr3demdOeIr
Lj9ImmL0rWhX6ll98+hdW9piTtHtN0unFpDl6dr/PGhZa0RWtjrX/C2sdmQoq3JdfVPmKGcgu54/
DN7LNe41Sq7h2/BTap3Vom2gCjL6zhXZ1Mf5OdIIx6v2H1XW8n58N1dFfWqdstAcnlG01ttp+V8V
Hme2yu5SdW3NVf2890lCcCk/j8ogfu/egRuk/Dwux3dItAuv/Aw+pB9HylQk4fv+BRJDXAycEVIh
8LMOWSTMGprtLuFdT2tQomhH1jN7dwrCmI/SsEUZ/YYNi0hLOWaOJlOtEoSySIF/+1f11UDPahDk
AH/G8QAAHGthvBKbnKCiew2BhYdjOGIc8tWAwklUQQXRxOWNYg7Gin8F7iGKleYxkAlcEw0NCvyG
apjqkcZxM6FsJ/taqTykOUImSN7qBD4SrGEf412ckTMcgzjUXYzFO5QXtqGPOxnFkn9im6lsN/xt
AKNPkj5F/A9FaEhTgVi/8uCB9T+UiaD0OvgaqWIRPjCxVGcTXSD3IPWOSGsLVRP1cZJxmDOS3FYd
6ZJOeWWjp9d/mSuHb7VZ/LKocPXh1dskpegLKBrsBmWSZYdj17Vnd4b4HOQgEUdXjabKrL3JsdF5
dZ7rxyADqZo8kbbsvRM275PCaNRhpaShBb+JzkX1sHg3CFJSEoqDT8TwcdN+5uVXdwtL3/ay8RYY
nhlKiEiaxhPcchK7luWVCTnT6G5gC8VuaPIsgLB40+UHpKNtsOanBDD4b7QeLJ6rl73c1ApOVAnh
vGKg2M1aRxoh8jX6zbStnXv58Jn+bbXA8YWfy+rulhwH3Toy6JtbO4TPcsQrNG5CZIkaJ42RUNjR
87ebvlz/XI+sGWZDaIrsVhWjBCx3uB9W4PR6RnGefGBGJJZov9vgQavK2Z4iDOSbo/t0vBzC0S8d
bhaPgXFo1a3BroeBTQGN+OYeBjc2xis9a4GT2kXNrZoo7V5LWih9SgHUJqdNh/Tejtz232FqjRZj
whr/M6/vyZH3gytPZoa9DZukuy61HrWonIwfAzvETJ0o80MCjvFNWB9ZZAVg7IZX20fXJ3B0Y2EE
Sdo+0CNmbY0ujQtZwT5mjEzIUSeKKL+Icdwr86nFhvCYo1bdDnftcx7ZH/9CrNnA1KwMHeAlUotD
weKALMfCqQcGCQZlrTv3jvldEwTeO/3Yh4YZVaBVIPV5L41/x9meegy72ipfQfXYPaLqkxZZu3vD
tlwkFXgRkDtbgMdj6hVwQAHFHs0HYqpRvXU0XefzJRWy7zu4gKJMqHdtFgj8IHc/zG2PcLlEKFl1
jX+LIOcsooUWQsOaxyNB+m7+Zr334DnGP4WSPYW568l/LJrF7NBZIKb1ltXwxikVVht3E6CPQDoq
zT74K5zZACcZqENoBrnZsDK/SNzuYYMp8PpVc0vQSE03pA0xrE5xfAgHqr0cJIvZBC+ryhroCKUg
8aJiuD6OObzey0W18Sm7Xi2NvK3YFS5OfeQPEEWCX2ilg11U2/t55r4pjm5q8S71a6ZvD4o0qJbi
vBak7Xpc663vRF74IdHzCEmVaK9P9jB4Pst06z3aFpXXJKd73cZ70hqLpGba+CxP16CcQPRFQR2e
iLhBDyO4szD43sFreuZqQmolNESELLanJ3YWELDZAF1qemoe/HubEs/DDV/LJbGgcfHPsDq8W0bG
GRp5tzS2CRiQ2lZcEznViV3kxRPY+lcCjbv/Rn10nB4r0Wl9KwLj1/rQDJNzlrbAXWMRVBbt4oII
GLFxl1bICE3vK8Sna7tVzwN8YxzF49veFUiLlhe7DidpEX0M9uLKM0qh/INnr7KJefWhWdiJjb+5
98SIA5LI1atUfPwGHW+7ft0hAzc/7qm7C6oHF8oL7p4G48bi+LDLP4F9I3N6RpA+ZmvLgYZcHtIW
onGKErNRg9qszn/F6NVaQDsMjWEpXFAIuvjmyTU/fgrJt28y87U+4ICXukb4og1K6wbBBklNOvo0
M3okGnTeKlhJnQXp4wBePn3D71G+NEZWxS1woFg58zcqnF3LHtdh1jzku2tDQzZdnp05/TQSJn5S
e/gLFN7tvCrFJ8MfsAknTdsJm6SFDuhseKLzVd+h/ExFG0pZeX6rU6TfPUBe7Emu1q6tWtW7DN4w
tw9X/FJf4+Gr/47NlpmYL+IgrJkxZgRqhq9ac7t5AxtSMNcMmSJNch3Otgvl+1WNc4PeGSgNLWP0
nGUIlvqHUgTsvr+6mwqABvbhYN/lHAygkrvP3C0zjag2DEH/UUKdG61DvB8JLXnLf5Iu0s3H2Gz9
HOl7scAj40Os79XPTEoD8KraXDy9f6X+59ao9g3Y7OjWPKeqxizGzXtTh733DuiNcV2C0RG9psbU
MoKM4w6lA43ne1dEYm/6BjfrP9CEnyGHEhkBgUFN6hL/ti5PFtG9cG/x7l++ludeuZvabsZpyfNa
5fhmosR6RHYe1udWgYbzG3cBuUbgy9VmGepmxOSlIcutoOe9l+NlXW6k5ThqUjYGIj4O7Zm5jbLO
GVELpB0m37Gx51B+tiybA76TV6Ijgoh7/1318/Z7uCN0Y23VvXMRZB1rU6CFHLx+6HmGzxsrbmNf
CR7yuedJutcqIzBjNOjRPVwMqplb712HBtoZzCRKh0Y6uPg1MJyzu7t4lJTKOEDy7ZcujuI+sfm+
y5a/ea7TQUY8cfsQOdzBfePDvUHwi/8H+17TbKXzR7s6Jmog30g7lVrjs2juzhEYd009Z1nkFgil
FRgYi2dtDngmpmjyY3PJjgcKsEcGjPEaqc6OLJwJjbht16wSW9I5EW6Qb/zbjbm74Xv5wvms5B7H
p+76Tgv5xhsEFI0Vgq6Hf51sB/moQGZUGZyjypnIyfi3980p19jZZi7zR9raAOJOikHq261sOULI
tNvc6/BS9ou72/z5d/spvMpsRwm4RAEAP4ROxwzTLZydJ0we3CHJRMA26Dfpk13cXL7kXNyO9f7J
fspU8g+tyxPfUmdB0ME0CUu3g7sQAxzQApcmHgt70T0ev9cnn8h0j5/zfopC/xEu2tAI+9z/fHto
mvPtLbxCywuvgJUpayh6XvwC6wcjMGCVuFcEshc4FQgWIBm4DU6TE0dprflwgrQS9nHC5BYl909z
NBuLwRqb4tQrAxLoGGW8GUAXUAsQawOTLyRM54XhPnwvz9QQ3RL1mbZZsAvYJb9ZAV6iWcVGQei1
+2Fyji2QueGwPD0QzLFN/pb8RrKG6gG9bCkeiQB7+GKzGrxdXU4aoM6obcZP9uTNM15A5mbHgPWA
qtF95MBlJpzTnAD3indBOudDBgjiNDRUCxLe5ivPU/y7JYyHqhnWNjy6rL0N6c8jbRcymAghr1gl
yTUprSFintw+QNvTrV/mD8srMDBdkDHyCK/k2cUn+q33JvcGPi7jXUw4CC5I280D6nywHqw7riGb
zz8mcemEX1YOGl7pirNXLQCCP/9ob0U+0ivct6mGldRY6Uh1Bo6nbj3qvvCOGsjL5nGHpAxtcNcm
TZf7RfarIs4N+uu8+vF2jscp92raLqnnv0X3/EPQyYn1W/GZqyUE9N6e2bcyHLT2jxr5c+cjVXp1
VEzgljmJEoXysvFOfmW9ToRtd05TrPFT75yHb29PI1S8uIhzC/BRmomWQLTPI6JWA1gLcv6bXqbI
1PkMdzudEJKj0SJH8k4Xf11a91OiVu9scQIRxfeH+27Orq8VgN89m86hiwlrCPQir3WHZwzPpPs7
tJcYfadtGubSuf3gI9/OvMr0AGFXLOJhujniP1riOIVRBUEFOcwRNYJ7e3ko3ZYx4NahLyumMuQa
9zGam7/nHjIFCB98rxlZ6jkpBvPLhzPOHwiSL0j719fCrVBSdct1tU4WceoNoxhJeetOutVKqrZo
Nr87XD6k+ubdhqge0fbiZPBTd7NRm4+v00lUJnNi5jtROjKQSMyMqjf/BP9H03ktq6otYfiJqDKj
t+SMOd1YOs2CIoqAT7+/dtWudfZZYSaFwRjdf/9h931Tp7q8WnhTj6adBW/4HVlEF7CslsYt1+Zn
27keYEU1NCpu3F4ufKKoacsoLsL2gkKLesJAJtaE1418resW6FJb4ZxWhoKAuzAffDD3MWA3zSZP
Srwj1v7M/2aNPnbwFyNHzlW+9dnVvHqSWSCP5YSay+v4E+fsTc4FLakzUNhZ0WlBiSIoBoegAKCP
hfie/x6+j5nN0ZavvkfgHsoix1cssGd3EHeRG31/j4ESq0izzDcll/SWih299k8gnG9qMPAUahXK
aQ8KJZGAL2gFjKoJqW8IX8Ga1qIAYIj3huctmshMTBPc8cmm3z+L8ffpgAtJI4G39qOtHS5vg6dF
iXoKfBEC5SBc0gnIeT9sTcvVSzyR6kKne3PPOTOWMgth+0vW19/KqyqjfGNUfB7npJlI0NaNkJ2T
jvO7rTv445hmPo/wBPEAzSXHqmVEPGx/zYhKiZGNtuoeL9NgA6ss7DJzuE1TMMkXDyIgG64fUwIh
wJyeDM3p0ykYUcYTUiDwP7un+fmYXTWofSiG376ZQWMyKtDSwz0hTeK7VjxFNQbQfM1t4Yq7Mm2q
wT7HhidPD40zZ3GiV4xQccYy+iiSS+iKDx5Xzewsq5a34ozd5hjdY+6y7+sPp+ktTgTYDCi0lDX1
xe9zHwCCQjxuGTdqpGNZeMnXXF1WOJM8uBjfubftsTRwqxcR34dRUxUQELDjcQVbmAHk2hwpfg7j
vb9cgYLhrZNojb+Kw54CIKBtpK5JjcKlpf3zZBgy6XHMmE3qsoh+Mkc2pWh+q2/1hWJPcfwTBS6J
vV0+tWbQMNflkWflFrV5KND7ya6jwuMDOiUJ5JhB4xrSiGZ98+x9W9a7H4AnFJC12cz0BznXl+Vs
qxwbLe05bIuJyaTe5YcNhDdHGSpDUVMTTts0uxJCxkMIRHyxW9HDGRDhPKVPlIyF0Saif67s2YoZ
LaAS5xUxwOY1hi/jMmGCmgD2iVYS0m+z6wFTPa6mnYLfG+/MhI42jqeMHBlTMlnLz2wWtPaZaveQ
bpDwjnsODzFUiQ4E9BQvMxkBX4Ef9As+AjrOHH/5sUdmnVRWVCtE1bfwgcLgQXt/zTNIFjyTs126
TNUwoymmkYgaHS6BvW8PNzkykONke6FEbANoURZ675vW2T3h7uuAyWwJ9g1G4p0QX58yalJK9EKX
QBTqytPF+NCBmQXNAAVOObDN13DGkpA6iralDb+S7Ui8hQoNHd993h3ZVLv1X5fWekAV01qS1cYX
U+KHcvi8SZY6e6+L9TQaLtyYDwAcbz5yh1AkV22v3QetNB7T92e84ilot2jhHsgP+kZUDCct5zN6
69HZ6R7FGf6EHwn3FOH8EQZCbVCcUri5x/P6ERPGwHMbnSA5zFmDNACPPFTANTX1veuz49uY8sBf
AYf4aKunEoovfNY3cDz4jCf30aTzYicFWLKvPb5rKWEt8bFkPez3/uYUtwtzjrBzMN3Xfeux68qV
vjKd7oh4f/7dL2sKCyHAsiCH8hyCZFx8xD4FxE9ZwT1am7uLCQD5vuaor/dQomqVwAIizJ0AeN/o
84lUkLg7yCPklJqtxvh9QrBac+Atu6n3waBMpx2gUs9G31n7Znotha3nrKWTY7HrjTfmbVENgbu6
/sdqeOl8gJlGyaZIH1mtKnsruOV7TtGi3mDCVLgxaBc8qFA63nfMax8yZZflWRw4X0ElTnrJgY+F
h5Aj0bRoZanR9KKTI8z2DYvi4qX0UNONW364sR9Y3+LSdoMT+TihzOkfi7u5fny18LpsG1/8ZgMU
0MEJf8yWaQnR8gGTU6jf3YfJLIYMT5QDFGfTHNUCEzGjg7Cnq9t3Z1Eug4SzdHSO2Mn62hkVgBV1
wBWeht2FoyJmW/A1LSGXXFdwLacvewrpSh5NrafYCpHBQr2CQkCeBSW1CkO8tGEw1yVOJr3Sq2R+
jP1GqrlNTqzpWxDl58ljqEai6F9j2AtwTCUyEPA3vhpWORNS32XEDHt6n5Dv9dXSNaUBjh/a/QMf
t5xnhbeG9OlOnyGHuvUOwAI/BnYAlBR3s/wSi94+8/figrRciNp9gKjl8yjE5lu0jusIuQGvGBCs
B7nQewBNcEPaRrx+QtYX3MrH/WDXXmSTZJKAIGYTXgWhFsKu/CrQxxAOTzhsb+4AkGFYmu3aGmg5
vmdYZ+M4kKC+FlgKQeGY8qoYgUEgAm4Z2csYMBjsaeuulEoD33qc9B0eyVQivEcDEEuLXaRNgEJa
+AszFDqxuKSyPkXO15hxByAL9tkOoQzo5YzVhLsTrwbNJtMSvu3Pl1qIH/BMD+PKH+9kfTU1PnMq
ulbeym8pJoY1Zlp4gEaI9vXHCALX0rOYtbZOyVZu7pgqSUA5pvJ2OsrIGOghk2834AZ9iLHV7hCm
3vz+2YsWFP8YJoX6A+MB9JJl6m2O1JIXExMbDFOcxhdnfZZOfYXz0S91y7UqprmJlXH349eh8dDL
SuvIdRV6ksMwOsx2wuUTpibWN/5A48aumSUlE3a8sazMxPiwOoBtP/svmtoGDiD6G1klQgKRFrSn
XSPH/EDcGhreZZuczXPXpNpan1cNduccblN/y3DlNQam/PDqN5XxGCsMgj72BvOZtxm3eb6ufwqQ
ZMMAiIQfCVeXmpIGBPQi4d8psvUM7oT2BgMCuOPV7GTdQL0wnlcOsgcjdaijMEJpWqoxiSpsEW2A
05Z+6eqHjttZQSOKJYakPOyuf7vHWnjb5LiXOiNqjHVwLoY8JxQ5r8Jr8HNoLTgHwxmTg+gXpTpM
lyAxqlkVFi9C4fH9yARbhsQP+m7/uhufDoPcp1ZUNzq0bABV8bQvSANgiMDRx63HKxXyBu2d3mJw
IFJB/tl9eju8TU/O7aRxkYxSMdfKMneBobOBPaDO6BBfxU/TVDx20W8guvJ2LSgys2KES8lK0eKn
12JvMWlthg/ujC1c+zV72ZbOgUZkPY3TtXDJGjz+P9XwSQi5mHgpKIaAq0Wx/Xqw0iqw1AnzVFoV
FWsM3gtXG16vkR5e2JPeBuiNxtBphpeT2ZjAodwjy6UKh58Imys3gtPwPTfr4KoN5vgYKA99s7sk
ehvao/GwygvYWwvWFEt61LcawW2Ic52WzRmvh4G2nXCQDAR8pAVGTYhYk2Z6FKX7ZkL8Y9+ZvPDk
7Om93c3wNn3GWbcl/T9gJIXr3f6Q7sXRfevZv/yli3WLGZiewAx0cCGkfDadgXFbzlQqvg6DsPax
Jo2CApPS4SVJEZViRhhgRAPq6sLtU99mGLJhVe3dG+Zn9Io7ToEORe/AogSAOu6/K4B6tGuKm944
g4nfMGff0FO/+uVlYJ9+Epe+JjyCNm8cEKJ2tzVZ0ts86p6WAxTSbQa9d40OmQO/tk7D07D/JzFl
0ClrCio1xUVSHYl75IchZMiceHlXuGTiu8d5W1KFG4vsNWbLIU2QYqap95b112KYVrue83RGztsG
I6aRNnHOMP7RXb7HFNUkuFATTq4JEYWipp0yQaSmf8iYUOZxAGVf/TzGbwyUB/YKCgARkqjeabX5
e7iAQ6IvvEEn6wirjp/Rj5Bi+fXwdDU7ZEnwApuwj5r2ZUj9zbqkHLpl3IjTctJAHnIg30yGZeJ/
cuOhWrSZZ6D9xU0FPwHtht1NS39lFLmu4jTd7rS7b971+csDGKHBPl62H2NpNYOYtPkLUqJ1mAdZ
wPD52J3gI9pbRs359q13Z5PcpuWUyugJONJaZ0iv7i4HFZYBKHdG/miSMlS9kglMxekzdrNoLrbq
VnRxL6njntaEot17MAHWBrATmcIjr9dnd8ar6ilmjMgw8bHyBscmCP1FowCcGfuyNgpVI1Nr91jQ
PlO7GwOnBh9rjZ5udN2aEflhDybehPRJZAwemrQKv62FhHrKFRhIuGRCtEaZBurcGSa7K+kyH3NY
Dl9WoKyD+gH3wVidX2gz4cMwTV+wrBnlKt6WWNxHEK3QMnM3wVC3L7qMl9Pts/QZJJCuTKICmFWU
jTdQ5ZySMrNmJ+iaBawyrNg0mCufTGcqT749cINWkK1EiKcQqtNSk6ArpI6SsCUNcRg2cddgRDNG
WHjC3LAJ5gJPHJIfO8j0kmrTmzm2lesSUTA0ai8IRD56oQZm6PvCux8KnFj/tlUjgFx60QsFRWwJ
2rQyTe+HrB1PmXFMvGb41tvzN4Rry/usb0uvCdpkfEbmLBkX0ERoMvbtedomp5I3JWG118SoafJQ
rLd7+hduDd5Zu9TIRTqX0OB4K3gIbGRt3i661BXLZgA2d7ME6QGz4SZRW8qY4ti8mkno0J2kMCgb
PNXkkrGmtZJZu3XzqLBG7O4xhx7sHrcCLjltCzzyzfu0NtfQGQn1g9x36A30+qXVyCu028OskeU9
7I+bTz/uq2cpmlVHqAVuo7YD8Rwl9UJISAD71mHIaY1z+0WFLMz+3p4mfUf5u+BhOG88dSXHdyKp
J2XD7ZRGC48s9HD93Epyo9X0cEphbmEWbBcIFrOSqt+ndxBDsg8wDBX+UsUla+BUNqjy8eXsT5kJ
FgfIamMGMEcg+F3mPGQ1Q2hv2WXL0CiNPx1+r052l2LqA5TU8cTJr9bXaAS5CkNWcOW4g2gqh3fC
INuCSU0puF2GCN0GThjjcGF2gzi8T7l22APhHp0cOzSwWSLs0obeRlCuWq0Uo/5+8LzuvniCaEWh
3Y/NXFNGK++FIrWpR2iWU7LQipnIJjmcTG0rysha41ElMrDtrXITJhniifGYsnmMI6yRM3Y9UMtD
/L9B2wi0aOSlhkQPC1ccV4fVsLUvWJpECZHdR789mugRHPpA/H4rh+oDEXKKPEfQopOJ/USCfIIx
+a5y244l78Y0lRFqvDwxqtGCuQtM5fXTYHMUdjHmeBqCGJRt9Dl8mbK8jNHrvjKdlRIqHJfWk2fR
uKhsEXorSncq6Ug6AsUUM//PngJYU5evuaCJOXWayLjWDYje2P7lVHtCQC7HsaKB5FMq0+EgLp5S
iD6AqOGasd0xy5/yKVILD5bXfQjOaIyc1HBwN5tTJCcd/TpsUGLsdiKHavq3mziOg5sSSUfYcBOw
UP/wPDtqI3hqX1YEpQXHPY4n59SC7bBe03KHcdeX2KjPcJci27z4cTmjGvXfFHztIFaXp69I/O44
K3xgJFhq3ERm2MzJ1pFdXyWUjOUTqJoSVzkE/E3Ncqt1vF99MPy+sd345LqXzr4XNVCTPzxSWBUc
6hpRP7FbiVFyIvEVH7i/fR6UsqfBeUimbXxqwOKmfa9fjNs1pTBIlNXQVcAf2+/N9iMyt+Vod4Ax
/bCSC62ipMKj7AnxO74jo4OYLbKA3Y1tH79hbOrFvrA7Kc56Ny7MDvZpZ8rzo1yKfFpHO6AWTDnc
OJncMDT+DOMWYdNRMS/m64Rb+tlzXQ9QmcU6ToOzpwHYwGq7jaRiw/jKGGyQ9KTAf4L2WLRb0w3Z
hxcMSInYRRrw+Lgd+M4Jgo+2eKQXpd0YggmxbztPfVNAWD6FUAc5auLU6d9N9eWs84Ba3vYJgHO8
PpyZiwSgTRxn1J2wXdQOABaeCQ7pa16rpUUMNI+ryJmM0IWq4DFEFuXGb35y03Bdk5X42ZPnCEL9
ROfYxU3li1ro5j0/RhySpNCN+/b6iQeghAnRe10q2SMMdXFb09huiCZgPEFla5Hko3dY0TzY2IdA
xDLybsw15GIIAi06wvOSnYapv/9FivgLgUBwor031ho3ICg0BhsS7/Si3dVQpfK60uaRqs0P7IAJ
aimzRBxSfw3hrW+s27SdfA2RPgyY5Zdq8Rd2tGq/27Fif9sZnFketqUhZjN44WMLw/3I4l2BjUBT
q8Md3y+wdrELed61MEMO5y2WAr8MY8liMvAwQPloyPqJ29jkSS5b15+KkoreazdOpZPgeeO+eRKQ
jXpuoA9p32yif0SJdbgvRF3KjIp3xnVGLsIrw1ADeEFkC6yvG10VEpCJfBVfMOCrYKTStzLExrXA
ijceT7Zk99D88XN3/e1OvpeIAjF8Q9PS3Mka+11r7J3LEGdQAIUnDCLQE7kpzxpshC0GGao1pZXm
c9EEWGGhG6GBbCXDAkrUfSha9QNSANEJiKzrg3WEWS+VEAbmMPHdsOEhjF9WVsiqeHHRY7nMjGFx
NmIId/4T16AqgKkEsC86YB7pmjHD+jrN2dWxZZGzhxZ0veZMYY+hSaZIAVUyW15IrkYMjsO0o9bR
TMf4S2J0hxMt/RVSnHWYTEN2Hb41PRlDJZQ7ojdOhvJnlf+WKcJtiedahrhHEHWB8bgEq61jbKm+
XHUlkrJo7IrqE9ndWM4hgQdedNdcUc42pHjhcGy/vTFIjogk5TaxZh13SlYDA3uMJmozjAtbHERZ
V4/jP9OA34/lquDfq3FSQrOyBS4bTIrjPdgkxpuZHydEX8dxCErZF+b0RXvMuUx/52HTukDh+meI
UevGEjNTg+QyGF6SK6ZOzljdQf9JXL6L+Dq2GXZWlsK0cfKxTkhsrPmeOmDensAJC7NAxO5c5ZCX
SM3N/txfn90CwrPWnFyD51lXnCq+HBkhtbWawTLhYpAV8Y1Eeg8IQNMq792Xd983+ntg6Hz3y3ln
lIJU9RKKOVp7x/XwpBhu+w9P1DFIXrQYztoY1hxb4GfxVJyO4mw+ZkLw0W7QYM3ecduRojQP0Idg
QHY28t17d46rxXP2XH+mCiDY6r1XIRBmICeqz0PwJvis6bxCVCRolp8s10b4dTnN/AZCLRFgkVW7
26yubNpoXyu/hNG2Y69ZpKN0lLOrcLqiAZNVgunkH9mbO8JjiDmcPMMpVKwxcWnD9RobSrx6NN7X
Uw9vuA/MlzwrY4wQ4fhJ88MgoY4Gmi9miF8r/vG9gD3Ocemxv+JHDLSBhDthPPWyulFG89Wl2pY8
xab/wnScoA+fRFoopuPnbIoMCweZg+Af7ZOWOXJR6efh3ZONc/HuNF6EgTAQRgtW2IPxhlIHGRCV
d2MiPN3m8euhygQfczCiDlKCs3h4m/Z196RJPyqjhg9eQv84/nLhwG8wC6cpA5EgU6cRlXpGAFsP
ZV/T2KxS7+Q3d9/dYzYAsWX7UM3zrt7nuxIJTpdRdHb8jr7jynuheEIXFefMGDFGwuoSJ49di8kV
iGaxqplxB4zTFrIfJs8JTO9B1GI3AQmewe8mRNVojz7eeXty+UvPbZTa68ALfGJATyOIPgofJh3X
fXzAa738eydGq21k8Ab2bUzbIKLu0kNLNRuKi5GA+YWht+JSoSm6PtxLbZ/WWGs/0ANjUPLXW6o8
HiioIJSubktIEt9t5w+TbnU04EUgW2YDmzFyGg+8Nx9JgxME1eNp+go+xw/Ts2UyzyCn3obv4wlA
0LtMmdqZvX1FLiwsi4I0Tx4RhmcVjXtlBl3bZPSXafrTVQA1KiznK7ODTznJF6IUFVekEl3pX8AI
P9kNh0EDx/8o6llQrfWWxlysIho+WX8Oz0lq9BcMFMkq11/ElVHibjOiRskThOGO81XDopuFQk/H
CwudLYUPUovTzIuXPAN7YQKfzSycUDNLXtwZtvHsNaTbEqspKGxMOftsUzV+viVxUuyWEQN33OLA
bjl9IIOyILHExaZPCND48HT03JVaqg3sLTsFO77kVcp5TFAZDDmzw4kcs9d/jL4tTAdIyG/s9kpz
bVBmpg4HDrUsZxrwFfRqzi9KhCYn69NmjkAVkfIvO3yE5fvuxJbnEnHq4Pf8NJvx2xKXWTHBkMzc
N16fQAuoEfFC53QRW4SMZq6hn4eUjKRHFXPx8tvwSjBQbS8zjh/gG9xW4cHbYhmNwsFRfHE47Wq1
J7XsEoSO0xJ4kCqSfLUbqLc4Dsl74PBhuggLQOCQeUJ+gbhsvCA+yBuWBolUGUSgsXi5g8IjKZRr
8q9cYf8Aj8/J/eVPfAVkCBh6/9yQZWzN6+SLyggfTDnhaeepfOSINV0Mr0OOvX8HHUAv3QW0Hw6b
+Ff4kxMKBKzfojSSby8efXLYwhjE5lACRqV0rOWWjCrjEl2nksoobAXIbpy+4pcmnw+9Wf8ZzVBc
Y5Giz8Va5GstQ8cfGHtf7mXIzrkMYZXXNKYjA+8cmDiSfC4+pvQj4l/j41wtACEQl6NPyAopNGLR
T8YAJAXG9o94DogILHeEm/XYgbHhbrLkXnIHgbELHHxhG8IngOrjMxNjSs3H/b0zIZ0Sa7qJfhxh
bzdxJh5jQYJrqGozm0EZLatRAucYjr7ViUl3Jkzt9CMIUyGhyVbBz/nnmuoX+v47PNv0zS9v34OF
Ik7DD/65y9u4LOa8s4Kpmg/1Q4xXGMYxXBOXYSz1Env/WKS7UlPd9pC/wXlScGfFERfjcJvuTDRe
Ry6RXINzKPkEJc5ZRK3UnBR8f/FWOIJeckFyLgMyQq3j5ERqDObgY3CNxEcIVNARP5s9RipXbF75
ZMXFfYvBktYZif15oYn1Hwxmp2XDKqqsloRwoRb7GtSna7x2oDNdg/1x1Nas1/jfowpyH/CRn2eI
6sdU0epS6ugWFRmY1VxYO7JwfpFj5MvJIu5I9hxewNwEKSzcmN6BnwexVLJC1+EVcDuEoEgNPdZs
G6kLw7upOK7AiRyiMmfqxNDEGOA8+WJpi0MHGwiFRrw0DP+xG2U6jkhQQ3E+BLBa+s5kFmEqyKD5
OMl19r3KXHk6Y1VtYq6C4VsLNBPPP9kM5DZR4IuNF65GY9p16r8wnO5CWmVeV4wN2PSlbeY79hZq
FOlmKIyxCCkPmG0wA5JKbzjEPvUgzfaXSYX4q3l3D5DRhZlVGE82y9V21YSY+AwqszLhPkDZWPXB
qM3AZrgjkya6ndQ+/C3A+jYO30SKyycfOSQajJET+3wwdsdBwPDZRXzhmcEQqSBugZ3fFdpR6kc/
/52TIybr8edXHYdtl9LubVV/NNgtr+DBZU/dL+GqhaylvQOCn+kTT3f2c5RFv5tXz9NfdSxbxWf5
mMswTeGWxTvZYWVfQVXvAVfx6h4yZkL4Ln4cUwae/k7K5ZSprJiISCAKRRitAcczyb8TxnglcvkP
Mx006FIfU1S32bNpwNgWZbovc2weOX+wYgJgsTng+3zWsKMcMW+HEgKRSMyVee2/jxV+CcIKYV3m
BXc9QeqiYpd+hXwiXlzz+dJxwDskEgd6oILbpLipS0KlPBGY5kMnbiNxhG0iVpQ4kE+n1DILadAl
BBpiOT04dZpYlyj6fXc6QCpP7d6KN+BvXCDdlFmVyI+bMrCWkFfpHNmsZZQZI6ni3xSU1JlUM8yY
nYp3L7QMWkEbt0+v0uTCKOyQszFTvg0FtEQmMrHxMEjEsZbvQE8vyclf599sVYZiF5o8ehIurnzk
TNtGqyxZYXIa0llZFS9PYmgktE7c1sSWRP4kxl19Y9hwIekuZFyN8H/VN06zPgYeeEFyM2WKJt4f
PVrzltk0iui95wlwta3JUG2DF4AUi0jDqMjE21TsLihY18RsyT/983fomv0AISmj7PEUuqWmmZ4d
0MvxtQPcIjv0UrlzwTHui/icWIvWkP8nJm+Apl2Rr7KsnWVpNqwo0/4bHljoH1RZA/Mnhcd+8oSb
ATgeVfD/cXa3f1++UkwVC5kBSPWVBhwkTn7RVjDH503+XCIIEOWtAhQO9LEaXcJ2SssCJomlANYI
fJI6voSn2dnCftmX9vqEwZ9w7eCp8x8coXXc0S0iZf9MUoMWAlCKxTJkKbsjVSWRSbgu5wuWRjQY
D+iaxcCO7K2duAuNxTbnok05mlMOTEnosaZyjUybn3TBVf2XoC5ZQSdzLI3A15HWSZr16ySdsUJZ
DeJocRaPH18celgRIUuqRBsksYBsoU22bvp3GlieT/p4GXRzHyFSIEKTVNlu0DFTfn1dEhvYBAlH
pluVUghEZEdFsgRnvlLYdH/VGOe5DAXkl1Q1Uoq9+G5iGyz7FZgO00QzAydAUGR2MdOQEwDxBjVH
ZYlx6o+zg5UewRVi7UXdREO0bMet0WfA4bKheVrK6Tnn4ZXigqLpZyDrg8L8KzPgb/F9WhRAlXWK
CvoRKVlCf29QXpGAumTNcMhI6cEVde0hB4j5WNNf4hk3xq3+ahDfIOHRDRMbOaEUTAXJFu8HqbjE
seysh5JnWhFE0KO64WGGywLxGT84oUEWcscEjwXj4iqRUVboyzUJaFPwoI5hB7Y9hnrRn7+HsmJg
oVsUhUtKx5FURcvY4vQCMhMIAcsoDKLYIszx1AK3oNaVQweYpQcadGapCJAlp8wBR0Xx2VwMWUey
K9zW58mNZZRY49/HAQnFo1LutJic/HbiNXU4+ytAhf6y277YZosZprScbPZ4WfN0syL4dh77xUps
pPhqdhFJ7mQfob5mCR7EekQ2BdlsxGaJDo0tiB1+LYZTciSLIfiuw27HsS37+vQfOUJ2MvFiEs+v
f7kYYhMmSwzQTopSIZjkRo39u9xuXJFZhQ2ZhVNkyB2Zcq8ojcUnhR8iuBSXRLDqu7xuwbDETw6F
Ne9RCm/xhaYR52P0XPzHV4oPKPMKQAFwmGIsRbUwLwhBoApjQ7KaXAZBIQUMHJCnsJZ0hWRamEja
SjPnx5A6wX3j5ouL/EbvjR8mJe1DDOGh2EieNzdMJhT4S0oR2vCAZEAmBdWS77reyUJwp2OKcc6G
AS9zJ8G806lrwiEKNA2eDOFQoINydWRV8tz+6njOXbkj+KYbvBseS0HORGQ6FhtEbpLukt/EnfqX
u9276DXboQaggCQPpcC2lxpd5tuMlxkdNKfKEjj3OqwCeeLzQutuQGV72/uwNr9oaILOqDdKpl1g
ePc2Z92fjm23vjvvFU3QN3h/eF/JBk0cribVDhrQw4awgQ6LgYn3WZwCdV0S9f04XP8YBcRl1KQj
J6bN6B3ezMGgMH9gY5qnnp4jLb9zNhFnNFfmCi6tC+bebZjPQFUDZpHs3H0ggRVwMbSXFCYDPMWH
dV+cCRP9HhtuH4tS8HxU51fdbTJGA5v1C7K2cPBRudWm6jwP59hS8Zh5s63jgQBq1bAuePZlVsZn
VUZ93IR1aj/nA3/KTkuyU0ObKmayyJlG6GMOjT3sszhVAaYeIQwuoJCOsZKxYj1k0K7oFSBTk2M/
W52cKxpf5qCTdI1qjX9SDCCoS09/C8rRVEmrvrfjT66fSHsJr3MGvc3UGHhdoaTc0dPiZwwS/7HR
+aNDxyTiZWitt06KGpQbdQb5Xru0cFIJrl99Q8vVMppmNDhcIHdivf21kUy0KJcmCYDyAXIlLNUB
DjzxxWDSffXRmLyCP3WW3bE/CZ5uNkotKKsZrNZvVy+Jq1BKVs70fSMU5eGj+F3fJr1FgRFJtlWP
b1VnBKt3lm8T+ypSwIZ3lqabkLgriYun4apwGdjhlZB+bIiNmEYNXJT/UA30ZLvJps/lrRmg1x+u
SlihcQbzjKFlx/yoRkXGQAwr463jJQJnRk9m70MXljBjwNRNBzaf08UvQhlmc1ieqNmvkE/eHmIl
vjF2Gd/7QSU7axAlcyyQL5qyMXtMmDIicYymVzzD91cMOW4UAa1j8+u2vsMeZHbEWZczEu/m6lmz
kL4QCLnnTbt/Fy+CZ7DJRh9so5LJJl8WV4i+CHCj7t1/XoMmTXRbvxV2iWaBqe41OIMS3QF/4gen
2Rurzr5+fkQV4yctwZbkvipfbDnNaR/iQLfrE6HWpJdP8Pjg69+5FnTi2iIZ127aFeDUsvLe5KUX
VuUlUFwHYS8ehG8TRxCM1MT9821Se/H/EEnglYgtdA61pBf3YwlyZLxGmOMXjpyXohTOjt1Rd7SZ
SPJu085rICn5QRecy5TwZdBIlJY4njH71FsQf+P2qPJKjMHkOxLsx3pVw68HkOWWy4ubswZg5oVt
8svO20BVE6PXnLdeXgO+STffKQoiD6ytFVXPasT+qf5kzkO1YiTpsTAuoCpxS7G+Vwd68xzmPK/x
cjNO5eS6MVN2yEuQ5LvBa9vYrHP2WriTTBYecNj5xUyXUOdOPbw2RveW841Strum1do4pZA1YWzW
RG01dWHqEbn4RMlH+qF0JT3yu/E2iSAXtKGeijBwct9iFXPENg180X7+PXoOI+h2CW3pbT3e9nWw
eD2XfxlMmGaAarDX/kvuwxN8t6rY90/zpN0g1Piea+kgTHC4OM8yNjG3zX1uGji+dL/uZsJteN/9
1/JbzPj+mwbFaO67p9nG6uFYRSbAKcDekGoVpJ1UhpejlsYm7sHQPIq1Q2ukotm6bh/VosjRtdoJ
D4JqpI2h+tj3OmPWYpWa78Gkw+6Jmquhup/cGiDDFju67BH1BxpKwOdfLxtdQQ6S4+JrV12/da3g
LkgiwYeUm7+2Le4z6Bm0BQTqdQVpftQ6mWqYmygabvIo6dHsiAU/DRU9tWlu4leAUXh+1i+kP74M
ntVCh/YhTnNDIRCg4wkAGBBI3eY5NrFcJqCiq7v8SOm1nopVGYXXhZP/i8kC/n7rVpyIo5dd/HFR
MYRzxLzroi9eoKCYFzwh8kRbsEzJl2YxWlhQbDCp4JHgqenBOlNm4s7SDgt0j/hcmersFDyBIlDk
QnFHYnLRm7WLyou9/GJQq3P4olE4BQtZe0v7wGrjf+VwCLtx+h01fwG/C1IDYFOGf3Dku7AGe1PX
ph0SP7vsGAwbEwnoa0fJrr9H7CiQNHW6/zq4X2BnGggeLqf1sKodRpN4vDw7Rpu6jUMBur+BtQ44
9yAST8c+5yMDaLtF+bA6zX5OoyaqFcxAZy2gh1L7Yp1XoHy1O5nGABkvCiwcGZUv+Du514n+7vqD
p0+gNvspdw6pjmJnDhnZdaxi5GrC9PnwNpiG6fnub6gN02AT9zUV3nvX43f7DW2mjq99vVw2AaHX
6ZIcZOc6R01EqDBqaX41dfoiSWBJMVhbVJ64yeGoY8t2JE6XG2FSuP0JTOkAhQ4zCbZloJ++3eFP
3G0eAhXB2ouoxI7VNFu08oQ5OJD8rFx/w+BjFq16L2wjBqPLNEPBuW2zxYlq80GSYmuizDpGZ9KZ
ZEdlBsj+/KvjNscuktJosD0xAMNAYCV9IMrXDJ7Cc1TaeVwpBr63I7jh3nvSCC/+xSeEEvenbetu
WpT+N7jKDPVBgEozGbjvrlkyb1sjqEpf8AfIH6O1Z8lCXlUNoVdxTHE5njo0rLrvIAm4Gx9s1E8v
fmOxbui59HKaWg+rhStXEeejb3ha9v27951lI3hPhxakrVHPf03ydfdQTJqHKpw9LPm8nv+20XVq
WwAj+0NB5t7QRBVWJ74EOCo2caskj33ZmZyChqtsxdtzbC/6HMwYehmXobhu3Ka1VVtd70EIat+q
7L5Vuo/he6x4xTR/QY6Uv7aCbR2c/VZQuC3UM1i8T89+z0nM1HpDk1QIXbQ6/qeSEsMU6Uof9KyB
8fhbTyoz/47UYQv3Z5/UzC75rXD7Qbizi4O++82AYbWCWhhsTuiVATdFlIQKdHDVElLRIPJ08T4b
oVCnsZMm8Ui9hKvmFnmDl6zz8DpqLPIZbgrkw9rJ6Bank/O6IVYFEoWRh8hJ4tpv+Sn00NskP1yQ
/gHoOPC9OJSxPtNRL4iPCkfDtHtAlNNyThhgLVoOHxy1fKyYEDDIqCO12kxQZrwrZ1uZkeeU2khA
qYkzmwEjjkBc4W+jT0mcdKWK7LZicMNz9kI32bA2SE/lHQpgjesKQN2wAVanohVTdA03J/HnzDQR
uPxSmmUEJP+0pW4bDVxAKMLH9uWoABYxVAKRSfowOszj2G6xSucpFp0b5D6uKcoxIGpdDxY2SAjw
R/RxxgdAmJok2fM2mVMF1BomdosP5UKFjSf8Y6ZCRMc3dTQnyRimnOlsMREyMq9vpati+jVFmcZq
k5h4XiXzKLGXWUUMjUoDSFM23n/e4+KXmptNm5355GIB9LsGHQ3Pya/Ni7AZNGGE9hOo9rUFNQib
sf3GqmTlRTeiIIL+ZBF4G/3lFFxkfauZqyEQkcRPDXTAkOjNq4WRBVWaEoYjlB9GKfQ26WfYGNjK
gz7Tr41GDPwCAxTR2YH2btlJYGZCRoUaCD3SmgnJS9i1HCp/9moVzbhh/6xwBJ3lTvkzjhTe5M+O
vvKw5oHsCTIqMO0iMxcBD9QKHPdrssvaSGEclMgykKg10FjlJwzDIodllulQC2V9k55eAksmtgCL
PVLHwC3tzM7Ds3efJQdleLza/aiNOsMZEN8muCQ5d/r+5YlY7blIbPR2RAciRCdCcLGJSiD9F3A+
nv7Od1gNJblHsYBREPwIV/8a9MPOyO9qvRAXOBip89F3yDO6Ax5fKs5pe4pa3nMuwDZeLPi9dzWM
8DdR8R9L57WkOLoE4SciAm9u5SUkIQnPDQE03nvz9PulZmPOnB3XDUi/ymRlZkEGE6yRCg2/Oe0T
2q2G3rvPAGFqsmyHjclLpjg1n++Uot4GRE2xCQJnRwjjxvzkNgVcnqbDqeQSdFNYhnfmFoi7+TA8
4MN/O0dxh4AG/h62xuIJI8tjzZrPNiBUuB5/seYZ3jrMNtA97eiHTq7HBhfjSTZtOoXkBjGFWKFn
m2YFB6JP/xVB101pdXh6zpziNSTZVwoF92L+aVzDKk3z3i6cMLwzpvG3/Z6/eYVNeuyUsWDU7tOb
eQpe8dfXYr66h6MDtBqYuw/3zEqGm8ke8dkFERtS6xX3iJ16U0IX7yWiU2OhDMq+k9tkFEba2iIh
36IW7NDH4SmEgcmpXx5q4zieCLZizMWlybvaUsTe3Gb7EyPZdM4d9OyEuDV8d0ZdeKZ86Y3HF07L
lC6Uupqot7PvnaMDZ1XRlz6PsVnSzLY6cZMGJiO4Ph4794LJNTohad5hlTqsVS35fkCRnheYNbUu
aND/Nn2MbZBoHdwaVUzy9DCnYZN2f9+9MIwdV8kN88MSfv3G5tX2nVd0S6H6P4GikUv/VeDHH6JW
wT28uXkUuvMDWFPBuOGTuuYqvHHyASGBjYqTymqHxxx3oZTUfO4EbBl/K850wXmNtYGh9Gaehb8A
tgVHrt401sYYxGmcdnnNTH/GY3xzqpMLDlR6x3XQT3dXtdbz15vvVWL3+9Vub/qNP5xo+k2b/YtR
iwdpg4tTH7VvpG2QSPRhMvigd6A2HGPGg2tHp2jHX29cmNMaCCsPYTHwlzazxsUo9CoJ+yuRrLa/
MqaY2vDUE2iHCEF/SZm9ivWsmqWzk2GTVNxU9MOPxexzoIkFysD7w1htHS7Y2rks+7NghTPLurMm
xfRhMmMAWIQhDtuOBxwygFp17iT+AFwLhu32ivvhXPpfj99hs9UuLc9WDd2hYlSIN1isSlw+WvXF
ujc8huWFwlvFLag/JNTf8Y4cM+kiYD/Mh7t3Ala2aCV106ixM93eeU2HB4vxD6zKQXugyMVCCiYk
PLj5bnXzylgDPQIzhOxjAI4XGA4ANAJ0UfS5itHsQqjF8Ebq/hJ/c6yiWHCf7c33uBLXgf5v3mLI
QipmXNly4whBhxeb4/Kg7pKqsrqljlPru2ZSCB/5djjlEwPo0uTKq/ULPnB/DpOCMwA9SrzV+/bn
ouXM51dBdSwyCMBnGVaDAzvvGGaBg78TU+lJDaZBPagC8vAPCt33F6Xd3f6CwJ7BuX5sEtbC3Fon
ghuFKwcLwDF8YATeokjVDoufP+8IxTwHMmfeT/LRX4qFL2gWbct5OWUI1EyO5iKDLQ6SCz0HG/sl
JpoAJXQylUgVD9trlqSrxDY9j/0xnmVir6T4mKZW1+RYMOziof+rjNHPw0H22hXDIx3sCLCKpRbo
8t1mhoqFQLvN5I9sC1kEewU7fDtYuWCDTlrTcEdXGYjWYTcQd0rDNcdhX3HKbWU9lvlF0K2AXIfX
VWO46fuofj8GIBcjhxSiOrytWnYB9nWZCv2V8YkXH7sOa//UNhaVaO1PnadDtQm2wNJ3eQZAsOsY
C/m8N/oPGD6EPOQmtH8uw9QmXF9g+EyLiXQitMuqjDaHDWEbcDG3ysQJG7wA5wDSSdHozji8pO+w
QQs5VdEREOwuZtz1TI4puWLMODr1bBpFRiVMwr3AoIWhxaU6qvi4rcFjhZMhGhvOQNzsK8R4huCM
4TX1Jt6PfoEyOa642DhSJWMi4OMRZgzZngWytxD8YrjaY8Bg5uM0o41Pt8v+GvE0rEgA/tPWTlJ9
9jmHk4HvxbvTBj6Q8MD4FkZnhmYFjSzTHNeXQnNjGo6BrQGvQ1y2xtQZeB1QjWQZLDhjzpD8Y3Wc
N+N3uIQu2gjTDjCUHyNyYC0eK5qcfpHYsWFwjZgfc85VF98+JrNWzlfonpZgd8mbhJaDiKqHVxSP
ZKzu0VqtyHIRk0wb4xxnR5KPChbJrauMVfbYNR+GmHVrunTorEHqmU8xibeLlp0v7Tpg9Lt2SKCr
ARfzL11RPVOv5WyGlgVvIdr1kbRTFnSgYcU1KLWkFWLpuuOZARbeVHHjmRnsne6NQ+uyLsN48XDR
uhiyXjISI8BTwqFDoxbDyIPT8Dbq2T+6RdOGYviDnyjc4MA8mxf2HqbePDZAZeVPq2/buK8ZQyII
gxT0gkg4kQBH2aLB3gYC08KFTmtiDc6ED+eTliD0DdQh/lkvuzJOEe8Vjaq76xyD44QZtpklD9N2
exqkMG3tN/1aZthU283cl8BbddmltXEIhDo9kpVxm/BuSgvpYXYaXLGKQlVoD1ErJFTUMJFdmmNC
wsfkeG95dAVnlEw64xru+XXu+Qx2VcmcqUVjAdRqa61UOv5RafJGtClEERJ2ty4bU4cSP4qMMpgu
MelaNkyE7Us+PGOgylzXQMu2aNar7Lh6AJXcsFOv0Jxz8sIXRgl0X24LmQXNSnYbNALMKMYzZTOk
W4ze051LJiMA7R3eimDlL6qSvUW3wak3jMDuPj6GuR7JWwcyQcoTGOD0qnd/Jrfc3C7IrTZZqteX
EabmNT2NRCZzmBztjYkrCQsT9zYy2W4L6TwDlCwHVIhbEYHD6WnSRbrhx89XVC6bjbwp732sCqcf
bivR/9Sb3mCfwL16sZBoG/9YOIyVDMwszRer7tVueSfC3818Fs1vusGxIgKH0v4imLCf0Q7TZrhg
TZfF1lj/w2XBNmxdgw6qM3HBIgdTOcaEWo/Se2IMFp26F0ave4ZbR9gsS/nrnBz2sfS2jNGu0W+O
3BUFRpC5NnBGd7M3zP7b4vCDebjjPrEY7V5K4watjt7XsNmJu0/Zz9vTfK4Mn+7nZAm0RkNTQvzh
GfO9mFBqcMnyOUaPTq80hBYAtxPh85JYyPeh0LyZ3bVlUoqD0+X6mDIMQOiDzzDmidV24yCgakiI
mVzWQJp3SCQ4MhsBZiPAyURyYrAUZCcCOKAh008uEvSPEyNTRk9UptHRTwwmrAyYGPfBN0UzhdwJ
dfmkc+E5IiLC3LGHR9MHFtTOmdxZ/tFWxF8ATtvhcLnkE5t1sqcc99c2AFYypsi1bS61KePUqAlb
rONous+CDxUFHVYiht/Re3QZaF3WwkXYe7ROtqosyB86qxxfYwa5hp2ECud5a40jkfntvf2jE/Tr
ziXAdZiPaieGGl1jhrUcG7gR14GKmB5UpL82WasdmNgqXXhYVDPpPo2HWKvR29edpsMXjTdGfX4z
TXJIGTKlYaVkw5Yxj2hQynh5uUO3p3hv8w9eNjuqHec6Kzlw4DSm9Bn2h/rKfz9B7Xi5Q3z0IVfu
E9rvkr3x4lk36AoUsRAx0vwnLqv9Ci7bQVuWIiCb/RY2ixy1Ju7q8PsDx+DidoP+DqOw2IXHvjE7
MAZ8WOhinU98wrsm4T/LOUJN7EQFbVu2OtkyDFmHqj6fflj/KTuFtOzwMVQ0hkJvnvi2XkNUiDaf
p2l8rXA3w7SFlZM14nsxPP994p0HlI7zFoYxhJATre8uSjFYHDaS1h9JIru3G2PtH28ldXleUcTL
DiVmn6daI+I5sDIOGqS5FQ0dwIus/WQeRqbi/6B0kf+IiQjE53dPfyMrUdpi79y2vJ3SEu4jeEjW
Eqg9kgbmJTjMII4+aRBnolO0yo1sdi6pE+kP+/zSNq+20vNxbae0xW04eGQ3VQ34cxrVDqfN9bdR
XYQai5vH0NWn6OVXGcklD7owPzil+75iB6p0Buk8/tJ1UDAvEi6YKL1EABzfWr0SOMVhuO5v7fl3
IMsCZA09vgOBErZKk40nGXQC0bkhIHsQUEz+BhKRtnoUobdQLrv+xsrgh3d2Hbhj2BEwjod4C0NI
uYFYNEWax9KHdouSu5602EjVtDJRBCDYT5kmU38nyx0KNxMKS2B2dQ9CbAiNG6W+CvCNc+zz9uED
sVcBQsmBkwRj3JljGhBPA212gOSAYVD4gpJ/8Z+DY/YKRWatQOX0MYz0N8mRVdiipDUYSDdXztZb
U5yLQ6PcJXYrJMI7fDOGN+g/ykymv/buD3mRf431VVUm8J3Ovt1wtvyc/zbkkEMX9i//3+OL4bT4
JDuWaJBeJvk8nmm8S6fh84odPwkB2Q5eHegKQ5mnOV6bZGDspOykwICCG0v0s08Ua9okD1nHHA4l
4X24D3f1bFOUIrkdDIXYCWoM7Jctg/ApT+ltUDeSu8OlbeaEpWRPFv9APh8uANjZqfNEfToOoCCy
ysBYwHUnrlYd7GYYYpzcrm0P69aQKNPHP1kACd0kbCowtQwbX2U90iVKCkrwMHdONui0xLbbOSfk
B8RIly2JZqnNQo0TZhOiQqxTKHlQNXBRwMOMuKrbCHnImGMIBmjdYxt1vqUoXwN0GqgqQP6d0qfs
8yum9kdchX/cDHGNBxjUAYloEebo4BcD8m/cy5aX9sPDlTKjqv+7eMUuoB9wuKdV8XtE7KpWTP4A
235CO560wj/FFXMhx9y8hEtPjvAW+q9q4CxbZmzvPhnjoUH7R+mCYiTg4eIBUMe55mLAY4IOxzzf
IDFFyKx4R5B8lotTu0CFxi5l9oYD8GWUsh9YmbYbM0WwzTEgplplflQp4Twz/bp/q36ZYENJjX3A
DYBdnj7wKs04GLMCKZTttic2FgvMAu5CkjARG4bJxU4wvuyEbmgIqMzIpGyqCtgl4tDl8KalwqJq
gYInBdUbwnr+6DIQYYL1w0Fv2tE5IM5ru4c9diG7cnKV05knk2j/Ed8BT+g3iM+TFrxWrfgE69iB
D7YpfFcHwBHM6boU8QH8ZjLExyL9wKJyvoDub8jozNti0XekF6MrxMKEuOAQVeDpQMzC1HkyqTJm
S7Sok8koQxItYWWCwj37pwIXxYyFLtuoFZ+Rk/BOCh30L9B2e5TFJHDRgT4GrA/Dh08GFZGXI2pl
NERZ9kMN10z5DPP8EqhRYsVrCABv2kwMtfx8HCM4tO2QC4bzPodfXLqAGG3S1nFS6IBonPFydpKG
+clUaDPj41m9GC670ZYss60EnKoQfS6BakkPfIA5SGjkxFNQUCDkY8KiM/7Aop2Rl+2ExXlH7hNW
PxANlzpZ+wm0MDb1GQtEa7wtbaWimiZwC3bIOzw7nl2dWTwWyjwOzSAwyUMYqbH/xgAZ/KKXCCQt
HoeLBan2xJ5igAO343NjnfmVjX4ic3GdJhPNOMSuZlGxM4FB9oWCBT3JAciylNJJqMBCRnr1di7s
5BEaG2lQJz8Ofb6MfQJxjbqK+NBhdSw5TSBl2ep3EX8giuY8RCO265DvIanV+PEORtHTPoVfJGEv
ONKkm46vria/I4x+7TCU412o54rCaxRxIpG05QmuJHJudB2AoXjmnZoF1Uhf+mH8vQgxql89mvKH
RYUMI5sNqJD8IN1LaQFFN223qVXhyIFjqF8lS3N3GYp5gSj3BBed8zqOQ/p0wDqQ+CLrmhOVJ+oV
LmITelCtTWdOQAfeIfuSFtRU0OskWdVa+pnvwBw+AzpGMLJfHkUzdETlSRjdb1R3WX7xO5At38B9
9JBaasoTw0ZstYKFnFDHkNBYuhwU6idq6ZirQuzCSEYdF/u1MJawiBJqTtORhUkRcjhupHB0ml1Y
9nD+oRtTg3vcg+hn8c/Ti+up4oZ6A9oHblN0zNjzeAfwHiULGUVp21utVgggwNw9FGKetdI3OIy0
UviGeu+LN+ElRMVCHChCieQM2ZAOqXXQLUDlRvUoGt2EBb1UD1kBp5poZIHjH/jRHrS/5q7HUeCv
IQzjPAC5mF+h2CNvmKqzQF7Enk7/dDckkyyxdxcuaDinXMgeRPG1C3OZaS0jrCMLsJAd80J+JDu2
9tQ+cxx27hk9NhZjYmOqD0OZyRvRk12J6QQgBIqjVkMmzMifzmW5uFoJG7v0fRdhuO3RFZAbMj0s
Shx5gYNLtrfMOqSuSa7eacNT9/BxVZWG1DHlrXMZrMHTXsdfLpYGFC2uOh/tYQ3wVUz//gqUzyg8
mBdwLjElQE8Lp5F1rJCk1/0b0bHXKZvsVeWJIVT1Ep4F5QqhNz0VETQ30VKOF5nh2mN1SXhiUH7c
gYVSielTi1vJVw/ERndWacH5y+GR9I9BCRc16vQ+0HPnWiRGQMAYCeHDqGZxPxEyaOEpyVAr8xac
t4xDq6MNGy0B1UU4ENqQWGGxltBIWFZXfV0bE0xSoDYOwzGK3m3NfbgkLCf2OHrzOSX/1TwGHWrL
PRooBxd/0UAV6BWJoE1TDfJhs6ZFvFrHYvkr82sp+sW5pmJfEvvSnJrB2IUnkMVlXmV46MA5p8pl
IR5Io5aPSQyAbomyCxEu7MtR2Z7LTqvHQ4ueeJv+PHaawMXVIix5Np79lltIMcdx6FLZcuHI+ZMt
OGwxHB/9osMDiEWu9aGN6ANKf+xDTBH3s2NwJ81goPgDF9JXsb6c7C4OFFQEGHrctLzgZ4RidE3G
x1MjXCTTkBYX3OlmdActHixsHmy0HqxOqON/DfpotSMBBVKpSBfQn9I9813Hr4AHSfzdj2NFkx6R
whXnakFm8Ht0pnEeQOAMCnUlTqpmqmAWW7PO7QE85LvLqnVuKhnJIHUJY5SahSbC6cGpAofJx40x
KdEOjJCHgdIUB5ZkbHNykSrFZ39GW7JadYN4zNPBgzLExSS2lZuSzOgBdSNEJ+Hqcem87WZAR85D
C9GU7oAE0eBp5F3yp/yhMpl6CrEuPilo5KLCXsVPWoWxr6msNkFyI8jDHEbe+JCS52fuMmagYXX0
kxn+24Lugy8LQNIY0hSF1Yv68Yvd4pfBN0sbXxSUrYinBMyWi/BymK0oLDLui+gcM9oi4AAXiHU3
oKEe2zFsaT5NJyIVorcB/OSqYInGkXg6bgK7Hyhuycwb5yVKH6Y7uB82wMVO0ZfR/erCeOOSfvrf
pvHrnyaX9Np5RGOXKwSoZ9Xa+GGUDKBGaYfwTO9Ce0WeyFOtx6PiyeF2rt6JW8Vo+o5CZ6wszxXF
t9Wq2WDfWBVy9bVtVBoKVinGqi+ExsClhjrOvlrj0AbQNrXs8sXlkOkszHNGJws42/F2JP0O0+9T
+wadSZUyYBI8DXGHoMwyKlky7b5kOw8TW5h4+hcXgZM+WVWZjtO9NzFQDBt9NlHx1iiU9z3gIXOB
hfXFL65ahO6ye9fu7k2oPeNI3g7MoFOaWJBs5CgotWAPw1cHylagH6ytBkk5B8s1ED6D7ZJSIlRw
yGikZauR8CbzL/ooJaFo0OALUiVQC0thS8CaXGcGN/L12yy6RWZpeoTgKzDdslSMwCbjD5q4zZDa
UORYP4YCLzTpdxvJPV/8RHb/oWi9sUKRfNFrihQ1/TuSkNkX3d6DLaHoR0A9elnUAwWCHgQTPFFG
cJ87zsQipfPo6pvWJ8WJRExUOKomRKOn+KWRunP+y0iWm3D5S5Q4kwjbZQdDGnaCy7EP3xJybclX
VYAwSvOfso3eNKijOWU4R+LSDmGVB1MKaA4MsZ7qSuRv8qoUlQ/0gTXyP9acHVan46hu/5EJc8v0
PduyAJB0Ix7OHcsQKfLfIpDDrmK086GNJYm3H9aI5KCah1miIy0dn2U0IkNgSssycUgk9LpWm5kr
biWjyYiohZFc74znAWkYxwKmEhJCnplLlLw5Ujapy3NUivZ7WIwIIC37YTD2Meie/ilBtezFbLEQ
cfnQ8I45DsuVWCBpDGf9ma1nfZHUCYhlULSYnfTKHzy+ihfDBigiU4L+GIQxpmFizEQ1zOLZiqtu
SduFyl5sF7A4G14I1lT+YcJyZcQ3xGxiCYHnkxb/Fi0Waauu6FHbsdK0+xmyS9JQkXuOeEOaQrF/
iaqdaADR5dFuggxvLIT0fGQ48RTVNcKMikPC8W1Icqf1uZpcOk7K1x4BPrhHPCxl7Xex6cXX7t1Z
imrEOCF4Gj/uGr8yWxJF8itWyJ8Hh8j2TAv8bdBGcxIUKcepdAL4OUUXu4j2M8Bx3NP1nQw4NUXQ
jJv/mRrvOgdOYCXjBp9yFQuBDaeH3n2TYy+KgZSunRFC0fPwYKJSi+pQOKRWZdAUPVgKAAh8veHg
iVffgxoWN92AkdK3Ww0x0S6H5RBfybg024F5qYdlVtCmEuT05lX3gUmPCg8O6ZEQNwdaIvr36lzQ
q9vjUGk6T7WEEz6IM23A4ukkeVrjZKtGfpo4t/LdWG9bNaUL9oe1KCFQ9+ZaNYrspcA3b3DNcQZA
navrKEFwyaljNy4rHx3DGnV6r8dGUyYX7MBGDpc/8zdHVaaqjVPidACgGrYr422V473thI6S8k+u
2Z+8a6YgIpXpESaGIT6WuBsD9JrT8UGf/1U0rSzr1ah4dlamF2JgwxfocPBtH13FaJZnkKdpEdVn
UmYtexyOqQvstD6CNgG24LeTuQuNbJhN56u8YX92786Vybo2MTLHRpyN9CnAvWMPm+ZFNMsbCEbA
B8Mowda+wMUuuaye4EWmXeAgtjce1uHdHk3T46wc4KePDr1iFON/pT2PNx6OzEGiq3AbZKRD4xqG
yyVyUunv8NnMOx0JB8mMtKdDd8lTwCfxkwSKNFeJfayln1GEkQ2JNRjC5hZBTI2aZjxN40CNVQTi
FsGrDNAsgtem/YmOVnUOqvo2NlQ44liBar19Mb7KlGCz7rF7oTIBCCE12W/LoCbVw68yEuQJbOnV
hroLVCf0Jbq1kWtQdTyQQ+DoISQAXROFpvy+Hu2GYiewI42HJESqQbV/++E1wVWxnLSQmNB4s/2m
ZBQ72kIM9wQMrQkWXYSZc8h5Fn02IJL5QOxABt4WtFTI3ENNF+XJSO7UymAkxHf8PBf/GHeKGerf
sFMC/wC4IqF7h3a5C5v1CyG45LLLq/McPR38Go721XpDtxer+O2gM7jzOMA2Fbet0Nf2V4jFZvmP
1cdwXO9Wg/UphEhdPTZdum/Oys9t5BwMyXuvvW8IpdLDjK5kv+D69EUK1NS1CZho3cxKH8tM9rfF
3CIUERCbKXLEbBQEkrAvE2cM3HQko6zRgprYVrDPhlv+gHjdcFv4RFx7ujiwzhgoQYR0zx3GoWsQ
JjZCmMc+Y0NzEdpxMSzCGfyC4eMB8UEdgOfECutp8Aus7+hN3/7T50JOAbmk4bwB/TcX1HxN6Y9j
yKyU7diMU++pWn+wUY2HokLpD83/xoMkFR5qvLQcaEA3ZY4mKdUF+kDwnt38iorQWw/sl5nQOy4D
Dh+35rlu3GeHv0uvNQKLUvJrDuZ3szG8srXqSvxo8b2egAHfoKiBXT098lyRcxv8Y8KHUxtqLDWl
Ssgzx8YSFNukUld9ph5GnZTiLYzColkDTlfzSvnLHbuHaq2GS6KaNLxcJ1YORSJJMofVKKmIiSHj
6jzr9At2HeBdWttOBaWbKfAbzwWEYzwOKU8vP15eE8lKgRCzN58PXioPeRp0vOC4GHciK+8sqSFz
hmWUQHiDWRdov291bfA/lU+S5W/Ch/NCL1nFHA2whkUinOD2i8XIzeDm71iRXMLkAi9YrhVuUUyF
gfh9Ax9pqiAMKo4xaG/FYX8y1ILlkeXLpVBI+90Gd4Dyl2/rK7dPHBex6OQDCICBoYd5531QL7bL
k7OnNqYaF5AC/RLyHu/qTSe0eRHomaAGX25L3cW/AlJN+UY1sR9UKSwH9bTQVWzUaqkXH+FBPXYL
qyjiFPEr4SW5JXKz0iX74bEIYlTnQmkogYU+PJEX5Jm3owh6d3xQi7s6K71SXnTJokLZvknhx0GI
ZFGhLof0ic6Uk+d+0b/PL2OZ3glrU1qqBoXFLikxGN9C8Vl7Td79MSvC546ZJzdXFQcX6/fsGq+9
OSPWn3XDJIhyk/EZhRdnyO7Vhk/37b4j7HTauF5N7uYzw24GUbyUjW8o7Re6sbrZcub3iabGB6yx
mBh3EP2yyv2HK2FhdmmDVpH5O8iDwhoKV1TECk6cmBbl/RB9P3ztA4aGwA8uTVjNpg8TRH8baIyo
1WOXwRD1lX32sWy38Id0zvzua+HeYu/a0/bBviYPDG/fDPLg/BMsZy/A/o/Z7MJ12RJSS3zzktua
0GkUnTItneICPIpkbT5D5DiYwNx9IAcanI358mvhCeSdw82b3AyF5pQhFNCQ/NypJ2WIFrxXoeCI
/F/hTb+gOrwChUraFZ41uM8eiMiRzuQQXrFDEjvnFFbdymI7e5s/2pE7i8qudrM/YPmffaGdUNNY
M55QE3z8mAExeHTs5+pF40HtTDNSp4oudOUe+IbXxU6Qdw6eb72XTEnr5iVZc5R5+y//Pdt6JYtL
zjGStbnGTHuvyJ9WABwd8JubGcBYFRVQlJOW9caToxo/80po0Mbpo+XdSNogqeZnIbDtSyuFNABZ
KEe+RstfwUO/3pc7B8a3PuQtOqgnz3PFBwg9uOuOTESo9JoQKMfY8ZfXLF6xMDxo08m223W+AV6c
tASvfx1I3gdQJKL6PtLm66BPelfYKc0xtRBIE2wb2JKJRqxv7zmE4Aos4kO4hZ3C/lVowq+dajO6
aPo1Vg4yTVcjKMuYQgchsq0wQkmsQowFArRfmktrEFenl9JWuFKZ6wgJTuMghhPmv+blErbwC/uM
B209bRLM0ksDFosn9h2Tc+PFEj9TQSK9ySu8zx6MBBvUjLenWegSPRTSNSxUsVxyHoAROIXUUOId
QKoeWMCdY7JGkQFGjaL85hQIPaCiAkOLDEUAO3W7GxT0JczNwjerw4N93ECki18Z3eTza0D+uMH/
ykHRc/ycHeM6Ru9F8z4gVhAIcCCinASrQvvbazFZ3GKizGcXuKqtQ+qMJHSfurnan/kmJAjvHgwI
ZZMtjv4d4uvHyo3XbJkBiI7YKzF1o1RVsgYSWNsftKtKj/RhcFj/hSsuZt7FYsKdHyK8BVnseANL
pj4HLGXvAeHiHO2jJpsOnPmENg+BKp5htL/4A3wwgRovhi6RfTNee1hyWp/w0bskzEfpRtk0aF37
lSFw46cEnas0Z+cTM2WYfA1Km60gBJPCqBajzGvYqi4KvFnASQTczHNgKQ0xkIb3Au3JufYZIDn7
lOGcuHtVC0ACewxl1kjuJxh/NaxdFX7GDvkWexKbU6d68NYRy3jhJa3baGqu2Sm5Zmd+FPJ2oOE0
HOmvSwCEVA5o0cmfSgYyrsjF6bqaVO+CZOjd9U7UfMPCkQkjeV5oqXwRRFc7dWvDc/ruozA+4r6/
wUW0e0yx2KvnTQvudMD1HTwnJ3fEPlXJznfJMdslNSwd9/T4iv7BjfWavZKzj2ujQ+/Qm7okq9WV
gzt1G6M1EqLBl0V7uPFm++yQPHzNvz8vKhf+jpzCKXGI5OesyPenuHE3EJ61/RdneuzOdKEm5xTx
OZXKAej9wrt70FJt27fusw/4NFezQunT5I8BFfyGUxxgmypGsSTxDQoHiqFL0sSMSu+kjKnkBUgL
T5p8Qv6Mv7OyebhbzdXXrjDO7L1nu+R5FNiS1gmjX05ziUaZHRC6exvLx1DjTH/mrnsoOpnFIZxr
HqjtCjWOWIXpuVgNTFsZxR77jRirXp7opj/9Ow13QzdLdvheY7lsLLIaequdyDZJ0V805L72upj1
sPhXtfagqcmlXYmnPYTPSIPsB5svCGjNcQMACj4x0jUZA4q9gKUu1ZrHLHvTpVHuMrBZovzGDwVx
Oa8sG7hXCd+7YzSlzdhRXLGLjx0kHAMOydU+AAjdzQeV8pNGEdizJvQzfOHppWtYZvg1nYBXeWSW
DvZb9rZurLMbOLr65mnKbTcrkFpJ92B8GTlHXjQwQKwaMetnTQMGWbjkH91aNt8zEYU8QMdFaR9u
7SJjpz3o8Je6ZUPh8V1N5guV2UmDHvYWvqz5mQW9QJtXRmjDZE4F5bJgCGaopto0TyB+Wacywh61
ALHw6TTDUlww5zW6VC10ZbANsSap/vHnaHYf9tMRpiEOM5arxBsAHIXgE9QCE/g82Ud7N0mSu4Xf
96VmsEadtwaymFDlomyNaIIRPtouBCearboP5EujxybGXoyDd0cTMBD2eueFnXfc12JBpox3nzqW
3gI/OhjohWgs9IHVTKxjhGezc4F/umvKZ3guVBcLwNsHSKAOU6L+khatH7BOhw4HZJLVYCwAwAtJ
UnAEGwzhYUCKBnX1gZu/xrBytGETiyn5pgzCVDn80rk3GT0H1z7h1S9jYlPKOIdNkNo7/26xR58O
bgtaxNEt9oG824uKudhjstrkRF2GMMwLrPMtgkr+1f9a9maOZLjuD1XBwNJYLAnBmWxgrtbihpr6
CvvaKneSE7AtMs1lIeY6JyDEbytZEKPoB9UknXtXlrIMXwFLQmFSzWjC8PCy0wvsMky5qm0u54Y+
ilZJOxbLI7DvUrDBnx9dN/Tl9wLQgJDIy36v9K/lOvuYngX3iFKgwsfjTUKZPg1pX1z2xOz7PE/w
LLa8GT7pXd0NT+g+uka14bd/cO4cXFxvCTjvPIprWL83sWLdmjyW0nojOeix029QdT444Dm1FTvq
t4k0BaUGMt4Dau/9nQNOWSrPeQSh1VEpF389rV/wCardV3C3SilYHx0iLSwUInHSWLFJTanJBlxT
RLmorNmWCyQebsOng9B9E0M0w92wAdPil1eMNbdGLVtkuy8Lz044E26TO80oLnH7vMbHWCF52/UU
gIg0GXUmDL5A5VQkig0M7Rvs7CDKrIMO0EIYVtIhdUruGIPuUgA7vJv+5dPm0SFczwZP8Nm1s4cb
HQS1JVvCPLDOWdE5xNybvOMNGeZfIbvV2GWI+x+n3vw6cAOYDsQ2o/7g6hSt2IS13J8xLYpN9ips
/8AselNj02bLHVoNavQYGUfZEOMoBCiN+QaF/it40plQzyw+gTsOawHQ0smALxgOt+g0m8a2t04k
4kCH9kFaPO1+wEUIsLiL21Xrkv9kb9XQZovrnYfXTeD/LwgQIQvda5TvwcZm40m//0w+vDkb2qlr
kIicxx9Ytu0vfQ6tDJEK9stbwuS5YJeuUYR8IbnjHO58NnWZbTIxSdHC0SCMmovHAApg70ZXzETI
gN0khvOZO7XLeBmxolrBZwY3EswXW3A6ky+NlYHPAajMtsf2URSFPNBbxHvxrIIakTDBsxPiun+a
qSdnpKR+BJsNprV1x0xr+JVXmfOw4NhOp1AkCMspBbrH08TMug7mzASbz4sQGjUFg3jvyBV0LkQB
JHQFCwXVtnvoI7BzcIhAneO9S+a+CZerdIWVy7Dvzh2701w9w7P/aAIHQjG5+uJE/0wsJxQuhzeq
p6nzTrj8XLHF8G2FYOE7S0D4gsAJsYsfkM4wyh8BMLdMuJqgLgw8Y27usBJhE192EiNznJIz0lBx
ktvoOUKNNaBoGRuc8DSG/aeap9TEC4m/ouBZLpMWdJXC4IWn4s3cUnUr7vzcOnuvcc5f3J2LXQO6
4Oni1T4r7km+d60/be+81hINLHBGdYNmFIa27lBNy3/vxFKKDPtna5lHYfW1HujgKpiO2nEs71Hu
lnASjhgrPWW4QBuJ+ERgFzrXhieUsQW0DQL2gz97yWrLittgkIgHVH1J5UOBAgShak/V3z/rLOD6
loGT/omNcvrvTybtO7pLGnhGIc7NUoeoEdU0rbtT+KlFvJggpsQ19D1F+/T3s2hSguLRYvUC/C94
DRGjk8KGUvw5Q/lFP47ZL/PqJx7cSGEWyAE0QDf85YL+FFW/6TqGRV2ubkiTKFgURJAmBsq0YAhj
9C0ZHDB8Aw0gVzOb5Ld5S8HaVTqD0X31o79ghv82278FLI0ifesdLL3zICBpQya9i1X50NYK9H5Y
B7/Aki1ek2Gc5dkmg4WnWZ3gJBXlo/cb/vqQpSYOw6knQylKXUaXhjyEafhyRrTTY3LsdEZRRLG/
AWDYdO4RAZECHwgButuCUSmINPMyi0sCOQGNCMZYuBxg/d71ykbAHMpj3s0rjsCwpHJaZj0AFqoM
ALTpGxsfoBjnNZfggbhyQleDXMlGLMuBKknDBE9kpc0zkKlCXnBtl+a8AdzGHbyNXoy2Jrw7gZVg
vPQewl17Ha5hjpRDzeETYIC1pqtQlXkaZpn6JV4XLBHaYJ/q1D+ziGttPNcQSDpOc6m53zGL1t4x
voNdyCd61nQL3acdtTqHjdXofIM615sjbU+jEksqHZaXO++VrOofyLomI4bg08k21vGi6f7ibaiu
dHLFoJ7VRRTUHEq+AkRo9sOp604TidWLf9nSrap8ZIcD6yoWDVrnbbyfNTrbuJ42Ouv4EiI2QE2m
41t1dYCraTHQG7iE71UBStQAF05mjrRvciHfziRLelmbHmsPSqNKxXyvmuktvKGJsQZQV9jZQkb7
dUVvLAbC0T7OiXHrLRRDsKNhNd5+viu3uKdl+7r5FY9KybqwbGFSHJyh02os+kSu5EDH4wRxzSd8
QJY2jCHs/qwfy+hYXVIPaGj+NDbslLC2pv3P1JZWWVh1DTiJZeaKA6arGqfCKMPvDs0Y9RzFCJN+
kQTZ/tK5dRvztxakOrSfRQsBgLhpkCUykqU561IWmBdKwxU0I1McAB1n1q+45/7V7cGkEFqD1M64
5rvpuFMl5nUIHRyq/hxw1ZE+GtuDdH6guLwR31hAENTpmOz+pgAWXHYXrC84N81qCrWr4B1lVo69
C9zVN467vxIj0jmzJQ+VDOztHFNqTn7YgrivhQqJjX8PbhbbfKByvVlFL7FLmVTEWKGItc4L606Y
KZLkYT0LaqOvubEgYT1TA7HfslCwNd/SujwIdPZlSH3JSA3zRyDO7aSQYXb/8X4lc7NQO7ttgBmw
nUGgaINb8uhNg2esYds2+66mADRv+5Q86Hp5vIAVmLnCFUbcTpQ1b/EhA+H/mfCCvxY+GWhLwiQT
wYP5J88v3ZvPaKvMpgFtdB27YXI2b8OmVQ+PO6v1fxuldl6wQU3PJEaRS2wAxVtlrCbjyReXC8Zx
1JKk6m6Iny4mDeTLOr9edrDCwIN4CAnduuDuEV3oYihjG32WtIXCCxYqKpTWPxS2NXv5rsHibM1Y
exyDF0FsZg7UKzH3GS4zZrKaymqyAt4JfOgmxfHaFRUdVxQP6AGAZG1XkNY4zHE0HiPEp2BiIlLo
bwvZrssvNEzmW7GZFwfILZ0pk2pRTJZusqVcKjLekXpBF4W1RNSdur3rHqnzHJZH4WOl0vXrUO+S
IsfMsadrq7yge8HaDAiElpX8D40YfqAh91aDlEIxP8WAGzkJ6lo7Yd8CZu64DWZ4wf6oqGRQmX3Q
ncEhIfswfwBSJpsSJeG2KGfDVMUP4WrZfbZipVQxCCK0r8wMqFCuLF1xmx1ZP2lk/pWBzYOvZTMd
c4voCINaNzIfjcOawWiGh+/Ip2ZWRnGKSMO8uX3lcuxl4fQw3HgyA+X9+muX9+TTfXpw9Mg0jIg9
QAJZ+lXaVxotdsgy36vEGLQp/bPgCo7SxatkawaRwq4J7W/SHQNzVTHcjGJCh/bh7nBzGZ40KBkQ
utlvH1Q6Ro58QNi/dvgkC46jxcvKQbCncIYS/z+azmxLUazbwk/kGAqoeEvfiIBt6I3DFuwQsUF9
+vqWOerk+bOqMiMMhc3ea801m2DQdYXpMzKxF6JsZRtxuTi9SOZpWMQgB7ERh3YXCVMPUjDY35K+
PQpEagira+e7VP7GTN7YA4jEEd0QJvo9m2bugJ99F37/B9S7AKYeYGwf49DB8GeXUAruR8sBA1HG
nuegYsOCFIk7EH4NJjeWWk6YaccBBe17jzSrZZ2nqDgYIXYLZnTPuQY8InQTYYdR5HAxeyxHV6N2
+w4edEz0ywg7J7ioOAQ3v+x8eEtQHRnA+1+MgvPVk0qrstspReWsg0Cih5sYyntHQoUau6/7yPAk
EtvTmTHrGIwnlR5f313Q4j/Z3alTblY+FaMPQuReAfzKa0ZbDABBpOkR9hFe+BpuwlcHchGlUKiN
KOeo53JMNg5IuhcC/cjcXX7q+8zkoTh6N+sF38Fpxu+g1WaCwM9RRmpE/TlUh80tD7tz6i/5qgBT
HmIJuvYT85bBm/PdUBeiFP5QnnL1r3/Fx7q+HXpqj1WBt19uLDFNATX+lgwPMsyB0uRmMQL+tFht
LNB3+vogrm3WvK9cWvAGnghNB9CScQImO0WgoMY9Gt0akymrd0zPM6qK16bEb4UV26Qbis5N+mfG
cZW3VK3OeNkvZpoP/qmDV5chGIXuG0DWBuvQxzmsLjAe7PiHnTZXEnk0LljjqSx5YC4EzLNi1h72
BmwDOMTuMvRxvFKSBYT+FKO7CxKJgyPlagalbWw4DO1bARQ3g51Mqw1UGb2urJC4i6fhNwTifVtU
mw67gzMGi2YWGeENa4ujsAspXm4dzC8YqfPDpPyt6xjjWQlsHLpf12BPrkACIkStXeAmkajZlGbo
L1GvsIRlgCnqdEQJC8Q+vkShs3nDyuA12L2G5JvHSMD+LHP/CS8jD734X8QZDG4dQ0qAtQtJJdIT
hv3+EPDkAl1IH2scC8mG+3d3OqMnt5d7py6wlILLFjY4XkQ7+YlkdMaPhhNQNfEfwzKZa6C1oQto
BApySbJoOVa2jRUj9ZD7pfassrRzCPXwdd0kX5pc9OpotofZBHpB22zy7RJ+xC3dNudqZhAaIR7G
PbtNzBl7Gf8tRDyNrkV1H3umUqlOsPTNaUN8EudhvkDBoPICPJSPkEYBUdEhsrwynK1kmPVCu1Nb
1zEjtf7H6mwOY3obvNWmjOV0E8tG5sZ7ulgN5BcuDL52fi9o3MwP+Nx5qJo3EZdfkkrHPKcbkGR/
NvPBvbJ4Vpuqyb+0Am2DrxDZC+e0iS+I7rQnbfy+sBxp4vX0SicAGBlZhR+KT96CQG6q/Rhe8KTH
u56OATaqePRS0QGETCG0nlMxlznifYF/VojklO5ZXIrwivS/q1ZUE+h+EpspXE1gwhHlYPfo4uzX
4gHroH0DmcOwPMPPgwbhBGBldiD+hGRuGeYrUkIaeLR5D6iBNDfmNw6naaoP0GkzP/5I5HUIu2He
A/v0Xqs7mXyZeXPQBlRgegqXo2V/IDTqVCq1fzvYj0FzaeA/NehxFHcrrmht1X2SLAob368IPxcH
OxRICVUQnPhg5x2sCatI9fWDigTqBHRT7xjkQU+z7l80huocpFg1Wjy92NbkC47Oh3n0KuOGRqH2
SZxfaFhbYWOJAGuFI8auApdT7aX4snAKsLeTgvMJmwDIpFgATb4y87XINi+sSw11Vy5GSkgquYAK
l5grKXyL8k38NWxTU/dO89ZK3fPCt1jgzxvWXy/u2kAlvNAraYKMNpZSdN8yau38lQBtxwHlhfJ3
edjHYXd/Sp6EwY45rTmyb75yMKrB/eJ8+u2v2ezX3G1wpdUc0GXI6cJAxGgy3MCu+GvpwWPMHIhv
X0EK35yG7z5twmEok4l929Gn560Qne5TJNNOlRy8R78Rd1J6UiiV9FKA0A2jC0pjnEJhTFDhs1vZ
c7MHCl0hd4Kv/AK9/vIVDPT/zpx/zpExLAUs1gYYRP+t4SBKHck0lTBgcO3rVIcF8CXtCT65+yNH
QPqTWoNGXFpFmbVBG1EdegapNojfZutgO2JE7yxqO09uRiyaSDn+QYcAGmHnclBmmCRyF8FPaRNA
3B4r+EG8o6mt/2l4DWJRzvNn4hkEfIK5KIUxHZbVS5HZ4+IH3ityJ+u4XatklWhmuRUKhb92nAWb
nvRb9FCLu62jghEDaYNOwwX+NdiyNQAG6J7QLyUcuegfGRo1jM/kxzKk5z4SjoihNw8m3QqNW0WP
WfnXOyKrt3Ua9hzUi1RRK6GVXmwN+iiBW7jm09KxjSN3eoG9IXj6uhsm83M9rNzH5CbgDWAVmpRA
6Ci+G/P6UA3a3im9R2SgeOUIH17aeWaoe+mzRfK7htLwr+WWDXgjHPlipWHxl8nCn5QQonhuNUcX
AKgEvoZcaJ29wv4uWjx6E34WTQ+QpOtybuLTloKLgX3iGebVIwEZearJ5VP6OlrIOTJz+4ujX3hz
iO9s7IuhOgX8gtKsWGBQRoODabhkkbnie5ZX4KplYTX77Y7REWNG7myNUh3tMUyohnv3D9vcg1UK
IjjnJ7F1MRbIvYxaluH5wbrNOyHPpgr7LCoWbFCE2E/O6RITgRgDg9EE3I35N8o+4bCdg2t8ICYe
imqNHSLzs/Xke7LKdN/0vtHZ5tuaYRU1Q50Oi2+KLvFnhsVcXAGdzJ4dF6c4ZVYgRialwTkGd8yj
dKdpYN/3hn5O7u01PvIzjkFronQp93dFETy3TD9LI8eMkEF006qS3hI3VBiVygUCjLbTO+b1jSMk
szyI6rOjgoum8aztz+S66M1qtwf4xy9EFPIIQU9MW54a8jWihWx7uFVwyuF39ZBwLOjsxLeZtwg5
aFCMiDiPhOlOk522qecv9vgZUdBTaWO34F0DseGmh0pvUJfU8A1kSstHV97y6F2Qb+Be9TCf6R32
8zUVeKE9u5tLOJV3UrbYdPaP8YcdpcnIUjP5NIw+l3t5rjpAKEPoXPtOkOOwLIQCjafqL8TWZur8
IV7jK25Mqv8FKxIt4OdH2E2Pjo139XNYsx/BFOP5l30JU1CSxMXJ/m6sIUIxQ7WjRcsidHt8atqH
MAsv3vvBBJroy4t9Db4cKN4jhn7zlC3ylfBNtbTmX6scl0teUJA1Bkf0HbvhA0R9lzB5O5hNHnVQ
P8ILEdY0ZkQZutRi+BAIyIZqUoaS1J0MkVAvJEDtfUxcrj4LMqCg95oGByEE51t/UqR5wAnKfXLy
6DJjKELfY7o2nYA6oDo16YE6PBPgl7B3B7Co7dUH3xSmaDpYN5M368YUQDcmPT83Ju0Pbk+YosMc
xK0AQs8LDTK734SBhmCX0+k71m1gcAyjOJUuxY/QF6xs6HlufyOUbzxRwFFogxCQiO8tp70UiPsn
R98Ik7fOIK1nzzVQ7nCYdO3dGwU4Gz7hHW+PCQFvpW3e+Ujw+rEBIQRih49vJBUhiJ1LHewWIYUf
87PPw31TfOkZnQzTxx1d/WbWdwcoBrMRkL0MDjT8gqzNc3NAbCLCODFLpNU6ahzd8B691U8S+htC
yPBRZkF3Vhd7PBtIJV4M2qyYeMGEMSFDGBwjoA8Lo/piVktOEeknbpwX0DNJumeYymCV7R2hnsJq
7ayEJwyvZngBOqBL9Dr9Uhxmud3fGQ8jmeKyEqCWHBNlf2QNQ4WBfyOhUMTtMSQbavsXwpBhTsG3
hD+AgtNpbFoK0+bTsEAiXVdijRRBFaHGJu9y4IvrOzstrP7Cty7ARk8kumq85KR5OSW9BL+ihWIW
W54vnnvQ53rvoLSNrwRbFZjSAE8s8IePLuhxQa+iV38Z6KuXD01g8W1gcnVrep0Ad83ekyNYMRsb
/miK+pT/k/wnJJ8GY38bXqfM9N7DZryhAGcxt1LukpAcaQuEnwCHmmXANDOY0FH/0EXC7gRjb4CO
C/Pys+iGEr2lzWH+mrssas6/PEuc7iieEB69ZMuTXiHiN9Gfq96zHkroYswwAI98KF9/AN8OWxmn
VUxBi3APg29/u/dGUriKCcVqFeAJiite7Z3d0YglcopZreJLE5If7B8Y8qE1hQTkCO9HSIDy8AoR
v0VwqADPIsX+KT8BKSAOAciTS/zjyWOas1jUQzDrCJESXCNuDzZgVFM/ycAZPtnf14paCHWIuANc
iReC90/bFBYWB4HMG1F8pqIasab/qJoR1rG/C54FV5OyhQuKBAjR2FwaEiXeCGpD47mh9TwASyy3
Sm1ArjBLPol/mHSlJ92pw6Q1ZJsheAiQFNcaB8VjX+Q4bKDpNh01rC/vCdNMQqtrTx80+bafBLMJ
pd9S3CnykCO2erMn1ybkvYkmpGmuG5jEw5cTCDXzzi8Q4HPyXIkN2NDgCEb8ZFFs+T18+ilv8JPE
fJeI2yPRByKKUIbe1fvGh2kNeE4Py8MOE+8vYoMVoqTGLt37uTCwdbJ7iFSfB4mM83J2cOua2PhQ
zJgyVx3oW0pKsL+fqwRydK6tJcrZiTeCjddEjOQeXUBzIdq9LcVWQ4cDpG2xTmjThfwDHgDv/Bwv
BZSUfRsdE0y7brL8TV4WoMk01ywryzvvGBtut0wGM1qJ3L6MTiNZRj/b0dCbhpLStUQnKwFV1G4U
UuSkCofHWOe1oexQCuFt47v2jCKNrr3dL52YSo8PDn8JJbKn9gmVIBBKKDnrWFnVwyZ+Y3hSclVQ
cky/TEVI8CJdCCkPJ/rdBdZlTV3dBrDlgN/4B4Q+xioIY9/r644owhFYwQEC1EgyD1qAt1WoDnuc
UyQXusAymBIzJijZ8xj9NbF4vm8O/YzLErQwx6AAdjooCzb3TeNk8P8Y0uXGF7te+Z5WyTFUUYL6
bJMPl78p4SDL3xQ5a/TbsdqLU/+8V+JWKjpAmPIXzX7SycIqn7w1zMBG+b1/boePgB/J9z8CCvQP
H8HAgz2znqXMJ5tjeu9DH8Nz/pkBagStl3WnFe9Y9/kRCzZI9C+I9froOFVz4EnXWROVEb3XWdCp
jeEZzhCsBUkGWo51H5ZMArlsDcJg3lsh/iadBAjgDag1b3UNH4AdclEWEAIxIRfQuGbmIRAenky6
FUyCos74AW5E3eMqyRfMHp7dMNklGu/kxLnEnw9RM9jE7qKcjeDdMf/YMhbEEUiBcCr3D9ykZSCv
EmsVMpNojk5k0QrLpYLcRCCYzdrm7ENP77DSwSixWZrkJ47Tq0klMUJ6PJcv5oEHsLCHHf9WA1rb
Jx4SAZNAT0wel2dt4q6o+c3k2gZhu7A29i8z/8qNxgiPP9LGRZivKSncZb/ymlxxrut7iNU5p95D
7Ny/baP1gWFBXgP06rgVvAknMITrhbavBOIDWkxPDHav3FmUkLQrsPcgex3crt2D3w6Vl7aPvHTz
OFPvRmd84K9gdA3JVcL0Gw/SAZ8vwsjbO8NyZiPyxbmEFWw+Ieib3TUkuAW3wGONQ86HPxuSrRp9
Z7AL0x4wKE0sBSxbR1jOob/IFQISfhsAcaL3wsJSuDZXSFMY4COKSLeinyOdxOxa2NLhkWoGWh/C
cmvfDZYxIGYnhm7iHPrvYT7bHVyyQTjSG2jGpK81+lQUAsfxxFEGCnFbHtKvRQN8TEr/hcLozehd
Is/WY6mACrYSCQDTIWjpzNqpJXmGaue1P/k4EstPe6fgjUzHf/6bGRIzxfhseosb/cy+tyj3Ckxi
bgqci9x8QyZjImWoqOUmS683uZGB4C4Vk0AE/ADbiwuPicETswH4y9ATR/yw5CR/+NnqpOOwrChu
hp/49rf03mlVwg0hXtX9Dvinq4zOgE9/n7jNVAc1EqgaPAt86bO+SFmVLTAM24Uy/sS/reL14dEQ
SO/gVuFxDb2ha5C88h2U3oux4uCOqRYMYVrYK58doFVwf56hEhlrEe4y9wNNRxxwxpCwnuAIdhvm
Lob0Fl2J8zB2JJzZHILZpFwTQBsq8ztk36GCDOEjRvbKHCD15KpDJQH+61jnpckLvLuGPpYBB5pE
OSoJXpsttx2rqQLtERNjvnhPNs6j6pAMmDNwbse61ma+1sZvZAZmc/RPjnvoU9lAkMgxp4T1tHQK
7/JXeAms+sLjLgpKiIX/WBac6r14sI8t/oXWC7mIUyJpi3rOlfcz7qxq1spAm779MnmPbzA2BuW2
p1hFUm7zeRMucZmIDR/WAAZimdYK1AeqjPH0O841qcf3MRZE/nP8GKgr3Tl674Geu7faLYP3oAge
6bLjHgOVMPoXhu/LmTrBRQL5+zVuioh2ohhX+s2HqxgPOt2olJ4DB5Mb8FUL//XlugiO4QP9cJt2
F7jLWEHHalh0HgL9YRJ+wDWyNkYTnCWEBv4xqWROxhZnPwT1pvgM7hXwYoENxSHtgUF2BUBg3h92
t5VS4N8Y6c8OuJNR+EOg8xh9RfQVbsJUEvIIySD4wiELp8H9E5ZIAfYKbw86aMD8AVxVIdbdzPzO
CMWVQPxds5UyT6Lz8WrYdQ/WVAf6zAW3GfBcdrgbPD9IjMyxYqGmrxnh/Q/ilrQbiq9DXu4hGXmS
HQJRisOEiQNIuSVKNDlTJQZNGgNmRF9SPevQW1384IUabnK2RxlO70JaXA5onvZs8z2PWDLxyLvM
RMYsjnKY8wUD5hcvLOUwEmDv8121aZbkFuH2SkGn+DQzolaczXb+uMX7xP5iDWdH5nqAfAQJ85Z0
rPlF3vbTcBh0fC9jJn4PHycRKh3cIq+30nisZXgHMEsx1owx+v8J4CDTDStuKrfY9j6kfU7oAhna
zG40WTKqxGEdyNjN6T+BckQaBqPsJe7y8Db5EDA2Sm4+dr+Tfe01Eno/uc8rzWEcc/mZurTxpe9z
CHL4CxMVru9crDSBonDUIS2Dru4BwQsO2xLyJ9MqNsj0OLz3q+nFF3srcCuAOKccYGKHP1bbFFwE
lPaALQu+5fK2C3rYq1giY9ghYgpRPrPVwqxGktGCQi1lpbB/RDohCn8JZxT7SZrr0YoB6YpPA4ja
nsoUUPG8zww6l5i2eVIbw9T6o/RV/R7KCtFii7KhibiWsg+/ZQ2p18xm5MiB2x7K6XzqcUcI4Rg8
mH1SR+AaxdTb/dLanKAtATUgLMuTBq2faHc3CYReNnt4gMvfKFbuG6aiis9KkC0U1yF0ZBEWD8xB
B6w5nALQSJ7wNHnQUO8k7uJpVVM+iQDkoOaeuP7p3G5aMoa6ct1PE3fjwqxTyYtmjDeA87dQF5qM
iGHtuvnwDlMKjpwMqV8VkzoMcwvIWqdx0xGc/TEUiPktXg28BHPjgMQ4eNkyjmdmCLocYNI3OI2F
noq4cy4/XnX1kRIf/HakWddNaTcmHdZ0dyjiTngeLPNNB6btmaeOSbb9IiCO6ataIKB/h5Rc7/CG
2ULDvE2+VG8trE6ondFF05vKUaoBV6sgVqL6EmYPKkszgwSSoz2XJ0a+SuDaGht4wpAStibph9dA
Pio3g0MWHQ9jaaZJTGoxR5H+YnMFKnbJ7/maM+EdMtZMGJhkSWeTJcfCVuigYQAzshU6smyiH+yP
U9RvSGEa6GMQ+7gYI5fsuxSpsg3aNKDiOwuIkDxDHCsEPnZFHlmxGbZIRoEK/QSa/fEGHGphka/z
iPCEgCGh9RAyN8556IFPHMv5dHaeQpY1gfWBrK2Gi8M8wA/gpPhliM1FLzglYkMML5hFPsrxOK/p
5uTdXdEE8c8hqxkbG0nunWLiRDM2Bfj5gyom+3nLx/dIVG70z9hIy3ZW82GgejHWMSfIQS1v2yDj
F79nhNXCeoG8ZuGJs03hiYoYVc4FNVG3dXgLb2tKS36cTn8Xk5OKkSJEKFObMTfCpl4LFe9FLpf4
SuyJ9nLhKmHQ3PDBTCdVhLhVDPMkHOO9uib8zhawnDUNdKmABrwQkUluG9YnNFHqMEoHZ84Xq6Yh
Lt/HUXwH2mNR7EB9cZEl7jkV4nSBvHUEdhRg6AhgZmKQRKJ5wE4ywjKvb0xgc1rsTphyWToMNRWY
3F6NyklArgPQLhdkn/bGGKaZfR4yeAbsgB9v9HA5Ii/M+CvTmxYwlSrXOqfVZLTfosxkq5Vd8gPi
dQH3lRWyPwejhs9yWYbMtyYSHXIawS4FCcDckn1I9e8evyfKsO0f3Q5cJb81pz9vo8zqzbFGpt/3
uyX5tjp9CDqxjG0ONseMUQETGZT9Ad36+0/dnKa9kbjbdnCRIDCntqtxPhdk9OuL8pW5jaFuxEaj
pBS+e1sVoMXF2Dt9wGUqraeITjnK2HolRkAyoh/M4lgUK1KiW3A7NWfABDPb4i/gFWgkzoliOuc5
lKMtgwr/QdkrkDB5RJwK7AFN//YnVRXFnpY0qfw5ejvoz7EsFdGA5CdAmb5juaMGcLlxLnowSM1X
opzX6D7bAgxupEK4g+pvaGFDzdgVs45/QjshdKOMjv4xO0yo2LNdNRNie7VG0bDW/ApfRqjrlGrs
QHZ7qPsFPrQ23f/sOLrvKtJAaCJwgJldb5z44oQoAyvZZn62ufJpzk5rfZsIJfFJTOohYKf3bjvc
QykSnq6COYdYxXi3SBQY8m7kNejnERByGiAxgc7KjvSLYRyDQMNxLWM1ZBfiJQimd6icOdMi0dj8
zEvEWkxqEPEFhs4AkiEWQhu0Bb6/xnrKqCOABZoetkTAMAyoSGQvfP4i2fRnm10VjtHiCdBw/22X
S9guZIxSzuBwINjWbs46f0BJv/n9hIH+GCKUEIkPYpj4QrWPbSs9hc98v2VEoJRsn+6YvxY5547W
yuS7l44Pie9ACJlJk1UZYkrJ+GeygkhxNrBO2oETcGpQLu1zYzCvbFxM+/ZmwxtomOLcCKsJXztK
HmNOyQ6IOPZhVTHyp0jKYxBCm8TFLucxN05sGGaCpd8YN1Neq/1b0/wsiFe8qLANbi4tNCDIDV+Y
cx9Ebvj1z+yWCQ0Bbd8t588V3GCOvua2N7jGoTQuFSNHs8dMEQJAFl1MMEeE3lv8Ab+cq5KgJ6kI
YOGzBIIbHSZ34+CNMVYAVF3TvKPFqlD4aekDY5o60NwnjMyo9Vf2n3tlD5AKvAOrEe4QdC1x8kMZ
K4zkCq1A+v7rwPf8Yqkwvk8fvJekACgGzYWLyMmG6up3i2H+ceFLJ0sPwqYTlsxn3qNq4J5dJ1Aq
oDDQ13CiZJzUP74YfDzmEm1bXQCiozuB6mUmm03mF/svpYfYDLz4SzXlJIQWFvRSjcky+jvmdEvv
WZh07JlPdI5EoP1kMxgKiFU9qQER6AuBZ6Rx49i0HNVAnyhTwKcXgMP7dypl5YWCkJoglVTB83SG
35PyJ92tPx88/RnszyCPe5x1DBvxEz5APyPmiuHKF7eWmViLzkCDr+56AWDOw5gFcPlox7afhBH7
9AkcB1z56L/8iuFMy3n1RSvHXnAFJ+G6CfwHb/Zu/NUmk1iWezIULaCkWjNuoMAaAjA4fEd6xozi
6QKagvY6ashNxtvdkwTvQ7qEslOKpaU+Fxho9wvhXr+Nciaqx1MAtA7iwM4CLHQvhFd03WijDtFa
d6cxpXVHizNSRlwIt+u+pq9VwQz0sH1ilAHiQkVQrrJta18Dl3WMw7YdaHgQYRmhE8xxGLf2OoUa
4WfUja2gm34p+J4+fhCKDCdJ+Brc+8Goxj5SI9r96WemxgBVjkYBPPTf/lytGlQ3FMCH8aBNo8Ht
478lfmrJAYpVhaU4x5AHTx5sgOoW6vUS0eWlyVPmlGOcFaqlETejtWJ312wdAU5GNmnjl+gYx/qu
mK8P0DDZq6RyQVckqj9IOwC0bw9/cdw8mXslOSozYRtKtdyBO0Oj0DP5AhvVnqAKsIE3VJhZIkYW
NBb+caBvbpwHq+9iznBFeOo3ykb2IFeLtdFsvjrbFAXRhOpodRnXViNtB6r5jJW+lGtAag5j31+4
E+8cmS47MsoRhynkGgEFQxcxFoB5jfswU3324qvZDQFkS7S5PMZM5A/4EEDTZlmuX5AlGowGFoUT
V5gTN9nUnxMHAisDTMwqIDmL0eYdo1S2WT7frmvDQ1+gmr55DA0QPUcM7038MTmzGQXkpphBNqzJ
xOwGk4YPa9DcItVy/zCrcBtEy+sczgVZfPDILwOqWREIS6E8upILWFJSpNAr0VfiyfjgBHytdyTb
2Mv5kCNRWsRTmnP+5g6fE/DakbnHZeYVEfUfdQCPFnErVN9X5lhitnKFr58PZknix5HEVZDdbazp
0tFPstgxW6HxGfRspeXsKFAJSq3ill8yFRi86Ci8ckeEkbUcLokhpAQkfcd+hvsGdUWghPWMqgW/
MIKu9GHaxcKCbAI1aTg0aNv0al8rIxr3BicIDc5ie6Js6pGQowyus+pIJSJeprl7WG9rsiesnELu
5rVGiB/hUyBm4yuoy+1pM+hJbK/iSrC3NHChN4EXtPK80vLY2mR8+OxT4U2LDXpdY99IhOiO42Pu
NtCIA/XRPhLklr7+xPwIJ464Tb4ASBYbjOVN9uT0GSAkWLJQ1n28aUU7UNOQqr+vLpNF6L1SDxGQ
s2WuSgeoTLD6MKwzgQPYPT4prUwADJL1+kFqDwjGpfFOdcpuMTWwrAnq0hNgOe+98t/+mL0Lx6ie
9WQVLA4kaDeguMAMPhhRiOdAWIzl5UM4XgrCwKBAud/zwZmjhiSP9BfX4MfiDtOORwvwcFiCxMDU
ZsiYmBmGKDsOgzPlSJOr2KaglEw+JcWpwL4MUJIg0Q6Ocbdr7HAx4qGGhW4RFhlWV6s5F08HzrQ+
gOQVIa7pMm5F0CU0uA5oeNclSxTvQnFW3tE7r/gS3UhEqhHljtHfSMNDCWR1pg8fKXTv7+23xni3
mBDgxwUacBWzNzDVPtsPItxVJ7hxDAD7O2JyJrs7apIULddNylTLW93GJo1PGC6+EKmdaru+LdAD
1+yUo46JrQMinBekc0w7+N5pGvTYfm8QrHWvShXvEZ1Ge2v6J5JeXvps3jEzPKHfy4EmoV7Q/5kP
82K9dpWrQZKT8LaC8MG21cJI4rZXgsJveK0PUP91uozq/bvfCf6NtRR7Ad2fkVFvLtLBI2++g75D
yA18FByphJ8AKzN6YVcgFz/zoF/pkOKhXjcCoE7ILbdEYukyh8iJWOJoGMv0J8wduMpq2i++8fNg
zDiLncENs56XDdG4F0EgkRm9V6MC5zopFxJrLH7XGBSo9KoI8KN3bWQ3t7d9sqbJZj05NWYS2uCD
/s2z1JjnwpdZpmrcwn3bJ/OZYXsgfUeHaBxW6t3Ox6wXOnAdjYsBgYnJh5VhcEO5+baQWmHBgQEt
E2vjGrb8aW2EeT9MA4mpflC2UJhbVWjnAyh7hTv5WE2eZwAOSHaJ6DCf/b62abudjVh9lgM+J31C
DD61F2wG/5sh5vNsCaEqvnRq0kZfAtmgNu7rrr9Fx4Lsjb35mEz3wFysGOk9xfFCG6pbNibVbyWq
zw6QlkTovaz2iEHDX7HJ/dxvbRoxfDhht1GP0Ztxu/2e10zDL2qCp1Fz0iwqWGz5GDYnQdXjP7CI
tTji9AhfZNBMLNmb287c84OuR2dGxvFxGX5sDT3+X4j6AsbFv8QD6aV7LKh3fLOb7ssBY5XQW6pK
cKgzCMSBppXeG5+OQR2S8+ZphNHRhp9iQF7Ka2FHiZuLoBZAwDTXWXxfFxP2I93mHTQDdourjYJr
murcHyLDtrCSgoI5eMRQz4Ur5jQxFSJqjh9E4hjZ3wfuB1miQAJgD2x7rI70CRxXuiEOJBxZwzvI
53L1cUvkLOIgSTA22wgVt3rGtKMXI4OSg/Rl9WK4g3xolR+dWT1SkKFjFO6dJj2qgUE1I23Ma687
5xS5Q0f69CXZ0dqC88FOQ1m0bIvX+XpM5yOYWSI1Bf+NLy7ViuFbmEPk8xYMxo+t7BUyWJlJ9SuM
2JjR6MFh2IBM1+QmffAv6clr4oegBWf/6L+QYIl7ynXPUEmUlJ8PD6L4PdJ6IWwB3V9XuaGGlwUx
PxZFIq3UwVgANWEUUPVpyEdv52PemXh3sHTQsAwRW5SYpo0MT7404ifwtqgWhJJEsevd3DZFJKgf
1Vfbbs4lP4CCmCYES4kZYfLGgwa3CsXaiFkGJavMJaXmoEm8ATVizK+CyYjFlQiBxv41GvOO3sjI
pHd4+HFOD8o8N4aYJX7W0AIWmHm//8i4ke/C6YR3zo3CZmQUaukbHBWnJ1lzonRjjo9jGduhGNy2
mFrjD5WP/3DsrIzDB+Oae/DM2Ae2HBzZ7LvtTO7cuMy4CAJVFeZr3vNODBHMtEF4WQfqpXXY58zK
/OWCZ0bACUgm0w/HG+4rGLQoLjszpFnzxaKntGCQSdjjcpCfyCvEMj1urglq9bLC2LMuCwS64gx7
GJ1y2ehIuwNUgYwL9GM2qYqbwGZnpCPCloL36/CcSJgduM0oIIGFkz+ztmLLcuxj4xhk+4vmFH/v
uIPplS8uOGJqxTvvjoW2XIKNULnJGFfqBj3i6eTK/TD//bbBjgwC4577hFVfbizWCvuazDt4ehkC
SjjvkT7Nj4ZFxzJuO0+YQOFNiD7Tr8/u74vfx/Nq4jcCHHDcvJg6ee/RkWHEyYL5qew+0XGT/2EE
ImjC6AjQ1QM79ajQ/JdXcVjARBV36jqiwWRx/rNoFsd+avr2y1h0AhmEyJiUNclMHMcJ5FZS8oJv
AKJYFJnvfr3qYXLVpT0+8zDjDDrVfzmcPLGOF/68Vz9mFH7GIJrMADgdq6CLzydJWrc4Dzg1mxC+
z5wT+whxL9RE4TV8vXpyCCqYdSQmAz7BneVMvtonPM6YleNS0zVu0+JgnFYnTpWatVn5FV4p5VhE
g9cxGTmwSc8huI+vbw80ehdX9y9uudb9G1c5Yn6O1IzSd3iCW8ZjNOHydObIuORLu8MXXduvjSUr
+zTBay15tMwrxQlgjU0KCkNq8voE2xCDkBsXKj7HP/kPugM1zEckCi54LXwHqYoZeRJ594zg4FL0
c+GkPZANB+MXxsCQZ6n+D4snvSokQMSNsJYoDHjgehxGOX2AQEfSk0OW+EVdi1NfnySvWPK8GtHB
Ry/jaiNp4WfyLzOmXN0oWXpqVMDeKLwDZDXFbw1Lr/A0KEgURyLx4dWcTddOKntDRDlMb76kK4Mu
b9dYZUJNp/Vq+pp/XNfzI2A1f8MQSgZmgGatwYOV3WeuMVQHXzyHn04rlVmTmH4xVOrzGqgdxCtk
sxxf4S+3TW2buUkrLfYytG3i7pW5JJhwBBMIgWmxt+tYWQQVAUqGAEY9MxEaN1mMNBINsyvzXe5a
h1GKC7rnujK6bfpFuJQXG7wzSE7JpjkqwsLL14gA1czQSqOu8TiuvNI7uOLgQRah8B0e3skFM2LC
IKtA2kXxvjy5Ov6dsA0cneZIT+BdCEvDZikwofDACRPGhtz2X0fFepC+6RCg8XDeVN1i8ltATqJr
gl/D0AIAkOKV/kgAe6H+Se8MWwCBDwaLQvPE7YNICrwRmECzrROl04AbQq+Fofn9J09usNaGpDHt
iQtGHyYDGqFZa4AuB9MFmE7IzHDcPp3saC+MZPFhe0BNFDyGX/R4wqyA8gOFDmsM+d8N3Ezml9yc
tn0O23y1AK2C3/Twy9nAE6lCBSfgLo69Yvp3wjSUXQN8g95C1rb8OmGRI0eQkPqk6QaGARuDoMEP
4gJI3S+B1IxcoRIxG7I2zVgmPrJUWYo4HZSQ9Ynv5j6g5Wexfsh4EeiV9rFtghWABewSWScIpcDs
uGlMamkzECPyXIBqwnsBag0FiRX7JpBY0FQC0xiwCdb7e7t8sOqXIpP9QAUBHXayLkuC6+XtYy7P
y0C8mEmnIWPcnTDl/9noCm2BNp3v4Rn8HcDYtgzYMZY+IYZ8aAnuE74zvGcmT2IzBa49FhcBHRKT
1qfBGH+++FA+V8vgnjkvgLonT/7bOcyQubErwuRU4BlevRpqveqUjn8OM7siHrW2T0Eb4OGGXxly
EGO509LWH6Bwad7eML1rUOgTn+TQF2IphGwsBVtWKQ5lEvIKQOnXKTABfUTmPbZvzENnDbrJWDzz
IGfMW8j7Z53avO1O3gudCKzlO2QhdH4IVzFp0kZy7TJJKInfI4QAb7tXuY817BGNHpNTCCss+4jp
Do/9x+goxhweFw1cJSfOl0pkzoiWFaBb1wnVTIKShAuJfC/S4wqW8oaSxhseNzIB6A51tkYoG4w4
YFmMuuv3tmPyAdszSO1PejuqNhhRax5m7F+ww2HcfbdsHf3iR8gj7Axd8L8rrKxXBUeqPTv1LO1t
He9WdjCx1xr0HhxrcDfZXUEyWP1NTkdlrowzHvwhpIAG9LeXydD50TEqXGNslH/WKUFFmmy+qBs9
5t1mOdRootHKtFOgS7cx7OUOcDv+PjyVoHV4P5tKxjyJIfXL+H7FzPTvbhmn/p2t/I8P9x1gktha
nJche9QLb7FDCVcYg2wbV99xZWduNTukjYHyA95ATW0yz16Dgj2Yf9fjS8+AT/eFD1I49NQoQ79X
m5tSz0vmvcTuIHHXwc1LuwXjFKVhzzgXIRrHTHdRRh60RF96bR5S892yS5qeBpzcET7o/BHmo0sV
qjr1Q4OU3YECSLtAmodynbkAjMPbZJjZ5XwBVM0ymYKVMCbGxog30uNswVKXmICXkaFi9TD+ShmA
8zn0bcEV33bND0UGs9YRGIB3Xr8AL4fS1slOoXAmiN0j51YE8syuoVnfIVcVwsaJ7QV6lcdvJx5Z
8SNH4SNMWHLmDKjE2FD99NHC6pXk01n/JLwc3smO0UGDddws+K09oE6GSWImbAJsA30Jw1DmHUBr
GQFRTDNOZ2dhGxc9Awp6xpnsv0wtxAtTDlzeoqOwg+/A6YF6d7B8DuxQnHds7JCUxKDYaQzkMOmy
1nHT4RTFkT8sqNUb0shyWr6CUz/7vRSxg4hfZCsUuJ6/hxMraBI7j4z6+Sn/0XReS4prSxD9IkUg
ARK8yksI73khGprGCif819+VzLnRZ8xhujHS3rWrsjKzZDF8gIrGHxzdQGw6eHrQ/7Z8iroXdYKM
3m8JeAeAs4pXpzyJzpzvCp0VQucV/2OFTrKZ78mnNwilFUru0sLgmUt0g49oTfkAZBkK2VyclTh2
6un722SbmCmaZOBk0o0XA3g1h4rbRUI6sBKMGqqtY+PAF6KidcJXBnEQDcPD4WxbN68M7NJ9o/vT
WXZ4SyRV8bkEf4EztsMHxm1tuiaxLah4YAhS8ZQbNj5pVyDXA720kwf+yGwX9bx0roC0e+Kf3BEf
fCK2w7Pz6pmtB5SjabW10rnN0OSEbBdqV2K0uOP11neKCHGdp4DfjssWbtIC843Wo6HDW6xKDLk5
yF8x5wcnC61JPU5vSb8Q2Pk0VmYIZ2d0JeCawjiE3I/pl4ahwTlA78mxwe3R0+h3yLU6g3R46mG6
el2TaoyqjFyPyQPxV02DxSEhQEtayd5K+SdxIzZIF5Q/KGnQalTiaNHf02Bg6Na07k/B+u+eXgCA
NSOhIBlm9sLskxluHkvvxithkU05x3rRUSd24fKCn5JSADVMZThU4YuciZ1RZc2uh0q0rmPOEybo
YkZMmkt6JB759/zXsaum5z/v83mKvAw1v3wWNcygTMNSJ+KG7yLfqJNQ6IwmLEC+XFCN6vPwMYkk
OmF18NIU+fcL+W2NQwXrO37U8L5KYHYfBGbpiuW1D56sfEEK2+9oCrStP5CCoiUvJAKfultWR1Wy
Xp+L/cXYaaThVaE2KzR7MnChgghdqLD/XU498p9DJGVzg4QT4IibQ9qmq77xFhppoYGDGk8heQEl
CF+wJHmWL2eMughribWYLRx+TJUTTVO58hmYEws99kqbasKLVvqHsayOrvDI0DEzxvz05PPU2amc
tShElN9X/EPjjeG6AspSTKkjm8j2awOytGCNaafVYZPGVThFDByGU+m04OD05r9It0lyZJIOk4YO
Oo7oLWobHjkv7KQy5ekTu0OA5gQg2YYXOYXtHbCBHbFLiL6bUbl5mnzI6bc84nhL3gX/IBIKSpfm
faLYghh78kgPf3pMLDybPhKTlWxYsTIZcKIcffPTZ0YhbG8sqqyQzhJUBszOYJRp4YlE9w1rZO9z
qNql9rv9IWbBDJpUg0+XfmSzCNE693rgGHwpOSduDFYrptH+GwfPx1DewwFxGOuasQr+DUn8fi8f
ED0Ep0gHasGwmrvboRySz+OS4RJ6RMq+kQ0xfHJMZ5SAQNrNuhZo800Qe6ISb4M8vZPEG/DHgHsR
jS3Erb9HICqSy0Gx37LXLvS6SDrGVAp8nSnNz/1zHx0du1BJJU/cwEY0fEYqAME1CGlUYPg4I1xl
Z+gDUo+wiDW1YkuyDeDF322ExGT5omfjodGsHalS6hyX9eCI2mFPZothJTzGckvZPJEWEYiS+MPY
bBG2OQGh5/e/2C/k+XL0nNB/fcEmJmMDUgVUZWYGs+uepHs1kf0qLMT7tIQhwWHRu8YyPnRIcRwq
zzq07y10I+Xtu4XDe+Ug41+uHH46opj//D3aqOIOYwq+Uuc9rQ0gWFNLAOWDkNMSsDnpK51KR0Om
VYBhHslnhuxVIWzbHeNfjKIRqL/p9FND6ctWxymqY/TmSe3pnU/MKsWHruMmT+6W0cLaH/26TpHH
+Ni3YEhTGqYmVAvo1Sq2ZZjqhKiysGvCbSk7jbaMMiCU4o4Wtekf+NE4yH5Ov0HC5JpreyCjVA5Y
a0CC542NLpzaDBUrIlZmI5SDVIQeiE/ydDFxHuQqczVy7jM8DIpTYjvm/vQ3CK1Q8luckzn3IzrX
QqAHr8SJaxClKJsIdnuPRJzilfj29WTYhSb5vy52x12FvRMACOxOHCpf6SPdvCEZz0MqZz41AeWI
+wx+5ot8qNVwKbOxbMgySsh0RB/GlL/fZ5bDER1vnmz3m8dJEtE3DSGd8lY4JV+QMgn4itT3CNwK
nBDbqyOUBZpRfhMbiFCUj0raTAaraAwpEBH+qEo6wsZzVY9i9E8ggBJdIk/kcOAoZ6vMcCgF2Qwg
7zMqbAcP3hqB57iJTiVQmVuDrKhRnpndOyLw1XooRgwN3n80N3JjgiYCB3QviNnJk2T8QeLCd3Xt
qVQAbsQMmB/mK7Tm2emYraMSTXUq2RbEb9QDr1vLQt8ypCHVP1EyV1x+LzcsnEQRk9ZAER+hzVgV
zDEoZeEXKLngesYgCkDTA+zoYmt6X8fkKOXCe3S2KeGmGpgERipcMBuEBKfmfJ1ShDZ4m6Nqlg+f
O2p5kNTNObWnpASgDh/QIB2cKmvMcZ2GMNUpMnx4kTjlxDXwJ6UclLDuAY7NNh1YAdPL5MMjigvp
DEZdw3J8RzWp5ngN1PPpbp8Bn2eP5fA+htifXScV5qI4Sz6NLG9I2H37EYQzJkW+vVDeN+M1yWLk
9pJd/xIB/nKwpe0V2SjrAJcK0jCEuv6Oq02AEmbO2YfTAKbZPznX69uaRuZusndx3xBf5RpXaP30
4T2R5JCND9B5jcfT8w9DzLiUK5PbecWIjgYc7Bg50v0OH3C25eFebS5V/7dkDgc8j4keD06ne3jU
92/0Jrg0a7/cGTLCxQxfszAb0xxUOgAzdM4Zr0QHR681NG3a3iwtMttsCQ1aAJMTSEFCnNavsn9v
EZmp7RsvQI1XfC48ZAFsRpawOEkCVq50JaW8wKeWEqLOeY54twkjLS0lEhQhDGo8Sl6NsesQFtA1
7MagJ0+2s0x/7IFioA5ZjmHmfXNOy2GFTJBIhys/guAHuQisLCCKWkfJpbKUwqO9+V0RhF9l4Bax
wxji0RPtYWff2ch7FgcWzvIrR2OnlEh2UDVcB0TDZ+Id6YSOClHZVR/sg2osKErg5/yXpI73dURN
ccMNS36cp+gQKm07+BDBepqjpOAG0YcuooVxkSZw6JVh0pMaGCMZ2lCisPKEa95AzOZsjToJiBBS
o6Uk2OjZU05W3JeHr4ZoMQ/uHsOkOVypPLQYBY+QbgWay1RG3I/SGEugd8jwMriSa98ArNd47hPB
9RW8Rmc6VfJGu0IBRXHMb3h3iM1sYh2EnyYdOmzww79+3n41t+G6vw4PTYZ/0xOYM7ltDgDouJsm
XG9YE8xFkcnBE3AM1yECztHhr/gP7Hpl700Ne31DvM6MLl0xunExwbRYWn00LyzKwsc+9EvOcSIx
bXIhaeR7oKjx5q86c4YUeqiUdGuZk+F2IORip905Ye5aQ/HlJaS7xfAFxguHyCZZxhYiaNogRwtN
t38R3lbENwrG6MJohjlHNOYvnBkIcSZ2Ju1NGf9aHdEsWCdYnoarh76BGgidVc7BjiBoPdiN3pP7
FfcP4JszbiE4uE32v5bRdIxxPYe0H6T9uefF/O0AmFigfiCBIfjBs+TIMKNn+HoHuHRrwno9op0N
qrNpOPhDx4e0ck53qze0matrpCbeIJi2GqkRVejkMZh9P7GMwZHduQCGoLdyxEv0MrzkvdOLSmRe
ywBEgXAodoJb/w7FDC4WEE8DywJ1uti8HNT7mMkn3/ZF+9A/tgu6QWUXoIm/2D9F18QpLcmZ9V2d
YIY3z/11bx4dIbWHag5tDvgx3ujPQZVz6u7lGDyt7hEenQitQOqhulkwdUIGhKe3G6MM6WUwk3Yw
CGWFx1TZv0PmTM6bYM4ob+ZDAmRlVRxlR5d03cW5cr2i5lfNreyX8EanDG4fnUTRgdiYF6B7cQ6e
nt2lUezjaZUSusfObwXGy/RBB3V4ZWpFs/47BwuDcQj1gCb/frRtMfLgdvec9mZAZ9GGvf/xrDN0
DNZvcAEUKfOp3MMrZc7C6+CVOeLVM9skPIM3oaX9a4aMrD8zok74ornkprRe2IQTWgfE57FYR9g8
UFEzXplmd5+BEImT0ZJyMg3WKhHviZdfHuqWZayMG+WV7cO/hFNIFPsPDifJ1WymCg77G6ogaRjE
VNQn102wI01hKcifmSOf2GjCBBGr4CUj0CEC+RJAyP5FbvlLXGlQf9i+2doszF61VW7xv//EmBat
wZgDnNIGUp3iFqJMABbFOIqshklbAnMlQH1EX/qqJQIx+IkKMhoxQ6stEBAGYVHgtGiukaI1a1Mb
jh79npad0E5ISlOQMCEGDL6fvjBeFwLPq3Q2/mOBUWhfvTPyUMpgkCG6qTRsGOm4Dd5NNP7o5pXf
qzmr7IkkB0CAgaZdYPI9hzU8Qlq+LQECytA+4LKt+ZRsiIJAo7txl6C8J9lnT/O+V5y0vMt/SLt6
chj8U1ebVKiy+4JOqlFpag7DFBppNJiwAJDJzOh/dcwQVyROlyZFRp4qW2Vsi7KBjAMnO6LK1y0Z
F8LlsUYR8CLjWckaXwA+sBgnH7oe1aKy5FHOAuNO1SpiAt+kutOkFziILH5BOjSmkB0KYFsqFPFF
JOU5+UZcXTW5SseJhpDjTcJxVY/KqZnifRXuAW+ZprpAAkI0fyKiqJG9VjmAOWgHpU7BXfwtt96U
C+smxlx4zX8N1ZwWklaqNW5MY7f3BtweDjmVEVgCd1XB0Ctg3QAuYBkphqHNv2EBcNIQYSbYJsyj
hHMGjyWCmAExS5dooUiEfIAg8Ak/XEU2zQI4KlSwWrBbHDaImvwCOajiVoAEXkEBqnVJpfIt+UnX
vqIZhygqJ3lBERcPWENlVO0fIAV7kIWntJb5hKwiIHjcRiqIVgSxaFnSTIKDyJgBAiJdeRpMH6bg
asVTkidjji9eBqJ7Sl8FuucrvQPH3Zdy4tO1FJr47xWFSApxnJMaKR2lbgQDdDtY73EIq7o1sTt5
01W3YJFIlq5JVj0o1tmG4UA6/ytsXOAUKiQ6RqhLiXgCIYVzgnGydCStFqjR0UQRwS4mHGlogSKq
KaJogo1DXECvNnN7gK3fd6nZX6oXlMTIMFJjGh/BGSts6pf+Fuf6tqATfcQcpEFZmBrX4FfkG8qu
BFCRgLIXlUKhgoIuLkOtE0PcrviIoA/gz3v/mF7JMrAyJYuwfDO4J5fkklGgVZbzu7u5eIhrnygJ
Tc54CaPyJtsW2IMxBX/I2VHFTg5/pXapbQ0qg3lcLBl+B+0cxR07oMLwvTXdd8be9O32HSUOg/ym
KgWRF9DZaeDptwRKaV0M3v4norIGRcfAPOO7cGchHvqsckBStKzbpuqUlrLqfyqoUr/UBjtHY/80
/bzs5UVgNKV+u2Pm7kAT3pObGbM9bpp3iFpBaXlwfGue1pvGDMFSaVnuzgEBET7i5H3ah/d7XEBD
42jgHf4I8+N/MUYsgwvcmrUsn5yLv+s5epbRSJaQYDLlwr3tugV4CXE2MEoB+CqEb1zzqlePh09P
D1gaG4nBiyOPE8/nz6eRrK6csDQ7PbIgsgiIod1Pk2zhAHFr7tno7n5RvWBvsfbhcDLOEybRNYIR
8EKzHNhx0Teblo95233wwfi9yq0dYBbJCJF6tO/s6B9eoaDaOEV+0vKsWDpDmlmU+2veOMxlgxCD
l2dU4IzEQtZPfQLsmeJXHbbYO8mXDpzgR7PoVxZ64ZyB9gWqHEhfs3+MhJwkgxFXeheXTj59tA5B
HtqLvH/Do62yuKF4ssf3DWZQPBxbaHgM/z6+L9aQVYvYam2i4v9iQYgQu8HrOzD2t9TABWeL6ZzF
R6w1hph9YlmX3X62vzv223iDE3w0Li2rf7cfEq9ycw0Q4MCdsIJtS6WqplVVGW/5pqOH2dHbs5hX
9k6tCB8xJR0GQ9ImzPu6Euw5AHQMlMNDh1A2a8/kOYJhKCnXIMHIleo70biPDhsQrRKSJa8D2qGe
iTECiXukSzrsiXiY8qxUK5tchy7XPi0ubt6tLu5R3jUQ8m5c48EEMuUXTqMyxKsZz/ZoANKAhRNu
M3Q4g1n7AXslBFMdcBIxZRwGuXQqvfYArwt2B/LFdhtK4AJyBd5toK5AMwMGfoOW+UhH/rXSdVZu
g3YIs+sDi4xuQUj9AjnFHOSxg3YUHtaXl41lO0Y4EJRO7rpV78PcSV5hExCDN/EOJqHm/mFXgzMc
EJGMbEoEc333GzMGOazBwsBSC/JiU+bL4tg1rGg+hADENzSOCDlEGVvDEYWylooGLG6VrjkA/G/e
mhwxBMcUB2M3XN2aWFzre2pes5mEqzDE4qbuQrPlG6KeO0t4pwNDk82l6yEtwHtYCJa0IzDa44Ix
9RqT00ZnzGkAlPBtCYA4MI1v5iB9eZCtvY1v6M+jynRNxQmMeIXZpNbDJ6b1CayU5s1quf0GzvTJ
hrar+S/KdkwirF2wXX0bgvO8R08SS4zqK7uKSF8hN5vCnvGPiz2EXGUKAjEXH1rba1BV9DuYAo42
nIAWlBWg8Ndi3wU8CzIQslcTW1NN4E1poNUAUiEhDqQbJVdMBAPTkV0YP7txpUP2o7p0Oyzh4s+R
gXCqftI8HotIQ7m6CfGD2vQHyLHi7YpPViGqovwjvKiDYFRQrVNaQUH7+6D/KS1IvLazM2BZy6Lj
UPcsnFxDQukLY5rTSLwlEfqAN8zlnY45wkRrfLIoW7YQ0381yUNk1cZvo4iPpxAjCMj53WYRcNsG
7V4SuZHbAb7onR5g8b2eUsAvkYQDk4KOHoUmR4GGQqtbp8lltQmlEktgZK32mE1ETq1XXcDgoj50
r1c3eZzLYUHCYCDwP4AHIBYrc/B/4oNf+2EULUyCJ+NJcEacdDVGYMSbEzUPdti6VWs6kCCPkXMy
fHvtlZpQiiDrexE3GPBM0gq9QcZPwqqBHs6BmqrtsG/aSTl3V+TnUenpriqd1Qo7HVmuY/j6ArMm
ftJGHxSHEkuMeRsjhkSRk8w7JNPb9v0YYJNCpX0C370/41ct5nrsBpAaUththqav5ffVvnDf0Kz+
QK6de2Q62Wf3Sj41uKoYpvjFvQPBzvEfNMk26DX/bg4Z8H4z/PzNC+SdjtkUharyZIbq8e/9e6Cz
DI62S7JaG51K95Zedu5luSXl2LnrF94/vcvOZx3zQavy0sYoSpgyfUhSFrbSOr2OJcCrkccAilAG
S3JNK4nOZ0hqvdC2U44mFxLxc4zgyILrrCTxwYKcS0O2vLJwDx6TLz0WtR3Z3eropi68F+j0dAXW
5JzfrhPKVExqoc9JpTUx7wTEG2oQzkPqpleMwonXopTCjiY593H4hYNCL4IdvAYvhB2DV4FeTs0N
eT/jbaF+OEgr9RFrDnysR+OC4KOAp4GUtVSh/5qB5MqlEal3R6JsTHvFEtqhASDVxqJr35kKflMe
ryYP9gjM2zn/nf/sfqlfRbmyI2sxuu/s+lOtgQgcevZkM4K7UFuefw7YEtDZQdSF7YjBZAi6CB5X
cYk27xxDnqARzyDuaEyFpkKCxUOaTMt1UCNhw3vlScYl1EEpeu5hYkWBuU57qk/z4JN8mNV1GoqP
82mA+/s8Z6vcFa9M6nDADzCymSlTE0cZKM5JWK5T9HGq0NcGasRWgDYCv6Jq9+EtNSDsASiXbKOD
4+JK7Ucrpo+15e4gd5oCOhJZIAPLUI1ygZC8L5fgvLu/C3lqPpHDuIYfq32lgc1ZRPqt/wX3E+I3
XG6TDt0PaiKS7PUQTgMSNQVsPjUfUGn9EaagamjeZQ+5/3b4WNC+UGFMoEehyQ5VISMUD/klZXab
5hI3tkqFcksYogCcHpLIR9mJ5M92v1AYR6dY6+0QLUXBrCN3yXgYr91+Mbkek/KOGxKZdYOMbidE
ODjHr/y5dUmi8Ahg34TImxH3yav8a2oM6ETp18rp0ADGy2qC2ZMjA33nKxNOKQqPWFolNk81gBpB
OyQdtuqRSag/j2QrIZgKKQhoHgGSMJ8uE8h0NCLQhUz3UbQcj7FweNXQsFF7R9BzPpkTgoPmBErW
ihrl3yipm/8Zf1yn5D5XwLt0l0GuPVyv2CdQfNCsosujiVPyKEeoPzgjmYr3pWPxdA5IB7NbZ5vf
J/Moq+0EEyOQdm9OudJLEPTxxAKBoYGCS6nSZvoLXnlCWfPWCwSAXro+ccLNE+n2QvBXEoGXMYmK
OGYaPb0cI4AVa3otvgmN4GUPP5oeQimKwAJ2wtJq14d4H83jsdPEd+Htb2IzuKZX99HboNV/odl/
Zw5IWoD9xdiWdUXspT9DDXlCzcAg1ozw9G/yNCnuTcYeaFIwggxA84UH984BAQ9BF2WwFwyD6T6p
MXHmEjT+GIHWsMMPkyVUZVt3KnPcEqHWwdscM58ZB155At2o2dJSnwr6EFEguGjsuuJZfuLe0sT/
sldmyrmLVROuNofxmQzo99zgbLmT4hIcp1ruLPoFYZq97n/gfowrSefGSsgzikm/0IwiK2F+2deh
yDmsbm9Zs8AcWme4EFFPxdvsCEAnSJ1agumHKCpg2YD1bFmcnW+jep3wvoV9KmohYCZ+z+NPpGFz
Szy8KNA+XS5PxX92zleuyHKemYhF6GWuiifmZN5ySdUlDlUIyj8nbNTxlTlQAAb1T0KjDToZXC1/
e/fQLG0xNaIG2/2VmxSE5kxdgHdnvg0qNB/Rq1Fjf/vv1KtjEKcX/MRwPmACXMKlqRlsIlyF7iBg
fGGIesQWhJ7ncwqlHxYyXc/k8qIPJpblfEvDYB196JGeVU/VBkvOtU/XmIHpkkSBjDBYAFcniAgT
Z2amYNZ85f6rVaHDjgaGb2JmAKj6rZt+gk18ZzyvOvIfNuEzzKZBygGAX7snvxk5rJjcCYZ9jrMp
snr4FCp7+vHfqJogM+wbT2R57LN+KdaPycwT56TkD/vEfsoLMHDB455mHJvMqvjB+3aVh9f0x4jy
W2BEVdZzPtj/nii5K5MyNzopsiJj6tWRZS5XTTRyUpQwTe2KQ4Md/pT8vENsOroseAMdazkNsLd+
RbRasyijiZyJrlqEslTVmDJWLegUDWMaG6yUpfzVTNqEEEWWp4mhNgnNnT4TbKY/aF3IFSMsOsYo
VnCydE94YN3oO9R9Z1o05p5JNIzxVGjuEGyhXPE0b/C56GMLobpUv8xm0T4Ew38Yw9vPpryg1TYj
XtBp6e7Br9bbhO8VV1m47+luwVvcjMECbJaSNShIWHajw0jvzBmajFms9ZnvwHy23Y+mYlLQ68Ey
9G6m2nEWAov/PBwZK082W8/G8+DpQyzUfDyTClg/qVup0RVnd3hCySBh69FzqHlXmiGDuib8tNGI
mgA47nGySa6M2zZCfdbLuIZuDdkfn3nDnpdcgqwMWSxD6/C/YFVYPmXua1gZ77q3lcQS2BphmBFb
C4yO8SvHX4LLWTQK3EEe009HoFqVOTd7LIqJy9RJSOWoGDjUv1yIfbNOz4HMc0OxAMn56xJ8DHEH
zoNXUg01MpdCVUPKbhw91GNf1eEbUF/3Z7uQ5wQuF1N0U54xKHAkAcho6Y4hOeueX14pplCnZ1SK
NWADq3o+DWl+U2/+hYMRBve76JdFzMLSlcII3mUo3a51YnnumDmp82sJSSeOMmbnTfEJ3Xo/ZsD6
GQJMYLFSCa89nItxgX7HVw/bi+bw3T9QO+CD1DSS3UqXEUuTxgOsYIOlUkm764xRzgklNXsmgniI
ua/mdNZbBgaYL58SvoGWpNFAGAJK4zcZ3XaEKbKAhhQzgr59BHGg83ZbCE4fQI17t45TbL6B8VAb
0ULJ41sHjix2YZiT8v86q2SVjsQo0cRhC4vOGWjx/0caVhMEZ9/uwVMH3ocEMqRf7+AB0b+vEAWV
uRmCIY9hwekLM5RacufvsYjOZ9XFgfpmPROWvh4ajLPAWbLHDhA1WLeXLuGA05C5EgxP4SoSYczg
x2yijcT6WpYrN7C5fr+re6n7p8V3RXhzogFopPibaVHr6BMBsT7klqyjzXjvUa+Iz0h5A3D9aTjE
Etu7N48MET7Nbu1bP2cFXRMEI+AH4HAMQ6IlSgEgcwPe1jUGnVL8eOFRGdGGJqDgQMl8iSJc1jln
9G36UkEHz08v8om5G3lQ9kvcKWcpMth2dMSfntIxqONY/4J4zaQrJMXrlh6ng/Pm4tNlLXHV69Rp
OMCCAnAEw8iueDOULFLanU9sldPbZbD9O9XXpw6aT4RP1y0I4rwG+4ia74YqTlaoNJBCk5quh1l4
sxTdwk12d41why/MFYBI46KczOoZ4avMw2x87RkjvPLa6hJdE7pr1OGSoxxDKL8MD8alpLnhpumM
MltcZLUgDK4Bd48DH9smRsFynoqHr4f3q02bqrS/Tb8XnRWSxxa6Ot74oL5EfddlfHdbvjJOf5OU
olL05GK9U/DUWWX2/ZQw6W4+H/2YXdFmYyP6p89MssJlYo2CyIywsse+t+w2eEAcQ70KbPjfasiA
ATwJgjOdt3VcBsGpUtZbOJho36g3opHVBm8G9Wwyaw92mI+0b4l0veTRkudbAX4fpo9dVOMNYEVj
DC9dXYR/lwFiTW+gek2YULMxAhBKdV/14yhuFc9oqaADXMMGnH1RJVrtXSD7ZjE81MjkN2cfnQKN
iel2BZhCjXgyKSLZEBozQvwD5HBwkQD9X9DNMhIaVrizBchWNoVHcfPCGw5uE8jCo0zxQzK0rkAo
eN+T97SYwj94g5CX7W9ag6iCbrKfo4KD4kxcBRUZ8AJSq6y5Rhd3e3F3VfmHwZIqncT9Bek3vfLN
BWuw4QVhK6uCofRXdxfkkkvbVQdaqDttHZoAso0s6CnO7k+G9HxaJkVBUP7wLpAWtZ7zGK+8Y/qo
plDCQNyR2zL2u0cqJ4JADm605RdkDOg0zFnuwDd6k/MixBJFFIXa+AG7Jt7uWxBb1jiSsgO9t5Hk
6O9J8s5wks8NpXlUR9EaR1P6hvRLxOk9Sb+FdxwnzuhNdxfDEygJPj4b5F91rt917LSwYuMxoBD9
LKnWVAXoCk4NySWrPaJsi9ys1fq5J9PMBYeEWW55C4LHalXtkWt+2d0WzE4EUgs+E3CCyLSgJl5H
/8zHprcCY48+ongRgD1QJDo7DPPF8iB+Eoo1C5AB6yc6S3RJzlOs91nV/0iACuJi1YoqDP07xfxX
P6IVXod8qM3FbMEIn2JoSsx1B8EUWVrzxcU9VCWi1StejDAOMdvLzS3JyRO3lS9/k4tEO4h8GN0X
xQMs4HXSWcqvU6GQb6XFQxKLuGJL11YVtXisx7HVKb99VilVLldqeRjPMyfQa+QCHwgb6iv1VKdT
/SQuBxoVMs++1BMuRYbhunNtaG7kK+Qcl6E+H8Xu3h1oHZLugHIJpRSLGjpwUpvqltpUaY8FJTFW
SSAHQ6Iw36fWqvqj9EzDE3w5sBzolDCtgQB5Fjp+fOligBf25JDNLVRdhg+3pvoKzdbUP/pubVhA
kEr1Vd95KxQAJQDI60JUeGiWNIshrQEkxvpSu2zNSZ1jH997ifKkThQF7a1RoZ/MTW+oE63an/VB
Lg/vDjUX12gFCrug0IdijssJn1BKQuQFwoloChMi/J44zvFrUS8Qw7pvSmeoOewVnu0N2XVLlYAL
6rER9YjG+M3SwmMZNpbgFRWGjdr+yl0Znv6DAixiIY6ZvVVPkN4KfixmNKtbvEpWK7aAvwLiq3QS
QsyZPIJ/0LcTGQT71bVNOrDkaAFis37DdYlH5bHOkyG/c3vcBKLal4JHTwCkpgAM5Dw5EksXao2K
0AoqzQ7id9oO6KG1sNXH1G2ASaAafhuAavO/Pf0hUJ8NoeX+HXqKBwCYesQRG8jyO9Qz7KYXkK0S
Xg/1iagG/yjZWGRm+K+UcHGSFF9tEUZI8tr2Vzm9YXcBrXxXy67NXKq12+lxoqlfuaRf+q9zKbdP
qeVA/6DiUVFTfLxgGUlJNwUhoU5S4UrVLUyjoyWNkJA6H5Uo15QrA3rAFdvC40nl9U9siRX6ExA6
QYyP8T9gWKmT3sw/yZg+N5AQBFCkImQarFIOCSCgA++Ua0sjUg0S003goC8XOtCugw9phhm+NuQg
9KmJBQpRoCo8j8gZ/BgXYB2/uU6n1ja+JjPaG7Ra9GILbgwkjDz9ADyCLcHYekDRAsX9kvt5B1o6
dMwbomqBhzRE11/ozjrhmSOvykG868zo6HyyS485YoND+9jfg16qNy2GmbaBULx/EvJ/UgF2YEAa
yIPsQc3v1N79F6Ii9CAHsjFIb/AV4SD12CxS91A3rfG01CLuEHPVc92MRIjCZZKFuXQCtDKoS6j3
lyTRaK7gGZzHiwGtciIG/SnkeMTqRckmaDzGBmcuB+zverUdigxvOhwEcAawMWX7VumEsNXZxY6W
unMObrv2lUFb0wPOhvsGDyRPFn6jtE73VrjlPb68A/adcWlkM/8Xtl20WQCa7QKHYVP4ypOiLgo4
PV3aMjeS/vg9HOioUMPjAsNndtt41zygAQyywNla7lqMjK02TgR5yobcZR7ZNjqZ4Qmxwi9AbHHM
7FKjjkHkyX8aouvijnmF/85hip1KhdGVN+Re0oQ3L7P7CqAqsvg+HSjqonwW9+bnEmyYHM6ZuxuT
Kjyn7ymKKHKFOq4u3qHMdeFGGEkJOAeeRy0U8wVtbIaX7t9TNWeCh8gJAQBMPJJhqXRubKYxwRJi
9c3lCAf86dhotjZjGsMgRDSCv7JbqwNCRLSEWCMvIbA70+0F9gQ9YfdJOnHbpVVo8PgzA/wg5SPd
2Y2R8vQY4YaU4RED4IPoI0dtlGihA0bcGE8Aw8snuZGG5zqGF4+xWqN6kkG4PT1Uo2PR2K6cWgjN
f04wJ/UxTamzOpu+yD2odSyOC4IQupJl4b8n9NFPmWjxIMvNMnLmihuxt0mqV5QFlN79PcZRX47H
HT6gE9Umb1q+5yeGL6tXv+PE+5/jLWpXHHxuiSW3YS1epkNYFL6dPXJ3aWJ4Ld4TNHiOVCkR5lMS
nj0JFmUcC/+zyLuwiL0H48wSY/KmH44i84KZSOPSZPIoZKCim6f8HWoj+Dn3DBowN5CePMg6x9V3
GDJ9H6DLmNaYaDAfFO8Sqio70HFMNwHMGhnyaom4bPUg7SR5ITXjEsq9rPWgy0FHg9+4UXA/GOo6
YOoSY2Zf/XuEWXlfXDDW1/cyrrje2xU4N/v6tqHl9mL4kXvoO+NBjz0tLT1XD8PwDY5vGcZ+HQil
+IbjF+7XfsH+kLHR5IjoB+iPzmqsyLxkHW1Btt2Ew5GzRGOkaSNTHly/mADGUzPaG69EORKjvHb4
4pUJ/d94t0CMAd1Kyc6Wpmx/jtr41bXaBVgIEjZovhtM0ze5L9h7dP2rtefYmf1twF8ejIH6g7sP
BJhcrv6VyQVgaBuKVUCViFlNkUG8+VcgESfb+xSjLbIPuggAg/SD0uMfyuzsSB+yXUzY8+CObDdj
JMi82mN9dwCcK79YiLPXj/E6MYaIbqIxF4kzxaMTeGQiwj0kGNwv/mUJzZBUbp1JMm383KcotlyY
ugzn5X60LNzBzl4NToA4CMwRWuNCfEC80EicE90p7ijR/BDWG/bPvScPMmr8z5epyFFERsC2IsNt
EEwe48pU8XE395HWkOKwwrjD7R0jJljNjX333Eaz8pNzp7kphfceip92Ite1YWv5msGBf0KjfPL1
k4xrJdMrVqAFnDtMEVpdQXi6pdV7qKNfjCY8/TZAFartzjj1P4dIjMl4gwMq9w3nJGfU2FyoF6ov
BqMNHolB034ezRmS82TeAH6TFHqMwf2nTieL4mxRU8kYAWf/m1L69O/0P/AZT0xv17qKZBRsB29M
SxJUL6fsyBxG6BJ9ceOUGG8WjrdOrMEVnjCJggWD0brxiFwnC4/nFx28/oPGEYGMSEqyGyWXgIeF
uwHZ7DZ1oGlsElTi3SpOWqGqdrxOzOSNiRkTo694roR3rFSxUMUw5NV+90YPOPdX5sZs/54o+mrf
qRAUxvX2/gfDC8gEFqgchL2sUmOgt80M8BIC7QgTV+pMJk8bjfLAahmZ3Sr1nOSJ81Q/zX1Aq+OH
aYSXpJo+oVIXzHp8jPBm/iKvIFTn6Hb38Yhtn4fP+Dg0fGx1sKWlLbtLj91ztxYXpFCgNbUSzvte
fNI2uA43ARjbEEeg5ppxtptVdVqMN5gY4UJrta7gyBKgA0n36p1nDLdmj2AGMzBGSMu3V+ipQX96
ASwX7dtH28MHGNgfRylM4vFKD6od5u6cxrVq+qADsNgvLg376pUHwJYNGLP3tNRi7DbMlydIHNzu
v9vyjTs/cDhIx6sDQ/ZpyX+pVx5U+DkOU8SS5wlmNFb3w4v0j1iA41nTrptQZa10M9gMLLRREEBS
q7vHI47DBOsZRqKf3O0PAoji6VeYPDK70zZrloEgZ9vR7Yydbq35xImv1IIvUAvsnt3aRbge7YI1
rOzwMAPOau/xwuLKujLrs3vrm/tbxoJ8JL8c8IUmPaUFg49+MU7BPU4OzXPv7wZQ7d3dekbjFTvf
HbZz1QHLaAyaM9g1Ae7kQ3eG0iBu4mRGy7l3XUDPoBEFIEcIDpvNuBY4yL97YKd26xdn1WN6jkC7
/T9M+BxOCUhzh9Qaw3gQJ3nekxkVY4fi79yjD4ZTAMGL6vQyfqD76lVp0wOzRqVauKXyJr7yVPWs
iCtIMYY4FJSTO2gyb3oTVTjCm3U+8/AIrMzIOXrm/XqCFTZwq83iKQEXy0l624dJVUXtS/CmguNs
vPv3Br46CK4wGa4zgde9lgG8TuB8GAa1ShS+w9eU4UOOzBS809uzyxEqWDq3QDyW/x7lrbsZ4RLD
fbrjjoVY6dm4G9meAXO8u2uQ/524EbhnedW4gmHK7u8AhM78UYSsI5pJiHzWtWANPX/uFxATASdQ
UEI+bj1P2aa/ZiTirp/PVMht6ZdBHK4x7fWw4FB7gwc82GhepdSY/yqN+o7UgxFCsWkDUa9qU1iG
iAHK8b7xSub0lmOyKffULbyBDi6YBohHil3wneX7iMv4CxELV7s+Q97XGmpPorpjH1rBsb+FOrAA
8Np0ZBqJWIy9Bz1Ig/f2jVvfiaGyTfG8oVSj4G4voHlyVkTkYEl7QX2hESjY2Hg1/YxKsHVcArd3
/Xm0G1RG996p56BcvETt2QIg+uhXQTRPEeUaxd4T/Dn/5vs6ZPLuPuVt5cPbQmUzteM8I8kAF4Cy
xAGwdZ/0XIEq+DCgHnK+UaGQDGChPrK2bXuDPbX+fnbtkynSBKTfBvIjNIwkDfhZw6XEaxPVn30T
tgGfmUPHMDHygnY5fjehbUDIZl4l1eTC8mrRwuRnmVYGfLRtwm/h0miDSEDEgLPny4PAVjc9bmf7
9WEEl9reaFV8u4OQ+wveSAU/4GpiVt25wyS6/W6pHgjmzNUksqKVaziNZ+/dgpYtOzGPeW2P7PUt
Xql2mPL5o6xEdTE4HNCgZNlSS5HWUNX9q3nr3JRDIm3CDOwSUQjHK18kODbAI+kdX01ejln0X2nP
HSIOF0OAkkM4+npNLeoNahXQUNWAL8DJT/jA01slo+E+yJOEHFG8vQGsUT7KXOqRfPzNlDFdnTXQ
KsyRyTuQB2WFgQQVRAn6U6Q4aHXLWgQFAQMAmhV0yHG4hOYvai91YVbhEOZqc+xxFrXqy3Mi3vkD
R9IKad/gNPrK0try2xS/roJ/F5SC4EboeqYFBPYXHfeHv/3JRzZWx69Q6sMDxiiHBCp2qqgMzs6U
LrhctS62WT+V1Jx8mHNX5fT74P+46Qgbf3+vxxnKkbjvIMJ8nI7JPws2K1Ewv+Dq3bISF0Lqbakh
n6wxlk7elduDeibKNBZceBGXa1EN5E1eWNhikIAKThBbQ9QdqD2zWx/WDjmVb/9Q29rppA3gIeqQ
Of4fS2e2pDiyBNEvwgwQ66t2CSGEEAh4wYBi3/fl6+c4Pbem+9rUVIGQMiMjPNw9FICzXUt3njWo
FEY5rAxlDS5NtxTLp9YZDYW+r+wW8s5UD+xt6y2bbt1XA4dt5h9gArL34Drw0kpwKj9mvsCzGSkw
iw2k3KXIRxB5lI/XbNYmD0byJlMCGNL6dT7QgUPnxntjEgA4oyocyAhoTMfPr902noHIYdrtEiUe
PFPAhScIbhDMbkyqYfEC+TDjsK0LFDddo2F37PpHW/4FWFdV6T4gGLX5CNxC/fipn+k36CqJpPCP
TK7kj3ngmPHRHBQcqk0K6pzCrKbGjzyu4h9qyr10MozNWSiDh9nmLoJPYKzEWDeAvAXm5S6LvAqX
VEBfuifOSaVxnYFiwa3k+oWpCp9hmCFbw6WdJrwGwSxI3c/8QbWHtSAmEOB+EJWU4Mg/BKTCYpDf
2T+5tlgjyvNV0ixw/8A5iWRR4jCpsKg0yDslppdNkMQgGaMBwQZoQUkOK/sIgc5rlWBwmWoZpCHq
VeotZC3KWRdJgYv/97u8B8CQCgLVZugGEwHiQNbrjmo4WjS/2gZwSe+mcg72LuNRovlrxEDMKO4t
MSZt0cOHtCRp7ahGd1hMe0raOYA61RGyceptoEVIGnJfYTo5agFAFSgrNjWO1B4CxPh1zFQd8gMs
p3AagUrd78eoSMvMjrnZhbGaz4zHYEgIqija0qiqzBGtcZxS4PdU8ep6hzA+5yc0c2on1bhtpM2U
YjlkBgmJYWSiNRAsV+khZstFxip5UmKWEBirp1/uGN1dUO+eBxBYXLyoh/J42aGTlPIxwdiYOwdU
BHx9MPNRrMmjfn/EHC0GUTm3kcgiqdaItq7snRZBZMKjb+CoFZe4zKLbxHD+SIsRloEYWCk3Vry0
MyxJIB0og2B7cCKJE3SXPs6EeHiIpR+TYIpjrbO22ZaCl6Q/4QTUyQMsB9gmiTUNEamcdCNHLxSd
VUpudTEoHFkujBsEUAYmb/wqeAUiYga+Ih62eXkKbMqls5O1IatOInp7zTRTyNxSUqeU8doycg7j
9PcmI66GxYwJttZl4k16o3jrxBA1sJnRAj7Q/Ht5VQn/oKDYdE3o9L/xVn06/arqI36GobXXHNs4
mLNYgeGi0GbbIVtiYVLqCjLglfi+NweOpuLirkLfJR3g7mK7wOPdBdRPHN+q9CCUuulchmWM4xhR
L6GF5dCDhqeZcEAS6YZCUvoRbdo0ymnDe0ffoWvc13wkJKpzphL6uNTRM8FH4KdsgctJeJiNjxnc
aXq8UPbUv+BulMyXJ7ARCGlDnrHhEE6xycCVCkQDiQbYQKnrAfC+oAasLMOKe7AHYCzmc7aAmtiD
03yumWApAGdA9MuS9I1B38saZzDnye1A5nUkKyrD6EP4mxXhU/LuKTgN0dHnEbBRvRHMGMMasX0Y
B8RNE/NB1oCO1desZwiZ0+nZhPTCkECdGzxmNDt4yfNAU+Vr+Px3cJ2j0YQxCFCG6XbOgUuPBqg6
IJlIgfUFko4AnngnyVmrFgbfCl+kO7QzODP+MMYh3v9cJe6txT1MUnmvYF9kosug286ZpQ+DvDEV
FH4K4G+uW02oaahwYbrUWBEKNk2AFaNdbbOUQZP4Tl9PjHCcJG8rwQ6Au/tDHokk2AuhyrMbJMVz
B7kKr1sKxRNkcosmf5WjaZRUgdsUDubsgi34M9PcxqDe46K0/undLOMoTs+DzhI6UTMChxcmnGNR
X+Mqi27Exs8v0QjI1hyVQsr5IALg23ZmQ6kiOOwEfq2Q9C2SoxlPyyaTZaaMneD3rj5BOUPK4GTB
nEEj9MVkNbBri/L+hTbMR5bSSb1bmeaxnyD6sFJxZuLSvowdS1IdcS2ST1abOlZ8Bl4UupqoR3vw
BiJVFkUpa1AGQYQqMHjdIQ5g9hi90/WMvcAWuloF3iyt8y/Eg/usmQLLKx7VIpa8/+GIkO0DlDP2
Hcg9l7ZYJBh37LlJCjiuiKQBsQFfD7hZKw5QKI9crnKPL8c6N0Ner2s+SB5xR6vYK2vNjCIn0SXJ
Ngl6ZywfJeh8MKs44OiKBFw/R/h6eIOJzOQFkREJ8jXAa4TcaKtH+n2wfWirAa4eZr/GAKjnjyJr
qL8qNoHivajAhOoIEOCOk3A8GTpEcg6m+Qs63iGqt6Wr/no1KLlzDhXNM9B/4dW1zBQE8fpCWyjB
17kPNWvdKkOQRP3M+AgQdqKe4ac/g0KPdL6PQZcnmvgLfsc75dY04OFMG67OtwhrgjnMYJrnQ7o5
B/q33G7Qx5LH+8Hbd7DAAh6e+IIhm67GNO5ZDaw3eLbENQbTiVfNZBiLI5qT+ZVs6ybeObh8jNIC
AUkwZMJstzfGmbICAzKSwxQf5QzbVXmPxIvg3GYOKNPbQt6quQQFYGEb0hCsLl5NgxcXCyn5hLMq
r0oD5Dtm9BsTxRPKPS9LU8JNmsJmttKMQicg6YH4EKRVDmuGFXGU20T4AzZmrA020qrNwTnnA2Cc
xtk8yvOUsdzRz9mLumviNiKPo0VCT5HrtBF4i+BXbS1k8690rkLhq57WDFa4hyViymOWW9DVkQZy
Ha+yZtcImZyHCx8Ri+BK14fjkAamdIq6RYQz8tWbCcicemnujOQXxGdK5tcWP6/TuAaZRbVixx1o
S8vGBTNnN4CrXX6YPFTtZbwiHXraIMfKnRCwZuxVRnkFGl9dNzVxkwE4OJiwMZUUOcxh5WVheZnx
3WFGde7xWBVlCFV3yLIlAmnZbUBUZJWZL5NArVERddIGOHe8wgEs+WyyzDlHZGzEeh0pAXq5hvfG
2AByeBsiaeQVDRueQQ3IsNgRoRzRfg+zQFqPEkHKX+BmzzGtwDmV/i42OyXvQla5YdGslxUbHJjM
gVGbYMCy0IQ03y0H8zvcfukyFzRuFLVEctDJLEelIx4mdJv4RYw4UNGpJ3En+dD38Inwalkl4Jfq
zGrAVjVeYWwhJzreE1MZtH6sWnbc7rfpHn3qHlLYU5vtzTwWoh9ropgUJQ5HR8IJ9bMRXc/kigFJ
VwUK3QeUW2oYi+NQRmqvZ0w/kbORvFhnD+Lo9J5vFpuHGpI/1zR+S83ynUec4/PsmP5YfpFwpAss
0WIMGK3C4nkl4VUU9D5/KRte6QwstFyFu8KruhPUB8xeEvIN3kCbJ/WcGBZvuMZD/WqS8hF0lNKy
WwhosqYw7CxNmD9AtiGIamdb+COQLMMzEyrAEUDUiqa9pR9HsIM16YDGxXQOzUQFgDgWisNsKW6r
FOogZJQBRI8vraTRCMdKLXulSprI24zLMOEpMwi3RAlWh7z8ylgv0UlEkMWTUWVAHdBW4mmoZSkm
wD7XJFINqTI3cNkA6N0LP0FGAViw/R0w0vnrDBIX4l8RglDdo4WkER5c9r9+j3qsIo+8gyBlG3MZ
kFdowepImed8DO08lWxsLI4pZecsP+yNnNjq9yDG4o09Qt9BWg30GKRMPnJIonpMu+v1rLL7diCn
V7ECg7i74IRcW3ofE7K5x15VLJ9R+z1dyaqLyBWClMyJjPXsJ6MnOyueEts3LrkfZvI8M/Enseuf
TnEMQWqBUyb2ifJKIU0i04AKrsVPE5qvX7oMJIH0PRQUIiejL9WjtGuUyaYXI3yIWQJPDs5hw4wU
KKlZO+JFMHWU/+LEWEmj7FzZy97OLkvKciMg/uLRE9MHPgGhjIjvOHHP9wfdbkzUSPgeMTDV3aKS
edFAaERy1ysVGScENYlfok2U6ULlf4uDRUSTlx5D9kmglbvyaT636H+qn84qseZEd2jzdyev9Bi4
O9aOljsa7o60wP/l4fpbNnHKRIVf8BG9xNMRa0Gb9uakOS2VkpwzrON/PX+VtzxyrLjoIG4YRI3G
nQa/qIog7gwc++WhHE+LBbmlI/Zm35luDzYrgwOQYxiZ9o+LSXkN80AwxgcSIPk7iThrxsu1KRRw
FBnF2D+TL5lwJzDaHDGhpgi/jdZzG/nGl5qMYzumfwWwcvAolbAlXX28HfYhi93Ovi3Q9OGWdOs3
Z+uhYMAyUo1GuCabWKxzLhNB0QJZSA26Tc9Ym++/SwolZayLgryW0YjHJLHsqddytiuELZvqw+I0
GRf4qBQRcoY9o/zUUfEwq7QhTkzjYKQFKAUvAcGkc1oW0eHWMe3GEFeDXzbxC+OPiSdiIIkVD/UZ
KlmZy3QZf1kSGnXRBDfqxDfsexKkSbOrQKFa/zUq9Emn5ZWHNY0OYhQL5fmBrlBYDdFsw0v5MO/O
rgzxdwGXZ3YjKkvnEpTdlTXt70NsrtXUOsBR2adYKOAziCk3jkWTiEUEC0nHJkAmYheo1t0jvDFm
yUNJWFsZ0hsuS/mEdiDsPz6DUBr6woukTL9rQ0ZTgySR0+KFY8IH3PM3jk8MHRUOQT5jeiAGct9j
jfxSNM2gA28SCUTICiUiVWHByVx6Yvj6rz1Yvm4t5cYP4RrCRGUtraRSJOHw8QEb1joGVUJvdCCt
Ff8coJsRk2ZleInymkl5B2OfyedSXonKoz1yscncsVoSC4X6g70Lw/vv729r/eGYQjOFowgFTJlZ
qOUN6ogRShMXekIlI01oCbJJk/konobLbiVuQH8Pp282D5SHslnf2+gu2mohq5AlefVeK8JyJVE6
BiOOoieaq4VdvFNu7QU63X3iAEofJTpPExoQ/osy+AagxxaJocTQqp+AdmuLoCPsl0HJ3JBGdzxD
47rCNg2o88R35E4hULODA65OAwhppJm89h2q8nb6sOfBDAg36aQrLy1wAuG++zHXujc5Yo+VRY5T
B8GhHnDZrr+UXRVvTHpZZajn1vKt0ctmfl9kWUvHwRBQ2UiOCEY5nA5I0mWpR7BNG6/6E/vSL9lU
GqR4ggi41BMyZqaQDG9gglVAbMa6s4iw/orwJgjmAGv0C6wj2T7PsGNUKYl2kUb8kDf16Uj9MV8U
fr25jYUW8K5h1VGUlM16Nj5Nx0FiNjpKeThoNLFtF1e6DUp7bSlpfzRETtOJOewTT+aTWEO5i1SR
kJy0jhgwmDUFR6beXG9wJjub872Zi0LL49M3VZR6EeCPhzbUInaCZikPgrUyK45ed85rVVyNP6h+
PFjQA2fy1yRUcagSBM70pMGCGKmQSpNBGpLyCtLG6O+K2Zw2pxpHMMGeTkbsVBIlfLo7KkblvCjQ
k+A4g3LFitjhaiF4s4575MG5o4doDoW2KmmldukY4S3yaNzcdIw97DrHQxq0x4w5dBi9qi0nM375
kHzRDVg5B3Qmi9PXtBEK869wcJHnxA2TkY2Q5H9Fz5yWG9Iw5PiQ51RdiXvvpbMFIJ9wpuxpmuMZ
IjEnYSSATTOHJj/c5R6o72lKw+g2feEJo+RfJoNZlkawJiaIk5gKTXrMnc3KAkLrHM2dtpJ3ALYK
lp9SXtah+BveKjM82EAoF8fGvIjPYZOHt0p36TOarcIZYDH90p7QcYpaM8VCvPebbzuogzr/gELO
fuo1GaeI5wDKz58O+k6KmmvOiE/QvCzo8EKQcGHB8Nj0SsQ/iLUGJxBBgGGHfG7aLFbamaUBjggw
j4kpchhktDEb6IH/ZYFdIu7oG6C4g9zWm6ULQbDAjVhUdk5TF/YvAU99/6JDUXQ3ecKqQjrt9ssa
FBuIMtSJoYVFvD230g5CdPb5x+IIFm6nupEnK0MZRvnBKnmLkg6HH1CE24y/DIRjGrx1VkyW5CQk
cGDcTLEhUW6Md2eyEF9R5cU82PEEIqIetazScSokcVGuLcTeT9/zEuRUuP8ChFTVbKBNot7RpC35
TtVcDRSCZunFli5JIT2FHs3WgjD+tvHfSVmZNuDAjaci+2LRxzG3o9dI0+ps2yyqLEiCutnqtvRE
hK8JzgQU/LUS4HY5TRNfi86MptjBn3GjqsyLGtd5NBVLllo6ls8cZq2q3bOHmF0x22obPMKCXzfH
T5e7Ns6e/gJZrAp9ILKwwtt4U/Tc6DvoMsBkRLtugYC83eFsxlU2gFTWM4R8bKwoH+FhNMdGHFcK
wD1FeoivT3BIlCvEifnTWg80S4PHuHMWG+KxGciwMOAhDG0+Bs+WKrwBBYicmX3OWdS//6IohwP4
ujIgnuQHB0NsN+YLAC5cefh4dCXQ6QLjUfAG3JGS60ohSMmTkjPQBHLHQ03YYTc8GVzE7Sgj7wZa
ZJkgHAfv6bRrnjqiGGmkiSAzcCDisr418ThLbrTplNzeLO6JxuyuAFb5AOnGDJI0yLxE5WgiukHX
0iKusPCi2EGNBxxKIUh19WSPRY4VTsAnLPLzHUGiYtbHyCYfLnRAvIc4/Fq4KXKO0T4Fs+NYJb3s
7zg1YMPK5pu6bkd2lxJPweURc49Xe7f+sdYN5UBNc1u3z2z89gnnMtKrD4vtHeIOFRZRlpFjMC8u
o9ikX0E6uydGK3MqLXnoV/uCoZUk/HhVifCFezwbthzANGtadTRo4MVgkBNfZ+TNfg0FkVFo27We
RN08I+DuOifPKZg6yjw6hT4zUhlYLjnpYbhFqmsd9tZ6eWVuOErANZ8WqIf5JTzaq3UYvh7mFeHx
y3unqwhl37F1Nz8Yd60Rt64/JBwGPuj0VlycjmNdhxzkLkOaK8UOgthS1+DUKA6/VqHb9M5AMjXe
sQqgwcEtJ8019csH1YwIH41uHRrULZYMQK1+vLvyU826lywwRshbzXTVr2DTA0vQMF+oz0gviX6q
lKQAeZHSwfKCL5jRGZ/QtKDaRtbDAARyGnSsJ/uYo5mdZJD/K21j7YK/lOWTRsSLUbWaE+CpfjNu
Qqv90vXl7QofZv09kYcisyfVyXng8b9RHW3zWSTHpNyQqB0KC++CuMArk5r9lZP9jFdO65RT/hk3
kALwLyBA8dne9Tcw0WGwQSVbkaeGZ2Bf1+AcqTSijfM6p09SHqb26dicDFat2cd52yvOi0sMQ5lz
+YlWZ8O+OT+sTcNas0hQhiFHmrQPg/LHqTa8I8PyrHEHHhtSCs6A/4VGyBNwAnd9qSe7J58EbTk+
xbNL2iEJAUxwzz3gNq1xtk69zxj2O0UdPHJNQWDDyJFr0QSh/Rm7IbGNqngwJNR8lOTQ/kFTzke8
GT5Om8G+Q4LiQWNA1XEyg2GtjfbPXVQgWFLoL+iPJLVXWGhytj/mX2SiTcYj/IiRY4MD+EAZnwGd
E/zlcFdkgF5a+5tXsrwMV/DQeTzMBShkHmRGi+SUU+0whJuRUI/k3PUiR/a5YD0WNQp5AElOdhLN
l3lZoUy2Tt0LDWt8c63dy9/Rbf4Z6VNuUcu1jDo/v+79vv3aOc/ZAhpggwRWU1zVGvkAgG3cbF+2
ssOZ44CK8WlXVCQe/PHn6HzoBWrMRG1x3GIpY38j8RPxlMHJpY44rLVCnliHTQSLqTs4+VcbOs/w
QMQMigY9PBd2QKvgD9H+0fvGQWhsQ1vcO4OnhqcqANIOTxXyigmDjYi3bhtHR+R7NOozobtYCE4C
GKgPl/zvPDBBP29Hy6t1wBJNF7EcTPeAbhDbtNKBiDSgoxmezS+dggzcID8Y4OhFAq1ZX5JT4a+Z
VNtIxa3TCZCMpfDp5HeUryS8sBAnw7jQPUU5btw0b/BTBYWzo88cvuM0d1ARN2TIHAQGuaO5SJnS
QZPQkNXv2jYOSlacUp41CAKzKl4NUC8ywv3RCDA+Dkqw+YBtyTWCYy+AUV/Q8cche6E5j4UzwjKG
QO/PHFBQ7AH9TqSXPNGNeSAcZ6I5UCL0Tt3gfMbhhp2aHqxPJ0GAjB9ojrvFbaQmsZzXAKQqv1nT
CN0WTQXAZFGPuaPKzCymkdBq4gil1u/wIsLAgXYgIFOIYWKAnMo0ZgZnWxUDZFD1YNWIyMOEKnTe
AVnHZw+dAFj5XxPzUCDlcYXQPA/osphFQ+5+5TwxkXClBL463lhV28A7tX1Z/OvJranhCYegAUJE
riNUPwoFhITJxzIK7v3moKpEFNldb+2/Nl4ZGCLbQ6PEiDtNu4shSGw75HU8cLWBuI/HXlbj+IVF
I6ZGab4Nyl65WzLs1QBPqNMA9j4RfAlLkEVW6jQomKOPN2B4pue322M8I83DAvBejgob8F18XM9W
4BbX1nCc8UkXi1vV2s4wnK30OM2+Swb2HJycI5HMrd5fTI5u8vm7rkkkaANiXglHt1lygM03ZvEf
N2VHITA7+Nce62KDGTnGwvtRcVCmd5++ILRxB26wWUSUq4RFeJiY2YfrzZhddrFhlZLFYGeavLxO
uwjj8A/W3v5iYo00eCDfHF4GQ4Y2KhUpdOBfAYMUTnZgwFrnzlBiPQb4k+zobtFnsRP8Acy45sYm
+484BuTHHTAKFkPUTfsYtWdNl4WweIxyw6NMJfwR5R0YI9feR1k+iZQiW2f8U8+Wu0MKIYy/mHjK
EiYAAbNp9ApCAI4SFp6UJZgqtPTjbWy9/y75H5cszD8IPsBlJkuFN6T5TJZPq+TUTtMC+BbZIGHZ
Ij4efKSswCEAYYPOrjWrhQ2PCcek5HzJu2cbtOprcS+rlYSZRGBJxbO1bfL4zXFlb3ZI14A+WPNl
on3t3i68IiVGcLrzCKsc+gpnnnyhHRl1jDLzxl2CEExzij1wlIVi70xZHyNRZ4wzt7cJamMy7dfy
O9cxMePWkmSf/Ss3t+ieArIvtJSUzzOSCy/lgMU06p6M26t02GjfPlaLlepCyuKZfV3c1bhHBzIy
bRwEOjuCDQZ+lL6sQwhSrnBNzuIU83umrProwxboOiA+Q2GzYCLyFJloDrxcYvuTXoxor9T9Cn5r
rcvHutr7CBiJdLzDWK6MPN5+ddvM98ugwUzwlRKY+aE4yGkSXDF3BIzMiGTNr02/c9NPV+OMZiyL
jgGmlKxNk500MJKdOahj8GcrzyfpRl+6CF4Xghq5nTX/8VPmXDEiCFAm/IwKB8iwuOapo4n8m/h5
LllI6N2a9UppQ8RjCsw2kDS7DnEIZqwdzmOyt7GBfZbVOVM2PSk51ixJvH+3f6eNtf4DrVYIGeyB
bJbwGa9mi51UcE/+BEUmAzL3QYvz6q+8woo3MPDQHw4PKISv2bgpWEifdlsir2chIu+C8hkyyxcr
uQJ2XrzY8MSo2T+GHcLTqjK/1x0abjso+en+GDS2ZGZvYHyZxnKCnpFkHQOGgF/tweuA7JtzcX+w
hu2Cf8fAIUVpTt+2AzvQa98rFjXKFca5cbf/Wh9WNATAj1NiWm9vcHKK6YetvrWOw+3GHDBVVlT1
AcI6GC2SA60Yq21/j1QWRHoIrvuWeJRB58u2ov1XtaDqGN1S6Hm1kST/5EBAUDwYzmgU5U/0iYE7
247a4+sK3r7hwpSDwRoMKtROLJUbBy2JSKtAlr74xqdh6WPBxwXFKlIobHNtCAQMY8IGkNiVvy4D
uUqMZwFqHnEaJHWiAG3OHv9yC5FImJ/CmQMb9BdvmGZaDtsuhsNz+CNzlcVrOjLUEAsQEB0ZENJO
X6c9+PZeVoubp5v6qBMrW4d4fLzZ46pPj4IqhgOZeNFxO9RYrTOOGh9khz7RER43Jbiyu1Jrvs1B
f/HHKnhTiymhK9tfY7+V4zNwCaAYUDSYr00MnHkbEoqymWHz6jgoUIRnsvv9B3WN7efdew55iGVs
EQmPpgcxmM+L/2gEjWhv50kKKa+9zZjSUO9fkPyYuIj9ftQdHrGHtNyZWo+ShxeRlWAD8yDVqYLl
0FGm5q/SWsOlrhWwtWEA885Hu5O9GUDGlI3HKJHoa+5RjICb4dufFP9op8vOBE5XCe3qftTBjCH9
DYbETuZh594nWeD0379a2GH8HWZLBkszvzB05E4Vx1cL7vfO3ZoQQZrei8pNaAZSJ94CPUvoI3Tw
+7dO2BiezdHxgikmF13q0uGpZSkZ9c4hpatFTlSymIsWMjjVkVyhd3JDpzFkYKscUFb2vn+7Wcte
kX+N8e8wBj+Tj7fjfToM5QCAGEXnpRPzeLCNh4jequwYBY9lbNh9+WyH/d6y/Y177F94GX8/vnv3
PvxtSPTex+w/u8xFqFjVo9e4ZHtcRqtXWEAfltZI1Zp4fOTFNIgmbkI1fTRDa+30uph4d48YlCzD
ixu/oNicADiCBigrvkwHqlqsVmki7GkdNUryIRneok/ZNGQaAumOyZ7z1ViCsb7MkPQ+H2nkaZrd
bMeZmK+K5dwH1K/zvOoE6ZoABzOKxYW5HDP2mPeUw/og69pYTnl4WXMIlRkFntRLwXtKAttktqC9
wrL7C/1jLfj6MHQiq9/fuf2yeU6bXuWTn7553Su+W6PnEtZflY4FGApBHYTsNRRchurKAy+4Di6B
E/YrM5DoKcQDDSHHqD5vmOv01zWr2yc3Zl2VJtTgwMywsICFy6ZlacU0/L5zeZqj9cXCncUJGVhy
6TisifyyAut1jCUAzZpU1zuClLKlPA6oDXaBsB2mMAD98MpyW1ESzY1S+ICijbGkda0wLfPyduUq
rXYptIMA3n1AHYs3L+u4jh+qY51ob24SmFshKi3Px6kk5AGE57DsrzR74G2vwYgxarCa3f3gMQQI
qe7tzx7iA6TFjx+hFaxc7GKjA0Hhfkye0CGhHq6ccg2TK+OAmjN6Undief8xS7B7tgyFD4plelGN
2Bhf5p/OcRPUUUF3qkw1fjPQAoThsbKLF//O2FBoIneriAL1Gu4uwbcY8k+9X6k5x214e7sGZru0
HKFZr2wKwB2kvluyK3joMpGd7Vult/PufvADgr+9d3iHM/BYycYUuYKxxM19uDyoAna4rMThZ0if
9JCt/W/70yp1udpmnw1bHT+wUAX0H0w6Z/68+VmoLfiCZjfDug1hH/EJL/MLTv3mBfq/bTivqMA2
unpnBhIgD6px+EEiAPnEvKhdzPcPhhF2St0VKNQXq+g3roPQKFjY+/i5lMnyLjgOqqFchaUn2iQF
jyVCYOG94WvE4hSpl1ZsFWEmFTGmK/rrsIgcqskM+2rQSDcdDIH8m7+ySdywA6r5T+/u4WPb3/Re
/hm3nqJP7ebiSNXe2U+oArit/L62Tp9rpYFA50nW21CQaE1D54zW6RavJE1dpTVLXhSVvO206p2C
JtbDmmBx/mcMlNSTfb+xYkj1niyR2GYWKO0QmPbOHOl9Yg6jpDUsGgF8t+YVw0m70iUyRiRAe4u6
U41wFML9YxtrfO/RuXt7B3Pi3tFbdagzLMasM7C+ifmQlFQTa8p91MhYQzO73OJ8lWGIrAl+IKTq
UQKJgWizmd0GHUY8smEdXWmA0fGGffRnwOcG7uJP1W44E+fYlqnSPjy5+CL/3SCH18wthldPjLoa
c+NjXqn5h1UZYiOkNCoMlrnB1X07uepSYHNohiXE20i42zhMjlllIeMUiUE9zT0plqAY0Cpilz6w
77o6+Zsxidg8d29zoLQr4rIAaTRpxZt7SMsbEpwHqNgH+JowwfEbP0ZXEPsnmxCOl6VT4GNaOem4
eJXkCB2gXLk2isatYKixiyswTpwjjfZ2iRSQBX+ukliPOH0G51OryLAv5IL3PbX/c9Ds0p3FwYkB
JM4uqw0ne3hAEcbbOHdVTQpksv7zjDScY1zAXHlR8s20GGDa5jEMNZxO9/7maMW3DK14FE+nzy6u
E8jpmrsY0xTUV6jGWrh375dkOeS+RSy3zYcsrtzj4uMzwJwTiQe0DfuXix0/a6xyuAPOJaYRRR9t
RBZEA2bdM+6/PH9hcFbi2OIBr1Y/5B9sAsg0MsvgJza0AOmtX3lV84WC5TVlUyKcRu0Pff/kzC60
lZ5Rya0+LIDHYa3/V0rO7bXzgueBH+7WQ5BFnVgAIrvgtdfTuHhsX28Xqz6shUrG0GeH70iOpFiq
fCQbCaXIkKqlAira/dCmKaHorA4LnRMgxtBA9+qUmqA0lbp1QnaBsqRd6iH1C1/dSvvCNPi3u1nW
xrwh3kdhPZKS5O6WOmuiDEvXHPwNMEHiS/ZhL/ZThRYlQ4p+zVS5X2GGZBeRBBbI2gZKkWRYpi/h
q5p7pURTXdndtBzupvq3q/2eMyhX3pCkhCgDqUEBYsnRSd61QfSrZbDckLayp043ibi7jcrdy/KD
oPNjHSN92FqX4zqtA7T8fYMa8GXNOlOHoM9Jz8k32v9h28OsMrqppK57yrEtxjzj382jX9R0KQAx
4AJKpX6QmB76nMhPkjVJprAA6eNYIqmVKwNZOwUxrXfm1eSeix+HnquURa/23s5m+ItKl/Lw9LWB
C8QftN3//yJNw2uwzbbZNeKODHbT0vCOeGRtqcl7B2DFpA0JEw2Id29Fi8jl9f5RryYjJOSHPkcr
87v5sV26OtrU7jO2BCwvisFyBWwHO2s+JlYsECwkQbrE69EzOiNKOrsF8E0zckySFrJL+gcy86GA
kguH6AZNNrA4ufs1LBr6Dkx7OuM3hlvK4v30PqmentgszInBZadK4QcD1n3+bXhfUMhQw6KFF6xQ
GLqkDYJlaV16O+faUfKtvvwLboeYHeMvQCK4iDzFv660WJShOJEgMcM9SxZtqjN53QFkIQIk3ngy
kd65HD1MHTCgEuisYHIv8bUIqIycExXmJEYei9V0M/j4HEl8Kbie5VtHerzGTK7Arn/lxHYie40p
nzIjvzjgXnbFK4ebeDetsOnU20aDQGUIAR5zGvgU1OdMGsVc5tQ/9Rk3Mtr2gBT/eYsgdbo4iNby
ioM+KHyl1UjGLZvWg9vPwgQpYOuSd1jNzmnwWq6m1V7F25n3uYFiuaV1PmzLSj37Qs873yxU37Hm
STadO1XdjND8/M0JMHA7IFp/0xXDBsCdqlbpap3oHaCXevi4PCiUQ26pEok/Bl0dTRKYRGWm5QKZ
8B1pZN7VEBIyZQkDp15H61R3tpgU5UxMP6FfqWSXrYOCEWb8xnvcbVLijffGewnmZyNj5t6FNXxP
4LCcEULnGPPY5LSPF81lm1+Dbw3F+9razxgFQzw6WjeaTPRNJi3cCKor/VN84ciD8wT/XzrygQ16
bqjl4jt57m/GfBOM0AHtFOnvDZZA4EkNbgAGy2AxQLZifTOvERfne14pYG81oYKjjQDFnkmyR/DJ
g9MEecKhrOHxQAs9qeqQW8qH24NXtx1QISKCqoRHtpNWclaos3JL9NRLNkObVz7ESiFDVNtYIpMJ
iSKAZRHiEpAQFAgfd5dtY5oQkSjuFaZaYdBEK5/tBHfRS4JdP11ARp2DQqWSi0LSnSfYw2o8F8KE
cm+eJIvrDAaFh4mKVExk0mqUnWHfQj/7ceGgpwQBo29i7azMiGhNgi8DYLGawtYQoN4euu0M2ODH
QbNQb9CXZVbACd5hKS4GHqXBpFMcjkDYMeGZdKibqIEoDZt9o42ohA4WBkrvnHVO0+vS3zjgyLNr
78ogb4luoM3Df6IER2MBPYPUxDGYzFeaVfPHWKwLmGZEhbEwYFIlDOfabOqi2s//FBaB2PT8L0B5
FxB8OD8ZzANxeQeLRY42QK3O+GYBEg+QHhMnBCjuxMhwM7z4K8iC3oSL9ngmUZrocxIqfJckENAH
cibn9SHn3GQC7Dp5TusBDyEp4gygO6zAmXRweJuvqg2UgfcgkQ/fPbi+TCumgckDnEDxgp6Azrqv
MAWwwf11S/Q01lkJEK/oKMT/0yHCocEseiFWLq0060QuTaV2g5gth+so0gflZ4VFBYw7xDc1Zzpt
7j1JvcFvFol4ke1xJXzysYG+BTJnYAtAkEL1KaoZSsrrvRLosMixGrRPlaw7odV7+C/ms1nymnWi
COBvniJTgalspyCvBFxw1xo9M+iWLxjKkVO0RcxKIKyUXyRotLugZEMc3wRH9Wp5kRJE2hqnQsPE
OdkaISOSoVSWsr+18NDpduCgt3laKUxxgjVGUvTMoXWi2AmSkofiR9xT+MFCfCSpVIJSd793ZJmw
KTrgOQYnB92hAPcS3e+Hm8DW5a7x9MC5+DueYjNAiYhVzBX8oGhP2ARRLkaU2i06dKGH/mRf/kXd
p4bNHjE982dWBgFHKw12b9ywQb3T2wslgYP4CnkWjA8449TbVrdhNZxuz5fQLk8Kg9F0SyX9ymTz
W+vcNvSqKlBzRGOn2QhF7bwUtQnv2zbk5BIAApd7g4o4gpo+NSThoWBqVn4VS93+W3b9EGN603Ce
MTX3B03Wy3ZqtMblJns2X0BXp+C7NKz+Fg+DZa/r//m+37P2fn/CL4Z73CWult/jQuu2Xo0xXZYD
e7jAIV2KuWEg00vDg1wxmjAWOI/QZX3T1wjBzDyHYAvL/8mTrHdXIGE4QbIcPfaaAe0h3yJzJLGx
FuIqsHJwIJlKcfITFkqutbL2gG4D6kAtN05ZN7TAanA39v0JFO+lFRYrlOmFZVyWgXG4GU6/EBsi
Ll+zX2r5vrs2X52VNbqVzWsyaywaOyaTHe1P/M5KE3gZ2c374MNmHq9M953N6By0KjC0mF6AHxZg
dI8ZHSgSUqzftQrlydd0oTYNdzyWwRi3zxpZboEp36amhpycK04M8SH/e8CzOOQNBwva1mAIC/Ly
m9IG65SkckcCu6xBEuI3yE5xoOEgfrrKZklEHjEkTu+ElIaIuYWyxLuiRqySLknLfQ02KT0GD+dY
NiqXpWJENGLR5+ZXf4WFkqNDj4yd0ARQ6QSwhYOziCwrr4mBjygSgK7iJzMYQlRGTjEpP4STKJ0n
AM46GHRie/lT/7Gn/1HFJf4kXFtkOw5xRY1XMgEzIvdxzESqFNq6jJa6w2RmMwBTZu6sTetdklwk
Pfxv0kOS43gSiSJno2o751s4NPgSzphBURa/UgoY8Um1PjDY80H6G0HtxeCAZ37C5ZKV4q4vZMXb
Hl/uvmBdEFpTQneYvlh2qvlnoSSP7mClL/13GZlzzdq0SjZtgRRjQB9bUPc1uAaIO71dLKUJ0nNl
8GGl+wkn4yMFFw4h2wBKQaO9f+DUSm+RMII30d2tOTVnCaHaxVYFrYG7DbEahibFA6L3gmcWdC+o
gdSHkK+hY5PLsm0plhnF7K7r9gf69ZgNbhsehMnj8hvCA8kvbHBRMw3GVr7m/8p3+HYIYx/8oHhe
de4uLCOs5GDbcKKQlEGy0HE4h13LKbom/h8ZZcU5ECJOCUGlzoBuDVY0htQiivEAUto9CUFXLBFI
5OlqgaqAp6P8lrXSIeH99T8Dmd9LeurAOkDNxevphORgoFshddMO2B7GXZ6ynG5uob9dMoU6ICwN
1vHLncCDqTo5bK1InF5++994ip/l94m+ugCLq3Miyi25NZBdDcrsVVkDuzS9cxXMEzrKlYQIQX/k
AK1ZxTYbkXaORQqT5AmIB/yZdE4MR5UDmEUbm0cyhTHUX1nhz9qvRmIharp3JqemSs5Zv2ROLpWS
aGec4EGwEDtO8uQKmwNatcsBQl6gBl0WHJGjUty3WPkjBAOhsOseYGffWaciotYhaih84V6v01v4
PV8OYU0kPS6U+MaBARbdvrSfuLE4cgMVeUvM1f9oOrNlRbEsDD+REYKocMs8OKA4HW8MRxBElEHE
p+9vZ0VHdnRl5al0APbea/3rH7INxi4Bhlc7m/G0zYdZQuZHnSb01GPOXtRSywI6lXHdfom4CK9Q
eJwY8gpiW1HT94+2CP3t2M9jPMoOgdjyOUZEHhropH2E4SUOlD+ODIFrJbct55vAWoXfIUSGyhwC
W8wsY3G7XFxjxvmCMmLCrslpPDnz8f/TO0BrhvV1VVa/2Qu8CAhZrGClFtcUZzWqRiJeQWRgGIvj
jIKE51LoYSiKKEp2ZNiZwwVAnqCW8UygpgPPFqrQEN8Zlyz4P0kkOXoDomhClCugCh7HhCmd/m1I
wohCNGpBZQm4ikmpzSDxqjNq/S1CR0hCqIJDZH1itVjsUYDxJU+BxSoyvstqwGeRI6QKJD5F6Uae
iw93DukUcNgkONcilc4bYBdNDivsWugiL4ulw5aHsdlgunUA1beOsSBY9c9CR+YATFMsZlawUY1N
YO7i2dS2daEu5Hw7CQ8SsUzUy/XHA6SYwtEeBv3EOrqRC4aMdy8o2Z0iCJ4Nl5K7wc2GAk4xrPP4
/KfrEmr7r3W3cQqilAtR+elUzo0HZnlfMWOewOtlsxW6MhE+YSenocW+DguMl3CEKhMIzWiGBjXI
cKZe1NEkc8rTwRwe0GXU7mtLG3WpgwHk0NpFAItjqkwD90+jvnrQ+AqxkHjFdKuhBuZaxJNQLCKZ
sIHJF5uyHBMAYZYHS/v8ZFogLp7k9Od4IPKlqDPPw2k5RNpFrDkJNAEtVm2WWqDeLRBm8iFlF57K
HZPP8Dy26B5rtKxw7NAuTO70Ze1EuBdguMOXDIEESaEfIKFxYig4Tb4UnrU9gx8+m9lrCz2t9456
ypS+7gHFhjC6ezhoaDY/hFLthuofXP03dkGpfBw83cdjx3ClJAXrvf+o9u+zKZ+EFgn5eLd8Sgaj
cDfWsVlDOTpVJTuBk8G+iY9SyBzetz0p+VuuDqhVruVjiqFeQpcC/wbMYeioCg6EKCsA0NIwl2Jj
pJidFByYj9azPBY97bs2GQed1eEkxCdywjjij3b/4QL6aT/rg3ZIjCGU3RMtMxBku6PUiy9rZYKB
18utRp5AcgvgXyMFXSbfroJ2NMZXFjt87Lzu81q12K/q/etrqL0VtkNfr4PRqEf3mvXxYna+7kPK
olXBRD+H0xp1+vcKXv26RhLtif5FSPGx4zlswArHr5ZO5B7IY7vuYQ01aNysMGNw30lVmIsN/1oZ
rV79eLkD+8oylu37tWfIQ6Nh2I8fuOL0jskrQtvWpcjnUK/kH5cbVSizZyGkcIb6weOQyzuErfgS
JMJDTzgMJSS9KtD94F40HHBQDCkoUjaXjig6O91QcKzmwCTCJuaHiczIAWAEOJlrgXYiwO6VYoWe
GHDuzQrAvLaSxOEgZnzeJsYum+3RMEB1w1OacCmNZ0qdVI0bkllCaZpP0uM2Y+fZf/JgOBVH2TE3
u9JJCY7LkI4CxmOBZRZ9fdH29Vur2aUzgImQMKfgliT6jWQNLLIYkRoQfCqWCOO7FI0apvIs8b8X
C+e1iRvjIVPwuDALa0b0y9GKodnDHPcmdcv+bf36U466EZqETJz3sFV7mzPkZ/UeCBtnEJdkq4JL
faKU7wq7g9hcN6NlYYiIZhOEyVKgHRiTkcS+/67c7KDPUlLTlgxjxQSjx1zhYMiAG0Ek6mcWi33Y
/aWzCSSWpDUzkoSND294gTbFbcB5FOrFuKLaKYM+GbVsKlSyJR0Cw6n3AziaARWSanZRm6FjRsc7
PwNCDBe96YtriBrNUe7LYd8rReiPU2/aSX8S85xzaHHgfRfX63isE/IlBEHJEZ13aVIVMYtDBFu6
S7y0Dmanzjo+NdlpmWo0ndXAHLdgGMIyrs53kmn4q6t8U1ZWQ63OhG46xKUOWPc7+9BWN7fiducV
sc2C1eGxh1yG4ftgXAYjazywMiEXG3v5gRgRZTm+iGg2hfr7bRLkQMn2z43+PgSgwa4NqHcwqWbT
HC/5X+1LwoxnHMEeA1m/ZEBTeMgVwTOfQzLq0aCkbn6w0D5jD1u6rfEvwOP9cp7A9FZv9b7bjasu
eyuGPZO3W8Ww2QZRqU3j7xyqZGdMU288331Lc4xbprQ6VbNuw3NNX8QvMI+fCJFYV+sf9qJCtjPQ
3CHZjaIIGcD4nlQCKeEr7CHlA07tYTgQy9hMx6rerpuH9RQ6sm4WM42h5+nfZJ/w3P+sCo18Ax53
sMbRz2YioJHDWKkGy+4xGS2am8baQiqEQ8Q4SF9zCW7k2MwqHeIfN12x2ps63aTwqgLeVog+hEnS
t8/1G8eTMb0EEHZqdzJtxmOexV6rWo2gD/ZQXnKffuci27DZ4tAZC/VgGsWt9V7HPGGY5fuMR0as
5/drgpj5ZeJa9qN+bT0JCIxNCa0+5rAQkavrF9mhIpxU+atp9MDbf13geVS+LYlaimOVRAeou2vp
JOB3OhAwn+GcfwJ0yza2rsxXEk6JQp2kZkM/uZUQoqqLn2Antq1LyGF/+V6Pf+agcKuWSKlXy3+9
5pOkdvNel7Cu+GgYlJygN0J/7uNEaEku21yXzQ5K1IfhwruSj8qGky/+WbVq382LBcj3iK36bZWa
3WWhpLiYasbapGunZeHVz13L7GFIytr35dLpdki8MMgk0URlEtDExpetqcHK6o2Dn8vnAW9imtVM
R8JHZ8jYCgAzA+pYM3aJDcjZcmbVMqjorK9aDKF4N5SbP8Xla1fi3vQxoUIhBdXQKoZmsb8vGhyE
OueHV+8Iu0BV/6oL/Kro914+5ncpo40XlHAzo3AXvhEj4eOR4dGLPR4nTGFV1ArQrnD86duA7BvG
UhxsNxBzcepJr3UFdyT4wJJ62QdMvw5mJKFlY/BltgVUD6dszHuU0oujS5CtZPHijGDfIsu2CrJP
WKrWMwGUL3jgAN5hCMOO7Bx+P1BmcZRiwt0wRm6fenwm8p6P0pESVKvhg5l6wwSgUjBavKtMib9v
eCiaUBIf4vD7c97EKRKO1DPznpmZTwCNRWpxNDfZX0w3WRsZOTPsF8RE+B1zVo7y37Vet5zCJp/T
0FLny8Xkvs8y5uSxUToFq/Llk9KDoAmvxEDmgmb6bGjMip/9XjHLNwcbDtuRBTZyVGtvAKvtab6Y
ghgvXhFPX9kYgzBvH3u5cJnF58SuCedGyAbbnHhldh6nYdd/eloobD2xqWfD1Kvw2TcaL7+bCvLK
KlzXjuKWHMsDZPSdy9H2NIz1bIbHwVYAxaFYT8yxyEi87xnqfizP3v8aBxnNZzXPWRyj2MVhIqOR
EERHpq4PwFKo9qCHSJvuQZ+s5VAEOCyXhEZcD95wrJNoikwByIN5UEjb2NpbxrNCY1eU09/tewNE
vCUjUuN5yUnKgXkkY/hFjtpkK5fWAHHT0PngkCEcoboPqcgL//ED6hsavynlUg3CVDra0Hh9vMV9
3gbS2zjsEljUmrFW9dcRivTPeVFhlwH981iQ8ZkG1JKFGySQi0j9YootdKQITuu7vWRa5UjLBgi9
ZaEy3HYgQD4isYsFYiKANyRkXrExs/GwJiS8jbAAEOC5aBo9xXoz4HOzZb580EFCrYSGGj8tjhfi
JZjtMVpw9+0xRwAIq8BOmLyoZrEcMphmUG8NSpqmwXsqle63m90f0c7s4eWHgG2IToqhYC8c0TjP
wABQna2gAwoZJKqVt9fjAf+Y9ChLgVnjtL+c86olETgfkk9cBoS/WT9H4zq0MxfkiDaVMt04a/va
+pY6VY3ALJ4kB9GyL2NC1v/zieDpw2WS3g84DaGk9z0tIQ+j01EhdPGbkl27Nq8Jbo+CXJinAWxg
oU4JZe7kP2IAaHAv96TCzxzlT71kxocKh6EO3WwJQ8GCsq/0wB4RoWKwxM/gFwZvSEs8k31OCUo9
djeAmjwzB9sHpH+4+9dWnRAsiPe+Pl/9qGO5Jg5MzMJephSoNDqYsT0VL5mXJ05DNgMkgD+IaT8T
LOYVhFCKWGWGLwBdqHcYaejvPcg7+SUHHhQe3uWhZY+rqQ7RNa5rZla2cjypI1LojMPQPECFHOjM
OuQrvZzkglAsKTNWUgLqZdhvHJaNz/xLJQzax2RZwlEUxIn9M6L54Ryj7RBz/rKxtAPKgY4kNSiy
pCjyjRfCSbRx+m9mNhUBWmu0RmLC5532e60xcLGk9t1QAux2nUNSWvaxtfCGTezFbPxcJ/sIGz8h
LB9vuUL8VXZ7vm7EO5Le+ccVAc0nKCb8MTq4ql7Bm55aITdluu8g6XJ2P8LJ9d0dpjKifX40H+PR
ibwyOE3TUDxSb9SErXETTtxDPqIe0dpEDQaguszGM/my3+ifxO22KYCefR9hOgxw/bguaOKXKWYD
d7MI4Gret9rl4bCH4n27qKcKECGbRAIxXk+s0YnCC1db9pJpgAgbKQD1DLSIBr88CPvumNlJ6Y9V
v2Pz0jk3sfH5WgpjCr2hnF/UYQ++wAzrS0fEbJF1/nCICM92DTYS9RQrYPgbbqDCOHhA/b0v93vo
Ji23UsMpJnhXeiZ5eW2fKhlxxocYooE5xoCGJp122yhf6B0PJ1mevmc5BnEz1nadA1ZJ2aQ55u+L
Mt4lYWs9xnCbKqsCpIeyax1UY6+dn5rzqbwGCRrsJYD18PVxitouCIeU9ZhoCeiA6VLOsJ4/NMsP
E/PgNQc5NaRJdaRWrScDFsk/g1jinargORUmCe8bcmyXzniXEdgnTKZN6WfXud3baTJW/ka+fP3s
5G6W3KSfrdxUKr27kSH/+E3ypQZ0TZGZXka3bqMStILU8pLBhoBzza71uAx2j5D/YIQpNUjgTPEL
Ysaxgu57d8x0wg9+nmDoAn4VzpR7Yf2p+gXODKp/kP128/KwZIXujOE643sux8jRzkrHUPLgUIcz
kgfIxUEUP/FZAdv0nAInQHrIjzXUBnSnkKL4NBupsrIjj2piqIuUnEi7B4Ws9JRFcesoSyX9c36X
+mENizRY3CKaASBW84U4fMlzt+z1bZAG5no8EwvOJWNxQNNEHQRk1ZBxJ5yeee4cjFWiwvQjljXH
PD2AKFbcGN+1v6dxI3hRtbkYqKPWzYk/oJ8T7kSW7846IvswsWNIA/sJ46j9W9LhFxaQYfqe4S4W
8Hb0SyYELl8z/eOaqo5MqY9+dcFTip+yt3Cj9dNaE/PoR3C1ZPvPn+G/QuCCfgsW00DwtRn9D0zc
9lxgSgju+gY1ROOOlmPYbZeF+CqwagibwEMUh2qe9ALV7lgYg15gx1Na7QXDrXCxsOY6tYRK3ueJ
XxuWmEBBxmXtDc14WwTyUpldFpFR2O1cmqr2i0+yBh9bmEEw3dscLAmGxN8L4klOOqFZQV5t7tS1
FBGeuRYms7C3GcmYU5MX5b48+D+uP5SgBdSKwIXJACqw5291rFYT/v4ucFPDdY1obcAdrY3oUOuU
LgYWBGDxAjzPJsO9tv9A8UGbKeaRYiLpR0w7N4sdL2/FG0EUUqcpcSmkxUc7KCMifv5+vM/ukCme
bCjQ9ahu9Qd5EpidB63Fdey5Ax1mhr5rGUejC7T4dAXyARGElh87ggHdBfwQHkcCOJkcabVnmpob
BNBcI0aSy3UNoRGQPFiLPfIWBCblAM5aGWYCspgVH1inUMctiGLvZe6imCx8aTViDCKEYCkrQMVZ
n4wzu8Hfci+GTlQ3JpyEVnhCS1gEF7MB7C1x50lzI9W+ugHNsf3QXpqCss4nF6sM4cTIpwkivEpj
C21vg52MlCYNiR4QsvvCF66Z4tMcfI1G8N9XBuPO1yvY52x0EX5Twh7kraMcXWQLCiAaLs4D4W1z
F+Pv02pgUpIIxH/FEJsaYyXY1mhATiK4eEnOuywzooOTdKeiTIhfQuqBwnGPmTUqQ9tmdqGEHPpL
fKvFLA8uIWgB5EQZVR4Io2bdmTSRHibmWNhNEjJKVzUa4ljCaX/5COqRsBwRIL6A9jNLvEZ+/Wdq
hchVAK2/heRo6xL3FnzkeXIAcsV0DfDGBPoStk8FJh+Y7Y1CXDYVh+IGvgsxJcBeNEAjbGoM4Rvi
PEvnif5VJVmDWmWwFWY4V8SVVBCgPcQG5tPBv57r3VqULwec5hOX7lFjwg5xF7bVmYhwHKsNZaOh
/mJ02E6F6mX+YHZ/5FYQd3tWbl8zP/aizq8hDVO82spYTLkq67AfCvk9K0osf8FLE9IKbrkIBYLj
ceb4wEWL8RruFjw6L4hce24WPgDwxMiU8T67XZ+jXuakBLjzME54evcjjxIT8RU3VFCuxvjvM8G8
IZj54dXMWNij27XTUOjeecrEehC2DicIC7EeFkXwQiytuugCOYJsiaMK9wzAdfb6mmGeoAfcl01O
dFR9eSACnN7xubFOisWIHtOfbApPB66L85clDKTI2BJGwfsY9RC8AVH1onTBA5CBdvg9IH+oxBwI
JJCBkRsz7f6cYm69MNKCjMwQWN3gMg1duAhKUDXIGBTwLyp6jNt57J52slsVXBZKPap/Os2UXlpk
aKBwmatHwUco9qtTklJlPrm3sVUGiPXFYPXtobC2/5wx3kVQ9+vN2OEnWDGsTys4dcsrmKAQoOCm
hPQPHOJfk4WAa9mjRKBlyNc/HdhAzGrG0G0I04K5tIQ18xdbImNb0vvX+oXKvJx3lPxUFUBFXHTM
rSH1rAjCWx5c8M5xZ7xAcBMo/rMl0hzhgw7LRMx2fWk6MzqB2sl2k9uze4g0FtcSpq36A6f4gQEz
Pi93b7P92i9eR/IB/5HLbkQOXVn4mmCCVX/ocxqzn67vrNDz+GAB5coRC2cMGCkWoyYdf+wJdztn
lA/C+I8BAqPLYb3IH+/OTBU8muiTfI1ZDzPibN2mDsKRUWv06MTaxYE2rBYiwgRIB9Lf4MjSQhGd
/EGlzILH2Aei+OG9QWV1GuMOJ8CXamhWTk1DwMq13tO29QbbAojg/6MAAh2BbYQlfS7s7lMUdOxX
ffB2t6/oc4raJ/51/IblduIVnFxly3iAYVE4u3sVbpZOT/ZofJmiaZ+2ekHRjuf8PH/6p3hsnEbH
7muONl9PGJW36w9AROkARkFoIV9heliRIc1uQpAWi4DFjWOjQ0i3x0PbGeEL8ivquK9q05xCejyM
SSX4um1HpM/zqeOFL52wgksD6eV/cAWloRBSPPKm0MdX4sOM7fTvezf5ZEwreTz9PmkzP0hZ9cdG
Ls6XFgwKsZKb474RrKhl2xMOSPzvyy/RCggTTSBIiufYOH0vp/fi50LcZKqHYdJ3UesiApmBbdsY
9Y3k6M4eJ8ZozoSjlJwCEcqGQNdlfZRu/dr/6zNHrHZkuS4h/cGxgxY6ZgzNPnM59+HjLwQe//wZ
bewUQ/gmEjbP1U6i40bEsI2p8HwxoSKU2q0XNLUkJiYU02b0iIFcHgZBF+PCjsqvAXnRLvt0cRml
7DiAc/Sa92WRLINIh2+DQRXcNXxFD3r80mHTBwfAHn1WH9+yqerpw60UJnt3zmgqNulKUXWCZegF
8RYtxddGiYfQw2xP0S9z+jqf5D2vFwU2zTFl4MNqXmb0ZBCAaCA1+4Hi0ltN/SMQxaE3PegltYEe
/w2MHvT2LwbA/Y9+/OABxCh2g1DsoffZXxevnvWnFPqxm5R6F+UmmRvPRdRjJkMGi5FMUUJBjSsZ
1kBSuSQK/YvRX47WI6YHjmol64ZUO7M4BYFo/MhsZRStf8+kbECrvuP/gFKQooYekXyQRrIklif8
cWJ2jNdV2eJO9WW2VFEfklZKmVK+7aoJwMW277FPsRVxiXOuTxTlAjaK54uysF1XOWU0cFyH0dtS
tvW0kHSUHZmt/SUI8GD4DK8ZDMwdE264szrGsIexfnvso7VCn899CKLSuCWL2KY7jG6P9d0G5btl
8w61nh69pnIQsVwhmNAh672H/4O2cIOtn77t7Jww/XgZOZlvJigqILIfR/3gS6lMXqt72LWTzkR5
sr7P03UV9CaoJYg1Ko0ytQYXmcwf0Cly4AZmt2wX38Z6d6DzHn/alkY62VSMfLvlWzCX7JIcntG6
st4bEn6cyk322h871oxI6eix79xkQRA32zsXZ88FfO0L+zt9R7lsPP07FiSLgviwR5DDMWKWTcca
G1zR7Gl/njTJ8mRMAtYfzioD/amJR+QOsdphNyWeBxKKf4wvbHpebubRD5UZ98ev5iM3KfUm0Qec
HNfWQ3TirwebVH+rNOE0tPKpg7EsEp17RL7zhgjcCL42tM3A6pj3Hntv46h/RjbrgvfLLuWsm4x5
NDf3uwkGp+S25mt+FaoMHY4vIDyImwcnYUBApXp5Pk3tbchms2LlHcQ/R4mVf/ivrDuv/jYU2fzw
+8os8Gi5vKhACIR9mu2qCfM/DSLCz2ZR5KE0gtfWQb4Q/4IC7rnkmUmA+GbjJ+nzNEryRDq+ge5f
ej4wB8wdwm6i3aoViywJclBLowHbRbWmBG2Pt9ZHspWTY2+18x5o0ZpHVDrGoJCbr2a0q4er2gdh
kSxZL3ihHHF6luq/48hu7uaDPDFTxdiFmar7JDGcYW10t1UG12xTqO1qg4ivlG0Hd0CAXkazEQKK
bXUahq2YQzXbbK5B4Wv1bytk+oDeD23yWhyyeTywWCEKRl44uBy50/fa7SNGOrJhPX+Uhta7d5Sx
7NXbz1tvK1dWvcFoJw+Mg4KwJcbnsFw8ZiodnF5jA4gkT/t3+zpYdRzpJZ7/3xuO4Av2vN6ixSfv
xksP38YoMeGbLLXN7EcDCekDePU/sfpRwnJA/+wHELLMqnV43Cgj9fGG2wIjZQnpwU6CY35pAUj/
Ere9rKHzoXjpB1yLRc19epo9PP/F/sl+YxNV5ankhnfBkFMD2zg2fe9FN41g61K64QiyMySqAYoF
pprV7kxuMb8Y5U1JIWj0it7+pqD/AlYRAsRPa8qSGSfW8OcmI/33m2u9UCuuOatQ9tlHm4f9d8CV
MV42tvXaDBGnlPakagMNFhsGQZackYbQLxkuoGYczVs2U+Kqf9Pn2LwnJoNSfuBsYzxDesyJs4Ex
6RTrmfnalGzBiZAj1UEdLClLMBAg5/m7RBPY27BKsVIit5IBn+A90nE0gt4Ft+Fa7LaIfmPETA28
1+cwqPWyMwHPGX1e/8vawUQB6ghdE0Qr2LqT+2U2AELQZbyfOeIgX0DVKkzo+DGgNxDxbSC72DpT
k8eAgtC1z6PJduCouJRwxFz+Bv4fxm1nOCV5Cz0vjGGkHVwuu2CzqZHkCx6pPIfAARdbFrb5vZc1
+qOg7OCbQJ4inhL/9M93ck1PIPovJz0Y4ksC4QkycoCp2FcHMqfMPlz4GCTJAag2wlnhPg0Z+ZzR
hyOxO6hOt+M29ne4Uc0xh3ThMVorDYhiXHlUfhzLtIbD7YrhEp2icLzkI79HrgPRDkWX3Nnwy8WU
4HezCp5XQZ0fw2+nv2T4qfrD3ac0n7IplOsiO0VFFo9v0TpuwDLi1vxK+sac0k0CtWB5AC1zZFbY
E+QEpcRBMStJQkct1Ht77c/rjTimS5d5dF26WXl6cEPLsccf/cbrWBEY/wKBEb08ECIl7+IpsUss
MC4SP6zNXvRuoYO+YmcgQNMnL/I2+geLI9Fp+8AdnzOuNzRUnfWWHMWRBgZ8FM7m928qzure4x8E
BqYPZBbJi5bYCg8fFG86rCyZ9RhVGCSB4IPyqAhTVzKJVbPEY10lxvum5KATPZBhRuiW1BG8ZoOQ
waY4IG/KnqAW6SWfDXo+trsSQMKHQh2zsj51gsqwvbf7rgSIgASMD89EPdd3gHk0dUtBKvzZQZMY
0/eG/XJodfz62YNdc8PCgCwQ5vkdwhTlBgxYlov96PbuuyqJbeYht/b9vneoJ8UhKu/LHob0zVLN
tjH0PjQxFSp5ow8FL3OHeMLoh3LyTowNEXHa5H6KVVvjuWVUzQjYTD7WE48G4z1G/Wb+wqFsVKmr
1UaAYcH+M7FP40AQa5Poc3pRLbMLw0PNYKOFCEbIZ1W067ulRhHqwtFKuy9qDROyfPfENZQGTrq9
DlZ5EHQZS/7av9RVOExT7/U+v35eRZoW/UaeTp6bprMf3V57XtggcnnCBpKknoTM2Uo3AE4DNfo+
gze3unTTKrY+nfBP+2E8x18mhZAtJaNg+6GsbIOvhEzqJ+Yezx7zzcwfdu6nWt7lW9JZMkrc1H+3
UQpucoBYqAkl/nfIlNSB0iEtisr/pG47PEltwz6zztro3tv3EDCreI5xUx7W7wDUMzCKUQZZLe7Z
yReFLK/wIRS+NO7xsnh743Ki5hDNJT255cOTOp7/8kt/YJb9VdYsyr4zIpk0D7+y18FkeBx/X+vx
wflGnfZz0HqJQuHt5j2naLx+pFT/ZMw5RIA+xg71dKjIRinPf2SVjUaorKkJw2EFlp6eXh+kwgIM
n8kYpvQ85yd7faJOq79CWz57u3Ovvz5MEsXpIBo+/VqhYxObbDUrNLpkKjMKKWw71GQjsdyeSCHe
OV5M93OWncrBPP2e+19kTB9XUvYfXNob+5tNERjVhf9VpvFURYKVnIfdsvisyhSHFzG1qr6OVDMq
S+Z37fYhkjDNvUc2HZkt8JLxvjvDVxT3vAGkckMDvz4P91vmZmBaoNAATmG6rDzKnfWQorgzfAbA
t8yWayhGLtk/xXbY6oOe20Hqaswbk5DaGDEySTAfeEAO3VPZNZkRfWW7Iq7VLK8/+oCv4afW7SA6
C8bA3/VaRWkhggiZduoHC7+bRb8zyNmuMnfUkTrKQxe9OqTibpJORpB7vP5CQVDoQ1RpjSe1dJYu
DvBS+gz15SE+fva78Ptj/SfkmKPOzECqCAq2vj1PBlZ5UC8/J+OVKIslu2Iz+yPX7zzmjx6tvlho
fwtTZU+rwE77MxTJSyIVuUEQuJB1XpIrHYwj4Haej7iPpYI9PFy+PX7C9N1Q6c/hOS0H4cDrz0bW
0Gv0VrIq90PqAtwQ47BkVMSrk2bosJxDRjXrEurJKcFgAlzaWQz0jbJojcpnjwgOM0H3JTtF2BRj
Z+EuNG8xNh9TDsWv4ZJ5GaXQKACucJ7OF/VLXGsqOORAsDeEdFzZvoxhZqqy1cz9qGbkaCKuWBf2
Ebngg2ABBw6FoDLQdPFW0vUWPZzFhRFcZe2UsZmPGfJja3l354AI1XUOjJsXloQXjqER5gZsOz7X
piYxMDBiznpyHRMmT1oXtncv078467S0c4n1b8Zgapf0g86w8jcdaAzhbFC90MXNiPW89NEtgllX
RpoGQ05dsiUPHNzjTTOmdVWgXHiKZuJvkcEiGU9GHG0fyrMBJE2euWkM0UIC1AkiOhd2UCTxURvg
p4HPtznAUTmd0TJu45cV8IyOX/qi2Ua3CEG0+2kN8VTDcxWtnuYdyG7MKJEkRO51a6Blkbd9LtLd
HnPlDZhYD6Yot5x34gNTPNMDNfT3iu23q6MqzNr8gWVQa9+klNejJwU2V+yB4Q81I7XohpmvtAHL
whgaR4ri3Os5a2B2mCW0s+xijCjIwnxOc/rHp4jfJbSU1rfywfGFZPS+BPRMPGYgzDRJP2v2inVH
qXFf3med/7X31axn0/XhlZ/Trg4NAlhCEUGLiwcOCbO3vb71QppV2sPiYW4q2KhcHUqXyrhHdcGC
d/xZFlKydJPU/cxg2gVR/8SVE49uOqX7Ta88jHkQoNfco+/UVxWmPYo13++e3nQw33GnEiOg2oC1
ae5hdt3hRX1c4tDDMUpihPUM/FcvsoZW4zMoL2UA63JTm1hKvSbPFRZgtWnKzPY5MZlp9f6EXygz
+uXhwgO4OsMkjC/yLvb6XnoaYk33AJA4WhEjH3w6XtZlAWklsXreu9aF8wK7FD0opBUr84RFnkYA
nrmFROz7D+sG7oHHC6uN49qBrZ5T8f7LBsN79Ay6/qO2HRPtcIyYsZrNKbk+pjdAB+PrzPyJQHqE
JooFaPoCf+l0+Wf2Wh7DEbnn1JicvFBRUKcJNj7pqa9w3p9iboUZhoKIp+8IJ4ze9AOev8/QKIxi
5+j3V51eZWJo9XAuI7G/WCMuxuk5FfgRj9XLjfpbfnp1gVj4jdjFvnNWYDQ84587QLnTh8NLXSZG
6GOexMLOduJ5zemS/w5nId3E1PZjtMJh76tnEATXVULm3ggE0QDpFaHd/5gmIsnDEQ8RvQhatKVn
K5ZH+8BY45/r9G8yxxiA+hocz3LyiYIzDPA7NTQaFsbvVF4g/pP93U3x6WsB0aF4gegBPqm6Bsqj
X4ezsO5MMf7gIRMlNZZjSxkNyR+kXYYkgO9UQzBzD2Q+CSuV7XDxE6MyfaUzECFA75oCFNPW2lT5
cw3pF3pQDD7/QaY/UGpaVVQDavQHcjyLjfbi4+oRrwCdhdH3F/mGbB/9eLe2xjTEYUnQUFAwaOUR
icGE3vgKnXUhLN0LVFV9450+EIOjds08hPLtjuRac2FA5BbfjihOgWMuQ3WimHIELMjVVjQdrhGt
0RaJZmysRQeaIHdDLmCFH5/gp8KprksNsIgQlSVuLF82ANBkGlQEN1jQWVIAwW8LsO8MA1hCpFEJ
R2dM3OHcI48TZCDcqpmedGYy8uU/Da8WHGym9IwIPBRTJQ4CbPoWC6en1gZ81rmM6hyC0kbmsUfM
q9jFqkJtKYzTKU38FBMawbMXohbsd2Hj61s89KOJOv/5Z4Q/5NBw7JyFnpe57g/57nunTVtb1fTH
8WNtQ+7ahR4aJn9ICCLt2DPIaOiA8c5jWFX5evSX2kJvAdQceChLnN5UmYfCIy5kXdlx6K+TRS98
GVU4XB8tvDj+iSbeuzuOM/BzkIiIGAERGCa5aNEYetOY5tAcMNJG5iWUBCqtFyMKrO7HtKVDK+zO
56t4XoTZ/tiY/MWhhvEJKSDbrQiXwM1mSMArF7THQCedSycIJ+byeoYQPAAW+C0PExRMqzm6GpSr
SEPDcyhynu7WkqQcpAPC0T0zujAcOt+b8HFBIYMSPKiC8QruCCJMf0YUjHg5gSWnSPiZVh/ETAYj
e6FD+kPNgh4Hh6rapWUF6wZ850qVrJy5Asa7vHYIWfD3jUOckHCWgZkJVhcbOQ4u2EHpeIL0J18Q
zR7pCEA/RTjiQS4p2HQ3ks0fYBvunmsx3kVGwzP58Jt5BJ3Ib712XkXlFMSOU56HcN0LQe2Ay/w2
eDmF/eLo7bvfNUCnHduJ/3ReNIv685pFKRqYwpzN2GJJLBpSXb6EpOQPiy6352GPY62PWE592LiF
nSfaXbZAFRtUkcpwJzZ8EHZkJYAL4AVm5x6AEqt2LNzvj8/ZEIqFNXT+QJCMdWam+0T3ZynDcjCZ
B08WqMDMWYrVzm6uj39ATZKBWd+Z80+a8iXpKNhnKXnnlrVWXaOaCOMVGmHLehwRh6Wb142Snqf6
6YbbLY/+/GNBrrSG3CsWrvgW5ptDE17Oql1hgTQVF7Dk3fo2X4uoDvFVjoBPkCrhgcC05yajQUZq
wigZmctKYthZMW5kligcH1imeNcjZ7dIC3XO2Nd6A59WTa/hBTw2nV1NuBqcYbJ9mNdEv4nYLzqq
AVb9EiJc4QEBMsSSBvMC8hxYrOPmn2YaRbMSvED5bp1+4QwxRvgBNXoAM4NRhUkdyjXkw/Molkdx
Jf4ljYQiASfEfYzYuzDcTgy/3vuMhmF++Vta7Ac2Sgnxh6sC39rcQx7A+QBvVEzpqktngneI5Dz6
VdyF0FkjubuT/9jgCYQUX4f8ypsKIlX3P5bObElVdInCT2SEgIrcMoOKiDjeEOp2QBxREH3682X1
iT4nurq7dpUi/Jm5cg3mZvZlL2MxdCIX4brVm5zHHt1vPRJIjjQ2QACzxCJIXVzfIm+4kBVKfx2Q
BRDO2Nz0cJ/qbXusFUfZFGZ/ZWW73Agu9wGH1nlx/SxaF7vOHE/F2oowoqJ27mdir3SDO7AYov4T
RVQhUprn/kHWgcM+M5Oooz2nRwyy8yL2FHZD80qogT2smXK06Jiqyq7hNunxcjsuD/OG4DeJLW1/
XR2LGLc7eb1ChkSAFcP+ED6WWVpmHT/+e9v6o1tm/55oTHleYAUUIvt6HL5gTqdL2MYstAI/Mopw
1Z8ukF5wYkJ//OAkrLXDDpZdQniskWczEivr/OzIyR/dG+8GCsa5amw8ESvKa4USDvbJofJz+EhW
d/5/Dfpmm31oi0jyO36FpLZBoe0Q+xQUkzTtOKMzIP/y+oKrNi78gPXxmXDCu1UvrrDFsApVot1r
6fCRgmmyiQK+ZbQA9cf/LM3e3lkFrnsz+MdKEiOofI7S7mCrbnQ3m2v+9vi1gdOsAvu4geSSK8gN
m6QhJK7nvEPvPF+salTmxpXFq3lh4k4fT95fcrsNhtwqvfFt41DHoe5Mb9bHVFZzgtuNJv6xB6Cy
sKOZve5B9oAuj3AWtjTLHPS7dvFxDe+J0vI6g8c/bXhuBvkaUodyJ9W4fg8yrDQ4uzGWzWGUYIxM
gDSPJoF0V2iUItYBwevNIX5V8x+Z0vn8VboXdVi/nNqGJIvwYgn5p4XO6s9pVF/qhqBSiCWM8Nr2
ThjAsC/FwfA4PZSjqfWdzvp0FMTIlG2n8aaMCezGBr8pRFSSj/XSr5yiHVQ4AiLi7iP6fat01njm
3g83vD1funm5u73oNDM+DA0A22cHs8EZ102zQIw+3AwMgNb0aE8YNIUX1uyWN9Xsw2A2O0WQtQN6
xSto2TX6iUT0HHyseeneHfoJ5Frua6HozklbdG0ArHm2h2c17uqz5u0NYPKYJ+rKgZna/dI1wIRi
1O1bBj6yIIddsVdtlr9+oJ+HtQ3edy4Jo37N8WOGqAOvUzLb113YXmAV+wwvARhsTMpM7l3Qj8z6
o7IxWmi4vtlsNf1Qa+Sxawl7jW3e+Oi27Ml1O3+vlirnXHjS/T7adizwwFUlRWm9rcdpmuNT7BAD
8kdWfVklIhVxLIJUAFr4Zfj/4kSsBMbwXz8yUn4vPqwfTGn0cWusPmKRa2PLyliiemCoXwsYsG0x
qTwPc2bfzgio4AmUvsLLv3B+yiDvjk6jkparG+r2l+Zj8MCFE5gqoG99ORpxGC/ndvS6lYJsjbmd
ly755MXmlKImg9dU29dI6IPgnUXSDKGzaENYH2iSiVsaXMboTtb3T/BENE7+2tUKaDyP8O25V0ef
5L6Dbj0s/DK3XwnpL5wfdUj2Ih769KbgT/nk9vTPCI2Y/rCVUOhccSMQG5g2LC0DVlcv1CA9Zn9p
5RJs3rG49fleEce40BZGDXsXBa69jnhJSCUvnPhTtvDABEgYXMBIr7RZPg8rkwUvziYQF/9NPoMj
TFggj9L9Y29x1+Gfgt9Mx7kjMpbuZlrNatjRI20hBlK/LWF1SDSgxZg9thEQNgCzeMNHh52/sFmf
+A1zLA3QwWZ4DL4hpuzpqBMyc9qBmIqwHKDeCpOGz8oJ9g2GIJWLOB6bUIMQOJ6UgCIlgc3ZOJv+
vtQ5dg2UlPWDOT6q+7QJukqpe9ltUj9ZDlyDIgV4YHbI/xl8vxVtWhjeAfVS4I7SKG02bIriis4u
INAPDV02XbzpChsulch6zjbvNTEsb0FdRYbe9bRwES+SI9i1+QWV2y0rhyeyHto6qDZmuofz+mse
3cmAW1GETjSFOSKzNuyPkwWngmjw9/hEEhSqQz74Mqj7/m/YIkWpZ23pMzh7MJ8qA0wJ2CsAZwap
2N9yDHjqGtwcPbhk5RZOB24VTCvMawkV4XqvKeIrFm4LKCBMIsih+EAoFeQRymwVxzru9JSwDBH+
k/HaWIuU+LoUwwfOH84kFjC38Qt/MG2YkKS9oUJQ3dnmglwNYJrSQWW0YCvCsjLrhZGiP9tg51EE
KqNFBBXafQ5ZC+JFw4PIXgJnFeZcViBmKh0+f3GPy2aJyDkcx9lb29VMpgrNv/CGPl7HuqXnGEEJ
lgsfSx/eMV0TTq2KnRLI31nFea27uwQ97xLIduFIJhtXa6jsivkl4D+/OMSHGT9HdcrpS3zJOeER
9aYZv02x7yGlLWztLrGEr9x4SLSBKjSfswsliCu10ki5zguTtPXXXlx2WpJNgIXd8pZBO2SRNpQE
oL9bxEh4ULE74NrHELP8PSF2EglyJHxTWYtwm4ZwtUIRjsmvuLGxSOHlyHFcOc3/n7yng9vHADwG
5LR0Df/kKQ/T/juzc6QUcJZ8HfAMgrn5Ch/2c9BLlFXf4uT3e05m3dD2t4ez2W0iGp0vk8LH9P/B
1ePZhpRnuGJ7JDQ6mIGEKtznj6FEAbcokb3VY9tlMQZXUbcSsRXBjUP822Em4hJuRH3ABYyrkN7i
oRhqUUHMlrLQIH2lWzh1pOZdsRErp0J0+m35EO0T39dK0iJszARnEIFWFHs7/vkwMVlr7iocYH7e
7ghywOU48sukvkg+MZnWW2WLGlGCBwwcImRGgNuO/Vuqo5cQWqcrJRt3I4U/K6cEJFHMWzk5aKVQ
xIjBHIIUYh5GLGxGEijENn90JDsNgpv/nuIH9XRuU83XSWfZl7jd9XHjocxAtN7LgQl/kASvv8zb
rTxg13UeBvvdj4vzl/820yNSzkNeD5RzC7kD6iiIenv1X3LvwMyxknKbXEdB2vX1wZj9JpDH0+Ph
P5v4swV7FWoQA2o/xtmJkHHmx6ERxrR0YqlNIIK/rZIXb4WozAs5leLli1Zf/hlAlY4Twugo6Ghm
vk+IgNqZznQKOMzD2d8Wy1nUPTCVgmV8xVTfXLW81QJXaNZwYh/CkjG4vDMzBt7A6ZVwgcdxpF1p
Pvtk13ByDD9LLEFMLYRx9cOcGW5FodpvjC/lVClSyAGX5Joy3AA7iifrNQUMtX8OXshxm5mBZb8V
hXBpwjJpoqt9m2B1zAyNK/pcsNnT5IJ36bmDxM4ENW2lFpz13xzlXm0xhfbHwgE3AVE8k5zRDWIC
/27fxzLDKme7G7/857ZPD25f1nXynD686c1BajZT/fbixu456UVafF20ck88HtHn4lfZS17CrMYX
BlYaMmW0fajTK79a5OO2X46+/ttCJMbAgJsCR4fo6vGp1UIcQ3Cctc+5Rb0AmVR91azGT+gwzZqY
F69Yvr2+z+DtPinUJq6oU3XxmPmf8axanPENfg0Y134WUyWyFFuz8I8V8413BK0I51nV3HRcaL5L
J0IcRwNsM4yGwMwXhqpiqfoYQ3FuYHsBq8Ti2ImBgbDQxqxJsXZmwl1x3xOYSTxr48u9uN2KE9Ar
6nGmcjfhs3X09tgfINTc0yBDRMULEQRYfMzuPNAoll64KPZiCSxAJnI2L1tcgkxCzLJ/BBpiyvfv
ODoLdU+cdxru20ebABigqgb/i6AVoab1Qa94ssmsM08AaiSHMjSL2F7aBerSZfyY8rg+4q0YosmC
/C+llqYBhy0BDCWT7IibG2JdmzMh5qMnZG0sQzIYmJrG8cdtuxfIOOnP2XzgfwCasf06DTLGGIAs
nMzwyMF/5QvIjxUvnqiOA0oIU8/WnLbLnMp4TA8LlJiB35wpYqh84un3v3+AFeD3B7OQLIO0PatQ
TcErx6TvXLulZFdlzLp+s0WTZ2l/1N//0n3Z1kE0YSRfEI97RRknLuq4Hcw649MGTI6X2HNZuF4c
lSn4mb5S/LVXi8scXy1wgZojDr9CSWoWn5HjXo1bcshCqiSXUJDq4XAPg4PNs+zuPzTsaMuP0396
yt/11QCBxIgefSRpI9IanP51mSDxbk/5HBq0ahdOE7pAvHoefH1fK3B/0mreORQJ+r7WRVxdj0lt
v+bXDYrO8TE6Q7Qh960NgkepEA9UWdW/+SVi+zmsXdluyO9qZGpCF65Sr7cMon/1+2Ruie3ZVqDn
Eqf8S0XVJNabz7BHr7qW5Yeoc5rhuhdKu/9Xm9e39JG2EAGhBAuzEMBWH+DYyZ5dRcHTnnMBV7q7
7Q5A8F4J3bww4zphLoIGeikqAAMvKbCJ5+WC8aNJpFIIzaRzxiWmXAB/OywYLlZnig/Ezc9cMZPE
3oUSzipOrIvBjWApAdr5RDvCZgXmhFkgixxcPVaslmnFGkooCgZVGr5HaddkL7TxO4nEZFZMZXuz
OXZz7QMX9b5hNSolnvZwvMWhwa2SyvuMPiP5ZMDSfhxh1g3ShPW4h1hXnhZEoLUxnemINBb09mbO
yjBUnAiPu64DEsJ7tfefD9xYmJ/p0auJ4tCi3qrkCekgv6VIdDp2m/+h12gFsL3AVyu3d3aekEVb
Hg+xbAGu6MOlVNOH2PsHWtVET2qw6iccbn07TrDWkPUA+tJxgNVfuYD4zZTE6QITmz5Qog+OYaq3
UWYu9lqHiG71X6/nSOgDICp+E4Kpva92NcS406xZZL0FXeMSWhDKnOtuBuUP6p12pSd0i58b9ZCe
waprU8DCA8vqBxpPNie4rrM1zKLnz+aT06Vg3Kzn9OK8Yn82i1aOgDDsJBL+Liqc0+YUgWQ1Drxc
ULJiSSsbTmec5q+AiV00yrlfgr3lksypfXC4kGD00+Y8B5kSTA4barYsHax+8D1XdCjBUeiAbH6w
5BPp6cNvT7uAoTkoWmUzjFxJU2NhgN0P51QXyHX1PeOoUfqXhQo3620uFteAzGSYqpw3oK/jHJqr
OpCV5ExOsZ/lDcGv1bgPdgcLDSsMnC12vSX/56vi//Ki7/i17MAP64wBPZEfTVhNdGxwICxR9nmP
M9VInoNubASCsNy314WkUpyDMxPsb/cYwrAfE1F0hDqkK2yefgzSiktaSHeMuSPxNmzT5yUMNYuN
+3LOgQP/xyUyEU8tpPyMyM52K10wuohiLl7JbcrrZ4KqC3a2zW79bE2YGrNR3yuJ2rKyyX/CjT7C
OjwfXH5gz8O0FgXQGG64u0X7QebUhSafb5bgZcy23nE+eKFLNp/hw33fRus3Cld4oAOsGPtxHT87
05YMNVckDF6A9MRrs7M827+tSBcUsYRgm4M5F4RyJE64+Bas8pPR5+V+rgC292hNU5OipE0Vmkkp
efDQsN1kSH5QEFWqJiDTQo5+8vGYk2WF0ywq8WIglIb4D1j9TM09q47vCU3oG10ElatPXlhW8Qjg
X9pi4GWdYhZQtths/gI+sQVbybMkUOC0Pnw4sfdQHAlMGEa0VRtqs5xaBUbtOymx78HRweViPGpy
k6nymHSXMjgXPp2smWZzqHMk69wo5Ai7xFW5XK37hy489N16y0C5YBmXjPthTQu9W4/esYwbT0gi
NSnbmqsNtwFREJDluVIYAkO3RiSA8GEBb647SK8j6auljycGhO75NxAuvQ7kxzLsgg9NEfTM/Grd
5sjlY+w/8YBjJub5MsupYp7h3PNp8GlhcE2nXtpjJgRKDCI00ZJc4taOf+FvAxFAUzxpGmxOmLck
lpzcPfyZvziWtDsUIiCqFGZ9nJQSnOLE2cox9zgL7uTUZ18LtGEh+3uyuXWCCirDLM0L+XFsQvbj
ijPtGML0sevxm72qVbBK4DCDcCDDAy8bjTSv3WQBlTvPUcVmakIjsubdqPtvx/zBjkXX67A/ROJ+
4n7AayCH2qeq0xxOSmk9JaAN0YXdilKFxkmaLRZCGEvVg1eXlQkSoSkBqXLHwY3yU7adiCCCL/WO
Y/4frEt2gjy+INpA8FHLiWOmRSt6VmbklPMKSt3hhV7dlpzO1B0VPXP0QHwnLAJ5SN3A25Mhpa93
dBF8i1sHLkd6cgwv4zbHVEIfxtmrUruWisGAyZpXjoZHZdVLalnjknFu1FaBywFVbHlMNLeKqogH
VMd50kEGFMsl+rGikitehMeJm95DCJpJe8VbiWlbsLtP4DW1oUaUiDiu+vDDFNwyGSz3zUI+Rtn6
YdCMNs/f896Vk9vK0xcL1Np8LNp4OneCxw2UqF9jA6AsSIEySFkwWZ39JxlJU/U8QNPCZ6kiGQza
TFOtm9+LSfVi8UeaKV7XzYA9sqZQwKuWWWZ4Pe+bBN9WjdUIRGaSWmA+62fupDvOQ4i95NCvdh0T
Xm6kOO9ktuLGLmJZWhhO2GZT9KOSUCwOD9r4TUnKJ8SB/ssiCcY6AevA10YFQGnGHqsV3yHw76J7
XCbRjWryt16hO128T5b3S3Yd4cFC4KU7So8T0KSaIGJmQSbH6uYmHXXKu+OSPYEibR5NMWZqkbeF
WqwIL24fYYWpbdlaXgHPvuys2NTS0hRlwCh32chyzCh8lgX2D+/km1O+zM2qS9Z3hw/Q6rNOFF4X
pOoy2lRDQ8c4bJUtjziBPNNqyIxHCrPHlRk6JXkrmytTC2NPha8Mo59yyMhNL7H1FZ1w9sNmddpb
+Afo53owKDUqAFSW0pqxV4/hB7PRw19B1zzOOWfIpVRdLaRLP82pp/He4yaQKfg92N9b9Gd7YhiR
Bw2eHtBoym3Bgy/e0KXIQI/kSZ854fHKeS+uI7YBtub3D+jEc/+XXvGf5xQGapbh4uxio0ZCnNw4
jUmT5HGVdz/vffZptyAXFmcHEVkPI7RQXssfZQSM2ms2fNj9ls0WbEhjSPuTFo2JMRFV3sbzFTOg
IMhWnVWF66XJYYDDOpWKZ0u4Vpx5mbm+Rm3rpA3R0H7sqko+z7nyh9lpubku3jQ7AITaEqspcwDc
fvuQ80CA32mIwSOdI2jFzR0nQfJdcQQ2f9Un3VL+OLzX4+bfuBn+JA8uNz+63fuao/Ezqcf9OTCX
9eJ+K/zPHI4sWxFO2mKgD/pzHv5C9Z4X+RcQmp+Tb9S/W1TGu+Lr4tZwBSph3ANyHnKn1A7PAwAA
0qgj1gHPABJfC7NN5mBArMcG5LS0pi34UgyxYR5HofE0Z85qBRc8bio34Vp3CdWA7LporRdCysbV
uAWPLcLp09vtkoAo2ymaSirOlsNBpy+P49YMPwzqOo7drxHl9MNkCwvyTBqKyY8Cw49fduGzZ8NF
CRMbt6GhgMOcUdOxeP4D+c/DLvmFBITv2qjogdee0ITpd1pjLKYezMgPEfqv9RxkVajTyw/oGKQb
iXqAfyy7oOfNe17tC9wguaKtpVaHcHNAzRCMHl5Xe/S1OqIMYmPxc/PkBeiBiDZCmsZiAxnzJTbM
zgGEV15oGwYdS5XpF+v34dtWeGkP6YyeaONU8skdVITcSCFGdSqeGLsjp+uybh0R61sd1r0Xu/k6
nc+gdWXPOFR4I9+ABRdMf5rsa7DrAgub6nhBhBBKGXNjVMOIHKfjg6eWLTPhTg3HXZRfQWqyE60s
h0CGtgbVToKsf0kEqU8g6nvg7Ujfqh/xqnsFfZCmesc6ipMHcA9qr3f+mj9U9qg4IrDzyJhIk8x5
BaRkXAcMXPjfoZwFbOcQMsUJmAfXy1y+PqxeQ47DFRJFs6dZp8hzyFRNJGOWAsLEISsIxr3Me/aI
9TMDWUKCQPGmzAQA1iEzFqycYj0JtscB7SefuHirn1ZwvOkkzG805jPYsmkh3kqmXfqVtkn9B3mT
tqcjvmM3JChcLToSHMa6NGWmiN2fHLR8aKAUPfN4P/Dg9OgFQd6zetP68LfrC6Q//RqRehtkv6Dp
MNDlETAyP5bJI7fHEjEPGVgofmR8dFxjisscDyCsH/N7AH+8f/+GQMK6exb4J4uPLm78t+3u4e+6
AO6jG1zWIQHP7HUrEhHYi5DcTv/waRGXisHGakenn8GcZAEludV8GNDiMAEUx99fP2qtV1fDe28a
1iLKZlYS8sYyI6LN9HJ2O2NJSBN87jSgdoWiz4JUeDCGnRJigWH7fmnJXnjozEIspvZwOW7OZsPW
GTg/5eG1ykM25mcjFnN6y5Wzx5/ICUQK2j5yOr+ANWm/1nheqxM0tqzOXoNBT7wMnqar+27SSpLb
Ivu3V9GmoJ8/TflcNV8yR250sCbIUCJKj7cPAHpU7D3HXuNjmkaQhdWlQfd6uV1bZzDBVT1v2/d/
X4yR4ac7fRKkrLJnQaStWnD8WBsr1lSlwH1TXvD5GbNBtyscRaNV3uEG5sk5JZgH2ufBhl3rz9K9
qDzokzYhhXgrEjsFUwKBNxFYCoMXvMPdjoaEOzQtBpWX3Pfogq2x4bbGhJ64TAKk7mn2aAkd8u7j
56HH38Fl9m/QoqGiPSPAieNDG97slKkC6Fa6ztuUs3eMsrexkUtk2A5b9fDoG3jn4LVnbQHVkcV8
pXglwXWCi3fug3MQJYBUX3BvqKsTJPJ/AxYJJJBKx3gX4IB3wmdkIP0rr7H5R8QinEJ2uyZKbgYG
yFMrGqM92D5xnVcxZ6TnPf1FDNjNAhCQTpUp/2J/9q8R3D0qnEsdQktr5bJLp7YW4R3ALsPXdeXQ
h5PohILphb7GdRDMiBEx38cbeCDx4y9s3FgjMR/Jmp5Wuxis1+dYdkLLpuVqO9084g7FNd91sQlj
fMQSB/krq2r96UvGCbpSWeywQr+zWrJ6WGGxMK2D0+ovLUizPhiAm2uDbTNjuDjgMNX2J8BKDXJ7
nK+T+CkOUUn77LVxkzqaPSBndmFPXmcWQ3Qg8aPA7JwPloGPmeg4ivuMPRA+7y73qt3VzRscoDH3
wNilzDM+snJj3j6yFOgurs55mR2tH62ghkE1IEqHPL8O1EJWtPfGV7r+d5/ma3avXD5cBiHK4qK9
vo/4EfmeFwQPDq4ktnRMAySQ/nxglSMOftiVM3JiIftlnqQPYCu3ZR7SeGJSFnoKpfPkqjCOibAI
Tm0cCC3DsJhJuOwcJcgDYE051RCsFPY+qXhRfo6+qxvEXk4WsQIAhcX16sSFgkPCM7dQZN6ViRdq
KInYsA94pa0o8To2sSFwf4zDX0/rGKx30vP8Nl9USygpSNackqb2b65HKYghDBmiJ7BkC+/Ln/uh
II6JWyUY2TCXqlfvlqySgcUkpeJEB/JtgPB+HMhMsFuuC7d+wNIkSfJ1EjBL9SC6dBXwZcwv2lx6
dPXgs0/oyv35N7fGlx0utjxYyvbOyElv8cS1oaYjszRxIk8SEDFglAXW4rSf/emFfBG+4FJh+GW1
NrgWMjf9fEZf0Gd+zfa8ZdoFElzAX01oARUrlgUSYMDgy/yvDGRb2XG2X84vlHWcEeAwzH6ymbFe
Lf9zBgr4Rd7CmPTGhBywTGAVg6kr4sREAjdfGITAUuQzT3qYiYvzgQNKvfoSKifbl2G1NBpn8QsJ
WaRSA3gSyWW2JiSRlS83ZDyxrhx15Ns5IeLVDm5F/qOxYUXSZr+cxapkJRF8lu+Dio88iYEXneW2
3PzN4kqbTX38sy4jWvnEiluHVEWaneUojTlbKXB5FJQi2sHqzmd/Qmzh0fcGAOp/W16s5HcCoxNG
MQ2jK1/cbRiyN9h9OtOixcajePsr3sbtQI4b3Zs0NwvVQG33YBC5XU2WxI5XKPa158fll3QaWslS
+GJ3W7JDnizjaUOM32xHUOJkyB+lEjmtRnYB8LPOCwCUXwT7k11I29XgAK4cfOahku5Z0WFlZ3WF
LaxM8s+geHvdW6y+QgjEbxhez5fTa7nqY3K57hWvoAPv+ccvph5VH9GslfMyYYxf7BNP428EXtya
vz6Wisc7uXTc6a/KT/aZbFdqMkKAU4FZQPBP8AcIW2ReNzgLBb/RXdzjDYe1/fdAH94eYdIRmHSz
ixqpKSYesf4c7Ao+XnWpHD52eXOsyMhhh/ZtrQ9gyTTFsHXoRQgh3tgoyoVmDdRBu6+MNIzvgROY
li4uLorcoCYgRGnRR7foMTDyx/ddsYaa12eHtD/O/mYWkpWE33bmXcBrZxPJuCk7X44opoDjCN5a
adga6IO/A6JuB4vaGuqT4Y/W16wvdvzlcMcp/LIgfzW34zwoHbUi3ARxFnQuvul9YRsOU1n4oPEQ
nkFDL6Gdg/YSVhhQ19106Fhv89WHmxk6rMGd3ZsuOL52gNUAA1TmC/RRmsxYaL8MWgFfD9k90p22
h2xQrkGVMV8Oq2bw923f2CNa4CyzHOmyxnzDK0lXUPl4T78FB0Bw3vYZ24cgsj4/rzGfWL7E9cPi
PtMnC/4kNJQ2d2r82YENE+iIKhxhhWIh/wc2H6mL3D137ccIzYCJ8ljlyaMEXpiWbOTAiwfvFpGo
2Vv+nsLiMujJ/9Hz4r+gH0700p4Kyx5P29xkVEdvCoG7NlcaMjvy2+ioRbpgfGzwZBptDBxG/Wlx
ssur9G8b1bbgyMEPHkyxvUOD/oWAjIPB/mN+73Ynsw4sHa3v1ppV/yAXV3FfNWdVfFxi12mdJy37
Oj4Y9MrmtMa4G+8DPMDww4M90J0+bLr2GjLYKxzBYBvLxgd4iHHRfIGhE0X4aVv4GIhi4cO05TYB
/00JTpbAQvdw21Ca1zq2LuayO+5DDxNtODuiEwcxsCG5ldrqn8aCPiCk9zShXbtwpF7ik9NBnoXD
utfsz057cMBjA6JYB0eHsJxs3lFGWkJuHWV+6YkIXeOmQNORwM18Wr++tWo22c74wuGhCQbkQFr4
o3ntu9Ppv/P+cA4/C8RZ+qoI8PVEPA3WdKTUQGsJfrCQ7tF5BX8uYxzsygCPZ3UJ+rXh3BDd6UgR
YBVxws05vpjaf/brx2DnlUH36DV262SLgXIP86LklQCbE8xNV3EvnPsRvw2xTKFOgy9SYMFEFXrF
Xs/StuKYT8ZKYVHe7/i+04LR+gp5+TpkWFoV/8Ss1fBWp4i7EkCHDToSlkk4c1hUcDNEGBOU5j0d
GpO6JPqn/bQ1eOFUEKLVwK5GCa9ZgWLtIAji2vAQglZ2rX2JXg14jrJqaVQeIRQEfJh4LJFGBKIJ
SskrK0ljcZF7sA8SIkiBbRboqEeA7sekGaavo4tr/uTQVOzttofiiUaYVo8V86mP0YfzqR165TQl
MqdK9Nra6m49/Q2Cxg/2tCr7PZlnJs5R+1Sd6VthcPxSCUbYvVzPAeKNrFlnEMJgdpz4UZq76HEJ
h2Dj3zihI0qKdY7I3j4p5rYFzw6oiGkhJeyJpcUcg7TDAN+Sv3w6nUGDxq1Or3769IjrTseMZMv+
iO9sjTUwVJnFDXoqtwjT+wwfpLNUdxfH1EcqTO+8B46gj2XdWQ/X63c8DphEhZ8FNyP4xLGTPRlM
Tjcnom5X2D3Zq4/LkWCMmNhZTTd/yRu3l4mqnNhVQj1Z+5oxKaQ3e+TWJ4e6gAWVk+y1thWXzkr7
svNl2SQidFVDMBVnKYcgiTdA2XQs8P4OLkR9x9ZxhEOr83VPqQ6g0a08hq4uHjnBEpH4XKwONcE6
2L182bgWIBzMzN3l+h24ZbzNiPJCw4G944pROMJ5io/EvEEIY/EKBZPAYpMwY4zFHtyydekxVrxh
edJUSZuP5SprwnsoHygFByM80Dm5U9ogGlZ9R+yCDxuzAz1q2q5TxB3Z4MZD/Y/Jq4+/KSPGG+Un
vB10st1EOa7otJrtMcyJJGfgByK4zho6FuIyWEfywBxXrB+rnDkRAvWjGH0w2dh3xfcBRC9WFFyc
jH87bHwhhJ8GO4526fikctGE4LYgsXefwv3lNINCSzZ7WK043rdyesOeTXeEULsnmYD8RhzT3J14
+3U021Aho6gaMP1l4dF7r/PhrePmVien0HX+QU+v2TL1hjr7U6vUieL+rignTVJY/FAIA5Gqz3/6
6g3t2rDAx3F58/OP9WTErzTD5KnEhkVc3oykUN1A/ZggAO/Bt/ZBg8FD6dYxC2N6YQvPOuFB6WVw
AfnFocfCaH9Xl1bcTzHDtFhg7rzHlvY/Jem5Sa66Ayf5wzacRQs9/bHvCBdzhE7r5CJWj394YbRm
lKEJcPjqLHXXk56N7utH0owW0eLIifXyYMyAyHCYQUY0fwqdLu/3asboyFZFOkTPEe9vCwRQCyAO
9C/ctcJP7Lb503/HH8qjgs2NncBpPU2xCyuAfVl5NZDmONzpjc8Ph+ZESehHMz+rher/I4PmZu8M
q3ue4Ft8d/fghV5Tuv/1CWZJQhL0qQu20/wUOoD4yu+VIrT+pcbi+YDF5136gjem7BSYeVvRW3Ra
9TntMN0ybAf0PrzH4C0eXntNI5mw02IX87d/gA4YJHlfUjWZnO8chDfN3x/vllc1Xqc3hMt4C4nX
zSkxLONJjh3Q0CfIu/Ys7BuzKxbQDbvrB7dOC6tKAAjUMHKXICfgcyI3wc8y19N1C0CND8H5wHZr
phUJwBW8lruMcrRFygofkS+E2U4lRBfjgEN1NbwGeFXPF/i1OKuo+Af+Z33TiF5+eJoTEfK1FhX8
ECZMq6TtFFif1EFaVKk1PMwB9WTVHMj+wW8rziRWIrnOEtPb3Vvgd44OFUkQXpWjDMOXBwrZjouT
lwNYpG7FxvZCfgi6TV0doHf+8zk/3PYobxGfQhJ/mhMLZppJrMTOMUMUACX/8cPKzlRiwN2PlYFK
+YI73Sb1SNsjSY8jI4yeXeBR55HA51FGJ0TSU58/5/cJEHCfoJIfmACn9YMf/kJS9AgxNzohGPdR
H0Sr53fKDKO6z5Qn7ijQ1RGPJvM+BvIHN9/UU1AVtrROix7WOlnrow8MTMq0/aO+Yb1NdMbkhHie
eZ1JdgrRjkK9p7Ay1P6LvYAkEQxHh98IinKXzAWeBHwCnXEGA2sAqek4kQ3f+4Z0IZN7TGSlcL95
DI4M5bICgt+IYIw3ab6OzAJ4C76FPEWuCWNFOoZrWjH0sWcmawEPt5ScMsZxOBrwpRYB6GGcAZGW
A54FJ48dWr4IWhOgjZD0aeQXR5JCcHcRpV9UDducXVE3fDwiFUT+CrcEhSGErC1sHIZyBE07ViOM
5BaOjczqS2BuWr0ulbBK2D3jr6sslxrR5Agn7kiYDfOeQFrWsDDa9T9OisciVneY9/W5YiQ/t013
DN0Hf/ElJxXra+Skf2X0Yk2RN02efmXWq2Y8H4welSdxpycgCZPCzFdEIwIerA3zq3qCsD66zgh0
YLhWCWxkx0JXqXJx3nH63Y/Ba6FdQ+/vSrFjZ4n01cbxF4ty/u236/5cGL9g6xvgsxOWLAH0UB5M
xRz3D2Rbw5TrYhtJ+Yc0Za2vfWBAs1WFRE2wzB6fc2/7Vq0j1AWCZQqIr/Q5KmhLAjjDqZjesAyz
FWiGPtvqfEIHkcNnvbmfEeWVbKWP+yVVG/hZkA1OzpRNQfMPHMn12KqTRPkflSG/mtvxFytggpjQ
9JbTx/jDqjYds4fAfBv2k4QMc0pRA4WNnl52kHeHt5OHiaONovVlXrU/TFIICrX98Qx03cgAagje
cI8u2CZBwO/hmo0bhZWen3gv6wvp784t7t/XKDmN99gCdlnBn+x6QckFaHGOtPdN+p099+RUv8dt
9F4Q2T5WAy+s5zTKjOqW1kTvuHdFANRq9354OeZYqeZl4+76/Io6YzRfbCu0UbsePD4yJUEexwYC
qwjloBmsdqph8fKFr8/Bnh3JRO1NwWa6lKezfwy6cNXb6EDvSxHC0gOfSDOnUFGqfp7GsywnJ1Pm
x8YppbX+fqaMh6wsXv3ZC/98knHuF/fUdXMoW9YDR06Edf0gV23jF3xdTNZhrrbCzeqUoF2nCfXo
N2Jxk+pPkWTZ0abv++w2D/1owkDB+Ohx1pSKr1nRkedvJ2t7tPKlTJNNuOCPAEnAOWJk2XSGmEBM
xTri6HZXNPFf14pm71HY3cADYUgfkGKGgI2HliaDjsnZQ46EpeUlvQC7S09UYRy8yKfA/N/m4Yjl
wL/XdmKAQ44xpGNc9Yy++8UDjjPn6NC25xNAiTNUY7THLE/Zi0Jk4Ja84x75gPklaKcN+cIpVQfu
crB/EkhuCWWApSc4bTjudiw6QJhqrAoVWXghoWDUxT8QDE9oJWYFac59JhTbrYpYYi7svhOXEisD
qoB/yYL+NcRrlkMGuLWiGaCJzMgLDCB3b1/r9jHoSbIGq6OQiVzbclMSGKIp1rU/dEW7nU8ETpu8
1q8Z/FQNtk43d1t3XwCXs4fjJAHKn8Lpt3wKNIHO4gUKFY0P8yydHYUyvcLt1wJuvZfdAfhAhzIC
/VRPOxg2Xrfj/Yhph28E2k+ig2HTEj0GdC5twghX7a4FqPqNeyIwgay8ARIPb9MMjYjdjdo3gmem
7X+s3tl6sWlREj68Z+ufEBE6aLTk4e6+40qLHpk8LNymPc3pZwFuXu1xjukz5xb6FkiWbK0m2Frq
V+er2IQXQcC+OYURvNvBW1/2v9MfEAE5nz/3gk5ifLs4Steu183/SDqzZUWxbQ0/kRH24i2TZtKI
ICLijWGzwB6wx6evb2adOnvHzsrMpeJsxvjH36yw2BkkOP9lff9Fozd/j8UJ5baGqeMjfMwpjznv
9S5O/2jvICAhgm0T3AECQKhJAxzA3Qlrmf34gNRwtZ6TIbqUKOl2BRw7wKdqBV3jL4Jcrpzm+CPT
kww0bimeIWvyVNpPoAwLfOJmup+hXY0JwmB7xRjhwTV4Ol3Wwu7FcBpW87Mj2XF/b7vv3c9Yt301
E3CaDlVr0TG9APHNt5KEvvH27L38n1nu6zAZt6WAfT0ovfNxZpb1G+nOHfI04j2dV7zuTnJTUJwg
Pr3iFiPgWA3vUTHmaxG/EWdNgdcfZVDYObmwwKx7g8r9Cy1a6TxUhvzY1He1Yfu/PKPCye4IFdvz
2kJQNg9GLojnIcjSNwaf/xzGaoNgQozrVeUGNTrjFrfXMmQYd5uuEYcpbEcbA+y49LHn/ebCQaEr
QPUUpCnKGyh0C/406BB38GUzcE/yMZYIu5bw0zQ9fnT5XMMUWklP39yHHE5fOECQlqAWk9KpQq0o
mkkZpyPkhF6pODncSWu7hwSxXZpUjCXuLbgY2h6EuwkuI4DrN6uFCkTecX4TPYpVroXrPeTy/iS9
9K5FpPM0fz8Gj210ME0ClA+vDtsBVDgURm+dCddgWqCo1scEsRvjtlVLrLKKtRE1nFuAiP98YgZw
krlZWwvotyophJuOC9aceExDVwBL3rIDqfY0Z7r+NVZtEl/4Qzh+01wbnR0TeeX03NrhWsVElxv/
RGd6RL33i35DewB0QpYQid8CYGVe8j/FAdHLH01xsuXA6guGAVQDl/kTD1Y6bV6cypUqWMMk/jWD
FFfw0bftyXSlqakwk6iFIlNtrQNOmfmD+Sd8X1WwYBA9/sehqKyyAhA2tleTx9OolodrhenxWRLJ
AG2QE7RQnfKc9KUjZti4hCi/jOmsUGDKP8wH8CgeMBr6Qt1Ai4cZ95gFXsr5QLOQizCtBr/oU4KC
UHT4xYA/dotfk3sLfqN6ywhQeVV6cejW8oQuz2pWz/h6gSrJ8dvOIYFxKPvWhToX1aN49Vwq2IWm
OAnV/A67fF4GlYN0ad65E0HnwB8hJ6LndihofXIq2DsV3FMSwl51WGjesfZeszZ8sKfTbplV1l4c
xvZlPhiYn594728h5JZ+gue4tvhyuCAE0Ywba6M2v85B8TS+D7vT+pcmpbJT8PjlQw0eoqIRKR20
SP47vHWxgvZwHD6j3ILGVxkWzC86XPblEfzxEc97mP0bowFRvRfkVLJe1Riqj4NRY5DKeDlHmGdv
WQbcYLikgzh0erLfo/oTv6jZaV2fOdUPvLh2gPh/7rmwf3gcqn6qw7d4NY532d51XNz8j/4jA8do
x2OIcDejwN9Mal8augOi2r028rtvqTnjEREhb+dOagGpSF81jTpxcUHCXBMmo7CQ09fn1mCUinC8
ewyH74j++JZ20P6hxfY0zA1wsQAaIXFnAmJcLtdHk5aRBhfg/KMo4UO/N/AoZTaPrn7si9+mJKCk
m2LPhGUupRgtbkEtcdyOeTPNpIHNhEqx0N0RqUUu1qhX/W7TIjmad57Sm13juzv0K0/zMZBWY+Un
TuRBP/6E0FURyzf7+yn+gu4erPUef7JWVxJ2+fxhkSiru31NYPghztePmxrZf9tsvooPybTvzGTd
YN+UjGSSOgJea3lka44Yec8cu4PvydFj9wEY/uQaO885s5b0nW61k9HcZu83dsDu1f6lL9wRfvYN
O+F70qpNmgg2CZYNinxJLB0yZADGnkXUXCk68+FmQDXfzpur2Vk+Npr73cPoJP6mtxxdRGftHrrs
/3LWd3mqwEIutynlcbFqlHrhfjC1xgGUHs8HuLnSdwcEXPUBojCaoFmHv6pruy9iSsKhravfgqaK
wglsuuVcyHM4zL/TbmPgcDwMOnibldaw0C8km9UY/aY/4F1gyVUvPJHSl92PeP5+Fi94oLie4CYG
ix2kXvNu9hrsUuvbsvbcQ3Khtpi3PI9Hzhh/bK1tIlgGjI+uqi5iX3RqWsufPKMsEyRGkdvWfgHS
YTi/OmumVURskds76OPwrwPFIpvm0Fh/zKY0L8q1jsryk5yhA/DXK+nAkm4PjP7Z4Ie2mGbzwGv3
8PI6Q7tpA8hTLIECM0h2RxxTb6tbSF6ikmCtvG14sZy+bNsiAsWhK2WWuVIza/Y4fQsZlzwCxj0Y
ZnNm4RobH+eAMhBbWjMkBOoAvmRsoq5xnOGhPOl8vRe+vvnYq4n/RUfXhyPSublUTH2Mm9p69fkr
D7JP8xQBmn/qBAZqlwoQM55VFVPb3jWG7lHv5kw71J9blu5bnzIA4+2tC3f6buvTKwwjHh8dIxRW
FOzdU8hUHyt4i6S/HvgU4W7Gt3SaYfhKvo9Yvc1Bun5ND9bzbrPescT/SWa+NvD+Zyjud9u6nwWy
pprtgGIM4nnEwxm1xD1rLa/B4CW6mtFhmOvckH6rv1K7sDe/WGKYJwABvt8QL0o6mZpB8tnrvqd9
3qCreGGb+8OoN+1uREv4giHPgKIn7k4J1Vgz+hssnDkQX96Y54S4N+39DHL36uTKRQj4fiKf44+b
aHVYMm/g54FogEKBM4ixdZkDd0wv3kgL8L7onN3PevNYtguDcTM5XF3jtBnyHdMYNLiaVETVQI7q
6c+h9f2ZHzJwHvI8bzF3QCuHXmo6jBHLNTtVxaD7ewl8iOaXWX0wmWt1Bpa25Pw6ml98ThDg+8+B
9Xjrr33zL6+J2Rq1N9USMqSP0fWHKY7I4IROF9cv+zgwK5dy8tEz+taJTMi78V1gsBx+vEZ/R1Vp
a8tCwe0jvgGfqVprAo5bOgFawG05fezXsNAnNBN7hMp0JWR+jezbbDRkiz8XT6Q54/hL8CLzXWwh
UHOcXzj/8CpohEcU82sLYeakhDX4dI8FDrNtZh+M5Zi9cXSnsOYtFGCS5Q2D8sOh7tJYXIHoKRNq
+7sFs0UMk5whjhLrff67pIetCrKjzD0tDunrAypI/Pm58C5mH7RD3t1if/JaGaRmthjYNNq77T7+
pPR8LYrpX06NnnL9liYu2X6J/gohLwab4fVsbln+ECUAf5sds7Ezh+A4aJPsNvh/QgmQPTbovK93
CZETkeHRaaYQX97YG2xQ5EwVxRlmbl4tvuZow3y5NzJajHBpESgl+cwj2DHwl+5ee89IpnmYzDID
Wwwh4ck7J1N4oRrAPxgnriP0SAUF4mzBxh/uGey2sZ86zk+zgzwFrb973v0hav2ug1Nn0rUq6qkh
3ceZLMYfivw+DAIYkJjF4xRjPpcV6u886ZKYo+cHDFOAkgxCEBmXLs774mc1F+t+crr9GQFxmj1q
zArjoTW3/OK+4RBkQNuf1tfpeAICCrUSNICcD8A1QsVB01drYHByLI1LY3w1Ub/1B+HJXfvWtZ+1
SI4IGexruIbQR9rZWvz261XrYa5guhtN3rdL7MtFb9lVPh1PkluDj84dXdPw45dYV6Llj8Nq8rXP
+5upHhEGhAyKeFCTgq4Q0T0VS3vKSn6p6IDd8CFfB4Y+RIDif4GXQYDTu84wmUEzn7OcH1FAMBYG
W73hCIkDKuqQNjUzXph2vr7brJxLNM6+wP5obft6PMh+4G59t2AzL5+7YUK90E67baO90+idXmGf
C6lUa+xq/dNAxcpWrA8CBLuOwUz4++tM+hY7rPB7WHS9K+YRVrGy3rLZ92OEXuKqxrYUOtBs0lf8
tT96kfayu1U3eHTsX9gPiCaqLuITDYNW2MepsL12uumJmqhjFeRa4PxH8/2BGmAMGO5O+tt8AXFu
yZXdmfbYHAMDEHD+PsLERX1YG0/wB/FJ0fFWX/vFXIuR6EcfztZ/o31rZL5b8oB7EYwv1KwwXX67
y0E+oBMe3DeMT6wEnumrco7L1xQr9tYNPoJsCDeHhDGeKI/vfSs/njjZhX2eY1m05bcthFk/LS74
dWGV2y40obUco9/HtsrAo3yEUz4Cjrdbr0n78CE2nDjblL/4wL5iplDqz6f/BOp9K2pJM22B+63W
YT8bJb28Dk/Y8S5oWftUgGpawMkIoYIkZo7ahzmi/TxCEklhrygNPmNeFMUCJw8sl572Cz0OlsC+
A17rOtTahats5rAiDPwjFKYnE7uxmfHO8RHTpv3pwKW97BTcSjztHPNNIhyiHk0eMu1vH+S84xKK
qkITS59boC81LslJPe9erI79C+4j/ZPdJNyNZTE/zGo80vXkIr/u13zgHrLCvwAmkEFx1A7wc27D
xrKOKYmsRldqBFCpkAVsH9/RmQ+D9bV+BFdfwqvQj7uBOAIHstq6+Ix9Z9S7zAwkA+3zhBPuyzyd
qTkiW+AdIk/zbtydH48eU3egmuedHdNMO/YDVA+2GcnvuHv0REZGA4/r4/zyp2h99IN5XzXeOGzN
P8c5DvoqU8n8nCPGFbdJP72h4u4sxovjTttWWAIbD9WucD2abVgWBBp0bVr8amQUzo3RHDjZdD0f
Xn0+SEF/1ecOntS4hYlzQglFJUM06RYQv0QUwNXCMVTJw7SXMhyFJkDY6D3v8eioSEcuinN4IjpR
BB6u1NGr1O9UglBnt4W5pf9ZcwTvri9ByAJpDUp9uOiyjC+Qpy7JdfsNu1Bz3U80nhMGQGQtCM+1
bXUPJsZPR57K5ikY1nyI30AHEkMdK8MXPigLfhJwlsF2qCLmKFynvejjgyKFT/zg9VeMZ5bGrZ/B
Dy+xJ3wsXzvTDyrNwM5NuhzaRys62VEcuVBPNpdZgFAGpP+jtxxoZ2b0yzw2JH494P4qQRzkYAuY
it9uHMe5evJ2/sYmz3n39MiLq8SQi8XEO+GUjA0PMmdN7OuvH6EBbXuXCNu7w4jBDx8kP5IBeXKT
pGNuYIMhAN285nyyFxUKjxKSYnaDSuCOF4nLuRyp0wO39MmeMDp+eYq6pTyAR2nS3TSGaac9OF+f
p21DnnpuNl87xuyvJp0icF9x4ioXAH9kc3f74S6E2QNDUhfmNdswrEPjt0g7QvHzPJUNzuH+woSA
CDxvct0gu3qNxNJABb1c0pmI9mwfaSPsBdtbOB6Ph4jOFoc2/JiY4hrEuZGRp4kFHFg4sii1twsP
P7tGxoWFTTGOvGNJ1eXD1fQWebMFvoOGx3/WNNsCyowLbAxTiO+EosIuAM9KdfdhW8gyy3yledpU
umLqjVdD8HRNqTXUwziY6qneGNi1PVIYhDCwoSMer/KBcbyFET/PvEeXzQQ4mibfAP5fslZeOkG1
CUC9N6yBHs6CygQyMLUXPxzXAnIhYKWQCRVAbjMOkwiXEnIR8aFwThwPuCnLNjglPLgqyLi7/Stc
iPoufVNsiJPIfLJ1zadwHzddPEciiflCjWiAn5Vn4BsWJ8+fnvw/E6R6138UC/oAnW33qLsNmYhM
p152CiNAUcWUT9/HDwYLHGkh3SgsFHSdC5yGSX+oEMBj6UJP5sz9GcTDcJ3RQqzU2blpGz5sjvTZ
QCsduLgdz1goX5vXVk8PEzMiHJWfYHNAIeNm6B4qxuRZxgMvsNzj5TaEAgWbm4loDiXV2iQ7kGUC
Hb/BHpYN7u9lDJWfb2e4oxfh/Q6GHgQ4LoLfos9dfXchpiVucsIj2sRxAx0aSLFkMso7FfxFJucP
ndDZDWuhkTlvHkbKhGtF/04SJgc8u0dHsPZloem5WBO8k9R7KYyeE6ECkMI7CSOueY6Nfoxzt+Wq
Dfty+GQxMgL5tGO8C/3AZLlrMjlbctkBJcUejVmkmX3hkwqcMPQzgZW9TfJmVV8rQwCIqpn91Qkw
l2yTpcl3JOQjle55J/Ia2rWpzgMoap/Ii1zc0KAC/UugJEOVOTH1xUuXvLTatUYc5fs26bNRLkWP
gbHgWQZRXmLKHDMl5mEObw7GyTm/QPf4tuj5RV3b3ZssHp76dwUmliolCGPn2GAP8tvpPsdB+C5u
ENXAoly+z4hahVOnoVDl5HQCTkNKTVJC1JapdLwpTfFc8LHYW5yTnDeSNQC1DrQmKite42Yvni1q
oejGMalt3TILWlAf0/Ss2SknlJu40dGSOBNLse84bI3b3z+b5P0CyKIl27dg+bOYdTImHUaHOR7s
XRvR2D+x0dButaz/Cdf89sMcTxvGQtjp4K0UIldZTC01aJw9t7iAMGCerLx2I5aT4ijwxRtMJwYB
TcvVdTZZvncLZcnGj8XUTH/zU0fTf8Nh5qrKHRixFXyjnwSYvdmIX5arEhSdl4Ja1XZLhl+c0Xer
MoYJVgE9xjG4YtcQFVSqAqlIN3I4y9KN2WNAoQYuRl0JcGT0mMwoi2uwvrc5Dk+TT8l3s2aeC1tW
XErO/4eQlNQt/WjsB1wTajUkXObJ1UKt/0Ggo/8qdsZ3xWJUfuGMI1krqi4X3jDYC7kZgaALl818
4ewQm4ah+V0Msax0KXIqtDNs7ifzXFxC4+HWjfI8KiDzQT2I3bctioyzRP8Gags1cbGjN5jGdzb6
yOVcfQdvZIZ4WKtVmkelNGQC9xNQiVgiw6wCgaCXrX9cuh3kALoYbTYHOWJ5q6mPIj4PODG/4DAU
df2Bw1LoGkHtYBHj4mPKW+Lau5kMJxRSVdeGu17SGwQqsQQPAuaE2TlkXulDNecEYJvGIxp+5pWf
aSGwTfZ1Srodx54pBAwOvoJ/XwI6zu2p72naCu/kMyMfvTPUXcrZg05EPS4UwGOLDV4NxdDsYMzM
m0I7SpXyg91KriL0JDUQUp4LEDaVIwtREzcEA1BhuzqW4EFyc5PhFZuELMPZQIednn0fFsdmaQfr
HWwE8/iQgXktEcuiySX6AdLEhGD77vzJCDq+m51GqIEvdTXXQlnY6VC3D1csjk10q5nv2/h2Moy5
NcY/rrAZcHDIS1JMcY4AYeYgiHFYD55mBjQBBXttwcBggm8xf/ji0zjdMqHsCIdsTvQR0CeZWIn4
YErv2+Kvq38qWySwdDO/tTKhwvNBBQuBdDCuMkRuLqoksTnNeM52ykTJmSGgmaMSYthELc3Mx++4
/o4XtkloFOzHv7/w4nEzLEzbP2yZJJvvRXDwXJpnCC/JYBEwWXEz3MfxlTU570w3ozRmsnTChY0Q
XNZ2tjDaLgbze81U5YbHgTBZ9fzpZGl4OPfl+N8IifeSMmzwPGoeTiUI5bm8ckaN7BRz5TDsQeP6
EcBjkioKBfMSsDyk0Z/wI1ye2aKiwImlHNLdKumn4ld6I917Fbye8aLUkdJ1sVV16R8WjY1TWySF
UOuNhQgTVbBD40i+6Ac9GO1cXPnHM9am1w0WEgma7prYUal0IlirADT85zOl9njaHMrRwNmrjQ4f
56TnlZCL3j6KGomdiGQFc1E22310sL0J7TgBvMb+o8fYoXETcGwvluvoZ1kjy5p4l+Xe4ONTCfJh
Sk/GJrUQXwv7TCj3Cs3k9sMLkG4UC06uMXWEGxgxmQOX4zk+TvN9me5VOaeEgEtjf0oiPv+5EdWS
nN3b3Fgapdz3qGpiVwhfuQIjJF6kAbkC7GCDTIoBVaBBMVjqE2900Pe9EIvFIsZTT+JfzglxnX/z
NGXMGBILezpYYcplQo0cRd4v3KuPNDDQ7VEd5mu+EDxEZeKy6Ch1R6sUW2RNf8OPYAHzzgPusZhc
iuC7ofT/cJfH+X5EkQNnSxp3y5iQMuxOvMZeeLmHOeeiR8H97yLhDTasLH4H9sOdVadMqhj1Jhyr
456uFkNhsSaJf+MiI+iLWlN6FwrEnj4wWGoylwyb3TorIGa9zTD9RjauVcHQ2iDwYDItBRB4h3rM
RSckMoGonidgjm1VGVBqm0BhGubSfJOPdC8oMIRHmIGM+dol68zgO/MWyrRggnAarwlyKlyYClSo
VKfs9u4ycI2H9Cr8edgjL3M5Kozl4orOTBUMnMDmiL3MeRg8g80Xt/JgiDxBRN7LXTAHJN8ESjw/
cCwXMQN5XoHxinKPohTFPghNoNBDJkxsEHy9VKFUTPPFg7EDLweUv1oai5dkw0JE47NwxLGWlFGD
zUvSibEHmQP13HJO1e3ektwdLVy4/oKMRuofRhTwpQ7UV312UWNBgv5GIU1OII471/QHNuVxp22H
Q9/+YxOfRejbJuW8it9SxzyLLvKemURd1IWy5WSspPyWFLhSdgMeQSN5COyHIAOVymjDEcOvEJwS
mmm2FiDmYxY1xEns2Atc9MNPxmE2g4UlmO/O9L+hwXFBqRONHIn231YxFkF/6Zs2Rii4izCmduFW
WzMOOwgljmNjrUOFFAQblwMhOqZslNuMIte37RnT4DDU2TUZm0ey7yM60eS9gdLvspgIH5ZexLsW
BHBmlEx0YeoaO6p1oJatoj8rohoDXBosimk+W0EXBBZgJi+noJ1jU5QZGNN7hsjVGsOG0i8rLVXR
KirgZmywskHjfPsGaOH+UDHPZs522gO3ngHdKq5XM+GqUBTod4qQCla0cu1Dw67uV5gFF7ad52Yc
9ebukNu6z83IWldJJ5EHTOaReCFclDkR7i8uDnF3m28n5KG/FXv3qZu2Rq/GyTTg4/EXKUEWC+XP
4zUo/r/WRyzeL7WYDUNts19Ll5F7JphHP2oczUbJWSJoZjMaMZG3Mul12xRDwGhENvZ9l3GtAUEU
Q4cV3t3cZ4JzIonvE+yW/lhv7Y65Jzace2SCHZG+aguLDfQYcdK+AN+Bbl7McaPKJUoS8kcXoMYA
KgVzNODkAvQDzXEWcpMA0eLlLUj9hSWPNzrirSPkY/S9jM2eACe6g3gRziOsODUsfyDrs3Rdz/7t
loS4zUCcQygQRxHoNvIDHYadPn+Hqyr82NasNkLTZ54LKIHmnL3ohHZa5fhlU2XAHIVo4rI+OKU8
D8vfM5gUB6c6z9ka9iX3/bYVmNLFPDB2+cq49dhpfMZDRL9TIUomDoUeg3NZ+eNT2NtDfzd7yn8K
hivvtqD1nD7EvJOqpc7vEmKHHyP9yqZymXNU/0JcjJzyQd0IiHkgpHdyKAIOFf9GbU8Ex4S6A3Ip
ZU57Gz8pPS/S5RHQtbuEfdLkJVwLpKfqvN9MBOeXyR/AYZ1vHOFzAvoKNuBNlPEyD546fKTfjnqd
e4tm9mgn5Vrsr3j2GZ2SzpTpHUa6R4tWJm86/Pd5Wq1ow5BWG4iFTFaBQPOfDMJoP/IXnkIXVCNG
UM3+whqRSoOmQJCbmbwng0SZ8Y1s3x+9DTJbfM6qJD5P2bhKM0qzzy+IRtn3Kn2PjT1lwUnfMNDZ
1JzmCNH0Mo1Q/NDObYZkWtM8Mm/VKV1Z9l1VuBXT9vZouLcIXElNczio8OcYRP4pQNj9VL8yQex1
SYvr7dd/lB5AFzn3uxHF13gofz+oPEyBNvg75kQ6it8dJg1RagzcWhZURPAc5YZ/X2RgAaRf4VSG
XjfETvUdsVqY9NugyC2DVTLckv8r3tHzodf4qykhepcquVrFKh5iZFNcNspufx1jt69cyFq2Oqw+
+5rlblEZkFA1atkNNBkobBSO9OARnpJb2FhnSrVksHnOCljvPOG3zd3N2ZbvW/M9rrdoEl+mJo5b
IjP2jxRUrTRoMyjkCq66jKWBUpfTOFA/lJ0MMGD6Wgx0EvOVRp2MKvBzpyPqhVzgztig3IkqA3Cp
9cIIA3fyBadE/u/THI3hTOUtsdnbzEynj8Z/KeuY4ZbCCloU5wb3xS/XKG+qHJm2z/FnZYjlUKXG
lCR5wR3NLcwhMtmelgcxgeUzoQCFEEs7NQy+YevI+dW9StrBaMi8VnT79ploKYzKWXKYFFE8gDvn
gNRf8np7fd39qT1ScagZ64KlIaOY6QIfZHayRxRjI5NVSoU0NvK4u/3g/Dy0AakKa68hARcv72I3
dPPcCsQ8IA0BA4MEbwavENzIftRgT8Qt10xY+E47ExYOJzVQZIvunZryvnoHRxrAGuaE8ZtwBCqA
gBXGj3syShLvGU1HHXMPltMOk2kB51xlu7IlyEzlVS50iW2Pf6dJ5Ud33lNtMFRko1eN454Y0eAr
JeDbHwhiVBS655d3sn7KuheCp3IwNMbdvZGFN+KH8oLksWIfSDpg8J0wq1VBx0TXbliWSKiS7lgW
6HnupnhcrZPCejc9U8GmLZcBG2S8HMSXiSMI8ZoxB6laiqrWGGTiHqH3MRDDoYCWH93bke6Lvqxe
0Ly1uD1aZ7rWxx3Fneguf6JD5zcyvoIxx4uIQX2NPLNj9A7isPmKl/VYniAwAVgyXj3khyt+ho9s
13d2Jcmf8I07VxY/LlbEOCDYWofoZPGJAeh3GHKD/yL5YA5ZlLrdnzIDLUJir04Sx9eDHlGrA/yd
EoFCIMlLq1SY2YCVyXE9mtRNCJtbKX4KJC8c4gNVKCs+Itgx/jAIDgCYFDqO/JnycjSHzcnu1xeE
zaF9WhGy9shHOtbdWOjpJarHMxRp/sAHwVP2IhLvQQ940FsZh8NzdXEp1T8VJ+m/7HAq+2lE4PTa
HOBwNTn/yCcQr9I4f/1Fh3NWMHE5/dEvjAE9EXDCE8Yl72WgdQB8PqPejFmMcdffdEC2VXT45wlb
8Pe0ANHeGAfy/T/e6oThq75Znckz6Hd1vuouaff+o88gtTnYDGwxRrSCf6RNUh9IYtbIGsA3mocN
Fcq9jGlmyzEneecin/w5myt3o7U2ZZ9plDdyCQuG4PF0NjW9PYwYjTfBEmB6gQ6TmSnwhzwB7KBt
N9tGl3EOiI91bTEZMr+oIbr2BwtG9WptfwNwyz7qCW3pPilwgJi5GzesIAxraMIF5dp1XvZF1XE6
4n4zRxxDEbap94tbOq2fVOaNdAY4SL5Os7EmftTDqMG7doXj2KT99UaYvLhvLBM+L7Ko+aqpHwHn
4SrcNw9lg4M5zhC1AAulPPtwElo0Up2w6D+F9pDit8iGWDi9yCebVte4CgCNNiwdXvrHc8JHtmt0
OBfDz2BPcVmFrZPTGgcHJF1Zt8/lz3vlZu+Y3Ti9U8f9+HvNFD0o5Bmo0k+bqrNQk8A+7eH46IxI
UOqwYH4TdE36Oi7OVPhKA6hfx3Db19gGhAM0HQcEBqrqXBOhxa9/pTHqT9BtGqfpV+9tZ+jN/kYM
Dhn7AzfwN9HOK6AD7auv3QgM2WtG84FmDvdlMoS8BBvMGw/clknlDT+mFH/sx9E/p+8xVRrlj3Xs
6zMEUnrxVcU8RqpHyvp2/K9wpKegcdfNlB+ukGb7bqZfTHTify/KW4BehMeGoqgqt8UP+V7iK4eM
CUlDYokwmWRzcpGwOWGYCRs92l/vJP7gkRF8tUbhdqI8L5mkITXQKK4ZjDIkM7/6EZeUP2rGGW8b
wqm49KRSvgNEUU0iG2a+pvixqHSmDF59bDuwca+hfyuC2+6wLZfF00Bu+cTZV5WmLxTsWJApYepP
h2SN8kEfLlDvGtRRJeZjxKTBL12QMfBPx6HcvGtaIgv3hy8jWaV7ozytJ84Mgq7vZwEdTKO7SUDV
dgdWsWuoxnY3g9GvZIh8z2CVNi5ojkpj+0PPw9PLfDo0tIA2HQXDcfSMAiokJw+Wb6ghEe3d0j9a
KWxZMVWGQju9Euvs9Gb2TEl/5leTFaJ82vm++Oeu8WFm2Dz+zX7Yl0AMAjp+W9BFgYjVI3Fmiis/
EinVpYHbxCy0VDigo89+GO+QXDGzXwwEvRDxHJU3/hdlwiL5G1Z8ZFjHJ77j0eyyxVU2DWkDOakU
B/GT5rFrCvtPZdX9W0jF5A/GB58bqwM2L32zEkxUko6ACCx8d7mFOUPjqHNSWVvkb+k+rn2oswyq
r454yz/dtzPWm6CUKZgTi1lrbPzxKCBD0z4xBWGAoglwoX8YV2HkWCdwaGEcizn+hKrGxUeXb3wX
zmbahwejcrFnzJdDviHQwn+jRGofVwDznOxcMJFV2Z6SOTY5BADacNYVA7rlgSlTeTAj0zG/I6dl
8SVCU1vRnO7JX8RfyYhEQGbWxwLNOnCuS29kSErJhBZeNeCAcCq+JIrkpg6DDnIpoA4OI4UgUFOI
guEezS/DQBAFh2EKHCkMvigImSWMjPMWgK0XL95ZhAVfwkW8nmbuBkQnR6ISS9XdvEnMIoSWxeZn
4Cl3ygU3fqTg6OzCFKedRXeCa/RHeJ4BEG4SMUikFoimYGCDMdTcwy2xK844uqpkw5yeEhYQuZQR
hH+uViVMp6uNaR9ApkD21mNQGpEI4tCIyANcV5O0vachPuGeHO/3EWWpSYoaCG9mw3tRpZeaHYPF
U27HYHUNWaQLxi2MFLw+KjzLoOnnK5dAXwrZpICkWJXeI2Vy+8O4QEq+N4pduQe2epmM8zFhVIin
+46Y0F3k62hszvts3VP4BxIHJmT5OFO3dRjH4OktqHt4YBjuE9vCH6YbyL03CRybhr9YUYhzwfaG
FnYcY9pmzM8+T2A18s2QgO3QZNpIVJ/UND07PRwBGm4zZgXBN3+a1Ck7ZEtDRSYGyNuFSlOklvwb
jDOFp2aC9LtBSsm0DAEZ8G+ffdlexFjdthRDCZuRHSXoHFt+xDsWAmhAofc2i1UARo0N5r85KzHi
WUXSNBVbK4UCJzYxAySFLUZAvwFeAoEL9G3qZAX8nRkB6aEOsJzEAHSxdEXQitQ4AJeISLhu8Gag
cNKNWGX9HmyDlx7ASiHMxdiRFQ+GTS/KYmKZEEPL9U0gSxdHqH8tP7xUA4X7FfNPkaIwhMxCZP2V
NNAQJSXnBzLmUYDfjqMOWjjxQyVrDjnxBP/Hd/faKsxLqvH+xkzVyPSuZ08FMbny8hdTL3AeqQHh
vkaRojczejwpXEax/q7y+ntlwJuCO4Aisi4iYD6FWMflNAYvlfvrlkgifPahm/kp/tHM6IxFkUZM
3AKRrS/CpNXn57tUc0/bNQMMKyED2zMFLuCxwmHLNUULzpDapD4HZSwtwKK/a4KAGGNUHXsXEZDL
mkMppnFa0itlmYrLI2IJZDEkAfBotyhsOaIjB0XS38VjlJF2l6YdEl0dcmF+U2429AJeSygLfioo
HThtd3R8fUao10w39QyeY2fikugMcMCsFZfpZRgyAUEay2NPqceZiPhV28ZCcXyaPKCI/2Yt8eV2
RZH8TJVIDEorXhhzZkk8SY4KrhDHCW+ePlMATUfle7zsOTak+KeQA4myjOLMV29F6U+4S7m1Ur5j
3a85Qy+NySqAYI8dNgCfCeKtjqurR2v3IpuJTnlCopbTjRZ3a8EB6nLf1crpj/NCfb/7mjMyFwG2
hEiVIVG4uZEPDPXlmLaNKsA+peCcSgJ4weIdvrsybx1Nzhw5l4O45enpQUgApv8B0P2/ZZ+05Q1I
Jyqmknm7GSLRm9kKuORmAb4tfJNKiyd1l6jY0xeWsCCF8C/gLWr+bmwOnTTjLDsBIrGiMDijJ1Fu
Mj208AlX+XD+7/7UJ58LEDScbYebm7k7oWiO88IT48KF/Ic97hjZoUExBiYLynTXEymp+GWiYB3+
HcZ8fEgqLWWtZ83/MC4zbbN28KplrvIUhCCTLbvncET6eraYqZoL9bSQVgcKF+q1qSmRL+LBSY5L
GAKhcTJKRciJ3Ng06X3AidkX+L2CXpgUwwwLsNT5cuT3Foz6TxNJ6ASnxMvgI6uNMQgbAIMDP4Hr
dgm9iMuJfAWYIgnZ8+wNkhYAwxWYn9khAn0HZ461gezfAcDMNgGTguckhq3CjoU70xgbTg+f8Rp3
tj7TAP3IVZK4hBxVqQlJ16tkWi9Ro03hDvD/lPWcNOa/L2QHnmyfHcVUAfthBwrunGp31gt8VkWn
x/Li+hGZfkO4XPINNszvgT/43jjamUxAhKPJY3We7jpTL0Y7i2+lQwAAKcHtTFTK8OY0gHEKI+nA
CVtbyPSZfAFhcSW3MrCR1hxEyTIFhvwQ3X0Wusm9TNvIOkdBBJDFNIRlfWICWw04qmtUoEbYW+0I
vGTIZ9+9t+6gNqML3rCbgOo37toEkgz4LlgdXPVuBPjGPzEzSgRZXt/5H+8XAmmHlBDVJAeLae4g
uM7+BpzqYJMADBQZsKwoCBK+RGbJKcTklFtaBe+Rmz2N/z8lgYhUtIc9+wVhPdZDiMa0KwFlCvQZ
oUakLCtu7Od/JJ1rk+FcFIV/kSpCiK85uUcQcWm+KIQQ9xDBr59nm7drpvqd1iQn5+zr2msp8a4K
fgGeQkAbTHqI70EIOR+7kNwYEC5x0XFGg5+pr5vJpIyq97tWuU40UPs4YTSyMIV0enocrB5poYQW
9AltCqnwh9YcnpPEXoFHHkz5BjE5Olvh3f4OQ3pb4Eg89atqCTkToNNOH56qi+KSmdOlTUpsRHHw
B5LB6XIfB8hqETtBH0KhfLDtEp2++OAP+Z5sp1cg8XUfl3UFm1ynzFuBfincu4Nvh0yh15vRhnKF
7GME3QoYXKbCqfQz7s9DwHDPZgDT4clMYNAUGihKnGx02QsQZRAQY86DO9PX4xE6XEM4cWnYA23D
nkQ0WjQva5jUX4jOlgO3oZsz/P4BzQoi66Czzpji8YQjO4fEC3A4V4LXgXq95Wfu8Oi7M7aOv0ZB
i44EJ9wF3YiZzMakU3vCPEhoRmS6AHIgVnNNx29aMKZvmLzeAGlnb7EVaIYQxgVSsToz8NzvS91W
krXNqE6h1Rw3uQzyhtmoa7v7vRqKo/GoE1ry2ABSY0mkMSzYpMzZXZBi99Snp6uJDsCUqhUtf+Gn
e1MgAnbH1ofQUxCcDhDw4cE1LBIJH7KbfeLgAF9COTa+LoRYz/BHsCsPDhkJFjP8f4s1o/oU9Adr
UNDDCLPH/OCi8Z8MbEMdHFtCoictI8Q+pD5kSdgrMDTq2ogMgbFhp/22Wisx56AR+mdnFz9mO5AA
E4yl7PxlIsqyIHJHw60xbJJj89ite8RMJZlr20fySbfJxN05vcEff/bqCOXxxJjRveoOWUZrUo5p
UEwxTPZjL5qq5PQEQQ1zRrWeDc4xhrUObjmSAfGJE+IKpkPtYebT8yddl7tAw+HbYZczcCxOh7yG
YUALRlsTQrsR+GE1fAVu7zKFWwiP2XVnxJfkTGrnhddchZ61mkMnJpUHurxJIpXwPZoPmvv+081o
34NdurPpQtBldhL6R8+5blUasGrCSzzjBIvvfuZDaECaaKGzp9t/5x5ns0LvGkMZ5v7BUAz8u9Lb
Pf1R1lVqIm0WYtE2pxQ8H5CEVXDq9/uADUOi0YZCN440aIZJpye0gTbHndEmkjZKdyGIDwkRFEF/
HOtjwHtODDwojGirA18C2/R2ounV9tIf/LHFJxvsgnOIQ3vRZqR1kJKcIFTz3uh0P24bFPdo7tPU
psW+N6dpN6X2Rh2OTg4tFJoquBIJTzaw27RvkYaaFBU9t1k4PZZu/rAuu95sjrOlF+Ip6tfSkcft
VlIPjIEhgVGiCsybHpwELJ1stBsV/FcUTOYli0VQeRApIli6tL+rT/qoYGBnPgJfmQ175sz9iGz9
fPiNZ6w06ShQg6S1xg4JkqOiQI0VpeVCQBso9832LQj7d3EaTguQWH+GyxitTh19P/yjG8jpwzlj
bwuyGxpZ4PADlrVXkSIQPRnOhFsAQBp/cXKqM78QeIBgoldQd8AKNPCnd39DO8icGQL5xgDSnTOl
bgJHz+jX2mWP5ULJ2FCBug7kTuBzlrr2MwKwCvJynO4ukWAgQuuv2v2gugLM8hJJb3Ye3XDK29gM
eh1Atz5cyEkZIPDihv8ZwTAHLGUBIlhyzk6vvrjbBQ3IGCwFnAPQhPLY2+Td1F4fIO9EX0cCyZu1
VIKJo3lxoP3fuZhTokyUR5DaYXyTQtZyTIIhzUIZAf6VPVDCMbPVfffK7GkNXb7BX80J4x2NhzQD
V57brdH0SnXdeksvGYG9InzWXDKGtAqTy9vcXbZxADw0c5ovSq3mDnCsgYxLRX1Hve+St/9wXyqh
HKytE4z9nmYWZdr+CfJ1AE93AxBEtjTftP/qLQKtjoCY0GJ84Kjnwo1Dl9C8r2P6B7/v8cMg5SgV
FNTwWYTCMfDKWGJsH5UTZFwO/s/Fk47h+ac1XvpyLkwcyMqQ2WH1HpZUFhnjsXrUghVbDMTQ56bC
g6i/AlJg0PkzreyIX0huxIyZBTJ79Be+2WJXcLKwFcFQX++DsDEnAeatlVDeIqvBd9Adv9OpCWa0
fA1KvvPABlgj4IvIiBleAw/P40HJF7YODAHNYE6ZSUhFsIL07KJSz7+9PwVOHNPOxKjQJuQ+5Qd8
JIQS7HVADeZBlClycDa7wsp9qjBPa2pMwofNVtjcLDj79j1ALVQFOj0rFoQPhdwQiCsAOCC0LXDO
xMboEVCtQOegQlnsYdGhxynI/FL/Rn2E4gr4z1jwJcA9wEqY1kc9N08LqY0nUO0pSGuzmy7BGaru
sKL3aiwtElGqCKTIpcFQQR1Xt6B9dIqLCNho0A41w6xrJJT54mDtxJTE4bQEAN5wFjBTfMPHSObz
GB8cFPNGT2blC6y4K9TIx1XUZRKTQfnOBtEpXDzKnqQhBan7q4ZlQMKh1ZvQjCRkYKlpmoJNeVPi
yDa3VkgjiHrN1DiYK5FU1xiC0Jy7o5I8Zq4Kd8QupbhFEpJZ3afV8RsdhEKJ1TMnP1peljSvzoVt
yO0hLUlLLCE2pRZPef/MRjpx0hl14yPvUG0yqBnkJ7tm2M/JNXlV9p6w3HlvC3W4M/NpwdRQtxrM
hEEl8nEDnVaCAzT7fe/dk6BMJVeTqtBPJsIhs6WupAnSYOKlUAyUIh34guLB3oOfKa15K3ElLmQ0
NxeU0wqmS0TeWvwSfOXwP2kH4MITIgH6QtKHfnNgTMoxgARGGjxOULj1N5RbbYYN1dsVMP0O+Bx9
Y4FKncErKqx6gQUrh/t7OCmbVn6lfvTut6ioPswJVaC7pI4A1rZbyr5jarZQppGYUoijlue2kl9V
cT+Cq0JNKi/V/SYVMHG2T2VfQIPhFQifGCsgoPraPFv6MDCemdSeQMfDT9xd4CR6ihiySgtBQLd/
dRLgEtCebAlV6AxSNqqDGhR09ATTtI+OMJhZFnVPHCQLg60Xhiyh+ywpI7X6aVqS8XAqCulbX0GX
Foy7TTH/hQWRJtFLqaAsZhiHBjRpFV8PHy3HHsXJDt5dAIMQ8JzHeIV9l1/+9CZv9xaT5+1KelvM
/90xBDTlfBzmLn8rEAbFVdG/vbkcDy8Pntt8z0jCmSlW3IiEkOaNi0+YHIHDKKQL3G/1b+Bgb9Sf
qGyxdDRzTf1qD0uHA9xx4S3g5riAkMkV8KqbD6gc++mey5Ckw2rSMMwq9/H0YUthz7bJbvBF54Hg
HepUg5qMHJLR3Vpmq0GaoqMXCJqXYiCoWnqlnTedVnb16jLimdy6qnzaq/4ec2RpqGvREzaz0j7S
OmIY8WLVrWU7JdnVyOq/bYq0o6S8WRMQI7NTxzoZiCXdpjk1HOCQWCBSpwmCDk8bm2nOHghleEO9
T32xP9LJb55nSQqJnGBAJfuFBprSHGnT7kphbIenD/ofC/gDaN/i5hJbEvaSQFG6k6VrZIxPUBHu
TBsy0saHSXJ3F4CORCMcqwSRGisOSXYlkw1w+RqKc0cmNoM64DvysRXpCcQo6osURs/WpWNViw4o
2d7AZZoSicJuN/LzwZgiPAE9SfxoBBH8jILwHazOc2r2th/MOOOt0t052zWokcyyxVg26eqMQy4x
CDM1u9eE8jnXHSUUMgJMy1fprlsfdGRzGxXFLhZECp5S36ei1lZEcqJgQD5PcYRS68PBbhApzTaf
lBRD+IfRoBvqEvfrqLcZ3htNG61U1AxI7i7eVlIryTuots3AFEujbhLfouQb9cWjweHpvNTzHEII
9DKRlFXG3B9/1+X2wAD1ZzEmQUKMpilMgVTltg9nI2/N46CdB4Gh5u+ptzGdJ4U6+OQpCQGwhHA0
gkI+2LZocNOtItbvKvL2Otl5GyRSYbuUXPsUOiTF4lgw1rBLqJqAi8Oi9EgUPxdnQzdwpvkbfyTt
HRTZzPfFXH/Ni4EPYTBU1bDGQvtkjm4zaU15AJOwETRfoJkYdhZDgj3ci2/wKJA/5JpBblAiIW3U
KdbFnVyiCxK9HpXrDTGJrSgrgKYg0iYKY+iH8Q9zzvYrN73+vK/1BBUK82AQMEGxu88YPAX+EcBF
RywgNUGpBALS6z8AHgA4I9qBqNZ1MZmZLX26IpRb8Ruez0XB+tgjGGUfUbJLDnQlJqvvtG+6Q98X
bcnGeDAms3VBuQMfnEwAZhDYL7ioXfwXFhYJFH0tI5patJNBzjvzJ+KzFOm5DY/OUDitgj8GK6gn
gmGxlwPwV94lAvJK3tEkvYQvx1nAqCI6xBJLkh4I6Q2hitb3UkHrTPhFyM1JeCmWxO2MU/R0icnC
ej+Ud1WUwm2bK/qYVky1hMhxm3iPkHG3KB8jCaL+wkdAqJIuodqiMPPBCRI6Il0ByEhgAsvRDh9N
s+o85lEQ+8ONRAz0CaZh1wvvYfoICIEB1ZxHmvo18gpA2oTiJPXaNywUTh3exUkYX1H7grL51LCg
AgLq6wLIqTE34YOZ/YsE8r54iArFf8QYEVUud/wIrt57Tgrlp6BoDkl9DegnpHN1Wkm5nPLBIomZ
47VAyHU1BKU0GiXiPpoBhwdwu8sxssUxjoQfz/UhGAX8HhwQJXhT0qXYAiMu+FBjzzaib1BMVX8y
8Wq+57X69N6xU3wKqNXw8kezzbnjsB5rljQIesOZDqWGunjk68wWefFbHNt+e1JTUNeUJDgz9HeO
vJpQqzaWPSs0uEhnrNGJsBhgM+hhwsi5JshtsCd472uwO+PmvjyCanZRR/zEa/JyO3jP67C7e8My
NOoNT4IZ4x4D/J1Kl7aVXS3JReXYgl2tJxSBbCUpaRloEUEebTpAUHJk2t6q9KmM94ZMsc5cZTO+
R4eAxIxU9cjei1XbQ8uLqjU5ALuZMGHaORD3GHaIAwcAJNjqwzwoVu3N3NUGxPVzAhs6raCmcvUd
dnug6GXb7L1VTmEMbnCmq3f7AGDJUBbjFAH5krFLrpDG0LQ+sgi4gTzu5pPHgPZfD/x9z6W3A3yF
B8+wE8k38uHs2GMfkJITWVWcPmW9C3j0gPlTqwfQiF9DuxDABhNRaZrDiUsqq1sp2YdAGKQAS2W/
u6SnI49Y0c7EXAGwZdiJLPDccksTNFxJfuVSgLbZ9yvGbyl0Tlhlkv8ceb0OwF/NhXMQpm5UKh3a
n7td4ZLtU7VqqJROzxFk+33AyARBIsAQHh7PiRSVR5xRNpWJAMo0lMkYS4AlnGJl/GCmGT9I16k9
42wwqNUAFkd4nFDWSegCJ0nb4df44iCCDEoZOvjV1L1nHIRlx2T7ZMwO84XENLctVei0O473vAkD
6JxufGymyJnnvQpiKmr3Jpg8lcTX2RRILXgvRhQtJo7mIe57h++uQ6LGB3LshC7gGcmgEXG2hkv4
kF0kELTQNoTJE3RwDwWEHskYLWVQpOy5qUyJMtjtT7s9xuH7hPbD/3RBNMM8aiB2NZDaZ+GC+XR3
mSEDRUk2wCDhLBl08cnIMR/GSETdDlax3e0AKCXA1a7Od0tilW+J2yURfPXJQ3qkfkwXemz2uHBa
bH4vvkRJAv8C48IEK0klDuWykoDtybQGykj+bVvnvpJDJckXfCFzYOy2PqJDqgitqFUz5cLeMYcF
Vsgu5y2mSN7Y68Cjl+DFKfd5OLvcZToFwFiyyJUZKOyK5lx91lhIIh/CoWdeQeISqP7g9PLJcMax
bt8djXYCV2nLUZXGkc0OPivBGzEREDF2xkWAvpQBRpISDTL6IGjPBNBA43uGAxInDa0eDXU2QGvv
MNLCPcS/ck2yexDmCv7RWj7MVBqkiHIpLDzbnXFKKhs6VZxoWlxUU7QWyTMhKjKv9nGW7gHmU2Hg
PrsYl6m20LHVJZuXfeZ8zJQMlOJ7277SnGcERjqfRPfYEemNdzD2nI4pecb0d3AvTGLg2qgsAZE8
uTW8BA3LfUDfkpRUOqm0bnmKhJvBRFYRw5OAkxCnzj8TjqFw8IOz8TOe46pP41lm6pipkULDhxuY
lhzdkrMjkoAp/7EHppETrUHMDJwB/K+45L8QTO4OmADDzjaviWPOdZyCXraSIBCQ828SjfvESYdU
uhZ0+q94KXDRBLyK2JV+FPcJgB4gPPUCUkJeGf398TKktSB2lY+J+L9FFFoA/0ET7FgHnUJRjIKa
lXJ1shDpjguZIPEGfm2ypLrNGAeTB6ZAnGRIYTSS0sqMmdaVmkzYLaDwpnRAZPupmNIGxQFux7N2
hNksFpgV0Ak7APjByZsQGoDfEvE1vvr9CXtfYjl5GR2aSZ8Nv5KMleYYa0mphJRHEIRc1CQhZZis
SLIx7lxCz6UqTPWXKJQ+I730jeti9XkcZFcpKzHF+9DwwlzjK9P0yqwu1j0mFdjt2GqeReDk9qgf
cuxoT3FuaH3Tw4S9+Ag+qPW0tkPGz6DvjujWEpBbbOY0ZRfwhwAllTmlNMc8c+AwuGwBtjWobMzy
w6MOguIVr+Q60LpiUSQWaTiUmanFpfJwyTNiikAgNiJ++LG7ZjuQqIOmUf+jDqsL9Wkpa0p5S3pI
6fSEaZaBF54U5WlzuhMzikO8kNRmLNT/ac4rU24F11ZYT6nWOQJikXdh56VaHwZETt3uQJlW7DK3
NE2/lIWYRrVlN6TWLg54Vx4bF5+GbFgdfoGXA7V6XNoCnZc5Ep6x7M2EY8x+B33CXRDECwqebbx3
KTZTgeW+uiak0ZbMybBpRX0w5ISGeM1o4TjCos+oLYNuPDHZOhX4TYaK5JD8f3psNEVSHCchq4/p
Y6fInhFcAkHeL3tgAI1/T8iBFeZUbAGPm1XFkkQLRA8ii3tiXhkszErgNfKOvEzASJwIB43ixWAR
RUy0ef3JSu6cgDGSa5Y/0aBjWvzH8SZ8oGLryQGUx/hXd/mLb8I/Llb3l+rh7V1QQRYVec5TjE+0
Qs66s0ae7M7CyWrI8rEKTJGVmIe9e/d032Asq2/YBr8qvyyHV86+eDTZbsxby4lmSfmWcEgMyiPA
ibENJFjlVnUmugDC07r5oLdagOKmxcODoGrD/pxOdUrOsjU589gwlosXXDgN06lsTRn6wNQAU/pS
KRNHz3bCJLI75EveVHyulKfJKGjZcV4EJw5UBOToSqw5IZFArRLcE1tKfgukAtrsdFuk0ERCKs5s
FfA9VUdsdcWBoeDOHgKYzKBTWmNXc3HcQsImYvlSJkyAvCTyEhALWBpayUEitxXHUIKynbljbIys
EwgoCRTBdtGpAdgJ+Aigv01hndN+D3M35bqAutnMfIhtlhXD0jJjwHLLx11YMz5aVkYuD7/Blcg6
nJRMwYuD4YNl6e+hoa4zwJfWw+N9iQ24XuKI3z9Qpbd0fx89QqO/tLscKED1rOdPnr3DHvktK9uP
D29Ce2c3YHnfu41h2z7jtFrR1b7DUSojex/1sE9+aTc2b4fBLQ7GcUf5/2cRxDKIN1siuNlhDL3i
YC7JyESIU4NC7ebvh0UvH78s+WnD4fQJ1agotvyOYp1DVh69i1/A6X7sX8YfW4xPZV/8Y7/51y7E
Xn1U7hvRHW6ahy2Bboc/T+vS2/tUezmi0NOrVAZb5TwmO+6ImI02h6YQapU9Pv3jv8Iq7dJ+WlpQ
G2iBbH9x55xP+ZIr1naGK9dJ760M6u7dhp6FBagHLbcehG8MTytmmAvXVVd0dxZSepa7umj8xaC9
i5AZR3UAhziC7DQ5uFlnzfw+E268JzdqQ89a7llO9vrCaSkHUyQrID+SdX1iXwuGVmkj2FMcJT/+
Qr/KDf+/SllpLf49l0TixzYWVWzq3hc7+3RKJZEqZ1e3srVudXt7ttU+kgWRvsuTWCWVhgVbMOXg
o/fze5wEI9hiEZl8EMSwCd2l3cEWarS6bX1YmhrBSbgEo6kDQvW7/imSY5k5F3ZRRrQCd7Al7ixk
wjpg64LCsFJxBDwdOjDYK046h5XNyx8+hBad7ssGbQ5b/b3Lp1hiqrW+xMRNiNTZggXLQBrILT5s
sft3+9T7BA+eYD1gkBrw2vT1cwXLWAsuvgaR5MV/wQsL8/UGNrfpx+YRNZFX1NR6AdPrmqiDxzdt
u1/HiAUg/G5aBoV7utlgvGr00rv20RWcNqArWt1gcdcDll9Yb0VQCaLb9RpP8StyZNRDpJrDaxbs
acuxMAeYAVwWTQ1mHGDL4dsJJkMMDhQuVLBwFx7njZWH2HyhuRE8u4uo2VLVd/K5hx8E4qhfvbsO
+nh5ghakMC2Cfx18Q+kzv72aQGKFc9yg7e1ul85w+wRvIR178GeUzGh1oA4pzfEDOtSinC4A2iwQ
FbTMzvm7iXLk0dY9bXtzYLwd7tUNlLDXwQFVUOyvSxduP/r5LN5iwMqAYV5AKKGd2eNFj7VXhosT
gf3SglO2s+dUN4S3rCg5Pcdn7+TjPqFCMgseETn8X6tuQ3Vc1Zk+h9ohs16v6OF1mTIDQ0J0sOFB
w/3Cr2LTurmNISR8ZiNj1cm+E48E+WCdxLiCAaGb01DGwWGTxcuZRMgyenXbytZK4Hmos/l4Ndgz
M75JSs7GO00IlJiNw3ReyHsdIv4cl7LTh9NvUwizGTlxWgjjMD1E8Yi9a/TTNiFICkkvM/LTKUwl
HQuM1u7mJoHIXIh5pmPbsZ4NJ30zy4I8jvVlBc3lSC7gTJKr2fD4C/X7rVf36M0dBznUL0wbklbD
HyJBPoY5j5a2gVSUfcE2CANGffF0zoWYpwbitWxP5yp9tOizq6snwBoM5/lrLiqkBzI3qiUstCV7
CaJWKf4tJ98BbGR00SkupdeW/1jnpQUlFmlTvFxybc1XRIvQSv53lna55nB18fUEnqnZsrSl2k8M
u4Bz2axBFTz0EnLO7/DqvcBt93N1p3m5vFggsLhYBKWk5Vdg/Nzv0emgwG3WkpP/OpF17DUz45Aj
5eFn0zfu7e8137tVx3zjx5ZEEFQhOvGydE6qqOIOUqFMkoQV6ucuRL0jjA5aZvSSo89yiFuBFrbX
Ld128Gu9seUkRmuTILEx/5Dwlkl9rJyetKCM+nVNL1JSW7b5C0jUkGmuXyEG63YdtGfZ2zkimc0g
JUhVMGQqR8GicmRuHKakBlOA/PCmXixee4APhrKJNskBLKld09XrZePHr1xy/vlbouBg1h5zfR9O
O0/4Z//OU3SvG+ZfPv6D2vmlKkqGqKQ8vWJMIApjcD8fi2LqgwBEnff8ypWvvAYyHrwsR4GnsF2q
X8GlY1WMX5ZOfhimra4lghzUx/406bO36PxRkkdJBoShPOHmkJPVZlUvXtxqsLOqBgORUO3RDqfS
UDq/txREnYFtdnaviHKUK531h4ZLD2Hqo65Idc3MH4Pl8k9v2+0IadZbXCvsHILH5UorVJoB+vrA
khsW7wAfUE33GcU9ojZiiQddc06hMCuhFNt8Dog+snm3Y0ux62jLZqNZiYzcbneuMQ/l0IniJxxZ
WokvmsEeJSZeTjAmVGN33osgEmwHR5Z9LOFTveTwAisk97jkVh3+eyuFv5dXfS2CvksDiN0FqTwX
NK1QI9KXZIgRKgsZMqjk8BM+UUvkZTqKDSihwfdr5+ozYvo4ROtmMa0kR3tOiE7/e6zDFWZnesfA
btbtJwYAZB390wDEgZSEOUw1S4NB0T5sLjFn/NVWb4yaI8Oud+D8nQCGaP5dDNVOiPqpPOMbk2rt
JV53vmsCOXASfqtmUaq6yE7LnJ/d4oZqPmExJEWhPj80KOJ89s7V4zloVCPM6gSiQ+Var8VAmmq5
n9wj3NC75nfzIIhrR+8Gqd51xri4TjNbVVzlW2AQMR20SV26e6+YkUY61Qd1HTPEwdCkQpha63g0
XvZ0PqqMlkdbU08RgAK4CcHq7DcBNX/rjj1HWKAa0KYcAKR2qIaRLFNbSQ4MoNG/C8nKyksAA7WX
YjUqgssmEr9T9pyhHusz0lw06zv2Y82c7Afhb5am2whpSnKx3eEOoo4pxwkeVTyg9frOEI8p8DpQ
oJ+ZHFhBFHlXjaev98p4rz6TEpL5Hp7NvxtWhHOH0A/IKGglhLtM68kDRrD4Q70mkMy5NaKMlrEf
NAAm+9zKGR/rdZvY4pecRijhpAaJPSVkAUKRExd9crWDsJKSEoyBGLFaD9a7AuhBVDKAPHYW6wtQ
2eZsvIbC+DKuQYhqG9N19Q32f+hK+agF3cFMLBFSl0pIPUAMWVORUPmvrz/pxhJsrGnExKwS4EnL
AxU0wmqEqK8rCTTPwrz/9hvWIspGXTNqgklYLFE7/Arq6MosFSGGmT7nZ/OwAxFxJKXBpLyDXHIq
B5TyhKywmVLzi+E76FpHUY74ZkHp6U9cWZsjQQZRVHLuqN1dMojPMIK5TA2xg3HkTGRD3cfXa4Id
ZYvice9NzqzaCUNBFXb8fAuHxZY6IaYAwgarw6C1aqbUy9+Yvfxqsj+Fyx9p6fJj6puidxrfV5qC
THld9o/hHgE61gr+TZpKBwtNs4t1X3Slpzc4omsQr5svfKS5AJwRrj9vtX4ySNZkFJURK6IQYfml
8EsAdLChh03qdIxjHdH54qmKhBflA1p0H5AG/j0aD8oRvYXVonqg5tOA2RvdPVxKt2W3znbbLXUH
sBvjpVFlk1osiuEiqm0AXHwIVRvtiVQn4HwQp8Sq5R4kGDCu4g0hXPXrOwSrNDVo9tihjCdAORyc
GLd7cxfEnvdIw82Yfq1viPgloVqcOw2vgcgjG4nxiz3xBHN9NGoQFnqHzDBkCFYRgcZEoMcOwkjn
BXTC6BCZDdNv9g5MJdAwEvzZlKK9QQoRvf7QVCx6Wb/G9nCebENEvkPZuDwVglIS2ecfiZ2Dc6Db
Xy7NFEcd69wPRYAPerlEWtgDQGBe18fQPanSwceGwe7O90xY3Fxj3VoXkxzPh/WCOp1OrFnsfV24
rQAxALMKGtPCzIXw4xR/AcF4vOamNA8z9J4ET3AIAimZFHW465wbbYMqTHXphzAaQPCV23qGmjT8
25JW1AAYtGoBU82V9QBLsjr4YOp6jIdQmistHabEpguNwFPQywx0ZhaITI1wnt9QnaMvQ9UNG00P
rZ9hj3R1b9p0eFYABKYyH3QzD2NBZjFRvYP86+Gf6oMmkiygFSrKxcGz6d4rt/M2YbSkNncdr1ZV
OgGdsGJUt8/3bY0qo4agBLdMQbHohI2LDdTn8Iw1C9aMNtNfSyHWq2sK3yAopSFe5gZ2vL0m0Fz1
y7Oa3+BA7vrwPv8xcDuHE/naK7/DN/hFaS5czJKpdPg9bsyHoIowm9ziJa33yTX90sGjLdYmjbyr
R69lgBGHCK+yyhodJaZWh3CrWHcHwoajVUTUXgRvgY+DA2OX1VQiTQf4oIzWAEndD6afwXLsHh27
aTYLn6Sp8MhRTDKCwblQmUdW/LH3w5dF3AMXHcRzJ3PaZZrhautk3/Cuu3qz3+FtVKlHGpHOd2SQ
9+GIvRZU9TZoxpq39Lt9JDUazm2dbavXy7wdY8MqngAazohZxhkjh/kUBAQdbkGEFXU7sLnJHPRm
vqpF33jDlKvIrtXn9RyMOCMwcqjOFMVuFg4SLTnSZep2g4eJxSdhosttHcEnM8ILVyNfjOawuloI
BccxQZ2A/jcdcBKrr3ef1LfHt3fMMENXl39nbmpJHmGNl7efliLn8oHpKQYN851U/cpA+cLCBY2Q
/XpbraDbVNmI0gYkEZew7WpBl4PahUbfXgYYO6JC85k0rcX5oJxXim55Z+3LHYwL4Frm73PFLPQ+
KjqupBiy/EbIcXS8S8frmHvNgrj+bSGN8iwDecfXcC3WrjEb1wykyZrrAXaoZiKMS7XiCxV5/zls
qdofqiX4rtpSdAUyfLgoy3Bp85Y6hneR21t0kH4bZZnZ3hWMpb+t4pssqr4mwiknOBDS5lk1dJtb
mWqZM8g8HNXb+tiDfL7PyVvau67ZOCt83pvcvoA8X1PGnbfMh9ru9VJk5Do61Eo/qod6pXUjbCmU
IuY17J97GrYMZXRI7ysscS1BcKIelXYT1Uz7fFen+lCjO0Yx08k8Y0oOG2MQgy8j41TRjy6TWvoa
0ReGW8leG6ra+gyW36yTprRjWN4cRK7GyDCscwBLgMtQeWtDfgG9hO6j+8TeByORlBONl+WWTHgz
cvBTA2PquHg5zaaXW8JT99jeI15+cu7ucXG58RzM7/q8xaxj7Hl+XWgUEFkQLcryhpQjSBm0yDAy
8HQ8+aPX/WbA3lstD+ZrlIdC7XogIyS/oh/4BIUQgYhKMuLBez4gkyM+aXo7IWawkiYFmPzmZgqJ
5eUVe0APd0zTVxAdCCijm04uuVckJE69a97J0pw2h9jw54+X2a89HOTKmdC9JknrBlZEm0Fp9fbO
9d9I5odDmTv6my44Fg1iAjjMj3+sFX4OaoYu8239d9/b30dP96tzQ+4yBG4O0I+eC3gTGlnCpkpz
tw+SbtSfwQBMUnGiPake6HTv5q8djUoRuITm/GLNGjE/ezKY9fRGuLzmTNYPfr61YfH/rDV1Gw4w
PnyrpVvEziiTMYhNmYNFz+yazSbFF3//aKMMGdoED1WEnMazua2VTHAs/REjj0bu1vgM5GwcWK7N
M6J6mczAH6Oa6lJ6Uzf8d44Su7VtdK3NJ8XFAAuDnqIJCsJAiuq9mrTBOIaTmgvW3oQBUYblgGSD
B5g0aamCgmMGbdP+m9NFa9H3B0w4t7fQe9Y47I5v+tyxy+swAeZrhSKYei8ACeEYCJ2AV4JemXyb
qLDzm7Udvae6U9x5Y5jQ+buUiTUhq+Z2gC2deTsYtZV2A8JEDivTG5sCuJO9ZRYbMI93AnZmNjrm
1j2hVYeWriCNXu/essIGFqBBgEhumHfb2JnSmbMFbHd0IbTksyCY6N+Yl0P0xGsV0eGlcHIZjIYK
Bgl4fsi6GB+bGXcrn+pL3OJlagvsAnBR5YNfgLqsJqMLtVicsJhv44Urzzpu8BqdeKQnOp5B52hL
5wG8LnV+qaoviaLULVO7x8GBnloq6C8yyu+VHIngVMqWOjGqEMyT2t2TO/pyLqV47eKR4THc2IpI
6SgUdAl+kFgy9b2Nrc1iuDmgS3lRyX3YywhEIieFxLqLsyJpiAbdcFD0QBaTPdQa5rWCWoves/qg
0Nb/9YLqa5jdiTHN7+IjgA6q9Uk5I2MFZEX0Q6PhPvgk7/4BkUHBFT7GHwsYKc8mXrbsWSOA7OLR
Q9kCEXowWIxAn97WXkPb18rrHqKws1qk52By0MJomQgoHPx6B5jfaVdPNrc6CEh67HuCGkfPcG76
ZX45ObrAokobX0Dp7nMy0T5YNik9lBhKVMJeJIhCj2K+Nx+K5IWGYmAgwWz2JOqlHsjYJLA18Y1+
JuwulB0pLYq/y8xLQrsLc78e3JKxqO1ujdQoPdgsIG+pnBkoPhCU93FF3NQ927M+xzs7ywlfmst3
KKEK8RNj8kCwloOZ+Qo69tAFEHhffOH4HmqUG6hxNq/W0kLvsGaj/useJxjY04uBG66How7u8GW/
15nZ9B5U3cGnKux6xmAvRA9HKtnIsTiv0l7fnEtOakTxbHmcNZzH6pSujengNsDvbDEUbTVqZenZ
vcntDffJ6BhtWwSconkNrBGsYCm6hIAbWg3OGLqVb5nbLeebxocz1uyY4EE5SiOZkx6Pq+iV7nm2
5hvx8Wa47lBjlTi8CcU23xA9HUgd2FA0DFq0FLTLUHPvO/qiePIT4u0QJ0oVUDoPHY4C3EpuZYNE
kN+9pIvuBq0+1XFeTfuh7guWYzFCt3uL3sBQK03sfOsePTvW7F6KzOYD6nshl0YeevglCNP8tvXt
WgcGHNt+C9PN/JT4stNgORwZVvVkzZ8eJpK5YqbqSKSJNO48dHQeNWdptV+e/z+covad3Zw8eR2c
cY6va5jPmnUSir3xyKhhazsPNNgINoXxnyTnPhEplmv8xZuZML5w0he4ZkCpPMNTZPjb24xBQIYR
iLpV787IYzV00RwftTrY8ZLS9WGYvTwdP2o4bXCIZdRF2oBxRks/MwrYmhsXNWJidY8yuFBeXK+9
44RqPlb9k22RqPzvgZlvZzo3um9RqCTRInrED+TOkzoUzCrQhWTxpTu+vZxt82PJ0N+eVIM7G39F
JpaN154fWn2eVO5eT+stzC4vr53bAuWMkJLZnDo/p77pFh1TGwxvMDPTVh2/yun7ErhtqPecRhMD
AwqUwTWYQjpmfTga3q8O/2oMkQf9gDlkmoxKfxflAHX9/jWa3uFuHqv4nPdZAKEx6dSZF8wVck9N
R7fbVpnbbg4vF1IFAqsRlvirz9jweQx1782sWphVvoB/eLjgO1iJN2GAXh+/nyBmiU5V44pTyGdL
EcjOiKHAc3GT9ogx9Lf3vHrL+Ws9ejfUNSIbzQllSUm/N4vQ6daFoqO7tADcchiBtjZI1BsPtyKN
hFG6YlBJGhrWmPvZW/UrT+QkCFeE+lIoMRM8PgEyImOqu1d60H6HD+KOfq0gPCnRGwFJz9ErqDNf
Z4BR2e5lzTtREGyxPJ9rb7QlCB9vx9cJxuHlFcf46XVHMMxYnOQWREiItBNycr8tCIoRZSiE5/74
DGA/aGV2u4awUCfqbZik1DILmhmyfwA47Mcuz8i6HFAJNP22kKk8D4PDpEJ29OXVX97Zrd1ntT7J
tof6xSFAY40TGfxj6cy2VUWyNfxEjoEINrcEAQjYICrijcOtSxR7sX/6+qZZtc/JrMpcywaCiDn/
+TeNbOsSobr/u+28Rff2j8pE2aMhiTxYJWy47hIZk+8/6ctlg1wMFrvJW9mJfUGEfNhUgIU4LPG+
wanjXoJPDkv73NKXzDypvwX/X/AdOI30sXcuUP1fGYO42BfbT++AUJv1+nVI0sLlRjUk6ajWZJ9g
hS/cw5NdqhHcSW5BpstGkzVo6Eqruyi5R/zGGzTC4ZVJid6SP8urnP3xfu83shPOR5KsvG0yEHr0
JJ32IeY3VEhiZFOzQ9riHS1a2fbap0nbjmtL+4kj0POjLpvs1oJUX8r5B20UiFNGiXbObBpSrtQu
pEfARG2Xzr53D3yKISqHXBwrtuhbk7qu67c00FS0JaaLDX0dGvi4yZIWgpcVGEzLiTP2jGgPK4s9
M/hE0FEg6jKu9B/ZwQeF1naX2J6At35bffPULTzYc0I427lnmelQPd/UqaX2Oz/EB3kHw7RE4Xfr
GzFROE47W9TUtpI2u8W0uuE2PQK3cqsKKhPLpa/S5orCUJ6st1ox1oAk/d8fnj9XNJ+0HW6eZ8MV
BO8hcl9SiIWVuV2KHwf3Hqnx3UHi2qQcYzOkM6C9v0sR5VCo81f5FfBSKZAfXmv+DnfdirAqXo3f
qUFnF0o7DgwQ8jAb69aT3w//yTnWpsFFscxeero7f0DZ7pZUT0HI2BH5I38/sx+zkOv/Sm9cp5+R
mSE/xc+9eQXUzE33v9caSmG55dV2E3GPukeUylLPdgc4HXXHLCR2sHtwj+6RlYtS1syLns2ckkll
3Iy3WfupjO6C2hPN7ZesCOKhe8/wwqeGu+dkeYyeFbo2mFSC30LMiuBL51Ao+7C50O4j7cemDkui
N1iPiCeaXErsOeohjsw+bk08h/wZ+eJSmhPugqRU7oBcRH7iv9uCVvi/X5Vb9kFruRtTkIjwtS1Z
zk8JAQMsoY55YJln+5z8MBERYcpvSQlOpYub5Mvlcf7yOTJ59T52OTlOSfJZhY+WwxPjC2SrYd2v
QzaD24OiFAiD3ob/Y5nDkkdCCr2NhSE3+L+PJ28rC0n+ycPjE1e8sPBJ5WvI5/8qjEYAung1tFa8
C7Y2v7Ra+eubFgRDyRAXUIVw4R4OkQnwH35eqGRQs+/YfYjvpMMXhnyG0m/jDFlcMZdZjAb4YaSA
Ql6hAWUMAhDEQJuR9huuK8NtOJ57lKtnt6HfEO1J9+0jtRIZ9bCvafAg2J0dXBN4Wuoalmnej3l3
qWO5vllWuU9ifi3OS9H+UyLyVrDmhCeHsgGfajpgmgOsAPjPT4Xch9cn1hF9iQXnW8g9dvA7AePr
9CDIsdXwjdCXswwyROwd7a/E1RwuHfZjarRaISURrQSEbtgirCqc0LAv7EIpHP0N4Y5nseM7XQ8+
GNs9lQRWzrhzYCbLOoLEq5nqQ+oKIOoFG7wwE8hFMseFc5RM19AaW1RpM/hPIWY+C0hazBCBCfv4
4ZG1RNeC5gf0dPIVxxmbHQNUdD/4nhXEIqAsTOcPDs+5dI451/wuHKUCMlkCIUmchJlWwRfkPjwt
oEJyEYJyAok1TZj9aZ2hXwcUgyopRhLcHiKM8pZ7KeFyJEzSML8kX2AS5tdujoha2lMUfOkEjEsx
j0u5qZhLbXlKEPHQxcARMVpO8WXbxNDdctdJfUBt2oTayeCeG4FIcTFborSQWVYZ7okQhdttox+W
6fgDxKSXAusCa87TwAQAZrYKultQm8nf8W5co7GHWZkwc2H4nKQTK/h0W29140/KlNCF08RMnBwG
RlZqLxN55v/B5DxswE8nkAkSAG/9Vhf0ZDADt8G1Fd72ILJjPgB8NoqVE0v2uddNEb3hyQGrir00
2nAJAZMviqEwX7zVHB7BmzHAlRX+vHiNCx/2LV3dflYNsWFIt+Czjwy7ryIAeYHdHZncwA66AlEj
kpTFqN/7kOXKQyLJEvU9QcQE9m11HRdfyjIPhOZEvAvEgh8J625xCi760M9rrCOLhoVnHUyR+fGg
4upc4Jz9RkxClhSWWR3Oz2K+AOqDGOVfurUGWBdtbId+FmoAcOBsP50uoL6omwej7Fly8Rjao70F
fNM1lFacl5uD03x7qycPyyMfNavBcHSj8XnihQv4VEvA/i1FKvdbNj/9vTnZ1/JavR3bNUBsZuUc
HfhEMk8FSmxS2lNZjG6BmIHjB0/3PYZqt581g5Kb03z2J/sZ957QwLqzbXhASMY3toI2UK50zXf/
hnoDe5o/ZgQ3VS28u1/bhodtdwftRX9eXusC16MEgfszLsHtTXHHjBWZ4ub7h1FYJwqR9W+MjKFB
WK8cQiWD2gOXUaQDBF+Szk2wCkhn98ql8I1Tbwt1iEnAyytWu4rbhHXtbe9a0ffqcHfSNZNi2IyE
TENWTLiVD9yUew+OAsxJ8sUMW8wjgbj+t9U36mxPwP9NG849H7h4kMTBTimLJGDK3h4VboBoaANe
DpUBciR8XC4ph12LIxprWdowoyZbU4dNXo6OtvOIP3fulE93TB7nZNFafad3IBnngTGQiIm/ellS
B4f96ukDvNBGH/NCfVLx/EUpsEUdK/xB2Wja/2AGoP81nuqzjdpYhVasXu+uOvXut9694Z44xu/z
0gd4aX0B5xo79YAA8/d5zPD8tDWrQBAu9naeA56SHxYF615GiXBBRjwM3UaXV8LnqDEg/hFSLgir
Iwwg86Ii9sPrcj54DoGgmTYJnNx4wh2CGid0qmiGwl243osRA98c5xVEo/gHY92wFss4nMXyL8K/
7cj0cA5lYeZsh1uCxQFrp1s1MJXHANhUu+Dd/ffqUe1mFC/Uu6OR31KrjCNcKwmVslVnw9AaIUMf
AzIAzzjuGL4EAKGc5AleEvm+b9A5tdRo748WIv7zXzw56q+JhedxgnklPfJWoDVKVMfuYz6DI8ve
5KY9w+HhFV/l1PmJMuMMOANQ5B684XDxQmAHkpbBfsmuavzDZ7bdv5K/wIXkXvGcIIhAJf044Iil
n2+RaRXrL94DiEfRSOB60ujhWAoCsbM00Zkp1QfDfWUzK8cO4vHFEeLcLfvlMjvhFYGdEE/3KfJ5
1PLRUT3/QQ5rcQjCQsOkgvFsB70pN5AFA2mfMAURBYnw2v+O/K5UhjS8xKnj6iI2N/5oFaPGefcJ
joBemYC01cacgztuEb+8HyLJT8i+AeVb+SNGKfi+S7J6l8j0s9qzVQju6mRyMIHs8aAJZF2TbKAN
Tz5sEDErfzjNm4IoAC8SOGHQ7QHtuyiIometa7tTiIQ7oXrWxsJSLf5FXMr0rvhIIsaio+jiGIMZ
0WkC91+oqWQf8cQx9oYdTp4chxC6FuoKNrVc7GSpQfZxhv9TTFuWScGDk5ScmUINISCTc57xN5/T
Q9xMFB6UlJS2o6+0JDY0ki8XmoZlRIf09wccXb3CFQExjnwbnn+WIfIajhqFSqOPFVcvhhMI5Vkc
I6ilUIQstR4a1PEgedSLItlIAzIAKKgQCsCYJoGFRomrTZQCRJ/5e2gY+C4sUItxbjGXS8zC4dhM
2R00awweh+H88SHEHZ+5uw8XuoC0hlNnJUdOhwG9PGImRFm+CHE15ZJb8unq/mGaUyki/cBFAyrt
i+poEUlFiLflWX/AF4EWRfpCHwqVwCjE0PvGBVkv4CNlm+0rEFYJM+ANGaE3Us1eJDS1w2rwILB2
ycN3Ah++UZec6elgWM1RnhJphxdFnFUgPWKGHk5Oc4qDNU4la5GTcF/772kfdRInM/9Cyhn0AuzJ
p/CVhuSAfJ7OK74DGvgVHvM5GcC4/lIv6NOGVB/LYRIFI/Ly70k36b9wwuGyCJmHXIqJzirPZz8N
053byYuU67NeXyMSw6fWiCojkPSwFsLp1sgAcXBeHX+BZRLYk9v/ziHuQxbkUSq8zz/usvUcXkhO
5XQHq+blMGUv/WaZPJ5TmykiTClYJhFSlyCtI4fF/nMtNIijKAxu7vYBT8AkIZg9xzXrSafuMDcV
O38ObhN+bMtt2ML6KRyrOTbmtjsTns/9R/Z4cf63dhSeHQ4YMeJJ0IRwziUppSFv46xnJfoiYWj2
hPP66G85HCHSHNoBQ73gOuo4x36vZw+gojcos2B6Omu52ZBlaoP5HKqJibQShq9jM95zz4XTMuIj
zTZfC/DBUKcrdO7tQ+OoTA3q2JCRd4pWetxUC45kmUL3CYhXNpRFegEbrujouI1OBNQedP0aMTv5
mPTzbeKq+ueudFxizrR6JxyN+u8UrLAUoBtqtEnvIx1A7M8//O+nNNg0OhUSsqv7fbqY9ew/wHga
0j3WTRBv20XU0NQFR0aV/hGlF9PtJnnVcA7ebHQ6Ja1sz5Lau1SqF3XrLTpy37G8ABVnwgjb5ala
tGA4cIFmo8AhAOyrhBPFSrPEnUQKaROhbNxISI1gkXHqMrNRDyGspWlBaY5xIhqj/xhdgY0ZbJji
QM9aKSc/QzUUwDOR+dbjjlOM5j1T/xsbwL3uVs3h81ihTCSElc5qQS1RKpQ+UwYWDENxdlCRNAdT
mM/Xq2LAunroXo8bzaUf9uZGC/fh6xyM6NGzwfRbgblkzPthyUGclJC1Pop9JNPPSclxZAOg+Uj8
p7hwt/Fk2xa0lW9tQ7LofIN4z36JgWWGJ95rxaXvJHFGXwXW5o+a8QqTHHptDW83oBRK8dxchjlu
rG1sgsJ9BVwVkWdcjalKDi2F4UiJiIFhxJexl8kEUB3rQ8vb7nrUI8vwO5+gpYE0y8YiJSQ+TxnF
zb8NW57ic0tXeAKk59hu6YJJfPc6kYiS0Q4JVuDDAJFlpJFl4WLMTotrwDLO0DlzK2lRhTkpGUZ+
01kBn3+Tgq5ZZnWG+0nxe+zyz8Xhss0/CusTFByQDIHl7RSFFscK2lPk3HA19xctujLOEgKP0X2g
s7wiAWHGF8Cop5yhmlcoFl12CFojBkIep2kdIcrxKZZcqE457N/hTX+YOim8M7EBj43hYkwxgtva
2ReDMYF9OxSOdyc7x5nl/PyRu7jOxTGqMOCuX++CDObKYZ6/VrxmX51QaDr6D2kaOI3V9ZnP2P7P
Rjal+CgczvCUY5G3H9pf6h1OEj41GkiKYOjsR6RvQRWsk93gxBHCziLM017D7UGyl80DllEEmy9S
cFgmy/eSZS4ljeVsOKV4YTwExPNcHBq4I1QacAt3HNomFSV9+M2FUrfimI5cikyl4xv1XiMEBwhV
zWXOzJkYKlJ6ts6Pc8n5IY8ReSe4B221ZJ7lOQExEWCHiDeD9Wc0lVYS0pBjUMsnZS9pw4/A4Bgk
ROc6W7XxE935dYI+tZJPu+E5Lpy1cjFRfKpfhBdZL3CautBpp8WGGqSkG/19NozhyBcjqgqN0lsK
YYemDromFDqR1hDFoVLMOQWnAS9Edoqx59RF3mXoHmS+aIr1ZIETrsF6ZjLOCl5Kq80THbgTJVQk
vrBooddkfBDYthHZiMhUoKhjlsDRp6/pZLODMCuN6m5Fv/GqVMqbUmZAgSEuQk6hLV/8b22vPycK
NRh5Rbo5p7tVScdsZnSigxJQh/kmXaqrjjn1kOFpPy43gG+2wwPRYvLO5CjHQIYDHTfp5cockmH8
8FYtPDDYvZAot8Fc6a+BQIAiJsu8GGL373/hUyMP/vX6VFEcqI8C0MSMqPQ6QHqLJU8zyp1IEtrg
wn4yPm4Dq0puMh00TmQiJISpLkUhay9qjI9OnQ1Oyo8tOieyZzf79MKWVchvFF5LqjZuGWvzhZ7v
cUBUQ/GHkMYlOAtwmF2Y8mHxAcqo15BxwttEIs6s1sSFDwU6+1WaJmDBVAdBWeDRdfIvzLv5RDT3
5NpwrV/0lPZ0V8HhHdOOWQpTp1RODHkDK0ADBICqj3CuqK6hev/2kfNaNLr5b9y7Dc6ICpyJrkxX
H4dkzdpthf+GHIkCMHCguhOagY/sg7xDw2XE/KNSs238TDBZGQcF+TRgvMy6s8AIfDHHJniGSwzd
c0vpGcnU2YQ70PRfqQhjEVK3uS24vC7hYADD5GDbbKMR35fDhP0L2diiv250OVemkgo3u5PMgEwZ
ndJH370zSZo9IpKPcKSFPG0yqFSwv1FBf08jqOVBatf4bLemAuc4StI599EhjlsWYvMfU0ZpIOtt
YlFQ4YG69ES1TpHLnAvp3eaVCdLeebHGWRNJDcq5Zm/i62z/tpKFm+BxnaDZAKrny/EE0P+yiYSU
hpiepC3h4jfPKP/o4Et4E9KlPBxCi7/p9GV5DNviVpKdGfYAEr6w5XIYCo1GRTg+h1AVQ8k76HBu
/DnwwCxQb1ghWCYz8M0o3Nmhl41pnbPVCDgwK25/8wkPo5Jj4Q9LIiZzXhk2PmGDgQgMx8qp1vgi
re87tQ3o3j9dvv9bTzCBXmBkROLMeMesxCNACmi8Lc01qeS/1I7X+uweQpAoj4yUALuLa4YSy1CN
HSri1lt8PSj8hTwZHvNnMqGgrTha6KLK+3ybvP7xIHBz+PNJIqvEEbLmUZWTvONp5O2IpHHiuTnb
iPNu8nqJ6mHOrYKtbThI500GGxx/2wC+4LJ/MvS3jpMXWQdCysnBvAFl0X0IIKDleBaFIgAUjQV7
Cf3Y5I2xElAYTmSwkXDr4Z6KA58VXJYUZeYKl5dDynqEDHCo9x5xx4a2uNo+biqPyyVEc7d58EDT
OUsFNT1MadHhT+rm7DruhEuL2F4hliLLOLPDXBrUBJBCqotrfmNoLrN6D25K/9uj4SvnQCCmLiFN
sQEOyMRku8Zi/JRcobzObHky3zRL3KXlDzkCbnLCzgPSCdliDM47fKdKigQgTZoRSBHQDvTtMXrt
JDqtTeiHX0Nz4zDBYTp51Ks3klJ1u3mIKbzastYBZaeCeCuyncRLliZzCcNlCS7eb3O0EewI1icb
8fJGrZp3mCvxNuGF6SK3YhvgVtnHv0o+KZsGmNBFikuDkuKViUZJQN17HwMo+EXid4Z1M7pZO36N
UbGnZwichwmBf1VWDGqukVHz/imC5XBqt+CLyDCONKElX5TTpDI1fg7Ba7Ak3r6oXLGFXuY3HCGW
TY9k0TZYElF1kwXspS3QbGdYuCZ7EfiF0pclKIqSPGcqVA+UGIUkBri1bPArX89TfHAomtgv8e7j
1vxYa8TsVWifzR4/D6e6NxeuYjESQmONpGPnPIXCrYST0+wt/kQyt6bzhFdT0recOdheWSHCQ7JG
zymMVw7SwoXKn6TsO5x0PFwAzd2wwjRiIZgPtI1TNCz/WQjrpcaSIw5/Vqhwq1hD5hL/2M8a97K4
AznpNWPz9SQxkhYW7ICxk2DvE5y3vT2vNbzYeC8B3A2yhsVwDqjyhosSU6mHkI9vtvcmUClbffsk
KGAWwKwIG8YYo3AOSj++bPm3cb7ElQPG74bDRjMXjuPahPP1iCmx/ydBJTdeEZ74cTIaLmLHUU1W
vDzugs8HaTsSvxEOJ5xJ2305OYnfoqvFpIojD43MmqMSZi96dOzm8KN2WV7cRpPeg6uU8gIccYAn
6eIfm6t7QrUjbPAXhmT8pcmNPAWt7prHZ8MklNoFVcBPSefWcmj+wP1YUXGSku4cWhkCm01i9dGf
jsHq2bp5enA6Co8ryGL9Fs/68qkFa5KZ5XWFzYraIQd2/VfHwSkYzx5it5iFlOQhhiwn6i4+Z62L
0TdfA9Si6U2CzU/BV7giIl2zosIdQB2nchecYCBVORvdDCOyI/nM2Eb5G36MxhvLcdnEdCyIffo7
65ENpoI/IqM+U5TRsfBuuD+uZWmJlnoN7sP5sgkBZTSJv6wCwvw27Ra/JIYQgOsbse3hXBZ7PLk6
FJN8/+pDjbrFysctVb2Lv61HecIUZ/En4oDZS8+364ZXGxASOa3fVWQmj3ooWusb4W5Ma5ABfQKG
GndC4HeDvWfRjNTphHh0Lh5JGNY/k3RTLT46HcVF5hb83oJK+npRUznURZmxWJ6xwGAPljUjh366
8zbUqdOqcKaUUvZQoOosFeq9jMExU9xsXDkxakDy/BcsCkMbmp7p5RDXQUvE0ffnyCUDwwAdjHhN
BC1c8GjIqJHjus88k9gySQ1PWCooD8Zr9wWB8Y9SmyJ2De65BoK5+LiGybaYxvn7RwG1fZqnE2cq
jwiP7wbL5KYWj136Z6rMNYs6TLHFYhLkVGFCD5gm5YSXPKYpeYXISVmfGyHcmXQw9EMU320C7CAI
4kCE9LYzlDUjF+bmwa4itCVGhaJ2ls9OQ9lzduZFAD1Qehvpt0VchdmBlNIvHDv9Wnx6Jly0J9ow
o+19LlrekMMt5e/gYs982gBvqXlrFJwbnLBh9isjfDaUXccO1fTbc27QE4dGdwrsVGxBdMf9nNrM
DuNMYCs/r+IlFAmDsnsJ64DlxnPJ06hesN/8tPmPL+ey6OlOksZw/R7Qe/V6czFCm7ecuWyYhoE2
fzExEf25y7CC5yLGwKLz4lZ9kNht95r9t8NiZSN9ULIP08Uubz/6n3t0KLppxUjsErxeMthr4IZI
NlvlA4mcqMyY2ixqFKbUPFL57t3ipvmC/idFwXDCdFrDcZRqT1qNdM/Ry7Dl5nfktL56V4bX3nf5
rGGwoie/BI/GNpAf/XSX++fvGJOwAnQQLako+WXmM+K6hnXx72iZflR9NeOpMm/qiEMbK9VUX+Cq
b46Cq+BSNVjuXrtOURoASYLN8TITkeRujkdqPRcjSxneQQY6TicXQ5nMr8GmKDL6R/cpTk4AmyxU
NwDCRC7mtpxHyz10P4K0AKt43ugNsg8/y4PhHs2/nvWPt1APYIlFhK26TOGP3XjfLYse+AhzY7Hc
ernnMdnLV+/Idk3lvgknDaACElMoSb83sSyKKbAo1oFCcOGzCQ1mmH2ILNcyPEzqbdsBbKEXhlFw
IgQ84TQzyO9dEV8OW0d4mK0+Yw9GyA0/42uDjX+1pqMIAHKvfAsAXjkzxHmOHpRtD8dw7Ed//n+M
QMgIVaBcPGrCXNEkVQBuUeoAYNPQYQTL80LRTocRgVuKXChK6Knxvsza25/DFMMU8eIBtWbPreSB
sClE1wGeJbAIwGn4jhIjwIP7O75wPpF0JQnJ4Mi/utLofvyI9oQpDZ6UG6gQXCMgDJDpTnwuodzS
BN7piF8h087rEYkTaD9WJXT3VN6EDfZhrZPe2Y1SsXzTwImkBZRHPRTfWoF7N5CEeSacGwRlkRUB
BUMlaKmvQQNcV2x3IjnvEbiJXQJMSebfqkN4DxVtiCFx9mQiCr4SchRAAEi2wK4YPB3dPntZfNsA
MUzYGTlIHQAFTvEXZz3wHxLJM88NpT1PM0NBcfcVN3EV8R0WyXWJqAwp1s8o6R2Do87n9xhfbSy7
Nxt5Qpik8tRjS0WeNt+dBFkInmM8lfZBKxsgh2Mc1nu6M5pg4BSSDHEYZdef1IgNgFIugZ+lDvBY
77j4y4Hl1Jw0irCOM2iZDdA9Qj9d+nFZIgctHfPGzsmRBWyD2J52yLOKYQ3vZK4itwmgWPwYe8wF
kqhAGcZ+jyczVhsiVKw5z/FcunC2VaTRnssVggpy2Yn3Cie6GDTZ6dF5e1+Lm//70OA2QWrRmbz9
hpJYw+XPu+vkY+Pzk6cxsnPcwxZfCPZmWAkISehdVNEXhwwwzdeXGePDPza8utNcMmwE/KdEoVV5
rLckDE+aHe/ZA1Oshp/4OYWNxTwWj7DVW8KPKxcnfR4tAgvzT6wk9habN06Zfn5ErEWdLwu43ofi
5n8XEpiH+uOqRn9CrnHg/SvyXKGFNLGgVIB/inVFcjOxFm4De/0TeSg3Bu28OFALCetZLGQeaWLZ
m3A+WEMsoWHXeCzj0ykWGkmCryBE83UbRAiSATuD9utU8cqXFwnZtNhkCw8HfQ4oHhNarD3TFJ+Y
n4yBPgnGE8WtFuAO3T0bqZh4CReH3TfADgt0PqB0wA0zZ7wNdofrbJryLyBIiOYO+yF8vXEVJFY6
4sTe1PEe8Oi+lTygvt3zwcMY/fX7Bz5NwnCFk092TOSnDFPRPUbRNNhAFOmfpNsAEaX9ZfTHvkNY
C3wh+bzwey60GbLxNZnlAaomgcsNF8o+G5Viiz71Kf4Yz7lJfc2DI95CHPN1rJ93CH082tmImpbS
V+Xt1QLnZmp23oCBGst5gm5BGw3V2qqs6LIXwLpLdmT3QVwA8tT+tcAh/W/UrfzxaJG/neZw9GMg
8iyz9umNzAikKGRtaL+jRt0ybfxjEJ1iRybFNAyGlPaNcd7dAaV9Q3RFcgycAGkIMs1lhGEYn51q
5LffPvt8RU4kBnsfmhZy7PoHnJsFJKbr5ymaYkEaz3peyxtw+TGyQYgeKDpbp+pi4CpBX7Kf1vkL
/otsNBR04kMz45JhY9kV83u6pAjfGU4sLDxaTGP3yXjQ8dhTjsseRYjrsknzWITpFbhkw8ZOhQ4L
v+hJUBFNglSK6/2/9S/DRsG1Iw0+P9MMmS57mFTKqIjxFmCy2EtBHXUMlQvjYAmcYuL71yVfC6Pg
ZWuapkdsMABf+wgD9LLtTUpwNXY/DsF2Jq90Aq/F7ZJV0zw4g1vq/eu5dy8KNqxG4BV/2dwSiYK9
jwaPDl/dVNJ7wG7z1sdZ1tkbif6b3oQqyODyCEhIJjH1BnZrPUptqDHd+R2x7jRKOSQmfUYa/UWE
tTX3xMV4QXxdShTpXsvE8eSoPbK1OI6HQ9ovGWeTVMCdqA1mO8rEqybXPpgYlAuBYtRGDC3YLZZ7
nJS4xd0cQaQCEONji9qRlovhbHMF4xBmNbR2BuncaRMPBPoMOSX/gc9nzTRjiKRcuP8dEHHrRtMA
WR9TrzefTgw+KOMDej8VskOL99ZV+orpVdcHv7xbSVrA+4tiDuA+iryeCNCPyQ/e+uz1VY0tTeny
RvIYudO1iScSc9KcEjkNmPRuSLwWR1u8+moRbv2z2aXwWTVLIzzEM1KeEwz0oVzSn1aub4dsmzz3
ePW6QS9aJJAfsYZiU57ir8DsFFRSmsjWxWFMIhahkQ3C66Cb2WxMyXPWSPXI2Yy3bUiTxRAYAtWa
k4a0T9DZKPjFjvgB3fGOIfikyYKnd0gTXv2ZcxLfHDa4ViI8SKET3zhvEyJSkl7PQo2KARm2C9IT
C4C8JxIkwMyWBcqWKDny8lac3RBlOP0+idQSRkij63O0rgMuAs69jEIFCD11Z/P7eO7NWs60Ra9L
ki0v/x1OJVIm+uAqUnZn23Glo28K4Woj8ujnHxGRPhkf1Hl8c7FlimYLGbfJTVobCBwcSouAlkH4
lJ9/qEv3YH6AsRp4aMSXroEew6ikY8Ep3EbphCUKXcW0FyEmh/8r3ckC9Rp0Kf5l9U8Av7tsAxFP
rUAsfO8WRAGqEA4wQhWW7dkESB5mhNeLzmja+f25jBbEo+ra76FpWdeQp2+HxoPbJZUDBnXk6TCN
WcL/mcCqAFHlPBB3vcGzO6dkUO5MOjHB44WSIJyjyXPUh4oC39KHUznea2c0hESZN6gnsbtlggYw
i1WKlDkgRA/dctwpsC21VZou+oBbPwpZNSSaUNe4wYI3KrYy151WH4VllYyr5PDJ6cXp6DFU3QTr
aYH2zWUmKjdVbrv4P85wAewOcMOlSGGCHhsjoS5MP+F9xk8yJl9zMPo0H9S3k9yvsfEp3GPpaSMG
5thUewkQgFR2NZdCCReIKdQLrs2kr6n0oGXfKPRl2inNWAvLXPGgXFqeOugNWsfQgT4rK046ZR4u
/EXEgWwf8ByyreO1yYYlWVySOs2UQVp0tjbKJELKAT8ScrbwEIh6J9PlGNY8s/Ucrwmv5rUbPlQF
nBTwejs+PfJx+BeINIbT6ua4fLX60KYcM2gZlT3cGAtwnXVRVxtwFPz8Yd46bVzKsYAmq0hI6Qum
s4C6H0bB76mwMoQXY/cy4Mu9D/thePuHxmvIBM+qU8xS5nAKAbAIh7Y18TVP6lIjIg92A0qAzngz
5e3ZBvcuxZbWF/ET2dnoBsV4v1r4hgt7rdbmyGfYAdGwHH0InQaYxmMqeaNsA19rcExDC1myObnS
t2xDqeeZpNOReo9XeoVE1hlArYQ68vYpuKRHpJ6fHiPK1AOdve0U+MBxLkT1nD0TTyHyvMnteflX
CvxyssFghLGDgF5OVdcHvxLqToEbkdrswR9UM2L+Qtx6BptGrd1rwASEyaNE5EjB+/NoYXrFyheV
p+pbM55begxF8QYyhG8/xz4fPTmtxIgUmMX/cKmIaL+M7A/fLmPeS0/0pucq8r7yh6sanKKOIv32
AfqYa65gssbAWiYiCehjkBIOvny596taDLb9bEuJ6UuVArlWUlEi/NUfH/aom0d0LQV/SmQKatED
pRYlzYKi0B8KwdeeMIdxBXuVBV3/wMPRsbGScPViyEW/YW4cvJAr0ORQ02MyMkfVfaBHMEbRzAKo
xogO/7gxp21vLauhQfn2nfIwSRFJai2wxK073/eRXEbgOBisayK9lwTXcJ8w6qlYkl7KNsnjNKDJ
o23sSoHKw00GDcgspZY/skfkxGnfmAkZVVJ+heaVbCAEgTUH9BvYw+G9++Ikwv0enpQwXXqDRoR/
yBzbWcaodsMV87vZcdn2+ekZ9uwYMa4fzEE3ZwjLrFuo/HGD3V14dShTe03p7yQ16ebRcbSc7Vim
sJcVFdXbXYT//1ZTA14YKwIa0AVaySHBQ3oDg4vjhU6fetWiurmzLAhehCHH1I+7KkwztmTFhSZv
a2if3NVNS1dc8zmlUjJ2E3c6lVAeJphggfDE3hpjiTbTX00PcBDw6wP2OAXjM1pgbPH0R3hDorr7
5X5hEH/V+5tTZAYBHUyg0d1Dt6C3mrwZiUhaClQFBjHJL7b2R0TCkp2r9x1yY1Sg+0MrzbIlEMom
cYHzMXoQvSIarAUso+MSe9X36iUFiDVSCZ5C248PP/r0x9z8Iqb6mL7AIUO9aLJaJ9w1kpmoCCin
PIBojqgTHTDntooXBK6yc1BS8kO4JLm7jHt1avAtDzNJCfvhP5i/bWQlSt3am3+WHT7GSazQoh7V
F6eVWtoMfd0yuI+o7Kihoa1NjzwIwBTjZI3rFF7RnM1vh8iNkPoMEvWMszlywd05Q/ivHIlJD9tB
l36bEka2hsKNrD6dEGcIVgVnZ1qFQIwpmVEcMcCNWEzuv+qhn/hgRPec9+qeM1DeA24aTPfewtXv
5LiYM6FgoWOPqKjtX6jmPHd28whNXlzw0zmAYT44Gmk1PnD9SLuihSZAmYOSai/pWD+AnxE+j/RV
DgoqBxn7vSLSWTCUczEGT2EYM2vv0AlQnm5UCNQm3SEdxabKUA/gNgexDyYh4FTppZv3w22gB7rq
9qgTl62gmrZPuurhQ5Ga/VZ+wZxdW9FxCm/5O1vgld+JwTZxvGL6lG3rnEHdS4H3axlj1P+oVPsc
bk2vDbxX+tRci4sP2fw4vX29lq0PDdcePMLGoNl7EjEF76X/nbV7Vo/mdlpnb5WUBXDsnSWGuEBG
nWNMMVbcmWa72cp4sXddZztIrYjac9SoC/Zp5iJv/nr0TTyZELDbI7QG4GLfcHfXzYEJo3RQ3brF
8LpemJCOAguDsoPbMHSt5bWH351XbYN39oWQdg6L3tfy6ye0c91nyOAOEWTzBEEpfGbt+IKMe1p1
0bfvG9AUavmBHmfv102vUQT7FIsQ0Fnz6n+eXjmplf6NxbPzWs9udQ46z6DkDDU9QiTqtWAHFkrE
WwxPev8NapE5Kie4NxwZJpq4BeB6Z/Xq3drw1jtbwYvtY36ZdOJH+AbNGB63Xm1Y8Y0e3bZ3b6nG
ica4kRjDF6SGt38suqebX8wNrL9L72F6d8LRXrpx9dswCaOKrXr5iqGLm6q58/Ydr1X6qBnw/zuZ
3pPypK2f6Jwe7nfvFyQImhpNRfl3x7rX1GcMBIFGLYe5NTOIqxXUX0Gj9JlOmMrIOvS8PS5Ip6na
BmTufdv5XrzWx7dN75M9aFQmFZjkS2Mgxewwv3x8K2iaGpPEG/JmPitX3/1ix/ZW+0uAkX5FLPgb
OSk/ojroN5AbiLBDmZa6z62nBxSBNAAk9YWLT8on5SWPg/OD0fi+5lod7MH0bd7EZMNghOI2us1e
iUOlydQWvxmv/lALdu34PbAqfBZUMynH9537nfGP6m7Hs+9O2cbGZTvmVlmcdF1xmasFTV2Lnl4n
vU7twYeJwCODp7TUqya5j5fp/UNidmOEavaZsaTApbC7jrfAEHxoXGSm2xayJ2MMyb85aJuKMWxt
2Bjz5LGb3boN6HaqNW289PXlffHSZbYXUJa1pmjQQ7I5JrvEQtl48R6sqeyDyjyB7m0NTghNThMG
4+ea+7Rh9TgXlge6hqt+1VwslkoYjx1uQrG6HPTXdr/boGO7GNTZe70DoNshIXgNTnPu221PJ/JC
6xGipLTVI256FwaQ+a13zGSulGG5gNBK2Ldt71pzy6fbxBjEVA++D7JAngYMB2HSsc1jztjiarsM
B/CQeJnqgpMq9q5ivOgWV5dfWSAbuulTR28Pesfs8gmL0T1Dp6/cc0NElo23ewJJLNzt1SvL8GCE
C0vVYfY+9Pcrk4aPS8CfLpZfHOh26j4GPN0ZGjsZa3ocgSjsRrugHJbjxsE7Vh6QoVkGT1xj9mGJ
sXHdtQ66xFQWn9fgeuw2QNveNnulc4ZYtT5Y9Bxi5kBBO3wi9PCbYKLlPJgsWC1O/d9Z3dEWOy8G
m34NU0d0lveLbncP/44vjFncDgO67AjzgE0B79OFLnFwwKenDNqpMTv0jdn166HuKANoAfW3a8Bt
tQAJyo4qEOlcVe2o65sTFjtt/AV1RWKC6d6QhDS98u5dmt7zpA0E4KZ7ZIDShrHg808aRtDs+HuC
r4rZueM/mAgNbtR2X++ENnDfrVN5u+d2QDDTw9bGwVukt5P/P5bOrEtVLQnCv8i1FAfglXlUEHGo
F5ceFVRUHHD69f2lt/t0V99bxyoF9s6dGRkReUEbOu1B/7GYp/yxi8mRptTdGfxrfxz1S+BRVK/u
M3fO29+959fXueRO8MFr4uO0es6+cbWWU6je8uh0Dh5DD5uHW5/c8372YrW+nbrnvNtAcbYysJk1
21e8Y8c5vt1jEeiXQOs4r5dXY7tpn8Z/69PHKrA2NsuX8cgmZ0HUxN6hI0prZm/j5zYShTLOnsYx
1l7Gdu/SkqFUx2Y5dnwHz4M7jXf6yaYk2V+mw9g26bMAZzSf6AFTs4lvDSiSvWoS7mTK1GwjgczK
7CWG+H6B8GqOHLDCbwBODAL/y2JS4JusD+C3n0D4H4Jm5a8NECo9ADDidpZEqhsZ/5pFspCx3V97
yMo1dCjrVABM2MylcVbT/rwNc306hPgBixZ5S4lGdchgGDgWZGiLL2MPFxAJyR+faZ9ZXJ+Ij8mG
pApqxZiczWZCNGHuQG/BF8bBw0KxdfacoefbLYPKlITxxJhqjfoe9kdy9ybOyV4XiLrH/ZMxRjZM
/4eCYiStVbrnGbqiCW2harvb9dY1tJkd9EnNxvwV8XtIzcksmYqcBaoPw0mHfXfB7CuzhmGDSy+l
t7jn7qo0Y6S44LlNw41o5QCudE4IuqdwBi3fnTH+mTbr6AoNQLQXV6pE0uMVdJdgKMm4e5+777G7
fSMuR9qQ4JAEUgSTrsPrhv/NCeT7489i+6qNf8wvlkIc0ijJJ7jaHne3BLNMNdIxsaTRdZyxn5dj
Ue5Rj/HXghEAhlv05YqHzboXl6TfXFhKILxeDQgerbyHCNuFd3FCvT8AGP5gVu3AydU2InkeF2lh
rPshXUVjgoS0Pz7jaGk1sKFquMazqARDgbEl5VkA9TUwd6EMZBbKDOBKtN1CMyvio7n0kNwydR2d
igcqyjUIlu+Ot62xv53xk/znOGLsFKmfIzgP2T9V7dwCuDx6NOlpslvqIt20x+AX4BG47Ye77DLi
ZsIZ+Zds3x6UF92GfwLaTn8B5SCQiaRcGYpLD2BnGrJtkLyBBAIF8B0kJzHO9FVuTTWTipoK6iNN
IkwYgROXC3qOHYNm+XRzn7086mUv5yAB+7htNaSf5n60W54o10S1+ds14kSeptMyCudvBzCnIcen
pw1Vl7kUcqTWyBPCjXKMp5vlllL+P9yvZHu1Ib58zaGdQ7kGdr7MNJvi64REAnItDF8RiDBNuwtx
dWGS54vUZfNgZFAKTExXjiYr2JpJ7+slgbwHbWlH70V3GU4Gu9C7knVmMsIH/qDH0JT54OhhTkkT
TqmgO5ORcwU2TeXsuZWaqGbgSUZHXNiNzOC0NCS2EBanNFqS3c8fWhDgefya4oZh7MM/7tORzwvb
owk26SYoCumGCThwWSMYYgrHmHJv3jLiCXaVE/x1nHgDyggxR5RL+LbHiOlGLaNDQLy6I8zhSNWF
ODX9jLkaJLw77g0u79TlH+PrtIODH09Jbbj3JnCUrBw90XGbFgdcMX6nSJxy4IixDEoAJwQOUxOq
OGoWBhEDyZqCULJoaXuI5GzxlBVj0wsU1Ut6XMON2YHq2/B3IgBL4Jr2iPtswiTxYF9qdxbqvo2n
5GIeVowQqa1vBq6qAqYp8TRtwssEqnfxhC8CSXXIYAXh7GQQUCiT6EtS1nn0qm7DoStqO9sgkLNe
GI4RdWmpilpLZilD9RB6Dm3uHQWSMoZ4brSuYFE7oYJBU70LCPtBqCYoAc9B/J3mBx906GRrp2ED
Tv+wirZxWrNorpRVBlBZP8E+ee9AaNo7PbygrYxMk6aV88lYjxR3boUdFqaOb+wsH5gN0my0Fk84
Xx10gWpliROShgPLYkU7O79gAweOiMjXC1aCo8twzhkSKGZ5QAcIS/tHVGja3DNMsWm2CuH7sFUu
LBEKeOkWXWdL3FNoXPeME7Z1W2XMRb0+3vPoLK/OueVUD1e5Opeee8XyGSGnaqtnp8RWZulpJ//2
9L6FR8FCPn/vAcJoS/N08e4DTDeDdtfXxteuRwVSZHxpvd3Dx729fPViyvtpGLO7D3o7H5c7tLwE
OuXG04ENhGMw3NdqeIDg3Yq6fnfUQiY3wFBisoyK5P7EkUP3LtN3NEiVkKr1bH+3x+zxtKUiHAzv
/nmKr0/WBIfJcYx4uZsUzHIl5d1n99kpJF1rY+maPD4AwmXa5Yf2GT7U015KVn7YQkQpU2ovKtM3
Epee93RVZl5ps+e2t36gYbzCSDH53PwXeu5xtKR0wub26XDHnzlJMAlxJz7n1xBS1BI+wnyvm2rh
DlJKBueKlfseNcxKSBBtwJy2JTTYI713g66l9Ht+CnNqni03AtDgdsTHGXGYQysHiBbnD6MB/CIq
YYgdi20wweYePg7WBuYiG3P/jzok3ako7Hd9oaBDPGsZoJ5QvAHE3rDlIcSUNqg+CelRdOl/qyeR
S4bnAFIAuXLkyYS1bsIJ7KbeaRRgF4c/H1YpxEwH/h9psiEZ+xBNHsbM1o/7jaNJmJlk8FvICoVm
MKktQywp1K3DFs5UqEqzNcUO0NGQomLggNLH0BairgXWB/KEig67RJKoLQO3UNgwq5c5ahlBtvXr
Wi7DPO0vdnTjbGE3Mvpzse3fSTvQT40WcszTJBQJrinMg3AKnQI+gWopAFf0BfIH0pb0PpMuJDgm
4iMgTNpoIruSsWWKt9ufIbjwC+jArmh4CM9HYisFlR39O4KCjxAmHkwXpBSbix2fjMjGIIEMaYrK
wcBbSzfSS9vDdEMPC7iPpo8PimjNWWHQ5KZlywACm35HOIP/dKVET3B77hLTubG5gESSoUVdQDvU
XXrr9E9zOigekJVaMz1AGkWCS2JwbCFiZbTWHajLAx9WjOtklX9xXiXobqb9CZ3vvMO0S2b2VEwW
IBAwIrNGpUseSBbB0rGQ/n1/Ogg2YIMe6pyDVynwOG88b7het7H0vmU+eDjlAjYAUuCzTKQjvJ3W
MCGDILmezX+IlRaMLb7xez0sLNIv7UCSN8A4Mll8UWZULDBdjv5C4H1QskwOdC7a3YQPMJtd1vjm
jgVNC8YD/go5OcSxr1OA4/5mLjB9kszAIThcmU4MlzFbjgEyBunTP0iVVoxbWbk0qgS/0icF52aA
vGWqxcVuqTpN6SzHRCA4CrwHZ++TbRPIzj9vauyVSppH8dN5mcrAQvFHfk+4JY/DKsynbKGV8OqR
oCPUOGDYM237j9kpr/ru4ekoOHexpJmoSwmGWV10ceAkdECSwTNu7nHgto5IcTgzO9Ar/uXZjbyM
DLK2O0//3XGIrzK37OMhm6MzwDnDIQtrBlcOHoQZPMbBI5bkElIIXVLwUGRgm1ZjSweUbIM8W6i6
WcVbANM5h+HMPsB0/+nVhSG9S/tWd7IJodO2JR0DHEalIi6bIM07S4UFZH/ayGG8ULiAvBV+KLRs
LsC6SKtYzJJXPdj0sK/S3zuJ+FiSR5bDhkZesYLSsdyWDBzlpXxCDShZEkulzRdWNGyPIHgLO0WS
h1SngwKsJ+np3hIA9O/x9m8oVpDs/3jCuvVCT/Qgn3m83SVY2kKPGByAfLoD+88Y9B2thXf5e778
2yMpoRaYF6DrDEott43XBiqyrnise3qspmrwoNbFXgO5G5Sek6Oj6wXcI4PA7krBPMvHQgybuJ7J
46Uivu7tFxJrPa9mD3xuW6AFPqWkAvb08hqwgbTIl4xoBh26jAirSnj4q4EydcGUbikIS9EYZ8Qb
tHvEkJoJ7ZLREkfN25hEUZsv51CPzYLVL73jdGBv2HTIpWdQvdyMtAUyP+sFO31H0v2TBS61AZpG
vORhC+Xw8AiWQt7ilvc5HWBoWSLogp1Nz+S4x2gTql7GHuLYsBlLwuOydPAGL6cyTFaXBV0gmOIs
mZ+SSpJcbJiXZruEqEHK1zOgA6H+Q1YGCZw2BKQ76GeNkyiThqnS9JzYCLlGj0F+dUl7O3ySvs/5
TET5Hxxv2+x2xk+zi0mLSQgjcFmalN8RyZNqdEA/W9T9lLIKJxzPSb2TCV04+Ht9u3t39hljEsM6
fgXdf9e+8wBjG+twlj3FQ753xrJGc+4+5/fkOweRiYqH0VftJ26BIfNGyFyYXhG8PtDr23M1aCWD
9BUNYIYE1ar0SAMQuJ2DE5SNkHQhuuLNGN7XA1XGnhzILwgPuMKZL2Z6eHe/ld4bs5UCo0YEhacr
r2igenuXwi14HwwT0o5/WnVHl+kFST8YyJh0prcH+SL/VbPiaj4jLVZYk7CHQEoqQHB11LgVULhZ
5S2Yv0irp4eolfEJjlPC0knM1elgIUGGxNsnRRTjFDUuh4sioaUJy+YZfCoHD3AlrPLgGDX+OX8A
eg+/UFIDjq3SAyllL1SjAR3X87TyijkA2NkrxmVWgwSSUC3IXwapFgiwpTlPEE2vTHG/AWLNIZdQ
sKMFv7bs9uqQl2OysePm6Srh7sFQBwjf/eQCh5NLNhu3GHdByofnoZrSAiu/5iP+lFDN1aBMm+jq
kMIDhLWyQ84b4snqXd4kvGZJNxFPBq+c78f3oJ+c7Q6m2hiYBJ35J2sl9bQKtLH0By4H/8rzwoG0
B1+p5yjhYDhIl/wMj5P8iqk5rQhsc7KPKrKwBmryWPFfM4ihK4xiYm368PGASfosmJrZWtNDXjO6
hJHD2IowRCzueVdSzAGA7HVTx1qsRxR4etQffRtTxzi3Gjb+fjJwmogM0gN+Z23cjSJinuKwyFQg
gbvJ14vH2JqIsSIoqziHQhohRH0SuO6omvRHFThMJR861b0q4Ee6/gcaYsgKx1c2GQyxAILhhkrZ
Y8Czp77MZhAQUNSL8+Z84eMIXNzruTVEcsypIggNg/SLoYxuNkyn/9p64S4xUO9UzkHzWEu6QwrQ
ITnmCT99fuHZZCxDE7Sy5c24Alec3S7An+qcvR4fjyV1wJBu9UCKonBbPht8jgddo8AJaEYHwKg0
R/E7KucVFACla3Y67j4BOtQcgR2hP25wZ4DarVkkuvtRFTQ+cjU1uMbHwj/mA9bjEtey0Sl4tK1O
eDyArdgYRR4aZ+n1iQZ7qEsgIOxxrNI+Luu6b7FbKwWM0cUeiuJjj/LmwjQJn+4C7PBO7TxwCn3Z
rDWSfXbRMgYGuMvMFnKk4L4Bp/iWoDP8fze/jF6z5dVtX10UX4OrLVZ9I3xo6NDmVAHeJ9ODZ8pn
OB6k3/LRnNeMTgXNANYF8zs6DhUP9QwNjAoGa2GCVBRd3MORyPDzlMc5NRahCoAaueJ3W9UOOcFx
1OZIcQ4p6kPMKwbmnhIzKdMnE5kfhP1bXLvtEP08OXoxosTOqeccSFxYaRNIEcjJuJu2KOxExC48
P4ni1HJ1jmIMge2WqVEyXpwEtrAYFoVNrEdasVTBCHjZx+N4JtHlH48j/WW81qS5jIht/Xf81nm1
hak8QmvjslutQajgQ9VeYxS+lbKzPeutCYow8LP677k9OXV6Fw1R22vPOLQsDkOOxA90V4hIKf73
24OthMhhjrAq7p4MQaGzaT+d9z98ISDbFQ4/GPBqJHfm4W3VQ7FHpD9i1uiARJJLx5laRhsjKaJ6
zR9baPdVcCIw6KIKRdEqf/gQKTcv59LOLo/tDPdyXf2VSPa4K5zAon4RahGVkjI7ZhxygtFI1iEW
kjqMyJDmKuNJXN6G3/Lx1ASUjBeQ9Af8k7w7VIZ6K4qpdiiG2rwF8eNBeTjA3XwwI+DcR4xMWD+3
jBQPb/HvffkFdcxzxsENHBSFFtYe6zNGNedty5Lvc0SGbdAB3eokxeweYDozbWxl947uNq6dMT0Q
MZVczpZhQxCSJ4MR1S5n/sWwxFiUMgl9rywOSxu+kVUxZYXRMmjTnd7shvNBiBdyuLcOUIGrv73z
LHwux0Xeuua9uZ0Ker4TXAvaLC7fZzUk1d/NRInEk2OAk9UOS24lf9Fey5O9cYfostfINlhfLCV2
3s0tIZ/Jo+DrlhXDP8mP8hvopSG6YWhL+QfVZVu79Z/wOJWZEnJZvfURrAgvVOucC2Wx9B/WJ+j9
UW3j3gQtjbISlu6ou8VaeoLEGRGRNhe3NHrjPWqTwmLuz4BxYmXciuTVhVVTCFG+UFOjNhgBPjvo
8uWVVTAI0T55lB8VKSfjutCJdsySzJo0hBfIitOt1kbYb/wc3wPCBWW9+oimjB43ilfJKyKc12aP
9Mpvp+/ucsewBmVCG2FExJH4qMIs5jMqljb/RH0yqjqtWH89HvS+5p2aGao2En1sQ3SfN84q97yl
Mmc7SJ6MCTxAYddnzb1lg60r9xAXDMBiE3JzBewhdE9OG66BGy2fq5L5b8gpoG4xwwHHFW6kqwwf
hA5I0XermYtfrHhYsViCN9/+TiGzs5tucSshPLA2jpnGnB9ggj++dLFmohDT1k8MdYoRexfojUzM
xI7flBUgaoKb+fIvVpMtZ0S+Py6DQIRX7Vi0EZe1zpW2Nod8TxC7J8/hafPyYRPYqJZNdcMIoTW1
UibMSazmKDo5wOXx/QrQTTNhPg+Q3vKfEMukFiXrsc/uHVaAyRrnxhHCDuDrYGK9NaHSYs5DxNMi
HS7tR/zIySN5WrSWSURrc0nH8Yil64VgTW68ZJ6ZzKIUtaIC3F2TP6PxhuFPwOFRf2bwsyhKCodn
sh4A7DERnSgTY1Y/KhyQcqtDv3xcZHLBSsGH18xiJmIQsmkIO2jvce+nRzAsqapxGGR+VzdpTfSk
jiVy81yJ4MqMKoE/9R+D8whufyWMYh4xIdp55GKDtCUg4jnDX5P39Qj9RJ8OobVH0V6R/i/HF961
678R58qt4x6EbRYQSRYXByjjcazIkxq9RhV3iQaAwwwn1ovuExBl+bDaIBItjfdq1TbuGXYEoJPM
u7DqySMSI0AZb1jG2pABT3K7YMy24JEjCHHvGZCWx94kChMvw1Yig37ZFdwFNVkOeQeAR110vqPr
rLMgMzOEkNjYtwkdXDH48kcxcIgsA1EpaIxTg2/437QgyO49gGmxEWrMqy3ox7dywFYgzFSTGwJ8
GLcOGUiXbqtNG5xw/+SLMir2tHxUEy65mMBjopzjRRaX1sAnrcfiFo86qhndRVk/vaPY/Sc+uSRL
iPzHGkRFlVHchFfziUwCVFaeaM7kxbQX9vB04kCxSswDNyyB7oJiXPQ+tnIRXjabkydE/0T0Akay
fXpJIsZtHrvUW5mu645P4F/0EuF0UguzigMvtw2+XzpjI8FvFVQahhYc1cBO/m1hSp7p9w2hKGPS
iY0j3ilfJg/A517mJY3nuAHIEaYkZxrKB5Qm4mLrtn0cxX6NL2TCsAD5UGmGRyhCssWM5h+uEbQ7
GjjS0pI0N9OLh/Iue5nw7DY/kntG6fc2vx9BKfE8oxHEa/FmMsclLsDu+Inb6sUfBuB/glJ5LFqC
RIf+TYdw0aExinYpgoXbOgKjHScRjTDEDYD7MO/xgskBv4SNhe4OaaIp0CnCx7sH0kTNCvcRIhXI
TDBl9JhQhwNtxpbmryesbHoth+BJVsNlEcGJ3RvVh6kN8ecqPOxbZRIJetF+gd4FswZaZXo8w+HL
pv6GTo8jrI4a3BEqHTqWHVO/zw4tjURwrhttWVipLR2DL0uolbQUWeGQpbx+kpYXPmea1rmAsHwa
bHrI1X/2I3JmAgNSl68BzdD/ZcNhNOv8IQ4bcstBVUza/nWc97G1W4g150aQXc5PhvgRFFDWMABq
+FYtuxwvhohO+C5EoZvpyRKT4fUPmQ7UOzC7RJZQcMF8Z9eSHfrll+Gxxp+w3tMH0iPIc4IO1PxO
S3xOUSLh3C7EBIBHkANviH1cZeCLziiSBXFAZAdVLG5seCfSF9IqizvpcBo3RmZx7trDwRzjd0ow
WkqvGRPgRBXDwudtQENzU1jN5XTBopUQ54F102fFEBcjjOXZeZwMN4FrAv8WqzaZySq4konTggRp
pLqQtBHQxqOOhcEjc8qpnWQcO8PP98O5sPkaEy4ZjEFif87/ArOZCCH4ZOlQ06G755konmhhWnwA
Edt8A1mj4FnXhQlsGU6hjX9sp1z8QQdZ0Y+0LuEnGp5OdAZBLR8xWhoyB/QxQB/YQF3cg8WgAX9M
C/TXoeKA4gwl6SYb+D1uKtmYhbAJ0TgYTtU11i0D8Y0JKVYaCdeF7GY5SaTjX7Qs+lO2/UG1z8LE
0CQeQtngH76IzHKURzjP/dq4W+lTsvVJ1FkkKaR5CkX+MOu3NI8npv79bkp8X2GLQKMQBrwHi4oW
KrqrUGW7m4Rh/O6kG8Ci3j1z1sp+lIIEytu/TYSIPIZWsNJKayXc0DZpIPZyZMSkkjcsWSCi0ocb
eNDbp/Y7iJIPwgKCATgTMYr0iE6PQxAUM0cWMj1IbmAtXMgdGitkHJygsqEFM5QVzPL5t7Bp+wup
UWIZzVvinG3Y5YfQJ713+pSiJvPQXRHN4DAAJ6OT8EhZMH/maCJTgFwJbgWV1RTZmPjuML3dQ4lq
muJ9RI6OKkj6gzuSLBoCAPDAvIxRxN+OhANS5GbXSuD/4kcgk8gwKITGgc2VcnZQvsJipmFw53F8
9haCdHoLCbTA8d6U5qXczv/f1f8AL9vURrCnYQBL3/ssdpwAkuj6zw6oDjszzM0jRjPQ4t3shi2a
jT+ySaPhI/IzsUOVoJbiXAlSD1U3t22KbxRtQyLl0Rqs2RlESxco3rvBo20NCNREV3wrxZ4r0rIZ
BIQV/RUa8T/IHN8nYvHJfZmFRgRVR+EnvYPAn27Sd0IRrDMZQIx6YWkHYrewNBmAeraDlQ35xKXV
/wzH48NaLOCpmN2zcVE4VoeUZwErErCCrjgcdqZjgJlM50xeFDnYRkVKYPL5Zzf79sF+XUzhNtI4
ZTWGfGKCNkk1T1e05EQKXO5dcQyjFzProscRRk12NkkANKQOatQw4o57rS6kWuOwYDodH8M2anvs
MksJQoUYshnILKGZi91WumPTA3WZQ8WTNodUtCxPSZMuFCHkfjR6X0TdKdipaHPuwWYgHgy8AgYy
fRGGvs+nfOAIqid0Sl+DDqNAklmoLg65hQnTl+oiyEl/GnNVYViwyoLjaFdtpcVOSShK5CpiaM7T
wEh5ztEFb9yyEQ6L1/oXJ/ICZ3NMm4ATF5EL955L7MgtELtBjm85U0K41yQ9nDEuFCG2DarDCO0a
lTQHEIuXp8+HWQ3Fzf1lfWl+DfDhmKYtr5ferPdcZZxfwNQJF6EQc8+5XPQyeqI8OC913yQDT8/x
zqts3MwQSc3RLKNmQ+xowhD2Nq/C8MDuoSSi5cZTeCe+wrTa3isxjq8GcmT2zYoGhvTomTm8zJ+O
9ae5onxjerP3R/IMgUCcBN5XiwN5wx2WBhMrqOkY+W6HNYi8Q6B5wTHJNY5PURxihAG/FjMqNHiI
hxBqcGdU+0V5vsBGnsBY44vIRufX4Yd8VcU9DYkCHnnwsOdzB1c5mdDOGVG6VmqSaHTtg3dDvET7
5gP76sePz4hyoBEQCTQUTJ07NG+OdJZByvYL5EAx8cgVJsh7R7Lrcn7ycLHRoChgGjGMig9+WwEJ
Pvr6nUjur6iEMeBBtgDeIdURIDXn7svCHp4ksjAgdM1QaCw5pciWwusa4RUUhUEMm6DL87IsDq10
bxEgmHd2SpCgsu9U1YQGxhka5zbMIqzlkmXb+id+UrIfVxn1WDpVJ6G3Qz4iySfph0VSRXdmXkXT
i1BuQuWD5AKmOeGOoQftCUdjirznLiqyUKc9y1EKfqGRvGA8Tac1y+4j8o/9kw6rq8bijdiDHJ1g
goi+/cPYkcjFzG0R3XENJImVdSndS6HFLUixVgrcroBDADXZzaF3iWBCfNTQD0jVAtNToKvbNqMt
hUMFZTiOUsOKkZcwsK7grEA5hv537Vi1/U7vzla1sf+bUSv0kGsboi2MnQZ+Xulo/puZh2bPl0Ew
S2fW/nfd88M8GToQAegUImqmEEdUA2RO9Xr8z31yAFbDxcHLMxptkmeKKGA65UnwLBzMGGLpjUnr
mTyH9AqvAobjzmE2bfBepU/Gg4y+UDTgfSEa4GLAIpZYhKiMmrJJxSndQWukkzJw3iszp2XE3JEV
DSoYXTTBdUNGu+Fky/rB+tmlZxcRaAqSar8IYFn5iL5wTkA7TEqDux72/71/kBfNodgurqD4Z/ht
Z7TVc6EfYgMBA++pUdVcmONOdcFsZZbLPhH1HbwLaSjnfEgyAmVMowZbGOo1mcW2WtjnabQ4jDWj
+yEEv/5FSWubiEyX0xqhLItCqrnKrPtQPay+9aBxTWuZHcszXsG5uU1NNNi1XdvbhJFKxvhNjY3P
JArong/C74g4JUJAFOQWHnG0GplbJ06oRx8BKEkbN/DA0S8koQibXabLzCY+VmoMyvFgpfOtJfQr
kUGTNJLEkQlLG/8frkjUSzSaBTEhlrG6PeJXSojMKExtzJUREo8T1UxOkctRodtYrsHF87BU4hlC
lKSskeq4X/LDYHPsbIQDHze2YsUc+V1oeePDCMbj+i/GSQHCGRpCDz2BQByN8R1NN4PxZiPZPi3S
WYrAkgy29ufcp7DMycen8RxKMbmhyLYf6XMMGCIOORmnDnLDGJvWkUWTnXMxg5SRZyzITUo77YhI
EjEORIJeSpqqsjbjwQoOWDXpBXC7/EmV4Y0L1I8OBNUihYebbhBsh2TQz5tFW+6ggAYtkf1RZKVt
ahckykAAgudi1MpJCwYyRGknNXn7b5nP494N3z5STSnloFBQZMnqwnpGhDGIL3NKQG2EwcWvtye3
4S5HiYlMDRh356EbhPAQoHe62mFKCrnBcw9aCSGRttpyLqmhcCc+ApRoZu8uBaAYv53hKvDSMip2
0/g4rE/mHxd98factneyrlZ6mw5IjQfGgM2zj5J/mlXEyFctTNITd8Y5SM8StK6tGSpbsm0N1RXN
FginJ4yHhNol1pB9WBFcNwnPz8itIRU4xzTgL3hZwv1gwgvuDE/zM2JmDl0uR4TmNAutyiNNXnR3
AgbY6Ix2XAVpsrqoXAFaJKiVRpPgNU1WRWpdYdDDl8O0R2o/XOArxeBCKkk4Z5ijUGhlZHzKeJPi
aQRSMAR64UJxoYLPM+G2Ww9RP+888FycN13qEdn6WHL1ybtfRFzgIdKC4cOeCY0NuRmNdqgV4ywT
TjGt4gDJtFiHc7GMFXk4GKdxVNSm+OvgTYK/NLp42CLUeWGs7NDZWaIlLV1OVtDJg3v3WhH/qntf
CvqowpZfhkAv04955LQUJh7FuiiRQel3WHvBUCMkDaihzgVU6A6etBMNSl60mA0sd6slPkp4F4qx
2DBDae3EXC3JL4QMLwxL3P5Fbngwn+RryNSf7nP8gDfAeYnfq00hjifF1cI5AUjlaTADiEOJjImq
Gv1uKckDmT6w4gsuKOcMR50Yf6Bgw7BFc/AOBNKt4sPWJHm6uZyVZxsvQEnmetT7p9GHr/jQ0Cly
3QVPIsvI6BEHy5wb1wA7FUxPDSTTIkE4TRYSPUkYpuAx4dPicCAGqFafrIJsl/pF+LpY+NzxD4bs
JTWPcDKECC1IatirLM5EqiNKo9MIo3eB8Xdcxi+7UIhoJD/ErIR4aoyrGdwj22b5kiTRQueNWR9k
o7vNTu7az0kH5xZVrGzQ+beSDbeDz/YyGVth/2fKfYAWKARNRI5PogwswW2G3SO/idqJw7nBrX6D
7xfZQ2c0fUDy6DL1kru5o7CpUg3IkVVNS8w4/4n3Z/kCx7GeMUaaOLP9KotBxuHLUidP9ALZFISl
eLP5uaHvMXHEMKAlmIcgvWKveQqp1E1wIgAaETqzZYezPqJCEFfLxD5BN3/wWQBFBq6EvkjTKxl1
rBBjWK9eCHb9o5rlpP4He4AzFZWAtJuK9eaEbD/kVYSj+YstSWADaRJLrT99TuE3XP9hZjDndqUZ
wjlhSZA+cTuEw8JhSk4IOfjsI/OZz9lCUGbE7VVWJKlRKyULZg1QQQG+sWdpYAjxDAgTewEUxkSS
QDVrW5nAV28wfyGMuQsi6KztcIZnEn2ozjlKsyADIcOpiVGQwyQBLsQjDV00bPd/iZhhnExVhvid
zHaSnM5mImepfNQQGiYeqsQM1nfANFjY2R5KkuDfdrBx+7ZLlYVTCDwMoiuPvgX8Y3HcCjDHDkra
Z4e1LbpZTg9JigGGMZKL4ahhM8YGD5sQPvDF0G6cYWTVU1YNp0cG2gWgZHLimppTmH1gZDBzroll
zKbeAdpI6vl2yELRX0QsIMj+bGOZtyXjCkhsKeX4KNI5AnKzQNG48W6atpzzvykIX0Zqg2OQNyVJ
pZAIIJkwB7xdkenXeG4gTwyoquzVjX3Gr3JRSeH1yX3kgokqrN7DjwfIbaJmww7CiiJx878DQ3bG
eDg28NjNRcB1ZFKFQxBDlmCvzsPV6gNkZM/ALWekuAQSOzuAP65eNBiAHagCMEqceuKugUXAaOR/
PcO5IsnHLRgZok29xZpr7D9AhxHpwyknhQDr7tm4HmBSGYfFlBP9kLRNjlsCSOvMlQ2hfotZQIWF
wXVA5kecrij7+z6ReFPseCuZ8P1m7qfmWhgYUX7hb1SvOPt4KYjKtA1JEAeoCLUbViTd0lj/ORIU
pkosdG3FRc4mHy2GSMHj5CmbwisUYwnMM1Gke+h8zcEKZoNqUpX2ja/fMs6b+K/FL0QZ3OlYZzkK
VrUf3411k09GMZonY36155R/P8emGAGVbqxP3ujvaf2pGZdIb/1k4qUwRVnOntzwEb7Odcn4bUjU
oBMiVAY8c7hdEzGZidEKgAi3x5upzOEQI8+3Tn+wiycFS8awAAZYYgC9N143n3Z8vAyA3C6oudnn
T/HBxxOS8ebrruP0ggcd0mv8KsnqjjpTBRgorph/nZ7JDAPs8t+gBMEj0j62DJw3DxMI8DvucmWs
X0N8W4MPDrtmm1fr88sQAXPb3N+dZfqCuGZ8deNMwf9ueMGA8tpoVvdpLyi7UY9gBGTkvyA1XYeK
ybDyAoYG1NXezbl/vUMXFym7P/Bepv4wqwhbLLhu/D7GMy2Z13aGMKqpIDi1xeQW0iCrKUcXFRi0
YMKlcZ6DtXNsku5ZrYqH0FOCgmNR2iPf+etlnVTrvc9rZXumh7PPDxXE9Sk39uB9zAZ6jt/tbr6v
sDsqz4vX+6+5Oc/5J+i3nHljt4MaglHatBJIA+qc368EaseSm9MaHWBDX9Ww+fKm9ysGIJdX/rIP
TYC8/2X1YcwYH1s528+Cu9fC5Xb3oRBi4sjdI4Wg7bhBP0v7xnz62GsxbWAvU2v/eCTnhLhsU4GR
g754t6JPf4dhEjZJ7Vw5+O/l6K355CAnq6VEZ80/8Gu4mczUNZ/zzqg7ohHWsvBt/zD2toYFhq8u
QCmImv148twAJa5QZt7zw81/OyyfshzPSZTnWsnfadLw0nVj8PUGLlem/y7layvmfTw4BZ3oQZsM
kqn/1Bmt7H2/sO7QzRj1MlBu675xbUVHOrE4khLn0ue8eVn8/f4zKv3KrzSff9EzPqOa81qE5nfm
GURt97GP9kj5egHY0cHer2m3np23tnvD0ooeC+UQs/pU2hMvxd+3Ilq8qt9nXl5B5k99lza23t1i
8dE2q4et3iwVslY1gF+CGGzANjgQij5s7zb2Y6TDZsdhafYZf4ZDug1JKP6r/OWHJeyytt+Wevcu
Z1tz9/guaHw6Sx09CeTf4fUy7NCdIx/cl8grdgwcoWDgbPj7uw51UfYzRqgxZYbT29lrJuv9ZXVH
KmN9AaXYlzceaVdziTcVFF8eU3f5d6kspbJvZdJrWliKBP09UbR5j3Af+D7i+314eAWD7vz6Hr2E
a6edKDVUODiWdHu6mMh9VbfXT2ur/Yq+rZJjG+IjCknzeoxrmn3REm8HugZVC+RXx8lF9W9W3Ru3
L9OqsF+BdgqPpXk6BK0ybN2ClkffA70pkqx//Y4lON4yVVjZL3s/bpt1aS/TzntW7seXKzyy6yDU
C/veSU+ayTLt35iiprOpNV/tj3V2JnObS9rhKMIchaXyj5sdFwOsW9hPokoAy5ULobmJJRJG7lRl
4fLN6cmHIMvei6OoCuv73Lev9bDu2w/NI4oxEHqsmA/0R0679L8HpIzvDf87OF/am8YjIVYhWtVF
ycPnWv49//VFggwco080QAqFljopcUZeRWJKK8ajFXN8bUnRSEvOY22MULX7MgddX4o16QIpwIlf
zhMGSeP4gy+2u253XXTBALWGf9YM/3g1GJp7C5dLkG0lU7DhY+jz16BUbef14o7UEto5gwLsrubR
YF66ivlC4+ce6CZbvcf4Tod+dVqh2PtdtUHAry3mpfeimik9KBOLmxWdkPvUkEZbM80YsEPdFyoF
Tx2QM+vbPLgvSVeshVisq3vScClNcXelSEkHtBgXj4dmFEvL+pQOmdp9/TKOP1vTZ15BxCgoaEQW
HHwsnTmrOHmvaJUsnQRBNs5S2N6oGCp37PH2KIOftYtTGGdmJj1RRCKPNJ7wSIyJz18+Q6ZCaiDF
1mChHYytry/NsaHaSaTMFebHGwuMzs/YTTIpS4jnYkL1fpNTdbrOo4t2xlxBSy69WnEXP7S4R26N
tSCWRhjAi9Ep1aZSMRRTEK2jH3Vr82qRBp3m3a7bLyckeOLwWe8Am9CFgmSmzIiHFigqrFVT2k0B
VxurdGtw8x+qhYsuvUDljY+J+z+SzmxJVS1bw09EhNgBt0xaUWywSb0x0rRXFEEEfPr9jbWjok6d
2rVWpsJsxvjH3/R8/Lng962HFFcniBZrnZr67XboAeybNngyVmOC9c8+31rnRNuVhX0+DV6rczXv
UF7QyXS6MY4bBIyl1PuW4bbfMbwWPAEzHzf62zvWe8oya7v87kjVNdwzvAcEKOvvm3J6T8jcAhYV
7Ez6DQaZ8N/AE3UCi0gdDs3bqD2TT2RzWPbDZbp1KVr7I40CQ5+AL8A+eYlE8zIWZloOufcDiMs6
YHYMXySxjCFrX9g3jL1EHtM7YPQuqYO/b5A5XgCGrm9L/ZYtj9GIND8QuAAvALPrCpoCu+JLsZ97
218uIFf2V+3pjQd3GKsiBI52g0wJhcFPB+KB4Xxp9dzm+HFG3NjtLokI3uuxX74aVeXqi8iqgxNM
0Qnv9A/11TcwODxe+yqjc1DWOs2pzzUmIRTpSQbAdxrep3kGV+k2zv3jpx29Moc/C4XcvMKo6lTh
jQnaGR0FV3AIq0NELi2+hRCviKnXiCyCgJRkC8HdW8x6bqqol20oUe67psjXqqDVDRg+Q+HC4P+o
XV1I/Tl0DDF+LiAT2Y7YtnF9O7uL3YteDKbzLXr2M2B75pyh5tj1Q0qormotuVQbGwStpu580ZJb
/LQXQ5vZ8TxoxFSFl3Sgy8OAjg7sS5dozTvzklf69hhjmfgInKgjDTJl0GsnWTY9a5sODDDbGnNN
+UwcvMKuantMbWL3ObBBz0AnptRDyOzMcDul/kJ3AfejsOHL7ozo4eSZvXtMuNLfbecD2mYEH+q4
3DMA5VuUgNXvpl/bu/ah3XMsTfVV+V28rSBb30DVGscIxqdgkw9/3j/SL2Ofte5JLl6xO42Fm8P8
hrhQJo3HC9TJXYAr/jd4kqZtdp1wPicmAqyUQ5Mj5fAmh331pn8Rg8Q4XUP0q9UjF4MOgP2W+366
OU7D9psN03ZrAPHYOq6vbZ8rdoA2v85tSwypB5dJTO6iTrr1swKE5gy57XMAmfLkP6oF2/o0Z563
FdXQ90bvI+a8gLjseABw5C550FhYpbQPT0pKbCwyVWYjStNRe96ZmU6fulvxmZmNj+SrvPAk2WF5
CSth8rG/M4l3Whdte41S4MoszgwWdFhZrY6NrqAIce3gCIE+EAgBohxzi/cszvF0R+yHSwaHGuHu
o7/vAKIKNkOch50usk30UN8+zO8s7prB7etpHEQ3airnCdeaekdPyYEi4Bv5OhQq2y3z+RbH/vB2
mhD9ypAXKgtJnWSeQk52NYiNWsiGzqEnTW4ZDNNFznluchAc77f4mLAp0CUB7VVgCuxAY1jTdFw7
yV111hp28mSVaz+voKbt9++X6FPO+yRd2BWFJ8u8z23buFj99Ue3RuWtqH0ev85Cxn5l7vY2ukJA
Tq5+WtDydU6DI+zc7wyXoHyBiqisl1/asJfL/9VOIdsxg2WANh4u35eDzZgYE7FnB0P92q0493Lv
mfpZHlBm3vGTcStyHeNSX5/Dtikl29cIsXj7ho/L5mONqBstHW3t0NSnFGUXe9N83Y11xpHWLvrs
oo5DWsDJPo3M0gV9+gBMQ/tpSF4JPhHx33LTXYh3zwv+VDqY1+F485iPKCep22H0m3dmz/1N4Rps
za8cEZ/USx8Cqt/6NnUTDd2YBqYYPGAygZ82Thu1j+FeHhQbfbdsKX7EMv+x6PfsdJu0W6MWi8XO
cDixc7qt7d3RLkNqdIbZ9jefttjM8+/Jb/WRoGugNxgYQFId6JbdogbfJtw3krYGRXKZStvy2jpb
pOKVg9d2K2Qee29jMzMwUOKNL3iqt6wRXFmy4W6D+viBfB0Wlt85kj2WQpf/W/V8q+t1TT//jqGe
9FKnK+4YNF50N42buxo6tq4LO3VolHuOl21kliH20C+n0J1+ws62MV84UaogHYwufwO0xcSXceHW
6sWADdpsCu75PraY+8CxgSXGOc2U2ueKuI6QZ34PRJN4bHpIwCWcWiaQmfo9f0WeI75Z00hPaIa9
r8kXo61pQXTTPAp5CmgtWZ5LdbsO3lpYNk6fvuhKxXylwVkvvw/VC1989PrvWURGmH1CpHTtk32F
j0yRuHitgWaMyT8XejDjHqwK+oCRKB1BDjMb54Aj15dQIU1mDw/W38TsQjnM2+GzDDR3u74n1zE8
uFZF1onVUts+xuiaf8hXHCyEnh5a4bB3JpQPPkY9++vvdTqKwITQgOUH28MO6x1zv5BEU/+TEQZI
riKfL3O7ZVjoZPk47ZNTq6LrPhiwu73vqEWX3sMg5TS6tucfls2TXWKE70vInzSp4J1T4ZL11j7A
bfwGVnp4Fm7BJ5/q/vu1Kx7eSwM46p3smzHshw1pAs9gdjnU9t2Z6yv+sasV5Bh/Iz1Ia1VWQdFD
UmjX6fSl8IzZlF32lnpTnFcuzgchlxNUxC43APIl2/xMv+hNKARQOO/f7XFvUxaD0utt7gS30Nti
rIhCyTOxpfXfLdXFMMxyUt3rv53HhynoTGupE2coQgOM9+2G/52PW6D36I2aa4QzShfd6SjLBvNU
zm7vNE0XBv4M6wuKQ4fNPv3ng8JHPnsvFV6IXewpqPRXkoxeGEI9VZF53+CcBeVovl0WmMMG+XqH
5gxPEM7R6L1DHI6yoxPMO0ONfNX+vO0S6NigC3FvM0a3Fpt3dLKgFCYX8iAJUHas98Coo2cqapRL
T0QV462fGX/VEo352yU28qWH2y9acNWMLHycVKvtXb3qcNu8FKK8tLZfDb/+RgWXsALGlN9cSSPq
cJnbSe/xWjxH4jRRIMd8I3EL++nuRMTFQb41q4n+xTnVim95c76r50mhM/VRbV098qIh5zId4hWt
Ltzc895ufoEK3wyeaqtJSDCTEJNO3eOQhKjKGDprHJ3GjeNpU27xAOxcw1Ib5Ki+tslJn2AC/r4F
Qqfgcv2o8m9iPvCYaeCkbqmroahqcKpctsAMQ3AC1JbDkj1Q4U/y6fq4hWcE4Z6T+8s9QbTIk7l5
UTkDK+ny61CDbval7HSsNkXZlqa+Rw2WbnqFer74uOebwsLFgJqA1xppONos7VAI24errjLmD48w
w9eBmV5wZ5jb1P5H9tx1jEf5yb5oQfsSWV/sYhBz616zZQ7TXpvhu4h6L7/E5qyE5KdodYiZ3p1w
+GhXc/MTPmDU8RyZRPRGpnPn2ipDwy37wywNtYp2pR9sg4LApnlTE/2lL3vgd2nUtOO6pV60CH18
UqMHKqJZhxcKSX10+PBTHDbjfVcX8SmdmX03Laftfs+5gUVDfzn/6S33+eI0oHiy8Ipp3iOQ8/PO
tPa9NOgYSdmOs2LSuybd06zR6Rc7jM/vKH6JZ/TvJllYsw4saclmMt4AgkagW8njO2YEeVdrGDnP
sHv3EEq18+n2B10CWrgXFzVaNLd3PGFvYzKYTnFi6rnd7jLHL6nnfVzsHazca7ycfqtKkIaptjXQ
7073xMgA7oJANC7DHjo3J7OiRxGnmp++QrE6cs99oAyOIsYnbq811zHMqk5uvx/0jcWDQJzXWyfg
NDb1g8k8THfy9EDZs3UvGJDamhWfWYdX9AykJ+YP1+jQIqe3RdWaWK+/z4lgUqKorqmT35NPBSYL
gNwm8KzJ5lxrX4X/jmmNYcxaU9P6bbx2b3aNP4R5EKCiT+594EWD5fZap9cZ6XPdebcIrkbEteYV
pIB/XS6nu0EAYCukfeXarI/Xx5mgO9/sut33oHrNaUpbtEy5TaTSe5CdCa8bc0zz68s26mz6nlJ9
ul7TuSBOOz98TlrT31ZRUbhNhzu1fXLPvEIHjookoUtYmXaEgtoZnGMkYFYvSvNwaNFzQXx+EP2A
R8N30jE4Mb0cKdt78G3GNSJRa5SDzVSRdk3eYEqPsakPz7rf13GhbfVmJtSU6uLdf2OepzmGdVHn
3oWjNA1LTIn47dAvHvegNiL67udHPs3YXT2kNCCyxaA67Chq1fi2Z1oNRRCvNrQ9QHZMucFwB1Xb
7gKccmvZ2oZGFBY29TL4qu6Y41OqEJ9iXet/j+um68LR5pTfc9534ei8nYm2KL3C+Q7e+P6Iaqac
X4MOw6oL5CyPUlx6iOb4MOJr5rehHndf4qjH+YvUZ/pAwAWy1qVGwmwL9UIh034MVxmpaDTZYNF+
RR97B6v9TF7cG3gE3r3mpMLHesxxaYOiXviPRjWD/gbA/jvZM0xbm6nw7x7oKHjph2mE1zAOmi0l
U5KCIxuDoYd3sUcb4GP1wxyzXlcUHeXXgbiGXDV4YhXvMgSkUkejYk0YgT5X1jy/0lOIzgAOF1z0
Y4sZlOh8jtpwqjHFokIR7UAtvDC6z0rdf8gA2wMGpc0QIujxcSIlRr7jIkFpmQka1gBZUMOcvJtU
6PuCrj9hSAwAQGsO/a4dLKxaJX20G8j1JCUIQpVBE68+VLXMf7CGWRWGfSoULFn47Mh+oiIoGElS
yDfBtcKuAbuOTFmTMwk4AlfsMHmQUQwKd8bTDPuOz8l1ti39OFsSOgBTW+VRqugdn5QUN0z3OJb7
WvDvGkvBCc72bOu8gy02cgerE3ZIiniBf53cLqQNnAYGOMXm2LfYM5lI4U441027i8m2N+sznf/a
nSicVR3mkP7stujyVxXnv26H6VNKG86NwQeCls+1WJbcnhb0LNt845pJhTuYDFFfuOflBOQZHzXK
DK7Hs6Pza24H+JqHy8dta/xM/jEf//9o+Nl2r32F85OOTu5tU6/4NNzi0Dq7oWSegN/hUDKtD4O+
5xJw3xpTk0eQvXwQNj7wCnnHZDYB2g+FZURCoDidzbaZM0CX5ia1MMvf6hq9odx+fquTL/OydBLT
Eg7i077v/eqLwTMBBQIN0jBtxsAQ1UrkriVrL53/CqsONBNREPGccO7whRAaauMZ0yf80N9iH7uk
HNcp/A5D+eGTlWwCE4JMUVV2x23mS+pM7HH3D3Yb+Z8KFnCyYEi+Lv+kOr3/Fs4lfEl6iJehyEg5
ODhteZhIVKAx4V2wBQAYw2+hOwHFA72LSyib/44VAD0/73onzT70YsoQrOZMBw7vakh/s17dG3uF
69VgkQSU5ZA7yA6HspLAr5Teg6GotpGr5oYA5pCOnspLB3fn6pz5l+kYUOr6uv04qw+NxpRTFb18
hZm33QZ3zRQX5I2nYjDcxlKFkj9gEANB5/Fr2m++Akb9/AUuG1biwQyZPWRoFyT/ZKVlCg9x1eh2
b0SlXirCSBgHM4h97XDnV4PhmpNcm2bgA/xznMDkPQ7WL6j8qap/IVB/fFGLCn8a2QKm5tdtoMGy
Fyd4Dl0YenWjniBIdmWGlBDH5xA7JXTqPFwar759XvZ5ukMVi6z9nzRClFR7qFjH5uqRosLTgUBe
CmV6/fjHQ4nVIoA9CvdUWFYOcehytjTCvPqX8rIFPUSEUO2E+uBy2rEEod0Dqm8PAqOXEcZ23KrQ
R6EPwYHTNqZ9jRe5TXASopS/yeUAr4WPz7IUnQFUza1KV0dsrgnDTXKF3pQ0C0SAwTP89iNTLhtG
4Eqsq5eXFH/4y9Kw8wtHKGMOhuXQd+C8AAB2gx5RruokpCAxmkDkFUlMbLrvNqsHIbKLNjqfDxQY
dhJwdGxCd0DBBXrDK6BBhS2zwDJ7/2BeOSfancS5F3xXO82FKRECeTyG9IefKWDT/auKoUTQNnOY
dQTwcpwbOBxXCrVMcncrGFGn+ZAp9+lPAbYkS+YzEDqOrQjGplqLlQnGJ7/XQH5xG2Y7TNKefSYW
3tYTchI4+/MFLfH+s+bZC7/MloxRsTG5AB9zF8BnuAD9G0us8JmNwVJy6oqHUQkVrwknhJF83EEs
7JXZAHMWmxkSttHwFYANSehgES7WWObgSG9yOSB+hesA5E0QLxMIbZSGIvCDIgZLP/nXeMNpgguc
DlfnGdxcdM0eY9kIIilPf/ELnawN9wqagwVHgHYO/Q1Iqex1XjcUBYWzQvJK0Ar7yQPFZ4FdCewy
qNIJuhRh0iB8BMiG7fN0uWkaHx0P/Od/qalx/Go7MJzPER73/HTEgw++gc5NL58ebpFAkjCgCJjG
+WB3Y1QdoOq8Yud25Dh4eQPDhE6wCOBo/ou9Mm0sbMS9h0kFuxDTWwkRDLAyaYYdU2XxgCRiUWUy
chOlFmDNBysdPhzEnn+GMCJybHPgNU61JcNVLWqgQHA71Jln1IPy9Q1GP24BR9y5QL6drvNlHFuo
1KCvaUDhwrPE/A9yQ8IHkF1dDzBjYhWHFFhYt6354L8YmxIv7MAYIpD4Q7TAY4pvbcaxcax2JGrH
micj9JfLVDiHb4F/P+rPapcUbE4WkvihC67chY3YR3owxTEnuUJxYSHjq3mN0ZWgpHr+c+nB040L
d4E1FQIV9oXb4yRXbHu+0gJ22G+bATETGgykxQWFCLkr2nfAbpeZ9lK4le0vQwugQmZ8I3mVywIK
0oLKb8HF8gvpPOd+gTb4mPFve1Uz3cG5hzUuVC0obqRegbYwch3ByCFiTmUbwgVGRNUAIWPKQgYU
Khlgzx6qGfNJ+oUURMsO1rozLOEaMm5Y7Emf/LoA4J8XwtlA/MFvGrr+G1/U8WwGLqFWWOrZrwmL
Nh9B7QlEoyKaMoYoJ29fqhFcbG9HZ0IZMn4NSHHhfZ284yCfMoaAy6/tWevMLJ47Ygf5DOzWPYnk
qANA6jedYNd1uRwd+RrLvfBv4OBJkJHQfEnsom6DJkIJnCr5IxBkTgmHZ9JBgcOTuIyTF9YJRHQe
airKTCEV4mDONFvSRAfGQdJkkTk8PhjeKqleaw7/EZ5I8OzlAFxIHJqcCCkeD1vIcU9XIDPyUajd
9mimeIzQvRKy2ZF7Clh9hi5I+G6seDu6D4+LiNHHSMyVuCqgmM8sKqG/rtMe4/g9AS1dcaviO1g4
ldfHX8rHXTvIIkzIuXtNUQNgBASdDzU0OxYySO3lkJKpFDp3Pnyw3Odef8OzIcYDVUqCp7sMYUHU
Itzep//Ej/98mqzgR54UdWMfZhz2iHjV8TwrdMS1H2t+y/tdsAqg0MHYI3W1z6xpyl/6N+RwziEk
ntHmEsFhgpJUqSV6jUR8Hdhc/wIHYZwHUBtZrbBhCrth4E+mF392BIOU1QSfGDbnkruHBW8d4vuM
o0Fwf/Iy98Illnm3RVDLHtXH+d9hvW7/wdpFSiYSr54khZXUDs4ez3j+rtx9kjog6fPUzxoffVqt
sCMVQJ7rdF9ksN99NG9Qe+FxzuJFb6FKzOk4JxJO8uVPymaDdgSDur+RNmDPnTCt1086zFUb9iWD
7I6YkuZkYY/wnp2SVWVHnu7A/jYVJO9zVwiLObwLQBwX8Nqr/PG1rXYWTK8rhYfGthbG9/zhjM3f
DfzLRuGpqejCdyMTHRq//EbeBdtk02wKGN0YFPEQlsHxK70WCSJTPphoeUkAQpdImk30g1IKKvRp
59wStilCfscZn9Xu6oz5KS5XlCaNRMQrXuLnSZv1W/x647vD3Bmv1/Fu0/kZkck5e5Fs0DtjveTv
oaoB9Qk/awx+xIqc9SdPKOT12Q7nQDsHRtatw5weIAdXnYvOAgEmog2GmiV/FZdUxbCO18DWA62U
YPDWAG4E25LT7OenWHqfsAALxbgQ1G0+p2l4jeS5WAD0UiNFewfdkiScjsaFGmN+b1vxfOz9dP6e
GP5A79lYXnshlEwUmixiwkjvfyPPibiLUWOiTNmjNitcLfkKkCgpTR4YnKM746sXnvzQ1mxGcbff
FwEwnLTw0caVDw5V29dnYLbcE9Y1L483NsRobnmFWdH34a4gDfz8jKAcbf3xLqQH9aDsn1xRW1am
Spc/H4Zl/sYCceCXQtvjwUdg5FmPPNVNN95iaYSbpdt9AP1r4eMPwjS34JwOcEnwVZ+qSJg2z2VG
IJAVkMXAQ/AGvZoVjtz/bT/wLjO7G31iWpGmUdgQg7BlDXnlfdToIFBMqWGYs94w0uL5Ax0G+VXW
gL64UWkRSuPic4ONHK4y1Yr2YsHkVzwE2m5XV7jqH9srbjn+4o5hleHqa8laHB/F58J8ufIfOfER
nNXknNc+U+hV9XXI8mZCZvPOLzAh2H8kKXOIMqC/xv0edUR9IiIgKnY4grJesZlp7fAmrZkcvZjo
okVdaAAEUE6Y0jNUZpZvVXNKG8tJbv0NBzy1frEljY/BPlX6QrI2aNBLGelsG3ujl75hy8C8EpIf
MQSsiaG+xvRVm8PzNqTsIM6oO772vNZPReHbRB3DgRPSdZ9GAEq37bpIa4oQhdFFIesV+wLIqSRB
4jT4Y417484fB4AV7DtaCGV0xRhF7sPqxtSR70J0+xXXCMLhebINbldDB+UX7wL7jhMxS3gutFv2
Vs7V66a7o+QnIAXNKe1IbSf1SWEWShF38gwGcgbZaPxyKWsqniwjbEVxbTHM6cfNjLvu5+dWeF0Q
OdhS0Y25l/1kYi7pbdCOtizH+1wgjNRhqvhqmIoy5mMVtzFwVVdIYScse5ogwzWsR/GvvZU8SoZd
1nh7dpqLzWSpn2AfX/yANZY4QNodCrQ/vWcP25AjS7oRcswF3+KPP6XuqCmSwMn+qT8NyIRkKveZ
OGUtmPJ9y285rPhgwWvcxm/qPwbDTwcorbS5Lr8CypRYL4yPvQ9upqUNHfu8gExOMZErDRhbHlst
BW5XBMr/vAF5pSlOX8aeyuE+ClqAVqqSVwINJKdyetvHcwk5GH+97sXj0DZdY1K87T2LqJDIcSts
QPrVU2xPExITiH/QuJ7uB4qGf+QTbW6KbrDGguIVnoEsG7VMYbJ9C5dzpZTHn9LuUp05bSSjOzn0
eOk4jdyg47PIQxbeH2Bx3xZDtyVQHj0lT5lpqX3Zo0/sDo0Dqdu1fayr8OoeL1RuMDU6CEqi8snQ
mVKCFZRlQ3zL8KHA6El/KjFq7VGzEgjVawbnTRUl/XrL13X5APjzOvSMozL8vfwsMFeDacjqzDdf
sAp6A7x89Zv/vVH3822BsxqQsL2+zj2YoqUimuLH+hu1f8dVrTqc8E/f86lm4Vn8m1zpNp5c5hLo
jphOhG7wb6CyyTGGyWAHGh73XLfFvIxXK5d5ATFtWavcPaPtKDUbnD5nnj+Bb37+Rf9ypISL8xkl
HwXT6DGCOjL9p/vdMLyjsL53fH0pxWXlSKL9fbkyNi19WP1k0GQUa28dWwAJc25yuScpxE8K6vw5
phEvHKN2UzbDEvY3+nXMafU+pQ3rxX/CI6K9Dfh3grkRFR61a/HP3ZHuvaP7vKHJ8DlBiV0hFxBT
pMURuHtKgOFsuixPInkCZxDQs6ZMgSv0Fl1oz37LTD0TL0zsfw7ThI389OLBDV9crIa6Q7jwNBuo
LoIl535J9cB5qpZvjwsYU1RwF9LOqh0NmPqinFXdl98lMyZstRR+qggBGoqtpJzwf/il9E8RY/El
sndRx6L7RTqxlybiB8YLfG0/2vdjNsyOvgjUNhnwB/josGZo76ohk/wKfilj3JuYQUsPdMZg6MFj
6iykW5KcwERShWhlxOsacT3Zqer+knwDehg2ksikKbMMasAUirjRoW/CowVzphGxAc7bYnXQkTvF
2ZNMKwofEjI7Aoq8eWiqh1So699z/pv5iCE7N4OXa9EKkSZFpU/pmnyghHCNRvaMmdpLpSQLnGkl
3Bsstgv2q4Me3IUt9DNsSeNYd38vE3RSJocL/aiBzFE07JOccvfpXnP7mnt/F5Djl9OZAnll5MDe
wWnBcTieWJ1Iij/xQD9iq/EU2uMUx5OOXb9CjlqdoTW8DE6w7lNSolBH2VygnOw38k3io/nGESno
Zk7xsDnTP5vtinyFX7I14pwobIc2DZbcEA+90Hg4WM/g+NG2GNwCwJZB3uCU0nh4JqAAuqqmRatB
86gY3KuhsPY6TQhpJuYa2n+AhZgCkOrqA1VryY+DRGbPdeqdmf8CPERg9ae/at8aPomRGfxysPf/
GFExrOyvEbmoIUDCsZSAAJclVI/1BLIuxkMOfC6Aj7Z9qWwxseBB2m1xoUD5KQ3n29Y3k4uvtVyL
T0Xro45dyjZjfkvDPh4tSQTdzil2xOY09neTQY1L/5LtG37l4BwRFE5cA2uXIxqOCki6dEvG7+Cc
Dp5I5/FBDOD/4M8GM4N57c+C/KGfdc3r+OW0kt1b0skeyQcSXzZ2QG//Zp0EAR2Y5aOgU6SA8laV
Qsl/Z+lFV2jG/bN6DN8C+tGuA7wlxHLdYdSgFej7N/II6OzPlFQGLxTBktwhlCEvUXHIpiIJT9BQ
NFfRPoOpTNFHgYq4nkWHuboLcMrthq8xqhciCOh9xYaKL4xwd9Lfd3ugppr600GwV+s4TjAg/B84
iOP/xX7EQpN86LfWhjTxSHB5didqNkCo5Hjt2jRV/ZbShXzRmXO/0dxJIBxMI5zN6ODQtGigPNoc
64QQM3schz2C+Nbu5IUrweoc38LVmnUkYR/9nwy9in89i7QGwVnAJUBpsgr43yWvARCMXS6eBh10
HRhRSvOFpS+zErx8dzdgqSkWQZpfon6pjxcGDrgI+R/D/vtiYcSfHeBhTCLGZIlcdFnAX6+9p4uM
s4XMWxx7eKIP1eF8P5AigWnkkiiGeo2tEwpTRLKIBSkJ8DGHE4K581NNQa5SndPnwyEKoMTArEOo
BDC3ZMavYF5AaGMrtcK/nuUQiHTQY6IKRVGJfoqfYZYeXaHUxL0QiPXtffhZFb+uOHGxC7SCK5Ac
cGaQTgR6BzaG0eozQrzecagw/wTAn/dYOU3B+TiN2ptInBP3e9xbWWgsEHRYk5nJgJ4IkY4PJolU
OQASYJgsel2OdQwEpyURI6Knp3HEm4VIjQj7+dWz54T4jozbg58fs3YbdW5zbPbGPBjqZ9A3zSeP
3uDzY9QoJQxpXkKvR0PrkbnsyphmvBtvaBy4BfnxYAUStxszfAYJA5YGgLyzq8X0Zd82EGzV4+2B
jyGOgIzbcFIR3iyu09weBjIwPNlHFy8xdwvJgiYnBm0ilECsBnrRGxXe92giF2eGYmJEfyltjLCx
l3jCiKqw1ASw7zoXddbVn0+qK7WHP5DjD5j8cAdqdVcYxItREFpboLdkoVZ6PHuvZvY98gFL3TbA
KwCi2LZM+a506IzzuZFw/CMVIDoeEwXkkMWU7V17xak+FAnbWnxdQI+Et97p0BEvaan7g01WuuN6
iA9hl0YbsFtsM4SFu2U4zw+WtpN8QXYw7eON85E2B71ji2oRYX+1AolwO0KhvYy/UJWToAJ5JQaP
4pGts+pUIMnUjwBXN0JtAHnKYbZkwXB60tFwdR2OksvwnqmH6fw+gZiT+4gqdy/IM06fObw9BQ6L
+c5y/09UPmri0T+9VLTcqxdgdcRTogYGK5t2JvuO/fgTmOdlqif2KiDR32SK0zvd2JG7aT/CQ9LX
Kw4E1kGbdv+fmSvfLxAD/6W5cADGT96yHf94XbWZv9SFqI+x6TcsQCTpgq5jZ0AuRj6EJw0DkrUb
XA9TQJwfC1UXZdUTpoOSsoTFH3BF89PZQvjWjyKoDTzsr/dTj9nciPG6Pgv1X8otQEXJccp/fNn+
oClH/iu3+8m06fs4d32QVnqFyxorQGzA1GcKOiQ2ieqOt9m60zAI6+Te+RZwk5WOXx+xA8r5m5Lz
HYiVg3GMTxW7NfwwGjjNfTbwbfgs8JElHgrsDTJKB+ZJTpfPYdlSf7MuHAyDhB8fQ+KHaGn/wvAK
IebyjzgTYi2CdwCBwXOZcXy4oy4P/p+b4/qTcwIhGXBkdsZ8QvkgUutFuV8AwkYYwOGpN8U2gGqW
GmnHlOfqtm5qIHLq8GlvB1tf+zNYflNqxGqIUFgYCNxdCAjwbHCiH/Rp3O6npbR2O5Iw2f8Za/u5
4yjjh1MFiiMK2TuAdxZ2z+5aJNBdHYMG3KyakPoNiBR7V7wvORQyysUJQJKsfmR0D2cO0ydMB9l4
XIvgsE83rV2wjPrZ45Mk18iYL8zHFwdLNsJR/ExFqzsVAT9WF6AxN5stA5OQ0ecOWIBDhz4MTjNF
6z5abrzmC8bF75xSySQNRTcnIe9/H2WMyKGK/Cubz8MRlSGbFejZLXjwz6kHtoQRE6nYP2QhkFkx
7RFawdVgQBWjrUceyN2OhM8ABkhn4I247cvYHhngGE74+cBtfgqOBtXwA40zgDTne77BcuVFjSTO
Xe6DS73C1WMZEea9Q6e4QXAY4dh2vI/2QAySxw12CdcF2Tm7g/h2UUhT6/9zTxht9OH456wh7O76
jcB4UBJw3nJg945e6rmZ7yR/edmaUYpPMViCjqMx+eDg4au21Mb7DgUMdHp21fWWWEFw7oJ5C2G3
JYf9XuyC2jt+MvU4ACYjFHYJaACQNg8cUbb4Xbnm0Ac2pkladxSAaBIsW35KAcmQAjEK1i80K2A9
L16RvRhYbBeyVFjBx6O2j0h0OAIv/mNvcFT5aMXjHiYbg4RjRo5KiLKWPSp9+LtnqHI6M/ldV4xa
uP14x9g2SC8qdmrWntBQubcJp100bZuoZGgPUkkZICP8S/T31E9RVrD8Ham5GNnISc5AwzX8Vekx
FiPYnl4NIz/eNeIOmdlxf4D3lzRpDMUTbHYp+zg/SO3gJzLkG3HG7THkEF+nPtVb0qyoxBf31Ma5
ZZD+kVCCjwKNCe+UUF2uXex/IMXpEQllIyKX0C9THbxZVDRK2QYMWQZo9HlRQB28ltwfnP9KOBfS
+77nYI5t5hgEtAJjfxjA1n1xUsCTZr0QjTN1NWrraPn9E1k0UEJM58bbBSfkvTdo5jbLtth1bLxb
IBRHttxSp6ykk+IrI704yipAik0eJuX9PILqLGEeAYbNwXGP/aAMGxlDCSDvNfH4NpgX9oYNmcp4
ksdarUQJ/wU/AN8I998Jy5hBtI8Lf3t02fHWFHLsmIe13zOvAVAZvL0WoB6zQouJGgM/HHOfiqQC
ep2LsFuOSZ96E2Qdcg6G2/9wRmK2IKLv+XqGPT0PAua3PxHec68B7jYLBmcclElCFXOGxwfIwfDa
eEXV2x9ydQ8HeCfgzwyoWJAYzhlDRuO/a2CU6AfBBI7SsOKliL+ftQfmtE16BkVVhasGE80jKT8R
oMsKFhJ7+mHDs2kJQ4pPSAVZ8eVZf3zXKmrtHofiRWDwWxwhE50VuaFto5HEahef+H8AAtm/OKuL
+oV/WrehejxEYANHqJVBMYFl7+zPB3K3UtpdcCnTXjDy7ijm10xxqfDuavnKVECPLeuCX1yiQbrX
A0LGSoUlzNSYSNuSQE4ieedNm0QHDuc5uI+YbXfZvMd0Jzu3QrbMm/g+PbHrZB4jf6DUXQbaMpXM
NQaQGN73+KOdRHYS1gn4roYfqnrpM3DJ6wz4ZL8S7YdfiYuBX4vG64NG4kUCX1bbOCD/ZrP4zkn/
VuvspdYU9O+pGKKBSNlik1mwBXm3qABxH3NW2mJIyB6UOwYyzGOoRhKhzeBTJcExgFukHeY2E55t
h4qS937FUNQi6LDPAMz1w+3wonwIKeSdDPBGpuiU+RzDvAB3OaqTVyCjuej9N6WBcgWrYXrnUSVh
AiHP9qsh9Sc58LMBYRzOeu5lBIPFXccJIAVMldeei5eoFCxGWsO4c3SxvWSyvIIRQnewOu/8P8iB
hDTCK1MJDclsegw+zAQZ+VMjyS7HF+ifup85NJ/4qWD4zsw13JQ5KSFz8SL4TSlbQaWlJMq9nxNR
a0v6dCuEG4T3ICN9Fd/+pJQ54m5ItFftw7mEcuRyK8eEMubY3QGQt2YRpwzHOPEZiw4NsJ0dbh74
Jj+Zjk4wHS5xfFtkBugmDgZCWP8Q6ALzbwBCxZGZ/PN09glQBCahM+B5xzziw21kYEza9Vy8VdaE
pUsFRbq8jPuPJsCC3OAMZ3PqK/xo/9zfZ2lja8OR/Xt3SeGSP8AMIdj35vhADGKccvmFMeeyAD4r
ZhFHLmOxzFL2dXeg+AllnlOv5p3Ik8kmvlDAmwve5tEADrKFWzXF9GyVKBbCCfPadSxj2KMFQk8R
iZtDCCM4Dn6HQHcfOGcuhVDMbztyzvPNHGqX5T0UTgimLN8CXGrByPDMkQprhAUknR1+DrGY/qwY
xWJRZ+u+rW5eJC6g3BQYP0Gwmkz02UTYYizzKOkGeGOwd3yZHQ2q8cCfdGYHGN+hvCpBUxhncLdE
bwE0sUCZ7sGl+Nv0ehhENbSy/pC5ObN+/jFVHNNesKaJWA7BTQtn4mP7wAaPywHrGU8OSYbKcCTB
3VYYIpElyLbkwSaKC0MuDVxZYDtGl1WEAng8D+HsI6OCK7bzRlTk8CMnhkYx86R/6LtLZIIMEkcO
ZwU1dL24DjKfvcA9Qg1gO4iMkc9T20PfQH/AfJGhGXO+YEsdd5e7ewpuhAEpk/oyKIJvspQdycOS
rAoIiw3HKg/hRMnmcLFUinFZf3CfPyPIV8REzfiDMBZ5lewfp+9Syzg3j9QhZvinI8a2hKuR1oYR
5z7/j6Qza1IVW6LwLyICkUFemcV5tnwx9FgC4sCgiP76/rI6Tt/b3dVVFsPeuTNXrlzr4pyEm0m/
2oV05f8cxA/MFb2lU/6gbKNvi6zdH0AjBDh5i2gnc85LW5gbBVjy6AoQcJQ+SAssyPWbUSI6XuEM
GGRGIft2yBrAeEDdrVGiBCxEJtxE+EdBcJrMp4BuC6UGibCKLcb0yzPQRzTrtsySw5kIZdAw8xhl
FCaVDhCLABTnEmqvosszIH4LaYIJDC4PsZRDd5H2/2hUnMNbNGqoEmKsHhHvm+VHqEpoM0IN4w8c
01ksJquUIzDfRN+JWyVXmEnkYfKP+pvfj++pdH+3g+T8jq8jGYtVN6wLnaM+WLbOpEN3WJuJxgZo
CkSn0d+oKYdIisU2DRBSsJpaS5mQmYtrIgGVxjXiQe4K10/INC1OgqjIHdmmgvasdGSlGST8uxZR
RkMKRxAzEmqZ1fmfpaPQ0AInXOUCZqhw01YnuBA8sIgiIXaJbaI6BGmMHgN3deiuZYMR30kSuTUk
nAc6rCg2GT19+V74EGjMAmuGn+l1QGwmvMjskrAr6XlwaBr0vDhQk9odrDsLkfvddZkZXQaMibjr
tdVfiGHb6o0s5UJHNY1qnyp+K01X8LeexYcBL0nC9fZ1pLjE2eHGKmZdep8ZyhUagjjUUFLT+VDS
JRYi1TsBAiFhQtuZfh5Zqkq7nnY/8OJgAWbCFc0WaO6sWujYDMWi6o+4Dq+eiZWJ7o9sB1jH3G3v
Kb7AH2gHxWiBxxqkQXLjLu93T5rDgB8WdEz1caIB3XV8Wr1UVWSvMTI5zk/YxpIcqYh58RvoOAw4
h2c524HinuGq5ZoNQTtaRmhkWkaoysLROp3Ei3SgfwmVtCHhJ3UyWGULlHMFJmHiu00cbSk635hN
E3bXnJnJFLEakWQkXXDX9LNmnZ/mZwYZ/LtGtXBB0D6vobkwYYfmpjY3/dH2stzSusBMi2NMQYSU
AT4I4+c1w7rAEnB96A+4E1IUXsm6/GucnmaWPHvUh979lRbcCYmSpWGFEKJECdvn+4+RQPogYLbM
uwULpNGdjbYIfaSw3RmnyCsyTqASHP68Ml4mQRTvvgIWRtXXXPiVWLRwgfxKEX1avzDeu3njjzzG
IJL+BMk7ER21K5IIkmJyD1Bk9+vXfQaYQmkzDekXsTSJnjZst1l2hF404nlwSnz6QJobUTPkfFwg
3YuGDBm1JtjReuAuqLzPBPrxGKYJVTaPwxG1mRpaFxsCIeseOmxdfwwge3GQKO2iEEZRE0Wwy9m8
bjulshWq191wUcp1RjpBHTAPOgbhz47YOwuZwiWZoVariEEKMk9JfIHH/Y8ZPJC5nxiKoYvxAM08
QomYJYDTote7AN7loHFhRjuXTSiSkhyfwBiehHUiGih3MSM3wPeCtA9xZ+d9RLdXYS033r2/wwLd
sY4dR454jpEb40edaBJQUJ2Iw7zYGwOngg5bw8d5tC3vobR+cmCirU1ymm1oMQEPkdrMAAtmSPWA
stMTzmAy3aWm3poQQCE/AB9R2kNWR7HuX04R4v+jm0fmgmlFfBsaYfHtk8EhyPj1yWYfyIcWcSv1
/KIYQbi9s5kLGDrCPgUNj6xJBE3q68auF7GCL64E7xhrJj8m0pFQO1E6wondx+gP1sWLPiYE+xno
8AewltrLOZFHlNsM6XNQvR8q0NdiXMyfcKz/TA+VQBbAnSNg/zsApn6usIAS2BoSJXaossroulUk
1ZJPnfX54w7HZm1NEiT6mPeibABloUi6JOxJGGZ7D1vgl9RAHBmAfYRgxo4QZ+PUPnFOQ5E9FzGv
bnbqcP5jmPXkg5aDGk8YwRd45HT5JdHzUPAkrR1BEv/5BBfQWR+2NAUPRdQDosiCuI2Fpk4KY9GX
cKjFYlII/oN/4DzgVFZJiLESAq6DvMAwo/3xMCVoHUTlf+8RqqZvcvkuZ1rZdfeLUnpEOjBnCM5F
rDc8dfbNg1q6gm8yJHeM6xawdqBvx3BlhWPqnezhQFkw6BvFQmQDqyLWpv1kfO/bk/QbIOADTLu1
vHoB9RlR8ZvHpQms8OR/6sDcaLJ4aZfAdDvR0EkZyhIhlhEULEhqTNz35mp4H9KSzkTUDrosq7uO
1YJ294mGhOElZyozCTkaJ1AKatsNFVMclgcCmMau/5Sz7ebBXxgRGWYPv/Sh1EWC71EudI0/bUvi
PLxTlu303zwPTWQ8cpfpVEYTCAlQ8Hi6IIEhSl009bQdt8/4OJWg3a+jE1DYAPXMcQktzQVqm516
XERgv5Y0K9zqQAShP8v5SvECMg58HO5TmlknG4yIdq5Bm9DTt5kGvx5pCtZRw00mkgtE8Qox9SHz
9r8XzJacqbJOZAsxyu9WIcjL7D0AxVnTs+62QW/Vk54jBxGMn0hmhnFNbs+lh6NlgScFwRga5egp
vm2CQyWTJz0ywU5aamw2E0IWpF49JgqseIwwfbRGoGyynkXnGFVQLUh04E0fpD8bTf0x657R+mcq
tgoA8AQDEg/bRmx/4JGBQpwbnqMDaYsmjWC7r3EMUpnAGnY2yprcmsIo9oiN57eTsjNhT6u8BGf4
QRBwzGyD8GsPCykqb0cOMKITSIQHRkm2Qx40vjCPPVEDGnUM1vPINhcteNJsIkA66N793stQcUPE
OcVmgUeGuYUy5WUlG2jfrss5TSzls4AF6rizGHlQyzy4EORkc1pCZKqFe+p00a9vGcgMVmcCyonG
P0EBsrTfoBspRPQQ+mdNk73Pi6KBIbVlScENwCc4pRx1Z8ZA8FBFd9dzqbqAGM7YrtMr2N4OYJ7r
CD3qK+YT8qPihkJm74TXwTdk0zC6M6EdfT5UjgjeRQMuoGa+CH08zlwdpU5BZ8/eAXTBQcYUZ5CQ
HHljzwwKqFVkQGwpwgeoyj1E8JhgPRoF38FkAgEOiGyLNO0I2biBPrZojxOJ1qMXKfasXI6HlwOi
gWcWzTjU+o5DHsbZeR2dYywgfMZgmEPa8+6ot3gSEFwWHLIUbJx3otnksafimTlupzAaRj0QN3Wc
cOXENZAoYLb3hv7+uOdKBZgflSFYPxsOijLQvMgg/qKRCEmUCkBkEDFZnnF4LkTVsPIdXigPzL0o
JAU9GqsirkQjO6LTQPCTuvAypOijY3YJ138p42gtTwoQU1BrNVzTBEFKnBHtxGfSatEPdhNeBj/D
CNfmQp8KfU1Kc+KICNGdT/bPQsoXkNEDYCa5Lxogjn0IMRIYC8fhvGLtqovKFxiU9www8TrOEM0h
4UPqV3Ib+v7Ggv5ofzth5hnJEarC73Q2MxBjeovRglxa1g5RGZZcHaq73wktaPACViBZEu5nA+AK
Eiz65QyZ0qtDhoOxBtm/JVIAA27qzbOAcwLu6tMJZj+nTiiaypyXkmbtob3CD4eY4A4zflqwi8V1
1Z2ilNSrxZOBGUYCFdCG9wekFv8EegUMIz5JZx4FWmlHLBq2Ay35+DmmiGRUxgzXNuYeb8ndKRKx
R7DlLAGgihY9ubXTY8MB0UIAnhMZ/Ug/nultIDDwg74d2oKkx65SOOqemSeAMyQSG7RUQWGkAsvp
fWXYlkzPwCgfR8RGeUKER4dlE6JLylSE8PAlrZQ5hcp7n58wdWl6yXW+j7xKWFORS4xBcmGTdd0N
8ZZGP1+fLkCKJWz46mLDxI2PRJcTPSLDGZSw63ikaMa7nJY5QreA6+fZjaxI3QmtDKKEexsjFMb3
1T4jOZZwR2Etz2b3XwRVFxGgDW8MDME3YnqoksMroXjqsE4FdqSZeCaHH4bDX8V9HueZO0TPbhi7
EU7qdJMEVU7jGbe+hyDpba9LKt7BmgUDGmTBfNhzl/8AghFS5CTglJvlAaWI6VSkaYQ/ROs9z0J9
0iXMIE0vwAFMPcZ0RFcHOLzrBZmPjJUXOJO/ROokxivrNYI3TDxRLNG0oEXQQUeCR1uDbCtD4QPK
xIk+kArUJ+YMOWeBEeiEPANMsFk86Wjw/wVBSonw9InWBmwXoU7h7jIjYIyhg/0ZIgwAzQApKNb9
H2qGBfVWXxmMAs3feVQHtFf08UkS/xctTWKruCMiyytlI4+8EdxlRruARlPP/8yfLFn+LC8u+ZUn
79bvTfSJtev+7YTBrETBWln8VT691bq3h/0MM8S5WL49XAvG47JqsiNZXB+VU/D6NkSsWU6izYkH
Kd397ePG8tr2GFqgwjU8iEaPARkd2L7CykTJ9cdckVRKyb2AievR3nhNSKWYSqWfN6AT7Q+N3Q/I
wvcHqMz1mf4svY3rotYn3g0LIaiIwOw92viee2Jz8mqvI77u6xwmEIA+5E7s3qjrf8Qr4B9sFaBj
fShtJLYM1AiVJHTd+UmezoCNCSgJyMvbJIwzFAX75eXJsRG9a5fCWF9UCZAXSTaxmeU1fh0X0XMl
KcsoXSHSJo5doLS9werwcz2A3HLaCr+Jy2TvQLbxiP7Ts8AKHQgdgc9RLsZMpEUB4ADHG7uz3Ih7
vIfsNYjcgnaVj5mQI2mgjZUZF/fClIGZUIGyYSTOaW5sKJ2lEmZJM8HuoKZEIrv/Sb3f7tyCj0gx
Bj5AwGVS0TFXwvI6nWEyc7ACIj6x4iGXBwcTSIJyi3ag+5nz6aSfUAAP1nnFhIYxLQfm/DWAG7Dg
+O+Kvy/wJEWqlMUvXxqUozVQHQ9yv315nXh4EGf5x5KjSHRbTjfp055l8EyOKMpFnKCFjfU6YmQn
xiQ12iW2J+4ho6KffWGcJ/OteMmQuSoUgHzvmQvBsIJcyTtLf4NLbnhsuIPxnvz7Qf83hAblDkiI
vVksKrKo7p6wPudcDc6MOIBaEX3HzgNsnRXEn1Onn23kdEzGH9xuWQgH5DUy9wDuOAJq2mposwCn
c2RDGRCc8iLayKcOYY8RpsmJU5Rm1C8HZ+fncUxDdgBSOqwF9xaAPcitUnf/BWoiD9FFAC/q4O2O
ECPVBM+FzJ6KEfIMVTMO0nKSEGCB8KQJh5sQCTTvW1Yrm2r3WrOteqN1foAv7QzAkKnqo5awAkAw
ugyJMfaSvuyc+W9ullAZFejQM37IxvzMDc6dDgHgVEYggHJYsj5v/3cPOFEwUAnpP58ELWT/xH+V
FGOKkm0wuheZrCJ6vPKrT4JdkG0R6C99rkSQ5O4PxxhpoLu3CKDGk5tjWfzNS56YJkGWGoaymFZS
GrgnTrS/V9jz6QC5J2tpeSz8zBtAkmbKMQO9TsOICruFxyxUVeoWmcFr6HPIaFdjD78r8xKII1V0
EqwaUnftkArPaLNYM4ZybyG3ZtEY9h8G91D3fcgr7kXktHn2NKG6Y9WIO9OUqfbTB5bkw0s+/z7N
mm2FJ5K00bFIhGkc0ni9Mt8CuCyDWkQzICL+VejHUnrSO0ilv6mSsnV9kLHI6y7X3A556x+RUoW+
7H9RPGBnrHE2c4n7rBppN1QhakK0pWgctb8rdQmjCN+ZoY6jLr/P+TdvnXbQD80hnkgrGfrNqKt/
aYQT/UWEFNFlPE7lRSJT6Ec4YotbWrMm6UarCS6JG/Yad+o7hxgohJQBh6HW8nna6fC+hawAr7fx
Ad23JMCMrLDFJNtjAoiMNiXoYavI+6c453J+L6PHhlxlwszL54xu5dvnsYBPlbgqGwA0z6c3o6uI
wBlUDmBS6MS0JpU+pzIYJkOIpf+JrwwUXdAhFSUvDDUn0vBhmkjmMoIq5HkDBXFA7MTYDqR8769f
/CSyWQwJvf2Xz6aR5KXegAQAgBf8iIr5rkJBrdEPIuYxynAUa9nPkdyGtTx7VBTwyJ2BDm2vMGrE
zqhyCY2fCGS2xG8zUPpdmqJ+OiKrhaVYM1MM4MpjwJ4V7OkufVKITSbfyuKvoyfUb5n+ZBoGKjKc
gAtxg3XFQIrSx0dgxqsvWrf5faB9g3AJ3sXXXfNwYbigMBikKznPnsGl/w3MMGg8eDOOjemMq/kf
/nwD8dKsQhUWo3BPuBpuHJ2tEcxifqbSHNuKWhKPm9d7Hm9fv2Eiiba7Negi+hSUJVrNYbW83ReQ
Wp0cCd/F17sgAXz3Ww/xNiTguSzwdO4fDpdzZXCghRxfVWE9unrv1uk432VJH/+17oVMA7VbVJG/
xjzVPA3VLyabwLKsqBgiuYxlufus/VtnZkx0A1bbJ4Y5w2NH/xmtwKB1UZbRIJJqnIl5X9vH1rf/
wd32Of9e+qW0T/27L/afMthgKOhDPLUA+2XDa+Dau2ZUkB441ldM4gzIjYIKKKFyjZOC2QfCZtfN
sKbM/Dt9Yq0z5ZAyFP9uDWgR42DELHDP3by3d8d4Q2pGnzeCO8zAJkxpGQO3mBmb5FvIFU8X4v2K
Cj5ZYEsOwGXATERERJWOnQ19nffbm9M8Rx8P/f2WjjCNlcKtF2Ll3IGzSrp3C7DfDVlbslrYsBq3
I29eBCtT/90jblz97+5OlsbNMYHkUvqJ9zzDC+AN8O74YP4/85goMmsGiHDUGZQ4E7EzOvy2nHXP
1zN6/H/zOjmly7/9RpeOP+SA71xTwuKoqETlJngZ3ue6fjZTnYbm/Vg/d13NNyCAM7GcLgyu7Vh/
wkadmzAj0NCxgyeUEzSoNlkeqp/woQOVMKaclqGFROdE/70s3jB/qhAVDa2NcuYtj5RtyTvqlOFl
giCSCRVv9nh5FwjHwPO4zlhxN0M45KF6LUI2VYiM40fDKcxrEDucJGDAxqoZQRYwI9r5xSesVqie
INmO1koMQQITi9FF+SUBo+2K8v9GRxto8O7N8gkAYgfaOi7t+ZqfsPWFVeDIjilkVD4HLYMlzcR4
+2oTaPftqwlKzS8QNLZGbztIGhJjKxuZe/xm88HbihN9VV6C5yihU1LG+td7fJmE/XpG/u9jWY7V
kPYjDJbtwRFZQ0o7077DNg81ZAGoU9r+p/C4hLfRfxJlKlRz/OSBpNygKIKmCGo9Uj9DlEa/WpCR
aPbit+oZbZ8lQ3Y8IWjQi96jnhbdrSkrCzSJZAaZYsYEeoKr8laeyKBEnJWkbooYWkHwuNCGjRfk
pO3L048dxP9eXtaMFQ4vtWbWKiSHmindBS87p3VeCxiL72IWqa+BOSh2FVufAKD5151ItACCycgQ
2Ae5vhd10YiJu4QMBm8m0FEq3lAr7Mgz18QhkQ+QkHkX3p+UqolTMIz3VfmD9ViX45qFLRURz1BI
KC/u4tF/vKfNb96Mzxk36t4meukjLm0vi07BN+ubR4/Yxws0kr6Sxg3+5zxukdDUkBZh0k+l60JQ
donp7+cgAeEu6De+FNfQBnJvsLfYB/ynupl+36PbO7jUK6UYpqhT+/mitoPPa/ynFGvng+91+ujF
6TeUu1BcGDX8LKuwWvEOClTkvFxBeQm2U4PeWhrHRTm8Z9G99e0iwI37WGgBK7dlmTH/lvSBKNhA
R/Z10kdZ9o+KnsIudVkgmMwbEBB5pUjVD3XNX1xbX+vxMszLD7AvfDhydbKCjHFnzFEZvxgg5qKs
26TP9MXFV67Twh6W36Ea8TvpuvWYM5Ns5G7CESUfog3BkPS42y6lhN8/JJvPJ/zsm13/mugbNVIQ
+/LfXf/9BMXq5t7LDK/IzHQ729xgRqvPMkInr4hYwUSjrxgTLiyUGKrVNY1zKzby6bWL/J7osWaX
n54dfNPIRhVR9boaS3yVPRf55afzZs7MeZmjTF89OvOqmeh2sG9R6lhqKs1j/TZot+Y9vKHpZ/tP
pO2ug/t9ZtSL53VZU8qkcUVB3h0omm/vOTfH+9x/5OE9+ymA1vN8/S19LY3267sZ2jVTm/1Xzysy
/3X30sr/vP0CVWMQlPa0V7fmJyS07Qn13fe4MYad2jO1UYICO/L4aIgDo1vjvJi/viigxQ27Ektk
nRNc9bL7vwrl+P3MsKOUsVHaW9lIKyCnve5+N0AbvXQNO6RrWZ6eBvpFT7/UQhPd2KevIylyY6IY
AcaO6KLFn5rB3V4yS9ARrSmh3ugxMrYX0xBBKktzsDHQkD7nXP8iDOOi49+7/d51GibeqKwokrvU
cp2T1lLIcoJxOqzUHhwb5vyzgHk5BI7ZvwtlmvoQshISaN+UsRXS7DoLTiQ7RbWzX8xoe9aJQakL
A7uiRP6jWUGR/mtffTu6IXr0UX2mdWie2lQ5SPrDmN8w4KN2Uuff3R48emg8KmFrscpRbXBr+xdJ
xgYnRRp4HEzoMLmmqDW1EaqQLDiIyw60YluP8BZQBonTfL2KCeDatSF5MZAXd+eiUfqTuR/Q8HNT
Be+ua+8IzOWaBIGkmqFuRfdpM1EvebSvvfjrVzevRlof4S3F/6p4KiwIE0ixfQ/W3e/c4s+w1cLU
DLQA7RKkOxRE7eiZ4A/A0BdsfLt/ab2smBixTRJ1qdEjdw5FM3wlYsqXvoag54f7nK7W8okTjVs0
Hqft/bWr7GFtwqJPPutC5HVNctXPY/vsBm13IAf0DQEcUg/8RJ59jeh2IQ4iCzN+umXOpFNv+H37
HIaX3aUI5DBXPR22h/noLziJ9pxWnFO2UJee+J+jfmygahQYaG3iyvuOiHlK+lsVh0+9eXLOc5IL
zX+caXO1M9cHnes46cyh+CtyGI56+1mWTNHTKq+7j3J4mkFOPbe95n0j+fclvqMI8PZrHnbr1ATf
/yd/CQ2FJBrPUYchSWFK31RCR07ckGCbxjUK9ROU1YoZyI734K653odXg4RCxevBjIFq0/CRoEPE
0FEzMxK3frpvJmsXmeYiUfViugNfnBEWtLlbyoAMoCZkiS4Dgsgl+faViiaNyikJxPPrlD/tTryx
uq1TzRgz/v4avJQZvK8RidWl7fc2nG4d4he93Y5TT3hbzxF3+DcEwe81B81IJabK36kf5IgFAJwb
fObN07wHT+vPNKtdXYG8NE5P78rYLcARaSSOWQE4KF1qEPUyIN9jDCpkFj3gKv54ZuRnqEKNiLf8
xc0wJKYf05hE7jLjBKOooXcPEkXXcNlx91uSRj6sgzQwY6z84ptnuO/FixOUTDIgn8NvxBx8yQdx
FUGbq6TkgDd9k1VYTni0sO8fzBNSX3C08gu1zT2knIpSSAiigqN5PURZvoyUPiHHmlGHJc6Zz5vh
E6QF99A4BTjfYVPg+F7IO8OBbKfjKsAbI5EyN5Kkpn4akyPcJiQI9zBFt43TjGHxsIevzhcG7YrJ
GemWds8NarJsSovN18OJbJjBL3dTGZjuQoyWZ8zveC24Keb0WDxwmRlBaEcGuN7AksWgcvRZwIe1
r4d6KBQKg3Qb1US/7CenHgETcYtzT7Z5CgeCJnY7+pumegSyioKWBPsqo8X6Jkcjn3W1r13tiD/p
8XN8b/Zzan4GTn8eQxMEdD+5ohMi9JfHlBQfxQd5Nq8JZ8WDlTzqrLgotSdfpJLgSsmWsFAgqZGE
FWsGSKm447nUEm2GpLFIp2T/FGRCXk67IxGCRtdD8mQA24HuXE9WSMgyuwV34K129wwlsMwuf5t9
B7GBkQHOVJ0l9wwLwKNykoDOY721/Hj5VPWeyJD0e4HB6+WaNF7ihbKjQg+Gq8s8kjNy5BtlLupD
nhUyUIZcoq/f8Nvb02z1Ov41kqqIxZqATgIeEBCZJNZcQxb/BfB2ZLJl1eCPlmjrjtkTzhyBgaue
VK1rvSi8qXDCBxa4WkyLFcHJ+9iaJdOCvl7LyFypu9nPe/lZGm4HzE8P6unjB04AGm53/8b46dcp
kIuV542hg/zTd8S0xY4SzGORfnddn5XbGZUTLeI3Ey3Idv5qaFCY3twC7mLRyeylEpZDxgGXdQOa
5ma6a5wbkEPN2w+qGatMc3iTPH06jdwRk6NIMnUOJortGcEqo0k6bVH+tt36dI2oyjSHvzp0e7p+
idkg9uQUvC57qB1jkGEc7PUVQxLnyQnZV5hT4WptiEUFdnq80hnBjkzys9mP8WrIHKqE5FTunRuW
S+tu6fJXfkIbHmdGlggqErKqWGe8oABZgS9PA42Akgt4P6Ov/+Ja/SaUb2fvDDk6VKTjlvwdqsi4
F/CM0oQxbB4j+0yFGyN3MGSJJC60Xq5TG/YCLlEbdg7V3F6jXGUGn76ZhqrHUnI/fZbt17lEKjMv
fJ88CrcZ821vufxr9F40IwPOI5eW/8ijo3sW1fK5DZ/KZkkAuiJ2+kNCDTySih3I1/jwL0uT7+zK
NclXP8uCIbnUJnqmEZp+X4eofhn0IrxH3v0rX9L2FPbqUJ68TuXsAQBD4ZUlpOEs4erYyjLACMnJ
RtU1VpBam+rDBv4Kkk9sw2bMB1ZzVnkqy/yG5t7w9mPfWYB/z5ZHZQa8+e66c2hsl5//7B0G7tm3
2s1916KWIU/yHzGd854qSgVMev4W8auvTcyT8luRXiORjJ8NaG/Pq5vwcQsuj/DS8wycyuuZxn5M
Zx/UnG1SVbe5RrdnpCKIuLSJ2tiqk/DhCsHEIZDHzdVTFJ6dK/eeBKypvP9QJr1XWJmO/d1plcfn
qhxNr1ijiQaFp68Wk+811oJ2jXl9bvdv08Jp3wfzGnTAgsRc5ZUPk8/AYMG9NGI4FDE7J+6jhJrM
qvehLU63hB5Xc6h5xNxMh+ymRAGXbkWTR3q9bc4/yc1FMfdSUqgu81f4whELBxIkMmA1vdwai5ow
HF/LdQr3yyg57W5+16ZX+IZk6dyhzvQf2NxcGef1P0XjqvmNC1lzP918o13gjzJ+b1aeRuH6T1PH
mi6nhA3gjRg2sgu7q8/hLm1ItaKw99VHpCTxLV8C+p0eSK0oTqL3RbtIHzM3IQyULz+/lI6qyYz7
IgkgH3A07L1ToXtMg2jMiz0+nOVLda5r/VyL2nYMcCmQdQfF+0787HhZjpyaghDV6xNl13MX9lGN
ibgaggU90V+erNfIJz3/tZSst2kDu8R2bW3cYBifhZcLKeojP2f1OHt4++cvXk1c1g8AQv71rJ/Z
V5FBKP6Zq4LPeY8MgP3cEq49niqrclNxKZjmuAQ2muT3R3CCQYtwiFvWbvUYJoGRgEujL3ajgwoI
pbNhGfmFN/ArQ5JAu48h/Qiga0Y1oLNkC3JL4vSmWqE88mbkjDwGjnhE4SqQy8ujXma26VylMU61
Zwtp99GJDmVFfsZMK7PkqMd79FEQYizDu+7ZvbVNJ/kxSLhEKAYzgHzQTyh3P7Ahmc68bejN2NAq
UZKkb+Q09QSINCl8eEY0U4gjU5kH29xhqrhdE7UaJ0Xuh9GPgotxX6i3ZPwjTdjz220nKkwIIwsT
gvRjQJsBjQdVyEmnh7/VQjWW6WLsRMGsU7Sa3bb+kfHMBDoLihdCv2s73iA16Vkzg1xeeUGdSW9H
M6WiTOvX/qXr5pbHtPZnahUjZPDP9yug7I35a6/3mRiJX10DC94S2sOQpp5VH0AqCRUl6ELtoUzj
ZHBSe3VJQagz06lLRuDuXtF1Jr34QVx294i1Myl++L5xoWD0Arlhp3Z6ORN1nehLowo5aiDY9kh0
jR+hBZRceJl/8UpYd+4SdzkSoty9TtjKr49gbjXpOuehvy+GHVTdo2JRr+agbdmOLA/UfYbTCQrG
bmqNlCosur46youQlOGgI/fmJUzpvUQ0vctZFhg6xelexZHqhuVZIzOHNjx/vwH7vU4NkW/Ckg8r
r13vjKqD5u32cR4dS5TjYUtiR86g19HUUa71LmjNclfKEVL+0w5Aix2DW3GOD9W9/JvYTLk2Am8f
UrpHGe/ZCTS3EXWkUYHOFJORCPzglvYPp6k/e53Gxr4BvzKucILdjPmCLJ2TLDs3oDUnQaIojXIg
CMb3gnK1rBbl6LVCxZ5vzP2OibLu8p24r3nq3tDgP9zwCkSb0PmMaLmxedyUDs6e4TVYeZRiL2xJ
1irF7hby3rtAM9t73/1R3omw+Ul9RHiWE2NYukuByvnsjJQ+6PMgguWHWfV2Q1XAaNqmFKOsijOE
LNVLkxG66nXtI4cvNLLyGrQsG5pT1/sJq7XHDLXamMH5DTNSnSDHBASEGdyZ9Q7qQbvpFd0MuAw3
M643p9sjxvCUDQ9RrfqFIbEoGTfg9F5d59kp+UEe9tGQ/sAucxfsM9ofXkUgIIOjEOkp7uU6AKA0
0evwGw5nhEdcjl4ZxmbyiRyEtpS09kRK6Lage2tNGVL6Bf+pQgqEFeMRmHa1fqb/GgZS+kHvE6Dr
L4UMeuPnW1/79/m34QwwKLOdPwlfaKWH3mRjWzBfrRUo2r8LujdTNH/Jctb3gX1gRXsVo1gdUkTP
QC1iWK1/Npn7z2aJo5mcvWOU7WlvZNOMNk0RVs9pcYEK9dwTuZn1n99078PYGBDlHh1c3+JtkG4B
ONzgIzJr6JeNn4fdMsxHPKBVZ9OCPySf0J73eM5u+Zu9vCXvkZ+ZG02Q9vhiFlNzvX/Rfj4m6H/5
fDF5+1fSeEpBJImUOZ4WbaTs/6aqr/Avwj2C+P5uB/xjnitmsi2QYNiDSOXKJrIQQ1u//I4t3Awl
8YsExWvsGC/DCyhLBwOiuw/KhJyznz/C0VeJdxgsWY5YETZBBklk+zgw52k1znEfvruxzrRXJ9w1
+Qo7uT7IiOo+PZuSQxxvhDDKBDRqdGhQZ849SCpnssvnpZO6wTKZTfq3CK+oK3Hgcdjeh99A5ny1
9W5C9Cq9Yw0Vy/ms988h8za6X3Gxb/yG4P2st0nPRYSLW8A0gaxPbC5tMHL3+rNrhsSOj2/AA765
O2RtoQ+y22Ly+T4prbdjl6uIqdTyYxOLZuMHOlE2po+IV5378r9b0xzsZ5hu4pOI9YB4MGqhxXGZ
yt1u2+BjMChg/MM1Q8hFwldT3XJ9J16Z6x2PUcOEEVANLhBSWu0EO/g/30byQxRdnAT/wbc7QDo0
XLQ4T6NPDI2N2UUOl6OIC3hrc/cmU/DtxWB/gDAHH4aYIH3R579t999tbTJw+mJKqamQ6Hw45eGB
1ef9BGEftc7WEzeKx7yheghMkFT+nUUgE8bJB+nycnfEYmibzXf1XNQEGGjCTZPweuPVfET/bYf5
LH+WxEcQRV4+vbWgjoVx3J380S6EsLE4zdaQ9Xk5CxEEbIV1gzUwjWvgYliNkLqMabevjddKVLwX
6zfyoDR7mWJPHGGMdpcA5RmfFGnsFgoqX1hDbyRltsU/y7ksX/52YHgyDgxra01v/YXi5dfbDSBF
pqs3fSqILdD8fdr+TK1X8jLWsChO162Fsu2Qxh9Ht6POnjLohC8RTBEkHmnu9/muswZeD3krC/gF
zCUs6J1fpAx5zmF03F24xV1wEUHKoaIUiCFTc4DUKCGoH4JCP+hoHESnyjy+FwJP0J316M5SiYTm
qvL0AjKSGo+C7nAiUhC6f9z1OhxtbKnP6Ns/otiUk0C4srtQcafn/SKHXEPnZxAlmV+XmpvZrsY9
42VliOTDh+PXz/n2KvVe+4WRet0krPC48BUbBJSTS0+pCPqKeUyXTyQH7ntGe90SgTDAhO4IHyjz
0AXt8nZG5qjnYriuPFX1XzZr31EtBwSXzkqPjnnlxjQ8YwpVD0Kt6eEsR8Cy3Qzd8OHmM4Sf28zc
humVHZSmozk+4cf3wbbQdB9X71twgHtMMehdRtfJPq0s7DJ6BPVjmm8ekRpyvo5sRM5lC1lO+89T
d02wswKr9Dv5pEXraXd8Tjuag3EUhK79rOVmby7H95tluFpmjAIyhPp2v0eV3i7QFE6EINGTr5Pe
neVt9/ntRAr1KQ3XjqvxLb92De4c5r8K7XSk1+7Bslncf76aU4OYcKSn7j4u+kZQhyhi3VYUhlEp
OvqP0XXSDrSfZ6wjyt6bKn4XcUC3E6ULVBiuU/w+weSpeNmUxyQu40dMR9sBdmdWh09Oojy6Zyhl
GsFleTnpBKccv1ZUUmZ4BRKdObjxuTrq6EocP2Sqzn1hgcbGypgRgvvAZPCxdKt+7TTTghBWO7ew
J4MDfhrwuoPOhqsP9LD1CJgxu1xEWS5ec3yE7QapX18u7MqFX4LmaE45TqJ6ha2dBCn/6+GsMTVj
mT9MDt2X22Btfd3qIQ6j531oTxT+ICweE7ci2FY4u7/hU0YUNpffx1HxzE02SYlRsA8voH0qMAX5
48M9FyODvQV65PaOmWfB35ac/I9omPbfsF7wzuO0eY178d27LJ99+3iZmG+8jJIwC3v9HoDSqFxx
0YtOVLsdTz0QU3e1w/shjOMn2a+Gmt/jYee+JjfiNBt9Wh0xXfTvg2yIxn3paVD3sKf1n4T5qQqT
MievheQwNGYwPvvFIMU8Yz/NRp3ESb1qoPxH0pktKYpEYfiJiBCRxVv2RVTc9YYoyxIUF3aXp58v
e2Jiunt6qiyFJPOc//yLw3SSp1VyFug6U6rl8UKfklu1FZd7fFzd/67uO1L8ft4SNvveSb8tl1tc
e4Wkpcep3kOKMExWTvz1O1L9rMqSOBE06+L0fu1/vbFz9y6Gw2znltoGQvS49R/HcqtTENI50cgs
mCI6tX/38mXrq45upXbPqAtYLq79R0SyzZyrtO5ZhggMPDVuEC59zd9B8MaCBOWtebngwG8x5k4M
k9qGWrxwS8jCx5t9dUXMx3c1084YgQAQBFBp9QyUmzW8yY7vuWAjxzkBzdUmW8SqK6XmpbTcKlYi
rHWH1KEUELndioM3+vxz+8G2kpP/WtsUFqOQiNq3K8l2de5JGL/SvKJmCzk8WD9PhJRUefOnwzDF
R0EszJMSmqkOJuT2GgtGXgqmS3KwJXZ3jBuEYgjNVc7RIcaMfji1aPDNInDYnREPR2zp/14MJuLZ
CuGOYYkK/Yw8edSVNdt4uIajRVuaQPlOIr6AQyJhKWKph6wxcxs4SQyvEfCbP1ReAeKIEOrgP9Gc
nYcXG/3mWbwDfHTguiJBjxBT6IhHj4cDwtLeHuYWobnDu3OZ3jA/I1o9nWb2XigeBHt+P2VeDCwh
hwZSWW7QtnfyqRIOIYQAxgrEwjD3Y094b/u89m7HJRR75Mva7Q48h8IuVzepAWhBcVBFWoNmAzOb
CCfgTcRfQtmEicg7pFJett4ajMijtBbu47TiA1h9SFD/ecHEcZRESSh4a4U7QILJrPj9V3Mt4a3y
lWETYHwI1Zajj6O8JxURsIfTFv6VxUHJ66hCPyRo1cB93jAe0EgLESa3cOD1roYQNNRIDn3P8PSe
DWP67ukm2rzdCAcb/GtqDFAGnsZoYg2tivXWhe+5Db/oRKmAwqZyWldZCuLvpnI2Q7RkmNpn3GPJ
H/vf2YZClX/EOYp3jGyPWY9RzIUjORaxntAbATzMhJoms+U9EKgjzyVXmghrfAZ7kCohODb8Kwhf
guTJga+gWbR+IAuUrBXcKhjti8V241MXkMLwHErOJaNtkZf68CAJeaJwY0Vh2wbebZ3PJ5xTEQQY
DrUpPwjcAL6U+IG1Ky9VVNxP55MMGB3CS8dRNbgzdyblmyBH4lGdD7SjrHE51tgeih8mJ68I78a6
F/HqA9Kh3hHacVr+z9fPko9i3devdnF5reXXEs+mYdTvFOEbdLVO2JZLPqHzAYICa8Pjo+zxmYKz
9nRO8hyOGGz11u3CquZK76iS4IRqSc6uyBmC221w//lX8gGBgCj81BOQuuUg7G1lV+J0O8JipbS/
8w0EDXb8B5d5uUTGo5JpwmTCU4CtWT/wbRPco+W5ECpiUoZeApYtlg1Ef0BLFSziq4dalzBOijGe
rSs2HWefFZ2y6tmKfIc+zn7j9jflmnOtT8lJEIDHrHNWORws+0y15S+nU+GSwaP79jTSguEL8jUf
njeYWeyCaLNFZAxzN6HHhtwvlgU1JbzvtQa4bpAE8bF7x+BF2nO5kcM7+3/8cfMp/rDWVo21JTkx
ZucqHs6YmEXeJ43L9J89Fl7RfLLt7PtkNGNMhQHkcKlxz124Pb8iAyqfjiBRqh7dH8O2mh8EWtUz
qwE9v+yfZMEyHSG0igzqbJXORKYUc2Epea7kc/0z2qWz5yT/Ue8e4WR5lnN5f6bA4iRKFftrNLB/
kB8Z2y8jisLFVwEmZvrE/1GaZ8LRB/+Pv+vfxx8HnZ8tNThj+xcKlpePBQ0ObDjEoFU9wiibQj/k
2RQE+yeiQEsMHwxX2fzUFs8+EL14Iu5Ln2iHpzU0zFtYYw9oy0DozogigEnm087BukYYLzB2KUBM
TmJWQiVAmgMT1n5x9d/T+8lxyp8q8/bMJC4nwOdXoGxeYs4lQ6L0mThpX0F2oUfg6dSqbfucvK+2
yh3eC4vYMfIXnQBr76K645moHemBYBTCZbjtYR/G486S6Gbq37cyuc51NwWMXw4oyNBAzy6mMtG+
IMXWg2p+ZDZQMJmp1HZJ3hPkQT/zDXF6PQLlFyntE+zXq391JhQ3kh3yACk2soQHrEvrcqRopv5B
RYnFz9DLpmI3VOejRYVx3FwpAdWEyqEjWHKVr1uUL9jnnW6QNukyHsCtEJGFmnaQaOt0neVucTbW
o8N3LmGGA30BehVETpd4l++SDXBbbbsoX8s0kfMK9IUHQMZ9+caXLv/3QmPPAQjEMoVxM6RVOhKm
8iiIMKuSJmOb4IhbMoxUY8LlZegMqbMUcbfYJH+OkHgU/24kUITwDGEOC1v9NJ6rsnvDNAsTjBUK
fpBj0Bywkg9JvuRd2wm8Vnfa5ba15mYhegE3OPonUgHq0OlQdwirVwRbNjQOTCrw5GM4fJQ4+rS5
NP8w+j2I4ax0ZvqCUmEtMorrt9UtBz1qcJTnCfNA7RGnuHhjzd4GTAQfN6+8xgMme33Y1HsEkPIf
ZCnBAcMnGKzTIVaE6eUk9x8DX9s5DFXXFvj9I1mHzXzK7OsCrxJuZr7QfqGDFoZHeOETdSeiYywG
76uRG6YR8/Tr9HVdEY17b6dDNZTQBd+DwXffwgIa0qpdnQKkjWOpIzqRyeiHZNsP3Hc1HIy8mv/7
tcsCApCLzsgY/mhKMEKm/ID7BAwffEf2jVVJGwzdI60io/nTB9wGpCGfOAWD+TzmDRtZFYwpnfp1
bxwNvIO/nVcs+pXiPgKxQB9O8VNOagAC2bziyqh4LRFOpFzwyLBT05SwSIiHN5I8D28fL8UWAbNQ
COc10aW/tGppPbnk1itsgKrH2y4n+HpofUmd+v2e9FdYX+2bPsFOHHr6Fx6dyhjtUa4bY3Ujq61P
JHk5wIMi3X2fsV75JfnGQN0MoEi7hZ57kZwX6vdZh/v3Uq3Db+e3BaBsjt0+rfnnA2BJy9Hm9pBT
DozalYjWSY1J/fmj0QMxwoWbXkmavVvHgE5G5ck7nNG64MKNF7Ehh/ghbL4uS7+HSzNNpUk/RmPY
0mgDFUERH4wIhp+PYg7hfPre82RG1/g1XOu9n7/8IfmtNFszPtu9cqDKqsw8eskv4MOeb0A6aheS
o9q+vMHNL92jzLj3izFCZ0GOaplD5cD3UH2957HQQkV3RuSwOK/K47FLh37C3AF+E+F0Wn8oRl5/
Bf8ovdE1QRehLbCO9GEaXmxi9so12uV3DPPBUzdhryGm9XDu/dr3bqrIrIRDZbjUAPcnNmR+i8l7
if8G/RePaDWrmng4DvqFtoXdTUX3/Ru0DOf7P3BayKZtZzOtuUD8RIGBuNpnErJqf4nkwXpdrYOM
HhWShuqArwEyDJ9TgqwrOcSK/AlxjL96fv2bgpF7NKJcrZoJ46rhQR8iuybRGqTMIBjOCEiZGncV
2II6TqGCWvqsHzn6221UbrqJiUZOHgyEVNXj8eqz8N84KQUBeMXPl2sMFjW9qzq9qEHNYA5jcG1K
ncjbBJiXa9s4l6cLZ+jp8/MZzDrBq7eko2wSXQrNDpRxRh7Okw6QBQ9f4A+f+95twR/fbfT6AJkD
CSj1MijoGPx61i8/CM/N55cq8jGavFUaUsYBULno3NArFqE6a9PQQNAJ+nLODJtY3MvNH8CR+bjY
nQBCipnPWzi9a1/z1LPH90nRzT/vyV1lpMfmr58eksna3ygFc50KwwaMIbTfRgbtytpJyQT0vtHN
F20nfL3OfJKKYcSXzhV7CMz7FN6z2JD/uR7A4nkcsrdGwAEJhBh6jIhGTK5rMBaGf9lWXuYTnb1L
tt+7Ybv4iFExIK0HRR54kw8yJIRpbHY18KTmVT9uP7JuHPqKG3D1GiWq4L9I1leyGKfkMGCPq0A6
flfH28U+vId20TOpZjj5YhVb2FFcivBR+8OEc/l+3d1H7lBhtI1bwd3WZfvW41ha0XVQGaCO8Y3o
sdHeuMWFEhVvG77JXF2/jemNcPQapzkrI8L66ZDcR0yc5HQw5JejwtUxH2PsxRoE7pKo5q6gAHPj
uIbDrZbu/bt558G4OHWd82BzOZvdL83uSLG31GhdW9kET2fP2RuWEKcp6/g74w/Xl63EN92sUM9J
UPw8yXmbBACvsnAwdIt38C19TbNW/AcCmBXtd2YW66sQWljQD4eK871Hum5xQcKemhJcv+FSEyNU
blAY4FDHQDpG+6I2iNDlUdyWzmdk6+1UF2inYj5kR/maoyVfWr2iGhNWfMsBdr/uJYvQ9DNPH4Fq
l8mk/frPyfB3qrzsXiJVg5k9ZNOeY+qzFK7ellKury8nG/njkc0fBKLcfX7B8jqJk3SbIXEhiUTQ
+k3/fQm7FCfrctF8t9fWvdGkbW63QPI0UEvkt1ybu0IhC6qQxXrnkjnPpl9YSqRDtiuinAf1uegE
siE/g5qpqWz145WkmzJkuYcvIxB52h3VEGKE3BrO1GSi3paP55nZ/ne8lAcxy6/7uLcNhse/pAwy
6iF1RAtu8HewU8QXZQRPNmjSuMIbRYuqKpbS+RARl1GuRq9o2DitQwDjtKICtOav3bgI5dxSQXzG
AgAZksZaIF1HkqiHUgktk4DqvrGqOIf8CXf8QUtlwdq9YJEYFCmnreJ9DqPKFMOKsU7IhnnTwjGP
9Pg94c4HbB16iRQ3qP6Ce9ITtFqPrHp/D2W+0l71p0CJnjHQjjo2b0qQH2/YnRQpYw8MMrYK8YfG
prvar5H9ukY69+3qNC+B2AyXE0qfn+xUipaAvaC+OSWgMGgpAbYXPOethgLcsDhZ49QdBl8UIQ9/
ILsqI2fugWcUzupZmS3Y7bZ5YtTaIY1Yv5O5xhBUThh7fbGnr5EInJWDXIowyQ5ku1rRVeiJNBJh
yHrt4miS6T6/vmk8YI000qwbWbi3ZUCjgrSOBuJz3WuDRUbIYg4kTN3vhhkknpwgiZeNYkNktmsX
DqwYTsZXs6/dejy2MuiiykxpTO+L2HDTnt/9D2sMjwic5JuJfNnK17DHIIeq47qDz9uJ4tn/zDUK
73kGUS7b5w1n/WUujbzy4rKtF39IIXqeyD8NnFBZvomSe1lkaNcIRJ42uJh6GF6vVpXGdHOKWE5e
8/v8rTO+Kwc5Bne7Thu6PgITgCyCxxHeGRJ9KEtMu8mNrQ7lsbzFcho9DLchdne1fWNcCF44hWUz
KmdaMbnMU2bw/cW5dF45nr7pE6wCD2LWGMLrmR7XwPqyPVo1KP4yyJUDOCygX5rE+J2p4CgcD2nK
IGkovvoMh33ArU2Dd7QSWdwg2o+gp50bxVUKJlgD5YzshqaNSBCJ8eK0UOcv9BH8VIUgyuFqCDN7
HLblb0UN9BqeCQ01PDBBLi63ZXRSF5d4UcUl/F6obGHmXJdPKn4dODuFDoffLnqLPpoQ/DD6HRiB
ys2fQ2uWwfC+cyT9jftp/EvvfcuoS720mimb76bEOxHeswE51qLy63oYNJCLCN++dKH0ccTOOLkD
VFPtNc5gVjQhZpc8vsaOB0Sv59rdle4IstgOLfYgtkG4PN2XGtHMF7cFgwjNl3KGL+3fqzXtyv/o
LmE3KUhh546pSJV51Fnv2iGzGH4HxyUlN5Eu9yFTY/htMJmctxdC9ITgikwSFflz24RRu+NU2m2i
Zf2XLgSJlFaSx86CEDI/vLC0fTm7fher8C/whuj1gGqJGwzTDJNuiPEcaXKSEg7d+ICAnyLIOUxX
JT27qe962vTFavVYsguN5hrhrCi4XlbAizWcr/ZHn1YQbD807Ijb7Lid3IZILl1mVvd2YtzsMWRb
q5eIbGXXlubFEoLvmTKVYZp/XjN1H2CB891TVunCGAsIfQLNiaHkbkexZff79xwhbC7Rjcrz72OS
DqybBBNsauDgK9nG0EH4IuS5CKcL1aPUMHRRx5Q7qbKpB8s0rmlzgnGZMDGm2s2lWG6c0RcXuQnN
R+8WU2JpwOpuFBShXYL4o8xUV9jcL9s/I/pMuJn0W7cpRcPr5r7qgK2mes4MRjQwQodu5Vq3P6mZ
Jbc/sp8tkj+Az977keLV7tjPzgPdosEGdcSwuXbG64vkDjU8RkBTLXjotETRJ6gNW8vt3LfqDT45
BEYuLqQHT9jQmT9dJhwlJZy95WODLVMVpIrT7CaIAe8ft0Z4RHdSQoDGgdXiMuO1S8ZVNGKgCOXi
9ED2IwKtsXB+i7wodKDlRJhV+68Z8kxwZwk9gR8pAUkHeGnQWGpleNdiNHb4zLwt1A/MKTl2nSFk
baFcX5cgUMUMYd6jgCUNu5tI7jX96ej4/PwVeOHDe7Kvb/+aB/0a891BCQzZGIcKiczXa8uFnvv1
AeNRTV3r1/NV2eWImvdfNCHGnVqO9CAXfiSG7ZghokVUIB6NZ/p4ysk7MDxDDy7vaDD+GQETsDMM
wuuZSyWYe5PrhgxX57530lm9FVnGveU5uBk+bUs73nxHSiZFh3JhtDP4QEMIyPbWmL3I9zxnmLkq
luk9X2bFuAEV+QMvOjxG8q9IVQ/ptidfTMSwvbjMHWUzGnBK+NAlXjN+gvncbaE14G+AxpFZIiQj
nO7joxuwX7mEw8UgiejvXpHywIUpuUtWnwUwjPPSHTXRZUaIFStL53uToU9cCb5cFI8T6weUkW8Z
282WnePz+T/0iSQ8VrttQdcvmBWA18DlW/pLzAenQxw6fBQryNiIWVnXWBmibPWw2uTlwdyXsK7R
DFgtkklINjqq0z9dc7+aO/6y5wflIxwwcIFNlAP1feFA3bZquuTijHTcpYmrr2C7WtpCDnjWaMYY
CywGW/jnCXs0mGZYHtZ8wWdyHbOPCjC1xF7nc7wfL7k7mMoIC1qsWnjERVOy00IIg8bmW9rH93JW
ru5YlrN//iKAX2JKmoxXvOkv5o8vM9rFbn0a7xi68p1DL0KgrDnRfRNHwwVLnsEK1w0iNqzXbeZG
OCFP7JgBLHbxHNzkbcFcCvmx4XOLJ4ENjaPdQqGG6wF0YmbbIb1abH+XTKGHPMH0COb0njN/w2Hr
x2LwY8Q5vQ/Q/csmcS6DPSTBV0Q+hgRn8viVlwYiToDGBlQkgnF4VbG6BWgaJKNYOJePrkzHdAet
pWQydERxSX8TkxOBKe7Lal9+d0TYXHgtY1+pIE/oWLP5rNFQniEX8r0kWTbWkk00TI84Exvmkox5
DLLnfkm09Dg4W5mO1d/tDzuTCMxCtSr8+aNiwDNIY/kiV6JFaYntAn6AM8ZAADi8bJD4w2NOqCuC
UsSxeUIDfiaGOnXebK9RlbvDBWf0/vTE/o4ICUb9YEKgiC+II3gkHcWcy2eqg0MYJneUw4WFRpEP
x63HgmaPr2posd2fcmyo8LIAdvfyg4Hs3ywVF22JXjh3yG9oGLPlGUbSAo+kJRDJ8lLhF4ZPe6Sz
iBZYqXgnfY8zJkMZaPNJ57yB0AVfcrk8d7AycFQVrtEifvRx4e18xm5tnUNkPPhlqL5OMJu93lMm
sLr/+Wuc0IgtbqwcMjjECY1SlJ703f9zWcV4qvQuoHbWOACx9/H+SKlaPGNxjUGUGBkdeZdLwGqU
y9MU9jrM0ABnbIgg/ySgwBxvzNCQMaA8nRU2j2YA0VHaiHuAiSZo9/madGMX07hTvq6Y8y1Z8Pyc
s7FIhFfAQHi84wQubiClLC9B+CJDEbwvMoaBwn4YEPvMb8IXHt9QeFQU1sIYoUwYo0GCQwwTQjoj
98W2kH8KVcuLFADMWsWEEFh0HIjhl44jPL4vREH+OzIkHQsZOKx8DVOtaKwx0VQR5gPDF58JlsfS
w9Xtu7Ea8335n7B85BKNAy78Ac1n4WXjZHh8zsYi/TYHmz8/6QAcMIVRjQ3pSeMT8GZQRY6O6EG0
I4qpmEHUbc2gkyFXbakrbTjD/OTaxWBOBqo0892TTZPoI5vMdOoANOSYFLO4/6XXLa/rpAFGhsqB
g1/uosoDsjKsYrCm5WXvNmrEfKb+j9/LUB93SCFBQSPPveAfMf5n5V/szxb1b7tGIDZiZFtkE56x
u8GyZUgI2GMn8jv8vghOYeiFuIu+3/bbq32iBsXsc4C/S22uC5UnUl3pmzVXJERUAk0HhhUwMxNN
8rSXfCfsGxZqT7YMcDfrS4KnzS1WqQB5gsxMXcv1T2qYA5jvoTq2XrxfEyfLbHZizWOs9u/TnGmM
eQ+zRNnnmC0I6hIA+ZJW6c2nWuovDDbdL4JEhrWqr9GRzUKGwy/gfl+Y+o18VA6dM0h5ItpkDLV8
yfQDJR2NG46U9FCCEYWFOgYYIjH7hQhPRXUA3T5zyc5Gu8GES1w/kW7N9V8sxc7HekV8at+EPH8o
WeWBXEvBlyK+Dg7253gWSXkUx2sh+sBdEK5m2ZHAAZSE1OEaDisHUROoG5AFYzq8l6FekwUFz+wZ
Mge9wPquecyKuNFXDZWv5uA4k2weKkZzjrLC0UTnWH22UD1eXDe/U71zE52UgLo0n+N7tviA6V8F
0eca38TXhAJiCMVuJnxBVZvqU2zwzmZwQMakMJU4ccKLWbEY6isPvoxBv2PALLm4bLS5I9TZbK6f
6IWVyAUjOxb6evNMIQxsqif+MQRaJTbe037Ihu6vpxbtxR6xj+MzsPVPKdgmpHHxczsAZmkCPveV
ITyyjh+PybOdG84zxQRNGWCJx3On9sFry6PPRiJExgw+8AFU6dN5s4mqzjN7KDaqOjupcxl4d+Sp
QRWB4ItPQE5sK0MNANLEmzPlXPKq8V4JLtq/HQazUCYmgC9LTBJghzGi4PogaOcG0Q228C6CoU+m
3KAMFJRzxjdSflQwEyi0NC0DDlC81oT6OcH39h9FDGiAb/NuPw+CbaaX/Q+GTimkG4tNPFGRyD65
pqQgzIXdZOyTskggfVHD9URU+uAFSUv6UoNRHG6dOdAUZpqyZSHoO6sSmydrkmdBhoYv0gJqT6CO
zfHMrII6iQv0YKXe+DeRbBoTfHkRV1rCqsa0WRqQOXCrZDBYcf6ixuSRK4cBers0UH5u358xCtjX
AlHQo59cSYq01q21ZEpoJbe12LPaaVKwT/jGFo0/0BoEjnHuXzpzLSterjIj1qEJMvcQWlAm9Dj6
E2r+WdSYODuDQ/SM8j5pic4wquVAXjM5xNN925mbGltaS0UvEP/jBL5w1R1i70zIVDoXtlOGCutO
novRmV2mHNYA7fSXNB89FrwNFyFjR2A+mnEqP9WgPDyLPdsDEGx5wHhARXevTXN5YGVMPeD4G/Z9
jqgxZvAKfEDYEwcHIaTNspHNUY92yK0QqgFTQY++b0fIcSbMTaUPg9cy1KLHoarA9o2I1+opOC4z
jhmcQD4E7saXox48PKsZCMFmAxyKNnfCrjL2aMVxDyIREPkhZoW3tbFQ93yUwnDZ7YZTsqO4BiDW
ECgGQTG9rVDIwwtgY8/sHp/7E1nJ0zYwPGEKVYSXH2xgEiMh6TaHc3h3ILmQ+vfc3H8ui/uimfan
SoNf+rkgSmd/dPrgAU3jgsTEBLFh+lIxVMcLd1c1Ztk61xarAfwNSHamb4brD6b/qqwMAx8obhgg
7/SRU0jOBdWPYj3q4JrGsDZZ9GZ7VKf5UVsZkwEUmM4tOFp+AFuMZYf6GkpY+A35PyPR6G10LkEa
0bTAoEZz99hg1hldj3INjKMieyfvw74e8+3Y+pzGYLAolpD8wDwR8u/MA115/MMB89nNLVGKko6d
+c+f4kehmYYoRfVja4sSlq6P79CsO995zxpc2UaPnvj7Ie2AHUWRfXe4XDeUTKvmPPpinazPRiRU
KXY5k/0+GhPJCeEdsj0rG4JfEXdX54X3MJ94naFa/gOR52xbXg7BYGQvRvPfDq7XBu7abCsdHhsl
KTd6UtmagL/Qu5tfGEYFDLiL9/sM8KDwO+rw2wKc1qExC6AMzmCz2dkB4DJzhFyAj/Y2qzUYb4AT
/CALYd6h4GdIZGz+FgRKmxcEI0glHnvMeJTw2zqPueK+aItIIYZfDP8Ztje8nRNHC6dFaun2Q3Zh
9SotT9BwSs0Yqz2soX9OYxXEZZJKJ2g55gw2GP0RpGy/YGGRFbQzNscGMjNRv2dBes4DKE/ZEbco
cQY1GMZA1aIs5/QdmAllIjWVxObDcUOmjIdP081mlAkQ8fuYPKpE8LtBZFfAKJaxmZFvDkByOKQb
WhSrHFmP+cFtkhV0dJ7lOJjrlte5/Zm8DAPfPnIa55/T3xjJLVAjFyu1gx4s2WXJAroi8kigJBxX
DJ0u5ieGmrvc2YK/fowP5PgKWhoHEqQzmEy7eNYHbvwvoSgCSDiJVKTbgdaMCtmmQD2fCKKOio0g
CBlFCCuPkawQ9wyTB8f26nk8cU5SG4tfKIPEcYvfIi4aS87mR8z+L02Mr5nQQL8yk6QIDkgKiG3E
T4JX0+55N3RaJ6p86DXVmV/wxPJJliCPwzptnh9cruKdDPcMZRNp6dEJfweqTCbKGzLsRRA4k2Y2
Cvf2WiIGALNCyQMjdQEZg8tcXJAejZxVDl9kYK+Ei9MlYXYS5HZKuj1GPG0kWR+SZDlR7e46/TdZ
AKI4sr2o/nvk8/uOC7L6opfDPRLwFitdOI2t9bxHm4Kpggkipi2qW5zSQ0cYSrO5Z+cdEBhjpmZz
4Ib28yKC5R68TTMQ1mOLv/5I9FwVg+bTpoLGYfUgWYOXxcSHi7nvcQdwbxGApL1gnMCmcjM1+/fi
kQq9lSxpsQjSeQbO38TN21x9eQ3jiixEC2r/73P6QpRwrp3bmhNDgB9oTGzdGlsLBsxQjWFaxyLI
JVCBcsXKuK0Oh7vDxrJc6b27YnxQ+JV5gA5NZWbeEHwxZvS4vuOZ8bIxtmIVAMkBcyL2sjbujove
LA4ykqEULtYnZNDNpJVxr10T8WC+ko1ywtQV5gnlNXVNhFy5OTKVJiRLEYovzjxvBQjHTQFs5pMN
zMXbp+rfPuOcec+75P2+mZk8Lf06e8sWOwOz09QKgls3lbfsxpCs+VbmDpnjzh57uIk4FvKIY7uH
dY2L1CQAVp4eZPsZrhQZfjWAnyOoo+gSUGxBQOV2NOwu4p+x+IFkodXzx4nkN8PjxqcHBqyxyyvM
eD5N7qJu/sHHZi7NnVQfvCfY0+LBOxyZMDK1hWxqb/KJD1QiW5vBFBolGxAMaHaA+cHgmT/m2Esx
5je7ZMbC3RGrJWHdbMZHPUKexsYj8Q5TsCSTh3XlYrsJ1GQyhc2cX5aJZN7gdvhtai1AKvjZim9o
/Nb8fc3Z3Z/F+k7YCMOg/fDg5vxhcEgqP8Edy24QglJkRHbnHOI0nK3uSbDS0UT4ML7pSuybPVgf
8xdpJBwfmFoi/OQKoOvrbaHoW1UxWPr0Ci7RmYgl3x5ekZddCPtFFIgJGsmTfoIVdP2DxkO7iLUH
zeD5BPOeCTHbBZUTZRPV6OMvxw/FwkbMatnsLZHPciYCiopChVFGQKj267x2jIkmA/dnTYtDY2oD
qofnbnuBEYv9g4tKO7Om07Zxf8bhGkcFlxxA/ipkkpXi2ouTKZIIejd6SZf60T+BzhlCJMvahE0r
TB1UFGTI6unKKCmzwlpajUz5efWQeJaipD6d0od9oqKrZAdS71kKkJWWkHT/Zb40toIWFlft3hGs
OTBrkMcprqNUaggyhHUtNdMJsIUni+dB5DEPPoFymcAX/icoueJ6Yl6O5AgOeOLUGQeZfackv3GN
Gz+iCVgA78IEw2eSqQsBqMhLwBOlt5ecGgCsBhMS5zwWiWIpp1IpGFM40zOe+Pel3vPiwqtzC1CZ
OTv0nWI0LZfUmd3qH8GVHhwp0QOOJdUt/r2gLKG6wmR3QvIYMmNei7ang6y6zA+U3uiN2/dq+Zwx
2XAeU+ESzbs4n6sju/yL5IA+Hr89VHmzZRknY1smr4GkN6FK9s8ixuIDusMRAvfy/3P0+veP2gs0
IlpQWhTWR5nwmjdPhGZ1T5tSH5dlftzb2u/XuCyLhMewNq1Jg0cw7SmEweV9htst9M72ZkPz/Mxf
v9v9FWKmMJzZPwNzS3NEtatavxdrSxQA4cbBnxHcPaZPC4BU/5ezl9kfm6jDpVmXGHbSgHMYkOal
iZTJJckzd6xKsOlkEcc04GPRUOI08gUaoFgHS8yY/GFw90AviCUGwFEt/LHQ0f/zNvmRf37WYDn4
QeKFioq75cjcnxkuDB0wAJOGml/R+HSzn25lgHghYeSiY6eQ7cYbTBM4AsFnsMpismbm5QKogyEK
MIxoa8kX1/o5VEY4bhDwYMl2qKFSehi8BOjUX7yvbqsBbaH7EJlxw63G54HcBvCiXm3OdA1fDIof
kmfk6AUwwseHen1ZAip9yGXgclSFNYze0wEFA8wQoJg8wbBiDdROyEUmwKg+7lhE86HLoJepYM1t
gyRsDphwfbbK/hMZi+eWKQAUgNs0nxozkPIM56bOH03lpR7gR3RoCES5JuRCcHmfNMuAwq8AOkFz
gqqEOTZbOJfkOX/NhlG2a603FtqfQA+LebkY9OZzpYf14hNceguzrd4qFczNYLhLmzEEuX3qprLp
FEE1v+rYIo299HfgPr5WkTuDXybQRmfdftpzOtMTansdvT+1BfU0J8gMTau27M8lCCyjRjdnpt1Q
e0BkA7dj68aTn40cWW07/8LtYCfRTfQ8OUJq84FnSmuXR41j8eJ96Zo4M9miNb+o/Z6KkLgBzW5a
ZmHep48IZ2jHdol9zohTB1LT/rFlHMufDKYcUESyQD5yOF4+ns5xhQcCcMkzvMmWit3IvGVud0T1
an7c3srPb7896tNna7/26FNg8vJEoXZhu8hhuYxRq+76r2gAMY2O7jMDi/htyfPacn/rNzRFnnPM
V4V9ENzPoypH2dBhpYDlfY7ZjB1CxYkAam+iEWfXYJQygu00gfbBXq/gLAoZUAv1ufqi9WNhoGq2
31cHKgrV5YDT94icZ4IOrIvQ60cKc2U3n4wnTCqonfx8DcwHvEf7q+xpWXgVjASY0nzdAREAcNmF
Zcp72jMQbhccPek2RcXFrGuJXRQFyP1IUcp7fPxSSLafqXb1+wfOTd7nEdFY5oDhMIrejgz744Hu
1XpDdaX55YdX3vvtdZVXq/Mhc37D/dIkpVHWQrJvJawvKJHzj1sOJ+qyRpaMNg0RuF/A7zCZWL44
9jCgrpjZOrRlSDWY3FZ0sU65u+cuBsFPp+dzoOMIIF4yHikWb1rYH7SsPMcL5vCm7EJRAuJFt4uF
WM3NQAHG8AP+G2KPu/9aXPzuazWbfK7sKijudL4/0k7lDawqKtLn2ILa0NjX3qp+PrrdM0nM7TvG
pxdTWNGi15ukCZObNngHg79BLLPnDMJ6+Wa72d0u3mN/w5fh68h3q54bm89P9dNsqsJX0D9k9mMi
Y2/KrLtHmdExZ/kgGZxJSx3/srEJC/O7K2Csn+ux2f5CqEPhNW2Ow4xdQYr6X2mZz9GtanBBahtB
8OzGJPysJcOXnU215P5zS4WvwPOnVywuz306RkTUjUz1qHDQzntMXd827+zysLH5mKQozqbS8i7y
KtLDeIZ2j+ZY6GMYOPJhRGdcT64nNKqnh3v3GiBUJ7tMhlpAUUWpDtThpX6+VacQHmBo9Fs50v3P
FH0wN+a+Ae7hLH5ZR3gUznjVgIPeABudfiOckSGzOp2PGdpw2oTDBGJdx/0dYrUx8jRMprNju0dF
PbLLKKWkB31DkEe7ha0DRAjgMe9dm49NtlISyFlBG2n7K52A2037yTC8T4dMsx192SJ+WfD8mTMM
x7xn2BAZiIcZiGn7dnOaiwnOGGrX85Tk8+Y/ks5ruVF0jaJPRBUSSdyKjHKywg1l2TJZJBGkp59F
T50002e6bSP4+cLea88FhpBm67Nn4/eF4wPUtltEwYP+hRRbAud1Y9tb+tVxwGFoETiIm4vjN/03
L+RkA6w4rnjXjYptkkJj8VS2DSqINf4cOu6a7oBTaJ0ifcRi/eg6Fww3byn0eG+7+BourwslT3rn
fPfFM/5MeE8qk8PuRJFWbSZgiZzcQ7XzopRCL1bb+i1AGaNBU0Uh2K4awlMPn7/wN73wpplirmjt
5C+KbDKy9tK2Gq07CoPyysTwyy6Asv6IUE5gmc5nfCn/8IfgtEUQhd56rI9M+nfpij7ZZ2eX411M
rdeNnzfzJSNZSwpOLBycJ8FTZQZusOIKRwydcq4zr4P7+zF4VxTgeTRW50AAlkJw/oAuOAxQcCYm
RYaG7hCH+6hC66wKf0VQmbqTbuudeofB3DvfT3A2AK1Oy8mfwM05PbLIZlH7LLdIrrjBHWmHxAPg
4IBVQB3v0FSCNDgP37a0C7xs8QD2uMa6OXDPnlOr/4rRlZazeXvq1zWTo7VkZ0xLOrNaV8Yj9pJ1
QVRYr1i8JtWL5rMjgEiFsB0qNKrdgU5vBOg+cRzpvO2vFcYxZAappfcocU9CQXh714wEpooikhvW
TBa8p1fsNJmKlqja9lxMgY+VmrlfguQ034tqk48kQP5zgKdUmB8cgj+sOFrc/oMhiweIQFCbSC6C
n6VheJ8ZMeN9jE8slpmzZm4zRWpNH/Qg9yqxfnsWERQcQAc/H8SCpjhDuGtEX+ES0Dmhrjm+Nj5H
SC6W8Ps73RcLzZxRIM8sNM7UmGCN6lPCC6okqDXzUzYXJMAIXkLxpNFqaFM6xX/q87F0LSYWW9LJ
jNQKpz/oW3X/RmLodA9NHulcx8oWrhS99DfLN0MAhqPcmwGrIeUrZp82dQJqcpzOxVzK5gkyaET0
cMy+RV7zGo4eIEHfpYX8NKI1Htjay6twZk3DX2ZqMk9rvJAgR6La4Zto7XzVPPfhaULQCG/QRb3J
Nl3HlNAIgb0NTof0u8e2+4rslw9ziT46sJVV7qXb/EeGeiFCmJ94La4RRrJ8eZP3jYdM3WV2+zaS
L83Rff0rNeFnPvCAucE8WSNdAVXoX8dRDRoydik7Rg3cg1b9pbCl4EmpvNmlXTL5pf3elc08ArH3
cngl2SXhEmOtEXzT7q0wGfTeB5vD9DI+XuHmBND6NmZXxTavdOoFStmcoBdaYJnsUywYEKl0Pz7W
dGmJBaYQedOOKzLdMtNGTtWt4ouUYm4bLukZIJ/0YPz6zSPLYD1mt/XcxT+yrTkS/1L8yBUgwUFf
pZBulpx8e2Gt7yUe9HvAwT9wsOhevCHVR9idwOTNFb90RDQnBRlZPbkBGVXT/0ALGADadjxLr7yk
ryJSKova2HlZ1VJHG0s5YbUhsBpGCcCythTlLCF5Spjb8/AMTxMFxyRzJ1+DJTnNNUaJyWdh9+wi
EeHLHFexBfEb4lqB3Fb3eAhqHhT+zaeAlxi+zCJfqZ5sSrvk6RS8nVi583ONvaDoTBi1n2hfcRqO
8XXhBTGHraLdsEXzkKw6XhHmbNEfFb8z4mV+oa61Wm9k+vM9wqD/Hv4+Pixp44X5GIHdaop0EGMb
HyDvkNbnRfrLKxxSijt14UqmP5OVDGLttY/CeQpIrLGlYP0i3VhYvTK/CTZCzvjdi9q9XGymxUZ7
WxPFxstCTPXrs4kByFIVIe152+iA9Q9Ua3MirtBGpdA0svlnAsvZQsmVT9nzWp26iAGgBdaHzlFz
Q/by7LOXXAaJzg3Z0RPClzn+VOJRGuY6TRkL9jOZqs09PgyO5kMUdJRbb3/P1q1LgU+GJi+eq0rr
v6ZapKxE3PlvUU9184YGbBb9UtxrHssn9lScE0uBI45N16m5q1b4VY7CBk4JzuglXqLR6QbMRuS9
uIdWzGUKN6T64CasruUIoqPa6+YIbcLf3OPEAzJLd4HV7vmddnMd98nX24P+h9oBtxSLhJLL7U98
Wg+kZqItxmzIqLPZz5r5scMXOjW5Wsm3eKk57mbI4A0Ndz5OHUQvozB0oszlH/lSroevCSOiyFhm
32DN4sgU0BEy8v3hZaOviJ3DANhwVmPVxlS8jD0Ec/x9OJ3HR3XDBfLiHRItR7FKOinIg977WO85
xyVrOHV7GrJd4cG89Nt75MO88ntMhuvXd+X1dmWmqwHVDWFso98JqRGzqkW2f6I4+n6uC44VDW2+
buTOxH3ACKfmmprSn2QVdrp5owPmnGSSSlEEXZl15FUiT6QwPq9N8DaLO9U+LXqwx++ET43xU9os
GB51iZMGpoxutxhTdeldzZrPACdcsqEZP0+wfic+l7N8BDiKCck0E/YvMhpEErbYzz8fM9zq59m+
fPBVZ/t4rGA5RFF9tM0h4Lrmy5belBfM7F6O5VRq06ceuWbP8cuh0GvuvYt6rLk3d3ruwUE/MrYy
E6PH88f0CvXeXdtOcJJqo3eKaRpbTtoQmoRcm4d/EWZNOmD8W9AAczRAIyhpIc6vYIV4WZhLtioH
4blkRYHkAosf46WOpgeBWWBUi/ieLUnjBP9Lz8pUALrDSiKw9hI45fG5VTliR66AFX7jJ2QIjWMB
tsrfC3bj03wdy62Azo5CHtXV8f0lqvNmzYD1Y+QxwsNt/LGGYQFEt1wzP8wVpmQvdPFQPL/Yo/BH
ZpkdZXYXj9SdRFo2gsVXlGpYC259CSlOaoB5RqHYdnRkALeFQRPU+0/lNcmhpAenqdAcJLBdZrcc
UD/Jy4lmzkd1MXLxZ/Br2cSM6EgCNgQj9IO5mYA6stYsLltHB9AMy4Yrq9nUn/R1s3rRajvsimgP
htf45kH+44cHjkthOxpwVhXTJERD+dzvz7GN6JM0toVwrW/8s9O1HlvTYc/ADvmCKhoqdx/hH7pJ
m8idl8ueryORXkgJ4RQQKV8m00dFWqvc0VU5jI2wYJbkfNAy7RokKdTknPH/MMRBYqOxnViKI3wH
3htDvOooCwUSxZjF8jc8IeKv2oZyMdqeUXk8V+aLWRuAvWxVkG3QziD9jBM74sJU9BGtsmKcpwxw
Vfw3XXdLXSMyW6CUV5cEYhX2Oz5mF/rSF3RnpkEh6DvEvUp4yknrAqZvIw6pW7ciE0ijQT5WT48G
vrjnshOWuOdxm+ZMnmX71dHT4cCZYo5yu5e/KJfq25gmbiU60qa70I+lcDNzP4PvG5sfcwjeuOXc
ITdwNhi9w7bMz2t7ttJqF4tT/lxotFWyHaJMQzuGEii/NxVFNuWjM9GWiOoYnImTMWWahBEB1DWQ
asVtDjGAwhfOYZjgES3OQ5VcHkQOe9Tvkokt7oXBUePP8DTh1nzcqLgO5HwuJjOHdbC+6aqdaDyX
9MpPcat232KxmE5DU4rn9XbEbMCQK4honfNYlCfmPG95jVMlsyXK8f30N12xYph1VomGhVKDjeIi
GJi4i0BAJsYmwi36aKYA4+eD2/arkG2rs2lJWkFYRd8lUg7ZaWWL0LZ6b/Ixnxso4lm+qoHo0DSx
wfjnXIwBfKdLmuONqTqv1rhAwhBqK4mXEw0+beMnioExM+XzjsAgtaZauDR9TBdwvGrJtnyEBx9h
VI7UEXEcVeqLh3Yj9S7Dc6RZqACnMfp5Py7N0SmbOrW2zbt1fqjeyzrBq7arXuvqjn5CyOixkjEY
XICzZsRf9Oua7ncjbjD4S37Ttdxjo5M58Y85t9hWlx72ArpVOnEauUMRhmKNoTkCdDpWXbB7daFt
7IUNaWqwlQ03Qgle9MXdRl31x04/S5czcTUUm0U+9aXwm/mKzDJ++sjFFbddF/it9CZ0w9J+dF5I
zuu9bWNvXFeRgDp1a6rVn4iP32YEhI0tnDF4f17kZGyVA2Y0dNCv+EvIv4UPRo11JuwV9NgMBZhc
6fvJ6LljPzBUtxFxOQEDtVRwGA9s4G3xzrOcIMNOLQO2kW9+tKVU33gRKV6ercYuowTmDPxWdiJ5
2w/7CVM7FZVbvs+QnuTLGngY947DGo2XXmKBKQxHRSKCO8i7H9Twi1fsd8DnwHi46M66zHlmI2G5
eO7SaInEWNR3mXJw2+Rax0Q3LdOO1WYhYSMFxtc7OjhI0dQR7D8E1ktWQs8aGkx00Suj3aI8Ib56
R8e2m51bULCVBWb9k1lx7adMufXLcx/pBtg9UfdCPIwfK+ycvl7NxPXQ7avuEjxvYoRBH2nohh8t
WqGG3gAS70fv3GTVfcOnNbFdU0Eq4QbZWtWYwcgYaLevehtQ/MS86xHZyjuk9iMw93uY3JpsqdPx
aaPoHAlKNR1RtdXT1gf6RqPi0TwwD2wOiM8Sqr7DE2ni5xEoLt/3k32StsGdEQB23wW8SGHSfqxK
hwSGO8HQH0Cko/Asn9ttMVKGO0CLhdffDyy2uC5tQLSsJq9PGocmsP37DNGMw+BdtBkzfXU39VyA
fWTVB3u2X1GkYJtsIZtQscToV4Ez76sDIm+NFPvhDymWmhrDqsJHmrsZCzzgrNH6M0HwxBbhSxDd
HtB2Tv02c3AhdoGV1XfJmagL5iS0J2sU7sF7IR617CusfYy3AIhDfV7wmo0jdpOzG0suvV/NFKe8
fW7Y7VyXQKa3NPb+4bWcrF6DKQebUN1L2UFjWCaxCpHTU4/8hmq0NnQMZK5coubcf4qFLC1pwqjJ
cFA9BUu/JehC3za+wIHkOXNmc9yyCEIVP5Y1SHFLC0WbP6ucQrlJ2NAwQOFrx1sNrrVm5qU4oZnd
mNaWu6HE40OoJrdDmVkG85wpixA4QyFw9cgUl8UWsD6rkVqmxT9kKJ7Z71xb80zvfUUYTOddo1cG
p0GjBOtDnY82TBBE2onQ1FVGrtAeHFGKuWI0JpU6tfVkHy474zwGrqdTk0eJSkFhHkUuK2AMgztp
zClKSVsb5rVDZCHxXCjUQlt8/+hI9Ho3je1/I2mCr3rXre4pGyxEcF1r/oVc6fEH3vCWrFfA4w/Y
MvB/oRlG0zUO3TiZCQ7445ddjG5uDeyfYz7bhtAj0FdD74ZKMGL1DyisIQIS6g4UTvijnYfxDs6e
8cD7O98Wwfybz+sDjaShMLY+zGutb2VgkWeKZpjMR/zAN6Jy1Wplw0eYyuyfV80AQWVmn6rROQXp
oFuH+OSnXkF6xqgk+9Zo4vcIcn4jza62JYsLulCqR5vQgVs0/0MJG49sJKrrEWgDdoAOVKPFpvP8
pcjhysDtGDheBA8BYxozvzknuHbwVWMpxey5Cx7a0dQAtB07XhTrBHI7H09qstnss11DIHzSGsF7
+Sz3wQvGCXnHRGsZ7wQHPDfeGNJGulnqT1uZSIPfJ+QYcV4VrsrrWHy6teBWHxPNLycQCF2FcBRx
F00eKbPIF7oQ/m9tN0t3UuKwqwg3BN8yyEfn8iF93dA7Vw/dIIA4y1Kl2BdMZd5Uas+ZJcNWKfZs
YUdeRM8J+D3pr299V6mrJwgIkJJjNAbHtZQuSJ2JmF7HVnjFUQgG7mWoYNqIlGneS5HapZVq4/lP
msxX/MQ/vFfFJ9gGbwLJ8GUG8eYzsSe/fPcpz+TQ+E3iSZB2wOts9eFACdW2+xZnds9oqE6Xn9ps
/l46zFWGyxpPLHRBIHY2Jg1YlpwOwe4pc5jg2UE9DJXDlcDCNIbc/vG88s7JSOApl5jjxXylvdmB
WCr6i8iVpVP99qt2PSYWNbdC9qh11WDRItquN9JRoNNkWit7H83quJclcdcnDNGcfe50WCTM8OQ8
WY/FDhUodyr/g1jNc2hX14wg9zQ18vy456e4oXXyjqNGwWbJpTKRNvaY6D8cbiDqED6NpbEGr7Y4
MXS4hbfEbFEEwQKGMxcpHqfX1GojV1KcnheEEbULzIeg+p7BlbKNoVq2kgt7n6KmSSnUAuMHIVx+
ETJne06+CNGq+dMwHTXsUhhb9MovMTLyFycyOnGo4gWlCFNvDsqfJh2PY/3pfKIVHV2MENpsls2w
GB/meedXZvk2furF3LMVe2Pv92FCRo//hlu9oHFcQnzdz7vF4yGbY8T89wFCJ9JuCESzTc5ONndV
c7p9MBmIN4+SnhYsIm8rynD0cyy33kseV5cNsp0blFHlmVej8CCk4vSYFvYLqw6F+ql6bbiuwdYT
KicwH+3gS+12lNrUul3ICHLuemAM86wxjsyWd5LqQF/rDgqiUXtiNkhkJBQn+tQS5G/skzDZUsmm
IAVisEj4YASZDUr7SH1K1dg/fjBOOFBoC2B6sa8ztEXNYukIF7FPjTnhtEE8NxZEIJREvlh8Dyjc
TLVHc5POLEQuVsDnkh4h1L61pfzatN1KFebpid8NwwG9X2JxU8xkk98Q/fZUGuZL4sFfPpBWdnPF
0geORyzi5+1PFf68IWKBnJy3FwSiDODPfDArxGLN6RhsZ9vAZMdKqkdpPZxeW+51S8XNXTZrWJis
wdzPmqZaMmpLo8yaT3Xwdh8gIDhqlk8qW3RGy0L+KS1GTxpxdM42F5wfhXLYwJ39QG6FFmquuMcj
bIjNfqpZAmrHOraH+eu83+PQLB7BlsaAmcfuyOzmmFuNIQ4GN/JhqKziBuQ59hvancQhGhPoIJcU
s+1iQIbAB8NFYK5tfUqrYN6yeGvWZ3ZNaUsktxXmjxeQFjPjWUd5CvqWH4Fh2TllZB3IVuXEaLIW
m57/5fJH9qhSQ5U2az2e1NJqBRRlwoxH3oAXhFOQNyNZRWa7CnWrPeWlfdyUzIVvQ7RmWX6qbjyF
R0x2I2y7RGkMxWTFR0eGCP0laRpbVj0VNI55g3LgdIeJmTMeZ277pXf2ZnMjIIkbHO1kiBDPSKer
W9d4wKoZ0yM4sz7L9hvRb+0N77OObWvEM4qS86RxB4comaiav29jzBXbM0116CcqSyDhrjOblOkp
XRZ9OPNk4g+tWvGI/zsG6dcRuSvrRm5oYUKMCEclWXj20RuBA90Z7zcT9ev+qHbWfo+5NpwfZ9cB
oY+haNy4s8IWLLnnr4LJQk93fP+FiVaMT1OlUh+26dMcVIvtyMycEpEz/8BJNhLdU1qHwkt10IwR
QkuwMQx/RA0o4033Hzfugswbra55ubQscE1lAzjC+EQJzQgBMRrrEU77XLFV4uDZpopcOPHJFwLs
sUDll5gi+bLzPuXhBBtO3kW6KdKvsF99xlcP74YQnYEwu84mdv0xOaTfVFj040hy78O5f9QvEAxs
XcXTVMd2aPLUk4JBraE7DHOGF2emYb/9Z8QDYeqQ4sp1zCwzbu+AKeujSBYtJeeuLTh3uU8bXBv4
Zqdm1Hi9CDR234AT4imzJsvuN2epQumeoz2FheEOml/R8lCW4z85dSybeA6EcDmlWgxJteINY4ax
OxuYXtA3GZ9jj9uGFALrw6gV3pbXkM7ETHQVniNOij/OGjhGXCY5OEfxvn/ynnRmcMVII2UTqeBy
XouSneC3+TjFx8kz3n7LjAe3JGiPhLTJvIEhWbow39Exvx27cLKNiBMosZsTwjxQrOCxOcF0ZRVt
hvPHReHMScurpyfr5okagsCNHxbYr8gpJD9l15UbsC67J3Te57b8HSTzs6zWyoJdf+Wr3Bt0GIxI
NwyBFMWZLMDfc7BqU0uG83SId9JdAczOArPVyVawEkb5kvmCzQPrCHAhcrpOEJjRXKfP8yCaBSLR
swII3S5wPwZ2uWl0S1HxLTPUmjdUDB92ztMvgZUlWRwHZnWwnPfiA5czeCgnPjPwUzUz3cPaeUbO
G/V3uEWXXXdGwrkumjyLYuZIvAfeK63hB6XgNl+/MhkAoiHyOqZfZRHebaLBnsx8RhpThjQq+JzV
e1hJkFmn4JfSjX4PtK2U75LGCSEidhuNLCMmnqNU4TnzNdySjD2s53WiPsrOYS6p5fgbcBrYfCL9
+OIJttq6veK17reR5CGg/OzzSx8TGvObLWYM86pmozdrOOrZWIRNDAj7wVYHzOfO6MGtD1Fy4+sx
IVrrzK2IjrXHoGZlBz7ugIEzWwbiOVYBMz4WD70GQLXTTTFwpXUbcjDUPK3PtxkOfsVIhJdxz5M5
u4pPu3vjRfZ0iCuwwFKNMFfkDhFw+eyAYVeWrdf71sF1YSGS9d8Zzw2zdIHRLakYHFT0d9Mv/Ta5
xZyxi9Jla05AAYLcNzyT7eA/WRXJlsQmlAXzh+A7Fpwjl0FBjcIgjT3ryxE3I8lVtAaQBuU8X3G2
x7fcEfGrKnDHF1QfUmSzhmeElRQufIqUB4i3M0LPZBu25uM14cU1nS4mTAyXPBN1ZeWqcezu93wF
ciRfOTE75Hbd9yvY8Ro1VLqe3MfigC+147/scSOQOgHeAPDHUJhoTZL5cfxPVJok6AFHmYUunwxl
5LvgfYncST2itiq4r0E7bAUnc9+jE19mOsYjM2Z14gjlkXRQrdWqQaQcsr6QotAuVySQEhPm0UwJ
1/IBBEu4NsomZy+inLMIkM2BneJA+CvYBNKN0C4TRyEd0MnB6fIRziGpq0900cwq2NARlZeTJgGu
wHGmqG5i1HrqJfuQCzC8rZk+n7aO9vcZzEYyqw4mv2WcDXU41+yA+GzXtJrtcKBSjoz5lWbR0p6P
gknkxw9Yx6R2yMgxhTevm+qxa+1COrfohSDiofe+g5MaCOHi7zo3ni6gac1jKFxk5ylO3m0my3Qw
KV/hti2jCrR1iWTEpvTqC1tGi3ZljshQl2lgP5pQEkguC0ontOs5HCf03z+V+jMNiQ/gfCIweLIl
TiiDYKfOU4rbL0YRKO1DKxtvRvbCor3G5hoayzdgiFO2eKF+8hSWdDAccPgWljZKGFqw9iwUlbnw
kPYDHSS3m5Mmjkw/nnqfdQ5Dbo86CUkVxU9is8+mVZ3gzUGtiUbGByKEEjJwh4WOkIhLRSefeyEy
WaZaHDvDRsucKeVIzyx38xEuIsYgDTkjutBR8UI0N2PVcW1e06ic03SNJJ2iOH6EcCqKZcsWBrQS
n/RrUxXLBJjWDGaDLw0/VbJWhqXI/E54mxMJ+MhVerq6wkgMIS34ze5XwOcjaMdZxH6KXkhDlCW0
Xy+ss9yDk6ef5J6qLBvOqrjWCHbyXs0+fm702Iu+CtaNfN5Ss383Pq2DGviF5maT60j5jDuYk3RN
6gbkEKlEw8xQEUp35fZJGfe0UDqKSza7ex1zNX0qGtzte77mw4HZwlEm44ozMQysgey8KMyYoyIH
wcE0Q0zwFQbzohtpGSVrHjQLtmS8zdkGBSTV7RPOP+1m7kB5YcHaclRgigH7i5aXgbtk9NeeFSqa
YkL1kCKwRHvvy3tR2HQcEhwkxMj4ZBDNAiMUUMlZKovk3qg6l/IUyxMYnRkbOovnu7tPmA9NClOG
ikOtjMn0IfLLnBhvp+R0Ad4F8Abf+T89JH8ob9YGpDflKKcShXGDhI8cN3YbLOvMImKVj7KAbijB
hxSP7STjWxA9sslRXMLfau0Qqt1s/Ga5QRAGp4/y3IZufkpX3J0HlW4rP3G/cAiJjAQiO1MgDTkR
5bA4/6COFLz3L5gf/Amsov6Erz52JkgOxPmGy2uCBbPilWDNOY5JQzY/PGilyStcAh+nWgwwAhS7
yDcDk+YoJmAw8ullmKqgIy8AsrhSYEwQ2NO1YqWGRUTmZGETt/K+dqXzYqcBhpRbG3gRA/8zLfFO
X9POCiAahPHb5BLHp8guoBaZxSO0OAMCJgVYsOavg+YSrDGbmbyGqZCjfyEznMgK6O8n4RUqPwBl
QI56caywJvwFtcvmeWDCkp+4mrMrVz07gA2nqd8K+/zE983TCsfHGvz3T/ZXurPfvIN6zuOvZ5Y4
mYu/FS8Y5iAIDcmts6I3A+g5WDJlJR8+6+BXseAnsfvnvtRwkDOL/3Du2DCfxIYHDh+ryzOAMgIt
Gf+dYvDj4bkg2lUYtcBqRHql2JxLpHjxt1byDSaqvUTfQmZC7+qqnwFE+Le2U0cclP7cflgZvr7l
Kc3h02llS6HNY2H9HihGHeGUzxw0/2h068hAqYTSXLtxuMG9/Itnwfw1PTKTff+UE18ju4kpFP8k
SoET8mB5I41cqsrsbZFHxUbehVYG7q7uFCOXY8n74Zu0Vmt6IT/lEFQu/z8F5llaTz3lxkDGI5Jl
ka5CB3GFX2xb3WHbzzUBdSSjSWSDQn0/6q55XGt2ZRwh9TzYtMty393aIylvEKM22Reywo14yVGA
QV8+olWZV6ix2dFz9H7grvDb36hzWg8H7olpLIZuTSCuHF0OvKQ5f95g1o3dL6GieuRX32TUR4fm
rh87pj4Nghi2h/y+6FTcQSIdP5vprvoTNoEjWs0OqB0RUK78RxeQjPtL6h4m1h4L53QNt9ANnNlO
3onIoDkyXX2paV8pBdsWKUb5o84gqYEd/VA3Ld78kOi1d3gUgysbtnTFe39VbmYIpjGXb4dluk48
vGMLdf100s2UupH9kk8w8/OkXKMVA4XVdIfB6fPDfDEkfeky2eQ4s0HkivsPSVkfu0z21dOSbwAj
0It1juBX3PuqDXSVv2QGGtqsE7trLjrhefb0g9ydHKTN51KhSf6Z1jbSV/WmnqDQTksHS1vWXrkq
v+o+OUW79l7dc6C2T5CYLJZYrYYbMsYXPBY/NSNfzjsLOjy6az4czTnvUyY65/UIVS6N77fd2E8W
NOir4ttygnw5IcDd6n8gvnmyLTgUAMvm54O3AeD64dOeOLfDJTSuCkgi2mXZzlOb3z49aJayVsl6
YGiPKP5pIf5mxdhQA5C8Zvc439mioeQYgTEt+nyUV+VOAmEdXuMrEYqLmgyYB8IKpNvshbVjegaN
QygJ/5QyLniS2+gnoIdZPKslvgbms+9leqDn2rXejMrhIqKONvHXrASmDmPMAzt55P4oooRtfEiJ
tmczDE/igTYNxQjbn89qVNVAH8eOpNpxYwoZSrl5uo3cdlPexstb3LE/M3h/gqNH9IhGaZEQWT8K
W1VUIkyZJUBQE4tIQr44Z+q9459At7V9+hhWNhrfUDF+87d2M1AJ8iINeNCYKpl55zOC35ECaiBc
h7GxhYGBFo4vhKuSS1E6qMngd1qBYkXw11/eZPXc1SdqzTPj8DccBLcO3UTYz5iGCgt2htmu/81/
a8oCYN6QTwOH4TZbrXYrEFU+WTVHMhQPGDXAnJBVDwHZhfeymTxqv2AUd3mtVd2pwHojrpoZry8C
A2cuUiIqAzwSrIXnVGIf6y/8mMq1uDMPRxQ/ZPuwXsDEbWW7fzOJw1QwitgTrOzdVfhlURFg4XHZ
Gygk92LtnSLGK1f1rvZJRzFma+5bpveJM1mhTVv/juE12Y78SAYQBIRBoKzN4TuH2bJmmAdKC/re
ZQQb8ThOuderZeohxd9idP3sYy8+dn84LeAhf3NPiHaKaki0sz1qRCtBpzuHbLMtFsKxxvDtTO8Z
C7oDtwMfTp8bAQDVmalHjAlXE1JgYYIgTAWEBVyD3LSXVeJe42LiKitICQ72xUayur9oXfMeqL+L
bbON0ZTGFjQr0na3oo2ywa7h8jHKSo02BXdDxCygyTnsc5p5JsgmOiDll/vMoLH2agTRjDfm1Gby
5grja5QWYT9pzLf3cvLzL4mfeE2F9YuAj53MtSLsvFiHsEqZNSPa0Ex9NzC3dt6YnKoluhwruqGY
RYvb7YOLlrrjCzF1xwH0UfpiS7VutvCtTu/zCCBp4NWwRb1E1P1PVC4mzeXkL/2dLvleTPRoII76
fzoOGWRmP+qo6gd+D79fpkfuGcRtSH48JgbPr+6LwFy3uKN1MpTd9FJbM9VDTEaLKTlrdZ85lPgx
+k/EXy3Lt/wwnN5oaBHSNvcalu6M+pX1vpEIrkpNBTuBvwYcQDd2ou+SMVVz/p0Rf+IOZokeK6gZ
MFgQGscTwAPRlmY4gSjMxnZUGLJu5lXUfUWUikiKX+5rr4cGUAMZodUv9QF5oBiH/vqXFYWojXjq
Hf4iuDRHiakIaO0eSxGvBFT6I7VePLPtuirm6Emqrk8Rngo6zbcroPKfeASMxN/KJlpWrsyhcBfv
9IUlggzGLqVJE8g7hV1X8kBhpgh4pVDq7JKbysFr1ysCmF8r1l1DBjF5rv+99g2xk3Sn0gzOAjvO
V4xbpn7wAWBhE3ov0a3X6iXP5UXta1/d+kXc0G8REb5g0VZWR+C/aApRhCH8qo0DWsx76VTXwfoJ
d083Xw67wVB4I53AwxrFRbfGYHmjRHRIY+0jr1yrRmN0i/xBravt5WNtcYMdte+EPYQRh05GYKcz
5g2wZ5gte9xRrUlLdi7dwUcqhbIYCKPNI1aiPpjrlm6IHppyMPn79EQiIT1pfa4h4SBRDT3alW3h
NTbNNrEWn30lLQTKUExzp3SRLoYDozx+gWr9TivAGKDALA0Es30QQgSkGTlbushvxS3aRJvZtj5T
S8e9EVM/svQgslpfFIzMJzb9X/zouGfYI0Ayn5cbhoLMM5k0xLfXWaVt9T6LxgF7Cat/Mp3b8lf2
I0ROs++Qv/LJrkmrKmAgIMYiOgTZH6MMcfyjshF9afaP6tSeBi8Ar7ApBqMAzT0KcnSQgNhziKkl
zkhavn5nf69f5mf1deS9BjQvjw8LvLNwl0qyV0E82PqZiKa9ZIs+9iXMO+ofU7SZny5iRv0JE7oR
cLDU0HSP82kfSRuG4ZUXoWtwmhUdP652HqHZyJHVudy/5THcF+vUrQ+U8oyksZbr+RhEhbsEBsPU
6u7Zptj169fxxZekLIR8QaFFai3z3Dd2n38fRHR5HRgOUMEzeKgmZE7Rs4XAF5hR/RvfMlzB1fIx
GFkTYEBApmpPULUxhCYNJfE+P8Et86ZGg6DF56NDD4UOin0gKxKTEKKcgXzo0y7ErNTdYqTzYjuG
8nXotuL3DK8Iry2yGMxs2VRGwLCbI0bC9vPyalC38W3m6ftwB3h6QTjdPDuKPq5ZBJ88C9VCOaJ2
Xn3s6IpZ6iIiHbaDL9j2xwkVs8W0MXfLbU6BKaKJH/Px4nb5WgqHF+5XtqpmdmjZE13JXJoZ1Ve+
T8DhkrkEjYLxAs9QJTPhmQd+/i3vWFwjrh1MaanfxfHz4FqThplt+COGY/aLE9hmyj4YOM8ZxrAf
WPREcvHELdSvYp/JGI4mCzpMRpP6kvFNW47bCJmQ84N0frnCd3GBJlxaA0f1iemjV+35clMrXSiL
6iERSIZxC0uZciF2D3XCL0s5WpSP2X4BPWG/ywhx9hdJc7hpm3EmGdt8KzXnzVaL54qtLGecQeeE
X3CfLp+IpT7qQ/9QzpWvRxbpil/4o5q5+qfZg5vjvFwV/hs6sqEsdfoA9x/M2CQ7ajGc4x3RZuMH
tCtOzEEnWENvzUpZfLzOS/esmdOMrMV8N4z9K7dW6CebnMUE7im/8yIovAeUIY/i0axK++VBQH8e
GYAt2tNzNLIoi3iRdf5k2TusvWZ0pLotVT7rAdr98sCPXXRmT8vohhZ7mDEcLbFzErnI5KJ39Ip1
tJXhAf5H0nktqY5sW/SLiEAIp9dMpbyXQMALARTee/P1PXJ3nBP39umu3gVSmrXmmmbDWoE+rgg5
DiwY7H0S4yQalxiEoTu+M/kvDhxuNcQPRsv7L3NPB/NmvecuTgdlW3Tsj64FnB6KcbkOCQSbre/I
7Y8kZyDeLp+qLSELJA1VwTMCDO5m+/hX391nQkBkS91dqkYJyuCS5laDl9FW/UPwwJrPgz5Q81Z9
OWLuCbP6G1E3Zvkl2Ipqk8GWJMiVw8z0ph97H+j0VP8VNgrDg6VMzsg9ZshV7T20Q1r+synxjQAO
AQIHeECPyhwQoONRb0qmBCTCcQh+aG2y3bi/QhykvojPppmO+1pH51ETD6fQwp+iQT5Qc2B4U+3v
8qo/tVkz+TiVl7KtMDDxrRQ7RZ3SdsiYU8bGHBNqJqU6H+4VHuy1xoOREJph72eDmp/jbWwm58Wu
Pszb432s+dWcbTdi2M4JwwWiakYbvuPZbeDbDZva6UITJzAOIvgr/DG0Alq1NxlhnJvs5VvQJUlN
q48DA/HI4OX1sJHY5if7XBAmvCsZyH1Cw8P3Qa4HzcxSO+eco8wCCv275x1GNA+Pmd+O1T9sxr36
vHfvAEpvzJC9L53kx2vt3f0hIbyljcQfV5cCwLDPkQMEVbIeSOMt3qpR/hgxntK96kBFFedgGwCH
7BzLeVTPmTm6DwENedcEHERNyuPVlzOgi+OgZMLD9M+S7QEGzt10/fHbQF03rNPEpQGN9LJV/Y/H
8gYhAt0iVxP+MsgENxVzt45CKOp3vKMZrJNOefAv/sN/Jp8bruB2k5KuhEnKA9Z+nOuC3gMLVI8p
zcUhbVkLhuGmiCNBx8xv3ozn+wDBOuVcbJ5cOrvRD37YYrPYW2rdtW9jDGZ4gEfujA9wZs4x2uH4
gBLIFRJzMTz7Eg54eBrf+CCXaDcNuvg+xxs8l12IxN3JeWUscHeZrb1r0B9yiBNWjBDy4DSX3+SR
QQclidjtx+YCrB/z7WPyclAQtgKI2whWoaJTvQxP2OEjoa0uWCKBINDmiF3a4voP4F+CZFAwucfg
umwkMIF8FHoS9xPvUz21MQsH+ppLFkwP9ijMVDKaj+5amfbJP/ktBY3hUbaXh/IX9oqzC4zwi14E
FB54j+zJHfU7aBpDbbuxgATfGjRVW1/dW/YYt5T5IAObyU7ySrE89F9egxv7nGPGTXJBzml8yvaz
fTe0iHl4uucC420bNBcICD8plzpy9cjOEjDWwVF4/fIfmWmvqeAg6phSg5gne4mkXdLc2o1lM2th
GkVwJrHvydllPmNvI0B7GqdG/HR+nLUC/YDD7ZvfxxB4FKCa33pTuaG8pvhjxU3Htz6m7tOouZ9b
R7+9zY5nGLamt3174Cua+eEhNYEFqmuXxrxX9+aM1Nb5dsJ9QBEPhWRB+DFzKJvEwMF9OdWB0ClX
5mXOfi8eJXSDI4ffPrBgaXNuaaieWQP1IDmSZ+AHmrWFAeYAHP3XmONT/7H7tCicjq2hIZZmsGRz
OfBHYoo7/pB/puHnAZsbhDHrE7E1ReXOwAXJCDw31v1ebkrOyk9tUGuCFDy5ob+sKe7g7YSK6D45
lNNxLzGT3qBPckSEaKowAmjmk769jhcvLPoEyd1n/lDPCI/uBd4DjHV1JjlFHCfdFWVS9dFfbPf3
5RutrPLYdQ7jH8Kwn9OCKLB3cV134FsS/7X2OfGwJwMl4BkOGa0AxYM585DOpvbnhrHUBfUkdurA
8XZqZVsFNpc2HbK/+WI3xvZUjeza/tio9127Se0rL/NGwX3CuNBpJOv8zcg23wfdDME6rUF6daG+
oHfrSa33uvuP4UO1qPbfKOFOBfU7Xf+g5VnBbYhilVqLdpM7sdrG+uD+Yb6cEZbOyclsS5AyTpCl
jmFlxole2RKbqu+2udFMXqPMTNeS3Uz/i0z5OzpudONsmeSYbs/tLrRhgom389sBwS4a6mB3l9YW
EsWVyV3wHp1H7b+f7qD5J+2f5B+1Z4QA0WL4VI2whDDaj7p2g9Nnr6bD9UeweeDocasRUKBTTLUr
D4O54O0yL3/B3JjaTd/idPtRM53lol9ukvUfSOk9A4Z5RxSHAQwejju2whwq2QMH4coYMAVZbwW3
3w4SOSIb2tUB3YJ4pReHPr9m6Jqt8463G1nhqVzjctZJ1mrelBhXUM4AlkEM6vNJIQM4DPqS66w5
aL+iW3pKd+WrJrECbsuthDPDCvQfHn769rklmAjeo266j1rVBwQEHTOvEJR/LXoJ6gKKeehNz3bS
57cf7F7YZlFooiSxKkfq/mPwsJzf/FVDKck+TYmKkeYHZPIWr501tgnM54X2zt4wkzCT7YC6HtWo
t42n0QbIklZtGrUzqzgPzpq4rgtFCsexvmeStny1uXy3vGJkgW4b147T7EWqhJUcl9u4mV2UiR3I
lfL1DwjHmenkQoLH2FR9ByyFyUd59O/+R51JqYOGx4ZFgYC/DZVD/NC7TjaJtmf04F6KN0S4R4BT
Hx7rLW/wJkDcmT5QboKK8F9j6xOVRft3gycOvyEwXIwzugz5Fqch42ySFr74xT8u9u7mNK7Okywa
AkmP0ffkXLCiQ5t/wv9v0nrY2+V5MLV50IfXsj/+x1GDscZEmouDpXyV8ZqY3JOjg3aPg125K2kG
bEvBW4Q+4V3di0MowlqlKGNxCpu6lBn5KT2x/dsE+WLF3x0iIVGYccWfvJX1/Z/H4JVRLQ7m3NyW
KfeFaSOoho/WYKNgxKK4qkjZzl5YLBjVZnHM6aH2rlGYcSu92+9R40O8i9xsZH+LrQxZQhIhEPOq
3ZxoGJtk1RDNXrx3e9SlIJt8i1tJO216lDohRoZ/vYSkBY4cGpammh7Vm+2+ldhHrRkDFlReMiMB
8u8a4WRyQk2L/9RHMjNgiWheHx0psbgHTLpYL/r4bflmcau72WY0Zf3HNDGkytKpshcTuEHPHLAf
shksV1wPz5QwfXSqOGnQ0jDh7w9J2Xnrz/l1mdft//2BuzlDabwYxSGDiAY/jpsPmTypGjZ8rOFm
1it+84fXY4QC91LV7b91zIBOEe7C3YO2iHVKCgN35NO5hEy8wCFYZMkpbKdT7z2e9oY9Ks4dv5mx
W87VJd4kmN+pLe8uVazYem/E8kzHeDl8eHIq6ABo9B8Z0ymQvcuOXL798DzEMyM42HzwHbZzHYpk
yII2c/L4JX8BqYrM4Plj9C84ZagNmNpKONCU7/S6rBLuRAYJHvxPa6aJVnMOPeeJGURzhcsD3oDE
AmUEE4/eQ+oMXhVeKvZjDq+B5wlNWOrN8gk+Ad8RtSRYjLrv7NaYyk43IXTrFDuccZjWbfha6BG4
xo5y8YKuOIV81uLTEOkmNpq82XPmFFIoMzc2JmyUHXo5tQadaMtfQc3QqJA+VxZ4vHpg3z/ZT9+c
XqhbhP79zTHTGp6+vv0Z1ev3jckeAiiusi1O/t307r+Gx+wmDImmmYEDs3V0nucKXJU/mIAwXnMv
MORltsabkR+hLaVz32v3Q/6Sn3gChO5Cc/hiSeittw/OssvM1UHCDPMVdItfSRsO7T+FuNiBDQDr
46vuFPLyPWT4zSH9HoJQ8DB+bA4qOR+m/IC67wKwO+l4jxL/R3BGYdB44eaFAYu+EvTvY77EDQ25
Ta6XNGv6W2mKimZJYork66/Ozc5rpb0o4TMwu+Xxh53aoMc8ukd+ai9hO/M1fvx/rICMRgjgBH6O
J4Xsw+Zj3KEufKLNlB29Q2xlvwtao4Jtg4aOSoRf2Y9cgdyBWNLekIm/4R5CDhiwgm4EWgB6NAHl
4lSDFYr3ITYjLuB9GglLLuFVV4jGyQGGk+sX7t3J+uK1ciORGcXJi1zLfTP6g+ti8vi7ZVssIFk0
PHiQDSLs74/oDD1cTPYP59jw4bYdFtiuQsk7IMU17U7Ni6IMeabbAI7fxfYrq2jIdqYpyRunuro+
qnU34yOpl0Kr8ZnBFkAxIyJ0xMuXWBpF7d5UDb8JyrTInm2+hDHfMQuCAEQr1mJQzVElbr9/1Geq
fqxNDVZYsTxL32H+EaY+t79fLCmMGVbKtRvdlPbNVpt/E0yOvZsdRZd+Ys2WSANA9mn+2cKaUyji
/SyOKRTZN36Dh/8JOCNueIhAnPf4VTbjf14mx8wBGXMHVZmvPxAf8sougQvKdjvqD1l9aoDIt9JU
QAAvFkd3vNzRYiAol6+5RiiM1hx0Ly6mfgbhuxbRi6RmvjUo+pO/oEZJAg4asUI8/BW3OGiJ5EnB
d3deA5QWQN63GOM9xGboycHTmRoElMzIlWbXakYeG3EWZ/iApTdgMnKnQPgGRsxMCpaBnMFk0Zh5
gnZqV5BXUisah55aq6pRm1hmLvcuC3xRd5EWj2gP6V0ZbF1EvXAXPgUYTEy7wETN/QXqd3YHLxIX
kv1LJvowcLntYDmBxhjAqQSljz9tOWerQb9nh1QmhRAbhHb20l52Wsp5g4JLOrWi63cx5hRLXufn
mfQ84BlBgT1x6OzmPFYMUEXxTTN6ElIuSowvl8tTveypxdN5jqKmhdgHQpz19zxFt/CyTTvYX2No
/FZQdchZxbZE4MdoSjhVVBP2ruH2cS2De6WRhekYB5grK8Xe0lWe7JfmJ1OnuPAd4OpoEBZ/INBA
zTWnF5nimdir4YxQp/7sCb6dLdsS3QDzEMcx2Q3kKnXv4+bT6zad7XSp60lZcCqLgm2I/lLylbYB
XAy4hut2csOCQv+PU8oLgJEC82mzrcwu2ZAENbe8abXpO1s0tRzfcJ+aOkwezvdZLqnaQFqf9Drd
QOclVeCQ4X0TNH8jqynMqbPd5nMmGfAz2B6wPnrqdYiPMOlf/lEu2VIgnFDfw+Uejb27+dlL1PmR
HO+8n9rHRXV3q7X4EMi2Ydzr7q51scWKDqtO7Dv9dOLAWh6lKSzpFpf2fHKqrgWeX/TP2qiTv01w
vd64PxoX9Eo7TqA3htdU9+kE8Xhs2i+OftGh6OtQuqWpGcJ+FNWLO3DNcH+dE/UDr9uSRw9gH56M
6XGIV/PJrZqcNEfcdCaIcaMONk0T4xlwhEdzg1BqqDwyXYO0imvCJ+rLzrYgwsSHkccYsWM35jCc
P5VVp4ZNG4Zm7IWHupzTRJHodlUp2JqwkKrICaZpvAn1BYwjtNGSkxRaD1eHIRwosc7pz4TCyZLd
88gOYedFEg++tE9dZjGa1J/QsMF973jCxS1KSXBeMfnoMzU5ixD1+lGMrjP8sowU8FkvfUu7lf77
esfiNwWMsDB+wFkoTU8Z/5xeiQut3VCjna8NHG/Ertg9ccHoScFpwLoVgIROD0cM50HMyyzewOlL
rif33+c58xsmpweL93J0Xj60f7zPaoYzJ74PWDfPk/bcP4sJYYAfm65u+3AmWIgZWDbbKJewMyZl
8U4g+mSO9Zaq9Iyp0swrKr2ltm2m4iDnjrabx7LbuB+70QjaAZ+n5z2VOXd7sEvxzN72EIDfaBej
npsolK26A7cZCCBgfyF1EA/5KoJfV8wGLHHUZUDMOqAAZFENkCRaSR8CflessSAf3g4lrky9N2GC
Q5hxmlIVRH0tzLNruDEfOZ5aOGr0n24y/dSoBusesvU+12QbEQH5WDfnfHBA2WAUIcOxgsDENIjf
hV6LyXB29N+G/eY/SdJCG+cqANO6jk4wMQT+Q1nbX5hxhg4VUTNnXOASFi350zEKjRY3y7ZuEYQs
uEGwyuXR1UVZE8cz8SD0TId90w7TJVIeWfHaB05fHZl+df37GKVO8ITV8VBTh2ZhYiWt7IrVLz0M
JnzOPuuOmmmveGDUV5sFPy/P/j776DGdfMwv9TS61L0EF6GuDUtCF2E9bj/AfToeHwLf6wrItJ7o
hv+JSRRqQO8xR3azq3dEpr7i75+FZeo/6jXDEkrld7JvSo2mZo/0kq7zG/96/hwYgvP27GKo43dq
iPCTbgYq30Wv0mSHw8yBCooxUHLx30cbCs8F9laF6S0+brDHewydK6Tt7RlVTHfWHnBBoH9p7+2+
ZuchZnO/uk19U6uQaieBlxkFmMjZtw4tBeXZnVkPDDfR7Ck6NR4OzT8kv/EDv0ZMJ/HvK1rZrm7j
IUWTA1MP26MV9iskor5KpGzxx6PZvTFApfEkPqw9eqysATQuYDJoOaDFFfNEDnMePHe5Ho405hwN
gHkeTK2CxrSNoqqhMiQPlL5kny6Oa/c72t89BuW2UcO5U4YsCSGF3HBLLPc07E2a5Zpod+ieNHsl
PMtd0loQII9lypU0sXUEXwzOK5m4znW0qd/ZkzksKLC6qeaom3YmjWGfentJvngA+udaCti/o8yc
1d3DhAbnctClYP1nDPfZE13GkR79nL2KLWr7u92j4INWhmaaWNnSpHphfpD2lhuUN0D0d9w1H8PW
YjO7fp1dX/vrdFyypZ2ehecOS501S6Ip8vVOjowWD0wUKIsNRntfuWc6bOVT518TBlTuGwlJMlii
WJJrCP3SqW5V0CfvC3pb6+FsrY1mlcJHP0NZ3dkmYatPzaY/Uz1pLVi+M8B1aawtrCNCOJzmJ2Lt
TTNIpbhEX27ud7ntq8ZRYGAPeYDAAV40znDqRR/TUt+v+2vgn7gFpaMy+AYoXXrz3dW+lbQBDCuo
0y2pp2cX4qgFkHm/lWvsee21g3YOt0u77zU8TApeC/McG2kHYI9lT7mQnhPmrD7zxan78U/MkX/O
cfhZ4Py3sT+0IQXyJ/rL1ug7ac5+vs6wZT7yKi94/xcWSOsj1+qIARfQZRMia2gPTTCUk4tPA3kE
ONaD2EN4+87WmH9dca5jXD7YjJiivD/26+9GSueSi2Z1nBFTOraiVtKO98NW8Iv6wxcjOXjJmofa
SSABQ2ZyOBzqR4ibVvU7k8UcfujuL8LYODfTaz/jTcc9tZGu8N8pqgtEd5wX4AubOe/oMIeyS8Yx
akHOFXy8+2+xNpGIOmyCftRL+n+/boUniqH9h/4dh2dAkZcNTXyz6m4SEAzAUONSQ8Zuftz2+FVT
FlnFzVs3hJmDEfVyiFB/dwd4GPedwRHqDY2R5cD7pXHdMsjgfNuKFi1x1GFqDv6OsC0x8S1DK8Sm
mfOTBtw56qmXw+CcA4HTHLsmb2eqp8tYyuTTUz5dbF68QX0e7dsBK3jAMA23s1vypbj9g8i6aq2Y
LeNCQUquIrc9mcAybMtpMPkyUbHTH6o+jLboduiC7TnMe/0BGHLoKm2yB6UEPtkx8frGtJTodD4C
97ZbqQnLrAFkMUtSXrGqYl3/4y97lMqwhJnzk4Ow9hmbauS3eRXzL339mPKKNr6/9ziFb37njgf5
BR9SCzWH/1Q9igMKiI06PqOves+Y5srqvKQKb8wvaXVGPuhupupGr1gvmWuhAaCDoZR86Pvb4OOA
5vALobu674lWFur/UHJHv7uWs5rfuAm28CsiMf6sxi3HDMZ1Y8Dg5jo6iGR2dgYfzlBMCwmBeBpR
szdr47kIhXIq3UVjuGAvo4RABrnc2VrzS3eedBEnSfb5ixsHwTod3uaZFbBVmKf56esvPQaUzwfM
29u8VY5coLsuNU56LVJLMATV6DHFOnDJv7nwd1kxYjrLlHLTr1Bc9uleKFB6oVnPuzK+bFSbl9rZ
qMnp7a7DE2YrgCIN7kW6OvABQDNwAq+JY9EY6///ASHdYRZ3unXOJ1nQNIHOM3eGAicvMFqDM8Xv
+UKlS4H1HHbxLWOKuwEVh1eh+5kmns0RiJDLkggdPeydtNzhDfxd/a3LHOIJFk8rne41vNhhhzHw
w16D9bKIqe/4nnF39rOb8sMxXnTWLqVbtXHYq0j92uAcR6pLnLn0mJDILdEeUnFXsAueboV9LAv0
YqMFOaqjN4eKIH1G8vRQPbWVndiMcZinoi6AL3i++O4jyaYdC3lDT94DntnFLcwIjz1uwxtTJ0wP
tRrLmfe34CY0CulEZ/xNJq8KRdu8PTv9MdXBXtMUaaPGjJecBWDUEuoJ+PbJPzTC5zn6toF6XQ6R
BuZM7CDGjIBbei1e9IihIZlkv+lea92EL48xfbhLs03T8E10Q+W2/JdWd6GOpsWGCgEjXxTFAqXx
C6yIaTCi2jU/DqqqWif4KAxbCCyElgE2BsEHe90TRHT5wD/+o64fiOcea2jX9Z8FsIIlWH00DviO
UJTT5v10zmpLUU5Tg2vdbACe774Cd11RA4IPsS5QrRP2obM+eDWmjcBVvwhwEA3QYm2a/ODUFk/n
EGbLBj+tcRPxzmoof5HSxHEwXHZIQc95DPg/hTsFWosSJBlol8fJF5RgzEitB047K9wnwBi9ibzH
1fzjG7pVhdvA9GRA5xYwMa0QtWOLMUZpzufToRhXHiTNLa/46PqMPu5ibgFYfUqjWvewqfa6+P3s
RGrNUwN6EoTwk6ONiO82Vk1Neflkh4+DQHn5Kt/HLO3N8V/Xk+vO2W++GTIAceLSHBqh7lXfg+p0
4gCDAW54jgDqoC5QAUoA0Zq3XlkHi3Dc11o3EkkustWN4Wl7pFbQZX983Gb2puo3I7xqj4eiYUUB
maDUxxRE2D1bwflcNSmrOvlbG2xPuZhRztmt8hVgLuN88LYGGMYaWbvsXbBljXqSt9D66xvu5Oan
nGb6RNFoDZ7dJ7BLOjkcGxggxTtt6ARNB2yRSf/N4LgR8GOQp2jQCF3dNrrZOtGEmnAUT5zL2GCu
P6MyBm+K0RW/SpzDoL3/bO6ltpxYo+aKRbFnsod/wY24++7HP4D52vsJFyyn7kuvXwNKlw421/cD
xB8wxQqwWr+of0cxBd5zvAZVayqygh2HxXLH/v4lXHgQOweFg2RoT5fZGxnO6BSNJneh8bFlv/J9
Vv6F3m54oenRByiWyv/SLAZHVa3bomheWBi95FAvnouMazrzXzXtO/0K5yadPvOK21q4URL0PZlw
zveky5XC6cChvdw5hVlw8jBtrj/C948qBWhwr2BvpxkbW5KPjYMYdWRwqPumuL41iAHvQ6MMnLn+
OsqW/P0NH4pCiOsK99pBwTl7Z1krf6l/gm1DyAkmBo3bP3Bz3vP4YgXu/hReBZsMCZrjgmIyj+BI
0PSgNxWdbI2f41++9aPfSomaMiZqpg+RAbewK8i58EFGyWzGVS0YCzDQSh97oGKFa+TrKDr69V4u
NTGODemqcZTxTH0fGJUUcvBqn0kPExe+jb7qUcGDe4S+K5SQAYzNK342+5JVrySNaWLKAGvR0Kh9
juDC93dMAfjTFlu/JhhthmJYqtfEGmIZA7VUPucHuZLeQCkrT9YyQccl1j6fvviHBQm/aAuhzhWZ
p3cbjHV2z5hzEmRnF/6thCQhttw4sgLYF5zjrIOeN4cKo4plJ1lWrC+Ouu8K6X1aNZKC+4PnzzXD
v4Zal8NvXnH3AeHWhxlg4HK55esBIbX8ZlmrQ6IyPsLctPnqeCdsHJ+xQQ092VTB+BklEZ77YiGa
o/rp3KPsoH+Im2ZjV9WVTBKOuG5FE3MfgzxySrEmqrQ42H6RRSpYaaPLxOKMSJIxy0pvC86suBJ+
y6/vNmi1Sz0MAwLaQuFT1esr4DTXa4oxXSeav5d+sfgEdL5uMsNuWAk34xTUNVlKag/4NceUni25
18g13AVF6FG2x7AM6rdDTzxOPjMaRm+wHvdF5IMU7xCKDKGZRNej5E8MDKWUu9RntZ65GnmmeAf/
wgFXGpNVojjHxVLBuj3NEjBdaXumPyzl0U6iRmx+Odc7ZF08Vn0xbtmBt7JRDu3FX2fciaMzPg3W
nk2HAM0eHG1P/8s2scHXSP1U4nn2J82TN3vSGARfMhtuA8yJwhPmW80ar6TfEnsmSWQE3HTW7dZv
Lp4HGRUsVexOE5/a0Ge1sFSTw08AqrCK3E9ei7EVSFFQb2vKENUPmUpsTOragOkf/5MHpvSOSZ6p
YkE+8CpVKjgFwTiCBtA1mR/1imwPWJUt2JUXEWUMIHRszTmvIAKw5XpSjXfhQ5atcLUuJQt8W42D
rsfRsq5ciM3a+YRmEA4C7+QSspyB3yhMah+osv7IKEpY7MYy4rtUTNqZGVEoMn2jdt05YnkKM2bs
IDQ3ZU6oKWPOp9bfQsCwZ/465lsTjs6RnbJmWd+mK9yKk/aVaRru8wpPqeDuFWr29scROxTz1ZRB
gwAZD1iWynVZrb7TUr5w3yOKUp+9PWaV+Ebl+MWWRyQfBe8WioRrBonybBJZhsPbqC/DXOEBzFxC
jAdED3NCrBh6lCRSigEO3agpiFs0pBKZqKq2TMEiWdWVyw0wtavXRnA+4tFR8KH8x7zINpxQRc0S
5bFSHuRJ0JmpaBopMR31kedmiGGYFkh7L4YhoTOe/IGsleuyLBE1kZ1907ITcr08xNhkKcWmQzOT
Ascd7VUekhBlh3Z5tpPWViQPziFTrUf4Sz3YHa1o4OX9MyqVVT4cnaotvZ+98c9O6d2oksMJ3hfi
PrsnX8Gq17/jj2jo+A4dM9nIa0IxfWRjbcWEDvolJu+CeC9nDnPPey5JOYq/Mj6CmII4h59s5z5D
WTZF1wseA+LSV92CNKHb8rXk4wVb+4YqSfJtZ/q7vvMculZBdB6+/sVpQCYmaDvmVU1tIpYMpGdf
556XBEiYZ/rxaAtlG2vgtbwks48rV6vw2MO8yiTNuim5++MOPzNNKNn3TmDyrgYsWzLLk1seeCis
hfmHiAMatS158zrECWmmnt/yrGRZfucHd0rrrP6snZCraYJqJF+xbepfwKpeXGriK51EPshldoDt
7yL/O8Re2a9vLqHG402wOjrBK3nitfuaBFvH6yeIGnaQOwXIJcdLTppuGMd9dzJ5z+Csj35OaIdl
Pxy8pyLAlM4Ln2IUPnFQIpMoxmxkkDSjwLbD1oSktp7d+3sLj6AZEjVot/dyFbaT40UNyWcbTeNR
iyTnfyFOnndACxToZNzgmXro00oOGSuXiTGQxzT3/q68/BH2X+LrDjGlxTtOljdmg6C7a7nPVM+l
OoMkngIV1L08wopYO7KB9a9mUu8JnYbOWxkzexaHYQ1VFe1jzNBIT1YbQ0DYBFMmsK2+qNHm0GA7
keLR8ZlyaNag64zX/M/oG6B8k/mW1BKuFJatHknjAMAYFXeF+qVmgczf4lwf3NXNDR4Jds5j5oiv
lYV/3Nj4CsXm+btSE4pPlpPS40m0UacFLr2A+SDnONps5CjuLMD3nRS/Ds/ZpYgMXIYw8Vs1ZdjK
PwtEKJ7nHW1JQZ9wmiN1C7c1qJX66uHCx6sMe2J37D9Ch8LwC9of0/rH4VPm/K18J0dhTNrfJLYb
JzHs8fAkyq3ZU71/aWPNH0JfeU5oNhVe3ccZvEBniE82q7KrQiTUOuls1OQ+e8rhtumSxBd8q7LM
gXtwuf3ypsiD6rBjTSfGmGZ4Wpg+Kd286BUKvfI2Kb/YhBLBuMekCokHB02kaDrJx23sxMH1hk9p
h2c9HgG5qZw4nuY9uBN/uZURUPskqq3Lbp7mMOYYbky0iaP8Dpn+b9RoaEFSly1QPxZovtqQmY7N
kcD3WHqW/ddVwPSK0Cr/C8L20xOJW8UkI1sDy+nBRWKOeoIBEHZPuNyLezDcyT/Lz+moR6TduHCq
Jh1BCBbLZ3VdDRuOnZ/inJwAFsrovXrY2MR41zAnGrHpsT2bsE+WDftNAllrblxFEHSGPzVu5GP6
iY3kbmHmwIAoql+AvoXbp2hp2wyfu08SgikRdf6gK5JzFshNzmtXPDEC6vmJfQTC449P+CCIgWRP
XILBsQwawaMgtvkPcNEbxgCxN3iCajpVD/ujq3YSa9hTzaTTjfrqPH+LDQIaGOXiiWqFWLbP8sr7
o2Fh1BuWux3z5A0u+ENrnROkgtRVotkiLO1rS2BenIeDQDH1qJup6+qoRDB01HTVKawNV5FgAPYD
7WHAbJEQcP3PloeQwQabg2JqPPgseQhRpiw3GZgD7cyo+WfSIx04EZRQiweVC4sEBTGzbCm9ofGQ
ZJyVJY6j0Ltib0fGrVO25xILmibXXtOenXG5ltc/dHvMndikGz4fdpFPogVOswMBIpiW+yfVx6oK
1ORaDnpD8PToahOTbQq3VpsimYYztG829kL/XwfPMAdYFUNctg4ibuptgnIi4a+OPFVWvRN6XCnX
MVljyzwnCnHyHRrgNPbwjxNj0m2KwT0lsX5olM/AFPl33vTunI4LnbTNJYnXnU6Va9XlAAebBHWl
lMRLeLkp2vHN7pUGIMICYlpTXd4yb3Sk8Ub3i+B2RQxxBwQCOkfxnOcM9Tv2ey/LbdrIjmy33dpf
Ac57Kyyp2RM/xkyciGhxV43MG/wG7RrdzegmZrdgcGckIXrD4AkCMP7BTlH7v3fU17Z046/dHo15
zGTrnbkuztkUbXiyE4PVxfWCrkN02mt4jepoHx0Eezshe4+r9Ruiq0023tcej/vpafhQvfgkBPcT
ijEq0ztln+Te6+Ef4OTEqstAZed+GgW3hLq4oKPIzLiOsIQnGvoUkw2Hy1WgNwnuTgrU42sHnK1f
XM2Bv9xdXKLv1YX6T9YGvYuM1FhR+QYqqRfLXrHUs6yaI59yc0cpkbc2//9eVlgncBUEgYKpdo+2
RA26OEJTJ+y8R48KmNWwmfDk+nMuQ5k0WMnw/wLqctomqjAGkzU1xOAi+G6NQU2N/7Y1+4l78zOZ
JfA18Bn1Vnmj4j7kSHtzGDa9QYsry8QUmubxMkyUkXksBVZ4eWX1op61VRJ9+Pz83W36xqD79xZ/
l8Gq7NPVITw8c7v89mKWbDNEoLKuybRzx+OmzVVWEj0/kNHiovyCm9PJMAo88K6CCw9t63DqEhiP
FFaQh0fRw7kTue9xEY0NyV0Py0lScv6RrE6wd+7xnOtdW2d845IaqVOI9RydiyEK+vYPHez9Sp0r
FpG6kfGY8yuYwh6oawgs79n5O/yK/IkDXE0OLM+QABRs06lSMNrOjXH45m6V+0NsmuJZr1blnoRG
7nwAzjNNLGe/jgP6swgO4l9bYRX5fIgVruuc06SxUEF4dtiUb6Wh0rMYcUvtkB7xHyqTOxenJMRh
kOxgXwoYLhYILSfYszIpWe3WS5Ze+fd3VSMcNIOYBGVm9gmWQW8Q1NHBf9N4ASDNoMaqgIv3z6oQ
aln83a+n3zrOgF24brNPEhzTVU6dzvVpidE74Fq5ww6Fa+XgCBDlPO+g7XRHA3Z4KVkgRcK37COI
ztbp3x8A7mh3lOmjmvTd+M6te6P4oP55kgdJ/aCfxG3RcPqK8xuVPHlD5Zq6k6qTNI4OpX8CZJfM
jvZAn5Hl18fxFyU1BFlF8uHFXXHJcjcw078Zdvgah2wpNghqZgbU4jfAj4KO7+/g9tUwpELhyJt8
/Hm8q2DKBLAw/HxVcvRq0jvsPKaD94qKntTOVc47GFLo7oiMffDjhwqex8M5h3+6UsXWZ37l/Kai
gKDEYjv7jDwpAcbrv1kzklQu/95WELe53/t8QCJ0DC7f+GLnGOg+PsLDt93KcASQvU52WTbGLN2X
K9VHsXAfwEv6aAma/JK/dU0lEp9nPTHs84Y7YjvnrEROazftpDe7yRPr8z+SzmxZVSyLol9khIII
vtJ30oj9i+GxR0UQEPXrc+ybERVRWVn3nqOwm7Xmmk3ffU1uZl9stNI4EV9z1k9WntLRZGRvEJnJ
nVOZC80yT3NcLxErg15J+u63gDGVET3ZBZxy2nS4EdLr66G4+wQQTUFobnt/YIAdctWaV0NNt3qT
NuSEdsv3x1GQeVaWjMkwgzPrw5VklycphpTIVDJUsT8pXNQJTh4w/rbPvOuB97IBOVmLvIR0hDUA
uSsSDMNknHwDxW/8L4R7OlVk4Ar6bFx4qJIhIU5E2tg4faC0JovORZk06RPqkaJFXvZs1WsDzeJb
C6TkiS8Js1fv0je+ITNwj3vAAmGksfiBH+DhNEFcH2Ki5PKkLBqbnjt0FMpjFVKLJ/wMRiSXnaMX
GaIYThzv0Z2KZIQ6nHdG1a5xYAoukogCwViSLolhoH+f3zeXY7XEJ3qDW7WHWIZxWR6KXq1bvlrS
MtnC/tvu2XXQBc/4nQ7tCi4ckoBV7fVSPKEXWIbFv4nm/o6veXl8YInhv4k8GWOLoCNRN3L/lnEx
lHof2iia6GJO4EIbXFFRl/5t9QWfdu4ptLg8RYCOs7lKMwbDGGroRlo+e2Yj2S0KdGTK1A8vHWDq
DGu2DMLKvrb6KLj4RDfN4d5h0qFXCZB0luOl34dnkFyYwtkyNJSzXeEPCCPlnKiptMLWwu229nn/
2lz3GpGS2B1oKMzxrwh79FNf5h3gj2a1ZWvfQDnNl08O1UYemoLlV4LIQq0Dt+iZVJzJreY5tx6y
BUzC2rgf0O9ZXUz4oL7A5x/I+UDEnX2eqQ5ozWNNjiRJXMSAMmhK7/6HSpOfP+kJZbu5gwijZbQu
52TISebccYU+qDsCve4/59o3+c8txrJiuCVQlpZgh5vO/WrUMJgpZ2nM4Pr4eGei0l7X3nILQPqe
gkctbhB4R4fH6uNL+/di7HcxzAHFGe6XDTNVoDToxqy5p/MLPu4wGc7e2NgKa27U+jbspumd7lJJ
thYZjtmaZWqUhKwi1wxBDSALi+zo12R34/KlZ+S1F2fj9Y8odHcuzIAtzBaMYln8wc+t7R/79WWc
nn/jZH6GBmn1JhGDcXEQjKLSwPcBZSPelQYm9UyrqfZErJOn6UJeRVk7CD4gRbzeItXsHdRRV4NG
DYufNrQDtv4J0ZCB2R+G3SWmI3erc7GI46PgeCK2M+jtDKgR1xYlwWL8eDbl2e2kAVZyiHHCW7+J
vOudxhziLcMoN3fvbhcLI503qarfkOMM84QB91NNMnJOeuvQ/lk9jOUZijAds4nAmvf4J77IQcUL
FNonZi1TGn40Fhj6JWx6Dz9JTvGO1Y5BCHNUKBx3VgfCDCSwff/AcJ60LesMrod/XZFijuG0aJov
mKX+GGWThcJL4L5Jt9Y4vPAp3jdC+jrOSsKEyKYtDRKsiJXjFjRbluSBPJXdx6a3x1/h5f8sbZW7
gwkE1N5aWg4BtnBFM7YtbY5szCvOwMFaPbSBhAsXRGCmz2tcXEZ4F2wFleOCLUB0niCWosUJh9iq
tn5BymGDaZqVT3HvICnoajxmNyS3rU+lRCf6g2NJ63+PpFUe1ThZtGEHAUslu0RnYcEx6zuP05ei
8ks0GcD6YrvXjihGHUg0pxdcFVw4oBFAjkJeBQFseqMSLHUH1GYUVitlw0TuSnpNLL+IQfquIDE0
hGexKvDn2cFdJPdL219ErNFwYMJ2eEEImdTAllOKxdGezodDTnHyh3kd630RJvuNuzX8djyHv4lg
HJGjdDbfVuUNLM1mlTLRZHhuFlF7IFmhIXL5sxutsGjr0RpEfeSYei+lDRqtcGwCJGUrsJc3F7N0
oT4YKqpgCi039wnSJaaIX4NXTj3Lo20m+1yTwTV5EeE25MhrDJFTSHO2ugnvV1hFciphwgW9fS5P
0fn8/QJ4V/YTE6pRsnVfFkYnBPF1LgfX23lqrNu+vhv48uSLWmLrXScD6hJvyZoR7QGwPkcUHCSH
KoeNPbJHtsaKf5jc70BNeQiSZnHzfURvIKK6qG4MObn4eFdmKuC8wo+jEuwBkoi6GStv+7rIQxyW
ABqG07GHmf58nJ6TJ3MXG08kfTh9LJ+WRCJnz+bTBf0/RJ/OKKZ/pfrlJIfp1sWnM5cAMYa1x+t/
La4cun303ovzGn2i/Z39FiQEspnISJTDnE+1E9K8Bwt/SBixasogtZRAGNwZMlU9hnwWrKiM/ci9
7d1pGDCztCqYRlRA5NoAW/zshuqRcsU5c2ljpLYpQO/4oid289UmiIG719+PYDhCsyIiy30BMhek
iT2JEf0xzNuC6cm2qqdn4Jw7XizKQm2wLEHxt0UXImEXJYzZhL503RjXbMwd6H2nKrv6BjqNJRmR
B29LHLc1KgKKE5ffzA8g7E5/cVzq7x1p7A4qCGcbkdVuUfTsMcIKYQK6sgh6tYJrDEa3Z8WZV1pU
nKQcSJvzMU/lYkWd/UvfFuc3kadbQFZslTZPk30FWH+d1ebxmcLegRwins85Lh3OWxXvSYbTVkHW
l1CuKR6PLptvlz1PM+SZ/2ET06+eXuYW2diGCPrKu4Fbyz1q4+LGQNnS1tuZxKX0otTqrb/w7O4q
rM+7y7lCW83x9cGEyusJ4x9TwR9rwJ3RnxHg8NfjsX2YD3w5NiyyUBw1lFLivww5JNHquchnY0Rr
+iC5OxDyoWyepJVs9ENyEnJmR/bdGc+++hw1LzhHnQinmS3mY0X4g8KBiptPRAFRHu/+eyqYqWdn
e9hDUHW4ax0Jd1gbKwsQnK+qd8SOcOoqmASL8qUjqhjDSlZ9l9YWnDZT3CWiyvviUcTNtBiAjNEA
cUvgdGaezADgjfE2JBN4IvYCu0brBQ7GCIeAjp+1ywOyvYNuiWsmLmm40/L5zxmpCq5qrnrAfr+E
lsTFdM/Hlg2RytYaCeDJHru1W3N3smHUZLAWC4bL3GMf44NzgCrN3wUPz29mWgfsBehtCQvIeGN4
QvwV2LTl1wExlCzoUcy1emCI7+yhjoAofab9eJtRafPt+ITUu+MQiB3fp9FUnWV46L/91uTvf0kO
HlkKq0PEGAIN2jAQ3yTXirB1zMqmCqabnX7N2iV2RjiK9kGEOHx4YuxQiw2Lzplv1WL2UQPP38yM
9In4w5f+El/OGqCC5FI3X6bka87/z5yeheeEl4ObY8oGrzIrVpUIk7r94d0mYco1x3/NuEzHThMR
NOO0Lg5ToRJfye49u9dl7+yC11Bgnm0Up4SzthxMeNPtv/C3k7Om535BQA7yMFYJ9rUpxxU9Gb+W
gHS8aTATQIJGkB3XUrPgN+FhpJiQGWD3tekFCdH1RUULpofg1h57wIJWyrxdst/Oe15Y6DKYPvkQ
ne+LmrHYVKZEumyUdbWk5jK2wYvJXG7/mOk1wdZGtrVXwUvwX7TuaOV/EIOGzAXFrOUaVzYg4915
/g08BelNFHyDQ22pcW0RMonHWM/hJ7JW+/6XakEFTk0LS2bbsDgcGt45vqec4w4idU5+eBpqOnZe
+r4JsCHiTf2LmXdkr0aaJVnS9BazSSKyS7lPZAH7AeNIphT0cnPcUei/P+SB6d/swoDQzDeVPbQZ
EpNVl91jeNZTGhWrgt4sdMns8ItLgpXoV4wXAdZ85GAYKPz5D7jPmZOsTO8qD7j02XaHr99hCcUf
ojhCdfwJB5zMrljqv7j1FfYjsMOdhlT+90fSwfGH42LBWqKIo30cWLKYNoHPQ1QsPLZgP2xJr5f+
8rSykWezilWyXkF+6xDrA/uaFXMSEsh5QUS+2IkXzR4QVmnIar86kIpV77YnGGXt9Bo8+gZy6NaR
l8jPAhTBPOFqWfXgjWnOaJJ+sBjXHzZOaNqynAAFYFoGzCL+AX4u9RQO6eMshYx5qPjpLZ4eEmld
KxF7iJeYT7OAGFYGG8UdzurFuUeiJa+I9KEp4Jvq906/DX7tnDSCkwY7jxsGIpzCvVekgKGf443S
Q03GuCQx1BN1N80bGPHmYeOZS1cZ3DjS8LXiWmsOxaHGmtZqUoyUP9HDJq7U7Pg3WH+BKdEs9135
KDKqe6HiiZV7CcppKW5QtkAZSidFP+Bs5/bDkVtMlcXHkZZtcKP7NnMrVCYDZxsP6KV+OERRi3jt
EiS4LPWaYknQ7ExaLVD4yQ+Tvm9IRjD1u11EhHaavQNoEZn0hIBxSjFkB7PlWNP5oxnCcVZ6+8cF
HnyROypQxcUlS06u0dENQTZb9ms6byQ9t33jDFlEVwpYqyhIz9FZuK8prVyHVzpmD9i2I37lpyXS
Sqotik4t/pz6YQlsKiskaOnnv9GXSOuWE5kPZgJDIXxcK1bjj+cSgQBwa4bEmQrLrGrr8j9kvYFS
BhkW6odqVGYP4Sn64JtDYoIQMhIHYcxVpKPDxQUhJ0wu9I8YETkPE/75wJiLy7eZfPUgBy7recJU
EQsBAUCPwDZGZA0vdz2zR+HE6BU+DERR/Qvm/POp1qHiQCqyt0DUNjif4TaWkl4iPO8BsrbGe02p
Tln1SLqQ/a28EEaLtmzI/QJ3ggqJUru2GcOk/WD9spBBiF7S4SbPHvBA9pxo7y8Gq9huHLdmxVEn
Q/T8zcgbQS52TmQL/DPg6dO88sGosDuOKfoFHM6wsCyM9GZzK+Kxh3nU0PnCp/0wfaDnFdjGEBya
fWlj+Ev6c+k/PbENieQKV6Lc6bDqGdhcc/Niz+3INFF1INSDsZfOiEA4FsbdU0RNGhQO17gxdMYY
R74mpIJa9gEfOvpgmeNQnOdiIzWMYscOL8cEJqF6GJ3YV734wXX1dcbZIOtPx6old8Yg0WCa0l7O
8cbVgQORcpjcUChgdSjjIQVMRAogNiyCoraNZH3zStBS8Htqa2B3i8Lr+/eEA0S10QObLxwUOB5n
Q2qW2h8TmwGlFz8xnCWY3lLB9fmtTi+89KbgzVyntNdBkwq/PMklyqxmCyTgMiqJ6/ijOnla0kwP
Fl38npdz2u6txZUpRRfotSuyhu9OjT/r8EwNyM5WeZDLz1ECWpqQG8fmv/uiyOaTmI+YLQR2Y9yn
NxkVKESgLvxENUEaFniFvzUqHi6NJNcAQbTHNrvuCXwm3m93uU6uBy5NaBaihsQSQi5F4u14cp09
ktv6AU9mW7j3SZ4O3VxFTYNVJgDsTlphr4v+UYU3yGR5Ve7G6Q8QGb/R216eNxETqHJ3aabbDBuC
GE/zlprsneKtAeiJfO4hIdyoyNMdWHeXHwHlczOYM/Givxu5I5jvesckm7wBaOhk54p53DlBjom3
EdypSzCk2RBA29mqkKaEj3Xpc5kua/c0QnL0EVJd3B5GdsvW6A6nOnhSdX7/umVuSEBW4vz+xc1e
jeXVeN/x0Wn2HCToH7vv5GeXQqlBaNujajA11oeqk1D7nr/TMRJz0SrdXZGmCmzNZc6twbFs5g5+
09BDmZE9ttje6wqXKjAfXwWXF/xb0xFvnKShz5YQR70PT/3vDFU3aAMQsHqJYSexUFXG2y82IxKh
FGQQRv+vwMCLgRfoLecRWRAII6OLI1EHzjA1e4fCGA9PAfpN4LLSvZLN8dE7kH0MGfmXVLs+myyW
qP2nA1P543jXx/zRELuWxoUDv9DSPlYidu2CMlGBI5ymhb1lpKn7OAvhBEdg3tjlOHLp9D8TRHcG
BvymOh2tC7teVPrxF0mxtMc8jgqvyhCX2kCsvDWeR2402JrnVHeHnNZmSWLx7JZwslc0VhdvvKC4
6BEHiD0gyeGopTJ8PbnVP0yftJhg0fHmrZrD2sKzIJT22J6iTj4eR/ualG5uW+fhYX052rNWjM6/
LpQYmR/ak4t3XhzmP4O8iHEK8uEVIP/FZPTQRRo1BVd0YZcRLj5jlzxnrNjRahu/FrX9CvrZlzPu
S9VfBdsI9JmjjtsJHoVJKhkLTzgL0LTo15VocJTkalpffOhB4YCIZCxv0THtsJk1et7AIM0evFoc
BVTmtBr3dAfNTCbHb0wVfzPBrhKMWacYcx5/GDSZ39kwvHNYgf4JuPPCXOpqbiOKC7i9o2zg82Sw
EWnSW7w18IL2lET1kK7av8l5jR8mwCdWq7VPZxW0LufyhJaVwUQ+J0edy6kzvhqVG2fWfV5O3kcq
UPJ5QrAwr/pjSRPTZsETYKCVgQxxEr244CjOi7Cf3lejDccfw9rbjiPG1K5iJ/xY7cklZZGSZOn2
N4PsPTBlKAwsukUDMTzm7yGUmw2yZvUbw3b5OMA+Z69PGguM7MMTsyqQn8FCwcOiMmWOMXc8bS5C
i3YmoQYssA37Nj35XAuvzutviKNn+pwwkEftB7Ucv5Sz9/Fz+GUY7YPPrMjQZNwsJuAFo1UkcFhB
Pb2P00yoXCABUI6E2oALEdCM+zoqHQBRhQYVX1zhxSL7FTYkMPp4jvQhEM+KJ++TeTlUTVzUE4U1
cfZ2AvnHCHXSy+Ai/GRDIJL0zDAO1zW82AvQ6ptTg50LgONq3Giq+bQqqCctZlQJA+7BzXxm9LL3
+RCiC+G5Mw6EavkFG6ChIc1ejs6MRy/kMslGT+HXi3P1vrwv+0VYLF+BjGdMhTQLC0adtsYYerWp
+EjPECeLSuHFBbGdUk0nJSuUEsWZ9xYYyVHAESI6oTliFdeckIS5uexVbABFwwX4Bti0USdi0II/
M6RJbYnaDzDkZ+Ht64ANW31o5EWgq+4HO+6Wyx3MiL0SF/AUC3/9AbZ4zaUAOlx6WZYBSm9fxdaL
gkSYptLc0BLiE4vmhCaQyvDqXOdn5+wN/KXw4nm7FUjDOe2BaA8cYEGM8w2qE4xZTYW4GFC2Fwp+
qibrTG2xpX7m5zFLapfq7HJ8WqOJCpFkCZpKSLYti0hxJame4nnQ0Sf96L2XJoqHdThFvDcEZeDA
xmQNxiZTs78L3hRLro2nQcg6Wb/3UnR4GqJ0lkkALgFO1p++5g8P4AOHRvpN++phdFJYg/X2yDVA
aXo8r+TFhwvKAOA3+XffpYYT4wm3/VuCADbgluTmw2eHpuhlv/fb+RPEa67Fu06vXHRu9Dxno7Fa
Mp/RFHFLO6ABUb6QNx/e8+d/HDygYP/s4TUN6TE2uOkab5JljMr9JZzBw+kdEKTvMg9jnp184lEv
HEKDjspJFROxKmFcwiH6t2W+kN6a4Jk9MyYLwvPRpPDH1LnZvCcQcfrENBzx3oaweb2YhWLvMElA
wIgfVvjzJfvG/jW01XvHbmNrNu5tPkZjNOTcRM1GdK8OL/7hPCdN/HRu4h0b84d94YK5gkqQYWEa
nCIkirduP6KRjDFQnfTC+o8bVvi+jiw5yY+URV8mtOPdwCmpDn6+nCLmfFuweytXJTriCH5QA5ds
2S98VgrcDClx/GGTMqskYCD5OCTELpsJjaeNgpRPek4fcyrliWYqFucRbSa9zNhTj2KQVk4E4gey
xrlNU4baMymFm/HZlpMrsrDl5+3J60vujBAIdQZIy2BdQcdUCXP/Rxo8x9LVvh851EE1Xhysy/pf
Pjf1aj5/LFmZVaM//6hhGVJ415uXM+NiP4Fm5oi3jeHTH7zd+5HQ1AfibmGLqNN+YTAFKGFuvafz
1vfAsBSqQMsN5kBnagkLH/mHdzU0D/GnKPppAaxmQ22vwwoWoAIUY0JRJaZJ4dYUjiqIlhyNtkcU
smOP7Hd2VGMWzGcLhIlryF5UmXORe66X84KUXrq+uwUWgZOEK6y1QOdPP9idDFe8XzLc9EEMc0NY
lVduGwwSJcHSILzw/zEBnEpTACWHSG4Hs3AwV9XnrKdBaldf5ltn84zgCbF7nXyZNz355WTKm6OA
SpQD6+tF8HFIaBDeXfegpfwT5twcqzczqrAfus01DkINiA1XV+qNLS0Wm5vPeEskElwxA+zMdvZx
XnRTMmAVcnTzt679oSP520kTwooDs0BVjcBWwM3GkwkwGm3JKfb4zJs049lzLVp1xbwtiCDh77f/
zPTfhC2KRKlywVl8QonEwuZJtvohLR3xnOSBc/VKS1gyoW7+rkTF9LEAzt3eTIW4DuHSplF0SF/5
UxEvYCsYnKjywRdZwGAGs9zN4PD6qeYqXmmsxxu6UZ/Clar1N+mdvuHzcF9UBzwyiLDh4ElqbNQZ
x7wnJA/wH/nsly15BN/sGZ9jbkDOFqTzSlT+aRCpgdX44i5SSAVj7MdqKFzJ2OxT4ZGtGMBLEicS
0hCzCRSr3vcJ9HT7OIbr5R+OJ7NPeg0V7LLfBg73k9J6OB+mh7Xdm6OJDof2x8ogF2LpSkCbzlVK
4TJp/umIJ6BG+g4UrN3fkt8CRIU5XCjFWnybkQDFerun5xUp08DdiKmHq4t7xsclRsUAe/mvdb/B
mcEgLpOzbdzsbgmDLZu9BL4p4DLWcEgbazcOC8tDGXV642vFlIOfvhgshlzU1Ai8JUa8yhwqnRRK
IS/DpXLdkj7sFy9jsPhErwmdwWez3fcZwAfyqRwb1azPmjpT451n3eoyLXeaLW6ly1Fdl0AJDqy9
6MfcG63LAM5ee0BCBmWbzV//9cz3mCYeY+Jp5b1Pt1Ce3P9uCE4wFH7HOQ96icl4qMz5jGzO4xm8
ibaaCuntEiRL26MY172KbQdGjNFlp2BRoERkSI1a7/PCeEho6gAPSVwRtI1q3rjUC/E3acgk5pz5
kzkdUNTBb0OpumjDO4q6B0CKKBOQR0ONYNUwooHP07kM49oSLYuF/5UvE8UOuYZZ7J0qjHGxW5s7
cYA8/yh+4K3aJXLJ7BIMfnxzSJcRob1kCTCEvDA2H6GOZzJjifaqiTqWDF4GAB2ikKlt/LCYFIH4
+GN/96FCA+yhqINeoJ+qQAF3oJaZwQBsMxH0VAWZaFJkH7m4v+yDoORAh19Alp+YosCyeNmdIXs4
HJNzUoTnqDVo+gZJ7/Aq4NdA+TmwOqNLWh7pys4ZLwdAFTIph13PJLF9jY2egRQatsgXhibl9FQD
z9jO75RKcCpAvXA+FfJVim7jgjNq+HZOGE04rbViivzQP5hpoNqIcLRP30fs2aZkfXAh4KbOaBIM
L6YD8UZz2Ae+Fn2XjLSRXQsgm2aFNgKSFH1OD5Ajo7FnLfZY/0zbf+bdrwilbqJvVuKhdTu97Irv
e2NghKpQF2UxE2mSxVh4+aaOB4squftDSPLAqZFqckBB6FLMsXc/4gYTnM1irnqyx0DRxy18hck3
kr8LyA1Wkd6G7wRvWUzehA78ygApHhEt/wAOvHFIPha3XRmS8dIFtwzOsIL+vlg9Tq9VIRu/DIyj
W31OHGZPj8l2KwtmD0F8VdiuoBDfKID2P/DCkkpTTEC6uPLwCsuoVqzr4R6903zBi2gFqITqXTFk
hSlwkUrYAQQN4BKtLIxfSC1hjm3fzVBMeQUuzby1ZfFQzDUOd4oJpxbuUc4MkREKwxk+JKfS1lDD
HGHjv5m/PLKwNYgHq5oRRKzuJb/ziX9OC0ngBmkBEewVXsfGdXr3+k7PvXtw66zzEmznD3TP+x0Y
zBCE8RPADN4+E0atwGVfbGBZKiRSUJ19uQHE5qQxhb3UGuOs7xTeFkSNhj0c4RSDph35bM3kqbtg
zJ9zMPqKpyZgu/+g9Yt3W3xT4lKTNuglDGUwwXGYmem98CfjOA/xkJTTeDAXgmoV5QX2chMpYMrG
6X/xnzFU3gqA62Y918wSmeMJe0plM/A1+koGn5gauMtPemNcKIYZlZsDO3fx40Aa1YMywUXgaTaT
cj5OnsveTFkXsj0iMNOT06d3n3b8PXzybMzM8GmZamF/Lbw2BZ9kp8HKGzG0rmLGA7u3c7N3Gktd
eGnyPM5oDqhQp6K+YgYKwkNuFt7NfCw+vWpmDSkqjA79jLMsuExg01o9s17SZJ3KsJi9Ta50ngw0
Cw8PrA19Ck3dsV6qphreXrrsXSayhx8mIGZc4uyjyxmw//qXKHjyA2RDXjLGHqT3F9MNBh8zviVH
Gm3H2J0/Q2wZLAY4YgBnXVhXEKLfxMiaVKhuH5LTQgxggVvdATRuFBE0jSVobNib1UuttLRIjKbY
0nDze2SgMbfCAdtoUO7NtZvRZUxy6s7+UuCUZK0YAk5hu/+1a5pkJaX/aI0zDK12OubE3OofEt6u
llyY0pZMQwBvxBC4PZF46Tz6mJrEXCA5TE6qfj7tOX4zL8bXsnoRBWeAu6tA13r+tBjjSv+IT5w8
96kECwBrw/CiIgXWJbYWYRgBT2d85Likhr9aQxJ+HibZRaYYAuuf+Xiog+Hg+NISPLdDDF7x8xaX
xWX55bBVmUchcPew1qZcK1kHgo6Eo89+aLceJydNInzeBvCj9ipcZogrkq0ltn8JbFQqG67+y/QV
qdwpQ/3q3I5jSwDdg8UbQRC72WTuUWPqxvB6HOZzOLNYTUA5oBWjmb15pAMwAqbNYvTlYiGJ+/PL
3QL+4Q39mQ7jZwizhKJ0JqRZOe7FW9DgzftIWTwdTodR/XfOgJbjiuGWGIX+ViOHmHn3Sr0h4/0v
8C0NqE1fbZ0eIi00xJyuv3XJenzusNF6FlYVFcmXqh1jrRXjsPvsu8MQ6BoNnQtuJZ2bG6+9ahbH
hz0MhpxLkeoViHeZAUyYJjcyA1Do4ZhRTt9Dc5yoh16HRwlDpMf+EeebNhgzWjoCKFDOTX4bTYe7
/RVcO8xUs97h8cd9xcoce5zHPY/0FxoFliT2+Fs74a4DliO6F5BU3dfWqh/RXNH12EyAqGyUhOLd
e3JuQ/QYr6+xmGVuuZ64pK486K/TrKSoYnLGWArIFyhLNaVp4VTZC/4jxYlVhG+mHzR1nL2cJj/z
vHpFKEq4MLQp+N/k6xy4dcPxQen0F940yY/rRcX7cvhyuL4A6UdANp8TnhtGRRUafRbXmWSrC8l+
eNvs2gge1b6JWL/kPg1XY79NoDTC2AYZF808DcOeGgJPP6odtHrvtJxeVy27zewDqD9gjIiL/4uH
nC6+MpxsOO4koM0pmGNQSL7b3WqmN/uCLxMLH6rmJ+LTNp1eg3FF8McnfVfUJuIxYMia4guMb1cU
5Udl/YWQETd2x1UKmsYxa+GBmo2s2sWthHBWcFT7PdA1GFRz5SjRHiEO+zI3awB5K+4MxgTWO3gH
EjEkXG6PDPEERya/h8QnsHIIxHUs1CcPW1Cexmu0gUzuZb7MA+ZmKXKqvFToh17h4kp/RX39bzpb
LV6A27e4B9N/u/qGL7/ZwNv/zJ827hhP57rJsdh0Rt6eVtKlj5qcMwaL5mAiYDc6BLPLSngDvQmZ
jjRqGnt2FMjHz9N4AqjQUEFFko2xmypcjTIz8vf0YTPVeG3KY/f3L6FCA9vFY/Y0cp/w7DivKeNR
CcFIUBcCNmH1G70MW8XGVBEBNnCQn9lnITHcrP5gGnc8iWbyZu6SW99AXsvrwok6YHeTEpEhFr0b
jKM7TE3YzRTPXCA/k+78q6+vwoFDwL3i7BZc0vAcrnPLGsLToLCDp0EExZwkVG5DjuvCXQtyZUXP
6jz2sP9nSI4ZL4Pmx+qan+tBPUvH1Br4LQfbBeNjBh5fcObLhAMjW48gBl4CCWSCSex7zuul+Lbg
ERlKrKxwjUs7S9ljBa6lF+r99LVqeCTK3CXhdjo69Q0lK83TK31mxbHcdAHqTiZn+BpEpAasULAt
8/mKMG2vhAAZcngoM782LwLuU+Ed3K36j+OwWfWntVUHd+IddR4lE0miXOlsOUcYaQB88H7SnC7T
2p8xKH2J2oAF9bFEqNbQ7j8hEwygLAFaMf32oG370DaUtDKZG8+ZiNk9EsvAhd5/1w2ukcGNMF2H
xcvhCz5FWGKMbzEVHWuswzUeJyouCqc5VeDAwOlez7v7645OSbPf/JlXsB/ut1QJUlBlxSQ/5v8S
YTmfelCThhF3LmfJc1mq1uPvrYbbbSBNh3jNwr986cX+s2bbITm6HJkjjxNGL2eW8xE1CHT4etbS
bHutMiUol4IjDyQbOACYj9rVGsjMW2FAwgsTbCMxgRIiTDyDM7BEwCV212bEZXB3dlXYeeg2qdR6
wBef6LruYkhgNHhcvbQ89F7q8kMirt4Tu1ksUOPjfKzxiYcPEWfgDYW6VAxgVULJOlQfAH2wR5EH
0U2PiOjaQrgoeN3QBVQKzBOT9mnunrA69+QZFLt0iM3nUx+dtM0HJj+z1dV1/Ygvc4njO5KwEWxQ
qVhnDm46gf4Gj3WKnGA0bbAs4bsItFEApy/7vBus8kRmLvLwf7OfFCoZTpyAmUy/c6NTCU21+yPY
e7DLPg48dgZkXdD+FUdY6G9nBAzjUH/AnbvPX45kUreDIpU+fc8aHnMxB6kH4+GahqRdhxKHdu7S
xzLatS9+ixaVAhkQ2b1MJLAFRi1AvVnvSjQh26bPbCijiWc8bbR+dTrvqhdH6o3osjxU4d4ju+hD
2Iolp7mY0knyFfIKts4rbK1B9lzgFfRdYEyYNfYveX/tzn8qJAr9facMrMN6RmlBMMeq3n2tllNb
DcehUD8AzkGo7SDcBHJsuQAQh77JkHmMhlUoo+my6EEGGcceCiQDgqRlGKkb0HcWTGZAq4dT5CoI
YNGR/xNpZKSaLzv9xHTspK47HfEnnQp8pc5f9FWhLUsLJ8sGR7RwJC+yAqjZdY2GzR2vkcaFpLjS
W+mpfEB8BDOSIGj70rPl2ROjetk8oA5/oN37OFHEYBcVzT/tFMReOuULEofj2JhOP7UxnQ2tIcMj
EwsIdza7WvheXLFid7Z9kxy8LoDeaMBRqDSXq0J/3ZlyQdXX9Po1oeQLl3KaOEMPS3oP2RrafhmS
cIlk7AqEj1HE1cz8HB6e4ZebDPWNAeQV/lPaDZn7Ly5BtG4WQpI2ngiw0vDr+LbyU4Qeq9YyUV/p
QslG0iMcciHQzoJ08osD0zQQs+EjEAL+wkK8zR4ztH3gfijijBcqsEyCX83F77oDzzSz0XJ+CdoL
3EHNzaiKzBRPgEmeoHY0V4dDu9WNYNFzkRq/oUMkgkQT9Lh5kt7HSbkDLpJgURwHaCiEppOXGwQT
VTdXCxclu0TOH8+EeeUVJBqheZAa/m637tg3kFyA7YfoWWCBzU9f/S3UGLv5U6Akmn5en/dcrJU+
Z+yBhwaCiWjnik+HmaRjwhgOXINT2ELPgBAPnb4bIN1twFeJ2LTeCGy3+lzZ7URB3dXuW7E7qJbR
XIjIAbLSA+DiXvDcTwwmU9gf/PW+ILaPKF9oHDN3rLFo0SKYwABo5GGGuNz6BpQxpGmluZAc+m/I
0lCGcmMhdNPXX/gAHGMujvweDZnqEGL0uBv7ZbjNCn2JoYj6tLgIjA6evLWEEc9Wx2xqVuIOA83Y
R++Vq0GE6IhCGe+9udDqCzKFBu4AoybU4pFOc3HWnBAb9dW61HnK9NIu7LMnXyG9O2nGVJY00yn+
IeMEfojLqMq7RD8mZwboA58N5KzVHzwYNp6V4Uemn/jYDJkjTRKgdij1AB7HJ9ln2Dgv3F2WuS5J
n9MT37/cPeF5HpqFhs+acDt1BoF+VCPGlT19SbkWuYY7lJBj8rGYnuGN0TFHxRZBuE58WDRwqSFp
45BCrYExx/0vh3vIf+tIEW1Lf9O8xdslItaoiCKMGWDDZX5EgYccdTxZsk/WrP5ddJla1C1Zmvan
ZiqgKX0udiFeDXT8GYm7ZBJNeIM4pfiYpxomL/3iUc/rC1TlLXgS9FR9saJT8SZ4WhwOhYHwm1xL
LR1wfgE+YPvbeuPDnYVSzE+IcSsJTo6LZgoNO/w5SLigufpA4/Xs4ARk5YZz3ej+qNnjDDOJsIFS
XKDqZJH6LpAdv1WIHOslZ9dV091TlQ1vtConXhbnGyZwXcoiV7MLzESyj+zVy06DtJlEEQLR62w5
JMnY//Uh0n+MEC0vrEDKZn/+zJAEsB6epmGFJVYFFl4OEQ4qQl+La2e+CCNtb/FxXjDwDAqQDzZg
ZA49n5jwTPHewc9nTqDLyNQdCxMYN9IdLRTniIVKlA8vKlg5Sceea0hsXHAEC/Y0O1BYli0FXytJ
Gv1IVAQGHv9xdF7LqmrbGn4iq1DBcEvOgphvLB0qIGICBXn6+fVZu07tVfusGYZC76398X/aFFyp
82pIj6HICrKFp7yZaYaISIORIbuSaKW5mvtA9q8pI5PvEhxIgq3MS4ptIPRV0nR6NI5ThUIhOMTx
8e7tKaNsGx0pOoWKNhOuSmzC0Hg10Qifp/lG4u6L5lIEKu95zRkvVTYPOk0rSiziZKQhtQDhDQUy
UcQ3t1NMciOmb/OH6DjE6J6VhNE6IyTJpoBs3tSifbWMWED8VlPx21AtCoCd6goo82l6+JiwR4yH
lTpmjz2Vi+aNJBUVz7XTsvB9gdyZdeRU7PETkHRg01VD8cPbg3lCD59qX/QfH58w1UPDpS5sjOIm
xUxngHn2MMpNgDlUikpZKuLvvD2wZ6foBcP6p8qpHgl9a39eiCYralkGiIfgwdH8E6+LwuV2AST4
cPhhWSP/hx/1ob+QPxZCeB3npIrB9eOmz7yOI+CtfbvZD+/HH+l7HMMKLaQHClR0BbSA3neXyy8h
yPHmDedF8MUH6FGCUxPr2iO18+YJtoOZGZpXkEFgCUGBJmLeAMdt9yCWpUptPRJfgoInkP03MgS1
Lh7pP4zDkUIMETEJa8o+tznMu/1FjdyuaUIzs6QlTFoS+ZkUZfY0CDJfFKYokOZn1PZoJrIwd8rN
nfDj3kpCkcxrNjhleNHD7+o+B4XuEb2BkiZfcFv9egTSwhL1yXNBDOfdTKIQLz9jSGvDGOwSzBoZ
HyJqg9IQOBRNn1CmHrMpaXSgXc0JmVOUbADTUi+wnYZKWCMicgoimzsjKrUCGv/myQkOHSicGdxL
4/BYET/GoA9/Z33MLaTLSLviAzDD2wplBlHrxXkS9UU+69ODCZc82bbuSA9USlLt2sbVAylEy/F/
VxBdPGwQkMj+srIZcRJySs3/Mg9BZmLMclApsrcxomvhyJ4gjUy5joSiE9ea1xAh4NOYlYCkMOQx
Oi5f3nDBhLj5/TR599GSsMAhyusIUMLflfhg9sL/qlsUslEN3czb5CBuqZmD/GbLd87zIzQKYkEU
ZEiB3vYOMhWVd20tcPwKTnTo7A+EMc6RJ/7hnVk+hIeqiQqR+CJMNDAoxs09WLU9YiP9ar34UDiI
DoA3vgb3RAB5d7dRROQ6JW9vcGt+PXuNG8o+knYNkBtS+fxa4ATYPbCEQpDK0NKOWyzojFW7I+wx
igvRKDoWcVBUCM3+WL6cD4KXgVfhvhKL9+CnT/mB4L/xegr1VBh180pf8xxoigNUchKCVuwPwVgv
rpqN10vMeuLjHFCNoriPSMQI1GhJkd3td6trmJZUqLzV03C24iLcTdaIyu0STO2jclL0XTbvNVZg
IwfsIk4Bi8PPEn6fidXjOP2RQMvv5WIP5A9+s5QhAoGEeRj74LF6rQZaCfiy6qibhurZTLSLol1h
WhoPiyKmHDgg1BTPQDwtkqTVPGCX6lIZJ3Q5xhZmEx2hCG5JMa3iJo0k/gb8S9fg4nN/j4MSTgVt
c1ge+eSfBrUY+M2A1m5o2CAbjR6ezWs8CrGatZt81RgjrVkq5pigTOA9kSdfrT48s1inDIQZQtgF
pMYzcRBgtxAzvEjC6QW09QKsg02aMPcB2xF/B8HyjnfPkCEL1c4bvrY2NVLkvsyNJEoawKM11PnH
zvlCWOmU7c0qvRazAE51bJo3FHgcmhpHM+oJL8fKMu9b15VE3MwKex44MNM85jyxlyQ99F6FCcZN
1gihmwhPULnzD7xBi0kfgAn7DrvLpa89fMFcjmP24vjNR0Vn8kT8fUmGaiOG2t6iZcg4PjLT9bFz
/U71QbI/f13JbwEyxjTqV2h6OGlvB6HnopfIlkNly4oF3jzbMw70UaHb3A7Lfiz0TRB064ynAEOR
PmaakWJab4mVdGflYWBdaetEIJgCG+VrBDuZhWbOyQwSDz9YwqE0GReRjlljStiVGAsF6iZUsaXD
bflBOfhAH8UTDiMNr2B9WW6MbouIy5Bj2QJCYeClFYwcA0nwEBmg+pQ/gLeEx0320B3izpFR5FuU
rhE3gq65XmboHTDtwVOPUUP07IH7OtSEggEU4R9Ei2WPgsvhfhjo3eV7EfD1nXERcIkHGePX58j/
4bwoaH7EjJUwtgcyNFFKh7SExhMyDocCL8htJpxL0ryLRkt5N6T31xotB1YeDgnZdQiUH5rtW+9t
+rJ2P93e+i0zhpvyUCPCZJS5mYBM06Sbuv1Tz7+dH7pM6YuAo4yee3Ubjy9ixCrrPfDJZwsKfGZs
yd2pOA630N0Wu4pQCCAZcNO/bpsoKOPZP6OXN5kjrLJlrg6iMq52JiyTJVfw69i/wADx0T7RoAml
N8QE2jm0Kg9NaYG5H+B2PnZtb/0DDceEEvOUUantjEzWEBAI8+2/idcsXRpeiPnEJQGvdwYsn5At
pFaLwZpmO9BQgRtOWpW93bw5vZmEne7v5sg4QG5IJb3JS12tuAq9kmlgyqkufM9XswS7kmYITjy6
gpnWGosgZ14WjSGGNj75cN3k3jMp4m9yP6XeJyYzWuH6f+qN1fmPwxtJ/qb9+7DGE5Pqj6zBDkUy
Mms0arPVzapllXU0T8ZRu02PY6dEeigMOUB9aOl70WQuiIMBbR4fq4wb/AnHvkeVNalwbdItyrC/
aTe1L6POfFnpjru4T7toT7T1UsRotfqTCXH+dlLydrEhSXAVfTRjxkdUCNS0kCB9BY/yvkQfkv1s
TEknpxlt+oe+USiSpmGFpB8AKQZB7P5y0Njcf25YCuQdgBpKawkwpJ1lTk1ezea7YelodAmbEFwu
UEl7quZ3nueo6luPRkdSNIBCDkvJyVfy23wgGH/SHlhvAXz7yW2oDfBKsf1MpVUmG8jvBzsOr+pn
ty+bV/E+7Kv686/PKjIFx1MkRa2BgGk8XbNRsHF1yFrhENGUcd8tyH67o/rBHCJ7xdMeHAmuYmJa
omSsDPCmDCHSjeViMyKQd7wHJCGigNgBTtw86WR1cqzALM7Yajxlqt3PX7oinMruZvsWKKA8QrC+
v85vTIA7BfPsE9oYmSLAz14Hk0pn4+g60m7xM4BlWdeI/yuci3yvqIM5R5bpDHkYp8hnqiu5Dj4H
Kvk6oqIiw2NidLPMf16NnBUrRWpAOTg/In8iF1I/uqPcEDpjBeXXqbb4Wpwf2BA/EBTCG5EKFusE
CBTb391AeY70Gt0GRF2YcLJtcBRQRzEbO2PnrX839IzzY8EZn0YgfTBmv7hZV+6D6frm3uDnFKPP
Y+EipKefkwq7t9kxEjJy8EeODZkgZGpzviYK+t7Y4Djznn8/91XqFCsTrqD2AftB3bmWlnfrQUgQ
bJUQ5tYkGYDQN5wFCMyIiOBu4xWHdA7ey4KNmWc0bLlkBDss5M+gc/hCSP5yJ7xFd6jsT/INR5w6
ixYVJRKwM4ai8UR/1hQvWf3DxGOlgZGrCBGlKw2vkZMNnT6FItGYb4vID4m25mFI1O4IcVaHvewH
dJlG09KYzDLu5Z+JvI2qtgkprVOtf6Db4el2B7xV6D54NGdDiI9pMEUqz5vMyfWYcf3Lg+OT35lP
ktfmIk2dijociBaEWYALVNwiiMb3M6EuYm/TomW17j5BDDHYvMe6tMkOvymWwMEmj3BMPEXzj91h
VT5fz8PtF9dL9HHpuDG6XH9gVXanM9mSbzrgtgzmV6k1NyYsItouwJ5AvItHfCF2k1xtEUzApy6k
Ouspyn8YCnv4gj2HvMJIPsTCh+VtdJTRxepVhMBwv7nZEEA6eWy3eUX+AEJSxDsBcgrWtWJzp67B
710ahAZPLtuXzdD4m3fbLJiEXKVg6yrv0t3qb1GepgNdLG/IusA/qPx0xNw6WAN1wpMCMiC10yFz
0cUwzPT8Jm5T/cNJD8pvEBjBkrt9oRx04aX3Gz5OJde4HTrxgWJEQOLMMwVhUHmEPmzINbyM0Sbf
YqglB9wJcx2ltvuLcBjxLSEC8H/u3hqbn/iJpRCfb89sI85Nk5Z0WnpUQjVaKsb/e4X4Rc7EqkJp
1ZIz+qVunbY7oK8+amyeSZwWUN7Ut1Mi1KJxfOqoNmwRmtIQND/20EtyAs9EMQJAok4/ZPyc9TGN
UUlUhFVlCnvH20Eont/1vt8mQ38A9sKSuPmgr8wMQrNXuC/dkSHf7c8PEk2JbgHkE8rkHidcHbdL
8PoTvmGMt10ELE8ZCD7Oq0fzIMeH32JbEaB1n6pm/XOU1rKHpoFlqSP3qEPxEMtHvjGzNScienQi
2Wjm1dF29uQvQYrOpfvr/hrO5FL81tyu0XT1mN0Q2WU0XjdGetdHh6EJWfVB+0RIaatTSbFurG8v
KF/alWUq02gNKUqDkxsfzuBqFyEWnK+mmLDMLAMwm6xNHw5WLPY0vNNF9jEVXQDmY6NutAb8pWYu
EUkyD5TdwHotqJ7DP78AuPPwOQx/iqvAgPdsnqmfHCioQCGCXhYCmFHIGZPzdfLV4ufqHxgUOnSu
eTQGGGsWe9rLKdcTVO7wapSdSI24nuGTkOpz8JIzOX7bdx9oTBAzCF3wt+xLE2DiNtLQBJc8vDKf
88TryNlprRFioA6ZMqrg3wJjhzFibmTMoHzGHC2wPWFqZIPCTL1lb6pwwCbIBI2B0AeB3s2XePqA
LOxwffP6u9xBhIYFj69VTw8kxBDm6O5phJ/fD2LUQncxv1pAEm+0vj3qeSuaEuvwsb3Hgot/LEbm
DxZ+gg+UJD5YRbsfN7MRSQmotPes80JT2IMcRvbdE4fG0Ojcdk52fPxF2FgwU5NGiVj2cSDhE8yV
PRU0RlrUu+7c7mT7JlwwVxePHR4P2Cw2Cv7DUtLzL8hYXSEWbIMy6Qa8qUI/OGIZxHTBFoWSIWT5
J0pZKP7EMwz/eIJMr7AilOh306jZfA3GfwxfYwPDCNk6QpIKmZaIP2Q/RxOroAZBuoSegUuW6dzn
IWPMwO7AVwiI85lNxVFr9uck/7tTZMII/raZ18ywwThshWDc7zP7NScXlriFLGvVSbn84O/Q5txc
cQQte7RXcn4OxuqyMadxHr22wyGOacW5aYdbiJ87Nx5J/MOUzNr8WtAgiMjyZkPYQdNgDlr1l2jy
kFniqvTlYxfAreLhr4PC/HAgCDI4M1ha+McGxSZRM8Y7LKOHs58R1YLMmyHaZboluUmIMw/wdMF3
mX11fmEtuHbpeI1R7+M2skY8UpSTc8pizZ8huBIG1vEh3xYoAdwsJKxBc7CQlRA/5AcBPvCYkgXl
TnONi/GGXhyA0y4YUZuj7IEfEaiM41TUH4nEJXin09i5nhG7AciNCZ+iTI3vCFEAQY0SgZBxASSM
NkYTFCpS3B4o+9Bi6m3Va/L2BgmGIGTpL3XvXY032sSnCNLaghSwB+vNH8XdiPpf23ZJ9JH0O+0N
jgf6qRgHxRD3PpcJyReDI0KtH5rH3ES0+gweszftVRYAVbF7PLTh+jcxXucW0T2iQNCkY3FmAW8w
PmD/eGNNkb1fBWOZncUvR+dUaR+sfujz1jzA/heH9guAXUAHg/hDe05JPYY2Xg/IHN0xNnG8EwXI
3gi1iY/2hr4d3dboawpMQ81ZJfABnGOJd2+Aw3OM2fdlE7+66etjuzyLXFh5jq96gsHwqxeci81l
wCHZxxJerKTY65mPI49xXy/XIi7q+ZcnGHmOqOWwlZ5JI9swg2FYYDCDk0z1XDhLh/Dht1i4gcZM
AsaoMzGdaDkjGJSsJx+R5DjkIYhT5a+CBAArH2uhbJd/RE3NBjaJq1S4dSG7EHjNUQZ5sG8cWag6
uFWRB/J78i8psNYp/lmrKDXg4ReyBvRwy2LGeQ7itX6ehedGHb6NPNMGNIZiUTl+uCmxBrgMegAB
IR8PclAh0lSWLeBAs6gSwiIYeyDnx1vGtBBLypyFBeGg8BgiitVxZeP5AIECMJJ4yxmWRYYDGgO0
0SPy3zOYKWbk8AH7fyoMmGKESzn4b76ZcMOxFiPzPX7cye4Zj0/I+RD0/KBnqGLP2WVZRYRzGumJ
2x4As+Eax9zrUz9+ATwiZID15I0N3QLdJI4XaAxq53joR+jNsVhagJ30IbN/a3uCOA6Y3+3HuVpm
cKgiRau/bBYv80tI2ceGtPvrGZFQVH61dFlY62oho7ZBAPB3OREht9iRFemRRMftkOoijiEPRy6j
rVs7AwPFKLkYaF4YEkhfwmw6sGNpD8G499gz6iALet6XKELY/unlZgxoe+3zdBkdizz619Lc8rIz
VgTDWPqTFwgNeziQgUURxdfo9nJtwAyNZW3L/ULr2qn0STASgpcgszhaUr6I7CiOZHQRfEfSWvjn
rqtpQFw/C1WPuG40AeZgcbeHFjacBUzHGs++VyXdTrx1qKbIBJuSLImZm2JXfkDcqFjScJkyyNOs
vijXORrbIWDqVV0fhDv8GpAXQSiNaGg2eBqGBB5OPBHdU6BNe5h7IqdG63bGm3NFk0A0GP46oe8h
4GUJu64hwVm1nEnfUCbqlIAy9BAJ3pX/kC9l7KRqaPc4NUfIcLF6jpdI9uwbST0WWshkuvocX+x0
eEjm6XHy1iZh7zT1UYWCHFfmVfTZaiOOYBEU3AfewiMOvUFh65O/qrRGygy28zIqQpo6ppZGu//h
Y1Nze4CnHqWOdXOHd60P603uNWfs/MGGxzuIDC33U4zZuGho0COpgLtNQrGVGQNUnCyBJhu4CsXp
AP+xGi4PbLgB4wYoMl2KvPknhPHxTaiL8rko12z1ipSQ71oyxiLIZDrL59+F7BacAYs9DxcjASpN
3NzOC0NVGwx6GpP9M0Y9hvafqBhAKUdmN86NW5SGxaoEzMhnw1Yt/p6EcJSzPcipQoTm1P6sFCZs
jhx99YDiHXH1oPw3fospopp+ANtd+UMsBQ2QWuVDtmrf88MEmMODiEa8w1cnFLwZEA5RSMXqZdi4
B0w+B5H7iA8mGhHxDV7JmLYq+R35JR+QJBHMn6/zBLAUtCrbsS24lTO2cuotMk/ymDzQ0ffsu4Ow
g9vbyPzqwj8wsKIpJivg5t+d0aXnJdxOUAMEdBv/A5zjms+oRX9CckBcEigJ8o34AwQoPfJUqL2R
TlMguSe1xQU+y0DGOa2sx894o5/CDuC+5nTQeFUAh9dptf8l4PvEB9uP3uDF9OOYtOTCmM1qP7cn
Vn5g4PYI0GSt+Rg1TXq/iLVvTrDkjLY7+kgpxNIpNHrZxBz4Q9JfgNX00kAtFD6pFNjHkjueUcmj
dx756AScyPEXcJB1Lr7/yYG8w2OIIGAQA8WAeLw/zpA6PnxOd9K7yhU4WDWvk/2KsBMyYWRl+6H3
C7CbWYgLElIQAy2wG3kM7YAqZLVhHioQLk3UKUpujCoCZeUr7Sgxaq09ID36LH7PPSr4dI42Hikm
44LF74PS1ibcbpNqE04kYMqGXG308Nx6eNnUVbaYgIObXkel+mSDrWJ4eILZLpDp8vByp96AHcmb
hCcTOkGOcaqi+C7eHZpMiD29niOlsd7RBv7PQlr0mg2n+DXq1ZeR6MRd0Gk/qGhKGxS9YQmVyRks
4SCsL/rGMurbBSMC+OiU3wm4lKrWvgOgtaG3AlkxA9xv0XNzZA90ebl1pSYP4qpXzQLM8Vu6gAI8
39YlZb6uRGTmNXggGj/wCBCEmZoI+nts6oM1dUGEwCEcGOOSYshlrRDOOJ2xHjSI1caeqpv0xu68
kYEp7yZYCS/tm4mQuDX63iKB1+UkEStLZtmGoJtm1Zro6D+nnjsxB5UAX38uaHYw/ms0cijhRD7s
Nc9zFvwXpPHnkCKhMX7u58rpu+V0U8jlAOXL+cFN/beeRrBNAgmBhcLu5DLaDsDSSBxEuvqbDRV6
R3CCc8VRQfzRzXKXxrcaKk8hmlXwRq01tkSyA8vL/AKQsEO1zWCBS6SdK4ZCJF9GdhUp40uoy/22
tOj3WYxBGpZZAsEMcyoqJniAIqnG3YnqmwSBnjVeIZe1ik1N/sS21fDH8T6wS1DHstdlY2p+Z28+
WZ6GwqAO23xvr9vC/iZjgt7RqxcwVArA/I/BRPhDt0OLS0g+M01SXUXLVUHXL5WYKmHihMqaaI2I
SeAhxtESocA+QP8RVasNUZR7HGKG87LOacNPCUhnH1jhgRD8PTowEG40rMIxImHD4T2pcbLDxcBe
+13YHnN8ZE+3T3bxql0hFupW98Mf5DsZgZOFYsquZCgCuDh/9Ouc5QbhK1/h7BnQVuCxNG9GxJJI
bINWRVHj8/j1iuBO7lzIbEHyJgJXWV3vVS7BysD8r4rcwdPP5g+8ch2WEWcYUxhCxg9x3866Dduz
jM4bmVuP1LW+PgAZeVkgtEjDoZsAzDJXdhpnb8hhqoPTbKmPOGHacbzGeEeI0TVyAgQ1xwiIyZRw
G66txVVLw8yBOoO9UhVzytyGruWLZUvMdPKlJWkURw6SJFnc8uTNCg+CZJy6WcvWjSlFl0LJevot
ipeL8K8oIJIdCTbEqsymEQscVgzhw4OmtDvQTkeKKkbT09ubRFP6NdAw0D1LGuV8W3BdmHWIpJlS
DrNv4xJcfNEvV06jv/zcqKMfunTyeDAe8eWn5nsuPsYJZum9TRqUO9iIxzI3MurhslnnTVGIULZJ
BJC4SHDh9DH2VQUYN0XrhCCY70MN0maWtmB3Uph/xAjra4LpwXl9cezySVD+hmD9kXktMknqxFmV
e4ze3gtPqXCAd/Ont3dGiz236zfszhJZqyzdJkD2MDWZnSnKfSwgUzLwFl2xPwVFWQIGrfQCfj+N
qd688iSQVKE9ofxHC1j7F3ksbMDOihsxYBsDUSGdcA7y7LHjbXhFvH4Ir34SY9aWUVadrGill6GF
nrYIzq3InRxyqpUM/5NQnG58snzaYk2VvUko/O+K5ZOdSttSawMwq+LnI+tv1reqzd9Yux76TJbr
gqrGp4EzGXO9YpG+KwxCAPUmPA9SdAI4tFdccToUIuoGJxl/5AeQUrYlPCAj67c64bdGJXJECX5+
HIXMuJl9clVe5M7Vxq43J3VFAqup/MzjxKOqjwVSnLFc8zyhqd4S1TlnKwKkFf8+mMvEuXE0Ok+b
6+HhsGdH/cPPyU2BDoxsQ+E7nY1mfJcAlc/z/Uz0Bn5I/WFGtV0G2QV+2MRwytnOqYlJAvG+hq5j
CxXBYpl8qTQaMQtIAUs7wHBHoWBPJClEe6JBCcAlbnkfCGwOV+g34FelMypFmVQqvAyw+p35CCdk
NzJgEbttTGmLhaOkR0ibxFRSr6pDyg9IpNdBcatTHZyGDmAhibCdOc61k3BW/hxC1GAwjDX9lwRN
YWSEomBwQqujV0gC7Ce87i8iEoAliLBDtRMpfuX/0U+Oc2/Kff7mHqUdGDiSYCPerBztSH3gv3Fx
ZUFJxj7QGdoOQug0bFFal2l/HHz87nQzuNiMV1iASLoU2RaYPk0WXHwM6KFRI9vk285wUjJBlyu4
r5uzels9krtjN92Uuojk8STsC1j0Gb6bS2oX3hBAN/V+h75JmqDJWdyzhZT+7pzKBFxV0undEYXi
3wPhXOW2FBbFylb0kbXCjXNmllzfxF7EXQVhChwHLIovRrbuixlJE6JSgY3oZUy8dC0dCC5nNU05
yKck3NUYNjAlgrAxHALuncRf7YrI4keeTDEAyt7zxOCKSwhLtHC+sig3TFeA6tF+nu2kF7qQe6qu
i4f2Pj78huh1F2UiREpGW8T4VCqcQIqbMoAsPgwC4Kva5c6y/LEnsIKizpcgPHBIrCRwSbA0fKKs
ZDhKAVB48PkljoLsiBOMMFbmuui9bANSU7H6kKPIhfJfXSNCm4SkREad70vRfGoiFuCrl8n4w0p3
YOdGJeKjRcKDAyyhlyRVS564jfjTyj4ZA1ORWSEQO0yRQ+B8Sh2EbGaAPeEaILXmnHE/Ho4FVsw3
fXOcNLwOf6SmE+oZE9w0F9HUyOL9Dp/RCnQnZYrqn+IKsQXeGmQYTgsL/7CZQ4giizpyphadU5AN
r/xn0hHUX64OHe7Yo9hPhHuYbGX7Z9SAsfGLAfRt8mu1lCVEgPurxt3fMR0LRXoOPLvcJ7eQYSMW
OTsfe6zKlxfTtSBRqDH5rWOF4WJwgEswhGJpjDANsA3j9WZySXk3YgK+YuwyBFPpQ58PB7qMXLdZ
a1WJvB54NSlKDswOzNrLbkg4ragDE7si5gKYPcLR91hkytlkTTKOzYsKoFZbvKL91Q9Q9jt/Eg4p
hL6CW1bQU7RshXu8+3zPVrbkxiY1kWohQEw8jTdLIpScL09A3syTJBES4RjdzXxXEWouPjIIO+Lh
SE+NBuGEbZ0/MagJmemhvZ2Sq3T/S9YPzhfuHrxWS3iy6VbByJuqwSdAZkYABj82uy4YAIaDVXaH
WFk1yIIKco5e4FDca6dy3V/0CYyKUQz9f3gYqZ6nFZHgbrPGWakPkPisyjmNpXHB0DV7JvstM67A
NvvqfTHepBcePJDXiA8UCROf2eUe7OcFCJ3ZuCPrEzYwYRb5axhxtg2mvkOtrl8itA81lDdgLRBi
7Yy0zDf5zc85Oawa5DnZKpoikwxJJqC+P/JmvxLmD9pwTl/MGYr5seTVd0F3EWcgDyRHFbSR+c11
6Q7f/iAuufibrF/J4FiCz2NOAhCYJgP3YQ9nN/+qLTMRzIxZH6FMqmb6Wtj5hD+qhNHjNBZxRoST
ewBu0P1TJjHgVwAggMhxxN5OQCrlak/WyDc7IsgzAXGVmm0URA2gm6wHS+zdJp1JIMObbvealaiR
hOMJM4EeNBbfyAs1inrCLfAl/A8Uk397b43QYtsPqCGDI5YrBrFZDZglzvVmNbGI34vixwxqnj0H
57ihbGqnoB10qEuX+x/uOLOCP8JQoSeoQchwaC3IXPFmEnQN2nUMrb/zloQJi/WIR/bIo+VcT7LW
y4zbVgxcAPQrGRVVJNNqJrkTdzCve7QWENXDtAoFhzc/23LhMBZhHHdw2jmDebVGYRqVuszAu+eb
w1UvaM4euFnL/cgzjj36VF362Ds5h7Er3p2aUvHMFyuMzgrK/U0gwWrCVBoprLSY9f9bTPEuqd9d
RfXAZFMbBOF4GdNSGmXelECqXHfFMDEVswhmRT0mS46I1S54WrdloY75TwzQ3OeJe6vrt93aNyi0
Vs0DkR75M5VVZl+ACi1+FSmKPLbosBvUJfzF6c5YcEeb0FkURUokIH3NdD5hQ0VXZj8AyLapzna/
gh4ExSS1lgeDH01kZ5o/6+ZAc6beNbo6g7g3qzpxH3CO3r54iVlDhPRJGxFJHaVi1f6NNW9q4/aE
FVvwMgNdg9PKc1SVvE8pVPidopGpdq31HyhjZf0kU3aKq/64Gnv8V9r9WI4NsMBLx3GIFLLh4kD/
evc6LsSB0OEZk6NCTGAX/zbsvSqpJHDpQlpMCFXhjGMlRlAY9Vx/PE/Rb0FlkgOh5UsZmoG8Eq0m
Kp41UjR08NsAnRnZEtR0Fo6NLUYyADDQXEdouMjpr0mD4fBhauCdR5wsLJSLihQxri5xAORmrVFn
YJLiRhRCYz3Nn0EUcfDfFI+Tvh8IemugcviRPYAx8VWrCBLzHaDt41ibIHoqoR3ey5J5CsdJN0Py
QtAQ20LjDaMMRcRSOBu/+hi3BSojjWAFRqQBiLyqJAihCbYY8deo1pLXgSuhCtTuRFdzAjE3EDaV
XJGndNZ1pE8ifHQ8h41dHRuv3tU4MoX6g+Ii7CSQySjXKAOvmKtVpksIQGKJco6U/0Ct+Vo/NRKe
hhZ6zBAA6nnoUd3yMgnzw7ghtm1wITPXhiGJw8zBRLgvWOzM5du4roFrN4X/tmtPWMq7AH23WiG1
YQbvmMm/dJOxEXCAPd2acC1jYhAdYB4Ii/HWEzbF2rrG5YBYqgmUXQuIBq9G2C9JNBhL/wtCEcIJ
+zLsgQWtxbP8uzBVGcwP/MUtUhtxta2EOuJUEHMjoD+CFnRyQpEm5Iy6hFIbPTHwHuF3ML6lNKmI
oCjqUPUb0IB4sWqAqy+AKcKZnuBiRZoWDxQXfg6PPrXqMPN6bsZUxU2BOJtEyreJAk5msPzwF0Vz
iTkaDpEJYWpOEFg7TBd8Y3ycOZ8oCaro3HGp8y26V1SkRs3BB7M7Z9hqYLHsq8efhOYGWQYJgMVM
0FCITojKkhY/n1j34fa66/kF7yxpFnDf5Kta1Jbqkz+RYy9GFp4bog16Mzn09E1/U6qrKQ/v23J5
tkPjGx++BzqecWREF66rC44qmk29wKQNbhfQOKWv7kXEsEEjVKrHKxF/zCQBvbzbl0SQVs7U2ub5
HJMOdLPIJcCcLuon73xrb2vZ4P4Q2WU1nmRMq0igQOeMHMW9iOef6sOhiiVuPQwo8TJcgIV9rboX
YAbAp7lkE0KGFg7FiMmwAwMtcmJU/6zMv+p5T7El9aGXxj7RUimwJv7yPIk3ommgBVVjnWJ4VX0e
oC0V0lxXVxhIYWdmtnU2OGOFiWyz8i6g9CpKnrfGNHlBAxDbGgW+FIpOjQW3tsNuYW41IAeI7YQZ
6BBiLuHE9Oza7OGC4gjQPK/WNxB3mGJu7t4jWjM34ycRyYjB4r5QD0Hvbvf2Nlwm1DIxfmhQjZR/
L9/LZDkx+UmYKplzSeyjY+buTiN6tTC/i7/U1ViKLDbsfq0KPghCeLxc0Mka2tqfL0QJboSLyCBM
HtNTPhIpEtAuLZ935iNqMvgRX/Qz2EksNAuF6nXmhvpWPX5aCa2IlxM9midiZfCzEOyceFiGuY15
UM0yh4YRlBpyoA7+oIvwQgLszbkGFGJ7s4eJCAOZxJMZtFNP4AC126CE4/s73cn9W9zWI51u8qkx
30OFdKE1pxXDLc/0mTgt4Af/PyK6VbTx0Xz+wopNbJmTk3Emm4Y/1TDIPAJaJKPKxI0jgBbfr/r6
2k8jnCN/6O799bhQ/6LCOv/5Fk6wUJi2OkwsgxlqcuNQcevPaGNZ8g98LXyEiXswDGvkqxQZf0Ea
qhkEY7+wvsL7posVA0qdHIA75MxnfUK7+1PvZx4T0ZOlaAkqd5qy+OdmhnWSkjYshHj04Q2NBEcU
/80DNaZn2hZYW8JIh37fbTW/b/E1bSHHGEq8LhA04dUkXgQCRcZ7bn12b4rziACgx0FLWNt/ePBQ
uDqisze2LyVPO4Vzuj1Ug81t0RgNVrn3HBjEIwMFMqHJ1AS72YkXuNV3QBQeXzM/NEzHUBgLWc5j
N6Gzg7dgf4HD4C2lx+9QLn76K+qTCtfMdCY3ydgFwYaxSY3p8HUHORWhTDeura8A92R3s6GOO7bp
Eny7BzAHOBqOPRcdXv8wXfHmFEzYrmStPOHRHKqnIAhkw+ybO08EE6n8r0ly53C3szgp9QRBpFiP
Xy8rHkc8gu/gUklqvNfsC3fppaE9NszPMnqAvZ4lc+gUSHGj9bi7lPl5rOURgjJxMfXnNYsFYBFe
A8oZoLh4bX90gXDNxQz8BL2KUrvylOJTd5LplnAJK3ENtvo+1eCQOaQAG+n2bii5ndBmxwf6dGEK
GiQlgFNR6vwZ6POrWY3dogCjbZLJ1EYCBeAb5sUSw4AODvlx3CZxeWE5Ds8c64IHQr3xWRihgmSG
lo8eI7n52gyt2yEaLaz1mgbeAzZPqnrpnDv1TDbg2Lv0dFGFzJla9NTI4NFx+exODTIJLr6bR4rS
F8UO+gy86yX5cZ8xOtHKY1XhjkKURGw2/PZX3QQrUqGQh15st8VEp4Av/7fjvhxO3QkzCFKn5MJc
GccnCYEy1megMiKwA8kgG59xhCVvowBjTGJKjx9AmG8dZQKbLTccDsLFB7OWdZoyNl/uS+kIW8r1
vL3w1NIV/wf7qz/FDtuduRVeEfTIFA8RFTOA0czGvd2VoYCAzIUPcKc6D21u1bwuzAvJiPAEFmIj
FV78b48K+n7g2p+3dREZq/AI+s+yEY/z8SAh6C6+u8R3OdFwqnK9xMiV+GmEhLk8jNXZJ9w1xuZr
rj7aKk0mknpJ9HjqnzzYXC3WvZXEac4zqrli2VJK/nr0iOnQVrxafB/fJTEa+/BScPmIwwJNMj9y
gjgSdiqjg9NLoPqnip5cyH0UFoLYkywPO2fAa/PkhYg5KJYUU1OGGlXJ5Wcps4dol2N6SYporGVm
6b4wCr5Xk7++mwN/XY8U0hvLZZLgFGicJTw0w7oAIFFazXs6z4v3c7Ed22DhSVFr9pP8tp+6ZA/l
a+EO4jXDJqpvaVBn/V+FGmPACsWJG4Ak6UxaGIlFz7zo5qTeUvVW982Hw4OjDXzUdS+Zm4hzzQjH
1lYLqSeyAbEog6V5DnhIXw75dR8/vP33xTqhzWusnyaaF+x3nph6dB6IxL4ZfEMchGs15Pbm8lxV
hCBhib7YLQuRl2DjZjMFUe0bCUPpAFAxjIkpwVG9uQE6u2YFu8Anpe6u2P+2CGk00YhIKgYXG8kd
4JIkbPv/WDqvLcW1JIh+EWvhhOBV3lvkeGHhBAhvVCC+fvbpO3NnerpvV1EgHaWJjIxwLU76J2TX
lk3n9LmDj2uxvkt9DBMvYIsXlBBmmetj6Mhis6uJ/GjVmiXKH9AfMYtYWDUnDNoy6ZPUuSUFQk99
IvBKAjhqKuaoPHFcLIo05qo8gsJQFB00C1xXyhwW3C0Ls4QY0pJgrJz9+GBKW7yfbdDnv10qnEPR
4/lY8Zb0QvwOKf0IHx8W5qbqeOPpT6bdYiMMS6DFoFFJohgIowXjOHwYVM6hbUfYgD5V55/R6d4c
Rj9sBBSbL9T5doUVapVH0h2RAhi4LLnPIgHBlfi/2ysZFWShqNgft3hW8MjABB2na0mLYwCpESLp
5il6wuplxjq4K9ua956p5N1PZOps2lvxg/IBU+wUbxqDCu04Z0eZJCA2dT3z91Q3ybtAcXo+4olq
xCZzTSl5gSwAasSdV6mpHATgWJ5lNsbMT0yHTdjt8NmcV9HirfbH6jOuJlwiTtE2/8TwIM4qB5sl
b/nLv7bcITeV2PjhqMVuWR4Dil2OTRzzyBJy43OG2HacIlTImj4FXWEWEyCk+FiCmJMaqZyw/6O8
qrnhuBhFFosqeNyVU7Ry123IqAryVjOiKxW5lPI2QfgPytH8a0w6EWBHyl+FRgTRAbdDWxY8UTQI
2DYUy4pc4qtCeYLeHe5IoVNfTStHqsAfGYzLDHEC6xoOG7sw2/7B4NAIGNGiJyTqMBFRxpsxV5NC
R00aiCqQsCKTkmiFL611IN6lPL9LITVQqVwoRnMOeeuB0bbLss5JxYto7GYBoZNihgON7O6IhRB7
7+wXtpLslt5GRFv8jx22FVRyLyoRMS5KFIEhaexgPjc8MTo97KpTcXBGhUY7EyIOSIZDONeJbeWQ
61AOfWFufiQeH2g0Fw4VyVFDUC/liMMLhMb/i1CY7wdjRPd6xAbchUpYrMRGWc/ZPaPWIYr1C8vS
tjz/7CFwfodo/jbkmVwrHytu7QTyztCQTWnX15jKB7oZmcMRc1cjKryrpSQXM3mAr1Eq/DGvod88
ZVAa9dnTxcgNQdS+ujnkZ3fGDiAHBXOzzdndPdcJA4bo3+b4ld5VpxKnXlcD76ju7sVuF3nKhWef
Bx5zViWxX7zoUtuNApiSOsbmWgbwx3G0msxid1THhbvw9KCdB1XfwBYdNiNr4K6cTPAtFs9xNwfB
DWmC9Mgk6dnmRleQuAkUz6MnUslkNB3cy6lFx2Qr94tyLb4O0x/N3vVWaGoEBPshc4wVKMJrvqp0
QKKEsbJBUQyPd8bB7lM01nfuNKEJiWtF1StIc6ZtnrKeutvR9M4jOzk5+BzrhAFiJvrkSEIMUtQe
uI9CMIPYPzNGuzH9GYv1GzySj3vebeKRl6gd3iezo1hslWGyFYoHbMrjkY1iAo3jcs1R0NGuOyAL
TCZe/RCMU8K/+eI6fwQUmiUk3ZifA6SLoWiK7JayBBEmSrFzTjC44lKMLV0fFZ5+uuHmUAaABWZW
zfCGWk/Z5jzpbL999MXSWZwS4+SKApZIRiA1fAAxw3fz+FH8UsGjkYlxolXjXtHDkst0h17HIvaV
/kcPm0ZZ4B2GaBPhuuXle7R7hK4AHgkzlkskvBt/1RY9ELHV6efivfMw+1AMlVKickCO4Xeikf24
WwoJH3zX91/JAvKF6w5RunUbptGsgXnTdCKCQuBQ9VkSepEfrgA5hLF44GE8Dl25GgJkIcFBZfJR
y0+NcMOU9nVPtVQQI4OA0vdJqIUtqYkFnxUFE7l5TNbk4FogDpq/WFC75blm1WDFrzkpmOkxEoHz
O4OSkSgKhVAFFYHGli1zPvFG+YNGCdzgXY/vOZojD2srLOGxVJ6UgS58hL7ht4SmRF3FP53pwlED
QaAAcYbUCctyxUCMq5Bmq9ZzyBPiJ3BPOoEaxqC9YM1QtLdQ6jhhzMbAmL74MqSF+eFJ9g7WBB43
2FJaQ5xFNIhqfuJJCfRJtIgbiREPbTsnEv4eXEclHQ+pgxmXSvA/YE64qGeo3Its6fIREDehE3ly
WGIiGzUZRH6XJobivyoeJbSsC7ga5g/6RQ9vigv0ocU1kY8jiaXMt+VUslzmW1ot7rtf5jxNWix7
MQclpeKOrZS28pt4ZkDfMsGclCpMqPU0WW3Rabvb6YtKQVOR6a14aukcRZ1ZIplKBeaq1o1IKd4m
S1K027oPTuszAMqtf/0glGeXWkt1GM2jACJnBSsCzYxmvhoHddwW8XZQsZJe1++xUm/ZQuPgitK0
2dX0OEQtNXjY9DAFyW8VdHam1h1PJtGqZpTIeaX81ySbzCM+b6uwjDHF090ms7DCFqcDjDTVF5Qn
TeXIenpELEsUA77OYNEg824JQh1kO4EpXrHYJB60lgVf9Lf71YHOYRAJXJ/ND5gmqDjen3PIFU6w
D1/WGacf5x4QSLgE7H3WoCItkp6vIk4bkgFqu5j56UJVh+f5pSzEs35T1ovG7mkftuuaeJC2pH5E
LpR2TbGKM1RqqUVQcfC4oAeEeijshmrpH/PcP8wJDhSnWNdzlxCnGlDHScSDbwa6vaLuZ93BkWvc
XxTIO9491x8bpSIIBZxtkdEMPsy/dys0YyBh6HSzKe1BmpKGNz1Tp8VP3ycdaQM8N8RJjxnX9def
FBHgaWfcmQJBAsFRZ6g21r7RyCa9vZJERw8mhIrutFanYk7FL/zIAOtJEB5+bObo1xUVOF9Ddwid
KELTkAqH+4hzHmZlyKcImWD4clDqovxX0TLQnoRCK0mHVDOe2tXYoGWn81A0vo5VSw78gseSQaD2
ZgPeY10ZPEzYiaecyPpGk9QBRqqU7zTTX2pNZl8WNLDYZRN9u+f/aXFKmde5o4UGhe/sSTCX/miF
dSiE7ClpJ8MKwNVYDucEfjR01NS/q6hf0E9JOzeGROmWfxDYvgZiS26Os1M8m/+7qY7rA3Ef1bKU
iTrGkHYYpVnqcuUIseFJDBvz+5sGRWQFwvejxkLeRMkmIsSL5VBRkyntnf0Ooc+IzRWKU0SIkBuO
IRkbsxO2MNjDQcZGiEChTsa1ad0tJa+0lecjiKDNmXEkjoVKW5ePujfwxkLzSErZXIYRqx4EL57q
C7nZaNpuxVQbPHhAn45ejH66O0skH3gn2J/1IsrXXErpnm9N0cLDMHrfgODeC5/2lJHZhwx19kq4
EeR18Ky7Qo+uoowTS/R8RzGFJdygOX+A6G6xkRA3puXiT8X2w56/nInHHoehf+ieRauKMWkqziA9
3NLN7i9EeMRpsT5FpzhDwAkT8BO7PdgkYEWLEVftoP+xq6601DId9JFa1rZ7IOCOPyG0hYYscffU
16gsz7vn7sVBIRexDeXQKtYx5RwNLzeexIyulFljNEEdD3kSDhWMTuCfY5rSM4vb81mnVPjB4UVH
LNxTeWWC9hRy9CFxgtSSI5iNX9Ox3Isr+kUxCxA1M8mWybsi/VMzIoZyxdAp4g5pHKPFA44WAJuW
4SRcqSKF1stE+1JKtuprWowOAeH4x9D5DsGXPswRmT7m4zHvrnuoQ9bSDfCzQTcURhBoqcwuDh8G
UC9+UZHCZY8tBkc7QLIeRKKvx8ixPFkGkPvG9/fWwpcI7o6sLOBSU4DQAArEOCd3gMz5GqCrNAeQ
H4UlyPyNZ4bNBN1Agcki0HbuYPs3U37IL6o8E3+l4GbcN3x83+8pa7/UXrrbmf2Fy4IwFND4H8CA
PnDHCwnbtpERGlftWzzXj4yNdNwjmSt9HGmkj9ncjkfQkWfmB+npph75NF4Y7EKNgOIuJvmie0g/
dvBcAVd5P2Qx4VRDJak3y6czWtwYOGK5WuKpMJ+8qNAoRKhaUhxzfjB8fUgtYwDOezIFhNfOFsNu
lti+zvtM7KA8R4Ztv3HUK56q5ephvHfAZyWf1IOmO2COTDH+2kM/G6hqltVISDFwUIMAtxUCHw+9
iIhUoSYvRqgOHgywVqO8cVlGASmFB17iL7kIXxT/e53rQIffA75l455LFrtSxIO9R2KZOrURRQAl
Z/pFvZYVtt/iM9QBM0COfxCelOpLEjjnyOfCm4l2tBUHzcY6wJkDXycMGKh06JlE5Ccxqt77TEFM
dn2qWQv/C1i/tcCEORugSkJ2C8amrf1RhmCAJwjs8Z///bFOoxc/szCJz/qJfCegAzc/eLlo2Xlt
WsC0vu8QTEOnjGqGFS5AA2oe67mANKiu5AcBr/u6qxULPsjjVhULhlxJ+FG0nl7FUtddPS9YAVGw
kwxWUk0O38+L3l1lwCmy15ecRZvZqp7ZVjQf47PhYS+omIyde4qyews9LJCfIdQf1rfFY6uq3AUl
Atznr1KwL36Kg65rFMNxISLkZ39sfKD/MOom/jQL8chTd1huj8D+cgTrk5MP1czosV9AgfyFeBc/
yBavp1IO7Dym5lS5HVxHV6IiowDAmfe8nSnDmtrHv+l5fKCqdscLkWMAAEDLGx3snLpRXQW/fOWI
cjwgcZmHTqcJ7xuByl9qPNM3iyrAZxxC6c/rsIOOjJqbc3pmCNSyWMw6RB/kAp+dVFS5Y99dLE3x
qArxBtwl4QBdXOouAEFEROERUgeZWwp8idYJxTJ+ypocAvba0r+wzMnSDSWyGB6ANAzsaewv6BiG
zMaU8gkHghUAxFgkffHHEEObQcmf8POGIu888AWSeLDPnihdbqgUsvlFCp5oqF2xmbNh2OVVQWOx
gTdV+qj3b4pqGQYPpHTEAh9zvoyCdMJkN90TfC2Zh0Aj9A4VrPjYPrY58LKD9gkfRUgLlrLi5zmd
uwW0wR9GZcn15hRn27rmm9gBQUPK5obHoBfAzJ5fziyx1lC1kP15yflT+c44bhDIrYtBuWJxdf2J
6fss4rDDrD49uLl+qqJwvaTgSNkwtHJ5PmUcZcXCnUVReTZRMIGaeDTaLfw2CN1iwUfMYtI3sNCq
utkVmAxcsSlzpDevRS+V5wvZ8Beit3St9O2nA8bv6Cjd6Hp1zG4YW6oEEfAkqqM47wcx1TwInUlD
8PUzzpFrSYji3T1Zyfc1dwdM7J9OHvr30Fc93UFtsXbvkrrl2RdYx7RIWTp3UOPnHcTb/C1mL3yM
STLIEHNpNfRPoYf9hNcOclYqgpSoyxE1edRZcAdrFBmZ+vVUMJDbocMAougP4uiMuERwtz7wGSi5
N29nA37KvG/FXAok+UINfbuoASOuL0UNrRRqU2as/VBYov+94Tx2UfBcB4u8aXwV+BM18ce1rCdS
pKc50ZuEzLCCJpYpKs2H/Yt1UoND/1g3ZizuglChW1rmrhd8IfPBBLawcfIqyVmNMT6bbCpR71Lg
IkeKOjAxkNsP1UV4a/B26u1+DXTT2Gw6oDK3mSnyUFkgNnjnRHy4jFOcIQCvKbosNvbUFTrvzCda
oETQ5mBsBCOMNBGjFpT4pxowvNaZiST2yQm7nxIqNljJdWI0EyNYXW86ERLRZVERqgFi2QE0WLg+
5QulTzHGluzYIkWl9O2mK/QAIArCA9CYUq0P6uOkhBCww6/mC4HLGES6cfgQZAt3T9FD3HrowjGb
8zFV6c7Yylj9VhSOooyl4XWGvF+dGMMOIHilUBNl41s84l+oCPcVqx+XeeDQcakYERKHL38AQaJX
3wIidCxY84znPTcnyILhUVQ98+JjVGD3Du4hTgfH0H6VL3pqMbhhKVmOLq7vUmkYJyukMwWDaN2Y
xofJIZ2xmZ+n5n6A8MtTe0AmAsYrTysiKd2lxvs80F5QmGN46PEwgQwztPDUTDyPYtJBruK7SKAU
vCuilQhG1ChOprPsS9LgSnLK2ZJk6mkPQgI6PQDF2QBaM/Oh8xxm9r+oJaNTLIv+H3gWzQbk6Vaz
crHugqNyYOlPDRdLzNLxvOCbAVWRrpHLG4JB7l1wGxtQdJjCWwBdCjU4f0e2fxAldyy8UlT2lXnW
MCgbXPRDyFrndoeo8u6wVKOhvbnr1z6NKrzq8HiEVCVwZg4p03hO/tB11FfEWtFBf1zYLjbA3vXi
fVA5gD00eBR2jDoNgQwPKkEEyYGEeqEF33uRDcpovqhrlZ0MTYEHYxTwe/q4TYP4BrTy8LIze3mi
2LO1DWiWRHeLb+d47yOS7DD0vBUcIzuoFA8NSOWavgHAf+RVDNgVwHRd2fzDBTekXxpR3jKdG3iJ
+mME5r4NSl20W1w4C9yP4DKHKqBmV+JAdml16vgf/0u1mDvWVxfj3B9Qn/ogSUx2KDIVVWX4iziP
eFTibdPoI51Zp4eZUQHFpcpgjK4+AG6iS6B91XQdWErlkypCETPQs0/KuQCBofM0BPv05uEPZNqK
/VIUmz0Yj3ETMOgftZI9t8UA/C/3eJHRwkRXZVjaZjRGSBGCWV+JJJ1SYRR7AQKNnbbqgDM9BWA6
scNXXzXsBLhy8zPNSSqo/N4BetFGpxNmJEtAMBPbhmdtvRTb/gFvEqBQE2b5EvHfjzIkwYjWblzQ
TDFGXNF5OmLiQb732WP7D/OCPU737NL0gqqKid43X2FcrqtAL+c4XYJN4mKi3e3wy1AfU1PKhAdz
9jeAIdZchvOgYVVub3QC6JzE5H5fUOkdgIDSd7DivomOBxUfZJi8xSN4COyf+j8VrDw0QYba00Zm
h87SLWPmyqnGu+HWgWj6xjERXwMZT5RMyFXz9YDzlD+axingueZJx2SHORjuCcRVMRfSmXU4BPxn
xj3iPen6RUgsEyLlOTadOoJ7TCgwrvS8cYqaLpAMJo5VFoxAQq7EUNg4wEiWlYlST9DiTNMrCqp/
OARvv3Eh3RHvxeNUfTRw2U/IqfUKvLYZV1C/OyK7PQqrRgPoQaghzzDap65n4O2sUlCwl1vXlJK6
2edN8NZUi5YvzofkZIok0EROJGf9xsdkQinUbxeMUlh+Ec6pxoT9UY47vBt1dlUJC0BqcvjWhpx5
EicXtxy0Cu1TL/0X70TAowBMKIjQac9km775gT+EdQCcGJgRDKYzAL9Kpoan+XwaqMciqAuCp9Iy
KV4UKTYtwA4d14h90anirDJmndb2JcPHZ8ekIsM6cDDYYybnWcwOTjbJ8s2rgfj/WGkMxpuK4E0p
LJCklGP8shvzypLyXOwlkrsyDEB+D8UJaJlo/zuUYW12D6ovANQdfAkM1ggqDzpCwcUJnOwzheAz
l4FACD1DO6Ff4UGV9IpLnFo1CJuadwkpwdErskn1Kj1Cd3GkGhoauv7WSQBoFj9ohtnOjT0efiHp
namnMj07NeBzqfUIHJCGGJKBLtClkvCCc7DSrGFA33U2t6QbF60eil32Bw0dqhP1Xs/IqWkQ7xLD
85btoDDjAtG5HSFW8V4CWnwKUSPl2QhMpHZ3akHSX3EwEJfLiVMOQxtumagELeYkVfEyIkKS/gfQ
ytQQfc/VVGgXUoOkkHEIhY0S7BmDafGRMnYG+RT9UyRZ6rFx8ggmhn0gmJiyGJUU3pNRMDtU1EAq
R7Laz71BXIDIW6AqkwAaADHPNN8XZVcMU5xI7io6dAFYBQBnHw53JTqZk0JZi8My0B0rTepxogjx
7wsTb5Bhl1vNyzEiIF77OKufDfIbdgt6fqDEHzKyUx3YcKLUqDUgE4qFQdovOeqT1ARrE9/s9hfn
GXkX+Ff3+rwRnb/hPKxEbWLp6k+YzmI1Y75zHiyJy+UKLh+r3aDtTCFi7prllg8YGOGNB5YkC/a3
jakDZ7xjihEL776TMotpxZHE65tvD2sxe0zfRjH4J8Q/q5U1yDobxrZDSi6JRDJFwTB+sdx3c3nX
o/nFIA1VIAY/eOMvZ4IuBT6em1+EGzHzZ0Q6fJcagiQUno0QHBf+gdh3FzgOQ5IVQN9v8y0P81s9
MXsbZn5jJnS4fVD06E+WdvZc7T2zOdTnZluGbbhsDC2nIhmxEvRk5o1COq2xEGTCTBNji9ZhXSSW
qJY1YlsPNmokLYTcaoOMA4Nq+tGZHafoO6hXWCo8004neD+AQAe/MTmc2WwXVMtWQT59f9BQhu6p
wk/nWQsR7oDuhqf4qsT/QAleoJBikwy4WPjGWLXDxOZQFwfKDQ4t94VKaxQXFa1aqoLTc9fh5tLN
k3cYCp01pttwUaw+T9fNDho3eNmS4yk6ZDiAh+RHXj2qbyLuOBScEOjyKoUYF8DRRXj3vCf4Dj8I
GgBpDj2vEpF4Fn/4jzhief4LIfDIBCcho3BKiTOkaFZ338idtWeWqGyOFbqx4Ns8+a48j+EN0yMY
AaWeuNLTlKpP5WHjqoQ6z5lgRljbtEGiXj/kBQcWvJKDekU5Y/OnmqR+Q2TlJBKUHo9xHiUjevcU
MQI4mbg4cZOcW6IjqqXKUOCjaIawZjcisPPYp2p1sRXOIBkd6BvPR44/4/uIKwm9G8WwEr2kUNSq
FKIsQMDiCSjNySsQI6as2+n8RoCdgiEkSi9xUuh81e0RYqgKPgMS9y3zl5OzjmTDyjBopeZOBSzj
8JWw2oJliMCHLvH4eUeKkp6ekAw9b3kWOckba2O78zcM1RmtXmwhFq5jGFjRPemseDJAjpC/Tjbi
az2ml4T+XkR2cDoDQkzMDYY6rw1coWkEmk2ROFiY+CF4Eyzq0LlSGD5Wl7mno5ps/ku1pHU8+xix
sHfnEOC3cDuhdbGQOss81HGAGeIhj8vVYvqRWhgpF5M5bPynshHpgflfxC8ty3sPPIE1LohorIOq
oM688RyJ17TIlrpKuCZ5gXT9e83Rv4hHCW0uF5gqkuPqlKHwxSY9MrKktHjhZ4O4HJi+mukIbBec
/IC0uqNwfPhzM/nuobEUFV+a0fLWgBKk0FR34EuIG/MOiPjdmCMG1kwZBnOV++lCiSCSiXkZjIGX
LtpxGHJ2LHi3pX9Z+WT5HAR4aJ6gCx4MIv3a96nNjjUIoACMAVIBA6emsR5wHC8Sj5SxkMoFt58N
VmWxT0pYwWNKB4JZS3BzzhW6Inwnuyvx9KJ3mKRDkRGtn+6mh8Veo0BDAdXVfDFoNi76XmnCL9sP
uh1eBQfz76CxfUico/nqr+uzyUcAFC9nWA6pTI+BnpievIRIznZgCxwF8Yc5JUYShgbJwoexDVK8
JcXyyFjbcTBNeu407qvtKpyoc9ZzWZnDq6JDTtpHWW1USsb8mhq8aTHFZTFkBs/K/3qvfKKyHr6P
50Y41MPFE5YT0RdwKn8wD6X/1ZCrN476fAz/Ez7GZd3z3CvRmuUsZBNYpzeIiFSg81fwyks8fslg
mFbh/kj+5FaSadzyZyzCh7oOGZJKyq1+6eMFjySKlwfFJfc97Q4DKNS1G/sHGUZgXj9j2Ykrq5xk
itjJguB0BiltbECn14OS1xU3W8ZzAEOAjj9TOp+pVJQ3zEFrhtaIeP3e2+xfzA8JLQaaJ6XxecIw
nA8sOxRY0NT8j6sIyKj56z0rOt6eZTRxb7pawpuSzmi5QPfgYX1v85716jQJBqBsNJL66EGkhmd4
nxE2wReuRr69ItTUh3L/+rKdlZPWhuxPDiU0SZdsmzaMUmXkPMcgO6BsrBKw2KZCGBQ1w3Yi1gP2
E+fclUAKx2KGxih8feAaLjaaKOCGzuViIpYEgbTlJTEGa2FLjZQ98tQqvmgtSjRfIHP++dz1fDT/
nRFffbEI9MHbCrIaI00qUBT0GJWrEjueffUhigi3hL8bfunPur0aSh6AB0dnRms+Mf80kRjQcMBy
SnkxCVe4iQOjfSkSk4zlXf0iK7FpWNbE74TBmyEYQe3T6Pgv62oIO/WsnKmFpJzqC4K8yj4okRKV
ucRLUUJoPwZkNmtFlx/uVgIcuNPtfBCcU6ZHdbEYX9g/WuZGrzi5AKBfKNZ1b8/449WpyyPDExbn
3lOdDRYm0qBNf/hc7pmzM5/szANznU6lCerQL5Ap+d3LigbAoMW6qH809niWUpcBQgCgUmTdBTm/
HbMYmrsoZVLxBHfowMYky9n4EiAvYiAIpiCqwNscm+eSn3XT+Tz75MKpWV3YRM/7V/NydrCo4GXo
89h2YRYQbd3ZH63lP+qAcOmJj6EYFm3F8wHgLLRMiBvUy0ctJis5H/sbINpj1dOlWrOhzyIQjeiB
rU9WJ+N8MtPPo+RY75NP/o7C3lp48Sx7Sjj/Nsa8Sb/ssqtHNr74/Q/2oPpQ57ILvUsN2d+toUO4
a/QKjohO/JTzW12vpy/jiZyGwgdQz2M22bDToaoCA/Xf6PEjcrWgXmSSLlVThBMIw1BlCd4FDqbM
IPM+z3Q+XYioiEHpLOwOPL7HgPEGi9GK9icCJnGXOjP+jXnaFQi3LtqkuV+29XNv9llZBcNfvUxi
2MLfJ4QiFsp4R1d7cRXwPi5m7LHr8qZP5yYeLjhoPZ4+qvUIU5gRVDt0Z8FfZehNA52OHQYnzbWe
BT3RLoi+kpFBCWWU1xLvh/PbSsoIIwFO5gU1DvUzNspxXJ6HvOdOYvw9wXlNAFQIfF89gtt1c4Nt
Igx/oNjRCYOWg73A6I1vBOW7VsplM5/gVr9PCdC8wNkbYjqFaBUlIZvgH2akCrvaPfs2FVz+sdbz
KFBuFumLC4QNBdajr0N4cd/Izs1Hm0tPyOxKm/5HYzAsh2BoE5la/Fy+OZt/iDixElLX/fVt70GV
EOsAzD/wfUpBJw6L2mFg24vuH13sFODf87KOS3V7w+4dUyxly4tMdQaZv7A32kDCI5Fkx6d7Ofl3
Cuvlff1B3kFyENC8IqnJ6ELqkZjh6PDdo3CqQ6CBqzUqjfATSN6TGOxwqJRXNk+mWE1LXFeVcwk5
zMEB+aZ2X2C9ayXdWFS2+qj605uAXwGQM8CKp63B0lnNTxAEH/CJxTU+sgpKN6c8+3r25G5bP9S8
3bd/I4xu+gXz7Y/VoquKMY4jHKtFSYKS4qj6cE4MFicUiRCsFLw1m8r8oqHD34opx3T9nIAC09n6
X7WqggnUMCEQk9aCFAAYlq50ZFhKndrVwbYGshyQL/EVserkzLIZ0x2B3QiChaCd59sOC0tJgRPw
Nm4wCc4L7gV5XNSOR+3q13SCDoItgeglZxrl7HG9hZXMbLtxgRIKgbeKuQwS6by4XLHxy72Kv/7d
l7c4VTuzDHkZl/0phjKNifIOi/+oVzCb/qfGg0Q0u4gu9Stqyz1+BEv/xjEdBlBL1t8IB8XsWIwX
A4SUrl4/YTrSwZziQyB7Aj/84PNdkRzNvI7xvxzjYeD3LKFCNrMbfA/ZaXWmYpdzFJ2MU3RjTNi3
9/4v+GOX6rN+FSPj5LPVxt4GaoRX+xQf7AO4lC8cgs+6hBPElTac5sbFgBPPtqPGm3fexiRZBjhg
pM/NIJTDRz6x7vmYq4N8L92zdw/QiDOfovdtVrNFL1iitPQL5IVQTpO3x/DnA2ShESkjvjYNJrG8
va2ROIiW6SFpFoOoWyP8yOj6DfTnjYODd0YR6uPR1CzDkX+2nv7Q6qHZ39JE4ViDjuBaRu3zsx4y
KOD9N9k+OLpSwcjuW0oEvJSneV9PXsq3IgVId0XenoprOXW+1aU42L+ix6fAQtgbhR/nlPRXsxAB
ZSLA6grVGriOFxKK0GfUACbMhFmPXsjmfUdk7SdY9zB7DV/QH/NBdPfRRrWhfDf5edVpE5aPMCO+
74agkfv5HZdlGOJT652ctk3yxN/niJ8emgiouLbIp/rTtKtwxvryueIjfsUIldg/rDg/EXoZHjIg
2TEaOYh3goozno0bts5GHoptLKojAwsHbbye6G+PK+rgcOwgHsoakvdC0G8lw0VPMV1vlSk+M3ca
o5/Tla85PtQ25sfkoGKMn+CQvRSZYzKIkdXyg691YhTqfvHtbm2MLnGxuXPhWQxjeesYvSnWfti1
Kt/NJB6F7LX6N6zMj8hCn5BJu6Fj07o3YwJPWgzLW3dYvI0r/fk1eBgzb+iAqfSdw/ygH6NJKdUs
kOPBXAwqspJ7AYH97hibr0fs4e24TogatmXPH2u/4sqmUPZiBv5OOvjVsGIQ6vGO7m8tB1cuDQyM
fOg+GXHIzGmpfbAimIWvZKwjh2+Oi7ePFtODBfuOFI4r0yS9gyG186F7WIwi2HMIOfkfn0or2ZO+
PvYtHGVPBFinGZLT8UNHx9b+YGlxwWsdQ2oWmN4OwnX4TyOI7J5xAZdSVlOp7/lXctjhy9OYUCm+
sCnqZX3enrevCYIsFMJNdYt/ReMhy1x/zsLuUcIqcUOVj5E2K5EAiCMO4eq5eJufIdfuq/fLIaY1
eNEii5d0RErCsoxbO4yI96aehJMS61p2YiNCrqiL6PQIfqwJ25eCoMDON9nt4Y7DO1sk2yfFHJrj
e+VwUGdcSTCRzWV+cDr37o7tP5PxDFoQ3pMbO2GFCI4JqEO15zb6mjxHzH7Txb9q0FNGW6raQ/bN
LvMHpOyPMmBBcPfMn5lsjsSo5Zf8khNyQe5jfdwcQ1ELwjTuxRijOADVnXuNecfE7+3EOK15xk9h
P2nTcTkuv6tl0CR/CJY0q9b/re85uoiLkf0BVmQei4ob3pOIwB7tMTYhOJfaH3/vP9E76LsfVD6X
llDvu3My/vx2PjloqHkUt4L83hUIcKNyi7fncoVAyTjp2Z8CSxCDiRtaPFcb802UML5V69CNIcvg
ijXPxpVtPODtzh0XDYsQk4Dn0DgspkkX/0Vfb4AccY+v+WcLiw8w69lUwAP7Pu+vOv8aIeINOanl
ZL3NzjoGUxWZLZctPhach0KsSLKF7PjLZb+5eBTXzTeCfmZ3AqxjPe/p44sRfBiuiaJkmCDPwyPp
sT3sXBdfNHW/uwNjhBlP0T7k2nI0Lu4v+oKv98L3Rpovs2HyCNl2YJ8ENWn49fbIIUBXXAL2sVEm
lVAVwJsjnoVIcUPAHlIh9EkYn/k5g3nVT9gB9k92t25YXN+CGzf2QIi/SBF3sHiWLfFgXKCWkBHN
T+GowgnbBAf65t+MSbP5IKruCKBULxP/t5FSXCyo+afxZUW12XMpsSRyJy7FycAfZEc0bZmvGtMj
irmcyaNxd5sEUkw2CmcuIcZB7yy4e68JL/euhot9Tjv2Q/Vk84l57iYBSoy7nvUrCSkAZGzvoi4a
th4JGtOevsbq84hVc5/3I6q7HJtZ1rZ7HlZScHbT3vwvI5qGV79Lb0aLwUKfov4cjdaSMV1IhNKp
+4LozCyd3f/RRt7cVmT2O0tCN7EbdM2EoC1bZyh/jOx79EVPbem+mOOwIG236D1corF3QJ8Cc5yH
DeswYEkFkGeNw6opWZe4Y7wKu9hilWUC7NIhsIK6oNXGe6LlK56SB6BN+9M1p5mmNGuFQx8ZndHR
kcpBPLJYQTkNWxlH0JlZ9FiPg3bNnkpbjBOO0SnFNxIajHPwp47kCjK5pKH6juQp+4iIc3yQPB6a
/AP/HNKZJUXjgBVjktSQhQVefxbN0lkIbOv0YwrW3lzensvetp+cCmlEMJx5rfVmMYN9AL9zetZ9
zjaKP0BuRq66BK5mIlcPuCFoGazOMXUVrCeaxW80RYFK66+GKCM8FVpBiuwZ47uL9mSVkeaNZH3Q
+LWt2/oXQoPo8KLQeqAY/M1EoSRpyw9x9eRICCsQRgGqBitskf5WiIXDXKLQn3/DX3iJmlzOvgnh
68Dyyeaw6vkzV3LvxbRq0uu6Kd7pA+n/z25aHdbgmN0G+yVoAL8cYv6oljlCTPqnUALnDFhP2gmj
SaxwWbf9+jxs2JDgVCyez1f4oX/gor/CU4WTLl9+LL8+bJjsXrzrju1VTpx2d0/xoBjEf0EbIYyL
ezLGyhF/G9Chpc98qQ+iWTUM/uDjIOI7TkblHw/iPtgHV/8c99dDFxt5fxZJG2RBVjPrPBc2Iax0
Jg/jAo/qs36Ef/mgPpAxMiEBk001qTinkn4sn9lkjU5UBDP/mg1Ih9dUtm5IQiNHE7+xCsb9rXzz
+wOjhh2/YPyRvtavsPO4Gkt+8jSYoUe1D+lInLfHV/TI1I2wvEbnYVgcsql7TiYbJOBONFQ+WHKz
4jHE+Ue8wjmRcjhI1qScIOmY412B7HDYFukylHQu+msu5ZweFI4gDKOHDa6UMaO85T0iY/DzPsV0
fSxREo7G9Xs+hgnodbiAQNlN6VAynOudaXFzz/N98KOlKtupNjL24nHtzZ9kZ97yBLFeMv/MG/v7
9OcjqNCmkzVfgTWJMkvuxStsFucFQ7JzLM2l+STu/4+k82pSVOvC8C+yyoh42yo5B9ONZQYUFCWI
v/48e07VF2bOzOluFTZrvTFux393UrlGp5QEoNmpDDq7vObXH/srMcuE+dNvxtpAnptXBM9tZk4u
bTjjyuDcR4ITNLv7luSkcxLsT/sNgdyf6LlNN6VHzpY/MiT36c28hI1y5N3CsZNhnGxd+qnP5Gdd
0kMdfBh4wxQUIRiE7LnG5zyJ76fq8ouRrjxQs2BhDpvdfk1cH7dfGvYJOJK5jnn48UZqrTEDNarD
LqpAnQmWq6LWabXSreLaeEfFdnak32L1scUxz3XArS92HOxmu3o94SW/N0JoKy85geSAj6XECQm2
3DJIZJdi8zhPNgh5N/Uq8RMOKTdjdH+y3IbAM7X/Y1D28yDbZt7d7+zaSVe3oHd62B8XI5D+IYOu
9PvXfPXY5OBitdG4hdfbSPHX7YIZIC8B+lWAcoBwLB14eLh6Bu/t2+viMuiTwjfT+0F2zrYNyayn
zwGxYLHt3n/FpkRGR2XKVYaWWP2obRUyLao6+uKCep9rP739cdrLKHOojs//UBT/eNhNIbWcezgO
Poc7E5TBO1/xCptT+5qD6+9zTXZKyBctA/hme/4cJ8BmQRV9/Jcosn7/JcZ3V7EMV7tid6tZSGtx
Nog0TU57Y29nerJ96LJJWTyn+PFOZVNf5QN7Bk8XeWa5nD7/OKGP37hkV+Ihex4iU2f4Y6Dqr6sd
m89kew+HVoGukiR6505lus8HM9p2IbEp3sfYn4iE1vrKzOhxKgVj43fpeWOqacHi9Ntpgve7uPCa
84N8la8jPBu1RrcLOVJmdSGycouEV0wT8e/QM2CmOM85oW98h8/6c31Fz8PerCMs+ShMXzEcvzMm
dxFdnE9B+pnkKXwgnMRTq9ab1WMHEvPe0L5ml+tBWFzefrf+2fk1XQ9BlhFFM4qE8lGiBkWMjiop
9Rzm+mQzIriBw6KOeKLoH7TqfM37Ab7zjYGx2LGWreqI+6wXEcTsJDw2wXL9ocnYtqlJdRuvu3W1
mWhTd7ppLDjYavb3PoEIMT7YsjLTJX5piafxU2NOyLzbe165lcfhMkbAfWV22R++I6ZhbfLPfQCr
8T4VLdzn2L5fh8mcj2evZttcy65Z2CCfAa687JmVocO8+2fe343IYqtsbtKCuPP3kVDcQUURxHMD
g/3DdXGdHPIQa8w7W3CI3H4LEuJRUNDeNPph61qQi9ojAoJ42MkCeKYZg0QvhtVf85xTjHCXxW/B
FBB1TMhm5Jp8zj/sivJfR5ISRwOxoaUyuDx7wvWAqnxyGdcqFwu36h49w5m/wNMCy0aLsJ5/MV3y
v1QrEVw4kvhz6n1kZgRkCJhFCQpB90FG6pb4Nv74KymT33yEPgzA6ZQEFaWzmHaS+eg3/5yfoPIM
L98/ZBHE1bARTiZz/tOMF+S7TApL/gmMvVcuGO1qVjtixqZzwH0ZCnuwIBfzQaZYTqHt/J0spGTO
P3kj7DlJE7/cImkv0vlnuJDqP7QbNJgjtS7ZBkjsLufvci4xZdQ0LtLs9EDLPvsjtxINwo+nxmOR
gAcTT8lIyW8h1bc93h0CQYOp3ye48vgmR+zywBtDo8+Uut3FBNajP89eiwmzLj4lwHjSTrkleNtu
8y8OuPFfVv/7cL9/Eq2YfLZkBvO1Kgoi5zV/tL4hyMfYgi2Gn+f4iwEY+H0VErk8Pk2uzeF94JKY
rN4+uZij1XMjjf6SIz/PrfxrrssBURoHSSzsfQgQ0iC6P157A1PL8w647TqQ5zxo5Xqe0bEABH9+
nlgHX9dZMmc8QkSWv/5u2+6EuYiOKByhlc3WlO0y/3dpSYTvNhJV7z1U8pdae+3exmyHyPW7Wn6o
ynLL8O2/4sQeOg+bDhy1jQi+JLKIvUz7hB8vZytIopv2dEk8XYtgyMweOw9DLFV5SBO1zZN25I10
QgSdvdJaD2e2k9wfhbUk84bF4Uej75j8uKf92Yo7pL8pHMYLs/U7tVKIiT5N7PLUesOQClaVMEMa
CWaAVNWSal/7ZpEPRpMhVcJmEX7igS8yw54UQY2oaZbcnv9afVUa3GNKD+H05U2rDy3aVUib/Dhi
6n4CKvy0m5doe+0ZFQEdKxolAxWp9L0t/U7HmNHY+fmyyxUz/CzbDR8Fk8sr4BFlE4VjfOnznIFp
fUlDAwTxwE1jFLC7AVFYT7fwmwuABW5aKj+ct80bynH1w7jzihmiLpIzih5eGaQOGy0SFgEPjp0x
iXS5NTG2d5dBZsPusy2BlEXTZ027FhXPbM996+Nxm+OXMDjSkAvR8huDMq3aa7IdL28HzveIgMJ1
bubINAmu9W4WCVVMXR+AsMJgayxYNd925XOszofrV9ytU+eu9eg/6ZmFIWbeD3nPPqMB9oGMBJkk
Sp0H/WdyMPbhFu6Hz3UcPC6cdhRB9BTiNK65SVqkS+Y4zgkGi+zCAqxnAdvJcUD2J+G1gay8/WaX
LROylQp/ehhaNIihPCwIvZx4U72mIkjcNdHYBfU6NasyalZ3qq3ZHp9cdBiaglt028pcL1yEVnEo
nOrwMmoeHi97YBTaeNHaE/Nr0p+q1RQ33YxUfVqFX8TIWmudrDjWdNoU/JkNnGamMde2J3nf4Gbn
l7G33+6ViYPU1OSfsbsNOVHsr19vqtVjlYkKtQdqulOFXPd0g8X07pebyfpqymwckpVeOnt2fLgF
IbWx3P59j7X60uRtZabb3KtWtygJmgMYFIb2OMFqKxSzIqTqyyw32abKSH2t9+cMVeleefq1/WKi
8kS/5LrCZEsXec/viPTau7Sj6KVCiZhb27VaublNRRx9QSKBpyJbJ6MWN2EfbahdGrrTJSOfiQLP
KMAn97sJ89jbJtyMAobU6nEZFMvvSuyufWMWfYxncDc/PCpv/5DKTmt2jT+lMSLdkme9w0Bv3b0y
/OgPgGs5QNgM22Ayq4FvICFy++psM9s8SCTI3VK7BRJocB6BBzzEaVjCGhU7/svm6kpqwuOaqTGc
6pXVHd7eI1Wn69GxpRB6ovNAaWyA58Ivw8IfHoG6zd4GcuMJLyfbN0jB4B21hLySWoZI/GG8RROU
SaF6RAuhXynZOfHyQxGB0WXeT5G10YrqF6DuTRbIy76KyP0kwqLpsQlpl4nzsLGfZG3/zBHN8j+7
FbeMmqj34GuJMNEeT3iy4LQ7k6h8Tc178KCYgPO2XD4VIuLIepqtGnuqi7zcnpJ4Ap8fIwt7e4AH
ymPZMPO3uPXbiLmOEFmZVMmbAlHq1BA8MmccK5rd18443hXpMDRklYY4a3DhHUBAFD7iaZQGqZYb
d7wlDOginpZ3+PRZtauB1ap9c3TZEz8/3uA1D9mKDt848RmdIBsAUIBO5432Pf640GoAAPzDMVeG
aFpyOfoAOqjytIibjwiXpZsv1c4v5EPkqlIuXCJNpG7EG1nIxYJy9diWRh1L85QA0mzXN79W4cr8
DYklC2h7+VUIT2P4ejuPuFyXXMNg/yEjSQNfkVIKNnWGOka1nl+zwn/IBLxxo4hc8HZd2MYsgO+w
fgaaUz4SqkwIWeL/beLeROwMpK77A90ZHVjK2cd/F1FMWx+qSF69+SxrlxFGhERyZhOCIdHKxlCO
Jyw57znJGrVEL9dsZqcm/XsP/5qoz0i+u8MbDSzIiEsbP3qL526ivGypYk8EnsnDx6Wxvud61+Fh
DgfRnteCw8nux41HdQstNWx1wEM7wGutpYb8FlAhrL08Tme1M+gIaf4Iorb2xo/Xm1LB2UTDuFNf
8YA+9UxcDKHg+Uls9d9hda68ezCcz4Cni3MZZJvpGnD/GSSRqJDskZpN9CEDCT2TBUG372o5sbr7
YrDek6pJxFmj9Fwmq5FLFjkjYErs6YOI5soqcFnePSbDwifLFz65Xr2syimCGvASLe6crTr4OKgZ
bEYBIl1Tc7xqnSIaUmjJikbJu1sYLLB/MK5KrvawuidAqSaJ2u7Yr1fpslAyPaVz/m0p9yA1P0Eb
N/rXkraNftM41BJ3sP7Yw5VoexhYU+qVJbuDtfpaT0ixF20+3/jtc3nziQ2vEwwUY5U85lW+bfya
ZZBlb42ExEzN7/kbJVsSxO2vk55um9sJimI1VSi6xjwnatELtpjXrm9UxP5j3kyDN2SzCJsfW8T8
wWhwGt1OIH4C7AXz12la9sodj49yztHBdonCZNs548s3yhCBOEP1GXI2qA8LUQvMA6hn+veKHvpk
NVn1MFLJDm1jW7ab9lD6w3jIAg8iFnZ27jAtGZWPBoBV4YNOhUPuwkLGTicwYdo8APmDsdMq8rnj
e50AYuGNds8jsCR4HLshNmGlM5m58CnBPD0t4KqYYe6z5uHewtGViwcZj9JmJnBlG61kP3jCBJV6
/1iub2tiaD0iQXy6ieYk2J6lgBvzQ57zCBUnSpMz0iEG9Rav/kAdDv546jGtjjdvwi974Y3HxJlh
KI1Kuu2mGA+lhURTwzY7Plbk3Jnt+mVMoxc/z2yBlorCPgja4+h8Y/s7ss6Zr6PkAckBvyMRXacL
NoPFQ83sWLL2XBiriVGvk0tPp++UfNfE6eNBgOou1nLUh3Uk1NfDyRxD2W/4+I49ZeZRMqkOtJk7
ExCzIPrKI/QVGAfzBxGf2pv34yceo8V6FNQ6E4ocSMGNx/1NJxh7i0zAbU0QZ2q1Od2AjrakVikv
EXxOcVxn5ui3hxpYXW2MkeuArq1DkmfN1iOADrKF702pKbVPnFF4oQpqY2/hnlNmrLH4Zna9yNZT
W8TOkg8Ny5HwuCY+OkDghWy55028n0fxzhVSxStXbNijU+s8ne56WwHuC4wQBv4NtNC3+qduDe0W
jK2XkS/iWfDFckww7HXvNoyyL3JgidmN4aXN9+m5KlcTT14+3YkLwW41B14mM5dVrpmpvI87haVf
P6xWo3F2CU4x9XqaPN87s62AVwkM4g10JQYseBm7B+9HvDlVwUMtWUneXQSmfOcjJNq8FvgmMs0f
1xrWlVMeLijZMVqbvoG8xtjPHx53EmDMO0rNPp0r0+uMhIUxjSXtArCX32zewef84nGAItqQVoWX
eDX/+3IlSMDeqXO+RFl3Bqcp0eII+LugNvDo4iyYLu6ATb0FIeHqd8MrLFc92px5m6Mp4H1mdNRJ
NM5sJcP9PMOHWFFyUE8IH4hlvsV5ZH0cyjjQ99XxJ3644D8ERPPkHK75u7VZ87TvDnvUAV+nPD89
cFfvthmaRCLQUVvEUMVuTQcVKujld1EtuCWV0nxZ8pxZWtakdUPzxJPk8rfHe6O+3P5lYkqgrBBi
q+dsPqPryM2NL4ELtOKG0oF36nWeDsXR8mAtO6C+A8Nb848/Qe680QUCr27Gy74PawSmTRwkg/BF
3qAmLcRrJrtLoLk5R3WnNwE4qNrRiCd2EeAllSl8OSYMX9R9Saj7X8IG9ESIQ7HxWgyFPebkr0q+
PVPRPcQAohiezJI1gVx9BG+j1iByldISwc5kUPKpV+RItzo0uDlkQOlKNJM0sK8qcuGfxniOAohN
66Hdiff/WhRHYCJN6V9geVdfKqSnPl5OtcKlUinscYkMGTpEs+MesnBCU4CsjpQXf3pj7BtfwWPU
VHu7o/RPurbINofq1OLLhHSzoFkul+2qt7kFXAR8MtSbKX2nhyUzY+shAZlOKsDRDz1+bDb2xOnR
3dUGvXXrZNsqKrw+d1+rzo7lhcypXaWTtREQhm+1PMzaQ203IfVtIX1o2yGXuBTceepLR+oS4VL/
n7SHBihT4bUrwizIk5quSEneZMBpOS/ouUyWedjOWR+8wutUeQmqRSTOk0FStKPtzY7awZ6WB1Pl
41BPhsqWNApfpmJw5EkampBfzFCsdYBe9wBUcWQNrLdoNwy/uy/beEYMPt5+RJwvbywplBvzyAkr
9xuSDU/Bzc/6MqAW3hR6MQ9ybRa89YQHzvW3+dIgLHsP97lKvIxStMR/GKkzhls6MCQ9rJ4HH8VN
czfz5URDKk3/32SxN55xzX0L1YmGANEiIfPUJNgFwly4Uor36Ol2Ud0HQHFatv04b4/hvVlQDbTN
jIdK9dD2p/dXpdFC4c/MJmr0N21pidEsMq899OOnn7nNmj+3h3x7fmZzj06HBxxcB3yY89Qau7FT
p9F/+gsbaaPelJEyYzIVyODXmpyQPThTNmhJK83caaKRVYCJJ5s6rncl1XvV+Rn8olKsNX/Tzfha
nHlrJ8NFiht99WYgA1Nm6/gs6kNHAjP0Y9jSitS3GYvh94VYsQ+yc+JP6muLUKJgzplhW1kTWW3V
x+ICdQez944/gP/jU7epAOWAsQ+NQ43BmrG28QuA8CnAfsSqMvUhibMVAMTQegWDwyAGc2Bv3ABr
uC/hLw4aGKAaiuV1ecdVfGOZ2tOl+woSlZoVkBpxGgbsS2GjklhuociMcoksjr8BnBpw595mBKY0
wi3N56qKnhQ4US4mYNIdzn8XcPq3ya9fL4mLTXWanUfnO4AoMBmBKhzbM/6i5MON0NncG/0h8OeJ
JbS42WLQQvch9trgJNkHsHM8kRlLAZxJiQEZrAQ+yL8JkPot5kIaRIuVrHwJkMGQBWJGWj6isP4f
4Sv8Yob+lDJq6qJIrUHxS11PNh+glKAEji+OWdnnWUyuV5xEmUdp5viv2N1PQGUTtvcaeA4eiIEL
8oOitNuAoY/KXkB+JHD7Y7MDTJWPU2b6nfhLOw5VZso4d9+gGUTVIzBrwGuGfIjjjyimRnw5ouBg
+0Q4h/V6TTsJNOePdU/Wi+GiLQWQOcwXuG9RbYIiS90cI48MkKduEBoYw1ONfxCxjzzPoTVwE2yZ
CmG5CNpqDs9/+N/X32PUWKGXuW2H5OttMc2ipBMPzNccVCIBYmQiB3wkzfqYRtmh7SHn+wOAlkij
vYwYH7Zjij8RAzGkwr6/nfI0pJ7luUihQMWXL4LMBDrlt4zKJ34luZUxUKUNmyBIPDXQXKIIF7JV
vnmTUnscgIdqA65+82ZU5tTJ9aELdpPaKdWYqd5tiQIOBkaidQvhXwEK4v4kP0xplRlbNzDX8rUc
IOihFxox+wjhUxL3HYyEm6EPQKFlqLEmPjYM+h74+VbsN0Rdcx8q5OoSvp+yVz7pkkgVeUORD509
iNXsH86p/gJRqSIHL7Vb9PRqfov5wT4Kj2eFWUwBj9QGNG/jPnJoImDwGZoobT8kt0Up5RNoeYb+
LPxcUQNs8KkmIC28byWyLmpGLXokFyhO/b7FghwwN0RDu+f1LAIrg8mlo/Yut25qt5lyCMo0qSRm
txgcGUCdVu8stEr/Frd0wSeYnuuIFYxL88dH0sQ5oRr7mBemtqdenKxynW8KDU34MeV8oyU8EFhB
rkwMokdKJVWm4d6W/dGGyYp8BlqGUeN36ocBqaOZ60EOQjPnS9gvg0DTNVWVrM7MKFoKeckmuCNQ
MpqEDwu1TfTvgwbIaN06vJ/efDI8J8FRKH0wpqgEKUNyi8PTe2hp9KHj8WNlVyl6H+tLbr/REtAT
YfC88lIm50wrVgLwhRz++hNh0Cj9yhQt3VMjXY6XD9CWm0owyBMFHHDcst3uccPm8R69Y+bM1MFy
r9cqa8Ci04slqgOh1VpRKE+dB+XFC5A92iRKlzXG3xsj62uNr1lUWMDUdFMMVmgVeKtH5G0T+WHz
AtG14Y7CcopEzvkaz6ias5PoqUczu4IpgcchlXXWS6fTAGTso3GEuigWzXRVWaKQqOABMry+sSlA
7mGaGpDRSheJjU/AuuljbRSinlCh2dV31AcsGWqyLxkzV7py1gZ7X3LQEgY3j4/9dXjDpxx+Nm+0
J66s6K6wVou0KuYpmqitwaKn0NvHC7trmQfHi4ZmBi6LyXy62JPvUesDevUgHp0+KqSHl2xffBca
pbjMnucXXZ71gb1aKR0emyoSOiYsXyQo8P5Bs/EZbrlH0OWImvdMn8l6r1OkiTLZMFuvAdycopwD
jjsVw+HM6htCf78kg5Xpg9gQpJOLwripLQqxFFCT59AyoU4Wug/H8mT9jGmVPGdIidpwDA5U+iiX
f1y5tTc2By7FqKSX3Z2BJR7f0wVwhMfPaZbbl59pwNooL+Dwc4VHYIX1bk5gVkx/nMYtEr6sgdYs
PkeaYWI0FuyPCCHrY0t/2dQdKcUmX0H+/6zhtYQB7SG0zKz2SG5DHMpK5mdR4r3Tv515dzLAGfi/
0ribyHrmlbqnuIUpFcSiQMnDMB3WZ6Fy+fC5t04NpgqPyKc8CyEmC9gAnaQEfaTwiuq5QnfnnVJW
VFOHO4IXQcs3Cg/sFSA3RA3o56C3TM/vQ4tKrQFhuB/SQHlHb0qA79h7sPtk+Tw58yjm65QH2f9g
wS4uYKYcwd/Dd/Ve5TAWczxo9JYvJ6CKPY+rCMPrg/7eUqc79REUKKqokHHzA1s1fdck4WMSf1AC
hfeQ0e1NrVKOZrJ0wdkQ82SR2GoaPfNkVDg9E8uuN+YSCahMPcibtyMhvES2ZgNaMFTuN40qYxfE
DMMSN7LyHVy4LZ6O9IQ4UwtZ2c/Lr08nX6EmQOzwM9LokP+TOr/UngZgQnPHCOSX7BbtxQT9U97u
k+5caoCJMwaFnjOWWTQlaiIdfqhC9OpiJRkalPEuJdRf71VH/lsg1DqIaxqOWEZ7A9m48mOIIlfO
ppWIDTHRR5tUALfWDN1MTkXkqbXkzd2jY5am5hG7Tg1N8jsz6HMxDleywfsw/9qIKVgWES4b5Ocq
01PifQ6589L7+DHp0GVPr6G0PiwwU/cGhAtszg75slCWgSvBUCus1oxWQWthaFo+LKwTHq5aWq5R
1qBdZkY0QBwPNC+Bz+fRzEj4IsKPwVUMlFtzr461Mf4dKoeSaAKu2dAmzAOKg+lhV9z6HxOzAjfQ
J2DHNIZQPPU1WSZBR+E1rbULUSbXhX2lMmUO2BFoF+D3PFNSHthDV5RlloR6Mk8pRBC5CPu0Pne2
yKynX8fOEEOOjTzkKbMV0pKMCo+Crlpk3j7LjiabA2brPnbRDGqn8CdzefFBbQosIVZNQI/Cf0aj
JcvndmCPQK+5gCi8Y7YPKrfbwbwDjv7sESjt3hzFe1ZydNoXtKNHyUEtNjjt4XCvsO7cKAFZpNiv
Mg+z0CaPKCbSQHGjG6jwnrebiFm9Rao702hh83u8SqrmZO0uDtucD7vTHxR6vwneyKM6Sr0GdnDI
uU9dtSavCY6wXhZnqHVzcqd3KrjLCyfdvg790/CEJO3t8Gz3xzw5p5wm3QH1IC1S6KcClnpAflKz
SN8i4IcsNRzMLU1RuXrzB86A1GRvHOWWEDwjePFyF0dwZwIk/X2O1AcaiY5pQLyG+Ue/he2SNQcp
0lPjarZ7em38XB4DrKwPTMdazKWHcWVowBpcn4eH/lSaVX6eoY9ymlVv9zW+x3v0XVKz7MhmbWWH
N5TTGMcKezqB8xNoUrS6i/tlqP+MD6f/jfOfT0+l8JRZikpB8kORShuonBZjZeZzTfE8Qn4+Jy8J
PQuqPWPAQ9mRlR4DGKU+wJDEmttTjzYeq8RAEwLW0pNemwe6R4n9uEEg3/WJA4k5H/FN4XCVgssD
6PSvYUzAGUCAxIjn8GRec4L0lPGyMZEV6I2yNxo8lK09gIlAqmKN/eeCW5jzkSmE5BMTh6hKycXY
KJ1/t5/JBipYK+LE5+i2UZgtaCBezDgMmerKA8usCm4hMvZu0YdROioOM3zQVAaPNWI2lyxnPKnR
ipvJsuYIwMpn54R7fHX4GW4TURaEnbALXqepJe2KTd/vrj+6Or/K5NTuMgtckfolnsJwW6DqH+1n
Pf+JVVJQbEBFljLwJ2GToeSN5viJDiKhsLc48mZ/pBGatqHmQqK+kak5U0G2AzBB6trX9sEQcH6i
08sGwsesixgZfWY0O/esh84bhvIZ2PPmsuMtMnu2mHofNKUdu0oWszqJuxbtdmI/YuKdbeKEBckI
W0EDx1LiCntDukwEsR8/yUCbWtg3p9BaxEtYxeLORNmuMQGhLvqYe5IaoKIQEZE56SZCQMhvaAKN
2cKAeBXZGMAO9rIlstzRdMnO1lL38fqrgK8Dqqq56tpTn8xkmbHo4/YtDsrreFMydCEyVTksueib
ZQK7/PNrJt1H/FEgThd9ttzMyHUUvbvEHyOJfREwQ0Or/doJCmuq9tSKFHvqzF1uJ+aFIp6iKAO/
I2oAWhoZ0xhI8LXab0hMXLJhVcbbrLEojdSBKS1yfbp8KHVcUrj9WIBmeAPnpo5QEeTWT01jVKXr
vY6FdE5M3YKl6CYWpO+VihF6in96b97RoE5JoD4Ahs3Cp/VBAEabFbfTCDD7EYQ9VTYlQo8LnaJ7
XXQKAlDyoBVN3gk3dX6qI54/GhXauCO+0d5gGEZM+NvNREcbN9/DYbxdcGajtEBQNueOg0SnYw/0
o8X2iNhctsHQ1hPt7kNl+VOtb++Nnovc70hqY1B6+1MFpPe2xeRBBm3w74ykOpMvTpwWVw/xbK3y
vbb6i+pBWaPxOATECsaAK/mKgjsrgc8EuPbzKAt4AUoHuXBzkcyTR0IOE/V3TN8bGWH4lwESl5Aa
zvyePZnPzmNR/ziACBC9pM2K8iCVZlC0D88I9hF1PB0gyJiTJewNOw8Grd3TDdnRc/fD9U07GUmb
+IPtMcQkC+Gis4fLPS5nzLvwp19VPLoTUwygcKnHTkxqwU9JlnT3GFANlsiVFtgZaAgeXHQFHHJv
/B9P9E7Uk9ETzt6hDoHacvWnIcGC2r67JGLYyWKC+JX3ZJ4SPiaUHBiXjYH7sIkutmbgZC+bHlb0
I3is0MHl8Fck/GFhqGKyVjWxwUDWGXS6AmJNzEJpliMkuejMC59c13C/xmOBLhc8bYh0e0LjbDr/
gc2Ky/tfa6H/QdED8wsv4VVUt0qaFELvh8+YMmPjxg0tvviHmIH+whtA+9xo6CvtxH0s+J6K+HkE
/l0RdFvz7g8ZE4f6UJnMv8tEgaDSegTAjeYCt4Nl9lO/jmV4YkYKOo8wjEWSmfMT4GRCg/Nb9vkZ
yTjF/YmDCYK4Ja6SvmwC9yg6dp5EKgw4EWUTvtIgRpBxowOdvnM2JnROk7XmcOTZD/VLZ/zAmTlp
TKuzRmEAuZiVNtb5GuzI5sMd01k3XHMmmuIDGBKPR54VxbAxUjR+walK/hsS6s5Ei1bFacZh118/
Yly9y75V7JhGmDjGZrHLdsVlH9zmN3u/vfFG0OgpUkI3M/elP7Uihihn90Oyta4uqMVoRnNwOHmI
G7vrALUsIUzhdDsK78Rm7wO8yJBxJqHYPz5FcGZ3fKTIFwfj0GCYH3j9I9Jl7Cysvee99bty+0Pn
wCThrMqD1nkAC4JdQZe8xn8v8R0hgZlI7iYscz+GMynZq7Z3OBbOTYOT7VKjBUAKMVvPKhYYesov
CKiRUu/K+5x9iKxVDruJl66+pEJw+idf/rQF80fEhUVlZI4vNGbP1pJdHl4edfDaHhVqf/3mjXzQ
ntwdyh/KahmP2sfL8G2cpGMaXt8KgzCO5vNQyG87qHZp+YLbYIvtXSVup874Mj5hzogfLHXw4pjw
3ZbkA3hqBO+dCkaKTSwe4iU3ZbvZjjZwOlEP+a7BVCYjP3rZM7fYSpcm/FwaM2WSatYDxo8myrYv
r0EzNjo265HzDhtUKpWX+wMkasiXOMqjIYfZHnE3fiHsFaUz1cZGFc3MuwZUoNIXb7exoNWEbfAR
SizHd3NvJcitWb8SHTxI30MO92OsaRok3D1ogG97wcfuH5Izy90jB8P76xBef63agBrjmfKdv3dC
+ygIpXs4uIDUoM2o9Mqbal+LidAElCyFf+UFL1xYX4TrYmaaQqvlIRdbtxZWXUp39+uWgf4HTc7Z
LFgwxjachUJcLIEGCCSAlLs+rqMmlpdvEAsedKpEpKasln8mRi/qX0cmAL3ygb8hhMCvrMmGGd3D
PaxQfsdBxEQBETNe9+H1AAacOxsyhkqn8iZ6utmbjU/9eSxaN8k7jUd64knqomUl+ngzZGgQ4wYZ
kBOt4Z/LazYB2JVCJ4kp7kihJ0aVI6Fm3MG6Dyxe+m3ct93+EubE7mJQADEwEMJlkE2I9w/HipFs
n8YUd84sykWmZaLv/U8AB7aZlItEZBK03R/CcWRJewOMmTHnn/clltlURqcCKJmjWbiP9rEc7ONB
+NjglRsG+12K5Hl/+W17Z25eYPAh0x5/cfONjpB2qF5ewryI/wHxrLjtYRJga0cA0rxHtQIazbh3
J0ntHzINmg0mje/nj199t+PdfcXN/9uABaDko0XtCzbPuYGFsIlR+zETiOGENZLBjR3WH1ETR1rI
bCOJEIj5focbfM2MBDr+Rh4AQL37woLFXFXcwuMplr+5GF9Q71VC0gv3P0IWa01X6RYd8Mt/Pec1
C/JY/HlLkCQNNKjag7z7A6JoJ4iaPwxxx3sYwzBofQ6CdYfhG8F2h4qUVhriMJHdSn/yjIqdBSBF
najD3rz2WvbXFXLVEbtxkizRpf7AkYs5d67sZYoAlTeYjWN8eHweVAg08SQeHnmjcJwQSsuPUt3m
8Mk9o2c/3GTziXMez2v+RTSXcJBZzJJIfNnfNCg3CFwpJsNzVUYTrKytyuS1oGlEuQCvLIbbqd2s
WjwsoiLvqT9WPR6iuKBDZJS4C2cevpR5R9f4U5/5DGV797EqtJSMSdDSOZWI20mQHSoM3oUjaT+1
uf0lq89CUkhZ4GH78ucSJ3jp8VwVz1a6CNcvHu03uLdXRCAJWrYeYGx14C+5D2ZMzNBehdrqvZAI
ISkhyDpDbEcVEm9heB4ZxRG8WKlg9djAEOTNDIxRKC2zmHOA819MxuFgQ8DHzIWV2kgc9TsohfTA
+fKDHBAqB+SY83H4JCOKqITT7/pa0QqgTM45UA0HFtf/bhbKcUfKQkjAwtD46r3whfCG6JTbVbbH
c6BED+J6/YLyg+QXdxIKjvWUYl3lrkvlggC9B7nbnH7lvLkON/yeqrynhb5xtms3I/8J9CvQzgSH
98eCK0DFAOP7w2UwtKVmcVulQa2CalxhpFs6D4T/fbCQOHnq1UPnDCYS62lyZ+2Dbo3s2ppazfa2
qjaVMO+UzjNIg1ko1POYHtWPlQRDq4GcfiyFFGkSY7dcSG5ySK12M/V/UA211Wd76vEuz/yJPQ4b
Y4ZImEXGH/ktKDcj45wPHJ/+jSiwxzIxbnrPKdYTp/NIAkaBQTLFprSK1WvZp0QPJY0tPRbT+g/n
BLaKmZ6on/nNh9iCPJ9tuX1Pk0V6LDZkUO93/R12BwxIyJhccnOEfyDxfhuZqRybZYC1KK5Okt1i
r5bjH14TRAVgBZPoR58fG/VWAF/J8h8wAXKSQrvli9z6+gNfcmcxCgoKG/prga8kfg+ZWrFO1pkD
p2czrO1GjsyTxAQxYJTGrPcSLlDhU87N9joLyQvqghSBJ3ehAwO4/nrltbvSfgwLYsDlpQH/B3CI
lwCfO74rcBckAFPiEjA8yDHuiduBgzJ3nsdih/UoPfNoY4IYXdpI/o+k+1pOJFuiAPpFRODNK2Vw
wgsh6YUQMnjv+fpZ1RN34vZMt1qgoipP5s5txpQH9lPXAbT2067q2leIPOYYYWK1E5XlHHBpLm5W
vu9D2+LleypLWLOnMv5eZgSgb3+4lVCrzBvh+85unDbgrB0gvnj13qGodAavVoSIzCL8TuiUWQl6
RBBjBdECkdZBgSWloOT6WbZ/woDIVQHX5XVdmfkpuHOifKqg1QyvBm0O5w/acwY8P6XRqUKFbnF2
/jP5b9nTkGkLVCfDmowds7mRiLHDj0w4Iu0r2HX3s/rxNadeecpCQ9fXzP8IQM2/l5HCeqm/5WDx
IXpzHlnjXMxo15G9CuuUhNg/l2t8dXQNSQo8VFk1FrJ6Iu2HXZIe/txeDz+lPwK5yawGdJ3bMUM3
5JWgMYEnNoHBzv9vSCQvweG9gqPuudy9W/n56UpIRLMoC11Z8J9TV3PVSwNo/fJwf1AzPKtpp9Un
BfYgOz1/iouhX7KNEQPp7HAhE4ckg0TCSk8PtoaPNG0px4Wktd9hYGWn4FyFXHX3+Dq2zdHl1g6G
vfg21BIof21+kp+nY1tEqnTrH7+fH/eEQT88je8ofZPBuX/qXdvnXxA9OlHPWXEa+7wosqflwUn7
4HtmX6y2zeqPodb4/fH+VGe90XKbGQ6gMzd8fmes9Bad5eukUHUL39FqyT9Zyih6zrpXSil3gB44
PWWYOL5384PNq+Xba+Gd/NVi6mwGXU3v3fk1CV+Z2lHf8+FylHQ4PB1stlOaBt7xemcd3UxHd97H
uD+Yz43Vl5Vkb98v+vbUpasAX88Q9mxbiJwHc4vR4S5JpsuNXIvc2+IbUzevXc5PtzY+W5vkUeWD
yM0YQ077b00+QYYQu3juS3Bt86mx31t+LozzrFhQsKzh8NsL/eff4Wc/sEBYfzHsmAxxCz9kqL5c
3nPMbjrPR5WnCXaeRdsxUYEsqUHNFZR7VPp6iM/r9DyeT0uD3DgzyPXTeqBBTpf44W6Z62p0Hv4Z
Ow6fndnrqqemvOfHE9Ehk6ldkoyWEsuL6yC5JvfkKS9O7ct1J/NikLARGXVZO+9CxcfMdX+7/RRT
QZLRZ+VBG+ryoK2EKtxmqia5JTUPDAI0BYVgm08+r/k9uP/u/FAQAdJqZrl5hQI+dyXFCRZIOiiU
KALjbKa6+Sc3paby4xaeVU/5novlv382o1Tn/GZBnX0vfhfwLz7zeN2TF1+T6qsZuQ8uBwu60tXQ
O34MYFG4fvPfc/+WD4rvV0nXjmVqMt6W7KzG+M2da7c03QzO7+t26S33RulbLwxXb7fW4rUY59pn
w+xu6m9857oFXnclaLqtXTAZZrvnP2/h9lL4+KfkfMkOdvUytwRuMOMbbl3OQY1+WkFRE8n3WnKX
LasrSNX2E8LezFtw0H/c1ENnDeSFAuE7S15II8hx8JWiFpfp+rf/uhoZsIZsuqnsg/s4pQ7KNGmU
+ge8EtjWvjb5qvTYoJA4lIcnUwV2rue7PWs8cII3KTE61SdTlcs4gTX7M0uqxvn7QT6SH7himzEn
lknfU7btZd8yjds018t2ypXgMc62nRPoWUpGO/W9HO6paFfjjXCd7wtf6r4+lartc9s9d62odVYP
OAmN/N/ujRZv1skx1tPubN89iuWOtvHee0xLL3edge7dmH5lBt7IUEhJyZmjj2vKCdFNQ0M2YntF
STX9vD0ChBRYyKzq7WY/HWCupSt67z2HGfZL+K2p9uX7oqAy3/rYMoL+2ZaU5Jth/huL9cgnbZ70
P6srZXYGM+Pdat/XEvz8LD48ytQyyl5dn7iSuVvd+bokxmQjv3396zkn1PcjfKa+04P0WDnFpkTM
/VAui35jwRbu89Qr3cKkXkJCrO5fUp/FbysZkB29/XyET2kPA2DpljHX8vPwyMsfgdIPOTjxKMhO
7wIV/1kS8ScZrol/LNPnQXkdIAh52DJvu331yAmTTwdOBnXVNTp+PRBNb/GsV2leB1cwV6aaFwXV
EARcI76huasTpsb7auaPlqq9Cw+NmZvR44Bqcu1kl/GtYTd9jpCEIWqO4bFToMhBIu2PH9yPykMm
yw7q2CpsUHQtO7dT/fBajhlLRYlq9DgLcjhJknwbB6QPKiktGaPDUpe9vLXuun57FTGRhzkYkREm
e0ySPCGJBZZtynfKdgDpopGM9FvBToxGIzy0mknI7m9thbRu25zVUmIGc9ogEhH5ovqUn4RBehrP
urg3bq0v2Q87S7NKWAiL0RqFM+HPb/LBRJ7rvwbAPOK7lRrcRToLqyiYJw8CagiSQ7sUZBu4V0IT
t5SMc/2HdWsxds6XY9BsFsFcIT78z+PhTLodZ/mkBXb9TljFcZ2QfLuq6KWeBc2vwoQyeKirieGl
93BR42z8iNPdO9RsF2b4YuW7ZwvDppoNvkvX98XgUs8Bp6Br7jBsFCdudBzdgKwlNIej4Jp1tI4q
mAM0Mkrb52HPxqjkMrLmDj4z4dsiVqOzKpCmMMABg/UtkiAmFn7pAdTW47b2xST1BJi6JJTD0ENS
Z9b2iirzRhdWK46fowTkPcfn+G/1WsCiQLCr8iZtpt5zXCd8s5ONU6WZWFYBnh6tI54HJLl/dxdh
XYQz6l7xXzZKQbaWIBWcCZpLfGdSAm/wKAZh95qE5yB1y4h4SF5evpaSP3aXMA0MHm/FtzXNwTw8
2T6e0aawRU+2rEQcu69TsYp1eWfIYfscFb8O1eTv0vBEco/MuXU1Mco1CsNbf1OoZhLNBjsxlBnO
vb7My9Y8Az7KbDz6sf7oiEHDJ4x1xvXhLHzS8C/pKv5BewfUi/e3xXDmGwizlZrF8umjyMl2EhxD
2oHMOw7oWxLCmWZ3mY5WzdL0jKP+xtcHhQ3I3t62T1zzGFkCegquyT0UjSY5KtX6/4xKEm5+XUi0
ORq2icAa2UxAi314X0WgQlS0hElfLUT5Rq5DcXiLvxYhf8WheOfhLUZ1idLmQZnGheaG3fsKRdrR
HX1rmWIKlPHXCxtmTY0tEH1ukPBDqvler2w9zpuEUdSveYmxUHInPKxFrqISAPyAxzTrkOw4uQFu
AU3AqSuQe6gMJ/L7i0f3Zxsk2uRgXG481QxA+t4jLy173XzYNWkurxYa9+pRf6nx0VmkEtxy6S50
5CDN2drBVq4qxsyGKhuuuc+tZPBhBVZ/IFj1n8Qx4hHx09hkIwonNdKnE4IMRtehNS0nFerFxhpL
A4r8lEUqm5xDULvA0f8y4DUR0dyGizSdUmJaWKmWXO/QJzSJJCEHyEM234nyC+TM0OZX++KV8nbl
tUdjI5Y2iUSety0VIrUOP2Aeqf4WqNV8tCqGpVYBIaaFeXtt3Di9bbB3erMEJZnFx9r2GMwJoA8G
KuZ3ZN/yvBZAbGg43TdKCjtwRq3eohRsU9awMOOoN55FYP5o7KhFjbZws6Mt1thDvJyOwYwnUHxo
IyQ+6M/ddm+igYc3mQhuwh9rtdjc4tNrVXopmVkn+ydHXLl+C+dvPKp84hqcOBcZplDAnWuDS77G
zjAVasVg8g8Q2CPMhx/JdKoPCZnNNd2S/nnyzzhGWSF+wbyXkf+CzZfpcoGJoNcDR9PDpmjXu+Cw
qBtu/UJ4pWBaPKt4hPOf7c9lMP9OcWjkQRZl4tkyYOwwF1Y6umtotY0OdrxXpLXfrcHHrz8w31KM
ppz8JX/lCQ4t97PNXce0+YgwB95QVG/9xds+tC2mIGlT1S8/Jxb1CF1DWpyv9NvcXYtO+ZPGlIbj
/LthNNuB2tQiE3D7baJs8Ax3zfdD/bNwDT5b51qRRWJ+KgP+ooTeW2wJztQCjUz1k0FrxAC0OQNp
5nGh7fj7qReqClk6ti30gIkqZjc+RGliLHB+IxFAXBRkB+Lzq7L1cU9+Uy83dAyB64McZpLbpZeN
73hxbGkGu/DvX5nO220ngT/Xt9nPHOK8DzdvhVwwV0sYe0YlqWEpFYVK4BqW4gmGSbq/fTm+LD/K
tUd0HV7DbP/Wzw8S4jTJ0+dFtI1u7+l5XjNaSryRju39PfBg7pNAlkd0/rtHBaX7OQSv/nsSk4XL
0SOyfkmCW2+sxb8EyiEL4mlwfMz9OTtO/F9WcVJN0mH+JdVEf6tQsIcLVc0Jc/dU/lABDByLk3D5
6yCnsPIIcsES7ghO4v2M0EgQual7pUYuqTyel+rclniRsMNrj5eNoMraVm9drm2qfSwUayqyPc4v
t1TgeS2fgq1lTTnK4sItsY/Acu50Q5C6WCB4OYa3xolsHQ2ZsuhcPQI2QZBN4CuvikWoewsKHaNZ
UZq1agVJRglhKBIe/4rDTBOU1rrWZ/0Ud5l8OE4+aF4OJSCRqgehiq71VIQRPZ1FCZ+SnsoTvAiO
0Zeuimlp4qP5rBWBPUYar637s8tgqXl4Acnh1+SrX4k0+yjAa1SUm2mwvoW/z9autmRUUP1wvvUx
gMTWwkQ9h+hUHxMB3eG1Oh4Vk8kjAUpdtvGsnemcYoTIwT0aV1fNS/8QfE/qKr7wnX2ULJP5FHFa
qIJdkuXyN9QWh32FtCGcj1/WrZsLxil0ol3tG4568bfMEmFuvGmXw32kea7IT9QJTRqZTLC5sdc+
1jftQ3sWOWlcvkybFO/lXF/Hp8/S9F59Wbbwwv2UxY9lfN5XT/1N/z7dnoLjmGYroQHCkftcE97S
ccawc0UD10EyBhhsaqZZ6M5e2/R/35BqaNzCQ6wPkmGkTlYnDSvZj+V420p3cbabSQGqAAC49c0Z
nN6qHSv9dgWCtPteSSTY/ByoBn1suCvEGPp/fasPMrrEyMYh/Ol0Ck7j8zJalyJJZ91d9PZXQfvd
vn3jPvYSk/fx14K13CkxUUw8vZa/ycqP9iRd/dk7YW7Rm6S1Os4+wbbiSsQOY6YeQlMmeeATb9/t
rLMbSFkfEGf7IDaM3fP/P9Uvlyo3RSowF5N9DSd4s7OAeZvad06SVL7LcN1dxj2Lx2bn3q8ANPHg
4WKJtcatBpOPK0Gy6Ql65V4J/8HbMH5ij+iQvq6618RGdKMt/INBvx/rkxAzor0fsrGIe1SYwOpg
9kvoDrI4/G7absNTyk1SwpgQK8Tu39P4U+5VOoWo8Am7jn/33V2tEj07Re1V2V9HkTKiHwRFjGah
EfTv49ZLGsUiq6tyhyCycIkAUsatDOqToghDWYTyT6qlGkPK0Lb7oxBhTvrfx3dlVv0m1mj2UkGx
Mas9m3dPJnJTsA1tM9mEeMCOrdTXtp6QgWFogaspIRN5DPhQ9poO5nn/Kx8uGsm9ZCtvQMlFC3SE
ZaMvwudvG4FtAI8PdQOsZU7Dg9L/znuP4K9cB1zE3uOjb3wv5BS34eNlp3QwXpcNhOocdBa3gAHZ
vuRmuovUYWQBLWolhmw3jV+l6uRG4TApJ/0gpzyP46Pref/X1FWoVgrhjGNeIXZqbnt5Sttra+mI
uodvJWf8Cd3CLo+2B6i6FviQM7+VmtKtBiah/AtVfvXcmDRLmhQ1DA+LNuWkvr2p1jBH7N4IgUc/
8bNDvCGuKO/07NC1mVkiR1J3iqRHOij+MuGatWhg4ehZUKEf/tI003IzNif9aSoi+ehng208J7jV
+0bxvQ7qfTn8XUR62cykDCvSE0xmCIbU3OP8dB4VOyeUjlTjPRulirVN/c0Jt6oWCAmmzOpDfVWQ
/d0y4rt1SjrFWfzvRAfzVNdxIjSyYyJEencCzMI3ulzLZd3BxX/t+8o7yyC0I0bXqIvrhmvtA8M/
C9/tQEPxS81J9Bzma5pCH6tmO2L8ch2mphNSsXx193vVHrIcObVno+Kt2hXWgcpT3XXywaVmo75d
BfxcQIzFps10k1tv/HTvrYJNIJo6XmhBSYNQxyDdScIinr0Uzbmt7j48vSWZeBWDWbK5vhtotwZe
vlzVQ4D6itj2DkZ+tWN2v02XcZf6JBPDQuJCvKhfX7JRcitMGoaDYK6xhWBt4gxRYxY3/thYDUid
Gm95ketWili21U2dI85wkrQd+r118ye5uLn4yu71/rqPZ5EHultw7bC8qpXo14YEffT1FKSC7Ou5
fq/ffjd1eQCJVIhjdqCU0h65v6bPumnYnbxjrngeJWMbJUCjAK2uOAa7nnjh4kkLfkrMCOq32i7g
XR0tHe5YbD7UbB3bB1ehvYcSTnnOdM1YU27pnj1XpYWhdwyn8YHw/HMtGIGbIF8xKKh+eA4qPkxT
P/NGZfhDJ0wzkXjnWV3W158qfpms/eLVEXN/LQc0JfvmaJyciB/WQnVQ8rUU5QfWJUOzpDwQdWLd
55ZtF5QZ0b8y996Fw465sLaivq3IdLsG9FeCxxn3OV5HqWCsImkda4U8QfJc5N2eHccFa+tgBt4m
ntp6c3Fkg0r1B/sISwjR9+6xOH8jy+F5+Ns70hieNdWEXMckfha/CzLsb0N0ssW+vqNvu1czaAC/
RrpBjsRX90Jn65cn4US+oSdfrmrzW/2pCRldWvvfdTvHgPrmEIJ2/FqgPFAc9VDoS9vAiab8FX7u
3Ym7sb0LXt0PjN2MY3Rd9UkpyHaKbZI+hKpy0isHt9HGtBNY6hhb2WygCjC7dITZowi6LPVv+JfM
k/tA48dUm8Oq2EL00iLb6UIevZnEknRZ0/eBywoenY9Mb/2ehGp8L/V5LgfO+ijpZraIW/ORKTve
6XbaIDnGXk6DDxz4m51eDvUWhMuNEtdikmjHrreqlcNGtsX7o1ahSwsnLbhJ1Rpnsq0XPo4oGPnB
Tq+cYvhEglW9T1MDd2KSCLGLnoTgWOf9G4263JBrmBfVQGg9zTnu7+E8YCB0Z/A/62v+kdgBS5OO
NYG/bqCT2xA+41Py59G9oTJsRpXOhmSNP/My3FXz7eShuqarMuin5/DqGo724XtSxqmfWrm8x4Di
gmb2Ujs01dCYiyJDDct7nUqZWi/pdM8EIqtoDXo/V0ub6uszpt1rEsO557qTVwZh1dVJnTuGk6dn
4xlX4tXnchWUlWb+sR+VaKq6/CVhG+8e8c4kFAusAKTi0isfpncfNjZtSaW4tA+/syYwpWsWj/E+
b9U/j8eXcVexkS4AIItWfeWxMvjEh2e35bv4QA6tzPAcYuxMepYSR7a/d7eLM8hDmfrJDh61lPU0
1YsruogOQQ7I8bHkw6Bqy9/w0fhQjfETcn0ZwNVVdEJMcwi4NKfaPFh1plIiasUeV30DcxcAniSY
0FnfgueH6BBgADcvnqjnkBVHdGj7CtAph/90TRXV0Ov0M+PrNMs9KK8DCPQ5PiFYtO6gs46WIymb
jc0fhAPzB2hDK+06SQEd3IlmXyvVyYjtkssiZBk1xRMwVfL7B1110hRX4k2TB3c3U1/VppkYD+Tz
GV+F7Kbqd7dSgnI+lN3V18XIltDGQHZK8OYt63fXCMLLl5NKP4ZdFylvWBZPPledSX9NfwACBYZQ
YLJ5hWPSxp1aCk3egnsyWE1C7Awb9x514ZvXVF5N3J3CK9lxddacJvcaxAOFGoAqEzHxmyomShin
ZP00hbgXGlAoR6LubDWdfDFpjSpx+U8M4+0LYQFJwe66dWMde+Q1ddM4Wo8VpfG4fe+xgA6WpwEB
Z/M5tLgz6qWPUAjGLZZ2gcTkJqgtWH2ycAuuLaN60ku/+nZyRIYc6pEV2Y9UaePNBtJ7klpqoBOW
DIhVc85epgRFuAggN6cEQLLkqCmguz4E0PAxwTTUQ4sh+mnN4taWuPgavo0WZM6yiUXAFTu76PSH
69xFiQoe7F9+jqx1q8n3L1/CnBvBidK/rRINf0cJwp581PX/3IWCPcBYZ4+Ycw4NLEx9L6Otgxxf
fFbnk5Vw50HQ3esnMrTsk3GlscoC/SX9ON8rLXQo8Qmp4DjMhWhZ2Uyw/rRZHad6XHjrk8DLOAbY
/rFWsqO9TXGU4MopDoPmuCBfmx6CxeeR8ni89V0S/vHnrWrYtUo62ClDjHwca/kio+SJfQKZRmfD
oKUbkJYL0YykAcVC87SNn611uG3k6k/lLikIEM5GiwWsWwk2FiGkVMu/xHbvi3p+tB8eavgioX5z
bC/i8z7XkrNn3iy7oD/GUBKUBTuwA24olw2PoMCCpNvSoLnacpvWOIrOQEpf1dWyt1d0ZIaFl2dr
NeKYVaMZL1V/P3xU+yrm117Ltx7OmrP+pv1UG96eHzz/g79ksnKMAXfU9dQrI/iaqJm20wV2DQt5
iie9x+RmU016MGum9WRycz3ltopoqsvwAJSdDyudbM+mPcrUt+FRH/leDuA03vOsA9kY9Su93dgr
rGvSiovFgMUO7NUYONJ7fz5U2qTuAC1yOWr45F7K1TcRH8rw+SGOM7Ffst799TYnnR8Pgo6wTb5m
GEYzZXIQK72dRbMS4500V81ngxWU8cE+uuLzwBZonVX5oS6gn/5Vw/r2//Ohmu2pemp9IQ2eMixr
xLJteGhXBuXe4vM63jVP7bnb09fVZkCIlSSCVPT4SEUWPTU3KAcIoea62FP0ifbuR9hpfg6RZ/IU
UIi+u4R6+Q38O9zVMjqnCp+FzxWw1sFQVh2dpHExOoxLHsekMPqj+ZCt2bLl3zJjrK8M4xcJ5IvB
9oXTg70XlLGeAGv5oAQVL9VBaLH7sBB48C8tAtLg3dPBnLe7a0OuHc4nN4vjI+ZJQy9H/Tbexq52
RRBM2vOyH+2pQ9/mlRjvbR5vp7tg+owXf//ugJbXP7nL6dOcR9yy4P7h6tMVvAJjeFXqXj+X4TZ8
O7UWRvIEHrS+FDPAfcvj4MJZY46L++pWOQ2nKAxNnXN4MP22hfsxP3NErQNORVRwtGf9uaoR3CLW
kVs+fyqvzn1GK7PIBM7DXDUVg+/x0C80Bps21ORiSPAU6OKJKgJNr8wpn+O6K2H0OZ3ypXzRwajN
E/uadfz5QPdMBGOn2lmRr7noVZ0tWhlDmV+qVUN7cmgVqp9sljwt6Db55ts+aUdFvpAA8xxpggi5
yTG9qmbqm9/SdDeaFYNNjUrgGKd1datmbnoS7kpeuOumUVPnIFv3RUPizGti+pBsZ2B1yI57HKpj
vH45a1CSurgbVsLE26ZCelVQ1hetY7egb9MH5atpzJhw6mDJGwdjPxuNvH5yom38nL9ng9bxYJeX
sda64b/BQ23suH9UPzPVVCd+uxqj0MpdoHQtGa9uKPyJEH+4/U7ZRi3btjuNss+7u/hMGazssfSW
ISAm79smjc0lSkeT2rtEsIRF/xCXpX1C1MVRaSWTyTuHVr+peqh5sgQyoQZs6KOq8xWTxYmrkIbX
am3TLTQGDBGlJlPdQgX1I4UEJNlWu/JJjhZDjkdu32RiKHm6h59sW2AeMNIncSHS2Y6O0M0p/ua/
/cP4Gf5MOg+Nf29C9IQo+jDJKbEg6NZlWjbovkAGlrW0NVCyIS/BjJTtuPCyaa6HqU5yQ5Ni1dmI
zfQ1jVk4SpCs4a2+9HK3ZFddathhjWC+r1IyAmc0QdXGstA393mNeJNUjz7fn6uPfdUtDzRh6lbe
jtCp5kO6SUhIVlaeTx0u1MHkQIG6TX59k85jJ3b+fUxvEmmkMxwiXanus1eoX37Rle5NnjulV0yG
8A/YatwyhxRYsZ1Dps+lSbXlLtccs/PTYuFKelf7xFfimWNLi06fzPo5kylUWDbTHM/tMfBdDIgh
qVt1r5HMBlwMPfOre/D5MxlcJuHZ8I5CGxXcbxkG+Cqe43G6m8LWVDJGCXk6rDtWS7SlWVHPIf7e
TsObs6/WD1ytFEz6uXqJ5XyB2dOCwfSuyaOxME5xrWjns3FuXJgmRa++7Ob4feRiPWfv0HJs955Y
V30n/G44e/e02BDEGTQOGrrWvAZlMXoVK+H62ij1Nhokn8GpNl24mbZhBmF+i/a5+efqMELFhaqq
mcK6QgbCee62lKygBmGyvZLI9qSny7XYnA8XTcy3zQgHITmqrUh2g1ndBQxt5sHlTfhukgT1+efO
9PMN3DK7KEEG0j615LZfJ5S63YH/GfRtI3dIK+n6r8PzmAev0xP251AI5O+5oAI4NEzoFPPqbuQ8
91aT89f9FFbUBsxEtnA54MDDHldQVZfCPVo0/zlVJAPMExRwMCips7Pmpu13Zsva51Wl10ojzFrl
dgqDuUOGaXAXJdC4kk48eJc2tcRLt+Bcjs/1R6/4c0EjCpOfW5QcnHpC6fpRzlHmbEaLEYWhjVy9
MNBo2CEzikre0p4ZzLNcPQ6XXUemoD7O43ctAWuhKmfPtGPHjimEf3QOwaeHonZ9v0XZiOWhoeSu
th+qm9q+tR7rCZs7/fu98fgtceJoXjnBOpjsERM58+Jva2I02v1mkx11+0jbezskl7VRMUYdt8lU
mJnu2psRaNsI3119evkHjOxZK78VbJ/ZjGSyyY6xqURf3qw86tdfGJfP/krIpAWoFT/mMZpWNd05
h58aDNZNi6AEf5/1l2qiexoFwUOVA0f7gGmGzEKbmv8rWxnM2vkPnUh06RyKif3URrjI0i/sTUKS
i5AzxoXdqGY7IWdWD09HuE/Y7p9fhVh7exsQZ6y9ORR7upFG8dVVAfKIDRN9mQce5AgrZv2TpzXp
B087EJnOak7zN15ZprYyr2dL0yR4MRnSIYuInKnBwpGzi7IDdalx72YdATa/3zqptC0oMZs0Obo6
soilQ4PNlN4q756dtx8DLY4zu7lUtSa163AZl20l9q2Nw2TRYVcHrXQMgY9QNKpsg7zOZJAgZU+e
OU4SHlXa8fjs7Gs+mUVcaX/P/MtuUSbcx9BlHVBRKlfyqtARDEs/fS01cOC5qvNncqocfllH9Za2
H3+7YvWK94mR7SR6BgdrWZaJvHr7ojoT5C/fPH0dBo9oh2I94ae10R+S31zerMbzNHKMgxyFzyD9
lwS+UcOs6hWxg/fWjA2LLXH/PmSmqmdxZw03UforaW9nFguN00c53CBJjzOvqUJ0+fQ4JKLs9U/O
GsxctUUKr7G0WS67a1K8Q3gixrhHWet0C2sgTj5OjY6PYLMNdmp4OqHcYhE+uvNT57av7szevBYU
3FvwWHKZaew4gUuf8wHO41y+9hSBjZAjREPa5f19pyXM1w7ncLlq53ZRORtgaxX6uXmASLeaVPO2
mqZ6t1lYQqafywsMivJ/3c+1W8wz8CpQzYUpRfy715mgeG+uAG/NQ23TLob3wZVk1HAVoW9eHMgb
nQyaT6Em4E8m3iPfnaWCHU8sQY4Jw5XFR3XTgLiz0KdxXPcXZv6bhR6VG0JuvJdvQ5Vr4floza8W
TV5x2OHi8W9D80FpKpCj1NvXjpZok1cnvU3OkrFfwnglTBScWl13ZKQ1Ujqd5j3ZRMxZCuLMCMTL
s1+PL2zfHtVFjx0PBhIAGO2dQhXrsVmItmb0TTX3mesnUvIFe8VynUN6IWCDS+NYENTHZqxR+MtF
Bw8aQPR19pr5I/so9GcWI2yHT7FIrolygKPE+Uy/Stg4rxNN1u9v12jWSHaSpQbOZjbpCtL11XuR
7jThIq0l4Ghg7PztOIENOeBEYlNlDxgWhFAfSSMtOKrIm+AhbCFCdgsNOWxUz0/LnROWCeP83orF
DJsajjo9VDV0IsFSPlEAy6GddZqff8txRuizJwtIY7uHCLs9xS5X4v+OntV5xKe40n68L3p+80mA
/MZOK/Im+PmgmoYF/X0lQo5ulrvrTrl7/ys9G7fsCw7p/Fm/w7aZjINSa/lG/iNLsTIu5y01OKuH
btP6jPvAt4HR07EKCu2jGzyWUtVPKaKH9+34irUnN2g6s8j4ufazcUKp8fzSVafDgxWYhPgfb5ov
I/+Fg0m242a+rF5m58g/1RwNrPzJR/UKuvhH896RNWYSL8R0qX45tA/r+JYL7rte7iJfJZiV6otn
78n1iXChVIp3+FXdO4JVtxwuu+f65WM7RvVsmUvX2eC2YmM8CbfT2cgUUXQm7qzRlM6fYphCVJ7H
aXafU4MvhhwfnwOmf3SmvVtUglz4qzI1Hr1TvPy73ONUrvb4uCHtjh3ps9+jifCqVXBAEYmamMW2
joqvcyPRpMkWBKa/iFw3qggeSY2klfDzjHa/az0ZmggXt32xOcuz7wqLqeS003EB/Q41pOvB5O+s
0393KlPWp7ypZVcncG8B0FrJQKaFsAv9cPgXBva+66lzvbIMtkgASBLPEB66ezT3lTg3dQ1sQYfl
HtJK+mMLZh4WnqHfb2+xlH93QIzHyPeLy7RKQW6Qip52IA/Ixr1RmmbK1cKLpdjjGc1//q3bTgsp
bxoGHdIknP16+3fH9OFePfxDAE61zCtrOJG7XyUuuryHHBFm87tLsh0+6+7IKNstEBChecacDGQW
nHCc/iqjgh9EGdhyPyqMWGLF3Mwbr55LKpTrz6yeUxWaiK2XAnXGdR3PBo83Cb2cJ/dIJPl2oTEf
6Zb18IxYpAvpajsnQOUeOg2KKrfnjccfS0Anp1OtnWPjijb0CR43FieRiDf9MGqgJTVOX8KTdLes
Xyb9mxjjZKJil8L3irlWbTe9WMUwOWH2MdPYWdAmMx6s9aOiYCIIBzg26JTnNmHu+DbFn9DjDu8x
BglRUMmvz7gwPMJ17fDbP3rsIsAtyna2gUBeRXWUh4cl42yn8pPuJAgR635NClTn9zFy539ZPjrq
eAkPHOX6F2hEB3FrHZPcppsPBGuI8itIILF0qiURorDRaB+f5JSvar+7oPByqj0pwxa1RHFWfj23
ZnAYhcuZ3czU3QUCDQ9EjIuIpYjw3vSfXUf+35n7+LuV3SWrt3yzWCt+Sn+AYM1+1QZODvvowEZA
SeXbV8AylTybj3cWIhanDtq4DOfs8Z3tbzgUtLK9YgFI/GztTYA/QFDaTgx1u9fRk/B8Eh7H+hVw
CXTGhGdN0znRDGfix1vSguwWQdKnQxF2VHYgT0SeNmpRsOtI2s69ZM28Y3PVbRE8WAQ4Ry9NlLrM
t8EiTiw5+U/Gy+6xtdc4t8of2R72KokdTsxfsTqY3rF6Xz+PH/uPE5VK7R6zLQFfPsQGc7Gb1M6v
LvPLwWai+KgqQWj7AXLvrZlck0snF2cxy47h3fw7LFvDb2Nh3cjRvw/5ZAjQPeOHtUkDcRskUb9h
FQrOs/ynvZdJGV/7iHVh5TVZzCLu0bliLVnErOq7JtHky+xr0vbN87qujYHCnv2fLaq48xRPWAtZ
cr/h5GtWaD5Rn65R3mTJgP1UN5eJ6vR6tylMNlnq36tZcsd8knpkQ4dsWfjYJ8DC9j1b0+HmTlEK
bITyuf+w9V6+E8Hy1jLhoBWuWEhUWseGsK4/a8hSRqp6Gq6KlPReQEdCnGRo52GnqK5UKyJHU+zM
BUawgJZEL987mFjpLENeiEbdbe062KeDbMvcuKw9lRsSkZQkPA3MEu1TFmRtneRH22hXfjMRlFBK
JJbEowZAQyCDvuhiErRjJq/r1rr4Gh2abqxUnaHqJSpN1yutSTbdV7CxAQoJ+iZ++fmTqqfN0M2j
4zaLiXDxMJUlY4HNemU3VcNiAARyKVWfieYB8Tac2XdDCAPxQZR86eb92wa6mRqC+yuzMAHTECgI
d9wkq8GCR69NgFNjBh+7H0M0z8kfxmfJanxSy72kf5fa35e9VWI6unXSCavLVvGpKJvQKtZehURz
O5Mo1yy2BZaCWfOmh9J48gZzk28+h3mo2ySSf+mv8le+EuSfwYOfjuuvXaETAUXjy5NU8KjFRjHj
fDDgTaJCd/3Jx6a/PPUnuY89F9j05yTbrBR+St6oJ5qGb81uzjcw/zD+8v7P/uTYWB5DN9/O78vm
rlTnOjOexZmqe7GSqVaYztrcfJ2orYvtoszdhUgKYIQBvhKelyFEyTC/ZkMzOnxcxbc9k/DbnFbN
khBIkiQBstydFrp+7ty3K2sgGHBHbkC3s4Pb37Y3eTt1sBkvtrOHgEbK688EYk0AfbDxj+zU1DSy
FqW72CRqTe8y/emTBChd333xiv+kUWjqz7MIMz8Z5ILvg7QLXDc+SARvj0R9VYajU8Qdq9ZSnlv3
sJ0r5ABVufhJmXH+yGD19eAtFsc5Y5FN3rvKOtkGh9Hly65+8VdQaF8f+UTGdjwF6GW73xnCy6LK
+8ylddo9KJzQfH4yxonprb/7S5FjvoMiFjoQT2nbt83+XfzHp+CE5F8g8qCA1C9thNGznExfxs/1
pZqa5rx6bTN4bEJGgT+57+d3bnzuCjRTpT9PXxqmw6cLQsn6hafwwmJWIh87AYuO1DuKOMu3nrG8
1HK6iKZ0rQ/99EflWd1Ol12XJzW8tJfD5etyaNCjvPKT2bb1gJ1oc+cx9+OvM9sG+14cJZVe71Jq
XQbn8QF/d5Qd3V8T443s6NYGly/6/t55Whn4YfO/8x8zN+vrUTJPJt7UF+0a1TS9DnG9rXvvzjlx
31u/Xl+fY4y4baF7HOZHXis3TYAYe7q2MnWcnj6Q67pcFYDBb5f+XBRTwmc5TzPjxYAPxMt1WJh6
idMo/1Z5326Swy5Z5LqXSULfsp+ZxC/grTJ9tNdioXRCFo/494vOvjsf//+eQGhQEFdg83tUZyCV
00uq+vg4pao3e0DtHqQcgqLLSJYo0Js8j5LnixSFCwjaL/sfcyyc7zXDZO+nzNz0LfUfS/e129iV
RAH0iwQwh1fmnJP4QjDnTDF9vdftGcDjsbvdEkXeU6dq1w5iHBO/r/EbEhuaPnFpAOsTnz5+j3yE
vDds6QWY0GfkfUhB459kQErb0NCzHe5HT5lvLzJ9LF4yDRKDWyvG7gfiM3gMk/2EWm1N546yIHJ4
7SWJwzqm2HQ/1gt1Y3TXhGWXazY13xk3AoWQyz16y5in1r2twUq7z7tIsEidIC63resEAl/Oub7L
OuIrqYrhF9tQf4c/YL1FA2Z7VEX7B59EWGH1fCi7+aMb4QuwPI7P74wUmVfQ7jg4cdgPwGZ2Hj9S
majbHcUHABsL8HTr9PPyByC99Kse0ftSQsRnHOonpvu1aTsXm8pIwqZc5zN2fD+QEG+MWAmSKbyd
ZyTjilfXmCbGbH8COWH1uM36K+zP2jdb9WLLGbjsGk/5G5IneHGdc7duCdVpiqySV4dXBi3DfmJv
+DXcvrKndyGCZe8yvAs2gYdf27p2Mqa1CS8TodNKZn4GTgtwJFjAo3B+AxFrVC1apa3chn5VKM/y
2YzXXsv4I3hDtuZkrrtLLPSQrzA7DDdqzkU/9ZipIZvBa/RqHWbbJT7EpPcRXlzt6Y1KV4zxTHz2
7e3CQrjeZtvl3zr7M3QEPv23IObpx12SX5fkDXa3HszZweje2kJ7ICje2Ff/FuC8x7FKAVElR9QD
mLucxcQvxNcD7xV++hPGIJ7byCAEd9j390vQ5l4o9d84/Mxiuge/Yc4KFo7h0me6W4jLaZO/V//G
3yGgZ8Vaq7CdniFwrXTw/Dv7WwAPuqFK5dBM18PBLpu0v/ZLVmKcIkkVLu0g6mQRnn5BSgHPjxyM
l/7YkkA3wddLoZ5ykCLgjtRenF5kDLDDvNjd/dTuK1BUZze6MUVEkFtG+qrlX9udqdFZeGNUZW1m
YhVxnaFsSeNGXlOd5zHyYdwzM/0hC4nyvD2af33v/QU4oEppEHSedm6vzBG85h/cBxjTf3n/ejOp
+Ndv8Ll/fq+jWzyzW50Ms93P4mcc6/pYfZlb8Ln6QqHWp8/lafDXSJ7/Pa6bLOvps2uODnjl5nYp
XsWfSRH19tH0+JUOM+tc7ty4TwN30U/vyLsF75bKY5ON0ih2w6xGB0l2ESOivueKGvDqgofcBTbJ
WqvbUq/kr3c86x5+HrJauls060aMEKEqb1onvMiV7domHQgQDy5MrCO6Cqs2q0Tr7X83fDyZt++5
pjIvIuXe/ndNSAF4/gbK7t0267sTIEYo8caT0ZaXjjXS4jzJ3KmiTNRgr0VyiiZ6G6eGdmOJhtY7
RVCIFH3InjVq1G/SsskqnUVuSPIw5z+uyqwmQcMW5+D37/c2z6xnZl1KVPZT7cn5ldMkbDCOP272
bJozsrVf+e+YIcm/wbc/uaePDR/trIFnX4qHmzvDuuSUGNeMbssIGmkoE+eGgndAr7CMEhEOfVvV
IkU0QGK/ycGqf2x3xRtg4i6+x+xlkRqIQ1Hsn80/3VZ86PzYyj9n27Fd7Xm5w3RebhHUstu2Ke+u
Sx5vovn07N2d2Lm8xn/tHRbXwANqKetBWbArMuJgIe2/mQu81xh/zWrv9IIsuPV8/r5OZ0GuGqS0
HzlZdXa2dhMJexEAxSPY1iamMOBX3k0rtWt2r3tZ6VNZzVQT7EH85fbGSf+3kPaER6xyb1kPeQwZ
wE7P/HAqeVojCxrTzyI8Pr+CHQh84vMLvF4vv//upZ51xQHL3rOjdIAeLzBIX1ohUWFsIDxPVOBU
WWBob6+uYXj2nX9f90yEXxNIgloG4Act0o5ds4q3H+U2CY5qoMLL7xan3wcC6p6lF8CgMNqX3mxO
j/LVyH8geIM0mKKVmuodYGv2MO/uvROvUgLQPUsF6OmCK+c2clmwoK5KYc1vS3E+SpP26FsL2f5X
E4Mnm+H0PBx0waGVv2ncuHbaCSgJnkMlSlxcMTqi7ks4ZfXo6FjxJH5WLCjqzECHzOuCQYMDsbOV
ymqoXZAenVAyp9IEPecxm4xmv9HgayVInADlDspYh60wnleXOaJdMI8G/SQWmZ54FWs8f7er5OKs
+izuWEe2uNoRw+F872ll4LfNHViG+hL2F5HMi9clAt/T6JOPxvOPcgSdkqHZF96cf5CWnHKPXsj0
EqkwxTikiil78VvpOvho2/kyRYsOzHlXOvwUng9s8HXr0BFitUr1wh2yu/DYgQZkwytvKzLkY3DA
k7x/XO+K6TwSDgIk38AEZBHT0Sa3ntDzcuJOrmLzNfZVNT5YpzN+QcBHO0pQzy8hpZXoXexipoDP
E/3PH6+q1qR5GfzRQ45Jbv569PC/Nwjm1LeAL43/REwO4epgiT86KrOxKkKKvy587FenKrGXazFA
5d/d9gTIFb3S9NQLfXiEtAqxQtiSzIfyycQv2FGBccyDccw2u7FQ0dNYwsOwcGEZZwz8GP4tbnoA
C1pVRbN3yIyHhJMFgFW9TMn0zERTNq+ZD2vDTe6lWfpmkxxp/kmZXxN32uObuf6+xzFnZbRFmg3+
P4kU/JP79sMUVe9MMvDr90vb+XZ0JtwaRnzcrsDfD2EXiM1lNcmEAi+PtxZmISxmcG3FB27JtROM
szxi2bRXIwPx9juWSehfmHWEs9R4TDxMZNtUJmYrjiSAzqORtRJCwoTOxANqLD6H2df8g2N5ZrN8
KaaM0pOsQSvd+3TYBrRMbYtviz+V+OxEM2pvnUkvwrvczndjm/LPvolYiJbeaBCyjyWEffaFIW8p
Uc6/nAHrT96Pk9r+nyH8q7bHJL5U7oDmu3/alQS+yDa0UeltphtOCHzbW2cZisn2vuWCSzPl5Szy
Hng/4lNqrF8/fXwwSZcEpTQeRWyDWPWncmqzLS0lZucgxvhZZ7gy821Hh0yRZVK+0uVUK9D3EAtG
PsKqxFB/4TVbfuuKzCrJjGsiUfVGcefEh0L7afK0pM+60FeeW7f2Gv2H/LP4bqEEbkFLEhNc6oNk
OnPj6TFPWZ67aV02eMnekFoKnNO2/3+RdVICACZ7kU4kF2ptOqfOI5BACr8YwpQOo+iCL6B9SjER
dH4mghxNDELg/G+k0RBkJY7ILLTLmlz583H+puOwRtGrtCajjQMnoGUyDOFeIAsbSv2d8sqzwXON
wcUmSAAP//ukQ3ZitvFIoCpKMiPON2Xq6DknXhL0/tGhJ298YGdB3LsJw5GJjvfpzNogoVoAyLSv
k6xrI7X4hvKnlYOxm2p740nbhizfFv2tOWk3vAwoyznWjAPZFaxf6pabe+RMR7pGrvNygsIBFWKl
MYTYXkdsIhzvD0rfzO1iVGu+WmUjE2tBzQxnAsRB5/2W9bMbl78YS0k4ZfbAghsxJ5zVjP0E3/5z
yiYWL4vKxc4vaueMDuGsaW43bB2qtDfFb+OyycZANfHMMYBAMiekMSZruXQ3TA4w+MGjdAXXtFxK
hffi1fuitffYlxjg3Fxpdec+v1JC/P6s+JF9tIBaonNvZ709YNDDA8QG8BPhgfeSa34QZ6vp/f3Q
iY9Ts49l3ey9TLlZ9fCoddwdZk/MqKET++5vfx1wpmRDZEgoW5urKYrh+GnTEVArdWS78comy6Hj
jDthT4JHNQv/brtnBHwO08VDP95yeQDWOIBm3yLB9D4cZAWkxMsLdnmzeG8yvRFxU+brIlDA63IE
5tqjH0jtQgEUHlp8y2dRLv5C2adnymtvfPuMXz4Zn6daGBoevQiNoh2pR0qXqI8wgwYBV1D5x/yf
6GOO6aj4/Cw8l06W4kS4qwnbB65NhjmIzd0z7FppOwUg9bsupf7PhUGNXqXbp4EhC/9h+SooJ/xE
U4VUwc6sdJG/eRk/i8fWnsPMo/FFIRyLDXbR9JJohqvAZ2J61Te344qSmyhcT8WCdWxonoam1Qnm
XSoX+sV15g/xL+hsTPjbsSZn8vszNQStFS6jc2jh0JneHuFsdBbpx5ZmsOa+H4Z9K8ftyeI5W49N
DOF2qjuZ4+uzRFy3nqtI190U6f4UHaSvbUbVUyH65LTirHSbuYR2w83qMPgqCOZyWLtb0AbkaP/G
931318W6S2IOJPxyKkKQ9w760jsL9X15eSEfwPCttR7eZwg5HDVG+sTrIFcHcRjU9dm7Tf6tyWYQ
QP+65tz7nF9MwpEsxIsjyZ58kUQbjIHa2fV5aD3gaT4bUwCzNzifhyzlKQA8uIGHPssrmss+mzam
9sNyFhtZoaXj5xws3SU9a/Mk1/qbNpn8WoQEgeuvNiSo6Mt5JNmW9z7jW9e66748Fgv6NHu0/L7x
qjvs93o8iEysvFvb1bN36IV0GNPvXNv0bL0AR7osqbyC6/EZeqnptZEewipgfO+52+/K3FZ0V/PU
+urD0M9U+QCO0+okblm0LRyljytR1YFR4OK9rGrsjKrhtgbBPe5H3AdpNe+GqWu/8Cvv/mVMzfEc
J4b+GNKS0JMxxSrfZnUV1Okn3S2d059fF0j01x0Zqa4EaFWYmc82/S9oT7msPjrfOnw+3Jd71Cam
dhpmyKdONj7QzFhrDu9eCB90w6tn/ed3JS2vKweRf8hpHl24ltkP1KSNBv5nDtVrdu8lZt9WqB2X
7HpmN2XRtScguizf00PHE75fPDvv5bOuaES1DO1t9W/waicX6Va8Gx+ZkevfcqItG2/pYIYYeKwr
H9vRIethFLJFugxmqH46obZNx4/JWH+Lj6IiuLfQIKWRewd8osl49k+v/+/22Q9vo1hdaRkf1tlv
pMCT6ggc++fEJahVGQ3MPLbN+DJcX8+lNgedYHiwZetSFek7+qk/8vduwIw9VZDIo5hASnpKsTl3
uf/Tw2uaF89fELTrVR0JdUC1BliuRdUYHzCHANiZaD/Lielr8PpkgNgeaAXwNFbD/LbyZNRM9Emt
IsG/wATCzae2EJyP5e2I/XpqXJE3yx1XuM2edzsZ7A58y+QvJxC7ttl5GB9FS+d+cpic76QizL9c
3S5anmjrEQTwpEd8BGG99QMCG7BOgnaqmuq8KsnRdqAcOmEYa3cMEZOBenmpH9qP/rZrL9COUAlo
cWffn+ykLa8MXh5/FNe3AhhboOcAlvVlJxErbAVawdwOWX+9odf85qt/9og8sGQ6oeS6T5HN5Bxw
pkE8eqJ0GreDpvAWrgJZSMK8Bh++fQrDjl8popaox0Ea7OuEJof4TQDqV/813laipXjJvBu+Fk2F
FuARDDY8uuGxbzndurplCcLPORU84eN54G1mjdnqU7juY3/5Wf99/kyD1ZR7uhCw/ZMZ96ATEpmF
4VVd3jSugds5IBPvUzra3J3KktbVPPmT+Z6ySlQCYbAb+oeLQppAPJLseV5odHyynV1dZsM2e5o6
y/djVgjCOD6dRHKpoRnjMICgPM1Dg0v/sQzVuNeWP8w3NSuxkjN9D+YujZaJ7dTbd3zle/vaUXQ8
RQDl9zWQPP2IJ3J3T7J3D9ULDIh4FLRaHpntLNbhicMyPqikfjELMnrw76Eu3ebuOEfoPp5badfY
WJhaLZZ9x18tQ4TzivGGCck6kzbuG86Nn8fszgDlEsDbxOg0Cqmh1+x3+oFjA0eUKwKNESfPanJ1
G0RGl0Z8tanqNg4d7Uu4EVscZuzbS+/VfhGIz/rh5avLkuLe+4zuhcqkBECYBY9gOK8XDNi96+xe
44f4PU+lMsmlUe69zRpBWDalr7T33GhC0NFN7rmKOjk2lvh96eBNfa8AzN5k1AAv7N3Z+e3xfSTM
YRTwooxt8/fKfOWO5nx/bT20wL4jM+qh6SHlzWyHlx6RKCWHATIUuPdZ+QFpo+V/Xtf/K2Q67fMs
eEiW9HlP5rVr3rKIzO9gyopt83sDlbnJRfpo7NkiDNKDWyOIz9guhLkL5Vp9FpGy4Kiq7/UAzElL
IE3kcI0x1WxwIuhiSJcmeIlewGO5nr+6ETags+hb+xZC9zmVfvqImcO7iFWGnxRMKzg7QyufKAMB
E2IETu6etzPWr0/Mu6Jo2pN5kPW14bMak+ZyH20kpj8651bCoumb1QFEfr/tn/5kEUPkCbdpUcRi
//y+6/FpYvRe6TgZjozZ1VS1d1rt2l/v2Ql2jFH5EGJbvT0x7UZdQGxPhohASShlfb24DI49o6lP
5t3Re+uJU2zMz0IhNrrMzTL5y7hr9UObkXV7qYhQyEgn/W/Ou3kixs9VbOb0uRXU/FfbMOHbr4cf
yAZJLqIVhfa/KeU8m4isD8ApBsNOqjvBYfp2H7/qJ9CN1DY2Y4YezhI/IhOr7S/rbG3MrbhvakQU
AL1YkPC8/f30buxc5ucRYCB/7yVfuWeR9HHG5tHH0v5bHH+/g9j86b3VKT2m5pbJaL1wPFLz/RNE
Ki2ueZ+vA0OP2yC8Esfb1sZN7rlLkGzIrbS5rm0Gx3JSbMBdoFoQ55FybodJ+NjiLhyI7W4DnePW
Py4u06AzewYwhI3LzxgGcG1tktm/BZOY2ncaWFCLnqIcuvbEyfDK76fw6qLVUP2vI22sHZp6Z2DN
Vz92MoDdEt4cvgHbFgogwC3JFmpTuM5jzVcu0U2LNw8Prk1XjT67dpqFfq/zH8onCeS1Cw/80Pw1
N3XU7IdHBrBwhxvSehkde47xy/a12/BbjGYtdQITsNvqWXlWPs1n0uT1aZyatyGcOk2ThwZTwagq
X6qp5l8uIYXnxMkhNMeYWn5Ppd1Q/K8lQnbd9thshgm3Uv1SfFT8gzNuRDytgh7agrVW6fPZFnbx
rkSolwUokRmvizI6CrvZt+O/TgcuoLtBGBoNI/p4yDzVL0a3f9ytvhVOvZIGQpJdw1mDlGS9Cioi
P7J1O5a7l1NN4Q8DNm1NtDjwRLqE5oC5ixOZuZTS9TPFWpD5NalLI6kJC8B3vBRZ/gvdIRWqHNkC
uATrEfGyd269JxmUx9q+dzYwrZnZC0Ien0tYvKy0GGoVf3L5LCtBXlOJRiyIDcWujOEonaf7ga5U
1wDfY+f5lzc0ehljXn/d9YArZn3dTQM/rsyGraT/4hkdygtpj+kf+UCGfsGRoTt04ypAqmcZ5rRi
h9Oy2+iERrvOBysKMvPtrldYU96o4sDywa13DnYFziHKhWkL/cPz8af3XGhOlEpX6VUM3qWtN18H
ImREzS2Ue3ycX8z2acYq8TEiIGfDY/M7Bau4Z1QVYCDy0nus2KucYRYq9uiQesm9BuCVZWF/aCfc
YKdhZo4ENtw+IdQ+5q4WI66TV2YbsOQOJrx/qy1QQKIsWZKHJcRhKEavSpZIf5EsTpBZaTmIyyND
BYC9cu5QiQ293xXb9brtRffQD2YFPF6mExYB+luGD4xUjkHwagv/ph9uB04fl0Gk9imrd00ZhUON
Vz9dCps0pOV4mCbjdUP58aXUnZuAlVctVFtn7yM+25X3QNCSDK6DeKg7AdOFVUma8fFL+oaU9um6
+ugluypBaKzomUs1vdch9V5304PLW04k+hSprmkVNWOmvYwjuuiqQ1u79c/DH01q6dVO8Er3H71/
H//mJq3PbQmsiw1NTA3Qw6uc5Ks8Qa6bdHYSsIC4RR5OFJpPEX0pHLePyLlEA8b3rXNlZagcCqAp
ajTKy0a07NvvSvvaZfhE+g45fEhriLQhTn2HPF+ycbohr7IUGu5QYahpSi/k1H1TDs54nevKQGnv
Vtv6k4Q80dvW3529UBvQKr+jQ/unQDhfuvIwZL9fWZcmDuSDK4J/bkY6xnZNT5iS/dQODU+VY1PK
2mCn2UhU38WnAIuIhDNHNH9lRfgUBnQunZuf4rrDpmPBWap8qiOko6OjllMXR5trNh3h+SZ/LyME
ybg8By+3jG5cloHHIOg1JPwX/GqYlU7AlakQkt+BZdUWiysX69Q3h236cU4Y1F3F1ywwYUrbC7zn
+8Kxdy9zLS3zbq5ch7u6fD127foaQXjpUjddfBb3MuES9UA8HXf05bcUP5n2Ord4ZUp/mUVga7ar
J8uBE6qziJnxrB1FOdnTjr9lMnsB7NvGqZdshuVKmd6CkO6SChFafYgG0l1HN/gTiQHNNDyg+6zZ
yQa8vcG3+ZkF++flqR8av1siPOfX6boUGd9GBMp3owiJqVnrmbfH0h5FmSN+A9DEGfGIvj2d+rB5
ekRufuTJihmlA4/TeJoqh5KXZoA74JVWza4ONLgwirpuL++sGsK3h972EbdQ8GCCUY7SRyHS4awn
+v3OYvXQYJkDUsEkdnqj6eRZ3n2X21Gi6nz1lI1U87baNXi33ntUvKXdTNAaE61w51uJCaFPj2Ot
zTBZsTO4j2C/TB0+s/XvGadx0uL319TwHeLZsM4ovFprfJuEHP4XakVyQoYk7EFJELmMc/T2vfNc
NOxiCwbaNHQI2tHRL7+DEt2vCv1y/SWzrUdm+JWdEgkYe1ylHnkGpq1UJ9581MQXUqBhHHJ4x/1s
PrJXkXeyq3Ip3lK8K5v78k6RenFW6b88Z9HGqWqJT3cmNq0qJmhd+CtsZOnZNbro/gqxggWDIrNv
4lbni68cAyJW8MeuWlCIltezKPOsIMbpM4v/Pn83vsnBiXFJybn66RGD1mLVQHooWKq2K4UwxPc8
kYJr8JZNFaItVUwd4UhbiNcR6XeDeBuwXw8ORxD6s6t9uw4NhhTKnU5ydGhcGhNZofjoxW0zaKOL
f9D2GDNdJSPW+amyTDcrzw3H61mkoeHm5ilsoZyuC0zNhVv/d2nnBiswSIQOGUGcbn5TvTSCsnno
74eRTmBTeJG1FShL4jlWu1pi19u9CpH0ZnNSqeLhya1FTRXWF6swjOzseqQUOdQjteGPVyXfQ3re
XV2oQOk+eBTuQ31vK9VYN7adSHE/DJXUo2LgMGjJmE/NqUprQgUHcZk/T9q+/SAuMTHe1aqBVPjG
30aRgNEVBixLXRDF2qa282b81RxMTwBmbYUdQtDt7YeP0VkSSai0lt0ONl+X4s3j6jnSwcbnr+Kl
BlY5jVJ99ULuJCpi+wrEA+eurLOd4zXiP/nN1A2PBzF1Mbw1RLV4czvbz3woMLQmOODV/87Mzro/
nRfEazPT8H9aOHvLaz8+vDTXnUR/PeBhau2os/AdNsu4491LG28kdVRlQ2pk50Fku9wBxjjX8aMn
54ErRyVU/XRP7eTvteoCbL2GATbSERIMqOV/nGQJuJ4BWEeAMurgvtiqX5k8M6hK4SKNILr68cyI
2fOGiNCubdrPIuzJbdZ6zDmB4gfi9pMij70rwIf0/NlNzqI1bCTUSA0KEpqbFut0PdUg2AfOQEoa
nKA3MVIULV/4MQG6zRi7fS6OF4nsb2KbbTo2XY/pZcUP/DxiQd3/0apiww0AQz8VL2gjVAyUe86J
ueuHF+tZovOoi/cZf7ob8RiyQ9lrfmaRzC9rm9qjwnDuxWuMbEZ8GVeuqeu2UEyVJ4tbKXCqjdUC
B+P4L5YTA3ifO1QoQ+Gom/ybRf1ymGbj3Dp9M5tTLlSTP9c+3oog+Uoil+YBF8CD+RPbSSGr4yjc
IR8JMrqyhpDTYFur4aFn161wJdqAA3yLH3D1u/+sf2qfSC5vLvscCufagxjI2jma38N1antAySXg
m/gTuqkY0maQWJK0sSMvK26Lk9I9l8pwkKuHupNINj22iv1qiBKFHfX2pBP91S7KfxivC4jp5yFY
fisYkPIBJSnYNMDd77N7QJJ9/rMRPDiMDCssZqZfLrS3WvBgH8qRioVi/tPe1ZBVM9cSfDPR+Km+
2AGjgLTVTlvg7qQfa18H91UMViK0ozap3MoJhijnqtLCS+Pf20HT8CMs4k9M3r11xsr7Nq738vEp
EXqdTSmTGHiCGruBixyr5HCemEl2D81NXHmEJqjj918AfMW2kDnzLv9T/gvCkfvP+cdyvPmuPcr7
xgNvwGP3zy2hsmk9ZV0y9eoke6EOXq/2IE7rtivHVhI9qknUU4CRVb+8BpB6xJNMG7HvXCaZmxu/
fMx/GnELvXh3cWrDnMRwLWXzqCumq66rImfavJuSQrXwKjX6ubYat46camBAYHSdLjnB7ZhB4RNQ
B5h7UMddxH1+8uCppHDFC5GSroVj4ejZCWOrMavDMKH7JqtKGEzYw7GRmuTl0EGd58djPtbeN/ZT
YzkG6ivbhucGrqD9ifchaCMA/d1w91AjuqVa2Suf/FWKgNBX9jgjhWqmySuZ0FhoMbE1Al1yGp7u
jVHdxgu2Gi/DzQ7lWPv7l8GARQYWahLNHYf+WHuR0tl5kDYgGYMRE91ACLCukY+vpic3zWkaxPvx
bSGkmIyDSpglOysZxp/TsECEU0VXse1OOhYHBpfH7xm7jrUb24APtu1kWs3dKwEjK/9tTZYoPeth
tPcpKlq5/IMsizparh7ReufBx5mNcnGzITUcnLQlO6ltPzURYw4Tb2gOwerlwm77NEK7b8FXmbuz
4/9kQu1Y0U7vO1/joGcPZCd+UwZdxzUdsIUunIAFau9KMUKsCJoam0lOILmruAMnZT20caz/puvb
crjyU+FnWowvCctK/4Yxd7kZasvI0BbxZC8tAGXM/slrvg4fJpzpYS3nL2S45Mso3v3Yi1ZY03T3
NYIqbxepR//wL5LIa9vl0JhktTyyyCEO3m1kcNQbNx4MzbvhNPymfCHZY3j6pdFhEZlHSqKcGHyp
ZZHxONM0Lr2fOeqdZGZurShb/lQl8LDgA/b2v2Qu1D7U3vTPcpxfZkzrop+uDPs4gcR96kz9cdrw
h91b02Q8v15nDq1tZztpRHk9cZVtHgc6jsKj9sw9aCs09MHnxpfK2/r91Xajp9toYdJUzh06jngt
hAO3z5+JQWL9c/ZBh+SFh+qcajprtFmxlRdZhusSVw3i5XZ09ldkRpK7aTibY5YDtjXxMsPZbAAa
N1bf7DQxxEwD4XGDsMF3en8neUdWq2NaS74yV/sdRZWbWCLLmMrlc+mDEyoRxCLcdaWK706i8295
s+4+dP/ggbef437ODf6UXpnKrdg4SEg6kS/+Rlu2O2U36SAwJf7LpH9h+L7Kpv5uRvUO/3BJGQ3/
DO6sE2pHbkfPkcszVIGoRZupQOCD+dyL8hbcL5P6s0s+wT19XXyUWHjZfhXpu4QhbXLpeRCmTIng
LeTmJQu28a198iZPiH4hmsNCcPLDfEOIdu9mhVMLPSxM5W17HpjBUCwbS2sHsUXnWSCZnnS2zcAo
5OaO4EeO4ZSUnCYSaHXBcak8TLr28srlmjvsphoTZL5ns40awUDIkAdzhMK+SsdZqDFZxmSYhUfM
cayKs+yU8iL0ctFaCie4xj68KGKcNovM6Mj4ggtGTsmVT7qnOpdW3niXr0Wus4yzkpbFxW/NwqOU
blD49bGaX62AZlR4D5jTli7DlEvxXDArfW0YLA7aMkILpMj36d80kBFXTjXvC1KyW8D9lCbHSFr6
WJWUr8kcZXKkYiV0b4Tqt96RnSHdpBDj89QpMixU0pyu96WIbbPXgB57LsYZGT50aaV7+xN4Um/b
V64F2+qJr8tPJ96J5wlQrcHKIVb0e1Ka6nWZaEl9zDDly7yzZ/xytsz123DPpHPI4bw4gfXX1tHs
WhVsTRZJC7ZkhutseW/2flfP9XM/1brvcgCT9/DkxyMGP2FL+trH8QYQb0E0M6qhnupZi5GySSo6
joqfPHQimGEoyqZoZOxHNjpLliLTZyx7+EVTITWRzBxfWFfIcmHydem9F8/aWPvYCGdIz7Ja6peY
zLevlWjGuh+bjgqtp+tZsOVhtl6yHIoGxHKZkxbeeBuwCHRvnG+c4BjrNwCYHjBR1IpiET9qqklg
ABZpRIrJbmgcFVkX54q/I4s/5O4sdcIFKD9PkncOf2+8HWM1H8cJ++w/v72Z/8lG3DUZKPBWgfIx
Ycpdx0/Z3vtGpBIv5GJtSfe/ycK6pPflD70NugD1bx5pP/iB2YmyTyEZrxxyqsrrntl4Hx+k+9aQ
xXAn2UAj+engVp+6uy4aydWuCfu/y0gokKq9YaK0iTbHLJ4ftWhtWzr0kvPXNFW8B+dvnb/gKFTp
dZnCSh1t2UnzEYwW7g0Go6ib77Jy7LFDBOnWeW5wuSk7nQ9oqE7VFXfM7R2LWJ2HnZVw81H4NoED
3+ZPNWrsOdSZgehj9p37MnBC+Ms/ZRJ9m9thAByWj81TXkw4zxg3Xk5Y4CDVfuPLp7wPpIJ6qjWf
nhBf0z92MSeBbwL7iARaqoPF7YQnwmdFgNMSVB1j5rjWHTJAXDd2tdtcAxDtuUGTRnqwGhdMfn4+
KLvROBsMTQh8/ll6ilCdvYJ1/fmcPRA4PUGFDNzZYf3C1o/1dZ2OuFiMVrfjDTXluxJrJVqvFrqE
Zpb4+VVI5JZEuAzShARJXt109+wIaF0a8VJY2Pt+SWOT+E31TiXLuUj3Krz+rywfw85H2xGVFPv+
B+f3eAZXz30uYoHZNzoTd982SrTZORa4xtvA3AaJuUCBbfbegu7KE/9Or+VjGSmDDlldujcmHHab
28qGFvySf34yMmDryGkZu30etZ/G5M+IqmMMGNuleO1c4QgSPOkiZGIaqMPiY+vRCKRW/5RVUWJm
Ach0zxzvd7kP/+jncN2+dW9N5VR7iNuWuWERrvNVs94a2f9RcA0q/CkOdLbJbuDB3mUIKy+kObew
Z18hOpiSgRIahMDPdjuNjrha5GmGtvl4NV5wKdy//EBkWhRO8XzYRT9XFm/l43Q/fc9RfNZFoZq5
4DJAEbQP5AvAO6i0tSAfuwZoDd0Np/5rGOGM/QsACfp5F105BhvfZKYxC8Zd9dkJwu0ObSt+w9Md
boGcetZfShhEqVx6sYPENRv5ZgNuParzTw7MFUy//eSzcPnJJtnUVNfjaCnUDy23nJXN/1vmVbnE
vft45VPx4vUnKwZEZoXl+QgXvhFRhpPZ7z6rHlOVhKscbv/6k3LcJqepj0DdSZeOn9yju2VjN3ae
06nCXzFZmlhGtdwMSoYgpmmoccvFili8LF28ccdKqI44npVy+Meo81q6AgsgfL8QBsuqsVskYtQy
5uG+9r03WTPD6tMN1+/B1ul4z+F93lum58zeghcHdvr98jOVcfkp/2EPnfJ07/yvMHGAvafK51LC
8owVcMLASgMm+X6wJlQ6IJHmv4P9b5rHRSu5ulQefcn07bi1U89O6ffOEat1LCvMcexm29u00dB6
sdZ6z25DPtcwskcltHgGQvt92eRtMai3uMsxcVxqCfb5I/vPa+0rJ9rPVb6UnpUoVK3iGwDkg+BW
oJ8wswKAf7+IVj6jcDvS/bSeHG1qJ/zZfCr3rh7JvFzPyB22x+vyeQ5WBNbBVyF4lESf1mexrwmr
CzzH+b1y98HJcwt4o0FDJeLkskIaH/FZRvQ9Zgkxh3JMGmvCcPExo3SEOSflc8C7DSC/MHPYXGx0
LyeX73xsJP3mRW3glFJza/E+1UmEnaxWvqJr4Qm1b+5Kurwc8Jw2/TY4DAIMj/85Vyh4DB5cOE9R
+k94GhgWimkHxGIEBQi1ENh0S4S7mxayikg7ehQutfq+RAufS1Mdtrn8a6lbr9W38KzxFk47fMdS
anorb5k7c29RpO21P5YZqtVXrnSBe1wxjSYzQ8UFzp5eJTtPR9DydFM55vqvRXz5GH+jhS/smWZK
l9Pd5e2z9/OfgCIMq/1UF6HicXUqn3r36Venn420P23kPFlDnc0S89QprYOf9PveNtCXnyXRYA7e
/+Ruth3nFlVhkeyZIsSVlOwK2ix+u7b+xUMeVR3ZuWBKzFYfBRwPlDQzLBmdVpUJCXSkaQMmUEkP
BkTKhYnkbXC3TafWYT1w2BXsgJdCjepBGW16JNfZSeM4BFvqGnP7OQSHTcC1dpdeJHLk2vzm1eUt
kt3P8lJNnBgUfWepHGoK9nhSdFAqc+kDjECkOL4S4stILTEEj0+w/le6wijUfTSz0qd64UFg3toW
DsvzrGvP9SlYANcgmhVrsFQ4MAAhgcOoxinoJ5dhSkc7m8oZLwBGWPr36iqWyxgETN7Nu1DoI8um
4rNhiWbSHLJnLlx7nErsh3CCuJycC1ytmWE/t9no1ECfDyH9r6Ls0ZnXW1kF6m/CXNO8Dfn56jRE
s58CGVeApltH8WBni06Iq2ntMkzNvmYXLDwPxamP4TeJyR+P1U7pbPKYewwisXy8HWDdwdt/NreK
aLbPZYwNp6v/rLYLt1Y/4TcPec9dkDZO2XYHiMdzmD6JhhSXT/FGOBWeH2qhgI4nbyf6+1flFpTM
xDAB+XWVxIO1b5UH8DpUwBHltcnNokzWXlDFgqg4Lm+M1ekieKwra7HZP5uZisGcPeJnFrB7+Hwi
Fv5IjAqR5b/bcavoexPQ3AMu6+hFzeTQWWQng9+UiUjBd6veg6CuCTOFUO4H43qGJNN7uckLj6VQ
CsLwA48jxnFmfjy8rZUFY6ahp6JhgK47xGzNKaER5mCNGEbS1kvf+iewZqzxYBatlZwG4F/gsYSs
pXh4NCTfL82RD4bz9mhMa1jcsqgePxw7/CNT/C33rIEbeDjj0P1U3617FfU9olSQneE6LwPpP1Az
XcaYK3Gd4EHKSKgljyB7LgV/2vRdtPyVYRK4bP7UbqDp5qvyzV1qkY/GjPEwZ45z+11KyL0Il6LO
066wmR8YnSyerVAfDN37ltMXTuah7EL+HU/w9n0YuInjzJaocHTiOyK2Tz25z+4rlz1z1mQ1bWI5
Li8E6DM37l16swnxVI74pP4j6cyWVMWyMPxERqggyK3MyKDifEOkaSqKCIIC8vT17VPREX3RfapO
psLea/0jZjzyIipuziv8HJ79zX1Ppy0yS3e8VXQUAhGm9NGRoYRkkBepho/ZiUSyykz3Ake7VuJu
byBOlq/NK8BhDBSCth4/EPhZbaPWtFucv1Hva1ayvR+AEhgiN8UaZIgJgu9yQDGXcJ4QkWeJHgL0
fcW6nIUw2sw5TKyEaNEKMOQZ4zdWDQI+bey+6ymZXQbSRPhvRX//VR44KmMvUQ4eJ0+HfgcVdiMw
3WDoZ7XRbEGYWczYJVK7NNhU7jqMC6JjYKVXJG1QcWDRSFFC1ieew1xHuBUAv4AUtPMpSuN3KP3V
0dgnAulYRM+NuogJwA1QMhpaoQsbQRZDm6FuRNA9ojY3eHhVwEDRMTaCzNd8HYwsbD8w8gvWbkMJ
4Ao2KrN6iVQSfHGzqMjAGYVvkbdu9PZuaDRPIyFdBwaMf34677sZsDmSfcaJ+FABu70OL7JA+ABU
r/+RNFPZ5egHhOpzwgs2FxXO0x3XD89pOwALhXb3mxcSiHpk0xhsA/PeyAW7E+5HS9QBun2GiCIe
Ci2rCK6sCMkYc6PJID6o1PUUGg4JftCYwE90pgu5xmsHAlM7Hx4n1eIL+3feTHXaZ5KQXEWoyIUS
Yp3ZZrOzPEfmRfVbiGYzJmc81nwCBcQ7zE/IaazURJ0j1sXJg8I4lg5CecxyQvC1h43AvEV4KzgX
21OO3pB3aCEyVogN+AIAa3q7LVDy/EJxsCzRgiDy/W6L29R94eM1EUC99XNn8VjNxnDaDWqV1470
icP1BAU2yv0vu7Q2K/fN/uHitHQI4UTrY4imgqvZO5iXr7Nh+CR5uI+UzXOPuLMwl0RqOa8eMFVd
5ycAIWgxQv/bktkLP5lRDtiV5iOyZrlyu/0L6ojsF3iTcoFLH67+MOIFAAiHhPDuAZNnxJ8pLjW0
CroMHHOHxgde4/w0waSYSqZmaYuWsst7yUnJq5wx90xPt30XYGJ2a3pmaksFD1923nA/jYjvuDP/
jMycJFcOvhgGG3kVvS33IKloRXqYipXsqy0YJor0imMzFZ0vCKZvp+FKpdOFH/pnDI1Bddbs0K1E
swCiXsEcYzo5yDhDMEEOhMg4P91Od6zoKm7S+Xfi8X9QOJ1aV/CZWAPQYHtDXMUVSHXTCPQXI9yb
YAXV+F5IevReJhstnRw1oXgf8+kXlzvKDyGyEek7EvGAA10i8piU4OXH/qyILmH3YTCmOkQGwUNp
TRXH5MwJOw2ZNJ3aJOTN/fAq2axXTsvJQ6ne39PugrcoKxigtGmA8UJpXYvquv7MeuCNiTonFdBB
t4v5YdGQo0b3EoqF/FSJo31sT6Le+hDxwXthCo7qT1qAsIA9XkEgzxXBsbC+TGZBFqLZFeA0N5SX
hFyfIpZEBLaJaRR+lN+YLg6OogxVerBMg9ECKegPiefUItY7D7ecjiaT4TUNrlMrn4tz47sD6bzG
E5dMOL9JvFHlqG8y+fRcNSTZ/FazBkmm9frhwcHVmE/I8uXnIIAvf5pQdq8f6RetAnViJKDw+k4s
kAlC9Er/wzcFtpiL7CKmJRhxJBqZd48TPB5IJY1npO1keVYc2+A2x7aa8mmIoObMBHFyNSABycA0
S8aMLYpT0PSZQ3jzUz8jwhKQ6O6Oj7cd4pE7Yq2pPTJ6570rApRki1E6AxTjIxHhiHhvS07xMzkK
CPtsEE6AXeu9ALIKgRim3sQfOeiNrkdYbL9fE1PIVsx1S+if8VjfAXHeUAujaBDXM9XpoFj79Zv4
dL41LqORAdoDKwgbi0jO+5BHwDAQdzsR7MhcS2phbj92NWOKXWwG4HUr/qgIICQ0zEQMR0EVpj5K
gdqDhohfRE4MopGRCMQGDhQgFQOdDjEK/81OgekY2FTUi4+9nlHbg1H9F/io578NIwv/OYJZ89wn
9if82A1dLIM9k6FoVxlTb6g3MG3gNTZbZ5jRxpC4ApsYAxPUy/Yom4QtYmsCH0OQwmwBrW6RPU57
TSEyJnVeF0KASOImWm7q3q2JCEK7Bhg3ZzRoOAQkrBSXY44ApIpkJImkZTVq/EGcLPlRBXE/IaLx
brG0LAlL9UXHX7d+Hh4WckZ4CEKWQMDY60UIFYA8CWJYbxsB8KqWak15BgqHiwJa3f8y/ZNueluu
qWzN9SNI1EJyrAa95C5flpwtBoOHtm+oh2ScUfi3G3eCwDBHly74SUp50lreJoSijMl+Kzzsv74y
sgdRtx901nSJUo5eFs5/HLn0HyHwTDkfvgRptfw3zIgiRAkHfIpm6d7dbCs+q9y54ZAiDRz9iY3H
VyxGhHGOacgxhSSW5oPaEbUKAxHJRSkVcGdqMG1QayD6X8NkhWCGaCKeYnWfr1pAcVHqWNtEk+BD
fq4nv/UFmNwAu0gP3GURcG8W9ESuv10e2YQnSItlLw+xKHOivX6YuviLPlsujGw14JGYMo5i8nAg
YE2A8l0a4OYUdCcCQNZAM9sjt0GlLlhEMv/xDbUxEY7QH4jIpHOiP5mZNmilAVrwThVWDUohbgbu
FguqgzuHefnrPG0lREii42Rl1WFHdDufH+btY5Ae1AIVJUXRbX/e6/ZljdbgYr0LDLrr55N5E3O1
jVAsfM3KLUnvAMlTScXgEXouvgFQUBk1kcikhm7edi6r9X5A2jzfGOBKjKwJlUFl5bvBHHQXDPNB
YirnF7M0TKhTYlr56IT6ApKCsjvP0Yz/+Oqv2Ds5h8I2JECMVKUhp09IBqxG7jFIG4yZiDulbwMt
TwBuJLvD+MNA0wunO1BJ6Xwj1t2EKN4bEAdHCyj1Tv6TcehQZ0k81L4xeoNXcsOrP/EfC20vM9b6
yRUomhRVusfd0h+CW7Cmd/sMLhicg1LpqPz9wiDQt2S/NV6Nyv+S+JovJ6dmLq3qQwMIE8pwAZxH
xksEKWJbQ7//5t4GRM7Nl5s6qj1ZfoScmYbY1Cgxj3FrXAaqnvDrL5P183QLiE2f87M935gY9Jdi
9FMBfE9gtxGRMMV5Mlwd+pR8pXTUR30JlUlI8AVV4yqd+CoZC1wAI6MNNAQuyTJbTTirLqLjCL7Z
Yr9/wE3FfMxvEJmpDl6LbqAACaFJ0mCB5YZVQhq1eBFZbRDzcFQs2h8xRJGGsUwCoUDhzUIPQFqh
FNFq/5PY7YppXK+QOPHYcGu+GXS8aY3Nnuq4gjiB7DQlncIrjQk6pZ/Xw5i+LKaIvrOyC8QaLdFs
2h9dWcK3g6sW8KwaH7waZ7BoRL251dUutlCSzRU+HRI1+3msxW8vcV9QZLJKwW4mewK/MxYesGz3
S001OwVpEJP4ZW6vJ4Ajcvw90tF9ftmJVav64ESeG+9p9qNGaswpKUXjQJSjCHasRmeobG6UImAm
RpK8m9CDDMr1FEQ0I83wUmg6KUnYDHX+NIECua2o+jR4+wKbhIBfldzP2YWrUuLHGZo1T/Y7gkS1
1VV6Gp9TI/jqqSZ0YXc0Xsr8+ltHqciKa09UUqO3xYJzoBUqR73JRTSkaPLOUjAwpENmZNgo0Dcb
W2VDE/Lig0kFfIiXHcZ9Lh1QNW2QmSEfOWa/SHUTAz7wPhNEv7S+QI7ZnYdM5n/xRpjSE90FH7Tv
2Z7ZmpTIEkM3XghkbmA2e8Cljyv7r0YHJsF+v8VDW+dWvUYP8tFsmf3hkke4pXn5teg+NtQrnSoE
fNHvIjLTlInV4cfH1c/t3K4KRpeeNAxlxmTDIo1hF+YE4oMECjChltDE1D+LDpe4CsTcViDoeZhF
1MZsQtqf7IB1k532IoaEEAN+wAHklY1FdMxnsKRR2gZAwxCjIhcIbmhY8S07ZWa+A7q0yRUioCR+
hLWbdUBAY7aV6QxMAODmO0cG5SJ3ZJ7h7DallWx8LJGbV3nJDiHfBQ07YgFgWV/zeo5niqjwBVj4
t1OvB2JgI0Tbyl9S+ENL9kmjhZ5TohFK+srhEdOLw+QiYed5ucQFuwVCxW/MUg3szPmzIVWEeZPb
iibaWUOz5jXGlAU++0KxkjpYFSi4JIr4yxBjqVSztjH42Q3Ir0Z+jjTYQCz9tFHV+A0PVbsrNzQf
i0xhxxtbQ5TB2gXA7AerDxB2viYQ0G1/WbHCypOxq52kPwrUKYv9l+E3w2UQpKysWF0EZzA8Pf+V
ifAuBZ1d0FQvW6QwiL+L7jSuoju2Xm37hoDulZmK431BIsQSC5nov05+EMl+7QbNIUtGmVnk7+9w
agWw2izsZAkPeUoBM81yhcea557dxwON83AsSZfhniOUCjE8/bTXDdwsGgXtPw3z+QaBSmAju+yY
mrKULelKqDPPPiIQcPAklmPVrlCLUHNEFWv209IuQ1urwx/TwcfIjlTPzHyiANMtLKxFXOxGCfSL
RCFA1WlTiqq/f9kJUKkMLi0PRWsh2d4TijH/LLqR+3ILfwKjmwCLvqxJBkz1cbLT51SfuNvRPQXQ
3JwBIoR0CtpKFLXXsuLS4eVyC5E3fmw9pGFWsRRHa2OxzKIcgVkUSaeiOJaCe5KQUxNRMAIQcQzJ
Sw1MhOf8zr9QoiAdvV6Kfqv0Mn5T8PG3QawMSn/RCJNywn/Nx+I677gCOHbsKQCPe3M+9oig2Ary
Oe5Pd4MZDeJltIOCedAelTt0LjmTEzAQn9uIVPPUupPwTkM0Pzsye1+MjZ2jhtNFYZf/Cn87ozo0
Ue8O9qozgvd3v1sVqqtelYf3OiVwCHz3eHXwd3Ly4m0u9/mW+jaH/Ej7c0FQrve3bUayDXJtAcTh
FwGTbyhQfG4AcOhe6M9v63iP6II1sjn1JSKb6Ebu0t2Xzlg1RRetjbEquvsj93YaH2lVjj9beSl7
1fphJAt0AmMYtL/HzWqc55xArfGiEhM1QJy0azc3D+6+ojYsMwnEkw0cEroW5oJlfkYt0yrrYyVc
BJUF4wqmgJdCf89Ti92LX7uGa54GaOp+8YATvZ7N3+6IsYHZ4oV6R4ieIIw75M7pkU1Q4w57gp//
6xEB9kUVWCICE19uYSIXt0Aa2AhWfOUjC/Li+TYrkETswBQ6MZNYeBj7+DUnF95gTRTpuRduCRcN
x+1jdaSl75RsiWk0MSGGJ/SYL4jCcHjI2xPXjeZWNkJDKvNoFOcVsiUAZkpE5pAzxRR64gas9IFn
HOK0QXOINABKwuqs7wUZH3KNxq/QowWoUPB4kqLRziaN06I/3zWB4pAx7hYc5ESIglNjGbmnTlfo
ilOGWPocwKIpq7P3gHnhHxEpHuVxgu+vu+AU4vOEyF8C31mkfgLcc6kQOvwHTgNcgiVz9nCeZupx
0sNSAWcV1gNIhzJTiNYlwjVqF8feFGSG50lbcNBzPk57A8Ep1QV1VB6BQj7iUxivQEkDNaLJDthB
aJppClqOAzhULjZ+p9ppT08OnhbVEvGmVWZ+xc99tZ5/ffCKYDzedNYPhOB+xP8HGCdnejKHuUGa
moRjgPYBf++A0pFx2PMx/LGzC9ojvFlfJNM0tQAlaMaHaBD4D1A/0L3aW6J8oItXQtdL5QPtOy+H
WxaTrtD/TKirmZopHYDjFT21wNfiNcdwTFIASr0R/6x++7mvBxGZSJ60kGb3NbKuxD4Rcm+h/yFa
ggrQ9ou2jllJI0yy8VvqwI8aNyuMQDj8I5sR/rw5g8KgkCB0qdfr1fBhS2haedi4MFfINLocNZqW
eGCSyTEFpL6xwA63nQBsSS3aKoyjMFbi45SDjLi0+6Ly97U5xqJS/tW7KQ2o4Ap8+PmJcB7aDcSp
MgaTCh4cN4kN0UiaIU5h5AwLFvYxh+SI0hllpWgI/VrnqSe7r/HcAlthYBNCSTWSMKz8m6/IMXse
n5XeKLOpxddOgEOApIoIe8SgLIKieFrml0Deo8TVBQNiVrlEVlzGzMwv6kpc/pQcfS0hEXrDpA4C
vFU3vtsn9zvbERowdgn0gPSHC4rtjkYBOMmaUA2GxMmdCBSs5FhG0mrAUnsdwjvyDPKdhir9ju2E
41tU8OrgtlQ0SXAhml8ifmJ5FP19nDGz89eeHvNL90st+SL1VRIktx/Uq0cUAIPHARM7XAWUxPq2
GjCyiVjPESfcLo0xHRtTW55APvPhCuIHq7KDw3RqySeMN/PCef4iEi5JwAEyDmrqdku2IdA+H+Se
jY2nEbz/+Td2YC8CVLUrTB/8y9ky6aPT252omieqcZOwebJHFLgSmhLOpYZJ9dPzY50EbE/oaZbf
y2Pxhgm3ta+FdJfMCx46BAcXsAGAIRi8C3vGmxLZ7ReHNjbwwdAFAZ5wN4n0OUKE+p8rqCtj0/bD
FKJtmXzcsjVgrVsMKgIFhQRlBkPtKrMPabMrvDsSmN8ngdzMPtt+CQ1/Q7LIVuqXDyO7mhP04iz/
iFQZHn2UeciEawh3mpMoVdk0q4EteZJuYsnrgyf0CSlv4PUS0OzDFH8ZT8TI45HBxvqBhkBMF5bc
bswaRE0jSK1+qp+vP6wR0BuKYMZEGQ5zkf4hr5dnhcO+AxbggRAl8i2dfug7ppzBXnd8WcB5+4/b
QbBxdaANHzO9oOoAEM0RaPy9os9bx/iN17mtTHwj96CFPUaNcMZlQ1cM3HoyH/01m/Q4De8e3mpJ
lCmys9vXQ35Q6iUzW9kRnGdqF7Eq8M3P73xyFiKII/LX1uTsHDsSBi8mVDLZTdkZI7vlAoPVQ5CO
D3RsSAwgrTH8pVKCh4P8EXuwLhK94sCz70fIufgTjxv9+jv5yw+TXk8VawDjIHKz+qvVB+PTtze4
o+BQPeiZ3FA5pm+8dp0wlFOfXv3B+2HCg+jooLpszHp8X4QF7fJoqFn8z5jP1sTkGNf9hEgzq2Fv
BmTcMo9ea0cd2V963x0Z5X3qVd7A1pB/cLs8PDjyDesv7OY4Hv6yEzBJcyh6EFAjDlkIfwBxxO1e
sh+myIDB20c6+YOr8q+/M5GGvxwTEBvh1f8Ymj3wqtVjlRCHNeKfkDwkkSt1lZzTHfkxckRi1k9n
k2DG4Ntti0FQj2foQ9xu9eKqo+1jNdgUwCxfOJsJU5/R0ZLNbbZOd8xUVCUpxhix3+XncAM8Y23B
W+NLX0NejCd6O9EnqqWs+6V6hKNnuVk/uMrxlZwniKPUoP0lQeBfNFqHp8GSbFQgQ2tic5jhIH6d
2MKyE9HlooWjnXM/CqYBlnQxdmSeAuu6nuL0HpL9hQnBeARcSOWGwdmbmrfTdcfVQbv4FUvpH8kt
es8/yvONt7TShywtJ9iHD68M6+LhyeWJiHolrwgjR2GSxXDtjPcETJCVtEF38djgtyXe5HUjQ+gb
92gXuOD/ikMDR08jDa59Efkm3V2WtqdqKDjHOyQzyEwEb4JQqoRRc4D3cdvJ3A5BfWK2yaMH5ZE5
oTNAHUwhYT0yyS31sOsU24f/KkE8WTXiwoT3GIYs8i+nw8nHVBX3CvwzHVt3CnorA6rilO0GFs2N
wo2ScK/febiEeJnfVT3cLGyAHkOpmSPShzKH9t2QFnM9a4SP6s9SmH2R2tyMsU/ixYYgNII91vm5
2z6coXEPgZR6GE3SJO4cTzEe3Bt5Tmy7dTR0mCjeIjBTYlvzX/PXiR3gkFu4F1wgJkD/P/Uu3KUO
J7X9w6wXQPJnEM38LEFjv3hdcTAQCcH5NcaXrppDkgwec2RDA+qiB7Pq1OzuMUi0TWSurv60McOO
xkdKaqe+g5kDF/hTXyLB8mou4FUf1mRCtwqlMD/l6v0DZMC/eoBOBeFHsop3yRnIfoPoxlPIYTzX
q5y+MeI91qCloKbI2ex0TYcHeHdq/NVGi/SEIDrsG/J8ZBY+Jziqwsnxa9E6iz+l28r7nPC5VuBq
Gue6zutFJzhTQjzYprue9qDZv82dRz6FQvnNNFvFRJzOCe5hAoSkFKPhv0j+N6stZ/fX746iYpB9
QorflNCNcRADXKjxDadxySxHsgVEFZltz8Z8j6xW4hrEwDMzYXNWUniz37v36XkqERZ/3BnEp323
ZIZxzjZ0RqBi/jQa2G8O9C27IRshFyVJF2kIekg2m1u3Al0GkOdsOSXbEWrLxScQWeSE8WMm5KmK
VcgCggk6RP6E229zMzXGLsUgdhuM5pk9pO6Qy+I+B9GZKcZ1MzUIvLf5NGfNX2eP9F/ZvW7G68+v
Er23CFDgFz42VU5/vU0qpUM+TMc3HraAEfwg32O/Hq1VslTxl1KnQz2u+wn602fzPtPU8OmMNrzD
7WeUdTVM8mwca8VFbku6QdFAFFG1tpnMVcwAO/JrzDESrTnx0SmcRQ0T2DvM3d7IImzUeG0+QW0L
hXPLxOXkSEwRbT97gyi5MaF8J3iLBiHvrnPSuAjoStRVJ1P1MhI6VkLHEve6/PCQbr5I9MwJ/wNe
Dhf9dVLO7hS5jYRkY/6IgJb5oOnnIpScDyAxbkd+RDrnGUChiT6bFm77hw5rEwG7xO9iVYvMwXQj
EV3+Qvldb3oXNTW6DZDzZv0UcPqT8NUf1rb22Pt3UqI+EGvvsTnafemRnvivVb2S5uiia1S5lcu/
kMmTZJafejuIJjEloqvCo+pP5Neimf6lOPrjnK7z4qdtjUmcwUdKCMJf84dqjtyUrpt81UMA4Lvh
+ocAgxEa/Av6exsKaQJYoWJCTTG6clW27Lkj8dv52Wrocb6RUw6bM8dukq1yR50/49yehKNQCpia
VCRfb7RGUY0aqLlUl2J/v7TW5yzgJP/mIgeGoAvfu2beOW2QGCrlBLMG/fwIF1vAY8D3T0Tb2LW7
Zb0Xcl+GUR6n6XoUTo7tHkSL2QbZPSna/EXpqZbQlOUumkiZFi3ZTQy2aD3TKYkIH3MiUdzvWZss
K6FkFO1y94tqfkFwwuGio0QRNH3s0nXSGNqmuqgBWB7CSZqYUBBP93dByKIudvlYEMPTRjUoTebk
muCoBRPOlskTTSrOi4/Z+VTd8UZpem2M90pUmu2h0dOtMAG9SJYg617faSbPmmqqyNEIVFml3INz
ccmWprbE62prIK3FL/erPSXilLxVkPJTNaeYDtS0MFGkB1iNBa1hEVDDu04iFc/yFeyxECYL0jqS
GG8yUx+Qof45NF7v9RyRsdqJzjJFMT+U9h6mPrd7wo4xH/wRySi7b0jT5qSGUjgJVZ1BQKdfCgvE
ez50K4DYaBrLs9VAR0j/jq50Yms8A5KFLRTDHQCAT/A9TU6NI7e0FtJ/ILs57yNrEczw1UQ4DqdP
IB99Zw1XgwJ5b8jR1R3zN4taZ/41BiJrr3Jum4hHYba6+bx9U+aXjrSQl6EBl019VPhLNN+2tpLX
O2HuEcJRK4l76oyjF5JuTUCxSjyh4KbXW4A27CIWD+abPxcrvrqqcKihchzuuSW/vwlH1rKcg9Zs
aEyUDfl89cl02A5/cQGJJpwbHeuF178XvAucJXx7stGYv+A25mP3ruayZCjrDDPnOT3BYKTMX6ou
X43yMqE9vTOrYqsdecyeJGzYNGLJeMmVmDF9gXCJzFL0uAs0ro8fIoJ+uksCkggkwTMCeMi6uCLN
h3yLjvrYxTukoMvHgce0/bBvO3EFaB7S2Cko4sclVzUk83YYMQqa1+PU/R6aOZ6UReMk5yfj0ybz
VFwYcOLbsQkA5UxMyWaMTEOiBny+ivPHGv/yLtqIEIPSlBfXP4Sa2pVjl4basN4qHoF98PxTo9EJ
/XT59HgH+9UIryAqZ+4M3hPZrbBq40zKNmk6W+fdLI0Tt8Rnm6+bLQSq3nCc15RWPig3lJhrguZr
ZIlzQxi3l91BODBZ4GYbTPabRHJGhUWaUC+zoxhY99BtjI9f4ioIQsh3dWoxyFxRmz8doE50E0sQ
IY9UqxqH5fTUhZOf10J7YkTNYxLoUC0+NghsGS2gb1Fqii3hoISa2wWiR5aprz4NDuQeKORZfEUf
L/uC5iLVYHpDSQ/krpceg5ojiy+ppScCMS4WzxVwNXF50poT1v6cnpmZlcjmwQ6Kir2AX8arkYgr
YFCY0fgloBaZ2coVshoh4h4ch1ZBaBVZhDRu5WsUmUJ91ZvNklhR9FyDtYa/67vCtj6KsYY/jBZz
wVLZ5HOUywXCz9ZhTsujqUMqcR8oJ2I6GWUJlbrbEy4tTmQWPZHONmIreZIZAJPw9V+Mx4AbhsJ4
lJFEUpJdm8UD4iKNUInLbY5x8eVCMqLqx7DE4O8g9nqdgO/46ElKwREXtQJ8roFkjzjs8fMuMnQC
JkjRE6kw8KOw7TBMuY0G6YuFCDBCwtKGMKNCM/Fhjt/dkV8mePSQ1mAtZHa12x3fJ3Ydo3twYhq4
S50ryD8Q8v+l86173/SHyYEEGUfYE+CAmHWNjC3UxdIJ3sCvnc6wZdUGS5aFHJdoNgsdIvrFOTlT
/m0t2Y/5lTCWVERmKGtW+sTqMDja1SlFKhEWmtDOzwcsSLNeJXzoBpfytIg7uwmIh9lyMrKZIz+A
FUfFfxTGp53dNgSMJodqflPN9m0M0Rzxg0R4qb4T47rkjapAUpi21gOkKFwt55RKOPa01dVXjw37
CRZcW+EDozc9TCK15HT7EkHt4zt4riY2w73D2cJf618PrPe2qnKmhTB0e20pRyovMND0sjEbEbY9
3LO1qfZjW++5WVL6v24uCMbNB0HlHQOYfNE8KT5o7CkLFt+PD3UUdH9XSqpPw3nOxjU+ve2vezuz
/g73L9ZGhQ+14HGRI3YNvSMqEjynM9FQ2+Rv2L05Jv35SvZMBrH19OAZwq//piXVYBEeBNoRlOFG
4D1jOIpcAGSUUhEh5KNl9TAmoYLRgY+csa0vvRS16yPqd9Xpag/dAimMXbT0q6N/RdUR4FI40oPL
2EHVHwfPLbjJBuF7UGiJ0d91zvWJWew/B4Kz3mJKPtWMxR0i2jK+etXTZfgzC+9pEMXYVLZGdqEu
AHjkBnQsvuzsYWqy85BM2mw27R/ulH/Vw+iWPrYwlkX/iilU50vABTgb/2/mfbsldhgCEAiZcon/
B/RMPMrZlEt17tbtSj2JaRmHgZ0hvOST31GAiDdxDnYJO0CbvU3RAEk93e5d6xixvtTxmFeWc7cX
6Z1gTuOI524a32RzhJlyiGqZuZYIAQJzmBjcG45bvApHHr0XsSQrXov2oFD/GFAECC8hHITXZUnD
01XUuSmyIe5bf3qG38j3jx1JZRg01zDfQbm9rxBnY4FGyk8agjc6SivaFAHDWLPgtlKdTppSqCzS
iFmN2odZJpt8xzxlerUrHf5mH6sv4ii/dck7WDGW08beXtTo9RX2TRTlmydkqHYekqDEVIuVxCAE
ecpRE5NG7pHIxjTGkx7k/nAPBPuBZ+31x+XNM/dwwLJGH6PCpQblzQAbXhcsRoJ9pVEDFXCoVA47
PnEOoNC/3U+9AORlp224bzmiWaEp4qkB5W+xUDVoBtSRzfKeGZtHKC17FtkCNhrSM8Hf5PCjiiRN
sE0CxqZ05pjDf+rwOZTC3YY8zV2i0hIyKKb/jkzSnIcGSZftCfB5LoazoY8daMn5/CB0oCVjBbEr
R/PT1tZXEELIQiMjuPfKhWfJVaanEnBGgrKbnCewhJL9uNv0Mm52qO4U+Q/NsLhJiJbfoZYWTgqd
bZqWezrWsL2kx3swLDwwlhqCg7EVdHfgTNkjXwgnaUu/fJ3cksyfkEHlX6wjc9TNT6nLaYmeeV+e
P88thoSv1V/Y0G9Y+eBqrph9B7AIEiQ6mA2GCNXLDgozBROo894Sy1mGHQFrNwShOhJuQd2iVto1
f0X8PQ1PJA7xc1d/j6W4nL+iTxGO8kjPwhwdlj4W+nHl9PS4NvEIBPBBNaYlRMb9XlneuVXvDt8u
YMBVr5bAp+o2B1fJGdGGvxwtRPaM9zw7KED5G4CeBfTPlMYiZcnRk8Rpyk/9/EwegCcFaLhNddus
VE8GxcQowJORETf3iWo8ltgDkT1yBdxtZFjqx0RDDH8BSo9KIIbp6iJxjwF6INVFQsiEa75MLjmr
sVBE3zfXWBamB1mU1n70hujccXi1EIfeIm73OfYtq6J0813p72XrpqhX79A5iOSnMUEmVkO5K0nD
XNMWXhjRA2zdFkAzMEp3pO7Qix0iMUEegHeE9SUF10TF3C+0NdrqRtGVHQ6TTJc6MYHwySoWLIYB
aUJ0kF/4LbIJYN6x02FgONVOreLuQ8srA0nzhW9Tghz4O/ZJgBjnxfLNlKIaI+IfVB3qCLUy4wCR
F3w+hARD3qmHwVpaIwTOLtzyaFJGAPhjo0mFB0ZopTj5M1FYkdKIhUSkd/vf0u2MhGyShhoFGwMk
SxaGgTVpPIQLCa4gLxHtQzOItbXBG1EKY1+xlPzH+X5WvM6/Ma4mbGfUeCxeyFNfYc9aur8vslnc
66MtJ0dvcgbZCPGroMIDbKgvXSLS05861AXsRsDI0XxOn95vTyZactQidS97+D9xWqJ6R9I7SemF
nvG7YDb/lXlIkOawVWFnQz0yb5Apn14mwbXIm0fuCBM//qfhDl9YkNovsyGDLmGWh5B0Lvz2IR4b
3lYUxed21gH7YSFaw4qip+H84r1DvNKj2Bgj1Ct2PGNCcpUCooNPbgSJxFiGq9BiPCQUBkmii8si
VkDa0QOv0difkEHoRF8G32gct78p6BgRsj/vI1jmroZp7I+3PZaDfETkKPESAtNzyQWcZSyth7Hb
6OF4njATvU28TtQl44hgCQsIdiCqJoO8+GI0rFgm72xIIbwASCbWG9AkzstDFoC9E8jF04E+ozTZ
3sLrMTkoLlXAjDlrYiy9kfeFKyOKMF+H3sN7M5+LODiByiaEVTLAuchzSwZE/rAvD2bBw//CY82l
cwe5xQ2CWIvuNfJ2NtIJuMVBC8eC4Va7sTtaMtzl+9aaeDlROSGmTOxolP3xOxV25tXBILwFtqqz
nNwCYURmzoNM5uAgJBHxxmcvIs7eopge/5+6Q/gQIErnEXyZk+HMyuhtHOk5SJYIOL+fmBAB7pqn
c/vrwQGIguWvI/3Duv9BjXxBhXVAqPgF0o5YwWz0J28jQ7ue61O6j1odHzVoKuzSCycpNj+xTb6/
2PTMJ4F7vQNKn6IXXDJBso75XwaMHagG4xKFcv939VAh9hjNmsV7jQwZpHuNJee2ei++x8luYArp
ofzbQqli6vfYu1iZa5Lwds/dkBDp09TVVo9I3Q0R/mv6HaEoj/mcckOC1z0JocsL962cCV30PZJG
JksyY9b3MIxBC4g8zvCSd1bjVQyzNhgqZ00KkAEw8GDhCck7IB2LyNp/PXsV26nC3qmSm0Z7MWDG
+PAKtJO6ux7fu4oB3YBlY5C5Tv0XSHAVFSAAGtAp/EjEdPjXrzEpqfsjumDCS+YgZVOPHlSkdJWb
zYd/bUh7TuPf3Y855kzuf1skIMhOCZjDfqF3v4iA0QfXx559cEcjX+dkGLnZUkMEl+ilbCGYnJyK
JYW7iMWfuwFrLLgqmACfGWwu/vNZDfjTOZ8/Pqt8eTs2c404A+djHChLNmoSRM3hohfq8gSivZvV
m4pAGrfd5kjDwmwy0zgIad/gaBYfMe2jmXcT7uZ+zsdOQ2IIdg5Vy3cy2UnzKv4sy0W9fZKNP0Fz
LfLMQhXR9c+rN0Xn8HRbLyfA5tXiScF00TmTHfLKKcDMyEm2L9zQz7PkY3O9CQe+sALQlGYihG2Z
IvlvUMolADL48a62i+DmsVWHzNyfAND0IC8qsiibGXJYQgssYQsgAhmw9Hbkp32T4f0Q5VQlzjuI
awz/J77xN16h7SssXTV6uuTIIdH3kkMP1CvSAcD9a1fC2yRsG8wU0GVEJWEkiG7YszgLifuNFdUG
zEF3xxbUfmAEQQMBIkq+A0HWZ/vprlzeHyaBmEzmb32IvCmQNwqn6LlYoQQ3CmJvaWni7uaNag0J
WY515BIasqRDnOOAgcBmJ9fQdkegV38jbhyICwrDSayhoeoKuM+FgUAP4hl5+ln+eVipAbSUHctI
ZV6fF7MzmUtkmTsS6cLox1ClCJ9lvYaUvh4+C3qpY2Ekovg0urvYj6LtcbBLKCra4/672gkqCx9M
uMLadCQmp5mrIZlmc2qHvNfP0BzDJ3M4dYC3Ilol/S28AiifqOyMZ/CLhpCSGnAZHrsUy5Qvk48G
eLXQvsYUzxvar2iy4l0EggT5wjtPnR7JO5s6YCUBym4J3J+VkrPeM6gbtDiztcVUM2AUqdbooa3u
BKjEJwODsEy3QF4UrrSgSi+2kPHPd0MPF0XIDDmkD1Ufm3oK7fftNlG76gkAWvN5Q438Ds1vD9uh
mkTR8oLiIRAYambDITzmmU/yscgTz/dPMLrm1O8+QRcLu4BFlsCymUOeEPKinf4j6cyaVEXSMPyL
iEAWgVv2RRB3rRvDXVTEBRT59f3k6Zjoiekzp6oslsz83rUVO43sspSGdLHhTXSs5D3rJRqFic85
vRjdTofcT3tDsrXUXY1m/J3CXbjoXwiU4tH1cIrQlX0jQYyTD6GXG/wZHngPnVlCtWVmZqak8ohD
1m1JpKILFU4ssAfCNPsEUoRztn8PVcTlOLMbj8eFwAGU5ADybNYcjdTp9Xg6Xk6exHnrKI85ROpA
/obzAx0C0bvR/OcxBOOSucbYZ9hyV8Loz5ZEjuApBhgHwr4JWZ7w5aMu868IlkPg6G57JX1ZHZ/9
9wxsfkYQqF/HRsDh2iHeHEZshwT+spVX128IutrLO/6b9EFXUEbVn+ryROOFJXvlDrGFGzb+zfqH
X/qd8RyA4D377EtxAX8vb4tRNbOgRYe81iexNrVb8a9nW9+KdoArR6QZpSol6kOmaNCGiaAtQEHw
q9TAwRbWEcJjFERW55SuzvpGm2S3rObnSLhnKPUiT1Glc/K56Hv1sht+RyLK9Yfxe+1RaeHOb8EP
Yt1wlVThOHUlQ0z954Tndk2FbPsKpayMnshXJv0AK1+qeF9PqBg1px62hJluNQ0fe3jh0Zc5tXQj
QaCxkVpnH2ymhBlZVCOjtrdQKoi9uTiUjPhoZZ6bN3Fbqi+cNgpCK9kByOmTSmCQDXO6eoBGE8p2
A+XQIGGHCcLC8iadzWbWJqrH/yBXJw+JTaY/r8AHhiRFkobfBuyMs5b+KGYD5+sX7BQogisi1911
OAbHx+c4IWc00vAhRmSP+Yfhl2AAHq/Na78OfsdrplHh4oCsR5p7nhcQHIAGkvAyBs0MgXXyCJW9
PjZFVSBA1CcBb+KUM0Cc5D0P66hIYQR45V9wMiWshLJaR++UYtqwgzLjcRPM2wSwPjvP+zguA0rU
9Pg0VUd9939sXM5FB5TGTO0RuUAk6jkTSmiGWkqogafQJnCMCwAyBFYx47T0TOutloOR+TeoIn5f
0CdnvX8bHixsoAYrg6hwYrPAhCGJ6d3GrAnni1xNCfq0APAedwMKLjjE+RpwspVxopxqEzU1pyei
FtuRsjfQ0tPnC6CGjT3soWC2Yvqbh79cTb85WAeU9cM7Z2/3stAz2D7De7vnjEyLqx3gUnh4qycr
adoS8rCo8KKu1FWhB6gTdIrPWf5F0+lTZH6wVBALStsu87PAw38T2X0PEIf9rwqjR819LU4jZLM+
ay/oseHr2Yt9kpnX32IjO8ojyi1B23mt4CkdTm08nn6V3lxl84wtDLWAvIQ/cd4fQZcktx7QTzei
QgyxCiPENyEmNxQsLgAQmHDAMTgy5yzo5PC8QJQVN9u9tgTzcKON8S/n5C0UUnePWR7Yz4Vnvhyb
JajgQagKgXc43sHGBOuId8fXsXBwijT8IdkdR1rtfcZbfky7uHo6mR7owLBKAuoGJfg4x1Gk+CAU
ls8J6joq4yblpfplGMdfiEXFMUGBwaJ3fgF2JOc8d+ZUm9JrWzM4dalxzy6ms27sCnsgu/K8pd4v
6wGSqjf3jmYSUXtqDrD04e0EFCNLyMyZZzm5pWe/whqB9Cci6x110rDIOPKxvZ8y5fjEk0m7pIeW
DL/BPfoCLC3fd46AhDN4/eknVkAEIdl4P+5HoFQy8PnAMOvk9gNsE9erBirxnArZwYpvBTA5o6YI
5KH0xym9AflmlxFZLgp5jx7pLakl0IXNBZNDBjyyhpAa3cgDOdkWqjX6N/T5d2j1id4QpXG/6Ad7
mqoVq3dL5BsxJzPl7WQ8jm/wthUUAUvxgk5sDuUeJDLRyufFfcs/4u6TnfRkO427oBtj5ZixfgtT
Y/GnbkU38JY1TrskRUrW19nlxEb81Gv6GIDnh+9zXPFBSXYJcIJ65yEnOCSdnTg4PulnObwdM1BF
uaZ2Dfq4ibbX+DaskxI3kpabGlTp2dX58lQn1wAwFuW+Yzbu92BZokCUYZ2C5M+WW/088DakvUyG
WuRY68E7LkQU1CfkcKLlb58o65ADlKsNGHmg5pN7sKGNxd0gmaUBQGH9mllIdHD4o2XJmYbR1BBH
qSTwOleTMkibxIAZwLTI4LzHVDFRHojS/0akY58DEL+r5Pz/F4kfgRUysH8iyElOPRGIXaKQ4/dM
yBIBDPReBMhyy6p931+UwfNAPWhuMpgKmpGaVofT1aMdYFK9zrrFO1U4kjD34rGsqNhtqcgBJURO
Aj8o3vgC1KsKkYvTZpT9+G2vLyE8bFwbytk7EQYB0oOhK7BoabacPph8i35pds7OJeu7mtZxpXlg
VpxdAyg1TjstGjR/7arYPNkGdOaoB+grzR4TBhHLFTvb7OZSoZlzos8QneYPf4hkAsky40hQDrQh
hwavTXhz+7DqQRFRghlFOqsxhz/ih8wI4BkqIW4GOZlNCyJNYwR0mUFSaMXk1htfFg35Q+BrPNkn
0Iw5LEDAxIK2ak7+rV+6zRRXjbqRp+QXiOz6qDSDO6n1E7zmUcnR9ZmuV5/FTcXKuiWfGOvrGVr5
DR8FwW/DW+I9GDIUKSjTkdD8vf49UsqXRI02UpOCiJpDSYFRwYIbcSBckIqxPX98xCAapYCvhOoC
vpwHm84jin1xdQ8MCnH41hbxWU/BUCeMm5zr+U15nZbfFzOCbZDqUXr30ju9EIfFX87lKyXnveo4
76uhyQc88H3ZKbFOU8krjM78obp2ueOnP/68Xkg/BlnXGGMAzJUcZJWFw3mRtC+5G+mvxGBF9soE
2SHHHUJPfULpSB8v3R/WHxH1gkx3aCESUAPI7KhileOjovIbWt46P81075tz0h/eNrW3Jmz3Fr4n
G03ACjlhVJhYnVefTaIlFWH8DCGbheDt6q5Qegx18BoOKbDcRGveRmxLMQpCu08+DRcrrT+4CH4C
MwYan6wdEWXTur3pDyFRh4Nai3u7y+AXoADcaghtTE+q0Zle/pR/gfOl4pkihgyRXnifWfmb9q7v
SJ8Yw5did0v5WIz/Sb+ZfUkyA7GjkV74zVcyewSpg59lH8fAm/UvFsGcer7OOGCtyeZ2Wog8SvRW
xrzeXD9On+C9XYdbcWoSA23hXeNi+VK8Tmh3O1ANiuSQTW1GFRtCuCf3jocL4J89FWL1FJ5+A6Ic
flX8hrLedroI1zdWlI+dJhBltBxMSg63rjoHQ0TnarlEh+p7csv/nsmXYohqKLnGXp3+QIrdYt7E
AKM4/40pIQlXkvQogonboekhsOs7F7J7u4m+lxLBpq5YtygZ5pSDgdSeAdG+8w9S5caFp3alKdFr
PKB8HD6/g4TSyoWkEXBXvbjixhFzb7KysPomUlK8bD4cq5uV8yfNxSH1BK2hKfIcYIphBFIsHSLs
Uxrc0nJ7D/YaikYOtRcPxJfThOVCsX8hADq3z5oIl83IjKRxzaRJ8cktJUvB2p81TE9GTo0E0RFq
XGdsHz/wLCpJZme4OMzI7Rd1cDcRtpo+poTHALcfTxCip5EpMNFRs+WWcHUlbD5brv46k8TZSvJx
MQJmkigFPwMfI+0L/G0dsVvE+cuknsuspbD7uIFQjqKZAyRGgMd1ADnHh7X2JPc9eUO9batVFRms
RMUEatMrIR65xPJfb8VFnZrYxLREPcxODtJwH/IEdqeBeULkNSN1KAcjJwbFPi+kGYOuvCs5IR2F
6PcWXkbUbXBs4uw9aYal0PhTvMmnP9FBo3pGsLNA/7w+RzMnx949U5mEMMAQn8IeiAQSsUZ6Z0fB
Jx1VWJ6vHkP8kywsllt9LE8+MXVQg2oq+JYb1rKafACGgNrEWanO9aOCJhiSnmWf7Yb9iYVsiaYK
yePlKA+hbLTddQCTs1BWdcXac509sZX2CeBaC5gzEi4FXg6cfHQOsvIoY5TiJ6JjzywCQcFAiQaj
YMpe763s4j/830GemRugMWcd6ukjNAyY1rq0OUvXCxTNrJ0GinNy2ydsAa+xMnjQ/yK5WobMmmSR
ev71odU/3i2Ev8Gh8UVu6f4CabDOYnqxdKQieqzH6DKnJ84334wEv1jkkJPNwX72otgVR+Lr+LME
Fz2AHbf+4JDBWmhkIGyYqIO/m48SdXBGdfTzoCk6hk4I4hevEXrd+MsiHdRJlymEoH7i/kRKr1Oq
hYg2O+nEFIlrQTsLnQ/XqIiKXEor0GngPY9Badbew9+qy1QDMBrI41653bhcynmRaqx5C2XfwRAB
X/xWfbE/nJAPccLvR4a367v3RORfsjkZLB0Ch+Eobnk/jhLfw6/vKAgHQzZv0mkpeIk4hI3uxHLc
8suywYJJpB67E5ko4AkshnTda5yeORciFWMD3304zG84bi3VUW6irY3MqAO9dPpz9DiO5RQ2BuMx
p+0SkqIN4HjbEaqojGwLaDHiJC95RT4Cvj13PWDnsqcqu05UJwVcN5F9g1alD88FUPlh0aEW4YZv
RqboA5vFTtr1yQflBxBQiqRRETHV+EKsSUe0yqjbESHfErD3pFpCbG3vI/tqjmeK1FoNgchl2g8E
1iQ80QaTYtj/YfXnAAB7T7mXfxJhyNjHFEKaFQIHVUffUdCEAKWwKWGXgHMG99zwHxOhzasZRk6k
mb4iK/kSriygiJN3DUjkneLPQ6UhRxoNwQNdiayW1mHwK2u2Dl8cJ70qHTPxrO6LjrPNqxIDLmgH
5yK2ciaNm+SUjSuNQcrBS+NPgtgbw85rQN68wptCspf/JIIbsyC70R4wXxXvyH2xZs9ESomPd1LM
1Gy9R1EIZOwg2qCoSLMjafdhoD393T/+iRIWeoQ0gaRcQa0/g9YneHrIpSZwIiSsmC81Jy1yWIyC
4E6yw1OxjpqDBDfPYqBM0XQhtSFRTmA6VlZQ4STmp9fCQOX3dlH2iZVQ5N8FjE3noUo28jqmhTLq
cHae/VdSx/A5+SmuAE0sr45RDh/orCPojbfGZpy5JFas42Z+OYPfTusJbZ2DyAKCA3yE6BZ0heOW
iFbGWsSAFHf4atItHpCp7LYotxWeGAQOOjZRKZNrVxPdvCrP54zf/DwxES85n3+6uy8GWIyCErCb
0+cVQ+vGy5nfMuQIcN03F6pEyeseurUH4BYD/8eFOvnlry2NVJysB6ICoh+2HGfsgIM4mHPcjMlG
JlGbWGoEx1NRewRJHkJQ4qBAIsv/UNHytiHntWhXx8WAQJXVY2txWL2HSA5dseQ6wnLGaMgLDRz5
dZUpHE8L0CqOrsOWGDbCeuZFtg4eOd6aQ5uQ4LColldMY6zbWxOuOG/4zRgPtyIFtx2vB9pU/RPa
JJfrf7ggZg6bHYkVJ1IjGPpvdNEgFnVoxMw5vsPaYHrIJDYIMk8+Qq6ckhHBYCrN6wcKFgeF5HfJ
7cTKF5wc+mfsFVhLWKKLenksG40b3EHCWLxJFYX69Vv77k4Jdso/MQM32PO/BGtUKfR1JtAezAdf
Hl3Mps57KY1Yk2k0kJA+CFvFRqc5BYqJlg42uDUqzm4EaoTCJ67nGI542txqxGcclp4ZqwMCeZN2
StQc+Jdx836NiIbov7znDubulGorHom1WydKJJwnotuu4SDlLxqTAekq+Y/wiQ4FZdEZhcllgyxL
BQ7JmRq60U7bm/vf6sW2wllq9V0pk2r5XiEnR2jcHyht9gjNPQh0LKuOhZKG7FS2TOH4Qgkps/KU
zpaLCjNDz2wZwz2xKmgTfk/DeWP5/weVv5L1QEQFDPr7Pqpmtt+Xt3aRsutZs1JT4h/cM7E+Gugo
CPnwCYFljP9/sq+YQTs0TV3AJbocxXn1O0CaAMI8EjjDjyAibjx9Ft204vuY7m/YBesBH3/toy19
gALVIcFb8StBXq2PD8j0meA6AAaemhXiXfTYTHgB43+DS4IXW3ONP5SoU+PF1CZUPirNDjgT7Pvi
48C2UNpBKglHJVV8BFGYIN4yNhqZOYPdq0oNAlAqPN6k+jsaKJgnD79MxgNGLMTM5AUgXnvNAf2s
lF+MMQ5tsICmfm6R6/FjboyKwWWOcYQl1enCxxAqQNg1Yb/Y5M+u5so8BcEj0QFPqMwkLPPicUNg
pMrAEI9IP0IONuRGl+RtczQOyYYOjIUAmHFcx3IAVMMUXC/O/nkJpeG+JHAN/krScKQg6T/i2fJ6
wOY42iN91y4R1LOilwHMFrPZuB13gbwrpmB4qHmugz4fS8QqiihmgXsBvzxhdW/eR0jyW6p0l8gc
aAIpNsbTvR7hkRTYBWKhUGpyImC8Y8YkQouMEB0PNPbK8kjJAAe3XJ0Qa/IDWMCWAhDKkK8gHdGc
UwyO2/T8teoyAH9XrHIyJOYDOpWtG5UXdRN74bjghMFkvAWouoIn01095kv4/BGFM7cFf6BRR7Dg
mwkoC2EpexYBCQ/vlXSNvwaRJTeqI92AXOibY856vF8Ak4MWQyQG52tcpSzq7ILFAd7ff7oSSEGd
aBRXnaY7bkvQblkXCT+YqeMSORIkzZs96M0I9sfRkOVbAGRs5XeHF3JyRzqwk8as8u2CgRjlLLCh
aQ4Q9tUI60yvIid5VI3wgaPMazgShkVYc014j1bW8o3KIKdJPMDU9i8pqwwQlNsctIZXByVyiOMB
CTtd5q4R/3zi7sG0SygJ82jQQSc+ei9reQT7yJXLr21gdoFcQz8G8PUv+aYjLABGrRhJ8My8rJ5m
rzqnsUCReaZkOwLcUsmlRJrF0elslw5uYHuWfdiWH4sdbP6hn8gDEfHIpstS/Y4GTxfXyMcTmtSt
tcLLtfEs3TZgfuXgvbP+UJ6uOVt+yB9mtOfFJjp92bBRK9MeqwLjCXseCLs5AQPw0LBkai7Yjm74
QnZGzSDK5lnNb46kVVL91lndnRm5zXDfuA9Lt5gCskNbibSSyxzrMfeud6RJVYR+4Kqj/cQn7DMv
9+A22RqpyHpyIjr6CZCtuOUQUBghRhtLI4Q0opIFjQu6TyoxH7vGngH6PBDe1UfYAQZIxFy6M/gf
xttcaZrQDz+cvupKrm2wbFZJiRQp4CPGRWqacLRXtH6LCNujyHfWYbBQMHOyZOVWScUTLU/S6HNk
YUVMiJxkNgOTopUhEBjHFTKNJ4AWZZFB6uatV+yve4quvIKeJMk/B8AbXJrzUc3kPefvYEeLAu0v
ekC4y08U213J7Xj5MslN9wiWJHg4HzS0yLORSUFTMGhgLhqhaMif4WUA3y6Cw+BpMSD2mX/xJ+GU
pnYBT85QHjPtTB4zsk+Foh8FzMe7hzqsLM5o7iOkDjYfpgolAWMYItX1nkt4hehlHy9ksuGARe8r
I9omR5hAX2wxXjElSod1meI8Z3LGLosAZtRlFWcFHK5+TTmHHkHY8V2xlM5wbnIfwAkYSYHPMVE0
LKrU0Mok9xds9+roxzNVDbFxR7+dRD+2qMAqXHyU0+9oLgpUZLoQyVg7E5AgkQNNaM1KOFYhR0AL
uR/Q5MGRWyG6ggAAkCL9EhkBUOGsp10GvQRaVbnkn+5J+d11PPqI8EBMpk28vpGngvHaAx28bX7L
zbHvaRmPMWqlxzW6bz7HDapv6uiQqLvCkwOP2awaLJygGEE+9nLOsL5Jhy4yORI8bojhEMLgm9b8
C/qs8WVMZ5FzWpCxSNNTY0+wA0YM7pEIii3z5+riNSRcILo0efD7njHYnHISsOPH2AQXuzlwiJTB
YRvug6VIKFJJ7qfoovLCSee95lbMj0d1QOABhq5P8rHHQp4kjSy67qE1YiunTwWn9s+OY7B9zNeA
1m4/+HrJc36Zkp99EQYWvjVxWt4cOIiEATxZVJGhWlicQxFL3NoEQ7xsr5mSJvNPVVgS9/gZ/Jw9
eRlQpiQg73UyPxQHQ7o76WO7lMk3Jzsgent77kaAVSSQeqQtaTHBc78jXPWMJAhAZVAiIvEyIbNr
efkkvoYgRSJy2Js4/LJlPTei7kNEblL5hEKfAJkIgMI5f+CqEB/FJJ05zCJQ3rcp2QOomL9kmDCX
nXMwjg1BiUsT0zRiAJSJ8tF4udJNdNmsaUQVY2MDL0iIMoUTWNhqv5fzy0H4uMIA7H1hUI0lUVBy
cN3+QiunvS/QJ70hvQbZsaYPWPAvP3vO2Mb2B2eDUsSZw/0ciSPrLWuSTb6oRdeBNVwuSbbghzrL
5L5rV0APX9tJ3sKmq7yTcLTmnM4b+CB+swlHDpqlUNLAsWCyRxZ1e1Wo9mAfEzeRs9D+/qti5gHB
lnkLSTZIS24bFW12XxKVmsU9PZGDIrsFF57dPgzPSJg5prD6st7Zwpqi84A/AUoiM+Q1IWMcPzwJ
8pegSo5v+oOJ9AI4IqOIj3OLK653Z3/PgXEE8VSdGjyrpE+4jxyZ+tLoLbYaPvYDa4eHXkD4hC/h
Z97NcdaOtAUKXWaot/vMga1ihVyJBQ5kOQTQvMwkZNkL2M9NyY8nP0ekMDWJFvbfvFsFRn0eqeT3
z/vOC0qqRjfZn2OJ+Q8l4n2HiEq+CTfHHZvtzz6htGJxCvd9Mpu6VUfcBhJWoXy1iE0C9qf6FqB4
W/nyGpRdDfCofd0Nvim3wFtmpg0B7uwL6CF4l8GCN985oq5PjpkrtTYPUB5qjzaf6CcYsCtaEMz9
oAqEJWZtjhAgJ4OTQHSK8lZUo75xMVguXTFkIaPSD5YPUeOM4gh+syVroRF9Xr6yF/GfHMU/SKIq
58SugigThcsU4F1avVJuQMtCvPbuO7gbotN+E2LSqA/MUJVz0oXDWbc+FEFXRAjVTZsTPAYEuyJ7
n4lnRmYYzefp0zeR4q1OK6wcM+tw4RjPqZFJzkfmfE5eptsRVgVUM5V5IO4x7hZmVtIHqlwhYFMs
GIRInDBvfObfwWvcDM1FC1dY+C/N7pkELdBdneB42n+jz98lARXXEeD2gju7lXCtiAlD6A2zBTpC
0gAQ6X2IF5NGN1K1fMzt0Frr4WOOUN6pY5F2wlTNPilHgmy2RlKwrkmWTbRPIBde/YfJiawbkHWu
91oLbvjJQgWRqo7CFVS92dLWihpUp4qZBxig9ulrH5uzgrx80OnY5AbkCH7GGYGVIPJYUX4E1HNH
8c2fbY2hZOSEDtasSCcyWy5ADGDP3ScCXLKM26MVaP4rI3gt1UfskFw67kiAxhwI7xJSOE3LBXKF
F6qIuIKNIvHluSCOO7jYNvZybCHgoBVRLGhO+dOKemFU5U8K3j/wXk+fqAgAi1HFRbuMi2lD1ihh
IkekxI8xLRRs5ymbs/i76KCpv0JHXrLz9TDGfMEZ0t+0GayHP/g63H7s9gsWFSA/YVWHY5wRHsax
8LdXR0KjMGkQCvI4mU4RMUeiVHHRomps/Mtz9t3htaClg56VEEuhMil158NRJbnMG9/wEJsqkki4
lD9UYDIk3LdkXXLGQqoTdwlKHkQuoDOLaoZe9dt39GIFH7vOyxSiHjuKiSEcCx787S8loVfGaIv1
xAMLUWIDeyVUlMighc5cuyfdbaEb2V84WD1c86DVftnN1NJ5jl/Tv9SEKnuLl9ccgeSx7FebNw+A
T/06J9hRy1mevEkIvbVNOiLtBnafAqUW91bWIK3zC0ScdCFM36Nn/AE6wunPhskecoKuf7kGg8US
6I895ElcK5FgyHTebo8mubv9GqoCVWG+C8k2poyMWK3wgdu6m55JIgr4usdUiwmK9p62r9tLfsEj
IdyEZn2WotljuWQFQ1LmkEFRszkF6oRPTe2VTzTOSEE4SPdFcA3r6WXfNcEVbC3DV68c+WRF+AVQ
BcZLCKA9PGPGS7wZEKIoaIHNUU+qQE+vSTmiXSqUgaAFXSdP3rQqQc2RNfEBt+WLghpAJNWcbtAE
3+DEHJhhDoqBiMnmvU16Wz08o23ZG5jTySJDyc41xNP+DZ7MRTRmvbGdo2mN2Kb5jpchOcejV1QT
Jnw6ADYhY9rjTXoNmxESVLVm5rKr0Y08ZoQnegiQCQpsRm1ibkAsNIHZlQyJqEE1D5NTVm1MltMr
ndhQqVQYuDx5VxKYVJI6SDD6O8OiLr+bdq8n/AXu48Hk3QqoUAvue37Wc4T+iQT68QMBW8vABc4p
CZ0vaKTW84XCyrsixMo4t+qYUzm31bbdQnNzNQEVBvKq3oKD828MZD9r/mCw0J0yeP+hS5YWPVZ3
1ndSHjwWsrkR35Cln5Ny2sXrIQqLGYqniUI6Qe2sPw6Y3bN2qzYgdoFvhCjWQ43bun8E4kWM0iT3
XnlieALACIqkHF/D/uaOnw8jG/gs0hGOQTef+ysc9YSfC88da+eCkdsZktQ8hVy3+wcCohxl2o1f
UHu100weIs7QluZ4N+Gec44A+dO/p+rm6r+3XPEpv/yf6PipSOOFYoEZUhxymalS7tnjA3EaVxos
scX4L/gaFBXSgWGX7VsOoazYrZ4LCrFXhCOSq99zFkRjHfoD6l/7Tg/rwb8PSrUXsRBIbFCVQx5p
wx6WVCzUwWOuG87jKMga8p4wllv5hnnDrVGpg9s0Qp5IhiyGYmapxUYJN2yk4OtrynnXEYTTsHan
lsevgDVdeLJJIGbjJF09kQYAi6C4zLVLahUolXetVYb3lp/CuIweaXgZxTS4qRnqD1c4BBSX8LZ8
BBd6jile8KrpfWOMmHP4gsQHyCFaEClDGwJK4StdAlUuhHii49wvBU7sxKVfTGRO0+/BgG2Wu5RL
+PMXdbjAEzB7/OH6QfbKQ2OMROtRI/Z2kqw4hLMHm4J7deAgq7CHoQk/K62DWY/aisqTkhu8pjSg
8+Nf9H29+rDlHwjBjGm0SaW9jiAL7P8rxGL9t50wMp+R9f1JE7DcRODMpwz7ztvD2BB8bTdk/MCJ
+PUIqmxe4ng55FRJpQ0RU5/OPqNVpf61jI1e+kQJCGTXBC+cE+Ay7Eudc+JgBZUEliF5P+wKiqs+
5sRbVYOK7E3AX9aaAv2W7AFh3xcikFHEBuLpZ28DZ2SzJIroQo7VI1OWMJ5WKs3eS0y0ZEBpsIvZ
J65JBH55AMwdwz1ygS+uXrdnwDWUB17s27AcTcF4UmCUAG3SevpSw77hWQYSDt6SclR6U9mzwMug
aeAx8/P+6hmwEGS4D1ij6b4KYYD9Kr4i9uX4i+cSRQD/xwRYKv0GakK49F4foIT9ont5u4fTH/Ar
T8Iv6+zH4jwsUbiyQdE8H519kl2Jd26BiQhyQe2K4dE1seGiKYNOEaRH5eSIwniVT94XpJuHByUY
wh0MmQjvZmx46JOQJZG9xCSKWtnhsEj5VraGpzL367A/OR/56hRVD7M9MB0thywdoBJWZvIFOYyv
gyIs0+Fr8sr5I+iRn3qwUmW4Y3D4s8alB3x/+GzLw51mQ1CpoBidYsEGE4KSX1PGFYCsix8hN7ke
lBX375awLkO2mFN4AIYqh+M1nOPFhBASyBUV93c8hRq0N6AUzpYNCW3OffwFtUduQ1ORPrpGeM+7
42WM2rRc5RY7VYtThIQOWsN/1Ewhx0c8ABlejwqUVgUE9zt88cwrF77r+19OHj/p7LWrY41yBk2C
wREk7iFoexwQaTG6+zis2dy93bUlp82BMVipgT62CGxlcBhWfsU5+zZjqcBYy+I5O/lNMqnt0Byr
K96/e7AqIsrQOLuvTHhmcgIu6aT1gNUc9jjdOdC/4plIGjktOAeZ1dYSZhtiQcAKKJuimnOG0xZf
5nVQRvYWPMx//z25L1NWRnHYgYtyDZbzJiDd5V97dee9JwSyjVFgMQYN2BnAmViiaEVj1r7YHJFh
lWePSRXkC0qBiXy9hc20nWPByYiXw/QjRQ0n2QH6EZ5BF3Q3RuyBdZ0ei7OH2a60J2ijIuQaI0RX
ecHOsZHDjHMgzyLBqiDe/cHibD+TuJqKjEiKjVLSPSzKSxCMxlSScr1+9oA7zi/fRMStgAEJC5T7
5iD0/2CIF2fHDvWHeQTMEsATFwv3nhFyS0Lv8EpWlDgDElLtHugZ4psIa1ITGT+wqIuN+PoKpdsO
NUAQFb4KiAptCoIXMbTG36jMT25vRUQDa1+1JY+wIwns4pnbcncLFQ4yDDmYNQkBVpiVy4mXnez8
6vyDtK6Ke7oOjC7ieN3Gp0gAe5J9fnjimAKdpQC8c8gpAy2/Hu6FfzpcUywtMBIrZf/m8CuBQXPt
3Hft1kyZKNG+gwXI/grzSlBQOAqkzxayt7ymSKAI7wvV8AF1S5+9kxoijD5/2lSEVpk2WxMAZpM4
A2nDBEhlr0MTnK1PhWajQGpWgYJTXhZy+oB+07MH4B6cHeHNPAmBhPBO2bFdEtm3WocrS7UnwvlD
fpKBKk/yDmvq9FqPMsG4Gm6Cs8tdtFfYmEGTLmzbu/vkPIGfcWsvOoF/X8CsIY+TDyqOz5au9UQf
94ES2j9EUNYcWEF0rLMCb4VEBIba2yw2Ymj56y9WOMJSzl89xStbR07lvhMNz843KEOMShwkXXLy
0RCybSWX8A5e+fQRYRCXYz8pV1sTUq0MpID/izeXFSpGRG9TronEA0xrwQIXFJyixdrK2R2w/Em9
BFsQlXiblzfhUfjanjHjSkMjxgSbDIx944xWd95LqDP+ouheEBWAA7FXn0PqsoWrvEXidU9nizq7
idBSD3h1iYmz55nAf0swO0+fTlgGUF/5VLvw5K73rZM9nBmiMNKhDXzYi7iM/qFhSdb4YKovKtm3
F9Jx/kHjtOkAvBmuFV5Sdu4MOHAb02LhYWV7JPeQKDbWsPdW3T+AY7HocGmohiPe2WtRezO89eIV
JX5iaD4+3d2DMYv3FRYXorLxabdCTirll9GGUwgUAq/zYHI/THpOjEp4ISCszDzzcsYnV91fiLa+
pXdU9daIWihsPaAXWBB//tttGPWEggNxI7+Xs+ZrjBTRUJ0sRGQMGL935LUDSxXoBPEwZlZhdbZC
ZXwWwZLZbMTJzUX6Rf1d/h6II7EgKnY8/Zyu+tFnQWoPKvEDbxDbx+3AXSN05Oqi9OR68VRnCGKA
7c8PnwdKArNYXYPdB9qms/PGvWVS/AnEGgRUgOXk7rFgOhwGp5iEggfrOIsEbsOQZbA7DNB9wmn6
Y/YoakSY07AuC8iPrk/J27H2UUmLVOYaUJ0tOOHsu+UptIE/We3V4Pkvt2wpiykH8jRhnUMOZsdo
yOL8niyIgIsRorHNg35nEuxox+RbJx9iFWX3Of3lBmoIHVrxYm/w7q1gzX3Gbqbqs39AFF/bCwWO
YcNqyhKxedm7Hj9E5gFHMR1e+QBi1z/QkMYn6Wz20R3Xj3vM2wA2SmBOuGZF7pyV42gPHhTdyXWc
CikqYEEiBogUedehPYC37GKYXZ0FUTsimw8jDdcRhNoe89c6R7yH1yjftpMHeUxkJPHvD8dDWYmQ
GUzZzp9sVLueMziUmFNPhCkVuGsPaqwQ1Z4R7ewRmR7I09eMiEretjwaH5CBY+BX2TZ7rHM/PiCC
BeaK5IHAmhkB2TjCgu2JhcjOjtUQ+6udm/aYww6vtuLX8N/vVRd4wP1vVF0rHKUoo1YM9MlvqyUf
ctmJbHcIWfiknM2QFypgXxytne/gO7Xm5/gbip7oxwk3RzknAZuyrn8FhSScgMLjMuOafcZQz7a5
+MzQ+CUmLiLGbnwIrhCDW+4RpjUnRZ7pYEHamie2oLPwKMeUVO/escE6woPo41Lhld8X8+vm/XRE
xxZiVYzFtBaC4HdH0EjM99XiHGddhhoHXIjYQ9A1sHKezOM9Q+LiiRXnCUf9m78lOlxQxaHl6bng
TThv+FQPkBfPBHq8Hego4CBhISIBTIZU+leuYEVW/tuKIHlUmnr0cKkYIaoXKtkHefiJtG9SJalw
VILexHT69EehPPeMiPc5XXuVV69OPpLpjtqSYZF/uUNk2ZB6j6fhXw8oGYbQEWQswV0YOXLKQMN0
zZrDlBYRfjH4TS9ehymbT6QFbkcVa/icI8KK3qgTz2wcqiOt5ASp/J+2eA90DMvIJSkCJauTMHxm
YtJcFB5ayWXPQ5t86TtzTBQ9t08i2JPJvwj78yIkyzk+zRGGwY3t0DBDklLodqNW8jxjBYGouTmT
ji7d6ZMEg5rzGJeZjzS6hS1VXWt+rrxgS0gJgXWkydn568fWkBag4OWS55023BS0uOE6eU80wj74
W7XvpusAiIi0RQAO/JE/ukzuEYWL3CvmI4eK0pbSjjNKVOL1d92uN+ynHzznMIvf/YeRq+9RuHkU
0cmc2bisJMTnzfw0rv+v2Y5FQgC5Gw7zmEd7yI9B3h4x8tjFuNk851QJXRESCTcmdUiZPDJsAmMC
ISunB25uok/FAocqDjUfnckx/U4Iu+7TFwM0/EQ9pb1sSCEBtcLfKfnqh3+ZIDdnDuXMP6L4A24P
ZOa8bwfSEIAsURN0TIDWhGl93DkFhmMAV59iD/7DAT/48ffv0x6Q1JjBD3EpF2LD8x/3j7Axk5qm
tCJBS0O6aTM5JsW49T9TM5Y9Wtmh/fdH0T5Owye/cuffiZrGCOtijvVOfBUgqnfaVHMBmyFNnD8G
fd2vsmZcY0gBqMDUgccz/DnQUEj2UMfZe5kQh0vQi4R4vM5R6uEjourkP47ObFlRdInCT2SEIAre
MouiOKL7hnAExQFBRH36+rKiT5zTp7uqtsI/ZK5cwwo7B/8J0u6VayO8D1Ks6pHu4S/ykxxanrOO
3WGxSYfqkiQ2hlUEYE3fjOzawarxVzQSGIhjUYayCydE0UMnHvMPwG6CnOjU0x0Xducgc9D68MAJ
e5/aK9U7QK+3IAz5YujVZVgHtLzdHhCI2g0HscLVfgfTzaBlVw7feGN4PU/knTXEl95UAYv84WC+
Tk43iftxk22+u7BZ3vgfURtLcDvxt5l/GZJoSCGMUa2LyyqRKTopo8Lmfsx+9upwaBxeFEISgzEy
5oRoM3Ss8jVJ2yELkJ1yUr0fWXuOvs4gyHjn7Wuv/jf3TtgTqnff9xe5jtnHLQahADdoU8h1ONiW
jF/m7SA3OV45u6ZY4NJjQKoWfhvsuGFjrjAmGiBmNk6EBDmiCtWdIzUdtMn7SIx4GnKlNB9XXuYJ
ad80cKWXHM961YLzYB10k3RQ/nAAQY2lIYbhJ8Qd5jaj+GfsyoxVCrp1FpEWah3I1g52qMlGPGWM
bMq9nGAN/59fi5vCorcE36AtSm2YXrCeFMiDrvDo3WTZBWle5Lv2eErm3pnyCAU0oz6QRD9XrEo3
MWXrj5i11MNmlzJ/+F7xp1l17cNwSJQwBrhkAzDqNSwFKxMeVj3E6OwefmA4gurEzx3Z4EjViTCJ
b2xf78tg8s5awf5sTv6vgTR+UBIn/A2+iX2hRYJM13dbkAS08bmAucOaH5x7Ybttvmr7TslEi/4Y
GIrDz0kfg4fqpBcXCiLWRq9vQLiBVonJT/Kzy9zuqi6jlNtEAZkr3A5MC5oNLuo3MWU2Nb6RE/Xk
tBd91Jhtp0OFhKoLLAAO5uON0t56kw3M2I2zGP4ux8D+jGIEKfDHvP1hWUqF8kOehFUm0rStUD4y
KkwcdtzszsLviHl0iTVEfyYV9JMWjB4QgnXYw2G4AimDRSKWJKfErTf/ad6QX+ZYSVikZPkFRIw9
DD8Ihkxu5S+MNHhHU4H9uPlxCPqaQK4tJw4K+vqnIyuLooqQBt49iiM7e5rwZ1pw06nozBcFdMc6
oanmpmGl/ew/xqrzDtdsNk0nDFkGxLWYrDUuACIxYLBg5FcTwFeTDtyb6VHN5QBjzrlT5oiGok9S
zVQBllgUeGwsleix68oycwh5gqKMOZstp1OCqPgHusytDhCAioq4STioB9rZgpF7z0/6zoU+hxRL
RtLUV1/x3vmhLwgviY8bzA9z7P//0V9hDSI24PTRz/Y78S+vzQOR2mtV6fMzeOXm/rLL3ujCmIcA
Iegmmq0gCUOWtSHxuGmbFyQSNNbaoCPRJhnHmQbD8zMoe06P/D7nCt3d2CQvGzyNLBZmT6hnjynL
/DUtZs2oc3pGIIa4tz8nBYb0AHkp8191VI6/qs0l3MXE5qTtR5Tc30U1UJAqZMgqmMmKIIgnz2i4
mguHJMeXSg+g9YnjZtfL8HO/UVewBUbMVLg06zlXlkM55pJPb9JO3bmqIcAz1+chc3VofpVLhC7e
llSanW11yAki4oN5JTUdL1liv+jd+ZxAveaBsuY+KGDfmdOHDdpCfAKQ6fqC+TcSCFTGtJbFHuYQ
A/WA2RvHPxNXo28dyFshwTYW3OPpUlLsbpNvZZ0vrjocARRQBFFY000tfg4uCRplaxHcosy/VbQy
bftzfB+3OGdCS/NSFn4zV2AOOZDo/gr7hCcsjKoV5joUhugOTLTsJ+IeSaj4cgPDe3qiVYeG89fA
XbmL7hCpGQIqlVenOh1fBy6x1xSEzTR1W/h9v6YlHllC6RJ6AMgM/02lR+vUXquuAs0hA5vEtVRl
IgwGvsEhw6n99uyx68s+FmbYx/rMruz2lF0MJYLAp7bN1wo58BozWeOsIX63KScCv1yiiVGQ4HJH
dcPD424JPvt8eyHA4SKcn3ItiN/rJGAxBRI1/WUKuMOMnVjP6OPKlyFt9D6ayp3Vl+xrW1t9fxZG
KzovvDV/cYvWALuXRb5qB3Kd61hh5Ltu1OxuUedEmpRL0Ls9BVCEQV4sdSYKJHeVIZab+R57tBB/
GV58355jKzWmc7UPauDPmZ5ra7mzW7Yhcim62mHtUHRaB9z2VufDe8ZoltrX+ngG+YYIjYI+cPrv
j8kvpz+XhAxW3n9K0EocwFHrxsAgRlbDox6/hxHgLscp4p7MZ5XRIPHzVd3HqwhntISVFe1V/Iz7
05k+XJDNN0s3r1l71OF+B5IBJGEtwlPBdMskuQEdVyLEuTN6Ylx9/edAtRVOcOZYmIIw7mibcTEc
3fYPNwt6FHi6eaXfoS8tADK7Uo6Ke9P2gmaMYHK7xG2iNqWCyiJxvIJx4xIxOoPrjPWhElMus06h
6RC5hJxjluLHR4zTx9XwZ6HFFfXfa237Dt8E3+6HAhEPqTC0pQ6C85EwQBKLsITWBlETUZKzOi5C
miedyo9igJVdUvKeDogNmJZzRqAD6wyw0QAFdjF+IheImDDAVWUqxAE6Bnz/b7hICXZ0/ntxJQDz
oMljzrRW1+ga0e1cPMzQh4RTAiFo/9kEPCH4nPTkAMW4SD2/HrLkt+DvgkkKG/HG9tVopwNKnUCX
xS1+qTVMxfL/WY/2wX46BeX1BCprZ0K5g3x5fKihyjJbZgzgEkvIUAB4kOeJOaFf73IciYbtKX2Z
uyJWEQhUCDYg3bSf4t1F3eMUo+6aViMTsvsWKRJKsAn28P53jnLOPQjZpQ1tR7dLFGxyyW6F+4K0
b3wZGUsajIC2xt4W2O95KfF8xNUvyZd4WF9OoffsbnbCN8BVi565PwUmgCrLQwNrqBhtiXcTQLWQ
zXHgRNSA9RZLKJ1ciL3PAoqtEwP3aWmfvrZyOi9o/Bi+4eSPSo3200S1myIb/oHdtYfQYBwM3oyw
0xdxfH+CQ9RBeo0DlKr7AFlNDtS7wvkCWBJAFJ8UWGEXFOxYzvVmFUXX7jznReHTSAbV4b8tCnxx
SKQ2blmgs8w8rR42PWODiSsVISbggLCwjuRx1MF51SPYsCaUm0hd9wSda8+5hehKQVgOdn5GKffA
jKV8kFRVr4Y44nGZmQCBtjLXvGIgpDeW4RL3Xt6fSGcpy9L5NSTzmvKdc2BQxBCnXc3VRhsVnbK2
/jlXuvlOY56IQkIvnrq4HVGBE04tNx7yZ6+1byBBf1wpiBEWD3E6t0G867iz0cYUeiN4dPnsDYOc
lsrTGTRzAkVfGn0kmR3nidk9GvU3dv3tC5EU5fG1RCw6IFOWbZLM4MFCsBVeO6AWakZCvkhbXpZe
ur9MM6oAU42vzjNSlknc6kF8wcwlwN6cOJcJCwD8rksggSTtncEo7DOm8cArt0Kcezdnu+GWNThM
0eBO9QUmQ3G9w5V4+ANkpAeyStC6ZM8EHPKRVRd2xpD8iEzzS5k05ZqnBvp6Pd53kMYNbZlOEENG
4glXM13Ob88d4UGxctANesWy5arhk0QfTJfqCZyzFoUohKWpXD6kNJJ6D9DdkY2Jq3Y6SkMhqBw+
QIisQoFY+EU8269/nmDVx74aJ4p4M8GG6dnnJVETrjLKYK4iJgL66HvxD6uClIngmUoTI0TkSXBN
gvcuglmj+oxFYMkjdwxKRy5vTBWIW28t6h19CNWpMAmwhWMiCO5ptsxm9Rlg7ARFBu/pcS3aQJ0y
9IURCKbpsABTzoGnm7uoQjF14mLGNgnUgfqwP4DTpULtQEccgT4SXkYLQQQa24UAPhwRnE4mYpDL
Ce1Eb4DRSgkZpE/VGjDHz4Oc8YvqepIB+vOPhvkBcowf1md+fIl2lCwMTliwWNIgEtIYxAjSAOTB
xNBsQ4KCi9CCd557bzDoYkbJTn+2J1CEPZHis0l3kK/hPPzdnX7wHRmu6kN1hW5kXQkJ+oyv42x7
Jr2IFGEzPXLwgrnrVMrug2Ov2ROAIQ+LyUVvpM2blHEb/xhqlN13bkvdUSkDL+OP0wA/vqa5zY2N
PWUe4ft5ZrRRcOry2hvUAn0nHvWI+TFgFnRXGlKhcsy8yqUlwlv46aIiC+hiZKhIvuPV02bcgDiL
TykuKVK3S2YBTp+vCagKXx9F1l64BBJ4ovm4FpTDbFwy1FhDw+oG95nEvJEEgydEpAI+ovYdPQ9X
pwiZpkMNZE9awSfYMBhmgOR/F+0hRYfKyJq8QCy0ZzSlwPE9OLKc8RZHRYc510KGEG8bky401+4P
FYhq1VZXBN4NV4Q2NpxTA+/2NtTC50mbNuR2MWFHWAm0s5ZcAkKdg5Lg8pbfnTTMGN+STF3QLMId
vgCFk9IHyKnOPtELQzU7jVu0O1LHIJzFD+BJNGKzvbLXmVS2gQPOp5fLkdiMqOpGcOp3gK5U6nKw
o3F0Whi10AHDl2emb+IQxAXeiSqy+c4rVOZk0y7w9UKgRom0TCFsICByFL5b0sBiEjYQRcqcKOdF
DUDS4FFaoF7+LGoKGw9WeKTg+59FOQb1JtMx+olRPW3wvPqjg41VB4qv0GSA94EFwMdu4y4+PtUS
A6L7nJsXs2Rwz94y3ZaMkp84r6u7vv1CyEVMbrHm4Nr1o/buGj79ln9epTBsgURhtACW9oc5bH3o
FLppPBx8d++6cwd4Uxw8ySsgReAQTl+m7OitkVbHCYjyQmfcAi9KAv4uy/VE5FS8A2PzM5X4r9rp
OO6zeb8+rHCweF4tn4RHDccbi4T7rJMG+NFDFH60Z6ABtPlpQVasmZZBm83795hz7r6P5REP3+UN
QoHioGe/Ue6rbnkUkTVjTxJ/tl8e2JRgMS45uBSQFb0nrRT+28yW3hsdFwWMYZXwfCdLjPK9GvR5
lLxE7qNtKrYyZ9resYHsFfYj5I9snC4eC001OyfV/ixvvFCb3dul++lP7wDZiLttIUbiJLKAtArY
/x43dDHbFJrKkKYuP8AmhS9KuGNi9Xny4sU77e3qCa4nSohIfPIiXB1v9ChPzHTTgorJ5yjxoVth
tTvoLLUhOn3NN8S3wFKYgLr8wGpQzsqe3YEygcHbrEspscAiGHpOhKMtI3WozK0guG2A7x12H0Jx
RAbvY+GRtPNe4tQCaebYpbmd3iAHtE7XWTPRCESfvGanLHiHQPMz6J9U6ZgYKzielQ6j3/IKcaqx
042BkXANdbsOyo5l8HypUH0yFQKDM4dVArEgnbcW9xDpQsXBGkLRr5H849I8bXy0NM7nlI0lKFBm
AEy8udpkWgnHeNKaPJwPKe4KJ0EuMOPLDq+0Mm225+QSosVABDX6gTLwGaIq0hjJXfjCZpv4yOew
zcWCs6tQ0VoDSTC7Bu34yxTMvviY1EN8wL8IJBkUjub462NCwWPmYGNx5rhwnG1unt74f7gmlL2X
XfXs96Z/eAMgUJyPE3xHDrfoAxGshhed4SBuv5bMi51yJ4I/oBwsxUPqa5LYzpNv3NuVHtSit6fh
IM2h8vZ6u2+cMJRo+S034QhQh5JJBZs9TnikOK9g50ztk1ogUaBI2NX7bV+NX15zwGqY2LusYp2T
BwymKDwUIBJbahrGe5PHQFyOzwckBjYTu9Q63jjfmXTCuuLFA0BtqIfmz9hg6O7ro/tIn4ATQzi/
AOTzFj/EpHDFcjFT2mIaaVU+uVqL0k3+MJD2sdu+H68enTI2qynuXTyPSvxzu8jR3zbAYWEzBeqy
47bF6ktxmkMiNHlAxhq6C0+nhk2huepIda/bD2w9NEVjDR8eESP1N8mMbv2PJU/Q3W3yZh7F0CZE
HL80OHyLwR8M1fviC6YhUyg9SKNiDGF6KK+2uxHE8xq9ox42235XSs8JO6+FtQkDc6BowRD4Oyx9
ne5RJjZgn/h5sDj6ABWXIXVr/Dm+ppoLFiGMxlegHrjAOUvAtyGcbJZ4YAlxKe7ycaFSQ99/me+T
xIM8lp8+hpXc2mxO0OiH+1rCVIabcp0KuacCnZEYsk6UwofggOApcmYQnAVhB7L4tkZ5oP5Pqlb+
lGnXwVR0KSprDNuYfq5QWbNzU+4ijFuc1gHAbqTP6cRUwOE+YXtAN2DdqNkW91k/qDnYnGL1Iws5
j1qYBKMI2PYZkWLeXq7oxaV+wFkPK6mIa/8KRKW5sJS6U5jiE1JH/g9sCu85b++SHR7jNPqJVEFO
a2NQcLO1kuF7+lyA3MWdD0N6ijo4OqiIEMpGmo2SD2tttcJCoouV+R0dDiNsRtDUXPHZQy1V28Vu
/3YotdesdhQ1AzpsjDV7QDW3tYrHVHSFboFGmfb0f29bPmmHGcjbPf+1LPwjSQEUWC+GRofajlDi
qkDm6EnwbIfQ1ApJGPM6y6cNC9X9rYrgawDLkL0I8MmshEFigtBOG5ZBCwbQlovEf84zZ8vxa37M
BUk1S51uB6DIKY//XWEqn8b86VyZfp196NVi8x7lqMRuA8RUWGdiFcjk9O6whGkDiiWOaq7YPMEy
lcq3w7T+ho+86soz9PQRY4ZRYSPhgALGomOSN03n+UTMMJeNdFh8+dwT4oTo2ngJQ+aD5ZEzs7+h
xL+iTPzaCDlhg9K1z/rhy7mMN193i7AYMALNn/iz72hSHWXVAyXAlKk1k8/Yc9uZWYYA5a8PW7Tw
MhztGNAdG/RKaUxvnjJbIk5ci6nvQH31TRFyHUHpIcKSk527BGTYUqc3PDh1gZovJvr5fAEg6vIk
NxL24iiekCly+WHvJacKeMJ33Rf74lhe5RNdwM0t4SF0GRu/rMsfweYhjfuHSTxlDJ/4N/yhQtZn
dx/q2hVjJ+4vJj4BPo70zq620fHTgV/0RWm3hRGZMy7kd/CD+N0IaqtlMTGEPsz7RNUoOR8YR+PR
Ui1+YUZ/hTgMJQXKGQ4LCdgcoi6gNf0QXasjxkMriCCOw58AcGZaXGUcTCKgu6AJgdzl6KHQMEV5
oLoYP/APrMucdUnbDU5/R+7/Y+Iu03q6haE2pPlEnuAF0LcZ+v9wdsxBjxkHx9clqCvPHxeRAS2c
RSJI7qmDI6bynCfoQcrlNaxj5rMY8kN9+Nn1jgHVw8fYBt2fzxx59nDLpcqZlUJS7BNigTEgR2C9
K5fKsTXoiyESNXmSWEu4UCNoJ8yakIgw0UdDckzAC8Wbwy6Zd2m2Qe7e8QtDBIYEE8tll+vvWON/
ZrgangqG/Urs/jjBPwFCIydJa0wkEssdHraFXyLrz0iYl1ErkUTqcekwPYXPbsvS/Qg1IuR5skil
/VzwSdLgQ4Y3+t9zkLl4Xpw/WDdGuNG7vKXekC7Gx4yRp6MvAHhxFuIpUdqLwBHaBhoqPaIdAWcU
N/XcO1aYAnIA6TR8pMGPwWl4YewfIPO7B8zibiWmskeD1N0wsve5wLA+wlRL7Jqe6MAqnl/fmvUd
1hPM7K7zhlQmZ6OgQ62oTXdzTGb3UJ31HOIIb+Rc1DuwJ6sIL39nSIk9jveUU1PoBtcpw7XOhmTR
nA5LfCVZd4uGAxr0ZFwG6V6YFZcZGnKHMpiHtycCyiGpaNcbvym8/xinD4lq2MFrBJeloWBOjMom
mRfOFzMdllMXlh2cT8icGMf0LD7gC6AKJp0avYcYmVfHbnwLy1jGSW3b2OnoiNacVoJ/GjM2F2gv
JDXwS6wMsVmipoGtHPC0/Cc6npdXRaJ+7Ud5iyBe5OA6ZwbHScdhYhRibXVZZg5GGNX6BnCLdzRT
DKFUYncTggBIoOG+squKOg2PoY3k2Sg0GR5oVYByCts0eisILHucF7CKKXaaHG/cTwR+H2ladiWT
SJCZy5gIdC7hjyMvSMZwX7c1Rb1E5ALoGFwzmVNITUQbzcvmwvq7HlEd33ecptyNbbPD1R42PmBa
tcECZEI2gLvBSz/szPabimirXHXyibPHvr7BXDWdEmfC0oIJGCBeZKQcZeFn89i9+DQefNnb4BUQ
ZU8mkuF3PMxsPNnhZy+F5Q68mIPQogquzakKiQkTVjY1ebU5PX86SmCWtjy6TR9ObwX+UKDSBc5j
ISd+a3secCc5sHqhowvfFnUdzTs3JiubVcvu1E0GWzp2mtFrCdrAzJWzkkdlf6YPHjjo4LAFuABM
P6wCBLijPu+TsC1f20EttZDD7/thxxqf9wQ8WxhaAgiXFCyA58l4iZcJbhU8cZNn5hOEbDYxVwJg
O3T6JcyhY27HhLSRrxqew2iMHsH/vJ0mzucOoFQKUq1xlJU7yKqca63BZdmb0UoSKPrci/pYaImo
ASAqWfDJrkOFuTMQa8vTt2daNbvBGV18LvjuDyAOuWLUmBPFovk8QGVylEDxSuh2t9F3/eZI7RHn
rtvc1pgh8XGB4YW7VrBYA4jd/ym9ouR+ThCyxdVAwEsG1yNqVQXCCzfMF4VcgW7Co8IDWOZj4wf6
wUHLwCQQNvpIPLN4j5gBGZTOyKQ9cEW4j6C/Xn2aaozytAdzi4uMMbh08P3gutP5enKpI4YkJkFK
c5gAF3Nv2J+d3Fmy4QF+U0ZPhY8Fwts/suTcYgnj8UwxssEWhF1H3SZk2U0/+Dkx3zsUgjopJqBO
7Mo8fO/SJbRWa0wGzMc6CCuBafzhOce8E63IG34iw3bmAImreDxwM7phPGDNus6GcedR8zlquSsL
8wD1dXIPqTY5L1Fa6CMYjPL8o0/YibqDS/iJUG9kS4jODI7oA76o9RV8bfOxTIBx8SWErIbrATdK
cT+DLsOu6wCZGRpuWCxMknTwwu+yQvbUnyAW600/Ln0jErsaW5FurDHew7cpYqbAdKEKSAMBQr5j
7tKf/eKrXfLlZCJxHv/s9rLv3ng5XHmTBnpD80Uz7D0vA+FM6Nh6dE1i7D/McIpFyQuNDJ1slPM2
p71wuuuuYuPAaxONPoMgArUoLEbFIgku65+reSnycnHHBtuxQTSf02rWML8omV700IBDjnmCq2N0
OG5vO4xB6q9pSKHZzDSCEyBjzZ6wbBIvL631dwZM4ygjRN281eg9uO6bLWq010Jfp0wT/JqwAY0C
yHpOr/svAQ3o7GC0sboegOmiEEPwPdeHzZ+g9Zj1oakftmA1YSNHPReCZfKyrF0+Vkxj0xpf7GeQ
oPlrxslJRBqLn3lEfbr+BTp4DVmEphHiqvIDW9u3/G9KIB4JOpER83StFKLUpjtqZirv8cr2zWmU
Detwujg585lkbGC/17bwBPeq4w6m1AynMOBXeKSjXvAcXzfNCnCP330b9/AgIUOG0MQVZvYH1VrT
WoFQgYJ57RmlnEsJLpA7iIV9PfDJQgqDH9NEYSuoU7DyqDk9zlZzus145y/7+qaTzfDswQ5fJEQg
TLTRCidYhcUhRccVE4rZT7P7h+ewC6MQFprh3WbYyFABT1oNcQtiUnpzhhCfrn+UJNCMgPbOwwyO
AbeVh1oF45SZZJf1ol+MWaCT08WhgzYpk3X7O+2FwsB685U7fj7U1/X4yqxW/essUuZMh+JOuc/1
BY2ijoXCfoGS1zHvhJy+4Az1N1ASljJak7V/d78fSkhxKOvx3NrBZWAs8QEtQD4g5nCIA4z70F3u
uEQS7u7gFsfSG2bLFiRdcZnUDyc0ltueS9Ml2AtWHZjwq+AatdNnM5rF/MY67pEj8Iu68xJ+23NO
j4pLMNyf+Ey9UZPue7HbY91GFg3nOp8k4/7iKRaRYiHQts5+hxghLbhHwiWKV605Jk9sXw8xkf0G
08fPhLlnOtcHZ5zTxngP8HdivuEVp65H1h751e/wdWzHbaYIyt7w2IP8GkJ5loALGS26uH6fR9um
BUJBCgdP5vZHTCtUyafMpS62JH2VF2boL/eOx0xFYAzGsNVSgyHYNQ/8MWjaIFLF+qbaQZvkZOrY
uL/dAhnw4q4Ki86Q8oD1PyYwCie8HkJUGBGwFeny6q3mraBWuF8C9+iWIGycMCUF/LlyMog993cq
5Aq5bvjJq95UJ5qAP/HYWqR22xSwDeqoAOEYJnPsdqMOKAccMXw1HzAMX0R26Ip9gf7ViXAuPXQG
XLmwrJAj/Xxjg1cZCHcDeWiQ1bBRkGywSwkttJ6r6pQ/8Y4mBxJUHQBWP/ShB3C85eMf4zc+o1Wd
1ICdN0iCZkaMAel75ymm7m7tvTEYPw9Voj7wEw0IPPmSpveKYPoFOOYN8C6sZzdErvAw2GvICRi5
swM7Vp37mm43jEsQMPfn6RgT/+viB5Nj85ljw/+uvPoPPF1dPoMU+jCZEO+FCkd48RvcrmQbmVcs
Pn4IL2UWKisGyzjeFjvVUTNLgymk272Lz0kHk0jlWOWzpMNkNYGQyFCZ5oY+Z1Du091vzgZCKDQS
v1zKDF9iutqBFmaQfaDNs7H4Gplbs2nGsNme/m+CXeK6Cqg9buDgqNA5Av7w05d5JfLjE86YQR/5
DmPSsUpbPMoGZ2RPwB5uE2hTY3rRnCSEigqV4A0V8ukchnoLyLBAWIO9uqWOYSwynfg4oEutEYCj
m+5pK3vxl8bEuy+NMVsCLJRQ1aUerUQgWK/eeP8CRbIsWIlXKiwSaWUTwChhT7T4Kx3n2497KLxq
ns8v1JBStjEkZmzPT3Blks6wOVIhZ1xIQWOODlLcmmqAIsP7f+tgDjXqk790f3ov0/V7mf317SY4
QChiQaMSI/UMaiWqVIiyf1K+POAhkenOpq1BQp9kd3A6SB+LcfbqtvhPa4L6Rc3GFGj8hB/F0cmz
hNfMoOTNeAVjYzfzk46lizy0G2h76G7SIGO3F7RCYlA7f2/nFtUQo3EK5RaBQ7vXKDdajJkG4F3I
2bLZZZzNivEj6i55qR6BWy7QPXQFl0YceEUB6EFn2qWaEl/fm70RuORDSwjgz+PwSreZEh08v1M7
wjhPZjLV/s2NsDqxrF/2qceDhyt4pdL6cm5k0V1oIO5UmbRQ5Wm7hJkU6XJTUZGiGH1/zNF9WCGz
q7AT+nIZQkDwqMVpkazOsm2nUcd77Bv4QnyoucDirDOOM1DXWNoj0ijilxmD+cw5i5hSYIkg3iTd
jTTqAIe0YAYbuGM+cFL8/umuzoV8GfS8csGcwk0nhkUWx9rwOKq+zvevHpewYgJxsbkMbmP4z8WA
9JUAaT9slgGbBFaS24HJh08JVL8Ksud7b0xJxNMwvPkc03V7mAVzZXmifu2a0Iuoofim6xdGcCNt
1Tdzmgr5qSr8zaulkZxGaMgUr2Ab1SDNKKVeg1VTbp6waBgRtzg2ePdzCJVWhhU+H4HdCzSrMUaA
IZ5Mk5DIlPlvjUZ69N6XUEtGvw18Yahr9OvM4Z8HaG1O3GFW9wl/23sAVcfUJ8XotlIhff9MNO8U
Ejjr0AVUmXVfc1lhGfNz6ARlXHofC3cF2N0XARcOhtWIke0gutgTbLD+A/+Q5JMQSAK2GyXdrmJh
3IavTReCb7VS1p+o5ZNfM4KTgN62HKYUnrUjQoc/A9Ajkpn9g+Fx4/7IVkzd5xBKlslYjrgaB2EG
ooScgODzBNgFJoDemJTVwnv5xl34AFoI3donhHGD/WgGSVkfpbROL/wrZMlJKXoevkavEZxd8TXG
4da8bbFpNcJmOgWFAAkFyHa4xHic+l53K+8iIKvI4hW7HWSDh/+LegxoByWl2G3cqa0dKO//g5LD
NoBwsW66lFoauTf8BLgZBGPzunH7HRN4TaTHdhkDhw88xnuoqgvSy2tyvFBJgqaJL37LvBJlUXn8
ngFl+bQHvHqBRIKmAosF6OiswyYw8JDACcwIcaNo8zMq/CtqU01I/7utEiac1z2OvFGHuLlXLFFq
t0E9etgjLusH0jNLkfGmXW2p9C98qZaPv7HzV0C8b4fPaZdMFkltP8JAfKBH7SGh6mKU25rQKrgg
w9QFeBjY+8wtOKB41X8ovSLF7zOqbTiriJW013wTVxEZM/UeAfVoiurwS0W/e6x2LVhsffD/6xw3
1QKCJvfFMh2Wk98Q1IsHPGlTfnNOk3mAJxbDWnTUBIIhOH56Xb8Tg2XBTfBf+FQS/hKgLx0YTSA5
IAblDHG1Q7wPsb3gI0mwDjpCFbgBp1T+sbas8NfT8ON50dWKCZxMdO0XWjGu8nqZDwvmxj+OuSqx
FMg2jhrCaJ8VC/QCFAyKXUwUDAUYFnwmKixeeu3n2dU1+4wWFYtCqo8BlynjbEJfF2T2jvjJwKG+
xpkMzIiwERcMiZvo+PRXg5lxrJf8MkgeCEgxPunaZFQRMOcQXUfTdp1gWsFYU1RlwPcMSYYKDnzK
jl+azXMJMiqjGofYN183H+tugsEeugam4V7xB13GWvfX31VNJgvcFkbGdu94Rh/CjcIGgtJoMfuX
3uC3yyCqdICgYIWTWDrnb6+PwVPjVbadEgkj9sXPrZRUVANQRDSxlhXkPzXMFea4S9LVROE+2INd
W+T4KkP6SIsQ3S3iWM8AUkFLR+0U3PEpEcK/PA5yAtid/K9nROjo+c7JSjSxP3PXnzPDnGkrbUma
H6f3bcy/tlPnM2IV+FzlE0wmRj/V1ku7K6wvyJ+jNFYiVEnE135J7T6hJt/UBK8j16GpfNsKZqU/
+KGUnhAbIGPBL4JcxOH113jEL93ZmD2WBiMJgPmwg67CxfIzQvY+7D7k+Xfo0bk8EVhBtgjVPwrk
ITuBbUHyYXAlz8KA1qBTW/dR46y6BBGa2hiGRkVDi68N4JL9ZViBgMH979L8gnBR2hlFN3aRQ6xR
b54Ulg1n0XnX9tjgcH561K/sEWpcDmqquBUmf+HXu47qExVWtkj+Mtz3U6cGc5lTUn5svGv8K/SD
Be0rJtD4NAMB45YPJCti3Ts1bLUl77RN0UnNDOyWYbDExeJiQzEBPFM49tmFcbF+fM365ujzFgZ5
vHu/N67i+/JGwinLEXpTbiVdT/gpING7S+E2cesAYDQnwdx6uITbHiEitXluf7RaX+gf7SkjG/oQ
Y/qmXb16NbibtG/OukPpeExZynSW3AIFcgZeEnpw2grO8ba17gViEkuUwDFrWZ1YNDf19rHFDpnS
zafSa0Dj3ptr2MQX70n8H/xuGKb8eaDarQGFFTsVGl4V9wci4kDLMMzoiKRq7bJx+lIhTGhH6MHZ
Cl3/MSsG2ULSEoouU9w+zQjUAsN9TWGyAMgQtsurShh9q8TKIBg480PBMwjDw90HksqdVdod3ufi
UBOoOHHnWyNk43BBo5qivyIB8W4+mgFSZ79efdgdd24DTkfmb/iN8kdkmFd3MRxnLLuoxl8IITDs
V9coi1DHAMl8res6gUFL2mh/3p0oYsDIhQrFKJnx4K9dm5fEHE3+m8NIdWhFebDoOxhEa8CDFB2z
Q5/qWKQ+nzCf31G6dG2WgRQjdzRrOucOeZa4YfN94jydVz3xArdrTHtQwGEnZASGhxIJXIu2U8Eg
fEgFxlPnMMDe1nuHFO/8H67uPrM/oDle68esE5ybTLZgC66ikCYvhy4YyKleoRTxEgIwLIhM0JGy
/6Sklxx8HR7Ui5l7L+R4n2KfxMSFORctE1jCkDyzx1/tvXCK+n94hcbpMbsxZF89e3Lv9/HdxDjI
vbN98WaS9N/el6dgfjNIptX2HiHrQ2Im1E+3rJyzYUEqzRb9vWi2eNqZ1VEkVxdZR5cc6MJSSofC
SQjvFefnLqOgYHrt4BOAbP0571HMY3APq2KJEZukpUBLZ0hOeAkboxupM4CGqNMw1Ln4imRDILLi
7n+uGqjaTUxTQ53R4Ddlr9DsiEQI8QEQhM/6+2/0YgSEXwJdsEah/6LCInP2uv5Men/6SJtdwuKo
xhXRAURuy3JgS815GRdHon/rWOHhH+rdfQk6QdREzlQGtHyYLmA4IzAWjTpCcTokhk3QVBAjMm9K
Zo1fCH7PBP4pYqdk3N7BP3kj5/qYGoCrUwaKTH1HXfKlRA7MWQB3LockeAfmrf0bMC95Scte3BqA
9837i+5AGKJbmUl8xljFcViy283uMUe4MRHyp8ixwJzYYlr4QxD4GchdLONnyA0hOjkUmFT7HyDS
kEQ25+GiNUQ6gwyPHUR4Pd7gD1YUT2z2mjfhDTlAm84e+qyTgOCNYBT8dd367+GxX3/xx09DcsOQ
ui7eHFC7lHka8Pr4sXqC1REVOG253DehDPaJ5GZLI1zIFnS8NwQfpyTAO5w/h3PvYyKy5lLF6Kwm
bJ1bdtrQk7eDNYGQk75Zzp9URecjt86Of3uZG3AHPnSmr2FOjjrqbHjXFtXSDcYNw+a5CgNnpNFE
6KM3cEY5UdDJc+xHlQfR/um83m4+hXiPRapKTfrGexh+DPXpmSZ5rgyTiIEkSTOMpobUutjVMANn
G6EC/UvR/2ENiRSu4xg9S1smgdhnciApuztiBkF3pV4S8xz02IHuvoGDB4yHjcapcrvNF0jc+6Sa
kjbFKTbPKfLxc4TpQfX2tvuxgtIYCTY/0UqQfH0H/Os+jMvp7e/3dBQ90LLghavD3P3tDFyH8ylp
E1xAOz4iH60ZX9gvoDn4VkvoAFBGZ98ANlDTsubIYBtdjMEZj/mPe1799nRhV0LjwFso8luuMn9x
xrQBhyi2uSA5KEm01ZnF+1+0mRSmex2EqJzkNWEH9rm9/dJ7rXUG7yPQXW5ELkMwkTfgAZR63N0Y
t43OcbK8naTNKaP3pDskCQ/W87R9TIeKC94Ci/2syycbYad0uvrXMRq4KxOHwsq2d4j4d4Z/TAQB
OmUiemaGznkAHQ8uGiSvfNCbl5n1nWTxm5sdfSECDCpDdprZrW12i7B8qbKQC9IiveU2LKhegmSX
T+iOcBjUkAlnEjJ0nt9gDCQZVQpDx3SkeAbzJAhyGJOAFGwh/+FxextcxwSiDtvzfshgyIIOBceA
uiau4u+uDSmr41QIB/mtr/BO1fiPpDNbUhSLougXGaECgq/OzPOgL4aaCjiCKCpf3+tWR1RXdFdl
Zqvc4Zx99hALKVRDpXuSkUyQjQYIY4yTWh+Tw1okPxrZ7xL8pulDARCz0Mu+3v8QGNpfEBJIewgX
7sfXEWEXXjwPsN5eM/tR1KwKhnSCYdRh/qUYLxJzyR5ZKadP9BXcC4N5FYPrAXxubnVjkAEionF6
bdpjcnPYi2TPU0JcxVVHtFw7Qc6csJH+XeEfY0tdwnG4UH2CeyMVTeH67L+RwNsi7Le3ktg57hPf
K7xQ4cQhS7HliJVLv166nz202j3zbhqGBnreW5308fTFn49mjmRX4+lJQmAM8Y4L7xxXD/LQP4Z0
4BQHqOuyj7h4BjMEncYXh9nRcuTTGd+S3z94UJ7u813FZwz1JdCWOTcwxSLhck5hCS9LzVcOXSbK
x685gn4bf9PN1n6x7imt8SriqsDL19NqKl/UHVbnEiAvZbWDZzksu0WrV/rnQ/IudcQEDKBPhu/o
hH5WGO8Ol9dMcm/krvB/J/5VYd40hq0DvmYUJPkskAfjp4fdIGB1Hf5WDQU4MDjJ0WTTuw3wksFx
g/ppxj5tdXqiL8rusw7pypU/vOfXGgzSupIxBViBq/zHysHGoZPhdcNlAfMIiB4h6pLQ2QDgJycZ
ywSOmiFdZRHBC+vveagalYdAskUqWB+xDpLQk0xPz+W0xdWGzKMQ9fP+Taoeyi4FcLzqz9NDZyI1
KCChQwvUz4FAC0/CnellwFrD5KScLKW5dBwfsecDmkKoj2Rcij5GXtOEP6ApAHf01vf4y2L1WUBI
rsB/7jGD4gVtpwnzGUS5fyDfMyCOeLomqyVlDgl0RbGCs7bkv4BZxsYruOh8N6+Db6VhJyBq0cxx
Nd48F6ql6IN1L2qgIP0bevicDcyKOYDsp8+Ye2S+AgLqh3gxWk/j7T4nKe4/cOiav1/oCfYbBclz
OhSS6g8jpR+ix/eKDDQfRgWOTHCcqJ4wLpz2LbypGUDKfmUNfTEK4l7FswVUWCBv1yNjKuCfpyHj
2Pc9jlawRHHr4FOltEE0m9RXgQ1OLxUqqMERx0Adj0SQubNJkrqOfNEGKkvJ/DJGuME8hchioYBM
wR3amjcXBuWUwxosHpojspVeJOl9f8wHcF3eGLSCpItpK+l5TKH5ACFszMBm22Mf7Bn1JYST2QNC
6t2/b17IDgEOkU2aCMuTr3CFN32V6SeodSgpM0gwFsM9zI0adwDBZ7olDlsIflEwcyPONsVSMI1t
YbAtbPsRtMAceAIY34XhPp400lJIGcWnkQohMiNeOnioNCuIwoIzCdD2m/ayj8gwFoundB8aVBe4
M45IjZDNO6tKTHq7GZPaFVaNqxqrJPviSC7joX1vcY7Oep9WvVy0KcCITbAJTlbXDfZclDlImxa3
Vb5pJwdBov/qPayOHs5dB7005aCICYYFp4EIRHgA3DssskRZWc7kVDZ3ywPnxWJrWjJRCW+M9NFv
7IXWFXfa5UmbrgXuep7/WHQPnGbhlMKuwXKZURQvzKIbvOxw48TNj4juu5CCKNjDxG//5xBS5xBR
LNhtPLj0r5hXmztuDQouGM0O4GpR4m5BE9YDQRmiM59cifsgMAkcu1h9/s5Y4xNqye9f52z01nAT
lnB9TTA2zkgaiHRAmDWCQTLXBp4UXafT0voiFxtMmmzgQ2mTMzgADsJxwVqEHq33/n7B86COVg/m
wYxf6cmtS8QMxMeAhlUID8uFUMkmIFZFx+p09ktxefDOdvfXsyjtmz2OaGY/grcCUSw9m2KLo2+B
QMCiXHZUsufNGbDhvQKFsHLOAmsQdn9K1BdOrRN+aYhiInWNVxu43I/XkKAnymn4ff4AhQlaJhsS
9lhlA7azW/BlwoptjvdCYLfDQhUjWQ24kpM3kcL+ZhhUuEZRGuLz9MMhvWUYd3HQty4ewPWChdRf
cHH7pd5NC1Q/71mLcmpR6rjSYa4PE0jkdwOu9lYM7JY1o0RkVT8KZHWl7mvmMveDpJuMsSvGMlaZ
jAcMmJgYI//ldPquQevpGin00AWRlQG/jUqT++BUmor5i59hqzP6M/LdKxvFDHsRw2dc5dgP0KjT
NC/F6s936oGhPN+3xfaSESu8Z6jqsF4tEVIhhjhCTtsuFLjtPGKGBWC88lw9PMntu6LgK1EWfuDZ
Z7y+6qlngNhc2bk6Yw5Pv9Zg7EBASlTX05xSgLyUTn+ceoj6o5EB+kWQ3IDIFSp8g0kgOF/v0Fk1
f6NxUY7DkcNUC7aqYNdjs7XfvClde6hIzsi12TZHZdVFL2vsUjAccOsFEnrqzBGYkTLmaY/v9K8v
gDpySRePSSJQNxVGAo29llwps9EN7Zn2b6fq2izNd4ejZOVWiKpsQHVH2PU8vSHhOZdp/6gynqwQ
lW11GI1/B5wTwiqE6Le5WuI8ANmd9PY/VC143P+9QPi38XgFDfaP/g8UqjafM0qF2VXPdxfn/Ldl
fojkJxP+T/QWWDziBOdd996B4lLD321A8C0cCGAU/FXwU5Sw4GCk9Ddyhg5jChxWi5nKkkKIwitk
XLKgan/YPWekC5wWCwavBBbrkWXTrq5ub1+tf2z/sz4+9GnKeivORQe6A77D44W2fNDAADBe0Z7/
EfWFuTQGlDIdHNMqDVSEx7u4GDTBXGMcmUK8A8rSgPbivILBL6yClcg7KyloNlQT89J4ckaiTcN7
F3dK4GQke+WGQABddZn5MhTCx3KleRBg3JKghDLGlJMH3z/J04vRUVTD8l0Oos9n/uZqaIhVAl0e
7m4Bny78hfPyNpj2BIhste4rlMh0hZOEuSewzQyq1YJxfcCypuY2Cnd/ZRBBstTmgUSwXW1yZ8jr
71aXI4AjgquEh1zVq5squDfbEepvyCytd0cLfKNga3AlHfHStsw7KBMJ31i2QI1bY0xI2WulOGcc
W8VSfiTAI9ObLzFdfyf1XBhOgT2K7vRKvQdGhdXxhRBmFIxhbT8MQmkFtshxQyNEqM7LEviLxj1b
ztuwmDJwUk2RItYjRI6o3tnYfZ8EzNgQXgSXeSLPKx1QFIPn6CJwSBg+0FBbqAaXFesMTAH167TE
JgHuAGo4inH8VR9OqzMXl3/Uif/GcjiqkseKCQrbCB+YGR3lUg0vNzx6cJs5aXae5Dum3Iyo8xWe
2z+qygIB+TfbYs7zdrYJlBZm2PWO18whAfkE1j8JFBKfEysBO+DcbPm/KNnmsdtCITZUHkgTqxxd
wo11bBbZuTcbA5Gq6FEWNTA9j6Ccy2NG9pNWo1PfAk162968EdP3+Rvq9sOkkv/hZg0Gxhzxtswf
3ouNhiAYLjkmVNfZ94rDbtirZ3SPHFNbcCaiLGGAUfTBBgL0Ir8ZHu6KKwI5WDDEAxc/lCLVoiol
lazBEmnxoXJEDzD5GswKmedifia01vBpzQK1wXN+3b0P/bAL7im2Y00FVfpNawxlHSmCji36Je5h
n8vgl4mvKF0EK3uAmS4OAOSdoJShw6LnX5UedwXZzfAQGQcLibzkkLDcEdM5VTY1I0BAUKDcg0Ti
MqRVhMWq8UygiS5x7iXUbauQl4RanM4Senk2uZujPzTXxYzUKIia+ZLIQrg57EnIKCvJBGkhEI4a
VP3N+shM5ihTlRTmHicSoYYNaCSkJhTX71lBfPBzqewBb5oJo4kL9nfNZMQGWhI1vSqPJNRnb5wr
x3idS2Y/PsPSwRWNQ/62K7wx0igFt8SGQApxqKnRd/11FcY2UEHmHfEdtIVzOhZhDIIl0hI5BVwn
CkOwgyltyYHEZf22v2YCi5IWCfUmA9u71ZsASuQrQGxGf0LLNy+dm/OKaP652pYMyKDy5SysJi5N
hhco1m/m0AFRx3sDPsdWjNYF6QV5ihyA8+2hmavzATVdPvmiJee8rQ2iadAkc4p/uV7OS/543ssA
msCkgP1I8tv0fTwERI20F13obQ7uBAkAcIBm6IfG50oVJidCY9QjzUdF2/A0AGNJH8dGgwE9TDBu
flyi2TSfab4f/kSGL2hCSbhkOHhM+2wCO1986aoWW7hCYAcLFMc1XXqJo9wO2sE/pRgVISjyx2C5
q18oh+Dd+96f7CAof/YYxLcHQS7U7FFMzfNgUruC7n0B/aDYovunqiGpdgYsBX+JtsJ6JQ9P6Ol+
qyd5vozA0d5UGAUim4e2+g1YMjLEyQWFOP2RURwFtKmL2gG6GkJzukdAFm7f57zKQM3bWr/8JgVG
fsv8NqfZUdSlBsK2nbNxaz7GetFcZwoOTqVeM1QbWB+//ul3ahQ1eVHaFV4Fq1ad5GgP2oTutIjR
6NGFVjFuTigRqiWQC7xdJBcC7gBK1v8qSKzwaPGYaHT8t6C1CqMgaCwXuj/m7guFs1LKpEwDXMQ0
jf5UPPueJ1x4BSO4mr4oof55VgKIig/jEYlwFwiAxtAwCeggMGULS+c3LQNYV08480RLzwrcO+Yi
JKpAmAFcBP8d07ztdLjBkm2eCEccTNbI2EGPQ+9PPgGHdQfRS13lhIR6jT8wS0PDXHgqMaLiYnyF
54PMpIxL4thO9ldSKhmhhuzXIb6VF4kAvxpeORSMQKb20mZ3b5g8SLj7GS1D8vfkjrZ7p1JUIll5
i2Eh4+3BrEwo7ZlL+5AZlJBy/c2bHk9+VMQUc8hslckr+9FKrECb9fHfmMoeQO4X5HsWKvpZZda5
CpXVqgegO5cgUjAYosWgHfxjoZ4Hi9FvdnvMcvIJCZr8WmNICa8ZbCYCoBh7dYjdpAm/IOoMebzN
tCVDXVvk4Gr4kw0WAN41F0akhiS+LagXbJxb6JDHhFuo4vccMnPchN1RBifL4YD20zJ879UIdO+y
xwYM3BCsGfUJL1dg/8S5QN8F3+YlsTfYIYwyIESNZ3zNdiw0w8h14Q0OHzO+HriJqf9gDtiHhlD4
+sChZAEOHc6qXoSnO93xX7FkvGDmWRM+/eI7hYJ9xfqLX3ios4fJ9KUmQA4jT8Q4rz95EpUCVagS
YCIDIok6E+iFiQB/yICb+QDDlb8zI0mKcmauBwT3N6Lj2IjBFsXFN+lO52QUDdeUM2PaDXX5tloT
iJiExy7BSWeGnYjXzvC2uAe0IVQdNdleUkJvYknmw35AtcQD1oGXsPjpk4tHi48hyQid0MjnvocG
ETA1kVNtj02Aiys+KstHSByZW6NZadz8b2vKFpvrvPvoWxN1JGWXstQWfXrc7wn6Cpzsu913OFM5
8nhOGBFz9cW8tdu6XPdZkX8PlPonrOOJ5MU1GbXGzyx18iPR35cubFC3MHv2xxpl2/BqDtd11vnI
JPyh21+Dy6oBqaiuBDhPrUf0JfFRy5arUbPKueZfyCgb+OirdNJLsVWEaEtQWmsMw15MDze7Jtdk
uOr5vc14c6FjDAub6TuBc2BCoCVDW8IEDJ4p9Llt3Lk9lIMV+BE+5mzz9+phngXhTQ4QxQWMel7H
wREzyj9mu/K/cBiyQQtUK+uhXmfymkG+rjiXmOzcaGvlERny7svBQAgM62HCpw3OvnYoSNMuj6QS
h5iG6TcinM+n/hqEe9OIp7++GPlGQUFaBGo1H62/SMnvq9x4mbSm6RXJijIf28hQEQgCT+lbjyu0
piCB9b/rmwN95CCpIliDufJofyGiTnagiBlKxhBdtWD7cmiAh+JeHA8tHn8RDTwcoS225wuSHl39
HxsB0Zdm8n4Pt+Szx60zeMV5MM5kQ9vX7t1ndsYe6Qc9aH9PH6qM8Ty2QR19Mvg5RPViPhy9EcL2
LXJ0iL/4pI0rnRBcbdqlxIynZ2CQlD4N6fQ75Ed1g+eSKa0H7jDF9jyCKJV7YvENTc2+uAXWssXu
TS5OEYCv4duFyObqAF0b1CTEWougXWqom/dy7j70qLAHE2x00A6jkJxFF2JfohoYWCyvRg2nbhyT
6LuQ4hY/lrOvrCEUZ51V0nLWzi18Y1vbsFAe4RirY21R2k38Ajep/MYbWp9Uc9pMZeG2iezeTRE3
okZjHC95czG4elTGL4YOAcGbL0pAfsjWYR35TC/Nh9vFiG3QRgdf8yxMSFCMNovHcRxQrOGpx6WS
btl+fau1z/qPj+S7BhBH41UxYxIqoArnDnx3HKDEueRSoTDKvy/LCDkwY/S3h7BI1eH+2i+oSxuY
HgsDTo33XmCWgqEHBhI9nW03vzrj+Xd/PwmXD51oQJYNw2ZbCfFCxfjmapBXujvjXoBjmCAknv9u
wdaAi4OHXrWHHGyPSW9oU/odpxaAxyZPyWJlAuIT+mcOlwyQ+mBmRYAqXW93w9l6fMKj84DYlU6F
dGidT8VomPWi6O6jW1dXLJzF20U4s3UGmYxAFLOf9OwP9J45wnHkM+uSl61Cwvk4zU6DOA4uDt3Z
edqIJuG6o6unlrq5HZH03P4+yJrZc2lRDufoEdDdQGR3X4uxS9eDAxLaYOvlyH7pyKfvAt73rqST
2U5fbL484OTHAQd4BsoQgZpMm3+zxJfCJ+lyN4jlTyYz7h1I/c2Lq08MXL12xxAprGZZm20DjYOy
8hnrmnIIHdaV1i+o9n10eRifnX6uvPqhIyvjm4fiDOx3iAqzSJ7OyM0jPOqgqoeqSxME3XvrX2Ml
0TASuAfDlY/EjLtv5HD7lSdOXhQ91Q4eRQPDb63ioRo3KRGCJG51G9xXgi0TTO5zOVD8z+Gt//bF
8WFSJN7jNvvqN/KGBzixAoWp4XCDvMIfnaDo/buiCl/JsD49r2+7Kn76D5Ob+U5I3talrM8EaeJN
qQwZuTi+uZsht2JygXmkiTrHJ2U0eDv16RIKRbm2GoRbowvxIl59XMUD9KTwkua/BdnUlPQmMFax
YbhGaYGXneoh6LNqRzZai/9m1hvejwU141WkePoYFXiAnqXzdcGDXwSZ91ZdhvEtXPVypob3w+CP
OQg64xQ+BMUBZMoy4kjgxMIq2xs5H+sMko8DMKRxqjj/O6/2lwhp5Aqja2sY3pMWxTwBbPgLMj7n
BxFlE12iry2m7woI5HoQMr/8maOsMprwi9qI0QFjAJ4jE4H9yMTwzqYuxCtuXe8pcXhWGnltD8SV
2+Bhlrt3Otx3BuoxPM24QBbbYzG/hap1O1G09/dQg/xBoIqwMCjUWbm+ihmB4xGBEVrzgiFHc7hE
VTw8XOfyRoU6qyx6azzxtBVr4sHo8fE3NM9w83HZ40xlvPBJISmVSQ/7iBLOKxMqv5qt0P9hugHr
GF9ear9BWLEK6lTiZ2PssLqEBSVDt75HWO/Suewhb4wPNUe1QmkQv6mx4VSc4NPOF5+kgUJEKXqF
T5D7Gu7xF7ykMMGBT7HdCS8wlBKqy5GC582CQD+Dub+l/gPZP7NqJ1jVZ5zinrhCw2DxaPek8OsW
S1gShAb8Vhg+5wC/fI+l+Tn9EcZtSKGZfZofg6kaJCihBVUYHX9BcW62EhSLfiA7KOng+bXEzmyX
kG8iAnr6BF7yhWBzDfYbmIcIuy/HFrIhYqyNfgCVg6mvfZJI9P7qlzn3HCNkOJlT+hKSjM4IDWX/
7PUT5nEW5DYECzkKw8sTbwFpfUsf8yEHIfzI5GJu/VuxoES9jyeyP8I2zjuHvxOOsm5l94h/If3Z
V8ybMTBVd7vBbcfqLwuy8RavxY00wweUzdJQzKcled+z+c8wA7MHutVmB69QuHNDfmBOd0tg2OBX
fgLzqxMg2DJo8F97UlJ8Vre96r3WGsRc/mFw2GDnjfMPgO02vmd44jmXFAbO17vsAaQzyawN8KDj
La3xrcQ+m3KHIydHVswbu+3+3Q/QBIrorn9X6KLo08988PKcvMYddwVYdPbM+L9zMliP5JbIJ3hh
eAX9DGB9DrKvN4SozAY5lbuBSIZZ8aW1mH1pRk1pgeMxdJVyVrpvo+Mj5qDqAP7q4B6pE47xJhn6
OQTF3gyGT2OW6dkqoTiOsSzAB2Jul7vPSYaC5uenZ9YdxNLU6dGuk8tJAdem862mQzpTYWOe727J
yAOzg2J9QUjy8QkPj6v0TK59b5PrL1pNp59o/hNP9zytl9eQDm//mSajefcBMy79IfDOdSHjPFYJ
XiDjHLR6+hAgCpOms3VJ2j1cLALGioWKube2UzKV9rAMNKONLrt30ul9DOyV7OkWERWj1Vq1D/Wf
d30ACuyZyrpnbWOO1VNH068hAeuswWEY0JMh11oDoKRMU9nc5uPUJHyLGrJiTAK2Y4bzMHxVwo7b
KUUqNQHpTuYwknXVwf7LL63SOo6JNWiOUlr7X6vD7ff8h2Q/4o3CczfhZsJDAfH9YwSN2KQ5Se7V
I008zH1YyB5wCgYVEPcugt0JjYxv+MTXxWMjWJ0wVeqE7xqdGiZ8DKjYuokCE4IxeZ1I5YQF+wa1
LmHOitHBUBPpsfwJA/WimDF736Ji52swnM+qwyV82po9tH+B5H5dMN3g3RezCnlDNledYGS+BrnB
8WZfxN0fBPIDD3lT6Y2d2z/yI7bMd8pVTsQ9dMEYslAge52unb6ReqCfVkJYONY4uBhSMHagvDkS
QG50w/oCJzYQ/u++24+Dag/c78BWMWlkhZULoWRciBy3zD5WhHaTMjC9uAyXPimh1xOTE+ST9E/I
lFKqFcCVzQgT623M1/edyqDWcEYQP/vBKP75kORYsV04+KtPCJ26wxYOts9bS0c4CqQwG7cRH7Nk
aScKHD6bwqKZL5OWSwXl1nCD4idPquGkScrTBQbqJbmd6hOrkpcVbteN/xWhpOIE77BaGtjXDVRH
LnoLD8SIOdDY2m66TNuw9RhGxDJZelF9bPwuqndsIkrEwqqyxnl5ymEA9Yq5GheeBzDbT146YYr5
js0/g1SE1IIf8sDaG69EcB15fzalU734ACWl/Pd4LQv5asKijZUF5mhrdjHTsgUzXwesDvYMehKM
qRCOXKf5qSPRlGAmPoYMvsMo6FkQCatlu4NlgoG0o/y9bOl0RfvEw+BF3V1IT1U0Ti8+/PCXK8f3
vx7vfIa73tVVSKvGCA1TAOU2EYIBm8SyDIUIjXJznQjCB4FWB4ZgP2PGG2WRPpzzGof2GB1N4Wvz
KabSZ7rbe1zBSONJpPVhyESSqShjUO8zmAI0gMyNuskNrQnLH/iDmXUuuEa8A+AWCBB3akdaMSAN
0BG1R3lcR/wlCwtxez+lYL4yiN5mKs+FKqQMYb7w/hpxeCkRzx7OiM0DvUKH+uvIetJK0O0v9+rW
eYdc588dLpQlF7hsFMNJlpUjmMeT320OpSofLvlZT+NHalHSD8SZ7VFV8+DgGdx9LA9DPoUhd/xo
MzpJIePSTzpIKlrOtwVu4HNqb5k/7O6UEAwiBhkL4GOCLfCT+MAwN04IW8xZ2s9YM9+UHDvCkXzA
lMdeVnHDvMdFhITgs/unLR5n13Uvk6g14PjQFNJAUwJbaGd29z+uzz8OjHH4C1Cs3Wc8y7ct4OkB
1YJC9fi/vRIkERDfHilcf0CYyl+jLQaIa+imP1MARv5GLHj+BYlCsSiO+LPC0KAFPh8Bj/heWLbF
kfLtfAQdApcCEeD1jgBT4k86xf2NJhqXmnELExMz9j2lJs+6Wxf85D/NwRfTx3HruN1/XHZ7BZGW
1XfkR1xcyPXG6YmZ0mSU4mLTbZQj/aEC+Zu+6A7Qi9ZxMj4Sr1LAuHxP1COebqRrNTSREPhowhkM
ZuPR5IPRzJgwwGqSY6wIXRJ1DJ7cfy1BS4DJa0zgQMfg6TMNAPHmoWCP8Z5KvwXCnRK5N7a9BI1A
x0RnhTIRd5dyunjCi8PkkwuNjLt/8xpEJRdoI5Q03RTK4Gj3ZH5CuPn+xSonFQbbI9Y1kReUaJgg
H/uXGRJRxhPwIwmCklLqEqwuFW3SI1AWNBfLAe5N5rJHlVSS65Sp0TBmmjs8ogQA72R4i9/aXjLR
Q7MAdhAFrzE6tBe+wchCHlNk1TI0Jny+YQfBy4Saz5CxB3kBR8AJtsu1ordQ9vnwoIqGHX+/KSU+
Ej6f8h8JRtmdAUOYvcHg4uOiaW/FtAdXMyhvm+GNllq2yIT+ccyKj5tHMKZ6kKfC3e42RVBMob8Z
1ARL8lBA+ID9MDc+478NWDsQSCENwZnQULGgmBx2MhwbdXdZ0/dotA/t6RxIdj+rLfAItp8FrWLR
m8HeiqDw2Hh4ozd8Jts5enTcmeoENu76Yv4S6kCnF90WLzQMHLw/cQUoB+kgTytKSOzquSzeJ/Jf
CijOOS4tTBleBwJbKInAvjzknM6Lw/XLlWxLGQf0Z8lEOJGDd1qn45US0mCe1LQXcK+3KYmzwqRN
cxSQmiYZW+oa0R/AOlvtAGHOg2nEoCnTMFqF+Yby50rmRj8bG1ow8l/ZzaWhX0ghdgIw4Kj8ORWu
Hrec2eLHAEsCYGmsDzIE7z4TZ1HB9m2gtCX9mpEHlz3Us7t/yVqQnJ9VxO89ahNgRO57qNlS1Fsj
WIDkzvm+EefAN+2fXtbgr7XJk7c1p1iNqZ0Yri5YRZ1XGe9UDK2sOmq5hi4uT4cT4OMz2xis4aWT
BZxdw+EaTA9cnqStCwVMFcoetwJEyhyHpR6OdCG/kQ6LuRuPU5lwTo0P7wBwxOoySv2PL37U4RkN
bQoEnu9jJ4VYX9BcaXTenflwqLc7duuuyzhuYHs6IjFW+kMirMWX5OxtN/WO+kA8Ho2whUs8XFI9
+Lej5kFN6+uIeDJo7V022lDSjv+kPwi86QgvKLR/+x9VcJMwloZZSfm1aLOHPTjImzEbjI33zzht
NWJMB9sb41uCjTCl/mWwXGPFu5wuTuWedV6Y4uXOA7xEjQr7jH9qw88t4ZuXHnY1nxnKaA9WEylC
V/1riYicu4hWwB8RlLJ0mWjaIvhxFEihFg90ccamvVUd36CCeNSrXOtD55z0D9Bq4zcVAovsix6R
2dN8SotKMoPL5ZQzMaa2pcVbt2sprH/QQopECxmyZtekCK4wAD/WA6sctK/Xpbrp5tyw+AFvyP6m
ieUp6or9WyOewXl3vP7CGlQ3LZklvIQ/omCgEyasj+pAJ4xw4XX4uo1ITY+bwzsD33Rv4JdXLNs+
cJz3v2B8aE55enNh2QKqciOO/4ojd4ZGtvYlkLFmOl3wcDW/QG6zKsKj2EdojWgCzQRqjDyUU7Bv
tA3XzQ1HDzkem5LF0ayjmOdjfHrEG7dRBb1fTUbmaI8QMyR2Tq9iSDR9gZ2UHk4AR3Bfmt8PQAUF
FVADRz1FOIQplKPToZuDsYRDSvRnOlj2wRKH7sC/BncD5f9+m7JPkVJAJvR50h2sgiXjPmzg+BC6
P/7ofFT/4KjdTp0rTcy3IZM19VkoOPBhTtFH2lLv2yXvehQgd0lve8m7pFL4WvOt5V6Fj+ir5sNQ
wrfRI+633XD9O1frk0Cx98/hK1V5RvYnHqNagygh9gTXFuL2j0NfM4LiIyGROCG2dS+7Z9jnEycY
2UQOq9+Cm0kZoJrD48hAKE2y5AlLl31hNf4lRmCmZs0p66PATy6TxXJPiKFNiJsD5wk0AZu3FExh
enel1ccWzXXPYmlSeInDkcpV71bdqgRZ6S+3DlVqHj5WIx8zBLCGQocKvSD+dtWZz1Cev+2bfSGx
mejzFc7kkPuuNpcUuZZ1fMcTjGtAjDFVAMRy15zU7LE7e6W7PdyiL+YYuYc1K8rnMkEWHQ4OZVJl
kNFcZhoi56K1gRtjVNI6+Kl392v+qWKUL8RBIaodGk+9tdhIqJhys3bGCyFAZZY+09alQQ6PvnV+
BlttxQQLZvbTplDpeXizB4oLc4ShOyTrIypQELpm13lYgyzu5AJ3tkay0cshwAJuGzkLBBd+XC7X
FxoYEck6/z+sgCEcFke4GQtfXZzxBS3ybEA9XWFFEsMyAi+AM1np1YInZ3/3t/jqfmzN4zkvOzcn
5YzPF4Eh/hmP8Lp8QM/hk521eo19HqDIXEEJnBsXWySjI/N0QVFwJb9Tm9aLl80nzhp8Ml8YwueE
867TNermayHSHcAN4cnjRvc2K2CIHveWWADkcZocVrunVXnnw1cHuoLUrc5W8BVWxQTGrmzDBPi6
nMWd2xGtCIyyDS4p4VWB5FEVvvc4BUtriNyns1Xpj2NZT74pie2UnxDeYTxyRa1ofJdjRIogGyj5
OYFPrwzQnIzNmwEv4xw+jqrzMgVcBo1HFDpVxpXwNn5YBpxuPy6CH0rpMqFmhVd4jYpIgcIscRQ/
QsWvkkYfcjSDW8wgmcKbnOPKaOOqtdluylNvIfs97rue31BPaBvSPwA8oi18hUcKtGU/M06LIQon
tvsWo36Gx0Zjl5vbfBzBxOeixcUdHJLpJco2LMe1sC2EesC/ITVnOmOjc6cgjW57mZhH6uH4e4Bj
CCuDuJ0JE2hrC873C1B9DzcAhhzknylbCs04nZUGKxQQxi2jPvYJGha0X1e8IKfv0J3mAW/beO6/
1DSXlC6ZH+Y8ZhpzoDHTviEjFsUYHSqxd45fb2xBDP2u8Si3it/ks+78LkCLMB2s2b/QUjikexFH
5OCPEw3Ds+B+2MawQGUfQTuY9mcJLCqFYPwHnI5QvzMJ5utG95XCCkfujkFUQV5nH5tN6vkzlyS8
UuR73ZqbiakYjYRo2A5lcIvpsh/xB2+hqyelRQQMyXVLfbofR+1BWkP9K/fmw1T+Wrj3TsOpkS9i
eg8Qa+lP/OZ168vpCizBCJ4nvr8f+wFm/T7ytOjlPdLHHntcj04yT7nP1XB86CDhAIO7vQCtT/p0
OS6M82KBVh2xQBdSF1DCxZQ/lgpel29KRFkwy84WT7dda19euRTxhpNCh6Gxei7fTGr4O8B3BFKV
Loh6cCnSoXPz1QUL5pX1Vtw81fI9Ye5T+pWuiPdOxXaLW/SI6RjqIAwJDNpoe9mZES11Px6dwLS+
zKYktzvwUAphC7HFHW/N8GVDy93hp8K2421xA1MXEbUnJzkeNQr2PE3aJD8mzxIBT5DjaAK4IwLS
L4AidzSsj4V6elDJAFbesbW0afMKQLOzRb3CHEAiFIyb/oMHKfSWwsB/2C3Xr+R7qhna5vrFgh9m
cTOvIEuDuuOnwFwiyT2m3Zsth1kP55BL1PNfp48ukzx5c8lktzGx2PuUyJys9yN3SO+PPpO2a7AO
n4Cno4D1AymnOgKjDtYsQn5B0dzuytP2CC6CNdNruQ1/BwYC6yvepM+kn0KaoE/tIEgJTgxHD7MH
JISwlwMxsAVEwMS9dihKVWRTSjj0nxYdfZvdMdOUI3JLsUTyFSAL9lJCZJYUabyGjCJH3O7ZcMkC
Dx/+4/izIco9RTFGeCISdXT7PA8gA1hTSHn5qGMmy6RW8al+9u1xaDEWjasYoJvd0kY9l4nSoQJw
3qnu97DlRuoOKjhXHzMlaMjYNEPe2MO5ha1fbG4mQ+mFZP2YIeKgdrBlmgA2fOfCTkdLI8dPr5vJ
YPMQisIbzvXwK2PYPIe3RiQWzkER/BfO0LeNa5ZiXuBJozReSmDo9bFywZtRDZ490BBGyPaIce/P
JEz2cI962Q+Bvzwfp40NHGsrNDdd9MEUOzzj5IZREhI6sFRt2RfHrvkO7tYj7aGFRuTh9e3+Ljfl
WLEAM/AOGYC1rPu7LYZ+gA9fAdCCW1k3BwwTxc8O8kAsB5Vfu7T+hV9tzoLaRDVwi25ULjBwnIKW
mnvyc1Kwd5HA06RDvpPW/fTMDSyM7d6UVL/gQaCAjB67dp/+ABVGd1kq661winGGHPOEE/i10Xpq
qC1l8wE+yuh/dfawt6POYxpsvvQmqQOUc0afhqDTrwRx5iGqTGPIuIU8GQycS+fpXnXGrp6yHhkP
v/bx9sfamXoTbSz1B6ovGOVfrHcZL/nycnT67BTre0BSkOYH+tX1MGNgH2GQOl7DN+NkwL0AeQQp
VVNo1f6/uh4L6orO7LrRMBVTzX2Hvp0hZ4owPLtHFKB7aT30P1RUZ+uO/PTUw6msDgmaRSKCkNzD
5sRFFWDhAuc00JwwtbahbgckFthIeqkNORmTb9Iur5t7zGnKDNPpcIkmMZVDt7Vkk9HWRni8SSHz
KpcT4QsQ+2VMeJs9InzheeCNSbN7GhKK3s9UQ+B6iXzoQG1+AWZXnF90CAditFDjtZ+Zypl2Krlr
b2RADjHTxz6bELw31kVw6hkZq+4YFRjGQlDPnsvb7GI1jKlbCz81p/6PpPNqVh1JgvAvIgJvXrvV
kpBFCAmhFwLQEd4II8yvn6/vxG7szp17Dsh0V1dlZWal7YC2tUNb8jiDpBPuSiSNo/wDQPBAKkHq
sYF0UO5n1Xi7eXl6EgfGT/wgYrHxK8PFGOR5+sBCsxlhmCA7aAdf9jBn53+yPixeDGlgAGgmrY4G
WvtQSUrZw6RryQKrf7c14bhjrkfXJHPf0rUmawPjpa5luzD4ngIfSxRIKv1waV9CZkpCDHjkTI5I
walJcuNPRL5sN9P9FLSUUIDj8YYvBTPqj0fTA2nbluJ4wBTSO1g6pAQGk3gdo7YZX7naT+vw6J7C
rT8eBaf46KIzpwXwmT1nz2yPCR4+5if7miIKPk3aCUUvH93FnREZIpZk9u+vlY7SJRyVxxyrQsiH
HKgwOFEWRlX6SN6wRW/xw6r+BiSG1yl6u+cMVBuN96LjwbFh7gB3Ruc4b6wZDmRt/eeMURwFWZkH
c6bk1FuT0oBCwWF5kvZspzD12857fvAPk0f+CHT3HLVmAK01OBVv/zNrp3V4oTO3BNskvXWgAljD
mKFyMDxqn6xkQmn/KqnT6f3f0wOeQiy3eE9vCakHzgvg9ZOTZxD4aBaFLTwUwNeu0yqB7E68W3LO
7yTCBKgNSMKnvew4bWyuK/Acuirh8AsoVBOiJruYgd78d5/U88scShQPX6s0QO5wpXxCXRnMW5vK
ai5wIiw+4860niNBqJAC1C6GJdH2r6mqdAR3INSagyuTkUB5wXg5rjlaG4Yu+Nntg8k267tDJLBt
n1RvmTPXcsb7wFIpAwGhc0eiRWhyLx5NmcXdObPtoCWthlP67DiDzOiMjTsxwi3EBBcsj+6AFo30
tdhh3PRc47GikbL3GmIEaOLss4E9OgESnh0WAN/f8og9gdaEvtm2PPicqbRTTd79eC3jE4LV0EeA
Ksk/gFzRzEXGMm3NBgHscNycaF5Ae8JpLRzM3+ltxsrWSr/DDEdbPZaXzi3RXnsjgcpSHz4wVuKQ
1oOCs9bT0tZFnawpqSqRNXSXYAFYYqj3Rz262cvJfPjyQwZ0wB43v2yyt7CHCoC/2/HrBS1iOMKX
mqEqsA9PT6MzNl7rkvnbDQnrChr41dOwl3ZawXsRTRyunjLLTjPcp864b5B6kcPTE4H7S6nXQhFu
fIDUQCQ/IpbNdRdpONaMDVlSnyG04+QxmAE5xQr4K8/jIG5M4vgu5ELN35u5ehvB1wtAgk0GCH3Q
njvoiGAhsdtsSHRS2rXFLM4oZhpeAB66ImDYAZ1SxU51ggPzf5hsBZYsT8LCgjG+SPtgS2bU8mtP
URbkfm+aBGVxwmIaIYxR/eNTX5aAPsVgHMMTV/jNjh0n/ooIndzaRV6eIn2ymewwdge0VjOwBOWv
9ZB56njL958Gi3TsI/PyKcGppETEl8xLQFDGbWxL6KjROXWzNFoGuId6aTd3P5n7llgndiY8W4Zp
887gyPb6Y1JT1/frmeln5K9U9FR2ZbpfFwWOCst1d96YGLBrKcGYmLfDCAs8eY9Ykb6CwuWEWd+M
3wZKuopsEFc4VTLbFFshu3jbEZk2NTV2jIbN5dB6onI17GjP7A1MR2NAakZkHyRyNGahIQ21qYyR
i/IUi7OLPhdLOEqol0AVAb1hRpcFpZMRHf4ixt5+aUnp+6NdEERRHCf6wbswlCCse9keGFMedgb6
ETYClqpTsMsWXI3M7cRG9vG+ioGDGtb0B/QVZN5WoXlNxjNGZ4G4Kx5yRpPjKBAy+/zqgKlyyDww
b6JuQtWCnwCWLHXbeOP/aoyyp+ezGdNlPhAdTgCax7Tc+ziWyx1GORf1rxHJedMYkkfSaPugJ0Dk
QcVBj0eSAjCuqO/kiBwdrlNgGAvXUoS8FWpP3ZFHLP7l0o4puYYAdd2nGEtHxfemXh9vSyr5emAE
Q0tgAJKFzYvcA5CAlNH2xS9QXp7hFa/tH66H1dX5QrGTp4O134cdnFL9D1JzCK9AbKTLHeP+Fk3y
cYv27hMAQJdqjb536xr9XTiEcMISgOdCiXGxP4jXlvbO73ysgi7jG6ebQdE+yAjbC8wZp0zno0Rg
ouzSoFZgT1fxUD7cJVPMa7sCeEFIiFaqgvT+edJScB8gBD2SjIoyiQZipfVwI/NysJ7bot1KftTx
MGd5AFSHmB1dmZZ3xyS+Ho+6E3qvFSlWozOvLyyf70h2j1mbjsvyi2L5CUYJqk9NciUtVhQ93PpW
bhuUd/jblA90ff+kD9rdGyZOU5c6TFlghq1oXo1oeHcj6ks42IKFT808YEyr0Q4Gs+J3VwgA7kY/
pxsk64z9QFPQaKN8+hlhz5tx0syqo7tXX1aPwB+t8zOA7zivtsDveDA16YniHoHB7i7cLqdIdG7q
s5S3dUO9t85w0qfgQp9071mY14xnY1yNTrSYoi0uF/IsufcF5A/WxghJDIZ0f1txTn5izAHY1Gq0
79F67Oy9GLfWh6Hgq4Eg8UXbqln/PSPvC7EGw2RNhCCSkNduCsPi8dn/uX2Eo4IHjc+obCFEhyD9
pmLivBM1jQ+wbIXXOrJfOdqZw0kTqqa9M+61OWU0PNUrbefxeIz0SkzH4+ZhssMprlNRy0bNg4H2
ZvpE780EsR8/emF0GkrZpH0whgazSPjvKPixbPvcujVdGl0eWJeWpQknOzwYs8Ea6GqOr8+LfLY2
/8a3pvjbmVOaou7UOjMUi0eFFk0OaRDsJ8hSQOUH6oCLOj1SdMf5m0Ujepgw0aljZb/Rihy95rju
jA/w7rDBGywOaJCPPIQnULDRIFow7YQ5l8dgZqIWacquzH2jI1ImwyLysHtYUBKSXdc/2r7hN2zK
YEoD8xrNHsIEIDJxk5o9xzjPMIWdMPcjEFYu9s4Eb6JrrcMpQYxz1fWzoRVigIrvKFwp0VnXpNnE
Ylg8/AMridd6axrkreAc5z+eCK81WmuRLa/yHs46PKAHZhII8H43440XE7M69MPmqWNEJnstdeE+
5ceFiE/+pHkCeun88faf62mbWXHivbQHypoOwJZ4DUh3efOufsKncDkeW/pJClo1H/EHLV+y0sfT
39cYyZG6YsErJhuvL+ZCjMcwE8jPWAis4/VRTrlMl/fanFgAM/M/fA/+xGyvxrxcY9qZUtzPHjl/
mgFCr2dgj4cm33JCJYC5/3T0EBP9rQeTH+Evp0c1RUvaXoxxRVzzho6SHI9v/NhTMXkcxN/0OQeD
gePm/m16yrJme2c63eNHxwKZDkEAjO+BdYpZTbR3eJLnvz4udkCe0ExyrH6SloujvroweTC++t1V
Y17PdihNGe6jzbauHeuMZQA+4lvzDleoZ7Su4wuDX7k+1s7e/4gGTpzmR9/klDy9ywuc1ZBRo2dl
Ywt86hh9+EA49OJFtkbo6ob8ucFkNgFBCX9fzDPwxnisMPbGiwaLHkp0ZPy44lPUwJXbDcc9kF+O
u9MDj8Uvjavn9NtysBYYWre2cZnR4G6PWH66Pz7izU6gT3JI0homyC8F0WkXtpowNLCuO2LCgpEx
4g81g12Cfp55PyZvocbS0l0P1rMTC8ygnoBBbbLafmPYJgdjPG7IWtC6m3S1om+Dzo9JO5PfBwxO
NEGBhwavayuEuXQGc2Z9WBfXmt+VRxr2HsM6/oqdKAFjbDuhF4M3JK/CmlXWUbEQRiZ0HYQvrKel
d/T6R3MC1Zgv7EAe5TnLCU5SU3iZ7rtWwwkz3Tk7mVWLxI+ApK4DiUddpei871UzQel5Qf+Zf1c8
SRBjtHVs6v4KNGBoNNV6meobZAAgwelh5KxDNtXD38VsN2ZUvLuMVwLjns26f92nuQf6u+A/j9dU
mp+ZMSPvIAT4/w3oEWFXz5dQYwQjSE/GoVh3jLH5maMph+YsZ7cjCR5bcPr3t/Q2u7VFqOQ4TyqL
9nyyF+scfo8uGLX/2gAHHAZJYuMw/OOCfx7wF2kItJj82fCxTfiX12DfsWr2zCtlqi6pELojVL06
vF2+Gx+GWcuegePyNTsim0KNSrSusIhCJckSOxUkQOx6LNGalRxoihMjt/iB5lv13BYJ0Br/xk8P
d9IOjlJXNJr1pKu5ExhZ9xvq24gHT1UXyJGGaLB/tRy1DXKpExy0/aqBO5OsPmjKaJUPqOZwr4I8
hio7qAR8SyLQ0Jh+3DFQ1s/IK/wg15Ugg+uCVlCN9Gid8X8/MwvDPQmXyFu1yG984RnLyGZJ2kyd
cl6RToPMp2eqUO7lKZkCjaCbNcnDewU7IIa37UZNK8t2Ex8ztMwl6GZZUdECLm6Gkflbdw2+HGzD
0nCzgfBxycdk9StTXP0I+AR9DBuxpMb8pyiYJxW536kbQYy7iDJCmFIUb82tuciywMFWoll/8Mxr
G2lWSxZUaBYtYTdtglUCQOPs91J5zpGEY8zTfdG16uJk0jZ5bfdwfevQAJVnmp7uC6DxaeyQIA+o
PU5YncCfPxvQqLYbDLDb6rH19sbtj1KmD5k89U9kt/k3eFkjF9kVtWuKq2GFsRYL0Q9rb4nGM4Pf
NSL6mPnTM5Y3qSs/0FeByVD2ljSNU3J1G8C7ZKrIh5uiMVrufOZWIISCLQQDvWts9TxlBv3CHTmT
rycRl/QSTnn503t7mzl2SfpFbXigqxaDvemCD2/Hj/g3j2XN/LazGR/+yiWkR9xI0XeyTdHYa5Mc
aix8MUT9c3pHvF7MXY6vD554HJLTk08d5Qzt1S1Ibo5NGYJtF242O14HyNCkoKVo6C/bznlThBmc
OoRa9dBWy97Kgae0vBlx09YGxmT5k5h3GNdJgk0LNs68zgg3EnHGdgjMnleHiUdUPv9KHnF6yphn
QNCqLbDJmGVxwsxDRpFNs+0Rx3FkR273IVzbDvDzoSKNyMImKoiZywPkVsoiuujLvzhcAHbhglC4
woxZXZHICOXE7Tkf2h6IyI6lw3QaXEkWLXmZfsfxzSpf86WKMLKR/FDUGUe2g0HeTci24Hmh6RPo
RpZzx+av3zbNGTr15TOJR0ZjxnMaumfcaJqiultNEbeFo5ygvRcrZozJnYr6zIVdNtVLlHz47V+p
NjKiqAB+cqkqyxPm6sPPdInKUJfiW4N1z9Pmwed8HcezVXbRLIryHHb+mrxlfhnCDgVqEbE7Cxeb
S22L2Sa5Uixh7aqSPP136HxWqx1O3UgmsaOhHXe92ZeLWgTOCjZZkw4shi0QU4uoPPHIbC3PQ0HF
cgA9EHcrqSPn0Ssa/OJ4sZX9pVAtqby7Wjg1T6cq6K28eUKOo5Ty5v3Y85pmIHlMp7+I8lwqmBRU
+S8x71neKO/lFlZFK4zMJLvNarRNfcvVTQAq4EvOUo47RyO2uzdFRx/YgHGL2cJxopLRnvFNIuVD
nhHAGE3YHk0XMhV+1HHgiZOY/takQyd3w1UMhYREmCAjtyatwFMfpfBd81QwFIq5TZAORpjJ4DIm
uJKYiZVbM3baImDuI0N7fkNjVafcnufNJ3t87DhfS29gKacso/TTIlkdsQ1i2beTVbUUK+R2R6Mt
koC5fDKmnaG37LtI4hsbGEP1J94L5vKpGPdk8Jjp4xtPy0lYxb9yEXTSYNHvyEVLMYnIYQX7X1HK
pgiOkyB5TS5TVnJcbk2WCsqGE6Oq5o38xE0cKryD7qApgUPRTyQhdA7NYvRvzdBn8qMIXmM5Gpc8
LMe5YU+18Br+vBHx7hxCxE7BE5BLZJjRfHFb9Sqpfhhj4HwQBN8xFwoywhwNbMqjzuLlsoUApQya
kEANKvnxTJNzyPszk9s00JsJI/Sf/OBMxkgtnnZFFEJY2pwzniLn9V0Ypg19bvo22lvrbaC+vPLz
bTOgiJDOKSppfpUXiwmwp6Sk6YHxFr+NNntLMAGL0ScBpqlHg9DcdB/oUf52X+k8HkY1C9BdnvpI
sfaTxS3Qn7hKmkPxYUm9RTG8yxou0v8h46I6SUKMW61isHrBMz6I2GbJ10ltHQfWmfCJIvegRsw5
PXImgJTtUEVjzoTRUhsNeO8qO3/9eYmnGU56OmjrI0QLEhWzsNpceXNNh5nQebCu6Cf0LsHjVXxq
v+Tl8qqIVZc8abPdej8e5UgiszICADL4nmwbJJsg+kyr/yl2AZrZGP5bAcJFL/hYthiBzoloVS7z
oXg97s/ad6Tn8d4oSMRq8fL06gVpu4g5fQJ94yMGFkXbiVSOw+U5F8V62E9WzPRtsCCogicK9SjS
Cq3sH1842SdMcHFWGCoinnv69tct9Q1pyAj5NkSIk+T+460B17i02yDwYohA34y2iEYINrqbicUV
EcU5x+Ub154bx9BrHhGDyx7zG2SpH9JO1W8Gl8W40TMhlbzSuF5tg7tlBA6jdOEiMta5cEseGC2y
r+bcaiISm+yKbP9f9lBwyOFzFHCGtaDacvIseOfNe1xGV/ITnv29z7mHYlfpa+VQYmUlHbJ1Bmwe
Qz6an1mzZaPjKyg5IJtML4WEykRMfS7IZ9co2kPgjcdBJhy6dyfWQWqo3yjY5YePK4nZ+uTAEZlw
/HBSSlGclhmaYkRvu5R8FkN4oaMyRSzUwaNCPkHL8w2VZj682Nc1QA8K+hdue5gjZEymsy74o9uP
m2L6XI/cZrTAWLjuTR7nrFlvxYvE0Wi3ZKyt7mLaOrBau+PrdfzvimC61jfzhr3RTbWH8BYZS6T4
nuJCbi++PB38tL4b/JCfDGvdF63WejrpCsVEP4fjIyHIdhntLG4gBH3BYvrGQcNZin2XmAofjLMN
F3UnONYSshFnDsccewOA+ALpgBZMEtvkdXqoC4fSoDEGun8NwB5LTHHBKd9aWXaDww4LoB7bFRgm
8YwWqNKgd2cBQlat+Z0W/iBsz0qUjFxmEmN48gteB4uQIFS/eJBvt+AbKvdhl3oWA0PKhQshAHRC
D2iN2m3bjhiEw/riZwfA42nq+t8UIynxYJAfiIOuAkdMxuBGVwrzuQYm/EI3VwmY6epzMdBLknJ4
Hl54PTGfPIwtLSV9eh6poMS+zR9a8O/Q1X3Nx44Rgh5Ug7R/V7QrsILgbDow80tVm7lX34V3HUvp
aIgXxxURRaQtLD3GvYqyZC/L5kAUeA7HjmSKPWyWX776UrJPdLxU3uY92VhYxDzdv94UeOA3VdZH
CgWleHKYDkXSnBHZJZtbcdZZp/JhcI2Yh3pqgljc6nvzB5g+GdRLLuYYoopD0M/aHiejPqlpunEo
4YQgPurdAc5XIydwTiRvO0UihqeGvAnOhqBtEm+Zig39Ows40KVtVLZNpAq874Yg8pMEsy3p08V5
WjHRn9x6g48zrBH2CiWDjmRp3SIVTEGKWwWe/uLExtnOUyBGd8AwN/JhnZqWlxzXiTFnF5e2I8zd
BNRGamyneuGxAwIA0XFGs8cJOnexIL8gsPN86eBo/QomuwZkW4xJNUZPNQ/EmwFsD0T2vNv4TnfC
tCMwcSjAjNLo3BRMuU9bTJp+qP/rTt8FRaZdRg8nOzHIRaDasowrdk/0WWbXuVs0LQArintzbDbk
2DQBpyDEXPiMH1ZloPqh/u3jakCJAmhOhwmDPmqhmuf8xJ6chgIwu+X+GI4GIRuq4kmm1Bz6KRxr
s4BWK3/x3XhmqKwcQor2Vyenf7i7rYzPxnlDRp8knMcKkS1p76rlO9h6fsd3klAaysIh30sCmG6e
R+qLj+2IV3Q4jKG27nFavG66Bgjo1Zh8Q5TaI1YBvkPenFF7QMdic1e/k7H3mNu7mHTDOQvF8wKi
u01tQdax5cHp3hAjvyUngl1oqh8XSDL8DjEaXcctn3yNgwf0N7nL1UJh+RlYxBu8kfjngZoOx+Qh
Cpq6Nad+b1nePa1mMH4jIlxgjfL52ziPxr0e7Bv2xTfmwFXxmazxSiIJjbh8UFWVS3WgSjoeJSUL
PvFoNSwGi0JXWUQ3hDIsKAZgKR7gEAvbm3HfpF3dV6ELcxVmuAeAMXPf3Xl3nNGw9sM3kUJNm5Az
RAxPoL3AxA3g8KCe6yWwIPAzxID3CJbTVeGOJ7uR++rxLylFGWqTd4zcpLeTRiQx8SenIMS7kqLm
qjIjBy3pJr9x+PPyw+StBqyKLB0whVsAgWc+OAilY1v42B9l2UOBg9y9/U/5OZAAS1j5HC9ph7SA
CeMpl8ZIBRpeLC3NNPfDox3ODiZFq2+4sPRY1KeMH6UjyacPdzKrVnRM1poVEzJtY0rjvw0b44MX
gVa7f0V+qbkk+M+A/nbEm6ChO0bXKlKEyLRQsm3wUr1P3Bwy4q/D8u955mzd9Nd9wHuQNy00w4Ru
xpbDqEw/k55hUBuWNh0sxMZkeXrOxVu6WDSJrE3GdHWfeGYBTMBppEVbUPpQ2soTDZMCf33EgYhj
37IFfYkh1rzChwM5EU5LrmfPrCvGhaF4SoAtwcWZb2Ey8qMvo8e8bOr6t3yttwY1y7+aOY4vkdO6
GJCpvvZ7Xd5kfFEBFcYnSCRJwUW6KG54r3gZpfDh9chdqMnID/UAOndgpDceBQ5VzFYlrYiHOgWK
X/MRhCa48ycGZJXddRm50KI1VzFDLqZ242Ge8drouZ3NxMERE4MXgWxB75uouOrgn6j56UvAvgTB
8yFWwXITBGwEQb1J42wndAmhbDZZ6mO01n6IdTMB4JuBdfug4jItym1IHVknvQpHpLwkG+IiGq5b
XBIj6onMRw5yG4c4h6+xIoIUztvhHTlZdrXJ8Ua6iN+dhXOXsX7ry7XjPLrSqaPkl77x6Vj98raw
EbRUQzIgncaVjOUS7hMSG+1LBJ0hzde+RYh7emYOWQNJ3Br8M28Imq6FAcvrHcq4u+a47ixosB0o
aU+JHXcSiS89JZuFd+/Sw97R4jRZbrArM5Y0pXnC73nM18ZRwygiIk/BR9hOItV8kGyUVVObBm0D
KghV74lTNaYI3Y/nnOmKRFYDSRHj6EdG0dKtBlR3BWnmXxTxljI/H5nPMPR1hI0Z6PAv40V6A+f+
jD4z2zMAADXCW16/+ne55fshiG2+4Qstj9JGUHp6D0PdViwkot+dsLcbSAdbYEhGJEkXbHawTKZ+
JSPR828o9Y3osklJqPkXo4JeLKgBdCPGUD+nq8XCojmumJA25NpxFSflebkFoFhEzHJTvru7GYpF
QDFKIK0MoSjg+RI6wUoegmB151DG55y3OI1r6mWAuEOCty39X2lrfMNrOcqaTEaK1gVfpVZL12Z7
0rkHoUlxGBanfx6ML2HEOwZmLYOSXovr00APw/BIx3WWm62rYEpL7hOVfI0YboEMIyDAu8msFWy9
+ek8BPy1Qnh9Rt4u9WboCY7/s+v+e4M67aTfzSoqvlFKx3ec5xp2BdZUI5G2YpL4xsKO+2unmqyC
V1usTmwKTR37uqMJDXMGZsKVAEuz43jVUeRsnFPZHCGHulP/HpRdHv5Ock9eKmAw3nmSss1+OQNt
os8gtkCPIBARpXQJRt1Hx8tZ4CEcS0PH2qzWk1wg2rjYeB/s09DajV8XqAHwCOTOijiMEt7zayYJ
91HRufGwVIn1E+oEkLJW4qA6w/Mj8LobxZOnfGLdLqxu7FmLr/E1VAUdCjxBo/eui5LBLlgXZczC
XVXax8dS1oM76mae93O8phbGGW/zxak+cFRSmY4nJ10Ypfg10kAXy8rQNeB2R/ZKR2E6mtLN9VDn
eYeyBYbAvljo0lBgBtJSZ5SmksswPcbBo80THmAPYIuMgRAgyAewv6hH702ZVDHZdtkkreCtJVj9
EJmCxWUVKC6dUg0wRC4zetwGRenLnAeff2gAc+TvItjXpLaklBwFkGI1bcLN+z0TnFwLDn/mPvjK
Hg1ohq1yKPZplhq3WnAesoggFXGe4umhqRv7ecF8dfRkti4n3Nsmir4aL6QcwV4Z1zLWGJAzDCef
viDtA0gwJsrNJOSzbmPo7L8M2HFkj7yOPnP9/LFqng36BM6lBgbPh0cb1g+eFkK74JL4oRJgwBE6
OxRvqskIAu+01KQlJHZgPHAa9hyjy61fG8zf096GXwvFdOAC2cV6T9HpdN2+ThAad5Wev9ibF70x
Thv+PgUQP2VD9QaVf/nFVYFOM0W0a/XP4y6Q6br3Gr9gRCMlWbM3/0ELvynql62BnQ2FA0fWjVfB
g0Xo+TfEUowzKPpNdHrQY26JDsgj3Mu4v+eM2A8vFhoYbYdpY0oP/KCWBm3rfYQlID3Qg3nMK9lF
9yleoNH0JW+vAK8Csh/6uR9myzEeS9CWfQX5bsJ7Q8I70A9oH/T1O2rLZtqF9cdj/PAfI3syHqSG
sdWJ32QrtM/kDhnGNc0Qu2Bl/DP2eHVZTtOg7DobwcAJFk+GI84PKa/CupM6ZfofdqkHRgWUtcLc
atHqi/uH37ieQXo5uIGoGBUNienOFDZaBLe/C/gwIf/gawRlKUEW66uJOqMscUam1sJDc3qTJchD
fCXyjv6YwfcAogRaPtiUE7cVXzRKQYY6RJG2WY13NISsH8hkzY4w2DxvCgwRrM6LJPg11GpnX2vZ
vwon+PlISXsAyLifkcW+Y40ja6hAL06UC2AEBKB0m2aQ+ZZfcsKXtAFaNCZcJvHKUf3NT1p7byMY
dzXlRBTeMga+2CpP3dOFbAuQcY04pF2taxkYHIolxSR/UUerldrOFmzIjwaLcKxyAkigSwicy6wr
LBzKai3R2U6gec04q4AD2eRQtY5LKv7D06x/atVnyDy+aJOf0w7nm/diM6GupHZcXSfBW+fgDqvs
aJAKxMkgbSDy3jy8+Yh/Kb4hZgiT41tMBj7VCl6SxJa2YOL96sYX3BpKBfcImwIUxYKHDCjHsQdh
wwqatSBqe/MtHCMxJ4R0nIV+G08g5Zh4z7syAQDKyC6gAGTGGbNDckZJlkO6whOQSW9lxzqIutk1
rQ1/6eR6imDmM/Wb1XmYod8iv5VkwL0sgzDA5/RVZesmByOjyUPweyxWVLqAtwBhhMgf9RD1O+EW
1ycg69WrpzqS5odjgPi4EWd5RLsLNlTHzHI+kvPZlhQ7e2Jksy1XXTN4h0COJcB+UlKlcCZgU0lt
+9orMHMXt5KiGNL96vrYLsYoRlkgLqb88uRj2skSSpKgU97EKmn/66j8w54gAomINgsBFWYNV8Hl
UxOykzoqAZH5iorK/R1CAHax1PaRz7i86hecL3HYCqDSIbju4yhBU8EfHy/WOYrxgNqHg8fVBbju
irwgtRGp2azkc/6ImAjTIiV4wsVrLVK3M7sT3TSHB0cNivvIHnBa27SJCHzdirBUXo4K1CNye3e4
VxHPRjj/sIYFuHnikHMRCFPuOiQxYPM6PRkMsAqQHObxPoyvYM3Ra86SX7FAViCLB8ECUm2XDRxR
H/AOe8LHhouhjWoE5RGBg/zN+nSoVT7gei1dXyO932KpYBE3Dajfb3Q7mqJXNPh1rNUYM5m12AcA
RLWRw0MlK4iYbwZBjI5nfiQloTcotPftNZ8d7Twnc/DzrR2GVURU7aZYtZsQIK7+rCVC/uZC/tJo
OKMl4x3R5KUIuUM6wSxJYCGYP6Lqm6/j+Kt6v3m1ZxAeNLnme9UyB8yntf6vGir2B6dGP2K5n1H1
85G0lKEvQJSiiQtrb/M00+6/PH6Zuy5suojM2I04VXhlWDpq/h1MB/6H6pGJx1oVwdgOC08Fc9ux
uD9isoLaADkYwk0dmjPIAyR3sCWKNjc1ErSHh+WaYe7oyGl0BpzEmCqTx424NLg3QGoo0YeMoVLV
HUn6lRJ7bzWO2sZjx/fcSFha7fh4mAHtIYbCc3MA9HKpo+VtroHlU62L7U4AagcJFEj0LeDhMzIm
+UJGHZoY6NLFskoM03CS03NyYKi+jWelN5cGOxRxd+jG9BrQ1gPtjxgCAV2aQHUnQnWSJtO2trqA
Ooa2Te2Z0aDG5OjB4HoIQgxOrabrjjd7UUz5uU8yeFXUJRaUStrTE0MnqtAqVufJA8N8UFDqsuHD
wO/QOC/FArx0qiM/lFiPLDqhxaLT0i+iQzAkkcEjEMuSLvL7JPIRveIzI3ZF3oSkW7TGBdoZOnsd
ZsSz33XD4EHBRhVJsAPSSTAT2ImPLx08B7lJmwKiqDm1ObplSbvsFH0Se0+op0IfjIvLm5YobTOi
IcECaBcCL72q915fp+bf6galvDuMi4i0XSt5M/kr7RfsiTvcZ3kMQef7YLg69CCswJQUMRi3WK9k
BU2SNwIfaLXk4x1ZniQlCa7CLQ1fnLJi2xS06kvgcueXvyhab6gaKLesCvcAmbSSmEM3BOEu3F+M
IRECQhO7DtrgTVJJByRCOLQc+MWgVWqE8UNFhU/Z6h1SO/1r+xOwW1yRjEiGdgzvGFBd3Si44gcN
HXV6AOJuF6uDku95JMkJA0VeXG10j3Kxok+iaFJhIaGQFird7YCiTLnEV4MllsCXbcOx44tVGj1W
5c0gcZEHjcFBk4UqSQZKIRX96yYcnF+XUYzG9yGJUnGX8S6vgqfNZ0nnX5NJw9oFWjcuNdopuq1b
LZWy4w9pBc/PjsiEDx8eo5M8gYNLECIqqB6REHCK0gL8RROhD1Z6gHgBelW+sOI0SwIYcfMEWHEk
zCbveHWc0HbGKRH2H9QicsE2T/JsvAv2QH65yVFrfLzIoMsTNo6L72yPHS8nC+uHpkYV62WGb25O
Ha5PmoA/Mq5akmW+oXRoGOu8SVa/9CBWgAQa5HutOW0CBTAYa0mKRYJwAylmp/yP/nPhOgPiToht
HFuOvWWDWrqSBcMY2ZnRt3zwmxxs9We2iFf/KBMvCC3DMhyu4Bafp+GzaAgTxaKgKIDAPVx1kJ+D
rUDfabm8+uWAWwD04JLYeTs7OW+IFg+SlXWcNL3k9+OaHE5dXkB3GqEgzXEO4MGeVCAPU/KPIbA5
Cnz6++w8m8qV9jyCBYNXg4i9pdhVAyxhe1Q1aDtL+y4dGsaM+GCRsGEbGgOqfXrBFNy84q1JIdrv
4gPOOreBYqVHywAsXuc0l7uwPJ1Z6jqIMpDHpdTbZCrYAjSoD0WBvPUty3tCax1yl05477wXikvO
cvbhXXZd8M7vGm/px4UeZmU7VQhCA+LB3Hapw0eK91gnfijs/MEtcHo6Yv8ice5nRABsacIOnHUN
VGZ5XuHh2RD5b2dQdFMllCP+YAAOhntGPqC81GRYON7oMgGykYmeNSKeVSkf9JyESMHkaG/ipzcb
w9PUBxIQ0GjGKEOIPVEzIMHix7PBRms523K9I/rdkB884Y+9A6TcZ5M5VpIZbl6LUU0w8iSNGdQh
/3Kz7oPvPMgPe2hkvNySGCj3i/5FOP2bTT5D41kjQ5HxjnwD2LWb4ouhr2t2djpzsgDmRNqIlX7m
bpLfYFKJy5Oj+LRoy5xcgfj7tfrK/XLUS8oDKoMPY0N1Z6bA9Jpdh7wRIFAXLFSU2GhXd5GCJ0Pq
v6khOXus1DAEOnHqqR2XNnO1Xb/LN/wDL0KstShDgVYNs2dSLWla1Z0j2WiTjCJodG0dvzHtOZvo
S4bsKa32jXbJE3klOEr/IFlThAemZ+szQrcfERobMn7FlHwEghatN6OxKOOTQxfNHsA6g75B3xb+
DNsv6jO1knK3/jKUCtN5o0ddgnH3fp2mB+8fwc73P16OQpgUKG246ZGp0AAQxzWHMnYmWmH6L7E+
OTrzfib8YQBbG9+p8uQPp9gyQhoRB5e0mUu9/xES2ga9woBqiSjSplOA4b5RsLEuFgI3IKddOvfA
BwAE7lO6TEAGVMlGRMbrHocyA3WWRXuKW3oIk3cE2PSAYbdVMKJZiWFDrLMPqyPT3daGR8kUMYHD
hbRW/cCcSarEeSvWunansuetaYD9PjYRr4IGeH6XmRV0kczxCdT/HeB8g/OMaFYClqSeYzGg9oa8
1zHwnZh1Vb7HkBofEiaGUNF+U+ZmeJCXsQLSoALmXBPEB7zu/xg7z+W22S1L38pX3+/BaeQw1aer
hkQkqUwF6w9LEYEgAIIACeDq59nUOV2222NPqSxLFAm8eOMOa6+1uZHYPbGrK6ti+ibciiBokVwA
FDU84mIuzoqK4Nv1+KD0zIhiR8aPHdCg3ChE8YcZA0RwDqEZouwkUleVEra+liyJNMONcoExxxZZ
UZeFCTiA5ay+7WfjIXyGXol86hxSVmdYEpLfKrwBOh2BOVaY9TPyDWjBEbNb7+azmThYAaEgXMuw
Ca8IjGgteGvW3SQIYDHw0GgkcsJmm7AZXBigJAHLspGg4Yv33hKUQ104IH7xieKs+Njzd7IaEgEh
4/KAmTy/eqL8K+MJ50syV8eUgMgBrodPoqc0LtcRXrbb2cUQPmTUKx0aylm2jzdkzO/iYSC/swGF
vPWpY9/6JA5Rf2Njw9mBeyFlO5AjGIBa65+oHniyOC0dsmzj525GIxhmMxifneUrhXdqLCOJ0fs6
Burce8MWo5wdsi2CmxS1hDJYr5v9/NVaERrpoNEYg/4QAhIigvxiTnNMWIUvfZo/F2s2txzaDaLm
MDVchK851R9MM2/W6v6FA56ZH/uSyUAiJuM5d/v3cUtgjyQJgLTQlIoa647geTBcM73xgCcOmlho
TCkCSfCelLgnAqazYEPIBK/hV/TfPxvGeQbID2gRX+yswbsXL9EIZTzCZ+It525u/Qe0NA8LDa5/
CXEeFhLaamf0P0UWD9joDuxJz88XVyFTiXX1JOXeeBUTcfrbw4s3e7Xn1DQIOLyLPxJKmyQPFD5v
UvZ/Dg0+VK7obMr+b3wCFQLXY7NaGhT/OrPQYpelrIcKa3Zb+plYF3RwVn1vUR89n9gjotNMkZ+1
b9R3TUBhkF9iokfq45YTWJKVBAiVKJ2PCRjEnk3WJ/CX3z6npFGen9pV51+w6KWAHp/Nt2ZUK1EI
RAkzbFOJFNlj6jTACElKY7ALSsOlYC59fV/efH5+HmFoIbNBFVv3EADbOd7f3REmEE6KJ+rbbWK6
djMH4X1nzLT3B4AmF+yBTrAEB8psiU+wUmcLLCUMTaSuZw8PTOkDQEBkDwCHT/M+2VLCcH0qbicq
8R+3ULc/4jz3eJe4EY+CPyH3c+fGC/Dad8AaMZghP/EiChr0c2r4TRcWUuTeixh1nidq2uuX5ytn
SV7ZL6j2FKD1pM+ybwwH4w6LKP1BWoUeebgBgwuF64T4JhNjK5MYmhnQ7mdfI43lIy7AXvjZk02e
kJFWghKe7FBfiJWAL8s8gkdxVXq4ngQ20+UziN6zdwcxxB0HGZSw5Iohs7xFrrYL8jra3grHGBSU
FtypME70oUG29/7SibB3YKwiKPP+XoDoDFGGXRqsvyYL2s1LuZtnus8l5SAkrUeXQ1jB4nLJCW7m
ErvscLz2FAfVMN568AshI+37Xf5wU1tRDP6SPCJhAcjMix2B8/yJ0we+aDmYxJKzAN1iFxKQxCiN
BC5Y3quvN5/vpH3I8lKg8cRyBAbMGYDMjI49mzQCDWEdXB3XxIwunlAs2VwcOa7V62MWkNo0btgd
IIp5qk8cQGQrpc+UgvOgPbLqcZo93Fwqo8P8liLniyczcp8JTBjkl3aHh8OleNTg4FVk0V+pL1nv
YkRE8UTgHAkUfcYSKnL/qr9dS4R2BypGnydTQjDBiK9yZgHUeIRhuycyljc3D+4FyaO9GwIWmL7p
l0zFPbxHQG/U5aZa7I2r/Wb5nuZhWl54SPCmbB45KDpsZeyIe90H5IKoLLk+VB31+WJL9iA22f9D
HuEVrdlUoqJkT4C9uUGFfQkIsguXBNBftdx/fvbJKm/xQh5vYiAMhL6fCYRAlfD0oN8uSZmAxkYZ
Zl7v4sMMdSAgIUy2eR4/D6Tb11J/3vqj7Us6SMLxhPBu+liMiHlK9fYMn4gd4xCD8F5irF3oL24X
2g/FCccZC6taMwAvT6Yz5xowvjbRzruG3d1atdX8iHYPxIsO2ftlD+AKJq6eSnGq87DkjLUkafFw
ZfvCqkd/yIi81cHkFGLbALQN/Dcm3IhPndtRj0BY1PY+lanAC/hOOL+8n6ghwLTDCnSEaGT32nS+
xq6eguKuG/+zuLhh38ag+/B8iDpQ9Z2lrw18d7P+cEva+0GVrbQmn8RmvSDKQOOvcYwOcYO3CZIU
F3PZhgRTZMN9AOoOBVO7GhG/g3wekZLZ5mNzTw4FdieqB/PHfdzjpwEiw2O17EAvSXUKedKFhg7o
8QauG3FJQOopFrCI9/pRKq5eCSEAOe6u4CGd0O2yrnGjPgFwYVVWVJxCKnFhP0KTqCsEO8zlEQMU
xrzzbOrhwLQSGh5zvsup+uq9n8MW4DnB+MFkZ/puDZCeToisk2DQSb+/O9WcUubjMQDnh0vmJXc3
75+GiRDU8vMGwFc2zDjvyTJJKMQlNyUnhga9OlENiP/ZkOiFBXsnFoDN87It3ECx8wmp/N2J/X++
QUlZgpfckpIHfGnSzLjQvRXhEAukCPDcxOBXYMZu7FtBGsEV6b6iRoWofRG6j6xEL9hvQiKiI/Cw
D7uglG3+2bszYCWzlCiGHt9nMCVQzRtOgJ3wyCoxzcUbWWayC90hrV5LHEXGGxEhFds5IhKP0rQg
j/XX3Meh44G+4Ximd/g3yur9/Q5xhh3p608GDghLxtnpj0tWLoHU6RyigaeIW9xZOQu3xh/gFgRp
wdedNvOUowyTb767I7pwqe4odfSzpeBLm5mCghhg1y0ZSdCE2TMOK31l+6QGiBgjf/wWv2wMAt52
qIOsmoiQupJZqd8Jd828Ayg+slQnP9rps8fHloh8AGSMXESFa/kE0vuq923wKlOSXfbGHA4cOAtX
zi6brU711SlUldBuY23hYPWfqDQBVw5YDgwr2tjkdXYSI0xsHGQVyPgwv0yvSYee1mYIhBtoHgnI
knclYLjLl0vhsxfuftb47FF9iq4bZ3ZtXASPEwcmMhoIARCnp2WEI0adHUVdivtyj4c9+tOLB+gb
fXS2Q8C/M/LoM/1qFVAYjVNO8vQVJ2V6rsNYYtVMqg2OmIQb7FtVY76hIIq87vzvv/7jv/7zbfjf
6UcNO86Y1tVfVQ/1VV51h3/+rel//9V8vZy8//Nv13Usz3Y817NUzdM8U7f5+9vLbV6l8u7/1RZH
xa4MNb+3sDaLK+WRDEozzl5AzqEgdfmnu1l/uJ3z4+2K9qha21LJ7wWAk16On1I07l7AkH3Ek/Hu
JHAMU0+oQgG3f4B/EwDXp8iMjjeHhQilHVCV1JbQcVAe5i37SHus7wdm7NX2HuKd/Bk5+Ss04t52
sUPan2LBgHq+qFtQ3Uj0PBPrBYvYm912sxZ8thXZdwQoqdgINnfwA+C9zO1QRfquXWiBubJDYq5k
i8wM/hSMjOcN1ZvZHOEo5PnUUGTD7ScwqtvrKZiCft1eWvclLgECIOyqKhsBiuSP6i1AeqhoNlT3
KyhzkTMr/jCQuiEj9buRdH/s2l19MNLe2A9rWEyjFqJ+FToZ/fxFGmI9YmZqV6K/JK+OUQF9qx7B
RYgkQrVyn/ef5YpMKhreJICjZlXC4mfC2SevyCdaBFyVGIIarnNkfCCvQOmyjZ25mZSv8MVRA5Yh
2VmFFDiF26Dyy1CDr7AMj8sOHKhDFzvBAWnlbWJEeaJFEDHEFhpKbtLFsCBGXgotSwrblYnwISji
9RRVccMf5F8bu8ku2nCTf30t0wUSpnwQFYVopKQESr40sgLTpwA5aQI40riIFeyfDiHaW1GaqG9A
m0W/Bib5Q7h7Ojz1ABkgV0gc2uRFI8Mp/8B5vVkLhJn+9ZoVWfwdCRX2Fis6oa9YJ9O5tEKPBclV
AbT2kp4TFI9kbQcj4ursOoFNVgLC328lUiwRktMBAT7oyozESiCFPn8n5QAjQxbx0SOcp0hPRNo3
K9nH8uJ0bQddCJ4lqWMtkQ//fjVa2i9mjKt6uuVqmmGatvfjjEknt0uVwSg4zTvfRhlcGBFbmAOJ
mWNgjnNtpUNziPRbiERoVIQ4+PM0AqN3CTAcuMZANg3JYI4lSn46qi0yiFb0FTXllBwJdIjQ4Jwz
pp/9oeXq71vuyN+/27W0/jim2t4a1haLHDKVqAz3ETIZHJJRylypXnPR+ogtHGfmF/BliiU/eo4Y
DWH0KoI47xWoO1wnMlA1sW/pcCjxGZkMcCduVnxiOGRw/9TttuxxPy/U77rdMX9sfGYZ3bYaqvze
v7jArQpJykGadg7miAevzK60WQnUs6bOGTVZALHB/AYjhBitxte3RxNx8+McTCzMJXc3DyTwyaVX
cw5ZOZTxEkFQk9z9fZ87f2r2T1u3m46ek2vsLzXzumVeIpLLznBanNirRaGwSky0JNLYQPrzEO2e
WZpx82omzXn1m772bAVtLIsbOe4k/2hjBCBYs3mEApnfy8okIm0hvW5FKiUhKgi8MkBCkbKFnhUm
q8PhexYNCua5k/TLLNISlgdrSIgAf//A1q/Oqu/H6acNdcjSbe8N++095w4bIE6/KkSgeA1SajEQ
JCPrCLSVoAuxn+xaDa7quTffhDb0k/MPCuej60cxLd4GNklQU9PCvjMiwvFUnieYGfdUyflTw7NA
wnJvrX/ffu+XA6bptmeqrqM79k+LpO73O+fYa8O6eUJcJjySr4VTHyR5uSpXWQIB6/m7PBv8vxFe
CMo3I5u++PdFctRm9r0ayQKpntAXZl+A7JRtuIt7dtSUMfOee6RrTV/2b8hQP47LNmbRnffgKWKX
RcDTYMfk4IwYX556+BzZb7WFyi7aUhNpRQZfDSMPMQrvkt21YCfsIX6VO4/R7zvFkMX1PxafZbDp
OY5haPpPi8+yvTGvi51BiGsKi28Nsh8nHwb6DrJKYuytTXpVKC/xgKBU//SALiX2Q57OHUJHauAa
gWX7282iJvEM4oQw0XEOLscg2HixpaQh+X17z+35qb2OZ+iurlmWqzrn5/lupytyd29MFTtdFyIy
C3UrQtjI7xxj5JkvHU5Ug7Wyk4Qh4p/iWbSQdP1pKRi/mEo/tEKWynet2PaHqTEsc1hXkFYZcR3l
i0OkxbLOp1h235yjWA5jOX0nRnciS0XVIbXaVSRY5xNASzJwnJbjsud0+0Mv/WKpOp6j2hrzXNXd
n8+D/WHoxm3uDGs3Quk6sRfgHNBS2qBjBJMqytcyZ+Vc96LDSgscikmlfdkfZtevR+u7dsiJ+10/
lfqgTNqmH+4fYG8mmx+8wmbhBbL892B0ceLYnYE7E8XDi/3D3TXvFybgD90gxv53tz8oys44lPaw
FiNNVvLmArbNqxFKZnzwFdpAPdyK1hW2xEUHzSpKK0UC7xkUi2zlvL/Ew3WfVd4/QsqoisJvseqw
/GRD4A039o1ypy/IFQC1RvKvTAhT6bxRNg+xJtXFuLBvUMNEYDkpubYYkiJNLr81HBMpn5GIVwPL
oLqQv9kMGWFQrprwH6qOHCFymHfQmDTxkQ0Eyppoj9Kom9Sc7VYg2wdchpzlU4CR/tSvejLsXkRx
b2gtDuQ01TCngimR3Udv1mDoKKZ1Im1RQxSeXYpBt0t2QhrO5iPbESTzobZQno1oWAwL2YpyUIhh
nkzYjWI/bmgIZ9Qb1uKq+tQW3gViaSsLO/bEB7PLmiIX2eP60LvowxqEs5xjNIgk9u/nuvvLtfjd
HDN+HGR1SvXRZcbfG6QGiRmhgmgv+gd0I/3jKrsGzzMixU4mAbm6Zl28AwG6pDwDCR4E5ZGuSOrb
3S2cdgs12Ox8xLpQ+L1gvayRrvb1BzDz0ey46MO9f13NTIpzjEV2Wyc6XHYrdbU7+AgVhsb8UsNN
b2da8DIJ8gHiDyh4Zvm3ghw2JW2L7TcIu8lOEtVbFTP/952g/9wJrqo7uuZ5lu1YpqrbP23jp33n
6Htvu7u0pusUR0Wt581xYbUk3rSLrVb6Wx2BNijTjvAmOEYylZ/FpXpyhBRTLe+H431dk908sjcR
8mBjof4WTsrjc2FAmrYt4txZ/6HJmioj8z/28u9G7qdG1307uM5GGdZA2BZKvLlQYjmQxXqSRWGR
rGf2mwuSYNtLG8ZagFEt1I0WCuecQgsDOMII5ytCEuEGilS2uJX8fGQCwITKayRO0Ry3McPkr/ZC
DLIOwVoTxTt+vjlXYchidKP2/HLFJSAg56ZwFLJ7yscGgcJ3Qj5YwpBJHPKzYqmSX3IjpMLe2ySH
hjdJYyjDV5tI5a/SWhP7z43gsj//tAUfmd7qiyZRYH1GhUG2iRb0MmQd7Upf8LvZ8lKFl8luAv8J
1sUl1wEJeFWs9UWxtnE+x0/5jBiWdrS99K6gU2HzwEcp0HhTrnhEHo/9HhF2cqeUEZl8UE4Arp/z
fhqtXFlvOmksHrdbyQNuLy10Zi5zWuhyUZNmcXv55cuElY6Ri6PycSkPUCVcRbal82jwDZVpnlGe
Q/6Jz3x+4wpPea3SyQ0tIqth80cSFwQX3saFRcvUT+kbNCzoJ5v/eSiu0sjDcRuE5GnFAvKXHPJV
2SwJ4mdz2TdlayRHcDUQCeMXGHRp1Hl75WUYqrma/ilX+PcVEUGjj0w0+Bj4hP6VgZEXWClnM125
4slgVmIkLHLHtDanWTIYLhdHylKGq1m15Ku50Fcn01AZHBRA6W+VXd6kn2XuwvCIQSmbu5wC/Sdb
+1o6W1qz47YyBxruRLuPmMnyg3RRy2Yl95Mu4UJrhB7e0ziFTve4apmWu0uZmlyEd8sCoXSQlunw
JslIMVGk56QvXebAjkvIoyG0KFPp60saIW+QdaIxAEbIE8ivBqgMaZf3JqMgPZfzeZ3FQhYKZDov
oUh1XQuVL7TdF+drMja0SN7SJNATPsl7UBsOqJZLb9uVrAF4ZqTMqToPhbS1osVy+vGULBMZMpnF
shalTTIdmEKs6ey6XHdMJZlQX5NCHsseaS0hMlTcFdZiu0LSqjr3nDyojKh07VTyNLIG5J/OEMt0
8Vi3DQPH/9ncu0ovpQ9R21nUCDLKJJIlzec5nW3CPSqOOu+mU+US8o4SHVY5zuVlOavlxB4pxyPj
/TX+JReQCBFGAz+djQc+or0p0HwsRD2JhsrjyKSjVxMCfH3AKApHrhTJjiEAhw4HLiMdrrRxf3jd
VYENKdlb9qjv/ZP+UBEJ/vTasHiAHVa7hVdApaQiPH7KAa6/yckrkRnojYnOSGRGDvP2c8dZjEjK
hY5jxg9WVLxMqKZ8Hc/lp8ahLSe8uDDipGxguCFuhNuGZ+ME7dK6LB43YROL5wphVJhG5tr0ESYM
dP41+DhtrBNUlKBU+Siviz9LJAzv1hpxhlpiVGaif8PZ5Y9y2Y4IFl8XXTG3E4JV8mF5tYM0V9zg
bXQUrZFLca7QVIchEGlxIlsDJjVhsfzj+IqcByRZsBARvbKIU9XJEMCMjCEEhyomjMYjyqt6CAMN
373IxEASPgcdP3p6IJLNL5+7BLfFwWegnpq/maEdokfA+7zIIOblXtUr6VH7TQwm900Mqj2s8lMg
f/fEN18Y3EtMp68v8dmk70d6f/r0olaKFTxusE2KF+l9gzcPi/ZTzDH3asQMF0uMkcwujch+kxHU
oh0WE0N0voN8l7uJjyhfG1gozqacReANsgyaJ82HeOBF/mwsdGwPM4S/y29uhwBG7Ss48zH4z8E9
JoM8Lqc/E0dbbNBC3q2cG/nbtNCw9yb+fc0GmSET/w5PEkCUICGpGOZJnvRQsmSXxa3cb6RZX3MJ
m5FuYQi4v4R/yWzi9kBOwKBMDyqVG7vkeA566ncTbogBOb7h77FlIUdj/N3EXqPeyL0OZxdZ58pe
VAZlRJk1btw+JhYVgqryDYxP5V6nHT1tsgIq/sSQ5eWwwASWuKU0rE6o2eJ3ItFXsIYTPXEZXWkW
cOFE/PIO3228lJhZFfbEagviZrAT0jB4Dh80P6UrZIj6MOWfWLBT0Nya/FT/awGlSRvA47CqVwXd
r9IxB9ahdDIGoMjOnaM1SAVw/4mZSpfe5tEQb1CvkZhwuhCvVSxqjcWnMXNEvQcOEC/ak7jf+d1N
fc1tXw6rPTcZQ1E5khmzS0rEqEZ6QFavuZbgbhrpd1AMsGpkPckak/DSJpRg8CQNO4cWMOLxIdIL
T5R/Q7GiTLbIlpAG2uCLs3uD38ORFo24R2xrbGkb/A2H+4j/oT3LHeVaEqKQpufIHZ+vHk+Rd38I
HUJbX+8AFxqfcABOOALiXcg/ab8V7Vdf/8szSJpKAiHKhTx+TtfKMpIOLS5JNhF4Fo+GolI6FNwd
8Ui6lboMiXpJOKyFRB/oHki7QwzCxUsOSxfaDh7pyXxG5zcSy1KCzkyki4yYvUSPa+ICX/9LCHof
a5R8ye8SHJLIvnF1wvErVgdRSaFXVj19I/9GnDqiX+0bckNcxYJrTQmVEEEvAm+HeA8SBxZX1HJR
ILs4LchwvMidLCKFEsFRwu5tjNJPCYATNSTYqiVEx+/zR5K3XejeI/FNI76+IMoPe6ol4PwHS3pu
IZGPt68/FogZyYARlYqzJEv+HdBC8Qa9FYkatYS45FVUyVg80j4JDEprRgZXzAgkQcDfI84MMlIP
0JDHkjVCzD0UibIE9BsYgURq27kKRPhnW0ssPokjyHvlU4bv8N0jtqAGVjhghIt5UnFMSmitSKQf
Cbh9U/m0cA1XWBzDSv4u2RV5BwJH53CbHMRnG5gz9CsABxRZ4nLiwcMKT+PRKKf6TiEWDdKA5U52
/4SQWvHcRsjGs+LVUHmWOOqGfIokRXbEh7zL3WrkZJCJJ0tnm5DBnFjcstf1oXr35dRKaNZiOcpM
bz/TxDvP9G65iw6E+1t0jqZIYwmrHBZFTAo/qoKvDcUMa/iJIFMIDF7JYpY6t5GbSZxTZrN8P0c7
5fCVY+Br22a75DwqkG7ac0rJHq/yfRtajIDYo2Ir6Bh3IH8kjeIGkK2cLywLj12pCXYsjZQyOaif
Filnx9dWLn731y05jZ6MBUije+VCFlcT1N45w8eTRlrQRjVI0a9tcn9d0xiQpz4CBS/DpSf2Ag3N
k/2TeieuPzuNz0lGfryj9y0YKHhm+rDhXB846WUP+rIymoc9u73GFYaHEo2FEjASR+JiJPqwT9pb
2d21c+9z4HHwSi5C9fUwi9G14gBOvx0YTGtRXrL+Kb5ZoIIuW/GewlsxdGQv3DKQzo0VDZhAHM1R
DoMF28tKfap5lxhAcpxKck3OFAlZsF3DBbw4cJBpDKXkwfLEvhoYnBzxOYlxmIBHeFFiH2kixhMB
vLcei2tB9Yx3416RPWf7twidFbTtsDpy4BSX8lQ65kF5uWe/Ek2rhr/KE4gxMQXy02mlhz2B/Nqv
OB3t2AgGAm+Q2Ab1NQpdTIWMWWXTB+e+OB9ZENjMy2BE4huwCf/ku5yrhSjf0GeHd3kN/Sz/tJZ+
zOJ9ggSSv7uW+1VSM3ygYRNRPoemfBML4YBq5T7hLzKRsWJ43QwR4Dgf2TpDKg2RkFKGESENOiVZ
3FHiI8Oj8Si7ay9S+LIQ7JC/yJGvh0rkfHqLA+81icFCquyzTJeIbSxFfbC9kUeV5uv+HgtNAk0W
BzwnKRaOGh5WJSZFv5KVIZOEOXst64GVQbhKA0/NbNI4N7gtgyzLaEfIyb7Kk2HhXMh4yXkkFkvx
WXyqd8KpQoDqYsdxW5/Ds3u+E6xljXs3I82VB7Xo3S5qLkosDDlRZFtmiw2Ra5fU8LN2Jzu/F08S
+5MdW77YixNrLSYJMovQYMlJYLz/MTqv/wKOQATTVC1DN03JSv4Y3PK2Wlu2Qzfcg68kEyYco0D+
NhCFrkCOVmsCGD1AX8rKkCQkz389+GlcrtNb/oCXdhKJ+QOpsxnuBsXdt4DfHvYvGSqkyQ5ZPiL2
QDepZkNqBJKka2qpRyU4vBxQRX6xWl//lD8+eG7SH8KsX+ybS+hLIRT5NCAvUTDP8WDRoL2ucNfM
zy01DC6E6DTspEd7ghBMNffJVO5gFtZ3i80wL3UIWE2og0mKw98MEfPHdi7pOwXz4CS1rpeXl8N8
t8oeIBdy77Somr3A7/siRfW71eF0l5ZhscNeaEBPvwSrYfZWgj2o9Q+8AM1XQVsuUmJzIRQO6BtQ
MCd4eCo+3/3LR2AqQPzCgNt8UzZBWWHgZ+TdlcBFDi2c5vsVxBEudblHotMirOC+5V0gEJydv3lj
GzoQJaAGf/NUeHODCvsTJfqwvfUrKrso4KcsDVFLdtMtki3DS/7u0K0cBn1CyS2TO/EW2TTbXm+o
QcE2h1gDBWoJEE6Qjcgnx1Vxq0FWWN3y+u66vN2+yxqkfB8p1JcK05PgIss8p4yX7eVbsIEywJrD
Aw9iF41CFFMvG8qWZ7bwgs6PVKpRv9dAkJHcZj6oc86skSU9+ou5T763joHF7pboSz+izaaEKboR
h1kdn5oIXBeWx3S9X4KQFvp745t1bVxTT4KVtQk8inJXwgDz+7ig9ossPFlGk1wUaR6Z+T9OeWWz
P1R2aY+rHRLz09xYNk2gUDyptXMATdScnsDVebX/+9saf7zvT0vNGDZVm1XWCbyIZPdAOSdmwAzH
JJiwJQR0sQnHb9S4xS1+p3e5vagJwQ+4LWLNy1eHoytW/RZbCK3rcz5otxgv9SCNCTkhAn2JxhAB
AwnRkIzBAxKTSwLNEosjriY2UXdOTzZPYrVqd/azGD+kITDEiawQEnmSKIlEdCRWRPgPOYvFhjYb
mIrNk1h22LpYT+riGCLJ18B2Iy9gPWECCnCCOhoxhbGfMJs4/7OFDlnLEcWjNtpieuic7vI6cNUz
KgOLF2tUOkWuc/YJ5DdiIkR+8ODEcWpIfZVhFWpLI9YDSeN3bIvUB2K2itm3DfIPYwegnRjBK6xf
ZzdfDK3p/JNN9lRsNokxyAYuVkzxIJYM7mcoDrOYGHkizsXmbISc86nhcCOGm4Mnp9995WDlXBdD
S3wwMRek8N18k5NGjATxrRGbfTp7aThE4srK3eonQeKIa7Lj8IbvgVNRMExyrn1FDeTsE0dEDY1P
ec/I7140cBTrvvh5xYJs47KJdED0gAe7eU0/NlH2gcbm2fD+StYDvsd6BW+Bs5ChU3UCF7n+/VTW
nF8tIU3VNNeUNLdjSbbgu7xXpmwrQ9H701rOsZYp8YXuFjeANBcujQAVJEHVPolVLa/K/BBzXDzA
r/cpMVCbdRumj5t7L04fvnxDFfyH/izXHYmFbSILaFOJiuomQRQonW05XCWYIw6mvZYYUEc4R1z7
Y5x/ePymEgZCwuB15P8jr4vjL2GfY2y/y+wgAAQ+yjZmXrvMo+qVsSVoNN1u0YAnqCQftsBC6evh
BouUk3y4FUde/EYxYiR8U7O/iYUk3qKKb5gTM2APZLZ7+I2CdQGctJSfnIQ6lgxZUgv6OXLG+IdO
sglO5GRP5/wsgk8ScDgvFWgkFd/Fhftzuvbn9A2oQzBHmumRw2HEzumd7wbMaYrK8bIW5VeWlYRL
jfB0ebwGNRYa7Cd8sbS2gfwui6xksYlDQvYb2NdAiEz2KTeRVSXRt/RDelJWF644ff01t7fJHqY5
bH5cDHCF+ELyJcguXuDYZMlJkKP/1sQqYvXRHup+sGblo82FZYjOMThcqum15saS9P76ly7Qtdgw
wgJJAxewvVABZTOyEoBQv4FkYx+VNS/t2T9JFEVARzIwkAeBbyhZQwQB4kKe9vx0ktPvlpI9lxUq
WUVBVsjP4vGIlyPGvfhKNo4XSpFc0ZpLVA65kPmO647Lk3jBeNtUkYqbLbsYK+E5fZURFEcYsgns
PTHixGmX3ZFtFGais+GXP8qnBQBlJeBrMuIN4lB/wdoyVoFByAD9ZuwZPHhEGQMo6CQcIGC1s7Mf
D98Mdj+5XM3VZWOuAwHEyTtOi6+wBNLo7JMS2Zq+SWMlaAEK7o9zTPsFRMzVdNd2dNW2HedsaX43
xZpuKvZ9aoyr03R1GqiLChnfAyFhcKMfDcjPU/T7bUj/BQjhhzv+tAulWTWox0EbVwcIYsgTjUbv
HwG57MGSO7PBCwttvuuiFLb9AyrJnGXTGpJc2xhmlfEk/OUpEllwPpxWTXdVDpFXv/T14vetFEzf
TznIHxr5E6jJVDtTHUe6pTPmtFMxE0ULUt1PqxA7ozG/zIz/+AFgfDgDjt/qZmzzNOt++vW/oo/6
0Lx0+Uv5l//SvfwVvOfdf8oV/vsTP37+v/5Pf+jalzJ/qf6a9e3HS/9X/fnXXcclDl3+dvj5sz9c
ipv/q3Fyrx9+Caou78ab/qMdbz8Ofdn9Gyct7/z//eNfH+errMfm459/v9V91cnV0ryu/v7XnwRX
7eieZ0j+97+x2Ocn//osxDx8dp3v6lZZfRy6j19+8uPl0Ale2/mHgSOkOa7lujKb//7rxGfkL+Y/
VN1zdYMb6bpuAwap6rbL/vm34v7DkI3Vs3TgMJbquByYh7o//837h+mpqu0ZrmeYhg5k5u9/98P1
10T5Gr/0/4EfFzPxuwlls387pm5aNtdyXc34CXMyOJvK7Jp9uUy73WnhVZQ7FLYyr5xcua0sPOBy
PD46LiQY3R6Grc0ORZl62CXADorJ3F9PxYt1OM6bsUAYMVM8wFjNx5QeTvNqb1dL18gOftsvjBJV
z94LnW2xWyqul86zjX69KZ1V45zSZdVld/uaguVdThHJ9tihrnq6nY4NepSb4vVE9XfeUiTVNKFq
lbtF7xwpTzweMfk96KOVulrYfdKe8ixp6h7o6gZm0aNXQF8Ez7HWVsb9EeTVscgjQ0+TUavhiJxs
fzzZ9eKQtpu5qrau71YwQx2H6eKgaHfdRHmMWpa3Sm9DoZCNrW+Z+9JX8Gf32UkJT71qzro+b2Nl
RIppc4D0dA+9u1nkD30+fWqNi+HsWcvBxPkY0qFaNNt29Lf0zMzalyqkyo9NuX1R6MnkOJI1La+3
LbJ9vUmxlW2OeIOd9uKOyp7zp9u+NXAwaaq+ubFGE90qtb5QdVSc6K75cDz2vnbMVvuDisFe4rbp
Rx0hi3y7NA07PqgGkO+pTv29p1FwkqmcWVtNTRrXWW57uHv603Z/YZbHe6Wt9+GgqfONaj3uD5td
0LmbNWbbEBTHb98tmn9NyO8LGJyfMVcyAVlstm6rmmlYmvkzzFHbbKej2zRLZVPsobWZ9mjITNTE
Te0hrMsjEbiJOKradPONUQ5Ly90/KN3RjIzcu5+y8RTrbX653eckLts9JLtmZ/nalKa3zjF907rT
uupP0NSlLXGsAf2Y4wRLu6veHHvkTxtO26Zwt8EBuNas2SEOlsK6MdVt9qhcHRApnIqjth61bkz0
XRaVnauw2Qaepqh3Y9nFY0loJz2oN6pi35cnKrWVgTqurGga35t2BKGLepwZPajI0jWessrRfc+Y
fMfOisDV643vTHudksC9h8dlU+7UFVlcDZtdxNyc4jFLO/9UNSffUZ4tJupBL5h/hVfMvb7EktL7
7c3UUkKsdFVcdsWFoupUZNs8s70xHnvFsZb7TUltdiM1lC4evLOHGdcim1TacemMFDGlNRj4wp1p
o6ZcG2o375VenxdqhkCz3c/HyaQyVVOpBO6yHs3oU8rRo5ahPRpUfw7521DV25iTvLpKh3R1OLRm
lG516Ns2g4mOmLZdKpn10Obq7aQO+s3kUfrBNhLviqpZbi2btJWlQ5k6nOBsMzV1nZZQxFVaB1g6
243J9nScICv/nA4bPW5783SlHOHp1WwsRm0/XhvlsU160wqzw/AxtBnM9If9sixKLM4K+NRWSw9h
sWnUVSbf9rX2UesTVBgnJAP6w2HlHEf1trfzu6LdHhkhjbx75QyU2mUGmKNTCRHKoFNzNY150pbW
88bIL7S2H5auPd2pLbNn21T6YmqV2PVOztw2d+R4FRqpNroZH8viNE/7FpEXdfO6hV1k6E/lk37q
596k5P4p05SbNhuonyNst5OSbFtmbFXr877YkWANqRZXxlF/6DzHCI57ZIHKYuXy6UVqM/fsoVsV
njHM6yOfmRQ7PKZjsTYae+urdu366f5uU/S7y9PWJNA/jBDYHIb6Rm2Vjd+pQIXS1g2Omt6AncWw
MTx4stPBzgKz2I5hMeznJ8crYvPgbsJKcxFpPZJzmvbBVOg6wanN/dgZ+eqUmlvf2u/MWaprx9Cd
2IosB2q+TNlNyRahBLutSHRubZQUTdLjaQ4CV/H21d3uCNyhqDb5alPCSL8t1cHfdKa+0Jzd7iE/
5eHe2rvB/6XuvJbkRpI1/URog0bgNgGkVqXIJm9gZJGE1hpPv18ke840uXt67Nys7Rq7y0qkQAYi
PDzcf9F3Q32Y9DhC8EBVjpoQn7Eo7IOyU0DPdVMT2LPC/pA1cByMyu9bZ9zpmWGe3bqovHywzlEU
0W6OWPhiSVwMmQAzcPF7S+vX3dK64jxZQIsayL7ZqoM/YaV6qu2kwbqmnOhbBxX3oQo3bSjMZ+aU
sc2VBqWXLlJ3UQQJX4TWyxBimJwv4OmSWUfvHoCGOYcIzdvFPq0biFDyixtjmj3p9mVYYHFnrbg1
jlmcSsN4K51yPFuhtiIbhzx8EVenxC7Tk9r4CiIfpdW1T1YmtoZTAunScdzN4Aentersx6xe/FgQ
YHIlijbl0CHNPMQcMtOwOiRGZ3rjkHhjmFHsMQmjo2XBVF3hXNRdmu3igiOalp3NMl12fTz/GPTl
aq7z5GsRxfeq1zBN7PHwWPvpZmkN+mlyR8sc+EXh6Aa5UDV/0CEXplp9zDMXvF7PrUlcIQJGmGXs
Dl9qF9z1Wq/BPDEKQlWmq249O6UQm8b8aIk0v4RxXiAeH33tEtvZxB0Y5nIcyA+ML4td9FfjWQwl
iAGl2TpGxELuukM9jlGgWUZ2KNPXOv3YNEaMh0tvPTkrplT20kNFW0H7ZE72QrhZTiJxtnZlo83c
FZ/r0ugOido89e5knARiwwObc7t2H3PTvBcOZoWr1uXBiIZPE8fLW47dQ9yZy0UdY3SXFfKQQbSv
bpLBhCsWiMUr6i+JaVCobnHadmCimcZtTOd544jpT1X/0GT0BrQVYnhc6J6uA4LT9TFII7f04wyh
xCZdiY0xW8Sqz8yMHLmBscTBZLG6nRHH/SZSEBKFUjqwAIVlKoEWru0pHkXJ1jhiZann/mitISLh
7kumRyhNRI66jdFuIWLjb6+ioDlTmbXQIAiTojg1GXtBUimcgw0oNr1BPcFt0cBzFzhCA9KZbWVA
JVq1b4PeOF4HBN4HbU71K4vsIKxiFBDaZfRaA31RvfuzrvpzVmHaPjg1yjkKO8RA+gisczCiDE0k
53lKJvU0xBzMlzSGQ5rC3Mu3WcrEri3HqzONfnc37CZQo5uee+wrFer2TV6YQZT0qMaUAyRaZ2R+
lvCkqxbtlXb9RAJDMZZ0luuYfHPUP7Ih0pUpJtz+HFJJpSgSvF51nRD3SeQDAEnbeI11SwlapziO
LZTt0mz/tAWUwzRrtuUKpGoeEEaO7d4vpxxPOTSrqmmZLnM9+wmB7uDUytuSYTJS2nblib66hWmV
X+qyFZu0jCHwJ/h8llDEjRAC47Q3Sn3C+pW6ZlOdO4FrrRMO2CYk+np0xwgijuGgRJXWw4kzsuK3
GnleFvYVMgydvVdCl2pLNCODovYJrmU5he+hmNksIgDEhoUkbTwoJ2Duw06dhY4rZYJ5s7YAYWwo
1Deagq+kUymbomrwU9c07E0G/ZRNA4zX1ibNNOLIL+t5ejYQStAnMtzWuE5Eg42xhOalc8heLBmS
7LFqfTtxnystXfa6fncb3DStvtMJWeZLbbWd34y7kmzTr2LyHk3Sb+JbUyyXetHfQgrC6oAvgPG9
dLOnfNCCRLNf1KW5WF2heh0+aVlvZd5itiDyFXtfCu65rU7Drm6TYG5hdXdDf2rciBpzUvpWqSNJ
N+bjlg3obKe91GqxT2s4XOZxEDcLcZNG0+5qqXxTVvNip8Qsw7aPqzEMHApDSOE6mgSt45qHbKS8
E5PpAep+KUOLyoANPZRNZK9nUYLQSPitpEa/K6D/r6FWnmlh9TbOklH8pCRfDLOagjF2vmmTvu/j
1NOy9VxbKh2wrvuznyBRFZm2GWh1WGlJrywaxiBuNsZkU5yPkhHGvo6JWkE/C07aMRLjfNQX95jN
cO3LYXU3dZa4Z9M6TFGlH9qmRpdj7c5uWUTbuaif4xXhfMi8hjeg3qCTNccrbaNwbpezOWPLM9K2
M0Z4ofWyGcYCxn4Yl2ejVFa/S98cfeHQUyTIBUfRllPZ1dSaHVuI69TbfKlLBPfy0YvsLj3lUG3y
6HxIy+Y49+4Lh843TUf4nn5Jg9TSHGc+gURuqcuxUqRo0UIMcTSM1FSS7jSqPTs1Wwjkpo4apA5a
qHaPRjcjNdHAFCA7iBIGverQNRoZhapBmbZPMVSx42/FlJdbRdUIZYXyXljRmfmWNBpRtLMPZat/
CHVUaU2Vok+YBFmN5EkCOEJzA72Ewr8MTRlMlvM5iyIMARsk0SblfZoBnVTZjyW0Ot9Q1+9qapxc
7DIiVIwa+jPksIiow8KfMv4gHJcIbP4nGvjvfVebcqxDocDQHJcTlKb+dohaVYu+q9VgFJumL6nY
Ow0a4vOqbqya1lA7fM5Go8NvlFDWRS8xWWFkqtt5zMG7ySQAnv6iicwvFtTEWs+YvDmJOQvPHI+i
mu3kcer7H5WVXquC/34vBv1SVrok723VVT/+udxEfUqWZP5/qCu57DG68491pZfvZfaF8/ah7L7n
vxSl/uvJ/yotmX/I1U31yNFMYRqUAv9VWjL+MC3ocbYJTY5yIZXOv0pLuvWHq7uq46oWf7E1g2v5
q7LEnxwYGTAzDFfYQoOT8T8oLJnmr5VKRddMx7RM05Ekp78Vbq11Mp1kTA00zJJTc+yuCqx1Y0Nx
EhHSi36UP5pXcWVlowa6RdF1vxy1l5Z1CDg9ueJ+FuBo93GhZ4vAWZDeJir3uteiUZWesy80HGBg
ojgI5hk01nBKg8ift5wFYebjqkdR2z6ONPBgs6EaZh8R4NnVvuz160Gzm08xzGiK6HiImJ4SjCfD
l8x4pN19bZ/Ar1kCiVAzjxLkiYwGEC7QEsf6JToaND6za7ejBDZcNHQDOSkBQyuu0RUeFdbs4DMB
el4mNH0gA5yzi7NvgJFLFgaexZfYl33DFchNQveh3iJwQxOSDAA+CfD0p/CuXJFGOLrX6lLsmyNd
kSDxsDw+xDhJS8SBg72xkLqSm+IS37AkDxEzSTfZW3jnTLyZvxZH2QbOgpSXNbbd5vsh6MBAv6Lj
62k7Gz0Fup0/bFx5U1rE9uMyTFq/vILf7Ax/3Zu0WrptoGLsOx8T+hpZoHiwhva0Tf2YrobEqBp0
vcgDZC/0U3vqgJJRbQBYlZ0dOMCSj0/HA/+okWdNz8VTDDDXfeI82R1IlJ8oZniYiR5JKOikgQeA
ZeiPHgYeGKzFyG5yogHsm92zb/q7+1miXqsddUTplBB5sD0lgxrEWgdO075VtD9DOkWYc+8lmTLe
DyCEEU8GQteg8gD+Fj+7xrdv6TMMqG/rhwZVcbyqyQTRBCY5vap+G1hX4+peukOGRGIJZmj+oUKE
tw6OD81qm9zjE4fIfSr7bsigS+e69ILutp/vQuMQDxTfkUlCJuLQSvc8EOAGLPo1u5e4N1p+in6p
+tHc10f9NH1UDgXuDToXy2n2HaI9/7B7ey7AYsKVRuIbd7ar+UweAkI/DBL6RTRmjyq/+4bPxpt2
T76yfnhkimbvsoPTA6uFhkxyy17SC+oQ0IPtS3USz+nFYQXAuTnEx/Jonrr/wCw3fqOW/3upy47K
35b6VA16ZVeNhlCkTGNYhb1fIyjeIfGNYpdEA6JL39M3Q7AQ8kB9WH0TAMHi9digSv03Mo8v8V3K
HKnIVKL2FUiBD7TuEz/ZSqcfTkKBi2gL6E34VIB/s722d/pN+p7QLmQWYSPeeCAT0GnkLM/9BpTu
04qTOMrMm/nXI4OPiKIEVT3ho7xXAtuXMgN0+74XaHo6R6vzuu/r1+Jt3PeoUWRvAg18+n/Lrd67
zP4Mh4PTswLuR/lg+i2/63F1j2Ec5CeSQA8DgTcUTy/6QbtGyVkwly72jQl5iA7IYDxzoKWTOAL6
Kpx9dBiP0RkLxqtEp5vg2Y3qLnh0iP1ZutEu8w5E/8N9kvWwHT2qcvz+B5py3pdPsNHBcwQTa2HB
awgU0LH3kcT+ga7zZvJZkzwW9U2koBYUlyU3oHsA+dL9SOeyvIgrbUD03azteOBkoPlTMPDgZIvW
GQ1n5qOCjCczzq89gEzqIUEiAmMQLg57Zslq4qZcFGTOV5yAhgBrm2DATgWdW34C1UWrXQTi2cQp
YecyHWR33kI5HUsT8NA0UhEqlPys5SjfN78sXyMqTxv8FCLeUrZGYwjkLt3KKqCICER3RgUShwK/
BXuI6rBHv9LHOMvTThnijMi/0T5Fu03qQYOtlpOKowsEXRR1UWcFsoKnPHRWC/FBxOVxpOJRzV59
bvD8cF6dT5HfMv2SP1te3fIlLCUMEE7l6iq0Wh0/fEarAFVBCXChqOvHxxo15v+Uw5Gn/dqL+fc6
kr//+zpykow2kVAvFK4Q1uPw6nU7BVGPZo9Homzitwgdt77w+AQM5eA555g7UbJXzQyF6ytIOrEB
4a7Ft9C2N4DsMEgJkDZENktaD6F6E6KeKZUhgUodF1AdaOWx5MatXLIUdTHd+CwgE42gBR2pJrSl
vsau2NEeBlslp43cJPmDL0VVOzbXkWfbkLTbg4B8ZdKvFoRygGosYeSSgWvLF5S4moFlXVznbcN3
MUGzCTr+4RxA/XQ3BAgoePJXzKAvcj7jsog6A7Pbaw/Zs4T7N7SqXabET6ED8lM+rHzxBshOKlvb
/s8Pgoalz7GIYBD7ws/9lVkpYSLmRSDq5myaDwOfTmf62HwYppa0JGMTB+HNzJWKLfO2+pK+8vqM
K+c8L6S5LeFEK+OpwbxI+GcjxKojaOQw3Mwp5Z7jFSqQk5CEL24LWmoswK8qSrsvyHDFb+BnmDvm
bvWxevdoIoEOwW/Ak7rFE3lOye1EntXH8Z01i/qijroghX9yFSa6r2IiIz1uFu+hKsrf5JihocbN
lLrRKqrUcmO0mMhI4BM4LaYyZAO2IDmVK1RFMU30QZZvSj4D2o7WWcqUhH54kB9HpkqwBU7LnkjA
3aPTt2OAeAR62Uw9EHYMXnlY/xRQBCgIbjuuWnDvJXoKviqY9+6IjQoDbu+Um7zTji8lDVCTYwJH
W/BZQeu94B3GZ0DPFakTNNylS4B08ZTvWTzGwkJXDxoKoyIHuefiM/5HhJKNw9giSo3KjbycvX7q
QdDb+55dOfEB+O2VEzHohHATAImFeSzfyyTLk2skAnURPyamxlYxcaEcPGE74d2Buh3vpgcUAB9T
ooRNIo1ImclEF5Uphvofb9DueoaYvAPhwxyF4PXPFTwS2AfqrIBxq30XEYPAm+4c5jfCTIiOMfOk
BkfzVULTJLAJtgBgtgnlYgT8mKk/6ZAjDI52i2zydIIMArpCLoeeh0g9GIMIPIKAJLMh1SVEe5I+
0b+bhGH3LGMV7BKGVGdKy4+KzxF47ZJrR3TXB7pACLRhlTOiO5bUk3ibnswrMY17jWfVpcBsCsIf
F4MQ1p701+fVUASauCMo9nkP3wSuo0QHkPFAiXFhC+9YkIT6HbZGwXTVeLYM/NJzoj4MrAS8c1nI
KNKyUbAuSKPVnbhY7w9BqqdlJ9hiWtyj6i8KiH4M4HkOEu4fJpZjQRowE3ikoqFgSrdSbJCZAm2D
OwWBEYYdaRsiGqVfw5Xn9vLeqB2jXSgZATyeQQYpdsSACz1bGdvUxwyft5BBdnLnkasViSQZhlRu
NStVAmQB0bJvwqztLCYJOBrGtPEQN/M1XDw0GI8MI+mO3PW4FBj75BZIp26wMXiOv1VgJ3kCfGEd
ru8QED35ex24pOQCfjFIKb++IYdAooK+M/FJYqJW+1Leiqfl+wwIqtv2ZDaScgUdhPeXrG2Nh7ko
7m3Gk+R75azj7BIdc8xYEenix2O5LY4Z5JFqly9n4E3xbT41l+7SfY/JliU7i/6URxKEWuFbvuVI
BdUc3sym8kxgw0ywTexPu8abN8mFUxGyNzjEknXX22SPLgCPIhvxU44UyabwWrIimXYpnE8aL5b/
tv1G/aZ4EWcGVG0DmbfA+AAJtlyG63y2MYgSfg+3zd3R1vbnfS02HS8v6ThS5c0IPfda7wHEBw0p
e+bRmobLGb5a0rzWuqovzluDNlob2GcSsSDeFjOyUIKjBIVzA2FALpFhEb4LlG8kmBz6U3io3hhf
JgqISwTgkCQ76fcJuBeiwW+QPMngjM/mN/Fq3hMoYzOPTV8iLsf+BP7v2p7sO9JTQAZRVU0o2wUU
f6InJaAkDIyNLZI0U+ahGhU68KAKsnbptiBTjPg1zWa+xzbJG3CJfweTRiZl7fjFpvG6zZ3c9Ev5
paOKvQTZOTlHkPY9yQmQaHHSvH2XfzGbPdr/IEk/Wwh68rQ/9ZcQ0BjzhG+qVx5MzidvryIPfaRh
iDowkwVjWEE30bgb8r65vCAd0C/mfKKPfLGZgEoHzbLDfjh6BQqpHxKU+3YxMPfSTz9pzIf3mZsY
viOws52xqXoEBRjYG8FK5BodD7AjwG2b2dX5NXO356fFl2noSNptPrJGZJl5ixgVRpFtOHNxvFR9
KfahwclcvUXpNz2mw2OAKQt6PJTWo1f9XXJ42gCKEPysH8u2laRARlHzwgTLJ0QkeQe8o7ASibjG
x1XAW43EXnnSwdg1W3kZPXkyehbRt/w5vy6gdbfSRVymdSRBhLWQOV0DFCwuEKj8SOrZAiQu4JEg
ysyZD0FQEs9yx57DjWPuel96z2Cj5eI9uWiAHfK/vAE0d7Yy2ZaTe0VW7e2H9AuSDiYCN3U+Ipj/
njdZ2KIxwPxI2Z6XHI/oRwPQlzrej4CCwgyVfgY6JSBJDwd5CRwK2Hd4ZfZFh/hPzZ1MWmZ1Cs7D
bGocRkuCnRSiZBtFyJVD8sIblNC9EILcDv7KhaBwSpCX6aBLEo33BezS5rUi+EuY6bxrufwVuL18
JNuvN98sPoC5p456yF4hC7EVNES/7sOKyDi2w55g702DcSf22Ofge5vvZP2lB7wqzQ/kKHMEICiT
FkiNhupHR8YI6Js3SgN8PMn4VUxTsNiRiRQyNSrqAHDV5R7nMKA4Ntob05/5MIhXB/V3jtrsMPK4
qJBV/DMSxdQlUv/fUKh/p9/y939Lv4UyJ8VS1RrOjpJhiKY+YgQPTOM3qTtPS3phDykNZMQUboBD
ZjVxrpBw+JiYlhEBpZOfzM9kmrtKSstd5lszEszsC7uYAEd9iloSmSk+F+FbeAkvLZIQ7UEPxsO0
kzQfl4y186gxkVRPR4uaUfchf13A4kslJHnSQvR/qxL9KdTsi2N3kdqMiOXxv+1L9CwE9ZN9kBFx
2IoXPOXYtuLt+HH+OOOpxiYEL/Bt3ZS37pK+UH5kG9Awu2rYTRHFCqy9tqnYAron5wRNZWRxF+wH
MlRBwOOfKuM8ux2oJ6KDtV/jzcqfR5aRjGqFl/oxMBPyTLmvCL89KURDzRdH+4dG4kv9yK97gna6
LRk8CksU6eSWsnKwnEhReX8U2Ojhb2mTcM6QDgXaVm5KuPNtJ58wwWNk2h4+zVuZ3Uj5c7Lmjf5h
xTqQtI4jkR5IdL+8NY7HXgrtS4JuIctzhTHJJxBYwhR3pGMbkZhd9CCPpfHU2Sx3lHkNsi2euZnI
pInkM4iE3UCBqNvaL3x0woDkv4wflCeaMMSDOZB0xQiCdgIsnI0ZsD2/g6WVcs5KMBzq2Pxn8h9w
tjJRRbOYthUThtMCnwEfc89CSvleX9SP6VMBdUMl1UsvE8tbBhF9o2CYXuDhUnt0OhOmYOvLOSml
yluOWqflFG1xZ6OLc8C1jdwNffyn2UYjq5UBBOsZeZ5HFs2buI8k5tjqTDhLc4Yg/5EpnhE0kOvQ
9sW8XeWCZGI4M3DDga2VWAL8hUsnIpCWUcmRWpPGWR5KwAQRUolgMo6dw/f8Gt0nXxINZMmhIMxI
HWfh/fNqpVf/36zW3wCLRVajQBsL5xJ+15AXcStc1xBWwXEFbNGLTS/3Qm/Pl4msIDTK1BIK2l2B
HQ2mD3XO5MW647G5C5/W9xyJkulHdnVAcrPHB0JSVbbxLaR+LLOH8B4dy5fxVJ80eH3rj4r6ZkTO
I5kWDrcZLiaJIeQY4oTBrEd2j5SYQxxc3uWWk2vYd2i4b4DYSEs7cOFOkB0rpkhyhh3GEfPyic2R
XNJXr3R8mVd40KoH/a5/6o8Fvuvs4sTUiRou0gEYmHEa3XcHaJ2RP72PSFAfmq0JOUPSdIjvRHHK
51TejBvK7rADOHoH8oCfwqh+3IL/a02c/wdxv5osbf73mN9r1U7fo++/dGUeT/nZkTG0P1RbGLZw
wftCCKOD8ldHxvzD0S2J20UKEACBKmWc/+rIONofGk9QZeNFN22YZP/VkbGcPwABC8cxaczohtDF
/6Qj81Mb8d/7m+1ammZbBvwa1YGcadu/YceVuHIEyJk4KLqWru8w98/57Fb4k+r3Yai/N2ZZPHdh
DSrPsDiUNyMwF7Ogvq+p2UE4Y3tSowRZkdq+JIZOMAX5iwFDlYjrKr+cVC1xfn5rFqgtNkZUsE+k
1oc5TsKdboVz0Dij8RGo/V6vq09qEU3Xfo6aexgmzaZq9OVzATpwWRcvSzXICWBeXvXJAO1Z0GYf
Ul3B+IZ1s2ZlebeHhqRnXbBEHHQUzNe52dZN1T9XYYZmmGPVOCVW71VrmIgfCe02Z9QjQmoIObiz
S6jU+T6ZS/NgpbX1lFjDj8yOa3/OGoEEoYHw/ZTQDrWt/p4P2fw0TSfRWbiK9/nzqqXdU6evxTWr
qqMjGs2LzGa6phN9rrxNJaB3CLfu2pm+W2n52+N39YKeQ1PjmmMaZVCHa3RJVIriWmqfNGXFlqmL
WNRz2NSfDHGdRo2asNWH28Z0gYXJL0KD+xmq6XNkZ/p2yp0B3E6b7+e0p9Gdtu6mGurl87Dw6asI
tRh1iJOXqNuXcnTj0UZTX9f2hWuDfkqt8hjlLjXXFcn+2p3/HMtgTtz6U6Un5Qel7KPnMHtrx6BT
ulPYOfmtmVvrpauR9PnbUvo/IIF/axhKEDCda+TVbEvYtmpYvzUOxajNbg402pum/p3ZGb6YZocF
L0qg6Lg3ykvUG/1LgST3pNpsZKMO8SIJY8/i1Y7mEsIvFECCaCmTwbRa+2THBSLhOh2Zqiie2yrh
7G9Vtm8lK+ca0VBASJz2yaxXTCXkkOe5Kny1LTe1ZnUfwQXsFqOKX0QTF3u3Rb8rm+ccXd9SHK26
LPcVWHNP5CbKOGlkH6bFDOox9cyu7p7sGaF7VynnQ2SlY+w1Lm3BIg0htvfGt6xNjPs/D+Cv6pE/
x+8nA1VVddv6HQOgNwoASxv/gFUzCn8F+rVZSnyKwNJAMXLf//ndCD5/z5b/ejsX+WkT8XnCmuz/
/i1rttdJB5sa05GcrbAF3Vy9J4uEV4Iu3YaGCW1nuZWLYr86bvIE2Cbyw7TNd5WtQRvyRRPigNkl
rKYxrcGEFd+Fi39NW4rp4nTidZ265edPejQcLAGKdImN+Q7aZLm3ekQa0jj/sQj/a9eaT2U7YChU
2OuEST7YbzHSLdLespKeurc7158shxywHdTqOtYOjCAwrh/6yeLgaTrFDSTzRNbE3IjmbgG0qzqb
vsB1oO0FzF9Vb/agt7C66GiRaS7uFcL4uQf/Qs/5O3xetvL/dmb5eb3CsTXTVF0b4dTfrrdNiaDr
XCK8U9b6Oeln+6a5l2nWlevjh3kq7Fu79IjulYxw3+Bn1QnrFCYYgChu5VyHApUPN0SiyYrD4+OL
UI38GJc4Xoy2/mYlkOrDcUH8PCltUD1JekpVcFX/YUL9ygL9+VFcXYVY6CALCbfw1wnlhkbtKCCF
sIc2npwYknkTG8ufxqh/sbLoJpL6GIbjSNszrMFzq9NbpI2dl0Zp8T6IA4Gw+LpGDdngMAA6zfCt
THvXvnZisa+KrV2SBnuwf75oGGm/3QALLg54G65Ybu/OQ9P1b8vAGQyjCKtaB1E/frbXvIUjvdNN
2Od1N95a8IJPc9umtzVCXTjrC3r3UbEVcYKmRSMAedrrjYhjvNkLJFLR4FOryVF//LjmcxeAvCqO
9bS0T12TwXdeZroaJtT2xpzvrl3izLlG1GkBYyaxLbZrVf2pZ515XCWqK0m0c6yNVGPafr2LDlTa
VDZk9fLZQsV5qCzy9IOBl+lo0gMEn81jk6Q7Zb2KgM5Ym7ukaF9tSPCbRe/UPdwL7BaLAiixKjdB
EWrHNIHkECXGvE1MNX5RB8fTXTbCAdztSyLwrbeyjBqqGRqbOF2L91YZduFYDx9z40u9tsVFtFp6
rtR59u30a7LE1bVMNfythN14MAOq6+Cuz3MbgeMtzPMESO7FLJSz0DiIyG308UUZAGmkE5e3bM3S
Ht4ml/66JjC3ysuK9o5ZOZfeXZzLalnmaQZiKpe5GePn24vy2kZgyqO43s9lCjhA3gfTmZ2DAHHs
9e58a6upvbqhC/y4Wn+UEkusOUCsG3mf00H3jLHNgrBu45eoodmaJwBWIZpcSq1ad/nwDCPM2YMF
5qTaAaHrU2xUYIcp96aKUTmbGv08zA5KYZGgtaD00X+asJrxv01Yh/nKNgvdBizS79uEuqruPC4x
JzmlRECmiSsv7OPulBZ29TEXCD6AroOqXX/6eaNjO1e3ob7OFwsxa9/MTO30+LJ2sX7SMqD/LZTE
vbu0H4DFpygwJunZtEvzbab+33+fkzKdNmNXYvBH2AYOnsSXUIS218e5SSonXOfkjgoyFjP+5H2d
ifCkhbnYdU3b3cb3Ou+0Mz4nxsGJ2ycNgOK906cGlQWaxlo7NofHj1Xes9fGHVXaqBr8qmjRLFsn
dpkkSt3jY4KE6rKyUormk1OsyrnOGwQlXNHu67A1BgDJrZ/B5rlV1YjKgbFSdnM7mkrORHtBrtKE
QpSo6QtnNZOqzbAOe9z7yu31vTW0mBXqMEY2em2kW4crui9d7A+wNs+d/KKsDSf6MVd3s2Zcs2yO
PsytAmAmqxHpSdr4A/vjNRrdbc4mlDG5Mr8SaAFXxvlnglgPpemZS0creKF75abWNeaqImMw9i6a
96+ljmBk1iVBbS7zvXus1rovo5PWLuFraJGKFOkz6w2QUp0Ecag116Gt3L2RFMG4zNYhNNWXf46T
5u9h0oXmaEFm5BREcvc4Gv09W0hFMw+2ICCtZeraxw4C4CMHz5Yyvjy+e3wpFx6SKsOy0fuJeng7
X+Yy/uuLEXawgSTNbsnD7DzZWeWTYN3cSUSXdW6xNVRiyqQZff8kM681pMe/woGx9s+TfKFmQveq
M52LqyU3LUzMU79Q/C7dJNzHq7IT4UJFb7SzDyrst5OoATcDjHzS5qT51MeO2Fi5W3vTSuIDDNV8
Gmy9R/bW3T5+WmytuP3z0Ekc369bvClkbgyijxOkDSz6131xKMy5Xgaz96IUBotqAc9d4h9qYgKy
rx3aaFmK0WEBZrNdwbu6ZTjejBmrxHDJcEUcWzyYxLz8acfcX7Z8sX/8qJvONmYvBo09hSfD0S+x
mWy1rKmuhaMQC3Nq19G/xiCq4up1TXOq3EZ+XksXYIThjJhWLVu9bfp7nNrMOLvjTBmpmW+MwJT/
eSB4b/1XVjg5gsMBQRUCZiwkJ4g9v46FXiz2lA0Ribi7sP5GoWZnZY6W0wAQToM0TIhZk4+xjeIX
299Vb+IIRt9MApe7byltEatPXoqssbaqSJSjCWJ4E0+2sn9Mv9TNKdY/AhBh5ZMmov0on1z07tfa
KtMn08Qjtlu7+nUe+nEXVll26Kz0uzqHdHeGCujFUL3D8bNuYZm9G5UWX4lS5IFx+mS143VN1Pir
U5ixNw3ZUc+GV0fyzTQzSl56v7MMseWDxU96NSjeHOv1xxXqGgDmHgBLK2OmkrKZTwra2EUXOafK
yk+djYWd2eBbEYmhvVbjl4yl+Fbn1XQfHfV1cKInbazqt9oE+ZbGZX/MQycMMhBkU1IgKC+3L0uE
lTe5qLga+vimy2i3zCLzRKta+5qziywYjFCTbgVErCHuBdb1GYXbpQfuk+P9uxT1C2WHe9RA2CiS
CoE5+SrVJJKA05aXg8YPWqMvXwtLU05NvWabsMF+FyJVcRqjavmsmBz9XYcEzg7hf2pNLI6lrmes
UInBXjhr+UPl3tS5Gjyz6C3g/7n1MjtKHKgjrqvlWECIZ+Duoo20oFbiZieynP7x6Oj+4EbWq25g
O5kkbvU5tMXLqtvdD6O6rd1eW1rnq8Yn83JNsf1wTGi+CR25rAo62U864KKLuxtrxWnOS9gMrvGx
NC0rqFtSuwkm6qaCEAAaMRXWvsmcfZL2CJAh7E9e5qi3WajmBv7E5lEHqZNiPlur3W5m871Zmfj4
0qMd9eAGcxfO1WLn+7VHbjztjko10Y6unatWOrQVDbU7PlLFx48M8ilXclxR5ZA/fjX1kEt7JTm6
TtO8lEn3mqrZ+tmhGOPXXRmenM6hXak5uMTNi7aHzE7OPbf9c5sCMo1z8d1dzfAEDeKvL4Vwv9j9
eJr0EYROqRpvWc4CgmtzUUoNuGvS86kdRsEF1w1ZhEuxa1O2p2KaQU4RXv/9JVPi16VKgacKErGi
Dql+5NDoz64abZpWQJkI23A9zJy1QhyJBVUKc1oCE5ZL4JqQOsqsZeR7jFMd/A3TbKo/JoqtBySA
6GSt5k2JI+OaZk7xKvB+W8JxQoKwSyxft2GXKTVC4qVj3MwKY87HLmL18KRMs04vkWspX4FL04h4
7KCp3n5YB+E+PVIjV8y5V4VleM7yNfFYQ3dLqcD8dbrxNhfG3e3D0yrobZqNG7/Eypx6xlAha5cl
LzAajY/aPIGDti8/92dbbaPbI91ZW5vk2qmWvdakCpz5uNkmmlXczbJD1r7k5LSfqEV1S5fBtYUk
263miyKc6YPdDLdHct0USBdly4q/rsxAhBnaV8uhHNGvTflkpDRhYRRVHwoVXHSeNZ+Q2oj9qlG6
e2X+L67Oa7tVZevWT0RrQBFvla3kJIfpG9qMQJGpIj79+dBa/5777BssgmVLQlU1+ujBpaWYpPW+
8icbXD2bkn1aJ3jwjAQF+JG4Ap78MjIpXqN+K0Tc0wQyp4c5cLufrjB+Gfnkf6ZGSWeUeu5kj3Vx
lpU09vlol2sqpOwlq5v4NIX61lT9v3eWDXhxygFXiLvvQOV6VM3WNzWxoBK6MGEnGGS5tEa49iy+
/nqescZeHmUzbjh+STBr2k473+a2KJDV4bKbNfoUxkN/tSs3WQUlC0Zm969WSGvLdAuHO27wItOD
8R5xclB+iKVHSPPDaqwzhRwy4ah5lX5MoKlUgXjIs+w0LSXPlEs6Mb0HAQnJ6UkHxbdKZvjNdUQ7
DkJTeNj6p2hDQIo0infJUs9MMcvqvLlQzAznKYC8xXLtZNSSmb1WuzIuh5vhcE8aMQQF4ZuI1Nos
/hUiNTvoIsBuLcwxPcyHACA0ttbKccuNyTJ8d0e7uAWgz5nmuBqisH3O+Oo4g1VvRVt8DY4Bh2ru
5KX1dPdI3ApMFzRt/qz8m1mnf8YJUW84dmhxZhFfSmRPu96L1VpHjfiI+oiuhBNY5wjwI2OlB3dD
7ogfe7MQoYN4uIb5s7fL5oS5AYNr7VIQj3awL7L4KpUVH4zBgs/ouzDaWxa9gRS/nSxDqlUycCE/
N9f35SqoWXxI7ax8SuO+Zuo23rCtQLHYFKwTRS6PxuxdbeHSJwvo3k++OjmNntSqmaaf8TiAXC7L
3oGP6NRHiAjbUGOFHs/pJoxwbFa29ysY6YnKRQFaxU9z2cvntAtODAmgeR03Iv7nA06sQ/Fx/0+a
tsVaL+iwg1g+x7w6OrxFNlZMOs2Kn7OJ8wDa0hVI2asVxuJNGNW56KLHUs3DpSem7dra4UvPwun+
51OzuBmNjVjufmfD/LzeB59MTPFldOD7LdUXgvA/ZYSUEklSR8bF8rHXObxwvxjfI7NzbjL84xrk
TzULZIaKEF9IMLN1AMh8jtOxwtjLUOUytJZ0EyPncRiaXdyBGjczvLJAZOu8upWeDk5BgKZpxmS+
sumroucvZA1KZ89XK+vKQzSaG79O+gfLTkhXauF96J6IVlzuS7ddI0oc16FZbEZX/emyQm5mo/02
kNqahRI9gWeiHQs0hOVs/j1j1tTMcEVTF8mlNmE7tBngveq2iTnOjDgJVeZIfmSYB8SB+Jj/FQvi
M7TkDwmjXdkREY1BbEFzbKxkMxrMLTGa91WckRHvXlo17etukAfAy5WXqKTaBEOMQZTlERkdVyep
oBKnKJnRyD5Enr8WTvQ+9w3mCz1PYfxqMxvLgD5MdiMWrSpBdVJUj+VQ/Da67qLa77EXP5Wpvbe6
8RDm6dGonUdzfmmM5rtXGAQ1D79rAmtlnD1ZfnwK/X3c4soNLBRGuHV5yc0JJnc7zPrHnEEgLWYW
WrbOb0VJd7m0yCAe6n5VNuPFsAoqFmGRck3kV8iZ5sXTvN/evkBOZ8TJjzJCy2+6CQJZwpI7DOqr
0Wc6GK6jNdd7v42bVZujhfd+Rdg2gGRECUG/QLXBPCEGrvKdgcTPM/NpN/kAmGVlrhyFk25EaLA/
grGjP8KMy0mgj5XmK9q2onPira0tuXdE9WtU9kMfksbazG6P0//8bM3NpfaSczpO3wzk/hSgGMtk
iKPHfpNw08wZ0ktXd08JUJAxmu9jXz2ORXVunfIh7OGo6MUqsMLicurOaTbdyN17iE3r6GX+t4mk
TOYu4iYjd91OC0zLwm3dy/C34/VrxioYTR1zkxSABG3JU+n8yzHxkEJMvY5qBat05B2LZsyEoWIm
g7lqGnwahvJj5GVOBpmfZvNrLsKXsDDkykVvDLqPz6eFPYrjZIe5G+BrTAqyTenzsRgExubdgHa2
vhjV9OwF9ocU+trIOLi5SfG9LXM689qBFeODpiUK8UPTPwv8PGlfrGVuH5SGHlWVmyH2NrnXQw4S
c7zyPWqJgIKsJvm2LpzsXD8Jp37FvIecI6aTOQlvTtW3q4fRLYidcK5yTptLoUF5RZ7Dl8dnIE5G
XGRsJ6FRUcebfMZaBjRCOwNkRBub/pqCZw3ayXA7hH/6zluHuuPuG6znvrR/AXl95FjLui92mkKj
cFlG134NLalvipUh4DOVhrNGnGwoBQGivgw9sb+9aGEDmE23ss0as/q0rQ8q1ufEMHAYM8yv3g5J
RQjpV+QBDW38L9L62oiMr1L9DqL63JXyJwFr9rq3FLakWPQaLhT/qE7WlKUwVFizjF3/VqsYJoXt
/ZASc4fIPHlW0KwkKEBFCAd0wWyOrkLiEuoXNfJMr370nY7PfxogTWn7SUX6JQ7tb8Ao5MtJ9xJZ
8WIxC4appg0y7KvKR9QV2ZTucDpYl95YrIdoPEW+3R6dcCTGKkmhiQ/zIkEd3qx5gHeq099pYuyt
1ltZNXm28figfa9cx3kGY44X6cnF9djt0UBknuZzWGSvG8r+8zCaBJu7DexnJc9J3ZyWe6Et1oGf
XItpWwpUTy1GBnaT/fAb+dHXxc4KdLK2+gi5RSWfsnxKDp1X30SWDqt6fLV4udupwzqgSo1dyGC3
MkzBC07AgV2IyI384ybhZzwW+dqBQJJk7SYsLLnJnQmnmv53XAl8Kp3wj3Znex23M55NVkPsg6xf
+Tnvs7lKVnk23GYljrmb7k2sbTAvGPqzY6LBcnNoQ5gmB0RNY/KxYhWhNzLCHwSzjXU05S8U4dUx
qKxuFYkIwVUQjgTSv5pDtU/sNjlqrsUKCgZv7KN2KaYzOupgPUlV851srsTxbWtBwngigGqapH6r
sBGqihKuMF2pVUiskJPZWzcFcywKiY3Iz6atGxwFfPkQWS4kKsr4lYgCKPgNrR3RujfDDFmOU0Ad
qijflMbRBB3dt35a7EuEZFU0FNzAqbjgA/DhTXLYswJFBuel3b5rLHhLZg4n55a5+Y1+bPnmGdNN
JowsNKrT9ciCSGgXQXykHlwr+6nCYbrk0/A79PiS6o4AktTiwr5wN05SMyBYJeZ8ZBpOU9geaUoj
jdP9vKZh0a2FdPcRpcr67kFEzyFd+56NzVUeVIi98T2JrPRkpiUmuqVogOwzrIp0LTcjL6ZwGPw1
UNDKw2wITyikUDJ5dJzmD8BZsZ4KknFFRyuPj2odmNpfVVHvHCc+lZUpq8OYGv6qH2CnSjkuVTt+
saZWK9XjZcJS01/PkXOILTDgok5RHdq4dSZZfkpjFmtWpg6FlxeHSJDnrrL6EkmER7P5IzHnU5FX
+B145h/XjX/OoYEBQHcbGvPsGsXJl4DVOnmbcn8dlONLoeybk6cMfg7M+lTm68QuXrwuhkkexRd/
cNCiddW0lkNuf7epRAJbGm+DxyBcZcXRDqLyqOw4XXteT6u8dL/SSRfbJDHkDqH/sxqd+EMaPlhI
rZiZJSKeqvkq+Gd2kSt+AM5tW/79zTw6NQhxdPXsidZVcg666Uei9TbPRtxiHPRe9QhJc8KCqBg/
KRurc1MmvPPhLQQ4v7KqgL1VlN8GWtR0Qiys2uy024isphIuP4e5DF76vpfH1nIkkEgyrh1ezdVe
NllSD5vZ5FvB6BhewjpIjn2TnO97Mx0+DNKGhy6R/sHktsUXbd4ULCzXXmnZhwivJBXynoY+AxD1
zlZzcz8YaZqfBn83FQl+b766lJEntgNDfZm5BOjVo1qNtfWjX9oHnZ/vrcHFWbeDttEl3pd2iZ8O
0T2YdbHNE39Hmx3ni5+zzOJVaGHO4YSE4klDf81om1djZh6mmHzfokw3o9MdnLAkMselFrIKFw8A
U6lLm6ibW9fT55S3uLKWBn4Ty+48w8UvFeZztftG6WddHJ1QlwnpvXUaV4k2KAh5XM62roovbtwV
K8+z3beMtgzVnhCYLHjj2gta97tnY6gR9fiRSQt3WD/GyhRY/7NtjTWdWPc7jVeGtaxIz+FsJs8j
6x58DjhRuvGfMi+mFyfLg2PqlBlKKI7P3RN44PilJJ43nm879EDH34Gl9WmIDPKDYs9Zuzltpxzc
+STovjAhRuG4kR4OTw4A+dh66Fe7WT15jXovYtF/6LQm5C0shk0y1/2HE7RQaZhdHqrlbKGa13Yw
/CfdaOemFGSB5fDse/3Z9pmz7r9UpKLbaZu1/eS1ySkOh+S5n4v2KvFm6Kc8eY4CDt2P4wlo2DMQ
6H+OpKJ5DHSXnUMbv6F1HVgMAzWuwwYQ9CoR8fx833g6/9OLZDx61E7/HLLt5tHHQ+r8zwXL8dSM
NsGc+9e/hwwYHKmuTkblIxa0u29VMwvcBBmG7Dknfc/0scm3p2E9TUlBdW+taVeUP2wPhpKXq/TS
B0H5OEkX/xYGrx+lj0jTKbp3U2uf5DON3G6I5nfLqE/3C4yxy9a6qLe2yIxL0ZjmAbM9ceh7Uz0l
vTGvDTv2v6oQJ2ff7/ZTVeAM1VKpdsPsXmbshz40MB6rwI/GUv2Vli3EgjA3P3yFNQsgT7iNPRyw
3NpKD5AskE3Mut5RxWjqx7w8uiVuDUGb6VuoPPEUm+iAInO4cIfDDhfTKQlD84vRENGJagkmC33r
Zocg/ctxuwJhmOWYn8rBKm6hNh55avxY/AzpVKTg/tbp/G2W7U1VcQoIjQVqIpY8q3niSx5n3+Np
8baoA30z0wrGpI0NTB4M/aHI+piFIiwd4rJXwgC3kYyRwBiFvhRGQaaLX4XXwM1h3HdyePKrFF1L
GyD3A3DFdKrmvi7m5peS3mq2hfHH1v61MW2cT034LBF2GqzooxbsZoAQbmEo4rYeCoHGToASHGvv
h027S1sDWNLEL6wZg+FhqFz/nCcjGj8rSJ9dY8QNx2vtxzEJuys9NGSTjl9+jjmNlaqfiO3QdfXZ
Wc2ra6uvtusOtd9Zt9m0jFXeTNnRUct7qktz67d+sbufTYtg51hdAzyRWc9J2HeboE/CV6b4cR1D
ZHh3TU2mgFEj8ZhmBBp4h+69DtS8a+rdNFTRB9Vd4+sfrWr8ZQgVp5S15JPICGC7n8D+gS6l5b5R
r7mbMp6fbJpI+97qg7c+a5+W9OQfmTHgrIZ15nMLSH0E0Bm3Zevqr9LCd2q5AjAMEbVrictgeM4W
+BBy/3sUa+RIk6eeRZofMwegK1lyXEpa+vhGxc8VfKwnw62nSzFPe/qzxpPKdGSsvOrdGT3xiFZU
Fm1CTSlxSHfamz0U4XTtXOIQ6nnsVnMQGPvCZaiKu/Qsit5gqRBYvBJ2IzMJyOZb3OQM6Cb7Mps/
7ydK4T5gf+seQjel9l022D0ap/tGc9OR5RAEy9qy6DHL0zgKMXYP5micsVL7d2OwqDkbqQxpIFlZ
dhRVvr9fMv3/192PdRq/0r4s3lvIXQVOPAktyO8qzwdJmbMN7QnLpDDFiqis6A2FJoE+02z/0qJ8
6Uuz+RHM1S8jcNvr5MuG6GmEGU6N/NMD5uCu7c8D9tYlDnPL47Tyeuax5WEt8xibJyz8YBcIc30/
KIQAVx7zQy99fKUH07skbt3Oq/vDNkvEOXG+3Kb2j0k30Lfwmyc/H5qnQDvjQ2m3f5rl0By6zWIN
JF6mwE5O9yvu1xLCnO1Laot1GgcGzHhNWTo0ybWXOqBfjAVhZRnTrrMw5auZUYmaVGjwrDb5gsZ1
sFms/BaV9wFqOrwDq9D7KGpGUjPJLk5vI9uIwvTTCOfH+6WeAc+jzvXn3HGfe6nbXqrM9zdCjFST
LmhhEYbhZ8lTZ0xIP/FTJG8dG5MX6o3xkGla5/j/xLc6pkt2v2RIzXPup/Rl4Fps6QtGx7Tozcep
btV6eSLfiaP3PvROpvKdt75UpPKkfbnT0i+/1+fAFfp77ibpLupxsFIDaG6flBeotfr7WCIDEXOA
bN0Q7ZOrQKalsfQrRt6Vvk3hwzt63GbtiLpQVbzBy6YDCM7yUDyK2hQvaeOPh/h7ZKb9OZq4afAt
rG5g09VNIzIxQvf1vjMq1N9T0n4FtUX6DSZGpzmT6Un1FSH094f3jSdVesJIcOWOHr2Z2Mov9w2u
rf8+uu9Cptw7uGgd89qz0XMXE/OaoI8h/Q4JpVP2bxQR4bqKm2BnlBm0/bASrDEM1Gwsob/xtalW
8RSIR2OpdaThPNNVGFfAdghmAU+OplVRwg7Y2PrIf72ML4imnUonOlcPsVLW030zyMilwB3lRoaZ
TVRGnibnsgE363V5ctzw+1y4JvwlNnROQXyWjXDHmRD35aD2g3Hn6vj17yX3R/fr7r9h/b34vv8/
p++7900Hjrit7ZrbrZmrJ8rn5hLrdFepqHqKhlGG1LFCrpt4jvfFcvB+pgnpXFhud77v3Y/ff7+z
sITz7DQ53HdlV9fQlAGt8rR9ux/6+wu5dOSq0ZJwr+V5DTG+FvghbpgFecPN9gkXWqqFRGzNwh0e
2hAkyIj7tyIF/O/H/leX+c2n0znQTOtdL8LwrdbxSdWsfAw7m65xY+LGV0/TJvbEr7ZXME6CibSc
rDy4s9us08b5Mcwt0p0ysk95lkev46AEbpQZricLBTd3eqZ0hbKJUibUafvaNHbzSvWB8TycjuN9
N52jlxAO2K5ubaDeqOxfPQU5IKIJOqY5rjkO4UVtZ5ynOvo1xPbJjir5M6QJuipdg6J2huytcn84
RAl+yhBo5QsEG5op1M+L1+G3tAapxM7t0/Htea+jqNun1Vx8g120Coss/65dbW5NSZcFdg11W2En
b1E1XE260t99WzlruGgUe23rPhklBsNdNH+PKmW9Zsp+0e3EelUP6UZnX5ZsvK80sqpd5tWsVitE
S8Zk9Dd3TIqdKSBR3onpc+NGx1YtL3kwUR3nTJ69mesXM59/FbVTn+57mdmmjy6wu+e56uV+KO7V
vFNV89j0IAagZdXzMHnlc+JV1i4YWrFOxGKAFhK6lgJDpyIzTxqHPNCH5SE4WwJpoAlOUMJ/dVMZ
/8RQ8bOlx33LqZkOE7qFvSXT/C0s5rf7BYEJozMdqup14nvyEOYCoVJtWO9BEV7G0Y5/ytZTK2Cj
4Dm2jRjDw6ncxQl0wk6AIC1/xMsabm93FyjggjZ3PehNtqBEh/5gDFH1nPQ10vhcZm9+42zTxaTw
vklsQdymzr+V4wgxfVyKmRaMjwSW3KhXyWKz5jfA2KXtAw+m0xvzWvYa5uo7/HQUg3jBnTv7Bjdo
WL6fJV//CRZjsgz7GdOSGht8FpOBu0HG6a+uDNeTPRMWF0AtSCx7X9R98YZlzQ4zbgIXRGiBR1E3
ivAnLH6mKQU1UTneKZ3HiCVDse38WX9LvATinoCcl4ZCfcss4zh7dnHTQZ1fKm/m3l2OU5G+hrAR
ptlC313G/27GOCWbOZ/CnSFrsqE08bpeqqfH+6aJwWGUTFHuDpDY4AG9SHcIX5rqSbEOOHlR/tU3
bvg8+MI+moX/J7N1+Hzf0CAfdlAZ5ebvMc+sj1lK/G+U0QGqPNr83tg9RMF8VfiBPWkbpoKflf4u
pNNv2GPxlOiQO6o2bgAT+9Z0xm0snGZNVTod3Lb7bJWZXJNcYe3a5awDRJFdek3V3yc/mTIUcOqk
rvdHODyqazroeOUGI1Gko/ES+5pQPi3Ha0TL4nrfTfsOyVsG19BJKLWNAvdYegKPqgj6R68aKDD7
HrejZfd+DH7cH8y5i2MKpOWWloAKnBrP/qjcS6VxGHOb6LkQrYdBd4Wl1xAFu8oIukslAD4zpw1P
yreJ/sHJ+zhhdnoMR+Z8wx/k2ew6elizawFVJw58KupUw5aCld4sn+uyQurp6J9hFpOEPY2/cynT
N8AxaqBSb7BXbX5Y7ZBhnnis28661pj+stIOePZqjsD6XWctmrjd2kk9RZsxpClkRo6zycfuYve5
cYB2WV66evjvTdvMX30CJmgRp7Y3nMbf2l1grxQm5uMqFy7K/vvDaY6Ccxtv687kRJ3Wr8VouCf+
+ZMqDD6t3h1fzGwgMMsM/hhzVRbrzCelqutbpPCJUwHjIT3WAHwaBurWBgQ6QsHxjga+0ceyY6Hg
0Gzf3E/cj2kKUd7l5fT9Qh2bNSY1yz7+7E25Anp4hoSDwD8u7YttzS19SIGffTral/uxxc7w30fL
sSEn10MVjtjOk+EwviwH/15TUcuZrUW+63+e4J9nWXZVqcajVdCM+fur97P3TTZ1SLJ7Ef3XH/97
9v58NG4H7C7Tbnf/i//zN+4X20O4bqPOPN337peZYnaR6WgPp/Vq+ue1wMkaVmop8dxGhTtHNcSw
6mX0SJNHNzaGI9YYPoIhA09hP4JsFVP6HiwRedsSM/BNIxz90NqA+bSxIN/PXnYcF2v5XFUk1xB2
N88QgoOKsSYy/O7iZ+07RZWfVOCbs7bf6ua5MMMfXWh89E4KlUHmLuYUNY7Vbdf3Vx+RlgOV8YgX
aWStBrOUtHGKdM+XYaKIdnEMin7jhG4/mkaUPN83DsRo3XTN2WtcmjvJZsLU+YUGXHlO7PC9Dczu
JfT1cBGhvlhy+OmO8sswfaLgXc8i0KB5rB03X1uF8E4+NnVQXzsM4+SZsS797Lo6ONqFIzfBlGGb
Es7pQ1J2mwIy1CBGTN5U1W4Z7cTaslX+aDg0xerEpTbpff5e/9y2DYapLQamC8n0WpTdLZrHdddZ
zns+L3KqVlsfvnyTbnBFuAA5KdPHWmTzA4X93lZTRZcViNQxif+e42oHe2vtj9CnnLpRKx/Gqe3Y
HaAIUmkx9S/e1KNky8FJMjswbr6KSdDsHLUJmzpGllA5R3g1OG4sZ+u2kteyKT/TZa/N2ug5D+Pt
/VyXBtDzRnfBEcaKYEAx/8YKqt7+s2vfD2aMvMf75r/2fTdgsF/O9GnXHP/u4lHu42m7nIkcYgBF
14VEYejkpULc8VI7vKAqVU/FspejMDhT3v5z7n5VgoVP4PbXCL7bP5s4svGv6JJ+8/fY/RFW6CR2
tohT/3Nt2E3+1b9vjAjjkcpuaUH83zOlY0zOZuF6D9KmUxjVcfMc9zBP0qG0Tgr11qn8ELmKtvc7
r2+aFNFd/pgV4yMcpeh7oj5m4fSsQ4DPZ+HjcoR6EM6QqLZgILQwxeTBha5fUlDRh2mUvzFLfqap
4D1Hg+s+yzEm6NTLdxGLrFWspumZ1t4Ebtkl+2mhcxfDtFdBXZ6NjO+kH0bpZhB98FRMaXDBMXrn
dC3G2FX5OKcReuC0rc6WHJGtCLva+FWl8839oDmZ/572cpmygkwS8jp1tL2f/bu5Pw3ce5mV6c2s
9FbW8/QtYMbbw8BKkVsm8zcIB9SjPliGV5gndAoBPA+OS0nT14gK9SicFAaiUzln6cDRiq23YooA
BA2POazSa8y/YcY3dH/tYSJds86HndvTmAjLZj76NPnWVffU2aW9nSyQ7Cq2pg/soVHn60HQhCqn
jx4VsSn8d9tHODR5+Gnfr3JdyAioWMdtsfxSGocVTsb9cOJT/GFlttqFkaHejRHwUQfElZTjRf0Y
hTl+jrS3T+6QRevCt7xP7QmI4XBPzqEwnTfHbTclBJUDiEm9h5wbHqJQEkCDwCqhlxWow1D5MEyy
Xm0MOQlWWBYNiGVTNNiXZSI+Ra3x76FgsKxzW55Dt6jxyZqj5NrMw6uG9fHQtROkhzwMS3r/giSa
nNoaggbX/N3kTdbin8+dU7sNsbqRaWJ1fN+aY2Exvi+H7wXnfeNaLDGzyKKRLmLE//EQ70XW2R+x
3WBAkxY54h3ZftDhuh+OYlaQOi8uaRnnj6lHhkNXLGTVZReKZvZo+U3+6NItpQ2hnv7neFk43nX6
78szGCfApe2xvCdhNCwM7o/CKdFUQDlcp6k4RfX/HR+kwAJnZ9Sp8QM4cjXzefx2yvlHEnNzNUX2
7pErsEnqQGyllBETB0m+QSc/VD58SmVie1rP+sI4qC8xmtF/HhE/MYIr4yed9111KkZNpi1e06y5
jaO2CVzBs56xP2mKSzww8Dusj8D48Gpv0oBObIwHpJNUCbxlPjmZmPnJKky7+ufhLL1rSqXMcHGY
WHoAbVb4PM5htpIWI3lf9yfTYxBjqH9QRj2uUKDmj3Y78CWi2hns/HuUojbKQ3UbB2tam4FDdx9Y
/Fh4xEa7gfWQJvF47s16PN8f3TfjsvvPsWpAhRzN5Ne3xIhxh8rwTG3/70bkOjznAv5ZKPNd0zeo
ZHJ8xvzFMNyHPN8ETz76tIeqGf/IZe9+vCya+cEyolMkmVqn1H8uQnEx/Tncdh1c/6qpogMrXx+s
nM6AmbUD1t8sHRSJaXY5P5V19ydprCWCiDdZtHP4kMrp1mDzfJKy/cZS0MEkmFr/u558grJd+3NI
x/zsupqkZBIfJjfsHwrY9Y1pmASfYLFU2W8WEPqxsrzgWDvRh7kUPUMgMGdXAb1ngmvWVGc04EMs
4ccEEw+o7KuRRmDp0Kxs2xKeR2pDGomj/AH/c2nhSt2a40NhgPRJezqQr1HJVG1kYuEu0tk/hl6+
DjLI93GKmk4ZD0JV2NMQ5sJ9cWgr+1oEzG3FlcChhdLDrdibLZQcHJJ3s4dOAnH60yzmRwzurY00
xqtREBTfRqG9njBahrL3o2IdqEfjWeNafiqnayX7YTcgkEBhnmzsjAVCGTxMGbb1Y3UbamO8zJ6q
WOnEv7O20g9SJmqFQF2tNNG0jj3ioyVbQMKg/B62zQafmbeJ75OM/YIQJu9mxiPmQ/Gw71DabnJ7
wIR7CB+SgVnbKHOMf1kQTxnY80ATJRiD99yt1Nosiic/gT5ipspbi1SmG8XqaJVDbthGs3meZajX
YSCZEqPwNDUTEJ81OAxrvAEVmvMwLS9KCndlV+95XQ07m8iMogR8lQU++V5tfeqspvXeym9d6sXr
xspfKnjKGza8Rlccx7FHYDJh0i770H0vMU41FwwcFveliOvueYy7S9jjRyyQxwdV0F8r6zNQuvyo
6TqyUsNV676LCOdFw42/JL/CNMCVa8b1PnEeEDa8jqHCimXYpk3YfUiF1JW257ooIEUWvjnSLzYv
bljixE/GjEB25c0ABmNps1RuY32IE9+Dv8vStQ6I0qGZjii/JBgswI0vg+GaA81MZQX1ybdxp+nS
dWtBjssHwvzsEqqrbwUvedqdTQn637fFRjeU9YExPHdavYm4atZNNmJwmtELoOMFl5VWBBo2Zz2R
WEamWX5sEueXH2c4z+VosvumMqjp9F4lazvrfgOBP4zVaopH81JW0R+TJs2qov2/1964VRaoTsSc
RMIQwbRTP0PnyyxisqvRRLmXOSuaTV49gFkMsL7rChq+6Uw3PYr2BHy1cpDVeixmV7w1uHsRQcQi
eHgnJ8nYjJEkZUoYVylA3si78daoPNAzK4XWImBCTg0FC7U3yI014+c2CI2dgD64us9InegPQmva
YQHGBNAaqhf+jzR8rabQW9dNj7NzSj3kB3DCpDrY8dw+Tl6zMkoJOBgHRMmF+QFJzCswGb1fXLoS
qDC9U50mgy6kUSeEUjv6q2N9J0Z59WbPPRkhIxWkvTP5CnvWMvBSSNzIIpdI4yU7IFKkGrEQvFH+
XiN3kg/T0BF8bTakD6N6VVVJBY4u7Yx0hcQWiVHV2H0nNyh/Qi21cx1IjjKl0s8VJUT1/9g6s6ZI
gW5r/yIiSCAZbmueLW2n9oZobZt5SmZ+/XnA94v3OxHnptrSVssCkp17r/UsvyXpUydHSFriM2e4
cvV6/qDJ1MNdYnXpM5VtpCPj8nY1gx7oGbV2diZxm1iMHyLGgH5KDgfd1EZLi0dADfkDU8C1MUhy
izDVpNAvcDNO2tVnypaXDQa/oSWqrKHCU40Ba6iP/zAubK6yGiAHayZS7HB8aWy6OmZGJs3wy+S0
mAWb44X4wukyxCGxGP99vnzUTYlGBp3Ufr7Qa+iXGzOu1lQVUJYj/RiKiRhhM9rXSoHzzAXwsxqU
FcLbm89SQehUxaI0iZPW2likPGsvaOEcM8QC6G5X2ZB0NIwZhxoB2WnolMvWjVas8VlKbkLbWehH
U5JrE53xPPf67cjNaCW86tPJGKwOZrorIm8e0NiIlTAu1M7O7XrvZNkAA2dHAekpX1WNRdKO3HDl
l5D1kDdu0tLXWAN8f90U5Jo1/dwfS6CEFCqK8bkWW5XH+TV3lbp7RmpufF9BbA8Ubr4ovReInJBT
1PVtEtODipQkAEsl61zTrIvh6h1yW9q8CtZpxBqo2170m+V9b04KG4/gUjer907n+mBOhTC9ZVKG
jntvhc3BE2N5TTvnIdISYJMusqw640quZpOr7whFLkx9Hflfh2TWdmRpBMPE7TYl6/5EHxxpep3u
J7xZRA+BbJsCFl+UkanlXnSBXNtu5XuNdhBtTVvsPCKQEF2p8qdXM0xdt1UVe4RKb6qLxFRwMXT/
C9MUOgkzYK8WWs+hJLeUURIKUO6mzPXIxCtYQxLk2xp1ECTFvslO2iDwrrJ+dujRMy3/EqZN0PRk
F9sxQAdKnxyhb3tNApMoD++jZNS4o0PBW5Ya6GzZLp1arfzr+5nDnsRrmG553m2S+Xcr+utIY/+R
bj0iTsRNq5Y0tk3mD+lH08gntxpjnLYuh8ZU5hOLGqA7X6SH0Jnko8m+LfDseyTLRytUAmOgoR1y
2ABI5VL67XokT2ONOXR+Zqu+emiGCFi5wVWgggSJjVajCw/JTU+qKVhD5/mAgsJ2KA33lTE+tEVq
XpcHpTrzqqmyXLfCIyRxfrp8wWbUxkxg/o+jVe5Ie9JOy3/+7/cuH5kVjdTYnO7/57eGEGMQrucF
QANpXvEzoY5dvm/5WU5n3Cq76cil4vf+f7+Sq984Ra69qavgO8rzfkvBsA3advoDlgY+FgKN98Yr
6LnhiJ0hCu6aZDvrCYNjtBWhld1JjgQGPOn0VwJMsTjGZ1lW/YIkfjjroNpTPovP562PHJf1LqOn
M+orP2fWh0/ihh6I4kOE6iHkMmhAApwqK/M4+mn2O8sthN9oEM9GFdPA6oiNSndChtOvUU/pzjS9
PFWlfsYF5z2UvW48M6TVEcoqDQ4CT0uMohsckOF+eVrZGsgihasN7cBw0GfBZ4B59GKr7Jv5fP9M
F954ktm+CJ/GxE2f+/mBXLx/bq11l+VTNamHW6gS6c6RwWPVwGq364wWX/fPDONj60ixTqsgXZXN
X8evGKmVs68gysWW+lDfaG1zr6veOeG7X5uFEo9ajKMJRP4W4zGYx6rO7oD5pzbfuF407A0tcR/D
ABdulWvccnMsUqGqD1OafwY9NoQkLrt90VGcdWrfB4z7K+OjF6pgn85l0zfWLS3JtXe68KTjvF0F
WbnPup3I2qNb239c7IIr2wleHZ+a0h6grBNO5FhoJYkB2nPpyd+AP9ahcg+mEbYPadD0LzJAsOww
xETfT9ylMx2mNsH8TkDdpioxD6ie0t+n6H2rPP1uaTK7CgMZenHNreyJSdFD1qr9MFXsm6H7tRUI
TqCiyXRqRPhm1/6HEFRAotDIc/TWfd3fEpLKYgcN85iQfY03JDOLHa7ee6yiI/Pex8qyXyqvuKvg
aaJ5WkvMn1Ma80IjTN9F/eAG6aNhnFouZyKh/kHtOXL4PlsK5EyZalV4rCW1zc4QDhIdoLQ3MTfc
se3u9FI7pWo6htOTyCfC8krytjZ4hnd6NuA+GxmOJz5KqbB7RDlCPUCrvuEgTsZFgzTVodjDe5Jk
k72q+/RijmwN9GuUzfk5bnmIDftP1TAW7/RfRV8CpncwXbgd6PKYuHRX3Ia6u1d0JL10+gga/zJ9
ZX3JbkH+luaTPeQHOwJ1VBU2l5xgYyXW1oCOyCEGrbcBDnTelz5dkasfqxRwSNS+tVEcImQiuSRD
PNemvwNp3UU3nBhvv1osmPPmBJHPJYrmuR1JZg2JF7jpXK2+46O3a1JRvaeeSLk2v5Sa8wj+5O4Y
2pFeykoqTJi1fNA779iVM7NVH5jC2c0DPg93KB/z0f3j9cOvyKJFoY9483xK+Qp0DGxuln5L39OX
xhvpTDgX0lMflS89NRd2z+05T61vbSBwxfZOnUa4vdc+6DFTqpAoMJxPDKqj7L2gcEZc9atLSVrB
LcK6I7jV9PrRTWgF1Jr8qCxGC1a3atCKbQYgB9M8rpylzyHtMqfSX52ckXEzNwPn94suUL1KuaxW
hW79xfBc6e2fPMvRveSI3mxWHwbLW20OTBoaFPmUuX1T96s0qv+MunfMRLSVVIB95G+MWaS6HiBK
ZlQ2MWtiYtenEqttxr49SMWepXQbe8CIjXErnfHYEw+2IsXrbSCmzf3oB/vIEECzp6fJyz5ra3gd
AnlEBUfWW7YbxjlmzduWjMCDltGXnOaDufFku0e+u4tGMq0Ki7kP7PZ+PGQjDuZev5Kx/Kg7dNf7
kJaJiY27feYmQmakf3X7Dya0JBTq7FojQxQIag5uF39iAdwmVnFzar7qlOQ3wMSQWJ5Yzidy2whk
aNMHLnOwXSxcKeO0CCxXHl9TPQLFNaIF8TYD6Woq8N67geDRiO1rXtwPLRFVpjoOZndpK+sohHYo
jPjiuFd2T0fZk2rnJGiBRkjJdmaehfG3hF+MUvBQCtZGBacDfIq+FV+NIT4rN2HvhLdySgkeTZ+k
rKuVM2K67LozxLPfTCsQWZoBwv3wOtj6M3X2DiLVvqpjYg0Fiv9IG35PLd4uA60RTeN3hEcBF2z+
iRz9WNpctJVCe+kwGzcRRPu7cRYaYgJdOfLVMVBqkCXPWTA9t27xiTJM4FGZqAiypPk9yvGksIQV
XnGWX9iIdkHZ3wQ3JpxfWRripOC6HLQG5dGlIPPNI+LPagrinJP+fawmNKHF3sy9Gz6auyzjHWfr
LDmJ98ZA3F+AfiCbTqSxZf10s30LmmqfcCAIf2nkRa9wIzgBNwmwB0QmM8h4lh7/Bkwre/crnMI3
M4hvhMBt8uFfTqU0+cBQ1RuyivacB8G34fu7ZEgIHhLB3quGm+x2rcr57zbaCM63htZGV5EajJTG
YvvqagIjf7adbmWHKtxGJYE8+JKnXCqSBoVMGizUgXsWXf+HLQtCE8Jcm8knuTWM71ahnXqzPQ5u
cZjvNnrivwut2bgZ1hhHfx0tHEcOnTs7NUlhkvneZlobGAk2OE29d3W6GZ1n5FqP+iC8XWU+JJ38
NBvOvA5YQsMZW4YJvg/1u0j9x9imhEDEsTVrHTEBov/JQMdkZfVH5Gq3EkUcvv50a+CR1rjbAc1b
0Tg45tYmn8w/li//2r3CTlk7TwUNFzGgvCOJ8d1IB2iv3N7XeUPjypL3wep/IwagW0jrLDTqp9ES
7zK/sAl2V1i6A9wn2cGcOJs6miIRw254MDfLlneEEdsi788I17CvN+DK6PQaBY3BOuk+4z1shb2i
sqWuKj80N3l/BMxC9Iom2HYhP3Q63drUFjcu103/JPg76ZXdsKe+qjz/N/nR3Y1S2kkT7afWtF8s
hc05b2HG1JZaOfAc8ugW6UwNO/aJqvC2ahigGHvBZvRiZy/B97BN8TdwcW4GiEVibxN6jcl3HtYv
urODzkGAzkRBhZPmpkcmuOdk2tu2/kcvg22eGlvUhusIu4ykGA+YVvjJytaMTUD9Ccc1TlcShaLZ
00hJkEZDWBg70kAEVOS+W2NIMAN96yflThv1bT2E+zqqd23MsBVjVOIE2zgiN2adWoSL8mNjftCk
EW2lwk1ItmtrwNpS8TGR/iazaIkTeRCi5hcMwz0o2IzdE+kw8VD7uiawwGyQsuR7utXJlG9aixts
DSy3MLdhT4AHKaGmRfYgkeGtY27rLuNIneKJfIjQ3YnC34fOZ87eKUIDbSOLHor+aOT6pTGnXRi9
8LsvSc2LjrudrhHAMASPrIynseDvLlKaA/beF+a+oeni0NCqeyDELmJbcm3LuNgF7H3LZm8Z3M5q
d2MWIOfJYTVS55Di3O1oY2SxeCS1lp2/tQvRB+Bk26Sze11ph1oi36mfc3q5I7cPH206TeFjkJBj
FtDcafQzDIldYZL/lbDhHaIDs4StXlgIRqNtUN46piB+Hx8b3dsNkzj6c6NhznXEvcE2bwd6ChlF
j95CRwPOAWTcGPATXLKqs+hIoPkuMqJjCbyut0skYt1eOM3GisedFsGWhiUS5iQ+cYKPNKIUXQOn
evC4DoZq2tEp3GJv2o1oLyR75ZEWcF2DzBbOTpU2QaHDAXzGThkIKgp3XxDZrfnuNs7WpZyOnsCi
adtAEH6ZTnyLMtI/AKUUho3K2DloLVTH2OBfjMn2uMqRSNGextAMdZqcbpkmhEIT4sWF09U9eg/9
l6uy3fz1wtE2T1pEbEW+xppzTDUMz+m4KbX0mvhEuOQ9zESol3J6DtrNbOUW5llvzMNswp1VU4SI
8HqcMD4wVDxYyP3C1tonJYkIQE2SBmH+JA+BR/ScXZw6J92N0KEionpMUkfjakdgODuG+hxY2SXp
rHNRRocA5wrJ6V8FeyvByRvqhCtJkhbSgSw4bZy2MAR2Tu1uE03fREF4q+nVQnc4arFOArq5qQg5
65yNLr+SZNwkZbWTmjwleD2HyD1y/W56/VBr6hTlXGm8O+5AWeeuEvMvnLdtmba7nKqz6GGTY9Q1
ZPFWF/UFd3NQfQw2ATIcN1MXW0heWyToOKa0DawHjqmn9rNhgx75JGsOeovPW58JtcsDLsqDVqQM
ujp0s6lmwgnMwmPJruviZmGwZ8b1wdzDgjdR6ltIMQ7765kcxwz12iDJc5E6kY7rIyaOnauS41Nf
d78ZGuGwmZlVaW72Pw9KyB8MWKNN4SXFKVJDsH7v+4Nq6fKnqP1bm7lIw6TmPEl0Hm2ZOtvaF8k5
xFGFPyCntSoqjb0uCEALi9oq8pU4KTOfbgNxFtkfdHv/wY51o5+cZDp9LrBXmvXagxt6xUboQBC0
YPab0AM4ZiGZMVrTfxZAMeKAzI/Au4UOm954fhgN/iq8JlhfZzyeV/gEuOSeftEBDFysLnir+tJ8
kbS1ESq7G2EE8W6wWv2ygM6amTm4PLWQMs6F4ldTa2CyR2d4T8X4LK1JMbZK9XxnN1dGofW5X96F
vFQcgmGcdhSMfzMGHBcC6Imvlx5ZOrT92fF02cWKQv0krInUC7ulI5OFe4rNYaexSm0WLA0wsvDA
ArVdMId5nhOW0gcU4CRFr1l9SJgS0AssP2UnAKeE1r49olkDNbSOrLs//7Gamwn+ILLhHBJWFqpP
HeoJWlU/2bMFfyg19je4Edo9ZkSLpYIhvk/L/udnpUZsAYWswAJjN8ibwad24AHHMTrsjmE8S3UK
yAayV0m3GoLh/3vI+3bEUpwOyVvas4kvmmwxZye/ggyGzNgemqCtzpbZpfPNrmZYDVhzo/mtu061
kGJl/rv6xqkfcp27/s8LGjtK8bA5+WL8DrNS3mKMl52LtWnu2YTHxhp/IHnJDEf+L1SxqRosOHY9
wIMAnrrqyTI/6ynRBZ5qH37emEG539J5cdvEOo6WFlPJ8GA9sqvvrkYaHKCR+OflYRgr/5w70Z8h
ItyjETP9KJq/atx0mnk3aSM+WR4ai2WC2ctpeVbNAqYyt28WntPDwovRZjBRia5z79fBnyY1KnPz
+EO+CEfxu/Kcgvs1tEEx6RrDsIR8o/k3qeWX/vcl/Tx3W508KgQiu+Ury2safOcRhGpEP4Mxz70b
qTqCsibDMm5GuHvRd+c6oN57c56U6qjlzVqikPR0UgZnauWCD6uq9EkNYXdcntmB9RVWVY+jrxkw
DJrVRs1MrM6yXhRvziGKRu/S2dXfzBjz/fJseSBWulKb5UMs5SRbFmrduiPWgLg030aLpCV/MPau
DLpHy3js1WDcPMmoFRgRQUXQai+FUYKKx6/gB7Txl8/z2o+6j1VwoG0txnh8CDuFBPV/kXk4N9nF
GggRcTdg47UNwvZ8z7bwu1soiOaH3gqYUTQxMSjwi2gieH6zCSvDXMUDroXloeqxKhioSzdZTKac
ECZrgF/RC8+mJt7YAF5gXilJOVNHT0USPCd5+Kw1hDmY5LJ39ML3yG/xX5Yz02defFSC+Mrp6MPp
usaFqg3WYf7ZKHS6o+91DH684UCLIXpRGWuwhfbJRgHkrxI5Kaw7tIda3hwInPocoMP8Qc1/fOSj
pXdhkc5HehLRePNBO94wbO/LQmRP+YRooOwCDXdDQfazL2CFtem6nduxxhBbV6Y35tXSh7+zA5++
Wf8cNhhRbUr1Q9vDEVCGQ2O5XM7KF16RsWNARAsfnt1Ym/2+1Fq/OZrcKWYfFQmx4asfWi7C9/hJ
GN2pFdN4isyM077KCZNNwVz6XfIQsWGHmIzhF6h8fOurgG12XBlkFIVFtkkF/WFrrmw8nYDuvsD1
PUz8EjMJsanPq3dDz/bSZxbTfsREtRmejRls45IYoVvhsBceWa69Q6SEdJ3zDyHLNlJokqplz6Fy
+mp67z/Xrd1g4h0HxMTE3KsZvdqOHaFtUfbmIVDWZx6eCa523Vlx+mqG7o0Ok7Kn6IpNurrmnOTX
GtsVOFqkKXWhF1d6LubGoqG6yrzyUoXg8qSW6/tZR3cp210SNQatFSSnTsilapmKJDbPGMItfgMP
e0WacciR/53sSiMIyu+rr3rTmugfnIUBBNyTNVFZ/6oRfMpY1/FD3ASgp9TkPKTtwJ+e8bbt9dzK
z2Vdei+tW15sYXrPDlukwNS7veGYoHIRQG56D1iUJ51ko7oUTu9gu3tdCJK3B7yqcdPpn3g37rxd
Mb03lMFaco8gHM4cUs+qHwNdtickWx1SIgu93Pw05xZ9NWiROVRAenkf+5lSyyuOy204qhAxGvwD
QsrpS5rxL243qO3qRiO2kX0poVmFUTjHNkHSFs13fFMzaXhTm6GIdvG6p01wSqDy9KAuzpCjNybb
o7mzxVmSun9cp/iGQFrvl+PRpmlx6OBl0dqMwyOIxfYQ1xwCA3lL7aNMXo5iKBRDmLk5Ncafom+o
4+cfF8TAEM0y7K6cjc1KWQURuTpuDwQPZJcvB0s4UX6q/IAAWb/fDT1JZ0Bij7IWIPbtUicdDyjE
yh7m2fVUIXfG5HtePqq9hrEgA0fD6PqVXmsacXJJVp2Kxjwt5cryUM5juiCL3qx2PrO9iISqrvlV
IDHDuZ/TACUT4DHK4BfLrG0OOcIvn7kMjL98PDo6U8SlXLFSDzcmI42UYnC9EIRFJyxGquPeSR2C
fWegvKjsBMMkkMrSsb9jXIpY2sBpSSaIc43Q2757svoATNj45JfibRxASOulvgNmHc5nmCfp4Y4O
W6TusACv3MIRHzp90JtpGtVHrjnhrmzoJKkqObWtgbrKKUiaLCMUjK4B+yf0o6fGoq5kRoF+G3fd
RLiuNYtfs/vygB4yv8+Shfkc9YzoKxUCLYHZtXusn+OtSt3suCzCPwuqnngAllL0Ist6OgDr04we
WV2vyHOYz+deemQQ5R6eb6OvH37qr6r61hocU1qtm1dvfkCAmF+cTuvuvUBktiwNPxy20kZYhtrE
vI9ZxJ8D9HdTGYV1Xz6XZaNxTAKGlm51X7AHNfIlWEbzMqiVsrsK+6DXKrkJJWHRRliWsjS1nzzL
AVIQkYag4sF+8n3EAaxx95AJ2wZDaXoQaWbcAqxT+GmBPgZjGzLdfq+4OH51gCQyLyEmNUXqL5n3
bNsYOEdCl3UzIePbizH5PVhFe1wgtAlz6cOwzkfvE01Y8EvP++jRjgvkhz5uUBdATZs1JkRtLTSu
gALt89ijMZmZDU5PixLxACDWWPOuy+c8IIPXIU7NQxHK56V8CxU0DhM4Wg+o4BCzjAAbH2/LYVNR
ihbdpi3Itr5Qpyyp/Zttms4Nu96MOw1d4z1zdfOwlDABiB7dj7OjpEX1oFNW7qxYIc62uj7cyimv
sYAzoOhyWuX/+aSiw2Psoy4BALKsXHL+jNIktyCMHY/C1OqnJmZIKUOkWYwEka6kBREBS+U9ImAa
fFecHft5WYKWhzayvfVQMQCLRhDXa4gJx8Y2nJPSRPiQ1IpmHDDuvZMppCN4Np+V/MLR02y7aVZn
QB5+gOinX7skWcuIGhtibLIyp97aytkYdVx+zfKVDAoCcsZTa2DLgi3n4iI1K/8kIkZvQ5kQqKfp
v/SyK85GFFt3pxHfYcQI4dBbM66SLcYdDTEOfZjDM5+N0gYco+vXe9kYT70YyMsdEdSnc0EKp6k9
stWw3U2fxWQas5840hd6XIqPSGKl6mQ3bcNKngJ8cR9JobVMv/r8MaPhsZtGVJX65EtqO5OpxLx8
NX2vdgHaIDx/VYtsCT7PNCLkcb1g3NhJWm0yCiBaT1X62g44h6uycO6GRGtmDF7OfbK1gZ3AY3H9
DUzaEGaL/EGzN4wWjthEHxACk9g2Lw9WGX4tBy9UtH6b0Ap2FKLeXUveVVIw+LQphpu0OTOVfwVm
ww4iqO7S0Ky7YfyLJkAqM259pCUv044b9PKCcyMV5wpgCIhA+nB2n9Pl6l4Xyp4Ti/No9EQ8yUid
c91/Nud3G7jvmhiKmx0F4m5P5WfAbvNi6166M0OUu5wcEHPm+9ryUDShWjV1HB2bxG6fk8h8nMKy
3VuVNdxh+uyMQtydGCftz/EZFALpzIavWEJ7kiKE9aq16hJGAPGMBu1o7ljBteMuQlWevhYtjqG+
mqZVonWvyvbjZ6IL+O/6sDZ6bAQ5FGvcJNpjEH6F80utGHScwrg844DQb9aUahsRCv+KyhIsZAZX
6Yd4W+CsEsG16OqYcYd0X4Okf0TBMj2FsdxkgRf9YdFoC/3XsgkOzdily5Ppa1miUURtNH7Yukhp
zEX5uW719WBaycax+vQ1sEZ0+q9Ut+K3iYEKkwqTMo3kczuR9PJddRls9aKbXnGbAC8ecIS9mVX2
Zkbepp2JkRoCzFUcTyRNBMzU67meXG60biW4e5r1YzSvbcsChxtDbRu6CWuBhvQa5J5xGPqBprdm
pJuMUhikJ+ln7HtrwVVAjEK4QUN+4pYne4wi3ceEDuFgCBE/gHdF6ecXGI94lrcqPJlYb1MYBDc3
bmiVSec+eI3DLc7Hwl/4+mcWWrg/egK5qHt/Nc9dOhAallX53SkJI24g1Ri/hjYoQP9VxbXrWIKX
b6wzB67rvCxmdgjQweBQVOGk3/zKQUDodmj0ID9sAkP7rekd1JLgPdQFB1zgy8nA8QAdjwgbLX1x
DF2baOYx9OF68UDkAIXTmAYlaAEH1b6f/MpyKZ9Qz9hPdZGBdRrARuTz/QtF68l3bWYEbvVVVFH0
4nqJey9j64AoOnqJRT9XdZRo3ASZ7YXyFTznPCyXv5dnuVua0EDder08lcIm2LWk1+ZZOe4XREdB
hYPpvyutjhEeo/JwTKaKyFU1fbagvVLzOw3bp6JFdTSUX9bMv6bugKHDMOXSTdBr2LpiDcPMfShH
wMb06ejjUzWHIzYyfV4DJsZBHoklVdQbSAvbeCO7pt0FMtSePK7Wpd5pAvXhjZ75VAPG2HrM2LbL
09TIa7inTPkAOnn7yMveCPW5V1k1Xrku5PMweZ/xmKhrm5ThdoQ8vbeVy8HDSXEeUQsfrCbO134X
mCfZjc9ISjKm1uyM8L7OGKGIAXiQXupoqLd2kGOXmbpir7oXNaTlBXzBGZ6M2idzO2iUXywJ3HtS
HE9ZoKW3CH1FN2jdTQnvIGUmDty9GfpJmu8yCp/9WGaPSWq+y770UfI6wVHXnPHNDZk7uUydfWNU
azm3I32rMS70yMCtat3Bik3i4/wRNZwc+SaidIxmy0wGnX647/suXblT/c0Ldh8xUJJBHCbFNpJI
XpcFPHAM/ZMJrUM+lw0dmq4wUmAddHdqZNWRA0OTccySy4RNaG/GDWrlugSwKIxiZ9B/O2SGVtCf
rmvUIqhmAQJHJxbDClBEFp0ohQZaBg+xjDN2Z9hSyaXa2Coy39Ab40adC8XOjewHVaMDZuzyXZTd
Ia2b7j4lBJYnLfMUtlXOWmlpdTT6mMlOat7aMDybEzX2cl4IGyyxP7fugNxu1STh99PORugcPgXh
d2zHxr7QfUJdefPw74GngVAdrTND/quLsTiXU64O0wz/N/Lx1WrM9DEHE7MT0HnA75AaEnQdtRtV
T2Bwe/DBSbZ+hrrFtB7N0knQQ0G3i0zrD4WFuuSTqi/LR5oddwwadGPthJw2cYqx0Ztt5Yhu8UPr
D3zvJKiSQx/0bVhO081qLpb2BmVv606lcV0KYdshdnHu0Brzps2ct6PukMSQgOkH6U4+vdQG5dnP
0mFJ3tQA+hyzk+DNpYuwygODWVqmfy8NS7uuDi3+XvrJFfPGpnEfeiqcpkfo4tscklpq+36AC6H6
Kd6UESCgIdYKElXM2j1h4WlTr3oD2ko+InIGswFuvoC/+xkSnglDoWofXIIfcHm6SIhufY5TqNMz
f53LGjRN0fZb0YTkabOvqXe90eu7ZVdhFk6xm1oZo6Ts47PW5jHbbSaLdEZRCrPsDknSbblGvtvR
+1pI8GYNZCzTKSQn52Z5/mvhkmoZ6E68V9jQIlDfW90ThJ6MQ3hGaPKfh2juUdEl/8zzBFIltLd7
jl8FL0KXwI6kPogyetg5A6ONrFDZLrUxmxj6DSUofFj0h6THxeiJGiZa3HGHIyYuCm3QwSD2l/vt
kKm/SPU78hkEGuna8vdtAOFdqhZttYJdELdAtzOfgm7Ta0XIwlq4ayM31UMKGoRBxi1NXO+CAJX7
nFHGMdGiBcqFyDVrKhgWbFUX3SFoh0ujyQsjBMpus3sKKudZIRqHj+deOvyX5LiCL0DOaR+s6iux
HCCZ5NStelZNgRx+QL2SsZfVbQmHoDMGkB6PYT8wp1PdI7Xf29IzsPHdHqy+++UiBuo5unezdPun
hJy+icSkV4p4go/Tnj2r14IgnR8wyhK/Jmwst665t9JYPEu6UyfiB4eryouDbXmkwU+YN4QR/TKo
2Y/VHM+DTan5uQY4e1jbddNeLz/RTAilcUfj+6ddYAzFexp11NFDPgD2nQhCZtkEV2v3r3kV3ksG
uyejSGBBUuZt/VhnklFGeAun4pw66Z/OmQGXVTZPMlv/GMkaaJahnuKmie6Bwvw0b0HLlKZfQ4dh
pfUKNq2LHbjSNKaoNhtxXwuiE/0G8Sganc+V6urZ2Jhhza2XQq8r3OZoQ/lXA5F6eHtRbEbkKbb5
nKlRf3o5+QFkR/2uO52MVcAVDFDL/lqbLu0hx5IHaJ2MGwi5YzbifwCx/AypfIRgROIFxRubze+U
W+1qnCbzNEaDeQti8241UX1KROxuK4udAYw3xLlzuTtV7YVWsflS+Zp9i9NHFMftKmtS7Z5O9GuU
hhBXlFh5lkwqox20m50EG9eWL82SskSA3y+RGckmdLroPXHYZAMMJFW1wek7ggANnbJY/zSTwgwt
uHRpVhlK8w9+4UFsTuPg6HnMs8OunV0cuDKmXnwxXM2ehaYV1zaQ7p5spf4oc0QiyZTCnwlzcm4K
pCIRrulG4Jq2uK/6qPZcUXwYeRY9/fxOhHhbvfDgoML3PYewJh6ov5OXGZVoFPl1qZRFkoKLHPJk
06WbaM6H1HSsnMvupshVs9VM3WV6Qy/TiTTUeGzLNsvTurUekjb5a2eAOl1Hs6/NVDePSCn/eUcC
17uGOB+Y/K/GQv6GUIS9wXoDLA0KYf4AFDSBE9OlSUztKgrTm5BHMBZqQhvyHDvG4NOZxwrL5RBk
VQp/YW7MmUWOzSLxnJc80z+ww9p/0b9AiZLuszPWcodscrz97CZj+tkKDDZMSadfZRJ2H3KF1nib
cj1cTyArnrJ0IIGK6kz6/ftydoowYcqUu8N+WbOTplaUtmP583QJwwxK8NjFwB9UYtjh3Xk2Y39r
tZjUE7d/42fGp5h+yc5nvTyFUfyHbIpmTdiF2IXz3lxPWu+Bwr9ZSU8We3ibU32zrIg9NekIXh5e
FXvSh8qM6KDZw9+4NOQZaWj4K/HKnug6GLaa9hS1ofqCHfakdb36GvmgjyO1riMAJ3lJUhp0X8ae
drPz7ImuxTCtTNmYLwxu0cvZOp/TmgFwE7nuLfsyJFlLu0I27PwmfPdrt5/EWVj/w9V5LTmuJMv2
i2AGLV6pZeku9QKrVtBAJjTw9Wch2TN177zQSHbv3lUkkBkZ4b6c/oR6xkdIaktS/pSsAnRAUIR8
z4yHrBRYsCAA6dIZN5NTYPmvycWII4X2ix8mR6vI2AApX2coscoMh+zSglPdt3RElbNq7HnE9lL0
mMmJS/HLxj1oYF7PU6uXYO4dms8TnfNKs587MLrbGjsqIldN0vAanqLlBhGOJAgIUfkhnQQWS0MH
i5B51tkOx+IwYReApM5s1uX4rm5NIepy0aoE+Oic/gIzCh4ZW/BwEZDByZc9N5aJdU03zt9XlxqU
zA1FnPATUJEV0ZAobLjMYY2v8YElm0QIoj2SdPwzuKw86vRMrUjQqqzkvsuMcqdj8dnEwTNALetX
8oJgyfntY5ZKSDFwzNTd+5ljP7vwPc6maOFGLydiKMTVDhV5gMcNMzd2DaSqagYHjulopOIP1s/6
RdeNNbMk/1G9YruZgTYAx1Mv54a2HgArfYsIjnwvi+YPMKLmEeuIc3Bc2tK3NE/Iqy5EmM4CSOUS
FvKfvU09Y8aOHUAtiKMO+WvpTKmTExVle+kGcXtLvZ8holq3XU8eg6t55+8HNxMo5Bv5Rlkd8wvz
Sv1hp38584cqXPQyAo8eaClOITs8qRMq/ujkXKMEVUdVkHh4ZKnTNyYU5ksZFnKX9Vn5LKqeZjwX
gn20jKRfq5HX90OSNZs8Bvzv6NRrUHhXnW4m70KCPGh0TOlZa9r3Y2M6+BeSX3j9jAO1Nqgoy9qH
rd+HOw2DISeT5bsG2hzD9ojNbezqJHaY1ps++M0RgOIGufaEbtqHdtWO9UMaj+19nzx8v6Penges
UtXIxkhnv99YCXM0AgPhTHK86Nni7IM7dASYi8A+BGizNpnTgojwEARY+Hg2cH6gPFYpRLluIKPL
eGSW2vCzUG7Xy7Pak8W9+5yVtnctkQQOQDU2JcZjFC8oj2mS2deYxDlw4u78WbnUx5HThCdLIwlT
bQ1KIUHeTMaWkBeS/o3XyoPByfsQJB7pjflQ7sYiItZew+EVpVG7n3OfvkgXUTfEIVil5bKuq9je
uLFr7egSOs+NzTUj7ehn8EPdKjZRJMaORTxCp97Hd1pZVI++I9aVAxFd7Zitz4S38sDLETOCL3NI
r9oQtI+GVslXVvsJTudqbOgE2I7lPAuHbh6QHiBfrk68sVmNgvFh71/MrPCBMZLJ8/0yEdBjiQsw
1rCXCNVRt3hLVs1RdfMlv/UJhtQdKLP60qSjuCDyn4d0X6UgJCviYWieDHzpcZwb9FO75l4d3Dxi
Cb+8SqeUb4O70epwhi+LTbcsPp2LGrZvBOOz0AW5Kl28qk7lMcJ00ic8XBBE2wrNOq9cGYLzjM5q
qWrUP7E85LQA8bLBmVR/MDE5wTyrx39Gi+WJ3kK7aasy5Z9dNsQSUySrNrm9vR9ieHdK7GN+++qb
3RJxi22rrqwnmMA0gtIZPXgdZtuxARLrzt0lc2j65B7TuZmuFaUFA0uj55jfNF16VzG7xN2JNxg2
EGUXoIn43gzJ06YxBwUb3ed3GzxP5o+q/ZA2n6DKxtUn8YlKaTznqdNewy6kDZchJaM5QLZWrVNI
TO1rFNNKivq7dKyKF93UEUIkkMo57cH9d4z7JNHTJ4lSJCimxy6d8gPhT4y/ExNVG8eua+U16cmI
XLkNosa8t83+LR5SHC9FL65dkT27njWjAXxKl0EOfUR5X94jjg74lekBoPA+3zRTS5lUwb2+zN5H
ayLmcloyn2In5bN1LPnl4XivY9OlO6ubP8YUebxlNjjNRfVjaSdWXjS+MB7s11Nj0GaW6EXUQjUi
ERoRrRP+x70bX2X3TH0Fq3G2j2kf/smmMLmdMEPCdIDYocqP2FyU4isiym4h7NjXue0Bv2WME7TJ
x0TGNLR0kS/4bZrs7VlG/Cj287+Ci7lZ0SyIjuWvsd22u7Jmeg6Cc7zeFvzS8LLHMZ3F0axoyIR5
lR/thWGgetYCkzVRvVmyVu+Zy688zYw9B8Pxd6qDrxF0vo61iRp6Me4HLLF16+r7tO5uYXTq4Emt
X2CbEto20BHHDej9n4yIpgQ4FogdHmh3aRY/80qDkN/R7ArRifZLLtA8R9AMi6Tdfqd4qmd53pH3
npT6RjJdufS0LRKrPbSGyzdlOIlx6JFGl7m4D5f5jOqx8Dd9pvApoVTQQENm5WZ2V1TiWV13JmB2
wjiHbpUv0V8cLA/cCQMnLF6FcUe0hwCCqkQgUehX+yyZX3Wvru50q8HdUxH53npZDo4sY6BhMLZI
wcCuQqVn8bBjqmfCwi8cWsGe5BAXd6mwD36pUzX2zl0lvfkJTcJWmNMVsnGyhpMi3mr8/bvQLhDL
hwXgBK+cCORDrqEeEtcwoNvN1ub7vRgnsmdPGzWlyI66xxKrz/DkjVBPz3CMi00za3Q4wjoliI2M
ZPUH6mUQ0iShJlIKvgByMesAHo7eOeHohD20PPiMkm7P1EvXKj5AKAT77/fD2M3W6azl+6nFxI5j
OdxT3Z2oxcOTDVDqDPeZUwDpBFejz8V6crJPwp7bO3VnLa8cAvPOHkGnauo0LUosVwSs+BoAW22M
M7jwZOlih4oO0CBf2skp400YI1iecackPbp8l0HZhTGNPKtluyFiZm2AIsQLs6yBvTnQwO3FIWKI
ivSS/+N+wGa/U8LDRnKn70G9yK1cMgdH49QQwkmUJplNYcb0OWoyBIhedO+NRIzwfSZT3r1iChBn
v/QP6vTh+c922gvi95xnqMPW2fHy6MFtu/iC5NleCWH30ITCFP8agWXCQnjQ1B2Mmiz73acglAHc
ODBgYTwvY5AkwqICvGM4drTVz8LA/xrDNl9NjhwO0DJLOpA8lFVgnHra6YU/PqllBBDNU4rmOYHX
eb1FmkdWBrkhqaKdp+sl0Vh+QoSQiZpVcHpp6aq1L0kWJBdVtEYTGIU0MNYqf14L8MEIrosJRepV
WP2eMGIfjPM1MuvgReVC2Zn+t1tu5JaklGNY94i17bI9pK6d7R0z8Z9ab7Cz62xTyo6jEFfT1gSY
C8P7HEX0BvX5Xl3EWhvcIxnKVuNwDeNsevfL0jymMybQIfL0D36qV/Q7v+vEx+H+/0kCb1dJ6g74
L2yi1WIayV0yvU9J/kd9la6s6KvmdnPQk9C91xw9h/kn/RPob2dN42A6M4PBjbgBQVE9llW9cIgM
vJRDRxQadQ2RHfKnGc7lVz+80B00fmKS5/CcuRk9onS+c4oYCC3HsTuyVcKDurd0C+uA35CEpV46
S+UOWexxCk0gMiSirGxjiO/HggTOVU+KzDlny5Za7e1jWOIrCFnsmLn4vTxpQEw8sJokK6/L5KEZ
yQ0gW2jGgUf0XpUkx0aPtD/+L5/Y+rQZtD/Lew7Km5VrO8kzWuZDxh7xaAPSXPLZl1gDUhpU0rD6
KjuLmIbUtv9S4ZXgWv5EYIJW5UMY0xtf58lISQLaYFO58a/RK5yPsCzZ40AEQM7o97f4sMYp7qVr
4F5u+aR90TE/8rNdIjN4MBaOKiNmzR+YSYMzxhClDVczXCRI0QBLkEnNCR1fAtRjpGFTxCjptco5
pYPXnUQgcS8BlglMfkjppITCS/kami0iBbykzEKya8N9d++IMGQsbv1hXegOSeVh8VrGgLlpeFjC
Y24nOz1ykvLvMNPpG0fLyqceF2O36A3U5qr6GgKC0dYAP8TXr9XH2R4eNTJ/uttpBqKTzFP9MzQt
7b7RrHvNyIKt6dfM5DiZ5dXUf4liKk36IW35NRTOkvmjO9UT64N5q8I9oBEXw3XIkAt/RyJ9jXCm
nGKLHiElWPuIDLFcbv75i4ykclXYjN6SJPwbL7nm4bjMKFy2ZCXj4VyhBNIzPrirro1Y8BqyzybU
frS8rbfKD6bt4MKqmxcdNfUyHhB2H9up1iRLuC8hXe+H23HJ7tPpwWfOHCGBmuwVfFJ3P0eMZv3Y
srZkgrEIVSGCowrGYmtgl40EIyTNIO65m9ekKuuoG+ZhNfj99Na3kdhDWsUb347mWm1DJKqmzPL/
86A2KQ8ZmR43V03SotW6eNjdUqZNPwrOtyUcxlByEwbDE8Y3N4HRz2R0ncaErLiI4HfVrgAghmjc
wkqyNC/U1Awx6GeQCWd/Uxm7RXUMNCDARgyWhQlgtneTJEazYP/up649FSScrgLAeIJxDHkjduLs
woqihqZ19wB3CKspg7K72+UMwiDZzxnKpjL1ndd6QGvn6fF0UIeeglV/RQx4hLcERydptK84MLJ1
nGTWY6aRk4MEl4QgcrGMpeKQLTA3F7X3knnLiRSK06aUqbFO/aY7cmxwV4GvQ8wuAyyd0ePtmMCP
RL4eHf8H9C3RQ/ylVta0zsSJhgoCRBQmD4RFh5t8IZv1xeydkK+x8GkoBdweP1qtFF2yAO48lzjn
9ICWvec6zRM+Uv8+JHHDQjPV27T5GIPOpNsKZgQ+gBEYSqn1gxSEh5jTLvwIj2STYljwU94S3pnF
dJzU14HR2d5XhJTcpOC97LeaXrW7em70p3T5dZlrFzX6ZOagmXcx5Ub6OE+xZ5ydVmYXHQIWwNbw
4BjWr3aOJZa8EW83HYD+osec0Z78OHsQiVETNhFjiiUpxxKVf0mnLr+GSatzBs/EZ0JiRu6XZJHG
w6f6NRcj/z0JOrusldP69t0yDrHFjMw67mkFL+2rduLs7QvSKsLEfw9au3hP9fLg2eRFybDTN7dP
6Kb+toMc/JivYVS0O2R+Gr2oUelyzLJeq2GSuUyU1LP/eRm0/OQEln4CiAT14zsp/mXTKrdqhpfH
5Cd5Nt2qb4W0tsjQyZo8Rv0gryPHRvL8TAm8w9e4DPhOtSR27k2XWOel4Ce3nBlwMGF1KUOxLYBu
bJwly9RbHkTavTVSYg+3CLfGr1CeGNKsaSPiE8DHcSvR/mdDHgWgim3X6vXOM/Ju35eJc7x9Irdd
YmyoJZbPkVrhsXPq/IwX/appY/YSTckTsOvpbRjEr4JpcBD3z9UykpBDuLhzCZuxseApeRBYde8h
nPEvQ6ohLXiRDEV2GGEkzT+UwOPb/cEUO9tL4tjKtKtv1eK8OLQGy0U4ZD0oSbGO/AR+DyacIci7
tZgdG63xkzoAp4E8eA7sDNgT9xmY+3u7dYJ1SYQBYwj5aIZpeiF/j1jkRFTE0QBsaGwsKqrsMywS
awHeA4wyq9hiwowhWfj1T3PJOLeNjsmcHTSbas5mirHO4/LSfJQV9XGY82LfOzi4PB8McW4iM14G
UKaLwNS1qF7TytJwvQHRAU1MOFhlP0FJbu+mjt5AQ+1WEhGXZgVGYT0Dsrus/7dWvYj8raP31G+E
9l0mpyEzQnxpIiyeQlt3LsPCJh+Y5/7rnSU1Q6BOzCBQZEIELmvXWmm07SL09qxL1nEc+dpmr3Se
sXUEmyK3ht1a80cynEen+JWSjV2DLm2rRr+zcJSDlIvomGm1bDeqLwm7YBuyKzGsRvS9Uo3Jfr76
qAOyK11GVFMyQKc/5BzfF+Ung7g1nfJt2bP/GlI8VdIyr9LNP4i1ER/M0VD0uKj/mgb9aJZTvHp+
+8TxV/8M5ita90W2BfhW7aNu2jVPLHJZPvyqQny7UdmJt2JsuKuNMjhkpRGebysXgsX3JJsfXI3S
i3YHWClTO7cdTGngB9VdOxb7kULTPVkD2SGcU5WNp+8x44yTWaz7jBV811hM2O1KN4lMxTPA4Pav
p3XXwGmnRxJHCfWb4h/xMBkn9O3ZtdQW34dRg9pcWuyyd23OF+OHXY74z4OKNlyBbnk1QzRHn+aA
zHazZjtgiVq7y02tueO0n+muYJrmZdYUF8DIuNDB01xGDPNrm1klg2WmkS6ozQc9hCBAZDf/5nLy
6JY99d2rZ2JRPR/GjSQos5uTX8woAYj89y1QTecBviYqt7ogHyQc6F9JIlPJ3Trezh8xJKG0Zwqc
e1CW1UwhndEgMGkrbVrrog8QxDEAbiCQlGD2MP4JrfYvTZz8DVjgX+aQTLUaA0WF2v2lynIyeaPo
pO7+dFioIT2RAkbtvTRoi0+3GwRRD0p7jl1gAE9zlXsvqiECk4JgtuR5iFkrDZJdiLRr6J47Ogz8
MRn2c2snD5qnh/e3qfVop85BWSRmaj4ghrZNEI/OXLLUo52r1emtPeAvPYL/aRRwDHm89Stjy/OP
yBDu7XkIH9UDf9/bS0KgwAwP2NPUXK3nul8pSx/3TrIqAN+cguKvGiQ3PdtzjT1c9lwvQ9megMAz
XRqHeiuX5TNLjOdYr7KDn6Yl3FFiact2Oqpyw8aTAGcXJWaYEpNTBqwDJcfsnCoKvNxQ37Zk1dJX
D1xpkvxoikJVbjiknHFTMmm7dbZHbXjoI6hdWJKdYTEi6KjUceiPW2W7W/cc/Ri/dD8Jh37VSXye
7ay/5GPRkD867CErrm7SH7dkJ+7x6E+CEEwoBq9M6fA6LWNDvGoWQLKKyc4yT4xmr101Op4vXGDv
Zez210Eiu9UqUoftRqMEAawNcGCcRmTjSbzVl+9MPTQZtSa9dMg4y/UealbyAJw2phPG1ApAFGOn
0EpX+XLyNHpNXLTwyBLlnTCCeif1TD0ExvjvpRFoMMmXP1XviYpAX080waas4xzLOwzr061X5fWg
fW29JCVrubGQkWHuLvE0E8/pnlIRn2dh4/cYmHemLYIda/KMfWP4KeRsFFa3GZBT5EjrPQPKTqr/
wnt4OyRoeS7vyry9qLUt9zaI4UhOMUlGLVvKvz6EPphk6JZvT9uUQ0ULa2bTx9rB6QAJfT9Ap+GA
rmNNsYpesr14+BM5iYyW/wmPn+UgMpJPBCbdsWlzon1Dx9jA1RmrfekdHfMlMPvpJ6tjGqXsBHTk
OHIZpMQFerarvDa9eiSTbChep5/WsHGb8Stiaz0oRcX3WGv2kIYkAXL/sAXcrAfc12i1+reGSI0Z
3dpTQ9n5XMcFAbNpcLjVny45Q5jme/LEF02sVTXPVcSeni2evAIAw+2AQdARroNFRBtEnraVHdyN
wewea3PAH6dzogkqFLEhzcLV3FvpXgCzVyPZ3uYb6TJSu+YqpTVLz3o7m2Z0TmzMW+rZuLycaKce
4sA6qPfx/ofEdbL5k1FuGXuUUgNNEOgvojKbiyrhq4Ietls2m1ttm1azJFQHYzz/hYcHL/iPJXhp
bxvFUSv6rfCLDCkn/TTVXittBg7pjL2Pb4faHTorGBL0jWnlft7ujjzATkpOgrq51G2W2hYZznnC
qISP/ECRTnObTs66zAbrQoV8LRK3Zko60okjx8+5uum7gYQD8zba4QgerA8g+vsMZoKCzEOnPyZT
/Qdzw7RTJlusDoAdluKht6p0rebvInGC+4Q8D4bZZrbWhfMMYT7BUYvWVMWWtNB2LuTM39Hj6iKA
N2C3EadqB51j8zbrkQeZ5IBj2uMMQieRHDlwTapn5/r5T+xW4mgzB9kT7xSvb0eoxiO40ArH1ZgP
0ztr8lvgM9HMtZksuJwUG70v3M3sxfzWxqKOuu0D6KefVampth28oRTdFCSuRfKumjCqeWM4OT3h
GvXAWB0Wulsb9aNIzFeM5NmxmaV5HEYMa1HUlPeqJYNQTFK9T1cLnNynZaOy0ko/fu6ZIu7S2ulB
ICzajmLE6Oo1/UsRAIYPbE6BfSMfIoeoSr6b5hr6MQk5mYShlHnVFkVQs3a0viLCHDAngbAI9LCc
QNXr/HF6T8nnXL6ZFcszo8LOJziziQn3NPpjk/fTZ2TGv4I0KC5Wmd3axt+dYaftaaq5oSSKFc8W
B+4Z9vcLwrCDHPv4CsMK2T8T3HU9luINiCfgSlw/+9GD1IsjClWXbuMDgc/kNzNp6lnKfl/5x0iT
4iGzR/jYJZ78oG5n1D74rf4df2kE7DTd6PezgwaO6oPJoF+vyiJtX8rC3BipIU74PIqHKud4fqvh
pmLmS2S0WVqB3LuTLTZhk31VBN7CAdSKB9u1+NaSlkLR18gXbqjGPdACTw48CQoSWhXqRrLTSm5G
qyQmDQPES1s0BKQzmAHjESE4k8NvaYGDUL1AobvvMuUUhEJgLnfoBtca9IJLYyDjjcyu3zkuSg/1
smoNGzFUumoTSns1lJ3zyntc8ujVORydD2ZJ07hT+/ycwXFmaIpugZO7QVBEvuhk27gYN6y6EMeQ
jhAe0e9a2UFykA6J1E2UXuxFz1fYTXcwZkZ6GyPaKFHdIJ0Ov0BlXZppRBiwNMcTUxAFVH5qgVYd
5LLqwBj0rkoIHC/LkdbBQMTf+aXeDy7whmoYt+gGXSwDi+ufs0C+Ln3nZBUok9QHSpJYg0e5PtjI
cf5V2FP0bEagseMcP6eMJ+06JS1CpJa00KvnjR5cpoaTA7z9rSBZ7aLm52qcLqupXXucNcBs4nlp
fKDTSBn7oylsDIhO7oDpMkByLT+6Gg+qlTTzmje99F7cOGkuetHFDDcqjObB2O4q1x2fqkkX5IpF
4mN0rH/Pbu+NdryLTdMBtDtP55KiyksDHGYIRpgofXLTRxugl955GBHPRHr0fivsxqpsluy3cROz
VVzIQui3Scz8oVnGEj4ZLfuUxW49Qv6k2+bP9FSCwlqrjoXfRzNFTRyhwgvfyInKf/Ro8j278N+x
2QBgccAgD3VjXR1S/1aGLKLnRQ4NTU58wfOJ7xmT6K8RvmG0kCYSx1G++FmKR10AhaHBeG4DxnSA
sldhRbhXsNii+rgOT3x/e40m/VWjCQEYowXRIhAt/vdBJP6/lxH6nB2SB3Oj01cmRI1IpN6Dgac2
FKyT45aGYbkOsJ9tZQYpC7/57B28CK2kMsz4gDhZBDxwu7X7hF+2LvRnNbdII0z3qEc2nQEZdslW
vDZV5+kbetxLGLmN0cvq4ufZjILVzRTfmGgox4nmWmoBqC38Z4S/A13XhIKqCLA1DrXXXaGWj15q
7bWc1LW87JdRAAy/vcQjtJ6MtHkcZBDcuB1VXT9juCdsTUgO2QtzgLNH9lSMiI2QOATzAJaT1pZ6
aBbz8GS62AUWNy79Wokbt422t9YQNewJrDmF8Jg6OFYsZLbqpe800+HVSlBqKrk6krSVtEF13M4S
XjzUe59jK9/SUJ1lV34G0r2qLbjvg5+Ix51jy7EIa2e243NFVzjGA2oDYo5UYaTqIfXMK9jXh9Hv
V1bTrlrzw6ez/xnQytpOWuccO70gzyUBLUjiSr3jpqHXQ8LXZsbniGAX4sk0vKkNV13IXuwVWzJk
klVGiCQzTdP+Ej6H0nR+HCzzzGmjeBHT7F0cr/jl1m18ZSYeb6XvwIy02h4AdL5mdBQREtmzKFUL
yiYkjLZGIeUwSF7u81I0PzXNp2W1vKp9iSI+T7tdB8oTO3/IwWVxj7OWbSvhHJXygXlJ8mrRrFpH
GtzuxkdXyQniPJMQc+sM5bzCbmvC8jvcYCF0AF3l3KfyIYllabtmru/ftd0f1SNUD5UTXVMS19AU
iuJY6Yk4p/1cg8jov1TRGLhWcxaD8yvkJlzfSlDWX4bUOFPWBDK7d7T/tyQjLj7SqAJbwQ2mnn0/
mNjFSUbC2qSVk/XQQg9bkwno75JFGNwYDOxx4I40u/5TVjpza/6wZk7B498hLKdHDW7MIfF1Upea
8k3ve9ihnI8vlgMAZi6M6twm3o+h7s1TXhDdHpqcbpD+fmA64pSpG7/jmI540jCmsAgiO3pExz9F
RLtpC50T+zYpHDKhBQeEYRVlM1/IMm2JdFqwyrXjeiDWmBboT/1UVQ9+YK/Vq4JO0yU0THFQ645b
0ga3JUAlfMl3fOD7WQrzqJpQo1X/owWol93pdm0YaNyUXVQSsLBpJzpQ48StvO2DLt9EvoNxNIkl
Gcya+CDcwd4E7IzHviCSOAow79z2GdTwr99nfSJ+KrlKbPm7R2q2ry0MaYUZ/ZGLs1U9xOmon9QA
Eqs90iQImmmt/RjzPt51JjDY1hm3g9H4jzqiYLoiIv8nXK50baUFbvAh7IRWTyLCj8HTj0bVgMNr
kksNLf5HN37dpnc6IoRqdtu/DfBxPaBtrQmhXYnkQa5sTO59k7yqQg7SeHzwyGRaycENcOxnh9pG
sCppXcGwgOVWFGvVuWP1pEG1hGpzRg8G1uZOJ0mwLCJQCim7WNHlW31AQ7kYRp3llKFIKvMIN3C2
wR60GVrDyM6QJKi7Tfpb2wg+kmwQcHoHYzuO9bgf0J5do7AIrkRNM6kE9+RJU2K4qaNzjhCEQzl6
lMgshqNya7BoknFi0XiwKEGCoXivB2H98KQ4apHpviWed4lCy/mNnflSNh25TKa36aO03ozFG9Tp
jY2P7KovP1PsgVhxMp+h0/Iy0/tF87RRQ8mgbZHyYa+8+Nrcwp3IpyP9d0e61Y/aYsLXDN2DSSIZ
vjHXvzVl2gzVUWLQVUO2CkUH7YJ6UN1xNaSiJ7yNY/1ILJcAJW6AEdACsb+dIVyTKy0hXf0gTdNC
/bbYsjnyrJIprogqgN6ZwGXaFTHC+H+DCdoW+Oey8qG3g3obO2Rt3i75qpr3KEfh+CwitMSxyju3
Zi49BcQsLu1f9mB+3QrT0lDfQxAEpUMc3F2ui/bgLYri4hxZHnzlRVjsZho7aIJRJlzUIQ7Z8qSW
THS088E3t8BIKTlrE/1tL5nfzBYE1jgAckfCkuw5DkM3GAEU22btXoy6PRm0nw5KrvytXs6kTl/G
txM2SSuN+KxDf3P7aLRhQGTtpWTKx0N3DkRr7G5lkDuBSWEqlR8qZwlIGqcSF13Qas+UMs36/5nl
kpxNGh9NFnTF0dkcDftePUhnQvFtwGxXL3u8XYXrisukSCRUeeRppN5bOAvszi3i0UNpPwjdtPff
DQn1TGCRWxkTmjLV6VUzA50TkBz5/yk55sjZZnur+DRXT9fffy/PYF2EXnFU10qc8aM3BhEwNRid
JkT2bVtZ9iI1d9Mm1JgNmzy0O5rjOp24N/Usa/saTyEBRsNiCJ90A6WjZ1kP6sHqQbXmZRg674mR
Rxstd3Omh+INNTCoG9tI40uftPFlyOy/OUgsY9Plen3W8TWsA+qtRzIsrRc19vAl+hyWkrP082pX
OaV5TtslooF+HK0S882J4/ZHliUcWcbEfMma8aVbNIi0ofptFg0cYwihj9e+BoyvaiJ59mUc+Osi
8yGQ+whvDRE9LX7wO8Z/xUtaPpUN6PXSDPv3wUIpOkHeuj1T79Gp7VfD8t7tmZ5tBgN8MWzXlPTY
y22KiqiVqE06ZByi05BjiNkTfJ+E17p37BW5ZWSYa1F3aUb/pYH0c2zN2IA0/h+nrXrmENRKWYla
0CR9KYq7/rkhHPXBSeTtlWuVcs1JaZqQubDXIf7IwJOqzmHdYBufTCQ46ggkW+4bRijhRl2n9lRR
di5/51IZY6nlyNS1uyCV4DBbFEIIx//orVe+NqiqOSN1E9PQ6Y9RSrhbi4W8C2FytDOVvewxPsLz
SGkFzWIjsvltDtCzI5ATT3qMPCJOiSn16HYwdUUpzVQ42tUj6jbPipifLUuE11ifrbo82PXBxc2Q
ildJGzU4EajaalIIrIaBoJIAphGCJbWPN5ZdnkrQ/ZB556o4YLzDSssWbAPIOVp24Xo3LAqWL9go
lvneDo5gdr7QuZuecsCeKGdYkg6mP1qn28cSdUwKqICnXSFhExqtNHdzZEt/lTq2c1eLX/iBEiYx
TfIglmdNQLCEW6ycyDB3aoQzAYlZLTq4i2WE1qZNEVz8lXWP/NGRxKcuB1v0joTRKKmUMcO6Tr1+
nxfkxzYJSP5vqlytjR5+C5yG5G0y9YiO/ZIzXE9pdi6RrdI47vipmvknc1c6SnU8vmdEI8Rjeryt
ADcyg4mDnKIW6pmBzXuXdAAwmfL9YAubNpVotbt+NJx95vlbtsmFt4VSVj0UKX6RBo770a7fm4oT
n700u/zIJT9YHRGpcziZxIIQ7mr6XDh8NZGE63zyi43530lDnMXVes5iby+kiTFWOjbkbjkyuel+
xJbxoaXe+OAO7m/WsBV/PD5zLGQ4FxMK0xDdEmnR+KxHs30inOJJ0Lc4917/qIaxcsmTUs8yuWc2
gDMKu3nv64j8Yu2sZtXJ5MTrlLSiWzeDHNZDlQ4OPBRgTEPZUHAMMzz1TEINY2a8qLNMq2uv6lVA
tiDa6BoZIaZPaz0EZQkbzKN8XU58ZesTXhFNO+ayD8PkiY/EjlyykwhOcmzWSaV5joweJhIxc1mR
kV6ihi2+FwQX0/IvwGCqT1e3yeaJQE9L2wS3Tn/zGC1wTFev30wXG/WNsphqn6pz19DTB2ulrVWh
bU5O+lB19BuG7q7s4ua3MJs7nQHbu+Ej0PXTtZpUCj0TB8lUj32WfvCYGuMmXNT6qZfYK6O0rtKK
aM3YdioA0ZrNvVX4h9F3OPJF6e+b8gQMF8yBtDnd5PaB/NWRvnk31sdE0+LLN2sNLM5w4RYK9sE8
PlPnNkTzEapeORXDpcbAZ2dGEcUppJrJ8Mgb563v9zPzMiWB3NEsGreOScStRtt84yOh/C1aPTsy
4R0ORpq/VdHsPiUkDW3NLkf6Rf0QcrtR2jZm6H/Qc4W72yf+Bz5e5F815emUPjfZMO+NFriuyXAb
yIx/rGYUB0aqnxnmg5rvxvZJdYJTOGDMn9YJ853r7IMSSDyKX83lSxA5taFnLPB4b3wtY8g3CxKl
M0TPPBcOKAaHCPdZOz/3fMkPseFuCW2Yn+OQt8QiAopmzOeeZHKpl3VyiVjPD//zbBhJERjEQhpr
Y51xI56qDjP6OY0JK85dGm2N3nuXpURvpNv9Zdq7p5VIChxWw509engqQfm96SbSG4kH4tcQ+Dsr
TbRPr0wniDhczcFEP7mrOFRNHWAW13Dt04CVaYXSSd53ju6s5VCRvq7GyrNuY0RclDqtQQcoDjPn
oFoG8ei9CNR7696su+PsuMPVAyQ3tP5Pq6Svx31nR0G4yWBmn+MaDq3QcODJEIW9XryStPDeDN6d
34+/1Pmhq8i3LsppkRNS9CKyWBjcNcNVbr+7fIJH/t9lq3O5uEirkGvfIBmjTUPx3NR9s0419Osa
cnU1+MMfURwH76eDrZbIEtM+RZIusGeWDvBP1wI3A4pCDS8LdnkGLmcM5E8+BddNkgIly0Gz3fZ7
LYY5JQKhb6JhkB82NQtDiR+6n9dntWSiUUqJVfP7bfwVeOi4VRM/A6GyFTFiWHxGzEps7UoYfJit
J5oDuz5t5cZCwP9k2FZ7nv+Pq/NabluJsugXoQo5vII5iJQoybb8grIsX+Sc8fWzuuEZV83DZZH0
dRAJdJ8+Z++121J7L+YeqTjSY/hxVaiTHp5M5t1saFoXg5X66ZhhOqD/jEGDJlaTvXJJWCe8we3z
vCVhxgPeAM46w+3PvNQ7AAtfuY1hCFeBO/VHM6cGJu0YaxLbKjK74dtoLMaz2xvQNMoU+w6/Z616
SZkjpZAfTb7s3Xo4Izm7KGYcYIS3P+TyKdsWhkhJquvDAuQbAx60zqDmnGCYerXviBz0TdM+pXNF
EIXm0QMU7T9Z0FoOp8OeZpKcl+Wa9jV5pbXvA/cmFcRxOf/A6OG8RDHeXAFXGOaO80c0r/N5WLOI
bPLuvU9D0d+OBeIUNsvQaH+L0HiAbxzm0/fyKq8LQOr3ynWKrYMt+01XmkcUDn/SxBIQSWoxiqEO
zEP+m1ZwP/1c8hEk8H/5GOw7u3dYy8tbE5EQRIfH99oUHEOv1ZDgxaLae/brqJcvlqzDICwQoxSJ
VR/2S1wEN6azMZ4CA6NM7KSHzFSO7uvipApg9qn9muoRS0unMbMtUyMFGaW8W0P/Fmd6cHK7HhiY
lcDMlnWGmXKm5qwRXDiRbVAFa0/yQevbgC5wRnhoGi5fFX/ek5k54ynqw6+5ny0S7Dh+G+Gc/wZ9
bjU5cQcxExQNRwYw0hABspsXx8bQ/yBm6m//3pcvMfe+F0oKTERIp+SDmS7f5tJU1rcCuzM2VUc+
VTgWGYnWRbY3w44u+ahY8QEYAKp/Op6RUwJxp+CQI7boF7H35zx26WXJyo+q3rqaqUWjFDJjWP4w
SAA7iH7baFsdKHNTcOV4NoKDOFF8YrbGfEYgBhqZphtwtcaQKYr+U89TLptSC4/6PP9Yz71y0y5N
o9yG4fy91J36k4xHWfRolUl8xDLDQBeH+jYCrmG3AL3IDtH3XH7datL/d3hLEifYt23xVC9TdbEL
54JB/TT0QCA1hSYRvACmaINC9OLIMo/ljh5HU2fl1quiB+r+5kkVjXcTzZaW0jgZ3NBgmdHJByjs
ry6dPtg7sMt4sHXlTada8fKkkesChRkNnPTDQstK0eTx1Qvtuwe4KfX+axm/ialO9/Agn6BIj46G
mygiZCZ5U+r4WY2aCVtbi3RAVebrQGqnLyuOYUB7CyqODlVP1Ys/LD8xbis3dLu1faFr6tb2aD+B
y0k26qxYh8TJ5ytSrK0NN+GGguQbJ03EsqEIyuTwi3AKW8cRUlu9UW3K4r61Psx6HMUyT6SEo9I+
lw5GddS7W6liYu800sNZ2F4RiDMWq3K6lAKr4GJ99jne/0AtihF/uM9kPxFHBkYWHJ67I0Bnei0H
bx2sYVQ4JQR0nvCex1uodrZQtJTQRVDKLqaC4XpmImJ54W2gdXgy6oa9dXS0I77y8LjKfWlaHfuZ
XD25RcULp0ANKOsxg6ULMzXNHn2xvBi9jtEvw9SXFPpdpzt+YVSML8UiUSzV7M821mMcdOxcchA3
Bqp+6czsMjbmblU0jRUdnCG2pluhNfY2sFHHVsRzyAIvbtxNbU/dtyDLznpUOQdvrOatLNA5f25G
Aws619eXq01PRWEsX7R9y882NP7rGLxd5BQDSYdxria79BWiwfw2Hn97vWDc6NVLTbv+SQoOA7DN
yCm66TnRSHKXA4CpAEykIZjcmgZs1agrjwFXoDS/uBg/zrAJoHcY9gieOzH2oXhWqNzDUjKeobHd
9J7jHScri18Km06WODSh7H6TrKSG8UVhFdkFvJzlq2lsEuxkZae4MatjVjnE/jREqa4NGsqMTamZ
BOCUar6X6/6coNjGw2NCCAhVFqTE3qot3lM3RjgQ5sAyCa9+Zu+J8Gerw1n6sVA5ojOLocibrnOA
Yxx9Dom6oHof28McDCz+jt7/YU2Arl0iFouKYpcrkDj/LQJIT5G9LEuwLTHz7FySMY6xASkeS8L8
c6b3Zlp4jtBm6LuUq/Wp8JrKtwZa3lynyUkdjM4PELcddexFzJQEBndEXF5TPFObR5wqAAxJ+Vxp
h+1lFcLOaOb7jvAxmkfmo+UIwgmx+7nMrAkbNUB63kD4P3C1cqZRIhofKHeumQgAjMiNu9p1xgRj
IqtLvDICWFW2Q7o9ZqLn0mijz7kbXB8rWXf2yuVpdaaH+U9AF/hpyTT6K81uUv2eN2QRTs581lNC
4AwpmFLGqX5VEkNHjdf0zytaV/YuNETlDV7mgzHkPU19LXvFzv1SFhrZS43+2psdxZCwToxAlhPB
s+G8onLnlvws8qV4kM96MFW7WEFjFxVa+qIUhuvzEyRfefept3V0YfNAUCFw7HMWpFen6RvsG0LR
RTzONwu98C421HD9eI0i3Kyfbu0F0y0MbvXAeCIpqxFwOEIVbZhQK5bJexGp4DIg3mjhgKZEjCMk
cRLNIcVnSBaRMOw3EePnuJqcVQvJLLg8D0X3Q36XmlaLMGiEj77D/X8M2Z3xPAi6obvY4zZB8M3l
hhOafXGzvmeiR2yQotxtIBoSEJ+daLMG+6GqorcxM3J/DpI/ZOTFb0Ov0n1WEe7v6jD6uR7/iPAN
dvxZR7NMNfxHzIiHcMTRI09Xin3F2gJicySWxxm40zeJWh+qjrS91tLhO5K6+gZ0lWj1AAtiESfX
qCfDTMe6yzClni/EMNzRUy1MocBh/3VV90S0LpVnnGlX4DE2ae+7XfpXR5xq6aEVs80Qp9rWIv5r
I9tla88MOhcAEMbIOh7CXglzv2uSjqBBHpQkD66I+I620JrJt5Zk+QKKoCHNSu9yO2PamjzLVxkk
2XXshspnXOeaVRgyeBYRGNLoUZdMQ4tsLrkNsA5aPd3UpA3UhxwnqXb4x4iU+NgEpX3L8lDH8MUP
mtvDq+cgNteHb25qeDepjWVJ8O7ZMH6vKty2mHw9f9Wz0T2yrq1yDYJqWQXVf1vy3tJfStQS9CiX
7HdXaQdGX9mTMgX9dRisx0S6yh8TSk7QDW/c4cgk6uEDclFxWEYIXVFaHJRmYlPg2/X1UU9f5sqe
ydKyj3J7lQ9jnKCoqXB9puWvudMaX5YRCI5QXUo9dcJVJkWpaoYdnrxdd9w0Hdo7KXfgO2R+Sunn
R7EGRUw0OeWD/BI1jR5gpWo1eXH4qYdYAzgjOQpZjyZOAnXlgz552NGT8mM0U5irQlrjIKK4RRig
HESzW0XNsTolMdx/JY73U0F3SBp2odSRcyKP4o6a1Ft6dHE6n9dJGy1i4mKQWZcQgVYhSNRleIcB
zXOqEuhtgSWXDw7xVlDMaQcOVfdfKEg/SZQoJLTN894TpJ9y6X5HxtYqrRZnB+J9C6DxzmEvBLnm
Rju3piOUd+A8YCbyD2085xpbZM91VcFRPkzjz6Vd3utDmLbZr7JvfzOEqH4tQXXrvT9SWzJ2cXYx
81iABj3tmjgh5xnFw0S8CnyqudgaeFQuoZJbT8q7lCjIBylpIfAUcatD9F0JXnebzKH7QrMeqzE5
31jC2NtRRb8SVbmwU8zc7qV3KacsJuVavZKtYn6rs/D3aId3I3a7q0ob+xQv05eUm8vzWkRcmq+j
ZThJ0UhrlDammn7YNrDqpX4JwUJwSIAq+bETJp8hQbNIegXEBs5YnSGNsPptapNkaSjLdUxS4zkc
1AUjTv4bpaJ1KcP8Sbo6lvwhG8gpYz01+M7iOh9aca7THHbFysiLtY+pBSTVpBY9cdkf8NDMIB8Q
LtWpAEXF2ttC+tnKat9IK/VQHmjnz6+67oBDi51Hnw/HvvLCh1ZrwXnsoxwaUhnvDG9uuLiIAMlH
TnHhPP5C7A9mRql/TWl4ScYatIKY2JezpREHSYUvi6aCbq2Pir5DPEVc1Kor0yv3IecyponxBkIQ
w1mr8jXU3tewXzK84EKR0+KsKFLTvFZ0Sg5uUuNUkYOUUO0uejfQ4wWTQUZUFh+LsbY3tIw04som
6zwt5JFhdgA2kLNs1TPCexR0IghoTl4Whmw4vVvn1IqgjdrD3O7Lp6EImskHk05OTjyRr+bJJxsL
vR5ii5qAVCGWBuWbafYc3Ud6i/Jl7PIJO0Qp2qIWp2JAO36VPyBCp68smJPdgNprtd6Zgi63dkTJ
rh62o0XMlaPO9yAwxU8UJQFhyEDHZG2RacCp5xptHxQygT0MlRYEpB4ZezS86U7Wox1RqQHoIt+j
vX6Ul2M50WxZ/5bFabSdS16u6FAnShq8aAsSaNu2f+dkSLxEytIK64a3JWnP2w1tuvC5G+j96uo+
ZyVWGXM5xoi/jq2nlmD9CLwKdRRn3oCLUD646GLXZ//ec8SvpiOmjAqS1PbfL4CvOpLTeOmmucQr
YD9GqR2IM+oA8VKux0Ax8fRkNosj1vkb0L7SxU/OUt+4xq/BKJSHBjfKLzSVYaOVP0OWAgGaU6so
tkWtOuE/LkXmT5GoCDHi+n0R51fESqrAjyLUFy81DguNmzR0c+uZjjKhO9BDN2FPmoK+VL8px8d9
mLfpN5RyKVDEFOhAqSsMtkCKz/vxaM9N/ZUKjYuGjsZHv7mHFGf9KHT4ibKp4/R5s18yRCrVbKKo
pbI4Rl23vGe4aX8PXUcrJfCwtmJ0SiKtfSxDzFAZNPpZRxm/iXTG6h4ZCBiybBSRFFdP9XSWnULg
1Pq1zO1vsp0ZtO1XGTiOSKNielYNwXPpspUNDScLc2qcUz7nhBjRv4vcEMjDYk3PkCHrcxunma8Y
UOhpxbykOR8v+JuT1uk+Q7Xhw1JBZgdzM6CcBXAnVxAKRuMaoBV66eEp+k3fuRykGYPKpakrGVVl
afT4N+OpRracUUmnfWin05MVofgZ9HQVNIkElbsKhdTsph7Zsjcdlt55r12lP6y2PzzuTwMC3vto
VpesaoJX+QBe54H0OLrJVwosAXCTgJA6L1Fea3Arf1WddpL0vtY5zkuF9V3JvOojx2Pz914swYa2
xHXVbFPhiPaRS0chL0nsOw0DyMQFxaUBzNtmePt+TjXIxo5Q67x39v8Pt9B0CDFX8RhYhZ8JeK83
nSDg1lTnv6tSTsrrPz2DfEYnoC69q2URs6ImkOvDPm5eWw3GXjMjymlqvX5NPKzIlae8qa7pPnJY
kkIPV9dkOJqYaNa2MILPdj9QnW4JIBNE2U47LHFyXFrd+xkqYBE5bhd+pTcjwE/h6GzieNk3NZoE
4gqxV6u1g5Fb1Y55UfScmIKCgXYRHbzem24uDUrU3zF1lvCKLYWI2iIHKzPHbvFj7kXfaNrsUEQI
bnNqYwRCwm5E625EaxHNPmjo6o6UhZoSuLEEHk8OU+C+xfGF0rQsNvNvs2rmRxZMD4JrXlchW08a
cFWPDwAORKSNjKhJZH7YNLpelI7e1dqbT82OlOnA6i5qWHzTFZfOiuUUm3xE7+bkobmLOC++wEYO
IZEphLC6XU6GFn/fNXKaX9bcFAf5SvVUOjh5RgdWvh4ITtz20DI39Ojmq/xlE1u5JWTx89VZHOsQ
M9tM8vxYxeZxWE5ERIKX1jzd3S9Bk25l2dy3yjYqrD1ob7ha+hxuI/Cyp9Qj6mk27s7A2IMTb1Zf
ejxv8nQsp93/HuR7I3QE0NzNQ75fiklBWy3KWW85d2U9I5baHdJdazIJ8KPextbvQTtdX+fJ+Htq
0/+CgrS2tSLiX/lmO71+jkq7ORd1HV1J9uA801cmDnEj3rZG/43lTn+17PRng//Mz7HNXaUg3zBQ
1if/Sxy0IrpY9gLAVlhidcv9KvWFhG6GGNsoMCDsUiS+rcXpUHGVLoF9UO0c4Deu7LMRGO0twxyy
BUoUEc+k9mQshtZ2QdZ6ifuM4N2ULNS18REqDQd2PbV9tvLfvTd8zHWW7iwj8ADWdreQKK9XZ4nd
w6iSMUAI8DnUNPs7QR6nxMyNpxEcyz8ji6rAlZ7yxyiyPBZGevxX3Rg54kORNUWQYGV1MUxZwujp
KaBIdQ05htQVhYTRTbGxMbOKQAzX+c6WqaxMwX/6HMTHbBP9kiNjEHeN05O2YobwXW2n/oIGR/lj
Kou+kcCi9f/pQBpiJqt2Yw0Sm4GC8d1wInwWobPvXMO4Z/UV6oMPwz2hOCZZrfMHo+qv61MVJqWv
nUKXE9eqANDtPOB7FZNeFTe4nLcGg+KcaceAiKWB6BiKt/dcOjkyJMWDpnds09heX9oiMwWWLY5v
rLo7J08+sg5t5MGAxHOU0EgErfTUZY6LVRuvrjIr1wlawwP+w2cjjQ8i1Rw7w8mZhs0qQiUnYSHe
FxEeYwbUTwS6VftE5TzEaJUqpZuijTSZ6UaIZ0g+TSpl2xPudZsH0OPgzYGYSnFx8HNtWDUNUSIw
f+7BNADQMcPygbStvNEzPMlXi3grCbnawqC8lNbwJ2IP7kxafuJkVzlV5tfapPPPsZlWVmSh5ENk
QdnCr0GoiXwIXKzjxFhZu3/v0ZNOSafAGzK4VrntEYgdW3oEu/UcVodMFUcLqWatgZ4q05/S0TfW
mb1pHfDdBUKhpyJfcDQgKX4vEH8kdvQ8afd1F0Unckj1dLotU8/Uvc6zW5oAnOdjOmtz5+6LZcnP
Fmq/k0His/TRIosgnxHAPLQTsTbPiRIfCMhmUmp67t0zEGBGXsiFKfysRQZ/xLMC82wuFsu02tIE
EHrXKFSWrZUSAMeV8WUGZJHIqwjpzyXrW3tXBhM5tMIzrJUig9vOetzOKbLfQvfOusYBzWy8lszW
VN0JPCqtMQ1dknhWLuY1ySttl1VQM+hN68+If8ESAmv0Z2azH3GRP+fOdJD3VRnPOkpkoa5TA04K
yDzYLuHCJMr4Zti5+hKH9J64lBct/UkgpbONZhsMvfElBdWIuPZ9jQmvMkIDPpogLEzm+Jw4WE4k
kNvzMOomyjVrcT6v9yhfRu/LSj8ghvpiz2Rh11NOcja92MGK489k6lCBpntyKe4hEJDDKs9vMkxl
xXib3MZ7YpBf3gDV3gB/ls8KDe/dv2fK2CGgNyFYrbIWT2dO6/U1IeCVoR4mm2xRKeqqdXS86wKV
ZSKD3o6sq9s7cC49wz7PnJqeLXRpTGSsR+KV3TMt4e45ABRyyljrfIdiTyo6HOBdR/Q2zq4ou2kt
9mhoghFevJiYF5WIXsv6Ah/HjjP2wXNvlG9KUlsc6PP5WKrLD8AG9b5GqEWCbhHu3IAlRdGAUEj8
XtDmCOM8yClVXuzDDEc8mX03b0m+h2OsvGBszg9Rpc43Q4M2jIXg08H26iNw5mLFqYFfkuVswMI8
R89qnX6xUSFUsGbrDeT6uKH5m8HQVqy30Td+2WXxLofylup2B9bK4NDVLSslfPFjzhRpv3Z4kKEz
u8m8I7zN6UOLzdfWrqqUXFX0KXVMYxD9e1os5Clpk7KDcjhdgFbD9Vnaex7+pBnTHOREwdNf8YtB
R9M5d8j2rkNiTGcOTNWawXhqqFfIceX2vOjIAeq/R5vQCf8r3Dy/lxj97FEj4BCDF55pc4xXk4jL
Leo14T7vPeupA43wUpnQJmEAf1uXkzgk4UTYKORFPdaIBhha1cfaJaAQxarBb4/GC7El+SYVGQYj
xyuylOdHZSjMSsQEUmMyfu74DAmT4TTOECI7eHab4ofxuks81sgbBodW+gKjiQsgOYzQHtGBEqsc
iUB7DlaRQh503zyHsfLhCsVNwWBs7yxhdUyTnJP1uAwXeQSrPyswZBtPrMSsO9arkiJb0RrTI/ek
Jst50ZlX2n2z0TMMM2259Jh9MzzHbje2T4yaWyhFBa0D4yRfyLc5DWr7egDy54i+hxzZa5qC/Bab
sHwrNuqXacHgNJEeceoCKBG2dSkK2JN2hXJ2FArAfw86oDKf0Vt+ME0h54FacZItuzzIGXfWo7EJ
CZXwkYaRXxZUwZ2yrL9GXb5nLK6RTapbWysgMVQVDbBU5E904FQRroISGBZCTknE2q9qY1NDBDW7
P1U7Ho/rbk1uD+bc4G5FKqRDzslb+bcTk4PWQN5VskWkWKjeJMag0An2qbtZgwVavpV9PYZ8viQ2
S1/oX2NEk4QbzV5Myv0QiKtHxChnDBxag6Ha/4ulMcFA4IDRMbNbb0XJMisvLlpbgiyMsJHYpHnD
Kp29mJP7oFuhvInakpLUrwTDhjjRin4qP7syTNVdPqsXhEfmeOhSrVm9PdLg00HugK1d/1ixrxTl
CUV/Nf/QUzRltDz2IAa15xDChc/vnH9HGDHXPj1fSj1Fr9XSK3uSMH2s4YticP8y03kNw4Fyerpi
fpheulALsFYvXPOlCM0mDkl+ZJ5L5p2EcTCTJtMRLgqczyE8TMIL6uBpObEqUC7NQe4L3sRZpXgf
sla5rdXGRHtxwmcxdAR9SjGefNDg0+/hYeGGaVX73CsaKIDZjj7qpkIMUHt/ReZ5GzX3PFPnLWg5
Z0er+IRmGEZfD/wAOEDG0UUh8ES85Xhxz7xBDOOUyRiey5ybAwVufAI5BH2ENnsVkZxMH+tJdt4j
C/jBennFij0LUHGxXSbVJoUVigGtKjALHq3tJ1KdRYAXRX5ztu3hv7UXpimmt8+u0GpUH+QpnNeg
T/5YRaP7XeeaN1yQ5s0IKmLbJmIRpcnRMbPPVOsSdJ9jwNF//NQgAz8KIlJCHyvOjESW/nFRk8Wg
xQuMmxLBvdbjR5IuNkMZ/hqCGaHBvzK8v/ypYGB7AQK1kd1bglGpxpDWHiQTbrZtj/ZcUdKLZcUG
HxwjNBuKg5yVU28BtZR3jELdtP4JqYh7GmqGNi4eZc4uuvusKeAXpXpH8m9hPL5HonuvkoOyslPy
Bmng5BKy1gzzW204gpCYuqTCyXOC0OjOi4EqSk71Z9r2t2ShfBshAJele5fzE7tBchrbCUIIMVOJ
neFRcPi6aJ2rH2rP1H3ejrcJ5Xq6T8j43eSe9mbUVvDUGX3+Rrgi4HFvfAzw0nCbMMOXMq6FYxap
Qctzm3QUl20+HQN1Tm5haj7kcqi7uCrokoC7ETVOr6hklpK3uw04oD+RGthzz71Q+zn7qLK1S4ZD
50KXALOK/PTwKB11EaPkcWhggdCgoFb6xVXqykcy2IhoOyb95fhragmE53Z5li3iFjAwrkwANLWy
SyerxGrQ1OdYG6iriWcgIGkAFei2xmMKsxHp1/DkRDh9A1PHVD3mGFhWlalXTneiApRQc571AOFE
T6j7OU5KaOFDdlMd+D2NbizMoKdyqyj/KQi/iIGzPtcVo4OSJL71dN/1VXjlvHmcQzM8jRaDMJmi
Qar4sCq4UqFS4RM21/jlQPndM9t/bxrnCdlz/xK6i/pee98C+kin9fsn6js4rG3dYcyOct3VAHVe
iEaOto3j2Fu59sqA76EaL7IRZONb9Yfxo9SzaO/Fdnte1BAOCbi+jULT/wH5CBRKXjhb+dKbSGdn
ZF7zWSYArMV3KY+NcEnmQ05R9JRtKvyzH+iF41OFBmdnBUb+qi4LGB1PJ8DDcrdy0IAR+ISCGrtx
VcBtggy/sYUzu1nM6SQZZ9qiAvJJm7d+sqFqTAzxYrf5vtSa8TRTBSEFvVnoQA6QlCdfvpQPigl8
L0EMoWfzfHLAXR2i2p33YHhBaNRz7peVlnzZHAfDuRs/VNKPmGLci5kY6UkUqoN4cOxkOuvV8D0W
BexSRMF1wL9h/Z9hSvqnTCdmVomoMa6K7IXhxS/Z7tOWToDbvStNQvtYqKNzjBkT7ouS3O9mxlkS
O8vDMSr2GbAk0mFkV8491jjjLh7HYNlbV82J6E6573UpPU57hvvZ1ewSUD788IM+q2f7dqTGIn8F
1h/Kyu/5BK6shpy912ME+YSChqZt3kr6GfuWjrVQMlebuFGuJf3xr74vX6fIAzJWxdD/TSJuch0O
VYznIA6K6tZFIS0tw7Wvnq4HDwiYD5Kj8t/aUn6Pt+ssn9AYHJnlh4d0/gXlnnHTY3v2K5H7tqjW
sAGT8zMJ53orp/Sugn2+M8JH13LhZdryC1NhtZ0il6DWKdO365asa3Gwk5PJdCChoo/RdYk5pTcb
0x16rN+QxLOphaOOfPD81MmX4fTdiOgSz2J9ygAgY4HtlUNoJiPmseYkrb8pPl+/zr3lpizVjgzk
j7zEJUpa0M8F5XPcxQ+1H+4Aa3RkfhQeNmNbEUIVPuUt00YSt9u9DFYYjJRU8jAHNuUB72dWol2i
PqmOjlleBjvUT2aND1ZQv+oMyBOpLPrZmhfftk3jvzRpXqRGFk4IXMvC8U6FY4PyynT1jjGbnDls
pClr7VFGvRQNwPMuKtQ98mLNNwhE9TWpHSC5vTqUTkgmYlWz3c/LrmkHez/GxlbWybVJgxpkuYV6
iU4ZONx3D9qGbyt5zXSnpzIJkWABrIIrFlozWXkprX+L9y26mHajNS9jC0mntRIIOuCzt2RddSeD
Sj1JU7QhOc3g0qLV7in5i2copHYZLqNfNSKl0SHrThfa6mkYiH0XL+cgSAkAo9ih9dA0pyYpy60V
2wjk3bcmzugiamjyRHKr0rvoJqogYmDiRJ82gR5VAAy47+iYS7ewRZTQpsT7L5yghhmUD3JA0c6H
AC41Qti+ZxTTRzWgf4QQLPxuR1SSgtEZtnBHi5nMrMkGUwo3NjmmpoWfB2KkshnKXmOf4sxcxd1J
XP1lkjL1mQ3tlikNYXUhxvgkHL09JOVuPyvV16iZt2Ag+QieBlagAPKlrzlkwxQOpoR8mCi9eiht
zWvTdu52nTWuwEUcVhly7qk4g7CZ96ZTPZTRjPkXLQm956jbpDN5Hzb/4K2JMWQ31NPCXYhqxCNU
drtuN45WVO9uE1wLi3mRnS1QKQSwFbN55JtLqnxEeblPFtN5Ay40nYIJEVxvcg1ork7MbiLakMlr
0zvGCf/WoRX6XtcMQFmWRrStVc4HNHDIh0LU8xTh3T2HYf5D4oamgv+jcQqyUIUspJ4tugETCxnL
0FVtIIgMFB0rDTlzunRfeB4JmbaKfG98DyxTzNr6+o7lJP+Zgr+QI9rITOa9JBmqDMSAmSHLt72K
Vrwe4y7Rqn7j2fz5gouD1c1fyELxCuhkcj7d1s1wzjNTHGCm5lwOVbIv6oXefpkj4UUnbSP3eqad
nV05Zf2SxCV0o6Zvxw21aGGMxEmOn1GSH5YlcZ8aQDGXoeQSmtWxf5g1zCNogMGxjcmrHLIw8OVd
ZkWhsemsuPLV0v6OL9D+opQ7Kcryi0k9agsCyk9Nbbi7QgCklTTdWs3yVFkqYUHupJ8iRMqb2sn/
DOagvyM+wa7SMBEdQmLk7CajeBQC9bxgiceQ/3NVMg49BymyI+5tNz2tQ080ov0umLxtmwfRuYjn
foOYYi9XzzzTP50lupVja73BVCsOHcDmrXyZ9CNYW/BDfucyf/ESl89DYEnkyBP/Zgjc3OQwZ8XJ
QZ8YIJZNaAKDiboLDUXSgUh0fQmN/FKMClIS8SquupIfmJRK0HWGrop4QYFxcYPxZpcOwi/Pep2N
UH2RtrRU4bQbJ0v+W0H6PQD0IPn9SUbSgttdnpidYyvn1nCzvn2Xz9rJXJ6jhbXLdObeV4pO2cT2
78RYwoNtzxUpWWJmPxckvMtClpm6jK7qQPgcgbcR/obafqenLWnKpk4jpXXGXZh2ztHTkuUVgezD
iMbpNuoZHpXcPDsMx58q1dUojMQsb8Jxf1xjmplvxKXP1YrijdS8rT5BlA+4VA4RfZwxiQiTEhcu
8smKFhsBsIqFEUHMWYqWYLhw6NMLWgKc3rp1dVTvHmJseQ6TpWbCZsDstqCLyKs0Ietix1n+vSZP
4JxlaITJIW6fHNV4455kbNKNnyT8aY8qQuuPXNYmLhkMAHzHmO9galT1HcRBv5PaBfgl4d7oinEb
l5X7FFA/Q0AakotDvlbSMgiX+0KlBGdrAfoajpioHQLHNkVmPBvw0H/0zkWNRrgTwFTOQVx/5oKS
OKK2tIYzc7kBCt/NdUbOuYauc3UvytahTbtfJYtN07IxDskpbSFjiyehWjI2mcdn6jiTCtokQbF3
bukEb7urvVuJq3CrRBPFdsWI74LTjgEDBwK/ldQixa1pWS7TtszI7JEuJOhjHeAb9wqQVMQe41WS
GsG6YcYg+3+Kludn01Yj31HU5V1rM0IhlSe1v7v2UJ5ruhy3ckZ6DyRjk+jF+C6foThDIjMBJEo1
Lb6OzfSy6mSURM2vRR5hsFHd5K4oxSHsjIH1tUjvYs6jLoLkMzt2vc8wAW0GJUdVWW0bqxh/u2VE
8EcgWOjtxA3nTi/JgnkpMEJ7Q5suPcT1HLwCB9ito8oAxfkwPKW11n+wlCoHxjgZ7F/3xiqLqnss
qiPkDcaWYXiSJWyr0igK2OsP8exdwP7qTAwZUxkFjUEKR4WytsEhMBL2Ln2oE3BT6hd9ZYZBxX4d
9E7on7VnPaWAF3lwKsRMdCre0HFsB/BX9SSZ9k78SuMw3Zklpqq+q16J8Tb+U+h98V9BhFrGgFlJ
zWeFlHFfd83qo4qcbOfCLj7JJj+bDyQTCwKO01GKmlb9YhMxvM3lZIYlYOLIGz4HdvhtEnQwKMnN
pgEPO4KVObU2GURKrWt+hYRKIsxmESFmmHaLdkDftnMTbKuhQN7eO4+1YikByynkhKRIkZ9c96NP
+COHZo7hVNKVXHrADGyosR/nnK4cnIOvM3UkJd3yi86QhaeIRA/RdL0GnhP7rZLP51pY/kVNcFbb
+ZdV2bjnSLeQrYGxc9p71nLgGVoT6ryohN2kLG4wircQwehFW7F+UZylQpCJGjshgZF7cXntbLO5
F4zEtgThLrt6oINWVh+WhXYp1zVzG3dd9my1bxg1wXrU7YwbjKGEpzfvCmO3Q0MSTuoOSMCH4urM
anCOSEHzddNtuDKAjEvDRuFm7foyWR4JmSbPK7qiCL1dHyQIi1pt1wv4vVgWoqGkiJ3dj3h2W0S1
2rhVhjxE791c6EwoT1nRd4/SQUlnD+EV/4l6GJb5i5aKmmEZEFOh1TQhCr60K/LzlBrBfWyas2ts
mDXlqY/As+07/Vcd1996QcCqh/HSWprzWgcVamX7OM4Vw3gxps+07BDgKNy0xlBfU7epLkxM3T3x
Buqug8aDPGFqr0E/dptB2FE1uNDgurbaXCTfNVv75jF++t1PHhIO8IFFZl1j0cUJxYM7k9ioFPq2
jNDQVm5r3puIv3VJw59QiezDutphtu8O9fg/hJ3ZbtxK1qVfpVDXTTSnYJCN/vsi50FKZUq2LPuG
8FSc55lP3x8jXfCxq+ADHBAafGyJmYzYsfda34JcQBsiXSiM8TMFQNY1+iFDn4CnnOauzCLrve3T
/UAx/tAv9D1Z0mhU7zxpfZhlfvPdtIJ8vvQxMFvSUc9KCAaLQyyodXGKpHZJjPe0MeRVgSYGHYtK
k1EPjVrd7OkmIqdTY3I9g3rd52syWpJ9smhS4u8Sp/hu7LEE3/8JJyJSa5xzWqhLonCf290h8es3
BRjraQhDY83HbTlYFSLNHiiZUyJ9Wxh1VRTqcJWsA/rA+qbBpt1qZTOhAQK6e+dVFSky9So9Y63v
DkENkMSz6w/I0ZHUYbwHudnRaagGNi3bTg6N8F6DLvuubGeGaZHM4BaCBpRHiz9ARBqaz5VPtLLU
UKgzqeqAiqKDcwVpGn6Z5I+p4X4wNeeLUlfWmburUP9ViOGOFZMQWs3Ce1LrBGrZdoNCLWOyktM+
RjPCWpq/s2ySqOOK4fRyeJwRZ9y5iqkTlPTb4EW1Gu4L9CPKCjsMS+RchqCobtvPsPpI/iPt/o47
QnXCyAELa2aNTCGXI+hyMbRw7fAsvvq2XKWPQWPIz1JjB+2SGhkgnvaViSPVWqUBC5duwoOtQmt6
q1vjw8xPl2sY0YwdLpr58d6KlsINnnmLZD8Y58zL3QWTY3/RkZtymFkMqWYj1wERh49mXTHJtboH
PTL2FU6fFmmiGTHmarx1SLU4Tm+GGK3VP//xv//f//06/p/gewG9bwqK/B95B8gvytvmf/7pGv/8
R3n/8vHb//wTmbZLVJEFoMhyPWyyjsv3v35+jvKAP238rwCgGYPLxQI8C7KVE9kf/N4wDy25jE03
vRuH0AP0SjmVvVLv0Cqk2rrN0jy4paNfwwSAagrex+LFf7X1OTjamktzziuavV47w7bDp7VuJQMd
T0pCD8NheK4Iooj83r2qz1i2smOvg6a2wlf6zRYGtMJ+VB9xDtXXY9KhAg/d6mGgPG1JoOHUYO6U
77sxUEkm4eRuxoEpt0PwNRgP1Uzrozo7e3imkjIsnnPeKkU5mtcGXpBwo2E7WJb5aIG1OQZkv/c1
XgWKnopJ1XBUzYixRQ5d9sZZjZHl5Drr2Ws/e7PZPMv2U884YTMC478EuJRpBeRkJoxMebELz0c3
gSGASu6pK/VX9dcJK21XEy9zQJTqEcFWddUJsHv98ytqmt5vL6kwdMc1JU4sB/2SbclfX9K8cHNN
FjnCisT+qkwRjss9cfDY7YJSF4yIAaTT/YpxRCVPqo0wISdb3WszMjpw0S1HVEtW7oF/5aFdNMvq
S0lU2PvMs9KVyHX2ZUQGrqG/U28QDucgrqW3y2Ulbn0btc9I5SPaKMtM3rLo66nEPXS/gqhx8cEo
MHdZzMT3VcyBBrAfJNimxGdctM8OgBdAsG74UNT0n7Ipnh9l4KzajEcdHcaA/7gieBDz/hWHwTMW
QY8Bj3frQaW+T7Na4ANbihtZkm2UJFW6UrCjNgmjRwydkxzndUV782EOfOPZn51LTOp4QNfsa6gN
CIjKgQ7I8qNTplMOTPb23lpQHayxqUrK03/haPJe55Gp6r001BAhMlDs6tM0iPDEwW1XQitV9UXj
YAmRHosfutPXe+EzEXVzqIveP5P96HMQaBEcitI82KWpQ9uMn6h09RumzasygBLAdrnLr2YRBYBG
WIEnyv6zRZkQkf3xDGLjoE5P6lJlRCWp09nyd6m/Qos0bF9ODfG3zi+9W35zWKu3vjXLy31+GDMJ
2uv2TE+3lzqoeQ59rWO8S+AjUSfW0EaVrJWArtUoUBVMLIcZh5W9WuK7EO1+bmQncoDJBbj7YL3g
XEEO3qFFTTcGi/+TNvXF2Yhe8TAK0FuNtb2jQMJpdqEf4q1Wm1bqik1iSPMUL3zitEvMFT1qARwJ
l41jVxCY5mmgYzoO0QL23IeJ73wzZg5mgwn4qO/eQnOZRuqTeS0JZNklkV/u717JRATvMjBcPJga
bR3f5DRDv7N5kuxdAAUuNUje1aIGvLdYbGdpBXjVq6C/rPR7eR2PACWG2/05Gjg/RfGA1p6DKB0C
KXdQ9/01h0i5F6U1n+4Lv3oTBTi/9t1dsQ4WlSMnibUaQky115J1ig1p2tJB6OmIl2wJ0sGHrTHf
OthGVe8IJxpAouPiC3naturIauhiwgCP6d+i93WPCqPi/tCXIHRVSWNNxmvHanah32i9h/r0mtDw
4Wdd8IG50eZrxb1SF2ZuxIPXU7H/8yplL4vQX/cdFinpEsjsoEvy2HvMXxcp2yQxtLZHf+NkRrtB
iFLsKIXjnVpJtBwdrfpU3VRpVpcuTQ4F0toHbRxQ7o7VZ9+FIr5SXxu5Owu118I1OCfRAxlRGOsb
neTJxSLQB+ia2nrG1qKlyFqXTx2yL9dpW2mbwPlS5SnaMp+ZZSG3C3T7UzfO5yypraepCrGY1i2e
KXCiZdKyKoKarpvBWyMB0clNnkABaDIzQbPDVIzckFarpFvuUxds/3zbxO/btTBMqKAeL6IhHeka
1m+3TWPOVjUiYWWITqOWUN5JjhkUoPQaWeya2svPaO6+zLo7nqfACh9FAwSewcjFXOAdGNp+CpgZ
ya/tPnMfXLwje3ekjrGXJC51wZQb8utb8Q5fBSd7BSmawuxcziWWW16/7Fz4ZrKHxWHCYlgkPo5l
9hARoVtNPLDqTpbh4G1C6XdkrhjBti5sBt90staEj7CK61tV4io6LizA/iFEpkDQsH3xUDfTMZok
ABxORn++kfZS1/z6/jMNy2HZ8DjISl06v97Ilum90IMi3U6t/6z1bAgVJmegAnwUNd331AjYlpYv
qW8Kj0xk5r80LIbZOP+8NEBFj4nwoQQsp1fAYkfVhe5C/6K4luoisnbr6lG67hCAn7CbaI+Qq619
YzAJNwQRg6LcNb6fgtfPa5vN1ZtOCaCBo9sZ/lq5VTo/ENuqSZstJ+kj9Gv9hpjG3Tht7N2SMrc3
PLrZc96h7Rtk2z8PkP83xsxg48/37j9rRmG47OoWygWD59i2f713Tpl5bcgTt3bBcb2UmY/Epwlz
8q5i7RxL4wtpstqOlDi8XB1HvrmYz3Y0RYexl2+11ZZnOcnibJYwCKQ1moeqWRyahHm0c95cvSVS
yZ3AeC1FiAhaKkP3yanc7KmsrHpfpIynCz/kAWAscqAezB4RBPS7cIhYd6vkGk6cKum/ZV9bhJgD
Qt5PNNrhRATgFbyEjEQX6ClHQmxyfnFKpTzMlhHR9BrMdyZWT2Ja0oPVFuXN8ZMX4hi6LSaf8I6I
MUdxzIve/gwb4FM+TO2TzEpalFk2ODAqHbFmv4zPfVk4a7cAj2L4uYUG1h7Phe59gVyC0CROyAj1
8LMNlR9cSk5fF/WRSWL51hR6t1b+GbPyr5Pd16e59/pN3E9AsTn/4qp++fOLKn5/IDxhUCzausmy
7OhUkL++qFbjSUqsgvtmzhJOwnICmewUAcNgI5mDGmM6lf1hmluIVIaNDTds+rPQWhI1iokCy4iu
gxXSd06hkSO+7dd6Cw4nToG+1qLTXsMeLBX6OTp/oau9du7w0YWd+KS+2QQnyob4NbZnnEDh7B9C
jZlkQiQIAzDmRRZB96H+lmbf1fSvaxfRbdPpy7gxXnkewXc1uGwE+uClCjuccJ5pIL8KC+CC1OyN
7Y3yTWSkwxdMjSmbnyKSB/rZvRQWJhmyHa1Pec+Ydoy774Wc35XAbP5m25PLtvbXZQfFps5/Ntum
xQ5o/vbozOQ+zE1m+Wvgo/ZJSaCJHJvO6iMX6eTGEWCzVdXuphuTzfPKrSy27hjWG8iSPjeiAewe
li1OED4tDMIwsxSa+H+LtGERJVKtrLR6O430E35m74y2+S/0vs1ZS/MaL2Rur6Hi47jWDI+QCo7E
+KjIVbe0411SYRV7Y+loDZp1rsd6BjPmvBfIb5cBF2QbzUtXdoBNRA3b1SUJPt8raM/7QD5IugZE
Hu+losoNVcQEZ6wO7L+IExJ9r3ZhrfgaJmgVaqFVO1V9MFxhS3Ch2K+NhLxxZfjrlj2c0X51Vp+q
j6bm+udnwlx2019eLWEapiMNnXOUaxuO+PWZ0M3AWvjO9TpB944yAA563dQ5BysstYW34OPI5NxN
wAKOUZP0OP9rnh29M/ZiogzICHXSmSgdBlIqt5FrnUfij0/RpNcrUikyDFjzBnFB/+QZAzI4ookv
f/4VhP1fToNws/kFLN5tju0s3//LAd8NnTEXjHlImm5oWWmWfIwqTd/KsQ3XoSOqx6Am7IDXEFyr
+dHJgWNlSQNRuHY3TCpJPl3eZr0LIRgpQry5Lw1+0TqrocGQqY2tOPYkBuvAgWgoe/73H2Z7Lddf
EHYnvCNs4yUoItB6U2cdZr3AMVZ418zOHtDnmNcBKZQ2hDnrjsSjhWiliFpcjGGAZtFomk3vJ3jl
F82ZDTLqFFgl3p6lK2EE4VnXZv+qKsXlM7tB8G3OR3xpyVXQ/Dpjk3+Oe8+6qotRym/xIuuPpU0n
zZj0j6oYZ/507TzXfRyL3tkr0c/IoWqjfn11R9QlJHksi0K00R0gekqt+VPnvDF9oRPl4NJWd9hY
brMG3+I01O6ZNt1bxezr5pQp21eWioPHnPxlRs9ehFdutv6sLpA+x7UfZ9BmioozKQdHvaujp9Sb
bvg/zPPodhzdp4b4I06UgoS2wucwbH/pSmawsLhgXxUWRpFMp37IxTtfiOLFc9PyxbL7HEV5GpzV
1xi5RCdmbDP5iXy3g6YHVRcdNcHprwyMawxinJVOeglm565gjypIqpqhfQwCJIuqv6gnbQuwa0Hx
GaEByZq2KL2qmrqtrp7U0MeZyxNvrotSfvVV1D1ZCAl0j3ArSZBLQjryES06Kty50q4Ko3LvQ6CL
RjpIc3YD6TS6dnhHD95cPA2lWa+7fr4pCSLYyf5JzbyjjG5TObEtuFJjxBFa4dWLwh+XxDdOVTVH
D2JarC1xMh6SkZSlqhjxvVmcKRc1BWi4Du6xWxzUm2t2w8+1pj0OceY96/ic0drD31okMk0ncOp7
vViVndWdtTFYgDbIPcnnyK6a8cofb24tEWDrAnbuti1i5+xw65lz//sj9bWW7vwO9sCH+zcbC3qk
nW900mCRobPXszF1R20aeX3Yd59T8VUNe3S/Thm9x1/T0PNpjMYIcHhqS+eLiw4Q62gUPIVO0UBf
aeL+JII6283NEG+EZ2W7qSGATzPI12hBmgOEi5aQ6aTYK3fqZH0oaXgO1Wsx93jBeCCvsRu8xHEo
V+p4zUQttQ2kIOKbLFt5ZNMDUYn1iOOPuxN91p0yAQLqblNCmfy5LOnUxwuiWWWWSH343s2o0JCP
Hzpwhe+aVN+yA1q3KC2u8ZJbLP2KqBpXzptFIHCpCdu5+MF08pyBItoRfGn5um2nYsd4Iz63ziAO
1JDYvTmMDKIxr+04ZkeJ02xTCrK56GBk74YKG7Few8kvACH/wJA2ZQhrSjT1beq7YNcbwBzTRoh3
pZcS5kDTqWtr767eCU2v20jZ31TL3ZJ9Ro2HxSJO9PiUkEe1UkJc9RGFunkycx5lAC50orCDURm5
MZOEeTk41XWdbGd9xuheUIKt6ywN3ruBdiuLr0r+9JPNY5bmfOpod/80CoAsMUyGt6wBSJ9CAPG6
bHakMT+Ndpl9Wz4o/BK5k8ofjUkS2FS5323HAiXL2HaYLUVxs2Ys5rk9RnsjRw8/FK5/4yCp3doS
uB7/Tx3p5oMfDfOZOUi1C0jMYbJOvOWURROrZm0+JJpzjGep353ukWPHBzcWz6rgmGUfrmA5Vytb
z+bT4A2cmfjRfDya66SpQ6L3/n0JBRRURyvrnfpanxh71DUP1mg1B8cBFkdo5PQG+2oh2jbxU21U
zovpjMeervJlckZ/3Tkd0KiPgwX7qE+jBA+NqE5eXRl7lLH+Vbhf4ugjjbpoXVRz93r/yIH3MCXZ
O1vM/naq4nbn1W1zbLFhrVWbTV06Oe8hoCCHbPI7QsvBmv7Dv6MCM+WCmhJzatFntZyrENylZdTr
hXO9ny1SiJE0l8cWyCB4YcwwqSOTqyTCGpFLZl+Y2+LXioIdWgjzKWHB3WotJizdKW/x0NvPGAf0
ych4dKhqs7q8x8bj5P+RcEW0A7IWRVwA1MauLbX8wozrQCRmcG5cpqiNFBMaxpDqYyQAreiTlyLW
iMkREv5fZLCP++CnWEnrYjWXmKXE5Mn3ldUFDx29Jk67Tr9lzuHtsIaWHHkXM2wkhl0+VlQCiww9
s4aXVmWeQ+GwTm1u7Nu5tm8qGcgN6ugYwe852cXwTpnXzJwu5r1V6XVat43DiRCwsre3Weca15I8
FyBhbnggdeamYrVEJR6lH7z7mRaI//02BU3/oLC+fd9la8yG/a72hm0YM3m4y59EN/LXmLF8NJeN
eqhaAgIikMDSGZ/uCnZQA2IHyBFKbfHlrgN39NL5IUBHAp/8yC9VcuA7Eyazde/ULodWI2AGgpF0
WJX37ieMHE2DJFnZ7lkNW8uu+lf4mS6e9sMnQv6bz+Zrt9uoNF6gjxcnB3P0WixeVStAZ+1G+YZe
X/FYTLVYF4lXH2Qe9owovJqWlx8z0QM4EGQTMuQv2mwFj+qyiFWUyqkMEegpD41twNf0bXJNu+RT
5EXBx6gdJNsiiaWUw84h9pL8ZkX1mwZ49tkhgPyMuihjL4v0zZ9LVEv/vcq2LMMwdF03XeFanr18
/y8VatBbM/bl2l4z1Ck2oejEAY1ytnYIsyE81L/2+IoYJxBKlWgNQZ4SJd8yevXsYee3XnurTXzG
cdvrXxK6JKTZ01HRqzR/MPyCzK/MtC9Jk12sKDtFaWw9OLhN11bvORct36mpsuu1D/S/3GM1Anb8
8y/o/N7r5JBGmqatG6ZpMW1T/ZS//IJoQgTDxrn/USmFZUdsCO7K1VTb/bO6aKOhrWrwFQf1KdTi
+Zqbr8N8jJZcQZyuNFoWWx5os8cuGfNV3rirttHDi7oMXm3DsdOzjc0k7qEY8fq5mfS2Q2A7ROQt
F04BdPFQcY1Z7d/uXgBQE/N9GWP2na3rpOp2RtN628a0h7OThOkqiSC6FVUcrTC41J8SvXoktuGc
F3ZzgU9TMsa5SH3OXp35Sso7RXS+/H5LVtNcDUhBjK4458t7dFwGtybK7I1Wm/VGMaqaIKRtONfg
nhcHK7ihXYgi72FKmgYaVsJS2jUHoy2Of/OiLGe3X852lsnECQicJ1mhxe/vOhxxlUjk4IIdOcau
7Emn/HZPpKzIfEEHDaGUGqN5Huuk346ZnW/HiG6TGtvaot740D6uljN+R0U1XXtTlCfbbbytpePn
nPzuJTNywgxEXjy1w3T0aOete93GbLnY2rOkfRq61D+Gavrb4zhxCvrvQzeTobK4Gu4n53LSEfEs
47flYrYJYQYTaVHUjh+HReYXVHnxYNj2h55zw9qqiaHv61GiAeDS1IW7xykMEdsgFsNswbxW2EWN
nGBAn8V5zXBhvqTzOF8iTG1qxZmj6rl2CY67x5+lndk9kqhlXXDx+jsHbfHfNRSXrscvr4XAti91
25SeyzNi/zYMSJBb4h8r2/W98ndA6KyzSkse/DBm7r5U5pWNNjskUm8l+rC62s3kYzcmR2pO8xOx
f7doUZ0k856t1iNUDTnHR2HL4VDUBoM7l5C4ySe7K6rc6Mmcre5RaJKBAGVQmNbBK8t/tsZig6Rp
+Sg2GTWGeYMBePGm2dCWx8UfQvj7FTgAp5VS9/YmJ9M2LSMsgJQEfQrEkPNHtQs7P9o1cbkNJna9
pEV97mS3PpL6c4NF1zcN5zJkYpNqcFMC/zlKrPKxcUP0XV61b0mm2oVxsG0HL3s3lTkNxRbJ2iLv
oGGBY8/ptU21jAsJbUBkxyHcLapHxR72fe0LHbjxmFSc6NTBSBuyDvR9xs6LA5v0YP+gtoN6yJkI
uU7xBNdCGv6nqArcC6uM+zcr/H/0IDxh6sJZKNymLRBU/vb6apOQ0grLen0/UzJArB5BJ/gHf24I
u/qsLGjqEsUdqHAoMIUX1D0+Vnmaozo6hSTErtJUG5/cpVPSglfZWkafHoYZSaDW0GPkUMqjIuDq
pIBcLhqRibjkybr2x0c0zM1T2xYZ6mrvyC4ybkff0d97NYVVbDCaQ3zj0qHROH8jz2Wzm18l75KL
X0yX0uClySnfeR2mj204zxsLVcxK5w21DYNwaVJ/aOYiuCJ2iG9/Xqgs6/fOrDBt3hAYjW3GZahG
fuvgNPQHR7fFR0DsxF7RwISxsAX1It4o7Yhm98wESMDpJyLK2FNuSsMfVn2w1vNMX+MiiLZ947e3
IsmibSLf5k5Q/HZ2vh/tYt5RVk6PDSOi5VHj+SqvZbTkqscOYoWY9WJp/JlR/r2qYsSXFbJz0fUf
74uhmndgqASmWsF4d2uCV+lF2bsymfonyCHPkW0Zm/sftuLxh3KD+cBwgRK97yYPrJddEV23sApq
eehrWR7IVmg3/lh+bRvo7vfpulPCNsUb2zCknftDIuYHK80OBggDmEc9HK4Yo8xy4H7KWzu7sSyg
01H9iSEbireyRNk4LYfiu9PGCDJnTZePEVDg/KsZquyrzjFQ8/FpQqidosJ6X8ZGukNBE5LgDp1O
i3vWmQiaXz6a2yYLnIfRcx905NYPuK8e4zqOXmQ+JtuUZvSSWDRRO2/DAaPgTx1Frmc3SXYecrfi
AMieXibKpjJf0EC2C/0O8ZZqrtz1rbjPwGL3wbZf9JahCV1LYzQVNA6leFuGj6Rzrcs+MwAhoa8j
nTFZF0yud4bRiK3M2oHBeRSRLTuRAuz2+YmMURoW2Eg3GJTMq7oQHbfKSOm4/PxSCJxg5eLKObRt
aN3/mBuP/c6u4O7HbJCbtOm/K6KFW9kECI35uEr0fr7YeLGlG4Y7u8QGjLXkXBeW/w6dZHPQhNfx
V0wbLZqjF4MO7xo4THe05Vb14kIsPcfQSLyVskry5IpbdIf4qg6RScX1o26mR5JAVwwYn+DZapdF
0mUKuanrydqOqVsfvNFEU9nMNLjpzG+RcnsnBJQd/Q9yDrUEU14Mhci1BnqdE7DBekjQOkTyOpap
cyBlhcDWAbmEX0TfZTaOj/pE43BeRkg5gU7+IlWI+rjfNTLjgDXKf+WBQAuMl3qrGFMANptDb8cP
2I+i82x/UoxK5ayc2ukzPikXfVPY7ZUQRF2sqU4OJq+MIYabDvLj2LU+PzL6kH0epTT6cKbVK3JM
F7SiGXzR4vE9p8uIlDJ35en69BEV+KOWawYCs9kB7YyPU/276mKC9y9Zsn4w+4aeTHk6U0dCabE+
RGV2wRSC7yYtoSv3Q/XRSUNilwNSrIJeC7Dig/QoHJLBk/dVi7LX6XWYL9Kc87NlaggP5PgmoQ0r
La1pe9YRyeipYDQoGG8Sepl0OcrYpjoF5lg+NJ4fHEOtIXLOAQYbmen75TfqfUlX3Qs+K/N9HfeP
WlgOJ+7sFwRhzq5cSHGaN4HXFp53D2HXZ7J/q5RHSQwwDe0xfswya37IU8THPLTh6V5qtVbq3E1o
hIfoqx/WKdE2ZIEhlpRJKU9tZ/DC2eEH2tQuaX0kTU1l9u4u5RwFvB2B697Q6+nUtOSKYfSLVn7d
d0c2LGkfjAFIoHImNy3DnZCQAtIy83pt2Lh2wdT/G4RTii8RD0ySlOVOD0y8vWORvUMsOTxYs7/L
y3x4JeVg3OrzMwkT1frn8fWuTus9mEh2fOKg9WY0i/47JrMF9/Ez5f700ueds9KyujnAQsj/Zppu
iWVc/tcKjqEUMkKHKQMDE4i0v+3wRRsWBbjIbHuv4HDOfbq7z9FQoKg3cX1bJfGZNnCMVRx7OhOv
4aESQbAi8iDZ2IPWnTonpzZL8Om36Yo2Q7r1A4c5rKuXH8aR2dQAKuc0a92CTx0f1UVpyDSD4Bew
biuXHJaVygRos+jklK7zIcZquC2GeE+DGn+XTnoft9a63bejQNOiD2KerZ3jYWiTblV8HNvnjK39
o8VUiR9zGWoAj+R92nbkA+X5VUdV3Feu95BUyXsnbXyEPf8O/mOrA+BYpeQhh+vWDc4WKRjWxiEQ
vc/FWc2Qsjgszj4hd1ooBwG2za62XTI7686y5EVdZovuC8JlYMQ01hiyzGSvjq2LELpDB6d/VhM6
xb5KZfBe6/wnLc2acwH7810SN1dfIydbeS1mw5DYJ7Jtwaaa4twJkSt8RxD63khj/eKWksVBzyH3
zG3/3rFs0BuJH6/yAVLm2hsnXoau/XrfMBEJ1WtlL5ricn7oR4uGkpt9Gl2AFC6Yp53htwYRykAf
7Ay4vuCNy0wIDf8Yv0P4P1zEYH8j1Ek7zBDJdp6G6GfUfX3VNaP2hfimTRZp2QUkzLihkffZsmv3
Bp93fnKknFcWjvZDZzjkzxoFcbYaYNO97mu7sZDvh8FyfujqjNScXpY+wN0+FHbGUTOFsULcbB5b
Tk7bQJDUy3TsSWnz7gpNNM0VuF3ohmZ+RyWp1oI2wlQJ0ujJsLFaUeSme/Q+14guFMqNxkeJPWAP
Ui23ymsoSIEVPdSl982Mx+xdGhTFNuANtiqydr7wQ76llZGeHTGkZ/UP+FGfH2TmFrBtxuRcQgt0
K71YtSWRcakdwOctl2gJ20df1FhnN4pfSS+2LqnFZHW5u+ozXoS3EoXmGYkqDChtJiCcFZQs16Y8
wZdmjhBHWI5sb2l/Rp8kvGdrmcU7OP53kzmGO/AP2isHA3s9BdVrk2F8LWWK73Ru7HPuY5a2O534
EJpcUc6XkRG6+7GI/GOl40anrtQ/sny8ETINjxLdEKTt9sHoIL7Y16xm6lDMkGZ/YDHt8dv9mNt1
80eyEfovclh1DvylhjTnbWtXtASxjoNQcXt/V9bwL0ZJll9h1AthlK6j+tS1i3jdI53Y1/R4lBM7
GcMP0qC7a8nS2U7IhsFC4XJfuaN8UG5mPXFBlTYEa93LtMRZo/5Zh8wyzyqMT+v+/ZH6moyJUvox
C88Y/DhRGW6h0zY7qO/d8/07gsyVg6oIsjk0D/cuC2TD+NlN+pwMA9LXYapEnryHhCvhU9POsHrV
04oR+Zy4HXgealGTPk2LHrz2hXvSoGALVfvmCwA+kyGM1OUjjvx48hKdGHTdFFuzm5u98q77zG3g
EVpMDLmuCdJj75V58ni/Ea0Qz+UoUJCx8a8Ma3HrEkSzsj4FPlEPXVifLFFKklm6oUL5zLssiTR3
w8RA3ys/JvJhwrmGUN+7JgaVu1sWXVO18gzTPvjZeK9o7BJ/8wqOyVeXt6TI+myr2pBKyUFxme/v
m+88wcVr4faehy5/BvQ/PlZZ99j4pn3yTNe4yGQKWBEnugO4hlGc6kfCsdENlYlL/OrEG7KKAs6H
UeCe1FpvDaQILLW145bAEmzycZQBuxjGN1VK/vm0ptpGv22Elo2EhmpDSHylvwk8kpHI+6gnfDP1
HVj9vVfdRGANK6/yrA+J1x3HeCLztSIDQY3xIvAFkznE53yumwf7cSiDDwMEsi/N7L9JEVc7Coz2
uHzGyTdfk/KD3hUwD9V7m1LbAT9a4SVmk+2I4TU7DoVlV/rUDx1CGxP5h+6PL+Hi856n9NkK2ZAJ
KX/Terc9DcDaVmnt+A8B5+2TdIu/Ob3+p2CRfqdcDv3SpcYzfj+8AmNuzLwKesB6+IX1ziF3fMns
CYClYVWrPmpGqG9tHb+yTd9n52HY3MYtDXkUL8POgBj1hFkhfUKMnj6xArIbgRck8YpP1deMMui2
avICCNXeqI3RBQvDoKs+Z0ABWIxXbhPirBbhtInHCGxAGPXbwKgwWSykGb8VHOVUZ2+I+m7dzma6
6T0v3tXAxXf3hzhrspJcEkYeWcMxItKCfDsMQpCgQaJKbRTrcCoC5FOMOEn6y+4nmb95e/3eKROm
Y5hLOwVdP3XW72+vNF1ien134Jm14T/WCx2sTbizXecBO3CdLxJyyNntJkCCHYr7Gk1a7RUMhMgC
OoY58xxd2MPBm6IIYcL0XZQuSrjIfaoLATWETujWS+JwXDHR7g5D6bwME7VI6sTtO2cYYIkhyOK3
JoupP8sou2OpkAHZHKNy4I9+66PilJwv4NvqCJUjcYK21q04N7p7R59tRPxjSc7GlO1zHvyH1BTy
b1qKhvgvd4rCiQAeYdiCN95vejZHGIWj2bqaUhHiGmv8s1n3OUgJEIIQZD+pC3wA8UTT/g0oNVQR
/WPYGwVihkQ60A2iF4Jd6fo1yyPrZu0t9sgUNXXYenmYf4xde9rRZAzxPErEaGV3C432BUFu9CXJ
CSrsUvtwH577trOL8hL/UN4S4moPa0/0QDmRvT/VKMDPjlbc0HaWa9+Szc1MPRcdu2eDd5mNR9Cq
4cXUCId3GoT2FYAwhQoia4BhJ0Hh8C4wpuX1SfWiiSsTmz5jSK4uTSjsE2igT76opmPWlONaq3QA
lQim9xZKXKUb91BAwsYa8k2teV8HvR4u5lCX17qMq1XgfLuv0Ijj1qnVd881h5uiYloQcMY+FRRh
VdzEBMwfFzTiAwkuxmYuQZRfROQma9W9VqVDkOhntMMQjCZ0Z1Mb8SbwQBYMCGb9GX3XT9VsknGj
4wVoUchWPqhYhvt7M2qGD22bQCfXnW5H+z557wJccn0OCb4WeY9mbmZnR8+Ts+vRSfWkyDjgC8au
in9Qp6AB1C0MaIlGreY8GGAZD7h09dWomWiNMqt6qXo9OTi1Ux3K0E0OuYXjMHQHgp1NgqJ800f7
1rHfZ6UfwC5m395ETREhZdqHES3dn9LmvPHXSWmYF35XsaalPu9UP1fPAM918TNrDVko2AxOHvLp
vRYQ7JwPiI/Za95CpCZuTUPa5S+kU8RGrD6t7PLbn9cXpQb7dftyLCE8oUvDs3l2fpNFT9U09VPP
tFTqoJE62f1/9s6kOW4j2tJ/5YX3UGPORES/tyjUzCrOFCVtELREYZ5n/Pr+gJJsi7bl9qaju+Nt
yqTIoskqIPPmved8pznZIiMqktgnc4ax0CvPNl2QwrmdPw0QhrqDQZAyhvb5gFeAjajHnqaYCpVl
AstAcEQLZ60yMNcISOUy9rHUaPDbrCInRlMtXNuBNp+Pmbof5kl5H9sBPaiA3azAHpiGB5ISXGuG
sDSQeIBiT09OXNnnRc1RV5z0kXglHl4U4tnmxoPRlMNe8TaZyg9eLu+O/Mq1InUEtIJwS6eYzssc
thf2VWmNLYELeoUoJH3vhTGxX4gZCXUwnvRpsGdNpDzFgyKftWPYcZzSI4ZvHgExeTXjXie1+Fhi
M181ShG4YzfdNji2/2FJM/40sZJSZ1rFgoK1SzPfav8TpRy1AEjG2mGAP0vhfCJSKB7wpiyljppM
X/QuNg9pYx2tzDP3TqhMO6RSpL+XQ7cSppddh1b06+Um4FJNVrIgEgG/VYBMyMP/hK0zPl+2wiGd
3D4lgyqpYY0vsQYUnS9xJ9/jYRoPYzDNmXbfk7VxHle3SMGJaPn5RfnnATF/uLAdZO2c0Bz5trmA
sphzcQenJbKr1+VPtSL9Ic3ldCoTkrgqS212ovD6K6t6pIXYaHGytY0h3eY2loYuVqerbv63qkAE
pQdDcpf6Zb+Jen9LDFyPtS3YZwHgGkcL7aOAjAnrIBbvu3C4Mz3oO4W/0+HSBWsDSPs/aIIRzv+p
eeIg9RbG7IMBwvN2q2pGXIAULDh9RNygbAdUsViL4jlfS63DaYNhbw5PnYFVjuGVa3ryGXlFI8LY
xYrgp0i3Qhakk+1xRgvsmjiDKkQhSPSYONktTrEAWEeVWRG1ZEY4Vss5MDQfkzRVL1EqimNNOxQZ
9oo7LVzHdLaBKDL2i8OgZFzCQE3mk7zS1Yl0QK9+jmV+dCLrtAwNkrF5ANtwzcGfiAukHMiDW/N2
OZ21PUDNiWA/YU2g3vBX1xrd8LZEZ2Uu4b2jncCgHeYc8dmDRxMMaaNiHLiXO9S2aFe8IOGtEyXT
av5qdzk+1M50v7heVEEgahrdMKhJ2CPLu98lyNVQaghknkubTKdlYAodMj8q9UmmOf3wKbCf2PHx
sQvdWOEmJ+JNp/srHI+QMXVQTkojFBZB1QH6phn6RnigoVq7vFc8DqZtk8SPIUaqlY6l6sVO4kOq
Npjnm70qJvMxzKuSmUE03INCQuQ6f5RJffvzW0S+XRssA4WdbhvcHUzaqA65xP4gMRDsB1Wq0P+/
tGnqsIREP2NiPe2O9IroPSNG64DgjoEVAWN3jYQtPzo02E0Z9LsB5tDF5TmlKrwUakVWdf4NKHnF
RIzX3krYjkBEdLQuc3C5RR2si6qMr/LIcH7V1QpXtNC6LSc9ZY3EsN2nSoT0qU/TE+ElbmAR0ULN
yvLepPWNPai7DBHRiS4OJUL7R2TrAm9Vpp7+R1uIg0Jdf7hQcrvgA6pC/A9LVcD1+9lOcabPVRT5
A/WNgmaZnnR8M6KjWSAwUUXY11LZS6a+uzRu+4euhVNVNVf8+eGVxlBnN0bVRoYQjBk/endiRICc
TUPDe1q3ZxybV0vfD/tZwRWTAv+vmgPEtRTdmlHd1tO4nVil1gSucKIgF81Vkqm5U7NM7poGAO/P
3+0/O3wN3mShSo7zBscq+8277fi2NzWmjT5rZCqehKvYLKx2g4b/oRtJ80VXEJ/DITMPltY6N7h/
v6aKZ5yiyuoeMzwIa68gQ69EyIshObrOJhqSateGTEtx5ZwblVxZWdkbEULWMoqXVAuUD2CPz5qu
0M7jcn8aLcfc5K3+6R/+tj91kg3NtOGl2NrcI9D1N3W7QIYWxKUAMT0nKvZiQg00d3vHoL6C1IUm
9HUK720zN79aZvp+QDAaRMXOqgv01ZHRnyw53BrGQaPFeM/JwHogqXZvl3F/E9liODb29Os4p6tS
A/abClHgirI8+4fNWr7V/Myxu9yTTMscC/2PfCNqMnWOWlqhB1vdbPPdJYCHlcdm1ZtGbHj1WkoV
ouSYJkxNUgtU5qouO7I6CmIegSIlx2WuSjfHRmtrOI94ndy+jIt7TBPOY+SJD+COvfPytSwYr714
3CWqdnDCqflU02VwxzJPrwbRQu5oAKYumtpWKHsfq+8mnyoORBrRT/2AMe13VVWk1DXyJKluhpik
gGNemvZDq6cnOXbBEZIvKS8LYzOwvYCUi4KlrwYJuEhQRxXDFRnGdzJT26tvdcTSdjO7DgvvxOSY
YHv9LASFiqMpqWsV1pWnhd0hi6Ke1EoVBaZ97Kfii9abzpUhcwCfhHNaIZTa28YPwr2eq1fINNWt
hcz0Y4uGFQJMzRzzKX1YJHTYrrtbUGnNOqIZtRiMNS3IdoWZIzlX/a8/v2jFW1sm+4lQ8fOI2Xcv
zbfLb2wNMLh6JdpeXMUiidUbOr8gYwcK57rzcwbY3x88CJnI2l4KrfdOVmeKR40RQlVBvlinWiQ+
mIgP4RAaWGUQHBCfrYL5AwqrKkp91QPXQJzJ29NFtMIVIMj7QmYj03oZ7TORYASa8116XtPjWFUc
LQPnHE/asJ+kcr3cJ8U8Xi61eo1DQzvogQnsryATbe2l3N5+GIuDXkgXStDexCR508Vdj7u1nnZE
ITOQ16sJeLGN8yJs9WOVrJ35k6iVjssxypwFZmc/iZ3TIgTtSQZc4W2016IXEcQ+cboMX8g4Mreq
Ckda6PpnHYMSunQZghLyTGgEIGf+wQ2j/cVtSanFHsnqKaSkl/LjPimNrmF6ZhfbSws0wka0DdTP
RgEFyyFubKO19p2TGNHFguUPjCgEyIs1gs6anbSQ5sGohLqFbdS6QGr1zbI6ybLmuidEeK2GlF6L
c7GUJbffcvGXSh9uAtFKLlswT47ioeLEtrkgLBa/+YjqIFczt8md4lqt9fFcNAr6GLzgbbpSQ66l
cgjLbf2bFmw5TS/n6sKr97UgjbbG8k9YBkdiZhQD27OkYCySpMeiFdgX0aQq8+o6018kLOwt6I8B
q27dPcbt5GNNoGHcVc60TRNNX1/MQhy9z/kUmldpEXK8vb/0qX2FLSaTor1lFE+ug0Vb0UknsjZm
s/QgeC/VZGCEM8yFxkXaFsr8kjOhl+uSqd95CStpp2q/VHE54VK3F8OANXEEX/TWCBCx9eHAQrPD
kFiV3+xjHPCp3no1XNlEYrvLQGJ5MUIrPWvIu1Nwi3eewhXPee651NKdrcWgl7WtZ0ZMj0pornmh
r7y+VnZDNuPW+znVuqi110t5QTI8AwdoXsiRgh5iV7+0x6sornaXxnhThe7ieqhmScWoIKya2Yb0
FIcDI+qvyViV58L7SpcOA/qoq4AnHf+MKsJwrRm0RFptTaU7aXuLxBTXz4xLFaYoBSQ9eC8r6Y+h
GzhcWOglGbosD4uOZKnPMGZ2m4tOT+AQOhaIjFUZwkW2mIvX1XWOuWeZbWkOdsoSbPA+TaP14Efi
enE7FFqiugxe5TY8lHsE47wGE+ieLRr/F6ztjdvPgrgq6tODv/hRSuUlICxje2mrd6DfOP/P736u
bAb0zq5PX38zhvHOJw/rRH9O32lTDe79n06GS6Hzx3aFELqmzsdi00A6jKDzze2cVpArsCVtLojb
sh2Pi16vM58gZqEzLTP7WNMwdT1Kyac+yQMXr4N4ztTsxiFhEN6LdhXND23UaDgr7lN9Ughrj4wn
hJy2G6UXrEIUj+KKErYlQ9keHdc/DRhgrlTZYSfqApryCLCNXTvPlyHxsIpWIvy2Uba+XqOjgmer
FLAMQAjRERtULaHL4uC7SUZ9v9RU9WDfEETnrIvCga8nR/t6JL1SriMPRVyjzpG1ETfa8hUvZULm
OwT7meH0vumQx8sMf+C+mgyEP0r9uoCNFmrG8pGRk1ikJ4LUcNn++vMdUPuTAmB+KwyDG3A2t5qa
Om+RfziBGGEvc1U3vU3cS33l5F0AtNUKruX8IAz/Jsts/bD8e2AAVE/iGueBjwMJITvJfeADDyMR
L1eG5cX7JZIJddZXGh4gl/2B9DsVjOSy2Fajw5Zhx+zuWRL7rHi+uhlhnntEQqzslACG5fRYm58u
My/MTFheUg1wRM5Ui5amtVXT/mvXqOmVZCW/NnzmIE6crImRnXZBV8n3egAmG3lzq43p2rd6h3Op
crW0cydcbtIaxTVRLZuaecQ6Vgy049Oo7C7MGbZlgg8/dFXru1hOPMwRRX40KZMCRItO03baPrPt
9UReo9p96ax+PDlAjY026QAUc7tfejRp8zGDIL4mbX5eyi37dfkiIs3+El+36IuiIUsvktc2HeNT
ZxFN4djN3NSM4TEUFcHzcYqUWxmuTQQcV2mAauXCh7FTm1RxLyeTANtIZmr2Fm16vK453myypbEp
eroLHGOcjdZ4NRlcJubfOi0xA+nsKkYcUeUi8JlSRmx1YbcAZTl2pByNaSWNmxAn4U0wgjIuUfbt
c7JLN1reb+ta7d2lCweUuNpeVl1HdnsHpDiYcZiLWYdlAWLTrqv65FbaOCoZ5hUfE1an0wKyUBw/
RqswtpxamW0rvqJ9uJQX9aQzkB7GYZMSA3MzCtEfo7LWySSC8KEPiIQWZWA9inukYAnkKnTEdhBD
gg5r5XOSDy7xU7CvZ/5JUGoWWtWq3zLP+3JxRKrYGDc/v5H0Bc/0w5ombWkKFjRdlYLl682a1nYJ
RP68GbeB1xEaicQ7NQg29fIpOGSB8QHLin3wkimARQbUTAkjN4MYeru0YeALbjULnpZVdBFzrHA4
dwY3GoMi+0X/6qXx2mGq9BVk6bkiJO7TxCW6mrr4ysrn9HaRoSjXcN8EnTCZMUOFJ/UF1TBCld3y
qVIDysttgomXkEwCAfrj5VplYDfsx2WPLEh8cuPKchiPpNEuD5NkvZigWjich4sZrQ4kUZHOOG3z
ltCCtEa56fm+dm8VDeg5LVOvNEOYVwRXAgxsgqvOnxEjMrZxjxrrAHcLo7ZDW4f1rQamUjRqt7Nr
JqbF7BAze0Irkri5VZ2KweuE33eezKmDRUvfUh/tKe0e6e9EpPxNBkM0u30sW1SekZq110Ee4sqL
8UTjUaWP0e60WRqrdEB9wH6a26Uf1sUYcX8vPdTMuthcFZLfj0tXAl+/f5zRD7dFBRwrLcwM8iC+
U30a5S3wiU2RmjllO357OgjBefkILE2xbQIxshGh5rvcGE2LGGi2PFdJVa+gQ6GyHeitCC1+wMoa
reRkfnUYau6sXoU0UrY56XzimUpeQdhb6bfIPTaRPiTrwMnssxe+1GAEHjOO+K0Yeq6m/rWes928
ImrcMdPD1XIE7XzOUW2VO9y+QP2juQhY/DdhgZzj8t7bHd2SsE/kthscsVq+rDpEr11+d8uOilPr
tbeawtHEnMOKzCi7xQB8ikItZXQFo/FSe9SxIfGCZDdqVxPlApWBjPqIcYmBoX55dbQ+MolIRLzO
HBa/UpKz2y+gLpNse7f3muzQE/aGDrQxV0hAoi8Riyenyg3piitsnMR9sElEq0745j4CP3m8FLWA
Pgh1Nmwy583iV70ospV99lMHennqFwjLZ1b0gJTBk0T6LogqXTOrdVeOJLjNMlDmGh2pXOEBc8Eu
9Nvz0oRiS1fObcWYkHToRaKahKN5IqPqjGsJSc2sS7HC6mA16s4cA+7ayOhu0TA1u6jDPsNS+u2B
9lpQrCZJbit7qbflKq7JSsNzXNbYZiIEft7C5qqN4E7F+wZrJTykkKauLLjB69Ie7i/LnjnoN3D2
kuPi7UiD3Dz9fCn7k+yfuARNWoAHOGzZwnjbptI47eWeFnFYsnpxWPzNFzndMJn5qi4g911Mz9Fo
rSMg8+5lWSNs0NGIZWOc713pSqBcUWOpKf735V9IklKv/PigUg8+qGbgr1EObVvT4SUZMb7MD7HS
8j3DmEesLpjZg2YcV5diTapldKDDt68H2SP77Pv4Oi/UbIUmuNipbWRtHDMg2owR/HMP9BegqdWe
L0AAQr20VPOx+5rtrx5q90zDQTcYE3VAVvb/MBow37Z1GQYY9Phm1hOtZe3tK4jbI4PXio11qlp1
TTdAHJcH67ePlk9NtHoZliACrQjuu/U6r5+thsMt0vY52hVaheoM3iOaw8fLpCyXpHSRWncIIiXh
hQqLw0RJXGukmSyqnOWhms5hT0PnchMHXqbed2mSuCYNr83lH3PdKPZd2TnboSYrt2IfZskHvjNn
tdea+ZT5x3QWqc0pCUGiGddTKZ4XLObPrzZNe0u6gK3CdIgJigPuQlwq1D9UoExDHTVuI4//+dhf
Tb1Z4Y0WdPZnN1FUvO8UuHCNaRwFUjjAA+PUEemjCpeNJb9ejBW8OKFrlI4CHbS/q5YUucghNW0W
W1jhJ2MEkLoCICNOLDUru/Xui25I9heEHJsPjGe9IPhjSV80B5d0rpiNsqv3AzQIZCih2q5GjZbt
ZCOO0Ee4Impijdzm3/kUfTFVCF91XBt0CZdWjcFI3k0TlHaJMT3ag0hvlnzWuh8eQxGnW2lUiO3V
vt+VBnmby9azHJ9V2IYbpEXpln7bHHnfUtm1g3qKnZ6OhxFCIzG9x4vtVom7x4pYHTYXP973jWCd
7xLiSpbYoKwnggFgrQFolfFn243GLpw/JVbF+uZWq+zmSzbTISdwvOdlt0rmT2PNuMGFbB+CxK6f
kDyulzFtrfkNax76rWUqjzGBKAZV0fF4yfFYxFR8PgHuy3lqGel0BKGtl61XEy0OAVz/uJc17Cpa
km+DzjpDqX+/uCdaLze2yyH7srwiGTUOHa5aZ8lrr7mYd5oX/BqK5LmdRqJl5yZjZDz//LIUf7qF
TTB3aNMslY6TzST7x3ORn9cSQq8k5yrR8j3ULKxGU/dEciFR3b7qoi+O14aO934hRkTV1B86YUOr
DFyOW+kjggPvTrG9lZg0t1e06GYiC+fsVeaaoWZzTIHcHpePlgeTuO1d10YpiVjEN/m0kM7LQ2E7
3z4KbXy2gEu0Rz/aRUlwiBJRnKwmNw9+57C9DGl5q6Vte7BFYO6hmOJ2cEJJoL1U3RoP73q5uBo1
OCtNCroaGeK20Tmz+mbw3pqD+5YBHcnrLTM6v0N+6nSSqyYbWA5qkJRi8naaE77EBYv0TtKH312q
dvI/56zWKSI2JRxcbmB1q5J94SZ15GxGPVfcVtbo3eRImns73iHed46hFxf/0ML/k3TNAfth6g4n
HolEmmX4x3cuLgnL9Exi50EpMACdhxDoxFSqjoMvguIGQWG2rTOjuOkt4uijqHrqoznkL5oT4fPe
+VwkMQLbgShtuTCPMsBesDboiIV+d1x43oVVDWuIYNGWFwivgCm0vQrg8QNmwT0+iWkTwSHc1Yll
nJBpmadpftAKMh+hjMJ3M9Cops14KQ2nIUnYkswHtMfoGz3iQ1maL72my8sbNCRWM27tXF81ECqb
5Lcm/YMWB3ybitV8qTh/fg/8CbYHW4w9jD6NyrAKA9ubeyBovBEpVEixmEeZy0gUPMNkM/hYXlRH
qa0dToDPgRW17jjNIZZyRt/pRGdkXbCJqrwgrU+SL00M5JGhVSVimJFCPFlMJNGHOvjek155GpgL
XcWxFB+xZa7zSA8BkgAPhie47f18/CSCjngM5LCHmkkCKp/5GFFozLxjWwAKxuWbj0N7CaDTMdu7
OiUO9TmnzzapvgwGrHi9Z6Jbeo90v5uTPioI+edPsZbr/1QAvPX+zfuZRZ8a45+hMmJ488qFU8DL
0acN0QSTcvaDZLhjave0JCtKy1C2E07RACRFocXPvPr7tjC6OztL7i+bl55emR38taadHgpFDxFE
lolb6tXHpUzi5RIwDwt55RgYsmfzVBKaj2giIYMjy10speTQhUcDR4mh4km6VNo9cprVIgnRuUvP
eHUfFjUt7I4ub6LnpvU5kBXTs1N55zIJHpYmxMAhlphl3NgIC1Ntq5hId5Zr7X/8QLSuF8L157wY
odgEzZtP/+sRZ0ye/s/5Ob99z4/P+K9z+LnK6/xr8/a7fngSP/jb/3j90rz88Mkma8JmvGtfq/H+
tW6T5jt0e/7O/90v/sfr8lPw8L7+5y+f8zZr5p/mh3n2y7cvzZBuDOommqw/3HPz/+PbN1y/pDz3
FL5kPL9qlO1rUr/+9dNfX+oGprehvZPC0Bz0XdjkYET/8h+c675/BRIXdynzV0fO4tIsBwnzn78Y
4p0OEc9yNMvSBWZHrtM6b79/yeA3lMy/WCP5gb98fyluL22Ny9vz1zzy5YL+vfuBcNq0TKmbllTR
W5Dr+2ZuCv10yhUrye/o/UXm0wAprYprYDvCHRJuzsp386AgcbxCrIHB2fsnM/oio/rZb/CmkRl4
TWw4Fb9BWXgrnPFYRlC3yWjdn8eDVcVrWd6F7afUZjmDGeMoX/7PXsE/XPXPYRwWr1/Cl/8HrnN6
xszlHK663wj2f7rQr15a7N7xH2+P3592ucCFfCekQHtPHwsXHZqx7xc4X+GQr5qCJRWZzMLC+36B
61zgtgF/wNLZ8h2du+L7BT7fL7ZjSbpy4Bk42vy7C/xHZYBCQ0CY+J3tN1e2JyLR52ALdmRjEnyM
UkRVamRSHVGrHfIn2FAdGtYS/XkYigMQHpww6VFLlEMA7JWOXBPglcy1vUj0cJ3JOAZqrWW7KalX
ep9Ch0tyhlSpvjHq7INttA9VIE9Cq3aUMo+DXjEYk1HgiviG7KgRS3LgomB2DXmvW8GXwfbIXBAk
qZr1E5SAz2VqHHyUCKjlo/zEC3dta/WpweCMS7gq1xFpVasqAAdlCIa/Cr4Eh8o+8u1oDc8K2PTI
DDlJNqA2yLnz61elKu7Zp3e4eRAexqWbF4jQ++a586cbb8RrG3whH9dlLK1vqKcfJpKIm+iDF3xt
a7LCMvmhRwzriiF8DrWbkincxmy7FwvPmavmT5Wpf7GifnAtQ7/T1Am4b8Yooo4e41Tq58qK1eNg
jTejj3uo9oFPORnOLjk2nxAgqIewyTVKzP59WljXkzD6Iwbn4oPAgO/SYet2TVpVnwindjt9GNdx
U1UCjQzKb9iJNj1aHz3CapD6hn52sEOuNjPSplreTr1WXiMa4xu1+pHMpvpoRuY2LHvSjac8fx29
sHhK2aGf7HyK9lqunpI+EcThIh/59wvM3+5/P6wef72R/l+4RX5bA2iV//3ScUtYaKh8DsIXBCzt
X6wgPPvbCuK8Q0vHuBQRtG5IDm+/rSDOOxYpiQmDxzdbpPHOoHARDo0ug6fMy873FUR/x66p8SWN
XVJY4t+tINbfrSBvdiZHH4uoyBSujjjRr/swMNY59MwjMjbnQUSziZnmJPNlBhzRAW0WcMcJAXak
Rv2d6Kr8WJFP8R4ROQTNKfkQ9fWnAQQszA+hXFlZ+mhX3eBqHdwlnC2uRajjSveKwkU5UkDqa7Ij
gfHiPjAGRVunmDUfoEr6jYt3IDtWBE2RozGG7aqvxtfKmzgL2fUjXNdPnk9CuZwMpppErG8DyUpl
MqtaRYWkAaONTPgtwWroR+eMBvMa6Gd05mSdnzMvGPd54Q1uoTr5Oo579ZUWab23aqX/bIUZ0Vik
xNwFKacrwuxs+5PPrnD0yfncFKUo16kiv2itEmMDSlORrzISKNZ1r3TvlX5ggAWK9TonKueqGLPs
M97f0U2m5LmabP/RSQ0f4H+e7yuzyDepkAN+c43pnR8a0COBDNQ2an5StdpjoBHuqwmy9nDg82Hs
+fVqtvSgt82cB7uSU48/pmQMm9WkISIGuIYfpm+UsArujL5oP9eGMkiAxRZBmwGtStwmVX8suzw/
5qlqbyynNnamCb+HoXCXHgsL78So2KQ5J4RQFqJlis3YQ90GdtzujCrPzmZj6/uCq+DallX33IZd
AfnQE/c24RU345Aopzr2PGgotn3ABtS6QVCSR5qmyc1U5PG1M5TEe3NYOIXwON2oKmD29zkJfW3B
ct1EnbFKbaVZE0iSo8LXIQHLSWMJLydlU2pNePCnqXjtRr2GCeF5bu3I8X3C1Xw0OIUj+60KuKt+
Nud4cSzLkTd33uDfhVWdb0iPIcAIveXeIIR37Y31q5V68XVrBmQVkO29/+8F8lJbsZL8/QL58JL5
f7Es8pzflkVTtSBlmbZNcgP6zt+WRUoui4oGmSOeNP77h5OD9s6UCJIhiiN8t5au7PdlUXvHhHOJ
IFIhIbLY/qvC6g3B/LfCaj4p/VF50Hu+STEeUlhVsb5nWkUraW6CxT5dfPK1rR1o4WSHLqFzs2po
Nq0fVjv+iJaI8iQ5RV0SwVZV3jfSijZ4Tz5h9PlU6CJ/pNMWPee4wd3QsWw3VNBMaUysgUGZYlXJ
2t4jw/JdmuiOSseOVlaZiGqb+Hpx3XY9wgGv9o4IeYyvrGWpOw6QofAWzMJ90pF+BVSvHokRVt0Q
PSjOO2ICq7ajjKNMPZaif2RO1V0HiUnYs0ycewkeht4gfRRI4SraVSYUa7gjOb7o3H5fhnBNmnis
9kiwnL20bGdbOCkwPfTMB0fBOqIaiMrmcN0H4tm8VaCX4/sQm/9qCoORKDLILE5FuPEos97NVPwt
oh3QKxlOuu8rX9krHWWMKhzOPp4arKGf5V9z0VG9Eg4zEsnd4r3bxiPh8vnYkicVQK/iqAQYpiin
2boZMsms/PuEXOBNYGTnfmrpHaLUT/etT+K6oleD6zST/yVpivRTEvniXmbeuLNzEqAyDqHrwbGy
U4YPbBuLXNlK2dXH0QkRVegf5BDD5KgB+VhmS/JnoxJn6JnJdjTp/xIzPOhuqozBtoUIr9FDD8qI
9IuRTLCcpkdkO6e0wfxiVT4oUtO0952RnHk7B8wHREBkanz2tGJb+fm5Nb1pa7apxiDealaYkYjG
mDidthwBXMtKoBCExMHAv4nv7Ap4PtVJxh+XOJ9qozEogVvj6A+cNU2mcfvOU5lUiL546Lq0Y8pN
4GcZS5thv9GQezzRvkl65DD4WKv3bVu3OzGRfmMqdrp3Uj15/u+18LIW0sL4+7Xw9FI0wUvyF8sh
T7ssh1J9B/REt+ElX4q6P1aJmJVo2UkOjfxnnlR9P2eq7yR+aA6Y9HTwa8ysyO/LofoODBojLFos
CFOR+P+75XDWifzex/htObTfVInQzw0C3kuUSJpWukZdxJxI4mMWh4es6CGSDsHHHjWeggUHTsdH
zXbw5ir3bQqQZcAhyWlGDaPPENdLiCT5R00DapQOHysFba7UP4XmAw7QcBe1d3olyhXYF4Ql06Oi
g6aa+kfWTHZvZ1pPap2tzKawXR+RhstE+jqH8jPQMM0Br22dxrkGDEGxJOJdgkhrFUAnWBdjvR2Q
YB2x+J2mAp+S1lKCJl8xG+GWJJgJjQIprvvCBF/OFEOvbcc1NC/Gvqzube4xKpL7rOrufa36ENT2
56ExP45q+No6AWFuLSk9uv4cYcBtqxmvKH9NSo6vxhiRRT8IhsDiJiJ+AUE+92fwMJT8FrW0cZIg
OkgFcB1R3ecJAxS/BzZtVa+10d8XY3ms0X4fIQsTPjZkLSnWk78dnS5dhfjLVn4mVr2OFJe2/DUR
kQUVqcaENvS/hGEAqqwIcecrBDpO5PZ6pYJeD6NuOqVH/DdQve3mTk4oMRDBkIqhHezY2CmqCJ5Q
uJCu5nwEFdFvAAyu2Iaus1CVmzLD66rLGFbRODb73G72/ohxeFCbRzE1/Rb7c9ewFebGrhSwI0LA
nKfAasJ9Wcc7FZb3enTa7mbyK+vLIEsfpsTnYCAbjk6KsdZ8ACMDQSyO5xnrkOTUpFBvnbpS3ELH
3ovcsXLlWGabaH5tiAwq92Ys0amjufkaxDlC9tG5KL2/dWN/aCx+/rs28P9vZ9xZzP73K9bta/Xj
oXb+9stKBSDoHX53eluMsmYWg/HbUqVI7R2nVZ3JggN6F6kBja9va5WivlN578VsTmQ5YzWjrPu2
WGF4fUd7VmMwYWBEYqyj/ZvViuigH1YrFkJazrR8OVvzO2D8eVPEoVf2VdD83SZWOJkkG9Vo8/Ec
mL2hP+gRM3+mjApz+ytvQGfxpXZSLf5MAHSgow80NQnrYqyTGGmOlQ0qR4PYhtaiNPw967iYxgm1
fsDQ9VCGdqfTOBuBwm9kZfX2l2BSTFLkOsOsYU6SYTlgaQnG7hmZPreVnwV9BcqPn3KtxVOOClSE
SkJ8hhaikpx5XwPMINphhb9t9WrsIanYdSK+9LUaYpatcuicqRYieV3nWt5a932F+v99b6YxGEnH
z8r4Jc0A0H+FWJTKD3KkV5mtjKJIicg26SrVv8LtrpJiRQcgL+GK9HUU3/mjAuL6lrYWx9T3ksOR
OmwcvFrFBwpEJaAZAqcI+IhCeOaslAq89Enr1Tgih9OPtPMgi5yUIujClSXOU41F4dqM4t57wOQY
d9Uq7xoJ8DFXEPutIJrWybBWe6ScH3CkmuMTvUzDfs4CU0vz89jjY/2a112Dzo6/pn1otAHuDkBJ
03nykH3W/g2l8WQHazUJ7SheTUGgE+2s2xSgN6paZbO0jT2yP0mYT9UnO9Q81WE65wzRh7GJI4pT
0JTqk2UnhvUxHNAHk/Xg5RUtSKAqDti6wqzJJNM6cxWUwswOo2S7+6qJ2MjvzT7MrSt7HHVx0yKK
TCBIqYSM1tsk1Qf7TNawx0hBjycrB1ORDZN1H4ehEW7jrFQHweJsvGYzS6ZeBWQ9es+ITSIHW2BT
kavcODUZ9CutoD8ExK6BnbC1AMLE5c4HnaVdZVXjKR+zwB8r0nULKziB0Q/19eTUsj3DsCNHPEuL
uMWZnSW6vk6ySL8rlHLQYcNlChtGk4XtJjT0OaqJcXrwXg08MWzjViM4FxV6levnyUyT4thUMhwP
dqMwP3SoSsY1gC5clSoR0CMdICMjlMBBjQ3KCRjQo9J2AU4Es2ydlxpdWfgs9WLonyIfDMgad0Yg
b/u4qj0EC7k/Nej8kr4hMn1SPL2bPbJ+f9Z84mArgr9DLZmuYBVgQQ8K0eBptoNpPNlAaLM9F58V
7EuEA/+LuvNajhzZsuyvzA/gGoRDvQKBEBRBFUmRLzAyBbTW+PpeHuy+nWRVZ06N2Tz0Q2WlIAkE
AHe4n7P32g4vsnQkmqhWAQn5iprFYmsqbG5g9aEg5j1VTuwX8pwqcDSK1t2GOWLgG8hFxrgzaIBU
21kDrI6GZom0qxXlU7IrBjWV+L6uCXc9MtLpsQwtoB4MCwySSi7y+VtqEvG0K0O1H64cJ1ElGmjB
YMECvqJ2xXVNjTulGo2wAO4rWnZloxUhXRPIgPHDMTGSqVLAiCHjWAlDmR/pwhhsncrGfdcqc/tD
GI1eYHSxi5L83xi5P5FTLofCcWRNiDZbqJ1X81SjPvcih43ido5mljLmYFnfWkJRM/ZKvXlnRcvS
GB5R6hNiUoQPYOn4oPP0WhtQfHQq0H2V435s+n4fj6Fp70B1d812RRuWf42TJq6+QbdJzKvWaJQO
l4bTDbcqawV0HhPFLR26nS7ijJKfbs+P86RNr/aUdDp4j2LMnKAExIflf+j7FDy7LSyk1a5joZpb
dYuJwFMng6QmS+B18DJDL93NZFVphm+81cLv1hSW5o9lQuwQX/e6SHvs6uBDynjTxbNqZbfCmttW
QUi6tnaLoHuourwG01nb9SFWG2vaNpnbmffAu8n67OAcxKm3xKob/9TZ+6OrMKx1pPpmWWPLi0G3
49DyWytK2PKu45qpVNz7pLquO7gVBCkM0gdaF1YWkM/JhKporIggBoAsb7DBQI3rKt8OSytDu+XY
TDcooV2lKra8S5SSLWJj2QUI5rUz5IEU2znWdVgYX8xibp2bcNYK50imirBkiwBI7wmthuWSGa80
Q3OR50kSOtd0nur2YUqbseuukbzXURvkDRlB3R6eWVlf2wkxBLcsA5epDbR6Btrs6QBUiq8oUWN8
Yspoxw8N1RZ6OM7igIALcyhKSKvSbkiNedO6LgIk2OP6Yq4btzSWHnACpKl404s8s9W7THOSRieG
Xthkxuhmlgt/mtcovmE+5+N5Scui9IUJEhQxmpbGDeaBrAy/nkVZ7ZexxYqdg0xdEjhl6C87urRg
cyNWzGicVq9srJqLa5DLtnI1ynEiKm8omAwN0Cd4GHJv7uqUBSjZIfEE3NYrc2NOR69Q3D7CiwP9
VoUCzkregjzhdiXAAgLpoy/qoFb2hnuG9mPTdXpjXnLdIvspB4yPxE6J6toZOAMKPs5B1Fk3fF0r
mtqxn5jA3XipdFPu5VNdWvfGOs76XrFFuhyGFPbEKxlIE2HBcCWgcebzMAHmHGBJ4d0VrEhYJTWR
P4fpWD8C3Z0WLAOxomnhJonVTPzgjZyMJ1mUtTakP8mRq6tVPE+7SoEpXFDFjzPishd7dQiJ1Yel
0wIlpaZS7DJ7sFoq3/NwrU1ZuOQgc9LJUKgMRHn8TT4ldr2JWGK0Jgh5E1s4pQd9ARCbh3aZficA
07WvtKZeqRYB6U4jnPEo0tIq4LxbTf+DOf2zDBPDM/gY3SY3DbUbuQefV3LxxJqqgkIcZ/atVo33
RhHxtCIA3blhv/o4XBOyfBGMpsNB9hXq0Oq2WsY+MEztcSPylmp1JezNpCFfBiK9T/L6dm7twftl
gfyfe4T/80v4+ccdsiXPFN8ujR5Wsbi0jU9nikOmFQIUUpBEanepOfT5waDnL0qUmzxfZhHd/f6A
rMB/2ZJzIBW4h2XRetaQyGpSevFrpTIGhcbCEGoEIjf3oLUTG8DJVcrIp4IEvbZe+yPZxIy1f3Rc
JLEmSYE6RnTMTOQOygvxizK2yEnnZO0PVBb8212RQG7cKKELwJdcu9smjcDazmAL4j88C58+7/tx
TVOme9CIp/H98bhEaLuKY/bKRulj/d5aVtpJdse73o2X/KruMGPWw6K+l+8/KIB+va002n69yu9H
lVJgPjPNu7MH+JdPW2ux6Mo86oKyWsHmx3N6v9AVuapdBLS/v7CfnqBPh4J++/EDNpXSNlZsyYDS
Ltmy4NG2/Wxiap7JQdRQUAW/P94ncQp83Q938lxo//VO6ovRDWVGToSxDhnM7O6gqQjD6YiQfHQy
WlTK6+LbZQGDCuuXFY9vFUIBErLt/A839/NnZ5dmWDRC6XaqxBHLPeWHUxmIvBsiogPMLoflVy7t
LezU9Vad9TkgTDt/Hzz/H7b0N/WP8qFvf/zor1/r/w3CF8bF/7yx917j9jX5IOnS+Ib3rb1JPRH3
K8oU/kfp8L939vwLAkh25rSbHdOGpPHvjb1u0apG0spUREVAw7b57329bv7LRCPDdGjyq1TP/JNt
vSkntP+uQdpEYUsNDowSR/A+oMvz8RlROxBa2eAQgTvJ5I6ivM3dV9zgxyjExjrSUrFCqGEZ8mc8
d+N2fp7S9FvamrsmKp/y8hI4TeYVaolEuXhlf5h4YmSpq43X3eRc2MvDPDYHvSPjWMz2sWnKfR7R
MKAPw9S+QZZ/EHhhEZKnkXlXgnqFPXOt6yHcsYkgdQy74Nts2CmlGJ8NUafsZZZLGH3Uz9KfIl+C
LCLvNiyCoeueLI34AFM1/zCLfJyw/vMqgVzTscpIld0nZZCb5FMYFlazEV12V84lxO8ug2Mn/vAa
+ATSej+QTvUZWiLSZt77H2/HOJs5rPmkxdH20kZ6gKg1XuOgIUV9QuiaSHfQ1m5/9qjNl64lLGU6
Vq1beM3SA9TKX6LwDVT0QVnXICTgt1We4i4n3iy7EuKtcjtMykHF2x7LKzlS4934J1G29rFO9P4R
BEExZJ9zodUzGueXyb1txgTkvdFsKr26zoho0Nx70AVHaHQ/aEFjJnZOtEs2g5VeNVX6B9C5+NvD
25hxGFS8WbRPt2pKWU7Y4NdBpkUSJPDTdt8SvfqGPffQQBjx6opwmBbSC89zHNB6I3HLcnovWrXL
LiMksk31C08z0DGS4vfSWXVQOfDcOhPkhxbeh7CJBDvvmjGi47OF/EKkx44Nn05u3I3VXjshcX5C
qrKQT2gN6PuGqn48pOq+aYcbQxGQ2fBBt1pX/OH1w4rlrwP6DLZl2jBpHtqfPv/Q46ZKywRNxcpd
NtBzQDWeg3SYah96zb2TujuNt4avF4dUKTXfreky5FSxdFxTpWnckCFEDFXSveZEzzZq9rgu2gNQ
wZ3l5oeiqq/dFClYC5FGTe+gkTmoGWAnztqXtTS9MovoFNQ38Bz35TJ5XZL54eze9LrzmOr5XgfP
6tRgp0HiUofpD6M63qhrqXuxVSjeLNJbtc2v6AOsnjWO9UZyUrX20YzMa7IJrmpFVf0BOmWRuEXQ
J+JajO5dco+UrQO0pOP+tKudqlSlP1FJUdC6jC6cQUV7Utz7qZax1f3zjLWOZgY2nlXcuaa4VxOa
ouvDMPVI3pfbaYwOSqIToY3irndv9KXybCp6GKZqmCzx3rT0SwQPG91QgqK5GjPIo+E1E+e2W4dD
z1HbIg4Inf2OCUctctD4mntD9tkuJy3TQWpzonzmraK96cGzUAU7qpbY2NF0EA2lUhk21iovFPmv
wHw/uKLZ8ga5a8n+SIbqKOLhYinHF20WfNb4Olmava2V9EmXzTLOP8eOmxpaL7qDfbSJdo0hn9Bm
iwgwCN06aEYNzGIUxKVNVAOJXor7VOZA3Yllx1F0GePt5X2xbVUKUz3nNda7LkOXR4gyoNr8qzDd
lbqnftGSVdOuVyRNChd5jX1YB5rMFcnya9ccnMQ5ppFxt8TpC7qYSwGtoUvGDU/Irg+hO+GKxtg/
Y5MtqHvgU9onYrxeQ6X0VpCSszLnHnvqp2wajcBSsxuA434a69mGjSe2pbBGbBnerlV86eYmieLk
iigI4eNmx5KWTY1yUWOMLvl9IppdYZKzYGzs3tpOyv2svzUt8W7J5Wioj4gVD6E1EJcSBraJ0CWs
L9rhWQsZ0JGXKJR5DDcYGiAH0whWwNBlPG+Ewtm9zalPRgoO6Em/G9r862z/sGPnZi3Sn4pBjkAK
nCDUq7csrx4UvTkws2wI6it3WUjtlJtrEvSljBdD82h3+L01Tt4v6mICuilujdbaL521BVF9O6/2
wSQIzCCBDmz/VlfcW21lomnL7kLPI7IpnCsKrNdG292iHLjr9OlAXfuLzeMWWavqJfV6rFfjHg4q
pYgRo6qpt/smTa9ypXjJF/s0zWm+U6AP+KGLUqjghZ1ipfAxal9Wpfrcu7nY0A6wPLe3SRwGLAtS
isa5jZaomlAxoICAOJtC4VVTjxYBGnGlWvxurCiat922sMsqaIFke1HijpvKDi/UTIdbVmmyxnbt
LOymbSIDS+4fxdESgFjO6y9U1PaCox8UV/dqg/9AJ8iFiT86INJr1TnkJMxmnXVQh35r6zWh3WVG
NifEpMTKA5SxsG0AKV+R9OETa3avrQl+NONLR5xcM09XoeqgvkiKFzsyMxSkObSGJEhr68YMJsp8
2BKDrql22GUKP1uc2RNl961HbWLaxqPqpkFS8eKt82Oa9BdL2gDRWi5TDcyDaV1ly+QnkySnttV+
jIkEZHmDuerQzxWYXYtUkuE6tEF2GUZzgBmyNzKWNEMIGaNwDrr9HKVMmzPAibikLwscXumHCzdW
gnVM8cz3W+p8wE0CNUoRpNlQiRJxF5frpYKXthQPFAY8bXEupmQgCkmQA1NvoCZLbeZpdMyLhHYE
g3qbxfGdzTqvrocn0gb2aCqCHn6hLu5tIQnboByMOQlKux6gdnTf7LWqd2A6do6abjAkHCLm4NGx
DhXutBKyb6owWqx63HTpm50+G6mJ4BZfsYPUlmr8aCnBwvw0YX1SEua1SSNywiQUddhYzhwYFRG9
YE2ZkKarQihkR3etZ7X2VaHkvrlYBzJOHuonEaWPFerpLm4OtklQdIRsmC80HsuC0f+kqfC4Yvjr
YvQLY7mp06BTXIzklu3pAD7JUxRfVrt4zomYaMKKtil9qHl9WcTBGvh4ISteuCIssvoLy003Tt9v
s5HAEFrVldkHtfXsOg+V0QcdeRaj+taT3VEpgg744OVNv12meleU4YWCpmRlphlU89DpT2XXb7Tm
zTWrFzLIjm1IJjhc/ESp9uqkPAjCE3YGwz0OqbnqLfcJGwbTn70duAXyCqvxsOkBZU0wQlh3XNGi
26eNAkc1DKrxFOOkNEvmioSVotWaR8y4p6hONyBiee6PSZIQKZh5WNxAapjAeWIU7uYmMooX+Wdz
La/mxdrCFaUpryc4XXTK3uUthQ1PGOON7tpbqy1fBBJBKIZe0pBCJg6aMQe6afGyZLCa63VKq8wb
h9wiMA7EJ9yEDlhv/J007ENKoNc0RJdyGtPx4MFfuVUSan6hSTSDedXH2SbS4lc8em806nzWGX4j
pwYUWHuHjS1JD1Qv8Dajqb1XUGuVT6y4/bUrHxb0TznJ9bn2PZ9NgnG1h4jQT8eZbyi63RspcUUz
Q7DJcctecx9eHcZ4U0IvwP+uxOYm4WLq/URSdHtR9t8IEdnzcmDqxxIgfLP6mSXqTRZVByxZW+YG
5sYuAJpMDrnfzY/0/A7FoN8tarc1u2afW5fRJIKuL56U+F4Ph4NZASScZyJmHeJNkreFwJNwmmsv
ihUuZhVuCYkDq8Vs1vvNlLN4jRYVDQcB11kLv0VBmF/XdoxSAwEHFTPC011132ussMh8fwXf9jOz
vqvAjbapsB9ZKOnelDcIEJaC2rKN5fp+qHjTWYNzHY4uY3hYv3WFEmRLwcxY9rswCh1vEom6EaPi
F5m4Tit0YvXobDSUZA49xaBuxTPdz9eyMd6I+gFjOWvKwTYIORzUfaV+gfbpV5b9NSGRyk/7yNws
BnQ6FF0XdDa7TUx4VoNZmLUJ75hI8AilWRfELTPusIzfMT5sHQXrxLD2+6nr/1HxhG2McJGKqxYe
PfxUVAQ/7sTcHMBU1HYyBDX7UZT9Vo/MHSyVS4Eg+Zdqwd9UOeWm7sMenEM5mqPh+UJ+TjXu46FC
aXbIwrLddO0brwDfia2NW9WHBEhIFFd/2mN+LAvxyVAF0J0G1mxCbUNG//FwqGMMcGWsYtQeW2U5
iK1TfGdHsGWIbOhi4LQwH5cuuaa+elW11aFNmp07iy3Gwj37bsW293E0P0Du3hBptHWAysSEWyGI
xMK57C1i4u1+ejDHhaxc7QugukezwpGhxBTERvTVSXlXQPy1l+qQV1kALvMP+/W//YjI/y0KYBq1
l083r07a3sZwzot+RsRtbqqO2DSp6f7TU4K+4uOtk9fylwPJE/lls+sYkTJNFgcC9EIrrYNUX2x+
/3T8ZUPHIaTgjCcEUQaC+o+HQEpVZUnu1JuY5Us4t8eQBuASEfAmqIFo6zO9rCWP/rCPlg/Bh2cS
NzyGQhNYpor2Q/9UiIjt2VnrfgRkzY13OvK/ZLedSibFYbJXdyIK//k9+3DET4+lJQxVT6Kp2eSN
eVxmUKRdQciwusWt/YchoP+lSHD+dJS7KLGpEknx8ZrGVVw588yxKk0DOwUgD4V0oLe3BrC2IrMe
K1jfGngCeunwA51rCd4dm53mzF/GL3Vk7ZQEoNmCbKsYMIalQTsZf5gV/ubRwq4pfaCcp/2XQrLt
dloyoWnYuMOTAkUntPQ/XIa/zDvyKliqTSGR/8TnZsegtm1WxxVXPFlvdUNiL5z71DhN67fk4fcP
8d8eSqoqKXaqzl8aOUqkkepFP3VDWEtVwpA1ga495m0Gtnz+R92F8/xGd+vfxzoHAP0yJqmzaj2W
tWbjpO0uFqAu1GU/psYfrt5faoJcPQxGMoVBl22jT7P2IkK77VO12STYaxhb2w7UBT3ZPxzmbx4D
6rMuQj0eA5PX0cdHNVPx8zgm9ZxxzIOqYWu4ZsHvb86nnsV/vhFMCUMGZoaD+NPQ00hD0pn4G8Aw
9msbEgVkJpuaXZjiIqfJ91kM4dLItnqdB6093aZh/TWetIv/p9OwcF/ykNim9Gf9Opmq7lBFkcVp
LFpMrFS+XSErj6A13OVONfpXdBwHmlEXaf690oGDL93lgOrm92fxNxPfh7fjp4lPVyy71/uCYRdr
p3UxjpMy7zOiJd2fw37MwncZ5P/YCvu724vhlWdS8KlhZH78zJVlRmM149XU++9iftJgAP7+8/zp
AJ+mOlNrVYNIwPMB6u5qQKf++wPofzjCZ9ssoS0OtVOOgNf3EsjlBsNZjF4ZRa6pVwhI1lNkRNdx
ptA/JqjIsq9ESE1beWtC8yhKDJmtupy6ZXmeVwLuN93cPfemeoMccJ/ZO6da7n5/ypqjc1k/vd4A
htD0xLcv2Q2fBq9emx3ZQzHnbMSe1sIxqwhLnDIUwNDyvSXveqA8gmqUxjZNhStXVXagTGUCCtxT
tJzMUWuLmxBNVeFDDTmCT9iVg7s14vs+G+9xRV0JNNqrRdyoNYF1iO1ridUxs/kBlyDZUzWkSfdQ
u9OtZuo3nWEcI0P3FU8kTUu5ieBWoO+sqpZ9nav3fcvXo5Ub3IrSRvl1FubR7ZSrdaEM1VIobAit
caT1YhdO1aEM14Dd365lGJlO71tVuZE/zpzXQI9o1CvzIxTDo6m4u8VVb02juhp19STH2sqp9Zl5
jEuXTGP7WhPpdduYj6YiHvFfBH3F/W3o+kceHeUrggJuuiy+NpTyoOX1riGVK+LHDELfYhjZCkW7
6SsehI7ELzA2PI/3YSyOqUDbAcTYtNnJVO3XvFBPiBh3qGN2mpleI2IKUMVuWvW7YSwQh7JdJfe6
/d28GN6QoV4hwmg0sqCx29e2WIPByrfI5w6rcA8kL+37YrlFW7d1zcsyKb+OsDlS4jKUKXxeRPIU
RtVPoFvPNvtbrxipHw8wBwmVn16dgsxEGDZFRMxije7FCKZWudUhLHtm50pxEICoGGBmDIlvgvhg
tLSxGqZ/hoLim111zFKH2HH1++rUT31f7susus6LZKMr4c0gki+T1X9VO1mI54f2FedW78q6uOwo
O/X0y0gPUQGCNo3XL/E3d4h2nfkVO9JmGgB1q9ZMMQSbttVlF/FQjftiiIxgmR4to/nhZMtdlTvK
+1j/Rx3ev7ccf3Al/9/punc/KsnG6P4X9H9/z/b4Ch2k/dD+lV//3v41xL9YYWkqO0nkDkKXYpx3
mIcB0ICXLQZmrMyyL8wc9V8eFPNfLPhMtARsCC1TN5hy/8uDIv5lWqB6WHHIvrB0Pv8TmIcmm8y/
zoQ4bpHZwBnBRMLO0D6TgX5ZLY0IoJivU8RTATKJE3vCEQAzjzhhSqdMV4PQmr6UYXqTrKkPbjv1
qmRAH4KEzuvj9Hnu9OcyjVIfNEnnqQRJ6VX2Fk7pGwua0U+gQ0LnTDfmm13WiPiWo7OS2odYOVQb
hOPRHW7UvZP2t5NCx3kVNFns2u48pe5uKDqQskpZruSsbJ3sEJOGVtKTGBN3g+sTm4dU2J8hVU4W
xec1xvzKTOwrs8oEbo7dRsR8q5pPDnk57M90Yq4AEGcXrtWdeO2Mfh8RlZWrYKP61j0VMyQEbhiF
7JYChAPaCK+zCDksWU47sxlf0jE8WQ2FUkKBHT6n3vMjQxXkNNuNFLBAuBMyw5G7iFQ6Gu8ShwwQ
NjdcI9ESkwVw63xqyyS4YiEg9WRo9vJHdVPbbYiSI9ClzKjNcwG1JrH9hhi7xVh2STn9TO0Wgjjt
FvnBSIx1oeMpT/YIz3iEP0OS2nRp5Q6aNVs8wKmHpxAmfk5lMFTb2jcdrmKnwMYTVKEj1b1pzJwJ
WOfIphb9MKVS/nz+TjvR1sEglCjJ2/m6qICDqS3Ry3I482Ls7yY92c8ht4z0KlRror6YdSh62rM5
JbQiYkBig/1scSWVVASC6oEzNgZ+92ymAIbIcjs28q0xpH49cs2dEImhWQb1qh8ALWPjRBa4QdK7
o3WWb7KYHHauyITjyLnH1xmMbb0GrZmv23k52o0OPF7eCbXhBG2HDRqg12c17pHuRnQhdB07ooEJ
AXjAaaEA5M2jfdkhRd2NeXtAEExMhnCp5S/Vfa6N5U7vQfjO5f1a4ONJOffaFkoAvOdrpCCcd8xy
B8OcBvyEzdPR4tmj9bs/P8uqaxOStvqZIDRVyeTT25Ty6Vu5Z0uLXYTvUKyjox5yQSd5XhVdNte8
SsuN90HQhxKSme9TQUdg1k1GgcUQJPiH/p5y2WqcS+aad7ZY70qgHTTWOh11NGz/dOg2q7z1CH95
XZtf8zjawlJjsaU9ThVitqYn5SJ7a9hvF5Zxq8DMln+mINfRel3JBB52eARcf4UBIJMnTlVPbmLi
yAr8JXoIAkHCU1dYJ5z8DxQyL2bqkmvHCarIj3OBGy3WDJ5ha6WBBkPTU8cKZwQZBlJE5+Uxk0h4
yO38Ncq4tLmSvamrdSoXvnNWPXhMdIlAwhLiRBJhvEzs04kBkM8E3afjsJ46m958DF/BL+XI7c0d
kiiyNOVYh2SFygJhuHtyVOyrenk/cweYDaxNM0sWXsmwRhSBurWfjxhCCH3sBoNqKspkN/3Zmnof
NE3+U0WqLIpivtGI392cZyOsoV+KcTh1apr6WaX+KPr4XoMZzXcyUxZJ1206wTNb9sGkv/QRwzhs
0jctZp0BSiyin9xcxkPpp5V1TCzmVDVSfyim/Qz5NvFrTeDjX9J9Mwz4GXrXR5zwVEbl9Xl2HKhM
nB8eJEYgG1qGirx3VRTWfkFjFPA0kvjEvR9x0xC+oDxNmvlsGnm/07vGIHeECCRsF3T8V4AIQvPt
XhE7RSOwp0p2ndvrOzfpy0CLuidDUpeVBW+Da0YvVjTQvOSFFhSUpEkMm49ZG14Z3XMFtt5zGiU8
GKZ70c6mcUkIs3zcnZ5YWYukJ2q5itcU9W0OcneXKJDbZ8u60HUmOBwh77Mao4py+eIlpW5QFT4l
uDE9hOitj8b8siUoN4pGXkQO12BuT/NoPVGHRK7LJbdISVbs3ZDro683EUGAYsc9YiOr889pArAf
3HBNE2yw6awOw/58O+torXcj6bBtnYmLrnC2akuSWrzWe/laAGzTeQ2yboZ4DnyCRNEoT9/eJ3U5
qDNPVenBnV+frryu51mROeWod4+zEBCx7aMzc9YYRfAsylMnH8NIa9M3aEl6Wk7foo2486qiPYC+
+EYYMJOdUzfsCLwuK3yiF70hNhxmyKEPsN88NLa11dowADjOm8ThPDpO1nEZs8nodbr9agxJAI05
8Rc5FZAc0fM68BrDPRmlczJCIquztDpOaFG8QYvftGpJ6GNUvCfSN/kltLrfzkNLhNOTFeOQTGJ8
QLfyi1NwyZ6Qr7lytA5dZJ6MCTyrltgwWnkajTwzUJrzV5Z8o68Gf1TKHwbee88d7dP55w40GzzY
9w/qsFMrNP9y6tZ0voniMZIO2sJQvMnCSs1DrZod/jHraE3at2apg1nni+Vp4qLyrDW9zbjB5VxA
0bNerLHoNgVTFLLQY9stp0Wp6Eg7J/nx1xpfi2afNBrDkprUxVCi5WvtfFJlxCdreCOxqPNDbXiQ
H3fGLUQ7jw9nKgHab8dTrNTvUohAIx8vd3ihnU+IVJfApEvLah85LSdx/owTqecyANUL83nvuG25
iQiJ3sQrgePK8qRl8qPIX3qiAyi3PmCgSnzbWL6hHPcKgR8zcl7jcC3R3lUiwGZEq9I6Fkx/O958
V0W7iQb9tUfU65cwTrih6gmDkytJAYanjfqXiXjI3GCitDPJ0UXpZNi1b8xFcL5N8oIotDMx1+F+
XXivq4rKykeONkCmoYWUoWP4sQ6hxT1Zm7YKv68llyXBQwdhhN4h0JVirp5FwXdTg2cdlObXsTXd
nm/e0BK7mYcR0Tecxfla5yYendmuz/dxAXcXICMk/SoCCjzyKkKzGnqJ1V+ez2Vd5dJKFW+uykTC
HQoF5yLfYefzqJOi92LVDFhYM5Tk5x7V+mJ128PYYp0qBaH1RERD5C9vZst4/7o5529gevaEonCT
ChKtFgyXrDT52cqgP6r4A8lguAR+UPutQPsS6R7hNOgeYr7k/NHOn7iQaVurOV5ggdMYbPxcgXfY
Xsfr8+A25IONT82r5ul7XTDcO4tFaPrTkvcXA1q5s+WAef/d0rq+TrusUFpiuOYe2nB0zcx7c/5Z
52SvToF/f76lTdc9itjdnz+HE6cnxPw355d5YocnDWiFb7A8aSYqFnIUAOeBKFrPm6kXlT+a3MVW
zk01i6AAfeBJyaoHl+TGcFB+ng8oOhfKmH27noeoNdBknHRiJKu3ZZZRdFFIp+UGr+OPrB2ejYxd
hIPZx8eTiWCAC0O4H4ug9huKis4/zw7npz7SoYJApp8qLsVYrBCXa+IG+AYWzFxAbAjKYr4Zgr7i
+UTOX3i+6La8RHVsGpDjj5WArCPf/DyfrNyW+jnSzd2Au3TbE4jjEaCxU7JsZ9ljtLPkQgpmCFoq
ZkZasK9G9OSo/KWcQ+W0V9fKpSqS+7Qpefsu+Vs68JYGaUO/XEdaVrHQRHd5rcNKs/AjhCR/XmQ0
Vr3M5SkiMZikL6KL9wMMk5UKCpaX0IeXQepfK+EVlB2McS3wSa3tRSyoUqvgNx2HbE05akM3Z+uR
tBeROwdZXWCKXxDphnrGU7EceydiNl7lEyqf3PO2zFo78MvF+8BKXYZYNGGbqSrAS3labYgSct/v
glaPp2gotnI4d3IfFEXIgVJ12kf1cEhMAk4wnfP9xf35n8/jdQ3Lh8LBO2ot7aGuDgKJEhs1mxBN
VmNMkbHiXGjEG/LbVb4FqoKbWFm3aTe+hQ2z3SL3d8VoHuTMRYbek1v1e5DlAR12//wsOxnxy3oW
UPjYm0n4HQ8+F32OWHjyHb1zkis/+XZZ5L4DU0Tiu5w2z8umuEWbMfrnMXyeDXonpqJYRV9EqXoh
mdCUr9M+yGaaWLk52WReJtQbK6yPLXne7GmRDVDHIo1rugkrNgtNQ62rwg+3CY3W2dejtYFM4DV6
EQXOyqw/R+TEkYHgGVOKp1/TLxrEMETYmT9X17noKWkmE099ovNLO9wmyuhu/muhKz+S3a5fQpyk
iDX5PpKQeBgH0An04VXlfV0cLzzT57sJaXP0cRZe5nMUmDE79AFCQ+wGMXu0Nud+yyncZlOB19D1
5W9SM3mT/49sVuJSAtQ4q5cTae2FC1IyzToNmnO0kM+cH+84Zk2smP7cuhqrqWsiib+ch0o4MDRG
J3skz+WwpPFbKBcd8ie77FzljRFyIRTLhX1WstVgaLG07ogr0y61otwr6VDj8xK3/x5kefeIMxNJ
gqzsRWBu7VPqzq5vZdalwakq8WD7A/Bb3G7MJbqOcgUhjteLiF0+a/7zrlQPUf4wZNmy5AQ9ITDk
D7WufUdb3jNq1UuU+Vhxdft+ypbb8wtcfokScXLaZGYXacieQ1Y1CFvjF/fO7pRTjvpiYOsgZ4Km
Zu8ujeRwex1vnZ+SuDsf8/wB37+VckmfNDnDkwh58QDm5ijPSp8rB62W2Go2LqJY7q1qh3Hlhrnp
melxnO5cuSWWX8s7mRgNh0BVgxVcO/FlJdBez+GsiNBkgy7XGXLhOb+Y6/D1/PNDJkBamMg9/Xls
oAc1XKr3/USs75cElSe8tGmrxPONQL0EX6ySz2s8Mau15Arqjbbvl7U96FOSeYbQg5jRbOWcNxWj
qypWrmCbSTh10BIp4KVsVtH+MvnZFjbv5kaTCwV5pdfMSDaGPt2v8r0rt7asWHEog+QgsHzhrXje
AHdgPCjd3J3XyVbHpJ6jWwtIR3xLFOPbmJC7wc6bIPZTLf/TNqlNkanlyTjvfolA3ytR6KcuA0bR
GFeGgnszplQRRWrkY9hk8ZgtVIDSBWrefGPapboZp6jZLyqXMhYZEQOsnNh0l/U9ftzASbmyjtMc
7Zn2+sA9aI323pn7nfwYcuNWWHLtWVOSOW/uZVGkcZOAj/d9RVtJGBAP/rlwct66/b5j8akrhTgK
GQqZ4poL+peSoezB/Ad7Z7LcuJJl2y9CGvpmCvatSKrXBKZQSGgdvQMOfH0tRqblzUp7Za+qJm/y
Blc31ARDBAl3P+fsvfa/dOkgCRq2Sgimb4kFGogHMn165mDg7a+ckTVj/L/PBP9/p/f/gnI2dBqk
/7XVZ/M5f3YYl9Kf/4xw/vPX/tnxZZ4emBj5bJNZt89r9Y+Or/03WOSYEiwzgIeJRPyvjq/xN+eO
FeI/tBY2lpy/Or7G30xkV4i0PDqm3h0N8j/p+P6Zov7L6IuGLxH1tHv5laFL2/q/DQRROs3E18RA
yGQsYawycPHkZzFnSAS7pDoFNveumWHqJa6LoLupf3MJcjm5qnDQx8PCaapFYruYSlrWz+rOXq6G
MlmUjvvbG6q95YuXAm1wzKLk1HgtJgvfenkqUn8h2m/VXPuUR4ki/IaAiuj4wSEnGUYtBztf4p2L
V25OSh0YWpEV207Gr1kzHWNff3Puu+Jc3hx6qUmavqiuWE1W/2LjGoZrWT0AmidSicgoeLMrAdEB
REeQoDgKrr7F7CW/B4IHst82LbUZjcRqORZuvBjnUbCCcq6HgKO/mBKddDwFW6gmU5hNPdlHeXEi
eykLpdVOBzrqHOED+wJ8YJ3I4ENwsp7ExcygZlblsPSkadz7ZuWmH3WHLlZLgkVYz7l37mpqftlJ
8pZibz1UMzGXZJgm61LtRMaLsLGCbKHiASmnsS6zbt+YWKsTk7PtWcTBKVMucF7/vaYjPPXmznCi
Z3TKxpLc1GhaW8K39iTEJu8NfdUTW5aSYdeP5hL0m3a0Kufe5gLn2bfPTovNmQdzcE8HccDS5xr1
dRIztcsU9dP/YlX57w2H/s9Tpvvy9a80oX8sZ/8v2e/GXVz0Xy8Yu/bzP7Ow7z/+94XChvlDn1hH
f4HmAi0J3/nHQuH/jckPGl+0V8x+sej9tVB4mAZJcGQZsDzzvhz8c6EwQd+6WHeQozn4pu+Kof/B
QoET8N9VdG7AdByDLi1ElivL+DdxWyFILbJwky2rntXCjqLL0Km1NnvOafalg0OFxPmQgnvaRSTz
ndrOu46qZ8rT2vlTXSUEZhv+wZMJAcVRpK11i1iHGOEH90mwKQqHMbTJujPqHMU9JJA7Dx39ZrL1
5hYQkhG2aNd/Q/yZSJr5tnNagkY0PLe97x5xExK9RfzHbp6keuioChZCSvuxZxkoxHSeIdq+EYS8
kgMyx85wkzMM6xQN5j6OdHcbEC82pyw0Nej4g9nbA2fnRJy9dNgYqRXs8EVSSAWFcXU6GjFNZHG4
kra2NpSZPYvG+aSZmf2GvnWagZm/FiQ5V03hbnSfcQPMkvhmoHi/Waz2NLBx0YDGIG+xmp7JuR32
XoktuW1a63PoKIcC50O7KzCLonx2Efkvu9wpro4sHg2Vmwdp2mLjD5C6TBJNr839m25LdQQfgGrb
3ptupW8nS1dLhu/Lgi7CezWIeGOPNHrKyNgDq7VXeZR7SBhaa8dkxz1yMAXIeEfna/Rzg4Lcx7L1
HPRMbn0W0VCfG0oinH5r1cYNXkQHy1TOgjmURramE3yLK2gmNG36/V8fWKv+EXgj2rLZpIm/jyZ+
9S34jW5fYqLmsEaUJ/RcPm3mbk/K6/uQFXLH0Hy4ajbxvzpJN5tSIDPyy/y3mc7jdbZ9+oBFme7M
tFHXP1+LIvNHS5p+b6BvOmt+tgomQ11V1UDPZEJTSo3hIw9za0TlrouALUVz6ZgRxJKvRm8cwtiX
7TnW00d63SXJEe0cjmmfHIvAPpq84baa6ppVIAhnRVEgjtY4+4uxIvupuMcv/vlg5nm7pE1fh2nW
0s6K0/6p8d3opqsvX0EUVw2OJhc/rFE4hBVb5pUDQfvsR9oZIZP7kNho+KEYx8vRG4LTaAFqmZiv
rGPl+acp87z9lNdr0EPjwQdq9/cPURdzv0ywt7CobuBCpyc4IzNugsakBKSbWb+2dm8eTbB3S1nD
fwM3Ig9TKh5ZRjToPCmcaAmuEiHetCuYgC3m2kRbUDjl2sdD4quY+E5ppafEi2RIy7lZNWPScbcB
aY2NSV8aArv7oMRDbB4YM0dhb8piG4MW3rSYy+o4XtQmyd3aMOFarZtN4/fFBloxQViMJ5au9uoE
A26WxL775t21ZUJ1yVRwqIiDX8usPlLn2wedXLDD0GraqkwCTCtzcoxEbx3asR3WNjFxj3Ez7bVO
/xrcLLrlHX/Zx3YZKvJB0e8H1aL04wkRYnCNoymDjGfaDLEwxNw5LPQmcELSDPK5PGGWGI+4/4RP
87wzs/oAKS87pK7/5RZfg56pIwKO9ohHi4pRDZux6ZqF1+DvGQCtcNp5SCjNLgbpTclk+lu/Ig9x
VOhZDeu33tJdFCBildUKfAkDV7ICkO8GKztF7FdK7BFkW4ztvv7zx1bhuVjIPqeAH+yCRN1/fgte
Vrv/83kc1OM2b+vlX1/68/X8/hN/vvb3B5ukEy18DLg79x56++eD4VcDBo+GHnSQYnyjbt3HjQuR
/P4nmZvMJTvTfiGwLVjRRqr3RFDX+8EjvRyI+RUvE8mOXdHsnRhuTmWYzT6ZUgIm//r8z7dNd+aL
5Ar/4yf/fFsTnbPSteCNtMT3CF7w6s+X/3z486NyfrcGfFVkwk04hWztsTHxQMKT56BWFPFTEsng
0VxkoA13gzShvQwqfvI79gzH6o09lzZ+suhHbSY9lgBd+HS+92gC52Q08UncfGCzj6TpJU9DXZ7I
0E0e/nw2a3h8JnNTVYJXqXZsgGR9tHTqBLeG4XPCHI1fXVzviz6zDpOD/CdHGrwwQHbGd4E8jCiq
00xsBfqJXT9GD5ruzhuLqNUzI/kHL0ufbJlpm8EBddLA/qYJbS7iqXvR68nbuqn87ka42kB6JtwB
/cZB2/6YRf3eUQGEKprsXUv9T74ZwzxVVc/Ku7quFS2mYQeqjEQsj+JUo4vVVsnzPNhPItOe0chi
mg9wn3bahQPqAweB0JdY7WtxkpGVM6KkUTBscy1/iwDq8DDkLaXIwkqzn0KvWqIeP081NL4hLr6t
vrlBGtmMmrPt0oZJaE4PvxheSM/SqRSwNiX2c+7qG0HXyZnscz/7Tzh9Vyon7dB2vUOJ1s937L1r
MlgpsA/Varil2ENDedMqhmmSXUpHs+c24o1kyzcFI48c6MZLH6TenYEIsidTsNAmK4X+UPTt1Ri8
a6yLsMYTGpFzRsMBdlC5BsZ0KHz3LdUC2h7R8O3eDywVWVRDZZHrq/22MgB4QS0uum4fQK32/ZNj
zivPbjeEUH4YQwrzsE2/e568CgGt4XjqxKNrSSLD7RVsOkQnci1n51oM2jYu1WVwy1uRZMuo+tWl
2tP9YRAZ//Rm8VxnvFB9ZK0YUnaYwzGdNln9ENj1ceiiZTTQezFcebOIqRYDARTttsdd6LTGE8bN
TeE3jDlGVgK1UofMLrazzetiolHztOLVbvzrgFtHp6mUN6g29PFWKVJ8AM9m6jMyqXiSargIm6xB
1mKpTbgJra+4qZ/0Wa482a6CkfIhHl6K0n6JbAIOhPtTuCNHmlsHQqLXx33q0Ymx7hH13GXjgk7S
756GEtTDYawenbimd9oW87Fz9FUxtg+AVfdM0BnDw3iVxvg+W9PN46f6rlzP9fTUj+nDoJLT2OUP
sbeKnPzgO/OFPIML+rhtHWu/IKBdXIQZyELI/f6IRjI4dQIVoyb9jrv4hpETj6vND7nzti/EW8bG
l9Fj1YkghbZK2FuHesaaJLP76UfV49od2AYKRT6Dqam3frqvK8RKMqQNO4u8TRf5/xCY7yVXUC/N
11RXr0QPh51KyUxLpRdaZsGkBng/o6ih2UpBEUzuibTG5w4cA0jKYlfZ5bfbV6GRi5/B0N7Mhs5a
YPGKqTDKxzTMBuGFcSTe08p7zeOtbZ0jDbxrjD4otBpBV9gTGv76blGWzfM4dlvaQR9RcG81xgoN
RuJeyrl4EaP7Qv6vb+X3XMs5XtClII/SfjBB9C4qwKRhydSp1upr2/TZwrWSbRSl+94C4K888HrB
jIaDZoAfEmdbRQ7PtYzRYvSGHrLJqxDD2fhodvWDLKa9rydflcezy9L3Kd5HmvNsauXzlEgQ43p6
Y0bEO8ljXKiZu7Tlqabk24Xc8u+2qNBEYl4kltoe52E1AhxFFpwsnap5BoD3RpH9PnhgDOLgpxpU
ttDi9nPIml8jVA3ooNMKgkG8CBLccTq27dHLPyqUqljzg2NgiZvRT4KmPkc19JrqngtTdmVPY7Nf
2W55HvkQxoH4IkZ0nbbVAfMz1zyYFsINbiIxsPw6sNcmmZ8QlNyQGbwxqCJ3LuNfzKeZ3kfHtUly
pm5k1KMpCcvel4hCcljBMBecOHmeKuvR7Vk6CyT2oZ/CySvuPM9yPupd9UpxwLKGMCw042ldie6r
0TGRa3WORkLsYfTC+aMwux8HjiYD6cExxyVV0WP7Gveg35UJqLKAWYJC2Fn5rmIfoZdMe/p+cP99
xxUoRSBJDtNvUfuDG0Z2ckg5dqaQOtJEKxez2bzOuOmzrF61zK3j8l1vgzc95QpMVSCXcc2bzcww
kMiLM/AGGXSqNZwr36aPCq6r/jxWI6LnOqc5D970mWiOzZhz3VOkQEVpfPbDQAiRacLFAA5fmvmi
H+svaU3fcz1vVOmfwd4/xxOsZrfPb5BNwTQO17Y1voNJ3tRktyGTLce3CP+QsD1z+WT37rs1q+d5
BgExBszKfWM7V/EPAC+GSbI5p4n6rrWcQxhqvqqpF3TKPuOiayBrp69ZukuH7E36yfM4m99DZt56
TS79FCPv6IrXyXCeXWKNReLclJwg5jf11wgRe9OW2WH2YwKUmnOQO19tm327untp3hKSrH2lb62E
s6bfFg/EdRxHQZpLITdtn751Cdu43b7T4wYjj9QuQbsSVneCookuJIy4s+ctW//LnBL+53FQ975p
GX/4TNboZb3psh9Dxc0S2ONTkhhcBu/sTcbRS/Tn1Mge/WxeatAm3Nl/zbPs99gkN1vrfzMeHe1b
YDS7mnRRHLroNQMc7IukzZamOThh5C2jvq5pI+Gka8uj40ALnIutJ5tbMc9RKCf1O2GeXFuqWlrd
sMTV9JmnX9wfYlmI4tsvcKdGWfdFCi47m/TcK7bfm5mVvzRsy4u6nAzmtuk3NyKpzZ3HPThNzLFm
caJj9VFETh02M1kmjfPT1P1Fn6zd3AZLy9Eejbr/ZjzA4Nepf8UgeqiRqSa426h8n2vLXM9J9gkO
9LOYzC81N9e4/+QfJKKnOGHgOwkTJX4df+G8fyrzoy6Mq3So980GVODcs7NgieFFQduYJdprd+8z
CPYLV2Tg1bP8jXoKOvEPvIQXi0BMMzHJN9YqNCn+PVn5mGf9tS+S7eRPS1MmT3oF4zKFyhPZqwZq
gdk4J+/+dm7oVaRnpNyM1bo1874te6MSO1WVWC/to2N0RAubx3YYLu70PCviDO4PaFW+gS7QebaN
DxvSheNlZOUCl8W+YlKlTjj0u7tInB0gUUAaJ6VvhrFpifzcM9sB5zI0HkpHxO5NPJy84KnXRqyh
3UXob4GhfoTp/6r09jSp9Fix1YSZ9M++RrHiio3F+hHP6Tedn3f2uJhlUNMXCL2OpVufdLfedj0J
FlZegF1hMr5ofA1DfbV2aEmas/3gDcZ3GcVsrS7RMonwNr0OLXeOmwPc5q03J6+9Epei1gTizLu6
vViQ6VFDcNGvfds+lUb7UAaAdgYPxVtp6TeUaW9th2VKiv6GFDQd/GuRPzUFyAuaBN9tDIsz83U/
bNzpce79KKx7MwnbCRxQFjm/VF88Vx0WfuCbgyWcB+Ll39lf6FZPK3hZsFEMAFXITMEhMo8da5AN
mm+vUlwJISrfXj4Prf0EpPpeB/YLws2g8h6LKbbCFLfjaze11ga+5mnMM2goMwTbuRG/tbCcPJve
e0I+SZOvOVUny4x9b1PEaByGoeIYpWXlKpnEyayiej058tVIzDc7uZNONirSh6OJHcDH/1Hm5scM
/3UVWxkvt12JLYlKJ93O3uhNtm/tiMzOUx/geQhkbq2jF/csN1P3K5nmbRwwlZ6mM7Qk0Px6oLCE
zQ90ARZOb5xtJyKPw3YfBo+zd+NxLhkm21wGUTA9GaW49KOfncTI/M1y5EvTmPVLMJRHt3CfZS6M
j7SWzP3d5nhvoORSMeJLp5XmamI5lQBG02zAvN/SXDAs9kkaoGdhReYS0C0yOg9/aCILCwS4gLVU
xHrosj3ehqI/FE2TfFb5F/1GsbAt5eBMpmq1Ru2ldouF3zjg+pMWkKsyEKpoH5mTlTQwszU8NIeq
qsR9ZhsbgRJ+m6X5vNh1jddtIrctDzQvntiK88i8uz4IcIhO4MOLSz+BOsnomWlxStZVWgi4HBId
7KDWpN9M66K0rk1DAkxlbOqxfQb0QqCdtmEs4k6RETYdyj3r/lTJyQvHiBnLYKNqN6IoDPIi3+pt
81BEvVr1XvVh1O5dPd4u5hIHYqqYizhFU5GAqcXLZsg/tchGiPvb6GhqpY7VotJLFnVWyjXZ8itT
61ZpRyaYQSD9yp24mKmwKXBmjSAc4EsVddPocAwyO+uplYZ5hGOBHin2elYlZ+84L6Zm6BsZOKvU
iW9tUbZbI/WPld9klymrkBvT0ERPMdV7u/EAfNCCisUc6g5oxO6tKGjOzlL7HqAC0TrjrBgZ576s
c2ozdYy0/NYDBj8YhbuvzfvtUBjNuuvpEEhKccSzseIcn1+6rv5RzWiGwLycdS66s1nm9RL37xdN
JBpNWfc7R8mzyKgICpK6ltzMH01iMPAHq0suNkyKfCxOGgGVy5GUbyb+0Q/FIjnncrgxFmNq4wJw
co30uyZRA1d/tZRiH7Sjvpw+zcov1lrWOWEh09cgT3wwYdGqUxiTUqNFF9LSpRrMKAmDdEw4MxEw
naXkNhrtgm8ly4bW+CIbme4UZbB2ZDJQUyLQTOyLzTTgSFeDhasOyk2UyE2dl91DYAxH5jS804Lx
bfTnfCE6uYC8FAal+B3bdbfI5/rHbbqdrUNfwdBY0bpUN+KGeeuJs8W+ezJl9J0WDUmILdn0BjrL
quuugTX8Lo3gXferdGEHLUtOV12nPKnXXt1cRFTaYYCghau6J1VRrqRnvDNK+jBeZxO5rG5iG5+z
3l7w/nSgRSzypr846RCv+8nKFoaAmVOZ0adtcmZhJgj91srJNu9nABuEvXnx+JyDxRFTmb9W5nRw
MQ+E7awczltIXhpvWscxL2DcfDVxaoddMsd7S9PZqf1uTXYagRvFvAQH3C4t+RhzZDg186aPy1tW
TN95t66xXi9nZZE9YHY3v4qGG0JtGyUwtCSgWHroBOKT0Lh7naDPa8dldciN/N5qgXMUY1UQEHYB
sZTXcgqIekcH3Z9yh6N0oLd7b0zeXRqtq8zUUI8YlRb2nt6gOrR+ZF2/zIbyOa5NDsxkya89uGLN
mf1FN7R9Ga2LSYkz//dVIJZkfYgQjMdn28nHUpKBrY8cqgNBjTAGRb1GP62F3Ww+ZNJ87V3JJjzP
9zr1Qeb7Qi14ruPCHhNKwNikSaXJW+u113pYpXOJsdhk09Jy9W3VqG6CcVtZ4ykWb82k3jqH5ZXQ
mmlJCVENySWo/Zs/TC+dtUd05GVRc392r72IsmUOdRp2TP8mRsFcxx44VvS0r4BShJh4qo1XI7Hy
fYx5SsfxGEMu9+Wz6ttyY9wxe1XaX11pGMtaH9EVp/pxzkxWk6XHUZklmeOV7rP2qnwRgI6B+vTT
lTfqStDc8+ZO+isD+8QusS1AvQo4kwyZE9NbglU+EIG2AxP2qDLvwcjUJu7rnWn3z5YL4633N4QO
lLRhgp+p0GiGOsV7p5/aAv2O/6GVETwv4wtPMKI65RzmoT/Z+XjJx1NbWbeZULNAxCDaME3wZ+FN
i3ywtqCNT1HnA8ZrH4JoRP3cixvnI0XCeibck0LrRjblodGcFyS6B8n5S0b3wpggGeeXVjjACAvv
3AMBy9Nom+bWKcFm6TJLMJlDuIl+bzWGDZEv0rIeONgf77+a55D3wvNzcutiF/XZqJif1M6V3maY
cUMCqmYJqYpQpiwO6JLtUBbiQ+toUFlX+hgMMrqtm9ivAL1ppBrVhxc1h0l2lwZ6UldOaxRezxys
OVGgQRvRpjiPdN++Zj/YmESh09dDYrAbfYYn96swa82TP1UXyzc3c+eQOki2UP1eOoI2DbGLHj5J
F7CVGCl7DLuDPpZxisdX4JYVkv/J2uaq2NBHZ4d1L6Obf0wOu7Y/XDKbNXbwXmkNgfl3To2Mzi7H
q3n6PcfDzb5rl3AuMDB7uP9zHTBB6EOXOsOKZKdnt7qVUXMbJDdqyhMiOY0CNbfR9PM4ZA5oHJHw
lX3VAxK0WfgTfqvhl6w/7Sp9Fwg3p2EyGGfV1k6O90o+yN0d+s5mYdrvXgdJCDjIKp3qZNHDwfTQ
nZOfAUhrF+Xm0hP5Bn3r2i6j8tQqGhRRrTCAaEgHDRKHybnwFwX3TeUEOxFxLYwuWgQGG5lj4xym
ejLj+dQBcB2ytT67O2VkcAGXAxW54LIR67FBr/kz2DvdNl7irt+ylTyNL4wKd7oFmYo3VNUMu0ga
F43RVKPLXYvOXLhLFatTZRv3keXKRSJsOzG6xfRjDuTNHccN1EZii8KsVAewhw9+O3+pUrsQLnjW
5+rQ+BddWGcnHd+p4FaDyaqZ1Kch552eiI8WU2DiqaXhIK21PQCuSYIao4FExZTgIXCiCwPvg8dx
zVIHsyk/qszGm0jJ0djjo5TGLr6L4T1y+OoU4Xqf7b15vqNKWFHtU52Ulzgfz6JGSWomxYXVehOX
sbXMY+0Yu9mjSNfFbB4zr7yaLm4Lwx0eEuvuBZabGR1Yi5s9zOuA3oRtLM0MgL6d+WsSxA7CRgEd
Dxc7z76GyXuInPg6O/nj6FsrFdtXMfpPuoswnvC/J2Xhnag07EkVZXRzIkrulpTGyanGr8RqzgYl
Nsv/V0A8YB5477nTvBWGcYQ1R9bohJtQnkqZXbqaMjwYfjnkN0s2qcotlkGm9hNjt64pbhyILXt+
KPllW3ZjHwWMP7HsylNhEk6rki035JPvRzh31poX4zFjTt/IPYanjyid92kiDgkBD5m+DpLkvS0Y
ytKU5tZCROK9ZKN+uP8eLkuryxkSV45Wi0VsYFwwDRKxyx/P5RazgmOvvQdG+YBC/TjObyy8ZyOI
n1vPuFbG9JjhbZvL5jvKSILELfs0lPPLkN97QHDo+/RgjuMToMpH1+Wt36TGk4qGtwjHpmO+S9XT
l4xSWGM98YCB9sUT7T1RMDXQDuSm7I2JWIpaHOsJC8S8sYf60fZGe5MU1Zf01baAbjiq7tf956Q7
HpRRXelDngN7LxrMeKVwYB9P9RZdzujJ/ezxXqmyF3/0XgGUXTq/eprQK3p0+uiK+pD7Eertcrfb
3q8i0MqDWTscaTtIvFSE4PQm4ayGAtuJtr7/hjrZgjQ4HyisXzkqLQnXPvq1u6Us7hZ9VwBf66l4
RP+QqXHbCbUZE3NnWhxF/HMhvSdY0QevT9eJPX/Cd0vZPOvHQcsvquJYOem7wElOZutdTcN9JPuk
DntDPMxDtOyW7ZSQjJlnvwZjvNiNeXRbDRPASIPKIOOjUkwEWy1Y+RopPKIOVkUeBAvUXqiVzB/U
Vf6i0u0fXRIXArWx3xbNqxoImK3b9AxTbFoY5aXT8ffbbbovMjfbo48La4nrvbQM9NYG1VJcffVe
An/VoEdeGnTTtFJbY0brhhSCn6TPNhfjRzl2Xtj8kR2k2aUf1L0j5sOY6EW7jfLuqoENg9Mg/EUv
hB8S2+JTFtX5Ds0u6UGpdoqyS2HKaVUVojnUsn73g/GlazjGK4qBjVFSlwECjKfU3M8RscdJU57u
SjLloUxr2CXQIFfFphxpWPV1x/pQBUuPIfyiq4K3cWbl9jp/1YvktVPxradBPWNIWxL6lXDzKpr2
1WvHgXCZe/QVdL9YicbSwnHkg2OQNlO56R5OpVoC5vmqjScU4pBGOzLQ3Vo++jOtuCjSF9NYSMYs
1VcUyY2VEW6hzVwQAVB5MbQLm1kE5bkLQqLPMfAqoYhFiWuuGGDZLCdVY3A59mSRt2CrmdDNwq8i
HqnDehgqvdXXkTeWi4YkmCWLEcMACY+sLKYjeXkwWRwm0KPxOjKDP6aCaphTPxfkGM/k6hjWtpo1
bWvRmW4ddZSQIVeFLhB3j8Wm+MLbwLKqpW9VXBPexTt3g8+Yo2ldBxtvnLdeZ84HM/8NKOYL8R1J
OJzENySv9muGqgUdK4YOkFMWIpsgMRpy2WAoHKoSpF8zrIyI8zRjlNBKxL3h91HMTINsoaBuTNUn
QodLYqICsYJ30WqYb+buNXAoygNkPxTZNXOXkiAQnzmS5h9tdzhAFLq1EeeTerSYn9XzI8UaHXEM
PNvRjHlfdNkLiUzlspdagsuB446MNOy4/TnWMKm3PtCudDJWWdVi/GuHo5zrlZhcFtSKba+2SEOI
iOZzitgJtQhgHvWBy44H5XjMulUMfzUPMs7ypYf9uAaHp5Exg5MgYY6TGyuS6d/upxCS0prbqEff
ZTsna282mSB5+qrrgpOlqBckb9U9wTkEGMVwT8Zy4vIxSHXlC3zZaknJd0b9suFw8GPVEtNXbe0L
ILnLKOgW/D7NOi7cB+JMzA3WzmPNuUJX1peiF8owYSAIelr1qGuWRRxhAasjTPXFraImpKfQH7VU
/U6F4XHWps02l1G16HQKi7w50uMNYIKrl6zxibelhX2atNHa5UX/SvIW2iQqktal4e939M8rPYLN
mh3LrGy2Igr6RQbCU6VRFUY8wAMprrVntJsKp2QS5+LotMc8abVdOs+XNmZeGnnJitL1dXbmvZSa
tZRFVa2UcaMsE4tAV0yfLOSSke2hV2FdwLqW6/QpRLXtyV2nsB8e/Wh+RIWO8Mjo5QqZ37RP6/YH
68ky9luG3Cradoxs6nHQv9DO5lkB6R78NVu4wBXr5GsLf25t4rblXfXdCvslnjh8xlGwzkA5Pgy6
eYitZFoTkPGpMRtn/P02JiARmylb25qjwgw/D8Es2sCzPU++tptzpT9hOTw0kfEe+93NqQ3aVJhU
llq91TsqoCBrPyMiN/38VkXeT02UTihtfVyOE30ITGqgGrrz2HVHS7TpGjYyYIWOURjZMB5iBBQq
PeEaYXpXylsDGopsQFjrGRsn806W8G4RNeHGG+p9VOMwIqgQ+1kRL7WcLLo6kg+p7xzNBt1+knvF
GnwLicV2hkqPAZNyEncvB7xzKJumbvwyTCe9+F72QbQRm4XyVwG02WWBZZ+hec4ZdaV1NS33NCXB
tIzQ2NaPyCtn5t3ZHY+JLbuVmn1pHQRuyDAOSho/dqdOhQWCduJQmOutPKs7F8HRvV2OipoSlPN6
nVbvJeF6C6EHz+1CcV40G02cHNJ+fFOch3zea2zYpdbt09TuXrQ6O456iZOnmd7gu+y8rAhW3d19
X6pg39npZ03ozqoU7qdDdR7k+a5FcRDRjeMsjGrCskCFN7HGPxSdE4y6YTpGxnp6ASB5ixVSA6H6
nGZkUWLrk1dh9ZxXLNweTWKSyFqVuxjAMoPe8UdYXLGImUlevLIB5JuGv7WpdBj0pBefqeOroxbl
OOWbR/6PmCyLD24ajRiVekyWTOoMZneohh19F9vWKkrrr4CJyBGf7qcwLYsasXgmlxH99oxQuUxM
sr5LsHqlW11adqY/f+AdxNxVr/1N5xkDnk6Uk6VRsrZpJEFz2F2o1E+XVYsrSvW8T1oJixiUI7sh
JzhXJYdGcMtUw9Qtg7m/JlY7b3U6iqIc420l419tJWGGWOmeY9zvmVfEGLaF3tnX/2DvPJYkxbY1
/S495xhaDLoH4VqH8kgxwSKzqtBsNmoDT38/iFMVVWn3WvftWZv1IElH4x7usPa/fuFASKJRQp1N
9dUbYOB9jJdwNNKBi8WESwK+4IV2H0MR7/zSrvFK4OObYnXszMJAisrXgng/WueMI4jXa++2f1N1
8QYVlqJJAH9XXo4gFGeiDeOvU9EE97YibVuL5BkL1AgT0+rF14rfYdCSwTqMySkQ/l1DH29kiXEX
Gc9BX6HN/epOE/60JP89eL3pnYIgPAsT/4YyCp9AUUgFgoQXJndn6H63bYy64YRCEdHq2+SHqzBs
y9fQ/Jl1VcxwWZ5yrP3yaTUlDvd/p/rKs/vQeqm3NceuW42mQS+qG/aDDp2pD7sVb8bcuEEhNvTP
vuqWpR/MCiGcQeRum1vF7kuoDy+BKKF4MUjDJPnsjOrFMEglHxyOFPZ8QQmS3YDGQitI+MX13DRP
cdA+AQ0YJ0+j0VxWYUvCltfs+6b5KhyCb+na2oBlEd8qwttGpWHFUfHgY/wdkkWwb9yS8QBNytE+
9wGMi8rsNowC9Q015/eyTy4ASPUpyYdnx2ymdUmMyHoIMhpOwZtuciqzognCHwoX3ab7aquuXHeZ
aNdJg85n1tn2yEThiY630KcDUjFYlXp9HRpPbjzgbSBsGI5BJQG+tP7sdBVIsoM9fi9PhjHkF5tA
BUuLtVNrJL9pgXt2CrI2tEg7KIdhpGjGs51GP/UQuAtHFbEN0pJODpyRsOyuhRdkmzHLAEqhuNrC
Dnk6UL4ODH8dGUfXGLIoXbk7nCl34yTWs6F+igYbkkxkj6DHf9RkAoukmQ49ostCp4+aS35VnjCH
tevtEl+d7MJ8iRyYlUHj7TWK66xU2SqtxmDdYec8BZTjY+lZvGFC1Lv0m6aNEdrEkJTVAa2sBsye
emRa9LGASPig29PWDGJ0xcPG17nDp4NseGpi92xSPKLg9DapDhiArGswAQUj4zGyNHzgTXBJYabf
VePvjT6FsDF02mmSwc6F4rBpx/SHA7dsrSYqEzJGD+HXhPvVQ6QBHqum36aOG67sMBn2VOyPmm6v
22KK10Ud6FsnGBGbx2PwUPvcfXXefesk+6R3p2NomBuGR2TPlnG/lQXBD4n9HNvimkPDW0fJdSy3
Goy4VdWNxCMrvtmq1aAVTg+1xQdlmmfdoa/ZCj6AwR0YQFpqJ0fjJ6GeLzZ2ZQ9tD59vDP9QAhOD
JPOttTskX7AwuiQI3lb+zNRS2T4jzSAufwy4sRJLB8xD99egigq+j/FJzybzZ5phgBArs6TsVJK7
hHDxWenGW1+jlm0AUd4bC34WcX2J5XvvYc19Lj82/P8FRxgiOq1cvo7Y/3PbTPXHRO8Yw5EfrUzK
7daIIWIVFMCNBomT5DnUNi0csDLVhm9eOqA5jo14g+NycOgN3MzizD5lSWtte0hcFUQ5SgEssd9G
b+y/55ZL7Acjmhfhk1+Q440Nta0DyifroEmepzTw70ZB/7YatWMeje45l8Vw8nMaLz6Otu/ScMEv
xunrYAPSdLp1mlo92ndDJNaxpElJD77HrVy/mygND2E/P3OqKWpOknQRp+ZHWPUmfuGzuKbuOz/Z
uSSbnCWaXa0rLj5MZbtuzl7e+u0af4LiwuAIAKJoEPsixiMkIBt3dUDfqPTL6X1S2ByIeHwewi7h
GZQRHNib03sgcS+HwvBgRUq/8RzQtip05T6d4AA0KdicSkubNs+fk6CGftwXtJw7UyQXct1etb6o
9poak8uyCEKm/aD6cdyk0hD8xDQZg6GTcpwOKZaCTkLvNSWKUEI5zgq8XaptmoTdF80AXYzJlNhn
huq+dDn4P8Lo4OqnKvtC46Q129/LSGQ3JdRwFQJRKWOm9oumM4ixHUUrHfS8ki4RJI3WnqzRsaoH
Ws3taZl354URGl/iCJBYPgxGNRyLItSOusRfXis68SUf5K0wQrlT1LaHslXfk7BnVG47CTr8TB38
1qiecrA1nDAggRQ6D2W4UqdlIlRgrUPlGKsewfBTFOzDWoJMCOeOKW8NsQblQzMRwyS/IcOPz6ai
cIeXcPFEF1zCQUwHXUUX38yzs9kH0REh6VpD30EvPF5781vT41GeJqPic4vMjzm9zOrTsnzIPPnx
ShPogrF0AYg2iqNynOK4vII8n8KN15N1H+gQM+dJ4OZELUSSRBMHvmjrNc/Jo6HagqRlSurAxNLe
Aw5yZteDICtpvddueIwEEGItan8jnZRHJvV+5dylMMs76X/2qEh7aCQjhcJ/ra3jBOh59+pxem3S
Z9iB9n0oJaCpMfPpi+9dY1r3hLZbT01AaJf3tY/jV7IzniAd4ycxps7a8vUCQVkfQ1NKHMoFRB5S
VC/mNCoENZBbQlNvweDc6SX0Dr4RWy01pfmWME4+wgyAj+J2r5bFfTCxvJ30QndjTjJ7rWk9Hgiw
hRSAV9zrEOXJUzUw6idM5pWghfxVDO0LkqXkuixCLr4OG8kYy07dXaEa55XKZz145ripWmJpMVdw
X9tJDPDWlfcQzLM5Grara0Uvy0pa4FuhnPTRLr/BbPNeazPzXwMu0iwQF4Oe+69pSMdU1Co8K8Vo
NU3jp1ACR8WJ0x5cZ7aGweRo4w74q1kEOb3GRantILbjDM3762wnfupK3jueueZDalXaa+o07VWL
vfsy51tm/VwgotY4r4Bn8oTHTHwfxG9miNFnzzCU+i6+Qkgzb8sqS9lrXDZeCoNxlad1yR1kv+Zp
a+uHzvASiFqmzwcRMHCa10pgX2zyMSoJKUBk22X3gYf6vrNjj79NnN1rgmNPtYSfusy2fIyl3l6c
oeK+pef3ITbHx8ElSmGec2UwvHTgyWUdBS+Nf0eDVtxL+dPJ+F70CcO/cZjq+6gRhkDk9lMso+ae
dc7VS1MD0max6/SivZuG/GZ2RXVd5iQh5HNL3zsPntPcPX4hD7QPta1rFHfpOHT3SoZfrdW1x2VW
CqKky5Q/Q6A13b3uBQ1OLagpGqDXFlGr7u3AzV+UwLXL7DCM5UaEWrLLXUfdh25ycHOwH/UB86qk
isa7W/Rim+JOSnBpO979lJC6MpylJVtd67VLVA8Zf38mje+8OLEYT62WZ0984Cw3IAP1smhh8LBs
2UzT05xAjEjtPpdVZKWvG1O5m8/D6bgybSonbNafx4NYW+96gKTV5zKR42AMaAsG+9c5ZNW0J3OI
75+LQH2dS2XkDKH+vOAwhmGpRR/X9nG98/uoiM9EuJvcPhfpGiUwxOnzSADapXd6uRnSvasqdfWr
KLstk2yKkpsrJE1AuHAfk8gPbnNAS9iH/15kUfc+1iTzzRtVTuee0dtGq04ZOUFQGfo8YrgvlRp8
OBAOs5Yn8xu57OoBJUu7Wzb0XIReUOnkJtei8qkVzgaXMKqseW6ZlIA+eVSaZ4Y7X2xNF+vGMeVj
SVDGQ+pW4gcj66ep1qu7NcJga6Se70BH7dUg2+DgYxMpzd7+WSQeRkmRes3yeNoVUJr35chdDl9F
qLjKnC4VWOLa7mzopvPsMqGVOcFoi/SPWVFBuCaskKTev5b9sp1eZd+ioin2fzvIvO1ypGVZDsTM
Fzo5/XIMjZLhgn2je26T6y97f87aVW4eKo0/4D+vYNliWZalWUxsDwZvn3stK9Ix6ChIlOVxCyCl
5HO1KaeR0XhBeL2deBW8sXnLZf3HToh+3qESGfgEY73tNF/0cXyw67a+N76tHgO3vC+LG6qgAyE8
Yr3MOjxS8KMttf0yW4XTd/rz1i1pRfUm7Zs1Fu2Xqu3Di9aV8DfnI4+GbuzcdjYonteS9E4mKtjB
yZln28Y+VqgFn7VEkObj8BuedxJCn06ZwfUvO9nSxl7ShXi47ITMkGEzfJ+LJJTni0n3onaK7p5r
sntMW+Pj2uu2VIewAk5YdsL2f8KZy4oOy061q30DD3RvXtYWb235vJw3E8K/BILu1LKPLhHu5Gll
bJbZpMRYRLQM5JdZ4M1jDxr3HBOV/VLW2X45sjTkcIK6ha9muYf8j9tSm/x02fIpJ+z+pc1sPoum
7DdtbRUvragT4m6eRYU0bNnANa127cW9u12WVVpl3jwtgEs27z3vkybYEMdaU++XLegPq0tShk/F
fIxlkeZXI+3sODkuyxI59accrhxcIw6yTBqsLJAkh6dlDjG8fqgmSD7L7MeRyEr3fKKI5OCf24HO
Fy2vjuidOHjP0S1VdVN8c2PLQqcYE8MVTt29DeLb6PbB+5RIItSK0LviD0bJ5g4gL/OeQaAdYgL6
3mRhxrT/XZK2o9D70vaY+s0bNAYihyKZtHOetIx+88SZm+3+u4JQng21fLX9XiFms7NtZnbdd6O6
L+tR9YdrMy7FqSB2khsdINeyAgIdmE2TpiQEtWgK/QgW3nxEp71FaoJT7Q/x1u50/VDTA+GpX74t
6yOBZWXsetrNmiIPoxKYXEDwwXtiTJt+yNKvtUsMVuHTiTXRNr6FnnlcNqCo6CGD1PHVgg12dX1V
AGnxuQDjXaMsNu4+gUT7IAtczLIi7WsXmCvXTMavDuRJDLZJW8E45dJk/XDtvTmEyKutH0EIM3SY
xm9UvzQGUtEc/QSKB73fGhY1W6g6fGqcdrpHQvd2hL9E+7Aqm/kP84JztvUjDtDsuNLVnog1L49V
PCHJNnOY6J1a4/Rg/WD8QQ8vq61rpmH1qOFEuP44e79Px8J7L5QM1viWwIjx+GzgeocfJ3cBNsck
Nr8ggre2uqzKQ46L1Yupy9+XQ8dl8mPEIOll8PtgP0LC3mmTmX/RM+IE53PXsF8e2tRoHxvZdyfN
LgmN6PzqPclelw0ibUzWvG/a6XFND73Dcmm5uBEBEhpc7xu3DGvTBOFwjJJ6ePIYyECq49iE2j3C
ifDvuhsRqVfY2X7ERvNO2fxxbLJySojkqnz2DBUfbT9Lt5CqYhLIGWzNhxCcdJWmIsRD1bDORjLb
9IS++cMVaz6Z7EflGkQbRZ7GgCp2brqP+mbZc2qyPRI82ORSTduSTKj5RpS/OEDkH5cXBNX30A8o
r0102kjjsx05VcEb/07LIfoMH8tGaPpjlPIlB0cSKKR67btBmNZ8ddWIGlHqgbpY6ZRiPQGyv3w2
eojRfDbm3/XCRS8jIvuo27l8sjRYMh9vbCxvPV8DVBupQ+Ido/DCKXH8XF4iz4fyFU+BdRLLUjjE
8THFYPhvG/3t5bKT7xX2aXkFxkbaaBbBWrGkG6z/drh0Puay0XL0jzXL/MfhQNayeRi5HRvXjNbL
mv9084/1iQHdSsZYWXxu+XH25UR/u8SPMwV+V+3TQP+4hGWbX6/jY/flcAa/GnDMNP2jycNy+3kd
yyvhYIi8uEf8f1+e/50vj4n7xH9ts4G5wG/vszgEc42yTXCc+O1//g+aD396bVjBv2ydgI3AcMmi
81yHNX+Z8gQu+ToMc3zf/ljzpw279S8buxycMXz8Nizzn14bhu/4ng+DDkGCoQf/Ha8NNNKzl8bf
XXk8LD0we8cIxDTxDnJ/ceXJ/DYuLUZHCN0qWs81eFhbtcG6CTL5AxZcPOrhO/TUYiPQ3Z8YIagn
oafc4ucNsJ362o5j+ipEPttph8OW56b7tR6cdZuZ1Q/bap2V7fvTJSDh4SpchpzLng6FrG5045e8
V8XOngvsANIEvQjj6ePQjoIXrHncKNMwODWMIQFiScUd7PY6mUlzI8uYGkElYJCIqnFoq7yn2jLK
2UIzXTeaKt5HvT/VpjDu0VD3RFiEHrghOwzusx8Z3jcH+2OyW4ton3F7/0qE9Md+FPHpxsaj8gjJ
NnkVQfjczcdzOxooqZq6i573PEZDOl5wMqEoonUwYYFiL2Ibyc+wiCxayPOKj5dxY15ani+rkSJ/
HWQQNP+9y7LfPNG98Cod0eE3zcYfx5uXLweAeK5OKbaMy/KP/T+3U/h2bLseqOBzt+XVsu/yqkW8
+uBALdw6osp2lqf0fZ00iM+ldx/4FtzKXL1VjcVckbVX38vel3UGOfKXKRV/LOsiGxQJ7whM4ucd
dSotSGIRjfF5tnH6+KwSNXzMOviRnkD/+StBR1ylTmAcJ2lAR1VpiKFxKd5oNWEZPuTtFuGMeOtB
RLAaRW2wrI0V7bcyha7kzhvHHc7F5aCXUNeZDYvwPbQH/brs6hvjKbJF9bSs02KbhliK5SO09tUQ
5OpK7Wdui9AZroM9GVstSPRr3MI4AWI2r3GRTtswMq3rkHrDtogM5zpgYsBaCsdQG4igd0VwBa3u
iPceNdq1sHsKOcY3wZNtyybEU6e63A55md+ADirggBKzV9WIrZaX1U0UZIKE6VjfQqwUtoNdtrcB
4dK2UEF3GwIUIGEaqltMm3ZbkMd+o2cYczZNv9GdIPCZauEmfC3chIRCcjZsG4bWdm+F0n0MabPg
FsU9eTGtF96EWbmbkIDER5BQB06glhDiizy8iExYWgahHWFqF4+x7xkgsKp65E5A7ILty8fBHCcY
QlrzOEgGlZytf4xzQi4Hw1GPRdQotiunxyFO+k3hS+NRYLHK8TqLs8FGG0ThwNT3681gV97j0GqS
JnkbPAoui7P52mOYws5BRh8/DSG92MJtU5i/U8HZhvwprhWpc4AqT7ETky1tOpisqLq9eUbcHxo/
/77MmaDEt+VV78n4oJLpt1+WT/zsQKZreLTz7p87KA1vSKuHBPC5bNmkpTLYuVqIcftfR19W0HXq
aPk748cK3LP+fW6h+0BYRur8ugf4qrmtWrhPvDEDfs18CWOf1tvMNovVMvs5IXw62tq91v66wopC
YwMqZ/xtxXJtAgPXDWQZTITnIy+TZUVAsDouhNAPflmhY4S5psnb/brCyLJ+TQvf+ljx+dZDHN3X
DvmgxBD94wOUrk8DGSXTrysK3ycnY8zhBv1zj9JGJGKbdMqXw39+gFboFoxnTbn9PO+yr9dg287j
0Ph1RV/iTR1ZXbz7ZY+MpjoS8RHLCRhHD0aRHC36w3duKmtH88YvhTGFe8hS8VaVjfHdhRmj6eji
minRrlXBUzCxfXT/tdLPmMxXtE3g9SAq+VYH2raYPPenK1FHFRSS/MDtdY3DyRoLanevt2LaRV6j
Xgs7+Ol6of1TLzqcFOhfGVZjr5oaPk8t9Z5cuFgCV/ZPFmLEH7U/mLzNuH5UKfV7CCBVzMgUnGtC
hgGslkk941cdQNYy587YluZoZAHO8FeWTu2ulzk+mWWU34YFJzMm4R/pdlyWZctk2bhtIGDKGVnL
ZoytyWFhzpibiBB/RzBtshmVW9YtEw/IToeLc8tCmX1MxmBS17zee4YhN9OM+bUz+mcAA2ozRGjO
4KY+Y4QSsPBzUTcjkFF80BZkcd4yntFGCezYzvjjsuWykQU4Wc8o5eeiYsYwqxnNXA6/bKZmrNOa
Uc/PZXLGRI0ZHV32Xc7QztipnFHUz+OZM8aKkgdJ53wlH8ebsVhtRmU/j+cumC3gbdYnI77SM6rr
Au/WwLwYVFh0OGggLGBw0zlzBvI2kWG+0exiunvKGXeVHY40PrZj3+Qz383Y2k2AdEE5+ZvTavWm
TRuixiHQvinyn9cNdonrXrjfmzEq3zKPXAtpjNaxm2d5fkLzr5G7DcNUvDV+/aXmKczddKZNzs9G
PaS9WtcR4mrmCkJT02rWlLcIMovwHAGCY7JmrmmRNHslOqhPnf6Wu/H4ZtuNfXIrmh8q7MY3ujhq
n8faBK1u+qLXiboVmMNuLA2fBOhA0xt6qnEFHIBbz5Dqb2BA6JeVTM6xNytx4fxrSuw0LbDwT+yK
e96/O3VuvknCth6jwX2Z8Hg5oWbJVnEXmif63qhPcLh9ww9H2yVtnWxqQ7vToNNvVYSPcto3fNdT
QsD12HV3+L9A2var7BgVETlUE5RtA2YHIiJmTfhS0tQB36vhXVHbXlV6Tn3+MD0Zrs8gfSifeN95
MWHe1orfxkLWr13PNRCIcaQ4EavlfSqjMnblZIiNXVbTW9hwXR6+BATF1eJELiPchXliImA86SQp
veGv8TWSFneAqDberBZrD8OsX4lCcNdl3SsoDj4MTM18s+pwQL0z/L68b3/o5TFIoTQuKyWCO7eN
qU1zUpqNXrffZI5U3m7i7rDM+qFTPOiZZRLSEUdPHqpVKZOdnlXhs3K1/tXh3IGVem/1ZFPOQBYI
lem+KUXeWFBVWzdDAWy3tf/GX67eltowbtFUeW9xy2+I9sTDEHfaObGl+9LXoMmF82RLB6OhQV48
HYZ0lVfxpVSJfqJDlG3H0D0FZWId9OLWllN9bYOoOFq6esFU/MF0UvsSQdW/OU8p0MLFp0PqNkuI
t/3i4s1h9pl1rHjyJHZX7yY3wXkX1eOQuAfu3w5Q4eCellfLRNiDg7oKuqquOTuEqc4q9UBqO/sI
Njbs6lj/GdLsXiNbN1dqlOFpVFF08mcid1HHnIaIduWcoTDpyE3wavexAIlTyPaK9upKp7OzguLQ
XRE9elBgv0NhQcoMDF0njtgiPeifU929odb42skyIWRC5Ic6zl6Qb8ACimMkFlr8aFcTpvSgl1hK
Jad6ml5tsDYIkuW2dsvy0NPtWoG7QCHTsUiygFlXkT8+1RmylF4GDyXcg12smd8jRWyI9EiMLUrz
m4oqayfG3t15U3uNA4yXhVt840Z4kNUzmquxxL2zA8GZA9Kj3LexbxdyJTFg7kJCmf3oSqNw2qaN
/0cVCm5I7bCTtdxZsUbqU+6amzAU2/Gexba9cwa3f8Aa/seENKzM2kvglS+kv723Zets69D/Ayc5
tDngRIG5oX5BBW4H36ES/uaMl9azn7Bbkhu6ou+KPOchQ9ukla69lo7/XsvsaI5BsY3ksBOW1Im4
h+TUQLo0q3IVWoDDKGkxfzY3XRHhaP8c4+7zUDX1g4t7lVXQqzcodY0oPpeOYzzYUCFWyk35Asjg
lqcNcv3aBQiicZ3XSMF9VJ4ygZDTIYcc0L3sTJ2ucjdrwh2+hgJc8BCY1sGsR2L2UoiNqDuajabT
uaf73heD2onARbMemOkl76ffUoRJsnyppOWS2sFTMhYtWkbzsTKLWwITEdcf8MB8sE5VPR2rDBp+
yOAZClFNYpOxbdPkN6gd5SpT8i4JC04CHKh0DyWmTCEY8TGtVTl5K1tWO0tDkje7MZAeMaoGmXl9
nYRENU/iJeq9hnAoBQNTZAdMghF/duYzd9p9PkLRiDp3gHtabwyPrBzVwTDp60PQUWGgyA1g5yZX
zKj5OuWOQV2J56XVGDvsV7iL61/wupsQm+FzHrQvDi64hS0f+yD7MsSpuUGufLU73I7CNFrlTmWe
MKFAIOAcszzUH3pTbCL8vfgtRngiOsN2NKZmm/L2iImSKzfJJQGJebKrrmLObxM4NCIotiEu5CXg
dxS7G+Q8lW5HD3aQ6YeXiISCy/jqSbvaaQU5Z7kHsbeoCa6OoLxpFq2aKP1uBISddUl+s/suRikM
ClIO+GhGmDutsGxv1mFpaRvu5B4mQ/W2KHTk8NH4PAXleqRjgZUgnB2n+j3u9Qbar17wq7Hzk4ih
NDRDecQwI9lpo/1khgTGB5o8TP1krcZpoumghrWT1NGZCPR8R95nvhmk8V2a9rBqPVdtLVXNQmF+
5LaDOUYsDKRsGrfadDKSLc1aCk59wJ94sDA0Q108qus0TuIgs/4elVq3ZaARcLNKd/gaZ98dQ0s3
Ee/BqqghvVGW+cosGZyNgorADe6MbPgqcmd9wqEdi570yWEU2BgW4RIlSaLNN41YAWAe7CYaYlcc
0dRH5Y/ARE7P7cgyT8KbxYzVZQzcFzP2rfPgyj8s08yvdiT8h1Yv5aEbHUzYQAVCwj4fcLn7mWNf
svNig6C1BnMXCzGm78Ae7e3mHMirzHwTnwRiBLymNx72rVPGf6TxHswemkXjW/cub5sHheAfMHnP
TRmVan1WhmZvapHwl/fL/jSV1qWzsXA3JU4InvNtyo+xftNtZbwXuO+tJi2kJtbtC8fSSzs7x4Q4
GLIFoDD5qLSev4kd8gVEMp3zNG2GixWNtxH1fSG0t3Ci89t42sXA4mir9Va9hu/fvoV1jc4H/H/t
2ii8StM9BP1zm0/iLKzfBl/NdrOZtw4U30Ynkv6xV+0Zd6LyohX0HnO/PGYJAX9QQe59Hjw6OhaC
zQyFGbF36lPNIgemdC9OBbtCtYO+B0/Zu6q1H+wqG9fwopJz5PyRZLr62uG+vLOCGqpT89BUxU+t
cPR90nQ1wEKN445b4qoQDfww0HPs+qKHzKGmZyxAMNxr3a2D+gfbJrEVDdYNjoXCM0TKRRpf4m2C
LPouNa86lAPFDUa7K1LbYv7i4iYHIlqdihSUvpSvuL3Uh7BBJjiNxkEYGN3ks0wwjKzvkKv1my+n
4Bg0w831I/3mAX/hEzVoP1IUe8+eT389JpbmQv/fPw0a0uwomMw3wzbvuG6VF7TYGk5UpLDwe/1d
EkkX0gZ8lIBklxAJiqWHHvxUM9KOeEnhK17hcmvE2kwXdWd36wo2qh0/ev3Q7KoGLCCiK85v2oy3
HZ9aqsN1ImNxp2pbu/ldwkSHxDrX3fxlp7XV1TBR/DzaVAXu3okfUgPkw7BNUvUcleO1jVrU7OXv
VQYRa8iKZJNXfb5tdUp+A188q3LPYkT/39khvMDA+ErsyKlpSm8t68Fday635UTHAkpoao07E6rX
CdpgRkJM6MOKcaT+rgL404FG6wUa8wzTgf28Azzg3KKtDLcK13Si9gYOPhGDraDWs3UknLvfG68d
SWkeTv/h3Lq0EUjUDvTKGtU0OqFI4JPaBBzL8n5Lu/Kh4kN5mMLp3S6Cbd+4d8to33pswQ+OhkP7
ZI2nMW6rixaa3BzmV1Qw/34VWrM9YNnk648VADPYfM3bLBMMh8UpqENYBX+t+NtLc/bhqqXZbT92
8SP5sd8yu5xvMJFq2L379fOc/9l1pCI4183UAMD+4/o+t3Ug7G1Qi6MRmk9TuVb+55X+dVpTB+iM
wvMvV8Nozf2/MDX/z+3K/+5W/r/+z3zP/x8KxTVmw/D/uiVz6tR70v6jHzPv8Jf3uU3+Ke7if1qc
/9mPsd1/OcRVzDkXNvboho0r+p/9GP1fcyquTYSNGXiWa/3N+9z/l2Park78o6m7umN7/51+jOPO
UfN/a8dYBPJyIt13TN2GXTFfxN/zNoqqlJFsTZgistP3dK3pQIzNFtoUj8UhVEclaHGsGtdQxxiF
K+ODnN/7lBTmqcH+TafGwsxO9niNj1h9615//JyV3cQv3koxGS4Ut5bYtbGynbf+mA8Ld5fHoJ8a
xdCxnEhoRQZTdkcrsA9a9zXr0bmN2QY5PI4JY2A8lwOhMSWMXx/HxU1g2q+BjBXeLxgDiiza4GhI
2eoHSBOTAj9knlGbCcP11ShTsU9qrAaMLv/dKY3sWESdv+pfdRR1m0xachfFAM7E24wkI62tRPzm
hiraYqVHeRw149p3yuLJKdqLDogBqzDHLIsLKwP/bUB6+A1/ksmp9WNfQnB3q7qfqZ8GIUHUeBSy
iL1rs5xDGtcq0tvHoSLa29cdwDJuimbUPMXoWg/R7KnrjCa1gB6W66JizJtpr5phw4MWFwPOxFsx
lf01k/Yaw9G1aUTIM1pEkL2GHym1hffYRtxKQTd2hYCwX1KSNnOhGMMWeoiyGnVqF9rnViIFcqL+
6JYKYyEEtXrjEyeZjv5DHEzNTcSHtKj6Z7OFuQwpY76rMWjo1Hg189RbexkKXi+ysqfp7EYNLoOa
SPCxli+i3ZG9kJ296ZKPuYUfm6YwTBynIwg4pohJf4G2LQOM/mATbQL8iqkgn8fiZxchqfANooI0
6SC3yCLSrxQIqT/VELnbb6XuZ/ucoelKKZAXj5QwWQMmt6Cka3pgW+S3l7rV1kOrv3mZ2NJHxffK
7XZNg57XHKixozC/x+hjJP6gPCcxC0KDfa7SeMJbhKGIl2ZEsLr5efTMr9Po+NuQArTryQbyqf0+
AnoJIfsWCbFr5gAjMbUTChbyQoyueMsqPGyUUwEmL++E6oiBg0/e3Nh05BQdkXh0jClxK24le2M0
7c3ewns7Bay2e1oIA7iftPStQcH4wJjypkWw4Yo630Ms/TICOq3tCetjIeuTlTjmenJrJLRCOvhj
IV/vRcPjeQgpBhE2U2G68RY3m3NZ26AcggFEL5xhY2PrdcQ+5mLwoyb5t38s4UNvQ1GaOMUaA+6j
vQYgQt8Cw9gMbAAIDgPuczJ5rz0MikenBW6OM+EzLpS3sp1JyTUVUpq3/Q5OxvAwpVCL/4O6M+tx
HGmz818x5p6NIBkMkoDHFxK1S7nvN0RmLdx3Brdf70fVM3Z9PTM9GMCw4YsudK2plMhgxHnPeY43
L2LXutGPQenj3BXmUYK2CJRZE1yUFyfv/fOvH2qYR9LtlhvPXIjx1GTjnELtB1rEH0cQcIy30x1N
R9Ypd8sXtGgfA3ODTTWpbycriMHApOobJ9Y+UGlkHzCgDVxGKLmGD/U9rqAneJW17FdxxxBuERnX
JAn1Uediwx432WX5t+TKe08VDb7FSKEJfOWn0EU9487T68ErsvWv66BPo2gbIdH4Gc6LfoCIbGr0
bMf6HAb6vExzzHeLy+bNQvmZioY0lwfzRPYhEHXFy7EaeLAiF3fEfL1L7bkPtUWa1S0gQ8fh1kIU
kA0LVWhY0bbtOIqyr1LYh70SXTAlX+5kGzluqIzGEtk39wxcwAKmoJ707OHhFxTHdYvtbjFDxSut
u3U3SG9HOCJZ2XlrAuxwxDZx/B8zXQJIdROBhHRj2dQMRAmFA+xHftrXWgIGANN9e60l4KEGvO36
axxpv1cF5QVcJv4uYiBLszPY0vFaclCr8h0KVHcURtwdYe5ngUv4hVuMKgRdZkazV5pS3JJMgfur
MqHt++NoUsH52w/X00UStg8uw/NtkYE8903GUH1t1nd8K9sGAlkhoP7kIT0Oy2I5hMuTkWtoMjet
skF7CghJpu+cBxeFMEtjQtmWJn8He+mI9309QhPd1tJz3mXI8wPoQmChWe+7MZdHpxuZo3vfGtnn
95osCvMLr6EZbMKVSfD6ZDbpY3f9zcb1mwD57bkFL4l5WjsfbXYYLM/6RFRqN9wpw9EzhmdaK7ML
9GIZkKCRnMMt4966dmhkXkPOMPSdXW15pyEvnVf6rS/LQpevtq1Px61TnICTsU0ik5T2FRSK0Vbc
L3EL+Vto/0A5w67u7fymMMSwYkKE7Q+szIaLnUunV/sZbu2xokNIj/EN34VaxYhFRIj6N7T3mxi1
qCjQJ7NqAAzISPHW6KgPqDrR7wyTFFNt9c/VUoHWlCL7Qee57c2cLAeO2MqomgebKoedEVnlYXRb
wFg9X50yT6jTjrurptbhWeNaBzeiY6R0rPJWRO6p78GLKaPNnviL9cZunPuWW8pHHD+nHK96yHVL
e1YZuc/CVWDjrz+dwSOu8ggo20yo6cwlRb7t1//++oGaMX0Qk78LhezX7KjqYEmS0dqy/+rO4chW
vpSFB6Wn78/pYvXnyB5+VHYITev6S0Ue6XNW22qfuc4pWmzZc8Zd9Hng9UEGZHcSJvlZihCWEr7H
be15mkQOvQ8r8etHWeJKz+R07+fwms2eZHg42MlZEFt25/CjzcMb3+ESLavsnYZJRV426U9xo2nY
6Kv0AKTMXKeECi7pACzfckn+p4Z6CUuWsTiZw8AtCr3Lhitt17CGC4MIKmhhIbX1L8dvdpPJ+Fi3
Fp144ix4A8+9Q2l3mVDw3A86PIkOblyfLhrC6STIQo7TZqmrOxFKHqilaZ4KCCmz6m/CcXTvJ/8K
9w0Nbu87uADmJs4dF9tBBP+vnIw7disGsBBT/WkJ4/AQ/aju/tyV/rdSF3dVUvbdP/+TFP9ms6rY
rULPYrvqKgA7/7hZFRk385LzMutOkeBX+kdrFPf9QhzRSKtzyw20TQqHrO7cBK6VDVDTXQiauTFv
izz8ZFH4Vhl6OltRvy+oid94PezbwZ2OfNVxDzbnLY67D2MuYfjNRUaaBoRZ3hfHlCwa4H7jUvdL
tOu7Bu5NrDc+/dVwQygOFj6tFu0dex6KTZi9wyym46FPA8PndPnb+eLfeSNM599u25UnMGpJ23fx
k14PCL9v27E7ORSvJDqgDKc/g40HjlKRKpyYGMs65GkKg4qkuQGf0wvL/aiQlKVFDpyGv+m2yI0b
3CpNME12cttHoLvYZOyNQhjvMWU9ljszpG5TWmRzcmlJNq8WqfUuTewP+mDknlQq0rJZff7awTg2
O6LSbrOtMUFccVNVHmJZ+hvLo1u+N9ybIfRehNA5MBDx01E2oXwP9gx1YFFm27thMJ1jZOe3VpNV
78nY7ek9edIdTZVeossbs4lfXUL7lMRSOYYzf7idhd6pwUxOtYdgBr9Fo/DK5K7zP3sACWHcqy/J
INtDHbpSc7jUM+hEFQzuotLO1hwrb1PzHpUwOgnPU8MI8t13BE0qxOgSO4MgB695b89XOgkQGywq
2B4s56broi0aLXEqhBYxi3iduO3Ow3i69TOUujIO9ypV7cow7C9I7d1KDQUQogJMpAlLeWpspqku
1q1KXmMkhlrHvl5bvUiPiWb0wYnkmFrPZavqgyK+CPq3eYSA4ezwxIUbVQ39amz9bgtRZWQ5ae6Q
EuagzbLX8PreomViSWCUEPSMDNbQERiwW1b7WLrTa2PUXzUctrYo/R2ayFvrsCZFEuqVcuRTbqTP
MuQ1j7nxZcibXz2lphs/xFfjQuQiiqZRakOT8m5KJ4shSrPdCZN3F5DvUwnukqABFI/8HQMdNgKA
b4vZMjVk15u54jGbfxQGApMM2+xlTovL398aV3/jXw60nmt6EvujKTE1/jrw/lYgmas6swewRcHc
m9WqDXmrhBvfmURFZhk/WQXNIkXkLcT/uRzYJQxI2Ym3cFogoXgC7v5C68lq6Vz5QMA/3GIseqjh
EjI88bGlHJyrEp2Rz9b5wQJtwwO8WsV29ASA52RcnyjugrCaW918vM7Orap49yfnM+/ZBfqDB3Jq
BItOrZ6yCMjMtKjKvjgJEqWrsWZDbDq4IRsfBlQjvpssAavUglaVK9i+RAHRllseM5CntWdvaZqX
mxCofBoBrv/1Xv5fs+Bev9C3Cud1EsV99z/++7984f+nJXY2ftP/WMo5J1+fAEP+Ucvhb/xL4aX6
A4nENH3bkRaDVrSXf/XWOn+YAn+sZ5E/8wXW2/+t5cg/wLn51GP6noKjclVYukr38T//k23/cRVw
pPCF42LNNf9r3lrzr89HC/+Tq2ycaZ4Q/K53vTd+u/bbsHR14uYm0FYmCaNb0wkHbOKbyWHiR+/O
M9BCP7k4dD+RVOuKM5I9MZTlAQkb6oBRzzdTk9LHrRcQocotvRP9DveVQWKV43F4UlfSsG1E/dYq
BA08o8kZvmrbrWIoxNSIp4Y1GvENGkW2AfC0bMgyVpumSvznXJvfKxIRKyAJ2bYVxi04jQzaYn01
3PTmKs0teaxiWAGEjdu1v7T2we6g6qZV+wTPl2wvaZB1V2AG9eGRHfs8jNeKMuaVYv8OzSzqA0eY
77mZ7ptSupgxGYuuFrf8WeEu6vGnMNXxvxlZ46yjjsIkhU1iTZj1XOoQDOdklXaxNhMR8dSfGak1
Zv1VlvWbMYX9Q1tG1Ko5DG6UGRUH3TsugCv5mHqN90I4OcEPgOFhXgo3qCsoTauQU/upqZozVWhQ
G+fmRZRUWw4JWpLCQmU2mkqv8kOCJi7h0awdbAV0PMzzLRq+2Gd1vyMlCkpD0PYd1nrBEWC+pUbG
4aaZXrx5fpnj6Tlx6mqtFhQEulhZ9CMbLkGyPMiknoJmlMOqxEVDO9OZnOumr8RTHcescc6490pO
h2pMgNUVMGtqxXeNZv+8SLo8whLmFjlLAuzJNb3NuWSdCfge2Rh+dP58Smr5na6KfOO03gOBIY9C
J78/zz3HkHlmPj+MyXNZOe9eHuZ7MFgjDj0dBmNhAvmYvB9Ok3L4H6lzUI7BdevQ8RvznIuMlnq4
/KKBb2xmInQr+OX7yC6OTRl9IAA9cLG1nI8H0MwFHCppPBP1czZjwxYQvYOIcEY40be+ySxjftRU
n7pu6hVP+3g1se+AMUHmPwnh8E/g91sA52vQEh9DHfkbc6EEiIfkwW3jcueEAj7uAs93zDr7oYVc
wdOzzdcDEXuMXPb3vpQ/tcXST452Oo0jJwd7SvQtKRQKN+qB3TUEwPuO0w3zDPyLNaN3KcUm9WHz
JnYw+shdxaTl2rXp0fDda+8hTgZowKNP5zG7bbVl4eHuo5Q8anFUM/Z8nYqIdgeDa3xk5Ibvbtok
xfhmW1TX5DlfLDYNGgQmBilJVB67Ds6DmY021gj11GEZbCL1BriCI6dDgQgeWIAjU4opSN1wzQO+
SeiZYbK4Ym5L83w/ujzC/O4Eiu4qNnBz4gmpNhiBzE3O2Hqday8KoKRERzpgQL9M2CJz5R8my7cR
JGm8Sc2ZbpE5kWhwiGz2DGOlz2pj07luv7MiNZ+mZIrg8o73oSOCehwh0AiNwoFtCh7t9IoLMt+Q
ctjmpgDSFRoXYSaPFo5Seukk97FrgRWZzA/SkkYAB+gH4ggV7g3F7lQ9bW276U6uQMxq4b3sS9E9
WT7o2dTukk1E0y/UFbB+eLbCiwdh/4Cj4DYlIrguQdszmpflBrwl5J2RrKNFaSffMmFHLuRh7xk0
ADRds1tstv9rDTrrc4k9jmIUPdneAs2TkRVpnRvsISyy1/Cb7dnrRmZveMJ/xoRVV6YY3uKi+jnC
sZVl/IWB9laDiqBNfHkHirwvijRY3HCTGgQl2nFLf+kxGkHXLc1NB0Vzhbu9WOu2yimZH9iKVvgT
R+e9lS3wrvjTL2EE2gWiUB7K1URzI3N7/ey4jGDpa8HMgpsEbxecbaGeAL18byrzI7OMfeURXHYZ
W29EuYRwMZp8OwN+2bMj+xpoxdr5nkVB52Rs0s4hrqDGmurSMj1IPgD4WkT8x5IBfbeYd4MC1z96
1kM607A6LOFwBhX40DlOzXVDSLLI2X1RhRROsGMKL2vWKLf9WiHHFPDnPA5xFExYR8Sax0UMHyb1
E5A1kAxhW1IrAJR2EQtZthFBBufk+1jbdKzNw02LlyCdgQZCmHywudeHOnuMpuKtTLqnrCiWgJZ4
vDmYBvygbfQZeycw+4pCR+a8Ax3OSwVJs3vsVdmvZyZzN0vOGJtmFQqSfDDPk0XpsyBlRuwPblZ4
1ip7iHKSYTVgH3cCDGVhj1l3TfnkpVqeQgCSu8bsH92Gv1an0tumRvdOb+u7kSzJio16tLZTSWQP
VptFYxj/wDKBop0/Yzi/SMnyxsyHR4wnOEcaguSR5a8hyjJGnYByWhZ9j7oRL8aQF3gmK7Tmzv2y
OmffNG65UQu2aE8gSrsFiRVP0OTREq/0puvYoDHw9MkIbgKdn+WC9bMg+YvJY73MeEyL6juPSNal
OuiWVK4TadGTRIyVQOJdZyLgahwion/xxPBQL+KHrd12rXOLRrKohAnBdMEAJtTlNlkKq72fI3Pe
x0gLEkt/EEXjvZ6mHcrWvhn1VzXZH6AxYA5bj70xfwFpxdU2wcyxXViwatfSY5+u7NEVr2WUxIdy
qP27hCEGR2JO/TneAt0Y2wbfPz4t2DLjptPdLknTfdpSe+MOhHpC4BNd1N7ktST2D5Z6Uy3Tk4qS
e05pz12r9oUaDrYOzzRZ3OGI2buy4zwUFTXvWvbgZOI+b/VtZLv1jROl3/0RjDzgEVycCW9/pWKs
Jh1NK3ISDXaz5UUr+jgSd+FZ4GQXb0LKaaV+VrVNSavYgrwIotI5a2/ZOFm7Z2nYd9eCLjvDWmaX
X8k8HaH2rwdJG2nb31yZeHTqBAwoAwokUNX7YxmTUCaALnvnwe1szvpGIKg7svPikl8LVJMkwIxa
YJeA8kO6uNpXwBaCxg4RJnmcYYhzOoBgGoAqHGEq1Nah058okLm1eHYWTrZH0HsLmQquWVUpqxqu
11+sHuPBI+Sb3I+qeLHrfl1wL6XdsmvhdkIQ2V27TNsSclkx8p9PfVa/to15E2FfAm0374qJIoxZ
PWpzWIM82CLs78KrKQYoswJj3pv5PqZjpR6uuofcJhkapGUypTdqKpsA0PaLxQ0Z0vwgnaMm6hNc
EWW4TdhpOeMuqYbdNIpHxF8O63ZIFyI6teffGS4SpY+YSVUNTshm+bkUGCwLdargw0QaO4+BtVWa
iCu83xg1Knvmm6mfnDjz1m3uveeyx/kfOw5VPOzpCMLtmPZwpIaak7AXqpnn4cP65spRr8s5baD+
udgapx9L3t1lfXMoS9bqutPFunVwmfTpJWTS36sG7tBwqFmBSqu59ablxLrTrLxhIYJGv4xL8oUN
T4W90oTuWaB7ey9z0R7jyXngxBrgEb3kTfglKx9iyax+zs3iwAMbn+w8w8lBZouOS5Zw3uyBh47B
lKOKnlliN2Kydv1iHgWIb9gV+ZY496vr5He4jIH1FxouaPNt7EAQFKZx29uuWgkbdD+5HksB1GFj
UyYVe7mYLWLiubdjyAgPjHLFtiFV9zBmggJTUUPwoeK1yOZ5hPE1zeZ9WHavYZvsUpvug+5KWc2S
YQmaIt6MEPNJZb0pCFD6WlTKiqhK54UCsF2ZuWevSR4i8YrJf2szlQgdk44FjmorW8WPXK+stdm2
m0ABLl1wXTPE8H2GLhAW5aFO5E8C7fvZDO9dGmWH6YH59S5suqAYf6oCQjL8+JhOag0NzPMove2a
gMjFqp8fBh52OmGqJD6uKNCimBF17qvK54NxfijW5nFqgiFt4Do/Vn508kMsZ8Uqc6FRgXc043LD
9bsukCTS8EvFHuZpeSi6pxn3Zk23iSJnNmiqGIf8nCjzyZpBZegMDXBa8RzDGRydQHBubIeMpXY3
ZQ9ilt0hmdIgxiApeXWV9JHHbHLg5sG1+28EBl7xZgU+gljHsc5gYx0tDAbIFbRjzU4YLFxSr7uM
JS0eVp2C1Mhmz2udp5CuR4mzp3CZvdY13KbvcWOgtw0XQjGbAW87JRFLEFMcUsVMCqJqxwq7amnn
HrPDomFUR9DEaA0M9EgxKBxAFI97f/hZqfarYclMF9tG603uYmOkxdqm59Mx8jc+EYgHLfhUe1sM
rz7qjRqGjYD4RBkpvs4oaLlMhBU9Wl68zXJjT6fT/ajfJut5JKCZjcVq4FsyPeujInkw5s6h6GkX
o6g4cGZa44vo4NnxV9tZQTSJd8elnDhzdotMWKiqN0puD5WLubsaDmR79n5qM23uwdMOAQPBoyNj
LoyGlj3FrzRL6q0juMHrJFf2VtsGfEweJMO844MTFCyVj4JNSGJk9wwVZ3q04DDOHJJoYRIPLd+2
HimVleWWUsudLhsebVGQ5NWxgg0GTfG+xP9Z+uKOY99NOuBKnoud6JPjyPkK+OgdIXyHeaK9Vzjk
5wkGdRm6EzxQnwsj45Oo+6Cdpjf2+ntnYZLEE93ZjSHMFR6oc6ZPpRnBhDXMrz6BIykBpntWIAWw
btpJVlGBPXyoQz8ocjHunSRPDqXI4ltwujTDmjAA2yLhqURExjUEvdum91XYEW8dQO5NNRi3KMa3
Q01gmLWzA41KiInHzGmqGXgm4wO2SPyxxpLsqsj7kKaPzgzx0hQ1mHtt7C3BRgMaQc/+gwSLP1xk
JAlc2qABVaE2sps3Oj4NHfVQYEJjPyM2QCugSxNF7O2ocodQhf3BJspqfgBpWEU01Cppn8rYDZSl
9zLq2N45jOAbFo4kmSmBMqgKXoYEnyaPolVV4Vtn9nitoR8bcXHTFg1lTJ9awnIxTDMAz/NR6uai
vcFbpVAIU2fcmsszasJ3lCAeVt9yEK2yTX7WADymrjnSsnECfAXT1T8gFpcHRavBwDiT3M4KwM0u
bYpdHed735Bffh15O6doPjEB3S92dEzj5GYwrMuEV7xJuh+iBKu6XPlHV4OxSKEGJokHvdfJduMw
2AxJ0o3RNmsRlT+oMuUztkJ2HQX0fUI6dxpwEQ0MoKG7FG+MVPbOLdFl5tnBE9pfSZa7hhOAlVf7
zuw41JdPqXDfk5x89bTAk6jt3A8qv+pOdR91n9PCc2/OIKZSc9afellcuwt0DNjBhqlKjwD7fmeX
JTE5Hs8iIDOGqPr+1Usx9uWlWhKcoVEfvlpZPeAVVDcmzZW3KsRooZOa6oJKUCTnoqAYKV79Bk1n
W5F4XJkmHCIAjHm6Sh2afthuTFvdA3ZougmlWZF3NtqSfbJJIMHrqnrtmCml3RYxW6+kntXQTrOZ
GyYQqWcZfwrf/6fF2v+fbHdK/p1We1t8/qNQe/3jfwq1jv+HZ4Ms8E08sILTJuOxPyEIjvWHEEL5
nvCY6PkKnMG/mu4s9cd1rohYqxxhX0Xc/yXUmgi/ru3DK2Cm4EJC+C8JtVLwL/3DjMJlDyFdXprF
i/Gkc/3933XabvEnK1FOYC2s7kacd9s+9DYRZ7ijbl3o3WTOg9ps5L5rJhS7LnnGgczcLjHLlTYa
XOSG/N4iPX3qckSWyvcFlWIPS0vHD3uMmz61ipOR5CKwhnyVURpzP3IMuU87IkTvpaHEVyUJWdWq
OcjUTA4RuxI8Bu19KBYkn8SXW4vR/xonwgHSNHGdhh2lsPQraPZtUnX6Art249SUYSwmDgN8Y2cz
s35EjKQu+I0D3v9lA00XyF3pJZ/k3ddFDyIId8pNJVEo8pYCDSoOxUVT98F+sI7AX7OoDBhxyEcl
qC1Aqa0sf3I5AK2aPgOONHll0PrU9tWLfRsalX/bGCOhb2vfRem36SqgotFcpqjIaGHONYCw/M7W
6Vdnxd9JciKcht8k1Z6B0zd0VaiEGm9vgstU3/WCMVzUE4fwEhSJjjMEqi9BKSN07hmnRVjC8FuE
KmkRjXqfGAtlY3VzNS3aMhhq/ZqTrlfNiGNCktqJSmouS6SnqYtGUOULhrn3GYPFua+dwGdHfej6
7/VsUhGiah2QKv2paw7WU0s2QIzw5kxa5Fg8daCXwlpNbyGQpHWK8SGhm1HFdJqbw3bx6BmmzisM
Srcmb1GFPKdKtpshgEeStTmFBIw0pzRg1JtwjqmGjeGr9QJT49TRPXSKUuvDsgpwAVwEO6wYOzmb
0Xn2VLMyFAVCkiCXQ05wTYLqCdF6rfrIRFE5ziVEhaHxLwQEBsBCrI74w42xJqWVbbJJ0UlPlSfd
ejREd5l59OnbWUcDY2VRYeHL9PcWtYk0BBEhWOh+pG0G/GwOws72VssUPzAHHXaWXxqrxazfBffw
Lb7pfZ/4w7krgIsLW96jNbIPAbncphCVRjQE3Q3h0Sd/RcWVBXrQlLek05Ba0m7HZ5CvWyITXsJ+
qGntO1wU1DoM/peu6uhsU36WwAWg3IIi5QFf1balEeI8CCjMsYxJhoVTu59puvWjZc2FhTyDVB2r
jIhWdYmremu3r4m05ZZyt11kC2Nd6nHYz9VCQY9FbXiS0p7ee8e5LtN1hnoeoDrelJn5IvMqOQ5a
HmzalRgPGumbE4aXHEo2oIAtkbEcMaJ6H41fhHbH2oIICteOw/WmzcxfTX1orsiHiBV9qPEWPGi6
Ldvpjmo9NBwybuPsruknsp9798yxmEpBXCnPHp7AzINY6tO97hCyaxmVYItts3QV92IOKPCdrHss
wfnRY6FcGQQbd/hj6OTzCCxNfLUNlecHl/bM01IA/xC8VFiexrnsOemEtjJvqu7cwwXhdT5jmLvt
CX3ZI4JE3/rXCtraCjiVbDXl1wSuFJuMJ91yjuoHJu06n35MgEtyVq0L2bBTMnn+eckIkkx5LDfe
KJ6u+C/+4EuB3Rh5h64SI2kfkpFfbYf2J2j7n1ZDgVdrdDvVGQbTW+fOt2FTpXrZjf61Z0r7L5Ml
BSjRmyy0ZzIkGH3TuvfW4xUV64blOS1rDDgzXGrdd7sJBAaTqnBjKt8++guFd9HopztXU0+emgtu
XruiZHZxAjU32S4CFowId8g92hZyaVWH2HVu4wp1stel/ZBl4TqJ2vdSYz6uPwZqJ7jSqAsLqabH
qyBQ8iNks7RAXLEzTALpqPFMg+lNR3PTJEt+KrEFJrCVd9rrb2o1qm2sFqwco1dchnosL0U2FeT9
MzDuztZ2E2pUmpoLhGAUFmD7Rnq1DZ9yb1ZmxEbN+zBEbrHy8tVaBwnGKZLHMKqGi/uiiaqeO8cC
N8qoAlMAnK1UWUE1sfNJJwzNXb8pc9rfPc4re6taiiPCmnfKGvdHY6CFkiFxTxTCfKr49reNwb/j
l7GudpjfXe6eRfetZ1qIy5jpLY+dwu8P3FSqXJZG5ARjF1Ec1WDacWARHqdINbeqxJ/eCSQ1L6KM
vO7c/jR1P2mDHPm4qI+kx2SPezld5yzzqz9/2loVDa0PuVslT5w264IC8dRNCwJxQ/yf+J7sq6/p
t5cvLSVx58NtAgAgSbj8xe0TOXGxyMaNg3riHkoSi9CUpBDTJcVUWf69V/U/Zic+uG7+xv4BNJl9
vTyyCSBY/uVny3s93rp5o9bM2xCdyvBS4IHAn0L9sqgR4BdyioyqKmuglM6O3wl/n3jsr/to2IDV
DmR6L7O43/395yL/YmO6fmOmabIHMm3bZ4N1/f3fNkLs1LSdwwcPRmHuCSR+2XRvxV1pBGNFG1aI
kxR1PF9XDreODWoXJoy1cWRSbE17frj2VQS5m2waxqKBg2VqX+bThUADErRt9CsjbtgKLbAWGfTt
KxCGHq3tdRUDNunHdp2HXQZChagoCY14ldnZOacW99KO0SvLQW4UBdeu+Jm0prvRk3RQXvhnNedl
neINcSyKq+YZ3pBCd7Pdzd+/P/BA//LJ2yb+AGnhD2A5JSNydcT99gb5fdQacx5NAePv5G6mgeNl
Ss9m9DloOs1WZN5bF6o9A2KGkxuqvLGFpFdlQ1XzdzLdNPyl7jevbzE2dpVFw3mRcEBBX/Jclrua
kzk7ZdZ69KZXt7O+p8w3buOodQNv1qxsA02CXnYMPe1/ONqDfm559sHsq/gJ1erFI0z22acVfiA2
17dGogwGd3nC9oBCaCZs7m0SFkXQTzPB+PGnH6cIzUY1MLNooRnTWrYdk4azYew126qds4MweWGD
u5w9N8Gnng6ghEx9O7v9fCakthFqRClJY2crl9wnzinD9SCiI4zLBIKC094wIcEPW16HY0THGO1b
u+bqm4YH5J3zMqK1ZBjbg1N33kEXmJ9m1LJjblJcY1xd72UMiTnsWZstRVe5xP3GKnslM7Vj4Bmt
c5FTQln93EV3yvFAhBPTWueuZe3xoqN3g0569fvwe5dSP52XFrT/NKrpdWRsc3BCyzi6Ef2ZBZbe
cvzx99eMZam/XjQWmQXlegjR+KB83/3r8UIWxGGWSa49x/DWdYjjIC4d8t7wZGiBoPVVsqva//nz
Vn5TrdarLAcaYoRNFa5ITlb7OMbfqwtjugM7Ot+V+jpOH0XdnkFTY8egV46u2zseFeoJez/rZjJM
J6y7NFHPyWvnMYpt4w+e1zBwAfnuqsaaP3AhWozpjnXN2Zwihe7WporwNj60dfKaguU4LC3elis4
rL+h5wOdNaKgMwJFnltFGywFIK908O07Gylua3QL1XskLldl6YozaRIchhmpVEwKD1DKzVMfud5d
R+7mxCeDUAurY/Xr1/iYANjfCR6Dx4kGKe5/DOteVm+JH9SHoUqvxTZRF1BRTSNGeK0ESGt9apb6
rEbmLp0RRrTduMN6wYexRhKiEknMWqxpTViQiyOKYYBJnh17uGtFpfdM6DTNg+vMDe2bKDb9QNQJ
i3pZR7dN7gamXLCpO2QHBzqFtm0cEo6AwsV+gH6XBsYL9uGOXtCUqdOcHi3gLTjs1LPhWMleTXl6
ZqMWzNSYH3/9zG9BjHs+xPpfHxP9yEkHyERGpENIloQPxBUWGHzlQN/OmPF4pjTTbTh6AJFdzrTO
jOwvmA/2kEFahJWXiufHSvXVN0L8y3mKlokSdNgHRjw+NBabotwEmKwitZ5TbOgh7wmCurNHMKKb
g2PHOkxsK8gXkum0mGJDkrp8qgzsO6Gv/Xuadg5U7XW3lPh2t1SOpoEXXwFEpXNix4cB0jCeCpFF
h8prYJHkkYMraDVSpgjN33hkmS9O5pwVCKs5pLXZ0IeEEpH1knXDKvVsdTYZmq1Ga3yh6rLojIip
fTXshxZOReSYQVWb023mVZ/AnMfvXdcZj1NYs0ISab2Y48LLbvwzuRGfp7GZ3Q9jeYoNg3C6TYGh
63XFIdHGh2Yb+dCkVsZdHzrBFOZ44+k6O+YdbZFVCn1WO8uhsUiHjGN8snTNtci8NPPaR3+Myf8q
u32iCvCjNpgWcMCLD7PvVasZ7+Cpnxr+qQSoxy9QHU+Odo/sNHNK7MsXP8mggIkhxNceXvAKi6PS
MSaaJS36fduE7y3vzOXPX6N1dhWHMTiUsnPFPhp8eQzEUM8nvP7zKa4EtvRebD15arPafQAUG9O5
ZL/apUUeem7AdFSJWmemW9Ed2SqxVyU5/DKeLuwbp8uv//N0JnYyz97JCVHiWfC4lJOVX9hvyptJ
l3hZE0FrioBSHrflPcgP0hKlvMmLjPKIoWREM/RvRK+wszEhr+qqeskodaedo7v98096PQjeJgIl
kH0QERKfKgO+AKpVHNNkLh6TknLNJEs/YmEEdiF2Pr7d+2IquvvR6f2L8OddFOXR4X9yd15LjmrR
lv0ibuDNq5B3KaWtzBeiXMLGezZ8/R1QfU6ee7r7dnREP3U9KAohkRLC7L3WnGOm5SyF6tTiWs8P
ldS8c06Ac5GC/Sdn6dpmXv2kZUSb5qoklZr0oL1C8NRqSpHYZx4+jFXXtliByKuNJ+r7iU2mGZwh
mexn8/mWEiY6tzBOrnGMJcOEAHLIuHGcg0ovtkHbhI8tKik/1R3vLeBeAvin/HDaak3E882NxvYR
BbW4OWX7adij/k3LKFsT3Zbuhyk0viVJeagcJ3zuhDddhSdRMM0vywMv3GgmRykUGhReo24Rd0mI
eCoJ+SMeA6WsN9wYrg23Gl05rWcxkCPIikQ320NTqd8qVaBV9XLW6lxPuDmCRmvxgFztchzpchvU
uUPbBYOhGVz95yf7eXU9UusV7qhuGHyZJ0tpA/RMTLeabFJPsS3GHe6dW5cxkaNpwknHuUtflAdC
45lIVrr867/Ls8tyrZUwPzyg+LNsfyxSa9925vCg90wKgauvMJ3mp8RQ/VLK/gBlQFkrhgkkhpD0
DoMHe2xl0UJcQ9ACLq57hCdXOlnBeoirvXYu7dhOF1Q1p1oPrMtY6OgX07RUV3rdaoeJCIAXmGBH
1ci7tdBVNBxITh6yVmuuTXpaFiBVyZPViaOWVfktaizPL5nwMU9jLuag5+tq6VxsNXUvYQTLxhTM
k/kVdvqQZbCsxfSem99lGfQPWth+JMYYXrzBDS/56MJax3RD2JBB7BgPqL/bA6nzx3gw7VctJ+dO
s42TjSm2aomPk7Onv1SCn40I8p1pZ6TYaHF70ui0i648e1a81dMxOOIHM2k6leGWqulDUOvVhxdw
4+6cAHp7CUzDFCAXOohP80QYm3oR0iu0kSXWdFKqYiieAmHmT6Ou/qby4JyWJeiTw0Ej6AQlfJyf
RW475t5rOSi67lrPDwZVm62qpQ4ZvSwuK6w6erAxwu1i8nH3y4PXcJ3UwZxcOkIXCu/FHRztufGe
XKmUd4HjFxU8l71SOuhS9EU33e7dgZgnTxQ/2ohU2slZgUwnFBzFxbqo0lvX5f0LByX4QZHWVzuC
IFLHWcRtPY7oACXxk+a40bHAJIYiTqH8SqliX3kga6dUfXTqnKZz346n5aEnbHJbh3zktLqEnm2+
4OFzUbMESFlHJhNGo/anoQLWaMyAFAAt5c0O3OHg5TmBsCON0KDqBlIp+w89MZtVHXcjly/Ht9Xg
TmKofam4s2xpZs/UJ9tCw36Q1MdfXSXZ6KFVfzgWtlWPGQzWkBOJ7emZamSTdAyvYYXiFenyy4QB
nPKr3n1PHLrgfBhLuYYqLQ6ETm8dyb8G5D0KQCQ152p9qSKHW0vvgXQb1MqHWV9uWwmvf2w0yMXo
1wbpoRwx67NeU4Ucp/LkcqPnPtlFT8bkub6MBWU9Bp8Ek0TsBy++T8JhhJzOsZeWDd3jTDaCw8+u
EPcDh/673uMiU+gxS3UYLkOSdFdiG7orTj/qEijemkjiDHMUnTA6eE5TXZKpE6v6veQ2cMg5Z2XR
Mz6UUYpS19KPdN0y2JGUiyITcojiwTnLI204DDrtOFKQvKNmVYegKK9mowe3PK4DDExKdc49eTE7
3E9NEP4EMnbo3ab9QeTyXPEunRcdlOm6GIN6yy0VPWJLBLlNPfWq1kOza63B3fYR0xJgsQpqsmj4
PnaPCXM9QxUwwBpzWw8D9/yAZPI+RpuFxcgmYeKq4rzeeY5i+rmJ3Xgi3ODWchzsQYxo+yivy5vl
DlB/9CT/UD2Mlx6InyT0rAfsea/kbgzfzEXKqdXWjdh3sUnC/iAsBEAMOo19U6rNCdlMf2hRax5J
Ds2PQU8Um2pn4QkqEe1a27BPQxA26B2RZmLE7X0AnCHt6ybHpchEOsnli2nUwyFSa0gtwsm/x+qt
KW2Ux1XdkxIls8eexPhtBWhgjekFh/xYU4HILc4vPPz2UR1jPDuIy/fIeZ/mXgYTs/w7ucLjJoXa
xwRf2SDubR+xdTEULZt9phkWFhyhvTMCRfdWpk+RlxKhFfATcZ+Hhykb946b42AU0V7GhX5Nem03
dlX/1FQKIS5otKCA8fNrHFyf7YSGdig+J3S834pcu7OLPgAxtx8KJwL6xtp8Y0JI+qO+BhQ0nfuG
hCoE4Pt4xoWFpXjXtLnzG+X9q0Rc5GNSZIoztdbeIotpU8RZsBeO+dPAVeQrylSjqgxfm8KKiJNH
kurqyLMm7mYTNKtvgUoRXS3Klywsf6iBmn+LY0mguE4IsVGP4TkPVMrDU9+tm4wrrZI3BOq2TEyp
EX9jHOM+23iPaFLtynhI35pKuzG1P4yZGG/LQzgN09EcJGKCyT0vD2OZrtKSG1YorQG3UEBB19HW
ulWDAMa/TjxGuXPdnDvadITF551w9T9nltDvNlkNeyWA6dbQC1lHAyJHlKF46CvXOuZ1MPkundsT
FYB9447tKdaH5qEsqRqk074b7QmvzehcOyXOSYAwHfxa7XRyw8G61VFM54ji6N5rVMyhYfjM70Fn
ZA57RhwwfsiqfoiLod0N4ZBjbIOrHNpYxxP0hufMck6iDrAIJnZ+HkotPoZ5rO/LzC03eYfnVEXd
/6AZAiFYF9jvte52PmxMOvZo13b0YjoCwoLyh2JMm8nbqm1kPxpIsl8a6Qv5Xjs4roqhRw7debOW
2fltVjHRJMQrP+iS7MrWPEj4jFjRc+/JRD6ycSwPEYOuoT7Ueu9lgpCawop9hgZ81DUUAJbgjkFQ
uDyXPeV8dGT1qs2zYhdZmftql4Kp1mSk6JDycTdEOhOfifF6bEO8MYld1QI1RFyiyW3Su8l9Dvqg
8+WuhkHKTSPKN5kTjx1gHofEWBTrgpiZW5uXNR5trzzVsRXjt4QtjgYekVkY37pRE7fJXQVphus8
JRckjggodMwQpVAvoXD3gb5SCXvdq7qkekA8d0vCzLd84Ktb5K2/hjEKk2Hsd5bN8REFAllo3o5w
KxU01lQKUaF12s9efVTy3jj2pRqtC9f0jtn8EM/QLAOJl6pk3WlACb9SHFgbsJz7dYrujOrgkEH1
wy+AdQbNtEvI97YSo3POMiLpm7K591Z5L4w4vlWVu7ccEV+LpHmIjRTXf4hiF+ZqfA21Jr7SAxiO
Ek0pdi4MZppKq3OAmoEGyTJxhdHMwIgnn6sxax70gNRZmAuATGhcEUqHk4Jz4BDGAzZ/HTykHm8M
Ta2fGm30nhD88H1Bd8zSlI/Iy91jmujOMVaQG4WFGZvzfEPu3C730QZGR6vqHSIdCZdHgtriLTDU
NTmTxitxDmCzKQ7v0umR4BXjsRCFK1debe883JQ+saH1Lu/Dg+iV5lAXPUnRGV3GhLvWps6T4Rqa
xH/EyqD6tm31196kTl+SjHiwp7q6uEXzAnJTPmVFPD5lpfMmRRZeGqVMN64BkoFShbzZh6EptVs3
Pyz/myRZI2VqiH+syEh/3Fa9TUNwfp01qtqtCGVzlrA3nZTjqHZDYkQCr76jII2vuIS35TDW986g
BW2aNGd7C4OH5ejDo4Lw71CiGNp1HGqvBE3dG0dWP+sSH5/aueOTM3C/aAem2UFCOy6JQQYqMbZn
maC4C/ICdSXRNHKY3jVsw791dGkobXO4tynKNuw21eT8zDH3cMsCZ5ybyGeQG9hMU73oZczynzTK
61+Ieo9DWYKCMr1oQ79EnhmP5t7IdKqNVnYRGe+wB7J1P6TxCf178VrH6aYqS+uRGgLVfjO8ytAS
b7nhInjRcAmlwlCvLUo+cqqVrWdU0fem1FETQC/fJY75MA6GYGRo0Tos2/anpQUbqYrmHeZLuwla
4nmYLKC6BoT5khBBv6oNTim49+mLKenCJwARKdmUGZF6oKfIbF7nZmvuRFrmr6KhnBJa1Xio8hgo
PjPyldo20ym01PowlVrhF2WrbCagtWtKpAN0heiJLJmWsD/GqRGO90fCGcxHJARmYjDtUEjJIhEv
x6wwBcZPI6IFiQOIJt5YoQY09gAZ7rIJgnVpNXuj6PyEJi9Nf1NZxeGwzXu8+EAyEIYqxkdbfFLo
vXQTtUEP5j2QXDz8XFSmOeoLGUDmgzv5ESneoTtUbfNmBBO3tHH4aZrYdAeiosyyfsXo9NQn2UHa
0wAHFuS5a4XvWSRJ5tJbfWVqSJmrM9KCBzvEDc1c62eePIVTRttyhOlgMD+QidbjIyB7OpA52iet
oTlP/cmhXex6ROSFL1o7vmPbR2Zed8xmGAmPCPS1UH+AHfctb14z1WZakIA1ixQSF+ZX5IJSH3de
JBxAUZHTYRrtVqP0LB/xMEl8Flo1EgzhH0GFyDODshHto0y0v00PvEFq+p5tqyj6BpMWERfj2IBU
i1KKSVBijXsLJoqZbLI5yYrZjr0GdvTQoFajedgEVKnMTTW68ENK/eayf9JgeG5mypAdar8tPAck
A21NiKh4Ce1sHbbibAmHoGCH+0CcfYuznEKlFM46bZ+cWmOe/YYygR66q75iQrnaFKpcfIgb3EMh
blywPRqztLYTxnaQ2Sc6wH1MQWcNOqGsuRRODnk+Djp6oO4XRNY/yuxuJ69mTZMd+bMkA0JjvxBK
2Q+QZJNJPrYAjNdJm360U3alqCg3WJzjVdhA9JicS+O4GK8y5Fp1U9S7MqT5V1q18KMsDNaeyD8s
zuBYfgyj1vmVV70gU6RuFCuYj+eM0Z6WBAyH0d64OCbImrdejeKGriLb2LmDFzxvz+kSMyKw6Hm9
8IVo3LVXr6Yy4BgZDLJxw7uWZ+02g3uHpPm3RQAVKKf63oLH42atOD7AoyZywGpR95Za2650BUoc
h+0FeHG+1jl/6dPz00Xhm0kWtZ/b5Scl6pPuJrRgEMOBWkegq5ooh6fE58J0QXC+SbIIG91QwQwI
fkDOYkxZGwm12+BDa6YnWzPJuFaTqyWkt0JzwdAOplBoyQ8w1JuiaLDDqZO5Qgj1TVj5yTPEVrWw
XxCeN4HwyNaGOcF1BTODcfWuNch78i4lDS0Vq7zh4C0l0L+ZliME5hg7pqYZQvhK36VqPWA5jIBT
oCYkJL5hEAH9Vh9fC7gZdq0gstc6nfSS2ge1eZzEpFHUtjLG3gyZgs7oNrUmXykeCCLcTrIPw01r
etWqJ3ecelABppjaF2ZBp9LXShqikGD046No9B1TCYn67g4xLSSA/yFA4OQqlQrPonscBkNC5+Ey
6OkYvKwOZGgV5pi7FXsTKZQj+rB6dobpVzXUry7z4zZEwNEGNGEATBQrPyub50Jvw33YCN23FBUk
gO2AchmcF8NTPsyOGSyai3BL4hnZ13SsBJUq1AHc/tp1A4LC59rYr1W1wGWYhLvZog2LWTsQVpdh
N6NSA/iCWEVMry6QgdRF2VkOdAuUei/U9qdZF6gymw5NrFO/KbNc1XGcmuaNxzyAtLu9An/BUUiC
gqycDgfKc+zpNMtQdAHT0kcX7Fp0FUb0Jjrjs3OOTtSRzS69y5Rz4XUApNBDB5qRGQ0hNQiphOPt
VEjWGwCM/GgOChgJz72YuEjUybBqqZ0qRlet0nEAbMB5nbbIwjvN+Ewa1MZC+yFcqfNBp3H9Zpi4
bjD6aBs7Gr9NzvQELMK5yvnBbPv4nIQR0y9bMCinudzPSinCBaN92NFiIhAFPQKSNarmT9i9UHWW
qNbLit1nIb6v8Py3fKCzaqAMNyOx4n5Mc6Ng0uVGpT+2bKQoAoo0Sb6rHU4rE9iBT4LKXo7WuClj
fiQzJDtTh/CFhnpfks9bumW8KRSUpHrbfhTQ13exjnwY3ymS8PRo9dwZe4pIfh3Ku0YWezx2SMP0
gSuFFd4rN3rNGsfD1iu/hzWleXe+HcnefgQ+XqDOZXbV9U+x3n9WVYrOWbkbeIOwiFUCrzbHsc1E
iUbbYOXnZLDJxwuaCRNYiuM7s9EB+AKpObC6rN0UenVuGIZNQibbohqo4WT9TOUsww1oCG6zsbuO
0WP42jzFQD0OkZnSVep+6rKEsNN3F2tQu01iJkcHdfGKN+iryMp/2Xs1ea+xHgJTKL1Vm9IkSLLH
huMK1VaOhsTCbyDjQ+AQklqFurmNHhHrc34P03C2uz7k8LKoeKGY18PQ2o2pukspQO8nD3o2YRC0
HlqoPl15lBGEf7se90YN+b3D9yEKwWmOm5ZBG3qcgou+dOklG9PEzYz5eauoErKW/gvkrLXuqlRb
h6Pc0twiDsNVxZbJE/mEzcbBVtpjdEWdqMud8BIy7bnLebNumSr6pmuzd6WbvFWl6JCf+wRTF5hB
nywP3IuUQLmyDhbnLsBXkxTpThu5VVFQ1bOr9RqSOshlQaqHzIn8Ksu1TWPTVdOt6ExbkT7L3BOz
4kvhMHBQ0R6FeQpOcVJ+p/P1JlRRI3X9sA7E4K6MIr0HA3cg3BjjhigNn5bBKTCEd3EN4mYLLdmr
WoTxN0nfJhiV+zYGv+V8KirVMrpcLWWdTWxUD10R34ceUDpMOVi3DkMQorNyHUed0Iu9EbS/HQvR
vNpgfxRJ8Ymnq99U6KW3kzn9Mnq0VAi/fzhW8Dt0M23VGRWxlGRfyNigNJl8at6mTzCLDzkSv7L/
XdkJEMCw9HsvHlfgJE9uO956CY24sF2/GMMHI4BsDfcOZ5up/HC4QMAYCJ+taqCQBiLdJ5UdenXL
QWcJcR2xZJBUob0riSZBBNbXMlI5jFsxXGcA7Cg2TDoqf2Cu4usRSBmZy0csqslT1ErSScIAqk7S
Ku82d+VVSPPzARFZfTP7mX/oUArNdS984N6G5JX4K+RHTvEcDua5cofgndREuUlNmR00U9G+mQ0G
ux0wgPBjgIG2w8Ztb5fF0PAQ7tjiTY5JfExo9K3NZtIvoQaLR7rFoy609KkKVeVMGnD95zMZesKQ
lUiVh2FU0pNRYlMMYJOgSfU2jF4MfIyK6jOCqc95LB5SKghXUWcXkbno86Np2iCqFweU+8m7229b
tfiuUn2+y7R2d22Nw94bmvijQ3TkmR1O/rz4dOd+G8jiHWml1mVZstT+z1OTUC2aUPTilqeav161
LC3P05f/88avp6gM7uiE2v/Y1vwqlaLRZXmV3gfZwRtQ4EaDtkvU2LuMTIg5OLHATHrYIduot5ZS
Z4w4k/qewm4zpaKePK/ZFKM60X+0ekpYyUAFGdOo9iEhM1xVTSnuEtXNXaIkTorU/cdTTZTuBukA
oxgnHMN/f6fO0iFdO86fj7Y8Pz/lOINzqQIVct78IYf5Ff/YN7wiT2kLLd9ned6mdbk89bXpv984
ExG2uauCtTgAyK7vcWRvuZaI6/J+Z97dIVMRxtg0gJevPKDjVZ2W0S/bTbAnXLwogE9v/rX457Np
dEeXtctnWLatqihJ53365xXUeul8sfjn/fPaZfHry8yvwLfx1xvCGKPlvPi1yYCWQBAY3kXMiL26
y+odmqL2jlNloyhde12W1BAKQqahQRlpcQ/djo5h43u1UG9Z+Uy8Rn1HfJJtGTzOJmUWk/mBSkwJ
+MFCPzQvpqB8sKHWjK6tKPCJlmmg8k+l3DazZXR5TYlX8F7ZhUZ/hTyl5S1/NqgKazuCufzzumVF
p3vMetSU0e3ff5NzItw1mTr8eW5ZwcQIAOtE7tayuDwIDCm7pG0QEs0fa/m7oLBRa7hYGpeXLCuK
IZPQ7Ijn+XouqUrq1zT6/OVty4oxca0dMxj6VvNnWR7cKQp2Fdloq3qscHMyyhP7oMdku7xv2T50
92yfuy4I8L/fNyhFvU87HNBfz4F07/cBIfZ/3rusMNpc3U9xo66WTS3PWTqEfC5745/3Livc0qFh
5vR43Ofdu7yuiun8OPRb/vE3CMvLDsM8Lf76uwNxrIfSIEPi62/EEx7sXIf3tLxuWaFNvXqAy4O0
c/ldE/QWBwbUdBD+/l5G3QUHPcMl/vUc1a34iNaZzveyj1qgFQhVg8+vTat62h7plvz+ehcn2HjM
B+/n11MwMAiUGYofX58Tc4J77Cbj4+spQ5bRaYra96/NlwPpRIUdvH1tK6fRcuooC3w9VY+QRghU
wQz21+FCWYioCzN4+tp8EzjOyc7Mx6/NT5GDvD1Q/+z25QfQkwjrt9fcvjYfVk1zzuri4WtbORZu
SIzF1eAq4jMoZpaOi4Nz/xntnPIMDeioePMNrhyVZ7WIE7CuPXGN88oi6Xu/zdPmsKwNGGptUN1p
IDxYW2Ic2NWp16+XtSa0pCP3K5vrLWun1kuuoNTflpVQFeNHjSlAp7VeT4OUck3WN0/LS/WquwH7
zR+Wl9KfwbfVSPW0rIQvhFSwMOR+WRsJqlR0/8I/nyE3ckkXWij+srYOmCFTs6AzPH8GIYr8wcvV
27LkEcj2RKV49eczJMy61E5JHgHsKc9WNr7Nvufrsp2hHDDqxYE+CwyV5xoT6Lr0QNwsa/s0ZBf0
Xr1Z1hLfWuPYwxC+LFIvG89TiUZ1WTSYn96GzP6zJVc3p2cXs+eyG2i/7yc3U/58vjyIP1s9Ty7L
H8E5mPsRbKrDsplKH6ONx4xvtywGIUlmNtnT62VRJY/jyOCIpsP8efndpssQKN+XJTLkhnsjSM2b
v+jylFOeW0QHjPQmA0+7ItYdLdsPxFAPtg4SWGZMXyUBon6f68xmax2oYhYdDL22zzgGsYpwkhzp
0GsUyJuQICvbfjbDWFvHFlxLWXQ2qeT8T2kLDUgbi8vrlncsi60smgetpTGqRfZzparDM0yoZWHZ
mOOl58Kx3Yfl1XiXevSFVnealk1PJLe1GobE5Q2SjiPVSB1t3rwxrbTHYz1bwpfFSWjOVdHCx2VL
iqIiNUAsPm/H6ts/qvX/146+//9w+x5ctf89o+30vf1e/xdC2/z6/2H80yC0IXp1PJvA4r9Nf+p/
OBYpxipwNo2MY939p+kPjyBQUc1yAaeBAP7b9Keb/2G6UInQ0mLWwy+r/9+Q9mG5/RcNv+EQW+tp
/DMduCnmvz1/elnFne1xrAWdnq9EDmoVxXntfU9UArdkGx6pg38zb5SWIRWByQTTPleVEUtpCs7q
MtTn8sImlfnrwmd08+72j/34v7BJaP+zL1FFJG9jNTAsPrD2L59BMpkYVhMTUxRnN8E1+MeJvblC
L7RI8HAPKNmuwgm9VQYAze8lM/Zs/d9/Bn6Kf1odDMBBljP/SCbFUt35tyOA+VIvBW31dUWpnDvA
c6y5z03fpSs9CvCdSbw5RE2u/vu/qs8GkH84LPizHBUeWjrdtG3b+LdkGtRO7FJ0Jck+rZkeIrmI
s22X29jcrbU7KNtEgbU/oxaFxKuvrexSHsr4VS9M34yJ8gHlIoXl23XyxqRwg+NxL03lw/Xii3Cy
FpJ49H/6tczZxvrvT21phqHiEcDlaqjzzvyHO2DKJWG8LRkBlkuCoFu252Tywo8W1rQ/4Si5oZAP
95pHFNmYN4kP8RVIUdBrsHzH/I0T4r3XY+s3EvsCZkpuEQRnT6ghkNWH+lFk6WEC9TGlwwla4KVw
rTOUnKsytrsY7gEC1sdMFDdlLHalJa72HLQnrI9SLQ+F7W3RjRzg3W1dWW/1kUpfuSUEeE/20sG2
sX6N20m6vgFdjmDeyKG8660wvW1lqexbCjhu0x10q9hMFKPNFK5sUZw1ksaQZO3sKt4HCqo8aZxN
s0M2DjI1UffRaK3HT+B329wOH0p9vGryWKCXmUYmN2WyGTFHBXm007qKfqPuK09hEz1KLyeJzzwR
fIt9k1uhSLdkON/FFNCSeEDctY9gSjXukK/Iq4AkUjxP2nRA6bkxmOQ5av48kbZZGpSSiMFcSYFe
FMcX/KwntZZPoiXTtrQPTht8dBosgDT3O1KXmdJsVFPbuZkLsVieMtU5dIP2VFIxbClc49q5jpV7
DTMLF1v5XLoTqKbxBxk9+0LPcHs0qINH8HowQ6lrhUeliFxfweaEXMXHx3OBck3nKKWNO+GhS/wp
locKk7uAiuCEmN2t97QhLqAOriQzYMfoNiTt7HBEP1rq5HspOnZgt20w7sVgkU4bYRBDvKCD7Bm2
CElETxnS2GlifMm0fmN24q2qjJ2M+peoKi9gqqCkOjfqL+3apLpI4Qw60lxjIezoJTVp2uhO+zMk
N8yt64+o6Ihz9Ci7y94hpWq6D9SI10IgMm4LUR9tBQtDGrRPIYN5y901pXJ19WDbaBb4jnDl5NkW
5u3WTmvm/bb2glUXgNP4QmGf8Nf0Z6dSmGvCBxPUWJKCtHdRXs97eVCzN2dq/CQnYVVkJohE6oQ2
+8q0L4r1wZxvAx+AMraJ8JINJ+9D5q2NcLqlBKGs4Mp6wGLQjVT177TBb1ZQIW9e3Xg8Waib7HbY
2y31smQXzegFBvooL+mFdBtDuPsS5/nGNvnt+g5ycweoEw1EcQ5skhY85zt9Aty42DppmqBPoZKx
nZuJbjedQ8IYba87dk2wdTV5IDf+rjQYtKn+hyhPBgydnUa+gthjCD0IisqaktwaktGMausm095t
gMjQZ2sreaxUZ4+KcxXp0aYzxmFljWI1zXWmTB5sYOsWQc8G86350jgN8tCMnHppR2mBtrUcj0FL
PFQ0nCq6xmqM7RFhkwuRmhhuNNS4OZh5nvWBhpqi702kSS3BHFFrcmFC+NgQnhZ524o4ymxCAVJ1
9y4dD7S1GJGr+/n3zai85WFxEOJNiyjTVyVKPjiPk3ONka7XbX+0TaJ7x+ItTOH5Stt5QDmGR49J
sv3aur/Mwl43go+OPcm1aAdRL5h/I4A+20SASCoUbEkoyIwyuza7vpu2rU0oSCzvgZQHxUzPrbIb
HWejFYzmh25TOhPlR4OLB1kOch0nWH85bdvxdShp+7YHvTP3g4ftQo8f0Xp+poKfsjPMX4Nb3LWW
ymoS92vUi+PWyDj6Qst9C0xmGq1xV4kOIHqL6uwQJr8nlcAYG+NWGFbDupmw6uXQMpC1BivBVBcW
OX8qV8+TK48R7D0MTHuntIAKokVHHOp3nt34paV8pzr9BEPpVrLPMN4OWCNDuorIrq6WzD8dqIob
1CQXpXxwZ7OQPm6lGaO1ix5GiDurOswq9EP5k2ZvC2nukjB90hQYmgR8xBltHaPZ5mZIGzOl1BUf
kQyr9OmTN6HqL2WrH1Sn2fToqMI4f22UVFkpbUouNtXpqMDZ0dxxt56SAbU6ubTr3Oi+RWrChT/c
40z8qJy16Lge4D7ZKYgz126ZCFSTzXGY3HbD3J+GsyAYWBUmUQSR8VF7GQ25ZzreBX1SeKpqlh3V
fkQaGmtAdNh7bdqADJv7A3ZUohPHhYhk219OPcVQ35S05kd0CbRTQAjNs+eUMJ1Me+4d8Rlk6Qeu
TJyDBdIuZNB18eo05Qea160Y8qc8S75VDnaQ3oIvQr2Ms31uDdlsKkyINQsj/Z1uTbUqbA0OLSa3
MbTd1bwNC7HtqlWKDyizH6ApiZf4PobRMSX/YqVnfAd4Pg3zbqgnmKgfFK+5OzmX3AhVvKJmN9v0
nt0i/gQDT32TWBg4Apc6aIlewJE/0nOrok+nqn43bXpIZ95UoIjPTm/BRkGPbycrWRdwB8C7vNdF
cqK0XKz1QSDWMjqCasv8A3iKpNsD9qu4IpRJ0+IzyTdD0ZT+vKdyAyrmbEYJZcu+dTis04woiziH
ceOZcMis9NOIbctfdgtqZezsRrDp6Z8oBViegqyFXui7EnsD5L5wE05MDDWLbymQnDLEeEAvB1lQ
KK/gERG7ZMEbZ8+PSnoNOEeGaRbtWMFQTVPg8jbd+Gj38U+nNSd/RHsH3iXZ6hbezyT/mfcpwNhR
fNoRm2oVfnTL4eKsuTSbeos9WHNUBsV0cXH7oPXg97Q1icuyJ/O11lPcjGjhR06BVRdukfnNjdz8
hhaESyrNWA3WeqhxpaeY8wHxTVkxzfeF7v7ShHIGj9+supqNxp34nPdfUTJBgDz/gpHvvclai3ME
9adwdjCa9g2ISTwjvzxhJn4WZB95kF1q14NC6WS3yAHaBMXSkvoejT1iULSPjWn/Msv+VjbxAUGT
j13lWQVJvmJcsnXsQeykFxKk91lJI12pVfaRZd6T4NwJDVXFcpl9eCN7xJVgcaVyr23zs+zmzhUO
QBrmL4Ye7DnxAEJOgFJRn1MaYhBEnOCYX2skdH4GmtjsAyBdXOzsuj70qbMzM+QdDofX2EXkGjGs
Xqc94U6IkXvFnlZGzL0+ysxhhTvlh0WGAf58E0II6gLopxyMib6ZXPeahjA0KBmiW7EEaub+ZBmC
ZG6b5FnU2ZXJJyh1KFdm+egMw3fNfMF6+Lmcn3jUnid9XKlo9XCM9zQdqc7gzdpnPUtwrhjOzLtB
dDwsRzP0eV+G+WM05SR6smN0HLGgpA3gfO2TahY3sm0+ifCmE9SvnGI4SRixq84L5kNpZUQY2jKI
lLt56tMOvxzby9dVXTGqq62n3rnLmPxoDSnYUXcAUmicXPEpA3jjM7Xac1ZyRdGETZmJaFbKHTsb
wIdRhRtVoQiH+Z0jNJfPmvVhxty+7BQLuF4Dm+t7EovCItnUBcd12KYQs1zj0WvMgosSRT8iiD4h
1ayH1gQsaHpQTbNbQOvPN8oYAtuYH9FZFEWnb3SVPpDdw4FxucnZdfrZuC7qeJcrOMfGNJ8+QYM2
dSi/e+hJfJsBeuWNPcN7dux/sndeu5FrWbb9lUa/84DeAH0buMFgeEkhr9QLIZf03vPr76DyNEqi
VIquer4vhWMqD01sbrPWnGMqHWL+tDIBO3lHqY1vh5yrUEaeAiGtY4BOj42rISyaWNrzhq6loQ3W
bptC/BJRl468ZmuaiGFgwbYoML2bN0Y76U7DKV05EB19+ow7TdkNAwC5DgqXImktwxjqjQSbUYId
66qoxYCZP4opkZwADWLwqOnRNZPfHifUhRlyTiHZC4+6rCNbsGJwPSh8GPyBy2ZfPI8NBO0WvKjM
R72uVKwnch7iICAOTxS4WeNIHUnE6AIG0xdeqBGftS0yEmGn6jKmePcNlygAc/+3J+Hu1jkA9cCt
QdG0DHEJRMlQXIIsQQMsDUhr8w4jqcy+wrrA3ISCZ9Bv5FA/9uyyIj05ihJLCHp/hiw8Pt74oyAE
gMGTx7o3brI+AfhAntV0ekCr+9TmeHOmpaksWa5EVQV62px3FjG0PP9gstDUkE+FhHVFwcMYPssK
lQI+mzjnH1sYViIq9mI8mQT0G9FnoVIHmOc6qCwporyP8hjO7m+I5zE45BaILLKfkWkG7wEbfCSD
1Pf4C04EThIHv6vSupls6SIB6Y3vncmZthFZrjgLFAfqmEzQDBXCSx/58GlFxLxdOdZucA44VRHc
vY+PuOK/PTCtU0fa5LL/2AvUNSQ9/D19nGzfHovCvZg+VpAlFGTK29yrzvPQvJHJ+8k16hDTn1as
4LrBZaSHj9OvVFNpJKfkkZQ8aCb0QUrpLLCeifdbSf6fF4xY/jGuzJtpdogG5SbyJsBO9kgvTEaV
LGwKEVFR/xxkoOyajNk/ynn7GZCU0Od1+URBTC+nGqoLK/Ev39+wRjTAQmqTbSoWWIMR8yTRk8wE
t5TF4DFwPTAoKDrd+PZ9un3/M0ZuwdsD9j+NdZwjB+yYx4j3i3z9z/ej8huazA1lI9wgftdsqc2O
sZgdKYBUi3SawCrGU5Q9lj33Of0uMNMIABcoC9Ac8PVn32Cx4qz7WDTpowBfe5EWjxhnmLzdXTPZ
N+smv+DBqHQhAndTYY/y6yxI8zPZbZ6S5JrdE1pLMucWbhkeeKkcqxF/MP08WYqnox9Ehqi6Sz+0
7pGv3fvoad6f4P1RYgt7bbFJtXBnRBOfkJFHimoFEk59Dc+TgmFBNs2iGB8giDwHIwvFNH28zxSC
lz42GtUuRd2NBI4TJS/Gw2PB/lKV6odsVI6lN2ytDGS+wr4nYPv1/kF0GnPN9GVmafJcwSHFAk4B
LSKkkXtQZAl9TnuIObKn5QF3yaYcFZR+Kz+x0LvhC1MznkuFzIqcPmslcgFQYUP4iwUilomI6ox6
P+opVqhEwJM25mddoPyWiuQaep9jEYyUDuONQk553eiXoyU5EkWLujqMAV9bmbGRzItjaHm/WR+O
EtsiaZDxu+WOiRRtWqKRRT96WnyY9ooysYWqVikLXUscSgTvO9w2GH6PpJlpyX76/t83RsG0agY+
91fcZa13k4g1gQnWPVEsBOXkFc1yNtgV8Ty5jnnUt4hU78pxkyotcwB7G5+5MimZfaalj6Chx0QI
f2tY5rWouKwZRlri/aaMYnd6fBDD6LcntBfBdprsQ1lFmYN+g8+vojOxCMvp5zD4Bgbqwov4vGma
XSbLTy5bu6XXcjQpqxfU30RFScnWh3gcVf1DAsm+kIqnTmPmihtbdVmjV6Y1PpljdRnjyvJlQmPw
+qJAltvqcZpTM37+kdtRSvHoaoyUac4QC/dGEIW3nFc8fRvTVxslJb7Tij/dU9dhBLh9BZmlvzLL
e5fhVibJAcfuzfS5pFaD1yq4nCYXAo0x+LNFef8vB2F6nGa9sowf24BFLsJhfw5x7EE20scIHH6U
b3qB5rop3L2Pb8sVYttDCww9d0VaFNrZHJSGJTiax4Q8/YJjkx7eN6NZOrzEmDOnHcr0/n2GSYZF
niCcxz6XLJbl4UKb8KoZ4MUhL5+1ifIrCcxBuJn1NzrIjwlRXO/fO6hLcDVGZqO/7zjK+4/Tr0Uk
6hLnODGTIga9vqq20DdiW8KtoUOUR9mHUT8b6GZmx+l99FX0GyfuOUsTrBjXIfjotvP937kYPzZT
rQTH0jWKpsv3yvTYMYPpnb73svZ2ekHvA2RaTXrv3iVoZ0kPDDtUX7y2HUtpY/IO+prPiehVavOs
+RbEZgT/LgtKhtqwhbuHJISkPPKeFqKVX/uSdIm9JSJCa4xW078j1cJ/4rxN4J9r2in2lg3R9o6g
eVOzn/TvIvN5q6YIpjyG6KAnPkA3s9+DZQUw5etbGBbpQmj0uxLV8bKJuI8c/oNfcY9ah3MNZNaa
VLJW4NAENM9isws6WGAtQAY54odnFaz9NCK/nLRJAfuAUZkV8k/BVqbVHo1wzRwKB2eatWt8HmvE
5qh+civYAMxBTObHT3kkcNbVwIbrRU0NsWdlkhuY5GDBdmEjXhZaDU5aplNaFj6GAopzv8JCL3Z1
HaaLsGhqu++6ciE3UbAvNDwSEutlT8f/diiKW83ryxc/REZERcxN+wexhOxVV8B0KisBuNQeZUDw
l0UWxyuT/cFZQhkY3X/i77ExYMTo0rem0ZQzRMT62k+rV9B26lk3/aNex28ae2fv/wSD2V7soDpA
FROopaXUIn7uHEg0iOY1eJoHE1XKkA1D1GeEHlcAU1MF+KWmymxMoHqeaUtVd1ciFBkEVTkzPWs7
3pBwVeLlNNRfjV+shU4+0+AVvd/N/28Z3gz52//5z5esSetyuHrz6LZ/bAFaIHD+ecdwXb6lT69P
8z/wp2Uo6NJfsELprIsSpn/SJ+gN/YGFTv/KFGVZxe1tAv6UdQKV/o7oluS/NEWURLKzNU3CK0nv
pfoT6yRJfwHeAWel0XW0NIU223//16eQQ7KwPv39x9BDiWbmhwFm0n+ks6NQl7GouIumOdF+PjR5
UJN7QiTgSgZMMomwl2EdOqrI0c6vbeiUC9paKHzxnGv6VHTYhLK/7AXZ7oV7L2+uW31Y51L+Z6T9
09v63DD7elczxpAZCRw4K+6q158MmiIKvMYPv9HxT/Pt04N/7kb+zyUs0rboSNKYmzqqHx7cLTH8
JCFctX7VHuB8kV+7GK9qB1/0eoS2Zp+43mds0pfrabMvOTAJ3tbNAtsl6lPVJa9Ob212bJsoBIMv
QxW2LlgyiBsBqRb8OnH1b18o53OyHiVdArr1+Wl7rS1CiXBXkJoF/lpvi12ZcjDRg+l4FQ/epoRz
VlqFA/5h00CTqd1gN5rYRX3v4ed7+dyq/vtF6NO4VoFIqdo0Ij+8+LFsVNkn/XFZ5r8q9EvGpdVU
S8O8Yd9vm7TB8lY8OY1O2WT/6MB+vSjf08eLDmIkukQMhEvyEncCUYyVpGyGkbRvDeYdXeG1gYHH
78W1PsrLQHwaKTdG8rOeh3t+LJwvPqQ+WnS0FSvt0s8DA9m6cV5giR9L7abPrWVANwf64zrXy00W
VmdkhK0E4bGQ66XVp/tqfE7D24ajpa4Hm4bQs6EXjzm7YhiOa6gZl3WLPF1116R+cSa90mJAvOLO
8kivtbJNW6mUF5+jCH6cuxUCsr/TcdFwmvU09QVQ5VLo6bCCF0maclvL8sUAm35yZCZhgCMxObPA
mPc9VeGyu9bMaE2nkCRneSPCGicCdlM2WFmqnKR77TYuCAgZNWKXmqVQB3bYFBct5wzOL5yH0NIp
yrWVaEfK3htm1VVV9lhwcLoN+mNOaCsSeKok4Buwf5WAIrOp4wA17RXfEegt/EuFVa1d39xWVbjR
ic8V/fQswgPTlmwDfDJ1JYooqnYIKM9h2F2KeI8IGF/EbOBa34fTTYZBrG58VT6YmnqlltgACokq
iajbdMa3anFngvrV4IR2Rr+WB1DfBtsGsbCJiN2UsoAy03A8s9qI/R0cksUYvEVjhz7xvsAN5pql
TUb8Ue+sJcxg+Hee08WyE7XDA/uaWzVq1xWfTkh3oa6QfqYUE/P0/OfP5fMO4OvInX25Va4A3aXc
sFRGJOK/MryZ6dXPl5C+nR1MSWIJUGSsedM9fPgkFRIvaXEhZhUv00N+rGyk5UeI7zZHOidZeden
ZkP529kX1YskAZ1UiMf8fEUVt7wQVMyGZgzVyUxWAdOvQdcplS9ARlGhRa+VAXEz8VuH2Z5/7kCF
Q245CJf0Auy2ajclpJO0vAwaYgLd4Sn3aFj64YmlSPpu6pjmTdkQDeQQ75TJDy/HBNPrgngLl7jo
b9Tf4HVsBu6S3ju0JNtd4Mm9Ta6lcPHzj/Ld7/7xstNtfbhsRp/TGHouWyApIK5gUcCujiP11Dr4
3Qbg43Vmv8RIgbwXCe9eypcU5h3zjtKKnfWLdlMstR027vi8v6WZJyy1U5f+biWQ8cPLOpoqWZu/
WZ8WY13GHZPyuiaTIXD0HdECzI9OusWphnnv3myd4GC+MLmZ3r5eG9ufX/J3Dy/LaIThHIqyoc0k
Sa3JmBpQGtEYpnkbcCdqtO2Lqx5lJxWQ9c9X+24kfbza9Bl++Ek5auSJrvC8I/11bFgbfJOruES3
Yjo/X2l2bvgza6BxEmWUOxKwkdmDkSOp1gHsUl4tqmGMhbRTnGBdPKgPw1K7ExcY5IRfxolf9Lsx
+/GqswcsoLRD6eOqHp0GI9tK7r0/nIjgfddozZdyFdwnAaQS/Mn51IGXckBWpwRL/II73HE2jWba
Q3fKyoflYge3kL5tYOd2daGvCHF0ktpWn3GW3rqn9nTT83y5FV3WdAYQfYa5oo2D2+BhAGJt2lXn
wZWrLeDc7IKz8VLBLP7q7pPr6tR09N2Q5bBg6qZCkAC5rp8HkRCljSYIKoD5i+hpvA63+VZY5Nea
sTBuhxeZmMUNab5OsDJufh5T3/64zNWGLhsSx4bZSWGQRLB6Kg/rtsNZMPibQHE48fgn5r3vnk9T
TZUoIEM1mHE/P58VWXUikDe59LWX1HhNy3KRY3BXk5uCQLqfH+m730/T+f4V3RBRBE6P/OGDFCQ1
GsVpbxFlhFfpgd2hEfv5EjM49J8vkZxoXcE3yaFtPsVwJOyMVOMaDZMbplkHLA+kYZY3x6cTdwX+
ehFflBtl7R3LJ5RLxMhGL+GlfvXzjXw32U6QZ94o84Glz/YRnSSXliIzxfklB50cuz49wKbGuk+I
zEDfmVDebRGeGDQz0eefx6euZ6hUMAze8uwVu1TqyAuCGxrm+QLM1TYneYHSY1ng/89lbLCinSFE
m6yAnXhmZf2Jj3Ta2c+/0Y83MFtHB1Oz5Comhgcsde0KFLc5Y9EcalqIIAPxl/qJC367m5rylpF7
apImGrMR3EKHK4SBBM3Ojs6TYVFuE6fdW7RsFv65vEqnb3P584/73UD+eMnp338YyFGeVeiouKRJ
0U8FSih1zs9XUL5bvHSZesQ06aJqno0fiWmnVoyMbZA7AO/PH/EiTrm1dCd0W8BoaTCcEUVtFKmz
q1JyEEwxzp7UHOquXK2l7jWRVaqNgWPl7rZHF2Ldl0K8EYd028K+a4r6LBRa9jkYJRJFm/RJB2AP
27R5iRWQzkZ+V08nGkO2ocefWlZOPJ80O5/niaGXBbD2pTSSVyF1y1L3IaC5CwP+r9ZImHqfPf6y
jG5jOvqNe2WEGkm1mgOSbFUIbyOxQQSzLYLi3if8uUDbGXB6mQRC+KsLIgxFuB4//yrfrvO6Iloy
KG+dU87s8zJUvUEDyy6xXo4rc815fdPua3rGw7I8xzxlp/apvftMa/73J/3hmrMvyizwkxvTNQsn
eeqXwgJWyp425LW/CshGWkTb+k6x66vQMele1//OUP9w9dn6B2ev1oSBq7taRqoLUIri9sRL/XYo
fLjErFjQEgDdNQqXkNc+mKBFYSc2/NT19F7Tu9GB4ukUle2vf77uDMT/9cXOPrFW7KVxkLiueeau
MfIAnV/gVF60y8GhQxBdQqhxjB36k3MKNI5iI5295n9X6Q6N/zrcNRsSTU98GN9PZ/94G/PClUUl
SJIg4rDhcC/7A0nqS8FubeOyOmg2J+STpbLvJrNp6UeAoFGTnBeIvLgWypwUnGWEfTm/lfLxxFcj
T9/yfE0wNFXHAyCqCDpmM7QVFgb+IK5AMFkk5ws/QulGurj6gtvdyUcdW1dKiokG3hwV+UVvLaXG
ox9XO/5gUn9HHpRYW9NH6i6pp9aP74bfx7ubTeYNxv3O70120VA5PAk4AFKEANUvvWtH5SRYupCI
aRRZGVkhWYfsb9xoublLSXAPsX0oqngq4uLb34SOgcZJjSKxPtv8lSNmY69gZ49/4ak/1EeRhNZ9
dVmcKRvmbmJebRRisHcWAJZ31bW1LS7KM6QR7ol1SJuq4l9/PEOTeQrVFMX5jqJGaFEVhhWQYnQW
klpZGOdi/yjUm7AAPqe/DpzMM5M+tA9XSHwk989IQaxh+6m7K9KWbyJOk26HWiZC4UHZAfOMQ+T8
cuzZoUAtDSNQHA2nimBchpa+FT3a6CJLl0wytAc5sUuc3L8zxNc2Jr4GmXEDKndRl+qqIuLNl9p1
ZgDF1V6GcUQ55TltT/rmRVpoK7G5U8mQ77DHNjkhGk2+1XPpOpRiR4EMgYAaZIoBQiZB4E5e30gP
F80g1SYKtI/03gDN5qTUX+WicaZqAvVbhKaN+NwxNsPOP7Qt+0oXPxzZCZtcSJd9pBPVB5GXfBqT
FHFRaeEl+EulFZYyqACzfPV6lcPvCys1PbWDKV+LnrsYrRF5HoSRnsWrBbwRG9p12t0J3bCWfRAq
ar7KCFDvYnI/5JBYDInkxQfB5Wypkj6ZXLuQ75QU3SClsbLb61V3JpsdlHM05Yi5ejLc2er6ty05
zYpRHzs6ebLurkWxuIZHbgO6puCZ3NAYdNqIjEkDb4WmOPRGlyomCFH0KFsOOxjLWFR8PI7KpuvU
LWHci0Ye6LM/Rsj3ksFwcsQ9xVgvKj1ZZAlZGo2wNVVwDrhIq8B8FFFmp5q4niSvYu+YpbabMk4m
/pFhPKel7pRJAQ8tJk0Jk0eNRSPSDxEb+Z5DmIEQBc+IMcnYELIKLoBNKPTxLZZERyAnOUwKJ1OF
Rd/fA69b57A248FYGSGUdyXZh1pPkBIjgjDA1Of85vZ8SflioP4y3kvIuyns2zLCHVUqcHGT0Fol
xJMIxEIKq1Y6Yux2Iv3B8F6tWn1TvL2SV6sW83QTaKDwboXGWvgjenXhzlfOBRUILzw7qPsJrOlE
NQBnhRcUE5y2BQnX9o6FfncKmff8m5hKHOETdoXRMtY7wsG6ZeffTz8O7JxN2XPfXblvvJooFxl1
DqdPa09NboMTbZn27sKlkzSIv/y+WdKAslO6sYLpLmOPHJb2sYAcLHSto7hsG7t2MyaV3XU0KJR1
3neOSdIR1BAqvlQjqUMb1u+0uqyD6FpiFwYXdA23kdjlV08cnKg8RGAteqpWEGzWjXpsoSZGerPE
nbIqYhJnIJBJbPLMMcXOLTXPfitfR4F+4UnGb4VRovjgV2Lc1gSPqG96Ze7z4qoORSwCHoIN78zv
X+Mm4PzSXgiaeM91bnqv33VF8yLyE8PcXcdtuwJG+Zw00VuuZMvaHJkmGkdvBjTB8Lq69FfZjket
Ui7HOtp1umKjeLhtzWKnud5vd/Bu5Fy9lzLgFYSUVWSgJ/WjqaM4oeQ5sL9HtoQ+A55my6hQ9PEN
f8VCba1VXwjo4pE5l0ASsf7FTbfzEXJKAFJVAtdpdzwJWX2Grgl5ntIs9Z5xnogL+jXHsgo2MVGa
epSsoMMckjxbpXCOe4iTfqlf4cJlLorMjcseOZuEwmMKURajgEKDaUFU2d6I0pUqFOdAStHvhRpa
pnDVmcWxHcx7HXcPSuz8bcjCh6DyoIEV/aZvWNa8ZFXXlFP1cK+16M+i7IZ2Al/qpG6tzXBH8gCy
M9nJ4+GWWWDJirSP2+eEU1Vh7sivmmJ4dwEHeDBpttBdkKlkZ7J5owkWmX01vgwyZkNj6SKOGOg/
tGPn5CVzgp8h3yztwuvJ80R8SLB2N6iHSoQMJGW4CvSlQuVZahWgAAphbNh1S9OuqSu5BvLpQV2J
8gQ5gvGFLAqHLyml2GEaitoXGa4TV8fgrPb70G0eXEuAkDUs2oz0nNS9Tz19JRroOwtsQKK3l+sx
W+AxwK/QIS+OuF3xWrXaRQZnPTAeu8LcEky39Xsd8zOVH3oyNf08S6lXWQZWYeRDllYBxkKxUy5j
YvEGurjwMilPxZt6EteHgY75pkWBpDE6Kklce9VDyWcPxHmllTAQC3kn0ajqh3SlRZwotYu6VZwq
N6HE/E7S8jW2+gtjsCDbCyCnsnurum9kccclVgOCCCO9EqHz6dVTFd4YfBYagDh5UDd1dKeYzzzs
QquMXdG3SyN4AFIUJ3Dg8idiYbaZ9iA1wLPKcuvBYtJYLmoM1zJFPqkAbiQKDrBPIu90pjA0wkyP
DT9tkNyVMsnULQJGflGTMqspHDI1ZvKMHK3iyNa+CeSHjCqHOGVKNyoWatgvK3cgHLdzpAAttRgt
gJXYcJGxoCDpsAY0vCMwRcOOa9bgFoiUxGoVrSJkKFpTHyofNLWKu1A70fj5tnRiUL4VNcsCSzsv
dE75wlbcYHkXNuNKdqSNYFcrNhxsuoPVyVPdt3ti+uAEMFC7IAjscwnB1Iq+0DuuZlz0B/Tnaz7O
bbeNOVT8fMz59kBhTrUwhSq0oeiz3XdWu6rRNEzCrIIyZTAq7yuRrLA9qu9FfJUtIzaUrz9f9Luq
oomR3jJUWRRNZXZNInqlOrR4OhWxOWyDSVpul91bWj33gbT9+WLfdbdUyRItirSmLFOj+Pwui1JJ
hkR9f0JsbsYSOtRisAenvenWpCQIm6m3Br5jIR7GM3kzPMe2sPr5HqaD/+yI8/EWlFk5A5dfSVoC
5ZpQe00JqB+0N7+9/Pka31UfPl1kdiqIOo7JCVlGS+1a/D3VHsZ919n+vbqQV9lKD23zPvh3joef
LjobqJ1cBEUy8nILARYjwR7pKb+29E3N8NMlZqOlDg12PfH0XGSfC2AWJ8WACzKtNNkvkgoa7c3Y
w2i6oxXOcBoXVXFH1dVW0ytcA2uPRruEau7n133qrmbnwrBuCC7rePCulDZadeOhMdUtDGI6MAvK
LV5w4oLTMJ2PIZmuMJ0xBvGXCSi1ujzqRU7+TaMusXnBHwdaL2g7+P+YfBTCDqAkVn/n0v1LMrP/
HXbiIn9Lr+vy7a0+e8r/a7rAS5ZPtEm//u/Pf4sm6u/rLwE8fPobJ62hpF42b5P0q2pi/ugfndL0
//zf/sv/eHv/r5wQksnTYfWfK8mun5rXQPi/5dNz8PZJgPb+5/5mUGh/gRAgYlrViJzkPM5M90dP
pkCUsBCLsVwopLYZU93ubzmZIv8loSfTRUtC48W/Z2j9j5xM/0u0UKdZusa5XqHs8q/IyZTP0w4a
RQW2A2mGhqSrKtj0aQx/KESPcRNx5hISW7a0R93VtP171Nkg1eNWGlV9Y1SAqllSDVLjAv9MUzPC
7Su5Pid3agQBIbx6nSBM2Qahk2vyfhiFteEH1XHw1OBYZtVqHC31SZQp0viiV637oPYPENJtq4P5
WqQDhz+s+pQGGvEMF8tzpPXqKuql3sHxnDmx61/Ad+yOH36p45+v4qOe7L399Y+P5c+Tv0vJVEkU
J8nf5yfPyjHOihQ6strlwmJoTNy6pJYcB8PLV2XueSsrjaUtCVEg4UMA+KGrO4bExtMPJoKB95RW
YrzFUhyu/dErp8NQeVAqGAaETg3HAAMQRuly//N9f55U3m/bIPqREUYBmfr+bFKJMYiMUeBldqEO
Z0qdS7s0gErdADlVIpe0HRVrArlTp1pvnxfk6boqHRKwGBR4YKC8l+g+DJQa3jyhZeAbx4EM486F
VxyZ3Qp2R3MWdqAftROFo89loz8XpGOK1FKhDUZj/PPvE0mgkQz2l3aR45ydih/FpS8BBMtVNz3x
UmeqyuliFMoQt9B91xFWztEZWm+GWhWaoD7d3t+JyZCdIWu/dJFBLFTUT0c5ZUsPYhIVEeE5pMMS
1dzqB7eTH5pQEi9Q8hMBqAgeZwHMK0kenBivX393CqzcpSEhe6AFOvtQ6a+7eu0StF3nebgF0KoD
8sp2eAZ78l1LiKtecQ6VJTxRSZx1D6ZXA5+GfR/dCom9nzm7cJuLjWUVfCdET8tqf291aXpTK03C
OQH4tcKhXTJ/ebmgXlsS4WSGSaVxbBCKq1l8VQwgnXBiRav3v21aMb5SDOnGO7XYfvMTmuitmTTp
laK/1mcfBptky0cET+bPGFFqxW584Mt4szgDLFHoD3haLKoCnSPoCeh6Jb1sBBGgeCVFewlW2yrJ
XOmqfsu17KYKa/PE/u59D/lpviGqV0U9xdOZ2jSoZ+NZlXraj1h8PaXZyx12DDnOrW1m+LJTqeyJ
Mr6uNTlQMahk8S0LcMy4YnKbCkO40jvCw9Tpf0h8MLD4kVJkWAj0afP124QAioWYRzGkTQyMmuA7
bZesCgL7XjBv4yNPImOlRlgN3tPdq7Rf/jwrvXf5Z0+HJFmGIDh1UFlNPj9dpou5pQ8gaduJIdFf
d4JXvUbk+Hh55XiRuPUiqXprZJylFO8DLblLC1e4CYfq8K/dCZQaTRIZCZKMLo7D0exOhkpvxF6d
5J9jQfZfJkFWUUTE+IqiUE/oyrUs4S3PBm1DJMAZMIgy6ca3NsBhHzTt88+3835Qmb2YSW7Cd4MG
3EC68PnFyOhFk2CqcEQ9y5hlURcRCSjpxBtmcd9WGiquWiYcdEGrD6GFE7KKL0jD1Q8jtULXV/O1
SxAx7ixjPcCneuhqhKjkjJyrY7iis9Ft5UHxl9geRviCYXvs3bRYVZ5AkQZvSqIUG4j9lAgjSmuy
niA5lQjMJGP8xBh4f5T5o1rIiXjpMjGz5uwLHCoROrUwIbENCHgD432Ld33j6pSZ1MoVroWqe6ut
Qt2wKVwRmqUuOvz+W18dy4NJRj21bt/YlnJyoZI/JEvuuVq42wEzxxXS+lP3q08Hj9n9grYyMNhN
+x+2U59/msBVkpE1DGNxP15mVh7upKi9ItBlXERB7p63UxG7SIxwMxBeZOWRuwc0IK3ldBzX4vjQ
E2z0K2so4skGBQ0lkJ5KJfCvJVcrVph+VkHgG5tqUHIMP7pgQyjVlkms5mdwjoEZYgu5MLzyIjdC
g+TB2thXYZ9vkzry7zNSv+y45RfsDRHmdGSO+7BLK8cklnRVwqxc+UXa3Xhqn6IPN0mhJRrMxnhJ
2jMc9y0Rl6OdwrtdSYD712j37tqsJQ+3al8SIhao8ubaJay+11wUgmvf7EQnjWje8+jXZjcA+emu
vdSknYJ06+ePYnYOZU1BCcW+VrOmNYXVbPZRVKlGJwKdsG2mCY3aEUSx+Ei8PUCZtn1uYyrOkkZA
j4fRymaTxh5tUC7E3AQjErzFiaBdZYKinCgDzJZYZDasTTqwOEoA3J06Gw/CSMSZ2ulUEcvxyOio
ATrc5QAhlei600Mq84PZn9jlzLeh7xel4IA+g20di9Ts6Iq8HHpBSabRUGnqr6zLCcJKwvBgZUPn
wIn1CQzlkzJJwXyRK8zrIfkCvmk94MXKD4DniWZLbwadvbY8epcATq3GDVZ57+tnCYGKuNbyU3tQ
adobf/hy3m+acwv2bpVjDaaXz19O3yiVqXsFqC4/L2gfdZe9RUIHqH/RturCp0idG6s8bDS7Jq+h
V64j2uQnZvrZ0eX9JizEyHDhVJXSzewmxJAsrqxTLKgNiX9GD+YSL36x6C3zlKT4y8BATMyDiiKh
IgzZ+ZICn7P25QZ1c5JL5mpIjQWDF1dquQpHcTtEwkvT6vnuxEcy3f+nl4xuD7MPnVMMRwQ+zYaj
ZgYxqVnkvJAV6126I/VeHTiZI1uecqsI7VPWyeHGxxxI9I63t6b/w4lb+PI7T7cw3YCMus+Epfj5
dybejznDzUkieZKw1kdDLt6gx1IWE2T00OepI+k+DDDDuzFkmGgtuayLn+/hy6+sK6oJ0E5SNdIL
rfnGotKMsguHnLxJoXt1FdYwK2teiWI/pTv7XDxhFdApbwJ2ZDhr7LTnY9ofAoJjy5AqkRHiVYju
IJPb0BKkRUmuciFa7HerF7AhJ8rG3zygrlOz0RDcYa+BK/npBN6JMB1ZVWg2uth93p8wFtDfWdOz
nniX3zyjORU5+UmnA917BfvDIS7GtR9WCjqpXPGInS6S/qh1WrgNvHsxaR/UvpDPiipUN14ckKpA
as95Jrfqgvbf8Ej/knhSP372ZSRiUGb6S6Q2pnUgYq48g+7nL1XXMzZ8lGQ4ZK11ENRkDYWbbFsp
UKZs0mhdqeEuU8WVZ2Ln7TgbIMgN7Kzc1GlhOl7ZKbug8MxzWmJOrggbo2YW4nPjK6+Ufun6CtIP
ckDyzFO2UT0JEqO+2UdJc4zYgNp9ETWXBa35hSyPLuwRYXRcr4gfKl2F7uRr7YqcmxeTLfY5cR/j
Of3d8cQvOjsqM5LUSSKP1U9URWo/s4kprVtyOyoaOcFoEXNX9ZdGqS8wtd8lZhM6llieKoB+HUMq
I5aTj8pvClp0NoaCMfaJ1WY7KRXtrdF0t23S3Ir89c/j5+vwwfbIIEVPjKLky4yL3l7NU5+kklpi
NUThduPpxbBITeCGtUtPECRMlZ2D9MpOzAJfZmBeqWlgoQRFavBm5w/YiIZJFrqHAdrE9iY0Cx8W
4zmLOI0ki0ZW1+iLoT4py59W389z8CRqovVBAJrM4jy77jjocVTKEk88yGATDTxHOiCTDQ7MZK/X
vb5IDajT9DnDTeoXGRgpi/SDfhINBLnk9H51/Pk3mNW6p3mKug+LLq0KBhjins/zRZtGggs5g65S
lSa7Ip9C1s1yJwrkn466eTWEAWQIsYjPfEhvIA+0lpDwAsx0BpgucAVt5Y3uPuiMy6Gs/V2UDPTL
5KDd/HyjXyCq3CgLs2xSVFSoWM4/g0TuaSMLiscuSo/2TdKWABG7/k1IYKkTWUfuubrM64jtTCRW
i0xL+g3TXwGR0n1xfN+1MMcBpErdZm8QPGkPpCMegtHg+C7AwhlJUuJo1fB/1a2zWGy8E/vBr98x
r1nUsF+SOs6jzM4zSULwu0UwAv674RaA/BZtKL1t4r35Y/Dc1BPzxtevWIezywFa5RxHfXc22KQQ
VVLrD+gzx/79K8Zc+W99xRCMwQ9NRST8zPPfpc4h5urkUNngZQC+ec39QLI34KUyPas8pyHGCR2W
GYHeTqJTK9CX70mnmqTyVnm+r0eurq5NT5Got7LK7KaJivDg3emJ6usvx5jDdEEdgh0MZ9HP3wgh
PEFVF7SxjYm6X5cbwaJUlblH2C3pPvTr15/H+tdfDtM/J9+pZM/JwZzN+JovBGVYExcDaA5yW068
gzqhE08/2VS9+DwhMQETt4AJS8XBMr9SbSSoSULTXVDAgh1IwM77dlAwhgvf79TVz8/1zdXMqcys
WyCqKcbO5poEhdfgVkiCZG3ojsg+soraq98X5oqMsPbE4JhZL6apjQOYJMkK+11mtrk4msM66Tc+
AXQhWq64B0SUQGex8fSGsND+H2HnteSotmzRLyICb15L3ktluswL0RbvFrAwX38HVN9dfaoj9n5R
CISXBLkyZ45pipuYnDf8vI3xQoKo30fpt9RWz3bti2OtF6STnPzixBoPW6f8DszjqDbZtsAK7QRc
aNmnQ7bW89q+LxqILP9+rf5+OHLE02iI7Dj88M+oan+oc98ZLK5Vk1Yr2GrolaIRu9muH3dqGGVL
Nejbu8Qw7lPb+c9Q/e8nFQE6UDeCdboD/7p5GBVK5NDnZiXj1t84g/p9DtrAHiMB87pNqcAyVoX+
QGf1uDNDwT/eTL6VbWPAbcLV8N+vxl+/HIoFmubQF2So+t/ZWIaw3sBQGkFh0Z65GIgiSICuPOdA
20H8H/mEz1WsaSjI+MRgIDrBEf6Kf3yGbkVcFYgg27Ddtb/6hmxqYGPpQw1mzCxl2fPbQkza/ZQh
ri4ZGZN97Mjw4NXNqW5kS14l8Rf62PTYR0D6DOluvpaafggYSF/5BUFsy1rGfEV2BxB7eEOf1cLy
HYplnpcXO9HVc1j66l6QEzLDHCOGButY2HXemnAcy+MYCt6/X+NPwgz+L6QNqFi4BH6UL6zPLR5D
Mwq6c7opd9CYa0K2msqDXPYMcTAh1XZ9mWnrIMFl29fIADKOCa+5a5zzOk1u+hBdS8x2/v2Y9Dkk
+p87FAc1RYceNRX+yZ8TGji80ioc8j9oBYzbfJIgufab22JILFzK8mTPzqS/0dRGEILIgWrHck2o
0l711rohQ7lYQatuo6lR3onC4p6/1UsErxx2HuLJ2H+Wtsjoiy+6B5Ac2CrFRn4hdaXfpbb3LRkG
/cagOcTmjX6OWG6zGttGRe22JVzsl6gL9G9kFbptBvyM+OPBpHf8vleUrw0gGdRFvkmpA5fakpiu
DBQaS6yKxi8ei+eqB7fnSioc3IPLZSS98jKA18wrDVMRxV+UcvD2yuibK8s38WnLCmMTYag21GX+
5Cin1GmynfAANnbUt8jZ16++IdOzmkT6Nnb8Uxk2pyx0lGsPep9MIx4oeUkqVyfFofvV3YR+Pxql
jPeNq15spRQ/gDl3h9Gzx70HHPWQleHGrBEFonb8IjvlpdW06CarKrqNffDLSY8yLkZMpL12ncB/
usMCILkUNTDBEVzbGpd1fDmM2N2pVvncZa25z/oi526Bbbkr43Qh/HpY2oYQR01rn0I8Sx8VbuZb
pcA1pB6S4SmsHdSwrX5r8uZn1cOpBL3e7fUSlzPToAWx1c1gH1pIE2IvccBYaXivMCi96kYBhyAv
fmRBg7SswgBJJc9wrsviaFT1QXcEFqK2ZZ5Sq0iOJMnKlZHqJwywlMcsf7HFiJ1q7Bgnenevbu7A
AJexs/YN3z96pX0eNUM5MbJcJ4EOx1er1E2DSPMUu8ljLIph2ybuz7aJ7Z0pAdMmjFV7Knx36J+6
YxzYIIQN69K1iNIC2BxvwbBMZDMcpCquSpjWC5D4KGFTy96iNMPzVMpwpxsI5woSHCRj0clmofEd
h0Xat8OCX2ofFYeyAko5jKW8GECo/SDCV77xxoMcDRS4ratdDCd+NTxcBR3IdweRDkupoD9026T6
kgvQ6uQF4yrC/EzASNSCVmyr1CS01xA3AlNMLklav1lZXly8xP5lW2Fxa+ouWuTNpZ7KeWWu/nKy
yd0Pbp5pH5xW+se80epTqPUPdJJ5m7otnB2or61UneFhdJV6hYn0gmjcP2EQn6zTULwpoZfuMxTc
dwHdBtGB7L68ajKQ+AmlsPVSHItH1wu3hqUlV9VD+Fd3yn+lc/56AHnwETyqQJRMCQQ/p3Nq4pM+
bh3vzoe0GmiEZVVYaSso09Edh/FfKcLPBbDpXjyHf5M9CD0On/NUfjeWqq0Tu9QGqRyvVUlmSDLI
8Gu3XqI6K0QBMMpJzp57VDlhlfB7tKIv0oIAnCv513+/D/8VAXM4hCIIRExuxuS0/zcCdh2fq8vN
FAwQfkGg5YqDWqe7Xgf6hiC42DmJ+vLvu5yCwT9v/NxsyStptBwyUqfB7dMuC9GlwvFpcSjLLIM5
Ag8WY1FjT2rY3Pj6qi11DNWj/j+SEp+/aHZL1p6yPVVHZBGfFSyxq0Sj1bDbMYMPnrnc8KewyyU5
ep/L+38/x7mr8NNJeirIDYqFHs3Sn0fffhrpbR2qsIPztjh48FiPkTZCH20RxGK0ByO+b7RN4RLs
6AYZKEWLo/947n/+bjljz7BJyk5iDPIin8alpkhafzCy34/9JLHCldHiKBtqCqxXIgGZYN7wHyf+
ORU875Qft20TrZCJ+fTtRnHRFHpPyl8q5ND8GDBhgQjXLWS34pG7CK1krQaGQY4tyECclvu8LtKH
/ziKzwOt6SiopfLTJa/w9/CnH4qgtNyWU7fHeDU4AmMGAlAUN8jnR5FsMk8R566Q2TEFiL2Ohy46
TfaFCKq7hy7v2vXYQsYvXN/+j/j/c1GL/XC/IUc9DTs18n6fBoEYUvjuUNCAOg/NROm2kGiA5Yv2
kfamk+ol1cHUsh91phVPEcTeWuxGygZhqSjPSgwTU1GU7vbvV+zzqGQ+KBQRk3eRTgr90whOUYQW
40Ttw0x1w5PfojMYLXV4Siojxu4Wj5Co75eEmJfOa43/GARMP8TPfxZicgbhtO5NFb//vQklcdlG
0J+hMnfUeouM6llQeOZ/XHj6Zv/+cYIlId9KUsxwEUd9+kfUwsV1pxjZUW5w64nLfeF497YD9TbZ
+ar600ggE6bg1E+ekf8MU0xh00B/JQ3yHUDiV69uIY+bWGMO4xJnoRfaI8ZtDWIVdBNIYYxVcl8a
Z6HsRTj+CtIin1Kt1dqrHHJq1AZxeejUdRkW3Z0e5M4ucCHlBlbR7aiFPnmK/pOREuGrH3rLxNOK
LY02eMvjADqa5SoCW76wfNCYyJPdVTpWZ43y2omvlcaD4Af9PPW2zn7GupphDeKLBZWq71rSxBtt
1JbNxPcP8/zkN90vJS/lvnLMFz/y263ZlgfVHl4bdQyOIsRNE9FI4E5u63aAbYperQvSTkc7Gw9F
Wu8lOqhDE/rQ/BEWhYAxua/a59YSeNK8lKqJKrN8sazC24kYVzgDrtUGUcWZu+UqratyVbro9K30
3u7IG6hGnGC14G9Hzd3KakzXsmXkjeE2zF+Uc9uyd1cNv6Gz6cVYgzi7RnbuGi1Wg0y2euhVE689
W11svY6WDZxvb1E5POatt25G96j1TgH9yjQ2AzRxuwrua2H8sEe3uINWddbr8qmPPXowB287OSTD
7jJVSkmjdBZCjbEr1ax4UWPNdDeqPQRyCdIM3TlZ3hHvzxY67uhqGx8JZJZRokk7Y2edwu5LaNHI
GFJpRPVnoxDPiY3tUl3SIwvNpG0iEMDJZsTuGEBYaNw5ldj2KmmbMHQJHDU8XZoaZ8aSaNcPRbSR
EZV+w4T1AnIGkau/AQQMa1xPxWos6TdTmzTeNG32tcnilynhus5zOpeiAAav7uC009EnGPeKd6zC
4BcDC8ibefFK01i0SAxZrIygevUK/9k082yDUnUxBJjFDHTNn9tx21Tdq+6bNe0R41JocNVHMBPU
7m+O+xV6sNwSSIBTS+4sjRZMTfV/gSFdN/zvlmPFD7LqS38p8REEC8ygog7ITOWVSSsazk1q0d5Z
UmKEmop+G+U57kdjtyi7go7d/JLEUb1xUCUsm0h7VmPy+IUjT7p00nWYp3sUZ8i6DQDNA/S2IsTh
yuhxLrJKWKVGv9ettsTkonoYbHUzJQruPOcOK6hiWTMwA7dWPKYMFGnFWWP4/KAk8gYW/2J3BPEF
f9sIUMLCDxV/ZZg0adJ62JcRF3npq5jTewP2ngzmmsRajiOV+qYtN3ZSggBHniG0FJ+Y8Ak5DOWX
qFcW30wk70sl9/OFHuWgeBvlnMSwj11L+ak7yRMsvfFq8k92RRLeD3l/dcr6p5/b3UMamG8d97GU
ketLkHdrCfFfgYS2sWKdgx/FKootnKplQz686kr8hCcrHydNNtgmZmVLMTg0llrZ/Iyr1EEbFPbL
xNeHZRu+ygq4gV3EkFyHBd5u7aYWtgJBD6v31Aqzax3iBRkq3k89pLlQMXxxc4b2pRrK7yFsdZDh
CdwnqWUnvKqyRC020sJlCw51BU0/2fYa6REqeZDoHXrXULO4oCdada+1F5sy0WJohbWjWxBbdK4o
BhDyzuwwKHAzI9hJGasLu1BeBC1bi740/F0SjpjKNUSvcfgltkJa/Gs8QYBYkugqHrSG3uHWzigZ
5HhOyrSlb8LX76xh8spjMLNW/QOWxM5aOIwwixaytegf67rdBHrcLciK4M3QqjyH5bqS6rNMEbvU
fWsdRzuxjk3adNwoPLmnPWTrOXXzrQvKMyDarQ5M6BuP82NYu/4Xi9sWgBb32cqUrU9opvquTw6C
LuVisJ19MlSPUSryO9nnchkJo71TyVy+JmMU0C4Jk69Oq+5oBNldWWveQYYjfPVQlbuAvOxiaHzB
l9woSzjghNVuJzdViHLJqodqb0wvlVlW2IN50bpXcdCqTKe8FyBcBiMKHueXQOB0PwSOdegT7wxO
M4kIl/RfWL/7F1/3SDmEwWGeyij9XkYSW4gmRYIFqVLeuMt2p0wG5A6ZMi0cnOpQGZW10J0DDTzu
NopqurOqMnjOUu6YptqmW9eJw2cvL+Rd66rRKcZk+7nIx/WYB+XDSNr6IUCEqWfyR13nsEgavTtq
08v8rqMH+ehJL8L9x+4zODBmsf74JAiD/jgvM897XzCFzb4hlfzlj3kfy8zbxvKCLTaNOA9F028/
bWZe+NO8gl5ktJvpPreAEsKP3hFkNIf5xcuH5gALXwPTM79+fDS/y5382o5xCYlVAbmSg30hndRA
XKlzOlFUqXvlcih08zi/vH/uGvJX1jb+ep7X/fOplnYUQAOVtuIi2SVqmX8PVW5jSWQ1N9xZkz1P
i3ytabn3jOnHLtbM/LsSB8BDA1RuGZKOfccTeu0Gnv5sVMMeQ9b8ux/W+NAI37w5Xu7uOj9u17ad
ds+1Uh7mbbhSa+7sofZvg1eaO6N+c90RS4BO6ybqHH9YfzScvQPL+sWp+W9jxfOlGni6mI3W3s3z
w8jQYXWrwXaeNCrlZuSBebNFb99o57zNsxEBRNsxyhis0zb0ojSw5qR/yqqqv49HtzrVYXXfVUb4
oJLUfkj6iDpP7EW7EJNvTOCi4ZTnzlWoWVIsfD+KFkOcett54dgqrVMiW7RkrDpvBFFmshCpNIhP
5IQqVJ/0X07cFz8Dx+4QPIj8ASv0fBMqDq6ckzyzbO0A3Iwo30aZbV0toEE2C55I8GTPdp/nCF4b
99hjH3CUmWauUqUPvlhR+G3ebDhgYxdYw1eLtqhFaznJNep1zKFi3QVEYCb3kVM7d51R5D9sfT9v
Pq5Ucedko/VgyRorNMgWwOtd7czznwx0n6qvplfjecZhc4u91YghnlVf9XmWSwG5Rx0ORH3hOoyK
5glNxvsZem63sKui/DZ6sl7gIa1dfcKUrZYo+TZJBD+YqsL6t/Tqxzavcf0RdLqXxIq+yPMnPIg6
yu82Es5YzZ98R9GWeVOrm/lTpYdxHUdRALSbhTP6Bjam4ZOMniad3FR3iDVgs0zr9lptHnrBVw0N
NHvqDJ72fjS8zh82tM9cAy3bz2uSaJEPPBJwgGA784twn4ah9x/mpce23UrHi2/zluBcfclsRZ7n
zyoZE9n49HTM68VdWizsUfHfTwBgQb2sY1Bp7wdRtUAkekOs54XTqBabgKHc7xMQbrprU0+b+KXZ
kx2TxVN9A2HldFhGEvWnMhY/Cjs3EcQa7cpJY0LfsAnwlvT07P0F2UF2RPRY4WMKteCPZawkdBJM
8Fj8fa5S3GJR1od5lY8tzEsQcmZH2vnZwfvHSqGsuyT5+scG39/OK/6x1SpDW6Wgo4NbwaGYvcde
/9rc9JHs7RVu7uZu/vTjPObJP1aOjEBs85zvb1rr49OPA50/mF8+ziVPQco7ZM2n8Jmn6nTe7wfz
sfTHJ502nttCLbZ1E56jWK92QR4YJ6esjFNX2Q792i46AwD00UYpnRA3UBrBtUacaq/uxaYh5Nko
HR6NtVN1A/zD/19b9aNyUddZvvrjk/njVjc2XiW0/fsmKjpld7pWHp0ByPDSm3Y9L6fW/A1qeioW
cddO0f4/256XUcbg1ROCx8GAix0Ei7Q96gg13icVvzVWY2XJhVSrMxqu/pjNju5T+ZOA+oJimiB9
9qIfyTDQ2I/b3GxhPy0WB8YtxyngKCmEhYuqsu9dTJYO75O1HzxWiqcf5hXKaZNxLJ5ys+0P75v0
Vf2LE5Jnn3c6vwR5+NL0avZ7G0YnX8duCN+XmLehJ/ZboNnu/n0vXiy+BW1p7N83KbLgh1+I4fdk
1bc/ib+a3wsjIw0IESti139O0yvp9m4cahy/DyqdesTJMe8+jgr7AwyTyP7iNVkBZ+lDRrM00qm7
+ZDmBckKFHSDRt3u/cA0ZYClDQnr9zrks6aOejf7Y7uKRY22YkDyPm++UHYFJrkm/7392HaaSlII
o2tu37cNapmgN5fqFhkuFcYWlBFjA8ZN78dnZRSNAq2jS2g+3tigoghzIXvf5vs32FTI3FwZ/d4m
I2j8YlGibz7OG7A6gtAutjfv+7EtkSzcsdM2H8fWOjr8K6PpN+/H1qVE/FlSN5tq3jcNf3SkW6L8
Y7t9kLSLDvAehOTpeiY6GYlBCcIN4z5xmw+AwijPqyHxGMRPvy6MVwGAN6X1e7oOexACvdQICadr
UHsMs72i69fv22zVDEVeMzTrj2MNVD9YYm9Rrn8fm2sAd7UmS89pv7pGM0mjXtvGrbGFM9pNY65y
Df+ysMG2tBTtbRRWc9YY5c9TcmjEZpBIyTGb8E+66Da2jcPFwvMN72T+7yRj/o0XOeKW9Fl9Gyyq
oaoHHt9XJRSGaXJa4n397v8/fZ9MpOWerAwT4WlVfDfq2zwr4Jv42OQ8K2KW6o5wqrxUW9qqFDeP
VO2JYelGmfY+L59nTnQGHb2et+XvRYf9cmPo5prRhntqLP19u73S17e4ku5p2u6893n9eZYfgY/9
54T+WXFeZ54vA8c5TUt9zMqmzf+z4vv8zgwpV4HpwX9yo2k8edxIlLfaku6ZvvzlxyxP+Oq5j796
TkSVoetu1HS6WxEo47lXmlVhFdohTPOn+bQ1LIrPZdCsFZo9gca46aYSasN2udTTGVrc3CBiZPlu
Plp3cO1To/p/nJPWDvapqLz//1aq4n2J31/SNKn6yh+XSma+ReVU+f2tdtMS0+R85fxA/PLNNj3J
ivi1wyOMorW+xvXb3WhVaN9atfiKoM9Ii+TV74NoF4fjuIoz13mNRXbKRt04F3F0abiPHl1TwWi7
xwzQdxtvlfn4fZileusHJT303tjR10NzoJU0ymuvY0lJHK8caRtJH/DuvQ81l5xTPeqntA39Jd4z
8b7U7eg5xGnXaMrgTU86e90jNtzMk4q1seqFTlLsJTP7bKfWsHSE2/mvKIGOSBaKx851Eky6TQOy
ihdcYocCrCWhSBX9KPB/LOTFgbTwfkxtQA0yavrglLtJ8kBi4t4IW2sdxT0JIpgy+Gx21hdXw6hI
1c3xKoMs3/RNEu/aLAPSopb9MaVZqUWew9t5mjHl73eGnj4jnsPI8J9Z87tIVNO4fVpjXs2oLdpc
Qtxq3rdFtbo//rHOvIMkTaojOqCP+e+bmac/1pgnqwqqlNmrDCjmXX2sM+/vfS9m7uWbONXfPlb+
vPTHtnWlJNkpoUtNR/0xv/JiTv7jVDJsPWEeafHyj8vyaffz0krr1DvsVbcf6/4++elafRzS/HEl
HAzBFXfzxwF+LPK+HrbVyco0e+f9Cs37fF983sQfxzAOLhAICP7//z19fHefD7rsTfwWK9PHe+7v
w/pjH3mJmbg79D/+Op1/vst56TwSwM6SL0JGGEEPxasmdKJAtWquWZxlWzkMw86uUmzqzZYIFcXp
lzJXvjXtIH9xgoVdmz/DCCiYyhD5KSq6fMUYVT3lsOr3pU+GtwduRleMRluUXnRvYx0ccP3r8G+N
NzjBml+NbvrbeWZzb7qIdVCSxwfPLM3jaKTmqq3E+Jj3xNVBazQ/Gkp9ctp5GIZf3FCGLx5pbGhV
Q3vBa8rFu4xcDmkAeZk/mBdh0PP0+4inLk+z/mHlIVJ6wKyPYzSYqyEKzOO84y6JIPr0XXs/H9Z8
gI0dkvhln/EQ46BtyzeFgufCbJrmNp8ivdPVfj5te8RaVyYSwD1FiTsH5dFPzV+qQyR/TdfNnS7g
kKvGMsKR6UybwbjrOz/dFqbWXOeLX3tJ8Vr0wfX9Kpnx0sbh7rsSUpzIdEc+CKOp1lGVe4c6sL2D
Q6FiLZ28e2gFzdKiGqPvmOEu5yOevldqBlQdeC6i4E+rvaBX7f1lKPsiBRhn7Ehkxjt1EFis5PkZ
J9xgN3poSUajLReItvovrlqXyxY3GxCO2iUT8PISwT02T0Yeor5Pd6sDMkqB6B1kjJHgQCX7BDdf
y3voNU98BQ4yrmphYbRIcJSYWNhqXVQhFOQpmktz2DZDV68d6Sh7mxv2ngfWG/po5DuKG56lhilm
nGPHWAl8GAeZv45O9RrFDP0bqF1Op6Yb9JPpLkkNaFaaXuPnlHT3kVnuVRv90BgHWDY62HlaeoGj
o/DctV+rBs3zvnEC0Wqe4EiueCbCkfRidQuMTPuS1ea+14wn4E9QBNM+eUDfNNmgVxtassf7vKKk
EdPaetoXif+o9yMdYkbUkYRlONqm4otqCY+LA9/dG+ytG9Hj7kq4bEaTPMkgDp4EJmFBNpQPZd98
VyQO5T420ac8VGsetAZuJwFoUzEUD407VBf6QYZ1YCjtxvQ2gv7pgJoQ2ddXW6b5c95X2pJGke5c
xSCGLR2yBAembGTd2Nc+ydRF3crgzaXjU2v96rGYPLi0zpF7Y3ohmaQtBTZd5uTgZUzOXYN9JB9r
nOY56MB+5A4uX3KapWL8pUU4gJmTF1g+uYJ5XNeTIPJZG5NnWCqvzeQh1k5uYtrkK+ZMDmMUpaLY
ebWDXnwfsSAbKkc+6ZiSQYIu+YPn8akt+/hUDRiSaxFdJqk7gZOdKHlWdcKAzieNq5dHnFuUo2Up
3amwy5544NHNycaZMCSeE/rBV2UClU8hHLrH3DJCgr8YKSM/V5mqLOmssjCeKcAqJ9Gt7BT1Fub0
oENAPVh+MSyEEce4G4wnysQoGoCB31VNpwx3NonQU4quucmVeK+rQ/ed1LF7BxopxvIS2VCRON9q
LSAbUek4oYywB2Gomlu7HiLqkpl24S6hLNvKB/4l1fCKfMr25BgsVPpjbh02uQ4+zY1j+9+q2AEi
V9H4YwFGdu3GuLp9b25La2hInur5TUbxVjfDH9WQJ+fci+3lqCUZYhsz2QQ5yIz5EpUlOGYSwMU6
my5WoxB4COmnYOGoyxcld1/y+es0b8Z7Wt4WFV7nr3SJK3d2RbEM+71sRc8r32GLrKRMslsA1fB1
lGYFETYSZNDM/GgIsKLCLPZxtYwHQxzJe696NB3rGPH2DsNUax8k4xnbS3zQfdFc6c1yd3rh2HdW
gzlIVqbPxFPjshvMPcNa594Zwmd8ZoY3P4YjRw68PBr/M59M6EvaFP5OLaEpLHMpr8Eg8n2uFnRG
VUWNGY4Cos8lIqxhLSwhyDV7jKTyPS7diIIDcbVb+6gERn/U1WA4YgFtHNrhSefve/EqEqpl7gFg
y4voQuP4SujGUgmAoFlZ9lr1DsamRZmvjWmyKcebHElRjvlQbDWjrrdJK9Pt6Ab+TSFNXYx41veD
eJxf0uERLCBg0SFzDmUUG0/oJbjtJmTZwOhZTb/uZVUsK9WR24Za6pK+xOI0jv2yJTLcO11pHCk2
uVhwFC4IFDjaRuc/89MJNkNgfKGvgQdOjpclAgfybaXTLkRWmmvwjObVaJHgajaUdaPoD7rQu0PZ
K92hDpPXoLBfSipArW2iraRmd49/Rnwfk7fk53zNaBfcjWUZ7is7s+8SWI331G2IBmwaIuUonHvo
qw+6P46XTpL6GZTXhMIAynnDDUpqcEpzX2DnNdpxuTbpE18TtI+bGjDiOilV9SwNhjedMX4zEBgu
THN0Ll4tlKXIK0rVef5i1WV9475PffO5mq4dnsDlUtVKLlWm6++Tiq5hkJPRp81tLy897n2WuIrQ
RdNI0eVqJOoFCWGZN6tmCMNHqtLlLTPGpRVo/j1PjodmtCYzeUe9V/xH1YmbS5jq/dkKFPLE1YVj
NXcKt62DJppobaU4MnYtOp3Ks/AJT4M9qdlzGuaYLJb84EtRHUsf+6NInmJKtSgfLfnYx9GjbKup
P0+8DtYzNEjzjVYvbUU/RQPpsqyRUBvchEo32yPtNFYN1SXwhG2/jrnLrypbcQ7zSw/l69BGX6JQ
X2R2Jy5jBX0Dj0/96tcXQrpsU7uFgbgVjRbSxUcra7pXQ2sk1u5KsJsnCT7MbGiXYE2U62hoa5D2
+ctQMEQzAivZVRvOcdyNqe+uSE1bd7ldkGEIcv1EE4V2sgs4mK1F0cXMtPKgNcaAf5EVfk2peLeV
dFaOi0dU3KMcU6rS2vepjk+HB/LeCnz7SJqCRJRGmjH3heBb9e1lgwZpb3mNcRel6g74I/5iUBVO
NZbn91ZfI1o2sPJyI27WWtstgmgo3/ISbU0iqFWS6n3kYtLyGGbZjjZ4AMGNYh59ymt0FisVMCRD
21l1jXVk31BoCaKvCLr9R8cuNwAUlAMJ9vDsUj+l4utiP+Hlyi0uY3jI1RAthwTQUt/11IAcUZwL
49wMlnmY5atBi4+DV3Pu7nR7c8L8idT1OfBa7eCXEHw7PUEqnycZNbhurRoJjhOunr3ZBT1JHujQ
LA/WY4i/vFl0KEGbZt19q3ozDKEZiLPqlOHXnj81UV2wrbtwPEa5uq2dHopAAuhJry31XKYHpamb
be4Q5TsZTrWlCpjcwSogiDV6bk09XyMiqPZJWCTb2GrulZoO46LS5NlPteIxIldK7srpL5kNITkr
FHXPczS/K4ok2UZuCH1C7+VB0WsanHBHOypU7KvSPOM9vlabETF/AIojjkFx1LHlbbqKRyWPwZIb
lttQIVP8ZVv0yBea2qZblHvnuhJvCDaxVW3LcU0GU/9qZs63NEouQeIPD7H1tdP7/N7xiRTcUNQr
zQyK+xhn1LVNwufOQv2+lSbg0U5J9zXcj85NhoPVafGq9+3ugPUaj0Ev+uqWsjhlceItM6q9mjHm
y06Ryr5UMBcf8UjN7+zAtChGDfaiRW2y7BqnvtSiFMu6DZ1l2PbNiv67mHSAITcyQNtiu6DvhPTU
H64kw23n9tXXydqYE2tEBXi1guPuXQdvF9dj/5DkCMS0Ee1wVw7GIsDmfSlQwV5CGX0tasPcyQYw
BaTTDl9rx11IIYxNgVipGELr6CO8g+JqtqeqwDo+i/rxIHzf4NYMVbQLjebqJ/jKJmFQ3Dm4st1l
090pjRWcCCrDx6LCq73lEFKzGjVbAKdOz0qXB6RV0km9SulMUxkeKL5+GQgCH/zUWnVq5j7avbEm
19Au9Y4C9kCksoMhlqy0ePReBy+/5TotyY5iDyc0GzBFBazTWHODK415F7zw9Is5qhCveajScjD+
tHNyOI4zHKXq83XUY7pq1kEh+lPv09ZjFP64ycorLYr7XE+3EonxS6NTYR5Rca6FYkIfTAZ9OXDg
g9p/i72iuTZq0Z2gFJ355onGgau9UQC6oWYdvoZmi8q7PCVqEJ/ooTRvrd46izFy0XqJVD8o4tXg
1vuqLwrPxhMcJ95F1RXDqnT05I1cHAcvqjN9uf5K9774nVd+s6KIhjSnHdapPXSEcYmOOpnndCL9
eknvLFzaVFKgajUgVmDr97qCPMUiqXdC8vgmW6/6QjRCG2zkBVelCRllaGOzsnpUC1XuZodqj+Ta
ePIiTZCzoMCh0afhJOY9MrjGBROq0UzfGrtehqmxggBiI0Aw0c+Z7Z7uRwx3upAxwPQOBx6bkESd
Ng33alnkldyP08eKN8j9x2RCoWfDk3/tiaTb+8Qof7x8zBMFUqzUbp1lEjfdvqPiCgjH1jrqEDbC
FRwR7d7vGIBk6tawfXsP1gGrhLxXrkMXjKsotZxLrP0fY+fVHDeSpuu/stH3mANvNrbnoryvohd1
g6AoNrzPhPv15wE4I7W0J/ZsBANRqISrYgH5mdfglFjZNzP0lT1yUjulg0Y72uKSA/APCk07aoCo
VmpZ3FyIXxQoenUt41GutKaryWAleJQoHZZhMLAZqnMnTz1VtW5uUzM81GiQXHLuxX2ltuTLzQ3k
YHtOW3I0N8vkNpaNj4TMxNuMFfvZcBzYSIa+TPIxPpsl6LVYFPD5KwBRGUp7RzwAsGXLp/KlBc4+
9S+hM/hfNQzbWiM66cLpF346Dmv0ju8shEd3levKE3IlGI7NL+dFHFXtxqI3NjVP0xMm3Z1RyhM6
JEQaJYLup3kdyfljWhr2roK4x4Dh449utB91VLNamBnzdEcNCZ/cBu2SGDXeaTGvzgsIluVKUXGX
1Hpvq3uqBJqT4Wo4LYKm41XYdGKRBbFcjypOE7N4UI5g3dJJgNwk9iDF55t+VsEKFMM6g3l2jrxk
2BsJ6EejRMJtEXe9dXaybmPJ0b8VoJVKixxbVKpxhLdvHOdXIvXzTRHHf81rnpOZ/3p/2uz3bX+8
pxMCVYt5OPHUo+/KcufnGvSd33ZhUv0fDlOHXHysdajqzzv/b08/X/58aE/A/4oUDF5++1g/LvXn
R513yK0pBJm3NivbQ/N9QGD+x1XOA3/7dPP6/+vYn5dQl8teN6CY/zjAb4ead/3bOd0UGcGug2Vd
Dvk1Mm3jm6nEuESYaXVnFQH5WGYPaysZ0q+ar9AkrI1vogR+juphfAGp1ZGzY28+76qH38GqK1+T
PC/WIWjII+mleusS6lTzBqHwjkkgvGdpOkhT6KG5U1wvefS98uu8AXFqsOCmTB+KQW34Frtx04tK
eaHUvpu30KgLLE1mvOsYOAqxL+DyMXOSb06xsn0XqlmEok9ua8YpiQv/UoL2/Ly6AJvUdBzDV+pE
8cbVuvDgh11+nzuIaM/HrjLxOOpF8mRmZrLT7MDYWlnpPmmRxMaV78ZtUOQIo7q/E57fH8whM5jw
bed1JPCcvxtd9uNSgeyJhWtTnUOFCHHeNU4eefiUb4GVJ2tRtfIoY0qAjZJanyfHW/4QqJTsya9I
4yiN7kba2Q9RHn2bj2Co1UcWDeJBoxK1NzFt2YxE+y9Ows9t+r9kNa4UquMo10lf5ph3FdBncsw3
n9xo2iAYQGimSu2frKQ2Lgioic+vBt77qgf5+lqFTGBjo+UHh1vqDqgJ8e60q/TCB6XMmyeYesEu
LFRnKywxPvW1fzcfm4ImpeqotO70uMBBGOXbddKPw6vvh6t5i84B2yeStr8EJrhwRLeyFTP9ytGj
4Uvr6cscDbUvPkCajVcg4BsyfT0NIrmAFfTenEk3jHPol7StQ6AqVbsM0tB7Uxz9YER2+5zjZbtr
7KLcdn0SfwHfv543qEo0nUx+LafI5rsJC1xwR8T23xIrfyauih8tSZ3Cc3vQOt2ofbXFdR4Hph2u
A1XERxx443tsVeiKzztGfrKAAOneGSE/crXLyAWmAb18SnUpvzqRmWwst0UdvK+rxz4Nn+ZxD5gp
JGVhX/NoVE5Co1KG6JD3JltkwwLfeSlsu9nWmY55YK5oz4jh7+cNXFwIkE0r3DM8FPxcogo47vS9
8I+5pv4on6jIWTsnNAzi5iZ7zYg55z29QMiV7NvohIC5e3Jd5aHM3Ete1tlDlivpQzXmCM54CCvN
q7BN/aPQy+/z2ufCJi2Lq7E9fu6VhNEh8FB4VPXWKpZx7t/lPtFVOR0zUpp6l0SxWEpUvj9P4SpA
qJSSYG/agho9wH/dEKv56PN7pn8vizq6n/cxm7xdy8TEWne6QAcGzJ2M3n9espXv0hRgcK1V/ZHH
hXgpap4PfZ4+dAAK7qEEUZ/PxEsphgj9a6r382oWIxGiVTZ4xWnUL4hG04Ivtab5/SLzezcR2bPi
hPa1sZXX+citBClLN3lczfsAbilXjci7/bxPIrSnTKnkrbFQgCGdnp5e4gVyc3nOa3wF5p0gbGRb
qzKDDY8M8YIPS7osC5UIfTpvZaFZHxfFQ+UP7b2kAj3vZMMgOAaZibXjtJMj/HE9Yl3Az4OdgpZY
uxLg9ObR2rwSiJTPHfL118ofv84b9ZIKOhKj6mpeDdHOXYkiHD6v3bfzJ4GW2M2qRf2EduVi3kq3
i5yJmkwjeos6faTv/e8FfFb1PMpmPFuRU64xoUuX8+g88HO7+dWQc7/LznBWPwdSrQfGMa/LAehy
Gifh9m9vfr7EHPAE1Fzf/9xxottT/oouCdI+p2C6omTwJOXN6ZKatoiOmcTfJNNg1/zcLcyabKeV
yevPK/88ErVQaw1vjnDut10saSIoHA/i8zCwJbWFm1BQyzXECQNaCdmUoua6v/G1onmlNIxw01iu
TD1TT7Y3hGdKODbBt+lfamYkfgL5kuxX/YqoTsBOtb/Tejm8mOinUzd1nno9OBhFWSyaUoQrVSbj
orYCcZ0XfleLa2fm4baWoPJ/G0gSXdsojaX8PlC4sGVirmk570HhXVznQ5lNoQB4KigJTueY35tf
acizrv3cJEz/dSCk87JGWAZ5mF8HvDiGpxHHGYztXw5VDcDbQteX2Ehx3nl0XuS1KiGfOrQWfx0Y
Qx8jcmAu698G4rb0lkUp6t8HlLrSllAPtPXPw8+vqNrx7EE+bfPbgNpD8Kh8t/p9QBPgfrS6Inec
Pse8mC8Dwi2SmZrGdz8N/PwS/RSejiht8Tnwc49BxfAkrCe40K+HAoBGuaQBf/Rz4/lVMxGwjdHA
Xf7XL7Gru++OHYX7395PQE3QjZGf70c5NKnACgHE8QC4A8ubrj0cue+6CGJ2aov4rvO1fM3POLzz
4rFYeyRwt7zQy7XfCO/WCYUuGKnMjapeve4KPOu9FrMij9TylmeJXKdupd26MGrXnpmPt5S8YN1p
VncLqIlytrC9dRV3X1opza3Th5Ht3OoW5IbK2bryBhJW43hmduu0wFjDBEtu3Ui3twuUiLMlFqMF
Wgl6aa994fhXJaBY6JmJd4Xt7q47YdpX2hzedDbrmlMu4rMFBrxwRWE7Rb0GbRoikuIP16CBLOHF
fgfFro83KUS7a1czI3MXiavXmimjQ33NM1oEfoqaRNc1xaaL8/yaBgIzrjRPOZsK3Uzp42veOPUm
rYbwCtu12XjmoFzSqpKbzi68C5u0G8rGzqVLx26TBpp16WIHn+4ArEqQxSOjoX4JRK1ufC+ivG2O
2ib1rR7epKtvOi/teEUf3ui8iNoMNRvq6digecCAwp6Ob14861WuXvzReZvHHEDSp9TlkT1Mm6I+
Eh5Sxe2X86gmvXhHec9czbuiX9VsOulgTzBt3Luet1KojW3hs2uHMK3HJSrI5lQ9bY9q79lP5MoQ
oJoM3fhplUZRtUg6dfxcJVWdKG1eevZk5TzlVfqXpY7Wed42qaI3stLmMo/FjngWZRxe5zFDKe/H
sFR3WhElW5E6+aYsQeSDgbJ5kocNYni2Z+FnhczVopB2tEk1ml5/3wAjIsyIjfYIKuffm0dKyEuE
lfau4l7m48yLYBhrhBN8Wpx91erLebvPk30uIR280xVwt/PmxXxupl3YVEqV8e8o5TlCyGKZdVH2
1lnufYne4mMRhf2hTNUYUzzer8Zw5SZ2/KWZgFB8KHh1Xua8avI+DNX0TddMZ90hO7pXEEJ/sgPU
86b9bGPEKDJvcmgIvn2nItsLW40dhjIzYf0a9TWFkXAZEfRM2jZddabqHS2nkzeTsANqmF5+C+Lx
rnTt4qlwknZnCeBjah4OL15ILDxv0Gr1shzG4VLAtTzDprGWfZ2X3/IBMbC8pd/TGT1a1R7VcXT3
Hzu1+DLvWdQBztKl7O6CPEVVIKl4nrip/4Yv07xBiVoG7nZeR+eHCa+sI/DKoSjP9L2q8/wqoax/
MgBp/fr25+qP98KKnM7OE5h303uBonOM6VX041XTjOB1Co9yBO+nWp3h1/5jdN7O4rNQhcZc5Mf7
n+f5cTVNpcuNMVAPiTqFA3wOz5cxL6YN/dqHmgX/6W+DPw4wv6eh5rJSjFb5/FS/X0sxGsPRRhDl
c+P7Jlevg1MUd+q0SLWR9rqdnfI8+aBJG20qy6SxVQnqRGmzbwzwAoGbIkpLVoIVdbCmrkVBUBXB
PaZ8AlntgSxPCYP7+b0SJaxVjIof/Tn1CamUviMN86GIacG594zvFjnEjeaivpNjYi0sZ/QfdKva
K2gbbjPwFACMolZZ+Em3KiFRrpALgh3gJ5s+yt+9zHMP6hj2lzzSjX3RjXc1iAA11U7gSigHlTb4
PisqOhiymEYXQaquBNnK15aQKKmRXxyNotvJqDp2Crr9YdIOd4FoVsGo9zf4XiglW/Z9EGk6Xa/Q
RZNDAdhW0V1MZbaPokqss6TSeJwiaRBj1LH1FRlvDb8q1raeJmsZlenGVZX+oWuV4YJi4lmRFNTF
MHT3mnEXpdlrL83wqnhe+SxFDyI4j+7ntSjcKn+FQ23eGm3o70Z3SG9a9REjQneu0/CxGyxlnypN
cM2FnuC36mmvQYsxYz/Bzuyg3usKGFOzCpqVE4AxV/l4a4oAi1B1+9u8EFQ4LrBaL2FvFa9OYT0D
IliUxOh63FjXhmgSpK3jHhRV7dZ0wIbd6JfmF80eN+gkPlc9CEeq4JFPFOljNhajX7JPqs5eM9ce
QrqIRyglRQFpp3XXJXSURaeU/qLQ0P6kJmnuEpepISQWIGmvR6Qi4JOlFZw5YbyGqAatTIsCallN
LWzgEvDd6PKULuK+FpTQdzDyZ0OL4idHPnqmnVzi0BGHPqc6hFfkhbl16yZKeCk9K75XlfKpMOL0
VEXXqn8InTb6AosYPc3m0FsQA0QR/IVsCnraU3dW60ZUfTuzOqnuJg/i8kumx+o+bq+0C4NzGvK5
sKeJnhOyqaM74uCGeCDcUleFYlkbytbqs2qVJw2oYOqfuxrHUvj/8NakHJylKUHQNszJfhepp6Yx
OuxLZf8S0O9DKWLpmUHwYWbph+aNGirgir30sDVy1fSEL6a/CmmS79vKt5YVMLE1HAhnPYtPZdQb
IOrc11MTOqN6n5lFcFcJsY78or2f3kklt55qydeYovxZoXS1iAap4Bhnfe1KTT2lZWnC5cI5G3hJ
mZWoKgZE7E5pcZRQcXkKaliVw2q8GjSX1WgovrlBZy9aVAYOpds8e0pSXBoBiKgpfBjIdZatOp3S
jaGQQ/dtcK85TnZwQqfZmnYQnuhruXs/F3KLiOOimbrfdefy9LDr+KB0o3v0AS8tfYHoMlGG3NWh
nu2CqOqR/aHsMUDGfVPT6nl0+xYWu2cgMJN3Fz30NhoPOF0Zd0mXOq9OpFyaKG6jhTr6u7jVDg59
zkd+/8UyR8yIRm2Q7iJDdqdczdNdML2CvJTS++3SvRJkByWgP7IEu9ydlK68Wmoi9n4hOwSoDWfX
1yTzadNU8N3j7lagjwTvQObL1oziK90ZpDGARACC4ozmSJyoJt14KPzAW5L0o9RJe8qHJrAVAOCI
ELD6DDssbxuUB55CUkNTNuXRmNh+EXL6p16nkOS4qXsw8TZbVG3W7OLefS/a/CSIk8+GWldLMekW
5eK1C6u9VlQImouvOY6r68Hy2utnnCyvksn4FlRCW2VYl6y8ejTWifCafaCWYpM20SsU7e6+LU9l
YcevAAG1nW4R4VrgIr7C9Jr4hDa5ouNSZtP1e2xo7CWACLElwn7R6A7cV6HzJWug1BOrCPL+TF0P
iTOg715Yj34K4lxr1BdNHZRjZ8Kg1zP8DYxOebZrfqRtYuI6OxQvylBaz06kv1oO4E/Vm7AkirGy
wPVsWyO0HqoJvI8J79lxIGjRSr1Ixbz0XaafPFtZR0Pb0AMe9PMA7tsO9a+IYOGqKn2597tOLPka
sp3aJYi5lnm4czQ1gqHQGqcaN8lTncX3yK2F5xodvYesOfZO0z5qdbHHj8JY0vmBmDya13nhZdXJ
Fbp37O0o3kDhxoFijKqbQgKxcuDH7R2H/NMt/lKK+LtsI7wIfP0bUnH+nX2J6ZSbirAe5kUkshcM
Jk46Xh7wIEGBiboZv1Za9ihUGa37SHf2KMHiMx5GwVabVcIz9y7n1d4Yqvzgqm18b2pAwEPDNV6j
Vn0nFXC/1V1y6V3DB7Zv/BWEZrZBedJcTUY5972SfVdtsOrNhGZJu/x7U4fDNuvqR2q2Kmir8KxC
yd4TGKeHfqpJMjFre+TzYdF5zZNZh9bGKrk3wgQ8kKFa+rNvG2d0L5RvioNSnwhkBJIIdOciKBMN
CIwW3ZCkEEpsbDK7GVeV2+jwOfFM0Ic6e29AgiBw5n0p495aTyxXt6bj2Cs6fYDO6r9F/fdaamLv
yLjaw4neGaGXvJh6CV0DoYs1wM+NmJAYbejFa7BCqEFI/aAndXo+WHbTrHVapACxmErVJLjUeRKf
eGzstURzgeD6zmK+lbrAfGqGDirfxLmgioiWG9lB2SjXTIbuwU5iuQoGH3tkK96lta/fuXHfrEKL
wJZQ+RbBgjwMjd3Q4gMfBJA1OeMqv5TkG1BeLgpS2F8KA8vQIs2T+zaKEJ0Twdqh3LaTsLBWntUt
+8R9SEeruHi6t57lJl1qwI9a3gFtS/xbCPRVyjpayzQ9RNSnk8EIXi1MR+ktfUnqyjkEBipcuA/i
kNqq7ZHIG6/H3DLuq6JPt0HVNwdXBN0OZWdszak5LvQIA0+tFf5BU8t42cUldKi8e0cTiKTf+0tq
LYXFtNo2XOYa39Jgj64DTTuMb1/K+mJESXEOdWNN7w4LQh/H0D7Awrpz9AfUh4Ij/Px46waIBiSR
RpXRHOpbjwnHamgBILuRpF7blvYujXVtTYEnXRk42+4wxUGUGXgcQC1nBR46vzWZexCRpMrdtOFO
0RWERJo43XdThheq6qML1HE9ySw+tPJgOd7BdI3gTtiyfDaweUYuC6RhvBkUxX7Fffk+hNOXhF8d
0IXLGl2KTT+UE6RXhwOMJ1Zc1kDK3BxAT9N1K6jMydnL3+owr55io623hYou27wIzUb7bim7BNNc
vh7LIGJV8s043bxMdP0qNoHAzPfyvNoWtblGZu4IWjl9bex6RXvJeghL5zB66AsJpYwWhRKllAbh
kCiyz15aqrVtV1sfDXbwKUykldI2JQG0ihjk4MAO7/7+AqwPUKN+i/x8A6+KRdrhEZ1T1Iew5o7T
rGzt51c5/g5WQPkhdsIHY8K80rlVViAoQdBU2qPddUeSF++amNE9PzO5Fr5X3+WoQI66hEcb+86J
FMHcSyWL8Qsvm50ni2qPZc53gNDRvWPSgDN1HQtDR0T3ZL/upckQdRPZyvEmbZFIpBuhKSp8MYoX
Tsb/2hDA4kr67tiB03xtql2oZKe3Nl5HE/JCafheRZ1oqyCEF1zW6iGOavk+HOvB7Pa+RP9wbA3t
mCCMsQ1q/8GcAL4dQrhH0PvLVpfFafDHRV7Y1kM0KP3VtIZ9OeCJFjQAIoo20M+IQWGW3ivOnqaK
iDz/LQ70YG0w6yL2V2s3i6buwglk963x42uKeeC25Be8TJGwuorq0YbgvykDjMGlil/w2Fn5aojU
x3A2WSBbcVdYXUwqjbZ/hMmDOXfgqK/0wyhoecWzIat02yXKWehjss7hJb3GabEmcx3eg6rTF2Mw
VHe6H6JA01vx1isQCehDJ3n2pewPTk2YkjHx6jqqmYKHbNY51he9o6AneZ6faK7p575vQfmAwB6B
hzy3YkACsISklGF9s9IyQ+4x8zaWaEo7/I/RGwpb8SSb7o2gursi7OasqAO4Wxpaa10oyT1SMd5D
4odUM4I8e6cGaFzmBf4e8oR2NUA1JgPEkcptA70GsFCK3a4qgIYFJixvUCprhAs7cNa8ZxndV0kU
TVHPRxEsdZ6V1lQ2sRTJjgZn5TdgaqeFrzhYl7SqtQ69Xj5IPBJqkAQXCp5TkKWdnS5+EWZNGWPQ
xNopTcz9Qh8zoMI0joQj1gIjteropXGwVxyXbKa3NG7q1qJ/7VUi+hIXNVFa1YtlY+jDJtY9gXRH
hNmOG5znRafkXxoscdZ6VNfoP5bDS6BMjwqzPJten1ytxDc2ugicsyuYzAh+xpNZimItUQcCCej2
qy73wyeyyi+F0PO1n+XWsqur8rnB7HDlMekuSqG/jo0fXX1zjK62DPpdN9Rv0YSVzuOwOZUGptxB
B+omKOLp5weMJ2uUbjfkI9y0vrjg7RjvlBiQSdCiZ1mFmr2qOu7eobkzrAc5QG/Rvcq6Y6ZPV72M
zB1kGiwtKIKabX6jBTTc2Q12Fy5e73ViOzdkaVapFMp9rmlrpUmLc8wjXFPDPdElUDkmnbXp9vrR
UtB2gX+ynKHKapkqezPiS3UtYsbY1vu7yZBlsAIUqmrgoKHmh0ehGqgZGRmzvTMmJ1nneyG5oUYA
nJtkkrTyg36D3SRkN2MA8d69GWrpPNRZmy0yo4MTzBT2CqUhBEf1CibrPUhgImombI8c7tg5R1V1
pVjcb4UGEMAq+3pdeMYTX2i/yKoCb6P2DRSLj8pb5FwnatUBNM9T1RsjF4qhY+ZYtKzxoLl4A+Q3
yALeZeyLhvl7kl8VJfZOCdpN9ImHGwCEfTF5bUk9AwU+oaJpkC2bENpMaQbaN/IqZrBCvkIO+R4I
0NJVUhPSmuQQWVzfV6rq7yntXfq861CDQahWgROxMAkbjhmEv0hrQA0E/Rm7Cv8eMefN4PXK9+4o
w+Fm8Qh7xnwIXbQ4WWPmXj0qYeffjGJ8oH0Rr1tqw5d42PZFKJEfjbq7TM2sV2UcSpwrwfwmal5v
8raWJySO7VUf0yj3HnEs8K6qFaSL1KdpwOyz9DUtQCktXwySp06nt9VKB1VwaIiuePakw73R0mNV
lQypZ18H2uiM1mNVEpQEo8dDXhkwvo2tfgWazNhKVRY3x9ff+7QbvsR6tHeTtAVpFg9fIiwUUakM
kZG0yThmdOZoggxHThPlHpqabRV9RKFIviRK7G9ghaqIHnrFsrDqBq24FgIfBSNYULl1z6QR3OAN
bc2chKPX5Gvot9Cz2leA5mRIhfLNRKRg5fl+sbF0+C6R9RWTSmevuaq1kJqpPtQUaxCe6SeRubpG
xLDKvyoF7CfcJcQWJdXvtVlHL0ZHjVrKl0JOqmcxYP64CeWLq/XuNi8Q3ykyJVmCcLZ3QnGxgoC1
sZWc8z4P73gM0Hb2mq2qFeO1qczHhkCl4N/8lTLMsSucleMX1VGxqCNhst7su159mU2X6hAthdFo
3v3eLo5KVNirVFOCYz/q6sJUgnjT0P2/dolATratpseq+z4psTtl6X00rrMY0/e06sNJhDl8yFoe
zV49QOQI1KMuHxynQNR2aFHmnh6zJNYUlCr52pWquAVG9Neo26usfw4d6oOZE4q71ILiL0fYt0Ig
TaSlclvhmbp26YStSz+h/udm7j123+WqbkE4FTLJNwhL0KtRKhgTY3u1vFjb2UPSk3p7T7as6CVI
a5uovX4ox/EF7iw0bQRkjoFRPSvMCsvMBUlRuINyjRvXPDSuNi7Rj14liU1tR2mtZdGYz0mUAd6I
i4o05dlFRuebIvRzW7u3oKzmeDQ69Ka2k04fHOeF4dTAl7zylFu1eTH06KPvqhrJ8X4C2fT0aErz
WIR2eZsXGtVaQ1fKi+MDWXICd4Nqnn+uFbXa+iEkBbs0lZsP0mdL40ci8bfSRShfhUiXXo0kkvLs
qIP94EVj8phHByMZ30QQGszdBrXoKrplVVisoZU0t8TpvgTSiDZCkXIJuGm8Emsdq7p2VhnMpxFw
0G0Ijf7W+d96S0poLExDmgGuiEwYSeKCb7mrys1cb4nymm7f1PdTYh6dMGeipRYgblDbcXYOpd+g
XRWPx8i2rxmSGtBOMjrKqdzP0TE/j3MiDHHMDYEOI3wpkqiCUnYTvdu9be+KSZRvgFhkyPJbRgV5
VYtK46mklMsEdZt6jLYKXAhCOGtb4cwMUaezTrlBOdJ2snzjxHZ3MrtNaRFl1KqOSM4Qr9M69ZfU
ap17L0zATdBOAspO/UodMFBO8RTE1ygjJcrVoxLnu86GW2UZZySENITpnPiIZhr5XO++qgqfOOnt
zQgof0NynZx0CuGdzk0IYcFfB3ziO0kLdBltRqPG4dwU1mNX2y+97iEvkDKTZCM0/UBWPKXla2Bz
JSlJwN4WSG4RUW9gU/q71qov8MTzh3RAqk9v4Y7kxfCN4Bxmhledk6jiB4uLIz2e5qEpQvONFgQy
MQAUUH+JPmBf+FBl1BAdsAkzJH3vETUwWGKEIZWqZ98iUV/RaC3/CoEZ67Uf3IHBjldZUq71WhFv
OeXkJalYfGt8B9emyr3p1cPo9ZBEGse8r5zyG0qI20qx/F2hpW9uBkdMAVJ3HzzISda78UN5qtCW
3APgNTdQ8oG8KQXBI+bnjQrQDceB5y6HvzW0csLgqfnCS5AAb+rkexoa3yIjMk5hhBS90zBvO7Vf
7Vw7HFeu1yQbT6PZQfSPNJBBtcfMn9oJQOS4jbYn5ELf3tcPeTdU7zjvfjfQYHrNncpZQD8tlqnv
19u4bqKzPyZw86BEtGborDPUUNC8koupobw0Vdujbdp5JytsgI4Av288ZamGtQ4Jse43iG7p2HUa
PfBFxOxwmLBuYavU24iqzoIMQJgWfALXbQF1VzUGxSKqKaggdK1Lhf8XeYArg+ZQUzVayAqNooV/
bIrIOxSNCI7zwkIvZEvPLjyXbU7fUwzecYhK76hNrxo5gomrtXzD41xflP3LiEzAoQWjx6RpBI9p
AWZZzfCyBEff36N8Dc/DrIlnEunu3CIZjugVmytdy4ibFfAwZmymJ+H270EDe8b3TFizNORHwQ8k
BXlP88cTzRqrqxF+kI2+T2ReQcyEEDaSNRSOo/R6sPuZdmt6L97bA4h1wGjhJbGUlOqOc9Qrb6DN
aBcr1+idjRQ8tWoCgaVS89DUdWkcTKLXSuGuzxu0CwLHNOhQNl91mR3jxggerBgAm3RSZT2IkJa/
rw0bQOAWitrwTIlgkfbEj4+Kjhat41wuLZcIkKeMuE/IpfZh6z8B/+aXWeYOXEL1+9g5OEfRVrVU
NEBGtUY6KqtoVsRFv+UjfRi1cyo7wVQbaB+NQCQwTvN+pzZLOlD8biJdQ3YHxpXqvCZBrhzRvNq3
AYSKvuK2pnHUrtssmO7FKR0N+edJBAXd2tzYTfhhqgIVs2IAjQBL6P9j/PDfZbixSDTotZu6bTmo
Xf6q9TuoA7oSVo4y8/Qs6pqMwnVoIoLtIb0wiE9l4f/z3v9n8FHcPkWEm3/+F+vvmMHW2ECI31b/
+Vhk/P3XtM+PbX7d45/n6L0umuIv8T9utf0oLm/ZR/P7Rr8cmbP/6+pWb+LtlxXkWCMx3MmPerj/
aGQq5qvgc0xb/m8H/+NjPsrjUH78+cd7IXMxHS2IivyPfw3tv//5h67rf9N/no7/r8HpA/z5xwPf
1Md/3+HjrRF//mHq/zBcSzUh8Bq6amiTQ03Hz+jPPwzrH46GqTyysRZa0arHPy8vahEy5PwDWWXN
cJAo001dmwTPG+bKaYjjoXPNTe4i0GviwfLHvz/4L//An//Q/8hldisiJOCmT+LwUf4uF61TUJ7M
5bkIRL4dx/1NQDuz4yZWIQ4gyHstx8rYV7R/JEE2k2GtUtsCy0ayAnmrbGDVpsEDejl3FHLOQG8I
WmxDOcWjwAG1xX9D1O5zrJkDtYi+3tB8dJ/5iWJtIasN+BJ3i9eY80xc+d4msXsJlc55xiMZV8Sm
e0wSiJd2H29zWVyVsQnumjyEcB55yP7qofVsjqXc24mMV/Oq2slwUzUZ6OpEXgmmjedSG7kFMhMa
W2wbz0OmfsRWMVzmQUV4KyiZsA+wMiP5iZtHh3ODtNCeC4g6V6svvrhBrT1n/5e9M1luW2m37AsV
biQS/RRgT4pqKEq2JwjZx0bfNwnk09eiz38jqiZVUfOaMETLtkQJTHzN3msLuz2vXkYm5ePB78Sj
0NaYI9i78j6T+qOfHhRkA5ABnZf4EFTtkZ+xwWVyE7pC9u9oGf5xdLBel3haWdK5SPFS582QWt+T
8dJ4VnD1Pf312He9EsGBlWRUH+0ExSBjmQ7F5u/TtcBHOmks/Km3712ZbWehx/0YN+N24vfwbMXp
h/v4vsB14Mp5vO6g5wRgFGGdm1YU8KIhiSnp3zqzKF4wU8oPJ/gyHQh6PQXxG4DGvYvF6aM0zSgO
dHaJvT4jL0SJj3YFE9ba/hr9fZ2UEfleDjD6hmJUz3BTP2HRCNzJWh2S3F8/ulLQ0KYSsuDjda+2
/FCZo5/ryRoOiTQlx76I5lnFl6ZQP3xSw+9TcGst0Xw4iZW8McQ8/H0GExpxjBskBFtOn+Oa1B+M
RvxL61SAWfVYf7izZ51EyjiAESASKMf/IbD9b2ifCJ6ah/JjoTbbUy9iDFRV9dE8mFVOVoD1VU75
EROVmRfc8JxE7z3NL6bLHxZ68kvaxNut+bjeNYD5rRUgZhSju0eytd4ta0p2qzSbf/+G/+ARGq77
EggHQamolrsdVAz3qF+2leuou72CYQTRb23+Pq2Q5GGvzwbU3MxUW8eZ7nlHiFLmlcB412q+t5TV
pxIWwb9P3aC52+LBMheNCPEAjncA2t5lnQxKjFGPd9Bh7VUW4/e/z3RT7w3G3BfmKWT+jcO9tBb5
2lXAmNEp3PvBUZsxlw9R46+/pMihpQsZglvV5qGL+/BW12kFtHI5BVWqX/59lg9fJhL4pwcvYpyK
e20MxH4x7zr/fQpFC/ZY7ruHNQe5DAKQ7sJIYa0oHc6ml93HuOBSq8E5Vn2T392FwKSA8XT097Oy
ksOFDgu1twOziwsjob5+9sb8qo2Gy6RYlhtyln8/FSzjK8Pj3VQGzHyz4c3qJeH2fQAH0hqvf5+1
KrHCqRTGqcrL7LVJg72ZNR0NM28Vz8njd7c21h2mcJbtk4rfA0Ynx4rdXyQJbnpNXOyVhYt+yQZb
SGaw/x7j+X9t+boGGPV3Fsb+u21+b+A+vkjNhJGQg3fXy24osuQV/av7vua8I9J+WU5/PzliftmM
AVfV6BKumjnOe1v2uPL0xIiBz7FaKt8p6vNrIufb/Hj294/Gtd2OcFpfTd0V4APKLrJir0B+Iov3
NSs99ALBPmeXC2y9mt9Lvsms4LV7nJ2+dsnWnh7zr0rg20yndzUGcJArX13cob9VXdlhva+djcfp
uqejxI6QtQ5T+5lU9Hp+7ev8PRvjb30tpyibmTY2uX1fxY/WUd0+WGhspzSw78X8ZvmxfjcKZd9h
Aniz9t+n1u5eFbJzL92uDC3utiuduwRdB5x8VhDpVQ4qfGhz45SmS/U0lvUQzUKcUtKD7jbbibDt
gupP9gbsdWRHigBRNf0ey2J+UoFgTPV4SEs2x7lSebQ4TkXFndVITvjI89kgtU5xMtO1O7ME785/
PzI5p//9aGoTeRRmCwOav+F3rjpKneFNKQvG2GqDzCc9+cVcXIome5o8pY/1ZAcg02PIJZk4qUml
F9v+LnAdGo1XwY7MB6gq3n1S5kMp+wiIr1+rMjYjZWT2BgwwxeXjgXkHMSZ+FrUsfuFjJjSdw6CO
vZ3k+45gyHtOGnDilfWxcsp+74zDc46k7LMQrNEYpwCRHtflNLMCCQmpt1pEpMZ4dh4PCEvHs706
/OHf593jpRmz3jsOSU4J5KBDNTc4JZolDxfYgdcmAdU+yfG36sIgV8VnjGv7OsOOCEtTTZ9ZJmoO
87HaAvybPqd2B2ZmpifvMD5nrEBknj/PFbFXfSaiMUEdYMRNi2t5sfEGlqkDgHvNnnTvZyz1serV
VfP+94/ynPwFRxK11MSzjVTjvx/8uYfy0ZpArnXWH6TsGFx5rnhGSleHuKzCDDrAV+bCxA8CMpAM
ju+3ukl/57PUX9b4mAnH/bpP0LOGXT4TUIY/K+TuWj1Z9OAIilo4n2J5LuhznjJuBCD6LkZsBhl+
oglJM8un0Ky98onSfxdIoEcTaQIylFbRwMySdxhxigN3YGMgymYzBx4A9waDZs3hr1UivnXKi0jO
EF8MrhD3qXk5L5bnXoIiPYOHLKM57YJ7Mb0V/C5DAoGnu9L5jO9pwT+cJ4xrYxWuRap+DGL8yDHr
Mp03/tE739XWru1GG2778Kn6OOAkc1MmR/hawVes35sGz3dfj+vFbwK8QWrqonYY+ucGPTI2+fyQ
NSaeU2SHL+7AjXQsV6xLowJ32Tvq0xxPU6p/ERDmfzmmy+sYtiKYqy/NQRHVlbM+j1K5x6ywur1J
aOYNTPccijazfvGWmorkayaKFFkkhIzVcjzg4j9LRHWrKg4BtEYQO2NUqunJ1aQD6uQdcgJRtZpo
v5gQNHQNbajA9W0NwRqqVW22ZVQ1biRi+yRwRNh0sdzrKUJrFE6Gk18MkDNQsptz4mY/0U3WO0lH
GLnIPnDEDkM4xM4xt8dqXw0KiAwTS6Mc+FyHmHqkHCrLb7Jc3kpblq8D7DuPpcY4QcByu2q3tsYf
F21C5Mzlmy2tH+WQ/EmIW1rd+TxO7qfbs0cZykqBJ6qe197mp1Q+D3a/M7LpQtJDXaB5kXK5ran3
i4GDCo12TdiKlU++HuYTmymy15hGRob2P9XsiGe3jFRn2jvhKGfHsJZKTfcZXgsNTA9DXbqW7cEe
izOTXJRgfSponwtmPXOJT2LdVDGlwJzhKV+Wdecz/4uWqWyPykL/M8gvlPDUY6PVPwiDQLQSHxUD
bSXNtsypMVJGD4+Hvx8xC7BCN8cKMcPDCHPEaFeLYc+VwMLiOsS22gh/tggL6EFlswSOk4Hdr91T
iazxi9ev6swRspuXeGcYCZEULqICm1SleiXbo8tzdINKfXInMDfdJGAnMCnYpUxRWKrZ+eXfh7r9
bAur2rHvbU5Ihf7z8PcpugFJP+wlm9wpmtNSVaw67NKvT0l8WE1tb60u78OFrJvQ0EQcAaO+2vAn
Kq0rtsVC7BplbuaVILVF/NKoZyOmNt9Yp4OWQ/3z1o/XZennEG3xtM1mUgFbhIlTpQ7CdS6qIP3O
ISHk2lXuxLInkVsfKcyGswIakmGWFyAEPfgBAu6ellSXiAEa8uBbMh36NUhBvQn+X80tF0O7fS7i
7J31WHz0qnHjkzfJrpvVaD4ok5MoOwUJAc1LbjzJFGNSzBHZaHmJx3Zk6WiVJzs+MVDonuRQEera
zH7ojo7Y2gt5KQ34e53Zv9LKlKGBEukUr2g9na+WDMFTUKgr0Qvdm1cMZ8c5x8xjtyhVEAkZrk2m
SMHNZqyPOMXjMJ7JmFjSnhQDVx6XFRmjwYWKF4pWNpl3q9X2u3GW/IwH86El5rZp2ytxEzHJEHlP
Y4foHmymfiyxx4or1OamJabxaGtFLIMfUYD05zkOQNoNffJCUBjqysA+cq7L0BLjIyQii0bpFi/+
sJz4f7n96votq9PiyZy1oi5LB27/3BFSAWNNxMgYndpCjul5O3w5RAtpFiBr5yQbSyZTOOvmyZvN
+rkDCbNzTKOLylKeEu0h2tRyY3nzdMkS79dkzeZZg4/fzvghw7SSNFpVfx8DHBduTGrdWgfQQZjT
nbg3ES8YLx/OAMnX0i10xHKt0em0DQwNimmLqtox34sUtTSmwO+uU2Cz7J2DmUnyz9C2bYUnkTm0
kqgYqPJnK3u8+1fDw47Y0S/q+CmbF+c8+YQexJQFMicDYTRi0HwDSqy26TfmOI3bOJ7MCDFtfMUm
+I2JbHZY2YsytX2Q/lwyVMx1HA9+Nl+LijAPv0azjP6GeJnUDpdSEw9PqPaRgktUz0BDMHw/HuIF
bInXiBmFBb1vyrAkaiHUbEcd04MpNXMVpSezLd2nuAr0HtXhT18X3/xpLo4GBCLUmHraI4N3nkWQ
fs+MOEM3zzUpUwvZtGlCZi3mK+H0ROcwQr/8fTA6hZHYivdGb2/gRoynpKmGiJSaOMJKZJ4IuDBw
PzjXcZJogmorHk9BdvBsuh/yG5ko+PYcBWx21n5Kj2k9XmkH6qPLz//J1hhjudnXUcGEemMyEUYI
Wr9VQKMqbszbYEmWI1IHrm1WnQ7KswjnVXrgmO9YFS0scYlHytvWe+HmerU6+wKLcjpOFgLsrPd/
zgBLWj+mdUmNjJ10FYluKd5cY9llbtGjqfWeKBE14m1YlZnRwHawtlMwpoxU1pMfIHXjvkj4KwS0
TTNvU8sm8H2e/Cgo8JZQwOztDscCV+lYdukVEfoVtHFx6NZm56qEMnKR8wYMQE2jzTvCDBRyr3TY
T9689eXiHDuKomio7T/qcWb6JJeYLRP2AOW2mzU7yneM8JmmGpbJjTYqv+muj5TFbYld/UTDwswG
133NHKOV471Sqww9Orf9mJI5reBV+/njW8jJL2iTcGE/vZuJHyPKg4lEtqxd1ICh3trKwVj8mmeu
+ey09k360j0Xwv+xgPkgK6iedzJNu7MWzZNZDO5LKdbggpfl2KGqm2h8E9RUql2K09r2FzAH7QF7
FEpyUp1DwAzlrFEBNEmKJI97hX+L18KN3ILK0FBpvYN5ULCPwAdK3t1NF2m7NVZaNX74OckghN0W
hJA5a5ueTYuMvDxvXzx+Ki8IEwYCN1hKMAnnpPTJq017dYWJyCHe5kQMz+KCsFNgT9pmAzlI5gig
zHfYWaWQAEiCAZmezskTuuGduXgdsjEaJF+vB3KR20OCWnQag/6aQJkKR9ufMMGBDBsq1oRBcPIm
tDUAQ157woVehml5Kt1SRsJkoB0nrLGZITx1lvt9TeUX3BpJdeTiVkvUH78x1daa29++sWxmbdnn
DsSbdHBbJgy9WttDaNl4ESHIu0GU/Wle50/SfEykvs4vM5/2FnhWfEvZ92pBI1cB3yN0awwTAC9X
r05AMxF4plcubum9UvK/Izj7OadAWpS5JK+Tat4Yhx06M203S1sZ28U2vvqMQrPnHdU5ecaln/o3
8KLtAaAnYeeV4Z7BmgaRoz0vqvLY2BhDdnU6458lW/1rs9T/eXhzx0If3N4tovWxyraT1nwd7Bf4
xsMjyqzbFl5eXUdiXcgxSPKj5dsv9Vxs09EmISxxmeMM6d2Q5ZGl0IU8pKPbfkOV+cWxY0ZrP2ya
3HvpG3v8WvtN3I3lB0CmIMxYbtcwP2tz3bC+vNdN/JuAbNqYcreYZCkjyL5Xo26J+lH+bkSJaOM+
lQUwHQvL5W4Crddv81Ea38Z6i8ku2/tB/j5ky66yMnEzJ5ZXIM1YGIrhT97Ij5n8s2NrkizE/Tvp
g+TQYRfAg94citjbZwkEKuHBDOusYtg5LR0GToQL1xFSKuZagQPGsvaa/TrcGnaLkZgGwc6Wk1W5
VEx+MN1buY7hrJIfEOLVwYAeaBgggJwHTsyVPzTcHEDUZsViQ+H9yENDguDPZ9woiVbndKTc7KZy
O1QzabgdTOqkA7w9jiZnp4WYCrS4sTi7JE/voLIJBYu5NRkc5hAPCxJiFbu+to1EO5cwCsrfnlvf
kGetfI1VPL7PUFYevsyZxCy6vyHwjHCt1PcqGdiczhyowdGU9qsbqCcjX8+MRKdjoCNfZnf9SOxE
SQgyVE8x61xmUG7pwVfxbELBq/rUrTbcS/3w+3hswieTWoB8pFBNwaXVtftZGW+djj8emXl7UY7f
koA1Wk+8D4wJHWlpJvtFMljFy4/8Gf1h/kvTfkWDFM9o8EIFfo0RcB7HOMMrgbmIlU1oyel34rs7
o0FtbDjy4Hji1vldvUsC9p5W+2NonbfcqM2TYQa3rrZ/K4Ojvhpnkk7zYCMnbWx9nybV519j1/qd
PyQolrqkKfyruPSzndmvJxea7LGZoD7jtAdQaeyVqNkkc91Hc2Z+w3TUbDMX0Y8D4dG0EjpJj0MC
D8qaULBVqkpJVyolgdFoO1Mw7Ox8/5lGZwr7HkJcP46h143f7cmF8CiRuY0Zb7oGD0dKQUCYBMKK
te+eVtFSm5L0w41/ilptxTf8r6+pabYndOVFOJAgV5sHEntcAJPxGHlm81mnRIAz8P9VxMtVkCcS
4T6DH8U2fKz6+kD2ZI52A5VMinwgiOnj0/JlrEpWiW510l57ImYqOHIYCbppgIFJL3fS7bnLsGvu
WWOYlq+Prn0IyiVEu0rpuCJulIXeejPqo7jXF/bpUWL11ec+X4DruQVCR8WC2autp56AawAgfjjU
nKh90E3Q4rzPxWaERF2X7Blf3kQl56PbN+6VKQJyKzn3W9dQiAPL+LVI4TqnT1zlWZgOHMAVnEGm
tOZEKUTiYGLl22523uau7MPCzIFhUWqGuVEcAMk1NyI+5AYPpozMxrrE5WxutDEn21iS1ZT0XyoP
LGhk6XXq6nOGKON1MvzfY+eg+5y9X302PthnMemkfreCt9gtDnjV1Vn1rnRaQhL91gpHMtkQ4GJD
Gvibw192RV37fKW3siYDsioK3tZtQ4AoMZd1gnFbMqIMxTDtWx8VhJCtF8lg+LK9/mORfB7lDAQ3
C0RmmswbYJD5RqzrsOXdmO4DEud8x/uq4wo1QNA6Z2X1n2ns3iF8BVuP4Xlkk2SoS+Vv5qE5zm4S
IFMkLD57HmrUx4Ne0mu9etdm5fe4gvHxauh/+HqopOr9lJIyY9CYhyIY5j3cngiISUEeEiJFcJQk
ZvNL2y4VECl+8uhysoZJlCxfUuMtDYLfDVEgl1Y2HITrejG6YfjI/smHlbdYja7NdZEg0EnxE9Vj
G0nt1gd7LbpbBiQPMXhUJBDf1wZ9cN2PDqA7mOspA8COcRXTA6c7M49hzCxECNAMJ3ECLE7pCrRZ
A2O78EEVgtkEQ9ltobkkZ/8wYzo/4flEySyGdIfBi+a9Wa3Dgidhl8dWu8dpF4R9wz3hIW8IVK3D
qY+xjSFhuyCW2Zo4vUn6dOPddGtVf2PeLNhbFekp8N3jkLsLDELxNBUMGqCIvfjyxbRosrukA3r/
kMGMU4UXRKPnmfqpOrgLQ5y17twDk4XfSdq3O246u0U3+gpfh4g35ZNLY5YIen2GLna9bBKHKAC5
TX0PzXCSoLJLBdXMSIM1FktzhvT+y85wT/kMhqzErXdgXHFglNMb9WJ/ROf5A83Ri1cbxh3HqLwq
CUx5LCCfgSjaJrblnLopbPGT3+pGuXuoqztcEk44GL51Kx88OObZEQzhz3Xp8Q8bVrXpevEbZsKj
qpnCiUvE86W3Na2tg0IhrJkkXIMMOfJqdoztWbQ2rY19U5lc+NZusMFJ2qNcQkRwN3Yvn9kXUMYV
QYTnHhjhMr20+28NwDzoS8Glscb0nLQVS7F4RUQdtyzMvC5aMcpHo54vMfLDUYDtiln34B/ZWFP5
PXnsy7osfvWAQDzVIqD9h2uFjUN/GXO6yTNlbQ0GQ7SG88ErJmvnqQQpL5z0zPfDaZZvzATWjRX7
JmBph93DeqLOxHKYcFFZ1foPbh2GHKm6jBR1vqWeOodUNwxEORSL7C2xC4usy+7NGbx6axXLGrb5
+JkShtJVA+TKDIFv2rCqTjtez+C1l9EitZGZDNxJJLJlMe6dWY5PRVENuyLGgF03LJIlM1MJw6xR
Lek8/9St/b3p1wu7e+YTbn1uOZtCatCeN3YDvbRHUerlf4idJ2etkW/rojV+z/Hi8KWiJdcdvLF4
OKjHaG8CmUVD+530I4rXuWSILgewM8UGOFIReYNi4DTfzRKzcZn5oaArhPtbZKFP81AnB5FBNqr6
QXAl8I5SqsOO5MaH2mkuWPsB02TuCdLloR/nR3GKSgb9dh7atZdvutVCnhMMzcZpzfscx/k5m5n7
NPpSZuBTM5K9ibStEXIBiYunLDTGVe9nx+C0SsOqZADrU3eU7vfeYrCdpBjIhyS4ICIWpNmy6FgX
F3hOjPw1cM82KrJwjHGpURIT84enydUgjdEVt0xVxZ/SoJTF4IxpLUHsI9Dt2NnR8D1syPzmdT8A
zm9JPPd4j7I7ZgGheVXIJTYYsQhqdfop8kUNNioRoYvxBy97t8/hQ87BUL8UnEqGw5JR0mYl9hNQ
n+oUkMg9EqIQcXPyDp3sriQhtAdsjKGfNPFpK6SHebIWpBD04o1lnUJan3/vKSgjWVNq0EWkjD+0
H1pdPPO2JfepZtuOHtKmYTEBns7ez0V0B1s17EN12jF91YIrPZCs0rnhVkv8XphnO+hcCPrZVXXN
myJEZY+rM7T9MtmYnLHUYvELjkD4FyXGe0KCBEvCazc8OA0B8IsioCAGIr2RyTUt02RTtgl2Zi3n
S8nTsFzL976V8p0o0r1tNpjZnPZH0IcqqMmgoydkbg7CKmDwNGdALtnRPkvf0JjP+EU6XgKnxAqA
m3NlFFwN+8Uy8Nwm3sHriOLJXP1eDd20ZZ79vAh3M9l8a95U+RuCBe74fMAwe1Dge8/aMm07NmOe
XLK0ljvm9elm0e1TOxrf0pY7LJLRqM4KRvn2QKaBnGySY/W9qrp8Z/jG3XwEMaad8zVRCOJXDt6d
wubtrsfzLGrE80Z/UvhC8aAUFPTtpjYxaAEDOSbYD0JrpoIZg+4CvwVizHIaUk+/zesSKXKanxlc
gDiZh8fA/MoA6137VNgYkz/XlbrO7BJxZGP01MGdZU3v7IENrNxTQDdlEMi2LSGGZNf9mE2GGn4V
kHSshif8QP0Wh/eHiOeGOXYcYsev4SvQ7EJ7LzZDl78XAvYIs6nxefF4k1K7+0ZLYEX1Mn3WGB+y
0XIOy9T+SLEdbdMECWBQD6dVIVjNyU35qwokV/hxi6vck83amlTLpQRoW64JPYH7aY2EEhhyXiMH
SSYFCAa9Su4SvYL7dRCVO7kxbTovY5SU+kcCDrgXJ4xqjI6oPQGffmJCmvn5t9y2EMQWhO7IZQk9
tZr0VSTO1076gi46fiF9HCvxAZ9C/NN00AgAVyYBmSEch8iDlUSaqV+0flTaptgZZXv23fqI2G/9
kRtMrJKf1cP3oTrx7OUq3dWuj7EEwjl5SxNlgsg7KokUDRIu2AM4MyaUvvHdDTxIPRxwQrtIIV2r
CSeGbyVS4Qs7/YMMMGRNVHLhPKiaz4GXzZx1N3Yr9PtA/EJ2+pE4tPRG2kDeqwn/qSVDJHa9lEQa
rD3BrotZ/sFyChdjaG+Lt+DsEug+MCd+Tl0LFt/X77bRJ4zyBrTbxa0l0dTD6boCUze8NYi4PcSh
9IH19q7zG1HYH4tGUqF0NZf4yWSwfRnz6a4FeN8ExrRvFtbF6yfrgoWF0BS72icu8dSN2dx78zFI
qm6lmbxru8b819osIbriBqbzM7UBJlTwm479nJv7VRI9xZZ2nz8WRXMepI9FGid4ZgTfDLoBSsoD
42nxZyIwR+tu2giATTqdug1zzI9mwDvTTyW07LcqSOg+t3UlcuLBoQkCnqkjp3c2HBRnFWtx5tJi
KRhUu64rTq3jf5G+bW8UhEhG/DVRmBAeHUYpDONfA//JNu1/AI79MAKzZMi4rV0QorNlHcB3/Rnq
kd1XsX75Xn2rivGJsequqbqf9uKycDQVaWv3AI+HVbpyK0lPjtq+26MhJ38+pvkc/D8LtzkE2sl1
jLtNq/tj7OISoDS2IwLJQh8W+DlbaUnnqG3f7HgAPOBW35NA7bhpUeTPLpTv1tqXtfzeouHfGphz
ItAzPyqp/f1EsmBNNR02UPj7XJFYY4KuNgDSRVOem1FH8s5RKRIkZLaGndbvTlmc45E3WZNA/oCn
8dKmrDybh0auS4tbRXoPRNQ6e8/b4Fsm3GcGz/NblznNTtsw/vzBe3LZxbAb5pLypivHyhrhGHYi
cmf8F8fXM+brYh/EozhNNWr71L7ZVf8w3LEDUwkZDmsXn1XVSE4gYjq7VPxSRb6wVrVxMie7dMJq
a2iS0Lx8AFbC+BeftnP++1CQ2/TvR+OCfzFOGjrX7ABdGwsuV5k5F9bJMeTR6Wv7Rqm2w4p8NNJu
fApuiKiqZ9PBlUNLwVBd3UiFqOildX/9K9H8/1rW/4uW1fTN/6OWFUd6jar1f5W//v0n/6pZDcf6
r4BhtEvT5Qa2hXH2v+WshuP/l/AEnYdN2WUJ//Gp/+hZ3f8SpoDI4uMtlYIzHBHqf/Ss5n9B55Ne
gCBDoGB2zP8XOavr/O9qVsc1PTOQ5Nc6Ht+gsDxebPvri3VegvrV/B+JhKufEx8TLi5ZSJCrWght
A/0eGomAu4RfJ/GxycEuFLrtX1cqEZxiFvqI0eiwM2IeeUbUCUBkmgkrYSfoLdRvtKtD0blnKihJ
CHk3PTvOgMLIKueNWuzl2HEnOBSl9n7auZl8dAg2vtvUI0fNuXiFRjEemziO/4gABzTaluJsLma1
G/wOBetkzwvNcRY8VWaHUy9r9RM7K7WBDOe/olOBC1BRpu1ib6jziNxOffamqT155I39kOi4M+Kl
kNCGiP+HfccB9ZynLtIO3xYG86lpeUt7m/6TQUIU+Cn6TKigsM5LymKLGIQoKIfyYmkvxW4Oc+cz
9RX6i9pWqN1Tk2yVCsNqPtsYJpz14ZjM41SGdTbx41o6/z1dSJK227hjbySMYIO4vkfGy/ohTLI+
i+wUMV8u9dhtRtebHxVyxci9RCX/059nxluqgXOzm1wagSOTrMkIZ/FYm5D3ootXO0Z9i8eCfcLW
Tsa4CpW0uq3TaYEbU3jNzTKHZd8yD/5lAidgE08bXYN6QFYWzxurahh4aFMdcrx7+2kcxXPvMl8T
c819y7OsTbm2xNUxLD4pHBavU55m+34SyWdTBv2Rr4TXN7H0Rzk59s9sfggvWRe54FQGdRat7Tyl
6I4fyGs8zT78Fct+RGoqgpFyICYRAvAeVB9q74PXLD4LZpUTLWQiOiFG6lCqRxqGnEGrpIEInpxa
iTehfWpQzAbIPxqDEEom9do4jV7xt/gWzj7XK1+uQ0utUa7uG4KeIn+hqOjMdtrU+ERIArXq08BK
8kffxd0ftbgoP4xlPS2WqcFBJsUrqJiB8jpHbD3buLjnIkOn8kgJ7pSdvYxdM7560gW+7OO7Qxwc
h1XdUV3i6q8xTo+an0BeHGurs14ttlIfLJ2AshCIXe4NfMA/yngkOZCVeNiMIjtNFYG2pT8yOKaO
u6E2YxwrOzsU4JJqFMLm+hJMdYbRGlYaWozln6IsdbQYPfIxgqSfhwKc/phoNHil7x2gklT0e8tg
RChSEAhMefkNb5aLtChRYFWssqXPbhhJqzXYuiTzsp1U7TOjXg98sGTf1AcVvCEP4hRVCFM/TyDl
Fmu9nvXk2p/crbt/JJajN6MG0tOXi74NdGk/6cYbFmm+3LAbG2bm+bHFYHE2cNd77t706vbiQks7
aEaStFCdj5HKi9ePyaosOCaVWD8yU6y3+EGaTDvTQ6kYFJMdAow1f5jOXL30mS/+GYENPMEOIOPg
kUoChGQoEwo1CppNhU0dXi8n48YwZ1zWihD53YxaF1l7n5NzFNjgDF3h4Ed2y8SlzWN4ycFBUsZq
a8yuwkiuOOkRHLLZcNIt2wgfZxku4eMwDOJ7kojxGS2P6iC3VLgeR6WoO3EC8/FcdpDlOqfI4NfF
jK5Y46sgUo2DCCYW7M6BjE1+6MVG/0GUn/2OUwxX5YDaoDhggqAqRuqy6hOXK2qYJW2NWwIcC82z
WwaveNOCVyl6LHvDlOEwJi/QYKKUpJs60fWwUUI29wmvwA9qq8yI2rHokQNYXsZweDbt9teCXIi3
hBYJF7u7TGheZWDsYnxBwk0VgXxd9V3aFTJcBurtzaY+dUPbZWwTYSxI31uVGV/N4iZ7gToC2kjJ
Bbsm/F6DH93S2lsvIJ9mMt5UXHQ0FWn8OdeP7cYyEOlHQyqPfCf97wbQ0RnGwXROl/irJqBhLWO+
Sf3CkH8/5mZ+VuW8G1MDeGjuQpA3znp02+OaJyXUcepz5ibGWEd5UL0ZSDiISxi/yAggnNFeh0OW
GwgDc/CTZQd/IAej0g/mruZSIf+wVq8GotcDTDnvjUpVnufResN1BcjerJlXVFjMnbbAsIDTFXFJ
nZsiqjtpXP8ne2eyHLeSbdlfeR9QyELj7gCGLyIQPRnsKWoCk0QKfd/j62uByqwrUVm6lcMyqwmN
osgIBBpvztl77U5o0477BM5b4TCywTuDOjAXLK392aUnjv9iuFGh/1lB3lkrMSQe6vhoi1Sy3GuT
Nm3qqviW6FRw8F2IHfi8YUePcbjGvZBQMTb1tSHCfj1FgFSRjNKIC6fsknLDnbBpwwijpEh7wrEO
1GS3xVzvU+xtzZg9zYLd0rvyPUrOcM424whwI03Ss5yNRwvylFkMVwFD/p0x1UxqymlhGlGYAz+w
9zuAQJhzD6ELrybITvYkz10X7vvJvpq0/CaqaCVRH1Fsesn4gLlm14omflTn9EM7om/48J4WkXPj
FsmmqLXdGDvBaXCgAZn19ywEUCbigyOoq1ITmNap3u+DrDxLSs2CoeFz1k7aJjEo9YmMHQslMA3Y
CqZ980kUKd1DthMjI8gY9awgWgPOTNTquTf7FalRqUnRekNCLqWxctT1Hez3tOcxnh1rJfMZ4aLo
dAKx+pQ2JROzDPJ9VEXBuU6qpRBqSgj80EWoytlmjPamLvuHvCf9GcIFauTzOA88erYO2pWeR2Rv
XOrJn6JMYHvIY2fT4YxBlqfSnBhAPUmaVWwNRGbRlULs7nDoKu7jm8FoBmpapNLXqzo2akLliTZF
7xlrl7GVI8MfNdmrHEznagANcte7GoQ8yG3WtUv63YNo5/wW9gAl665zi2dpEriCP5WmRYbDYjco
BJZB1JpeXfrZuYN3fraSeiRtNQieVWn7T26cJjcliT3BLrWc4cgWTB6L1irCjVa2zc2YWuGB229+
UYVp7YZpjt/KNMdml2h6/MJmWLtP9CxLKM+XubqSoHaYpCOTo5EmIg6sVjFiYQEXzGPTm2JQzIaC
lpc7Fl8NAJ6BZ1SyOdtJpL77ugMhlRYTywiL8NOHGvxPsWlYtLY82z4Y30zqSeqRoxWhKC5VArch
GYqMR9aujBWcwvjzHAYzdIG2YIRWAeZMTMA6LGRg4gRfaiIcWIXoFUpAMXxLyiR7xgM8kgwzABBY
TVaTXCYy1A4+KBQmEIY1fK5WBncgzBjcWYgVz81oF9cYAAq82tjJni24r3I1d6TjmYGf7R2MScTH
dLysRnJnQUXB1K8GXWqfZ2ptZ/iU4Rc0RdRGoyYgGab3qWdVFAAIQOLjPgj65TvTxjzstEpdC6uw
rqywC2Ho4h+nt9NebFAUEFIX5ST8yt69QaaYXGiJRoe5yYZmbVtaSIcqNT1bkOAGVqe9REFpLy1r
/hyg1nM7Fnq3igIpSm+QNR+PakbxPE/8pajBk7GFQAPfTNQPVg0ISpNaVV96YZ25T8yqwEsZ2Sla
h1w+szXMy4y4+puZ2sUhs4xQ0uhIo2ajJcvNUAb+/EyGapNvtKEo3S9+bJmm16eUJ3ZVO4fgaK1h
fu5Tl3iQzBYIkFUfPsyNNgHgsRQpGUO+LvCVoZkbzDee/WIdlmHw2ujOeDEs2fpnwSZlpWVTead1
lUYULxg3S9Q5ccATccM1rfRRM+2dSqah2kCLYzWGEuFYkhTkCauSh1r4Gqjq2cYVPifu6j/fdP/f
uUMv5Vt+39Zvb+3Vl/L/CYso7s3/+S8n5m8W0ae3+o2MlqB9+6//rr98jZpv4dt/eVlUf2l/2Wqb
Ji/zY6st1T8slguOzY6WpbVUbHV/GEel8Q9pWQbeUOEoy3QM/uefG22TnbbtOGTVuibVHqHYg/9z
o22a/1CWZdHxcw1hu8I1/5OdtoFt9WfbKNZUB+GcsuHECAlCc9mI/7TRVpQISjvWsHrHMTsrUV3F
ldUSISJvLUHWDFVkVnyM72OfPSeC2qwxOM1d0AY0vPu234ZmdQu1Ktj/dF7/6XD92dFqLDv8H87l
xaprvx+YkFLxEZm/Mdb+emCs6Che+y4NLYtsRRXJnhAfeHxGOkOTNe6oYzzrYE3KuGZOkMkduD9x
+vNBcJZ/PwbOiStN4bqm/uEYKjjuqUJTtckzlI8tGW3w3XQt6ndDHX2dkZweEDKCazXz5PCfv7V0
lZQUZ6i1OMt1++m6dHXDmovczU1eZRA5O9JqocZOu6mWKJenU98V2opp7daG+Pw3H9uwfvvcOByF
sCVtWziV4oOXuCbepbFjs6Tltu7jqXoZ3SUWQgZbBS50a5CBSDQyUvqGQ1yVAMMAmvWdByV/YzfF
j9HmF7f6L7fCcg/+eiu4umKBzxOxPBAfL4M9W1YyTH3J1oBNNw6Ga1nG08GtGuMqyosd+0+CkhHB
rZCQYqqkB+A2kLtKpP//6VVxBfZMS+oGJTBd/+DT7/0kGSQlo03aGDZRlPgBy6ymzRgKmhlkN83t
kk9sdY+mYhf35zf/CAmwJV07SyF0dSguWPZy1X66JQrbZQXrmCC/xKSxEbC+DqrRD26gowjOiu5H
ZfX/eNrt38+64h6gUi+lYXIr/vp2fmA6Za6HBMiChoNoVjRb/MXfOlN/otl0hrxbHf/8AY3l9H24
0Mp2eFNKjLalm8vz+NMnDPsB8eXYk/dnTYCzTdp0NfBRFp/5xW8clrpWctcrK/GGwETgQJEfBfYu
0zT8PWWyNjWovH8+JvPfnHWHGqijL0VPDurDs5AWoVXODDIbl4bOru205jRUJl+yWBDcGDv7uBzB
igUMUlVyy+LYOiT0mwzLiiAlgYhxGTFvShifa/gBpJummn4aJ4HfV6OJ2cRC36ZgJvb9XZzKuVgN
dm54qmu6jeTX//xxrN8ebTy1Ol10xGqM/DTNfj3FtSkrVVVtvaHJTHvUhuQXquRodaT45mzGNrUx
fsnM0XoOw/kzAeFankW7zknDA1FX+xQHB+EG5lMqJ5Y6RvbFqVCgtguzT3T2pVKmeYXl3z0azDYo
Q2V9MHX55OKK25upDqW26Mgm0ih19lTKPJTfzhVkO+nVSeH9+cOK3yY3/PkuI8cCZUCD7H74sN00
GfhQCDOtZnIOyiAnHCPM6LDk6O8L7CGfx+W7GSy9zJL59LWWUX0coQJkC1ZrzFHjNMq0j1POiAcs
+sEyreyU5Mc6+GSOlbFz5/CuSnrUG7aBdDVEFlyYD9qkd9e4bcttuihFSPykWU0nC9JfsDVgi0IC
o7QXEkW2DfOhW09SxagjaYlKO8mQMbvxI/rL1znCa5UUxSf8UtdZOou/uR3gT/z6wFFb10E7KItS
O3SLD884LVGCZQjx28xTg5tjtCfv/dOAeCPyVWCtaxdemoP14W+eK+u34YW3trAaSegXxvL11xtR
pG0gbFW3G9pECGGm8E3O+gVAd3Yqfe1qyPvQa51A7ZK5HTGkwp2lPQgxolHOOgD9uWll6u5oS6Ps
KpXwCuCEJxmW7KEI+LoOQsYR08zqTZE5+0wtBfqofWudSV1PxvCoJO7LuGJ/oGla7+VgMdZmlQgi
2rLDABXpVDrMJrEzZtscHd4G9Zj4mxt0WeF9PP9CGXBFljmFiW25Pj8NeIp5L1IO8VRgivqruLs3
bGIYIlGJLYUpojZc5a5s2WPld7pmS50+2jSIdbZMgsnmz0+L8fsVsVgGupQWaQnZPJW/HgxAOZzb
RIBu4tEAMB+ld+TpVDfIMZvnbFnhzci51k6HlbAstDdogclBhsHnHsgppcgav2cK8RQqw6q3gfn9
+fB+G4cVpFqDBQkrVe5XuRz9T6dqskWEqgpvL7TfA24G5geDmzTB94UiiFDnP7+d8/tAyYmQhlrW
QJZg6fHr+2EXLcbEZxBGsX2hUHdwAdfdBp3W3eY6ZfWQsBs00BFGfCciUzWnR99bUJMHAxi1hXpH
hhTCesd+iiC2Z9kMQc0yqiugrS2AzlAzEYLkELKKrgZ4K60d67pPbPp91IgxDJYBIjrtWO1IyWKt
pDMsU1BwNRBjnZdhdy0FWHBuIdKh8CX5InmyCnGuBZrGrB39y2Cqu5bq9oFSpToMc5gjVS9Q3Yz4
t2VDDBDmGsFEFp1hXUYvgBaZBZHhGllwGC23XGHsqnZiwu8IyWlVRWa8b2a9fLFxjLiE8N4YI5j/
vszvhV57I5yonZXwXWvkiMzMR1uNwwY+dHfPtE/9Mdb7eyXQWuW1D7rSxviHLz47hJbE1wbcmKnL
A5lXnmbbQoHjROPfXNaF+PPhiROCtib7JovmJuXvXy9rRk99HsIWbUSdaFuFcXPTjybpPxq+pyQ3
g63uIOtwy2aXGjTIwI6TEg42s5k1E6OSgarQJLA7jmixLaqPrZ8U+U0rRfjNAgxBgBL6vSVEa+zd
3Z/vSfP34VoIhgmhBAtQVmTLh/vpGRAOndnIiIbNFCKGWpKFSoD6bSv0s4FwawXguT44snlF+BWt
iPswHpvsq0VkAKlkCWZzvAhe11aL2KXygrI0DmmGqgycgvSmqUoO9aRn+zh8hVCtnRsHlTr1dfxJ
c1rD+B7NHQSX5m9GQfPfPGoU320XyeOy33lHG/30sVJCYRVbyGETVPHFqJz67ODrh3GKN8J+HR0D
CURqHRzwbI9BiKLRTt4KVMSX2s4OWGd17uYENbZYqHgDYvGInueC4sP48tntiGHFNfi1MsN8/ecL
YtjW75eE0XvBLjGHsR8wPzSqs8oXTu8zG5FuER/qCEhY48Q6uuYq3aDtkE/jiChQOfjyR3S+a4lb
cJ2HIvI0EGgNkAF2gDQBmuvZkOMaafEL6KR6bzgx/WZdrcrBddnpESWiaOKt886/h/Nas1fXvsYF
kAzhI1YpJ2JtCqbGYSQ9rp1uguXRdmNgCnpSchUJqYymt0BBEdHoeQC7F1Xy3Rlxfc89/Q1gnAI3
OvGH/ptI3a8zkiRaQuZrhGFv6w9WT/Wz+u4MTQLZIGC557dvsVksEQ9EHy6ZY2iFR5tyluhR15tF
emvNDW2wsfeKPMGV4R4wpoPqBrkiHGcv+/zZydJplSgnobc0PWSk1l/ZnX4i5Wwdd+NE+vfkcBpz
PAdoMiehD5tQX8iKBgHxTfQ90KoEDIWUm2LgLA7pld+ED+ncR1u/i88NjpyNKlvDy6ZoPSqpHwpE
M6v0BcF2ft0FD1VVYdXEOQvx9NK7s6T1hgVb1Qw9beIjGRurGRGYS85iY7mrzCleAOVWBC3UJnJZ
XNC0awmzGnfxlCZ7LDlriDA0MJtjXtg0TCYFM8CatvS5jY00fA61lq9I5bjYSXu0DZFtWmNJc6rg
swzBEmVAGD0PYrvWDIPekN7s8hnvX0psd9Jb5bE3u/0sY9bNGF8kmrG96hbIP5zVVoRAmaTyIjLU
UIq7w3kwsmydPjCDiK3v2OluJtO60WlF57R2m8HCPpoVd7zONc1eysENd52RvFBllflrRj90RQm8
WaUiObq96jwzH8CZDgKTvvY9oy0nGwqoZmatEgpX+O+cTSFZNup+GXhigUCX1YCHOBqTbYuSvTSr
M63yFn/+1O5x4PhGoJBKZ9vRR9+9qJ69UebnMWD1hiGTwv4a/1iEo6bO10N951qj8hKz/65NBEVV
/UkgxoR+6Nw5YUUttB/Q4qr5S1bH/l6lyVMuo9tMmJMX+nWH/n4+4Ee5rXVNoCaPCD4zIcy4C6aG
CypQauw6v/9MgxlFm1PGXhG1nj4XxR5ZoxWQT1rECAEJlJrIOlR7a4qxVGgW9o+m2IkwJnQ0hF6S
qHKNC5Ide26TQkE/ZLYYnpp2TM5Eq0DXyj1SZfjbAg9bSoOSEFXzPgnqGBMynZXlRfKpCvd1DOzI
LYd57yYaj7yh7RqrToiqae3revliBeb91Ouf7MA3PHswu0u2ynMoEdUEAKCNjK9pkyOTUN9LHStN
R8uEZgNjruiqVTcme6TPA+qVmRUMXj9G3uhI/MDawPbjxba7m/GRrqHS45M0C3fd20670nP34Izu
lROyMO1tmETWd+IAn5GWMk26XlkEMCnSLFuxUgL0OzA7mbfUz7c1wuowb7p9Nqp0hbSo3tQ1/iq3
L587Qoy33EHzSvnVN7ygKXsAnrwmXLk0T6OQQAXFY1KBzmYo5fy5nXGY0c+gkqURrKO1aPsZLgOS
y7VqQVUs2rsowCU2W6u+9o/gMcjvbVDOsk37Mkr3cSg1LCClLHkEc3MdZEawN/vuYVuEMaZMsP4w
bzJr63TtuVLtk5abr/QBHlDfQmuOHK8qqmoFEB4Uk4kmnq54scbDOK5H5zhpdMjJ2jKzgEQOSd5F
hHXMAfK875ErgV7Fu+pSUMgbimpiDnliZioH/kx67CIdxEbVBzxM1QnQGzGYdf+kdRZpnhpL0dTl
FFhdh08kizFf1+vW6MzNBIFnNTBS94HxRObmaqDbjaMT1zLmcNIsJvsylMULHhAPwjUgNHlie4Tb
pqTjVGC76fqU3bHMn2VRamuTxn08yOt4FGi0rXxDNPG8tgSy9pApomrKE6qDlwYlAhsEJKUmCLZQ
jp8jGJxJ4pLeGI0uIZfJNYNevjMbIoBm/3PdOMlGNRgC/PZbbeMdSfoEFTxWoRQTR5Xg90Z7wqOa
PcwxUo484aOSk30qVPldWlqzjoLnYJbhypoMvFqRyjftbFz5fckgHo4tLAN7ia4iyQQgFsEWLKeh
bCUJyOt+rlaRH7+Znf9aqqbdoiKwJhdU3Lz0e3qOF1QsaPW1Pdj9ahwl2bZud8YZm5DEzBNszzeq
tZ8aPwWtz+LNq2twHNUC5XLrpMfurXFO0/ZxoBu6TkY0NCFmjvxzkFEXAH6OkD5o8VA1ULCCrGdR
bDuS8ca+0mrjJCvirYbZH1hgF9dxmyIJTaxNPI933aD6VSMHsUkwCfWNInik5rmWyVOR3Vqt9bX0
iyuHljCe9WFFKnS+tn0iYYBgaTJFOJB977rI2kKx7PDaAWwpsazrTjF7lU3yd55fg7B8mqqIYfFZ
1ZzdpL0fRzrGUZYTOpJ9QgADziFCl4/l+uzi49xYRirWwne2wnTXNjRWJ4YlMFrdgz1D3yrNm5L2
5KpLFqAcdrkalftKc9JL3PLCQEAgHSYe4UHHpB33IzeOAbeyia1NmaarTJuBU+ToC3JiEdaW+5ay
rx9tTIQZyvDeLJhAHYYcOrkrc0C8PI4usi0spy4QbugNXNS81C6Mxecsj1Yg8q0VcHF8r9JPyUV+
Ml3/02TLy1jpT8tvJOZIB5xq7yLpepFGxLL62PMR7DGnPTpLQPuy2BXD1K2NVvUb5FrjKiCVOljm
o3q4R4LzTQZkL5hdTLot859xbzfIGszMgLdQxC84m9x1m4Dzq6f8QObLPca/pxEmhZ2SeoTT7htK
8WEVye7ZP7qddkjQr40R/gKM3hO6RmOnOlr7i4jHTwTmtsy/KsV3bpLP6I/qVRib7SoJhu0kCLJI
a3DAguRoetckT/j+JurGW0HAoM/DFwhMQLMeuhumxG82BjANLxXTB/OO2zzaecOeNTNrGsKjux9c
dW1asXN6/9I6zmODo2f3/q+G5iaDREDlpoSno8JYPzZ0JqF1A/IZguRI/Wc+MjhLqE9BFWwregCr
SZFK2c7NA90Z7ZxHIHuCiVJwuywFQV8EpgEwHH0LyS57s5PyMCrTX9siZuCz1QNuqm7dOfiUYxcc
vRov1Uof5HCGmsgyJ/jEaug7nJHooFAL7WlMa3AXzH5RisabKZhQOIHP29jVmJJW7bpXRBm/RE7I
c8o+1ostUg2K2pqvpdbv2Ev6m6xn8RPmMkPvDZdSY6RCKJcdAdB48eDX28wctK0dXgIt+uI6ySJX
swgPqOy3NqidE7aKxcJUyn28kMBRRLbEwa3LkfQBQsjNTW5G4ohYyd5qsX3vd2l/dp5GnC1XKovu
Gwl7vpqJjwgMYA/Mpp9l5mBbbfdoWa0bK8zFtW+kG6cqo7WdleG2zuAKDDxSMyGmMVSQK+J98iu3
ZvNdKUIreqe9jo1i2BVi8KLYAUYzIT/t4fMlQ3cQCe+W0B5dmQEYFRSBIz6MzNmVC8mHLUOwR9wW
FkohDGcZldAz9+gsqRsEhhcRcnPXvYbCAwTfTuuMAEz2LRb2NwAY9rkDJPaAHx+mij1tczABO3B2
+nloIlbUAT/X9QITSYGdK2RKPplBTPIuuOQ6S5vbNvPPNPUeIDGOq7xrh4e6WSKdh+GLSsOTDngo
L4TzVdRL/i5OkMBPnOeplVgh4YLbgEX22RT6BIrs83DuoQI6jgf+iqTyMFxHmV+cjGrOPeoYULEJ
tjibpHz05rGbsIaN8FD3FruodcOQtBsZ4JHp+Os+rz8buBCxBWaPZsFGJ+mHFzQIJ1dFFUrn+CU2
QCk1qBTBfTHwZkPor6cUj1Hcll7SpSYZaJHwCHc74K9BI43GdWUNJeTr/sVv0pMTMxW1CbOfjhso
B/yzSvXqeyJRQJSgEzQeZi+mncgSdjiEpI3h65+CJzS4wBqGjaUfslEz9nBNJtCd07Xpz8N+1vT0
4C43c1tQNg2yxrntqVCum4rmgYWy5JYebMccQqwwrPlLU4NAdEvVHdBzs41D0wiD5Forun5PhRWK
H1JdLx3dFgMMesOhYsfvh8GRSJyUhisziFGhNLPxLq+zabaO3PJAxJSBNFEkeJDJHiCwPMSJ6Hav
6DG3poG3Ew8CS4ywZ2RknLqLWRFvVTiSSZUH8jQEOBNthWePDIzwRpUWBPLOV3d2a9E0TPBojdaQ
n5RelmSA2djl63pHUo/hDXm8mF7YBtYFihe3jIyHCkJrScQBdeym9IhQHe7yDEMz6/5jWRWg5frA
/Wyx9QAh9SV1g1s8qLhWVdrtozJpXwBbrkgq6Z+L4tIUWXvMutpmvWS0D+w9vWx2gJ7K4CLpkq91
pbRzhQGSh5DlUO+aV1NfEJjXl2dqW+ImtE99lcHqAMt6i5LF9tLWJjgpih7xHy7DZXLWVE2ddtSL
dT3Lq6qS1qYpsd1jjQb7wXttSUKx9sRRac0rRYv6LMboqDe9IhFCFeu4WsIwWKSdp94R8B/kcFtM
8ZXT5alX9Zhkx6Q1r2aNiZaIS/tMK4zsRgvHromR6Gaem/tuYqcU+Tkb2Sg+0eKwQUjVGk0mrqbI
iW2rkzvOX3gLCc/f2ObcbVNzFlfdqL/GNm2XaXZ1Yn/ciLSVOMJY230pYQxTDtEnKF5y37aTf5/1
4zeWzCVOXcPdDkAh0KfpwWGxr20mUyRXMcTVK+I/4XP1CUzetJdHYdUYHwtVeVWGHJ9ojm0ntSW8
Nsm+wWm/qoIx28GXsnd5AHc2CBkCCInK1qaO9m0GeeC5XUIYLhb7C+FnLMnL5mBjXkAaGp6nsGWl
UOfWoxbG0LJCudEAwq6GfnK+qIilt5NnN02rkqXqEBOxQp52QAd0g2xQXFIcPCxoVOYRjRVfD1Zx
beJLP2amD1IhSmIShetj5YrO68qU3mi4bI/lmO55WUXN1bZ2DrOpR7ZMB/J/uGsF252GBLXzFGTf
UKSAOIv7y7TxBxNMaihI25rir0VBmad7xwoqezhITjmDzCCwgE1mdpPPeJqTLEn3E3qFBNHlOpkc
a+9GZbXNTVwA0I0hdBGzzPjouIAgzHGvcuOuqBz7MYkgDFi9z15iKi9pJdWxI9nmPFtfioCoqWJK
6ZL1qK6h+Lprg7yxoO6NvQZCZV/mor5htaWv2fbAuAgIARO5jkiCZco5CcyR5AL26wwXLEVIxL1U
om8ZSfG7a4W8hXsCkjKb600GfXkf9pAZnM6CCClKeWgZAU+VZhIaHFZyozPD7JRtfGVfXnOlQ7V1
2jHdlmixqXgs635/nWUNCYNp99CYNn60oJefJmqIW9edH2GmtCfbaIlcSRPi72Q/LsBkpmKLJ5Xq
9R6pfrduOiu4ECHD+pR1+hZWA23Twkpf2mp+rUkrWBka45IJ1vpmwgR2E83AWoY4fnCjAzY9/Q4b
PzHj6OLoMXY9hYhu8FzbcW9cs73z65Tpa+wjz9WY0koSwVfuWIldzwqQ1M2befw8tuajmYz9BvvI
19jukit7htTBPtrXZgJaAc7EYx5fY5HMFiA79e8shm8w6iBLpqy62AEuTKtbbHD+MG6NQdvlFN/P
1ZLR8v5dISbSthAbIa7LrhQUN5ii+MaI8/XZfi65ljV1+tgOolNPjLO1PAOtxIObP1dOsnbhxULN
lDmqwcrCWhkvzAsqnlKHemi5+U0+UagHRsJn5CZnJo8OXYRB2S2GbTE+Uw0/1900XOYmJG0qMuut
UyNUVZgYQG8xmkeAV081vvBzkSHwtKRBzc2YPGk5LpvEJKAMGmCXFRnRS1PmrxxyL71Chl/LYEjO
EbUMC1HkGqZS8tJrYAZVrrBCTDsCH2iM5OGhd3wW2LUDmQuxsOu0D5guoAx0oacqWFLm5DRwXGEJ
OEmERcjXjBsrUreT40Tn2YgbbmGwuj7pJAtfAtMugFzlXirZliuodMVBIjtfM0mMlNI7oEIYRbGx
MzaVdlXf6QSF9UuEtOiJV+Xiq8aNyZOBMDHUcfyoIbBQs/XqCKfxaA/hNG9AjDlzyFaTfsUmwmy2
JaeheoJfXMTBcOz10NkBsbgTzHkPIZqODj6E50ZsUfTEAOymE99cmiTCzg3Jd4O1J6UnPJPLrFZa
Plk3fUQDtNdISxGxtkUwiQ2KsWWLsBJB+URomz+zuiLzzbrL+8dRa8Mz+YQAydviUatKllDGPBwU
IXwaP9u2JlzVmiQgOjmvbKrTFSzBEG2TWPgaz7mlzlkiRqpvQ7AFpkWLr9eDU54YYkOhZ9dis0Uc
PHa7ana1nduQd91aD4UuqSKQMHNM04QiHs6PUz+3EYEjBqkGfYjFtRHPNbvA3icmKoX5mQ0tMP1K
zBcR9Fu/hujY2BMqg7G/Idal3aoOTI8Y+vTUjyI9jWF10SM3PxadGK/nxmn30AnuksTahSkJMEZK
UkqUjxA3rQo//NKsJfzL2BMr7G8o1ahtqYM4QDrVHvoofHJzmcD7d3Xujgiu89Rpl2nsCU0C8X/L
yvZJgHE3E2pAme83WyRNN13AxpaXD3hswnShzGqHGiMGK4WefAlt07YAcMcv7ZRpO91p5QF1OCYv
ois2I4ybVZ8N4ghLz9lB3PyCnTghUFUON1o/tLvYSeJTkTY3AAK4K0cgWDThj+xSg8tsDt/CtEtP
rB6JP3SD/NakztRXN1GkPqnIH6jcCGr4OZ5u6fqHPNRf+oE1QiqAotmCa2kJV+7J4J42oZa1lyqn
UiUKooc7Fg1UejPUOAHmBzgq+C/iHks2f1VlWUi6FZhv9mXkr0bthtA3yiSgCJZNbxiTvlhreuQV
KEG5RjR6IWqN9twdsWQ4QXig3hVvbByUMEQI4wPZi/COJMfidWhz5qnY7MhKNS6asvzTXIdfGnZ3
u1Y6i6ce2FMP0n7ToEyg/a7XN62jvhSEXOwdl4g2yaLR6+vkaVgmCm2msMwK1L8O5b1vX3VO6B57
SR87VPPV+5el/rONS1kdc0fcBpXuHsZqiA9uax1Gan+wi4RTHt+/kL1QgQsYjFWhi35Hi+Km6ab+
u85ahNZJ9K2tbcz3dj7cKwMOZh0o9wS33D0hI61Ystn9vU+vm+5GEn2TnIa6iobv+Rjc1G5SvOg1
/dVcGO3NMPgptYd4PoQjoYpjrlsbWwn7qci1r/MU8Z70chxbUu+hvtrRCXmURBRDz2n0q9nU4U76
uJuttm1v/RmYSkkp5nM0xST5cMSNCnds2sQXc3DCtRiH7g57HFyjrCNHLAqAqUa4401oOQ8ChuEq
F6J5rWnevf+5ZfmP7CnCTw456sQoF/0lQzewx6Dv7CMensv7f7z/ShCGT937e2I21EiAeKXKDZOz
qucHuL3Cc0Qp2HDzxpbTQ87hcb97P6z3A5RhvHs/S1ODzQ2vy2c7M9r14Ij29v0jZlFTHd8/dlgQ
Rj8PhfkYRDGOIkWqe51470e8nDd3OYGT6PCxVel4jSJqOqRxBlZJr9qb95Of2ICkluuaJ09s5YF+
h8EIyGP5QhnrzACDj4Ut/3gely/2NL5mJYvpsF72Ae+/+P4ff/3J+3cQqXwPTDwyseW13l/gx2u9
//ZfL/jjv5kt5sk5/fVK79/99B7vv2aBf4Y00yD8eD+s9x++H+b7dz9+vZg1ShC1ff/Xi/31Kx8/
Tmw7WIbs5vBvj2r5wD/+gjomAVtI82gS/etUlISOcAaWs/T+9u8vkTR9ejS00vvw858O8KejTs3P
Vu7mu4+H9dNvW6NueCUEmR8n8qc/Xs7rj4/81yddNEtpUrHkWC7bXz//cDR2CEQJs2Tj/fVxfjrZ
f/1do0DDoPB5/utH7999vJ4tCpfN/4iFSkWuBSyRpz48vsM0K9pwDP5eZhcRrpC7rLdxxNAf3yc1
VZFWI+Ph/Z/hDFJvGof90HwvGpsFMgXzFeB1eZbsvFeZoVeXtOnnYxBSZC16qMvvDf3/TxP4G5qA
qf5IEzi+ZR+CsZbf/6e/QeBiUHACTGSyzKIGot0f/gYisxDa6LpNZQLAAFK//+1vMNx/6LqJ5wHx
Dw0EpVAC/wskwF+ZyM9dIrWkYuT7j0gCxiIj/FlSjGAX9b50kI8T+fqbjQAF7IQNlfaBmjB6awUL
IHvG+IlkOLrC0r4OY+T1iyIKNx+WHLhhfyNvMT4q15ZDQPa6KC0dQ1r6BxWqj1H5xyE4TUS7j8gq
JKAdhRI7ubMM4gjZdq8oDrXHKAWuSQTDNTKKCIJaW+zMPNe82HcOLnzkbWTYfyOr+6hf+XhwHxTt
VV6gz4h7e+XmBPmS1ZUeXbtOtoUb5Zsy7tEg2LK7nUER/I125qPqB/WVws5kkRQlDAMr/K9ipsD0
x0C4MWjcHj+8uWRqK+yQO0XUDZy74UYkIBmLcbp+j9WMnNf/RdiZLTeKhNv6iYiAZL7VPFu27LJd
N0SVy8UMyZQMT38+VPvs6q7e0X2jsCyMkQRJ5v+v9a1Rs+PXIg/Ii2lA9//78YhZ+fX3MwVykKAl
hdYbpaH1x/EEVeNFORNGVr5VdSxk8jSCDlzaBf4LSxPtup8jjSe4Kim92TN4x5rxrVqNlf7TpsDx
mlXJotF1vHkQMFkuowjvVLedhBXRBqW7Ubuuuc9dLV2ZZULMH7SCq5VZp39/I/9wzswfrKdjLeLj
9U0y4f7+wSIh9RR0MH/B/3zuvSJZyzRWTNPJuRBUI3c+ts0F3cJun8ywogELXu78l7T4H9rW+2Eg
8jUMtKQuTp6/HwbmmFAx9/TpurXHVi/Nq0DRmqBV2GUmiHaKre6QZHuq7oRz5qyAcrr5+An/S9f6
p+SPA5mNVwxDGKcsvt2/H0jmUDxwciI/W+ncGl+m5ykAQZ5I1vqanwZnEEqnLhtfJ+QLC6tJxm2f
hLCXqRXe/v27Ef8cjmY3BdNW38FX4f7pauroYxPu4Hu0FLnmqwkHgwciWQ5D9VDgYV36vXot4tpE
dKuBPKHVtClq4zM1ew0kadcv+sGAPlGHOeZYo0Cuzc5c1g3fJ5Khg+Q/rgr7n1eF5VASQJ8sGCpw
nf39wwOMUSQ9HT3YzdR9qOPrR8u0H3osEQur6odTVak3abbyiHJRHtXVB+rwjKl2b/tSewwH1rZd
PORXyUp+a4sWAG4OHVpZ6smORPNAxeGe/0SljIlGkgA1SXoWze6Uede5WaeSQW5Ti3wK6XvyPEyI
yGRNcF3pV+5xaNvTqM9BOFkzkUWUM1WCj7jRp/4TYJV7anJQ0kSCLhKLJVU09yF6oQ6VLa4WrJYd
VUYiovrPaQiKAx9mQro81IEyzJqlRu8UvF+V/ceneleZ/m2sQXuKxYWTEbcLd7o/ro0uI6oJlK8D
f4WvfMaAWeQ9bBA20I4mHIMOlsyQfFA5gwpIUTbvT0zW3ZOC/XQqRPRS+OJAtckmLMh1Fl6jayuS
PpKFCNTwOI6XitLVNk4mdx9B2ccufiSYSftJrSIwlL4KqfBvolH7AkX+vVOazUCRHHWRv+ZaNJDr
EIJTaKeDsPNmP1E9iX/YtVe+gKCYNqEWEvMLse6AYvAkk+bLv18l//ABIc01hMfi2mPq4N6NkX/V
uYLLE31OS4/qh/0Qqba5NO2McivI9PKVZz6P9fThN2CG0S3zIRItAEbVIhurch+pN7lITxxz/+9H
9Q+pJ0clUOuTHuMI7uizJ/OvRyVF59Yoy/DfEV/04CofaC3pRp0sAoIaDAHsN043k3wHeK1/qxWY
9ngwN+FohGfgze+eOxYHZXBC2+lF80Zvie98WFb8uIzdXq11jeB3Ta+9E21sugK6fuyb4ehJhDqi
V+9Qc2CHBh7m+SAmX71wAZeGJK5plG98VU+PVV+/4Mizw9iBB1n/hy9wnuT99RZJQi0tOkd3LD4C
3fqHL5CEURzpvslN0RTot0WG3JusqcSRyAjvCFv9h9I6/5iBiyGCN971JP7EFMMia8/yzjmaCXlp
czGb6zExwx1Oh+FajiI6B6lhA8E3z23lhpg54NK6MdBow2zFxjbkhTbQQ1D4OphjY3X/u9Eqvhq5
5R2SRv/qFPBtktg4it74BIZhbPtORPuEBTmt9OaLDQhwBQHKhzVI0anxp+BQIx32CrM5KtXgMgsn
kC9WseirjlyJJHyqcksdMk6FhbTG4cpyt1s0leyO+VgQPFboOxmi1VJ25m1ypb39+wn3zxs5JxyU
fQPjo2VgX/pD7q03RV11gwm4Psl/JLFfHgLaUUsz9ojHjgNnl8e+9YDaSWz7EcF627fI+MBq/Mcc
8f+4HrkFMFbN7gvBzfSPSWLM6TjHbHLm0zcf4Mz4wfgWzyooGoD2AnFGtqfyCIG/koJWc7pzIvPn
BGHq2TZrnahA8R8j6J+ztflUxFQNZ8zBRETi7R839Vh5IEyMsl1CV6bPW4pvOTeQZRADh1Adcsys
s/Qt7i93YaEGgvQco7NpZjajYVvH2PcvdVnHWwNY+V4xgUE8jMarlQJZpiuJs+9hH9Z5426rIXhM
8ilcjekj1F2UrP/+PQvL+scSgTkSfjzoFrrgE/7TlRDYmdJrQqUWIyCORyrs6AObEbm0mKA7+e6S
NPgB7irGg1Fm4RZxltzGXWuvxsbMERcQGZG76s2OavNcuhBfzP5I49WtUUiBGHKfWD5sVKaVD62G
jcWyWu0U93LldPIsKCJesknu8kQB1460RyeaQWZ+9+jGdkIfNJVP5G8sxtHrqKWVNCzmFM8p0XZj
5RcnquaIU7IML5eFiiaQP8yAHo7nRrPworRXnpeoUxIqlDc293ibYiucHudt6q0nilPJT0Q7Mvo2
Npb34TRxzPhSo1O3tXNXRcXzKDDTdBTXUy0lpmd0DpxmNlLZEOGiXtZnHyjrkgngXvM18ev9dguP
E2dPnnNFZhB9pDgfAbWo0llWtdmca/dN1CrchFUN/jbILn1SK6D+clo5UD6upYWQE43QstGM6KGq
EPFK4qdwozdAfcyHSmafXZRXlIIJBHQM/QtD44KCzFNLL/8tItE8s+JLOKB+Kp002zdy/CJ7siQ6
IFlk3xi3AI+QL1YWHrVzZKGo8Kk7r2bQySItLXlIEKOPTVI8O06ZrHvj2Qis5Apyvt4VjoEZtjOc
k9tg64mpB2I5wiY0KFTfZmP/IJKkoeJsGShsPGSAg3UELmVizFpSm4+uiaHBF85xBzklSGSOPXB6
Pjv41Kty2JWq+Ci9oSGouFhbGZSXLqnmDmwRP2b+GD/icWhheKutSUl155my/KKD3VqWwWAfdN/c
0+DKr9wtoasNOnRgRTTKROAFgb2kPcd6r5/BVn22Sa3t/Hbg1BehesrRxT4lDd0pIyIgq4zIAYs0
dRlKq76QTSKs+Hx/cCfE0p3n/yj9RFvS/ymxQDXI3tvsWhtW+Im16uxyJS6zsike5pCM3hXNe049
tCNYy8zi4EtaGPEpYuWNLEVbtHRt3jMtfyFWPCHyCeqfhb3axLjJ2qIDJxcUJxdi70aadkEUlvfu
5WSx6vzdd8RLq749wU1QiCwQ8qfK+hBDVB5dzcLQMgcTSBmfKlGOKy1Mh1Vb782ktfbwddDp9AJt
kYOt424z8xiFggC9R+VgZPcn3ToEk/Y8Ak0/gpBAv6qToTlB3jygjHjUWHEeI0KubL12Nk1Lvlio
O4A8Q807VXWOWERWR6yeatPDOaHnYXQHxaJhnxQ9+TtDeQnrnqW3hZaGUaJZ5z39PYcE6c04GFhf
q4iuqY7u0utDUlmQ3/u2CSB2PjIzxRw2pXW/HttKHGqnf2rcCjmmppM0EuJjsVAeEIA1Hnwx2guo
5TSDOs8+SP+HaLlKiXOcFq5OzmA8zf8o8jY+qpmj6Lp+45dEx7WT9xWCnbZjaUAkg0vT2x0skqXm
A7CG0USBlqGQxTW/ROZnrSo8mwjZ8DhUBO2OcSeeoupxip3XpAXFwhkS33BvlXsauXWF682xa/nc
B2Z7TOLiHAztix7J6cO1q3cn9MOXdFr2RlBeETssmlYbnpiit9gk8gH2QGiefVnxwBJWj8BaYSLL
NmPhaeeaWfY5q7zoUKXZ1dJbeLLQHeEHoZOBNj7iflACYR4POtSihZagHjYihRsBsRYN+RbxbDdN
7g6fIjV42V0kYT+LOmaMjC09uqWQfND9srxyreVURt4pV8khtbr4Ypuf0k6aAxozf43ENH+HSL9O
W9P7LohKWOpNKk/Ak3ZoZQQ6yro6cp3r+5QMwn0vHmO3i04VyuaNcgf/ibTScBY1Us8o1HcCZOlA
3by6Uj/xwVuZRhAMZqJt5XFTamlJEyATXbOk9W9O1DlHm/45Kp/vdVeaj6GxlROXxlBIf01ZomWw
k+fMz5jhic9c0SKFT44KIA/HJ1XV3/FvJade56bXhcTD5oaF5hrdpTADc9kg/aA77mWnyQYmLwt7
OiZD5y8Lb7yCkIsvrlWn4MLRWDjQ64+xsEFq9HTSUcyV52DGrYnQ+ZERWHcciApe+BGtGYQD7qqD
+vckfNhXvQckObO0cym95DwGwblX6XA2kM/TYNEWBafcIiBwdENfec3Szz4C6hWLnMuR0DD4iXpU
3vSGWqSKvWFti8FDKg3odCrAyNmEyxd+MscnG1fZIMMu58uvIOUY41fzMXrh1ylTJpJimsXPNP40
4KI3KaGRDvM40pM6COr+5g2pDTpE23kdkuYp/uZU8bQXhYYetvAePTPBYVRM+i2dHjp84btBlskG
H1a17vCAbtoClH7ZZ8lzZNbky6SrTrfdvc2ZvtAQHm2GiMyoXFTgtkNmy2GfANZWGOy5uTA2DoTc
ShPNViPi5slLrJ3MNrVjFj8yO/lKBNhScBI8NWZHaovwXpMm9o+GZXwwZH2GlRUjBKzSrVdNr10b
BRu3iL1NoM14cLwxWpcFz62mP+fBrbbRwnZO7J9an85lDKK9dBp0RDERkxAZCEa1u3JVWvqql5PA
rtLAVpswVw2kWC9kgRmOyRU8p9Ce1fCNv1VGiQRBlTu7xZfBGTfgiZXiuXbWgWZbpy7Mn+Oa1buK
UlpcFrNu7jHDWpcBfNmsrR5S32hXUgtcKNTa3KlIqlc6Ll9r0WIpnVx5sSEpwqN3WPApnJtEfXAb
H3tsv5GLfXhCPzT5rbvsFemmLV+QZSLT0YnjZcQh/KY0rEUuPznF7W0Tj9HOcpOaRLyGln6qravI
HN/qmsXxEBXVubabDfyr+imn1xv2bf5o5b27TQ0uH98ZVnhcwuckLfG1TqKhGaUZi4nYtl3ouOIa
oitQbvgcKpfJQxY/kXBhyRBkrMIITChrtMxJF1hKqoHvSUXaWd9Wu5a52+4+Pmk90xN4+3OpsWBy
g7P96f7gKrCuuudggCF6z9BsMkxSiJVLV6uHtTHnM7tlbq0MzfqCt/wzFA05TROkuH1NerzCDZCA
YbtB+h1uhCBtI/S21ySxgQbEHpOqxju7dY+XlHRoVpKuOPdpvm+C0N2SQIx6yu6J7hL5GT+tedAH
HAPY2r1VlTVnfZbUEMPwWHaYk+js10vhdtOTP5AF1mbEZLYk+p1ts8sBJ2bTBipcffACDItGWxw1
8lAfnJQUSR2R/jsUOox8fYP9wbRRwHXxSz1qybKUuLPMISR/ogUSDMxV9uY+cIneoNXJQt/7GoZS
3boIKWckygiXuP2u+XwLbaCeuik03wy8bAjKUCNNhVpSPNFuVeaV5JyNYj86CGE0kmITfAw249BC
GvWssXTtrVU650Sbhn0mbP1sDMraOp31A02Zezbnh56mwFbq7lua7AIohkfNDkm2ICZ1mJjgwDZr
7HVjSzw56EIyVcP80GWlPZAfFJGMrKOsJtU5lpF6SP/3gegLLB1+KalXkuJeY/r9/ZAF3TYpYQxU
uqoWQ6sHmxEa0rlojeYcYQQ0+VoczXnJjM6DndhAPQ2qr2OTiev8A7pGHxkUvU/o9dGzVgRyj7qN
NSKCHWaMJqRfJccjgbaMkC4SyZizdVXVqXXCNN1EuvnojCQWE+jsrYfK9h+pKn0hLKpH/J3Cbht6
nHW46ZHPRpTSAhcdpg6QYDbScqsGA/i1Crolkxp0TV3yptpRnCrUz/sgNra5F0eLEqj1qox/zPjl
L8FqbDcoiBfAG7uTyoh64YOMX8JktmxZzaUzSdxVxMc9VSOefC9+4sP3iBTXvS0nkbxaLQKXjiTn
+7NBJ+LWJZSPr8wh/q9kQdGSseVUyL/VijFE7TyIJZ75DXQNbGwTUqwWVNV6IFzI7Jp8n7aZfWsm
wWjjxRVBG954pH2LhzPk47GN8OYEAe7DofgJaWY4xM04PupdvnaBKl+6Vk6PhEEluJnlQLkQmqk/
IRxmvq7w44XmqvDUQ5uF+YPW4DFsyDzcRw5iWjD9D/WAarM2deeq9RoF3CIHlOxDAOIM7hy7O2tI
U8/SHxHX1B3BrmWME7UtdpPnqVNdGYhBEPHUqjbOg1zVZr/RBlPfgE90l25LSoHvYx6403TJSgm2
dmt/ySF7QR9q1yFyRVYxCRZI5hsrP6UWr5qwoyAQf5OdXl5qi4jeoq2uMymAzA/7gYly+dhb0Ft9
/4Opnv7CgmqVgBjZ94OeHCHHJGQZUGQYxsleORPAVFiG/srSymI30KxZgvqKVkwfwxPQX7Go0YUd
6pjpX+4ycyOuKccOm3nrAK0gcnESR0xRV7dislHKdXb5XWNyL4zO3ZhlaR7LOFizKjA/BKcFZokg
fB3LT4yxRDG7bngKMNFcmaohLPWT6EDJtF4pq8g2hj5moLCd6ZYJQ3uILLkd85+68tS1MnvnUZTt
uG9jrHGIoQi4QUEHkFJ/GLxW7LyKukFllekj3pVxP3l4GGGxEAre1t78tvtbiivGVey5Guy1gZPw
cl/wRJSeD1osd4NjEroUtnuTdAVunKz9rIqMKb+1HzHIwnszkjdPm70ZJfWeqatZ5NeQR522mM5e
kHOJOE2+xkdDBKDWkTwe5/kTsNrgqg2fOvFkz6SmOc8+6NfQ8G/3J6EIn3SaqxfDiJznhiLoQkhn
PNyfuq3wV6M+glOeX+0MEmLSKWhW950BYu6OSdlgFJx3K13He0CWdaIJ5Dzf/wCsbE1b8NcT0QaX
bijpe9yPBFUJSydkPr8OoyuNFYN0t70/vf9kh4mxuu/s13bzX4RVXx6mTPQUD2rnxIAU7Z1anPpC
iCW6bgyxijD4kcbNErH3AzUn9ysxJQifayRi4KCR42MYMDLt2ZSj9oxoc5NGVf94/9UQaN9kqiYw
9mxAHeUOgS4O96d4wRCrh8DX70+RxmOpFCOVmHnj2DMcRg+TxJB5vx1gvDMX08/7i7qXa9d4THf3
1+6/QnxI1YOkofmPhznhxvKr66+tJTXZ0SUc7/7UjWiLCFev9/enuSIkqs+IwLnvrPK56TdRqVb3
V2VC6Ap3UsI558Mg1yu7OPn4en+zBsj3p8xuV8poGY+sJKH2UQGRno8hIPaNqL7i4f7MYf3DzAXt
930/QTt3hsxi2N1fTelYbuK41db3V/vS5AVhofye9ySagaiUGU56f5VFUPFgVt2vN2eTd3oj1+fX
a7+2x4zdV17ydN881sSr3vrp5f5apGu8FdcxDvcXCeFTq0rl1q/vwK11koDMuv51HLgwmj3fn/p1
HBlZ6yejRB12/1s01vWVGvmvbxN+hf7ssvQSAuS/U5rrMhXi/PtBy1nbwpGdZ63t6Y/f358OZiJ3
Uxa8RfMy+L79H5s12iSWXmCzRqkcJK5/bBNoxanqMJfcf3/fy+8d4DU1DkEjtr9/5c0r7d9PmzEs
1h5L86W67/33Du77q7Gm0S+sxl97+Ms2mZnUZzxQ9139PiaMbd6Ip8qLtiSx5Ivf/+n3No7fVmSl
UJ/Um3LXO8MFp1l+0ohhYT3ZtfkJmzgPWYLs7/5SFKa8HoPsT2hDL39vc//p/nDf5L7x76f3n+o2
ujiRTSFz3sn9V3/+O+f+n0wzsfZ1Nwe8/f0Qfu/6L4eYOJWJgzcLl79++X/969/Hft+lNYLvjWNt
dsH//7f3e9/3TX7/axIZmuPkX++/+b3VX47gL++irzJWVwSOYbr4313/5XXDG7p1mCa4wJsSVaYF
gkJ38pdGMseMAVUco6DNYRtZBjQFjGr3V0tmS6sIQ+v2/hSpGWbDDHfefeN0YoVSzZNyvy6KF4do
+X1RRuXyvrHZ28mpysM5GolXRWuoCw7HL/c/TfoxedTidnd/bSyz4KbUy/3v7g/DxCQuLdG+zgfZ
p9kBHa9x/bWniUwRSJWX+55aH5eUAQXw+GtXJvct01f6/7wBXJ0rgWZ6i4oqfzFNV1vXWQeQZX7K
LVjf5p1j/HoDlTGqvRYwpt1fVbE/Jx5Qrs9VdR6cvnkOSsQskIzGx2gw8c2iIt8VjaNfzQHGPpOv
8vvA2lyjbvlpj9pnJt3mpe8N5vKiHo8YruuzXqlgRVHDeQ2k+Xjf1GrqA7FI07tD7QGr8mhcuCjb
A9ggf6OC3L6pEI60lwzlZ9whYLfzH45WusQbt+mTz0R+69BX2Od2n159K5qWsqvGbwa88vv+DRV8
k2EWfnFDZQEFkOEpbBLv5OBpXVtdnb8SdPV83z3FyF0x+eVXf07ajGjFPmDxDw9OCpmn1oL8hmmX
mND5HQYfyTxXm2T7aMrC3KVkLywbPU/LZTM2D8xSrDPGuPAWZz4iUS/AyAwguyTW076WqUXdR2rh
TYFk2qfUgjBXsjEdhejmBcUTUd/VOQeO+lTrZ3c2w0HhKd7IFNUpUSA9QL2Tv1UAxUaLqVRN9M6j
W/qP9187VhPuDILN1venfUjrt6r76BJ6QntRpkW9n78WZuceYP84NBkKm7lwbwbPpJdOvrT2Lrbu
R5+7HCYIq/hoNXl0nax/HYKk23h+4e3JbrUetYjJS0Hi+YdVUaINffE6eA6GLYdUtCwcpscwDYdf
+xBEQQmj8F91aRcbbjLpISO38hHuwUjjj31kdDeaUK+2gy+9ddrY4HO7IQ9w/zQ/XZzJ4a3RKfcK
jGl0b+ySzpXmlrvSLa52Itvj7wduLJh6VUkF7P5LjeXM//xI5bDcl8ygxZRnBwkehDVQfwqUHyN6
ldX86DRznDUS2akEI9C19eW+zf2BxXZ/uv9030zkdIbxmZpf8imZtve/ur/wa1e/n9//JMGhtIkc
fA1//X+/d9k2hdyZufoR6RNNfXe86UUob7LAAsXS5FV5enwOilItfDeJXm2945zNfHiHlQxfk7gZ
VoA7vV0j3GNqjO40W+YmoOGTfERLT7el7c/V/GzoCWvRiwJ8ORRld0GDIDxqwr/mQRc8oBH5aRvo
7rd+6V5ikyZBWBFjFs8VgvtDATDB0ZR8ats74NKPN7Ulq8Potvi46qgHjOT1apu3FjYcl2rjSLEY
lv9kLyOHhllSdYSGRo1/rFW24Fbcn7R+VsVDt6dQ6ujvSW12iJYKBFcZM+FsrJ7l6LiHWGBpMLio
lgLNnZVrOwGGCuUymLtEBV8Q4JxyyPHfeyfZlXlxieKg+U6ZY6foZeIEbvsl7g9EiwNr1FWVjK+6
ozZj2Ol7SSBQmWE9b4mPFvXwLLtmgTNGW0s9cTdGcLRUGG+cESDDZMOvEAolewEJY6kIx4nahoaG
fsNzr9FMg7SYIslfpdGXAnLfMYumhsoH9Wk1cOG5pfbWK9aLfm6Ge0YwhHesz+dC1hzD1sPUr+29
W3gwsToqQp1+SAfpLTxXb5ddUem4RUBWeAQr5ppVPePQ1XdFqpdbG10cLt+zFrC7uIvCXT3KD2/s
3kIrgFLComnNwPfZMpEk6jHKr+40jMu2drStSHQ8SrBHQ43xSod636j3LBDjysSfs0qrzN0L2X7W
EYtx2an9UB6Um6XbfMDaMlX0hm3wUEuUv0T91m29RsK5ofcICEi0P/oI8reqk7cQ6FekjK9d3PU3
c5CfY6mujbDCp1DP1lNujddgwtFoa5+mn7ebfPQvOe9zh1GkWJq9qFYvgKGwdXksM6j9vZgAFDJ0
lAvHy1+6IN+aA9maDfXsiE8UWObBn7FDLjSQQcZvcDXXwsLYogXrqDWpk/dEtfcMRxXY/wTES5yM
N4uvHUf1SrPKZyoE+rIeTJjnmLtx5TBU6NvEqm6G3cnFkPcH3UZ+5ZhDSnoSrqAg03dUai59R0SC
IZKDuBvU4+5sJK23loKVRUiREDJuvTW8CzVum9xu0AfUO1eiSQaGcmJpyXrtFlEdcr7B7tMDsLM2
gODex+fj49xbFZqNuMYJwlU6JRvpuD8tg2ZlnS48iUR54pLbWdrXzLIw5rHUJv5kkSaYzVvVnKTb
vosa2zZ3idFk3uLyPk2ryLdeGbyKsHpPOdOAbpFyqhnV+ySbAk6S86ksg+r5/z7QP3yB1ZGtwXtB
QxQu6szkrenyb1ObJdtR2pT6BEDAwu5y3Lb+lk68s0Z/Bzq0Q4QXM+KksqSY1gQ3y0SlH0ZMqan0
BgsWWjsK+kQTW1m5yMx0i74OiJrlaCwZ9ZUsVHioe8pVIVq8ZWjDeQr7L8bDoFn7ILM1ptPRevSM
rcUylt3FS6nhl0S1Yiwj1yDyZ4BuUkCVXVY6diC3Adti6sS9x3Jt5BczHv1dFnprkTLli+uLKmi2
5roOPyB8Gjzve5FaJuRBPirpOae68DY4lp5tzXjEDF0siU13dLoC1jMT6Fsb0biyJ+ltUt3elyLe
Nr6lX0pUWVMUwctEvrjoOpYBXYXF3izdnW7M7DuX2u9Iwn3iPFbcbRdMfeU6INwt7euL3bvBljws
mNJ26e+bUb5VuvXp52/Krrd67lwya2QhZVbIwKLgnfOywUncHOx8OrYm8yOujU0M1mNRBSG6UOpP
6OO2UVmFp6bu32FMH0UNRk661ltQSHXI9fZnprLzQAFjERn6KsryZEsC5UdtclKit8nXHjRAkAq7
rgx/ODGbwa0iY6u8DHnlrYmcmPPaOO2FOUrmZdt6cJNFKrtyN9Wet2pczN8wxT+LYXzhSiQu0tWh
jIaFu2+x+FI65dqNQSqubAxcWy4OQtCDhFCqov8JWMPtMvMiBD/q4bnJpn0SltOum9w3RR6qqQ9Y
HMfmMqj0G6L1jzwU73EGAhFY1WdeQCjAvhytO2/4FHi2qvhbqGlPMaG9GR1pJqcYp4x2AEMYL+M2
97cdPXGbLK89A/pzU+MJy5KoIlA9cxduPpmnzhQ/YNX2R+GVzUtdMy1zEuf7FOrkwlUS4ITLqVn0
gpGTnmPw3TSPKOUE0IGRpOi8EbSLCZJvzSh51uh0BNBULsGQX4xSONSt5z5hZ4/cFH6SgWtmFxSi
8VGUktxOM2T+2RPnolBwO7m4eGlEY9JuAu4YIiB/hm4OnJChktNZ5jBN7CnBls/UdurNU8g04uKm
Apu0cM6SbDh60sGw9rqhWpHcp7C6kwShp95bbdFkLH3rpxfIbZWl5jqG43b0IosxuS0fRp/bK+Jr
sAhlszfDzGcNZtpHO79VTEhf1yae/L1elSsQUvVj6g9foxJ5PJHg5k5LSJoVhDQdaYveJMBGrSBm
r7IoGU7Cfe39no5v217KNGtvqivKhXDGB2WJ9qpNI2uRjGm6YRNe0+oZ3LLMP5WzXK+nSXKhQWlF
ZfYFdDJpcX76XsNWXUTCsJeJKuNtlRvQuTSbETMxT02ffWKlNjeMxnLZdtOy4YeVG8fuFsHS1y5s
M5aIUGoFGXQrSyXj1a4HaF+xZx28pCxp13fboPL2us8qqw0JX+3a2NpbpiImKoqPcUNiQsoyzgqi
YmW5OQApbiCHxld0+Y3+6gAtuhZ99Anhq1zpYcXcttAfuhihcg1oQLPT8MWMxE/RJ8+2AFlkWz3k
TUs+uJjOH6a2oXwRD/Wt1D21oTOxrksVHHVMGOuqMqqVyUe+17JuXHttCx7OTbaWrlVbLS8+9FeT
KdClxI+BEaI1UEOA8gmpd++jmF61qOLxXOPGRqUt13nhCaJzYXbc9RZIlLNzba2ycNy4wh8fYH4F
NM6bYOtl+U9XeQ/UduVrCo57MzV+vpy8AoXS6KYImWTC8opB1Bom2taMJVD95HJyc1iJbb0aBszf
LbKAYxzr7zL9HGAbr1X60ejD9GHBDfeF2miqMN69Nj2MqXHqvcp47v2qP6cKybR5tCo/utUkZ2lZ
Gh5LS0E+MUky4Yr2gfWIJ03F6RPqnQjKURpsQnsoHvAojbTn++hIGpNedCu3pZdues9lB1lOy6fD
ZLk/JtUXpzCRIRKxeUrRJB8Z2aOErE9Xy7DWiSeMBeNBteoVRsyWmJ/apenQqLEHsmiGr6nFvFIi
92CzicnJBEiCbB9929lDt6st0pfLwacw+VHXObFhCgKnKxTVg0DPt0Y1QsoB9LWfijhZ2VpY0V/O
yu3Y97RaRn0fj9qptwDNhu7Zahr5VEJeTGuZc5edmS9gdRKvdK6RHJmT0sHYp6GhFnkGDbwxUniX
fuzzf9J2Y7i2eRitcAfI7WIS2ficzssPK48feoTTMGfigSk50BJXEQ8KLQfLPg2hI119hGugC5dA
h8Sm7hN1VYJqtlkhOrKbW83M5SsNSmfl2cpaNZ56nlQU7du6fPS7frxgimJQQsO3i4xkmQeJ86AG
4gyNrrlBMF6mlZJn09C+aHlpHqZhGGhrIV6MJzAgRd8+lJG+KEIfTILwEzghhFMGRt/vB0gMxEx5
5gGA5w6ISrtKUihzgzfUa62l+55LLhnkdB/VoMe7UHVzYb4m7bxPoPk6waH3pkOgHBuSiv3/2DuP
5ca1LIv+S89RAW8GPQFA0EqkJFKiNEHIpC6891/fC1k16KgedPS8Jxnx4kUaUjDn7rP32t9LDduk
c+T2GRsheRvAAfrIHqk1QVWm0ksH1WhjOMYDJidls8w4Epa/0DN5+RaM3WxGWb7k1gosiNv+Ja+4
dkUHpFrvX/7+YpqAPNOALG6ySeDUHLKOB68pqSelrR6HUoeKom1DzFtEmEcwAWp06fBwA9xNzziP
CGVb+Mh7Xa8vf3+BKMVJctQwIPB/vH5eD9Zar5qHXEv9vFeaIJsbQMAVWNoRaOkGIzffl6Y9JbD7
IneG7OJNXplbBiRccHYYyOJ02g70fR679Zc5zTUvTm2xaXIjfKrN86Smsd/pqYSJWelvoQFvFPZi
tDHwLFJGJG66rE8u5zn51ljlc5fkG0oFlVeQose6obk6Npdo2+aqevv7nwJLIHMI6DRT0sU7k5BH
R8uNQ4fx0GkS8LEk82SJk1mYsXkp0qG8SlKWBwPYALSK12JsxE/sp0k+BsAXw2PZtneyGN7QOe1u
kMvj5EQcIxvl0oH4OINVSgxW6THy6OM4gylVrLEEGaC9DlL33VK2t+1YGsVonAcj/upGuMLjhBVn
pNoon5FJO/wAFq4ZDpem9TBNJh0ovS35mjpodBPM066devp4WlY+hGu2ssSLv7VidbtganGFcPAK
9LP1OLXnkIzm+vosAy6QrySLtB3VxtJ27Rd1eZYJvLqhsncW4k9ULR4dgwkJQeXFTGwL3kWv7imF
yk9Fg9nJEbG6a7MUwBeH7YsTS2VQK4XkWRMTTFc1eJUmaT+lKxIyS6EDaX21bbLMoSa+/N9c34Q/
/z2BYFJxY6mWTHBGV8x/c6IXotaKDj+E99fkmBbdK7iqLMh0RzyouU5bPe//zd+PZc/ZcdaW8ohd
R3lU9Ts8AzLEUxcGztJXR9WhQoK94MPfX2JYStYSPyhsGwEBTG4ITOnc2Q1f8+qnbMIajmCZmNtl
wBvG0Gs9KDmqwBwhKyi90z0PJIbahQduNU9fA05c3tsCm9esbYuxMt2yMOQn3ErBWBmfoySmO6eY
CYIzyOrkTBSkwKSQrLwQZx4vool9iOkfzqKGe6dnNozploVfp/ZexcXtzhN0Yn7Cw/6v+ylb72c9
aSnxosvED0lf4JpcHDbsCujmUHto66Y957+L4olRv1NMj39T6+OtoaVvyA3WP73wY5cVHo+18rGv
p2szU3Q5DDoc6wzBz8q66SIqZg6Ryh9lOeifJTt3BVKKBqqmVe8Ai3EdL67cNcAubb16byvJnRo9
fkZAaIJxnoDlNaiWEixOILMxfnCM6hi89jSXUoojMxH0RtJ9mH5P4pLDRvuDtmx7S74WcPFa6joq
9OYZ27UjA5F2zGUzdo6Kh7H7qgwQuAVssX6l4mc60DdN8cqR6gIVO71LnUfDnJUZQSoIskTEP3Ae
fAw5z/I1CpBpbIy5PYB3q6qfsJKmf6OxXfIRGrrmcil054sPWPk6XGY27oOxqe1GZf7KQ4KN2itD
3h9EpeZQqcW8UnFNwvvyN8SV3NfbVA7KbMRIg02U4S67cxNPz3FJ+4OcX2fLGO9t0+x5RCVrn0y4
3rWeKvg3SfxDK9jb2Xx0EBObjqNmOTxaeVq/iMGJgLzqRnvJepT8Jm22f//FOb79E9VuXsO1tEoS
4ZNMncgplowXR6L6VNMM+geHOt9CyPv5OzfXWQc/V8KbMdwm/rTgb1AiYmzWnB6AvbFM/EnKeylP
wP7WNMAKKopbvKCiPrFAYdqVkSub6K3JhvljSLhewmneN5OpH3pZje9qLa02rpMUNf2ljUPlIVKl
DUuQK3aq6MWiu9QvdcyKo0RgcGyygENC9ZStFZ+GGxWWduN5/C0fk2XkLxh5v2traCNt2up9Zst2
LGADPU7Y8ONCe7YlrSBxZUQoOZm0iRUHnA4HzDRcwqOaSZ+hA/z5b6rj/1EC17n685//8c15tWvm
5z+CZTgsgBV7M6/Nfdwl/y3+8j8aFB/K7Oez/x+/4Z8sAU3+B3kecmWKgXcJfhtp1H+yBFTzH/Tk
wCUz16AMYAD+kn91Jer2P4glKQSlSAPppm7zTvgXS0A3/qGb1BtijCa7pBva/40lwL9lzfj9t+Cm
bJDDsrFLmKQTbWq0/i0DuIyTqEzsqb42jgTBE03y1Q7mXCF1uY9qOFECn9RBqzREVpyeWlPNtADO
R5DvaxaNGs8pL+9JsFkNtcto0lqg5gZhv5j8vzkrQRsmqGTsdhiyR2I7sD+iEZVEk/oHMxIgbgl2
YJ5RfUin7cppvzSatOusmELnoiHW7HQPzR1Op3kQswoxp4T+pOdYN2MeyHbBYD1KHDsmVoVgZLD1
BqoUim2DYOuWNMFKL0uEm89ILQP5UObFOEDum/KEaQTPJF3EpA1NC1yQNO2mlOcxuVNzWPrH0O7+
6EYhBVI4HkKl+CkzZeKRW+0KJ3tILZOS3Wl8h22+E1BMzaW7mp3zZCrda8z6ALfMsmPeUgI5fKyW
+c73SVyFFK9n1fEtYVMZ9NkLszgHXEiaG0m3d0KtggE3sgeUKvIpq47YVKGNyVJKmLvReSCKs2q3
mq9hC8Zd3zNPDdsyKe74Rd7tBEZYLmGbtJSCbRLTQy8P94Hna1BQv9uIbDlojhlEIcscY6pnT2EH
iSf0UFh/dHtDADDaQPDCCI3Kazev1B9YCAyI6A6cp0IdGwhX8rWvAJ5UYLJZxtKSSH0JEOvmRwnD
l0kqfjWN5UhZzl+13RGEmn9mYFcoMHsrxNzRkKoBRA5xummH1I9qi2zacCiLcUbUgSjVkMxx2d44
DlbXECOrJzoTxJtE/28/+rJdeYNGQG8okZqXiQFBzsE0GVogN2x+UgVkPlUwC17i/SLj3CsL8yED
4IEu2SJ7yQMlF+q075OF19DcAQEFabWZUjzCpYAv24SrEzShW2O0sDLLJkjGGTS7qyaLeLQqZUXa
7bouV/2R3lwXMsjFrGEPdwtAPG2hLt6y6QUBgW6oElg2PpZHOzQcZaC88/JVGCtEUwF3mxSTBsCL
G0lXVzRfYlS4pu100xgwEjsDfNuaaMgzubs1J6HHxyovln1qclTuk+5tXKZvrLjSGWJN5Ob6FPrT
opJ+puTmWQ/7Dx2aIRzlT46ALidX8GeSA3qvYMCK1MIK4smk6rxv7nmX3xelRmhWNC8sM6S0KX9r
8vBtaRrHl2eo/1QoHvKnWgwy58pQQU9rludqLncCFxsnQmDf+SAnj9qgPpXyuLHC/Jnj6KuacqoY
Ym2zqJAIgbhC1gxRyqJpEMSetZNSrWbHEhmofzGMLgX8aYqNZqbcAOZ4siK5DUbTPmiofriUjAON
qcVe7pkLSYWzpYvpl6mCaDKuUUJGKAuRh1Og2UR5XHNsO78gO8OCJBsOVeb0//yl66rZtWYiyyEC
ndtbzk4tyltXRK996TkhUFll1n77vLopIv6TIWhuk8GAw6fN8EQce2OPBh0IshG6eeOsaLnsoyvF
YeTMvwKJwPI7u16x8PylrL3qcRtyzbvNxBJEnzo/M7XzAsjBscd47UUt/KTIN+aCaTIvYKtEufnR
IogatnIuHfEp0daJQgQhEYx+RDC7rwdvkWiLrn8YWFV3xLzhi0RywRGMj3ELsLkyXsO++bLM+RUG
n8lfkx6ou6AXSkeeQu1Ck75rnfK1MuVKGXutGk2HKsrO1RwFlaBEojQsfOBSuMt5NXm2ncv8phQU
axt5GUOmW2X0z0UtH22pUL/sYc8lF/NM6CW/L/UDHtXz2BqfQxx6euMa6BsumL6jMQ2QxIz8Gqnx
B7h+Dz3kl/mYKc6iv6mBlY8ltIj13o+05ZhV3QMOqCcyuq+8kAQO2srNMu4lhX9/r8H90JLvJeEw
lK/QM1E4WGx0+ZdoB4SHbjjByKUTzJ8y2Q6oND8KthaYTpx3W2PZaKUQYZPcakH5SyiVg7ioSzp7
rUaUpEo4rGA+hSZKGuPA2nzcNCa7JGIPoD5JKrIfdIsyRUeDJEeO/yqVN8eZCPOJht+60hhGRrOE
zRMnU3CqGqHIUDJZ33T57xSr11DbmdQTPhN13IZa+KXLWus3g3oiGW+4XZ6toh/UfwBau9aCTJv3
TxKk8CshklM+5vQi6W3us3ABK2V3b+UQSRuKwIygrazXaoB6D3wg9vS6fFJKHtImS481U7yvy/LS
/xEjkl+ejdYGVUvxWOzQmRWrHY013TshAICtdXqtF+PbwoXml2X7MZkzeQQS/ibmQb/imFXBxy3z
sUFss6otGL/7rBhPfatSsTBWT13f3EzooeU6LYSAC6fVLDslnq3DnBl4SrhVJO87jf+vj9yCtkE6
IXLeMuC4HWg9PjD35nDSZ/m7TkGX8uF3VoHwIhkltOfmS/TRMY2Olpq0nq59mqJls5jLb22tv1cd
YPDBeTZZM25yx+k2PxCJYDUPxpfd6FstgWJuR+boJXpYUSTGeze6GJ0an3MHRR+b9wQaWcf/XFAj
6wOaL/26KhzkqYZrNetrd7Ql11KjlxlfkhtF1lOkLmeD3YFTtBbpJJAPBCWU9W/qHU6ubDnTrdPJ
BeGJSXZly6Iq2QbXO9DpUzd6ftIo7eECG6+kjYwDoGQ2Sxfc7VhloSNw+htAclM+JS0XHBCPiT68
xND8m1hxQRGuE808sQgT4QZ8b0AK1IujlGKYcgSog8nTLNuSzRwRuKh56rr1DSuit7JG33FS1sST
7glWunEH1Vrn1ZNHFCUIbdwNGRFMk9imMJdhk8LC2BAOmNxKyx3e6pzijeZRmRXFc4rIG1s8cZSH
X+kCwdkzUKnSwXm1q4BsxJcSSz8NGN4Uf7Zqlj9aEx8E6wKf9ie4uM1ZWtB5117Xolt6b5G3aV0Y
Ptbtbi/S6lLw40jCbqd0C/WsEYBm5J+dYUnHZBC6x1fb7opwYgFHwQ0tSySc5d4DD8F42+gczSye
wppZ8EL/u+g+LdYNZY3mVzv6dWgTCvD994FiosOFmHPl5M+CSYHXv4RGB4JRzPjZy5hQLNWE9oZi
L4SOrKwvdizpgLfHcAd8ICiFFsC/3eBGUPejYwQ0A3G1GkyC4OOuZ6OdCHQp+inOm5DSmzMvvYZX
Gk0B8If1bV8ItG41AbkbQeyT5xjnPjSdrjNZyEsjEGqL+pwS93g9vheY4t26Km+agjzDa4DZSq22
0kBkZU6kn7JAfmmtWz/bQdKs7Pv6y+lehQpoQEvSENMIJRJINnQnRYBnyls6ET5pRuvXLOTnBeZN
MFktAo1FOq0QHs2auA4LrpJKA5JanPtbH1cY0cv3Nn2bMgYeY6pexiI+h7X6XnKTeEkGtKY4RHTP
uFkvVxRdAGmxpmhXUpPJoMsNggSfuiKZ71WqNfuk/J5WkmzD+deXuX4Bn7WnDGBIUTHEtH1xIKB+
VFPL2aCadJ4jokAfOPi3qygjWU+h2lR+IkOEnRSk4Sp861VKRSq6u8jX1FdEipxSKBxDcH3t9Z1k
lrM3cD5Y6OzxnQlHtlMQ8BGgvbHhqYNMydzcf8pIFHV1lfWBNwMc+Z2JX3AIDbw0+hyCvsyBD/Vr
mDIGLt8nW5vP4MlyjLJhjaD8J8j1goqwug+/FZWS3lmzCOSkZUOdVXTX4+Rl7iG41jwU5l6TgkZl
MT+n8AAo5LtLICUD00puZMhPhsAYMcny96xfxgb9ZWonQDztiDeLT40cRvsYOlRuNm9C2Kx1pPRs
oQ8ZCW0vGMNepe6mGGHqCYIqTcv7s7M5PiVJEkjmYO/h2T6Tnck3bkyqBPvq4Iswdug/qny6XL5j
vVjc2pSDsVbSTUhW3R1p1PDhkYxe4Vh70CAGT6mZdCYREfowTqPmpGeJhCKlWBjpqui1k/rpQBh2
r1dYGCyrnpiczYMqVQoKCr/NjiYKpwZGJQBNgTmkv71z0Z35i5ogt1yyaw/d3G2t1YuREe8HLk+i
IpF8PF8dQhR7nTahCCCrrkml5r5TaQijdnOL2r4FBTIQZtfPmkbpUFdMJyG0l4KckJuSWXOnpNpP
M6xhQZ5H9B0Q03YvmpQwXB8VAXozUG9U/4Zph+TW5yDfk3RVnKlcIdgGaCdmXyh3BK5ZiBL/NobX
oY4uo9n/ZSivRQbM7CNZLRb1mAq73ZK3bH4V5t8SZzYXjNKMf6AHbqpxa+j182LPr6Ggts5R7/P6
xyy4QvmvFByFtviW1gvfroktI4xS5iLh1qDiCUNZ7DlyGvrG/Kd3+HE6aJAe0gD5zFIQlcAj1kbp
EWxsv82F8iBo/fB4t6JfcrUhxqdnRyoq3zbBruONo6vI5CkIZascFcPVSg7uXQE52lae2XtF5Fg5
BY0V87rU7KtEEKlnU+tWFmnpdjF2WQkUHRGP31YOt9mgaly3m4fOwhEwFz0CGos/wq8H4FkHHWO1
uzRBm8464cSEtWu0HJJhMNwkzGZPy8WnPNNE6yDy5WWpEE51JMoaGIJCXUZQ1289KbfZgZciA1eP
OsKMccRHgQd8MpNfkfZ/bKN+YaVItUYecT6Jrp1pPU3GuJupkSGiuXOy8GdSr1hWH9Om+CwwKKSO
Sr/zkBGMMxD4EmrUrLLaMqSRdkt5QidScs5hJ9Rq44ZG+kYu22vYk7OgoEnFtGaxr7vkD4IED5fy
lQCC7Wk1px0lCZKWGkmjeecwGvrymD2XmEZSXWp8w9yqLOg2YTQABc/ybZiLGyWkf/DNQQMbV/9v
SR2gU36nAJh6ZU0dUcusm7FvD83dbEXhtUl+lWQphxjrbMlsMaGk0rXqlptJg4cbVe9KzvYylsNd
lYLHsAdzW9r0WaR176eAXugpgH8vjWzduguoofEwJv1PnscSq9noGnEF0OvtttSvs9PhhzGWKZUI
ofAaAxY7JjgONTyjarqEqYLhWTdFOX6p1cgJaPkwhdeaBznZ8zTaCzsM7DT8ZvlZe/NCH3iUnobF
EgEcjJEOE16OyKZ64ZtJc+8Eg6RiE9VVlSdJ099LS1DuW207WUQIK0bB8oQla48vGmg/qUHLkD1z
Cl9BM9OCMzGOWxMpH4nK7XGgF4g6HilXsWlZDZx2NfXx9CWWHJ2Epr1IGkcm3MLRRjtyYK/cek5+
wyV6SaiBitNR81WWF3gqdsZElKdUimdrNcxZy77n/pTC/izN0QOnY3cR1C6/hTT/DDL1nIbzkPcz
u/IZw0x7ckbYAERNeIjJ3RVTI+aD+IF+abhHDnVFDRpGgmmZnqyIAebcsDP0JKy97gKs1lWKHIeU
Qmti4uFbyXdWHT5prZi3g9TagYjnYGqPEc66oBi4pZn5//QEawqFOaOk+yhLZcVLbPa02rUrGB1H
R2Wwr7RbOh7g31GBNuYsg9sXlBojUDK+xzFkjTgiZEEh7lV6v+ZvQT39TAjTWIvQm+yS5vqdGlDi
wCNIgoQvM5/oH21j7eBklUdbwou5pPJGjtgDKkIOKoOz9DxXKg7QPJBledqUcpXT+EJSEyp8l+BJ
0Nl1umxwXWcmr91aec9E72wGNk14PQZiHALKH/yDC4M+DcMD9MBEo/5uMNW1ReYBhNYvO7J6ozbz
g9ZMv1FWADqv4S3PJkvkxvktlO+wKj8dTf6kOuxbqSC95F16HfVqJ5am21hyVgQkrPy0T7kNZmxv
LJL9yNQ2Vml8FzUmOymeb7OM8yjtD5MqX7pcggBIq0ZFL+mYO5TJhtEBmkG1bUPzOw6ZTmdO0JRQ
kv1hceTT5eFzB7mJJZ77kRWFld8TGlG3VJyFcXgUbIi72nqllGnEYAPNuLT1bRiagNhszr65YT2x
ZKYoa+Cy7JonXQDYoaZqbuaQHtmFyVClEI1D2m+uSqNHCwUADvbNWZgv+FAEOxvTAdTDDrdxDl2q
/GjxdFWw67lQT+4x8EijJNg3pMqryZvexZyM0JgOv2mcbHHb3Ea5f2kKM6KNqGoCVLw7wlOBYXsZ
aFCmTGZVFZzcqeANWhQJa9d+jDboJhABJkyG4cSlyPmdj0SEIdaddBWkQUTUsBl6RmC50Uhrw3dx
lbVIV2HM6nn+5hPFGxTaVZQOsqOXwFMMVLlZZZmyIKImeAGj4oJ/Py2zpm5bbW0jU8tPfTLjzaRz
ZGmdUeOVg2yYmhPv1qbziRQwYhflzgQk0Fch4xU3K57UHo8LU2vskApcJ+KJHapNTvy5tnj7T/QM
dbQUsTw4UIX1JEcd3lIi3bR4lLJHIdERTz84M01chhCxEzAF0i/+FbnkRQ61od4npH0HgayS1OCz
c46bNicxZ260dR4Pj0Yans1eeocNExEIxWCWKcszuFq3m3r5CZO8vZlzefBkS9zJ3tkYN/gZ77Uc
5BS6+F4pw52QgQVYLe6vpdQ1f8HrjmyjFUdl4mEKA48ltKVl7Ev5MRBS0dB38fi33AypNL6bZp6e
zchk72fZJ72ZidPUAviVjlt4mGJUkUnfSriSXco21I2ucxLoZdRjavZqP6x4yBiSxWNbVBRSEr7Z
gXRz1/tU4JM/StE5txJr/clQN90pp0aak72URBfV6cZDzA1Uk7qkIrjbJ7le7IFgJsiKhepL1Vvb
cTjI6/qxdIrHElsYjzleLIojnXslIhuQDX4LujDKs2cp2+YSby1lAB7F8vVXTSM5aAy+j6yq6UjL
ifkLJ7O3TRsHtUSZWax3G3AD9VaZ1Nobsb34qpI/xTS2bGdnZPwt7zCSsAZfHTLcPiYewCUS0KEy
HT1UqgY1K3tOa14Q81gfkSosrMbtN89eL3QiZwMaZtOMDUg0pXwmq32Uh+XO4wiXbSG/nuw6VXmZ
GvFOVximoihnzSPbRaCu0sNSpiRIF96Osv496HKx7xt6CLVy3pkrdFBJsg02GfYzvcDMgMniNHf9
cQiLF3qLOOPZ9mqvwVI9hTPdhZpzwIXwrKCOU3keegxRtc5+qJRmhm/SHXPk7AE3qBt4HS7dwRXL
d67zggxrW8aFKwZGTUkaPvvIZnEg3usZCaeSeYLrTbJpYeVgn7W2vVmezcoRRwhdzJ5rQ41GEjnT
6c4WpnlpyvBk9YXOBOOMHn0kMHSenMKh/lYjiMUrE60QOTyNuxiO275SreloJovbd7IaUKbyR4NW
6vW9lGwTFa9riG4r9REesS6nMjsmHDEBT5uNdQjRe2/EJeEy97SGPdOARc6D+oB9gW+Fw/e0XSb9
Qlo/2WrOfNDirg84NW7UEuHTUTT6oTrmUDknL+BE1OlikTKBCXnqysYoJl59Wu+HfX0hDURBgoVN
kCe90ZV7WzLzrZwYkh/jtvAXnfNhp5cTdzRWdQVe4w60C/k8wpUiy7JA2G6hnpWZLI7gp0TOiUPB
ZNGbVhQPXP8sb4r+j6xAPMkoGSErT5oljSy3Z52F70JwBuiUkOWUWmk+38YDHmHPiB0TvpCZemqe
Mdhkg0etE2Qku6G/kJ/3mGMKnfv2dcazyCwmX+SSJE2XLAGbVCbFdXoEbsbhnQwFZfWTWf3pFu17
4voO05oVSfhJmvlWtdbznGzwyIF+WtG9CM9kiBbzsCjGvYbOiU3sIoHjoilvvne59toWNij1LjGx
B4AfmJfqhQpjxadXFrdc/jlF32VDV6VvYNyTv6BC0TWWpmddz1AB0GHsd0d9EUCu5PAi1KuZHjSx
TYfTmD+mKKXWsZd3kvkc1o/pbm1mNF/oEMs4sZbeaLxQs2JFJ4vVgCmeRnXL7+UuGNgqKcazbb/A
RcFb+haVN4WvuWJTsdbKLpASQQ+yKeEkC/t8YvdVo5R+OTVOyQdIr1pJdTVNqxMvTvndhk2nZhQx
vcqj+QB8zkNV2tASskB9iBSPiKc7h49F/Nwigo4vc/GY1R8D43g+f9N44k7LXRuvhf5iz6dev4XL
b6i/GtY9bq5lGu2c5QOzC9H0Z4kY2HLsB7qDg8U50XRJ3SH8L/z8NlSIQ01nTMwxhQQpVu1nORPk
Ikg2VU5Az+McDl7S7uWOs9hbNNaBo/2p0ltCJADbbYfeU11k86jW33L5ail/CsSjsk43uIDn9rfv
bqX8tOjPovpN9NfCWN07UL6Ux674iMQXKBduI532oNpLCb2OrJ9mCCYjl7R4N/IvObyq6leIBBTq
N1V51sIyUBErk9rnQ+Phc1O2WkqqcuAlrVQBalx2qc1lZtjeVCDDU6s1syVw6OvkgCvJ8HxGwobV
h9I6bhffclDUOJ/RkXNvMn8K6VZme6Pcq1RzKZz4e1B9u2TY6vBTgEU7l7DkAn+w1RtI0Fo/FTQ9
SR7w5zHgyxy0t26kUJU0QjFyFt5TbW3Fu4m4ptivDarpQ2ocLOu82OcBhQghADcaobWlIVJQYwut
/Ap/EkZkbxzJRdXstUcwOI67ALILa5bZ0gddwK6M+O84uLF4QYMc9Tn7QbEz6eDGV2Sv4bjUW2CK
tWhOFmcPLEyZwcKM5snO/MQtwUTKJV2/TwMQfUIsCqNUZGUbgp6bVWx3JIAjbJxZfrtUGns1Nx83
AREq2qtwAdrbZLlEWLkR/9flWbAo9069RwwbZzmFg33Jmg8hR9vJOtXlvps29YpAA0yt0Zh5TpLj
gMF+3o/KNRPPucFNSuRA+iZySt+UO5SnaHoypis/Z6Nmqf2yM5rcTdQ75ZTYe1IaielaUp+FQ7QV
01LI/ziE6bl4IvbjjrT4LfkXt4iSHHPCWdWHnbxM8m+e/SrqT8o6z0o+mhmVDbEh035lNpNdDiDo
aR4/CT3wiuU74YUeI8LmvIvpbebFqTiHesbChcmbbQ4gjw25VYx0H5jubAR1gW4T+Tz41Pl3YpaW
s8jXOa+oz7zf3FH+Lthhl1BgeZr5TjF5sRZtca5w/um8MkENVG6Wn9vXWP0ca/pN0wt7Yp+vgkxb
aRH+YwOfvIKNYu4AxDRzyY9/8JNAi/6xBxJBU3jQqeiljyIQerBe5RU/pPW+bHnmdPx37QgvUtiX
hid5YjTrQHwPPyG4rOZm1b+Gfbflt7KFO/hazedKuSYFKNI3Pfxs+C6gljGqv1WjeizR7fqQP9iP
BaNUSequgPq6Q6zDof0lvWNGcwuyFQKzYXUD2O8ByUEClV2YuTuV83rhRP5S8DyikW3kXGsOiTsN
XMWfY/fJDn6DtuUyEoB6tSp4a3DCIp1dD7Go4tvOWRWQaJJMfv6Ofa3Jx2CliJY3u+Ce56pvMhzP
icuw5Vr2ujH8jAkqsRPJFC6e+msgT4YKbKjt32cPsDeWQcXqjtxGnY1YgGF4k3J6oYfDI4tG2rFA
xB/ZbTLmJsDFIts3Yr5fuGVY92r8IKyXIWEMjwMSfa6hQlbyximTE41uvujyndHCyeBu0pmSJLPy
MphCSRG6jBdc+DUWnYpJZs3tsXKegaIuoVtnTEt8fTV0IWYhs9jNESaFufOnkFbEmKEAI2nfVqvv
eE9hIFC0wTfJ041rRTfNgdFGlm8zURF7LLj0F7dk36/jyhokDUQhUDjtLYWIHOnc56gNLIs2Jj1q
Jm/VkJrKKESKBwvWkj1En/Bp38JXctOBsNkDRQRiY0g15b7znqIKhA1eEJJVPeWdytsx7j1yFB52
SVbb6TaORpxOEMm5ia1506WzCzjBzdJXY+To/Cy1HyluW9oyXFMhSULtmvUyMneZIdXj/OPUlqt3
om2U8zc7wLz/ceKjZZ3k5DwaH1TFsuz8mdkgcFLzJKwmCxMTed1gXt5n/SjHS1Bre2mJdqh5BHF+
RKpgR+43Dhb20nnXyIqWHHrINlKCzIqiLZmL0JtaOJKeOXOVILTmjbJxBDYnpXEByAfrjJAlme9g
5TWhD8QVnewmWg3IWgD55Aipf0IFbGJuFOux5RuBirn+PXZ21zBxcKesX283i42T6zDwLPw+SLMM
xsCXOL7C91QfxHTRm5eU6TVhlHJ+mv7dHnlO63xqVuPqABnBxh+UcmmtMB8uKYN14KD9VJUOE+ca
yl+y/tnmp6ji+jEFl0T4m2Nv0ng0h8jIPW8H5DnGUMpGuMBjTjHZUm+7QvXYRbOPp8i4QQfXxBrs
D8qwf5LT1hPx8iTxqmBFgqgDOZItPt7hdZw9Yah6GcX0mFItYoMeGGHz8sbhMIJI/GrEB7mVHowV
s40tIhsqbwR+R6LBL4Tu68I5kI7Zlsv4AMTr0jsJnyS3b0mZ8g5a7zk16GDSdUQWIhX3mwEkVuIG
VgBGYICQxcDTXSNOaHo6qb9yiB8kqziVffTYVPJBxn4bDmxXlXurksDDJIHqphKhcKb4GCryNY3L
QzlyFc0EElhOCOQaU0yeFNV4dTG2Vs/AvVkqLZ5FYXRcbae83EfGsh3WsmkUWgFNW1L1B3DTT3ZF
3Voz/oz9fJQqAqG8sfvODBb8dEBevS5/4aT+aMfj2cbjVdrWNmQ/CU5haw3pc0pKRY2kUyniSx1u
dJVKbDxCe70Nn01H2VpG+9ip7eNGrZSHEZ0u15OAZFfQD4nfr3ylxfJimK2zDAIDi7dezCcFcihN
IkhqCUa7lhUIPoO4vFUwKMjGMbUXhExy5RbJ/b2mTgI01kPRtidRi6NVWxuNjCgtOAGb9Ldakd/l
FEx6q7/gi3zUC2NbZv9F0nntNq4lUfSLCDCHVwblLEuy/UI4tJlz5tfP4h1ggJnbmOu2KJ46Vbt2
+CSE8FubN5bRnKpy21h43IXCXoqLvRwCvNOYpmI2uEE2P2EgX9Jc/BsTtiIMAUeVyNJF5YiiaJPu
4N1/1kL8V2nmKR+CNzSYelnfMPH51xBGkQUDKFh8DPxpK0lQRCq9Ij8bFJnyQQzqGyw1fFl5zRVO
y0eV5UxvXxKQbwa9UlL4nrHZxlii+hbZoye96qTxafSZYvp/dbz3m70/u5m1yuBYWQCW5i5PYU1c
JwS3RAXOd6xKVHON7V4sv6Hsk5pDndwj9ScyKOcFtqzNgUzfmuOSqQGbcaADbY8VJAGha7P8xKCT
dcFnoJ6a6JmTBBixFE4FQFsANQTvdgiqMtIs8A+1fNbNo7SzpbUkf4DPuIuztB/e+vwfknQnZuGe
+ShrJ8t+0K2MF7HfoQqMUd7Ys0O0YZadoxX7Bnw0gSXCv3K8lgO3lKsk2IY+4uaTU00hPiq2hdPF
Cg0ql7bUAnIrJyu66B7I1DpoThyl9UzXpA4syiGUwvn0sK9wCuI2e1oFE94S8R22EjwaeaMabykF
OJNg7isPud5JAKTJVsrXQ4dWzOE/kXLQybjRxs9SErfiinGk+ENzUEdwO73C3EA7mONtWD25K+3F
eFY/m3iW2gN2ZU7p1DY01cEmqkE7Ul1Ma01Nc5RyVcOsk35SoBPIsGRTpgcQJyX3Yq9wxwFxMEw1
N3Ln5JvLyxXCE6ZNsR8xOhwVqJ1Sfy+tnc7GWobzEU0HrFed2AGuMTySoYVfGcwbTX5Tchd8K/01
s3Ls+D4TykV0XSCDjrdCNDfj+BjmvY5MQzqHHixF/ULHb+pvOHJn4cco39X+Wc3MgW+Z8BHpT+aj
evZacTNZD7yJ6XOO9ejyARlnNmz27bG48ZuvQu2SJUcZSmq8G1dw2fW9WZxa9VaWyBLUedVMZ9Fp
XZEocxWn7nNVIiPYD/2Tfy1Rtpgp5ubFFF3sX7Xp3KFKdSGDchDo07Nd7GnOLK/SNS9OTuzjYWRL
ifGBkv9k8z8UAtWwSp3HBAnrX+g/G+kWRn8064O1VsIrIdmTduvopR6B+jtMmB8+6MPJmv/QpZOu
r4XxjWIsmlfDFXjvf7H79ETjFG8xR87PRnUM+F0cQLf0zs90WmsdYA/E/ScVHzrA+LhqXRbF6MwL
9jkFV3ZX/qBcmXCtENbGkjZwwntSiPczZjUOztvKo8uQ0+1F/5o7jwxnSYW467b5LLGs67dltGu7
n55GzWhvEc6FOVw4s7/H6pGUgMT64vl7hgQT+jpKmBxuiGVcDRCXcUGe1mmybIf2ppeiyVgRP+As
ybh+knAdvfoVKQf5ZaZhNWzqUctzMFx5+XSIrmr9X95jiXAJaBY76yV1ldP314YpVx6hY0JJIt1p
WOtiZPfVQbNYKG/Y49hG+Wx9L6NP1BNYe9y16/LPx/u/YnEUgo9E/ctvEAmyrG5S27gi56T+nqV0
oyW6zTpOx0k15X+Ocm6XoH9z/fSb4xi+8uZredPycfBwJEViyMYc6/rY4U9pSsrqU673EYIYPHE1
+xdWOYPJe65e0PdH6XFQz2Ux40x9JRmuCS6hTLCe4Hmy/xXUR0Yi5iZyaCe3qbZlcwrbUwfDcjgU
4n6ybm05spSs7BpSIzG22bCdhD8DLkYtgLZHv4PwDzHHOjU+cC2ksKCz+1k+4MdFlJ/EjjoaFMux
uZX5paq2iCBZxmhr02Jpua/rt6a61LRN77Cxe4vysm2EZ+hScF25PzIv8olPPVU36a6Nq7qLlsU/
yvU7lBv4fnYLb5/OhVJ0ClMiq9eD+fBt4C3lGTTHGPSA5+WI7sSkf5vqLTjbKmUsrvxtKJx4CuH0
9d9+mp2evK78L1M+KGzj4/QeKH/+tOpvHfaJop2+I6HEZGVoCSRZiTh6+F60Mloa6ejia7toWcow
U9Ml407DXmm6+dGb1F9D6ovOvddBYKPhptkr9F1UeZiLZnCuMRMDn1aYBWGUFvq27b7lzKk6zJ2u
3byf7C+x8qA2MJzszGafsXibsJZI1r5HaYVuvmpYULlFhlM8/WHz13j4qIalo8LYEDTWrg1LT/mE
r9YwHRDPY26Ob07X7SqmyEH9ZVYSw5tPNWi7mxmsSxEeLMvDvZHuJf9QaE8lAeDajDk2USctfIXS
ToTz0XvDCsVeXKzh/Ev9OeUNDbVXUi/r610+Hi0efCHsxWYvMDfH8U8w/2BqjpvIa2GOM6A4gSsz
i7+ozslV8Ted5S50VD7A6Kpr2jtHO2AaBKF5pUFHnU3VWyzAsVlkzDCd5WkqDxr0IPKG8qwsCr7x
gb8O0ucvAqlqura1tS3XhEhP1HN9/fvguyuDbQ/9ubxZhaMJnjE8kJphXAKlet2Xl6Z2DWkXBOvT
hU8dIJGNW5T5qxwWZsnue1cSVMBF5yMSrdcEOpHBcZiFDWF9TeJE87PStlZ9yoCULZs+xw6vAHwV
Y6+tFZ8saNgWY1PgSvkbWmoObssqSNt1yXGM1ors9D8QqWwkEKvZtEf720S9dlTOtNFNigelcR67
Ta8Ao5Og8kysVZrior3D0tvPVs0B9ZuNfS5TJOsgF7CO2SpemonuIhkHi0IMA4snURTbJAWsPY8G
KEhBJIn2Io6j608KDY/x0hU6JMslx1KtPlrC2FHK5msIJ/9HQxq6RLN/dhogLBPVXOCLsYyyQs6c
to6Ss2J6lMX0zaCj2gQrBTVHw/S8KTHbYVkKiWqFoo/Ll2qQ7PX2nhYeAztDDHTuUzpejfKBNxf7
DN7L7NvnkTfKhuggKfRPJihcR3RJ9GZONwr8MLk4H4nKtjafMBhHKkaOQfSFkwm7PsNUWIqeMhl2
e190zJm7jeNBOtPSanTGhzDvC6/ItrNx0OJTya+GYWBS70cuCmzheSWT9BhxfE32thA+nUTAAF47
E55nhDsh3Ybpq33Sx3i15fFK2zm5b+FWYDMsrtT2zmIaFFBBPUw/A3ohQqjTdxDMq3KXh5uE6oRI
ITsJHBgsTKBgXBRaX0Hch/I9o9+R882gbNCR0PRa8pqXMclW8E36Amvs02DtsCsCBFhDCuDlxBfM
MQgW7028QcZfYyQl9BDkFRRXd1CDFTsVp/X5R33h6SESwneDaB4HQwsMgRln02PxgoJu6YcGU2lW
ospG4Yf4G71ci+NPnoquzH5H9Pf4GJvQJVwj7pyq3SvtuSOVBP9LyC6+W3m+U5v/FP9nlF+tzOAd
mTu4gKyjbtl4bld4X2fYAYswq+RsD32k5jOkH5mA01mxq1hyeaEnBL9c5TqWscMqr1Zq5DWRS9Ih
Ssgvc3iJtKuYh9Og4x6i3jgyzhCszXo7R2xXko0hHse/kWpOUPt4F+ajEb8mt3PxO1mauPkzaK5m
yApmhRDXJkGp2uExL0sTae5nPX+nXGrqbjnwuv8hdsAf+udyoLoW/YGjQbONG9Nebl5d57D4gF39
ywoPqbAVp5uqffbJ0kNW4mkSL7m80wiYM8+Ip5Rpk+b72WG/7B8ZE3AkZJnfQmF4BU7PtWdnwRrE
0+Q2y+dzXFNe5SNkQ9r01JPdqV7TDbopMDdlhHgY5VUwMmoscbrovMxWBvA7QwJ+23S+r2E6muV9
5Mse+6M54np6UeJ9p25AqDr4J9kKu2OzHeAsVSyxYLbx2SwGaP9v6q+E5DDCbuRqq11r4ZKIpzLd
LA8QJ22EFgFuDn3/YfVXbctplPOdQShK2pGl1P1boFOh+0jmnw4Tt3T8YMHk6ESjjFdVfpTCDboC
GiXeShdrfT6bvFkuB0W5jepN1/aJ/q7KbzJ9Wp9/tPV7NXzGwnbuKJitPcTnZjhRcOlxFUYU0lzZ
zE8YIlz84BZadxK52snB4pOJ6NIzxUsHhsHGJ6yLIJvwJbIwdUFwAdrz87wzzXWPeW6zBYPGPxg1
BYGK1mopQBOOGel/HbLcrXhBgxS2P0+g+4vp9zbsUjFhlzS6iqcUbNt0L+reLJxKp7Q74S1YYZMQ
nzDfWnfCOwMvs/LksGWFTyHsTOtEVlhdXUvlV2UHkLInmCQgPojPsnXHt0kmjyoe9n75XaqXhLA9
rlF49IMnpZ6WA+ttI/O7Fnl1n2O8q350u0W1sxUNBrx9o9EqoUoQlX9AiYM40u51dgxFwSr+Zdq/
IjhZ+OGXDsMaSiCuciv4Z4S/urohFpH5NS0B8q9Rfa2Sw2PZkh6DdlMrVw1FTZKeF4ezbjpE/ckK
f2ECiN8qN8QsrSyE6MsKkktCJduJfBbzYyYmbywOrBKbFJrFWW/WIy3pnL7UYC8L303D1UXJLG60
D8R8gaNAcCgOcn1XxHeuqFynHR03arNOyQhiOYw11HLLwBnAEF9jomd58OhVVDhwwkWgbGE8CeJh
qL4X7V0MMjiy1CnVmzpiSZ7+q6xLMvzU2U03aROOvrWK9DXgMqX8S8lgUXskCjH4uL3DphchUvo1
Z2tV4ZdMcDx2yTLBzMOlaMjzygiPCLy8AuZaeB+DraytMbLwaeGIZrdNXiSSn2iU8QzIH6WBZGGl
x3De9qBVbXfMypduwVOHz6uLkAIccDQVi0L5g7iz9awkrE2vkQe303rz0++kenTtp9niCYOz/l5R
/ob8D65Sz3KRPlZTfpeBDeNNwe7d3F+TljFkO9Unf+CeNN9a9d50z0F68IUowW7G460+4BMSaQun
JHQY7tkdqOIlgptQPfMO0dL0iNorI1BQAJsMoqdlz6zczuVhMHa+/IVPPaIeWKOH2qVJU37Iz/bi
+CE7I7cFNUO5ymHoVMR4sTR2MPCwh+af3CNHZzEu/Q3ZnsG40+lOpwS3XIhawy+RVJ7SYYcy/DJd
OXPLE7F/Bf1JAKoby88RFCTY6GvL2srRVYV1UgR3hKYOGTVsj1yRf2G03BHsRz33nFjuE9ZiydcI
Erv8GnwdUuilM2id8T0XH4FwGaSrJh2qiZpFm48c1+7BjKV5naGQ8RfSTXoJlZWET5fyrZvh8rkh
Zn0nOufhNY8gVEnhhcUtgcOzDGuKTGVF5160uIHbf9KwIzom9zlip65/mrwdBS5w/vDEkhZ110Ng
bZEeGAqgwXEtXyf9zJhPk+xOPoMRP7FiG1hFbxmmipu4PBqAi7TBEC6Io6Be5IQrhtWRDqbwCfr5
5Vzm45sAQMd8rRkXfBmEPxOr0w+8HaZy02jbtMHfEhSiO1TyiQjG+S8zN2wiauXISZDkXS1uTf9M
DaAqTAg0JCZWpq9S452tfuRhb5j3LryZ5XHQN3W5TrkSDfW9BmrV4PAwygmEZuXaO9lc6EvP/rjn
hy3xfvpmYparaEGDvw5cOupNT7eglRlHABtcqIz9xNBfnjogSWlbBlcIz9BkJcDTj7K56ApKINtw
gupoXQXDhcMtTGD7rLy8uj7898MRfI3PIHuLp2OY/VTDaWmSyWCFUz3Ay0ycsXhowzphBRzmN4sL
RosjZ+ny2ZJ3NOsG1jeblt6mpsjYoB7Y5jWc0tCnzvKYhJ2arSPzFEl0uZu2/pQj6CwvzAKrHr/B
x9fsZNWZioKFLFrDK1OkWwabIXmfWcrl1Eoj/R42unZmi1noHrxkJdkmb3q6Wp45C4vIvCFmcUKx
p2mv7GmTB3e9/9fyu3JvkE3DlGD/hjqXaIn2/WXxxwHaM314iMm2Yy1D7MJnZzhmC2XmXRa/adl7
1S66DXdomWxZl6LZ3i5vsyDv613/FD6p5lq6aaWzgmMZsD/saUrymtT7RjkssKYhQ15cmc12Tu+h
9EGvIE0bOSIs4ZB3F3hLrG4fvcOoWH932o+pAJSwK1kWGLAXR8FrlevyF4vsD+L5g29GKO6GdWBf
PLECVa6jeIZjzhMBclmqbLuCsQzt6tOA0NO2n1yDo7HPyEyaVyH7n68UKda2gGdAq+rikId6ivBe
LpZMvKnqOS4fAMqFAbN0vCA2jITzNIHHkaFxKNfQqXziuq4LhFQl74B1ukKOybGQPqT8wz8WIAf1
NV2shWBGNvNnzD5Wqt/M5CVYZ6Ndy1iv9XsRJQcdMtbQA+5N+N8sRyUNj3H5O6kRT/CpAJWkzXeF
lNMCrbXqA1lVDkEh4+dizxSnL752PdgvM156Gjak/FWvZXIewdvoDUKwRrhkiAnlLbwyyuqu5tLL
xs8mJuEA1nP6Fedfvgx7BmFOxxxs7Dp74sRt+vHKdc0PW27OeqV7vfFg2EH/izcQAVJJEWAnd17K
o9ZuwuJamrOXBCvDImLvDN+nJQJD3ujIrHHzjVaYSMfJP2yjMEI8LKiLFu66ZRngH7Poo+lslmYi
vY7wVfPHSUUm4yfkZNaR+6I6Z+G3DsNqjI85AA0ZVg0Md9X4EcRtIZx1VnshexQ6FbE5ivItcr9G
Vpbo65ymejX+vnMM1w/OfbJa7gR93mZgQ3OnsRn9npV/vvYe+S+9e1j6tpI3bfrdBnRHRE98z92n
IED+5SIP/8OyR5o18VPz7yGC8wUdSKTXMsorKpbhuzq4AzU7ebxnPvTMhab6BQXMNpOGhpK+QuTi
4bbNSHAZxzu4fJHtOzCIau0Hha1VrOd5byJK/wl/pi06VCdbYnDrwjFQVvd0uj64h5EtlIu/ZafQ
jbSD1kOcXrq4mLMfasg2lLnqewhbOyof2A5d2hKzW9g26ZvAcYW06yB/7IR1W8PO/JfgEKX7+Ijl
nBtcJUjKcOKA15MfLwTHQQNXwjlopVckiNnzs4eDX60QRzFyLO/bpH7K5T1rTkX+a5Hg0DG5Zcld
FD809Hy+duVFGyH9yAG/cH5rk0tyj+ergUE2ULO4GSdMWlkTLDMPFAY4bgFoPn99KbMNASaBtk7d
G39gM7NWBd6EuFhidyg9ugUoEuFM9y+YXbQFZyO8RSJKwi0aCC/Nr6H7nfoIRAQWs0gAKPGpV4sn
A8bTOKaeqgSoecmdVWUbR4gEb0TDGcMLwBBTrk4INvN2rdOODwgKMeaYjpJCreFzjeSCfCwnsRBP
ogWEx6zZAJkm04vAHKcJTqq/XUbuZUjgmuBF5M4HyGm4TqINYiPblz6saoszeOxbzvIBZFBRnXXz
sJDCp0dsbfrpDlXZVsrzPFE0oPiSzHLIsnUee5LhlcRELi0B3IRy8aUe7EL+VpIfYHtD3lf5MdM2
IUJHUe7d5W7o5RkQbjtJtxG8wfTyNdNhLpErdxA/G69z5OYGddezaGpLFDkZB50OzdA3+rQt9Udf
sz/i8SfZVWmfio5IcpWWJ1P+W56EobwpwyMP3uuvSG/sdOCKFo6MhFQqQdqy95FfibAHnHz+jREy
r+vkF7Yw9I5kMHgEv4GCOzbGAun7nB94bjGbo05mA2APECwPxvBeqSTer+gs9MUlby0NJ7M+oXuE
xYd1oUVTzD5uIkQLkW+7GoXdtJsE2Axl7ZiI0ROEQmp05euV4PA1jA/s4nGfh92LC/bVr+8sGTA4
3Yf9pse14GgeCfhtukNr/GbR+/hWVReE+Oa00WwEivzbhKOZV3U/PnIHIEwEgIWI05D0ACBDRyYi
y/rM2vs4vfm0cPEI54DmNWd2XlebgcK+fO+QCxdsrzDwbOy+DQNpZns1tKdo7tXor3C+84HBdwJe
GFEpYxu/1Ra93jFkkK9NrL4YpFPGHSM4+/ra3PdTwfvzrOcvQfno9D9Y+X6/k7GuLVGF2KB/2kue
b3r/XPY5vv8OPKzobN6gpHjFPep3Mdm21W+JxgiKOzdorUISMI+tBbWeUqUuy7xHZ9YudzPRZFW0
6mjg/b0fX2HcLTsfgzRNfzd5+hq+m4iliko20KOK/hRWw3D/Ld4Qif3NzBYkqTnmDN91KGPRod2g
mDm1dOiQbUvXKaUp9dIVqSvpW4FphaHMng5sJs41rdVnXn4sxVVvvwhytYcr6Uzw6yEbIB7uGtyM
KRlWfjM1kGjRbmN4sx3NEhToRKAsOIJr+L/tijsi+TOQsM6t5ZoBU7K+McdzKP9Whi13rH2OVs/i
4GsO6aYoXVNWuH3OQfU/JPwTNCzSrDB1LABLZULp/Qj8Ky3DbLLHQDGFHLfdSmymiQwQyr86fLMG
0g25U7cAy+CJ93GFQWoS7RbFS49INONwdDi1BLuk3Sew6RLzSE0U0bVPOAeaxo8MvafQKV3lqTEa
gLf1mGwFVpIKrniMHauCzWeO4p6vQ3l1bCKiha8C6g7pgv+wFDNiQDtgU1GBbDLf8Mfw2Wb1mluP
2xS3jxzDoJ0kXVXGTtX/FKrveuaaPJBztIq7g8jsy/0drbhQtP9mGfAvDfOYPD4l/WUhaPst8crl
ttKfvYSxOLIIdXyl/mvqmeH/LOFdSN/zysMoH9njKBKvsKZl3iB8bSAvTVtt3a0E6OeQMZBvcARe
XxRd7R8sQHbmqa0i9uoWGdWE+qvnqoCSpNYvVSSzUP7SpvdlLkSZaNXnZe6s6u/mL6GCaEBaM1yh
ujgrNTMkL8teKG5StU/rf5p/AosqcAXCO3a5upe71hy43Bq3Mm6s36TqZkLi9RCxAj8AVBkmpoXB
D+a6jhT0K2msoKWj8VzkfJCWWgXKX//ji1+mtQ8VCZHbd66feDLMMBG1FgWwu9B/QP3i2ZOtxwgj
LeQ2WBwN5B0mJy4KFvmVRStVOZfd0Q/4iVBT/eIVoaHP+wIbANpxkVsspAOUgCALpLPTQdV3ClbP
+Nona0hxKnxZlO4giUp216OHMjDa6T9sqLCN+PeAj2q8W/1XpP0OFbQ/7RdzQhs3GGfyub/Y3Guk
t55xkd+YSP6FtZqybvVAKGmusA3qobBron18tl3llmBsGOI5ft/BSL4jZ2qNw0TwAA0/Uj34Z91M
MNKN79ScWcnRGsVW7jbtMSWMsfrIqVgj5pxV36+q6Z8OIyYFZa26C9mzQEssLkwWselXnZ19wsqn
Y0+TF+JG0UKFGkb4a+Rp1vNl2YXFb63wp1Rfc7CNuRAlG+WYAEKT0G4QmReDssZYxodJ6OS8fEHF
UdVGJ5AASfcNjvBv9EEJpBLx3vQsVsrNIHxIIRtk5occB4/loooLCuOHXrgdcblBLoG5T15MpU4r
OhDCAxKYvaVHEgS4Ol5cobShn1q+jVK59mFDbQ8YP5idFi4sKdM1C+e4PfCD1hGO8qY7pJ8phcT2
0aYp2Hg5k7Zp3kZGWnUFwG1p+5bmO7oY6PVm7WjR8FVoxfVhJ8w2zZljVHvAFZ3fBVWMA/+Uxk5d
vEyYMPzpJBWX5X1P8enIqreKL78Y8LnhEJQ+79KaLz+4L/fywjdhdyWTJsiX3/mvBhe0qGCSDQcQ
CkwQQHasvSwysod8jUTh1nQ7XNW69SHOB6W8VcJbgd1Mt/Nzoi1eirKWo+fMboOAVx6lK1pAmGVI
FIjBf9Pi+gVy2g+8ERj2IIACZi6qFxS0SnlBjudq6X7pukIyTchpAGFgjcXpnPEUW0jYQ71Ik/jg
BUY3A0t6eJeo/bScOFwCEMTIAh4XNqU6r/OkWavEEM7astSD0MoOKMfLR0FYn7hExRCuwvqWKUvv
yKg+IEwCGCsFfe+DoVr0TKNniS4FHvibLQg7M9aQggQz+iavjLUc7EvtTYzhPXxVpFvR7LQgoOix
7Byw3kxapw1xh1teGxBFwdh+mqiB5OJXl67VfMSySdXoKfrUXUipRAmy7EBaa5Jbuga26+M11DAV
45qKpfGWvwJFdJ1danU3g+laIref/sPoAFvJWLKuzHub/AVcC6wOtEuQXloVzBWOKlqm0PiskOgr
CFKs6XuhRQ2dR3Vmfl4Vws6n5eWdLIPznG2i6T4SyggtMexZpTEPXBJKAHJViHl/s2NREfaT9Kzr
2qnrn+JDqR5aCTUEJE0fafKhB2pzuo2XUwUsJpp4QiSc8jh3x0sdsh3y9z2YWQ9CnBsGxJQOrOyS
+p8asOOggd+Dmhq7VIOUusv5lhEW5/+IAEE+tZH8+1JMl1/U/RKbmoWO6IjSzJbOAjKEGQW7KmPH
TS3lZKsFrkZfMoi8UJy/EUHPoIdEJuPe5DaOGV+m5KlK54kt8yInCc0/wlFtISQo7DyH4yYgDFNA
2Vp/Nv5KWayu7g0MjwgDHHG4R4uegHW/CUcCZMvRoMQvAFgd1XbryKsyXdOke5N2DNns1/KLQ7yp
rFOnv9eQM6aUdi6APc4RmUx+yZisbELO4RrASPgTdHr47zD/YgHRkN8tnwWflRLFJRW3zbhv+CUk
p6Mn/qoWyM7YKwFDV+0MjBID/QLwk6pfq+GHkyymLrJqDNyJRgFNfHTGVfPztYg1S4mwrlZpRucU
GHhwURNi4oOwi12dkbF3ODYGdi6wVeDoYhTghl7fe3C0ahegs10P1quOGRIazba47ZqNofEkk0+a
yGjezOGl0I44AINehIwcaJJnHNzL5ieAkG3yDSZxiUXhr++R5Zhv/S9t4VLuW7BlHmcMzQ/ai2gI
4CUfAvxiI+AT+u4GeYLTCdm2hPlvokdRCjbbCjcMG4LBYwzKChuQEmriOzXQFuYnViwygPkFb7rZ
HVeLHziHnJX+TKIEmNs+mZjvGZElMSalPaWRx3irO5rds+WjzqJONUolAkMrjMMnXIcBABucVC1O
cVwe8hmuyY8cevDJhfoUowgRuDnT8UbOglMWtf3zr24uLGb5WR8pCpC+eE7WMUGZltxDiFcm7A29
2y3VWo5XXEf2kqaHqASFuvWnYDWE1SXNejDlK8v/xZB7QYekeqKzqldWIXudyk3AbycSGcqlEC+R
IwejBwS8DrnIWnM1ySDRmEP+y42PrPeaVbBW8stSCsLwiJ9j7UC1ITVu2smYWIRXOXLF8LRAbGgs
Fn4MzMiNpNj0Y16UrcEdQ/5ocvtpXxnvDRCwHmNck+4sONpm/rRyGAl8+VCa/FsIE3lRfeRH2bzq
JIilN7nOnU66JQYh7B38E0jzg1LuMfR0GITCs7qu4Zxv5PbAR2JS8Tr5mFECG/pJOf1T0i8fW43f
iitt+R5owh3EbAS2SBIPM8N4xZVo0YvzUjfa4m5Vh+XBlsna+OB9W66AtLtm4rWVT2U94J484/Nb
bI1Z9JLZwjqk5uwVq4G7y/6bE8PzyRSqK5WmCUbgQjpVfydvXMVwQFGQzv9qWGSGtm2C90B5qyE8
J20HHflDVD4hnf336MCVYLxaIp6l05a5TSm+KsQpOFgIINORzxoPbGk0XhPxSYiMiuzN0J18zdEr
H13/T4AgNCm0S+2qKJ+D13kJ4BtaEryzWJeey1IkVOmmgmuU1nkAyKhecfCXd9R9eCTU6AybdQ57
ihfmWCMSnaG6S5s6x0z5UTQ7Kb6G/Z+CKr4IWjwlcO4hvandxIwa5Jo6lRKtQWhtedJxXySPiD2k
0h6qAe7KjKYjZ1tWrHPitK8F5365HwUTFz2XdQ2QeONh/oHN9F/VrHRxg6OZyTDXOWH8qPJfPXzD
mHlCqTCDH/XDWzxi6zNdaR+sf5L4KU6nGp5C+cAfCLbgxsTc9U8N1tF7Z15/kfQo98C44tSD2OPU
TDfykDGmVLvR7diGRvDL+0ZcVTqYgv2r0d3pKFLyJxeAJOyA+ygWK5ZxyHL3RNFjNMYhZtxM5h2G
GoX4aZlkYd/ThjhZjHqottg42ZEIEevuk0JIm63FW7nekmbmwZKHqJoQBshH75DBWuO7JqNIYAW2
vF6Tqe1UvM1IbuT/C+NimXhbetJ8oUJqcCaIaZlEyNT4WZ3B4Ab/rWYLXX6ownHBrCwdHtQyLVxQ
sdnlfPYbDyrmQhcS5FUQ4gmDa+h1qWCG/ynqLqx2O1nkHpA0GDMMmisdTXpNCUzj33q8Lg3xmAEg
1j3QQ4IK+INdrPWvdB6zjjeOV9IxEYzNehnqg47PPA9a/a3mi5E/c8SPlRjYDYe+pwIuCXdIvAFI
6ckdExNVXLSOMmomE94FX4vAuIrS0V/LGVDSHuZkLe8M1FFsFrpfs/lg6W8hfLfp8oD/G7znv0g+
io4YVdltdZi+wWwNson9+lUjTVAVe4KupofsB6vMnVimLUOk3vyFfGJCT2ysS52AABFS/TDmwdVD
ZWC9IAtNb0qHogN2J9xA3G5pOPFjMFgIax8169ulCPYV4jLI2PqOeyaIt5b8nN15JVcXH9HRYmk2
VT9V+SNnm1C5EyWDMyAkI4Ff79grR6SB3G6cFaigEH/kcssgGGebtvmZkVH2LG/xAlR+LNTIev05
FLcg2mjFxnQDr1GZguwc0u4q2eYjxKIJoOe/ajaCihBq7QmI9aIdqziiDJg/aYakt8o8R+ol8OQR
aGQl1l8SBi9p898iVSt2RHw6HZsCT3VLnIhqcGp+rIcPGfhBAnsLxzzEOuQ/WFBvaHJQJ4OrjvQk
Ww1aVVbsRCTBybFpLom0G4YDZsD4JT1wxjn60XWkrFalYzCwmDToFipCWvlCgu7aIQhjiS6Bdx/m
ZjUOD2T8dso2P2zR4rKGWEWQ81XHIJFulfH3/rO8cBUGH8sgxBQU5xtlrXmqsPLjQyOsFExyTaZp
7EpWIQAekBELUbFj80jZYltWmF4Rfjxl4GfmE6a9NnpW5StL38ENc2GzDLuSx8Wno/cFlZFqPkrF
rkmnd8Fpr2chuvCXB5qLtP556Og+cw/sdGAO++qHr0z5s7B0mzz5TM5D1W2E7l/DEi/WPvkkHuZS
7oG1+N0MboAvbmi8y+amdNgrpp74AsXQhE0d/uF14wxyYlf3kO+jitZiiI/yX9z/ipDpwYAy5V7p
l47Gmyfipsp2vGWqR1EDNFqN4qZoN2J9xTYOd823CfDjfyyd1XLrShaGn0hVYrg1ycx2nNyogmJm
Pf18vc/cTp3ZSWype60fxazoqAfyeedxfUM0wt1o4rsiN1d+GNoZ8C9iBkKTSy4v4clygIIo+PzM
2MGXuvnN9goyFQzLBLgsPPp/DRTtJA18KRjJ0DQk4yulaN55BtEzCP4a8yb118zb02Uj1afRlVal
sSvUfZtiv2T8IgOpAno32ThbOB0JfkdfFso+xJrKvdavpdEt4rOp055+7WtSg85F8Kc5e8CtvNyK
oOOvsnSJ7cJYt2aMXcDRqtHGTjm5i41lX5upxlVuzL3kOHZX0kVs+62w9hopfxCe0EpYLKdnYd6d
YY26zTDuBiCXUeyM/nMEuC/Vs5VuxR/OPNZnFyHlI8G30I+VBqhwVTieh+BHhUrtUIs5S5qq8hBe
Yo4z3Ebl2j7t7C41n92yWqZApjFl1ylHisamrfOchgS2xhOxcPphGggdXxAP0/Bs+7O2d534AEe9
wIuIDmkgXXshJsaYxQy4pS8AKU5DQv3xkafcCM8CjZ8IB2D404Kj2o7YrqolRU22vlPVE2H8JkAS
ETEgnM2V+FhA3lsEOjGpdz6HhQQfzYT/OzWnJPxRiXnqpD+nWyOUFproDMDG7n+8FITZ+BiA+9EC
6gNpM1wUnvHhdO8KTXQzB9WMQ7zgQSatFUmL9CFa/lDSTLzVTJsLYDmkDIsgXwrqvsXThYQqkv4S
pgOw2bnl/OTLOq/mrU4686GQJTG7oChVOTBELN6KCuwcmhVl+8InJK2PH5r9AiIJlbfwfRxXdNz5
+SMiDT367on/cbQ17sQlJjkSSH9RadSrYp0jFTNeYFfowmqH2TQ4ZHBjjDvkmtXVASEqL8xA+IaO
JIob3JRpr12TqdGXTGSbyHn3is9o+ommX96/hVPvfKBPCv2AeucKd/KKrggxAuAjFaHtyVpgnrxC
yYdsHDqs5WzF8HUxIb1uqSXzgOnaF2JSxZuTv4IkcaMm97LiyMzRPSensKVwd18SwOJ4x0m78Osp
BwuJPJqD0LnIMOpK7+wF81tA0IBEmOVOhZngQgsEDlQ+dZgqI/p07K++Y2zGPJMvycRNbTIJZlN3
QIrZGe9Zw1UtP0mLmkXKWgsDcXcpqttXB0IEkCruaHJ2U31TriMXmr05WFp1rpUHjwvMfqRthYjf
cI5npTgX8klOPiCREJ9LHNlWvOuB7yvpb5SZfiSskVwsCjrj0r5b0oZsTxzRmI13vWajjO4QGH/r
xraPL0NOr8ZC1xA+Y7Qa8s/kkDA3e/OGWIfkKo6AMXrrvENtvpxqY1CNSO4wJccoUYwFf1tWncu7
rf8AcMQcPS1PEeoWFKVzI9myKggHmgvF7bzzn7shKYEdOt48OZSqRgbOJsZvkPMYAQiQ0y0lYJUT
ab1G6lobFv2cOp9d+qfnZ/XP46h1dkglx/ACgjfTFPYk5xKHv3Wy08KlT7ust/XzZ4rAfxo40Eum
YxBfpKn0C/gg2ta3B92QVdiacfbqxokkn8CN3AkPfYP0DXE6IpMFFEOkQnLTvebT0+HL14yhj85W
MMMVgZAKGByfqM9uT7vaE2EFN+EdbeRC0z6clntB5Zqc1cZXH/IFp6DFtI4yYYzxHsJp0f7ISAMF
jDF+0841bz3s2rCXjLMxHznY/gJPerxiBnIb/bcBBhCYJ9cHDvQaQpwwUVhMFOiBura9R9V9OtlP
DC5vgI8uE6qoBecKwVKwefrFZuz/Wp18dFQAZLzEF+K5AiYKBosONcOEOhhXj04ovtyARfqV26ub
kHhL+xKrX4p9NlN8xcTp2xUIsNcxdYBeK0dffnOqv9aetetx3Q97wnVi2e2nQ7foYC+usvhqmek6
Ag3kbC1jQM7oYMBPvgDYDxTXcFXtL/yBVBPUje6dJobF5DZiy/CBFeyV3S2T5k34XPwUhb8PPnAY
+K1BhiYJIdyR7ijMHJvO2iXlroyukf/qejgCc6kRMcZn7fn7pkecEtDbPcfmsmTwZ/qg4VXipOp3
lfnPFuJxMEGAAd/fMthmZFNcA3zmaEcOzqZfI9RLoqXEp+edY551+RD1byyBdk5LGgEcoIJgLvnI
ppFsLHOFmgpRNaiFphBLzlUotU+Q9blZrptliaVxB8/XYUyOWYeIGm4QO/gVJ1iuLIILwvi22SWw
o8Z7zI0QyLthPAuJY8QdFzTSIk7/oOGDZkvuPYkX4Kp5tlEROLckuLDrhvR9jkRiZkjRUdNU1k62
1vWwGqJM6JMJVWumTW27pv85IqkIpQNXSpK+qeEVAB5ZPNslbsWUeWcWlje7QUBIxnKt8d2vWbCT
4UUxXiFd2+C9S44UjXIa7UE46nW/rnVX7Ad5skDp1ZUHdY6mPXMz7ddmlcmbT5pR4UB3CXlETPH1
2uzUpVlTZcofV648acfZDUXOs5m4VDS/CD2eSYDyPJPg7LPA3wSE7ivLvn/2wF19h1zDP4ksC808
OiaxcFsKPS2CNEcvXVjqewKHaHACDmQP5FzUxeytGT/U+qWvHBehlBCtkM0P0InGCog8Unajse0q
9ItmujT48dhp4ZXBRi8VW/ZU+pgv136/Bf6wpCNeY0AuHjmSKqKaKHHkVM2+euLBIuiwalATr2Lt
WLdEYnFwudOTu0gMPybodI5IUa4CSIFfBi9cyvlbtOH/VS2CnyIz5oYH44qADEuNg/SnWaSGMDn+
CBMTkf/pYezOYfuWdN9kBmIe8IEQec/QVdayN5Oaj6h5DJPGJ37wmi1zfHUhL7vnsuthUxgbCsj/
ePYXaKjxOBZd1fVBbwd2MD998zlvGNyQuJNS8YgWcA9II7tzZuJbldZhPctBwNiJohtDIzmnEf5F
+9mwp/d3sQH33VmzzhgCRclL4OrGb5NsE7AVhY1C7NUpFijINKJGvBECF1lL5j0DhRNi2gaccXiL
mo8SG67mDhjkuXv5MwLgyXQ9djQh8sexcNHrHdLzuJyGpS9Y7hlv4HIY4GJhP/Qb9R5C49El32XJ
UB4cecx7hWm2Gyi2HOZO8+Gjj5EJkP2RjTW701ixqfWL1lkzJgz1A+ckxzMvACIy8usWoTQPCnhy
vkZslEVbuolNS+EM7ZBCICVAlv1pNweH5rDC8hajdmbDkWEQ8VwxawhQ0A/2Dg+BGA1JdVxUFZcE
8SMhMG6XX8kRJIHkmLa34aNJXP58PboyNKj1hve5zN8llsuu+iqjveCnbIQFJOjPGAzSYMfzJXZr
tT3GpgVYxMfl/YZfdJsICZY0cn0Ul0GPaDkJ5hKC8PZs939YFCREGtHoBrH78C1X+Cmn+kMlR4gg
0pb53kbvzdBUm3+dls0Si8gDdiHhAmDYjWKEKVfV5gAiQrgO34WA69MM0zm52qlzCuKtnb4PTN11
EaFtwAuYvAnUIYMs5pMwIsyo/kIricTrWzjEb5nHgYurvAEe4+RPwjfqdWa9E3OPYVXgrglxWynv
FbdXnbGG+Bca15m86H3AXC5GTkGBIYHUi22ELVjtgFWuUflQ1YdU0vO2m9BcauqCsSpNPjIm7omn
PzWuBSRQnr3DN5vmWnYYnOVFwu3EIIrIoPiA4Tc27Vpp17mzAxbLkEiBpXY/Wgl0YFAkBDc2KSAp
YswOimNYsAIoOmbgCmssa3n7pBCuTuc2z0wZt0tKQGaT+Z7an8XwkUGczeAiavDjcWFlFpoQWGKa
9ziZeWlMEy9SfxCnPEeeMAvnXEPjuIffYoYhJoleH3UVDZwpW86cWv/FtCk8M4OqL6pLOPy2yCR5
XYk8CosbZ/Rcqy28bA5z1RWbBsa/dPoTbwkq0tj+Neye65/LiofbJvUHvXTFxN7jMp/H/S6odswJ
Y4NMqQO8A88SYa+jyNVb0oDM7AYwnigXsaXHOucd4VYhaLyPiKAY46UvYpFRc+D/mPM/C4REfKnd
k1+RidH74laGpxmb7WeN99AdEJ0Aq3gtAMo6MncyD8TIlYakQsPlpDmQf9WFNzk8G4jAlQ3zco9x
EHUU8fLmPg/hfK5izolAdO5C6Km/UYO5qrM11cc6+ysqfkSdBOxFC+Qshgt4VCLyZFgZfLfNz4TJ
N8pqCr9DB2cfB015RIciYz1CqJ3l7mTvoDX7bkvdK6OuEL4F0losZcxeIAiYEVmNd1lEQuwJ6B+W
K3OhClp5obSL9/qVE0iiISdX54HzkiqME8QyyKgcjQEx5BDwXFAXIPP4nyPr3pIwF/4Eypdnk56+
ilb0eyqw/QuBaKjhsR1ekg9KywyCrLmHF3/nKBWyZJ5UrJHiiJOs5dOkY6DhfxKhdeGTyti5CeoW
GDfTPOlvMu4ARdulhEhFpAEVxTXg2YwOOLlLCRsLxbY7pzQJk2qX6eja+qKMzma4A08kO3lGbe4c
eInfC/b1NmS3iL9aDeQ5jVy9RaFgJIJLN6F/NAHM5p8MjwbyDWvVWveIEB1gAhMEknwHxg9ScZqV
al4lSiANNu90ScoLoRQzjaN7yF0oTxFfEP7zJk94V/f9SE2ohuiJmJFLC+PGcgGKvezabSTqF0zO
6LMtnWXz5UH8OydIAQpTnGHbc5yN8hyKvkmPpgwnP+0433wDsRv9uyT+sXn/4yKshWV9OvRq+T04
NzE0hevVR52blaVNpBoulOIoRcAUSrpMdYKKgPKwMKMM4dF4VI60TnqKgqZ9hIg75IIj2i2YsSf7
wbWpsUbTZKCqez0/sWoRa8dFqqLhPcmog7INwQTiEdPh9qEqi44D1mjnlbWMwGm8YCVF+AghAba6
ay4BXI3v0fBWBekcEVhIRLxaAjGRXmUB9HL+9tVNBuILEFZeifmi63imxT887nJx8p1T7D3q4Cvv
aorZVke9wysAQGWcM1CWuKAMgd+FekrEud81Zjd1Z6BGrekAqNlZSxTgbPfY+ygpNfjScNNSEYy0
1EW23Q5f4mBtqHUIylNGrblHZ0XGiJgjXaPdZY/n1iRVoCh/Yu1ZYj9+mv1baaHbJnRDm949KDMj
+9EsuGl1WhzVRplZ44dYVAvLWFXqxZG34BuWG2/gO5q5vioce85cagybYXgXsW1JzI6IpNxesQMg
euKFe/bZ08NjmZqsbgo/VktWAUkJErOuug76ZUaYt+nPS2a3rPlQLYtgMf5Ej8N31csLXIEDUxC7
/WCmyEoI9m62GYsJlR/8o9zdDx43+CUR56X174byIpyHt85jyUSLghStvYJcz1jyOCAMUrz4U2om
jAZ81eJVsAmpGT7+IaLpLZIo4/pKiQAfD6a11cZ3VKY0uuP0N6ybn6az0Qf2Ezth+umH35pAdv1n
gASyrR08+dDf6SltL20xq+kTyEmwEP80PhcsB3p9j0fUY8yCY0NYS4h65eXoN4vFybTuQufrpCdd
fu/JP7LcsiS5lJhhZaV1B2roJMWFNwrN74QzbQx1+OUHQbpoWdKN1jF6l2/mD4Z6nbT+OqQhiN26
92UemnpBgdlcYEkgKBLjmiK/eA/FTAaAge6D+4lgMGrHCkyoqgUNg7Zrij4K9Y90Ea/a13XNlbae
ss8UwskQjfaMSi3QIZJ2ymquYGQMi63wkW46egNzunc+VKQGofFtRh9eeRlHVLyMVy1zsux2DnAK
nWz4b95C9sWyJ2l4BvHZLogOhb2ZOBL04FiafPXF25h/FrS+RegQ1aY4Kd2zF/zIWpyOCvxO0COH
tf6AUWhlRA0SzuqvGF+/R1yslzTLUaWYADdSx8m663r0/MxaxzfLSxYaQg/+K24UxLAXpdhV8pwa
47nlr6Ufr2SCoZfMWwDHDG5OPatkzEr/O4scZmJEUgj623W9cABGD4IGc8hJaIpzrv8qA41qdIrp
nRuwo3sTrGN5j21XPevdpdFPeSbNvnPCqNqN8DGpZHs7b4B2szo/8ZZb6sWsOiLzwFBuZrEdJHRf
i6bepu1nSVxbmuZ8T4SHo5ukVC4XZvKlLCSxO6N9YPgQHubtG9y68PDreJqHGRJAqGRf/4CZIG6X
yngYeUhXne+/GL5LFMGe9K1kawEAA/4H8W1caa7PhHWnxkvQ11HwG/ZnSp47t4/wd5olBhs2oVln
LcGH6ng9cMpGJqO+GyoX1Tnr2ZGVR0PegoCZiAVUHzqPb2h7XNogXUgdEcxDBZFRbZMRyKHrTSIO
jIk7PKkEe9GeGaPzwBeFjCb+6GbEj3wB6XnlohxX+HnIBDprJotr9Ztpr7wB35Xb1SiFyxCHH4I2
IiIYzhg4+N5bnGeViA4vbpLoK5Z3mqrg2J+wxj7lhnT/nfQFCk+ITFhf/fybdkp+FB/h3MKVRuYn
qFpzhCXi33wW6Q8COCQGtC5JZEmdfJQMPEzMvvWNFVwQ0F5zFvypD3AyhHsn+S6m+//xvgDbNV3S
QLGEFUrxl6ltfPqjCi4F5Z1ROdqMrjUeQUwdyJ/JDUy3TkQV8Vwz9mTLtRMYF6OVG7CdKnWzcrp+
YSZkWahn7G2A3imAmNAGCeaoS/nMz2jtc8ljbkR/FW5tAf1yM7d9zbd3l+y9lBxJu4D1FGZnvNf6
rlRuKuLTCaiwKiheRhCk8oT4y4j0IJ5dVrCWd+AfQ9ivRH2UvSgIrpIQoxa4M5tSLEhzlmhmIGiD
SEjPpW/CchHEswHBBqfI9CybaT8+JhcC+BMyQmKIzv4mdHzgOWpMagkrB+exMGDVcFhMwKgpNC7A
6JLOLowQGu034TcpMVzhXWwh50SdThIUn6+YK8FaqF1bSOWCcXWZ5zuBS9NSCbyUeF9qyQv/O0xv
pOPCCpGkkfCLlOlLKR8Ke11NgcAkLGFc3AlRWzCuGe7Bvco/bB8bEqu1/CPHnFnsYXSH/NeoMXK6
sCa1N6289COW8TKy9MHSWbzR2iSyMykLM7EWEwbVDQQeoiZVCMNqcm5ek4UV+YrKxfNPgAmaGbyx
hHOWc0qQyDVY8lzVmcVo2onhdHzns8i/Q4ZIiuXNQ+oS4JVtqMdbdRZBfK7g4oBiFMBXseulLAUj
4T0ZTyhSQWUlnDmG5KbaZmoOuN7xCcOvFQfis/CAmPkyE1HPRCLsJROpzaotCTHYJvg9ZOMa4AAi
7RRBqTPvBodF91qSmgFhCpRWWxtyqDDlL+tx197wjdqsYYl1JrZ95rU70CUDE5LNWbOOkG1Jv3Vf
r4MintMzBq6DohyPBlaH/MrB0qr30Hxlib1R+QIjiHIeTuBCty32ugxMYLg6T4CF+km1nyFWFQfi
+crZHYfpTLM4T9aPaT501yAgivnLJk07q2n9rvJlqXLaUXcgmxwwr7FegzuF9knjcovJMqjyb9k+
yb0rKci8F7H9qhiG25ZnTNuTPrcqwe4YD1cZZa1L3suV0z6j4kYlBUl4zbwg0XOK4GHIulkX2aF3
JPSjoJyEc5UcjcQ5bxz5Mf1TcYkbRXdOUEWjh4yIQ1Uw4whLLZGcqu58HLHTCAycX0IiUu0KNy7W
aZwg8qGK1pps8YD9xKyAEqkz1ckcXnVGstwLXluKEGTrf5lGtQ0AJPBU6L/64qh+BsWauA3i27kG
2EVyovFWtRQAhO0x8sy8bveOTOArnM5QhiPEec3R6ISwdfVlLE52/Ojtn6j77uVpTTkAw1qRIPOy
robPOaAQy3SUW5ctO/UYzKkP0XEEIFn574Lp+P48bkdpwQNBwkBUayJVc9FEytKzA5xFl3bFtOed
UYInGpA1Mz3Eg9r9psS7BNlXHr5LhMBVn0CkJMcZ1BcXoAkXa/Yz2kcS1QLlz6DD1blF8rQIhw+D
7PPmIDl/RntQza2KJ8B7OtpNk/54UKfsGsWIfjY2rtuTqi4xEmr4w9WF1fsbLWEIQIVIme6CwJEw
O2nWu6/whqMiksettIxWZeSySIoLVWx1/ObowZaSd5sQbtQdniz0+oag25uXLK2ESUKVtnD7KkiN
EhPee5IumH0LZYBCf6XqXrYQ+hCpsSuGnuMXWgiBEk0TsLwb5HThPH9XoSTbgGrQmQ1jUhHI8CGH
e713NaIh0/BH0TCiK1ezaiHMcEGN9wGWaHKHdekizijWPIjmpofXD6OHAM5GhtEQ2tNivZYnZLQ6
KWXNqkAaTJRvkwB2hAyXZgPy/iDjeR4qx14GhAJkdAYSDm4WN0HOo5LgneOWREzDWM64BdbjbMY1
Z7TYgbRshTNaBGvWICVMr8WWO6EL14D08fRW14RJHjLtkqS3liyBcI/7RipXBo87dM7ScdnKxWpE
mD2TRF3cUjZmyn0wzn3qWYxWb12wbis8lHBAC0IokKsP5G+y1NXRg3CXIf8bQEUs9gzhVGlU0L50
YdOfo/D+GWj9tE29S8d1RR8bsT+NzdkNb+I1X2n93ZnXYO6vh+knCOhQwX0QLx3jM0VFW93/5dzt
0Ae24gJi7LRdL2H22CFioPgBIPI3YFez6bpsjzVLla2v4+IVDFdlynnztiUPX9TtFf81BQf7pTsb
eQr2plotnZFKrLeajFtBUMMkc9CKuES5Rk1pHiUHYa1IcuND7kXwkxBwwmnRIMUYSTKn/5nSXlal
zDetyXTOt0OFXgRBEaxgaw3qNMGyY0YLovZIFcD9jxemG88dKv4cRqyo1iBGhrrS4XfStqIzO6dY
EeSzXj/IBW2XfGVFeTYwaJGWbu1b9Ocqn2jKEi93d5lYhBCF39gc0LvOO9ZR7yy2F9KRhbzZ7lzB
tlSUQlYGzyH3f6UUwET9LEaEX6PUdeBkY4kXk7gn4MBpxUdFFoFeb3QqCvOfSic2Q0J4xfU18Uho
Fu9loNOSLq2/QbiBmZdEQP4Xk6NbX0JH11DAgZ4EHDpubjHDkm9oM7Z8IlbntYZB2MdERC5IOyDA
YA2hLKHp3jUUQ8NFIzDcp9ijH54V8f0FjuCN9swJHotuhgoON57V4qKwgxeMCvHHRGQgGl/mTjTc
1XOiZ4c5B5xa40x3orVeLYfmrAsiQgyI9vuZH6aRqLjrIHHVd4eXDMecshbEQcwFRvyjbTwphIRv
3sHnsVcdSpu6+UVJXqhALjydrZalThvvib6DfJBptrj7xfu/w0ceUXvufZ4kRyQ8sD7zTREvmOgr
NQIEJWCx33jXCkf+KpN3qG5b+ZK1m9FaeQ3ZkuvS459bkAcAyqQlW8+KXaM4Fuwigyajfl4Bv07k
ZWX7js8zwAuIPYSlW1nI3wmpgmR4kfB9EJINRQTUBwZaPu/uJEdrOGzlfkXwroh7QZyJQiMo6Il8
85lgvEs1UrO6TpGilOvpAT5Df9KwAH3nPGKRi4JTy6tXx19W/x1Giw7jVg3scK+Cg2xe6+I9K9FL
uSLksF8xrbVwT2XdE8VHJFnp5vaKvKqyQHS+8rwDYEgff2jCax3CNGO+1WQOuT9juE49cRsSpN6X
BvmhYAzdxNZGcNorIlCTYVGrFSMD4HVwGOu7jVmDLHUaTz0eE4IZElIktj4Pon6ouQaX5HQGn4BD
CUQAFRxYhpDpc+jp0Lki4qbYYpIJm3utHEf9aZFWgbcPdWjsuT4vbAeUt8mL7TRss/Cpj8na1D9y
9cHTqSrYq1Byig12QipUcrdbuFJIqRmmNbG3xJWc4J64TcXKNeGF6ee0hsxG9atS8HWt2uLi0Noc
qrdB+VTRmtS822G7mMxw7tjvI4NgTGnS2vO2TXDQ9HfFvxD/KnvbQj8k5jZKDmb4dKw7AraWjIr3
SdkgRg6CWwyOr1hnnzdA2/JYF84tAFbxAUWNb7iisTpIzd5gdCZPQvY2mJnLiQ6tUVllPtIjfQQS
RXUpvWyqUwfciSuALp3Mo4qy24XOQpQgl9G15yCdp2kj6S8VMUwCciVLoLTJ+5A/C7atfEdoWtyK
+aIL/CX087x6DMiF5f6HD1RqaZHYZciRZMLrK7og7JAksPweyH/0dRPhWJvbLlh75TLX5yRVb4mF
TFD35Sg4TfnsEXLbbITwyzNPYX+cEJoYbpZ/jspytO+5ziS+4JKF4bKbra3s5RtBmGr9roV3NX9M
RHFBsEhuqC8TsofRyy75AQy7rU9I+Ts41JRQ4Nd6bs53nYIkj8jzne7LC3gTllNCQce7TSyBuZDT
VW9iSuD3LDu8fUQ5gHBF/TWozgPeKZSaHUoa1kjChs1xP1BaXRE5ArAqtRjpMVxFZ+IN/HbAS7t0
rJeSMHIdghjHFh6JnAwNG+ui/6mrfxG/a48BT7a+gFqoyFmJd76wyPA7JyiUABuXtrZJ5QdFkWNz
Jvi5Ng7AWJN5pkMRBBYvFVn3/4TbwV/S8zJPhMF+5uNPwsJnplRlyFfks2hp2kPmNfNFLb0ISsIl
kuVXmZyT9NlaPxNPgcQEnwoJY/9AnxCGTDrKlqLkWH0KSZ1NtOqDH0kPJxnLkHJwApD0hLAU3ZKI
9YXXnwRtkWrpPFJ/RU9IpDzH4I6WWvOR55ICcOiUU5UAixz0Zis1TNoCq8t/UswtDPqmteZwEJRW
GxLY+XDIROWjVqZX2sycuqcoCIKG8zsIuAwcoF177zU7emj4tvTWFUu9ej8GKRkBpP3zL8banjeH
SBSPrMaTyLkiEqsRTENSzmoAsqQ25g3XSmQcQXgGQo+U/j2NjFkigjH8P64/cn6GiG6S9En0pz+F
dDQczeSSyC99IuRruEdbiT+u3+Y02EJiV5S07xmvgvI8gmU1LLm5+eMwXPX+8d+DA/TX7BQfIJ9X
nrrLe4IUffB+M/6sngh7QXA30hPivkQzbZdIW9jIwVk7dTYoHUAD4RW3dFUNhzKjTWrFFsdx1TJa
/YP52kUL7pEShkcQLmE7uxh2A67eKzaQHnSjTsW56tHzcxOivY6TD7xfaYIY26Vzx9PFl1X6e50M
iBDvtzjvfKgkPj3VPCnKWmVjwyeN6aQi04CD46DKvwIIJhiuil6afeRsqwkRJePX+VCxUtb5K5CA
3wlpH74THaMhwW/BugKudnZ697L5zZSXoCYtcXYap8CaG+zV5i5lWsP+XG97lfNOOC6PPCZTvIFd
4mAjRISJhrZcwJyRKE36bBApkjH8xNBG2KdCopPNkeOAVmdbRd7xgefDk/40pEABn/orQgvPdH/Q
+89p2CkVdY1LBkBbBoij7gGqr+r5t/u/sifN1AXk8UrUixBk25iBYdgZhGrvpwGdAuMz0CZAiYPI
cG1tAl657pYnv4ZyG7oluSfOL8irlf+W+SkOr4O5G1u3afYo7Xs0gzUaMOkw6HcHGJSCuPqu81rg
yY3+FBkAMAd2qp9TdvO+jX5hhzDtezs4g5h02TphpmkBTUKagvJvamyhqRP2KHggXUeSSK40xEZH
jhXKRmIH0k1E6WASrNQUTeY2or1EuTQjcNFqylxMB62EBIfkQCRT2iNDHF7fuvgcRu8j0pE6BnCY
ulllHBsJUdA9Q/ZAoF8OQXkTXS/APFJzLcedCGtn6BkoKNrC+lnWwq5gxU+hf/XkZ1N+1do1VH+k
kKx0hPbFLmb7WvEjg+gs4deruuXUrX19XVq8tjFp8QcvI7blkZQoJrFpgll3G15IMsNgwIksJr52
rF8DA31FKEvr4s7AHu/PG/GLmF2wrYixsOVrR0wOh9EIOnP0ChKRNyZd3Xw/w6zBM7ESzb6NN6wz
ih2BiKAgAWEw76p7j5YH+RCGaEepKbHWlnqPpDeH45+oWSE33CigevXAS9O7I2Ua9Z8eFasKvsQc
1/AcKa7DnnCgterdh3zZynTuuHEvEdZzsMLfCT1cV6yGkcdgXhRz5j+8REWy4fQ1nS8PZjJ62MmK
ohaz3FJbv2q4i0NSBMhhRG6LGIzqjTD8LEm7wbjfl4ewdXWTbXGPGdVMr0Od4tISUr1VFqwKtnOL
OXl8NOl3r3IRWwZbk4iGgutn2oqoIAd9zQ9WdzNxsNfVl6Qt7UHoNBG7VGRemN3ZVFHSRMdS59Gy
8XtijNorhAPEJC7jfcRaTfQUL52HFr5DUq9vyNFkfdDpdegQSGIFIdZFsI7pSZIiOhj3AwxJi1c4
7B4Nv/5k4ONckFvVPaKYIlSgwJqIvslyOxK0S7cbtoRx+dEqtq6tw+TDfKHgLMEF2JEhFiDGxNRi
HIjvTS1XI/mh6/aSdi/ar9QgMPTR11tpTNjOXxCGEe4Y7qfkiBC20Q4G+hrrSg0BBEnP2UnyeBry
qDGT7Chy0cfvqtjbIMwVH5bbDzttOhTDaZS+JdHq/ZXYK/B7Ougnea1Hn2h1LJlgE2zcZLienNHN
OR8zTAYaBm7nWda3cRdmrx7QAoxaBn3ngTKbPzIhTYI1qyUXKPoNEKOEJPnxjR8K8kEQbiizOvZ/
dv7CTtqCgAVfnsODvk0IyNBReq0Kk3+JHA0Gy+hIf6YF2xH1J2u4DOUj758Zb0xdkGw0fkkWKYz4
75PwOy2WJNZafGfB1mvWkgo0Y33b5tUAVkRHzsqAfIZ62YJFdqEG16n9NAhuUZQ7jQeNtcunnaNt
9ayeo5OV68Uc8RBVMjLiewH5EjBv2CeCa3gaMiQXFL00iCSOBUG9PnBdwYJn6s9evk3ZN3V7Ysrp
tbXE5SRiBSNsOfDXFbQofxL0e+bfx/hhWl/ilQWLjd6Ej5r6x3nJvgJZBNZuVNfK2CnqheKvSZwR
eGSsfBWG7y1Sq5QbvmX7TwJw0fBdTKG4Dlh+yTjzWxQXfx5rNikXyrHz39LxNzGjRR8Csgw2pXsn
g5c4Xw4EaiUpIeDnwiCi2K5u43il2TWlwCP+4hsgT5sihx6eZmCxwhWHKoTMUJSbppsQtM3/ixcb
uT50LTkNhU2Z7qan1piBNPa/HKR4TKPI3XlcWYj4UiqVfBjLA/a88aFT6sb0DMuR8je1BryzISol
PmvvQjJvWnPabWLnUZK0RYqM+lNlzwKawkJOK9/ZGwtCIGHW8w0PeKG/8dsn4Y4WdN7TcjiRI91g
PPTfUyrAPFKUYbHvjo/zHZfARcNtTvitYFGi77r/5WNs+7Nl78L0ITsuoCjTph1eU/XMR2VLBwDS
wCfY45A5pFofsGNKq7y8lGC9Xr9rpROo3gj6ZFfLrPNWUn0l4rdlt8qPHMUUY4MDIxauakG3YHYW
D46PLZAzQPvhGGTD9qlJDRe1QWhqOWvVYtelnxOQJJYkfz31xCvsQ+OpAKe0EAw94Tx44ixuMFLT
jkFMpMBLMrepnwOGsMAQ6qvBNEAMLfmLyGiVmkff7SZ3irb86GR4iOmLP5AMCpF1AqVXErS/UfVz
RVly96uMe096FtZpdPZ1sTe7CyQCoajxeA7VXyNueAMvVX2N6qsqP4vsnPSLGJwqQ9K44B3xBzoi
/hTvaab3nusucKVpTch8VbzlccfaBa3lE96LiaSBA9Qedn4d7XMB4h+lFxUMEh2v/hWQ/TThoQaW
J2f/o5s28YRoac32g28nl29ReRSdvAZNc9P/mDuvJdeNJA2/ikLXSy0daDZmFLFV8AQBEAQJgjcd
9N57Pv1+yT7SSGM2du72dDcPSbgyWVVZmX/+iV0NrQo0MyzLJdDLd/hG3Vu9Z4DjpZWZTrc7v/iM
y6WQBD+Lda/69Xaax6Nd3qxJphs9gK5XsKCt0RR4BucsYRR7nLA+llmKVv7BGG13df31aITly5Od
oV+CHLviGadhBQr7ZrXg1W9Y5uudE77vI8FyrH7svMC6kKqXmQQv72N+LyQQd1WX0QuYCWG+1unc
PT62ZuHawPF98zCz1u5TyPsAX23u9g3b+BXyL2cD4VLhfAXCNH0ep8cKvBD2tdLaEkH3ehGKNa8C
BNgvZqDyC1+E3g/vx/x2xQ5M1THJRijuBl4tkHIbp7kcFOHnK2MdRpm03nv7vA6uMG41GNrQjNZr
bKw7C3alL42D4glPctUrlthcbLDGfnXg1KxsQsIALudgWx9XDVKlgGPcBu+j96iFJ0zRxfJgA30I
3HswdlasrTHeX/BiYV0EDNWE4xZ1fpM/t/1SHRZ1Yt2qaPkvct/hNimtMckCoy8ly0f+KLvNJ3uh
3mZ0aADSujLrLCGLukyMG0pLYfQm6LgKpqQuhECPFnmJATM1zoB37BVFNs6s82eAP5MLvKtrgocC
JqDjEdQfmEsmmcs7XJw6B0iSCgZbosJwtxmCNGOjcsRiAWQPK0yTzAP45giwA5VwWltF/EfF05ap
y3+Q1evhXiv26+YfH6OT2G6uYPFuCSSHleYdI3PA2veF4XqL/narjL4wg72x2+jrAwc826jlpv8i
JuOr1di555tLdhUWRRZV1q/lHoBGBYRHGTEsZcYLRXGT3GCcYd3CtbwohhKkuAcqgq+WQVbGxE5K
dFsIulk3ZX5dgNkXnP3O8JZkpkCBqPjskZNHrS9REUUXrjB4bvCHUrPFs1N7+sdTdkAxKdwB+TzH
Aq1ZX2ySKWL9Z2n4Atf+wIhfAyB+X0qgb1YQmozCZP01r2POOoA/ah/ugzdBUgWsqTemo69nt1ru
1+vdQxFrBm1XwiLDBEjm0RNAOVxK1ZBcxUIT8MVj680r4BxAyMKSRFKA7eBSIC+ct95lu3eGszp8
79yFcWQrml+rHXQqUNMX1t73264y2y9hr8D8s2ySKHT0Pkermo8wCdi8tCCKu8ayS9azRoGc48BP
z+QXR2grVyHSOGFymz8Ww/MK0y0A/R125abdJAEAOZ16YNbWr8Hz6bNxa1SjwqPzeE3Pp1FzNfti
D3Kqkbug7u+PhHd0Dxwnf8i9CcFzkZ4DuCqrWI0EFc511Vpcw2JphBlMbGKknlYl7yDHvypms7og
zdkGkFtWOJeA/bDXXELSUcBYhE8Ej9V68PNP//nrX/5z8vyvxewQH7avxWF/+fUvfJ4cji8Kv7z+
3cdf26vJ+XA5zK+fy34/7c8X/ZpCN3DY/a+n/MsbSXF+vy+P/1E8c3Qd/emDtb+urq/ObXZ+JbPL
bXv9lIGKyJn/14M/zT53SV/H2V9/nhxu+6vcbbE67H/+ccib/vXnUrFWKtWbpU9zfbeWPOTHGeFo
x8XpbT/+ydtfZtt/celsdLn+9WfD+KVSrtWajUqxUi6Xa0bt558esx9HSpVGmeeUa8WyUZHH7Q/n
6/KvP5drv5Qb5UqtWStVatV6tcahy+H226FKtVYsFmt1Lq/Vyz//1g5/6tC/dfBP+xuZ6mEHuFAx
o8Hzj989LzWtV4CEGqVKuVg16pi+a80KxyejZLVfyPn/calu7/v1161qtkrm2mwqOx3Yqm1Gw+FF
JSuoD54m5IYWkMw6sd0P3QH9GcOIYwubDlgzzgDQqYpWWV9AMKKDQztMnib4zJUE3czXeOJeGkqK
h5XWnMGA2A2r5pA4wz24Blx5FXU0mTTsPply1DrFW0uKq4U5BTmBdnY1axCK31yozs2SCcaL2y7s
/uCkUsIm1EqNdzydWRvrXqePK9lO7YjV2sKzojpr3e21mObUcKNgqbT8UJVVP8TENWA9gvfnbnIn
Elfqqm5HZU1GUzUkfyOPgk6M296sNthaE4Jmu66a7lZzN8w2HRAYqtU0By8X0IxjXtSwM+DtxmwN
2k0qw23aYGh0GkWzkprklFY9lZN4nnci2YtvDCqDWuc9YYk5DmAn8hYaJA6hkuqlXJxLatBOvWFd
dbpmZ9A2X0qHqrtTgz7mbEq61INBU5kRM6wa0EBm1GIO5xAJukpqGMXesKkiuk8Yb05qOLYB/sq5
bbJz80VRN+mxfbBQcdEqqDH3KOs2e1sqbA/IKKTSKmEzXD4Yn2iTk7IXKmkq7vq0dyoatwd2FLWi
FJc1P25ke+mQLhkeVDsC3a323sGJhDjjxXMXcCxBtMBERQrsAh4Y1UxLXqG1DOBYMUuTolMbngew
ngF3iool9YqOLny3eCGr8RcWtPxIflsXej5uCmbVwpCq4XRWVN8bvr0DrF2tQYvEr2qp04WaJW+V
jotW0bpA1K8fFu6glpFaodVQGeZUEg5RLutgbckYQPwgpC2AWyFEr8CF8jTZNW4qajS96f4SpBHd
j3ctR9mZXsH2Iu1Eq7tkmFcL4oaL04YHg7ReRms6VtqmqVJncrcqDt4a62i/nZO54eSNtmbgzs23
WebpJx2DMMQSoWjBCz0Vw8amQkA5gGK1H2bpSQM+fOpj+LCrHnmsyb1V8xqxIOEX1kETxBjgCMhh
fNrbB722F9ZCLW3AVUruumo3rYIFU5aVyhep44HSdbBtuyTE4vwZNkC1NlNczypZI74IhbPzwPpY
pFjVuMT7X3Y5XrVrORENBDZcein6q3dRaU17C4XZGhuF9ti6KE2YnroyV+AiTpKrmq3NJ/ebLYia
4NS3ooPqqg3nUuJFzl0xcTDQ+wdihszhOI1kYDyJcJciUta3dKM5u5jZXXlVzSPp5jVNvNITzI+I
YltErh0hkAwqp6CzYKWG0iSg0qykpicw1auJE9PeaXLReyAzsFM7UauNWCcJ2o9qM7kVwCbhVzKT
DYXKr9ZdxzMWZHl4MuNDTHlopYY5mUiCMjy6PBG3roKvKSOnlHVtofkL1s6E2dGMpfW/q/5UyV05
I9ZmIvPOOsgmicjL/nNlwiVAr8j+0gMlq+LFZ9zjRVchgCsVSJoJw3I2GqCGA47nqUdYxT3h1CdP
krsiuHYMS9Nz796/kCDSimqaIcK6zIDAdKMifh+mBRiJ+SQkRatq6msLQbm3SFSRlS3ac0z2Z2Zy
2oAxPYhoPbZeoNdrcLv1Du23S3C5C7yLWUFGMzMCujGtK91D12DDoKuJLnSYoghC04jvVs3qTsbO
DRY/EPE+bGDWXvUqDgf4y87KWek0lnwl5NhTGene4gZyxJZI5QVzPg9AtOo8y0B7yGwpTSh9gHAA
lb6Z5O7SO5sgVZuQTgzZD3jAif3Y6dwKZsxOECgo1Z23pppR/qUyYMNqTCCaArobQEtEihdQEsxo
8HforkBDJ6D1GXUNIE6TPHBmVC22pKREXKx1X7e6WumHCjNHjRbajbMMHi7ABGrE7VWO74kKvnUF
9xLcc1s9vVjT1tk2h63pkSfd1FQAvks1b0l+D5x0TLtFzUoEWBXhFyLkpVd2qk7/1X9ZVf+rzZTo
GCaLnZ73tz2AAA+3e1R52HupaTjBPWDezJE/n7dkViZxBjPJdPpQXZegpIyYM/K6LMhZYBY8qeqK
lpqiRKu82wGiqbYOIAtzS3F7R8IB91aJ0MRhhQ3NCmlvqB6hqCZMXPyQOAlnxVQSTlFZAfWztOER
VDpQYdjyrUDNLMvVWXjVI1ZESBSpU/dhV3y/QvgWQq3nI0AaU1KHUgKXTOZ2AfxU9jBDV1xwFxfr
q+rdWsSTES27Vv0OMEJa6GzOBXsmEXlrNWemqKtWe77XnXmr32m1W/ZgOOz4vrJ0xz3qabRR7Slt
D0fRRg0GfTL/qXlZzX1/CzHZAg0FuzTQBffYK6TnSXG4rZpldvQQpRNjoSA49vHgt44RQT8OKbGi
s7MekfqxbbhQZREphTvFOTVtyCrKwcneRe+cvK/zcns9fM4e0SZ/DV75gUSKw+rg2QYWvYAzyZr2
P0xSeOiF6Aq9iQhzYKF4at8ndRyeO/XZ0zm3n07DxeAL/aQKj+K5fKoZaaD4ETl/A6N9UYU37iMU
gIWuieSNUMJo6yk9ezRRDMINnXe0wBKpntvfOxBamS4up+yhWvObaoNMcF7mA8R5EFhvNbmrwO9o
J7H8brBULdfMtWU5jJBAx37omi0YsJiepwB3wQ8g/5BxeQgZOhXddjRl3J0I9h/ezTrzME0vyiAu
G3WwGDVStha95U7/oFz/0Fz/qKlWiqXiP9FU6/USKnGjhvJbRSn+o6b61dhu4QFdoD8WIZ8wN0lp
0XoVwm2tf1hm9SOqyTqBBc9+pyCaWEvQiEzgqUF5aBAa1BR+ug52Ru8AI+cLCOWKpRkK0s8UgO9U
2RAuI60oK4j6ldkwl4V7aR7aQoOmCFCYQklj3nyQTRZIvMkzOtqsI31B5RGAZGGGs++auZ7kZb3d
1qq36u+geYJoZG1DMWlCH2fhi3CPaQQ5HKvGKiEtwgruQUHLjkWpkSmWBB+tW7KOK4Oy/3JImGMv
zaree7jvzIfzgCjtaUOQYRIhYw4BgLWGZ4ZJe6EG6ZPVgJBlVG0WA6ZR1rLZSqGRtWWJj2bR2I6G
Xg1g4kqlqahQmE2YlFDmoqFtt9p2u92OvKh9ULa8tFltmWmsNw9s2ayfdDkWMw2jrhlF42hY41JU
GPRENMyLcpSK2vZJcWyhbC8S5Qb0kE7H9mDHentQ45cVDaMoHaSsx3bqRDyHh9oJLyyMnpeMxyxj
B2WyLl3aXjR8u+kwtZnKC60LsZgu8XNWM/gawUwOtJHWkO0J7BjWsIxeuIenbQeuGutgB2tFf2Xo
O4EjLGYeCxg/syyOeGTCQ7x2m/2Chy7r2amnJspC/whUZAfU3h6YduR5shgl/G95qPIoPnIiOuZH
UYkIbVTXoD9oDwaIP6pJGfQAODRVdAobfeuUhsTmeOiENkJiOksTbaZsHfNHUjLpFMKHVf8Zd01c
omUUsXF7PAROMcKYD/8cVisiC6EAg/ZBd7vzk/2MHx2b1fuFMFR4JSWSPrmFgHgYXTD0tr3srKJD
Q639RrazCW9Ro5fq5awgPiiffg3EGlNx/6Y6bMrmBG4rqxdavpWEPu44frcJid+0oZekEpjDDsfe
zGAHtvcwdunX8EikCCtm3uif803rndbtco94qWDlMikTrPkIDdoZR5jaml5ko4U/HFocpi5v5Xuw
vjLI1naUPF2USdSHJdKKTrW2n+gTLMhPWvXLdArWeXxHEdEX+8uWITgT9RlkMWzCnnyL3l0YFUZX
NanrumVYkyUmSI+e5lRvlqQ7BlGE8A6iyB57qIFsTQr0D/BP/oZDMOlI/0XZQxozYX+WysYXTYhB
wCayZbO6RiW6E5n0xnY7QoMuqTZjoM/mbThOnPSkuW07Hbd2aspWzWar5TGmGGjsonh0SmtYfYSW
+qFVOomasUVi8+e/ehvrolMKcTcp5JDR074waJHClRLlwR0M2yxqDBXZcyVSpyTi2bZtsxS2RCjR
qdlxRgl3FcUnWeoxo3zMNndgDwY2g91LE+W7VuzZdjoeRn1TNmZplA77DPo2I5Dv2SbwwzRho9SP
KyY75yYDfBiJfCdoPU5IrWwa76TpGSdKsVea0pQrhrKoz8OqrrB5sD1v1rZtk200G0qKdKLaMvCf
Lo9ZMmRs2Qtf1Dhhs5F4Dn3kjYdcxrzDEMsThASLvKqYKZ/LLFNo1Dr1aBu2/9JtLIsBNWXKVMM9
+34520uXOQRkemnHBPpahBXobMW5coztrWaHPAZgCYct18mVYDyYNksI39KeQaSDKnp3T+2rd7Na
L12QPmcfpEutg0ziRGWZE+fLXELCtR6cN/oIU8xTQ1U33rH/O7QLK/vEVHszL+yCh6shbFJ491bD
i7Co6S36Oya8DOhU6QvOi3DBKWB0wIeXmUfXeoPzqYda/jWtTR9xYcRUwYK00s/k6Na6NxuoTLlJ
cgFtdG4DKNySc8tICrTtwBunY7pNek9q6xAVTwySmTseEpHK1BtjaZgs/Dhz9iofObLPnFis/0fl
WypxaHmPc5zYgXohYCQkSZJl2SR3gsDhPQq97MgSbxY7a1PO9eKEmJUkDia8YZ9ioy+gNhTYWiru
MYkRENlcJRRHRivj1+la4RtFw1HcLEnpYCb3uvZo2hmdWdcIWOaEust+12G7m8482QhyZRAG/GNX
RkoA5QBZCXLlOY7neLJNspwV4skXSRJYjpOH6P9O4OtRkPtBSgHiwHFmgUW7WFmv27WCLLf8IFF5
wNsw9+O8QvgGzcE3Be3QKIqFHxXXSngGG7alhUaKHUaP0HcT5CSwQrdlhryZ6yAMUZiCICGIb26F
bD/y3pa1Y68sVFLT7OScoLPMcvPcGvk6GDWUo3gb9iwdcg7zcWw5luL5oAHjsDoodLIsYMMWBux5
nFCFVj7SmWMF8Y2AKutt5YFvhblSoSayEpAntJtWFjixRZSeUkH4BnS60psYAwft0+DWozB8WmxR
+OUlX1N2vtExe2q5JmPnUmRLVZvsGeUx2zaJaHFugag/bDO5p1wmcgXVk+Ls8Guyis9hRrg2FbVy
MQCgLCXsm2IIgVhJzsrPuaPNodx/2FyVMT/T/+xNMO/rmO8Dnpc7fKRba+berWv21ndEjc2XI9pv
sFeKy63AEU2VNWCC6O40Q5YxbznhZEYVMJOoCQy1SAf4ZWKvMfKwM0JgZhgfsBMwjnh80COh6xwF
tdVxO6HUaMT2g2IIYDZEX45z5BkuHebnGFrDIJ7MeJonOliKSYeRP0mqdF1osAO1rhY9KSF7I59N
LM1wIwbjqbP4YUvVEoBsaI5Fr06F2LdO4FeBwgDrBovFGkI46DftLI5jw2KWsrp+p2dREVo85/4V
zSeGnU950SObqCEBW9G8J5NUZrGT73Zd34ozpdgp58h+HMts+2asbayTkwVI6Mr2re6X7ggon8YM
xDBFmy7tiaV7yKrDEBS105KD7HRLygvXKAiWH3telHoJYmPRA9YkYQlYqIimSGwGlxUniAn5kXKu
CkAtjny6gEZE2nq0rePnvXBj+shmN8ttWMKYdzI5EZIYBtSBXQxX0/m0P1v/bNtKGOxeNsppRyez
sp2ezQgp08GEuEBoMRdtQgsOprYYw3kv8NFh8rxMSKlF3ne/dzBhzkN+mXpIu+Ydm/pdAySmgQIW
33bNsBY5MyJti7jdUGkoOcQ1+VVZ/B+OyNRqvp1CP6H76Hwk9kvR0ncak4Jjp2FNdRyHNQ8WGSo1
8pts0aTzEBDI20Q8sFCwDNOieCddEeGNZorkHo6T+eGr5XZX9kKPDO2DzHMln9Ba+SAaLDD90E5U
SFnSJzitwVq68x8QCdZs4HV4yMlYqJ6hgWXkqAwBet3Sa9JgN0gaEUT3rKjCc1TRI+YzCaEHM+BR
sRuszcQPqZh8ORCLiFXjZfYgF2diuUUNG5BIynY4KMyX7nW0SSHmbUGq3VohtFVz32IcMo6gzVe9
ggmmDoMBpPOym2YQAX4Su+SaNuSnwJB+mRQDfB0nyFx5iBamK8WrOw26CoMhIzBAzql356X8hfZH
udxjwdZ0Cfpxr9m19/EL1JU5ZSGNSr37EMDS6+zXV/4t2ncCNSF6S42cM8LqOEw1Yq25md2O2TK5
5Z1Z0p93qm3MKyBJxdjfWTJpzwGnqgGOdA0PF5w+uhlgsZYdij1Gl2FrxDPrbFzRbzt4ICpqQPYQ
dq4azXhex3SCQ1fpnHlQzBoQ0HeKPg4O/47lcnCwHupqD982BsyH7H3PJk6Rhp72QaEtursjwEDB
L/TWfrElZDBLrIBzqLSHMD+YFh/7YRwyMV1NwvxfbguGTqBBvbNziQiAY/w7xaLC4HDuwV1MSWaQ
FcKChpHEJ+dDbQU+y7vfyBHBF0iYPQfDSuwh6StUTwKsXGCb5qZLJKx17JRJdY0BimQoUAcJryYM
HzGS2HaLLo9cRef2gYvBmXTPQ2I42fiK1bAr/X5G8ANUQBvjU8U7uAPwIFQZhl5aBWJF/mSbWSXV
xfmTOBk06dSdrzjSlUym0/7c7TEhdI4m5IkYczCn8CfuoAHAy4CfFmwIbDWKPHKtupjFQ57AD2Fc
7gOHzrxLNGwLMkKn7BL36i4IFvGaIJPRn3gnUoR6hPeItMPMsSgP7qYNQUjSiDF2RuhfkKKdOlUM
AY8RUc/m0ju1jeg+IAV1RQMM8boYAqRheNgDB5d71f4Lu8fBJAtmcg6voZhe+jcLREu6riBlBptO
5AbyOrZgfUkRjhGlqCNU8+mgRdYl5TPgUeDfNqy0tBE7LeAJit0P5ikU84IaoqdHBQQR0Z+3EK12
0TeLST01u3g8nIYePFRnesNBIfYjcYKRbUNN72YfzxNM6e4cYyMYAADzIHjVxa/11mS1IcE4zPWF
AGdVg2FG61HyM+J9wGdFc8rNutPWdDrnZi+qNce9paYt/G9Ib7sPFMDpzJsm41JOXvAQelhse8R0
UYjvwtDh1qIFFiEHRkVWhFLesOpmPdp71wDX39IrTZ9ELqYXyPHHi6wZwO4FEJ68uAOju8hOSw3t
0o7gYwAq9mW0XppGuutX2038bW4xaab3wf3AnvMLrKsyulX2nyjBwF0gTyQqm2QhOGHwEKxbu0ur
6R5s+OBshhYuwhs8WZjF4M94tbaOiyMRhnNSAtEFBZPGQjArsQEykwZxlw5p3J0Lnkjo4sIbc2Sd
9O0vj5xP5HT/2K7+LT/6P/eQ/3/0fRvGHyxz/+D2bpNd/jI7n0fXPznM5aJvh3ehVv6lVK2WGvi1
68S4F5vV3zzecqjMkUazaVRwbZcbf3N5l2q/NMpV/M/Neq1RrNXEuvfD5c2hWr1arRYrDZzk2P8q
/5bLu9z8kx2RexSbH4d7qSglNOr1P9sRiwQy72+V9dOslQy7urhBwLQml/KuXdjUiQ2tQguzcS5N
HHpnASSyAJQb3UoForlV7d69Pi6kWcSQct1iKqlX1NcGVqcaqIzFsqTLxFjc2O+9VkDWa6ctvKKC
Qd4OD0Trn9/A7cCak2O6d99U7QdAwPcZO3cd+oRbDfb8wtYwjwZ0bE/Ac40GqYZqnV2z7p+Jj14s
2J7CNLE+E+96aMIVXbS2JYT9Gt2L7K+Xi97hyPJTwG69OODleKzCa5nkA3B0wQVUJET8K7/uW837
Fe7a8xkU7tNcEJP8eFXcJ2ih+w2H7Wr2Onw59wdqwfXGqNySM5hMyDXYyQtM/bey3haxutTLxIqe
dP0CnfLjRlKwDa6Rcl3vT/h4wWnbxTrE4Us8f8eGDVsJjIOQ39ydw/KBF5Qkkq8dcQaLbafWINir
dGhAf/hs3W9nvS/AQlO8QdXPSgFEqbkHFbM6eGuDuWO3uLXuizVYt9fsaEB6cACn1byevd1jTWjf
uUoKkXev8CIpFtRd7/eBQLHHV1gCePd4wfpaPFyf+lqCXHfPLmcDnUjTmB6NhvuHIfFPjNVlMUX/
DVTxLWLlUrFhVAzGQrUqIvgHUMXj63lYle73pwkFvAlmqG6fyJFul9xj1iB+ZKnhjvRrGItlx2Zv
7HpeN//3IpREiv+xCNVyo1ltNBhpfyfli+XmBviZIjxJIathVzBab/eRI9KV9sMsmwWJOr1iAzKX
M3zf//6M9y8BP3/E+/waHWf77vU8m13bo+PfA4j+P06P39Cg8h964x/myP8e335q3y6jP82Qv1/3
Oy6oaIALIrLHqBqNZuP3WRLEULHYLJUbRr1ocIrMhL/hgoxfmDvrRrP8G2bo90myzCHDqNYadePf
mR0r1Q/g52+CI4CgepE0u0a1Wm8yV9Yp2B9ld1c3gJeVgB8D/lb9YYqlCTMp1kIMieMhGBGF4V9M
/NDSiGUVk2gVpAW2TnbpbzUWS2TE92WMmpwmL8OhQC6wkYseAX+JqOtX3Ed899KdAXB1HPjyHtca
X8pZYF0wtwJ3QVkXT9Rg2u+LAxWb3jiKMICJ7WtvsrcmQAj/yRBoCs/iNkVcP3IfHA6faw3VQm83
5B4CFfo8Crc1Hwiwxu+Cv+uhpiAU5BhW1zHQl0+55RNl3ol+R6SWXPFCbRd1TD5K2foPvJZoULg5
+/2puDDhlkITlNcHdLyd/hTl1JHnCkhK2uKD9/g0ChAkfkkwxc3kXlJgNLyXg27HffDLDM8TdjFs
TKTuAqjqUxW2Zlid+YIqoeHBeYb+/TlDzgJCxZW4ZGULh+5nPW8WboQCPPGPoFwktsK+HHWtV8N+
yPZ8RnyMsVS1igOM9Z1/63gPWhCEDG0tXQenbs15w+Y9GNx0a0PMEJ3Hvgeqmk37TNh2HcgtK45/
xowxLYesJKvxDU04u+bQXUflNhloKAuRc2x/Ydnpr72i/0VsnUms4C48hWRaJ7ByoTd3TrFeTyAt
l1r4XgT1ul+4kC2xWyKb7wuCOXLyeV+PdvNtXgsQ+TKf6xfGV7/iPpyLHo4jjPiftk0xYMz4S53K
wbsd7UdVPQCDiogiy7//ih/g8w0SxUHxPIn1OBHhSpH19WKnybbrLDoVSE9B+EiTjAVl4SRiIcVs
lfDK2FibH1lUY1BQfJPMMINziBdCEhf4HWHvwDDaMVp3NjHZ3bvy8w04k8ZuTZGvskYe0M/BsU0/
m1ruhQkctBeuiKNkdMSb7myA6JSL3Brc1kEeRiWwnwN+EdgEdeDTpxIlasIX32Zi/iMmeknaLU02
T9QDw93aUnkZQZwvrSZiygDCWjvjwJhhjS8DWFk6xsGAi4BjnxHxOWvMOI9kQ80nuTiiMIweebY8
fcjJNGQW0zI4Q8aUiwu4V4T1RO7OJ375DzgSr3IVfg3qsLAqGX21G+IlGdOc4N0Eh/J9ypMb0yo0
+GeIfj+Nu37qnNL7vOHuzEA8MBrz7/OZ5/EhjWwJeylDDKLgtQU/+DaNTDwDNJzY0z+TFTd5MUMx
0ciTIpn7xgB4281s55eIxZ9V4DlHiUlhnVHAyHgmVwKJw4t3zKO798bRSwCb89UpRMbgHHAGvtdP
2zHE5b7cWH7lIfSzTHgyzci7Jq/yI998f09xZLoVGfg0fp3KpbglUmlYceGIHH5gVuLkkBb8yAOl
/m4TvNEfgaeQTOTMktzlYQ14/hjoVYKsIqw7zFnSa5Tz0xgfDNSMIx65T+OGV8dBebeqd2LNIDtx
n3jFpdkSLkVakvu4BmYQRNkS98eRkYkWSwhG6+I8nJ27Y3Wwx2NZLhBZ6iKC9JEbqeVwTOtROF7H
tnjnfozfWZxnSfIpzQVDp4i2nPJ5h/P8u+c/131AfxxDlOjnMd/xi/WypAZDOY2R+i0V6UcG5PmC
cPx0tixUAnCUNmdbLqtIeyidKj9QCX5+pt2ODE/2oWrcVGz1KTWTA0J2EQdc8mlynknHSvVw+OBk
+8jnOJoB7MBSF8+YX5hdPg0sLc15nE1ZPmVNZpnY27MA+/aXKfcscXt5kIgF1yXIO0WVetBjYTgK
8ySV7jGd2YQKYvrGhIrZcjYrYPOVH+6C7z+l4WRoUjGupw6ft/L0mljVuVuC4ZUW+gxQzIc4G8DO
xcnMYxZ7qjiJQW9h20y+JUQ6QI7S71INJsJZMpEJUU5OvpviohFREVicQVkez5yYYzON7GzaheTe
EhTizuLceHYnv8X02BJxEuzieoz9F7HjAWJqnU0AXTmUQeZTeSTVjBE3/ucgBmTCrUy+SwBF4q36
Fn8Rpe8fnLaivSw1oiDffM/1H/FAEmxxzqazg0ZwaFm6r4RFnP85O+L9mJYby2XfflJaCpn6XCyi
z+lR0/4c/x44GOSBHM5k0aHsE2zRIrMzh9adxXGGUwj7b2+puvjgwJHNsfHwO+92R6NwyREOGbrn
jzBOi9OFnPZisxajO1Z2XjHOhha4vvytcRvQsww/qj6TTsfoTNo2zQtODbHQ8y/s9UYkQ1VzeWa3
hxOMp/ghptmsl4di5RcTfRxklA7PBd6fSTbJ8EEk2YhnIo4ZnqxwtLfE7FtWvdGoF+bhqIeRtecj
gGKz62HrCnFe5dwvy7GlZ9jc6fIMCZKv8SkGDVxKFxwlFIxSUSf8BgJwEl9VKOZkv4xJPpdbSMEp
KPeJKRjWX/EzOZMgx/COREzAbsSZyOMMTxl9b+Mj4YtAvgWV+anTzcycDA+TlAR/FNZVO2RgcWfu
H2RBFlOvAGAl7RQ88QLJg6ktR7/LBEKNEua8cIcgxIvHf2L6Z4hKk+XYsem5JedM8BaAncvxfnA6
QEMagJYh1t3KqIbUqJdTY5rrzOm0aM5BJgTehyM6nv/KMu45N6AE0nWfEz6ltSg+X347neQwTcnj
P2WlSNK8fPfd8rzhJp8Cym1oITCrzNJMAhPwB4BWM2eSFPhOJhcZjjJe5T3DiDEec2+aAvfoKEc6
EdJZgvN0xPjNQ7wvDicnI5+H09IBIiN9K62ZxDJb0LAC3HxqSpNzhuPg+gSrRmPxxac28l7aQn6p
4+c9bPMKR00OUQBCIo5NEX1BZMl7+ZNvX1ilH5BvfFpOvBuS10AOyolS7IWCoF9dvIdZ56FHZT3K
QFlWAGbDMhEM8xLxmWllzkPl9t9/330t95AfHB9a/D87fHdP8TzuPpMoU+pnVp3xDeWg23F1M94W
HmA7HIE4JHRv9DIZs3SqDNzvcjNuSd3CB/QMEi+WNCNKjsqg/v4Sp7M4LZ/96k3vLt6h6RyPUKd4
1eWoOngsTcL4IScuDx5nk8QhRypw08f5s1OHBusMhk3KR8JFikuyWWDeE/koKOm6fffIZOW13+yv
Go6AjGTHcfjUJwM/iEeFMFfKdkZgueik7Z2DpGUTETU5IE3623uQrvIxnmxpnQl1Z8rhtx42vAYe
PPEmiur0rZ6dAEzTepwrggg3z49X7n4mm6yIId62GUY1cKWgh80k3rfiFW4/hNWJG2YBNUTg4B9E
vTlbMSvJfcSXRIZO626JKNxJaieORVyyZRuk59Z5MM0R6EibivNB7Br0xre/YSKlI4LaAn/MRAgg
VzCUD/gvmLyk1yR/lbSFRLLgWhxhCwf2yA3xs0k9pNuhNv/gm0mToamLtBJTInnN+JEWmWRLPBHI
FzgA0CHyZQi8f2It8cd0xePVG0lb0I6gSD6PHCERn5b9YNW3VPK7zeV/kKDC0yFv81GPRBtY/0kf
x3UvvFafDZ/gMimVNMO3XH6XGNg7kGvpQaq/oS2goeEyKW4OQaga9XrfHfxDWqmF3EDaWMohRWNC
HzE9lj6uxa0asXmhLLgbpbE+d5YX+fku8I9BheOfL6jR92nyypolp1Z8GVpSwwk+e/G0SvuLJ1hG
g4wJ1pYiLdvdUynBLZMDB5fOFh+GeCLEk0Hjysvr46WB4z+/3O3dUm39I02DQOPurgJ9ZjhAL4g8
+Q1g3kd1yK9JZXTCJ5w2Z+fOsnV1fBw8ZO/kMhiTraOWB0sH4xqiC/Fp8bfC63H0N+CVaT5LjpIi
9iNYlEMKtMetKL7MfW8/2/eO7WK2woVGZiJ8Dd/FlaLXqYSAkgUJLkht2VGzuTJlOI4RkhPofZEe
ct6YMpBlQBD1SO5CMseQ7wPqS7Xq7AFBnhwyeDpr0ASiQJa40hOFRtSVvcmdStxxxdsLG1z58nuv
IKloIQMmxrF/TqtXnHXijAKAXviYZmT2YHJLIHPGpXOhkDK/TYt6LGB/0d0oGH+ybRBjDkPcLRIs
IxEB7HC4kfzcefewilSMpFnETQkoWL45B3eT+CnrRVR3uu7t22cHpka7YpVNaEs/zbkHAS/OPnkV
SS2qObGmZpPwJ/jpjOnj3IIOj5Bn8izfoUu4EPdtbQwyaptfeLqwDt/t/cZaGlDHk/q8fd+0thvJ
O/F10XASFKmtcEMrg9K7tRagSPfauTtbZAarMGjV2NBlcO6k8OH1aY2IGCfPSViETJ+VxLkBV8dY
StQCJC1Eh2xI3VcWOMP/kHdey5EjWbb9lfkBlEG4O+CPEzoYDJJBnXyBUUJrja+fharqtuqe22bT
921sMi1pmcxgCMDhOGKfvdC4zOxFi4F8xK4E42QVHQX+6Gi3Ft/zfYTXJz+LYgRm2q7ANAb/NsTc
LcuNuVjk4AHgHQaCkfWyrS8cXubgcNVfpxAsuGNsEh7hQ49ihBz7quXxevmpZZXtpwMdXxYnPDq+
P6As5/u7iCZYuE237AkpgSW2iIsvF6e83/W7pc312u+MA3WYGliEuKqv8zuFiDfdYX23q9CQHBdd
AwExv4784W/HI18RDaLk5KyfSdreXmmVc4aX3JRT/XtxjC/TUrd4TY9i/zpdiQtjxksdirLY6+lE
xnteqmWn59PrKz//yqQWlTj+yb8RT57Kzevz2/l1k6weTigfyf/W8iW9tQ7Lav4jZyR3GVm++XF+
ZRqLz4Nh1JV9nqiuLRcXo4gbmirwHPDpvDGZ47prTsajd+PSK15+NxISUbwfx33a3oqlQoYoiA4y
bFegc162wmjZZQp+88ORW36jWBjQ2fCHK2KJ0r++vi5faNp/Lss3//yFJhcZgvn74r1CPoK0jHA7
WwqDlBv5cIwW/l7Zu/A2zyYzCl+846Wmedo8L3XEJbdbjihHdjmm5GSLvG8pMSEH/bNCyaMp5n3x
xpaPqtllFoU9zZRTfg4e9NE9Lu8b34n4yYI2J1bp0/Sy7FcwO8hYUBiU5+Ej/zaMAySq6cX+sD+A
woGLa4y1x1zMYfyubmOkJcscQrLLdu2+uDWTdf0GlmP187BkD/xZNkwSCP62DIKQGPA3/vW8lKuW
K9nhoV9LVYFizfLJOHAcCj7fM8XKvyXTtJZphi9HmB40T/lU7J7eb+7ekQH+/tyXn5/L1++V93+r
9/o/60T8r+nQMsHLFPe/GEv+z/TjPY++/2EmmR/4o+lgW7+ZioYDnQKXBoM2/z6MbOnfbOXQV3CU
ayopmAL+s+cg7N8UU8tL11YJT9Ae+HvPwdG/8S2HJqe2+Crsf2sW2eaJ/tKxcm3LUxZjzcoxGYp2
LO+fmmZT2o2Dkvj1O2l4skX0beZoCibvPE/ZwU7g9DrZnWFSfed6TlpfrDromX7VXPeR+mhFw4jH
dA225CJM7ET16Hv4mKlrHT0PzuJKTuVPOXhkteP89pdjfPdHd+Sv0ymWdukA/eO716bnmUIohrwt
UzjLnPVfWn5zMo669lMmI8Lslwic61LPAUbMKxFDl8ydczDQFx6CvlvlPcFLHU3w5FNAfP43dk7J
VdXTQ1Uyx9LTuK06YHx5vM1N3GhKffAnF8rGvJgy5j5W8bKEmiWAljXJs1f54gojnZV0g3Zdt4wE
mh7swvxJxz1DVV6OkL83P0NDYUhawUqYLPdmMtVZaP0hLHfBXCYEgolAHtXj19Om7VuoMqzc9ERw
vDg5zA91imalchhhNbx2rdPkXo1NsdWJJOrz830R9N66rRTCpOmu81yMD0Kc6Jo4/qosGxnbMDL7
IHGCzDwyBR97aNOir2sWwWoqh+haQQI3i+tsqkN8zXLYYq5JIJlQtRa9upkCjk2VUPv3YyZZ5wwm
ZhkA0HJb7Pk/bBy81n2XNxxUAJM9HzPsO29rBP6DSIubdKrL+yJnuFHU9yM+RKWJlaHV2zS9J+qJ
dmLSrM7EJg4rvI5l5WyStH4YRBQeDGldB5kTXfU21rSJh6LF7Kx9kfvntLGoMOXeKgJlETct+7ei
QVInHV+OeZBjsq06jVNZBXbtV+kX6doYwFg2RoFDzURrBuNVOd+3VUBgVeEE5Ezuya9GSgtJnYPt
mu9Luz4IWEO1ashSsfRI6uYErRqXOfM7kc0l7uSGxQk0vvkwk0zx+RG3NGrXRjbTL8rBcCP3nk3R
fbXNCHEucEzMVPZB0gEz0twsi5gB0eEF8MocGUfbZxUVfuocbJ1hL97Z3tZXTXRSQOVa9yN32mAd
9JI2QoHzi/KyVyMZ96NjX8rKJCOfpyslEm4D74bpflm1g8DC/8yd4T3S+n4ICFddCupnmS1rqzY+
BCSmtGlegm56ivurNhnInefoZXKS3eiHz67Ru7SrfdZka54KEV9VuPyksT/xFvpr1ZTcRIe6W1Vx
dip8Y+8F1q2dWffOaDEKybuEo3DXjfIUD9WzXdL3mmuH4GGebsa2v27xJATp1ANOET/lhBmdPcEg
rZ3HcH5RukN3VU64MYfuYiB7Go3sXdbh9STIwKU69RYeWKJND3Y5XPtKX0O52ejpuW/8n3AgQC/L
cPP70+T1ZXLpkcVyO5TGW9UNb0a5zAYWNYmngbNk4EUoTZrn0ctOfRlfSguElOGu7cl8kAtzSdV3
Q4DNCCYudSavs7r4NIKx2U6uREpYnb2EuYzRxN1ADeV6tFrm4Qw8WZwBmFThn2SZnPSQ30PufEkL
H50ZZneh3WOLnebQjNvXqWiwFVKKrGRMGdxSONuDeRA6IJHrJWnL0Kxduzsb8/DkJawD1XobR00/
Kmwi7Gk0iFP7va1LUqmEFTKUz2YIYC2ni5UjipTj1pus01A1F3OwWQJFvg0ycH59DiuMAai5BZqW
TwRDHSvTBt26LkfGkECSitzGnAZiStA4xBaLAVE33fau/2JM7alziWglzKS0nTOsjiApTLuhCLAS
LVAhDvElzCpMnthVWmy+664GIJh9NEZ25ffho0wrCRej5oKOznltvFS5/WtOsD4LBLrbJJ5BFWXF
qgwxJWujbBsORJ6Z755CpfA3C9mEVBwfpNW/lI5bHScDcJ9HuXIS1Vba4T6v1buXBK+JwKA0Cu2n
qtQ5rRNzE9qcWAM6YacWi2LPhSIzvZeOeeNncieL8jBM5OpJgFOa/uTosOKdU93b06pq0N04WUuQ
ZjV7PwyvZttMD+YokpPh+mgfHafc9o768qJ6M8ta7lMNBKZPgwlbKUzj0jg5pk1V3keLG1UMb9lh
AMXEaWo0uGe5nftm5P0jIG9nO8rFM60Hl5XjVGshLa7GpYMLQawwrsZafLbGnS/bbZQl00YyDR3h
JySKSzGPqxxVDzSSgBS/ksXG7P1i7SVon20fR/LBtnem7d6Fqv7JVfWexykj7LlyNtwjMeIyX9JA
P+quB6ia4UeXQNiu2unLHUAUOUWGhbspro04lVdcl+9u4YpjGeG+lzOWU4eRvfNESGWwSdltC5w0
o9IiFTaAkN1E0Gtm78tBON7E5s7w3acyzqqDHFtG58aogCmFYrWaWTpxBAXac091NxD8OoJbSWUj
V+zhpjW7yQtJJls/voJntlZh6B4SZMmmYTDbpIfE3ZVFQDSS929BfxuLnZR2TQ2jdFYqKuiN9UWx
ziGwYJ4/rQrb+9ABhtFDHCL00hB2SIXjOP0lJq6AsLKbdUm9Q8w5oBwgN1X1OPmgnBDprcreviR5
dOvY29FKm0M7Dd+GVvkRYufaGfix3KyGdS5dmoB6j9LrUDnvsTNQOvQZmvax/et+wjECKdK1v8rC
/exsJv3M4s1tgq/S6ynvW0fRxx+zI2qQ41y5CK9+DSzJ9SB3VYH7bEjvxnSBqE3nwa1vOqffRUWC
Nj1I0y2vDdIcQ0nh4lBlyXgVKDyoten8ONOYrYuLTgbnapjj95CqxjoteK/WaL+KGPl8NHa0+zDM
TPwCMCLE86ZDilB4KKuTVB2qNqY+UaF2mHFBrAn2tmYumq3Aqdpq6zthtoDWHJ1sy9naeC6ucNmU
5ZtCm5eucrZFC6NlhhGSSm3siwlmiMe8oafwgEiMQ4kXpAps7PMKRIJjt8tFt+t93V+muLl0jjx3
Mwr0Fg6Pn3z1Tv01VMHFj6g3hRWKVpHdG5PzGgn3CfzPJm+He91lDNCbETrw4KW3cyAsWeCuy+Xx
kmadaVbboHOx8LLnVSn6YVOMHRLZea5AvHeProh+PMvZwetz1krPaAmz9LF+dZOMaykM6cPJjrF8
KQN28+TcMlA9YedqxuywWVG2m7oPT2k/YFOgSiy631nlcL7A3yjD+snytIV3XKNUNHb20Cr8rvHH
Dpxq1UpcoiVSkg6a9dpupq+yqm5qK+Z+Pz1UJbHr5DaLNST8miwi5x5qd41S8ampfMheA4KcIsWB
WSJSsZ/cBgts6RPYp96wD8LxKS3qdwKcbSLgzZphSW1xoECs7XIzDsEhV+NP3TUGOMv+OASzhZxw
whmihlXkG9V6jOtqNY91touDhsl6vxYAGJJ9u+CHZE6dHdrQp3bi7Vx02I/qmZKrKB8SK3sdCYfW
9agsInrKlDLedI6JRaSFT81sGx6lqnqDKBKAp8RTTbs5DEaP4gQD4K0jt7JqfIQXnbseNecx1+2t
WU8bI3Jw4vFQSbpGcmhiVPBWZuySxDDXYysfRg3EQFUAc9tfMSZz27JPXtiFX43MxPzNGGFplVtv
ThgYiSlkqDuZps2Jg3UM09esiX8i4aDJDoER+ckmnWeDTdo7WI7bgfAzsnXSyZvam2+S3Bbr0mMv
QS8aRBCDrW3YxIco1g9OwfBiT9hr2h+53S0IhepLuAEz9lMBQUeYhzSj7dJ5i2sPljk+Qwk+Hnfl
dDv57mPNHXmdmIDICHs3irhzq4xmbzTS2RgaRksLCqsMeB3jQZVxdRg8fTHhlAii2I09g2xSvsbJ
sHhkp9tWOUmHJanlOAkmab7XLJqWk5WQ78S6NfGfK8/xOG47gOQqR3mTMZqZiO7kxKQbfVZ9pJ3J
IM6SRSZJfxW515mrxnOZRW/BMFqQsPuXQEKPSK1sn0UJGGJMso0cw3Rp/AywD/zmVqWFhbTSukp1
u2zvHdIesENdKR8DZvJCu6KYF7iQoeT8bg/40JVW8j6a0bbU4kPY7VEkkQlYBZzOr/hFpoAZMJC9
km2OU1LbP9i99Qmv8N0UA6epfSCduInb5qEVOSN/02ebqK++JDgdvajdzkrgb5xYm9arqPeaemM0
5RET4ictcft2YCMp9srGNn5S/5dIWmq+mf3iS1gNVbgbq/GCmXdrNqeylSegTXBNZ3WdW4+eP6/d
vvtOckz4o+VJrM7bBa77VfrbtuxPTp1sE2Q1UokX33HabVd6H7EoHbgSXQFR3L6b1VuRuwzQlhVF
2dwjtAvjqyGdHxqIxRYO7GHj0vBpqFXXuocVp/D/z961HWH7VaWvRuiehjg6V8OwG3Kj2/L6KHCs
/Ncww+YYxGfszNPa7qNbK4MrGsmTGYpjnzOLv5z6hEUq4oKOT2xVV64ADFnNTyJ1bsI0/Aim+RzW
5WF5M+lYvXhK35QJ9e/x0WyIUGsHm2NIFEi7CyIfA5GhVz3liUdwq7DTdDv5FVBFlB3ZoXasWy+u
v3QY1Ovacp8jLj0jSs9d4b4PodHs2sraUmtZQyPOD1q4HrS2nyLwjEPd2EjW+mFVCSggJTbvKr9y
nPnVCnESzziaWThi181ATEbImw7ZFqRd7pvmJvZvYnbLo1/5gN6zmRuRC3SjYQraxc12bLuv3mdn
jZMS4/rqrtXevLbSl7GMP8ehV5uYFFuyDna1lj7xRLxrDRZ1E9ZnNTAkH8j3rvPuQ8sx1oa/Zaeh
PeIMLrTABC6oP/HBJLGzWz2HDq6xmbcpM4qJAzcV4A3ENBXCUmfwh43LkD+Pkv24im11P7a6xFZY
/uqsGecsr2akJWOSZLJ8UImZomvS2URyPdiaML61Wuq3ylusLCvzKYlmTIIbLmypuRvNQFWC6WGC
pcE3F09dBqZCHai1yLJfquC+io12FCVv2niomhjuEWB0WZoMXucx1i95JXdtF4+3pitBgDa5/8wN
4qUm+zpFakklyz66HivcWQIuHjeL+1+gv5khonxymmJugoUiVp4hduj9VKcPXli+FqI62U3zXife
LyMi03N778o2M25B6YAWO4jua/+1ajOo1QwE9AOC96ZJr8IJo6CAYaZQFe9pVOzjBUfUm/o6gHm1
jkePrqkZf6usv5CS3wXjvKlmEsYgi1/z0KUZzuErU4a4/OxJ1rjgDhzZUA8dWvg+58SYD32aM/sr
0pu+Demld9SbjDx+IhFiGjXst6EZvEQ1B7PxwZk24VOgtb8yooIrFzw8F/U+NvOnyh/XUYUsMx/w
Y5C2eVs6Ec0lVWKfLXlcAD9JYEmfXzLRHaYSsqfhHrpInmNPrHCJ9spu0/rRqXay676Kv+aZsv6c
jt9eWAOPM4pDN6g3J/CvOiOvr+xBx7spvE0LkV9nlsBmtIqvoyGP7hKyGED27rQT9rCPvVAeSyo0
vDWjP4fUuixRMGqZwemjIvnWiuE59AON/6r97bALUgk6pjUIJe1W/krXX3XywqOfo2R6Lefx4Mn5
zWWPX812AulTHOaYEGgsmYqKBKZtXX9I7YV80ZPCFP4oV1YeYE8+kmgFguGJVi89rRYa3UnIDrus
gtC5DsWN5RvfIvXmvWMy2mDzVn2jril/dDRpZcmt1WiIA42nSkI0mrPJhFYuXyxdASs3m1tdZK8h
Hd04jzZjmLlbFBCupz+9VlGHsyK8mOZmwHzUIY4JHsbWrpZDcBPH8lJ3DFLEyA3mGI1tRPjnB6XY
1LXLNIjLjMXACWhJhSUftk55b50/HCdcizPGWCi4Rgp7bdKfYI6XAca89AivzfbWH5pbGSWXpvfp
yPXRKkydj8B31xScgqOpLlaoGmKEAru9shAr3wxfWupxemCdKise1jPZynp21X0yLbgoUHbm4Ben
xjIYRfPx0Q6D12yCLNhZdrHumOPKWkChXMOvc8F5IhhZIC5OHTPFVkXRpippsKro0lBOrTgqojdu
66S9i9POXrkJG4qbOSza0XlOA7L7uifECfziunPlMZjRjqvhuQ8bALbOsY/b2wREfTMH763NVpLq
R+XmO8cenqtofE06GNy84ibN4m/TBtQt7KfBDk6hF33rPqZr6WxyKoJEigHzQGPyMFb12SGF6Zrh
MDYc02i2j8bQ3o6FvK91QMlLvHTx7dRYIZrgbtt6Jg1gc/hUTbvXbnTRzsa0Y6p/1Li2erSvtdhE
hcAOq8ngAEc1lQxappWyrePvr224I4qDqs7WqUvhxcm4sRfWnVFymzGUU22kdvZ94T4lAgz5vJPh
cBCd+Ugplg6WNvJV0OU3wK14i/go9Q5Nxbq+Ck38kOMav3nWXSLcpf43PyQQf8t6epSReaNTxDBW
R+5Yto/x8MusXyZjfpzm8FvH1oJ6KIJ1RPPdA9XraWuXaNoCuWOwjKlvJCrH2IvCjGNHpwXImIfz
oxAaJZ1ssRDPba4H3w23RklV0k0A67ndaaJzsB6joMKnnFkhsxlf06TdExXi2jhyrCT8I3kl4E1j
m24smOm7ysCYPqnNJ2IU7LYWC2UzQx/QK0KCNN1Egks5rOp0UybdZ13T2bZtf60kfs75SDXA5//j
Ej4JvuTEDsvVOErKefCii66+NrqPwVMP5cz5Zs4OOb+skQMkzHOnPY1oZ6DG3AbmJtDAfqeKAnMz
pDtTcHkVw7DVMwX9JBpfTDUmm2Gk1DbZ8U1alcG15867uhPBNve9u9pQ3sqO1Q2kLNO+Wi4znNtt
XxwbUV/PWcvyp1iyDg3yLwN7ekompkCJErnnXoPXTcdXT0Vg6G4jUt9GXVQsOP8aLb7XNRtbQN6d
AZOI2LyB5vcEJGOgRF98UxC/8k3O3lJxYdrMmqACtLdZ0d3R05AmVci6cVD6N7emrpD8JMY+jnlp
N+zPtuMQUEaQhWvPW1Ulk/Tp7D7Y7Y2vuLq8QF8MighcvzA5hny+b6zpyM355FRZvh7FspnlwA0d
cMiGNQ4raj8qJiY10o8xz6kkTQthia3YjctTqfuznz71Hdu7qqn9Ts3tECKbyjx8zMMLrZtVV9O4
qFjTSWN2a8HLxfJmzsOLmh1AcTNRqu1wdlqMTamO2gZyBl+Or73GzbpwjXORFrve7l8nV+ElX9y2
1DeGsEG7VOpqlzgEzx5ytjlTMJOpGkXfnWiuQ7PZdQT+XFTt4nPOUhnH8DRz1RTaOVr29FrnwSkq
GcsTwSkNlrBd7bVwzKtSp4dwnn+ltY9KYVgQorl8i3H+44m7iKUH86x7NfOREvZwqAweMeEikgzt
Phgz7PuNx9gKL3ld7iwrOg16eFZl3m8Kxiu5xZDiQZ4pVUBRGJ55rs5lS34PTl7wgkFePWTweGbx
MYzDwUnzTTn1LEL54Zvyw0rNtz4q0Vk1t0F+y2zfq9v/Uoa8G/vmIEz3jZ4WsqSYW5VeSkDKDS9h
uqmF3lpxstIeEZDfNTtX8aLLSgrY3oY2/fZrNvCcFD5fiIhcEdxT2JCscDnlKR6qid4N9vDqu8G3
6Q440vKQPAkvTdnsrTG4pMbw7NjNNU2Uo2XVO2MA1mxQRTTY/vx4fmsb8893NyH8CMPt6G0DgrFd
6TZ4DE10tHQomeXZ9YkU66Lhv4w8+kUV9cdQqlhJk7WrMk9te28k95YAR4KDFTA3GsWc5yhXYAdo
seTceuNlJyXLNOEbONALKEeCwQlL800N5PmjzD6nhKs154S6hCtjQrssfSr8bW1Xl8lb7rUxUYCC
NphmMtwXsfnpa5Q+Mc9uBfFVHxcGGK35VQHtGDoHSwVuBWxyeUsf9i6HnYPv3srS4XfGJOI6BH1o
qB5ntmVR9oy4rcYpePBs+5xq/tEnDjKp9qwLudbN9K39GbIXB6+fBSVkiymfyOEex+tU8n5WTPq0
CKEEZFCM5b/bYNpZyqGR4xwdv3puWY4AXmdokSP3SlXfLGemH1yevLrN4/Ge26N0frlRf6zm+toq
wuuMUZ5EwyoCER4aw4Ge7LZn/RaKLkw+fSbTvCmt6NuCBq/z5rnw/HPZqQ/fZ6kFjbpvx6HeDrn6
qFvx2lPwYNE+xFF4Zhr21ph/tW2xtR1xX8ftCySiw8Bmacjh4PqcrTYa4WpMz4MVfba9OMuOer6r
gnOknORoxJQ7SJTucj88mX43XOdJMHJlAN81qytVclDdMSXe4fa6hr9UuQ7UQMd7TJ302rSWY273
YCvzfLvcPoUdtwcqbpdQNh+Jmizqq+F3bME9NeV9INptxooWvnlOaEeb/XCkTNEfl0Ojgubaq1g4
1dw/m5yjlYApHPfBfRrSW3Jk8Vj35doyzMc88pdyhPnoFhjx5dabcqNdb9j7DrhsMfGmRpdjt+xC
cRL9ogqPlRfz1Fbo4cc/qXMquVCjaQaR6p1JHb4jIBq6lvc0E9dhFl8UeyX9bd6qdujA1E+Op+9n
FxlcmBZAIIdnTZcrIEXs7QDSAfUAk5bCsglMqX3U8rGQcqN9fK57+9jE5bRuTcCmhrQ3Xtbe1vnw
umwUsSToi53pMVfBo18drCa8VNwIy7b7iXhmgPHZtovF/fLJ0tl8m0f50aT2vm6TncqaWz4J6QrX
nJbMyTjsUMvTS5rpmymY32ppX4+SFns227hky2qHq8RsHAgM7iWNg1C+G5T95RhdZANQ28JlTy4U
Duo/wfBMsWszgSNrMZEpenHvBPKjrbNi41gkdOZ89vv+2Z4oH0eV1Juh6DZLaFpVLNqy3VN+f3PG
8Xk5wl3DEaW9wI1qnZCAJyNXPPE2XfkwOPl+4TOBvk7mojhWQXbuAwa1TVm0uzqSegu/qIkIOvtM
v4ZVUN2kIAvaLtnk8M43ZgwybrI7Jo8T2iyNas4WUKCdDBgkGvLG2BFR3br5/8fU8f9bxfMPI8f/
MznQ/rtYjP6b/wUzyd5fxCr/fRg5/yqwa/jrLDKP/0MPZP3mergqaG0KpooJmhk1/gNOYP2GmsfU
msrTIgoCRvAPgiDpuWhcXO06CheHvwuC0AoJR5rLE1mLuwMSn78Jlf4U0fyBl/gXcALxT46vXKI2
OiU0RwsJgZTon0aRbZ0brahxS6oMKGt+AR10pmsmHIGRgEsFuOnxqYnyYj2b6C2aOi2OsrlCKxBd
/NnY927aHuLG3tIKvEIWVdws7bF4IcnUJTURDWdpEmIVBMHJM6ryZA7dTgcxaRX9jqyks+lktNDZ
JaItbc1+Hcj5HMXA3anvejstNC3lsf/MzPrN6esPPd/ElXzujenil2m/d+mob1NNi8KLDjXWB4Up
kgPRuD/gA5jmCfGfHM2LYZZftRW9GcLe5wq4WKXH9VB/VsVwPcR7040vpgK3VYTi0nctINOqPlle
ZpAFF1x4GPMqq7uBaPzta3j1Ba3vIiB9KYmV+9RQ56QS28zGlKE2Bqao7Zb+il20ew47tt84WCRG
5259b4RQmn8khmfshdFnh9EDpJV/mUUfo78iXym49+mB/cdSxmlqRjjpT2lpmmBHvWiXWRP1VdnN
a/Nr9IN8PYtgU49Btw7jDNOcjl1laE+1JU6W6QBqh0FGKzhHuVhtW7+54phg+TnUwTZynefIe6wb
6W9KDhdNq2yPVAcwmlnc67m4s56sqP7BxuElHzoBqqajNzeNHU4T8qfz6/0YE4TVGuOKuBtxtLAl
M9OEdbqw0wNQJ2vlEmyVWTlfzb2Xn36/zv4t6eH/xe1oEfb9a4HiqoB2+J3/R5d//cfhu56/g2KI
8n/Yn5Yn+HODQmFoKy09T7gQSrBJ+PsGJX9zHdMRWhLvsxctFht/UyzK32xXUowy5d+RK39aybBB
SdyjHfJWV5vmwlz5NzYo2xL/TbPoSoSKqBVtbSoh5KIK/Ivqz7WndERYGdNJN4yLmf34UVdeKCg8
WQOFfT+vXumLAhhRnX8s0/RqGobhvq9r52z6chcF9MizptGnjlrPqitsCEZJSX8fDdfcmZ9tWMSb
eHLqaz2pFbv1fKho5lD8ofqWLgpDnQXmLYf4ex4YV5iI6gZEH/BQnfEKQclt2DCpWXqYnqnks9YZ
zVWMovqCEvokH6hvflQlxNVoShz4w3dRk/QPTRFYOz8s7Y3KyXGCsH8WS1lYFnTj6yx3NvZQgpqG
mjXHOeIVb/SxebIoR+AvMsZm/6AQSu1kHMXbETZn4XndsZrU4mRTa7qMmPJFepdTxzuNljXdZrCS
xiSa9h51o+vaCiiKWFTGZSGb25Z6NV3l3D+KjNbQGL6zr30XSfAyl0P/EmaU74jsRJT8EJGekzll
1kAICpxzQn4G07aJqvfMy2wEd0gki/hgGh3dx5TNKsnqjMrDXeRhyToG5lNmHqURtMe0yOOD4YRr
0yvEXbI0vWnc7r0+Qp6F2846m5NpZ6do22oCrtyGHBo30RMiWvgInn7MdJPwyf3FaAhfmgKZiakh
RXm4dlkzvb+RuRNAUBu7SL4K0GNb000I4h0oFMOEPVgKOnDwDk1YUTMLonFj2EgWczf18ZSZLokb
h2tujySeNMG3kUZqMrKZoSXyPEqjGh221zR4JgwnYEPf1ED9VdZ8+tA613k+mfS/ux49SxQTgjrd
RmVTgs8Aaa2aGzDlauypE8aIf8oqeYqte6vqh2urrLeuMwEE7RWT8HAUjVGFpyAo9dadc8DtIhy3
fV8AjTeyLVZEh2Ys7VuBOGLTym49cr/feY1i9IEGG8IPHCZwnfJ3jpPGB2eslv5KxFhDJJtjqMet
EyOuK8oRwkbvWnsd56hJtIlfV1jNt1TykcO3P/lYousxxLwpFvWa043WtvHK/DpGTHpdtCrd5T29
H6tLvDvLH7dc2N2VUgapiAmS0+1JrYr8nbpQuPEjfzqFvlFsmq68E0443OxaX4ujCrmN6aapwKh3
xlVXZeg566zbcYwaaG3N2dXjvqycg+lHO68IuvcQHKzhJfYv5fbWFpGvnn0svPXk7ClGAmxwaHyg
c/wv9s5kOXIk2bL/UnuUADAMhkVt3AGfOTPIIDcQjphHw2hf/47n6xZ5vWmR3vemJCoiM5KkA2aq
es+9elfBzGqzL46t6LHBdfNzOczGbpjt17SV5rHXrDBb24R1fNfuQSzuH1l1ZliqRe7n1MTHGATF
UVr6NUjWD2ciasIoNOLD5L2XuOOSSoHR+se1K35ELvEgpKV3QmcLp677dOM+OS/zfT2Y+n5sYB1c
EbWuavjeyPPIQVUIncofVLLmH9Zcn7ThLTtRde2RmvBlpG9v4RyxNPrAJUKBapYuco1K7tdkMaPY
QNdjG3xlNyz+rHzjQZb1Wy+mY+3H+tut9CP1VPVp1eWPl9cHMWXdI+q3ijqvfnHTujkZSe1v0us+
07KOAYRsGp26epci+3JK+hX91KZemKxje+MO8bb2pngDK4s2nRjwP1OtdtDSKDYjnO1C8cbZjUNY
+5cgL4jTioUfrsYgtuXMSC5bhhM8TrQsmc8GzSSJOqEePIUOm/XWjxLiZXSrdZe5RXPymuGk3bk5
ln9Fb9Cqx9bCbJ00Ez1WzNV+l3FG3TENHuXgeibkEv43J7ErHjRM0HW2FvK3RV7a0r/r4qXwfabz
fMrbWZqsBh4uZsOGiioYDqucbvIWqmZlmdwGAPQPa1Yf+oQBWBDnd7ImDW9Yf9d4ffLdLDRjXR+K
cjowzYcdlt/OgvqRxMNfe0bHsrynPLAe22sBySgp7mu2mo/6Zh1NIOqep6PPHr34sWtnB8CV2K2u
Bu/pG5dQq7R/NsUiNtMirUuZgPMOZmaH1jyz3ZOAsaFiUaZqTtxtW7thfUIfMFZ08TgFbPGz6zBe
DWTeril5ZSvWbKZv8RqozWqvItIHT688en7Kp21ZH8ioNJAdR3ts7gRnxr42LbWVlXebKxK3q1Ec
giF7hJRnaNKJlWOw2B15Qdtdyb5Ow0QfqXqGXQ6Wz97OQyPh8e2YaXIYW6/O2MDD9YNG/LQ+1Co/
MuGdmbSB6XcDC0xE9aX6LuOyS0j5r9JkNwZM5802hdxoAHw0NGgyjvlmLqw+7Od8Yd7X3U/tYmzK
niyjZf5MZ/ZyLovF3npnvG8pLM5O5dzP9BdTKkksVJk+Jrn+SQFhF7P4FhBBYV7CNWlK8KmCDa/c
5bU1BB22fspdA+u5rH67IfhuluzTLm0W5gTJsa3h4YFcPnxN8KWMmzBbygz0Jr51UtBlz4DRDtr+
1XB8IuLc4VS+ycz59gbi6rR3kzX8iCRndQiB+5Y3yCmOj21KL/+MGNqHyezsrZXzgE+dqWmm+uPS
jxnshsEFkdo8wJ6/H9yAfMhiBG5uWF7tDVRI0ylWPF65pfczK6pLeYC0qU62DWHhrV+22/8dA51t
pT+uxw5B1HTS+3gRl7zriidFxxra9qkxyupo8baGljmoyxzlfQ7evnjTNo6NPxoJhv2lwUumV1ab
91ccYczZH58Dz9Us+qLZ2U1aMY4yrxRDotPQbOJLnguTWoGvqekgIvruhZ/E3RhgGyzgTOqRMbIl
SgYpsj3QYOMsrgDCgrWBsHLFzxIQEEhPmm5HVo0s5vxhmfIwBR7l0zD8lh3yZ2+5Tz0zPR9IO7IE
IDvGko21gpnE9b0wW5pVOsbMS18keP62Yb7z1KFcOP0I1zVgE7VgM8aYfSYWz/QmHhiKa6ZV4TK1
+NiH4k+cIgEZbar20odkU/3v0DIvVGDYe2qsrWLhglZknHqKLVg9q8lE1mILW9e9QUyQWbLyzClN
fqySQ2moXO+Ii2OfTd2ud8XrkI/DiaHweeqb/CQkLIFriyNl1V6V87QNEnBoUzXvZm1Ha2rmu87q
f9I8ZQu3+TOLRKCnrEhSSByniulwu4jmPOukBSjSpMrWw3t5/acDPX4FK3MjRU65rt5iCrLFRgOO
zW7r9TkO9IVOzqrrbVUX3OM9RHNcFxSjLQvMjWL6dB1mxGlq33YVy3m1PIhguZni+buYepLEChOa
oa7ZYro897x2bmt8dq77qHqot7z2nmW6lLvRsjQj7gz+0xy+46n5zq/MdWNxAPaq++N0VX9a9ZUo
Frt+2rgDmLebMVbPj1Iur67In+KLMuvpoHzFrNj+LaQp98AaVtrw4Ir4QXpmqNvSDB0zvvV62tiJ
kmbxA77b5CYFNAx6mZ+8qTyCd+ORt11GpkySx8U5T25+nwtQAqZ60ktvZj16wNYV/LAvo0kvsK/5
7ziEicKUYqTbRrPnGa7jUlro9I3VMxWp3Pu+De4EBTd0+7qvm+QD99O4cwz9UBfevREYO6/Q0cIp
msXEP7a9jek4t97VunEyBEp/YBFNmjwkQRmh54FaDAw0cSWK4KucVFR2+nMeirvONI5m5t2iapCH
YKHbuIJITSW+pWBYHujgU6fYtSf3lPQVUbTJEmy9In0plH4wOpAtlzRFmbGLwbHPpj24m8wPyCxO
hztEhabhbqlprCYAbQ9evDLXebfm+k9b2TdFBSZM8bdpWVfZYCBJ5gR9tuGFukp/Mv5I+PJSNt7n
1PaOnpgXZPxhliGBZ88QnP5uDuJjHmDzWlqWILP2e4ppm7r6A7/N59JlwLj93q1cbLkuaouhUj7M
ynznlHxYmw5izqjYwyapjWLPPZqDfB99lZ3M+L3OxXIuB5tkzsnlduqDT3cVecjBTf0eh8CfaC9d
gI0clg3dsNrUrIfLsK1tJicdWbae/w56uZRzPe/XYj87BraClpOAxuzR5J6P8phNbX5Ja2maR6P0
stC1c/Rn2IreTIApqbwXa/0oEUrDutJPDjZrqzBIrWsVZmubZPCeEF8LO0Xb8zfP5YBTbeUCTQSe
iIZ43m78M1cFlVetDpWFAo4840Xxc78Ot22mrLPjOSyyy++ShVs09+UjMt++EnjGsva2Rs3mpgib
uXoS3JsS6i0yex4DzonbedV8S02NLi5regnPvY1jmA8zBRAdBUebmPJyj5b6UhTqHp3vUywpEOLk
PzdQpefEDv70KzTNkIxd2MWNEbUG3/hAS2wG1V7FGVsGlnHZ4dFpWC5uOJhSrFlCQnEc3q4+qqqc
X+Fv9VMD6KOLPrhZl9vVYalwv6z9tgTan/HdMcVMvIMS7r7RVDBCzawWdmS2n6o6Pcy9wAfu9/jo
g4R9hQH5qHbioBMF9anSMOyk7WmDtWGYarZlvKQRrgiK156AOXJgN57uHxjJYx1q+oNOZmRAy2V0
yHs+SOs81Hi7BMrVxl7dX0S9dBxuBwwtu1nAPXPNoMGWw87i3Ocrw+US38jaKsK8GW6qBU62dsfj
ambVoUVnCle6LQnrnPZ/HHwwfN8SVTPxKVgW4xLbPmZseCiMBcZ2yH2q765/dEfq0QJuqMgPsSCk
358EWr5/WPTAcmcv+E5rNKoBdDU3uFrr/mrgR6iwFmadprV8W1n6Oku6kzHnrq19j1BuE5PilOpP
0XMBjdTH29lx3u01wMHM2IYeur6H3WNRYZ/akQzav8YEYNPRbpXjMW+xAErpgTRR+u/6deJBr15F
xvnh9jbytmZBen8ozQItMs02jlX/xglQCR/ezp1WSrUqqoqso7ebcEwZ629TVtvOS02sCnDrGBO2
ooUElXb+7ufies+1H1ZNNs3SrAc8lkfTTeA4KoWAnrhHq8uCTduxlNfQVmTjGmIpwBDlw2bNeTDT
xn+vHZ+9Co5qnmePDeqTTVPSVDZKW9lkkS91zBWlvpMUolMDWZkzrRBfNQa5ogWzaq6/cnCyyHo9
j/QrXLFkMy7nQJdsIUWu3JR+8DRxcNnFwMDGZNGp7m987h7gh/jX7MWDVdE9d0vzl/7w4HejwJka
jLR9CQR2+cwol1ZhueKBcfcXGoVg74oB0eDipNNOfLvo9huv015PM5H5NYCyl6kLPwWgfOMy5in3
05Jxz/rP+BocjIA+JiYUakVv1fDv1N0KAp4VX12Fs4qmmAq5X09LXp3kZLyWFZMOcL0b3+KQVQGB
IS5AQwVRX+Ykj9mlhqITr2P/MBVokpx0aajqhSdc8oSteF44vv/yNTPUzuyZQmBlA+gQX2TsN0e9
ejA+U37g2d81BkmUcYuYq5fPZZTzTXutT+tuOvdpf5hqltlkJt6ypSCpw0/DSs6smksLGXWDndxN
05fnMYeoJ563RLNCePXt3VBfC7v03Y+XgWnGvIRpy6aL66L5Yfl1PLclXZmKTpjpPjeN56T02wMe
vcLWR20M+3QuBWmdg4p81z0NrWYprgU1W3UPbW+a59j1GWtJUi6TmjWjaHOELhfOqUR01MJ6b/hP
bjHbkR0NnqSt2doF8dzv2hawJyHJe7s0AyvYvLUNL8mCK3Ri5/g2xwyAfdPGb5ewuFanbiRLwcp4
Ap7zFQipWepfqb/MyV6iolTFYxKQL+h+dUbHHvScJsAzK+7EArean+uomOJnKXpSCuLsTaTpYxUU
LPpovYz178RuLx4gPiadzdC18Vb4u7iPqY35OWy6GBu1Ap+MLwySAkYtmd7MDEo3fEXhXFE8Jjbx
zEuQQUWUH2OwFHyQ/dE0aEOvbvpwTLHrNGXwsVo8S3b5Yq0oCVJrJjF8lbkVvNKCUXyziaMsgapG
wQXIqMpOzT40C9VCbJaXApjYByXbmJPxYtkkVhuWs8eKxqaJ9TIH6XdnedNtPf6MM7BI6+VPYogr
KDB7l/KqR9lMNFTZ8HEMHJdTlmA2uyuLogxLpF2yn2bXZQPinEJ3p/NHEvSbbqCHEJn8Myq+4x45
d5M65V9z5juuq/ZD9XZk4VqTkyJaJTi5wNLAlP60ra7+aLc2vuupj6OxfNSEGEe6xUlqBPFtpVNS
SHzuUlvfS6LSd5NXv2WJ/53FXCcatzjM4bUcY2Q5awj0qfLoKBQQaED3NCsTQLU9ryvgZjx4gmkN
qtI4ym3FB4QDi6wqc/71uEMCmigvqQ4i9/arz1DRmbAa+vI6MuQ/lqRDe/CremfwhIRSLIrxUhyK
mouXC1huqfCfyzX5K3l6QlWt70MnXnlu+YFUPhFjGvnLWRi+rdapjhNrMwbq70hR5zNd2iZBFRZU
dEvNw9jgaM1N+82EZeNsA+r1qeYEgHglwl4nrw6dnZ0+0oESyDXSZyoR+rVTbQV19aYOyrs4oH/P
0fPCNcC/NeBjziiA5KrmkAAE4KQ6zbkzxw817WkfSHiyR7o93U2R1bt/m6R+rWOsWi0FpcxTxVoE
8WYbFB+U0852mta3vjNuA9ndgb2GsBv4z+QtLQ4ewetzGgw59m+w8cmkDGvVSTXBrzBox+VgjZFf
jcfZyUbKZ73LDX/F1kp8bz6Xl7FN4mi23S+siKxXNNfIXRPafdkVwIPuV1Y8Ey6dba2AgmGBB2oJ
ctjGtWFHKXVIQjz+P/+Te+wpnHj9Q1wZEMDZT3mdwHR28R33KgblejVa/uJ8ooRbmP4kPmNPZ05J
zMl4YGzOxyWIxgnrY9UKbEV+Em+6qycv1TTAAT6qodk1TsGF3M3nIPMtch9A/ara/uuv4mkYrqiq
gWOu5P1rxiDYpPIVcw95Yh5JBrNg72bgn91GfBWDvWxF3EoOx/bccZ9vgmJ4zvz5KV4Z+FROlYdT
cjIdEo2xLVZRJwl/kv2vmWMYGlu+h4nathk67i1qCSDWr6WHyyZ1I0xyXL25rD877CrbeHQL6MA7
chW6EFQZx54K7tMpfyLZ3w/p9nHGFPeiSB7AB/foShBlDRCUF/AwbkUVq00NSRkGA3wzm0/jOm+2
5qRIdbCtzSp3GVoGPkn8ZYnNzHiY4pOsSW8tu6zbTNIwQ0bzXebo7dAjskfl6lehN5n4a1v/MHjB
g92UGueg5v2xjBe2PfC+c5ppnw+rrTGhWWZ2WZP+0upab/wrkFrhWC199aJBshKj/cZU1rPciEpE
oVu1UjhbwPYnr06fdGudVFI85T4/t9k1pq3T7v3J+RmbcR8UvNk4yvkb2YLd2+vtP7Cn00/fxJtE
g6ImXe0eo+irsZgwbM7w4XnVWdvNq6WwhDLs+ZgLh33Q2GwmSeU6H4plZOrU2z+txHXeGt42p9fZ
OHX2MBZ5VCVBtpf4qpKC9QFzpneJQw42Fvq3vL1mB6Xm73V04DAwZaNw4jLadP7BSyX9aOzu2z74
MKucDLuheCTaIezc4k1RO9V4JjauqEaeX3o5RLPIERw59SC/F5yY9+vMx5vE+Vessd7TsnGiLz9N
szC5bIePuETgc/ipxwkuCRwVO0/xQ1NLAcsoMBJ0w7MbP5pUMZi1eVIHJiMbyVqFKZt+K3k9C1Ib
EdFzL16K0tP6XISuSCPl8WfJmj3PVnoqcP91ld4VY8u1J0ilWOFfcb2/rUGQb/1OXrGkBM/sXRmM
TI9TTlUKynDKhL1tS/kpS31wPMaULfcGQDSOPyNjvL2C1brg+LFy8VAkKEFmUTS7VZ8Nkw+aWvnR
K+N7inGxnYLyouEsrNLZLn5x9mY7pxe3eU7h7UMAwLPV4pPX4ttEUWYKGBvQGfFpltawcw2v5bMD
cnL8B/JbJuypig3s2t17E074NK7YmqWbJ8PMP5I0uZOQq+Gwck9auSI3ywfRI8fLqf80Ix8woVK/
leAXacuf2jltuFneuAkfxtjyoa0T0VzG9IPJg5di5kI1c+PGH/KPwbvnoyVHbbDKyOgxbmqRHphk
viKF3//3+yOqNKT36PwEzaCrv8sKdhnOO9sqX/xZFu6oKV6ImLB2ecpTvSjKIlU85MFvn2Q/xYqv
MsZ0J7rsc22LE3DH05iUb01FJAr1lrdZ6vFIbTFeBxJg4SzsNJqYN22B8KfuGVJ+ykHNKCO5NsnG
R5MndyOPzzbLiFmLjfI2yEHmublGyiv7NvO8O9yrYZHzo13LFO86s0eBQ2S7oIRukLXfzNb4u1qO
CCesYTTr1HZlQpDbytLj2ZRbbeDqL5szRFmwEe31uZYdj0Rq3Myyu5g6eMsCTusVrYH4+uy0+OJ2
Lt39VJakt/BxRHJownQyuHyCNPJrLv+gXc8dbmrsyk+6MxocAIhrJZ+7tZjvc6NySmKxhM71abC6
5YhYEPLyvHUzMlYvp21zbeBmAjwazfeWGjkmQ6t6rFysxVjh/J3/HKfDeVC8Sc0wyAjv7oe54Ngy
/TjdxSU/55nTisnMU6rY+XL1M7Qdl1FtYWMy8YuU/A7PcKnFJ00zzXxBnIG3slRlYEXo9ReZ537Z
cYC6qzjhrZUfTo0jtpyfJ/yN/7yuqNY2yG09hr6qngIkVI8wwcZzydqHCS1Y0rITSh0Q6I2dNknt
n5icM4HauDoAiVJIYPNsfDcl78viNNDNvbGNV176QJV7bQHiuoG/hFbgWrurNztOm+IYvLkZqH0m
0tdO66ihO9v287REoEgP7Sj363jf1JzySZz8qWJMpqn3bRbxUzZ099JuTLog5I2GLz5Tho7qFPin
4ft3fFrkwkg+PIGvl40qX1aTkRGaGB+5ane+GfDUTsPRX2MoYwczeCKdF8/E3OZiMY4Cs8UdrXDV
d/H0NS7e1kR32NVyfV1A8I3syJKZDAsBOPWQi30+g40Nwdnx553d+wXAqnnojfzZnxBPrTaya+OL
ScVBT/ndTNMykNATatFdWqIb1/heBdTYtjftFqrb0M3u7ImRfOUA5U/BTdYHF3+K73Qrz3XPdVgs
tyrFjZmRCySJj0yNS48J+8wdhtHT+SkDl/wGc5jZslVK4ijX1N1So76NmWZLaUDyE1WdZvZjKiyH
9spbjN1v59ePsuyNvVt4B6v34O79gc+Ynrm2WxrGMtM43iWz981gpNUuqKZluypxy+jqs0eXCh03
f9LYW+DTGUmM2n8nXM4Y2jvL7jX9AnqogWufofXITgZLdHuvlDsnH94m82Wmv98YY3une15GR3sf
op0OdUCSRe2U98tse/iBGHc4/sLbSaWW26MMLazslmXfW9UnLAaFHI8p7wHVvq9PRjD125EEK4gt
DvRBrfhkaXs88km8a1aSI/MndOu/fbKqbQlSciCu6BGO4GIYzUVVFQelWhNEIPZOj9z61zPX9CYO
38x7bmEXmnSgVXaXCWMNMHCfsxgBU2ekus8loFjB5cfOkiCOqrgk27FCiy+zmg6DlIVIe4R72n9M
AtSioDFpyOWUhoO169Q6bzOWLQhOvC4VOHl6a4Z2N+/cZDwa01XeTJfHPGlPrWZo1q0sMU/M93pM
qcbAkBlyJLjhqDmdxvhQeuRkncH6GC1A0ycL64SWowqc1zxngi+MnoY+4bcBrXlW/mQlwSeZXdY7
k/7BCSzStLpr5Jbjs95tpFa3Y7FbPQ/0e4kSY8JZBRAX+oK0o2a8XQPB61hL3gASqJyqKGnxyz6q
pt9svpa7McpVhx2AOzw413lf7yrmLuSv6sPqcxgKVYfefN3j4TvYV7hBCkIc3HZ5ydbMwjVPrkoK
gPj/4bt6yIb1eW1//vOvr2ash359/GH11f+R9XfddvZ/ge9+yg/yL/4nDHz9F/4bthP2v33fBOr1
bcBVm97jf8N2tvi35UvBb3u+7wtH8Cf/C7ZzPf7IAsUzHSbD7Asi904145D+51+u9W/b9QRReQ6A
HHDc/9PeNt8S0MhoFSsDo+P3f/4FAOi7Qro2VDJ4sWX9gwv/D9iuI8kkxVnrsi7ItKsFGfcJHsC/
QYG6Yx1dtxGzkxykqckONuoHv7S/dDYTQ+tr9AW3OFMmWvtlCgYcSoTGlmQ0EMRC7lfPFJmUn11L
drNcngyyl87ubBykNJ6GeLgvV4+AteDR5rXexmKFo2LLWqwzCFjs/p5y2M3mGp+j6K/upk97tE6L
ZpDcMIMLCMAIPYX73Vz8J6UHFoc0OB/nNkNSsMlmC9qZ1AxBGlkOm+fZDEpcFFNjloxNLPVqB3m6
IxxiExMl0Eiftqga4GU73rp+XUkZNp07kbzXHUzFgJ2l9Kfv7gGnfL9VCoDfzuxDQwaEkHO8H0J3
ziPLVzs8oERWecN35+Z/1l7dz/Xn7IHFcooJywWicm1FwlUTWSZ5AKmwIga8JzFz26ir8WWcxUGP
V/m8oha1l5NwmBhM1cvgsalUKnFpOnJ9TIfwFpxPS4F/KJj1SZncpgQjnpLGwsaivwqcT3kgfzCS
GMBIytkyOSNT2BqQX7I4Oc5t83r9RMoy/nVqhCZqdjzzTnbqE4YjJC+8O/IMD2pGxvRSW/r3rwk8
vjOTgUHXtFErvo1m/rXwRG2Xsb9rWnXfS/zQrX0/pwOKNFPtCI/npTEjf4i7fZe23aYm/oxUrOX8
Uk1MUWtrUkTY0O74xjNBMjTKlPs2F8PospJ4ZpaDnv+KE/FxIWkt9fMYHVcjlajlmZ7ykGe4jBb+
QZYmieelR6YV2JDgfszR/SAiaDw4fXfKVuZAI1b9QKKjIxdcJUnjHv2GxEXvGiCy0O8RhB/EKKOC
KUGJITGO1T0Iw60wsmC/3DW6djdGD+qzZLR92ZzIvcryrzaWfKCosnGmPw2Z3GEgX8Nxdv3L0FSf
retRFKb39Qx1MHTUe0k3g/W5E4OVPsVB5vgXbOUJVfCAqJicaFOy7Vg1wTYOrteiA5AnZjK+DaqM
ZHyR5BRGacZ7V6bum4jlX4unbU9QgA95CO5oIYeYIFl9/jVax3XNv5c+IXLZSf70kmQJjOzPVjoE
YPQkT0xaXpghAgt5hNclM36UdHIWRmYpK7rGDA0LU1BOA/qg0uFglNgpbTk323Z9sdyZjMxscfb6
mh6RIpM5vPUl4WORul7cU+rqcDazr84d0p07Zopb1sTUtnpf61TIcxBo++y9r37mXCbI1BMsVBRb
E2SBErjxtBHsmtUMGbGKO7M5NXlr7oVtsfY0Zfxk+h0F8G4g5+u+79eGWSbJGg3ygBjIndFW/TCJ
WkVuS0hkXqK/DnPKZrTBfXDmDhmNYyA1GlCKVTyb3jrvWfjoRszinwjeVp64G5k8ZkUXnD3SxhoX
0bv9xcse3yGtXZYcwy/tNwYk55Vi3owmNZ4NY03ODSL0qtf52avln3XoqtBp3M9Ma/ck3SISjuGG
hT3/Ja7OO5s6dkktECr0JZ4hK52N8yBGeeCBPcJMDOwbC5bTmluhO9BZF8IhMGokw82kIQ7dBBir
MB7aoG1g763qLui7HaOIfG+zuVHmSR+SrWJsaDfM7aB/3c7SxxagrGJEFNZxzvb1+aZvgPncpsuj
cmDHrJECv4Atd+hVxWt3fXTrrHtBKP8AT9UbqIhrWgDBIfN4iaecbQ04butej4e8Ar/1yn7XuZTk
RT7sM6t/TtmWRpG4N5rq0owPbry0rKsaBAEXVR7/zAFTxanEgcyg7dob9XrLjHln8U+Eg9/e2lbq
H0h1OavVbUNvQUMJrIVGtxV/ZYC00+c63u8k7coZFRGSzup2Vn/yA07u0mUCSA2/lTr96pnVbcxF
v855zwGI5UtmvG9zcmwWl5IOaitKe30UTuNT6vc4LedREaXbwCj371ne0ccmYt07cnzVzfK6dmSg
ja7JUESV2xE0arFhuWwrECA7Sbkb1v7VnFt+BniQuzzBYIafkgvLjFpLvCSdl53jgWKbYI0bLr/b
htClx7X8rOVMje2X8620rcc5M04VHy3MC3BcZYFh9Bvx2foi2SvtAq7mHV+DgUkj6ezx6I/NAdyf
BNzYuw8s75uVXZNY/KPko/aNsbqp4oAyeLK3hEESj84ErUiZs0vHbu+qjDIg64qXTqEvJAGtVyfE
QTWY28kLGEP3c7LHYhvzbtR6Ws9Bzv+ryIPMkTOn+m/pL/4uH4OzgrKJXFIJCLAk2kbTVoz5DMVa
FTe2Xft7123uR78dDk0sSLmV6y4wLE7AdWXFu7t8Vnudl8NnEfQkwy+lsy/q6qliBrmnECbFnjE1
VTf+JUmgjFZKh8JOLu3Ut8fm3eABOM8WhiNRVncgqy7uFfOwNKu9HcmWc+Kkukel2PtBSYwr7Gzo
rOnXPE0Jjkz540k3JtlnPIm2tfcTPKgd5/4eZeIt7tsptNvlgftt2XQkuUb1yDA8MEeDdroYInDT
baJSFcaeueNGVidtcQsz6bgoZl0mWXqhX3THxZp/2qsOMFLoP+tOPM7Xb8g142qfJD1h+I26MzPX
uql9t9ugePzNyQVoUm9XcqXAOCDYQY78IlDDUJTvk21ds5xpaeogAT1uTkE7NTeVF4eLzOXJseh1
bbDSSBVM3HuCosPOjr+kAYVbjv50jmuCsRRxn7sa9d1K7G/Ou7c+NllxcPX99gwn6NBD2x881gh0
h64uX5q+cfBI4v/yScO02nm8Rd4YYIKwYpoDkcfKwfA4Juqvdc0Ga4gD21bIWaFRP7ZSsvhA6O5I
RM7eykrnXi4l02FdsTcwyUUYTDa7MMm2vsZxsZW9todN2lQsph9xFxRXbLXpsbNnt/MkMPN6HbNw
w7yLbWDcAbmA4A19HJlprcXS8ZyP5N+t0BLjfaELQu9UEFoThV11/ePRsX+XAq4hWM3DmKud4dTL
0fHZuQ0ptuyGtCPSRUAeaSNVJ8sI7F2+etQNGnajM72wK090q1BY7vo8Tf1KzheuqybdskF35b63
fzGbg4npjmQd86FegjWyZZVwHZua5OHiYxQLSyVyk5yA/EoVeO0U+Qv6uUxIS1KzPkzVXET6athy
pDgu7V1JT35HcUZKR6GwNyOqA59cFlHuWt2rS5CYUedqyNspvzEFwQlTmaX36GWMnxk0Zk6qzk0j
d7IqCD9dzXKPYc+Pxg4GtUv9cWuO5bQDgyReZeWCnP6LozNbblTJougXEUEy8yoJ0GxLnuuFsF23
mCEhmb++l/qhIzq6r+uWbUSe3GfvtftflQBALDU2x3r7yNJTHSLAQSGCGyb6BmK8zasJPwUeg3Wh
2E++Lpzz29rdI+wUoVkzDM7djFzNPt55nDDlbP1rtel5Kupz0jkPEs/GHosrKM2fabAIA3ZsV1hA
uGvARxzI6iM/79qH2K/AIOWfXn5ZszjeZzosRJFCW26SZudnvFhZJJYsojkSWALz0uu7+KDZKKHD
/L3Gc7W3M22/Gq4Z1D7fgEWgBJvdn1Jk42l+tRaKMyDrpYE32DcHtp/00jbyVsJCfbbcJheWAYq3
SrL8iAnlniz9EqrUto5yGJwAWuNP18h0axrlFJq9D1BYx0DmzOUWTEQXZD1BA7cS+Nm9bteOPYHq
lN7PujfCKSeQ34AyWEH1bbgygrORe/DgBy3D9WwsA9yF1PEvRVSPSUyiQc5BnrTPdd1kz0IhYRBO
6TGit8dK8+rj3GDa6RNBcQg2ViMjXW40nnEh4hBoqoRbBnfBxLQaNUUPOUNp2bnCEK2lBAmrFGNo
Vw6cyAacnzUr2fDXTwObg1Afcc+sQCkFIJRIJpjyO0MlEfTXTWcTGwdMsdXNxd/pWHrwkWXLNq7S
6+rN52xmWUCxLmuxsR8uyQNFUa/hYuqKZKXL0+G2f7oY5wl7G4gbnn81SMlvO0OyQ+RRq113PY/e
kkSFqH5tdK+5whOMLgmjOTJLwOKrF1dYVBYYClLsRgJUm8TSXjK7+YgfVEWdYCSJg+InV/NuITTB
axdHXgEEyuy5huVjSyq/e6tsvQ4TD8SnN5vFpuVesFsbFwvcdiwghtDymBvGU20VSRSrhekPD5mL
iN2u7XRfV39r2D3qamvQX97NVI75/QdAFpRuJ/0eOpOZhMexqltt39vYJ+YiteAT9a9Vo88Hn/qR
TgEPc52dStmDlIZGHOXV5tKBZGgze8LfA2dyk0A4NynW7c2ojddMC8fMn4KKOz3r+vY1L/nc19XR
npMPo2uybeE5boBgHJQJ0NlKJwtW6OWT/iBjYS/1jJVsusdwa/pkkZRX7UXsRE6B3DVU2ZsvU37j
+KInw/2rETpjvMSSJzD9mWXx5Y49PKz1JR2Xzz5GRhPystQy1IzibHs6L8711fLjdy/H+Dek/d3T
fW538Ai60TwujkmBqES2jusrC154jP/31bUfKjFndAotcoj7qkGU24Ue9qBjOSwLTGaM2cXwknm2
ux31Sd8tQ+qz680TzG3cv7LqVJg01/NairFf+YHHWZiX5rH0kpTPKaCEJKHttCTfknrLJ6vpfGeo
ifmaxnmVeMEyQ2oRFut86x0H3bvjssHWJnM9MjAemgFTT+sB2dQE26zGx9yfN999jmZb1rOzgzdj
zdWw8XKqgMeKI0XMb3KFXGc2BIy7sfpwPBoDpPicxnM6+eSwiO653DD47jJ/r4/usfGqXz5CXLjw
liIVYDBgoN///59u8gn/Ws+jmunDgKCJ6YX9t7xgXPFhOYHHUcPAV/A+43Jes8KFE3oYB786a2oC
/aqDvCFux8UQc52YUy4m2cy7Y8oZDVfPxwz/aulcyFPPJXYRK+iTNGeJsbrGmYa8WVqf+pABZGvU
X+G11qbKEYHUBJa7prJA9bWxx2/wwoslskfLjjJ8iUW82tBj+iJSHbqUj5z9f9ceZ8F4/c+oxitc
h+UZobwo2Q/aXhHUUzKfYQGf2DwAEoai3QgMAqYi8jXybbpag0XKetIdroNpSWBEJmPH11s33a8j
Aonjrh+qv64lhq3IsmODK6bXWHGlU8/UG9fYY9pb06r6mPr9TcVjHehVcTOn6tn3CuAlPT8BtqYo
0yILpkGQfJK8xLSgyepyn7TLrkaD37ixSROYbn7Jwq/2GpNbqNslJdKG/590iFGtosM/POdJsHSj
OPrj36zwveuqib1dsKPOrYsaOQGJtfyJgeHyNcm5HOpLAThjNrKMxyd/rbjhbaaEy9OSXoQgPW8b
b5gh2IgU/hv5hWiAEsgbZmAQYo6m77lAstk6OOBgUbg+e4/8khO6KisSYzpr5tCaFjwFJ+jlvByX
styyyH9NavFvJNsQQyyxiiZikIRDyKk1jF98OqpgtdrjxP9RVLhWys4mZb8KdLRvVlCoUUUbJqJ3
noriJIHiFKNwgi533z36GzpSiqkwMRku8J3kDs5PkC4za2CIIw181dofQVsbI/cJK2js8WbGscVO
hcBY8SgGxGHfPTq9AAOijAGHl/Wh0SUFgX1gN9UjUAJsxQP5NW2Voe45Lg6cfzyca7cb0/oMiR5U
ICFa9LoZn3Eyld1WawWkLq/ZNyYX8cx6jyt59BAe9/DvPlTvQ0iciAgktcy3VQK9uPKpKcmRwDD5
2dslATgEap42NNxP6HCPw0bQy6Ua78YFNr1aFhKKNfWkSpvk2cuy5qob7qkcqvJp0rpbKftgcYRz
WWMsugYT9Mmx14NuyPUkOq49+AGS6WJmOA7aodgDUjsKzCUb/ji20WTusIL4KQlqn0e5GqN+8LEl
UguytVfM2WvW/QzEBcLZ41AqXePbjav5xZ6ha+bruiOuYO2EY0G+LMg7dtYcTIp4aJ+zIB2kOR6r
ZXnKcxI9Rla52/UBokCwZfcoUsGrA+fHI+EDJPJ5rHMyKoi7SMIVNKExYyhnNnGV85229Xgu+5M3
48wx3qWkdEE589M0QAn2MYHwONBflzsG15TFi4+l+468DfDMTj9x9mL7MbQboRDY51b1LDgW+XuS
wEObDnODH/5gEUEy0UuKgevtsjoYW1SysyqeCDZFF08nI7I2J2oV3lGUCfSMiG+l1Oh8qNJDZohL
4wAVs/IOckSKRd2VGZZ93HGlulaW6wbZGh/5MTmPReB2HRKWjV3SEqHKuFrXtHs00j/6y7rPRn3Y
GFgbg5VTAn8ix5WhPK4f1nQqW6zAOdb7sMvNeFfjiiL6q/Z4NpEIE8A99by6kGYwRTs2v1KnUMzN
PE5XzPmnFP4gL2jmM3wA381YnRP+OjsesRe+mKSglXDDmBbgzZZNuAm8HoFNM3Kqfv2jqeqqd9VL
y2rxomGqqZIu3dr+oIdrbt3HdEQF9kfc+lXUFbYf6msLx3JoB2oPqpPrSnW1req17d90HQeL7mqn
ZtSyfQYleqeZxr6u4tPC2mYnMhwOMcay4sGzlEmVBGvxvYw9ce6MlEjWLrjmOIE3KT5eb/WI04sk
5BtSF11nwDZQerH1zgTr3GFCfKVcwvTJeli9HazG0dTEQiZOkPRAh3Ti+QgPNMWQSTQq5da2dcCY
+FkMu30kRSZ6lhPNfJhKNTzHDWi/pbe3qm6eiauRpCVGsnVw85YPLmCTDdFAVAC4EkAUgktQYTO2
H6sd3wyQJe2ts4bpoKEVksdm7a3X624lFwePIDlKTfzFrvLqcScuJ/OfxrBTxet0sS3jj+E6cB9Z
Mcajf+oel1ZAr2pPUcCFLMp4XLr5R5vbe46/mRChxlDq+07UWdp96dls9qBSKFXI/VAZn3Wdk3SZ
sWvhHwUVnCOFgISB/dQVio39K/x8/6Cbz4kxM2KYxqG2NF7FMwpbt/jbMuvXSymsvZ6tBZn22gvm
/NXwDP3wbC+MwVyzntIuu5dVchpLDGA4ZK+CS+9WSvezkuM/bGViAwu53SGmc4ihDlhLpg5mArSx
1qidstecHOXYI51labYXMk3gGK/cHlc9PXYwSHcTlqWAW/RWK+BuAsF/m10wlhP3W4JPl24a7kDV
aTwt7KvR4WPFpUCjhbVYj5ueHtKTJELD+Ojm4tZR2BGb0jl6ZUM4emIck4iNnHtk7XzvKMs425sg
t9om1wB92ShIE/1Ezdpv17qLGOVGXn29tbeJPeOn6XaLV9+7B55uMsxA+KyFpGrZsVf/kVA6jdYx
cwz4E6SPgzVlcoN/Nu6mYmUktL1PRCgugBTxVK3nRtmk96y7cLSmpPlbvl21a/vFCewCmMKA39Kr
6CAyA6s2cY/7x65kwWE9gF5cFOmGtJJu3075n0SUtIm78gjAhocIwm2u3HLPzHMZq15GldNk3Eck
01/Jk15m01USlHhAquLQl04a4NtqIU2w1AZxkIay5iBkqXWp8fOAXJCHZPJJGPZ6aIlCABn7O+iV
z4U37nZmAv8Yp6gHtz2Ai/adPfJYbOWzudk8FDXXwldiUJvDd6gzy3BHwa/2b17/5uJXNT+uR17u
i3mpqK5O8tH2NdEpDxWuVpLzs+Pv7mtFVJQfbpF9d3Hi7eCA58ytXGJnI7fPur5+0DF1w2cnSGR2
f1WdGBu78rVdYycrbAXnrfH5fOsE2JZR61FrheRb5yPdkJvYkWEPuwos7KgXkcf9IelPiTvvRU13
ihp/pV3/me1+2LqD8fnAWYb/gSN4Gpalu+S+yfaixuEya6mDKjbKfdfJL5GtE40dn/JhPNVEgiYk
y3lvZHRXJpp7BBEM/1SQ4nKMH2wYNrmCxIyIsEaM9X9wZXVhNrlcPOa/Xs/QXDlUslD1JFmGEqoc
pTTBVHDsVjjdL3Mmg2ExPnjiOLE6XNsksr/yb2QeLE32DfbjL9IdPwfrzzLkNExhPaEbYJNy5sF0
XHcjITjsju5h5SeSNE155nVCSn/1Xga4+LWbvdRGlZ8BcSTHoUsxpCfaFQGd3UuSvBllcVp0a2WB
kv5rU/IstgIAPivqH6cRh4O26pHb9v81nbqbhXWt7YaOK3ozSrVI9o5+UJnCO8InBbXUPrAYyT/0
8VdGY5BPRE5OYFgDHLT+Xg34W0dTXvgebxoD8m4wzLCCikDyhASxTpuYggRy6h0WXyi+SWHVvwnr
xqaQ53mO26NNQGH18HmK9mmUNgJ+4QSmhmmLkWs/jQBnfAsnYI/npUJaGPTprfcX92JYTk0YqWfU
05vuMmbwIFYttomVttw/7Z+yXEeWOfjtyoI1bl3xWvO1+Q63ettMlEs4UBtCX1XkYvJ0QQ0Mpsoj
J4TG+jorGHWGv38wYdB4MRdpSCkPaCspus5+0VAuTq7wo7Je8Nrgr7JmcAeN4hibM6z8Vkt0o3Bv
MbwTlmpczTqnLK9uqV9K97V2reSiqqI79mv9BN9KPzQpNXIDw3ZOVhBy6DDu4hFP2//Z+UQE6z+I
LRAjq8gi7NXwpw5WcZ6yd7xOm4GrhVP3YZlStJlWZPqpCZ6TA16cVbI0mi+uUsg/ceDmn2X5XqES
t8Y9HcwzO4NdY94tRGGHPZyGYRQyLYnjFPvRBC6AkYXQBjkZFpXvRfKjTD5HDLyPk1CyiRVs6SvA
Nt1TTPcBtQpEMpK6uOLhINVdvMz8Uql62q8d2jIH6X5NjaMmtLfKnB5AhG2r5UY46Oztuhh5VCwx
Ky/W5eRRKG+1ry4moBHnuo7QxSeNzPVi7zijv2rP+edDUcFLGD3+N8FufUJWVM0N6hPhl3436O0l
ndXV9YkAo+REC1mYxPyvJ9vk0U/qEdiYxr8+nvcRh1PHroHV78Z0sE57+k3NMEsUkLceZKP5THdH
JAHA6Vbyuyz/WhO4ePJP1X9KBC2aPkKw01EzfubjWYczpEPmzRLKv3yO7xJR1tD+1E38aRvlTgH7
YVmNVPYukKexUwRzQfLhMI2kTinF06QZpB4uEuzxLvJNUcM/nFIoOdT20lDEowIJzoyUy27CC9Li
1xiOsgKG7xESzp7hnL4vxDl9LwuWJr8qWBWNhhSJIpkEsEpo07ms3YfFurKvP2t/IsbDzVrUB11R
pyaXTVGzsWn/DVjEh35vGOP7kvKM57uFlhMlnCMrpdBejHfWcTm3WdYn7HlI2YfjYOyWAgalO4cN
tSxNO7+mRvEhcCQjqFULegsNThTiPAi0a/y86DezluTU6YU1e4g1wwbtaddQtAYM9QZJfGOpr45N
RkoMT5pPC0GcKolPprVEDCC80Uo0QBFayTU2+N1xARBvTg+Vr8QxbsiIorv6hm7/bMprge/WZ18p
25M/vppYXQUtLUYDwPvLniRQyE+vvVVuHgxutytxmuntGg3OfcKBqjONkC7cAKKKbDkFawbp1Xum
1OhxiQD3S4OvFe90UQfNgKDbrpjjmoMofok8oGRSA21/29MjBs5C2NVxQvMtoBL2x1H4gSYAkmzx
IyH8U+o8GTThyC2NfmeHUANIGop13lh9POJXwNVR+ivgEP2/x6rAQeFObIUBc3xjAGYTya/D3KrO
3jt+cSKqxSUTNmp8mZp7Nqa/AxcSvuh1Gkg3a8WpqOsTnpPU+CJnuinYZHjw1u9c4ibShwUOpRRU
eJr2N2lyeSS6WFmJ9aI4E1/rWHvV26K7SvqDdiv2XVD1xkXyjAym8A+KMNquULUMqtbvDuUwLjcE
sJGfew/sC9ZU7kzZ1Sr87NBChFjHHzz3hv0nTr5XQGEPkWAd5NbyDwvciUFiSJCRDkJFivJkdEwS
LQD+LYo3f925TaN01c9MTGwUbEFLhLD+ZDOBbypAPhukJvjtzNh2gulQ6zHdWql30/wEmX3Fa+Q0
c0A/JgLHo1mCBwYC9T93xWqLgB4mLddxmOg72UI/aHmbDFhq0iY5qbdyHv8W5Qp65NusedJ9GtXN
9ncgsA+7l/V8pyUcTMZb3YlTVim5GXLD25VTHDq8bjlkOCDMdQb7u4T5XHxrkpWsST/4tC5Bmlto
s+1nGY9RXNHcWNQHgq+HyRisTZpRPk1RY+VygcqfzXRAh8EfX7+VH94KpX9x6KkV49kHmAyou+CG
4m4sh9ubxrKCSAeAL/4crkyVGynf3ybZau5YmABnNW9s8w6TaW5ndCHH1COs7YeM8qHZTfAbZBo7
Y+OiVaeOsXfSU6zl1o8EOe/5lAMWgkdpPhHdDId0OQ6+vXPk9KMQiudcnRavelbd/N94ZBH7Lrvi
3alUhJLXbCZsCDO2ACaDKv0ZsYBuqOgABAHF1oTTnABuDNLhbfa8yG6SPT4MVGQ76MlpU9ZKW6oP
Cb6hNTFnqcOi4OF/YsIDezQYUenSHZQaO36tD95P2MuPATMv6MaD1IgNGuWNufwquDzY8sfqMW0s
7ncLimwzV6QShokJLl3Ro+qvnjKFjJWI44mrSvJb4+Zh1S6AHQYwNA7cmdTs3wg6h6vNo8UH3aKk
Rs/JiFTfTdZ8G6vzoz/uozCjs7UHRDMToQM7F6ax/jlbWEBcqh+qhJCKp51tzmDTj09uyieijQdg
6aO4YJ9g790DvpCl9VFr3kvbiktLxP70gP7YDWC9YvGjteMS7SrelBq/Smq02kx8VB1trmWaOtvW
DpYC/XPiwj2aSagrAhi6KD7tBGCYYzxVZSneazDMIn01fM05jiXzojGwREpXlnSlD/LL4yKmjTkt
PI3iMkAkfR1xTZUoByFMZYqsOMum+q4GukUOaJBbW49IAwJmw9fm32YUQLBhr7mu+DMcdbc0892M
jfTYTll/rmt5KU3S7jllLxst5mPS5cBvLN8iW0qyJKE5N+OtWp4r9BtlFU9OhkNoWg6TcNn8W5BN
FalELGH8u9vpw7YkvL4iirP8Zi4/JlAoZWnhXLrkmkGOurDL3GoKKXDezLNzaLtP9ZlBsOguJXTW
RNuSHrWbld5MVmv+lp3OIo9QJUKj/4CYqEZ/188tnrc88rAZJcNlGb/ygbJCBrDS1UPDZs2cr9Eo
vrx5xM3FBPFnYTTsLGfCnj7fTZ207qrTXQT4oaSZE1LqhPTLJTJm9NxllXTOQwWfGfTaHua0z4Ke
OIUD9cyPq9+BjUTZgYnBDlIeWwmVYc0ZCekD0gz3vYz1B8V80y3MrVqPGXxmDR5YS3Kty2Tj1PMx
UQB1aoKsa3GBEK6hzpXesVmKX4EhMzBbnWfFya51q75kvDh0H9hXh8/bsXM1b2u0FEFUs7+rBnGe
yvzquebz0tl3oh2vSbxG3WJcXBxAdbOy+O6zkxG3TjTkZMBB+VX5F30O29aPHEsBkvbgzmxsek2V
jh/dWV+Jlm9TUiJp+WxAA8CAdXlcPuNr0fw0Cuj1VgCPxjSAlsbZ81mmzPpED5eM4IDXh9Pc3xv2
ZBzmJBperB7gYM9ZCjOFUU9NdGBnr93DGFf/04f4qUgIIjg0PTvGtiq4vIpl16DdUY8ckM/Y9tYa
LbIOnPZF17qLz36vF9ab5FRdsupSoJZt5cTo1fzOGf0hpQp977kZT9roPWUwY/wcbX74kSwSmDLC
FXiWoFAwh5w7TJ+PwHKZ3B3tuR7nSLf7UCe/mozIHGvKudrv5cgi783XtSBru+2EQm5QNjKkHfik
hYPzfQUlrvdRRzKmw/5JuNGQLw8kQwfBqMG7pick6/nSZIgsLYlcatXYIOKGS/cLQ0VHPpsRnz+D
0ja8XiMcR34CJDARUcC19Ku2e/Q1u92+mFqSPVnA8nPb4TPg7uWGc9FhtQy6IWhxAeKgmqizXRnR
O/ctac8ti6XH8IVvuVbmvtaLQ/7IxPgTLN/uWY7lU0JDGyw8yARnT+/2uJ+DdHWihHWlLA+j5b6M
brvFlRk4rGtjpLcqpbp91KK+/coW9oLYQ1vnvyoTIVm5bV+zMVt1gkVVsR7ZnAWE2y9siuAnzwyn
JK7IhxGM0eajmp+Yj1Gp6rNFPpPJC2YIjbreSqxFxVwt+VdKeafmNhwmeW1ygTM4J8rAm3EVLwUU
dzwbY7vzJhyV9YMclHZPOeGjNSPHjD+CthvV4nXwL/n6nOC53Fj2pXeWQNUFn+4S6AdQpvohRpiR
20zBQ5YuiK95fliMIzUj/V5N/aXtyBWz9Rnx1abtQ+hMj2Itginu9n5OGcQEUWpnJMMpHzCSy3ja
6GYnzlqDf5eD829ZMDJIOlxs7zU2YWEvCUkU/8n1A1ViQjCSI5PqTERGwxtXxu6bzyINWBK8hE7w
1/yuDExHptc8F0TxdA8nSUu1uhI7H49lThvnkCQ7WT+jfO/5cHlCnIuO6aKe/mUd/uqGK2/s5voZ
ui8ft445oM5Z1y1JoBQZKt3r/rOM9FcW613zedJWwapaumw89nbu/SMkeQbk5Yeplr7HZFzxJX+S
xnsa4+JzfdTAq5l2TgQDLbeP4KW7vaXaWzrqZ5myYufRT0aHnc+o7grvTZBkb8Q2aWNyqRwC1Nfu
VkHKkfynoWO1zSySWKMBnFNC0h5XVp4QAz2/eKGNiDhb9eGPf/zy0yWVLvCaFD7iH72/sRbCn3Fa
j3NdbW3wvPAjP4vcDVrWk0b6riCEYAC+4EF7WMlc7Xlg77A3UkMGpY7PdBkEPmyQOSjNsepOVaJe
Sw9dQe+abte3v+YwVEc1MTaS6ssVNaQPgTrP15/RsnjjZRblGXZ+K6giTvt3e5WEGR3tvhYVTIlv
qZ/bBtekYHO1/MXUzxNvPe5u2q5z2wgu+7uhEKE9+QdOU1BY7d5iBQEkjU3c7+yab2VVRPZasnGY
8rDx/5sInvHW7xkwxdVN4DXQ4hcXrOoIEY/YZVn0XRDXEzwz/l4URbCIORKT+1KI5GcZT0Ue63s8
Ykd4rPSJcKss5zIiol8u2RN7IBbCeB29KTkDPnX3mb88a3pBaigekpMmeFL74kj4l6u9ziuMRhhv
tCJXxW+wu61dwZ9s1VzPHjlQE1PNoDlV1PCKYK1pvPK+/UyoiGfUFyimk/Yse25lNi6svre2jEQo
JelpavpTXa/wQKbulpLR3uRSXrhiHGiNurcwXyGBzBulqn3l6V+aaXFtFr8QWGtqJKgsz7pP/aGf
lDBPbXHyUvWUFSYQNOBl0yFJjJd5WPapvkRmK2k3xhGwGnicqKPClwAcZ+fiscEv9VUv7cfUlgE0
Hp3gNw3Zs3wd1vpgmjxjpvjteqqOevON/zD5DHVI/UvAsnHHTu+o2OxshIG5pXEavJdu+2NMY3nC
EnvvfT3wJONNnB48PfsDssOGGWRTmM3Dvf71nCzeeVr3RKbnSRSxtSFy88yvNXJyfZet43nFAEr5
LPRMAt0P3BDHsclOaZob/YnN+UnY9Nrm/rlL5RfQJTJ9NrS+mhkiLRFH3SfKTAmiOE9SjpAzFXaH
h/wKeSJmM+e3BcPyYaJLmGirf1vBXqHK3LPiBz8A0KkZ2TIp/m5Wo49qC+8nJAM0oZAp+4otGKeW
Mk+Jx9vVpvwQe7h2ckbzVlXN2bD9KM/+FvCJG1YFnf6+YJMee6iGBr9+Low6LWmWEwyWfGn07r7K
6TqzYra4OPd+fHda0FMOIx73o2QIKVndWbS15D4wJyG2ZRvfTYaxGVy81v1gkhrH1wfScXWmsDNA
Y5LBx9Xz7RHe7rkomku/NVd+gPaHiQJUIQibWsJuX23keDGHc067p0lHEjWhG9fMTo2WHpXFB5Iv
OeKhgCdqxW9jQjsaPC/F8VEYdHixxAPXD+4isw+Kpa405wPzzLO5mOfe4nmlTAvKA5IeilLeBUMl
I4/QsHSzp8RAEmy6qAfC103mqzQ9LAXWPcVJns76IUvfchxxW94GvXvMmESkjiOBwFNc/2t7eq1Q
g5bHGOlY9xq9KhBrc8iW9zKzDkCx3Gip7b0lfijhtKGdo8XZnjrmNW+rNEwSywlr0z5Bsn4dS/Ww
lbKirMf0tcR0TkI4u9GktOzoO/CKr5y5YEybF2PqP8WQnYWzNqEc1vK2LsQg5vi+sG5J9HXvxf5r
Umi72EVWWLDMppYeJC/xjEEpZ/ViLd37wso3yFnsx9qpG371Xgvj8RPDET0OCDsp5d6xFzqUOwww
zTWHzvdMRUNHqgn377r2327VEuIc+yOfakSejLbY1Do5+RhiRQO34SWnGkXPTYzjYtnxKYZ9vqGz
59PvnZDcPOwZO0JToGGOf2TsmDt6M5z8gdq5wTsOffx4GMGrq5m5DT71QepOjEhbHbX5bX1IpurX
J+DicxNyvPwcl1j/ZHGqKvve+ulxVOU9fU/H7OTHH3JuuJ+RcEkIW80PNqa1TFypJ+O397EvEM0C
KQ33rJ4gqZALlQb/nemadNVqD5sp5pEiDU0nOEBsGch5uTBmthirMaOx93PDetA00CzeG89IET9b
gulA4tkKYpsKYDCRG9dAmupdBEnbOPRCRHVWPwIUQGHGNQl8t31x04cWRtOuN/6dSL9acbmeFts/
qnzkAR7MIwHkn8VLfiuZ70wNWqzLidcbDtxU7Cf4Z5kccf6BGKnMOfDLlHopFkqebSHe8nL33DM/
E/Yb8ctMNdyWtpydhYOnKNJPYeBQXJ1SMStjZS9XsACy4LZcDBRoO1dmOjxlzha77bYW3b6qsocY
wmMI+cOEvmwaFsgckcyBS1mmQTQlME1ueyx/SU4/ypyd+e7J9s3N5rfCwx6RrQETAtjKCjd8THvQ
TpdrG8TW+hpjrHSdeWfMWAAd0/7h/fE2QgWz5Z/ZgeAZc/mqVJjl1IGlEx1o7qYhHrhdtPIHG/yD
3Reanha4A8BQL5ccMopNtJf+7XACsm37qpvmybbhA8cJ9uyUj8nCMO4/1ayawfojlDGnSMs4m45/
j7UEslI0Jy/psaqKI/XWF2URcGKcjI3+ttioZwDtkGHepGNcl+JVuVBxesT+jjx3w6g/UjcwyXDp
9ZNgDby02Zuc3jp3Jx16xj37ebKT0K/zd09boEIAyrU0de5K8TTM4qlg1lBm6rL6bUPvwXZNfmzr
kjaCS+p/uQeMv6Tpw/ivqI4LDm6HAvPZYnUyvWnYBDrWTlM5bh1YRFzTW272DhRfgKGIQshT9ZpB
zi+sbU6FSxebr9BT3woDxGzlnw12M3oDKNTCxj20rCnSFsREPlxb2rLqOH5PyrszuQe3KHYcmIdU
xX+bHKuDK3bmwH7MLF64/WPIyV+JQENUysp5q42kJNi5RBUtLo6tX4RyooKg0HgD73ps8/m/jfdE
YBQf2OJ8aMhDU9dAGsHaUIz2GVbMhFrWPCkqVGLuYQ1dXLolj4vK9nNrvziigJKPUxNsEwmJdsXQ
7ez73kW3IPv9cNJUu5IAnSXM06O8YVOLH880cT2XmIlSyEm9AAVaVbvVts7Cy09JJYhOVe/JhEAB
v+XKfv8DzfTsKPsbGvHDAx/0vX6n1zGYUiRUbty8cPZUkrFLdRRmlTLZVSg+nKkB1vCQq+4liTuO
ThxlpvubCq6Xc1286HEclcZ8IF20h4AglPbtZjxNvJh44J8mVx0HB4l3YlXBR0PU76iMPPjla9Ym
jP00RptcJxJuZrM9hkK5SL1fZbr8FF1krIK3XJv+ItwclFleGP//dTF3gIwiCSL9iLJ9/KpEcxvb
fqtJ9W/M/8fReTVHqqRB9BcRUXh4be+NpJZ7ITQyFB4Kz6+/hxuxsRt7zcyoG8rkl3lyOpu2+TRi
HsSUsS0N7QU6z6qNta2gchIW4NEYpmWmf5ghgaHKg0qn54cwhjrrhd0uMDwdk2b1D0fwF0aNja0Y
7tnEAegErxDrzCeUE0OVhzBKP0EnT4s2qZ6HhM0M8Msi6fPfsE3e6RT6tbzizxvUhxUQW6xrlwgG
S3kdXuKeMUj9JOXEXIkBV0TsMAtR74l7GGSSZuk806laRpiVxVsG4S9Ke/yzfE/IvVlucwmgVqCP
tZ1GnoBKVH2rOREGh5q3htKnSxP2MOWdfyajpLqbjdQ0R2v4L1SD8JIEJ8s13gOrrZHFx48oKU4j
A8A+UmD0ccNhiWS8vTXjBmiGuYjYbgh5L3t2mBjhDbjF4L9lxXAg40dGl8tvOnGFTcAUGjZuN90l
OWbIuzsbePFeKj5j08R9gq0lDCmshjkiGScURBjHl5QTnyz2QcfeE/4YLtPh4qBYHfroay7Qhncj
N3jywoXIoC0XHqXGhjJ/XAdZ3RYZ1IJnXy/FqjchVVHxQtR7ASNlhe//hC7wiiy4VJSmE9siOmYs
Ow95UCs2vai/KpAQjb/LQo1a0XQnEE2KUru7vbeKvXhbpeOa8dFT4mYP/BvPSSEoQyFm1tOEFOab
glmbshqu0i7I8qJ6Ukly17XxjXYHVTbLtq7O8RDvI/ebdOWhtIKn0pLp2phHSgW7dag944DZTQUR
Mik7uR7tCpu82rqB8VFJnikUhh04YfpXCZnrmX2s3J1dlN+kVi7k1nCrpOUX96pniJ7FugnnQ7Vd
L5UffCs6DSmwvU/tT429YNXnvs7BGuXKr3gzSXb5uf+oo+48ynQ5dEUGlBaEZhMFP3iJl3o7fbhJ
8FUjq9klox9c43eyyYqsNyCrtUXFnzLNM6GmUzR6vy6yBTlNjLNO4B/d/DXnNExD1rayffAqXvVa
OzEKXrw0vEcpPlppzpMwXk4e5dAtdrVvvBuOjVed0a2W5OvGHu6yt68E5A+Jjw1mpM4AbNPCQrEI
GwmYbXwELZALgzEyoZfJKh6Dja2uNiDA0kyCBbcivjMFDKYG78Xg5ENO3X2vGFwAv8QAGv2/mv40
43cOiBZ+0Y0q2z2b1ZcRuxuZpBxCi4sX5WuMEnuo5CQNwx1HN5hqmNXaBwmzp9JFrzHT8eDV3iM0
H4EWXyn4pdkFn3PDlNAu/nklMzDsn5kBfIeBrIuWw0m63wzVyU/7Z2vu6fOKbU7dsJP2q0xVy5bR
Xm4ELxF3DaLFz17cnIm0E1GpeQ1MvFhK24SNFuDhwu6ri9NkhheV4nXUIg5HhK3Ne2RwNLNKFOEA
nmGxDC3s+eRrd5mWHHInNomVJJ9C+4yQris720bmF7O949D3Kw/dA/PRIfVJoYYWH7i6Owrbk+le
52OYJRYVTnHfnd4QlpVC4J7iPUyUGzHOA5zVYyk8xF+b1g5WtsjNL6VkTue19b8Irrk0XWYp9UvE
N1sLuXRK59n1+BWikQKSV1oTyEMsBWNERROb0kCnGvzQtvXD/BIUXultiNISPcwAl3Qj040UQzYc
TmVBEfIWxEwIxjVYy1PB5DtitM2qVLUxhQX6s2a+w9l/KVjZMMWsKvIvaYp0a4zxXk6zPIpBj9KY
MfU+GmDqYd4+kQ6n3y1bBbFGy3UYr6KUyE9zSfMURSZmMMncZ/IhuQEMvou2XPfkuSXKc0AZB7Ss
BAxjCrTmJe1j2n+52xf0WLbNvyaHgYxxNx6i66Q39yI8sOei1Gc3gdrjWLB9atgvtof9x0dFxxen
w6fw5b4ikBhgNbCnmmcJjDAxYLFJsuzVJjzC6A+pJzhr5BPqKCMTTUbbqg994T91+r2ebpZt7OaC
AAMflXZufUBmVNAB71ZAZN0ZUQDM0cJcYSoMvimB5dFjMKq2jl4RKHa/lGGyYdyjUj1sU7y3Ewox
DdrbqvyQabAYZ3OqVbbon/0JgsCB8wkVDLG7i4f0xUTGbp3uqQ0OenGzM+PJbsy1J9yVmi3ikki9
gYfS4Hv2pk2btZdB4XqwL5rp7AGQfDNm3mQNEjtHcgvjiJWlh6jqblXJdWiCcAE0Ple/YKHJMjDI
yMrxFJvlxppnqGn4klv46nvy3FzKzcGA9428thyFu2VI91UIZ6FxRzNdceKE8BwRipzBSV8eB2id
QWcdvU/QbdsSvbcdQn82En9hgNS5qS37prtgy5XLNHZQTMlZjNqqkjmcI7nRBUOIsVvnabGak2V1
LU+jcMTWssGFl1aEZBY+Ta17TofspRi1Dx1Op6Z6mj/1F40rqB9eIni2CaD5dPxulfVe2/YJqNkq
DoEBtYn9Whks+6kCo8FMhHTflm1n13oY453gSE1xWD5Ktgqa+JhLAAd0GXIb5rEDX9/UGiFGawdt
2wOb4T/MJmK1rY4jRw1ZmGviHjtH20QCO0gwxpsQo4qRwceq/ipLe/NNpjAJBxWAoo417VquXkmY
zSRViCZKnVmslw21GQRwGnhl46OBomxl461Ev9B4aaSRXVM2RBqY94lfMj/r9jLoEKE5P5U9SHwv
cO4GYmYQoq3CumM5A1SNa0Nr1paXBogYeGQG6htCMPgDiRXuuqTY9WHXY2xII+fed/dcJ+yR1D4C
aXpSLIxmTUR+LnbBDmvRxTjk401q6RdpyvdplIAD5h8NrWjMJ54ox/p02ow48zYrRrh1TNwaoKzm
61jq6OFhfq417eRZIYUkHyp89ymEKuLsyzdmCkR7VJCZI2FsKyRq1qjpX+7o17H2N0MGkzlcFvop
6LtNhtyZgg+PHO9HCTKxJNrkIvf0e1RPGOlrZBXV7gJatAw3lUs31kkWVP6FR4Sei6JmRm9+wpA1
l0GJiyCWu0BAbcsTm0GxHa3pl12Gz9waNirlnFsENyjIO8nVNQl1Doy695zKbAtcL8DJy7Y+40K0
EZWqRkt6y4b43gQk5nEbEW4oSacb9Tea54wKBpfD5HdegCGxnqmubBGANWmdy6E5ED854C/dedgH
ZNryCFe3wPvFt4YAnq4I7XCopFeLw5XXLKKWAJu1YrzaMMsbxZ8+4uoPopNqLF4Gn3t/uBP6m2cN
BG3wT8VbpFycRZij0mUgmcYnsyEzvA3I7BXWgQVdfa9x5aw4gdnqVfJLT8UpTr+z4OHGO8YbvxFH
JrpAnwXn3mju/snybTxkVzHd4rE+JJ380TRzieF02bfNe2ipAwlPY8QRk+c2WBLBmWQ2GObiFSTI
LSn8S5LEq8EqH141Lis2QU3DWh4an+Go1rzzp9Ys1070EdaHgZxnwBaXkxwmhiNje5mNLy5HpQz9
CBWfHlNcaHCFFiMJjq7Qlk8ReXd8bksEjrXfJQcHuF6UWccmZKRQ14cR1zR1MPsI1lnJuCsIftMM
emubYZf6mUuwsvDJVX8D0qmdRouYML2tH2jwunt+dxNqbTjFLgz+/LZlm4UbNrH31hsTeGv85frJ
WvFaobmEDshx3iQj1vn1nq3uQxu1ZajqXcUKo4pPMxWAf550WT2ggXPetK9aQpAvoRiWqibwkrqe
8oZats/lzt+buEkWsheXOhJYmbN1Lli7rNTtb/FAVtqU2aFz8xXTrFMNENul9F4oImzRhQ8RkAOe
I/+TAcYlG15Fcg7ZkrU5Esyb4STPGgah3uq5maBgQZOM7W4NomAX9y/zKghYD8DkuDTpWXPTHzZ4
QhQDJLX+Lyvyrcaot6PnyRjwB5SroUhezPLmxiRa/yLmnYY54FY5FvlTw9U7Fv88ZwfqYCmt58bO
tzpAcPZGDjAvTnCPMZizO4E3LVaOfPQWutB45cxtMIlVFaw8diFssYZCHsDLaKos2aS94HREKzif
Sv0Pc+FH2Dr8k8rbGpHzzH6zbO61zfw8isnNp+X4Fufdn+EY7oLYSrsCf5IuPVSLnZl+c/OicQX6
YIYaga+VOVvTfBpdbD/6wbtALdh2RNpObk94sG/FRRbFvWoLZ+GH1bvq5rI3O/Neu2r80atwwGZM
SiyIfCoXybKBttl79jVp7eCZREZLDoPP1hDWx5ROvzGgGak1/IKUxAQ1KSWUR7lVuYGtw80L+jWg
Q3sw6sRop/vc0J39gECGoNJ9C0LmcDlFvXOLJ3hC5S1LX5i2jxtGlBhmKyWoSqsz2AoPm8V1DP71
LIBQKwr3G226oAu822nVr5HQIbvvsV9n/sPApDjmXIeDjD4baLPIF4HvLnLxlxrv7ZhvUMuU4MKU
Lx1/rxywYckG6ohdfk0s/LQiAkeFVc+Ynda1tQtKZ9pgoGIkDJh0UVgYG/nYQ+cY2u+kE72YNmJI
HNXVgS8RIEIW956nWTO1/Wh7G93YgqbkvT+k5RIYylI2eJyKDWFeDkp31aMOXmsu9pX9i6fYihnd
Ewt3ugdOUR+fK4gJI5mWEx4J65ET8HOCvcoBK4WQIHoww/jP1W+MPQSm5Zbw6NIGYau1mwrsQYJn
LisZZdU8t79DHq5mhpmzsyRvudgolzMuPjiFM3u+0YYsx9h8Bv837s+GfDTUY5XRoZQ/jbpplbey
qOShy6p7TlCDyZQckIxiHxMgRc+ZF/BnewnUsaIoJWByWExU4pkYFAQCzDHs9x7rL/1OpFdWfX2O
Cdm0dD40l3aCz/1b6Uf/txu58OoH3pSlFu+L8j0rFRas6JQzyQM1e2zUBeQjlO83ugiFQZFU3LGK
gjSqqKfk3UKK5K4Ot7+j4+4NIN7CLT8UWU5tXGXpyefYbUXVpkG3t2W3QmxZzl4CnUm1w1W3cJ7K
Cn0D67haCDR/I7ykwaUtfVjBHyAPgMIsQt54JmVkDL0WkzaXFiPGE1Qum6//nxzEjKAnWSiKrZ5x
avDmQPnOqTq8XeaiaNbUIK0IdPZInU1BcF5/cuzPsPZWvbX1YY/NzagOG5I/XblIgMkrzZOjby3n
njxbpBErhUGHA8gUHwAckU0ARe8t4zbea+zSDA99wseEr5iRQ8thxoivy8bndxATYW8+moxozUh6
u57wHsDnN2Jj5fLRJMW7Mwd4gxefwmeFkBZyHo2Lt8IYsJ9/pvQn+RwTlbxL95SL+uTW3OEq1kpt
KbuPhk/ZYpMyWKRK/rcnq9e699Am6VpA+nIXraj3HmaivHzD5ofm4jWXDgd5Zn/hFAgEO0TFqbOH
JBaR8iXgkcCA6KutgaIf9ZvI2QacIitrV5cMnPDAcEkEvUbEjnoEDjn9g/5szD1zAflPXrT7lJhB
b3+CO8b3suvteBdO9KdACR4wjs40bJdRrcl1JGf6OT8w1spzkIrp3mTERKx2GdlfLp9aSZtfOX4J
xQ81PVGuswBnoGrKIq1Hx548xDwz3R82TZwmWHAZMjEHgoK7ph2TlxqvNZNKgzGq2SbgWEAgjiCK
moPbgVxkjj8NGKvm2q5x7dlcr1lJIt7huccuZcA8ckojVGQgSktqC3zcbX7xUsj8Renzc02s1M45
hOiJWHY59j+mNbzXFEVYifaSS5BC9IkwYPck4pXR/ms0ByDION16A8GwWE3olyXDnbIt4Ls/2/C8
GEdsON5FtJYHJTmUKgBPT15pSVckZQIxUZ0cim/hq1mJRHANJBYDKmzbTUz5BtJQZm6rOCESxQ/K
lGClpfs+j7RtFYY3K8opeaSuaEDykWGer/Fj92+wLAl81t9FWnJu16pyVSR2dIla8Ro8B6XZMtqI
xWsIBj3A0v/Scs062m73bOJG7kEOzjCV2EG5dJjw4prFHGCrngPrW2JLHMGw6G1qTYgpZfi5u0kD
7HfS42veWZjy3a3JF9syg+POh1RULkdvWEOt2k8MrFhMsEJ2RwmduXtvCTIGxsUsfkjGLcJzG7zi
RD8I+oTcqd4HqDgm3jC2ujVdKNNCJzYobPqRdMggmSuT0///RR8B7vWOMi8ucDpTct8kfywK6y8p
+nqVOziEQ6EkZEP9Hz1r3cauGCGFAQQku/efhEPN+xipH58r36KltnLQje4+H88YD2zjsBNLs4Gc
oVEPXBk+hleo9BuzkjfXpLW4jT8SB59FaRF0JHxHgrk11zzG7TnzUZBcpVmfMfQqFXHiAVM+EAcJ
i6l8VhSN0HyRDS65pwYCb3gb6bZyhOIFbFA33ZG0AD2DNe1c+KZGFos6G5d9YQM27Ig7TvmbnIL3
vhlPVDD99Dy+rxrZTShy4XZ00uioleUtTmrrza36bG1pyQk6EqeBbc/zFGPwIfMPlnBGWo5TitX5
0LbEggTJrXpVY9XiHfbN8ZhYtFiYrMiFPDdTReHYeKs4l9sW31170gWQNpykQnrvwG90Yjo6UPWs
XQa2/fzHaOsipieVJ+c8Cz3YjvW/MTjCT/5sxm5TpcFdmu05t/kuq5RhI12suef/4txpFiFmuyIx
T5UpnRlzck1t65XA6L3iYjf3XvQ047n6uePE0PBD0TvFaGhnDTiwyZIIyG9S9B9DV/8z7BirbENP
g1haRD0IRmNXYBLDwxpm/dHo7OdcmlAfv2pMlVXFX+7Y+FEKa+1XWe294449kBVvSLzn7Bjs06jG
v1n8pRVPo3iKmkugok0qHDaycK+XL7n7r8VhWHkU9FKmO+Z7cg5m+FwRaiDxt7JlDF7QWNbZWU+Y
TeCjLkOMWAVDImyb5ao0Yyjo9q6yk3vEJk1yCuLFI0VbpJlyVQrmUxJLItVt/ZYzXsEiP5vePfo8
a9T/pn01td/BeptC/lAAkBzx3mDHjHOLy80Pb/mhkCZ2tXz7ShE0YR59q0iT2Cp6ZKOitLDfdMFP
nlRrylxQvmhum8/98OXDmhIAe1+x2+XpeDFBJtCOZW6s1P6i6M/UuYOyP4Y4II0SB0OCPN4m025g
W+1HQrUjICIIJdVI/6sQa8UnOw3utk2Zpk3C/ojc4Yl67Z1u4bCq7OC7aPIDda4vsWsvKnVmoLnq
8C6VXvxaGEe9QgXlnmBFYjUwc6ww81UfY/BBUd9HJ4YlFT7PKoBU4zHkI9yDSrTK7xlp+dSkkSKJ
lhNCaGk5Tx3XcWamMGjvUw0tLmmqQ0AAVemvUazeIxs+lwPGnMXbBYtR/fMp1C6M/FoVzmFugiso
uA05sGrIXmZEithrURQ6Dg0uDuaQrDAmhN5FdO82YbSXWneNEzh4I6XJXC4M66IQsyzG8hYJTy+8
ODVLl96v84RUbbtSofYaMPkwqnJXcCGWAKh8x125+Cla2mWA+vYC9Q6ndApjB3DyObLudl6D02fm
1K5S/qPJa0/7FGPXNtd4VMDd1mT66oYDlf7RkZgr6p5sx9ZuEJtAatbs7YbdfXbWuIy38CnYtrtV
6rsQfLmXGAFJYey7uWO9JnwBOddYm0rxifm6pflLbRqx9lIuJOKzySWcaxLVhKsso0ZR1a8c8X1N
8pEcM6PmsWoO8/w97hhCGsjPVLuTpw5IJ9CzpJGDmX7G8Zdp5oGGIZwfZ6F3u+jvT8Ym/zI7Qf2A
QbCWGQP2wjxlWElL6yipBMp1HjZsJGlXrmX4Y7f9esxRxqBSjfGD9X9Re+EZp/hHEz/3VDw4+BjJ
ftwC7iyOMdxa1AErce7wXteaJHbnBITTOa+PBUNXHBmK3bGlBoRCaAhhycdse2qFvnfcYD1o5SmI
89scn0yCewnhsWAt65W+x0JLFwioJ/GVJyO/LyZdoU0vUcdyMPUH0HzvOkehWMMzQYvYJNxNZWRb
IPdEyuunAcIce0pFSRNyEzJJzYDLlGh24ji7pIX8N0ARcDruNrK604O+7kZgPeadIqIFGYX9FgDh
yh/ab5mr5/lopWM4Wcqg3Vfkb3ytxR1ehgtc9ysDnv5A+D8HBaDFRwO7bhN6exYXnhuAiVrAv53x
/ndHGDrnmnc4h0XoymNhYw6CjFJ41j6rbAoD/CV3TNWqPw3DYNzUx8TQn2vuAmNwDvOrB8l1EOkX
vT4b62eQV6tu9t7QXvIc1iHxJIKkPW8cXA1mNvjCjHEvbO3J6oYjc7ZTTbgirSuIYhDyA/oM86rY
5zSFB+Lq6ta1EVxoqREUw7M5gUdIOu9XcomN2jfHpjoO6B5sqAc5il2EUaKpNwPCqM0lkupIzSrh
PTG51J7Q9HLf3FB38Ij7cdd/F6a7dQkAEcPdO4bPR52Mu9oBE+mqj9ZHi5mY1rwOYudzJ8ms6ij1
AhqHuYnUPR68t3gszpVJr8/8/cBFtryD7b0GHCsHfbq6c1JmnunwenjoW0xNcq25al6/Sr13WWyt
6Tcds03HtMKRQBji7Ddu8xeTh18j3cCLx1F9LwSUFLzREsRNMtbbUVCY47YHvcGg1WjfMFVvAJUo
bXim0njnWP1Bb/HQgMHUu2jXWZhqu/TSpPQ+MIwOsa0SADkX6JROgSuXqXfM51NtTKm9yB4Akd1t
O8sgDkYkyEqx5culnt8yKn2rOt0QQWLOBR/hoLMJmL9hP+MlFiZXcyrE10n8IEPome4uKSEUkVGh
7uTF7/1t3VWXrvz2FEqW5NXnelDB2+mSvYH+FXKiNZunpqyuwJu5jbZrp4aJoutU8o3XTI/fu+mq
EOoL41e1j0Q68GqS2YfAmro1ZHlorAZuXIlHYcAgy36Nn1ckFIZyL0nK8CekyDDg8ONn01s4Xeho
+7XVBvD1lvIL3GGvNgUgvoFj+R8GDQBCwW1KW3DPwU8M/aRQHzk1FEzfiCdL/IhdlF8lfNIjCv2u
CbNlXOG733CRyslARyU1rXfgUgBWGdfgPjLCD3ecL1zh2vmnJc22Bfoj8JWFabu1I35v/ZMj32fF
GZ3gIwEf6OFkH3Okzgw9FB2bmR9b0aWYEH2pzsC5l1kN4vZnQieqlX0aBbnS2H0TLiTN8V0Fv3Wu
r6h6BZO28+t/STlstZZDtRBPnFJ1Bk1wuPeu84ZRa6MKxvw+HmKOvUVyKtR9ctMnzXnuPe1Lc27p
0K4Z3C/CFmOM+5fk9glSzYJ0ZVmFXzk2WYMidVFqwIQBa2v9YmSRCqY/g21+SPf2gHcHaA/H7W1l
/Y1SI3Wq7R1idJnxMIsXgJVQ/DScsAF4Roa1oB1hEmEvpJaLeyjcNdzn8WYez3ckQfzqMsfcHF1f
myxmEu9ySuWfN8Kjq+MvaUCjz/qnjD4hKqGBL8qdVm6CnpHCSLzOea7/Lwm+mal9n3NLOcXuETP3
ASSEKOqNHVU7MDCH4TcoAVW2gDeioV6FRBJaW60ENroFw0i4M9YGK9c+CQVSX/8dAcrgrkcWWfkJ
zkIQ5RAFd3F3FtZePRi0aBxA0113508aTOI4XAZSwW58i9I7RnDsp1plI8e8BvIad4DwfgSKW7hB
s+39F9ldp2nbJ6dIkndbuZ9+McO4PgqMea1i7mlUa02x0h2gF+5NVhrnzxj8jcV83YLgX7NjeeOp
09ulA2K5q3m2rjKah/U+bWsIUkNyYno5qvhYWf4W/N7Rq9GT7B/sADw8+O99jgeauegUomTt3Hmn
OB93vFdyS7sAAk19tbq/nOI4ZZ4t9jSYWNw9zIfUZbfo1ZVKhSasjy4bejUQle2XhnZtZLkZGu3i
HePm4QDxSIxHiK45Zu4er76bHQAurmj3ZHR0VIwcM0ai3qXhdx/U8E3LHg030qivxfCZhXDOtCG8
YJPIaUaLl06r6Bvs42NHr9shki010YB42RaCDHoXp3YXQ8KY2muBg6Ubx+Y15E9CthZ5HjLUSHkZ
0hCcIHwcSZwZO73PX6h/0Y6iila0POfXKazFHVfdimJc2BtEbtZ2TJNMmOiQEi2P5qsRfaTWoV0l
pMSpprQK/CtLzc/Xfo2DO0tt8v6wsUbAWw9Rbsm8UsE8g3ZqzzUOgx5eWgf82ACljSVbs6KVDKsv
unJn1mz2bujBtKntPWydaBNI84+Z0Ffb5vE5h0rNgh8eBHj0UwBJkeGdz60R4DruhkME4OvYgE/D
Il6WZ6nZGT0UdcpYh2uuGXThm211sADhEm3//7+1C3Is8kucofPfJRuw0+PRfKK7IXvB1+5wsq8x
z3zHBV4AvYvHK+gn55g0Fp5oLef9sdHB7Lmyw23ye8I9ZU8uRngHqZfO1UugcTXNFG9ym/p6yyn0
1dRM3rYYfRSM3LOPSMA/kTVCjzO9T52WBo5XvbcWptCOdSmBICbU1lW0UcAX02NYKJX9r1epONJ3
NB39ov3LAWVu6lZkq1aPMY9OPSlPaE2kv/xhp0puEaMx1bt+ZJY3+J29893s5g9jxW9qwyj1wmDT
2SD52wpHylwh7M9QgK4rK1y3il66Oi5JOpQuyoupHdK21fgBu7syh2IzVzxHEsCjnLU54YFWTZvR
OIRp7uwUOLok05yjS3ZhbCEnF659zLDJ8hjWtyqXBWFf8pOcR0HPRP0V6LB3aBTqd0DhGGcPw9pm
MoxOMrrY/aQfi/Y1otv6BILRaCNcM6bZkm9FJ9NzoNiuHqE7BBPWt7aq9nm4gyZHGoiw0cbK608/
6sCrsuE6MdhIKs0psXZ4sAWzyNvU3vng7KNQyyGK1H7iAYbQCVHfoM7KwPVEtaZ9tsUffBMWsaL8
wGY+4YDRbjXwTY6AIZO91vB2k8s2RDjoPBHambRNogffgyjhYDbcJWXZH6SVsJSXxWeE1eqstGCn
Tyqjg7j47UcUefzaEIOC6FgP2sFxCfk5QVWsY8NaU7ZlrrmqIqtpabJtsu7A1vbcQMTRApgZUjA6
k10ijwz2YN6AwfFpdKWWjjRn0nKvpaZm0bajjytqOwVtsGs0TuyFdawmG7Y9qTcm8TYurCzgZDBg
hADXN0zJbCuEaiBVupdkZIh99Wdy0gSeuDNUe5Wig1n5LLdHhA17l2BH6gsiIkzix4JWQrBOQowB
0ZdryKxy5xrgdzL3o5kp3t4cYbSm6sXWqhml05nboaofnkmYLc7KK3Q/xgbFQKGnkVsnO3/U0LH3
nYNxE4FxW6TIawX4xaoAoxda57QV4660UZDMDlIsHHh6E9hFabhgrcos5q8agNRp4lTktEAiBgCn
FBNvmL2BQx3lgGqnYwON8JJXuDIDK1BvDgeanZD2qp+DsFHLZS/JornUg9FtOBQXI51NMCzJQrZy
4/ZGe+1k3V2xFX9bKk72E2iOMDfOmYLjknVjRJQKl1fEluWlt4mHYYFPy6dkFBtvHcEV9Avv2zZY
0ROpzzfHkKNSRplO5kKrBj7ESNaZV4f0RbXZK9g2JpvE5ivZDBvP6Mnfu5LyDq1/M2TswGxPxMZv
X8pIVBdTRr9WYkVbQbYUV6vmrurWBsiWIFSIAghAS6P9SHDlkRA+9N1+WhlaQdo0cp58jSGaOUsW
jf8a1cpZG1b7U6Ud8+hOUKazw/xKWXCi2yuBdSzPyO+DKos2A60fnJ18Xt+s1dYi1X5obEAuMMgS
AquIcNZjSKlHARA2gMg2mt670TbEhYCM7wOHbCxS3yI+aEC5TgjpK9UywPFzIIdWYzyo5SOV4ffD
whbDjx6ZEOOi3MHNnT8mLmEpQi1UI76rPFRbbTrrGde1vsSqB6WJFDa9P2brE8MvoZP+z7TP2+pY
yuHLq92U0DjXE2ViX83mcOhU9D99GxZnZs3FOdb/hnDwDoE+ONtycm/6kCQH1wFlq7XxSVMVOpBu
rkfg4bTNwvLtGMBxMibF3Y79HhrkcUT0OlWYEQLcIUEtniXS995vkqUqCbiXgHoW1j/CS95ifsar
oP9JNP2bAtmDGYIX9mqn3E/MqBO8QmFiP2P9sBP45NIlDORo4xOmMuvuV59jaOzQ8SzCnzDfwoE7
Wyt16iINtSaJ1UN9pDO7msPr4cDW1GZb3WwcYHfiwHcm1r7I05WHzt5UxSUoK1zrbC5rl/G5YXJ3
kVlLzRU85qjHFgz1zOIioLqDdGBfZJjWKEX3N2Hqw4a3NBLlgGNMmlPpSaBTN0r6hXSKw/yQXyYb
bJeGsIUrjWZl74niyXCn4WhzS+D+BX2UbqqdcIN+eG6JtJz6VCyW6RkpsqO1+hr5dnqs9ICB5FhV
BBZo91ACVoL25gzWIcsLj7iVy14QNnQokl4etXbtU10Lci4rudUqj4BIC2XTNbiGF3ibfFc0+9TH
K9h8NqVrna2Cnpoax1rglpfKo9nV9DiYsT8VKwZQGXp8GK5TrdQOGRXwtt6R9E1ZOSNtjosVBnw8
RjlqaD5l0/yltssJOrcAAuf1ToycLDQSSGuQ64kBjqz260MW4tLWwzpa+9z3rVzKjTCd3zJ032Ja
0fnbcsma720DgestzXRSnIxnSZF+pMrrj1PjPWHAo9S7gzfqeD6IdZt3qe0ccog4AP2Kv94wvhy9
ks2TJKMV2M6iSgZwFdA4yKmQlve8mvufrH4QlO5JOgOUhtDetRnRtUQrLZgLbommSMJVQiD9HmFv
zZkalWGRlEl/69qy2crEeKnLxD7nVCqAuMEICy9bIAkxY7zhyz+DtjYfQcjktbcBILe19Q8mlb4v
atLlwxT652m2YfdcHuzO2KVlYB5tXDoxv8epxHmytPjnqWsZG4ptid/RTPIKlDDbVDB/SaSFV1FB
fpySia+mhKdr1P+Er72HccexBgKgU1QKPwQ6pKqGTWWS34gbTJHoFkCmKaYNvAiqMHfm+j/ezmNZ
c2PLzq9yo8eNK7jMBDpaPfi9O7ZO2QmiThl47/E8ehO9mL5EUbpkkSpqpAkjSJbBgcnMvfda3xpE
98zU4WwRiIWFyb9ECQB+YoDLI+U+6FlKx12dyxG+8mQcGk9oeJtzM9GEMGntNlBjqKSVdeYWIj7r
GJOrOAYSmZO7LqcAx2vK2wPsFwOg+2DRP9nEGZGtEGTzg5U9NHXlvm08mGwlgNXYNpI9Sed4wc1P
kZimj7TuDVIFdmaJ/KzJhvrSFaglXNt+hyngTc258mFJ44ugdrgHjH/P5Gc4cFR7i1qeJDcbHVbZ
ckXVrA6LRA0AmBtonlQtn5ZkBtDeDU55WwR2ihn86laZ0qIWzRxU0Qb92GBxPsFU/TzN74dukndd
orodZ/eqtr8WU27ezYgYLMH4UpjhHfSI9iogclmyRm5dSqAfFAbxFN8pj+GjyPyrZRofgwnVHkUm
vURLGxL8t3NP9HPpjdAV5/SZNg+NTbO+KRnARYQXB2zdv1SheR4M6hZ0yP3eztiJxtS5TlOXPjBp
3dZG8LGCrI4eh7BMWHojdKrN4BvonGPUcnDY/MGnW0Eq3qNaCMvEZ/dxHIP85s9PJBOG6Eh0MIqi
05RTkCepb+/cpsM5a0TDOSaC2gWJhc7rhlkAjo81fMQAf57jzDm0wfy1MA1xVPF1IOWqcBnkdJ6z
6YVkrF7034lXwdMS02Ua0PkWEslO3KP85fEBh7DrWw5zFe9kMG5Tp/k0ei4FRhkAOgs/2d78lr3z
2FKMn+TM2jX2INGcjvA3u4gRn3fwS+0Bg+vYVsZdw9SwmNIJxrU8Z83MioWo1/SWN9Iq/Yd8snfg
EhUb+AyIt6OZD7CEyCdOLWHRIGKCa4XANzsT5qy1EfHHqA+dB4XAqTIigG2NNZ/wrkEoccZ3VYcp
kzR3tJha5+hZ09lLAO8WXj6emEl87Uwa+ghEwFQnltylmHusqH1mAgg0CVDkaeRB48HPW9XdVNAf
nJjLJXzgzu3t/rj0IkHt6yOhSar5ZOSBha3TYWAiOPPxKhO+ZjrHok8Olf0GtTsKEjSwm7ROXxGK
M6E3fCLmcv+hEembqEGm6rDI7CKZEV3QmCADJwiAtmr6o+eLr7ZoaGNGBfz22r+RmanIr0t39WQv
u0kS90A38xo6XfUxRpOX+nVDEZCViAD8R9sw8MKfJwOTQ9eBg1nIZJoaFIV0Yncx3/MmLzS5Ko2+
k3IEuyRBpLQomL0TbtxxbI8K3V1NtHo1te/M0CDdp4qepIs2MQ1dBs5odjs1je89SPsdHNgxZJ5C
EUSuhdVO2K2i8YBWGntv0dzaHv2KLduztcjvDQS3XbjgaqexQwjtMJBlSakyTf1m8mt7Tz2DjDO5
jjNRySIq74FCBkAWjsR9Y3LBs4nT/QvZXT4sw/LKe+Ic/t0ks4CMnyHcR9azZahbhT0R69yuwWC0
U0uHLia+uE0/HkZWyVOJvKyF0r4LZ4SU8Ga6HTrkaZst/unfyyyxgeq4C7GtnMJbn0NFpYBYCzDl
Ev0tjtROoZYmfLYwnqsAYUoZtwQQ2i9+IMfT/9+Q1//2ZfqPL2U1AxKPuva//lP/e/it3H3uPv/h
X/Zr8upT/60hcbXts+6//vNfv/L/9X/+49v6p/xNfqsk9PT/nt+6+5//o/iWf27S3ye46t/yI8HV
sv/pmZbpE+GqbOSI/yfA1funqWzTNy3X85F/eJb9rwBX9U8lbF/5tvKEdHVK6z/a3wJc3X8KQUab
75u+lMqX/r/97x/88UcuK/fsx4347d//UfT5IxkQXfvf/836Ob6VjFDPFo7gz7GUkqZLvOvv4ls7
f+7agOk9BmeQ81GLJ06fS0agEKe+hoJeVfZA6WJUJ8fvv3NEYuzxu7v1F9dgK/6OH5f6I0JWXwMF
tmUJ05OOI8Ufr6HOlrIaMD+RRvQyCT/nNIE6q+qtl0BA05S9fen6e0KQGygrDtpHgT1/7uCDOs3G
tqdhSydSRx9EHxQs8EelxuDSNv5L6efWpVbt1XJ7Gtkw7iXS6M7RcdOug1jlb34S/893E9eVRzqW
zx21GbL88SeBkTV2RZaNmLytc1TAXGTm4R/dXt2PffklpTciSWQ+cjiDe1d0LBILVy/sbr/+d+ya
2N1C9KR99KELGaQXpGkcy158NSb6QU0mg4tNzsHGCqYOq0DXolTBQuc2OC91vWcNlL+GezSm6kvH
i4X+Adu7DNSXpozpSpYNfW/PvZl6T5Idcx2gVJ4qQfiG9Re3JzN+IcdSTYm/HaBqH+caA/zchk9R
YKX7bmpdBNzVt56BZxEzbI5TErjBub+QgeTQ3gHi2o7pWXk65Wiuub65YhSUMX0zppSliAiJQz4u
7wLfOzRmysZCMsBhVulyyKqQAxdtW3RvT6WRLQeFKYQ0dGykhk3IfCA+FYNjPcfWEnwkPfNYwm29
C+kSHjPBU00CDhJ9L2pE2Xfrw24mba1Z+GF9p2Gc7AMacBt78+tX2P2LB0/wm3Bsh86rZzl8r7//
jLj1CWWmpIuQimFrki10s2r/aghp3fJv4RA+16pGfV54r2J0o4ut2TjIKCbHGbQ2X6eFTJtgIFOu
MJcXJ/WXQ4qzekBYhCc3eBKW/4FTOlMxkPiHlJ8A+ti4q2fzqzWkDI8T/252G1oKgszNukeMOAAW
A1I0M/6njl5mWj9DpWpgbpwc2Xy2Q6Ad0DOcjV/fDYu06p8+aJz7yoLHL2zlOuqnu+FD0AVwXtLE
TOfpvm8VSgenvg/gZ6wv/DTqcesYfkbR2TNeRJspJxVv1Zy/ejkaumoSH0SGQVEKHm0MhNNwsWSX
sdr9+lKF+PPiI4ViQMX6LCxW558Wn4wfwA1IqdnSY2CO3s4M8PQqQWQq7QXhfo7c8AGiNsNb2sjJ
iMPPV+gvq4VvI+kfcAZ/DioT0wCelk1m5F/b7MRRuwEcpKE6y50ccLhDZSk3nVGmO1fNXyYDLOO0
UOgsZh8eWjLxhqBWOyt9W4qOx2OguqoAPKyf4ILcGlHa8jUUbnMu/dbZIBdwmsJ9MOKuOmG4JDVt
YV7bEeGG7omz22eJ/+s4z5KahDQDtzCOAMdh8SR4sk2SGaGUlEDICInemgpspsy6jd1C/BACj0br
jU8m4qFR4LCCUjKeLWye+/UNRONgodWdjTs45q+K1jeyTvth1CmMc8l8esazkdHtliS9EZfNMCeD
MuJZN5n7mMvyETYukau+2tVN8co5sIdpg1gJHA7ayomiUfOQXVbvLeg8ccna8k2q53EQQSDuhPQX
apI9U256yVhmZ9npK/Q7FsVcv+OZmzJ1ND7lReJeDQdflEEcLOmUYgYpBmciLL5brZh2DGNn0KnY
88mcQTeNUC2DH407m4pV4geP58OScYaOBzKaiEEhvTZ5O2ID207MeC4ibpr9PFpvB3tmYlwCv3e9
ot85qjsxWQoukTEegIm6O6NrwitgNtSNgQkVgtlTyEGvDfhM13WzsFH+cHpuQuiLHt4vGtWcXlVA
CE2M8WSY3sWIogYGqmlUEXWDoMjJWV2NgWItK90PQwMG0vbZEKTkVpSpZ+474qD6SeliCcX3PDsY
qBqMIYBrQafQYw5nBL99g9hHv/Lr0mIU0F7pMj1CzyHgLHCf6o6Vemkp9fvIxiMUJ/WhT4KrNZba
ZmXvWsZIu8Ho+Wj0hjSX5K1n2upnNe5x/YIbG6c5M3k1p/l+YtlgYPFaRlyBo68YA/+e7OWv4cIP
bqU4qD2zOlE8MKdDb2ZmjGe0iaDI2UrSpnztM5fBFdXXNpesZf706LcIDgqBi1eaZPtwkOEvbHqE
0KZJblmDPa8uSFRIzHM9pNwDwgXRF/MpeYvzllwzxsRyrB6oIL70Un2yKktPJhJq1WbYY0mnLGW1
YowprzMd1A2dQeetPdk3BmtQ3nIuOuZxPhfLWD7UWp48eg+pDPNnoGc1NqUv2QxrbYwh8rgmxkjc
u/vEL0ecBfRm5PAUzjCG+cGzveukH3K38PGJ1Pfp0FunyYWRwKSO7DMUZ30R0UiLUbStKylzyOXg
WGLb2d1wNaL6odASTYOJ14x+PR0AAiLhMKc6uKgpK44+UNctDkpchg2COiQcr2TjEK8pec9zrOvg
mWAGr8/VGLroZiSMetfXUlE97FwC0xFu0SIzfA9Cbmk4d10YvSg6MkcGlwdrQmo9dYgqWRT5++ZK
nyaIYelplqGCwwrh84gIuuPp5wBaLlEVn0UQTfssENCLGNsVpvgSmgbYL71b9FWCgyF4H7e+t+/j
8C4N7MfCFtbN7wmmC3reeUGBDiZqeVLL8pX0CZeZF78g8Bxj70xYMEL/GAQoc+3W5AEy/sPdoGfQ
DtQMZMbVBllBBau91V/haAECGhzzJGT01Z2z8miy620VWlkOgbyZ0EAPrnEFmnCorCa4GF4DFKlS
5OPW8NMKji9DPhESZ4/tQ64LMDcPn+jvboShqd2pwmPOVEh07UI3FMWsMbBCk5KIjzxA6+Plp77n
sQwlc4cBXuvc+y5OGrwcSgK5g5nT3KzJeeP01oVfCDGkeSPjuTkrfYFYYulHEtBZDX5z73hI0U1i
TULWOtgaW8OMwVqWNnfbnj8tJHgeO5DlTKGCZ38CmCkGdSI+9aMJvYRx5mTpdu+085nHHCyj/eYV
6jkeuQwLcRFhn8hmZWdhfM/fxzKGmMIMV9/IsvXuXDvj59fnl3ixzqENWtSFnFTqD3pdAuaYobx0
H4ol8q4IvrFERUDi1i+6YB0w0OsSfMr3XVg93RQz/7LoI2PRlKjSGacA+d8lR99iYzDszHptG+LC
p+XSTHzj62K3Lo7VIF8QRikUccPDejyxc0zSWeZ8yKLirqyt5xKMMDNrHgV9OiCbwf0kyC8kHPq3
zddlGWH1GRuclJ2z0ZVGiEQ0qyGitxahTYJBV6KPqGYaveQDXZ6OX2N2vHDrSlJrprUKpnFT5vCM
XXClmxp30giCeK8jofnce5AQxlZIXu7M4Wfs1fBukkP5Y7X98YD157qumYPdHMzKUtv1hnamg5Z2
cmEGwcXXu8G6OEeSdz20noPGhzmhyJ2qKaCA1HECyI9RySQj8cHXas7ZbjbaK6ZALFBm+mm9yeth
3tRlB9GB2qKMQB2ZrN441opkmh3YR2N6zPFK8FczhrRt8wTYUFtodK8tquV2rviqkoot1JBUCFXL
Kud4CuHkJm6T4mKwOGNoIkleZUpyfO2bLXsHQK7yLiMWCDhDfsu88sbarB7tzjo5A7MV4Z6ykXu2
3koC/GYWtRnC7ahOowaOhkZMKBrnMUi0GNDqNn6USys5X9fuweuL8m/OlZaum/9Y03Ks9DjUMFxw
gcJR2/++IEizoFOYZmEVBZn9Uknrg6/sberyvvcStGdYh0BvQtCQYd5h/k2Sj0YSJfDWcHiPgjRV
hYj514ddy/yLi/IcmgaWpTgJe7qK+V2xH7VOQE45BOehTxCDCNs5OxRLaKzBa7RdNOMNs96RM9ic
WkUeEJvu4deXYOuf+6f7Ik2cIKbgFXUdT5cOv7sEMD2C7i2+ioBw7EuCYX9S83eXCd4I9jhbCAVd
kNvs1/WAdWI6LcO7ruI9XQY8wHZnfO9pWC+BcQ7d/l3nU94VCzPKGgJJM8rkWS39h19ftG7E/Pmi
XfrZvuS6Pd3b+f1F92nZAd5kOcWbQsQLAw66y83e4Sh2NKzxyADJw7dWfqWqYx4mqAN7DHmwD4zt
ry9lvT//un/Shw1q8UZRN9I38j3/p9LKceGDuvANkIsv86Uuu3cjkbI8LiJHGA1aOKyXz9i0GPMH
Fi0PYAK29VKErTo1nbFDhUpWoAmlrOs04wEZ+pj3N8AJNA1Veu0L5PlZQ4U49fWdQI+0lzXDkk2O
cCR0ypmmkDcirCcS+jWiC7KtU+8y+MWIUB7IWBC+dyTNm7bHdDqDcRto9B0RB3xxineQeuTMTMX2
atYMH9ECwRfXNMfx0LaSwQHkvl02AEWhUcJH3XgzdgC1oNuRx/X0IujPnomMs2ibtyztwXyoVT98
6wOMIBX5EG7SfUi93ru6871P/hZ7nnHvWzahw9kybdZXa0jcL3NfjAS1Pxb+OzsFzuIEJlJkzsdO
zNxuXjigG0nwzR6dc0wME0QNCjrkk/m+x/2BxunRBLHuEVfId2M//vohuz+/b6YrUJ0RHeH5pvJs
9VMbyWibuZkXjDgM7a9hE0fnnuFh56pjmEkQhVaS3HclmbC9vOYRNaFM8Z74xM4Lk0n+VOIud6b6
as2k2owDA6CQQ9ApBgaRFMGH2tGhhx0oryEDQla0wXNf8b4mXvdkLchP/JxVvkuTmzSL7yTkuTe/
Mj51EQY+hqU/Vs5ZtvIu8bxthZoyaGMMO+o+Vtl7X5Jg+usbov68cLncCV+4UilHmO7PXcpytowM
BPlWweAhz4BII2HM+I9H49XjNIk1evi2nk/9SOefzsym1xWEaHMIoB297hSZmNNVxDgtKFbJBIC2
zhY/oj/XzOp9h+djYQlEehHOmxwWY+8h+HGs3gT/ItJd72c3MibrvfcylpzK1n8wvdcBRikfSDq4
wPDec/z39wINBSmsdgiBa85vopp263lwPZyNssZitQBhT10zpvl2TPUm2g9Le3QiHmoCUkgRdB/r
o5oLi85eSHd3a/dW+iTCtRPxnHNZf+0ZejGbwT83xjMnpGa61QbCCvxrxzGYntpQNecQV8hHORCn
KeumPv76wdh6ufnXcqToa7sU6tKRvkfTUwj5x5WRHhTXR6G/XQ9jo4qNfVe/RO24nKqcQWyXt9bF
nbIIjVt7Fj1IR6VjlXRbJwRzqQrfZ6oy9uiewrvRdC61ZVAhlUgnbObHiHN5tR3gGrzVlJW/vvy/
aFS5vm3julFSuWCp9Hv3u90IWGlgUZIRr65XTDskd2tssa9NBZZqevrtfj31/TicGst0P1qHpHT8
EzpZ1rcgf6QjMOxaNPRzgogtcV2ttuzO0hzOv77Wv2hUCVMQLkqfXniK08IfrzVpnX7y0Gltg2zk
6yfwx+txLztliZGPWFoEBFS7bQtwTiI9YkSo7PpjQD3zCEziJYhq0nbM5eDHFezLxXB2RsxKjSuE
/PWZqkzg/q0LD6m2QAwiojQC357kTPQRowO9BI5ND/pjFhCiEEtiI9EcntcDJ7lAwxHCC2lf9FFM
lucRlUra0boehtduzj8RKCAPkV89W3ohtZzizTDFCzVQT2kK8NAUUXczPPVuPa4WNlENgPa/Ei6F
j83sj5aXkuwCumHz67tqMX356QUWDnMPjjpIWl3r5zfAWwSBuQF6Sw6NNE/XRt5iQ+ZLUxDSfQPZ
+xIgUYJ+ltcDWz6cAADjnzKAK+u1eg4fqadIidU2o0L83UHyz/1JcAImTUiWPk4g1k8bfuzCeEdc
i3NCX1sd4FsZBdV1YIzEuWAkcm1U0RUIn0DOYAVpgwj61Bffxxmw9pZ0faK8AtZL/LHKnL/9iPQ3
/sc1QChHK44dAACe7f7UQR3Gtq8yqJXbTkYsu236fUyZr6doSYP+idaKQ6gXRYAsYLV6y5geRJCi
acqC8Ij7MjCjea8mAQZ8nP/m8f7FcZNPW/DJOK7r+L770wcOKCRo8zHAWlTWNM1icigLr92bQ40W
QaE34C5StlGIwTGLXbo8vpPMe4dQ+21mWPWpIuhjQ84k8di84HOm4EBH0j/I5G0Y9dfBobiDg/l3
J/U/v5bSs1hULcU7yU/w01NvAfPPGgy9NYeJHh6m3FOfDv6+8AqMb7kgJrsyyUD1isfACPITBV5z
a8zqlvfxXaz69M6LO0+LtzC3qPyQJ4OHmnN6/vXnsy46f3z2fOQuymTf4TCv7J+efRl3btwj5Me9
PcVHFPfhvilr8tWy9sf8xQ7aK/XAGyNMGNhJs9yNWBU3hhFA2miq/jiqCu0HOw2bG5X6FDELAzhP
wVuD5vOW/tBmDIHkIn8Ut22N3S0Q43NXUxe6FTw4eUUzR5c29Lr9WmSTktKhdLF+DMjQae4dO4v2
EzyZTYHkze0Blfgl1WZaIgkpvJcqt9PdMuDxaFtAdk4sLoSpKyLuvSX8QGQ9EMw5ci7j4lxdOuEw
LtgwfOwwIGr2Mm3erQ0csN89FAXt6vHKndGEdJGK6DQIBP16j9cYBKtCpmWRxTDohvn6nwsX0lRj
/83m/Fc1KDRtJsx8nMJy/J8256Af4yLyeTjrGbEkq3S7VuooOWiT0oLEKwG49zzlr53or1ZPNTri
N96nafvJTuK/OdZa+mX46WWh8gQn7dqubbo/j1o4u+UpHylx1dMidn456QhyhMT0ow/JEMCMsQtq
F0IWe2COeAu/tTPmlU71xGMxk3bhVtWRV/3NEvsXhxiG37CC2VwFJ+6fyzvNA5sWfEoct1t3b2C+
DkOUwWVvTgcGmlBISwdbEp0leM444/30s0fGB5ttlqMqR4vqhM7bsvFgwFY4kb33VAg0wxtGqzEM
8E1LBOo1HJYr7ALnb5Y4QiD+vEUoiLqmA3zIt5m6/XQ6llVC+8mza1DB5juLWY1PV2YXjpncVZ7X
32hLE7fi+WzQfvcamyhaBEaR+3cmDqR7FX8yA7LBgFiXHDlJuLRgVnTwmdfmm2O65IHlO1/Sn5zM
Djoyp4bETD6Zy4C9fg7P/Yi0C3LEOU7ZItfqEYex6OAxrh9209xZGpkoy+s6nqqQ7skl06xTGq7J
CR0w5f3azTOIR8Lwsv8xOe6ZL1NDn1s3944jeST48vut08LnG8PijCn4exnUMFlKlz1GDN/Wzqsz
5AM2SxXRTw0fi5D5y9qlqsY+PSTh+DxAwFlH54WLd9CDowDs/sZRljaj7iPHHhphuw2f0V+vR5pG
mfdxjIGJ7AEakHrK4HqIQJFuJ7cJw8yY4JLuQ6Rp42xsmsq+t+Py1NFb9wnkhVliffRL+2OuUJEP
Kqx/Ww0Susetle171IQs0MA8VDFvTcYcu/UGrD2ShVPmRMNss4yMlhsEgNvCb963jXUi+e1OJkQm
RAotIS3S26g2/mT4T6AH9oNLckZFY9pcln1VkSK5jnQySYmw6KacEz3QZLNuJsVQXtUB4XpWu61S
uoalbquOfnwB8Xaj4YprpDIYuc2HWMcn5M48nqhi2/frdbqkjUwOXY8yImfX0J+Lj75978cteK1J
Z1zpYx8iayy1aNM3i493Q4kKFk/VfRK1CHeWQINvuVONELQBHd0s0PALXJeOpbDUM2MpW1SiZRjv
TeHPB24jwBzgryMh4bt4DIprSsrsbqEArdr7GDxQ0pynMnprqia4ZtS3JR4TbGB0xVsKI6ANNBqn
8MmmPwz2gw6AvdDw9QZiGNYK2DOgGY/gmGvirw8o8jjWp9ijI+s+QuqDvHEo3iwR1FEwmKNrPttO
2L4ZMa/UHSOdxWIcq2cXGO6qzQYRfnZogMeCwxzA7hoEfiFZvgp39olmXE6LjZ60DLTvk45gRL63
rXJiCSW2N9qkkKRYVMSAr4I8OiIdzIY0EU7b27XpafQ5JAMEszkOE6RpLX76hm5avCC72CDBZl0q
UQKvX2TfQQdDiUESKZaVxWFH8gyk9eaGVarZDjkfJOMDqkdAX3klOhKKxxT5Me/A2sHVZ8rCxzpL
a46gB2j2gFEBwayzHGMmp2VOq32c1+lW+YBxCBtP9uvNCCcOAmGazr8V6B6h0rzvWRN/XF9PfJYf
UkVkn6NnbqoVh2EB5cCw5ZS6CQc1fUqwiwY+gemzrz9iJPF3nW3a+7hxjqlThlyUezDDFF0x8GQE
MQ24B6Qsne4XMcU/WY0/H92OKx9d41za/Ugy8k60Vfs0lBduW7sZQ6IaYtxkhyUJnphyWbRHrCN9
EsABVnQSS8JFVcjPDd2Ft2UeXOqh2EY1yWtodxl1kaS8hUUAOM70mVgAWM/cxTgz3D6sBWXwyJ5f
7dbfX5YFK7aACQLHia282HqoYtdRT1l58zVuXonb7LALkZigT0eiYFn2G1RQdHbge1E5Y4TPSH5/
XKfg62QtybEjR1OXn/DgQGOcpt0AQ2UVd1HwIj+RxNJyhvI3qOk3ff69nyT8JUVqYVvMGGbRJKQ1
7gYOzRbZKlG+X+9/D6RiM+boBwWpEEZcLXuymSC0Fd57WaVMElurOAwRcnc2XYZTS7hbN491Ia61
EmlcGBoXBRHwzmAzqi3V0YwL+Bq61xvN92J2gfVP6gVT9xexyGbTwInANNWBoCMnyqFHyaYIah9+
XZijf6qmiXOw95KaSj8Q5lXITDe4qdsSKXRqvoI5bjZpG6kLjF3sXSFRCqMem1dB/5xmPkBmht+7
KMGmK4gdMB2SLdDk7GaOkLuokhdpgw+zUgS+fpFaW7uDpIauPSmDZQ8J68TBsjm7Y5e9KWnYrXtM
Zdl475zgwZlpqpF/6UL4jO4Dbx+nfM+pZ39smZH/2PGiqY7PYJSQjSKiIJ+ZXRybgxAL+o6gfIRs
HKjHOf3axeTJ5rOEtqHaZ7jib9Nehx3oTINkgli66sPSKbgMuYV3o/oY0pI4re/dQA6fUw5fi2yK
TpE9OFfpw/Jbe6MVK7k99iSz6VFbEtclGg3coNssvu/tLmYypXIeqpagYdpl+GWN70bHLn/M0tel
u0OUsvUHlxkvTXotrajkMu4rsgpBo0DlESADkFxrZBSZo0kUfw4K/aTiAM4Hj8Mw5JYUDees4vSx
mT8kWejzQPHhhXK5OYlzUVWn6VfF11U6hxP/JayhSuQcT9bdGXDQuIU/r7MNynon/DY8SZW+lQb/
qexxzWB/qe5cL7obi7LYAvm7uGNen2c/q87MSdXeqeyMEoZN08Gq7gOwWj9UORTfZ4lkex2YWj1n
pjyi0rYDBwSasatGh2lTFjRPvf99KEzeiZATCv6mDzVEr3ZmZU189OuOPaE8D2iYNB7I442r1UIo
cZ5IWv6QhnN8scu3qwRi3cPXH6siKQ5ZrzluxEKMb14yxs2NFqO6jvFYT1AIk6tz0VFR1LI1iNmg
6W504WOAYvLoKBJHgtkjP3zIStYkF8CegjUmDeBG0s4+8YyH66IwRpGcSOoqaDzKqCWho66dgZJY
tvshs94TJBJcMk6Kh4QTxGZ9bFE85ieNYWiBiMV62BgIZ0+Eg9qoBjKipTOUoC40evo5YhCqIbec
1vVE+Ty5dbUbnRTNN1MdWIncHiQo69GhpgMM65yFb8zgFgdOWIFis+SxOa1fmf/Q0C48lgmck8TK
Pir11pha+WUaJ7TY2jsF2VoydV+rxrUUWvUPVQFXZxhZNBuseEsIkcIGNTHRCqSpijf/h2hifp1V
jb6iZD47uzyEqXGGo8nFbqDKdVthudiz8+CcFOxDC+nkuMWdzdqyMSvUGcKhR9qX/tUUVjtz2Ate
ooK+I7k/qP+H4cPQD7DdFGM5N0dAsv7QkAA0VBTAKZgmNLLR3tVryKpOKIHiTY6NQrAx3kXri19W
BLPYnyM+LD1u9jxwFRxfT5mHkG79DmlIw5I0vsQFoQdtzqS60nIIIAXWfhijU+r0UDDn7mBPDzXs
tx/lotHwCTNSzsnRbJ5rsx9/KORIua33ywcs4a9lXmMtKFhu1gU+ctuHOlagmgaL+A3HPtrvQlq+
Ny3YTWKz35KGobvvhLI9IdPSFJSckfKQ6axLwLMwUdY/bRXBxKX/6Ng20WpaEJS3xlGhAd0usQtw
Lyi+dQgNutKzTgVih705yhcY/BcbZ+TRdcsXaZSXmImz5hAS9annq2aqzpKlBOQC+L4cSEsdJJue
5t5hfTX8pvyqoI0df3uKyDnM8W2ykNWQasEIow4eg1G9pOX3NtUB01qrOlnz9z6a7fMk2MiVOX4t
BAxon53lWKGo2hZd9caakvu0i1l4DWxM5sIt8/B74Zg2D216KkCM0kbltU+z/gEKOUg1rUNZ2xo/
qhg4XRsx1vdJHe1bfaIZLfFaYj5Q0LLWN249OaVaValX0gqC9mH9/f7SXzsP9b/U851QDa+1tD6v
Kh/VosFVwtxg4DQJ1sC2vpAoynQtyk/r2oO156vI24+JbTJvUqm1a+z+2/pJOkb1quSYb6uRxIum
J1OhGtpjS4+Y0i68C/LpQomN4JRVAzrauAcODcK/at87Pid80dtvZ07+1Gvel1URQNs5hSUFz4ie
vyE4hdUB+pR1hXB671bTkbmwJg+ELybn9frSyCGnmDDZXVEGJX37AlOfPmjMxLsXLfFukQpe1iNm
rM8O62G0QoRFeAblj/yU9MRhGump1MeMFloxKCeY2RthdYB3FPQrOb83q7I8uHH6buzxPA3N+HUt
CaWqHgAco+xp4bf60YBIupVIIcNiJxBRQGKm/Iix4Zq43tdXxtMi9WZMnrOckiaR7QHlWHPug/pD
YhYV0dARpxBtt5Fo8NbhRwyer3JsukgwyFaNDICObKKj244t5w4iBuKFgPWUUdCPxnyj71q2NGAg
uw5arocgtejITu7Kc6PsQ+95MSmE2EmwdiOBtZsK3X2/SwYQHnFWfmk9WnTOaOxgCbTnvsP3Z8h0
KxsgTEE9vlFw7ij7kcLidZtzdKRtM/DIzOCNbVXDeWr8t3FPW03oSBKOAWCwvxsuv8EYJ9x+orvG
9jGxmWVWdDZrtquTyzX3ESpYgc/0gJgfsX7hbdY/2MqpiMJ48nYWDdmdMyABWs8APZ7crY3RcNP2
4VtvRmQfeD36oEThIXRGmjuDWW0TJyGwiUY6LkDIL4b1dj0oVUb/JU6c4ewNJ3umaWp0uiYpkuRU
p/mb9di0CBDSjdE9+SPrCL4ZirE5vy/G4WHsqQ/JoGEf8KxnFzqCXLzPWazh4F5u3cKjX9Km35gc
tqB/pVuzNtwcuwPg/qQ0mhNv960MmYI5AuIzlkF1B5eIaFEInc1+4RXakz4kUPcv3m6Qk7FflgzN
UM/xYTYqCkmvesKfSfiKaECQZ3ZyFR0Puklf4kBynKpR3RtRCd1zQhrY0eOyvU6jhuFQ1jMC8qRZ
+Ay06BBGh3ELxXBKiVk8pyx+JS36x/U2D3bHabaRX2Cj6HcMiVbbLJxQ+fH2izO8rOfGssrfoLQE
xrTAIXACOR2g8V6y0X1x3bh6X3qAl/Is39cLiMt5mAbs7wK+ZV2Kw1q+VPbM42TZ3jUp2ApVECtC
TW7xFyH6ZHTOKIa++XEIPfK0YXV7PUQ3VQIHGrw0PuJF7DJ457VWf41amrqAkN1ZeQS20yusa+Mn
zr53J4jS0QI9jJ7PO6iOFyat0XMimltWmf2dnF1MMaxM2RDXx6SsPVIaxGcxkK5MY8q9E4r/nycR
7kir3aiY3TQd7fZGFOQYet65LKFIdsmx8AJskrwRBzOtYZcjnd8bKpHXqJouDdYG2Ov/i7nz2LLj
yJbsv7x51ArhoQavB1frvKmQSExiAUgwtNbx9b3ds9YrPrC6OO0BaxVJKGbeCPdjx2zbcFpy81Ki
qB26eTEYeeNfTk2QK9Fh7tRLCRl9KS6JzlzeURJOqYbpFPFeS+t7bZX8E9fYjQE8H8sLMF9pE9Sb
YX7wCrvdjRYIxoxwn1xTGQm9CT72q3meX1KDlkyb/ccpBwLpjFfLaNLd6I32oQh8JoGcz7NoIeqH
RTk+aO2wxUCwrEQzAmNbQKd0eDqIM9m0AWnZOUdFmCwfm4QDPaJbymcm/pHMIecVQVAbwCSNkW3R
PY6CNmu/od+k8f15ZVBcustjhyOvHY/u7DdfqiYm/OJQfRMs3sFm7prdzH5jgZCnb5mfdtRV01On
DkYz0Hf17BY7H2aE6AAfiaSfYJ/gsjc0dHnJxtEg1e7cqiAeigcFU+m2n6Mc6VvzuOohQwn2kns9
KS9dGX0NMPFBwOQc9fLm1TVAGkLNMZcR42bQLc866UY2hZeUa/01Crr8tavxxru2ds5SPTzk/SJe
luIcLiCUvKaJj1mX2c+cvhFFQhNlkpTpkHuMHgePVwFmTDj5URffR2MjWpZVmb6EgNV5GacpL/YE
kYf9ykCRi2/9LMwl3YUDuKhBZyUSDSW19NMt9HvjnLpyES0f5gR10JmivdeAl8uMDuu1xW+/dNl9
LovgaBblJRzaZp8VIC0XKx/2Fcrtirg7z505A9bFdwfNOKFzLoVtLKIOJ3/0RNskxvp0vCZU+ILF
zbqnEVe4mxyhhsSX3PCTDUWp7zpv/QuDVLGdS+1gFl30kIHcWsk9NIQ8oe3GNh5XIk0m0MRdfpxg
ygh3JH9pjTrLCTp3PGy48VQ6l8qqQNzN5vw825PDTrZ3Me3T6F7M9GMbcHfssnt328x7IRmr74E4
zAcvN6N16C7zeXCcS6Y51sOMaPSwVMGlG7gu5w794Iwlw5dxiC7U/Xn3graqGGFurkr/MlC/t4Zw
AGAFIWhfptzjpEjOYjBtd31EKYrVpO5J/Q+B+p3ZAA3LUuLCNQXs8CrYccVTAnNYXwgzJ2224WsQ
nJcEHh2pKHoGy5SXSRte+ARZB/XNWiwvO2QhzaZp3eZHS3PHS1FFT+3Clnnk87Aryix/TjOcJNrk
Dod8kZUjgJKOjobB0Ut4oJuUVhsG1sdgEcFZfXYGUX9rzIloQkgxWdPpH63M/0JRETv2i86OhL4B
LdIeb16XTLesB2mvnCtO2A9U1AATEaZ291ro5IvuL7ckiViSBsFznnj614p9DbhYQxYmGLelie5j
7YTHAS8TuztpkeWPHglISl7f2QcvXhz50TgS9G7viEcv3cz3JAwT88kaSS2Y3xcMoQ8qtdA3VXyo
mwqMb+AGX1Kyi+skf05YyT63QmcyGY1kvzgd78aFq1KR5TkNxV50zphQUOmMda175uuUlPY2rKdD
OPgzcaOG2o6g2pVhna1Toi4PqM5r6bY5oYtvx5hLeW/STRPn1Sqkge06ufqReups09iNdqfrBYd6
8xON2CK0aKz12Y2vTqk9Z6XzK0qS8joPhfNoiA4Jsb+6Q7Bc84LCg7aqx63dYxRdPJ6HWuiwyFLz
hBxg70rmvTv8ckwpQXYp2B5c1P8rCwbPJovSfeFIY6vytEK0ddde3RpXGyjL1cxfegwK58R28svQ
WERFiokfYNWLWEVRSFPdbPDuZh64MFLv2O6yNHXop/SRMM4aXRkrCAbVAcIcchtlaWE2TgCzMbyJ
8DhXtEs6y0+bzdmN0qcOTJX5WvYNzaRYP3cRLkE/7L9X+pI8ZINLUBrUwjqyDfdm+HCoRVO7a7en
f9zSbThFjjtd+qMxeoTcsTXSA55uXIg6ECCfpwnbshbOR/yzDps4Mk9tCbAMS0K0woOWHkRVjVsI
RxQ90ld/wIEZbxs7GPYMGOkDn2pSrUIKCnZxoAsjuLEUD27WQFM1yPLpWMOV7Zw6uxsTKPWxdNKz
oBVmPUBj3Vlgh8ZxKd+qNP6R2x7SJ0FCtpU9012A6U46HscJt1g88uHUjStcTQq0oym9dSZaS8qQ
3ww0LpJ/YTIMm+aoblNjWA2rrj/jffCZIumS6+DLoH/mBkpo7BSbbHIm1v/ciPF8YJ53bCYLmt+K
SyFDg87AdVjdTg1pLmcR+FLT/3AVc3dbfFQzPOYaaUD9x5RU1tuIB1BLt3Gtm0+RA3WpiCEvQ8PB
JdgXl9Lupxtl8HeXSaaFxPbByYwmsdUb/Mi1jLgoxa6irkB4g3fJ6sX7XO30vODXjf8gAh33ZoHy
II1Tu7QDbBw01bsQhTgnecyGjst3OQfHzsyL76wpIwf1uWlz74QldZ13PkaAceJ8wgzdD21x8DX9
yHFQM7+hHqjZdtZlOhXtBM9n/ZU1FT6jJD8OMWYMbSHvQ3Um/Mvo0E+kEopwCo9IvxQTIjwtmvPS
TrhkTJ+emLSa7yW5mHXh3a1HqnW0h978ZXvPVvmaQIJ+SLqJS5Xur2ZBf8VAz7s5jMfetvJTlLHN
Y6hjN1whbXWz8IghOCRDBu2N1Ey9MUDpr4QdP7FQiR5Cj+WSdAvBg0jWmV36vCb42OIONBgNOgOj
UU/PrTPh7uEVfMzTF6wEew9zlzWZBUiQacvcMe1NfbxOHtVB3LUea51G+SbLgm056N7KL8Pwoolm
SzTzwfJhLVlt+lA3kGt1ffiVLsbCHUMQPGQPw9ZvnQW6cYZkR6RhBm0eVQNleF72NfdSCut7KA99
FE97QyvORUjfu/ofW+MchAYV8+FmzUaoY9drRIYaQ+S3FGbqKPl+IRbXM84c7qGV/Yu1VkdFFmvZ
Bi/aRMh763aEzYLWhh3bG188KgruZgEuDGW63vZTH+/zYl62sQYyJ9RG7a5xdc5e0y5Pt6ZfF4f/
bGchsfsXiwJJdB0zo+ELi4dJ+nL+ZAis27KaPL3lKwN8d9Qrbo0yAcnmx6uRqLXS+qoS3cREQfZY
4ju3EmLMWfKkJNDWEbzDiu4bymAHBanYVFU2X4OZfXg+xOE+s9j82QQ/Jvk+SS0cx/wG71lowYNr
GdRAK8IXo1hyTEvnrYnL5Ea4e6Mebw50VCy7+QNAirH+jHOGzVOezW9ZIj/RUpUfYlq7yAAlG79Y
DniXn3LNPMFKQ+VtSUbm9RWzADGfGu29rF/LPM/3ttIVZYzP1JgohHgzbOtVia4FN5OV0MuXqHF/
LXS2bbtkBKpck0mytQ5LiQxdirgegIQugIeheuChwn+ethdhQFcsPcQJuEjcTovlNfulYoZTkGh7
i95Zz4rvdWm6rEZG7+Ky5itBCakkFA5saxcaMEMq1BG5keb8LDEWEHlMNUq5E6/62oC/AemfPwAk
ZEljW9T8+j1vnvRDaUZ15OJVlwCQdHq3irz4G2+y4fzVfsHRqAtd2i/+TaQhMZFndaJPcF5QAY0x
xfmb99tiIPI02zoUtPLW8KPubWpd3bKs1rxKnrRYxCwrFvcYBnARRUYHRQthj6bPgWwG8wn3weLF
aAhNW4VoniDckXvI0mKttIegGcQO1t+zOn2cRP+eecM7iCFjHQvq2g2jJbIX1aD6MTas8oYmKpra
adWG2BqKvjsVRgvLJQzQkNNyWMPmoZEFYnWQ9e2D1n/liktEiKYa+rbKBZXa0vZpWWDRjwxKDbXh
hNB0ydjPAfNH5K8atqE5xW1HJdSqBCyDnzk45ivxw6E1vhkiCjfqY4yjkRmjsO8loFTStNhF3cp6
pBD8Spo5OFWWd7YqO+OwEu0+07DbItR+ibwM3wdR6rmBBrb4Ef+1C4MGdq0et386ciGIXGxZg4nw
bFj9PjaH94b874pxYNw6YAtwty7kSkMujBMFi04mHtxCInib7EQUDmSOzD8ETA47jfaleSumyD8r
s2frmb/ibP6q/sZvlq9WKX6pJ79IgpdexoB70ilEWXhXaFOwUZfWQD63RO/wVzWfi7kwRa5zemjJ
iZSRnPLdrv17OjfRYay0gzG5r9zhDCLiFbVFFh2iUUQNgGCWdNj+FFRrrFuuYrlMhsVpAXpNtglK
Tcrje3lKobR6ljFtEY+fIyl+10FYQqOM3gY6+caZ4iVKp39Sho54Le03g1t9ZQEHuN8/qXNSk+UM
YcGjz0yZ2sXLaHWfTgOwldrBFe2HrU3ib97A1l+c/o5jeSYQELyPOkAi+bD96QXsRE4XRSJa1lbS
nAwrnnZ5GjjsjqCBVi7hfC9Z3iwjKBibwmeTqgu1hmQ9ERxoM6I61BI79e3hu0Z5afMRDaRwbCaq
tecT89TpcdBOBi4zbDfsaFR8lLsrujEE68EWaP1ieVEWiL85XaQP63/53xyWQS65dlKI8E7c3/x4
bZ77HLb4zOD6HtJgOfZL+UIWVMAezppDJXur8W0AFkPf1eLe345iLs+Z1nM8UsRO1vvvUA2W+W/+
TBjgLcv0HV5hvxtN64hFYgxocR27w7WqItpMwymmTCX5CEytP+jWN7WLUms6JW+q62aM7EmLy3CJ
Y3fce4tDctn4aZEjTGSBZBD8oGPE21clm4vQfjANqOW9XGRU1fesGE7lYjTsa3AkZuBDV1CggxWb
8upvLJDmX7gcfMktl88TmSnL8dR5/6ePU8kiEWxWxzK4mr+ktVNuzGaMKRpawr2oBkp62pTabHuv
BFK1ClFnoZs3vAzDJqReFBE4DdNnALEj3Je9it13LmlhTOUQmKKff/Mxkd7e3z4mFjgPR5r8MVT/
Hh2szWxKoG9iBNOh2HX6zavYSYMIu8dh628zIqQHim6gncxLdah0KVVYwYsWck9Jlub8N38c7Pn/
5g/kmCYZCcPnc6I+Q3/6IoJ0btuEVZV0N5rEqDt7C0O6O2mmc+LxgTBvdzFscJBmtW2AgXdN/YdK
VCi7X4RNDlDLABoTRt9mhCdLenb4or7kaDPXzMAd0bpf6RUjogWTYGNjxyG+FW2TkTCDUQuY6SgD
x2bSHlPpCrSCH6HOyNTH1TltJlTKYsEN5C36g057hWkUv5ImRBuVr0T+omtaXlPcnL2xzNmoS1xS
Ukstjd9zVz9UVh08TAAiWwsLQqEx2wWMQFDXcrGah9HbsC8lhAPVpS3T7zR+6eeRqNkqNQvtZfbd
V1Z8sAGWYDjUydi+FdH4XuZjRy86I09v5vrWQCsnf8SrJ7GrfWI/EVfrX6ealpWmK9gLJeXZ4dBC
InFP6msnXBOK6WBUWB8qcWp/+WFmUUcxDlBk2y9o4ZxV2XPtNWTyIufKiP7HxGW8EW53Ln2r4FqO
ZKH7aX1u2MbnlERdpnwoLrW/UCYJ1dmdIe8OixveBVN2WWMCLiliLeQkRjhkZReTBa2Z1oihDO39
XGKI4abzU7Q/G8/Prk0o7YN6mJw9QAyEDzpqLk0NT3onWPXQtmqPJvUKMnTi+MyxMyZrLp8PeYMP
xRgiynwoW8bBTr1AhJUrDL1NFEMJrWszPqll6FI02pY+LYx1jKhwb8zOmz93zXpjkQH2jlzT1xE0
ugmk3EqEjFRmkoxbaTVHL5d+tdJEDxvZLZ8c4q65dHHyO6NJLCYrUTu+pti9VsoAPUkaQp8Mw2cA
nWDuEWsgZ02uvQxW/h61XOGV30JZq8eWwHVIGcnYiR8GoPW9YNM2MU+hOGoXYQ68cjr2yb55oTBr
GMIVvgM4kJJdVbA+XQ3i08oiLWDKC9brAxEKDm0gFNZmGJ32rebl3OMEXdua353NL2leG592uJj2
uk97ihqP1f0e8dCnNlW7AsX/2RjQExz+anysRG1XGms7Nh+HJRq2lVb7K5do0WoO8fLgN1q7GT3v
0menUW2/KePxxPtol4yRefFMGop8O9gpIwVUG/5rqFNqoKTfQ/3km6Tu2Y2+26XjQPDoKc30oEYN
+k8qizCLmHci7cnNrup72Pf6yYhIzseavdNZBq5rzUDEX5brknLrKybHpgPBeqnNcp8ivd+tprw0
LY6eqqM2GLqG2PVNfRjtelo7sGqOzMuHoScbFYZWcRgCwCI4T5SJNzYpU69pVIKK6uyyXrwngqJr
GyfMvtZK/DN9/yWq0HosEfzMrVtfz8u+Gdp6Z6eyNsTPtHXfoBi5zXxspbhoQpdghaqhLkw7O4me
LLdkIxDAGnec+Jxo4avMvDZiPIoSE2Mz9j+DOM/P/VLAaYyP5ajFxyS7crXfi1pM9zwV/TZfwmeW
3uNRfvfnVlwcq7aOBikI2hHUBgEO1Zu1RNFDyX4qrOSgAYWJBVy0PNcG92CLPL3XFmJnJkJys3Fp
eyJ4a3A/ImlcnIbsSlwGLLUDstMuHpoV6OB9RpjwEtbFGd5r+DhYFkWOUCoENK08MmDfGPN4KY3o
i75A6DCCLfI5ocwKI4jIDfT1/oe6TynUwCDNTRa4nieuYXKtCBBBvby7avwx9BZSCot0tbupq/rX
slTfrJyOir4owmNSxRd1jasD+6eutQ4mfNvbH4oFSyl7iO/qklqjNKJG2hSzifI0kniJc39llMtp
NvTqE5UAxV0yxtN6o/KUk8ezEhveCzFrlKaKtVJEXSn0biA4VFxTrpwDi9dr3LT90B8FwNtIOvVy
L6NDtx7giQzTzZzweQzha9+RV+mt3iHMX2XrKFmoull4uctT6n+sVeoI8Eb3MRnZXA6CXVzP0+AT
JlMTwj8NKcah0bAotvKthHHAoq8U0wFvLzmZq6Gq79hm6TQirzwfZSDByq0UNXUpQ2veL9hptlHR
8v2sf2n51B4GCfXI5ZyRmA6pVt6Ax8IqvwW1Pm3gzt56PzFODBob2+PJShyK6tSGvof0L0319Gx2
hyr56OtmEwQ0BhlheM1nrz11wNe6rhgOEe6VkQvrXjO9Zg3B/RxIcl/oY/Umi7vqfNiwHaZeJXsq
c3UcsbBPw4DdN/HcZOjflXxR+/PVIXOzUUylcOqfU5OrVgTxft1KipAiYiVmlD8MPndQ3SKRDwaT
SALs+RVF67hTJAJFw0SOt5gFjrcc1TXAJNN3ckTpXsE0UsrXxw8GprhCCiAF4hTnrLxDEKH9RCuZ
HbcRBmvuiMV7LrCMZxoqCuFpts0yOZmUYh2X7CIWL/5YeuFsKfKgR7DyxKEpkh+zTnVXZGKoi6fl
KaXWWeMp55VPlo5tn8+ObuxaenJz6wxbyN/rxXDXNSs+ZwlFKbGFH1EfSJ0FmbEGOLBakimArQW2
XblXRBYQzRDJsRsNmE0da71eDPWhxWRH0ySduf0f0mmG8gFAp7XXlQiDzdj7LLelkVsiV+jCxVi1
hL86BwHVfUmDotqjB3zkadjzxWBxVaNOYWeKWpTK/hUimj4N7pZ6ZGz3OITkXSfPCUj5so6jsH42
9ZTfxaP/vOiacakl4YNV5YuRBACqpESlDs6sTg1KTDXjPMcJGHi9wZKznCtpCS3xt29yL3+zavrb
hrE65d6DjVZ9tb3pgUvJeDIMwKq46mC4zw2NYWbCmo2egAyf48qokuxUmcatQBvbVFF7kBeOjTLO
BV721lZGsZ2wKGLA6g51Qe9BhX5V6lb9qI/lTy0pjvIvKa0yNFveKbfobuKvWk+nux4Ut4xjrVlC
E38k7wZoU+9aUBU75axKkC+gzR3yEZLaNB5xZfv7acZwkrAwXTVBEZyUOcVO9Iex8Ba+mPQ58Y7E
svGrqOaLksi6Ei056ixGdVEmxzFMXsYp7I8YQF+GlqvUWEHFnMVHnxvmHuUiX9eGJ8XmLYbX6TZX
mJ4IQJ4dkyqUzwWeF9MVRUBDgYeUTIdBhjaB3t0pK1c7aoXsY4tuoR2fhnl5UT+v55N3wh1lHQkO
X+PAMw9RERzUtZLqG3jcLn6WJUP3zyKQU8jRAAR0uj25nvpbzBXRjhYXKiJc2CKlSB4DL+HmAAZY
QBzYJVUUX30GuH3ga9/DOZMIww4OpJ15u9ROON1dHJnK6OWQcUAAxz4TaM7B2xpxIu55vhw+kw7K
LatGVpE7GBUx89AiRQeEZj9GM3xeK6Ssk6LZXeW5nOX0Tuz9Ltor29ckM9Q9n1nLo2qQNnQFzgkn
LNngqUrtn1SBlLaMYTK0T+++XwGlWIJ6HwczuxyOc2Og5E09Xibx0W9TVx7UWUaoZZ8bLQ4wDD1E
oqkTFmxxFLpt9tjLWa228lJimvmxrLmodnVobewBv7L67hRYMuNoaj8f3a7nLZIk8VU9zbzS2NaW
LMEWjiFWvdL6VTYpgSOumyMYue2QcaVzW+e4eIkNCVrbqfR2ExX2Wu+NfD0534gEUvbJKnBP6Oqq
/n3byZbKCq/xIkhtsWSTUjXQ+dyUJU08O2SNTz1vs66yrb1yzMaieIxAj95xgna234GWKigKtcW3
NjKbE/QWbgLMgVlCUXbMdVPdpbAn1SOJn3SInpHHVh1/9GvohNupZ0UmZsumg8udzPUIdKUvQYUX
rZteiHnRNSJoaDaCvGROKHc436MvVKntvQEYeRFlwZ7ak6t6rpT+OOjNgr+Vn1O4IrySkA8PMJ/f
anktU8eFStVQLbEwtrUHEuSSSNfgJ9GO9LD5Bz0wP6Ng00zAZsj96eLSeGqDqL85Y0i0oGZrlguK
ocIoPmmUASfskB/prbpPfch7NTY+xJLbd9PGYlW67ZuRkhZyfTwaws8+uhSTAw0a6vQPxThvir5+
immKuTSLxupWesnVI1FzXOyNknPILRnV0AQpPrjXwr0oJKiRU/0s/OA61OGTsgp6s/3WZPa8iqSb
E0clXA8i0pZ1UhzWCenyBLXueSRTcYyr6aZhAsHNEVFd2x0Sfd437aTfUpcliSQnLIVDGXGbZIfE
Z2UvDxal/wg0rLZNbxGbdL7XyTO03uycGtOOOCb1Eb31yPL3rQ1MOjfpxeDGMNc0IWWMiHHxpKJG
jow9xfYMLVKn8b0O+J5ZyxBtrBReng6Ba11VhcwGePUJRaIA0VFwKu4GonG7BgGtM+vphrvjZXLi
8NzbDPRTORwNrep3WmpPRwXlSkUAajWNXlWIYRJGtQ861wVK1visZUZ/jdui2gRjae0QninzaGyE
ELlTRNEoD4tvPeIRLBkGIppoaztbaxUCM5j7bWfNWGiS0gWCKPeFfbysco4eQWcnDiiSW+pMjMwQ
0+iIoF5omGBINv0YYCscmoFmD0b4S80Ik7IOAjVGnI52+a3hFgguvUS8RMPHQDtyIsll6r2i0x5E
n9Q5TDONaZQHvBU9jHHhnucAphucrjetjLx1Mc9XhbBTd8wC9LgeU7enzq3BXe6Z5HH2MSsmODIv
sxgy7v7BWfHc0oZozlR+qSUCr5/7Z7qEpq03UBGS0/l2SGPrg5HvNW/4GnUGr3Ib6MxmNEV6Zb4z
4HbVMMlbBtXR/HwNOJPPloer5y0PyC2lCcds6uXO3qh40B/lvW8fhebItjgrz33MasDh4cZVwGsA
5NF+cseHDPvputUNB2pwKA5OIFVkmWwxcFjtlvhOjWmMds6gbrK3iCsSQeB82Km004ufmMDxmYP6
3m4+XfBdb2W7SD7lBbUVNt1X8tFR2nqR1Din4p9lwPA4l8mZxGF5Y7z6GwTIvxNrLch+DpsmUwej
9RvNIMua3p86Gt1opqDWLOVaEv005JomheJ9ogFY0gvV4a/oyax/5cFP5kNSQGgIeM8lLDQHUFMk
XzSXukKi6wf8efqKIoWIlJT5HuecjXo4ONsI3gaSPy223ZKaq9akSLazmzulqelF6H+bZFaU5N+V
T5hR8C89wxRkxBEi/yQ0CuhUxmibE3hV9ytJRAIq2XLUR+8lMZjagGOYO0NHIfcWWECWTsNXpour
skwkPksWaAMnrXAalm+pOGke9x465sm401c10ZQ1YWZ8bHFWkw8GadJE2U7DvtG5J2fAXTl39nGm
4tes45ASOSKrnjM95hxQ8vcAlph7lJmcY9vEtYJGtJHDTshgYNb5E9qjcezy4syhWW4jT6qkTDw6
DopNnzoasCbntogekwy5cls6E/Qh5zp3z9wAtWFOaATSKG/C4LnK8rbf1wOlol1IXVNagPiamGr0
kpc7bVYc8emQn8HiXYoJuwUCHmeQ06ePU0v7FOUxKug6gI4+1a3zos3+wSSCcfBD+gpAyfgrNaN7
GGDtAK+y33+zJLo6jfjyi2Y2KK9ug8sE8z1+IFec++PTSJgWIytlJj6xgzAtL2Y0pltL3nYsrj2V
aearGQAiDREY/NjSDER4Y1kYPV+jkcZ2Nl32jcQo3ip8V4fes3+Q0yYBIO+rWUIvVAZB1MCutC7c
LtnMRg/hJJk49cTetKoSM2RB0x/Yjn3Cu9KltnCrD1y4QxGg0GftlrqpT2EwllTwbobAkIpNXU5f
sfGkf7P8Nf/N+sQlEMR+QVh8/LzfP7E5r6EY3fST64j0nCOxLRE11j0XfRFEO6OhDFfijlIJNouk
BV/91xqYqFopnZb4eVe628Kx7Y1LMg37TJ9JyDc6ldGJ/5ExKmxgMtbb/yzsW8ZfwC3cAhxguxIz
hsvG+Y0bwPlfMO3DyFUE3cjtnW0wD9yp/fnWEijLWq9+zgW3m15jDuQAodfL47QvcYCC4eWzD96T
D5p2bpqONrcp/NCWDOirTdDYY9NGjJGEYkZsBxyZuwvN+imgveMQuUe1H/BaEE+9FzskGCCJWoIa
M6PlUVqowsQHUsdgb/WK8N1ndsHJvmkL0y3TA9ZiR3/oKkRNjH/y2kWuO0smzlrtMNdxeRHim6lV
dy+kkXOk5cysw9fE9L55LdZDxSHvO94EGZehDZ/1fVr5xrpqISV3wOf+cLiokhw0ngnQXiXCt/YJ
0xZ8oxZKOWUUraLKHc5keA+54ZPUhFwpZidDIv9SOixv55bOsYbyqmBBwZ2/E7gt0MuAHaVvST0y
9hxV8E2JIiEI8jLFNy5V6F1X+REG8UeH+ku15E0kC8yq3jKe5K3d0KNUUr7jcwuSAGXUUrKlEku6
FKTAsLl+jggTxWuofOSt5Jor6XCPjyQkpJwUxgYG/qTJV2NHb2kuKf1KgqykC0xCvFuf10+RjGgH
VVGtlk77sEbLPZcUz2/C6FcZuu9JGByHDI8QF8SJVrNubxCc/hTXUzNhuYD/VtjNW5QCgVf3alre
wBDXSFVpioYqiQojft2VqOIntUFPTIn5KPW1MbruClIFxogRfZZ1I6OJ/MLPxSviVHzKPA97QRxv
2V5EOIOs+dwtLLQRp3ZW5Dz24NQOaoBtrZ1p0on8OUZVQbHDLd5Ew3SPOAB1yPyBzu5C2mDSPMFZ
kMk9kfnNS8Zmj7eD47aMTupn126N4tQML1F1Kjp+BaoUVnOnO0e/wCdG0mQhZbBnBYWwEgU5cDzB
KBPHBvMBBDl7uEBsAR7ujkfcwZy8kqpRNcS1WJU+WixVQIdkT+GCvKVoiEApqDi2cpAGFdma9mK4
qb/jAboqAmKC1sP1Y4Ha3gzSAep8AuUSaQ5wDfIbn48hxoSww624VFTtwUjYpAm5Ar2fNrUPlkQl
BJvOimCKB+/hQrgX3zGuPt0l8RY0JAMbI7rVSw9A0H+BFtLQ48RNP5DM3amjoVSEhErVP3NEdJ45
onZaMeDERgzAZvE5qKoPgZI4qR6cNlXWhyu169IRuEsRS4On/AUDVBs7hJQnFTOhB/itgu4WdLxK
A6foqGHz71MYQ21wx+HQWvlTveCOXorgVQ8ZDduM2EnrBNeww1/GLocc/lCei7L9oU0zxkvPJXiY
zAj6HvFzWpgr475E6H1WrWsv7tB+RBSrn1uyJOouQD2gWPXQaG5R2L7HPl076tZexc5RnwzzqbAp
8wwWGtKJQ24c6fVsLBK3dsenN8oarH4DWmeoEyxs8RYuuVPuo6Sk8aem5iIfumtYRMdyauxn8q67
KpHiYyXwHbM9/DtujMLC/O/blm/pli9s2xKg5fTfqKZLZY5UL/B57YCpkHZFvk1nYdwMPa83A4gI
5gq/3eVyy1Ely7eI2MeLg9AGznc8jTVDVRgjXNmc+iFxtBcDKLvWwvBe8txgvkn0c2qJn642bZnf
y1OLs5qnFJtwIQ6QoxBpU4YHX8TBxiZcs/GogF5psBlpQuxxMBb2q6Z9C+PYptoocjGYRfQQI7Ps
KzfEC5/fBph+D53JdSVd3FNXMrW4s2cc4hQgjJSB00gIiCRus67CXmyTnC2MVEbUvxTS/xsOaXOq
+vxpHDHtRvJzb1mv1ahlnwkyUqOnTEP9bCMtkdjyjLq98k0sjGlKI3BzskwarWRs8tZG7HxT8BSc
HsWGPvS2tZ/YNi9b5VOpMjvYNjgJ3TKc9+p9MkrYhhLxezNdF6b/0DIKr5NY4lEntgStu1Zeqlp4
a8Iw7ZrGN7rPca2extkNGDzpX8XAFdCsZdpomer9bhVtfrYD2qHNsn/1k2o4u8HP3nitUw6P2B4o
K0ZNhwiBh4lChQdKuOedkC5j5cso4VFXJrJLh1LXtMvbFA712mgqwlJauIOPqS6QCqFNmU5/nkX0
qNaPaoOqVcO4NbX0CFT3R0VWdV2oOtpMZ9MVZFd7RtXv2ZZ/GnDmPm3XZqtCzR2+YfaToU2YH0tO
keb9HgAkz5706yiJLhzJ63r9eDR51d8Cp1pWZRRk+0Yvd0tk39n/Ij3GCL8I+xg54hFC5UyqFgcc
UqxFI6lujStXZpDbafiYmhh7TWh8RlAXc3LW1tJIf3TEHyZGjgjS+oPbDpuIANPKaPUlUKTdMk7W
ITDdEFtlQbdF5aQXdUv7Z6nV/fN5/Gxs+nPpFQVO//O3/+eFqu4yV0VY//qHsuPpX3+3/1Xevue/
2v/4g67xT7Sf8o/u9x/1/2HllstN+v9dubWlh/B78fHnwi35Ez4Lt0zvH6a08HrC5nJLmACDzfir
7f77v0yDKi4bX40sZ4JWqmPvlZud6L//y/b/4Tg+IQeQexjQmD//1bjl/sM2HIQZ21W/Gv/qt4at
/9S4BRrxNzsNtjZELQHIi7Igft3f3ruj29Uji3EdUIf+xawGgo6AXFYiQntWi0KbjN3FD/yT6GkZ
tBbvQTfeF9tNPuOOdfEHLex79UNrWRRTGvFzhtC+G7hkrYcRWUrtWdSdURpsZhc2CLdbiA6UlWP6
Jr+G0VlmPiH6Dka4c3GTrHD8dWsvs0/qOlkQEMedxS9rKz49FeA7pQ85+KIPZPVXygKgMpd2Ubnb
jIFlsvtx5fROs85o3Va7OtMaJBR21A+6Wb0E3IP+L2HnteS2kmXRL0IEPBKvJOjLW5VeECoZeO/x
9bMy2TFzpTvReugbLakMSQCZJ8/Ze+09inySccP8k0yTnGYyTucM2OrBUbkSTfucWzGUBPAQCDVJ
GfBr30ZU6vxMjDzZxaTdXX+3rttBOeOs5+PmtS48mf4QHVqbmT8+qvUqBEQ6/zMbs4/YwXbcApZe
UNTt8rJONkqAkaY3gkCNXVMX72aIR9ChJE3rAYFXFF0NB6rL2nbwqpY6J/SXoNouK36N6c5btJe1
fRu/lZMbbog6uFStCVHd6N8EHBiledmoj23pCM0kBYKxExh+uU6bLVJtVfhhzCX4RMvt7ZwuGGeI
Yd0U4fisr9rXeCkgUJXeT3UZUskfUB75OKRuEizrIvMfW27pjY/y9aD3SX39hWmYRbsQZ7WCjuS2
9lQC7Q5HEQVFIs8YEqCYSo3bSutEET3cuK0vOYQkBwfioudkfPnjd9XjxJV0dDrzvYqQe+hdoV8Q
XVBuWukpWtfvTC6uaCB8VDFg8bXfOA1T8XTy67Pqr/Y6Xn70ya8JJpJrRZXqhRNwrP6urh/5wp+U
F5+LHML4w1nQDr+6S5R2y2ztetswfECbADy4MYmFtsZXwsPRqcjgDGRZW86b6FfpjDFV+p640Usi
q+kpNG5GOai/isAkbEQf9nmGVF3NTvQufjNneAzDBMkuxlK58WQya1uRCJmCkEj7s7qXm5yYoPLO
H7H/KP19PJMSpQKs1OObSKmtejB79xgZJuGYnFoY0VOEpy0KJ4tcW6hH/HY/craJFd54qfihbgkQ
FqdJSiTV96fmKg5wNeSpTOb8KIBDbcikkyQPriILqfqphm+dTcixUjKp7bcjO3kVw8P/fY26e9Vp
AN1xRwIID7y6+AwHq51m0pt3T4CzONFKBXttpY/oxKwtdn8CV8P8ISkpivrOx3Y4lIh95LHflREj
SbwuHDlDpGaMltQLV/8vr61x27ckQ5E/easWI/K0UZvI84L61eqdqS9rJ6TLGdnJk5WAGJHANN00
kKA2JbUcZ8WqcZ5WWR9wMCPdByVYasHsU8hy9eXqR3MkSjc5fSx+r/+ywoKRCcouQ8Q5laF0UQFN
uH0ZrIa/TrJ/5KRYtdvxlQL/uHxPOkszFFiTs/tMo9mzD+pVx5rOTJRpUETktYqS8XNU2FknPkMj
fVehR1P1GvXkraln2jU0womnEpaBRQtFY8Kzi/LPMtf2qAuxPJZo1RPZPTcbn6pldXjKk8Pi6sOp
QqMx2RGWioQQkMK1YoBKkb236X3SH97pSV3BCseZorpHU64JlGBk4JXubRZdJ0azBypgdoeDQpag
Nb0ZUvGgxvGWP37DIPGUA2bww3c35MqqY1Y+ZK/Wurwoea8CdBRy0hBFSxhE2XKoEqdk+AEzsKgR
EWA6Xup73G1RkHaXUj6Jyg0ijM64US/PaLsTgr5fCQLh2DKRS/VU4HY8vbnJa9pg5i1JGiQHqb82
LJqlhF9O7YWAq2l2c77S6CSmg+VkJKkVgRjG+F7o+3HoxHaWfCB1ngxHbHvp2rwr7ZtXYVn3cneH
+RUxKYgu8kwYv6s3r9WHGivtRl2kOp/SI5aojXpEVQgSchh/a8QV6xCfr9RPKDWgS28PguVZKgnV
UVl1LtQBoLOdGtDU/FDr9JMS2+ZcTstLTcA6c30AWUOO/eDeAU7oNvXAxMgtF86LU3Jr2+uDEsJy
UoQiZWpH9WSocfE0ElkwODtVcsrfq+wACmUnmphE2GDxASB68ixv8tRCgDZuFcaLLGfCanN8JJ5A
CMRJraaVhg6O1GqYa3gD6CZ9c3SrDVSmTpgVn6u5ALCQjVjDp1OFdK7AgJe5p7YZDu5QPBeeSI5p
m0wBwFRaHhqXvc8zuD0uPrBa78yH2Lnl+W2uBxtSvccTzMbTUHsljwzBtfLxr90iPWll4W3UiDv1
LdLCbPdFHSeqZdQBkPJ0yC/1Op/4Onrr6OmN85RFgd5473rdrGd1d+XNcl8h8tSb98UKp+MyaMlO
E7TMHGPXzMuRIHjECERY07z8pZYnDZ79ppwie0P5L3sjI/EZG4wZtGu7qQX7RaNg9nVnq2bFWtY/
tiPYNWCJpFpwDbSXKSubnW6dOhsYR0skCHA0ttPRQk7gd19jA22NkTrTaU7AdisKeqwz98IA+jLI
TbCzaaw1oktREoOIiH1iKrz5osa0c1ZjaRHFk26nT9nsvqsPonKxodISeFV7n+bFxAUz5BbjQ1nT
ullyPuAQLvGzOnupT7IMaa6h89vT2SI7XOj9to90Zx/F85faHPfG0Bwz3ZlpGvkv3Ood0zVAF1O7
QhNEb9RIUjhesoRMuxY3k9TqS+1AK0VY8ntY4nFTSmqr/FMk8/cGuoZOHFmqCoNn/qIUd3SRsHnG
Xo0ag1u/AHQWtIZDu4vvG+uv2RyJa8KaeghVsRDHTByJx4136s1ME90x2hXQwlaWWtAj/cD9IVIr
x8PWlhuNExkiIEFUbao/eGQZXRZsU+JF7YLqnJd41mvUPSeIpKUex1MpeRVqVzhcd3HWkKHZUvGG
YnlF7UMIYQZHQv0atX8qFpk6plfVWc/XjxEq+hZ2jxn0VcMpktOzusOcDMhLGY4EdpjP3bTcIc7+
bATc2pD7izA4lB94xDL7CdMKqpXO5Yy/EPEW04grIffYBrHSRZL8SrpsO8+A1eUHbKaiwBST3Kq+
oLorBvkZTIMLb90nyFA+MWopccrhvbFaQAGSSoUujpt8Rg7wY4lnyKxSjt7E1rfeSuiPcaS+mpQy
gBhq7VGI/ooCDxDipay/E/EgcdEUe8r6oLMTDwRXbNQmoRb9Vs8vhIyxAkvVo1q7FLQprOBvir6g
DcT1m7z1QyD7Yyu0aXhWHICaJmKOaZ+XVbyoYQJSrPQvja5/zWg4bZkMacCyyXxPAkR+nyqOtAVT
t23FtYZSN3Izi+dIhENAEOd7vOT1FsJ6iHgyLHakq6B0oHWE5/2Em7YIdDv+0GwGrKnu/Fob892d
aUIXCGTo2JbHSG/vWw8F/j9OtP85+P8zmtn60y5k6a7JtmwxCgWv/6/ZEvHBdp9NRrTrBvtSk5Kz
QxybxbjC5YXfa/56zjId2qB1UfV8HUPbRzC07fqBZK24Ww+q3TEZFBqOnh46TbtVSFnw6cWRkxCD
uQEwqSNA5IxNoLrvVp8fMnO14fcbzzy6I+k7P0b2m8MSDx+qLCaZ8i+zKPPPURTvFZA0wbnCMU3X
tKUv9x+TX5+zioMOKbxyjxXPTvGYVeKjVhMwN8caZ1j5ejkjcGxhA3NcQucjW3tQDa9M7+m21Sky
MRiiyHWpaqXTXqOObMe5utqN0IucqB4J/iLMMcKwoRR7f7lyf7qI1btx4BxgbcZRKHsJ/3w3bknV
u650NQmt6BPn12CDEDNMWnVSXRVN0YPRMnbTO6I5q2pMrrkTtS5OtPeY7Cz5faJPr4WG1E09ZerZ
zjV/OrpkoPW5+bFAFRPkuFLuRQ3DDm+bdr0DGK4Cb4sNo5Jhh/1iVQHde+WhGHRM1I19GP9mWPrX
2J63C1iQ4TvARbIK/jRNT2LK0tFpkt1kx+HG8MZAK+4tjJRdWwwXlW7cQiqr0vAObcFMeUx9geUT
uarcDq8DAZY4dSkKMcH8gk3gwL9RUH2V7dgs/FEWBmsTGhv7yCVmOp/7gKt8n0mFXGDo7WByHrtn
4NvBJMxf//2ymtL8/c+GOXHtlmfzUxyiXwie+sObSIme0rCOyEyWY00laq/H4UuqMzpSG+FsA0Lr
ZtJCGvGzc+dXuxXvqqN8jScdnftFs1y8dn61ywuJI5TNAPUBEDdqFpD61AwOKdQJkdB4Ktf8JqTq
D8wBYbhS1P/3N6XyQ/75plheSD92bJpevqeLP6H8U68jWjKJ31X7rliAQcUju/5CqUFiBGIrE4fE
Pgb8YpzJmHoGsIEwcymrnZH/LaHO+pfXTL4c09N1GCEYJWk3//7oTInu+ZGc2Puu8WPwo/hwlXXW
8mAQMig8TCvdG2NGd5jheNra9UIIWBm5Oyd0H3zdyM9WCHYmCmnW9ECYEB/0bObzieA0BDs23zh2
t+o8Dfb+a5dS1zO4u+HsTUkoqwKO06Kd52vNNza62Dbwd+F/yRlpDY4Z5yj8K7kjqhJWC2lPeWSd
2FiCKQLkYX8Ct+BEZmDq1RaGCUxo+ZPVmiZoGYniorchMhQ5bohSp5FjLgSWjviW4TjYJP64J/gl
3jbSCyAPIWlK1lgV/erK+Ynl4HI9wPcWOmbvUxUnldw7DZMsyTYUyEUyehSu9G2vHPmjK6ldsVcV
FE0lZU4L6rluJcGuTRAnyBejQyHEvnSjPiDVOWHC+hRWFFkzQW0ZYvBdil8GcSZuXGRcm5ppYK7p
u9mimFIyWhKCmESHvBIFfZZ1XjSl063WNvt16c+TzWmt6fCvydOl6o6Vo323QkGEKs04RCV1VFPy
M8rcm952PggnwkIlJdJdGp3y2Df3AO2RvzpjjyndXbeRiai5j18j9zDZXElV18+VscPp86nUpQWy
ipu2SB7aaHYgWu9NRnRPEz9so6YY60L/skKFy1gCSY+b/rLlvCobg6l1oH3YJNRIapia10b1ck6t
iX6p5GoVnF9GY32JTMpaebU4RcDP40oHCtHi5T32f8njWrSTliwxtL+B4S750GM3a8TWNcU21DvO
FQ9qCG24OBpmq9pOabKVSrZWbmx5D6OP2GRGJQV4Ht1y39QGCe0m4h7Fsitru8xbaJRpzX/AMDKx
8yfedoBgFvz0AVslXnhSq0K9eYy0hNTesd5YGGSwm6NL9LzlKYIldzYc0IAoRDaE47Gx4K5SpJUe
VR9PEBwgwyQ1UmoJpopj6EojUb3ZvhsZMM1y+O/PZ0eCYuwfqupMNDzMRH+qolydIZY2Czo2DIvG
aVrGT9fVT/abQZ9hf8AYR1IB81pkvVrK3xbrweiJqBuYZqtd0Y37+5qzxtaRRZmaa6shlkaaKMN4
GOx+JcxD2XuERtBbyubk1DfheBqq5tmPM3sPTBg+bpsCMOzpPPa2dpd2zNrUsqwJ8DNYXjfALZm3
xe05dTyumpH9LKCQ7q8pyisxBCJbLgy6rjwMraDekMJit4URs3jLVV4PWY8nTE7u5LvXKVsZ0KeH
WHbyomqp94MfDIRR3NWgwkw92kVTM3DsYvCsokPURl6GTaBVDecb2QC6tqYjRuxx2r/D8oux3HAe
v6qlFXxYHbtSqkDqdviehv/KgfyUy95IlfqPdYUn0CvDbN/V/ofaBgapFC8S+soy+xvbBxkmPYSd
3sVSW7Td0cVzu5l8jR+HfrkCsWpQAKs2LFzAJmg9uJI4P84KU6Rx4NoCFODhp2GDaZYGW2zlV+G4
kDDaZKYJOEfujb56937aP9gOyYOyd6oSZwfqlki0OoU5rn44neqtTzLPJ4H0ekTPfjD0qDpVOGLU
3TVZrXHphofucwwhobWfiWQkYwh6n3EzqbtWlbvqiYHaw/SDU9/GNYnNnTTjKECs3KhNHV3KF8tO
14PZOJ/DOuZ/8agbcur0W13Bnkfl61P4CuH69O9+3/OgeyB7KxHVqGyG0obrgzRVkYiVB0S9Rltu
OWYe3gCyjjCGqetUxow0Kg/9jZ3H+k24YymrmB1UNvRDOU9SINSKRRou7K2bdG8APPF3dneK7SJX
7hav126J6xvVDxMZVulVsD76BuUqsY6aW72qB62Mn7Os97fyVE1DsEcTYu4GOUMYvJFMt5IoglS0
O3VVPK0jlmUG+t0Y3OxykfDkddZEfjDmOWSWy75WWpzD/WhXZU29M4AymxNmdtt8x2Vj3FwF+LPD
1rniVDOq29mYngHAvvqJeFWnTEtiHBrW2q26IdTBcqaHFTgTchEhiG60kc4MuEs8Mz4iFzwNyBVp
W2kHk2MSWuiNEpnLLUp+GvakfYkSMV0nQ//7TxeDRvJetel98hjDxDMQzfGMIF7BUpFoVwm5ZJWg
CcXpkB50WeFzZp+CyrH6p79Ubf86YXDLkMLAsdahECIH9vdbBt+alSPR84CngTxVx3YzT549lKOy
Elb3DjyYr6O+fNcGCFvhkF4m3g/HPbqFSUgHCSrKXwTKxp+kAMuwdCQl5C6QeewZ9h+jzTIV8zR7
GMQbZmRoJTQ8PvaL7cy4qdWdIq865SiYPheXexNPwWyaw/4vn86/kDzydcDvMmSmI1dZ/6OK9GPB
9H6lq62Mz0V2iy0ZdNQUf6mS9kq5VVVHVFCohDK4pBwQv/oD+xwCgTHK4u3kGBudOGxVFamvXmfj
ZJniTRMulOL4h4KJwv/8WuiYe3PuD+M1zDzUatvGnD4U4VxbWMPaKGQQWD+5gK45jdMnw9VCp6T3
qmS3aDMR6PpdL9idEM9eVGJDNB6TtF/uIvrDSdKWl555bbLouJuZTMza5GxWh5QyI1xeB0NnxS19
L0g9je+gXaOeWNXOThtO9hOlamMQgaPQ1/4Ezr5394azvM2F9Sqij9LRouszNFZ1uanK9GnWyug4
tYJ2Oy+Mfu0bEniOBJX1MdNOuh6+vfKQd3QgVZCBoc3bcrYZvchHYzZQlSMnJjkxWZ6aiVYj57oX
ZU9QK9qwzLHcfHFBCo8ZONv3ggY5QH6Fylv/ScVxA4dkXzLImaiNyD2UxjV8hHs1L0xD6iVqtevQ
HJGuc/BuTMKBr8bhOolenLj7yEv7UTV91IqZ1OPnUhnfZMeJ/vtPJPBq6VAVoJpl++j8oplVdqYB
qoUewhDvOgtQT1UUH6MaSi/PlHrs5KlduQtVga/Oobpc84Dj1iFxeCDjTkq4on5b6t6kNsHHaXvE
1VL1U3KnHkg11lVLWke6dAq6kKKKiVTX2Hfq9Q1e9EkkCi0bVio5e+4EKQP//bn5d6fMsAwf6IiJ
NMJxeX5+X1VE7EfrWFRmEMlRjeOmX9bsq6G176lKW5FXSF1atVWo2XntM+hQN5t6ldEa/zRn56bq
O/EmrO3v9QrGDZKVRPr+l5f97/0TxAucFNMxDdvCzfj7yw5LL9G1abQCRmwoDeVCg5SoZyZaX/w2
OoKag0QvGyK+Mzwtvey6qDA8eVYye/vJHAiwkXh49cTU63iBcEDCkOoT0/P2CvSvjlwlHKARvT/d
13b5GhY0s+XMi27AX0M1/73A23Jld02LEY1tO3+0kHpfKwfXKbzrXD7LKdFjw31Q4WvOlBBCagNP
VrOGrnQO04w1rjfshyxsmUVJwJu2mK8dBVfw3z9tS36avzcMbFcnZ47bQ9i0Jv/ognh5VY5xNhHu
EFavNsPCVaa++kKN/es9ja/5rkfOgOIy2ajzZpoyXcqkCIQrs04stGUFpoyb8VQwJD/kv+T5SW0Q
qtultHm11z1OMZBu5UhTpaBqlhiOTilIPneHsuYqtkIpFf2s/p+WK62GP+E73NhSy89oQXbvSOP5
/V6K8mgZICjTdF1y9zZMW+aW1XSCzYS+goAHc+Jg5zFnI3TKjO300CeotDu7JpToHLVl8TzNr65X
vYre9y/VMPdPrYnCeKwGqJGYsdR/omlEzTjhRcLMiQP1a1HBwDEgRtbtgstrrxPlOeelc9bPGEC8
O8/Fl9u4/nctH/dDHLpPOeTQzpgPvptBKLtdGLTt+ahSzFw8ZUbhHqEFVXsyep5Gdltec0h02ew7
+EG1dmtr0XrqaBGsxgjUn6Qj+B5Mqxj2vFTOLSIDRsIECR3n0AvyxTBeALn4Bvi9Dmf9scdhRdoq
bX+9929cZARhHIY3gGOQSGopnbtG+2E446PtltEhbJJLq/MkVl7qBbhCWnNxgGo36QnU722CLzEw
8grjieYsW07ketAMe4aPgZ0FWqYF9PjOHLsPma6dWy0/tqZHastbIZZDT0s48Z/IbiXlI98iiNwb
2nqfddltT3fQCMLE3SAh3CZR+cOK5r2wh18ri689D0Hh0z+PYyz8JgisVP8lNO0ljcR9POy8iVvT
ArLHhgInTQssj2lsFZ9wSx2iZJsjpkJk3D+WGKm2tTFvYhJ9iM9EIqjdlIt13yX5MQEmRBxza9K7
IcIPltSSL+dC+w7ouoEAvCWw+atoXH1Ts+ckwvmComAfe+U7ahDk/curldUbl4YZEV3Fc1eY29Qw
OB2/zz3O1kQAVY+IhKidQwzZoL2Y0CGtO312OZvXD/GMiUIYPIhHXuoGNG02BQ1lfen+ILn61iJN
dli3QPeZ0Gb25nZJb/36y0QM4ha/310IRt2KhgBbmfwc8+ht7HG2uiAkqPdXgXvAGH95U80QHXij
vTVXHJNNsaFDc7Qz2IFxkpxW2FmVbfBpjp/8xrbyuX3L16w9FBeNuHR9igKKdtHe9cgUxGLdLb0M
ZSSyTiexN9OOfMTxzkMsFmIIKfmRhrvcrT1DQoMYAX9OCEPw/NuogfacDBemcYgD3EsHQDrjh1eN
/ek0eaCBCwdnvQurHyPGcJk+Cs8Ihqn/sJIOMUcmc2Nnep5tLM8ZYDbPGE81BG+pI/dIQezj+d41
+2PuO28hwys9yS+8rI8lG54c3m0e5rg4HvJ0Qe/qvC1O/EXrbJpR4lhNwgWMhFO/Gi/l3FKHSjtj
0dVwflAmE5iWdfZxdjnAm/1dw8BmFus5Lqa9gRcQAYF50ElNmkAY60X4JYdQyJxxOjPo3plYRzdO
Rm3ZjPGxCo3t0CaBj99mqfYom26cHDF87j9Gpn4qxIOmLSCNQ+wuX5C+bW2nesoqYo3M7EO3tZu0
ji4lTbQQMZ+0c8zxnal1D4BN7slD/XCw+EfIY8eZMaBdlOcZIXtYlsQWMVSuutteG9HJPCZheFcC
sanhpzbNvkr0m1hYBItkj2sVv89u+OCXwy7RgZ/6mGM4JdriwkISsMlTGIdob5HkIiGIfTYTrbV3
Uf+wmEcte/Tb5GtWG59+QmajrfdPU+0TmHejQY7VgYaZ1XNl7HMr3RnjuxX/NOLXSwk4Mhm6nWmg
JMntQH9OhPtYRsG9OX7jpc/AnGuLZvfrYL+GJbEa3q/KnoKSdmMeHdee1OoB15/lUTZYu/qGiUUA
oHojbvuk2/rms24RQnEXLk9m+12vH/R2Rl91F2k88v1yYgy1r2MEYA7ZI0v+SM7hNoUv74bRdqLX
69Oeo1QJh2rnrymQq/Z5oP9WDgB8Zyx9OtTjCUhEeQn9Czb6Ds93SIDOjORvgX6ak3ko6mhr9PX9
3J1bHuiatCDPIF4MBWhGFnvkPHlrf+nsaB/Es0+C5kVwhQT0oKnHmFWjXbQfV+s7DrbjPLZPDnkM
Hd7YhRc32fVFs6FkyokhgkPNGG+EVh3K6BfcFjrRNyvGB2NE/N/2gQ8dRHgfNpkyRBzRWgEL75jI
4jIgmXcdGauj020Mjsmr6RE/gOgDj1ALRU4PH+Lwlh7UsTEa8rWzm3Q56BJcLOqHwYaFDyYKXwY9
z8+xNm9mAAwWDU+cs1QcfAZtdp7nQyPjx2LAMZOXCwjbzwW9bXZx+5CGcGk5yp3aKj80DN81Yw1S
QdI2MfQuM7gNIkB742gnr9SfTOc9ZaJEZMtmGk96ghUp/FU1F1+uJCFbKGRMT/yYCUQwzwa+5MaW
gnFEZVay6UlfbB33+2C5p05UFw7PG719M/AaMHjZQCc3YMRNCEjdFQfqew+nAUa3FYLFSvSTN/9y
aH7F5rpzVjoshnhPfIpRaSOoupeBl2hEVbTpC6LgdBorVfdkoyTQkKvMtNiQ0O4Wo3yN9OUZRyH1
t8aU1GnPzogBHGcGwkieMVqGOSab9qg1OOuERaQMxooqG/ZW1hyMNtnqBSxQ0R0K7TgY40e/4pY3
PYyoZT1dQj2/1y3zu0u7XrfqY7vYbM55QLIKHn/U8f4lrHiOLC89D/ZDHWff544Ux4K8hy1szzdI
AjEAGYPokIDQrh+2HkNUI07INnk/g/c++dWrlw1nY3a3mpk9rwnt6B6NMTkMD+ZbkRaBqz2tmFZI
4ruDJmkHddI+20b00OpTRq/S/lEZpP/F4UIZz828groade9oVenTMN0OBvw463V0f9RjeTHBWuXU
qCbxKyMYk96mrnFRg9bnrnwfSogaI33bEj9yAa2PM1BWfbNGYx8u7kcr3IAAK4vblcCLLHuMxnvy
My6CKS2JEUdm8A/YUhhb5/sKbUxh+Q8k6YWC2Dpnl7Ge+TIi7YJM8BZ41cHlo89CgGmEbmqMQIiC
ec1Ef1OZVCDIvT+bXnw24XB21yq5uN14HqOFAUssLmZOpUPVtNKklSy1yHhCVQCENtc/VhT06Fwp
28jcHh5TG2ZwuZ/8jCQeI1m2LdgYOlnGZ5+DS0GQt01tclfDJLZQQgZF6+rfkDuiOhvC8wza9BzB
8z8TaeGBtyvbm6kXGLO8qbzULqfqOC4g+JdGgpIpao6mFmrPrZhXKHPDTM5CG724Ll4PizAjONT8
q5tr073AwzsWS9QRymTSkM5L9iL+MXR8whnLed2rP8ZVpV9qaylAccgvTpefblKNAejfft8Ua/ZC
aBkbsJjzs99EJrIJw4Jj6VY3XShkIvOF9PrybSn9/MzDS0txKoo3fRp64jhquJUh0ZCQLrXtPDou
OBsM3upLWqMjoLzvyoP6AYQvYfwJV+84zWvx5qUsaJ1GCKr6V0vOsauJ47X6Vz9Fjg5WhnOr6Wb7
1grfCYrekSnHkNsOKwmw2dKjnI4plugm/FjC5bPTefUlNKFZfyOPFsD7c+4WT2mymjwOWlAu6BEH
bzkyN4JKRszPSME/AouY8u/pjWE0jzFI4m3qksk15jlb1rifOudcGT0JIG1gj9az8FZrs59tRsFM
tb4QnOUw2Urep+4HQrSzPpfPsQgJLRhYSaEhIg/+taSTF6DigI2hrQdbW39CLd3K/xlts81qZhOT
GPdAlBiR17B7l11iLLCy6h7hGXzwKD/GkzntgcJipypgRQPEF4txj18wgG25TyqdcVwcvfpWtx/M
ble24ph44VPTmUCh0/U8VvfhME8Eb2Wcg/Gip1F06NfhvJjF11jfh8Pq7qXkLu66ba4P9VZUWKd0
Sj2TUUuN9DTGwD1VBqm/07ZN4e5v0BbH5xE3MQPi6MOLPfyzLUYGu0uCcupH1Hzr3ZKlH6w5Z38q
H62CvEd6/riUWx9NGmtUyVCBSIQecVdis9pWVfzgYALQiddNxo4ueO3eMsVEh8ioe5gEXVJtSM96
/O7iCcWfaBNMmc3fB52hrZWRpijuTTLVPa15qPye26JaD71uBXaHrLM1uwAcBLk+67xvGDEHlPCQ
UDY9fEmwKOJnSXngN4RikQUZ509pIW51SAIQUd4yLCTNhF6ZfMTJdG9AhwbLRP6YE288vX+2m4fY
+1HzQ6Pa/sl0eQPyF5uVR+JC/1qWBdxBGJFFph3miIbElDc7T0uOpmlt+56+VrYUM69kfXNimrR6
89NsgfS2HtT9ktpuasdNvLDfWjYPdETEyjaNGVmxodlDdjclqA+csCCN2Kq/SLvdDoHxg0bosp/u
IHztaC/DPCcylvxeP9vMQDzW7mldohtLMk3nJn71iIhY6u5MSlS0BfJrHOo3K9fsMxleJalIdwl+
vE0CRDoz/VsNusymQRx5iwTmYWgeLZfkQQd789XayyFDzfVc013pA+RBU5vuBcRMgh0Yv2FvEJ5r
EK6j1UV88kxESWaZL0emKyYnyQBB7lPVa9Vy8nuvZymCqmwSk5BVy60S5a411gDNXd8VQDIn6XAT
Rpa9a0sx3eKHOy8gGMgpa8PAy0z9Dp2vC9q0Cz9wmqfw97XoosOOdaiokkMuu7yF5TS301AQrSxk
BC0eEpgqWP3PFoIyGKyAQbslfF5R6B8io26OTdFelqUJL83oXQwmKJzZGH/TbrIIFNDB2A2CfXto
UuzWkgtoLOOG6U11HIXtkKvivZPMkT6QDszDrvcPwvJ/ZrFxGbD+I1SnPsfObd1oBdtiktmPk0Ed
NIzWeFRqbELSrENbRhf1mQ7mPsXAWRcWsfLgRA7NvC5ovkke1oHgbOp+NXesY4+V2M21X22vSnzl
mAcCcCRuct1ybKgwYmjfyk48knn9A55YzWQSOaeMg12jkpBDblL1UdYozncLnZaKKYALUtFaKpLe
xPSqPDaqEaoEDPCL9QSQYELIztH2/gMiFpl7R1CHRooHB0SLXsL1OyoehsYFs+vaDmU+JKuAuM2P
abQpU9buNEqw/Dg43Q4uqbRpZESqrzLOXk3WyM1mgB0vGAAkYyLJCx7DbLyMvnXMLcSyihqiN/6u
6vhNAsuBMqpgF0eMbMEDRbqpoIx2jIkxad6Afp4iX+t2jdZOOJPFq1JqqQY1Ee+stKYAmC61x8rW
SrVz8EsEhU5sHpW3W306Xh/+NGHEXmbDviq21Xze1eafXjpxLgRPkyX8OPXLlUhDxTH+X6NQvXOi
frYiRvCgZlvqJ5uwBZlEjjv1ulITBLMezbdO73DjMezIhc/YheOV+oCR38lUYtxEjIsOidk+sj8x
E7sKLtSXxAaOlVUg3VV5wljuqXiytmGBIxVP+i8SBDBo/QKFWYBVQraHm7/3IZ7/pugeR2lOVZN+
iNLHKcY4mkwnZ4iSwzx/V2kbBjOHq+VF3yxyCcsM56Q6m3KmWhso2kzwiJmd2ZKL8KjZE/Wz1A0R
3PthFt1BCTA87HcMSHWadcm29Usewjk7e+igA+b2WNo9/SEshNL3au2SB8w5Z5YpDQhOJotamNIg
F74o93FH7srarZfUx86q/iaT/KgE7xjR7d278u6s65PrpuutHNGqt6h6tYSF+nyNflDrk5oERHPz
TCfCVRoYmDE/xpTVX31ikeW3hylpdkqVrGb0qtseYeiwxiWnkQNvRykI1LSG+L9gaTsOMQCplXdM
SUgAKHIgbmgPeohhtprBMa32Nazjzpum0aJX8mj1cSujROitx6iQiWi2C9hQdxGG+nv12GhgLdhQ
dRyIks8SgqXadKPG2W8obubBnEkdYLyshh1qBnY1G2nrLzdMShpesKD9ThykxaNsU43jIm1vyARS
v5nWthlAVua5beyTcoTXOjzHKGKyT3YgCjoaPR32hDnOCciW4pWp4hai/mLKIsppX1gTGfUTudcd
5K1wYG5bggcg5CdBCFtQQbDxBT1BLU7SsgLK7jqdaACGjJyUcpIzMazwarmnnd8qub2aaM8clhqH
I2wMTqIdahvwdjVc2RhxvfO4AdHrjwYtHO1wney5Zr2NI7AA713S1YGaJarxl6tXMjnhMGnYb4Df
iCg7Jm1hcsNw37acMQ7qOswDipo2eVGLg+vLsm6gT91q3HV6eVzi9kfXcya2E3p6JnmH0ufYjkz2
5YCtnguiJqt+nzfRBXAsJkBsSlvT8o/q8uT06FiJECtfN2HL7Mg3Bdmmnm2npmafAbdYEe1TH+VK
lEUa85SIIPWufmxr1iJTgorXlvDKnGX6KplVM61sxigaH9UwyJ+7HwPIvq2cwkHNedEH50UkkG26
glJY6tMyb1w2WjbjYFpQlEvYO8i4DiEXP5NBCVN35KpSe1MumAL0AkiGjXNNju2vi6a0J2rsxKKv
2l2aD9TGRtJtYnLq0x6Fnlrk/4e681iyG0my6BehDQjo7dMqtWAyNzBKaK3x9XMism2GTNYwe5az
aBqL7KzCwwMiPNzvPddqGlJJW7fdqwe+qdn3yZhS//YgxhdrD+kAlcVhwDzQQRbJ8D0src9j6Gjr
LPWv1DAlSeZ76NQESrflV8Ncrqu8+gyxaBv5zUsZIXmPBUIB20jOQWo+kAEeAUsBfNCG1UbTq+pY
I1x7c0XUecSBl3g/6Tr4977Ui6Og5FTPkA6gbiXLmYGwol1D7deH4sotTKYNwnrtQ3KF4z5nOFCN
FSooaZrrcEARN+uS9ifH6NJVpZYJ9ZgngporwAsMTexaKc8i9Bab3q30dZe5C1EoJCPGNfnTSIQA
m1DEsWW7znRjOcNWOT+HzIEUgl57Zbq2t/PqiuRlyahNixx0n+vg1eMRRlS8kOwWMSIHQs/AIN3M
Q31RfhWpQ9gzRfxcyUJe8uSymNn+NBg/R/epHhpaDI39DYa2y5PQvzYewY2OI3YWb/TKQuVJV5mx
IsnkzcqYHaLqfFFu7MjZGo4Z7qDm03YsIeSM6WTvCclidCI/iHr91Uuoa912SsWNkldp855h9sEP
S1iQcsyZkxuzqkJbZ3ohU/8QNyYxj3hj8VhO2OO3gfmFqNJ906Xxm3vDNOJ0E+Y7BdnWB5+2O68b
9/OrGtCpIbDaLNSSp74XgXVlazb1SX3/0IO/a4aw34pfpb2C1Qvd4nPhjNpRVY2dZPkLLG4os9xr
9UHUWFZuhuA2jxVSExQYhOA69qWwJKV7CZ56qaKsaX3D0Cyv2rZeKeFfEsgooIIWHpHfavlXG5Ke
Oocq9E/qJYmEjU4Ccxh3W6YhGcAnCmY2pRxiqxl96mA61O6YqNzHZfypJ8d6ZyHpVMtImtrsXpG2
12JGzdKZ+7ZImchGxlkH8Chzht2y4oHPKWpC9NFvoCj1cCoVU1a0IVlvGUFozUGVlEq1OxbhS2z3
P9U2o1adpPPvdJQbb7sPAq2OCVYK3Iht6k1GR95KkoS0uawV2RfOLiHSRNmVYjN+kcBGtaupb1BJ
GYgS/1oAEnkDbhB2yyLvXFOl3//PZtwF3mZu42GfNHRb3YY4Q+lIMqWUzElfMV4SxQw9YOl9WvHS
gC4llXZsXWaOTJzykTe2xZLsrNK6kmukK3PlaxBompXws0oDja5hVYQJMUMQNp3s8yDjDeFPrWpj
Lg7qXkErmSXD9ahe9IEeGusmIl+siAWEYYuxeJHiB5BiD6VubCbO7cCRg3+7r0vSzMe5f1JCE6VB
zEq6b05j3xiRTUShZAUo5I2eYIoM53hnVKN7gLqw8UztPBI+OoMrUEubLfWoyjKpdpeMZO21uEml
DV1J3zwA/Cu0wN9dglC3upujtMM/FAHBGaNsPXHXd2p3XpqeTjH8xhireuey1li58HG+su8ja2+p
/7WjesPQclZb8Y2AYqzuQfxsasnRkJy7JPPKVWFaxVo9GW8AGgPFeWT6rFPyBjsZd0V3x9ukjbbK
ui11N8tAtUPK330L4tQqN9OS0qKRClJzSsAO5MFew5myjufgpo7x6UlJnCoXPBQQC8L0ifCZeMie
+KTBybaco21Pj+2SdJQDXKYTtJ9mTt2il94pNNC50NCvhntL1GI/EN2C8eub2ZndnTsG0nbHKhnK
bJjCC6+hQWx9A9vHKCDMOsN3JbVQ1g91Q0hMvdCsoc+UvixjPx6EjH6vpDoeNe8ltkhYNqR8VxkR
1YOm2BVKgeILDI25Gy6rcMok2wqLDShm7BrMtpr+h9J59pE0BQco200idfa1qd86Lt3TxI4YFTTO
ZU7dKxUpV+pi31blJZ31eJskzqaVCin5kc2uwn5EmKt6KLuOnTCs3UcbDsjeDcjPkvfb8vvnoQWz
J/c0+ZIo2aKqkorw0VpK1jCjgTJsvaonQ5UG6iaoQruTpzb1ps2lfe+RNKE0QWpLoKsnWc9vyiTg
PT+dqnxRfxPMdOHnLGWwUcNcjdtgqxa1RnY6F0/uBDrHlmba6L5zqt3uQTciMhs8WymYmkJHX9L0
P7WSMnS2pQQ06PfjCCctD5J2xyBAIeRUgvzbCiYrOK+3dmWfLWdNF5e6n4udUmsODWNxIW8W0Ku3
+kEb8c2EfQeKNZlv1TnATy17PdYFKU3yDVRreOLm8bYmj0Dy0tq4v9LaoMW+gB0Md8yFA97FSfJr
kK98LCk1sUTyHNiMpBxHQgN6PUaAiEp+NJw7JFQvZdpd6AO8adYYN74QOLEPAA1nnk56lVwdur75
qr45kY/32UTcjFG7vKfUYkoSKj1l/gJFqezMH6quUsuOqiOSzgEFVnTXJRzg1cyAXKqolDZ3mVsY
IfD4lEtWmUtsLM5ojQoc1rzISoXdDdJVrNdnda5VD7zawIoyBG1YbQNbf459yTd6Vj80LkxRpxBI
NuzqtwVhRG4bkC/0VE+aWDXy+Ukrjrt0YPcpgZTBYCI3S5DTxK3+aQy8n2rXwGenrXKDOYangZSX
LnMlVCfC7JZg+FdQg8ivu86/ZQwSIiNUQm49Jw+qWq5ip7vnka9WmfazkSwWmXGhvsc5dbptiNFy
mM9UKtpaHfIDwgdUXaHuXTzu+rK/c6UcuSfCaKMXtLCg9qsHQ6l1JW9YpIgKovlFhUaFGGcPIP/u
FAFbZK2+AnB3Vh911LxHM0uenaiNAEoyPVP/rTLJ9FNPUP26kUbYt8gl+Y4Onf6z0QgjAhH5tvSr
B6D2QyrXxF055cGWy6CmkUWpDdaLlpy1Ua9PasW0pwxHd7xPFl3sArCkVF7IJZQ522LhlEuF+rLk
bxJ5Fph8MmyrfB2PzLwasgnzaZFR61yKLnBPMOt48yKrhaWfs5I+RPqThuQVap7iqDukx0rzhyol
5x4sR0AAypAJay2nVerThhq52gUmB6T9rL3BZJJKXzOxyy14niLBgQKJPAjZsm00Ex7rZVBOpCAO
DwPHJ7q4ZIt09kAgzFA9hkNVnwPPkOBbSO6q9OBEybmlb1dlrAYxlJpqHVcPvbq+xK5IfWo4oHgp
tE8val+Capv7M83wwoJe3Vk/wiX9XGeBcR+Pe9j7w9spCnbs3bQkQB8dpOWSSzSiUuKYh5szbayW
jRXqqE3h4CCcYiwfmIQIiHjrLnm3i0DYR91nYu9RNThLxZS72+gyVI+gezKkq3sFV+CoMJ7tjOaq
+rIcDbkMQZqc1Fmnleq0TziTDr53k1ruldpvsWNy7FemDDzuo5Wtm8V8BNX9FLXiZ6TbJFzwcKkz
s0sKxLaPkRao5aN0Rb51o4XADwr61ONT4DMOmSZqt41Nn0dLqzvb4gsBwc08oGKfdKC1yfS9qWbG
zs5rrQMk16syYY8hnLXAv+tWz1Fh2NvciPfRwL857Gn5kPp1VvWY6w0nz6e1b6PhmKjLD5qZY9AY
2vukcx9oU3FrOANlQR/cdFLyVafVwTcHrNsMqECdtUcS6shoTl/aIsg3ZoY8SaR4PAtzcaAdE/ps
jg295qjfG4T/7Nwh9DYOaCkbXQELW5/tGuLAx5GRqekNZLsgMGba6uRb4ba3GanrOwbHX0iYdHet
oNNfuAdivHGljMnXIAjGDQ7zz67dHOxC5KcBDUxfwztKtZTMs4bQRJ0E747lzkuCDZPSm7BEfA2F
fx+lCePZfK03CenfIDH3icnrpTkw7Qyr7zf1vF6SfkQQ4DarAEvPXMNgrpGKOUV6Eg094KwfmFlj
guq1NCRlDsm16YVnb07Al8AhufdCxz2SxvdjHOcAAQBQlrGNz1HordK5BcvUE2jmeluiYRhimaV2
FDyJ66DAydbBKxHAWtY0pIi0ri5DKcFcaXXb5n5FlFzlbZNw2496dxWY5aq0AxvdB+xQX+Qc/Oku
TUUnWAsWInNnlslouvaiKToYx7qp8828aCen5KkeIvOB9yFsf3Zx8S1qeEsGY7LO5mjddlP9sgS6
vh1G4gPULxUdmLKtWIWFVu4IuLulw0TDujd/LjMaQ5KPNqY21cfA1Xd5a6CzQ6nq9G7PMJqvts3x
B3NnCozRIyiSUPTHiSQdeKkEYnv2rWN5D61duRii53C1MB/vhvFT3eaXwqY5JMiL3rRCewH/CILM
hhDc4EuMXK9/9fz6ix+21a5xC+RNGbXegkJayMDpOumzQ+sLIs4YSzF1o+VgojuRQGt/htvloQyh
xSxuSXtcwD9GCHzJxe1qYD6u5qy9CcJgIs9zjJ++hG54x0hcBrPjh4Gz+IB17Tuu003mQ3Ro0ubc
eFG89VElr7tyhIXcZs/11A+cF5JpFXTnKB/oF/Y+42YbcHK3J0hpgv6TcM6GpW2lh6iRP1fHppyR
7JNk6Hb8cI7sVcO/4ePNm8bsM4cNe7/0zbNGn3UZIc805YvFSGeHTm+H7I5Gl/9ght9dxBRQPE3k
g950dsfWf+7FF78Gzj/55i4K46+xPomrGIOdWILo+jkuluUcYI5ssQ7BGKO1RbzZpvM4e6OPR2TA
wSVl3I7a6BhBVMUDLYj6caOHnikAlCB8B+7A3TeEvkFd5m+YzD/3RuNCg9WZ85nl0QIsetti2x4b
Y1jNtTFcGfAuRjxJaQLnPYkQ4vtWcXEr62Wih3MuBtkXahmRAOwDUhwk3/yMFDUr7wgyM8ebfhnd
XUwVhSCEI8dYfskrEa5FTRtPTxksR+XP1J0yLA39kd5Ycp7qgY8RzynqTQyWmlzbOG0CJfEKBybP
KpCngjIvUDOGHubHVL+UZKoi57S3dDHEtrX752CqiRF14EXhlN+CqAouHj0iK3Lr4+hWT7Ti9qaF
9NaxManlgXAwGEfhvvfG9iqhR6+15nxy3LxDE8bkXqfbcWo8GbDHU8jihsYCGm0M037mWd7l/oCK
x+ZGVD6plq2W4w2VJyO3tt6MAf8nCOV/RJh8/JhU+f8KQom2/X+HUO7ioviDQslPvFEoTeNfnOqw
ZjFTcJn6+ij83yiUhv8vxkwCh5JO2IHO/+u/KZSu/i+OV7rUnSP1YbLBX7VEwb0BKgEPuKaHlxWL
hm04/xcKpfHeX4AE0qUjgMXANUBlOtJT8QtwI+nRQCaWxXS7SWAr2h6OS3qtRsqT3trI0IwKuJFF
NLFePyWaSeL7XFYICQgTQkIpcUMTG7nmmB94yMw/r8zHtWU4jg6uxfaU/+CXK6v1sl90nNzbLHBK
fWUsbrchkq+4FcNXnRiKxBrsa79max79hjZuUtWQ6om1KLuDixpYuh+6I2cRrMwVqTFJN+hfTRO/
zkhqNElW5oOyYy8dW0zWROaGEZCEutOF8gjFtHN9k0dD/ugPeXqzZKOHtF9bDvacFvuxrRkLhRp5
LHn3+MvT8w/uA+Ut+NVZgWVNfrkgX+T//vCBlqlXxdjOky0dnAgANjc4Tvxob9HlxHUS30ZGK6j2
gn6rnwrm1ndz19wUogd6NbQXM4nyy6LnASM22z5zvf5psKwJbzNY7ly3KJ46f2uCTd02I9ZdwOHo
5zwoVrOAdBjUuX/ThjNwAvHQed3XuXe1g6dlkjpjtQevk7niModVz3dSTLXWHaS5VQDlOCExhYyr
EWWBqDo4cdY215gO//0OKXDKb3fIMQGn+tgzdMsybSGfnV+eDWLmk9ruawcPsYZDDdnooKNmgKJA
OZdjAfA8gYx04dw/6y7DIaG/OEtYn3wzzz94UP/xYrCK6K5lcAZD3P77xYBF7xOtMTA75sBKh4ae
3pwnZO82yHpAU7rXsfy+zKFDjzJ77qHLU58Qrig9llWef3BvhPTd/HZvqI4l0Ns2ib4zQGj8fjn9
lKXwypHJB3pysrtxgsY83uTaLY8Pki7ftc+TZMSZ3XNv++Wr4RC7GHTuUePl1yMf1QfDuLGewLSH
8aHMgp/uoAdXpelS5k4T51fZtdH7lijkFlGvMBvajCFuU8nR/+Cbfu/D0R0WO1+Gknsua6T/zhPN
gSLDVpu6G1+DEDD739jeOcqNPknlsjSm1UtSaEBlympSPNCFI/9kbs+e5lz/B6vSH4AiWEysy3zN
FiuSMN87W8OgqOd+YqYrQMVdHDCH11E8fRGY2Q+dP23zuvqkcq+1qfNXtpdotO6dYZXZWQc5T78J
NQwHmhhZ0rIsei2T8ArR9XJSxIPPIfLwC7me3abkXP/op8GrMOrqnginD8yx5nu3nC5c1zBJVuIG
w7Px3j0nDgewodExnnoIfQyyCS5D4G1zW3vS7Wr5RI2HJ6SNbpfWIDSjqfF15UOmPeQxDcyAdIyq
HIiXk78UvvlNrZta1bk3JJqUd47f3Add0DwjMwVTEFTlrdXvc90cdkPUkqxYOU/jzDjHWzYeR4XD
ODB+TPxKHB2vrGgYhjqHBRR4MRpSmHScUqYUecAHz5f4823h8ZLLvu1hJpWM6F9XkrgKrWJwUIs1
ASysCNeVmgYURmO/wUzfptZmbZ9Ht50gqWh38A/j65nJzwdfyR+2afmVsKhRDljEO9ni3UriMWvq
0zJJtwospF5V8OfFrZ8zAB4J87OKfLrqbTwtkXVMotLfd1ov1n+/J5Y0jf+2gji8dSywPObULcZ7
jlPMXGr2ChAUZl0LMgQbsKlptXUaMClGM5YHXQuxA1VCUhOt4KR+GXXry1v3aka8RqRGeGVNFeMJ
VCy7nHSyHS+yPCX5n4JgSM/LbIhjnU0kwhjWzZguA1NKZmnhkhDHNSwgYy1OcYNHMgl2+n5VOBqj
MlB0acK4kHbvftYNn00b5VU0IyvCb6KUE4OVZM+Wr18VLrHXsZbfOiOXupSzubWy4bEZI//Wk5yC
SCMz5O837w+OEreOMB3A4mQvC8N+v0CMw2Sbk44uy9ensIKMixBTRIFHR6sxVlDK0YFZQbFWS6c+
+dCLAzPjrOd0hwB+pDxF6/u/X5R4/41ClKCQMnzhmMK3Lf/dU94UHEXabCy20Vy0zMkZF3oFXsUu
d8ZvdjPMh7pKTpZboU2c40ub1NcWEPCnvOJPegbEx7II76pZH2/sxsBGBScCdTVn9dHb+2Yz0Tm6
QxNXfQZwY5DkELLsVXoJXES/GBGayqaiVf4fPKzG++0OmB88LgEGAduvcG3597+UAqVgcj/PYbMl
YnODhWW8FFFPB6a5qOrHZzd2W+F8x229ynIHtIdJ+gfRY/UbtKmFKuQxvmOY1mlb6KnPf7/3xvt1
Vl6gh00Wrh1lvqW+m18uUCsEC2YTNVsSe+a1Xo/BMYJatqsWjU5ej/ZkMu3H2uvrUxLU6U0cr4BW
rQLtse7I1EbY8FrO8evc9rxGkGQQdXofrILKq/vbGy88DhvABXnlHYtl8PebGNjRZE5lnW7VIxAk
FXvqEk3rNiYZTR/Gi6/p8xFpytaZuHQjHw7aWDxW7nyL0jS9ny3KMM2Ibein3wmCBF9MziSy16Ff
uRkWnKza4gcDnNshew9sKlpn6F4jR/vSuZOzabI+4fjquqvZK929njTfPPoO53RJ7t2EVjgYyuWJ
YMZbonIf/v4FifewCrZ0jmY2G7rju8YfxSSj2RnR3wi/MyWBq7TD7iaRwGFHN4N1H/jNXVLaMq2b
ZaVKrEvqD/bBEdi9lOqkFV1xDNuU3DjNhOc5F9GVmULijevqXEtVrtsfLI3J4AfX/d6ArfOlcUDk
+2K5oTh6d3QzK+oUdk6+NJmg2vlYAF2LEcCQ5w8Nd3XVF3b63MDR03NmaoEb2gdCKx+mSR9Ovd+A
7o2Q6KNF8a8JTnTWgpJ95ebtRdDduO5qhHp/v+Q/UJbcal4Gag0SOl2bZfL352zOyUJ1YvDdZIAj
t8M5u8aPXxMvx9hDb4WB1EZPtnRBylubcqBfTdVQXhMxt/aC2SPxDtsPtlrSrFrjRHyTfdYSht6e
Zp4W2xmvyqg81ji/kpCV1EYtcRKVhZlMHoSY7tKxxHSw0QemP9PYGfvId28DBLWbsSsinn73/u+f
WMiV9bc3yzHZ0C1wPpbnCHbT3z9xkZNnEzc6yWLyiOy5IwOnaiDVN35ByIXMWWLy25ZOr1cMfECX
Cbruu8BisVsj4DqCMX42YrQkojeSQ2fr6yysbXycJOQwyTe9HhljMd9FlTd8UAj8sXTpjulZPoWA
BUJFIkh/v/jQa6vZqBaXhLPZO2oRm1URZsfUjuN1blnzCzDBYpNFmB2cfv5szLZzyycDo1a5eJfi
DP5kUia72Y/yXd73zcs0QixQ5/kP7vP7l4HVVRjC9y22XHoqrqzzfllli8kVVhdFPkYxg8iuDDla
uRR2ss3p6RkL5su6y++RAJVH0xvP/mybx87HPOFbNkwVoN60mZt+g8cKJaefmnsOP/GF3e5QpWSX
pVNy9dElO388G+xbBldrE37D8Ub+/S/XrOX0pPPU0Tczqlwp/LcT8IppB4tGGzULH3q6vIKlfqE4
Wu5DQrpUw8JpKfm0JYqvp6DZunzqK82ms2nUS7qhvsLRa+3BSDHs86dbA0CA42fMKQvdfEp6qEdD
wfeFaJlx8CI27VRUnxBWLlC9CChDEZM9qxqYmikuEv8mSL2vRTHNxMK7Ec4YzvRhJePVKsYEFhal
Y1ib+eNEgHwfAJUD/pFeG8gL1m92AjrVvObE4uFv9YAA+AjXBHFyRG35wNRWmTPXO9oY7NhR+0qU
DqAUQWthDnQXd/4SPxplnT2TfdmKld91xyoXwZHGenvxEmRMzvhddNr0ucKyiyDd8vaRSY6XY+X6
vijqck8Kxac6rVG++vN46TzndindY1EF0o0aw/NKr0wzy641F9/T1HspjvxNlhru2spGgPSV66+b
LjznizEdjHoAHC/nm1Ee6WT4FVddOmSsY8wWat9mH3QDd9fz56rjVGR9juZk2ExWD5kr1W40z7pG
/UCyeNgRrx2LsyWqT6IxnpWHw6yR5CkfRtN29N7Ub2uPjJHIWppLOMRoQBOTw5Th7v246o+OO3xu
Oi2/1prUP/hFOx6LZvnaDpZGpKZtAZUMsvYGcOS0wuaQYhAf0otA9XKwiZ7AYOHmj0vo2uQJT/TG
Xwu0gXs/BVtZVVlzEFM+bxbQ76e+nWle1+OuaIPiHM5msUeIbROTR3cMpgzGWdaGr32zPNOZuCkl
H9WBvbeDg9ve9BAbGD+hfW3bZGNacfVpAo5bzO1XUh/LT5xU/W1LytdKqydjPmNJwdi66DdxvzyV
bdStzFgY54gYNSYxwj65JFOskKk+e13TXIlaNsJN/yTm3kJQmNnHUGtwLo75D2csp/su6dJzLMuJ
LLi3RkiXVdpiNNbXRLEVt5mPhMYeGRePZAKfnd5K18bEsLCT2gyzp7IESaYO921gftLD2EUtsvgX
9btu6H6OlpsHH9RmqoD9fQfBDeWR2knv2JKr3O+rhD3lSL3m2OD+ToypFys4m2SYMbKwNZ5yrJkh
L7DQIu2s/nJmoqSno/fZZyg662b22bDv7WzA2NPatX6wc9tHntBsBj3r7kNn/qb3M9Fl9tgeKjkh
0dO6e1TPbvhkWYjJkdxZ5yl1vG3mzhaw3ik+FDBGdng+KGanobhghUe/aUsasWxN7Uh0MfHikc7V
J5P1dWHgo82hLVGHFYKn6aF3Jm/td7P+mbyxdWDP4jnMy5XjsjiHHEhIozS0Z1PMaC8IviNFSFyy
vpm3lbuMH9zif6gATXYq5mdsHpx6FfD3l4U4aTSjcfIFsUClMzsJehIEkkuCPXhtefAgi6BtGQAz
So1jCEDFmDMb08zjrFcTSRY68cMJdFgmkvdtmYdXWtjt48SKwPYKApxaNC7NEn3+YP/4s27lqk32
D+KoQDW9b40Nk8ABWA1c9YL+bCFYkdoCm2g4yRRS4MrHxEh5PdLxum3D/ei01QVT1P3okes3zxPf
DV67xUeyUzunFtovQARkx0V/pcrWGFLIB6dj749yiE6ebnD8tT3Z1nt/0MjLOmGnMaMt0xB9F86+
VPJU0c7RK+cIAvuHk04r0pHSZ1hI834GdupmZ8dd0gt3go4EtdYq8xP9BpnYJwG968aZxFklUese
W0oqNOOxzbMXMWdYCmZfnHQjFWsuijkAixVZECPLInE28br2ivk6R6d+LixzD4HJRb5ZWvtAhMvt
RF/Dy28TczqGpZcdNFgf68kd12k+BMes7pO9Zv7I2sE+D31vn90pTqC7he1Nxrxk1Ql9ZvbtIgkh
r3LP1sKxmK0DVoOzySpJ92pBAxh2e9fJ/85imcZKcDPOxpLskS2kO7V8Dqh1UFKYmywPrZ/a0JzJ
tymFY7+YDV1PVrF9RlPyEpfZNuU+7bPRsiWJB82pnPDKXnwxJ3xkVQ5Y5TJdLK2NP3iHzD+eRr5Z
2gw66Hafyv49aq+u9Z7sZVClpM9ChzMKMCadcQhmyHETaviNPWrlhV1+NUP+VZflBjGc96W7QXvO
yLtcyv1iGVtnaOL7DpvTU1Nal6SdXnuBvNAX9UTDwRN3ZcQ8v4oKEp+BOuj0c1ayIPkJpCQT/jqi
Ajw3vf369/dNobZ+X4g5HstXTrrvGEm9q4bT2KumNCO3qQ587xKUqDsc3XtQR+bao96Qiq55Iha7
cuqn0p3xEaMINo8cHL9ELfol9YPwWzxmA1j244yuruuVHc732ca/SGKTQZ9jE07Dsxk23kWe/S6i
jLyLOeM7bckv3sVxJ7YzHpdVUdGCbpLgZXRJDqqJTD+HYXIbBMl9ENbtIY9t7xIuJB4MBMgZTqU9
dQtaLifFVClMoNPBNwXyhy/ZnoPM+IG4uT0sZKisiYOm40cAySWTg8G/30ohq/HfbqXgwGoz3uP6
LeuPhyUy86lM4gYFmK/7J06MPbeghqzZIWh2WYmJZ+28rcspKWxI60a4MuxwniwXzSeWoG1wuGhG
dDNiqF62Nf2Xp1IU2zRmmqUz9zinWkyqSj58sH7944W7uuvAZzVppfnvuk260QZTblQRFTBx7uHE
QSgN/dvO6RKERSZwKI1qFGgLfU+4l1KYJVZOUoT9Ktes/cI88akV3j2a5KOXLjdaHjn7XvZwGc49
ZFdk1IU3f7/Z/3CKE7LNr7M2MumlJ/l7AeGMoUCSmZkbB27LVu36gxb97FR5WDnFMUmr+TWcAvz+
SG4Fn4k80eqz0+k7PWz147KMlDVeyAo6o4a9TEM3AqKQU9m/X+ofTDkOnMRzsC0Ih/63rkZtv2zE
LaaUkBMKEHqj/tlOtXkayF9dJ8i2o95wLmPiMwXS9HBnoundlATukIrhv+R1/oCcgqrPtZ8Mnrpz
DAWTvQYbghPlyNrTZ22xMZV3rnEGD8jW01AKaYO+73mrVizF4ybWkksc0Oz0K14lOxH2+e+fT80l
f33u5SmVpo2qNXj0Hdmn/eXzhULLw74krXoglmfnx1m2L8mLKlmtNoPtP6FA8SGYe9rWhIR9sD2c
xYE+HNS5T3OzjR0axX2+FMlOgwBBaHJBr6MUn9Jics6imDZzutwmVZAcMkAIV4logXU1bvnBF4XI
4PcXWH0QmVzpsJXTfZIv+C8fpDOp15s68zdqIU8939h1SfzFXPRn/N/xXrewlg5mAwmqEFelm3+n
xK6f6ATTxCS8AXL8c+RqzH58lv6/32XrH4oMn1YNBD/YiSR/vj9XT26dxPR5tnZ7EkkOUWl46Tzw
W1EyZ1vVI4YyRJu1H5aHCkdk1B4BGbvY2Vy8WVP26DTLS0Ic8X0XuT8mIfRDHc3aVb0sbK3+j8Eb
w5tO/mIFh3IymKj6D4WHKGapoKJBGrnoRQX+xgq8a1SSGts0vayCXs/eh/Awe0gM87DFCFvOF3oA
B2UscB2nQ9xTUC3WyUdIQ/mW//ro6dTdrAMk37CBuQRX/P6N1ZVv5+biBRszLqZ1A5Zmq8d9vaFW
Q8LsBee8e07LwD5Hg4sBzutfOKSh9Vpqjw7P1ZiNgMLgXYA1XnbWKEGyHNKPThXddom2VbPWuh9Y
yIz2Jo+KH6rn9sE3Kwdgv34IHjueN14iG6sKt+Ndy9PRxk6LBpv3R3bTwmDYd2XinKswTQ9knNy1
ddPeRKO1I6MmxiKnPfryvJRbXbXx89w/9m3/PS2iR2/q47NqKRpTAPVcznGrCT2n30ZXxeJalyka
iZwganIgGXNH58C96jxZ6iU5zDB29dagY48zdus2M+QQZtewwYYNKY0O2kWaJ3MHALoHaVuLOr4j
FlTbh2GEHwo798nwUQlYU/zBCuM4qoR+f4+YUZuoACyZL/tuiFimWZs2utzwZ8vZOVgYzv04x8ca
1ysAu57Wh1bn5aV2veLtl6J0HvSm9DilF94p7dBWN1gC1D+F8o/U78Yw+WouQXJa0vo6mUbE4Hpb
nS1ykE885rqRtHexU15b9HjPdt93t31bfXK7eD6pP1IzTW1wXgdT6zcMinVATtOw6nlab5URJLKy
aW/NNYjLSTAjI9p9ZjqiDtU9XVL55TaaDZHPmpu9+kfDCYK1PgTOviNLE0mpfk9/B7CY6IZzl4bp
KalH7E4mdWnebnmosEvPINJHC5UtA5vkOvbhXjUL64E1e8nBq8zpXI6vdFGqYJ2k/bVHqMgjlIWV
AUFx/zbWMxs3oPys5rNmzPPZkwS2twv1Au8cWvmr5lv49Cda2pBQi7VGPPqx6N29MBrokOq7GEVZ
Mimdx1NlTQf8PCagUd0+1bgZNKgX15qYk00L63EVpUWzsnPNvB0mzNqECnePpsStZln6iEwKgMjY
xU+cuMdDNTXdfUR6FU92dbeEWnllZ/NLKKPZO9ufdoA1jcNo4C9iJwz3uu1+J7l7fiW5wvv3paWW
UW5N1LPrCL3yMbWYwVsuRY4eknGWGvo9CTlfNabT+OjXVHH5Y5cyQmk5SW8MuzNxQabxJ9vuHmot
tx98IIgcz7YWnYxnMLsBQYX5vA46ghJDBAhPA5iesY3u58mCTdkG+v2EpWlTDTCV3PEhtvToQQMp
ew8K17U6mBZpfuqauryqkzC+cMxwd1pnmZ9cZAOM+STdjl5EOpJ0F5MW7/uk1eR1sMksP7yCHxev
0X6TmOQQP5SP7Em6ERQ71510fBxadDeXqGGnGemDthRIsHtWgcYpABEQqMJhzBmQj+mbxjHyG30I
ixt8EBuyFHziQ0kEPGdx8anr/f8i6ryaI0W6LfqLiMAm8FpQlFM5eemFaLXUkHjvfv1daCLuNzGj
6JHUMhRk5jln77XRk2qbRB/baycyWC7rFGNdobeMxbXT75t6VHa/DwdQdH2n4bciB3PaNU2Un2P7
petM9cEeOB03MSCadJ0v1eZ4J7VRPRQEppIjR4txMsRJzrUM0L6+OkX1MbrZSXXn7p4VxeVXspNm
xCJpKjORWmtOcZ2VHv5eHPBh/0KbePJIU9ce2p5t2Vxzl01tnMC4da+sxxjQQTlXYQehMDGV4Her
+P2qzu+cO3Jp1nYGGVaprtOVFoWysU2anIOokC13UxqsaLMcNHg5dSkVLBwklWRez4YaejSmxb7F
DSYaI4/cbWSXJr0rm2IkxIAQxXnyTXt7L6blfVBzAM5kWONVv8eiFPsZWB1HJDMNDAiCWJXkdGpk
ZHtR3sbBr3mmMAlhpQ8MNjzWL0ppLIFc/zQKpDyjTbhK9kvONGGnmgAhdsP6wMdzzPCppVHopMrD
CGOMLlBM4JEm/k5FPJ3z5fw7ZdYUVZyHdVRI4g2TfpSGOG8xg4ZkCMlI/suFJv1+cuRBEufRH1Bh
L5ec+/xSRg1QSGo34oljZ6su9Jc0y3fdSu5N0QyHOOlJX1iXA7pt74KFlyZ3Dk9SgAV2w2gNGG2H
52xcwzdBED7M8gr13iR5y/hE4A2pbmGtLgxKZUmyWoR34GMezzOmp0tMl+1cDw96WpcXhXxLmTlQ
m0lTHOfmPo1RcfhteP62osH6D6T74LD9bcgzuo6ObW6F90m1AGrlBdvL5ICw6UBEZemuQgX/HTro
MyY5mY9KnOxmWUlU0nlLpVqZtF3IKptCp95XdDkDEQ/PjE2pLZbw9PuGcIN0Q/zdGkUk8dtUQI7z
DmtZ5s75Tlsm9lTOXvTAYjE9l+CU0EtzvnbTzywu1B9klD+mHeJGdd2B3v0qC+jcnWNgQPhdPfCB
lueU+BnvvxapynKHkH43GotxoyQlQHx9/iobmJ2zlgX/lU0YIqxT7aBJW1rxNKrMIspcAodgcWlz
WAK/UZONIM9imIqRhYHhXUn6h49TLNoXOmoi2h0q/wSjXOIDh9RoslFLFll2mIy8fevTAyifTdI2
8ssJc+nDA7shwMK3YNDLVSN3PiFsIEO2rNHOKIp9rMd51yOyEetsRHExaJULEBZbwaCtleGPUr38
NoFKqRLjVcOl6Wksq95gwqxbFTtNR8rOPPWkJdnJthd5vTUiwLiZxvf+bZIvRAzvF6l7APPSDeMR
1EnrZQkx8ABvNC7oahpIfMbz7yXKDPNfKhsNyl6SkUlrB7MhlNPv/SMF6TsALhpye2ChOc+4ugLu
6vrRiGbrqTNXmrL/+5wZ49pTAsd9QIOyT8o4fBjrNPV/v07rhAHgJgQ++lfTt/Em1TPdW2tUkpaM
I1UMeV56rO5NYn42QiNAoZakDegNYe9zuDxkGUxB9G7HJpJHPFSgHwT3hwBCZs7VUe9SG28MOIWG
bIemBzCCB5b4Dzo/eP2PhTiMsC0V88AMvavPVfNs945X0bq2Jto64hoLcMLx94IJwhme4+lv/EWN
VPIVeRiaAGIpwLLLiDGBaQ8j3R9xN4oP1ijE4xuHOV0FKK8vJnUFkeu+VIlBNqfPwYFNYdfRN5tj
fFVn0CtuJp6FPpS+tGQVKOAFo2xmI0okoaFW9NXWyUfqLH9S5prABoKqdnZayNoS6TP1o3aMQx8j
UrLoWlCnBr4khny3eWovzaSO2yHsEnp0VedZRVgdRje0d3nFHi5sLIEORpcj8T8joPKF1iP7/GHC
iBgUbvJuttmlBie0a2ZyD8Jh3llthN5DJhj2nTk+mwPH6CZlZgyrlLkY7ZXMWq6cqW+ZpOlrR/Nb
Ec7GblrTs0JSG7GYVSFotpb4Ci1+sGIO+RUTPH6eRKDRzouHGQNvWql0kFKj3ZYYcXbdlKivk56/
KK322oFRtyECgXSgnSZA97rKzpLzRMHHNsirHiGcGKvLVElC4hdxSpAxzjK+sSC3G8Lhg0XLgG60
EBdnjN0dvT2m4CRXbqt20NZK8uy09j9LDA+jCmEPHIhaI7MgD0pLGqDSzR2d/UsOPYi0DnmLrOnu
6nMNtoHBf9UNQenO3/UCWw9a6RDojb7RbIhwiptfDBSnSzU/GEuBJb9Wn9POyD00vBUxUh3hiyMh
QFHmOn7YWYUnJB0pAsUk1ARcOmZAifeUlOEzVtaX3xuFBhrj4jZBuNap4Jfryjm6IqSRGYde5NRw
GaOdViY3xSn3SVHigg1Pi/XPtcZnd7LvDekUoIQzrSabAwKj1K86SYIMELfLsKkcExPNqGxqU889
1NFqOfBy5zlxAHo7XXnZzQSkb55aNgAAfKdjwWUx9G/X7RknwyLy88b9SuXyxZz4XM7946jqL7ae
IDRtGC9pJIGE/YH5pnYepVpCAJ/3SQaEo0X8Ry6mbb9bndsR8EYmh1U74q50vbKrob15Q6I1ngZM
aTfoGmT3ppFvSqpuhVW5Xu+SdwfWmaadK65m+Y+0iY1TfInUOspeYX4Sf051Ro2hm2dXJ+Skr7ac
HPdSH/Zm/TNXKeCfu2n5lmI+NO58SzBvKvq/jkEnRDb6mkZRnBYQBZsiSx+FwUbvdONuas0PLleE
Zx2fdYgxPtdxxlmSmMClPvdhouxn3XnDwmBtmxlCnZvNB+AUKLvXSiojUZq4NK9fym8XA4GjEUE8
vEYvbUgv4xIhMclRKzE7x60HMAerxYAdpJd+mLBAcC7n8QRW8N6lufsaaUSYKfn0klP1n6La1RDc
5+OHHiJiGKNZ5Uixzm+H7mbE7XNSpd1HOgDhkQrTFfyR+bFokEkh+3pIG/bPvgZCXC1zH1DM3qcW
2XDudns9t18t0qzz3vTyytz1qMFCK/QGi4c1wo6Jcql5r9XCtyjIDQzNDbkG5NxvR5cVcoASGtRA
DJ/mnl8XdIumYW1/QySJFbLT3e1i0kRLInxiuCVah41Jj4tnDp4drsVK9UMwaqirvHjkIrJDFLuJ
eCcCCMxD2FoppkU74flxjmoZkhbdmnIDAH5jdfupWe5d07HBzIzMFS5eIdxXGZYX8oiM7WBl3zA0
r0xfafvUXHJ4ppa9D0vpR4BPaGZgSSvJlYy46g7Kaw5E3TddvsBaGPj0UAFw4PYTzj9YVo7xrFUf
6gjUNHlBmpo9yhoXRN8ANUY9bdtXR5rfg8CZUPf7r6RQfEsWf8KwC6IwT3bELJp36Ku7NhPqi6uu
JnTiVTX3T5rjDHAA2OcYkRkqU4huLA4CG4vm6XGo1JNiRMsOQP1P3VNyL3sS5J6LtA7PJFNk/NZo
TVsdgifogqR54oYRvsONbF9LZRYQ3XT3UHQlgIZlSo6RUxRbUxaAXJj2JLrZ3Ltw2av9ws0WUSzG
QrWDznnR0LFqIFmmEkSbYB6no4HoBuk8WCV3h8WZllkXXBe3N8adgCdrZ1C5lllP0V7k94wYkq5K
9aAsIwlwq1TuRtk8YDiKT/3WSh7seliLQIxC8RmtzWMyOJwLiuekB2hnn9eMQzPGrMkaXcYbg9lP
nJKw0Zp+xz2osMZVEZqCBSxVsniUBV6qHR3sEjaAT7DCQZJ0Cmfo0d7UWlZ7DA5ybwYKuy2NPkFu
UQyBjHNeGrb1XFEDWtG4dIA7Dty1W/dKY7tZmZ6PQylfXBuA/JyhxOibOcg0o927CLu9UurpifG1
16LY+dQQT225sqtZwiE1jvevbuO7HUdnyQQ+pbZpIzm/FsDeD0oY/bRk4G1Ucuh9rNF9MPbLObJY
rtmAHhsQikr6pv4bxn+ac5es7dH0lSWIB+bE60nMsoC64RtH8MzXPavoD5/nlNU1JkQ1f837v6UC
dpfdgMfTijNI1WjZ2hr5ZcoZEM1BYSenzpIEcrhrkvNQB6mhlvCVoW/bcD4QJPRbdC3pq11aOhoI
1oRzphJEkA0IlCbyIZbZ/kOQHPxXegJJPTF180f1vITnxBUnYxW4l+11xPxeGsV+EGX2UCTG3Zpi
HFJVFAxMyTVlt/5YzmS8xTNtrzejgiKO0nkiPM2y7hwFdgWt7ZM6c+ofsVLB64MoDOTsuTCAUw7T
9C2a9Et1BgqLbtpPOkdIB+q5x/gXcjqPY82vfknS94JuvdmoXsVE0wVHQA3LeRVzuouP7T6vjBti
05vhBXd+nbwmxXeSv4MiszkRADjIp7G/JUr8Wi+d5c0MnY4LMLK3YUzOwER2fRdOl1ok+lNaIQrl
mVc7Tl/s+SkzOP3sJKKn3ASu0zqq/lbH3Y0MiFbPTsUybYQTfTYtfc3OjV8kbm/Ke2jZkJ5LmZ9E
imoiLiDY2XaecHMu+7Zlg1i17QSWHMBP6nlnB4j0NiMMZ+S+kW9gkVHn7aQcU04o+XYcfVAw0eSL
CSNuKIwT4cc+PwdyCnIua0b20b1epW4c7uPWRskZa4A+Iz+zMbkV6Mhcvai2ZKg3L+hMyTOoevtb
EX8rnsp/Tmk8UxVSGetvA7gsM0cHTtHpsXGOE52Vo0CZmZyAaNO74CcYfmwZ4FcPCyxcx8m4ifzg
kgWgPXWGy4z7Sc3+RQSmKQj7ObrQjViVe/DaISwHo51ux2qnTZekeR/D22DQVmHn0gFR6juFmN0s
gExllM9Ey8NaHfNtpgTztJWjb5ODw74RqfsszsElMesdDC9q/0LI9IaSrbr5gUDNT4gT5zo77xDd
N4X1h0mW0gcrHY7kgA678amP3qHkosxDWZWRhLVjG2xfQzQVDkZjz27eaEyAZJTElJUfMnsaWXKz
jeByu5pyXUTs23AIXZfFXzUg2U4m7kpCefIofU5LiBQ9O+SWtCQvdwrnvbKmcyErc6vZudiWWdRu
M9PDiQ4QseP1Kqm4QJa3pGerNIyTRtN2MyAPoldMUkhz/ZVM4O9CJc+ysZilL1FebdI2CF2l/Mm6
9fplOZQ+RHpdnLkHzjqmb8zmeJ2oVADCga9UtpqpzpsKAfvkuLeWVpQQDyvfYwD0png53clF/0Iu
lgRd1WGoacwgHi35kDP1PYJ1t3bGFJvXBRCMX5JPMPb9UxNCIZLMFc9Q+ckGBCx+iFlwvB6s4WNo
4qkzTQlIo3JOuG5rT5mrs9FrB5VEYqQaJ4EGAywH+hqYSz3axHLYYpVnd3qfBCGoOU1p+j7GVhv6
YJHwsEsNhM5MrfBcYdoMsze1o/Kk/0tfGAiI7za5bxuHfABtyAQdqhKwnK0+qBv++oZne5+a8BEI
yqvj7MRhBWx20yZ3vFqkFNVMQDu8osjobuW0zxLCPqeHBAH1o4pCc2FNaHd2D0qV/gFMS1yCNbU3
XACelw5A8WK+sK47YHAGI6OaoczW6odGpceHHXBrGbIN1D6jYK8o36fM0Y6FieworYjYHYpA1BZR
ofWW1x6kX3pu3PYAOAQlDQ5TAHzG5GxroyhpErB/RfteH5j75pB+Sr9qi+M4WGdpT/tRfyrDcBf3
5m4OFZgSlLEJofLs2ut1Zh5BsqgOEIP7j/YUGs2Hfn1N3MrH9OoxKqQXTNDNBOQBuGaOdkt6usM4
sHjJQYPqj5reeBi+NqqbbQdDA9ThBF2YU/AXO70Z/dCgSgCfVvXcn6ReFQqj8gT0EvydyHkAcO4j
s/cLDVYVU/SpuNOz3eqyeiDzEfxzpXdAbutdXZlHdipwaYmHgIiG9Zl/Zf4p56dSR4MW98RkLP7Y
q3QkgAMhK2g5VqJnZtTUq542jJ5lgz8hgskZKzgtuIr6nimFxqwRHHssoYjgExaVX2n0GvZh+wnS
d4MNZoNGiqe03TmFilrnlbM7O5G5q5L0Ie+vU59Fx1QWzT1f37SF/daFJ8RtepAiBoVTgaCs6Gv2
k86vnIgu6R9aHS5w5jaTCvq/cR+F0IMVN9Go0ohdwljtjSDLVQugAUxyBR5OUiEWJv+l4GMI3LzM
sFHXwT9uyGUyVBoPETehfXDbcQ9hDWav4kOBBh303RbBwiRoGSK/iGnhwn11KOsm2/EXDmJxaHuG
bQQ990gcfRjyOcXQ0sSmZ+CfyAsMA0WOpqDlFGrDMcIoheMVuNvWFca2Jpup765x/NEWj5Yrt1Tu
XmFPfi6eV2dLQsA7i7VX6Rl+aGvT5l8sSlLcuA/sg4jghY7AaSypOL6qALI0GqRQ8ULobt6cY37I
87rVE78N8UbT/yoj7yFimzjOCQ40hgllW9uKu5lFTipU2bcnvcpYO/m/rF80pgyD015Ka7RW/jms
ShylfDuiyYVwGQvYG3X4SA2Gp4kGWQxUhX6ImuaAVr4556m0/XHJIqowto/JNs5ijqIfplM3Uqs5
wGbzKcQpEW7qCXZ4WcJeAy0PeHuwn8AYXnjqd1W9MyRWxaaHAFtcBkN9KJr46NA761v5UNKinJaO
FrRDx3lIn8OGYqaciPzKa51KygYTZqEQvbZ1+wIfNL7rbQOWw5wv/dy/21qpgVp+RjYUbhr1qXmz
+uKqpGDyF/NiR90pVL4JSwsMI99h9dkxzT0pfbhR47+GpNpDMrbAgDcwMxZkKBkIsYpRC6IOHHs3
PdDtZ715ahKxLXr4s5zL6FExwbnO9XdEHo6mPyoR6nCSotTxrqBwj0qW1Ck8UsVsJ+6AcLjTi6E2
OOTKlszfiJuZXni56f+o6Y6aleMo1FG3n3b9sugkwJK0M8lrG4avdY8936CYIcesBSYOhwELanas
zerdIT7kYA45GsYcPZfeEnrECeEu+/IrB0+KnTwqr2LQimtu1+U1MfNo65ha6v++rypNrMkNmHtr
Kg7YfsxjG3byQhKHHzE+PU2w7VSOdO3NnReIk4rZ3NqS6WyDeYutLXvD8xdtROdWj23d93thmRwF
vp3acYD0tNrWjfl7SgvPsE6az5iBwXVguPCql7dsssUL3zQ/tVV2Kx2eNjG08uraxG3Iqj3VZWie
uYexyy+XwlkqwjTK4taXEOoykisjAq9fnNnlKJS+RLQaTktftGvhTK5q3knIUHa/NRYtsLAevU+l
80I8q4zFIYr1j4GW/Tk025K2TqidQ0IodqV+cqy48XW9VR6znCQMLcJR47jADWIXTTxjXHEqnOzf
+JvnrtvT6fdPCOi0Xa8qN3HTJILDhr3frAm37Yd68jMhKJCQsPb2NrNSi86pZdK+vPZqUp1N2t+A
PKdTYVcLl0Angels0S2rd9gQ1CKgqqvJDyqSgiO4tCj01jdYPXahBlHTTMjKIjKkeIjVvnigBUtB
LoxgLkHuAr2McakAT466trurtnLrjEx7U8yOxEmFDBg1f+wVwkLDFBi0uSww4GLQpGnvStS0yZ8Y
LSCDTZIVREGPPMox+eLtb3emeIgrMCBKh5qWOQt175SSVQPvFhIFBy/IjM7CK1E5OA0IC6jGbq9O
1S0hMh6/VoxWsdaXd7u/ZErHb9w8j9Sp5ym1DoQKLteqLsqHJXVfeMCnMxYBoK3yrdLyu+glovAY
c31rUI7WzhpS16rC43mGf9Pj5qk0To+9wEhY0zQBGrleJzI4w6TEOM1AyJRO+rZk9W3oSMD5GLvu
J66WlMDdyPXrKprPRAGqBM8o6YOztnYmYb4KtuM16uQcafZJjPMfSXuIUyPkK9Fl6VHo9TemIbKO
lKzYOHKi4beCg7okaHqdfJLCCLsjeggACnFAAqTYkgHxb0xCsYVyfyoJEuF0SsxLOWp0iWSYH3//
9L83hrQblg4g2YKTjAztmni6/WAR6sJByNKSAgqcJw0QILZ75zlIPGqCEPD19KWrKXaQ1IT9NBQa
T2pP+bCYGYiyRnmLdCp3pdtbjbvsnYaBER26K7myK1YKE9q0RugYHKxiRbxmzp4CsX3WQvWVXpG+
Jb3O4HV2tQsZ1LtMBTWxhGZysxe9u2AJ3ZhMCW5z8xXFMGp7vLV7EOiPZQY3Bbg2A5VMrY6/fxIa
OaAEdIebX8FILYzEJy2egEZzJFFMLodshO3ezprzMqpT6x1gAwQoOXYW8BKU9mZVovcVpAnDN5w/
y+wwJkAsXivF4vDk+koGHrv2W1pGgs0+mXS/7Opg4ckgBjHp7+UkDfZsOz6wNUbvFbMA05maT9bD
OThrdTQe7Cw+LG5XQaF8Z4DhGaHxbGuFGxhNLc70JkFcOZiDdCLjBhLHILGW28F0M+q3vgtSuK0P
qIwiYi7cZdvoTrUTLgg+OxuOmBJ+7JHMUbaXBjiwwmrC9XRKxWVAb8TQEdNXrWnN01yQ/lrJ/J5j
oOJ3prgWDOHf6CCjD65eXVoKp5T9Bh/SxiGWV68e88zNn/OmLzf0VkkF0YCJaq34MhOHeRLEKNct
lwPY+mWw5GnKHSNAP1puo+WKaHRt8b2MmvYZ7TUdfhudKC+veUlpP4rDMFfLa11GAfEOXii1e67G
/SWKOx0XPnO2uHCbV6lVj2ak3nVzynyiDZZ9hrTUqw1kOFNFEZK1I31vKUCEqfb85I6aflnPnTLK
j7yGtySU2QdL664PB7qQLkLhuIypKmZClLowIAjGq+nFqSARy9ouLxldj+3gqo2HoQly2O87+e7W
wR2Ma9daEGOzv/MQXzKGfXpDMt/vX/5906ooJNpi4ChkIhsBCPu3aPLXouOhpTvk1eFWi6N3eOmf
lQ2mOU+AG2eb0CB5skdasDU5aA02Iu2F7KHeKOxt1Stk8YW4/tWhfpsj52XK8OFaY50F7OKkm9pu
6evImvCCbzI93BhxzOCOFFbO/xJPIgHk0yXOa3Jps+hnzkIflrZnVeGTzmkQ//uu6etoN4jryFSN
v0pZ3+nxcUqiH6Vu9gT3+TpUpE2UlN6S/dpKq13P7B+soGXhS1gUmn+iAKSShUuD5snQmF7SvIs1
FcmsSXiqCVvMV+C015bNiM89V+DVgtatHLxGf1GFXfNGU18MDhxVi4k6LJu75DzeWIgFGnVXkSbl
iwryvz1BlCcJxRRrPaXSha6tNaoJkREWEDMhY6EslC11PxDEEt9g4lldg+GLMrxMyzvyRcujeio3
Cn3ezEWNUNkJ0Y+I7ZIxABMSVsqrWsJkXPKh5ahY5l7qMog3K5okCfwk6I50OIiefjWSvPKSJT7O
hh2MAyOjLL/krn2rCqk/s+UwlO1DppKyeRAW4pYhKVls2uKdOZnGbJxxH+ouvPzx4ls6FQCKqn3q
DOG1GvqPiSrcyIx/OSECd1ddttNg9H5DOqNjb+s5V4JGiczXpiaWqmFqovAyLszeKXFKgk81XoJI
ew/JopjEX5P5gDDee7fdo6klr8fc6DNwO/Nmp89Yc/04O6vY0mhuRAMPKYPwpLXpmjMQV8BIgYE+
WgwvmlD+dCWvi5opr3Cm8lOnJtElvYc17UcJiJgTxGeff8lpgVXB8ynC+JRcBdDwlZUvbiwEVzdz
speoGI7J6MSeXkjKeiY/pGjZ5c6tlYd5ZdFL01zoOIKfHFudKgJYzyEvhb0BBxG9gaJyWaoWCxol
xXNpocdqqqo4jEqiwBxPb7Ss7eGnaJcPWjweHUf+IvHWjDdNmjqhQ9lFOEqi3vL6sRCY2KqvGa+i
khtBlPDa63ygoEv2Sug1QUx/bS5GnMJ5VR9ny8Vs/lsJLoWJ5OKzjWjiE8ezCYFbTcwqsri/Dwym
UmRwFrvARjfR+z3GFZnYjcLBuFLkOm5kpYKYVhDLUSuHknQmPb1htvd77sM+8zp6CDYPEilBGkVl
J7Z1c3GJ6C3LP61jEIklvGKJqAgrkogPRgZfUA6qfWuSyT3nO9tk03HjKP3TcE850fQopzg/I/pC
AELgm58KI/4Thc5hEI77ggemPywpuYFJZ/s5waefmtNvOhO9RGyl2JlRMcTmRqEaibEJ5QMJQnR0
opRB5y1M30hqGR6VeudEx9C1CKnlRhdXJgfD/Npk9rOZhIbf5FC9aksFoVheEiMzN/Xogzf9QOB3
qKN/4GMQM/RendAw1r64YZX5e2FSXcrNmDOho9c7SCw8bJp5EwZlWJm+TvInQXlYfJEFoE6MOnvX
5ZPiLaJuH5XwmdiE4q7T9D0rXcVUNUkCecK0NvNAETPXq0+dKl8Go8hokWGjHpah/TIX01cag2nD
tJHVLUKFsAFDmxx6QYxnB++OlpGcyB9wfmLEx7cKkvxVX0Orf98vYxyjI7Nr4OZPylifh3UQCkkZ
p4o6fnRoZnZJTUj17//y8B9RjfbP2iCMh8aYYXisnzYLVCR9y4KvVS4M+Wi+5eEAbc1hJBGCtiRw
z7in8XRfOW4DKO8T0I30bo1YqnslGT4ZcZDV2M/0gZtL46YMOSpG+q/UyZuG/Y3WvIletGPyUmJ8
iG2k/yILUq3wUftAPrGIr0rseKPiqoN65znR8yw4oUXv7vzqzC+k7oGAZwHmv0ajCuT2wRUS8ZgJ
dBSmqfq8JF6hPlj2WWNQTEKqp43MaJI3xAee6uTbNbu4ZrhvV+PWKjkZEquJuQGXbMNETmFcrFGC
DB2tCXugzAMv5fpTMwVGjHyvJhNpa1vfq9/S7Jmbka3ZVTNuRhowDMkimkJKLOnF3cron2FMMDs+
1w488MxthBBVYxw9otKjkYT53bPHxZM/s5g9LVe8cm3L9Awnsiyopeov1jUuIsKDeTqgEa9ObvsL
oRbg3+hYEE9v80mnhiNGQ6pz984qmWgXZvubVnm16Hs5HLcAH7Ozwhdm2tA3T/jI+cnDTdvptK3/
QYLfJPV7V/7pCbaO6P4CqNHaBB2mgzXlikApIN/QW9hlwp4rydihMhDG6g5M+f+2wJzkbY3HqQ2r
zbQgQO12BnU7alfuuMTvWeTXeSPbhG8xmKMi9VvD4hs9o2ApmN+nbU8HHkG6dlfg+3XdB51dRtYl
zbYDD4KXwmwwJrk24TdmLf3JeoTdtOnNN0tAajko9ppjnJMlg64kerLFc0So0KjSEamfuJKbmq+l
VUQdEaO54NKPHO56Vk2VNN/K/ERvzkvY41Qhn3rZliCgGZzO6XHg3tYI8y0NTyBAGGtwMeqjaQQr
0G3gl0wTspv4YUuOciL9F3bCL5UR4iOdFBw7tvsd86srEy2X9XliUDf+EeanEf3NGnKofTm99B1j
VuXiZAeDbPT295jwz6a25uu0AtKYgSS1uaGY34jqT10cLScLNBRHHEY3irqAYM5Yyr4StSYbgatZ
fTdt5iPJ2JTIDxTtB2gQmhnHn+KXQYGfvQCL5QWIczDBSH04e2xwwW3aeEJ2gh/U/QrFu+NUXsd3
MRsDP/x2IcdUZNzxckRJ9tNo/9KJEYaVw24vOYnrW5W+D4ecXRISMIC3lOp7IDV2MRTP5jvwQ0LN
2szEvUPxxK8OP36Kfdd5nAVpGT0DvBKFbj0mNOEZqJAQYQdgjmNw2tA5rMK9FGrXvugaepIeG3Zg
S5KIw+qVKa2BGJ5c+xxldj1QDOk/+uIeFsYuz7gMxudFEi1Xjwd08NOLvujGNqfLsNPqGNrXpH2G
3IY32ZvNs2NY295KvrDjRDelDocjkS30S0R/bkxzTzyycmAxvnSxmz6qaWoyrm1Paj2lj0mdq3eX
QEV3rnedCOnodribkTuRxz5K296N2GweERPKRwSLBz1as4Kzot7W5hI/VgtpmIoa7zRZxo+/bwZO
YKJjhhGlrXoWraxOuoBorWqT+6w1C1sVm/IPB2DOmCL8ykZADzx7nELVqd9rNH721qQ7t9ghFy2V
3fjVRnzGICAejPumLLWjVQDF7oCn2n0jGZZZuAXw4Z2JMadxzeykAXjwUssJPgOpk51IrmPPjcqU
PttFo0oW7P+/qdQQmXEc4LGu/3v373v+9wnm6uIDKzN5//sAeztqFxrjdIQN8zyub5Yp20djtRx/
35VAdubOWT8Ae5q+rp6+/35aj9GMnv7fcGxKBpmRejZsayQdL3Tep7ku9nLUSQNcP1AvtXouZfFV
x2HtNdqYI30DUoCSl2iNSd0J024CzYqBdvfEv1XGXzlF6Umz6HW5TkjTSQN0nTci+SCoxPJLO7U9
i/nNxi6G6gPsds5jpquSRbtrCViIh3/8CB9WrdhvxXWYfvIq/ImGmIyzXpr77KrMy3LTivafabfd
BxFiO8QOYGEBcn3o7P5j0zyavflVzlW4neaxDiZH4fLO9Nn1+p4b4eNoIq2ln9YeE4UmBeiN6poK
2p5C0XYEtXNyCjXzTytaHM2aAkedjvOSuCDyCiXdIQkc33V39K2iPLZkIbwmQ8XgpWqvqMrtXa0s
zHFQmKhuWv9JVHMbqzEnxKk1zqmCQ0lPtVsRERgCW8Oildrtodz9TG0/PGJiN7wWnts+apPlYU0+
eYgjOuqbdhqifbV39PFRyXPa/g46AEI1N1EtyuNIwANzH1dWxwG3CDDvZa8phtf0Vcp8uN5lRUN9
xWcmi73FwhPvAYzLzYpNOC6WYlyEvYXZ/0V0Q2b9H1vn1dw2E23ZX4QqNDJemTOVLNl+QUkOyLEb
aAC/fhboe+ubmpoXligrmQS6+5yz99r21ekH4yCayNmrRgbXxwOWKToaVkvaHZLdRzvo8WBEKd2Z
YL7QK8VKFbmSNbfL3UOkgD9aS9sIT5cKVjOxa4TjmS76fzpLj292C7ogUWNf5rBgrX78rKLgFw2+
aBj88HV1MiP7rDKDbFho7Yh8/R3SsIBVIyVWlqbxJr/6rSyfUBVzsdUgu+PcODt1J5594SBlo7z1
1fBU45PYyFKJLbOdemM0aBZE8HvseO2sIRJEcmTHSQ1/K4/BeKd8EDzpc575xQ4Sn9qmI2bAwFg2
+7n6Gy/PHp+K1Uuo9vQM7RcLPNKblzV/akbJF6nJPdBlOx4wxqQbvGMV6TyJ/dYRWLUPFeEFj6ce
Ie6nzmfE+3iacl3ep1Ccm8bFONQAbkvoqL4G3S7pAvZ43b0rwFJny6X5H6Rz+WMSxPm6NUHsIlBn
V8runsHtXJuNvhkVKsWJelP5JcrDFCdgOfkfcTkbGFNWxUDzeuolOrPR36HPNKhXTf9qD5ZitOhA
WqwyggYt7bwkYgjWQLXYgEMyeIEuDd9l5tAY6vv50yOqGRCLZkOK/5BYscHNSsOpLuyr74Aw4iiF
G6rz1HAMButGQq19ffwrljyEEUPPlUe+Njpn7Omb/+v7Hh8+vpkL+8lpdXV8fOq/h8fPMnzbOCFk
3v1/v3UQYbmNJblc//3ixxd21nRv4iLZ16RFBL7zs85R5mL9T/ythscvY4ZR+CIhYvPiMbjX7X2R
eN1n6dw61q7T41nt94u+xTIOzCDEmSyU5zgJvSf49qk/u891JIqD29AWgGRkv3h9wGi+nbJDr9yX
CoPqTyJ9xaZlJVt1dsJJtp7L50HoBUf0Zy7C8JYQOYqMi9sfRsJvKkl5IjHRXLmzkquW4OBdE/6U
jjERq3P1xiQBOmh7jPRRaLCeo8Fti1+dw6HeNa29b823nhPgSSgab42Qxi7MSdcQtFkNy3I2Ymlq
0OTUWNwdhE9ELImBxCDbjH55Wb6oAlR7kW1arsK5GbYdVr0TeT4NS3wbb1xaPbugh1nnxfZ3tJQG
4Yr+BY3uL+hb0R6LSIB7Tn2zIizT9kBWQsjJ0I76DSIs6xgIpc5p0jUHq2uvUd5193QhcZhzN6/q
Dvb11NHiH0f3Pjp1c62t7hAhC9vHDaqwNJaI1S1UO6RkKZbonR/Ct/Sb/czk9Edgo2O08yw5whuO
mm644DRwLs4Sz46sClWJM7LZpPIWd2XIWSJ7ypao4n5Ant/UsU2hEXccdtzyGkFMr+soRbS4KBK0
yjaJVJzgfLStbGAG0p9kZL2BWpkG1HVScfjtgl/2iD7E9Wh+M9Y+IaQKC8YdQvpo4NPwXMyIRiui
1ZK2/po8g3xASATkTMr6UBX+cRgoMqqiRZQav7YoI8gsCP9alf2G0LfaVcREr5CJrSr8H0kJoM6f
7X0GsufQuq04SUJGIysaLklvFjcXV0KreLOgLnE8ttN9KkinJpKAYbISm94mK6XGRsI2Y04XWbEz
ZkaE9Xh56o0RbYDlI+UrDvz/Pceqa270q1Vm8yYxZ3drOsM3HSJH4qS1BIqi1TGG7LNVFqGEauhW
Tty4G1KfQ/BFKQqTxrg2E3bJTmvnbvXONvQl7UPceSOBms8jJfZNEDY9Nc9DmIx3m/YUlD3jbAIH
X3FoswZwSnTdWeffKrCKyIKwWmVJrq8in79GZQ77emBcOELDXSGchjs90Y/P5bgrDDd/Mo3us2GY
f3TEXyTR7SVvQnW1cBD2AZTalsCXS0nj4ogyDats9WY5Li/MyMhLFtgOdJ9T1Nb9fQ7tvSNL85Jp
83u77Je+ndzAB6zAt/2MGvav0UB3oAenPlfUxDAy6FCk98JJXs0hLA46jZnNVtlh9NqVgANyh35j
+Px/OgYD/LkU1o6LZ8XTr068tby4fmkiCyJWj3UNleKhWHik3cgIzmax2uVm9BQTg7lNDHi8KsD0
0koC2vvWny6Zx46/YiRySAdp3MI5PQwSIIYbqfeU0+hqClEdeGxxq5hqumDyxU7QnYORGqIr3CWO
k46Sbsst8mWDclWrTp5/tIDY1q3BfUzUNmkgUYZ7XdCc9UZMTyN2lI4uuq980phL84o8vmb6LvL+
DzP0kknRHKfGtoot+oCzoTAyOL/JDipOTE92SQ6lA7DOue4RcgWFSCFcyHRjxXW7VlRDQdTjgiNW
p0dqhYiEXmraX6rJe4laO1jlHBCXOrVGU5as3QFfzkgg2xr2t9jNKI/7Vlj7cYlcRGkVbiuRozei
KolpzpgCmH64YHTb1qVuntMdng0I7VV8ROBzLXyTi6okPa+wIRilEmBxG/Yfg9Zb0bKKJ/5rOVnH
MWJZx/l4VJ/jMJlXOdkvnHirjwINDXElsr09nlbiu18Hw01mZH8nyt4WEJPLMVTPSTq519xDpDXb
b0Ot3XfdeXRe0trYh5V1YspGNw5n5iYFyGrhlFzLMP6BgAhvdTB9t7OQ3qsQ/sYaeMfNRO8s/1vQ
zO4q6YorbFtu6CV6yegIrVpcsQqRXKO5mM0sVFTM5qWMq2mroBQvM1xa9KkkbifJ2UfK8ql0CSYM
x+C90hTYDFqdraZVUCbJWtFOW/dc6S614MZSI21E4HgYenBeJt5bHvslTQf9NcXVN7dviAyoPokj
Z5xOc3aFhnBdpJ1Etg2ayMxjrp0k+m2XEBOdZRpdBK+wouTGn4+920+bBFk3+veIjgrJWX51G9Og
P49D+ByHctcbny1L4KVqXGs9g5Ak3kbfpoq8+IG8YU/a3lNl+9sgw2CVOXRBBk3jZVTC2rAwjEKC
KDFvAhdSTbfUB82yBrh0xLp/16ko9rpLXoU3f6WJQAwbwlVCt5Rl1nTgfj6oVI5HdGwvovudcYg4
EiQBPrujHVY61Oh6RNQ0JhZMEPyPdStWcuoD0LyMLiBikjTnjGIr6VjcRRd8YJIPTuwo40ka8zcj
jJHhYjrusdTPbjjgZZ1uoi3xYJoV2unO/J7oOT9axk+nnOwNyUqVWf/wqtA/g954szqaBpNDvyht
YWbUTf/Xsar5yYarXsBDEnmnT3mpmp3TMSMAyhkdhj7nYOHP3DuhfbWm1H82MhZUIzrXZbswKyP/
Kc/a4Klpx79B2kbHdHn2+PyMGbhELtGRv+OHWYE0m4W5UDQjVfY/D83ykYe7bcBTQqc4qzWLqgnY
bVoesiT+n4fH5x5PPVDyR0sUDKLH8iQz019PmuyiMpRvRir67WgVn2FTBM825UnoecVdGSgqbDkd
wfz1m2BohnMuSC+g8KOtrsUBPiViTw+yHne2mXm3PDGLs1UiHmWwwoclsXl4G+oEqfziCkkBS4DN
G/Ct0opINBNdN2nLa907eKAsXuSK5ffkxfFLNcJYKYe+Pnc+nTKps5FThyGvtRLy+vgoaJe9VXEp
Brb6jvEg+2DdPxB6gdc6o5+DbKDe6NbN3gV3jcP9ZDP8/VPy93MIiL4GfDdqPM+BP53LDKLaBIex
Ag4/FoNEbrt8HsPx/O8rzFB3JzOjolh2GFT2+d0Tq1kgxKIjW9z/+3Qdtk+FG8jT//N5wDYubT0I
F4/vnka/ALvnIo/prQ9nEW1m3Qeux2XMSXfs8WlvSaGNAGvtCBX01sIgXIaKzzw9HkIjwaVB0Bkd
WN5TGgWPx8enc7kkzrU5PcUlE+u/h3LOM3p37EllGFbmaoAFsuRrD/mxm/Xr4wsjt+StkxUhGZ24
zH3Hqru88AHw73PZGpvHpx4PmdsCns1RiGFucVaBF8BkZKNN6JxnBIYVI8jOxmj2dQUu3kUKgvLU
+VZmjXHpPfbjCnDZd0/n0Xqy5/g80af6rr5w6Y5XO2RYGU9vhFjJd06fcieM6MvKB31GCFOvq1hM
H4Hjj4yBQg/8LU9nj3EBzlj/FgEcedfYhaZqQoas7esUIEj991WY5dBWMeNp+qfAgtcFkG5GTG+z
UTUYsWw94QJqASJCckNfU6v1QMwe5M+oIBwzFt9woHIw51DtUCHEnKvuecb5LkTT/UOiI1mPXonf
aADvlHjx7vH5mT7PPgw9pOX4x36ImuREBjZvfv1h4ra6BGn3fz8oBSkhTVz0HBkQ8se/isn83y8h
NqjYlDaJ6xbFEqUy3/z4MV1d3R2FxUGhjuyV49PyyIMnO3KxZPu13uScLy9lNe5xJCMVjwgNnvxy
etbLQ0T/DyV9vhs8d0bFrtznUOMb8T357LnM88kwOGqzegmDxV00D/2qVmO9LdqQXjntto1LTiDv
pjP8iuVH2vbRZ1aO90EX976FKzMbETLJghzf8kN6XX2e6sgEzSqQkQZm80wjhH6xi2IjGzEaGCE6
kscDRUy3DwwcS0E/8QYvD//9a42q2ZwzjY38f7/h30d9MhD/yiL23z/AJx9uYbHxqzR5YRlIXojX
fHENX1/65Rndju5JFQSHLs8eX5WZ7NoKWRQtl+HDyZEtFUP/SiJaTccGc4UnpnYb9uC+DNnkmwwH
I3GFTXtMwn73EBA9Hmh9SXyh47g2Gt88Mtdek/oGhFPdbdf9FrR1dnVTTk9+RhJ40cNImEP3wv+6
3I7CUnuv4PwadIvMny6EMQxkJAxWcfAcJNxtB8IzQztECAhRcD6TnzkMuLx15jJUr/ROd3O5Uhpl
U5FmjLDD4X02rUXD+GRAIEs0qcJWwa2LmNS/DtnTaPyhsDT3qDSKdZjrr0LZPzv6DTsDoigROhZU
r7DyziGSEzfjGlAT9Sisu7DKg5OWWCFbxEvBqDAEQ0e4xjI+FHERnJycu6wxq+eMgxkqTA7sDFRP
aNeflQFSovZG7pBuXIZhPRZsh40ut9r43C1xWo7icig13YyA+nkFWSA94er9YSdgWyjo9wFYS8xs
9FUb9Ycpf35w0nueD9g2KNG3bUAoYMKbuw5M6W5ymnKXOPyItWceEs4T3lKS0D/5hPgYQ7Cw4w0A
ZYuLxt1aZCa+DARTUkrkv1MZD28BI6PMSzrM/BjmzElZFwdv2LnCEmUlwXSop6/Wz46RGXanbHht
bbs+exYWMCV8js9Fvu6Jow7MErGUDPaDJEykbgJaa9BDTyIrX31qYkL1Kn2gftPCfV9o4VTGQ0kG
ZF3/HRPJKH8WDFFa9WFS6qYBcfcKRM9aDSMEryZiIGtXzgmA2xo8YXAGBk9zowIboUenOIsYhUEP
up8NaJk+IGI5+ez7emxPvnSD/dSzasY6UXvCikN+9QuLQ7uPa3Z3Q/Tut9qRxz5uv4DQ1KuigbgW
cfplnmRwWLPyX8r2Zgp7bPCeRtiWZ6+5Z1knS6cowFghEdZhQpsmHA1yjndEdMMtst1iNfjhDuIE
X7VkWpYs6DWzib12AJPWBVPDID1MBTIsZUfnyfOGA5jCjmPU+B3tRs4s3DZ3jdD4D/PpQN+LAPB5
EUa3E3HZFTBa5rrooPxsD2PQvdamA7gCC0hGR2NC77gDz49Yx5T+HT4pdBRfZFtTBHhWOcCt0Qe5
N5ngj+mh5GxxznVPjk26U4WdfecCxsIly5+J08W5TZppFNq8lbKifBfp6jRzMjdJJNk2y46W+XTj
qorgItX3WxSJ7Zq/pT3YurhQ4hXrYTCNHblRuzGF6iU5m9AlIpgy2CWSHcm1qgpdavRMooILsqH9
NvcTTiprdnhZUcxOitanfy29ynySU/7VFbpe9xJ9SIVclXttn48FUXYFnjMqoUNih0tqsBdvaY65
G5oc1s3Pqc1cn9EGGejA/V1ol3mo91XPucZGP2hkcENoZKEfVEWwNjo13SQT8cyfDRYEcN6UX4dZ
RwhlE4nakS74E9zQat1Zqt73SUD9PonXxmOyTHkR0X7MlgAPRPg5PNDRscECmcbV9fLxEg6UAqnG
fYzy8smAWYfCV5SrXrDyIPWBHcTEGe3G81jLX04b/qjVrLfNt1IgjndxgKw8GBFO+JY0uP/yPAyu
WaU+6go6jJ+k5ZX81E+dWt8dmdd7C+PEdWZxFdRIL75evEoSxVrVVRR5RRGe6ZaUx8wsLq0rwXyZ
8Z6dcSU5A/+YzPQnbqNvlLDp1Vkeas7acFeDtXDppdkWSJeZpkXXTC6mKAxN8HJ2VpmoI7w7Us3z
E2wYBvtVjD1D8xMB9h7Av0PRN+Py7kAeMBWs0jD2iaPQ9saZ/N9ua/7JsjBmtpeu3TD/MNy2fgo0
bI8kIaRo/hgDFEfKgoNEB/8ljA9YMJsTJ0kq+4BQBx/x9UG2tMFkbdSoW+cnprG/BIwgmkLmJZ3A
PUwm3pNmjp+SycJu5kn+8l7Sj4ikcUzKr9G/qES0t9iT+IthCoX6xyBaJKaA9+OIOqWrMrL4kGMT
Wo794cO3JoWsOl4UZYip6ljidIyQy4a2RUR2KQ6lCn668+SdmulQiXqkWlzG+bR0HZcwlGwhCdXt
Wx7kyORRhEpkYdo8zwOimX7Rl4gcvSQcF95PvAqmQc8BvOfNhClzMPN603rM/GLmXqvOkfBUdXMl
S2ykdFH2WoXYgquk01iWaT0vzIu04MgedQwqy7I64egPT43NQdg09iPN1FvE8Nvhjr81eKhEdRnb
yDpOLoKQKk7IZteOdfaGX0lpN9fWlETvSJ1vHDazDfYliwRy/5qQsXBSUWIdADEnyOPb7dwz5wrM
6iPyiIztpulHryUdmQTf6wCIB4dUg24fzJvf5ygRivQ3eqZh53D0ZoPIGybxU7k1qU5pUmXjgidI
SCZR+wYyKcLH5K+yLIX+t6txnOAKTgx4enkgV+mU/i3jLNg18fiTykAel563FgvJ1esZTxXGc401
at8rHE/DEA7rGKjTRor0WbnmTweDH+Kx5q3AHn7RutqjU/mVmuMnvIy9USP0BZNobTr87Cisj8Xk
a2LCh4aim24FKEz4GvVRFvREBerzbZUIkm1nMswNq4IcXqHra0b+TyGaVcaOxqdhJPbBSD33ozH9
18bN8LLUBuCMQaijY3rzflhm2wpl066Mg+gubB97syRgQU1iOkg1vwM1fhJIg4fYUdtR56zzSi10
UejbDaoOOtCM+2nqblRDqtiQbdKk2Y4YmJ5bJV89rfXxQIUNsEGToFcIUGE+7zc7wh5oVL5F2mCa
w6+2QP4f08WmeHpbDzJ2zn4hYfaJLdw7/+Yawe+gnJ1Vo4Aptq021rkZvEctGoC0MQiQQNOsabK8
DBXw9zr5kU96uI24oWnPzWtcJeLM6S7YoUcjg9ihVWV1byZmINgqE67F6UmUWbfzdYl3G5tkMH6E
VdZuylwwfgId4jP+WXXW/KnjeFpF8mPOkMV5eQ7louZ1G9yfEw6lHaDObu1oC69/bgH00fZ2TvqX
mTEdAzavX09yGchq2165YfuX9OdmJbzmT1OzDJgKeXH3Sdh1s0LuLncWSTK09bgMM0ddjDobVrZH
oneeJv7R7nZS2Pcq95Ib08UvJInzVnEStPM+uURZcLRGYh66MsDKZXAQfDw4sV88hbH5p7Fm79R1
NGyb5r02xj+wNoy1U2fjLpDW3iIujfWDjnhvGahK6/QQuSzLdpkyzMgG7Azue6ol/xkOYKiL690c
/0k91V9H2+AQavIXujnvKZLWfYFW1yJg+1wwUYF6BJp8ZvEufjs62teN4BiVVJ/OYH1yCkm3GQZ1
RmOVPg81s5k+/eHqebh3VBhkf8Y7x3DkOezTC2lSAnEcJ6oh1nDh65uexmSXd+7wRouTSXE87XyX
tOYKIsa7WbjojmX/18r6fFM616prh6thoLanXgALa+Dpm8nWXo6YqKgyLAoEsiIV2YiiDFCjuL8y
tgf6YzB8Al47u6XtI0bvMFsNNJqsgiGmjnEIihEp6LQxY5CzRov806jxHVYdr0hMSY7LdhORGX0K
W/HShYm1ZSB/0G0ckbMCc8HOjGvks70DQWOOxeDKS7/CUswM5Dkk+i4NYKCa2KQkZQJL/MoP2lf2
AjiK80JmLutXETkA3zPSZ/OauT63fE0thUaVUtRkohoAmavA2shaYPaUkWB2OBwoGBkekFydWKw7
ncehVuoJbL8XfjQWmee1MRcQvuxj0mOsQPgD6jj5ilI9bzzVLvGgGrOamtSLtkLI4dOwD0syYFGm
9tc2LNGMAw3z4T+fHg+MNX96VuHudcaVutAnWL7N17xGGp7MLFY5mLjaCFrMqZK1VnY5rgP6+/lY
WuvOhb2H2QPf7Oy6UDZIRW/8Jti7Nl693n8hHtl8fYDR5LCksOQuk1snrnYJ56i9pwX6u4mut5Pk
vz3SU/Z+qI91zMS3WFTNtXbECar7y1TY0+aBWbTIZ9oMrbZ3Dqry3PbWA/EboEa99FpWWH+mQUCO
QOndhzrbeNlo3P2CHTJv7OI9bn+NxIe8xkQ64dYBXgdcES6Tzdkd24C3qkrb26RmGDzHBY2QoSPi
VVDn7pWPrM/S8m65GHeGZO8s/GqvYkgzukl57wpgrkBH7uxgJW3FKnkik+ontL478T7uSVObL6Kz
B+HSV2a9sTGv3Ako+KO6cGDzla9tXFTcC1K+Pr7KTeZxh76IYFFMv11oUE7mOUjrseHcZWT3B/Zt
Cozbg1Lo2dZJMI9Atml018eL/sijCS2JgG8BJ4ZtbUBYIg2pSmhWV33zEfSkLIYpHJeoiZ5ZYzWz
nnhbFTYKJt84d3meQi5g4NM2zHS9pr0pGXtXms9LOBNOMuCV90dCA62atWPAiGjdqF63VtOuQauh
PukRhC8nUA93qsv/bs3KSXm8BDZ1roMkvnXORpPeY+3OJ0nl2Tekohl2ll2pVutjhFUic/pMEBbp
F9t2NMyDbnwSUkWE1ySV7r/gC5vAB6czGEdBFF/VafQu6ma+zKiV9gR8fnSZmk4poQ27OHdIIWjU
+I9RqUNi17AX0olj1708PooS3B+d15TPo/K3seUPb3z54yKKJr245jjFPR56FoqqzlYtlKK7JYOX
vArFKaT7sJoHilmI0xkXcCKZSvrNJiJRvFcGkRecWZ4FZiMGNZ75ihkEu5lICJQtKT5LOvHnWYmT
b6I6nXGdHucuBPqEbSpgNcWy89KGtvnuzNNxxBWpFuxmavCnxUwIJqwIqzji0AupcNqZChVIaaF7
Vgh3EWAnE8TfJdXKyHqIjvkC2PInsRsdrPVtGJcYWdlV0pHM79hESh1nv/7xPC37Xz7TI6QpzUOB
FHZSRxMNEbRtbCSOk23iODDY3jl2B0P6A0f23bANZGvcg9fl2dhnMYJoZrtTNgEYRc7Yjp37Kqfg
LYQ7fZOcE3FxuucG8xBD5mbT97RKMMeOFIgT6icDc4dTQokxBR5ZVPwbrgTkG0tueTbz7a6dpV9N
Cum8cXciQilTGpn/7x1P0iSkECL422SfCLO8usVNZH6NccESglBvPesEnIQT/v0v3tco63U6CSak
hUTk2Qp4j1MSD7tZEJ5WxXW5AaQWHALMIu+ceGiTjjbnk6qxK/St2bQ3zGrep41+66V5Ij+dv9tG
uTlqSP4Zs9srxUB3SM32qGT/0TBx/QNKbR2Fqwd/PEpiko90HlwRUU1byxw5B2dT+/wvk3FQ9F6X
KJfHg2lPRBERVbYaQ9hGhZneOLNyuJ7iF3YS6K3RbLNhhsXx399vxMW76by0jEY4WyLQCom9duG/
bhKFSRaNAO+iJMW4TLLiMJLV4KTo8tBbFzvYCt220hPLSGegqOvUwavm6FkDayrxILtzKD5ZNxgK
zPa0nwP3T69s4xtNfSBAy+sFlbmgacw1bFmvYVr7z/ngHpIiPlpEwq0wk7XIu/Gzh4mztdMCoREz
+xtz/adlBz+qGDQWydN327Awn0eGy/G1+dOGDu5yLuOnx8vt14M8PG53vMIMHZdWjstO3jAf2kYW
Y2ekET79/hIvHerRJgi+zeFrNPXJRuhAkmsEFOlfdA4dL0KZpOHv/+1tEQKWeo0r+4nqOjmg4J1x
qDr+Nq8sZ5e7OGkaBlvU1l57MPjnA7JjwCWwrNZ9g6o5n919WOCLXAkj+43lmbDAkHYEpfiMnLYL
CnoJvZz3JaritxLI8XHSTncBkQuuyzQ3A+YmNPnlk7kExT2ymx87wL+Y7ccijQ3LPumg2ZVRbN0e
bPqww8c2+pa7Jt3Z24g2OtidMjZGKofNjC36Hkrxh98ObZXXwaTJA3AhGmNvM0+1eAPsQDe5s4fn
vK5PsRYfHg3TZ6NHFFIL/TnqJDmVdBaU//EPkuwsZ6s5rcKrVpN7xpAb4gFGnmDR2dkBN/afOoWI
PTNKNJUGg8nQM4g9xRCvPefAJvOVI67+mCf62Fg3iP9DSAWGdVm9OwsBJyGH32omJWphpc+4WRmp
c3TG/UzKge3WnOTatL7k2Tz9Cgxj1U9Whjz5KwaDdq96NH79GPuXSI6oq/uFExbJS+4TYO7YMYpM
eFBwbqFdoXFsA35R9s2q4YXwbZO5S3GPHOqEYXNMWW33cnx+rJ34gpgyZBloQdvAyDMzjgW48FQt
W7KVZmpTpe42H8Lp55gChEoqd/fvWrN6XNel4/z0FjJz09vQbkqFD0UxA53dCYOYEerDWFk/+1Rn
W5gXxGmU/QlPHYeMGCeXOdvOKbHRfzSTjR/PoLOUpelvXmj7w3QE5Rnh3gKiTkPP52hYbn8wzQoz
fe6AtSc+McGcWFmR9VxVpPVKq6ufh0NlkoxnMJbY+pRjKfCZlT0regy2W2FENI1DNFAp19pA2kLZ
eWlcoFZScl+MjjlstA0exB+6NSKG8eYF7VkO+2K01J2Mg2zdpmkAupqTUolf5vFqPZZCGqLmV+FY
2SZcVoZIlFgQPLc/5eNCOs7KbbNwKeirDOhbZ+tXbANr1ZsHu5i3navOChPUvGNyU4EFeWzAP/t4
2XJcZVvfPhDa19wDk+q7j+1tlUlx8B8rVUc8YsvEetdaeHOChSk7ND4cZDcmPyAIDybZEBzQvyaV
ppsyEz8ev1VYbrh3REETno7cO6Lf/mq11raIuGsbIbojQZiEAk7Br1g5b3Yf9C/ewG2QRgkzXsTO
nMZHecebukAzups1TEerqby9M7r51yQROaZVjj9VN2Ib90XzNFUIjlKzd2/9EP0wYGp+jXCJ0TKY
ei+4GFa6G8sdwHvgMsvNM1IyYQzAS5q18TqpdfGSN0RHT6i0Kld2z3JgAihK7yUQE1DNpTNMMNGm
Car40qPvvUEj/zLMsD82AMpocoMA7xvIJpOfENBG6FZOBD0dNI7e9sCmrTksbix/seaQ0/X0eGkY
UaLAmuNrt0zia9PsD6Qm5+c45yiUxY5xKK2sxs7AgSukFDgbbn1NWuipo5T3Cvw1EDD+WIJiFlvD
FTPDpofruHYzuz2WAuRpl8GxLxZQ84y7F98FtMyCvJRVXqJwcUiSO8YWpIyhKnDHLklprfA/AUX6
r8plUbCqZJlXgmD3pGBhgRZzauvEwyDROqjwmpBxNuzeKawcICtIxx6BZ1p68yoI2vSiStx6lijf
3UmOn48VgOFVcx5x/G77ljtjcpphYw4IoJXF8i+zkQQSjDh4/Lzi1pTJwJGatavQHfJx255PgJRY
ky0Ue6QdjgPaCg+RAgb1AvdxVZWXVKUzjI0JJWusn5rFxFfhTtuIoOFHhAbUJt2Su5LjR0rqbrxm
fxWLqZf/8Lupv4Vp5a+r3C0P4PYxSLOtrkKswy+O215DBAGEZ4ubg/5rXeHr2fEnigN969XU6m3i
U9Y+XvEucWqs/XjfH2moaDG83VyZnEpn7V3pbWLYM9EcBvRntk3XNce6m37TtYnXtRi6/Tz+hg6M
lnEgbcAF8dMFRriNfHRXTOdbjFIVVv5YsltEZECi7vyuOm3uxzEd8HSSQGjC6EJowAWlX2bSyF5M
TGe7erDGp3+vVjUQyfwoBuy2xyoDJACh0L8SFnDs2WfxhSV+oPU/ciaAdtI41QGGQnzOA4ejkOgo
LVloN5Kj+/axH+Of4ofgrDQPPXJWbj1qSxdZtvpMTJq0yXIcN12FyVUaCEcbD4vlSPTzxKWpCvc1
bV10V5PL3y7QUS9rHsDvzrylKhquXYumPIQF8IgkmB1K65ko2EMEVGQF5ofJC8WCY9V3OmThpgsx
lRp8xdYWOgEvvVC6zOgSN35yr5U+OMp4BvOaMf0a4JOkiF9wDdFWBXDbGKXzmhHgjOmoI/IoKfv1
o+AckuweJL28xLJFpocg6/goUmtpI16N01c93R/XehXg2tW6gfuTjXe6pP75UaICpUYK5hEX2Zbh
nTtNbGgSdyRYAObXvsGGuDjFHgmfTEOdraEwJ4R4ae61TjZq9N9sbqMXZ0jdK2aAl84U/XGwxYVe
bbPuEdydZghw6BcNee7d+L2Nq23jTli8q965BJb7o/ZHrojlCGUTQ4UxW5yhNXRnSSakxHEWO3Qj
QYxQ+ZgJvNNhPFUyeHKBqZCUO8GRtxPercG4gF5Mr7D9aCQg/kcv52J2sfCQpp1wbojhB1SiuXEk
vMWZeveSFG27+dchYAjmg0G7ZUq8p1MJFHEo5O3/cHZmyW1jab7fSkU+N6oxHgAdnfXAmRIpURKp
6QUh2xLmecZ6eg29gd7Y/R047620ssK+0S8Ky6RIAGf6hv+Q0d89Vp70R3qhnpJzpLnKbTCZkCmM
6VHvwK6D4EBiV7SAzUq/gUZ68isI+w6sBD/RV52DxgIIL++6B6EKmjyRIxspJMvcMb4OpybvnTW0
GRMgVr8eke2wqkQ5JbrJsDjCXYaDVT/NW/vUNI9Dmu6nKNZuB4B+y1SDVVpM+b6xLOO+aNGZEh5h
z0QJ50r1la9Orj5NoRp8sRxavlmLUA/omjPYgLIBfiPQwr5Vy/JCYjUczLQrtx7mDqj6USYaI0Rc
NLXr93ptLsYaFvaYotj5PcBV8vBFYY0+ZaUzLcK4FkdqoEiHjsVLqSb9zVS12G7XAfB542J3CP03
YxqcICraaz2hNtZOtn8qr9PDfHz0Dko53zf/WEze1pCtOaepk+P8r7qFZdrByNx5QWeelCp/alU9
fK7BkNpDfxubwDdxm0K/EMF8Llrhe53VmA8WlT/063uy/Q3v2FgEjBJrG17DL9xRG8p3LTo710Og
BNdkPxg8gHLptP0wVeE9uUD0iHWhG5Xqo52KXYjsm+GIZlroVFd9nKCWY6wNh94agTcM/gB+rTnX
joZSS18+QEihjwDXFDULv3+kBAPFuer3kYfgzDxPdB8aezOsRBlnmCkkCIF3nrmIY//rnEqZYfUl
zF7mbwK7pD1kJlti3z4E0aS7bHFDdARnvaW4pK0wVqBjoNBwyHyUwcwsHY6UzYbjXECgs4sIB5Nt
kWJdecAu+6PUaMX5ehPdjGExpz0kHo6GAp89oPXI/vfQAV1aJ7HSbbRh6u6/b8yBWOoGzOJ5cino
kyYg9vsSBj/4XsPfaw3RA6Cm9Ax12iTA7clGR3fSl4Qk/jFrL/TWFn7vkdsm2mvQIH1uDcU3IZdh
DIhpizOBwUnbBg9oYCyGovIORFiIcHUc2UG5HyxYeWlpPSW+pzyODoFFwGiCPYjdW5tQFP043f86
RY86NjzfpoYtRG3i7N4ZY9JS/MJ38+ao4kP2hKn0o8iH5K4IhHKH4Nhdnff1c1TSZocC5m80qBbP
oTMAJFPUEDmpnrwREJk8w8ElHyOEsMY5QZM/cgRORjAb+zkNVHX8i5LM6I9KMCLl5JaPDlyQ+ZiZ
IvSuTbOtlEWcY0Pw3e7DMVXMwwu0Xrxm7SYh+LExyTdWTVOIBHI9m14kTWVd5UP9oPsz/0HV4HhB
uOuK8vqfP4oUxwKVRtc1SNBbUCk6dYogPuBcpm1jkbE5jwjOIiK6cjwal/PBWI141xONV7vUcPVl
Si/vHfsuBMvGCrnxGjdkP0A70aGtflBzM6SxHFTbyGXI4MH0V7oq86saVG3uhnT0qXGRPpn50p4i
UBFUpu1rtMHcrdE0V10QKihR4t6Hay0qLGpG26qAnBCqRbzNTGoQeU7w78myatRbOeWp9pQ4Qt92
Lp8mQNEtdFE0J8pb+a1atVze4Iev2YQymdKBQ6TIzH5jNPdRVR2rfppuEetGmDeBNx6Ckrqim2me
OXe8lWsAOW5di7oKIcOc+oip2fnSB12oY70TqJlQEIEqkvti2NU9lI8i6ZrrdnKClaRzQqodUJ7O
8EsAF/elypV22QnKpMy1+NImV+5sXwSVE9GeyEZFqDAh26A863fKtC/yvvh+wisZUNhG1DBFde19
nky1QAEu6lh/ltpVd1kXfU1IUVcGRTg2BOMp9gJ0jXi0nKyryFCD5xGxqcAYn9nPdoFVRUs/Vq0H
w5/OCTIEV5TvqgcwpN7VPPlSgaxVWSSPsW7pqKuD1dMU19pWETArkMKtrn4TcbJDEwJC43CUpcLv
HQk4s+g85n6wrytTW3kdkXAYT80NBq93jpHHe83vbM54xz+aDvI3CN26FrJpHf63SwHJAuENo16k
UZ0eTQ9ID8o3x7DP/f08DJUC4NsatAMdNPrSjkF0UPWozVC1CzXT26p96i1ni7YiJECjhHBGH8re
woAIlqKxYHuROdqmre5UeCFB0KT39USfKszVO19k4psqqpvWQCqloQC3Iu5ckqnpp9gB35XnBLkR
ea4/xMq5oEm/yAbAFWinHuPCOZVGR4kxpAQ211LROAyyk1kPwXrMum+IWEkZzQYbpgBGFDCqHrg1
1mxp0t31OVk74n8xMDNVv3iJF224SdxI5Gc46rI3vHXtdcaFHORbnFJFBgI/IbdBYq6GCpVdt/UP
cz73vbJQvuY4ut1XJl5BksaupPr1XHQ1CIBl8dPuLcn1yT4obLag0A33OPb4B8yTbI6K5t1RMX3k
zXSwW/P/xXZJxSURd1NpPw2ykm8mfrl3YuiSSABvSAYeaUY7PETDvqEMhzxGhUr4/KseOljPpKoq
NRFfYvQIn1qSUtiU4xXQvWsIuNlJYB1z0jjs5++bHCR5w8gsV16m9iehWhhLtxgaIGyOa3qLC4+I
xvAeh/ST0ANIhanLaNUSlavWK1WEzdofu3wL+qJfYBrxDFQeNtPIOT+vaKu0jqWBd5gy3WhaK755
XnoH+brl0MeEshDXhd0ZT/mU3UMBRuu2tzt6JMiBRXEDjj3Kyr01Rl/iJk/3GnoyN40HxonTYw/v
FGlbleoH9oIr32o+VCpy9w5sQ6xfDQ2HGipR8xDO32V1WBZ4ZBeHwFa7w/wvU8Cq+17xFOC5ocvg
9C1G8Fk65d8y085oq3jHnNCOfYmWw/wOCwhenKCb4fhk/iH+b4CuYIqGzbRVOvDoiJaHNz4Ld4sD
AIgpuaGJJH6bwGHNdlIT9gtlHePdB0T42Qa3JD09yCH1rN7Nl5zSANr14ko1w2nzfXn6Uge/Qn+1
SLt4OW/vIJoKbKT98jqZrXuBYJq4hr9XduC8qHCINwVAeR1LGaSF4k0f6dFVlw4PaT08moSUcxqT
JeN00ykgy6uN35bkoOpgHIIun0hj+Heq0y+NnxJkmY+Agr70BpjT72FK4Rbobbphf8pU1otosmfM
2sGyheSNSoQ24Ry+Qup1CQnsbtMkD4aCOUUpZbzmFZeRDsOLp0w/VncdDYHr0Ry/hpC2T9CY7FOa
TOG+NjV0j+PhrVCTI1Ir9BU07DSYqhoVTn5YMMlv8nYg73UXeif0y+Sop++nvenoBwMtmY5k96bO
zOpOMFOWuoOVxlw0NxOw4z0HZZg61y1BDpUbtD2w5RX/C99m09CwcnRdVzXohf3o2Np0npq3Gl14
gQnF0kies9rsrx2qeujfWP3z/egEDp46wrhLY09fGaZLiTviuKHciPdcmqJk4cTaTehhU1LAuLtx
IvMXvrJ/NdslXTEssDs29StD16Uv/Nc3Vrlf//6b9m9unY/16NGG1wfDRu8oR9+AvOfgh+39aIy7
mI73as6RM6BCK9Dq+tEF6dxXMeJazbEAX7DHYche0kWwd3jLK1vKAgm+OVZ0BmPwzVc9n9qHQqyJ
sulVjyfvAlVLZ1tbInxoVXvrW2gckckbq6iyyZEUk+aKgqcUD65cs2W+ZKPxjW4Emz2i05WUlEBM
JRjNnZ6XEOTFR2lCLbD7X/kk/8V1V+AYrzGMmlABt5qfDGtBp2GWyBJZ+RURtI7LbIrMY+uCP0QB
6ADVA9A4hwZIC+U5r7lRt9Ciba1ryEEp7pVjKMrGGFEl/7mT7jx5/uwSqwpDIBph0t6w0TIw1B+H
bczzrCX4Anoatu52DlKAGPurEYuQAy1v7Iz7JaCT4Vw3eMJKY2CXbuUNQK7FnAF7InnwMleFXKUG
qNBBhuMZ6OeuT9cOInvPtupfqYHAEVex2sMcwTmRE90EWuXfmCZ+XzXmKHHgbmbjxKCGl+O5On0z
BMyv0SrGioJWs6Yl3i9c3G05J/9y8wB8WVSaSYjxyQs5SzLqfrXFzcu4kjput9agjgUYDw5IKkKj
WniKH2zywM2pL1A99g1YwZXmq1vVKi5s+22zgJmJ2oI89qmyORuQy8C8NJWeDyjAtaV5L4EO8CEf
o+7glAqWRPO+awFajtR4et3EqfQ1o/tCyUffpdrwMGcmJl1KuFwdElhZCfqjH1+QzLvOPSmWnY/5
PiuKl0hCMrDcVVco1UUbKaF5AyDwdi4f57aCKEXiPePDBXipwKXVU3HlSHtU/KlMqCv4XuaNOg5f
0s68VWUb12tQLcQ3uWSLMWOHgIqOyeCW4VI4Qj3oWeM8BgXIX804WMi7XE1+BcDJdCbmNqJget9d
/XyO/sVkXBW66eocQ7ZhuaZhf3IyNnPVDhpPR7I1NairSF/xHPAnx1k4XWc4ly5TdKL3yJ/aD2Xm
XVuhfpzccoW+j/PFbyg3uIGSblpJeeggefxiGmlymvw4jTRTSDKUZVpw/lzpQ/6nrU/vet2sDYQt
Y03Qx5rwALYzPBWRddqHHVmszPYnqCUcjY6GBBZx6s4tYUkiY7KY210RzfwW8Q1NT4eNqqNppDWp
s//5gzTkLvP5Qh3gDYDKAT9pzqfFrnFqq10+Asabd7++GUpg4nRQOXR2fdqcVUfZBW2DA42COmDu
Dk+IqxZbP8iGXWPeZqIdt06TBC8IOu1sRavPFfTSY9g1Fgc5/2/qgbJsujiiQlxvsgDN0cGsrUM4
iDclEi4HvLjEbYnHhY1XRDiQAVTUkDfVNDgLb3DiB1/RrzK0M5YzsiaLQ7H5+WPQPvvC64KJbJEl
ayx8FVbSj+PVhUZJbuKra8p70Ar8rlmDWtNW2D5TqCn8tQiyb9Q69OvJzi+Ooj8jC6cvS7OjcOmA
2Pn59eifh4XrIUrGoltzHFe46qejk/7OqBdqo65DapGLnnesQ3pZk3ur+2G/GdhaVqFVJhDTswJv
DXv8XoQhnocpokXXeTd8CXVb7MBY6Hu9LCVZIgz2KTicYcRFqyzUHA5wSCadfXGcFquUzhru2U68
rVBhrzhUoX9xtNgyLvnzbJO3xVFq6qppqbZmfpptNNiVUm1gc/djfTW0QnKO8QykyDoE+Ar6eryK
xwJMyVArK8fAc4f+1nCKXR0l/nbttYr7NkYIls2nTjtSSGN9lFgqCwNWVXaTpRBQrtI8Ri+c2jbS
NqB7zSy/+BaMw8LC+4UmU4/YQUXJmYBcue/g06hujvZfiqi0otLcpxKwmXfL2kZOaJwC/J0ny7hR
eewL4eTswUD7v0MlaKl+zKdeUtYIdSrwR7IeLTgPNCs4lDXOBAjKybacHQCTk0opeofPnqP7RMhk
BNAzhuTasosdihX9dT2ZLxpsuUURRlRkY9AHYvimJWHOzWXY8OAOMoOYctqHJM+069QUoiMM3Ya8
pMo3OgEnEu1W8YtNd47X/jx6ctNVLdcl7NSFqc728n/a1IC2GDaZvLmKzXFllcg60n/6MtUiuy4S
8h4y8ux+3nc9q0G4jcbuuoI+HkhUXYKUBMAiWkBDJDFh/s5Jk3A34fS3saCfkkuoZxTp336+kv7l
SaGZOhEW+5vpGPaPKxtXmcCGcGCuPFqfIxDB+0nJd2CQHkMKCzgTIeBQTIh9OqYAkSw+zEIdpBDC
siAe81KgaHE4yNsNb35xaf8i1jAJ/CwZACJKbn46xKxxBHXASvkDxdm3IUPM9h8pOnW3MF9plm7s
UZ3st6Gd3asqSGJbRHc/v4x/MayG6Qi53QiiUUN8uoyypervTHBukWYj/jAfVWswKfQk0YMyPAQV
ci/U1TXg0WhaRoDt1kNWY16RU8BTW+NKc9FmCV2cOqEWuIiSYIzaYdV91nIqhKnovyIPGG5/cdX6
p62EKJW2IJOQAiLAX+3TuA5IDUVhHAEgqqDUYaGDj6RpFkSpE1I/KZ4lHa7zCy1qp0utKZhPTsqz
RgvtiPzSO6ahGIhHsX0IFEhEukXduhZdQRkPwUmXIAmtB/8q7P0dcp3j03zx//51+A//HX3RZPTz
rP7Hf/L717xAVxFt80+//uMYfsUuNP9o/lP+2f97249/9I/te37zlr7XP33TGYmwPP38lh8+lm//
4+pWb83bD7+ssyZsxrv2vRrv3+s2aeZL4D7kO/9/X/zb+/wp57F4//23r3lLs4ZP88M8++2Pl/bf
fv/NYQX8+58//o/X5C3+/tvmf/6r+p//fq8+/8X7W938/psi/k4XUHA4a6B2OfBkutm/zy/ZfweL
QCrsEMU4OucKx2mWV03w+29C/7shNyyXLcu2bHaB3/5W5+38kiZfAn1ooajMke+av/3fa/thCP85
pH/L2vSEUmFD/ip+DCGI81jJbItcI+Ge7TqfMgfRmbEQJo5mdTnR5CAZqtGIWiIb8qTkHDb0F1xg
d+XasJs7PaRH0GUjUsxEgHkBXx7xTljGvb8arJHqfWrGK0dKX6FepFbJAemlUwHgHJzq8BYNJegt
v1j7JhJI5UjaOiBXRYcCq1pH3UzCv4HMvyjbdyATd2MdfyADcbAHaj+Vmx4Vgz8DF3DCYcpZGKJa
ALg+u0hdLBB1Gxfh0O1pD76iVnGVquYTOm17HbvOUDOAU2LNOms9OtFEJBK8NCp+pJ6fvWpx/qqh
ZrySnxaOX426Ov5pRvzx1P/8lHU5Xn8KIebHLNjJbceC8MmQfip9ZFVoJEBrjCWqkliruIksykDs
LFQM7wQi866HUaCN4bIRIGBkT8hGl9mH6VGyxungLJ9F5PJwQ5uH7ubZlVrqT5nLk4WdNC4xoALV
eLZLZW1UFt3QAB16d+TBFPjipillP/4OVUyUX914OaVYS09Ej6vKua3KFvROwPBbwBK91EvB1HGV
hZJ8TaYn9EjOQKo+os47t6F90SD59iao56BFpq151hv/4pUO/T04FesQgwpYHZfYOlHU6gC7TNDm
hgL1YiNGHwHWheuj1GD5/UqjR7FIAyiYRkehL/OUm6ogtWl9/ahZr1WOTk7kQdxwnDcselE2DKhv
IakDXBgZ36FNUZRuxi1eY8SkuwA5nZjO7kJxnXPVMrATgC75DzNTs0WPnjcwl3hvDKLf1U76RKeH
omLEvVRigOZntVuCEPQhzORVh/QN6m268sr8vqGRsHIx/u0t57XNfeTW8tu2z04Wzwa5kXcjc84Z
Uuj6kJ/rnvnIjKhhdyjIAWDejkA4z8cB8m4aIDB4c62AU55IMcBUTmj22ecB5XLamad5VQEefy2d
AMGyAZEEatYi+lBLbK0LlzOuUpYtRwGt1XzpOCFNYtP/EB1j68IAWWQupBqlQZJMglmYZXJew8Y+
6QkCNpBdESNAqTrpv1ijXWNYDvKQnvJuwgMaPR8ehOp/jBmt69a4VPJu2pidwB3JGaonyKzQI317
KwoT1TfvPq3j1xDbJDTGvKWq2tNC0bhvevjPsBWPbs2jBTBCNzg+tHibQWy7p8LyrHgPtYDMHqXq
h7wBJYRwYwI0XDQ+bi7gwXszKtYAzGju1v5HWUzUAJv2gboY1jQJFgOmmW9qnFOTUNfXo0XIDSkT
WCLFbAVsRNv1x9LPH+a53+k8GgMoG2odm9Eorp1Ae5vvDszd68/X+5x//jPmlMsdnwlbNYVrCkuH
Y/pj+GYqClIQba5DX4v2dk8TJPOzN9dJIQAoxmXI9YONkxqlxM0IikjH83sRDShAhZlzAvbhY5QR
vZH+SliOQu0ES57cm5DSmFqMWfN7617F6WlRxDGineik2pStLAiaUQdUA6S8gVy+rWnvjclXAmU8
yXfFyAtQkNHBf6JpF0IHc72vqRusQVCzPoppXLpdejtg2jWJbUv1sfOHA9Iuh7ZI3wKF5oYCqSZy
UOGJ0zfwYz3tqHfS58uU6Gc9kNavSEWOTQ4l0sFhGR1rVJC6nScp1raaYeQKwX1Cszvg/iauSwG+
t8B5fC+/Ru897D7rb6a838pGgUhmEaDsJKVS3r2AXfbzodLm+P/zWBk2pUONPJqz7lMSzWPTwykk
4/IL/eJyX/IxoS9xKDzk3m3n0gc0JHPtNQFIBZwy3ZT1RB8uH49qMZzlu/HsUIBQxtnCxVrHVWG0
Vfpr2EOES2yq8RjGW5r6rtjxm7CdtaaYb37GI+9kQ2/AdFRaikDxsu9qZHON3LwAac3oyLDkyuzL
oKD4DV0uLfI3zQJHiv3FA/4NbzYYm6Vmp2+NYe/Vyn4hXWkR1uTpofWggNVFYX7ALBI1khphDHyG
eYAEGh7kjn2f8UhBuRNu6vqlDppFbncnuBAn3eFO51emML+zsvo0GfoBM9MAsQiJS0DJuxfYLKGW
lMGrg/hBSwO3Nezxcu0E2kUqea1Lq95YZpSxr/G2thcnfRz3MC93TmxD2qA5SoCfL9UIQz4P4yTh
wwQPygua0x11RNCrKnxj4g08uy39i90z5UGiTYB2YzgorhfvJhQ3LBMNhLiIX6ok/kW2Y/9Y0vi+
kqlnuJpmkIj9JXtUWyWU2b+2NGwO6CyEq+9ADHdO08QzErjVOQbzm3bTEtUcRFBxZZ4XXc6c9jly
C6+iTq5dEjaAPFYP84tayCpsIgZL5JcGa0nqDgdI5G/ynW2mMSvG9E1J+ApDZY7oJlTnnsS5Td6K
xrwA/LyEvXsyKvuUW3CVUVk+RZrDs4x5WK3CWMsLyEft0unqwQiYoEBzOTQzO8cdWtlMfQkZmW9q
uktcNsRSKDctlMy5wrKWvxuXBQQZOLLDLjM60C3h3tYzPtaF8QbpaN/3MIapbmNJwIdo/Og8fiAy
uQ7JjudNQDFkaoOaF9uakNaRbH74ul1+vobdfzVINsx3U8bXtqZ/ygXHTKm5k0pfRqJz1oqHxauh
3TRadurs7K2287dCZ541WK40KCosNZP5SFUsrVHlZ/xY1kbyJndm+X5tKhCDxL0OxVj8H1HnWIS9
84Um8WrCwGJh0XxYZfyBDycNLUbAcE+QP+9dr+VFlqXATxSHC8ZA8eKXvMTfhLGSGz7AFhakBSYa
J6hYw16r3nlwA+TTzUP+Khf9JXatSyt3z0YzT40n5fAQCB63Y9kcQ1HtKFOxBckzpaUi1PUrnQ0j
6NkwQMFcYPIcMuQXsj66OOxmmsUqR8JxlcXU5IqEPXuseyxoFPTdEtQerX5Z5uw0nsLoZmH3inAg
NEO/OyJXCaF/dBAlVuOXHvQ4KcS1HD+YLye5Ydv5BBCsLRYoM10qzrohZztHbSVfNXp3SBzrUvkI
h9yVHRPw56NOZ+cvQTX1B5c16rqm6VAU+/GU5QH6PZ7OOGSY+Wlq8le1TF/rqTiZaX4icblUAQj1
TsmJ5tJD0SlrUVwscwITkh28FlR9UCB7hYpHtLJUooahwu+0LJuLF+5R6fko9LRY2yCktLZ5IGZB
cTb1RyQaxrUfXOVq8xaV2UERyYlzngjMvQf0OhHL5MKtgT4TtJRcgZNHH1nlf0BJJoqWfuC4y8cm
0CwHwxotwAwidBe2WYEucOxVE/QuW6YS4V2IYZQBH8Ztc9g5iJJ58FFUx0MxdI7L9OIxHtytjoq7
Yid3jW/CZahvjYZsyNznSqQCYHac+STBWj5dJRlVRJUaXmsCGC7H9lW38kOICtAcsZouT6Ho0ZLs
sGMRVLhWuQVflkIBUvCE9w1BxdJp8UcgXB3MaovS1UVpgBMqT5D8dgHkELPCDwM0ig3JSAWaRdcA
vypuDBk9Z6FnwyHzWnE1Ihu2KLH27eHXL3HkAAGlXIIWm2zJphNs9WWIL4dASpyr8jqyCSND1qQY
viqYXneqj96Din7HwK04KAss6wo5PCgjS8UA1W0SNHOUFYR9AZ8GYp6kUzIMAxSDJu9sa0SmOXoV
BnJz6zmvoIi7szr7EI+cNODUkElO8gcFIJc60YMPdbyHSWiZSaWMMgedOcfcc4rsVQzEyI7soDUY
DXpW/AEKG+hYrHXLqD53vn0Vtf4REtSO0vwhBXCOJ+F17uD34sWviIJ+NJRUwVZoV1UcPGnymge/
fk6FtW+jbNuM4VelAaePI+XCDQmkoDBCbIpe8VaC400aMmfak5TaGEdSPmFvxw93hEerxLDSUkFs
P67DenyJvWnfm8EtDOcPEYLfBx6AumF0Tx6GDK9M5aUnEUJwUDEQZNoZuDuS8XFJiCqdh/qLiKDI
oV/T06HmTnSztxeE4ow2ziu9eE3S9LUS9tlUzJ2M7j3GFycusg0FO/VvOE2eBE9NMZNDQqG65JFG
Leo4bvuB5eQH1gIqerLPUZM+BZ5znucDCtgbS5o8t5AhbH86tU762su4PrRJauTQGH36WMKoXVpB
jDgOnkNNY8ewLVjIIVQh03/FHeQjBF23bFPrvm+jp6binns52ACzFsmoPcuUZp5vMvUeovxhkApI
8m0ydwNHjU+qRRE2PwRx+JrUzpmz9wz5/jxYm1bP7kMz2sG1X6PAQy7oMaxVGdxTjFoOIdiizOZp
0q/iG4tHW0UqtYdbuVDFl67WPgyv3vkRf1im5K9yd7Eb3i/z78DEPmGckEWRN+3C7gkF2EvkQrJm
oxjxI5zwc+7BnSPln7eIyYaJVCfZ6yBvcMAdabQR26g41AajfQhtGK2+i72V70LqGENaoSTZczIZ
h/FDQ02KcXXPXZi8Ih5Cco3sLxbfFnplX4u6ftS6/KTkKjUg+yn3r8OsfpZfB9P8RGdsPTi4JJE2
n30A3/CLMYRWWCjIlX6Ae8Bfx9IWObpea9cedhFCTwVMTvIG7s/xQcENqnKKrP5WFPKXhv9GJpzw
1v9wRuVcYXmI/VKxKFKPrlvkcIArD7IGVJL2lwhi0Te5zLfvMssBcxMhGel1FGPvRsdbS5lmA6fx
spSjW03Bh6wIxSqVFogImFiB7Rvv45SJn2jUTBDtqyV41hyz1yLMT21VnqzxCl3rE4T9dQIfz3az
U91RdkIGS85YOS2VCqRdmHwoBYuR6t7OTpCMqgu+ic9gFseIIWl2cpFFHHxvsazKVCyorHilIbuH
AalxCtBgHQrQeTGgn5XeKR+WGG8Team6weHvd/U3VI3k1cFt6BB8tHdAyBicRl9/G6RKbeshggj5
9EZMDHuukH3jLI12Kua+DRHfpPKQnEr9mtvGsa9VfR0ica74OwANK9essusGqStRyKoBQ+rJTVpO
jlysKfSBU2Zg5N4RavFr32qcGYW5c3Uebxu6ZzknR84IOWNqaXZkTZCVeso18av+xeqLaC5kzIOs
o78OacH/RcdUl8nc52TPpTtB50KnLyQ+lTsxv6m8SW10qTXBGa7SuSu7DkA84h7D0nDBFMuje6Qk
oPbxa5piJAV4c4twirOaF2Wbw/zw2sfKxzHYtZpwXfSoDFPuQW44In2lfjHFHPLldgRF/6sbmKEc
n+6AhgeRrk1XCKDSpw7CZOkmRqSkq6o+HYDsgY/FllLR1YuJKVeRkIspCbJvcXUuh7tJI8ewJnJB
v3ewsaxh+Aay0CCj0Vyoa1D1KxmJemAbPfUtalUkIQGGLtoBwpgxDWcZUCYiggwTxYuabJllrIgF
C241x42TBvSaSXoyBmfrtTeTOh4jlxRU6/GrNwUB4ZzIZMSLsj5TWs2dVVKWKLBtIjbiSZJza0Sp
cyYs8+mQRhvqQPyIwnJlGqz6QTcuMQwaD0a/29Pjmgoi9pBI3IoIXh1MzvLOlMj48kF1ggd0f4K1
Xud7a7BhAGj5MiYBKJ0buwn2lKCoAhKfTxGUokT98AtJfVg0CpAdw2g/EoirrdhOoh8JA6rnsSNh
sAR6RDayy5SRuPy+CSNub2Wq2CXZAEkGxbzI8sDodQ+K8SirLnPNRrPQKtTab6xM7krwtXPK4Tio
CVo2roIy+sbEV1amnJvcq4nyUG1FfvLKzfBqq1FDWOdldEF0UG/uk3i4lg/Jbpq1lYqThENaVcAm
kAIEJmNpLFge9t6jf7IcItSwzY6wNEAzmb2Jiq9v7WSa2VDTGbUUKok95ybKYFxCX7uE7dEfs4uf
ey+lc1sT48Cel6mBVqwARVBSxjQd1a7+iI/rOQdXuO6FAmz7XDKQlp6/IamzrW2M2xlxBb5Gjldr
XeYb+Xs/ODdORhm3p6aD7Sf3zATp4pvCespTCBcWc4/IEGfXzDq5RvUQqGJVdjzwOkoOMTasc91C
kdmKFzJrEpWxARdw8X144OTxRLsysTZA5cv6ypyaDt0ZIiBdccGzhh628PPkndooMMosP5kkbfiT
MkFkGhviDzl25nZI8+ueaSe79ABCKd3JdRGZ1h4Xll9gDOaG7udlrdIfsIFvuShmftqYVKP3KZ9H
+lIWa+cgM0EtyDG177Vj6kHfqsHe68S0c1+mM/uj04kbX1dvnVb/HiP3fRqvRHdd1MT82PEc5r00
fwppLS2m1r4Cdr8DWUEBvcNNaIg/oGYcjH5AkEVdVPLUkBt02gyH3AOpj3T2bnDNV3mA/jx5g7X0
152YjgiNeeEiiuKqn0AVudGldGYF3yzDvzj61gX2xpTRssVhasvjfi7+V4F37rjsGmwj8huvURt+
yOhaHq0yqYIng98WmMgH2FDEjAT2CAKc5INCMvgKjOe+wiqdrOBU+j6+ZGIp+yHAyzdII+i0131t
K+VEsvFKRqLy+c+BprW2yvbo+sSb0D3PRkTI11V4+k18jYtwmlWoX30rOchs0rDkEw+gKLjlfSLS
U4CCbOybK4heWxx9ivXoeGdUjQwI95ZrUWkFlARY1zxGjXUrxgjVk5ggViaNecE/oi/Qo8lCsaKf
u2oJEipdpL/OLyoOnYwiI5PjbEW24yCvWN4Wh0awHKoEjSpKM6XVcYQPHPrsMTeBn6MoRYhjhhjo
VUj8wvN20M9iH7OM+8GXOUJVAOWeza7lDIquQthS8jifA3K/5evqhB0Yg+IWQR8H8vwKCqJD00Gs
UpRr51wtJWuHBV4DmMkwWlTCj5piHVJYkE3sxKEWid1TOdlb5F8p1RBT00RyF0jxd6BbmAKIqT3Y
A6xlk7Cu1QjWFUDjlhJchY2/R/KTaV5jBIC597VcLDI2lmmDi7/JWBx1Igwf1Zc8/SJPcpl/Wzrq
DKRJg0tgMScyqc+xIq8NbZ54JdtEEY2HBVo/8Z1osTyk3o0RTJXABil3iQwBURDjj+VQ53a2DAVG
4WlmXpeT9RGJO68JRwqWfKqrM1fJaHTaOHMrTUhzRWhLL6mJ6Y1JqCkTZYR77yg87ajR96uplF8g
w34ZA6rThLLasOy94Ksnmzqi87dw0VZ+oJznLH1OQN37wiquscKEOuhvnES5HsP84tVcZo4OBpP+
BkdFuRZqT+zk7A06vsbT+0va7f75OVpqHoSoXnAl2vmuzJgZE2NiPrFssPJ5x7xab5FeLrqzNRxg
rJwN1uX3DJm32qRyzJJnQqdJtpPmJlZXFni9JSf5WTI7DdhvRryus1LcGgbuAK3ocSJFrgrV9X4p
emtfCOWq9tmfZKzYUMlpEzjMSNUmU/BKf+qUKLLOwvOTYWeAsfpmjkYdm2DTcXJzk7jG/2HuvJZb
t7Y1/URwIYdbBCaRoqgs3aAUlpBzxtP3N2l3H9t9tnft6uqqc+NaViIJYM45xvjTbZ4DGcnaTEqN
hdeRRe8EzTMmDWhYSlhQVbOVI9bhIi75tUuSZLx/NPtbtKPipaWUK5iISzVksGhNdZYCARPLkLyI
ouVcZZsUO0Vt8oNdPN6ZzEWiko++tN1rKRPjJIrjgg3q2jVdOwgyoIgfVhsmkEiixt+x4Ot2bM7t
umHD5/ItOK82WbwtxNxGDBdSani96W+JpPdh6H6O1qfDrN6OSHyiqS65z6EYd1wY/fIbpEMI/C6j
KRXXaFqmHdOMd9GD99B/ST3hVjXxGSXqKaf7iLTkJ2PDKpfys6yLh0pF7IgdbZsYCYsxTHZXbFz0
VDoPBEeiQCOujZNSqG/6QDkl2rJaaW/WPMYLkPOUHVyyqw8LQtj1Ug7YggZGP26vnxb1LsW0WKfa
9EAh8EsPW5YHn1VeuwenvG8SmprrQKVU8vNK2PumRddV9gYtgkVk1HU1SHXrNUwdxMjieiuxWWPW
kso34xLeiY0O07DdrNsekRg//3x+XUfKfzmvdcOCxyNwPhu07+8j56EVX9UoZxEU8gTwzJjWct/N
xVbMF9ZJY/fVlSc53kH7dPL2glnlTiN728aq9zpluY4MxLYnblNbpOcwWt3ZCsqmPcVV9uMU+b85
dI3/7sy1aS8d0TcAB/7tzC0AM/D+XRBiFqzzOL9TVvZXKKQ0L4oEUNh8WYPklTohw+2P6RTH+VGw
OFpL35liQGpeJ5jhY4s81c0HDFWQuasjpxtn0HVGI87X62YuvoJ32D6Rltta5hbp8nBj5sO+Ka2d
CW9W7ErX86t3UjT99FcJqpRdniV+XypnsdykDM211ZxzFTQ3so1HsQVcm3NLvJuiwfig0PbX7uu6
zFLNOkAZIR4RV3qHF/3nu64LIOEvd11BXMDubelwQgXJ7a8T5wT/ZMxAWOq9qj8ZKLtqqClDRaMi
ICFM2l6d4s02TBqilJqMgbgpEDdTLXERGv0r9iM4GnXUb2RRTS7qA+FmD2NEGk0LGIPlME0PYXrX
fkASsKlAGoRD8rVnEvCCwIkoQNc8+xa4QTKA23azCD8Ox12jLIAXmfoEAqm6FZY/rh7DFhdYn91R
/P7zFdFEXfqXKwJTHE6bA0QGFxBS4F+vyDoRAmtJo+KF4UIgsbFNyKRy6QKOQ8XWCIQB2Vd6DLMF
tguBCLU1X36f54rRGNYzmEDpR3FE0HvBL0VgisYjwJ1gh6D1UV4Stha7Rn4KhQS3FcDNWw6jK09g
igzymPSHth9vcU0nVVxUgHFOkYKCOoRnvAqQXJ3Bj0GP/s3DoPxfswSxBfCJeT9Q0eXrw/InYmki
t4ZSLQ4xW1P6qUjNIxgog53KzwcEVAgJ3NECejGcu26YtzhN3mcRZ4IRk5a3mvFGZH//891QHLGC
/3Y7LNXm64BQjsXo8K+3Ix04NG1E714yFu9OVh2v5YeYqNukQo8dXbKYrAoCEh56P7E4sa5z6tmM
zk50P9b9a5XARBJj1moxH4l7v0sSMgQm/SgmImLYuaoYRdrH1WbzIPuJ4C4px+mW0Nnfq+U8+VHG
2I/K1SNgbC/PV8pLKG64+PXFhtdnfl6LsGsVcyU2jbDlmcT6IebFonbq6TkcMXAUm4/4gk3KMqB0
TwvWsWFdyzcTLlNecUInevjY9wwWFbtDjWXdogzJvTlj7llgnT3gzd/Sx4q+KE9xMtNbRhbs0eIj
iXrrukMlybBHAMc0Z/195HotY4ZSbDVapwbXl7ziKaIK66pNpKArFyUkgpP3dUxBc5h+jWIqLRFR
Z9nyx5U6lEv93VrhJ8/REK10CwJmaY30QomEFoGqSXGmtxQ2S0YFBlqn3EQSx9xk7lI1fkXAv6/H
kJzteWdkHcerjXEeol0ukSlu1HV4WVJaCipLuuR3cSzv8ccllJ1qd5mEL9KsvZvmDgh0p/RYaRCw
519nqiqUvyHECKUWiAZwohjxWp7oYTCN+tGi6scwsmNMD4D15HmQRq+H+XV9aGIBPORa/LzE3Y0Y
52cZc5SOCA+5+CnV6V61dcznKe/FnFWXUUTmzW3NjFrAPdcKZ9GyX3qi/z6snvLSK0KnRIJRcKF0
D8O5H31ivUty+oEnGgE619pWnCdNGJ7iekp4Ehp8SphuXRvYYsU5TWaQv4reSBFssWYhxNbYj/Ef
NDiLfiAWiEGD9h422r+Bo3VZzOD+tgpBohUFtQmqAeXvLF8mpbmuMxT3xD6YpqRrcMSHvLyo0kVz
ItoAgb0YGU3NdDAASVTyfQkjfszj8rjk2R3Jv8cZzXLG/wska+g/msi54ATyPovpvdgyGwX4D1VE
K4AjAVqIcbJYKwKYEk0yMYVnXOSBQwXGpCumCwbZerNMwmkvX+Kwhf/OH+qDnNxe8eRM4FTE7YrB
Lc7LPwI4Fe8AL+tHGJ1iO72u25KFKsIDBaT5e99txp9DG6FHMFEbXHmLcQo6FI4ZvsZMrTsMdgM4
vR8ZyljMuYp3okMRNM2KX/frjmeiNADHBWdxZJBz/Ue0nCUleluS9l1nBuDVs5gMlO/iKS50CHoR
TayCKOPaOoteBRsH4CFLuj7o9bUHpiDJYDY4YUMUCRvH9c6romoz6wcHiNptcnrS519MgCnfBU4g
+n2xxG2tvuvYO5ccitVCmKjgCk5V+i42pyjGNAPe5XWTEndtKBmEJlagNSfyDx4VM9nla34ZrUUN
RLeEA39xfSIs2kMe6gdlGNHXKY/yVP9+Va+t5XVLxDAFnhXhBJWTv1s1QnY1fcg6sWMJEE4iAXtE
UUR8OFirKG/j7BYDFswR7NuUpSqK6etmjGZ2J+x0C1FCMTmjc8n2Uc5Y/gG4DqQFZEL0yGqRfthS
7Ipe2QHUukKJhDt2rhXnDyy8korSs0TrJT68SnCMi9uD+CihRUbC9edNWT/rGruYaNstO3qH9cy3
bohmO0sOW+PvYHQDjMfCIPkGMgghRly7VBKABNsa10kcO1fasbIo54QEyd/byetzd4UXRCOZptIv
ZTQY8aJrbwQeyHMhHuVRDu9bB/u+/CjeHD7cdxYeZsw/0xuGws828IxYIhqURHOW/bpUvuqJzybI
Az0gXb0cWz16uBKGs+7qjY3BaD7ykXLxuWR+dqoI+2MtjCqjA8yepXvxpqfeemrbkdGO8abb8vvC
MQtviAPSSDhmK/1eTBnkyY0L+eu/iiDLJkAvlL5+n4EYkeU6J/H2c0c88oI8beSBAstic+26YIQd
54gFsBiPUK2vNOtsTU+9Lm1/RwzBUwTektn5RW/HIJlCMgYKinZqK6J+DOitqy3dNDNWtwxbrk+U
Api+0nkIYFYgWASs/YFc9qRDKHKKDSANjICBRZMs2BHhoA0MoZpAkJOvPZ2p9ReSzVrrIJpocSAI
mEj8vFxTE1DRr5y3U/rYhjE2yxBCU6ZiKrqNKxh6PRDEwyzgRZubR8ANeRkM00i1SUBYa7N+F1OJ
a88e9em7OGpLMZtfku2a3mbEhayEJwg7Prw4WTld+aAXw2kZ1yeqpSAlRktpgUp76ML8UdG3iT+c
trxoT44Be7U4uwRybWKwCCt+xnCPVS8uXCge4WuneR1BDNh0ayq/dWVxz2r9ajYPtv7NFOmjrLJN
NDo334bRGMQs0M+Wq7YbLcdX0X66imDST+n4Oc/84R6jwZS1jX/eY80frBYWYA2+ZJoMyng2EBjy
LpOS0M1JJkKLd9Y7Yen1E1usmEXg1MDasS/FlREuINp6jL+xwK9r/qQ42TuKI3EtM1ZfkemPimTv
rtXnf6QP+e9FHX+Rivy/SUj+B+pDRBH+r/Uh2+Sz/cj7j/bPAhHxK38IRIzfNM2CxmRRRhiaYgmt
6x8CEb5Fb6U4JgISNHqWjHjjD4GIZv7G6MHW0OBr9PEoRP6PQER8S7aRMDOcwMMNv4X/RCCiUKr+
tZoxLQ2BlSzeIbpgFcn7X3sK7DtjAt2rHzqoeI+D0GNxr7zylJJza4PX+2bwjXjxEHvrUdkNjVtt
p222s26cm+WXcRy/+z2n6G35mO+lc/6dfmMEuMsf8Z+wvqbnPnSbjy6QvXK/eE1A4pNX76MdYVs3
6378jifXUt3Giw6531yag/kR3+k/ePKejKP64ZCvloMnu+pz+9gfu4O06QLn3Pv5BgceL99nz+ql
PpK0cUn3hFPcqx4urXdL0FzY0iu23cciSHY64eub8lxdpqcJZhWEh8t6tLfzcXju9829dNa+iAz2
4s207Y/mNrs1NnjZ+f0uC+SDtYEi8JPeVQfe5a12Y+3C5+JeclznywaqQbzg4+8Z7QhDpO5pcMTs
fPvQHEJetHfbs7MxdmBX87k51M7d53BKDqTrHKLb+G45OOflmUt45DP8qEG5CffY4R1MTw6wKT9b
LpmyG1wLHtV9teUNep33WHhWgGfuUT5gY+Kzu2/iW6D6Q7nJAlobH5n/FvpfuGmHIH6FxnFQNs6G
fms3nMgNSFEh3ITv1i7b6g9r7s+XmBPfcMNN4kodkzTG3n4GrYyfj09N7kafOfZfpTfdQFPyTI8k
8RvkvDVxs5NXePZb/7CUWHl4k+kar+ux2CWX+qbZZoWb7pud4ZteyufqXTzCDuk+3lubYodJwQ3i
6cfuXbotTvYdr/DiYP3uygH95OLaXPZsm2xN37rXRMBs+h05nvSS3YznaWv/LBjOuuOLcw+m+qLd
9A/t2TapsbarSEneObxRw5V2GG5ulIAaYDt4ymb4wDfq0JeeT1Qh3rhn6YHnc/SSuDwnxc7aKG51
4vd9osndaGPe5AwtN+gdkm3u129Uxm5zGe8SgE3cBm+5aEj7TZ9sNJhIsq8g8djEQPXFRk68+jhu
JihIbvFp+LPfbLG8xDzrdFd4LkZJ9+kGKtLG2uXfm/4xInnsWS0hIJwmdBaH9ypg2mEHZKp4JPoF
kOFwDN4278UJH4FNf4ZRHiF14U98pzxGsjfvZ1gkylmgzxkTYm+O3HbA4OJ1gN7n9D+IN6l9f3JM
BwpBbpq13aydevfuq9tY3kw0+Q4kHrCIvsGDJ3tZHownxJM2OD5JorQ6uHYDY2Nv+zX4WNU/Ydev
eLuWsmL2gDJNHkWGDo1fMhCbe+pJvIfcyTnkECaWnfyFvN4jNihAzb6lHV0+msP6ghE3uVhR0PgK
k91D+FU9DncY5cVlYAJ8z4dmX+JY95EfkrPx2PwkqrlbrIfwFjJ50G+WA83Ttt9o8i/jqaFY9Lsz
Mygf91tF23Tn8QSzFkXCyXjWNwxNPHyGkWmzG20qPJQsrEFaqj4yr3Rf0pGZWnAJKZ+9CQ/q7GSu
j3qNZHOrPbYHVrBrPskqUL87Yqg9+lYPix0ek+WmJ4bi37bqmsG8ITdDPTTJJp5Jbj3lH8mDtDe3
iMUhyjfb+Qe/OorR4KWCDQenyc0uUsCa3kPzNrqg1z64vvJrh/eQ/mIiHPOKX3X7IgUwSrNtvZDY
Cmlvh1O6ap+0PCg/JxIczJ0lcsFDt70BOuzeZo9MgWC6bzxG8YpvxjeasnPWgHkmDwRBOzikZ8rL
gpcmZVucUQWRKYnjx1eY5Bttoz0M6w7LzRm+43hQg+wZgzHlTb+x1FP51BR75FUvyYofNnSHHRQZ
uXWnrXxqbdN7t8ythX3+cxZvTPO5zzaO/MIMtdpBEJR7T8bJK/fl0l9fBweWEGCmh87F+eBaLw8a
SY676WF6sJ55prySh/u2vwc57GBomm576C+Z/2DtFVhH7lp6GFsv03ds01JeIsmfXroX+SIb7og9
RTBIGwTAW4beO23wyyfpzr7vdt+EWODSLvvgTPUJtYZ1kiVcml6b8wBlAFVDOJ0Ucqg32nmIvNlw
y3dreBoK0uOZSTPZ9qoRbdcXcMWWEr1wrX3i517vJ/f4sOKjunjWKfWF0e8jf+eVSM9LbBkINjYs
DsUH6CQXDIDEOZmfBRypxE8D8kY5gNk23Ah7EvNFYyyHsNHE66Uh2czNMeU4TYXus70VTJ9GX3rO
Ieq80aqZPcFRp+RVLl+Vc9u/KxH8EYR2x466F8PW+ston7DpzW6GQ+EcdXnrE7rtsqhITpu9pzEI
pq+iC+ABuaxEd25c/SVav8eTkvcUmapPPgy+aqfR9tjbPR772WJfzfjGZSDsjNC/UZjhJfKdsNlx
zS+se1e7fGb4s0FN9CL58YR1p589hCnZt64zBuVWwo7wMOwnv/aaT/se9k7KpehPTeZ1WIB+8p/+
lB+WY3iGj+k3n4Dre16Km1p7ZkAWJpQlmtxdvcfXYK+/E9j8WRMAeTN8anfTTr8xdJecpZk4ljuC
kxu/eUX/ouxMf/DVjcBiPczUrHnLP2LdlXctHgk0GFKFJ8iOZ7XGtxA21bQzyGjKtk29T5NDSARv
teuNF1w5ou9hH7bMyzxLCsrigK8VWYmQyA7xgYeMp3k86QRyAk7uEv/DRsboKtWGbBsM0MKeBIhD
Pnlz73/LpA7q2/8vNfu/EnT/D6zGFRkI4l+X47uq/B7aj+7P1fj1V/4ox23tN+Xqz6PIgDyKbTH1
/6Mct53fEO9btq7Jyv8WZf9RjivWb9iamRTPGFiCCmj/VY4r6m9C4S07pgzTRSAl/0k5rv8Nb4G2
qFiWCQZF8U89Lv8NwsMqAkgcyTaYIvwNKHo6Il5iB+Jp3naEqcPj3XXEiKSFtcHh8hiG7Q1cRzgG
N0NJaSxDORiy86Ak5yRZnuOC7FpnPI3lxWnsgNVtMABX7fQOX9YgWpOXYRrfjLa+F7LPMB8Cuwjf
a2V9gzwQFFn7WdnD1mrXYB3KTSfGg+VzgpA2q+OgtHBELvKLk3Cus4z6+BdO9H+6e3e/D1X/LK2+
EqP+NGvF/sbgftFB6VgXoYj8Gx8ysbpJ7XXYESSLal7cWvlxHY3alevbJJLVb+JC2RQm/X7p5eh0
tYGUjQZ/nKG7lVKc5q82gEZGavk8Vue4bJ9ndZHeUtl4y9cKqrIFnLJIfXxJhpQBodGrWzke1xuS
zs8W3O4daSCwcvWmvScWHVh1OmhxddRgchfLuLcV5S5Ph+lGTXRvUTodJxtY5aYewvNf5lsyAdV7
/ZD3QRzXOIibI/BQp6XoIHjn5UicdJWRz1rC5D/kIwHAaQ1FziCGYdFD3cMqciA9sExvMKdN3H4w
lfvC5GwwUsk5NeRJn7QydY2agEPey5GI7QEaUu8cGpmogbBr4QQ29WZY9fbWmnGvCVPI6AuZwpAr
SO4YCE0+r8r6ESedDWy71EHrJNk2ykblPI7rtzFL75oZKh+kL75Gr05JgpzUHCVdb/f/fLfpXf8y
WRd324S3C2UMIb2K6OevvWgXtxp8MQppkyww8J33igAobwgzOg65QNiPK9WC4srr1OoNM2ritlOA
MLwR+3yq751Kl/dlhaE+SVg3Tik9FLkFP3zo7uJOpxLoS0ugKb9G8Q+8RvtbBYNoiBnOgz3JeqAU
DidrpFLsROZ9gjPQdlhw6OrUPqjjWBimmxgY2DC9uqTYVEVLHyVXht+vkKNRwiz/BoX8m+eSIa7I
VfrGtiAUcGLn+bNnV2w3kKmcJIbDFrE6p6hDm9ZFWwnxpWTbUFWEkypJNP0x6QAAVAc7YNlKbjkF
N2lqQRUbFLKGys7PajxJekLwgtFQuxcd2uwRO5zbsGifWkkJg7AoyMqwv2wCfA9Gy5Nskuf1z7dY
NcSG/Wf4BAMpDU8rHQQTljMDkb/tcWVXIatuI21TRASSaKgQsrjYYqV8NnkMt6uljjcK4vravf6z
WCtGYtDFgjkJ9ZsitfNDXFNMtfg/S/OMwkjkzseoBIM0N8qNqqBCbQE5o/4s9xz/0YIyxpatIKmc
iy6pFfnzZDvEuAQbtNlq9DCZBRSivO62mjXep+FPJKdIZPMcphbBjMTspG2SBjUMO5IF7in85Up9
UnERLpuO9JT8KVyIpZkVIjHWWT7UdTJsSRG0vTbKV1drm4b+pts5qfoarfanbJI2G+IsXM9kfuYp
jjbp9NQmzA9IGn8cze+6MEDXu9ew1P14WI42gGCV5Y+pZZ2GCVd1LI+ful8rcaWe2agYR1DqtEQR
N4UMLltM5S6ZPjW98TISX7h6oJcrxA/mhp+R3VReZ0mR7/CgkF/3GYN22gUD/6o0wO+77Igl5t2A
Payd6MrO7uksEvS6IcUyvhrBPCbTXtHyt9XGpq8xKZP6mUqYjJEULibKp/m1SQb1M0xxEiGq67Nt
QJIq68MMnQC7TEhQ67nui/XQDjREljaes645641Mtmnol5UF50JdEhd4kKzjcU48LbPhYVbayXTo
R+F/gSNj+Y2D83uNJT4FaYsvgmNupFrFF73/NPS+3Bc2GZjtiEcyTAGEyK6t9GugtwmD49ofWeI3
09o2/qAicpHrHqG+llTBmEb2EePfEC9lCm8tjjx1HQs3Z9O+ydT2huSZj76LH0pSfg5ZqWh3awvr
Y5xljH2XixwphruaKiXe5I9qfGmwHPVmVXrtRuV+VHHrqjSmNZ2xBUos7hezTsmWPxfxRSYbZ+P0
5a3dzHeodiNX7+WMz9nk+2XQTnaGtNuIAr4Kx42sFLcwkNplPB/Q3tic+u8eC+utTZM5pzJTCCM0
Pah31o0B52cz4MUCT5Tae+n7lODk5NJYloX5PSmwaZI+pX3+XUJv8/vIUPZh3/yERbRZ6g4vcBJe
wldDnjT8q1/rmmARxP0HUyUfVSsLXG9h7HeEY4FpfI6tgVAQXSMK8H4BsAViI8QeKq4Tmn5sFr7T
Ge48W0ysF1KhHbKRRmnTIpDy1975mLPpojrC6bFMNoX1hmFWeaz7JdArJvZhWcm7Ep5mE5OVB2Pf
W2P5kiXq7CvlxsohzIxW7JwMsVEa+VeZlC3NQp7yFRyyuwTqddeil1Ogqs8hGVNNht+3TTKi1lVH
KV8vOirKAPj+Dp3onSLlDmMl/WG0qm67zDLzzoFbby3DYaohp6hVtJGn9qFROkajJDuNTXuIMnwy
++RmUQvTHfKGVk3Vv5NZ5uUG5RWQzwwkBJR5lL5YZYs8XwXLUnO04FVm+W3c3iEZJnXGRt68vLfh
cskq66ku4rNtjdhHMamw2vrNCFEPTfGBbM+WVS1bm7QDWcOcpS1FihLmbrvEkUJfK4oEXYt0kkJ9
P2RtvZWzCP+dKDoxv9axrCFfp5lanhq12Vh2xcM/R296CD6pJe+RKsFiGrN9o/X1rlrlp15Npdus
1+700qQbHeRAJ+BPt+n1lTS6WFoHT8EqMGNfZOYdZTTcoX5RtrkWHuq10AIH2+wNSbv9RqXScjHK
ZVSodYzxsoynOSTr1YpOxK/HPpZtpJnm+vuSb029f1EH3nqTDt+xsd4bqhR58KsgfGACrRGcNRA+
BB7MXDtJMaExZJAhYrggya7UcDS1SxnGwSxbNySmHNRlTfwqwvkaZMgtAaNcBxWCP9lT6TdLsOrJ
RYqt794U4FZBuIIPuYBxzDh54UTPm8oFbL+OG73O7SEkkCQIpQK6Vi+fwsSEJTO2/tjiHj8Agjl2
u82M6itvytkbBkiX2So/ZHN/Jw32um1XVO6YYJKdWSFKT0kmn8J+q6sOAfEptqi89Wd5Ml5jzdYh
WjXTtpUtfCf6o1o5n+usg0NKzM6zIrYDJ2depeXdYz6zCB2u4KSEnqWZ312t3mTECaXOeB+VIJKK
Sc4xO6LltmFyMRBRuNEKPGismzBXtJOUvZdVr5DVAGyJP3LiT+BarorLc6PMXhid0J1Ne9h1PxKU
Ykcmq0RJCbJhu11l58OeQ0yIaOuRQ2YTcmmKkf0IRz1U2Wgjo9YRP2fGhmLUN4bxrU2CMYrUgxnH
l6jqd2TQYKRcTpglaE+zeZw0Fl+lk4IWjeTY97X2qWv546hVfiFNP/CXHlOzOo4GE562nLBAx622
1WcXdm3GqpXvRvU7CQtSvY3oaKrDRxthBYkjTZvcNAiEptnvWJYeFlvMPTOIP1o/cKOTftcs9Z6e
iCjBp8ZC4z2P0kPej2yK5vidFhUMIOwxdHjk68QwdVTkJ6doQm8dsFufqp85VyfXJqXATc2BvRfG
GH4EKJuZnis1VpFm2BxI9fo2SmZDaUHs6g6DrE/yzx6VIjmUxA16gxbDwsEqwDJfwh8HhjEbu134
q82wz5HLH1lq90u1kovFjwamMGGp4iPEEgm/RyN04csEo5L1h5b15GpJdC9p4I59uTGZ5CWJCfAA
/xBL3i2JxZxxXWuQ89QinvjSHALMerUICoeA5VbW+0M5M2ZRsQcMp/rHLNMP2nAvZiF7Bs6ahD5u
nMbSUTfD4sY2576zU8RQvAVr+aqWTU1EWF82UJXm2sWn781eq5cuGx8yDDRdfQlPlhy/YOpIyffi
YC/jcRAi26jlOzxbqCD6naZVE3LgkRMYiZiLBH5rWFnsa7JD4q3J4FJZnq1GYYqeLAKnOSj61Lt9
IY93ypAc5AU9JO4YCP8cEwvuznzvbf4P04aW4f4KbRGtVEQnIK/RC/YtkMJ05wZLvjhoCe6Qb+W2
dagUq41Vsl8OaaN5kwSfw9AV3ABGJCvpPZnhvxCqJpu0GXaTZMG2YXirjjGJy4TbtoNqBjS3H1KS
Im1VlccGV0o/6qJ9Z4RMoQvAuVZ+kidp4cgdXmJtZftS4NtIlnpecvyvmCFHzbANtejemsTQfZl5
1Kt7GxcfpRxOZhbmnulQ3JDotLg0VfsQ2UmWLJ+OhTyrWavtgGQLwqd1Urv1YXHwz1JLWAUlbCXc
MAx/tNhaWptTpZFq9LjT22yXZ7NSfzpT3uPtqwfo+SCQtl+a3dq7tEcSWs3zxpDT+zKcbmbCFPFD
ildvSiZPlftt3JF021qerizaxs7QkCh2gYlKSQ6UnjySHOybq3rfpcZd1XfaNtU1f6qHxodim+6K
iK7QVE8kUjJlrhkjR2vAoiMKL5CyhmfRWEUfVAaRJKCtmL6jAe7r+ncb67K1S3FsrmOWeaJ9FqoO
kpKHvVdBNqwtssht8vTWcWOMQtAqmx+GXKIEh8Wo6agozbzjNsCInSQomOOLPLHU7bnOvNCaH7I+
vAnX2I+TFsi/OaDNf5Kq7pt26amJCBpEZBKUMTm326YtXrKYcL14YX8Tc3iLw05t1Lu6U09TBWox
jZ0D0JGVvl4A4yHpvEU59KniEIW4BCJ6kbS/vNYedWQb1jtJVYdc2dh182vsjF2ZmpyHUxFz84WY
vmvvjE76yU3lfY3TgxK3XjSVr9CPAWDNhu5/ATJoXjM9Q5xN691m3bGnbko6Dr8+TH6FTv2c0/ax
2hnsrvF3QU46NKxA0kDCiHs7pdbOLuNXMjoPehrrXJNik/X9Vwaeh73l7WKijUb+2qIcHxqoLOuW
HPV6WMEsHHirxmh/aNZyJE/mXBb9hRnXA3wt0mAxCx+Wh3RRDvp4W+gJA3vtfXWGrekM32asvHd9
SAgTHU4ubQpCr/OcMXenf+RW+WvmIxZNe16YuASFTNHmyCbmzgZB4kviDWMEniB1+NyHSgOfzLjY
tY7xs7WSw4I98GqQfqI5/c1iR+GmL0ZCn2Iz97DV7exIxbQiPslWKwzK2rui6PYKtQq8Z+UzL0ME
ZPYz1ZrlRTGhGnWEaHril/tw/UQyizBlIcQ35qHkVPakXiVui/NhjNHxiP1kogVGZ+u3a0X8Fi4u
saFg0C3oiHFRuD2ZZxRVQ+CkCPIh0G11pvW2sppepNW6OyP39qU++aH9+yj7omPfyo4N6l5cPaxb
Sy/JdyR2vliyu0wiui/vUorLdNNbNFVTUT9hur/XVKpMVV0ejYL45CabfogQeh6K+IW++zgqQmet
yPdazxDGVKGQ5cmjneG8AKXcLnCTrLTpkOL76K2V7rj2MAe6segU7A3Tr5S4qZyav2nmZZOIWJOh
XTBeAHyXAFASnN9Rnb82S3ZxonIM/HElftPAO6omDxqJkE8CzMf1oo9WCxsN/GnMzrXaD75hExff
5uZXopvPwwJ6uXZ8MDoztOP2TWoNC058bJ6KmR8qEwW5ijF0haIFp4NbFeRFTmzRhSSXIh1R94PQ
tLm6t3v9IbbJryG5/KZCNYK/F6ugKPDw6TjnI+22wDN6sdTDwmiOJg+KnFIQIWGad46anUNVepIt
Fl2ZAIBEoOiQF/2OLM16gojpKM9VFd8Xq/PVVTqS1rjfdU2KJ9RyZoj9mUlYLyzrvWV350gv9mSZ
0uKFN8QRg0I5cCEjyJJqc+qVh2ypQk8Llc8qhVKXYhNpynRspZPkkFbLi43qyyViLViy7FI+WI3p
rcrE6FMHmq7mg3i9kcdoxS9wKqPPNk52wsR/jnARyWnyJNh4I6HR/hIOzB774WVRzXw31Q2C8fK7
azX2mBoKd4YBDsaod4Wd0ct9R6iR2FqK/ViX44Gd9lik6+eYV0C5RvxQQd/HFKq4FGv/jFYFJpva
+JpiPqiW8YnuBYeGL7wXJs74UPKsJfmRVjsY1gGcaa6+0ix+U6f1MZ3malcYHBfpCmgPxyMMnzLU
unNZ3KIQepoWZGfCh23GJAmWdxPFW9vGPSfOANoIjotoMJJFf4nX+TWcn8wCrLCX8gtyEmqeHh4B
ZILC2Exdf5xt85BNEUewDSVW/lWp9Q8UWjqZYToywX7jwAfgSnWLdQvSVxLn40r91lzIdMgrvpyO
41HVk6CaeGbiDtAqzsJfo5HZbj81D306XdJCfdBmPKIJtVYD1dh0pv5pYoxCWLB6jBOO2sbqLsvK
aHWhZSGW20tK7ROD8gPWEHAkx//F3pktt21EafiJkALQWG9JcKc2yqYs3aAc2ca+Lw3g6edrJjPj
aDJ2zf1UJYoiUSTQ6D59+px/uaIb9x564DEydHmSl9tHa/l0zGeEHQYBfiWVr1k7lkBTymb6cywN
FjKSgGk0PlYG4s3hMF97IE7rhhx3yMcvfT8d5zkeN0vf7dNuPvdizNdYcO/Rf8c9dCTy54jut060
HqS11iP3u6fzkkJkT7E3dGiTwfT3zC+pq7+2vfenGD28qKDGyXFrzvIH9XI4O1RLKJDgqZZHQyB7
cT8XNXiVvJxplLIMXX988l/nKhnWmdm0a5x6EFmpHKqiaHzMo4NplIeYik0r3QWunJIYgBwVGdFZ
5G4O2CSsAz16qlrjydrkHjWjEB3isZ+oq6Szu3U6YzsnDF4b6d3GjuK7UFQc9GhFhgOwJwX0qzsH
kQIxbdskQYvIs7b+DFDKE9vRSrzADE9jZUTkHPO91wt/n+rzIxoq49C3cIyMlzapz044fbXqHuCh
Z33ORXFuMnPXldUMh9/YtYNOL9p/gEa477IZcq1803VcFCzdvJYTmZfhalu/0vR94wBfLnOLgwas
XxNZy52wkmvSMYPbXpkd55lPZjXV2x5KMDQy45HzmzgubWmcbT3e6ZNnPQ0wrAJvAR/mVnQe7EG7
ytzgqLG4z4RDsW2jCoGp0HhEyu6r13veOYmG/lJ4BrWgH1CG4+eiWGYW5WNu5TyVEJJT18XxfvSB
Vo6Tkb5UljVT8fXpqg5Geq5nbjfMQK1TqRlo9fv53lFUaVklnD3zQfu2lKoWUMVU43Tq5qtYuaNF
6U7LOI+T8JOHNKL51Ogw3rw+1uH5Nc2nuiq1vY/+jjtVxboXjfaVfRcDwwJEEruPARUIlIcbndyO
LHmq79ooTM954s+XItSc8+ilz3Cwc7pNhW378KMdg7KJbZ+RtRhBNRf3UTjJ79k87kIzNSMsFdN1
6vUzEHIjPc7AuBLHr//0OaRTYej1CxUGbzsRy05xkvvncZ6pZ+Yy/uyZVGAnRDPOwsnxcX5oUro3
0pCIj1VyQaTNmPeFPzR7kaXaU65ZqNl0Jr5l7Dcaxs3qlUZrS3iDlyieigN1KpQEQ224Jp7+QGgp
3pXzhj414dFBF2qP1AG8ZSR0s1jPT3ooCecNpH9oDPXZymz/2FErp9SCs5X6cvsubhCL4wzocOSj
dRfV99JDs2XVhfFybxmDs8UdeoF0eRHVUNxnhcwfbl9cayw4kg8nv+2KPYwiqHeFNC4QDDD97dIf
SVSZl0xor0Nkl+dxGolrS9odWpEwqYiPd0ZsPN/+7/ZltuMHf4x+iJt3JCPJOhmaE5UFmm0AMFdN
pL509XMbeQirSa/7VM7ZV1PW9RZK5XJI+z6DwpSHT/kwx3s3U1Obewltu3qmBkm7Ci9mSARmeufN
wKfmEh0hzUP1b+glcUH3ADDkM38iUww9OQOyetLMfGizQW602avxW/LGYxZdMJqqzOe2xP2vyCTa
LhmaaHFEkkY21waedKeNhpdt5JuKn8sJadFBri8p5g+F6W/zqsq/uKnzLWkRprXg+a4Xm2nUNR30
ZxBm4dJdGq0F5Ii8Kb2XNb0L4469EQ0KytlC7/BSi6cFzOaU7r1ZcZxdUWH/1vvnMGnDo0GR28XQ
8GQjcndA6ZD0KoY8VsGBGssmvh8gGXh9c547yq81CMmyAjHhgQCqWdgXDaOVZI3lNIyVpKKPQMjs
tT489kuxNlzZ7fKK2ByDw8Cdt3tkbobYwbsby4izox8P3r0N2aTSv9Re5BydyLKPg+sDjy5iPxAO
8ZJjtbdvmxmi6hyd6OmDBLXrT0Zbis9kHag3dNO9uWiu0sEJ1wi8avejPZ9SmNV7KUMTzpa9WUbd
2y+ev9xDHPwxjHAwuylOtm4Vx7txoY6G+EJ1bxfNj5gnhhqlO+4onpLipc28E34CZj5LTlNWHCR6
fidbUcCzqLnPS60IXCgcm4I8uVZOjJH9eFtyzTQNd007E0wnKui4RBdHotRBS4sSGgCHJFHkF9J/
4IbNsJzcGGXaRMIImpXbZu6jWeQt877yLEB3JSi9VsJDw3A7vZtoXc5UME/QNI9ej8kixayjj/g4
kl3S3cylqwEPBCBK3Wa896v+6rWKJifb74x1dVpkde1xHzpY04JYEDvJQXjs+iBFb+aRfj68Lm5b
3U9uWATGUqJA2gn0ANqONpxHDdyrqEOG6ouZ5fMp5jgzzFZMFbbQ9nOSZk+3L9jav6Mp7uL1eoyF
SJ/8miUASwseid+epZNuosmCi5iBFqPdecT8xGqmcY2hxGshlx5308/p5Jt0+DUk8ijTGol7BvMl
zl1qDms4evE+bemSjAIhW9nVxmOspw/F1N6zKgjqsvLAbil4UIFgNza84oz5zcNSo7eJj+3wyOzw
yfcaKniWw4k+XbKHTsizHAsJFMCwTomW5McajV25jMnWnvqzVtB11Q1tM5rW/JTM1HOte4lpxA/n
wbG68pBlmrHhuIYRjR0dm7AMj347Bgbnr53iGcXKZrbJyDTDNHQ2jYSPZJq1saNfw3kxXOy91hs/
BqOBEaMRAQT6DJykgU611rPpr5K2MC96M2o7zvmHLtfuaDw8oMkTY4OXbtBj6ALsUJdtdaCBC6ax
Sut134ER1aZaHC0+b8jpgKKehieIMo+zEhPBSj+5VGzG1ozVLIB4tPFtyh9VLQFnioTTg2i3mQOa
rEbmQWrNcBQVi8gHQBlR3nFbm0jVJdte5tFpcYxH1l1Ld2owt1Ms8ru6S94q6hW7GAWVXZV2j6GN
aZ6uSStIZX8xwuxpWPLjsWf6Q8swrvmM6xs79WqO3GdHCDBzeElGad/ATuPEGItgKpoygLPDyYwG
FJ8PnLm5G5FVlaxNlHioyAw13mnDLs2zo3AkFA2dNvKYzE9L2dEw8zdp5xakutDjRv0k9aEnw+0A
VWPs4wtKw439PTcpVsdedjQjeDegNc4clK+OBvWyrUbKbqYjzhkC3EFiyfoywazLJzDaiJ9+h+L1
yUoj/8WHGxkM4UTTGyr2Nh+mdh913lpKRBng88aXJqdUnEZ9di7Gsg0aFAxHS7bnrtaHbSeUIRH8
dGeYnI0DKtOA9RSA/cv2Pfav0KOs4kXGg4aSPIysPPTshzTS74s6s75PNd4MVN+qKkMDJ5/EKYUD
usbN16bP2HV3FkawdIR2A+kw3Ty89pZlj2Km4hoZ2Qkvyh91CnYhqR30vhq57Yax/s7tviyZYV1l
b11qZgrIvAUorxVSOqVuZNS+uTNMPXx0RUx9UciJUvRyR5kVhWxBPJlyHNfCztonUTIefJlRM2h6
+dTTg+6NhvbZ1GR3UtOQR5uXO8cFKuyh9teiRgUGy+ZICoSZp7/pfFxBF9cNtEGDrNd0FwFpfKV7
4xDQVAAzmrpR4FByJIf13tHN/p7lPVlmigIxy/lQmJG9k/40buYpPM0x+9pYcFAZ09E6uqF/yDlm
UG/Tnpxi3HoucJNmlFuCdxgMw4yHbQ1yeRb+Z2+SD6Pf79rWHfb+FIZBbJKSukLfRf3cPFSxAlhy
uDDaCeRy6k0bLO2HFaSg5DDP1KqNAaht3G90JMVOjfD6dZjTj4ZWvnIn8c2goWtT3dxn9bLz3eLd
QSu5zaeDvlTPntN9xRutCjkSxWKlIUcXDsu0d02O1F3NFiS1Qm5jojB1wajYjrCNebB1vm3w1Ua6
w5vWEfkViyhZd0bkra22S5/c1iPwjiRI1oS+5qyUY+Kx31MKZQnqgdl2geXLF/hYlHmtxNgtsbgL
U8o7VP9fJXXpfWqQbiV1hH+BeHLQaz/XPibCXt3a1JcTe4s4E9lEe2jQVF9Pwie0gZxyQrhlUj8O
VtuuJRquw5SX29Tb1N6U7ozRj/f0ezbtshQ7q5gmDvvUuiPkkRq9/YEUUokPPQxL1+xOsQ5uAfwA
mX3bPDuYU62gE7JbbwaQctfM7g42+cwqjqjpy5qDMeRCMkma/JMuP+ODc1+4Je2QwgsQ09sSketL
KYYKUTMadl4zmJdCn7djbsa7ZNIwBe38L9qYzc9uDAA2RoG8o2ZyUHmw/Gb40FYyLNoQgY7qudwy
OietKsOgLSg14MyyzR0LDFGcPsyU41aNX3X3YvFg8Mp+uU+TMHBjWHqhVzpHN6n20bAoSel93ZQg
+im46voDZPvIG2sGxynpX3nl0Rm7Holg78fYIBFjpuLY+AiU19EjLSbE2eykD1DgeKxMHCuguILS
Vx1d3YqOcTFdf/Q5nJ3aMu3Aqn0keWI/YbR4meHTQjYxi+3qbo32NrLZ9E2Gqg/ZZuguLVCrV/Gs
0euaQa9XKOCsXWsZ8DAu/TVS6gX6mMlTV9Hj7OohR/54alArtUuWsf2GIvGrjftsQOkwPAu3vGp6
D3yHejTFG+QVOX9mun6A/Zls9ULbhh0E/EG6P1ozoRGv2/dy4aBMsSCk8t1H34lD44EM1A0sN+wD
N3nUPcrWI8UIEaLC140CNGFCWIVtUhjNJyrrlMrN4ltHQpP2ABhxpXtyQ11VoKld9cKEFZP6+5BC
xcYdaUKhr1qQhNSXGIGQCk84CjmUOHxP1fgiugd6jJQX4d9F3J+8P0XOE60wDNNG+sQVEIzPc8zK
9ZBMq7TAwEDDlTCkQYSOEwiCkRUdqP5v1mDF0uSBPeYR4pAg8NLprcjuRNK+1mGD8YQYBTJfdbSu
hvTBEbs2C9+oYb4keo9SvPtsGP4ElMM+FToi7GQH7nOTtw3tz/VgkBQY0yCPYTF8miYBPGRqXu3J
pPsd5ls5AItUakP7NhmX3TT4cq16SXRZ473wqbpGHJ9yo44/h30fUFXxkPczx+1Q1N88MJUU83pQ
28L80nrQkcbpU1Pm2dooQot9OIFpkcR3cVJZxwVoBAXk4oTKRnpsEXIDHmGBC7C1HUldu1aH1nNb
M0ltQ853joki5VLKJyd81XRw7lWPfEtKgBhBZhVGtwkbPlFvDkwwOiOhv3YdVYmCK2RU0bfJi561
pOe83YPjH8KDjD3k1Nz81RppoSkVCmxav3nlvof5ZvXTw2h98/XiCY3KPMgy76UJX0yEEmlVNvbG
0MKnOUN8t0MECz1fnIpb/+zS2F93M10dS8dJZTEe6W2mmzIHDKpH9aHsxHM1jtZjoh5IXlYA2Q2j
5KxqvA52NzOBrVe8LNrNktIEIRn8odvRluzjICKX5KlLgbMNSEUBoUU9yLcgo+RT4OBNdQJVFg2A
24ifHh1UIVaxw7CSytPiQC6dsHMc7QUwADWJWIsuQp+AoGRluCqb0xCJx6ROk5XjRtRLlFYMBxSc
hlzKmYBRlhMT5JCKYTrE9XjQ4XbvqCguSXfoBvqaNiJD94gq4zkzO+MFUwu4LEUYjF7MfjWQBgpS
GLce/sw7YJxJByKjSV/pYmBB7/SfgdtS5S+ag7vAESmsT66H9bkm3nUKgDDssw2ttTtAmt8TEZLz
ZJxHqfrRwzK2eeOCGbTLe+FfcjSfiET6lwoHXC8VM8BAVD67tAGT21qU9HWxrQG4AclZNXp6D7Fe
kidYB6ckI44XOHPReHEWayvr+cvcxZDs3C9zFb3jbA6zp8L10YyUNq+J3Uien/xHHTCajVrglwnr
zADVlAbkFRIOhibcu0Tvjk1nR2vestvq2UDPsqzvs4x+aOdk2yxOtc0iUGfk+Hw2rOVzJ6uJ9FKn
2p3Tf866rzWckYfG1VgkHiyIIes5kiwhII26+ObVuv/UKXQeyxE8M8UgIJrhThfa+6CTnjuur21N
Uwew16ElxIz75krzUucOVQ2ropCCg/B5ItFCWI3NItXjbN2ni7yLM+1hbEP7MGPc3eATu3Z9oM6G
YfRYRAgK6Evf3kUDJa/YfyL8I6Jn6Rir+CO2si2VUA1cqbBA0yW6xhjBL0r7KX2o2/57ZTSvGR4T
mQmeRZ+sjV5zqtA66x21tHbdey0H61dhhtMnOugh56udVyZ+sMxNF8DphzjXGRN6Obk4Yrwp8Idp
njniJI9DaX7pHCkPYmxAAyWZ+7D42aVFte4hT44DjbG1XjjVJg47Z9XrNiCwuv+zwvFwV0n/ZUYU
6Fyb9bKVCB+tfLBICB5D5rFgt5RGcUx78WcS0yOL8KJfuXScj+NQnZIaTX0x+18y1s8WCPZzYkbm
9qYfTitXejiuc+K1vXF+Ac21js3qLy4K5O9/96L7YD8MlNkSBmq5gH6RBTX1m1PPT4JKTjU5OSkV
eVg1rpXMrWbyGELpLZsMLGThz2K/CJUaoK61HiZ9J7NpPyFdQgcw8zZmqqyd/PkL1X7jjPTLva8P
48poAHzfQMr/T3X/jRWiD/f7f+fW7HBjLLvv88/cGvUXf1NrTCjrmAzChvEs3bfMn5ju5h+Oa3ku
FVN0xMA2q1/9Ta2x/D9cKO4KkuhYhgPD5r+Y7vwKiLiPzhWL1jP49f+FWvM/tMFdaCQWoj26gcW9
a9iKevPT9Btbt/I5mE10ASLSpZQq5rtCSiT+I9EP7ZIGq75rJs+DeIw8UHLho0lbc8RQGSV+kTxR
KqK08biU+/Z2bEih/V4xFOzd9jeo/4+GNx8u1fmAkI866ChZTYB1xreOM/ryNtpwVYWFaOnZAJL5
02MkyVXGnz+TbCAX/ROSz9bN2Fiej1qvpdbmB95FTv+jnnOoaWpcetnuLVe7fZ+jy7qY5/KsU3Bv
9wmtRqt8b+unSUEAx7MfQzh56aunuXmnGLBKsIOmtMtFFykuM0C78bO6yuRFSmr+JlVihDd5k9K8
mj1FIP9Ra4BgTtdZa9Zz/OIm50ICB2GDtt9l++5ETw37FkrQAfZehLuzNDilU9JT7zLUV9A1KIY0
OSLIwL9x6OFC8+l9Kp5SpZaq7MiC+LnpabEFi/M+ku7z3M3h6gGhdsx3nG7kpAyR1HsvEGEbkoMp
lNs+fOfqMgz6wkcupIVJFSt6YrXTtDvGIBfXYqAheF5QcIGRsR5jCJLjuwHSnk1K0YqB+BgrLqNe
gJtUV8e7mskTcnmbYkpxXnrXovPAz1C0lmdXvw9/2P21ch41rNwScKFsImAP0/oaD1PQO6dwhgif
vHtQbfmhS+ZvJxu9OOcogTEvSezRArtGHIMiPJ95GMJFXcRhWkdnSu4KVaM03g3tqnVkxdtGGsC0
qbh5fxp9ulOvBDW0yQHMlyeY4un8LmtOiUiMMY4j9hrxnk90EWby22ubv6i/sMJrGIM9JIfCuI68
zKDvs3GN+YQlAYc15zobjwjbjvU5z4KK4iQVJDAgpxLAu4EUgPOoRkxwHTUFfymbtRGmO4Hb04R1
AXpo7GEgP3SUfdjTvVPbv9vxk1qB6voBkZb+SbW1NXIdLpMPRDarnzTSUDAb6RMfbzs6b8xwiffW
elTLv+Yl1RPPvh3e1UfHTr3OrGvC7FfXxatkxFs2PLNw5SRnrp57YGYycXrEF5x3gkRCwSS36Ttj
4DVcs/DECaDBX4dowZtjCmPeZgxrgafGT0xJieRUJgKAp/kbaUDzg4rHbQV7hkC91aAEbRrE5Z+j
m9ASL3c7uL4GuPoEWaP5s0lTxnzT4K9aPZdQsr6Idum5RyneQIptLKmUYUTJ/DXbcE/xMuBJpIJZ
gX+S95YhCQs76tex5gPB8XadODQ4mEyZjv4/rBNjhKjGfiS0wTvgQP3GP1N/UaGNdhThzort33wi
yp3/Et18Dwahxd6ETeuHcNr3nLokswkO0NGgthGCV9Zn+rlgVAGU22mx9zFOMHokHTgnhqoRbpVr
zbv09oVy2KqYbyPRkdyHEr4YPDwB1GHoUSDatakVVPNF/RX/l3SnPNq7mHjfXg0TAkQSvosXTeZB
3+eAEYDmKgUJquHqvZsOVwONTuyg+OF4f/s2zkhQzru3RKByIct1lz8v4IxyPPoqY+3WbzLk7Ze3
KZhcbY19OWDwSw/ru8PBqkNP7C0PqUdR3Zgvms59eohYetygYwGa0teFWWA8aVH8tqHW9KvMoxwW
fVW3pMYjEpc+4gKRcIjSZz7HNS5t/pWizWqk+6sumv61zdRILd4UCI86H83621gbgHHPSxUfwhg9
Dp09a7rwhNXotsvteTOUKbflMUA69Rcin+TQy4PnF9iZBPrwpn6gLovxN7jtojnb7oVftxo3bnIU
viAYx7Pj4agB8+q3qsEFg+uhPb5Vl00qsg3JLceWJ8nB2dgMwK+RrA3qmRvjuozMPSw8RvqNq3q+
8G7jcnvUpXXhKToQwRgNnJLrKFCLIMugYzEoXB6D2nAvvMp37tKqAXdZrP9acRVqczYTOM9btGN5
d04lUcYoVEBkQvj73FUMV2eIEL5lRNkKNCQMuDc17oIqfAtDydwJDhDq2rmY2wSl+JPrxlqhJNX/
FxicdBorhgtSP1f/PyE72+fDrpzf6glBbnT2ta8ola2c5T2sj228K79JxQiKvqqn1hq8nTw3san+
M2g6eFYmNHfC81afo6agBEAeqG/UqxcmC26lGzVP1RToCu4lHdTexRNuCYR8xyDy1HBAR+OKh1iu
DXys1C+Mlibwmxoblb5k7Ck6qy0tgS9yn8wSHsLkvDm5xS59YWGpyVFg9dVzSZkhghBZY7CYMLHY
zPftfZi+sfWNza6ud4LqdTHyGpCD0d3EHFFvfAtxPNQXq3tTFwzmlYczgPwo10woF5oJEW6xsHkx
LPCH1MFYmgQjdYVcbM8Ioz225kUm18pP1GVH/qU0zSDmyZZQ29Tj0L21zm1CRVLBS820nDWs3mUa
UG4A3KhF4caIU7WySor+zC5KaIEKvOpVdZHg3sDoJzxWRhVLs0CtKDVz2q4IuNgc7jMD29LV4K41
yR/wOOac2c9uKtD8koVOtfhN86Do8MAIKuquyhaDNk8ErHWdSMFz0SjL5N4DV5KF84pCtRgu6gLU
e9Z6vlfvB3o2hNaQ8OTthN3QC/cD+WfcMvwZRSRaQxPDVrL4RhsB4uSNwWFlqJvI1UKRO7XdZFBK
1SpQ9zIwVdWvC+Qk1KPkb4x27WjOSqJ3qN5JBSU1qTWDODhfKqvHzJLgTLwKESHq6RCCnWcw1dVy
+eoXrX7nmT909NPUL9S+xjQSuqXCzlI8c1VxUwRDU67b9qy2OxWhmFwdsAiNpIIHwDxSQ6mZbz48
cPaggZcg1BmotTMsF3hegTe2G3WZapcqXR29N+M2Z8A7A/wuAjX26tEQiUxCcFQ/q1tVz4tV4bMv
qE9QOy1GUEwh9czxO1+rgMp1dQjBuWaz0dHJQFeegc/OklaUeo6CbdpgD7EbGAxqjdSWhStCB03t
a6o9JqKli4n2HBel/nCQOzy+bgOdJiIg50c/+ZOtbaQJa4g4zI2osVYbmBXBU7JtFOXpdXKTCxti
MxcBQ5t71P4YbbVfqDmm9g8lkc+vVFRcnEcLiqbGLHWXrRMh37rc4WTXNAxBpW/VPFZzV01AHoEa
i5kPUkHQJwCqkafGzhy9qNnhMc4Vu25T5MFt/WRUS5IeqDXbj7jcHgcDpUInu0RLfVCFPbV1/bVp
DKSralO2Jx6Ksj+S6rnxMWyVVJEDtaur3Shu31h3ar8mmPGnWm5iXMagG2rrDOsiiFkTLGWC39yd
VQxEbB9mF28pLtH0xlfmpcuCUItC/bxm0vG2M6s8ElxiBA3BUco21GRktr4yfWw+qDqrucTupT5Z
pQkI/a3VNFdbtLoRFdeyAcNI4pjaw/kw9XR4YCbDrQLHr3OwfzvueQ55ounp8LDE7aj801F4wtlU
+lY0KWjpyrIJwGwJKhHhHnV2xw7oBOtZDadK09ScYrNV3zJ+3DFQcZ7A82Kd1fal1vNtbc+0jHUV
vP/aTqFNrzqel/pzMS5vauGq2NFEX2F1FloWsEw9WQOO5ONQN2YWqnDfFO1G7bc2HVi10+bEjJa4
KMs3m0R2uqhRUT8EiK9mUdQzVRkkLN5+Q1a/set/Up9Q2arnOCjq2y61V1Ty/plVmzFCskBQ6TJg
HaPunw2OuaM23T5NdmP7OkA8dt7s5UzwZR9Uu6iKQw5btpr/6nudbO8Wmxhgoq3iMUBiX6ktRC1I
FfRUisG4uosZMGl+/bQN519O99yF5zquY7vYHH843ZvjJIbRsRAWYmLxtLnUxHgtvZ3rMtd1NbPx
5VQjSsKh7lJTIcd9U24aKm3hJWrX52VkKvU3zb0MEQkKLyQzVPudC79HxW+V0HB24GPMeaBR96ZW
iN2JW3BZIrSj4y0AiB05hno5PpLqOUtaa2ryqX9VxFT5Hx+EbmjgzqThrDQyCLXTqt+oHZL5pUIq
MPhbnkFoREvltiWqfeYWgwmeeYYH6GbS/1TvULILVkj0qMxAJYFDp2/LkPjmXFQuertrXqaSSbIZ
Zh3fkd5wQGg3ahKq7UbtjWoPvY3UX4tTpSkmCrCaRoj8K8ERzj0cXhXc1YapJq7aJPuiCFRGofYR
tQGofYOSFFr+31oDMrD9RiBSxwY2iYQxV/l6z/2pNailJMP867ubtEK+jXMymi8bDhXqnYkvalcJ
MecmwhNpVNh2oadwPXgOBrDmCvdRrRNxUXugir812w+/JtkB8b8qxFlFcf68o96vYw7SntU9guJU
P9SSZ7UTq2cpQUGqu1I7Jx9P4FSPX8VK/uTX0/bfJq1u+mrOmpYQ/gfngUzmYoQsMKmQQyziH7XD
qR2DT1VbwK8/7t8O0B7AZ9vyLMQ4OUn/c6lbTUwTO/nr89Q8i6i/MOOZauoRcKxROWSPtZnI46Dp
jgIcXUvsZui96oFEipRGHfUYZZ7kzPb/g7H79UX+25i4uoNeKKUbotKHa4yR5LUygC5qnao8vYdx
TvKjMggeP+Ny+7j/L4P/pgx+i/P/ex381FZf++R7+XMd/PYnfxXCDf8PZFR9XKsJ8LZSlPpPiSlD
/GF5HpMaRwmqEDd7yv8sgzt/2JioISTlIO0q4K38dxnc/EN4hG0fJCnP3LLF/6UM/qEY4proyrIL
mA57m83i+iixk8RZU3aKNmsjVAxArLtLO/s10jCkysbsk4AJr0XA6EbNvgvt5KnHUVh+sobpLdMg
AReGP+9/PasNdG7r/95l/74kCjO2LVzPdD+a48VjPEox9ijt4TWAc9I1roVHTwrGbZZo5NMKci+Z
5KUvF2AQMQQQYNsbKMxcmHR+EwrEPwVq/roex1CDbli4bXx02UBVBIhPBnisMnT6jjCo1pVVUlqN
j3H2pQzh9mhho2+4m2G9pHGAyIiCgHHRWVk2ew1Xr7xzN1PvZTtHoyyqJZwk2lQ8tYZzWKBRQPxG
H7DIwaqGmE41CpIwY1A/VXBhy0QPxhL+iDONh9QMxSb2tCC1y6febJ9yM2zu8H16/vVT+JDr/H3X
loEmsdIx0z9mCb0DUGP0EiZGTuW6keUKT/aD7yTo+/nIMPp0e9f0nBtK6uhdo1qRP5TxchmGaiVk
DSI7yz71s53f5xH0ekzoikMDlRhHaxDo4xIVh8F+MyCr4yhgXQephTSY7Z5zYryLrQHevz+Pm9vt
ienLqJveb+SljH/Gz79vkRCvdN+I9eYHMaU5asukypEKaEMXXApuwbMjH/Dwi9dJRg1kXuw7lC4Q
FGtMSIFL/R14OB6SKArttcrH4bjxYWb7w7AZnQXc9cYeoKL9+kGY/7IcXBO5ctrePAnjtlP9lJ13
beNE/ojwZG6Pnwdz3sW6jdaxucwotK2yyM2Q0MS9uGYllqT4oKSnT1GewteiDFFFiENVI0AlWG1r
mVl9UMp02gzuU1q5LmRTE8VFX/syVP7x11f+LwuZJp6L7r6gEcgc+tBiI1Ne/NphIc/LggJlsiCK
kcT+rpshEjqtxDM0tu+8pbBWedfsWPXWxhFOtBkqUFCt+M1CVkHzQ2DhejwdEIHnYLrpfhCPK5Lc
NnV7hErmk2oVlQ/OWFppQIsQruKEfWkMvhzuPboY7Uw92HxL3LGFyATBJbIzf+cv+xpPQ4oPS7/5
zWip3fqfYc/l8kwI0TpqWFTD/5lxGJoli9KjHuPL0DjHOPP6uUsPBpg67nLebkSGKxjBG3HQ8avD
sKXO83nW7U+/vg77X64DzyqTnYn75j+qtfDTfHNmPbVlRY9KDM1ruPgIVnWxvJ9lu+y1wi93ZmeA
H7XRlEjGON0CG4JK1QwUPhZaMAnJ1Kaz+4s0XODT6KDv6tBDb67ON3YG62rRbH+X+c0ARqhAXM+4
ujjJu0t5mqZacv6k2ikauw06Wwc818gXTdPENrQnAGS5ON/oBXpHlg07edkuhe8fygIhHhNGgPI/
N2R0X2ZeGFD+r9daOAAsLutPXsjxvq7A0qYhRws/tGEma6iFFIp3AB7e3P56JI1/NmFUfHE92yey
uGqX925ibj+NpI7SEpzrWkMJriwP3jWEKHO0QVt2bnuIBq0KLAp5iSiPOmpz61RWj2HW9Jumi9EF
sLLf9ZFpvn+cY4j2EEZ8DLwc0/dttUJ+uiLT13TpRBK5ujbzN0akEUOaEHCgpX9ebJR4Q+/c5gMC
Ya3+0o/LtTUXavjT9N2xIRj7uf9auPE77gcogcTgsXHvQxxIJiXWyzZY0H4xaQtXqVgBYFsnelIx
xhgZLIo0hlmwswDU5JgduBKlMmgMweL23ibHuq/MC7Gq0hbNbBSTWoszBrzbeZWqjlo5/pARZXQr
BjvumPUOuiFHbV9Em1RJO9IT7Jx0CXKZGFugNs08g6kJxXYakN9eLLcGSY5Otu1zugLrvUlNherN
O9TVZ+NznrzOEQUQS2vZgJCUQwTBevHQbJYZPw7BT7Ni6WcuA+egSvuqhfg2NJG1GkrF2SyANFWR
/tbOFkpmgH6zqD5m8XSJ5OyunIgQu+gPg8uh24E7whEL8bDU3rcdsunAwiwPBy24LiYkYEtsavOz
jnnbzA1sCspDVJFjjKJCVCPxj9qMo9YFOQ3NNRI/DUqGG5D/DT0c+QWNozEAzQ3uEr6BnjifDAfa
my5wJhwSuq3Uk7JujlAlAE8cgVuMsFlzu+RSGOxqXTR360FfvtgQFd2G1arAbusOgvzUozbj4bE7
YDWPeBzoaG85uplWbBx0xVaplyIlWvxZm/qjCfwrM/G8CGvg3qHlTkyFERK95hwXs3yETTMjfIyM
7uJ8/Q/Kzmw3bmTbtl9EgAz2r9l36iXL8gshW3awZ7ALNl9/B3XuQ1n2sXBQG7WBqoIzk01ErLXm
HJMOW7WRWt0MjIlXDYxgs35JDG+HEZJNwVb1SfYDFHaXzxUC+Kjs1Y3QWz3731Tb6g2GYHr4LsOp
kdRqbtT3erSu64JE1daIsXKC/CWTyAq8aZ8WKVFb1HVdwIs5OoITpAvOKevxpA2u199XTQ6SvcA/
0vudj5xLQD8WXXBTpU9uo4p90VszOkgop102E4HAdwvCar5nB5zvA3LZ6ZJCL2en7aY4JujI9g9K
QeZShhmda3gpUBZmtROlrhCXRiOKf+J7O1gMsyRFhPg541oIDJvOUBGSGhZXEl7SlU7vUiX8Ew+9
ee6IVKY5bgM+8DIez26EhFaSabYBGJusDVeIo2sJeR0y4KYsVV9TK5yJM0I9iuuOHsgDuCpYg5PH
XdUcGKr64CgHXwnMFyTg3Y2RjsMmLtPwRiVueBNr/6FqG+8YTQi7Yyw+xN96r3aUtzehU2h8EFO5
LW2nPCfSebStIb4RcfFLT0VwDND3X2RX4hpdSzeFauNO4jrrY7VPDY/YbhTZe8vS2FuxnR1NeoVG
ybwpCeXe9aL5EJcjbRHbvppyk21bevUusAZvG9j6LfDxveuSxbVS2BSD/qcuYOqtewfkDbieYBcw
57JKtztQoIE6FxA+zuUs11ZNGk/dY+ewkhSt62zctwGOpjH2LkK0y5jGpz1cCESUrn0lA/nE4DY4
lQmU5lKiDyhisKfk7HVqPAoLE0MQZs2201O3zE5gRY+IN6OSGC8PQ6Rql+VAtOGqmKPktmzqfBsl
eKA89NZu721051AjFMWvtrcJe8wNRUhid5vajXMdW0IxeIA3hFD1XE5Vu5XDqF9SBNqIofNIT7cq
8nwYKXT17LxLz8kAtyHr6/HODOS2843qAYBN36T5FbvD09xG7W1bz/ezD8ZG5N3RAAy1NXQLWUSS
yt4HERxxrV46s/TWY+LmG9+UDw1hPHNV4cGwv9mGwnzuObfpGIPaTz1u2AAzZ0gaBMraypGeEuqh
CnUC9jReKYUMN+twrdWV3voAUViPq+eutto7iR9hanh8S6BqtIPHkQBDBmn9WGbHpEqQwfIPcQC6
DM0rthVTO+l+nlp/rz1LbSM/jVH+dFvf5YRp4umAjgwtgDkPx3YvfS49CHNG7fNEMxNOUtXTVhaw
i8Vggh8fU8AFQfFYa1KAVff/dYT/q+RxOV/+dsJbdl/boZYKOYK69nLS/8/uO3TBBGJJE/xQLtkE
5LlwHsmH3RQ01sGpozsvQWv9ySHkj0MvmedEmNJNcOBYo+X9/UPxVY2z9qGsOW2xraDKYyevwJbM
CZixEmNNqFRxLGvB/XVZwjNa8KxKOgPNlHwNFaj9BkfRwUbOgvPC+qSv95dD0lIZUNpw7OX/nOXI
8p+LQquvMZsRXU0ow/yq74v6bNzzlNubIHZGJikEEB697pz5/kGLOt+DQyQLftnM8Bp+drX+uEUA
dqnwBc0YVgKT5spv3wZj/OgQ8WisnPo7MsQ3O/btu97Ob0DYkh0vmBlFFdu+kVMI6gTbiWnQnp3p
++bqqa2r+KRiwAO90g6+nc++3h83k4eG1j0Rt7SFPB6j37+ervpMahPfXTRtG3ea9nOLVD015Y8s
8kgHSTHnwFGg2d6VlFF5/D0HhuPZ9VF74bBxCnGo0uROe58UqX8ppblRQiDbhE3l0rz5/YuVs0ui
tEEbaegxO1dEXIkxviJIbN65s3+s+tw/0l+Z1zyO32dOUduArD8Sa5MLjjpCI3z0eOQgkzha79uO
lkMk9c2/X4X3ev6398+1eQlowzDA8VBFfXjU3KBpksEuDAoHiH3zMoqVANa4PgN21k3p2VfoVcVN
UITG0Yzws0/qSTjN/JUs0Me5q5pjuajB856OSGn1L0GRMT5PHH2o3fAhRYX/WYvivUb+8J0diw4v
XQqHZvR7tfaf1yMSHCpYe8HaOXLeGVUBEmmx9LFVjUj6zLA8Vo7x1PbyKXbzcG94Y7ztnPSmMXzn
vgf7daxDqtquzd7GAXaezKJrNPpfUwJpN27nQQrwsTj5CBRR2xAAESfAD+2kjE9jwoGshCO6Uo7V
HKqA2TJi7OrQAjdYJ9Rnd+Pm5zwiHM8TOGdF2ifb0S5B0sFC5XDqt5gX9N7KKx8Hjk3e5MjhJwN8
U9T+eNX7xu1Sqx9tPwsObq8URGF8HDCGEK5gIgmaOdpNWLfWdpCcqQAt0JzuQeo+O0+GtEnko8WR
ZK23d3Hn7/pRgbpDCgiudZeqEcafJKCnttgSsrY/RH1Rnm2jInlYVSeMR5qxm9FcK/7TU0//M51F
fqgHXACtnIedVffTrqOQyQ1bXCBFbvyoSc9NmBY7/KgcwDLVHHTRnOBxfLGwl22MADNU3PlYBXPB
8+JxoJbk3ry3D4IwSE8iUN/7Ap+y5Uw/UelF+zybx510OLtNVH8yB6ofu4xxojk6+wD3PqtL/6zw
adt6ns3yZgZ/vgfN2Kdx4Zmwf/o1h1CmOwDL9r3jn9SEryAaU+J/BizGwJwS3BPjG7wQDpF6sL5+
8kr+UZAuryRWYoaRy5LrL1/1P493E3DS6xJtrIqi6Y9JjxxmnmH2Nj2uOTrSHDGc+hBNprfToXzt
DHUu6nZbOGW4N2X1GqUOJ0W71YfC9OmBsVt5xUiZRLuPe+vgSS2SHRZBKs7WAICo46eMVuRaByX0
wLq5cN0/GxP/7foyqaLvhY6d/33oKwY0tenaxAZVUnekHOG0V4R7Vr1dBYTnnPt4l8vR3vXQB3a8
zV+MBKz3EFbxxuKAsBIhg980wQ9jT2q8nnDWaV+eCqrVndX7v4xByK3URAhAYd7ieHus50Fvh0Gu
Bh/Hl7nYTqqBCHI3tR9QsQrONs35k1vnLieHD0sT82PXXnrErFAf+/RlBV8jM6ii7OHZqxp7b/e0
vL1gvvJxaazmdHF+zy+e3UNC8VnkLWVHG7DZ8ZaqWL2kaLr7qGhvHMrFaTLMUwcv4DCDC7jhGaTq
7JvDUOTReqygSbCe/+gbo8WYAp9C0xkwohaOY+tC89f92qA8lMa5dsbq5U3B4l+bGj5A7sovmLDv
luoxW5AngU+2gzDw0w8gJQhw+IXXFdpFb4O+UNj35oPbzN1Fxbm1CZCVNw2kaM7lBz9hgAwrjZ4J
ruXaiE7AhsUWA9pL1XXhNoiqcD9mScA5a5R0CvV3awTHn88PfFR2qiaO+9XkEs+VoIDJG/Ry6aTi
kwNWfiMkgwXReRelpbgyp2Y6psq7Be71I7VKeeLsQzYES/JGgFLdYVV1qOuTw1CL9hz09aOvmuYx
It5D+uFBNcWVWcb+gdFPgN8ZDlUi9SmN82dY7tapaGONaKOZOVjdOl0KF2Cu+22qXPPLIBISoXLn
FtQHWQaFEE8Zx7+ND8sx84J+q3rdbhvHB+xsk+AbVUCggEuakI36YM1EaRfXQ/SSDx3m0GZfhb1P
5G+1Jf0QWHlIrJWvuuM0DsfOeDCUq2+6Zv6ec9V3uRnekHmKPkkkh2hWPwImA0+en57FbLEYSfU8
LDoFxFHjYbbUweXxemC1eupK6wZwkHUm3/oqUx2fK5wEdDq/SmpvryjF6PWZ7UHMqtwDR6OMZwgT
bVkDQ7o5kXdkt9qEcwpBiwlOM6ICGvqCnqZb++wDNvK0+I1jQ8tgBvkP2zVNmUCeRxMXqFUAaG+k
BsMx3tHZFE9B7T47ln6WbpvtNH+iaPyfeWS2R6lAS0TI8q6sqiVVi9FDkEFXxcjFJa052qLsppAd
JBkPRBrMGc71TObx2rLSaWWaw0+bcAZMb+bOsBNzJWbzYuMpZuNmKtUHZ/DgO5uTMmBIKPCjP5Bh
QKb5ZPIhBbJ7TyY/7TrCUefP7GNjgENMG/Ikh2BVRXO/gsGTp8dpWKAgsGtOjg5cytxk2iDldjdz
tHR3c2QMrK3N0a9RPGCxMxG3Nc1DzA/m0oK2b+pwX8rYO6CYwPpuT5vCjfx93dS/sjY+NiMS6LTS
91ZI583wg2Nm9OOtXrQYYUpBKgxk8pGX6J+uc+1GMZzPsXv991L2rob/uJIFFCEuBZLJgePDLhQB
TSsn0RmkfIyIcCJ6FEUI77tKbkUo7SeP39X43mOWdtEmmYC5yKSb10GsPts7/naQ9igs8Ethy/GE
86H7rpsQgItgUYW6R4blCC5/iMdFcxu/MK6CrbsIL+woHNgBSjpuvtoz3dL7smhvCzUzRgxgf1tp
t7ZjsQQjfItS0GL/vmJ/PUp75rJtuwjHgneN0X/2bRyJ7pw4ATNRM8ANPkbjoc/FFcbbeRsOfrsb
Tc6hPjB4Cuy4hYjnbcra+qno+CK1g3nFn43Qk8q9h5CDJKV+lRqUXx0R1Rc5Y0wMev/939/6b/eZ
Y49NTCpz3OWv308bnhs37VjbHKbVQOg9rKkDSSlXTn2phT/BEoRjl7mZsWklIFsrto88cWBZApnf
/vur+H/ZPCmWTKyPSAPM0PpQycGUMCY/Z6on+tzcZ2PDkIIZj4btoed63uqJ8qjvEnUeAqSMZjmo
W0BdJCX7QPP8GJF/mHcPZhv8YLnuHpNwfJ5zWn2laNKH2K3vW1ddlDVE+yrhgXCJrBEd8LNOVQdA
DjNSVTpqWUiTbaizc1V0EzLN8EA+DPSDwMkPJccyFQ7d6xhLMgXpdl+XRiaIhJl/5RnsgAkYrGfl
cJkkOBAvbK693N+WYXfbLu1eJhy06KueljFN6Ur15B/M/JeDo7t1PhZiF3f5pQIpUHR5dZaF+jHU
rCVtVrl37XjJarNfV8yZn3xc5TkJHyDtg8sYxgaY4+kV2+tn9b/9uzdkGdnYQYAmgrQtjwfE+/CE
FIOqbMjWECWWhRy97aofrfaMqxwice1NW95OAFZOt238FsNaOfxy5moL0MxmiD9vC4lWeO7d6jzY
YtuysbDe+dnWLbbCY22PnBe/H28Y41KRLEPEzobpHwz0w+qC/agr3YDW/aR2WpxnNa6tAVythkp4
1WeLbxrf0b+fRPvPKRVHNxLcxQLfZuj3QQ4YNXkuGdTIta8DYBypY62ENG9N2d41nHFv4hFqRqfr
GJUZoTmj02Pcir0Msg6MLdYgCJZpuR0Fs4FUcELR32SWAmiPxwPmMWY3lX1tEFyyBYaGrGEqqhPW
XU4fOiUVA4nDmoIfhpJbxse2XsJDS/PZgB76Ug9fWinqT0LE/rIMOItgCoOjQz+AKd3vy0AQx1le
g0uB166TTWKxiUqFwE7S/l85tHgMUFHw1kRGacG42Aho6YqhfbAJOP9kJf3LkJwvI9jOKcZ8jtIf
FvxiakzR1NjR8O0nd3UAKoseNtlDME4MyYG/HQ7MaQmYpSWmSL2I2Un3ufGzCGX/STPu/Zf/vhE6
jJJNGuaoIWjGfWjjhL4ysrTiy8xGDLE2W/AaRXM/J+QLa+zqTfGzDGAqpItyMJjpCZOMMx4dY8q/
SJFSts0vtRWHtzH4MqBmwEmGTEBNSuz4HMbJoyHpYuR6jk5D63nEQLjjLXHt9MknwNgZEIC9myPV
DolDIvUWv0QRmbcTu+KVANgOndfft4kNHtHrsjWMYOumcyTwwGDhBPZPVSui0xTuVJM8SNvw1hVZ
T0MTDZuSTti2K7pzZOEc7dFFEAsWHI0mvxBK4V4yghC8uQwPILxbdnsIXf9+0T44jpe1hTvNpYUE
bJmIuj4MX3tj1lhyoOsPy6FoalPchbxpMHdYB8q4jU4zg4E4j5ttJUZvnWhnpTTh765Xzg+mtRzh
jUhytUntHOl/unEMpiGFfveuUFA1Wu0JIlPZRog+4NCBZkrWaUZV8slPWd6QD8/JIj6jvsXIzTD5
w4EpNIGAVr2JhzfGME2fv+utC4QYCAShdesOClJLtMZ/VRyYdwbI2/1LuvQ18He2SUTbO+0O2qAN
CN198W+4xqmOY0b28Cmk3YovmmXI6EqxM6ySOsdoSMcI7BdbHj75KX+2VJ2lQ24FNkNuZN0fmoLC
Ga0MaQWW3AYJA6E0wy4LUvec29kLe3/GBOqmkfWXUA1iNdrdRva9fhy8kg4YfUCcgcbZIXylbJrw
pCwm6k1Mmp/ynBOzRnOFKtPdcaQDuFmaGzskcyTzoft0Uex/spRb4i8/hg6/CPyAZr9tfty+PAL8
iqGnP5yMi+IXxCdM/eiL046Qm9LiViC+35GmZeyYq6ypVKfdZKUYVGPgQKZVJjic3/x0M1t9/U2g
NapgBLFHteQcm8USwFFtu+y+zB5JS9Zog6uMYwIwz8nqb38C81u5edR+zVUsVqyhBaspOi+dme69
8Hhiw9SW12PXaCIMmMaBDN3H9MJYaYT35BoJ+QXpTV7k3kNksPDipYYeYobVxutVcCnr+UVnxqWJ
OnU1t+JboKsG0pX1gOV92wxh/eBHCOk44TSmU15786gvY0MqhT9TXAGoAn0pqHvoVQZzeyljqqE+
nk0sleaL4cO71Tq5CL8xd7XrUv0bR9toSVI3zWJPCDyxbOo2DFE8AOQzwQkrUimI4/FTugmynPbQ
EOAqddSFXgmO8B2n0RpTAju+o4NL0w/iXLUJl8GBU8/BddKiLDMkVgkHDvhGzH3xzaBZlZdOQNZW
lR675I1WebjJu2q44Sy+o0+Mlr52vkG9o20BCndXtjSMkrgxAb4G9S2IZCLbJbEsOlaAwtlOp941
X9pshOmV10+92bnnhG584YMnbov6KVggPaM7Vp80sN/1ox9WCjRgJjIie7EbeB9OF5DLvAHMEKcL
C1Js0PbJxmh69+w7qb3poY2nIZU+s/m7rmXKq0T+iD8+OEVuOtFJmDZBHZiPzswDnEc2mC0Jb8un
C+AX+m14J/YUCbE7NopzdA/9BkVeN4TTN+jl+9gyxb3MTOrtinzT0XT2EjQM0K4ClzjdWCSkNDzR
U7FjQJuWZZfe4WAFytQHHZ6UQ+PHEQhTngyzsPeOBgGU63IFiaS+0AE8+Z1jXOVUsUD1YSx5U89s
2iy/e3ZDH9XC/h1pddsFsbsWsa8vIJ3ataEN4xCN3YnBzDO6u+bK9ZSEuUtWgUrkI4JK+77ul+s1
d3A0W+NlrMcQh9jQ7JuBJWbOlHMSSQlSMvGzr1P8AmJn2+R6wjcAYsGPPCxOHbqqKArz8+jOd1FQ
gNqkrfx/Xz89F/W5Cd7fIkb3w67GtpWWrRB0AdWEQw2Y50bKJGSBYVrQ42t0xtZ/qTHkDH4MQis3
bqZW2euoAkpa5G59sHLX3zVTdcw15beoiJqhcJpXqe0OuyFBJ0R8m9rYbGY7Nz1nw08xukype7P/
ZF/7S0vTwRjDYRihJdMW8WFfawpj1AWjFXQyOam6XXqVeN1zmVZfOyci0MkmEIC74K6jukloMvGy
zS349haH9WQb8Z3bgnn0jWwbZkV7FiCpbpowvwsMAUCVu6OBg2/Jn3uVlg53UzdnW4HqjVROoKrJ
SFHalC8aZo9gL30XmoYzzLyo978aRFkcy4C1ZaRfGg1or1ARrTuUePssQovtFrP7GMtmV5ciW5fd
aB+YHl3oZRV3xJ6A0w+CY0N05rZqAYL/+zl4b0z8/qL7HKff8SwmMkr7w6G6qBKPzFQf1XaqaX9l
G5r3I0O2HrtpQ4/dF4tVRmakaZuLHpiQiYPOMaSmps3GIvrkG0fve5V4b7IuhyPLubyzZ2vbGE52
Tpsczh1LNf1lWBQEMUTrWIM1zQyoDeh0sz47Wd0kDh5gZoiPXcuY5r50h+BuihFZOakBaBY91US0
0lNC8BsKierVCcEcOOAD7wrGrmtbEC3sLlmEZh5Pn2zP736M3y8ROkAB5MBHBvDnUT9NRmtKGxXD
X3b9ozE70bmzrORsulY7wRpAj4qOfVmZiocZNNm+HBw6jWN/zGsQ/0Y8MipzvVXrK8LZ2nBfNUmO
HakZ13bZrkPxGujc2SOL95AeBb8obKyjmQff7TIQJxrG5p2ZItiOE2IZm6zHrTamVzrz06uwthBc
EWK7CpOR7jOc6yvkQnHjdFej356ZExaHOAO4HiVFcdbmhBoOetPmHRKsPT4xpUK6gcX1ZebEuQfV
m2/iYHprCe3pRX/btra3k421sZ1J0Vqcoo1ndd467rqXDL5pTuug80SxUvQoz5bovigwjArrIUsP
9BmIHuPJrj115yfEbQXyyyxc51RzKqRTy8QMDeI29DICtGJ33OeUEHb6IEjiiTisnjmTIh8I6oPy
0+YkMnJXv6M1pHitmmoXlqF5+Z+/hfYnt/0vhzJCbRaWDhuKifjjw6JCNFMaKjGAhJH3ZkyjJyjf
7Mq4STSMIRcL0ZAPxhlMArbkjtoqKS9JNQFCZikJUoJrkn46M21cd3UFTHJ8SEa8SL2I7opq3tuS
1Ln3ioLQrX5xA7coPLLPBvxL5ffh2aUtIsgdZs3AM/2hTGVWI7KaiJ2FvlntOY4tqWUYaEdRXiUH
cw4QsQX3/WRsoy4dr2miliDJ6Hm7VzJxxgtfM9xkVNjrca5eGGMXlzINfvx7EfpLZU/LxqN1ypg/
RE7yQewStyht257HhSwLvfGM8QnMn72v+8AlIx3+4ZQw1Y/mkuhW6uh9yZs0KrJgupKu4L+/zHJF
PlwxwqtNwFcINVw0G793GbzayadQAUxiSAYzqt25iLT+/RHWn/0qlhJzkWsv/Qzb+WgBq4OcYNDe
J1NsNonSYa/pDqjYx0udVMBfagsUXJk4Z7ty5SbpPV5Mzk2m1qs6yad+Y0X5r1DX0SWzZXRpMnwb
hchPDF3zJUNZCQiZ1j7EIIBZlVf1IvfadPXFIzpOJbSpwG7XrLSK2b0dCYqLYfrB80kaxaSo4Iea
dCZF/leZD+HZRLm5Mjyl92ZHCy1JKcJRm/ZfpqnFPW7ZJ6Ef2ijrL9PYQc8v2wFSj/1tgAa4A0qE
lzohzTjMXz2bI3dISgtz+C4m7GM3EN++ciA2Hr0phQLsfRkTYhXedWczYoYaiGFMzM6RbMzvdm1a
CI5vbYbJG8dNnasRba3NLHhh7EZbFwuIPRbxCQm+PNvxY4xU7iVnfrfJQ/Gl9Xm64qjwNwn58Ed4
GfcuIR/ropFXXYkfKI27bB9OBC/kIUkbjXNFZx4KUzNdEYWRbPouy8lV5YuDP2T0yIRRZ8GVLgdj
E0wQk5qMhmOlM9bvhFgnwgtoSyqCMc9ahcm1LuhUGTp6MEaALg6YQs347VhFrXHlZzhTajNCLJ05
1jmBu7z9nyAF2Ub+zl3SGXgpvANm7Ss6gtbZH2brPJCH64m8PsWGMs+iDsTKseWw4YztnmwE+SfI
pycZOMZ+FK7kPg7FZ6/vByYgLZJlZ4T/ZnGvaY0HH4rxUY/l0PsyXnue82pPMrlxZv218X37SMMK
iPWPzkumE9wqex/RtCSPoTQu+URmQJ3N3K500Z2YtJfy1CC2c4KfgpyWyE6Z5du5ai/0jNPDwOzl
xAPTrocu8GCRlz9axXwa91HQaaI/U48AIdX4sNy7a9hr7XWj07M3fw2BKyNbWlPZf7O6Ij6S9lIc
HOCDiZ+YB0EmwBCFzZ0RuvMeeS8RqtZF2N0V+QZ96kD0d6uFavyTbghpO96omCmaKa1w5Vo3EUzR
II5OpKz2ZzKcyh3bMomhpEbepKRG3oxh6tA1v04bE8j6FFfX1pKhMAv1XZbu9UjhwDxurI+ZW9/l
9vxqtuO0l2Tdp2nOq+0iocwtF8u1M6/qoU52isTLHAJtS5Bk6mLKKEeXQTmzuC4LNoA+j5Gm6BTt
cpKvieDNGZZtsnDWh8RCiz9UVyRjUZE0nPhc1a9DORUcbKmKmfOZ27lxBnr/6t2/r68H5d9bpAif
I3ssdwUnH+qGYeOqkENd48G6pbsc15Z7VhiTzkQHSxQA53zwCqZCktjTWpaf1Kh2YC1t/d/Wat9e
VmiEa3a4lDIf1mq/hpWepTxPqu7J1WmOVu9umsp6bgX89b6FRTVPP+KW8VpgKnwCnoTymuCDcQr/
CzKheW23RB0EYX+0BxC6xlDv7Dn+Liociyqxfvi25toZ8rWKINIjdI3ZSTEvtAa4y4ouOekZm1BU
JhTj+tbKogeOoW9lNN7FkXxSJSKsub9lI9sb1BPtoMetiloIQfO8Te342Uv4E+ENo6E7dnmNhsTF
MBjy6NM4xEnR5ntj4i7IsTHWk0OUSG51u3Ew3tqWboE3s2iAkOMokjNeLmlHp4T9OG17yMlK3fWx
blbKc+8435IaiBOgLR4Gv+w3MubLdx5iaiJN18XwWEXhTzG1YpWhLl4mlYBUPfeHD3l66lBMI0Dk
9A8sObNrXFiz/d1WG2jzEK1NLg9ThLpmiEJfE057iwxVkQtY6K2RY1Sx/CjG3wHZLTfMV9XhHelb
YpKMuDsHjwniv13pMu7s5+wePw2hIrOt16OKOUlGiFubADkrFtHYdl5aIohbqx6PLtexs2z4WVWb
Uo+ZBErPLkFG88qsjWpbuw8NDwduhukclE2wnsJ4i2iJETXNnJLxwDZ1K/JBcnffT/517aenpCSo
XjZZuTJT+Y3x+sWKSdkOajYpxcVhnBauaNCdaW2e+oEeqZ4QARD8vbbR5A0lbYqZLX9jKeMrK9DL
VGBQcBZvQjcygCGHHFCIz6Ew9Tep593Q+b5OnarfRimyFsPIwbWD2MuAwqwrI76JhfFKH/MclUAl
Yv4Yarl25SpYggZxf6GPwku38bwxitVU9sdioX6oog+2WuYvEvH/rLKTUyffjVjc4j6xWVSTn1n4
y2mzOx6SlzDg10bWrgk5+qfviRi+/RS1+COKgkB2Q9ZvQxvqVctyR37zJtXojW0vRGeSPy8WFTKS
PcpDnZO9pmC+erdBl75aqXFVD/xULBqCyYT+6aX6kI1UMp7kn1gESaVw4WmqQZK0sdMmMvs1NBUX
2CmfUhBFJIaLlH9LdEJA1IaXbuJY3pCo9RqSYkDc87TxgZuvWm673fI4cOVBZvl3Y0KGC1witR4D
3pdsjE7RyHnRcgkNQ6T8JpSLu6A5951QaLawS/mDAGVYpee4rUmsa77Fc3mZO4Y65ELdZrZ7Lxfa
tBcQtF1XNLTQphutm+0MrL+r2TnI1K9WlsBeWxczMWKeMa9x4R38wf0+M0vi/NrT7fNp34U9JdLN
zJq49Mmg9oS0v8roZa7RiRLQwOy67BAPFAxdquTbaCEOmZLH99eVOxhva4T/RAUgGPbcSxTzJpXB
8ion+lcY9aveb7ji8I3Xlu9wPojuRd098vJc8xBK1PuK8R6xAYY05SpxuBlG3tzIuntVSBc2zfgT
7SXzYYvTGqrVH/PADBMdj7qtuuDNtYn5IePV30pglJ5d9JsqNQHlsxA1bvZi1CO3pbj30OLiiQ5f
DV7KkN/jclIj13TJn7tzp94kZTBfBbH5K1NGyXKbvxQxHzsm8y7OyPMMM2tTyhBCS5ZuozK7s4lt
ZuNhPoRagkDz+Wfbz3IzHpgjFYwjquOYOfwYwvREy1U0RfXse8V5LJrXka7dKrGfLaN97dvAJhVa
cGDUb1KxYrViui5ZrfIKMUOULVjxqt8H2vnpKpKlDKKS84IFU2YPprJOfhk/hLl8qAPbWectq3ww
Ur+lIVFehnozwdsUfvulnLE7BaRn1jNnWiQ2FxjZl7rk15o+V52ssHkVhXy8ZXyplQ250Mc6rgLj
Tij/MA0st8UEY+RKVQYPrhkQzz6vPVFb+H1SHnGMuauekbeDBoJb6rEPZWW+nnFu5szLLJr8Bn2w
NfITAkK6TVVUPXpyVvidH450pCtJn67n9kYwUZ1M3nnZrVEN2A2Mkn72nD+o1rid3UKvVB3VG8O9
MXo32zQmwb9ZUH6P06lc4UcNN1Pjb6tg/KGy5oBQCnGgBvM99zxsxGWRZdb8Ih8EV55dbC1HMwyU
p9Ip0g35aM069YeHKOseCRtAoh8ppjOKrm1Ho53eEBRX/4xGeTd6Gim1a+T7JHhWPUkSfs64n1Ab
EH4dbvfJfiihcyOhBiWH8g9ryHBWDmayfuFOpxh5Yp6ZxiOohZxfSKE2aYKa4WEwhltb75SQSzgG
Py/2pbeaGG9lmpsla0nWifNsNC1eUJG9kSKCpithMY1IvTY1wluBtaGXcji9/43PEm1ub+eZI8oi
UhEh+ijYxst075GT9A8vqLM1iaDJWlrTdkTmt+KU/kMrUHOwU0DZ2nJRak0MR7A3oTVeMS49hp3V
bx2DwPSuCn/RBjsNZvQYg7Onigf/bbAW5CY3teyCawvA7UDS0ui2qLDiG1IoXhrTcFgnWyRk2n2h
CYcrN8PN61vk1jfq2XX9rxbxLVt0ixFjvGAxUu77tH8lGDRdj9hKV+HUDhu2rjWjEU45tJ0y06Md
GmI/xHJ644qa59kCpkLEatnQMOm6Gduek947RK1HRJEWNBmjL0GBA3PkYbRkPPCHiJeItzuY2maT
BerVoZ9kVA3aX/SDOmy/VhGTY+yfp9wZFWwpiHMFq6rqEGf2tf3cgR0KIR5tikl+HRr5OE1s/k4Z
L4bM/0fSeWw5imRh+Ik4B2+2kpBXer/hZFZWYYLABATu6eejZzfdXZOdLUHEvb9NdrRhddxzE18X
ENJomc1R+ZkkmycFmcNntQSYI9klAMPkMalmRNVUi+rlny9UstFYD+2GpdGfyJLzC5yjPmL1xW6p
gRtNLHEI3Ltc3xtN6xNhhxqBcQhhCm93sZRMaIwIsxP9qqb9NKOp3yfJQxciTS2XtXrOS+8LXTPN
EQFFFuSTJB4/ZpX4Lakg3KDfG7YuPlQumUtAGOKBge+ZqkN0nep7Gbkny7L+MFzFs9ERX2Xn4WvT
IzHm9UM1O36HFIrtBs+r9g7Q8whbIwSBsv69ztPnrsdHW8+S/DU6olMXeBpN+t6mvBdlYfFM2eG8
lfpvgz31jk6dX3u+yo73L7Hcg2lzmvEIvPtri0jhoUA0eIQFJICVmWqXBNYBQyy6kbIMqauFEec5
za3oPaVXRnur4XXmO2SdfQNyvVVl9K0j6BkpzRArMnNP1KhTHyEIbe3ye4xgyrEC0q1QMFXB8UII
Exs6c0nYRRltIn43VvSG1rPeFzbAQ5JtMJAh4AKGXlr4q4mAvFzSd6ny4qQXteyDoniyuvIzcLhD
w9l4qaQZZy1tWzlTJbVBVES1ch4PafObGiN6LEc8WYNNT8Dyx23bf06dk19K0LSYfQSvXuXxKqcC
xtTZViZWeWrF8Nmtfd/Miv7c7CKX8Nexz5hfmiA9TSNNahUAzj7IOdE40DcAKYDFtfslYdwzggiw
I6huS1tjvsXjt5VVqrfWHIEAWI+ibbCqYvOIae04d2DqGA5Lh2Tm4TC40jx5G9fL6Q8FUbcpfE2F
Y2/IVGr23fTPMluazRp/r9bYapbGPpbjV9PoEpaMjdKYh70c4CCRZBYQRX8oUcby2rS4wUN6I2He
dtlEmX3ru962R4HZZupInspwqW37POpwvM3TD/KwdO9WeHSRTu7Jey+OxhTQ3hLgSBfpbWBL3diz
B5DUoiT1XfWRLGW5QbdYE246H63Fyf4vUknsRzJX3iOfbS4pCwzaaXpnFeYbqNrZt+hN0ukCkBP0
WxyYH3Mhz6YCjMBVT/1FlB3sXPyRhCaia2Q14JPeaPPPmAQUZTuVu7dr76Wa8t++yIB6l+jqGgPg
bndt8IaudldiwfzqMC7NL5vQfSPWCEdJmBbCZUZE1X/wB3FkC4HtvKRpIqXIEm311m95Imo01qSr
f0wUzbK/e48+/fEbRxmk1AfNrU87CGW+6oAqPBFEzwaNOXiwOSBa/5JleMb02DGPzBDDNkiilmuY
K2xllPboM2dOLHbo1RaKZ9/sftH5J6yLNXWGIIacZpmIBx/zc8XL/iLdgBqoOviaCnSFhJ+lEo+t
Ry9KAqVDQK+78yrJHTH4p1DC8i9eOvCWNCejHedjQwAhYsXvISLITVTyS5mCiWhd4bJpOpAtYG5T
QsukR8VJBppZirwF5eK4HeYToNY+sciiqIf2X9dnBMaZYoeI62jyvFmltV+ikA9SyvdqHHdYD/o9
wX/ccmumet6e+hbzUTKk9EI3H6XKbFZAYsHxjDykRDbteUGoMnPdr15GPfskg8tiWT86AKIK5sTh
1OjFzkXRTTQLMQnW9GtOuKpK4v+UJoFgaFflOocRogELxiP926dzv52G8CiXxeFrX/tmiqPvCczn
+nlu1dPkOYrbMdlqb24he0gZGM3JuBYpld0CFiRVmBqyTL2yTPoUetd4azC1TfJo2tMJnz/7dN3f
gsoSuzxIbmrUu0Zz/4quXxeyHV77ctNNotjTwIzWc2PN3j8VLGqTNQXBs6NzEd5MWpEVeoehmQ7z
QDdAjlLNW9SjsPg9hgSAyeApFQn631ZRbNXiVDsUt3IpzO1gRdWZ8jv3jUrAv5pHixIfSisH5fDf
JavsyHeXkzAyAkQtpCUoxzs0yOBItkFtaHIdtBMqjtwpEe6Fd0ZjRfQJUqmjpAly/I65gm/bKQJ6
2mlXXf6DK+r6TtPTNulpP83cpZkZyUOGsdQoxKaf6djUoNg7xyalszaMVySHmFDt6AUP47RNvPmn
EN1D2i1v9lCUhx45zGbJkAImmaKmyw7uAsYvIG5IumFeeOG85Kalzd0e4iFXQbRG2j5HnbljLN/6
6z9cJkqV1GFw/CdjZLrNi3u0gZSb5Z11aef+LnqxMJ+ieEPnBhB+HN2227etfk1rmLrUCS75vGyH
kozaWgFzUvuHcBQLUYaq/2jLfpdpgeUzl2h7l2eJfGw3U7EtSs49MyUZKIvEtmzlT1Ea+S5D2GtY
oJEGFWQhrXsMLvlT2/CTh7VKYBKHwtHjIYuQ1DjFP+1mmoZDVcJ297torOVGu81tpDJu686G2jAg
pavQ15pDFDlp+mfJoplx2JMb1aTzxQm+h6DLz8JIvjq2z1MCbeManLJT3YK+Kv3IhfmVrJCE8OgO
dyUJ/pzfB2DLl74Kf5rqe+kYlqto+Rqb5JHJfs2ETM8KoRexsy/wnAc67seNswyYOEqf64tRKwQn
Tr4rp724nhhpZqjFVumOOUcf3CoHkQz8rTKcG0vVa2XOI/dLjdo+4zNj9LFz1EsslyQkZEGU7xeb
jdSxLwEdrvvUg4sJCuvW9dYjwNmbnyLc4DFBHpwFZw5IzEwpaCDpgWiGf4k63AwoY8hZQB685P5d
Yxont5H3TWL9SGw2fZ/+0qy6M93+0aUFFINh3GSsV31LYmbXbtiEhmz8qnFpb/nrGaxArTxXHKIw
sIT74BjLI5in3ss6/cbfMR/sKjlVlXE/kQTZWHjOJTn4iPTqKw3pChhmi5V1HbN3S8VXvUxxSD1n
TBPDz5g3/q4r0psKyBiAXuKefugn9yLHwb3BzN0WtgukZeLUREKcU0oJG1qTqimItnrZeSpRB8dM
7qrIWHYdBayhkzxSSUdXabor+T0PhV5Pne5emdVw5JaExg3CCRVGcQrdOT+U6QfPV0m2y2KxxZMP
S2tV+1pZ0+r2I6dRe+VvGLW/uZfz9Fqc+QR+ENpU4eCgF5wwTSK0rfCnLamcpbKpAj2Q/xWqD4qp
vdK/RTneAhkcG9l+gVTZd64rfhIx/IBfU3NeQc74ROMg0xIM2BWpzBO7v6cYH5vEbEkwt0k35qNf
5CehcKwgxj5c9B8Wz5G2peGLGBOFJShtLvXk1BcK4VlkDPssGor1Bme1tpr/1PqnzV7/bTUNYV3r
8JUqQovMhoRo5luuky9No9jN0zPTqaMCVOdUSvdyotaVePzV8+0EWNiMnk4oaZN2U9TFm0dYWSDl
svMd3l2Doa1CvXTwQhOeXIUkt70bIs1jL3HzuOx307Q2hDTtt20qMnmXkBZf3wHxJh8jajHDGw4v
JVGcym6LrZ1frRYcbPL1a28LADHc4YhZAxN31B2bVoY6UY1smBEdqV43xpiNxTbR5RSX+TBumsl+
HHRg0LFdFtt64jpzEs85ynSmi6XQR6FAjIssIl0zg1tFANhwgk+sUVF/s+eSazVj1jXsae+2xpp3
uoD/ms/g4K2xqo4VeTd20excP3h1jXRrZttsDIfYDwIfStSu6Q0NiKcb+0MKCmaQy3X1+u6aI8da
JIcBihJ8UAW5M5tyKh7nCrWQmRqEOUE1KfkVJVPLL2Fwp9LDVQbGZ4CPGmFU8cOUbZ69UU2Snd7s
d+PEm2Z51l3g0vZtVv2hMFEo1NQm0Z0zIZsFp2AxDAjEdW/8R4fnOTWCs223v5NflPvekNgpkEhT
/dAApWQ1QEej/T1Jqj9eubhbIkkZXwkuNZ+4Kq7LDPmImK0N/Uft5o95hsA2JP6qQiwBzrdDJVuB
dMCt9s1yVlZEfns0P0VucwoIq9050yzj1gIpmzGzxbPIWe4S4y4gq9sq0vtZu+XeML12n6kSHLKq
iy+38optE5SvYhUD9aL7MLaJISm3NCwUcQ4joBft89C7Idw7eVPwR/vJnoomkmmX4gep5tPUuzpe
4SkuEXV1EHUzPT9ZVC4oqmRtbo68d+u//TBC48SiHL4wCcpYzTB2UI3OlRMyDj01bTVWGOPLTmvC
i5cO/gT1Hei1uwrN1DEUxaVzWIj06Lsxzbid3ZIhlXuEPVBUIoE668yFK+kx7ASSXvkluy+JKVqY
RmBAqMcMQ3V2+mH9kEHIvHq6Kz3rrzPrzyhnUmtL16eUdz4Cvb/lPDx3tsrfabn74oLwdxCI99Lh
qlAdr5i/DHw+4Lqh5+otoXogX12E1BP9cNYaFul6/lteDjckJrgyB7eKVXvLu+yQ4Nmw6rXi2Qc4
0cZDW6WvZfAnoQ49QiIIHx6QoStdxLkeEwSmHvBi0szbJLqa431Y0Kqovco4FIV5dFMsk5VC1KUC
47EZOjqLO/4N4Zz9qWd1NzitcQhNCIyqQ8qKdKvAfVbBhWn5z3BQQZtG8Z2aINwVrnleg4fSr2Sc
d+4Y96P5Ltxs3vsy/OkI5mCWYdOns5GgGEID6LoVf2FsX3zbsC8odbiZRBd3gYsEdv5s55xhT3DL
ttzjQySonx7XWgwT8LYOwGvLS6KiZ68frn14btyBEZh/t23IiUG+ZiR0cVRZMg4RUikdvC5pyjPh
kg4kXlu/f67FKhxJPGIiLPzp45iHnJxEtMHgQYVG7hcNyNgVxoDqWfesPG28EV+JFRPrEppw1VL2
jdaaRHdG5LQ3j+NMMqKpdXvyGkIomoF9OS8RX3tVji+IkXNTuwV4NQL5zrWrXeaQsd/YxuvM0J5G
lUdCSl3GY0V1gtlwr4mlid0JuITTm8SdgfbxWbYgudxqw+iPMbavg8Uhg0kXJlQRPIO/eDLTneXD
hXlrmoXTF+dZ+SmyPJTwk+4uEUFpSZcSGTkSup/xKqhsTE7g4vduZt1Mx/6gYLa5ZAZJaQ3h24Zq
H8rOHVC9ByWsTGHui3HhaqOlezQbSk58/zRYt4Jq9cZKZ2ys3JhkQt6MaHmXaga1H788Iyqu+ewd
zDlK960Lm1OM5o8CFjxaU0jsvoH+Vmf6zBH3naYixxjiEcs8UoMDV5HUa0LsNH2F7vCg2/k7qfIW
+zyZKSjANr50kzsUlaBRdA/UfbEfdPQ+mVwAjvOlO8PYQLSaF1j6oy9T71hjZwra5UhQTnSe+/AP
ZasvdniT/H2fdTWvgU+ygE3Kbk75YB6aOjgRtdnGiC0ufY+yTfQHC84JlykYM6jRHjI2i93EfAJj
J9UsQvl7dBcmz4q2Wt+fs5sxLi/R2F57GRiH0ck9bukKBDn/6/VWvfUkWWeFHzCyLnciST8npaj5
sQiICXhlMRGlzAXhvzajPMt0+e0g78DNbK6TkAzGIxpI86Ay/zHxs305GZStKwXD4JsOwqGCBXy+
Zz3ACwx0vetmQ+w7ypPistN0YecNRqRo2RPzhqjd028R0t+noDSu0TSfOrUWIFvmUVtgNMQDvtth
OTMRUmTpcD93M9MzGq1zbkxI95rytakF6VWl9dovrXUZQGeNumPvXupfVzj0ejX4i1drgZi+FtP5
iaRmbMTlSkjAZ1ZOw9EFdtpU2Bx9TbNkWTffYsZgyKDVwOmdJF5oKLSjTf7TWnkBj1GNLyI0rkah
4oimnCqCNA57GphcsAeSSXimI8YgrPJkELfZlfeLI6eAxJ9CW+yJIHxFsI+c2f9CIwEIMYjnKWNV
KXlY+GBQ9DI0WfXf0JZvGOHJD8xr59QL/cDlCamcwaa3SXjn6wYvIbEHBjOUUYRbrT2OhVCfain0
tnSAVG0Bfepn/s6byjiv/4VoPGhg8KhFn/UfvxDtNakJvSBSBxdfsVI67JzL6yR691iksRNCcLsl
3hDHMRC/h/veBWHAR/GkEdls3d65103/hUHhAQ0MhheTYMZqnqDCWJNVFv6apGFbwVcZgPiil98T
Q/YLPQabi6HTUs5HtHY5Az/+w4R6jYj8PTIDgTzaeB48OySosTwFE23VzRqpNEEM++RdbAe38bfV
DBYA3cpF3O4xD78i3o/2XCC3LJXlnrQF7j3hPzBwXSbCmDZ9aGMh4QCBoYAHJHBP80PAbQNyRYD1
uH7ykIJgKqqPUGdkNGRu8YKNEWtTf490EhTov/AR/7GqVkoapjJO5TLHZTu+FgwMuUtQwpJXH41L
TKhV62nb2CBfKjqaDNGUD6K3dyfAKHwUMYXT7qnEyh5A+29B8HfoV/bh4PzmhWHztNn0EybPOZwf
zpR2u9TrVZdNWE3yhr69mSRax3jKu+hoheecqx8/s9iIDM6Rze8YSu8TC+s/fPkZ/DjNL2BLBImu
4Z1bJ/zCTopavMX375Q34KxP/t8E4CjjX7fQE5Bn1TGilrfmbZ8t7xAMqYY/p7goS4j/cdlDiQON
nYmxelZIQXTJ3678V966gzanZgsBRhj4JPaO89Fl3YupAaIL9KIbt4Y2kmXwmbQdgXjZv6pup08S
MU+Y8V76dnbPSWp/91167gUkTVlP361DEFEgTlN7W4BrVsFQQVAEoBBMVZFWX2UxEZRg1TTQdu7J
mZ+k0b0jUPut+ettKQ8d7NTRL7Bruw6NwR5Cek42EMGZAE2+9eE4Nc1niRDg5ORNvZGMcOvPoI1Q
HNLUOPj2QBm2gXfD/bFcqoqA/TrlUQmx1Oku6fnzWSF+Wxczgk4y7tbuWUUXi//VKxyZNWnBJuGO
UXfpLPNQLPmDN2XmzqBJZ5MFlJ0MgUME3eLojWOVj8pIdxqUc0sSWbUNFraWLHSQFA3dL5fYD8ox
On2KFcODbfAoyfI3kh6Gnqih2LONQ+6pfj+O75M/E/5hsZnppTyo/scZea+tprvk9KiiQHLTGMz+
GQofQXy4M9XQXQmzqPMCC4HpZgQYRqc8Wl5maf5JqjXd1wq3eTCaT5E0LhxVzHt58YYd+qMIuz/4
JapDV9+IjngfwuhRaOAiE0kvWZ/OdiHacJs5fBLu+sJJRT4kBZww7EBdEBHqgPex25nOH/gnmhLd
ZGVFWJOJ9Cu2filBV+A5MWYXVMPbJ7ZYVh61GpsSitfGmczrLKtikkd5j0aXsBd1EmYJFg6z6Xdm
TNk4RPbQiIPpbFsbJMSlgQGTr/NRZMsFRf+4qQ0BgemHj8HIHI2PAcxyhD2M6Gvy0TfB+2UxPweO
2+ErbtxJ4zMgGVNSibIY8x/kHr0n0Lslotlji4+KUB/djtqLckbfK0IAqXTCK6Jndl3OF3qk4iGY
bY5roMd8xQjhuM+Eq5NB6tUYnNTcnmcpXkpr8KAkKni5xH9MJ2vnaQ2AFjodI41zWEL/ipsKxezY
bJ1x4gvMlj++rPeonYEEUADtHKv3dm208KccEipNUM7RxZOWd8OBL8Lcd0WEGqwvP0nSCXm+SIDq
yVKiJo9XhnQ9XXRcpyaa2r4rSQoIiUUI0LmxQjNF2xNPjngdocLBsawv9iOjz7mvfF7AUZfnCGlR
PCl4o7wy32SetHtu/808cVa3CiqG9A65SaS4NxPnjfP30FuEi4i1p86JBHqsJdihAGx4PDnPRw8t
rG0C9pZV+DQ49XxIUIywmXYzoK+PsEDXBUQiIB1ieO9JZwF77sKj1YR3jGY9fEEZ7btouk1+S3yN
YmIbo1dix/AF5+1uoXbWd97abkD5lFOOMtObSUD/FFy6ZgzP7fghSZ7e8lzxJoOOUIvm34xkMeM0
MOmqNaz1XwY43n06Jd1aTVUf6tKjQJSAbDJhKiRJCAoHi6JP/BDbblxA7zuYa1/xh5t3yNX0oBTM
xgw7XrZvVlTXewY5wt2XCtxQIadSvjiiR+Wht9FTVj53SW8AQLko4RS5q4e2Hu6iifQ0lixrN+G2
R5JNKqrdlxRIOSDFGZd90ry4Epww8ZH8+B5bUtKHvE18t6mu/jpG+j464V+ZsBJZPfRUW9QvHWKZ
HYrfTx9+YTIBVPLQ2PuF8+GWtR+LmTo0vKMw8GayrUP0Y5JIijiHB+fOclKsc/WmxBS9zUo+v9St
yUmgUHwtMBz2XjWgSvQr1uRpTNY8MpQvyG+NNj/mNu9gEnLMDLNgqqnvy0xTjzYJDyyheSrtGryH
tzbDWY0+A1pVDcldX7UfQYpiIxU2pEGDgo01sEDwwaN5gnmbNy0C2b0NK7mxnNaNifvht/aCPG5G
56hGkEQb3jeBEKYNjWcxzEfe+4imnYYYzSzz/o5FdxwcAbPedXidlnegFtrkqu+gBFAbh2q9ZXO+
5UY0sRTBflAW6c2EPy+F75wnjsfagboh84yUjNzxdjiloYvGe5v1a2MGDnADGz9HN5O/F7QnB30G
S5re5okGuFx9YRk374XHnEEPcH7jI7RCzVs1G6+vH2Qurn3mzRdlkC4tUzQODpqsqjZ2QnKtCgUz
ht7FIKZVA+56NWoUezkAuCE9y/vyVFn1Os+ixO4PKOazbaTQxrF57CH/iyvaaBq0L4gZkiMmwGdf
RzamYwQyI/mK1UDK8tDl6p5bnuJjSbYbAhVM7CWrtEdks2Co3leOTvY2kZqmP4odKeos4077bqBd
5fMHvajt7pfo2y8MjAMRg7O5S9HWeQQRV5pDYFoLBU2E4E6+9dP6lk2FRUkoQoXe7lCYICaILW3f
z8ltTAhQyrMBw5BZGCgaFGELaDpQKnRHnBPdriInuESEJQ2qCCzNDgtc9WFTzhqXFVNauQIpIZxU
EVJ7ZLVql5Kpu5lcgNbesmE9kKrFuPG4OKlegpkYdmE3qbNnmI+qE+rmRuSAZTQ5pTacP9L0D5u4
pzok29wKu+6E95N32ftaghHY1gSZ9pvppc1ZOkjT4WMMpgd3mPRuQupEIhi1iKFDCav1ZNvIGXIu
0oPfiYE7gTGciAZCBiZ6sDl63mXIYjhb/XM0prteRT9rhqUWsTkiOJxMZ9yjYKXPYml2Q1LuzRyk
Iqsod+NwORtGNDAja4rtVMR0ZYGyTgM/DysrOwXTwss4RdeS89/WxssC9+jpEUYCH64ghiCsh6MZ
4RojzK9k/WAnQYfrw2LTpooCDaX7q+jEe4/jcovJwtyJKkUSFFZ3BvE7qRfBaIBDM+hmByNIyPcN
T1aqf725QWa1Ar5euUqPrPrXl8tjmkwESIg2Hsl0JQF+ibYT3oX/xpskwvNNKFi/Lar2hcdxwcoO
lFMTa8l15SOqUD9BN3+GyX3vs3cpiXupWu4rlUYggfC6dUlOW5OS2p294O+wDmULDVCyWWSZBaCS
Gz35EnysxBmyWPJXJT6Ocu7nQ1XjVi8jE6Q7n7K9CDQzTAIRLZPWQOYmL4bRfKYZwn2ftRWwnAmQ
ixRqquS/AbimGl+NLj+6TKDxMiF3SEq3Pzd+lmwUNLYxKBQJkVPt8hN6Spcg+fR57kCCjOU18Mti
1yGrbXHMcaPbe69vPDLaCJKtLaePy4l7xcfbimIifOwC5BzS8LCmy5xJVx7KgRLNlnCfo6MoWReO
/IvQGis1LeXgcC8hAn2NWO8WGM19OwUfrHn/iL5DyQPxt7X1gslwasw4FzoGAMUeYLSvMrNe+gzh
p3YJbCul9xjmBTRr0d1Qi+Vbi8Rvlh0gX3sCfPIAa22nO0TIxNdgO00z4zgcCl8/5dBCR/ISv6ld
/Q2o1s4q79KK8acqi25nQ1GzIGDPIax7hzj6m19enSd06BtWexQRtkfmivVPNTq7lrn88hPgxwBl
G7qxaXkwozJWF7CP8L4p84dsADkLc9LPzFB8JDNK4kFKkm+NbychAriPuMuKcqVrRfWQFZ734mfV
HSaJf7kNOuNhCf0mWo3wGdKOKsTP8WiM58VookPqoUTqVX7X5vJ1Wsz2pBluR9/4zTpLbv8LEcJH
DyKQN18j4egX0GjgVzO8xwHsXSrs9YS4+0fXPRFwNqB5hKoc7GG4pF11MJeMVCXgXuoa8KSTEkLl
xFPu0enKC19Qy4coJMTyvG8K/97zCaH9r19jIOft3tH9/YgAaYcT6bXH1ADjj8LKXPMO0UrEnFrF
vlf+y38/wPb0Hdh8tMMvP18yxa8BObgPKC87YSVu4qUnNDnDdRYbDLdLmNCaR8FNXXYI5Si/29ke
7KzMDeRNPShvpYdt2vGr1S23bTe5d0J09mOU2KdBanGwISH3kz2L/eK/i8AlYssyiMUPjFXlj5Yj
BGVLUGn5BLrlk2SPXTEgyuVmrw5i1Bq7oatAUxoSRVN2pCo0u5N0OEmlqnxCoIGJAuc9nW0vxpKE
ho6dDRZRxWj9C/wSy7Jr8uTwX/BWY8hiG/CjGKO52ydCG2hoE+5O5czN9FdmR/BmEDHx7EnTjUsC
VLbz4CBn6OsrwafX3pmMl/rbQBQcowJKzv8lTon2TmRleJyz8TkDRTnYSxDsfUWYU56b9gmV6K0w
E5MxbKHPpu0pEEwQ0hAmRtXgf32CrWKS7yaEjNXE5EXWa2riZBMB5qQCjViTmyd7TbJdcgflVc8h
l1QZ2v8pikh6a3d5CeeHf2GzSsc2Ht6eU2JNZhzonjsRkz4ySPLMGpvhP1toyUwSOmQ715L7tlYE
HhTDtTYNDcsCmNd0PkxCYxy90eeEqMcldu2ieskig47dB9WPvNtd9JULi0jCIn2LKuXgCLY+h3kw
92HbvGmyTu9wKYP+hMGDAJ5Hrngb83l6xuwNeEoESsqI8UbZ5/N/UamtF/6jGqja2rC8xLu0V23b
mBrt8DRMIWdCytdqpRhqegWgVKS/gv33bqkZC2zN49IT9xInI9L82Uq4zRlnP8gmPZWWupsnUgQR
mDJCL+wcwnKhDzNVfOWlvFXGOpEvbXgJU+QikdMcS8fy38cu2wLZJX9dMX0YBZuk7zy6DrISExv1
ZlaWfR/Z1V+5hkaCmiL/n6S+U9gT8tWGDeLvHQPpPfU5SdwtCL7FZHAOVukjd5h1j57JQ7WRRXHT
L1fiP+Ubv5l5B9Z3sG0Sp5Yw/FBQtEzqG/g+eC1kOBdadLPtIJy3SgfudhJ2ykvGl8iw098FHd4F
+4GU6O5BYkvd2Trp4kyGfezLPtmAGNaXKk33iFQbkMHRhs93X/zRHbZE8XXIxPTVcEZMEqOxr8IM
1E+HRezUTzgUhjcmSAJ2AoXbwK+uow0x3SIIdxtAIf1Kwrx7bw709uZsi+nkfrQa5rQhemrTyCDa
sX7Lt6XztoGX1E85Ergua8xDa+floS0G4y2T9i4iZncp0BAkJpwjfhhYPgAc44inPnxeBFu97tcZ
KKAzAnWMe7EQKcxsgn9oBJGbIJOwRp1510cyv89q9CZDzeUwjnV6lCSxPJSaBo4EWiZOF+OJCp7h
ZuDfO6RTXu6i6ioCROAJd+xVEIWBYJTtY0y8Ia7TCoW7Ycud7bRPwWK/L524s6q23A9TS77I+pZG
2J8frAId3PivBMROI21dUutvSOLZpUPNt2h0j8HoWLvSw4HH0aVOOXkEQJOfTlQ7Z2Kj43Loww+J
KruxYDTNSrb7RLp/m2pqH8j9wfUXuEY8jVT0uIM3PemCSXq4jBG4aVOaxQMgDE5xsbFUUpxBo6aj
R7B2YvrFE0KQqxX1dOimwBFUgbzMjnsRbDKHScGYEheztVPDesPppY8lAQeuTzkDIumj+V9HFzn3
LrQKmg65xMk8f7cI2G/44+ujOeRenBUQ+YMyP3MXy/+KJnreIB5FHdgbO6NYOOiXktUi7/ehSMXJ
JhKDOSipDixgFAMV+XCLWMUaIzIOUEAspy7EVWcOlyFEWdqz+Vi2cRx5F442InnV+buw8YoD6cR2
7KxKdl69PeYGhHRp2Fz/C/hSXqH3oU+lhaLIaEcbusNM1WRX6gVP1MF8VsPbOMz5QyqHO23RlocW
Bp0q4zPRCcM7L4NQ5GZImJkxX9OB1oeryDuEV3ViPQsj21Opdi76trnw9h19pdWpc+EGvCQyHiYY
QLoT5vQ+0pwglTt9OmK4J6HvzF5E+m5PrKnReyEv0Q2dVHesgSQvAPBfhSh4CnLpIk1YrWfiSyWG
A93N84RvBfw3qn8C03oln4bXVZYfau68M6mxQHD+zbfa8YZqZKKfY0XfehThHC3OgyGqT9PmJp+J
674u3NlHb87TQ9EPd6B/4lqFc73PI/s8u21wrWoE4AHYos5ydTFGcs+Qb9ZbskBIwvfzZ1GU86kd
6Y5Jp6q6N3/8hUx1MLyZDmIYIiApaDYDB0djD9mzUjDMTj4+uq4hzkFLf4z0YLmcDrzRrSgvLhyM
U0XSAiQOAxOGvg4LMoZsGtObJtXhEGkcrwzfG0rSNKm6VTFG+ywBto/Mr1ZIGI1WTA9FEp4qbPZv
lcBGiQNgvfZw1QxN8Sodinv+S87uSvgeZ+1OIu8Wp9M89Dcgh2wrs+aawQVsfAAPesDLg+hGBoTa
r46LszSXQoZ/JoamHcmUmFqiItqNEfHfZN41O6T25PP6rHHE+/0hyBFzB2tRZ2rxPRZvdGAl2K5y
a0um30/nEEGns8SNZ0BYdCcZ07lT/I+x89qxG0mz9as06p596BkEpvpie5c7vdLcEEojegZdkAw+
/Xys6XMwVT3oOUCjUYKkVCY3GfzNWt+6JyMAmyK9HY8SAJK463/gOl+pKWBuR3KOF3bTVS0RonUi
UeJRrAf0tWrWGctfMaFAYfoqNCN6oiKGU/msCml8SyM9pW32KwxtRUFiIDIt+/HN0NxmUXHKBawU
1b10TTEB1WflATvm28RWwZYkoOzQZbwx8O3xVBD6ojXSdPkYGIZ3n/oTMxKbK8SOFC/SwCMu3u0e
FqeVk/DjCtTgYctkLs2ePHcabl1+Ar8Zbvn0nuKWQZHVK2SPDnQwy7u2nOorIDIfKOE2GkPmu8sL
u4v9D7bc1rOhu4+Edy3esJcE+8LLNOVPAxlcJw8BGu4CxR49EK8s6ze6RFME+nZ+HZf/0rVF6xFF
6hQXETBffzax+vGXkLRynBoUbSZGji+D/maYce9Wo8ivcTd8pMVMYayNcKsYd55dCV4TpsnGCFKb
GHoWUYY8TcWoXwkU3TLAnRkFZTnMhseEqOUdHrvuKEPWt7I+xGTeX0ybqbwVEHmZxhD66sG7kQwu
72fWbxcTtIzPoEYxSIwrNobLoNHnjatAtbUksyEQpw6cp8/CyD1Em+xOwcMzlPDCU22kybEcsKyk
J5h5vCU7IltnirtVYsELtnv1SjOeoIp1CBDVTX2EN/UaVUV+wtcj903XyR2KtwtdPj/1El9mE9Gx
CoKa+TtLGqP6kXp1TDoEhwz7AZxgSf+SxbN1sQCQplQ2spAlnaRLu183+XYm+sBkNKEMccyaMTw7
EE4xlUB4T+IH2Xn+k0LWhFiLTDq70gAEwvnMs/qzNPzglCGZJh7N4BLKmzIaHvsoAhwX8cT2aoSQ
7Vbvs1WJLf7YNtLQMBDc6rY0TgahC6hNg4Cr0NXXQu9dCpb70uLjCFzQVhlM2YqxzCGtGLDGmXkz
zSwd+CiDjZO3aNss76OyFRIVzTQO+vbKtCR28lRg2g3yJ6NhZk7viT6wfg0Jq9knvKzNFKidAZNt
VwqWXDncTAQ6pyp3Prkv2Ocy9s9sV2/6rtp6eRKsO/UiXNylgJuYMvCdrABVAiVXyS9BIWG2kXf1
hy8byMQ6s/LyAPgXPFBKwkfYIUF2BLKXST4pkm73pa+fadeMnYdpazOyQVkDg8XnCwN3p8dF8NI1
SzFlXVSckHWF3h2eC+pw9+po4udmab+DYMT+Yod3vF4Yw4hW7eOe222ypgB5fN6cg+4twHF3FbZm
MFvqU4occamCs3XjGUgaqJNImt2ZppmiLiGPN0j025KIJvSitugndmQMUksXWUcZ+1vHL4tTz8vO
bGeCI0dApH+80ouAhagywaH00WE2/2iZKAtRCvwQIzdRHFQZNxkLF9NnUpZY3K4j45G9LruPUYCX
YL55EpZ8ciKCQcwByB3zeCbpZvziC9opQpPKJ0GFwiRv4bt02o4Oael0Z1V39oMpUW+oHodzgt6B
lpozSrJFSXXnXrSXMSrFIDDRLWymDA4OcIA/PrZWmWxOCANrJI8Jj25OZwyr1c8MHmnkU2eZjTsH
9u6DNrl25gQZMkUYhfdt7WSqWrd88GvSO+ZHI9X4CZMdY6gB0eB1MrV7yWr0EUhTkyu6O1YVJlE7
45wY28QSt4QRLDK6oH1uPGcV5NFz0rZXzqHQRbzdpTT5CV3MuvYNBK1e5DMsJmMFjweyayzvIW1T
6JzrAk418tVsQj3lZHKre8/YRAi59t7c+ZeuyI8DwHijGZz7lniJda1P2s+CzwE1mNe+sx3UXyXu
6oVUAY6JUpfaqQfCHcEPSZLyYuXGsGval7Qp+5uIfCDCFiJeND4L/sJBhSXz1n+QC5FR2z1YKYxk
GhPjQ5BjCAXunl5gWITW69D31Z1ZJ/mhmKx2kWPeKbjRj2NA2u08oVlqmFLetOlZOPMW9B/a76WO
sf0TqHLrQ4wsnwz+QbR+xn2/HB+ZaTXXJhu7lwBxFHHQ2rsbEm4Uo4eoZ3cPeRqzWgZIto6SMr4z
4vJkZMVrNRbVRxrZp7YAhmNO8b1VMTSpPfJAGX9ES6Py7ylFf+Qq/YWuEViBCSXepme2nL8AsNCW
pkGAgXPNJo/hD/v+uAoplpItADN5ohXN9+CeOQgQONTYNyKJKaHV46G3/ENCAsl2CF/0bFJForus
bbFvFRnGcaotdm/uNYAWuRoXADXvr01P5X2pEWFs+67jTduU4//yE4l/obcHCIl8R9hwaMLQDP4K
u8tVaGWSsaQ228fJDm6NECcJi04X4Mc6nwKGp7y+jwZxJoVR7Tiq0z0/WhN6GZAss7mGgMGjamtP
mXtjZWhCo5QhQ6qY4XcdGM5qdp7RsDgnxHZQRozJ2Mel7d3Gw7CEE8kXUKAdJgr+z3BZvzslp4DO
3OpCtNBJHHvPkfddGden0uE+gClfntnDvQvElSc6EzYwDTiVoQ8Z3AKmjbV/25b4hx0kZ5sycOOb
xJiIGjfBwTSl+TG4xYReFYlo4Y3ykPJdnmxtn//4o77z3hWiO3ZLZCjL0fs219MVqTNbaxn6dzN+
Ew8R/6WMUV9ZUChBo297upFz6UnrJuhmsYV3lq7hgZu3HvupnXAr4lGEfWw0VEGtUBL/+/vS+Rda
Lp8iLD7XXuDbS0renwldNTOfjBFlugZ6dtc7rTjES/AOFpKLEeOKiIgJu9ii2oPQ6nd9wqNfWc6S
2It/3DWh/PDOkAPa+wKAMLnDYuIczQ8K3/81gosdp0TVMTgjGGVOIBOOb2PlPuHhGnapapMNLPXH
hjOjdcjC9p0e5X8H569DnefOZX9r2uMeDqH43wDo/9PtKwJCEEzPhOrm/eX29TvtZsRgLB82HnlK
G7mf60YBf9cOb3CO2TlhthoULgXoGDL59miP/7j6/+dPaYjdP/6DX3/KWjNzTPq//PIfT7Lkf/+x
/J3/92f+/Df+sf+W15/ld/dv/9BN+tnKTv7q//qn/vSV+df/+d1tfvY///SLbdWnvb5X361+APVQ
9H98F/G3XP7k/+9v/u37j6/ypOvv33/7lKrql68Wp7L67Z+/dfz6/Tdwxf/tNl2+/j9/c/kxf//t
uYp/tv/6F75/dv3vv9n23wWqw8AkptwHqbucO+P38juW/3dSQyCLw/90wQy6/E4l2z75/TdX/N2D
EEfKhB0Q/UzAyW9/66T647e8vwcA3y2Tk8yETRiI3/7vD373Xwf4f31iXIh//vpvlSrvZFr13e+/
OYhh/8xRwi8cAqDkROS/bM/5a5hjnAE1dytSy4shB9tQOzWyG+/V9e2bsm5uq9FlKIrvXwnNyw2f
ypYUUMLj1NmQ+bRLa8RRWQRmZpEiUzSwiFSA6xoh7kwZkfu6SJfNK/lA+2xCklxhgtSeYv3bwO+a
SbpC1RkN6L6bLQtHnHjaQxzt9+Qu9Ysyhj+A1uuH5eblpguCakMmBsv6Ott6PRKEsCApLltE2M0i
x+5LjZoMR/4xJuVuLT3rMBFisELURkY5/fnGA40h8ug4DVhEkXzXaL8rNOB0O802QRWeLvLwiJp9
NSyS8XIRjxM9jox8EZSnxvCYTs8ROnNzEZwPTvhsxqwlYdXDgCJmp0EcMLE7S4IEFVeYntyCnTA9
o7HPczTlZgXAK43T93QMLsgdxzPpwGu6UXiU1smPWO/0xniYGHKdZFMmh0mNb4IDGnrcZRTOVroh
dSb2baYzJXUMM5liHg8iyb+LfnxyRjRMUitkDbjbEx+DOUI2ZPPfIiC5QnM5mFT/JAAbfJUX/kKr
d+U2ZAQj9TF0Q9DXtrkHOwpfI47RNxE+t6k98232Pwsni7ZRmeyx91RsNEDDGHzaujqbEX1MaxHi
WoI8WxfJCV3btm6QcYQ6QGblo8YxO3XPCm7nhGCDLQ/Esmxalll9cJxEcEyB2LDIahclDqBDBfNx
LpnrxQ6F9ZQE944q8tWohxfHryL02CEEew+BsWDqy9yOJpMwXJwjEnaURyK4ZoXYOr9cuHVrq02e
+8J+taI3tdj/jeIzc3rkYCaDiFqIrY5swP2wS43yFPZ726unna+wWw0hoAerLFZZj1SZodyP0Bif
UyO86+v8KWuwZ+qJ0UmpYDVOzntBHhLupMBaVSYpFD47PeR2eK361t6qIruECkFDmSRUCbYGogao
rZ9e0kpACx7CKxLzb7Q3+Wa+HRCk7NC0EPrk8Kpi74Ss0nc2WPyf0XUWl3YZDuE0y+9s9ZFNLXtG
lsbLemvj4iggpAdKPC/UPXDam9x9s020eBb+u9qUZEpPxpbEFLwJ3jhu875jeuK3uzm2XgimIRp6
IjFFiz5AJox5UPfNIWVxW0/jhxDFnS2AyFpZxcoz9NalXbEvaqDxGl9hxOQi6wgKmZeRnYLGX3lT
uSstSA9TMBs7O0G70kzmRg4pgsFFB2XZujrQB66tkhyFrge7ywa7BAgmvovcODR9VGx02IAoC3M0
e948YtSy6p2OQ3b8of9Bu/4YZbXY+aaZsd/HWCE07O9O1OuB+Rq8lWQ4mSHzeOeHWxFR3ENt4SS2
t4zc0H2V5n0/MeJMsm01U8GHIB4Q0mP09jphrkOR/HB910IFVv0sjOJtjAXDxUChypmCnznpYwQ1
vtQaw5lUpD61gXsbEa6MaKfchbnR4BoFAOWlTELrhKu83N5sv5e5crMDjtHgS2Qtg8PN0ch8UP/M
kC13VrYPEmhRwxLeUo20alVDlJQaltMMyGJD9lhFFAZ3J5LFQY9HN23fHdAcayDfNUIVcPc2lHpm
TLSCI/NPtq8MXQz/2XCI6lU2VnZk7GlkIS5HHbc0FcJMX3WFCZ3k4XbllWIf2TFJuRwUZKxD0wlE
fe4XYr9ZED825AFm6rs+iPQlH57z1Fe7hvk0esiPOafeRyONjlVi81TMyqrgzjOBbSTGMbSQwYvG
PSaDpljrCq4TIIE9NSD0FgRpBzdNnpXLlqeEEwGsEDbkvWJqt/YmFmQOq+K1HCiaMYfGijNAEWiN
jwLlorbvm8K4TlkIWi6Fhdca6TMU0X1cobYTKeayuTJerIIEUx7SmDGQsF8H++JYChNFYGBvxoAl
ApbjPVl4wcHo/QYhKPKToIT6kknxjXyTbsb7UkZ3kzKwBfjcXWd1MmxsBY7nNWt0r7gghmvdox0p
I2QYht27uH4ZtFriHFL7sXme3M3sp/dw9lIgR2sel1fhK7LrY55qjahG2pwLjhcjyPDsVxxzWIrQ
woAAoyocAzQSUtxPvaQEH/ytciq5KeF8FJP/iNUQs5iIT1YznXlPvroVm89OfU1RaW5G8VYQd7IV
eAdrGxELC7x2TeTFqXW4b4AD4HmcEgw6UDPXefEaJdajyFDyDiOk2a7C9qXIL+E4KTZQBB5sVLor
tLjO8ggXJjSonCvGccAdO5U/hN9/xR6ytTCAL5UEn9pqM+xapMMqAoVijFsr1cU7Y4R+LdA/j2ri
sOadXkwx5QJrklVteIemHg+mi7OanQFyMtURCMwX1IQwWCZy2RrNJla1xRCAaTwrOBy9CJQ0bX8Z
n9I6v7f5KAFcDWwrquchZRJPKgpYKTQmbR85B6MIPCBpcmdbuI8bMTDkVsk2ln6EfM2G/JAeqpK3
LFlEOEQtJFgyJK80rmZEC2O0E0l/EU76aMzOdxhkJL4jJIzaG2L3Xl1RMwi0Fx1y2D80BtfNRJrq
tbcjdQJPQbEjhAe0BgG/Iqw249xH68K98T0Xm5IJch7GjgXq7r312WjESH1wkycfCMpvg5iSicmN
g15iINJD4yYDEZyVaI5cTMJjjYhrqto3joP1OKRbEmaPnWoAPkd9u7Lb/qGLG00ri+IhrhEBD0eA
4zw0TvCDXYELksXfy4S1rqNnb5OQ1Yz2rV2r7mEY4wFPmBVhVJ+O0i70OleQhWvJ1sAz7rA3c/63
1onRVL2yQ/eEdi3bap+bpkofEG9BDe5umooSI3SiAOH0tlgsugF71UpyIAc+NNa+iB6bWfF1ncVA
psAmY3XKI+NYCWmzRmxvkfm+hIuaY26BrYnxXuOqWFL3qIfNTd23F7rfB73YwPrEJiHG+5TAvRpM
+qRkwdqIxE0jiF4Py3e7yG4BBE1Y2D0aTgnLsQoRaA7TTnodB6Jn7IHFMU32mRIyemNvI6GZPZAI
0eAcGOq9IXuo4qzODYmWyCgNoO32kV3Ntp/1K5AgRo/aNjA6cyWA6kzuFF0C4CDMNRdOuC7wqtrB
mghGdMRHiUCPaqlF7ox9E0MLrgrrCSyVwEsiDw46k9vZeHc5qdYijn8IVR6BU80UHGTnYJ9ag1O8
LDoSR6GvHPQXgEbu3+4hXAI94UVBxvgmVYqdJGdICHLJM3Zkub7phVesa+PERqheQ4VJKHsD9vFW
/RiN6abOflal1KsOlMNmKWsAZl2rBN8Dc+mMFRQbzQIISw9zyGMTkYz9L+a8W3+hZRk5yrd6Onu9
/0EJRtWadARdWvHWlhZXk83kaIeXKXpCG7dwLPKfs5PtJtM+dIF+MWH2Msm2rhySziptW6TsRcAA
1auQ5ISF862Tej6EacDAm+F0WpYEMngsDv3HoGZIhIkk2lRSHFI2T8RUMUQOdHbIfOPSdy0TLlO+
OujLOqfK2Qny3Mcy+wxtuEFF8g592FlTSC2AumrRYuDKUt0Tk+23AoURXPxiR78D1dMJth6Qzv3s
jIsu69UcUNQMLEfNehi3lR185tXyzqxRfEPrGzrrJ4yax6SX8SoS81f2Bvc/Zb0Z7c2As7HB1sfz
leL6LBWbOLO7cabo3BGOAUiqPAF7CTBa5IBQ+nTTRd73VIIecLiBjt3Ia5G1jO9T8xceXISCo8GQ
nyI2vzyaT/b0NaL9qONNxB/TERLk1AMJkRZXQKLpTo7VQZqs38aSvaPlf/iiNrmMjOtdQ+1zVyEC
J1YOdWo+bgdqWVsnDXiCArR2oXhHsmHViMQ2SHsZW0M/YcnpkwfNoDO5yDAYD6AtMNtMXCa1aENV
V56T6Qwazdnb3XiOod1wWYkTcLP6NNpPmfQAyVsRcL5ukPuiCsD8iPmnpyXVdUO9CKl3zWh204zi
xaHyhbh8NxretqwZ/tv+vTV5v8i6fjSQyRc2TlIiD+gHeEY9RMerNituOz6FFaPSYDUWsMSJ3d7V
YvyKDLdGSBPdoBzLNmPHxVNNcIxgo20kGwLyhND1pwTXVcjjmynirukvWkTQPD38dQIBbW6n4L9o
LpM0uwev8DgUnAWOhO4T9MEj3Je7pCmf8zGEtz6PR7GkPNTmZZpDFxkUm5EhhwhcEmQT1he7jM+Z
691ktfHUBdWtnNN3m39nFa3rCMCJlZTGrqyjQ5lj6ukUz4aXssAbCKfxvsoUKCJQza9uwRaIYH4U
jgMQOcDmxynoj580vpzTuXyaBQwzkrE/2jH4mMTkr+w8wIVCfmUvYdL7hMj6dN1TyDxARTFjdpuQ
yD47e013GT2EGqHguU/dKjsGmIXYI8sOcpsicj3uF5aEfZghsVczHuGQnw8jsz/sMjuGVmNDS0CZ
smXaKVACe7z1nIuoVbCDdGVuuykFMDzc9XF7bdvaW2ep723RznLOlBiX2FNHhmDv6Zn2hunNvbUA
2sMOm+1Y7quBF4+R1AUiiJnbihBjdqL9muCtd2Vj40DisBAPINZ2ZMRgG3qzq/AjfnGc0aFuT1I2
5c2rq6hwOn+8t1oMFEEbbsJSD8eJuTMVPmpnF1jmGgMQYiDmI8gYwKzmHtCvijuiyoZ7e3YhpCcP
OJRWJljAlHf1bAPCyV654W/MNP7hOtNBACTEe3MohjMg932SFzetbNYDj0fyYEeFRLNJCgC+CdZ/
U+vuue6Q5aIHR9+GRFs6YMRpMbppa8Ia9Ivw0E7e4ebo5gL2rG/u9BwdOwtWgTFsZzXcj9Ym6vxH
e5pvmkTcxJ765autSOMH1N7svEBxr3wrPc4j+hd5EiYDHV/WxxoX4Mb3uxsk208l66xwSjbIG0BO
y+TVnORHZEMXkbkJzJUhgbFkgWR2sRZG+NEo4eyt6JjZ0+1Y0Q6jMTWLrWk3ABiWyJX+HE72e9+U
SHBCBovOdC7igLWZ/yuktmV6u20mdZ5EeV+RTGPUxWkYh2PO6xBW8WYO+7sWUZ2OHurAQKmG7bbo
vqkCr15QnYHt3PkRs6c2L3+A1r5Jx5vQGY42+elyQP5uGveofFhXX4MwuHDGoXyoPd595nzrBexN
+yb6dMP5MM0UdnV7zrP42PDi3xRTt2OH74J6GcryoTGbsxc3ANRwPpQyeLHc5B4D+VNL/Ttn46F2
6TBdhtwrLQzSd+iRS1ARMyjUKj4XFAl5e06sfUBoPQYdsUcj265Gl/LINgRsM95/re3jfTJMZOxx
iUXHBOzhAsRDpOlvPYtDvUO9r/gvSursbJHhdpBT/lDecOS3uAH1xR0fnBlOUUADHsj+FPrBM9F0
i9NZ0hjw2mJnm0YrZOsxuGPjw0yNr9HmfeoDPF33HHmz/6U65xLL6ZKg0oFzRZiyKi8jQOzGjB2Q
CPFb7donL7LfJy6+rAL6XRvmSKF3SRHs7Kb/DgZxnIvqPPTuLuNfbZLoYwjLX7PJACewh7Vp8C17
CwXQdVbeA7A1yB02SQ2yP9fwyrks1g8/P5sa/PJkiRu/M7hWVFAbcqj3pABtByO9L/LgE+ge+j7j
SOO2i3yEqIN033BaHT0FVAL8s48sHCZKWeTYhAxn60CP0cl8R/IxvLAUOS1Q+ax7iRe4XmKOB/ir
9D4DjETXucmN77l4FclD7vjbwQ5eMMXBiKiGjTHLhdPqQ8RMU44gUzzaNZNJFqlJiAgVc+UW3+OP
yY8v2r8rh/oSJ5T8aEzzExD0aQZ21wvklpGBVVESLUE4PE10ydJLrBMLt5tDl2Xi/xM4m4FZ3Nu5
8QPxlYdPUdd3omSB2pHFe+gZKKWu+QvVGmdx4720RRhsS5TikhE8PQqDoDZiCiOmV0U3jIuGrhwq
z8pEDreNdVeuk5A2yqtqSARkLMUz9Sd94i7PNLwcDrbOYn0nqK/RiO7BkTz4pJgN6EchBs/ecZ6s
o01xgF4oIGhleRU4zcKe4wLTz62L9MVvvMNESbCR3fgANX0nLcZFndTDex79lD6oD8LA7rslq100
OIMG+hOUJiD5+GZ71OHMI0NH4j2F9JENP3FIowNDzsABuuDuFEEnA+OBNmTiHfMzOZP93JXhtVI0
n5H3ixEKCz58qH3Xf7YYKVrCljHbUU3WEs1kiEB4y3ss2KhWTRtUh8APdJXsoknzL6kYtVzHWD1d
zOR8/KTr8K1JWa2rqv6y8vY9Y3R74M2xVa3mBOOIvyuMjlgZOBGZ0935xGaFufNUo7IgQ4AZdxmi
Lm2y4AXM4Xhj8qZrPLqhNPZuO9lWZ3o9F8474xywRenVR6rLC50loKrHG09ITMs53wqLT8KnWiQm
fBzXcsqvXgHf3CiQ75pQlUGpapI8FmmdB1EawZW+tRovPHTm9JUyk4tnJPltx5u49RafNDNUJCqM
krr6E5KFs08RY2Zzc+ootu/qgYeXVG4gXemHLIeIpSRDYDsLv8rG24HMRu4OtaDlzDB8mjrBnGgs
ovZqQD6jVEYQaVPXdln3pU3rqes4uQjkO8lK5BukIKxQMaCsrBSWP0lkzCVpMIqMd4hHUOeq8Lmo
Xqt8cFgcYBWhS710GvxQTgiaJ7K2xC3j4LyhQvuVDUsLnc8+KEkGeVHE9jYD9Q13hfQ/h8wEZEeC
z4i2NmdAsW+QLK3qfKQESlvs6wxNxnwxspqa4aPtFLiVZhhZgiLXGZ5lnrj3Bjd4PcPL0/EV61W9
/OwTyg3TWDNYXVc+gyGDqQyEEt4RDfk+Rm8UmLcICBYwEhL2+Lsi9n/GHgz2MNK7oq5/2kjIHZN/
a9YO8rzU/VY+AMp6jmcO82TJDoeA2pOq7dXpk5yr4iAVLqV+GIqVDQlCakYNHSostqaaCAlQ1nn8
2WSJiWSn34UNjSyRN/MmzSApi+nDh1DM8AHfUaVw26Susw4Jnac9Z/QBgVltGze+JUdrb6LP3PF4
cXNqZmRe25EMb2gkUl3n0Yzor7CKA6o3/1jYkUUjTleYo2xgtHxNWAAw8Fi4a3mC24IgBjyLmypR
X5bv3+RNcgvDsNmNqjr6vH0vuKVOXY390Sh6cGEI4KC3t1cYOjxRjPi2yheXxkkueExu84jCD/HW
tfQW0hyrYmxR67HjoWb0s+cC2dbsruxDKfNo59MQIuvlAkxGHO36prhzmvEqa2wtbc6CghOeTtaA
U5+YF6YqQPtrBC/qZCcY8YnbXGrt8FBb99GtmQp1x9ZMrQo+wIWO+gSvydkUtce2ZHYv0ss/Y/w6
hzHcV/g8V354n+KtXjlm+mbkVC+pWhG3wMq9aVEEBag/0vkU9U2zTgdfbXpM8KfGN/NDDjLq1pp9
QG0WWiJKbbz5vnXsgvS+D90RhwtjfVJvoCC9p1F1lcaoL9I6w5IX13hJZA159HvNLoXBAgkGWmy8
cGACZMur4XsouSRJE/ZSqgoYlWmUksXDVpMAV2oIsIh7papwHaS0x21sY3wFE7oa4HP1xSOeHTZh
Wp+IM1vVTFVJ1buBWdCsHdcjBN3Kb1A+HQDP+mfNs9eMtNHoiMQ+YPiPh1DdekZrLrOzuy7JLxjC
R/7aTsSb2YpAGFSLMafVsIkRVewzY07WzcBzqhLj3nN4VofKdihwjd0QtvnaG1imJrn3U5GwgYdh
ICIi+hkTmgk5o5kOpdmSf4eZKQKNjR+fb8kpiTPSRJxrdzPML3DCyW+JW5uJbYC30GFRwE28agg3
LWtgWqgkms1kA91U/dIafOe9P+E3LxagX/DT9EGF61BhdiEhtRilWs8NE1KUi18imZ7rdDnJKQLx
FoXrjPfv1GKTn8L20GaU4tgQ3zhRDEYGcYinKhxWFpK3oKvZ8+aNBeoeD7YbqJsBqpuF6XtC4xhP
p77GB0LW1WsOF3A/z6Dn5wDlfKlNcIHtLXb6GL1K8pU7qbHv6cDaMvtugGCeIlS+DayTWQc0eS7L
j1mDZMeVcc0I81qzXK33JGA9x0HNAHBwiEPAuai1+6D9fuB1XIa04fYOrwLNWQZmw5biPbc6mjuY
hWscpSZYk/ySwCnZsZJk5tvekDGwxAFji4dtgcawIhgVKgDibVYQ6DSzOILka7H+jgc0iLbFpRzF
tmbWFQ/1q4XKmHaQua9DE6l6sztlbf9Z9UxNAA6EDG665zQisaaz4iVSZCKCY4AnkVBosTFmTzn4
6IFiNhRA17e66gluFspbOQmtAPcslBOXe6Gmu4kZzHvtvYOGkGzht3As+h+toZ5EEtPSRyVKFoon
tM/GxqmWbTVP7yFS0Ym7rmckiVmOJFhCSTgNVM1KwiQ2cPCpvICMkOHmG9aOnTS7A5NeNS8isftD
nG8YJ19a/o1ZYzyBW7NuAidAaBOfCEh8FHHng+ISBKoymRXeUBGHFG8B0sKd1z462zh46yhgRyGf
hiK69Sy6olE8AxUCVqifQ1fd6ip/CBLw7u2utMko4BJszQF2hx9w8BuwQlbEt10Jqwhr/yEOPrTw
ABaSoAYgIn3AmqUwmiMEQEjVWuMdjri0pdJLjNLb6gABjQS9IgL1KTvyPlP5nAvxgxiNxe1cQtMf
zuQUna2ifxhKJMQy24Vhcmi66sa2wRCl5WftD79k135pq3ljPL0iueXRZmq/ig1mWq4/N5uGkSuo
rOImdhgN1p676WsCfbIRdXBjWzRudBnUBMAvG05zixVaAn1lbbSpuXcKHABRdZ+b8Y9prg+JyM9j
i6IJhwE6f+shawiW6MqF16PDbwI+TramBwUzmrgRvRlGpv3QXBmrPipbm3icqMEBhtq8nQEXYc+c
t0MPtaRgM71uyprGEZZFGmD1IrLmuA7zSjKTGQFOADI7Jg6CAhuEAsozCCldmqRPXQNyiLXLySmH
cOsELM+JlZa35JWDgjFqoDWT7s9dIkg2IR0t6pZoNbIaDm49MO8KAFSiTnrFx+JfEDU9EVteHkpe
fShaa2PX6zS8xqYPrpneB73M1cdeUfb9eAIxIva90k9A5rwrB8Se8CD8zTFGQi+MItwpywZOqGkL
ULU7ZlBhHEjuDGopxQOn1JcsJWLaS0B/xyPokMB8BnReWnrv6+kl0NRJXYBTmHnuA1uieWfOkGSj
2T347DIoSrtdWFJczEm7n9RwLlLs7jIwH/KEPn4MxocgxeVSAdblrsQPnpHdArvF3ym17yIWgYzv
2VONjFt0CMGPUWGt6B1wxKxS5aCnbI2fWeCzpXWSN5viKFBhy6SdpwewAv3kYm9abOUtcVTDRIXq
lBVSBJ5MgAjIDieELlvb7V6wBaFwdhnvpXmMoKQt8l0s1CthyCVzRIDifVrd4elhglQ9KjM9NoA2
15YZFXvCsqsznF4YUhNGOh4K1uC8SbBee+HeJ3KG3enQFljW7PgpjvuX0LLxCo1uvonEcC/TOWZY
ND2xlGEMwwJBVPkObA9KnUJ6B79IL2NjVgdR+Zp8w0kw1a73QxeXP2T8bfjTfFLwOlQzN3sLws2W
L42MoB4HWmg80ILQr4H5wLoZXeLazGLmuDHhCwnVHAR4oqkFNsob+4iXE2uzCjYgCteJ6L1da9RH
qEDNgTRuF76k81AX9a7ogv4yuu4i2U+QLSDgYpyOqgj8VbSNczZ77dTcRhnUpqbT89VRclqF8L3P
/czbNFNWeYx9a++ggaaPiy8iHr+ykX2aMZuovfcKAMoiESKMzTKYurQMZ2U5TudJ1k8mNh7ca5N3
KqJsHfoLG0+TElhjj4ZJbiCSSf6TujNrbly5tvQfargxJoBXijMhap7qBSFVlTDPM359f1n2PafE
0hW77eiIbkfYx/YZQIKJxM691/pWvE7nXWIYyq7MHy1/fCDd8MHAoy+NxLwnDfc2KNHKWzp68AFy
w+S33YUlSEXvqB1w3HMwsWMiQKiSt4mIjrSx+80Y5jCTZ87OccAsqazDcm3NPkALiolMjw+6lgWX
mWpbW5Mpqxf39uwFPQot01AVJo/JvO8h0f6Kli0x6K2E39GWapiY21CPFuqQOSu4XM9ZR/8xjtsZ
Sdo1qEs2wAaNpWFMD0PNAMKv2jvd+Clqog3jLixA8wTxtoFGvMhhkKWm8pig6Vx0NX3FEaBaAmtw
xXPV4WsKwHtTJStzpHqg/3y4E4uBfu3WZbVttSfFdh6xCMVbur0Kjz8d6k6PdgSqOQihNFoYdH0m
Zs8KOtd1zeNP4S82JdFWgIBwr2qDdW0F+RoHjQL3Gsc4jWDfhzE16R3BD9kVG0TMX8YHV3zLvlAr
2tOVRQFLAO9FFuHB5vB1sDHM001Nj6rwF1Xf2qtZFbu2k+YclKAoliYaygpiPbW4tivV84f8ddSa
lTEJ4Gz2bjKV7eTYmAIdz6AiRHzVvM7wK2ibGISZ82auemWlVc5+hHRJ0N+4iJX4ybaeALnQpbI8
XNQEOJfmIsDcuo4DKlBXyk50Cy4+2PQ3EiQ2Q54GGzXrHpC0KyV9cKMIrh0sXitt4HnVmhsVKxPA
yykiWsBq0mZJrJepgf2bBr1ap1Yf7wNezmTXwk+mGw7TpHho4nLRznoEIcfo6PoRMpUyxVcLxd0w
ndr23bhL7eeYnaGKAl4j3EJWzbKYVYD6cZjtXE5Qs4L2T4+s7CLuAVgLZ2KCHD67GS8vHYv2wmpH
Z5lAEVgyatwAid74SNwuwkiBlV+QR1rT58IeCudNeuO1F6r+Enev8a7Ct9oEdnIVjjR48mkmjVOp
ppVF34VWXK7FxF+KZClafYNiZ1r7OStUjWjrQR2mnQSXZCSLCZI0LbwZxEYXT4xPkxhbWeIN02QR
ijUdpaieoxdFTHyF8Ib4KuTWhooEh+zhfYJ3c9+3xM/6zTVjIorF0iI+Lm43SsIoHQbLchqVt5QB
BtIfPkA3eRPcJ+o2p1qaWv7ekm/X5wBQYhMhHMIJoKGBF6Zuu+5auAxqBYgvRb1isj2E4kkDFvEY
qvRIk4KHQh1Nygl9L2rghGZMIZqD8w6dY1On0WXKpHfZq/Mllg9QYg22m4roHjIxIifZGWYK7KNz
gdIV0FJr037C8UgT1tAuRQ7wxwpDa5u04T6JGBiLHIJOW5bZhu3nWg0KrGvUfjMGCmqd9pAJXd+7
NWCrgjYq5WlTIXiqo3WHQSWjO3rh9PkhK4s9f1dScDrXDCBVMFJvQiqKC9GPe8d1HzNZt5L9ykky
6V9dl6qpS5jNoeJb6Fn45LQM8tUa3NEA1AU5RA9UYZQMkisQz/1uQDlosOsdKvolFB4lYRYxh44L
f0zSPWkdr04K0JYUN2rTghwNC2YfXKZoa7cwx6lilmpmquvQEUcfuxiCONotulnzRhfBPXUx4Emj
YUhMlMRQtTPppuGh0sMfamlHaAiLTaQ/pgSGaCFoJAZbwP7q6hbewlXKjrpmNr03aEtdJK7SrGx1
73dCen7cHgKOQ1XF2G3J0vrRAquAl6XJDNTnGuTVimIRA6RDqRQ1trY0DQo9xdVX8YyEzGUK69Z6
sZpdaW5CY75JfQNsG+dq9BrHkk4hggZ6uSVukiijQ5CrwY3I7HiT12RzRW30oFV+8BQ5+a1KtiFf
6qLrhxGovlFsXIirNBj52TmJr6yRrckJc/8wC6aejfEL9zS8JDWmxBBAPxYEkGxGaA3LiYrwoi94
yopEIZDJ7VeZS6ApCDrP19lXDFRwnCkPlCrtIuv1bolrDBtT2R8aH5QCkrRymi6Br/Zrl4mFBUid
qpwGN5ybzTi4q2ZSkdswJki6dok5nb6Yxpi68ENrZRZCJt74PMYzb4qhtI6Z3aXL3AAfqxopo4wx
O1JIl8u0xb+exs+aFBo3SKaE1W1Bll4qaLUXjGCv3KwcQepRNJbSRZPEo7WEUfEKmmK6wNO+yjQo
YFntMGpi+4M+c2vafY90xrhLZhRjJqmSNBR7AT+ygIsJ0itjp/VLccA+/EImUbkc/eEbZlWslgki
U8iF9OYj7EDVjRkc1YDRRj66N72gtE1hx20iMGlmDTqusd0Y3kO7Kf3HPMwqz47okBh9epV0ZOWS
wEvEBJjwxLwuW+etSCTwREMYoFvOkogGCpIEOVScKRtG88kGGDDqskqn/2CsRr24r+mxo2LKaZGy
lhZpJ7PwpuC+m3wOxnhFkcIAfRFaDSJJuzY7DC4BCJGDmXXxbSDKm9JAPRxECSjkGFZEq5THQm11
pgu0JSIYppZNIRFJEIEL33SCc6qRS9XGu6mcni2te20kDnUkloQW2msjQan4ou754y6TCNU8fHcl
UjWFrWoUQFaNxmGpug2G6ry7n1E9akgeJJi1VXEkTrBaZ5itLexWghZIaGlL5SKQYFfczFhnY1Yf
v1CP4A7ekYWrN1w7UGFD6LC1xMRyInjXDcCxGQWPnl66EihLxg9vP+fbJFGzfgFoa/zRQqAdJYrW
hElL+UrgXoqAjn63JbG14cw8zNmH0GwnqLapxNtKdxfMTyCG/cAsCgZuKGG4mKJl3CJCQdCG6C9+
KH22NuHnQszjyZLHeonWrWHsGhK2C8apWtBTyTgTuNsCIq8q0bzAj5U9MPjnUGJ7FSQ+Vtg9KClg
CiydKdoIIL9pVoublEmkMso5ByDg2V7ZIWBgZvCYqWEFky4HNFjig4UECWcSKdxIuHDWQrQhXgJR
pkQPDzpgyxEasQ+VOOpoSgcSVOxDLDbzlvwVGMYClnEnFDZC6MbzgA6U7oeOrCW/KCQCWUgYsgT+
1shkDIlJ7iQw2ZHo5ACGcgFL2ZFQZSwez4oC5cakoCar+AfJD+vEBsTcaPa3GTxQCfFKpQ7LJLJ5
gN1MGDWd37C+zkRPRIx11UrMsw3vuZHg5wwCdCwVIpjrLuoUuyrtzbZIzW2XPbSwozUY0q6ESbsS
K21JwHQzdd8DiZyGRT1vKvNnOmJthkmNroFyRMqbsTYycKoGKkyQBhCWbRB7BBuzPVlQriPhH31R
Tlt9HqkPIGGbEontwJCDJ1s+yo5PM6TLDF9qAkV7CNG9+nC1IdGWzN6Mbz7/xAHy9vALwS1h3G7e
TItc4y2Z5MgMJLLbxH9uYaeBEovmMvsF9obw7UP6Bn11GXCqHwoU+ZqEgU/40lJOQKq5Y+WWSOPA
hpeifp0KZj7z2O4MiRZn3NhvsTJ+Az/Bwh11Bl0GyTDjtx6NQFwAKLcglcdV/cMvQJd33DrGP9qB
vPcHxAY2LsD0AWddsbIgn6MBiNaNhKErvmB0CR7dhJOOkzBY95DT6xqEugNLXcBUR3EX3ToWlHWJ
W08keB3gSQkMotvUEsqOyTVZJxLUnkhkewe7vWU2ZyjCQMVIizqRgHeXp70KxQ3h0+rGlhD4Wsdw
Rvgv+noT5WIpYfEFD3Qh8fFoTNVtMDHScwvwvU38YuvaESIYgwfo86bE0Ctl9NN0oI1KQD0ZmuRA
wKxnFEUitxNeohGl11ial729HTTlPisYVUO9B9QUrowOSkpMAVMGmGoajq0jTTZGhIe6IcajKOgJ
QdMPoOq3qEAn8i0uphLpdjtt/ew4Fvn9CI2/BEG7FyyWgv/fksB+xo3yuK0eWgnz141vA36mZde5
T4o6x2v8QLzMmDtZkXLkF0CSDkud6rxiSDK92mZ/TS7rN1fGCIC74U9bZLtYwgsgk27CzH4FJbc3
ZQiBOhJHUMlggmhQ30o4ZxykCS0ISS8wZYxB63/TQ4J94A4+RTLoICDxoJDRB7jmCKS8nOmEDT4P
rmOEnPZISyBxTV3nMkAhYQy09uvquiBb4f+KB+//K3uda31lr7t+TV+7D3Y8+df//OWu0wzzH6xd
gz/awhI6f+Jf5jr+hKZrGFuE5kLBEhiY/2Wuc/4BV8pCFmuTKabr/G1/mevEPxxHmJrLhqqpmqMK
8X9irjtx1rm6ZtrYVAVWOVyrlqZ99KrWupIOXasNHrnSWwNnU1MGl/QMVxE+m9/uyCc+Ps346OL7
41onfm27IZOvsPTBsxjLlap2lxOb3fjFOnOHnV5dVij7bbxppX4JJQTmdELGWL76+lPon35jMCS4
GV1NVR1+jvL7622UB3gPtf9hKlNc1iPaH5U6OwFkozrISudomyNUcwPlqjfQAxcuLrP4IFBXCthk
42itRrTMdrpJ4zuTUO0AbHofFZd1shwD6ENAKeMhPaCEuVXQHSLuPHz9wTX5wf7plpT+TkYD8qcy
5DJShemYlry9v33wnChIv22MydOtjPQyWFwWSGh4jv57rv68Fba+8w0kc4xx8zn2yP44Rigg3N5e
f/1JMHb++UEsw/5lUXco4T9+kBr3Rq6KefIqkibjtZ3gN8cG0PKR2uaRBbSt/HNf/sRazJe3NEPw
8BhoMm3oTx+vaVSNb6iWU3tNFqwh0ixEkCzh9FzgFt1odkfZiJUmGOi812e+rnQtf7zvHy99smAq
J8vp3fm1p/VPJogbyr0eNARqDhISxRnzuC4fgq+uJpfvb79y16h23Jui9qykJ/QpOqi5zlvGXRH5
BNWzu6Rfs6waaxkNoNIMcpwU3B8g/xki7ZIxPsYBhiBfWQ1gzIIhOCSKdYwYMOAUW369Dgy5OZx+
VmyJqm5BLzVsIe/cb5/VUc2x0/ym9sIxR/7L/A38J0fNhXwZWi5yc9g9lX/Fceeh08RRC5EotlI9
2C8rKzl2Fk0zR7moaSGr1NU1voKaxyvioNXWO5PURMiW0iY+LEi3fxT1E8ezuyntv4f97J7bn/58
wCyQGn9/Hefj16EKzXXSk2rPGPTX0WyIN34Y1GI1JhwZKjIhqmxrYfUAr88U1bxr0mxrzDmWP5Ty
/Pvruyuv9sfNtYWu8piZhBWf3NxCQ3dQd3wa1Z32ma4c+jyGKzyCZUNeMsm8hPjM4vvzweYG/HbJ
kxvQt3qHb6SryUfKt6HW7rraRtLAJQdxF846tcXIUD4oV19/Vf3ThWS7wuSN5xCRcvJmQJLvZ8U4
sJBEu+sBIbUgts1S2/uRf9tAsXXtfpsQ/Jqlm4ZGpkmltI3iVzHMO+QFa8wIhGgUK7+5VUOxQJz2
fuYTyv3lj1+DD4ef3bAtRzv5hFqvTR1yKjYBGQqYIbOt3CPF4R1BYdHofq+ndB3U1aU157Ry8yOS
3kvO84ta8OMh6JI/VoNtsLczFQqU+TDHaKZ07TVSBlgiSXxbu//OpmkgC2GntoVmc38/Lui+qxzc
vAZKdsM+ygZ4cGlzNmegesQYYHT5Fs/Z0lbCM+tI+2TL5MKOo6m2YQlNnOzWjoGSLZ24MPU9MyX/
UDMlGSpln6f3MGKaRdDgLUVxmhcqPGeVVIxHRXMOVj0/JZr6hIrOkfK3c+vsk7eIYYAsIExZNQET
nHyu0W/y1O+01mv6aAsObE6QwBFUbV2MrYseYmbcqC/9yr7LovrSmowHRXluYGT3fFwdUDV4pLVw
1oXe74i+OLOffn7bhGtS79mOALLy8fcK/ThXxlZtPQsUEtDkTeACrjRo+WNcy119EWjd0jJbkk9d
gggxPDMW1sZV7zBNKaaDy3RxpFn99dr/9W49WfuGgeCbpaSqcoP4+LGmGvd4xT7s5WV8G9oPVkNo
LxtRlGdbXsOgyfBNmfMeai+Q560bzJxf3tG+bVIjwZSJcSN+Sh087wbRZV1/H7fRLakx173QHvJS
fzFs/9B15UvZPMdlv/AZeD4DkQXGR0vYsDyaJmdQJZ+9Zg0oV6rJD6oJHuiP36nNRECwq954oxAA
Y4CKJqsM0i/UvUNCP2Ecw0MQ/7TdemP7ym2DY8npntQwe6gU+oLpmmr6YdS0B8f+hmBoY41MAM0z
b6RPXgEUeyoHAcMEz+ueFFr5rBPGM4jGS4J+2Zpwuupu0ZAaiym/rd8MW/sPL3hyV9KkTzIn44K2
/l3Xy0WtXwUB+mXnIY9+5Ogjvl5Z2mfP4+9f8GTBDwojJdzdeGmwBJb+lYA/RYJJPxLjgkN/6xOz
Ib7/Wxc15BMGPUr9o2oBw9WEitN4xSSWcUvL9L5mbDzqMCRpNpQKk1cGUU1dbv7DK5+8XxFCR6pg
GuMlFLBq+l1F1pATLqQjCWugjWTB40wOSVWcvbK8kaePMFacv76zfPP/VqnVaFCjXvF5hAlS6kBm
0epbNP3Kd1HadXuODcic6MPRifURWdfzma3tk8qClfzX9e2Tlaw5s4HPg+tnEXHi+lUR3AXuRuWt
XTG9v6r58mfu9ZlvbJ8s5dDXemRe/Mpk3G7ZNxez6q9aMyPSEqAa3CW0SnSaGH0q2YWD3NPuq//w
9z7dz9XGgdxLaoeXMNtFMr8cEEkNc7ece3OjMP+x23ZdTf6qSNMzr7pPbzgkOJXdDWqOc1I9WpGr
QNgzG69lioKHnqI1WeI/RthLCxjHs2m+CUTZX9/1Tzes3656ssALcNpjy5za6yXDJYSwRzT0qICt
5YEqMMbgWz23h3xSO4La+vubnixthH1mUBV8U6rLRd1Co2HDih5ZZCIkI1yGB7ClhMMtZsgz1/6s
zPnt0qf7c1z3Wo13o/FAzzK9wVssXmaGWV15pTQvX99a+ZL94wn++2u6J+tZK30OwDNbZdT8mK2r
hPAe/ZZd+eurnPtG8qn6bZ8wADkD3+dmGjZCJyhzypXOeU6br7qiOnP39HMXMz5ezHb7LkZE1nhl
Za/pl9SgHxKc6qF/aeRXWW161uh41gR3hyUkdHS1M/EUCiLCflNEiHXrZl2M7tIioWyQR+EMXDnw
DB1NBBMyIOcclcd2OTVi/fV9+rRU+/2nP6kkk1Y3cXrxc7RoJeTzJcsc1NSLDsgrHYI4HAkop/Fq
v2Z1urL7NzWz12gzFu7LQAKuWp3d4+Ulv1oh1sfb2WQwbZXKajyqyNU0+rSnqk2hEumD2zcYuafD
Ug+7pemScYOWaRySlZT4J1BOz9ydc4v1pGL0RxyMIuLuOBQuRnjQpqeoAZFlMOiVMJjqjTB2sElE
I0TjoU+RceKNRbWEf+agl+e2JV12Uv+8N2iJqcroxrvuyXZYDIStxRnlXpliXEI3s4p0hzruNVZ8
bO/w/McY1RTKe5chB9wvIisDoL0OplJlgLNT0XvvN1P10PrfHfIZiE9nT9nm1o+4EN7gD2tEGIqC
xiZ/pHLAw1AtMVwFerTM6kc/G6+LUTkkds0YKL7WaHKqT/kEM1TPAQpwqg587VZz95XDmGaYgABn
ayVT9xOOTvTUt0MknWGvfdXypFgQxC5isr7Rgq9nXfkeG4QhKkIhuBdsLUY1eyq9RuCrjqJtWjTh
siuQ3c6RB3z6skzDOwROPgq5WZmZ9tfjgyWGg4LGWHKLMDVkkYONJLjJFfNYBOSuWsVuaElBqsQi
npLFvW3kAMnEoWBGWWsU/iYB8JXBHMVeZ4b+FOwtl+GG4gePdoCEJ0ag3/XljVyPk59jtyjvIj0n
BE+mEijfI63fFf6y0utNVyfMSN3xaWz0F4Ao26lSH6r0WzRWmzxgSdfY0Od67xeaF8L3Jhpjb8IQ
GqxmpRQBtFRxV4WE7MQ2E3OaYfo9MMbbnFN4j72IjvCd3rSXrRTpR86xNttdZiW3StiS06UcrG6C
0ppugQkcw8TczkB8o7bcMi5dRD25h5OPiCAZn8gHY4QUXbRJe21W3ZaI3xsdg59rGVtE/j9CYDM2
+CJbafY40ArjTu1e6oCI5uaqQG9iNI8TKkxCJTP7ysRD65iemivbEdpjsmI5mMGjMf+s9ilesKS8
Amjne5rvUY3rKXID1A2jcsFUMC+JI2SkPE7fdVhMHf6vrOAND8EtKV+MEuGtiRhJv9Ei/7ognLNi
VkuU6FDk2yyfvTBGXTfXV/S3lTSFhVtUBLln+JJ/qLtJN9dpulGIAQjQq+u435FbIGrFwMtHvben
5HJMxXIqUSFyRTvaNE200umLta7xKs9GWau9+rX+PSxeexyGUDcJT6PIVxYtjLiseMm073lw16FG
LYNDk+GRJO7ClJJNGRd8AczhehiNY5K126zFvZzDaCXLpVMd/rfYy63l6w3s0/3rV4/dtQEiGic1
BWxvHyVe1Xo5yIDYCRfwtuT5T37Rr6/0aZ3295XMk8J4rDCGMFltOXFZWzyB0j2/MUcOAYazY0tf
1D5sMY4kX1/200JN6EyRHMZLhmQ3/v6ex2nJ7zXy6h1SHji62Yyy0UQ261xAlMm6ZWGZm68v+WuU
dPp+ohtvINHQQYQaJy8FYjzRQois8zr7iPoOov+wUBqFKWi4VAvQVEi2S7e6EMD9QnR4Zy7/2SvA
sjSuzrANJNrJ5bmPM4L4qiNKrtjVkbVQyeElO2/lxuPaN4JNgTgf3NqusswdLmeExubu68/w6Y/N
FFCOnfgg9knBI4wkHdQJekatIeKuyXWnUpDIhBk/h8HJj9ThhWKdm9fIF//pjWck9ddlZeHwW1GX
JpZq9jGXLUx25ZfO2cAWPXPeOneNk+JDxVlEtyJuvS66U5srO9tnrKr/7Pad/IKGgivWEkHr+Wwu
gmmTHMMQMrJqhiOyZ4iaHHXMt3/noo5mCtWSndSTL6b1yB4VGr5eRtrURK9WResuH9ChWxUqLTmZ
q0uJ+vVVP31YEDf9ddmT7wo2WzGAO7YeFN0Ln+NjGW8cyA4WmvuqYuzF6inCCcUJK4YZ5NeX/3yh
/n31k3IpYX+fxiBnV6IdZ7q3GUrDvCddDrIKQmvjtsbx9/Ul5Rj8k1X69zVPzo56S/nhaFyzSAjn
whwS2RT95lIL0URiWtRCKkYK+Wa+4zC0QApasS06FklRZLBCiYSThvcT5/u6iAF5EcmQuABg1GPM
S/HrD3vu/sg//9sTFU6J0tkhiJheefPhlqJCxe1mERlziLViwyKcDHP7b1yTET0jCHDn2q/x8G/X
RCSeduR0N782j7rRQPlcESm16GmdSUsZJdYipYP59VU/fVH8dtWTdVjHWUI+UNR6iZNdtAY9XLS6
YfzEI4f8FD/EcGYdyH/gH5vVbxc8WXqDPjeKpske2ZitBkfDqvJG5Q6gKjtzpXNf7WTBNXmmCTCz
WGXqHyP1mOmES4fkngEcSbFtaZJ9fSs/XeC/fbOTRdN0Db1sRhCQVYOLIHuJK6plcWaP1M7cP/2k
oOB93zhhzSZZFwAGMcoHkKPMVCyU5xQOIP5VewIzSEhQvi2RTqYLJ77NGirVc+0v8VlnxtJN1bRM
VdPdUz5/4JAwrU9MW0aHQMUsvRScx43+LkRE6LjAy/Vk7ZTXthZuRjT8g5lunA41q2+sOr27zgbj
dUy7a5WcIR0hyIVZkHlFnmLcZu+17SPRNF6B2ZKvII/YbjWBo2f0zZDWt+/mlPK+FbJo3MlKHV7+
wbKtDQ3YDUrdZasRX+jiRAFbFvp3WmjvMjW7Vq7JHV9kRnk5KNpDqWZbP3COOJawRbUM0ezikrEC
YRVPEOXRA6K+BlDVYeUPjDMFk/NnxWLTuTOp/Gw80HRPP+4yOabnKRvVyrNMZV2Ozk4wju01jwDk
bd0SFJjbu7LbJmRr3ePSjPc63VS9JEUy4ICpYSjHNcthRlP3FRi0tIjes4EON1LRTa2DGNMGP7pw
9e6oTtG2Dt/GMtybQ3qZ9cGyTbTLRvdv69rCYiaO4690T8SkPgGrjISLODl0QXLJCXePxw4XAc7D
pltmUfQegrzU2+TVCdNLrXae9dx6ru0tB9fNDEUZfdOxCO373HBuE7tY0YCg/JnhxpdT5pVmuyHq
5Lkdyp+uZr9HY/TepbUOeK2+bdP0OBQF2tOxeiYAmdGpH94qmUMTfeg8YoJiU72SepCgDq/UsDrG
1t3Xj/GvzvHpDmXRSSBxwkYZop504lyLeRd2qtYrR+2JAM19rj4ZsYxKb3Z11V+7nPIXxFHkF07s
XIdEOA7KuNUHscXjsK7a8jqlE1qBGwggcFD0Kka9TsOGkVcMsRi3XA97aRbAJKb7tjM826mx/BJc
JPIX0KbkOZATtWHEimBxMROrOsT+HkUi6cr08SEmoxpYmVgJMvdhmO0d0tULFW1zM1b70FlpU7Cp
SnHRwlMfc33dltZDN2LFURRvMIgKIlKv4XDcZsnamCCI+2O2UK3pqWjNhwjNb61p+1J3DlVXXeYt
p2MdyGOtHXpXic9sZ6YlF/kfd5sDisb4EUi9ONk1XYWQlwknqpdZ00Yx0TeGIGdRW2xzWpTQEyWl
WME2RYruesTJhkN0EwBRCHh/1GH2+ovQrAxHHWQbQ06szgg0cRBrJszLcOsUwb2eghTFXBRE9jac
8ockfIk4IAhCLg4CBPQ4qhsz1TD+hasBiobrN8+IKRfMF3YFxPCioV2AOkNXro3ceK5gTYcz5ilz
A1piZ7bhcxxhJJt4yYxj6qnZOi/9NTDmY5d3W7UxjzorNsl+EuecwL4yTQ2oLXTbGmbgwMi03SCe
I4TxVi+BYiq3LbDbqn4kJgY/hCSBfItg3qh6Ddid1L/gFdMqYNPcQ+xx01TdlY9spUl/VvkTWCq8
o9qv09fQQ1gOTfAgpO45jtcAyuX965WsjioLVujsr8z00baB9GbNSg3v8L8uVUivAeL1mFanjxaZ
le4sfuXRxrMPmqO01gkZ73SpJq5ldgZmZoxbZvpDNoomPzpUoOJqrV0Z2DzGvPbI8PP8KSYQVoOi
pO1DvEwDvgYd5JsiCBkGGlo0874Z4dbAha/fcRFfZkI7VHl6EdF9jRhHz4wz0Ci9jsEGasCmMMQu
ggaiIaIVOVycNhpWdZStp6pf9gpxeEHQ3xVJs8rDfAcuYtMG04VbLDVLv8rTG/oltlRoXHQYjJUS
yXjEK8IJD40FDqEwbybbuoSeez+3JhNk4yDEQdPGTcetwcn4KAuIcSDpRA8IKDOWbqhdzCLcKlgm
U7t+cydzNbjdititO7gjPb0azjAgZy9ix33BHnxlxsYD2aJONHq5hYqqnrehDbUm/RYAgknh0sya
+li06Tu+7DdV22kpMVxTtBm6GgPSe1DTVqVqMycs4yMBUqa9TrWSDozIdwGurhQWDEhYaBEYKtBd
gHKefhA592z7bnSRWel7rzj3eeDfk8u6UdX6mGs1Wg2d7QRTdrLMkFCOylUhzDffwgbGBqZH1XPb
O/c1kE4VUExcl9ualOaI5LbZ9XziYnVa92Zk3xp2vprMlHgBwC8YXRyeXne+6ztAqENJrkl8TZbC
Kwd3pBqpey0a/Zm35WUh6qXe3JFYc20m6lpj1dLRQqEu17txTPOAQF2yARMjfXSosEyoVf6skr7r
g4MD4V8FPCT125wau5C0Ah3aZWjc1MVbjznE6X86ijjqQMlqLVnZ0VNAgwDTw2rgBJJEyRLy3trA
FSF4l05N+MYEahNjKljE8btfh9tYkooH4ryBWS1UN3jz1Ypo4PEpEZh0wl75CWZqL7p8Zej8kKpJ
EF7OR4siYxO3/TKxiufOJQwszMGgYWvpFRNq+DSQTMc18B0Y32zXOMq/MdFQ07SKekO05rMYOQsk
wVuoRG/5dEnA8TtpnovYit4ILvXGEpCAY14Pcb8uBNaF3C7R1fEtUsX8MbXP/LrPddY/MyK97gxz
PRnWfRoGa33UvdzUD2nMX+uDyqJ6rbPMS4lLAoQdArAgHi2bMXrimifMLMZ5LHZTk7z3lXmjdtY9
CsqnRKLHtObZwItMHggRe/b9jHntok7Ei2V6cxy+YU55s0geHHvnmGg5/3hsSrxcblywrR2zTK11
7iFlALTlu1Lo3Q9B+jaE4TunlHdYbjH07se6mZ/4i9/Aj2He0503t7vSVfhtQbHtKj5eE0xLum2M
Hlgn5cx7izGRo8dvvz58pBTPURe9AzQ3pC3wygZraCjlM8BQxjnFXWyokNIS5x7w543aF/sB1wV8
cB4jZ8ieSv157CDeunBRqLVn4tKTjZu1T/MASKESpHU5JOMo0OhJLSpYSsCScIAhirTu4jzeu8s+
N2/qEBx64hU8f275pkEJHXJ3pSOe/rqi+XUmOH3H2oZKiYm41qJW/1hoCkwEFiSExpu1BGHzz57N
QavLVamF3myoL6mjPUw04g2KTjjCl5oJJmiMN0mNAWOoLjMj3uYAooShPtQtdUj0/vUn/Oyohp2V
JiQqNo3S6+MHLIU611oYIF9I4pvGb/YZ+e2aDGpJ/NVM69JVzjXNPtWmkGLjmtTewjFPJ+gVzSBl
rNzaswFSSuENdd3SafgjrMgcFJGlTysF23eSne3+/Fn5y1bT39c++b66jScMa3/t1W25CpCbWqC+
YF++ws95SOKaqMtntDqbQE3XsVnfKcbL1zdcfHrHhcbEDCuTSqvp4x2PSx1a31wy2q53Td/BWnbu
suzY4Ctzum9yPhI19SWapUMecsCK3e9wkfOFOQDTCNSXIva/5xiwhANCtArKVz8yXusag55zFXbT
U2bY3wtLfcldKieLIUxVvGfkJ8aa9X0Q5lHRtT0BLw/y9GZp4l1tCjmb+176kVfZCMxVwifwU25N
AJChz0RGpYxaSp1jROob7PWXlKlBPUB6suBgETmhy+wPdqhuLRp1ZQKGD5iPWqxX1P71KjDQDUD1
QkOQMY6z9fQty1pMdh35VXn1UMfqjmX4koMv+fpefyLsl6p29npDhWGiWiePH0S+1GzdsKGvuet5
Hfe4GIVBmCQeZafJ1h3AkQ5BbI3FX/jKNonQ3anxLRncD6F65tT561T5cTOw8RFjGcWZ71ju6S8P
GxCwVWGUqP1Ip0xJGGb/SdPoXWD7c8V1AQgK6Mu60AgynIybrLNu9FhsZFdy5LQhT3iBb8EI7ikV
9xXiblOJFnH/2POaUkr7ngY9XlWrWs2PXWgdEd4AJEmJzZB/Gx/rJo6Lg3tPejImhhZzekJJ9eue
/yuH6/qf3+ckFuzkf/7vpIT9tw6lD8li/12W2P+LKWFym/uf/xXG9UdK2K5JX/MfH3xM8m/4p49J
0Yx/mGizdRSJriEopek9/dPJpOjmP4DUo60A+ugir9WNv6xMQvyD/g9/SipIBauc8/K/csIE/0B+
T5X0MFtlMk8z678+2oef8POcsBNNp8WpiD2TfVMX/EtnyPNxz4L7lXRsWcrSHnEqizq/6qa4Xqhj
VL2YA91EkbKo+hbOB67RgE7HjWaCn9AKMtoHhNu+JAb0aXdvynzUTn/vhesJABz5oMzwq5rnKRqm
M9YW05E357czLh8ckZY0enGHHEHD7HSz7Sq3zFKCUls59KxTy/D+/o8gZ0BNo3D39/812RGjYvkf
iGJk1LP8rxCx/GUIIAbD7X/9A5SxMT0HQTQOkgqeotuO/4up82puG4nW7S/qKuTwygSSYJRkyfYL
ymOPGzk18q8/C5xz69wXlqXx2BYJoLv3/vZaYbECQetazv/96vW915ddnc6cUipI1utvef0Hpv9p
hS33RpjJo67aFrPEWWD/evjry+vbJjycvRyqf6ZB+9FF2vJEwYyiaET261rFU9Gf2FLy6OyjbwHM
b1sV2oUD4K4e/CecLvQqS5X8LHWsIF4feHGjf4dU0u0IRug3KymQeVM3DTx/+K4ni0EtGlzJOIHx
KEt6QFA6/t/Xmp6qJ+SAv01X6EfbFf1NJWAByyVydkrW5PzWpDcgSPc8QU+6IJZrN1aHFEh6VXN5
fU/CXKiTxjnPejxwYtGGy+tXzO4NlwoRzXmFKflYKNkIeJZ/njoHWJyvTzvDRZxJ0mQEqNdhtlpZ
H9n6YlTgbvatzKENv747kDk9WLn3BcaS0GmBaFYvVvVZOqVJ+HqxhbBAphAqWVRshKAI9f/vZbCF
DOV8V02r7llXyy3s/y8TFuReaGn7UzM+klgX3zscUezchurw+rZepbvOG5qvWTO1Y2r+m3aZtuuX
rvxciMsekLMwV6Q55adoaK3hpZ+DZf3SN9oIsu3Qnloi/4+oNS+5nNjuG34TZIlQ75J7/Fqr9A2r
bvf++lYBNGPVwvfh60ugIOlp5NShK/I+zEJPb5FRTm8j1Ge4N0yr/ve9osBIOlq711fx+tvSmB9g
pL5A1Zj/AWqLQwkSnA102m/ALvvLoOXdG/1061pM439fdbnZnc05+mo9jQJuJpcqxIVehTUjtLuW
LJQDRmxj93330ArfujLByykVIltkCapMPQad15dSWyvJ63+gbjBe4rYhIrwiYlKZb91pbqC0Lyu5
dP2lHEWAQlxyDhSKjXRicDAyRixP1cSAJehEomHk3EN/fYkiwZvTdmrXuy23XhyL85Ba0bm1m/ic
Jz87qGMhA9kr7FqXd+TcKrDmhpOkzG25jZrWBA5ZH5Sf6BfVwdNZ6i4Ll9HflMKzdons7bfCXi10
Uj114DQ6wY9zSoPxyocikZWN0bm2OGfWaWlfJ/1z1BOX2WXLucl20E5eUf3uvC4NhrSU+1Gm8ptd
ogSzY6R0udN5oTiWaWThXLWh3zrCpm/Xl+GcGhRxXr9ko0CLATMT3DaFtHHI3yxiVslUV7eigg6r
iox5GD2ODqU7LABxUI+zmZxPAwpEMmPfhK0QOKj5x+yRDnJyFEseXaLIRnLT1hpwFINbIDPTFBiR
lTFEb0a3EqbEhraiG9bRcC9KQkqwNDFtWOrRMU9+JKUANiny7XdQjMa9KV3EEFZ58xaGT7QuSfbT
6I3XGYFt7UYwLuh91nSl3iYjDiqFKg0JZsLwhT5c49oi6Ou/cYSvPmH2ljwD6JkKWTxSnqg7xLbZ
8lCGHe1GRkrTMctAezIcsbg+LmXGO3Idn3XGYKOhFJbIukNmYhzjpE7AMsTDfjaGiyf0mtm/It8u
ej0FuV78NkEcV+DMzmZSX0z2WtIY1b11G5wdVszbBhRhU0D2elRRtNM6yzxh64v3KHjrvYZx6uQv
02+/aPQHdZcffuWoo8G4PVSXbjjFfTIepVw1TANGafJRoLvjNAHZROEXTqJTPt2ECXq21B/a+sJN
QHmPO8MAYbXT/T76iqgyqnSxP1qeSE0OU2GKtftYpvMngYivRrgJTDAfj1+8Xh5wp8/ZAMBTIVqo
h0JdvYxUW5m60x4t8T8NY/Cb2oPQEeXUWPx0+MdijurmOOaDWyP5eL2U0jhGJOUAQ18E5Lw6uRq1
kV9dymUMG4/myDCF9dXM0/KRes7ZW4ETuhrf82m6YrFO9/E0c7a0+yaMFnt60NswjmIWb6TmAr20
5ifNJBwc+iUqfe1iif4Ys76PmxoQ0E7Fg7xWPTLIrL/6aaPfIgN4eWVN3rVIHYqVPjUyEQ32sYqU
uOqjdhTwyhbJtRepvLpWZXRK0nb8HQGIb00tu+hl9KN1KM0w3kTBPQlqVSyPiknBJ4m5TdMN0Tl2
BnfjjguNgGWmGpj3GtKAfLyO6bRrGLFYlsgODekrAM3VuGXkNL6p9WXGJL4162Q5CGu+z5Xr8KSc
bmDoBJmxEXGJaald5QOsyNwcTgINn01uxfHHnGSbSLYHQd3j6ftk5nb6xBBq1MUpl2yysdp8J9af
aaCrBTOtivZUmeYLYtTf+JJ/xIjRwQUxg71RYtnDorOgbDr11jAfJjTIXW3V9qnKYM+IVsUrr+Kf
iWo4OxlzDucARGxyqX2kEZX3rtW5c02V+2tUKLGMlPBmRQgKlnuvSLz1wGKLfAxit390vYvGymQQ
XVT8LaZJZUan26A3y2c09ZK1vXaDZYyyPWAZ/S1iMwFw7E8W68l1IO2XWPOMTMfPxtDV8VKscnkm
zJ623pVASGlbpsNsXarF+5tABXlE0wUcEtWl+XvsknCAz0MtN+3xBxzgjsP+d00MYkKf5zAb6Rgs
U8yEPEL1c8EjeHHKeVM0CVmUGOY+vgJ0B033209kcYjbLyteVnu7v1unqQ9suS9O/VszEnDNcrJ2
sdXJUGeMMS4N7qy6dfe+T1JaA2Cp2zyZCmZfUSxU1oVgnVcWEY8gLjOfmZQt7Bvj0ln25+zRTBVN
+Y2kuEsHDgJvg/dT0n4qdblsRbJSC22HkjxU7Xwm6BcrHhUwSrZOp/yDpxTquLg9j/kgD+6Uf2TM
h5z72MBSyrRwQKFNXf0p+isbvwgm5fZhH+tfpZOQFJ/7t6RmX1Fb+o3ie4lbCVWk9OCQx+SDNrk7
wDmuGjiifUmdQJQkQ5m2Eyg5oZU2eqP2UfPPSOdMDPVPtAd2aKbQNfrZsjbx6gOLDAoHHrMSH36E
TCmeSPvqytga7vJXiiELW2FlYb320pNs8HfsMU1WcSBpjEmfZOyOga7qt+Z1z8YeQ3pVf+oGxly6
Glayvt4EgywNqDMPW6/rUADsP6i5+e20S8lSnUQ7IjA5G4YNtQ4DYCybyH4IgfS55yJNy209xKHX
LmdcLj77RwC49Ka9oevOyzhkTFykVJKnyLu0wmUwHDjua1vRrXuLxDp4eW7DY2z68jDRBj7HRvJk
F06vG/XNpm6Ed5fL3o3K7Bfd738QsCCZv9cjUBhqz7js5rQ813GvGEyXCD00e7gwJKuASPQfc9ug
2CyiS+4P7bFC0Bcq0m/bRhAtfD0rdQe5FmMbsKbGBZCkF9FSbumxeYStrv/3oqegScspFdtp1k42
mOqDptO1jruaNHuEVxUkorlxBm6gzDeXIzpBwlIwL9kOj78U43MX8Hwfpm8kR5My0gn0w2MSpXi2
ag9kY3wr5wqWKRCOYKSn16TL8BGtjudRxj+9ijSuDrbiNhVAmJgZQnbnmuYDdAt0eO/YuLUX1Ovz
d+wntTWBTiWAdeertBbmqLOrXXMY07ysOyRZl2+ZaGftNu+CjSKxMfkBLH/X6ER9KZL8Vug9Ak8C
SHSx02wHS32vfQEyFo8duznyNlbNj8Lh1HmlfrRxNwCvfKdEvJtSHcWO1YeewYUPvkMFvWh/1G2X
BDwz9LzH+gJC+lSn6ddrOSr6wbziBKYnOjXm2TTtu9Ym/nVs6EYtippOq1hUEkj2U7F8k1PpPHrr
y2Ki+Nv/3mOW4z4jZaU7OTrLoRmG5JYrv9irpbwCHVb7vCzPVISMc1H8MEZbBrFp/TKh8PhJ351l
mlnw3ySonpzyUbZIdRcuhqp5dSVgKQljVgo+ehMRJP1MAXSaS6Yz+5F8dtYSDrPkQdOK6q3R6++z
IT0cz294DyZ2n1Z5GbIm3Uc5VMNYjdXdni/u+K9jqeWnnfpnPFw4EihDRl6WHDqFg6zpSLw7JfFT
ju3xI+n4LJa6UF+k6X+D9ax+u142MRpq9RcVZf2FoOy8M2gf8rBn6INhAlldDaLMDUZaf9pGiJNP
rz2C2zVQEQwrMIk3XCKkpZUz4W7SsEO6yRxknj1QragVMmragPtkPQiKCWii7Tl/PU/VpLQjQMiY
pLlhxhbltN0cGcz1T4mBNCLyMFY4B8aexKdIehj4kgduU0cXjzfkAczc28TVQGs0diTO4aHkI3GC
jgj0yaq6d868STCl+QemCrDobcEDOcMdxtl9j7M6v3hRHrIZw52ZoW5M3M69KgDyu1Ibkb6oJoYG
h1RwsXkmy9X01JYxKol2VciCgf8UtoWVxHUesi0dlFsNSpao58zJsDg81ZIOuzFgETOlEeI+/CXp
AH1Iu73JCa/gVNEIVZo37axcBEtmmY/c5+4xGrs+pLk6DIPTnsour8LewJBWNVbJSFCB/NW1qVd3
Zx5L+pui5nmMc+YbMF9sDJb254h8BLbZWJ2qoYkvMdLJRI0tVyDWk6pyXMrFqtmUdZtdMGe/lhdp
FM6j6ExrX5oxU86KvElrJvq5QR91mnrfPurZN8Ls+r6v8r+EiSt6jtyLXV76rMOMnC+tOvsp7K31
CVhlME2TCiCeYyw4t/WlOeDiLiCMe59CIqRdhKvCzpNHU5judQHEv2my9XnY0ojIZ+8nU+nnFOrr
NVKaeTVFfB5EKW8+M58MG/RkNvzuypxpdF8lKjRB6fvFzmPoagJC9Z9yKr1nxGTB6PR/27it3wyJ
rL6dmE5tWlmjmSTAY4oKh8fcE0xPcAWn2XSanRUlOlIF0lST7Zm9+JgFWLB5yLzw9aLHCaGACOeO
iVLwLY3wYugNMyaFJa1D0jl0QaesC3MTU1uawUx+FXJa3tzIKs9Gln/Q1cVUK5wFPO9ctHRDpvyq
pXlxhWF65bJ4T3KpmEfXs/cxWisJxdhibqPJh4ut2jGxobbFAjZ+MkeuRyN1r9nAX06AKSwZ1bpK
Rd2flEkeMxM6AwC2BcmCZi4/h+ZdkJU6dMCFw8UycBNVzFwoQO3BPMp3dLI5IOvlmhtSPguFZk6n
BYk0AauF3v02hK39oy9dUNpZ+Swy81lNbnREB5Hu9SWq3xuYdnUHuMUVVXH0zDL+QPu3Gi0IoKwb
gggnCqsAT5UcDzo046u9/vxzSwJIpjE6vILhoUx2ZJ9YrCzKYufGnx/G4BjfIhN7Mrjb2Z8YB2mK
czKbYEXymh3O0IVtN+eXqna+5lr9Gqvc5c8GwxTZQ3SMK6jateuPe/ja1qGO+jfkkcWudDXkpl42
h+3S0Ot3mpNYTZSd2fGM0Xrv/HjdLVAuFPKgqTpp2XBUNbBULU7c/RgxVPF6VLpu9S8hhFudFxxY
MuujwqzyYbskYPzmBMa++d87E9tcAyPtGn1kOtmcspiumd2hcrKcLsityXiOsR/ogicx2+nkXHuV
+Zxqcwt5HcpDrt07GxSmNKiaZdWWRdjhT9Y7eoc1DxiX/YNV8hApUFJHRsdGfC5/9ZS6WP+t6sjA
ifWei3o8tzxqZrt/aMlFNEZ6BcCTbgw6goEfuwY4YqQ/ZkYJ2h8qLZy/dY2GnQj9zjIDyYnnEG+P
v7ViaiV9hgWqq5iB6Fx1l75T7r0oY0S6BAK38X0Qil6U6N+ZH96lU0VNuktvg9bmIQaR/lInOtZk
371WdRMkjJOdu6WLQ39lwOtpe01irQg1o9hRsphAolfGw20/X2t/l6kDKdCRFLF/YLotOrS5+JeN
MgfJiL4ZtZRFrQNVWr1sFmfk3haKGNrEZskoOu3G2ZTzbPb+2twRC0L8ZEuY/QPPLt/dAerubp3b
OqeizfqtdJUIRx++JP1x5pvycj7gQuKHzF2mPhMwhc+x1o0tzabkZi/aMTOy31nbk/qY/RAl24Qg
K0V9kXIXaWvrfFlLb1lLI70AMO66K7yRwJYmsq0lIgJ3uvabHOePCsj5xW+ZDE5hbXsVtE9uPnmo
x2n+cEtrZ9iEiNI41YK0UWevHu0wU4LC1VIMHz5uHHi2A8k4jWuT1S2xc3O35EhymtJqnzHyoit8
hkPvFRwBqvhABW+4tZqH7GoVz+ZDObG35cx9Qox5wfZubMq4asjgJfP99YIKd76b/hfvF4NXPXNw
Nqn3i7EekF+nZGTx1F57b0h5gwZuuoELbaRduPiZxLvuaMQTCuPklHjE1OgeS484qoizdyuFqgiM
niBWnBmY4xZsmaSnikMj5nrnWJLUD1O/Gzl71j1LdURWTHLAWhYAqLXoka6rfF/IlLErEnhUZrZs
88xbwfDzTVrDCIJ1PNe1Vp14tnsnqbM/SJj5C/7b3HnON9cwJXnEMUNYqORDcxUowna8Ciqfca43
bz5KTbxtyVs1FZ+qGjwczzy35ngGsbO0x4arnavalaEZ558gwIk4eaO89Ozz8UCju9tBVQmEMr/+
b9OkIXeBR2v/7thGsImdxy+4Bu/mQECoN569lfiHKXLdrdT1/iRNxs8m20EfoEcU6iy/PDfrpCFS
0NeBxZQjbHI5PECfu9Dcf5e2/uBcbT1ct2gPMT0nIDIGNwbXJZRxGRfpHy/vvkQdPT19IlwxN8xw
FKQV+s7SLsXI4cVUI1mZtQTsuGPBAB0UBstonUth2SrQK8j9tku9xFLaW+60f5eZyphYmpIiwhEH
k9an33o2pFS+JAXSxqCKHifvKJLhv/uj2CnHts+UVRmn86pzp7nRVistD626ysOURBe2FRw5VUef
IhkiaDMzYj+zJ1swFkhgxDxuZ1ow53hq8sAd7JKVnjx5D1ySPHawGG0HRWKn66P31LpWO2qW7E4l
i12vde+mW3P6kH9LyEyCU8yBP0Wftl1cxFRJ9ENmOkswE3QL5SHRdqmbeu+L0xt7LacIkuRkDFy6
0H1df9UYMfl3ekcHOJqnecNh8TLin1qDu8Kx7unUap/tYtuhPVJj9Es8sWMBN81JUxLRGQgxExdp
HtlndA0/l6j0ro1YTnH5sWhkQ33yw24SWZdeGPiD4MzvFAFxztDasyAMcVtEwcZyio6G23p0lGZW
Yohmhykh5paXj9deo58ZzCG0tTzcfoHbuYreAaLuDI2YPZm+MbYyKlxW+e+blF7BSVN4G9GvfbCO
oXUv+TX38RCUjvh0FxKMtZ3seYyvIODS2rTC6YOJg1Xg5N4/hBkftUgORBc0QqIcu3qcHgDEddhT
tgNKmd4a9f8FNp/nqJDoKmpSjoiEAy13q9dZd1wg2CWA/7epo+nkJmvE010vgmEr2mU4z6O+02pK
azm+UqQ+y51JYzRPwkvRKDGL6Q2MnmAUim9dX91Rfh2k3lpPXY7p1lHpptLMvVKey3y+HcSNx2Vm
LCyXTZkE5thUx9QHuJzPTDipdNLQwOraPpknVl8eSMfeI7/GpvyEdic7DWP36ffD8ta4007OOYnV
+RejAh8T8N5N2c79acq0/kButD3GRYboDANBYsKXjevkO8hNMnqJA8Nx7QSZ0Ov2Y0b1SxezB34m
4/Qn83BkAnNxXUFyk9MWmys7+LetcJoo9um7gcfugQwf53gT6sOwbgmTul32NUqQrXToHY6c0ENp
tW+WNXsnndwVb3P2y4FGsifxle2pHVYbUTo6Ito837WFS+0z9d8yhyqbNUaY32xA2nmKy3TMfesy
dTMxl7Wq7xiajVcQjWyKC3HnLVN69zOq4aUt88NEjjBI6eCmQ+o9vVQPa1xlRdd+s5cYlp6PCqNY
G2CJXhKG9SBWb4ZO3bqGHqLEx7x1Uqbds3yh6Nagfs6WAnR+o3GWRKD8mKr/dpRTddOX1EOAp7dh
6ycnTYPymxEMf9ZNe8IwsaO0nwP/TexL0bc0fpOL4tS7FExgE/LCHz/LL5FIbVfLgRCTS/U0yU4k
+xCqGP5Rc4Yf48oLyMro2bEtfrdeAgPP+zCmT+RMNQN5yDrVNPwxyrw9opaodr3fqx21oOns1996
Mch9ywVxcJwxCbIxTu6pst5Fav8Lzd4+L1F/iitpcqdJhpdrSZla6ux0xg4KQOlPa+qePhOu4SDn
eLhp4nI8gTUgaWvaf6BNZheJrQ1zVHpO4+ZfbTL/Har4adRJvlo53zoOiQHDOAshPmOn9/Z4k35r
hqprg6Ga69AXNAv72noUS6Dpw82v88+GEhYnlWQEAFwuO97Q8TxpmXYSN6tTf2KsHedh6NDSiFG+
lc4CQrjJDi1pLoZRku6YeFHgUst9VR30nh4cCVie0vYYVkmrnZj9gP1jYT8aiU27khFt9ANyM7Wt
PGBjOhliVS01UDmA5ROXdTXGF65YKjXyg/uoyH+209gfTNuAmNAhunTzsd43CMuebW8yE0nOABCG
6t560PVm2uFaMPXpAgmfhkexka6t/RJNS+20ap811eCNonS/NzqIigV99LOek9ZctAQxrEdAq4iG
+SEWl7E/exmOdRm7lKQJVLdtYWyJrJrmwbKqn5WLZ0EO4hm5sPeKOY5unErGbWlheqEYkl07NApm
PaswBbi+ddAirXWqnSmZOlmiqT3SzqRsoVHhG4Z7SSfxDIeRACerurB8Sfev58hlAMWnD9pwSMnc
Z+KdR6t379HcQZqB7hfanRJ7x3ZJGtQOU6k1/9S8/AHCsbg2CRkNrWC55yl00cY5uRtGeXfN2ngb
M/8vqrV+28wJveEslzzTabVltTGEhk8qWxHOogqCw0lKdyAL3X2fVOxfrFZ8+ZPV7ByXxyBuy/YI
b+lcVvV0S1uURtCyTzCk/+2s1YFa4Jn2cmWdXnuR2OPM8d/JI50cCvFKO6ffAE/eKbrpP5x2FFvS
0xPvjH9py3S88O7DtqcKFTSa3ay1/y8719l4LjVmwMFuzkuBYNS2sYCMrQ6rhUJgMRcZRH6w22Ic
3/lLGMPqZ7F3laGdF1qqG0dU81kp8tUux/4iZmcvsWO8ajOtTDFQZHUc1GXCT+DGZGNz+LaNDAov
a0+Vhqnb0mHeRpMgfJYifCUp3xO7GAnEx+86OI8fsVO1AdHvYeellRnkSOT2FPLUW4KJBLnLReag
KRj6dTcGvDukMu458RpxXEbMCHOexs+MVq6l9OVZRsC01zNTm87VtpIjq7NhoB8YB6Crs/ZZFlX5
bSn0gzVTsKXHPnzM9fBs3cI8tjacuYwT5uO1a8kn+zBOiRNm+O6Yysq0Y6IxbwzEiaSFmV0p2qkn
yQofmyiTCLYZvTOpH8zZM5XWV9+24y3rfG9rRbm6x0t6r7tC7I3BiG9xxaMydTC5x7HvnIbIrS/R
xOhRbKHdMPBf9ENlHGRiPXPVaHtyFnh/9BaZK4e2wOylyQcRX0ZoO/dYR7OzsB8O6J5a9yT7MUh7
xlnZ/2Ok+GgXoyOgazjVjyzZMe3wZmtD+8xIidp1fc7yZNnFwjGIP+QRRyT3u01J7rG169YO8Q0V
e5eeHK2aqnv4DYMn9QewHevuxbaJSNlnzY0WAv1YJq6WJWY8JV6+jdH43lFAGKw5tNPn3lvO/pSm
R0YtKGVEPGYokbdu8l4aA8WBCX2twf5y2Qyr46GvinsO9XSjanZGvfLSfV3V9rFVjX6XHgU55mxI
zw3zTwqTF1F9OeZQnKJUPqx5WIDCHyJvHk8ijX+OCJB+qo7lwtT/GFUiDlLExlXn2Xn1DP88RANn
i3gW15Ha/saP+4qKhWd/+s3A7M/SHoiIt0FBWfHbwGjOrpH9BAqyQD+zRnJ6PqY9BjtghZ1GgSFT
2XbpyMMw2TTdC8aeaCXEPBVLciMOUiMbo4kPNf/AKu9spjqKcSqkabi0VM057RZaZuzqtiYSX8+X
tlkHAkd3N6nIuk5+TKl4SY+LJdI30aF1bsnxHbJaSy+xssuzSsa/g5aNb73pH5M4L09Zb2A0cP3f
4M/qdxkvxU7G0x5q4dYsM/9DLLQcpO0uZ9fCgWJq8/g7eBXkkOokO0rwBjUXglTCqVAnDwmR2LW9
BBp5IF3D3Gaqi1Op62jYa2c+WQNVnKxBUoBPuTgY1ADBBmsR65gC6dB7cGhAhJ3o0Y6ngrEskBNV
yb8Hzoy/9vW74eklH4zfeGfN7f/M0Qyb3Hc5F2XDG40+/y5QYm5FihZkLBw4PqacLqjebw6eAJIA
BYMNONlDLzdIp0y+a+/zxVUMK9TjbdI06gFm86z4tKO2FXeX9Y8dtRnvoslpfzB2YYcJM2h1P4kH
y+iDcU1zX455tk3XTR8PF3Q8fUE4iQ7Rbc4VLte1OzA++6n1z6bT64zAVPpGG2rqSzqH+mTojSD3
KDfZTC5scp8LROhuGZDEbA8ehadD2+fTZmhz5/Zq6aiuFEioaOJ2VncuorzBX8LcGKFKcwcu6U/s
kmdRHLYLt2BhLZ0i+K8WTmDv77QWe5f1hSBjdkzH6vq6uJb/kkvT2tQwzEuD+p1RflrR1roKN1Wy
rlii/tEsiXlyjKK6mePwbZp8cbCW2Tkr6ojlJqNVMJmwGpOKgwWN8+rUtR26Ooveo2P28bsEXXlj
YDagaEqUczJs7+y59bx1c3Tdg4Bq7FpWHlaK4q+rBpocuOwZuKBYQSqLhqG4VlHjB96Y4DeaxuE9
U4owDLuUMvVpHemUZw1MvK+ypV3yrdYsjrneojtfyx9worr1GpHs1HP7NvtE3Bgwp6LDCnnLX34n
EocNLcVLUlsUnpCu7KPK4yzAQVYJBjozo8d4nY/OlVPICdSOFipL/8fMweFPOSfFqCpPRaxIeYzK
33q9dfZFlh7iaMmPk++hohTQdS01nYBnm4d6IaM4aXpMDSV2vlpXvi92XxzQpc1BnmjsVWf3UPn2
t7EUQIGYID34nfFHUtgAGsZg1quejDKJ0cVM0w6j54qta64SqdGcb+hfqm2fyG6fps3DU5N1opCh
jh0P023ej/5ZFeqCWGa5Nnb1UZOSyWVjhRRk1nZ6wcmm36YYvJ/1og84MNIQhgGu2MHPQk9r3G1U
2stVzQjW+yJ7RqYXlmQlD0XaH8bUfOqT9zWS3PiKmQ85O8Q3aPfDUmq8mHGf1GgPVjoV1MOQPs0u
kcuiY4qy1MotHw2e4KLPH7QuusDPJyuwuPpDogr8K3rrZLmKfYvq02CsGsQqGYPflt90vFfye+9w
UHI7O91PRXUwnTqALX4uqWZe7YlwCc3+6qS7s7VpHGIs9ZeYypQ9QVzd0uZdG6bsbXSn40Kh9EAw
zdpHbs6kFY+jQKehzqfAeOroHzuEv0e/ocFrd8a4e12Lfg/V0LdLVqp1g+1EY70zs8Q4I2ULmFuP
/yuZ0yEr9o3P+6zzlzNvSuCsFG0TGM5FdxbrNpj6AzBYxuABu++iKRl3850dq61NvYc1ocEru64Z
BPPNHdR2Rl7dPAQTnGwMY+gDgfLqMMd8hsIy/ZuTtZ+Mhmj/HT/NHqWRZnEDtSQ//vsn+RT58SuP
9MpQPlbxpQLll0qXjPXAEkbDnHHMI0WaZEtxONnVnqxCLSXh8NoC2jZ1o6KPqc+Aha90/faqwZrg
mna0dRziK4tzWtarLc0JQqT1s2uXae98fx0BFarDizNkIxgtJ8PPTCvRlfXXFIFnM+P4Mas1AE7D
kh2c/d6V7D0k5U8jzcnkjRSVJ4Eg141Mpo73/lophqMa2tijN+DudE5Kg7YxRa8/e46QKR2+fYqA
cFda1cwKWzaQRrkFWrYJgZmw/Mwddd11vKHWmr8tlxPOm57WeS2NQ15lRy7tGdeDTeAkzR41pez7
ECMSrNgLYoP6w55C3l4v9DW8vS14g2C4RW4wl564EpdqLm2/LU306F1uv7PxOthq9h9jpQeG3gz7
DAfq7hWTcGxGcxmDFjDCtHlrk84LNIF9gGnrKky5nkOpyQnSFxmoed0OOC65DEh43Bv1Gvcjs+hk
8XPyF+ZUKMTpeU6AjXX2J2VlYnxMpLt19Ggq44+t2Kt3nim2DaXWjQdk+1akEJg8a/hl5wOFCbjI
Z6KEUeirFm8pvadAJJclK8sH47BfIjaNKztfF8VZ8zsiq3uQRhXvZq2nLsLjf2trNXmlphkoSjOM
u9gm2fJsrR1zbLB5+8954WK5XSiSLbIN+e1loNzy94IaJJzWl8bI2cpVPTlLRGyt3ROu0XxGkopk
Qxsi3uRxGh37WJseRkW22csYLZ+eaJajkELTtC2FAaNNuNaRrqB262GVbV81J+N/KDuPJcmRLMv+
Skvt0aIgCkBFpmZhnJubsyAbSES4Jzjn+Po+QGTNVFZPS08vEmIeTtIIoND33rn3xnSdNT1Tu6g0
/yA+5IMcU7HFM0Ntg1a3L8kQkXjtlcVMvDYnGeYvteHoc6TU8NFms2lG79E7GxvmDqmLL08orH5D
/eGfp/kQzqyXVhbPOiUmAP4k6GiF/peUPgERkzf4PCIcQ/QDk9uOu4a269FN+unhREQjIr30Lcv9
MlpjwGALa7Cv5ArLa+F96JlvX62KxcGYDyhF8wn8PXiN/M49NL4n0E3H5COTH3tfDlrsAGILcfdJ
JL4HOSZjGr4khwVcDGmNriyrV0fIkWpndmgr03kdDSudplLJICXpXHhnOecrLe+ga/U4R1YA2NkI
H2jlD9OlQ1YEL4Fkax5qWzBb6ybtNjg0bdZtEIKvdM0f3m26F2vV4ElpEa5Akqup9uZYNQeN1sg+
L3rQicE6tZOToq5j2D5Ukt6Om78xPRv2oy4P5oiEhKhF4/ssQw0r1zsMdpEeHI17jN+Vzpd2/AJo
95NAJwmRY1gPZTJ+FVXroKHvxmvSQC6PQ8HziiiSuc2/1SaERsZIZssE2t53lrE3ALtA+qT1SFHV
0TIe9jLV0n1nWM42HbLxNJX0vvUiRTiiSkbzZU9fjdXxKZZsPsmeclCgk0440D8/THQbWIhUdkER
QLtE4aU6Sbu/drp8tH7ykky+fmw0EjJZivN9BDAH2BKMq7zp9bvoscT2mOYgt7zbMjWZUTXDUcvJ
Fq2qCiCsI2t4skz/FH63LTM/RvTxVkn5yi5T38PyxPs2TE14LViGdqqcOaRq4prVJ9R2wru1ZQ+m
UwXhWY7WN4vT842WbrAbY+LbPCHPAcmkF5Ipk+0wEppNXGn/q5Cuc+lY3dfzXGZbON1nH7bf+1Kq
DWOugdovHq7sJDaENdPkaOV2qbtLpXnXchyHU1LLH0WMk1hAssq3KZsCepcllJX0ngxFnolMfjgZ
W0rcgrRjH+IrbAfjc0L+yJhn+aFuuQ97Vti/NL78Y9Ick0wI5typtP5I4zeyuWZLqx6TZ8N+aZgS
Rd3cXYpc466uSWIHW58SbpfMy3MS2B6ank+3drmaxZYTSJHTTZGLRYKLSb09wPvY/l5UwsSaMQlx
A2DqHmr2qztp5VpycsCSN8kJJU23o9Xj7Aytwg2jG38yPJgAKkjzHQaIDV0N7gGN+OsyELbK5NCx
czDiMr9pgbuvbY3WezVkaMbxi4iHIdy3HtPDamCewT182DHxFKCC3nis/elpMKzhboMv4Z5Kf47a
Z9gWZaw/a4BsqPu6gHLDAN791pYzvakc694oTXuEeftqptJAQE3EW+Bnzj5P9jmF9tqX2fgWyLLi
VJ2m0xQgTs5d74Gu6y3G+mRjGnm6UVpiP/cpHRZqpteB3cQ5IAU3rbHWVoEnbrYrjfWC4CRwVDcC
KXEyGSJ5zjBCCqNmvPEfNY/bv3k94bZdqnXHBVwfm+osJ3be6diEW0XFThbnXIx2dt1f7NfOytNL
QNF+6RqGh/4QYdARosQwh67c+mGXH5eFX3dYmhllX9oAJGdw81voqmlP7qa7obkJcuDiLal4D4lK
nU/UekI7wnT2RAq5Qd4fLXfRC2+X+mgdcubd59+1l8uSEYeTxJWt9TZRrPGZDrp1Ry9PTKirIopd
yz6EWXf3qt69pHpc77WxslcuboRbS/hU5zIen5ZKOIzLFT2VNz6h/Jw2xqGycFQDPBY7YmqR0eI5
tJ3iuTkbt+pum9ohHX2YiAyVRBLRcE8IIVwh6F87ytWvywFkz9nZBem3Dp6tw8pshvAMdAZmM/Sn
kuJostSh74LyDl8QoDVW30sr1J6z2H8ls7o/aV1dHzSXtaBvYNECYbzBkTdrwy5/CPok28hwtVfG
8eKo0paXgIsCLgxuuk2bYXZmy4+ZWf+Uwxg/W3VLfk6biY0zOR0rhqOdqvmQ+WRNY9xSHNOiXLMJ
919+337T+wIgJ4SpnH83SXUGV5rfdi8GKsmtk+D/pLdsrH0Nq4q6BgjupdDWy8RGTP7NrIR3ylzy
GqHJj2FDGDICZkx6fHbaTdLJ09jG7cHAcsVXe2tm0hoIsaWs7PN4H4Yg6b7ppoflUYajzyHrhbtt
CwxKoDfpp2Rt8cVjN48PRlPSP2VfO3VHhUH5Rdnh+yg0d68NdB+hvpp1IemlVGWLD+58MDnJznPb
rfCbz9GHzsD5B6jg/xx8tP3n2DdDQpEKIJ65z1DFU1H+frh8DSrRr6QZPkatQK4OtPAU6n51jxGz
FG423uym2FDFYXTa199t8bOL9fBHb1cWns+5WDklfQ3TLqn8vf5L4ZdgQm3BJJ15ck5m8e+KLe7K
OR6bl1UMrKasPmA1FVS00Tn2CacX59Q1JrNZl8DKrmpxBlYyjVmsgTQ0Sa3PquVsnL4YDm4SdFdf
4aHYl8STc69g4Efu7i1sk7dEr7MnvHfJPGck8afmhW2C92VUr/AouJl5B9mN+wCvkHM0H1Di1EgC
e7nN0gpPhLk/q9ieHMcZRg0t19wB433oGs0J5flbwzMogoP6WxHRNg8YbWLGjE4vKy5hxH5moSrm
9piwW/PcKX2nCIt9Y3OxSdmOfEX9tIrSChNe+lGBCLKnkbzqu2kBs/UbUHHSrFNPPPV1oT91kb4h
EHpakzDrsM8mK8z03ei2PNJi5O92j+ms214d0ykfAbnuV8v29vHoc+nSqSGMo4OT1eSpJS4mXLs5
d1xNzQL6cLqQhqmj9eQg/Z77z+zxq7HMFJaMT4OjyyMXKTdZvcRlePRvlOQaF7Ck+ZSoPTNof22a
QXXN+vrNp+AbowGpaUcbXAMIIas5/tk4/pXp3q7z8/qptZV+Ds32V6u4rkKjYDjv6fduIp417HS1
4/wLbm1SBjdjcC5J4T93rRYeE3oWL33i0z3T+nw1RHbK3QzmneC68VwngH2FsH2M4VhFzYYtXaXi
TetCBAbz7hVrSsxNNfdWeJN/jVP6u7/ZNZGhpLIV9sbcJoqfDsMLNyUMr0Axtw7nPp6pgp+VOU77
MIXWj7vsOY1ECzZfPyP6CbCjDspVLk1YgmFfx7l8hEzJjm7EGKBINHWAux0OiIjVU2LNGdQAN5ux
yo+l7vHpRTK7gHnvZ5j9JXSjh+a47kOPbWuz9FgbLxKnIUnHVZLFlA8aXm5OYHbrRdw0uUH/BF3M
JbGSflUx49Tq54Z07FOfimKVlW2907WOYOW5PNE7l82CBW9Ak1Fek0LzL4HJScFu4+r4PveXgS0C
u67DAvNIGiYrG1cpuFcbFMfupmuf+p8j8hhKbjd9Yv6s4Yw0azekYsBTJx6CPnqrL35xt+CAVsow
W3MlXK5oELNQd+QTwuDtMCu+krI1X+pq1bYj2gnb7sxLY8LxduhtG/MtRomy10m3uVhu5yIPPZtd
pZ2ZgegXUbLCo/k6OA5VeRdha2D0KDE1a6cx3kVvMl6la8f3mGnogYLpZ5EYTMBVPyI1nyVdoY4I
03LZolqyf62jmqn/mYKhoJyns7LIuwrXxUtQY5mjYbeJvD7fD4gb+TXq35IWMOOhmanpXpBVQVKH
w3WqCkSRZPZGTGXPEVDCubMKn7Vf4XkoyBhfx7bRnFvqPuSU+slHjMhQvqzf/STFtaQm96SDJLDK
ZiSW3QPGgB3tV6osmqtbTM3Vmw9VAd0s457ZOd5A7iZoJNhzXcTYM3kbS+bOaTkY86NYnxC9DUyZ
VjIP35zOhixuLYWeNtmM0m8OQTB+5jQyt0AXTFVVyJMgCp0ATVQZzMG+hql0nhxMKbds8hS1dUAL
FB82qzbyE2UvJQrA29ZeTtW51+ySfU0aUr0KaCptmmDe+Pm+uUpcfPq9Whe47xfatYlsuTUnY1/K
sCBlnaiqsk8RxYoXmtLE0TuQPJw5nuaObCe0Y51WAxPDNADGo4OrfEd/DDXLjRr76dCE2I9ao07Y
eGhu85LsL6uqNSBOKr6ZG1Fe9tZEcbuV/iQe9BMvvtEcFvUl2lBykRmyk/fCkIQzgB9vc+17IgwU
dMaEFIBVLUrwPM+dpyTfTUFXPDVTcJjqZDwH86bUrtaCjTFu7lZ0JOPxTci6OdKaJNHGJe9rKCFN
0W8+y6B61npmfAtrmlWNfQR+6J8rsz9o5nTWEanAIWqYdaXG7vdaFPzKLdk8IU/4VU9FcKYphzG7
1ZEnGiA5T8L6m1doD4P56HssnB/ceJwbFee9Bi5eZ4U4dqEjnukPEKgwoXhp0e71QE0sEs1IvE6o
XcMJXTP3j+mYxtG8uaGpSEf911AZu0Crj0FZa3sIIGuL8ig+5Jb37LCu6citjLFC2UqqVrfvROuh
hCZ+YMHJlr5bE5n53pV5y8BMfs2aKAVHwFeV8AY6sr2HwBSG9eD3uKBGEjnisvtfPjWSrKtNrGpr
30Tj+IzRMaenQsRhawmNi+41GXIknm38BIqMNC4f/I00MvPgseStueqmb7ZksbN17Z23It8t587U
nMXkerR8cTFzGQIMVfYHzG6xa0wHvrSkmTfZ3WUKtYObd9OZzt6v0EzyQyFHtthx7d3GOYS67cFN
RFKHRzaTe950h4SDodn5deo+WhjvgT1mTwuaYruaVoOZBy/tHHrYw87EKmeU1FXVc97nH5EH490M
oFapsbH1rHu1x7iHaKMJJ3W7BZ+gZrRavMCaKmqexnkF/k0FAZr/SjITSDM3mKILhx534Pyht3Wy
xfOyWnd93+8ChLyIXIpvDBayI0EM+dYy4mCXDUG2HxH8rs3WGk+ij39qWoLlThCQ8Kmp/qlFvorp
Eqg6NDum95Z2MSvUf1bWsur2ylhPHl4YdZuDjVWpvlEmbJQd0/9KE0SopcvNvcQvv43WTulwYVd2
vTKsrFkVQdJcnJErWxsQHMUMsvZ+12uHeoYDqyLS2ERkwUkUDKXQPbq0cF5j6Rs3piJfYzjcBOJt
zz4XeHD2XFjcFyafGwQM4s2f9PaJ2nm13MCrPIaoJKkDIXWB/tNGFYtM4kp48bCqgUxIBjZD3GEP
VUJghpE9I3yW29Cpg1M5r7it25+j1B2QjCAcUkMYXccn16sYQWhhdFZ2FB6GsD+7RYd4Ni6rbYi7
w3qsqR4JTRFrw1WsFA64ghfE1dwWY1fapO1WRFiTLzO45WAIfCRMBxM52/8s+8J6VqMyn7M6fsNe
lv28zSi/6Z6NoL8LnRtCmMXx4beoicQ/riXNepUS+3PglI4WtNcMG0mr3CJE+jX1wvoVR0Nryvtd
n1r4ydZOtDPZtl1iHeS7ENiOhiN+JHUi3oVby33vdEjP6IrfNEfRW8u1F7cIa1J+6J4KQ8s2mjnk
61D/bMNky1Cs/6oB+25Mj1T3ah6ZsEhsffSNNGcaYeyxMLwJB/2DXrMjoXK8KrBYsKPu0SUawiGI
D7H3PPEj6x49gqN7ZtvpnXAY21p1DDa5XWyjFvK2TXu88ss8ynidzIqL2GqwC57S63LIbfXnI11y
sSLpvyRNI9DX8xnWiQ5Vwle6bLrdkALfRFbbnOlJ0RuORPei1XF4a6v8GxIRbmsfRoOvZW3xGxFb
JkKYUMHZo3EBBN5pOboD12Xb3iYSiqV2xAXWtn4utJrIwepjLGv/mnF3ukYFeDoFysqoveaZ3KRs
M1i4kHAJo6GcFxgTNeNINPzSdxWTwNmOEd9Y0SVo4qjc5J2df0m5p0456iCEiGz3bRsSNwXnvywH
msB/PqJLhpCIC8ma+7zL3jhkhr42YgdmmoL8CB/yJot8OHlj8rFMaqTRfKRmamHaTgnUzYfQsMGG
IuZnNAYfAWY8R7OvkL3OpcSUECCG02S+b0tMQauREtV1kp+FXX6NNaM5WbN3RzjGaz3nKjzM8v27
obEoWAEwTq+uy+teSLDl4FaOzl2K5zY1+k0B//mpkW6TuVklGwS5sqBBIbxgJ4be+aKi6uBZdItN
zG/PvUQA0VQrgHLWxMHpbvnY44SFccn697Lp8HSwDPHre90zYvQxq2lG3nPVOE91m/zCGZn/mU6e
MaIp9gEFpiE0gm+JZ0SbGp0s+7558ppazwuTCY/4jxW5UxPSS9BwaRjFAdEWg6jUvrS+4xwKUfyY
VLKpy8F74Cl9UdTbu6gR0TF1MD9StdjLGCQMHRk3TNoLOI5WO4a3jGza8NlxXyfCLL8hcWeEjT9B
3JbtvrL8X14dBVsb/mfj10b5UrGv2/oMdjF4IAdGaFrNRppZ1O+XX1vtHugIoqJpfqWMBgp2sqY3
9S+4KgEhkEfyQM0fn3y3wPN42esvw3zRHRFevS3SRddio+K7I0ZtTWYhTWdvOdqq3BU+gTVZNx4X
vS1mFIexVx4iUhZfDPPOdqI9xnk8pIVFC+UIvWsnzHtaP+h2WHsQgBdkmCeDQLGAeASaYWI9b+E7
KsYMAMcQ52XcvUxp5+m6jCnOHKbU86EbN7CXxSlEFQDi4j0QW3YXUyVXyD20WPCbq9Lq491UIFc1
+9Th7hfuXD2xX6c8yfacNuhWZjE0wiX9kMKIzSXzwAarwj/01vTBtSh/Lj/hzk4ycKUrgb3ksaqG
NZ6RLOc8paPJYOnUqRwyiAjHYbScO+GKt+WiznFrWo2xNA/RpDNeHpJpnzXfpWbGp7gxcH7uBgsj
lU7DIsLt7545/HngZMm2fTOCCmL+4IgSW5NEjSuL7ckWnxaFIz9q8jh2BMFD89fcANd5aFEzFoX3
BWHfty4ty3dhAJfRkdhLyEqUUJZ9a2dDmX4+tO6LZ1Tpb8uKBkRhrjUD2H9nq6OBOi9UiCne+wIr
9xyMk6bEm1bId56Qe2DtoR3LHzgvjxwH7sXIY7VS81h1OTjzI6rgrSnc7OQ2ycxuzRYdPetWGYXG
nnadfVoOIjABTMzxGfMyGt6zVhyvsh99W9P10Ng4r3Td6ndZhIBulkzqdbJOR9FsKqA60AUm4N3o
vTZwjZdRldHJQZT++yu6mruosGhjYOnxJrsW0X8O3erUOG5nCN7WXi3Mq+ilc7Rs/WRotAt6W33Y
akLZEBOuFFnmdwbK5hdPM8p1XGOIBdz4uYxEy6y5lW49Hhsdn2YnS8gvnUelsf1AxIaAiRaQ3TIV
SDQsk7AfvEvVqK09jWA/vUXqJB4ZGyzU/K2dRd+ConAfKNIYP3u+2uHVfBv49C6td7Qq5GmhKt2N
VjKrkKwZ+xDmfk0/HJl65OkMGBKaSqHtb7Q0e4la8FIjSH46M3XtiZx5KytcbXm7mHN1xSzmdY5B
XS+rQV42nN6iIZU61mafM6ucGzH98/Jd/p5+W8al7UjGMRraGnOJbkIqB7zLkrIhBiDZdoVLf4/h
77UP9HQndYQpvpz6R2fmrxLgp4is4hrj8IifYgiUUDtEkMaX3v2JthuJpyO/okO7iwFCMu7U+L09
cEUi9zAhGwxzOHYxF4wbmOVGDPcEDvhqY8O5KoRIcN2p7NNCUAF+sN+eW/WYSDh0cNg+2BjobjVJ
XImcb1UuTuISycngtHy/OPqhGpHIjd6hwl/R862BeZvoBD4pibi6OpNNAs8xfR9pwDv+1vfsrwmN
GeK/UFUjX5wRdzvCw0FP7hI65OTX7nNj09LwlE14iylIJpsR1XoYvzttrU5uP9S7JjaNg1bre6tO
x2PcpwRtZJXcRZLmcCvd7yXT4L6R9fuYUjx4zKAPhVdAgE/Bmjapf3SMAsB/li6BoIW7IuYzSHsP
kaqTprPUs71Ms+tW4w7Ezw1xh+8IY9ukgxlQft5z/YBPMXPDf83UfwlpVWeaSu0u0RiAannxSU9W
bRzBRReFXrzH9Ok7/SNz5dTcNQFO+u0EV4k5xLqPRsrrHEFUPbG5JxpClcO0GRzrvVZf6Ng1wMz1
oepzByRycM7jfFi+NGP2fYNFl9hFx0WaPFvbLIr0BzYJ+qOqrHbrgNNFmiSwovbVi6LFwi5OXtpe
3p0gVI/YaNQjp9JTHmWSUom3CibNfKQuOTWWCXIRTq6x9XMK7JoqH97KqPDN4SySPhqZcYydfQL6
jxAoTQ5ipHk5Tvg17Z3MTPZtx6ZfTCZ+ELPobcz4hLKUCKRB90auqQwD71n1DZn3ZRgZaJUwBysx
DmenVeRTVO1unNeGKp1ctCawlwbV70qk5GzUhZZcPBIjxwGk0Cn9nTmz1Qsu1+j5Kp3i9LTw8oVj
ATAC/oRE1TEzHnnTWjy1ZynbQLAISnIF6h8ku6WUBCqO1vSQ6Hk11jOK3WSDfzoQNYTNRQzVBSHM
xi6K8avIo1chpHlGXbMWBQAyiCNoBY565CwgsRqiXTaLDbV6THeqYOzdmsV+jBx923iqenheyrKE
qC5snpm+rlGZqmecgrZhiXgpeFrk9UUtxh384zcfBh+JAAe6tvOiPG8b017IdRXe/dYSz5qBzsC0
Kvy2hECEDcCzdz3Ghjqd1gLSi3t4b5wzGlDrhdz2bUTCzqgbxIPM3Ut6ZV+DVsyqGAvlQ7RvfMf9
ahDqN8Ss29jvXBPvkxEDUyBvQrYogtdMWCunGvuzAc5BG8bFl2nAbcspUQ+xApzb2OzvcCwxjdXc
YyLkJJdOBcNdy6NjJRl5Lqgo7++zPwX+voj7W6O7pEWlKK+XzbeS+KM4WYFz3KwgD7Rxm+eVfrI6
36E0zIyHxTy86E1yIZzeYFyvoQhihLKTDnFGXsiKyDqnbdtrl8joWPgY5ut6YL8O8d2ecnR9Rlq/
CU00x4FBKAzqVL+5UMInCa24spWs3vQi++4I7npmIasFf18Tg4Wt2MgtO66DS5zi9g6oDwZOeKKP
P/PWQmi+GRSNSyn7covqF1f+rs4O2K3lWIpjkuQS0p4pnPF8IS6Nm63NGu1VOuu8rEKAZMaJww08
fFIV+RBJohh3DY2EOI2eQatxvCoCPPoHu91RpjFjrNNDpwp5TtmfgUEYNuxHUJAiUaKiTeLoaTSz
Y+Ub5swga3v2CHRZkX9ifbSO9CTFbdIiR7ThchQNIaOlkaPySepVy4nwNHAxPAYc7pnDkAGwdBgQ
MMISGiVygDw8RDXzltqZ18PYC9YO59XIJALE2P7BlAmxSQrfXB5yRz8j2ciOSo/pS7iEP9oQ2pth
XiuWA8/Pv7BhpRFeBBr7rekyMh81Z5lAxiiGQm9bz6ty6kY1Kjy3oOM49ZzmjeURQoI5usGw1k+R
ITSFvbIRAp8DEqZPvfqSMyi+LYegFt9wUEAkyoV8NvtQ21dYhMajtK/d7LZgRNS/ZUjVauBuRhOB
7qNIubElWT5jBfpYPdGPv+VpVd7qufdLkJF+cxWWyOiFS1y4AP5o+nc37/sk3fxhCdkeudmvMIj5
bniuvnMN6AbTjodLRP120VWE/V2QY+hkRvrdLB5DarGV1uzqnQbRJk/qrziD0VZHA+yvjDaDRSln
/yMvfAMOaRmNtO1q8M1PfyxatkBpjvSFA0aIccRGa9ntLQdTE8OhGjoKZlCl2Z6gXIbidsQVW9bp
XhVZ+hj65D7JKr/oPHos/xQ63i/DmPEDw38vsrjZL2x3iXnZ2dfY6napf/y/owtOiVOhILCSMfqC
VQTmc7Tub2Ed7ZfNs5iNNAYFwGli1+MaUIEgRRuoR4fPXh+elbluqIt+dk5y8IJC/xab5ofXFH9k
cXZrC92/1gMgHhDr+DXBDgRlIXsWrb+C/CWbhOCzrRyhZLRyYNzip/la4lP1Na1jxrKN2Ads/jfs
GqK7Poi9b1bmc4Lj9DMiKEXUiEawQT8QR6PoBdb0uURmzzZEzHCyuVMqyXY9GqWI982UDhuSittD
HyJh4ARRL0i4+4cpx3Xx+6tUvcQWGmozRZUtqvnLuDBBg7lql1+YMuXe+rG4Lt8MdCY/qSh/REnp
YQkIPavSAGq8yd3ZMmyYnY0ItQjyxLhPcfNjKPSuA3ZgcPTnQ8/F5UzRkVz+MfLGdG+ExTcv9txT
lCMhcIJMnfCEaIiHisVeR0G0L1O2giO0UO9QNrsCOVrPVA3H/CnEwCAwD/T6rb6PbxqM6q2pncqg
2mQ3oTkVbkOREDR4//FtT+hfZRvqB2tyS8YJAalIGekR7BwB6Ja/sPybH9qjWMWzfV7qEuHHTa1c
ayQobFBuDZCwZY6lFFzmZfl6OURJcTcDqz3Eovg5LoZ0oVHR5q0O0GnWc8t2jlYU3n7LWd/PlXE7
HyrX/YpjhQ821yQHyPrrUpHIQlGWeNOfh99VSqI3u3/yqf7TDPrfCIV4ysOsqf/+t3/JMMCMSTjC
FrrimidZ2Db/1UMZ52QVss9l6EQtE1julYCV+DI7pC3DJyXb56KIP+g+OGeEetmtmgyxa1xrhTB0
uvRZ766Il3IuUqRoIePypXQRR0dpQaqOSOR/84R1619Nn3Vd2dhfSzVn+jnG/P1/yvNTdmzb4WDF
27jBQEHihYxuPGSCKN71kgRpl8SrjiAuR3ntpg+lvYPNvsX+yB0vktbBoTP037yH/8mHWjcswdjc
UPhoKxiivz6lYcJAse/qYKt17IcDvPVWunssXf0up+w+2lH3Teu4cweELKZ+98YyyoI8uu9t7WIc
5T5N494yjfabsttzoVXjtqOO34GEk+rLFNoYyXHvKvPH8rz/R2bu/5UH+1+M2l9xSMnT//UXX/bF
cPxXXowVuGHzv/9Lx/e//BJW8n8+u9lC/S9fbDP2meOj/cTH6JOWXvMPR/P5J/9/v/lvn8tfQQv4
+fe//crbrJn/mk8s61+82Q0+wP/azP30WdWf43/6hT/N3I1/FzpGdUpZUCdzyAUXzD/M3P8dOBYX
d9ex8W03TRcjdbytm+Dvf7PUvxu27upY/Bk6kwWBBXydt39+S7cRN7o61qMKszj1PzFz1/+a+yUt
x4IPc7gw1BxCIax/uTwcuyo1HcEXq2azSqZ3/6AV94i9oYccqLM/Z1aIEhU9N1EgaZafsA/b2eLZ
FP7eQZ3/T+/c/2N5kYt5/O8YgePH3//G85EUIaTxQQrqDkEk/2Iub2BZNmoRzS7fnl4I0/FJkRmJ
QgBY3RVGj07ll6zpyJHjM9ZsPNJNjqGAJ/qnCmvt1PGu8fQz1AxIDuzW9AwOYDRPYYRmJA4fpbRv
6AZWlbLvSWX/BMG6TKrCIdE4l4N6BFw3iCvibjzo3Wvd/oEH4qqcSkTXxjrPIPwdzERojotPEzmg
Q32Zdz+JQgbWwAEZOy2diS6oaf3eFjhyN/fRBAgw5UqHJYo8Eq66buPrKWQ4b7d7NFpYXB9zon5f
RyGTfjzApgkRGrlmbLjyBv8IXkPAbwLcbwAkI+5gyI5XCWEa7ZCuPbyMQyhw8FWK4A8bUqSQE7x0
sklJlRsZ5Ed6swmYV4ClrVyWM4MXhevWqhg+sAmoCCk2YLTpb8M3dFijy+DeYoEQTRhGaKuQLHEV
3ufISIeCoC5pfOrv0DN0MrDlDADYZbPGtmcFvwMoxX5zXQlk8xTMsfpgNg08RiGhr2T5zpB+Nb9/
fn5vmu+hyw0vhrHgf2WirGrggdo+2bT4fUahuXFHfSt5x934PZwwFRI7I6JT5H4vXPivjnc8f+c1
e/FTzxytI4OLEZXhf1qM+cb3hFAinZeu9eGKucpaoX+XqGyKrl4VY7MKfZw+ePfmVOgKE0kIzGTu
PIJ7GBp5MHu9/zA6kCy8S7EhcJNN7oKfjGLr81HMT8HCtAkMGvMoc1VgaikYqqcdGb5tt9FBmcOE
EDvsvGjrm7W/dS3tYMALzS934nyZQNNibELCCDotbIisQmWrfSTYGNTf+/Ciuue4fACBVk699mKG
0NROYYjna3lHvrKyYYCz7KObmhUozcbRNAo0BID93dRuRv5d8unN5vkjEWJT/a5N6ENCAkk5E/Vy
q/ufOh+73RA1/1L3nCZ8LnWQovPj46SFrpHNx+xynZRkpZnW8r2+Stfzz82fQ9jIVVeGK7N9rrO7
xhVpe8+cEh6WjORqoQ20oPx0fJMYbaQlxIi+m08TR+dCoQ/iSH870WvLwgosNz7nw34qEWEVDFZj
CVgAMIZ4EJJ4JdTz/Ar16DPgU64t3uYAUTMW+qKmBhfJARHG3pDrJoFqzAk955plXkoAVbKR2IDV
eD2MDXkDEZdC9FlxEqfwuT0CZ15l2H0SJyzLj4EPVtA+YpO38ThteCsxo2AU7q9nrCPDFGTmuusJ
zNwpbk0cbwXzsshKLqV031nRtnYxvRXa8Euv2lWOx2pTDW9mbm3S2Lo2vgX5wJ82jL0M8RoTa52A
VuZMk/SJYdAoX82N0ImE4sKvnG99IVcBp2ch0VYanzGufHHyHS+9dVXgCWFSb5TvOtRkgS9rkn/k
BT163tHm5Or61uIKGYaHY73ofFw5IvrA50n1nwbpd06fzo4O6xDlc8inFNC/xS2LTBg8qqo9feYV
oyr0O2zdfYKw/U1rx4/Ad4+ixKuNJaRjY51yenU2Ih3eIZACrhXORSeEVsfYq/zEcJ8ka8IHvkfx
D4hsYjNL6lD3Z1Yx9+3s29SyDLHgeQVWPzVKj90QfMWsGtySFZA/Pl+oXAfCVGshgBp4SvPdSc9Z
7QzCwfRZIMEChha24hzWIghc0GAyAPEHYB6wScoPBwDBG97L4R2UlhQ+Tt/0c+QCdJxjxJO1EETU
woCLpDMWpJv/YO68dmTXriz7K/0DvKA3r0EyXEakiYxI90KkO+SmN5v262tQJXSXhKpqCA006kUQ
JB2dm5GMzbXnmnPMaeAEIyrXTIcE31uuxGEF1Is9LeF+TsD19sqeuof3qM8L7kuWec1D08dbj5ze
OK0os4RVM6P01i2NbSfibZtP35iaRjIYRM7sHJIFYWPQEG+erQQ9FaUOCY/J4ZcCvlbMxV4vLXQr
zt/il2D/box4gvmlGHwwhXOp0Dp6/YKdZH1IMblsUABIEmKKjMP1DMr4HY8Sd1VsH/Qx35dkJYAO
BJOlgeKi3zTBLsZvLuMMs499xZlo8cBDGam8eCdFe5jMaa8qRjhhU2J3/V5bAH4k4CbQNhszWx/t
+P/SivSPdVj/Po2orstc7HhMxw5jz38c1gmXSYt6VgIR5S9CuwCtTnFEx1sRAP1mfZ7/+3njP/v7
NCKTDFIOs7j9T9MPrEotZZcLdTo9YRAYqfoeXmb9ZyruBpbH//r8/P8yGv/DjP1fDeL/I+dnZt7/
Zn7+LP/X+XP+/aeZmz/z9xHa+YtngVsc3k+maMtdm4D/PkJ7f6kOczJDNMOwznTFePv3EdrR/tJs
leHatUyV40H9PyO0o/7lMl6vz5cBDoJ77L8yQhvrCP8PvUL835uuywSvEXCxXeOfntpyamRLdA68
Da8QymTwdYgRgbxN4fZWI7gkRMFOBesCyB0rqQrLXSZ+Po+vGNO2pW6e23IaSfxEV7crPqK63eV9
swVs8dBki7uHLUZi0Q2sAc1EL1dmFodqjAm+A83n9+p8txASR55oFxoavfwxissPu9nlUfoEU/++
sZ2rHlPvosgjMtafVk8hC6705flZswmxpXUPMCP5E3ngpDLXhPOuyG1PzwlD5QIKYsSqiwvprWq+
TSwk3jU2pgvNIMdFZxnXiupk9hUmVBOxBDw7VcX4v6ySWYnxwNBUkCimxdumzy9KqpP4kGfYexRx
5mxmommBOgZeKBTcK4JKgx1WTITiXYVil9yxzjhFRqBedQKYEZHJBQyLF5owLA4zL6hiEr2UC1l+
rM+vheOF6mQDOHGnN4ee663FfDaaE8xmpzvLDjsbpWs1/1H2lcS/OnWucP3+DO34mlntOoWXl9HF
QW0RhSWFtVEQZn3ko2KH4PhSagSSPQwPeoKfbBnN9lQQi9wJY7pRPA9Q0lPnk91eCPBqe7etdnbT
MsgufIRO0ujhTLKHfR0J/9lN+fDK8m6MtHK1k92WPKt3Xrq8VaCvsEqSTjH0R3RE0G75nGBjBvog
Fc51jxAHo2ozmD86nwRluMWH3tLxkvdgdJebaJnZKsjJ1HeSt5igYfFqTLz03tKrE8Sw/WQN1yVT
gmVR8bepngjT6TWXcxMk4Jk9Atp+4yqY8oHLEIj5rufqJGnz0erzENuv5oCrMXfj77ZGrV1mSrJZ
TbHbYex/cfGiFfEPqZo9oIlXPdNVn7roFLw0FcKO2fiDRWLbmMJB14j1zORwirbUg6Wlp2mY8juU
1jGYRXyRbDCDwsTEBn+jBF1H2y2uwY1Oxt21gXVMSsCFI0jG+dvA6wQkX30kq07yyDw66y7c1Fde
H32v5PO0e9sbBi50HPQVzx4BDxHOvXkuzULdjuCtNiT5ajJd7OIzjG8j+/ow0tRuc5Ipl7qxsZ+n
jlCpUvCj4CJaW8OLw9Kp8GG01NlXbNLsWL3w5nUOEHMPVpO0+1n1Xkzy1NWwUt8ZWzfE5jFxZCdK
Da6pzqPdpN7M5rl56mz+N3X53avDA3CED91jr60k7eotT8UujTqCsdqbYhQf6cIEXkjasTUzPtaO
iz3xM9L485kHbgY+SLiorKckCQom+v4SJ5AQLc1ifW/BVDRgkRAgMgQXhxzs7VbnaDEHPJm1sZxq
6tKOY/U0mNRF/21vZqbuHl3VWN3C3U61YIVmQtLnUnz0Mv5DkQF7XPlgmfmj2cffHpZnblR8ja3R
fcZ/yEKigE5etnDVLVgVaH7mY9kwMnGt56tnUyKiulgVWJQk5TL5tIkVYQRNYBMNyWfTWfRcn0RM
fDuNvM9BzxmJDAhKHsj+cVjbn2jy2CiO+ijblhRDot4aBVwARgtWO+Dk+R5f6gYItFVD4h3NfRLP
Ny2C4Tf7AEQxHdGd7adp9OnFkwiLjs+rnNpnYTqfIIHAbcdIElHZBLVTsNmjpcUEIrSpaozzato0
QZZz85mOGkTKwI4il6ghuzPeEND5671JOdCo38yZjgKgU17YGuXvVH6ybVNJmS+clOt3Tc0/vIov
rF4itiXlm1LMJEhq49ajgouGQuP/v9PJ/8TBw2RS+K8Hj5OQn/0/jR3rn/j3sUO3/2I0sAj5gCuz
HNX431OHrv7FuEFw0tYspnXb4n3/96HDsv8yTZt5BCODausMCn9X7SzjL5egrauqGjOJTT3jvzRy
GMY/asirUKcZtoVbw2L0QEv+Jw2Z653UaXsZAp3ckZ+9pEn3aWMj4OtvEpekcoTDKSawqFbZ5xyh
G2fYNliw9muUgdW61R4Lcz/kxEE48oRR4y9aIG6toFW2bo796zoVoPF029Z1iOMUdAcRJem8uDQx
RLIgtJJtp9b5Xkr3UFUOVCCuPeN9IbTt0Ddnc3LgbTmYg7gyqW6gjWaYN+bFWh4pLeu96bLo7Yk7
3jUZXRAFNNd0Zn3EIX2CuIdrO003EotAY7zP5bhjoKPPLjfe1uWRTuhKMXeEBD/Z3923bccgER3n
qPNx5wYVwkfsCFIb7gOpry3Snp8VChTBH+eBxMw2JpNc8eOv4OXkMlTeRTIA4Tk7ZAhCTokG1kD0
B5ktubS6FI0t2xoMacR22166E7BtTIGwAWFR9HMZjINgOgEFaWLE6AChALtTO4itefHY6B5oXkoO
5VMpM4JzEbAle5uK8QsGw5W1PTms7MA9Hlefn678Zgz+voz6bVUbJ5d8M+Hjp9kzQSTVxSMMvG1W
5myLc3nPHhhmNGlPXGFmxtowwSeb4VrWoy2P77ueyC3Lp3ghpFnk4lAPmkHpIrzPfAmgFGxkZF6d
/D3jqamx81YClgBTxSKtPqBdeENhFwhx0+Wjt0De6VvLy5/QR4Mob6maG5uzlY/utirwcozOT2UR
VSzEzeCnWFT6SizVn5XnPn2NzOVETfGhGVzyY8IXDZbztr9SShAmCpv3vvuqEnMinV7eZ0kVdB7Y
Jm/xgsjN76a0Yr/Ezj7JD0abYhnBR7S8Ciu6tzo012qTad6DQ5m27rZPQwwSMZLYboAQp0BfxzEo
2I+llCNbxa7JkVH6z7rLPtKpNKBgF8dWU4jwAK4VasVMhUQQtztRAehJL9bIHlSBCUkdk2rE946m
nips/lxWooBuAziMvCYk849DGslLCftKCsbRjyo9ug7tEJQsBG1qwSoaP5as2ZkTWYVmfp6bUxKN
W5f7P9dvjavAEsol3nh1TAz3q59UVBGiVwuQNEVJHxLj5nXuzcznY0OtGRpocUn0/kb2/XEUgPv3
bQGroirsgyfKkFjHvcjyu75xae5oP0n4Hyqne3SouurmbzW3fywBvKLmWgEb/h6izVtBaAO0vOde
0fm2I7lIRsV2I3XAtjP5HJ9aldvEFsPvI+OAqUJ151tFaN9wcOl2Mtp0/GZVjEjm3B0xmz50FqSW
rAwztD69JdHRtdZbVTR7rBMHamj21LYyD4sPvX6BCOi3dhrSCf2CDzLxaxILaT3tFPXFXpQ76T1k
pGqV5VG0ym/CSrUxjHOlU62ZojTC3xnTNW58YfuGyggHA1rIl9ov7xI0DWjH38RmozAOFS3KCQRx
MZytyL7h5KMiqTlq5pKgkHpa0FJTgHr+I+CKU8uxh93/XdoWzg0C5ZWprhGc+OoZ7afIJaNVA96t
qr8b/DqOfYdjO0N8NnEvyP2c4wUaeut9YWSiMYj+DTUJB4P7UDoTRy8SZIMA3FZ+B06ACIYbP8sI
eGHzY0TZQc+6s2oi56hHq9Veuyx78pru4tDDQEHEwLTGKJVVW3Ni1gNTQfgCZ2v9nKX1bea+NZdL
aKT5bqCurGqTS2ZMq/q311f7mvT2rUHvyvBpKhVztcbsb7DYEE9G7wTGAIxWnV+cKDkZVc40w8LU
YIiHaUlnlhqIF2m0JdcnoQSEM39Kl69BtjQqkzu0JrUZkq0SRbj4P9cOCOlVx775KuMfj0hNXB2S
ji/CfC3Hq+RCFdHIpyh4zKplqxusZLTyqFoF0CeadfXkaaQnnlY2b9mkpOQX7HAaZspNDhFCt+Zj
3r6pruWX6QeBQK62bGV0fP8wq9cO0gKrPSyTTYsGOi4dJT/WDlTmSU7qu56S2zRr6w1AwamR5HW7
lko6/bkdln6XijV655GGmP9g+b7vKl4Mi1pSx4V9C3fDHJg8yk5CwCtKbB/oR+Yi2c9df9YLiAQJ
aQ+V8Mys70dONo8imRhZgDm4mbUdbGRfW+/XKKUGanNciPuYUBY3/61Bm+LGmdp3w63+EPf/jZ3i
LR3L3whtdMzw0Uo26OoMYFNJ8g+trenN4HM0LhEOKcyPWWiS5gBpgmEwkZ9V3Hx5uqsFTjzsTQEf
BET1sXYF99hkYsH3bkyLr1flnSqTQKbKbiz4B/aS2wjCadJjPmjjQs8ridbuT89mwFWpHqYsRMTY
OZICanZExoPQ1x9VSc8Cd1jVJN99x/Uwh7aZzF/F+F5Lmwwr4BT4W2Y3+WOUhM2ER6Br0muGw7HS
ypcxDfTG9AdMURxDxyqFkzj7tiBxpnbKJ0QqT3ZUDFHPQEEMAJ7nmFQgJb50BgADjrGGV65yGqqY
v2ckRD36jkiQF+r2aDn058Xt3pkAnJlcLAo1D+tmvjRwPuA+boWtfzpSO+nm8Lro+EUQGjaZUr0o
uXYHSelutsyTSUVLp4lAVuWWw5TYimE4fgFI0NYi1HTrTsEja1nUisimioNO0oMA1Wlvm9MxNkgI
1bYJgt3Ld2NjQcNN9i4rVjgaFGLkD8Bn9oOOw9hpSRMWIHNBUw5t5dFRtGLr3FdXwjVyn0A7Lr+x
4h7JW2XpYaKlilzTOW/aO7toeX7JacLKnuAz0iSZqfl1Pcid8VnvzWITWSDoUlaUafLrxt2hJGDs
jPjlxwtFpi+CMKkaDfdaQySx4TFOzYry2wrUqqJj6/FOqV68K319ayLjamT9R+Jlpi/KRYTrMZko
4mYrjAE80jz1zLPMEUQsVoKOJvD43EbTYYVJ89QKbPZAi/zabr0D0u+b8ldDMDG5nc+fDnDCGWxr
N+fOJovmXaEuD6TAHsy6PelJtPcUMrJRmb6QR9wmrvWY18sB8T73bs2coc3AsKTgudWabU8hjF4p
O4+HqWiyQPJhLNm1sfX7vkhvoOA2i6XfEX16qnmRdEq0RYE+l0V2FMc5flboXWjE3rS9S2PqJyUn
YRjP8bEaAV1Wj1gg3s0c9Qv6xNZmlHLa4gGCynsXgyd2k5+E3riDl9ah24PRNV1sPiMmJDYqYqm+
ap2kWJMieBAtJHO4tYqOHpJulxtOWFn1B18Np81ujmF9YZzMsXaOgQIuDu3xqq27rwjkduAVYNr5
x+ItmpPd6ZWjK6abVzc3W9rThb3hMcnYaBolHSqDmYZGVwelxuyKC7qHmsLuu6dZcxDbshDxxqmb
vao2VIvRTlI7rDft+4Jf+EEH84uXcecsIANLNQbhYJC/7YzodW3yMzX20FTuQcSIrzmG5RaYlBpV
lz7H/xJBhyaDei7RgvJlCPtS+JJcr8KI2+l2HdJsvGn1ToR0vKJypd9RGX1lsUVEfmYB3SlrveVy
h9Djp+7wQ125m/SQYp3mmSxfHHaGKtivln6nabvS0g/rXov6VS/oFXZ9OjE6TZ/x/PPy9essetT2
iePeql5RgkI6bJ/7X9js/tD5zTSfWQ3ztadhXfeQ7eKn2eqpZ+CVZPxpeN1ErFir0aOaDwdz3TgH
izOHdI3+bc3wJTSX4opKx13bQKBMaKadWAEl2Z18c/ryMssUWp51Ecy8eptcHTc9EWrA6J5uF+d7
WCHw0U3p8WGMCo19nXLIdBaEvNBYK5qCL1EcHU0V5VMuTKaEBWr8D2CiJWR+zLVRHrjSRloe3iID
5znXLAX+jHFkogvFIO4Ui9L1pmYo1SxeAs1eFiUG7EEelRp1RV3kp5maDOXzsRTdjsahoGCp70yj
X0cu8pGyi0jWycnb6t6bJsm8et/TguF4CgEu8z5y5UsmVjcCBKMEWQUONvAGhfK4TYIa2RXxLVGX
/QJYaY4uKttrHsMlf9LxPm+5vZ3A1L/1SfVcwtLW3Ow9e4rxnq5GkKcaK9cm1dIr3DV346wUWz7C
q9M6d/DiSQjoPMt0jsn+2LQlA0oU4ZrWvpbS2idSc3bTBEBlftEXwGqp7EOktwsbIsb8BJSpc68b
zR9TVfBu7PE6bywwON1eOIugcfWWx/pBesnBzJ7lStJjxLtioCY60u1G1nrSyB5cNt9DUe/ytA1z
bBI8rp0qt4mHX2CprVNmx095sYCz0s/2ZB/UdRPPYe2EvMswlG5ITu4WR7s325dOsD/+nS2+AJus
+jMO6dFosruIB27RE9gNbBPNUwO+HhePzkmoAzIkEh2q1iucfDbwnd8XpDiKhPAS8hZH9ICDfLZH
6l9LfxyuoGEd+yt31KOjxaBz4ud50H3QOeTZ532tMRzkw9YZrID8zazQzJskz5WlbkaN8Ho238eG
vERu+0wFEN4OwS01Axt5R+QCRb0KLPnCJXqT1y14rR92NbsVmt5M1lMyJSfbGnIu0doQRDFpK5vs
ZdMwgGmC45iSFa6f1HXu+G+zH0FmdJ9mqwedztlnWkOMjaSjIFYTbaMvh9pSqQlFfANUiPZf/jgW
tereeFc09sNkGB9F7T2MU3F0ZHktrJrKNX1mF9C8ax1uxaT0AffdDewDMPWQzrGpFthQNsTzloEt
Ei2/xGWgMEgNBhp+XMt41LOILL5lPKiufFDXwiln+alzlgONc0Unwl+hig+E7gN073PvqWGnT5d+
gp9cDPIrdmHyWwU4N5kQHaCL5sjPEqixTVS0JLZp1Ng3jJuiMdlK8zvVl4BUGJpzeyXmFJgUfDHx
Q+eam9ehVt9tkQaNNAMNIq+XQv5VjL3oBBdYtvIE3aHV7qvcfLa16QCmoPAW7A3yIe0NGKMMtcSa
5SDfCtQOiw4UAon8pQbVkK3x3hnlXqfOHR++CCB7XZoCnlRCBiPhEBKTfKrIYG+mSt5FHuzBkVZw
CWEmosEWH8UGcsCjw0DAqgnIjhVnb2OiX1n2MPIoILDNlAtVsu6UNJxAiTiiD0CA6KKbN5i7ehr3
caJiUGZBn4CknSgoZlUXE8fBlt646uPgEoAWq0m/zwOas3GI9dmDMWwLijm6tGQRkzQwCfOj6uUa
I9pdV6Vf+ug8AyqHEpmFANP2i8bFX1CHaPYW2U4RhxZMHZWy0YhZejHunaXfDyJRGGx+My2Drk1N
XFZkxPAN4JY/Nls67IKgWGsILhF/vP7QOrC1wnox0m5ns7/vErbeVcMObf4haBHUlbur4NnKT7q9
/dFWLl6LaTS3X9LF5TlGDcNK7PemSWTJ0L7A0x0EMWefdz/GYyzaCdrdZH13xKqDifsZDoj+CvCV
q6h+6A1OCNXUzpmqfGrcmRhGZLsv2yedeJBlhIk0KbQU1MC+1O0M4pHDyHyTHWaPgnuOEBH2F4wK
yY68WeoR6uYKYEOGdvO3Ovqo1dcqG2i5EeXzlOkkI6ugorOVrASNAjiNN5qqQRBneNpSrO6Cp2Kl
hxFFFNQDmv2NlRCV8UN3iS0ugI3Vh9JqzvQjnKyueRqmrt2nun3UhCJAt0++qlUH1p5vZPoeWhC2
TDhcxpVblozeVtTdKY+iP9OhQbFQ+ogTTmUHVGXLhd7Ab1ftf92abUmTmsQ20yyIBOfWClxUnBTl
hx3LXM/RZkmWP1kbI/QZVKQ9ci5DkX4sXPKZDWhcdw0hc51GXV3wjWW4RVqneeyFvdpGPtFvQ40f
b+KJZJp1bukcf+UELyl2MQpxzFhAlmtBh/Ige5J9Q0IPo3s10/y+yJyNm6o/KRFpniNNO+UzhPkU
jA4bo7vJoskE7zLyZCP3LBLCtkqOouGuJNeic2t+aNtXfsVnBfUhx5AIvxD8Z3XHTOdWY9ikxk4k
+hZmOsYapv4y83t7Di3rHMdkpZXycVnOsO0ZI5pgTlYox3fG+Z8m7QO+co418LzcMNddZGriinxG
rSH7xLlBcCjErXxfUPvT1JfJWZAgY3Q+XoUZ1nrs5XCe8KUMdXkq0gEN54Gk+1HPzV+9pHBoYva1
M+JZRZadIzRlnTCV0SH20nBUE8MCPOcu24qOoAYO2jwS0Xlzs2i3gGlhk3tw+CuzpAhHh9Yn03mW
8jB2MsBJwODSheR/99k9xe8VBVL2ueEeJrP60UlpXqTMYinSA/WEe5VZsVH8mmp6YPNDfxtGYzMI
usFSj3ElBNY8d+FMXYrnQJCG6LhnBvOrkWxsX4dlBmIQZPwSBRIQpgeuuGYtPYp00/edryGjKXS8
drgrl7Txe3hFk234tMmHIxiRKe53S+trsQUBcQ66dRJBuDLqZw2I8mCGzUjRjMqSrgzb8aVBkeCN
BnXL5pJFcdrU+JGKeS655cSMbbm3IgXqtO1rWEQ7Fc5AMe5m9XFSn3r+2iJ6yyTdVIi5jO0BGU1+
d5NveV8R1sW0BNUwug81TTruY77WdoqOEeNLiuKQ29TZLOJvdTyMuvotIZvVlc2Z6XypIX4A9lPp
W1xXn3wCoWpMQZkBgbZpgccZ5XpTqPXRg2b86Up6MgXYL3cPuzTkihGU9GTEyQ0L9rNXbGraJM2+
vYxGx6bf3qLIH4vE2+fZW0NlmVNz5ZN0ivq0ZKXVl7ncK/LW9NkZqWsv8kfRkSBZ6I63l6vEbCZ5
R42sFykMsExO5gzEmsDpmr+XlPzp0weBYnunxdkd848TljkmvdY8VyWazkL2uLUujmM8jkp2H2XG
KRqjIGqVKQRa4/m2augwFZx7TTdsv2q6d80W92YDt2rqOY7qOfs2HV75cV0pa0D0HJXxtUK6bpC6
WoYxeqAIbXdRGPdxfexmBAqFBVBtkpJMopc56j+HZAzsYvZwc2M5g8LFM7pe9qLie7QFdx+b4TvX
PT+K5/1QkDuizdY+cU2XJvFa05YkN6Zdy9pjYWtEF1+Q1thXrOVSVtEIN9sMp++VCOtNAxHMjypd
aD4rtuRKt7Ek4rt024k4Axg09uTkx1daQUgrRgDizZCvVGTDcTh6xV7xUHpwewiUAtfn/VmMxKC1
sy0v7ocgOJ64h4Sb0NBN20qQTHbaFE2BBZcS7xaYyzrKUpo/AVrdeRptF96r1s5+VmskB2UAesaH
MbFVx5lqMRodOVfo+KRiir5tgAzspywA/BktEWUare06q5LoJNRbGThuATidhejkKR3oewbz8ELT
3wU4E5eMVsNFAUMJ7fAINjm+Y2QfQ7bE6YYVMHMkj7imdYh5LdXKlkcL3WrswJxTu3dGm784k03G
CI1kE9FjvW0HglbMVwmuQhKGUaP1oLTpHpC2jhwQ15j1U23Zu+mjVZa+tUzVV4XNG8ASlVWphfSn
IHVFpQ16P5uv1a23nDIcJjFTiqxfoSN90YsQB3MH28MFarUbZn71ohnhWq6jc8aBVcTF0VVidmRr
go7k1ESy8qTwtZ7h3l+jFDZkZDwTCD1YhWP91oY4p17evjtj/oLX59s1g2TotPu0hlVtKdjT+7m6
Gv2SPrY1v21N5yPxrOZzSiiEV1x58tK+uI+GSPGnlPMt1yXKrWSyUKInMBwci3pBX3uifhQ0VAYY
KVzfRcong9fhNm3P3oruEXIhEGNXo2/A1AqWy9ym6h6WIq3YYviyYKAwSY9BDMp/g+Mc/EJMJoSs
s2V475HEK5oDzHYS/bXvlpBZvwtaCAcbCbISDEJBazCjntFyyXXhWTeyx4XTjVcTZpmfHTzQ9luR
snxJ9L3T53sY7xR/kwxoi56s7DC9zpo4agtNp8TatVMXH7Nz1gy0kWVKFy7Dt6l7FAt1+LsW+RO5
5V2npjoMLdgmkraTSDKvZ8lN2KoVOCUa6aQy0Ws272p9NB76Vk2240wTimyfE69uV+4sXi9VCzFa
iWMaxbvB8X5Uo2YQqwtq1TPoSao9XAqztJAp8TrbS/2ROEDp9YaXLbS+66KkDhH39Y1tj/D8HPz+
kEOwp4uGxzC9KpLZy2io1KnAUNsgvVqVehrZU4wJYcenXZixVlZaqAslDUZtabmJi4jG4JVnAyuI
MCsmeRVxEBzsFKMm9VH3oy28FBqoHWHagmAgBg5UZYvqSEWOEf1GA/+AWld1J8M6F1xnO1hIftdH
LcF+PiX2npxiTwvPWgBX+I6KpixwZuC7bKU8ihWoMgbXyfsD4XJb0iTjtti5koplRxT/Dmkhz1Wv
6Vt3eCeQOf1JlpOA3K7PVXEHrGmAksVBks4iBBOCR2dsx62dxxdKqIdDXeJP7xyePZwqpPUhaHgt
MtaItbX8WT30Xqv0QcdzHC6MzYraFvtapnclrdshTYTNpjcZVTh6uQl+xoU6+qMuGXfMujmqmXeC
d13vbT5IKnaciPngW1m4IBeLtwVUpc6QmCD4jfx4dDdgZcTYnLmoKAy3pLUO6OJfXlN8tDDRaRQk
iW1QhdTgLe5XzXSYThAXyZ2kYvKpwQsLD9HKYEnMHE8oZi6oDfLIXs5j8dIa7XSgv2baefiwEmt8
wn+pnfVpa31Youebj00SrXdZtl5JyUqPEmVjoOnd6LrgSzjZsbJbTM4KwHJR2Bbds2PUBa9OXgiz
mrvbvpawEyZ3V7OxpptJQ9uC+MsRaRY88MOU3IvBMx5nTUnA6WTAjfm3G7NyaM2Kxywc0ZWCKEoo
ncDwk4+jCcfL3LYUW8K3cOiRNbiLVKPCpdxCyIpxe3eIYxs14+3ZQ6X1jaWiYcK2fR3kNm+xZ4ef
w9AH5Q+GEbbCr4D/kpfBI7ujN91BLTTVd0AKEIzXNl5e0dIefVMzXOxJPW9tr5xgVbu425r7gW5W
RWj1QU42XDZajtjF4V1TvRSRRYD+QCHcGC29KE1LR5mAveoZtY2y/1rSbMVH+6B5fcpq5EZA9yej
G8zXW/WzSUma0/cCX9D8zTyEmn42wtrs3+G7hOht6sm8Uudm0cyNGZBb9sGNzENiEjmMl8UMRwUb
eN/ZsCWIQVsc3hD2a2tr5IrzFM+L8ySj4Q9tTG0gCf9v9EbnwqHVd2Na6ucaiIDhYD3oPBk61IPu
upHyymWY54eo4es6q9klNaMUf0ERyuxN1fTl3PeNfj8VNeTPmXQOeSZ88AapcNu4NrFX09do7eWy
ZLwf13zNinXDOgd4lfvZ3vpb91Y/neqef7HXtPpgDH9qu7tRymdvB1UR1GDq2naerEDlubhkVGFD
0MaRqhVwpdWJHL8jKjz52LIIP00YK/28dkZYoeh4uZp1d6pgIWOXZr7NvJnFRIyTXsPz4AmNCzDb
x7CjYJTxvrF2JDkDLnb43xL31jOroiCQ76kThw+EMYNycytYq3d5M/QsV3TnftbYX0ZkqibTwt0w
TL/u5Dwkbn2Ceskii5rIEBZwROyGvDypYfwr7sReSrjV3Vg89ELqh4zG5zCeWP4YqW6xGNJ+sT3O
mCM+cNDJu0opPidxcOViB0hg7DOHpygejrVa4mxU45q6AKRHd/SGTV+empXLyw0O5NV8mHOpMmYL
5unZ3YJrI5c2A5QaVJu6hVr5XCqjvE+1T7tqDbhWFtAV546khBvaJkjFXLJByjV/5Ec5VKLAk2Jz
LTJlv2qdAGmi6b5HGHoAevtg5wDcGgefhhX3NQ1nPRkU2TghRRNmqAnm37LnpeMl1yxxmbfLtX3R
Nbl/4ysJB6i8cOMUqtMboDxGYlw89ltnrYwOJOM3qQegVBow+Ttj8ccZRkgLrznMRvZjBY30pylF
4nJTDhdB5OguS7HEqHJAxJ1e1drjmEhPI54xYEkGNxr6GByEMjVd1iwVXdAAanJLAKqWsTzgModQ
t0IbzNrbjjIu9rP+PExT8phlTCecj+1RlnfkeblaFIvfrArHRPfdDMHnOTfsU+Y2POm1fNGmj6Sl
CEUdX71EzQ5u144gKnps4dZB85KRHrK54OrcA68EpqzEChXeLHshS5yswZM7fm5O2h4Sl9sDJGPH
mAY53uGd1NriLvHGAblyWXxrmPBEKVCPepmHCaygjdJRCjU3NMoQjbKDvDslGLw22FLMneNyLWcJ
e6No+pwufIvyAetQGelXpUQAKcZ8OWqxfG8h5fjxwOxS4OtAJ68P5lChJeY0Yee2E8yTHeKc8Z40
4ADrBOaE9NTJQJuE+dHg+2p1172NTX/PQZ/xdluIZ450RLT4S4aabjtql1+cfn7XourT0JzXSgjz
gfaTh35NwrgUxEgxvlHuFG2nfgXt1HzWqY0eNQ0Rcf7Y4epeA0Kje+m1nqzHskXfABURNBZsWL0r
0y0llIAYLA5ZsJTuaECErdka2UQwkwtstiSg5CpbhXwXHrNu2bkf9xmmh5h/yZF0ZerUrJebfyPv
PJajx9Lt+kS4AW8mGiRMesOk5wRBC3PgPfD0WqjboWukUITGmlR0Vf+GZALnfGbvtd0WU6Bb0zR5
4OaaA2D5t4GR/d4AxeJG4fdUADfMWuR//WsWK3+kxyrQq1yjzCpQfvl9mYkGLROGStM80C9w5bNR
x16EJai35GOWgYbhcofnRetjvTHkRig0QPEPtbI8jwrFjGFTJzQxQeDl4tVLFvT0M4zbFEKHBTKA
hK+6QiXmCoYqxxhupzezlUaDRC4mxX58FPKjCS3gYurtfI7rI5Ck1LMjtfMR16sP8cw/OBbo+cSn
U7T1sUaw/Gxq6cVRQk5hErIROqnhdVQY5TYAmD+FyUy5IFiOUI9Sx3YlAHvFE4EmBTBzzdCITJxJ
Ii0scotDIIJeFrE4cjIrPkWUwP/+v/7jv9EgTUeCV0J+YCeLlTYfZEsCUa3IHIq0Y8Kq4UAr3BVw
EYDixDz4kToGgzbOPnwBoqpR4kgt+ioZqpjZQhiWCVbasbHPp0n3e10hIMKYP4tmNQ8mcH1QyEBX
w0Ylp+ldZhHdFsh8yXakEJ4IW6iNad+aiSsi0tVRh1VEw7UapeyzM+GAXqivCf3Th37cqxhD8RdA
YCPKGKF0m0FcUp6XdK6ZXFsfa49P6h4SSDMKtW3URnxhC7zMaDjndkOt3Q/zmVhQeLPacqjqSTng
pT3rcTcdZKU+ObH90GiTc+lH0tUMciQ8HXj8QTEn38EM+lDBaGyTgr2nzFYb1IO97dSJBylcppOm
EknFqkmyFdi6mnQeOhkAP6UFG7FtQ6DIQ0P4PACWGGFBIXmVYpvb6IozlzHWgiBO1+0oqPJhvzSd
Z6olYg1GrxsYFMkmarHgmrC7t7Wds+xYsSXL3A+HVG8OZqaonk2ojRtZ+Ly0ham6lIS2L6nE0NIO
dIEkCO7UDLLDEmhftZ19CBAcu3huzJ06Y+AYoUmH+nHKU4c9i3WCvrKbyjDdZtJeM2pq8Vb+VPsf
1ckk5rbyyBymptSOwwexlMQND2W8qeB+b4t4NFiLVy+SLIOry5HkErOjbAVFxGYY6vohZDZBufkS
gobaN3HzMuFH2rWr88Vsp5rRS/9ht1QDUXwp5HYn1631kmdyce5l3mKnZzhdRMm9mB7qIjICO42k
kyo5qDtL1Jyzcdcdg0Oh/8xXywXE31vORI1hdiaCaFaoMIn1M1QpMHOUk31mPhgKbMc2Q4YgDUQJ
L2H1tozJr5kCuFXoi0lvMnapRl/ZaN8asINNPSavCsYToGxfUmu+jMz8avCy51lI346k3RanEjuy
0PERlsajTr0j26NvdD0gGvLZsPGQHlaPCutM6a/uugNbLJwNguAB6n9ITTzkHR6jf8gq6oxz3jQ1
X+LIdSWy1rL+wKazdi09D+Iu5naNdk45JYGzIH2No+gz0utAdzTF0xsithIBtJR65cnJKtCU+MRT
5MibvuTAbCUq4apDUIwQJVkwVsxvVU5Q0ppp3Gp7qu4U+I6nT0BUdYb3bYEiSE8qCWBA+0lSlBeC
A/TyAgFigSpzQyZB7ZfNut6hWylCCJEGH0OjW4vPj5EsOX0KBkneAx0icECzHtJ4uqPSHl0g6bj2
N+HcXCc0udr6wZCYa7XQVUibJ8MNv2sRuqnKE5TJ14Y5d5v2t1mPmekuZYwiLn+jR/5utYlraBpf
o3bkfVvKnzgljHgYaD3i4qokvXzF5zLZXmqiKkjBHXhmQeJ9oxFfACtdiucghozuqlhwGV2ORGtR
EarEWsSmQppITQh1aEtBqNNHD+qggEro7SA2zRc7THqCa3KP3FwmLMOiA+XhVGSydGpUDC3c3OCi
cYw43XwQLXBLSSk/C9hSVuYwuMpleT+y9htof8xC6Kcomm565LDXUsCDmmJfiOadj6lCgojUqYpN
f04MjBzGuKuz4rHQcAJbidP6yMDR1jQwqEj2JmMkRlExrVu2YiDJN1mnZAyr4BkXLq4owsEcQBlx
vGtIwPGc2CIZpiNEbsRuXKlV5WYGx3AslQejR6BbryQEDPCowHAFZT3JDD3Nt6cltyIxRiaiykvL
E6j2mG9bPeG2KrHQy+iIe5H9NqLGT98ay9Ym+4j5+3Ro0i8ZC4ofxeJj4OtnOZH6qBNK15Eg66Gx
LKUn2/Fsq2W+PWR72waUbauqyhMsvpy5WQmTJXM/uzoD5lo16qpLlsnkxYc4YfOf1SMS6JwvKOzM
KzB1AJgs+3Gi0AQh7hk9yO/WlryVu6NfZqSpd0sD70CPdOKbGzdK38S+tYLUySR4gb4+BRTDrmKn
ImDswoMwh/UFaRSCuvQ0pLJ1GxfWOpCPDb8EzIcSF4t5VU37AtoXsurawM8MLW4R5iMvBVGUkgMu
weIRLNDmSbBoGawkQnK2ZOGQ3dbYW73XEHvyzVxbCQH2/CqmtCJKFTh9YuZxgF2JSLcR1Egi13tN
V+cbhje9ycSpYSNMwpfyYzBqam3Y2EsPZES8dYV1xVfH0V4/dyXua4LezPdKWild7S6cCa0Y3s3m
UUkpjzhLJSNymQXXVsU8WpBA99mEnwpf9YJPvLU9m/5fcv5A5zNm9S1nuKX2Qnl7EGvYIIkiI5+H
Zv2Fzd3WKncsf6eIcUtO3FH4W7LVi/lh2E65nxxoWW17aCNCinP9aLZEDw3ikCu9byOkq+N2/9CD
mDUzK2j5xsmm9+MSpWiAvMBEmZ3NT12pu7J5zi3Nd1D4j6p61dF9JO+qXkM3K0+ojPwwUj8sFbPa
qvIWNEl69dxGaDpS6WIb8s2c1JfIZO3QYefKC+NbgaSJSvVL0hp41MObiYpgYRqfDvFPkfYHO7wN
XQkTkk3UJO8XxLy5KB9Nh/mq0fwOzS5vXkT2LZenhE2Io780w3GoLFYV2ktlmfVmZLueFdFNEVrg
kH5OYxgWqE9qTFcpsmcUyZASWvu17KOd6MMADQQOM3GSZ+HNAgpVDX0AmY3mxT3MiKGHDfJmIYRp
yWljnu012OQc+3dM6luU9TRdEA5kZacl7YE5wAHPzZm0lI0lbfOxPK8mCp1dRjLh4I+4J1QHawOq
I1Py0SVcWsrRKX0o2rfC+lrkzld7NMlYd1myqEBNGRkqZvgoGgbAHa5C2472TCNvhCYddH0I4kdC
lF1RG+vS2mBiiDlO7pJdPxMDo4CKkFPzo7NJyuClPYy5dCGUOkKyRRHRS/kq/iLEGrVVu9gsS5WH
kDAJdBsS0gnT/tEyEmYz3aPhCygeSOd0O1aZSxgsmnbtVOXLrDkySDXYUrJ4pjYcq4aAwjT/DBF+
S92bQQlFaKutxmdTL89TpWBdWXcmeZChu8h5p0HuGz3/auofU4HQWW0HsnHIWmKd7PVy8RZJ2edY
zGtqtDuuZQmtstpmX0DnD/acndLW2eUKL9aA5jUxHwYq1KiZd2obT66TIEBK9N1INBOLUk4cdoFH
5EM9xfoybhANYftAEkBuJVdE5Dx0NcjFbLXogglzG2PcE5Xrl3Z0mBDtd3N5ZUpL2gpU3ny+tWH8
ITvzs20RPMEiajMSfDg1zTnWax40yj2VOViCjKRhO61OESz12q106VVy2j8lRzCq7ZBOMv1ELLmq
W5p659Q6WTz81qQ9pn3qm4aEbpUdhyDVtuWM6eFSOAhYy0baF0PhdQQ0lFgTpPI5Nw/Mb4+dTSBm
H+0L4hJqpPhcNmD7qYDzwXrRCupcBxZMYxinrtHfxPydFqFXZ9neUFkvAuYMlSfiC4+yjjB3lt7F
lDMUtM4SZz096JtmxDEAjVjZyhATkDu6OR7HZAaPLknHAqW1aWeBMuNwNAqiQgE2w6ol6HQANcuv
tsFtV+VnN7E16Kp5vckJyW2Tt//k4/s/YKT+G/RtdceBtQIuZRq2BkHL/G9chzJL1bkqMOKzlZp2
WfocxThu6hCxFpkzQiTvnc6Hz+jXwZ4JmRC2vCXcxuGJl0Gz//Pl/AtN9q+vB1bZfwY0/Ld//R//
X4If9P8rOO0xK8dP8Zv8F3Ta+lv+ZcBU/80wDRO3JAvw1WiJxfHfsQ8K1kxIavo/ZDXNgUbwvwyY
gNNYnCv6/2bA1K1/s/A1yJZuqBrLB+v/zYCp/2Ow/A9QGYog3dTkFSJhGOSyUj79V1RJtUTWMjTV
QA4H7p4GXNoe6zZ4vtS8VIr8lJZrtyhUkjerxrUwUl9yrsVosNxYdM5FU6g2MxtBwVKKfGdm+hMY
L/M09sNbM9cc7Sbu52QC/4AGe9nUUdtdWg1JyzR3R15lm6ItUUGCmeVV5c9nmK44/pIb8sFetK3c
dcmTIpZV3+4wdATc6FZTYu+1mmCjmOpsH1j1AncQgGsGMt9cscgGfDIQz2Dji1qjuJmZtI6TxO83
mel06izvcjE+WvJlyWuQBzr0o2pAXsUFaxMfhdbgt8u590RdC7dT7hmTwc3UzFwAtjjOS7XLZGrC
sHjQs/SF1p0/JNMR43eQoesIjGZOXPSkgNBWFRLr+NW+IYhv73TC0jqqWIKgs3NC4HqEw8MbV3l7
Pk/gpiTl0cAvSo7xe5T2P4hr/yKt/O613K9FdQ6deMdiktSc8szM+47w9ZjF07F2StLVcswytv2C
6uy5ai1EO/231qFrnmMlyLLO8OHYgi8SbA3mG2rxjGOQDXBKOGSS3BviDPmE0KBE9ffU2fd89NBh
XJo64Rfisne5n0MCpgZIAuoaJhGs8ripEHdb76+qPj/3JE2N1UsnMbSE+3kd7BIRp02jb72nsylc
o4YzRPKND5m3QAtfqmwdpA+YnybSjeqxSpJDolnWpkxWrWql/xqlgoBJkg7KED+KOGMfOE8wfibs
frYpgfHNWRv3JsJ50XdbooHBVIUZ6LZw9aAW5rbBbMtMITwAPZAhEtXVBgu8RJnkiE3TI/SwMNTU
Uv9kLHP3ojfd+yJrnmU0D0mkPGZRxQpboqpsMtfiFthkKhzk2R4Vuprc10k/x0yQH0XBpiWK2Al2
w6R4sw7yFokLCsB1WFFV7TNtLatao0sCAte+Qzq3Q1QzN8hiui0aPw8DylsJJWMebTygHQ0lWlJA
RxW9Fu2XSdfm1DHikqZxQyM5zraDUD8kDzRvuVdr5ZxIlBgoNnCHTPlJzzJqCJmRtF2AdiNB+MNO
LVKEJSgcvUzCaNE5gVmy/iVa5x5C+FAaBPARtrFNKcQzgb2YWPIGjogdXYtVJZBGVBtalJCdkDMf
yOW9SUjMoQiz39gyH2j+yWVu4x+7LKPdmDbXAkvyZrZW3wvLJOYraLiE/tZWTIKkkc+1Zh3AAp4H
ItazgVuMKEi9V5gVsUqWe4S0CSsbw4zYneNJJLG3eq9TNQU+U+8yFo3YOfu1IcA7kskmzw7Cmnh6
ZkX+A5dbRuPV9q5hMyvjU7vxC/lMRPiJNxw7VMiMf1bNX4xuHQOIT7ZaSP6qDjHblF1ltWk2mqTF
QalauyxqVJb7uoDf9drAvPaMhvI0f5umngVwT//cZDgiVandKWKedpGFNN5svxhU97g78/HAOuxT
oZskTRN7MW6p7aJaGt4dvp8eH/e8pnwnEnX0QELPVqk0Zu3awFmmsp+G31chBNDZAFGrM5Msbsoy
sBiQhqu24A2atc7emlYGGTBu6Ko689hSeumUTGfLMv1JY6TkNOfahM44c4jq83xQkxgVwkweR+R3
VtpzCqj8+JMSbUnPI0viZL01iTcdWx6lRM8JQLXjVVNKy1QOaDMLQC58nheHmF/MGg6Bm/DBJwWz
RY3ZlxlEtkntwr4UCsf+OOMYxiA9fshja3g1U7aqc5gMWeIhVxJ1jzkCeGes06Fo9l3MSXytW6Ax
le0Mhxn4pRdqfe12snwoC4Hfnr+sjjBkjwo+8YzFm5y8p3U7bCznAV3VzH/cMQ1zCNAT39qin3JA
YV4CJwShXot/veWZLhsIx3kx3FDqIHyAnrFjbShvtHhd1w0HyW5e22Yl5SkEUmS4PLD5eBHZq9Tp
SCGy+QJ155bZRRhEfUr4xILYkqTXMNB2mrLoGwcVA/drxEflrSR7l/MzM3AjNY24MFLTEHWq17lN
T+oUniawIn6jD4yHyqW5rPlPKbcqiYHAZuDW4K2ta4JJSvzQIOkEFO1Yts+pPv6wYcvThM2CiFFY
8qdvIjJFOWTiq71yXjDxIjXNV+Mn5h6ZFHVjUn7KmfgeeVzHHCQIucViCk+2Yg5+iD9B2zOclpNr
koa9T2ZUjWMIK0+so63s5R4h55puKZBxNvb0FfP9N6FFsEY0ahwaQ5DkeMlGI/nu6GDUFg12Y8Ze
MWc6EgPZnzqinwmmntHbFbAQK1SSOMkVB1drkRAOomSMuzqT6Is40X+L2MIl3OnsnFBpVFbzuSwZ
aH492YrI/Iw6xQysVQ/TrVrBjkieqhqYta0CNVbe29wsSq+huxjKQXKNJlrNVoSWrIJEs7VrEj+I
0Gr1h8V+5qhlvw3rna2fg7UZFI+rm0bso6PvmAMUjUfAK4mDnMaYIMQ2LjgOqO49NSNwIq6a1Ety
HKwOsh2QO4I9HaWZJ4ZVPtstf+qcnVFNcdGqvi0sfL8dh1CqxBiUGbHqTW/6wmwjtFB4Mqs1fHio
EbG2iVThLtexTiNWthXcyiSHAE3t7IMtq/VmkpWnJm1/aMkRmeb9uMFf5TIBby7WMD0xqIdo2kQa
E/yodM118moESur89JNdekWOw1Bpkq8ukz/KAWNiI6r2liz1IQ7ZRrc9JVpbffcJ+ySrKa1N0Y1f
BbITV5prhji8+Y08/ci1QR6xoszX3DB4dLuBHJcIH+wSs93OKnJustwmtUrwAi2XqEH1L2Uq0hJR
Ml23S9vr+2o8p12ZAHPUGE9HF6nSMcCpyIy9pmwKrFHGtTKQ/i48JoBmxnOVWq+kUjUs/9kVZ2zX
mRYYT4QxeLhNbnGRfqJVi7wXBB8pP9oZwaTpD4ma4gnqPiyn+RkGFPOhxRRoiDgiUEyxomLpnie4
KhJ12oxOFwdqIXVeqPBSL5CyPQIsEPerIZRXrecAjNj91CYqjJhw7gz6EnfAcQqNv4UGWSTShUnS
8xSBqJXW5VHSwiqr65YrbXYdB9KCSLijNOdTLYnpU0m39E3roc661I25bxxjk6I2RvRtbhqNocGa
nKab6367/Wp5/T44gciljV9C5z4jEFC0j8l+zcz1R3ulzE1lesj4o+6fsEjE83eVnw3jWma3r1T/
SrNPO34bm9uSy2SUEa9ARonikv7mdhgmDTQFev1JyjZdPP5B9buKGGjFrmL6I0F+BAMpOIcgV7ha
HiiqwE8Fl81mDhzzop+mnkYdAWyRAj0CW4YviBmEdVtiEug1zM9R7Wri3mBM6eRlD0zkzML30trz
zhqNfSyG7ei8SchJwYunpi/zZwhGv3Lc8WazyscXm8Hx7Mh7JeS4QHs7q7482IGh1kFX42pNP6GF
bahNPKIn/ITsXzmqN6byoQ3bKdxa0Vfac3ApHxKYTad9cIyM5EzqrvILC3ntkJgC4g7BNiF93XSD
P8VK50oH7jYmG0Zyd7oKX3z+XAwRAi/SfGhPnDxY5NdBpwIltNeU4jufVMCW1isice4ziVV05wYL
ZAP1MgLNSvs96cGber0eYGzmz1ZvuyucwbbeilXjzXa7YCxW/SFvoFxX7wlCQM1sfKeId1BwiJUk
yxs8fNMec2nYlQYuzVbdF92yTxaKCoq8GMOVjUysIPqPtIKNKd2SlPpnfqzv6uJ2N/2vpIvDyQZp
97uC+6YKfDZbcuQissl7N4t9zJlL5KHpNYnJtYLK8juSiw1v6fcoyrBIcTI9h46PvJmqTyNSG2sP
vCzT4+o6MZsKP0zG4HdwKJQqRJS32JUBHrf+xKKjKt30ZD8Ub+AHYNmMEu5kom6I2NrNCYVcsS0X
X8i7ARNQQyrCBd27rbJFRd0apPvRPApjIMtvT66v0vp2bgeStcd2silfhowi8jxQfVKtdGj4Kh0i
tXDl6V7G13E+a0zdEuupTA/5CGEBF3RxYHjYKF5U8MN3DelMQQCduZsYz2Oze80/eVgaRJfPRvXE
0dpkAalHIfgWkHINGbEexhXud9gihwwaMKVi1NHJBho+CXEiRR2AcLEE9nIlPWyJtmnrReq24ZqG
CFT/RAn7wV/AcOzs0s7nI6vIgpBw29NLuJHYJ9AYvC7H2OwSDAeCcYn9xoRaBKrFJ/KFm+PUnOpP
9WA3G+kxuw3XjDHuOwcrTGHGviA7WM5BI+OQiGY3tI9m5BrGrm5YRgcSDQmxQbKLa0GUqJI2DrYV
UsFNP9ymKj8tT39glE08F1o9V5/8ycE1sSPqkQB1M92Z6IKXXUGNi6QKV8qM3eRgoKYd0PtnyGu3
oXKQLY4q+hfAynn9PRJW/F5dyb1BBInucmAzuCE8FPZt8bQmbEvNDr+qoftFSPAJh86JcCTSPuSV
obzsIuiMQj3wWNXtl1C244ix+6fixubssB+S7FELu40o/nByNUSppWDx3hiabnL1wFMnupMOBjNc
diJ7VJVtpiLs2HQ3YmFxo/YfLF5FTW8U8PzxisbdG88Z2lo8N1MQTmi+PD0/hsUth502E2DMVwM7
cdkz5WWbmCAthaA0PeYXFsVkbs7icWFDyuR8RANw7A0awq2Y8UP6ebFlaetcje8EhQXRMQf4FQYF
DlNoMMleJ2FB2xBjCRHFxGmq3e31nxzw7xEuFXxXyNK5+z9D0sUUz4YEt0pF7tK3QJGZv4tmQ/GH
57epPe2WTZfoJULT/e04B5YN4Jgjy7MYurP1jN3Vw1EgCoGmuJukA/4HOHlm/8l7rkHYmIAzHzSW
svCyQVaQJJvsTVKaJx8TrViAbCBBug4iSNATqm7x3eV3hJxgktT42iinefDq4tZEHnRo2u+auueN
0Unyx9lRvhAAFDWBTOGKwhgwCYim0eMLhHgvtUQDez3HC59+so/ak1lcusSbP2dWniwJ2GnYuBw4
3Kf2Ae8uagoRBYkj45MKKDIcA4mqS3IR8CQk+m0gGXjtvdqEkkxdcjL701huy+poTgn28W0qPWvO
lqEaheuA9C3xZcefjYfECmKG5Rl6kVvOtx2xTj8QZjTJQY4keiOqY6VurIDEbl/cI0BLtifNQTFs
F9ZylEdLwO6Ftz+SHiu+4pkQcNCmg3QmZQc2qZp7FmpVDotia6oHoR0WZzs3L46953U3u5OqnO1h
J7aYwpzSYwgOAWSU7gpndZzceX5q4od66ZalVKUT4XUvqvpkWx6eC4RC9r59IaFdUj1NnHR1K3Mf
xFui6jP8iiAr+hM3BC8pcwhBAA+4deegM6d/l0ki+ag1tiZswFj2EC/kjsgWAaBgS/Ik+TGvsemR
XUd0INSGiP4BIaPPB4K4Dd3qwpHKWQbq1GPSb+y09si/ZY9WfMV0ZRYBk7WWOwZjcK4EYMdGiOjj
QVBcYd8oPXzeay6EvuPVmAHyGB50KM6M3oS36nKujR/qn0nxBHe/88rhnHfX+OoobsNQi5LXVSSX
V4pKopI9+gSDztYKcuenm70sfcTC45Q+/CLGSQIaEY7tV2GtSYUbssVwJyuLhzJ6JtnKs9jXLX4C
gqCFhXWdOp+qqFX23NxzGyigrAw/HbZtG/DjzSdPsTcBt26MeuLWyAEaglzbjkij9RJ1+mbOsDgL
dW9PrsK27gI92xGIrvzcT/mmHRDY7Ape68WvwivhcAjEFukQR8dU/xtaPLMHMgRnIwAV1SoPReyX
ygMVOsWuV0XfCaD3iohf4UrFlQ86RJAbPnL3tNzLnc8gmB6c2U2MhMCzuoMs7+QSpdxO4vpDHRue
xwHYJT/6PTIbtuTtaypO5cL/HwxrfOJVvIbyg0egZ9b6/bIv9o4GjPKytpUmAh5zh6KTOmCYjnzb
knSWlb3UH5qZ43Orpc9wh0Ycl3RJ37yKFZrpEtJ/HpjpRYoDrfKnV9M+gmlVnvhZTA2aNNdKn9ld
ly2kwPUbUjo/Gr5gwWi8XfgxyVwDwo7GytlE2lMp9iHzrSbgyFVDnxub23scnhUpSKKznlNuInIJ
+JZA16Pnp6Ap+SsIn9Z5A/wYJXjIQXpGG84ABTrhsiVHzsAFpYBJPyOHaBnk6M9K634x8gNWqpI4
9s2dKzvA86jrETcBINwozL+AfZ2yJ6YwnE68N1y0vCFUCIryrZmOW4yXaD5X6p0qdpObj1JE+nMK
pTnoM4ghOwXXSf9qRvuvxqbZdIdrPE4Ai7i7mHLH4pqV+8G4mvap0nf1hxw9YpGALWvWz3oVKO1j
zF8urov2rBqXiHEDhxeTU7xFB9s8Mo6hXPtW6jN2LNO5UF5Rm8An5oI2Rwy8XjJc8R7ZvxEncf2r
cqIq+/5cBfoH5QnuFWWAxoCV+RAeGhzvxildjlq3i7RzQfOo7nXpktOVM9SsjqV+iMl0p6usGGlF
JyJFFH7KmZ8qj1LlMdisS59nxJhfiVrQusMs+bkZMGBHj83+bHTcxUAN4GKoYAut4YP+p4RqcBly
4JF9t0FVxQQOhaEf5x9x5xf8Mu6TYSOQd+ET/0SvBR0DD4KivBjOGRMx+mae4wEhDs6F1cDfF9tc
7HT4Li+6fKYgoY4lQNxq36hs+VV8MfmdGxryqyJ7GXxnwVJj40gMs9bPu4L5wO9AHHBRX3RmsKcB
C7bH49Z8U3ROyvxXJwTbJrn+VfDOoDWjdHQYm2XMxJdWBtfTAA2DMEJgLbwTBk5AMbInTKg843Z7
Tz5nRJqI/+p7uO/v0OISQJAv8Rt/GCLpzufxMD9ZUFMJyoL8h838LL8weD4gzGdGx52Yhtf6AkAT
oQSmPXdi+mnAnPMyb37OWbdw1F4oGWkyym1VpesFMmH1KY9Sw2LAmugE7wpnyKKg/hBOECH3sQCg
lD28wxJupF4CtEQNkbR7EqCtzu87CLZZAwNHsn1+YjFQnt55wJzkwWdryNTJzkVWcdzf1LTdRzkr
ZhrEHq0n4JAVomFCaNOfqb8AaClYZNDMb8wz7M/qTRsfw2WPJoQPz9H9+zQFyk/2VjgbZJnqeQUn
vMzKYREBxVNhY6ByQaDRx3Fi5OSvZwFtOJE6w1ua3NP30AYih/0F3II3FuuTKeU0NRt+IuBKTD0w
VhgkpJ+edxFtZ6nu0aahltYczhpACF5bAyi9DvXZeVzs9UuySXNQvbm6jRECFHi9ChqhdHi0hteS
eSMS2p2l/vXC2ap6gpEe21n/rAxp8KJp387U8axx6F1gWyEtUHYoRDexcgQZNupXe74TMhfjVVza
94b1hHxOeaJibwqvEoMU9A127OrFnw0rs2J6VXfSAfWnW9CzpRZyQ4NdBmqsPeHH5DSjKmil4VTb
zSVE6ANHAqZphATQrW2/n97hjFDMla41K1+9cxlH66lehiMpUpsQfap0bbJTTaGB8o1ClYiPB3mI
HzST1wdCx2NyCave7WwBkG95mkKQcEp4NJajkyAZKge4pukpqkkXbOzNYPQnY2ruGvjmPt0bHNbY
chAREXYpu+TCUgtEQXkBY6nw+Ux3GRo7oiTPsaxuj0lkbOFsIvRI/ZqK0igY6zQkCPrahBxMVvu/
UGlJMJnunQMMh9DAOymoJDEwCTMMCUDSe5eFBUWOgyAlotim7G5M9gtsOwgLCSE8pUXRkyw3GID7
0LeTB3mJpPxcLaM41ToVzajK6J9Stdpis/9TK80KHOwp5g+qT9QrKpivIaFtUvBsJBOBP4RANP2t
7HGnpvFzN6NMmhU0YsX8AXsfoGUhgxS16AtJauojTpyaBBNWM5yFVLFqta+ZXzLmX8sfMyfgBtmk
9pwmlboDHiHx3A9LwNrJZ8BnHBeTUaU2CzTBc8WOJ/kFkc6haaTP2AUMGI4xd4mKuFTNH001ukXS
X5PWz1aKvlE7FlV/7vo3Q8tvfY+hqlw0V2UyKQ81GbOOdVPAUVx0Vd5SJ2J1jgvQ3wJ8h76kGi0P
29aucA5VbjJcDBXWyyZZnXpI+5lYHPM1WElZrGhcEqL9Or6FA1Hn1oD4GiB56uYOtTBUj9qeIMGI
7zEH3Gfyk2BJ1v/FCExXe0obo44FOMZC12Y80ornTKNi6jBZdfUIpsMQu6W2fkVcaYiBkB71WcS+
lERrEHmbQUGkJFAaumWGe2LJ7Oe0YoJKBih0Ikok3aKCVZxGh02ebCPdkxvnbo3OniUCiHgz3w/E
QlB1xdhkWoTvLI/oE+eZTqvJqcaHQ6+mr4pFOsssyfkmzQmbd0zWBmoO+RJc1ZOxOnO13tDZLjWX
hWQUzfjOO1RNMN80129EeiK+2iEZhmrZQYPCjG6Eeqd9KML4zQqyYRrG7ixtqo8l0blCEOKz2y15
vdR+V1fDg6YDP+1DnWEuS1dphbCs9ZqmfhkAKvJUBxQx/4O9JSkW+QT0PubZRUy0VNGn4WFgVk2W
BKGA4gWR9nMCZne0dew2s4WBaVqI7SKzzJtRYdYlMaH4Z19sgbC5LLkxGJZWXR4farPlPpd4nEf7
ZbTpFpyG16zujffRjvehJn/JCdUEwOUaTsFedCNtEPljCwueoMikxYtBlWwsU3mObibwxE0xCWoN
XFShysQ2BlqEPUo+2oaUA9BYqiDspieDMN5AzeefrMlSLlNxSG1LDYRC5ikIzB+RKUVgTTVxGG0c
DMNcBU1JiGreMyMobGITWNo/hyOhGZ0S0skobwSF2J7MAiZQLH/uplPedype56wIxnE6Gev3bk3N
x5KD/2xS7uKypfngmhNDjmvIeJzAyUYOl32JW0gd08Tru9pTY0u9gEP7g7KLrE5k3Mxslc2xQEJn
TawV+GGFKBVIed7MHCj/k70zWY4cSbfzu/RaKMPgDocvWgvGHMGZTJKZGxjJzHTM8/z0+pCte1VV
LVVbb65JZtqklRWNZDACgP/DOd/xkaTj2s+/tdYXl3wEHnI/oVqeHPTF4LrrfAOEASbOQAdmMohC
Q3JoZwNPgjK5Se5E7mI3JtbHYXW+E23JNYYBHgBltc/G4T7I5rtpYMiUKga9HNxxpoKj9+DE2YtV
EHyX6QinCyOacOYlDQ1ECp2cfIOduXPmD+T0hxEPFH+ZfSsHwyhlTm9VO/0UipMDKzfe9vZRLsml
UeDfcLPX+8LK3/yYQQEr/XD2X6DbiBiVRDpR6lcpTxJChqm/sQx73IVX/kB2c+QyLVYKMkJ/H2aI
TKNonQOpGLglFVI+z2CjrXvigN/CZMLftUQQIksqa31DnFVIPdY2eH65hPwGZsaYxddFkDLfwT4O
GLWHx9GWm7yisIiaK6Ru+LvTau8XbIYiGb2BAeWp7eCxtqvmyzKXh84Oroj2fbK8uaS1Z7Dr9Sl3
uwx4qmbLJqk5A11/vMPnxjh2LF5AZVdnMxcvbVkyFmRM0wtIuhGHmyDPbpwZHEGMvg18FhqeQ7KY
KJm8y2Rn11gDCX3tttB2nixtfesoXl267pCSAG/vOa0DiBGpeCE28m70nK9R179LlZ8TrB9yoh7K
xQoS3pDknVyvOWij99pIJsBNhB+iBqkXTEFyWLmuACO31VR8w2uG6Y9mYUza+6ZgQpXWJMJV1Zco
ld/fA7sAIzuzpXK+FhGMEJ3CXEqq9HVKaflxv22LQZC+TqGWAXdDBEyz7RMdhixdHkE9z57eOjUE
S1RQsV1k12PcvXGELPCZy4980F+MW1vnHrVkF2Z8nqiJAV9wy9hsm4U0Acv36IQFKIBMB6JWD8V1
6cVqp+dvvavKnfQY4krZHPsxB+0R4HJdrK1XOulp8vVH0WXQ/HiSxRCRy7H5nMOx48k90EMnT+wh
H8bZfKrU4BXJmO/VLoPdcWX6dsq/KrzlM48G3BVls82jrD+RrPHSOCkeryFkGiQwKIF8u60wMxL3
d0fmd7LaS9kSLpwBcyAxelWf0xiemhLhk1szxyLH9VblbX8ouH2EiJqTwsDRxE197xTd/eK6W9fl
l0rPtQ4GAhKSCMhUbPtMO5PWVjrHmD4pbwKajwWiaK+mI4k9EIfzKLgiP4blFDldAt58SCB67n8L
Cwv4vnfomurVmOUHkgqXBQsLC3RVAcr/uU7rTY1lf7OscW0Oyp+sY+tRZ0+oZxiRpAiasLG/55MQ
GEZHxnrzvpEk4gQd7QZL9+vMVt9HCeau4i8h1EWxDrSx4eJ6lGhpFRCXLvKSYy5Dd+sH07M2rKW6
yv0YIye6gnn5XiMu2rUlg+p2HnfBAoS0bZnltnnICp2n2xTG/q4q5oH1SfECi9A7urJ5FvVg9pNV
3oKm4ZysP+2CRHmO+XGDZvBVNOISJT6rEocs6M7p+kuOs6/mSDvKorGuRrKIUT3Yaq3X2NsABE0W
rN0rPrG2wi99cClN8DM02eNST9eqCRCdgAXZ4EwljaW9OAokf7r066K3WzZDpA6CSXPG4sWT5ltW
fM99BLJTfjL1l6gto5NV19POzSqUgdaLSplZ2rgqOGo5tlHlIn92/eBAVIHcgIJLekZ/ZjqWGmYT
lroEN+uIrqRgOYdO2hyyD9H7OanFxdHEsQUup926tvce0Pe6lhOD++De9dJVJ2WCkRXKuDdjUaEi
ftNODaBsMt+rFQPqG89mgSh6KEbiaFk0NddE0BrSt6mWvE7fh0F/r7Rx2IW8iTlzdixG6SxF+BpU
/m3d2cwrEvIm9JegYNzadN2HfNB9TycTty9LJDHxzneBmpmRuqAuJpeduZ3sk+XoSckVOXVfQa7z
KkLIQAnrv7Z2hqOS9W6umDd5zRdAb9eklX5NY3U3+iQUtf332up2I6zlrLh0BdPYWjApMXJ46foS
SCQmlsnUb15ANbmkbrfJ/LdKDuh5WJqCF4e5SYc+kaUOX46j20oM9CqMF0ZgYSetyd8o3q6WWy9p
SEzsBLT5ooeCj0SaSjjhfocpVkVfx+XNAYiwa0PEXlX6EhWX0s0hI9gs+JRk/9/ZLUWvd6rlesSX
dobzEGwuespNB8plM1C5pkWLPdvgHLKW5XlpJrCpGodzRfOc4HIGfrKTsduzpK3QWwMHJ14DL2U6
H+zee+rn4ZAv2LNaYJa88fXTPLVfqlydI5eWrRMsi3K33ZPE4eF7ADZt74RVvQIM2LhIq7ggiBd0
zIz73/ZPFcZmabNcaergUtdZyKJl3lklw6BqooMeR5oJHUM2m7yDRzbTkCTJLQRRzqqo2eUWaxjp
zefB6pvrYMTkr5QVbhfhI91HINNxMmzbZvrsahUekAEX7J00W5q8ai9yxbmhbSJQArq1n7fFOVRY
2QuXpIYme1+GSm89rHSpFZ5sf5B72ykYpudNgzaP9xrHoXUQkWwu82S1+6UJrzHu1ndgcmgrPGAo
gYz6C6wHU9KfTcnFnmroJUpd0q54FOVyklZb7cRcb2xrLI7+mK19+E3rgL/j5b0jPKw2aFinY9RD
6vBGq9u0fklEMALPYkzVNc4vJsBpei/6pLgZmdIFOr9NY7s96yJGkOWPzFRKeYACd23VkTnXPau2
wP8kudoA+W3GYzIHF8ehC4mkTo6SkBMGFQvAM2CGk6HgJled7YkHnDOf2uPg1XpjJoFpsmfQ5hIL
8kjqF2d4FNtnJGl99sVU/daIifDIWC7Z0Q8GgHVJdAS3yYFZiUfIDOMR2TG+i8HDRl1YN56Z9T7Q
jCWymP4H9y6gAFsebQ9dZ+kim0qWNENO7O5Kre5Cjw0/i/CDSsf5rlqv75rHUlPiJuR5Xe/agVLR
DhOaLdc7/PoVxaSbvYxZR9I8evs8vbY8sTB+TXDZrTDNti2mQ9Y638YKJnvV1j+7kBi6glrWjBxL
icyHvVPBRyR6FyLBwh4LbnnMXcnDyvVXTAzfyUYHNZnd7Aa7BWCRT+eUeK5ToZoTz8r64vd6a3pA
cQUwSGKeKkqdTKVHfwje6xDe8zAl4T4GrFSPpt2UyRpU6aiOk3kcrpU7HI1f0J9YORNBGLUos12G
Ml158ob0PcgZ36YO3lKbJAKb7BNrpZKVZXhr5MIqMoVy5JYJKgwQ/gK4FZb06EQsZnYq135sWCW4
cwfZIqy/WSsQcQaygj5xph5xQ0znI9bcES7jap3cxi2sRVkVxc6aAwS8cMe2xcQazY+FepaMD0jM
g4gvuve2xzcyhge/t/x332McQTjhu4ccIW/QjOFGH+8CjD6XyuDDNsz5BicVlyFrUayB9tqXjJey
fGaLrClKFSPegZ9wzFpQv+MS8P9i73me7OEpLqYjOn2qVkz53Dr1T4U1qGnVTxdF+lF0RzuH3uwl
3Ydv6VedMyfM3ABQqvCeh9r7HJHRpiN0JWGri5wIP+P8QlYdn3kT0RfUZXBVB+NzU8C+RoB11yMS
sA3hoqob35p6LnauiiGYCgXXC4Z3Sq2C1qi8apv0egjT+cqZWOeRf/jTD3C244VPmTdSOJV9+TMK
aRFnHnp7055EbL2KVkA2R0kIaCXYLR2vt8aAvAld9P+D7o9dQ0gEnnmP2n/j+eVZ+9TETcpADOMb
WDFxrnBmHrLR1MeY0j3yFTBLXnC4LONdItAnKdV8thFfg3HEnCOZKPCjIsJqgwHTdexi2xZir1J2
2jYjENO6Z20xaTbjao0M1YUGublavIsS8bzXeQ6zVLMhSSYsWqGDS9ht4YmphS2vG3es0JEKdxAS
F7bWvi6Hu8BMrFBYrDaCS0uTA1wUIZejzF7bMDsSS53YPeAQjHDbzGJDQJLB/WKhPINW+uozq6DU
8o8B1jsn4uT22YuFXRseY/9d2uubVlZQwkx4bef9Dz+2sxPMyxqLnxXONCthe6fHcL4j+Agofmjj
nVLMTecstnY+w0OEKwTElNRpDPsDxC9h2l9nNWmaPbAXjWISwHB9rK3qZIJO7oWluPqQnqUk9Rat
H506RnuK9eAS9PVRrokHtZ0tOz8PXCK7A5hXtCc7pGZ7acj2iUfBBAMswq4jKZ61YXYV+tNyLsyP
vjX5C4fZwSHc4koV/qo9tAl6pE91M+ILs4h9pALzWiQ+16waHwZnei7ixTzoYHjgR6MSdlzDAq99
5dw3zz1T8lDRZJAyrk14wC8AaWJNoMkmdqNBNC3sMmzyO+wwO1QtD4nOjk/NPMDeLffYEIp7VZGq
nSLwtFT/pjG8slw3BNIItnh1aA1ECbavY8S8PEXkSBtXie2SdM0uGZkXhA00HVUhgcM4QG2IeZhl
AtEDgI8cJCQDMQexgkyCTe096rlM7aEKrzJPAKqGnLuQOe7Y3q52KSaDUqMkcA4EHPjIRTglQtLA
c9lwYcSYxAc1PiaQ268KZT9WNY16F08Xq2oBtSOoK7KpJaoDshV2oWMbShLhZ7JjyvyxUaFg/Ih4
Vc7Tq8qd+cDqwP5CFqC/ci1iFInNcvA9WDMLWwAYpdg9rDWfOl/aUxawVYg0phf03+H+v9YQ9n9l
1t5fhvxexz8+o+5H0XY/4j8G/Yr/DPrFuuW5hPkqafvK8cBx/4fhS/+G3SvAayVcJbTter8zfKnf
0PhLYQvtBxzgCh/W/8zcw/LFEICpno8GGhSiUP9O5p4m7w/+0mzK4vT9739TtuM7vm0HSI/5PUR7
rYl8n++PcWHav//N+W+9PWrfbmqeKKu3E9dMe+mVtxesY3VZPAxMYGjDu34/V167EyilcpmT3CCR
xneCvq+dSvCp5IgvGBgQdc4aIdDIwMuuFPPpCoWDxygocWr0kTMZTiWYtHRhENmZjzgrjrofdkFu
aBAA2BqPZ2Xuyzvts9dMYSwkHccWFGArEPJo9OKhPvHPRZ6/Tr/yeIcUi8VCrUNBc7XI8caqWWDA
E1RHOMJFhnICZNlKAnLThwTJO15xBzuvCBDSDMGjycufMOFYmi+ID4f2XhTUJ1MOE6RdLDZN5D6c
+sH6qDNm5KpDF+OqU5VAzPSV9Flk0HkGDFW9dDxAJRB3c80oL0rp9ZxyutdnyyqZbtgrb8cZERJ4
TCJLizmC7ul/wrWZtdj1XFXWUVrYwYtpupmB2mRmcjb/tbfo772g//3/pbBu7pK/yszspx/5R9+Y
P5o2+Z4f723397/5v0k3ENwnLg5L7kuPu/sfpk35m/KEFER1a9dT6/34n6ZNaf9GxqYGGMp14BL2
zY/7j3uYWx87gOKpoAUovuDfsm1KyU/6403Mjcuty4MmUDZ2UPuPN/Fcych4PeeJ20InnlKkfW7H
EZmDVZjq+hK7aXlMYKDDFGUA7ZTo8/TrVI35MaH02OUVgykRDaRqsb9bQlHsU09/WmHzGoEMRKHN
SL4NUUP2bVazEwtvWUKgnoDUWpYoC6yFJ4B2M2xN7cOYdltgdLj1HJSU0oOMHU5fGzaUdWV/NxUz
/CZapWo4KkiXqNlYBjL+WdjkOvUAgNOu3DnRaj300DeI4IMY203sOu4J1vRDhYffj8Z6K83Y7GAV
fGnXZRfhFBvLKsB3h/S2sFmbLLxXv8i7WbLtS/eO5u+rVvFtnOkTA7oDEQ9HvD038MbO1qKLuy70
d5gvB5Agg71xQvO1b1O6kJzhGX1I4THGBR93RehOuYtBem1wXeueZ4AmDh12B3NkQ8U75C52mAJ+
eIjDY6qwCVSl+u5MOrwKDLoOAoXQzXbiw1B30Sza+kgG10dPHhg5dKkHO3Vk7CrLR5Miivd+ZjGp
mXbzrGf7I/LEeGi6kYSc9MGbiMuh/RtrJ9/3eqVBq5haMCo9dlWIRwBIfs96dNJ9NJbUc5OPs2gV
nc9fGOpdZ8ltnRomi4V4y5AMEXaAUKdeeJ1tshXRT6XsDxyMoF+sOzK6rtO4fibSZtnDK3luJ//F
zqFkVEuIrBKNxs4QXp5gP8cY5i/7se+uU2f53oTFHd31saHLiJmREUO58z3FG4ivl0Vf8I7PMPyu
e2BAbRVxZqhnhi/fmcnYG46oeu/YwWssmnc25bw9qroHDk5ORgX2T1pc87m7jDdFg1qLkl48BuBb
cHJ2AkA8onXNoh+yUssgGDJMXGFoHdWXwiZWMKByp4xFFcdJt29ovbD+eJyGdoLbtFk1TAOBKMrZ
+SRyKt5z22Lf+cZpWeyXbnkBBWsdIxfoEvjVfSNOhpgkUEDneIbS38rqsZ8cFA0TKq2OiUzBmqhf
hoOrh1XtOB6WsnGuzIDmrRFf6gnTh6yaF2+GfDQM4PeSz6KaH5Q7HmNdf/GSmfYF9XVG6NbG7uWL
35fPNhy/DdTgcz1qGIPpYxYNLy62kGAE3WA1z2N1TbrITqSfeFGczTAIswdhFjtoEt2QmAHh+jdD
0b4GAy61vH7RbkfsKjKG2JqPcYgEQoQgESNneOWQwpkHmFK49VPr1Oz/2uGmWyULEV0JZDsyrNqP
olpD/uieK1oQub7sJMjQ4OOms3vEVbr+innwMHkMr6PbDOFcSIrqVZLhx2Pat+vrhNI76L4Z4Ee8
PdtFxu+pyzSxxS1ehRsKaYzbJsjPfYcMy5gZMrt2PpqBVK8AlseUip1lii/StJgHw9WmXh/mPnkv
U2ad2SQ/iwwYM8hPmyacCn1W/rru0Hcibd4at3B3xFLeyHJwL4wRT90SO8TqAQfp5jczIuQ3E/JF
sbZ7Alz1lL0nwDrJNoheycCa8F4n7U43/de0tM/r/DVDd5Tkw70RtFlWPeBKQFkyKHvfkxAJS3O5
noV7jog/5w0ihiW28NaKUdzQiER3jtWkRziKrAy4/kidITkUHTPtH7rsSXIfZ2w78NDBKx4XKD/R
lL9ZNzG3AxszML2Ic7bQ8392I6xFPQrAvX791AHmw5YCv8Wjp6rM2YQWkleFBWSaQHsn91PTWxtM
fOYK47t72+QdGtYSrXl7Lpryofcd1Hh8HuVYspqufrKIBvxRQOtZmL2FlFHxEHxrbfk1NeaDc+c6
VPEDkBlMPOPy3KLX4s2cOWrasPKBYIp9ugi18+iWSdKojpadYoBp8NkuTC6uylbRLuE8kTWaiyQt
kuuN1VCjAnUcIOr35HXWvv1UaB8TD9koAKjsV6I8aTnNbUel6OUIYkCrbZxWtaeARLpB2/d+AnAJ
9mh/FdnhYxfxQHaW9zmZnh2nJ24+JmcYgxImxSR7g3SFnzJCYZXSnfEECvdBOBx86FbrNNlmxlLt
SwkaOiSqENZXmm+CuOxveShT6tXxtUiJsrOc5hRiKK3mGlnwguLDwg19SH/ZnEl1ritKzQq9sKvY
PLtTcY6acbz1chWcPY9aPLcJr88D1KBB2TBkRVrWIm/GW5zdIU3AaEN1ssVsd5EOYSGDTW/rJTeN
3Y+EEtTnfqWGuVVUAI8HyvwQBvF9rMfkHEXVV1v7r0nEDrwuWnOoTXZyK/2To+CWjTWVfvkc5sie
YuIVwY0ThuoIkrRc/W6K9s6PUZF6aL5eyiy89FZ/T1LV9yUJHrrUJR2lP8Qxs2anT95MDefPNfgs
4n75ovAj0lSfRvwh2QpCNwEnqSI3RFbeZ9wKB7pdsTNWh5td9o+L7ecoLJYLIgkk39OdhpoJ+NHs
mrb4WWZIIYOsAbOEwx79SiwPrgo/E2XhNU6HVW32Dgsd2DwMl2MS/ZTGvGH23iaD/2IsD2mJN4Ba
QO+nu2tyuMm30yjFSt1+1WGPQdUmbi/xx8esd6//f8nOlL+bn+fqx9//9ln2BUbKR7IIyj+20IoA
+v9zzP1t/OP7D/Yhxfcffyja1+/6R9FOC+0q7dG+SuW4gbb5yj+Kdu83z3elpJy3XYciXP6uaPd+
k+tX+EYhWbk6/6vxpp5XEsiKponnUJda/DuN9z/V7DZ9vx8oTdtt8+Ns/cea3WEjPBGkwz5r8FCU
kruLn9l+tHo0fbVGr+r0+ljMrNOxrxZXPpPzFZ7CxNxOJM7dH0Pel4CF2+AaIzyUxJiEY58RJjee
PsDzAlBgqpAzjTFW3eyTtMXJhRuFfV5zGptaH1rREYvQZPdO7Z4cJ7xJh768FBFav15iiAT2gpzZ
sQ7EXPzwrTa+B14z3ZisxJ1B9ZaGwLaTiYyLhu0MYhX7smSMepUBA7B0bvPscyZZ/qq0kJk6T8mE
tSKW0bGkV4HDQFK0JPZ1zcf83bXwv0Ml/bkj4t0FkiSJHQl8z3PdP3VEtuDB5gVoPMFV3Ge5Y5He
QKTQVNbOIwLRCUrmVVwz3Aw4m0SXvLmSrJF5Dfq2s7I5toSqaye7ccvxZVLF9C9en88V9oeO7dfr
w3DtS8A9rm3/CeU0M8fPG0Q0V6N+BYGCEhYMOLQNcemZ+XeGxg2SB6dE0qGYrjkn0ZWKw+Kbpx5I
ug7Gdgu2IjxDnS8v8s2Km4eK3GGE75DvTG9fp7p+m9EqAZJYP++4R7tZpd/8qoXWkvp3v66AfFiu
F/Q6YAMnht8uz/vIXjOFerRkdX5e+ntj4r2psuU4jTiJLAUxeIAADOKWTCU0W7duAsq9ZENlUFA+
kVEMb43Kr5Jz97CIhdV3Ff8UQ2fdlhJ4NxiAG1IT3bt8tFlAsXIzGGYdYG3baFlDyFRKbTR24fnX
BVLkjIr++uJYh2d/fvN94qBp2KWAgLjO6n4/8yqMsgeVUrfGxKBVMnyq0iBDKebck/swXQAOMQlq
fX10bCwVYWTtTT0/5wmwMZnDZa5yFuJJzlnpM8qRglbXySd18pLiVZMiu23LGPz+At5umW7HQCfE
LQUADwqCk4ijHa/SxmoQ3CPsAE8HS5tAFKOc5VD2C4EiK0jGimPSiRRYAtSJkR0V97YMTn6MeR3a
annbCT2fwhAF2txzfCOaJIRdEHpCHOvATV2XNw2CpAPV5w8oYQlp8iK+IV38q+hr/2CV3SdgmvZQ
hYu5KdZ/fFo+9kvwopF7jny3w1BwMSfdu+6xaR2zb/Pc2bEy/IIrWOPpmNxDKClOesegzkZq8i8+
KD6Qf/qk/MDXDg1awOjFkTzCf/9JjZ4YqCkK/P0lPgUTscMhvnAvu+S+jzxoOmRiiGF41YZ6ZHbI
IxmhAKkkuAmYx+zmPII42jaYp8Z53ovuw9X1oUIKehtOiAsrdyD1fml8FBJVRDnhERSSoM3CMIBd
gv3eqeLpBEENqfvAmBepJpKwVtvWW2bXhEBM3kVjqb5SjB1OQZzgfE51fwlTaKWIqfmP9uyPcILq
uumuLJKEjjEOo6SHguUtrEgme3R3aTqtgmp0Ze4RZpd3IkGxXZkOzDN3RZ42R3fmybzS8xyNhaRM
b0uVvqV6Ih/J7pvjIrsjE82fVgXQoTIOoq6Y/iPM/XhPcNfnbCMZFQpfk8Tu34TYlu1gpTOEt2gq
qD2JvPRkTxBaMw5Y+Imd0LN5CEs3uE7s+ZJDoBozjAO9Dlr2r7LZmZL6SA89gCC5buvHWe9iCjKm
t9l0bNsu2FZWa21at9W7AdLNBgbNdE/iFxc5m1sIf4E1iMel8x7L0vswkUW4AV8xvvWqhK/2/Ibo
ap4xpKUkxkFwYb2ukwKnto14OJrSr3HrRRdZ+XvdEgmfWvhkG+hQm9jwOwuX7gR91tfUDUMyBqYf
dQOxWFkZN24IhzDBRri+TF1bwXWaf13ckHi4LvhhV+mAf0sd+iqsz24Np0UNEMgH581ZpZWNW0Pn
irajJ9ncyNG+maNGndFObxar32XT+OS31h1Rbsd+CIon45t9dtAo+b82cVxBQCZpN0M/7OXZZax6
ItRLXR3yxAeoVRWbTnd6E61BDNArn8tOeody9LN9NvgeJqrBvp15fsHKBxesHEKY5LwTqN7onaN4
q/DHYMMJmftk10MX2YegLo9p5137XQeuMUrftI1kHvkUwCnaAUD6yXCi6HGfeln3m3bN8pJB8Z7M
HrJbetbWRcc+W2RO+G5/KcKjK1pFMt6z00fdvo3Ct8Un3ykkhphwqwnG8Jo4jAB+OGVgV1ghAkBQ
xcruQTg1gtsIFhKLdBkd57C77zWhXkY4u96aSXup6uIS/0ROUJ0GrV+EYp2ZwfqZiuyzF/o1nTEW
a/YS0jsToJ7EqtyEOnhGl3ObeWSD/vVx4ayV2B9WJBzTni8kSVPKF/avh9TvViQFIxGlygE5Z8Tj
RPPHeBWmIsfhRo4IvGBgxCO3T1x63hzsghiObl4ue8O1um9jEk36j86V7wj6bl0La0wspLWF4X/z
L17oP+1yeKGMgVdEpF7XOn8qKibPKjlC0Z3aDyGhnLsUDMmz4/L4zMrF4F9KxmvBKqS1CIsGRI2M
dPgXb9avs/NPbxYwdE8EQqyrLf9PhRexn8hTJQ6HCIHKReLoYqcPe5/d0AZgOHKUTj/3S40om6EI
GsWR54nSN1ah0lNf+RQhtYHZTwSSEPZDVqCZinCS6Wi4ngmD4qg6UEwOl7RnyeyElUsSXxqQ+Gq+
QfWaQH7g76bgdm68JFer6gxJnhHy/MtEU9WIFZrcfVT5Tncq25fCJhh+6Tv8upTE+FyODFHUVRRA
Iul+9HLs93/9Ma3dxZ+uJ6pSNrcUyzzMXXf9GH93PbGSM67VI4uLmvqE+gLQbCgOJVijS+7I6FaV
wB9S4CBNcbj8o3qoecBsZWXSOxwhM3c3jnM/hPlsQQ0iWoN4MzIa0d2sfwOOHtRFHoK9kOW1yUfy
29JSkyLBXJYga+tcrP/8+i8+xPZAGsqNvRIW5/WfoRvtczUttBQDwngb5RXqh+kOF4N1dqMEMaJq
7zwqyis3qLsdvNNUaOqHSkGKKJKzJNTeAoCJ4jzGYWGGO7+e2AP00dPSAW+dreDw12+pgwLrz2+q
Q7VPue9L19Ywdf5UKTSjCorYwrnWLf5H3mHEWBqIKuOEMKYsHr0CEd1AN9LBPO56wuAzn31n7aSv
WL+AN0SKfLb8Ro3nBXwTgaurQo/pnpNWwSGYoocJGQgxOS/rKhf1ZPReT8Q4LMFzCOnIifUXNHmo
IRDpX00ZlrhOPS74BjbpzM6vHeGzESaeoYoMrEqdGDTfMeFi+NfL91Xlf8gGFOJdDC5HMdCvFY1R
SfL5PIKQ8sDM7TmaN0DTIZL7+lzCT9v5h2RiXGvIHvdbTHF69K1N3KbHzhYrf5dzpcflh80Lryhp
4OTvDrn35lVYq1xC9axyX4vkvUoLcWEjwvQqbleVh7oyVvMZDcCcRApu2moYe9JNXfnuRCunkZfy
CYAc4vgoNc9tr3WfhOsdZiPPhhE6il6OyUCsy5DKG865dWiUbV0CMMGt3yPM6RkW+m17nWvsT60k
HrdxAKuEGfjQTkJiw4w0I8odokNvR2/TqGkhiquCdBoSZnr7CtcbkmytMrJ/6O0a9E2uR1inxtGN
hreHQIdxS2J8zqv8tsScGPloyFK5EOQE8pyE6cxpP4WU9WZC0XQuuxEE04ufMNypmGFtTXjvCmyA
LmmoMJWGQ+8sV3lZfuVFkkYjXOtOf7YSAWUh7XtFuYXeRPIK+PhC6Jg7v+b8Vyo9+zd5SziSbvHy
syokYEE9WL7MtlHsPWS6R4ySwUbwgPS7aevfxy/W7H3rzapZFtNN5E3fRgkTIOu6Wx6Mj3wMHzxo
sw17yR3buuReNcuMN6jIWVMBNzOIqvHKQOwL8UbpvKweRJB9lDbe72rifcQNNG6dUL+HivRFIQ+G
WCCqo/ZULHwgpcirGz13N5nFhtqF6siD2r4QXL0A5TR3Sy9PqsXa3AVlBpXOf7KDihRX0bz2zfLK
2h43NXuxYA7MM2P8E0LmHsjBsEpOSX9P3QUBVo7rfI1kippW7ijKAr2UqDsfyTv192mfgYWekJqz
H4im8CbPbkFAjFr+QLtvKFdivRMMlTvmD1dLhZ+PZNIF3cspmxA5z6x6tqbCiO1yW2XJa9dN3g5h
RQT6wRabhejmLRfvxdMM7OXc3hgIARxabO16lkeIgjAfjrjWXf++WuzgUYQ4yFzl7sbCQjYQuLcL
rRx6su9eHWaXgvhfWBzGAF5oGjSo7kzvG83sYguTHTwT4OId6mlvx+M1VlGsBNaIc8a5dxMf5ioW
KyZACKn2/YhAropRg4+lA6UieS4qb0SQFnVXcMuOKXfhxhdrNAOUhgTySJpY4Q7G6W7MoT1ZTAv0
srhcil31gNxhl6US12ZLeot2h+eKEinL1Rv2w+eptPWlRVnPdU5fWrvnpbaA1Vgm34ogPi8jNv+E
SpjEV2vExuZpeG4VKLhe8Jhslo9hCdBCUb+u0Q4PqzV+ng79umRslnzl/Clm1pnP4kswZ8X3kJj2
HTi3OVT02rkZ3xzQcNdBU6XnqC+3U+1gLPdg7Y40eIIjaCOzjqzaEcla2mKr7Et8HXldTReXKKkt
0mm0YkpOCM8BghhG07MLESubLH8z0iBGbv/i2e4OTch+mbPwpu/kTTibjtqbJQCTPrMhyj7i0Re3
24JoklWQyK4mKY7iFl1gH9UbVJCpi0nKwteGQxpOpt9zy7cDlMVWs5qwYgqK4I4taHhF0c1bHcwY
KgaWp3yqbHP8Bx5J8B2m5Z2wmgsHBd9WRrQRDf4APnNMQ04aYvNvAMSYiJvGLOdBgz+LaasKGOtb
mzh3Fh10Dj5S0rTVl8CubqTu4beN/LWtfoKvnK/s2BdnXolnBME+05XNt5xUqoWPwhl05fauJGSM
eL14Mg8LgvWNnGholCRRZvof7J1XcuVImqW30gtotEGL1ytwtSAv9QuMwYiAQwPu0KvvD1kPNdNm
Y7OBfqi0SsvMIHkJuP/inO9oF1JSnTAz9bPDVCjm89salWSskfr0IL52HJXzAvDuJ85HjnlnskIZ
a3DH2COmixfAx6HEkmMB/iBCL2qdoPY5++sO3gy5F2YAwNViNxyHoImffcOe9hbWrVVHPD0ttbmb
CxxCRVsYu04B8mHbcPD7YmdhdomV/sFlv3EUBC/NGB9G4z56w/CIOiQwcolNdpxuZAKChj7yWSxa
gki6uX5kJgniccC9mrpE0qGEeNOx9kQ1Jafx7sxRucobOm3Zf7c97K0lwTSM8Z6CXyLclaHXlRSf
bZSSNWDSICYDc9BOq+MtybW4nmv9RyvNICw698WwdGZi5LZdwetbEWDJKsfdhDl8WoH/Z7WcNJ9G
weEbDCZb/OB12LoIxwvOw4MQ09mreW8qnC0rZLNQzSS7LhBupInsvNSDdrLA5OzZw4CfHz34Xq7m
qWPdzOrYw1feNyBpJmwpp2Xr7Xpa/QT/9reR8GVQQh8EAajL0h/nn5i2nRIzJtv6q9BRELiWug8a
EROdb35KRilxluOqtyf4bcznsphNriCKdWOBDel9t9m3lUC7qUcfwc/Y+384ADpMJNMfz/9rziak
74BBL/GZa9PHXzUD1IMSR56PmIOTSWi3l3MJE2c7YpvdDNMgd2MvJWYOMPqtdH9FhDyT+1GwWnR9
CGyzBXBfVksHnH0XSffTY+e++Esc3izvgQv2Q29KrvGiPDDStc4eJQPpBzuGA3+qqNe3mtuSzS3a
fhM4QDbShLBtcyIOdKhOQQHKrzb84dhHXbaClXoTlXPyFtkw5RJNtqE9+XI6NwSggdn9p72YQYak
b77+Nna5ddFREa/JwG63cPzW6dwYAErwO7iLslmM5ynJQlm27d5CPZezzbT5WPThAVeJRe6UsDOv
EqbyHNDwM0l6jFVYeVhuSqbouuHUZxKNE94BfI69bxGc6OnDq6ZKyIPTpFD0TxFZsw+8Igt5pCF+
pPbCzmXa6jM6IC5pvBiqAAzbz4RgN++dlga3Uq39Tt3nufiFZHpvzkqhB9ZQ5hvFiZnjvbOQSxM3
w+K3PQKrRQXt5uCYGv2N2CQq0yBmt6gazyNnCP5XAUxXmCCeS8dFhCfHjRmzW/C9loI1n104fNOm
KnKDyVz8ZjEeWtTEsDqn6i80Z3m0rR3nOr48b36fSUmpXbhVVu3fGk/QNlaoZ4oRIKiYmXPlPhJq
az51DW+OISCd4bdbpzK+i2Goj33i7tMcHpLZAJbR/ODNkWLPuj46c9xkp7FRvJX8Hc4gSLuagL81
5tRXY9WfFAGNG+j05jrUI+lvMRTxmWKliJ1xeOYq+WW4qDgqtAMU+XWyB0s5McKTX+PgpdAr+hlY
hJqOYLIzindiThXS4ESL9aNTAKFqsHObrJ5eAktp+64ggYpNekaGxxoka8wkyrMvybitPdJYfCf4
ELhBidcOR6cIDogrwlYbv3pT9C9uHD9l41PsWQ9DaQcGTkmYaiQLikY5d9uDAUm5kREOuO61gmyr
Fm4Jy6pPN5uwb7KzThK28YZhvwBG+K3DdODwy78tHN77eFmp0N0nKVdKBdAHsej43JWkkMFocp7K
KYDHSkU2DNB2WDbQ2IwNHj5sgIdhy39gPowlRETQ7o/llRxIEG3sSA5BBttbENnTl5hswRA0PHx9
Cm6prVapOahbNTLl5B79Y6dXSVLnJca/RG03qksRT4hxnHcChc1jovtPNVaVOzkmIPiJl/nnW3Am
560lMuaAtjVkJ+PD9N7axiBuWckjMxLUfGonG+cAc3DMzkCIuzf8MmxCquQ0AOYbDeOvBlefZDjU
5CUhcW6bAlXKFK6zAvVb4YHgzhTSDJL1iIJBGoADQV24l+Nt6ljpJiUB+YY8Cx1Ksmx21LNdI6go
hwhzUl/sTTH3+3/9gcGM3GJUXsdKiBkBoY9h1zXBnjEbQjm2+LvGap5a35T4Z+QLklpCY+PGO8Ul
5yYUAajry95g6i51nuck1kPrEqI/xIRI7ppcsw5TWr3DPoaWrHc/iS5gU/5p1PRVRqrbB0G2z2QU
H6OSIKpW4+CNudsnI74pHrQz2cYuWAVfX5eF5p7++Utmop2ddJzzE2vEi9Nqr3lNxqko85dGTNAw
F89VQXeNy0OHfeeX01XkyyhSMUsdR/xmTmyUzzjP3iNCuE/GyG6TH1sjlnD65VRDeVROatx1gTFi
gpMe1Q2NYuDitW8XIX1E8GBE9uK104lSGwSxx2XKWQPaXeyYV7Ids/Rsr/JMbOyxPVDGNS9mC/TI
MG52QMu9yMIMWVqvY41+Q5sYPdtVuwWJbgKNKIyTqKguCZpdREb1J5j8MiOYF5vHtky4pKTDvB/u
JlFpW2uAIZHPmtpxUgJinc6taWBzNtvxNnhUoOQ6KZNbXhGYqs3JANy0OreZ273IuN/MrlqS8+ru
pBjrxfBwN0Yikn1ECORJxu60stqaZPpYy3ZNYRtvVUT3OVsVemiizVdZorqrmcu3wBrye64a9TbO
+7m3ivflh8B0ON57FInwl72XuZ+Tw1SPz82yH8idGg2SAwd29NDQcfOaZynac9MzPEnpc1YzUzwg
lqLbqphDC+njH916G4Q3nmMUk/a0Yc4XbP+ZsSNMZT1QDdC0XCI/B8Hfzm1B9md7hfpRrbNEMMZv
8bdbGq7JeUJ8NeedQhpOTAG6lZ3Xz95mNqJ9ndnEg9nkRneat/X82t8knatvlbmRQ/fMezawLidG
FTxpHYDnpPkfSuOiGJpuMvSB6Jwu0vLHYzXzwNS6i/92ONLslRDDznVCiuIYwLGt23J8mZT4I109
IDqB9DGt8HmBrCxb1WWALtxrLp6jBffSxppJeA9IWSqUFqHmBbWbzo3od2HrNd1FoKi75B0pXF1L
xEIxQOGzAVSkUc5yjsEyEejFzbLt/BZxeDGsigDTWPaxwK696u1+CFUFEhAKoLB6wnWTa5zOfwfg
Emu37fzNEIm/whTEZkTm1chhbRoxwtnYa4k6KLFF67IfN31h1+fBGuINb8ZhTmrr1WrbM6GweIlm
/vwqD/QPLGycV6Dz7T6pngMP9aJHtMAzK7Ai1IS3t+0k2tWyiB9TyuGXwzkgvmj6bkuDHjDmqXb1
4moJZkEZyYtvzFVB9Kf+h2RVhbG4gT+ANmuXp42+aWxb7vU5DWuUaO85sG9UYUiOyCst9mWdZ3e0
krRIgHgHUmO/VO1fEsIUXqyeXsTp7G3TpD4wYVOdlWnWXEVHW5rai97AtsEE+alPtrVNZHYE3ICL
r9bpvOPhCc3EGxssY0teHs9M6/3SEpJt3IrM3Jq5XuFRfNSyTXZB337GcTRgSOUNr/WCP8VruAuD
QYU9hzyS5opd9lS+enbaHnSdL+HFbON0E+4f+6hzVPXVadZf6w4ftjNMNHPGexHrzxk/QCAMi6Fg
TEab4x2SlEy7cQwCnMUkUdkGUNiqrA/FKFEjFPjMMzaHxGCSpIPatKKUXu5jGZBdPgoglqI56m13
/OeJbwNwFMKd4OiY2M5pg97tqOzPWbOwDcEeQTb2C3CnbFglYIpQYrYqEmyL0VTS3vWDA7DZg1PY
Q1BBDxIOOmbgtqphrlVNf23z5jbgSTw1dvPjEy0osuBgztyCuifl4r4NtiOW4BW/E7HTZr6tcV5y
Sl1YDB4kcX4OVydxdD7qs3zGrFasOdr6O7iiX90EWKNm6TkI0Kz8CWdhwMLGqcXwsxnw6S7UPRZV
dIyzHvlnMWx0T0c/2OH9H7vqp/fooshlECcEXkM2YL5Y5jZ+6oDd1c51NlPpO4a+5qQBS921T2Y1
cHxPfGyaU/q8Mm28rVifuf3Mvjzwz34OXd0hY+QatxDu/lk3jhhcKY/MHdOv6mSNJImIEsN0hA+X
pA5WGAjB97ZiKsuIevH5LZ9YNJxMCzlB1AMWjggA3zDzsUNfi/cGgyIGj0TYTO7fshL2wSkBwESm
kPCg+O3U5Ufd6cZNBeKpr2wRTq46aEDXDzHWtU3XMStpiMheFc5FM2rvYoBaYRIXcbUj6CCDmxS+
qhPxZRjQ1LKIbNZug357efpmIOKuJW+tFzf4ZV9LE69jiZnXnXiD2kptS4ZOp4EYi2LaoMEDLLXs
T4fhC7tLdZJaeSXfQZKuBz+98YJ7bJmg/SwWrokTwFLLFoOgEU3nIr5wI9PfziZLDiI7D4U+k6k+
9uzJ836vN72NBRe1ibSf0Eae2fbLvW/h6kVaTcKEP807W2dpCYpGAMZKdb6BhKh73a0MaDOZwTIA
1HpvJqTsdcmlHcDVEmPxmxGDd4hacJCSPngm6Xmd5SR/R1wSpc1wgVRnBk+wayoHX6jQvpplpz3a
5VsiUIkajaR4GqMs7Orc2bQZdM+ZwOuwWnairR4cu0EGPF6C2X1AhySAP3X4TfOCnOfMNucNDXy3
0iIOjyhH5DnUwY/ddpAu60vr10AYeu2HxApUBO3rVMXus6tHr0iUiFYh+wZWMJ6/KbVpjiTCGbJG
gZ6NzXrKU4YuTlqSAYi0LPVR60gOXC1yw16MJloU8aoSQr5UjzSim4wPO5t3gd9AOM0s/1RX6PQF
inPKDTdemHyMYrbO+Gmpqbr0fB2F86rLINBWun8vamqsYUA670z2EFpAIC7//CXW9WLDbBHxfJ/y
4KTuCYXAh2JXeUH46ianNMpuBmLQUJrohoYp+jCGjOxr34filjo/M+OLVTXAPupMigi2mqsJMcI+
0DTk+f1iix8JgCp9kybT/LK74Th1ar5ownokkWvup4RzGDSh8oZdueCD146FmQ0LMRGofMcDFB/I
ayXSG7OaQn30LtyQj4xzgmem8w8GCShXUlm+bZWSCdEZPrMKcsqjcUABC4tZpx11alh77SRAeffe
uHNa8+rFLl8BFhoY/DbdlrMOwlPVeFTk/BFl5hN5KJe6LORJb9327kXyjy2V+JQ6AgvLksEeZdCP
E+M8KUbyJfTqkKKX2IqZqLUMmUROclogm89My9/oSX3CpMn+6Lx1YICSJhznRJA9QPABjfroIhRp
0mAhyAuffESpPiyQQ8A/tPfCmV+mnCAGwxmns4GCflfy1VDRGS+PoY7rTTSqgyXjFBK5Btt+Xgpi
UA+S6SlacfrJLt8XFbmOsnfxsUaku6bF62zOv/MqwbJjMKbwfdbQsR9iTUGhj4PeyHqey23ZIqFB
rWltp0H0x7Js+mPfTSO/04AY5uA3pkKEHlRCiMvH9BLbZr0fjAY0JBmeOLd4dpzh3agKKMz2eMhR
4CP7LhBXa9FjQop4sUiyX1ejdB62ow2hQJW4aRqOq8x9wN/6aGMrDmMgL6uEz31z4iMrN/QjXWhS
6Ub+IZtEhjeJO1CCo5AWocWjUK+yRPItKn8+zdZDutQLri+7XTPV8WmAVc0Jx7tmsrRd1mUEuliA
9hFP3pvWn+g1x/fOMW95P73FREAZRFHPon3rzOTazg7jQY9cqCF7hoMDSwcQ33pmHLfycQFglMSx
PQFY+S5rSoXG4B5xB2SZYD5qJlmbfgiILUjA4NljwBg+K79QsLNlUzRttsU4xhtxgvnND4O/tVE6
t6immoEUMkXOr5KHgzyW9i2luMNiwO1r4fum+MLCGDxwmzxkS2QNIytrTBFYd9Z4abryvci92zjb
4w556bjuRFDvzQ6crokKfuEtvk52Ih+m1V07NIcATjJLXbqKUACorhKBKEyKSMsASnE6Iq1COJV2
zd+8IY6hEKMWyqg7dKM408MBl5DtgkaMOXzi7Gi0MzD7gSenZcCoRHztE8Y9QjfuMlZfFbEDl9o9
6Zn33SbORynAwmf+ToyICdqmn4jB0q+Z7FhcmN58UNNP7LJtSIvq1e5pqJqyfwqGOMZJ3V8RNgMm
Ih0tKS1kRKAN53ratObSnvRvks+kcyj5YBxhyPAehYw+XGX6fFsBe/Uh+dHa+OExHIIk7gMtxxpF
QtS90m2Ws52Vw+qyqLEYG43QzNeOzr3MBFkADKmInenQBscD52IVlR6s7hqHhnUnZx1lgWF5VBi8
W7MPFz+u/DU7WmoQmt7JZBLDD4jMf91p/guRPI3XQS+JTwLV23/yf6qBLoZEOwBriATvthLlKnZZ
YVbwtZ3x0PPqBuqqiuSinne+NaB1mu5lOR7Jk8IUf4RLrcUp6AbjNvfTt5kZ79BR3khr3NR+d24L
86DPf4lvJ5A6fbHm7IWQxGH9n7rNhLTB/4sBzWORx8y4rl3A89VxyNOXlEWhmTvXLgIP8I+E4H/T
TP9/MvvFEf7/ltnfq/zP/y3LX/79fwnsTfu/DETyKKwdrLFY0hFO/Utgb/BPmFb6JNViTDVQtPzb
FWv/lw983Al8y8cLv1hf/w9X7CLJN7wASBweW/6rf9Jn4z8V38ZiWf9X/Oy///4/yq64V0nZ4lVH
HWr9D00IIiTCUTHeO7bvIlD4HxJ7z8A05focjUnU3rSxPWWypj/XT9J49DW4KhuEsEnGZzl4Ic3j
MccHaGRi61mMirjqOvm7TbuNZWWHjIQvzSlWExtMJBJ7t7PDPv9MmUKOT3lyWGaeKc46C6mcLnUW
ivsys2D1fHnGN6TyyAXhAypq6tsQ1RSkb2bTHS6l9rsWHQccE7HJ/C4+OMGQny4uN4pB+6dxSfqB
3dnjcOOSEDOKnkyds/6g+AoWTXJLYdsB8iq+xtZad9YU+jVQiXeAqc9fRcy6F1fpeDED4DQM7k+w
eFce04HE8NY1wTnqWtD7opQw1U5Tw9oAgeiyaQrkhbWRU+29IN6wLPccqHzaV5lfAnPim6g31DRA
lJAjeR81f6jZ3Xr3OeBeAv1SfzODX2GpjEDERMmmctQR468JZjVCQOPrHI4UgNquwcWESqwBiKJ/
Zt4p5Ygy5HM9B+uBjT6jKmBPx974S5RFW0Lkq8c/vQyoMK3nLnOOtrgIlkXoY1elOnfoQxBgZ87A
LgjuFm6q1O52SCVXQFscWitaPVSWbovjkXFsg8Daei8ltDzz04zVGvFtBCxtiDaWz4msTqZHTAO8
Yvs9KX4CekrVQxXKgcRkqxnweqENt4Yx+9xQVaIbw4usE87VjsFhBnWoYHuSL7uKgauUCWejSzQu
y+hIYi4wn6hW+CWMG4CjkpVhauuHZEka4I7PRUPgR7rp95P1GJDtubl/YB67liq/2JO7Lrv5aBVI
KiJ2X4/Ji5BUzJve6eGWaysXH/HAZDGK8CiTiccwRzGvY0ANwZUrs0mZwCQ0Bi9BQFv2ih/m3ovu
abZugVUj4WepjpRf724jlLO0v88xuykwdBCKtnNzq4nlcOzsXBAu1WCtogQ61LL63YvQ88LJP3v2
Wxo9cfclcSjlQWt3lv/F/qxAVtCznZPltMp5Rdi+cV0GzwYGl1Evw8n0dyoloCJ/9VFPN0im0pHY
z0XBOEZrjOfrKtBOekmQDaS7hAWaSCWhMQGbqPigJXtZizuY+7XB5qJzofOzYdGnbJ3F3561czuW
qFOEY5XJk/+WNtbKrgtG/qPYO5Lc4jdQc9vmXGJEND/9OLqKcaR4QfxR8r5W3eL9OpEyStDPt5z/
WuZrk/MnTnewZttIMdVuyIPrnZMvi53DQtXQcOQJFjDWwmtrFlQGCQYJTZaq2Z4Ow8vQ/rYUGljo
UX3y7jMGsEcmnoJoFk++azZzVqb7vX4UtYEs7ZaUaAjKs968dGrnp3Q3ZHTMjJ17NXyl2bGtf8T8
y4OqbuL4cyIeveBXbj0hf3ju6Xho0ehHxarm83ar1wi9kMynNRvN0wBBCVrcMYsfWBcZnMiwNvIt
w+99XrIZYWeo1tptMi5+mvn8CuSRAn+XFH97TiJP51mSRx0acknKgFU7h6z+pTxrLaje/KWmtvst
AtZj3L8ydUNQ2G508yklFSKwboUrwnE2tnM3b20nP9ocF7Fsdv2MaUR5LN/wIWeSARnQTu0kzRgA
RwJZY0zowlCjpMXCEP2YhVudpRrI0mnFd29t3bRoyFFZcpny2CTTFGVeaRBu1rcZJf5Mf+S5hr1S
FkkPQ4QwT0mc90EG76RWRzBoqCyG4mo77svAXmBnRIyvnGq6S5kdytpIMAb7Pc3eb5D2GNwnd9wF
jiYvFfyPNbmAvvmhN8lPn6AscDQSdbEoHk0neUNSFOzSWPsJhHtCgUH1pJkn5UavhZPJHfi2cuNK
+t2S/YPeF4dJe4BTJ0tDBZBTGPKUJmS1XsPeXmN/tBWrR5BmazhfTaj73R9DzbTvBerH2snGQxb4
iNOC5JFxdTVJz/sB8DZSvftRsdsP0HtRPotPr4G+aulsDp0q+RunC6YAybq/7jLWNKXT3KHYaaKf
1zh4EE9EY3do4A8tvAWsaX1TiNUIBpCTuOtDrWbtbz+ZOc4XxKyI0o7Mx7KNx+rFkYWxEU3yF6ZC
F9j1NtBRx415pR8aN/2jWMHxCTbLXnXqmJZM0GmaCbVJ2+6U895Gn6NBXwW+ddWx57DpHtCwZQy6
Rvl72npSE+Ds0/u8KBNywh0PbT8cRKqzWiejBCTYE/u9X8KObcL8uMHBl3WImAjRGryxO3a1/mc0
uPVI6RB1NF0h84dtq9g+wCu1ofvlXn1l8fyXw414E4O8Ij+ZOd/E8JwnjfcM4OoaGBz2+F1XZt52
NyPy+h2NT67n0y4x8f0giOu31RSFdjKjX0QUko1lc8y96Svth18m3qRtPZPQZvSMqHpGs23xojCX
sF8nQBxdIWl68M3fVGS+znpmbJzGfxbyox1T3oBAcYihnBh1zuTWE9MeH+vNGWxeDlu8NzCHC7Oi
b55nyHJp7wOVYnIUk6RsAqQ4ADfCEax3J8LwmCH45lvseeKC/D7aR8C8p6n9aRj9H+EOrBQfDqAR
1MCEdugxiUhGJt+cqsovojHeB9LnNxpyZLMzigO462Y/bJuJwX8Uo0URJjumAVwRytv8+o/+ZLG/
R3PqXFPyx1umzEyvmX2M5Ok1br/2/eo33gVSGZmprUhZ61DDI/lg71qK6mxZBBi5OXC8NqNb0Qv7
McHWQLrJACyxuF6SFDQvz9QhyN2HTVT4LpW6v9Mb+wpAT5o6GNEoJbWmxcW+ghLvHNE9MWtpwUfb
9bAfIxXTlXIf868x3JdJf47S+M31yMJq0behnVmgfeHMqoG0rvYq+Ze5Uf0+TFsSmvjpqAGb6shP
B0DW+x3MqGoHOnM7Lcjc69uzg0EpVMFwDtKqv/RVc9DNNmRW/5Klwbfs/Ktp9ztNEs2G+tFq0yoE
0ZhiKlJHrOloa+APsMsZuIxMs6IWOjk5UppziWYLHtuY+msTcHJOVCClJaGcTaTWHe6VXiAknw9G
+z0TC2IAarktimML5VrBiemgyIqr5mbnCKe+hPHjMgI3/ljBDSi7pGjI+QmEevjFQyP1jI7iJpXJ
D3kr4kNcnjFU7TQEYuk1a+trQURPQr2kMobcJlAqdpTHFp15XYtDXh3ruAx7/xFBNBnKcq/Hyao1
7O8JBuAYj8cesItpQY9i0j0hGiyCEyS5r7ItvjUkhQTxDT4D24BYEq0NDUZWEWvY2niXySczsJB5
ts6aTs4npTVrxCrkhsanrHmmhPYG+V5Ru7aELWnuVw0AK4ITbKijWpnyrursxQWa3PD068XRAgHd
9Z+ql88iZSaC9SLau+RRUeeQtcZiE5lKy6+9p6TqbQLIxL3r9NC1EbANgpRC0q/U0ZifCbVmTAl9
XtNPtn5yjerFNtB5OkFwp3MiJ12HLnV1MGGp5hOH4kYHVZAuYVPObtaCoy7R0fXTNUVnlxhnVWh7
Jq4mtQ8hPECxdeej77L1SDlRlCFccDTexqkvjwdq7dHfAyC+4+xYG7xDZTBvZATnvCZF8gYJct87
85aG3RS/xOjxvDKrgsNHXzGi99F5qBBy+PqTTjZKB9cgQl4t3R/C7yx4dCO/q3xkqVxc/IDx6vgb
gxkZGjRcs70S3Z8OCvM00yTJfLtQLlxv2Lj2KiP9XZ7i+LtfUER3vSaEibIzvwDhX2OCunhAp913
tZOs55rxaRbPi+ui6141tLOl4XDKvUVI5mMq/oCBJiYjLHPLC4PWmuw434yQBN2aqF1XfU/6Ynad
bLKVPBwr/l6xFed4AhDtxTfm+kjd7V1keziD0vmtI66Se3mTktKkWARXETrO2t961QEzxz0ZbISw
fBdEVRtkY7YMsCldEuPQu2LtWzBT70Z1r/F0aNpdRyVp3/uBJHtPPwjCFgfjHCSf5lis9QRrgLUL
0NrqbnocRnvTE8ykMoQIw283gbQBrls++ZA0VM9Xjb4yktpNPs/aG8KkUVS92TrABGyhe54ACsV6
/dxn0wObZG+PRwuRLHEQ+xJqcGqVB90XW02NIEvNdesvk7t3X0MTNp4s7QSjIQT4S931we216iYk
hu49I3Jyaq/ChykK3yJ1j7luHXXzwsuYAu7P0Fk3JJIWRbpPio+pvIJjY8ZGjvlTgpqzwYkexF9u
TEEwOPhlvrs0wH773Ls3a4kCNgnqMbzXBiZO2zdhQvfVmMJeJTy1fsVv4MOR/asN0xLBUlhNN7jQ
mwlthkWYJBkzKEQRAVtHCWe00y8xgiAJg0mbdx0o8sjfJ33/Ynovi0CFrfY2AFZquXurS8GKL00D
XInBPnRskuryRYGLz1PW4gzRZphUygNaLusHIpqXRZ+SzL/GxrmadPBjGOCgnWYjLMeTx7dqGW8R
p4S9sBxbxUNEvpXh7jNGEmOtMZKGbQfmuH+eiJtlN8QsfYtyjrdakQhCB4uodg+vhRj7Yh8l+9qo
d2nqhdJFmuPk4hZbBQTg4j4SDRAJWDrVrSw+B9/fuXF9WIRiTby4s9NfVbLEnsX4aGPv3JTFaTxY
HF5GeovNR+PPe090O0+d55kQRkhFNcvtcTpoMj5MjnM2D9KVu8Cej4jWTjOglmCh2tHDF/gzgPM/
OBZCrVGPksWrTlZTQbQLLcqbLuKD7eJo52K2/OZcNLBJMlK2KCir02RUmyZmi/LseKTWtJhZWD6C
EUWZhrcxjU+5kLcuCz1LXyu33sFKZcHOrVuZT55+NvBa6hPUXIPY9cSzvwqfj96+SUFwJmejAXC3
1DzE9hMRjQR8xyOQUDvYkf6wxSaUOM7r6CQ8rC3VJDOhGK2uW1i/RzbUXsevWL2hucHY3pxEpP2e
fG07YpqpSrJkvfnJp4UsWOJrPmlXT3Egt071e3Rf1PwhU4tIGNI49Vc3AvtVM3ewOe0Dzg21rtM+
tJqkZGlbPYFLPi1xbxDCzZihBV0CYkQimMkDm6pD3aJH7IQMXcT7nJumP2LNld3WnORF5Fw5Sxpy
pkLljO+TP2LWQlyhbnlCCJpEqun1Hz544dlBosyjt7gkSkhw5c10QDz33sENwKTaJFrt9UEngYrH
fb4ytieahlLUyreRfcxLffOGvvuJpV1olJ8pSXaCUtlJamrfP2PwPuX6KdatdW//XdjCJTG+1hAW
ESSg8eCOxxj3VAsSKc8mPioAW9aZccqm0VHw7zKfcjX3cZb8wtqyJR7krNnOpyGCawTVLPPiJ7Hc
ZCNCVutZbxhJK/s6O3vw0CsHd7FjLrZkGtMYp2DZsWG/6H8lJTYw+u1AmRHjPmZm1lSvft4dYVOt
Cd00HLmvBJ9CBrmxgprv8habzdFDH8Lq71x5ATcR6lh11fwnlwPQXgNDwVb/USVwv4PjP3Y8UZ/1
yt6kdGN1dMLKzE8vCBq5L5R5TXG4WuTXE7BVmg/0SaZzt+bqUWunNj1W7LZ4K3jlnpEasgXm+pG/
AtG92Hg5UJ2xKLMoFf924M/h1FZi+tVX7GtFtIkQ4Ccx2n8dLY9pPpLmlXtUpu9R8Kvzfon26gUv
hYktkijAojSORXeAqbxjvEbuhKF9zI14T5ja4ILgrpk3VkMIh1VBPMgRS6iQjLrGOA4lKJ2kWAcP
3w3hffhG6PL5o6cPorN9dxF0zkuj2ULNYzxasHxlnTg92EIWK0U0Ho6G3cTPaLAPqpOBn2EgcONq
0Nx5HSxt0lnhWa+sPr0kBX7IyjwCLoWXZRKmhekn4/CAzV6L5K1nWJVE96IzV0/w1nY5hOy6fmlz
EsZr8rpnAmjjh26efNHh2/0ISH8aZ/OguiGEe3rwku7C27Cypt9xQMlmG7ual3OW/I9z0PR19KCH
iizuQi047igcuqXyYtP5NJo2A2VqQhcXdPaURWNoUqqUevCDRgURt1hXNdpyJ0MD/m5EyTYfpp9G
/M0zbWtaR9rKbStPqaS5xW6SQ2gZ+tOITtocX1TyR9cJBGJZFOHNswhNd4IK8xd+INNcxeZ9VJw8
7G/0EoWFwjPhfqLn27CCwgpQbiYmjG0OIny6ZbEk+hUTEs65mpnENKVPz3MuDrAOt/FEYHxND4R5
oVwizPuOqFjmnNkttSosKkQ7dWjded0qUT1NrXx2oa7ZtKRFwZaOXN6ftp0jaFWgu0oVBuROktbo
YWbxOI4yHxrgnyWImGtJTSThWCGzIWpWdYBLF3aGtu7hYAXQSOiVAyYAXc6w9L+5Oq/mSJF1i/4i
IvDmtbxVVclLL4QskHhISODX34Xm3Dtxz0uNWt093V0m8zN7r+00hzbbJgo9DugtGNttRBFXXBwE
I5N3BGgW5fF5tgj53QVtASnfd3bALw5WIPAAmAPIZKxiyzXwlYUN88Kxz2MKfBKLh+Af3Cp2wekq
QHLS+wXyhLuqToiYZArpf/vs1EbciH2hmEDXW7iK22auoqrfbHjBVgFMqsMEZG4AY67ErPQgWALK
daXjM+NT2mnmupEd5eLbxHu5Gb9AAq3RTe968yMiBbaIJiZT+Y6IdNNdedzVOoDcrYUGStYvmrMF
3U4JBcuCp2GozmrCnYqvpVAb9IxLkcjzIC7J+OElPfEcJBky9A1Ixet9zhtOddIOqb5TuvYDfpCN
n+0M56zwU0bjQcnTBGra916dgTRH8n1LDELZhSRCwGJMgtlvDzWGOOzvz0KNUN5498tTTolRl8fK
PZvZyFPHFexf9BGMo3PwqaQriYrTfoYQFiLpNgeN9JfHynmv+mCZ8XfTkzv2h/zbG/YjiHFzHEkX
vXfWANAiWqcu+7KT54l4Ac9Su3EmpHR8CNruzQpuEbY7KxJrWhmKmW3meguBOMz0TiLZp/odJPY1
C51JH3cDUIeOkSKMqjVkyX1+nrXtljetRkxFDuD6eheBuaj1Yw31sSmXNqd/dZAgxUvx1YBbSUX0
bcmfLHhsaaO6nM37uM2Mj7h+mJpPFXRbRRxzY1hrm7EaKIGdPry6AVxhmezq5FjHBz3CCdCSaWrh
HUSmIjTtNIawBwlFMFkXkw7ccvZIj0mN/yBVveCiwwfRJ7zv8lU0OUvm4rGDxgHGYukes+nHIN3D
wrIzGh/EPxDZtYnwtSKDUUSk12a/TYbwSZYzkqZa94Z8L6lF53GvBjKT6SdJHA7nVueToOp9IWte
ItzC/MYYQB+3U1qcXXJlePERjKQPiecchFHvcesaLjsG6i7WxduQHF9kq0H8AWvg7I4McODNpxsT
BTAd49JXSKrODUnwXYRbBwBcPolVLr4dMa4Dn+wb7VzVJMQZHLzdasA9YCTvmhOTl3ok/GaDMWmk
RO3Ha2upbag3W4Qx80iFO6N+IWeSzr1d9cZwbPvqPJJYkAdsb/LL6I9PniRkvO7IeY5QaoodA8Yu
wFJbHZyUyF1cjbHxFscDddpDnJ6JDVpOefKMVHrhzazE4lYZ16J6tIfPvi73LYt2KxlXNZ4Eg+0M
kcWz41GTv1W1HknUWDDkObH7xClwC9na4y9cu5FaaLBKjPF16l9GbG3ezngNuy8vJx+MLAskIH30
VJb2Q/Y6NZeWM2vQAfbb/VNKT53q+rUiWN6oAe9B51f2CypW0hegZXaYVKcPlfPhKsl8atpTzwQT
pRBWa7lmjDv2Os84BvIqf5wIdjMAVOAPat4GfXrOYqZjLne6M2LmaXc1w6AILpI5vk0lUl5EGSNX
bUVsjY9AtBw+8Rjd2eJ5VBdog6NBTomZH2qD2OVMLoL6xRJsodzsTTGY8+JgqVv9yUcXI/v2IXMM
UDndAbkREypX35gSZ21253uCxFlvU6TJXjonTR4DP3ruqfkdzkVSmhpagm5otin+X6aNPPsNlzbR
ml7BnFt7dGi9hXYYRb8mhmVFV7kqcvGEenlRVoJmEAY/Ii5pogwrriJ99Kty3QaM6tD1RuGILp2s
pZA8iMZ/jAuMMgRQxHp+NBh7GzgkpPtqD2TuRPFOef5ZGenJcW8TodxDyfiS5k9vQiR5GvmNj24Q
roX/lmG4Eu7TSERQh7o9uCuMOUu6XrTEZpfmmgHrqu8PlTxOuceYGlap+eQlFVL2p+Aoq5jQD6LD
66upk4jqkr4Af0dnvR0+wDlOjLgnl+AJjYSBDS/mU0lBxzC4/0299tKmxTae4q0AmwS6ceG07k2B
SvDYg+mdxN9hgQglvav+bluxbvz22ND7TI04ovaJ/eTkFeIY26yT5+P/IrhPanQ+zPiXAfaGPtw7
Dv4fES9Nm1k22X8Muhlu7nkdCFrrrYZmpD/YTPMj442LcNd/cRK47X3UnfRpSyz4EDwm9kO8Mbhw
jf6bm1jDpZM8e429apCP1S8iu/niChxoKa95aR5rd6HuK/xJBF0Em/bJsMm8OZshYOWtQAYDm7nO
0U0x/3BxH09faW6QskZlF9sbyAFLQ7Ytmnt6IoTnY8csvMi3WkXS1viTG/bBTeodUbMb8LEvoh4W
JbUTmztGut5N+VfJgIOI9SnvsEnnW9LQFee7nMS5mHUE1XifICAADP8RjObCqcsN8q6FnZsrD/l5
r5nMH+8m0yUAMCPhA3W3KtaCTXzdV/uUYoO94UFn4VBzw5oYd/Mh47V5KHhjRCUb8uhAfA7bSZai
DWFCNfwHZGrtQJZ0+KaR9QKsIkNfZNE44yV5xfK2nlos8DVLUYNjALtb6J6IhmTiNqxVycpx6Bjq
XQdf+4i8By0gPMq82fJkK5xprLjbksmnazLNffFbJgcZ8fDTxrWAq3QaurBx63ifprHrmNbjC1i1
4Y8+vlLNr2FsvVhlvYyMdx0bStt9mKo/cxbYLJOric4tvZPiUtAImJxRHm+8KSwxB+JrgqadANs0
K/VepR+E/WC467ZGxVlPpFiUya33KYk+xOjIP/att7057wg9hsmrckv8p9JAgYU8YN1PGpstXNcj
n13zmLx7YXlJSgoWfSkyCTQCXNZbgWdF5vEPtN5NkYfXOdM2UZ+Odgg6iB7mM+SQsyzJLOG9rZk/
KrjDHftC9Y28pF22WvLtddka6/9OsKTVBCPNge03lOvWxr0eU05oW50LnX0qdlz3ufCeovy3sGNi
YS4547DUGi8Ceu/ILWnDjFMZAd15S29+XxJiBE55MbX7ZoiXBlC6JtPWJLsAyv3yq/bOV8HWDeNH
oDwH3w72geXt9O7k908jqXBEKaMRZ7YcvLj5r1PwHBz8BPQjM+CWTJYCrSy3K7wraYOw4o3XWKg7
qLVRq6xtmF0oMTgBOCJ5WWjnVLVw3A7GF00tOQtd5u5Udkd0LIp6V5BgHq/MbsBnqA4R2u5Oix/I
MvUzdYUQ+GViC0KMdpj0Wbwtt7LKDhOxs4bOtI9Fq8wBj/lrW3obDUtZ34gfDyqhorHPx3zjTD8Z
asz6TZAiL/z+opPg1FY/kMAWPr2Bz8pI2sMFWiKl1LPjs+XGRZyBxUF0UdT12QrCl9G8aZ6Nlrg8
8huPVZqxkuFf8dJNj3PDwEr+TYL0MtNx55lBx/urZ+iFRjkGsvNLGbXDF/aUB9ZG1IvwviOefhHa
1d4Jvo0JqgXC9UbOTqFDO1g7VbVPsxbeQ3wgupcs1bdpqf14GupjP3jAZgECXSyxyV+SUL+Uagf/
YG+HAp5ciwG2JZ0Hqbw+5icG70fD0e6FOe5bTPMR3qDIpHRkJlBWxhZhqt4q2HHdHtuj9V0y9FV6
9gG1ZsXT4gLRa6jATeMBb8MRRcCp7prfodhkEcKLyd1Wvr2PiQiqHLWNkOSSRiZZEkdxdY57cAxQ
U7QI87TH4J+9pKNcoqVC5CzHckRb3JiAQ/1DMBh4NDhpnICgoY6U55ZtbD5py5JTymjkgz90X1Yo
V0fUy3sFFKES90j44QkUTPLqm8e1NlqM5NVnaLfsNo0j6s9ndgv3Qdoly7EAtY/1GeFHl3f36EXW
jZlv4b5uLNJINMddmgypNdOABKMOgkvL0KZH+K9z6KC+0PQPFgKrPPRWVJ/7Cu0Q28llFt6Uykgg
rK7SaE6ehy5LN0gHaeko3nwFdSJ3o5XfwNXSTNDFY7mrAAIx+8T6SsOdkfKaure+6zaeOVw1lBvh
tSabaKRgRqLUP6Rx8Nb4EXUvNA71ZGQ2czf0WZ2CrvcNIGPd8uYvDR00uLmubdB8iDA0+2SY8n3I
iZREk0yxmQhrHy3w41TdTnPYMkO8Yzs3jT/D9A1sfE/FtAKGsZmIL4nNOfKzL35sjPyEMmBYafct
JZkWY6eGPtA+I1JfRzFFXdvtJ+/XR75UlMO2GadVifKoSEHUNoC5EQeRWrScevMZkd/KCv3VUGR8
POeo9h4WykgNulW0JmEp32GA7WJhrFzJqlVsq5ZcQHz2qnjzJXdTwzA6gpXdF9qyKzHlJeucSoBF
CZE0qPbQMWGkbW9Sxmf8YCssVgvbZu9Lc40XtEdqEeI+TSLCmlG7hka90+YlXKQ9c2iuyvTqGvPe
WW3S5s6xp6OD6gzlxZEn5M4IeXOPqzTFwJl0lyjctUZPOqx3NAGzO2a0MwL0XS3keUb0zENIFkDx
JquNjU2HDAhYhO6hMosL4PxV8+nzhuxQBs6rIibtyILK16J81hTybzlf7owVEnWrADsp9FswxO4L
evOQ1LOczrBAx1/e6gb+idsjip72mqPxvFcPohuXxGUzQHiz7bdkohAl/CshZ0LxliJEsTCPLBme
AYyumt5jNndOPWeBF/ERhyMK/vDLtPkUl0O1I074XkutN7OlVCLQftsyg8l1fU2e88GSuEw77W4Y
qYpmnlY67fQEFhO10kJFODDhN9gE/fQmXTjzi9rceBVpi02t7hIcKNZg7TVYBp0fb1K6SLEppE8l
njJDCL8TQsxzmrIsjZ404iJrb0L9Uq2udUAeXmwtfTkdxPQNrmo1tP1SlhYB2vue/dZov9jaT8Ug
ZUDBGBSvPsFYkWDTXX+PhHjizDDii+T+DMd2VaEWb8xHbTB2pBoxz0/wi9s7Dw24N4eWknwU7mtM
jIK1t4mOTuZno4euHIu9nearBm2cHT1YzvtU4FXqCWHjv3mPMu+zCh5Moe0qx8ECG7PZv5v0+6i6
N4cPVTAUstcioO+wyRXhmVUGgi+rvXWT/wORThXcDJSycuBDUnyUsUWX7zzEuTrG2I0pH8+g39bK
qrYjWHmMaTh0xWns289EV29GbiwMjDa2hnPDcXcaixKDStDD9qOdh1LRDiAU4TCrJnkbOmoXl1Pf
A46npEGgdb9A2y6R8gU/ysOGwmi9dLB3JlZ3Jk/lRhArfcLwPgFzr9vPMgfx0hbpmQV1ajV3HKiO
86BrOQxJw1xOg5ztg+FrZoME5qOZ3yEO5d0Q9YsqG6/dVD/UuICcwVq2o4k+gNwm5Ix+tVBSMln+
6pnXNhVEtuwDbI4g9c6WSzjIzLsbbho8hDqS9PzUp2a+1ibHhhLRXF2nS45prMP06Gle8WQ8q8D+
jlJc7HH81rdR+eJHA+BX77kIcI9XmlPv9Dhmektqji3ccRs2I7PRAnYKQqroHouvBwiLwpcPMTXC
ghS46kFXbEbhxlqeWhbIQXtLOu+dAhrm2Hl/NnixCV1rQM11MK/YFTNVyN4KP9t4pcDTCtx/bBLW
9BxzUxUxj5uY3g2spbYINbKM0yAkS2cILVh8jvz2O2JmW9sP7sMEaVIQIGIVBW+/3P4sUyA7gnTt
ld+Rl+wn3i/XsLtziM9mAkrnYxtHD5pXOxaQb6epibZpVr2QnrpIW+aAzqivTaQIgbAWLuXkFKdr
3ZgOMnzWTkbM+M/+Dsw7rM0srF+j7DaUA7h9Cg/kF2Za7d1wXGeYm2p2p/lcoaPh4X+IEtJe6uLi
c18G0c70oL9FOsF6Yl0SD67nYt+GL3IYNm5ckXhLFKa7L3TeMUz+2OSzjbeOZPc+hL0KZ15U9mhj
DOtMpT9Daukv+fNoc9k0ZPTWAxnWtmBfJb2vXnKEuYOtXjKX7EMWWwtGEMFKYV+qw/iqzIresNv3
w3wilPKQ4GBKA2lt+14ULDSHDqszeRADSkT8Zyy5yrRZ9aKF75ay3hks6GTRSBc8tIwf0aBalJfs
1N2s2UTWQ40kucbsT6oUmZsoH01UScY11iGbGPXwKRhI7VTZME+bcTwI1qB1wgIpDQBtSYVhx0h1
mr0Cbpl7aQ20C4Q0PA4oX8boLmF1a0XxSvZfEzO3XOjs+1E7F0yCuP8C5mvhNK79Gj3yQLozY7IC
xbtxCMZ+6WK0a3q2giohwWLu0Od5Ite3ra89h5ssYiqEgsEiN6L/zehDG4xzvf1kRXKnJDezjarv
vmXWFUSfNToHn1dLOB9anjHkIUy3RB+hr3ybCHmfquDbs1j1utSGkbMcO343pvZZzF6m2Ma0Ydcm
OLnf80JuyrLbh84XRAKOE3Q5wZMhUNi7i8EhAdoGORhx8VfM2XcmJ7zACIzfkDyToYZcPW0Mi+Y7
qVaZYk7Gno/oEN79r4XzIYB4BZIAqHVTPebkQzM0Iit3P+tYZ/RcaLO+u5XxsAg0dj1+htCYIha1
S9LTSIbLvN5Z4ORKvT0l3olzu2Jpl4P1SPV3pY9MGl9KhrZWCvgNyKIWPrrE2mTla18w2uVybF2m
BhPt0sCFjqMKUCUWnXCVFEez+qWF0CgOkpHTXSE6ACTnXjyuCwtYSkPoCCbZefRcQHpChgNFaOko
tZyh67eRHlie9Bm5unJC0qCR3aXjJpbhdgCDQafvOe+9cV957WIQzgJgj8tqu5zWMfj2OiQJSewD
MHIU8YAMoBFDNdO4HW1Gz/E3Y9FlDiagYy9bEDJSHNPkOxYlQzpyg7ECpO95hQqgvIT13bxA0lhw
ID+u648yx3jA9gKTYKVna6trl4bWs/dCjgAoZOCpMYlnYnLqdoRIvQI/psJ+rXhqBodfw6tSIn4m
wrLrk5WPyHZWYnp4Vv2XiaG0YxCZDGMHf6HbJ8i2mSBWr6Ldk65Ket9BYPRgCFUZx6j/McNrdQ3Z
2/Zcdso8D0SromBux2GpYalwjgqngKRHr6Z7MgK58jPik45e+GgiFvE474sUnVz2mIv+kNKix9XD
qNZ28wXqgk/4tY6/6+TQInJCZ5Sq8xj8ENK8NqKKSF4sqGrtc8MSlrtgT7FxUNmOOxfxZIHQ+Cdo
m3kHvM/4EDd05pojN27w62acLhNDzsFZOu4PZlNG52uJN66nha+Lg7BJSrKf9GEbcp11cXsIxToO
j4l4KoAqObShKebY6hclKJ5K2qZdaSOsyRgYbQyCRsNsWOYc3cahZOQWY0J0UCjb2n7gKOn0m1av
PQAwiXGxaFlafzsiTGtejcg9quwroprt8C6H5fOgjrq78cltT0iL5K0zsWUXtEA6nAe3+gCjVDYb
a5jHcQdg3ssogoF67ceCAJ3XJoWvw7nnECbAaQmRh/aEd4No4f1R2hnLKt9b6ePk/rSkUWfvDoLP
+rskbqIkeVJ+ubm90sInq0JI4tSNvvN6eKDeVBBcnrEsHaqrX957o97ujJaupKn7rxF766o0DXdv
EPe79/zEWJXsamuPmLeWTmjjhBncglZoq2ZWz2myvKUs+hiy/Fg63KRJQ8KMyZi1BGECgXNRNEme
kdjPWhKsKsWsHajxQErb+B07uf/c9nRSYVS/Nh1ryqQE+Ks6nVENW/PSZ4Ls5QC0/TtW285TJ9/N
QnjrIjPzlRoYTfnarXaL6N7OvoKwz1igcVRpuMZX5J54VI79b16NL27G7Yk8jFfwVsLpshL3gRA/
3I6du4H2/2awWP3M6xiaIp2CzTqLxrJi5tZx4Gt4JtexqaJNTgabQjVziYz6MnZPOh97m7+I5ZHv
Fd6MhA8D8omAP4d1BYNbk420jyVK/xxSfVcU8HFOgO2Qe7Jg8n99sfX061imjyMmImDFh8b8DUne
YEu0nQin8naNeqw1MAvftiZuCU8vmmiPYv45VUhdXYxP3bqDgpIgpVFuv/I64nft+xYhSYRNKSak
0EjPxfAc9PZdELxr+HY0rMYsFufL0coUc2SCgGN1AtVG0F1+SAfkJ+i4Ff7LvgDrma9lor9lDZzP
nP25bOiZpxC8lVNXSGNLjvkW/VvrLl2StjLNN74Zt25tUAinHuBdGE/XOmn3MUhICiLB/ejmMVR7
xzlmUNS23Pwv5HG1Wa0uTmcJctZ5caIWTllKrjWVMsQRnTzQ9C7pOe/QEXH5GaBLJkzLmaT08moC
GDUdnl5VDfsA4iv6b/oVMADoF4hQV0L3rpkmTiFrTpAW9R2fBTK1mTVuagtmrGqHDd67Z7/qy7PZ
NQQmpz68jCk7+VbH6ILV+H1o37HAuk8y6eGLA55hzYotCB94v5RpLzTpXpqcWXleq3KZJC66wgNc
zmGlVEzsPdUsYTfVOZuQnyOP3sV1+hmYCBQoiI0tNd0+8NqJVwq4p/YItzL200sT5eXSoStbC43s
myF/N0YiBlvxOTq4r4MuXWmtM0FMqllnp9kPI5xZj4Msk48tCxX+QjwbmHzgIhHWxXvoyj8uodrz
Bwb+CUZi7vemQTzjdgj4Eq085Kw9FzVPJ0030ANLQJOKPVYzBQOJJN6BIiGiqo5hWzYebuxWC5aR
iBhy9PBuG8bJs/NLk9XcnVApRjpZznTU7doj3WCRxNkDRowdegnqCISfU400gSyYatEY5VshxR5n
4CGyufmiuL+Ogwu+0M14Iqs1ltqAKPIcHT3JjgmTjcJDIz1FbKa5+4wEucOAW7nqwwRCGD+2a0go
tpE+jEPKdnB+SDOtpVufv/z75t9D5ngk+ZhKspacv/z7pqw1VilWfwnqIDjQfChn+ffliNwGQ7CB
hZFYomZJw04lU7LTbMG4HLr5YfDC6Z+Hv+/9+8O/n/2v7/39rJy54//+uqqY4oPfHEqLt+DS5ek/
jH2ImMVohcDXz1zDs+Q1IHtk2ycUfItqsEpgWbr4z5d67qHtDvRG7ol0W3ZTVB1RHpbHf37C4HjV
cSv42XjQKoU3ztG78fDPQy9CEMA92mATm04zut7h76vq/77654eJQ5wDijxN9PkxTv/3wbKw2Zt+
pNFb2unRQXLFYNY5slGbtkij4XfKo0n8+T8PjmDXZ80P//W9sNayvZb3zNKFx1UrvePfV/TxjKHS
kZkE8wybvgZ8VGGZG0qEctuI7k2FlgE0Nobt1JEJhPYxhEpiVmLHAPQad4599Ic0AbNqJQ67V2Uf
NWH9vx/HQzQd45d/f8Hf7/r7pV3BpyQ03GI9EZN+Yob7n4eOzMzjT+exaAp1cfx7gMFLJ/Tvjy2e
A/ajHYMDG/8CrAj9Q5qNeXScAluNT3JBBt3wYer9l0pK9Az0JSboF7h2d6TxrJUmmjtCGdaTIdqb
bcnkwNr23cQXhEoMhTrCFn+rJA2I0wzZOVKYVjszOEzSQKGMR2etBhRZtiHikyvMDwQ6zqYF4bXA
YMGglQnm8e8Bg2fLFIgELa2r6uMA3o0vyWw0uyKQa20Zeo11jKb2MyXdE3U0Yhm0Em1Yausqip6i
0K5ZwoHv81hwMbCiji98dQ6bRlvHTBgXIsHjp1f9kQyJ/q7W9Pupd/VdDnwgLxSygnYo965HjRYg
NK3cESdyyjgOQifJLtbWcScEY3rdrIcI0rNgUilCu9wn6tGNfe05Qu9d9HQV5uTEW9OkY0NrHu69
IEHoK7Rtz355bU3BxtCGVWmhsAYtSm9m0VtJzbxEKe4+XQdnNcVafDDpekkkm4m8o9zIWp93Gcl9
ETA2ayeZncqophrL22t5njypUbSreJ04TOkTA02jnzEmq5v2QvDm3x/ttCHmB5KEj0WFF0El02Mx
YhscQzZTjoRnqWFnQZry9wvHmjG6QbO5L0zULlYp3a2TMWvtAyY6I6Ykn35m3UP2YslXys1gw+dI
GpCSFbOmG7i0uZrPQawIqMZdXm/AlRkLYWnuLncL/VpA/V969ZRv8f9M18CTES7bnhG9nEhDnNQN
okzmoWlLzXbcmWjT4kmQMUh2YmEY6bWs9HM/VdYLr4W5LvMK3urEatI2qmhLSdutTJfYwj5LH9Ny
aJFyzlrTMCIAeXSOJlLhMN8zHGL+n5btWVijhgB7eIYLnW5aSCHvCf4YryqaayTT+5Hox3twD4sq
0Tx2CZ13L02LfFkGRxVPNqwf92YHtXvzUN7SG1r55t/vwU2jbDMdlFTd0F26VkcIqctrD0Flie+9
3ApGI9e/B3iu4MP4I01rRtE6XnyBx3oKzdk1SmjVCv4s7awR6du8CprTkFjpxpANY+05yyY3tOjI
iDzfwtUhX33BxMbjIpTxCUZkdKLC1q0zYY82i2mSBehSGamZI0DnwKvOKGeqcw1M7FxWAMW6rGGq
QqG9aeVgLjwSV+5AqhQ4oJxm684jtbapy3MY1qh5PcLdJgf7SsSwfFV13XCi4E9I7MrOcn43EozF
PrVH/GF0PlpFaRGV43bRJ1GcNI4w+o/YJjGiDib7WRiWvTTak4YxfLAJW+ukzYPZ6awJO0Yz/tnl
SjlmRuJdY4OtKemz465Foh5gKLylWawvq8bAlzv/v+rc9FeObV8hkDAyAl55MzXpXQsHd5Kmr1Rn
63s5esOrR+/EJtXj4/LktD6iVCJ0FzYFoCs670o6RnufeuELHA+PzRTrHv4M3Sc3xdFi7ZjUAqsQ
XGcmqSR+iY6UFdNhzVuLu6GL9WPf3rcNMQLopPy7COcrYCKvPabDOC2w1JImqOv93R/1bTCimxvh
5+altlf5SKK3ldb+2qQiXPlGb6yA23o7H24lFkX3FlnBcyXHgLuPts7sXfOpVYrIcX+v95zNaNHV
nh3JvdVhNCXN8VwG0twNSpEEWosMfdH42CPFP2VQ9iCDzRikfPqoSB5QJibwUOj1UUty8Rg0GGwY
mfCyp0/USvk6pIrYm3rarwwLJUqt5eeKBeq1YIXqRY9+kJhzSHmDJTV3tl2Neu7vkAoBjmJwE0gZ
YvPerVvwsL6iBUb21+ElxGvoEWFzrHNe7W7w1NGxk3SfkY4RGiiHnAYjoT2WsUHoA28uP04nxsHs
wPpI2qDJbokhkn/eXx4uHs1U3YHJIwpMNcRnqZ1aJyr5LQk6wCGsqzc1Cf1iOcg2i/5BJy5V0yVL
f7f2Lv8CVoOUcZheClJXkijZUZ7vVR+kBDj47bquPPc1QUs/C6eqXcvBdWnmlMfCL1EOKyO7pHEc
XdyHqDS0S8RhtQEcTsZdVfPD+Xuk6yDbNLE+BCHjYsPl+uwty7uT80PsQLuLk0n/5xM99vbZL81p
LztE9APRdfMHblKsMYmoRZfbS4wgWnuqNAq7qA9iJAQBox47NtuLoXJj1/DmBG2V4AfS++dQpOaF
Bsa8ACigGihyRha1u3UzG2pSKBP0pYn456uWhEsnBmxnMfZfR0PIttThYRVo6Ys1tgZKMdNa+Y5r
7lNQAVHckBstQdPmPSb1Yehfhy4qzypBzOYzRUuBxgncM5BSHTe9GyRx0FHlby1hAlbijLnK0f9t
Y09sXZ/QW1AWvS5CoonHHyCP0cpoLUB/ugdnPclXyZQx+PEIqta1ZFOjRd6xArtarDlREeq428Mc
FTWBzPTgWOyHErOUH/jH2mG4YrndqwB36RXxr04oGQbwxHrqc58LhYnuiA/OkaHY4dcWh8xBrAyz
DbMWVz+JadU+RJ679ex+M+bqMpj2ikTAPeJdCp3RIfUiuq+7aUe+11IZhN+ZOl1fJYP7KYkeM5gO
w1YhlT4k4bsNhvrBMVykSE0GJ4ikNnI+oZE0aBrzODy4YbeMRzxohZ3onCrTZWoaQJ1WyrAMTnLW
OzdySnaTX9D5od1S9q4AW0oJO5abnBVWbs2+gAFW2SDP9J/dWZ/FJLWPUYf4voWrwkvBM+2RtUrA
+WkcfHOVCMLQhO9f7IqeXPcTeVD9iIHuMlopN1ytA9VMOYcbgFxY30eJDx24gIvOb1l52aXrQYJZ
6Rf4mehYTWWyJDucVVn+DPSCIVy2ruiMXb+AqKW30Eab6MMUmbUsanQEbhEeg578RM2frx3SMiIB
G5SJpK5N9amz1IsRoT6rjOls1Ord9+i2ZCs5jGz06/6ck65XFakKdr2vdVaDNpLbdMD8Jhznvkjc
gBWT0iCVemedT83aSFzzMJa2N2+UGDZASwz8B82MVkA3f8yE0TuzBsRecRcthVYmGy17GV1IJYgV
mqWut/YxGi0IWRr88lDcrFLdtXbbnghou4uKoHlWRBXhouWfPla3wJ+8Beedc4mIoVpOBWjrDOXY
IUNoym1NDgq7MJLmgAO4iblpoQIwZ4z3sd10ZAEwrfVCEss7J3iLTbAtZOKeAieuiRyANQfLdk0S
LgOXUENk2dwakWlvOlhx05cPWWxeqqapV1neHjRMfzixQSrqgcNfV4kL5Vqzw12u7TsdwK+hQz7J
wUooZ3ocMlU8eHgZT1Rtz50V3/7Kv7+iLzRketB889O3KuQnyqWALYstC4gBlZC17Wajge4BJR6N
MUEtgCbdIbcaMy3Xni9YYOXleUA2yJpKLoU+rk237zasW4HMZ5+6rJ/dGPBASK5iQYO6HojdFm1/
hXe3Tsyq3HXZMPL6BJhq6EJ7HZAg0okPPQ7hq+jDJxIBfP9uQMRHFTYAlet5WI07rQIwpPh7o6vt
qOCx2IDysnaQzIyxkSCN8nue8I65PtsqO1D+uuWFbWyBLhwb4dZuvU+vtJ2jPnxPvoMEazxIy6y2
GLffDD0ibaasnLPeOdjRRzIp1ZsstGil1wKB2Whux6Hk+TZtjLGq+dFgMaxGoRHg0CJ6jG+Tg54r
QYmKX6TuVxlDKzA8/cNA7utW6xgti+6KUdhcZEb+Go/mr2F7JNj9D3tnstw4smXbf6nxwzU4HHAA
g5qwp6iGVC9NYGpC6Hs4uq+vBVVZVd5rz7Lszd9EliFlhEgCcD9+zt5rJ5Xc5BbNrdxEeJ8gCQ8K
lPkzszmNuthjxd34nUBHzu13ggIiGTF3MnlpOUQAsK1rcni61bcPqKzNvkorO2gXP1chuKhG7iTr
3BGEsiYMuqBzGmsk5DvTaswNCDUJY3Z8juARqbEu1q5K3y0X6L6dvPkMVfeDbpEE6PrGJyF1aRCj
QdAc/lvjsUqJi++Ii9eOfo4gGEYT3VrbsR7aWTBfbrd0S80y617NxvojCG2/7jB7+xbbIPh/LhQO
t5VTZXunlvo0AU7QAjSIHWyjNGvIVnR2Dmi6rUSd0rnFZdbFW+QwRO8dBIVDyODaoyePj5IFEPrG
Ok7jK2DT9xZlaVP+hK4R7Iuktlcm8e3KD//INH+NJ0AUXoQ5ii7+IdJ2uK18qDwkOv3YgzWue8if
KA0I1IDXy6UeP4RrPBVDgRi8YF4zUckoMPGyAeLkD/YtlAXKgrL8tttXWw0j0vL6syZEFk0GO7gh
mvcpoNQRrdoqXaIKQ1dUSSrivjdRZ9AEC7J2rYgk7RgRl1NUbJF440Weg90owPGRhDDXq/LRUJzQ
tcn8pWhfOfBg1ZnYP115D2Ij2FycIvloshqnb5jR4WeBD9TwCrmO4ZZ2/4TlKAnQptOU4D4zOUXC
AxH3Iv5KQ/XYuWpPbMbzlDJUqttc0llgSCjISavtI/EK6aZTcKnTJHoyUpexZZdQwZQfjo5Q5pfI
3kbPuVusRQsa0rFHkxjW5pJYDq26pN6TvsDi4tFl9Rd0RFtMTFCEuWsqjPSDXl5XbB/dCruNl6E+
GCP5bAOdXSln3KTqq0lz98pfxr4zya5MpEcPmEFmNlu7rZ8TqtEtNAzSAMMTIbhk0gSbIWZliCVK
QoAzsaw43TEAdipJ5qgdM2dWtHPdCRuehUdfpNgb26EmzaN8SEYCBxAO9h6RSBRf9N56n8xYBJps
gLvUmJ6qGpN8E2XsNwO/0FMzvAeo+q7PuSULmi97UXNaH53oc0yN7nsqEfW4BbDZ2qVPSzOj4qXl
Qfw69t3jxNYJ+EUdvMgkcUu7+5JlS+Wci3DkA6+JV3aRn1Pl3hAgS67NZTCJC/Yg/ngl1zopOLXl
VfidNTwk2q2wbpiEuQxr8BzZFbQ5BO2BewjEPVwak4QgdjSSRAqbhkFVPAwNig2jWGvhmgcRfYfR
+EVYKeJlyKFQi5p1USA5Z5lDwyrqDxLpqOWq7DLn01VhmvukKOLHGM3owCGMT7Jex8WQESCTs7uw
Ky1h2s8dmLxjRHeJx5jhrJmj4YAtFm0nEsVIZ/VO9L7kOq2TzZhmT3bRwMXP3k3zfuiqh6oowCTI
xl5D5VyjK18+GJSJzTRd9SXrTxDYB7OO+p0OQEkOSXOxk+jNS31z5bBJrVqyi7NmyLd5/DEVqYJG
C5zFmcaLGeNYsIIedTOgNerRhkSi7EBVRR+Y/btpzXrXjXxItWvvzbHbmiacJXIz/pBZ/FDENral
vNubuk85ufrZMfdtrIDqvlrQuF7S/lk4oXpxE2IZQ6NY0StcwgwcKRQyucvAIxAUDd6MtP7Kkknt
GltDhwgemLLgDRtvUvriG62ZpNRDfUPL6ZJgeTg0y+fXEwSxESMH0cgn68HHzirUY+Q512lnoHMY
9U8NqXOjRA8zpfhKF9eftIm7HzEQr0xpv1gWKbcFCRcQHaxv3WVnpHMdjcUFmQ5yNJU09so5uZMV
wN8odHZGqF54kTMTwuQ1mxbAuY/mZrLnG8B+9Ms8QdeQB2A/k+nmkreY4vo9uT5zUNhcA4lgcZhE
KEIdktQgJlVLhQfEp0bBAnsqFpNYa7ARk4LsJW1qBxiz5OCUJr0RJAmVkaGMGdB6pnhPoYi89D55
K4wOuJGb2j2yqR+zSjYnI2V2BfdgLohC4HbypBoO6aivfRYpC0GcXbivItAnluaTDv2fSTGQA4mI
yg161GTZD3TaAB1Gkp07fZ9n3ezDvLvNGvclJQBu1xf7pPwMjeqGZ/W9/kX00JsscNlgaMq5zSrz
5IXWTZbo6ykczkVg1duIeo/JpkO5iJmHd4732GWI4qCgwi2jQf7U0MBaQklmdwANVLG7AlB4xwZH
e6QXxZ0h1dfQVh/95BHdUU07WSCgLu07NwmHqzw/lo6HCaZ5mRivcgHVR+Jyya2ZNM1Rm+vJoL5e
E7NUUBNk8nYJqJsHsU9pTXAIbMM175yGiBpxOtn949xWT2h88k3RUv5HoiYPYvY6+Pd6TWH2jvYM
aEdoLzmlONq8bpxXfAALkdXPE/+cy2hTDrjYBq+CaWi59wiGEZKgtCAffnrxsTo7LPRZdzdY8png
H8V0BN+dwWBu1gAHU55wzikTKmYDuRUSDMZp91MrcU0s9GyzMr/dazIxWYHJbt0kS9hKBkdnM2d2
faJIemlGhvHwYLalWz0VnBWrJKoOaVb7BDI0OzeLaeRKTGdpe5oN63PGMNbZYcusFah8H1H8zzYM
+XCpeu9zo2EtcOEYE6SHGLtQYg3HnwgLL8m2gFjg0xYppyNgiJMNOwxs2GEe/HsR4ShQhjuvh9aJ
+GV0dMuuhWFWoxRtEcY1dK1TeqdrS/GX294/1DIA2GJwpCOcGRSI95KLy+AG1IggSFamn6LdbV68
heJj9cFz2+p3XSMxIE9jQMK0S2V3EJl8aOU4X3SW/uKcRzrBOeJ4AMdju2RrkAimrNsmJtE6IKgs
gAG+YQ5zRw57sB4HEzFJk33BEGc19cLt4GUv7BncyKEvEGaO3IyNOtGirLe2r+4swkJk++ykUkDW
I6EsGdDFe/ku7ON3rF6U/aK8D2g4kEXn3uhF7VvGY7ODdvrQlWCS/Ewi9Qzoik+ted0CUAwQwez9
0EKblov3ZGYkL13rmJPpu9KVOPIQsqwkFjm46ruKSlIIYa1QhbBYE+S3D0mm31Z0rDIP83KgGhxm
gcEn7PQ4HJwGxrBkr/bm7J65HTYgH2uUkZWPugw4EUj6kXMF7UqGXzltQWpKSCfMPx7r0borJe1q
E6OyPadiN9NHp8tX7T2LHrGZdBOOpp5IuKrb+Ybv7wwUiKbGxG/YzKdBsKc3bZHftD6TT0Wa/V0y
UluRl5qvvLhyDgkdqixkZ48agP0N0ChCv4zVJKOdTAvzENS05TUT1dnWH0mZAqu61Ljj1tQumKwl
DsbQSk55PO44+6WbIfwoTBKTBQkPpUX7tZzB2JUDaAc/sDaZy0CySOnOiJzxB1D2aBPMJGuEzxlq
hXSZrgeFvuRs0mG2qQjhILshYMAOT95Pt22PBlVE2WPhcWpDkIpMCVs3oEZ37k+RwIASuHAYTVWc
u9T4NklnxTfijuvQqy6zQXrQIN41bbR1GcTTKvHF+fdPkALLTUFCPE1wmLcuo5RVS4jhIWTJDKTZ
EbOGcKudMDuGWciSrvigg2FnKcg8VcZIXJrJT9cOIGjh2rUo6us4+gE9idTN8uaF/HhAb9M/aau6
orgjGtdH8JM42NusCk1TFNt6ZyqUs2Zx1jFyptBErzYlyW7Gjkm6KlTAXnjHcNmuYpMrp8Ml4ZNE
gbLvbgXAeTSRx95Ix3M8jT81J1PqArl2LZc9s8U7EJCLQedmPE0pljGnG/yNhE6LKBJJUMzGtNwe
sFsqsDYLZ6ek3CN67j3WHQmi0AEaeyR2MO1/4rl46QM730pj23FC4DEd5o3GDldZ1PWDDajSzhB7
JIh5/OCGURHjBy9eNNo4IFgW++6PaYbPOcSn63Yu3rMqnaibuos3qvSkmuKaxA+kdhAH47TJb5iS
vdRmOaydKIIgZKwCSSuV+gWFTiMJuVB8GkluvFBqTteFlzLUmDmFehEBvQmPXCmnUzao5ExROWZ0
h6cxEFRjxbivSBejjD4ZHcQHYzbN9ay6aMM/JhH34Q51Dp2IDiXtoBZGDM8+SKY5HvdJzD/syHmT
SBffbaEh6yOzrHI7XUuf2yzq8nBLj4VbJL/qTZfWTORslIbT4Uy8FwUgodFABwPcWLk72Gj5gJgD
XiV/Zja/Kp7LyDQill3eh1k0D0FXs8MVZGIIBH5RNUdnk0z2BpQ6zDb4Cm0as6piHcgH0viKdNzN
RjgcpxjO0Dz+TEw8V6NuvZ1i/nAyhXHOEie8QWcLJCd5GfxY7tKY6BjTxj9eh9CC8HfULUkmjU2N
XUMLZLiGcgzev8bu0eKM2cQ2GnQw7+M18ZBgfPv4PhpQHsHiSGHd8tIHZJMFZZVE9NFUy4KBWiet
cv5+gtmwDs8cCeODrepHVQrJTCza2yNLs57c2ywPz3mGoMVm3AfGg6NqDWZLh0lGh6Q8NvV7lbyb
dUfkCEc9f/Y95AXW51Q6n3bA+2gLiC5DtBATnXQrbfE+Oul9Wzj4Owv91Cgc5XMBJbYCYoF+iJWb
jkiaIZ/z/Q/PC1AZWrcqTb/Q3z//JoWUyfvE2WI9Wt7dEJQQRUacoVNR8MiZqBfamrANC3ai6BFk
Ffox0xWRGOT1pojVd1M766fRbsE5l9MRz8wNkn0E/Zo8tbQgMaQrkPfSeV6lImAnATe4swLYJdz3
RAcrYmlxA7n02OMQW31bJiAHOVz1mBa22RyiWNf9PmM0CN8+yTkCN4s4afk/PDyWaXgvepOtFSWo
u7RsvebEuGpcYRxkVU+RTVodtKdO/FRNjM41C97zOLqeazwGADi/sCsgLIXfauo3ZhCw/fE41aYm
MSpVn1M2PiDowRtJdlaLpNWaHjLm+BvXuPjGVStpkWYBzd4iK9Bcl1W5ViSUbJoMVl7b98c8CJxT
SJ1eBLF9FbGgoMzqcA0gxZ5zzsuiKdZTCPfBaWFDMpnx4+ItN2ma9lNnsAT1V/PgUewbzrC19vFQ
ReuAMIFDjSDfTIpk75vJO/3iChIEHNvO6b+JlgXwjanPHNp8DwU8WPUQNMYcDlteILavsRQhJ+ct
0clH/17H5Y+bBT4M72Dek0bxXCNCHvKGjboAnIQeZxv3EdJqoEKD59Po7c5piWVwdpgMLnGsgBTV
SlU4Gy0uvOGLwyA8GG5I4rhglsklSVWKjTXlgIH68CPGLsIZ9JxFLj2nxr4zC+ulbxBz1rXFR+H6
zQqpdUgHed42rVD4pYoSiSumgwllJXWXKKkgU8KZwCSqwKHUqzAS9g79oQC3cBShGrNCRDKGt9ji
I/GdZeVTDUuMWLzkpC3QAjh9uAp5i0JkPCnUjCvbHt+yIsUHY6evyq6bo92GH2aMs9LgJExgXWnC
wmm6qj9YjnkbTO6hbJpHYdGSZnQIQCG80Rx3MRkV31UTjgCxvDeZ+x8leTpEnt2ZXvKoI1TQqVET
dBtna2rIfStBbw3QOhgrMZV32FZ5/nk0CEYTmCsZeA67XjW4hzxinUSVIGCgG2Qih6lSA+MuwF7P
BYkICvlod/iX+8Gg6uOI7TMlxqjWs941Em7CeDer0ln43xcjxYlFGDv6Yvu56QiAnR2XPLHs0wj+
ZIQo7xtXYCCgSwkkEPdvY5LSN/Y4ViI0WQQ9n7pJ/sSq/+p6BIdRNWqyGAkZxeAuQn/fQtxUhv3O
BPAjNPuA2w7SOTDj3EUWG2KPKQJK0bYmm01fGbL0j+h57lTYVCeSOblasr8YPTa+zqBNG/5BBHJK
Rihzfhh/YmF6nq3YwIdkIGd331CTcdKc6mPOykFv1Uaay5SlwRWy7keyseP+2X/rB/uPUhb7EnHX
VAyglUf1EVDCr4mVWaczKF7cFRL9YrBPiUhdVwWjoQHZNLavcWe3PLhV09OjcokDjMbfdespzxcC
+zHjIQh6jOazDG/Q9Oy4EM4e8QGWO3NiAcPx8AM1A24h0Z+3Yy4fkoBBUk5r3/VorAvHw0tKuGyG
X35wTLERkFkUb6EVJd7HBJibb4M5c34Kf5KbLhBrp9WnjOMj0YrBo/Y8cer0YYR3eNWSmAcKKjo6
3fgVNiphqOa7NF6Kte9G/QOqelRiQ3qdsTJPftLs60HcpdrHglehzmzQ5q5VOlwZoMu67kE3Xcty
Em5s2/EZk6yhgK8SBEQoWc70ko6EQgDSqyF/a7Nd/KEw6+JsePIbvIOdMTxndH/gsfl3tjIvqQ13
pwm8T1ZlesFyRhgzsXm1hkawRNQZEaCbruW2IcJbwIitWkpHDHR3AFKnDwlXf5PompWghWtfGGTC
MrfvDpQd9AUsO9pIv/gsKv6BKHuumZcy0ESiFccN+SgdyJygPkBPTEGXp1dxj8kzpRcm4xrhRF//
6WgSD4P4MyzB5gWrKG+BuXXLftJOKG6shnucwLsRdWmpZg5lTqy2dUNLvsEqOTBFX5p7ogbGN9Kx
KgmN8zIwmS1J8iZs9S1TuuvKY4XV6sbgPa5k42OZCwmZystyO+QjqcZUWnGPcL6IO/B7g/meqxFY
PwgMG9FYQWeHBBXCJ6Pa2ySjt29mcDolB4wlyO15mFi0ZgUHA/sN5Ad6bh5Si7ID8TXM+cs875O0
/NMN7pUV8tsyR+4nUFb8Itqvoc3gTzDKMmYmZV1wJKz+JGLMXxnibD801dEMp0sxwhsRiHZWLuDS
0ixeqD3M7ejhQELRkSO17/o5YjbvMVJ0mL63T11cPzTIiYBXAHLqJjpkWj5wvtprKYDA12TGt7o4
cdygqUKclcHph7YGTqgR0RWMletgnh9ZadpVSrT4OmFFb2NlMuRZDsYpTgRLZbvJYBVwGufYU4Sv
7cCDXwsHZ2Vb5SUbTu4EVlvFd2aCmaOfX8vobTSso92jkrNMTslFoXn6bHkT0zWlwALhX2BncYhe
MCQjmDFm+s6cfucz6+G5Sb3tcnNUeGWYZOUoKcbxJirfTHbItc3EiX2/frXo7lQKn2CZTM8xWYDr
UbOyDHYJp38dR6D0k/GbV3Gdxe7dYgIexpZAPf1UdyFsp2abxn5/mAsDJyg97cwG2DyHw5vb+NMK
ydtUEPho0KytArcEa2ueG/+uj3ygQXH7HHlwRf2HIho+U+j6u+p1TqhWqg4gr1spkmWjV4rOal1a
jdhq+5UVVKCJHM5zZ5wN0KGIXWg717c8hCd3dA5I2DVCQIXJxmcyPxTJdyVwO6OzCJc2glGPu0hw
1J4lkiPh00eyLOipLiA/YcoPRmYbI4qZiMbFQS5s1vRzpOe6b4uSOosMKFpOdEwLf2kxDYdY1xK4
1p5DE5QsS3n72nHA+XYgimermDdqmTR2xrPIKh/3DJ2gsC2jo1E9ZRkh34QBjhYlE0UUlBHJUIYp
zt5sYDwnMyuJ6dr0AEV3EswXpx7vlBxC0n/rkZTC7D7MnZ98PlV4Unxu8pjO5LqJfMIFPcjqaqBD
G9HeocLG21er9pDl/nUrOn3CWroc1AEu0sU/eZ79QngwYBSi0baJ+jJsUH6+U98OQuDQCPVjJOkX
VH3xjAAea1PAGjPTbV01ebAxFT0Tl3YkA4CBGZTLlGaATQ0f7cMmUApz1PzphZRNjjc+ZrSONtFA
Wl810ZF3BF19yqx0o124tlzspj4zlEBI4NnfuRLX3uh7O3o8eCwaHM9Etepotjdz7XyoEG8iFlwL
AyuHJYZQU0pTQmKFismLwrOXgvz3CKaPZr5vsGSvhoNhTH8i2bwkkUMQa3Q/khxSWQHeWPvMk92j
raJDGnnA2yKHNjj2QS/QGwY6PcJVnjxhHUKHB2mJySyAmodxrlYkXxp74ko82KdyM+b9WaZWfTY0
Pkc7ao45M06Vt3qfhf2tqLt4W5cchEkyP3pO9TUyIjAmRlZJ5CIK1pges/6uxJjF4X0EH1AYG+oX
3qlIxdG06fdApjlSPW4sn46z21pfqOkUHxLrAREG23Zmmg5Mkaj6Ivki2exSlNlDYvcvc4BsgJ7w
V+lb5bajMKs654Du4itp/PSIlH1L5O6dJZtug5moPfhKba0RiFcVfZAK5MKbKa4dMKp46AIPKSTO
dYHNEWr+tMo73CttDWjaR8rPIOsmNGfjStvGE6Kczwha5TYc+tcpHpkBRE8m4FuyNXFniId5olHg
IPKY0xwEdEdLYKDdNo8uLb4sA/aHfDat0pcgpURvENeSviTerGaiI1S8s7+77ncxNk+yoVQ3yFjF
UHuuDH3VpRxAyrF4Tzx4i7l488Yk5ZFkwJ82kdzWTnzfy5fSzA5zHafXiPLXOtgKLNDrFENX14LO
N4aPXoq3ounu7NR+bgWFZB/LK6TWkELLzYgFlXP7B5bpB9Gg9ml74iSZlG9liWZWMEtwleYgKcxb
xgT9xqLnQtJhxZTeLhFWFHcNW64xFs9T51RX7sB/0Bu6Emq4i2v03zqEiz87wTlxsI+HAJWw8kHI
JMj8QZses1Ram2P3FPi0TpWL9tjP0te6JLsiqWoKsZ2P7y/C/13tdAMbB3sLzrJpYUpABu6z+FrF
KNjxALFANiNUCDgkO+fOK3om7Yspw6otYJN2+erbND6m6SV0QHFaZXQCCFMsWX711tJn5ZJwpBki
ONisN0kAKMYTgpP8FGLL1csOSvNriHC2t9bWn9QzqSlwc2OaRvkrksd615v8JroiqNdRjvL82Iof
q3b8Kab01s/9emXl022PBGwTNwlNXPGJoDE/WSRf64a2O7cnrA5JammK7T0o1J0ZZ88usdJ4XcCa
QkBOEC8SHeWVw101duc5U9XOoySX7HeUlzPWf8M5ypyxbp3cDc1S3EzhYy/Tfdf38taB06QsTNie
Zo83I3RyTtwcRZ38iJIk+PY5S6t3N+rI72v0uQx4SfmwsX33rZIsNzVSzQ0BnkvjuOICS/8QWOIn
GBgBWXWzEUNCbyuHghSiFUdYt1PaeQBA/1xpOExgojeF4nBFBve2j/W7SnMaKsN43XVZsSt0Z23m
DkGyuxUJCAzPc7yNL+RrJYyNplTbIDJ8Sky6tBbxTxujQuyq+wkC3IB6C/knthu3wF2dfydM6Tex
51o7GwVTukjxiOf9JgqFwqMbH3U889nRRFgh4TxlljMvQFccywsazAUpNpmVWEGbV+Ip9tDB0do2
N9Kl+2xNDCzBJizZQcaxg4OODGGLse4zJEoqDtw3x4am2Hv0Enrv2aRVv68Uo8cSetYVvueiVNUa
RQNR2WX7XJV+jqIVZARJ5ht3oTtkKJxxxaJOnnwIrUb95NRQS7ByahsGik6Cqzxi3zYTg11JOe7K
oxgJJKrVIGby27X6kEjrMxwmOlsS7mCN6RYQhwv2nL7BeInj4TAkHQ2wheI1EfSOQ7x6ryuXC1LU
hGKkzp9wUO+zR1ZOqWLGexyfI5GzRTjp9U3JQH6ddWwCpXS+Jv8tAXthYabZgNVaDGTWI7jeZD2i
ENpINPyb0TBRx7iLYcuCHJeTeNQxERzBo20IdMD0F2HH8qLoRduu2rBdHtn1po0MjePc+PeGpMeL
AcNv7D2cCWMVJul1teSaMdvASp95T/T00Th2M7emMOiCDzUBJdQKrc4AIQI0ZWBHOVm7f0aQ8OT1
kNUjsNYxEmdO9TRmBSUMYc6cKGDfQZVwLp38dkr943Ahdn2uvI1IvyqPhj6pResMJUUcoHXkYKjX
JKP77Dpnu1cZi1KB/aw0d+whAXUtmkpPjByWbOXhcmOg0BZEP4WoJdBhy12HDmxthIWxmyTDS2mZ
e7NsBZQJ9zz3tbUXIXSFcpbrTo9EluZnJ3x1h/YGNMpJAdRL6icj+KGxeJZW/sABNoY5QW9ZZUuA
ffKkHWZ8TRX/wVPyahGbBC9RE7cghANSBQCC38+7KWIeFMeVdTAN+UQ0Wanyk1viY6miivXVqshs
4HZOu4V3Wr8XmlV7Qp/VK9RzrgBuhSJ9Dj/qEAllO6mCgVv0VOj2oJcFxctPRqO/Q2uCf82HXibw
aNDurJxvrzI+RCXdXR8nP05iVfveMhGO2Sl4jJkzN1vHTd5odUuT8+jgC7xCOIoJOTCp/22az7XC
0EqL5IbBGYu0j2Q8C4BnR28E3b6OnCB2qi+fkXs+tL7Z4RC790VLLrelf6wRL2idksphF0hRKm62
bAFzoAdB/qOOnuuSFeqzPKXLLx/vR5Q/uSBPAF4jg6tQjkd6MN9Im7ZF+MnyBUZ8weAs7smPecn6
G9xlY75f3C5RMr3MguTz4K2zB4aikLLM6hhDTrJztY9CRF2Vf0IYgXgxrK6o83k55ZXGbImvBQwp
UGJ7TYbArNOzz0Ki0THmMKXlssBj+5yDQ6PTQ+/nbzVVQTyGp2lO38TMkmSMu9J7ayyO5UMABUNG
n6nBPvRVF+pUxZf6zanCsxAvoXznibsa2AUzGEDwGZkM+ldIam4pjDZJ1XwqYBItyY7DC4ZZAvx0
/+T34w1jeuJNF0EFLxFush6K17rmU9AcB5y2OYFySO1snaM6YJOhOjX3Y4d6WJCw7u/8O2YjW8cB
KZGJC4XHe9PbWy84B7Qy/dC+OJBKCknBsKgS1MgIQgenIANnHOcPOLhHV/+EkjFo75MYPZDgM/ji
qJLkoK3oxanAOFCoaj4ZTqRvJapryviV1NY+csfHsE2vihQdZ33WVv9tiSdB3BGryaqI022S8nhC
HbXV/WSGnFGmVWR4t7q4nSaOQP8/jBXZWDf9r2GsRJj+XRhr0+nwIyOA9fdfO37/+78Jn7/y56Pt
/v3fDPUP4XGEpdZn/OGZtvrvQFZDin8wAZWwgRxp2a7p/ncgq20tKa5q+YmyfM+z/ieQVZr/MBHL
W/zEsS1fkdX6/xDIKvgdlCJLbuvyQh0lBS/P9CzL96VPAW3y86+P+7gIiW8V/2dAfDfbJqiA0IfE
ratv5sWroZztu9bq1Daz/Uc2Q2NLE53SsawuQamdI7ObPd6ZxwLFFFU2ZkgPy3qlKHT+8lme//OF
/DUw1nb+9fXZNB5N01eO6fIqxRIn+9fXV4VxEaExWxtMZ3ehTppda47BqqZTyoSqQIe74+x+6BuU
DIySk0sTCh5YA3xY1VlX7swIM4+XGcK4RjFDhH3NXgMh8jH1cHmbXl7fOcVxDsfoNLf5Xe0V063y
m4+6lIyQE+C1OfT4bR9irTRLWBZmUeursI4/zEmMt4XMwuc6S/BSLVq+KIXfIsVHqBCe+mCsz/0g
5S1E2m0fDPcyHvL/7SP650RdLqENZlIKbjHhOrZYcn3/+hHVaipdxypRpnOxdxNu+tPvl0x1WFIG
yD3OQC9TtYuCzQ6yF5MGAKy8od4rWnFAKGPvlCbJnhJgPEUTFa5Is/A0MjTzyTi/VKPx2jrZdEq1
FVxcQ9/NJPo9lgrvAVbqfTuGcCCqivSpouAA5BGy3fjRdC3ijrymaO/mjfcy8CrYHCRpstngvszI
kZFDoXqWHiWWlCbeNFndT8sY5u9vIs/+15sIvq3PwydpbnOA+tebCN9kqmhiDBT4w6ftExU0FtF4
E9hEy4FzuImoHXsxAnUbwPVNBUdUEV8MFXxFsQcF0Aiiy++35t4FAqi0ZLDE936/5GpJviKNbBNM
5j4zZExWEAkffZLaGy9Ik2ejLRUKmXib2tpmvOGM979f3H46VgYOY5rF070ue3VVW9Tcvz+Mmmy6
l25EA5WnbE9WhiIt8JxDqDmrJiDvwh/U5vePv1/chjyh0vVCyNMT0cZwL9eBkuqD3OdzOnnRE+r/
fl9IQm2RRm0N34vfvImNOBjqiyl0eRayggRRw5hRBqj+xieuzgLOlYcVhpaifMrKLNm2obSO2DYY
GWTZwqKY89Msqc0bVoSd6ep7hRH9DgVg+Bzie9GcLS86qcNnNExbeqvO/WBX339/id3lJv+ndcz2
LN/0pbJ9y7Gks6xzf1kn6mlq8zCSFNjsgSO+ljSj5YUkZrjH+BPc9h01u3aSE8phDo2oF5hYmDCM
DQ0529ZDcvJld9P1zm3FSGEnNCT4IB3DmwzeEwLK9EZ1bXYT5dZ7lozop5ZvdTHKcqqMCCTfaF4s
7aebzDaqHeAh8zIuXzjroJqnyXaYfTTcjt2nF5+a02KS/jNl7dkp+urSzOb1sLAQfnkJv18cUf3X
H1VQbUkztU9BnNq3zezIW3Av8WHomkMaVSXkSK9kCNFBVA6lv+sgUyZemb47cCN2dp4Cc5KOIGSy
Gq+nODr2HgiUfvnT77fiKEQ9oePkKnJhQQ0pvOyFhdBVdXFCgOAECaEFaWjfVm7QXAclkoy/v3zW
kvr9T5cPBg73Es+mhXHYVf+yhhmpD3HFGsd17eGttdA43kaRe+ZjmVY+hrV9aJYQzpjCPg2yI4jO
q8E9tczDI7PdBs4Y7ui6OA/ZACe167z7egauY8fTLQE/yXUlq/S2Telee7dZ39fP1ZJBmJaqJIWE
lqUMsZbXCwSgsodk//dvzvm/LD8s0srivbH2uGr5+V/uTY72KjYDhky95zCea9xLiE7nsZxIfZzb
17BwnbdwRsMaJYiJS5ckueULYzsEPyiXcQNfjTaj1b5I5p1BZCF94+jieL13/fvFSnPvWmZ2ecg5
naKpDOtNn1nvmOq6vZ+49nXeN8XV5HanuCF3iY5afVStFK/RfFdp37rWCicHYe04jGxyQEJXP4cZ
/X98MZ956djfaXnsGnnoqrK4Qa3D3KuutlHSkn5sHA00ETBMfBrIkzn/B2/nsRw3s3XZJ8poeCR6
WN6yikUrThCUKMK7BJAwT9+r2NHx33v/jq9nPakQJZEsA2SePGfvtcMD7d7/8+A33v/jWuHU998u
Ft+ik0An27jH1d/T6v/1/RwFrDFVoc8axnXsOf0ByyqdTrA2GlRM6OVM7HW3jwkDTkvXveX3B2k+
g5Q3HlPtRw+9bHY9P/n4Xw/N0K3qMUSa2xGK5lHUvJByva1Sz3xzG1pssiDapATqkhjkjE6oQLfc
WQdNFw2F1zpywUfKoJpv6If8lbBD8Mbj7J9Npz79oDIIgCAChmb+MkevHpgs3yLAMIIOFKuD/QXF
xNtRQpF5cXebt/cH19LDsm/RgjWMl5u7l940p2gvZ/WIVLY59j0hk4YZGhDfITnVokYSMhavVjwe
Ba6dK+DFDpxof0gajtc/D0TDQTsS8Yc73vtBYSvOfWaLczvb9GPxRXZ5CMbfSR4hCeOm64yzS8NX
tpO5C0RjXf37AzIoBOWdzSy8mrvNqEv3UsRAr9Og7h+xpBuroBakMysgbiFTE9oFKsdQkl/c+zSo
du9gCu0Mx9nHNNbmZfUxJON7X4/qNkZ1eY4Do1nOoVN+IIx6RpA3nNp4Sh9/HqoZ2FfSWIdCzXQH
Qt89DpONRzsVf6RRlX/++Sa2/9tN7Ju+H7A4Wba0fMaH/37R+QRIlxPmtGWsVqOr6xt6oHqnatB0
KR/42e0t3BlBOpJbAdwwLnpNUZntNeOaoz3mLR7i8lu5BdaiGBf9Lkv8t7AMWPdV/MVEUGxj4TyW
02OVRQE5qWSWt3Qbb840DBzXERIlU3D6eQAPNmzCxALaF3v6pUZrqWB0vP3zS+bq/8/TgU/hTeXF
6uW6VkCh+e8vugm6oZfOlKGiYyOYquefhxzAIkx86zaAKD5Ho/zV5i6Nhy72lsqTxd5MqDddTTiE
i0b2JMIAFaQek1eJORavL824n3/1Qk/vc8d3l+1gx69jCOQOkYFL5slmIuD8RaYxMpZ23aMHvmkj
72i9GcQNdRWJsvcvca4SyRbHAQWc4X6Pju3A1KUWmzp5VSRvo79rOa+XEwKTblyWaDBNPQ5ES2K7
0uq5SaOIFnLzlWLkp15oPqrsYd/GyZfMEM6IbKJ/FnyELq6vZl7gW/w12cF7S0W77P92Qn6XmLrn
Ghn6KEh8irPpY7QptuiALnP8JsTnDHfr1vTZDAnuGbva+h6A+9HGNzd7zjaoImvJGJkYe8w9bADy
IuG2zh9BB2N8KqGj0aPuCpJQlP6VKneX+dmnxPEaNIgtTQYFWLtRSDP1Yg23ydDQg3xQEj+PGwo6
Ps1jMsx43so4OYuCfkfKrCsWgIDrKnsyXWYaOmCLdcPXNEnflXj2vOZJT76zTx14XaoECn7PVdLe
8CZKzg6iz5dp0+F6G8UllUjqewO0vFOML6lz7wrdw5OGraXnJzDwi1S8xAEo3bgMSAisHzO/q9dj
hMDcRNNHpUqLlZFahfxo0aBl3BSqQTxrhltllW9IUm3kaAnJxrmFhcFtJmbmc74zgjaDIGXLpc2U
wVbJtjHtjYmUDSwOGhjRuDuSJxnAYEbd2HX0xwChJ3z51XjGPiE1ZGMlRI2YXRHuo1sYOO3GyQVj
Q40aL3d7Y21WF848rE7FSvopbV0A8kVgMFbHmyr70t3nEPBHVFBbU90Bdq50IWcaYmeR4aMRqrpa
nBwsFIfSxXbdV3CUgc1ynl6aORksAF4WOI4RRddjdBJ1duSV+WuCHWigW6i+G3DLKNrENp+MC4OA
71jgxNFWlGziOFOkoZY31RvPUIOAFamFlPXOs1C4QNtvRg1ho3YPcUBjMx29q6wnurytfZ9sY1pI
GQe6k2U+WNn8OitdrltQeUjL+Hs2RH/jsertXItJ1YgVxOGwu9OjO65R4oukfA06+VlUAZFRO2ge
Z89mMNJ1RrcdYVQ+kyr3navwOLhOfBlpG0yKAmNw+DgRK56ZewG0tWJxNeenxi1/0+repjHS75kl
pEWoFkaBs5vmdIMNA9GHea7HgD4YMtGW/lgHwKOfsakwknwVhvEpnIG9KHrLMQFMsbHTnl5kz0ls
ohTrsMbgX73QjL6MpsQ+/caUjduwDn7NyiOqdxJ3peOqvm9U9kdK2EGMt1q0BAAPU72M4HDq8S+q
u+pXwRMfRoSVotL+Y3GI0DNdigmvy4AJYWE13MyTW92sLPj0shmn6QCIlD4GoscIQVkkZLTKJb4d
PxHmWRuM5qqxWqDOn17cJN1Bw2ZCGbARQmZFUDUY1sFQ5OiadvZVZ7FDkKMCyVM0KIFCz18PU/MY
VOQzejA4Eyf93WLIoyVM/C+qbixzZLtOmiNAlM8LZgUfpGKRfVLnr3PtXYtDeBgkd6Aaxl3RcKfh
c7DWJh2LhYYzR9AUYNrsL5mpzNeYMM5duQ7Lwti6dB5lqDadiygDF+S0I3qAFFQgnoNFe5bwo8ci
YwoSOTNY8iL8YGILTS9kqjwQU0Px90rpIc7BYIrz6JNvpaGBsO8nAbih1iCvFDn+e+greaIF88AH
/p3mPK8WtNKisQSxcORodKJ/HEYEMp7b4MtUW1i8+ux7E2u6VfMhBP0OAjloYZJXG1cdvHwLvrFZ
9Bk/pvDDd/RQ3T6dmg1GLmZRsVGvSqMywAp2L22Imy6zavB/5P0Zdv23T86BeUsm75vBULRJEnjQ
kQI2YDYIL82wOKt6njdOOL119T2CxxpQwYVDRpLBALdVceeagrxEnXREggLaN+3ir5RJ/l5AvqCB
xzwomYtraV/dtnzBF3ZTltdsI7wQbf+YdJtmsJ/LymLKWSdPfuecBoRmdZrOe23N7daFvdi1KtkU
4zishDdGl9Af73GVzt8Q+Pmdx0jCtHzq5TDtSNWW+G9zoGHoUHLkONveGo/oLfxFkCLRzSf0gyV8
NpLHrRxJIEqvm5CUexXT7hFvo9GY8tI4z6ZDClOqRbGag/wxncjiILbbEVl2xurA1Dwzy7Vf7qAx
+GsaQMbWEgyiky/cKs0+zlkQhzkp9k7TnKqehO5irIx1gDh8w61QA4cNKv6Q69zf1qPxm2Q5denC
aJ1ylT+z2b42GlR/oH37rBJxdhHfL2ojfNSWPzzAUSvWfZr9rWNseAFKiyFX7dJ3GO+lCQcwYxpf
JEeuTWFXf+w+wqudli/2QD7cXfFJIrXHpNS1GyYy0l/Vbjufe0us+agx/wv0ZT2juKGB/9CAkbFd
LDaug+E3DsCm+xVSE8piUuzr92EAjlG2wW+j6XcqhQcXZiX7Q9X+YYh30hyDAWES0VAg3SWrhO5G
naBKk3G4qUs+lBkb1WrQGfx0vGu7CoueRWZ9MZ17OjtLK3eGnddFiIScASXpaIIjCW/zWD5nxsQY
D8uup5A9Dgh2CBq9VCNQvSlJf6ezd1Wp8HcBaSRkaEFGdkvnGLTNjOL1M78HKUUpWW3VaB27TM7/
+8GcerYmNr+68POTRx7GNWbgH6R9cULATheyPEaZLo5l7pDW1hnufWLy7SNYWAQ28fEAjn0ikxDn
+gY2EZRCpfDIkqa7s6oxISoHIbrXb8NPrIF4UjUn+lKD3O9t/Z7m07uf22ojYffsknCE0jt8hE56
76gVe13dj7itQDki3HKp0oxIchKhmRAscjwubQBpAZ3Ce1vf5TjEjvu5hzgDebgmBoORi+12804z
aFwEDt5F3dfGQVUz+XPNo4daaK3JR+R8z8bnsdf7CQkknVgXPGVw3OjKAE3+phXkIcJlzVSTj5kk
I1u2KEkFzTICDPFvYTcIwSC9Y7zzd05r5ivLN7aN5wxYLVF2ADGD8FQP1zoF/anVoW7RxvSuAXgc
BWQ0tQ9MD+lEz0jP6wIgD9lpKvqIEX2l4HhSn/Aui3po4D9MA3XM5PpINaG/+BhP2v4ribydaB26
w9XzMGfPjFiJng7sl4ABNt6+CMe0XA+e+La6GXYG1AvfssChmj7G5lqjb2zuHfhTOXd4m4kZI9r4
gLpk3plj9ycc5Smm7lpihnwfDan2E4kGPc2DiBNN3qJsjqd57+b6ZSbyLoC0kQJ+qx272+RNj4tf
o3LTPCVGJOt5RgFVi7UIU3qrGK62Jhar1EHk0STIiOAfOpus5qjvW9yS3VyuvW+Jr5gVCuMAqnRY
X2jBAX5Bkh96199PIBHBHlcbTCUgrmqwoZRPdQrfmA44EC8QBfGzNSo82KUW63lEraZsQQhvaW0C
kygKPYcJABGPQIgc/AWCIxRofGsbkq4+SZeYZczuMySiYUI9M3IN6sgZUcRj+s1Sc53OzVsS6tOQ
B7gNSEkuEjIIezyCbhskWxHgJoW0dsmE9TY366rt1Y5cwUtV8rnJod1KeJzkgtIq6FN98Nil1q3h
bbk1XDDfJCA4ovkYpEd6O4EzXNuIwhrH6Zns71MB1cnMuNpFyBxxMuI/qBVueVWjqu48pLh19cnZ
lAUnacaVVVDQ4toABJCViERFu5lTjgn5pL7suMpWJs9ukRFVqIcTbLKHGUoDJpYkXFnAtc7zXWNW
Ei3gsTVwCkKUq42G49uq5ElSxlfA2bmPF45JFAm0SHOVzeMjWq75YM/tZZTYzHB4YL0lwhIJGnWh
S4rrNH8W5kDEVdSfG9dft0F7xwHH3dprkTj4iNdQOM4Hz4AVBofo10SgaQEpIyjucVAMqMNUesxH
7iy9Hn1r4GrIrU6+n3T7Usf5WkzJvMHtjFRXEYPnJP2qJXbAFEN+EKqwMbs2H21pJfQv0QYXFoJn
yAqXcPqF+uSSNti9CT/yl4JzgWfOnznWxLWyLBy38ymxxgR7AFuRVXO/dfGDikDJe/OMhEUi3ogg
kq6L6Awi9iuZcNcVXrAxbFLQ69FnPg8ukqFL8loYO+r6S+baEXjK8cVhUanHslirku+SPl208HFE
tE9eya2AS5hO9k0nNXZhL3a2hZdNi0lxAvazYLi5pdjrgD5s1p5M0/q0Ir033cJj98OK35XpznDK
lc/6slOYQznLEifeNwmAhwZwhy+4gdxHJeJfVODM5p2PkKHP0rXdl8xydplu3ZVonIse34j3JrKG
7FWURNwWghEjrhcm//QTJqwOsXUiCsrcVqH30hf1FX3p/JUTRVF6QOEhpV7jjqdRxtG5xvlxQBW4
m4yzYfUxb6oAsLmQLi9uBMpmzYmClun5e5xXoEtIWkCYtWabe21r55M7LFn1AadZqC3T0jWQkCLW
+cyjitJ8WM42gif8pW2d+Zu8Dw9uHlJqos8CZUVsbYSDuI/fszrf1QM/QPScvzuBvq0auA9wu0JJ
n7/SqH5HXkLo0dCfIGzAGwo5CHkmUY2z81QgLlHCGPYyzJ8zZmZxGh+dDJSItNpsFbtAK8Nofpsq
+3l8pmdVrSw25IPwIC8yDEECMTQbOM18QHpgdzV+mY37wHQ3XMqQ5Wrui78RJanKN24UFttu0H8q
ZyRHvVV4fIxNkpXdg3WVPXJzOsjthqEb8JG+Z5FkZLoXggkZrqKtqGILRkhFz0NzsIzcazMba4mi
mSc84rRizVMpYp2euMhGc8SqIrinmY343ipIgNLK23XaP1HUPIUVDfrJ0usW4+G6p9WDmjhN6Oa7
TbZBDfwUzg/xhLDUmJLmWA+Y2zMYZExE00umhi89AA2GIkvOnYyXmWZPwdlypLbGWt5/t3J4acYG
4q9M8Duo7xhfxLbEoaVD41dbJUdRAOzE8dnRfTIIKTChUkT4Bha1C3R49NYgdY9cr3QEBOJhKzmn
ITV/ntif9lR+irpkCAYjNvC5z3CK6JlZNIM4gE6jw6rkXL2RlDTnHh4CaWnJS9h0WFNWhZwtdKLR
DYdjutIqfwGxjXkX09Y6w5tJ8aI9qodiuBO8CM9KIJrPXI7CaNm1rtTBDDgc3yVgh6FHZ5UbxyJI
mP/Ir9PZTYls3fXmZrAg8DoH3y9wYYfuvApJHkkkan8wvv7a815+eKX9RIfaqCA9J+TteD0ZcPDX
n4oQ66HXQwtK+DlzRfvbG0wqUupXNRALwLn2fp3ApIZRvecewsSI9uBEWlwgaocDdgZeLCLbkWnM
stGIH0uKgfXAlNkXaFGT8RqVyQGszEgOlbFyM1oEUBympUqK75FaWnvvwsuPGSwgwJSIl5sLgTHv
A0mO1CPRtQvddOMq829uBVc04lxtU/9ktHFDTY3VKCzyjxZNUlAAUrJp1fFZZx9xfOmGWhPdgrYd
b+02mJwVt8Jr5kR3WotGc5bbp7FzEOokFKNkNgMqMAOOeODw3Tn8zfRGEYUcx6cmDtGRuk+IUJPr
rdZGeaj7+lYn7VlYZXYco+6c/4Zik4djwM2G9wUG4DL24A96KsU8Df2ojJ4rZT4Dm0t6a3MXWxX0
NPii/EyCZo96dVc7SOGTIWP3q0imaUDS66K4zJmDAdp0OJdwmv35KhsZL7a+OJe9t7XsNtohXveB
SwY1dD7IuiilV/fRkVVk9Oii5LVWdsTJLX2OfOIwsV1bHE7uQQ4x0DwC1OyqoeVN9Kqnrb9jl4gD
UCUi10Mi4cJmK1wkJlqiY6JItkfE9irbVZKgqoxgRXhK1sLrRnsxKr6p+kwG2kI8r2aZj+QsYMbg
RNrgtPQ+7ZjxYE2mwMICZFU0kfUYDeQ/KHobzMQ0wkYm1ymVzThYL46n3vBx0QAO4BcDkL07Qajk
SuNvW+C8GR3iq63ZAm+lieCcjWZF+/ulJPYdebp3yWx3G+hqA0l13kXRpmsflWFMR5U1wbqLQYKK
lNaF9n5tk7Z6z4zot4f+e2GL/AoKwudyj6dlEVqPRtyR30R+KGmv7yFSzTQvrmaHbTsYMtTZgw53
ReSd+rb9yszvxo8KKmgWERuUto+nS+YxWHTNEpGivMjKae0YHIXqJlmrviseuyTeEsyIzWyR9tHB
GCe5d1ukKxomdTZaSO9m9QHNMF6dDMOhh3/3/ViFQuJf8s635AzFzktZoFode5+EBdOTD86IDS0w
PU5CkxEuskPDdFFWV4dBCKjureWKJ2xClJBJfq4Hzl4ID9dVDyo7mOnoSA+IQHUC9lgtQxm8spGy
SsXZqz+kEPXtmkagQY0d0uL3x+YiJlaxcqSbRPPApfuL8s4g4KzAXrAwMIqzHlPimMO89Or2Mx0M
4zjcD4Np52498kwjOi4Ln/GC38fnce7yzeyQMKLC1t2UClzkONiMkOlO2DZH+QGBClnhDyINK5ih
UB4C5g47P2n+VHlLi7iF1kdNHJlP9t1g4ilzj5obfGYerLo8V5Sz2c5k81pUFugtTAd/DYnUENHC
jkYAWeGDo/ap6XqLQtSa1zZ+4hfbpzTKl6Da0PpElxwyaY+R/JQ42VsOqbnXefRkOON+QJC9Txzk
gbHR/BpEOO67J5xIzTlejfTLlp4j9FYOCFZJdnmITZMkBvyyXIl/m5UX8GFkBt43dl3/rtj6yxAD
dXUBJBvqgzByzX0k220QsO8XmN8N9claxi9GNDL7IEwLeZnM5JCGyVNCRTJKLiA3ZOUcOm7AXCEd
UmbPuCWo8LfpcVGg9DV1QmavtPfN6P4igspGwD77O3cWW9mq32wHAhu6IFHKFMu2lSdV9cGWYeF3
J+a/NT1AKBf9p2lSIxdJSkxde50QUxxalNN5QK1U3pEJnF6hPjgSbU4izzk40Q04hXe/mxdRlZ6h
3yCpnPdzysErjc7o7l5pXdPiqAC8p/ToBuV/4phJVgkm5ZWZV0CHGX8cAtqXHSplFJxRu40ISLFk
XG2glqfrJjbTTQYGtYIefLE6bEUmMRykPdcMLJ7CoIfYy5kmHIsb+lGQVvnVT/bKpxQCfoD7UEUl
KirwRe3frHV573JaWbyRWy3bRxxxd34SyG0GLS+F+CFi4zW2++abCUS0CInCitzRug5yJvvT8b+L
DOO0NC9uJtG4qhrLqke5zGgTUUgTA/6mpXVn+bCXhW8U/CGafDwNoZuf/Tr5I7PJ2fZZSP/mflgR
7bThVZCKqdDgdbb5PMjGfDbTamtRMQNKHRkvSc7oMEAqdFXGdPVJ7MBcEd3YPro903quAScOSMEd
xRI1YvjgUrg8SGPG0lTOwzKFwl1EU0Bog9E9EE/L2SyqTmAQ1IOQJAdmAycs8UqQ9Te5LsmrWbnd
iYWb3GcVksxG5Yb3P/jrxukR+LA6pWD7FAjjh9FEBg/ssKRPWVO201RfR7b+LYbqWHpTubdikkKG
zFSgKk13aRJu8SfFT1Y1UMfs0tgi73Y3GCPNs3LpCSQo81dKGsN5wKN+g3CwaqgKb3W1BRLd3hgU
4kUlELouSo+xdFrdrdst78XFI5Rh30WevoDnGS6y89Suk9SsffrZF517TVOV3hJ7do+zG79LYspv
Pw+pJp4ydji0w3bZx16SP4QUzDfOB8geCFOAHxgykU7clh5QiX8liYkdM+vpEfmzfe1zjhLmL42q
4QBHKnnMoFA+CgrZxdiF/e7+j0NeOAchWqYxmuw43eD/ljVeJXpdw9rtM7iCd3e4GNp24wdZewvu
D6p1uAfj4cHIXHULqik88uLfi47Y0ygz7EMCR/8p9P9ENWdmhuTIyNnOTiRiOytlO80JobXwhp7Z
Q1ieLX88G7Oln4r8ZZJ1c+NMPTzFhg2QqJ4TuNh8acwwyCwnKTZT4H9VPTf+0iBaUJbYJB317GTV
dxaUxkk2rXqWpeWjYyyCzc8/Rl3Dqh3Nz5Od3qAtBm+DZXY0pJtiF8zafnbBPjLCMDahpAQFdzSC
efDA0SZO+WRFfIScRViVoxZUsdWLJQ5656FwuFwyAoTfq1FW31ZC/A7CxuIcu4CCcPJ5Ky+Nxocg
BlwTt/F1jtKWAbr/aeu7qJwJ17JRcqcyRz6WDkOOUXtfISfq+6bjcNN8jnn8EaWGflF2YqIN8B9T
KaAMAHZB24etBWdaub33T08xBLqDcxdyFY11qtOiRiCLt0CRsOsLz7hJVPZELgqN7bgmpN1mSnxy
bDrljhgOcyqf48iG/ypctEM9t/WoHvyUsXLH0HXJM562Q7emA6ReVBc1T3eWhWme+2TSb5UZVsjs
HuBP52wHxXCYIsJ9zcaKjh11k1eiVU9QNa5y91mmNvmCFQdkWDE7WHI3IPDVgytCZPUxKSWZyKyz
yPU+ynnreVNwtA9F91q45rLxZ5drK0rW2mMs5RDwYoZ1+OZSbh0Mt5LLxP2uUwcGYFqJW5aq52kQ
1sEmw5qmG1Cgzq7jE+2VR+xi1io0RsJQktE6I7c1V0T2OKx5Jul9TV4hwSq3yoVRV7mq2Q6NcB8n
Ly8vNKA3Y9Nhye7vqWq1f9RYE1wY5RtJE2kR3EUeVh9BFi+adTF1NzX9DFIsxh6yak72XLiHpmfZ
h9KPuhCEi+HIYxEw94CLqjd2ImIkfE6JUnn+YP0Nd37mA3ROCDDzSFuJRFDcTFwfO3WfYVbeO65o
b+/WSKTrbnS4EwDwm857SrnwUCnomUFZyO3MmX/bts016xCoRCr+HlpTPvw8lHAP/KYQuwn56jqU
fwlSZzPFdDo3/m8sCBTCUNDdUjKKhRZ0groDJaBXD4RyrCcriA6Tl7hrFXi7gA0PPODQb6XHhVoL
38f6Tg59FA3k0C6Qv3jXDJzznr0OawunxDpGBTNFotiRQqdPM7iclXCSGsJTPR194UMP8xLOAs1d
5xnCdiJ8ptsnhb+N6sb+U5T2qsZ0XZit8Zab03RiPogIIsXy6VbeyrRTcK33hypBJy2iN6WL8tEv
IudWWpEgsvc9QsgCbjp3DgngmZ1VtR9G5cNNK9IvB+8d1rvJe5SofRdVcG/szDRqW787laQCjnOL
DBeOqJdZBilqtGKaGiQidqzy6hnounwX1peRM+DnsKU+raD7Ci7mPNS3jF3ZGfI7NB4elmNiqZkm
P0fDoiSs6oKUhqhHwgeWqyj+llG5m7J5uliZV7+Eg/gSDVp1kU4PRI8NB5ll+zoB+5yDrYwsNz0b
gjxObbv4ZUv31MhWPoAX5Rad6vMcJy92x4RvyCLzMeswv8FAyhbClhAhxsjclqAfzhhb8dBlPb3o
3qYBgq4TZQSwuzqbHyOEqjctx6OqADJY9wNKZibxufSd6OyjTJR5v/Ys7a4zOwqxzlklPTyCotzY
GFYZK9QWt8z0OI/OPp5r/yEaW2hzbd6dUig7RCsOm/T+96NdKnQQC6fNnGteMUgMWnumNw+LpE6I
gDfxhK/bCXupyaHyJarvvfXUGU5T6fjHUVmEgNSaAUXriJ2Edf2aO2RkxFbyuexcczib4UTUbNRY
S9PwYVjlgpuyn7L9UOUlETs85GFKs6G0GKkOiLODHuW/TH/L8KU3C/LoCp9xOes5dCzolwQEEFg4
kHm3MYNso4soeG69Nniuml8WU7aLM8vbbLLEl3Ofb/RYOwhi0TJOEvxGakcPnOY5GzZN8tjuZub5
UW6bIDS1OJvGsOl70z6IKrQZ6avXmSn3NpZ85rYv7+Tgnq5TUxYnaWA7RN6znObimbSl8ljSIoPm
3SNCdBwyY7O+JgIxrYmYLHZW+xwXozq2WYi224jehs4FWBZHjxozyLfkINq00aosWyjks+uu/qvO
gZa6Z4r+sycQYmt9GH1/KBmpr7ywwCR298/VMkL8bvRbfhqgJk9wioME/eIPhl7P8CngGBYOVBDy
QZktjAsHnMiVfahjfSvH52CkSFE+uRue8A7EQ7lX7iuo3zhMN4nRh9si96d15Uzthm+IjiQ1+8u0
6/xnT4dbRA3kv3FnvEYzLMTWO9iV9zcPpm0xxhWcU/AtnOTq1TD6MIFbyB15T7aw8r2CIVuuz+G4
9rR8Chg24ql1n+yAfpSKkk94A3QBo1KdGuCN594g9cKMdpMyngqThKWBAmmp3pWfuJva781nWDIs
iKGgBzsnwYGh57LDNQEDCT+xY9DLXmZhsI4iWkeoKkjwzgt6dWGaLmfcJ+QZMHoqTBRxQZMyF5Eh
ENB8rq1LMBKZOXexvXOKSO/CGudkA7bxiuyNWb/qHn6+ssLGhMNsSPgdZXqokvDTcXWP/Gz06E3E
/W6I52qLONBe0l+tb01Q1zdHf6ENLS8BdcOZKKU12ZHuKbJqHhgzLWeStlCURPpqITS6ykx2R2m7
18jpb4avzIcgzIfnIX22YsN6+fmitJ/qgLSzPLKeXerjc+3ec4nTOfgFpmXPIQZaXpHk29ZtwseW
8JXHf1ZAMuNB4PivunTftX3HsukRSNfCqnXXrf+LdLuB1QvxBwERTE4b9UxrPEJWDhY+oY5rJwUw
HdyV8olZQqHuI6jCE37AMJ72XlDIFfl6/YYtpVpkDQx+lpeBNhqaldh+LdIopylh+stJEVnUEuBA
56UKaS8q+0hD+i7Y2OAJ8QlDvPlZd+Z8Ul3rkdj2otHnnwcxMgwrR+Q0P18a6e86YVBfWL4+hpFc
tbptd5WW3hFRTrxXSZwcA9+x9xPhAoei/XA121UPWnng+UPCcdLuvcDL9ZOno++hOjEZTMATzRHr
pqQO5iLLN7ZNZ9MmrgHNcvmS6849wpdELVNphK2h9zr2CsBhNcNHmLPdTMkByQj9Kodm4rlK6nl+
jvPL9oOd8Ov7CM44IuEzF5VM5Ra4ZvdWjgAjiSIvH+phJmBaV+RBww+99XSIV6QW+ZufK89OQKh1
JHZF47sVjukrIxnE/WMekZHxNiKsuf08SIdiDNuFtamOVZznD1XYNSdilVadL6qnusO4/s/Xz38T
DfseqmvH9z1LWq5neeZ/XD5l4hOOdO+PkKG5DBWx9E1iV+vfOpvFr96DGqmR4YDc4v+kaQfwOmBx
syy6VDUeDD6wdONnI4wY5oDnWAIZZFFJrpMPcciOcelC4gqBaDu/KyDrHE0QTsQhArjafA9acu3K
jv2rLdq727fe4FqlNd0wITdN+xrjG9j/80t27i/p3+4YHIkBSAq0GmbgOv/5ko1GwrpvOkiAfaXp
onrVKguwzusKNLJJnEI5InJsLY7XRC0YJ790V0YbJhfcxeklMRC+VaB8Dgl6uDrw2rcxqcShaoxs
FVFf/Oqj+8hDPxQ9tKZmwlAsK74vir2HWH1qI/yYyxoqraWYQzYtMtJqvNgUjm+x0xsHyI9vMjMO
ZkH0Gv4owqAKFJxMrdIjPYE3TkTF0z+/Jf/pbfGlAQ5JBo7Pu4JN7+7f+5c1JKotK04117KAKr+g
kfTXK8Q3GWNEoIt7g95EHaDdiH68DUPnn3/5j7ft3z4Pfrst+SCQd9umbfzHJeiUQTskCbyDcHI+
c5F8jJ6z15DMAckCmchMcSAqYya0hCHsgJd7/HRySYJNh1P+n5/L/+2NoEFhGZ4ZSO4K69/fCJZB
kVYRE+fQKr/GVlHZA5fX8IQAwB29GKyH78z9rmqs/8/e5f/xZ/yff6p6UlxH3f9i7sx2I0eybPsr
9weYMJJmHICLevDZ5e6apVDECyFFSJxH4/z1vZiZdTtC1Z15q58aKBSgVEjuopNmx87Ze239j/+7
fB2+l5vX9vWXL7a/W4Dvuvdmun8H5dD+05q7/Mv/32/+aST+G1uy4oP8713JpzLr8jcICj/bkpcf
+acr2fnNU4grcY7i/uXTYOMb3n83LHvmb1ixgPgJy8Tt4Ci8WEXZtBF+YPs3biXf87mLCfjxl+2Q
NWT5liF/s2yGAHy8vu/Q5PSsf8eXzJtY7oafblz8PfTUllezbNsyhf/J0adTHSfEizBTawbrJgaL
HrlXSWTHWX4XEbQZGEycyEctth7PufugKwCRBwvOvrpGAz6C1Q/7G7OqP+a5P9pu/5G0Y2jcjYr2
7hqVZz9s2t6JP3IbxKsaO4M07xJWy730TSi3NoFwxTEN0fSAEIwROO1mU0BNNHSIK6DAntU/FlES
zpD3RD0+596Q6QbNCOzc157cvmxd07slLjsRDtK9MYO8WBMalJ06KjvoFoUZNvdN1If6OM4WSdTg
PgP7rS9FV32wMcT9XtkcpZCMpy57MmnpHZ1cCs5t0Blucd9XySxRHSXtvUi5CmBQfATRZZQPCiGI
Af6EujfX27CkOYWuMunBd/gdA5ZodhwY9XWHHjlNfVNskqZ28MylyWhcBUO4SGmi3skIBStcCJlE
WlW0isMSsT+dQEoaXGINV7InLMtdjUaKspImHdpzkN9Ad7D5Jsl10vrT/FxGqYjR3zNo++YWDXaq
BCyqv6LrZtypWoXxCgG0ZzDpKfRrRTOa/9KVBYGIDPngzzZG5nrfQsBsSxJ4PwTfsN7EBQ1MTbDG
rtMcKF4kw4nsUjcqCo+tpA24KfpyrtYozmNGBTLSMNTgLzWbwMO09KVxiBLfAh/xSyLvW4PwWmrY
koa9L/R8nwWlGe59qxXzYzcwcokFwgaxcoE7w9ZAVEjcpcyJZ4fwadG/i1qyCUqPAI9DnkwyYahC
JUw2p/bynrGVCLIT0BWwl/k0w5no7JnZu2eEGNcYJmNUgRdCVKVk0COvetLIhjsp69E7WZONZmdu
XTu6dHKe6GQnxPtyKDEcYLe5WUOBQVW5AevZYawWxfQxwJwdN3nbB0odya6r8SAkbQKHRselXtUe
Wtn7QmkSFvNUNM1WZ5g1bqu8C7otSWaec06RJExQnHguNlql9L9XEbQ62ioAQoR7bqfWlbTv5Riv
m7nqkVdUCead1HOmCEpV00yvrouC5c2sCH7d0FpGnTFDeTK3c2907kmTZxe8hkbpLwhgBK202lHL
cXoozS+dEQzdS6SZIIDW4Qbo79SMB/T7FNj0mLQerGY9DT6jryIUIOoHPQ/qpBQ94c1k+OXCzwT7
R3UtFP1KB6RSdpd64KGPRVsE6taY8W6cAx3zb2on8JO9gLrqWxsjF4u6oMuTdON5iKLpW1vm5Gys
oOnKrZhHXxwT2FVlBfm888AExkEwDee264P0Pg01iFfoe8q5Ys5Sk3OfGclykB/rhKSJaeIkXXHt
ctlnz2GFB2M7QsUjJ6Zwu/ioTRdsPvbHZjo5IML71zlfWqV0BApiHE1t0NO2vPHD83iAz1GSY6Fz
LN1V+Yqsy8I9eR3I5Xhl+SRP7ZlSTcxObVo+u77kPX8lpxyyI4enifGwO3riWAPbyr6O9NnMTQ8T
F0GkMoPsSqYhd0tZVFW9jV0p6rdO2GP4SAqCV4HnlZ6uN/NAMHYGkBff9H0+V5X+jmLfexSJldGy
KxxShk2qcG7bSn0Jsr4z12HFMfSI4go7sckIFWouBijUPY4wEOuV0mOtrSrjK34HH6hY0zrrwWpJ
CiErPtn3qarvfZYatLwzubGorEPUOYCgOBYyZLFOlHjZsF2i+BjnpTo9dUXI3Lyqeu9kWxagf/qW
hAQKQkAyNzN/RFJOb2psBAJEp+rPEkhws0kMPTw0MrS2ZN2Pt9q3maxBVca3tWqHhEZ1JQPHoGtJ
xtCFIT+JpIYkEGhrEgsebB1SyPUrw2vEwcoS47xppNTBKqafmB5cMfsckHqpoRA2FqjhPc7wxbVk
dxNPeBMEuEs9DkmoOAemTwf45M63AQl2yCgdZw+pEDBU64+2jgn20kTttTm9K20y6J2jbd62T8j7
afz5tyH6PpLPTqPv1GvI+FcuT9JqLq3HscYz7ZJT5C4oKpfBHRpaUGajIjYh1ZAaHV0JlH1GfAhL
p74KAB/D3wO6VJXqhTbirUZFWej2LmEt5CDITWOIud+g/XD4POwl5Ku9GNI8p3lcs4jaqNjC4sYt
zecmjR6UCY/RnLJ3TKB39Qy6fVZkM/eOfg9HA6CGc5PY7Ew5IuRostsrU2s4k9LyzmJo5BfbQrmQ
FiRENVl6KPoIOdYCllY1bidWM7Jaatqeg66JGDXShwGskZdIZpNEBnNKYDyvAP+8CAVgyOMzqcIC
B10auFdkKPh7Ew3WHerGIdwkRQUWHJJQfjOY1K07JMfEakXVj1DlxTriVL5agsy2BGe/xkYanqNR
l1uXh5/fDCMg6nL2MYEaYeVV7c0U0cLMOehOI9qqJg3j+zKOHYjD6jojMeKVcubFmKCgIPi/GvL0
0aDZviU2KcNpRRUfqOjVL2vzhh5duw/KAc1WjIa3cUsEoYoMw5a+980cDx/4ixfe7UQfP3OvjDy6
t+bcvzhjj0FCcCBYAuzTbpz2TVkFQHGr16ykmzsxjHk28i6/aiNV4TFO1QsqhfRUzKXaG0UrD3ZR
GmtaIW9T04ATrrrzbNTuRps52Uw2JkHdGrSQG5G+6V5csiw7e2Z+3cJQPReENO36oKqRwioHZpb3
GiGsJawVgCIdI3892fC/wjnZsptvajLb162flYdRTjur40Q88lsk91Q5ICzs6uodOwtYKROTbuEd
2iZ7bmbrrYywPdWQrixgDrGarxgbqw2TTPIFIpJiOTYeW1Xskqy4TSNx7EL3u2z1UYt+F9k+0v9g
3A0jQFy4JlYU5a+JkTZ0xMIfqZuYNMhztYf3m+/RGbz0/mhwT5sA+slVQNe5H/tk77nhOuqEBRWO
gHaWgXvq74eU6AlVNWcdkrRWBg1HRU+fxmRR27OG0rjABeooqGtRn+5I8BQgWW0e4b6CuRIutC6z
IOYNjJ7/KLHQPoCx1V+EZJoaohh894soeIinogOFZzfOsUebuXiVppZduzDTp65qqZJcNMR5mSDb
07YZQcVgfBRMlKg9Q8rXrq/GJzf20nv+SXbrtR4gxUpFl6hF2IF7p9pRdnvvlSvig02RdSgmv7ru
8jl8QVc7XaeEE68Ds3A+wB+lty1itY0zMUK/phZNJX+sicCJFmFLHFengToTJ3koM8tTl5HRT0K7
m2xKlrO51OshmeZmh8mQgIOCOvqNJCOsldJPQeh7jkGWpGym/kFNEZGJVd+6aH7LEcpp32XO4s6M
aXHaTjeqbyW4ZuYLremAu9Wy/BpPhtO9e5mI3X1Nox/ZXI0xK6wQrzZQajQoZBCynhnexRnaBiJU
KN9Q1KTkXMTTGOuNGDpx14muYfTRiOcpblp2ggppzVQX4NAZ+eKWhRPobDpXL0KzCsk0tQ4nos1M
ban3ru5gzTZNx2WQYQbgvKUk9Q8jdQ0jhy4w30rD+YILt9hKC5mZyQQCubTubgZjYrbeRjQWOk70
nCo2PLLjE438lEiaojokutWsiyk78FAZuzzMifdw2IrL1PbJQsQAp5LEvGJBeMxcCfV3BDSMm9k+
xeGkWIhFcmx6cSw78VKYjkAkgKstTnRGgpL93Dbqm8wqArTc8iEnUe9bZFXNVZkLtue2KTdK1cPB
NIx3vx6dm9nsX2lhvQ29xmc7pNNVEmOajhzB6LPN21NOYs5e88heIstD7IB6Y+0PYOqxCGE9JQp6
R4WRf2A9A9jupxCh8zjacV9my0miM++qOSFURwLHSyAT3HOiENvB7zPw9LWmdKRrKzGGonWfKOo4
9qCe1iElJWoQK2eL0MbRGW1xoZDT+6Iu3LUM5SWrkWrXrtuDDA2aNcoqRmZSlNEjQoTypLoqoBRP
s71VVNnFcwhWMdvhRw3Fh/jWMdnHBXKuZSi7Lu32mZUBEPDg7bJluwjGDoGB+uESqyYhnaqAvuEE
fKc243vQSe9kTXwtVP/QgT1dWVCw1pR9QBF6/2sLPwEsJYFwM7IqJlAKalZufbUQpK1cUj9WoPyv
HNL2cFYgQ0M5PwHtxwEUO9djBbrKaJ+p/bBE6WjTjOFTUulDoGlldS3oeyd97Sz9AquwIE/AvAmk
dfb5j63ZHwtmCER+kK1lTuXBAb59pdDY1FXGxmJJPFeLuwGj/fU4pY9F3/2YhAYpNFQXKq9LM4n2
4sYUAXaQ2rhD5IdfGmQvDeQ+Nam4WJZzTDEmITOb7W2/oPtbj1U0tPdVpJlgxurYBOKxDQkMcngf
wEI4c/ptu29wtqCXKr9H5lzvujYuN9iR4rXrcEYMY9bAxIltFNWAL8yQN22MFul37fjNHh3mPvC5
0wHlkKiaJ/xST60m/qucyAVpy+4xaHM0VD7aT9FW+2J0+2MbERKGJKk9ouy+a+cl5BXoacrusDUb
DH2JxaJhJNd+D1LRnGB6Nn3ibzU5zusqn54TghdF21jb2je4lQxOeQOo0rjJHpu2vmNqBfW/DJeQ
38LaKlF/95Hnk/1i3wE3W5ujeJTkF/ZZcmVF+kYqJJ5FMm6GIg7vqsaudslQtOhmWX8SC2+P0jVy
VjNLb2tZSKZeTbp2EqtbNLide84SxmQ8fxDRhTOdyxh/WYY+gTlCJNZBFp/7HGA/B+CZyAZxPSv3
hvHb0UZ3sTYRvK/VxGllEN4JCR6TLXRn2YTxszG4zS2OaEGWE8dhus+q9kn5s7F0eI5/X7oDVuDs
MqVojDhTHJiJPis5bTEKRKtiTr/RNrgwDvqSITma0nrYwhItNwmTfG5978CaVx28hpQDt8PbT2kE
NqqYSZceqFInlhdkAguKAN8+y2k7FJdqommQZsEjQwjS5fPiyTQqmP62fyfNMjhOHb8S59K0KyU6
UCI4S4S1RnWkjqv3NS4kNhygOlSrkLxqzJ4UgjjfGt0TfGbWUhE2IEZ7p+YeFVHW5jpfJ34VhOt5
aII3BvP9MUpbuPIKVQMBgFYVvLYdGaBbL6xmdRA28y+SwNIesyzzPIAYjNxxuAY9CZWBBVdAm5Qw
xsR+VI+PqHF5LuPpw+BD20+CGKqQVM6b3JHBrjN6zZDLn0jPiCvy4UKZtQe37PVBOW3+kZmGumrp
ZBxbAU42c8xuH1kdz58Vz8B5Gf7GHj/EQQ3sPH8sQnc0FkSFkX3k9bg4swDp9iwYAKOv9BP7lOap
vkjL6F4YizaE6aQmS7bl0ts4Yqkz9whc4ZAiT/IvmZmFR1J5CSeCvB40JLsHpGTPtr4R2hI3sxX4
t1HkTPF9RU7MeMza2T7PTMBwtRC2dTXmjbVnXiSuE5OKZm8MyKtXdiGZ1TLyI8/HnsyVw4EOYUg2
bpu4HT+iYIk/hgN3SOfSpHloz9bGUy2aV3rdaKWSO2XME7LF/LG2LRIGLAVvPofzg3ktvgkboeGb
h3clmYHAAp6sBk9NaVGuTk7DYCQOwLHOOz5vTtKO/Tolg7WrDYjHEljGavTMpzxPyN+pr7vWjtew
AW6JW1xw8t5xTCwE2vkuLe1t6QrYflr9yJLqyuRs0DfGNwJJwhUZwFdzlAniCsovJLbfwGMrMeXE
09qkY7YBIFusrZrQXEdjFm8th33PcXahHW1JmoHD4XYo45oUqZdHje8kX5s+PqcUkWv6jIjI0+6A
b/TipP6V4ZL8gaN21Xv9hKOIjiJpiuWdVJgEmA5hDAwF6U2CtFmvDIat4XFuSCRhMm3j2lepZcY3
PicDZE8Wg3XaCsRZQ0Rh0ZO8O4ZPFX07wGC1j8QRFzOn3VyIa0NIcgvT/tL7S3wT3WIuC7qCNDL2
TlZi4YsO3tw/2AB9wxD6mhUUq84gG2+U2YGuW7rGtXCyAv1kV61cm3OabsEs+DhwCaBDHhEfK8fG
IxkEx8GBYTI6CCXb+Yse4Ez0Y/CY2Oy/0mpfjAZCSoo0uaLLQhgJMbGFsAjwY+IaZ+11Vyy+x4CM
uHG8oTX7Vvbcz25w7Ub5HaC5LVSxfThN99kgFZFxyMZzl3W9S42j2VlvhmGdaBVD0HegFvveNzO2
5iMcl3LTGJyFy/SWuKszaIZLG4rjHHlfxmHakrL+pDN0xTEaPUsfZTTvkeISrCvQqnjQ6sh1OwaB
aa1dd7hMMvqwQn2VzyMJwDXDdnXHsgMMMnwK3fpDgSgr6QGENgVImk83RHbBn8DZuWJU+QGTsl37
dk8m+rDxG4+t3dtaQcff0hdfJi+5qydsbqQ1HGUGoJhswR6EcVX2UP1tHj+9U0N90CWDXfSoeAWJ
DyrzTT+ij9cqpOJo7i0DMkXQYse1jxYNfJmUtxCKHrJYNSupMNDMqXM7FMY1nbqLm/dw2GX+PTXE
S+ZENymmkU77bNTqiTVfb3SJ5wRrLv7zwftSYWFlLob+IO8FzVbXuTE53nEamSC1INdY6SBFCReI
Y9gjZk8jNtjKdHEPtrTbceEguWooFmtSTJL6xsOV28GEa73xkJTi5PdUVOjEr8Bk7zxZnVKP6FlJ
72Qm15DcjpRk64k5Hk/+l1z4ahUWVbgDQbyIoCMYbIwJVPlKeuieovIpRAg/J+UbJlxEm805JLgi
nkDnSSt7RAm5bWacECPJrI19U2cEKE1QFWgQIr9KztSn3xInucuSAO0I3Ze8fXUHRRKkInkA/9hS
wOk9Hs94lXOOyvr6BgzTFxTkj2XaxIz4cU5EZfNe9iEtbg6ClDMgMPL46BW4LePRfxt18NamaleH
0aOt/Vf+0OTkIJKNNTfmUimJ4BwF3ZnOOdlVAOZh3NlbKzKirbKqx8Ly9/1YlK8yV/5Vl8cN8XTU
LLA2eDST4m5MNW6ruOKnFYzGfu5uCRqOdpZV3gJ12RWG4WNhzog3rB5TRz9LtEpbq6znHTN9EmYc
oDoa3VGF9HsnjfCe7s/3wvAug4FXYUjcpeCcT1gYLo2HxmzoqztUkTlg947kTpIxJ9XddRFuJl2G
j5gpX3hUo0Nc+Xuvth7hfZAbAuqnGY0BPvvce7ux0MOVEn7yFrbWdLEQ7ODRTVv0qbXlpXwkuX3p
gkrvuCwAbgvo9y0jI+ohAV/Oj9Pvsu/Ndc8x+cULDbA7FXN3amjMdg7t5QfmNfO9LKf5YmcdLlbt
0GwgXal7gGNESgrOwnPuiOZ7TDeLKJG6wnLgC9h4QSfGry2ZmIeag//Jn0fza9PI5pW2yltfT7RV
UCNxGdAvRiRFg/OJicLrc8QPU3zbLNbuSBuPXm8X+4LdGHJttkZMQ7RJ1128oXYPHERvVEXKk+4m
zL/CxDWYq3pbx8PGRDi61YlLqoPFUxosKWKOT6Pc5zGh24GBxXLuCBm5Mu3mgbkft6nrYUQrUvs2
tu12RV9UMHWqsw2XK+JzQtGCxKRe5bULuafU90ZZeasyq8ny9L5MuQNSKU2/OYn7Bl8HI3O0WJGq
HodZEHxBMgvIh8Quzj7jmxO7L1PkGS9Kl3sGSc1WyBnum7gPTPOtgfEH03vtO7OxsV06Bbgvv0zj
KNYV4xLiRC0kDwGltsmUA/Euh9DR4HzexHx8Y28fs25+dCNUrHnWvrSpcXZD60b3oPlri7DzXDuH
UBMNWIQmnAg29SXrBRpijHTX4aRlFtXJJSCMOTwLfT2/0Lu4yd1msZ0/xAq+mdmVb+h0xLVJTp4p
5UMwwqA3NJ17gGULUvFoc9PhosOpN1LD5IEAPECjAiQWmRmxquJN2vcTSn3ePr2SWzmV9Xpawst8
JkjfRLO0GBCC7morV+9lHRdnz+6w7I9DfUTqFT3Y1RA/jMXcXymLh97yhhGzRJDR7a2k9Q4bjegP
10tuGBthhtLNkotY1n5BczhKHnqE5tfkV5UnDP+c97SwDBZQWWcYniIssDinxNtccLdMU7V09VnN
vKwebp1s0SLAltraOdHQoRHb55YYiKM529zzDhFs5o7N17nG3N0e0a1LQrUcuRkG1EwEZqU5Z+1s
hP+HaQJQRMHbs+y53hBuRgFFdNeWRhbdGTTH3Z01diAUm7luK9YIG/BOAYcixmA+mccxbmhz1pyg
8tFPPho/ZhO3CxtSpC7us7EozmhqXISKk3XwfSP/sAYb+K851XeBCU97FcWp5kXNQlaXichEPqbI
g3odjscUuT906oiInKBGhNv64onGmd1uWAHNFzvtiGKrwGLRfCquW6s0cJP0w4FcD703MbOeSpNZ
mQZdSpyxn9tAiIhMzN0puSUtk4U4US1RT1yl7gmQjv0MPLc6aMwoZ0aoHBZAg9BAMFR83Q+VPBKa
0MHTceITzSuxG0ymUavc7glGmSl7iRJKoFibrbOKaoytfemxp5OuqXH+BdkxMEKSJC0QnWsRDhL0
Q2R/5ICHiS3JWgIiZUuKt9kSI8JUAc/YvZnpCd04D9CqninF6PY8mcxrvDWWiPib2YvoGZNRii/J
caoNw9OFfjDMP0Imrhv8APZdsTR2czNEi5bayZcI+zuFaCIumI80taxHpl8p1Y2VuMNt48zJvMkq
eKJbQedrN3VjiCReNSx9nrqfmhsC9oIltdPSmLMG38MgTTDxcIWrLFzAKYciyOaU7Cz6dSuUC8km
YhaZ3au6VvkuaNMk2hphX7ybgW3+CLS/GC/c9F3aKEI3fRHobwGdiGcyeKAQtWWNb7+f8cpVAB3B
GqAH+mYS2/ytiESptpQzqPrQ7IHzkLnfjETaJDzLvAEODat+cDTxOTwTNKqrBiiMj3yPfcLtbQKg
iFigVctxKHNuQxehGXGvIcCUuYwo9GoRmHBWrOGgiOBbc8TEteClqK5PKih9uI8CufwkofkQ3cmG
syWzXhsgiybf2blEITAPxg32BO+3TfdZ1032trL9NttkPg1AOI0FMUlxUzCuh1lBGQpth4ZZDpYt
xJgJJ/ugrCm7MsEBtLtW9u0bDVgQCvgFmNJ0rU/WazxZ9QvKFXaYWIV4MIIqG4GdWaHtXWVeFV3H
JtvfJgbkRwfYNQ/uZCTzPUKU5W6KKmvY5DbemoXFVJg/SiL/CBkxClZaB+f8uAvzji4qESIcZfkm
2g3baZY2VDBTUXaBnUrCtNigIVN00tkmqJDzU8SWSwS3ofL64vThkm4+0gd+VUC/IKCW3ThedKqK
rzrphpF3bWXMRswOF8QqrGEQB0g1YMe1JYOWwH+HbKo+uqnHnJX0XZGd/HjM77wIRM5a0yxaJw0a
iLXhlYttEbVIt7J161V7Jdqi3+ggxBluDfSQjp0v2ndpWIw4xCwmbFnRjCUBe7XyKsaovpxZMdo0
/p6PsiMarfU7LLtQmlGDkGY23ZstBTW057w74Uv1vjPkmNCeRi62/44gecWB1PDErgG1dwmJivlo
cTSLm0VCWhNeVrL3ihzK4zYaMxgyBqxsiFJxFwPqHfLqLIfJGs/9IhnZU3k3oGjdMeIwmnjaPnUl
GZ6/j6mn3TBJF8mD4wfzeIZrWboP7gIwQQYe5zcV/QzC6YgyVus8zOBndTDPbczONoIEt6PBs+97
VCfnpjV8depSCCUuWl0bEAxJr2yzAycs0mQfEmq+5oJHqKegmaE8UVQH3IYM3gaDsr5AQG2Poqq5
nPgeSE+LEI4M0mclNh0KBZTVhY0U3TVMknJQ1fgkiGoDbI8Q9hmAP5pdBc8PcWVQJz/w30YBsLzS
XmMN4A+tS++uN0oEJCh1wCZyfIvIHY0q2pCYcxgr5SLwg3U1DeMD0iAdcuyakicscpZ3N2FrfUvU
rOfj4EZR/ZgjfCDi3sHbmAgdEoOeULQFz/AuxvxiRjqGxMdvGRmYRR179BjYmjKoL/KvLmmqkJyM
KET66mqPBrWlnekLOaDE6whvWOAEUYId1c2i6JlaF75FbUR1eOcU4F+wZQZQM6wA+U0LwuUlBeEM
nDAoPLnSbdO9mfVM9jiMWnqG7eDK5qYKs/6D8SfB2mXEb9xW/owj2DRdm6TiPKf8wt4QbSu6Geka
XZYxvgumSLDyUdeQPen3wBlFhBqYBywC81HgBAivMiuZPmSO2uFoN5n0tiVeAWJTp3EuTi6U4mad
DWDxcTBDrNpBMoucVZwn1nMvBznta7Ad09a1VPAKW6HuvilEGuAcjASWVZiomnXcbQYftLKBOrox
cuPMsZwoMYd7hiTk3sV52jfieioDAK5xaCC31dCzu9XUZehsWMw5UiNXyQ4jYqgdq6GzjiG2AO5K
rYRJOOy1kVovt9XZAZHSbOJIZPoqs4FzsiyCU9ox3GBK0WauybifmX5BRBqsUNw8M7gJ8njr7gsz
TO81YNBIX9XMrO9W7hvkESrAGkDmJAd9bg4mApUv813ZA3O/o+Nhp2uhpjQ6AjoBY54MRnOD7L5I
1nGsZ4sZtmwAABvDqI6stK19agFr49NAYqY3GD3AQeLGnYNNZjodrG0X4s65tAMQxs2o0ksW8o1T
jk0xRhc94dokBXTksaj0cENNN8Y7cKkIveLCyBqQ+DNdMrMqcevrxk6js6Y9QmCb57Tf86mGXVvU
QajXOpvsxVsTwGyc7FrG0J1DA5+qmofvLfePT3NNKG+PUxTBVBSGYwW5LA3efBka8x4NFP48o5Pw
Fp1eMPZFrYtIvG7Ggjqsi5Zk6ziHdQ7+pbnUfmyn2zpRqmcHHOab1u0JPMl0BjmpkcCbDpxmCQKw
M0BZV42Vt4j6g4SVw05aqY9z2drwEHg5vXXgLU3rnJ9VW0lXEFTWULb9XuM7GjlxZwwEo5Lm3Fpa
eRWDLavRCzyl5bT0jYxJkmtaEkZ0lSUgIaKVJzMi6kySxuZr05V1sgfgpLplSbEA/SAjT5y/kT3/
KjX2pO0K5SJFJYnHd9GkfpIa4+SIaZOn9ka6ubh3PTqAdl0jD01LvaNFHOyKUE6blDe1HlQzd3/z
+r8i6n9/fce2FINIW1ouwutfpc501KJ5Urw+QdTzDutbf3BJGttKEY3vPwl7b/9QxP4ckfNfvZQU
+PchfyCq/qyTnQeKQCLR7A2S9+zaEhyODcRrmzRMvfu/filzedv/qcld/iwLYa90ECk6SA3UZyl7
zJPW0/5ky59QvcI7JRCZYk9tgtoQmDs0Tai0oRyZWAgr2uGrThDr/Ndv49esj9/fhQenQ/gIyR0O
9J/eBZVz3vEE25uwza23lCIRBHMKDWfx+d9pjkbz37zirxz05RX5Wx2fBCIUySZ2jl8/Tg6qQczz
wZ9ZAswrk/4dIQz8GoOEhEbcEUaZ/ds3kK1Iq+GFHXp5nvUpEKPBdybrfsAbEaCeoTycV4T5umj1
+nb/b15OtPieIj3GdhSgk8+Qd7tHezZ0LZpiM6lfotFLruZOmphbOdWXmW/8jQ3gV08VF5MXk45r
SYny3Jb+pz+ttiPIlSH0ObJ17IXSHSNGG+nzeX/zqf0XL+SSt8Et63uu4kb59VPzCTCaURUztG9E
/4A+NboeJSTVv7585r++jOfRabMU4j1JuscnoXo3IVQnbT3ZFrmydwVBgvvUlCnLM3GMDW2cddh4
JL8s+o8iDLaoKrAnSRhPrkdQHTY8hsUuONO/fl8Lm/+XZ5UD5s9v6xO7Hz4sf2xPiO4EePq5TREF
AHcLeSwNSKGzai9pGCa3WeBbf3ND/csFYb3lY+WRwf5n2r9fsJ8ML1XMbN+204yGh12cy2Dyb6dY
uH/zKp/XPYnPSArocpbHbFN4n5LLBL2DjIEXNv0UtQLctpHcZ/paXhJEm7++lMsn+POlJIdNWMoX
WCK4qBgCf72REOID9s0jixZd0FBbtdqk0IU0KztgrOzL6WGq/+bP+3wReeY9WwLCVJbD1bI/3byN
jbqd03tC29lkUjY7AIkowyp3+Jv79/N15OnAX8Fu5VpIu5Tz6TpqgfoFLnO0M8fJai6q7JN76YwC
cQ+ak/6PS/mnIebP7QqHzCfDzM9f/uMSf284hX20v/to/p+v5tcf+sdN9V48tM37e3t5rT7/y/+F
hhxruc//e0fOw2vxfy6vTVyUP1tyfv+hPzw5pvWbgirBTU0H1Xa8JcftD0sO35FCKm4/wdZDRcNH
+KcjR9q/+dhwyMiz8OywO/GU/+nI4Vt8styx3LmW6/Kg/DuGnE8BWy5vFGWqYsOVSrr2v5QZHHIL
y1lGkH6J492colMCnM513mZmL4OrzW3uiVWe0Cfw0/6cTO+GxIJToFUYF4ls3oY7o2eUOaSQ8LIN
RtNq99iE9k2PN6Mck3PevLs10Qp+9QXm/PfaHYm3ggwri4MN2mblokTDDORvGPl8z8PXwam/R35N
6F76MGkOdxbMibXGEd2mUEICBxUuFI9hNI1tDWphXVQlicUZQ+zc2kKQcMm7PVQMkVcjSQVuxVyZ
lFImT/GpZIw0OtMuVRDCA+Q+6ybvv8UGATiPTphfwPR9ODVPJClje4rvHdRlf+hOVuPsFOlqOb3L
jaOqOyewNm4s/gdP0WOZ87/PD8b/4EHbv5fXr/m7/vyr/jc+Yxar0188Y2wt89t7E/7qe7OWn/rj
ISM9k5rKwx1ClhWVo8NS/+dDJn6TkkLP94TDc6jUfz5k3vItmLRUSLbybZfv/PmMufI3vrQdDG9k
z/GNf/r9flkIcQr++fXPdbz3a3HNLwckpXhntscDzcb2aSEWgUJJVEKyGkCWgYQRV7//n6nGGdJG
mBcIBSNynMz/IOzMmuPEuiz6i4hgvMBrTuREDhos2y+EVVVmni4zv74X+OuuakdH9cuNzJScshAJ
556z99pHbREHmTvij61bng/lHfEMmbIu2oOpNJFRoQy5MeH/ANl4rKxSY17ofI2IijvmWNL9fppQ
30B6sE7dpD7nxgDagO+YWLDgrC0JXmEfGQfHxrw7iuEtNYk4THo3fliDgoYQkw2+bjZVGxFL5VQr
3209L29aMdkXRRoHVbPcZ9DBF+roSWt5iI89FcVbkaIaKh+F7WCTMls/7IrKw9nHdjIE2ikVnCQG
m9IHSUU2CALZbkmUck/IZ2C2xgbYZ00/RSWxdCVjq60kK33bR6mBfrH5z1KG2g4KPzMb3DxIONSE
NmLWgJrF/R0blb1RwEMcaruVl8RM5cXu02wH5olJse6EL/84//6PP6r433dX4Qp2oGAMbHYNy27w
d8+rptJ8svLU9LRMPvKsNH8qQDjFMlgLwqMqUuuaTTkRyW7mr8/WxZ07Iz/nGRHrSBwCdA6ddV2/
wuARTJ/Vu2TXKGybE47rsXKWZEGSFh5YAoD+FeV8V/XX9YneGRUtYf4MXWmc16VBKHcOq/Ffng4D
nYWYYTGA+rfREdlfESTVzQCvezMlMjxErStujTP9Z6kiksPauvfXl5L/+aLRjAjs5kgSLiHuIu6m
Sw9hjrhRNAR0BcEBe6kgjSxExFlauB9mWCg+JkYeBoiqz//+9zD+j78Hn2VdUMUZOKPd30q5yWwT
g3mL5cV6jYmc++ozHJrgljYh2thRf64vwZ+fLnBJP/5+KSkD7RiPiNzT5R81qj3QlCpIc4rLymf+
XvoqhkGf/rOJm7M560WeIsJbvlDn5tgRL0FgQmPKEA3w/3zJ1Y3mkPTm6Fn5AE8wMNEZMqng9C8S
9+5Kd//vR2Bx9lZ/F7PrGUlQrA7NghIdp/5vR8BNTSSZyC+9YnpEMvtTRVR/WZfazFLGaEwJfj1f
X7TTCMV1icrMSe3oQMRudJgGNXu3JgPUkhP0u19Psemf8BkX28Qy39UAJUfR2md4sV2xydfVWV8Q
43AEUQ43euYrhkzt8/qFf3zP+uI/vh7kIPU1tXD2rVGQ8kSIrWfm7fAty9ODQez8e2bq1sV+/D+H
ajkUvx0qDNCY9m1hq7Q9fttCBXQeNbcXC0wU8mYCuPR1tHMId2r2ZxhJDf59zoHprOo6JYXcW1mB
cq5msHMNW8HDwlamo2XTmcfs8MOOx6jZFwqqzIzINkVUBFKM4W5EHXPls2HdnGUxpsS6iSq56SOh
LA21CW6uMnN261e1J5m08z++c3kHd052liPSe5El71GUiBMO4Oy+vrQu2mSPm38/Os6yA/nn0aEm
VE2NfYOL8h0v+W87lKoVRteHgTgIXFF7oiUMf10I0TV8tIvBMqFqd/zd4OoGjfrfX8Y0A9qo/6Ym
1pMrDMrNcPo+EsHwWidz/8a0DjMwDoLr+hRSor4zo4p8zuWrlQYkL01pMa5PQRzOhKFaT3dSesLc
+I42/LG+mTXn//ebZcnwzzeb+az/ejNjebMis5/r+4xpgdJX6Rj06yYAGCduEM0Gpje4ssDm0Ddv
KkhuH1rOR1qLod2a0w3vknxdv7VrnHRBkMfX9Vtp1rMT10MA6ssb5czPCXF00Qwsb2T26vioAZT+
eiOETUc2AsVj/V6G5skWBwM5Oss/ncdJHODKBMDjeKopvbxilaLMXt4Jz7f+qpi/fopaAQT897+6
+/vlgyuHTVeFjqMBGVj9fV+6/Dh7HMPaS7qCcZvTaZd1SezcPECs/MZUafH/SR2EmJ6a2qVOxQv+
A7hzDeNrTqbg1oq2fF9lF6FMvjoBKU9RTYJUocxHYAU4WYew29D27q/E8yL3Xh7hBByAfnJTTxwV
SnD2Ktqxv69LrOTDvYBXuS20bN6vr7W509/lsqA9+CO2a0KGhoxqpbNfJKfVbajNMzAD+2V9qdJL
bKKFmXj28loip8KPFffSFujNU3VkgirS8fr30zpPIgYdVbXFv64DuqSO0RRDO69P10dq862da48j
ht1O1tWXqbfEMdOaasck4dWom/LaM4i/QXMDYtYG8iN1EdSoUxnvs9EQL7XZfzB39GqrG75JmEKH
Ls4bj2AnSckWgTYuEclBCgyuThExuYMOOG/jARJtPJHdQYZEvp/doiW+UB/ns0VC6a+Fpobz/1wS
jKWw/l/XBBNuhGOZ9Hcsej9i/fo/Wj+OzBGwW61Kb4+QduZ75cmxF509Ig60kq15JqrB+TqLkRse
0t4tNurSC8byEsxMHcc+wsA6D5QRzEBfkHiqzzVZ2UqVeD+15Ag4kXYJajN8BRkI97kYo3MPmGI7
RcHN7InWdph7nogEpThF/7Nrw555ljM+1HHLhKj/DNh3SrXEY4dMjBn+gBHBmDdJ3jmnMHEwestu
sA+tanxJaWNDhW9EcKpsY68UwD6pvK5wactbbi/4OqRE26HojGfQ3LGDm48Uca2ed8EDZaK+X2Ll
9gMY8k1vxMXD0rp3B603KK7ciyo7umP+lVjkMkxlpW5+r5vsvp7xI0zWDeNg/bVDuALV0iucskNP
NuWe3gCSyKShXvH98GuK0GoOg511l1rNx4MY3lum5eeAm+WxMsA02x2CKbO1n9isMa8xG3ytw/iz
yjjZVS5FWxTbrUeVbyBJdaKdMIaAreymUdr41sJdPsQMSbZg8dF6DKN6Noqo3jYumDetMggBWA50
pEbFo6lBRQgYEvtWQ2GN6DAQfj+O0QOTkVaG3ZW4sYEfUH014GXQ0Eq/kR0e7uKgS3aDOkWUD0N0
8+E2JvGuhjxwqKUgEgyMjTcvx31MJpvwKTdHdl9/UyoN21QDeau1GuccIXqCH8dwcTc2dndBLTBl
7M3tLgEyHUb6frQxsgXGrVb09jrp5Ja5xOi2Zkxqh9X/kB157KNp1PzyCtilsfcBD9gXxIF576ho
+vufc644HkpIoMhLYHCARWZjYbQ4cFvKPbV1/poZSjDqEvQSsMyRLPptdoMeSnZRPpcyhq1esq9I
57gNbc9QX5mbfcqklYmjJP6p7N+wNPpxGnUo0dz5Sr6R0yY50lw9fAmZth0RexGRAW/1KyK0aRMn
wRPYCBDz5U11VQPSqruCRnTbnVR0LFv+pyi27eo6DMQJoRD6WrvIsjD2HbExGu829mYocttJ1M7F
pJT1Ry0HitAH+54ANtJYWEQHIr3U5mYzzkG5rwlU/x4H9tZt05s9V80boThIkRQYcWmBgy2Umeb1
lYvKa56VAw4K1JSRBKDoDN9wA6P8cS/VKNsXcnETgovi+IbZz8PBFVz1YUDrB/hwsGXnjUyUr1aB
Qj3s6/icjmStIIuwPgwjek0SbzCIxJaKorGdDVTP7k2jw4eIrc1QouziVIKIrbJ7tyrC2qv8qkTm
eHWXhc44LNFAxQa8kFoJIAwvfIDJUj71JvJdOCpwjnuOpm4RDDXTqQ+arPRx5Jf+GMBcnkc72UdT
VMK85QwFV4jDJNwxvhZ3WZtQopXhZc7645Dq3Su/knbUY0vZxSbqeyQB2sFgr3Mv0KHsXTvG+YoO
Co6ND6rC8u3lUX0EnTdcxoEwLfJrxStgB2sDHIZtR0s0t/JTiRBob8qGmZs5ctg51vPOJGBkp3dz
8gCEop+dvL2tcW0yRbYcSHU6mE32I6qJhna6OqEnkIaHtCnR5tVNfVgPCOE4my43hktrDP3h38sJ
EwXE77cMi0mi6TLBZNvFdue3MtLICyiqcwXwFFg/d03bpzAgd0eB9WrZMj/BbX1PdIwvaMSTZyKC
D1dyO4vxJO8y3VLZLVaTH50aHTlmms3WvgjY0jMQ/0lut3OsdB3iuJUMu352ErqHWAvx6+9stkfb
BN//diocxZfEx/iiAsVnQKAg3qztDhUUonNnWV+HxFQOCDf7s07oocfdF4tdpAHZJt0bnJLuIw3j
rOwjsa0YgG2nTgLwVrfMXawn1Xgmj1nIJwJ2c/TKRyn1EIrBbzHlGaadc05LzTmPmX0CYKTfkzZS
r4oa42/Kk+5AS4Rk1BrwuPEHEbGFPxUB8AJhbQWbtYPphO2O0JRk1xITtg0BbNOkFM1LPCyWvD+6
ig1urcDJ47YDPdpiepEY31C4xeSvlTbyaSRMtGJJEmcPuOemkh4gCGZv+nRv0ii5o6WJN81EVi7Y
oOQRKui5LVgCSP599HIU+YxrT7bbYKMp9OrcOlhoOHcTn13tF6Wtk0sdGPpBrdMGC17WHRsSm3Dw
tjezRn1gZbxjIsJP/g8BgctJjO+qu6WA0y4FWGAC1KGVSLB1ShnrEFGch4627z1mwsdLg73pEYkc
0NbEjx5jzgH/NG7PeCIuze2+6AnCNLu2rkEcE6+nTyO3VLM5jkGZHTDokJgyJBRwfLxns8x8SxLe
2yAE2TFNTz31rKqt8RY6g+ZFJvzinP7yte9JFQr66JYp/R2dfAqJvTIfZo6DOJgS5RLnk3oOQ4Po
gTbfhU1ZvAslfdawt+20jj+ZYJ/GVN2gibL8Aiv5i4ZGak8kzbR1VBuhHXaYcCFCRklKYU+Aptuy
E5gATiYEGqc6gfR13oRX/pl+mkRKeeBoF/Qo1OSoRzjf6uPcqkBEQ8ylRHPx21p4qkJN1XamxufH
ySFkIFrNN2y3U99aFlI4MaS7Hqxx1WutyHhrO8+shULaLlztGLUBuLqh2SO+nO9TVaVnrjXkw2ev
sgxGQFxEEQWmAlZIthqOOUYAmYIgsMoVC8SFAVDEEuMDXbdEtT+N53AmDhG+xUfEuPlkzwkXg7xA
RJ0N6BjazAL5Xr1EMmmASrk3Om7zmywhICbIZDyUcg36QDe856Tv0NnDuUhA3SmbpfPmJrT85Xiz
teSS22Z5Ewk9tbn/EKhPv3c02tAeQtgyqbwedd8e4toigzJ54BiRf67qmetgt7YvEsX1J1qfm4q9
3gmAMzTFHlKSotGeLYoUOkWZGV6J8Oo2abOzVxB77MRIWkPhJDeyCLm9x4ULv2UkhcGs9Z0FE52W
RtbswnQsCR3o6m95bikeLvfGT5ss3UposrvKUNMr9V56BTwv1Tq4GAU/oBEoXYuwi6/hnMYALLAx
gGISe4zB0RUF3pJjGVTTXmhOTtNizgG/tMFuEJBWxNKx1QPQh4uTtXHE+xh0+jnXw/CJm+fkTugc
y7iUW1VLmicbVPdhK+e5Jdq9MiQEcOF8KKWN3Zpp96aXFf/Pcp79Er9kOubNU09iH1sXRo6wU976
nAoXC/ibaCeSBsmDI7oaH7KSyy8tus+tNeARm1Q5HurCIVhCT5Ea12rzTqzaDZvsTx2IO31SVyUR
dpKHUUFWS2Z3se2C9GeH5HAbDnl2oZ36LBFIPSti3CytakiVOEko9VtRJ7m+Ib7H9dI8I1udivvq
ch4gAZ/+SNqGhk31fdEunN3JLanIEqD+ygQIjZk9OAlstoTv3RzGUxwIPldD8YVdo3bViV/1dYAB
uCgHwriUmOtW1nzifrEPwDa0a8eV59rDPu3TEr9KU3W7emEeq2E0HNKk+Q4p9zlOnXLktx/8pB05
0Wj47EHbtZd1Yfc7ciN5BEGPw5ZxhKehDN3P0ImvmpJ/0RCSb4DXGz56XLEDAa1+cg3Bp078dut+
lna3lD/qvm41j3TNnIxvi5Cp9cRqDxWGHcyig3Oehgzcz3qwQKgg+g+xp1FfXXDDkGpmBue86/pL
3Vv3scIJXrr9KyGfLjCvUTlhUOzdbDpXy6ZYLgtMu5YfBffUnIrqKsK4PRoO+KXOZQM+q+Y5l3VD
UJDpENnkok3U5ghUcZ4xyR9RcAXM2PnMMc1xr4WSNIeUVGqkcL1+73IN+L/8y4jy9piAEUDhXMqR
E084m0KLMQ9G8bBVCHogNKyrYH46ROE4mj83UGC6SVjM1pN9WiLxjZdFruHGYXUratM85Imt79xk
+B6D+vYrNhZ+n7tf3Z02u6o3YEW7dDhEezZebBTISdHTrDrgjwkuDf14svocJJ6R5peO/QINbt6D
Z2oeJRbVA1xXLBIbPjlcwvUpvjpIlw66a2a4iYdmIgzZcC7rMtF8FyKix0EkZD/UqZ8UzrkiGqvY
0EetvVGE7FzTUD9lOB7i7ZKNoyYtakvyOqkTnG4kBMFZwiBYhsJ1DqaoHwrqyaETY4M8r3K3dSkw
n6MDYOCEeJ7rupdJghaJF8puld3DfqfRdiYV+svElI3EANTYPfhrtdfyezFNXtBjzID8THZSVGFz
kq6k0UxLX+++iHZo/Ip72dS04zECXqQ4jnkyFFfd1Iz29pAPMGdFJjEOZB72JCtbZmn7iqN8VE1U
HjvDNJgQ1CqWzKaZgKi3+7ocRr8FLLDTtD4Cjv/fVXgwRV5R4jtU51IcDcXIX4uquUIXOMD9Lm6l
nTTHtmr0l3DkFhvVyXteDncpU+VSSzSk645jsrheptyp535yLtjwb3PnREen/0NN8+4WeQ7gg291
9A23XYAGnkS4noiadzHdrCK72ZVdPIeoqH2jLL/BjieTiNuZ0bn5K4CwUNPCrZJ3xXZe9mBR2lEG
TdMPfCjVlt3NoUgYtAci5TTQxb5kSP8FQulDOJPxUL21lNVKbfT1goy4WFpnUc1gIojghloxcrnU
tPhJx4QwtIEYJ8y51dAXr6UCMFBlmsh0PTyoYQgVx2ibi4Mk5WiSnmzKkXkUsWS+OrWfKfgPLx37
ekO+pknOJ7BmQxbmviZOB9SXpZjYR0hWa/H7HVxdgthtg8N6gZOEkp16Lp8uaterBarmaEXcrEIG
Qw1VIM5cXEyt3TANIq9uI9kWYt6U3Q2XbL7tij7bY74zr2NcAxMYy+nXhXN987LItphXuM9VOpWg
00aArwaq9HjSVCxMstZwEFrGjWCTPIzCu6KLK60hE0Da4gyJw9Rvob34lOV/Gk034O1oe2pPzA04
od3zGDrd0a0/G+iF/tiFpV9Q0dFaW96+EUtMZS60B8IhfGQYjXZVCyc8SwFFlSpOMtpK9PbJhmou
GYY/IUn7IiXuXBEk7hc1nUUrIbeXsnBdcIez93VmfyxxN4uOcAMqvXrHN7TXvEIOKMHleWYVv/Ri
UC5Ms+jzjSkU/eWShgRu2GKIkZjV+RUNLgIHCD3RrSGzutNM9TVTGES1k4y8PNF+9MypuKpa/Y09
Wn9DeM/ugctrpc1sNQJ7IolvCa9QevAoSLrxSFju91ZLZo9fJMTF3QDOVAJMbKXBpWVZ1ke92yf7
uLQV/rqBSRwqHZLkVwAEGL2OtMHNOpZQ1NTGD4xPNtdin0Fq/ur0Y3zH5ZkSQsebJTZp1tN4K0R8
x6edZPXXdibnLezdgRbHW1hz+Ns+VJ/sm9SN0k6khsTiY2Is9IrxJb6nvXWczcbZYg/pT4CoKp/u
qdgYbnkj9KUAGSGLO2XppZHjWZrG4APFlE+jD2A8ROg5Jlt9uE6iec2Uf3ZR0f+F/7k6O+hP4ppo
BCdzPaWJ3op21B6hFjyU3MR3oivpErnp+rAAT4BT8jMul8GXWet4OGHf85B6q15msQWDx1NofcIX
ZAeF7Qy2Q8anNC9rmly98ZEB4txYHeiQPh67rbWUG1qVCX9W7OFQZcXEtkASapHY3lDO8tlLLX2Q
YnnGsKQ9OyWejpyJBBE4uXIfcRYBn/GRR9DhKl3uUC7Jrk65oEn4r+hbNYUEK2xLJdGzJtgQ/kF0
qSO4nyHHdNfRrS42lYpX0Zj7+gC1MCQnq/9pDoZ9NQbRYKNKSBedOvOmL4uwS+eQcmciEcvdxwqh
uRQ8bMh0ho8VwW5jkoAbWhbSNPrjaEc/61LBz1zTLsqHgOQNbu1iYb9EEFqua+02Z90tznPtOOsF
mKaMUJE0mINLpn9gCOM+RZa9pw7llyyoSmI6WBTLtbd9DA6JW583D6a8rksQpA87kpI/ZFditlG7
K7bg5lTPpflrrMVn4qjq800ZWoY4WlP4uBuWFqYOskOxZ0q8kqmIFhL0WBrKwY7YRDpqr0w7gQZy
B5Q+rXaWqhCP2H4dWzf3kF7m16Xgx3erQuUL4uSBxQqIB5qNjd0rGDmipg02kzEhs5ZDclcH5+cQ
aCpUUV3uM2MG5YB38aWR9klWcwWOLxnPwaxfusp+accpfNI06+n8ZKQql1H8zTF+LH9tAmOdL67a
4WzG62yHgdw5TUoSSq6bx6IK2E5ohl8Y1l96L/R3YigMvOgPp25GUtLg/lYhu3dBlOUtAyW7pZnv
HCpiSbfcuClBkwmnSJL13vqXioT+dSn+jhoogENUoXDRcaX5xKGzIV/Gl9h7sV0ps34aleltwv/H
XlsFCymNq90G86kb6psZu8T+jlN0Ag30zR679HvXnkML2IyadabHDii9lBWA0Tr3a9NfTIO+Obqu
F3XjR8VM/ExKkHFOOqkd0NO9KbMZXJTJcbBLERnDFrk4syHyEXz2N5UOsq8ZL6Nkh8Rmqr6ucU2F
Dj1NxSnSYua8IOaQxEHgGRJwdonr7kHkclsxKjO+BcUtVSwIHKnkI6GInIEBT9umtW+x+8FmrL8G
YTlcs1ZjdEXXFcFA4VWAfd7jLAqfI7yaZGHrDX8qMVGqW5otpNPE5F9raf3Wxs7wost2Y3H5sjNT
OcXxErIQdHRtI9CeodqKW7wsCoUAadTRWZM1nGsO4bpbGkGkXNRRSvZ6VXmgoRsBQEj6ayzdp5s4
w2WYw+HiKOWpUbQIMyvZNZzaZ+KhMm6lLGFIhGSNPXwjB3IR119qGBSGlHX3V+q6P7TUSD0ClKar
FcBGaMaqPgDRNZ66OcjtTMqakuX5eXIj+SDGAukeNKZ3Kxzudpi9tjR4H4aeNodAhx4CsM099noN
lTFM7rVd2kQ6qu9DHoYPi1w3rxSEtVB3M7I1uCzRdun8EqiubxVj588aOSyFdYkihWQ12dzJf2D6
IAfbY/+hH2i6OYcekPMXpRs2oEXOjC/HP40s/pGKXLzAUthHoZmzGxTGFyQvfF7UEzXL+GLFFU0+
jXOZO9Zdjevkxab03xhkczJloL5LtCI5NYaxwHz1dxVL7lZLTU7tSbdQFbufdoyjkwRxIs7oMhAY
ULvMApt0C6fD0RqgERNRo/hOUEqOxVV1EWQUbHPtKoy+otR6TTGppigaPQdOxz6p5UQar9GcsGMf
ZNkv4XzxvK8JmeR3S7RHvSwk45xBen2ULdGUnMTl62xqwZ5PcL8ti8TwJqt+wLCyLutCTjDtg1gX
u2iJn4krou8goeSAyQQZBoIxVZMY9WUdrPxaBg8ERP7rZrfe9gp8HedePbdF1V2KSqbXsSCxBCj2
cQiUT6UpjcOQ9wttZVR3zI0Yo5vpwOUdwGEpRH4fe6LXhjoJr6Y7euQXvXMzt3+cBKO0q0OzxSMS
Ajt7p3w1bRBvieHOB0ewv65K64uWjjfmeukT8lJwcd3s5zpiNrtjhWdqZ3CKb93IzS50daEyOL0a
e6W0X0t4y9fBAG2KmV7ZoU2ngTIozS0mPN4l7mwDNKo7csltqcCD8GseDtEZGGf0YpJjhiFMyIPV
JiHaDLvZWTrRmz3dFOJbqtmfFOPomLXrrwvE4EMc29ElNxPp491sX4CkAUEhbnEnK64TSmgNBGFw
hKI8pTirUvtSKy7nhOM8k8BBBIhti0+N83SJL99EbWd4oBdCv1nKNzvIfiYlHvnQKgIAExzQKBvy
O83O7sLA5lwnFJuyFFT3qyRpRLoI9ZK5mI47xdk6nD4gV9QlxpOttcbW99JwjbzYhbHPlvMOXiNR
IHHIlUlP+mX0yIheOu0HsDIVeA2XFntZgpIUwY027gcYb6o0L5Gtcmlcro/rI3e5SKYxFuChAg+q
Ls2XfpDumYQ9mohWBOeZ6DkwRyPjtAkS/vpUF/JH6CDSWne9Kg6fDu0cbZqgZroo28S9wvZzrtDN
/vMowoxyqkV6iZPdxHBmqdMz0w19Dt331rCCSyEdoC0KseOjWXlzWitH5rvYAgaTNiohLs1VT4qB
HMHG9aPY+EttaIXS/3FfFa2EWdGn3w1SjIOGW8U4CvXejTI7ksMZn6vCzfxCaS8kBL5Ein2N4Gdd
WnrAFGJsG+REbypeOC+aVcESA32QFe5bklmCHRWVBzdwsUe4Er4IJoNNZdHiSy9VmrUQrGO8biYh
3yHz4ld1AChG9k0GvvcTzpjTTPT5TXCuejqi9uSjtV9HugAhdWxAhbLRw5K+PJm5pywCArjMpubC
JdXMoeVKTzb2Lf1EzaeSq5apl/VRJAweaeXPRjeKgzYHZJsuS7yMnAAc3rWozL14ESOOiTDOAb65
8/hSOq0C1kZAX59Dej26MjH1RYZUe+Zoq2xmpPlIItr7s0tLRbPLlIY2pcUY2cqxM6kJ0RFZOFBj
90mNPB1rN2g2dAFsv+ytv7KIiOj1mU3PtYkSe+NWLfGBWVocXX2aH6KYr65dJ6fUMXMGcSyuXUVH
M46+crdu/GJZWiiTwq3oZZJItVetyXprUzLZExPeM3fnxAcdpF5pd79akcVVA/evMbbpN30+ipTN
TJm6zGhyGPCWSG/ZQnWLoDUFaE1u60sU5G/oKCyBPiAgq3dRehAqp1wh/Rxs0chzBM7qapoVeTeh
+WIYYcXwugqny7pYZDTQWNaA+nZsqbwiiR9C6apjdQyTETd8ktbX9VEbYYSO5vjI/C+6OpkdXddH
GcA4bxL6J/mJ8oQz7I1Z9HhbLz70oWGkRmNwKPXM9RU5uNyOzev6TKMXsbVbK95h7dXPLbJMciQk
d48yNIudZDZ9ARAPXKhdHpopgpR6ud5PS/ssWyv5ZRGVG1xyrfNNM/gyTEYEH0TpyReQ0JOl9q43
c3jRZO6+6mMvPZV9wy638V11Mdmrdtfm16x20XAFVi5O+sTkQrQO8b8sGKEAAMXJZ5Iry/AqNi9G
YBrkiPdb+mzGKVIa/oM2+ShQGbt+l7QhnculcFdATcA9YbCxjknXhbBA9ZpOELDp3K3XjXWp8Aac
0k6+AgGl1ium5zg22ReNXsrU1+cpAQji2qkYFk33bVFOtUVaeushcB1R7YFIRNtZaI7YgGru9lMk
F6Vm2C50PttL9KEBmlTZVzxdo0biXajunT50f3UP1xYiV0y7gYrPDb6itzDWIDQg5O5JzNrZWgUZ
aFmo9riGVxn8pj79CQuhvvy9NOiQ8VX0L7XKFKzM0+FlXQxHeescMuo0e9CAIO77yeyfWTPAqWSM
DMjWrT7h2x7jOiZIIqvgXPKZfMPcvs3oA744CJ0dJd+YkRgwj9sklQeQj6B/IyFd1aC2SyAe/J2v
Kj/x5phj8muRI+Y5TQErFH03lUD+aCVjUDsc3wsL+L+uJ8z+SfDcjroj0E/M/b6tJvNZQ+ndCQgX
YA+qXSgQc8ydpX6zcrQSdhMSlqkYe9TbEzHyRcx/zaitM1vTrICqnu+rrgKstWgS1gUdfHlVGJE1
hnXiCqkytUYv0WZyKWi0fsOvi+FxYWg1sLvepsBszmZsPuPWPqxSsSWh75d8bH0KdAsGApuTwCUK
iytNqDXJTerMBt1+alHaMfOep+gWRcPwgjsuOCQOU9zKbnWvHJh2uLUdPzMN5/lYoloe2uk/zd8i
CDW8XU6O3oGEm6nKTn/fXGr8BMdsgGn2vhZKYVaIR52WDyuU1aXrrPG4johMYkedWngKAlHwhAT1
CvA6Z25S8mJGwLjbMbj19saeeuBtJFGqN0jb7j2VCljBBKYv9DqdbDxReOuAqbTK/EjEMNPovlbu
GpVFvOz/yKFnHBoVDMXI/DmC8G8Oc5Lt8DDIP+PuswXFdHYzBv4F/ThAHL1xMUBPY+FJP+IaxdjU
T/FjHQ1XVXAKix9EjhavuZjpr1uvpOupkp9Jd1fvnD+BYDm3NEe7O7OVehJ21JDO5j67ZpjPi211
IxqqptHwe2E7F3jI1B9IBdUtXndIMOuUTySvmuibMz1jNgKB1GkGksQwxV19RkGenFt7g1Ae6I5D
BB3CopCRpU3PNl6616vKKU0FE/S2qvZrvbYuZEqy6w4HOuAzauBIn1ouogHd2gmwe66m8S4Yonwr
IuIXS9g/p15vP9cQP7NfxtauEp8VJp6WUkP16rT6lDdN9pR58Cma1vC1gVlU2bnc/dlPVvXSdGKS
/SPpoZ05hbh3INk3+tKHSLtQ+I728feZw4GfzmqJtm5jDUn+la4DFel4gf9LZZdN6Bhzlwa94MTI
mOd5KGdewJAQIWwEOTdCbFPFn+vk0AziYEPPh4MdNvkFXy2jjahsTuPIJL3Vp/4kRaRDdWoa3wbX
SX2qBF5Mg2fPTnt4U3F61bMw+axzKEZttF6bqfyc1JiQV0ZuXpQq5a9qQNem4KgxdNnlavlNDmO/
t5SK0XJkN1cjy6HGhyTIISm+oe9Ln5rZ/THGaXemt5Q+3a6mPVVo2j7tqi1v77yMRlu8w7m4Utxr
9Lwg2SGHCO+Y9JQbxvzsMqJna1p3n1KQLgkqRbsxc/WnpiHarGrABAzjdQC3bv/X0On/xdV57bqN
bFv0iwgwh1dFSlTcyW2/EG4H5lDM5NffUdw+beC+FCQ32t6Bqqq11pxjfjESNwp62ci3coE0yWYC
jsT6rNKBP6+vkO7kWy8CZujpp1CKmNYl4h4UpAkivcjLcSzAtTOZd32h1bFflmwMTK71u0Zx021k
dWNQ9aRGDg71mzmk0EkVnTRgNxJXTS5OXx5ityxPIoumgOy+McAp9OEBgrK3A3s9mVSctOtiN0ik
Tfho2R6/U3is3KZ5qIPa7ROTiIdIN186M5zPRVz2/qdmT2B2kul81SXNxsPQLfYNfXn82pJKiUwm
E8euUetnraCv1PKq9QWk421ahlKclOTJbrSpIEKLLI8oU9StoOn8DnN2CBa2PljZtFYQMZzWK/T6
1NZ5B4R5tpd9mfFcLD3WpW3kZiBwUu8cadnJsuC75iNVTSfG7acalHs8aNCMeQviLQhN9RLYsnpo
Qt27eILPCB2Y49wVBhPg3EKJilBRijRsTWU6UTVihEJVoehVPPYXBemXlu1yIXNVOqP9KD8IKSBv
TJufrUaWKEUdCBIpD1vCNiNVoqZ7Sz7kNuk6FybvMD+QPGlA/FHK6U3lo2LvuU3G9MUcA3TxwCgp
djR3GxXMwtVGn4F0pWjvqkwhlUzAB+r0QQGQU1PRZVlz1msKpb0bohTuyCn5fNDADqkwwQjwSHW2
WF1eksSY6Ax+4pfesfpdbzn9K1rI+qVfHko122eyDpMgJS0NCYDrXg226bvk/OSFAjVuqr+mRH5d
ECyf+7CpX0nNXnZTHhbbnFQImInOCac5d4jGjAEKm+qxmWvul0hVbjNPIcSmH15veg884vZx4Ipw
Uhcu393C8ZLCdT91fWpBB3N7BN/Q3LvG9lUQXOxjSfcywtZDYpP7iFTNDRED3Ws9tKiIyDXdYyPV
kDbR7tUb9V5WVnpAZ9RLVeWALkUOzwvBpMIKldc+stx7DgJzo+mcnusI0ukkCt7KSQiTe7rXv40z
ZL3QpH2hszu6nQGGS/HI5xDdoyBEZJuhtH0d8RBtUsgtQxP9DDkTt42tqo+lMMd9jcpnTceNmsg3
HVV7jmLoX5hHHi3k4H2njm/x4h5tvdH8fuhculmh/Wj6otiRWyC2dWku+0UWKXDlDibF8Od3Qgku
bpb8tKGKfFrx0F09xSHdV6Tlvu90wSPcl78svftJe2SzjkfaxHEfwKK5EmSXGlfvpYAW/vmqbRWg
1Mx2jmNu/DTIceMkCrX7umQ2f3MB7H8r1PjnMlfaW1KjdK816JyNCeB2aa1XW8c9TH3ivic2NzW1
0c4NlEsfgXn7RRMTp9fSvncVm5CzWDfFqAOAmy0yt955yTs602KadpnoCeGNVf09QV8KJan9NtsE
XzMcqt9VzXsZQer9O3rKo1LdnxPRQof1a2yMnr9Eg+Ee6gijF57ZiF/MC41R3/DoO6IExUJcZ2Jv
j2l5HTKwRPIz2qtoQkWkb2vSW7dLgXdlFaohXSoZO8wN4gr9fSj1+JCpZn9zrM6H6svnWkp5Q61/
RSZKituEor2ix0AFW+bcp30oC9W+zYf5m8KMx4nNBF0053/dFOh1FLTrHpIqe0LsMxfdF2LgypPm
xcMOxIZNS72q2CC5mdeT7kFqyuy9yC1yqsbReepqlm+GVBxUAIofwiW/edTHl44Z2tlVpmxr9AcA
+t2jlP8YTGYKLOfAdtGdJ3zhfL9xjE5lEs9ar38ONKcb0wbj6Sj5dgwF0w2d7B48CFxakKSdBJ3Y
U28XXzWUvVurUMIDEin3iYC8CPJO+Q5TyIblSfngjWX5phTALVuDbDXdJMOOG8/WVvCGJqBoyMRq
vQ96BB+5mYXAjNHbWxkLMNgvTsjceIZw/hpSgmxTCdlIVBuzK4lLb5Mmkqfihru5d6p76Wn+lPOD
31gh5rh6dAFZO2q0d/SewzVJmH5XLnlznzUBTyWC9j6nKxFr4z9xidMBwXX/sETLTEgstT/33atq
dMpx3SstG22Gq8QnM0MNoGo6N5TYyr/BecAtk6XKwYocDmjE0mQtLU9aJfVrq/SHv6NnAgOQR+Rp
Qw8LNfn6Max0yz6qMhEAEd24LVwLoqw1AcKtYvdSzlC4FT35WSYz2dShjWQpy9MDn9RT0sO4/vw7
ahDlk+WcYil0i+P+i/zw+NYcJlz2599lp4Z3QWLGnbFUviU5B8yJ/LOaASHCDf2q1659r011k6Iu
YJyQe28OsycutVXxzgBo2eIndb6m4sMVz7l/cCgt32OjL3ek7NXw6bIXbVa+gQK00VoV+gda5B1e
7/ycD2oWRKlyJ4Qv8/V0nC+qXIa4Lfw5MV75xwB5zpnb77KC2i9KF/yKOCo36/XBzhyH7A8JkJ4c
64H9ZUOYJiFacrGka1hYBE+ANL2UdFWu68KkUyHDPPvASbuFZVQfU/mTmQoicpAewejM0Yh7clG9
6eyhezob9NkPEUgvgq9i9YYpMXsj8bY4GIwE9twCa39clnZrYo5+DGr+lcGResbxbD3WhYC+a5mr
vW83F60bBjiRtCC8Lk++9MBn+Q574Kh9rR/7RI8J8Z5LUIFQ/Eq2Aa7H0srcF9OxzZLmtDZ1UmI7
u03cO36eNzb28EmcYrcDZIiStGMEL0LiOBx5lRTrUIyMct/kr8hzTw8QWurB+koZ1Y6inW5aWhyh
2DTQHwkQu6wLp2a0nYDY7daylYHJnyrWmOiPRwDTp/cWt2kwcGkhwKlcYJWRfBahowrNp0GL5bj2
qRZpQ6UN/Dp7nX5qcVJc+jk5dRg07zHBnHildi036quUgm9G1/iRe90UrEuWGn9eFfJVKRz6osYA
4wGFH+zhvdmjmMozHVJd4T06PmiPTjOQsC3uK7SKjd4xPRpQcjydISX5bKHHjHhkp4jIuvAf0/s6
baLZZXK/Ur+a9swgh1zqAWcoeXZoPNZlfatWP9pxboMa2xFky6oZLoY5P9WJ8py2+U+bBM1gmJwx
0Pp48p2h9kUeLTwLFFBzqwOTXt/X2isSA2h/LkTuzRQNKXNdGDBV2bYbxCbJxZ7KQg48OEIcIsCI
zM7gmnnahvxVJxjkgsrJCVKDErQgSORQG0I5k01x99JMvwOf1O8RzeMdjNueTqumH3NPUJ3IyZhq
ZMbNsP3OcOcbpjMdgcbdJmjpFkuzYWl+LBi9GSrrnQ937gOsgoVt0bGehPztWo9tyk7wuXXZPwUZ
oEfiIb7njZZuTSeqv5Qek9+uds1LaeJRScYIabM1V0ezZTi8ziHWOQ+G6Sf1p3G0e8HIIYZnGjMJ
OrdobjrkB2HP5FJilwVjTTnOV+Wydv+TsHSOxHCBIsA1CBn3z9IMISK6OZe5GipFjRw1jBbq2lDn
pswb/RVNiBLMqzCOgIl/MqLTjuWqQuj0qN6bACO3fTmdBfacI44V9bwuFaLAc6+XR5TSTBW7cp9H
I0MYU72sy0QE+aWTUlB9opljAO7r3PJmword6nZKoLl8m9emSbIkwlDP6Ex9Y0YWni8eV28Q7slN
6RP/1xZdX2EZQR7RgaD6fx/dHtXmlhktKmo5w1hVR+uSztnvqI5MxNZ59kJ0+eLrBh+wZfSo1d3+
+5ijFKCp/Ir+ChA2jeKkLDZ11tgvSqsMfj3I36/oZtq/KlUS2JrdegH8ex+EVOpTtWun9SjKDeAO
YVIv+6Yx/w1jyM+rsEBX7H9d1bwOo5ed+9IhHdMr9d0oLRJuz1RrvZcOVGEbo4lrKNAwXYlYKfYd
6ZfHSU3jczR6hk9Qo4E8ikwlw+7MQzSWKNjw6xI1YKk7syEVg5bIk55Sd1N6Oz0gQoi2YT87N9ty
gJy7OPGOKLv6nzm94xpTxQt55cDWXfD4IBy8Rzv13mUOf1emigxRceJ3PbImPiN0+DmB1wMHk396
RO8R7WLHeF9UIjrWFxkQmLwMSy5ZKT80Zq3jbhoic6sroI61Ogp30wjGcpNPF1rONgTfmCCi9VZp
MpJUDYIXlMyO9pCVI7w7TuNP9nxmWpztO7DGO0JcOwQ+c/apCHElm35uscovbuG+dIWzpw1b+bMz
Jzs7q0k2Xkt3Q1O7zdroL8OlPFeovlAY9eMllbKBdcELSTebmGWDaQrRfcOpCAmZ2nVcb6F0SF2O
R/Gbc0IpNZ+hDA0dNipqSvnP5JNQmRalylUrlfHNiIFfp8Rh4/parVVmh1GyphXcYTiHR6swjGwL
wwmeabpkp/WDs35myobZtU0YyMap6iiw5LK+GkVEvqyMxmsBm3NpbKAPF07iL8JT8W+l9VVLHdx4
RjyfKzK/pIBxYnNONX5igzd/y2gUbGd05RvPrEbcBLaHBoRlioxoZ9aZt6umsj1U7lBRvs7ubdRC
982dsvfrSQCwfFkX8uPRGjsZdXkz7PSKmTM97UWcjcX0G6nkXpeowsKROd6NaFpcallrlsGoEhQ9
/7cQcRTggd6BK/2BvoIcpYqv5x627bIFUKqwBTXW3awK5ewNdC8yOqmXjDbSCXOOH5M0R3wUA+dJ
dqnWRY+J8+w11Ml5TiSgqsJK62N8573QvKuosp/0r22/tUT4xIenPCvT9J9C1Kgz8cNcx94yQMaZ
xalAg3Za+9FEJ2teeNUFCT7CzRC9J8TsTImZbeyldWnUCoxvoamTFDLBpx1l/3ttXsiBRSbc2Y9U
UR4sjCLMtuLSO7fGJufKhBaA5neisf31ouWnr3ra3sEA/Nl+wGhAFcP3bUrB+rqo9Cinn1zUVFB/
ot4jgzRvcz3kfkW6jzu6zoU/V68NsPuLUr5LR/Up7MWFYUJ8SeXMa11C+TahEsJemAxIiC0SLCpl
9Mdyyffc6+Q2YP0wIutRmwT0em0u3mqlugljrF8cJ/U2I/IF5LuGyzDP1vYNXTnFnoFhUA0BRJZd
P8UEoGXEhl+rxvdRKNbTRXh+zbz0sr7L+MoCVYt+l1oDbz4fDNyHnfEusoK3jmccHQO7DPOHQs7z
V3Fll4E5j/sDxN6KH+I8/TvVt5l/om5kLei+Mu7RTk7PXhFB8SCYgQ50MnKcqc1xYjj0VqohGeGm
c1/fCdFKr0yDec529uvvkriW6tEtA91ubT4aJS6FiTBxZ9ukUXLGT4yESt5dx6WdT2yhfox8/Bg2
pEpkLfTxCb/rwYUqvTHGeNYIvoIE1qAfCuWfzbPuHtYbxnrnqJKGUSF6c+AJU+Byzvg5mWQbe2Yb
XhrFOSjmQPDH5Dpb/gNt9dESlECJs8fXw/yETsamz83wSRWAsXXu7pM2ApytIEa3kMl+uhEGTvk5
KIbEt3I742+sIXNAUyipGSCp8mruY/T4WmS9Klb1QmRc+NVAfcGPuttouDIf60Jb1sOKFL33bgKN
UDb3FQ+ygGtiFDWbWyqbHuK3UimFv6rLOiK59E55QVESb9omLF4NT/+ndJBQkXMKTaLBco1Hftwv
7sJksFYMciOGydiprojOtM/i64K4aR9Xv5a0twMIvtHLSN7OBpp+872tnOeQZx9WnJt+Ni/TS0k5
S5Ekj0kpBYIo1xxGmOJKzjNrUfc/qaUtX1OSOxG4pR+nobezamP+R7WLXWX8xj9hfx3wPh7sfNDI
3SvOZqstT2zNP8yoK09UMkug9Gr2UKULrwD5u60QLz/WP3PcLCAHxPQrIhjFJraM/Dy1aP+VSN31
2VyRj9CErznht8QJOr/UpWMeSpuwZ+jNVCkf6KhRkeuNsK8685ZrN5E+4Hb6dHBEW1+ovevLIgPo
Ym+YDkbMtKByCWjAjdleC/c1E3gveqkWTgx6WfVscLuOSHULE3X71zwndBMEScXRuuf5FadFzNfQ
zODllEQIGgOPJZLX7CwcndDReVHgCmuSXf2/obsbA7EgAXPcelqL7z2ZL+tWq9lhdsGed0F03u+S
tiM2RW7BWb/FVqNe+8yQRtRCIS6H+wHX43BbEEOLfyMPA2TZObZ2XSC35venFfgPLYtpmhxKlhnc
B0Lff6HnJSBPCiLyVk4RSuAFdF+7HWG25E1WtPwrhgqZjZwbL5S2b2luQ6phFyEwMKYC5pVqAiTw
nBwtmywN1yKxUMcXZtjaQRm9B+PH6mgPlVdvtHFutp8IA3duasKwGQ0kcqAQt5K5pRTSWh9mx5gn
GI9Y2x0n2os+qDKUrhRCB4DluV/YHLxC2u9VQy12MKun3fq2HxpxHPum2cRpN+OtS0gR1nNGuBDB
SuibyAfsAfy6x9ehCyZLsciLYxE32Prcwb1Q/tiXfgsAk/63XFavQ9Ux5Vn09AnmlkjUtdlmJEhf
ckznmHs70CoAreZkIfOlSwHsjLS9tsR558ey7j6Kns6Lp6D5aRYcBsOoWlxY2Z7K0cqIq2R33cFp
N084a05FRY9s03rvUQtQEJYwqQKOncPMNrjfFxWqVbpcYOdDwk0kIMtM+jkA9j5uYYNO21lqY8hl
Ms55mJjnps2/EnyoHtYaLwxzRFYVcR4jeavoHKZJK1+ToS5f0YwrW73Iuat1uv46Z2AJCddI9m0v
fin9YL4Maqr6U0J3dMbw8jKrzLh041ui6ckpHsJzZXTJMfL6n5ijCPrSOFpEjetJqJ2A8uj90jQe
CUuqSNalsJ859Lizq+qol7EFQWB0lAEhAHc0gjqUs14Q5rt20Et4tEeStg9TM6sfDemkKFtyErzn
5umY3q8GHfNBlTw6lw/ZqQwJXY0Upk0FZ+LaV3c0anp0csqctDd9PVIQCiDIGjmi6hzXwoIXfKso
l2bQ9J2BueAglDz/KNoQoUo3Pwv2vEc0Dacpbz96l6ktfDAEp3Ix4dKfBa65WudWTRYeRigUtY/E
oxlq6+I7G1d6LtvwXTFxEc9/FHTI6Bz91A35HIzh/I5meTh6aY2+MVT6gOt2uS1TXB2rV2eQYsIi
TH/Ycf9aUX0EQ+lcLK7XW92ob7W8WyJsYuOuwfqgsAUznzAk6wTRD7imcbuZ/zDwRtc4TDuDyN3t
2GphAJTWQchAGIa2IH+sYhvhOZankw5P49rg0SFPwHZ2ALy2uj54e5AayPkLEIQAPPoy6EeSJKdu
/h1WcwgIPiHEiwOf8ntJUsAQpna0TQfujdSB5VmKJs1si11hI/VpVFwNtVxKUVNB0YSG8AFHf5NK
0wM24pzBFAUNYXvm2SL7HbWkOiA49qwDth/rTKvbOlNnGfuizuINyXAUTU4Ka3RwfyHn1c85ggYy
B3mlUSCf5pXxN9kvQwuYl2EneO6GVBlmvirdFhT3i2c/MY3/0hosrEIJ51NFlNQ27qD+1agCrNZ4
6CBCNiFMmsMq8VkXZqOCQBA13tNq26b5vFzapB50BH+KS1KLpe2wAerX7lAsBIgb1r+rjZoba3Yl
ck6cdcV8UOmgY0Xpx/PcRrfQTql3jD73qfT81OycZzjO1okucsMt4zDUwji0tf3u9TjEDJGQ9BA3
ahEI1JWNtW1b619di+rjGBVi2KjO/K4WPXNtqcPEUFYHn6/CQ2cI46LKAe4sF88j0S9FErqF/FHb
eyOfjnWk8XXwlXJNRsGz8RjMHBL0GahGKrYTZXA/6BP4WsfICSyK9qS5l+1t2/rNlJWABTm888wx
uwvXOrl19BDKSGK1PMzVGAee2ah8QskkYQrH9te7pJqTx/OnlW6QqnGiQVoAdZyODozEd8/ZEPVZ
1FZ6IXXlH4eMhRdPLm1qnZMFrktkB0J3kvswLibeF+aQBeXV5e8S2z1u2GZAouUUZvB3yVFMbUSE
HEfxluK6LgOm/UuciOkOBfQtGpUIZ2BqPE2XR0LBh9dOyNIa2YscaHyf0UA9phiBuKerygvKQbog
IbM6XCjXbu32yB5PKxelzX8qiNpP6I/Kl8YemEM7NmG7uLACg6s5E3dzPvVoxNcvvg6znmEySwqZ
7ABg7le8eJiTGNQG1RRb5C9hidOwb1wEYgaaFjjyX7ohQ5jfworvpFXNw1S1H0VLblDmtM++My6k
OZFvCgbe/7x6qxN3kU6oW86sJVipIHHMOGrO4zNjL05veYQTKBwHlW7zYQH+f6oKw95VzEopR3mL
47g7L1oPSbdoLb/Sk+W+UgE0c3jBgKOMaXtNDfOD6Aft/HfpiHU5F6kcJTrlVUH+j+ZBG9+Bs0b7
dBg+VvRgJdR/kOKOCN7d/JKABbg1WjswG61/MQpyA1RUDbM8NzwMDP++zhSLqtc7Z/yW+Y7Hj/5s
hpIkQ9P7rn0LpYV5XUgCcWW4PdT5hNjyHCjqEVn+Rs1Num/DID6Ir7rEKO8OeVIxZTf7ZG8jan8d
qVG5pKTzP/QgN/oCdyjvUMJbrZe5GyWtkxt5Lls6occ4cewgg7ZDIzVHMCNfMTskB6sJHbZTTTlm
0kybK7Vy1orJRX4Y9cVWS5nLrKpBrfKYpWXw26+mvSsI3EUpyD2gj+MXA4XhoY4wLKma+7AMj4Tp
rsKAyOPdcnla5p3H9BczjhXfXLmsr7TqrSWP5w7r+cr+SdEwW92j4uvwuSzC1inhVfT6gGiNHuv6
rsx0/coMCVdTrJzt1acsF9z4qJi42G9FFv4ccYS9SVvYG8QjMjxNYndj42woXfk2dPN2dnvrI0+a
h6h7PtlldZvtJML6ZS27RNXqu35cm86AIptbVT6EvOHSiToxAcl82xB0tcoR62PFTHOVWjorrCej
PWEylmmYBREJNvRPnJDJjpYPnFobgWc2pLVPHXRzpft4XaZMvGYDVBu9Use9I8webeWIRo5fwozz
bjEAD3jGF69FSesmi3L9MyizY4JWZ+a2G7rfzbONRxA5RjFh/fTeK8WsXlSzqG8icbCXYfeEKE8v
KwL0OrQ8hw3RPFerLcW5kxCZUDdpiZTW7Bdp+d1Ow+K72Zzmsc6OBLtbGwq+hAPJ8fzGNvEy07JH
fMVv2ifQ5ZbPiuX3vXGrstYBQYl3FY8FW7ZdCLJ89Iq4NkC7hJjZ4b/DjFuauwOSMtnZSXsdXBRz
Mj7wKL4ixGDIDZCwz4rTnXKNu64UAwgNGPFsdw9X1D8+S1omMcNp0fTHKogezKQET9QX166ZiNqj
UbVJFYtwsywq765cKlU1rm3xc+nQn5ZVgVavxvoOcql4No5WBaAI5EihiC1IBZAij9ShM3oJb7pN
DVDWKMVXjHiBcwgOV7wTDk52t53oPszZl3KKSL7Mknimo0ISW10sBqqPJFhkxZeyyyiZO53GTPzp
fluRZgaz9xNCahuQHYHnWRqfJ49AS1PU0Z6EkxrcGDvB5X/qhvErUV+UX/+JHFZ9w2ejtAXU6XeV
zEgickpcFagvuFCXN6hffAY6ywwUef6sC8Mqws9wAzZ7N+loE9Oav4A+Li6JsrwX/dAfjRqORWUx
sLnrHUltCJTa134hGI9tmqQmXVMCa6rfABv9kXOu1oZlwIAIRhkpl6lFyduS0J1Mh+9QCibywPgF
52AUboVUZXYLl9khJaoKwBdXqy7W/u278ttv0povhQQqrUta4CRzvCAKOSX/Lk2rLzub2oiY+mGV
hsQjhZQb480okNFeGpKf5PBSe6UxgOqGJ7qwIRpNNhoZ7CIaEeTJUL70cgq3Ljyn+aVt0hvXFPth
yQGpEtvZYzIPRh5P7Jimd8ghY9/KuQk1mtUOp1xOWqgcDk+m8mFwT4Qppt17buu3ASG7u6qcnbSk
aR1VPz/9AxjMtVNE9U66WB40ipkFtlIS5eTF+QdY94kQe0yplaKYFzu1kbM69oHuNLddtNU7lfEz
hu9q/DKWqfpZ5/L76Y88dI9E782NN1cTRvfpXYBgOZjjkAfARvMAnUqCd6lsmJyGSbUZcncfTbbr
A4r745sZ6SicAFHBucY9SPAz4XZNAmN44dqPSYw2MXldr1TTp9k10dUZE0bzYZivhVB+RllanjUb
qkXNzcuOSLRk+63PgAEHc8BrDErKi4tbpQzMDlGjczfSxuiRHTtHgwaX03tGgoZwcsKuOngtrEbo
bz0T1FfLmjpoh9HVTMQeo1x6zSRtky9gvC8YtA+dgv9j/bMJHcynnI9GEFr///gVqxYdBY3YRNJn
ydPfbNaaLaOjTR43S7Ncc/q7Z8XIuYhm1fBVawmJ4qI4BgLvezCiApgG7Z5psIdi7JE3cujro1ok
4tov9r0yveyNU5+e5kK+XJZyzV+8urj1RhMS1twSQJBCbdgkfdHtuQN020bo4nUolp+m2ucbuklI
7eRw0p2SG85F9Qk8uyfXRcv3i4PrXbfGapN5k3LRagyiq6zRqFMutu64d2uD31kyZIEWESmdoMm0
HIf5Avpt7iUF5J/R+wJCe9n3lKWbv+Uf2CKsOykGtcHDOFdzwG9ztGRUHUCHPOkIg5ByEJUgvlTt
hhuOdWPHHuVul2SCuLjWQmLAtFa4KbGiEnBoFvmhiXG3GfQFt71eiH0k/Xrrktdec7HV8AfsKeMo
uiQl0lYaVkWCNDQCbGkBKfIw/j/XJU+tUzr0U7AryNS+sVUNVzI0NyicEUEzdQyoJd2g4mq2T3W8
lylJtoEYW/R/8tW6uJJCtZAZvtOkmN6Qi8dzAs83cxCmlfkRezlnroUI/fT5h4MxfV6G1mtQEuVT
MMh2lZyqz1qMRwwS0+crBj4EoPLrtx2sPqkceP51YCwe0VRu6uTLh1syyl6/DbXttxBZw8uKiMOB
RXoMygN/PblyIoE3+hhiDM2mlF8K2XJlON7WxawH9YSC4CXxyPCbtchk/DZGl3VRJ5rfQ8aDIyd1
6EWiwJazKlMujdv050z3Izk09qJWPbsOyKKNg3RkR/8I/9sQLcHUWQ4z7WbeGUxZ+UKGGdUEWk27
dlOwDA0bGzsf7iPATBhoaMSdUuHsvHmKA0cuoMlw7rdK68BdTN6MDnql3rcLP175EiWPJgfK+tZG
37bNZV2OBBswfMTguWrc18RWya4wKzQM//3H9ZXT2QCt12tsPOk+/1eHRAcj54RpI/Da7J51TXek
40Gba5zMPKCj6WzMMSx2hrSxWXIZqww2l6AlbdaoJbp6uvJALqcBbsktM3C6kNYMDicSYF6NGLaD
wAhr0z97Z+zgbG0kRa9KE+m7pWH2vzhev/8c+xehEmhUl1IIEBvmd+RIzUHH2sz3z6L1CfY+YukP
dhn/SEdtCjEhI4dOwdxhICDGd51Y22RCXAhfR0y1TNmXcUiokqWHuORCbBHZeepWb3EaxcHnoT4l
8WOWZvF1IQ6xvsRuJS4C3tmxmpPnckTeh2VMqfslqNJ8gVYVPR2lTo6rm9GRZKn11epwVEY78zEt
wUs37LNLYMPnYmJZxjIVogXgWzUM9c+CNgGY7qK9SZPh5/m2HnLrcacszRZrvX3WnASaStq054pP
6/oukUiFhSxkoB/dKZOdlVXJU0pTio2yyKrF6K/qbNWy5adLsX9PADf8QdHJFdfpSc/czx+gAAa6
5N18j7w7QjGx1aHX7E0tjS+D1dOjseBlnSF6bP6fIELMBo8Ig63d3zmpqICGerH9bQB6ePKs+Uu8
diUa+o4H3MbmUSf9YS9swjBGxzAeRpKaD0jAMSMU8q5mEnk1JoCnDmkCPXdtOdT8yk1pdKomo/pc
Bml5QgtQBzyw7KDcZXfwjefLujTNsvhT19zYt1J6Wh1HYOUERZUwM6E7s1vfjqJX9iqV98Y18UEa
p0zjkKj6okHtLfLqrKAEk+DPmmTwugtQh/JJAbR01lOQWhHAJeTlrHBt/+U+rxgWSphxzGhqsmjS
9FRpsexWttFLm7QSkjZeif4lfBFV9GGZETgKT2SHlFHw22A2NvekuDgPFg1/RPTGZpafzpwypaaR
zqeVvbrfuQvXlr89/vWV2iAoW2Y8RV+LHBh7aWRTwOE2BaNULdlWqZ0wR2O/UHPO/faeAjtAZlFg
88eM+GwxiBxBqBCjSQcddhR4oQaOIG4Z7Gf8vPz1XeQYzymqDca2qXnt5Yw5ro02gFC4W21olTn/
caWlZXlnt+3QSBvfouglSmrAzB79QD8TMco9uGW7JnP149AOuI/dM9p7+0Wk9APzvPrBkS12ok6/
ZRU/+F0lmIEZLpsrF7n+RVSIMuZXmAHDNU+M6ZUILHVb0jLy1Z7eqSITRbHyi4emkXdesl9CrwqL
a0H/dB10rCOPRTZNvBSjBK4XPQkrcJPoZmbno+wZgJiLtoN1j4R13IyFNlZHcIXmCfjTqZI9/UWW
9rKIOWPdUbdezw5ahAStSLJ1Lk/d0IlmHByJOKwans6M54tLfrhDxbXooj1Erd7d2g4eFOxB5VD2
s3ZBBxP785e+m7q9Q9F79+Si0anDtA2TvnXCB+dl+qVsxORXLlSdOokPsWct9zFsG/CJDN8gB8d3
OjQsNSiyWif90PLaeyVrogYeNocbiAiHI+rmMdjdLUX7Tv6jxt/dW+FmyadtBQU0t2tM9BCM93Vt
LpfE7KxA07+MGbNgTT4Gq8pg1RtMbf87ThJxUlRbQ7G7AAbs4DnDhLSv2Ygwx9EOA7ZbJiHdWzs7
5YsXJ4A+SS/fIiI7t6lGWg53QYB9bsI0S7E+ZyvrgGWoFLSTNmMypgBwD+VOt9Lq1mtVQdVPNQzM
PZZY93XpDKP3J5de+mLDA6kZXpFUzAWdd0JrnVOpeFhhtJBCiwJbu1sKE001fa+GxvyKlt7ZjDLW
AV1r53cDWpMkJ8ulqgz7Z598BY7+tmjSh44O+uFokNiyCrkPGbLgKupQwWSD6DkWGKfTWf+B9lM9
1iKq4NMtKkkhZgUJsW23a6cJ2V/y2XPKrajeJI7lHqKpOaaxmZ+XxUtQxNhsTiZ+VrDPEhG3irkc
1SpR6i1vqvzm1x9ILTWdZaNl53k+tQthi1szg9ZGAiym95U7B65UkG9dHzKnu39e3ABYkN9sDHSn
nQiJEjM5pLESTbouZj9TcEdTyUBLCN9Cxnxg9PAEvzGdcCEA44vy+oSc8FvM3PxOI1fsubn9H2Pn
tSM7kl3RXxH6nSOaoBM0ekjvs9w11S/EtfTe8+u1Iuqqa7oHmBG6EUhbtyqTDEacs/fa+sEQlLWa
dGGdCOHEWE903teqzxeWNUqb2tsbnfYzjlGvD4HfPNpz5G6GXJ82NlTd0DH6TwHLEUWyy2QFTt3K
ZRmudkFcVvRE2a0OBwWpMCNCGsZgBJIkV0ecHLuaGIGz2rioLQytT/vYmCl5xS6VyEgzWOR6mrWK
NArEqc6Wk2oTUSc2oKyqo40yxx3CoGkQI5JHF1W8QUG6DR9z2AoPrsPCnzqry4oysk/RstgnCrmu
lKYBHVsCPM2wVqzcnl+Y284eCJQ1+2XveY5E8qi14waIgfccUj7A++i6a1v6pxUYSQ2x+xqHMZ29
dPgEB9g7QLke6YByMN6c/FiWspCfitfaw1WgGvchO3zCp9psFToJ4Nsm2vbaEm9jwHQfK8d5tbN2
2Sauwd9REKygaGJ0rjzCH/llG6RirbcgZqN6fJhYrzti0O5qEFXrr/ymTna4N93NaAkOcQHND+4i
0vrRhIpBz+2qbpVpDfNvtNe6ZnA1WdzliPUJ+luvFyPF9BZPNDy+fW9Do21pc+ldXt113X/okhKT
J43lt+tmUxUYZMNl2TnCM7e6iwWL3L3x4eM4Bmh0yrE6TQo8WVnNq2x53JbRMG5DN/ibalzZ0MnW
rixA4sNumVcRryo8kxq8qR8P7J+ildZH3ys9dHZv1/vIyf9NnpGKoClZFGKZ+f733xxf8FnapsD+
YRPiqOsyruMfAhcSC73vOBs+KZ9siImMzO649F/yYJl7bM1I+xSSXDVLyRBDf4K+hE2Ld2I5bW99
s/6ew8I5+XrWcbWLnkzEILfJgJk5Codj2EEx7zOFX9vWvM29Z6MGK6pT32PAy0Cq+6OxVk7EucGO
SHeEppELERohZnlWgwaEfeOWTbRWERlLmxu/wjJuYxEMVxVJRneoZQ1HnpdiEbQsW2hGzdqmICll
Z5X651a2ExewQScX9uR+WlD9Z437oIsjQfP6CaozTssp1mj/M0WaY/3FZNdLRc1xLjX+2xNfVbeG
57XhS8+2hT7kR3VCGMbzv6aa2//ENEfbRWSw6wrDFi7fz5+/lcUbhGYCid5aFWL1zB22KP47eu0M
RT3auzCgIwqQ4ddjBmRQTp0xOKmX+G3U3+W7sgxQXU64y7prNfsl61p4psNEUry82zHNHJJBM96e
tdzRu4R5Fq50afESs6ZfYds/xRb9141SFodBgtIGvRJ0dPmgKyHA6kEk8388iDVtReQ8iLyg4YRj
r40ou2ofVV/+/TE1uXZyhlWPWc3Q4Dynda9e/P469Zh6sXos0p3q3+SOmJyQf6HI277tEzVLddI3
dM80/xLVJMy4Z31ohXsNYO8+tUEaqcGrWVRHthZu1TU8mSYEMwCzIg9PsIVVR9mz9OBT3I7jk3wg
skL4Cp5J1kdgNgARYgR3cZtuUAstDwaSIZjCQCx7HZG2m9VXZ8ZQTDzst0WeAQ0qhePoTb8qM6xT
fywLi4Z3fthInWLVOBQIW7aVUwNgySGs6FiI7Bu16PnJ1ON27eE2vPB9R9AMhic/DDoglUJ7inCH
QJNUe+ZQA/hfm+VJrREK2di04hx4S6RDLmpSBNWwpEza99OqqpRcxfpc5oJtWNsD/+xJNAZxAyMN
xoW/0WcKSmPQTbe8PFGCAVYz0+BCKOOR6TB/isMouze9CzEU3OaWVQJJM2VZg9yi0ZkC11asPz0s
sJ/jlVrp8mxlSVscY8dcq6UYcBt3640x0SCxuZwMORAi1kFHs5khiA8pDt5Y9vvGhwfh5ItzShxY
KWHq9BtsqRVMt+2wkIklYtx3huaIu+EZ6W1gMUO81nCn6BCj2c7MA//ocF+wGx493fi54NDc43nT
kCzH893k2qr8DzEEGahV+rTPa+pTlBPHfYUhi0ZrXIHDQ2tW2Zwcfg7ntpYgMbeItR08KyLvJJG4
XzJoeb3uH8Ef75HiheeuizaJLGpaUm0ep8beA+Gyn+pg2i3F0FwNv9mahjHfarfO90X0tdBqQkRK
u72DH0lWAaWEextdSdlZW0nb/4Bi+M0qZEQp9NKjZcf9HTQRLV/0nq0wINFaRv0QOAF+JevTXOnJ
3pN1QyBalCAro/bXQ2p+Kcuyg+pCp7yqIdtWKTEVfUPr0RKlfiqrzn4KS1Ka6BMHUBW1a8T3hSa8
Lu+gye42VOijY7XapUfRdUn8MWODz3I3mhCyJ/lI5McYgfceEYXPXUsVFoE9fZCALcqoF8t+NBrg
ZCk1+DaMaW/Z/bELu/G5j6QiIXA/0v/f1W4RXijELADeOQF8NhAqokHzxbxhjWRsdMkkb9qg3/dV
+X3JqSF6/4fpSX++XbpBGoKTjmaCI4qpQcgW05KiHeI5hI7QA58O89SeGsmrUoOSTeBCf/UXQajZ
lCWX2vI5o01nFUi7m3U3+G4eRqZ1go0+NnXwk3bpg9M4C/2GimqEw8cQTfGL4+O21QrPXNtdaO09
/vQV834OITt7TaW+JUcQtF8MnwhbC2irgil1DgEeMR7LLaLEkgwSaNDIm0neqytxc9i470jM1NDq
0SpurfqirpxqcJ1hOpb0M0BhBaf3oQYvEpXlfFCVr8xNh72BKNiUugMiSrCMJRScNedVkux6tu1d
ZtZ3gAvTJoybeW9QMF0HSO7XKPKj3SCLvEEPZ9klERtme0vQjJnHcOgFTpdTNH4f09J8EsNLOSA4
BixmXo3IeBaE9qzQLNUcPXQWQUFmG38k/QSxxM0tg+FpMKDXIMW7chVjKPGnjbnVEdSQCAIwtJ9d
Q77P+1BHxodSt+adMxgY4/4YkH1b4P+8AjtTUFnbxfNeEx1j98EXmr/xTIAf+KuIaEmb0TrodFkX
mpyI0CcvQ7kMv/VjErX9zkRNdlLDYnMxGBMZ1lbhM46lxib23Igdpk5Tt8Vs3DCtsIeFbSbvDgvh
VwK75QZXflFiM5pwoJYzgrrYu8+1dcArUV/KtvRXLXvsQ+8E3hMoMbI1cx/eRXJmVqLeLDUfNJ2t
s+T6FdBsjy38DzYh1nDq5a3aQziEf/2gI5ZgCoaJjV/9FiXRp1z4/X6QQCMhvfo9XUj2Y+br2Psf
RQ5qqYooz6JEzC8JZcc9mA79pY+rRyuZt/asfYUcXG+D+SX0w34fEmFFAz0+2/ZsHU3m70YqtDSJ
cHei1chxfvYNYgaSqBJUI5ZgY+BWAxc0dTEXuqxckRQRUw9d4l0jA2YM1yD/AS2Jgz0vA7dcNfPF
ZY6AEdpe3yFhmS7QpBjFfon2VTC+NLHApdJyWR90rTl6jWlcyAhBSJji5ylG43NmBN9mOllI48kb
0gri8xpZCdIy7+ql+bwOuhHaQiO6c1nC49OZwLeF1nqrDm7msowA55l4CQJrQJUW7r1rku7B6Xs6
4aS3xRGsbRjEu5huzQNEZLTxKK42oAxH2nIENWp1bD/2Ag+pQ/6dqEHTdwY237B4RRQ2p2tiRT6q
TnEjxmSnGsd2X3+qInQwS1qQYM2HtaHY+KsFY3YxkzCNw6q8i7E3XsPS+L0uoOFTkL90OQU2P132
uH03EPujo9o5TlUHBzvkhNVD/yFYqANCkILq1uAm6YwcG87IJELc1FrNN2oY0u5jYPlVsCnLF+Wn
01zH3ZWl8Q0llnt0CJ/D8jvf6yK3LnEmWJ8aKWy4EWuBF+PQn4MJ4t9I9kUNfG2NcXYiARuUIw0x
58SaKt7YmpPtx9acQXLY2VlAcPdJML6PsQDXTudsF0ra0WjIkrCO0aBrwYwlppW80QsrGSEVJtnR
lkLFhZ7+epSXaMVXpt410Qb1PsUF0m3ln8pcs19hoBKssTpvvzCdrIewbqApl9kxoHljh23+MM+Y
z3QTSNm4ZF/rDj+eYk/5VIrrCQWeNUf2gze639uOFlRtzr/7unVLMCaDrRlO5HFwIgzpA1zt4FAM
ISjVbNlRoqkOBKgSbQY5+7HMo+WUdsU9n5bpuJhmeJ7kELHvNPWluCivsV57TzLLdW8Q/3zE77Z5
52a2Q/0NIjT2XBf7QJOi2Z5k2l5PeAZr/2DlaibnqMw/LiEW7MrR+91xyC4MZF2lNgu67cbGxU7q
d+RXImW5LajmN2WGXl6JmXNAdAfq+RLcvhcyMrDq0wS4IRrlvmBdaSWjhgkUbobaEnoZxKs0KVeq
p2Hp8feGKugu7Oia9zVuwcZOSPmz7cehZ2lkA5neoW6N1pqGLc9byvDi6fM+B8f/SbNcNNRxmX5o
o+I7jEpCgQj5aEgKxSzTFlv8Z9T8pTimcnBMIpf6lFMfXXl9eNLseTyatPgxEOB4Z9nubpzJ0h/n
wNA2lJH3cRtJShd5VisPY0LudvmjlgEJysMJJVGZHhSnChECbETTXGFGjJGWj/pN6K8YD2gEmKWN
Qu6WgFSQ4t0WLQtWB9LmoTE7J22wwLHTLF1XgUEPjzL4gQzTZWfD/SRkLx4oS9H/aG2ihWA8SCgC
veSsCr9pyHbWDStzVkhoZ1IHgriodSwyxH5kiWd/jI3gKcqDYytbrnGxLA2dVuvqF2F68MPiM5pa
a5cQf72vrOUZIgjc+ySy1xPtm6ymLt1KeE/hWLvZZ7OiMH16SZwmmB4ipFnTQnbhuBHgkvHL27tK
1u1p2gFxL7QvFnwbxI7zW3B17jQPdm6bB13WE0e01ScX050wjWFaTdpnizN25zf2V5VoqHcoCWOY
l5rME0mlBQ9Fa8iuo01WujFkEK2ax4Xq0qVL8gS9H0lmUz3Z+2HW9749edektEDAUnfYotdWqXUt
HJPRTEGhEW60yYiX6YfiJ/izFDbsY+QO8ee27k80zOKtlorh0LfatC7yBdbI5Ohc0ooYwLu5Kd3e
YMuMntBu+21QGcY+7/MzM5h7FWX9gwYDWxYEB+u8wfmRD+JnUljiUg8p23RzeManTCGKavO2Hivr
g4cea2Z3eBG5r28Tq/8WT1q4NsCucbWCk2mWVA3xie1amRAd2lwwTQ3cShz6h1Kyi0o9ROg+ASf1
gTEhgIvXOa2qczGPycbK+uJiwY1HDIkGRg0Y8DZ9ZAhOAhqcWUp4kMSFwubB5jP07Qoj3gL6prxb
DiKjwCaMkJ7avqNf8QQLfjdYTb+rEa1sNa+tt33FP+QvxrzO4fTQm86HSyX5t4mFUlsPwiPxSTEo
iw84dkF1UTHmH4NFvsDiMpJhOTR6oZ8oii4n8rKy4YuFlPAwOqDI6nJKnpFyDT/o3RFKQS7RAfsG
eUXSlm/704cBmetzPqLjx7eWF/bnSLzgC3wAwUFANvoGYv6w7FgJugu6cENRfbFRQKBGjperRil0
IwYP1HgwLGfT7dF5h9ZLDGrlSvbQDCwnHQ5d7vQ0gYNsSwETkQkGhdwZnu2ZWlQJRA3Ic/+1Aemy
9hpgDWMcZc9JjTNKn4thvaarllx7OaQtYXlJ0rao4fVwxcVLO2T+AIZoqu2vySL4vSjSX4bW7Peq
rOwOILcdDRyokNaJTiZ2RIkV7wJvQcmpl8s2XYR9GyQS350cYjXIutqxf9g0ldNeWpsZVx4mqi9F
0lpyRhlwt9zXejAjjif4obY0EmHAwDBBvuy5k0OI52xv6fZXWtrU5yest8uQtkQwx6m7IiV6i4LE
pGGQhilXKYr3Ka3ujYeWHmpnTtMlsYuT3pJWZed1/Szc+JtJ9t0hHwbrYvfDh1QjPYjfseNNvk8X
2vk6lr75GIfFrslQ8+ogZx8DnAdG4D/YNkn2o0WzVrcJk2CGLl+sJfQ2cWU+aRJblXQkoLWduGJC
Mc5dlLgyt23fRwA8ctm6Ye3+kQ/Y37WyMUtjIdks3TKt3yyxrvTFRijppqzuNj1vuFDnaC6ETQkc
fpvSqJkezYPmsBDWvLy9DAgKpRtUDUSPzLs6CpESSUWhGkKLeK3QWnMIa0NHB2kxx4eww2Cs1h5c
rUJaf6i8ljqHo8xQUfrn6kk2heefVEy8H5fVtfYQcAxu7G8pK5GbE6dmcMxlQoDcZ+CFZ1nsiObL
5HSSeKgZROgCQDjpcmuibmX+A39g9aAVOUZnrAShlo5rMqw1GraY73IW9Ct8KdauN+nRExRHOdKL
0bgV2aMOJf/A5g72QEOmG9iB77UssqqVhib5u/WynIWI6lOf62cbysA9633A/L75sriYsmQ7WDWG
DUHqV1JZcBikanyI8Zhrlveie4hJa6Q0m4FM5oObJvoRQDZKU7zJiyMN1W76mrrV71E5pZfSauJP
wotPPxBgd7fKq9ksNOCuPcFCyyI5fckDqAt2+0ldUwoNujArK+9J0BhcvPYMzTI9wVOonpA0uZgw
CXQszkOTdlfP/Yi9xD5GzdLknI7Tw+xF5DRkuJy4wAUnwxyK9Whg8npHnppl2qHvcx4iYbM5tJfx
TcyQJmjKNJkNphad0CRpq6ntvEiCVS+b2UEipiNUx7vaoHVl9ZouEbDIZur3hCZdOxYWudRh6XL3
6ZH+O4OdVDA5u4clObd4BVJjGFiwhh8Ui7lJEQMOcJ+J5yLlZWzZIVCWKrYNSb07o0+9h7IkwdEh
x3ODRCHboGyiVOZj7I+5IAQyatI2nB6gM1uMPfTJdrvIeiL0Mp8/r52OvveB6Ev6MRnlfbUYAM+I
mqSprj0CH9wDXgmZudE3ph+iykXGj3GtLex4WyEFJhWQwz+2HCn9AHM3WKK5BhrltK4a+bC76cED
2biN+MX4tn6Px+lrbXQzm0Ls8bhpvnQtCTscwgmpery3dUz9NnkY/EIv1bZR1+Ktg4RcadNnJ86P
VTS5x/gnRZvgbMPrhI4JJxOK1rfEJ0TH8yhs9aPOHwSsBInFcnX94Vtt9cdIql4Kw1lh7a9OSWpl
u1D8hHrQXKayKLRtnWvRY6enX5uRSXTkirRaXCO82Rh7auBRqefEZ7EkzG3WAPp/vhcWfWC8PgbA
nmLmXGtAb+h29NgW0oNHI3iXZunRCTRyQ0DG1hWZvV0+lJvO4WOryWVsiqXZs/MfNouWnPrZJoAy
nr7yq5g79qZbXxBFHo1Re9Wb0iOwOd+TIFqC6+owOesduRRxJ1bR0ZHnq9D9dk+OBUssVYylOnhK
gX0hPWrJfjwnNVWKOJ3hTusAM5L27oFDY3XUZ5eJNc9FbyhLxEEesxXmvWMEOXAUdBXZbQ/nohRs
6Q7KxiHYDh9ZPC/r2oZgh7Vi2HpvWkTaVFfYyh/sNpyvljl+DvyIKk29mFtPptuWff+smV12MJc+
PtZhcFabIFKZv/vlqB2NRtc39DyCDVWUVTan2muEBAykPJ+UQBmp8+OWCEFZ3FIvazvcWaTBL0hT
W29PMtdDHQzBvk7Ri8Im+9Ca1EZwc/6cPa39ZJf9JyqqFENse9ktsrQYWMu9RDRyNFPWApaE92K0
Wk5+aeBXjujd0xL19zHagZsaCr7BBboHqRH5Okpq6z61ugkuByRVptNRHo35B4yb5KRltXVjX77G
GVRewdgY23LiVMsRD6zCahwofbOk0Gt9N0ty7ajhifHpCq+bSGrLHTiMtpQnpWZ49TR9OgDoLi9Z
JKztOAv0qRIF1aAC2Hu6/zG1uvGqLcUhNllZEQDTHdBO5vAVjPQpzwUbxTAiskbH45zhoNlRaXXY
ST+5LbAyzZrJgJga+/lAwt9TGGCW5OMnjimnwj2DT8bzQvylg9s9jBO0QtwqzPPk9uNN5Q7T6T7i
/TcQyw36no0CvQeTLzod8hcsf3TysUkmSeGs3aiSjmQUELVRHYk2foHyFm6bHeW0COmeVO0Vt8DP
0Z8VefWQOeXVI49GSoqIHzVd+E66YW2C1GSHVybjY+jlHzwM8bti4YudpLSz6fovSnmGDmof6DRm
ZOgO0HSShDR4xZQ8upOJcnLtJ1ARpLB/65n+iz5EYh9DqcAkgmgf2S2OpADzXAnunCBxhJsnBRHu
VImUeKy9PrMDsdHzzGBWkaCVa9cXQqxDzUUt6gCYQI3MFWtEPaMGFDHNIQV58l6OUbd0pyGCKUDj
3rjEJo40sQ5Zs5B0mDxlvm5/njlyEraXm2H8pUcDqE3MdU4jD0mpOCWeR+OBsB+dsIwTTeVjj8ti
PZYsY/0OJpca6oQ40mpAfKx0DaafkTcTuvRM9YQ1eqOl+ICacZdNJ1XJsBdjOmBU71b4oydwPgOb
XKfAZUCXRnFFEUMTAdEm+7mgBcXEep3ivL1TlbT3QhgPOAHhA3verbIm/+Z6scY3+qp74I1tSkjI
8YW42pr5VUsxqhR5HoCb0sQz8WLrAsDzBtkFXoNaAirlxjaVW9xhCl6sQZ/ttci8ajfrY3jziRnY
FQWE6T58RmzMwsrWHlMbaU0eLh8lSXBvhSl/iBQKJskHLAfQKnwtvbSs/3f+HBQXLxiBMYjhMU3A
VA45p8biEx7Pt1jvsrz8vZL+FpCawUndmoazruQJskUC/Wtibsc2BHvy2LIiuROemoHJXOozCTbD
M0V5PuWCNh1SoJGcVxKrpyBGa97j7WszWABWZ46XkXPvVCXu1kYAOwhf3/euGTTkXgYunTn9czNH
+bn7Y1jweHIOZxUurBRv1Jtl1CqQQGiz5lOwsz6SMmU9EL7qPDVJtmrRNi5W2dy8Nqhv6lZn2Ku+
xB3tw1+sEWGJaIUYwt4Fjqggd0ypu218CuACrBU7+aDdEzUTcFLRQPnD0rhgHyfCNX/wwQAfTALM
JlNAZ4Ge3h9Li+xJz3AQEs3U5uJoTPdTPL6M2P9OamhHEj9SMX0sAJXsQukuUEPkULetswx9inzM
l+D7hKVplCTUteXEoWYPQ6p/fTu/eQU1ZTQVNvonESY7EUDcx6XORoAF3lpJo5VIeobPxI4WUy5+
cRvFx+Ch/hHPGlRBPmG9p4TY5+kmZTtOvE2QxAfl06xl4R5JGjm/VlpuYPb+MuR2XebtWaLeWHAK
/vWozq9R1n1psrHFdFTbIHYL/zb76OF6ezx1umVzQGMlQq0SrTkQxrXCTIaiNHbOCCdE3e05Apt2
GU5F5RHAqrY+wxqXvX1KjYsY0vwUV4El0MfQa+1ilB2mXPa9D8aUwiSaM/Ax9Kgm+ZkPyh1p4DYc
bdPda8Kde750Ku/CZxVpZ4fR76IngSWEJt7isb3rvggyFvZTS+InwEF3Q3sFAp80xlOiym9N/8pX
vTWIfr4nRVc/0Tz/WbSp2DdcR040DLZl2GFDmvhrMxJsNomfFeBdOo+wFDY5G5wa88lvQeX19QjR
P9ZoIqiQnsaIcZZn+LbSaNpMVDS3XL2GkxG12V7ZSCIc7Sy20+PEiogqAx3jMtaJeBj806QaZ1mi
cQoaLRFOXnwp5eD01daB5Hi0pXA3lOim3iDmluU9fh1qzXoi0HVZEIkiaaEMQnR5JfGHFdqWFtr/
lSr1Wk/68fzmEMstgwp4ynVVxniwyeffbvvjpKMY7gvPx1IoGhLhpuXBHWPrHJv6vfVibwO+lBg5
HYhyIzVaC0yMDWJZb61YSQoRQs42nZQMTVJk5rZH4I5bnQFQasfJHIf8INs4akfay+mBzS3X7Ygf
Q71vPKkhyZ3x5CzjUw3m6R+aYCwc/TWWMFQ8cn2hScVfYlGZM8ro85g3HdkWpr1GBbJg5dXEbfDz
aRcg995WNiAzWId0UzjydmGFGamVuGykFjSR5ZCZ7rAR2EI47au9K9eESwFh3rGo1a0qa/yI6TbY
QdA8OUYWPnhygFMHfCNc9EOxUMLL8L9uSNHx7knqtGt627gzJ8u999B8LZdyAfj0aBt3KB+U3dkD
MUvXU9mfQ3fcp8785JiFuCT5Yu/4jaKVO2HezDXzKWRHdvbTkcGdXHrCn1TUh3Ki2gCpSfqs/a2N
kPXA3mEVuWFyIXzK2meR9TzDlx9Ws/yCRzkEE+IaWAz5lmQGKsZ0zJQrx5BVlmY0R9pF4N4RCZzS
JdGOQQbmWDJxBxoP97YOfDrqbrErLM5Fuh/FE2K/6FDkY7EOIufTYDaP0OwbMgouJv2ys3KWk+AO
P6Mn1dIrg8+x5hm7pUYI6Ya40rEqBh6AT1B5tuylqsEQ/K5F6dFeWdCPmtIuqQAqsYWE5O2S0phk
iFQ1rj9mUK/bzmFNePAQ43Ubl8DYB8b4oHhr7zHSwpu/Z7K7QsGsB/gGVtsOOQ3UgGCG+Wsaceb2
XCm2tBZwzmREoacumnM8FSQha5aFccHyzyPdzLNFyhQ97K1KXX4XO4ZeQoktWOJ1oIT3rLGcTVBS
x404QbiAOwuYA5F9BiJER8ZGMsQeSOosO+jZAbKqNGh+D7g27CrpPwMkNFKUKQ9TaxH5xqxBdczD
8UhQiNZnztY0kVG6ddVdQ2w3pHOQkOsMgmgKj6kGMg1VQNcjmpGq8gcSI91dXkHdWIseIX4Hr6gg
WTGLvmXIWEBvxM5tLGPzTc4W1Wja0hbTcj1a4cGQRgdN28dW/JS5y3AfhU1BajQ/mGwpL4PDgVEG
ZnjnsP3QBfXnJhTGk2ObBcQc3QE9jFe+Qxux9sLY2ttL8X2eOVoHknZRYtdoiedaermacG9ozA3K
OJ31Oil8OmepWojEUThdwsjDOD2aYrP4PdZuWtPbpcKNtIArQ6LrVhjEhwkSkl5QHhJlsxwCN95V
AnG/Ghw5R9lN8dHoUTjkbST/yJyXLXG7pQvnX1oANscgjo7qHl/SYyLAjSkqfmxKkhyVkm7B8tBl
nPSZ1lcPhtYHd4/IJ1SKSKopl1dEL65ZQE2UdbGkmAl1AVm8BYeaH0jSfFSkmc6cydTWy60LuuJW
9whlwyoBLg5lvBkA3ENTjICx0LlY5HpCoJo4u7V1Dqn/HxQCx5IV3cmYzv9aVSjsf9K4WaYjLAtS
hA5P03D+rCpEAsav29TZvsIMONILOLhEEK17shb6uWofMqF/L8LmhXX2QM5zyN+xAEraRF5GYnVd
n1E/zae2hF3fD1SU6wHgWaannNi4KaJUrMeJejs7mGDHDpOPVLAtCyLsKhzqjjEdrZF1l8spunLQ
MGNGB0WOIGmjeTCYqd3gTw+H7JQmh1LaRVJfp+8aOSR7k697mlz2ANJnA8ai3fr0fEA1Mi3/m4/J
/8vH5EA8oIJt+wDMPMP/q/gy6XRQ1TZbM50EohUs0M0gZXpqyO3h1y11l2XmTC7fiWmVLELZrVCD
U5odU9LwmHSyXt1G1d0ehDhQ2GF212O8TvQEuEBUsttXZPC4RcXhiOiEvj35DAmimjqHct6C+QkL
hGO5NjaQpbhY08jsr7OOSM0nkWOrdoitNIBcEkNLXjvWTIN2atvkTK/KfoHzjPuWMjeHr08BjwVK
p0rfmhus//UnZ+p/VVE6umXotvzwTIfZ/K9qYsH+0rSTfNgL9KhIDOebI4eKzeJtcZgysBXoO/VE
6bqvfsty0dHc9qSGzki7t1vqrvjjicxbqG9Qo94YWL3fcsVRlRqnjnQW9ZD4I2/8/a66hdjM3kxl
3q7VXTUs8oe0yUGnNX6yyUtx1nE4xWc1ZIL+CZBXLqnSEz9JQPP78P6YcW9N7KPqKSPJMAYYSE8s
vX3irNDukCzcjSGpL+puDIPSRQydnXILRKN6TA1+l3vHyah+h76zchLq5VmrcdTTpTMufYsahroV
zgfSCuqt5schbYVL0AJFsBvMQxbORxUxrB5KYHG/hQ03DSRwNzU+/eXx6I9XmAYhh5A80XP88Zh6
v3rHkjSsI6kgbxWSOEI5fhJ+hgivR1s/SQm2ekw9+34XOxa2bXX/7eZfnld31ZAvkI7VrbefU4/l
MdOzNfvA5OqRASqrG82y0fEDrGkw0iiTw2xSgNqom6Ep1UEZvfNBvuf9Nabkk7/fxZV5HGzKqmEj
02okH6GnxXUB7EVPN9ABhMq7LtNdy9I3Q30YYKXNymW6UIuZLgYy+DU8O4B48rH3J97vJvKJyDYH
mJFmdko0L7qZWXMzy4KLbhPdC0RBXNszFrdGx77UFoPsEuj1WzZpKJd7WrwciM+Mj4tkc79llspb
6i6bhwJwoUfqnvOdSb5+mCmYoWNk91j4UAMQD7eoTecE/Ikc5i5jKxJ00Q5Q5RmkvDiEADDOqsll
+yzaJaFQRJvg4Nxq1ITbIEysTUb+4UMucxpIiYQwI2Xc6jFqYcNdzRf/+W36r/BH+fBmM2j/57+5
/62sZuC1FNf/fPd/Xsqc//9bvueP1/zlJdf4W4OU7Wf311f96U384F//8OZL9+VPd7YFFev5sf/R
zE8/2j7r1D/Aryhf+f998j9+qJ/yMlc//v7bt7IvOvnTwrgsfvv1lDRUmCZT4n/+48//9eTtS877
nr9F44/vP/75LT++tB3vFn/DgwHVxUD1xbLFxxcw/pDPGMbfdM/FmqR7Fip130OfzgzXRdLD8Tfd
MbnWtyXal7//Ztt/syxbGB4BLmjgPNf+7f9+nz99Je9f0X/AyXso46Jr+RXUquDdIcIPcS3hu6Yl
PPmfYVl/XjX4yArT2QTGbAd+dZq1jMIkZkJlNNCjqD03RfjdMWjrLdOs7WhJ0iEhPQcnk0mtVk+a
g68Ty5b7pXv3q8zYFGOcf8gITpKW7uYLat69LoD/WNGzGiw7mleN6WjHpEni51ljygP++vr+Cr0M
phV9rPA0VlBTC3O4pINvXlwXAE8biOr3CdHayjGrJ6iExs0X6PLyVL9B6wAlSOARLdUfdFLqV6q9
4tAQwwTSZK5fDTf/2BDpBbnBKu5m69erST7usV/aLIuDl0oD8ZcY9sZ8IjcquxWxXt+A+u+8wRh2
6MDNW6ZN7M8CFKuVOZwzOVB1ovXl9ruYpvjZctINqePgi4biRaQkn4+TWZGtEWeIKwRO3DYPv0BO
oAYLncOblu/SRvHB9qtqh+YZwWqiFzej84i2YeH1Si3/yOIv+J6P/SesQ+PHMK4tJAAue0H8HkFm
mw+VW3zu8XQykzfxLaQtENGiuPVefEeRt81FWP6YXOv3HuRaJwB9xYjvrirlNPJqWCv9shpoRMHZ
dfIftv9iC7s86OT3HlyXDZbFen43lNkT3Xb9UgoqaPr0aXDOHVaZLwHosi17oJakmcL6MEQVfwTM
ot4LYrYwz6Cfs/MQoUYRkf9rUI85PqBc18GHWRXWU9KGwwtKk+QF8gj/crZsTSeLP5L2gpVVOPF1
8IP87NJb3bE1mZ+HKPtfws5ruXFk2aJfhAiYKphXeoqkDOX7BdFGA+9dAV9/F8A+d8yJmPPCAKWe
npYIVGVl7r32uJJd0P5S1ksrC1CdY/ALnPR3B4fZG+nH9qZkpMBkoAnvZBQb9JKq7mkyC8LFPaIz
zDw0t6RmbKCl2CGBa+hmvUkicCKM3PLHH1CX83WZdijBRNAcaD/bB8+IilNETm/SaVhpZSoPSuj9
y2QyRsaM8ENR/oERhHeJI1e/U52mtm3OrdAw0wWFE3E7J9JgSoDUbMIGkKBROqrCMvCG9dH96PhM
fhpbXi0Ym2sbY9LWsyttFaeBFLsOhfWe+uoZOZW5zixaPa3qH0xZmoey+SJsODwxbQyZv/OCoBKF
7fIeTQyXy/cT0whP2Nr++Mua93uN+euaIsy/VdiOjgZSCldatnRdC67xPw4ihqoKYbtmuG0DPT93
maYePZV2Z376S64/gi/JfwLvM9FVWO09XzG8yEMIyAIRpEF+nUZEm95MdSxMiAiufuaojsbfYMi7
CDb7ZvSPGnciSPrgEjZMb4JeA1sfaAYxaZ44RGXE/L3Ihw3TJlKMGGPxeeyFnXiIqCk+4haXTUD4
izVO8brhm28FJ398HZs+yCSpc1X/P2xfy1L616VW5wAtTGGY8/qte+IfJiRYVLGTeHxUNdqWlcEp
/JXjZI8/jbBCTHLWq+2lxaGyAo6QISHyHRUN3+Sc69Y+/DZ91czisc5zhMKzW+cQYAbxkKBG3g9E
8YAB6SI6Ni6pF63hshYu+H0Ko1Oppv4NwkJw8HUxsCD/GkRvXPQm6w7TmIrjBPzpAi9A2/z73WDP
n/bffmosqlJfTl3z1mfPx9a/WBBZvT2l2kptmhx+MFWJRqCJR0oO/PrxXoSu9jaNKLsUKaytIBzD
sLTmyiESZz39zKz2d0nc8BjVGYSKvpJ78HEhkmP4MtSj6luckDo3j1O3oYGlwq2y8OIP9hwkkqkN
wVjYmie/3SNfRNHH3P0snJanoTGsszVD06dQ/X4bS4aVvvOud/ZJtKZzMeeXxEDpHuJfXhuG5k6g
eIj68qrqReqSWSb2Fwwg5vSC46NGVGhul3d+3+svwI23ZpJWT3Cd9Je+wWYKQAKT8/w2ZLSyCSe8
op4ixTCZTAv+D4fzcLKmy/K2eU9F1R7+/SOx/usBtW3DdizHltyGjq3/4yNpmkT1wtCajV7b436I
dE4JBrLyqWksWG1etWHG7OysEId6S9IlqRo+TfZZYRo4ZbWLNMIeMBFnj5NLuEcRpmwdZZ8EB1k6
90kS3cmppddU1+kTaYtHfwQUQCytfy9NkAWKUvx5EAWB3wkbcB6ZSGvjXLtDQjVhxVbe/zq5/tc9
aFPhzGuR5Nyv27b+93swLnUH8VHTknM34Ognd+/McI1ZhhvTIY396jgE5WsUju63xlHHpHfd18qw
9IOX0EAbEoBTk9me87Btz00fQzGLahPUw/x+eSE2LELeZbvvlWd85SAOrlHUmLjbiBowyyz5Hz/R
8i/+21Nl02nDPWraUOj+u2wjZV4pIQX1AdgZy2kZCrWReYyL0tmPFjM2vwvh5+SpvxYim7vOzkOP
jkSbdTB/vpS9+y0uNe0EOJZUM0G4jySWzW0iDqlBCH0hHsNLqJr+ithqYw4EIdUTzFnD67tVyMj8
UrQoKiUVR+0wn06n7irCcbqFU2s+kmq7Lz/+RId7+d1taSrawbovy3EFn8X9Bn7B37hRKw9DUdxZ
Y+BfMgmfl0lXDjmhLt6a1Fvlbd5vuqIyLmMko7M7dM02UZX2XkbmZdKs5hchuO8GUdL//sSY9t+7
RuxptusI3bQsx/A8yu5/rN1aqVInD9HZV1oHtB5c3lYnraBcTz09sSZyh6OeF+oaKfdUOb31nrLQ
HavMRHTbWd5LJ4CEtUVa7BOELBjf52QP+gfqGGTd+zj1+hlOcfRceg2G5SmFUkaX4tnVzBfs96+l
mzgnaoZoVc9qiwEEl0D8EM8WE8ebkSE4Rmn7wr9eEWrPVA9znahLnF3zvuIldHbD0gDXgSSC0hp3
qxHGw7HRFaaYaKUDLbJhK9YxR/Qw2nrsLk8Foj04d94xkimyJa8h722kUhzibm3jVT4lLQnJYDfV
til+xVOTHANPmIQCxtZRyfQnIUrT8cYqlYQvu6igMGmAqwdd+rC89LAmHub8RgbxIu++FYYPf77z
IHoMwQ9NEtpeDV617nQSc9ykZEvTMe30uua6qywFbd1klyqKrVd4rSa6es4Lmg4/pIls5D1TTy6s
QeDKsrtmllnBKjcIxEGpsS4hp60tgmb+0JrmOcwGnRmiX5WfkfTDfVzL1w6Z0XHwlLhn7cPVEWpH
odXZvQf4MrPDD79s/K0Zz6EuYc54oM34K8q5n4eVvT6XfrNzs+emK8t3E5vEvYn9etV1/figj/gX
V5O0P5HcYbBRbN5xQY5xFkIxtYRFsduW9iObie0S3EzIIK6jjrjpuzSZntKOGU9BSt5mjLz6Wtjl
R6Hc7BsprPkmwM12whArXmrGEtX89Zwe+ra3ya9UAcSVfYj5dw1XlWAO0jLuXKJJ3hh1s5HpspbQ
JtCjDq4aP2zKYLscAKbY3UGzquaahHDSB6Tsc24p7ldv/ftxNroIlARyG/or36bIKdYRuplrXZz0
dpKbuq+mdxmGT0TAwukq7dTHLxch6Z1B0vFgwReLC4EWPekfGYaI16kPCSzxs/glChuQuPDvZGKV
x8hzA1oaMt3gQh++W8QiejqZxRkhmXdoSRFEJoIYiLm+Wt6a06MfJJQC86OQ//8fAHrUPUh9RKvq
aNugSdt9OT+5XW4ea84d7jjm3wQhZSz+WbRmVMMjm9ZhciLvK71jQvUco3472iinKFp0TJ7ALRC/
8Uk5QZR+pALCfBlZ8UMrNDBxOEPRPLBs6Q0J7dR4o3CSUwmvYAVMHT3jwKB7ATcZHGzqrgQJhA4D
UQW6xEfylvVNAzkAY40e/yzsNkC4ZQUXKMTOsQ0dgvxmqJ3ygmrt6pXJ8IoVRIXluhAjsko8fZXw
3IdufuYm3HXrmhVzV2S1u1n+RFimJvBUQhy+tLHzEbggJ/8TDLpcMT8tNkgH5+BS4/jvq6z4r21a
UinyeenClpaD2/Dv23SoYmglKVnBuO7McvrVm4b/rnq73mcWc4isiLV32aI6zzxPXMLajt+7+KiZ
VfiWhq+aMY4nYQWQX/SetMAm6WeDrdVu/LPydPO+6yrzfrnq57dW0WqbKsg5jgeaeyjKpiSOzy1W
AYIcWFNt+x5M9wYj8zeiuInDs6xvOlDkt4Dq3Ausiz5ZDyNZsc+dmX6yR/6YMk4bpc0cwwva9jVx
ZHDpqv2//5ZQSszlyl83f8N2LUnci7QN03Ck+Ec50zHpcdB7GmtnuSfDxLbOJuKXvV6xfFbx1L+k
k11dAIWN/etUV+Ojqy+sYZZ6fFYAZtv2Q6/wowVd8ocHF7oYq62Ju+aCvzB/LNPy+ZYXqA+ttVkw
GMv4tNU964SRa4qkuNeiRNwb0sf34XNsmlEPxqBnF3BfdyOHkkMhItiorUY7RuSvNYbviAzMOfi4
btEnvN/+KUmFcSHrtPWc1POcViUK0j6R6xq99G5S7FKMa9qdmff2xzSk22Ey+x9h1D9WXvsr91sy
XCWp0oTlfHPREJNiABEtHui8+OjSgqRLYMuRATGBMkKTbL2anKg3lWHeN7YltkE9jB/NVKI58IiJ
9jKYzH6b0sbizy925CxmRqACLBye1x4LhLCH227RxrrLwwnZqo0QPAFkByOmeR4D76K9ZlVm7+g1
xBuRoteKsuiauKN5jNys2+pp92BHfXdeft++7kAcmnB99fDgR3b0y20zYbyzLjOg+GgBp2+yBxfi
IcZnhFqInQ5Qbltgt34KevjRmVHa64YIoFUhg/ZBOKZDJyt+MwOVPbia/3Nhl9L6ZEqVu0/lSLri
Ef3zU9WA9lqKljjL35MRWfRQ8hnGbG+bvjXN+9oS9iG36/poO2QceHp0qEwRP4+u+hnyLD829vTL
qgwXXhnpkwNrLFhIDVrf7S4yAutjWY36lIfMazCucNjHCgpObL5tFkxIa1o+k+N5D81JM13rJpEH
yCKS99Bsq0M2B88EjeGtid1DCD3ZCc23ZcUbmDhWgYtPop3Tpep6/JbW6G/yAREV/spxHeaxRxdM
eg+xjRogB9aT5z39BDud4i18UbTYVvi9YC4osdzAHxgjTMAJy+lcK9VTMB1IC6DtN3vt5fxSI0Pd
3lACY4kRITUpu+bgxeUF25Czu30XMnFxzONZoUsBtyOpotn6JvGWedSFh0Dv37XYVTBL2/wDbzca
3p6Ujrivq0NFBsmWYjzAANvqe5xsD8boWtvAbMNPmyALQhSznxl1cg3cZenZ3l7MkRyFotx1UQeO
lUn7eioVQwtTEGRUQswUhfgjkNZ9G7P1Y+1eWQ6aYJL69o5D7rQ9uKflJlYcDM7tkdAJBNBFZ14Z
gzivOGaMLZ3sTdiG7VFvnPaxaRV5VOJLN9r8e1X9aiYHMobh9Ng8f6TSbb4FIeA4P2vTrUM8aMhh
oiazA3T8Orb75oeFj0MbRHTAmZnddOGouamvSMldx0Pg0Z0xjR3nZYx2o7iUfK73rp8S/oblcI6V
s9Y+dPNP16vnPXLZhwf6kabkeauzUR2SBu08xKBxRz38hm+uJ8W4fLlZNBy72GrI/gtgEUDIASIb
jOBy6VobYO3RRgFLOCzmPWDyr/FY/+oz/JZEME5An9LYXhH81jxkYUsWXJQDTyKLy9GUdaV4hQHf
SHJdXK84yMrUtktzOu2dp8mBdZ31h9Apxrc+ge9JCMYPTet+sunT4uhgo9nu8IMZe40NscFwxipT
5t8UkavHpPKQ04RR/ZBLqR2ztkVMlhsuvwDRaCQ15kM5PhVGDeurbJ8MV5SwHOZHTMbN+CjnWhCy
1/e8SsjvbT6WvWNqHO9QN+Dnb1vJwK89JgQ+XvEPAgGjd8/LOpolnMYyB/ADcQDrZak0+rdJV+qo
Yt99aiJO18UQWugkuANV0th3A0/5dgrB7czldqc7wZmE2HCv2WB1oJGudRVVn6MML1qp6c9gDqJD
XApg5b2xZUUTb4Gfc55x9lBLzPthXj06cBJj8V2YmfNrVPpKYDfaoUXDwxD4yarjlnmAhwG/x5WP
jii8DwJ65C7k6LzH3+B+jIF5sQcwABnm7rJwo6OliDA3pFM99IXFv4Jdww+kfhpDh8LDm5oHJkcZ
hwQRvyiwhjzLqXkmM1B703QEZzDG90wT+k1QF+tgsutPD6fCjkQHGywgSm1hYg9AY0oNSwcqq3pv
P070oOtaXvm14to3vzpoDo+jgP/jq59JGwxbrRXWO1k9MbaiAhJaqQG67XIb0+/86xycJNq1SPmu
aKwfDDG9UJo+N9hX3hmyzDQuDm1OSGJBZ3TUn22mVXt3olRHC14cy0b624wFwPV/umkDTjMzLW7o
dDrkWrQNXHbLWvTaN70429CanzjZUKI6sf3mT2H+iEOT+Ql4eW9mJbjCXvUB2tZ1UuMyKwR9rsjS
4o2yovzk1Xb2ZmnJFpWM/qmmwgRn3Nv+KTPIh5kPdFZAdVV0H2QdEZUVYfHfMilAhGai6BGe7x1g
hX/VtfOtMapo7cKRfgwmnrs/rwbU0jTNnS8OSOpiisDY1SQUnGCQ/7EkUmiYv6+BNFa6iLUXs7U6
cCQaq/x8k5huizvH6u0704iMj+TVCRr5XDTJ40QbdosbijTEFBGzHMdihRywOskOi/ytf6uhll8t
/CE4GvNhonHXaDSgPLK+5VuiQX5SabknA9fkOtM5BOZdx/l8RvAX88tSbhsZwUngvsLdbTcM3gqU
C+Q5rwo3TN6Xq2nqSMgq5MHtS2qXaEJ4biXBCehAvr3taPOiWZVjEj2VqWYdh4owuGASuUfUKoA9
lbr21k3C+tWV4S9mEB29d1aK0nee2jYuw02NJnFbDpq9EbJBqCCJESS2cNvM0OXE7cV9PPHwxllV
rW0fHqoXvVnMl15wqmIIxOl5IKpP3Ou+9uUKrT0QcXEmPoegFJu1qLLfCzMQK9SJ6Z0ejaduktq6
i4xNlrsu7APcE+h+78mDap51HlRoxZtSl+fUmkWhA0kO8N95KaKnWvZI4YLQOEsntLa31a7JCbwJ
Ky9h5j8l52QsgRkrdXXRF9jw+VaZo+UsU3pxT6PXvoMRfc2YKVwSi55PVHrd9yII1kOb+NdsNIZV
DTN01ZuR9ubGeYyOsBePdmwkewwrA/OY2LnvK9RBisH5najq+kq43yM5qM2oY95ubPD0NHZFkrWU
w25wDCsre2m1NjiUffYD60myrhji3A1T5XwANjThlZ7HiS+3tahPtu6i78BO8VY2wDaA/SZYO0+V
LXeqkNnTlOK2WYrG3tRzzvq0glrRf7qgqy4tLc9NkzoceFOOc+wUzqGUuB7rTGh3SZ88NJSWJLFD
oOiH8aS6oLgsL6V7D7NzVbZDuwn6zObhAcNkcIyspawOS43n+CbIG6EhFy9xtQRdxidRTCvGMeWx
9qIEo9t8ih0lUdn2LCCKpf2jVgP/wjlLHNlIdj/pDb0a2oqXgnyKTeqrGC09+np9HH9OAw7dqY6L
bRrTPLhVfZmDlN4eqn7bYgvnRXpUyJz4q9KHQTtcKHpfbZ86sCoL+VaVrwO38aubl+m187C8hJgM
sYncB3aAwwutppiw3KHl31dzz412RHDqevTki8dEmGF1uT3qZWJ0Vz+185caqsNCCmgc42WIyke9
1e7cotYeo6QsdhQq5klogAXI+6M2duuBiCYdNQhyxI1fS+ch0r12Q2XF6Sp1g3VThfTlXAcHT+i1
4jKSRbjsea4tXwl07YmQYwcUylPnJChQ8ZcdfWn0dvu6rkLuAD26lLbxsbQNAzLinuX8UyGxewgi
B2bJAAPi1qIrPOKEJH/JrW3nVW+ChMfnZM6mwX3WXJsBlE/bpPbaDittt9xdYXPoXCjGJpoB3Qqn
5zKg/ZGraThqXjs9D8TwolLOTGisvCW8E/3bhGzFoGOS7+IU0bl2hhEagOfcDSSlnWIqOyaU8yXU
Cy6VTXr2gOnqQOL6UZuzd7Da5wjzW7IMcesvH7Ogttp7ab01yKOa+1yoDMoUbTFZO7m9R40RglON
qfnHxMDgWzrfW8fJjn6YHYdi9IhxBBI2PwyUTXUn8y3Hx+DOtANJwdlwEph7g30j3mzZYjCyWvkO
HF4/QTnbeRg5VlELalWvOKEkBYIhA4TmoYnhwyeKzzD0vatbuNnK15Li3sdGyMyLAVVYp+M1nBhM
TtyhB9FLddUdhUInArTG6SVbJ2XWrUXY7qFZV/dFE0db+Bzda+tYGJUGK/qFen6dNwNZtQS7natK
ZI9V1X9zvYR0kYikgsEK5TMF0hqBENnjy++BAMQM64RBCCjlkM1p/r1Q/qveDOmxHLxniA2oopJ2
U0UNGX4snHvlJDV4LLO4Jy7sS6CpeLwVAVYlyCnNiKNo7O9N2o/fzAKdgdHQpTAEWaKgUNxnJI2X
aMiNz9Yn7q1LTHVgi0yI2Mqsixsk6aqW3LCAXDlfhdqPwANzF2jlC1MAPImBeriR9NOMTLFuifXE
KT8i+/aeKTRJfsfa8mL3DBkqnG+0FYEiuG4Sb5f8bQHQZFUjdeW7SyY3Gj4b7n2rYcRaSaBdLPw5
rpyUloCjWBpr3E13U1Tl68b0oa0EvYm7kvurpaRxrEH8MTKs5G/UH5LYctZxmFFb+bRjUOxvS+WP
INRJhbBorzhLkpTPboMeVwmObMU2Ww6hyx+Z3yYp1lwzjwi7nuc0i2fDokI9hkF+bButP0a4PHZD
rRXfMbL2bjt9JznvhXbW94A+qFumhGDOVxTp+ZuT5BjsRn78yYH8rOaI7j9p6hFc9L0BGKMyBnnC
6yZPy1U3eukW20S1Lmdc5/ILRm3m7+K+dfEwwHTzZ7bt8lI47sGPZutrFd4ZAzKDtT0UipPgPrfD
nC4hK3DtatlhJBRjI3OdKbdpFL8PFLlQjBidlaqBtBDq0CKgc7SVZVnRFhoGvZqRm2ydNooVo33U
GeI9Kr9RaxPz3VHETGNLv1P3XjQV16xpXpVTxZ9L8TJOjvogohoEuxW+JfTCz1kzFuvG07UPzmBb
266w5DiY6HO3PuR5Slnt59EZVnp2UVrh7Ny8Di9OG/5+SdDY+2kRPERJ/w3Luv/FlrtqGn96vM1P
fAWKdcAFOJAh/FPhkGcWb9VvjM8Y+sv5IfPGdoWlsDjR4eIWWi7Nob2S8mhh6rJCP/7hODgMKDaZ
aqt+03oJCAndT0+qiTu8qvgPygl4w63vHgRBwkT8qXBH/IFcxCYtJ0q6p3gowjtdetaazwYqt0MH
bw4VqE7jrQzEuW2CUlxrU5A+mmacnhpZD9s27ty7iQ8O+UoCBaqRMHvn5UPWe3r3CcGBknnvIhwK
3vJ3f5LqsZu0bek20yWUBCFDoPh1O5IEhvW2uGB8N6MiMzuU4gNTjHakBUc644tpskEUhvHm5MO0
W1YOx/zuFYH2QfJIfli+jNPCJqCgH/ydNcrZ0oF1UMXdlzCA8BjO8Jlie9zUdqGOoCacdYVZT2en
u7dEJ07NyEkfz+t0zALIPckQVVfYwPZK6lXwy9CukeuCRwBk8WcDR4Vgj7LKSNZYyZ0LqZLcLcjd
NstbYyzOMSLClSc1au4+DUm90tDOIqlZ0fsHDItAPpm7U0VpP9+6irBiNainMZHzQEXC+RwzcsOo
geotN313k/VuvYNx51+IqXHmQpVJckwmN6TKaC5e3cBBwWhMGy3W9NXSoGEwhi+/a5+Z0Xdrw8HI
2s4N/mW8lvVxsr7NGi0Cn6BHVBrZNlKslv5D49IOqjnsDs1TUPfh1p1V7csVDijcWgw4z1lyoO4X
r1maWVc3CvemytVbW+f6fevbP4mJFPf0AI3Dkgy9vNgTvgPbkNlGi4iiz6FkrJb2gFXlPZoL48Mz
R+0abFO9zi69yeFyRDD2XmbVK1FA3VfM5xENdgvKhT23bA00FfOuOVbnEhPUs927n1RQlKiq7q6Y
X9ZBaRovBa7Hv14pBUcUQsHGnxXVhk5+3CrJrAAdGgmu89c07y5S86Ey74ZHS8U0OOv6Ablq+mD2
91rtdk+dpXXHWxtTjs4JYUNxj1l+hQy3gjbm5802BeW0mSy/PDgBAunl8IFadgYP6j8dr8EqNO9L
VQ7ZZKoHHD46uVjCIRQEx3d7rAMmf4v5N9NtnAPLsM8dtJ0cM7G2KNaAHoiG4jnXnoYAjGMQ2uXe
mgb/CfkBESFLd6Y0kzMxG/nWoLTeLHmJy4vujP4BQSaVaz339rz80ZiHYyIb7u3Q8B+yYWpe48iE
WOHrD0tvZ343dsl0vt26rni27e6UxCG9hrDE2cn/ZlnM0fZkG4ZkT8uXHMvA+5mQRLj0tb1UXP2x
Tu+c9oJ5DGeJQvzByo4ES41+dMykhgna2rfg0B+XVmvi+dMmEIkHBNuTz97IcAKh7CkSPn6b2v/P
vHGpPUYSrOgn1MbZbBTxxBDNdrA2ALBDblW1/SWSF9WErKR8Eg9uakngwAbdpnly0Zh2uItVDrOr
i78MLejvbRuaBKGBLiaLwPgsyuITc4N1ouPy0QS5f869DtIHzrvvrTDOfZKrVzzFRM0xdAekB5Le
zvZTVJdHGKLJO0XfxjSTbF1lsX5wMtTpe99Tu9qsD0ujVk/C4gKz/8HkPLntBySArj3JLfzv5iyz
BurWMpCIGtJIpiXlGFJ++nv3vK2IuQfSekyJa62Zkp2DFro0Z09aK/MoxwlFvkUVimd1wkq/wrN3
26xiTXDjlnxpqt2HzNaaZ3egP8oznx16n6bC6CKNixMZQssDJe07g3yTth0CtzZgF5Ln8tvuFHn3
6dzhdyMNLC3U8kLv51R01ddba4YWM9n1n3BzqUdbBd+jVrl7OYNeaVOHDzR0sOyptTVTXwN6Lr3U
6L7GlOEjGZgPsKWJf51z1xr8+iDJp2ciyBjALqfI261vumN+WG5cKnfSNYf2LhcZ1KiZ1pGNAI7k
rF6NQv3IlHj80IMGISe+lW2o2FmZ8RHh0jXRkd4b2jLPU4+aiNpdXnTphfOevtdiW54Bea4SWQFr
Qsp2gdrUH51onPClJzY/Q0uJrY1qb5YkYBtj+6XJ3P6lKbJGhXrBudaS9OU9ELQpmBrDVs8ERpQk
gZG9qCSrIf7Sg9I51l1t76Y69I4DsqZ1T2/4LHUF89Njk2TJ+WTWDGPFbsn6msUUi44iIz4ag7d3
Rpf83R9M1rCcW7I2qgGgnus/IS7biQmOVS6Cr/lCNa3xHgTFsz/DRpYXp+x/X6lPo7qL4ji6Q7/f
PI1ucg3tJk92zK+5L/APHu2uP2a1LY+Z0R+Wuy+r4i+IFdNueeeBDb+dkRFJYBfWLIPi/m659UlE
HjgLEblIN03u8DjnG2cgkM7vy5+Iwz4kOl7La4dnH7kLI/6CqR/UHYQTMDDnbvQYhuZNXuJbDSnu
gV3u0C3BYdIU5snKr7bL59T1UbejGeFvEugEF0Gqz/7PKxE3tCgTC9Vv+bac3peXKEPahSzhITOE
vU3csNyGDdFqEjreszXwZLZ+/yoJe9mm2Fuv8dTiVPenFzxk8LIdKuVWV7c1zWv3o+elyKAjQkTm
dixpQReaScYDWZKXoA3ttVDGlK2F5r7LkpGLDSjuqA186TZy0F3zFTZGtCegJNjIWn8r8hAz6jzi
H1MznuGo+JzDnD4iMWW3rtfUZ6yAhr4rKmCkLGZObYefgYmhmMChP2LT7dj0MubImVs/d3FAxgqC
2p7Z89o0JILaQgOtUNR38ZIHYIx9tg8Q1dDYJYVtZoHuYn/QNp1BlLReMYksQyQcUdo2F2dsHCqH
LrsLhQW1IQq6Td2Z+6U6We7XEJDDpq2Q53joIQECR/ql9J5sYu6vlT7YOGic59zVuoM735QLEMdN
J7EXxmDslGmkhI8hg28GP3gu++pVzk8g/e3qoVDG3aB7W5vgq4s/yycyo8kfZxTdKvZN/zDKutgT
x4dJIc/UpdSMelu5jVzxJYMI1YS2YuU1X/As5qEq/uw669U1b8AsEfI8gqoMOA8uzYJiaL9w4qYn
XGYlQdhcTUY1X7XRQYXWBzzlhKle5DTrsV6FRdowtvUJfhn0ehN7Jr7CeoBujXoGDE6V7TrEd4jx
PotRfLU9z4aJKwh+RappcBdMiy1+mXTe2mLNQMvHz9R5qmpzq+LKekpNiluvKslNRsnJTLMvx/Dk
Z6MObypwDhxAc5robrcp3Sree8qj9WzENWkbRPMNnfwqp7a+NFVBcm01hRwU54Zw6gMQWnRq4JPg
xQ05nuC5AUWfiQyBeYEfwlm8NSdZiIngZW0YNcjt8mNpeXYp25qwFTlvVAxLL1pPzPGixTpD1sG7
J+mAKnURBy0dBaIEQbNz6F/LvLF2rs9M24vd6jgaKr3XnGDArZ2MH8QlhdSQPZiTjsRJnaxKkdAs
nJd/I5SYdBmiEvfJHKcAQu520IV+v/H6KHsx5ykM3xEM5w8DrCyibOgCKpYJ8pxQ0HAL3OUDU4pl
kyEqHEzq/BYaxIDDbPqdFJHwY8PWD/JB/nJbH+S2Ks7SzSAEB9l2GtrpdZrQHUdqStfpaAWfuFSR
V1kQAtg+LSI5AffCVsp3BJrXx5ag4Q20oADgE43I22Nd9aDOhQ5BAr+yORyLvthGi4yK0UpzdxOF
LPURGKCP2P+DrJ34CoIuudYT0Lk2D/uV3xGWFUQkDut+SSx91nswMLOdCLzkVQ7cUo4QzjYO2xQ5
TSBhDjDZV3OMnohwl4t6yB8CYGxnszRTTslNelmuCH/4z5UHBS5Mw36XNIFikBNuXBHr37tOnzY+
nIQtKYLpHl5Ev4lpJq97OkMZBLW75bCIR2KbO2MFU2buNowAMh30XHyKqvwc7A4PEeTylZgjTdua
rtYyMSn68jJUMBZiLfgjxOD2VagnoKwKgWKlVto0Gs/IONQuUahUrBGP3XyPIPZAOT7V23B04oel
W2rKcW0Uc/utctRdiCAADIM1fssbsEZ22L2n9iTWfe8fQghpd0bljWtvMFCcxCkFumU+Fx0RGTIG
skATROr5H7/r9N4Nn2iG/+DgXHKMZzy4svT6qfQya89/t02yKQMJN4lnlBmr5UbtY+qAImOknFhv
o59i9bF08AmlmiEnVXYugaCvRqHFV9VR+xkoe7bL29K1QSLoXn3hZN5txtzvjgLk/D4xCK8tGJKs
GHQ3dDwmF/IKTzno4GVS0laUlGmeX2UZpojSc/uOQkRdco0DGxQeOp7gxjZA3q8g3YDSJ1r7GDFb
RSKcNzszVuP69pauNRLs+LWTEYOMtn5NTQ0O5VxmqWjU9sZ8Rw3zvRVGpMP5JUC1saXbBPwSDRxu
c3Rs6lia43CnZclljiGYh+uQJwpum8FxP5CfU+rkanyMog5d14jtzE7H/DGPGmJfMKb9p83NJ73s
cFTH2ZpgX/5XzHFWyahH29avp5M0HGeLK9RbkfrFfBMX3MoAH8Kiw63ihi22TjLj1oVeRYik++pb
MAwRB0J4hcvV8rX/o+u8lhyFlm37RUTgzSsgb8rbF6Kquxq7YOHN19+Bep/bO07EeSEkJFW3DLAy
c84x/z46ss6spAmoZg1V7zvGB3GurSz0VHlorTp6sF03nLJNqfv1BGlutMDEK1VWXcnno9W31Nod
QzogZb2m3aFhh1jtKPLj7wRXJ8ClW6/FQpZAzzmoQiXulYdJJ4l6tVKljMOelaU4zyseah38F/rv
3vKK0LhdQcYsa3zEKfYVQNhTApTsmZN37xfoQjtwhkILKxxr+9x8uWkE/3Z7GxlxzIFbhqXXFHu7
0ZaTZmd/8im9T6feu0OcUB5bkM9+LDwwmzjb5SXOn27rBrvV5w2x2mTspESuMI4u4byHgGH3KbGz
Ww/1z6ZChfMMDdvYxQoJyiVCr0fZ8/+f4bChbqcJUo/fmmFPYdp7nKMq4yB5o36tD91Ws723bpz1
oLVtUmh0vlAg2b7KD8fHYYESJNIw1GiobvWJ+QraFlXCl7Llg2R0FSqdjYS92hO4gAIlMplni+rJ
hOfF0VbW9JTrJ9jHuY8iNw5sYFm+oSUhDqvFj4S2+PgBvvHhh93Y+ooDdbFF+HyxmGLR0o82Sprt
Ww/fWVRrj0rr6UfeT1LWi181lBJc/JNt3PBda7BCaDQnM5JD4QZT2h0sCQ9U1SUtnsneu0a9Qtp8
2XoM+NtK8bEN/NIL4W6HxAplBxdMXzGD3uq3JsOd9jrO4VW+H8eeQZRvPfD5X4wMJmhOqKJGIqBP
5Wu9utZNfjNvE4Xqs1h/SRPRwduYyqUb4hHfQRpgNNE2YHXOlmK2Jw2R1pZRPU3gZbiz+/SDi2TY
yDV/LalBQqCd2Yyp9eUu8stMaETFDolcefEbEPN1wWy5mZCWcuKCv0REqZrFO9PiE2lU5zAbSrTJ
oI9e1PintaA3DxNVKvauIC7fqHHF1hEVYBiAIn5vDqtcnT5IirMAHT7mKd2AVi+nrTBRG5qG+mMs
zesQIVWbXRvMkv7DlEnc0/3HIL5ulI7xkTEpK3nSOyyTkZwnNb8zoLLhp16+mRemV3e27pp52w4U
bgsM7tDRBRK2foBRXo3H3lRYPMZjuzWNBHJy86V107UGFOVbc/szRPR+EKn+GUvHYA0wjMFk0slT
NW/aDPn4OC3mJp89KuZRzwJ4J9gWLc4H6WB9ThXImDy3NxD4+J21b1NMBiiCmi+j4aISq4SKe7bY
wE6uw1Z56ydtP5RtuklMSSmoqfdJp4JrJ+mDE3j7PNvILtUKq0DkbjEUaqcpV4O5SuG20kO9yuRj
LBGnTZFWPAL4CfGOOEzkBhYzqvva1KMS1F3vkoa0mBTE7u9YLA55cXB62nY3trF52uZSeU5w0DZF
7IWaOvzyxm00C0T6TrnzHLplUaFpm3nMnz0UDbuDQ0v9gHr0CQGD8wAzYQN5vJelvp3IFQk5X8kA
sG+z6bPUCqquI7kiV7c0yrqNrrB+bfL7rlte+YXM+xRxU6AbSN1LgqXuek/hmT0objxsyy4ftO4Q
VSB7uKL1m1p1nmIKf2rk1MBpq3xF9FE5UWfThiiSNgT8NjKkbaGVdq61kw7RE202M67U9eow2px3
xj5Mh0HyW3TGXQlq6NBCak16PSSKt9oMUb6bhfpFI/DXaFY7eowFfcPmOVYZ4k41mmMtfxinDmx1
RAqSXoOWqZba27Vl8jiXkE+rvDFCqXhBatXtoYqnT90hk6tuij9iVFoo9tNxEFUejIR2ca0B2cjx
8Ecj5nHTOf1u8vTEdzvekyZZbzCIEJtS5owWZ0MNHbrPHPLpb7fntwAjRgsLmEcZxAByTjQnBOyY
Mbhg6UZAwaaNa+xzqgkhvd4YCpCsPkoI24oBL3uJcykirnSjyVTR4ughUIPvOxWGvDjDL4x9+onR
OG/V0jQQQ7QY9PKM2vJI9yO66kQ/4InOr3Ed7YoBraJrk+UryqPSoDTOCmo1o9F9YevLtUqYZcDd
7IMBYc9NGAsLQ5Jl1iI/A8xIyFpk7DRUAxqywX1bqVf0gRr5khxitrHSyuwKL1TGf1iJBUo8rKSG
Yd8TPUjW9snUn7kWRCGes2GjRbkRyJQATmZVXD332uAgHIqiT63rtT1LVX076MguRrP/mRXSXpwE
wIOrcxrI5rci67ONTDOEPH2GIw/gM5E+wKbLUzR+VAzXab1MK7+/xhl8TsW3Si7bwehbAYGkzbfp
rANSWuJ7JkXmJq0g3DaVTuB8QYizTsRxBRu/RYBByBIZ8r2X7mVOqBMKsGnbR5M8QjKDofbY64Mb
wi9IsKK8V30zXVsz28E1ru4LWb4pBWhNUyYvXWb8VHX0O6acCScYne4aTs6RFFayEXdVokKNnb1u
7yrTh2qRY2GzHvC7DkhuUm4QqHUHMQIYMnFvtnK29mrb+yaE3x0m5hxna4Fgqp0PVhanEAfYmGn7
sqjpZ2fNw0cxt8gH411jtepjrhZndGLi0K/BF1XDDNdqM7j8KJF9vTXsx1VPY6yVidXmFP6p/p44
8ZebpOLCxckK8rJ7K3LPvaQspMkufnYi4mXhq/qlpo4P9YvsgCtbtfcxV+2vsokedNICQgxrAacM
zKwCTUG8EJs80fXJxhqRTNuQFFs647mzvUuh9c2p0kY+rFaUIVTy+xi5/l5byHPFL4iR3Y3uW70D
tOAyb86bUrlvaDltDNbEfoREyB2LaA+dVNl2GArjFriwAzAyoFEod3GO98CMuHT3sRXGhTfu4tpa
zosy8qmjZDy6+fDX/ZDntRU6NuHBqeEx2mIKj5VKnIqpSDZwbyuzVUkTZpHfFiMw7zn/Lm1s2k7p
EKRxj6vK2E06tY/KGTXsmvqlsnL0rgmLWb0sL2mbIkp1ErzuIqoutyCC+th0a84EudNe1NMKG4uz
bbj1fnAG7F09lQgrPCBuKT8bk5wBjdHPekW4KmN5ZO2cb9UUMacduwdj7tGbFRYhUfQdto3UuVjB
XGB5NzX3ENXMDXYYvB92ZV3djJW6prnJZnBIN2JqA3pebZ07m/ahvygp9mKY4QXAY2pq/R46B4sh
lyK+2xBSVRbmRqvnKiRaPUbNOUr64FD8mJS/NAWBsU5GQkE5DqAXiuZsQ7Xe90Z0WopYHHNlN6Sq
k/sj6rPYmuZdORoXY5KLn0zQ5kbH22rG2q/OMJLBvtou/PdQdML4NxZCiSLFtcI87vFGGY/O2BEu
TZ/f7w0WtZae//JMZYHSmps+owUP+CNpYiQXfVNwHGK9t14SAPpQSy1g/OKxaggUAw3e7RY8TujK
LXeHfuboEqNA1Z8zuIGlPliq61uNpoTmOBSnMoZjwFiHQEe7c08sW4LcIBumxN0GaWfqw57mTZC5
Hh8UK0xUbW8GM5YQSkaLDa/541DqRYS42Bnwd816Fdg7SoRPgykwzwnUtaDWpFzRs21LBxckt6eK
Ihiydjv1gCcEFr4DDFsSLolaSuSTQjV7bMCKyhnZuDvvq9hZ0xHzE013HVokE5KcYDTfg/z7lyhR
57+J9EuQVkXao7uqs9EkhYtuxKE2L5yB9PnLGbxin9I0S0Zb3Y/Dm1u38qzmpRWmhDoGDXUCmYiI
ZIt8IBSKBG2HQKC47n7GqLhDe2QGFRmjZrJUm8gaPzrdTo9ehGSG2XaMF0lvdi0NL2qwOj4p5igC
nRg/TGVUytImgr1XVvKI3tDAg8TcZAqrJa3Y1zDtqN4xPsWFe2SetbfbIr94E2eeoaZkmlpw1WXu
8l0md0s3y60DUsiPbIQvpQ0fSF/RoIRO458QW0bbn8nUfffr9a0EwbeblZ8xu2/TGiBIkQEXGPPu
HJPCUbmIGzBLjeX8KosyC9AzljtkMBzhCyE2kSxpLiLHCprWJtZHFRTHmG825DIcHH6efjrA8475
yjcSID4R69QSxAaGUC87arsOI61nnUWfp76bEYuEDklHsVBlF9OyXrpKdHd08/vKCuKaUJM2maag
5cKHBKSRx9tGMzrY97I+5IVgeNihWop6SjVHQ3ZjKobno6CutmLon6w85qgWwxvDniKIdK6fruXK
Y6pIjqnbTaNQwf33BQfG+sjt7u0WSbsVydHrzv+6X932UnnLDQTon793aW/kx460l2ea7MpzjvCT
RIboIVnvibp851jMrrfHsoLyRlEh5bu1jF/ynmaB3cbe7vYoMGD6v/MwbQpotY+koSOn0vut3TJa
kzWkvamLOATdoF3iatt3xJNk4Kk0pC6XTiN81ciJ0CKm4ghuk/gN91oazxgE1LcpIZFIEAjx2hMx
qcft8xqjeq00hMtDIuqARI8HE6vzZQD7uGlwOCTpSrARDExAeDYbzHJEVQqKY9mF5DKmB5cO+yYS
SxaihcEbRXP1vbFPqNXF1iincWe5nc1RqhVcPKo7bx60e+hq8R6M8Kfsu19N0V4sJ0MQkcp+FWm8
1iwXzrWr9o+AXcgGs1hv9/XZcMsrSULJw23Tz9D0i+gHic68YVBJ584S6W5QS8ZEkcY7NzTyp2hD
XOt+GK6jBBebFhYWBDP1wEJ4ypuu2N9edB+bsf7C3Ex7pq1C7MtrH89UnBkI7nKRFPu959MQq3aU
wOpDlBD3hG8g8Ut1Ap1D4/SwlBLh78jYyJxEti912tcL4mQOS3F966Q+HqVQrgk9lt0oY/Oi9QXx
NCbw5kmB+44nUUf2Ol9muhAHzVis2Xc8V7vcHiDVVD0Z4+pa5Gn/Nk466WRX8DRlYt6F+nL0b/v+
PeV267YvGvBaFXOvbf49entAnRUTjgiij44+5/F//YHbXa3ROF+b2u7vn1v/xf96aUdmwGYqUJX/
e+2///xtH7EseHi0pdne/gJLp2mvz/VDH6uy9Bs3to+JTLkZm9I+3u5DUOhIz1wfigx2mklPMyOa
EWKv+25PvD0wqZDtZedlAbPrKjFp3zIVoJdDzFQQq5g2GE64f7R8FKeb1BIPREKrbTmVEz5FzxNP
3RwTlGfYIacb96zqaw9WrmDIvzeFaepINQGa214HbTNT5s1gjZ8RyzpGqP+zGeRYXsToRXvLbC9u
D3Zw9Jwy0BI5Iwqo42YzdZYZREijI1qclnuoIuwFTa9d9e4ooV6TSVTU36A7EUwjYeDygcnV6n8k
eONrlTW/iOGzQqKEsodm9nRkH219N+qkt6nToF3ypHR3DUzQszXk+aGuHPU4ujZSer2Xh7xLvVOM
wG1vYva9ZJrhbvsxM4OS1sGhWzuTsuMUOCH99NZmpV1qBu65fiWKi+PcELkq3OGuWTfLQCqYU1GW
3/bZK4oo5ad8x4A78828euPM3oQJkgAOKTYR1eb1djeZlEfbnbQwowXv67jjrpNZtlfz/98ak19j
N5YHk8bvUNTE2BdtQTenVZOr3fTvRcEKIDEw86ONA7I0Vjtc8dHz2gLLdPo5E1ZzRcZE3cIpJl26
d+45bK/FIhH2SA1r14QNqXWjpzSvjtQEHk1eNpZH0T3r2rj9t69tzT9jMujHTO88FDLZJ8HC5an2
7sDHeo/kEHiPCgR/1XKiTYrNDt/FGoe5bhbFYWiB4mZnV/AXNQELRRAVfHfbwMSBI9oTP+90Tylo
gQ9TR/poxei7lK4Wz6x/j7f9aJuXLb0/EhHdovswFxJ91Dx6KcgpOGE2NPxoxiY7V94vxQGqYdEm
HzKxrbJu28/A2TiCd7GDdK4GzLITOFMSF8Ve6rWl785e9AIWlq4d3TNfEzWWuMgRWyXKGaXKZ+kQ
xzg6pgwsengavMsnFx39kqhyb2QsFotx8DZJBGm8NOes3Ba23uEZJp/YT5T0o8C0sp0jpTvdNuSv
bloq4xfYcUXgZIR/icTo9vbYG/vS6+x7NV3qIF3N/zXl/1zGvzoj2Ssow9/7ZiZTBenOsY8K9yFt
bMynkx7/clAiTwx1X9H8xLsJtPUhGavqCXFd8vdvuGJ5UbO0eJno9jMLGfM9BGb9uXPk++0fMTz3
t2rWLpG1hJWmo7OcZOsqLFDXmzkhX1vhiUMhpz5oHWEEWppqW+IdyodWKaqHtO2E7zbVnWmS8gmL
p32sk7591CJ1q+KFvLvtolUoT2o//r7dU/p2YW4yrFhRmEgKk21g62J4zrF+brTMKTAULwPX74Jc
C2uFWYKapfhxrE+pfwCdSFEuldadW6mPURJrT1EzfS0KE/syj6172zOU8xBXlG6pWX2Jvr/GE8U8
OFE7xDqM4lQnnT0xtfzLGwlYrwvxIeEerFP/ZaeQn/SeapO/tNkHk7wBvgJxyqPupY96a9f7nCJ5
nyodKQ6aw1oR4ocfRVb6q2rVUzo7v/s5V8hWi6ByKCo0Ss3akwh26i2nf6KsBzlAyQd52H2kJVM/
pWrVHyt3IvdqvStrvX6K7GILZ4v1fmFcRV5ET2ZESJFnIPKhd+89RUA/T8xdmXpp2re5WHXQIIXa
Z+78xejUuCqW8bvDdxISMgkoh4/22siF8Rohxb3heS/rt2z0pt/lTv3eT8PvIiVDNoqHFywxjJGF
NR4At2/mqsFdgIjxHnJKUNBUD/l2nkaQrff1Wp9MmZb5/Xr3ts8hX/0+sauXmiPwiFqkur/tsoUT
7/naucyvz/j3ggnUkD2J6HR7+W0/Wnx+0DFXt75jOubfHollsnWghxKMzesZkhK7WxGDOnSAi28b
VVjqcV43/+7ebklEkazl/6+HPbkmiuqA/9Y/BQuSJ9/+zO0Vt523jSmcr2XoyhNAw4tKCPI5BTpD
EJk2ZeGQRdZGaVrt/rbx5qI9tKzSfRuWbruxQd8OXXG/aIxt6U+Zx1id5iOhfbiikak9OBxioz4Z
dwC+mNTkkfbRNLYTWKqic3jGZWDmmbudIV0Sn2P3L4ZHXJk1dUVQW7VDkSvQmMW6mh8Z8K8D5+Jy
20yx9p9bt7taSyYLdKHVHJue0M3/Z9MMfKz+7f5U2MnJkVp9SKfqs6syYOCTqJ6FgU2cgfHtjhPN
7DFxY/Sp1Z/H93papv3SVsYjPizjLnIaxAqu/njbuH3DB8DqeLPYRJPVjjlvCdkmqCsCRm+7bXPv
GHNB/BIO57mS3dciC4xpcf/S10p9mDoHe+C6X4O71ZZf+QJaiyzF/JCPvfniVBYIvMV7zcxyb3uw
ku0mV+8iAmHQZRoIlRpNf4tbIqO61v7l5fzTrjAU4EMAvFWYcHuMGt6jZyJYvz1l/UN9OnrvjcvE
vOEkzfCTTvCcD81FAVW0+iba97kor6xG4h8nnu+UZkzfiVFQMJ8Y2SW1gU45qqltBgMyXeMab7en
EhSw70Yv/iTXowzRBU3X3uFyy+Vj3pJ1q1PrdC71KeuAkpDAJOZg3QgXc0+WOjnubqe+t5FX3U8Q
CE8VfZPZo22HrZcHhE47okMCcXvG7blxP+6BdDmsIT/rPDHOuO9tAjJlg2NtvQkESG7miREQvYOT
2nngLkpDhSmNNJtA4xiG+bozqeyhDG83+fy7MwlP624Lr1RYurkS0AgNbeqjkGCs5tp6xe+GIvM7
YZRCMa//toQ8uDBj8PDg0JdJauLgKwm0Vemvl+NXn7RL4g+w/wERFK9DJ070GpVzteaE3DbLeve2
j7JtN2q0dIgU8wZEMc5/P+/vy3TrJcaJtSe9bKDOd2nD5UOMNKdDlHvbxDZAak7f8XkhgHJfGRbT
BUZ9Vb68x0ua7aYVYKyodC4fbg+Mo6uFphgUDG48r7TkS8mZfodfh2ZWA08ejaIzX0tc90SPV5z8
I5ns5KbSB+POdl5GzuX3xIEp9zKtIRXX0y6zlOnyb7+oVgYGH5I6L92umTOSC4f2QVcT8eA+oVFZ
tqalMjLTG+Oy1OgfDafSvtHVUJA03adj2czX3dE6IryqH9wRnMztGU4hOc5S90UQ8rXLkum+nE0r
HHHWvgy2hki67b4zUjYp8ioCPZOK5GOb3/rtAXh4CjNnvagQmVbYzwfN3alG7wVlnTZ7zUVzNyLV
fOUKxcRIaKsZqu5DD1f5g9lgm60Ve+vJVHtG7SK2UQ37/JY6PJkyP5LjpmBZ41EjxTWqt5/U9k9l
J6v3cpit3VggOESvU77jXsPtlXj9tbMb/U6Tve5X9ZQ+JNQxW1p6TA+kOsLG4OdG+c2aus2bbcdo
cEdpkjBh1PpwQnv61KPxIaxual6Fjc0SA6JF0dnNZzFbxFyXyh+3s5huZ/XvOBHSV+uuPeeNi4i+
SvNN2mfjvcMiZUuNg0JYEQoNYdFd0snkcqcwsGJCbbCO4drJL++Yu9g0Wr6360K+N+0Nt3tWpoHm
Jvimr2SZL2lieLGPNhy5T0qGIhKBUaYLurRW4LykVZKoTYtFA8BRJsWzQoD7KYpIFEa6qH7quXZp
20F71sbU5jNlbHbb32fTCeNjGXSRuqbhFTu3tY17iBjdM/JA14/qglRbe+yenaWTW7wd3cakcqBJ
OEwhFypvo7BQ3vWDuby5dOx8AKTDSjssQNMFileob3orSTKMhxYFQ7TsMJWQ9etZO2I4nE+sxgvd
VLW993QmjUUNREAzcuXSCvopKHqCUs2qb1WRJzFGy2s+dOZu6TpWrqboX1k/nG9PIEYsDXqEzXdE
FqcXBlsJ/z21/M4ZbKGRE2canSMXTqfZakvRHYo0q/boDlj96P1HVNGs1uK8Ojm8BSNeHjqhzQSa
OUDEVQ8g/f/swv3D78Cu7m5PuO3PYhKpENFQF/Ka28ZpJ813UcwE3cS8JuFrRWYFwP2MpO9unIvk
oV83sDesu1L7/Lcnq+z4gRiv0EFqc73tt500ObW6IDExNfptvMjhTUPRSiyxPZwRoA9vTbt2hzrz
mUG0c1+0HCLr7g4X9sFwGxneXpR5YkQWIMvD7UUMTV9Fv7T3Y2PLF6M1/dSuXJLkshnnAbFjUOGo
VgDF4As1IhL6MokVYq1qkCv+WA6L0QYj65bL6vQ59/f1ZFtfyO75Cee0azHOzI/Civ/c9o8JSb7u
oiYPaS7Sc43MKWzXF9SNEqCGNt6xfqW7KNOaveIN9Ss/oqPlNtaX4tj46lqDhM6ERQ2loPUCIkng
xErjS5d45svgQTzSh6q+WDDFX+gs/NEaof19UA4rhLPaNMQ4vzv9muUo8nTXrXfRcT3bWkpoqLBS
cMYWGDkvmTZe2+3jCvqJTeBAZ877NdMWI3bzOTow0aTWIWytEgp3rfhVwPhY/edOJjYTlJ1EZN9i
NMju7RlxdbSMdSyk62k37LT5m2SN1m+MRYVYl20yyGDogMnFEUlJQOQ2pjg79TGFP3YSenoNYq08
cYLe7C5z2+l7nXkYPGCTFAFcxBG/0f3iWMNhGOjum7WHiUo5kdiWkGjIvcGoSZM3SM2L0K9fY1K4
ryoXgsDw5myzcuaOw1K6jyuGR89ZU+hpHxampgSD1MDLiPKDiyz1NJpyYNLPskw8Ds2sOrtieift
D0kCCv0uMpko5dMTBLCN08/fLIUtfWbCpEdXbJ9AoaOMNCqi6j3LgIyjiK1V1Z8u6RDbgWZPkCrO
ueEU+abl8UOcKNk2memSr2yLT8seMI9gGtPcqDyW5LYNdmyHjp4pL5ArTulY6F96jyXWHsnutKL4
Ahu7YBgkHp0UXSKRADujSMtd0erPTjk9wrUMzC55sbPpYirihOzgnM7ts5Io5EdE34ut/sHViY9f
XU7Ron5jzLg4bS4vHvKvwuajd7W83a/TbAshz6nRVdgsaXVQVFg0c2Tux14izRsQaAiVr7yrkGu5
WcY4e6QzwdsFvyH2dcWYc8wYLalQZP3WNaoAHWY4Iz7FThoVQaWgoKwUgp4RhM24Oxj8lZAbREw8
0urZzpGFtNi+dW+GmoGNlmj65ORaRFepCq0YAJ0E1SuElBlTTu+blSDsIWOnNnhNkIQsXKzjzp+R
Sh0r2wqxBNqMXyWBOMIKE60i8LLvCEUCMxDm8/jTeON8oVj+RejoQe+sYTfC0ZFc/oI0MdVNao3P
GUzGF3K6nsvHiDnAMVK4ZDgq8IWpq8hdbd1hR3vvjSmefokdmgYZbwZiIyT+iQtFo9PtLMI5xnjj
ZAZItNx4rtA8+hkHJPk7i+XrrsqYz1iyQw2Cw0+++somsHpm0aOrcMSt+tdY9oofGyn5hXOJukWQ
++TaKN44KoAcbxoTe51dSjSUuhsYw3imaHIDtUpm/vJ08ApgFPRPgTI8JqWBiCq2Mga01ObauFRH
fcweDQ/ngRrNh6mMu1DGzJHAcoVca/ohYZ6gqmc1ITQYxSuMDMR/qGGOk9c9uzqBMlaiLzsa4E85
sK5dbPRcsVaEn+PZf1hslYTHDj9ifcso1UMjyWGeN0EyMSq0E++9rbM/pqXs1SR7xXWas95k0iZT
Zcu000Z2V7ubonhytIgxmlo+u2qd7JMa25lOJLZ0JHoLKbZunb0Zdf5NXwep8ZDRHtvkaUwOQEC1
+gu64KlFBlZqub4x1Ylc9GU8D2NYzCBZDaDAuGNKjJYgC1JPvHKt6/zWsUvSwMeDKqMDzGU/Ad7e
demPuowoRobxRR0XxafLSCahN6lbz9Gb4xBNJ0H1Hyy5EzBzTreubKOgzLsrk5twUpInT4sxn9bG
xVNIJx079YMLO2cw/X6eRxfKF3IMaaMUFJJRY9bHPiTsq0nb3BxISNWP6BfwOUQqzj6V3Efzu6NU
CQrRvaRpFsRTPqE8KJKgpcnGif609JIAwRjkvD7Hv5RcPqxvci7SLzu6gASlCpoJsxkbFtt6ua/6
+VPTzXmHD/Es+0xy0s5yjIMlBkEdvKxppaQGKeesFajdGn8Zbdr8Kcq/thQ+c5EuiBSbH3gWRX7S
c7Y6qu741ozL76hfWNNKKOlY8uzR++NqauRXGtQMAI5ECJocpA6/7nzRvjixogTUzeSgxFO5G2rt
RBYMkUsdzIEUg//FMa+jRYDy3qj4f8yJ99xV49nGEI72sHzqroUJSLBiyq67RbN2Ln7VBs2g3IYK
N3AOpuhblwsHQFB7A7UtBqlNAXMrbsWX6yAmnjoT3lRZYBtJxJdEQPWcGt3VcgkLrOaH1pEXAi6Z
AdUE8U2kWnLViAMU/RxUZr6XWsX4f0hezZEzC739zFdS59FW69+T4p3HREUAVbzZnr4fulb1yxpH
B1rqJMKbIMsc4IsSYQaOfGl8GEAFAQ4CDxNziwzCROhi2ATW1vaPstRE/KaMj3AKB/kYnequmEIM
Zx8KIgm9yw9JPoPc6s82Nuhp4E/J0Q0xrhxoGp6LRdwtjIs75rtm19/PdAUDUC4B3ZUwtfPEl7GC
iQ1yaoJxu4jPk1Ndknx6sM1ueOSYI8PDU8GKi9+QLrMdPyAirpNApPNThlADca2aUpwT1sBaIQ5N
2zg6y8J5GypurURkGZdw3mRabNsaVK0GlKD1IiyLrYqCrfmNCoN+qIfucm7lLh376yisV6enzkYR
zEFKQICxyh666Ivl9sm1d4gh+WIeIWgFSTMfI33RYFXg+p0GWNToPXsin2nJzYFeZs99byI3qqhV
TKX+HvUW36mdPCfNcIoy6C8eGaPEF0tgO3F+X69jITn+OEK5NEr9pS2PcW3eWRghrHTci1TfKVZ8
3zRfi95eQI79WFLcqUPyVaDiLQYv2bY5aOj4BxG8h1ujXoNro1eFFhli5gP/tRFpbwN/uDo1Gude
4BDxDml+WoXqDEBHMZAjtzO1Nt8DGpEBZ8usJA7QO5QcXozQmTQ94S8G+vVibNLtIiI+Pg3tb+Mh
QbKmEqM4nY5UnRbcMv1maXKuNz35Sy1XQb/BtqWq0sfT/wO2AjSLrRLV7mUmqAKArUrzMeQs7T1F
/pFmETqkegeqqzaBR1xqXSO8oK+0kYIOCD21AxDbULIm27cO06SCs7zpKt/tMqBm88pzLmK00rR9
imwIS3rBJ4hvLOQHMQcmpKU7Wy2b0Ct77y0yBfnGTfsnH2uCRKr+86+xtHfme0Y1CZ7iIpinJgr4
Cvd8FsqaOC4Oi4vYRhFQzQghZe0khAxtLL44XikzB2hGsesyP1rdKuVIUZ6aKNIU03Ve4vVWqSvq
8eZlEYrxmWr6zrZN489SdnsdAdQXayw/aSuGjWqEvnZWTko22R+jjl6IDuzMt1n86KtvyaixcpaC
354yut9lajTw/GiZk+DJBXG8zFJXD20Lt0LPy/vbZoyHQNce/4OQkFZ/19nRfJTzooTN5LR7DcXK
a+wCbIIy/VUNA0TKF6+NiQucLed7+pPFmfgVKR5jZLB8n9KM3mfNNcLMsLGSrTStIRaPf82fegqT
V+TQt3MxVLwreGk3N8HftETYDeXZU8rXbBnnz8yyLn8xx80wN2dLK4edOdEsNu1luoCX/H/Uncdy
5MiapZ8I16DdsUXoCGoyqTYwMklCa7hDPP18YF2ztr6zmOllb9KqKpOVZATCxfnP+U6977ta8tgY
5Z0BUPm6XFmfpTntcLjMr5I1OixIJIAhHbNgW4H4O/idAO7dox5blvK/GpdLXqCfZSs4zICE+q9f
On2/0IDHDi7qS+XDjdPzW8K0aZ3tE6RrJpO3cs7pOf+NSEisnIZRXZRhMzv8pUE0A1ifGcl6iLx9
qvr5reLwKenZ/YgH4K2ayeS2UUt8T9csBhlDGdeA3j6C9TI7ZY3zQuyJzQNAGbHQ9LZsuvyKi5S9
75vg72+w1i2/JrKLRs99D/DofMVI2H+a1OKzhNNbUI+994Qhqd9TSu2xK2Ksz0TqhnIFu3s2zivP
LLezrFKoSBxz7xwPJA0I9n7PuQ5IUl+L626YnujvKP903vI6xtV8N7ULKRHqiFOq6Z5JQkDJlAiz
Y7qczahrLo43GmFBZmWIfaCWKwShMINrr0IbGCT41aFg8oEr7aSy6iHnh7n6/UMdftKQXNS2Xpkz
bilpNDT13hTNTbfShDhOmBjj/f4wzxkWVJ7T1hPirk8y8165oLw32sF2+NuaMbX4iLQbMI0ANLDg
jNlP0B+OZpfPpEXIDNJeztZtYtgD9//eVwR7/4nNgR4KJc3W4e/3odPJo8Iygao3duM12OLn3qzN
c+X1NH1Igte/nNlotN+J2Ko7K2g66LBgJ/xrUJzmFfhNpk+Z4q/1uGWms/sAp9kjwNCZm5H6ts+l
tw6CwaYXPfxyxfokdR4J9nGY54OPsMQkAD3OsfttnOmUxC/fIZeZikUlWR+9n3pB3+n4lt3aWL5i
82HO3OdKDeMn4/xnQ7uvZPO6B3AL/gZqQcG41QW/VuXNBOlImsehbcZ7G/kq67Xa5XWJ1er3Gchj
F3ulgeWmKqbhNmL4/xtGC6LvymmKp3/ylPob/QIfAHf3dgWlqZbVLa6SUzH4xnXsr+7EUknIrRSo
mDJ7+P2FMXByUpb4LiDnm6MxPs69bwNWbgZksbS+qbHMcToZznoWzduSBD5ey6IliGoAXf0N3pZ5
YFy7sfeBWS4KgYZYW3/4setZYqHwGkwUZr5To3ElWuFdKRFRRRqXLe/KcaRM4emfFyJeu/vAsHqP
ZcFpgplnejDKZTMP5EZ/KfI48d9EMUx3LjUlVHKun48OezW8wpLhyCwALmYjrykx1PjcwDNisDE/
LhbDUYfb8SWT8D2Edl5odyiPwxLszHGaAepAvohaRh+2/1E2LnO4tfum7RbktnqBIEpxbRVlzf08
jAnvunqtfH96wA6RhBxd5meH5qC+WeGcfjXvCRSUT0CCnDPRvRvoU/JpatIRAq/MTz4uqF2UxgHC
qgnvaKVi/JJvdU0khqpbUEMpoR7la+OYzLV19c/uMBNIjOrKDfvcGSjcneBt96ibobDpwjZ//3Hy
xYiKTpvp74cVgiUq17vVGvpgB2JTxVN8rGJFT65xBPAS3DWUhWzI2pT7qvhLBZ3kkpn50yFWPAML
kEw40f5HQz36JvA6+6aX+HVGiJu7dhz9Z0N5D7qG1ZrwhCnqAR8kyyZp2ZtAB2u4Dh/A70sJOU+R
vWcLNq20YEhcd4/jam2T+MyNxJVnVffWceZUulGEzG/aFuK8uyL847LMH8jYZjhSYVjORe5u+cHN
jVgLhoYl9Y+2VUHaGpcGiOoIKcmsh33pHE2SSPVGyznf1TB1/4ndSXhgztQm90Y/+2AiJJK7EgRM
S8gRJkRH5DBmaXDNbNMVr4uFc69PPkf0yI2UmohVMZ8YqsfP2pywfBebZomMF5BrLmlUQtaoSlBj
obA8NRaHwaTUOKyTnE2f7SVGeIEF7KKv/374fWZfhzW/f4O7Aov/K0mKP5m0DhI+5tmb/GnfMNc4
uj37ZjQr9QR30doZWdZQuzbVObl/8NJxigGps2qeiyLtaZpx6p2KJ/LdsqdsiZ7dZ23zYYH+QBzg
d5OVsfvknCTP0fGX6P1fv4Cz8Q5m5n8kGc72ynGSDdeWdA8+AFonDVhl+EvS/3dP5L+byv6jkfI/
/vX/p6Dy8F2v9Y79f/ZT/rdOy/9dLZaUPP4/WizT5b/3XvIV/5RYWua/3ADkRQB4xCYe4FLi8E+J
pfevwBOuFwS2T6WUba+/8+8SS1f8S4LxwTJj8UW2a9Ps0Ne/fZau9y9pez6Vl57tOZQz2f+jPkvX
+r/LERzfBGvGt2ZJ/n//UY7AfTlurdTGo6dJkcDiItoEQNhb+KcCw8tifA4DISGCkRZ1IZp6chf+
xhJRwaLNm9R9Aoiy3JA9Qr6qGJsAgLfDwB+vhf3A8YXCKJqKO88Su3Z1t+Wm/JLZ9LwIbrZu+jhD
MT5O9d8Eqvqu0rB0ncF+7fVSn7pGHcas5uI+wYHocVIdChOvrFmMVagkk2S784ODK5mKWaU6eq5a
rlWM2cuT+dYrXHGgw+RABQ2En3r26HcyvB2+zxWtYrdcUEY+MuvsNPKOi4XcI9v52FLXcenb8qCK
FL+ole+1kRtbwp1qU7eEmUcU/NDimFfpXp/bPpP0ExeMoAWZQrKU2ySJu/Bi2/mwSbNB7YEXf1Kh
dDvGEUu2T8M3IcWHKbK/GwooqEpTHtnzJ+WXNiRiPAwNKTV78gdO1dm3djXIegg9qftm5FeWP8BM
64UZ2gNwC99PH0f2+F2jRw6k8bIRA9f1xC7ZWY38U7WNRXZgfMXU1Rw6xEYZE2gN+o5RFHy8Bef8
xuuKfav6Z1gYb0nszKHPi963bM742rfziHIwNOnZTOgRqNHlpzzrdvTiVRs9LKcJfBTZ0hCHhQBd
+5EynL5A536MWzvaTnlwbQpaRYhwmxu/z7ajVVR738C+n3QNwGk5/lGdpPWyibjZrgm8BcOrP+aY
vyijtj02jdpbbnObrIhfX9hpZsQLX+7m5NPtynmXWy6R+gIzSAIRO7P3QensUqAnpYUXjY5EZ580
ThGSKP0TQb8+FuXIG55aN8MwPHV9au/wxOzxDs67+LX1PI/MSH+CdCH3sqNhrq3qR9lP77KkcS1I
NPFomykzOn8Yz2aMxMoo0uCuxnH9YtqMarlpeQc9udOhFTGX+jK4NBOxliKabxwzObZutMpAwODz
yc6IMUsGDWPlArV6aZQAsR15NELiYWPzXaEOvf1oOQ3Q5YbcXeLvrcz1doC6+Q7YpzCNcuim/jk0
wfVtGTZHBBr1Szo7xSYVAbuJG9/03qtwp8fF9RzIKcGfvCymey8Wf0vk1EEl7P2uvUkcUuztYCMj
OlUH+BqGEfauhSmTc28ayXtr3NuYrHfIZs+2LqOr1BwfqU7hvkVwOVmGEdXIXzMQw9EbNLa+HnCD
/2oWVb/RY8B0VtDFBP193kg9yON4mpYx5YBjXVZoz4bkW8J+X1fXtnCPlDrvBbW8O8p9CYokMdGN
Zr4vK0zTWO/CyLMJg3cPBk8OUyp0uAmmiu9F2O5bP6wM9KiaqXfENAuyQfumF9KIea+P7tDci6z/
nsqh2sXt5Fw1mDQhZ+aI/G4iIezzVnYzbFq3uuNJG/iZ4wumofq6kKGT06NApeJWQb3dVB7mOB9i
T2QdHEfG+64K3K3lfDWA5ng7k/rS9z73KwO9ti1YQ4YYm9XEER8EXodXYITvLrksTiL6BJu0DTSw
u2A9aTBsAP0G8Nlabrwoo9cT5RRDL3NC0srAxjhXTK05fTQw8mzZxhthU59EXwFvH1QdhLsQqxAp
EzKMcj1xL6nTkGhWL2XWfCZ8ySmJemwotwnuRz72BKh9D2HSpGo0sYb3OvbBRQ8WlirYUUmgWWAl
NTYUjyRz9+D13PIrMp1tOlVojdTJK/u5zc/0VMKgkDgOEXCjXTBP/d6fZhkq2wwnP/N2VjkTGl/X
hpG3zRrs7CiU8yWAXKwAxm0pl52IxuTME8b4gN7vuvbogirI2k71i6siShMFiQwuVFY7ndMy3ueC
H6YLgu6QSgvCRVntUdrHEF4mMhYTIKCXCISg7ZLguyEjfpgslH1bLB+BKfSuIDAly0TvDNB6Yaen
lwpsCWPFLXRssjgpMVoh0lvtG3cC3NcGUBLjj0Gd/TFNefHTdC+KPNq5FkdLY9AHj+0xKpqLx38I
eBh2c+8yXuhI0wufoy7/ufZWLdBoGXamAct4Fp0L4zJwKTvMZEFwTmYYhUxtA4OBJZ9g41x7FLBU
imEb+MXG8bpuh4FEbIyy42zYI6qUQu2SuKGUS2CJyVo/ePPbv7Mxn+dYX5cQEh+ianzvDOFtGkcx
hemc4TGvVwZgIK+8JQgDfo8xbn92l6g6RPNB2oJBZMTMamroyMv64VV604llkYpMcv5gSY0HbY1f
6+fdZnNBYdebyKEmjrLLrZFSRj1Z7lMp+2IP0vNaAIbdunPgwsxFXo9pCMLNBbuit0QY1c5zTVgL
BxNxt9gaMzBVoO96R9LfuIWMeq3LtXmrxeimGHgxMZ0tklt8muvZ3Ni53NoZg2LakPWrQ7hBdFi3
xIvdLWgkGSP5ruk2befIm9kiNzCtP1hvBht3VtXJWAhOFpX3sXTjvnKr5ZCM5jfJKWZMPuNrORIo
L2CJWATApbQPZhpvSUfqMLXHZwKF9nm2pzyUdveNuZKrNIasKPV+sm6498R8/C0panDvrb9Re8Oy
tVxue8PklKRygOwGbFIY91Sz5Y9+ZhkF3fViHDH+cHGU8cWkiie01nE9s5r7CSzVFoNzAOcdYL1R
qafZhRNsLka7FzMWAMHzqqbz0JTRtc2JTFokC/Mx9g8qKDEajSSoYLPiRQVUV3MnRa16nOPpTfNy
UWCwc2aXEa9fX/E3Axsebd68CNVjGkHs2AlnohyjUyY+RtaercPpAJFLFMa5lGO3W6T5p9dCbYYx
JZtnK65JdcG+5zsbPxuTQ1lYdwuaj0HTkOW21IRYeiMb+1qWktKMxAPxc3F6KQEkBBBJRB2xRBGj
Qfk4qiVBTVo3yHIIdikrU1bC+Q/SD8tYYIUmWcL4/+iV5mchowmrM/tw0dWcEMSHV6GhjE1ervs/
xFxzOkNKvPLtaTrCC2ZWOrcnZyz5NKcbLZy9bTdAPEaommU8WZulNDZZNU3XvlGDwj8uGnZ91Phw
PJeJ/7NmvRcuO70ssdHRAw+BOG5QWq/4m+/4LLLENkxVOFq5xBKnQ18OAFR6eA2kSMICMx/ypaBV
akgfusJ80tr4VJE7UoGJIWouqS/1KuYDru7vsGgHLHg+L377kykhH0TDNZr0pr2tcKW4VIHfc8Zj
YIc4CUmLj1JCSDK/wjacnNK65ijujF9JutwVwqJmC07JPMkXsgPVwaxgBDbjI74gRvk1HWBx8eI2
S/WSGvrRrQ5OAiybTylI+bOpZ0pZfGp8rOGv5dE+JcozlK23VhI415mzpWvyBhoFsTxpsIH7jt7l
lRPGQGOooGgxlDoM+m2GED4X6YPwzzXkEriMsLeqejv6fBUDOSLalXNsipRpE1ulG737LmwFC9zp
lqvPbjbhiOUTHKI2sTN4JcrZjARCNpp4du7P+UXiD+Pc5p3MOGZU0fCOIkQ2dLsfOIyWh7qi9zqO
5Edf0xRoWSbdLBbp4Npy3X3jBTUj9Di5clNo7nE5+kd/YUwoCHF6AaHqhZX1oW28h56CdOCfvEK+
hpyMEBhfO+NyYXoi7w1w8eWpaUnouvPa7VlDnfDG+8QilloIcZmagU22NAGfLvMRlPpfCLk8kdWr
9I3vAC8E8NiGpaj+sHRLmLyvbnuzoO8vmq/apPoULUJPZgZ3HfPW4zK1HxIha2+5Hj4LNT/hac0p
FgXmvJg7lJfl3KbGEW/feSlp2WlbgOCcSu6tgPLKHFBB3czsS2PLTpjdQI961JQ5uiLxyAFY3LxG
bz4vHMGxA/WnAMEkbFQcH9nRUuF+rddF1UF9c7eQScd7FCWTS5LiRmNFeBQsmHcNXhjlOF9tZRQ3
vrV2mxM/HxZxyYpUbMcUZ1g6khFObNgaa0gZuLO5k5rSH/TxkKIBVmHqu/EmU3MgrmKz34qYRPMM
+Yivh9SJkTBUY37X1cwEAvq2EuAIm8iamJ4Vy5+OxyjWJgNs03zGiFxsI0hG6cjmpLg0I16C6V+Y
RAdCnyH+bCA20kpWRO8dqhxCMuBBT3/OTOz3BjYZf6w01z9g2ORjOBEU/H90xGOPMR/dHdqGXpIt
5bUeNswN0bSfZOAvyS6OpqRPtDXnGDmEg640nhYP2A9kmiTmWpcK8Nvz3FNrAVKHk9x5fmUCxaA8
RW0qxPSizJEp8L1dsOx17tacgoD8s9Fwb96mVixCp7bWokHiVozpTpEzXDxh8l3wqntKRXtlp7DZ
K7+7ggEHXpMvG6G7aPaZTbMOBzOP58JeorfWhUE6KB/BgIVCtZ1CPmAVp3QJNFBympj7UBLwIM3k
JSXQCcVP7JsOLk49DRgY4INymST9Qhx2Wm1W2dmXowi1If9OBuH/YSyWcKl4EpriCzCxxiTbAv/p
htPc8aB3hYRnbl3Yuf/E5AVCzY6qu54JZ0+wcxzx8ea8OITqUQ/xeJBLIXNQU3PBgBwKNpOQv32X
ZGTCTrMH/Bigqz3cAoPPjSpECpkO3srrcwwDI028YJ4usovq3Nu6BdokU/O1K9VTl5JStBLBmUr5
P4ZkKQlwFO0ISbwi/uElqs29703nsYjvqDJUE4Z6vwqSrWqZbWl8dZgyg2LOjs1oOjzSl8Ip+ktQ
i/e8fOiDb5w7SdePJ79XrHgpNw1AHNDS6uUrg1l7KiilwgY0gJlxPZg3Sp+U+SfQzhcGsh8E/YMN
HgMLR/7j5rNzyBy25wQ/Ys/RiNVg2jTdeCUbc2U4LPuACZxpTPCI/ID5XfDEy71g9sD9Ysm232pB
XsROp10dZTAiJwdC15LdSjFBeYsfRuzqgTdc22RYKm18za715hjySXkLNoTOWnsZmOv0c3Tu0hiJ
dfg7m+VHYGO74qOUDRaf7OYdOOtdbWXpQcbb1rPv6sbYNomxt/vuMis6D3wD3GYa/HCTTkGqxP6m
ilIKRAD3uKp55HP5Q5QjCc1U660h4RhDTQa1RQlzlCJ1mv5fGDOM0fKXouMd1rNzg41uX8V2uze6
9WzKZu3Q4g6ADg9pNP/ty+y9hWUka/+J8VfEDZT6OT85cU5s9nrsZkywnJYMBzQJ/cG75aZv+Flz
SLY72Bi3yVwci5QlGHF+pbglJCrGBELmRhe4hDHa/AlkSmMC7fKhUxJwSIJkN436y48XjBZAsTgH
vTu9g9nKbrGnASybY2/f9YrhsGUau8y4apXvX6GH1UiO/K71Rxvte+fKu3iocEllzSZzSKbZg4C/
BMGir/jQkFD09rn7t4BqioCvrlzTv9O1WV/PFWtCHKzc5DDXhXvb2l9As58mw873sLt3/jAzD2mA
c9c9QgvTFZ8loSotOpcS9dTvzHI5dwW3Iic2diCpmF+iv7gUBmziLjuN9O9sbInzSbZPS1H24KB1
tQfncVf44p1t9xs6BKlzsEWb0Ytvm8EGEkfnASkeFVGdVYTlKcHWN1HhR4jAuOLYBZgGXoKKnWIv
dH+aYrBP5sbwI4si0eJZuWtuTS0f9CeHunSsK/Sog4HhwGlEcKg9AjdFoDFzR8059wzscXF2EV47
nIfRNTAOlWQThndYvzPj0QU3jcP7Lxwga5ONZzSJ7tR8cJdGPXbMIbBbuiV6Qg2JJoeNlNMMDd6D
k1JkjRu6okPDdmuuBPHPxPaflgDj8/Qh6RWAEkb1heR64HbLKWHP3yb5OseG5sKkpHtop+guslS0
E4RIw9arf5hMWofsk5aa5YzsV1Nga+YK+LM1V6Hd1sFVzDJVGcFtueiroFBvYnYhKBmCNZdKFHqc
snag0YTFXoCzybOLP2DmTvJodc47r/T0dOFIOHvDZio28zj+DIZ4h4/5kJh4Km31WKG3btF1rHR5
KalkyRvwFi5kXwbaBd+SfAii9uA6wXi3akO0ujtwP+R0sEA0XkOmLLaj2Yst01scjpT7zDbV5zMf
t8aT+CKLGWPD1O5Y6LqwCQxwjkX8VBjEIJDgY1C15mMiJaolJ/RIptFvTJzLJu3eRmZbx4FYXTq+
JE5DfWZT7JHA9eaNWz/QJILcv8+V1ec4tXPgZqbjb+ICw7eYQUtQlHJVtZTMwMdmd1HUBzoAz6FB
XBSm8ds457LtDq5HDoUUf7mYNdnVquFOJ6iAiZihFcLATWQrwl6mbe/0KhDa7rjrxjjdk/WnJr3Z
9U1U7BvTi/bBRNVTDW3Qi/qHpUmA96YXux0qNBpq5yxKkkDRpVsgSHeWo3sWTuocgwzcyphz1Imb
Zxm1f8vEf1mIc0/z6IV9wh19pu2TUcK1IPoV2qnLh12718Aq0k6+Iv8wMmgfVFSFVgU2rqVDD+2P
6lUENXz2y0Nqddwc18OOvOWsknKgc/fJaL0zbeVQUNkk5lYb4oKbKYYNiGHNoc3tnhvudbU4+ROG
dcRgjjujdtguxc80BQ0wDvlKjRAjceGsIJ00XEyqNIHydR0mKDwoW0NJTpzmfqFMpbIoxvXtW2xJ
V7j1efd0GV9KanYjRNFmsOrjkImfHFoTyFJUeBK43MmMlyXu95FHiSnXVGiJ3Wu5yHeXCGEza5Jm
LVBvQ7+1KtjbQQmcDHxACIJs4HYozlPlf+OqUmHTYTHROHv3afpHNAvnMwXzj5roiAYaFE+yOd4I
5WhZIXZLf16stt8t7Meh6yWAQUyU7XFsgAjWI4otKw/pKZrIKwq83AqWbmBvjIKY3ER5Y0w4OK9F
tx0VR5XfYJia+N5cggSkIx+tGJhmk7xag7haGdJhUJ8dEvq15oEd5cWYnfnV9AdsONlXC9Pn0RT0
DahqxKWGepTHgb/lvUX+ymBI4YP8REBTeIQFe0ZUZO2Vdkk8RDDnqGfP8oMYxXNKxBpTHXufZEmr
lndiU6Q45vE2bht7k1vq2cfOxk47pWwcfOSdGKMU+dF+YxoKKnnKREA3z23RjIfRTp57ypi5S/T5
A8yaP33VYboyEwHuqoiPZvqnobb7qhIdz4YFlmQuZb2fWRCtFVLbBXRbeCYexjgYLkDwXjqiemeD
y+DOXrJ96Y/Gy5xOIMsHfMskwveVkeCLxzV73TBcJuuntzCMyqOYgCbgw0Z/MZDQ3ViRdvB8Rl3p
R02X9OgW30sPQJGno7/VkbHFTvte1tYW6QsucW/tU/CHDcmSQ2tFw3VBZzjBurzt9X0EkXBXxJFx
XcQDjklekiyPJIipEUAkMhYj/gVIWOE8d3rcz1573S/RKSnr7xzPBxcznisgG3TndJbJzaV3dqQu
05PIbiIBUMJoR/9cdQNKD5G0Imnh9anCPWEvxu3/IczJvW3GFAnoY6qjcY9p7tPLHJYubQBpwyDb
t3iL8ja3sHxMuKj8/ugD88y5YbmoNY21zpCs+QftxghHrz4T3cMenaELmybldKJAY05xne192zgi
nrTXSg+P5MevteDg4ODS36CXP7t19zdvKner6tohgozA0sq1QD3nnJJPzQ11nNje/Pw5KuZHh5g/
bDwkRn9kDSINJJja3DeuvhUNTYR8HMMgqrli1hUQo7s6vXVNPCKNbXEEG+w/eXHstI62c7lYG68R
vF3swVXiYPhsojdtoMQbOqo2tS5bLNsbl7Iurlt/gtTqqdVxv7AizaGTEQNRDlldmS1bRWMSi/sp
UVF5aDPnyS5n6k2n5cUROKHan9xpqJBub6qyrFkavXhj5eJzbL6yVfiDlIr/CXCTWT0I7aP3VzfU
fU6tfWXXxQOGz2/t9/tqqJn/qOjNql3okYLRJ8FNbMEj4UyneVJBMeLqVsOGKTa4AdSTINbPve/t
8Npe+29cQGzz2EXyW1moClyU5+pBt97f1q85rEd7MyDx4M8n4QPCSSJy6J371ykB5mFGH3YOvk0M
5uVHqtxXHmkKYHlhoXg73s1gWmqX6vojklQ5drW8oSfcDYwtn/cbNSyfxDK2jZnd1JWlcEaNP8WC
r3D276aluqNInQUVLlLo0N0mjdi6GQXXZaYzfU41SaEbasm9zriL1h9ykOrgwDMAjRN4rEbN8iyi
86SbldyhPSRspt5TY87nOB/edNNul0xn5wEYzoxUea34Rg9mmZ0YIJ7mUiTXruzfwKsV54QrRj/O
wd4gXbEdmA1xs0/rPfQT+nlw+Lt13B81gBsbsyHSCK+SiV526TpZXXq8Y0j+EY7XldfjYDLair6H
BG2I/uxnIJFcz+1oKWoN1K/HJKbRzpLLvnXap0wkO2isFK3PJthcN12zuw1HYzvvD6br8+BHimy3
e81x1Q+zzDEOyy5IORAlHs3dsYTJNFMWWDj3cPLxO3MWP7WBuht9/baAOxn8jLxJT259zWwRLpn3
vXfUtEXQjGFxpSLBQ50PeQJJd6HtjQzq4xt3WmA+GMsucSwmfZ5DGMvk6tkBRK6wfF3VWRujgAp1
phYQlkrPaQv94NjUpr8xE7b53n+oLcz4gzVYuzhm6B1kwzlzhj9mEp05TAEHMagk6idp0AiKSUYL
AxsD3OpuSnICfOqC8WFmMeLzNLM1XDgM0pEJ0W9bmM4mG3nC84b5J85/EYrM/qPoIGhqKHQcYONt
YHOBbCew2dKmLciGOjHkE1/L0LWloGBTy3xXcq/mFlObzK9BTYAMiW8Cxao/2ca+liVkDkIQAFQZ
snRWvLN8GWFxND8nr6p3TsWMlLG9OPJQHJ3CYMszouvIsOOzwULCKfvozqUF6IMo1ALQl2xDFPaq
faZK6zFJh6cFVg5k1eQzfWlLvEvakRqxdsIFaXLnLvJP12Y4JBo8n0Fiv2HIPC2sU5GJCWP1xNHr
RWmGZfzktUk2oUtnPuRfthe8MC+A220s76qX8U44vgrnBp83lmjCVHtiXmQdtHfvTsPBUSTQ7CEz
eBqmXZrG7bufcRxUFA8zzhy/5vKnbvNvv5j+WGzqi6sBskcfDeeLJWfU6LcEWrTK9hw3qc/T/QN8
Vh4DK8tOzIBIVjcf3lKWZ6cvv31fn2sF7ctWNsBvw4EybfLTwGf+E9ka+TpDhU3bF2QZbrlO/Ew0
5Tn3xBMttSwhueWHEe3rosM7ZccZ/a8oTyFWlfhkZgYbeie3A2TK28oeeM/YviLL+VRSnIFIfwfu
ipoe3K2R9PIIBxPpBycXAOutu8r9M69bNRU78nluyK1lG+RexkXINY+LZzJsXbCF1QZXS8ROLIdI
lNrmEVz8Jy8nC+gsIttZ2CRncMqrGXfnJhNzkZZ22MrAB5tlh3pmXI6zl1oWkLskyvHQ1dGJY7M8
8qK/a4ePqJFZTGcDxqIuQ/iRNqJ29ZU79tfISP+ckUUfpvnHCNrPGsU27FZOKbQ263occc+n6rus
7fc24mxZrZpr4BIuQxlzgG+iv3yqKrpHKLoGeVQeiGSi1TH4byJENRuQwaI2mVWkR2HGDOiCCH9l
3oNu4Q9HfvZFsH7aliL9GwvqviarilGWszAxq+Lq9xfOXcVVrzsAXyupoI5KpF3V9ZdsSL7thPnN
0jUZFyUXmlWq3m0vPll2RmtIABs9tb4D0rZ7M4K86Cn+oKvXFC64BwAeTGXNER2dOdmwGwlvUsRm
n6L3lMPyVVtWjMyjD04z4Sx1dIlr78NUTija6DGhPY9tbuJkEt80oNbJ6W9HL3/OaLyjXkK9tb7Y
Lxp9Sc/PSpSK2qvxsbLd7B6z35bbzx3sgOVhbKi3LUEYu7QN7gtHPri6Zs+x4QrCMCFwK+JP6XuE
Q6lnRX9tky2ghhye/6K3eNhNlGFx42kd063LF+VIAHXup3d2jDqt18hY4NKpnkosD12bX2wjf8FV
lJ2nluQJIEeG84LLWLDkeZi5Ap2oC4gJd0665d591F5xTw0RYqfvfI3KRzEtY7Ufxgxb4xmBfbom
3RQy22eha0Fbprggu5JXTSuuQ/5MNBcLRLTkgDhJ/KTEIVtLsSgH3gseXDYT13yEDssEnjPWqQUJ
TTh0n3kVHH3mSZvS9suQziEb+SQ+fgDWpHSkfDGm+xq9WEf0AiXl/BWZ6EgE+THwc3ZRbfk3m40b
oC/XZpeonbaSAtbzcqerlOJDQWRuYeaqZuQdS1ExCWWKD3nx3uWQP2Ud7Smgu28deisbh3bLjkLZ
WqPF8IzyiTZHrKQq/shSouiu/dCWDi1CUJcRpsF3LmQ8QLN3RyJn+sVbR/k5kK/AjC1OwVN+mdtm
F8/tHdfTH6iN6SGgtC9E50aiKmm+rJfkRfaDvR+r5VJOSuImA6RgY9YS4HYr1jTev2fdAlZWmOwI
JkyfpcOlcRTFOx445xgt9R/wcQAGuvu8VelBuSb0Rll9EL0iTmPNH4sciqssmsFxkzdK6UxrDXVO
7axnCI5gvDHWaz1k0KPQ4zsjlXyvBjo8q2ChwKbdmPa0hKJhZErtfBJGQ3nMGsLy6WA+q1l+T93g
nsGe2btxC/yXnw0AyrYkq7hxS/fkdVly3df/h7Yz2Y2cSZfsq1zUulhwziTQ1YuY51AoNOaGUCol
zjOdpPPp+1B1hyo0bqN70Zv4M5V/Sshg0On+mdmx6d0i4LqQsCgP/aBVu7KItVXfP9GpDci6ONET
h8uiUXMMmBUkrQuk0hqqc8lC16CWBYwZXObTM9Baj+JfHNIY8Nq/IGEHODMcEI9qAREHP0+UXFuf
s2fX29+2oZ81aoR3epOdcLVzRrPFsacPKQGTD6rFW/l1tqr17tb6Pdc3UzsZdHi3Zhn9r3THE/Hw
kZe6GluOZvl/AIzwHBzuyLv4nJzXKPWoxuiZ3g1aSd53U7vmU0Loagonpuc9H/ZxFlDT5l2rsVv8
VUJ1SyaHeVDo4OIYgff1nGf5mMOqYPuXDMzSNRG+S0Y49oCo5Gjx71Ykd/h2D4YH9d33uJbkOw5u
Ru0Wge6lRFXH8u9y6omo/jFGEDBZd0iLd5GSxPv/4hT+b03A/2IV/u/8xLNv+RNZkcl/1OFT/ncf
8+qj+/iX36wLDO3qJr8a9fjVEoH9n/+Dvxl+lfP/+X/7h//29fNdnlT19fe/fJay6ObvFsZl8S++
X0v/PzmFn9PmIy6+/re/8Q+nsCX+hlXdMRgO4vr1dMP+D6ewYfyNUR97Qs+zqF4xLes/ncK28Te8
HKYLU9h2TMt1MBH/h1PY+puJSdhw+Y6mgwdZ/39xCvN9qjJTUFz2f/7+FxeDsjAt4UOsg7hjmrrL
n39+PMZF2P79L/pf654qUfqg4VwE5Zad6WddNg+JqdaNaXz+05vy7zbzfytkzhm66Oa/bfom79s/
/zjSVB4cQdvWdd/RHSH4F//zj7N0vc4yO+5XDn1EN54Ba6MzvJsbwZn0Ig5SBeeAhSfmsE+bTe6W
KNmLj+hxJAsmNyO2wn80xDbmHzsbeN67frHzojaCZclLRk34yjHlfqjIt/+Ut7HvvhrxIK5F5ZGz
qHpjJws9fxEkFfou2YjBZ4xdGugX//nio74aLDs7MiLGCxBS5lkiARbkTquEbPWBCrmSvhZyda0d
fLAxfm8iJ3nQm+7bpVtsSfQ73aKXhTuMGPrSRKBE+y53A1vrpS5FdcapBDLQTiMYywlEIic72jVM
nqgxnWNAYyT+u2Ha1S4+xF7Tu92obPwMYNkeae0Rj4ATerKg2P9QNn7Ku9IsA5xQwrpHs1k0aTLg
Ri3Tm7CsBz2NjePI5Vm1oUutxTQYnLFB7vuUW6wMhkiHycvUQZ9f6JMhpbZKM626mbQrBFk7D02y
vTE4PgOFmV+Mh/vA7mmuW3UnwfPb0O5Q7y2IANLfNXbxPNI3uU8TO19mVkk9psq2+mA8FVSp3POG
yZdGbt/Qntuy0e+SDXFXHvX8mZJPNtvjQKo6wNWc2NQnKtLtg6IEFg869GFmDxQMd1tNiCe9Ceq9
WDObDU/66IoT2WZzicM+wsdF95eRx7u+jKYH5hKYaCwD4vqot0/wSrrK6e9aEBwrCYsmGZp64dRC
vrRt8Z74Zn9MpSePCGqwSnxnN/TD8MgcvXockt7ZaRYmJ0ZKsg7I0nKj7YUr3kp2+Kc2FsVWAXPE
1GsfajFVOzU6VCXPzMqqJmWoW+nWKI4D2JorjGv32iXKvVZzYbCD3rwZMAEdQ8cUSMD4JNKGSV1m
IZLML7KtDzIu1Om/vkQ/lL6ye9JJQ5qR3jYK9UyyXlvYnAzf+AkQAMxyF2Tp51jGJ5NI/cULm53X
0T5hpzpF2rOxLPLw/ZSfVAZyqIFFtf4pVbVxK++IWHPrpUm3wqvhXqRtS/K/3i/bpc6pqtRbUGtf
SR1nuwQEBLiiDFBCnZdzOTD0ML+Jl01p2aceXjvwBX+Hd9g5dvIp5Hx4GmaAmiV5iMJJfIajdtey
cHiJySMGFnN2S4kO2bsEAGIoZW64P4DJl7a+HwydE4/nq1vcKszD0YQkx/yrHjvj3NSr+gfVSAqQ
tOKMgtRChtyR11MF0wcPAEzGA5LrBG6w2XgIBwzOkr09ZvdiFsXtzHlXM4AuQLGEUIB6PbFzj2xt
OUL52wkr/W46ubMyAJcIsd1D6DNGi3LxmLc1RB9CAyOp8bbD7E5ISo/LbtkCcVjl0jg2Ufu71nJK
vtLhLnR8FL4R0pXA+KdM1XPpxOM7UFfu+p4990iNxYNZt0+5C/3EMEx79qXh+q61HVpy8oYfEiWN
uTPwlkOsm+0/vfx8LWlwQPDQDbepZol9ITq1FiIvH0d/vGkmafQ0lrTuuEFyKmX8xb/3lvUiPYIS
ildJzVi4RkaqU8BuvU/fQzWHVJnDHyn2i/djqt8TpudPXcTQ0yrbLRZBTjKuaT40ljgZTrFtK6YD
EYsj2I2yO7mp3p4GI6ANcyrdIwT+duC/Ra45/3hBUIPo3sKEDIpk/ZNCzFn0Rmm99n2U7EbffgtL
nDMpf2Utes/9KDzox3hzGmpPEN41Gjr31VA/etaYXFxJN07ZBeEmajL1aEMGWlQ1Zp2gBwPtDvVd
t9hFyiAmIOPSzN7ArVRoXkk7flgQT7dFz5GnrH2xdikyJw1tNSdAIS/Sw7hGGhzgJlVkR6Ck9oqT
IlGR1i4WUQK0uuy7vRm1/nsaVjz4JmtDlr/clW3x6tm6REIw8wMNAc0pqPolVLPhVPbjdNZEegt0
RE+/K6ZzGNtPKpK4r0FuPfiuzXEcIMK2nNf0yOFrjO/gS5n2BmQCvh37MxN2/2JLsoM9YPCl7k7D
S96N5c5QuOiyDAHfTzN9HwntIzOM7CkOG/B63DRbMxTy2bDLJ9LH8Se0YApxBgjCpU2t0FT4EIeD
8VQbmDIDK8mfGuVBXYgt63PsaJ9hDPPNPHKegS+SVIyfzQAbbJjsp4wOti1IYH2HSSC+0/eMsoc2
5UMwfvESK1yWFKPelZpSNG1fuyQTuDxVuNahYoB6LFqBVSyH9uvGHHvLkUo57rlLj+L2Wo9YqOyp
YVhvy2PgRfh9uyzZdMwIP3BvpDLXf/UdtZd6UJ8igz8q7VI+52OhATaO6/XPb0XpYEZN8OomyltL
LUtvPy8DbIP1IFxn6XpQd1KjGheplPUZvmN9RtGblszgmxU8OH1LDP6mjLNhj0ujMsPzaDXlCvB1
dXZY3jgwpbBhZjRHgn/F0dWnaycuyLoduCzrDIndPv/8Ku5HCkXjvWCBSU2mFsbc/1KbFUeM0qho
2WKYjHNCP+Q1n73JdyTHm1Z78G30zjnXa+b4fUadCM1clzwNUj8nCbP2kmoynLSPTibSve03ry5F
vX8wxB8CPXVeclS+tNXeBtwe659ybOK/HZzRVOyo+oULxBFW2a25H60uWwdpH2+ysbA3HqSiQ+W2
BsxZtYjHnLFeOcdPdTPbunYFd2ZsqytnLQAQJr0tLXQUxbuNLxdfP7Y/LeVElrd7Zh01ZKSk3TNI
jHbWGE0YbzCHaX2r37GhthsENnE0m7o7GQOFrY02NVuYPcaq1pgLqza1v8q9CVFUNAz+JGP9h58X
N0lfetPgPtXxHoop9M+9NLxzNzbtOR2PtO3oZDur5sBYsn7NiMRSqW6+oxT8AoT2hjE15XNopxs+
kOVRC+LkwZ9fYkkVpUWYikdW6mxkIumscOvsZnbQnCPH+fz5XW6ltykZg9M4MeNheu7+wlhFoD9a
4pi0XySeklWp8vqS+Kl/sGvmsn3bHMAsy7slR2th9YXxOxMFhROV/i2t4RRwut5GnbRBhqCV5YS9
n7R5AFf6UXGNvNTf1p5LL4WHdCw7J16VQ4hp2GBsxltk/m6r4ZIkice2rY6Xk2Y5lyksaNODfi36
fqBiq7Sg/Avz7FJAxvRYvzAhh0ZP8uml82N1cGzGig2AiEf9J3UtgKvarnm1zEJj55ZTxJE64mQK
9FqNDPfFifI32TpnxY72sSAZ9wj6vliXeB5WTcVwhs/ok9Oa7mGq8FImTlTe2+Y3J5nsmtUGbVYZ
nzLS19l1fmOvYw3FyzOrlM2hHE+knGmGbtQv7uKKIi+v3DOAh5dIfV1MDGM9zM+pIREgkJQHuisa
zz8vypxnvlQNraM63eUE9rTIH6665ky3JkzXncJ2THNn+mIpPqR9PhzCUpcbf3I0bm9mo76ym3PF
82odFEV/Fn4UHf3MwA3ihvM8hyK+qEmu1FFdPD9XyPc+2BsTRn8hKSSz3HiPeRknHBt6r3HWKjSb
vaV3v3vPVNcxBGYy2f7d6B6Lgm150xKQHJsUnHilvvlfNn7UxL91El34hQz3MesjQbAvVsfIJvcZ
6Tn5DqdouD0IPqJrAvah3HKfSV/RMw+MubVRKKOszl8rasSowQuaDajH+GxG3Tf+xeLKgYghOo8n
Lw2LK+pucS3ml9wer8boqcN/fSkCyMGai+UWg+oBx551mJom3xf02JokP9me8lIZIgQHjY4eN9Zw
BFXWLUsoSW+FQy0XnoUQ+yJMbv0hLbT4jbytvewiro6k5jYyzHOThCNHNLr1uhLDKx6UDb4IpC68
B+uuiezHHKufAh+zKixLh6rOrLNS9fD1RtIdkkSX3YCmRIfcTOqVl8bNW1WWFdO4KTzleIy2TgVG
hxEnXxP4E0Iu2QbECyiygNioxRT2pcGWI0szo8KcbuyRCOyuADow1yAQuR2vPGtgl+d+shtKuHtw
E0CizjdANLb9Y1M9saH1FlrjsyCSDb2ksmLWZOGNkG1Fx4/x5MSzO0wMzrkaIuZ0ooEMldY1aZpe
mux/2QqIMX1SHkbYVlEvHRuVvi8sKBa9CogvpvJ376onqlCcVcBCRtju4OiG+MozvP5WNvwGoyww
01TTOuXTARczorIv6DSgMZnOYNGYbkNmV9S5WlQ9pwFKiPREvOkDA76/gUpdqn6CgFpMO2Is8pIo
zDYYzXA6tYS16G9fs227cU9Z1xyzmpXg4zaDZNqZsfVWDWgoseJOtns9PrbJjFL24VninD5KQz/C
Ur5n7QBqesLr4AyVeXDpcrQTYT2gi5SPjAWsLQNPlCDPWhpTGG3Bew0Lt1frrO2KSyxleisbm0eE
y/w/zm33AWj5QXa4xxIHhHYlgnc7CfKPyclXLG5/eFjxPT15mEJI2ni4NgYlgOyrCqIIZYyU5lF3
X+i1uRZhvNdjk61OFdMhMDbZpQmx97ihUz9bnrPjdJvcBjn3V1aZWstIEeXtIvWMHmAvydXSf+Pm
2drqYthRVj3sSvphneljcBr8G8J+aV3rXjTOuOKMrlEGL4/JpM8QrMZbBmWJsZQGI6yQ2ltvg7vN
IIC5yjM4+KGRdRq8r/J7NBu6vpwA3iAnyRK/R0K1IOes8I8m5Y0jjIVBg8WAQiD7lLetd7DOXQqq
MW6jckmvC3nsHJPdMNQarDq5AalOkyACGuQifV0Z1itJBKqkMpt2MA42jWPIlctKTdYBh1YwukfM
pYYj8PZmL8YsT2tgHJZ1gLky5BdO5z476AyLomqbrej0G0EtQIoBGEtSrwvKObYllOqAtQq14GnS
HZaNAXySD7kjwbieRupdXsxgeCrr7Jy7NtR0/+qn6suAlLkBqU0/B61voei8vQK8umpqkneN9RFb
Kl3WwoqWY2cht2fiAJwhWNOccBmdCrroLC4rdDtFqKXKBdn2DD0M73HUoMXlXKpkGEMqXjBTM8/n
QZ+uzFibdqr53dqQcPwJQwcz+ZVy8oRDjHirpuweTwTI2zBa1iYmf8+tjFXbXrq54xGF9OqM5Yif
TJ7MkLwDJYjEZQ3C3lYBeC0bkGkzdndQ8LiAFTMP7AlcC0ITVUv7bZcaOFA1YJ2HnxfLj6tDCZ2H
Ef7anWzcnylhZK0CltS61Wls/WclMpbgniBYhbvfN9414KrLCl9GbvmndAoZ14vmkFfkrqHH0IVt
ECj293qqpfucbEQaCHkION8iUtf9piLCFhdeuVLVLDHjMuv+NF38IRQaMfiY5yQert7oPlGJTSre
FgvLr+9EBBi+rzj2fDi2YqKIMZL9PQv+ZO/HUSN5TpnvMq/NfRKKZGd2pACHcadme0NjM593U+/N
ZZyCOPPd1V7B3tpmAnGHm79hRLavxuFxqOtfU+xdkaZukaruPpu7E9rHaQgTlgftmHbwlL3uBPko
XVaBdrdlvx1b4hfV8MeYjJcZZd830dfYhfCCWIMAgl8MpJslhbOIDuF64ICCjyJHpTNJeQUoG66O
CA1c5wkGM95Xz06XRiCSoyjbcSMq8znqnengD8QZdMEFdDKS9oZFik8jB5ZlEg75mBxDkz6wCmcx
+SGClg1qW46EQP1Rj6+/vKfqt1voWBgySWVMzKO+V1GN25i3Njen+2APayepAhC0WKCClmZDwp8F
Ht7fiSeCZdu436UWndFSDq7nPzGjwCuhyVnnhRM9VPiheRZZq6ngDGV++HqWY1uIPicl+wNOwe9h
xBlQ5DMbG8E3wZmBF4b22ZQJTZO9Z3RXLXmwvXoiI9Pd6wspICkFY6eDZr5hjv9IA19u2pb0p0lr
p1Lpt5hSrHtTlWAn9N6myblPsTxHoKxJyFm/BonjAvuOrLDYp4n+URWAlgjpP8HqxWI1usYyIz+n
1S72g9YGL4WJkxQiCRvTwWRlNQ8po3s+mrG5pmfz7hoBtY3xlGKeha86CxuIoF28NjLrvbeMN/Dp
BZ4jXEiOG28SYvyL2tHm2Ee7yypDnlkRyom+RlqnyPT2tH9KcAYFgpkU7RInAxP6Rj4GenuuC9IO
vUZnoe0828PULID0fuEo+2rMB8pbTynm2Z0ZHm1l/KlcN2eUoHkLl25ZqfKTmXeYjGUtbwSJicUq
8nOWSy5Ux5CfjgQ4k34i4gTziiofudTA4QimgYsi07ptbrbDRhvdfZGLmgUhVzsnD2/ZSGlOFsli
lWS0unpZea2xwqgxCPaGqI1j3uN1NejGXQJWAL/aP8HCNQ4T8sSipN1kmyZbdrqcgCi58Ptz2brT
PS4kAtwAM1Srq1/4Mlb4iW1MEjLikc4b5Qo8eCUZSia7g7cnbWZGtGdDDLAIyGA9xiTFIGFsfknz
zESKQ5xt8k7X+JACqyOvWRv4V/BZkI6NVgODNrJJBPfzgHppzD0cm7o58hBNi1EZ8SrNXygW9Tc4
SG5aBE+il8qixhonJGV+YqfZcFHC/lNkk3GC72A/NPGriY6z5ybaxT4Ij9b0p6Mfw69oCbiONmlv
+I7BobSG98AUHNH5V0Meg0ZFx4O37DgWmBJvG0WF9IyJvlsh3OvrjInZVvOhooR2sc5QvdddmF6E
8jaV5xIFFuW1bzZ5kh3idmDX0G9kj01UN5vvzqBLqdMuocuThV3+V5QNX15KeoqHi7NEs7jLiChn
A3lVuGRywpYhAJvhjZ4hBOv2QJMTd3Uz5ukWCJnCxP5B5j041QNFI+LL76xvx7NuFf4TI66Adjk4
c2qzOzW0xpzgAzIvmmiAS0Z8ZN7Y0FykjKODhYwNmaQ6Kt5D/pALAPbBJWfwtfQE/emdbX2MWVRs
XDarg5GjsU5zdJuAe1EwUB4dTd+g9mSk83FON1W1bZ3EW5mAmBaiGIzl7GXB7Xhizg6TH+ED23zo
ghUPVngEzIUTQ56ZMLL0KUbHiWgq4XPqbUqy5vgGirWVWB/QS3EmlNFHwH54AfMJQpT0D52f49Rl
OBwlkl1VzTC3S0gehP1w610IVkNjEJmc7J3TMcqWHPcI4qQGq/lIcU9BJxKHKPeJj6Kjc+nLMHdX
c8AbfAzwnaIBmhZIypIjMmpB2nFTyzJ5MIeKIwhFVJt/fDHMQ+MCiJpVnSgHbUyRUWS4DWDntVM+
Qi82260BtPJaW2RkijQ6cpRHz6GDYR267amjlj7wmvyA8xdheQDS7hjDK8lH/aE2+3fhpVtBAO61
yoEQKoOxZajL5lXjIHOdJpAK5NS4+Qe6hKdOnX0l9qMMyzN72PBoRAQcE0A1mUfgKzfa3yg1dAEW
3UbYDqiMIPoN3/bmjAkpcBG/0EN2VOFACZ9o3ofc/Cyz3N3780Vn/LXAde1vivQekSHfKxyDTIyq
6OYEgAaF/mIntXuy2BWt7eFbF68gYtcNg9mVQwDT6ynT7Eewc6naTqAK910HuofabrlqZnZKbVyw
gUxwbfvH2K781aS3pIhamw7OngknUyixFfPPapXvYxk7pWbQHcqm6w545T07plHMFYzAMgPwdsrD
d45dhuxajnmTH6Ma71hAs9y6lAbGI1wenFuNhTQMjJOxcTXz8BwZRvxVp4T+QjXDQrIUtDLiJ500
4pgRbVo2JmL/MA3tU0t3wnIoHty8G84xzu2jXYw7W1nDVitERs+BHiwd6Q5rtsTnLqBKwHYjXAsJ
QxXNatiSWeNLEnFoy4KqPFo/vXjC6zdsLwGS5AhFQwp1H3T9YkbAkWIYkdn8ei3L+ZloFmvHdTf8
f3JFKta9tky5r1bO4TIduSRtE+xH/VlWU88MfGAdDeA19ZGJrKO7hPYArbo6Y+pEQfADDvHSgEXf
BLn/YfSWth0oWllEXa1vG9P9Y7WE83rgh1izbXHVDXdr2Hl7d33V3k2FVIjNTN///LYkEoRLdnh3
2TUBS4HZRv9w2o3ejTMcEAXtI0bMvLXCeksZBo1wBIg+ZWecO2nlGBfPQRqaMTC9efYy6RzoRBez
j7NZcfzDcou/GKgGhtfMXLXA8JYaboy9Tdq/KokCpkZxLw01nTHywDmfr1jSXPIAH2xZE+5sfHgV
EbW9bWkap88pcuWljg1MhExehQ130AIX+VL01tboPe2UxfkZOG1+cLiOi596UZtBbZSRekf/xW0F
WehmFs7SdBBoygbock/UhFMfOAqrUNvUrzGamph/DVNPDp4lWPyoLxsw97kph4i8oHEgjvHNWD3n
6762WAAh/jJz9Y4CNA1vaMWUDnF9a/vDG+ZY+Tg1ACPE7GAJadbQaMM4VkZMriMdqovHLhxR71ZU
RXZMJPV6sR9rW0+UCckfKDM5FMwFj3OQ9OMYPehh++b3pbs2KgofkMPWujn2726kHmIOxizDjXvQ
NaIx3AgEyx6iYljxfV86WXlLTTOuBOl+/aSqafPEUFenGphcoAEDj4+ku3QagjSRkqXzmYDDgZTZ
qKcZhbyQ4JGJCybTdXBT1G/x0paOyWEyCgFn9S2eeMaa48EeYecoHJ1De/W59md3wlkOG1TbiKY4
TkPtkzMkeW9GPKyqyr77YYQ50qlxhZbBTqQZQo2Hw3Gl+a5+APPIGlbilRbMusCE47ijVHwTj8FT
banqKHUDNoTSWVUVw1grNg5EsK9NbPfrRsfPMIYp5aVduyroBdsE5XNqNsiQMVoNWC/9ka7pfVE3
i8jJy3MsZpbvWKj12PXX0JfGOppscLZOmlzagPSkVRA8q6Gm+FN5mXy1SXX3dx9qJhobvFylbQA9
RRtvkN9hXdBAFfXBroR1hAHVzy+mp7i2phXTP0tMRDUoxBlzhmFS3ZFP64rADuIiJ/jlWEaMaX/A
Vm37q1Q82Zi8uUtqf9SlVM1M4lrbzC1xSlXW0pkluDhJb7XWhJc+6ZgH4b6yvR2xGA6VhPID9+Co
/peGTTSn6ORiuX55xS+3Nh0FkxP7VKe0gTLwsl50i8AvvCst7N7WNTku5+mHX/ERheWqr2VrXApm
QKTQOQxBGJmIrKp0RbfYMS9IoeoB+P7WxXIaLQbkzkvYlIADMB9TmtCb1AxkpBddj9hM7Lzy5Etw
gPFQogt8G4ycDPtU+2Mn5BzT3rdXVIAfXeWQJasgv/TGtWARdzw/3EbK6pa1Me7qAZ8CRNXx2s+R
w45RN0oUNaFhv+kMIA2tRS9bmb5O2bVk8A1RA2EhTbRDKwqxyiN/3/O4+Sbbu8kHtMXewtQr1KY3
ACqNlvlgJYok4lpMfM+FXeVYSXBLiJyDLk1v7MM0ZznUbLEa/NUY/YZ0oxe5u2AfSaIgDR+GnM9O
MMLJVZne3swJXccNmJ0gJYGrAlIL0kssk6rJV5FgjKxhFflTMmiaMpYqhXB3wtRQrjxbeedEmtmp
GoJ83ReJvk4i5PypMrY548g9i+JnUIVvkSE4MxBCXaWUTq8qXVkoboh0Tm1/6B6e78GwlnE6so21
VbvG0DRbF102Y31BW3fNRed8CFH6jzdYOHeCaI854pmp0rRPkYzVSDTdcslAWUYxn08dknvzS5kb
ZG8KAPc4fLWFyhJYE7I3Nih8Z7Ow9I1bR18Otw6Dn6jYuX63HkXusRMd3zOpjoZXKeJwM2TU19VD
Ug4bm+NAMIzyPEggWQMP4UTy0fPaeUoWT/WGFMhvt087IiojVsK2cdh2Yjaim61f1qTPFqNItnHl
dzfyh0Q72OzuOi6iz8K7cLBXPVBK9qsOze5gVtgfnGI8tJ/RaLjHkM3dOgLcAvk+9oBnFKdCBQ06
INUiAP91uFy8FGFQbDAL/6pdH7mKAy6RxEYeknnswCyD1AlbDIu6VrB0+Vr5nfvAI+Rnu5vuY9LH
GscLEFiWRPNpRqoUo0wbtigpGj2RHLM9CckKXRTLCnYbSfZlrMADmMU38bEnsPP2G1BiEq3Nzekg
82CXF8wE9Xo9GplciwR7LuOq9MTBij2YM4G65j0wy6FHSxnfq65amy2NkaYmH2CaafiEwM44AmTm
xGxkaKGmhGl+ssHCbj6xq4bfNC0e69ZSR5h0G8nA9snv0prrb9XHhk/lXf8Vg1zalaV4BjOpXsxC
3/JUGh6NqfslGjc7+TXlNNJ1NmlJvCiZSOBHZpgt6qn6RRp1OTmO+aDPL4g2zdLWAbQp6qHZWcAk
aRSI5LRlFpZn5VaTZMXyicqHOmcgLX41DJBWEPFJriQZC+wPTSOdUzK9uySB/kJJOVdR66NDVObi
RnCmW9Ft9kzzd0f3hgOkp2zA+7gkA9iAhcuk1vQVuwTvVKIlLEudFErr9TnGNv1u98ioPXf6ahjd
4YgwOh5/fiXRT2kJ1n5bLiEoKXeYtUm+BkQ5vJ6FNcgAo7QdhRWSnTJuVzo/tN+22WxU1EXzlI1C
bUp/OfvEL54KqnVPzy1A0xBqKS1dj36X03XQwJLzpi/TdfBWu8E2zY3wJGpUY0uLn2VT0w+a6EQZ
vbXnMCUNDNv8tBxMtNCmTd5pjIQw8Lmntkn36o+0xsSJ4ogScp7E0i9PEu8AR7cEAwFE3hrQ01Xj
ARDn2NE7MYeFj0B9zDdlx/sMTBKMoQraix45TwUQSow8/tHhyAFhAvdC4lJOQt+6tbGaArtFkyzd
nsEbc3gWfpCgZb8hctEtpI0dYtBpgCjn0FI2Nk8gR0Ha1P5OuHxKRAcQADvWyTXkeLREyfYhISoN
ULpboIGjWspNJinREa1WbjxZ7h0IYXZeUq8qC4jKffSuSiffNWklzn6oAyy2803lJncKe/CAu/Nn
EqcUTUh5erGM11w3jHtTLNI8gAsTRx+lmfKLOm934wDOPK9Mtm0gdWBTpfSd7opyeFFOlx36mB89
5GW9b/LMXHZuu0+uGaUHN7sHRU8dHNPDuKBBhvq9lueYVUGLq4KcOka2bqQQ6Phxyk8Hjw+fafZi
vJn2yhYdtOnRFHuX7Hr/6XOwRowCWjYVsL4ZzHQe/1ypFHWTDMKwiBXoNqQwyIb41RYfLgtAUh0c
ND8bEFNfHgovTHeTE6wqgt8cGRwsXAc7lSO9YYu0q4sLg9kF6+E1iSWtzRUEF4Om31gVt0IOwVKQ
slp7SQTOOhoZNZiApGRClyM1OfIS1+lDqGiGdMFPYzLk0hkVjKcKkqEbBnQENtUGbfqDx9UhLxDB
I5/mEYdO5knRyTTm0bdd8Wyy2fBHrWgupuV+ucOUXsWzwzK/UDUP2SJifNKhrxOBwg5J06FKtmEf
U5DuMS0anXY4TR7DjnjsoHLugjj2TlZTnwtLLNwhPHgmNzK0sjBtmiMEjtU44U/8qVllheY0QhnT
O5AX8cRbtC0mlrQwCqdTTxDfKrB9OXr+UTqdd2T8Dd5Lo3ZIsEY3YggR1YbvsQ36fRdPzSXRsPf3
zXgWlH4weLMYCgSSaLHNDj9DV1+T0UiZQJraLiOLhuPN3wBASPosW0s80+QaCODCKFoVM4BJD6PH
airtTT05D0VnJaca3c8oWXAa3aLRdui5Knq69HUwXjVtwCx0Qb9x0O2zvjdPMnqWiKk9hSfbZESf
caIxgxrlPnpBybnPG16yljkT4kz7WJVzWhdqy8LzvTMJjPd4ItpkeN66UlBmYLR7p1Ym6xIQkDBe
Kdr19rHWsOPHPJf7wyNlbNTdli70KhNU1hi5MFRTk6QBhShUPjCH7tqrp5fNOuup/MWB2L+O+vgB
1w2IKr7jtccFgik5AaLhB+Kda6iWQVsat3ltMaAlcRSNxCvCRDwEJL8PZkLjjAVCA+BSe5dJQkY/
524z4VtW0Cx9SkGhxKDB9H7/Egb9m81GdsXhd4YvphidU3p9KZHZ9Oqi40JlV0hTDV2eV3Q7RnTu
N6WxBIl0GBCFA4IlqJ384vXOS5mkr9owuLdZRPtfHJ3XkqNaFkS/iAg4cDCvkkCuZMqbF6LMbbx3
B75+FvMyEeO7qyTYe2fmyprXwy6sPV8CUMeV222KZHHPmLneU/M1aiLvkGaUYYNQnHepvc8L2LdZ
4aw3OQoLosafagtNTE7srVaLw9HDn5hrJgCwIfGnxmqPc89wHWkzxKe5QviMgCJzxeKQis/q///A
F1Ve4Dv+Z6q+CHI5tafWOQLN7drs2hPdrZxUXhmJDHw+1pvTgX0vc3kVQwbpJGpuGMbME26S/gjZ
eKMj/8Nf6V/JxEFQ69sT/V/XOoZcBfLTt8v4kqfYYtgJ61LyUOs+vdL2666J94vA5+NBp7Wzut97
qVdtmWF5cvASIv1F7uSUaPJf0hTusTOVdxVV9ze47V02YuSghoobpRmPuzVn3Amd2FcO88kqFdv5
o5zVvJ2bOYNdyIiQN9lNdWlgh2jMmQEoySOzROE4t+SYUkZBYPKSFuP7GCIjqSTmmBYnZ/yFBJgY
O7rq0fa0Y+a0HQ8m8bV41ug783Rp+pJ1qGl4lrjJeCFN7CSDsRkXD020YWjTeDIEYxQ9y2hogjZd
iF0V075ViozLSO8nsFdo4x9GLqwbfYhPVUq0DuU4Soc/ZRrk5Hos53m4mduKwUYHvbPC+HGlfs28
ZDeMDP/Jrj2Q2DVvbBuB5WWFn3qEjdg49k6Z3HWzI4KZl+jPzmoDSWltwmDix3NHkQuwOFb87uCA
idZ7zTtQ+YZEUvJZdXink4enKseIp41RCPMcP2udeldJSruXpu2OeVjEB74NCYxyxo60cOd7Nzun
oZugyDo066EoUZY3Jxp7bgPloK+4Ojs9NT1F9axkJBhckNlr/ZG7cLLverumbG31yyzwMSnwK03O
/0uR0OoZd1DEMkFgk30MJQ5ClqYB23LyeDdSdsepnmIOR0YnIm/wOXvOBRHPlRYo+QMom5AWYpe+
CWOirGO2uWHipvYiIhWEcNfLTXVCgXsC9/koBouXwqKQ4vqYxzmGAn/IsU9wp3zFs3KTKT5/IiMg
KcziUzBQbkfDAuELZ0pASMjBBMPa3OkF10wZ26QutLngStCdM33UfV4gZxVF3lGkOkNBqD1ZK7+D
9bzzJwlMZjCTW2whzACQ6/w2DvO9qLHB6Ku8GFXpu2FAdrccxIB+/dP1xdH1+Ldy+j9dVYR0PpoL
T6ro21vAZ7WGjgYbjhSqD9Uf8Tr6M0GPnB1osHrDApJk2rQNqaZ+cPFzbRdjMPjxg7uaQIlvW8eT
V0i1yPwdz203hbPKBalUxq0TyFie3aC9Eg1DHByNIK8IbHB1iR3tq8OYhW7W8xyN4w8nzO4gOJ5H
spE7EX7p9OxxHR2NHYXvJp2ry5bJaAqWdccvEmq/sAj9EsAz9v2E/itIPgrzgR9dfU+YyvGnpcYl
S9ifcZtAdWhPUV6Zz85S6geTzyFP2mG3AB/Brt1xQJ+XD9ucmJa4UKUdj8GS+anj7rLF0rpjxHV2
vKX34L7fQULQj5kv83ap70KdRwzz3Cl75adCfNqAXDYWqH5fowSIKHvFrXfKv3sbdHDrlb8aUzLc
ZOCcCbHtTIg1FNdsHb5NOyIs9yTG++Zl3YeaGXKiPmpfbY8ffQ8HgPeMgQefOHWsanY8A5w74DkN
32G/E00Gr2FxojuF5/5iyGLfdZZv8NXeUpZa+4ozozLcehuK9DEJyT6qsvzKEPNo1HY5dVNzc4hE
+do6E328HkIBYYITpnkMkf1x0erQF3r6ZLs/dScofE9QRAmZzjPGajD3B4QJ3hYcDtjaee30jjqm
E0hFnSQASKBw3zR4DwbsVAfNA53tVURcVSL+LaKKtmPIUUUw3wZVYxv0GGJDNKI60DGBB/BaP0rQ
AyLJ9/YMuIg6GT/N6YVyJiB6KruyR9+NLfy3ZzIHZtANMUSpBuOWtvY2pNbHYit+RRjMN8p6UXTe
bO1ZPgieJAQ0UPiX8iiaFIO3ovO4IdkBuIjaP94OyQEU3T0FYOElOoNPi1u9oxCiwSy+H8biDczk
K+NodPBw+QDLtP5FEHq4p4AQ1pfdYs7RPl0Aa+qp+F4QwsE3Lag6dbYHXnuZRSkv5lLLgPhbCbKr
feVCrW2GkWSocjPz4LjpsyJ2v0soMQ4YjeJNRTH1NY7bs6mbj1ICRh206b4s1VcF+BeGPueYAgJj
H0FrzSuQRqGD95ED6r4/G518jkkunQj7AHqvCCngxgQSEfeS+z4SXiUp7DTgLdO7FT3EJaw/m/AO
d6LqxP3v0WBMNoD575oBqTzngc47Gi/nkuIeZvY6dRwnHzArHQdzgCoQT9qZWGC6ldLsgCeGEphx
aZ9zMX1YliZ3nsz8dFnkSVbyZ+nhqDml+7rgXXmpXV5O0RIxkw9n23Po11is91DRSbhY8ro4CzOm
4d0G+V85sPxQyZqA5DsXzgyrcTRvK3/Rfk4htHLXa6d90xovBmfUYE3QTyWSp9uaj0pz1RYPUbX1
Eq3YTmYJxs8oH61eGQ91CS1nnNJd19KlPdhJdZdxUOoOh/3Y3Fn4W7Z1SqDDqE6MfQw4NBUWpuUF
yUBrZVjk4tpS5+wIbk1NLs2H5kMaGAWSHA4u8avfKdNFYA/ErnFSx4GlaT+wfxdQMtwIMhEufm8X
hNu5exD7Bp1XU60oJ+xe85vhTjyNOZGAgaM/HMP1Y018iHUIHFQUcpYOeXloo+T9DXiYn9BSbFrX
fujY5EkH98TcyuTFHGOKJYERzy1UjMaN/or+2KW/QkcBcdPyu4RYNQ8gS8XM1GOF7kcWy0/DkESl
3Jh60uFNaRnXvZkVJbPyrefF7qYvKm9bU2++nSqkiL7b9zFfvwLbx0PfgkkA9L+LGx6XQ+MovNko
I3Z89wQ3j9hIf4TFfzAsRobgWLuGw/SjZpXzdnF8vY9+7URSkILhlXg0hJ8KGP9muTrKcUEaapci
Yj7EZw2ok3uFF8pTvlokKEmhTpTfR1MB7vbuaEvThhmcgkQQsekMDka2zSkvvf7gOuLbS5XvmKR3
mI1obnyZ5ondhCMYIfeFQUm9mDqIZCLlHh9v9zxY5RMuwnei2kC/bN0gsKz63TeVktyrde8Fsz8+
75Z+JjYc/943tToj9MIyxBKl1Wazr0DeN82DbIrQH+Oe6sH2PqJ8rmbAO+7Jm65IG4qh/0e42nf4
FBcV5OmChQTbwfQvHN+EEDo8iHPVDF8aFCxwqclpUuSEJAFTcH/OPyMND2NdvYMGO8iVZwuzneEm
1UtrOxNJQS+3/8toCBkWXl4G2nw6nxC8ap+8EQ0LFHNoETIvKuIePKDPoEPn7+qGzbM3Z56DtTmh
bDjj8cPF3WLCn1JkHia8Nl3lnSLT8NWyFkqq2l8wLvhpwk814u9sr2Nz+UMy4V7L9NVO278uBmak
AHP20Luo8R7qcE9Z4h69TRxagv6zhZxQP2bO+CcA0vkFWpSIvrDG3pqZft6uAYMwFn2DAxf7DQUD
bzFPAdNL0XOM7t0ZuXDkiC42dWIbjA/INsQUydrATRVQdiMsIXyxXMqAGEf8RTnPsqMonaHb2cGZ
7/crz4JB6aQVP73Z9nzbtB+2Ww7lVNVsCtzwGA84cq0Kysq3cbynDOV214X93XG15/U3ssQAoRdz
fO7/DUXbByzqnC9mPLl2Td8s6dY8ZXyUXWLsM/jaCmEN3hFDFw2ev1pYPjorI5xsSHTIFoS3UOHh
z1y+B/IJSVL5n/YyYm1vqnMfUZ1Zj78c2Lk5zLI6FPM+itswIHNwndxaIBsm5xCSby/pv27J/vAq
I9ThjSMeX8BQxpxvzIX9BTXqn2l3x35YEioI6gcO2jhRHKQTtMOLt5R8yeVlnKK3amHg9zhiqOm9
kIsb5JHlO1YMm3DEz2CgGTQKNdy0ri5KTiT7fd9pR8itycFMY+VDklsRzfE/Fj8uInhoNq7ZO+ht
6bdeFs9Db1iv6Cn1JjyCzpEv5CbvGcpEkHtNy9smucZmX3/O6RkOF0a9VtHAUnLgrPrEubkN1rIY
0diUbbjxPPlnOi2zGa1BGLomi38pQYXGzA2YHTpnaSTPVeXcSIErXgh8Rlkxf2qTi9TgaVCOxTOB
0aBY6R8Dj2qrdi06lhbCdqll8EGN50NrYwE2hyk9W9UI2XyML3gAywMmZuB9qn9IHIJP0XMZLu7B
RpgNYq3mMsMHmAKqHXcG4BP6WG2LWf2x/k0HL+UGm5XTcbEZuRqTxQP+Ps8wc3ozNQGjrjUoi9L4
yrt8IxPosbeqSD7LwQVIpMf5kc+JwXJIhU5VVFxxi4tJXQSiFijKSO/Z68DsNJbn3nRTPfeSPy6u
2y9ysEenYgAY3cFHFKOkQYdPlkQ8hkXBsS+1MZAoONxY9WC44hxqCHbSDu/ONPqEn6apeae1gVAv
MMNFmCZE58A9Fh0Ubj5vDQdnQomxtXNM8daFIWd/zcLHWQ7/Rmknp7aHZrUQVTkwC7nJudI1ue/K
6S+h5Qv7gneMix5zj977TmbxUW1fZh7KoyUHzMA467MM8o4sJLON4x6591pb07OiUzg/KiS5hzKJ
Pt0F6NUy1cmdSCX7VXVMiejcJ6DD2GYgmup2NPlZFHhD5h7xYX5xjNt6ucX1ITPPZi70DWUU/Ig0
3FBNpB+JkfH31mJeUGHy3Oq8Aagy3uDGfuLIg7Mt65cgsrVX5lAq5TmOagr8lNC1T1vikXbd8Jyq
5BKHTQo/z34RNi4GmxMt347ubOsR4bzCXO0/lNC7yyVflj+z2EnHWJNHpX3Jc0pF1LcGSO0rjlyH
s4WDFFzSK24PwD80qEUbQoFEZ7vLZHDWsh0IbWz/a66mC5rZCaaMHHnIFcJv0Yzpt81eZ1cbcNU4
Vw+J7Drq0YlWJ+um1dZzRQVT7PU0Xk9Fc9IHHr3OmtNiMyKgqj7d/KvhJ/HRhJLlx2lJcIP3Bsxq
ver5LYts0K05Wz/DZQIDB7ojzTIJFKGto0JvPxV2vBZ3NZu8H7otQf/ELx3jKPvS2ZkG0wvY+30h
jYdyweGgrQQj0oGTr6lG27kDp0Iriap9kjJUMS2dRMhvjIKVI+yV/gk7A9kdN+HTPLh+Krky2HLY
JD3WJJNexGDkItAAbKQkaz5EIzuB4REwFN2PWVtXPVu4D9BbvomXNuI1Bdd7svMgddM3HBzrD29t
oNJFtG+0PtxmIGwfcKE+FQTDzsCXDtaCR9OMvcd+jfIx3Dgbdj/9WFjGj1WP1f85rlt9tMWrlRiX
CslPw2wOvh2UNFVVRPX3fZ3JS5KJl2ng+JZk070rjOYKyH+7ZM4+Ydb4DdEKNq3n1D4/QgBn5LE3
QkXykOeY80QcQbZo/ngNEUfNHWTZOGkAf68OLQmxbyqwr7t1uatLxANlzQfT5QcqiEe0HshBQtyO
7xj8616o8bHGba/yZTq38mN2bQ5NGV/7UPdSCA7C3Ych97pVTyOw8G6Y9n+Wa1P5SztR3JAyhz9j
+h0eWC6WjBrLNaqlYB9G2RFldzAWYMr1QDlAvzT/zKj9Mumn4F6zfCd6Oq8lEGLrOZzSxRh9cmTR
TrZma7vKwrPqkmzfWS7n5dbl2aU59TVsuf/JqvSH2rEuwxcNnd2JezMZ6Khu+FCOzp5IWbztLPbh
pA2royI85dtI4mXksITzX9hz4HjMKUr26WU+OZX37hH9pPgJG2XcnEE1QutzJ5Si+eYhrHD917KL
10celzQW4cL9HBM3fLDcPX1Lc7AeclrNZDN9wiUW7iLEz9V1SE0Y1sNrQgoizfi/dqESWVlGIoG4
965O40Oce2ipke0FhXK2PX1Nm6jRx5NyJClcD4YleAMfKjndWWnXbbFAszLJ3qeZjNqZprp6BoFa
MBp4xSRkMoozmKz5TAwFw4XSziuWS/PakM4eOe2gZhHoxIgZK7PcjBO6jx7Z1p2al0PYfAH3sR4d
bX7KsUDv8KCPpHZggsvnPIy/9J6jb2fXRyuamNBq4+Tq1m9jLH8epNBFee5G/uAMcLkimsve7QH2
YpoExTc/z5a7Pt+P81ygfjTmOS/wpikuaFM6Yg7nCHCggoZMlzeY/kKdPLiE9IEk1E6oDL1tce5D
3djcqyvqtPJ//3d+WkqUFy7qf3wCnK3Z5D3/czEY6RZPojcM3w4NgNRocvfAvQzLieKw0KoI0PGp
s9hxiemzLafhBcI8zcj4FJk71AXW+h7766tV9bYPgQyDva7+NG9CgtKMBFy3/qpavksjXW/g09Jd
FKEKZyducQpXMgwWt26PhVgc3861DzoHrBOTLgHqhjeRbspkW4uJYjLRaCSxtL/QLTUyPxQosKlW
G+ktCbYPuikMjExWZnDwtIF2cTTJRuCq+YhZ0xr+4N7YvkqctwWLixxjSg018wljLjdVFLtdjhO5
gbLyKgx56CL63CpEIb8budq3RP13ZFPUZsqZ7a0YNyjHJla/F/J9Ok+61IYdqU3vthPfvP9bf2Pk
dMmqRdgoDcwse+uy9AVjHvacCqKVi56+LVIiJ3Cooi0lHOBbIvccVu4v0zSG2qVmwSs6vkgtaYXW
ze+plqRnN/mBhMWbCFfmrolKccHBj0ILx1E0vym+mRvHj4GDJ0u7g2VgMDK1cQRsUD7EzFrJgH9l
5PyWNC2lGbBCCiCCmhW27/RfBTKZ5HY2jBCfCR450YBky62uCnRsGw5YNvQ/fbtYJXGUBbgwTKeQ
bhRcbsrVv1GxnF2z+omKQZ8PdWRd2oqAR937dY7tOHbzce9AtOzdIjva5Sv3B+shqiGJT1oO4Lio
b0TR4wDh9JXAurm3tSby5dK88HixNgML6K50Pl2BpBqzLBwM64ZfKrxi7VkqkGm1YOICBudbi1tu
aeQGucFHCfb/SkxJjkO/k8xMLH7Yc80Sc36bH2u3Un5eagsVcCSpYI/sMysOMe+YZ4NY4YZIUxNM
lXWGX+gjiIaHDlDIMHs+Q1++4aw677DTYNY2w7cSFfkA/3SbjFi7Ex2gPxZC+G5ZTcMBewBB/JQY
9J7cO2cPlHoOSFABspwiB00jLBQycHlELVdKedSSOIioy1BTSkh39g4z4LbLIvMvyMfF3ovr6SQQ
kGa9Vg+5Ef5C98X4eK/D2aEi1MGMKdyDFUbOrpdEvpJFu4Pso2C0qj+RjGbOu/9UjBu5kDkWEHLj
iu1kO3bUTSdJe6SLboGicdaHR6MBgENFqAULNmm3DhDSXRUTkk7GDqMzjsElK4LF5gZcRVy2m+bY
hQtHdyOhaw1Msc8YT02gpUADDTI9syRwEq/Z0N/saaGnMrkWuog5oCFrozEBhCtx/zdZ5J7ayhxv
zST2fLSH46zx+80Zhe5DOx3nUMnzDC4EYPFb5hr2mYFiF+elfSj6GRS7281+MmDCTONIPZSAUVDs
Kl7x4yPUCO1UdqZ2gmuDwFyF1Y7KvgwPUQpymmKjDYS8rcC/e1wqnhNCk16gRpg4MSfRM5fQ+0yK
5aDmGNq+WLpDV7ucLGJPHbqZC9q6noFJhOsJWbfAlkc/aVgN/xjBqf9sEfNJmfxkRpoF7YKVaJMT
4tu6HKKgRbYQDu0aBRseNpw8+8vua+eMsfM3CWfJYibpMesXd2/a0M7ZXEu8PMDV9ZSMoWGF8tYl
zumbMHt2HAlV9zlbt2nUzX40yFnoXIP9uhhsPMKWuhHCJD8bh9EvpXooKuhtbv6iisJ8Sqz2kIok
ep8paHnIKjJT//+nYWu4e8+rKxQH/l3JqslEleVH2k0oKc216hLXo9yQWBnPoKtPMc640xC7F02L
cTxU7AVFFUanKjR3I6Hiy1Jq31ps/oN/kQS9PJpGuAR1WH0ojGPQO7vvRLPoWXidefmO9jzfqNG5
9hxQTqJlbRHL0AcgtZu+118dlM5tsZinsONBilGOXD9Ebqs655HsQCDjyJrnedzWDFAE3wC4507i
+YWFAQ3U9IyD0N6NgFsfy5FwvT5QSKQM7aya/CWrkEB6iwTU4PCsVgPrWqZdCHnBjp3Py5j3b66D
mI/UZiOBVBPGo8ILi0vjjWJdl/4PyhSnjh17VuBfHRKsbr3mzWQZXekWwSjw1Tdtd9MrLcRZaL9m
zXvifs5xFBQuNdEgh7iNOCUTQkUAj0XRsh+jtqDKyr10bXKwjCSoq09Fy4RO+UOkF2fmkX2EJbdx
X6YQ1GuakLfz5m1DkqpjHnT4bSYZOJk7ytm+UNO2KKBbYY6YqIclGPVaYwJYlLuzIYCW4tTz7NUN
78VA4usGqAGqOSqqCTKTKI9qSX+jEah3o5s3Q9fTJR+9hVRfjVimIsogHZzayckAyt9POwpc8WkS
iyxQLFRvnruRRAFWAQ5QDyUZtmqJdgV/I5HaW7d597iANQA41saWBhO3UjuuS2aK36m+TsmP21t+
A/W+ofwjRP7UQFoZ86fmcmaKoDIzfSs5E+er6ERgO9cXDoXtZyz5Js5goavipbAFAjG6xMAKhXlO
h6MywLso2+6h9rwzqwexjG+tsZ/43e9k7/ij9a6r5QQ8mC7HgfzUfEewB2LXvxoarmcr4u98096i
VDwP0auU5R4ulg+RNdR+aqh7B6IHZfIuqBgD7+NEFGo0rBEa+0KD1s9OZdI/1CATVrUf9v8Kopq4
nMEgbOeWQlxw2llW4w6uMGv+OO5z3gBrIJgT7sD+QhrVXh3ap6LsAuggT4nip18u2oaV0dfQ421Y
3C3rfYSnCu+x1wwbraqDhXNI7rJeQDNVDbDPmpVbndO23YGk2aJAvAMO3IzYtzW93fcmToLyjppD
YvuKvTbIyMYzASn9k5zbWgYKC1znePVcG6DMirPBKQ2+BHoSp3fqUFBHS3vyG/OB0BcVVsRsQWNT
Xgy0NaFGzSouCor2FOBC3GoSkzuVkTo/xoU2uKI+po48KW5hTsioTDCVA9gFg+V+AciwYEFfQOum
3W/IqcXjNTyWz7nFrwdbIBW5GyvcO1n7hYPDJ1UWxCp8rcW4H0F59SCgoc0Lyw6Ali3Gt4X0XHMP
zZb/kso+g0feRPKCoq9Rkj4g+4mRcGkb873nzzJPzwMKkAtg2qrXk902c6mvCAXg8vAhhoWWmlA/
uCFnNh2I8alOzqTMDrbJ/KU+cJ0fIqZ/4BnMOuYRYu9+tH+i5jkzvnu57PviSefIm3kvov+vk8mf
yWe2TH8lQSa9PgF7k6xodv9d62dtyvETtYeBH5X9zPK7A4WxzS8KR0kFYAZi18YgOILCiLZwbPnA
6eG1bMAiPCR8ljLbQbxP9xPBtij1NTKmwnscuuEzL9mMOBIgZx8oBDyayVuf/+L43pDw1RGEk/qm
F5e6H3nyEYgQqPrJlZIkQCF80eVXV74UeFY02UPquuXtG/gwmLnjVZcnHYtqWN5dqiuNfEZquTTa
iS/INqNtk0PBKNS2eLFqtPW59cekAhxsbDv76OaUzB1okthZdMhmw8cqg0fZg4ZCiXtTlxeqxVCS
sbyeMpWdHJzwhcf7ruMMxp8tJizdELFMoMGn39hQk6S/0JjJWhyMSNoj9GiDGrAu35dltxED5llu
fc27yCna2xfYHEpylQa/j4OL7TPlsagRNB4EsfXukLae38y/qxzYQ3ruh7eeBJI3zTuDu6gz7Mg9
Hmh632De3BHoDBA3d328HGT6Tha5oUDI5GauhmY/idFXA5tUCdaj/S9BjfA4ykbedaDYxq2AEMK8
1uWZQoRNDVNPZT0RtMvUUlXI5tyhWXB54GRMGNT284kwJ8bn7Aq85OQMtzbkS5fHVBcdteyhJ00r
5htcHrIKw8ZgghxTv4WGJNtTn3NMpOG16sW28pJgKFCEI9bxLhiAaJKq5AEfdKPF2QLsReaX/zEB
bW3UAD1e8coOEg+/7y7IdefMjAN5a3XYQN0KIUoAHMGy2Ez9UxlXjwnYP97U2ynBSWBiv8pug+JJ
EnYnxtytRyImMltOlSwlCKtzHh8f1Zw+kmbe6yw3WBAw6rcQz+g6w/flQkLHrxR5XOoIQof2J92p
VCsx26PWQ0qiDe2xaNlnR+qpsZmmWLMF8xWBCfSGHnr3f4Z6WdETKb5sxDUUkKAEpkebXo9OxSdN
ITLVWEpz41cP+f8p3xsjDUqquqyO1AhI/LZBAyW3noaKdeIRqM/GNiGa8twq40cYBiwluyUKg7wL
t5hAdnq5emC4X8zc7KsNXJRNZxlwUzSwWH9rNoFg+KUyuyOtiUGfGUe6Gv3JeNdJySziPEbPGkV1
Gv2I9FRcPPe5SKAk8z1/WsPh9nxvgaF7pvYKSQJVipeIu8ESNvGqBY1u6qe4oEDTii/tqmqtNqth
Oii8Plj2JqB7a08U0+UBCMmGE/2+BdiVZVZB7QO8++HEjkwn5KUgdsBKzK/4Zt5lddFX6T4F0xCg
ZLCCy8eRx7jiSz13J0TboejIROU7TVS4VEbmVhY0gd8shfvfxO+69oFZyyEKPZT7Zj7mJfoY4Fj0
fy5gL1F/HZrfsPs1p/ek5X736ij9GbNaEEdoL6zt1LHQkEMYPp5/qNjmnx9a758cMZPzNa3GlijV
9NLaP5OOxbHi9qE/5fwdLb6pccc9/SyW6tmQ93I6TR0XZ1mcO/OGZ26lUflFeAe+/+iWQNfDc+Im
PsSvXRnXD1no7BntT2VyqKX+kdh/iW1t+23oPrrd1caQREcY7jUF65NeNNGcUrrGQiQWWlP54zLs
D83B7DlQZxQcQYirXkV/xlV5iNwcUz0nMxib7q9VXoxyODrQV+w8D4yBygwGIK9JN6AMWotiRSKo
SQoRtvcjvm60w98Fj/u4cK4Qwz5jAZ0j84iv/Aw5d+iVajpjurkUHJyJomtuHGTZ/NhZ4qRxwJHq
1KpjWKQ0puOtCq+dlWHU/qctNFhLOjnbD9H9Z4H2ibhvjjGFJPIjF2WgzOnxXpCnAgrriIxD+Jr3
JSFcXWWKvZyQ6MxrvHuipmVnjM7RlDRuuBxEsADwVHdpx55BgouM9eejaZmbsB9wYOtvncVdQ2GY
U+/0yQUDfrBVnYQecmHZ9OkHQ3DvCr9JCSO2QdW3Bu+x6lills/n6ddrwTFE5pH9J9Bn+qLFuRyq
R9Ek7CAejZjTGirx+IZY54wvpwz/0eOdcHlqUvPULh+T/ZJbf1OISVEDtgP3DtxbBUOVktmydB8n
r9xQ0uJTXvVnRc25WNBWtVc86i8TpxCElT9aOjaZpOK6wAQ8cVADnPBqE2z0iANbqBFEsNhzeEfO
l4LSew6d1DklBo3G2gUiVO6qc+xYXwvbGBMTfCKe67b+UFWCpCH9TmgPesKIz9xF6C+L25ubUggz
Zx+4qZhOIXZazPyW82I9zVgW55l5B7Qf9hEtfeNbQedg81DhhzLt9nGJI46fObZuLgkh/SYO+3fT
PdNzwFmoegaFiy3UxF2AWU9oW436TteiSdlu9yQypXxoZXys1Hwk9tPTHUD1Dd/9BxaV/VwZBw1i
ITUHcR7khwa66lzLBzimflQwEIZu9JOk+s3hUoBEdQQ+um+tj967enG3gWS2cdj2K0YMr9Z4ByLh
jK4M8r7aD/wnZXbw6EtWXnPoESibztvRMI863QG4036X1SiVcjMeEObORh3uaODby/mwyM6vBVfh
dbDQOvT26s12q21acQMyghAfBh8WszjkowmJ80cjBV1b4iUvy2dQp77O8ldAti/4uOtQjewRdJk4
KeuoVx5+T/4saUZVyHxwaR5xtMH3QFyZzks6ji8hUKB139Shv3bbSrc5l0M5sTCtcU1eQaDD0RLx
jUM+Q+C0m8rbWtIurWXTY6zu8490/aP2d3BmyMox9L4G2BttcHJ4NXXiFa3DlmvfluFpdYQY47ft
mGe5aovR12yyfdKqWzuPciGrPZNVw+f8URYpz3L6jbjgJTYmENal7lITtQ1T+2QmDKTLcemvOZjH
jJ7UGVIt0r6nvdewMojXBDx+lursadWeZtP3DiGKEpuQrumFqEFZF0dO7jTbyIOAHpzyHJ61y0LL
+qTKpyQL2TNAoS8UiIDLjZvuUDlTMERkprhiJ3RPEyOhfmQjBO55h9818I2/FgowhJzdBNa7a5KT
6kBHTfslaQOD+I+bfAKsfIi473XLcaBdzrHuXffUto8r/gXCsGbdHfO6sCDhWsihsNO6qMe2nyrI
cRFJIIT+RtdudgVj3fXLkA0YIFO2AlupXhe4sPV0efMs/DcDlqwcrLGOS1e3KpBEGOhSxz3whPYV
0wRjXMkkXYf9dl5JcWh5CX83YRyL2djEfAdqng0cgwIhot2UvlWG3EcmZvz4NZQM5QaEkUc29W27
T+330aDxsrw4PVBWUvvuQ8ao4tWPRFin4Zv3aLpmC0g8ku2kxRuqMlLZsOlx60TDf20tGZRS7F82
Ac8/XaMbqgAByq5ucIgelB9lQdn+FvidRyoxjGzt5nzEfnt0zVVDxdU2gUSgnogbUUesbPqZ0hMb
o+9xkB2qW9LXwNpwwNMar2hRo00uatu7oR+QK6HSn4i1nBveZF1SBIw4QOkoNDQ/GPjxKxsmXrMA
QunRDh+SNfeqT1csBkAj3BOTVyJD6BREsuti11mfNsdhXbsaJBYovmUk9O4ou0jCRoU162xq1GE4
giGPOXV5ioyTCXFKR8lJOKxwJgz6+I7wZm3azu/AGotYo+iDrxyNdU1TBm14mKABR4Ar5/6JNUE0
NmCv4yzsTaLP27bOXkR0BxKRtagt1wpMRGh/kd3AJgjpIq/fB4UD5GmoorONAoXUsy2bc+cSPSRV
n2fB/zg6j+XGsSyIfhEi4M2WIEHQU6QoStogZErwHg/u6/ugFzPTi64piQSeyZt5so7JQjypKOey
brm60Xr5cpDRAfmGXoP9Ne/yLxCxn6N+MLnRZQUtbCR/rFr3hxCyN9JnVVpfM1e9vih8hzmsVUIR
Q2cp9yXJqQotDfZOZ14dqGo8b0vZctbzokwFe/fZkv8qKfSlHFDoDg9MQVtX63BMYs21zVvY3tOc
JHaFuGx5zCAT2qskYCg/afRZOruhKS/AVNYBgn8zI1ANqDzi0iss+pvK/goVeQdcaJUD9cwoNlbX
ZbhOJeEqzTJus13EKZBLu7Q5dp1vxUeF42QPVrAsRxyvwOCYZ0JZiUw/YkjAaMoz+mY9twqI+X5b
CxuMq/OVxdPrrHaeIHNXpYGgWbc/6hJnMNNojiUQT3fQeyBKQr5rza/R94kHGWAfqHCjtGEp2JWV
3usryBvOYLRnUAv05EDeSBeZxdjHQCUoTHAeqaEL8LOMi6HpIc4EabgzqsGnmD3FX6zpXGQisIot
eQmhJfK6WiJZFO6lR3hWqPvn3mnxKUZauh1D/Z5WdbyriUTHGDA2U7J0gaa27reReh+bdrjgu6SS
x8QwOSM4aokesqLi4cTIQ3k8GZailDdtnv/CVehZy+kqrEuUIQ2JRWOCljC9DbAr0E+anG0tOYf9
qG8VsZS79jZ6pIZHZ1hXMEB9gWF1NzNu0nPNXjvO9Mz4BU/Idm8tvbBu3qzzVIr3KYMYhvjLXZBE
de3UP6LExhOTutbDKTpBwHorBsKLnV2LAz3EezaAYadT6WjNXPusLLYfCSrlVugJKKCyXZsmdwan
0zbEyi9jbI4+OBky631f+DFPjtFSxNM5T+YNt34pvpYV+YGc/0bhBFYo2iAga4kSk2iXvyrUYeF9
QMW0CTOMeN8Kq/uu6gH1jabrorQe3BLEBki1VyGBUvjWK27VBiM1TadIl/utSiHXZUkz0KRECgOy
OlwE88ZCfktHqvTiEniwkFkT80H/UzCln4HGa2YAG5+1PwAW0VnzdGaQrySUwpNv/4f/W+zxL0a0
kWliO44EtBRaQ1+QuL+DqHnpTKv6yUA4Q9jaGULJd33G2aZPIuZJRrSZ2MPL3xKgrj84XGzzKbna
wLwGRVNXbfDRGACLtlPNT9UMqNzlMq4xA8qrQMav2vUUR/8US2IwNROnVaO52kCkcAbpnxKQeij4
TUHlYgdQ872D/FpCSNQviQE1eZYKbq8JBJ9G0Dcn1MI14zBZf0Uah5eBLmFYowBeaTiZzfKap3hu
Z7AWP2XaOr7SS/+wenM/ZVqzsoLgvRoS9iS4MwDX6XYzJjZIglwsDS+mEbLoaDFyDGayQZUHt5qZ
brRp+y+KnOXg07OtjNOmklVpzYiH+c9E9aAt8R1qPY+QBEpyvtt42Zbnou4d3Z91AHW54tRb2gwf
gwSLi7bFvR2ZhziUQFUjSyhG/IYn3NrrZHpFzHB5ruMfS31XRo78bsEmJDUnZTLHrTbT1Dhho+rx
c4KlBorZpDu9RIIOlhPxCJhLM8xX3Rny86RYp6xq96qTsvqRxy0rBd0QCvmqj3HlgELEqNulwksq
ZSaPz745RqaC5JD2K7Mg+IcTYeiiL3DgLFjjUB7V7r2HIB5ow3em1b4ds/PVasjOLh3wnq60lKJE
REWntTwxayeprrcaMBHNyPaTmPEIQ1ijPNjWLlpUI5q+5Gm7Jnq3L+NHl9h7RRWbFNNr2GdeY1E4
WX03pgZpUsHURL8fti3YAZYq8df+MwDONmq1twtipVzdknMBX8aNShCFbNA+saMN53VPR/BNwjvS
DSlpSmrZ1+pswn/Ptl0+CI54GMhB4VIww1hcoh7WiG9l7HxzP87BlJhySR7re6Sktd2jon4Wi3rB
g+Uk1Km12xSf9lwRX/iy7IvSYF119jQ8MJTIV2EhnmaUbiFJkeuhrLt/hvPkq0s7aPCDmvaaBqVf
x9ahUSgO2UxN7RIk8uI24KNlsgUTNE3JX5naIY7krdOmXk9JgOlcza7bquqjnv9S9WvE7zmApaq4
RAboxwGCtVJTEBwGZ+Ujrzg9nCXH3mjKm05oZgT3vnxMBTpLZb+1MocycWq2BiFIbSsLWvyQW/GH
qDrz1pRahrR3YYNc6UsmbczNAuRg0mwiFr+Z8L+s/YGGwI7O7jRi5eJ+EXPxixt8x2m7V/TXNAKE
g51q4OMmdkfCz7n1yDZpynQQk7goxhW0zb2WrFT708q3RbKjlo4Gsjh40Zq30T7SECiiBbv9W9jz
roIkRpcNl5XkmKFWSVzc4nwTcmoooDfa8XjNlOMsLiBZ3LAq3Gqg01QDUi9eVN24DtrDdugpff1f
9bV8WBloMYyYGw6bi5/CFqbrBLeenIqRajg6MJNO4ynN53UcBq5l3u3yrOY1poh5r3dQb9LiVIC7
nxT4LzxRo3YXfoHEmEY1cCiMdxrG6ULd1Zg7uJplwUAMjRkcr4GcnLhoc+UBDM97iYiCh4y+oShG
5LDcKpJ2s4P7BhuYrlk87djPpR0wj8tUzj7xGCZP+TrVuZpwxKfKT39SLcJdEMxZB/+EImcHi8SG
l0kYNJ6mnwk+pUx7kpbfalwxWkzKq0aSGf1oUNaBjKIv9t22ZHoxT+Q6DWRWjgE5lxvlOIpyxSF7
E+pHMaFo2MptTm3PGcS/ikt8gZkpIxmwFzB7e/QkKJzuyKw5xSA5Htr8A8bCPOBIsvdYLgjVLQ49
bPCUBeJopBa6xFAH/dMRiN+enpHorL6A1SzSkbgp4lLi9hw64CTUuww4vJJqbTO4y7MTrifbIF8Q
8Y6Ea7305+AaxbQ9JDzIDaWjdERCGa/RKhce1Lm0X2KTjghSWFQKrPi04nDLGdoaT4qE6jLfz8wH
bmX9tKqbis0SCCW9wx8NeK9GI/6EwcwOMFHvpKQ9Ar5fgSRJmNQBqtowqoYY/JuwgI4tBOmYNwqz
q/wlccLLBGV0waeE36nL2Dixb449yXyGGQ5O9lI5m8pXnX3mvCJysMVm5KpqSfWJ4tZAPmhgkQZ+
9pPIPmrF8BzOL2MJUgRRKFFxddVAZzJOXPaPHJJ1QZOQ02jD+HZF0SI0Yl4ngyAMtIgmWUoslHtq
y3w5JbeQ5lBH7WWedK4DzqlLrHPHfWmWw6Oe3+H+eewz6M4gjGLychUNncqjV/tfpa6vwIKjNt3H
1vjaZEvxKk3HdJQ2XfDeJ4VrpOPZrKLfXo2eVrK0zaDv8CEODkeqSMNPNFnibwRHHOc0FoElCQ7W
CIg3sChALjVqnmnqpTvoJSBgK1NQSS+7KPRPyOYv3ULF5EQXna3Q9ixlw+D8ZgsSdIHjFi0loeSF
WFpN9Pm+Ho+Tk3DWGYr/R0U91ZQAizlNU+yokSPIuofA3Ajo5ZlizFHUr14pv3u4yFmXUTPODZE9
lXrPhTHPfCneR9qnqjzNKryaX0r30hA+C9pf6iwDLfrWW3nfqpQKV/bHII2eOi9LZfpBG/uh4ZNh
Af9oBWITZ1qLp3mJ+TIO6YHKB3mD+S29FqS4md8i+jdcaPrIJiZU7sM4XosQw46DmF5VDo+wuQsd
fSuAfTpytasbJjL6Mij5kJUMh/H0HLL0VbTlTRosX+atK7SvFhqFoQpuLPZhHr8UAapHgxpVDrsY
7nYBnsC0Z04sK3lV/g7H1oTT62YbtadoNcd4SzOoZTNbjndzBMq6ujXE89QGB7+ILrkT8Se6XRWB
iqoP0pKdI3tLmf0rnry9Uwm3Pr4OOndHLjlyL11NZSYvt3RtbvgIJIvasEvOwJCZFoGLQ1kZr8HE
jGj65mCocD9edyCHbER1+HKMwPWZozkTVrs500ZKVVLMgbVb8QzBnYsWMmOFc4j/6KznJn54hd1e
Jt0S6v9wERRE6XHgKfMlclwt2IT1SUv2cvuROfaLTAPpdMMCznk2Vg5zQ321pPgJMP7yGOEliFhm
5/LnyvvmTdGD3qE1TuKDMK2tlP91heIvL0UfP6PqbpDYKYBahbnGcn/BqArfwpg2gI0MKIqnPL80
tccABBubpfh0zpJwITxu1mSd4EQK9k6a9DqZqM0aNi9RIouNRPNYGkGiMs4izUpvgQaA5iV5Y/Em
sS4BWScKY6Bd4oBkF3MtecvJtcAtTFfBncGweeQRaOgZf1N/ndoDbrChCEIWrso5L707mEBX8RHD
CRNpdYcdovlLNPWRqQagLUR/Fe6IQxDeBksiFObK1TUxCzpek5PVAMprcoaUrfXS5br7kzEJjGx5
pyp8M4RuN+TW5XpnR5VLe8AuKwlTiQERlL1eZLs8xU4J6dVQwrWCVOIw+GFHQSgYKp96v6yL1zF5
dJ/PQzlxVcATOj5S3PNr3KRZ4wbBKr9qf8XXhB//QqdoA2BE2se7ade+jg8Cp3O6tjkKV+v6A1XA
wc7cux/he/nK67Y4jq/Orr6C3l0RaZkIKd6wE5PJ1rPXEN/CwE7O93jJ4Az0ORaifrqA+EA7IbPE
NJGz5MTgbFS+46BEOrf6P6lfa58Dw9t6PbvOHqOAeNWPCrsQBbcKRWeu848LhwOhHYspygfDESAk
v/kVSx3hOS5+hfSEfc5oV5k2en0y7yVBGHvL19al+7FiZ101m4qIKMly3AHzacQOPAFtXxV/0ztU
AnzK5C44hs7E4YuNo33kS3LFR/fFOxyuSOMWto35jWeXQxA9yC7PPT9aP1PMww/Ij0LmXMxezYgw
29NR12X8TLgOCd55QbWWyjuZGuwBZDiH8JjJG0fxuZJuhn6vhwfJPuQRtbTnatpxKA47dGNfqg64
hPDBCPhG+xJaHV8gZHi2zffS606EJFRK3q1fQr7WP/rgcMyWUMYGn8kJMgrzPUh49XxWGKeHp9r6
bmyU0/FgCnhE6xoezg63q2KcJ+3BVDnMXuX2rlWeUT8a9i4uo+G9+ix137CPwrik5S5ML23NjzDi
WYeZIy5By+5xelCoPYinnHi54Xe4AgBjcGoL+EXNu+CfSvVGB3QOrd7EBqz8BJkn/VWdp8rA+DZt
uIpurEQYpJHZCPBxGIxdHOu42Ji2pD8KTkUgQPbmgbOg1R9cBjqUaevEwQ/HSWuwYG0NqMpbpgd2
ftLx45NBhtY0u+RvqEpn/WZbDlIKEbmhemnmkd6u1aPBlDN+KMEmSX08nXq3rTNPbXdQbYb6lYWC
xzsgEMFzRlMQgwsUs/AbTHYQ4eDhsadNxSu0V1u4XbKzlO10H3J3mg/DU0WSj3CmnA1pM+g0NvUY
sdfOZ8paS9aADJr2yiNSVAe+3bbjD5+CftuUcCwZdrHS+mZ1mnldwuBk4KDe5s2OhxgXGnL4S/aM
cCcku6ZZfiWNBsTnTNWd7Rrb2mBVjb4M+WSOB6s8tK0vS3ubStRsz6qu2G6y5uwzLd7GRZcoaGOZ
7vxCcsQ17jzTm5UD2de3dfgzW65CS71evczW2q5IZ63NidDLVqUeKN0V5V+m7TV1D2YngGI6X+pu
o4Ms+eOj4Dtkn6w39tLLvtbMM9wWvp5uN57x/lY4kqKt7nAyAwcbbdEQC/UyqNfx7MpgDZo11y/G
uFKxVeZN1fyiZFsQ5LpdEwKG3CSgMFiFEkYBm56gN065E0dOBrIBsf7C1fi+mBy0Two/Eo6hIFAw
65VMI92qv7ccZ5xfjoN6y9iNkfYaWK5Tr2ROQynJqFV9IXgYXjL42P2J+BYDb56A4Kf/nOn/oBra
dGnMEsWqwqWnQkpjcIFBl1ScuzCOdFie6Cr7HqM6ZWqKB+qt4TqEmcEoqPAihn1J7+Sq1PbAnwsw
W3KgXzUmesoa9435lP5idpR5ByqCA/ym6wGybDN2xPLOW8OvTi9Nv0XXL+CGZnyDb5XmJZ8Lxu9d
gyTn7LHryZxSOhe/Xc4/QL9MVtTB8jUDHuTTpeemIQvLxAqnwms3mLsOCY/FjpYvo8bddB9H7oUy
125UIQD66stiKOmlm0UhBP4hciywBbZW76vNqcZ0RPhIxsH8KNQtI7dY7G3WYF6QDE4BtZs0V64b
5TQhpcXyuWOR0ae7zjDT2IxI8jqhGz8pt03L8rEGfJBeh/WHxq1wlYaHkA/rPR89FmI12OV0VGMx
HK9gzpim1DI4gJeZqQxTq2aPnujULvoA9aWOujVN+NpQDiLe7iNFs7yHEzbccW3NmzonIYYwsRqO
S2Zr3igAd6lzKmXorKzYHtm5LHqJuEIAxMFis1ZxTPXb+GN03Mk5DTEnPB8rZ0BLp77GqdLJrlaR
/lyHlg+SpwI/QoFF6qliFb6ir9U/CtV1D94xDnB8siAUa5uVdK01Ry26tDw4CNv5zfkqJldUWGRI
y13olEqX9cA1GyR+2u183GpS4kfY4p1zB3KZQGDlghSrwy+qHE2KztR9Jfv8amW0SfVNCYuAWf6/
QVnz89HnHjGq+QyxSd6l5qxfDeJj4FAYVFIzabC3r5uvNGY0seMKhZmVFI/+TvUM5yX2THBBnf5e
lD9yve6bG1UzPf9Ksxl+WzpvOJ9seJ14Lfja2h0PD1Uk2Vd0nrGfMYmg669dVlu4JvJwSPmq5yu0
iElHhKKFcCWOUno3+TWFy2CFcVzZ7NJgzyDD5A7Box/YF93ZA5VHt+02ueWzUBsUF0hPBPsxx3nr
JUzwq1VHXnbFrG48sxqMiC6CWPcNuCBDUKJdRxXLQLc3IEtJwXOyfIx4+uS12r+ZtoKYSPel/yOX
Bz3gp2zWdrednC/b2rWg2XUID43f1hQjDXetOETdERkrkVEuQShhLfNTDAWNdUd50x4sF8OFnTkn
9xH75UV7K42f3PqeGn8gEdxWSNz8nwrQX9g/gLhARLV3JY4uC++918DGaXwz2Nf2tmfAzVkdp8Z8
Io7J0HNgW8gzV8c+TnxjpSJnbHiH2GKJl7XQGIgz4QufV9wFSt4VHDDGckpU5wN5LJY0/Kk18BWW
SKKvnI9VN33nSC0u1dl6WTCQO/Nd23fUKiWDm80YI2E03CSLB34DCYwbFOcSC4DXNbQ5f+D/W2fy
hQOq6NF/iISv0IqL6h+Hktj6IVrBrsObL+Vrus5SZ5dWl7kFfcuFwbNMOqfAqmwGZojBF9FbV9DJ
caHqguk521eK0E7HuMe+zYkec2Pn3NPkAQMqctV3SHDmgCp4AO/RsN8pJ+IKIYJJv26ytVHsG8wL
xXDU6dLAyEGd2tCdquiijDcpwfdbsa5TI0Jq1OKMpB4TPCmvMzb4GWZvaHk8ZpyrSq6QQJjL8UC0
hxpb3guWO1666szjZw3cLH3QYQBq8InBvdqGzSmS6ahceBI8dNaDJ2tfjgWjAGhSy/GVxyoqthxo
OQHEVxP1/113Vv0+PdIcycLBfyO3cJThJVc1RmmPYdjTpcFAZmcSFiS5bW20ZXyIvuxqZHhCKEz0
7bL6HGGKAvVR0k3JQCD+ccQavACtSOHveGZ3qK9zfp8GmLPyVaqoS8BWA4eWyy0jZllaxXQyNcG4
ixx5F1bxXszCD6HTjhWlylxO8QZiscU3Um9MxqpmJ9+WNo/J+MemPSQDVgVKYcQ7LeGcyizqwl9j
Gw/WcJEGbHjZTkd2QSXRFN9dFG0wnVwl4xO0lQWUhrAlIYnSgYcchp1wpHeXZ66U69WsS9iqX9uK
egyDRLBTrGWL0m4JjzY3BNFfYXyu6+tUX6ZRcM84FeU3hTQs7/jsopeGlb0sPrVm3hTTV0Z8G69n
8dmy8k70TyW0PEiKjfsFg4zyabQdOOvKs0s+517ZyNgLhp2BKFaBSkhFwlefcc6AvUb8KLVYVnhZ
6vPM6q/3753VQSbSdy31UUbNLGtQTmM2EWfBuGG8hNQCJjNKk0bqsTGudgY1iAfBGtGcM2s1CAoM
52OG4sOIt+lRsiWA6KEndBxwa72+xIJZ1i8fcpeyls+PWP0pGlonQsqt6y8dgktbpW7eD2hf0Pg4
x/HdtWif4bWVn5pKFOv7UWRX3QBWwIDxp9VPKPZB/9lXxqpzkPauI7CprH6XtU+6sfC73+boDdOH
RyHiLcN1DHHS9Mf+mek1cmdoAANZasJ1rjsRJ1TRUT420aVglLOxEzUNUoZNhYI+3IQymlsGbo1C
4sfWHc77ZOn7SHihzsVATVidFbvwQ4eJizS2ObOvoaDfbOQcaLMmdgIry0iaXXbWUjqyzBDrw3RF
Uz2zlk1dM7lrEGiZPf61BbOhrld9K2dVMmcwV5w9cLmlEtMpOB9aDSmgZkRZu6HScIwLbGQx3O8U
cs9SwnYVSFzGJ4ajFGi7qbGNzCzdSxBRGf1Xx9Hk0QuPsS3eYqguoWMEuECMl2Air2AEdxouQozA
EtN5E85ajbvbdGz8Var1bP9n8NwmLEnSv0DXTqWZ+oHNdxDKAyFHrhBx+yyxUpQiZyRrK7C0lKte
dAQNtU0wIm91Zr/J4+phsCpRn0SOeSdK/YPUW89tqPcMzdllU3OuhP7TSOELTbAbxwy2SodgEM/c
fpaA1Txp0QYQClGPt7IjjR6U3UG2w9dcSRNXv3HQ1msouLNED29rIYxNsnMVTv5nttZ3T6dpUmhe
P2UHwtg7pe7+dYFBmJxrRMXoqygsd5gi4gkqV01132bJRyWHGqOXpVSwPAa9hsumsinyHY+qAkmg
+R1ZM42qnHEKpVAnVee3zqXvpEK4L2nxwr9BvsfpSnBdIW4X26Tsr+z2Ad21zBeWmrbbaE1Hg8Tu
OjsVY3qTgyFhAJ4cwGyQ+Ww5NHQ0DKgVgh/IdN3rLckTEvAwxdBN9FYEG4qg8cYvZ6GR1TnTRANE
inx4HS0e722TNocUclrB2ZWsPWNI8rprLI4y/vOJOjOdlqu+H4EE8Tkq6qusRy9ZaT3TEYqgIEcA
8uEg8vymyeKwuIM5JNe2QoN6EhJxbw6OzDiiVvwxjH7xpMMqBxCIRAhhraHyhmTNkQngmW4SwtYs
LmBFaUe2tX4XDScDka2mhsoI+PRLy+Tpzw9SYZ5VR/wzG95/S3ofg1s9Lefc7qomYMVDpH4457OR
7Gmp32c21u1R8PtlGwMZtEjMv7ExDh2cX8kaXloozit7ZFUp+oNC40aKnTjlyxOMbguk3Xm+VAyH
EkXbto31DVCQCAuFNZC6cDiVKXEaZP00yL6FFTxTVt1VhIGLH9GD4voKOP+kzBLvjVnsIAIwPyz3
Wht6hhLvKoeWlggkLcJgeDMENlbxh+R5CvTxJCb7To5U67oXwOl0XUgg3gLulip3fB4jf6NxoePo
4dtMN2Xgtxoys5atuX7MzgWa7d1WkK8bfdt0bLGLOhbTb1ChM3Y3Ue3rkqmmlZ+ayNim/aGZej/N
24umkaQ0nEesBKc6edcWFOQy9tdwGxP+yrvYj7XXRiOG3aFQ5FzXeoSy5Jhim7ShxU0cxkwKyZeS
2wT/maDxka6okuPMS5/naI4ZDqH3MflOh8856eGNHwvtB+4mnKh51TLyhfLkDx1FSTO6FhNCclo4
UgvG6flobCoOIHGLaZSTeE9cSq1Gyols8iWBmxBIqxdbAluKXn9VeMdaPhclltbVGJFZYrqTMWYE
hEZNJj6tBH18bk1XyIkbSIUrT3uFNrf41wo/mpbYEzdlFjNPwmoGdZCpTAvIBHu1UrqCZTZMy804
vDf2p2Z/gj6janxjR/cq/aD0AKln4J6FI7PPj20bYzTU160Ij03MAtNluwy8dthd1KXWUgdOFLTb
JDe8AgRZKdAqZZrMGhNiLGQAmh2U3mEUTEsbxa2UonkqFGsdaA8vQFfBQZl+YHKtjEcrunOphV5s
fBYFbuTWQfr9A4NJ5060hWu4oeoED6e2UYOKVw0jO2isEUBQOx2r8V22nZOSMVzOXJLDx2QO9qk2
79WxpxZF0PZWcKtjJqfu9SH4UoBLM4I4lt3M7LSgLmzCtyGDmJNG5pSAzKOAOmXlyDhlm1AjG5Il
HASD+GFARgJrKDTjXecsRpCARhZ9bO4yKzCz4fUQTiQowA4U1oZLJEILCBQ3dFpX5bxbkg90kwx1
1ZDXNX+ayq8qn859oIPJsa4qg/auI5o9IIMMLXcNgQ09EDtWzSsmJD9Mo21VFEwkuMmCmrrqiJux
zf872vJUjNe4PhsA5lZOLG9DQfwjkM8NZdqs0Vd1pofSkA414w8jt//VWIKk2b5xAAkI7suqBeQL
7NqJRDRFfaWP4Tirgj/JHJ6UER2UWb2b0bwngnq0cFpSdwLVnZYWCQC8pVwLGKRqCVnYHv1Q/m6j
U1CH3hBI52Lr9OzCpQ+x9EUd87OTa9t0bi6ziaTNzMZRnNsUN/BP4X335jEi7D+OQHogeT4Kgish
1pwYm7JG0w1gtZ0FTbvg0js6hP3LozanoF+KsxgaPMh3Z4Yq0Q3fRP1QMRQ+W6INJArTLtppg42u
/CtQdc3BYz58VqNuJxX62gjKP7nDNhyHr1OXeZxKL9zxOm4inYRPH53OtOSHZirgXXSfvxNBSv6T
W/s8xZPb1RoQNdk3AJQYoNaSVn02Q/UuRHs2hvpAHyYlwe9jiodZVY/QLilUH9gixatpWNRZgcyK
cFZj/2rm/p1BEUfzrWnd2kjz41GifSI9zUygIfuAobPuOcPJug9uDbqskeNaskgfO9V71X90/XSa
0/pe9PO7rMYnQRsT+XtYm+mPGK8dDafh+CZxjUtqVCSy/OCY85M68wQl94QPdww5pefx2oqqGzwz
xjhhz/yoPcK9AqJLn3yXbjIgZK3ywvvq4YY6CdIOGa+hEWk/9hggOVbwYuJvuWtXddx6YRi/dKpD
Ly1Nj4Y5XDLM64yRuQwNxN7oE36oVDHgFDyPUnbvZuetkMO7gQyuINRB+9nlivUnCzKkVsqpqgAi
jIQEnbsioixDDHLuudBeVdBKsIShaHTntmTQn9CFyFy+zEwg+fGpx1acB+LHon5VgeO6ZsRjcZ/g
b11EIUADxngbFyPzfIe2fBsa681p4mdj114Var9NizMnKcv3CMsA5eTe2DQnCJf0E5vO2XCa62So
bswMXq7wVlnzoV6GCBZ7eNB8YIKQZcs3DOUj6uwLlzBWdPvYlOXR0hefRRMSwusutu51RJLzzHRW
hiBfg5lkFzG+oMwrJV3Qle0bdNk3Nq9tRmBDHx8woJ4VtXSlyB7ScRyas12nj7ZS/LwceEpxkzXK
T5W5UTT6aaljBunaexXcgkD8ckDC0dhv9OXrpkWd8PSIt62842z6nvQTpsTrUNZ7Q0nfVT4kMK0Y
Cbf1cmODTuUHc3BIJx62Sf4FH+tLYYy//zzQOlIDdkp7ZmhJfFCXlggDp2zVK1wLonudKedSKG46
iO3QjOeo7f5NorjomeQVZv2/lRLrGPpo2KE9Z6NGm9LaDLj+N9YXBJertmgLDmXUxvihWO2lUIqT
PmHehOM3TTjXyw+q5i4qSAdvTslO2fmRc0Woak9zrqi9stEspX5rl8upIziUoTjCR4IDkbmdc6Rd
0StRNgeJBQgiQ5gpfoPzpWGeWsXpEiPizVviTelnnsAFUv9K4n5QeOBh/Yrea6XDwCmirZ7g5oFG
vqUZSg2puBArRothgFdWyb4pX6CsGwLEtmMXXFjLORhyLoCroWq9hniNjJya42JoYyZU9luNMiUR
p5u0nqgNDBOYJWa2Dhd8Swelsf2jGJajwpc9osFyCJuCHjwYzIMOJ4QB2rKCoEncEV1CAuKSTiP9
YtjI5MgfQCxFlPeNBMzJ1vgVzEhVwY9QYtF9ximWBX44O/yAKki/7LTNk4omo9AX/W/VTOsBtbwC
RNbhz+odaudrpoFMmzTHducpg6BPM6R+TS9BwqlxaA5gPXZDG3InC2C71URMGDdbBf42fTNjjqlx
0CkYHiz64NLS2knliyCKlfaPsbxIUHmaBKCt9Gmh6jX4Y43WwBlFlnQpCRmJbE/dNmF7mUj+djpm
cMbKWMwCDQwxDAFik/0oY0+lFH7pLYVwZcdkzbggysWb3lquxHCsVrs1XRVMA0ecnPbGDMNLkvS+
VCOhDd2eY+8mOAu8ninLyvIGBLCQWzipMkFKtpH1bOa/WvhAp8Kat+F0Pk7Mv9F1k+rF6u9VNe7p
B/G6xmeN417Fh9CjMi4WRYoFGiL+Cb22VYs8rHYbs8ZUBjciZq5hwfJU/k2kc2dKrlgSdeMFu4Tm
mMxLjG3FDIcAWcMxl/8ZxJtW72LVPIZ6v8fXrX6QbPP08nf5a4ZFLiVW0mDgzy8jTCAVDGKAgEsB
9ypChyqw5cA7bH7YEldDe8TfuMqJNTffE4YnOUQ8Nn5EwUGvz5iAvAQ5D8gzde64NebqBPoAwuO4
W9CuarrvzZ9WunZiy7+pJQ/I/07/1Atf7f8RF6mVb/KxafwhiMGlyYW+XLUF9HUDzsSa6JUVPXXs
cHkbnygrO0WEKohzNjsnZBRZi3Nqjw8ATthYqhPiMepiaCkH+pJx7WBRuMlS64M15wz71Za/Leak
fG+hixniaYvLbM//H7uz7It3XBf5+4SFVtFvddwDXHewfFmkEjaWcM35YvJKOvg8TewHKJAcpgcM
FEU8rWUs+830bJk/cVZgWPQoF5p39gc6naHQowIShbGWVlm0ce6qWJYhKEAy5XCjoIUatQ8wBflV
wZStneHfpXDS1MURJZy1wEpGuhNTpd9nOGWrN4eAXWy8S7j2iT0zfodYw1bS4ElK52NEwmQmyS8g
uLVErttIAY3BQ0MmAK4L/6qxDiPbWxYUalY3Gj6PWh62NuYS9FUBaUCTL1HgoI4y9WNBixoy5YPl
cw2ni6jhPnoMMCn2Q7DvQbMLFOySiN8MTUEA9zFwhErRxHELp7l65Oajy+aurREQkLtbQHj2OLoy
SpPAgzeXTH1CqJY16StsnpPqZzBhTNw5On9fQYFWybxjqNO9DQvNFgAviMOGKKOgstwyIoxDKDmQ
3mpsoSND6hcT5ms8cYEkRcv6iAwGqC31ZpmhKKZcBQOFw14dIRNit8XO6UX/cXQey20jURT9oq5C
7sZWzJmUKInyBqWInDO+fg5mYdfYY1sUCaBfuPfcAJhCyFgQUwTRXjk8gxFMVocrxYnQ5caA5QrW
A/6rFeP/9aCg1yGTNncb1kwN4m1dExnVE3ESoiDo9Y9RJSdOjBVN4ybDWOJZ2do4MEBjTUYzsi5Y
xkz+tAT0ToxwAR/XOgtya2FWmPhuxhFaH6CaPoh3SWxuCr6F2GY3hniJQ+tGCuiJlK6SLYQXQCdL
+uWsKQ2L6ACtaW278+/NBE84WoW56bFNub11mB27pF/vGx0zok+URZ6SG9JDQdHIzkIei6QYJiYx
teza4EliallNIKf1bYbGtdW7JTnnSwttA/qILeEpeK3LJ/6QPWqrJihhjIol7eQGfOgzZJB10KAv
4qQP+nAHK3te9UbyrW5/k5idQXeTsxSYZ6jl/KuZMXPn58m9xtJVpTP+ecH8D1H/uLRS/O/hXwsm
sy/btdB+y5juS95HxkaAAdfZdwUjh5usIc3Azj668gbK8H/nEeoYB9ClZtGHU4sSQ448H5sMfGf8
LyJjF/uIGNahk27qf4IeK5juvrhpE2JfTmAES4cRw5Af3zL1FjdXW/z4HhBTJDC2JJ/srU35c8BH
BLvyht3ehNvUuKX1Wxje+uBhVL9EhifVh2wehfk2MbA1WbtWgiil8B0UpNI+cnryDk3VwEolRf7d
t1e7PenhZqCecsOvEY028EZL4uHYaMPF965gxzGQP4XooR3UhsYToPf+BWGVmVy19mUyHkn061hQ
w1PYeTBKby2d33APAtJl1yQVj/qrTphsD5tEIj0tID/obGw79UvTZqVbP82xwjULN+IKQhgbdr+N
v+cpt7VIxCOOjVP4Eenpj021n+IAblgaKXgfsruHHRSZsVybo4EAAABekm48cjlG9g0jwoJ04sjD
GhaAgpEx5hGzOLnXgVwXWwD0cSFKcyn5uYOIOKYE6xevmlctsBCuNZeVbcwmkUkHnXTLx+AyYjTi
mzV9zQphgOFgHLivDPupCt+68dHVAO1gsqR0cxILZ9Yx6U7uqaKRvUzMwvRXDHNKHNx87ZSrsv8L
nX8MlLuaRe1c30mmNwphL6IZkNlIMVGXIzqc2gLdabtIc6qPzkb6ai9ns3UUnyfQRb2xAhCppnWs
MW+nOEkJIeLI8IhU7U9ANXkxx8y/D8UXR65w3klw41L/l/hAIJ718GcyXzQU8Vb3a5uQ4a0XPk5z
uqf1rcv/ihGi+EWpXaKWNeMX73Xo/HVsYybm6K23fCPJeGuroz/HpwYumBlA/cwqxCNnhVZr9yh4
y1d+9KKazxRxDICiHvNm08cgoagu9lJafFCnwtkW+pvN4r7Jbxk1SUIJ6rbvOfVAYC5yMaJd+VIs
sR2k2AQYPTn2jduxr69EfaKjAIkTvcTASCbtLc8ptVEw4f7xe9Tc7jXv//U6e+z04FYXO79NKNqU
D/+DWXidUnIabHFxKIAN8fNZyshdco0dVtUlQhvnw0YcnrsdubTIJO0vIukXwCIa7t0kYR4Z3FX9
yQvCGO54j0xs3PSzRIVWme+D+xOCoshZiQThNxOpZRNdreZczd1jfmzbaytvvrVzzXMQXfk5DtZ+
vo+tC9r8QSDAEYDCkRVadOkYrrl40MTL2RZlFSz2qBojpJ7RsMMIxIxvWtXauLNa76JaWtGm30Zo
TWWPazIX59nkN9W7Qaav8y9FGx+moGTHjXqSTpRefdsHFU/d8QSEAUg62RPBc19wk05YXiEt6dF4
NEK1NyK0GZazH+KjPxA7N/5zDH1TgoQgGGvd9rRauknMqE5yon4E8Qz8TyOcQAcDBqYFoLqtg1CM
rY3yWjbFdDu5Qp4ZXaHmnwGFf/toQL2ASbdsnsNQv7Hr+bSSajPMliz8sG3jrDlhi6Tdhcw2NQZO
qgX25uaH8FxXFuSl8CJ7UjiCGsXo8GFU+jNSfVwQw7vmG2SWjGv4v9sufg1NgzUlRKE8YsCZbcw+
eiaqcz/2Ym/O4aL+cIgpqzLVreIZ0F7lxzGZmzUeN3NezKA+cg41J8R0145H2ZbkKmHX6KNHbfl3
0k1vHfnVPTaz2kEnZngbMj63KeOrxPgWCNl60njhIszzNX2yt9LrcVs5+wxglhelmym2dx4ljgNz
EkAGenS5B3wvArWLqmZnMrWURrD1PVJcwA4GlHwGUSM5Q20QOWaDw1JYrJ76aRsp78V2cOKZ6ath
DOLJsDuJ9XnnNyxIs75/nUo2kz5bf1LEbp3JlzQy49WZebBBweDO4wpAeMS+kx3uLObi4Tis+sXY
t0hFKmS2RDZRl+k/BUmctjH3KOWj7qFkGbfcbLrDnOuaekxVEr98MYV1dNpmo4clWzgBGcU88yJ3
EUqZnJXhotNgsE/5yUqLz1rrthPY9Nlxmc4Lo5mv1du0w6P71ULUG4mSevJroopN5xpT60oyHjgE
pktlUlh48BppwYHqL0GmH7E33nq9h03118XdOTZZMw6B9tdBqaPkLcBmaiL9N2VcpJb6FJRu4scB
5zGRH1UC+hgMkohnKxEGx374UuUhfkuVuNuI8zzUa1VVXPAyfabYRvKU9G7yr1gFshbAKWHX+vfg
QupyOl50GbJYYBbhDedK188Wrx2uz7mX/bV2tGvAnrCLoIsUL0Y7fZVtcMXw8Vk8ZDhSi7Luz2aV
BEhPx2vuUPePA88xM4UuSmfNvudgqfG5hrIv7ddehVuv+Y2hhRVKvNeaulpl8mzTB6IUWDlOcrBd
LJbOxp6Y0+fdbXLMC1zJo2NGx5HlXw0Htm7JCtX2JVP+LJyOXjVt8i59hsrjEIabEnCuCZ9hjT68
hFHw8BRr07bFZG8wM87Atae0cjIzVrhRVsVQrUxiL1y5MWFMJ4hokkidGrS8ofA3A2m6RA4DGfeI
noBI3eesRXEZ8GAHsXHVGqJAyaVvOXjI1AIW3jwV2p8er13mmzi0J/M78wA/ZUymWhYGud5sI59C
WN5bcCNV/BV2425CpRNZYDlDZ2XmzXruDQOgL2p6dZiy2mxz+UL2qB+1oLiamf6u4mkxRa9OJ/YR
23UF2Wr0EeObT8tYu5nyMwISBgac3IAQlxP7UDCdICi2TupeEDHJl8K1cDYzACfwG+PR0g6hilhM
FwAMOempN+d93FML80HVXOD9P88Z98B20UHqq6Bpt1ONitDSmR5+WtNlQD9KKBHy7ADGae32N9sL
b3BCz2BVtkRcaoiRuslDw4oAugmJgwywZKTtWgnKKAqJoXtEiYs0hMy/KMFAA9TTpNKKQLMjeM5S
hkzwUBxIi9WWU9vYZpBBA276QhnXiB+m41w9W12TBvU+6C0jFgjYWSA/HOnffEpc2JN7oHX/InLu
miLcpWwY2tbaGqI4jtAEjBn9KrJdYtKeyXHaeaE85uVPg5S3LmzsGsm+dl28CFjJNeekBvNoP4Kr
4xdngx8g2W6kJUBvN28qwClRGJ8lquYc3N+Q2G/TqL+HmvjnD8nVr6cVCDn5yMf4bNfxJmlRQJLK
ZTsM6DCWp7q/z+zqnUbSCmAW7ULkXjT9HUQweTfyFd0Qv8t/AFIBUEbWDC4hBEvZdZK7SX16PJAy
f2M1zyQA58YJ78lXTsJgeaz7rV7twxBgGpfj0ervU8ZDewvCNIznqsjjkQKawHv2y/co+g4Aqdn8
aNJ5Gh8iH0PhMh6DfU6L4FpXI91VSF1pX9NVXj+DipqI9bO+W+yPxV03/8YifAqraxR9VsMLo9fh
oWeXKf1gBTJQ3FvPjdwye6PnK7qHdDepvmv1nVB70exyUD2lu5DeSRv/9fg3Wa/K7KNm3KCaN9N4
byswhxR4+EQa8QOmicfZD4YrZK8/MZEH/fxyRyJ3rN+k/G4KxGcfBqCn3PhR1rPOZYsCfbaWrZGt
l8g10tsUAbO6V+0HVbYV3knrxl1GcYW7UGq/SBBYl3Z1sprmkQXKwRgvYp9QVhZvfPNdeIREx2mG
JmlviYPMnh2J//LUkJiXXeMSay2mm4puKXc9bE5/eCVWU7WDIX8mUG5hQgmPa+5cfqDGpuyFgtc8
bGiRIrsY4ghjo56+2vpQdR+y3/sUfjWPCAZ/ghV2f0i8/TCeQWeUCLnYRManBissnlTjb2h5q6YX
I3kHNT0hJQyPsjnlzVl3fayx4ZOpfkOl9gluJupfDwSPZ9lsVmeW64IMQ9bzpPcgSy9hog7BM6SX
+ePl8s6NXeCjJwUdGaPFKlLo90fqOw3jqvVtK/bd73q145X17qGtDgXgaQma5M3Pfhr1OUEm7vp3
jVlekxE59rDEsWrZDVyRREe/9BawNJvhJPtt6q4FOfRkZre7wHz21ZmCPsHCbUtgD98y/6fT9oGz
sOqvGMKwfvXKszWtsG0WAckmPMHvecHIu/m11Z/Z3ov0mUynIH9lYK97P4nx0lBFs17kHlBMXqX3
nAiWSsZnap982ubKA+c3fuXWaWguzIYTG2bLAgZpZWPKfOWmmSLcG3e9PdUGlHtMvTP77rkfkbjv
velfYB9TdUB4lTVMVcnNuTiMbdU73Yuvf0ZYmivuuIEBe5Yg0Lm4oK+YczHmuVjt58huPh3ilcJU
0IAkYm3ypA/xwkp/5357fk7w4oFsMqQYr25+GnnWQ3UPO/D4X2n9FUKKmQ+3s+Dx5725qIhJDkIt
E6669JQM68D5GYZ31/iNjD9HvrRcXgMjd0ORX4M9uyBzM6RF/up6wF3F0qkQeRXvhncU0GacZYgO
G8e7mBXRWBmDq7JAt2wb79I1u7Y6J9NB1rdGPyvn7FSvaXKV9XuEIMu1zSeJ9UR373V8Bfgu7IsX
b/iPhAejjjMj+/N8sAPqoaCOhNCHdUbpMJwA/5wC57dM9mS0a0hItWssrqNxB/JMi8C2esAZ98pH
r2E4gX+g85EYxVtp3C3/VGGz1pM1pq2xRhd0cnqER2+B/+eaLwxQHIyDLTlG2ZfBtMnCUGkxc9PY
UTJVgpv7W9fXwcd+kL+lDEo5BJT7MrrnIvpXTycTbo3+npT/5hsMj6k2e9904Kn6HxPFHoPF6Nxj
ht1+9tQmL765t4xTWa6n7symbcBkbryEmAaU9+zm+zS+uiPCnmXVvhMFAh4cYdxBZ9FpGQdJ0a7v
dO/C4sNjXtviMhjO3QwuwETZtIi/h6kAhwKtJ/FyZxkL3yHG2X4j0f7hK1TKCBmu44StbvQeAQ2B
b4RoLok2mnOXaVMJna7lcyqc1ywLvkRcfo9JvGopdvSx/pVUmku3e8S4/54KgxmGYrlYk/s7ESDH
kl67Dg7l8dDWb13ao7v3NYgjPphxJdWSEBFytFNCr1yHLO0ikquUkM6ySU+6UYCi0gG16z4iWIDa
fCKliFkgFNES8r2FWndGr4n+Ny4LRETwuqUZ2KvcqhGke9go2LL8QflgGxYkM+qA3HgcSA7a/MHc
6pKRT2vljHEtPBiRFdHKRbZYcvOlG6fJdxT63iFhgoxefSPa8uqY7TLqzeX/C0/iNlABViWrz2A9
pQhwZRMETDgcLrQJPh5uVsjiU7uuOm2fEKPCaNe5aqpgHVUAnZlGeqti2DS2Gs9wXC0NYr8dMTBu
RtT5iUC/jnacN8Neem1grIloXg552KyblgeiEdJAFZP7m+qNsY6hmuUGS9xI7NSoh+BY6mUbplAg
NAfLpBWM3MPPQ2ceUi0goDGpmVcLcbQooliWplSDdOnkZXIwsMmQ9GHkq5UXL3A3KlPklNQkWSqG
ul1ZzmQf/6PF4t2M42cu8LNUMxvXzrKBaiM/qBitZO7zCJk/byj9O0U4N8Ilzou+JGnc/ZEMy7UM
gJwNWq4EgMv7Hu76COiSqHm1PfvrhaRlGxrIy3IYOR+gV5BoIp5GHRMMW/tDWFrjtqmsv0qpjMin
HytNZkpHIRZtpwW7iejzddIXqL4rRuwktgGuDStjzaQz094sHWznhA6htY1DoOfPZV8VzzoXOGtl
cLG4u3q7+LZh2xDlUx/YktT7LueIt2g6uzyGbSBA96JkXQQNrojSSe4ZqqC6ekwYggLT1jdkI/LU
1M1lgL50MdZ5uSHWaDVmklCvPlqzjFQITuap33yukxHNHF5m2rp29L/CYMLQyhI/ImMBvrKq8QWP
GJWNTrzYwr2AYckwLJK7lrnZWaVlSUJmt/GK92ZCVCkVyNEwtbJdSx7X2ClxCmEKeJrR76OQ0ifA
AQzZ/1ibeMUSGSEkDzhqk/agV+MpnrUPWuehNy2qjSXo4N2ClPeUkTfeF3YzEOmJgioDY+XVETyc
AVP2EHLHWkx38hLNhFkBueMfpj4InOOYqujSttOHqpNsPalwownLXDYACvHFm8nOzVxnE7QEU6XK
J90FLefTmPNHnHqgJppMUMvA4KyRmt1I0+s2JDpyVXgavmjpP4YUHxQwI4mqJtJuXT0hpZ+eB6Z2
m6RgmWy34sOKvQuFl3cY8h4IS4N7JA0Fa4xGZ8IH5qyXl1ECIJhy0FqGKyV1ldxLMrGoQfwrHDaE
+XV+4KrWFiKMofPHs7fasW7ky+ANiJNTlzrsMiJsBEH3rGfRMrFYMdlOZKzDChN6jJTcsDCtFJ6F
YVYj1iWnfWq8p2Lom2Wvw8NAj7usXMZdvTW1C3NwEBsb+Wdl9slTlhMqYYkK9wwqf8j5/oLEFsRG
HVkcGaMwRUQuclMGvBo75zQR26ikTbI7F4oLW6M4QlHvtBVYtdJbG4zrkErzMVhJxjqBjXJbOOzI
gm5Y1IRxEIMYrqrOxkXhXoYWiXytRjD5SKsAaXe7bszQ0UbTIwzI6BJg0tdMVl6i1HnlSttQsv0x
eQa4OlmMR7v+Dfi+iQUhvwC8ethRzfpYtVQC+o8HYcbO8WWQwbNDW3WLPT7jKBprbqBglxiiZ0rk
/5UGBq56ZCs5IEEAPdUuLDpfrW1uSYqFOEp76HHuzU1hugkPCxZzCx7uCBQTMqVXbSnfoiY4eqY4
MHcTkqe0mxePrrfuIIWeW0x0dewte0M3AOeX5Iry5jot+Lxac78T2L4bq432ucniSzCbQC3kX+qU
U0Q3rqHR7UdWn4AtXiOe2QsHE5DvmKu8YSOgRv9o9AHDpBFtCyHyvGUV9kZWaUkT36H4k0biTN/K
1D5JqfhM9e+eMVI0OkTXQ3YgZbhaGdXwN9+nfTeW/KKEwqxOtROau9CEKNAS4lKQRbdQ0r5Kn1Nd
Jh3h0Ql8eAe4bQUJEscH6wgeJ0+mhTi4jkxtU03Z2wydh7CM1lvThlUsiObwO2PphvN6Cr3ZFDAZ
tyc2pUg0Xmxo0+5gU+7axk8I9xmBD5T0mZ0XpdYjmark2iDFHKxzPyV7Nx6/g7w1iGthvtd58zY1
ccldSH17DTWVRy9moXiUJBHtqd6p5LgUeVZ5HNKvJlFnhTVnUnHHryu3xF9Hr1iUv2nHnNYPCmfd
1wc2uKi4a8VGHumjU3q30ZDpFiG75IQk2zJdjbVseBiy9u6SEn5fdnVKjS0kyaVuCFMqcupLiKoX
NtepsWzA81pz9xrYSAG0L+S27dFlBdOYWEFmDifoZ69n+1g/OqwnLNqZdZ4QMF0aOi4pJ/pc7i+T
Q6anLHSrrdfRuZNEZy6zFLzphNx1jP5oyDg7D97E9tMzeTeFYb6EUguOer9q8LUbEleSbMgUKyy8
aSwlIUnW+OXKqzXwPhpNYz7Zg/cmJn3RmTxM24AgwNZBZJ3neP7skXNqxEMtuY890/pQ2nTLhWXQ
GzfH0cgfJfkf0dChGQlw44qbclt/DWyet4yt7sgeXLXy29fddQ5+dldEWoIe9N55yd5usDL1Qaq4
eTgTUO3y6XgV3DD0LiJ1KEsxb/kR/lSIN6z9FcYBounQT3F3ZeIlzYAXWHX1U9YzZKerruno9Eud
sjESDjIjqGY5WV9xam8SVfUMb6DPDhj2E/kIpQHqCDsMctm7O0W4dRkzeMxZl7Ub3cNUkbMVFo8a
3fiy/h8tUuEm1pdann6P2Lj8PgKdHrCF6ZX+2wr3rrnxxsipOQ1JcWA5m4jnLkCX4LNuo2dL47J0
XfTdrb1sjDbCPPXiiV4tSvnqRsBByXn5HWXp78YGjBzr8ZnP7OGLihmN2mxBeJNEdHFid07BAzQ/
SMIB2INEto0Ho0sIZnUNlxwW85h19WfXtOckemW2+xv43TYU3Y70t62NqkZpL3qJYWZoepbHdonv
uP21oz83Nhl8tayUcjza8Tw1cEkFbWXySB3nFQkFVwafRWTidEzynFs1wi8eA581UvKzOmBbHR4e
sAzavhUsa2PNhO09rjElAGhmVdQF496n/K1bGvLS4NMwVXUabNQqkd+82sTBE0HA6AZj3bahyIMo
0+v4TlgHsIPcdXMKcQJNZSygFEphMk12v+X817KeJmCKae17a5mPjo2LBkusQmG2TJP4YntMLqNU
M/mfjViktnGarA7NjkbInxWjMio4yKOIJp91L6k35Opa4y/YKSwSvhkSbkPHiYzEs8qKFBdf31Dt
g1cyTZLnXXajJoStssbJoZGjaFhY6tX4Zlnlc1JsOPZXWtX/ygSutn9uJkAsnYMOs+narZHZB3si
KbyMm+X/fyKf/5kpj65eNL7JPqdrakoObxPvfIrkYPDA7YMYZ2ujPfrJ/fQNztmSqfgTc9rJzTgq
Soy5Y1/vkL9wwdrdKQFcrJNeowp0DpGHjVoI46XOsNGYY0b9dW0F2ju/buuFrhWvQUFpFxYGiaVJ
cS9rMEE67pyiJXzQERHpPAYOKBFDz5DEfqYpprK8ie4ObSs6nK90pN0O/lxb9uvKBHgY0E3WZDvN
BixYNZmzd2Q5QInK1Joc8F0t2mFvFQHW9Q5Vd+Uwy3SRYYT9EUI3FoOiv2sTl8LUOOBgpx5pugWE
xMG9l48d0F1tWtN8TjQV/bfHeN4PUC2VPAoCgdwP5nCG86v1nz2nU0xQo3Wt0ggte8xmOuwQwQLU
kM5rE2tv7oDjJiOjqZbppZ+Dbbykfa95RvFto3lpDT5Ia3xHNE2Fw14UAMC117Rvy58V7LVzjLXg
NQqYDQ5+iXA6x8wP6Ycdby/WJt3n09ghxvH8FysW78LDIR76FoI4nS1xaclv26eaQoSBFKkBrDl4
sE8YUizqxI82CgOmaOyDD/2RAQTqykq57tMYz44cI9tq9QQ7rbiTsrzQzOkzr2lGyaxhpuPsVdZu
1NADLYxbfdlCiUahjtJUobxB35hBAogFtjjo33c9J4aTXUTDWfTQZ0Qa8WIIlA2SEzx500TERxm7
2OP9YB1BAkbtJd1Vl4+Hom6zfVqUPIR5Vgz1EUQlfAUjxI89BukBHwoBsNXO4iIeIyYQVQyelXSq
FhOFHWy7KfkZTCpi38F+MGb7MOl/M2IrF25pkCYdX+IiedGNylzG5htaq48mLO7Na3qhKplpNbD3
xwBZkyRximHlupdIq02XAEE6vGfEWH/xEPj4+6vXpmRwm1hLo5bApqN4ZkBzCjBThm/3ldnZk1HJ
9RjZrwX6rSkSP7JCPm23+SYzUFpMGid+QeRAGvKELvoPPWfaSvg72IhK9Nu6cYgpaRFkaSOVhUXy
uhJkXqRU0x18WkbdgvWa6ZYr3zg7GTTYXreOVj00i31UBXfadfCnfhgcfNNayyIy4AZjI/BNtiLh
GqMgxCzSw5hk5OW1s3ScNL2tVvDXRt4e0mHM9M1tmZYryBKiJMiyVT5il24JgfWhOXm79uagxAqH
4ZRQc5jta2sGRw55zUeq0EmWjVZlNQhpQRMl4yxUsxnNtJki1gGu8KDV27BD5uZCrq9Sz9jqSQDH
qiHxyQMzPIvj8JJi7Gl2tYPAVUAxaeha+jzEqWM3z5OoLwWyPmESekDlxnAr/YlUx8y3PHat/9s3
2ldK1pLeOFgC4J9EyXTXlX4HHkvLkAVYinQ0X3Z1LjtQZ06IMT7BUVUPsAWFPREda0y3NqGqJqKU
ZVTgbk2uE0plsRMEZWsDLOGYei4rw6/WD97p5vgewoYOg3O00fJdaaGOEToByUHM2dfPNJd87euk
nIw+X6tH0cYCgouekZ9Qw0vSlOdITNdZiFf7A6+BZiBq42AXiktZkJmXZfY+8tt75XK/l6pNjyRl
L3JlssWWEsHMMGhPWYHsNolDKg0XSKSdIWoo9YFvk4ypMpZbTsZ3l6y7Rli3aY53VUbwgsMQ6wDH
emlWDo+EDA+bQSqCNJqayp4bi7KWZLIEwceLkQYhmv7gGs5aA6xG8aj3Czl/JRdvW9SR5ucpsfsl
rQwmUtp0q959LhueEU1pEeKgvUufI8g2P0klwvVcHiw/OqRD+8UjBsdajCmD2cEWN+QWQd2353XH
3Jf+Qtbdlc8iaMW7SxC4jXGYJSkkRuyTgG7SeXBICe9HA12Sn6DMqC9+YazHOVYjLV7HLrs1NQaT
UDOxruoPL9BovRQvpomLdVkOd0mYEXNtni4jF0uR1/8wfJZLMjC/UV7eqwZ275hhcQgNos0mgyon
Uky2k16uRFf4y+a3yPOrKdTOlgLxTk7sC7S+m0JrM7sD6oXmWajnyMToE0m32VfvVmhM+8bAJpz1
IBnAukKF0ELG0P2tkcnWLkqMhSUVeZvOntgBSzahDjaK66UwvS/XYkDkDv6zMLdjaNxRUvwRfKFW
Yw+vXtbkBFrosAOyTZ5sBifCp8X13AE6U/Ha4tm/T8O3VD47O43RcDwHhwxsZrsmeERWiLGpSCcG
zIy6G30gv5k4MaAnMVOZzr9yVoG9SCV0Dg35VlkY4yJr3Y9gbKjEQpi3iabW/sokKRjxIKVEQYyK
OQJD7UFhMREmdSOCLmBF353pWE9Go3/1XVQhJ5uNgozeS8d+033/xlTrRGjwIQ0tzmueMQyZlw0Y
pcHkWLLb8q/qjAXT53+1nRIQwRNeZ+OdVLC65h4StTZKj0+aEIbd1r7PCOvDgBM+OarbjQUyobpm
PaI7PIOpUOcZ4gLAA6RJBXbSQ/Gz0IQHeZAkKILb8BbQzSRJdAmE1e+rZGbfdIvJHr9ElD1s5kTK
sndKIRec8L52qNEZmupvRth+xZp8c8JgAT9wQPPEDahKoD4hmmryHbr5LTYAZ8CP/tSIzcVbPByR
Gy2ZqX4myBxqBE8NFkfDiomdLV1KaSqXqfWzpad4DGuF89KL6WITIkADDZLamc86c0Mh18E0Ca11
hiantolDqIgdAIW/95ron0Hjj5RVJ2CqZzvlOoZaKcLCuhSJa+rFKSln4e9gxK+ydv6Uxz1I115n
GPqz/LVtFVZzqm+jAzzTNnAhysQlS2P+iTQT+BXZvBPF+8d2H9Ko7mDgsI2NXiTpyi3MO35YPAno
wrIJ5gHercggyCnszX3EJ70eHHCSARZFFc2sQpIVxxDzW2PD05w1MqS5/Q0TTjPED+4Em13zkLUV
rpavyTWdB8/KWBna35C2b46XPmckyxudcQNFHJ3NntgTIeG75iNI1Lians3AY97jz9N3+LPBfho5
ogDLussy9d6tIX33IoSko8cIcAbtpX4MJTOoHiWBTokE/oHbmcevcGt8FVSYUYTkYxqiT4Dvptf+
m6akQufPPoZk2JlCBqrGJOz50nFTkjHyHs2fm6s8Ml0gI5r7tM6aV5P9jJ1DBe+aHBFrQfJPyRxp
ZVXxuHQL9ieZRc1T2DDdqzav5hf4NY7Oe02oB64vn80PTgtirqtNLEFqm9PEhjj+sEuGglLJa5cX
aCyEbywDfdu1kDtTN/fPZa3qJ6pwY5ub6LXiCDd9hiwZ/STCa3LJwm1HwBgfJdenZ5bmrs4YUY4o
rGFvsp90RgXo0sJCj/wVDhKJxCOlqsietBhGVTKMJtLWfYfgl6El2uUIqyKDU97aatkpUOF5Z7hP
XtFUbMxiTvRwXeZsl93OhWBnsBM2U/66aUGpII1k0GB6lETkoo3X9DUGySFIWuhR40+B4DPLxy9j
zubqBWi/yXnhXvnpRkdDyZsYy4Q1aUp44DYqxntu4L5sBxRqbgJzLrMkE5CCCeS2VPwLVp4FKzRC
U/XbK21vA1zVfZYnugTqHQGtEZka9xKSkjTiZu2lzcNz0mSVWCwQMkGA/MQFWgX5B4yCR553YKpa
5gS8K4UIKGBbf/bSXRURBUzYsEalFSiXysD9PLFvWKSE+vq22rqdCZBSASxs7WezTpy1JVmOCqDv
CWfoQk/w12nnvjL1daGI4HGoMJ2qekPETxBNcxcxToZy2jJC/kikAy4Mv5kcCnhwOitRPfvxvH5v
2pmgqGQj3k3tuaZF6GNax0YM5PpJEFAJTBVIGZhBwiUhc+UiEi0GysaYN8sdydw3q3XeS58ZmC4A
23mjQwawXu6rbti1Dihg+K7ZcvhL/VAuEPV7FHQ6pi1WjOJVFFNzqsnExio6bGpTbBnMXcXY1IuK
GSK2e/IBiSxbWAJot4npnDtRXxmyf5auCaXLQw8sR31thlOzN1OkkzmrrbWaRRtZi1tksphb2FHF
Tk+RZA5yWCL8mgGYZlLDa8IEVXckjVZuTr6lU2pMuAexrFgfH/SG0U6OKqEs9/VIYmYydHN7y92Z
ovsIo576wU4Jq+4hYbhETaVlzhQCapaps0QZ5DnRTEzyFhngfqDd04zbtKCITKTqsMjGtyr3rJvT
DE+2T/6oE6OUZhZKWI5E8fsfc2e2HDeSbdlfSdNzo67D4QDc227VA8kYGCSDs0TpBUZRFOZ5xtf3
AmuSmGnKrvvQ1mVpUeIIBuBwuJ+z99oEd5FIym6G/l4BL8nzvU2Vp8WZ0wTpZszwLIyAXCxHDjcu
jvM5vhlnV+5dScqiS5GRWpIn9jYxxax1DarNzrVuE7vaayhoI1b1QzQXH+0uH84zr7z0AsAzjuWS
1GM7RFVMYkOABmEjM22tsLaeqeR9b3OohdqrvlqRASNVB48a6AwVAU522pCF2zEU4mmGWSp9SO3x
t16Bd4mE9zL4gvBrdJ3ViJEGicHsBwDr+3jeuMmyH9kIE9Ykx9MCA0JsBApqeKPOavTJwNwi+sby
wVR9hqTZIiAvU/KJHfmXKlkmMJ3o05eaLk8+Ei373E48J+STQgRH3BY1NjaIelqeUhdoXeQ+T8nl
NPOYdKLxGo4v7YHwum8VDFcjcJANIWCrgb7m8uTOtU8sVP2RAGbvFFXeXamy29EiS0ZE9pfWq27J
raJKwQnjkU09lh5tQMUB8hCwYJOuTe5gPT1L9TV257uoRbreqeJuntS9Oy8D5S9YNKNnP/Zuds4C
nr71gKOyRlnMYZPgip05hH10IwSk4Opabuve3DfDJ4tMS89bLkkmkSeU7mBaADjrNdXdzl+GfU6z
NXKJ8Gw87CcVxEhpzwcqTSFdenKDqS6yGyWLp/dIEgmpiq2GukkCoVgmJMPVbljg6cmTjm6bEww8
MYncJiu3n+ZdCSAtQb5N7jMXBCBMg0EiG89bbsoFJKOdf45oHgXZa2ia86JPjjVTcfs9NTy//Z5a
x0BvqrEOcug7Cm8ZXKmmPEtplu9YtbUsk1BslNZGpO5tHOdfgjz8RBcQ7sdAb9egdQq2IRv6QS/0
y6iSIQ8LOYR3FRChV5obY0nmTyx1jtx46DQb1qlTcbmUj1OFF1LAnG7Kx3b0FCplOKqGaBKH6OhA
E1tCm7xzyi8Z3p2SNZDbjegVp6sE5n6OXMlGeRRSh0kBtBaS/9fgiJP6xM2fm/gm6wcKdJhZMcD0
rNnJaT2LsfyQqUfd9sXunD2R9RE3ODKgpYcIHUf2qVwnplpTu0QBxO9fyvmMYsuJAMW/1gIdyOct
m7qRrWnDzjqM1SkmVmcTUyrOjQE1QEO4ivcFsbYweSmVez3bSspW9KDofcNERUmoRkiRrAvVVxJi
TgdagYINNGans7q0TxValzw9dWu6RNUSvXQuZeDC7KZl6U/mjFIeOQ3DKWuamzHB9pWSWM4KENZk
RIgsYoXMql3ym1wAZNbqud81xvDQ9va19VRhkm0HH4tHvK0IJcsA26U9G/QqPa6J7Aah7CTYPOns
0OOTY267ZMPScY3DqxD5wVA8C//BpTqarZmpOieYKOY5h05a4BixX8NCwDvW9Sfd9Q7Ll9JsPafE
LgrPMxhs9tcBKhkTpps1V3UN9/Nw/QrALbOFSBcecEIBE2hAzs4+G2ZcM8UltWec1fWldr8gQMtd
7ZEKizYyZGpLCCJxWvzwJiWaGjfvOmXjcwD6gExybp/sqvssA6bF1PWvZec8lYmBmm+zMwJuUkkp
TiOH0mpWxfS6reyxV87Ws4qzrujuO8EexpnBAqpgVc7vXAlqEhthTT6uOauS0n2UhKHJpo0+qxKT
qNeDRKCZa921ObKdKRuWy8VFKTx4Xo9qSXWHnAxRcC/weEj7ZgtpeAwPjvUcJv3w4AyAZtqRPc70
iYeN6OdHb0nC27cXlOHzxcBKLvCtxyyboqPwR2w0SPuvQw3OcsinS7ok9cViQ2Pyi6C4LEd6XbMe
0hu6x+ak9UOx01bjEjsAhWPxcS/r5KOqmvHO6rRzNjizfx4OA0mek3uM3UqjRqoqAh64ChRjskNV
of3hRjng/pm/GF9qLq0zHvywLx/XzxNWMTqIcb1g9QtH6bdgXsQl3f7h3Cfm00l0+aTa6M5qHXVb
djkWN7777dNL6nkkndR6Ew893a+uqtl4JtE+dxGUt5QPHldUSlvk5EM6vX8IBXeI4y3pk6dK8pZq
/6gaa97S7y4/RUtx59i+vqHbVT+O8DzfPk3Fhjp/heunaP361JGR/vxW10+moNiPJQbdyWeB3k4I
5DGFG/iq63psLtwN+2p4VoMltxXqpvuyhC/eOn7HyN9EU6S+yamiWKs7fRcbRCbFRIWta+Pw2u8A
qo+905wIMzaX3YLcpyEs7jEeU/dU48S49zsUB15rfxlblRwptxFSoGbvVVKj626EccWtThtznbTN
jStBpHHkT00M7FoEurvs8Gs12chGLWzmp7haXio3qm+o/g13dT5fG564yqc9vYS7Fi4I5K7ZuVws
DWvM7u8y8q/OtOU+VTWC37zAGrdUTbrTDnodB/UCGyGrvYAucxKDoNjPiMrvLbISfXhkkV2V563s
JsYO3KMy7apd4oX3a4Nj76vIXM1R/9l3uvaixtoKj2k6AGmL3JCvdNI69szkKcXFqznNOuItp8Pc
ZhJVVIxDKLe+ZMvIRx7PDNhgqGfC7Lox8OWaniiWHnjCdZoDKm9Z/5KsAPD77SX3kQgtaa537H2v
PMGQF4EcL7xkWLbhokHjM4JuJiVfQmBtzxOSPyCB6ugkBBdSRaVJ5wfOMcZjNXG3Uo9qh40XVBnj
RKrLsqqQgXhiqwVBhVlTf54CMgPkBBV9gQE686yKSsC8TTwRBiAk/JJx2QLCgGdsj189e6cKVocn
S+xvF1rcG6G8bjcOXM7JN+DTkl00j5ih4u5ZxT23v07ni8iDgQwfJTldoLqJE69q2nMHzpu/Ntsj
SlhLWB6NjU6dpTYwHAtKQEOvfGurNbFbslSlZrSvTIRIqB9iHyUbOtdR2AhkFtlsWJffdWMRXk0e
WGydsQTOm/nAU8M7+CkAtsjv5s+o/PDLVTHk71YaEGPLs+hk81BUmJDaDuCvpzNKjkKejtSqL+eZ
53g5dvWFAzdS58HCslCwVZEWArESbAXPs/N6kmy4ZvvCh7OGN+ra8O9BSwR2XgpvieSmrvT1AYhE
8YniGKuAtPvcg6FHoEs9Gqin1UR3cw/7qe39chPRt6QlLLrTRNiQy5H5VlNu30sH4WDIeHgRsrjO
3OTMmpFLK9carxJoK7RhEWu3szVRzqoR0bDJ2fJrk0Ottk7leZds7zHhWtLf1FyO80zF550e2yfp
wN4QmCxcZggYQm52pVdAjbda22EXFD776XDoWJ+4cb2nqILMxBHJzpsTva8nRbd2EE11nCPwSTaQ
M3AfDZ3dtxfcFBChlgLl3Rf6NQj76U1fY4HikZrNEMa6DMnW+tJ2dNStBWU5yhd9cGaA1oT4XZUZ
ks64Hy7ombGPrJKGYMdBXCkR3/bVqPaJ36dXsD67k6huyu3bh8pK06uTRUGEcrhJThaAk6tOk4JF
R3Ww8CWxhVb7gIWwvtEutj9bZ/jHGK03vrJviOrGv+R3zUW3vog6gwQl5D6uc/egtR2cI0FJvkEK
wMrVZPOdRHOwG1vnWyfcl7TJ6wtjvA4jiRGk7BQpa5L2PGIlewaMqHsg5H3cyarraPJB6ValF155
KBVOWs+yr4104E1lhKH0JpmP+STBXOhtO7n6tQgQjaZytjaNgYIadgHJVYuzbOVH1EwxRfAXyTZy
tFrvwpN5eRx79rNmclhrj7i4AG64lx1szLhhs9Pb6OTSqaA+ZVpCiD3xaMZVGuhBkS7ZaB8aL+43
cVRi3rGQIxYWYkALOF/fmIvSDdXHijynoWAEFsEMHSbBp7EEVLciCbyqH3HGlg2yprAVt32wakYI
uxXWtvRyKkxuYqONIx0qstOLDifURVqbbV8E4zqtnRTC9+hYq/QitIb0QgwZvzdn2yOR+3ycXGJ2
ltwu9wynrx0smOMkqa56bQ5iP+XBp1VJ+Lzpz9NS9/emsqubwNNsBCPW8Wl4YBMQXXgZjaZyF1at
OFZsy+7zquBHCa9CtTif6NGXF50MpgttkSTXQfR6e6GFQKoK1VpNOf4ypBZbAck4QOMEcE3Kl/0k
py647Xr7wlXJcL9Cj/rI6VF4OcG+Sy56JtmriloJ/cGhuNc1aSZFPN4w4V4smCevbFVL3HZUcsjl
yoznXSyBBU5qfeH9oFOJivmMeGmHh1DCVo5JRp7FDs23shbOZb6+dHHyOONL2vUiCnr40nzu7avJ
mAPsSoJbdnnF6nB9oOAGtB8awPHt5e3zb//q5PJl7ll9v/v824eOWEOIZE/AtmkCGr91nZD0yNI+
T2d9bCHQ4m5N9qW0N9MwDrCGmQHKgg0NybsSC4pEQRFw+2hd3SxeiKV/CaLjVFjI0ZfUzjY6WxMU
WhEdbbiDx7d/cQLMhd224H+YPBKWYBeNY8SBvrBLPT1G1dfQj9oOyoJiFw1HS1Ayc9v17nmDO60v
tJWXrQ7xSMRD0V9l1GPrkGVP0zcQVIvEXC9pb64LF8V0YnzmSFk/KFxs+3D41Hj2eLCadDxQNxcg
nzL38yA0q8DeBDA9Ev/Kz4Inz+Y8j5XowE1Et6jGWAqvV/DtX9364du/Gkkph24NqELeZ7XaIcs+
PBeyWkBV85KlKb7hBb9ejP4idNOa39OJ67cXkKF4bFt1MQtx7oRBtcc46gL5D7sDpMEqc53LZn1J
6qbZCUlry3WL7yZR03nrVgnIHPldJVV38e+XCpfrXic2Kc6NHsTKOEVqB32A4BOmNbYxtJH71rwY
0ZJjwQMFm+j3KQ7lR58CGQ+Btb9oSKs1mF2jCv9G1OoeSY7BI2TX1mO8YLuMI0DH+djcrwqbno3s
ZAX9xTAL9+rthfZKvFFLDVVlCfOv8Io9whJ6utgSwmFBkC7PpTNUJTNmsplqBzKJcvG67xl7rqbF
EOTpoNj6qCYOqGD0Jc3bg87Z/8qmvK6a4ZhgJuCeZjZNJ3xP8zhTpHGvURnDY7NQV6gsCu5nVJyn
sqM64GSsx4XlZuvtox9SU9AKIgURcsdzTX31LvRAEeWqBUnU80gDtmGVhIQsuFqP1EsI9RIuxFPL
eVqGWV80WWZQwLNTw2EJ/izwSF3zw+pTIpyK+4Z1TgPBMEeCsKVtf+g0fPsJS7jFJuvMLqD9+iC8
zogIYqvoaPtcHIUpyetVqXgYUxQeA4WmYP5So4Y5xdcRHz0QGRdxI+74wU/JoOdzOUPSD2jkoEjZ
ZH4O+amlLNVAat0EMDM3RXtJb5TQ7oiiRwWzMo89QIq+wHER2XdUSs7syv+WmJo9zWCcmykltylI
24zQjdAljM+h2hI55jYpiXrIp4ZtlXCuqH2SAbQOCsg+BR3QEBPpwCULbPmiEgpKIz3cZJiCvTPV
8qrI9H0S38evwaKsjSm6aQumKf4o+DM2xSJI5yYvbVN1iWHmcNExBYfS/SaMXlPzVtNbET2EqXwa
3ILudiYfSg19KiIa9TCtscGeLA9dj7kol+Laj9m1qYIcEVZ10S5J2TLkCwbcmZaaRMKyGdoaoIcm
IzIxqrnSBkF2G2sBOatnM5wPD0LiohcNeYkAJAssYJRDIuXZxyDP5LGWiPKWINgm65QkKdoZFOGI
WjEG4SGCvSSLL1nkRDjFjD4bvH66QotSsiZFT7pEe9wBYjNGVnU+gQCyYmcNTOjmp8wSW8uq7fsw
GFY6VMlGBUfyEWHhLUjMfF/aPWSYPowfxsFHiVHH+zHQlLuHrNuOth8/OvZn4Q3yvmjK5BEM8EUN
dfik6ki5RtA5P0SzQooejt8XB2o/qjV5oBOHxMaA7+fKs8rrg35n+mg+czLYZsaU1C7iyHlY2E0D
bKItVI1CPuQRKtGiplTtlvTXre9jdaUi2V53mYV3LlsnE1ZnuzgWyZ0eSwqXkciwiUCJQeE+HaK4
n3bIsBKqASb8KAPYD0Cew207+tcT7Y07aBefA9saXqRYN7Xs1921XLAE8pNpe8qhrAM3nZW52wEN
Dth4YlJNZZW49gfSXYbplQDR4e/P1rdHaGVhpxtHvLeZ9srrtkhbEhICa/P2YT5n1XX+yQYJuAmJ
xmPlZ1O1tG7IlihAObjhU0HakF4CvKC9t2tV3p5XGhs33isCCliBsMGAYShDnRzF+oImZN7aDVs9
LIxAdxV0jobu412SW+5d6d9qZG7UviccGaqmUyJruTc5CYUQIhGhoIZEUNaWt6JZPmajNT4wb72K
CQzI4EbhvhBOeO9bJwth09z5qng11aPv4OsaVecc0sli4bcuOqeVQ2lOFgt+F0Rp6yYoQ1SSE+5J
P7I/5WVAR7fobvwadlRZCGtvlShTGkegB87RcNpdZe+GYL5N5t6/1PopCpEuy5nsH79NyTj1JiJU
2BBTFyTHx5m/1sn4jA7Rv1+GfGtgvW5tXwXbrI3ST0zpF2QZul+nhjAR3wVMMdMtQcdSI/xCGvip
9PwcFzUBxeFYzHeh1Z4jHS/OYraQu4acwYeoQckVjmO7xdHM7Ly0WK3Gif1ZfPKsBfBHBYP5SImX
XmvsE8IZxTiS7EHsO8/FWBcT/QoVFB0C9jwN+dRqR+zFIBtO/V7MT2CK4tlpLoskakHMIbiskwQN
SwzTFiiuBGAizYtoO3Wum6nd+JmuN1YIjmQF1l+ZHP9PHn8ha2xnFDAEbEDs0WGLxyq5QjhLLvUk
pzO3/Fgi2YMbQoRD3bYQhLQzbnxrMPvQY9exzPi1Ji9tuM+hLSn+QTFOPX1rxzp/QQBaUSaKKfWb
8kYwBs6NXm2FjXcnKuQK6DPbfWRF8mrKoe57YaSu0YzIM9dVCFW65JGtrwUsTtVXVsndLhuXwKO2
jC5Hk7wUOQ39qQKHS+UXjFDLhtTX2T0nuDz6qq03H377r7/993+9TP87fC1v2CTiQmj/9t98/MK5
b+Iw6t59+LeHMue/t5/51/f8/BN/u4pfmrItv3e//K7da3l8zl/b99+0/jX/+s0c/R9/3dlz9/zT
B5uC4sd82782891r22fd21/B+1i/8//2i7+9vv2Wh7l6/euHFxIKuvW3hXFZfPjHl86//fWDdJ23
E/X387T+/n98cX0Df/3w8bmL0+ei7Z6/db/7sdfntvvrB1v+BTOfMsYIrZQvPe/Db+PrP7+iXF8a
6bo0E6X/4beiJBflrx+U/ReDGF1jcPI8G8GK/vBbW/b/+pKQmu/Xtu9ovvTPd//TVfz3Vf2t6PMb
bIBdyy8WH36r/n6x13fnSxuxgPRd7die43vsA/n6y/Md1TS+2/5fXWVRnproeRjsF01Ps+I26J6D
oD7xuzOgIrPY+dM9EKXE7K+3eXVn4mtJrzyIGKnwbaycIA2K3RYMJ00ZqP7oVB/d+TEaH8VypBbZ
w2XF3EO0VzLtELzN+tYrX7R/DKdLHN+uff//dqD+/zgGlfnlGHwtXhe4d88/DcD1Z/4+AC3X/IWN
k6N9X3vac6Wj/jkCLd/5i6PQimvt+kra2JH+NQYZtzZgPUV9TCjXXoftP4ag+IunfFca4/J17TG0
/6Mh+NMIZOSzimf4GxyRSrG1fDcCExkUeRA0Lv5osJVWGgKCyAYW8D+ck3+M/B9HOm/kh4Hu0n9n
lPuOvx7Bkcbjtv5xoA+VPfbZQtCJsgz+iTHT4+daTQCALKtZvvz6YNye7w6mXcWzR3iCd+bpdwdj
cm1DK/cdmqpOfRtW7rHKBbUScTrhnAWhQSNzWqbPvz7q798iLmothNCOcbjM69d/uJeHolp0EeeE
HfhOc+6T9D6eZPgK7qOoyL/++ljrVfn3vLGezvVYntaYTWzb+PbPx5L10LaqR01L87oFJEHIbAyh
7wbfE0QMfAP7Xx/vD9+bEes0xXh01LtRIsu+wj0OVY7wbfoGkesD4ikloKxNGs/Zt18f7Y/enS+E
J5V0PBfNys/vDrFVFrVrW9VN9do0WUzzbAKd3lUmARXcR/6fjE5uzt+dTiZzZRujtK/Mu9NZDL7R
ZHii7bSyr4GASyQtEACLi7KNIiIES1yajk3DXVXunxz7j06tj4jT2BrRjFwfQz8Om44VGv02tmdz
YQM5GRJnvK+oPxyctVH+6xO7/q6fh42RHpfPcMcrz3eZiX46VlN4wxpEgoYzIIzVzQLicEvjgx6E
zqn7TcfCv916YxYz3bGA+Wn98sv7Xwsl+G8dta7t++sV+OHmsCcnrGqrQHJYSfZTzEo5kpOGDjYZ
IKgjfn20371PLdZnKlfTKM9hyfbz0ZZgbhOZMNvUXdLezklon/nNEl1Gxm3P3QL9Kd7H9k8O+rsL
qZnCmdok6wkO/n4mHWfdIfTm/vdpHJ4l0mdPGRNm1jagNH/9/n5/KFcKYds+8UXUtv11WfHD2fQm
nD+Wze2PGzR0LpKc7Kvd1K1KyM4NovA/fmfr4djK29yO/N3vDtdXunYJ5UFF2OXZY0yflWi6zpbj
Y1xhc/uTN/f+4hmBvUzzvLQ922X6fnczDp3tzrFfAjtJEIR2Q1t9ZDbI79pgZX9geUUlnIrHX5/R
91PO+4O+m3KqEWE9OGSC92qNQrrPABQrJgSS1/VWx6Ru/vp4768gx3M9hycua1KNiendCHX9gUl7
WIO/Ojluk6JHKFIJ/CC6G3f/g0NpVtKE1ksPfOTPg6VEJubnWqpTbCH+XrciwElKBVNHZbP9nxwK
9T6TN4tk/e4sItpfb0ZkOpbMYp6D1LkPaTAuy36aIGj9+mB/cMlYvQuHwSKV5iH48/vCkxRR1hAO
cFjKSielcqcd+88Im4VSz5YezZ8MzPWa/Dh7rtfMd3A1siVfFzHrsuOHu64pwSrmlSLLvYQ6dNPV
FBUpmdWB/Z8PDk0hT0jftw1rw3enUTT1lDVl7kBN6DMI2sp4N2Xnzs/AJcKLX5/FPxiI3LmuZlnq
SFJ53r2poEHvOvUkqdJV1ldREeG4p+7oYle++vWR/uC+1g7bLZ4B0tNsu34+fUsYpxM+AG4xTuNG
2l24Ifss/FL0WfilImnNgF7q9J+cS3v9te+uGh5h1iZs5fD02+/utMJTgT/JQZ26+bxcdsaxvtSx
J24rJtitA2vjdPaI0Kxt4nuLvkquYqZTsN4ZXKpY08/49Vn4g1HLn+Pb3JDc9zz1fz4LdYjjnPwm
lhqUg67RVbbnQWoFZ56c5VdHz97lr4/3B9eXKdRDFGSzbHTtd3M39yDPkFIodI4Le0qBGkMDo4lp
k87Bqmf8Dw/HQ8n2lOv4jCol5Luz3edqkD1eITDdZf4prk13CVxm/Ob7Ufwna9J1ZP5wYZlgXOOy
XnKN4yjuxveHArxSenXmn3p2kRKbiwgsPMMTnvafgIOFAdRPdJvLyTjhXjjvCb6r/+TN/jyieUQx
EzC02KBph9Wft577HyYEugH13GRWcAo7CIZwajc4INvZD5NTM3vTLc3CLj6LkfiUfzKK3l3V3733
d8spd9AtwCFigBe3Z8PW+lndr0WsAk+mI/7kFvr9wTzNtk0Jhxl95U7+/DZdVLyZKtlOlbEU3qYb
q87e+NU4vjR+P7/+egBJ/vfTheW0SiU0u+F1V4xXT69/zw+nFXHSko8tIYvtXAE8Q2DLY6SqZtqy
M0ShjykvM/ZCrzdbg+Ru3i82tHZ4BPV0TLmD+tizPjuNLJzzOR0EGWWLkz03XTviY88mgQ29HVV5
aFo1+OeuyefktBON61zbbjmLK+mGUX/eRW4+3vSzp1H0ixFpu0e+VXbeOKoAquOkdM2xXwl13/dp
7W4DMawpCG3YZ2fUemYyUkfHuNEh5gfUoeqBWB3GJiJNfiZlQO96f57qDSpXlLFjS1bZCVX27iVv
Q+BHPVIpValWwcxvSZcbS7sCviR9LBBlHipaG9aADlu7IDdPpTegb5m8coIoIbU7UT5XudzFVh7p
i7wICaTWs54MifMDRuohSF6HasljCCfUM8+cUETWw8ADXBxGaZLlwHmwGnw6sXpM43Ak6gEvZHO1
8C7M0QFhZfatjkV9UcmIQFKroKpNll9kpjMpfOrXEeGuCWjoNot32o0FRVerhfBzMkzQ76/HoMuA
K5ZIxF6zShpcpCJgA22fxmHd9594HuTmvEYWxc6dzi25k3MSdB+zQsTjHZLcmKisZUafslV6JESm
oFszbBv+SYZjUaJlxYxMqZ8YIZumZOElafUsBl89lmnB9xt6bOOpZdnOY9JYrJkX3NzTBc0MvCVj
7lGQK0wy4AjEXrUSnP1kjTgvBsO4dN1qo+kI5PhXGSZ71UtmmmbsreyybKwcOlGM62clKonwXEsv
JGYm8cvpi5rnCGbYkg6pvBYFNUFi5osmvQaZ7/UHNQ7BNVkUZbhpG7suLhqZ4KTR6F1IUOhSPh8u
EJGJKNLU8AYC5WGLO5/HOXM+5yYKQwvZfCq+tWCXHlUAOOqkbPT4ip5ifV+uG4mzyvPtBoOQzids
SQnNr8GyztvZNpfFSLkK6J9qnlpAA8vt2I76qrTzStwpyVaRbwuacVM6M0IEyxvS7pgmWeJsVGP3
uBVNPMENKVoybvvEFzTSAsTPTldW2PPjrpuIcgILelrazviqkpLT6WQZ10O0TknaW2FXKkdeLrmM
Y5Wi3SqrCCitwjWHe0kjuDnNaaSHxWmPnouGFOSZPJR7+j8paDs/FXQd87Jc7ph5ihuax8ktjT/x
JZBJch0mDsEqaZgRDlwJUD6SP+GxME32CtlPJBtRhuHFHC0zoZehJA++W+DvAbER4UtqlgydM35t
Ap4ys1ytFCncElkpb/qWxHCT5qhV/XIhmou+15rZJaoVXoAm4YSQxIIKVKeb730Y+vIygq6HibQS
LemJwq5uBU6YemX3kNSGDcd2zq0sKZPLQFr18pXYniw6r/yENA9cUZyAYkpqeAehHqOtsCc4FiiT
eyBycbCgPLYk+u/a5r45syddqdOoGVW9m1klibu2pUeKpJvb9KwvuJvghaVkMvVRhXXaHuvqEaFr
Dkw3r71oY9Hr/4zEF7+uJQlGHZr62Fqx9XnJJaFgVhsuL6EmI4x0Uu7EE1X3NJLSeYm9PWw3wGVF
0xencsjTGk+XgWkns2LFeVkqe/VEX1cPHl+DFdIYKQ9l1szfi1S9IWtjazyyo5i+RGmsQee6Lfg5
pGhEbk8cEyK7XZJHgVUeqq2bE6DHn5H57vDVKYjfw1IbipelUuKGEg5CL54Rc33X552r7utF4uMM
gUD4B1y7gTl4Tqcy+Lx+j31inn1gz4GgkzXAOsYYAeHtU4f+rt8100wDCHeR1+IohG5xGQ7t/Dyj
hmo2oHYoqtpTGz6gXs9fIqtGDb7U2tDKcjp5EwrZjuela+Ez8UPZAnP1LHFwkiEscTdqTuVgO/YN
cuHKO3Xiyh4wAo4DkY2VArNWGMCJRKSF9O/RYFH/9wJIXJ7vxI8pn8LZ3Xgttoh0mdT5lINA2OMn
rffgV6DKqCUmCySLYQptItuZ/Iu8q8kMW5KYJ1OkUHj1bUlyDo4QMK+xtOTBXhosJqu2KKP45w/x
JxvFg7yOxna4b7GSvJZVgQdnoRlyMw9ehZoj9nP0bFX34ONW6r+7MoQJM2P4+zgFeslPM/4YrMqy
U4GLQsct7a2PWilEyBk34dGTHS0Pe4p8dcipbeGTMGaChYjplUC3Fk1Ge3DDnkzbKiAJjeAJzNDH
PIdjdwV1p2031cQz4zTP6dGc1qPPaPEoC9tHmGUJOUQFbML2MuT5RACbhdYVAWWWDLTwVdI8g2Kz
rtk16fq0i0HoqHSIH1vQ83exGtzbqrIaCSYgYizQcM976JRzHq5uB3+q7eoi9ipS2hfZ9jOUBFE0
BwubV7OH8sRD3YGphYNk7FV4k9PwJ+wpT8uUBIUwNemZMn2SECM0pvZtowIDbor8p+Auxhc7gBOK
iidfDNXINiLM/bNqEWN8N49BeUwqR9xFsd+/hqD6huRkTkY1fuRLU4YOp9fzF4U+cPiuwzQLn0TS
N8U+LZky9qObERVXtouCajcgi10KJfE8RCGBuamPPOdk9GMJc2oVwGzYMbc16iyYZDsRv0Vl1r1y
j8VsC4u+lFKAC/sExJpCu/QpB7tegfpxmKwMq9gSMAIZrJeWCHIEK2PcBxYZP4uQjXeai5Dnt/Ba
xLp2gvD8xJGI3TcoejTWx3Zwj40z5NG18MgXfcidnCAKqAbTLsxiq9hNlZnqx7lHMwakwAwdTXzv
WDInYSufX2WEltgiYOoMpEB56qjopkWnBfiQvNwI2F01ofvzoEsHrINOKrvkxpQE7rSud0iy6HHy
1HnpyHPWxwj8S0HwjjxX4wg9XOrLyO1WXxEziiE44yTqg2aTq2xTmXyraEmfCTdytuyO9lIjR8mQ
am4n2V7h93q0loSM3lZ9yglMPU2q6aYmIxfMqth7KBtLK4S6ZJA0ISwiv2S+w0RBTKs/fMEyWG2H
BJBVHKidOxA0TTPkom1ZPbYBD27UW1OCWzLHM4XkmXQ/V10ptFUuxs+pxnuR2ldigd7pF+Dchwvp
Ym5qy+bODGG3x/R/maYFKCESiEjSvaLm+Qi98YYgo2bXO8FzPYQPLRXzM2dyP7kCHuZseed+kby6
bnYHguq6CvPnPol3OS4RXNDq21hMn+eibzZdRjob6JPDQMNGeoT9zss3aiQ71cT/h7rz2pHdyLbt
F/GAZNC+ZjJ9Znn/QtR2tEEGvfn6M9hqnFbVFnbdfrxAAy1B2mImk4xYsdacY+IaN8AJdSaKWgd0
3QQrFfRbcrCH5n3W9G88Im2Q5Um6mQtU9kXcI2At++7UDPIegBH6prT8aSXl0Zxg2/q4FJcFFG67
bzA/ibW3tjTeLVKxoIsSfR6Vv6Lae3IVcdqtwb8WkeWOGyYEuNAfmxxVxjzITWxTn/XpY8OThOkJ
6Bxm6r0Ryvd8CT6PSDE06y26jLeKcQkr60VDYJKOPB0snESYazQbMw/tDJS3B+KKh+eQaSGgLsBv
tM2SIKdKJiWnru6nTLOucNx/B5h5PUiAYlksTKCQYtvmIdJPEoBC3vMl1bmutpwHgkk3LOSpUGnl
iO9BCNhGGKH1xykvgEzXACVxHMcGgQ/I/oEpmXJxvGttFgA1QEvmlP7akZp6VzZeOWwW/spoamjL
lnaT1XjVBcPvTezyDwf2AA6jGJpJMz3QoobrakJqbs5h2e4UrGEiInAaWVdKk5cp13Z5ae+oR3ZK
GzHO48fCnXgjEnlbDPOwaiwIsyTemco5j5ULd0nbcfgEm2aiUwrB9FQ6WjI9upIETY3ke9Xe/GZA
3kZl+E3Xo180xcFY52TkzA+NVtzSHbj2WAOJiAUuVQUWUd2ezG6HDMLC7J2nEbAWMDi0Sa0/w1RM
Gcbg+G3M9pSX8b5ml4pMa1uB1LbL+jx45cartG8Ysi6igNkFT+BoVAQyIfOHPWWtfBBCK0XPPMhk
u5n0bKPPOZF2BI9wagg6xFAstMDeDLvemTJ8qfXhIMZ614JIaN3ysW/C6wyu3opKC9trWjxXBvy1
HiB/WEPOBX8chnKXGO6GRtDFc9u9Mo2LtJ17vbWuaq0+DSXVSiZe89S/NDP2h7Ym1yTbD4NxErLZ
2zWJyqaeXhck+NiutvfmaRdZfVAKF2XgeOWn+Wmq1KFQYA/yTh6KAScqSprAJZkL1k2ybmXM4Mg7
mP5wXbnN1g2TE4PsdSlI7Six53eQxMMRwAXGsaNZD/eFWTyZtnHtluFzDJgmRgc65tarNjUnik7w
73r4LogcjwCExWV5BNdyBrARROBZuhbmfBidMpMEIGBVt2lEeljVwGDnbBNN844Z0IHQwVNHnPCq
rqlL6D4WrNPRUXenn2jxbswe0oU942w3RvsblesNpWq8LqVzk8JCWrXSQQ0MxtmGuIPu4s6LaTEB
PkI+0t82Ma//yurJ8iMKN98ktD83IMnkqpf5OR0GKl3LOuvl9FYi0zcWl2yZETzbRtt2Iop4bLGq
Or5fbMjJvOtbUW9pOJ5HaOURA/KVPQh3WxOYkcPRXSU6gEcK/0PlwvywWMGKngDZUdSC/aS56EUJ
ZQJJMhE8+mMrBeLmBOxd7mvWtrT1hDRedqKzVAtbWJOifVZavmNRO3LkLbINZweWPX+ovk08gzzJ
4/1kVQ8ENs6PEJHVBbrTpi+S1zxK7sZ8XhACRAAWHOpINHeIwOFs/lAs4JiOhKFn5bvT2ejsXbek
NJF7i7Uv6Cya+XuxdExeAYA0MEcanJEvEWY4PHuytOSdspJpOELpw4k/Rk3VPzG2Dd1pZfj1mP+K
ExRi3+3SEZRCqSSIACxOnQVaZ1TiNMgk9F89r2zPdeV440bzCFLaN30UvUZG76KsA+uBU6JtYHDE
OhNCziWd7bynocrMm7iUhjpjOAyzK2nh/LkxRnNOg8iGZbQaEocMEisFPc3RJaxeHYCqFwDfjdq3
IpxnJPMFAfZly426ghQySQJCZupBGSub9ElrgNo+GXSzkJ7PVrSy0IxSvItekzumD+WjYeSA0A3Y
hMSiCK+aNmlXjto312tBvONnRJpJpB5IonxIpuKmhkLBAU3m82MxSxabzKfBDk9OL7SDAG56nI1y
TF+Z1svy2R4jTd9BPHXePKu19tw+YpNwLHqvaupZc0F0pNu5ZUFI0eDetr5Gl1HGmH0hJsGzCz1+
SWCuRnZV86NlWyHliNHeNyAceTMJGkZc4flKohrqiA63ozdeCqAenMorj0y3Nj9gH3Tfe380r/kP
NHuVR+Z72rbRlRviyqS85ESQMBoMQA1CGDSIHBj7Su5xC4p9SmDVIVZ1fU5K2bx3Rh4iGhx6aAae
T6orfBGRvZtlXxpBMVPdo9mN6xhfOGTcAPMmCHgDYLTdvZou4J85xbKIK52Gg4pjp6AxYFXxtu2l
8RIbTnGuOql2tYx1AMTC2UWJnT9UVPRvjaXK5TbleQI/wm3zlW5oCpYd6Y697MEuDn38mklOPFgN
sXrXbo7X2bCSX5yfu3WUOPUtXgdEXxPckbXV+xXhD302k/ptwDIqErywXd2UV3EhxFNjVS/6rEPc
qtCLfuu9nuzZyjRwy0PXonROHpOIKfAlRwofboyazJiphrHFLXP9ddZIPCJYI6xNDvLukuY1JsVI
GfHWkiG0E0n2d3oZMwLg90aTG4eMTeMyDGV8H4a5dhd6YvylOtMAHYMOZmPyMu/MFg2vyhLjsXXa
7xPMDygV+4aWTZ256G/pyeaDsakoXZXX791Iu2Eq/0Tk58KeokFjxXc5xyYBua2wlrhU7N8kIGyY
Zj83jv/d6G3zMEcObkfaJ3F8Jun6ysRVMosuxWRJtA1hxRbkW0QB9yK1MQckpNk2njg3ycReED3r
MT2WgSf3PtN0mFXaLtL7DfLdTYFaZ20l6tTRJ6LRuQc+J7ZsKvCZC/dbbTcYRSaNeBv5FCpAvnB0
b8oKdmJXpJtK1YT85YI82mKA/gKif62AKlxBh2GNdQrjRHf5MKX6jaX8jZ7DYe7aX1pjXVmYIZw6
e3Y6l6NbWp9sclXyQQIuTv3x3m0AYbcjeRuYg/nBMACuaQz/MjwLXwEAwSU8L62f4zC9iZfNGJQ+
DKUYols9ldu+qqFFafuqqsnwycK1cNEGOvS3Znhm84SW0I7BtKsfs8zyoJTJde66xIYNYNQiHjm8
ROpWG/iKRYFX0PsVRe12JOJi0iYgzfEIEjDLHlOLXHRYHvgi5zK/oJ2H4x6381pDvLDKW5c0QjRC
4GdunSlee4gHTrwPqJVNxWf38NDY+oWv3nPaMt17Y/g+0jhP++zoyJT2qvBXuInxIuiDj3segrjj
5nXgdgqPaF5ekrFhbmgDMnCWzDLAC1tMQ3dVRGiu71/KND+7II0amrSLt3/KxtteL+/LRD0yqt67
evljaQk1IbzzOSTGOoU6jOB+n8POyh3rGMmKCM3wgRQFoiIjgrJL77pwmyvIeudEcRzO6pBGu6NW
0BnTYO5aZ21QMvaOH26yzuLr50R8caTgQcM1hyglIy5QJ+8JgrAM3TuTl6bByptn9XqEb4WO+aLq
9CzMYmvY6VXScAwH63dBPLcYp3zCRvCp42dVJKmmMC6d6TYeQUtpOR7QhUpBtVUuFeVp0Iu3qOIp
jTTjzrTGn3h4cNuYN7UuH9jXnvGHXpeSFr4dmk8sE7uCOJhMwHv1GsxLTnnVOcZDG/ffQ897Dgcb
/RXgxMWXXBdIp10P3H9ZH7LUXzTa6brKpydaDJB/EzDaaWG2x7xIH3Xff/Zqidgcj8qh9l1sLLMz
rzMaUbuCUxfI/9jmlFq6kQRY71kstz4vt0N9hfP6sWjgszSEDOqY5MLxNiz5ii3M7lUINTjocw7J
Fccc6DRovxE1XdoG6JLNIImetgaYL0QkwJk454Pm2QHP4qs5QeEZXXln5WzRyYybqw4vXZ7Adwmp
yekcBEP0wxrfGpC0qLzXCfP/GHStS6QY0KIXbWamojv72U5XOsTImSPYIiu3mD/MzXdauqswfl8S
dUiSJgdP7ljoboGVQ7mN2aMR1Yz+44grqye8HmbPqvcppuGMpzYNdorVCBYnD+LKBGfQEJFZQEat
MnmRQMJXE0CBRCT7cYni09XWE494aVc2zAaLStArq0dQg9OGZ74A4ILO3o+BbxDjQqBdoa58x/3Z
ehzUfCsh/7rcZNBh0CveVjbhw353opp+mqidC/Ve6CSYpKz4MqNDqG0d9b2iu+0JHWKuvnUwJeU6
C3mWq3VMsLU29oha7udhuM7lreFglBnd1eJzW94xNQ171x5/5dl9lExbnWiK1Ln4Y7gGhvQU6tm6
yUlFHaoL67hdayt9SjnGpXsST8fiRtGAtSJSmKDImgs8aFyZVXquiYPTsGxgCXeHG294rohQEX4K
YOa2ls3DMHjbOGwJLKMjFWfMGJX1ACYZqdYdyylTebZuER/tYThleniM+o6Mi3BfLfnyLlClnmJN
zNF+JrFcH6EW9hgZiuze8jC5l7EKstDm1MtPZ1SHurvPU2vLGR0vFaHYiR4UtJtMN72LRbWhv3c0
SffQzRL6U34FeOao6WBjnPloNLg0yLythp1QO80m+jSPoHK010L/rlUnsxu20bjLfSIREvrg+JH9
2Q5K5x4o3drQ4qeYfLg5XhDqxcHxps08vqs5RYDr7GQI3jWe9r1BcyTu7rq6uh4ZtNGouWIqu6Vy
PEVhdKlydSQGjMi8BsJEtIspFVPAGxhVg1Szr1KbYKrIXoeA06rO3qgaIKRBsF8/HJEj7NKGcrvi
cYkHED+i0s4OiF63TGxWgeI4m2c51Q85+Udq6YMa2ryF/nhtYbVw+MG6RtsNsjI2wlRk9XZav53o
at32dWYfGyvEWOa/2ITaO4SzW6HsxE5qEK3olmeC1q3J3K4jIXsnI04SlVNlgVsp8yBz4yYLrReR
ULxz+BYmgkA22Iqfu5ntbUx/7RXsjTx2mUn+NiG+nCzkMe+zKHDdUW7LVJKAkg4Thq4ZMd7OKJMR
iBNa1iP85npmR1fDjasTFgphp/Sbk94O4akDa4Dxc0zSN2M2dQDBY4jRbIiNCfRIK9Qx0af+1uFh
2kI8o/9e0aEiqwGq44H6fbI3BNYUE61N4gdwaGFFXQsiESUpSXjmMLN36bfe1sr7Bm3U3tMGQeZf
Es9BM6j5QAWAUz4DC7zo3f6FwgjytK1ojJKnnTeP2P6867Yr49u29rT9WI/yLpo7lk5+CIqFJJku
tp9m+7kV/oa5VH2J4MZTQCz9UtLuyY6Iymd0pXvKGENcqcyqyK2HWqNdm0ZCnG8y0S990iGOm0+K
udQY8CgyqttjnpTTPYswVC59CEHe27qUV+6s5VIwxJ4M3oDR4NBz54tQiU3s6fCzafIzyg+Juuo5
Uqzi2EW5g6lMv87GdEoYJPAPmbzYFtECYHlmXwH8qMP2Lm5L4kIcGi0MnznH/+DtNy5lTaqVJKTl
dbabUDGh8KdTbU/hqe/k+Mo15Cv83vlCHAjH8qbk3OpQwdRESFES9i18JjclUJlIvUg79HQeNkoP
yb12stE9g8DIr2eeAEIaQiIttHI+2Uprf0CMrL4n00xiZ1h44j51lyNvbLTdPd6jbE+Hl6Ul7CJy
yrvIpYJkHkx8nM0rpdIxeSMoncdTV8Vec00bAhJ92h9Rh+9pmF1/i0/LIsl7oOvmMCtZOlOVPDIV
geRftXKP8T2H6WfODxVpkAuSaRFe9r8SO3ptR+PGa9ntTYcjroZXK4jhbzBdDCPIlF4IMiGMj/QP
PYIhiaARRFARuBJVG1Aj1jprje8iGphxZaXN4Wb8FkpePYmlMki9DF5ZR5Sjj6ls1Y2Sdk3TfUel
Ve87Kql1H1XjUYVdvk3aWIOuN/prO3YPedO7rLP2Cwi4ArbEAEmuQFUQNnbDO69BebUic2PKuCR7
p8qmzsHHl3fJrcX23QF9bLLkEqWcFFdg/8c1QUzXYjRe/Xi6j1F+r2sObzw6+qnw5byOAHLQAWiX
epX33o1+AQq59ss+3bWyPqqeFLNJa66K1n8YY+YGaqQeSoxhVxo6x3UnvI97kuqHmfe85hBLDhQP
SbGxzTRBmSI4IklOlMwngQ8kgPi0aHx18tAKlC5JijU7Qh5wyG9CQDFAifKV0xo/ak7vUOIoPLwB
GkY8MyiBUZHDAUXewqWnlWuaaz0D76VUM+5H4b5aejhdnKg9KNk8arEyNnmVEg3fgcOa8FquKLfO
isPyyjUoNW0QrLSqxrdRaK8ITcVmTv2fVqSdc0D4a2+O5rUNQGXl++ztFUoOCMv+e5GqEIYImcQc
NrWTZYZYPQuHND6kDWWcXLqelEnNIMUvspnhpa365SfyPLuUxnZPLAIS0G9jj92pdLvXEJIoXVO6
jWk/PAgVk0YIunvhVR/ogpAAMWvJVifpjNBtSt4qumitcXTs/k1H/7WC5/WdYgazN7Xp6MFqyKmB
aob0ABfjfIQ8YIIvSRu0B9hN6SpdjB6UnJET5WIl427us+uO5KEARV1Ld4EmDCZ+PKl0HEQ9fEtV
dZ8rESEur4BwpasOBVO/jgrTPGQOmL9smirsE1H4bKAieUoqxhPFVHImtaq3jg7FdYFx9CUfiSuY
BcDmxVkarwuZ5/yAI2e/ynHXqQSghxgCw3Bk1v4LUkJn5yfRHOhMqZmvahDlVnpVhAeGcdnW7Ctt
YydT2qy7qW/vRR/qG9QE3REWpLduhtbeo+VhI+9N756xXv3kWdIh0DWGtsdau2Z66L/bZOztEHeS
diEdK33szAGA9IQDZFzR8ArB0sNB4JRD8LZPu9og4yN1fZbjUve7R2Vl3tHzczI6Lc2Geltpzp6n
AY2chaZwSSSiZqU8iCgGqspWJz0R8pzSn3+LMalb2zyeNGC8StCQ9BWaGvgZ5Ugi1+QV7invZavO
OFSKU27D1p/GlJAur9RAF/uacXAtFW1ob2VPGg1jylg2UY6OHmJhEiu4n3U8b3o7t/eaObrQlC35
g/abv3cKC9f7nIfhVU07P+jciB1D9W6yrW0GjSQ50bcr/CQhpCuhcV2UthuMVltcsXLPN9ncohSK
1EhQMi17fQuqvzk2EgM3Y7FspxjF0PkuwisTLDm5smarXUI/zn+myg1Pshwg5tNfP+vM1Empa8z3
xB1o6ElrN1GY7BRqA5QhS5hLyhO8PI+52GGAqNZuLzVemdLbZsJKzoOqgCzqAOplNfgXxSP8Ps2D
+1LYMyeycODb63kjrtPCrn40LC9Uq47+I5pJy+MAVIebxCw5YHk9eHgUZYT20CEIiF0wGJ8PzbHM
TPnLU0L8GI2CqDnOpmwYFJscNmeOyJCeEzlz4FCTcddkprmXIxM04M0caRgHvS6bU7ZWJFUQ2aKl
BAXMqH4I+1ZWdwp7bzy4YsQadW86qTca21SUEPfogA/nikLVIfbdUQfpdW27jsaIpIhJhYAr0HFN
B4+ghXYdN3F9X4maZuk0uwSvDujtrsxG8PiR7QVqN+nzs5mlECpQsr/5YUEbqB197a5i6vbWFMQs
oqgV3sMkVPMj8nhE6Lt2xb8cQqRTtmQSMMDlFdwqXj4OmX3a3evAOF7DwoX7ZmdpfOk10i1WpBfQ
MMmUik5UVSmavCq3r1sKXGvnAqBN17E3SNZ0qPrfCtNrbureIOZIK5nJbxK9Vh0vDXL0LZSNhv7v
TMts2QmZN+AgYYpazCXLtxV5TDGtPk8dGss2zcOsIOvTcQb+qGjHKf8mtLSWd5WufPunPVqN/5oi
8XgUxGDCQbZFqbZabkb13eyRmvLTn2w4hHpWdnKr931SneDg0LHlOgRx+mWTxNeWNUzNL6X3jKs9
lSacjHwDsmfsjiXJ5ghlrbU+ImA9tZZA9QM5XFXUkZ5kBdjqHWKtPTgDD2BRxhQ7YIA8Zvd5Bpd1
Q2lYI24y7Tn9UZJnCFrRQS52lE6CSefQtx6w44ze6/dJKwEvlr6UpPVWcx/vTaUbJFGS8oVfngCi
F0SwjbfuK9dl5u3qeXQnRsbwxzqG4L+fmr7OtwhGte6IXs8CiNXkebUXDsHE67EDfXqcq5pSsScb
Pr8y4TQIXPToW9jV41a0e5NCg6osSQyQS0pGHQNwPwKB1WWyI349QSzBoY5mUX0VOoMf7hAOEsNb
DqbzM4vGITykpG6XOxvcJQ8MncX7XLcS/ZInIV1M4WTVjNhCR8zI1K1YI0LnI2SFY+hvvcqlOmJb
951rPlhsfOHG+GiOWLTQuutzWxbDKs1fTKkfRLuqlUM1mCbdLXOMmysXRki5rvq0zr640EfZ93Kh
RXSNwYSDqG/i0f54IW0u6Fy2pA/HmJzpsMJcsN4al5SUBuHj2mrjdlV47s2fZcnLx/+P2PyvqwrH
17F3IUoWn01JDcf1CLgy4spR6pfGNMH/RU6y0wbwC43RUOJBbb62HOkHyWyXX0iw/0lp7uD6NDC2
wQt2xccvHQ05FOY519Z6O5VaQEoi4PvaEZyHaCU1a9awsl1b+mTd//l7/35hjKzm4pEXCL+txdb8
dy12LrMEkJBLYe3HLIGFRqdqU7JsEcM2TvCYXa8hlTIpW995+POlPzolllu+XNrhXmMb1nHbf7z0
NBPZ5kHuDSqYK7fkqjAeLXVUFivoBMlVBIbjC6/E78+wiUPRwywCpBTd+acrZr1AXuWPcaBGe6Yd
PBkwjHoxIP76b78alh2BhwikBiYQ+5MpY4JqUSKvzgPP6iG/DEojgVkpAZ5wblT2rGVhNR//fM3f
f0lbCAfnpWVgPfvN6OOF0srG2sh5eCZx18XNEy/QhFg7HejhVGwkiVN8cc3f31VbWIubD+vJsiZ8
smh4VkigQSHyAO2ui35GpEg55mRr55G96i273A96HJ98ZKvzFw6Jf740PiOWI/zYzifTQshq5XYG
lzaG3LnFhUffCekD+QgTyAQfFHvbIPCwYsfe//lGf7RLLM8t7hd0CwJSiOVih/n43M51PVmxR4ab
ThGxbWkQk5mjSppu5Cv895fy8J94Dub6xev68VKcSkxejlgGBqNZJvFyKh9oPDXryNCa7Z+vZSyf
++MSiIWQn9Kkd2AIYXy6GFJemSQ5OWc6xP5z7SysfFQBgSRY9mjHo37vpXjWutlMNm2jnO8juuKN
U6XtFz/tv0xEnz6JhX1Z6KyIeNHtT4uSkp1PBEIqA7+qMnFgo6hJ9eyMQq05cwl4OG3Rv+oVmKt1
Sq1IG62AvOrvY0qXcdUqYHbX6FDhfiNa88otirO4P0gOFm9mn8/zj5kAIeYnfWoOqy4c4vBsdkuY
WIS+m0SCshMMPciLrwP6K+KLhe8fHiDLA7ZH45zl7zefITkZbVJbSgaj789oy4wuNzj+Su8tQjf5
xXb628VsYCZsLIbBwuCLz6+owaBEKESUgT8WIHLbMTv7XVbsQpraj39+gn5bXrmU56CVFSzsLEaf
Vj189ZWfkUMZIAGQd64j43e9qpMvntN/+kI+681isGOlE5+2Sn3R9lUzuQQ+hCrcJm5u7FRJn5F4
oDB//fNXWp75D08i65tOPcBLyLbsfV7ICaEXGOImBYYvmdp9BNpNbmx7yNwTsRSNcdAbKfPbP1/0
X569v1+V+thaeBoODVS2x8+1FrzSpo9zhfmUBJdjDDUTIq+tE4QbmbyK0q8CJ2vKF04e1NGaA0kt
Tvrgz5/CXG7kh0+hI4TVMapay7ZCZ/vj4tMiYxBlzVCK2eAOD8I1Tr3FTwEZwib7A6BTfA8aM1zn
iExpse/GiCxcTb9voDEyY6Zvo0/YJ9yiPPWjjuDRKJ+I03zB1HIif4dwikhgw1aV+mIB+fyIYEFd
7hyFpG25wlnYKn8vagp2G2TPRLn7ieiXfAEXkSbKU5JuZ+TP7Rd36rfLMdqigAELAuOBbefTjUoc
dNT6XHcBARkaSgGz8l5ng1P2Lq3VpH3x/H96JHGUL2AiIXyXTd7g/z5+uchXRUcmpxeYcWu8lvOS
PGmHc3z0OS4HXmhFX/h6P7/WPI0mfmhr2YKWF+7z1zNdUniMrgu8zPD2QxYN73EdRl/sqp++FpwD
h+dsWT3YVDllfLpK3BuzTFu8EnBAUvKs7O4kUb9FxJseiA3+ysf62263XM+mMrME/2MV+XQ9VHEo
QZkXUPgShLO1+0beTKaYXuJBEGVqWvYvvUrsX80QTjeE3abYbpjAS0rkxvj551dt2c/+9qbxk/o2
mx0bPNXUgrL6+JOCw7MKletuADKA9G8EavT+lL3xyynZpD40NVvsdOG/mnb3/c+X/sf7gOPdc3BP
A2a0Pj1OMeebwuAIQNPecQMIcpyupmQX0xNqlQkboUgZzyc3aMPPcek8NH0z/ffvDz+5cA3O0vwa
n222rm0bMSaUIShigygVMUCts0iwKIu2+2I3/IdnmdY/VY6xWIo56n28053WKmwvRBohwtc2LjrR
twrnyFc3dXl4/vaDLg8zCBaWIfZ3TMyfL6MhZnTrtBqIO0vQirVxxPDIB29p6rmiUWXQUHPi8Juw
k/LMRz0SPvONrhHN1mL+iu7x6WCwlOfUGaZpeMte5hhLJf03u+3sthnSHQLzcsCf56yb0pMaW0qp
JCwYlYKPrHjIN39+rsxPi+K/r8qBWqco4A37tAaXpYOUBCg9BxC5jfV+W1nDVVGmd46VvafV9OTO
2a/WN4JG89jnbAaqFlxKUgv1eAJzEvo/ikEGSqTnBDqqkNE3j0ptheft2l0S1MyxeNeG8Qgf/4v9
97fXkRsmoOjYOveNv/xUYViz5sygO8ZAaMxpLD90N0UskmPkPjr02Nce2SGBnBCDZ02hfbEOfn4h
/1oMSJWkJuXmsSx8/Lm6ROEpQn+Mig0HDq7VigmqhqADv4VG96n34BS6ncvsvwm/j/ghH+qZ0BuY
KfP1n3/ET2sy5yqqLM47uMOhNMG++fhR9DAjVlwv56AHRPte0wDfIWpJAsX4Z1tYpO+t/nzBzw+N
pVONYn53HG49vIpPi7IGWRENceQF/ALzpVVd+D6gAbgjQ2n84rt9Wgmsz5f69HzqRlG4OtjywGdi
cSEMSwt8y03+aiv9m5x489c7/wnk+Olv/x+hjdfqZ3Hf1j9/tpd39f8DuXGBEv0fIeo3ciP+1xZw
XlSXH7B5yx/6C5tn6v/DKswTzj6MpnFZIv+NbfQAOtI40XVXNxZsz/8h8yzxP7QeIb75HE75i2XN
+Q+2ka2LBGo2EdZLsI7/DTOPhuPyjv9nBQfcCPEBThjdFD6JazqfHv2w7WFkLRGGXZbea015xiVy
0gtyp/XnxYrP0ITAH3fvhM5TYTFqjtUtbY61JhdvGBMjR10qAWbVgc6soEQCHiJNIgFPl+nFo66q
nY1bgWjgch95sbbKukcv02zMMziMcy159uJ+01lIsSOgxm03ueuhBbpLWOrVrGELrmbABAYp3n5l
dGs6qkSpacOpJFa4ysVhsV6VMfKcWKYvrVTeuut1sMXZjVMgkWzkT9o5wDPCGYyB7p/ZIwiaSspd
4pTveQQ3LGfkgV3y6I5dvLYZx5HCU74WzeuYZHdEWKcrs6ksRoLh0YskWoHMew3D7t2qm1PW1y8O
cQENOZWJfI3iJavSx0cx9NUpD1MIbDLtX+MIVcXExCqqyAVJHUJhG5tMUboQz1FbhE96FfZrKILj
tRGPcN1l21za0FX7UBX3qOzDjWoe4iR70+risQL33mb1a+RjsOg0He/1wM10LG03A8SfGMV0MBdX
/txHxFUat9ZkPk4j8UKgEQmuaZr0Oo+GQPfFIewgbs5GSNyeHCmwgZiDgRbzykRIT4KR2oLPvzMU
WX2zQHj7zXXSkX0sFwFjDVSeGMIZi2fLKu2RDHKn8W8ZRPAlo91sOyYqqBHJsc5FuWQMbTFwM/qf
IHbO7nuCN0u3m0vskcYQMd8tsDisfDmO2wTrAJNwJ2jD/Hs8PztI6UkzvEky+glwEkgAzsYfAikS
aTEZvjB71zh2tzWTBDdgg9dFlNdp7ehBbv0EjExAL6mxY9NeinjcNrJjYhpnG0vMLz7tQjgURMnm
zzIdV/xHy0MZZdEhtn5hFfOPXgYJfSZCOG7NDaGZUPdd/52D/2Vy8qCIwqexQfKqO+0PZYhrv4VU
PxARy5b6o2fkt0pVtIy928dqLFYjRIVVnyNwrkTxMjcmAtLxoUTJ7zr+VTZWzzXEVE+X+3iaFyHh
O0PQq6maHx1LXfzUqDBXw+xIUaKnjBKZtqMxnMwDuquTsmp81MSVwo1Yh47xvUdcygDzVcOSv8rV
DIodDnLURJe6tU+qyl8IHLdXspTvlnOp/D5fywZNQNTAfdM1YBB8GHpJ9ypOjxY/0GpShN+wq4wA
h970GAVuxt1MLCX2rfK+gd1oN21nPqetxx9efKLDyci2wxQySfW3iQXbI1vCpYty/Mk4Zu3Gj/jJ
z2FVkfccu6e47E4Wmd31fGt2ydbn3SEo8VlkbUdaxGttar+i5T+SYFwkUhYx7fCYYkUs9ZCTxUCK
S1ZhmXCcGwIq2s1s8mCTD/Qjm743VlGtk7a512R/5U39fTbxNcz53ei5VdN4z6wb+WPXHq2cpKXk
mZvXogtpq5r4trw/GKP7zQevkBfFuyyceYtv+r2Jo5zsX840Q12TOe8+KKTF6JdJt/B5xmNpHBl1
8O2a6350SUM8kQhwkd3ZNwixM7WjrZNq1GOncouja4cbtwSiMpT70fF3nh9dWeTsTdVOiWGf59am
iqKtNdeB56a7CSeiJixcT03Az7fSwCE0ODXaxVbvB5E57Qd1YzpT0KQRmWHkTyQ92UQ4viD+mNpI
eE5x6BFnmE/EEmzlSIJUqfax0I8jSszlTxqDtfFsyRCe9Kg63phTuhtmfHHGbToX+D1Q+mrXRvbo
iFfLmvZZUe/crgm4vlXgflEvIwq3KdZvKiwL5DObJCNjC0uuIEgFcTEHReIfUQLue9281vuD9b/k
nUlzpEyUZX8RZYAzbiGIOUIKzdIG08g8OTO/vg5p1d1WbdaLWvfqGzJTKRGOu7/37j2XvC38/QSF
r2kiFgmw5d7ANImHe0twabA+k55xcRRbG1snsGDqrv3Y+iE8dKnJ3frlyJoNor78l9d3XJBS8sYQ
FipPvWKeczgt2LawtxQXd/gLaYNaeKOye5zpgTFHD7zmm9Qc971eHeaqChi2HHIERBWbmT0ciedk
Dah7mY6BJF7dqaPtEiOD42mhwDqg9tyt/xyU+LOvwD6QlN2+DSiwIqTRahQ9q2APC2cMFCA8E4qq
qW530T/z7OtYpuesGbfrc01bfrmb/fU5z4yep56ROCGSDlUECS/oT2Wgx3cVQo+QhMa6qu8sVIpQ
MPRTo3aeM9ffMcQ3z86q+9SOcOBoJ27EO+q2QFN+lmk3WuGlQTON3Ca/kKKt5ss+lgSushPpHJCO
WS9eVfXPlcjfxDg+i7z7WP9bZtVbbs33iiruQku81pXyyKfim/AOZVdcuqm4Nya0fWr00NF3kAzH
EXRzQp4rx7pGffy0WMw7XUg+9fxsl+4V08nRJecU+ATqAJUJeMGAtLyfpuF5dqKnjE00FxO+tA5N
cfiuJ/y+BaO5rd+TvnCObMdrreqyRCjRsrQ49KYnE+1V1Yhjnb6kxRLrCDJM2g+si19u2G0w4W0i
Lbqt/ub0rSyVGyZ5hucP+AVOIHP8WUwPgq+hDOGjoDPSZsrVROEYBUvf7rSJoGlNPaYtEfElGi7N
4D5zA8USYCrxSaf1jWw+uLW6b5ZxKyL3bOXjZS6OhpPusF89DCKhCcArLUWgguyAlrsr6+SW1u5x
SYeHJTLYRKMXBEGB1Y2BG6WkcaiBkVWnAobNDPFhiLcVH726lL/qu1NnWJGca1nbB6sBt2eMD8Dy
k7r7VLL4lS7Yu0SliQRQvS/UN8TeXdadwJpe7AatCerrS1TPWKaVh8KeXmcnva3vjKW1dE+M35Bl
V0TVKVa1+0ZM+0Uup4zeiXjE+sbT1/Du6l9Ejv6RuLfBCXeu6+WFUJTXzM2PhdF/5MYa6kWcp3Ie
RXlJqgz3tSkCMvvOLqZOjcXNUG9nr7lBiJ2MBkD90F7TRX2rxlPifurdrlsuIRFBWUS/GEN40R+q
ZgwaHkqHzwnk1kWqy9EgqjSPqOBMhTjkojrhOr30NsvaRu86Gf2LnSHNxOL+l+UhmSxfWBi3Eimg
dppiwrGixJuNHhlyeovU5a1ewsOopyr6GtLibOL8MFPnBLVI8WVM0Y4c3CfEnfxMvHPh4HIzTtG4
cDguRv+QxOREN47wcC+uOkw0ZpLbgCgY9it29gWtZswXT6Mdjpzljm18sXq0XVw7bD1IwuwN0M0+
aus71xFBW7fnNnwwik8xtsRz6/2zJpOHpM/uEXTvUxtJSMzTi13699ppycQpc+UVT/l1XrJ7WAsE
Pz9yjJ2LZHqOG+fqGHzcCppJ85ED8DnHeFKBcTAmXooSP3b118bKI8llxIore7yAZze1n9lAHvOI
27Y9Haw68i09fEwX5zF251fdSe97Pd8a8XIIda5saXE/jewdC2raOcJTl2FqaEsZ1PU3xYp6SBr9
c0y4QpodwJilyblyZDutfdJDbH9FsZKU08qXUXzOLXyqmQNUBKd/SXRFkWaXtr+hic2q+CeemzKo
ZhtAycpwSTP8wyHHcAvlrCMAY0qn+YTb9aC19kWOE09qOZi5dQlVuS8j86aG/C5aPBgVw2WLJ/Rh
MlH2TLHekJkEOIL03zldhYqJgqtSIt5wCamUZaMfQXptE2VKjpYtWaQwjWasknZM4nHU9slGQZfu
uYSIpyTUToiZfNda3SGxxCuNq3YwmzMX6xGUFSassJ6WDQMubaOylPC8+0NdnsPQPKPYx9+ObRSG
HkSK5r03owfaC0wv6DOT9/A8kQWI5VjFchWJwI7c0DfVfG+Y43NrlZei5hXpyoKuFZ7xdLGcrRmT
EMY0pkauRlDDTL5SSEjLsAYGJddpgdbPYBivgiZPpWaXmObrYLA5kDuF2iZGak1RMXyGKPqRXZ5a
lbA6tSOaTHNXbxti/zqzgkpXA7Vsv1ssFmIwSKpLy+vKBvPioX+XKCW9RZcQLviYU9WZ906FHHRR
m0+USVwraGhMvcP4Bep7wVB64lDPmzLeq6S1T/bg+EnfDP7C25Z/6bB/ggWKxHboa15Gf9CblzQU
f9oQ/6qhmgK7UyB34mUhAZRyyLTv0dSpHhqlHK2XXpyzLirPqZRaAC6hQ6S7LJtqqge/6/4So8l9
GTfL3Yhh2eMnQY032Mzs6ine2jZ8TtcaA8MeW5gZ6MYkc0oCVcJkj3w93JLwjbG/jjlusdP5RWNY
25ZIDiHYQ+VU63fGnO9riZ3JDgvuMwRBWWiINgbosSCd0uTUCP0pH+CnMLdMNrJqArUZxnOiPVh1
kz1XOOy8zJqGvbm0RlClmtzCEs1wQgqQIg3orDnsBx+DAhafdFnDvb+U1eDN8O43bPsTNo326LTk
vOO6d1jqaU3VyVpUShQ0JtcBfP0payiabxVpa5tIxIiVo2TaqCMBnmN24EMItyowtiDhtdHsLD/X
CTgXUWU/0QgryMT052hLR2qu0+z7zDk0erZ4pnZzC5U8FSfJNhgiqZdQ/uNjeV4Gugm4zr1iZGpP
3ADFo+4SeYJ/DF9at1OtqPOpCMV9GsdkNivJHmAWuFK8fvpCVcUGVLiYLKKCDRfGECLIFlrejpQg
dMZFqnvtWH72Q3WklzvimDNGPntyGZuhvnCv/HMxSoZa7Q1OMrzK3n4BzPQ7DGn8aZAP7YTuIQ4l
+TdT396lIQVqgwdzi27QPI+IjjE/Jb/sqfMdn0ZJ6YPHoT9YPbmbcrbso5Ttf/0bbsL+oNFV12AW
8vGTy9qF5QDeAARaP+KbTasQzz/dADeliVrM5b0QcPeMaipwJtNXQSA8vJil3LpxrbNIIm0bt9nw
mOb3FnTlA+t49idRfaGzMx9t92qqaOFcAuQtK/tWKqd6iVqieXSJ/E5Mx2HC0xnNqvmQVBL/fxHh
V3Fp7jeuIEvRhZ1IR2vZQ4T1/gXutHHF3KtXvxEuWBsl5fJR6cW+IBwbtkDqnuYl7vzMYIZZxeJi
adn4QMV1nPFcHhS9WWBlNm+TaxR7ALzPStLXN0f/Be6g3PjSiHvZM/bdNBL9F1LZWIKM8Kx8iOPX
Ef7KLrfj79LN3XfGMS+oRadfrCJ+OywvlkgPqEN8yyLmeXChbZhjeCybbK8K/ZTErsNNgDjVqv2w
OByqROGWvmvU/COui1/uOoj4i4+2yF8APxx5vbfQp8jyAyMD6vM24tnsJMi9Nr9kw0CuMYwgIc29
XTKiqe3WM44rFtBzW/epVWZYvkW0Leya+wGKdR9RcuPplbmvJF+AyFezO0ZUDB469nKH9eabdO8j
TfUHN21/tSXHfWRU/N1wPJGakDUVRZg4ZZd6CL3XIACUMH7LlbMPhmI+Q0wla4otBWOsg7cDvfhH
g80wr5I/xa0+nEm8tsslWTZNPvy4efIja/nGwREYpXmIDPuAR/sxBxU0hx9ziKUA3YmvFfQdlDni
q+rRU0h/WyFcPF7yM7HlNflI45NCewGGCFHrayTxoM2XYiq+ChOHprkECTQQdpUdfmhsFliRwxLD
nKm+Nu0uV9I/6YirYUtfjNpRKfufnvwlNS2JLgY7hK3ngd1kr6T5R5Qikw5bh8VLT8SV8d+YIyvl
UL0ldogLQ9xEqHt9Fz3k+c2oki+LGFZUzd0Frf3gdc0aQ8877meJdQ3t/Iw9h9vSbjE9MeFEp/Y0
VXqd9RcGMlIBSvkG9MjR5DPm5XPX2080Yh5dxSbNDSpj514c846sRdhRqdkCrIj+QoeqGRBINRq7
3EIKZSzLi0nONQgFVk+Vf+QVAtxVUR6bNFPTuQsiGX/pi3lIWgrhKMw+UNhiKNCvGrYchos20Jlw
DmRcHApSqDeu+pw3NHYWqGftwjPBlFH7shyeFBVYq6rXgrvxGkIG/TSa5iwQKI99kHtk8Np+SFYW
Cyt/XHr3MKjJI3i253mINw3KAFh22Lngko0pIuw8DNaf1Hbh0STyURbybQTJgLXxR5stnInViHRb
Ofa2QcVOo1N3niapHAceVd/wdjiVtbUhKwHw+9Ji5YSiYg828jaU20Vnzbn63sIRgvAbslFRnGkR
fLvVqoav469xNINcn/9sfscw8mxK09ombYyTKPv3784yUYGnvn03T9G2mY+ltG6qU7Dx4H2IO2AE
iWnujQKjqOF8bpx2vOAH6jD/ob3iptinD2OMTsbNgtbqL2UvbqFpXTvoeFnvbCRwSHixDfAr81Dq
0TVFb0r7+JY5Yq91VkDOmeB9dhhN9gaeXL7REjfoIPibx7K870y+65B+B47EYa/k0VNKHHU1XhoH
H3hVmIc0mbDra/EeKTciefrBbmGR9cZKzdklxYghNHvtuuIxNHLa3dPdIpu3CDX6plQKUujFLVs9
ZWG39vod97GPVoe3puSAhO0npCSDN+WgI93G2s8aDBqcgtPE91dPFk4garCqPirO9GUn3B86DNh1
zZ+B8pj7g/EdWfa2XnjscCaa2dkSYHYW2sjYE9BBp/GsrAa/Z8YwnlJqjiGYmBM0vLp7m9vszwIL
GQhRvkxqfkc/bUcKsaMfRy370+1+Azn40vDg2zj/E10pPJTPGzVMD53kWwbiCZrUxGcvDdQPvwJ0
NsTw8t524q/2C+Mrkw2FgtE9xkryFU3ONRF5AIDjRdNrhD3eIPV3NbW3FYcD/JhjpLjHpi8/AKjd
hKMEEZ26xmSdzlb21bbsriIeLqeqYxMYE3HMMWLX2soOWD9QE7tn2PlwQs/DYF37sHyUugF9qXp0
I+fQ9/2WiG3MWOxpavXpkPMnWdMTMGEPa+tbqPbJTu2zrz+IGqIjiS80lOOc6TcQWdtcxb9jrk7b
qNVvjmFNnlbDFVn6d5tI8VetdA9FRclB0DDghFBj9pwlP6DFd9hs/ckxDzkYKjnXb+kyvhjSvk6A
qNqQOn1yUJ1iT7kXVJJWMr7gOnxoEkLveBgdjdBJyfleY+YBKIG4y5mB7JbHpS0fjV7sk8rmEOEV
L8OgqpTvoWP1zlOOhZSYx2nwGzu5dGlxhLMwYWBPvujygn1yPTQSL0P8DZ4229otm7EYraewGE+h
1h4QNEOKBhLgKA12F8G5ZmrDWXmaZ+NajdXjAEOjacl/TKzdZySxn+TGvqEV4WTLS1XlgQitw7pk
Kz36mrHypDg9oK8NvkPmbN3Y11pYhzpynpAx7tbjOwm7i5GY+7HUQWZSecwOO6aC5NLtN2ZU3WsF
jVuVL5VE5f0cix1hKhdrxAlqSPb5KZpfuQ7zToLbGPv2bWrET4m1WikaVi/UWFgtD4m+3A8K4oCh
cHKmQuYWgQgjtE04sQLKxtzji259pDNs1EaCz4Y+omfQ36GTRYGlBSz9OyVSs80wZGeZWk8WMAmv
X0KbyxPAthb8b7QQVGBMbbFvsW6ZVdjeD8M+iVrsNHUNUXop1U2fiU3r0tUZeDfxPo7xZtRLbK5a
9vtvbPo/miA//f+YDLjqqv/f8+XHX/mV/P73LMH1T/zXcFn8xzo+Ro9Hshpm1TXg739Plx2UFeuv
IIo1HANdwP9KBbRIZNN0YxVBIXZgNv1/xsv6f+hIzMnssFz0EP/D8TK6wP+urFjHyxoIfHy0q9OF
7+X/Uh/0rNulZrDj2+4FyBLWjl6fmLZqJ+TKzaZjBtrbOMxAcdSbujsKmVKeFuVuWPplo8Mj2yoL
Y5RCLzcWGcXELsmfaG7gVSQCLo9WMIKGB75U3I3jxHp15pRZJGyHveVodxlAX5+OGBGYeuCeCa7a
NfoA0bHel11Ete+KjHtLnnuKtB6BA7q+U+Z7kuRGf+kWxW87uSmAOYHY+FgmAp+0hZssNDafKNDf
NV7TVCFrxCEFjC1HLntgMMrQuRSps1Bnqzs4/ddwRdpIbf4Zey6qTY1JYFLhkBawsvouBFkY6hs0
PtAqh+yJscISWBFSIWWsa86Dkm011A8Ohx/Cwnztx2uMo+0TakamUntFNsYW0QCDcdsCVl0i5FEg
LbBfFF5ORHKgxNOe9RNki7tLWsUlFkWTFPpwjps7MqXt/azjvlksmQROGX+EZloESW9Bpu8nfKI1
kL9yFNzWjOjcWgRRR9bYM9JTkiBcml+ZcQ3W3H6fAPfeMeqx2vHo1umrO70oiXZto/TkzuMPHC7G
Lnn2GSqSFNvM+qBdU0CzmdbTKMd4xiGWGPpfgZ0aolwXTF2H2d4Irw5EfC/iAyosCctgER8jjUjT
6bk6tbgB69jwNCvcWzWg7L7L6C4P4CQoZJvZzDx5jqMRaEgzDRD9W9B3BcwtW5IE10EbSIYKe334
GTJ779CvrNQh0RLpbCUtrjhQOiNB1jnCeXO+1MyLMMPlQ/zSDwY3NDM9CBsCXpttyqHkbk5HJ2iV
5VPlK8yxq3t1mB2SkEJdH8nwK2Cz8OdwyFE7LO+Q62Dia9QiQ6ldx+SvTawzYN0PpVN+RpKmuygP
WMqNH3Gs+bPUVyC7eDlkWKEZpUI/pVEHGKDlwinMC/TnSzdQqZLGErk8vr7HjdxYnyAaXmY0mj6k
A+bHIwBYV7k6yXiGQ3srTeeKcevN5E5LfV/cJUD5yZd4jKXsAeUBIbHD4dCUw1+pxYepx6dfA1H9
9yMbRf8gYQNU2rCTWne1hP0oNfvQ6X8dOfFWNt+VufkcTeG5Hto7oXxa1rwbI3A/woxfrXi8zdOR
EBD88+2DrdXfMgp3ET3nHuqpUSfbKX42xibg4Z3msnnomuTQ4/4NDcMrloYftpT6hkbjhXHPU2Rx
Ow17LOoRXuI6198aGT3wUfv6u23VX/ratM2dNUC3U76Fk7zB1YVLrDKxPkGmoKc4hIAFafcoHXZ3
BkElbdaupeEHVMTn5vJZteLQzf19kmoHIYuBNqTXWfJTYZRsGsM7Ha+V8OqTTEBKg2nd15V+ICp5
X4eR8LTuaJF74Am1P8eFcpMjpEJ71dur2Uuqlb60lAovPzh4HV4KQ7PpvYC5MkVc/HK9N3xnyr72
tAC5dbbdW5Lmr64TUpxmumdN9aYajMcEVIPX9vS0EmgL3niTmphX+HSMJ0M/SFOn7GQZEpo5vdJE
vw5qCRBOjV4AyxN8nYgvZiCkOjPv6OLsqbHyzrOq9Id0Kr1LvwEKQvA0SEPOrvaAUgZX2n3SyA2J
1vzGOH7ocaB4eWvu3Qxzc8/Gr3f2U1mVr8mIRGWaxjsQPu2m01oeP4ADH0fEh1iI+LaBL+OAZNqh
ITBPIbFW0SUxiiOKCXBg/FDgsAl+6MQlpKhyLe3Q9v2PkLj1o4GOWDaLhCqJVVCDBlYwTEFfAwgE
+wn6zPCiOflXYsWS8XaU0CulfpH2bXK+ovV/Qid7a12u3bp4nRGOwF+JLqqwYhQB5tlW6l2/fg9O
MgW0Gq5j17j+3Gm3wWlOJmzFgB1VIIPJHxob6jEgP9WMPrQ0m9mO8TlroW/luY20QThI9yVX1e95
EQWtX0AoFKzw+pbXoUZlQxVTeiJTGJWmzStO7543mFEKJV+U6M+NoXzI5dVVLnk+/YSRdTEyESh0
hojRPNgN/H+3tD7hWLT0P5odVdtb5VA/5QsihCFFrUHIWZUgzJo/R3DNGyM2bgkbsz4pisfMlE2n
okabhPtKOAXc8xZDmkBt0Uan2naezJmGf5WWP1kcw26tqDsYBpzHEf2q0Vn7rLHXVgJVUCjoyvQl
By4Zo7TyR52kSHfTL+7b0Im/gnFVy1zKL8M13QYfvVfdmn4eWRviZTDnuw4oyhaD7EBCQHkLU+Vl
sDrg025vB2Pk3M9E4IG413fLonVeZ9rwbKPkvekMhSLd6TZV9OMoBxRNTBn0BJDrXELUGoIUTPcm
zjjbRJ/vc7NdO2dcuzU2CBALzzaDPz0NsUuDhRmgT0GHYpYE3xb3XX9IWfIwXKb7dK3EVUJ3fDnC
aRqaY28hqnfS5i1p6wmMrf2ha82jNuTPE93/BcOST8aKQ/AxTUNaMX3KSFMVbPVo86hFCHGArw+3
o4Ed2aQINyLnpGqj3IFEC5SIPAB8rHxTaq/ScyP/q2eIDH0ADIIBEzuiNe0u5xY7LtubUm6MIDMB
DswD8I16RK0TOxjIrCuIhcbLJv3PBq6i2vXrRDmpR4xswtw6K7r9UCogrfTkO3foCDWtupIUtW0E
pDdwlfBLVRiG8KXdjcnNAEMMhNwkTDlAe+Z09GYdCQWr6NSNyORDGzXcOWa40WjkTmoVAsl2tc9q
chG4zPu4Bv3SRZnmxel6YoY0CkNU5bJ7VciV82YasH6VTpShIt8pKlYdKyZKShQZ+IiKTmLZV6vL
gIFErz6kkbpFqPDGfSjzrCbWgnLIj5pGcIsjJxv0C1Mk5oUxSRxglsksFdXIOUhBt7ic4+5615yE
cVFyqHk08QHEAPmLuu8yKoHG6GvbBEx5Hn4bbfjLsX+YHC3oNWWAZJCThcAAu1mKI6vYi61oT0YR
3A1wrJ5sVsNRaLuBJqHLpKAu9UYVe4gIG1stsk3YsYk5HNxyQCKBTalV56+Y5qiSU/jxt9HuPgC5
2XEhGA4MkB7mfGXowS01yeeg1os23CFPEjTWpqGv7mW5fOyWHsxZLt8ZE9p5/JdFCe0hxGxR8R3F
5p2d1pAGpifSP8kXyKG7z2b8YTO6H2yxVaZVJlHJG7fqQ02EkD9P5k+a4BLt6vu2iJm6anTOahf+
JychgBDGf2qa7wuq6jlDH1cqkItNoFalA84Af63GZ2Z9u7H2Eif5zq3NZ1Z+tvIfdd+q61vj5E91
AaFwTJKKvpe84MD7JI0CzRZddA/lvD+QVkYYBnsWXrGnBkkPBRTLryFVLaMTMlnf0oxdLvCSKJRo
OaaGFrRFulziZPysEUwHcuyubtsIiB5dtdEz5WlqlodlpisQY6ZGeEbkQGkWf5CWL50NsUs3gQam
GtPbgUAiLoZaP9P2zroPO2S75PBFCDUXW1eS+5szdGCCxrFbRCZ86lRPfTkzzgrVkT3XAEpURvZ2
KBGRZS0t6bItlk1cqwbQW8RdY0rIru249IBVP86WCSJTXu/I3/1Ol5D7i3aw5M8cZs5GnbkAdIBU
LKBjvqztYksHjHS1galCV6PijCp0biVDcFBlRrqrYERsZheRLwNXzpCMGImUTI05ek9r+rkOTCCP
wBz6rSP0wFafNx0X7R1QyqeQe/y20Frc/WVyMsH0IityTC+FzCW1Kj+4kzxCTSPtQMMCIrjscdBs
5ilhNUW0HAjA+500mz1JXKYOWKMSq9/mhGRPQxDL5mw/UIMqQVgAI1+UbV/QPamrvTtq295S6PK7
xRl3F7VipsORFODisBL9aYnJ1Ya8H8Ynkw8+z3i1Rp8hJF0rS5eBq9M44arU+jjqswOIoXoIAKW1
vlKtPyA9KTBOTgLaJxU8uHIF2QgiZhj8DUX925ntMZsHZSfy+T1M1ohSoewGEGjUq4saQAzbzdI2
94jxe1RoFXLewByBvNE93I/Ib/06XYNEQtV3FapDLVWvlW2+q4DoA7MsH5HtfNRyZNPLYy4gY/o4
t9rTwpzDs4AGoQLmWme/qaPASKXLOWCOsBt0LT7q7d5OZBbo6VJdI4Ia/PQhG1PIsZ244VFpj7ZK
5kBUwEYaEQQTwuEiGgDarlT3aA3YGiaYbq4RzGVsb5oOUImO1nvijN3Ufdn5qc7I30p15MV5SN2D
nCiEeHC2bbryLGkLLeX0rrbL4FuzYW8BhnCgrNWHFioejE6qjbZ0tlre7yG2yf0Si5RbpnZKCzJU
KhR3x9Ex7mRfPYbk+8R2VR0ifX6c1SrfQT3k5abJSupYBe8kglzTJAiOp+aTTAJr1w3KA22IFG0T
9esCrwsU7bkhQnnbhH+gQGwy4saX2Mmhg9X0IlSbhTmCBUKsQByxMUpCRgy+LpIARlQOe7LS2oce
JpyOROrQEAOAy0r3a+K5OLdhCHIKrpGPbFMR7z0bk4VOzc8zofmqaaoeqLLY/UBLjxR9qMqAcXfH
DLQ356BRR0bZvGr+0DFpmxZ904QKL6aB9MFAQTkP2UOYm1vu+Mam0bayIehIK0Tt0YVVoMchgY/7
8aKkDh07hzreEjCsQ6blYzRt6BkT4zCJi1P2eztjd8nM9qksNNdXpVUje6r+5h757aBDG1WksjUS
pAy9iYhJ1cQeNOjia+5gBU2svKxxRYkpvRi/F0Yrp/G6nO25b06jg7KvzzN0OYg1afGim4GLuaem
7RlCsyVBBfwpF5t3AVePQLO1IQwPDKu6pphOjIZapx62mNPfCpvK0tH0OahsQNTz8Ay6fdo0Rc7N
s4gCOybhOOP7sjVqJiLtIUoPnW9amu5vK2FUQCMNBQSb9SYn+tD8WZ1gTRCyUviclj7ADCQKSzT4
+QggzaaxymzB3ie0DFJ3RgjtVkeSRIi6mMrblGm/Y49WoSb3kEiMLaBxxJkWZMQ8EjqnkDwR6HSv
R/tB2m/guf7UhtejKKs5qPVuY6BFbekmbRcr1dAeWO/IiVHFm8eiebHcAUtBWJwk0ih6PWsI0pTv
q0Gw+Gq98msFkXwef3Itq8pw8jIMgPimw++UiWmdj8+hIbhj53qLqT++xyv39K8p0Y0MhZoEIDkD
bkodZU9M7CMcFEhLJDeg48KrEAf5YiEHhyHnj2AEvURDBMF+uLVq/bh06U2X1a+9nAFO79lqiaM1
Gwkyj0FNH2agJaX0aHK58DLh+ju0B2wGll37IpJZJyKvB3w9HmM3+43jUaHsUCh1VXtftTFNingh
1MWNPlXnTLTj5NevnZvGnErus5ZBZdc0Uph4/wnvQqQXtx8twK6NOzJ6YQCp0IRRK3jzazYVbRkA
MxY6IQusuD/dOHt55bXwtddhP0jtW0UA6pBs50+q+pO56H6FwqLgEs+eNu4ajXcaplGGSmJvxWxf
DDQQUiFKMxT+FH5OjoKUvYqUiPfeNXdDYWabopSOHy7hh9tgybb0B4eprWiMd5HdusV45ZKOxSWS
P2Mqn8EqtYwfkucWwrxgokuT8zcpujebO6GXCZgTXfMY99ZdoaZ/na5+ASv3zPVvTuLyW5/jfVnm
kMKhlup6hFwwG0+iM7/hRXJTUp+WlZGSACutuMqnZbivGtWvK0v1UlOBidgYO4Yej/CuX1WJD/nf
75uL8ksa2pvK/g4XGw+cKtjReqYMaQ+qZ+QSoys9AXCOsXdSCq5KyenG5mgBRAriNjcOtDsh0nYu
I7EMP9CAu1amLAeSbAPS3Oq4188OzZSQQMmEbT6MOFjtcYsNt+K+6PYcnZuhal6apNtVS9cEC5Yo
Yg8Q3SW5tkXe/p7MDtXCYCKXf23CdvWQ/NMB3TIdUry9BiguDcqW6EvtrI+aXNSxQdTW9i3F/Nhu
VPY7tE85QkC4JmZFIhNdqVMB7roEx10Nke4pZvadUFqQTggBWnvEDGj7w0C9qzgQOlW6clNvyg28
jY2qLs7JSQMn1L9x2Xw0GeeoRETmxSEVPMDOozbTXIPZzDXOjI46ShO0MF+wwTN0yHUXGE1Nc0Cc
JR2WqBWFJzn6cYuYXjNKGJfRta12Kt3JZVyY9Wjbev11U1G/wlBu9bl/qju0+2q5cxrbBUK62qV6
cwfbE7qSu2y4BYGSDY2/kc/B5Kx3x45nradMvIrnuDWeYb6Z+DDIZK2T9k2hse/VFXYNOVbv0knf
7flz6cY3MMl92fMmMcb3IAbSvKYDPcbWU6WmcCAJv5rwlbK6O/plEUenQZ5YVpKTWUne8tj9yzGd
NO1wjGhXhEvFCRXzYcyo0fRJfDWxzH1dYwse9P2oQRDhVjWBpMfLGPX7cGwoTjsmtaYsb3k5vRlI
dWE0WLSZ8KJpbgdgrwO4Wc5HkyHvIlrKNBd4K0X+e2dEWwzpxKWlwm8Fd+VZQakSqfVdJ7uLBoQZ
PiKSPzMJSo533y46f8gMoNgYUZCAnB3OrK3Vxz+zm7zgK2Dg3Tk2ulTsOJTw8cHEkEJjGl2p1p6U
fhC7MHdoI/fsOBV4fEXhhesm435JVawfXDiUtXFRD0wLmg6tNsAf1EodKRIiIHyeKygBOlin+x/g
FIRVWDo2KJkh8qjVD6Oynu0KfEEh24BXhC1ez6izEX7RlSMWQXbc8LKLGmIWQV6LsjObriKcQ78N
tafCWa96VXhTBz7+Jeyv85SZPhRXmbSvFgr+KaPPoiOC8XnmvAHMTRtyfyokbFyXIAY63KGoFnYq
FpEtZF1jVkhg+k/yzmNHkiTLsr9S6L0WlBNguoExpsaZc98onIVyTkW/vo9E5UxVJtCD6c1sZpUZ
4eFu5mqqIvLeu/fcVgk5GZ1VJ6wBhyf1hhtqxVB7XmaawNel5Yu46HF7pUpNKlq+USz24NYxLxWI
dVQDRblGSveSYfyCIPuReQ1NJRYsTHbJW6elH6GBMmGalacO+sAS+lS3DFwZ8zyPnOGiZN1PxVuZ
q7epbTgv26ip+xZ5cVGgRzSMZ9oVtUtQ5Nxb0TJMzGqZRqh4HHWAedslPlHBnE6t+KGozE8ipIH2
ovxDFdBDLhkUFqWZ3Du7sbJVZHjbzrZ+jDDIqN3Aies5taIbOUtdF8U2mRDeVANH57ae6IJE5Uog
XNsU2mAvSmvKNzCCn9VGBXXScu0D+FkHW/mO69AnZopzaUcXQCfcz3BHG09vdiXD8zNmslYz1CKT
mTI8KlAQw/RZVr2drwdVvIjUbjZZ1y4iePBrMysYpQgG4+iOlpZW7fU811dp/RbH/Skd0R4RxOVy
KtfI4u647FamLklQ+A6Ujya9gu0fSBEoTcSbWmI8ZY6M/wp0BkrknElm4YL4MsJyTy2YvxV46G9S
Fc9ojoZdhBqlrjOOQGTtqMSMW8Q+Id2MjpAhdMpLNV7oSojHRmBPsQ0IEX09sX5o7zljQQbbLJ8x
JNa+Sh8TxbvC6nwaR/s57VQ5YyPaiN7MMobGSuGeTChc/RT66p51ZRLdEu/zetL7DlVJxYmwTr4C
KyKx+a1lRqA20ROcA5phjfFrCrpPLVAJTXRJ3inJA4lCVnzVZZ+JMNMu1do7mnYRsKUNLyZHXY4O
5m2s+aUUeXujh0UsiMGkViiuwCD0+L9olSSds6tqcrgseoTw1SC6Z/FGQ7buGkyyiNBBK0OG10Kv
2nUe7YuJg3irUUC4CbhmgSQx1sJV2FSk8UzFXleUTUSa6HpovoCRvrlTlayUykEQntCNTXTsLqYX
r0pr3A2l3eHpJcpUsX/pVaogl3kXRLAuEY+xqfT9D+c3reqsFZuUtgQA/DFXA7VF3j+mdfSTzuN2
Sos3z8mtBQfmaF1B/0chYqAhzMmq72+iH9/I3o22ohEOFjIpKggT0lQ0CMbYJgFQu5E5HJLROSZh
/J4WfUjZknKh7E4h1oJDluvF+9jhKdScnMACJZ82FIrr0iTrFTGsZnTHPnceouxQsGgjlykWxYhK
jlN5vao4TIlU5p8KEqon8dY4GLdEAW/aLTz2W10/mMH4mM4R5uAYCX+M6KGqeOgamyGOlbuficnc
ox3VF3bEkTAJXhw9xDWvkK/Ns7mdgfGS2Upaep//mqVgS5/JzMlbF0OaGmKihQrsF6I5OyL66ltK
4XLgVQbLuzl2OS3MlEgcBXNeX4eKT5WMIG+8VIF3rAqppKISpluhC9rj+t1LGWdMtWUjyFAXUftl
K95j03tX5N40ecr0SDI3WPbQH8KToopi3TPLXUfZcJpm+zmsFaC2VO8oS9X1HDpwVi0Y34HBnWVx
sK1JUV73qdItdbujBzjbK013SZpOX+p+iM9V1TwnEZmdCAfIvsG/wknjLbW0H4TFZ4OzFzsx+5tD
C5vonxFSLfVkWtV7a44uvZPbe/ZGv4iownrSUBf0rAYd0FOq5gSwFrLdaa47o4mXkLUObtY2W/g4
FHUG7p/QnXkQ6uw7d933HgNEQetQDxliz8YReTPeHvK1UacM72je24EuXWeWPyhPF/UU0ljG+Grc
HAfOO83Y5kiduuh60a+TYLr3YfRZGghhGUFsPMf8IqFqF7nWyfQ2gdEOgO01TqexnDDi/Gpfk8bk
WXKyJwNYDlaSIXkPm4wjv2rVm6k3s42ahBcb4YxObPl5SuP1xDFxXcmelz6Ro2Zj2cC/V+0IERL3
WvP8CDnhvjQrMrXU4qA65irveHzdWd9A6KElmN5KcLs39MkizaBHWkdrFncgKLlPvZrhZrAs/dNi
wd8kET2uUJAOlgoq6Vbh3DIS/rqBI/wdewVPjzW6e4HNxZJo9piQraVop6MZk5o3KHa9j4aw8wfi
d6dgPodqDwM7G7qVF1j0JycnwFXVgikp0JnmjvIGV3IVRUq0sqy2XqVO8g6pS61tYxlPSrTOp4Q5
zQBOnTQ8rCSUwWvcBXu7a49AedwjK+NisMbOp3TYIYUoV4DebDKk9GGNCCzEUVTo9pOGVNxr2vhe
KYDXx26RlQ+/wftjxWixmXA145BbkElOlnp3GsJpopsQadU6zHC6DhZuvKQxqtWY9NsshHauB5ax
LSYVn0hJN7bvHeVQTvotjUHYeH02McPD3cCvhemug+AZTRzoRw05V6Gf4mpUr8PYEyqLQ4Fr3D9R
5s+sAUcDaSiNK1bzubJ8FYM8DAEaHVySdnb1jc5kiwS84iNTzHaTdys7MGPchOTfhcYzjGCspk1/
cJQx9WEjLuKR7czN6QLb9rxLy+S50IldDnvKIrTPwPwzZ1xB4HuvbHc8ssETWSUFIj2ptV1WO6e0
i99t3bIYcVfYeBsbb279XuQoFFOVg45lpT6C/x3o8GIxu2OyDxPs4RahR0ZmvwBn3oSO4U8zcQVD
1jH4yHGzuKbwCIoifla3hG+EaMdJhltOlDO+h7N9IRtiYbjUu3rwiUuinDLbXykTs7kvW7+POaF2
Wv6keS0RQHVHKd8V/PO8yVBp8CFoE+IfvSZH3mj61wpmYUFixYPjAspC6fNMrAzLpFqd8TBfWfde
kUmxQ7oMBO2xoplW72vNeqhaPgpjrn+RH5AvrcKB1zl+dIXYwg3H4OkhBglL8WPxM1cBpfZKU+Sg
11ErtP/ZM+p5TCC46aEhM8ut1YvZ1M8p518y+Zyt0s+EKU/uUY/JgSislnSgmd+opf22IdFk2zTY
UmtStdeKlbk0UdnOBue5cFlxlQCPnYoKctAU4lbhA6XtcUqBqpYQW3ZBt2+7yeAEEiQPuaMdVVu5
4In7cQWBbIOHX8Gwmtc4G78CW1lacZDtsZoOOWVLoPqw8UmyncZ9YHfYI9p9pVM2TXhIdt1IgI6D
6whmbQyJjCFwXRPoS3TCelLYOR0Q2UtRETY7xeGS06Dk42KC0NIWTWlrryI43SvBOtJl1Ylj17f1
rAVjtw/wAhDz9dLZzHYs9vpFnHpnYbMYeMBSV8ylTnjTPnSbtBf6ndveG/tVMcWfVed9p25OVgf2
yKaeH0rF2GTW9EJiCSNwnip89IykWW5Wo4pliPmXEs+4k+J5h23BIn9gYAJoXkvVNg+pMV7HifFn
31m0WrP5M6JOdUsaLXPYXusxYR9KSWNWOkbWwm3kQxvw0EbpUnf5q3QqQlS5ibVQCZo/Dkb+FdQd
ZlRtIP+1cdHLuh9BoX3kCF6XRl9WC/UFJRdUfT8ICZqdGi6RnFb2YbrleZbDzGgPPL/abOcx3cy1
wWw4zmg5jZh2pVq2hcbCjnnOVTYevegC31M3A1gp2mOoVlxNg5ofMXyfBW2J7aQLhq+C2b7jRG8N
K2AtAzX0MBkY2zoFzMSlir9t1RGwoJW/7TbLgmTtvdKigZnFykmHbUus6ioNlZiWgasdZwP6oRk1
j3VpuUsC54gWnYjyRhhqbq2AoKX4DoJ0NfVqiRasn096Wa4mF+l92Z+H0ETCYz84JPeMzfhajgUb
nu59Zw2JcdlA4O2MQI8ArSkQD32h/VI5JbpBchkMhr9hHd+ypnyqY8S9RkNVH6f9aRy0bsvChLnj
yC450NidSEXA4kKNHT9bEZFrWjqtmeUz4z8nYf8tEvRzwuNfVF4wrXIkzMtMaYFrfQ01oxMtHaZF
3JP6kBg64e/PKi74HQj6fWKlJYPaXGw6CsSk0X4ckirXQq9vduUonI4CmzpuWhN/vc+hWm9mpTOW
eWA4GJ5TDlmzcwScTLXuFVw/qmPc6kiD6cRuslBpoKLk6doxKSukKikSPRwdYAapAYOCQWUSftl6
8l6pIqRpWmClC3CshTSiBoTjewgXz+rUt2sdWP3dSjDQF9mP4RX5p5nPd6fo1W+r7HdOVry17NG3
jLMkJ+exOGLymcJJBUcQXpkjlNuYqoNb16EAbavquYuNnam6zzo5STuCtIgHG4t9E4rko1ay21RQ
sNtV71CutuWmJvNgTceOmf587bJr4anhoa/rT6RqKz1zrT1jCPY3Ef1AhNnFmtOcpbwsMN6DdCZH
eKacmvrhg/ykl8LR0h2PtAtwbHIBuqQqRn/zKbQFxUZFZ6edeX7jylWJXtVfrKFSNl7SP2ppCcqB
xXsX8AROQZteJAcmAUhHimRD42UOxJKWCLZ+bR16qU7vEGRHGfYfWkA9y6wXYLav9vWpyKP24JhK
xzNHQmne98o+aFsCgEbs4IQ9mLsl0UrgQ4bimtl2uaLdJA5zTMdO0dOP1iFcLDKD7xhvaa/Xz3Il
g34kpPVUkybUMcw+kQBIa+ooTao0tDeptK2OM1mI0siKFGGUxtYYh6srra4Cz6sjza+xKm2wFAtC
GmNraZEN8cq20jQrpH1Wx0fb4KelJfFFoNy6xGfbSsMtI4wFbdQQfylRNRGuXA93rsCli1hJznSZ
4vXSwtvi5c2lqRepDhcCm+8oDb8hzt8WB/AsrcC1NAWXuIOZ6rNOJNtY2obxF0h6fX7OpKW4sYuT
YY1PpF1v0SFyk+M+BpTlLcbfhuTmyZQG5UZalTs8yyXeZWFdCmllVqWpmfPmscflXHMGm3E9Y0zS
wKxghM6lJbqS5uheuqSxqM7SNu1KA/UordQxnmoXb3UgTdYKW9vKjmjDptKCndDAtfBkR9KcDZp4
U0u7totvu5MG7klauWkIc5MCbJEm76y2qCAaghALpbnXKYKXnvaOq2pkMEfOrQ+7baY4J3NUd2i3
1mrrnFpc5ewu4tDiIG/wmxfSeB7jQNdtrOiFNKWjY0YfgU996LdNf8vwrue0HBUVLdCEqz3lY65x
uWPqXPY1s40gIPiqCh+n1BfSFu9lPT9FwftuE/6CEFTbdeZXUnUNclFcrQn+evBZtP36Jx3fvYf/
Xr7JwM43tpNes0p7MczgQYI1BCpSNtxdFc23Moweo857Gkz3aIsQsA57QxE9ZuYvT/Rbc47uZiye
Ji16xuP1lEMLmAiNhR0QwhDIYAlkMAWC7oF2w26CNBBAHEggDwgIBDMkAukjUUKmEg71RGNvI4gF
qtxSdN7oCMrAyD+a4N7ANwBHu1aaCjsD2Gv4B4qtrzU6eAIugsgXFpQEqv89FkI2p6fAST91CVNA
BQgKh6TSUYIW4pqSNYK9AMnhXhpbKEEt+mD2zN9olBZeA8fsRwN+QwfHoYbnQLIGFj9+V867EvdA
A2hH5f/awIGYzP5hZluSCwIDSbBFDsyIKvtMIEiwp/yyJVJihC1hw5hAIMLQAeqEkpUHkw52KnEU
Bk9IDZ9iglPRwquo4FYUkl8hdhY0C4l36VHITR4wAt9uPkfroITGq1L1Z7MO10NFVLY5o1Ob/Wki
CcZF5Ac9Q2c5jiROAxPZyZV8jXyRmto1g7qBX35vQ+EoscB4UDkGnOUplA7H0T8bWzu1+DwsKB4c
rSF6VJA9QpXvhPQhQTMW5A9LKjUhgUxuQmd6ehkhhCglxrmTQtIh7JAKhkgLSySsVkRmD/BFagka
0SCOBJBHIggkaXc2sA8hmPnIqffIpjk78ErmN6ynPwUMkz7aTBBNMsgmBheFR3DtQjyxIJ+4EFBK
SCgCIoqAjBJX3j6HlOJATJkhp9RSOYOzugsqZLftvdRiPDu7uutPc+Uc7Q4ArkeSsj7ugslYItxa
olJYB+3N4RDVkepp9A06k3kf0cks8saP5Vj6Qy29MzvhWh3wvmJgqPToA38at49mr1UL/2yjvUgU
TRl0dNLnB0jbpOWS8QpiKtH0a1uT4GrTdmPywddfXEu8uBRhCh+jRNt44uqJGsaT8aLxQMoHEK3a
pddbcufSTRYMd90RL0UKCQfYhvy6h1gq2PcdDjG9frMuvRnevKK4FiK5D8n43KbxeUjLne71D1Qj
SxyQO891jo3WPqDHu0Ndesq64CYkPcw8K4IJFMLfQu2fQGy+wLgysdapoXpVCwTymRzT2Mdsiu8i
4s2L4YyO6xwzyTL6djM0oH+M6B413lnNyGBnGXEHm2GGtpDvfuqXWUWs9xjd5UriuTiVgJ9A4rVf
x+oaNunzaOX7EGacu2yn7qn9NXuITMQy5NHgHJyNZ1FeWw3HX74mOsgqnihiTmNcrhq6TnANZiQ7
tByazRSLowqXrkuT64RHs1bE/reoL4mf8btfI60/17371tAzc6t2p5k8U4wgo6tyyeYN6MWV24u7
XObkP2W29cgE6MkYhqcaaUg2WifcI/caohGDm7utxncbxVg4hM8Yosd4PGs2K2MXvzBBvvaDcyZY
/TnxzJNZY7jrzxJoNDjiWhjK71+sbaO7oZhP5D7buXKW78eT13OgT8mprBjhCxZ7Y2DMNGZgWx6y
IDoayUckmn0nvHPUxs9GEp7zljWalyLTYZXY8DWq8zwnJ4lmsqb+DJbmQX4A8ufnRntSBt82wjtK
ogM6tKfRmF7qOIZFIhBVJ6+GCJ8nG60xu957bNsY5scHeUdpg3uanC+JaKJovne5CZsCnzUKey/P
OQUOd4p/ig9UR9x8MZZ3YiT3DlnHhtvfVZfX6u2z/FpmEknbfDR9gXY5fhbx/JKV803+UrMZXynf
Wr32DTHfGDk+Jn3/gEL37femozpvuj5yhGUwHD1LNlPsOG/kyd2tZm0Z/VX05WfRTHsHGk0z6n7k
kpRO55runwRpqUr9TsQg2mSYNMMm9zJO7tGjfAskiW/d7jhowZt8orhWZ63XXgay+rLeT4bkrGsC
dt6tNYaHsTExv+L204YHZgOADZNtH6hQNcrr79tGHZ7k3RtaEyZg5At0cF1TOXhVR9hu9jrPwz1R
1BckNW+lxenVya91Zr4h1/CnxNpwZ7JBAC8TwZNe5gCb+ie5T45m7kt/QsoTWSXjDZTnY9/Fdyv8
GViSTSN8Jp1u75JkLL+Nwefv7bVIw8de7c5jk5+0EgRZHPpTnX6aRvrevLhzcws2QRI8NfkvEQwX
DroPkv4TBe05Hnl1q39ieHiW4j4GW20lkGfDjXKHB1VPXqGIXhXTPjbi0ntQuZrpTrlbMmiLpt/H
EPm2fn+MHmrQFksSSQ5rlLW8Pl/wguff79PW98rwGM7qd1SHdxoInPPe5W9hd8UrK/DNtPeeG+Ly
ZC0LsUWb6aseqS85N0Uz2ai9+6euDzCMzIcRyYy3ytr2yXT0S8O6VcsBYyq8h8lVD3m0QeC+dRu+
A0rLwrBRjRQblS875ZMZRk9y89J1WWWtjab47Kr2S8tD3PHh1aaiYngUPhu5tSE/EeCJcm+nYtOi
NSMSgKvF+bb1CcM8kWq3MRT1VINbsLxwm8B9SziTOlTsidUfU0d5RFixy53ywPjjaGmQLvBhx/j2
6zG9yZ298fItcIevqK+WZez4ox0+awqiKUUzL4HVLMMqPxmOdLJ05XUsXsdE++4zhXOSzrJYPU5m
8Wk103NuOD/tOFzy7DIp3h0XLZgUA0Px8JjorLape6wM1zcJFPUYWmjhndyihV0Yq8B2tg7UyF6U
27medsId9zHKyhwYH4Jz/GeaV21ddeVMtLx6wB+Ii9Cx+EFnHoecb0Dq5BQCfKi+XAnklXEgWBvM
ZeH1xzkrrgYwRfBwRyfRTmHZHUWya5zeR599URnkTdkmurJJxGcaqNss6I+YfY7QftYdjepOPcRQ
74LIQqD6TUwbRsHhnlkvPPXxpY7BJmJqQpvi2uHRDAlrCweE0ED81NpXdbGLEMuotCUhe6LIeg5D
sgbLfEmn7izlf4FLEHQXPGqkPlg6WXKQUunlNvUPM1SOlzJmnSMMWk9VLfd1DEMRvUWFwrNMp428
zvJEiSxR9cIjuvZ9Kfmyg8dyIPbWkBIH5ceu9Zl47d3u43ufiBtmAySvle9ZrGkMwofqkhXp1UWE
iD+MYc6MqjPinYSMEtBJkFuJkGj4CrmL9IQVqR+eiLV8MBRkkQmUOq+VgmadrgdMs4zlhpdLX3Oh
5HwY+LiU2K8mcRoiqKcmCrGL8xaHDurp6lDT2pps78dsi71Fb8K2NF/QQCsxJHnet3OUB9cwCRlA
u77OcjaoP0lLmC7qys7xE++kW0hz7GjXTekyY0iJToNWQgC4INrobblW5Lvk7+s+B+uaL+oE6glo
8GG49QTddM60ZRJMjiS3F28mxCdCuHUBIKWjcZCj0VWo9Z2czlg4bvipS3uTDvpGmr1jAUxxdveG
UmwjbT4NNG+D1t1hkprEEobqWncATAosQSmdmSBqVxAQV+2lSoa1G4tVE4iVyYgmCOSDqyyryd1D
AWiWpo5BZ9iVuXrBILafx3xn1JHfinqlWQJIXLbrtBKy5AaEyQKFKeGIOnNFZIft2pyTTaPjyzFw
KhXLUf12qcEtHqCBXyno2Lm/DSSuKAW4T5G6QrZ0BVydk7wC/J88L8tPIQ9Nmv/NqhPkZEOGw7f/
rKQtBA715IFOKdeT6u3JddvQVYhpiMZ3kgO3ilH4VP1vRSRLteiWp+ZbEtwTpExDae4dYK7TJXCm
K8r+t4CGOVVWNajobDaOerB49OcS2l47PaIlOwJJvg6oCyqQqWn1ktXZLknICOEuAFJwYr1JsAh9
jTatGktHl2OKGwJ5htSUPHIyakvriAC34ew8jpxp6ZEOy/KMBjMUwTqcnF2T0rAflc0YNH7DXRg1
dzetmOgk+QmW47M5ghFt47PjpvD2pq9A9Rgsi73Gu8Y6bxoOI+acCt1aNVhbNMpVb0i3ODzw3F7q
YHxgYHLVUoUlUD1Z1YhI1VyiwV0UrE4Gjh15NCWW17DmDW7j02hZG/lldnQYtO7O6dnWsL/kDqsp
GB+BA0OQBN61FAr8Oc7hg8J7dItxA4N/bSfbylROVCSL5EhKQS5CuhzRebJnHx31uqmmTUCEKzvQ
GtjVGp+UdAnhHl5nbbZScrGSfw0tb6c4gc+jeWaWPrAYSMm5LT6lpkIgZMQX7MuNELj1TQxkgbQm
uFdrM3nRQaHfF93oCOyFeQkHxIIlEv7WPeemA3elusSJcdHdxlcDz0+ih4oJrhFurHCDg27d0bBS
2vsYXGZBNWhVvlBm357rN4KEbxXbXgxxK7KOCDzpoAEIh3pRKKHf8KW2As9ZLG0H8IDN0hrjuRya
Fc6p1YAw1EiaVas0fjANayO3jzaD8TEHYpaOhLenOwLUmTNGx4RL4BGwMYutTZIAtr1n8hZwCQ2w
+AQDSGVFxQI5znlgpP8Sz+m+B3asf8qbyq3BeyCIhtbiTrCdo9g3kaMkwv5Jsh0Jb9x6OsC6aqtN
xuZ3dWh2DyGlTJoZr3WlHro48hUNOni0M8diXVn08fSj4FYpKBJdHM7W8JFbCoxCJkBNdoLxs613
ampcLR0HsmltDYUVph82fCNR5h2mNZYdiG9SzbRzcs/Pa3cnL1P3KzlnylpxuHg6zChj8fuS81qt
Oa8ChnL0Fld9wklBX8k3Cd2V5d/z6TgsuFfee/7OSCN/wlJJg3oTNDqWKA4B/DeJg7U+wiQu3zIj
2Nilu5uU8KabxqVVzQ3M9lus9McazyEdsiVrKxMEE7azyR73pMwoMSKxmqJyi0pm0UtLXq/SSqg2
cmEe+mEbxSDBWFTT+vB7rVb50D3VJ6+eQZC1oTW/7iM0tADuuBoigU1eFpvRjo5WxR08EFnpQO8I
R/A5KJTifmMO6iHrnHNaZPtUH54qxnDpDAhK73cppTImfbZr/RARQ+6Nnh8QIgtHBLvAtBGFdc4Y
jaNVPLbxABJt/u6ahn+X05GJX+SdnELixWNzmavsNFbKzSbo1zAR0qJcaZvoOA/cdLAxmF1vUYwt
tLA66O2rPjKqGlq/0IiYiz4d6jrIAxms6sQ9FFWxQT/t00layQ+6dpBuxPlWWMU+u0E69NPsMayg
WVvmRVUMSfbYO41LEthwBpmzhzWwbYTqBzFetYBcJIs9um4uSLsvQXZqyvIaxwWcoHyfh9NDlVL0
QPOdYm/XmNkOvewxJ8U3MXglRDYzvk5ycdcqHwNM85U+u1tRMDLlyO3OR0I7IaRh/G4zVFtmbX5n
emL4KIxKEsORqgCTsq5NQn5ANgRPhq6g26+MdnMIJjeCI1UxIM6pBAI09f9v+SESVPJVVqLBLt8R
bfEHuEQGPvzpD+uiiztxQwcl7j9tn3X/8T/4zvCnlP/y//aLf/v5/VMeRfXz7//2VfZFJ39aGJd/
An0A9dABZvzXcJBdm/38rfz1t9P/PP9r+sQf3/cPRIhi/p3MLuJdCBm0dMs2zP/NCOFL6Ok8DVWL
Tjq4rrsETfwBCbHMvxNXARtEpojKsCq+648MCr6kmoBYZTCdatm2qf13Mij+TAixCLMADELOFzgO
Uqr4qQRU/EtqT2P0CkJa+UQQQDtaL65CFYXZxqLE+Zdrc/1HqMXfUBxfy7jo2n//N3ntqn9mXfx+
KU01EcIYXApbNf4aiqTj4HBaXmpUsgO4uAUca9QCnnkNRekTWX6Iy8TH/Lf3JorR2nzIumwB3Gg9
Z9ZBc+qtlO17tfqTUkBEqXiZTWVbGzPHkfTgVMm1UhIqzfJiK8r9//zmTfXPSR3/ePdAKnVAHhaC
3b8m985VPk4xy8bCrYdu7SrapefYByAOxlzk+eC+YFWKI7LZOPkya7S0pYvliCbKHN9HYOBV9oKf
66iMzTlJo437bvZ07YM43BmYHNAeK8lSdRGROqDNHBQUo2CsQSOhusPf65eaKk3SPNE5vbXGbhAO
iEIsbYZfYRi9j0WtLRQVI6dTRYdRizeO8MjRTq61wJlZ2DABdRhn0V3k3iEc3AN+PpBI9PKdCn+t
VgNdSyF6VSOahC5r9sLwME2xa3FyZqDtQQzLjJ+IUyo+/ujg0M7ymMy2pnMQQNEa+pJAgMuLzgB8
Bf93SeeV7qDnfKDBayhu+yU32s3OZNCwNlFcig3KrH2qKr5ihG82s/Am4q0AJTtUqXMN5nAHBW6T
IIT1QlpGMrOELF3W8XY/DMFtVCTtxQwXE0b73MUeFKA1cPSjYiTXKEpuGrlJXpGtUj2CdJxxVisv
heAAUboM7iwOuYjBcHZHvtdgnimAebfBR4rshKPEOgeQTp8aiEGgr6FOEtaOT5n7zy3BEjurqEvu
wGsgr8A8Daf1GJl+jvCctASUUfM5yVAZWcojzhBULd111usz2/WqylJ/zkbejX2o53A9VvaHO0W3
KizpauIm0HaFgfJIj69Vym/UjSEldRneA6/ehExc4ijmnBDjIKr192AiVYXyazS1IwckpE4lGh5m
mad6fBvhkVBmIM9ELaAlPaOqUM/h+3bLMk9RWfdUCYOpvXAWZWhhBwYCgvnTiqIHyvp7ao40UnLp
CBsyxoQukAI0lYFhTdipuGFZXsKNzqnZ9NTJdzv8AxGGSvyMOvCatvMtTkK0ZlrO1UkV+HEKc0eq
0djmyhJ18Ax7K5UDSE59dlJumqBTlnPdvYk2/Cqt7zCZfzWVh6yfLqwChNGcXxg4cqAJ4a0OtXiz
O3eLgGlcxImKpEmW+Tacmn7O1oV8QglnZI5XazSaEgwdymQc9ax46Qrr4HXImgccOV5YnfOOQy36
aa8+w0bw1YQbYsIMqnaM790SIan9HoTeeralf7ufbKonF0mhVK6V6aEag9cy4kqoY/Vqm/VW1b3H
kk+6ywGoqLiiSp3HvHDdh5b2dBMkSDLIBhC+MrdvpRuQDpBfelLTzHjEaDeshYbAI6/OVroldH4X
qsXSSq2PqUqfm8i7uVH8HGowxvp6a0Uw9N321YP5mmOnXOYZr9cF21xVboEZ/MoI7UA0vnbx3PfI
NcTs3i1GkE5ifYAQ5rTUHYMFLFXoUKn70clqwXMOs2F+KPAGBGe6VnN/mrHeTpX1QZU+zjaaVv2Y
5MwOu+obAdOycvRbkDdbLVQ5VDsAi4k7sbKXurpllr3NhvRZITNj6XbpBWhGn1UPZE/uGtH54Wxy
CuxP+ky8TQBKhOdvHnDdo3pjTgqBGHcbjqCd12aXNK1JRGqvPTyKscOn3HPfKXoEPIhpKROoro2f
zDJfAWvxxQj8aFSupLi+srB/ACfCg78kSYSyrdm6Wrsv0vTazgK7Uno16SHbdrNTbI5mAMRpN7Xn
PE8OkLR8BHtA6eZ3jZaQCJrtFCicGcOnoQwZcWAPqFmxquhGjf3SfmYG0UZQhxtGMN0p03qOjqkf
GhbHE4UiqYkWM2EtBs2MWuTjsoaPFc+0S+dpxO5s3xpqBGqx6tzU1TkI7ENFRklvQ7qdKudD6H8E
l/9xlvpjj/5Lbthf/vgfj/8fQuA04DQcfP7rk965bL7zj/Tnuyz+QoP741v/yYMjbYyccJNMds3R
QLv9gwdHDJlpmzaprRq6BMdyeLn/xYPT/07ON2BskpMN7A3GP496pvp311Y1DoGOaRMH5Vj/naOe
prvyNPfPI5jkwZHObKscvkzCzdCA/fm012MXGZBFgyLwpvVgh/TvRsLiHRfPiGz3NVeUFVRdyVU1
3YNVNU9CcX1SpMB8JUjg6V5ZJVY6pZPe2LK/9P/J3HksyY2kW/qJ0Aa4Q25mEVpmpIpMBjewlNDS
oZ9+PrCqe9jVM3VtNtfuothdZJEMATjc/3POd7TwpyXuqK26WmBtOgdZode0gxP4d+i5GwfK1zgM
KwiOoE0M+4c7VSeqnhrGhgxu+zmLxwTLx/zqq00ScrSbPIACDOmKJCZTQXGRbk/r1sFlkXqw3PSi
2c+tLsSinvtYJGvdNwoAEJDNAkGXsTZlL82AtGixcC+0GPxGRmmJT/RBjvFsREkglWH0K9mmLtDz
MQkP3rMzGrjACKVW5Zm+ze/Scx6oXBoO2XCKClgI+CFwlzVs+BhHe1bF1g+JcRGOuAC1lrIJznko
DiY4B+dG7feIB9XLF6Tmyfs9gXHD8TD4twh0PeiUfg4uT4R5F32JRaAPPUz5H+Q0CGHawzmK8DMD
/KqGtCEXTsZJY/fbCPweTrM0anVJNKbexIFziHeLoHbvpUVzWkEA0oH0njTTGWDWfQxybB1FJUtk
xChj1hPiHD1Qyvan7XRves/0zu8nEqTg5BKSNgZcUN+s0PqYzXfJJdV+Go33YvE8CVN+iKJXsNPv
VRSc9LAH1Z8/ZloR0gmWP1liNVrTGXoCO7I6uHSqxU2jnQTc9yxOv83SOvYyvOsMJ2BsgBDH8ejZ
qoRHzcaH5XcvkYOob81sOG0AsQPfieY+nslzqoJvUzfVfYasH5rmi5bnD32TPjQ9JSTWiDMHS7Fj
V/C6sMYaTEFhTJNWaupCAePNruT6nmyHMzfKzqJBFBr6e6DidAWU+qnVJ0wiQ/OEtWCpJbNm0BLM
btgEhhnU7t59Aqqxw4GbtAzupwSfVgPSo2e/xcEgPmY6rTlC757yItpmkfGTHZy9LNWBEYBFyJE6
SyQtY0INy30cj1FGqicosb52/SuHoVeCBuzc8VlKe+srUlMkftrIgIuVn6DF7JzupgLCzokdvGmh
3E+z+TcW7ju9utfMoYSKWoMFassz9Ct8j3rPsAsYXICTv264lAK86MHEdjfPLyqkds6uzA+Neq1F
0+W4LkDxsVtcRqq8Lwi50VB3/fWrVqMB7mJDIBTnAdl78CWk3LZDdtB6EnZtrn+ivS1C1z+GFA8C
xOkPJab+UqTvvaNuutt941R/j7j98d/hfId82vdOvRfFIbfxfJlJdh+Q2MUCPFysmUxwiB2fjTAP
yLrZcLAGxmrzJsyWII9MuNvAPm5GthajN66hFZ76eFoLq38wHXW2ZLgxOKGEvX4oaWexZq7BSzE5
XMMiOQ2jST9RgL7i7s2U/LDqZyAvaD4g7XIol9ncUpZ3kD4ELNuFG0QallZzSXJp5ffytUtKYAz8
5Rzqefvssqb57i4bfe1DcEpNmAh1yu54CNRFDDNzyvNAF9BGSCMSqayth9JHnIyETFt068qz1GLC
AlBanJMAv8Ln0Ib7qasfYye0FzX95gQKDkUaYrNs9Rcmt/CoeXcUCmo4/e9Uy/hyilMKThKHKX15
dYkW+VH6LQay5mDexoVSwzqzxTIp5oKPBOAtfv6dM5mH2I6/zYqtTmJUOP7QVJuM4B14E9K+hras
wQ83avxiBMpoUtaPNC5xlMk6EBPTZI1UH8WXXDR0r3U5Qd58WNsqByJa6ttkStwlNofXvCx/TjiF
OUjS1EQ/+jbhZMxH5CPj3Egl8TKrG+zMLyyu3qJ+AjKV86LxRyoCr6YCqtAUF3zgd7mLlZTF6tgF
FtinIf7CXk50qSzh/vLfapIbzIj0lzimdWcSCJ4kCZd97D2MFfNQTOFiPdg74nsCOB7nxrHQ30fz
J4WR5Ev0MV5yGCe90Wn46EkeUFnFkyRtF8Q7m5Z2QbsHSJdrwx0nelb+XP/yzeQK0OrJmbrP0Y32
YpzjFz32TJ54JOp5L4bD2uIK9ZJNtrGx0GOx2V5Tfpjlr2KpRTrQnOjRKxXZb45TdFjxT38w7ZDG
Qo/r3S/Ydmb1smuhtvCVPbuWb6B6xzejetB5AixLL4Lc4fyIM/LERdYsKh8qJeA0/OmS7bbJnFBS
l6Us48LDD/nKwwrpyXdmbXB7BixBAEYh1Cfawuz8O+oXTtLlilG2tcawf6p91MRGf9OC6qMND0zo
v5zqgk37x8SRvZ2Sde+SGTTN6qdhNXwrVvbqtP2zJZKjsm+NNb3UZXYzvBkdm0Y+t5+7rIBsJVr5
XPrpp8B3ii8QX7IjalAYQwRsvj7N4L7KyE5aDUcjaHiA9l25BxhzdfCTsdbziURqICfX7jqF/69w
1Kc9VEQ/C31lSVpR6WKEYyVIhiJxBAyoUKHzu84GkTgZPLAdD69cqlGlUrpvjKCvMcMXjtPNs212
VH7hvB5M864MVALcCzZ0l5rndszYvmNOXsWKpFdlHNOJtg6ZNfaeifAnaVoI2YsiSo8WFtTMEmz0
lWQU45Ga1NN2pLUAx2RdYEYw6mbNaneBvUgyAsYHH9/ws7H1IxERGBjPgAL4trQQd6c8d9olmLyH
gBzMwiC3uWi74cXLxFfO6XLpudkjZSNnlrst87RBUVeprBdZGM8MFQ896WktgMdncWwLn5GYInId
xtbTFCdG8xq/ciZtMHWSmO7t2mYklKDHOAd3gH/auPiIE5fcuB43FwpvuIQJYTvEX6CUiYZKTW/J
lXqGZ/1qorVunQTECiXdwOi0Y6/ag/LNfZXVe8+Ytq4xI4V+/NqUZcwaVMioayIhmeubosw2aeyc
ipQ9usTKppcWtTfhxs+HD+WmT5Ve/sBC8+nivGIMT8znu1FWtewGTsVGWV+aaQT0GUVU0VlnmSlv
MQMdPTv9jmO+8cCFQwFleDlUMQYLv/NJixgWGbPq5GA8qdqEPSTRRQY2Hassvnx2eT/qPkdr1ghu
5qTStDqqWRt4lgVPURvc97p1TktMwg2tssugYxAEeCh3zZtmxhejCb558i1ihNTlJMp33zOe+7G8
zNvELLL3vWU/DwVrz2BhAGlAmdiYaBcs0u9xwYOcs8IiyfCE8P7WYzpc9TAAEUFkiLq9iVMnULUp
tD+bKHvtTAKDDQ/mIpy+MNqwfMUBVePuTyE3fYqoVzxqNVvccqbY+g5h2qK1HqfO3OOPzJduSsjE
hybs8GA38kM8Q4Zxj+3UjB3W4A8PM4g4tEESEzki1AKluOjBFZdTDnGJvS+QZ+ZBglQ+EXP/psXE
o6Ia3b4LYc+YTOWE/DScvqZvETxyOnlbB3NSLLrdkNrNumU353CYR4SUDiMFwDhdDhMsUKCXS3jw
kw4w2jomaWYsKhMXjA76ZJyxzTUDJwcT7KrqR5DOKT7FoE+eSSfSFQj3uZsB0GXAyu4N5eNs6ycP
AUEHk8qnNoCCMCBIU/WzzWekNB2ZZ+8XZNoBNx3BnbbZiVALGF+D0P9yIFNT/1ouZUlG3jNu2cSV
lvQVolrLg5QdCl00MTOUwFtOmflklxFFMDMGu5iH8HG5qwWAbEjfW//kzNhsKR70sOiWSGCXDtPZ
zm3ZWQAjf+0C1nKKBLnXmIvCX4JRyRRvOY3Fp+2oetla2YoB/7yNwfhAs8yEpz/dgvtpd0ZyEBHj
00yyDlsjpR8yrogyU5A5b09bZjJLOZ0JCLEBQjIyZ+1Im1WkrS57tTF/TaIRmdSsNhXWfcyojFhu
RdZrO9SuoKDU+FQtrRCQMyByIF0VzMfxjT8k3NgjnTOOO+FTssJ+2yrrZsmJFanmnm3AMpQm42z4
STpZVXEVE08Cre0PWfY4kuZMmjkuM8+Yzdb8QaX0A2LcQ0TCYREhn5rkpcK0/tkQG15xWbHpUE+w
m58o2FpMVMsszYrvhVgkIyAWVB6WiOqSLKNXJMuEcdJ6qvG+GDpepsDm9bpEnIl+eRQmJKW1rPxR
Aws7DutIMjavYyIIHhXGHQWw6JV41jX7JFugCy3ttUWkE69i1UwM89yn+YvfpvSjtUcLNBm3TU1P
CsHwKK32Sc/K3WkQWEupXWUEcj2p+SpNCKtc1GGK31niwndb6ks6nSA4o43tCKkAY9XXxJQW7TKa
SGD77C27PmIOl3BCIZDuO+ewj0l3WkO5pxlx7c3ksEpHbtCb2txIo6O0ufMupIaOeRPHxwZdw8yK
kKmt0awj015HXGj4xKhBpdB1UTQ1mKc8uub2jxKKwWoas0uYm8HajGRwqTk05RSYHbHam3a3DtnC
b7OcU0o5M7+TrDNWRIkehpjDr5qzFNXIEJQOCbUa6uRq9AWlEQouMnyFeOvmHFUCQ8V3v36YYgGw
yojJCdAKnfgzy6IZQ57JFHnkWf9DYpsjx6vTcJa/VkEMUi82OAdp/ZL0Mo+2zGPe3Br0waaZOJsp
OPSsOHeCO6p07ii+3mOjoV+6OwnZpC9K9u98tTU526Hc4EMBTz9WZ7epfgFx4o3u25ugo52C4nFO
Wt6E52YcH4I2qMnhn3PJjLq24urTrx6A3ZZX0Vd3cTR6J6exvkBITMwwI2IT1ySInyOdB3Qtfbns
SgPnovZVVeo5ZgILuB2rv9FW/aqNuOl6yXFK14ki4+hqKWlOCZMtW5EDDgpelR1QlgmDinhJ+ziM
EbB16xqnxg9pF4+NjnvIAyfZVcGDqrJPmUdkVJzHDKt6g3gwxOqh9b3ugd7QjaAMbxMYxZMViGvB
0ssobJfonGkl9eJw/6jBEto2cCGqNCS4BHJ84I4PdYNHwAFZseaOWilJYQ+bN3qROqznoU1h6qjW
WqYNawCFj3kV1Vwisb6MU3uXu2yT6hYojk5/eewXEiqedY46GqhlDOBYH8SPIWT9DmSVs8eL39yk
l4f8QYywd1xdfmsWtUs52EGOsU7IPnxNuSDT7iBN57BGDvmg23ROfSf18ewI6xJxEKyEPHDlYUBk
IbSKm+mUPOXTsd70bvCeNPu0qomcCu8D2P1P4eDvHs2PUatuRgddz8zb70Dbk4S4koLlPCPf4K0B
kcHHMPGsSZj3ip7dRzmvhnSg79XYf/VGqnYcTjCnXoqOld8FqptpiD1x8YwZ4ySn/LPjiEPN3tw/
PLAj1aNbMGGt9tSqi0OD42o+rXMGA+wGQPtiyMu7oiCZDIcB6gro89jmlOlvtPZi5TAbioDNaJ84
m9nNRyMPGWz0H2en6oRcoR8z5AkZIM0RdKN5GlL9CWRrvKgwwy9r1znCCZ9WTgUX3SAg7DdeTgp4
VKsizqqd7ztXC375RvRAtdzPsFub+GYkPFXGMGMR0yig2CY5ZggHI4zEJiNZX0SMJu3CMfcUOr35
1MsfMt08YUHGqsXnvyyb8bNLtOkIzgDYZkcCIfCeo0l/HUj7qNyWxE3TbpHZ1Vtg19+TcO6BFm0M
f8J9krBmKzOC7N36cxkP7hbaw9pVg+waW5ykaAfmLI18Ma40q1nzU03ofBS01wJgXfgMMskRM3KK
+vKxnpkEloE7kuQgbYDPduv8NBS4qIJSFyAfLds/3dwn9VOiqvIxISYJo25aTQ39fYnH+jNatbUF
EwqTwP50Jq8kO16/dCa+M0n5ZeLaYDAL+BfkshdQitCjRmvjdOLDH2E4k3h/jsLhZwcfYmM0cqYb
+vV6cIYfaRC361+T7/82keB/otPD1v9u+n9+I0/dRK36N5fH/Hv+GPvb8h+zdcJ2dMNmXG/Z4p9j
f8v+B4Rdm6m/w9FICJuB+59jf83Q/yGlg8XDsi0HW4iN4+BPi4eGXIDgaVoenV+cCxz3/8vjMVtM
fhv7u4gLFqYUDB5sBtgZ2pTR/G7yYNqMYEtgbGn01UvU9PfScR5N6FeLQalNMEXOeqwMZl4l3lAS
zXuZVw82nKhtMe8v2erRsbm1W0kCXbw7JDvZ23JaDcM1u2e1yDF1EwlHDC3dS+C/GWO1C7LhbDcR
vZHc60zesIk9lqpjZR+Ezi4qfIvDidrqEGRJFWKN6/xk1eL6Nsg3rNrGTDZgANaDwtpmuPZaVglk
OTGtfR+REwLwHwamP8xBf0pfv9tT5Pwh/B9t5I8PydYxfpCBNR2p8/X+/iGlGvyvOAQVjx2t5gb3
NSy6HU0QxAIvOY00oR3D1ms5ybWrcCJmTX+aMbGEwyXcc6w6yjE6c/gt7izXP0PF3iuTs0lWPUXT
AAYTDDMfNfpIMjz5hcboyfcP1LaxoDg5Naz2tvWjO3dKPlDsn4tQbX67aP8v79DgMvy3d2jyzUtX
F7bFY4mL6y/qj29FQyXNtCTM7r5Gnrpz+Cb0iAGxTfKOuqq0bjey8d9l3mzLMHvqh4//4iVQlfTX
l2A5puNAGzCAdM330O8fcs7fPISBQz1GONyHXrpTGOgs/A9fAl9wLwDWCypwi3otXHX++79coL79
x1/u2eA05rcvXecv7z83KlFE0i1XMTu1ENSpHp316aegqVPhE7ZHcOcmRORq5Q3uOgjq5cQ4Fxjc
RqWbKWNI0ihOAtpCOALrQrBwynJj9Y9OxdmaVbdlZ8R2epEshgIMexEe/v4NyPnT+f0S5QsEf8ZS
wc1s4Eadv+DfzFrBaMdKB9uPaf2jNvAaJCPBJlhuIGWsCUMvTgBMDA7R9FmWatWHW278DpUpb9yj
miGl8Md8WAzA7DCNB4fZY+G+6P2m1/pDq6Z7CL9knYweBcHfZpN4Ahvwgs/0v7jbjP94K44gFG1a
fBncbML9y5KU+1YJAqAFxpvbZ+FoVzrWTlpkvTaB8TZKAdRFf2ud4FvZ5u7vP8b/vA/wuyGOeo5j
ejz0/9qKJSZVGABE2pWXJtQu6vIWJhQ5yRKxEporxvQg3ZwczqVNjk4yVFq3/PuXYJr/cS3yGkxe
AsYy07E97y9muIn0u8mKxmoSsZeKu/ybRXrNs+LDo7fWEWAj5A1oZU8Gwb73qhHMrc6OpdU8pj+j
5CTPlC3ruoJFd2a0YVJvtZOGmRYcqlzWpGU4Q0KZpL+Ke/Fjkn60Uk38Hhg+jQj1GDFw5k9taKAj
yGw1M8x+Hh4zzXp05g4imSZHQ1Wbfvg5N8HotGqJ+U/W7Q/Tw9c8ugDaQSmRY2gfmXmokR2mzXmK
Y/BmgODBtt1aWx1ZOuesBcN5zOTrPHsxuuhYKjSzQtzYNO+UlDtdme+snOF013TuWSuNm7LVybTK
S+E1j1Hnfeiu+eo29kfsRc+BRSGxT95Pvg6kWwN6eJcKH4xkvwPU5K3qnG9Vkro1dS743KXLU9va
HVzkrH+p+IPLekDKTeTNd8BFifaR7f6b0yeEvFsq1zOEImMz+WKrqpmUKUIeSbm9alqYBKP1EZTe
PjdRZfpCe6uSaRfV6XNv8E2adfPYWfkeqXj9y0mXWe5TVX6GqbPKGeNRhvWcZdEx1L1rqCtKqIii
cJ7pdOtjKOz7+R8Vi9uQWrsgkLcUeWPB/ZobAVVB8tVTJsGogA8uqN676TGu+XWbetdFMn+a9CdK
7UffZQhF9rQs9IJWRj36hgfpwjEb171M7ti0X+PWelWJvhdme0wczISZzu9Ju+wzZ9ztN494Khm+
Vw0PbYZvQwR6HNJ7osMzCqwy2UWGcaPzpS3NQ0kMZl+V7jawu3s0Kj6FLPjugDGnA4olQKdbYRo3
i55Epi8mwqw073KNsQtrTSdmmm4o39BgvhRiOTzjejGJ7tHBXWUrtMxohij9eo9W3HAm1o6oMlvL
jkgPMqzEwbo33eS5HKzXvi/uC/uOC/7Vt+O9KvWNncA9JHKJ64hPpGmtjxh9JcmgiFUiPKYjkqLm
c6+Lnv+jwm9W9m93MG6TPU9/6MNcSPiqfNUdzwgRfhMeZ5zfGysqTJl11k8RyINFh9C1yCtmwlV2
TMbmBOX/NQh2GGnbdaW7+xFxf1XnmMd8rGma7Bj8B9CGi6E4BSEWTRLKi948WcrYmRk3Ym+AQm0c
/H/ILcMYlotwOrhkpPGuS8UMB8gjbz7F5TCDnqQ/PLv6R+0EyCd4VSlBSIAShBgVSvHGGUktVZke
+rqlFM1lUh3KbZA61WroMOYxmSc6h5cgDw8eJCZI1OGx0Zkn43m79kFHwgnSVjA8JKX9MZjNqYAd
vhCkZPtWvNHscy5CKiBsjlHG2NOMhJwRmd4B/vS0diCbLyTISObsy5gRn200P0MIOtRCmW9+jf2E
8/5dJ2+W7VyVGL68wd7SJEOix2T4iYMqljdmFGSs/CEFBCjuCn9rp84Hz4h60SnnyrhpldM9EVj1
yY/jh+ZNGJmGId65Dsp8K1pMl53+EPnmrUq50fBy5so8hgPX/aRFx7z+wDfySDBvNmNuPFOwHzI/
yhAKtWmBrIP6BCEbFL7fNo+8zifTBMvNPOVMDfCdjawQ6PZ9yJh/cBnGuwLsaBzTytrG0Pp78EO4
Tvc+Wl6i148l6aM8aU52y3NPg6eQORCttDPJ+GUx+N8G8bYmpsDAF6na+MCI5EwdrTJuhVLbt8I8
S5eYZZqG9bJnilz41pqZ+C51tWU2vHUlalQ6US3nLq3GOgycMti9mx9eDawnT6sKtnz2nrq8fd+P
8aBEFDaVJY+E+dGTZeYt6OiYUmn12WSPVnPrhbHnT7y4yHmcfAnxTpr1qrveeZaUsvYknPxSJe51
iPiQ4gZAkD0cRyPcdoP3aNBfgSrGOIKJHna+flybHUH5IMV5URX+D29+5jiFd53rVhYg/J7MON7k
MtSWfQ2xDSFkRbShYH6RdCt0Vqp56Zwt0xjbiPdkEocvfCogE6C0Ir8YjPyFtbWc9unvn90Grvx/
34U5uLRsXdDuCULK+mWy+m0XBvOu9XChNCtShc+1B7fNCU0evmKTm3SmdzbuAhs0AXe6N1xiBGsJ
UTAx4+eU5TR05NvfvyDxn3spSWmo+euM6Tr/4eoakzbCwd3QpeWLW4amGyZy53hs7e6kguE8+QYS
B6vjpExmbWCMcNww4FN88bkEls/3mYz5he6d+bFhMIxFTMwqFsa/f6WGPW9r/m0HywmUA4hrmIbt
Ctv7yw7WtqCKhq3prXqwrnVVvaRGtxYyPuA4JR/mbjh5ofr30S4bs6dWYx6X0F6RiUumylejzbkC
XXZo8Z1ZMy8FloVYa1IDFV8g+azhwLDuNi8WrAEz0M9hUR8EpPUavnjfhUuv19eVmy3rpvmm+4EL
EzNDHzAiGq5CPpuhAvjahienaA96D2+7Q5iYYp5q3lbr5JdFI9cyvLV5D6ZWkiGTAzFoDxXOW3Tu
odHex9nU6T8Emnup/YwWQHWENgf8ZpbQODa37rqw6XkWw3enu5tAYBFNbPumldHPkgwzMT6TzRbC
xhDQoNx+pJSt64zUIkwFJBUxYHGHjpuOe4Dehb1GVAyDQkihoHHsK66xukKKKN9KTjRGYl/MCoN7
410VFVjoN4CtPhCBGEBrJzzRp7K/kja52CWoQwTGrHlummjjlfknrPiHtsofTTDkrYnQbZAvD4Bm
T1fW5B0salV3S2KpmwqB3ckMiKH2PtuzlQXfvwn9+GQTtdPl+O3lPu0NUp7adGkjtzUuVR5+bT0H
NQ//uGOKa6vhLu6NB1nNXju+f0Ym0cpxiXjypK3wF+HbpSEejBhtjKZHRjD5FAGWj2xE04HeshBJ
++7K8lA107YrmvvcBFYL0kvT2jPS7skbmjvVW7dkwniXsV1glTIquPH96DlYvLq9VfXRHzv9/7Zp
2e+xqP+1/Sru3rIv9Ssd9a+01B/5qH/96/+M8BR2VtN2OfX8v021x0IVXfH7TO1fv+lPO63xD4eD
uucJ2+CYhAP2n3M15mOsd0xqOLzxt5iW/NdczZT/YH3RGTEwk2NNnE9Wf47VzD/+PH6NubmpC0ZA
/0yP3f+xSP1hhiZN9ue//z4wYnn99yeBg53WsYU0PItVV+ck+ZeBQtOVrpmxoYV46X5J3L8n4P93
7aiX11Y8dPFUfU5ZjznFo7a8rA/S9dCDMD5uMc6hEZBUVCxnQ6OjHlF4A7VXnWu3ZGs8yHIT5ZHa
qnp6z1C0XxzzFOtJxiKf7ulG72edKi/O1i/dCgGrm5UsoaqCiEjYLjY2xkkjMNnldhkkV/0Vm216
insv2DvT+IMPCLmetkJA6vznoofzldb0mShoa6YrWGHnH6jQQAc1kq1C7txwuECSa6bsil7TaN1p
9O51b7TxS2FzMTwUi0kHElfF4UoAZ+KvDdut6fZzwHoCdnnUDP/JZHB4waqMZ5G4UJM23ioubqJL
rgW7IR6ajOcnT+c36dA0HYaTEaepgsJflGWmErM2mSBSilmtFMiW06xflrOS6c6apoe4acwqJ5XD
Aa8W5ZO0zYQQ2syKaDBroySmp+U466US4XRAQJ2d3lt31lT9WV2dkFlVUbNzY67JeUFgTnAaapuN
IHoheGTTVYRWGyPaZr/U21nHtRF0R4RdDMH0E5QvqrXP8JbQkB0w7FFtIMKB1hHuCaHI2cf4/IeU
y8eiaHc0PPozAgvznD2DiRAFsV4w29GzgmKPvIQhOOvR46xMx7NG7SJWT7NqHc36tT8r2T7lr2ZH
YTZcTpwAyN0lsrdUT2JWwcukQw9n681DYQnuYG3TvrHIkM5HJHSJlJ7/ym3N6vqAzJ5mjz6iu686
1HfHvBKqhmg4K/MKid6ftXojtKBQu85NBmW/laWl0yRBvAIr2+j0DwBxwO/Pzo+dV6S4i6cVDls0
bAJA5F0Tcq85+VeLHCwH2/1ILjYiH1uRk83JyybkZmPys4ocrZaeC1K1Nelaj5RtSNpWw+6jSN/i
ytjhPThUpHJd0rkTKV2DtG5BahedaZWmz+ij2+wBN8ahI99bucVaD6aVSdo7nQA0NMWmS0+hrrHd
5sygnv3uvQYeEZjNVhCub+0foV4dZ8SALMjkMquRzrSDNH+SYbuqCTKSJDv3dfgItmMWhS/6FG9p
UduOXvJqDfl6FiHTWHzOyAGKOE44ew5RzI3cE4MrGuzwhHV7bxuQj07ISQfkpWNy013aE9sv9ykn
eN3H6QOExQKIFiTiOMBh1a18VVIYOtXuvpDxFkQY+ez41PCebIEKxXTPJ8fdhT8HjAAF6e6cr8Em
7T2S+nYJhEPtn2u9cIrverLh809lZMVbMuPwKZYGnklDlTvBp1W3cmnXLyNN3YwpN/ylO1yEywhb
d2X0J+p4H+afz1BRIeM8UHdNMaa2ccWtFeNGkpgXLSAdPPjz/7Kp26RlcYjJdgt7jv9FbwZlnBgE
thHiZsHP4UgUTrnsOo9yE9q9hL6qKPzkbtpiN2bzhG+vW4Ol0YheUko5LH0LvGFPfXU07iXuz/mb
LoZg05OH38wfR+xPqxb2iCfLNWOOe/tQpuXOi/JzovNljCHq/5syuPaIYc1/GdXDqU7v1FCssX/u
4+Qn40u+WeOYTNaP+VXaEJgmSv+wpm9c5A9zkmu8keu82WuV98UMhiFHtPUAG0hrX00SIK13CMEe
yPcOBAKW8oOTZ68JaIQYREI0ButqmhZmAUTFA9MicMdTOVLT4SYdcCwA5bP4hHFu3TYZ1pphPSCO
Oox/TQANGqCGBmCDCbjBmTjqIdGSuwaGQixzoLKVj0mUBTj0M5CsNSFWlj6PueeE7TekZ94+AaNM
+aVGRg921NzmS3n+zKH+rvry3jHxEngc42gsyzdxvqmAUSThkwGaQoKoiEFVJCArctAVNQiLEpRF
CNJiAlYG4GICdBEcRqAXI/ALziXE94FhAMWwgGNoQDImYBlBOBeRvBcgNHpQGi0zPMAagetvdUAb
hOfXAaAS9OPZxbXGxb5sbJY/SC1A6ij72cm430hwjc0wbluhnfkHisi6o2uGp5rvnbGmgIAG8gCB
rBRr252I8sNOCSZKp+VqXojnf2+JrFo8rbHJrbkQyJjBSOJ+nFNreZGeeaBuRnEiuLV0LPxmSOi/
EARUKNjAS2giOgtgJkDh72u/f8JAcqHo2wd5IkCfKBAooMZWHpNnC2NfCbMEUIoNMEUDnJIAUCEt
sTQAqliAVUIAKxLQCm5VKDhh/agCTJXcDQBZFGCW+aIKAbW0AFtCwC0pABcfkIsH0MXl82JwBlcG
tzcAE1LV206yTifuwZzSkta2d9jrjBxtj8wFJiabdZMPOy1fK6KiPWAZD8CMD2gGQ/mzDniGoz+t
gcfO3VS8ajd510DUlKBqNJA1050LvqYHY5OAs0n8xxy4jQbkpgB20wC9Ccx82wPByYHhqIlhG0SU
DWvdgZIy21tryXSeXNhQQ/eiF+5jqI+rvsBPF3DJgNwZQe/Q4lAD4gHwx/9zgPMoID0usB4TaA8F
UbCjekA+No4/D7DPoH+mdBFU0Nckyy1Coz6SjZmJN+yB2pAuLA1FfzOIcl10fCWpvqOVaRVDL4Jz
vw+08kDy6FJP/b63kfOo9jJiFup58EKnaVCUR4m+n4QTT55+3VwUECONm7qMMWVbnVph8dwkhmTy
Cx0O1Dk0iNHl2GacnYqFKIUAYxGFb929MuQm2oEkXY7glOaVOdDAmTBGaXlLBbnfVDBIHhfzJyAa
RpDAmVogTR2wpr57kKCbahBOOCMXNif/gRxDTO2EAGQTwokyPQ/fK93i/DwCJx1awT7zqecdz4Q8
3Lkpl6vAUF8tVDMFVKrA8TpfOe7J9z5LsFPzt+CAoeLWXFpgqUbwVPOLoanzCOt35d7GFtv+Uw/O
ikHxWYG3iv32MZ95V2RBftTvIRAsyvZw50/gvcBjWUCUnNJh5to8NVlzFaH2YOacy7sPC7iWYDEI
gW1FQLf0npk3EK7ga76+M8BcJGsuE6Au37qn+Wfbk9XswHg5bfSYgPWKwXuFNWpAcucD/ZLAv0pG
1hEwMAMoGNBMC0SY44fbkixxBTqM2BiuWjzzaXXICmcXeNXFlpTBgIXRrK8szlbkEAzJMx5XNF1d
V1LjDB5TGomauwKkVGHEp3x8mWZ5G7hZBOTMAHam2JS0wM9aIGgWMDQPKFpj0IOKnl5HG2YanMit
VxTxxwqUWtN/akz8YjaBrX4s2YsYYG0oijiFBYU8CDkVVrVlOnNpZgqLEvIiydYyuCX8gzY0nYvU
OjHZR09IaUpvTtyNy1ENh8ocVpjTMAKxQEwg4npQcRoRBRjRWw+LVD2j5LiBJnpVAMxpWGzxGrEw
0568oLDioAOj64DSuVUKJBhIHbA6G4NyD7zOx35E9KwCaUfT2ykBcaeBuqNfajF/ziMIvDwlyttd
csB4NoC8EVDeGJXPtmBfBj9vAKQ3wB4Eq2fOfD1I/GdtBu4J8/K/2TuT7bZ1bt2+y+3zDNZF43Ys
q7BkyVW8naTDkWKHdV3z6e8E6N90fLLPHqd/OwwBLICMRYkA1lrz0wWBj4y/v0qQfBHcCh9EXwOq
zwDZlw3xA2m9N+xSbbx+2rErd+vn+cnMhxt19j4pEX8EZvgKv6UGMKR2VvaTThR+JiL2oAr241nx
mKVaTKWdqxawYAtgMAQ02AMcNAEPagAIHUEiHEASApe67kAUmqAKbYiFxI/rJuxOQIZu8ayRA2bn
OwBx152gHXp199yAPwRyMPETmtJcS/k1MIniRZiBTfRRJuTvB0qxA6lYg1ZsRhCL5FIYIBcT0IsT
CMZyaJ58kIyWfawBNDqAGg2Ajb31NQLfiH7ZYwjOMRg+hcAdbWCUiYA9An3UBfwRCGRLvHUkqJAJ
lE/RMA7dM6uPEnhkEkKGHZG9nZ5z7y4ehNJGeq/G2WcjnJ6qrDy3gCgHFgxgKdnOufDXeo6H7F4T
aFc4rrk7Pk3OSJLQr6lQnqe9A+iyejGAXiIJ+b0DKVTG1masoVoCxyyAZIo3l7hP8b/wgGhawDTF
bQ3ANW0Ym6wslLb/VIHeFFBcCxTnCJJTdBMMXdEtAdnZsnNkgfCcQHl2OCtq0J6pl9wHPER+b39B
xZ30u/aRGfPnMq2fXGTacwRSamTzigpOcdVd6qZ9dmDiRmF+35kzM1bgSRUki6EFyMq2s6F9V6f2
yfPv9XA85Vp4CfM9e4ifRmimultdRjanZ7C8TQJJMz5M+vCS+f6TzjQC4AEz6R8tK8CkL75OzDjD
1rmyrM+p3REUqe3z0X1yrB5BrvS7Rwakl27RrHqoausLS+envFGeSTjTQa6Kh8KECB677hfxMSrk
EM7j+FADcYXVOpnRvaU73Nz4IG7Bwu3e6+m5rL8lgGA1gLA9YFi+zc86oFgbYGwEODYkYVS04S3n
rYpyJoBZxHDuHYCzxsSDVep3qAY8VnV83zY/St0+D21OnuXwFLKzmYGvnYX6mg7QFkAl3kkm+IBu
EZt4UcwB74x24pN9dAp076qzRJ12ChNB9ykF/ap32ovihOdAOSu6JcTCr8WNd5nyFFf+WYuCv8R/
Kg2rY61BVwpuB/cxm+L7OoMi02bHIeqeCAwvNe1UZt6THB9M8ohUna4/g4Z+EB8ySshEMw73CL3d
j3NzGZwfSmycxaX82SLpR7sneOelHJVnYjsvmvcS9nzvAQ87AIgTQMQ1QGKi+B+zwTrXgIrrfHls
Ktd/au3mYsJxdXGuK/wPxmYHPuwS5JAjQbuqTnWTow3AsuqLMA3C+V6xlGdVadGnGI8tUIIyC+9V
nVzWZridkp0NbDkV1OUG/PIIhlkHx2znz15zz9LBxR83eXfiP6bV/Ezei6mpMd2pP5KyZqsb19Au
EN5AIBIQ45L2M5SykG8ZHhR2ekhhUR4I1CEPjOyg9pGcctJNrH2K/8/VuEegyp2mPDip96SDnw5D
7gsctcPv1gieOuEbqcT2bQi2egZfPYOxNmwo4PHWTwQntnsegF37/ILWJmJ4BN2DwiZw9XlgZlCB
yHaJP+bZvGlx4ouHTzxRahVcaqv9Cw/xo/hGdaZ/7521vPjiGwmzwWMJlQ48t6fyhUnTe53UWnH3
0xQDmqnZ0tHuRHs4u09Bpr2MJqFaiEiUfE7onKmNde22w0sOINzTVRJO0ksSes+ky91PbUvuHBIF
KsHDxvhkGvUnAdutFVjcRrv1RrLjBIwbZuHXSSWDAikuBx+HWWUb8S2d9ellUkEN+8Emy9STYraP
7a869R5Qu/ncbonKuG9N5IfCFq2h5Dsw+a9Dq+7F28EYv2uaf84ZQmfrBZGOHOG+K1zj5yBFq4CE
qtlV75WqfRb3FDrOFxOgo9iZcZ3q2QbALP6P4skGbsakdzqK76qFnmWb6Me8AdoWDs/NxCszJnGu
UJ5y177kundLiEeVVqfmlbVtjIAyRoilbXY2Cexr2ZTSIvEMaC/irxs6A6Tj7HNZdM+tV381B/Qn
hkSW2bSZr5gJoxVWvUR1fdbS+RAmn2c2dnjpEYtoEzU37nXlZxNXIKSZ3+UssJ3g4iZg1Aqyfr2p
/FEz/Uk1nTx3du0rgPVsnB7K0TkYbCqG9dYHli8mqGML7rE3EfjstzlJQPIbAG/PNNnyTNCvmcJb
Vf+rSHismQ+Kh2YOwn3Gmpfk2E1ieZ9Ml3m1Pp0s/6VmF6LtLk6rfEWNCikYWHn8KyB+eUryYqZI
eF9PfHPoAG4ys22eHwdkahIyr1zDuUFzdtvqxU1kDWgYQrHkpxOQPHnb96UdX3vo7vW/yOs8l3jh
EvwWgvTfNvUpMu8mI0pIacoRQee9JfijWQQsUeO2O595YYPLuL3YpEkr5HvzqbAnglRxEm6nnMyO
UoE3lB+i3t4hFHvyYqa9LjtG/U2n6sQ2wslkOL5+121gXptDBG+7qJl67stI2Y+hSjobojflZ4MY
GLD5uM2uXb/cm2w72eWX0Pw0IsnF31X8navqAWzzKaujvVYHWwPqJtt4+KCNrfhrtSofSzofCROH
zomrXvN2vKVI2BTQVn8YbgrEo0X6ftq0txW5Ha7jfRI9+Z0KqvHA9UvcdC7e4hhako1utSDGxiyn
JkO5RklpP+ioUIKBSVIQlcZwyCcg5slF/E0G29urA4LiIlbJ8reNkx+TBi3WftgliY8gSQl++VZN
+TFVjqOl/PLzCs56+ncKWmiboPinmEiUqk3/ovSjdltk0dfUgdkQIqeZ9GTHEUOYdIT2dFn1XY9J
nY2JsUk78ypSUYko2ImPxnHb6eU58kgs5llkIz85ZShgikwiMvg8J0OOTWN9l5Tb2Cw+Wb73tzaH
1dZogBuw47dJLevBKuPqEMfeU1cGTw3ccA9Sv99YxjUznr0VJN3WRxYqVvPhurKEH9WwPvnNcNck
3a8uIh6M1Ad3jAmGGXT0XFjmTgWO0g652bkcfhZ6x4mqf0c+nDTY6Ovk2U9BEx8KbauE3hlU/A1+
cDJZbXPTGxrZ0OTNDHG+KVOlu8oV94CvjfCUnNDeQUScmMbPtIl/BSwRgpHk+7Q5WfdhjAa9M7OR
R5oeuVskohMy9OLM3eeqT9C+s5ot4QeuXWVnwCBMLqynOEElpiS+A6iTQ6yJAjwWoXQ/MtB+qtk0
zL32DhVz/rAdeujAmYg94DfaJEtmJD2l8hDYmVr7VGgI5iEIBQpbca9Djb9Ga6juKbbiayNON9WI
P3zwMUqK5LM1509RQzK9ohPz6RvsaITjDxPtXHTWiJXRK6Rh/Bol7WAgSQF+8g6Z+Yp1YLUx8Gpe
ZcpEKjcYhg24spuqaxRSFMZfwxAcak+HUMmGwgwhcgNSnSS0JNvWdvttMLvnxB32pk+Qic0y9Ep7
toeCrFUQybx40TQxEKvxLOeTVw7ORtG9nl1aj5RhIHQRH/WmmJ5wxxNtVMEga6afrdPlZMGVewIE
mJohzkeqSPqTp9K+Sid/V/H+0u2g3dgpAC5telbI074iQV9D4TUkG//KcJVj1xPBmWXkWo5s/6HX
eoahfY4sBI1cv7KX8IH/70v9FxCl8T+7Ub/l334SMvK3ZFre/Py//0fYLx5UxdL/yyb638EzRJSt
qa9EIpD0BGe/JiO4xn9piIq5wtlqciYyGFanqe3Y8CYFapKG/xWCyHCES3QNADHxyroqUD0BQzL4
nRRcy/chzKwtopj1scPazv/byqy2v1Ht0QGPCBkGJlYxMFG3wZAnjnNC8t45yebOY5a1e2epOmQa
TcPJ9MKuvpINkxhnKcuOcoilTNCLDqqXMMflOrIpsvO+v1mvkSbmLwLjSkQBVR0xsbc7qCf1P9dY
rdXQ0FlwIEVa9uhxdl0U3UyFvZ9SP7mtiaa/Raz49exDna9MqKMQhkXmNsbSLiftYkd8Gl8cI1BP
/ttB7xuFIG5R7vUg2o3CZm2WZyZhuCIfFQSyU9Z9RZ7aQJ7gch4WrKks398vld5gzMvw0h5aX3o0
8aU5RmKe07GEA5zF/RdwCrg6i1rFpa0an1o9uhlBWRMMo1q71ECHQxbjvNkSte8916FiEEIXEVQy
3I/qnJ0yGy+70RXscBERSWpmdlIAzBC+1iF7Bx2JWlB1prNxGnJyl4p3bdKgEVYkFZLcyY88W08k
zAOIZyx5DVcOtZbXS8kzaSNbZfHdiI2IikMFEUwgF/hHu7Xbh2vIBlm3/BfkCLIygFy5TZ3mlywt
rfJ0+a+9q1gMBFs6Q1RwFycEg9ut8y3ukU3sgSfc6rOl3puol1yNvet8M/35m17q+dOU5dWxsfH5
TJ2Z3SJSVu/JVf9ud5l7E6psUyizOCgF002DEABZtzZ0af49Dn3cBMI205r83nWC4iZVCXH0Jz27
XxvEuF7BXqY+uf51arbOw5REzgP/nZugjJWzLAF3bO9BjVw1ltWiw127/cmNvM/SPhadUPoe90Nu
NxvZQTaUPkn0tlEz/Xob1+hztjcDtuf6PmvvNGYTBiQhXKpNetbazthHGgA+UbXWq2mAX+3NrFIN
vJbAnbernWwdSEwZruRQcVJt+IbXJ9mw2snGAqDRticuCKxH/Ssh5orMUvZap35y7kK3cR95dQdE
fROmm8nWKKgRX4yHs2ub7uNEmPGN3uHJlMbyQLhKQCh6V59k0Z9H6zT37Q/ZAVUt91E3VBOEhtnc
SAvPcdFFM/rzOkYze/qmTSJtr7Dj+BhNbAcZbFysFmaO/LIqAkoMhnsItNss1NsjFHGEbCO+uFdr
WZ6th3+xkc3SehlnLX8YYi3Ks3+004z0s5YSq/Ens5IQveWuic39rtQQJwvCZG/lQdFKRNDMgARP
WR6V9gXguYFz4jeToG4JNAt1rJtZaW6QDjquJutQH+pUdAo35tShfvn7eGtx7WtWnwe9Jo5YXGWt
Xi4ty3x/3W1YG683uxomSocfRS0KYiCadIsSWCnCR/VnKFqvxcrstHNtM9nMYj+9Yxc+vTMRErnt
aqJhRUnWk6pn/UuykfYhRYVXNQFXGnFNlqEyAUDD7fdXtQWvsGqtkj3fAkUFxUzu6szSv8BYQ54P
FXG2zbJ+r2bNdOwcIz6boaqKLw1h6AkixyUO1B+hgShdbJq/zJQUwYDMNjM7mSxQ8Hke/SjLoBD3
Il4+sAvCVjmVldLsQ1HpO14bslI2r71lnRLTmZFLD/xBg0dlU9kK8wpx6JPMC9HZLd1TqVghOewu
6j5VN34nQXOor2TLar7YrJWTiSZj2qt7aTJnM0FFWs0aqKifQosdxrYSRL45aER0SnMn6vVaz46y
Sh7MUF/qpf1aJc9+H0cO8Va/joM/abSuxEZULK4pLaStvLqon7I0I6Skx7VvK4KhVOUneVDIS1jO
PtTFEaoe+AYVjhPJFCdWaESyQqlDU0FUJqhB0ATIZen/5/JiK8eWo0h7lzCsG5OZzvvh325JmiyX
FHX4ZcstJGNARkERnQbk7JdDl08FaTaiHMNHfj1d23Mv/9b2KDmvVW1EWseHYWTrh7pODhoRIPIu
ivFPgYGe/XvCLV8dB2gnQdkk62nkj+kfstuyGsdHOBvBs53Z3eR/mmZ0z3M7bbrrhpycc1tXkCb6
/rnzoVErGltIe1mXtMNA0q33Y26q6tXYT8iYYMo3PitlXR7kAKETujszFtD/xrcM1oBauElNrUTI
RvcvWdL4l1Kclez6HUKCca8aIMLsgr81O+Sv9wTOnqXxx2Gk3dIFBFV6aEPMNXNMCLISLiDfOPuN
aiA/kQdwK4wfCVD223dV0sRFXW0fEVF9Vc2FeZZ1a19ZB0zLgXvDT+TasAwqy1n+s3DDSUhOcx3Y
1DANRtt+HZU5KHwvxJlOIBS8vav60w0ukvBuUEyUtqt0/jz6/n01Dv7f5D7vysqcvuVqWG10v60f
6ibyCTTBEwuU/LVTEqEyqvvufWtoPxAWSQghqlHBMRGsUMnUIeuXhDFqBmAY1bU8dcM5R/xH0eBB
0CJtBiUUYTgT21O9S8h5lof1dY9DHZYduIsTMtXT66kuyrJSScvXs7UO8PcWhkd+Ixvn1mlO8mwZ
S5b/2+kHUzm201WXxiBa7l0X2SAvVeFEJAigr/apmpaE69jlJe5Qiolylze035cXpqB4f9uwIh8m
U/td5Zop6pLCXLbzf8MP2xJ+1gfOAzij+mYYWiifuWMHFz2w7GuPIHrYP8U4oLKloISbVHdLMYjS
8NLY6fWUTc5JlpbOSov/nZ0f10nsgV0kwenyvZpMqnIs0AetkJKKgoognww6dM6SjjD/FgneqU5I
uZPlYMzrbWz7NhFkqPps1vKgJTWPTaNeBz1pjijFPyKsot+qjU6sZtpPbMI3X7OKPAGAJfotOESI
Vk4wfc19FF3f7FmdvLNXBRMrUMK6vVb95mAT1L4vLOdLqpvRmfjQ1wOaxNUg4kWjM+m3zjYqdFgQ
ovjBcC0SFVqidpLjtf/dLik1+CTScGyhcmplmW2XyneXke3qWCMzT8TUbr2V9QprHfLGF280cX+p
2S536/o+UPSaWT4alF4ZxMQeRc1SJ1ujNL34XmSeOnvuPJFE0u7qBHaUtCOSiW0iIiuImVbvFpPW
S/jAEaHbypF9n+FbvDxnxZn3gRY7BwhJ2jbtQC6VXTl9RWbnM0lq6qOfkekRGaQmBKax1CuqOz8G
OfWrvYN9qFEv7Tu+p0QMHKvSbMg/tH02/w+E4RkvczLwhCHvQLhxb7zgAyh3PFUxQYmV+VIy2yGS
OWrfOkkrO7BfO+Vsbh9KRW8PFsBjotnI6XdN6640IvfLrJpszzue/0BcrL1T1XridRdYJ1bc+q6L
leyx8lQy/XzfRd1rvLEUNjiLwraeECr+OvDrcSur0owtkKRGHsYRFlBlSLeKo1MaEk5gt+Rf5mpR
nzMdJ2rfgrRxJhO+cKSg5S0rYQ+RgjVU2kH3w++zS3hRNpUuMaBi8ReLxd+6UFxWiyz+pN26KJS2
1ei/t5WtYlFpvi1Al+6Gmd9IW7keXQd/W6zyG8j1lTe7XlUov40nF6lyffphPGlRV+iqtyUEGFQF
+IkWh0CzU86Ipxpea0yEzvqrOYFofN3A+kXgiu/Q2iMvXdrX8j+NIEe0fTZS+Msz1WKpm/3wjeF5
Yi/7BCOpfiDht35YqzSb3yJRdCxjOIVW/FocRIe1KPtDBXxtXYb7va+mkW1npG0yeFBl3AOhAP15
UDUWQUr8GJFv96hlc74PQw+Vc1GUDSSuJ6gRzmTrijp5iEk4yMbERFdXVP1noLXTPw40lqFGSqLx
N6Lr6pH4Pedi+qCfgd27X4X+hap19k+vaX/l3RA8Gx4CVhEqkotpGCbvTBUQDNK0seL3pukENK2J
FYJoqunDqNLUn0i7kjcQEY2K368AzPG2bgDSwB57o2pbuURIcstiN1ysDN6tHt4tNv58KscrSh7x
dahlWSKXKXI8BOJYscjTpiH+yCj5oYNxal58xEZHbUSTXRyYl//VFU1zTtrUespcO97NxkQQomjM
4BRdrFB7Zz/H9V9eGTXn+IasZicoX5I6JuZbbe918lFYGr7ootY2HeLX3AIMrCi6TZodWsdMtiHS
Uy/1YATX6E4iGzbMxQuY0+dUZYcmtAr3eU4/yz7zML4O0SlaR6QhMaRtAKkTl92v1msPbDWO30Aj
BBsvSs1HsnmmnZ61xqksa/ekhcDA1LxAghytw6u5c6xvNd29/3T3gal87E5cpLbLO3gSCvsXSTD4
R02rPMIWG7c41MQr8E1F83epfLPpYhfx2XRCXlvYNTVpIoLRTdS8FxjPOU/vZXS0z7IEinu+DKVJ
cJKqL22itFhm7dImS4ZelLeBHt6lUGGjKSwuGnvEl8adiG0bAze7FQ2ybhYNq4nep/ktIkB4x6EW
rPXyTDaqKmLYJLGdSWIyPZE7wsun0RXDgMQ2gOfU9C8uqdd/dcwzbSvw/07rH2roxT/TgvdQOfb1
U2+Y+o4/QnjqTKU4p96Ub+fZfdenbL+nSLz/jEWfri+aQ1l1Kj9OQ0QISR3gQPLMMN+hpGQ9DXaP
B63SXtzEMp9kFXugcNxb7zKI5zHKAXTaOUJvshEE3mKPIqqP+3WGRqkOE4EGyadBPFcqUMNjV5X+
JhBPnQf+GRFwhywC0Wrx2F15CbKKsrUbflpVrj+/DSFrLZbqR2Ya/kb20WoU2MKxiQ48WU89rrqb
obMMFky9cc5z3b4m3HbedKPHOkBWymbcdua5ya0nJycYQNbLKtkoDxmKsceq13Yf6lfbSCe8vtWJ
9l+vuFxHlsXo4NKcA2wz9RCUU/VJhVycsGkTXomzoCZ35sOZggrtUheyeFjOVCMvPnVD99Vw9OYE
FLo54dtoTk7esiCQ5eVU1g69Qq08VcqBMEpVu5EleViH+HMXaaQqSnNKo7TcVRVEtkAfmjv+s81d
ZXfevvCSGnZA2tz1LC3u5NnaIO1kj7Whz4gNkMV1qLzJvb1sWI0/XGM1XoeSF1+va2g5jubYbMga
3+ri2wvKMH4e3hd68oWZbj23kJNECzG7xjNwwviZPrMoFKLwW4vok8UjMdJ5ODPjbuEDekpSXNLZ
Ki6+nWk3Uzvdd2VfXNZ6eTb23s+8KfsbAmoT8u+9DrV2cTD6Mg6uTd8kI6pE3gj3yWvLR5vF/Pfm
qasfUWPQzPBHMQKqCElaPcZvh2lM5qM1NMfSa8Z9qg+gL2WrtFvKeqS/dpHWa/OHYaTdn4cYTZEH
sXaXprKY9FW0LUFponockC+NE2qfwqN9aDLLf3D15FKUanyWpXDUmntIr8gGY5CLg1VWP4MEpcZv
iFhd+OFo2IXliUN6pLmLxVkRw0MdotE4yAZZJ1vXhgLaIkhb0QV96lfrcRjYBVsrS980DrIoD3Ic
A9U1VdP5EauJ+3DtlkRxb3LOtTgYgUmYiT0/2GbhnGW9m/bdDFKacqnaBNog07iXxu+aG49UANFP
1pXtL4tErq+aCsk9Lr3PmTZY217tjGPmBvq9WhPOAKQ8Y3sfpGHpuO8srKj5Fws5hpEW9hX4pexH
bbLDU87hMfYQySSw0j32qAMuZ3Pnj6DU38qyWRp+qPPzYUKoS/SWB/3tLChEiywvp7J99i0TaEqY
bd5dNoxmsNV/uI13ddJGDvHuku9u893l1ruRZ/KO/aqvdikJJ0vVhyuudu9GJLhPaRsRd9OR2MJ2
YEVEclSOBF7Y/ZFgj52s8ye7PGddV53ZC3AArKOfN6D8coa6pZ1LYtRpjTdkhXonWY/sjMbanNS1
q2jwgyPzyWOYxAYBrMJ4OQ0yF8yRrpGu8PtYsigPWVEwccdDsV3r5AjywgYsnEpVyDSZSbi/ckHh
HuWhA1xOWlcCWTM0bD7zrCcTTJyuNgSAW9pBVhqi5V25cN2S4cpw4HMUgy7j9xFrwwn6dvrgoCN4
bHKzfqjEwQfQbGmJcyurwErWPO3zLUxZ51aWZL2wav57lew4a/BipamwWju+Db9UxSWIZNiCBzvR
1Uviw3xjetRvyzkgisgZSANBU1q7lDFJdFZ6mc1U1cEM0uomwFmCCW76KCtlFzmMWwvgvWXeyK7L
KHD9hxuNjBLZdxlGGqssvK803gG7d5cjoNQ+d0zZ5B3ILnL4ruvLbWfl6qbS5u62LwyEgtl6PLaK
mGu1/ZTiH3X68qiKw1I2evM/p7JJlmUvWZQHYiUyEmiGaSM/O0Ke+PzreKpBu5GXfO1MBDvKz3aq
AyqXpvdm78/lGPIwSOulj8p3YHle1nZZ9+6SsgxBAhVrwkI2HWiee3mwwzC/dYzyVpYCBVALAuEd
/ASXaUvlo9aYx1WyJd9TvfZUNUdIcjKyWzIrbwlKoTgaKAqRwzFdqYWH5mHoKPcZodkPXQKD1obW
sZF18mD2dnTUqviXLBXCjBQe0rfZbpSdVlPd/Jo7lXm3WrY58ehWphN6SD9ZXykBAiEuktGyKBtU
vg+AzrkXOb5smEMiyf7pXuqoV0jrruflPghhDYLlnrkHUwvGWz9zjQNCCOT0lW5gH7tCIbnMDEyL
VAUOs03KCcqLnHq2VZrIgfTW8V0H2bSUAd6UKH1kL7JukoMuLR+HWtpk7Xp4dyl5/eVW5F1Jo3cX
lTdR11B+Ryd5afwwJz87qr60U4xaJz82d4Fa8MYHHiLr06pHiGv2jEMzq6jV579Q15hfgqq2j16Q
59ez6N2L3pZdv/bWdOVZmg+NhkJP+KhNfr5pbSWqrvCFDadanqq+LnZIKJcJmyMZ6R0V0fBUri1e
Cl4HzYPLuy5tBFBgs9p87L0MlHrh37yg051slpdZGtayPUU1vwXiiutl36747k6rKWy2fqeVeMUM
/A5dWZ0mMu4RCqlYzOOk28u6HE7jaTWRxfWwmpRVRd+1/MGmir2RNOiYrWwxoDx4QNhAQMujvMLa
tI5jgfhGoz5s9nXdE3xqZTiRQjQt9plHhP916c9kFhlGfL20G9Dr7mwAgAeXXgBr2MAn0ZcVo84E
UA9rWssguWtiuzVBSk+HWWfGu3RG6YI9gsi4ydMWsTEzc/DUgXeKTlUGLRU9XuEzEJVurGDQkyUW
7kppvHRZjqrVZeFusSSqOTqpyfDTyHR3m4zsdMrDMsJi8997LSMs9XKE3r5Oelc7vr/8+87LTSw3
JO84YXlxPZN3WrV4kPxs580WeayKk5+jGWdBNIoHoEm+9GQxHmWjPPjxaG7HukbX0yLi9arOivw8
OsThT1O09CBbJOJvmla2ulWTBr9OG2fbIIFgNA9mfSsP6Ho2t7Y4VLXbkf8hTpcWYa2QwQTQPxra
d31ks9b2fUtctOguLMMGyz8P9DbkMrhKSpG8i0IrgFDGQU8GSNEa7Ir6PNPsl18ccZDFcHB2Nh4I
AvPm1ypZr+tGtusGEghWW9kg7ZrS3rHyN09xYv7tubO/t8R8O0Rl9CzPbBusROmOiMK+Nehy7q5X
5XDU4/CGvUrm6Y2YxS+nss/U8MWVlZVoGV3SIJVoUJ6aMY7PtRYfNBFTMau29pAHIS4F1XjuSSh8
0KvoQB6s8exHvfYAvv6gihKcvqVt7fdm+dbPzSwittNtBrgJZ0yYWUd5sNzu9WzMPPNdXRmq6O3K
SmnTOYm2bXBSbXTH6EYw9kZ9BjNsnVg/sCajJKvquX09W+v4zXtxNTc+KH0IMEZYfDDrUAa+zrpq
3MiGd5eYy+JzXTj8HF/VrfloxiFSiVUNPF0D8KLAXjuatUl6FPG9vKcM5auhlsvW7mqb1tmMJ4NE
Emmba4OxyZxTFvUNuSExaiJlhxian5dfXMAyYTxnPxxLUMf+JwuymT14bvY/j7FaRK3NJLwZjOr7
EBN+HXuKzl8uwoPDrtSzLJKIrV71Zq8/d2lpfGxtVbbMVuNaFFdj2boW5cj1UBrPgOF0wIj/6Zv8
nFFc2skHfX3arcZsePVnyzfmwxfIikAARlWR7z98g9C8bY9ADy8xQfkXIi5tPSsuQRZ/N5KsPYDW
gRwkipnTtocQRRB1b03Bd0209vjF0KlJycoRJlWH4/FDnexmTQWbm0PWj1d2jkZDUNSQWdmd3Bk+
SORQi2rr2E12uFNLNNplMyri16PbeE/sR7qgNBL7ID1gRA998nTHhVgaB59iq9nJ6joOwxMR5dNG
Fv+p06gE1paNMFQjzD5/cthAl5s5lR7nT00wCdcJUk8FqLMrDS1AJDFtXmlmpJyzyfTP4HOBLRfa
2B40dfgi6+RhNUmF8Tj1uwQa6WnpsNpZJYkcVpXN12vd2lfNJv9GHZ3bpdtsKOlNk3l3Bpojt1FJ
qnYXteGtLC51KY7M1iTzg1fp+wbZuhr/qS+xJA+Fkpv7f+wqe60Xk8P55EjuRxI//zikuAlp9qeu
iUXOfMwvz3ZtXW9RIQnx2laLZk+KjXlt2LG9V8WvqGmN5nXXudYSqCZbZVETv5xrUYaxrcb/q75p
HtnHTEn/Jhk8af7ObV1HhbV2SdIGC2A1s3V4VwfrQSdQkFfBjA+iMBCGNw2zJdqGbmGEJN6Eeucm
TYt2/jKxTzBH8dkPHJ1UJINpVEak+i5Xe/Uc2wSvXQ1Tqp5l2U26Y0728lFWOYNDRriwk8XMS9lj
sBbzzosBHsh6eZhTZ0BLhzxYMdiHnrJYR1O7CytIzBGMp01oAC5xfMs6IZaZMX8Wp0RSvz+sdaQ/
hTeV1sEzjXIkfN7sVpNlmHAcdfJK2XXQx/msAgyfHUKNr5OmDu9iZ3wkKDc85iResXUi6uYkQF7O
DsotmrPhnayTh6K37L0LI59F+Ju1AgIJqAs7iKlvB4fE7B+Drg7Jp2IoeZCjuI1jIX4OeaPJkfzp
2Ugh2NmBwDc5T/jCoossVVbYX4cVocyyWNiFecOXLtg0gGM/maPRPoC7Rtm1c4iabHCA/961nPp6
L237LnjfVUMDQ3aVjW9XnmolvCBbm39iH6y7/tBd5WW3XNkQ3esRrO3blb2ucnaJkn3t3WQCfMLB
jLrXM1ksdGf8WCdNtFH/Ad6h3P1j18AvRVjX28jr8LUfVf8Sq+YAynufj8EsQVd1FZ0e1VF19CY+
RKqR3KkNJlDix+VdCsyGYAxP+wUg2/wqTlwlMr/GhvmriELrU6KOAGQmANeNHhiPISn3yzZnW9d3
AYJ7f82tXe2Uod5XVVmSEGgGZ3modTuG1hX2r2U7IpGvDdNyk2hRuNis1mvdaucHU7HVSH/a9B4/
XqxLIc60bn4BxM0rTZ46ZtRfmZpg0YiWTrwUlwbxKo1q0tIiUBfyWZNPQtL31q09Wj9wZ2efliev
eiEXy3uUBT0DgaIHlXOUxWzwul1RO+m20GpUHRF+P6Qifr4qnYbEhKnfxDKkIRCR9WU9bHXdbM+V
79b/omZg/w4fNPnkmDFZFtKxcORt4yOGtoqcIu5rpX9QCnhyA2oVR96XJfskhvNSZsqNEUzZD0PI
i/IQaLtQLeyEfHYk3OLGeVziD3KfmFgQTI+EtRF/gHade+qt5iFMdHLGwya8l2eo4k0bJ1cTMuzC
8N4VB9lgpdelGc13Xu/CKvFTrjM4Nepror8NfAFGUhW9WGjSHZeiYYfKEQfTgxzJ6RBSLWbe8HIN
pSpeu3f6Hhq2XEOVePrv4v5mWWCZyXQfIPR9rxZWj8ZN1B4WM9mtGfhA4kRnh4rljX3nKEu3ta8u
ull51SKmXIoVWsuu7L/EfjofPxa88Kpuq/gXUFl3+W79HjXtjShqRWirPKQz0uJd06Gv3iR5fLRU
87lMYmKfZB1bf+AMq8K5mgjZjbdtmEBRjW0NpapogG4aWlW8i8wUTLjSRPdZ9/9Y+5LmuHGl2//y
1h8jCM5cvE3Nc5UGS7Y2DMtuk+AEgjP5699BUjZltW/3jRdfLxBEIgFUtVUkkXnynN65guY5zAOW
Q/sNgElN6+1pkDyEZvKbGSCA4bXBkUzUmIEMdimidIoIg99AQwai10EHWC8bOBQjlJGassjMk9J2
RlgPezj460YFqrHswVkDUhWRP0ENC1fCE0/QT0SZhy7LJ2BOIOPr9tVTPyTffbNcEQymU4CYvs2K
lR2CNIq6NEA2IOi09YR5scayWFkGikCmv0Fw6L3NIXe7Kqq72fZhnbAEuw/5pSKzl62TSSSwIT0j
heODBymQAAp63fldI7p+6pJLZNgS1aKYQS40d+wE1OTrmr2t4BP0cF6CJnZq7XcTWz1GsbhaPKjw
0NJ8loHUDgKn7sVMRh1ESwBJdKbIrzlkI69aNeZoen9nVfI72akhe1SI4ZiW+j5FUSr0F6Gxd2LM
/ytCvhBl4UW8s1TcvDVK/QKZEf3iCW4CUTpuPtipG1j4ip5WtiuaQE2tptJVaLC1rPTgqHdejEgT
GLjcJgrAwRgN2jkHYGQTeaizzt0cXdVkUFPGMVwNT1a6fDdUKiBozV13Q0ZwZYEwvwuSpYa34/tK
Il3V2CAdMrOO3bdem17aoTlCtHdUzMzMXlW+5Jup74CBorbC9kZzu17YOzmgpljKhN2nqVH+S9nD
xwJF6AAZOpRpTN+FzorhfdRYqaSO01ee2Td7GPrKWLahZ53KvrRB7wICPYOB2iUsNOtBQM3z2DnI
WNMo2Vor3OBQlRx6oBIxOe7bPevLak8YNgKt1aZp7pO6/0aIthnbhsdVuBj1AMSpyeiY0WLo1H20
RXiRaSH49eIO0h0q8Ee2Fi9pxUKomKDXD2CmVFfUJOH4c2Q2kg+iYtkB6dQN4yAdoFw51zQcNGVy
o5NXiB6NUYZdc6KrAZDYNKZ6FQRdtp4LAIaWOD7uUVq306vSvDhZGaNS2eof89w1IKbG66/ClqcR
LIsIL4BrIuTtDzfon83c9D8HOqL+tUyae0Qyks3YF9oJ5874X4RePlawqH9Lx/McUFmq/1z3A9t4
CH3GWtRBe5c7Dd5ewIwXXAGsYevAi5uzZacgDAv9clfmeXlFiGAEP2KWPvk2Srl9vyq+45Vv2VrI
pizMLj+IngPQBGQm2NN6VMJDpGfNBv3VdW1ws3pxu+5AGf8GNSS4IH4+qKMGAyz+KkIBIW8FRSSo
4YRHBEdauw5RKwpVSv+r4NY6TVLxJWxQxp6CSeDgG1p1a33A/iAY06/ASNauep7jTapUb1KeHPuT
jDaTKVMvW6b79C+PNMb+VrQLrmUXZgukGw5DIfHvz7RsKHmRW174rGkQpOE2fpucf6LQmVG+6/wc
ocAZOgmqEj5RTK0EYznN6RMDnAuRXKB0U9zqDD92g2cC0rh1uoKIegy2wT56qGsHmi0YpZ4t/egB
scn3HknVTh40SG6dOaSrzDH4tAbtIDIQ3DabwkEZUN8O3rEIAGvYeFQLRJeRDLfcNLN9lrl9ufC8
3l22Wqjvhzawdq0/eos2NsBcLoI2XtrtUO5q6rfaJZZ+dZf6HaoIbWFCBBFUSQRr6grwYA6Iq61N
Bc/jYeGCONhOQbIBoFRa2feQTGbrPC7tZd5G4KsRPsQqI4Giyoy5D4UMs70PSrdptIOw9j1ozGmM
/H2BjFohou7QWbX34HHsZ6BkC4qNbnod4mKDskp5aBC/OWilrKAPQn3m/uGShkpUQh3oagCJMlgo
VH+67NQqPq1Cl7Rqggr/ZVINPk50WrbT5agvKkNYN6hsWbch0TtUEZjLuPVNiAOjUYorKMBAdWwq
BPTOUn9vh160FykXZ18MeH82g/iOJUzgiJH3n5CjYygFFc0LREvA1x75f3kgGEnqEkrjhRVuWdNe
uRNWyGOz8q6qwuqkl/2VeiVAlwCjGCWZwl9epl9UkOZtrx9MvyZaRm2C/HSoAQbMW7ACyeyEN+z4
PFjMX1Vj135mTXJ2KsP5njjafVz32fPsKpVrnnY+zrJB+zk0OZ6aqfu9VCeK3EsupjHekFapzk6H
Q4FhZw5Iyeqv1JvtlcjrdlWAiNIZ+eSqg5OjR+YFU8nPSvsffe6X274D1HbR2oMGLZcm2bRIPy6d
3PIvIB/lqIv14xVS6u1rLcHhyMv6BScBA0g9BwEOiBHd+zFAHRHQba9InX/WcgDUUpSV7jzRuBur
rv1nUbAtOcxrt1DRPDuF9S9rA4OMx33K880IPvhNHYN4o7Wy9Np4yXjCSbJBvFJjr063BGVB+pr5
OBeOoCk/epnjXxMoIoPtEMJ4eTAM6xLKs4dsLAzUv6GhK7JR0w7SzkBj+HcfqII2+7Hsrl4WGGvd
BZgvjcDzKzv7rqtC54FMVc3uSkhoXzRUuT/oLDXWNbfAHKC60skj1EO4OBuhJ4puPIBM6uJVXG/A
9eUt5ZAaKC8NoVMCMgBgs82SnVzejtNwloEwYOrSMIhHGmejJtII2abhaY0uRwRX4xriuwIJKXy2
F9vX8RJXs/rs68BllHgZXiUN674UTIAoXuPfIWSULWzRNw/QTAWHsh6NO7x2NPeNl+HIpFx+X02v
tPpchfp4CkF/swobu/1S+cUWFZzdeTCjYpu21W7EQq/AeQ9LhP7A0oSri2MbBZCsPX+NAVBFjVf/
BI57MA1ldr/1RwNJKJ+dK7OuT4OpX2RW47W4LUd2TgK+Q1WTuIs9Pb8Dm3x4tTK2dFn5ZorNvLrh
sErjOObhftZ0uzizERqLJLOPhZ87R7qiRsNBZNmHUbwaAFp6N0Bd23e/GRFHyZFbu+ekyfJVnJsg
Qkf86myqpohSJJaofx6N2D2TJw3NTjQxSAYw8Cfce5tDjjb4JCtZPw+2vcittniNbTGAA8fxrhHE
tPfdwPOtNujWA9cAGg+d3Pmets7kG+Ks8c6XO6zaNCiLyiNxAFyxP1MzheFxwBoWAMADiIRRstEo
VzH8iEbb3AGvcpdNcznqFFA6DKJ6SJmokaAvphGblwdL7yCjhZekg4xceQgAfxmhwYvLVIMC25qG
qNETTYLihlyt4s1/Hn7nPnmGoMxcVw3ymji21vetntb3egbxcNdO6wN1E9HEN+7oS+pRU6ZVvvUk
QpBNCXk6/PVpwMVw52pUeK6mIBNBBRVePgF9r09ekvPHNq2Bnc+SL+CRz/pArHGnRRgkzatPsQsW
XlAZv1g4/62CqBPHkXHzwajlA9kZQEjLVDTdqQ7b+L6W+jdb+euFoiPyNOcceAA7ix7peaPonZeu
4yYkuLL82sdefM1whwVM270vcrH3WhmgSics9vpgHGMzDE6BMrlCD05zl67IhnpCx8+qyYtmkz81
s5d0BoDk9XJHdl+U5tHJxrWvQdshrkr+GmjtTpaNeOaNMyCP0kMUC2m5JzeCtGhWbrvQ3Dpm1mTf
4udA+sERKnZxj6dOtE5avL5qGsjaQ99rXgyx6X07/WrofbKJuRXv8RaXPSWy3BuVyL46XvSg1RJ6
PN03oH3xQWpm3fedSCGs0n5py8i+r1UTDjiyDUUTbcpCWwEJCrVpQ4u0ozZawdSEka8kqFU/0qp4
nSEhjgDQz+GPjpzcUXZeblNLfosjcB1BNi7ZeYQwyhNm4LftQZOZ8EkyR51AizJmldxek3cj3J/e
Y5sZW42F7kIUUQFaqKs94ffxIfxlglcWcK//XgnQ6N3fRqgegCoDymDgeEMsrzTXRVIY1HC/r5UX
QcgQe0cJQdHiHY08JyNu+6CC73p/H1T1xmnd9JuucfB/9sN4a0sG4escSgYmWGG+4K64IUwpeQSu
jcL5QJxQnAiVvhapMkAjwj0ztepet2vtDuU6Zm7r6RJPhWaXKXEbGvzThEFNiNkSjwj93CMsAVoq
MONWbn0aRxOJPR9KftSlAWpQCdicZj+6StUMljocLyAuRLh/rUIDc7fzHBP6lWqY2eLIwCK4m9eb
/WhabTRrsIYW4AnUb+Dy6Y4TtgwZk2htitBcETzNc4EX1kfcU0rUHa+dJI53PqhInu0g+RyJqL0x
LYN4pAdBBOa7z5mV6IhKQm/cVV6etBG78ny2p1EkY49BlFj35Rgad5o/3qzK1J+Y7YGR5vf8DBiA
vkMjpd40InamvM27PE6eg6wDRNLI5lCKp7Pk9wh8shsdEpaZ0cht1Ixxg4wOPMaxCKqNH4k3F0+l
g0zTaXexHI/hoOqJXfOl4ABgRKoWORrBdbZB/Mw5jUB5r/ouavAszMDAEHnNa8zxMKdRAPFQAdcV
LwLlJ9PcablplGY0wrtqBUQkrKbvDowb4R4gniX1qOnA4nKgqzhzuunqT7ZIjZLLiLNLtqhwD1ox
o+4WZBT41WeLkEsMTdeJcA+yKZ1d3LojWKdTHdoG0ZNjhBZEDNCb7YbqfrCV0LxZmIBxoCj+p3Nr
Ne+n0QJkc4ayX6BS01j/F84i0eKla5j2ipw/bD7UKNhGTaaSuwJhYpPGLwjhyKVtjCmwxLp+3zH/
E9INycsgnXaV2K17gHyndSsgtYCQRbo3U+uVVXh/wmvpW7cgqodScUkYP22W7DoA3xWPhA2mfpr2
JxvxQkyEFCnYaTQc3TcO4B7rRKRQiFPIzqGUA05p+P+kR/wwoTjrTOtvVdE9uuDSOZIbNTQVlFJv
U8kWaJZ+6vEWQpMESEK2SdRCJQOH0nUMzM62UFW0o9Vz3GQt7+IBlvbUVJ9LZfY0RJk5lI4XTsnN
53kSdRGd+zAJ8wxfssO7uJbH8ghqaNL63hcAKkxhMQp2fYiFIcwICJRf96sPA7PzNFlTMD4KrE0x
M8sv1nUWt0qax1oWwFjvRFfZjzljYuPXkMGJYtt+NDkIBywTOp3ULXhknt3Q+0K+DDXk92UaIPaJ
mZPDYK+DjHd302KdHqHsAP87qPu/sVUDMkMPMgJztHYK41Lwto3ArO1b+3emX0FdU5PVqmV1vJqn
0hU52wneN1GUcJwHbQoSU58X8bTwPDpP/ZZFAHYUedYgMI9c/cIEZ9UlHIV/ckuOO7VtXposAEEz
XaK8rV92Aiq85DdNSRLPP2kgIyAb+VETAkx2cZDQWyZZBd1etdY80JbDuz3IN+CYQB7zPjQQ1vVL
aNTxBXFhd1EVdn+a/liNH4Ge8CdIWsRXt/XD6Y+21L0ebIymuyYvPEz+NClEzBZSId1fZY83WV6F
oLwfLOvsWj0IcO32EejA9tE1F41ZxlOn7KrXJjNTBRxsH/HyDvpOxGC21DUQFNvRWtMoYJ20FvVo
QayVxhCapL2ypH1tvRL4ccPfBmMh7QPDx9ZN3JonNgV7laIi8bEBUfFSi7pqX9RN8glMnZAnAEXt
NjOj5FNrlc7GtlGzmkYsBlNyqe3arrIAgUZXh7DsEUgT6D2orha5xaXJm2eaKi2jvUNUcUM9L0Sp
b78hP9oIQdlNX5QCBEf8MLpdeLOaCtVZOruLPMHuYleDaolILuCzYndkDxro06IANgUb7k833Az0
LVTTxZJsiS26cz4GB6HITEdkENeFekPS1XvRAPBWARbwM5maGvWfgAc80Rg1NMnjwl1TF4mQ6j4C
vRNPPO88NJ1/5qD6Qzw29gSErnOGM70DDZKCx0AVqi4+CeRP5q6X8GWVGcanIGaXfw7NIp79e/re
9SyXOQaIFC2L2RbK/X6PzJZJbTtp3JVP4B+DoCrym3j8N59LaMLvRN6XGyGN4aXA2d813eZzoDnd
zobo4QZScuOLA//ml/9s/91fqnXaUAwvNZ7fH/xp/V/70vo+yLEnf7W+W7jJConSHhpFZX6KANZD
mi4UnyEsMK661O/3CUrXP/d2sY17L33MHN5fSx8sh2QPWDJs4iwBq4iaZYzFVxf8vre2cMRDBG50
KD+IzybScTtrwB8udcGd7i76rgCBNc6Zzwjx0+QoGpCyCfsS9wtsCYYq8L6iMhN4e+Yd8OKlnamR
hXCOCWSFZpOml0h6Ub8bkpeoi1Fqqya8GzDwD7EeWQ3F38R8Wwr4Aba0c5wJQl3Hy6o9FuBdNrNn
W0ekpgwafkEwLn/GYRcnoLH/BPijc2tZcU9mo42rw4BwBTIuQ/6coQpszb1wBPQHayD82y3CLErO
NKqEPRLre1K27PgOEzFhJBauJrILIwwh0OCq4xImwsykuQI5MaoyLy7hB/80oVB4QllaP/KqrTVI
p4Nc3On0GpoRaYN0nInjmAgsA9Tc3L0BDuviRT0Iz0ZZgyMYprjx4IeUDPjrMgZuGdUdGoFS5VLH
gXuABPbg1+6NvGn9onXq9Wyb96DlyS8M+ujMW7mfTTRB7cPHjl2mjzftA0KZ6bOQs+tCtyyvywv4
ke/Swi9PIVLRp1xdNSgJhPa36qfOABA2SnL4LoLj7DNPIdvk/GuZJkoAJ9aLacK79Wa/HLmmg9eC
7z0So7c0KpAh6qi5g5JcURxD3UoKEDSFxZEayM2/XbWQ9ikQPPrVVz6TO80kd1BBFZCH0zeg3LF2
H+zkMeIIsvrn+xGz/kZ8ZUPqB0lTyCLbEPP9qO/L7ag2/L4PPlU6CJnKpSfiV3ssXbzWIwNAmQE+
aPq6AHPEak4N+AXzDyB+fppNdFUYf/n4CwIE5GcSARg9wONoRejn9flbbjYeq2ZriQTy3yo3C+Sz
d+M+CJDHLi2X3AFPAlCA7REZLpBH/8EZYKKVRc6pD73e2TmHkkWDVDwCiEhfKIIParg0kgOemW82
giWUFjK/TVpDlV2BHz7YqEsDNJf8aKk/2ea5tEcnwP1tA6a1alADD+oFQM5VnFJQ4DJWcU3qA1SS
Lx0kSNbUHYfUGqEMXE1T3nmnVoeqWHL3kfxcI5qG7GekFvp9B1p7mvhhh2kJMoLV4G0ellnSlDbQ
X4ygeTVjDQJ+dV6d6jZC1F4VFMw4aTE62gaKXcNUaQAuheit6KDp5TTDgSaGu7IaEW5jB/hM/Ki5
t1ULZoU0DjatD57OcDuvQxukZddcoNs2MtQZptLHocxsogdqhC5PQGWXF+qRh6FZbx7ScqKHFoGV
Dx5ZUz38y+/FsBS+7jc+ZNdB2shyATqwbHDFfcDfRU6gV3gXrZ9Yi6rXrk28I45Gz+A6DLdRCg7k
wEC84nVgvQM9Q0CvKsNeoiyrXHNLjx6Q1gKvPTSKqNebAp+8TgU0ve1+RzZPeYAtafJgVsgfXB9/
JS5QG7sAoLDj2091WPZp7F0C6f6oEPN8rq3a3EGAyFpRF4Ud1UqzGrnHCR6UIkkHaqyEXRmUWJ+k
tySrY9TeZTDYtEIC3OHOdYEYpkFawRszCTE5vBhXINqZ4OVtgIobGWcuRL0U+pz6GWvdJUW3G0MB
1psQspEgloI4OKqqY54eM1Prnk0ukc2NGugoxrF7B/68N4+MgVvSNPidWekHiMX0N2sYzb1RyB9G
EcfVusggyBbilV8LVFWjPUTG0vYVC7M6HveqKfLS3Bdx/XGGkXWbt/9rY+3LrZYz7dr6WnGCQO++
LLXgSg3Za0SkEH/W9BXZhkJq02gQ2ShrEeFptnsolz/kef1ZV15N20KQK84y8FXKdNvaEHjNDVfe
m0ki7/XErlFjpdt7lKbLe8mh/xYIdhmgl3UDuRp0BPu42QY5A51KJvMbfqUIwjrRiTxme530oNA3
ZbMlt7TpTWQBbGddgw1jFVcG3pZFkZ7yOsqRu/WdzyUepK3vxd8HxFgXw1jzR6QXx21tqbMBj/27
XpqoplAuiR8vw8CpvtJqRlb5Z8cY0hNuk/k6V6sVWC3ByfO7WYGgHjlt/pjaGgL+mfzOzOql1SAO
1o8je+L4E8l4pj2IygwfR2YtRZOxp9A/GVW/HhE8XQ18wF+gajrV5J0KkHLcD6nX595FG703j8SA
WmITNuluGgUzl7kIQxQkQPYCeO5fS3EtekTtuHeg55CBwjq9RwpofioVvAWkLilNZCGcUFsg6Ap+
URvYPcYT1ddscRqy4DR1fy3jV5YLBSPlEqSlt2gc29zOy5Z5gBIVR9saSI3chQFYwlDerX+FNPvG
1ULtrzGK7/JWDp+rLpYrCfG+a+2b474OEl/dLj9OykQf/OVE6V1tDWBiKx3mbOMh/1EVZrmnVE3Y
4sim+ZDhQsqGmh7SDLu+wk2FN6h7Wbr4m1skQIDiDzLd+HlqXfEPZF0raModA2u84DXYukKKypzs
PZJ8m9qAlMA8QKM4J6F6OIU67LwIDdS1vRvwfnua7ajot08olIQuAdadF+okok3Q4TAWsy+5MGEx
hKB7d/1hIGD1vYfTLX56Pz8m7mf9xfa+flhbj3D7ijmoM8OiRr6AhqOy6Vd4UVdUgj/n09cfpfdX
aZbp/oNdj3eok4zffeZC4+mBVdnTB0+ZOt06dD3/3f8oWrp1wIrfWtLZzjOmL+m1K5528jx/R6Rg
jaOIwRGp/k1mu1mGOoiXwvTd4rQGArpQuRDV+PFfYYRKkVdk7DgvkgHdeQbH3Gr+P4W8QbyRKeRJ
waZqnL3A/6o3SbjLygi6N2SLOobL8jMoarozWbqoMs6Th12C0hTMpJ/JNqgBA6UeECEsdGha2S1f
TfNpIo3/x43mJYJPtBkZps+gPhxd0YaASH+eF+yLpoMSZYTbnl8kZ8nxkrnI2VPkK2SWMpngeoHe
b4u4a+HU5wRle5Ds5WFyztoIIt6GHZSQHPf9xbshGqfGxe98USa2vrZx/H2bOQ+3bqgEQ/v9tDOz
ahzraNhkmYmnWDX1Uuhyom7sL8e30i3d9OlBMPbemqGc7Nqo50DeCnEECKcc5aGQxRcopdS32Bdv
jW6Pt9wratRh/rT3rZmACtLFmxu5qYHU18xrhqSDsnQh2McG1QQFEEk+R+H+PEA7Cbv8Mm9CE9RO
TThip1+bh74Pol61E61GA1HpInoucMbCuyxyomK8Tzl0XMG50K/NIATk39bfbGHU76G01V3II3eG
8QBRBygFqQnU9CHkd3XRyB3N8oyguyvcu9kB9evhFuz/4Wq2Wa3xzBouTmTSSvB/ZiJ5pB59oIIj
DueBfgrCtD93iiGyPuQgMyBTa9vGDjwsIAZQHjSrk+BJ8vMoO5AtCdzw2hvddl5j/o7z93bbYc+h
RvTuO2Za8/47BrauRLyY3NEsDdi3O9y0540LZoRbLYmid9+xj/V339GILOMk2z0gHNJtjqX4ZrsP
joES60BlYUHhYJcAMwNGTn0IxwZwQrdM+pGvMvHIgOM/AvqNPO7kTY6Qj5E7w6xsFBqw8bFCgd9Q
tsUtipr2ocbvDDFg8ORQ13dG/ZpqfJeBbvMhcKP2AU9DFCuYdnGgrh+59j6tHQvqnEhjLfXMXbMi
KW5aiOV0gEJADQpJwMlZLecVyY4GaQdaDnrm0weqOpQwUXYkdJAndKMUap8qxTIRa/Nfxm5o22jN
Qojek9OUjUkaW0I9p1GEH6wdwP996Twr2lLNipt3/r7W691c30L2uYxldvNA0vbBnv6qkiE3iYDf
Hu+V79yAIAHmk6bRFkmDqmlQg3UIp3OoHHlefCAYsoj1cWdBFGtJ3Tb32D3+IOlUTBYENsxFAJTz
ASFQnIV9yNh/8Of5PblSw60CrNFq/T/5BxIQbvjTuXpaPwLikj6P50QQKI/j+yaG4rctU2YvHasA
KRzIZ13wYby7Rj13cKCmU86J3QwLyRvI1L9z+vt1HqGYhKa9H5sXmzaKdBebxtTixPmKxyBoBl2o
XDNdGkc7AY+BUUXG1Oi/rshGo+T3oWv6kBCLTQZuMTXjT3408M97QFnmfpBJvaVtK3uw5IKm/Rcf
g/yKCoTAaWHs56/xpx3/ZKMtah00C3V8+C++xOxSFil+DdNXjs1xl/pi/x93oGnUhKHYGHot96OS
6mGqqZTET6gOuqiuPtSBOezIRIMf3GigGpQYzzyXB1AHB3Hw4zT6a7l5FbqiLWaXefkg9utFXhrV
ehql5f95Mq1l6WC30LPr/Ek+fNp5C7qyQBoHeFrlbTiLtnbtBRfKQYAwWR4NVnx/l4MwWlDVQt1o
M9vMOtwmYa79aZKQmbbUbAihpU7Rn3PVWLbWnUWNwDezgPRSPRDBAvnTjVCZNK1q1xnjJ/Czx7dY
F/EN0j5F1sk7RB3lXeLn+o2D0kZ1yFwMXXonj+UvF7LW3dIXpn8jP7MY5cZu8WyyAGyE7ro1LgiR
Tk2ibnGhIfNq9adhSdWBhGl3YzPeoIYBqTaHexuvyvrnMar2zBXstY6HABUwo3cdh1g7VpGwV3WV
F6817srKodMRmM59rwbA2CyvYDEAwYJm66+DU2wFk9CmxPMSKkp2ve+zIHsAkeMPmsmT7DU1AvvB
Q35pT3vnkKelvR0TEr8f9s57bq9A/znvDd2ot72R2C6vlYe3bVZX/OpCCxj8kMjNFtL8qkkGtoSy
bq8pqlgOFsvBxF3l4tHpjGQRJmDGZZ0x+YJj2kRsnL/5ai40r1s9uKf66qCFZNbIE3dH3RT81isR
VmDNHmukm9To3B2qiL9znucCNNFe6h6y7k4CtcDKz8OXXgdNvmcaiF476aViUBklu4nY76LK9fLi
eV5712rZN6n8cTsHNh9J2CPO/dknCAYgKAG79GsP4uuRDUFMTXzJWhB1wGwBN71NLKcHLh+UodCb
kMt4tOyLD5bxlSVwxPJ4Y1+qvMtNVC/G5Vmg8GXq0kiqvFFlBzS4pmsoLFaONILqOqSpfXagBclv
Gg0siEwFzGRbIHgKD1AI19shtvR1WqvMkS0cnPJR1sa4d0Ic+/qChcdi6TGEXJqa1/es5vaurQp/
QV1qoAoQQNEvMXa+Lq1VFrvGqvYjY1+10bCkfxiBJNm+UV2qg5+79O9E3TrM3jv3AbLg81wanZ1p
KRot1Ub/xdwKQtNdG1l3hpDlrrO9eIuQUvW57YNVBujcV4BKk5Ud9fppjKCc7SFFs6ABzS6e3d7x
H3o7tfYF1CPWRircFz6A7QMTRWfydZB24dH18+w+7s214OEFOiLDi24Dra8PlQmNKCO5c/MK0A5F
4y7yJEclBX8bMNL2baAOw3ya4YWIQplgWwOG0CzMCIlM3QRSMwBYQl1RY9QlamJqUS3ngVSXf/Ob
nJP+B5dQG6UeudHVPJW6k69/5H4fncgrqATKhudBuoJygbYFKO7RgognwCCo3rBQbQ+FeL9DaDpg
u7wGf8FCTxr/ysWQre0OdY4lt/0rNQl+6NdRM++6sXAPs70KJDu2ensiE02nqzSHcCqCosaCI5pQ
lx1ubK6U+kKLIrE3nNxPlnZzltDeQRQ0zu/BRguEugHi8KmrbA4qi1ZOPPrr2dbhLdDtZHOykza/
t4uMX0HJtZkdQo2DFDpum2WXSnvf2GW4RElhf8Snh2b2GBtfaicCtjcEXr+CaOjNqWoOQhvGvvCC
ZagHreNjzFjxlAfaiuz6aMXbISrybaHmlziAo8ite8p4rh3S1oS4kbK74J9DfTmwd0izWtdS6qhI
jVGAZZaABaQjNOpENogra3L/GDI3XCMMY77YAGIbQ5l9+//zYGoN87c16v6ulkM9QcsTuwTtQorC
pmgCnFvh+AXV2vZGV/Bz3Ut//EuewHF/TxN4Os70pqtDS8Y0HVenNMK3r3izDqv/+3/Y/xSZZUKH
w04emsrcZKBFWBp93j85WmhtolREG5vp/ZOoin4VIOezo9HWQha8VFrJNApx9c8CKiRXGhSjsQqG
sHsQYxc8Olm4mMxdhWN7XNxoyojH6SnXelQwAHV57+Hcs7RVMVYiLUSae3agwitqpCXbZVDYUGJV
FVy+xQ2Q6Y6TB01ywd+w1HCn2Q2h3wNtVKB84ffi/4aBKK/P8mEzD9CBB4FyUa3m4ZJeGOi41I1h
th5DHGt0P5HHOmzksVUNdQu/QDlkO9g3y2TFdnahq9mPppGtaxy+0wbjMPt+cCtpTRr2BhOC297b
wrPf27bqY1iu3Hhu4+6g9wXCmXkj+syJ7vBNYaCGPkFK7hoxPAuRgBIbR+dNvI408RdSmDFuvXCZ
/cYeXOxWOZyMNHChAK0HaxQdlEp1l2WnAcmGsensjYRUwYkaK/LucfBRia3QXnLF4Iqzs3fQfFuH
OHIOFoBGs4B3Az0sIk5ZgMw+fDpilyVrzpAIWnx0GEKU2O3IShN6RNerNnMeSrPi51iPv+ZgL3q0
pJU++oAJ9XpY3JNJNPiJmZaXIeFTpo+h9ICGA1W/2XnRjakG5f81Qsdlvez6PrpRE3Y5v2ncuxMj
R31kynIPVQVtdHCt8ssHNzCCaMjFNtd//jmaH/WdPB2kC77n+L5u+MbfCyJHXhg2B2Pgp1FG/moc
XHMfhQHy7T/rNZhgb5UbU/lGjtST8pgKMmY/quGA8La5B/3WcSrU+FDX0brS3Ct9m7EVHYjjmgj0
ILTCO3euKkB8xCaglh2K5bwEOdIo2STeSdfQNRZTam0emNaaV/j4BdT6tBa5gFzwbYU/7UQu8yY0
rSbZgBB8U4Mw7tp6CEAya579WDfuXNWY4MzbMxTZLIqmeuTSUWCUBNIoNlQqgCAUADBdqSeY35xQ
gfGA0jzoWzSRjWycnWareUKK7VB2bAY7mkED/2ERcpAltKrBhtRtIcXUbvsKD3xbsR0aihWRGhmm
3hGMVVv3dzu5oaoZhY4Qrpn9eSCTaw5k22KMrXI3D9AEoCdzyCgX7mpejgbm/aHaHi8h/l1saID8
XIaDsvoQLSgzLNRzKWbHDAR0qdqc/OaN5s0Bg+X/j7ErW5JU17VfRASz4ZWcx5p7eiGqJ2YzY8zX
32VRXWTX3uec++KwZFnO6s4EW5bW0oDbhconWnOxoZ5rT8MOCN9gjVd/G3Ln0+MEdMkdyuNbHFWi
3jyKsmRFMOMuKRnECOaRxNFwpH8CfrF5HL2JH5AfEnSAyEB2E7VktJgbiNquYolyPynr8IQjrbNr
dOOepAJYk8AmVgMJx0YjoC41SM6w9iiuPNwMpMCwPC0mKY/DE+kymiyS0DxIlAgI5XCxy8MIYUuS
P05Je2EfUwB30JTZzWyolsoFHjJvE9+XboTJTuxmDR5xiaOWGY3rpJXA981SJN4PEkGn0eJgpX8n
q8F1Rukj+UyKg0ynQ6x1Q/qEfPM+iLo42g5ZjtR+MqdqcqQyAswYmXTW6FrVdUSRrudp0WmyUHrA
ciQT4+pAa4OKefysWaj9WlN31hracG17t9q7zcRxGTngyHbTxcGg2wIy+y8njfJERuSIeosOhMtX
C4mh+xvV4ta2oggYle+fjSYXbn3vTW508GPUzQRaCwo5nujABHJON6qE+OVwWL7gnrHY5lFlBHyM
TLmmGdQI080DWef5LlSGBs6Tm6hDNRFregvFA5l1TgHzNfdQ4PgYIoy+X1RZCFKzdcV5d669r55n
bXQt81BK7LAHIZGRWhh5EZA4TcJDZAQ8zHLy+Zp01PjCHVchIty7Refx9ludxc0J8VkUjEucbXRP
tvdk4eaoK6sQ1l7s+85B8GzCLdKic0RnAr+zstfLZxrsKls1WRztyS5yRXYOI/tco+LmVExav09d
b09SqVTOOFoVcAuyHneB2LrSCDUWjVBXuqld4WYT9mTklRY4O4AzvqGJy8AifnRBMjU3y+Jb0e0V
0v7NWqzi8f+ArzLsD9AEnmE6gHdgnuV7PgPszof8GVwGIXXfrM2nHtUuG+A/3g+DDH8ClXCf1BEg
NYYJSMxISUvAh3mITGxIgrG/4g6qTIKs5mvAQ4S/3VQ/FF5j/qy4+YAqbfHdaobvhm1WV9Qa/CpF
x686SnSAyAQYk9Ycol0ZImfPU0cmMAwgYB5WU+DXdX3Q9aJ8pIF+3MVI03uYBQRAjiYukYJlkusB
Viyp8nKboX4ncPrK2me9GT40dv2aO151MlEnla5wnxphz/Ewj5lue041+WjgGYBa5wQlrZhiDLrY
lWXRryp3YukKdyfaagg7c9s5dfgAdF7toS7KV5fl9Uk0Dd/qomrWiZr7T//A636c10Y07M2vaz7V
5sTuacrinlanNdSn5sJLcJfqGgAv4mHqYO8SOgrG27VCoG3aA9L8WPxS9na7bpMu3MVGCSiJSPJt
YwFHn8QsH/u98ICFImsjeUEyCQqMQ9cEOiWMox7AbfqkfdF0JY358KBL4FupMWq8awdopmfqh/VT
Z5fFsR8rbL7EuEOJon3sVOPUJSpSpxxlyU6D/8y+wLOfRspmCq0VkLwxnomh0fc0hvgaMnaQN+QB
rQkO5m42Da8gLvQ3s7/Z8s9qy7ybJYEalXCArqrlSc36Ov9fvwzzH8huJjLLDNcxLECfIL1MpWre
HBmnBsWDYqrFE3NfWJKzdB2a6j0BGtWgyrzkTA1CO0BT+Nh1kQp2xt1ReZL+vU3CiPQQ4Gf/yzwr
qp5kCWjSTuvT2eu/2s1L2WmNMyR8r8iInAsXCNfredzUcCeHkAXSwTN3/IQweLgXBsI+lCap9Xpz
7hx5R5mTlCXp/1HNiGYktp64I+AoMiMV4BHuyAWp/vZDpp5fz66dprRRbUL4TQDBvXYZfsNgLvKO
QCj8TpI7tfIhTXh8qKUGQvEmRSnL6GTtzk86RKNoRjmWh6YVKH7LdBuwMIaDJDWteHJtAB7sSty7
9SlKGccWfHIglsmjNbA7NGCRxuE11Vp50N0Ur2gv0u9iq9HvagtZazyOolm3DJTmWKwqKx+2pEsS
OeJrLdXODe+IXBa3zaIru/w1GrDDWFSL7aJDAUt2boH31Qa9iQcqyrT67WKI4oji9N/PV4i5fgh3
GDhWOY6LL63t2PY/nuoZbkCxU6irp4oQfrG5PMWytc84O9hn6qHk/FakAbCuv/Y9qoRnSdkm6QRA
wGVuqaF6E1GsG9UHdylqlYGUYLjFRhcusrqUGz0aAIUalTY233l4iWv+pWs157nXTP/RSUSgAxPx
GVto5xn00Fs3acsHUvk24m+JUY9nEkEoylYN2C33JAL6s9siu1hsWq1xn3U+2oeoRiiRPA2OlWy7
UB+1YsPMBJfXNVCmE9VQjxqEFOwjiEqdYyMVwDR1lxHqkY4Ml3nkBg/GnAeLi2XeBzeoSK43wOpO
Zv+LL5M80DyjY6iJKsb24qu7/JwDr3XEXmqWpKev3bg3tyR2IiuuVl3dkRRRdoDdpQB4jcdTrvIB
OjzSQYwMXAca9asaia0uAvOKqcUYrNe2APTiKDWkFnnRkMt19tnkqPwhA2qqiJsXbMaR+GOIcm+3
2hfSy67BJJ1aW/BynXC8s5Z51KN51AP87/96Nv8jnIdnMgIbpg2MDMex56zgm2dzmvUolXet9kk6
EwvcFAl3XVWFFy7y6cQHsJiHOvIk3/XUo0YfTZyQPYfvFt1i51dxv9M13Gwvo+R4EVmsb6Yib04f
9LTihMiWunLHY0etvTimXmj2Ey5szXlwmb982Ar4WUHmyv/y6UbAiNz8xctcWkJ9Orfqm9Oy/vIh
hmSq1prTv306mrp8CqR/T6dpNNakGmsNexvs+PLYfz2AC4G9MtyLbsCTB3gLl2VPQzl8n4AI9arn
BcJmAIgCeKKdnD0bkDRsaoe1y5pxw1jUjVswq9trsP8gwcsuy+SHP6FeXUPKlqD3om/K5Dxb1uoV
2Vfxpo4idnB128g/k05LWhEAbrPdMOHXyQ+ZoHqGgTk5ACFJoz0ACq3Z6LJycahx6n0bNd9HVaXT
llNx7VVDokQF7wG7oodFRfpu9Isr8j7ZsW2dPamAbAxcBer6uc/PRjisSPrgsm1xforaDY0tbher
SHyOgR+Jojlmb3nTiG3U2vLi1728hPgxXZJKA37KUOfbugSc445Gxqj7pY/OtAs1UUsADxWITmem
vPM60MKSSd4lE5idKz6u815uNAHmdmSnV3+sbdzZgvrrgnTvBjUCJmeb//Wq+VCx4hn4IQKnnNk6
zg943XyooAMwKXj7ACb0VKV2f0Y2O0gArPbg41yA41Upzi6gvvuAZJZydEsbVbyxDarKxYh6+J8R
59nGUzPn6Za7x9O0PZC06Je58wLktQtx9v+4KrldzKn3/jkrAeqZyAEXXux5v1kZ+s+5bsht4dTT
Ebio3tVCevEatXbhtzZHEYmCrUphausjMP9rT25xhHgz1bUSmxArC78ZRQPIzsL9iRhU4hS6ylxg
64XFNxvC9N7fzKy8E6Buqced1J4tF3DDfECKwZvlQOy+i1Wo+de3NKYBGDwbjacVYF9QxECNY8aX
EgUDV5JcZxrAOeKWs0Wsyh9qTTt/sCi1sFQYvMCU+5dRWgEpaFmJEv1/eKe5pQ3OE7z5M5BSv9io
Ss1WEWoQj74V4SSvxdEj07voMSsitkkbawpiH6yceJCc8kkogFyOkJ8SCWOuHKOpmeWbLq71kmTd
dOkKoALlkcxHcAsbD9Sdm2RsV34GxhAS++C/f/Mtk/1jl+X4yII0fWbiFG2ghPTvE4LIvbLNCr96
so3SO4ZOaYOzThrrLO44IrOZeUdNb5TTmfvuNsbr7G42Myot3JXF1AVWOpTZZmSpWA8O4pk0JQz7
t8lgBuCBYG2/XxzSqFoIkbF/LBRlyPl4n06TaDFUxnUBiY37Pe2b4UxxZYo/43FbnjK8mEhFzU2g
3eA2p9ElVg24diApkfw+ejPDmlKUTVkm4P4UZ5MFlBuc11QX8XP3WKqGep7rgM2JRgpd6js99m5G
JyJvAhWWe+yIEYomzlqaLokXavGZTSXYR4C1j2qX8kKNHH1V72Z321CPtXQewYY/QnmzvyeTnoxH
hoMIyZUe/RJ2CSQgbdiJxMlxGzaW1041MyOEqvtUg12aFLgvgx6oycgK6sD8KjhYnljoTzsq+7Fy
3CmJsW0vJBZeukLql/88dn75YCFxCKW9qBXCxcuxEACcISvyoYlWn32kbXbrY5oyYPhZ/nPFQM4Q
aXGDEsgRkByNhXxragAon52rPG42AJ1D7rgaIF1RNdnZrTuJOnFlQzING05or8KwBSM8QPE3ssYL
Y+xdnFpouHr3/cEZiTQlVUt98GrTUmRz0zQ2gKZQ4AJUyeZAf3Elw6/JkFt3kaOZn/CopH8WEOk4
16hpI4BVo6Jq0pEWoLe2s0aSPiCAuxgwuZr3LZoG/tUJc0DdV1X3rKO8EklNIruPU03b6ixtz4iT
OofY8LKDALXkJced6LZquujBGsp6nU+8e7Gr3sS9UNZ8ywz23AGJ5lfUoQIzR2Z7MPohSGT75LeP
UBkCD+cE3F4nqvgo0ggJqQ1CRnN9x1CA3wk/sPRA5R8Oq72HvtiQQBOSAYhwSG5Ib6C7OHN/IBPH
AmbbyMrdUEq5pqL32PYSXMK0ck0l8ZXZ3YrcbNjW9JNiN4SifQ4r/tohD+tHyL0vuOK3n52yDnfG
6GX7vw1E9RUEydapIapmXSErYXOWXKz0+40KCH/ldZSg57Z7BG+d9PsQRQhUSJ0DzlF+p/HUxHbD
s4BxRM8DPBf8ti7nyy66H5uB1eip8mfwFlftzyxQy7/NIs3yKELusn0Au/FxMDNt2ibIsEF+OdAI
ArAW8zOQ2MqzC7qzGknEx4wGMmVDo1zXow0QeVxsNlCIgRydYlzzCfEimjd1g6dfqOt1QEAIdXvL
bFQHxpqrv3D80wZF6fHfG99ti9/DWKUodOPTSzpYiCVYRXHJncoDBkyqbY3CRlAR/+DB1FogcGja
emspXCGzQcjTGc7RpKCGoh6oQ6Rv8EBaN0btrIwRWZ3roRIbo4jKA26uANhmMlAbL82kaIhJRJ7c
FCRt7q5ra5zeDP91zs34TZecuH3zu7WYCGqW/8bl4VQGtWZnJz1vASthaXF+0sIBpC9KSQ3p2rhr
2Iq6NXU7Gd95tgGotN4HJVnd/6YKcKn5ibnlQDgGpRYQQM4dX2ll2xXYSindbBS36LZjFSEA3wW4
zlEjND7P97xEOxQ4RUgXWG+3I35ZITuHgzZNoTenhNmcU/vPfjt5yBuIFBS031hHzTATQJ8xhHEJ
BNrLc+B60nCe8l2bJsPRA54WvtWlVyDDwsjWiIRbF0/dtqBiiuHVp2S9B8qAnsTI1WvHZsdLazjl
Ub/ORe9J3AXiVDB344pZSAfA6WeWUzLAmRwXuEDLC0LX4AGSPmIAtMTirkfU6456upPpweQgvZlE
H68mF/EG/jvyENYjOzD5aIBNdOQ9kHWN42xC1riU2IJCeDwv/kivAZSvl/K6qLsCr7C6+pG45nCz
utng0IPytV3tjlFgdFkdUIp6msfV1U7Ke8pap9T4Pi6ejLRxL3POuzDcDddj4I2qHPmSgeO9iet7
MqVJ7/akyi3mbkLJRiBwWG/2yv9cfW7l5ZPUojff2btvskXicYmdtu3W300tNVfSAIVE7Gsjkstw
802NiIbjhCyoyyxVTXV1G1yGKgO62tZK7u60StQoYPoz6T85qsvCv9AshP9nR9jOumsLiR6bPoz2
xjg6uI5rm5nHVanCjjsXonAlAlilqmrfvmjS/omHHT6don1NdW3nKUsyIg9/+7NkvektnBkJ9Tyv
MuxvcySB0mGBGgDRF6ghq2cV4aWTXlERrVqQBmy1YWJeYJRhcQFO8HbBTyc78lkru0KiZgEXW/CH
FMZt51paufGUG1pymUcmyhU5mE8oy0f7YKdcTWH0Ikr76qfVcGJZv6l7DmboUg4nLze9KnCG0gej
I64bT1YaViF2JejOWppEspo5juCUngduJr15MbyDjvKYk6Mgv/DVRNJ7mHs7YQ8CDB7vsm4KVLO0
CJrfZQb2iqjwZLtZGTv9eSzs6RRW2UtuOv1RqrLiotNRnywBEiI8gMiqamVg+ryVLOceNvL4PWtz
tfIykBrNPmqN4byoPAeMj1bPXsmHLZGcgBCx2a18zau3tIzJFWdIBa7dXscbpEMVy5l6vdsKfDgg
GnqDngU04JgCx2sanrt2iQebnSIMSsq2F5esc3XgtcPN4ot6H3TS7tptqFwn4AdF7mIqwBFmg2Rs
Y+Eu5ORxv7hnzMAHA8Xtj0Rkm/xvC7cMu/0k6/isg6E3sMyC/ayipzANW7CqWHwV8dTCk6jCJWdU
2GAm9dhjkzoiKEvLfTfFzShHKu+285E8Dxj3rmbr1tmmsu2+jzVr12FnRBc/yZOrX5Xeilhb/jJw
gB1/MV3j7q36CEB2Jp4W2fQFKfZALWninyUySbaVpY3W5yrOflZ+wraeg1zOtcWsdi2Bd7Ai4zC0
AWzyPo8MSSoUcgngd/6MDktXeSxyJrci3Uwpk2AbK6Z76hXRT9BFV3ckUIO0XTBusaYFSQKsZlN/
yPYiTvEqUNOnfpzupeu3987j4orMjaQXqAOcgDj8buklLNtxRLZw8MjBoaEnPEQiA5iz1AJ1PzTI
v0YgKQA0wnAYEvD1WEjh2zCFgEINQitvvcn38ipYRj4MD5Nxr3bquw96Ej/OXbwu/kgX+ohGm1lp
rDTOLni+4CoNezIQJ5uGvopFDS7jDjWUgTFObOc73A1mGTch8RXFbDhNK/ORWdZ9G+Oxr1yQRM3i
ZnYLJtE3N72luYBsAC2Z7kfWywAOvUaR6ZlK6v6SPKRUuYp2z4p18wUh29mSJDWPDe3T2A7DPlaR
Pnw+MH2pXqhifmmTV/hxoViPBkhHo9RoKiKY4TZv3XV1v1ocfLDjERhb7JGJ9TJ3cTB41b028c9u
1uISJuTmvnXK4tERevGIOvcV0gLye1KlA8gd0x4E7rETVKm7yU3bu2uQRPmkClN2xYSolquwPxor
iZ+w3924wMy/I9ViQRNI9+5jseCie/PxbkE+/m0Vsvivq1Q90tPMUlTIddPLK/hWvtqoyNyTNCC9
H9ycagBZYvNAYzDj4PWmty2nXl8BeMlY3xxL5uNI2+X6qgsdYz0n8znpEJRekgLPfGpSbxfF3S42
kXwEaDCgtiNVOdxohRN9RX7/NgPA7AtIkPH65bamfmTxVwBZWquRh+NpkC7/XKZpgIvr+KuI0uqg
5VE6TzemCfdCjfDvQFnuPjCvfyG3hcizrZP34Y5mva/CTDu/IG1TC8hssABaOP21CulpFRyeN6bv
H1CU8HUq+uwxHJIMLO8+2IJwhF2TOA9MMdKm9FE/kA4QE/e2iP1z5/0wgbRxT9qxz8yT8hWjdBJx
vXc/szxGeR/EdaUfXNG5G81HhUgGDqxCY8Yz7/rk6HrAMcTTlb+mxogHSRh9laM+IIE2nHZ9aNlf
kDkbkIHeiXoD8il+BMh0/+z4xYOThsUrqMGnVdFX1UWLjBHfcWDe0YDUhjqYPN0GchGYa+0hA7Yt
ogz11PLXvz8GWByw71B69TFUjPtcCCG24Og4prmY7hj+254cX3RrjhTC3SwKPQaOnQPyBDXqsSnE
vvQpZqnzSJoG0IFARqu7A4kt6iL3CPGIFYlVltgPODHOEqkkQFQDXWeoEHICRwiQG6iGelr/U/qA
wSYB+9s3NS4Ms6s2gkxaCvuw6MmMmnbQQf3tinRHth/mayDQA5Ti4K+XgcVOK7Bnl7jjXS2eUaA/
okrC6P0dc83fy0KLiYbf41G2wG6gTxe7Up//HC2v42uyWywTcDpc2vA4b3Elbw/gp68DENH38Qq4
02+ybf/gYdkhB7isNOzWtJwZ20HrG2y3FKezM4zxyjAae01Kauy09YytjzN3VqaAO85Q645t6yct
Cjdg3ZDfQmbjIKn07C995EFP9q2FcP0oEdlRk0ABLL8xV464rGjHg8e72Rnpl0nvi3Cc3U65I+td
oir2bas6tI5rnAdV+U+qMWzrDU6M3TpRIAGkE3FdX8cIz/l0AsEv6ZJKGijRAOzkLCpjVgjskmWS
BUBSNIDOrbyqNeJsNM6LXZvweoN6MqyhPgU1fqPXVzB7I20dKieaJnx9UPkX44b+ixUPv5D2iCsI
Z/Afetd9AomV+6WK2bS1KlbttAlWRdlfYmEbqHIAAwE4BS5+NmZXen63RTHu+5GXK0MauDdAKuQl
6Vh2pSf5x9EYONQfRgekjKxwn6KSov94rlv/DGLF/OyLvtsYgI1fD6lXgBiFA51c9RL+tQuj+K5P
xjd1PeBKcDElqyiX0SafGFv1fqeLIJdJfrGATSICPOsfbGyr9m7X5he/K6ZkNxoIRng2YoLK7saY
JdPXDujv2xz7hZPBEJspIzaiNAJxBRCxGGuHd7JCJKxrTzfdQUt/DiO+mQgoDeeYodHr0tjqbh9h
p4s4PA2MsgvB5KdkLyw6vs5c+1Na1HJHU8YErOTRoWI9wLwK+wfys0HKpvBaCdLVYLI9iTzH08Is
g6z1vT32YuK+U82Ib9gu1t1oRSIN4CqLY3MZLBrq+Yj4BkYWm7tlAG7F3jfwdnDxcN0hNweQImO+
NjhjccCTNMCvqU2DOFt3iRdnAWAejKnNoUGNM8pnkFfbIH7plSJXmJRs17id+avJqvPo++XPvLIf
6kHzvoMp4IvN9fEV/JC/bNHwb66BgoluAOMV7uUR345kuwq1LNwKv0ufPeTaUlCUpAmVTi2qMl/e
xyh+ukjvY8ry/zevAZmb23IgVPcJiLKnGHUhLUJSSLYvfuBSUn6LcdBa1YUbXSZuhaTPBv9Nj2Tw
+D/qPdnM9uTHsbWPfkhvRP4QgDR9p9nJHZUsOhK8D7GT3FEtJFPS32ORH90RmzBZKmmZlxnZHdVB
mhKkYmosH4V1Bqxtv5qQRb6SmpF9bjLBA8CbNd/xuD5leZIBkS/e9Bys1sEEILWhLIwfhQ/cI3uq
v+CtV600zRFPuKJHaCxv7y2RPFpG533JmtFfaYDdvLfshu8tLuWhy73+KnC1tk67dPpUhvyXi/fO
bwAkhfHw2+mK3zip95+G0Gdrs8mLa/SArzs2X6Nj3etIxFwVpel+bl35qh7Wv1uJl0+MWwKQ1DxM
Tm99ZcKpV0xL6sdpaIZtavvFuUHBIPYf1q0fx07ZZ5+Ldz/GMMJPjWiMwZBsMyXdtI97FEdPHWNf
IyHyYFS9VOmisfK+LqNL77/bfRj9j/7IDoWxABIbXEAM2h4Yp0s/Rz0SeNSj0LgVl9FG8bc3jfM2
SuIyqtUSWE/gngK8Z5p7B8Ttm2PdINOdTr8oL964XYavPa79d7ndAftFNQj4v6BGWDuRJLOEPbig
0xozDQ9kJbhmf2HddJollQNe1FpyaBOkCt3MAefbJmo03HKrWTRQ6ixf0XKumkYDw5C/9Egwv3GX
sDMtR3MaNxpQoo9cJ/XhOt91DgZSKANrNOw7/WuE79mdZ9T2HSk8Nx8OjXC+NyAKZbNRz/H9w2W+
XBdxq2UAhS1/gxcxO4xdE2abNx9sSsEl8T5/Nl2mCg3VoO7UHfAXZSdqbBU4dymcHmkIn5O8DE+R
i0B7OJZ4RJbWngYWO9613rEFkrdyN5t+sFg8UW/xTk4+6AZhNwiPdMO9G9drCsDgS50EaRONz4lg
ztYf0voY2R6/w90K2FymsXuNtXpNEZiic5DizSbxXGYJAJ5SvqJcRlyPlRkq4//kRtY8ws0hUK7n
YUptpNGud7Iz9cAjrCgt3+U4MY4cVxzAYDO+8Br5Q9SLrOqtl6ieKEfjC/WWUal0H+wWLzypjmLw
fjJQba+KwjSxHdfw7qXoDDgnENCxI2CJ90Iz54DOHOXB5QkKYyNcuDKj9O8kOEKDskDZkaNE0tmV
7V6T5IU0NarbZrVeN0gAnfJ4RQMCt/K1Y7QXmuODnxAsEtqbH5o1uglTfkhIBv6MTIDxWXtwnShE
pSLLAxAVRC9JrbmbARUI5yLttJNeGDHKOGz5XHFVjukbxi/toRrF7ZxmzNkGuITtkYsJPEfIA6ma
YQpY4rIDiRNewufJwzNbqgSP5u9RFC8g9Rb0d5QXbBXDM97nxgn3VaA27jt8Z5RI+b/UcH26UdGk
FlaGbuunJXtYWdXdcKv62xdrM+Q9xYaBHKb0SqyIUx7V9zWiOSRhwz1LxIvo8WaWHK5bL39bvks0
9m6JGx9vnZpldG2b6l6f+uSZdU5zikNgWPpxMX1T+q5MkmefJ59iL853Iyo5ruDWeGtkj0tpRGPB
xC4iTVesG28jruMCiNE3h9WiWyaDHBhoh05azKM0ACQLHyeqCnHZvM38YLHGM+HNKyovxVb6f61U
Zml7AKThU4G0tys3jXaVjKmzmcVuDK/UsxPh7MOo/fFBT2KF93GMuNc5cqIKCA3+uFdYp/ep3WEP
n2hdQCIeQPKeenkCcmpAQ5EmVuzR0sLXoZWIDC2mUsvHPYrkEBtVJjcD2KFGWb7RfcsGnnHV5S+p
Kdq7UYgR+FBGdS0d7h9jpZtI50DXeCESQbQckXkbhKt37zq3KTwgioLKzUR+ZRKNJ+Y67SM1ne8D
rVAMqAl811l2+cnLeYmgOfAY/55EKtMACQFNavE9OLXcRcrCusRl9IpXyBLAfw7yl+cuSzXgrBYc
WYCLEmWs1gas5tj4qAzr5L3RpuzBBJPWnowNlrwNfhANY9AOUeVvSU/T59U+uFsWTyjDmixvPgct
gOuaBx+nxW1eOSNqXSPd81BA7jhrzXIVy03Kn0tDL48VKDQRT4VoGk72mPke/lDO2lXdNl96ze8v
Rir4M+DWnbVk0+1UGQLYi6ZmfT/dZ337c7BRVSBZOzyDQshcZ2Ne7Ejs9QH5gDbAxEm0gJd77WLz
gSRqdP4aamHyhBSn4dnCvhZAjX+ccfAfzM5Sxf3wb84MUFkZo6bheDchIQc1AshSwDdD72NkltUq
C5jk3MYNpuOFxs63a0SE3weoV2q+tpU1Hvo3kydUhuDZCRbihEX+afZI472BZBvBumIbsiZCiKf6
bEvZGtfKSbxVrvECSXwesMVQGArsQ69E11ZdO7EfEzMR+1YgBweJwtB1Ch8RL2obpEg10C8gRcKw
BhAroaCQxWYdVKiUv5BxFRdNsrN1EyHdFBwf8zLzCihVmQQQ4e1tM4JudCoyczg2qA049JFzWNaa
18ZWqNgkvREGqeJJNBrnzqxUOTzQjPrA8HV5doz4raERXQ2z4mePK+7T0HC8oElFg2S7iEjliIOo
wTG3npCOHCyuejY9RiUrj8CoKHapAEOnHTHEGlWTRiK/D3vvXIFi+rSoNNxF7gQKXwOyWCaErfeI
vHf/uKjKbND3KfgvgiEuihu/zIu+VWmegMHZtTwAqQA2V5jyt6lWjgqla2QfB7bj8cPAhe0FOba8
xx5wwuSe/NEH8KIIRLcj8ilJpIEC2AJgjpcPU5bBFem8jiGOg3vq3eKgiFrt5KfOCRS9yQoI48OO
rnor0eBJi1LkORYWAsn4rscLGY8bPG5pVIlkS9fFqFWZJ8wWJErfni3IjHwsLt99OEI+Z2aofxIW
YqdDa8ef2JABBg2ET/ctH7Utwt3RuQRVwTHRB753ANV6RfET34jWY0+4i0csQdfsrw4YSTTdF9+y
IisD12tHcGOn9r1QVy9xBeIVI5K41KT7mL7EFTz4SjdNHVsdqkOqC2OyOM+jhsenFXlAkTBub7QS
syutAi5ViFOXJUdri4vX9u6mAYQ7vvB5CAa+Cde3cvzierUAYnk8IEMIoRR8lv5MIvVI17j+pUTB
HEDXQPWD9B7YzV0yHNXkoUxiMPLyx2XajUkBnqdTifyQFve0CBQhv0xv9fJezzojAJR2/F1vnOcU
VeHPfeYXh7Tp+u3Q1cNXI4pXwGBZ13XiPwx1zJ9BFnNmHi6fbVT9PyeF7SIEZpR7GiwkIMRlB+Cj
dCyBASHj+N4q4JAkNeF9Otlb3eSu/Dqr9jFC7wjCIwm3TtnJA97DI24IvPs0tT6ZkwE6ty41dk2f
ahsSExO5dBmvOUjtwT4AnqnAVmYlsjhOFkPUmrbrABEBjKIZYwULKC5nZrunAU/a+6GpB+Q9Zd4l
0tzoTLoShcn3qLdFJLJF1J9EGpAank8AJf9WKIsR3ECHBsRfmkr0pGTOqAJfduBQ2qg5SfeIx39j
rygTlKyiHCwGtYZYGJ8qUOmQkobnSRK5IP5mdkMeFwPqUVOT039fhUsLcYsIOBuXkZKbNAe/btWk
0ZicxLuYDwzo5CYf8GjCQKol6alOy7oMZuvE/dPNEHXeNWP1mXmptwehIhKFFRK8Gbn9ugfD9CFR
Im5yXrup7e+q0o8+80+a25afoyEGCpqR/qIZINdmNw54pfXrVjmgUamz2UFkg8cgBGLnalK4Limq
jryVNpr5bvLZAzAc61OrGhql5oNunkEj+ALh2LFYzkrlq0FC96Kfp7DMPgIzwdvFFoqOVh4ehmXg
yzE+ORainlM1GptZWZe4N0M13JC/GdzOmPs0b7bwRoCm6iAD2KEu9vSmW5zT8K129o5MzfhEXmaZ
qQ+yfJq2sxCTUDY382mYZBqZJ5KSZoe06Pwn9K4OBsQCgbA4RfRzUFD5RPPmSVBNyHC8zmSLpAsd
YNgCz/mNgLGVgD9JgDW/Jio4mvufpgne2ieyINtRYx7isC6bOenIu+9p7gkVI1eSqCFbter/UXZd
3XXqWvcXMQZFtNfdq3viJC+MnOQeEIgiquDXf1MLxzj7lO/eFw2tIrFtbwOS1pyThoPnxTxnVTLf
E+nWR1vOdOdrQQTpmAaQ3PqWuPgpSJvU1KOAW7nTzvV5Mm9ZLwEau5jL2BTgQmwUZvupKMAYeXON
ZfoMd7IjyptRE/XrLj6PoOveDMu8LsApKDYnlwmWD37jYyDTO3fe4ebTRQ0E7j78GHSJ2oecW4UT
wvlhElVq16Cc6tLqg4cphsJS4B3m8wXUC4FBJ4y6DYqAs2014Z0bzMbOgKc5JOhLROnMYkmhcRVL
jbXbuGxND68EdFSrPMjUnkxq6EkX+U63ysIMW/L66Vf6rn/uC+mDwnO498J4AouIl98vTWCkKNFI
zGi/+Kg3eo1C9dbobJfA0Ivi3prSYqt4FoFsASZFKVBBSHkfatWQmxECVSsopy4+3fgnk7mXqRg3
yxzGgOc7AGuPDDI7dzTtxM9ONYh7Flf1FcJTGxF10X0OZex76kVdO25xUGisR3OY8m1umM/4iafT
klc1UPOsZXhJnFcm2kn5J9lgF9BL2kStIrDtX5fG6lxQ1VrCwCk93s72FAEJTnCIUSQR5e5bclK6
MQ6lq/7NBpf/2zgaEUzdj2qArohlAXm/MktnWyXAqIGAqrr0uI27R+b15YVsD3Lda+jhWGvU95aX
JdBZBgYvNoXDxm5PzDHXVTwBnoeaqGLjehWArH2IPcSoGXGqg2KsczeBvedAXWpC7pjHtMFxoE5s
jQiJ1F1SqIf6tF9TOH0m/fUSX9LZYCCSchPLkJodKWXO/jCcvBOeG6C405+Ihs9ZSn8Gco6T+TAm
Hp40lLhcwkA5aXgge/6pYrzSWKiX2+c+XlQMUw5YvCrPO1NjmGlwEvYrBYGbrgEFwj8lyON0SmPH
v7pzTJhRuYsd+08Ku/04gcJbZ04B2w4F/kBOmkG5Rjd6YTI3HV4ZA14N0ML5zS9Rk/0hbR6gfQpl
tKvYCzpa3Vxu5vQCce26CHrJfs7ODcgWoQBgYW2XTCFUnwE/VdgTPVGAmiWPzBz1ahIFiRh3E2ai
BJhprOWaAjTfPPVN4jKYchazxvdZYNMEDIa/faoPs9AIitOwHAUDm8kSFxaj2LoXw/iF2yAb4AWk
43jHxy+2fG2MUrymkHa4hKIWwEHAje2ptywf/7aXCVSw6ybA+7JbN8nXOKugvOaAOTXK/frZL3Em
q/2sA5kr6C35ntLyHCpCfjU+Z/Eg7wQ2pVbxgJoRMYpyk0GE7uQnnfkls2c3aKj4qXcjtaEsEH/V
Kx5AXVRFvVxbodtcxnH4NEUFkDV9CuIa3ZCfGpG0H03ymRHeyPV6fEn7x1xPAn9Ztw3Wz7gUNXQF
utbf+fpCpQeIFz/+45Q3H6lUprXFpmEPuchfn9VkabHJBV5/p2dIxnknkBKkZ2rqPsK9thvSM/UA
LncOnoDiq86AFuRbGpldJNsSZfBw3gwj398NWfKgItW8DVZgDjq4FZ8vcjPfYqYjCluNfjxAdDI8
QZUsPFEPMpVvvRp3RWgEaHvu3sRpjC/Dj6NNbCOtUguKfDcBSrYdvKkDuf7rgpRzY86X+uf0D3Ff
gVTXBEx+i/p+kCfhGHhF8rcQS8TbMpRs0IJeR57Ju8jjzvG/tQs9UysdEO/Q8Fm1N7Y6XIoG0Hxh
CcKCwTsIw8cOtg9Ec9eAwtxrXPBDV9EUX9tgwErtPTInUsQuQxAu2ODLojHko8akgCiibA8KjHSV
tuBIjPFUXQF5Cc0wyyiPEtDjcxv2DsCsLPpL2JfiqU0i1DFlI7CZddPvuF6aL+80qCbg6zEN1Lxm
XwKFOcRrwGzNOSDaBpu/nAUR7rTS2ZVx2QDUDk2GNIm/AOAdPWK/C/UqIscDXRrWmkwK+ChiAZOm
F+zczAjnPDwBvkVyqs+URv5GXaJW8kcy0mxkF1tG96o2gMyaitTYi2qCtIu+CqWYptNu7ChM52l5
X5Wo6B4LkMyZ9xFYdEHmBfQC/gj9dsi8YAudePcZZCWg6XXCZ6OEsB653vNLneA2xsd8bGKDcGH0
n2my93yfR/UdWZRvO/hji2G+ROkrmy4xZhUYXf1wuE/dscFOaxcBUdJCmU9lDqqshsk6UwPGT/uM
jdhh3Ro55NvfAx8Sm9pJ4w2FPniXQSZw4WenD4Fe4iPkQOoKmk8WQFfXtu6daw+5rRUTUE8fOhf0
Yu8BMnHK612i6pkMyl+yqBclKtnhewJBKSf6MdWTsaPjw4U4ZaZUWY4hiXHFj9SpCg12WE4h57xl
XKkpHvzRP3R2CwCCNHBG56H4CMUwKuvPH7rKUXKTZKGxwutZfzb5KNwLjTKrSa2x8Z9hxxWcznid
0nR2bhVGZ2wAQOGDulby4GcQWqMgEwb8Sx71gF2K5vCvAVWDX1tbZPkOO6yq3EuQaV0zs7rLi7oB
738OenbsKQGfObbbwXEgK2Z77cEou4893vJu9sXvvZu88fexg9VhSVH03+VkgiQidyK8gZvYeQw7
sLyZQ/ibXXt640gUKNqjfN47ayDuiI2k8rHFWuMUkSxDKpxypUm+nU3fxe7gBAkfMPaiaoTHqPYs
RXcklpICKkOnzoshHaopTWgEpIJOwsFqIdKiJdzAeydNRxmD2c3TEedJOSlwFfr47cgmNY4oKvpS
A9Xtr5IiDaHuU4frXEhzO2pOaVM3FFDS3AG34oHx3n1zvY+nhMW/zEGBdsKbxxutaKhkf1rgtKKI
J/BClfnnZHDrPYFfb7CxZFJgGUY+PWo042Z/4/8Ax6U83zevPYqsDjRJ6MvPdq3ZezSwd86l7jKL
DbnXTd4obPp/AMwJYevanvhIEDhqPoDqyA5u0XIzcm6JUU9PVBQyPs6IujnH1/g8AahpCDSv8fzv
IHzLvsXgMx97jAzfGs8MrdAxzRsMvuF6cRl18Ytf1VsAdF+6wOGPVl60z7HpHMRg+K8dKOJOdoe6
tQbrj9cYNf1Q1IRmB0V5wI+8HiXK9QvxaJbTM2XVE0p/xkik25euqruHxplyHJqC28TkZvKH40+6
QoB99ctY7kTdNEcVJ+ULao4+U0Jp5tPKwaP2wcW3fwNRSW9XgSTe1PR2RHnXCM1FWJoofXz3BYlK
1ygUxP6qZsWjwAgWxJBZ4sEGoBvlgI2F93DwIw5D8oMSSlGM+yosrVWYoEwwDCSgl0BKqZ3tCC2w
ygGr9OTwOgC/A8m4wPsqB7WlAjMs4UywI+E/0K3H4LNnTrO/6Nm0DcK2g8qDK04yUdVmUqdssp3X
cSoB/w1Ta0Wmj2qzXThWODNPK+dVxg0Ydjyvv8Md2fsclScXqvEQaPaMs40fNlLZH36Itf82cViy
ioyyPHIv+jGEWfGUFM0Dt1rnmztFbFVVmfnSTEawASC6vq/bCDC9xA9P3cSnc4w6qL0PPcMHKzPO
sY139LiW6WUYNwR3IogU9RaoE/mCIcRBNWAg1joEAGMT+tH+37+X2HK8YeBiPhQcHOYFWpjU9Cn+
gaGoUaIdwSaYvMS+kZ8L4dpXbOQcwLmDeyqZYzpAPzTCLTQCEOoK2MkhV3nzmBWtcQ+ll3Uc8/6h
zAOQ7oBT4yHO8DejHvk+RBsPb0V1D2psOw+fRdlumR9Xr0nkjZcJRwhAEsMEBDnZN7xOdxTtmrFa
S78vgSlGFLIt5zxn+RPeebBGG5m7j3Lr1HDbmot8RTZkh6rsetRqAQqS1MUIIoHgj0gWKwHVkk9R
V3uPwoovHipePuORlVwy7NCvyBRu0+1tie8UmbUDxqik4eCj0snQBv6PhFjIHVl6xhRF6Kcg9cX0
ecChp3rEHnfUHsuo2YOBF7pV+nsIrchsHbhTcPboGzY068Er8k/DyH0w/HtQpkAWKAwgPa0HuRb4
VPHAb4+NP7DsCg6R54JZ5iqOjPwRb6zyNOIseicsu/xi4d/fGcGBX5p2DD1jSIYFYNr5Uk6gkjaB
tt+ZQZ+DWwJlRWdpDe7Z6kGcsGqmstpYZiPWkRXmyWaJl4X1w06BIK+tsAd/FGiIWRCqdab/6oA8
1I9+Fny3ct890ReBXJFyv+c8806eVw/45hj2bNIgSnt3jYoFQGFC9/w6FgEKvitIoVV4cV4tyRO4
dY/hqLfj9QVLxtxdh5NYvG2UqwYKzz9DA1W7Y5PFn4CexKmNJeprh4ftSbrg42w6UTzWkT6RYjz4
mnXiDmIg1p/YtNigOqj4keWQefdzI3rGQsXYMpR0YL9EiXOB2/RuaiZAkHyZrzm+v99BJHfMUua/
Jl5xwl+ZXZNWuNeu8tHTpjILSKtmPNySD2q9chNj//wMQPfWmxzri6dSKM5aqXNMw2F4Un9WkRJQ
OjHcn6OPo0Bn8L7X0rXXlcvUPQRPwEtrQDIzKzLxQrkFqJkAggcmHIiK+mLqpiKUAcEKcDzwrQbr
6Z6sOWXyUW1dxJl6jAKshEIQOu9U7nSbBQNlt5DuqKGi7Xu+fGzp+8YC3F1j2i+Gas42mkR/pb1g
2h82nLDesZwPaypol+NdOriO1gGKXxOZX+nLyDIL+lahUT51slJHo4EQC9hpymIfxLLezddxXW4e
caK7GYitoe3taRNLMT3l8it0ZORLD8W+T4J9rYJ8MXI5yRepi0eRRhGsRZuLl+f6H4aH/rfQeBoH
rTHbgGsoV5P8k7H4wgA1/BH6xWc377rvbo0CwyhLxVcRfYYQ4HIk6UWp2qi8jnaWRM7Q6dpfABY3
JXSd74dpTA8WzttOWCfxq511wZaDfvW5K4FZlHbOv0OmaK+/XVUvskcq4E5Eflos8PedAM42V94w
4emgK4rsHMIhAUACG65NR9cSLYEpEMkGz5PBXfWt/zGbEmmIMIYjTyUAItxDzWKZsOOoe7Hsa2hs
ojK61MhPKjAkICg1c1VhZ569DAut2SXsYo0fEGJ8A27pfTfExyH2za9/hsEwfVXmwI+2zIetkVTW
10zIxwkUu88oNzevmQZ7UbKocYLsogjyaiWVeMaN4SHU+djjUdsAuOuVn8UuCumi6SGxk2o9TXb5
o1GfDbfwfkIdtF9ZIFZ7BiuTvQfTb3n0QOBXlGZ7NlKoYo5N7F/jVL31yDdoH9c+6pGPg0HvaMTl
43+R++9zGoP8eEWaz0iNz3meQJtGw/E98M7ec6wZZkuz2rNE2gewi0OjWWdQk2nBRkuGzm7xKWY8
YCuCXSAAPwGxwKuj3RbfQsXUS1QKfmgdIz7YmTO95G34laSx/98EwUuQgoGEr7DTn0BoHoF48764
VlZsLcvPLgBBRVczBjfymKbtdwM7IRB6Sn+CdhoIXrxlPYJn0Th4UArZq7xEzWHu4n/KSdg92Crd
lVUDgJpZzDjxvCg/gbHUwe2SZTgfhmliQ3uDjeB+z624+pSLKMXNW8Q7ioL2c9qDycXeUNSLquoI
+ACK2fgANavcA4rWwKOwwjs1/ufUuG4aVf7R4Tnda7oybBmUKzPKAAJK2nwP7WHvSLk4gAKodeK3
uaCe857BBAIGGp0bhtLf/fu71F/IHlnoOC4gTaDYCjyoadwQ8Xatxc0w6ezn+dmWW+a+SjN/B0BT
gspSSNpEtp/9Z0x/yHSof0wMitl9wcpHlUXqAI6AAaUcSj6mEnxhfue3P4L62zxkKgDYwebOs5u3
wc5WbnNy8Oi4Yzgn2vC2Tr8F4OqhXGMs7kf80/6heJ+AsTaony1luQcA1KAzaR2Zk/G1Cba27+mU
vfSWVYCOJwmPIS/AjK79Npa1kNv4PnRjgidh0R+70L9AqzQ5D5Fi2yKWGssBciTq4eQYhxYQD3oo
Msa2o+7F0dfSdqoDb+0U1Vt69z3D8WDtg4nCN1z2An3wHfn54Bhz2pSY3f/zehuGv73dulbIfAbo
mumBOBzn7bdvt2D84UHkl+rBcpIj0xUaEA/3TtSD7vxbb/G1+AhxnReHv8td0pbx/5OvwnJiD6IT
bHxjr3Ve2tIKlmxagHapeBkBgt/d+CnjL6vdhRBmidM085JWT9ZnZrQjH6XM1DPzWreL/3DDtG1R
D1OYoA7MhX2qfm8yvDGcUEtlzYG2mcD7ueRQxJGOBzTCp8V9M4oC5KNeIgYG8lA98zJkyVmutqQE
oDmbt3kJSpYFWbNN82lazxu+ngTPr18k16LOL//+T23bNxowLtZF2BjzfMfCGsnyQFX8+8qdqckO
Slb7D4XlZHcQeyh6N/+JasQY7/SxfJS2cA8olIZ4OjjznkDgYK96A+J+LW5uucx/jlN/dm12hTrc
+C2GPBeADShgyxG7A5IoAQ4RAVAyFqtSpG8BAYrcOZBg436VQOD4IemcqalWaZ6Zx0ThHfOMunBz
I6vSf3DBMfDAIHh8SOqqWS0+WbfGlY/TVoFsHQr1Om+EkgqzhXMlixpfoIbYHqV1kF7kP9B4wepk
C7h1sKEUcDiBOrUz/PkS5KO83u8fY+xdgIza2mWGFTzHAC88hHXyImzlvPZAYhz0me2GzNRIpnXh
qwgnpoj+ddDIU9ArieBHOYz1I2uq5hHU+aOfuQ8ibcWl9PsvwgCYElSjfGX0g/wKLIO9kSxNTqBC
979kcg1BI/l1tCB+zKHguDUVl1+dSP7ggJk/gFYmfzBQugf1Mvhp9DjgD8fA57upQzleSxfsWlCi
Tz85eOFc5Z7R/Bwm3MNSxv4M6vAR8KP062RBS6nOLfbgtwbb9zIHBX0Qvw2HPOHb8Mmvn9IsvyZF
V72aYf1ogbnhUXEfZeYZivG0m7f9eO1Ho17NC18HhYVyKvotRWsf6JV8sOsTRYHCfHT0HP2vOWwv
XEV8CJ1k5XoZFGs7cwPJR9AZaBpAvIuBbSCXfnk3yApfGiZjHN377n7e7zKsQq4EUOWQIXlJdKME
YJBqdNpL43T5ixMazTZLRLGjFFEW+TnHrWpFZl6I9hmb/WRQvozLeNXaNXD6tKHWsGDYdanK9vQr
9/vuYIWN++JJ4V9so4AeoP5T+C7ENFH4alxQJTy94Cc50h+4xi1tL0BOu08G/L31cGb27C4p1Wlh
PKxTMAen8QiOshhUURRIwNR5tfkr/RoowZE43iWTmjgP8asBHcLb0KFWBjCkTX803EyBVgiNzZLi
JKf82Hndm4v8gzazBGjn1GuxM8+g/TfJbNrTL8Iq8v7YJjhqpl9JXRvJI+vUlizKYJF6NAPV3pFF
w3Mwes3Dc1BEgFkez/4w6LcgBzvlXYnt5q5p71Ebka5Qnzp+qQyQdk3DKHCYWY2ASSfnogq659JJ
2vtEQt8yZOCQyT3rn9NiiYowGg7ScmeL5YYYowjfpASUNzvQWZZnt5MyWIPnqDxbOAKrVkJ3b+2G
8QSQJD1g7uLV4lPWjTgYW3w0Mqv6CkXoepIPg8j2CohEe/6aj653nbxRrgrU5+98wAuvrm6oZ1fC
u3ptGZxwkrtf/J3FmmnTjnG7zpso3VIeyIWg20Hj0griXY61otmVz+GnFLIZKp02XQnpAh+1vxPw
70l5Uq1S+yjKfxKdltRv8pJjiyiuIatJ5syz1ZlgR2vs7DSn6LxG7Z0cwhXkaaIIp9n/ME8X/2yn
qH71bQiZoJLIOmdBVX9uII7hD5X82oxDfMhCle9cbWKf+R5oeP6cQrzibkAVA6SM/OrrMjzAW+Iz
5NT2cVf8J8/A69NpXFul8XBYbmYXg9mg11xs6lGOHlF5yQR2LeSRP7M8bwXi13EzQLV8nRlR9Ey9
FjxRc69+74FJKDlOqJY5QP2yOKRgGNzj9cN5xRdn3wyK/+GFwLx5UW1eVTUFd92EE0zajnYlu6Da
O/scNgFUfPTIKcLuWJK9KJXNn/bm51hM+qQ2NH0OKpyuYqrsU+PG9inkHYS7yrrAi4fIDDyoUG+A
vTnEZyc4RRGiXMtwrNNsvw14nyZwUg7QQvuTjqELfXxdJziVs1PV7Jbz6YyF8fXG7JL0gfneLket
305pIldqmlozUL6bHUjijv4I5onf/Te5LKpLqNyY5q7FrvyH8ajPZgdX9u3DgEqsdeYOzsXNs+jF
aaI93UbbLsr3Qd1FO7rbhgUO40eve6nNNr3m0OKc78LLcO5DNTKyjX0SfYfGvHoiUC+4iyaUvH9q
NML3l0EIXhiZbYtPv9Ic1n4B/HjrFK4p1iz4DIKp/NECK+YTtgHGYwedqxWZ1OBsFlSmrYj2OEOG
EK/OwyDlYXsDpIfJNh5YtO4rPn4r0uRzaQ4JztrK7MLJDwZkVA7i+BvAhxyF4k2ZXOqciQb3QMi8
ZlFcbWI7xoGeNs2RG/uhCO4rSiEf5bFGYMhi5/ZrhAXwmTw06Tydnv7GN19NgAN9k41htppKzzjg
nGQ8U1ODgVyuFtuGqMpH27DGt8wRyO0d96b/UPLin2cIQX6Nbenvac009KJrwZXE26fRxyoToA3A
VrTZmT7ID3m5JouabDTl/maU4zXfsmQaQJ8y4EG+Sa2MZ3vgP0FDAmUHEJaCTebOcoYdN9RwMgD4
GU+2MraQU6oeU68InvNOYj+gcD69W3bv2bPlAIRCJAAU09YS+9/GlZ0EKRLYztcdpHW++CAmQu31
KyAC4DdNfHtF7mZCwUGFgotDo7PcKXwKvK57xIKrf/Ky9kpZeGkF5MttDRzCIKstYr7WHMVA4M1T
M7PqX4HweJvaHwvxbBujOoPjs70bdNMpiB2hvjIF5FWaFt7M9ZO8D5q70opepAWK1AJUYfY+bHG8
BerdK2XMyRFIiCC7E+5AaWqzzTxWgikM9Qpgc7XB17UXJU6KbQsgYNFNFi6g56brF6hHnS89X+H9
gpSSD5CZyqVjQCIFD4A49rBBl/NHmQzPrjCc19AKQpBlREDNWQ17HZweNZ39BBCefiVHueg8qILC
3WPR29sGkBWsCw5W6x8AWjb1XxTU5z0W3nOD/xhoKRcTSNDJCa1LdFFodgljVr6NWdJv55jtIkrC
NeNKrSmT5qSeg+oZvlmGL5H3TzVfcEmh3jwtded43UMBzSx2bijuwogZ+0kr+XJpvTWWNm98FL3x
vY+HLLr3YXzM46c4SNWJGNwCVUFWvAvjPZm2hhyVsVficLTN1uSjxkrH4hqG/DDzw5EvDuyjbecB
COE0zAjFB29T0SzSEuN5jNmjG5bOrkvUtO7jJAVWB4VCKcduR8ODetVZFn9sdBPmHkNdUjBnkN8M
IeHKBH7ZehA15Of8h5xi935x99y4sCFUl8VVmag5rtLCOdL0FBg7UOuEaVLtl+ualXQ3E7RKt2EA
oba1oz+vO1n4vO9Xpc+L/zpgvN592QDoWcq9x+XH6ku/PhZtcvLS9jVCYfZXu8udrZ04OKDUptdV
azMZps9WBQWftsbDIND+qm0DiK4pdXWxznipMAX5s6nN9jKUEZgrkZYALRU1lf8cR5WPhZjHIOMB
P8g5vTWL2XCsgB2CrvFwb2A78T7pk3qdBBLwygE6VEughWCvVskw9hQIdJR61eB8cosiOS255Oce
zkVsWUPM8dfk5M/VvvRUeLe4IQ/XXTs2annlt0nps+CWEp9D2d7ZCgQXthOufBfFsGAL/diQzw/4
my9wNh3wg+e/Sy3/ZmQwVijGA+XnMu2SZpYoN7+96oDzECBvJizrfvs0N+ZIY2nWHEdim8wBDzaZ
agLTRGKzlWJ5fUxEn4LhxXwDrhBmBMzBa5TRjx+wJGY9APosmwn/GMglLEqGY9/b8TnDSQ9QyFBL
7cB1nRDtdTlm8W6wQBAXj2OFPRHNjM3eGxXnEpWb0joqqxuOFKDRc/Zs97I4xO3wB3EZGKhhfsI+
BRmkZtHUbg04m4sKH819AF5p9iSgcakNaopuqreGbZhg9IL6BcM9+QnwLOEE8XNlth4W6hmgIISk
D1DBzVWAGjazFrifGXwlrQZvvxp7T02u81BSiAP8Aezo5Gs8cDJhnYbBsR7ckY3dVMgnhjZW+asG
/DIsynVV/6/Gfu8tvpC4txvvC9QJmh35ybVkWKhEPN/4KPqP09GIZQIam7RQ7vO7/B4kmcUb2DRi
0PDtIF0KrXLNy9Yb0LeFhkIxY0uJu619981UbprvmHxtvYMkx6Hm/nWCnPvJ0k0ZOWBOoC410DD3
ixV3ZARxCN1dQnNq4cceFn1j8DbBh6xx6lBPhelpDO7i9qEzGwi2MLEx8EzFt9Z1LoLA+9StOPeq
jQRtE97Dq8MMlA9YjKMwDcqnHALbezgoPaVgZ3N7gShAxNXOHrD9QDLp1LRJcDcGQI7UKIIf5gAp
rYMqACKsPrR23lPITy4f1AR7i3tPoZFgETROFk7TJci6tUm9UpvU+zvzvxjmqNzKV1ExvHZR+dwX
jnVosVi7C4IBVMSWWX1yHIb7SBeWP2ynxlMDNcmrPs33UzWqP4wApfWj21svg+uXW6tj6V3Y5dUR
acFhNApznmkMi+pTwINmlQsQyLk9Hi6eXbBL1aq3huWTveUNSNLJR1E/LCCMRTZwA+zSAsoKtLVw
d6YBmNfKS8FI0aGcpNqoDkWUOKadLQrQFKqpoETn/T757AR+DtzKcpAge6wt24SCVWxekjzuz0bz
Z1GwoVuRixpTSzvs6mQHII64cDA9XMg/52XajsIMQxKcoIeQnzmRz21axk+UCfGeE5iqsmMGCti6
O/E2wdoXgPbhhMU42LxB/9YemhgoD1SnRA7EA8CPsaLYX7zk6KbOt86UsEyz5A896yANoicM8dnW
Y4AT7Y4VKPEFUmdu+sG+a6c2Pt34yRSali3gyXXJJ7/rAv8QsG594yeThy2OqLjzNFsNuKTLnolo
ArltUFwTY2qVd4xRyXU0NHt3Wnn3KKMc9lFagctbN9RzaoE3QxRddB9tio81u2+6Su1dk2uibz2G
EmnCGOed0XqZiCJAWKFU931gSJThlDN3aSRlQraq3RW+gLCAfgJELdasgYP3fG1NXVIfJm+oP6gh
gYTt3ED2eT1EbrOletO4Qnm5MUqJIrEEonxJNT2N+H5qib3ZI/CKyFmTH8iMeJRextj7SdZcxQrp
vQH8R9fZKiFCQxOSib1/dR4a40sf9WKFMqZkrvh1ixybabqhAmBqhniCYLVOUVQGPEfKQV0pojK8
D49DiX9kitAUy8Bl7iW6XGCZQUEs5G0GSqScUV96mSEzrS+qday9cmrrEigeHRTeslBPZc1N894j
X9syE1VAyE2UnHMX15JBPUqj6Hsu+WnKDP92p7ctVK9Lh2PJmxds84zfsMZKUIgThWfFUFfu+9UL
8XQu/tIaq2ed79uu+uaphAOliAN5EHKt24rta+glnDFVe6Ye08LPaWXYFdgLESGberNzsWkMmdOI
KnuwA1XbZTIKeKQYTc5KT0a92bnY5KT0DLRlh8Cw58+0+G8/Dl15nsbVBezmTLID/IuFPjDfvcZ3
t7ohkxrU0UHmRJrHxUW9ONUQ78XZpI48MwfsJrOT7CVMs9L8esKmG7y1YX6BnGTyORzDbW4WLk4T
ImcnjRzoPm1ypnG/zAFeLI9PbivCDflHW3ye8B76BJ5uUDT5WFWQvyjKGFR/hgWJO8t+Ssr4xXZT
76sfoECi0c+KwbLugqQG88oUW3e8NX9WbtFD7LmNwRLPC+vkCI6CRGTMvg6s0+sQy2+s/j0Tej/v
M6RrK0qmtzRW2FB5hDrRmmbH1iHOsKjbtvalBmkw1JqwH7ei66Labjx4VvdjwrHMXWe2QaVwTuZf
ek0TAJIiDh47uwIy890mZ0E8AdSlhsJzJtlYUUjAMSFES+Z/NccykRNjZ80xdxA3Eteym4DOyLAr
tkXhG5gWrTiqQb8SOVfPs79CSKU8RA3kTbIsdMDVmSbmmVd8QxlyKtmVepRCvX7M36Yik5qieuT2
Z87N9Kntm7sqGQXYEwzU5zR2ct8qd0sxaiSeXodiVPF68TVj563bJEmAP8Ic1Pw+kYWXLlBfe6A2
Lp6MIcPRlcagDhp46hGulbodoV2pS/Ggq8GnF6J0zh3zcDPmromNvOFj8z/5cCDxNpaGtadxjPDs
f5/xv5isAj4gR9kZPgTNZgZYf9dFf219kIWUCfePQxZ5j23UdStASvIfssnA4eAOr3lZdDsvMu21
jCzsf9mFsXIgHnbimiUJrIkFNIawVcdrF2YZ8zPWVmpFUXPAhl0YpqDIB98SNbxlR5w6pA+Ub1o1
Ss1srKUp6OI1YZ4NRGXtMc6jHHVPmufW1zy3kwFNIuotJgoIuhW0/viWfCQ2BIHt5lx0LyKT/NqM
rrijBjLZJc7Qn6qgxdkcuepUrLBqBRiDfH1WH1VlOyegG/F2FxTGuvYtfs5GlCUIfSBATaeMfS+q
+ER+SMu/+SmYFAED6iG01tzAP7jmZ2myMVkncVPcB0LJa5FaPqQCJf9DAH0H2hvxpSsKPKe9rD94
AbZfk2y8owSfY0FEI6HKAbZmU14rAXmbsgfXfzOI76SlRcJYUHEAN71Tjse3o2BU/7jGqu060CpO
ngcIOf4aF7z6A7+ZaKYagPPD/cSyZ7IMDpemHP4tcRiDah07U7/5EIpaJQ9pmT6V+iCamjRGoaYC
AfWeDqeXAPV6q/5PENTZYbb0oe48yhTVndOAQcTIujmYapcrQVcC4s56C9bVEQ9NcC4Vrt+8QGTZ
h8Zr5AGR1DcvUCWJcCyUgDFAR4UZeI+41axHiFK0a9Rg3gWVnd5HRdm+ME+qtaPAEU+5pgsqJIma
4w0OJbHnAhqIGGW5oHRvEvvMQKaOiv/f7aT2xREb/zuKLnmT2+JBTM65CSt753lZcolKM8Nzte3L
FzuTGjFSJGthR/K6NLlZ1rPZYbMViG0+Zyz+21zIKfd9BgmT/yPt27rj1JVu/8t5ZwwQIODhvPT9
4rYdx46TvDCSrASBuIv7rz9ThWN69c7aZ43ve4iGVFUSbacNqFRzTgdfhz+F/YtrOQ1OJGMxmesC
fHxg36nirU0/dNDiJ39vyNbzAr8YMt7E0LDSKzC9AoUYJf3asnrzpoYdm/WrxHFGBx4CL7hTqgvv
8tzFib/KtkMNiZxVN6Xh3dwddJfG0jLWphEHp8DHm/OGJr+F+9NPB+Wn+3lIK85uPZl6li/sdRVV
xYYW9EKrBBP2oQ9YX6yA3AF9AbZdYJHSN2sGygYAl2G0dDNSEBnJnbrTT6uQnkb84Pb/xyWuVpu7
FBuDuH1T+JpxkrWfCAJTCRZA5q/K7kSTG3hYqU/E4dxl4Er8g/0P8bRO8b5Oak/1seJIxo71sNEn
Di+AGrk4S+o3k9YSeR9ZepSN0+xj+N7Oo7/PQ+XEzSrLPO1L90YdTcuqyxW1d4nV119G7z76NFDZ
MTuWQ6BelCCLlQb4g1XlhQc1VRl4J9BYbp4ku2YU2XkwJyhf6p7fpi6gA+9BXj6Me5xxXzg5PDWh
xmwJh8Rhs/bZUGz8plcXSKa1O4maAlR1Z+pCNuoNiqsL9dQY1WejxkZQT+C6oZ5XpeMwTzNBBmIX
yjrOtmUV6tWRmyCzBZ2wG8dyDfoYXhbg2F5/jMVBM+ia7x+jDpoKe3kwxYWgOzlZyq1McGiia1M3
0IryYdqUb1Zy8c6IUW3m1s7JSweUqlHXncza3w7glACjpA9yFj3Vrw0XDHG6Oy9o+hYEnlK880Ym
lII7X2aHDPpToLIHL95s5EX8lHmG5jVi2SPF4Xb8FkdDasgravmU+GAqWOy0ZuBDFCi1VD7PJ6+O
zXDKdg61SDGZsD/8fX0dG5Kg2HvcMp+XQXqwXKsD8xM+0+J4j13sy5oSN+wt49LFk5JJBhVlIgW1
3AZfgNwrt51ldGKbhTozcDUe9bHJkIYbVIds8eOMZyduxzP15uEwSWO9eAyrhw5apXA7an33JKuU
n2Ld0PBPNgrpnfEFHEnNbom9mUpDmk8hEvRee8BcgzY5yjJKV8bQCOy9OIRiaoGSG3HdXNn6IDoK
258jnATcpKXrrnFvxl8nqeRlhfkYT9OMASdouM/AgV3HOTvTsOq7co8KympDQ0OY6ggBG3CsGdlm
ss36goNFdoFGgNgwDXWSH1HsG35f/GVpI5+KDwvq1jEEbXcv8uIhVyUE6gfQffgsqY+xrMOj3xn2
2UoaZw8JiA4scsLfFkHRf2AdQ21AnnnPIvYjnOv03efCAcN4niXtd8hx3Ddjz341Bv6/vWFA3WH/
iRupH63MKDtZvTn8qIzhu+l7/Zc4QnI9r2L3xYk98NjiMzyJUgOh3z8Wqv7au27wqvljWQ5OrJST
vn0sBWFUFB8yYJgmcOlmsuZPjjXF93nP7go9amKbP1XgX9hA/irdpxlu22A5ZB+y5Jl8FJUgNbIF
36DYUgA5nGrYgHskeaSISLXpwXCgl0cXIZtw+xemAIqheLzL+qfJQy0DrUERLRByKz4wdqRh05bx
fYzs6nIVN/ejTVjE6Z4iRqtmHwL2EYfhI+AGml3fRHLwlY0h9uGJ+UEMbvbDFFBj6EIctOOZH6Jk
VGX79win7dI1kGfBrifNskiLoqUlQC3UKwYIxhhOZaxpiPN5CFGQbtp7XAtY3vq/1wdbqCdH/W8B
MY4iP/71f/8P6oM9FP2jSth24OQoXIL/GkFpBq5vYoPwWLvJYTRV8on5aQ9izTT9xqPgcRpRMMqr
ZFVMiS9QJzhtWJDFP0PP/NxVqfkFp41QMAxa+9kDz/WmnZz6Mat8DwXyAKVJMeKsaQiLI/PXskrE
gQogUae6Sso0fvXiJDungkcbste1ifMCiHLcj7XontI4/UiVPmYReltLseYQI5mU8YxvnCkbvwQA
cDZIF35va8D+DRRU4+99LB7A1xyva+3IGNjyMzl9yplhY69knqxU2CsUknAcpTb5g2fYD4mR82d/
qJrnLluDWZY/k6VzxB3SueFDoTz3OYjVUwvG714TSnIzSu/TAtQKetTqhoGTF2e79QfcC0AZKWNU
ZHDBjrXd5M9TmjZ7U1rNhiZ4sh4hrlfHUGN3C1Du2D1qit1sy/Hyb28CQxb3UeH361Qb7Wz6puVx
lXQESNwzX2vJjR30r5raPDCqTXKPFaCwT6WuO3JCmx+SqvRXpq5Aoobi3XwyD40pUMtUnUuIyDxl
E5IqI44A3QzSLWmeoNRYIg1XQumEGhpGUmIviuoJ7EVrhm7ejb/aogXyUAdO2kHem3n/OJyXomm0
HkQ+fgXmz9ZCtjBqvDVzCw9UQAa/ahYbzsz5aRkucTe2fxH3L0L8Imj22MDe/YtY+igUpyY8tsFQ
hB/hv3+qqr+zmsE+eVbTnLvQaKAGiB41krPmDLnY5kw9spWjE4DQPIMaHuxL7DJ1cdxMpWA87pFs
XVZ2o8gGQ/hfXZyITagZCBJHgrRdN9T739jqMtjYlpcdK6/5j+XcLOVbJRPIMXtmv65bEXztOrz1
QBz0Z8vFfRHUxRfwdqF2ZmiHB2ewoM2Up+UhNWP+mI/tfdarO+l2u9qDeCCkFlH5XBlevAKvbDAZ
PAHDBb7vrbbAN0fZYb8rK1v8slN+zkWf/1UM7lMaie575Y7fRtzwvga5SFeoM5RPeGsZdgvJHfU8
zV3nyyi+DF8WF1mXIfVaAwoJPW5jG58o8yhmJsB7mz9T6YFbqlnLRlkcBxO94Ns6BtocgHtzZv/q
8ieODcNr2jnVnYn305n9i6KgOvILb7h8xqJZXuSvQxtICqmBawArh5sO/+N7VzXlizGAREA6WbDF
qWXxYnmetW9t25rnqoK/4dhobp/LBBntxFnRXCtAVil0oEZEc23uxbgx8q/5lAc/HMt9MCbc0KUr
0t0ExOUJ2S6oNxjgBRtRPf/DGndjlMsfbTc4IKiH5HypzPGsWh5vkOta48E54LFay1Vg4rmDxGnw
iPPB7B46AdvFFIJf5FGbarC33FMUOUOzBSuoXmOxGS3KAYMULxFpbgePFJdVeCpzxiGMqq9Ay3UQ
2TkHBX9epvoJLyFsv3el/wOMnbgjId2CbcswXbrAcfDCN/Vqi/ejBIVnMFLTGnk/bJrKtdeqCPGm
UGW4jfldjxd+L213t5GO0TwLHliHORDwiE0NTM6Z4pzemy6sNJ1D57pcp9abvoCw+kYAqf3ZSTp8
eVnTQom1Hj9nzHbXadzKMw15tgl4IT6btvDOY1G2qLYsC8g8cG+Vxp08qR4AYTzPC+AzQwnuJ8BW
HXzsqBntb3klnDV3g/Zhia3K9i0WOrTWqxLWcSZZAIgr2YAjCdwUGurOUA1/GlCALC/mWEKqtf8W
S7wMS91ALu2t6SLjekheiqOQPw3JQSHckO4xBgb3inyl49go+/knImGZSWEWPhaiZ0nzYZ8rlAkP
Hrh2qpXhB8kHEXrJJuh9KNvqhsupUBvLNktIFHaoP1NjE+3LSoZH0SkfFVVF5qJsEvxFDWu6MwCB
VQg6CHR9IjhaXPMYSrlsa3r4rOSZjRR/NQY4u135yYRDMovVHWAR0rtrBfBhdgakx5UxgAzPHbmN
jjUnEHwzvve9kB0tFnykamOqO648IJ/qsLW2LT3rUYl/aYG+vVBIFPTjnZ5g04vDEkxeKMLv+hwS
50sdeC8rJHplN4DyrQi3S2049SiOEalZmRTDClR8IGrxOciaAI4oNW5iacjGCIDxJzfwfW/Rodfa
kGGaAE7WKyzBOO0493i93t/YbxfN9NWvpsVmtksh+/iYNzGq+QvnV4mO0Tv2Lwe0A/ifnztigOU9
Rrt6j1uvmdFFXgUVaPDVzxWVXf0rkU6xS90afBRLDeZNSeVN5eX73EiTaNKIijavVsHhPsrvsOWw
7p3JqE5IDAxnakpbQospsd+GY4GiMNAMb2/sNKQJFHszXFaqMzuD7IFe1EVZ+tBpUmJ9MZxBvF2C
hn+yLSG8HNcR4wUUlUx5l7QWsI4eSuZpmJe1vBu7uJYbGs/dobJ+MYjV7MhmDuzgK8g1iA640pmP
D1Uz1ZnG1CM2vn+0MXDanL2XP0UuEyEGAyVz7ja4bQC/sEAUZKSGbdNBFPzGsQAbKBhEPFuVRDYy
F3+bb8gEXLixXqUC/GheZZmLI6P6MPhZA50QXxPVopRN3YGWHCSZZch2dhj+JNPStCxUYERF2NK4
eoLSKp2AC6Cm/d1LjmV4M3dCtcYazxSA5fQCdNkleJm7OCLspFaDkbaaY8rYJO3knWrgSo9WL7sd
E1WHl5D67HZe+qPOsBuBcoz/oc0Dfgz9oN1hI9i9Mq88q76Cep+OQGF9f3j7A7KgPrp+LximUuG5
avgfC4Zn9eibumOqIqYyZCVFvRWoLTyHXRScA+TDzjT0AIurodL92xMi/3fswda0hNAMalDQnO+L
wLFXSNfyNYOo2T0EL/DePUJKDZgc9xU/ysV2WPyXCobvTR4GzwLglL1j5/1xxA4aMmsp6nR1hGP8
bFGE+B2ph3DNGyRq4h5qrCzquk2Ri+xlLD3jwALLWdMwsS15VokLlrPeTF+YjIfLWEZ/kbMeeyhI
+zjB0jMDMM19bG2+MoImeyFTEV6M1AaLgNEo6FmGzxB19i+xBkE65YC3kB46MY0GQfpZYByFJaF/
qr19BiohPnVrPAanQ6UrE0vsa3cdjqk3s9xF37Vv41yXHpIiRsz8r2FpxCDlC3wUfxF6DIeJw2HE
QSBSAQCOkc1QgDoYXujtyEYNH5wHlI6EdzSKRVY9FL5xBUO7WYjCZAHS7GWhHm9/rtNBGxkSb6j1
DIp8WsVM5o8mmBCx6eXhQ98lNTjs9RBZpBB1ltVbTM06pHN1DLSOC9RO009Sd93rqGl3e+D+UWea
Phe16d5PckAVlLarwlRbY1TTodfD8XeY8Er3XrTDV2Szu3Op9bBxDFXcx06IfX2W2Kd0cI9kd4SM
LfDsBK9KJem55bm8q6B8NuNnE9dju6zrmpk4CkKiUDn2XDYTR9WJPJYgaXsKBll9zK1sTzjaDhBB
kE+BmZqGtIaIWbMb+ql4tQOZrJPAEScL4DO85RbZZqFQ4Zbq93ndfgpDp4OilE40NcKFBDB1rRJ8
NiPq60Wq4jVJTVEDAdrpYWhAoSBHKGSiIbPjVs3KaJBNuAoFmnIPAE+MzNbvOIYz6AfHmSeR2XVd
qPoF/b1XTu2dgkiiEY/NydUjMuG/BN9+H38CiR/gBk5jZCSmvdnkUFeB9yZusZGDlpJGF6/zxkV2
Vc9wogEnvuSeu8ucoJXzR/iPmOUydHkjST/R2vPnoo+4LCO8ZxAiVkILzpa5CckWaMGalbxk7dA8
NckoLiNoGjsTklnUhBGkuIsYWuI05FpeKxPlo+tEb5MY6t0ugrN5EsSF0g0PumDV60w8Na5Ox1Ov
RJ73bBkexK4NKDloewTOVbDhU8hgF9U8T4C95G/d90nLiqGvxGrsQ7z96WWvplDMEtjTunQJKTmq
jDJ7f2WbuxQOgC4+zDKzxUE6TvxDHNrL5ojtPNBYtrTXFjaf83BUpb0mr63P+mi4eCn4fzgXBEYe
sG7FgaFUZzvQWUiiqYwAbZhwng7jlUxaqhTwH4CubXtksB5IOo0aclC00JP/u6PUSAo1gRQtxlFd
DQRaj0LMLcFIswsD2AXEXVxta0OaJ7fNuycbqUOAWOP4ewT1AbDHB0hPKDyf3Vq8TxxSy/sWF1Ez
TywAFn+0lf9sGvukUO3FKQDB6BMv6jc07kaxH5tsPE1mhONsQHFbVJTrLlPir5hHJjCG2pYGRrcR
eolkyICFhKjidg6cje+LWxNDykF59ZqutVx1ictRzQrkPn6cYjJxKZ3j2fM++NlCOuBMjR2EqPZP
ZFduZYITw5pLEwdLwTidXXJRlwlw7+wao9jHTRgc5iHNB+BoggLl+3q8N7HrM4uy3HKU467IMxuX
oA41tOerRYI4xiTkpPYFkkEHCry6LoWT0aySbtcP09dB4HSQ6Zow6rVQ/Jl7ZIMSHNBEDPKnOuwm
lobdu+MfQ/5t3PsVC7f9jytmZVTgwFhfzXXqeN26ItkCR2peePalBrrinhqSvaaeBWaTdauCaHvj
oEmB83kJ5blpsFUooJtoYl/QiQZMDolzJPo+aoitz3un9FtsNyE0BMRlw0D9Pc9vUVY+EwEusbJ0
203qdMEBiO/nuLOmpxoHBhfTxIMxtQ32RUUKYopDOl78ajKeVBs/kX3K3Gor+7o+jllkfJ6SPZkh
b9UdvAZ0TxlqBb6AhO0cYxPwLCOvu8M3EXl5WrVu+xUyatGDjxzRhymxUdmEqyG5CmQO96B1ENbx
K0BPc7w/hM1eFSzYFXpZEzx1OP1KPskpBH2xr9LNVODP2XBL0D/KOtuNZWxs/NHLP4ZOjQpxZx4M
Vl58dBrRb2qjcnYUIPCK+ACI2gFi0cVHMkmWynXeGv6BhlYi+zvwnn+hETU5VN1WPuA6Z1pymmz/
WLhgHCVvMfTVY1ngDTINvuR+OZ0mImERkG9cW6lb7uaxFwOIljEtLg+FJpRelXhrQerpA3GsNLUD
ZkRPPBDZSmSj0gEkqwtNi16cm+N0Ij/ZpYTUjy4k3pFtZnjRF2Go+lkvNroQbo+bFMlSV9NCL3TP
NGysidcAK+iWXLOfB3Jr1OYEzojfc24m0pDZzbg33ei5a7QmjW5c1UPx2Ue5Cug01JbbxW9b5CQc
Cnzkt3XRdms0rzTRFIEDOBb5bTsaVwEkojYq61GEgCfL3ExA958y7EVycJehSx6KCQrQZs7GK/9V
Ny5MZO6WpfwSmD4w+LwKcIdvuEBZap09OJCtRU2nl0IqHQ31lqGJa4LwDrVLFFd23IaYop4iwHTm
m2F2mh1GCM00Fh6X5ZZFqIdCP+NgtPLBTNJsvkzsf2RRkN/dRN5ck+KXZamXgGF3yGtsnXzeTCsV
jB6qRnrngHPfFxq5TuFdetd0cPKYDb9CjncdL+3at2By++DfpBlzcC3HC94CQdPQPKGUBIT/+vA2
Nd1LW6X+p1y4zs4UbXukiDJqS1B2Yi/7HuHko7PzCnYdQfthvA5cksTxbtcwDZyfusOeKMNSj/GN
V6NIgIalZBvLmdRLFSUuMpCtuSI7tJA4MPg+CI/1fsNMrdswUgkJIAj9j2GOXo2m02p/v2g/RM18
UXADvl10+Wy0uL4ohdUGDhVsHzs+qVII/1jF+CEZLQEi1xJ/pG7lvXpucGximSFbjiTgkAbDVQRP
wd1UZZG/oULlmuVgouBI7lHxMTUDQ5a8aCbwQL5XJYc2GI5y6N7RrHEY3HNvJp+XgAy/qv/PQhBP
Aza8AfWfy/zpmJmm5uZrICCgm1auReepj2TphixfGwYYIvOCQzHgPb6DYuocYhVzfNdYZxGl00FO
bXMHKiZ7o/ATfOuKb/Rd4agkWcelYPf/EGBkxghp7PotgGPDXYAHJqh6FA7gSODJdkGc04Ce9Ufh
TyeuauPVjyZjK93COpl5UT9OmQN9SB2h3HQ9Qsj9qTDjx9ROkrvSBvsR/VD0o0B3e9/hBfmRTKjA
HTcJKnx2ImTpKsL5/9aTQNKGWkpHtAY4DpYxGamx3T4EA3JrrRYb9YxGT6Hun+apQbh4m3SnFIQC
ZpGhAoX9CgZVH6QX2vfUmHxy7oPMSI4Z7z+TCfW++qBeh3iW+ws7hfpAYY0d4v0iKnNJwSzV0qct
cK90186gzQK+4Pc7+9W4qEUOVPY9uNLfHhVMQRfnPx4QPQsvrdsHp9Ky12AeF/dLWRcfJSTCPc8G
iYPxuy5Mx4EjKwIqQdvqwuIg7tlXePqvWzwpzXsVZj2KJ/p4Z9WiBIW218pLHkCfo+/UabYlDZD3
ygJ+V4JrYbahHjvdGdgKo2TMfvzv1R84A9Xsb3+r/ghs34Kihge5C9MMbnndHdGAwGpoooeuQ2Fi
7hndShaoCcsYz7aNzvtndmQYOw42Uzw4Arb2jLHc2LyNIMkwMONu7pLfdRyUQQq3W8/GgOG1fTD8
vNhpWPKeygSoJGCpFfjH0oG2d+MNznLleplxs8BcinCzVlAb6uj44hIBu48n9ZR9uek5dpd/EQqp
75yL/NarqvzjEOfpDvLPxtmYnBDlI2Xd7aqiC89khFwqDvVltCLvYqchNY41PKgqY49s3CamnL72
VSD2TsPtvWsE/hfP2SL7465GobANc0pgmbVGCdWPifwJpC7WE1lsjldBkAIjPacDMt9PTlJk9opq
03o8vc5O2/50R4jUQqK1BO3tYHprAwfAWzJWUDJ+AOdn/IDjQwtKkaC1INscDR2p+GKqdk22IQiQ
jEol6IBQRXNPDTDVDnRaGmAZqqZkK6T73zzASSJl6rXniRwUbQZqPMqi/jjb8F833tMM5NDCNYBg
3uZ2GR+0CKmUqIQRlVwJo1SHSJrRfReUb02NjV3YKhy8whJH2JLiBBpdvS+F6G01bcpSHKEgcsrx
YvySNFV/AiWGv8FZ+PjVgWidqcziBbxm/SnuwQeYYg9H9i7AG7LC8f++1r9e3wHYGBlU84SzUPdj
bBZgRexBaEXeMqrDDwXrV6YbGk8MgA0z79kxbLxx40VmvOYlUAi7JAZhCMcLEJ2OCauEDJCd1zYI
MxqAcxfVoDIO3ZURGeqQTm22NtLMPYrEdZ+HNu7BC6GaHQ1HK5oOzMN/a9Er95mZY38HLDAqsvQQ
dIr5h8Ew51gjxvx0bFcK57pPFNCz5HNXmuGFFqNLZWXjrGrTu1RxYr9QM0LiMNm0OPDl7kYCfwvx
M8jlQqqvefAZTpzAsQIxNZhM1kMyyABL4LnM2tnmCgbaZ90USTWecdRwIlPe4g43NHF2CANzLTS+
JpMosTLH1HooIwspqWKCKKKG4EA+nu+455grC+pFmonDfA07e7rjmgjfy0FiPuVgkbdQ+VisfXu4
8rraS3OhMIO5HF78uqc7Ygpf5vo9tHiE47CVYeWp3ANlC+KxDoL2bshwitNo4ipqkO4tLkUxFqg8
RvaMvFHpxPuYu6DNSMS09/IYtFRGYn6CtuHJ07gWE2C+tWBVf2+GAzB2cT2sCQkzKuvAhzF/bRuI
/KIAcNrNe5NYK9rQc4uaWb5GuX6/tRt9+6Sti22P91DKBDkWDtKOKDO8LMCckTOcWRMCx4yQJMa7
7Oxd4DllL2W/ohBo5g6rSeDL07YgYlCAhT/Y+uZBvbKK5V0XdTvPTXNn9pKjBQI59FHptcSSPbRq
EMFw4I5puDSiyB0QtuESOut8FAV4/MKpa1ixNhjIy1Se9HetbvrC3IG3iB87gFruOtPtZntp1X0O
gg+EZF7Wbd3MmFZLTEDiEssYdW/TwWFGA9UHCzcZa3Ah7RQj1cxMcF1gRI3jNt+V8qc7VArjFTCE
vGoe13+JNnvx4g5PWa5iExs8agkLC5th4zzOVBIcb9DNu/MNfAMSOx9eLMC4kFUwhxecK731Jm1r
ULR6aiTzdwswbsHJQRpwAh2GhtQt7s5uwUk9GPi/1I4rbJ1LupRz+DITYHd8FRy2naALdQ/K0fF+
ikW3TXIf2YZJVQx4Nm3U7mqSX8GFyQ9kko6NGznQ1OmdCJ3NEka9ECgBK8Hne4d9qaz+WPZFfUi0
qSXJM/Iu38L3kPm7tnz3KK4H3qVuO7A45x47QbKDnTLda1uDZysyqqVL/kZIG+eOzR/8Uzx4IMLT
q1x157Wull2WKbL8IYq5AcVDXPTqSlfTKRrc3qcOCx1CP7PuQshr3oFR4a3xdK/1xheU2fM92cm0
RNAEmjp7oYF4EytG0IC4Ipt2pQEqYhS4J/dqyMvXRH5VIAh6YX3fPuJ39kxWHKgGR+zmI9Br8eK1
mpx0G/tVeiAv0H7Zqu83FbK5KC0PgicGhYOVwOsC9rfYFtMGed4Mg7n8cfASKAzoLTR5lzjmTth5
AJQCvaJcbkVSQ8Ino9xs+JDnHaRUqr8PE2h1IHMbPrAEiMi1Dm48nq4Ci7vyUiaokuZhXPhHlCE7
OFni6Xbm6o8gcyEmzdC27sdA7oi3g0g9iMaDub2PcKG2DBroakPuNw4QMCrOLjJSs1B/LDZTL9Fb
udqOMW4eEFEAYwgFzmNAjq/XmY3kx3suIG4uTr5HV0aouBiNU+15Bgow0CNbncSvRuk0qDeEHedx
bxEDc0JoKP5hmjNWRo7CQ0RedZe1lzW6pha4KaSVivVzCcgp/cKJIrptYo39Mc8bExXO+n10aWYj
k/zJjGS9t0WrVrYYy+1C0XfDv7c4Fk6+P4X0agABIXKLMcTtOmW4z4bV5XeDHLNVo4dZIoLHMvb2
JVSgunXa/UQFffnRdEdUSjvRp7gGfz9FqtGJcc5tRCdaB8I71RZkxROeGTV/hqyrOrgONPDSZBof
JBfHeBjBjYCSvf4SmxJSwXFc7oBEBQODblC9lYw4qEC3lnickZuiqeGQAQVs3HqJgImGADjSqCDX
s16g8PzNUwycEW6/NwY3+coSVW5QaF/eBwUSAZXfvJKKPUCwHOgNSHwuzZXNHoN1L91o7UaOqxGz
/xD3vgC4Y69D/nSNkYf481su96eY5Upez3+8wUXqAnhd/D6iFe0zcMJfrpO+7S+Z32Qf4tOsrVNG
oACYxNewZeV2AMPLuSsa98GxRrm27RqISEOW60X5D1AVdhhVdibdP5L8ox41k5+MarWMaRqzXJQx
/p7xp2k3tjKJHiX4ph6irM/PVcPbNeOV8wqeo2gberl5MCAy8VqP2Se7lxbSGkbx7EYjPr4SDy3k
A/ZSgcDSTz0wY+oeNQp3q81gs27myJypMInucmG6XObN7tbYs8FDDd/7UleMmmbKY+REgJMR/fjo
x+cWJaMfSk3t/dtCA1fzfDc4h9UxZOl14Pg2iwZkDjJvifnbOkHivwSdU0dM7zrwZNfaebiJBahm
mMrz6I33ljYtdmnnbBPmpbNpscsGeiAKLgWLGsjmTBxM9459DPC2jBJyECrSoSkNAyAcsIMECrIZ
zXz20oEreXkq37wJcF5lANqajIEMcyjTI7eEv543DKhwOVZqBEkd6UcZIPDegBDCfWCD5cyNw8QH
II0hW/BuD8zBvzilWFPUYh+aPNjLEYq7N46kFS40IJW9VX7OD6wwPjehzcTOC+vk7GeFm70MnNVr
UCnis9C4TNN8PXphLuUB4gAVwK5mexp8x0tXVgxSwz4Ni+0QcZSNuWG0Av0WSIsHQxzD2kXBsQtK
sVAO4rVvOuNgR3a38fWQ4VazLXIGyJGXiNekBH2RX4jsQkNjwK0a5V4f7UoBFyLGXQ0Ji9h6FhYw
/6CB69imSFDWWWeAH3edB9VHnf+vByuYDo0+D9ApcbyB1Im/pS4+GLfnKPLPoeRKKOtPXSfC+5Dv
OPF21PNb5ML8LS1NbgG2GlR0lck25D1e7CqIEJ4FVGX4+rbrU0CQetF57lYo7Dp6OPv/cyRzjNdg
jL3CfjKiIQfvg0DpUh4h+TmZEJbHq3ghN43H7DWgmva5NJ9GJcCINdn8gUPJ62uPV2rkLqsJSQ+z
2kGPpbljUCo5ATs87UPsRx/NDJKCWTT1r4bsfpgo8PqJdXhWocTV2zQxpKtiyAlaumJAj3oUTy6j
kUnA30BRYmooTIxTmwM+I4iC9ZDQMlAacVbAosVHsjmonvrgBxupSuthQv4pxRshTscFnuOFso0T
NfOYXFfj1kEF+mr2OYyzdSfxbaOoBhm08xK/2Gj64igiJz/6EnqTyS4PwXqZmtZOAR/zlflJu7WF
zY6T4Xaf/mDvwy588CJZ7SUVpQpNDDpqTlCww7lnGl55aDzluyYDBQ2FxWH+cXQiIJXe48n+x5m/
p7dIjFxdwLX6JwX5c+4dcyHMFZi/+V1kF/QHDFmpwHRL8FLA6LrTHqo5wZENiQNlMsmjk2XkO0JB
l2XX7sfKvueW/waMBtFddqammEperCiO3GSkIfXIJgYbiGkaEy6aetT4nSvW3lDlYlMPOZiDV0E9
JptkSOIzNVWv3no3tnDg4gzpOBydV0WJ9iac/CkzwdvmhiBX1+tcBc4zgzr5XAARq8UHRj+AhkOG
N3rA4+hWTw2wl8GDJYd0J/yhnx3Lrb8vk19xMkDPUT8bKDbLJuui18iM9tQkNd6ANNsCsu31Ramw
HpDRxRhEeBtH4YF2ZaMY8tq9X6ynuIu2TTEqZEP6ChPJ3xl+evDs9JUCRxaB1aZuvy3ltbMK99Tm
A8hBHm+FtKk0lxofufdZp/vGNk/B38uuabL4CG7im/okMsyFR3UZ+qchuK14oloiFnrfQa7zA5BX
/0xNypu33q0tNlxQNwAxvsSBBuQ6+J/n0vJmd8IdHAA6PbqJdccg3UZh0c53DfoLn+8M812C/u4z
fUOx6N5CAfWuN7rgtNwOKIBCr+8tc//mluJF0KOqU5yTggEWuW8CYc9d7jBgEXPnSLZAZgkQDroM
rKPfqt+hHCfn7Ae0Qce9n0F9chH3SkyzWltIeuz5BE0wcoiUH2zo4d2TSUw8uORhfULWoZNrWgRi
qevShhabrWUvAYCutpH0w32v6xLBOK9PXS1+IS+4zyAd03QvvgGd4cw2niItKGI50CIYpQ9col8l
2yKxo6h9MFwIg1AishP9j6pCyosSjwEkWaBkrporG4VRIlLbG4Xk2WKi3rudoshEjV57iV8m5QwJ
srg+2bxzd3SefXOoTcfWxehNUGne35y0k2855q54I3bY24FA/u/H8kscOQJgnFd0wciK46OjvE/4
Zz0nsnC2eJWId1wPI0C3QRHbl2vyKuGoe2sEX7DXWs8dZAufR0iz6EiyDJw/Qsw1uKfJWTtCLx6y
nEfhN+ajsv4fad/V3DiudfuLWEUw85VKVrLl9vT09LywJjLnCP76b2HDFtgaz7nn1H1BATuRkmUS
Ye+1wCHVxHgDDfq0owLWFOnBFy+NQCmINWu36TvgLYb6G5WzdkOKU7SmAV+jqITF5hjY24v2lDq1
vpM5pZK/zwEufFDENgegIYrbcX/2VWWkxtYkFZSA6jd2fcx1U5znhyBpixtt1+cTynK8PtySMNZd
4JdSd0itEKAPsGxADCd7C44MtZ3SrAKRcLbd+Ti1nuRlUAQSijfiQVahQn9be4CkJ0UZgYyCetTo
tDBSY2J2QBLG2oW07pA7W29xva2btqV3tMIBqW6RAbx9QYtZiuT+OjEK+4pT2nqPyUAWNMSVSXrH
drC1Mg7Vu0oHwBmQBoTrVHGf7cmr0ngWyLEj+IqtCMcNPENSL9Y50dmlqR4g2jDVU2PDx7ZNIHUk
JoMZpH9n/Vek3TmniCaOys8RztKNHEDp9heSMJJ9FDZ4mNMDRz5lkvSVFbYFbE2R+LlSWHpYb9ra
Lfapb47nuI8ABzwP7Rs1fpZ8ze2xuNKo45536NrQ3NDQEGYjdqOYubivJAIBcrzrGlQhan2Cgygw
PL+AgGFPyoU52MtEbmEwxEZ9JBldVMc2sTHyfYQdR+z4xtZ84aHvWHt7dFBvamFXrs88C1vV0JRx
qZXbqE9B86AD1kvIVopmGFAszGJ+KetwAHFH3G5J1uYRTstSL3CRtv4LOGpvPuqmvvRzO74W1viG
2pfqF7xPnEOvAe8pK5YSMwUT/1rh2Dxrc69/reIJUxd4V43PQd0LsA0aYoWHhUK8xGc5jFGSlHj1
z1nO7Ws4o3aLokUWx1l/FJVPNBS3gEx5cOW6fNlHloMqQ9GU9YTioxGl9uB8c6RCw+YBzk1yFEJ3
Ds7yhEnqWKYRSGszrbdVBebzwUshVHGWjgW2PsdXt8gNGZqURVSOe9BQucHQu6m7RdE6ex604o0v
E8PzQYwolN115XGpkm90IVJQKAO8m9wYXipr2DVhkl7NGn9rJpoQJaenOddeSTSBWhwclh5SHHu8
S7bKjnrWUP0+towfEyCtvgzYQ34BjPf4bCCHggyUXOv95TDFHfJlhK0KlIK4c+OFMdsrY9Leby4O
5+cZlcBPZmi0Z8AvvjfYwxcZRvcx9ZQNm7H554FYQImULclwOLWO92BH2gcZBYgaD386lACCO/kj
wGd2lm2Px6oFuyJLu1ets+1dNoqUTNr6VWO5UQwARBuM4xlIeksLWyTCBzxZ/5CRXY/Z1lZLx+6V
jCmW8uX36ynZf46XIidygxNMlHmBG9oxVjRaRKjl2GZ9BjPwnoizCLBNEouRIrW0vTQTjGOKgWsE
56/yUq7U+1FJIZkXPc2tX5/UaWJVTiAOK3Vsk/94wogZUzMAjwx8bDUznpRWnjjSGAXha2ejHlF2
RBrhh/wj4wnHeu2wJZkTuX+D0bZrAFaY+tcpcRsQlI0hcHwErEAqQAOol9S6BwQpfgHo91pOSmoK
LwVSwIObUlMociZZiAKmIAx7pBbdr6GMHXFxNTQJhIDG/3p5lClpE47ClNXKS4V6uI3PLt57s4/K
aQOJ5j/ehjJ2l5mBm/DHO38YqjtlfnZbsmo4qHhkq74NUpCsom/xX9WZ+DNY+DOQxwIEDCzdusAa
Ab/Yi/WjmcwAz6exZvQWoDuFlJrVmJGVtNXaQd8U3Ow2hoVDPxSoh+8OcuyI2GGqASpVupHAnZ06
3lNXXRzTumYWRKPCRUaXLtxqsC7ls7sLC/x43XJ5btJl/MlkHt8AaNDFbxJDnqEwzTAasBuKYZYb
3QUcLQnAqrTxJyvx0zdsxJOOGhGsHXuQWUk0pIkL2IahMl+pWZzwm46k47MSpYJ1247SF41r5uvk
NM0tNf5WehfzIMxb85sStb3WHpfeB+BjpL9HNoA9u8eyCwVrIg4ZAwts3BaT5+PwEndACsvzHBQ0
ArCSZCA/aEDtSDuNPhhJOUpkGuz5JeCa8/CqluOhTKyzGVrYAAPCWhOoMQkTYzTPfjxr0OTbuqq7
80pEJtQwEYF60piMFh5Zh/f9Iub7ZhBVP9vt4mOCV2HegXwKcLDM9ozkympigQNuth2W797Fypyq
PnnAxdgDUiNCVZXBirecSW99Af6lBqKLLeDqACrPQfJzifFWvXi94e2KQWAaaNq7TGnLqUjHgAyj
aAGWg2siJQZpU2NARilyG+qt5Y/VBZnrFEFqW5TFB6Y1O7uB5rCjh8+iRyOIxcXslWa3AEBoRI6s
YwYoVCx2rEe5nJwzkz7sk/iImcZznVfhjfU4dWzrQo6sYQlvvMMjuNENFOQJC2pMhswa5mOerWSZ
b6BOtLHYhtw81/NvrjZnJ2NK/yIR2Vojfva2oW3kSFyBelGf7ZyxMD5+xeBd8gL1nitm4PEOPSay
9Nqj95w7s2jDNDwL1HvTvssSDsKFMfNtHKvaNogrOweEXAnqzmlsJgzd2dZwXC0mGDQkzSiqJbTW
MAMfOYR7J+flbQRzK8qoenePI1xkK1r1CBj/fZka7LttTs3GSVj3xZlYt1941V18ezBPdV3rB73t
9CMycPnGmfUD5eXI5JymsDdLYeqohkWuDhgnuxdWLSuLBDvgm1lYkMPdIuqcbNMvQLJWqRyOMUXI
6xKZH5QO4uthgqyfbNqTzXvmh0gUWVmmZghgWIs/qzhYxcyg1qbKawBHGBsGaqqzNy3vjT1ngC9V
Y+4awxmJ2mRm3m1XXiZO27WEOEpnZOvuBgG43ieAY+9tkGvqxXwiETUgMkC+gGg0y0VGFtnVIBQ8
1mw8rWSyCyzP4jDVSOd9xaLtN1oBFxXIzoqIH138ju0ryX5URHmU9F9mgRYmjIHqAY7LAX+zTkdx
mj3FO5AIgKDVbfsjecrFOEP25uiDMWRV74nkHKwikx4ZoC74QGS16OCD77Ms/Bn1xouGIlFXHy8+
ahzPE4t/kEXVdCFt2IcjHhJoqLeAohLVRda0pSHoHvHHVYZN/JVXbXWpZ7cetj5mR0GagIdXAynO
NcdiEhRHE4jIWKRfw9IWk6Va3wNVzQEVNUueDdd08a7z8j/q9oD/jfZ3lEH34MDk9qEy+gSBALdd
Y7rJQYfUAHmb1YcUuVTIBAQqN2mjCkDWAUdJ8BN4pr4kNMQ3+K4mG9RlMyB0RdaWFD4IMJ7eExmw
ZEG6sYDBcpFicaTu5M3Y4sLG1BzEBrCw5ZhUGZI2C6zpexDAdcM+Gsv0TE2Inzygp62uCmg8DE3o
4Gyk0I+D7gSkDsMcR1+teKHLrvLkL6ENeBBKMCwbd7rk4a6nXB0SOZ1dIqFCKHiGB69bdOtkxA8F
2UpIjznMO+AXNuYhRoaK4+XhmQFAZW9ERRrEsY8saxK2Ik/hcRwuSFQgTRZhM4h8aKgUyvlBJmNN
psW3sW209fKGkivBItNWb35s7G03K05Jwv2LzfqmRREBukxC7AqqgdowdisNSFqMMRiYs+x0vTfA
pWgmjfSPTEy3hg7VgyIENQU2ogPXHaodbebL3Xu5cU+b/bL7D53GwvCAb+f0DyMxW2P5zHHaJrpL
a55EPvGTyuLwxXelhliKWhtwkRgbUmCSj2+aEo/tukGXLGksM0SEd5U4FljnFmPzoFDGhQtkBPs9
wY24HgAG+buVYXGhGQxJb+sEONJnevLHnAFteK0nTQlaX+wl4diRntCuiyMjk7Nf5ANZPrUfEvTo
ed7Y3TesoKeDekqr5/yDzM/YZnJHHIblOEHujAnYDA2rt1MbtWVAQmr+17EuINmU+/8rBhNYc2RE
t5BN9RP2/7A0CbXhrFhQHjhVSPtfyIai45s6S5kkZSGCFeVGvf9Jhvf3ezzJzSKYXoq8wL5vbx9p
+1NtlvIQcJW1Z/c7pQCy1ceG6qebp7S3+qix5ga0U+3A91455kc/q72zK5rG0dxV85ksSZAbiFoN
4Ab9m/F/jjd6yX5s3Q5A0B8Xm0FMMhdG8/tUZl8aQYRUiYZ6rgGcT+rVvgFycctwN0qGknKwHz0Y
6jmyP8cwOpKcGorHiFOJxqA5aY5gMTypUNTLgUW/b4d8QIE5oNo7Y5uII9nSFpBBK2QgD++fqc3S
XU4aMpJdAgfKCmymr+1FkOTupAKtAksfpMij+jJGLpeTLDlei8Bh7wBn8gMrWCIIwurcX965w2hM
pGBj9a2cC8BHCHYx6bfqfupHenK2l5LbG0UuBoyo4QSGJRSw823iI4ufQMcJbrz3BSZ5Sy0JqJkI
cRwpi2MVyD6JyQ2Qbdpump0/SESg4ySX1spORkb5YJzslfQfMZ08ffYqHDmre6KYymUWL92bJk6A
sUTD2S91o8Ys37s0pgb5BSAkIU0I9NozjaNZ13blnPzxYFdWBhBnlLAA1ujhHZWEmdbNBULIy9An
3nMH9lMxaCwfwHrU84pwP41YOpCC+Y7uBmmOwz83B/ESCYsQXECsX+wO/yeOVQP1vQKuT1SPW7q5
tHajeC8/kt8iCz+g21U3pD4S9VafWH5EMs+K2UD6KIKSUYG0xfept1tgA1kbs/MIjgUgxiQdqpYt
IM7nqMKWGn3u5v5CUrK0tDg/8wSoqxsSgrAGieRgl1taFDyDHnk6F1bIwZqMKZwft/jvoUmaE4XD
ocpB/C6FaopHU7+mmB3A36X+7tGRxo33W99Vy0Wr8mazoMRxm6DO6zyLs93Ms0fsqN/H1KPGHFpw
7/gAQhZK1ZDbInwfZGpYOnO5A0EoyiXvduDixgmX2yO119HHcZenulMgzbdB0qmbe98AGFGON5oA
opCoRx5CLUh6sC6nsvy0sSwQwoFbG3M24HqS0EvC7JylBgBkBhv77EkGeF0cXEjDlAxJiG1DILFw
891wAK32LuQgKPQAEPsEBuXbqnxlEtVhCiTuRxMlJw+d4OFQA9wd0my7NH3xfSnHU1WZzp/IzfzZ
KNn088gyezdajnEGiLl+jUeub7kPgGvUkpZyrVXhDLlCwRTHHllbHNX6a7YG/cKwtaLnZXuJI8PY
Wqia+zmP878NJJD8XTfApgeyG77HXzttGr8VQ9lus6EfX/q5ZJj4A1u0XYoYREfVNppHsO59Qg4G
QOrp2uD8ejPGTBDzYTGM6p4PAjFJBmY4k1Q/KoQzyepCmzZ0EQr46ZXERdR9yAvfA9CQotB90FCS
kslbEIaluIhSywiCx0zFUvdBt6V8yeThVpX24XPRhRLxlSnF49Xu34mKrOJJ4/sHpqHSUlDA+7Pj
4mCheP9U6mLyz9DQZ7tfaPW3UbHUra6+LRVIfR9AhgaNUSvATu+IHBFyS1CJhgxaIcoUgoYE0yC8
DdmVOtkfgUf9jrRBfmRGPQIHAVILTvQcZMgBNuW6jKA0RfY3ig5FjWozGs24p7Gda0C4/tHmH2qy
jHzvykQc6UIy1H+ihJFi/miDbLrw7ILQCBQmviwPkfUgE2qOcv5lNrDwVhUiixB3YW0cCmdAEcZD
nUneFgDAy1zsHJG/CZ5oXefAsDAbfwZoQJ1jigMMbXk/qw9GXWrIqCmQxkL3FqUpPjd1ST0U2Rcd
/DX7kKGwzxY40YaY0VPvQaaldo+kRGEDYNnh0Ns9ks4wUnY0RKLYeyga/v/ILFByblvsPGGZOb/n
JAOaVjvF/HeSyJRjTSiVRQsQlW7lEeXInMk6UApEUVsgEf+e34wz9viyimGmYKiYanyvpiB/apO2
Ofhz/OqNoaBVEexRskvqlXQCflqN92So7XxAFQfJuLOQ9v0S14DqiKKisAK3qr/XqDc/koy01ISh
UW0dFJtuHxTp0s9PBfakAmVMPc0UNUrvV2CAN049p6nj17lIlh3hoWoR6NyCvPL/0LGbtSfZ3LnD
eRBoq9R7kAHoGR7Sz6tBhTxzC0cSPsf+ezsh04gjFXxHY9c2w8PSjUO8W3Iw+jzqH8djN5T7pTOi
r+HShTuXDc2TNdXNdyAIg0KEAySi0utzicKwTTmazXcwhEyoYzL15xYk018Ak/oFB4ves+s188T3
2lTly8/YBXQPZW4V59T2tzo2yo80KoEdhEwboeAFCtQn23CrQKqEcBJC0pAMhx0h5kWOPj8N0XCQ
Q9JoZVOeNSP78CbHVXQNULEu6uMQc7Fq8Jo3LgCfHqLnGrZ46GoyMukTuqY0pbtbKjwely4qdvIi
IuYqvHRV90xG8s7kRxQXVZ9QfB8pptdHGSI2E5yvd5igaGOP/GEJIjo4WMXkAk/Uz/wEKd1xtScN
NaQAsR1sCjcGrp4AI1XqrnCSoAYf1l7akKZNw1+a1nT3ag+YerTjiyRzPKbCDs+u+46x2gpe7R1X
CcdPSqnIXHk/KNQFPgsbgq8sqPVo3uo+eCUV+SOw/f9qTFPbkfyRQ1LZkfrBVw2pR2SS1BNBF/EA
eJArJktlSzIcaoO7UqmVH8l8PX1rpyq6eJltvYHhoEFqQVsfJiq/LGx2NosSUMhtlrciV2WHf1P/
NIbslSFb/KrHzQ4V8lq16wYgLPlRjBUL4Sk4SyPVsWDmoaYQpDjKTiN6HOQqj6AUazeMxwtrf8uA
P+kDpOsknwWpt7ythiCSegNHBQ6ztORGSMGjBcBCAAV94BZLTGEQEkP6iC8sx+AXOnqlXz4piGPq
WUX164gKN9TloR51QIXBx5INMGnhNvHSafuwlrMt/ZYbi3ZScqCBmOcwxjxAuDdJ0+6NEdk0UYEj
Qka7zabYeDaKaT616RvJdSJUQOm6kwLuFNnVRQROiykUNVNGpm1zsPFsqFIqrtr5Sj1ZUhW3AvBV
qKnYalVnJYuvfvSmAizyJm3s5sXmfdmqtWO910zwizbL/AyAgv7miMbQqno71nzYMQtFD0FkgHoP
QFfIlEj7GzVkHCbAAuzY2B2VInNHC2npuSUOCeFLhlHiAeJBB/KMgw0R2hURzWxZQENPgdJHMm3m
HVbA5u9+wpqTBwTpp7hBrjSSkjgS1Hrwk9bFEmD/Y76FTl/dkj6IBLClZ2tlCBCWVA9GwGKBUgAW
eTgC8nKYjQOK57GgFbI5YtHO1JFEbiJx65q4vXv1wEOwcwW2Agcu6gLeDxuoRC3+fF2a1pc6zjHU
e6faTMAJuWppFnCggCcBCvHfe0I2gSvshr91ikUiYI574tyMpiLHwhRj1fiz07oAcYaQ1AuKXAIj
8oqtkn1q7SV4nAJStj3x3NC2yAKdDgYwe7/SELO36cBGB3iLQouy1Xk1JK3Jl/Zr/YcKnokKZrqJ
wg2LzdKVnryxGF8l5sLiHsnm4c4KKm8mx08/59SDWBXUF7NccqlpPa0YJg9vVAA83z5bP5CsDMEO
Bfbz2+fsyx/+cuXgAgdomfzjUPTu82ia7rNFGHmgVtj0Ykgy0vpe2l6RbxGQXDnQ0AfSmNh11/ak
iOxuNAFXU7An207+fDCmmFOEQ4lsAkKsuDSvsPXjA+v7MPKkwXMIxG9WgRRJbFfFzzjbzfUgFF3d
R3V2Xf0cJ3n8bJu+NSEBGdmR9ZIdSeaj7uHdAfNia2M13N6S0PWXnm1V6ALTsw1mN+WGvmNaIMlv
ZYpqoFuM/reHL18up0jrQUtft1pXKWPWxRXgsDVpQWa1AA2Oa+MCliD3DI4cULXpgEyOkYIXiYZ6
I+v1fWkk+GcVWtbX07Oy04GYs8n72kdOABTkobR+XJ1MTDlPJFeBh6xb9iwtRpRHmSguBhliLw5s
iRxbHpGIocQEoPHdbiVbdaX3RywKky4VqjHIuWveL1JlE06oOJ87Y9OXbvbU1hrweVOvuPWioR7g
ub6HUZqfaITK7vJmIeP6yWgSkNzfzUgxzc13jeNFNyRzcSNR7SeAmBa2C6t/CrkTHeVTXJXQzi1y
L7vKNXfqTUAPdGro+U4mrI8twaAxyZcFKUr5QpkiVF8t5bv6XSiuQObqAjSkq+Ct/rLU3kumaZhg
GR5A+MPJrwI5jkGHcc1q01iCSgMnVF0551RvYQkOJ0CYCLVnNDFg6sx+S0NSSBdzmLKzXfb7dTC6
TmLiuJrH7XJYRePuiLoF/++k/pVmMqtpVU0zHZr+WMTNvZr/kC2NIzfED2v8Y2Vip9iEapAHivqk
vNexkzvXTpB52Put6ImfindDLJppBgdG2lcHkOoBN+4upx7JdDN60XFcriM51Lv4aW9sEgEsG4lm
GIEzk1ltAehrDE2c1q4UrYvlOcmoGQVQbetO1ZNSUBTyVYpSQ76w9HuIT9aAZPxlCjMQyAIWPtr2
U2shEw0NuOkt4LKa5bnT/6EcAM937kRDtlg9IjuZxqTRcRYQAO0m25NaGaqhW7lwUWPqUaO57bBb
rKiTAZVCGUvnyOd/ggvH3k1uuJyowXc/YWtVjAH4PRaAxAHh9OQa6JqJsYg/zofBuwqmlt50wdii
mHOllk6DDC38KapyonBquLo8aaT74+Uf7Ae6MXKlxg33gDevT6HgsHQl8yUScU6+IMlcjW0jnw+g
7ztLmfdgTu7kQz1SU08prAwkaTiNRlxMaoAxQV0pVU7Ic0elomX8pJLa0sqPNmWFbGBOiXH/nsYm
9ZQYNy12eyqbCb9r5MWRi0qY+zSBbqLgle0OABfNzwCe+MZrvDCRozJedMH+TEzP1BDdM/VIEQJW
5tQ2fPMg/8yWwo2x4W1BgaMF/xrzwfd+OyCFKC+oIu21AQh9mZdcsLM9zXvqWnOeXrrCvIA1qX9y
knJKRK1rstG7hW8XFJ6ANVX4cDZ1OM4T5i7OEtLtxKIcgF1+CmAqc9FeVTjbx+8ZPCJBUrCGHa3J
ZAHSXENgu0zYX0MSn7l1axQOyPHDIyhmP+WG6V5Wzy16KpEbytTMjXpwUQ8Ee+5V9uKvK1dlRq6d
XphIU4CtvCw9DOW136+obkRa4OQRGxV4cWh4mG6amGvX0i3XzTSl1slZ2iclt4c4XAIat/b0ilVC
ffzMte01tm2TxUF6zw8xyRiIJqYKnN8teII8hsB09VcNJTpH5Sov24ugSTOsg15a1D9gI9IApk3u
GMYJFXfGaWYoFETtILpSVUQDMHJss3N3HEuNJ7cpdoZndybg02BEauqtfLx50P2zUkl7VNAGUdPF
fgMGamaiziICAXmEBdO5sccd4GMqZC+iaXqvfKbhXUmmSk49UgLRa/cgpxikxItEKh/cNbCZBbM3
tMgydYPM9JNb3HvRlxLs8xfH5i96UsVfpGip+gPXOvAOCAtqtGResIAAoiIOBd/tEofdeMxMsEnD
rMuy+uazKVBOGePhcUozLOjNNss2wGmrd0bHCwDDfAQxBrytUeZjH8mPFCx2A9eo0ts4jjqeJVk5
jaDtFkmPSKG8jII8QMNe1lOpl6804l1em3vSmsQq0Fhdt5nitMO+9YeLrY2jdzW9eW+iUPEoDaVP
7yXllrd2s+/CCCwVhe3eGGr4b1WPchpQaHU7kklFMxVPmo15sJJVlpECVCE9KtHs9y7wNWwUcs7L
M8lJZACiNfDwjRwjcRkXiFdsAs6e+GXo05zjodDPh6gAeUqgSh0MocFh2Xwgw5Xa5voPPrq2RCj3
uUt7EfihqoK0KhpdRoYkDSuwxFyVX4gIZKOiflhXuEu6a5vpM1jdfqzbEI7riHUfeFrUIVPpDniG
LRqQeuOZTNBlSgHka/NaGtiF+BEhjYYoqn5D4VF4pFG1TNgrB4Qd8hCB4L8jYaaVy1Mnc9iNfLAB
Axth3mtVz37veCdLQOUhg34C2fTSSFlpgygkQD6btLOa1D+RFzWfyEl0j0v2JFJxSSaHdEXAJQJF
6YzdseoM3kX9hRof2eQvw576LOzfpSY4sM6ePz8rQ1IaYzwcgLeNbYx7hEV4OdOw4G3CjO2DokOl
Gp5DKT+o6OShYdOvBvDoGSfczbXtvS03q/ht0Wrku1XDdKJhpwP2txinP2NLj99IBDRKpMFpxtoi
L5Y/SQnCn+itM5AwQzHIK24r+3y3ILO2im89qkVrgICMwIA72jmeRdQ0ofHeU7JkbGNgdiBFh2Td
3eTBuGrCcl8nFRBo7/FU0KW3BFF3AkRrF7md5KtCKTvli6Py1e0t8/ztPdc/T6LhCKB5vCvohSGa
VDRghAC0GAnBg413TVgjyRG88nJEChtpbHjr3x1VnEq8o0hBslWwTsXFOWJjbh5MyWllJC9UuC9J
C0o5UPOaJx1lFKe4/ugpGQPEyLZlA3h5hIlStM7gF1JImgf1/yRTUcktG6PwvwrNwCQwaTGSiGuA
cCTIh46T8GercPpjNer6rrC7575u6gt4Uy6EjeN603y7jwDmKEcEoxNHeE7nBfLkjGSqqqOsgwVu
0NkZjeTog2SORKvy2bozf8tAEdlk5wQrYySZ4TkX6QCfqrXqSCP1RqaXMbNGG6noDVLWPt7s6kV/
V5Lowf1fw+rhcsT/qdYfw8jvDtbCURUkGjaiPmgRDQ3TaP5rjnO2o5GOLQYppyGZkQMN/wtZZOUN
EFVE+PcLmRiTo4qjrm7YmJ4sQAYCwdOM3B1Qhvh5HgLXx2LxlgtZr5vgR8I5hXumhjtDdfC74qsS
IZ/RiLcyAnWVKitRkLREA98q2cp8ajnr93QdpK1vG9PD3rQOiPcsQWKOhC0hDBKFXbLCKXmAOlE2
yoV6ox8+laZbPZEFiR5cSUawJ80DVIpy+dTmHpq0D3fQDg4qdk3rN4Jvcc0RE0vqUlMCe8rlyYUG
Ve3VI6pnHeciu4PZttu5RHWY8qDeY5gENJUV1jnK7NGCzeAp+CwUXa6xl7dKkO51fp1d+TDi0HWJ
vtco1kkOprVkgD9EY8Q83hqjHm0rbOhc/ZzNQPb1KpCKkWPhzt9bA6l4ZK38SKlkvyQl5l4kXMWh
cbgMHAxemElsKtdqTlObaM63HHS6VeYvlyTGs4Pb/fB1MXE4iYPi8C+g/mElkv+VJ14X2LGf/1Qv
XrXvAOCMDHu9P0RzsgA7UctRwgNwqF1kg6Ih0gsDsEc9uMaBgfubU1mAAkO6PBgdotbdybGwDu0U
ebpWlW6LrAufkScfPlMv0VIUWyGBbU+yrqptsG/WmIeVFSAFlaHUDAC6KtrhuRUBpIgiaDiP2csx
heUTZowUQQpVnITvwKwH/mZxH3ShhAMsfVu3/sHRu+QCqrQOFOYoVmNAHLnMybfHZSitIDOUFuLU
abaAgDthSauWoIPBS6wZYx64bYQyCjGzoLnAUHWHDJOYFxJhM2s5ZLprb9T0Iga6TV52oL8VUwmy
UDHIS8RIhQWNWq8EGrC4CjMFv+CCE7SHBLh0SNjJAIoJySl1jhLjqFG2P5opC6yYM4AhoYBj8Edg
a4HVeY/UjQHVzom9oLJ39va6ZjYAq7Ln6SkHbsihrO0nhy/sRE03L/4sx7pZI7uw7zwGANYkAZLC
3UrZk3plKbukJ5WypJ5vTrV3VkKzwXsFGEmRe4gM54lczMVyAqcBqq86+/F4yfuLGquDLQAaIf2T
NPLUqON1tssZ0jvkMdFYgOd6bMMtQASxo+EW4bNqahwlXFP+C0l4WaL+l8/Igzf6RjuQsHNAchQM
KSgrgR4XBmFUPA9heXIEqCM1OMh1VsMHWZ/jFfufTciDpz2QHVXUhzA0tO7XHMO8PWq1Kx3+NXwe
obConSuwDIkdP/DJWKdW3BANDczMykBpqEdqMqQhNYlwVkPSIqkFzsrwwU8fsZM92vqvyuIhVMt1
7BCqu7G732wTW3CUoauqqhxmBDlHNoesvpJFV93cOAfDbf6kfF0pk/quRZJzuwxgTKJarh6wCaAI
wnlyTcAooza02OqrYsAMVdhimFD4uSWhleKXvsf5FFjEBXVqquWgOHRFUam0Ii/g1LnByl7GGxq+
zwxMp6cauA9ApC5QJobTp7xqxudYnE3RkBk6qLMxR9yRjLTKztT7L0lnLGAJ/XClHi8AajKwSIZU
SoqhLji0ToRMxKo4gAnUuYxZXvr7NnU9MLLyw5KlQ7NFJY5zkV2nzpag4Ym5Y7Nj1s+TAFjTQX4d
xnxGfgaeVQHrQUtNPhSyTXqUoPPxy+pPN6QL83bqj7z6Ta1Utp98d5YF2UsN3msb+qPLIA8/ipWP
/IFVNiCoWcT9bSvQUqy8BOyKw9u/bM9x93JIGsfJ5gv1QgGzQsM8KvAyq3IQkdxlZNIWWH7JiFEC
KJkm+ZUsGPB0wUMrrqQ8mh51Vn2oz1qB15leHnWBoBPjqdOnWn+SvxP6HQAOG6WRKTQdktBOq58J
Fy40znA7uxhE2yF4G1HIqPfRBrkwyYHzsNvgDBhjDccJR2AegX2cxkbSMnGC/2VifhdtRjYNz2Vo
byPTTF/NtktfpyhOX9sUH6lmtylphwhokPoBYOj6lXRkqnvTL+GshydpMYw6xztb508UgxoktePA
1+/mvbxWizXErkWyhLyYhr/Ecxj7gVEbYIhCrQN2Tt0W6XIRuAiFzO07KMSQeiSrG2x8cJOfH8xI
qQuvPrfmw5Tpv/9rDFJk0xIGia4/22kx4HvQkLlnzkm11bIZXIIPY55nf3rJsFxmpxlu3VJfDYFl
uojR3LaY2oEdsguZ1DltrF8yfKOgrmTDIcvx7zz4+MEeXG9p/Ze8Y0hli0AWoHEAfveJdUHCuPeE
eS6w30OB+k0N0nz0yxKm+T6cwBMMSog2MJvafPIpSwTQ0PnBBJzNRqMxYLv7l8L85iYz4KwdB3uf
Y2z9VFReu1N0uHMzowZpHl9IZBuJc8mxsUkj4tAtjdnam0OPtYTg1aXGsW0XTwQHGQQGw6SD5/V+
QF7drRcpU8mk95hjY0gyJEZFt2J034p4wgtfyEk0WOB8jBz2E5lKkVBWyFfYmNqI12LnZ16weHb4
km3IYJzn+KZpSX5Nk3bXm0Z1cof6qtf43Zp+vm7CNGr3I0BhgwcFE3bMB0BvAiyvndKSgoagv/lm
mkb4RIG92e1X0Xvr2tq6fn0Ui5sB9cvVdEDhmKP4nGeJC07m3n0FStJ+RO3vM430YlleQvDaApWm
TzdJGOEUdtD+JHuntd3XgY3RAQs9cS4Cd1L0PUhh62wa9iW2/lP8a4M5ied6eiIX8CVg3eC49i5M
R7w/LbOxT9TMXgzs12WxgT+LHsna2vsbWV7zzlBmqFMCdruwU27Ue/B9GJKJCqN8/zWUp+ce1vBF
BnBcvwHUIpXYqGaaxg1IE4ZjklWonyaFX9qW/0RlOQ52NlGpJSp4LOpWHZKxjaH8OZqQr1x2CYqZ
RPG2rNamLjUtthjTEOdbVMVNIiwRqysW+M12QBVK0KD4yOcHM0LhMt5eSfPdHWYgQenAIe4Wvf7u
F/VfQIRhtwVPyttUhH+TmOm2s42GyTnalZl/H3e+pxdHZLMgdwKkMtuqLQVNi2V+AzD91R6X7Ivf
cPbF7KtzHzbmtyxrE1CsAmbWdqvmqw9SxMXJ2YXnnn5BRaUueyRzM2M66/4fSmeEbbPzfcZA0dSV
N6P+hrRo8O2IXMVwQWOYdrebFzzOSEYN1jd/mctkH2qAcR1jPoLlwoqu1DQgf52QxvoxnstJmoCX
CIrsrvjERImol7IkvrYxIPBpSJEmlJkvNUBMALDQi2YQWAr/x9mXdbetM1v+lbu+5+ZqziTu6tsP
ombJsh3HiZMXLsc5h+A8gCN+fW8UHVPRzXe6V78gQFUBpCOJBGrY2yHUBRrPXXdo/m4aRS9Jlbyd
oucgy2UOyQrEKhXn88M8NwLwNFJKyo1lNsB9lTZ2K4KhvMHELwYY75NbXVIGvAIgMJOJoexcxF82
OCmaG03lLAIsIzeeirrV+01eHmnDDliYEU5Vme/ydrze63MQDe7koI+reaN/tb2nLpn3VbHS2fio
AaEC3JTA/tU8Bn5ic9gRCDCJYlSNb6tEijUNSSGy9K2D42sziYlveqsU2y4tjK/AuDuaUwNawKFH
eE161mPOk/Dwf7cAyEwZ2Lohd3ZqGydqpODm3PtnWSfjJwT966upRqi92ZqvAw43fq+a+r3ACsf4
L2bfj1+mPrQ34JK2TpFv/DWXyLLQiY9DraqQTQAV4izlnpcGZV/4DKcJrpwRVQVnKUB1DtGNBZCz
r2XWECNfJxLFruP6CLwRbXyYAIeyE5Hjrlo1JAXoNooHoFPQINLqMkQGBqKqBWfJHmjjnxEVfDI/
0MR7p3SR6qGhxv1DRj0+2Aj8mZoDGPdf0OPU64o2KEHldAdyJwBDezUDjmQWP/Q0lCFfWQ0S12PJ
y/MICOJz4bQlIgJ8nSoRyZGGVGTrqy6OWd5KBynlmrUMKjJNqlQDaJNrNGBr6JEIyAF02ClI77mn
Hv1XQ6Wos5CvPWH7s3HZSIAakrVTlwmyBH5folFDkvm6CcjaTi3ZuzYDEZ3qXklrWmqZoOdA1XgH
KXJDYHeSb2/2O/5b+OTFT3jjWlx8glqJDXSqhXXwJ+OhMQO/y+oXkSAywYTxlWW2O6zLOObbPAoH
IAtV0+mGhqJJJapXC1AWo2bIYat5TJayRiX4FrEfCW5dfTqabvaT5VP4hAT8dq9PtrETPs+f+7D8
kkRJ/oa6+p/xGP57A5QYAG04c3ZF2O96p0MNjm0k/Cx6E0U2qhdFforUoo8xCfUGfK6pZ3WbG8UY
txzwsGjIbqQVadynOF8gc3jXC9Hte+4f/UGHb64GU/Ic0p/HFNifo/cUzddqvbUC6iJYALwF6s7Z
AXNXRYBaXeUUzNP6Fvkdg6GH2KJ8TJi7ndEa+y4Psf2Juv4JeIjA5QApPUjlgT0pZA+S89TekNId
a+ueWc6OlBGHfZHa4K7Fd/5IsoIZ3qEUvgXXCbQutlxmxTdXZ+owwUlcusg4OeOBa4D4xufPvN8S
8wANunJLvAO/NLrCcP81II0rgbVQxOBc9IoWBUvI7kNbeYYFmHBEYSIGMBUqc6ICpwyu4+TQ9yLd
lNIKVwZqgEAEBxLfaiW9p14iDuagbGblKHxuGk4KVbybOOJsSktN+9FbFGTHugyg4v88hdaPbX5o
irJHhmc0vSR+CodsU15ihF4vwkfiAmBKCvukFAAJRci8Bt3lrB5wqDxlUKRgdthVLEpXHpBmT1b2
F5W5LlWvM3LQgjb0y+wKXIiUNI3wh2gI50CvVrO8oMLW6e42WaOT0502Hf4UHtKUrvaugk7L5Ajx
sTsvOVLMCeSAb7JNAJiqcDIWSIsiaTeObuWHRbSgXLDMVCVd5dSD9+a3aSRrmKMHOrNs1gBLZeQK
UaF5lAom0uqq16FDhq8HPzcP3EhcDxPZvRqTdME6pciMPozrAhCVIBxplvmVmcaPYYYqr9g89Azg
ylPbld9N6y/eefzHJME2bca1d+qQ8PLQ6cgdLi3Bfwxh9I0Dc+HJhq/+wB7rpu+QmQXesbxNkgcT
DuMMT5onEmnS+NspRXomUYuyrO2AYAESCmGhAUx5sSeLuLOv7IWmh1snRFaYDx6l01BPYuON0deh
95qzSA39k/REcY7z9KV02JQHnVU5QYiklJ0RceMTB/7CJ8QkSDfYMWCjVKU9zaQGkOhfLZeNQenX
e09VP4FI2jhRbxnqU4SqQdtwNjeKZbgYD3FWHjkYnCgTHH6QCZHSz4npgRjj16gpqrFE6on6WURV
QFialNKx5HUkkb1yLYBrLxkli1nUWKteZLoiG5hA8gAEbynZfa8aE0AKgD7Wjq6CTSD5CP/vKTS1
E4kWeR3pITjYumFNMja5+k6CKHR8THVmHlEv5m1iI9OPPvDYHkYztFetdPO30OW7Ri/Fnd/hkT3T
LIDnuF2HLlhgiSyBuBT+RK1A2sVkKgwZtCmyxxZUoIhggGjc2vik4VxXsEum5q07YYJf94OudEEF
WmQzctAy9hP3fd4CEEQ9YOSqPMJePziNkzxErN3KRO+f4BrvnyTgmBQyc3gYlcz1kXHupK5czVol
i8d2Z4NI9p5EuYlEd+yHxg0Ns7Zx8Bhuqn3L4aAWof6Jmp417RacccO65aWeB4VRXypUON71ZW18
6mwLCNN2E1/NqJmZBwYQrfa0AA5S/FGtOTnSCISvf4v8wVx73NJOcTikD86Yu6sBZRI/tJAjXGeL
L1qeYMMgq3gPSHrjOSnbBzIADaBccb22HwqbdSeRyWhT6D7/IVBoq1agpacxZutRdBL/Tz+0LI4f
5mdLxF7/7Shmr3XWxg9Tx/GMwjzDan/4QGvYigpsmoBwLeGJUpsiGlPjTuHonwGqcpG5Y+1IVnct
pXA2GxHaxdds+Ewc35HF5ZG7VgxwFTa9eJ6XBV3hifMIRvmvtn9lFTs+rLp4ejE5qsMWq7Z6JjGy
bqdjZfNktpJF+m6VM7AXeXq+HQ3ZgwI5Rrl6PfKn0LTMS9VNR92LMr6uFbI9jp7zqZOOrb2eTzu9
y15JRs3tQZdMZFRemdDZFWTa2N9p0ZkrwgvEZ+DDyO5pUBFTRgWiVoRYgU+nDBaFXglUmcHXsUu9
zPBWYVKvEpQ9TiVSZ4x+s+QG36T/StTxosR9/HaTQkwTUlRp4lIJitdo7OU5AyDlGAFdGojGq5u1
rsw1yQM42dwjzVvWRiCmWKMYDtvRrBpWTtTFDwAT8xG+7upgcu3kFXRHX4XMq6cwB8tWYbgG0hkg
T6dyl/S+88VHqsXeBCbPNgMz9qvsAl/2+ncg7znbVveqPWiIrK/wkqxJD0bAeKPBSXzsiyb9PPjt
J1rPjnKAx/Z5flc0tvugDRr2O+pCpi5Q4xw58QOKZ49F3gPkSSJw7VTV9JK3wt0AcTTeMzuVL16t
n0wZVk91a4/3qItGfJtb72ZTM8R7Gv5upmfOo93ka+wBtnBKOp+7kVcXOAy6mcM+DhE/jYYiOtBX
1IYZaEUNJOH25dqOLe3JLZovvJDOa+WBXJnZmXU/iCG/mxgepaRweLZvmzb56teS7XJgmu8m5rKv
0WhvyCCp4hQ1kJU8A1hFPNglAsjTlDqvyPJ9jVFg/WRaiTgKF+F0krsoRURyzmuUa+6mcirv0Nq1
9uSM7ZcQgXZe4G0+gonuU2vLMah8pKXHHwT3U5qe9AEcCCRqC95dKjyQksQEj0bRIBje4/MNUtAf
pwjcY4EcBMZXC8BL9v+yAC0ftq24xHa2FQqDOm6xr8796YSs9PKuUyKS05CapEY5aOuNZbDIqLfY
TTJrzqMO7t5m7YfhcFw2maBa98o17Tep+TDxiFvVJbbVZXf6YQM/3ngsbf53lLpw235sxGlLHhOn
D+3JaQ9O6mVIvdlm2cFHWRgHvTfy9WJI82w3BO3WHP8xNUAaeAXqhSNf1BuuKmpsVVGTqJ6jFJ4G
xilSkIy0i2JQBTYkWxRI4nifEcWeSvVMUpzKhF0i8Y8KhEwr9YIEdIfHVGv8h0akqG5VPiVzhIdn
0IyXtORs8ycL7ja7CoWwL5bmooI51pp1GNrmDhwwh0GkEiTDfaitU597Gw4czRx74mqdez5/aOrU
+NSXRXyYRI28EbJGKmSNXJ6uPEadrX+KtGS8qLWiqUAcqyrE1lfO2sWdO/t0E9PaGiM81+GH1uMt
EI0Ww8kpLm6HfDcS+faQBMUIh6hrI0QfK7JS6tn48rSIGC1iEDcgo0Pk+bTusNsORlQQSURLfk3D
DFTQIcakKE1BqYxyWlL2Y/M+o1EaUpPCzeXL+/EB+3Zjjc/DvhBCEnJurDV3tHSN4/Ev2CSCREL0
pYmBIUxmM6ZSqox9J83WJLyaAePJCbPZ2Bji5PJeEJ3Xh1aY3Q4ncGzcEvng5zb7ux1ePT9yVJJx
v0G19fgTaE+vjm9oLw0Kn4O8HaLPEbZ5oBd35b2TxThEdJWDeu9UHHVQOeylWaEMIm/8TZ+W/dap
cwRPUwP0IYpDBEBW/qHSws0iIjk1o+2N7epq3PYSL9H8bhER8jLN5TrKwpDxNqKkHFn2UabHF9x5
9txpKdiinOFl1BJx8OzGXXdjM7zoQHsGDHQi73TwDj37I0Ktyiz3HLAQJT5oIrR8fCl9hhJEzW7g
v0Ol2yF0yzAogbpwl5RIktVjPOw6YQCVCrm/flakh1BvUNZBJtRoSQTnf51agXCF3e9oHvA11cPd
1dd8MC+lzb7UHM97v8Nb01S1zJnEs5WGhqp0XoakLZVxqIx1ZXwzl7Q8TdfAbEEkt/IA/zC3HFkv
v/qDW370c7B3uLqJXBjWGSdqLOX6XYaL7HoeST8mz9f4b3oyShoceSaenngRWXfG2MN/qEd8xwwA
oGBXBCE1voLAzZAc2RqzYJFSykVagdQkQ/AeVL5/mNkOHnyfqDTHy/LXkpTSkePwPSG7HrTtDiDP
6DKLCaqJ401ko+xncMIy8ICeh6gCmDuyivf3iWqGDtF8FgHDmBTUoOKnvy9SoIjzyu/2NzPiKXlJ
8No/3EyIEBr3CxyMlzWopw3NNoyn4UwjkSCwuYq9dOXCJXBZbAvTQIYQMnDaWKHmqwY+MkD0Yj87
D0kWZrnC6VVCUl9ZYwPXeqCj/2DLinRWgEASsUMizyJFZ7KnrufNmUSovk7WLI6AT9O43sayEUwC
KE95h7gIHqbUXRqj03dGppXHRUQ9Tz2DZ1miX69CCqa0abGP4cP5xMIev32tQURYHexwfukPeY69
DOg0QcbDWL82UM75QGc/Hc77jcs9sAOAxPXJNqLiPpfswPsObLM3S+lV3R/60mSrdsTPI09Nd5eL
cI8cIP4EkkX+ZLcu3Djg69nVtot0f5HH95nmzxZT9A2VcG4G7KkwBJBfBc4wkN+EwG3SXaTOl3p4
pnGR4fPrWNRvaGiCIVXbknrCJngN124d0NAvOCZ6auIy2yvHN9vWmv2SkkjJjMw08emlZbnDyxTJ
KXmrJ7vBQ1XOVHJtTlcUEVizyiF7idsM74o+s+wLznz2xWH530goE3saLfK8H+MDfg3fdEPYF1M1
IXhh76Lay7+UXvclRdALaUCrkbgxS996brAzeAlbTQamGU+PAM5g+ONCeeoSZwBXQKFtG8x8RJkx
zrtTab0Uo/gycl6rdfpmdL9JzXwilwLyEb7W9hBuabQ0C7MjySpWuDNF5I1J3bLb+S6yUztAqtIp
zkXgaVjNx70m0VZFg9QS0ixHQDjpvCAEEYyi4RD3po10SAd+sYVZDcWpxhnUxLvcBGSF1uT+bqaF
mFAfH4GldQ2I9f6zO6XGXZJPL3oZh22AN0jmFp+JTQLZHUB8Kas7msek9edlel9xSTUsO3ipGPax
weUOsafm2ewa8IemiBtoyV9GartPs4Hb4zXiwsWnW8nOYM0b8bx7lB7yJwb4DztigRdIDlvLvHHw
NqjLmoNyI7EfLNUUxvSXDQCew+BZ1gPJw67011UstfUim0q8MpmFTxbOAy1c6XmoP/ioY8akwbMh
sVvjaiHfAc7miB0EmKFN6W1aGbPjYDr+kXrNH4aLCdkBgvJ9xjKtTMSq4ZZ+WGy9ofmKuG29xXFc
R7Lt75dY7OiKy5B6N3dBc2/sRhDAray+KQNXASy2AlGsvPDdra2G4E0b5oa0JFtM8JkB76ZRiICL
YTwBL5NWoCmileKADxZkJKMv95NWTQe9cZBfwtp+I5gOIjsbuxjLyvgPLzH3nReButZmyLfzDecN
1MngbRo967nGna5ZxrQLrQTo0OmQ9QmoKljRb0wkv10Yz/I9PfndkCVI/pbP9OSnprSnauuUYbOe
GRQ9lcoMmnKkpDl8SIORWytLi8sHsrZEkS4LGAng1jTgDDsaAK7cFvR3+KN5MQ13a4LXoOYK8CSq
vO9ml3mXVIuMT6Bu72qLP1FT4Ri4cRLb3CRIZ3rCHlTcV8VrWWQudqPY96zbEKjy83hyAMo+Aq7p
CN5Q6IGduJpSN7z341h7nDzchd9K1P3X4WPSmeGjX4J7t7AQlaEhKZjM5ToTDtvQLLvxknvUSOpI
yUPclZ9D5mUnHIfPVumIezF2703pO9mG5ek26krj7NX+tO5Z4r+Ow6MY6vyNAegdd1x0F2aHoGEw
ce85R26g4WX1dvR8POZdhgNq6DVusKSvAV4MsWTKSaOmQGIGk1NzqOVgvSvAbZvPmXDmMBlbfBxf
9NrEPsL0Tqj3UIleWeudXNxUfyhcoFLT2Ab3yHrqDBGUApnIfY+yTi/8XlkpfB5S5RESTR/1GtCs
HoBjdhdlyU8QKzfPdR82W01OPtzlFbD0hjpbu140fC+yfqsloftTmTq2W8+mcV9K5IglzhGRrf4y
JMAkcAH8+rUa9XTH0qnYZtK0vkoGD4qUZXJHWnyaecHcL8ukVHfKBykrjkJkBbgH3DlWrTqz7U/w
A51zIGoiY/9D1iq4vnl8bT/3RyAYnHgOTjzLb5zzgN9YECcyf6vTZ2/yzVdTYstexsV4HhJjvGTA
xApqwNRv9ZQDrljFhJiCNHf6EjdB41BFi6gHelEQgI/GGCwKnyJKy5h6t0tUdTRtDVm/4X+Foygd
MDpLQzKmQHAjkflrvIPftaRI9PiR9y3fG34yIezfOQjqAJHk3E0VKKdqZB2QDPumdwX1JFlTt5zw
VsmdFIzjfQygsLpA/FIxxyNG0jyqTNRZZit++UWGrXFyaA0X4azFhtSln2sXp4iQ1RSOT8BsmrbV
ECKwmabJnVb7NRibtPhL4iZ/NarmRDM/97YmflaoQVshF2t6AiHPtDXHojilKeLKyO1/NrVB3E0I
/C23lvFiFi13RqLK9Q8M27bLv/7jf/7v//U2/mf0V/lQZlNUFv9RdPkDPt5W/Ne/DN3/139Us/zw
87/+hVRG8PLYzPPxrwUKcFvp314/xUWkzP8Hz5qmKNrSuuTIfN0R1A7B6hhWttUN1DguIkLeWYYz
+k4MnhY8y7de2sYzIA9Z3ID99IwB4NWwTWT3henZcYFzECOyGOB1mp7hY8bHTF2QOKTIC4MNDakB
1UUadKn+GE+2HZSIV76CozzAf7/7cwJ/0CqvtOqzhhjUVhdOdjTzqb237BTPBBPwb0T9oznw7uOs
F+1nRj0a42QZ7TOKXi7jmYEPO5lwFbkx3xM53hRuJFvP778kSpNtpek6OCMqJCTSuFHjyc2dYY1k
ae2c4uGGosvHwvfNx5iDCr2ZvHsaWXk83vdtF3gRAgZBD0i3E8rGPy/21pA6e/AsouSbTHLB823u
huWaFqAGHEPJ2hxHsRUf19FBaL4yuRcd5qXjwv4EkLPsTEvrhh1fBhYDoYrxJ4ov9HV5ybCTvaNR
UukG2H4QuvDCoQz++Zvm6f/ti4bsUh/5Ai6zPcO03N+/aE3mRFMaMXnRPTM6EY+S24wVn8mXZnal
EtV9cQz3yqwG88wJSLpFN495b5R8/buNLqtQbFGTiacbQRjqeL0e2qmNVuFk5g+EaEiKtB3fAB1m
HRAuAF3TFBubCV+qrRat8mTyfhTqRWa2dnXHQV1/xwwL94LES6Q3OtsZ49vhXXxx60M5oiRrF1lA
pouEb69boIdvLeAaodqrBgsrRZuACoqUdAotNXYGRtEpv3czhFnmEfCE5a6JsvoM4tD60ppIFqTD
nDq9lVZRByAZbefj24eFPhl5GWRcQGvH79rI+f7PHxV++refFQh+8DCwkPDBgDzqKf3VQ6HvtbHM
bX+8IC0zDEbpnz1mak9mLfyz9O0qqPrI+IZDqLVC6W516ay0+uSa2jPJQ64lG1la8gAvofnCtaM9
dMY3lPQN+yk2ww1ZuTh+unXmbaJOtHs7q8R9gbyTjQq0BjRMmBT3XDVdal0rKlTm3XUSEeTGSIJE
vXFDMN9tiqiK9lNSWV+HGLiEDMk2hXCrZ70DVqOymppRA1cMJoWdfDEi0aI0OEX6lI7nzlqzGhbQ
lrdkPjywnOVrYfjn0NCHb12nhYHwBus+9ht+AOMc/vtxmn0wjBq1Y7WU30seHyr18C8L52xPxSbR
OPSDLz4xl6er0m+NIw0NNtn3Y97DMYp89KDx82iHYpYQlE6VdtASDx7z2HyZqjD5oTrA401/xOgM
SqI6JPlQFbpcbKDaGUVWn+i0uDR0boQnwluDuacMSGHhUbP952+P7dm33x7LdZGhABoFy8RbhV45
V9+eyUy9NOJOctGQcRfUrm/fOeaEnxQD93JrGT9HVZBEIlKSnIZFoucni+ubGzkNqeFD3669rtTm
df9k1xrpYdRRUVKqKy9T6QrTCJIgLzW+3sjpHrzC749JFe2cLvGPlmr0HLExVP643nHURnRJNXdJ
SmPqAWPCPy6yWxtablFTD8WG+wjVvfts4E/4OZnb9+v926WubmJZ62bp2yuTId3dvDqZL/edA2A2
V9de5Fd2y1WWZRbZqMXPbt+KbYiP7sjSFIRw1KUmAXfSEcc7/bjIqHcjQ3R9BKKCWoKaqzEtMY+9
OgZCUws31J/W+JOMLoNkQOzSb9QcIHWrWmuKrcGQ32CU4V/IuUM4kskvbdYAj8Kuhjt3lN4R6Zjg
9PO0+AlhAOAkImPgTVGnZK0d/mVUxitwU+UXF5xg75PUJqWuxn7bVt4d9vAZsEiNrAi8QkjUv8Bh
pxUav6SDc2fQ83xS2rJL37V5X8WkRaSYP9EE2fHr+WQRY76OgNx28NN4OyKt4uyZVhaUPaCzmxhv
8dFMQb9ldObnrrOQclTV37A/jHephZrtYfKqb2bh7t3RMD7T9MlHboOjzJbpDH8zTUcUi4NkGee6
OdHO0HS2Bqk4/taPHLs55440vmFua6/o1r1dZi+66C+eMN2fCLQ+Glo6fLUBzLMZCrsFpnThn3PL
4ptcmNkLG9vFtE5AWdFy/9mvK/vChAdAnha4n2qUeaEFoCUJZ6E7GXqApPh6Q3akoQblY6hJx4wb
uQTXeKBPjdyYA3LxtSlq5yjXEjlbAlyD62BHmmNTooJkc/yM7HoLmXhdmLzPpRk3wTE1F28YEHBo
fEdUgWmuoXCSuj3Ca+3KcKKNaOPkSLKyYih9I0XlSe2A94YLbhbJKiTeqIri2qmNI/UcNaTeouhU
/XFP9cfUJWubyobJCKXUqCBeZnZ1Vq0mJpBgzWS/9fL2zVG7rtoY3hvZx2BVorEOH1+z6hT55aIf
ywyZDTnyYwpVQUGNUKURDdVb0HhEytrKDHV3k6r0lcUQFYTaIYLjff6L6Y+PfWxuXDw4Zq7EXP2H
zP9pRvKuof8p5KMYQdKqrLC+K09Fm703dciALL2MST2ZKlmVhDQGuYu5wUYwXs2a/5815tVc0WwT
TbfSOz+vMriNAUSrMcYe4Csdjgb2p5vJQDIHMjV2lEBNFjV+Kw+mDzgestABoLmqmiJfIzPAOQNy
9TCwvjvQiBqm5MsQxYTdsY4a5LmiUrCyoxL1Ifq4mayurleEdeLG3XSax9TltVNUW+pSkyPOrdel
tQV4bFceSEarUS8OK5UyrlZ3AO4LN6vbnguBQ3kikCvzSJrlOjQHbuoGCX6DlgTNYJQHSrOcACFw
qD1wiFOWJsmGrXBC/Yn6jo7THZn7CuAcNVDX5pHoReCGWRUANpq55qrr+5/SsHAl7Nd3VKIYS8CP
0dBQmc6WsPNNq7RSDUlrJlm5owrGKQ9zYJOb/zB3Maa5vmMeyyjzVw3KfE+p+p7Z8MiDPRpRfFT8
KKleyQKhMdQhBjTOUF2Jei6loiYx834zRA6ChMqSZEMRR+mWxrToYj1PCYd+/c9bM6az37Zmtm/4
zLV9XdeZ7zHHMdXW7Wpr5ldS10pviJ6Q8N/vY4Uo7QE5/uTh/wyUbdRVzaJBPAHHoBSIOL/LaWiz
cixXy7QsdDF2STr3F918idKQaZBYSKRfLnE9i+wddak/rwJXYBZvyaAKbXeHFI35L6gr3T7A/3XM
weZyL+CZe0zj/jVF2PVbNwxA+2us6kBD3u9kWE8vgxUVyBnTpjWJK7NOUYDKtfsIR7RldlKb+UZX
sxuv1U4hi4ZjVDE4+HjEdlOkI8VRNahFLg7gJE5WCUPa46JQ6AOsK4zzIi8tvKzKlok1yajRGtlc
/E4EtZEDip1k83VAIrNb7LKxLA65dHCdVGsfFkWhi4PvoJ52kdfqOlVuizXdIt1Tb4Y1XSfxfVyH
ZEjbNVZTX7xfp62xI8SpNDKQyiL7yX+NTe+Ja9Pw2U9TcQCxSgnvkJ9/F8kb6VsnTAMjnB47B98r
hSkWqUbA5xqYPhB7SZZGZnavLAw7ip9IVCsLfGXfLTQ9yu+NttuPEhX3qeP3yAGUgKG2ur9wiemh
VZ5vNjjRHbBnLzY5yf1s0nYOSkQDprzkqfKLA8y7XotCK7exGpKs1cy/ExCRH2lE8l/LzhKc4VGE
O16WZQpEAOal5wur9Zell3V+X5rkiHEnBvBEfUrKmlOz5hqCLEcxSxsfKK9rFs3qJbFLOKiTGeqZ
jKtCTe1K83Jz4/lxdh6GasXjyjsOyjE6i1QP3iQo/yAL84ydmFiRjqyWSSSzUdz+rqbx1FTtEdmH
gTaYDOivg/69GcdjHE7N96oDVgqqz6yHrI7zvYDn7ODrMehtJBeA/Ymx3Sv5Z2OqvJ2OTO1tN1rZ
bhjAQ8E13X2WonS3OTwvmxxpVM+TZqKE1YaDjbTCsZJtCxIdlDjA2ATZ0KapbDCvqbmhhsKuyRnG
tQNHiqlCBtjQIFkpsRFgoC4JgQjnB6LL8rXFa5TafxjWcyRCjTvEwG3HSI+6Gi0mc09NG7yq3Vuo
PliUtFw7Ry3UNMH8PLCaoHsDk3a/wdHTutcTEbqrCNWMpSywgxt6CzB+aNIJyRlpuZoNyLYr9PEg
AS9kCZMBx0WZgY0h2+QDL9ZXwrYDgZ3GRbonG6zO7jKrWPdpDvd5EY0o5yyKZ6vXjiB2nr7nU+Qj
UgV5iYjac87Y0UK9wSmv2xJky0ICFTBnp5KH7oNIweQrhjH+AaaAF3jUvCet0/WDze1kK/su/856
pFMpA5op8VfPM7XJ6VetE8c/mmR88QGwNM/kxphsY4ScaSYZ0MyqS7qtrVmPPlXB50L7G+eN6kAF
9NRYVaEBUjk/NSITxcayEN6xyx6p7qqMfmmKjq8iyzAueLCinl4IXuwmgaomVku8qskQdEI/GlAT
HajCnkRZnQ2n1g3vSDTfRZY4ToACLG+z2KF8Pb1nvd1E5t4tLWPXSFfTArcFymtjZKgv9UDpsTLE
qNerSglISnq3AiCROXSHRTRb347n2SSlJbIi+9TVabsjkbSiaJO51giOZnBQUSFW7VZ+ABdGHSwy
KtOi5k8yXdPEqU3YqYm8cDdXe5EdzVgWlV5fz8RWJPvn9ZZLkvHNejRME/mS4tV0rlD526Fe7Vfh
NwenwBGp3Rsq9Sb5UgtOMlTSv5eGd0aSHlPYhs64Qn2jn3nRqSqm6DSmKZ97JHOVgnomC2NwYfyu
/tOUGxlo7ZNyVTk4fMSTYQSkphVpLenpydqpwPNqJ1V7ooYBZOkUoTq1Wi1jTQmX4WKNetc0cAGa
sKZ5jmtYADrynO9wwb5ZnA9PwgrxSzCk3IJQJX9pUr4DhXdzqpmCJMsygDXHk/vJxQ55l8g0O+h6
aD3YPnxsSTn0b6MGX2SnQpYwbVNwri+mnlfZs2ma8VtTE8WYNkAEghz+g1VuhTGe6ga/X4BbUbyb
bOAT1oIbxeRj1+XW3meynUFbycRkX0eXhXezaIqHi8s7eRxt9/oKZEoNXQEoue9XWBR0hWxinxfR
cl+4ionKnzvSeYCLsFc3fwNCJxE8Up0ttkAVARi+5t+h0JeDOQ41g7qqHpxUQ70w82blIlrMml8z
yXSRk+3vy5KyUm4R6n0oG1+VKC5TP5ZcRNSjqWqWnMLo2OsFOxq1k5/x0qtOHvy76xJVgd8H27t3
W5F+Fl5cn3zbw+tXyQuT3VdjO95NIHZAaR84r65IGG7Hf+Rg8ENP39gNOHNuyKpoNslmMgff7dID
KD4AENWb+jPNaxozWYFePYkPtsV/RD0fga6HXD6kp7aKCETRikaGFmQCCUt/LKuc09l9xmabeQsl
1ORlhdRvtZ3VV/7K7oHQMiq/f4Gkj5UfxfVdTHF4HLoMmXxFzjg+i0qx5CgrP4aP90+TSKsbf5wU
qkmmupIE4s+684dhzsciR7ow4bxEhG4zo0mQLDQUthxpgBmPEnb4PlJWd9HOi4wOKcTOPhPILcnj
pDtSjxqRavgZLmPqJcqwsVtookTuSpZ4O5o3y666ZH6zZG6O7fF23Xk8t/Mqy1QhfCCx3M5Y9ClH
5HLiBXL5FNZgY5kPGjxLx16EwH8j2YD6eTwykS9Gw6UZMgc0S+V4XESjOGrgHkb2NcK0gVQJDWUF
TtBVW2U8yLukWruofT3VJCQ9ZT1kCP6FyMGHyuCFszYn3l+s/0PZdy1JqjPdPhEReMRtedPV1W7a
3RBjcQKBcIKn/xdJT1NTe/b+zrkhUGZKqukpg6Rlsm6bRyIKF6ZRYJGlBcB4FaD+VSkMsOwWbj+B
6cWwp7qDK62XYDtsEaWWC9v20IWoaRxkh8FxLi9/i1VVnB/yzvioo+bcjRJXMR9PP8seZMrlVYK6
Xc0xl0xzCPMmwEnthpWVPCRmIg9WOMBhktrTbRV55UHgAYIvqGAupeYc87Q61ZeU1iNsPU230yBU
dT3IRZXZ+mC2as6xGSWQhAax3ToCWKoZVYwoRpcUe6OLqtS7raQHt7GYaUV5q8eQQKdntnpMZKOK
S15D8YEGiJRK2KIbhkMY2fFNyDW18Bgrz0lfAB1rGm+ONGErYWnZfV2rdgv1f3XQ+5SfhBYM6xEk
9pR4IDexPHe+h6NBMc4332y9ezTb8FeVWmynRlZJ2ngA32e1830AqGw/NSmTue3XJO/Ly1hiyzfp
5Gqf+DDSmLxhfFa9MCnsPfUiy5cYK7tzzasvgyO1j/4Uw17eYxX32YFq6ULmMRzPwjLz6ikuyvzw
3zs+tvknvgM7Pr5rGVBU9W3Lx705Hstf7PgkbtY5sV/LBzi9QV/B19Jbhafg28rTqpWN08dVOzYd
VdQmoDU5kBwK9kO2aw86GGJIUb50kmIHU4ZvNIJdQlRm5WeGfQCJdw8+jKFPY2NLv1oYmR/7yRpC
7D/tvrFvddO+8yoZQdoFLW10yqZ4LaCFyhnEJ1siiFCGagrTvTNZHGETeGSOUAzgaqjRD/j8AqML
x+3PoRvx3MSWn2QnQ8IRzjXSt94v3LWQEi4kLE7uRdrriwHGP99DbLR7OEB9kWnWbUI7MECvcMuH
MIS/J1WIPrzDF5B4lq6VA7DMEyzGzBrodXvfe1gvBmXTn+aLJm0Q+4sUFzNeJkq5R0pSnMFKBvif
HJrs/toGD08BhIt6qmgTH/xvb+MOUNgCjRBymq5yggXrK4DaZxVYL/G1beuH2WLGVc/fnX78XrXc
PVGE4NZ0RyPl2dBs5lK6K4c03NFo05RTtf42D2Lb4otuBE/zoQnMayENwE508DKHeTvAtUVARu0i
Nh7LUF1fTZ3m4xjDHeCRziBJD15wuKKEbaWvdZ/zPSUphI4AJbETNQpY2B7SWBynYcYZQynCFZU3
VqBB8HKcUlrXs9FrotlGPNQ0G5VS4vdLjKKg230Id7EQe6AjwYAE4dKcfcuaVuABHBpxPoQY7jNj
alCkC5vwkKgSElufInJF7eN43RiwU/Mv48TCE2cJ1Sq/2GqDx05hzNtbx3BBUsTe9m0JDcO9WXuP
jW5BxYeydDFkkUPoNh+WVIcf4N9pQ/fxfRc50XYeK6or7FAyxuGIVrBjCiHeQd7UfiJXRghkFDUV
nTPRCQu1jSLFOh+OCZfnUxcnUtO5yziQy/PLyouBDL1VewZVhLmYJqCx2wZSiaFl8i2rrXd6DsSS
KuvAd5yf62a245UwB2jucynVz0+Ek4c9GMNQ4IiGBBIOEJuo9RuPp2trxJYAeVSd4/Ey9J5zk/B4
3QWmAqG1gIYas7J0SYkKn/e2LLoI0lTlD4gZ6keyhSv1PAeiwHullt8Ij0GEz3wT5Qu2bl7sUqon
jQ3NEwe+CvfmeIElyovBe3Yy3KB7CqrMWToV73d5me4KrDjhVgFtSz3JIE3hgXsPZ1yAZ9PU3jhZ
ZzxUCTMeekCBzY7dU6TX4ZAZpTBuoWY5FnDbeDNbHt9QyDTy6sbMohcvAlZ/WYD+vGzNoYG6JUZU
sWGsrWFgy4zhRNICOnLiwRCPhRgtRHWZGDKgadwLLXd2kXBC/BDPTJiRRTOPcJW4GMHW+b0Rh84u
9+OvFotMfJT9/sHrQD80wOvdUBOnqf2DdPpll8FwRmWqf2haOGT7qbIWlKRYVtrDok5Al9OwsQa6
HMRKOLSQDnTp4ubjzqlwKInF8u/2XJN8Vs9dGiMu8Lg9Zq7Sc808AnNYcRhUYq57z873TAQcTzjQ
hgyx/xxBkAKqaRftSlbZtuFdvQzsMT+3CVVKIM95DIKBVhCc3ug+lNs03u6GxgWmHSbFh6Jlw2qA
NMF7PGQPpc3rx4wb8sbOGrjcj3G8rF8ad4v7MPeTW+mDw0Dx2sXmKMe20dkyPe3slQ1waVAFfAec
fGS0+t1J5652X5rhVzvq8pv/fgYxsPF/dexk4sDJdXHoxHQIidj21bGTAX3qLnR586Bkhf1cz9MO
xXhRph1A1ZjaTdjvDOhGZ6CdHChk9yU8ZK7bU58pN933Thoe5zK64y1D3ylPUzWGrebxr7pMo9Gk
1Pu6TRnq88/ZafSubL7CJruGPy90e8NAgj3AwEoMCuIu0m2WF+GJonSBXh2oVbb9HEsTW4mkUAcT
iTw80S0sbMFtibLE3w4ZoFTjELxoQnk/9S5wHtLDOECRO3db7llmqWMNXm/2/XeL0LNYyb87TZyd
Wy8z1rXvi50Vyv5VNfJQSKE/1q4lzm2EDwHFqUx+lsE06mCm8HjG49BlmWWmkNvTsUdB36KpHYLF
A7uOK+QelA4AsUFcK41qZwa5vpzw1GmUHSzmhYsJbi3Gdm9jqTZ9UOY2ldMnwzCLjz4zXppiceSA
QfIJ5b7qSwnoxq6jvvtpmj0IvVhVPkL2V9ynQ7toLRegyqir9ZUTV+0mG5U30jFrZJAfNWNkkzFL
fUMP275pWR9BPQofLSuNd72quyU1A9MMcUxWHUXt4kd9rFB91AB7YxZLSlLMa+Nb6I5oJwr50nZ2
KRPJNIbV2UuVeEcjM/IlJBfUS2wrEyhJCKuEhaFePN5iD40nza0N7MED3jxQ5Qr3Vq6nr1Em+MZM
FNTEZAygO1RZ8b+Kt8T/WwUP3WjXQwrpJsfpXwq9iNdEy6K1WbQ+3P5YddO1XK41VrYvsdDvbTPz
fjAuptIYNrTrXPHLUnxnT6WFsFwqbdp0B1TCi9QsY+O6soPcft5D5vqqHSlRLdKoOGghfpshKmXe
m33oQvneG/YhcPXnRmTZiid5+oYdslMBl4afrdnuS7Mp34E3tJeFI+K7RLP8XVM5zc6IHetOD1m7
rCyRfeWMbaSsQSAC9wQPlZm4iUwnqhd+Du85F8wiigGrLm7ozhrvqAnK4ehmPXahi9uG36wehjxU
QiGFU6/F4LTtzi7tGtsOWrJvRgYC3NnlvQr03zFiG8xtSlMhxTwFdnYNVSzYXzdY9a6hEq9v6y4Y
3wI1P7O0tB4tz92b42c6TLxyJ7QCJvBwKHvF6Va2UF18UWaPZUH8RxlkGOFc0INMjB/OHSTTnWUM
PaYvni2cnWtibT7ogn2BBPL4J1FqZYzNWuPGFuCcYAXVV/ZFr7Vk2xQCrmpjXz0FtNqpWmhLjsV5
KNNN0OIHn7KZwGNIBZ38DfV1XDzaQjCk2FLWHkA+77vKm5rSh9yTq5f1jvttsYbslgZ2Ro39fxti
ugvMFB1Bc/h9WwwZFwt/PBEQsAuseKDtqJwKpz7X3akNyruzT+pqgT14Vy6SYAiO/PMSW1a+wcYf
DG/78iNhVRkko+Y2Vct6NJJ0hhbvcrhjWHm3aU3HmEwtoKLYbMuu8ZepUgAGjtn6Mwur5mZrwJrj
wlhDxO2mVKl50d8aK7Ahgu+lz9Enfy6woS/6/zk/OXHEdgwwu7iBJYu+jaqoeYla8O0A1tWwiT7U
LyU/OWFQPcNjvj9nSvtK0drunJ2ZuPaKmpauJavCStz91CceHgBHCu4GoK2f7LBf0sip78FtMKxE
us+cYVuOTA+Qmz4uokqwHeyZyXJOYB2oqgW1tbYW6YrKlQlHBqoEdysFXvD3ONSkkjkWlk64yjge
iXppv5GkDbCtapNkwANRk7HmQTQyuLeczrkbq1re9a9+qF9WRW41VfURc+5yz53GoiqWYGOA1KA+
qz7HIs0ompGqqPnPKuqcs+is+m7rguJw8Uajt9PfYm0GthZMF2HJ/fmupDfp9H6lYEVv3TnPfK9Z
gf6aLGnYqTLm4Ov0SQrtLt3rH/NweOCZa51EpA+PXo2/VhRl7oqS9eA5d20+rKKmAOugAFhvEfv4
HaZsFwFyguUWxEyi8VTSSssFzzi7p6Gc1CtWw+BmWyouU8e5ydzubRpqnLYqUmDD3fzfp52SY0WD
3cSLqYHVrvZA/WvTP4JmGKdvIa8N9aS0OVDXv72GthjeqN4bx/3857MOuFsRmvtmZNupymuOdFeN
zf+OdVGDXS9b5Wvq9v/V929zFBU+B0U6+h7+OblLbEHqUjIFBJBWu0fAYvHY5EEDDftk0QM2AR5B
3nBfBxgvY794KLZKMCiulDmAqKVvbVIPX6FkDkqXgONZDuTxZAcYKk4pqzI6WD08wQvwqB9k5LNb
W4Nm+diiEOC3WBOm0Oij/jxutZ3Li3jlg16VuHAlddpRaifxvhdt/VNEbv3aQ9kB+7asf9R8vI6c
5+XZqh21jQY5HDujVgc1uPWuxgHuLXPxw9HwOnuoHKyZm0x6z4nSQU40wuTboPwbGXAWQtriv+cT
gRge4yyGmkpcylUMev26H8/DgmrA1x7dcpZ8d2wYEPiuVxzpQnG6swAU/qib03TnfVZPY1XAsK8L
N7wB3c5egqjE71wzcnahPhg70F+Luya3zGVTiuqd68Yev3b+T1FCEUva6s31pLaMVGie8S9M9/rQ
gdWqR+FWdvkGQhn+mS5G2kB60dHgM9LUHp6b/kjAw+od3FlvP8clPJxv/hwjGDchI78uVt2npTx5
2DMON5aisX/gCMfuVhSjksiHqjZ8rH5wsqenBFnPVwX2RJwq3FPXsYJyTQtbysU8ug+wDw1MneY4
JJpAjpxHz61ucrjPPQM8us/XQz1ymnse4bNbGkgI2GLZ2wNkh4nGl+H3XeEcPgeYxkt10E0lnjCg
RtX5B921X4o61e70xAnuvLYrziGMW6lFcbxrAdF1uo1vhO7J1HxPW2DFEgNsYpp7qqOLi++1paVD
zKmuctTwPCs3WDB4y7km7vphrwYtWfTjbJQwlTJPfgDS4hiaxje9fGEkqj7T5PQySh69OMkQHqcy
VvU7W/clzHicwV60HpSRiOZXcrxHwsuLpvJ9w5rheBVnKRjHRWLh+WrskDuNDgFQr+ArAZ4m0J6/
RzE8DAq4gbuRYewu5kQTa922zgL7NBiA7w25ndxy3e5OkQDRLalT65tu//BtGbzDUEOsPQmqrAZ+
+B1LE3BAO8P8BizZTVK1zjNXVrYNQDPeNSIXT7rVvkXjCEKTEfCYHGZhKun2eiC6jV23/DXhkJfv
y19YlDyQ5AMsoe07MEXUcoAj0CYcmxRTyui3fMBGSKucD30IzShbiFmkW+pqOUCUGZ2Vr10++paK
7OPSQ6Y5X1CbMvZnmpqm7EHZ6u27q25Aov3LKEOcYUAa5uJ2GizXbUgL/dmVMoo60W2mwvsE+K4N
1emW+MkGrtZh0LcHX/fagzdeOpFjaUC3HJsrOC0e8wndUhW1KU93c/epZk7P1ReZacyLmeaZqef1
RPNwdOdaw0+/DiCXfg9pFyj7jbxvutTgz3Rw2+P2whFmP2Xyz7QpfKihpCOJfK65CEZG8Z/5eSK6
ozGsz3nmrDGAnAF0N1gtNdDARY93H0RSoz0XRrK1QE979nx2Rzj+/6zotYF/p4q+kF9s/ATtytQX
q7Sv2nfD8x9M1raPSVgHRz/0wxXOLNt3a6ieK1tnD2GJpbbnSGdJ8SLl732VlA9WK9hN5WpqSeMM
bvVDOJ51nwalPOVGJqe4ISB/1mQ5v++N4Q26OaCba7o80MX7vPtbzMvtBu+fsQbm39//x06gMZJ8
Z7a5zUzddplp41hSZyZe2RWxNKkg8Br0jX+Pp4H6xocZ08kbL3QXqvjjDqJJD9wCQp3i/1pmiu8w
O9OOVMB1C1KaLINxJA0kuKwOdYnzhnHYOX41GkQp+VZUxq+prJB1t6CSuZvhJvoqB298eZWYm3Rn
jO/eLBr09cVrgX9HvgRao1gxBat1qwSteCKFQfVznajxB92s1QOHaU5pOEe6GKHW7TOtWBtD8BHi
jgQPh7IQxAYPZ/hMiTisj7Gxsiycd0+MY17nHd4powAuXcDwiLa5oT1dCeGWgb2NHLD8oVRZKWC/
nPJUa7oGCBtEXcYWXZQGusCqwFPdKdXlT/zKw63aSOSUrRpdKti0oG3V8bCGcay3mAZUIpXbJAma
m6Avvvd1VpxbnomXneWFxUuKn7tzEpjfO4gFv9g1REjduOpXlCwtU62yNo/21JTW43+/GW3vH+9F
T8dmtGs7ngtGhH61KS1KdwAjPWNwMvL48NzWDELW5m+zc6nhsQLLMLGdY5NBemeLj8yklw1p3VPa
MPNUCdPAxnrbv2OzE3qzNjwBlJ7x898ShcXlLpGywKLpD9E6ak56dM6YuUqbIVbwpW2+zvHSgkhu
WRURZARbcduMlwJHKaAQKH1Lzc435P/g+TrWP/9+lmMavu95vu1ApRv5C2SBU3Ru3NmDfe+G/j3p
dkgfev+ubHDIBRHp1Sz30RjAvcUpFOBlasVrg9nGc+c1XzURaj8DPI0wI7S/g4FmLSK7iKDWHrAN
bGTdQ+vE6gRaGs4ybc3eXeDYJvwZQdFsy8J/CQHZZrgaIdU86Gbu4tzaXdcNthkCX23BodQSCvA1
YACCMAGJJyqSkyg0SPaYPHnOm/hnPDI9teILtImrH3VW9gvsOfaPYIQMG5ZgcfHfb0wsCK7/sgaY
9/741vQtpjP3SpODR3EOtcdhuHfL5zZJ0ls8HpSHOPKwQVZgyzeVfQAD1oJ909oeEqr4I/IweK7K
onlhCnt+HtRo5ADUwQJOb+zGjnXscwd52W9Th79TjC4XNdNtqb81cPoNQLzA+Vrkf40gSx7nmvEM
mka0E65bbXGQxF6aNgM0HMQQXWHlgseS4AZkTu/MPNOGAq71q1K52KbQ2TWXieP1BxYO/cESZX8Y
4sJsd+7YpiBdsHBlGzz04pTCyj+6iBjKm0DzoRByoBLfluNAXlUVJvz6Qr7G289asKapjrmsb0vL
1c6Gn4SAf9fgI0LYsl0DYQu+l8wMHJEF7snDPuzZw37vXeN3YseKolpMJV1fdgtI1mjYqMI4VGOU
cISGXBymr61+EWqRedKDtl0XSR8vDWYZJ7pQYqoRut8t7BKaFHN6rqE7WYZ45Uwcr+LU9FWdHSRM
t2hMCtGFywjIRt0N9XVRKm3xt74Uw0PNsAD1RkwvQLadsa87WPt5ur3KuhoM/ESGR2uo1QaH+OIp
CgOxSFTS/JT23ouz5kcCmOHC0SJ5FIbKNQ5nG8AXcZwIM6hmFOcLRcfWHlAX7SqqgF0JyqI+FXSk
PtQQqyyG+hSmlp5tffwldnAr/BJ00KE9aCBH3kTGYWoNqfgB25q30o9TMHnMDseeSX+uCleH/KCK
72O99Fa+pekPkapS7GM5xVPsO+2SG0H4bMPFfhFJfzhpTutuei2ot01uWjfSMvqdwrHuUUCGeg9F
Vn9fcJEdoc4zLjL4z9Bsm4U3BHDa+7zgfL84dFGmdGA3fmfw9k/Ebm7THQgsOICnW+p0lZ5jtgZf
0Wme3IbHIQyOMMdcfjHQRenF7UWv6fbf57945dPtPNfFNPPcF7Nc3Cb076WuFxNeFFzc0ljzLCmE
5j7+VHPwYuqLnhf/rL++oHlkENzY/r+/Xi3Tuf56NaFZYeG333PwBKBfn0b7oQoHKe34vgIrdFVB
GeHceOohEBngk05Yn/2uUaNFwffeBR/ata1fo4Cy/UtkyfeahclLEWB/IrCr9NyVur9zMz3YKVYl
Z50VsJ5sAviGoKvB8A713NLaBTr7rjlm8wZREXdV15G/L6Vnvrb+pnFF88ZhpLv327JZU1XK1Ze6
MzmeCk3w3k08TWTKVbehHeHAQ+gwOWvjYpX7RQ7vy6CGvnkDiTY/e7ISlT2VTF/XSgvvqQXrRo7d
cKvZN2OFr1Xw1cb214o6aINobmFVck+DUQfPGYGUMGZoat5PuCvdEfI2AwWC+PaEoiIAlhEV+aoT
TL+AV1FCa0AyRAfIDfR92N7BXTO97+MkvU+5vlJZo24rg6lwWabpXcKB9aQkb5r0PgvNeKGb2MjC
WhYlmp8ECxPUl20ypqnG9VoQgwI/hVLc0IfY0hlw8hQwYzWlx+lMNgAv61vNchoHyv3eLohEC7QH
xqEJex2CyInuvk6vJhrq4lRlEpShRt0ZStM82GWnbGcXJc6E5OgO0pgy3BlOcFuMLQrNl7/Fpr6f
3UDqCI4u48HRgjnrRkDLbpFw0/8SC3hEjrr/pmLWXodG76ruPfUa90A+wbtLnqisiLolxaNMt/bK
Bd9Fz9SBAFGEnSLY1ASIsj38CkNm7CtlHdXV7saDBDd4qsULzHh+4NEYIlUNjAkMWzRL4o6NcQsw
xb/FMyg+/C0eeCZbGa2E2dqnE51uwaCgC9Ozp+t5sEhd7L8lLQRlWRlkwaJPpb8bIiaAYR7b4BSq
Oy0DIMk20vMU86II6hkRPOxBUvsh8Gv0mnfWTQ5N5J+aNtzC2RLq1wk3VqlTAzFYsQgrIafe5HGp
P4VQwFgorcSq2jTfm7jzvsAnFbzsoPW/dzDrmKRhyyraOyF8RODLYi2GrE+fOHZs1zIQ5qnWK32f
tYHa+T6LzwkQuyuGx3MICcrXLAfaU44Sr4lyP+4oxkIojpadbuGX9XfCzcwC23Zjl+mWKql9MU5f
8qXbu8XqolCWQK0C8LNMaOVHSrKyCrAenEVl61wBgitccMZ0mUejVO+Lrun1Jh7dT1XDnENccvdA
zVSksE+f24lmoN2ORVPlZ5+IMhSc09SsnRp7ldVbZeT+zhiXc8HgfIfsYn6mBduPmAfZS4x9xTPE
db5TzOysaF/FlVrRis9KoTCJhw1tWg4y9PcML/voD3+MHDufqjgHIsVBwsl2u8JqsUaLxVKGYKjS
xdYdA7+sZfjRTkeuQ14IBClfXFXOPa/Sc4KGoOY87CCC/n9IomGVdP1LZDFAruDM5RvYGjGvl1C+
3UeACCTtfRSHJR4LS2gq25yX37hprMpRSkpZ+VOdef7LUKawshocbe/VMCQYZAjCLS42K99FPaR7
j5sfIYo7FfgQMOLMV1cJaN2HB+ysPVzFmR1GZxmkK+VXNixGMXYd62srMndACelAWwDlH+RB8Qor
kWbTASi2pWbqqRffqPw720qah9zTbyNflq9tBGjFwLNhTc0ykvWC4RHh1mzC9sso8kXxKi8B/IH5
5yrrnfK1hHDgMi0KiCaPgzhQQLV876WGuc9NZEXbNsEbOF/FTN0ncZJsldmnUPKJM/2YQJEz0Zri
LoMU5XRpLGjgu0bT7UpXcH+RGZ2/h5PwNyqZYpFnvzNZxIepmcLZfgcaQr3g41jzgNxpTl4JSxyD
6U9x6wLLFmkPsWvLU51C+CPpuPemxdjeLjww03Eg0N+nifPVMiP2FoJysfLA8zh0A76OoBSxhmKY
98Yt+MiwoN4Ao9Mt552GOlTilrYXoBAHjVHYAm2pOSeomLItjsu2lLgaAOtIeBsmMfbqseLex+Zw
+zdxRhJyrNvCBYRfF+u/KTxSCV0UV2pn2uK5WqeRkT90yVA+aJ0v9pBdwSq96SV83hrYHUsd5qRT
28naJRs9W6gayOB2J7K7BugfvgJ4WdzYngXgDbymjkYond3UbGtb3EiWIkNF1KY7P+BY/bEShuFQ
hfpIT5WR0Qy7sogg9WsZ2jqIePeqHA/+x0BBpYNhwjOnje7LMmkP0GGHrKwPaQM8XOB/MNG8WzMy
DGxrpebSCtP4G1N8G3HwBXA4LLcVEEc7X+X8GcaiN1QwtFBainv9smesh8kjmCkJnH1C6CdY0S+j
ql7zlgevAW/lEodA1oP04DECZEeLXTMm9zoL+R6br/bJzgYL9g96/Nh6fb50urJ8i1X1XLZx+8vy
n7rB7LciShgkJsuV0wz5qwyBChoK2W/BeapeU5zvOkxvvrZY8K10YWRHPZIGsGLYlJZZ81XBx3Gh
A1W7zPSwhXNKhue0EdpWwzfAXDFbJbe+LLoDQOeHuOV+fsTmQy07daJcXJWhuYIN0Z3HgPd2IhDG
F4nUfBz1xBkO+7TzEJUQ1Mr8fNlZZgNP4ACPfBkgydgmML96Wn+XwyfuiYPmtW8HkW+g76K/e8mN
5lTm14QBJwMp8hxYSmht4XN1TMaL1ybhWprwFI1A92/uKMOhRqje3UAmxzSqUN/mELayBgMLdfz8
Lrs6OHSOAac+BT44dre96tBD9bv6oUeus9BaB8p7RlqDQ99w95HyLsPxygIexXfwh4JEJI6PXRXj
dD1xnCc9H34UnPETtgncJ6Aj4UEUsnQ/JXEcvq7SDurLonefDItl+7yS3dIfi51YE6dBGfilQ8uz
ZfrgghRMPSkEEM1/z8R8fNvTWPq/zUSjxWFR/NtMUwEHrurz3zR0HZSOqwW3XH1jFn11tMeLBvD8
dBckKUxCqU2XqT0XDaBVXZSLftn0VXwRoV4XVQmouZEu3PSUSOfJBfB0LUqzf8fSZsfCNHyuoc96
+DPOY0v7ovDE9rd45SZALhRRvjZk+B1vUW0RuaW91FiAUQPtVdRY5/lVrG6SMZ4OXf8eVPEbFFX6
v8XhIK4eKsDipvoGyxcDJ8vAIOqRHS4zPJMvYjgobJrJoswM+cawDfgIU9vomuam6XL8uNFtOJqb
YeOFgwEnig3FrDzlH2lODmiOjO1jFV/2mxJUThcJHbY1DCpBDxlHpNhUAwH83zNmQ/TVSoN0O70W
qoToWoLJwppt8yp4mPBU+GWqQpCzJKGvKEYXPmK15uZFjMfbsNOqfVbmD1oJ/pFIJNZqfvXKYDk4
YJEI7lBp3+KbTywobteZtWZmmewyXdavvhz9icBHgHlWewe4wlccK9Sv8LewNoFhBxvqVLbDK1e9
e4cNw+LB6N1z0VQxSBJ1vhEJH450YUnXw2ww3VMrKnHenTYZIO4KojyjbwwCFIU+Cdqssz46UjAv
fajGtPAomjpRkFlVqy1pPPyKF1sHu4Z9t8gZfzcGozg7VWdgj1VkWxB8rXDdtgVUWfU8g9410vMF
Szgfa7WqWMsSwrpr2A4Zq6QuIPxZV9B967CbuxRFBpup8fAW2vEYkuU3DGAee+3LtDtYWhnBPZgO
eLUKHDDtOtryInyiAurAlKcBHDrU66D2na3uVe297tm/DDynvXMeyiVM/+oTMcWbXIpVB/jQyo2Y
PPfKey+dRnsGzDE+sKpyl9SswaFdA5MBwkjEtOfGAvk3EDb4uGOxM/Bz6+fZfQ8PhC92fHbGIhow
hzYttWhAR8/d0a5YezaBeJgGpCY8AvDnV/C7Ggel0DioAK3oXqnW/5LbtzTzn6+y8/HURoNevUpq
SjeEzOvnq9QtsG2ADZ0GtLFdXBbhy5+vEv4BwTKN4T5Ly/Mkr793KR82tGKnNT7F6e5/xFR53XXu
j+9cG44+jrbWfNGD+Q34f2OUgIM2CuylPoRR8YhBn7Ma76BYHmSJtoJAbVu8dZ5r78sq8FZlKsu3
pCl+ATOEX+O47++SAscV3C/eiob7ECdW0Dwemzt8NX50bYME69OxK5YDv+Core4gItPt4zAodvgD
GIf5MgCYfYD/jOOuKYiPJDQE6TaqdSGf5lIDvgmboFYvlt7G8I6qqqWvQf2qiiHXw/KFMDTodPQq
OqYVPgZQbBbRUSrdCDchB2en7P18q3JPnkG7zHehgvloEI0ub+T/VpRZues4mOmR2VVnNXBkhHLq
XddL+BlRkHqPJnNFAmYfvowTaHaOhTSE6rwBBGDYU6QdNreK1ITNXlG+dHCmpaO72DXcdaLbfM96
8yKeDICkAePC9+4YH7CGxaK3f+djnOobNy4PwAuxBakc1gCRx6Zm7UkNcRY+7PF1ByjDKAbwWUKK
iFZa1zcWr/HksAC1KYDsYwXP2i1g9+6KJQaIj4Gs7+rIqu/AFa1Oo7hV4McwBaIEqyvsUGWGvuNW
BWGv2OBy5VWQKYdE802diWw00cRtW9RQlXCT9RSz+xxpqHjy1UVlFPQ32MgfdpQWgwsKx9j5urpl
vFnarshXYY5zugXlL26pE3U3BI6GevObrdUOQHl9v7SHvtlRc/D6cWPc0RfUzIXrPIbs3fWc+uGq
Hk/TzqPeeh/12LCPl2BElFUMQ+Em3HO/H85hamsHbkVnYfnDmUJ0YTaQyAwkmcUco5LBdIF8smqc
Wo795274doThuRb6mzmWjYOq3PjStCw5zCPVSuhnE+TzXjPC23kgGbvsJi7a9Ryiu9Cz+L7m1o95
aIo7LvY1B0PWS2oOMeCQ0HXH13GvnH4ahTI0odWO+I7abv6PsetqkhVnlr+ICEAI8wrtzXhz5rwQ
x+ziPQjEr7+pYna6Z3a/3ftCoFJJzUw3IFVlZe7IRnPRFdYy2TuZGZ0u07s6ZAxi7L4+/i3kCbUf
75BY8uo/RVNrYY0C7aqYUU6Pwla9jbxDWuRAcKEK44c9G3sxJhO2OCOEbLto/p3UWgJRFeQLDUdr
Vg5QUnexi6qNsdNAUSWs8dSZfbOJzQwobHdsgqpJ5jd9YA9NJ0fILOngnIwSMDbYyDmmtf0NZZwS
KSWD34u0Mjf26GigWxTx0ZvqfqsBu3M3tRnoR7HVMmpr2hYiqm8sE1oXPp12U7G1wcJ7vLJlykd6
4PVTevHk1iq+FrIj7F1v9DE9Ymc6B54bTy/gmZR+UXfam5Hz7+HUG79mCJZWIFWNfAQiEH9qrMRP
oz97JL7APCHiQwg1gF+hKL972Lh978GJhVKB2LxpUaCpq0poR4MSfdVBn6KnOmYyZqqYWTf0Gy2b
m4PTgOmWq8NQ6fw/yAEc42v4yUI5nmUZuI1Mk/0tEWLzGKS5EG64dxvtmTRGSIGkUzIkdJYnUepH
UClEOkFholEXf7z4/ZPtMhaSte0xLIDcr363QAM9T24bnj9aQrW0rPjdIKi39KlW0XbSt6weH1tr
1qMJaOJKuoJt2qnlj16pDydA+X7NGRZNqmB3Vw0Gu7VSmQW9UejrRdk5gqjGulMXf4WJuaBhFmNi
RHqQGbW2htDLEEyhlp3j0eH3s1X9LvXRuK9KKNlhtVOfJGIs656N8bMw8frpO7xi4+9Dpul/1MVQ
Q/4YvBM61LQ3XWqGkHMo3P8IFtpfqTuRtEK+yvAQzuSeAepyfJnXcIvES1KtE/V9h1pLD6u4Utcf
O2F8j1NovaSu/jYPo/HE8Xdsx1KkO6OIx6d/c8BeIb2ROmtO5QjYN3LmA25MvFhTdaDXJbN61F5l
br+52Bqkkvd1M9wVNkoIyqJChXySsucSWzm/ACEoqhBNc2leekG+Y/tIzKpwXH+naWABgnwvSehC
IgO6PDGvUeurpw/UEVqzvdJ1h60vNm2sfrK+aY5kCvs2Apw0QIoAgXCvBGvxOCX2kc5CfYZx+Ghf
utuuf4jLGGUXcd8f/z21aLG/ITegpQL2e+6Abckz/nZHxb2VptC8EXeZjigt4PgWqvoBBgirBtR0
g565SFEnu7hnuJGaAXLxl+4wn6FI1ScdBFVmY8XT0d0A1TOuJiUBH492/iCNN8SsxKIb3+M/GfA2
EztSGzSMCRqmnQcqFiU+SKKCYOUES2PsnWlUVtXuBozaL0g0pT6ZqrIoHkz+jRr0ORJyUFezxni1
rnIDlA1xjh9K1ffQA++wsToBstOe6CxVPZCNekh5Fm6ptfjREGqTnzPW0EgQLZ6ySj4nB48ZKUGY
zAJcLO9ekU0cDl2hS+S9XOMt0uQvbrT5PWvi5lbOCE6QkEQ6jSxoeacdUcScP4POfEfz0LQ6wOvQ
Nnx2ysNoZtq8See4OsnUKk+ahlxYm4t9B3Ig40w2OpTY4OFNoKqklfMyjnpocFkxrfPV6DLzhv3S
Xaels5udGi/7fHoDaD/5KaseUkNtod1p7cCPVYRvkTrc4mc0A/dvJl28YSVne89K2eM/DOwMxo9c
9oj+12z87o2/vMTzeTMnNwTqb5QwO5AO3g6aoQkQ2X8VAFAHaD5B4pfjbv3S8XkS6rS9Ifw6Sct4
dqzc7DvDRm1Cfd/rMKO0A4tpBLQUrk3ZhbKPyu5+sl/8AUq68jdHS3+tZyR5NCfX1rnwlnku/jS/
XVgxLrtAXp3zulhFVrnFM0GCXQhPxQ2xULgfPbE1yj0xTGS9AC/mwBBKj05W7Nav3RTLzZQzc1/G
dfxQRKzzk4kXvz48PAc1TuQRIpDzUBrzuwdIl06IKv7LHBWD5gsUdVJoqO3pEXnRqC6m8gXQdmc/
GpoAnT2auXKbxhE8E+T8xUYP1Y9hlZaDksjFTnz9rnDMeZytwNnsuliAzTUk1J1mHU0huCdyrSlu
G+uB6Cgk0nl3A0QU7kLlFiu3vJ/4GRxFEWZMPegrub28kZXXa49NaUc7FAhD+iCEwOfB/XywXOcM
iFS3vditEhAgsEpFKNxHEe7BbnLwAXaHuEX5sU98laSYG6oydZu4MclIbTpzq/MohX2e0l3IjGxR
c06x1lNs6ZG1csw2W6Sfr/SfobLDRZvdXDSlST6aBuRM7MSQ4NM/0vC0Jzck40iMAmfR+ss5mQuu
FWCKGZ31v+/hZQ2Ww1ag8js2clWeItthNTPdRuo6gdoTtRtN2AHeWpoPHDYYXt32jMppMfmzq7lr
M4O+4dKmLiFle6YzPAuHo+tNQULe1AEK4/deaqJ45qG1Q+AQoTKVJOrGV4eSCVX+Fo46aNTNcEVG
ZlfJjag9HFJ/xDIRz39QjCcpll4BUFUg5UP0rFErJ2O2SpRsVv2WmnrXTEcTt6AfhzGgL+wchjlU
tEGH5hwvBwTnm1UZ8iyItI/uXunwQfQGu03ypPZyNltqjrJ40kTUbj2wrh0kwCtGhRi7c8xA5XTS
ZW9ivZG09YpOEcyrVlVjQJO177F1uupvK2aeGgC0IcEo9PVVPxBwf42v8uTBiWW5u+qmgVdtZCH9
EZTGR2hQqRIfdQmoRzeXi6FmOnvDIfIsZF0/pl6uUoC/dOuM9tuXEdSs6Q9BQjNam2UbBbJrkg1j
iqfeDI1bOjB9CBHhtvx+qs3FRPYMOlj7psBe59LRKhe77yroJ6HG1tVny0YNDIzQRAWEVgpg3NTM
KK1p/H9fvTh/A0TbLoTamcVN6PfoxldwPgSCM7MDkugO7A/Sl3js3DJedbuRuyM2knZ705RQQcus
Ln0pPIA7ckBM/4icowbE/59SDK/YakTfTCPKV+OAJ2DE4izIM6SGLNnn51RRMk4MfNKd96JPbn8z
TA5uSmXmo5WinkZWi4AiDUr+eKeO7PaN2kBIp4FWdO7ctWrL8NGivliA5lb1Va4Rb7CoAhwemYtb
Onid+YZlgdgnrLIPYV9MR4SbQUoNHgPkbAZQxdugncuMPv1dVX+gMKT+aUyWB8mWGqqQsydRQsXk
enBC7RW/55Pw3PS3FrW/Yl2znwYmn6Qdl9O9UsDcc0OC9TFxhyB0CwPA91k/kWjtlybIyubdv3+F
5tdNgmVDyQ+pKWYDb2OZxAZ3tUkIjUnJrOXT04RKYLAnG6d4HJs3rCWmzeBBMUufkuZN79k6KnXj
2R5kfmIggAk0ATdHQZFyYM7O0tNBK4DhvJ4hQlGYzU89arGWnVA05kwMsi7CfC6sE6hHuzdgHKCa
ndTP3pSMh7y03ZU1G+5//D7BI/NpvwqsuaKzM038PLG4xjr7yxbI0WPNhqiieY6iIgXr+JuefmNO
EzjjDCI1dQDF9fvZ/7R9cYGyvYYKgyaITWiO9GEPzhxxC2XM6iz0vH9opeudMm+8B2StfyDTYNbV
mg/dsKYmdfzDoBJs+ORAh04NctSgy0Qfg0bFSgm5sXwRrastMBFUOejHjK68K2SN9z/SOSCv1OJm
T0bDhGRNOgmsprYgYorWLiBKXkDMzCOW17UPrRwPKdLD0qKO0qjcdE+nZosQkwN6YsjxoD4lzNzf
Vu1Az6iSr1WE3avZWtU9MwCszcBzduomAwAiIOG36cw4SlZAAxEiVPocTRK7LwCCfw72uJ0hgYsw
jHB9b9x60EdT27EGJeiKMIpoovI081YWUB9B/IVUamn3qKGggYkw/qNigeA0l+oj+v3YqD/Sbd1w
XP1vd0caVn0D4REB6YDJOUZsxv+wmQFJj6o8QFAATayqqlPjIAcDNuGK74eijgKeF3gxKCMdNOiK
6JA/mEOgzpoOSQaDrR3OgAkuHaz0CFGaDti7DuU8o5waAFPAaDokRnAg70sHAU7J5dJBfjTiMlWs
Vkp6zUskLIFg9Iw0fhwTTd9abtLsE9ue7gYpwTKjq5Vu8W2YtXrHgQ8LvpSQX+rNdc3MtrZWPf4/
6tWvXPLQ3IhRzH4qgYKX2K+daoiOvHTsD1uhF3OsvA6lA71xQimSVxuP+smNC++Fl38QxrGRiJ9F
HPSw5AV0VBLoai7ywlxkvnjRIJrLKOPkvyiqviCx8NOA0D0otw3HcgDbd40vxSwmYL1DDKLtszV3
bjCr9TQd4hQgktFO+ZWNOgo5BXrB0puYluPkZ0zVtR/044o7hEAVrVt6M7hJtB9BRO1XdV6Au+tq
n+4OUF9JQLCxpb07KE7AXCfS7xUvwjoAG8mr1jLttOzpDUWaia9/Rb5t2TSP5WnxHKFIEgxty5Z5
BpCwnpBoeXMzYLYCmRTfXKd1l3n0wQQphwnG7dhy2lUlrW7f5X29xovBA9Ollr1AJXJLGflxiK/t
dc4XO/DH13bln+rZ/D3M5RtgHI89t25Gve+xCRvDO9eoXhOIXX6zO6faWrgZNogsNN9YZJ3fNzwp
QgFhHf0GFDs8m8I2n1VrjqIQ3J4loxb18blf+qil/+X5eVzxaZbP47RWD880SxmlyycUWYwij0i4
oO2Kfv+vwTncP3/M58uj1self7682e2CCdIFJ5EDFRj7jVlj9VS52i3ev8WqbHj9GEETDjXYff1Y
6va77dJ7OSM/TXTsP+4F76tQK7hyTJc7joFHJdOhbvQ50IggokCeeczPtQOZHqMXECmbRyhpL6La
PWqLTKuf92QjdW3mNc99wqeTNrfQTx4bGRD0RdOi7Iw76w+Cm1jSDe97e1oRzIUALCwKgzyVxYKq
8ZzmF6DYzZncvQkYMjH0oAFUSBkIt7vrIkamkJqGmcm1aY1vSe/mfg0q0/uhHNh924FwDxo+AOQo
Gx36uMGqtXWG9cUGfHoGAmvH2XLO3/1So/5tDh4/DMyBTG7XNts8RJ6ARhUdMtwV+MTVp5Blbo3m
HMbG8TIDE3l0uFxRhv37is9QGYLsEu77ruN3RTiPJyi9ptDyLecfcui2eRfmr16aJLtWJNUWSkbm
tzzUA3Iwo8JcTdwbEH2XyQPqxWIAETCSpnTcQEOhzgRpM5DX/0elBGJLXxZcpmGiNNJEnNNC9Bkw
7c8/BeQtoikFcOYEgjUQ86iNtqbQ67xuTzwuux21LnZTi7XF44uNI8uwclHKFfS5i0xtEc1XeMYL
bDGuEmB5gYtdei8dBG80C+197KWDyQqwQ+rhCQBNmd3d9Sg+RTWmXp3DLI0nn06tqkzAtxdJn7qB
a84zINrgOUAcPDSj6IBrEwfdw3qgAInWt9pswwBFaECbDOKmwqP7d8TbLyeqC7Tx3e957r90TbDM
quuTDxSdwbTHp2bXrm0w491mc9TdurRyaFZkWRpkb9cGRMbeu98tYSJTFYNFhS7COUHZT+FN4RTv
h3K2oTSFCFpvz+BiB+4ORXLYa/5sKs3ZXfmpYY4JLhFhxEMwu0iRG20L8nvQpB2Z3Et1zwttaJG6
rIfed+KkW9pkpINZx+t5rDeiYfFjWLfxIx/7E7DHzc3SmqJ+F0KlEnfygBym6yabPAex1phKxGfo
lA6lMtIZcHelH6cDsu3KdtUh5H+UANufS1iR9DIcPOC4zWzIOTP+VefY7mags51Q0d1VqED0J+95
rKxvdWraXfAgQiN/SjKneBpQW++bPOXHng3FU4a85DpOG6TFVFPXKvuIkoDCTw2bb/rB0/p9qEoQ
01z3fKy/mi1JUNOhSuzsFDfpkdbxJFJNdr2u9mMZZdO9nqfhlieD1tf+JBmEkX5PgPIc8PT7sdCM
JnVhXzWpF3KDP/oPiXvkxxaPhV6RPKCScQ9QIOIfSkUakQvAdTUIYuNpFD+6DAJlo5e/TqRYKthg
+LUu3nvTfjJOA3obT4v+44VjfMmaqK8BSnUWypgM5EzAV65YA652ra3NuIu9AnQeRWbNLKgsA4tp
KEqAba3K9CZt/IhPvxqpg9YUgoAQZCrWSNX2d02Vdo9aHTNsxQYB7egGS5cEW9/Ki9yHFLX3PuAk
7ADEp/uQ1Zo4IYzxOte2KIPZa1JsmDxzR86lDiEDwK52ImsmEMUIWaxqwE83M7BVD3XO+GYwekf/
MSclmA9n0W90Vg+7GapY30CytFR+x3Hdb9gwQde3BatYBztFvMl+8c/ja/tnf4q0l0P2e3RD61jy
rr1H3ohvUe0UB7yxhji4tKm7LAC24dB1W4UJIBoRaiZOXKE6agXbqFOQCVRVviUTdV7czBwPTZ/8
zASha3dwkQIYuX5DBxamhko9P4EpVOzHPAUYrgSxYRhFM4gSc707uXQ69Tno/2T7Y2kWTnhfzU20
kXmnA7MGPcQDYkf6AdsFnFkejNS+Or1yXU6vHJZhaoLLVMtQ6om7od9kzfCS1Y2B9ODwJmTMwJTS
IzptAo3R+NQzxXhdX7UXdzWGzlomoIKGB9d6adLwZRKuogt4zf57vMb++oK1DdPiLsSVEa7hlv6V
nd/yHGHw3HPO7VTG8+inKEqKHahdRpNhPYOX4P2skvHfzv6nX4X8ue8lobgvwyfsG/K3WfGPeIkw
NwR5dZtnlLDmb4YyJw6kerWYNWeRlTlKiKLQRzEcdhu11b9YArjuIQFnpAAk0MAmAYqFHkrUWven
m3AzO+d6I285kDxxEIXuCHR1hGh4UQCTYgzsLrTq9EaAtQA67UDbekA7+nllmXdDFV530IhwSN9H
SAsM3jQizDFVJNAxR7j/aSqwBQF5laaYCuLM//6deJ563FyHCWyT4YGELLaNXLvtfi2/77kuRoTW
5VnmubsyJ5FB5TNBwTYdoDVRH3V1yEGnjqepOpXGsJ6QVdmTiwZIwNGuAF9Zxl21F281hDwvzS5E
FYgVarFfJLibE6jSryvUm9ymk1Hd0lnvZNoKim3gafrcMUcFMvc1dtDUkakVA51VUGKHwLhbIFL/
11S5mi+WYXJI2fR4mZ08gEqsTiWbN1dzqJE2Ns83Q7G9uNM0NAb0YkHRVjHyYplxTMtpumnqIoFm
dgVqV7uYbnJly80OwCHsWiCY5trNc2FARLsqJPs98cQH5Y71Z1KXj/oo7G81D53AaIzpbhpnb9u1
ab82IhRMjlnHVm1bfU9HoH4hb5Tr239oNrUld5xWhoUdBpqMp3Nc1MZ28kwd60tbd4BDqDyE2oHk
xXXN24GZBYRhfcixu7eLB4oJje2A9BuKb0P40oCPUTOYtba9Xo83s8csADIY++WQ1GMYIerjSKNE
oa+lgxDOQxRtKbJR7Us32QzkhOyNhl3Z4LNhmINQoGirAuKsWrldAivNErqIfteQdn/rCuEFpqWF
Z8fM0jP0s9uVSObpJyQ5+iQrfg3KQVcOBUR19gYYEY5N6Y7nbgidjTfZeClOLnJbZFwOFSo74pk5
YOdHou/SceV46WZlMZ3JRx8hreGnVh4CJJAWQanUmqMoftViZE1yaim9gEgdBpIbWFwcsMoDLX/r
Tcx5yNsyua+zCdHPEi/mSebNemrGeS3H1H0gF3N+ZXh9+wm3dowz/hi6lrbqqnEAOyryWzGk2k+A
U4NDCWoCQSkg3F4mwyptUP+RKDwL6bCM+OcfJhuYc2WKScylLqC/YnnGPR59M9K2jlmBCd57uIyi
MzkA6yfy7OmLfehkuEci9/lqSlZJvrd794U+tKa8bqtgM0NefiPbMom6iHEMxV7PrDegsWS8Bui6
2VtG80OgnOL24pYDSAtdhfCn13jRNkddHQhmoEfeedI5N+qQaOAKqjVArD/byYNsWYJyIuE57Roc
0sP7BHGC148wQD2kxpLzVe8y2O7fx5EzzQXlPydgZlUeRJkcbASqf7KID75XDPpzj1zoqrYi7XZE
HfV2EmlxROp5OAL62mxRewGW/2iC/kwPHofGhbRlV9bGz9w2d1E4JiCvalI/A+j5D69k37Ix8b6h
OKEN7KxobswJkrZKHaUKzRbSkez1onByEUgBuG8DLdn0RJ2LLlXbeWaglX27xqNBu7kMgzROu3dC
/nqlX0W9apZyEO+z8GxTN1tbLZd1vIEC8ByFS9PhrnczS7GnTkt5aI197WG3ZXgTZVCFtOz4kdwu
HmT7PEfLkvgRdQ+/eQF0jDNkx8IMEYYfOiQnmJIugrQF2VjFu1tHTFAB8Hoo94CVpVppKuuEwqt1
GLL8oKlElNfnUGJcusPSW7pB8WsGOQRIdQcl4J0Y4nVWmMmRpYj/QAkEn9NqK8Rq7RMBHapQY/6I
SiwsR4GxviAgoBtl+XGEev+Z4A7vQLK/jAu2wSzlqgVn6cFIq6ZYXfaRox6+sk6227p1sdWkDhRi
goyNdqFe6b4CwtFur8alWg5ciMRAQw1cvHNojvpTEsaBLVCs1YMsd2zi8mlQB6cxXuPUnM4My8+n
3kJQX9PBT9+yvnwCSKE46EYPUlzl2+dgUm36JKBOGvB5uJYw5OOjdjWbY74OrQgk4+4kv2kQ78iH
SX8KB727wVug98luKDdXuY3KrWv5JvEy/SltIFHF8hE6DrL3kU+U3xADyNconfF2MRAINGOqZqzt
8H1GstMHk5tWmN9kPoLR2YjEU5rEq7gEiMXQoJKcIVrgW6o82wRKfOsMgKtT02mYCMJ0dg7UdDPv
bKSdeU9zVEW0IrOEDvG5UHOYH3MkFba/rWavULKgoUIIkQeKQQxVTy/9xXSxIxDHoA1dNHi2wneJ
S0xF1+85z1+X5hzbqH4euxNkmfLbmu2LkIubsnV0bZVG042bzeYhAk7Y8jXbzm9lj9+y3QHua3bO
rK3yakxXTok8PNYVcSDiodsMwolu6WA6brwDehcVBkVchSu3kPhPmjvhju8eXldkIC7K7B8t5J33
S5PGGmNnrLwsw0tWeQNsHS+Tptow7gUe8uR2sVNz7v9EJbF1NqQHvoGxn7eZxRGoikBhvQ877Uko
li5AToE5pg4PzAgQanEBf0bZFdVeycEGDTCPrCAEsfrhyka1WER6vfhQFw388KaW2TXH1g3dg7dm
Mq+X25VAR3R7vlvJsICUILVajSBCTVTNBd3w9gowCIhiJ/wZVN7aqu3t6JxHYyZjP+msIWjA37lz
jWQ4y1JlRDUkKymggWpwEdgg4NqgbhDG0ugWn0vgw4qyeYsADMiOFdXjwu+YNe+ckGQDSPzoOmG7
v5A00tlCGGl7h6mZ7lF6Jp8AU/ce0iHzqSUGLp9Gnp7DPBtvyWT3ZhSArwrFD6ozNMdwjaWavabe
OQXQB2iU3zVXVPI8E5DEklhrcx1M8tXgvUCSJui5FG9ppXlbCNG0G3JL3eiEZ3L0lNlDfh7LBFha
5aah0jCYUFiN3V1oP2alfbJL/IBr3XEOGQQcwPNoPAtQkOC53vYPOgJUZ3BrnnI8dB5KddCaRl9X
IEFbX2ym2T2YEbi0ySN3jS4oO1TyWuVxNHX+PDl6/wT4JDVEk4dQpOh9akFcGzp0dh20uN+ek9gI
HxyUmy6ebice8ETCnR3aT9gFNtnoV4C2v6dm3KoUWMSDiob2kBkIWnyQZmS3vaPNt7JAgVxYMfcZ
u4pnYhuhw0JDQowko5NNpxAc0wlgBcREgn0526Lsd/ZFaN0h516+pIpnkxg3G8m1B973oLGLUpRu
h/Yd8W+CWePdg9g5iWPz/+mhPiUEk93RzPR6LVvAbXNe6Nsk7QbXF30Yn+Np3PBsiqp1gZf4Cgkk
uRbxlN5ZkGK562I3vRv2U9drUEyBlQ5V6bG1bmLR/T6R6pGp2DZJY5+u/NKQbzXQ8fgD7p5qLVP7
DcpC8YGmXfzstDqMhv26eNRJDjXNUQNhT5IgqU6XOLaoN6UJal6/X+LS1g7VkGi3l+mAW2Br1Fch
KUgDNLvfVuqiTPDqrCLhNFutEt8dA6+qWmG4VUtvmqtWBjkT1G0D0G3xaenrQsGeK6v7p3EffX1c
VUCiaXtI9eE3148/U09gD6BaJhJMOzcsWEDNiVcvBQp+z61clyECdVJhnAWK7VcpyJ23QuGZJXTM
ztA0evIol9nG888MRD2nXnWmUf4+4dI7WuvEszBRrY9Bado5SPbxHMlseTfE+nR34agBaRMWznVy
IvYZsjcsZ6iZ1+P1xXcW+XTU7PGO3C72j+FQmbA3VlGPG3caM99C+v0NdfrvZxfbl7N6jqPvs5z/
8muxkiuAZJpr6zyizu4lN7Vt7mjTQ5Vjz1xB/QV1Ki/q1X9Xx/rjoHxQa8yOuWa7vm2n5TmPjW5t
mbJ9qMzpZHi59Yr6HGcv4wg70rBhr9rs5isjrL09NdE62ek0PBStuDUt0wZ/XFKHYC2tUfOBvzx8
jkQPaEHshoAXI5Xstyhb3kmnelEhKmCe9f4MLgfzZdQ9UHja8YNt1dpzOmzJmsYtv2s77ZZaXT62
4PLIoQOqhuS60Hc1HsgravYRVIrwzwfvpuoteY0MR1LrB4e37k6zscm0Gs0ECR2TWFBA0DOYRI0E
X6fP06kB/dbSbFEidxOb3h9J5k07PPNqwE7kfIDyoTyObTdC3joeb9Ooi7a1DsXLQdkuHRJf4RqV
iVZwsdFZ3owdYN2Ru/rS4eojmB3cPt9Qx6UXyDM8NB0EE+gjqYM+DZm7n142NHuygypnPqO4f15z
+Rb2eYXftlOe6KwjFgw6jQb0xB4SK4AUQxnHADxtRUbqpgOIP9FNp6LgCMyVQlsxvcrO0KW/69yG
76gVjTI7l616dlObTY53jFDSBL7y7Ey9OQeK/d8jbKbzGaYGfCHzsNt1dc497hmLaOlVwN9xPQC4
UZ521ttq8hcU1Qh5aCzwys0FM9VX7s5u9PGGIFNyHtmx19n3i0PxPwYBSmRD6hvRXFBxFCtAW8U6
0uPyjg6IlSDzFf+6WBbzh2soIMzok5sX/3K6GhSWxcqUZnwb9U70VLscmOCpqrYeBAKekKvSD5Et
AR5QvbPlhY8AfaguMiQ9cpCh1lkHctfdLsczDfIn1NsmvXfT9PaZWjRKG9Kz8OYcKA5m+GOURs8z
gpY+H8vw0Boieu7SDAxR+ZjsetUsy7TZuNZorsnZSF3QX5SSg88LYyGc4BwTtZYk57ozm9u5BBmL
6jQ64EeKEZFUzY7GABXDKvbYPdDHzEbxzLVwvCFXYeCexWs/O9I8dmz73aAVgO3M4c5U8Ay8UqOV
/NykXuDIgN9UvVrrXDu3fXvd/KexTSV9kYlq14Y6lvaZ0B+jseFHL3HaewTEuntl4igWOGbYVdyT
vdbNxeShpLOsM/Aim+CWWiomxsgMEletzpWewqwOcVIVe2Ny/6TiiIsdezURmFVYLCUVyyQf4y/O
cac762nWhxVUmfgjdwGzycb0e6paZEKB6UEDOQkkm7j1CG2tCDUVYCq7+AMu8Z1aTZsa96hF9VsV
tbOFDjkFS8XcbHUIhaEHOZTkVzNF38ip7A1vI7D3CYYqLm75UKsfTiW/d8CM4983SNTot8VtnyeG
XyqWjR5B0aWDRiQ2vtzLiCRENSgYEW3E4GJ9a3oRvl2xBym698Ri3Xzuy6vGXz3k1kBvSbn9NWbq
kgdgDLwNtgKrWfKRvRqprA5NhgAQ7fGxIah2Jus4mEBm/Ru9/mllMHbeRrP18JZaZeHMazpQkzqU
By0BaJFQathitZ0O3WC1LKAze8Yf9r4s+Gs6+oQ2Fu/TkXOCH/qtG+K5wXEnA5+PuzI23P3Q25D0
lLP75KTNDGqg6Qe1mCiyO+R0Zn+uHZDkajJ5EprQscBSAB7VtDLwXcdYXJT1AJxgNifnnDnJLUM+
5kmLzHoli2LcikZLnuZWTw9phoo6Gsog/nKSclqBwbQ6RjEgQ40SJWVaWlNThiaCM1pZFtt/fzob
lPX+lP9wbNQZIituGQY4yb4mpVid1gaiF3hJR1oN8VFsXdxa++2F2kYbUX7tz1BuHIA79PuB+7y1
QAw2s+ZYYEP8C4+HHxYKNL5bFn5fyG3xl05PEWkoNf4ohTavSuCs7sEnEG1qtxtu0imct0Vvp3h5
N8M+auboYHiWOHZpmO7EpFvYfZYD+F216g4A2GjN2rgPzEIAWYDlZuC0k3h1QakFXAyA2zyPzij+
kJFfDQ96XydEQrhuvCL5g9njq8XUkssIoSqdON0zUt5g5Q9ldS97Aa2VpgafLITDwAFmgCWoG2co
nU/G1opS7QYiBT3KO7DqznsGsnLOzWMqO883wtZ8sSYn2Tms17C2QnPSJbLUw8S31CwrZLQEgmZH
anoeewExpHlLLdAd+dBEtp7sVmSPbZxuyByxtr6ZAelePmCsjINV2Fbzk3OLQyuxN0uOUpcaC7Ih
A2O1AsUNXgpSBHtujgRC6z6aY4ywK4KMj2FY3A/gfnrNp7FZj8PcA9eauCezipI1EJnZNyQHbgxj
sH8jwHUP2MP4GmJXsBYgSDyJlDsnOwHlIlPwz7EdtyaIYO5kphd3jJXINRjyJBhQ6tAP14o7zStQ
+Vln45aa5Pzhl7Jm2OpaiGICmU5rrUQ+z+Q9e6am1U0O5CPx7Ln0AnzLnl29Fcg0JtmJ3juxBQ7q
CMTh1BqwTL20wPK+qjlCmm6mW0BxZn4PSapfEKwcA2yA3ZvOheTp1DF7NU1F+UM3/t8eaQ0tQVnU
3j/NkaJ24z+QEsz4is2zPeARkDJmNnjXsYb6P8rOa7lxXFvDT8Qq5nCrZMmyZNly7BtWh2nmnPn0
5wPk3er2zNlzzg1LABYoWxJJYK0/fEJKqL6a9krFiWtjcHaSgG3jJlBCN4GzHSVaso7duLs0JRfb
uThGieFLpJykaejTba58bjmTHT7FJkH0vkR6qR/BqlbylW8E6t4VBzaU8142wYABWpcvZaccTsAT
rOzcRgRaBLIOJEa+vE78dJ7rZM9UqgXlatRoetI5kvYmsba4u4Mxj2C6yuYo0LljMhloQE1PlYyz
00kw4IgbyCBvL50yRtPVpwtGN8IUa+kOYovgTz8lUHU0EOCBsNLigJuCvEmGS/8UUW2Q/TNWRNg1
Tj8lEFZrtd/7RTwI2i8hC/EtJobaQalH7SBfQdhRD2G39sYp+61b652ZZGrk9bswq48yNEC6+i4x
nBPwsgcEXUcHrGDr3mdUSyHGWeZKNuUBCSRcGJVpb+px/kQpa16RnErJjA80dep9MZ5CCIMaiAGz
2XtowS7bIlZOAOP3TArUPlynJ5WLxp2In9JQwXbC/piuhSQ/XLfPdl3dG4exs4wDtFNhr9fsVRgB
E8VxVlFRjQILia1XGdaPnjItlETzp4XBLpSFcJOs5WR5+C2IZerlZLJPnusaJ8/qVvqr7NdUp9kp
gXmn9oVWLnQFk9XrwYghd12blmyqY0XSUF9d++UrGXuJECf5NFWGfH4PGRM2gbu2chzS+1zHiuw6
sZXtRonplSeWQ1MUsqiJ8hO71+4RDWEDSgeK/Igzd4+NOMxAvpaqMydb2ZQDaPCieQ0nVUzKgk7f
loaFj7Me9Je+2Q9NUA/oXcl4xYqbB6u5jLkVyPDYMY4Gq9EFSPbma6Ibt75l4kfsquwVc6/7Eagg
MDu1L18C3ULFRo/6+6jyCrR4QZ/yZ28Dmy0JOC0BDS+UL+qUr2fxNChK/6en++5TVmfzJmcNy7aH
0MFwlaVd2f6XeS7W8sHhRhgaUTCVVK2sVKajWrtvkjVkJ+p8ZB3xdh0bPetN0rgUvZyvkf8wT0Ty
ePZOKErdBI5JMQfNo0NsTPWm88uBBDt91wFLjMom9NdpjbqGT/1/ZEshO7sAvmZV13jaapm7ARPn
3FZ5NRz0to7XauHPL02rfZV6D12EUWZi4lNhRpBWqyI6+4Z9n/fDc+hGiAVOSseKQRxCzWhuo5FC
NizSP1/KcQWvmlscQBm/TBLqtZ+m/xYjX0at/y/oI+vz0wTJf9PWocR4tubA+fvEp+on26qdGKuh
FgNzQ3fD21zrogVON+yzZLuYx/+0q4xldSnGJ+pED6o4GGk0bp1GX9S6EWxlUdNVJufY185OG1IU
rcwJV66sgpeuRIPH2lHBrXDZmtbmujOyAOkukkRReESzNcr8OLrBoGu4bKWADhQnd6Sqxh7ZQGhO
col+85i/cIvGYNpMmQHvicLKwQ3lnvsX6+gyJzLRAIiaXROb6r9IP/wtpeGQnQd4YCCmonqaI52P
fktp6GlVaR1pgrs5qy2cu/GI1heXZ5gbcOnlXuZvNK3yXJiVZMDdfvp4SslHF/WVW6Rtbmvz3o4S
89V3Q/8u4YF2oUcGepJsprIhKyZGG89IFhlbQDRs+vnl75MyNL+FJ2exlX7Cvh4BbFOCYleilHWx
IEY/gYel6LOEc7YcCIw/4qQN8bWvLfV6TT2wqHP4f6gMOCj/Ol6QPYLtDI55NWIawufznuUJGDID
02LDa6vHoZpfZH+XpRbk9EaYBmIC5HXlcuh8+x1xVGGzM8DIFE1VndnFWtGrF6rYnoAJW8np4u3U
TEsf+yQML28n4+u0+Hi7zAd/+y/bIfVPWqylO6ptsexyNcuAwGKYn9xYkr6yTccaSuyqhsXsmUt8
Rbg+lFiP7keadW6C0BSXg/e/dPnovelxhtO1jBDnkNeQnMmVE9+LCNlC63Vb8z3vWU4Xt4rfJRsd
xNdb3JMKYx/0HSb6jDxdUD3EY01E0YDjqPM3O1QfkFxtHhCq7c8RZi2SV+uVuspVO/OOcWm8dgiK
rShRJzvZjGP9t0l4a26RulAWzQSc8pP/8Wd72Wacs63VDod/irv2VWoO7Kg17S8UoQYIzGFxjHFU
2EIlfpMthMeKo3ylOXVxDMUga663WbRk1zVMzpwZvPT7xsMISATR4aNc07szvr9Wr6AwksZQzUtj
XFVxGXybk0tAA9x5GdpVfQwdiDP/LcDG1GQ3CztEqBEYX//3X9XfMIaOoemuYWkWaGjTNKxPC/mc
/I3QOAn3U2RQT1sMUX+bdYn20prOwo3V7slJ8C71Y30Vlob6MkyTd9Sr/JsfV+pLW48eYIW8WMo5
XgYL1HWSei1jpyrzV7wDYpvyjJg7U8+cx72cKzaequ+r97/eTkVG0BjbGTk+UqTyEBXjvPIUtHav
famn2/eeupQ9V9x6quq/h8oBGdoMS1nphVlcgFWClMrlU/pU2c2qWvUl1sFSFB4l1ve25x4WD/z/
FOZkr5Ir5jHoyUUPwhwMKLe2nTHivJiDpX+eonS0yyk6bZSnkHr0kal+nEKeUW0c9XKKQKAjrn9F
4tY/Z9UPdhLYJCFO1DhOumsDCpJAqSuEKvT0lIeTmS0k5uo6oIfJvyRi3M84VIfnsgsaHnV4W1eB
Cv8Ji7cR/rTncm5uyTfBAxEp1E5s+AvPZXMv8q3Nn03wqB+jVq4avwU3tfnNUzUXXoiZr1tVTTeB
76GnpfgQZczkNRFpyhEFobNF7tmxWucou9TY/4iXgzgYloe4jV5l61d8zjLjeDlhhc5x4U5LnHft
TlvWph9tJW1FTxXAWqPxpRV02FocZL+BHJrsl63BSsuj10dLJLHzjTPoybma2c7gGgpXCsQGoGT/
ZzZVm0Et+m9+b+kLM0ucs64k7jpBK/jO7hz1lgJtd5NpYyRuh/rSt6f43cimx7wq/J9N+iUs4uyv
kZvwwjJQM0jhzyL8583gTLCzDW1HOeW1+daWivOmVn68USPVuSn60XlLYaQp+Zg8BbGt/MtXbnwm
pLgaDFTTERIMuvd3PHgyDqY251So3N4lDTQpB4RBMfwOW3U94XpxkH3Xg9+xXFfN6Me1S75SSPmv
kNutMGeZXoZxtv7qPX9heBT+F17ZrNrY9n9MtfbFD9rwXR9ZoYBfNs9z5CbrpsPZplZc66ZHkXQf
tmW8n0IjI/kPZLL4l3shacVPgGvotobq8APEjg9m/2caTmIZPSnRot6bCGbfQdVwth2o1l0bFMFx
dC2xOtfaJ8Ujk5voevxNbbVthduZUPxDJcOble95Bm1Ib8AT6hhGrVTswu9zu6y30+S6O9a51QFO
nQm6oZvPI3dMFEx1UpUz+Sp5prBj8zAUwV9zkYULu7XclymwypXBR3xS9cG50Xs040nG6XDfomxj
N5316AtTOx9A7BfX0e4xq24R/1NOveuHP700+xaGqvU6zYCQ5SkQOKrre65EIfY7ouIO23lZiQVE
Iw6KjkXb/9onQ2SwjCujDMCtoIdA83eXVR0CIx6H+hGMojXX+oOPDMwj9jDjDjWycSHHwnFyj+lI
FoyvsnwJqXQsMnvqv/IZ3Fc9uK+F5j37WuTwO5koozdu/2MqrK/IkYbvbKejpUud6DjXXrwMs+jL
dfGIYxAABD35IpeScu34Z1eegD0rfLu4CUJkjyuV3+Kfr2Ijgd44FhXkH41Xv42u2beBhdHroXmU
20jRylP3t5Yck5vKvJjXpoiUm8pf8xqhIiLG5Dw5VtL6v837dZZf8+RZoDJ4GE8b47pGvmTvaMq4
L3M1XcxdqV/6Asiw++tBxl2b8pXsQ2YfgqKFLNegFOgaifMVKWrh5tTr60vcVP1wVWfaqc6YPzoQ
z26iMGzIItDsZy9/TLAeX4bu3G5lXyv6uAQWnp6VJ9lFfqjcR2bzXba6IIYJoGrqTa7HpEOCmfwd
mSt50GWySr5sKDHedOSJ2WCJPFc6qwdUWMllyTYOj8DV0Xtf/TbneqIggR3nOgiHm9DOdqTWSSeC
BT7YkJz22PBYtxZuz5LxV/RJgOxXV6obXJ61ZeIZjrC3L3eTUYTnJEB3v8vLc4jL3Tk13OB8jZB9
mYgAUHyW8fLAfecfzxE7xZGs13NnRdE3w2hWTjyab37gWJsBrdhtWWvJc+nnDzIgjG1nMWok7fPY
ce9mpY1Wc6SG3yqtXUFTM9+ySMduoNOKHYsPGJFB529IuRWsImlqZhCdM7AXbp0BQRdd3BU/IuSg
7PszQp5jMq1iBfi8PtaqfQYzirqGFpFCjNv6FIOnWZqj4X4rzZAUhW//cLHlW8DTKc9kIT5iyym0
7kZMWaK0HpcT9pNfzLTdSg/O0jRBivrVe+u14WrMLWz44KbsqAJWW90rzVMiJg1iUgu5zdKz9tEG
8MwXkyRPhZLhV2Vbb72d+nhMjuGmJsn4Firzl2lWnJMR2eWDq5ivshtqnAKm0aA8nan3XjosURB0
HvRYsR9aDI2x4bZ+1APgGsQravD6irbwXfwuQhho78nJxUnpXc/MeadpoJPTNEHTpsYfKi2Nk1L2
DfmCnoyXCEN+x1oZVePuYBZGTM7npH/976t5zfycSXERpbG4Nj3H0pGmUT/tEX0LoVzcX+N96/UG
0g7aMMVvcZiuVSmIQtlqjYys+91GkH9Rm43+orYQ/gMtGU+GF8KqM8xm78+oGAGLKm9qgPKn1ky3
XGeU2fSseTY7CoSNpudLSCbNs9PPJPzzGNMn0awcoLi1NcQoYQbtc6t245F196uc6uZtjjBScJAz
FdNSHtCGh0HJxE4N3XM+/MDgEpOtMESRcjQKmCYcujko9300kPi6tvUsgtd0bStWi5xtMtQIWoS9
tuyF6oXUomttPbuBCaAsZN/1oCf1rYHTCLUkYuXht1gL0cwqVd6DTPHwFImg+GStHm4QRPMXVC3V
iWXlpKxG/vth4Y6qsa+431LODQ6ZYwaHWGhry1fXw0xlZa9ALr92yQmfYmWYFSSLlTWmqrLwa809
TZoBm1wr7lzWDgpar5WzgI7gop0i2jYQgzX3jeljjuN3yrZSEkToOv5O3DJL7UBOfiNPdpnD5nCJ
+vN09NTAO8mBqspxvYtyA1DWo9nCJ1AlOmEgg9vaw2PipOAXZF8Om2ZlZUNMPvNXZzcMUIJthcyB
wDMIZUig+5e51y7Zj+tzTend0f9Fo1buSH6vHLus41jAItiqU0L+m0DTACMuMNoJm5YsgwNdkUwm
hZyxT0XAM/Ty6LETRPFCicJNlmOAEHrz6kJ6tuWM/35dmp93UDArNcfRVQQdHRUS1qcdVBwhGEmC
DOUiR03vJiAO/FQ5yFfXZlZU4EOmkhSbGOVO0208F7M2JZ+ME4qO6rF2GpgjtK4H1+4esiic9teu
GMrqso4p30aZQaZ5UOxym8M5WkS9Z5ySyqOAm/a4d9ftqG+9BKJmCVFzI8lUlkB3yFdXgpVpqv8J
ERQtOfrbQfQNofH43z838eF8WpJj6oxOEhlNzbVYjn7+5JrGH+EZtdVtbrP+RZUys9a+rcIhEzBR
difBQjal1K9RK8HCsEmbtwIamqsUrBO4oKsahv3CacPwUMQthXoj27t5HR5kFwU4cf2Ktp0pj2oy
ug9h6Xs3k97n61pYS+ho862SUQl3sqnga7xIzAkWuBhNC21Zem79hEru/Ohn9hY7B4VsqAq3peDO
KJtu9F0NRnNrhhhTxQ0ECTsu1fsCWMaEN8YT3jP9ExfZMgo75UEGBH3ZLKai6vdyEBpwvo7R00Q8
l+mzlmgwtDJ0JXJlAUGxeIWX529qivsbSZpwfDtfdjE3cznK3uE2KtP6MUhy82zmzlpyKbiddaSg
SIi0cWzsQwiSS/QqFPM7ep8/Ynxm2K9ZzXqShPz6NU5r+1Hm2A1ERNa9b2y0qjNWdpuGAkf8EtiG
DhYqD09hMbCYmozgvcjhkkwg23YAE8N3Bfq/3mfxa9NH2r6sdW0pp5M5CJdFVkcsyLr0GQzqBt1F
sTFUgm0/+FyuA4AUc0Ajd1Yyf4uZYrpQZvJFF3kyrUne3anMbi9Y/7nDYSG23XhRK155AzllAlRg
PgiJ7EcV9fiT0o5fZLc5jf3GjFJ4YYJn3Gf2gxEFEYtWosJu/DKIyU5m9ht5ri6cbnySzuyxBPuq
SfH3CToEkkMOersyTX5MstFPUboyh76+kU0FN4UDMNfnRLW9Eo8y5eswGO2d74T9udPUtWVH2nqe
YnbHQtahKjGrwzH4UXc7rn7fVVY95dqHRChCqF4h9z/zzhty6EJN2d9Mg4qpojsdFUvB7xLnA/O2
sIcXfBHHkzwoZjKdisTeZpnt3l3CMkQJV2Mbous/zuQYjMhCErKOqheH/a5wwslXo0iLD3X0V+Fh
QYTTjHLEpG9cmMhyvZtqzH7JhLHdGml7dqPmFIosfORriDPVfrfDIqF/m8pneZooLrwbxRAKuOKs
gcGnjz3hcwuYbJ84yITitDOR5bPTBckDTyMTXHmbwcu/X5pBW4bLLEI6psBzvdV2WhfCyEtR3Q0T
TXsyut7bRr4/L5Fz1J7cJlQPeuG9y5Y5eu05LJ+VmEjZw2V3l9uKfi8nW2ZqLdK8QjhUTDYzq0YV
Fl9UiqxrFR3mx1JQJdCZPNS1whZEdGGLPd4hP/5EOgyv2zrRgrWc4NkVTjuO+RJMVr8ga8C7BHl0
X+ozNasURWM54BSBcT9B971XG+P3AV3MUPAk/TzjOlCLUyVC1LiJy7Xu1WG3K6hkhInjboIyLo5F
of7tVfxrdLTTng9buGBNwK6XLOHJ8fvNC8yDbG1XOnJICYbd5OwpgcHB4gtONHZKZfjDUf6CzI0S
PXWBvk8+5hgFBHwqcwGLuNrcFH7DHNzgFn5jXuckbfK9nxr/dvBJD7cu5RxY9c5OcWsbDhhKrM1Q
Zd9bDFV1aniv1wizDOwHNfI/R9TW3K/Bx/+sxyoQZizI0lum0266hqSIo01nEHvafQLp5dDZtbKY
Okt9x12LO09XDoeJXdHZwM5B6XPtPffzaW2PyEZjNKm9eys1L8d3/FQQMNSA88rJbL4evMoIzgPW
sQNIjE3aGB18I88+BxpfeeVYxg87PciPKW0AqrFWsJ4zL+zX/jCyhwvVdk8xajWN07bm18P+jixo
Lw5Nn61bs7JOssvrqmIFDLe5kZlOQGjTfnLQwrAGzNw8J16boAcXF/5xYWxHGxLoRWxXI93hkJvc
XqjKPjobSAxsLQ81QID6KEPBp7pLpyy5u7S7YBRo3c5KACalMJqMId20LRbHrYmFIv5J7BYkTErx
HzXfH550gcnMDQwTpo9GVJ/9ofbvkM5FvbNsBqP6hrpvOr9EmI+95Bn8HaszwgPMOuO1LpCQC8yX
PrfGo92jIiy7HZRWEMFKss2AhCh/dRjiE8Atzi6n6Zjlmo4cbByvZBMruI8B2WzN6TQknrdT04ha
qOwL3cy/rYPo9tJXw3XbWXCEt5pvgS0We+ko1J9aagVPnTJkVAi8bqO2MaQrG4FAEdDkGs4isKPv
CtgyJ/wbl+MY8zRWqu48ZEO3hqfGRrnDs1fTnUioOw53kE/UjV20xUPVKMpyKn37pUoRo5gK0GCz
IOjFTR4iJZYsXDOLfwap8oK5WfOOFVG6zNKC1dc0+oCmWDRESYlmaq4o20gsH9QG3uugJNZKjqIX
md9RN00WcjRRKu8RKduFHOzF/NAxTn1AhQONqAHzarK4HbetQ5Jaewwik8dJuCOYCsTWqkFNQDYv
A66eXSbIPnnQZ/SyqAEdZWtMGyyVtSFaULesFj0ABpL5QfWUaiY6RBBM/XLWtzhDV2tJJDW19q/C
Qn3f8s9ubntrFPi1OxJR/i0bh+QmqTXrAbxlvTQLVOzjvLvzjAFHMXgyXZ2F3wdA+gvFDMxbLbK/
W8Lfx/lWsMQ9y9deMKRLIP/ZDhdUrq1oxGiqLdDVFM1yULul2ikjyjKsfwdH75dlyT70ugiWC16z
7oZthLr9IkAxmoUMNPG8yj9eRfQNQE4BGMTAauWra9yfo5GJGLOJYvCNgyvbtk2V+9T0YDX+OiRT
zpJVUBJRMzR2tWNtg2x21lFdg+EcazhjiZH90e79BssRg/f2nI05ewcXqunBG9h1Q9cODnaCA8Aq
QoFmV9vOIQm875of16+jNT8Z2GidCz7vfcLCbXURDOJXog7c7udWQxkr07B0Vvp4NwBDWAJqCTx+
BkX4xewgzD6Plf51xhivPeNIg1+s16F4LcSgsD1tt3PpGovQiqladwZYrWhCEkwmaC+p2mufZgvk
h5gjY+Qp3KicdoHZmZsqtoHiC1S5V1GFNsA53BuuFW7tlExY7WfmPmtXmbiPleKO1okb2KemHLj2
lSMw1lzDk2FSgltnGpRnDzC41ECyGj9b4yMW3A5gyq79/mT+3u+G+VZ+ZNd4z0IKpeHWjMbkRXo1
8BHOcCvUmUWXlFWVAquif6QAu5NdOmJIG1XklFAOi0k+tMGpznVcHy39ax9P1TvgjnRd46K3S2TW
qdkMqTq/sSbObl1FnTHrIIpNMq5jsH7q+lyxhNFK0t1acurS+CuZMIRcazYXqgS2jq2xwKql30u8
vByVTb4U4/nalKOpCJ7EXEPc72VzwBRs6fN94FPPwjRuGsRok5BqmGjO1Fv2cmEqm4UK8tzeXQTO
EI5NhVq7t08DknE15rbrqEIIAmVbaz+Lg2zKQ5lX5aKdvHmdAjfA9lIEyoMMlFPSgEdunBXYgS2M
Uq3Zc6logVggfw6Kpywc0KArO2PJKLEJMDwPJibO0GAD49G2KYYLjEIfNfGtAAGtLsrgYlIZV6ex
xOvr4bJUSlR3wmxxzg8lafI13EX9CQAXTsAK1u5diIc6T7OfKLHf4+sxvredMi/HxoofKLuPN9BW
uttpLL7OemmRKDfNJQCy7Ls33dnqFH2romlYUa2w7pwxKo/XgKa8i+Ih/oYXyR8BevI4zjZ3FQ+n
3Dwu8qcw6e/lr1I18m71D/1ajzwJv5tiD6kkk/HyV68pTbcKXZ40he/OjQ6lzI3uBmXYk30OD7Lg
IytBostIC1JdEo/yqzkLKEpiNd7xokTXZV1+GP2MLQy11G9TziJIoPkgJuPIrXbFuVOU4QYmebfz
yiDfTkFmw563althAaSZ1m3p5r8/2fV02OSNqu/lM/367E/YACFPXbzILiMw/vPYh0qLnzL7mbU8
U+6kFTdgc1rI+4879yzvmqlYXytHn/rkjcj+FSebMvhzH0tMdGXgOxeAn3ZzpXxlIdrcXzQpMtE3
Ge4/9g1Cb+UqahFXhXrjG+c+55fTu178rWWhCtbN/mFNWFVW4+ydA7tNbsxEEClt3bz3webgu1zu
rN4yThk4nlU+Ve0pSFyeonaCxApat7dAeBS2pFNyj69jsC7ghjwhAuSgPD61X9pCf6gjsYTWrI81
Sd4E+87s428dzp3g/QfnGUvDl9E3Eeca0+5GQuTD1gjXTe23N3JlKJtyVK4Nr00JoG9i7yP4/zX3
emb5Rte54Z9/hnxfPkL3eFl4NiQNAf81qPUIqRqgFe28MPUxP0Ad+4SkuEAuRjI7S1DY40qiMjyw
L/vJbLdNo1ikYEiZVV35MFuT9dTYqMXk2GrcdWIwxkZ32bezupVNZLu5SY/luJbBXh+YGLeU6P+J
udqQeYe05Q4uWm2cu4+pPy7kTPlWCQpDuMuSTUFJhbqw8+SJ7XxgsZOXr9zU/lr2Znrr9CW7fkut
lXVSKd7Sl1kA20imQ6ZgDNZj4AZuycI2GPPIQEh7ZI5hQ9rNi4NiN9HLwF/Vu6iDkJKzd2liry6f
Hg/7B9zxbDhAATdDw3Hs29DnHRJ9js950QbLwXWiNf5OZU8ik8jUO5g2sgplMN5U2pCcsAxuViqi
rS9U6XDlTezqO2rPmwEQCkSSLlo5gFB/FN6I5iL2fK9xpQQrC+OC0+j04Y0oWuwHzYj28pxurxTL
RvGcu9xP4FjbZJ1Gt9N3+JgK2Vx1PkNGqJDo4ILRDNxU9AINfQ+DVatFoh+pjqNZeTA29BLHUYfc
l/Q8lQfNxLdNsMGUsKyevcTe1X2QP0gW+qAiUgjD6kEyzQfNvIwhoF1tohZOB0qVwTq1rWw/B6b+
YNtGvpBFutpzf8Bf8h+NJsA80hmoJrtt+VXRNo0o/6kNBB1UdR5wSdEulxSKEqxDRVP+8GVzmlSa
4vF7bcpLCgVEd6WGuBsWsbcoBNCyF0uwKrIffAPZTNmS/TybYOBM4Z1s/erSYBZB+mWODBVRciIp
w/K+1qLnToHgZ9s1SEId0+Ub9mR/tCPuElitUD1TYhyeJ/Jv+fTx4lfP7y+UQvVilszIAJgzi91R
XQY6SDBFDY7yb5B/jewiD3wM5BrS14gQzev/iJYfCS8Xl8wa+3j0XtEHJpPprPw+wjgvQJh+HjTs
fPR0XpGSsYbLZFNAT5u4Xs9BP1zeUZ5UdNVw0i9Rv7rkxOsHFEbVWnaF4muqFBW0azUu2W4Zrzwi
vJXIDm5lE5GqZ7J49slP2ggCb7qR3dhNRPtVCmXmHjs18dcmjzPAuMeJe+sWMJC7kH3ykCLsuuxg
52yufUDuT1GYO8B+mZWHcXGvjaRBpJ0vEufKcqSQcJMJP19vsgDQKYFIk0GxkDmfrkgfYFjzg5/L
ZpsJ/qoksXbO+NF3pbkCfiY5dRGKbFjqGIq5UWYStJQ46vc2Psk0VD1m1qU7G9P6Hb637JbRJPNc
mQJQoTNHmvajETznrsQkSq2bvRIo2VfoMx6psmlEYq3hu2MXfig9L7z1iijbmpE931eO2q9M1GFf
GgGh6hXLPupq8hM+lnmcEOUjIeY7N7LZZ7j+LAJFUXf64J7NieqeHJCH2Texl0vUJ7fw5gf8q5co
2GNeJFwpYaNW3u1lB6kN3k1vWe5ly4jsZLC6ZELYz2wkcBZ7aw+yOFBK2ZQHO50/+q6Q9TCvP/ok
ZJecNxr3SRdua9W0wCdS9K88K36UB1+NV4gDqveXloJoVhOaD7LlzGny2A6kaMcB1c5rn5GjH1Nx
GeCnM2yiGNsteYC+/vGqh3QfRNYhMkHuIJJBhA5p7sb1AqGZQVPGpl7EcF9SCMjFqSwzHpfpkIqV
rI+0c56nGNNDESqFGtrUGIO3yprya2xWwU7KlzVFSVwW5uraiUDmyc4EU6hNb1Xa1nOieGuWLFq0
Wa3Pbl/UZxxcWLujqZOyXTobEVswn2TdWg5Wjo+yiYqLmxiUkwAgR0urMaKdjNAqzUALWaxefp0y
c/0XHUPjO1u8gSLelK/nrqhyOMF6pC4cxAJWVdjWzrIiRb53mqDDClkJ072LN59HNZVeeZCdcpJR
lJDvHD9Pki1IEnWXohefwYJMo00dZe06wnToHi/PZZhY/l9lZr1apgqS1BrtlVLGwbENVJTIeocM
l6v0j24WAjRsyWfYQ4mdLRaf5uS86hhUvVYV9EA5KTe3NsnRyYCVhQ18eopHahHyoHZcd4WKYic9
csxkV7nOUvTYXJIGv4VqY4laTq0dr6cI08BbhxhNLWWsH1iApLUMJynAzOeiRxBTIEDHdPyt9WtM
wkEn3fzBMohVfcfl0yS9/gSXeUZmfIoPowESfFYKpNJMZXiwiqhbalmdf8k0/a5QA+2nCkoBYqb1
TYUNtoB3DFAuStPNXMUFdhR9tw+6wdjglzQ9jrULmh1H3a+NVW59x56fcaR5dXpsj4qatRe5Z+ts
FnF8i2qvwW2Lpjy0yYPrKfqjbFzjL3avIj7SyE7I0dnwzo2uZgfQ1Ou5Sfx7UyjrWQWACS0Nw5Ws
hknxvIr6zVD1/r3s8lNAZk2chdQyhNb1P4xWYhTqJBwVcfZm7qnkF83XlLTtpsae/CWrpzcvm/Uf
eO3clmSz3wuALQAO2mxhIIizrZ0e7cG8fk4y3zgFSpU81YG/LkV349rxXvH7YWnXkfHqhra/Itdn
8TiA60ytqWKpAgT5FWIBWQWtHrjT5u52mJzy3UrfinJwXmsl1265mEBxiu5qyMtF1rqoxRee+QAG
+tW2yrcinF8x253fChtCAn4jjx1OUydo2T+q0OB/wGRrowSwrPsibBZpZrSbuT9memg/yrsrxV40
Vsxa38pm5gQhhgWzuRiM0DoXwoub+HzYUNOuDonOGva26dNslTRNvNBTMLjyn1RL2AoKQLAb+RGU
JEQXVZerR8saMB2dj7KbKqaP/hCTYOdsHB6gw7Tx5jt21KdK72ENI0yXn0yzAlrGNmibwryBNONC
fBcxghOxxFDFugioR0psQ8ZSh5srJJ0Pw9134QegPdDHcncpzNR2zS8CnAWKWtG3OcasegqU4rH0
KNVhQFmtZYY5WCh+HnzDYrFeoz+u35LKrB/lxECn3ujkebRrard+fCSjTzVKFKEA0hhb6PmgbGUV
yqzwcW9ZV21ta7YerHBjSZ6NWZJM8/vDJR9X0izMaTjI3SwG5iZ+j/ME6zMrjqCsCmTqOLBZTpaR
ERnra18FRPq3UcspSPyI4OuADJZzHTEqB+SBAsNH3HX0embVDndGTxIlKoY3V++4gvx4mBeBCYwq
ruPo3PjVcJeU5tKstW6hZGZ9AaRns2kuEFukOiHw6U7totcnRuW9SzavozL4/zAX+U3wZdcqasjN
vUtBrLlyxxWiXLIcgElvZHlVxnWuq+yGdvwuW7gmJfvSbB4ufpNlnqHWPLvjshgD1qSuiqpIgs2X
dJ7MC8o+aafgCNVkDh4FPi4EjYYJz2LsKPG5BZV/ZbT8cTcWTg1tp+jJ0oxx8iKRTE02tzeZBWZR
NvEQ59dbtu5eQ1/2gnhq9CxeAiiYtrpWo7vd/g9j57UcNxKs6SdCBLy5be9oRYmUbhDSaAbeezz9
fsjmsDnaczb2BoGqygJFsRtVlfmb8nup53jD4G+0sl2tfJaiMhLzxgqsDlTBJZWHHr698wa2ujLK
1+YYNZRSROrTMfRuk2MbsxatT+nzF5FPubjLXWSb8aFxjKdpqnxSNx56yqX90PmZx4GNX/LWX/V6
1e+k01fHYpf4WjJ/G/XiocsrHylmDAqMgPdj6WsXnaPAF7eeYK5BBluhPj69If2KfmDkR3fCFoHV
me2dBSwljJAbg6RsqtPy/bxYTpUfTLePVn8kiCWHLH2F675R3Yr3t9zyLXZsLSCF5CQ3YLv7hyF0
3hPePtvxh5q/xvX75rBFsnZ23DnkBBD3t0ocq+pS/TolZffU1mr51AztN+kuSWhv4EIc4m5CLk9t
jexL4wb9o1ekO1t0huMQ7epicuyl1sp6x1txX9tRu9E6TomIxDqWc3zLEAj6Whcxexzex1HmjUcl
zgy0vGm2Ga/CEYb5nUbZA2Vb9PySooruSrVYl9oI3Vcts+DB0x3lvvSnry5wnuOtCyHE4MF3nH7D
F3XYSJiMyoAxzGy8teGrCWQHpMkSLCEDqkbyYyQW5EZAppQLhwZr1dmpBd2Q5nVas7SLZeRT58c/
Uh6a89HrAKjZSemeS4wEz/PiE/okt7dOaf5PfX+EmJat86VE3es24H48+tb3x/PYoY8HTvWXqHf8
FcrC5rvU8TXjlKpmdnYqbys5pWvfNd0k8WFkmNeha6ewe2QO9frtOzFoyVzdMla3n0Oqe9oh4K2u
mn7U2MUMwR7Cgf3MKxJWTll3f4FWI7PEvtJGgkStZjzTfLRL2yI37rD9zsBOsi+sqzJ4hRp2ULTZ
AvZXpi+ZHm8E8jRnqX9n8gpaSbOeDO8QZ+SipTlWbbKteo/DzIKPyvtsItET25ekDp1T0NvzNkAr
7SwXV0VQPHCyBHF9BgY7QEZEOq+316A0Je0vt844VWfEDN6nX4ex+93pYxFsWHxN/lv+PTg5bZds
IArNOzkmyUCnN894148X6QqTwAT6a+NT+++kdmADJA+azfApAopykVUxiElioJqWrRVzqWHd2p3U
q6RdpgUFMcxu7jm8bCRBHNbdtJf+W75YYlGfzNby6D+eLzUxt47JgVOu35OZ1Tg9VPUuhO5NgiOx
tOOseP+MdTU9XvsaBym9UElRxweDIJfJmu/DNFuWyhIphFSuljUm6yTz2u2w6ChcO3m5IamwXPSs
XYekoM/Suk68BupteOg196e0gghQiJH1wbrNSY/cNTPaH3XgWtvMdqJwG/X2aFsbU0WR+L/AAgET
5Kzgp0GtkY/6wBoI9iDXleJQWNo/wJynPbZk/r7mpf0NFZJT0DnhLxWhlnWoV8O96o/BvTH149pL
qugXdfED9P/8tciKmJyN92hrfsgeCAUobFy8R0OJqLAM3ot0Tf2hLbzkRXqcJLsHIDA9yBBg8G7V
D5l6lkFL5VSdJbgYymhj2fUOo4N5K6Nag11OhQ7iWkYrXlAXzYS0cn2wcQQyUfrO0zyOyna0s+YC
ywVl6cB8LPtyPCPagr4RONrL6KYYnEm7r3hcvRQuWQ73iZIAW8lK8MfSdlVOtVZhlAZywOTuDJR+
VjWp/ePkdta3HG3ylcKHHCALzbjvDnmgjs8Kf5iv/LHYwdJdR/H04IzFG8lC61viNd6pi0GjyWAY
Zum+rFprK82o68pNEKnJ0Q2RkkvimOOimuwS3GO2gklp0Qa5R08bfAt4lWCh9Pnh9K1uu8WCo+rO
ZtTgF/mv9+aVBb80OSWuAVLWZ2HLS78dflDmqyxMtjPIa/bZ/87Neqs8Gup47kGGU72Juun9tncT
/HGrsT0AIztKq4WpXByvMexSz9c0tjF34y6wg+bJd5N435Y9B/gmIJl5a4OOMO59z1grS+Vcyudy
yYw0PhnRuL+V1aW/Sy1/XfaBv5lJODy0YJrNgbPXOsK19BSYeB0kGCY/yQXHbmNbNKW5iT76wpQU
fN/U6kFCZKCtwlPcz1Tpl7A4LuxDl7V/o1m1DTpTfZaLEnCyblF+AUThztl6Uvz9SNnuXkb9yvKO
jpb0q9uMFk/6Rf8ALeMq0Z6HCRLuUHTbONDjcxRrX2VPJruuT5vOW5v30sXJ4ubwR5zVWe4WvEe1
UguP9I3ujtWmVlJ9LUrJyQJrAIDHSKc7b1egdYHZ6bEyPffBWRwt6ijknD+bw9pamtIno64b/gNF
EJGAj34Sd/B/Ym8tASy2lDfU8R4lM41zal7e50qTnoZabTmCt8kzrtLBeiy7+Zc6hZu8GP2/vWz6
6mm59TD0k7GWg5tsDHWgZZvY7FEJWKjIt4EjtuvZ41R5Fw3ACQkqzzqY7WDe47rmbSY377+mFJxX
I7ptf2nopAHcRfME/cQ9VfbmV6fo84r90fiidFENKhJioRlbDWaF4YyGItuuGOVCSQdYJf+b6GFd
UwnoWSD5j2zb+t2MGpT5cNT9Us1Prmp0a1dj69WhxZyfsLBirR0ojKvjmzRCVqjL0ETOqspI5aBe
qbeAzHGfzcser/Q097t11sYAkpbOsYJhuVFvt/VQOGe5SCc8i4NfRcpBuq5Pk9vrxOttQEJMj+Y7
G6HJevXpYVaGPWk3hvVGX7KwCLj164CVbCupWOmTuyjDNlQfx3UrudtryrZO/9JjHa1oqxu2zthM
390uQCE3zP9ifQjWZeqmizpucv4fIkYnDdZ6MqaPC+ny7OuzvdarNr8fEVx4rOtUYVEzAtBTNOWi
jmgMaYnxrONmf+2S/rn3V9iJkW/+6CfpPq5gSHQHiaiK5F5PFru0RWx+TO4sdUiuAvXSIxc3ne1V
pdTazuaz6G0QkDX2lG7K1Zzno7fBIvzH9dATIxIOK6Zkh2VyJwUQJfgf2nY/+dvrhqTjCLdJWv/r
xHJwXVp8mAjZ5rrKZB7KxmP3O1TT4twjeLDSVPaXQI2OfHWNE/uj2tjIOZ132lFd+jRlDrTVLSug
E8ybyzjdDvuzhCwz5CmRkVXGNY/w8eTbsf+/T7r+CEOBRarzo4syO8qqr4PMQWkvTO+NAedD5Iua
66oPx+mkVr31LcRfZa/2nb73+jR67Z3k2E0u6lB69WT4tn4fJdnbNTnZD/p9bMSfWjnr4ERV72B4
QQ/Ht0KLPDbDZqti9rmqdRt+QFIa1WXKH664h9Gx1n40s60UH7SU98W1jf0UBlTdx/gVE2FZ+nu8
ICYgPBWPvn7vGuaMe4Bc5Xwsx2UzzL09Ut4v0tV19bylPJLzX4L0agToFM0KOLryD7n1SVMgF9KH
bwRaWAspV36i1drGSvqkeZvrNB1aa+IUOONwdWpxkNsnaTTs5IwIMv5HNrsA4PnFnoPSe8qmFIzy
FZlR6Byza6AHwkeoSHseIAIunD5AY9qs6fegip+GpSVdk/I7cH3lWRq85MEmzUV5pT+kYWJuwjpL
9sqiy1Jr/cWdY9L36GZ+WiAQWbTuYjyPZR24LRyBh46cPfAW+2OgbZ5jJFUH1p3nwkztp9E1H0On
j95o4Y7nT6RSWi96swuLBThv3MuihPuaYVUXRW+V0miXqNWpky1z+qiFxhAF6kFGKemzcvJkv3y5
1tFaZzCTO6d5w1JW2eO8rL1YRv8dKFv2F1+THwNAkZcZiusBI7MZx43uZ77swDQ/LVZjy+lbNmQd
VZjE0cxnQGDOSzeR6F92bZYPazuJ3O8yB3024zQ4c3PdtelVGO6N1nOvuzYya8h/lnp55PUbsP3r
4Fqh/suHGoRBN7AvGANSmO2CVciiPLlHv/tbv7T8FPFHPUnRplLyZW9U7SOzCJ9kMEUadlUUdX2R
ZkI6fD1gs3qQBxmOMiz2YTDR8gL73RRUiLwOdbbbq2B08L76eLlCXlN3iks16fYWNaoQo0/++iCy
zMdbv1O41Fgb60665C3d9IazYY0vcIyqfmZxbuzBHRR3bIOShDMvXhujbr5KhL8M+OIBP3JQ3LCr
ctZhn/70ORzsrwMSKJc+4dgbxM4rUrGoh16fIJODsPgZOmlDSjgDzhxkkP11c8qPFQ68wM3k0Oab
+dMATRK72uWcOJrpUw1yh+08JXXXoyjtVe4ZlfMAtPDi/Hq9BTBQbpVxZEYXFOjccemW4U8xk44V
sxOxdrl9eq5ddX7AJ8bbe1mWHYomrV88Z/qJ3F32V2jMb/XU2i9AIyl4WzBuPwJEpqYqxzc/TfPn
wcuSbb5QFnHgCe7kbhJWY7JQGGEUxlPWXyBXBbgP/KZ+QCY6H9+0XKm2rg9e1NT4/BROmWwULdV/
ejADylKLf+PMDsLTK7UnkgPJ0S5UpNhzpSSToPyje53/GPnAED0n+BagZPoFyHF6sVpE39VYR4WY
U2uCHWaDZCbvr8EaTxQC76UP2SmcZj8uTjdcoq7CbPSjS8JaT2k2XoGotwwYyPRAptjbZldhMpUn
f6XRzx6nid9atXzLRj/+omjUKAJsNY4a5Y9HJcI2VnHBWVd2f4fLVvkFxv3RW14aOQYvRx0FgY00
SbvXKDv6+lmaVf8zjvvpW47GwZ3PLRw0JkEywPEEs5y9RCEF92obvfYYJjYbCGd+9RfBe8VXOpRy
uKPi0F/vEH54HVTX2Em/Jer4txBPJPGVYurPWTgk5y7C+zDIykMlgtWot1krGOL/aeekFTZRD/S4
G0xo/r2nrQTTGRrhfLasBQ2/wENvTQGASrCMVllgsM+Jvgq/PcYYIWa7xpEWUnkyTP3RL8i9y6Bc
wn8jpGWixnaESvseEaZtd0jGGPhRMP9yk2o4O7bVPCthb96rkbXv1LR9li6gAPWuKu12c+tbJpWd
vembV32xG+jN7jspnPQRYr/9kjU5VvXYDqRKjoAohjhrpTWNVxPm3FYPRxiSoebs42JsdnwzC5Rk
2nCnqejdXS38AugaeI0svUtmAgQyQWIILXcxPAN7SoN9Hc8W73JN+Yb8z7zH0XfYSrNYXslVZrVH
adoVeAdU3Kb7a7A7rUKy4S+wHqLnqVNOmt8HrzUnkAuvL2vl+fNBq/q/fCNR8PSA/9hNnrpRCs/f
C+GxVyJUtaRJXfCrNMdZM1azruIEdy6r9Pm24ZI7BM1xPRmseScbOFO8Cm8jEakDauMUc9I6zHdd
kWtnDLPmORh+2r4/bnmrtKciRoHES6N/ZLNmGkggq1HgPmFWG50xA4u3ec9GvcZxxCXroMbqt87K
tHsFk1dqZp7xalOS3w9uTt1OQDNlguDcNPgXaTLJ7kt3F/kNVIHlRIa/t3Efo34krdshTdyOC4st
07VvKazF2ghrhAqij5zy0Q4s1nIBdwzJxsS84UoOsD0lX+t2EB676meJXty+xB7pTlFrf8YViFvy
5e26r/t02yWGcid9emHgGlNS9zugMfD63lyibzGKk2ztrBvOWGYGO9cJeuhqHYZIXkmmU25VUljA
sLn0y8j/1Dd0VBxSc3r+I7aUp0inn13KqnaB5uMXjtEEZZFJJbuexcnF1nEujPUTFsUwIK1K32a9
Y11iPckfy3xYVfkw3UsrlS6l0Le2VQYb6Wu9acki9SyFHXnbogmq8yiJ2ltbOpNg5neS22tQVBtr
3i4tMHjmBBqUnxXIwvdnSGeV7KpsGh/KzlFWZdFknyqoup5UF0oyJzmWyzmcRNqAGLvjrWSxx/Qz
xyvyclu8pfvW7IIu3wRoVa1vA9f1PkR46V9ws2fm0bar1PFPQHn0gS+Xuyvo/IoyF/x5Upd8IJaJ
YH3NnLpZH8bblAO2U6xwr5qQ6kui7ecNq+xa+wQcZJ260Vaat4uDBoni4HCvojjgrLIkt05qGT/P
YVLfmfW7Gwwn3PHR09rf2uS4x5uPTKvg+5E6aO12i8EMGP3pMWlMB1uU95nzYPdHE5iXt9cKN/ke
2AUJwzkqtknANsbxw9c8c7U9EAJ77w+O+U3x05MgFzM2YGtADxjx2GNyP40Ya4kgiZokRza+81YJ
42Tvxn177oxZXbeTM76FDRtdSHnDeVD0/g2zBkspXvDk2Jd6NDx6I/zXhVqbKGRW8wHcsPBxZ097
HIq8eF58uViq05n3IaKv3xSv/YUgWbtH9aDei1XAxbS74Ye9dOpVU+/FWOC7dGYj1juVD79WG6z2
Dka0AlMOrAPSSA2bXwA+4djWX+1W3V1BD4jB7wc1Mq7NKi/OTlfHX+DfXGsIGaceNLfMk1QMYrvy
n5z7W3lhbMz+xBYjBjfNKryGeYCfa+HWW4lvDHPEk55NBSqEVIAws7BPMwnfW4FU7m7nQSmkSrNa
UjwhmqaCEbv9SJ2P3AZwkQqqmSKGDCz4MH8BikkXaX7twQrCzW2SQMzkQT3OChtdgK6Jy5moCocm
+Ya1dvAMA+S6dofztIvBCz7Isl1XRrd3gsBbX9f0ZbGP/5cI2QlUY5Fe2DRcrnDjHH/u0pseu0lP
n6cke5JumwrSvsWkbjcUaF4s7PWNCHhMi9A2VBejwxpHqtnSMy/CJkqD14X0ZSzeuaupd0kwfgsW
sqbrR9E2rzL9qALdfOv6u7mD6lkrYXco0SLeSbOw+kuV5NGLPmFm5mUWLOZldgcaGEaMWt937KKe
l6eW4fe8bjMs0XlF70qlLg9t4LC/hO23F7/GzulVxE2Rp5KmORblk97i0VM6cLeBGT27mHjci5tj
a7XnQcgk6IUaWLrgYWJ77ngsYg6Jls7Sm+pTuq2WJvoc01nv4nolo1qlxs8lhzMZlEsdI6vDyf1B
WnwQwNMinKXPhnbp2nQ6p45v3LtVScotrGBWFfE/0mXpM9BIWwas7Dvup+FxwrgHfwflJQiiovoK
j7ta+/uyK6cfgK+r/dCZ3d5IjO6Hvw9YRX9Qy6r2s4rcnfSS0Ar6v2eEre3S8Zpd0UbOE2xexGD9
OniM06I8WFEBrFDlv79DQeWCshNb+DEJdk2jwhdcBnq7GS5yB+AAzoG0r7eVXZ9SR4+Ptj4EKM0v
s29zULUwssWhYAhj50ntjN+CqHESP1+5boAomVvnZ96zwVYwOJa7M9yh+Al4WtvGllGcGgCkp95C
ZxvdcOR8FwA5ErCrNqrqX2OrjxCVUv9hMkfz6GP9sYc1Y3yR2LK79zs8JH3Vws0gydyLltlYdGbD
GuuO8WKhW3Exlos9o+28a1y/XQHtA5rTWmFzn3q4v2kh25ve6sceDQuIaaqHZ50yp/qFPbuN5IIC
EsBpzmzwMeqSAaOcmrO1XPzaOEXkJ/eRT/Zr7fp1fC6UWXOxO+PW8sMWLcw6qQ9Nj0IrPqpnctSI
28it5aUdi9dct0dKoZ+y94bmdHiM66trGj9ZMvqhVpLRl9uP4ZtHIjV5kmfSTuEsZsGMBJlnhgfg
EG+ZYVUYmfx74ajbjCtpTx5l27SnYmP1n0Mwd66vM6p2ytZuzN7y07Tbs+BgZbuMOkLnpOi3xQCC
EYEDCG5UGJKaSXEUkE0nmeXUy/KDBEqnv8CHrxCdJVpV3fxoLJlqGZXLMHT5oUY+ZiUDemgda4De
p0lV+/thubiBEZNRL71tioDH/W1A7vywOCUNp1UZDEMFS8MlrFUV+2wpaDAsLemXeGl2GmvUHCBC
JU0ZcKuQr2UIza8G8fYAx/8b/hIo7TV1+CAX6c8tyNEl/kFg5f47oKrFwUpKbI6XAQmWOyMus3sr
v8/xbDOvg9LvTPkBvifmhKlx+COPK0eItFPfUioSB2nJ5Xbm6ILpDRs8dz+WZBBeTC/K1tdMCv6w
T27jJJtgtqJ7JSmDS+L65ZaU2PzG1/zkNn70W+s4MgEWLV4oomJsGDcxpgCT/tR5o76SEERAycJo
8095GonYet3OfrEvAkfboL6kfNXmGOfxpot/V6G1hhpNhaYFRoXfrfHTzADBV7ahfEFzAtuBop5I
iKjGURk9lsbSyB5StZgX+OIxCNnvxbnmnoUS0k4CFYw+Nzu3BoaynNUkGBrf5+Zca+OqSq3+hDSW
tg4seGLYxq2FrQLwkPON1YUvth9E+wAYzInXQ3TSA6qL05hRDuq6s2VjUGssF7lztT47pzOH/DwZ
7quuf++Xwboz0l2tUruQ5m1U5gcaugENtejdbfT2lI8fWHPc7NiXf7FtLGYap+2OeGAE3+saFYtk
eM1Yxs9+19hr6bZ4V7CH8Oo7GMHWC3CTvbVIwHgjjjQAwUF1LbPdNHpRWjV8biq0LkwH/1RnCbMK
xBLcKXyQfIgkN26Zkf+PPgnJ9Vk5OqWNojGplGueZOiewjnW4NpAI7EaPtDFeKKiw57bjtkzsgdI
d38kk/XCXSdpp93d+vMUkb2lOik7+MBSdhTvqtOcxF21cZPaORShe9cnKSBz+KjwouqFF5V36Cla
aTnurpG6ZaNhNyKBgVrm9FjZ7RPav+1ZqF1yyfM82ep4925unC9qyNnFxLRDJl2JXgVTzWWq9N2m
apg7bOKEdwDns/dpMnqLW35qq5aHEsmZs3DqSj9EmjZOyjtp1h9NIR4lXvI+Ks1PowtnWNx0bnMl
WM3s4k5YSrfgRCu77axO/HaLN7DLlljpw623GABbm0+NcI9vE8bgbkyJjsQDx/fE1M63y9yE+ucm
/woQAh8xWUHKCPv3v2YZUOc+2uRN5UCnU6lRPIX66J9MGMwbdECmH3Ew3KkdQtNNXNd7Oar+cXKV
w2+4IJlkVC52k6XbtvVQXfsY6OWofGtLoExuawOJGNC2K3sRHagXnzVs6/wDh4gnaUm/mK5J8xbR
G+3TNIJ5WN0GJE6Zdf/QW+PTJ8M2CakmDFvD1DmSDXoRtLq9wNhZ7vhiNElLIo4mGVvsZ53qRVpy
QZqR0siMUbbMaos2vFuecYuQZ6AL8v4MiViecfspt2fcfsryDMgpznkqzb/VXAtevNT9agOCuMMV
LnyJKgj2Uz9XOxmMwMqesQnBF2kZlT4FpGZBbeNZujxOues5jeZjv0TUqN+RMQOWK6NVWDSP1WJ6
+DEdbsi+saAHLizttNr6Vh7+g0wEdScszL+psWZSpG7V+0KZSo5d3gTIqJwf+DJSifUy7TWe5+8e
KcOTiRRI9asJIBmmVLsN59UtTNJbrj/9qAyq+POU4LKO5mk7x6iJzQNSPfQ7ik9/2pRnFVkQPtJo
BmiGn+8EE5bG8D4NTcM5VzBm5MH+05Zx1x68tWDLzDx4Dk0n3oBmGa2VX2XjaSqDJ9Mv+OL0Uc8r
rvQf+R3Ur4OTclKubWOdNnX0y/Ys3vu9/apgpbpPh644ZLEVfuMkeycBLeD+NSdh7Mew3MG4Jzg6
LQwVlz/TXRdiUIY4lrNNXa/+5sbz6zC1zu/OsI+xWTTfHaWbNv4SqtnZfJ46/1OoaIX+N5QlMzp1
5D4KPpQXt2jLreqX2tsACSLR2vi36xgBrOMuf0F8bti7/hwdYRmZmIHEKCEtIWXirtLQGX/ms5Wy
/RnCezaCIbmit8bM8zV1HMB6Vl/8UJrQOyPWPT5nqlvehZXyYLHyP0uXgh3DpnTsaPfvhHwLBE99
kFGQi0jLFMDPi17NOcGNlrKi+mocZNg07Jzzx8/rVMXTQpBV2NTIYNCiqdJQo96hsh8dulnPQBVo
8UNT97wTkrRXL22DgvbSh/lDb16HVQ8fyMrLsTFuIoV3IR/h0OjNfY+o6HtMlKkqu72Kj9RtovwY
pUeaQ8FoJ0SY7uKqKnRhMkxHe0qQLR80zuVLdilpzXJT5fawVfwFdZir7Fdd4OV+FeQPfomBYOwV
7SOKTyFfF6/D8YnmBJvpEZEcfY+qK+BraX4MJHhdK3BpcPJcwpb+QI3Qpc1gnsSuCyFR5QN0yR3r
JE+6xvUN6MYmdwHX952X7qrJ9U+aOvunDlUoWPBLG930uyGtG3YnH32RUb0HSrTEfRquqBwqWxm6
XQrfUK211yT58gVK4eRE7OzLxFFxvtYt92QHep9cQphkPh/yPS97rOdJYZCIYKFfT3oMtVwxnDu5
izTbR4Vp/nLrT80B9G7IG+OuxaV4laXZuLeT3Jg38dKpadN1irQ+DQyKG64szx/2MiJPHDpOQnZB
HZvkGQ6dsM+KscP/PRzvrj1pbgzXNhCP3OnukJUZ71KJljG59EAYGZN5t1537krOi962dVMETxWL
IitW8c+tUgUIA+2MAkYSwDnkg/1AiWApL21F7b+U9Wgv9jLqs4rC0LkYnZ9NiPDHmoPGBG60affx
sJFMjuRv8At19wauTCtJ+pTip4YiyMPUdu1ZQtoYQpHVte4+y0P1k5yrPGWJbcv0PRYS+5nfxbsb
26TBAcxOTvKP0a1Bu6eSc4wbX32WrsGCccaqY8Iu5J87oJHybGJJldil/yBdgQOgxAXSurrNogz7
V2P+ztuZAo6e+k91E7557aR+J7nhb6zBRsVs6oq3LP5a9IH2vW803qkN5CRMJ7XvJDkQW0yrl3ws
54sWGe1aZvtGQZ0Ertx9nnYPo4saw7C6ouXI1fLBDBz3xBFaWWkLtwUa5XtTfBZvTRm9BYspoxPh
gZjWM2TMcjb2WdqqlKY7EN9wx34qZrNlJfT/VuIJcfM5fyuDANGQIaX6lvTWcUQlZV3MACVmziqn
frTquyiBZxz0lvNip0WzSnQv/o1kwMoxC/OfONYenUGpvueap60rbK4gVDnq3vHQxnesBj6+E3Qn
Vj7lGKRm++ddAl7v1NeBcvx/x7FdKnYDMlO4dWv1EyrIsPt+jQLqbP10aYRlOSLJmxjs+IPGMhCv
QqkYzNfpWvS6XpvWvXRYHn/CM1kf7Cct8S/lMuN2oL3ioZaBlBVn56Xe8tfyy/ArvMVdqAfWP2mI
oSoV7p8W2sTr3uqq57aI7J0aWs0Zsmx+ySsl22nktr7MvmutVJMM0zLdAfu8peKU71Qb0sdvXNWf
bfwoitmzjnbuTxD6aKYIXK5SCgH37O5qZLUXfPFSJbtdtKH7ErQO4Pulv0xNf5d5prt2AlAeFlC+
66b81pTtvjSrJIzuRHbg1vw0ShH6Tnb/MtoX6j/vXNjGUah3O5nnb3PX9E5OCo3lILfp0h6mEQ0K
ufWz2H2PCtDNOSUlh6XYmJ8GzEhySNv0DVbonwBt2LtiGL44w4x4w3Ixx4RNvtyqpvveeRuWvkEx
vutlq2Pk8e+01o5g6ZsBZos1u5ITbAp8S725PY9Jaz9USgoFfLSyvyKHQ4Jamfeeo/8Chqs9uKaC
BKQL6cyGnGgDZqVzGDi6BYnt7uqx1B+kTy7WHNy7Nmdyqyr53tSjot/b9pNEtR+hKBFDHDbnH7fZ
MthaDuXFyn4uupoE6b+wr6TFQyVP2ssVbibNJSLD1rktEL+BpwUCdLnIafN68PTTnEJaH++k7xaS
l1TGVrc20tDwvWDybCWwQgSbEvHkIQnmg4t008I86SpMQzcvsu2Q+DWy8km8vblVgx3xHvp5PuVl
rpzRFYKQE+PYdzC1wIRmyev37wwi2yAY7tAvy2o1LPBtuXxqf7qVIafQi9O4yD6NwHa8YdgUph//
WnwkegVoiuWCp8T6oIKVmjRHDJHz/ajpCHj2/W+JcBwYQYjFv+UgUrZ5WehkPvPu3tE0Za3pbPUV
SwGY5qT5Go5beYHcXr/ayeLwBEPLGLTT4qC1keb/HRVBI3hDKvU9KlqkZCWKulx1AXMsz5Juf7C0
E24jIYL6PPoWVXWPKTS2YxIN8bMCwAprAy385eYAcGyq6+xRo/mEgki77ZPW+ll/VYMk+mUYCfLA
uuGezHlTR5z2od9Ci3PiDr7ewryTS6S0ELNTxdve+sixwdBboqUPiV5wiRIY96m/9YvE2Y+F//V/
1TbPexWotw//8KZrLncIuQZ3V4X0qEIzRmLiBVXUDUF9NpBNR9wpNQZgQuSnw52z5KfBmpOfNiVL
LR2hpLGjEhw7RpPOBgNaNO4lY50syevrBEfXoNTGug6Musr1CyKCe6Xv1INW6xOQ2iVdbkqOvAN1
hlZSjUZjbdkH2GXsb8bpjYUoPs6oS24DFYFCr0qo0rV5eo8e7Hg/Nh45CqPfhwPy96IZIpIgt76b
Vklr+e9xEiLBtzjpk2DpmzgkkP1bwGK3mNvzb8+KB2wMy6zVKSaiXyTEMOGQzYkWb9ocirY0ZeBK
Hqt0Vb2Lft1CzcrPVqMVZLtu4rgL7Su2zy5GHCtfsdqtDUT4LH1yJxcVv6xmJ7dGpPH1u4UHel7U
KxnSvDDtFkm1v9mmVLtwqZzLJZFKudwiQsf0adF0A/H5wqJR4flK4KeYuvGJuU2XO5kidx/zrlM4
BLz/GCcb/ypGlg5OgXx+5aOMKJZzWvAH8hGXruuoc0XdLh98GBTOKYP4dP3cX8f5YjVk4fGrcYy2
Ofc9CYDPt6NtPJWRl+91NIPOEmOEWaFf5FYL7ewUjNHMZmNyao//lTBrVnWvh5chalHX+bhz2Qcr
UOmOf/THMuMWd5sbe3xuq2FJJX485RanBOQckWP5j1hFPiMFsohXqGnTRbtYcbyd3ijPxYegxSet
C/SiCOcgOK57WSFDvhGbPxk6HQZRZ3LfV26OEHQSAV52Gn4ZA4DXrXS62FFs39Xboa6X60aBZtAG
fX6QQiVqhdY+NPAmkeZQTOkdichf1pz1L0Hpxy+cCWVILkqlvXrDbN5JS54V+cqL6mrGtutj5dWu
inUM0vwHrOl4N04W/p3gMTGi0PeQTa1VtBw6w3gG0xtzGuWlpd5LX78cSRWQEBsckYdtJKfReTmN
ZpxGEwR7cSlfDrtlp3WAZ4mWedPHoz1WcCwJrKM+auaDXPgF7FXZ93xQlj5Hq8yHuQ2sB883t6ZX
oUHwEZsis3FuzfF865I7IyUF5vQdls9LLBCZEuMsq9/AwgMiCeJLX6MDN23Q5Bnv5NLGgXXJS63n
RKxHK5GDp0rdHwyAyWQEgvK1z7RsE9vjdJRmbHqvY5cFj5ETN9+U4hQu7nS1m3Ug7/4PZeexJLeS
rOlXaev1wAZajM2dReosrVhFcgPjKZLQWuPp54OjDpPN29NmswERHhFgVhUSiHD/hVNFX203IteY
oc08JRRze6MH0+51rNTM1uF9y2Gq459DlBpX0pJ4OXnbJHfZxS2TUAN07sg47BvLavET02GvhFqB
rNkyXSZQMx4PkY7sosxw256iZRJabP3TPqzOdY4+2Aa/Z8zSl8PaNuCTWwoMciCVebqTnvU0mcOC
FXZlHqwq/J5gLMkmZYlFDDqYZa7z1kJbAhDAkn0VtddAt6pdEyOedold3A5EH1aGVMuQ2c64x9zx
KSR7dhW7sFBF0htc4idwKulzUMzhTYaJIVKO6HP/iqcOMlv/Jo7KVngTtsldOQaoqjmQdTtX34sY
7EUbtpHKqrRNz9dwU+O9p4CAD46XkTLbZxG+gzzgkgtS2UsLJ9MDN6m3WzPne8NMMLai0QPbgIpF
av4lMdHp6UXkp/bB9pqTfmPXlb6Ly8m8wkbgvQi88ltoletJ/PfJr67lBC+w6ptEdCv/ajlfS3+4
bReEYlrX7cPSEjRj/i+tX30Z9Mytz+/pvAIVjHz8qaCOjw/pouxVxKjRTrH5WbAMkWvjsZmfRG0x
1pFcBFrT1QuD3E8B6/8SV/w7LGNktAwg3S+jx2Egf/rfLyAjmxF8glPkP+tkZuVqQkF0zTI9qX2J
C4c2TddyZhoBvesY3CVSZSvhJk/MUzEo0FUYrjOZTEmK2yp2ex8X/G2iDLocLleXGAQ7xEizz5Pf
1lcRaqA7Kaa1kQ7IsEJCu8Oj8VlXy1uJh2OmgBFKQm4Ram6m4dw0PkL47P77u9oeqeMv8STo650x
V+0VQsnK5+8SNEI+MUXuI8rwMcRFFraspbGysNiHLKCWt0L/JOF8ghKSQH9ef175oOsPJqfrr+Xy
g6y/Gg3hfhRw+IFkUI8y016rmnyTDdHQbubBrG+MuHG1g+FVn5SpVo9uGDU3acnuxEY5n3X+ARUU
6xl3ZOtZNTxnA3rGOuPSbT5PNQT13LHLrfS2EQSHrtyT0Le9eosgFQLgNxMC4zea5Ztb32+sbW2o
qAb/6rg00zyYmw3OKvPJCbSrAO9ie1vmU3D9n05dRPNBMw9xsQHnP1/N3V5C9hKXM7mEnFU6wqdo
dCINNKPJ/cF/aaIDCDrlRiqNUoGMjN4+oyX+1TQHtljS0RsuspNBaezXYJHED2bZYmgLGrfaodC7
yeNdnuHTNCOFYW5ChJvv43n8ix89ODdjmt5Xy8Hiq3SvqTV6CtZiOb80ndYCq13gY7JPAPNRqHCo
AU+xgSuw6b//MZmygg0mB73HBAD/RnrlMtXobeUTSIiUzRk9C/XG8PTw2ijsxcZCe+jHQvM3rm/u
OsUP71pppvmcbsukTI9F5qsPJiKID0hIWWAZ2fn1yzyZnOauf4eczkdI5pZl+y11hvJKhsnBJf+x
h0ei7S4x6qnrpwAls3CmvNexqdHq9Yz8GC9VmxrdhLT8KlEMV35FDVsvviYqur4S7cpoGTvrvfKI
lXm9aQoEXppx0L+WfX3bOgFYhgLhftxksx99BAoBFKr/mnd6uYtjV7mP7N7D666rr8JadW4cvQZ3
gfPAs1zJbFhRpn1aNRGIWZDU4VIySbCpOZiKm76wvUkXaxjre1vM27ybrW+DwkrBy+LxvllEd6O4
/6sd2SjWto4iqmmD4jOi8jEtOsSPIhSuloIgritIuy0jpPlrhLRk0pAY6q7Jo4cGU5T10VAq/qvZ
ztkjX7/hMUrC9dGgt3gj1JFqHWSjPJb2q5lV+WMEPPSPUShXWbgf4b6QxSmrseVZHmbBk5bkDVot
tCRkLI91iidPXe/Xv8WzHgWsZsBsYFhMBacpsIfdYHfjLfrC462XoeGaRzYJTxQn97gMjSEGe85j
FxjFuj+5bEB+25DEmYVrkmxG1tMsWcxaKGtvPJzjNxPc94faJW+nQqDbi4yomfRwtXnXLjqjZt0l
iCSE8xFX1XGfG5p1Ghat7nj8po2j8Ra5s3Fl91oBAAo/udDmHeImbUkBUXMeIxOAz+In1yYWKIFB
eTFs8BUGeaLHRF+UfFxSgFoW+I8qP/Kqe5qiUOTP3xFd+BgZe+nHSJSFgK+aZB0Fc4JDhduq35t5
p5NuuF15DyvFQXsd7Ca/xUsNZoQwIVb+g/Ya+lGOCwoOeYju3QqmQDW/xoVT3bvsJfxN6Va8J1hv
HVeIgtIFFnirJW+3atXGsXJE7hMUhmenN8JeAo+POxXJi6fITLVzZg/zAUZZ9kay5sYuLfac4tSF
qgF5waJ4yyAU30DoUJ+4EYqbvnDeAiHEY8ZibZFHaI7Sa1vq/PRdTuVAwrYCQZU4275JKF0kavVG
mgYmZK3cxCaAi00yzPkW15557ylJcdd7nbMd1H4R1qDWm5PIeYDtGN5phhltZe2XtPNHh061425g
7bw1azPCFHbRky0q1PdzX3umUlNukKF2vrcDSf8ibf9SYNBt+yijAhmE5rnQ5uIYsdbbwcqcd1o+
DNemOpY7ebyYSfWoB4bzLPGW/Q1JHwrOv+JgLG9RFqvfXTPN38qiV/Jz61CkctQ2vwUsjXDaIudH
Ji6/HWtwYFI26KeNhXDMHUAR/1pheSs4rj/hXktn4MI6X4gwF6RXNHjlFYoS2abM98PCrVIbSrJG
7pUYoebxaSxT+9QYDbxgpOfQkKHW81z7JfJew6jdOa5t35YGpVGlRfIDI8aj1RXdG3YW/bFGA2m5
d5pXxwDSWsz5A7iDYdNPabGD224CVbe1N616b2YVrTqvsU5ZME5U8WgaaCqRMHYfi0VEqvb7aqON
EWDwZXYTIUxkQYX5IO1GkFCgqHSnNcuqWvlHeyX98vj+aP82XjfU7qRng7Ed23JCEDIGiwEkfdfr
aM85XREcEqe2DxOGm69GrFGG4E18ll5yDAnK7bl1K71ObJ6MPimfssGxEdo+ySBIV86DVlX30jLs
aAJTHVL1W66PNwY51hTt3RxeRGc5HbYNXvasvgNQ7Z/75WDmyFvq6FQdpdnX7gwyu/gqLZniNtGb
Y6oBLmqMB8LUH2NkFndR4Rkn3L+ogi51uMoooE8kYbWVep3EpA43eDaQBTTiL3FFCbXDkgJdbRll
rPTmCcDbZayE8tQHc1tNbP75nW9Bzn+q8nHCmBU8Ax7D8dq0IzyhqByMIPJz/84qm1cpQVCh9O9c
pXyVcoUbep70SbXCWkY6jBT00b+Zt1xFRvoFxFWL+tghUrOjLB9l0egrKNY7dhjfyDIz9MPg6OXj
uJNeVqXpw2y8DTqWwovmshxKZK1vfW04XhJ+Nnp8ElrzfXhBeFiZ90e/9lCwSYr0lOrFm78w09LQ
HE59O8agIOGtWSEQ8ibUajKfNCHI7s0m6l9yM+ofLCwlqugLix//hzv8SIBufM8U3JbC2SqfscMz
DhE49ms2QCi9BdbiXJE2r75dvnvxNO/cwG62yIIXwFdxb411zT46IjoDfvxf2tKfLv1dqvMVrqCL
/E1/neu+2Aghrwq75gkPFZ4+5XQroVopkFeM9Wch8MkBvBy0lMlCF3bh+a2H/89JZUixcRQ2rhre
e8XMx8liZx83nXt2Re9A79x298HQ7QFxH5zYY3dXtBXAlUn5ZMGhlvyv7drmGVWdaddMrFkwY4jm
1zoEHZiSGNqJBorI063Ce/20o0aL27JtWEeY9M+2WTi3UeTBt1nO4E1xqHj4h2U77f/okCEDdRb8
m5ydtPIMl7p0RCQknUx7HyLPthcChfgLe+YBwZEGhA98C63UTg3lwisNw7Rpc4GIjbl/9oIyuhLQ
1yy9cipQMtIAgPvHf+ldr7D0yDy51ODE6t7E9pXVvsNLSlXA8jtVn+k3Rv8+8nJHRJ7MJysLFvOG
nC6J0lYrkAJkk9EA2tQ2TQA9POsnfbfeTNIePUPfFQC41eOlf72ZhqS/WwUvstGDe6Ih5BH0rXId
z5p66BIzeFLxHoWLazRfBsN9ikU1mt9fUljqT9/pv6hIE39Owxx+dx0Fjyn2ecdxcIbTaOnv89g9
t4KkauwGcxGa6/fQinXrutOH56hUtnOrrzoCKx505Pe14W/Js1X2Wa4SR3c4164brjWWJli2sNqp
ERg3AF8Gzcswjupbt+P5abxRrNPxzMg7ICWe8YYJrnqIjMY4SG/tYrNlhhawEasDo22WaCp0XoRy
nIndwGI3bWpTeG23OMfKX19ifR3HG8MGJi9NQ3U+hkhTDnKVI1Di4aTNaqIe69D+Ontj8YF65SfR
yH8l2yrJxl2VImSFRnUbHIUELodLzyUmZ4NQxOVU6zBIQOwYGlOkXemDc45DuFiOa/zQFfUmqezg
e54AgYHBCdIs+atPFf2rXeVoDPR58qUOoMLPLagxrQFqBGMsfg18pPxGEtsvQ6l7W7tLoWrqLDfS
lB3VHPJYzMrxTvOs7I4CGOXXOjC/pb17TLMFzYd6WtTV6rfeY12uZ439BHBpPFR84Oti4hlv15SE
RXasVbrkrOjjSfTIJCSHbHEPkrNLhwiYSXMwjezcp8npEqqU6TUc3B7qTNc/T1BluwTbaW+xdoTw
lOz90AclsDRhlMf3adhf+ZQREN4CNU0pWSF3mtn9M3p+9dnXlqLycqWSLAj7RGNx+QDyqv0Cul4g
r0Hl6NUmBoN3MN38ywX2Kme/jUu4r1rEN+ZXMibGssPzQgcQqRI+ypYu6ZHLg6/G7bDsCCWmI1yp
u3P4KCFuVCQGM1590jkhqH4DwfYVSdX8JXLymbQTvPk+4n3l6rjZTqxZhA+V48yyBSNRnQ1PzV4i
8K/HcTaynaIOykGv7GJbKIFXwPuKtBskdg+YXwVXa8xP6+e8H4x7Z1MaZoHwT2ZhoWFTDlzWcLah
/cyrYgDdaMwPg2X9kDDVMo+ntKOfjbwIX/qqOv5hQ2xFGkybYIbDu9St5YAcTn83hgm2uNZHSOJZ
GeiHrjbSLX/8HojaYlHjkDO6ERmw1V3LVWscZkizbUUlLLAinuJ2nm86xB2on8OsL4v6tpud4IGn
YPhQLweziLytaQEukA6JSW8Etl5d0B3LeLmEHag8IAxw/H9cIynUv8bC084yUToNffiEJJ9x0nqY
OIWLg5/UZdZDZiGLsUhoyCGxGwdgiXO+hOTsUvuR5mDpP2v/Ccpwflp3eFqYzMc8GN3NijDXxil6
yM2djdFYs0cjBgHIZXTvNMcPy06DDQy469x6HprAfo7Cz23jD08SSfNhBF3RDCfpC8opv1JKl0R4
AMJy3UOBfZ4PF8hHHk3c/pe2QD1+A4e0Tf5K0Sk4XoboI3bLWN+kZzHEQwfSAor+jJgtejVBEWDJ
F6o30pf7zribyrk5Sm/kolofhRNyuwDHXxRLre6mSFun1pNWb7JmwUKPgblFRyKneLN4stjkNM6Z
m/wI0cVo9qRyAOTHyu36O8Q4c5/OaJvWhWZTfwaok4J5fCiDsr6LYa1f4DwSV/lJ4KAx1kMV5Lex
ZEJ+G+sv5riXsVM5/gTiDfwYiSmjuIOLPR6VSSlYHpLS1fzsvQnG6qE24+4JHOW9hKM6/hgluAd9
Ln8fZej3Eg6pUviI3u3CqjGQ9Rm9K93Hg5TlrQF+omy2ZLzLr0Fj3mQJxn1tP+wMXYnfw8Kd+XJE
4UuWdO4eL8JiW0+oS6Jm2z7ZqDaew85rFquJ5kkOIy9XVh29eoQzgtdq7EKMRPn6IV7Q7J1tm2u9
zY7ZiMfmPJ+k6Cb1M6nBdQBXR/S7LuHZ9AP8kfs3GXSJF5GT7jXMq3aXjh4L7r+LmlXjQ4grC3fn
g6rYooCEAeKAx8J6pkXTHQ6xT6mFXO4lLp06+5Brn9s8NBcHBonJIXbhjHaO/pO9bXefOyAVSxtW
F3mmt1Ht52vSM8kWD47yrRrRBbWVCLMNuyneYMi5Gyc1sxvpDWbz4GlT/NilaHJau7Twk72kaOYh
/G6FlX8W/odwSmbYlwfL8azteke6gWLfwttYJ8iQdMR5WUG2GLNjzKRy23du5SxSCvd2CDT0m+LZ
vZ2WMxIP7u+9sflKvinYYlJvfkaJZCd+Nz5r1V1Qj+7NqFX6veuTuRe6+ajUj2WtJZ8GFzcMv2mt
QwBEe2v3rXMGR2duA6Xxj37AC5LXQnszYKUs71Z5Z0bR/AkluvxWWsbiv6yN8Arl/Wos7sx8AumT
g4vhFfCsPOSbMSSk32srPPZ5Zzy2y8F2vRyDbNU+BzNv0G2TmTcNcN/btekpZ8qA/oOMtQpeHr41
HGR6AbTzcS7D4NrSxr8+hkeLnzVpy63WtWwPyElNe61GNtqflquniq9u5RPIbLvq3yZDx4BiKVFm
JMi2TlsG+0t1UmqSl+ZliOskJD6lB6gNlQCpd7pao+2mudKXJFtvVG9hOjyyRiAjXU9XmGiXP2et
/daWIxpIlelvc1YRiICVC1YBP87IrjLKrxBK8twon6D4Vtuyc0BJecWNNg81ToOkeW0WVdZxnpw/
K9rTUES7JOAhKN+pywHuygvbxOpKQvJNdQJ+m4b/XSIUeBAxDGpM/fTZKzYSrB1lN3g+YljGCOsq
n33v1Kf1rbHoICLnWvWb9XTtNjCl7LkfUAVZhsMgp0oXo5gdlE54b8xhvVGUUj8aCDjeD+j0mZt5
QtEqNhTc45bgOnA5M6j+Xil6/vjbYDltLIQe56S9vYx1XMU6Na7zSSBNAmGKs8DdDtSct7lAnhD4
iq+lWw4rrEkQTpc5v8GiLsPXoFxThmcN8t38YN9wEP5uyz4+IuuLgu/4XV12+TEal4g0kWu4G7EP
kY51XPL3OLeao5Ohjt+HX/LALTfLrUbh/FaJjO8mkMajdMaiLSynU6SnN22rbi5j/5jvhFheWWWO
W9ivC09xeNbQ2btpnF65x8FEnlEXfloXVuOmtPzydOloWF0cS3ALG4l1jjffV8mt3OsFbBLsvKYn
nwqtdWXUCk2te6pxby6OdphrN//8x//8P//7ffxfwY/ioUh54ef/yLvsoUC8vvmvf9rWP/9RruHz
9//6p6V7LtsZx9J11LRc09RV+t+/PaGQw2jtfwCKHosoyNMrsN3Z3ooSKHQuX/IlNyoZdMmcGzB0
SVfrzyNOL42eji86b+8zrmHuHpv1+ZscKFe6e1IU2jnO6+nFs2rkdRZKq6alKPyX053mgw+vhxFp
XDNWv6F++jSOnX7Sk9mGzzZAa7hCP8+8QtDuunTI62Ffbhl3OT7hG6zp/YOdq4qO1V8e3KAOeaCk
TRkJd9w1QxeMPnYBFQxwLY96sBJLM0qRW1JxinAKK96SiohxrOCQTOijAytLj8AdkjUWTdGtrXD/
y4iimu27EefjyyQQpNlJLpSmOM//57+Gq//rX8NQVQ9pdrI1lmsZGn+Pf/1rpIlB2gXcxVWagPOZ
rKB+SN26pmCoNTvcdsu9xOSAf4R2WzbxGkJHDtZWB/xaN5t4R8UVfZe0Gu7h0/TrAUOOHKxowXsX
YDXiLmk4gFLutOMUDU20b5vqO7q9uw+Zj9Jt3DulHYNtqJJdRhQLeuOlTaGBCtYcNPf1ciYdekV+
QGJu7gBE6Fq89SS4zi6tVkcx4Jhahg8VmQ3jusXMUcyYi48Np9Lyrk8142PDiVxgDOqovpKhMmky
GzadYWdcySsQTkVzvlxyjXHJtPbsB2nJJbtijA/SRM8vvkexaN2zynXlkmCljfW/kUt6uuKj8cam
V+cLdPrPf2pDNf74W2ue4/CVI01sWCDH1T++eYriGpiN5eEpKlXtakxd8vYN7hB6igYwDgburg0n
8Dx+QbpO2lOX2nBjnvUptu46s8Qwr8E/d4ukVb1f216kNDcewm5O1P09pm74K4wxerlGXjp3Iejv
U61lA5n0xHuZvOQrNnnzuzFnL5goeZ8mRMoOhtL157kK7Eee9TzD3E59D9oWbkDYfPFDKoUzGclr
rHR8hB8ajDvnYX5Hbq4dpujd9m1vm9Vdfqf7I07j3O9QbKwaSiEkP5P/LQkae+NZg/IwJ3mKKD3S
HqaXPiONGlwZkOHu5aDWpBvCPGkQJ51dOLTQtyQmvaMedYeuM4Jt3fftYnvIvLAgG4Gv3e0ay8eF
ednr+jkYxn6XDEnE2z9F49rXW/JQ3Prw01HDkYNOTqGx2dZKa3aG8da2xuuL4LWFdB7+yjy914uM
LmXmhkXE/nIRq0ADAwhCvF44rarqTA4sw00w1kgO4nTA412jjBRr5V2W4ks0JHqJ7UlV3pVLrIWN
zmvOtX+EbRSf1tHSY7bxm+90wEJk7jJDpkkTRu69MgDkk9B6ETnVCues9a0BUcXgwhKTq3i68VrY
0dHq4/i6nwEsjL8Oul0gaYCiPFhiyuh/dEgzDFpYNBWwYmnKjMs401aMc4Zu7R/xS7ND6czxcDP7
d9MHe4I1lgGAlAlOp8+7MESy9kLzUmtn5yphdh0gR0uhXAhiC21s6fCXjktoJZVZt5nLFlL9qhTZ
+K2LKmvTNOV4r5mpeVtXbr+Vjjmb7xCnzz851lyd4zZN0JMrs28IZ0o/BvHdRiuNk4royB1JyPbO
GR0OgN/3Jqj8rbU0XQARJiL0lLRVgBMHKwBZvpM5apXfG3hln03X1bWNDLciduSgnJbLSWDt86va
Ppt2+7AOkmvgRZAfYHO6Gxndw98+sTEm+09GN34u+5OjY7xXdvpNQ44ZJX/XfEwMBIS0aG3EZO1v
jS49S1e3DLJ7vnwU+jLcz2hKzGT/RWkRNrI0pcNcFJ3x0khJbTNOYjrZD1zsh3y9nly01AKWaQtk
Z/nfZewQg1QL2sfamC2QyMZ8WwYIT9lAQCaylqGio+bQQbXDb3bGwjaujPveV417Oasyc97Yujsd
I2TpbKAgdHtqcWgmx7xZY44StzcpC3jpXGNDQ4EC0i2wIfkPpKuxRh0SMe4P0vztf0lJjoxJfTUu
/7HEs3mAN9ovvmwegJ0lXhYT+cA+/L7GgHfe/udXhO56f7widNV1PfzaHMvj1LSW5cJvizOe97pD
Ess4YvyxIL5SW0sPY2N25Wf/HI/VcIUMl/9gKoiRtkOVvZuqeqywNvpcm7xKqmL+fQSpnvFzmWFi
lteax/OAAnrVj2iwuw1c4IWVN4dtt5VeEZ2W3rmDKWzlqvHbYM9B0Zev1oM7K+2hiYaIN5ELBTyZ
yuUZ66IfU436Y7wcRgNAVIxX90liYVS/RkOtX4+u/VcCnfMKSWP9cT2oyhEH9vhOWjJczuQ6WtLS
wQgEd+wHVrnltbZovRte2NWbOUYrulK05Z2I6nszqQTX06UdpDBo/m0PKo3erP8+YBkvV56Xy8sk
acqZxKTZsfbc+36AZc2v/wGlDN6zv/1n/69rWfrwSAlBPV6ut366ZcLvH/7ycxRh3pxaQ7u+fKx1
ymWIfK40i896BsQv9mz/lm2SsRk1J/vi4kW3hW0zXINIdF4nDyQ5C3vUZabxoC3UFFFZ+k17aVVd
4gmHQvCyxbsckPUztpPlVuz5IbJIx+USo4c6xeGPHqtv8N/sAmfbwe9/sHvjHVUL/zzpJa5vkGBq
jLJ0desoiwvcbKbko7J2g+xfX7TuZ3Ii5WmK1fGAYhXCXf2PpFOcNewOSb6zK9s/Ztpg9Js5S3Dy
DUfFu4mGqjj0C/lDmvESk7N1pF2W/k2rUS/s7Nq8ljdL41SIy4facX3PCN/Y6nRg5JGu//Andfzo
WV40MiayjGZbdxaSfay7jkbr4LdqxOmb7TrHbirMb7bnuFtsD4NbrHSDhyomK1ziQvrNh2U6oH7z
3FojlghY5e0lzrc06Ib6m4UJ1j6scuucGmbykigZfolzsJ9rykNsgxdieoJVnhp0DRgNpNLWoMs3
67pH80ZiOKubd63hs3WaItXb8ChsYGcSlO4q9sCYeMDyN+b6zxh1ybGsFf/aNZr4KqkKchO9WlPp
y+sDENPkkQd+uQP30XwquszAHkJPvtpZ9QpmCbOPMd1h8zdejyH+qJ2iaHd2rlMvHwuWcp6q362x
jC3pJhr6c8zT/7rtqo+Oejkzc0zkITdy98k4Cco8KknvQYTrSNWFwV0c34hDbYCSuOpb4Z0ew3UD
M6scpAmMEYpSXUTHmef1nTjXhrypz34c9MrzmpjXPLMF0tM8CFhyTJR6l8R5c20w5WWJC3JJ4nFT
PPznR73mesvW7reNOGkwzVYdQH2axWbAsv/Y+qlDkbJJ7/XD2FEo9oH7nbW2CagIgSiyKVp/Q8hq
1/Rx+sO24h+J2XafYjOElV1lCPIVqXbrgpbfKe40fJ7T/I434vd5ZjmCnmC7myjnvOHLEe1RV81O
0jQd9lEhxQ3ynvQaobnLcf57LrVBezJB1Es4bMzqxhxsExk7/qrlmM3nZvoaaJ39SXPH/qGLDMS6
1fINk1b/bAzIRMRLxjdUStyWUjU5SW/ZR2+68twhGPcsLoiact+OQ/gkkbYqUS0eubMRkMsLyihr
pzpW2SkMwHh7epoAJv37MJbjW8UX++gmqBoEpRuvnQbabXx3frWlW6bhOoJwrRE4+8oqrI2pefNd
7jXmtnHD4tMwZdk2my33lZyCjnZyOmNCAi6kxHLnq9IO7ypAwr+KTH3uMFP9zoPjOlT96CfotYOu
jjF6CA5gONZl8SYGkDeq2WurpvUGv47hzUWCDkpq9xQ4hfKEoNVZwlgqhICXlVfVam76vh+Ko2XP
qBz4mXZeYvnckwjVEYDaWEmRsNs5KqXmv6NfTv41neNHiGXeKUbB+aS6pIrcylDRteiQBteQA8/+
21B3zOKNrZng3JfxsBP+GO+E0OXl0jpkopMeth+X/pehqBlZL0Hnvkdzrd6EWTftVQBun5Tc+Fl4
lf3DGl5xvMi/Fx0ZuzhV02coU/2mnKNPY2iQ/XJ078xSMHkpLFQZo9kAbmam6UuPF80diPF71cSE
C7vQ8NQoQflQAqfb6iDvjs3YQYpQhpsldXUtLUcLJ2tTlv2NnbXGkdrmlzRV1FfAqd8snLl/2Fh9
uXVovud1wUa77qJnM67cQ6dmzlVY4AZm2UCT8mUStlffnGUS0MJNOQ4fk4agt3dpi56wgBQSZDGR
gc9v1xasurMXznitLsCHfx2hJxhbRUr1MBmKxuK0v13Bd7+aKzYvbEuYKuB8VYS9wZ+XutLfFZFW
PpoUo7Rjp/QZfKDK4buh2vc+0rHXvZPdSCg1+poSRNpMezAi3jbqFJssBwcZnDvcoWmWIpI5pI2z
GZQ6uNI7GNQQvh9lgzu4xZVqBRRPlpCiQBAPefhcNr9mgI5b41ISvkzSJs/c10Fn7CSmtukuGQ0k
3JvuVjV9615fDnJW6a3Nd68xtuSptNOowZCQJ0HUBmyiRwcH6LIOn109rB6NCHXM5Vkhh9ROtZ3n
kWGVCYFblY8+4jWXEXKNrCisfZ/BZvO0FxftuqtqtLG8kWbbZvf92Nw33KLd1gv3XWUlL9Jn2smn
Dm2ZO2k5NdL5OIGdW1+rHnAt9fdqUGm7fGhRxkVniBcFmfbz2m7zL9acuA+TqcTgesz5Ou6tL2vf
Za70phgFPF3mSwyA1nSPvs9GhcQzTayJh4KPHMMzfmqTqDq2mLhdzbOxuPBQm86xKn2bK+tVblCU
1Lfqr0mZoVZPfgr6Hk2w+0rPsju7VFDn9s0nOWRuXOxmJWd5bnX1ndalyWvosiXDguC5GavwFex1
NyWvWaioz4PWbtkgJq95MLWPM+Z3MkEFJ3Bv856AwIfAMCJaeN2XSArOiBxJsyTXfF2XyXdpjcuI
wSoyVEiq4Dq2qJvhpXxoXVCmI6rxj2Qd4y2Gis67FZ/l2TXmqK4btdU/5bOuHGWo3dnhOrQoSvfd
m09dC4Pe9J3nZpEqhLUfQo13u6OwtHKgR4DwtW4VnZfeSzNDO+n3wctc9KVuU/bq13XPhj2jbvLF
MPxkyyMYz7eorJ/ZMz9IXNHGYV+7OXRssLpfMG5FLzXeq0WBJCdqU9tqCutvY6GcSsXUf1bYAuIG
YX1rkkrZ5GPlPI1ePR2sMdavnQUo1o34/0VBeop8Kz3Jdst0/X5HtSY7yWYMgtGwG+vpozelFr3L
KQnAKteT3ZTj2wi71vg05llyUsb+96a3NGvV1T8VVvvRe2nK3BJfmeei5OU4hC6rnoyKiR3CEMSY
4kvUV8egGqbv4NN/TH7qvPheaB+ioqBwUNdgWzoqnBliCX/Fww8ZqafISs4F9YIcZaKj17D6r82y
uiJph6V4F7XbcmlKLACPu57951hJWXwO2LKyyrDxXweBq6IXGxzn5dS17Go75CPW8s0YUkBNo1s5
k0MGbGfvTK2+U4dFBkJH0ULNi89DhUkiXqH9vi214rMD1mQTV5SAs6yOXg0DjeFlWIAu2lXa9O62
n5Iv7Fxa5XmoSu1goS3P9sUav7YR1QYFTNCdXqoFij90iNC3Cg4SrTrlowMKQLURsW/puMyQDs8i
pzOb2WNIAv4JAumZxZl7Jy0frtHJD/p4K005KE37ytLxdeIxv6nD7KdIIvOANO+EWyiHwQ0BlXfR
+RJvouShcEBQqIqp7BXV0V9Qqio2qWqTdtxNWuH/sCw/20S96b6oSj/ujehgZoX94PWeiRRSqHzG
j+dJ6wbnpzd+r7BW+27bbrqp+V19UkYHhzOXHHBhWONZx8YOumF3ZWV5dhsFocuaNJs/w427WdH2
Qwm6rEjecKiqtlpkXxlhiYhEUebvc1+c2glUDm+w29IcQLmYyfAwlan/tdc0deNjp/upwAF5N7Ee
echGGA56q7816Pk8yKHuKzwh0qreXmJyNmOoMGfAmS/x0eq0fQ5cdVf9mi+9ZnSNw8xwj8l17G1g
T3gLj3zDal/fakr5fyk7r+W2lS0NPxGqkMMtc5AoUrJkyTcoR6ABNHJ++vnQ8rG895yaqrlBoQNA
iiLRvdb6A4pEQZB9k/pgndECnR9DAS1cs8m4We78qLr0EeVvx4z6nWqqgUqYqw4vv6uxTKuTxj04
NkmTxop75IJ5DskOyGGZ6Fed+OwchMAtEyBr3+JPsZP338QonI1m+d45HqvyOtioyQ5QuL7pg3s/
hq5+qrOm2tlJiEeN0hZ9P4XflhzqCamsf5myKHuWD8XS92ElY/ouQ2plUXqItPzcIQO5zYHi3Wtx
5a2nDC2GOS2XUtGfNuhTYEMemP8KiMdKBtQousJNPqOtjD1pFjzmwaQ/Ndg7sPYln1HLjO69Hgsj
1fRSg3ptkzXbfMrTz/iKU4SHzos7FpNNy/qCYWb/oAY9hxr5qLG7SeJbDsNrpWOE+pw3+ggPWCuu
KZuz/TSaKdbeRnZCjEM/ZH2J80XiOltDn9pHOcc67oxy/NzrIFX1qSm/a3Z+SEaPhHSWUSIqh0Vq
UT6Yk1F+dWU2rsZY2M+i0YrNUPTedXYCmAPDoN/NMyq8Q+THR/5z3X1SsImHCu/ektj11qMVHKuu
apBHj5u7SOoUS5azj4MXetUOzcZq1QQ97nIYvLVUd5J80xNv6fue/e57u+z0AgjjMkl1VlmRb+ql
k4ihvWvq7FOkl3w2oe496nHgPvaImwk5EMhQ7n+cPas/p076S7XUoW1qB5YWwEc1P8lFewmt7H2+
phXe44CxKjS7UewhbaNF4ZfjqUmqaaNXenHKdbt/dZpDunDCGscsjsHY5tteMccK8RUJyvzmJbJY
t6Mz7UL8mFbEDsWbMbLf61yYgSOsy1eBc9XSPSOEj18sOmXvTb39FfVhf+1nzeKpVP8gx1W+uZ2k
utkk/TFqm+Ktd7aAsvXX3KqRr4aFtFHdddjKld17BnV7fboV6fCadjru4aM/3PkIZG/nuDcOklD8
NQzxwqEI/8zPC8POlBywW83O6+D5cmN6SPAisOC+Tog2+FHxWvV6cfYhsiFQRncTwlzqbBgrIoVe
NOZatg0x2XgZWexfSvTFbu5c4UJOF6n15M4ktlqppj+HySGPi+j9AtEIlN9Z+g9qVM1zqQ7tyVm1
YLTnVxHH4zkZTb5fyyGt8lUedcWVspd3cztMI2P01T8mlDWoJK+EPfjRF5LD3E1+LzdZShVrbcA9
QsgTFKK6i5oIu/1XgfLjSbVUf2zXm9zEr6217Wxjxe6Qb8KoGOC9uUjdw2U2tlOWDSvbNccc66mw
vzNysg47VJQPhjOPuFPRNxvhpL2fqmvCBKKUGlF3U2cDoNNEEsEIf+yukYSePGnx8MVyJEnoKo8v
0WCE19ywcQ5eBjzBl8wzNEgdTdzfyCr9spDk+uLLsluboZbe136p3Wphfnu/0SKhq8snXDqz2J8v
fQ6xwUvwOpDzSG0IxJ25UqdJ2b4sAOHjX32RJp2T6UeoxXAtejWju8EDOt44nmlv1GWR1fu7oIbb
qCRQDYzdjEbGD0o/9U+X7njRg9OUzU3162RP1SzVNTuNQXkdohPiNwXb8cZYmc0MH8LPyqdad7Kz
ZSLY7HtGArDJKV4MzUH9UU32SCbD4m/XXtylJVKzJlKVsr+qUVl6ERqJVbqNrbZ4knGSPdr24/tU
8PLfxDR8RpuwfH9ladXdxRbYUCwvrO5QF+XvN/N+Q0PI9zejmupQJPVfb6jOouYAIQMj7+Ul1Z3+
+aY6r7uL2uh+joP0ihR9dk10m80D6Syw39CY/vR3jUEhWobl7mPAp5h+EQXFv2Wa6s8yPYEv7y94
Eh6JlWli1QAHmSCGJugceU/W+7GArQRwombbST5IHNQoTLPwAetZ6OrtuciH+kQdF8sqvEi3Dtpi
9lFW9biNk5gMMFjWTVjEYqe00NRhpHq2qbDD+KsvCwz8A/AL3RWxC6QQE43aHutda9XNi9uaT5UX
iR+2MMD5ipzsCm4eku3OKfATcQUszb56mTHwB5WF/t1oyEg7Zts9BCZJDsq5YidcU3spEutaJwPC
9I7/2SEr+dxj/bNzZV3vTGFdK6SSIcGW+Gfjx/OaC+eKCm34s7bqnZa349fBhT9nsqW4GVkV7qdM
Tkd1URJiup2Z8/yacZFyK+7bcgd7a/rrImmJcD8sF+Voaj0MQoc6vlz055W8CdWATTvZ2RsSUMbW
1FK0+Ex+6xX0GdwsUvl9iJD3/D9nTMxAkuy/3wN+ePYdCd/3e8A/38xulN2H1duYafKqDiYs72sF
UXhTQFPeSiP1fdaMLn5gWjJ37PfVPBnLYO0hMJUmVG670d/YRZu9aJkUq1wzjJ9JdpK5bf1yDP9z
6xThZ2fW0XuxQSobgPQOhlb1R3W19+fqYLla1zPzz9WBD51uIu3B4w/f5c71Voo3m5cC7PZsZVcj
cuaLGlBp7HLU+c7iaqKgdFqXONvYowTbKgqc+dgIFDVTcxc7TXrQjTZ98/1nFbLUIxuYIl9oIpOX
vrl/d/9jtopj1OxkMNzV0FRvXdQ69pHnaX7XLge7WIRKA489aVMsNO+AgCni8cH+Ls0ejaSx9lQ/
nH21RKizUXz3dJ7gvd2bz4hK/tUyaaXwAcGQEekuM1Urrrvxe649BYQi4EaM8jlAdWgmhvgcRamJ
mdtUvDe7IUu3FAvGgxpFR4p6+QDyCM3mJ7PL970ZuJ+FZUwnxNioeWcJecvRNdbD8n4VgV9x99VB
b0V7aA0LGT9jEX8vLZcK3dL+YPqbZd6g0cPu1Ym6hPRh5pDgChKI7gVK+479pLrcaSpWdSHLM2AD
50mXPYYD/7wA9uNmUE71Tlwjmdekm6pA9t2O9fkuCuMeJjdypep73cqnwcqcr4Bn502LPS5aQk1/
4QvAihHLNxy+Fvg2hDzSFtAGrWDcqZSlic7CDRemVTKVrJgfo75uiq0L+WtvUP4hkurGfdda5WvV
DZ+AtdW3UerazffC62iX5SuYY4pgmuZs1SyT8GjVw7q7NHYKTxAtifMwWRs16OaOdtQ9H7TTcsc0
0ygAUOg5q1HvFnCzU2Us08kSnkpqpO+His1TvvpoG4X7e6SGOb6C5ym3BP/e6eO6vIl9MkLjxcwR
HEVZ2T2iEF4/9kRAt0A+huj+PKqeDDbRIfeKZK2aamCOI4QBcmEeVJ865MUOMj7GNCn8c+l303qQ
VRGtZ1ROjxiilCtQ5eKmDoOPWMuQVw+JH5URWaJmeDBNNl+qiRp1sQP6V6x1u3E2lnDQKjGFPa6S
Mmjv1aEq8u5+XoqQYLV+qK6wnNv7v+Z5YSLORQXQepmrpmTkco4J5OikMPwTkeKMSnQa+id18P+c
/XtETY/dKVujMopw1jJR9amz99mT6Kx9hLqvFRXiDCVOnNXZf2v+v/qCpEeawnOSzcf9YIhDNYVY
oMlpuFcHUhLDfbFAzEswlTxn/e3HYPBnmuqbdGxGM8Asar66EnYN8tPqVB+q5E4iDKjmqksHJ/qD
r6embm1HqzYACtv6XWTN4QaoCsbZAtqX2wi9W3miR8RPMw3O1QTyg9H7BLuiNP1b0CoP23sCG/ko
dC292c1jhIp4ipSfLo+h7uor00bVPGHdLzEB3IupsbZ+58WviFVTq64DlLFJpH7GxLbhh/laR0Zy
V5hLsjIuxWtfgA3UAWgcVTPsxrtMQ2OiAxJ6G1LjyZGtfGlskH8jENGcuoxbA7RSTQcLXHcVdtor
apzGUfV5gz88wBVjslUeNcocZ9VS/RDO5MXCB1TZXgpRxed5RCxbNbva9zel7jsHNqoWJUj9UwAk
+VrgcVB4+saYMv/S9QVSmhgfhQhMNI81jiWkh6DWbATir+aikPsXKUq6ln6+pXX/ues1BxbpED3O
eggVoAUW70ePuciiR+w9YyTA5Q81PiyTqi7Ndr0Pq1rNUANxcgmMW5l4z2Qsy6tvDtFLMT4pzoqJ
1e6l0YuM7C4FzUlvi8OELc5WNYMlEQEOwnknuCy38FwdbgHEny22i8XG7mzjVUvH990Teg/AKqf+
69hY1doRc3ELx0ijzN6OR2Fa4iH9cxFe1u8XFWAz1EUWaZ2cndeyAKgVQ6JuaAaxvKmWlYHBaSGp
UQ9lTXF86LW6nYEsXC5QfXkt/rpgAlvc4n6Y3ne2fG6j5Ltc5AfrNOzXLsjI+8junBuprB9lZU5f
kL7GRlRDfaNvbP3WxdZPNd9sjXodWZS3Zpw2b5WP+bkaiHVMPMuxGe8NUZaLiVoMPya07+PcD3aG
shdbDvkYIVLcUWdcnMU++lWzcYqhRyQjbzd4kWG4/c85AoQu2lADrG5X+ij5cj+JQ+XxN1Vs9I1v
09y+6KMtX7vBXfJG7JQrA0Vzvx/0oxSavEReTJBnJOGz7KBO+rPf/Gx1Nsi2/eufV3u1Hb9fHbv2
31f3bVSviDqmjUrCYDNUXATuFRdYdeZawyxy03c9xHKVjqna2N0C5PneokO4nqrQe0A+B5q2hO7N
homSuhWzTptN+SkYncuEuR6oLtKxc32XxYHxVi8Xzu1MIdDzfl8Yd1N/DRLC1tEPinOBj/S6Vmz2
eIp5J0jtDKSgj+97P8WmWPq6pe99f8gn/N5Ug/gNB8fIToatm2+BI3tX162BVSR4f360On8DrNy/
pqNsbmi6NTd6Jqv73AyifACKmzwQW8iVFdXTK6k5FE3cgUBvaXYhpoNk3p/UtLCgaljYNkLEuIms
IwQxFUTNkXy2sTUNd6oMYv2zqUbxRxruxjSPtqbVsQJI+2XSy/SZei87S9DihzRP4k9lbn1XFuJy
nF+syvw9wdRcyHvC2mpO1NwqalnXqX1yaxTZP3r6+OldzkON01JDjdGFe2uYtJUvPKa7JIZEH+eH
bPkkHL3/3VeKMj+oZvhnnuozhU72qrogxO0/ii47DSXFb9XCJEc71KNgCWyRW187g/82h1LeqVHT
a0pkskzSuW4/wZlh59zrk3FUTbWRVs3YY/SjqUZzd/eOebEs8+rEJjh+Xubs1SCbFyy/6lJncVBr
Zxm1BzK17SLPUvGoTuJDySJzEG44fgqM4ksXx0gqZv5b3gbzJzVBH2KBggwsEMK89wmZEb5V/vB7
grpDPJjpanEhvPvfs0atig9Enb9v4/E6Fuqs3//c5mOCeiONrL+YliyfiKzcXd1oTk2udg7PeDMQ
mZkOeA2X7ddZdaajuStzpzr+q18Nqr73y1Q79M39nKOQuu+kYdwMCbgcorW2ssbGeysDqF3SxFk2
6DECY2v5OpCS/78BQqYe+P+i6theEBgeDB3LgSSiu6b/TzQouK3cdY3SObLWzYcYc4Z5HRgyPzVE
H9P7aca/gZrJ0kvitD+WsGoMs4t2NuYOW2Osgk9NHC61kRmEgO7aJPfoi9u8uGvGMl9RkQo+SdwR
yRg6p87DEmMtV2C7/E9qppjF2TMwNjWXiU3r5yhtQNtUg4jrOVSmfPugmtROtC1JKW2rJosRaxc/
8t88NH3X0BrcT447Ebq0ZNlV03Ioe8F52lV9TYlxmWHwZtsizrDBpiXy9AWPqOKiWtijx2th2smp
6yY4iaTKT3YUjMeRxNYmRk730A2glIKkqDZ8RGhptGgSyZp1u5iT4H3UjAIX1l9XHtXkubTWho/p
WoFe2bFr5/a5R3R944pSUnCmGehYY/O+Mki8sn0GnxHt4qFDmHoZNbMu3BVyqIh7aGqWFu7HKB03
iaELGHloZpL1S+695cBeObmfXT04TUG3US1k0n73q2kffQSHwPxSwgnfK352hV7cq4MrivL97KPP
MMzrKDzv8NFFwgkPs+Wg+pCKhNPDM4gExj8G1Kg2hQJlC1GfSGM4x/e+EPHRIALeOjvpk4DjfZ9n
UQjoGybxzkqAxqvOv0Y+2gNE+cBzI9hsXPdxeL+DJRfxZ7u7GqP5e3QufOSMIlxHzFnqjxM6SpVd
PKpGysNuP8X2tFZNfZmQudV3A/OPs+pSdbfCSW/O4oyiunKUKjaQJCm6L31tG8fXoi83JV8wsp0P
LnSJuygehkfSUYDiJXwS1VSH1DZBF9WeOKIeOjy6LgGdlDgqLxeoA7JayC6xlqP/RB/kn+FRiPKn
M844iC9dJrbQlwrXRNVS9xkRfth6XlJsVR/iMqSISyfYyWK+9xA4upei7B7j2qnvEI94Vq3S14F5
YY8NPxZhLtWnDohFHXtkAC6q1ULOPQdp/U3NV13YmYDbr70XKx0oGul+86W3f2hDZ72OWjTj+Qfg
VsKu5ttuwnOufP0580ZrMxpmvOl8+cWpC+2El2y+94p0XOeyKxGgi7u1MRtXMbBT0KyZbFlb62+9
Ie4NXwZPAs8r3H3mr2DAm30NA44XGeYtSib9YRybGOGGHPvHsT2RQ8D5ZkwOeh6595ETJvuRTTUe
S713qQPruajRYvBbQoyANxEYTXZs8K7aBgOMwaGW+8q1mzstv8e1RC7hVtBjemDwjgb3YGTJLrXK
9JBUTgKMPEONI5pW5TRDQ8lj96aHuF5bujae8lhQkfSNl8ob269INPN8KW39UmqVA6gmYh/kl9He
9mpj246Z/QAqd11OZvSoDogk6McZkAM3/08fSMt0W5dODQTzP31DgLN8rGXhESf3+P3aqLFIMWTZ
VU3TgbLdUd1++LhIr7SBZ0/YoYP8n4tSyJdrw/CSveqbUB27C+Pg3NtgNFZWM1UnSqKY36h2sSAv
VFsdXA2obDThuo2iXLZ6P5qYxZ0MJCBOqdYb+la1zd4uT+oMyjlT52W8UVep3t+X6uW4CiX1H7US
qUUqSkK05ZeD6vtofvT9a16i1jI1/H76Mf5xC36s3u8F7/1Uyh5hOgg1uKeexqb9fRARFhzpckg8
J85Wqq2GVac6++j7GEhFjXjRx/C/b/Fx9e+Z6J3vK5h967ASqyFy/JuGfOiTyPojKhE/gA/OD3qP
P4zdR+amAeQDPF2GT3Mmy5VGFuenY/8soxHQw4DNLE/x+MZz0D6UQVPCBIvtWz9I3DBFm/7I/UNi
GcnPSo49WlehfNLastkXRmYfLS0zIWii1ecD9P2aTN5m1rFPcwIg6hGCBhsHbcizNZfZM+5CRwd3
ibc468XOj2pQfwMWalxAvThKomej45fZNcm3ljrgs9nLrWdLi3Jn1r6lc7odO1t7Hpq5OgjNWbWj
N5xdfFjOiPBn59remrKdjkGWLyVXMh4kKvON5dbBwTHzo5gT69hFCD2AIavOpWu9LqAH9WBPlryj
TyC4CZ9ZPae9dFuU0zRDvCU1BTs+0MdElIcY5bELaVNMUOwMR6Z52uflkOx9OW8mrW22lVwK42WL
uBHgsr0VRToFMBDTfG/S46QhyONBi0XUwM/wQk8etdroDvbEDidMSPSDwXa/IbZ/SAqK8fEYD3dd
ChSTdWUtNSzBjMn7OUfJzQ40mxpCsraH9DlDsOIrIdY2ifxmRVo6uxRlNFxCZCXXaOdpXwtfO4ei
y19ctIUPOTp++9kjhO8BsgU1dXVfdN9LMAmr0a/7G1RN/5hNybhLQkN7AXFwAf9f3UHKzjcyzO01
jiX1GQB89qpPW56CxnqWfGHQjQs2TgzBtzKLfVON+TnzKWZ7VfFArIgVcxtl68a07I1BKemhN+xg
M6JBGrjlZmhca98JO7i4pv4K7g8NihZJxQqzkmNCuWwdR+YPzx3TEwJjUNDsJ5/HmJcW+alPwFNr
pb5g6qLyWFiWjxaoqEgxlfrB1eTJHipj3bjlKhBZuwnMvNoUSCZfPFdkJ5cNHbSPldZWq0B3wY2N
fvi5qxD9bGXgPSVHwb4SmTDy/HXA5sSRpHsF0E/dt/ZTMj1bXZU/5UdnELe+dTHYRtYGbwHwOTF5
p52b1mzlZ83f1pJd2GQ+YFCsnUKrobojR6B9C/FPIp6UBAnpT72+65LxZroJTOqbhivWapKT4HGf
dncQWKIwOYY/u2Qydg1uoid1qII620zY502Fn6wQx2lPVYnGeyUD5Lvy9OBo9q62M9PdumnVrcve
fdOZ4JlYAQ3xEzuhdleZY3FSBzMQ5fuZamqlW5yC5aCaEQ63PMb/zP7XcEaGjpr/sLKIKU/14hNI
aDfl7+0mL77FzjevcvgexN4afzrzVMjMPM127BCis7/NoBm2ZbgCsPwFNyms3nmKAArGQhgyUTCv
1Smo52fXjMtdXI7WaUhc6+RN0DQhjYzg345hKoJVEfdkSAYMwBKp7YVDiX0V+NyhqMt1knSs+jUY
4spHiBoHjslDNidAFnrNMx6gEY93K6FMPcqbO+h8v/WVbk7psa7d3FiPmXzxpIel2fIOYKW5gV4e
p/a5KvPxFETDeNKWQ6BvsipGd7Ho81O4HNRao85QwYkh8ZDCXLmRZmyGAfUzPRm6E0kgTOCWs97p
v5d18QkHDndV6SmfQLUssWTlnP3EioBxXM3XfAh3s0gvSJdrp3oxf1SHUCAromU2af8Udb9mOjqC
P0z9/wy7enFA825b0iynYZrzExugTsv6U2Pm9tF2AHi4hiRG86jm9VaXb229Qw0FWdFTEcgvVtE4
21xPJooZRYuLSpW/REZQn/iVwrPjg7VH7ewmGHl2E3ShwNurPyxGmWydlxL8hzDnk6ja+eS0KEaR
Pkc7zC9P5CuqE3t5f+8lgg1Jrp/SxUdO1mX3/jH9vhEfkzrL8qp/P0vRez62FnFfiIwHcHxTrqPC
B0Oq1/OucZ2bVUg086IAEX0tbk7q4OtVc+pSqFlYdoCthKSxKotiBTG9OUkRfsHt6VZX4AHLqGrX
iWlsQKGd/bpb6aF/NpzxFAn5mFSg0CxwIMc+qk9VTlre8Jy32tXC+2Ts53Wb5LcikSOuJsY3VOMR
O2+Gs6Rcixp8hCymm/uwPRCXdYEkpHr7WKVNtHFddkR1mTU7gaz0Gp4uldfKRkwL3CTgxZfJDOUO
iZdkgzhAvY0cPCk0MUREfrCEtZIfnJ3t8tD/mmokwB23fZqKctyMZeRzSRCua9OMV+7cZruYyB4C
1/AUe1RXx6kHhb4kwJbiauq4GKZ7iEuBq8MH1Vt4+4m3mhZ9iNYxtwbWCTvkckBbEVZt+FHBBfRr
5wAWWd81QcvmwPHrbRzELBLyBugTj0x9gB0djc4BAtJDEG20uoxgt/CbMMJ83KM3ZPHSo4lqHH9P
Es/kO0djFfHExzjY5K/s2MuQZZLhNUsj5FmzQNtHIruOidMefLe9c0PNPadxeUxYs04iFPtOJi0f
Ze8hc4CFaoaV2Ao7Lrmt52LeQhPB60yLLqmQ5Tqta33Ls9XdYksNzMvLXvCF1LduArko0SpcjUYU
DUScbYfAxLAeycVt6kcv0oY9N1D4ibx2vLDYPfAbqs95jPW0198ty+oK0v2bjhLeRlDSWee+BXaE
XffG1z2qlYbxpfehyrdtHZ8Abq+d2p2wRW7QqOlFuvW6ttsEUXWpY3HMYwuEQGA/YBALWagIbFg2
mbn2G6DkXdbs+X2iT9wUN7MoYSjUzZZ/1nxwfensM7ffjoPZwIKx6xVFJL7U0j07seD/qiXJ42zx
lTOt40zycEcwcVl2/3eNQCEqm8biaFg9oUGvU6tkN57OE9D9joWeysZ6KJE2dFDLOme6+JVMnQSr
vygn9ShUk5fFVNDGWU1HPgioLp6nKYtfMDxE6eStHG1GKQL0+13WXZsZay+95O9vp/SHU1b51vA1
615zcP0lA/MrsBO0s7L6mWDqPDcm2t0OpOXB1x+SBLGEMpj3phbc21lcrFOjDU6OAeS9NNCRSRN/
l6JqfmmD+zEyInSkY/Hk5WNI+JM5B1/rvQ05JAfKT3tNbB9NP+Iz0w2CkyFQO4+XRHYQhvdQqjHi
IEV2qapae5gd/LKA9ppFNZ20rJv3kKu/FIVhrny2xddheC6yDC+HAbdpNnzGln3UsK5r587NYueA
oD0qr0b9fZzYriDGEZ5ZjS5J5lSHaXxANs9ZOVC197XjJWc30ymPx/de0DebnMpw3Zf+QzziOmHV
bbJvBxBJFjn4VRKm3n016zz1586FYW0b2Hyxoxp66W+iQJrrtrPKlQEAbjeWwQqNNO8RxpEBSr7Y
9IH0loXbgcTvVeuqx38pqjCyJLWFxC2YPYhXyI12zvKmkkvc51cKLugMRmGDJAmKr2nA90S6lCa1
VESU+jx3280ntNL48yEWz5Ufr7UZfj5CkfnK9EnLGXa/mcvgZUpNlmgE4PbRXO6wx/xiQvfahDPl
WmGACi1KkT0UI1hD8NDrSB9bXi8H5p875XqIgSMg/ZmuB1I362nwxtMgjasZdfVOsjw/yCCHVeHA
GGIRiK9RVDxjanmH3N2lI718QTl2wlyMQl857EK/D2620++zifWnkpW1dXUdKdFKyIdJm6xVMHbL
38NWNK/caVfrxRPA/2brW1W3KbTua5rLduf6JY5PEsSFFeHtl8ZIxFn2CCqQyIl/BMF+OOsDWKUC
zbtSDNDE4Rqm/vNc2NqnINGu4KTPJqry96Q++p2pJwRAbjNcjLjd+WlpnOOl1bViuLjSGi66Fjkn
FxcW+M7MEDFoZ54Q6wzG5yw1CEqBeRHxbF4k7LVNg9zQWjV5aJ/GKWkwHWlGcOtz9RrZ4Kvbsmpe
y3IYVp3Vda8jTP5V4Fr9KzndHuBkNL5GrNkreIywIYlIVgIhmFcjnzrgDhQ3gzntALT21mvTuZC1
+UK/2pjSIRlSe6/ApZoVAoL+K9sPoh+YzZuxNRBAt8nNlKD9X4l3+EbVrfE5aWZAr5Ydf15sBFZW
KPuXMo7R/EdP4LkWGsBOzE/rrnp2YRavW711PsVdbiG1EZWfhOSpPLnUzbwgzA9j06AAhBbKIxQ4
IkDbjkBg3MMMFijWgdB2DGBlc+2ZD4E7VLvIhA0KGxFDHlFP90Ei7H2StdNd4dXDwcYe+kyWvTq2
XmOcOmD5KHtiLewDHoBf5YcHbcrwx3OT7DANlXVqAVNupXTXVeJ4R3iE3gafBd4S7GN0Spps2wqd
MFZ0t2zS90XUyCsI7frQIgm38D8ctJfyT3WKqWMyl58L6M4bQEL6urDxHcvtsyvsO5zFDKIg43vf
WC+gdn/lrkbihc2/blbHlP0DIGC5GSvYFCOBeBfzA5/j4fehT7VTzntZWZMfbKic3jlBPO5rb3pB
sXDYOKG7PPdGeycGhF7KTFZnopNVkkOvMDxjPOQIjK1HdABXvmWO6wnb37W3hBKJYw1He5CPdvDm
e7r5nGvTz7gnMrf5vsbaodOi5KHOcoKJwHsNoSeuSsfpnv0I5heseMBDdbVLIlK6Wm0CO9csgvGm
vfRi8HdRkJsrz52wTSV/25t3UOvRIFrEGBI/fTXAj2+qQB6dgNy61fNAFTKOdxLpUCQ5xeNEuX1l
ZPFL6TUQD1bWMIO36U6l0IxDrIkbC9dmsJNxbUyoBJl6/QvpZcOtC7Ah7S8SsgOreQvKTRdi5US2
c5Kz0W/nvMvxYK/Pseml+yI0Xum9whpvkM5qnxxNu8u8bOeU4Cc1NoHvVZthiRqz4pkEACElkpAk
BH1SoPmu7jOxN+03s5DWjufjp6rP87Upk+G+4wtP2dGKNgiV772uTs/SAqg6lAMsSXd4HrPK3Udh
2GJd03/Rm4KUgi23sxvz7BvD/l6QGnDDBsU9WK9bqvRv0mnhA1ndcxROAoTHKpvh+XU1Kg2aYGXS
ynJbtIa3zTwW/qpDgyHGFwbCzhZCR/yp8XdVhnlkofcB9jYIOwX2ZS476roovCRxMF8LdtJu0n/X
TCTIDD9FmTJESsf1nqT5bfRImlELZ8c5dm83L878HwGctAQTA5CsECfy6BQ2RgrRacTTe5iDG5qO
7qk1p5/1lFv7dFg+EOHXD5OH2t+6ESQ90fV9iAJh7oZ8bk4NXoWA5pC7HZZcgayagVQRKQpZr9vU
HesH3dT5gouAuKOcCDnyEldwANXdkY1wv5/UsBqpIT3h29okzFcd7zf4a0zdxZT6yRZy2rver7QK
62PfadRNan+tQ0M5WTjb484DNc0odfeAQc66hJ2+LpF2NeLE3VvTNqWI9YjmzSVDQ3Qt2g4YV442
7Uj58RnqKh45PZylPN0OLdRwLc15WIIWIn+z13LX+x4l1P6xKGUhKOaNOxfk8EOcNgQyzzpJqFXa
WMT55XAu43bT9d2V8lq5wtQSDqrxP5yd15YbObamnyjWCm9u6T2ZRpkp3cSSqqTw3sfTzwcwW6yq
7nOmZy4qKrABMDMpMgDs/RsAprbRPXVzZgAPKU2IZO06DPZhgE6OkeIaOyVmhQyF8IfMkmw9gQlC
Ri18LlLWKzTNFLyBJ89ukSCyDPT4an/l++Frl6E+qzuHtu+1L136qoLKQXkhqC9dMfw0qflu+7mK
d5UaUj7TWN9moE34m62hahrLYgTmoCjTxfeQ+Cnr5kvk11Tm/F/+kOevqt9/53zXIUDebKbAF4rW
fBfLMrnYWLnsMckNlp5tr5H0+co5HO3rrJvXneNz2G3cb7iFprtZwdvGiHtKR4Y/L7LKCRZY7/C5
qt8S0w44PzU/6wH7KSeeX60y2ST5R1WE5ne/as92XWFnge5tNr0HWVYs0BzH2nIqnnHM6jZO5Dwb
Y/pe5LjAR83XZNS++F37M0/Zp3bBdzWafrlRnbOj8DoqB0FAXS5Sj66G8pEV7Zuq26p2N3+vInTZ
fAx+9bTHAbVaFC2pFCXXqo1WGe06tnJ4+NGfLS5rFK6K9jz0qFNmahoDFqzQ8vSGtRY1zUrRD9QR
sgSn5szyfzUCm2U5EAmQfVZvfUfmjU9u5GCGnIJBRfUXDjK7jx7Ihjc7Dmdr/5vaDsaqtCZ30WXz
t5Q3Brt5ziPdragMbzNmZXjzR9MCMXcpPHsVcXD+cJpxb9mDvzAhzm3RP/6iuFl0FTTSbewrLFGt
tyMd7W1ZeL8riNoUqhHsc98vnoM6+QO9x3Hhanjd64Zy/OHwgGD74BSHgFLfAml+7JS9Pl26Iw/4
HbvuZJ8k5mVw2XkVpNSWBZaVpBRywLGqwVcCk4jKKPNVhA4aj38OVBH4m81MymWl6iYSboU5XuSd
0ZJudWCkqUMBr8Sveyg8dfSEf/k+aEpnZ9u2siziUrkYBX+qg9+MhS0NH+HUuFTRZJ0pS+ULNkjK
mzcBmLPSZBb7JeXNmFXo6oGd7nSrCW9KXMQQTUMbmWIv1a7AohvyKh5p7SCe67U9tfwkrMrbF5AE
aHmn3akNfGo8ydwibVGARPq0wcoSoO19eFZ7nsLmnKYnN7ah8EBlXRbO7J/h7K9aO0TzthrinypE
MXbrIbk/DelRnM4iE0JhhftBOFGQIn+h4DkRWwsJ1qmDrD5OCWwmyWguPLc6djhbLSSyR41JVD8G
y17ZZEO5tGLs31ISuaIw3GM9FNTZKlLDYZONvne1teLzMvjoHYBaeYR1Q8P0cQY51s6zdHT/HFor
GN/HE7QVFNPR5e50SoVkCnlAwkeH7zB9NMjxU1pzr1MNL7GekIUQYTnKdtlC4I92H+VyzLrOjeU+
61Z/lmGEpC6OR+UvgSOHFWT9JLVmugF91zRJjuw+OXc6tYqXFihZ2SmVa2RIjCBdhIOQbIrXMBJ9
D2U/ZKm2nJu86NnPClOyK4rjrCEq/yYgBqLDY0DmoLE4c+xas+UCpGKm7rgNRy1AyEFMobCKzxgi
E3JKXs7lyo4TCkl2/MGuanop26k+qKRd7tKumn+uUTX/5oRTs6nQGd5rVjDhEduf+ezN38NJHUgL
qeY515r26rSDs5AdkEg+3LI5dyOAjsnDVSJtEuqTAJy3ihe/970XbudYpUg0gpj08zB/M6L6Q5r/
xREovtnsvxY6Wy0YxN0p9d958MHHQVVgadsdjMxY7xPKAe0mTU3nInuDoqvPVtqcE93vEshEfrLV
PBVnK6HPYCL5fwHF89qr9koBnvlcCeRUgYS1bElegWhNdaI/SwbC75GfGCt7ZbrJtIpb44q6NGpc
wtXibmMxWy3ucBkSXZOu5bvPoOj/h/VFPNrRXvgJSgdy0Lr28e5Qjp9ZsyWF/iI74B8W5BhhSx3v
huXFHEEHvxt0V4PrnO462ZqTL8OmNo6fssH/aqJXjceO7Wyaeuc4rnfzcSjYGPqsLT3RlBdoaslh
KrKfj1AQIdMLb3yJEoepoNTCWJx9105dZoA1/zVzbNRw4eadtaeS7t9UMv+32SVTh790uZHjZAfK
fi5nYdIw32MDEkgZZuNTkkX6eZj7dpWRQV3pYR1fNU2Lr/JujAyk8N2pWvyjY7Ln/JRY6UbGhznp
zfuQhjN4lQMnki/S1n1nLvx+RnRTDSLSa7z846LYarsq4Y8sum78KRXo83G21qXbN8gvCrn6SR8X
FQycs+ytQn9pO0r/WsyN+uR28SUSoxLy/YegrwHGgNjlFOdN6wJ+/qYakLeX5mZtTuo0shT2fMLr
DKMIHOtNKzrLJu/PSe/U7km2JpZHe3jT0l57qoCNyGDT1sU5btASkP5qHIiGvdGEwaobY/UtnPKe
JB8VNtO1/9A97Emypq/4BwW/gtBU9pqEUwZ+BjVwvcQsawiNj6IAryvHqu5MNqmL3I0caxnZ59Re
mKLIqRwtP6f2vXWfGo9F9uq0lk0J2XE297FkTSDC1xQhRdG4cjrtFWuC5Oq547UQLa+MtNc5W6M4
H90bWa5+4RGVXmQXl2aJgF69l5P1DkjVNLTqWvZGeZgc4DQqi7CDiReQIrw6RnMZqiH9yDItBP7b
unwhgvYEnLFeT/PYv5d80lwkPf78+1Db1T+H9qpb/WPoMHUXNFirZBeFJfC5Lqhu4Ohs4ELFn6rw
bLHmKVhzBp72QwcRrPuFmFzwteyRv8rZ06zkIDnZx0T6BsfVvllm+pfJ8EynvRxWcw618Ep5zJav
qcMAX8jZVk3Grq8SZemPgNQaVE13WuR7NzdUuuXgU1+uZn1rk+n+OerGxZuL6GuNuoPg1jRXFbO9
Bd7x1FGEa4naDyRH5kFfyuaUKdGzhQ2obPEcsV76ZBgxwJrhcQcKJdzYSee3JL1COWuQSjSqnRmo
KaxVHYVnGYRmAqsLy4yFgVvGfeBUm1i3DS1rOCTHRdDl0akevOxVGVJ13catspbNvNHgKwegYPR4
zF4Ro3FfXOgPoiEHmCVZOup9pylvmoOl4sQD62b+aAM23k1t6ge5QNtQnJu2fWclqQDitfpN5XSf
a7NyAbBvfIn7+I3VSoG5S0v0YVqrXCJ8LfcVhuGrILEW/Of/rOb5qz5qPlt7wye735usYKl6mJo5
3OJNZz5bE2YdqdI1fxg8ZLS8uZWNtGyNx5vprAKeuski11fhQGmSQjPp2ux+o6AKiDkPpZB/G6Ni
XbYpWw9HJ2dQd31D6r0RLDfMIdWdWpXZavLy8nj/UaYtdBHxszFIEkmPotkMfsCaC84ylKOKuyZd
AsZPfJF1W0pM2zMsbCYIAtMzaj2YkYZCNLz9FmmCFp81+clL2uCGmizOSUXY/Bg7FyGVMH0rrM7d
UmC3tnbrlW95lp/JaTY/GgcYQG4q7rVJ6+rUckBeVabXHfMeKoAkymCh1e8aLX3uu4wMuVP+Gqx8
V+h19UslX/b3GzFGRkZuBge6uBIgg+fgULvKEBDfI3k4oTsyraoSCbxWpaaQABFbyI/B1Mf2Kh7C
bi+bfx8G/exz2Nh86JH3PrTWEK7VMcGgSplRBRsHciUKJ2ChmiBR/PLOaQNnZWoqkjNIOqyoHtR7
hOM9zE1z/ekfd/x6nzEjH8qj64XpLVCCzcy567nJdP2LaDWGWjxDLdGhl+t4q3YAbEL2OQpmzabz
yqbHQp4chE0h2BdhPZ2yENyNwef13Lq+spNmOpqOz3WEAOSGpQ6MSgfZ9kxKaCNNdyIVRd1EUY3k
nKshVjkIPE6LFn7Ztpl47qD8APMpL9sIkAWYPuAarbpThpGjTuhSYkeVOTshHBUvKEvb5TShIelO
wN+4kxfONePGLlEbMX/HHr1jA6dR5Ui2lbESV+T7Cxhjb5+N6ISFtY4yyYAqRBREz9lcTsfW3plV
S7a4HihWg3fuF3w9ccXWdR9Hgtw6AK+B5UFIXvoGGU3gJfGlNufp8Bgr79R5HleTWO1lEyiTt+uc
AquBwvWfcqPZaAMHwE60IireFywXKQTSkhcIK+XesEmEPWJgq3JkDbnIWbLDJWWzUPOsQpOEuUg/
pFenz9fuUJDj6o0rv676PCOztW/R8yV7VajZsuk6zlz1oKBwWmnPqYnMD4I8u1b2hjDE15mu4GfI
MTZbitdL9LC/JsC3U8VBCqtzTmBqr8o4O/AWcucp1RR4wUkECEE0ZceIRS0T/XhtpV0bL5XQ93Dt
g20fYBNOEdP0kSsxx5Mc7YnXsp9SDrj3l4zyyFjCmkg2UESVonUug9nzrbGS/7nF3gfwArkUuXZE
yhSdigL3vm2iOOGqKRDNaNgTrpwRpYaVg0gNdUWsxTLdr+6XMWuXrLL98REfqAD0q7IUtpSeUfDW
MLgtJgoaj3m+WTvbMtO/PULy7v4y8do2N2FdB7dW//k4n8kIZub341nXBMEty36lUjV0zrGzsOwA
k2fQG0q71jW0fqxwUFbSGQP1xD05R3+Hqd9M3l7H4TRpq01jTgh5i2YS+VjwRFp1KTU9eJ/cDVYY
xrsBa+aEoHe9nVpEPaR0Fwv26/1BcLeVDqyxRR/e/ZIVun26+9pZ1rTv0xGtY2F1DuKA7z7ZqpVm
BtHLTOp6FQdDto0EtzeqzeiGk8c6kmReW2i1wEr67DWqOL75fELl2DRF9ab3jO4vDEfgVv1GCyBp
SIZjI2iO8k5e5LO9zr5mweSsFXLdh1Ez9HObugo8K4Q0syz8JnlLLVgd9mn9H8nQkxmIfPs5Jm+2
RSLu2Daxvwp4ur+YCEXuxwCoWiIo0KMgrrXGMgcm+CIj5PHzpc3pd48C7iEqAuONhN4QTOOP2BgR
R+XvOzc5Yj41xXrKcoIuwr7QCaa/DOjbWTmbAdUitZ7a5wbdiWVumeRNg6BP9tmlg458nV2TwyMo
hD8SEspwP8JvqCqWa3JO/REyRbhSRox6fcSC2J1o9UvIpn7nzTal3Umzv0yd9VzOY3JyW87gsT40
V93peqEspm5N4f4uL/+pQ8YyC5VFKuT2xs099DUNtV2E6iSOyTRlTN7JizLN6ikNTBWgec7TnmLW
Wyzw6I79L3vaRNWWShlFN+lpO/Zde4gc0FxyhIw5mD0sLQErVxz/a2Aa0ze/Ty91Ew6vSpBFR1hr
4wrC4fwNPeJ73BUAkaRRPuMu41sx3hbxTMRj1FP3mdMiZeEF8QIQmHMpEdd9M9N3SDPGezhEFgoB
CLI6qQI/VO/xmkadb2uJpjp6T2oZ5PMbOQ97hT03dDRp/qhXwQtWiV6KdlBN5rztYCjuQdN4AGOU
sQ2o6rr2CVLcTFavRLDW0r8XeIg/103m/CXeZuo9HqnMH3pw6XZuY2jieUu8odSvroJ1u9hd60ML
1jEYvmVGhTiMXgw3s1P73WTXyg5De0zHHIufbqASk9hxcwXhZR8y17qgcjzgkDciW2ogfCBjFN7Y
QBtNidKFmmDBYJbKnwafrPbVMVrrWR/YpHVde2eXAsxQj5OqxEt5PE0zv97Uc2fyXnEOpfSH8lye
ZifZdDJ3o1m1d8Yq/kXju3hqSi9eSV9yJB3YOVGSzRNKSggoUmgqhuCLWjhPblJFP1R9FG4Fo3XV
0iL6ZIrB8Jp2gd4aaw5BmPI4eIgt1dQsF2jCKHtNdeNneam9k6UawKfqInnuPL882lr/Q3bJkOW0
otQB5URaZ4c6wjk4nYY8YcbsJmPSjRtSzQ9Nq1y4J0iueAlCvNE4kc1AZWU4u5QiShVn23tsLuAK
hFF0KFR4z0GiWU+Puzkr3VU4ltZTwBZ2ha3AfIin7BJpVoZoiofgtu7EK8jZ+S3Wk8+LByWgVAL7
IuNCknape7WPYBc70ihOtKepR7QgTI1q45ue8e4JYLx44jxGpMH4OcIoavM9KYr7CJ0iy6Jo1GOf
5aCtJWPc/suVk/Sw0bwsAcrcqSdMfxpHJWvl49w+G1OwD7r+az1bxgVlTfMS5yUdOD3/RDqm21VR
i82D2/9EH6Y/N9gztrahFOtUUfqlyykKtQIdGUth0thqGJJoGdqHcQ1jzDGMG/7c5k0Xl8nHPDEu
WZbbCCcc9IoAznR6DSODcfIStZW/yV0TMRgxQ8Z8ZTRhrueH1PSBQSJHwfHSJ9W7dYUmIdknflvF
URbZpPonGZMShVK2sGzGdk1qelrKmI7PipnZZvUj6dvvboSrnhLxfqRYHARohyHwlfkr2VSoWJOM
Mnm2WyECtbNSHBods/MaYbglBAecLBvscq6Rjx+6NPikYEFRoOrd3b27HpF4R4ovg58Nl1r31nKP
oMR98/SIPbK2hRjX9AJWKtO2uFx8th97CzmvL2vcfFTNvclnl+YpF2uanbMpnmSFN5hwKUu+T/Jp
NlnhVfbKsWFYmrvWb9GdBaYAPoUCbOnVp9CECywvmWgmIPCWCGEOq0fHaGfNfYjWj/O671AHGPSh
QxprWne+Vz+FiUIJ4f7IDKuI2nHDXtrA1OkAPD1/nQvD3sChdFaGOI9TVqjOU9187cRBvhGXrJoX
VtOUKPgxPtTwGgCVtI31ToG9A+4/RJjgNs/p552MxSI2ilg8WMVmBIL4R9WACW68MTxYlRe+YCNa
nQCgf82qMXxxrPYyWCoO18PAMxNH4umsUmjoByXgo+aDAIVVvKnE0V5zXBuplRCfgL83pSgsFH9n
PY3UNb0WvkWvJAuqE/1TJ5SGOU0htoTIzko2Y7jiL0gGUOlIEVgTVPlPZ3UT1IXXpnOHoy9fKgvM
24pCFda/YiGWSzJ+NHRT9//J1tNZkGf7Hmmze62UMPkCwOkujmDZJSaDE/ZonvDX7ij8rS1Fo9op
tBLwv7hParXu/2nSFOTasa/FH1gh+CL3lgFQor1sSuFX/E0+m7I3nP7WTDDCuQ9OdAVkVBC/ZbVZ
rUoXzUS0+KcPu2gWaVTPb6piOfCTwJ0oY5RtTG0O9pnC6dIrjfq5GEnQaB7KqyaOyD8KjpgsMfhv
lnBCFRPZPKt49iZ2Bp7o8CCvKnjiyF9xRu/5gg/Dh/wNi35WL84MiRyKwhf0wP/ZNzEyrEf8ECOH
YqbVUH0pISWaZQ5VX27mhzAA5D736l5qcMkxPY7b/zHmikKOHBL2drvtB3CO4WqONNSYs+pKjsO9
WqIKJe+SiCR2HoPN+0cHDuvnDnGS4yNegDQ7mlO8y9DMkLlUmUG1jOaA4i5lBZG2jROQZah8DzuZ
qI11t9uB4zGWcsKkdNo1m4zDnCflAUXvYamlCfLodhDuLaW1XnJf1/acW9CXo+D8UhS29YLSaalm
FdJARFi3f8QA9wJ0CX5ENsZdGMiEAwKhapR7Zwrc6TmNh2rl5NRRWvn5b3XeY7GXtcsqOlPZRLaL
ltzKynibqPe4DI3y6/r3mBwmZ/1+DTl2AFl1fyFkdNbgcG6ga0HuRvkfA8fwxWi1NYXPITjy2ZzX
mYlxhhjRu8b1nhOrtXYNK208y0tU1OM5EBfZJPe9jS3g5yMY0IUJiBwRxEPZZCBShql+6sXz0Acl
Fw7TzRSCezJMxM2c6daK7n9FjMrdIs5AmhiaEzskDI2W9/yLWpbGzoGWuZDpGZmFkZfR8qHqxN3B
n7x3bZjCY2mS0Msj725HIauAupOufIrjF7l8yEsETSq1ms+QXHp+T7wfV0Wz0ZtDq9cA0zJlvI11
Nd30poAeCKZiI2P2oE03aAfQb5KW45wYdy/bOiBrDCTgLnr9Y5zwjohCNuyVquEzEhUHzlXRWuag
RFzr8s944qTRGob1/O3v42U8Y5d/AyMXL5JQPbVpaL6MQa+dlQncvMx624qJQp/npCcE4PQvKhvL
e9K8poaN2M24kVnwuSLvpWBx1+bAKdsKxbNV3xwAa4WXe8tqRV7QRlNcEXsht0qf74/qRm2/oHqs
PiGZic/q445MOMLm1XrElZKM5DQs51FTP6I0/6rFevzL7r+qXSogHsDk8jQ2vg86CI50tOzXpiuU
VYGtykVRwOqNsxcLpIFBPTWowKb3AElcmK6/+GMSzmuFnZybeQaq1mvWW+jF/gYbC0jxsomLysrr
3GYve83BQWs5c/VzVRbWm8C+l1ntPfduqL/2GCfKSSBVs2sWWN/kHPhP80Et+25pwdu4eCFajU7m
XzjKVqt+wC230X0A8zKotii4x0l9lS15QcuPNJqY4RrjsYp75fCIm2OmU5AGJ1GDlbeAjW8i4TRf
RZZ3lXcB7jPRxKHvEbdaw9nhDRovZAx4qHfVxEW+SOXW1DKC6EZ6eqrYBgrsiZKmu4fUcKYek8lV
j6OrVVv0/D/q2kWoaxrM+hQrKZSKXunqUxd49+5koCi5kjEzhrC7CUBzrKapL5EPWQ26ah46xScR
GfdqcrzfpuJ26L3kKO/kxRqANC/v7WCc+QaLQfco7gSaU5sHf7b5dWfvWInavlxDgMFhphQ9/Xvk
vuSUv/poip8m7CrDJYNlS64q/5fpCsX6XZS0GDQ0dXj1UgRp45nKrWzWihaSVKQDEk15iE1wOeZs
BTvKIos5Q8g+nwccgO9zi6QBNKTP28c02ZGq6FLaYbbETnUEiK6ON3kxQrLPAwpRrXhOPOJWF+wp
fjinQBGIjyBAIfIxVQ6WU504eZOzJvEokne/pzpUcJBQS9CJlFPdVpv2Bd84tnWeQUpccagaxPH+
3lS04urj3CNbVquZz/zmCEp5akCRtTSfC3HBNaEr2aXLUS7QORwQQn0p++QoEHwvUATck2ypaNAf
Vb0Dwihmy1mJNf3KYEiSejD3g5TZqx24eS0yRlI+iZRk+oJ+lOyTEcwqoAH9/4xP+8GHYRuNOwfA
ztoeBmujCz8223cnSC3lX5uPXjlY9qpisCsGP3ofczXh5aa4OnikyrA21tzqX/4x99F8/NwwACld
6c42FtnqKlU5A7baopHpaGdy8k3bQrUsBnPKgOb7p8Zr3LMr5BTM2LIOWIslC0Mmq0uvipfI70y7
AfXdJ9P5YRh5vtNcKlJSMVKbvqFxpHx0SfDXcBR+7zAb/HiMlmqUQfj9H6NleOy/w7zw76PN0DXW
aBjyiRY6z7FbvMPRea5KT6gTRdWXAH6ADNtdop+Rfa0WbVeW72DDne3kew3WQ13xrmShvby/RvbN
qXF4NhG1ipHS4NPemjAtrNaML9h14BgxaNYXc2bXith98dNKX6TKZ67pX/ogrD+qKCHfXQ7JTSED
u6tJCO+d37O137Ptcsx/uuNLnhbmLzE7RozsIw5IM86lk9wyaGu7oXc+ZwcaNEe/LV80a8Avxw/B
MDr++NXRMGEydfVnA2uPRy16+SOmUbNWe3/yJPumoBv60Y4YHQ0qQJ/BoojRkOi6aGaubFFB9w6t
CSbLiY15G5pGe1U5Zq2aNklfk+ndA2a2iLU2/hMVgQWgV+W7EynBSmQ9L3mvm0dMDLt1UobFh+m2
R7fxgRtiVoVG1fiKpE25rfDChr2MnUgMmgAoZBLvbWDW1OzK8Bgn2JEIpFOqRc4NTLB+Gw8R/nNo
IHktYb18DZ25ON5jyPL2y7nhyyJ77zNNdE2KAfGQRM6rRthFdoCepXJ2lcj8FnjaL3mDn9r9BkzK
L01VjW/i5r8eI6bPYtbfXuffp/8eo07ZujfC4NnynR51tfBDiwfOzGhUvjacspDwjp9ly05gCcWO
nR9MPc5fySCzbYAutnL9sT8DOE9WRoJFk/BkLNy+e/EdSJriiRBTtnv53Uex+d4nsXiyT2OebP2e
h/wG+JQxKo5WViXb3CeFBJrC/GLPzUUeyubSD5clzhLXhPLKuUCmbBmgRfhDRX2E3EzzhmTZYhbs
w7QYwVsUJF9jcQd69vNOxmSvHIfswf/S+3gVkjqQl8Kp3U+QxtHk0L72nkPCVI/qnRkN2tfGeKpi
tf0IQ8Xc+xM/WY6qpu4dr/aIvITeX4IUGqKMU7hpULGs9ZOOY/ZrCz9r8LwIpahae/YGTLftomtu
ll4ryA7mKtYGavk1KDVUQfB3aopeWSPTO6+9rqx3ssZMvWM/1CRae1wFrlVfZfdSdAi07j5MVqzF
MLbZxstsY59TI3hyHzZ7iEMnbrZUldAQMMxiW6D1/D/f/e/j3FRTj6bvL53GKLbkMv77V2pU7NtD
RIqQDWyuDb4iywa1tU3RNlhrpTAUF82En4WEWARh1m/l36+H7U3pleo5HdLuhrjiD1dz25NRUec0
1EY7wdX9IQs8sogTqPY+1Awog6LmUwpmqwHCZCPLPYg3dosQsNUWqgJQTVPNN7LMJtGq8g70dXGB
5mPjh9H9tVe61ctxWmOupx51YWGl5WkWWWPFSsazbDsKOQAVntgmdQoSovhX7bBzDs7yUvhzcCZV
slQDD0Wa3/GBBPdOM2oqG1FzmsVmtJL70iLe9YpmH2VIXrS271usz9Vg5RTYOToOUFNM2uoXU+M9
I42B3l6llzetC1voJbXzQ4H80iu+/Wc/vei5/izfV9jD5Ma8eLq/zZGlXTnOdc9FD6QIssAfla7P
i9zuBA0MvLS3edTgm1gXPkTaL1l4l0V7Fda/vvDVOllWdgFmtvxXEf8xBlNhPKoL7yRL9Rj5NStf
Teyt5fdf9M4x3ua61tdgHPFTLXkUDVFjUFjXlQ9gaEecLbPvmot0aAlzB5nHbGkVVnN1h8iZXttX
qxpQRQl9NsKmrQbbBsnRpZQMlOKBMpZW+bjsp3ADzb87qdNcWOekryCRyvIOqghQ3jgR7Iw5q9nS
e8ZNXga/7q6z+Uc2wtG/x9FFfcv10YVHX5j3UarYdRoFkLJHrGljd1dQ7C6qX1LzTtUHPu5GYoW7
MGxKmJQI5BniIrtlRyTg5Cocq2WJVOZW+no1na7tdAP4+ySQpjJWej3LY6RRppFQVfDHt8zxrJMc
EmHZdh0cpEPEBByFgJ5LIBHqdO31fryf5hrIhjnE81sV7es28ZoNvrHTfm7yNS5DPZKNMweVVjtl
kCJONeLMpymFS6p13iuOWcMWNuPYLGRMDrElvCKr/Wg3ds7LJJM0uuLoB9eYkP0QStaelRgHyx6u
vUjLVDpWOLGWIBOzHB0vXMp3QrxjPkKzd9FAGZLvlYh7FeJjj9Dv8f+MR6AXbdLBSzwxeNf9vpkv
iS+odvwSv1vidxhHJV7gAzSgBgUUR7vJjE0cUZ8dsWvXbCw+/9WiCtCso0Jk59myXG0bPQKly/CF
Es0sS9sjwJLj/S9X/QnCRejvpWY35mi3O2wh0/uzzMF0GpyAkFTY7m4k6vl4lmat0+8+AQOiv9XA
OMn8DP9USOn3dSisgYqzHbYQLeXtGM/JyjV6kHyixyn74izvHhcZA3iseqTRxCAVzvPm80vehN5X
Gby/JooqqFu7eBjI4D9eTjY98SPUzlyGJEyPj2FTV9X7CPpDtNWEJ2ysqYfB1kd9Lwwq1nmhU+m+
5WhfkY/9/f+BhUC0p8///+530X9DHIffR9+RqnbvSPU+AyUZZbm3ugPRSQo4uz7QGrIc7PHkQGT3
vbPXmus7nD0QHQEQnImyxzmWOzhvNoWUsobxFeq6S1ww7RWQGn34buvpt0h3hk2nt/2xHZP+CFuz
8pGKy0roQSWuMcOsoYOLfrC8e1wUn8Kq7Uy7R+g/DZMxAEA9uLApviORJJJIL3we7QBkl7L5uOT5
1LI2ROtHSEKXUG7wL2lTQIWpY6SgwC91gWnvkbQA5eDzrxCbnrU0Kwh19uRbzkpvqd+13q+7oW84
1+HazRR1lXUjJkVI16nGaF97NW2fZ6NQD2o+JwvZKWNeYkJecd1wK5vVpH7gYeVSn569brhjVPXA
X1s+NBvLUHNMh9AtkGm4LgRMlqESfs4NnAEDtzyFw1CRGFPAKBu42fnB5C8s27G2ckEOUITeVXPy
/lioH+vx3zsf8WqoNz6Fr0MPOfPOEDEQbTvreGV88kdIqZ1lr7QnJ839195ONB9zZS8aRi9zULbf
dSwyoE/COZfbL3bfpM2C6XlUEK8MovjPeMKotu6H8RiMHB1O/RAnFws3wSU7xb1XYP+pNj7E0mj8
2gn4ras7Br6HECCCxm93atzON8y3ZtKnofpNTPKH/qhpZKBlfnXwnfk8hgosY5EF+Z2aDd30x+ij
lCRD8hLEYiudzZjaGOVwSbxhFZX4q1Kh/KSlDJRVLAu/Ebk3GHUFE4jGLS6G09yHyb8yGOIAqeD5
34Yp5ahdKgG49NGldMYnueTEYyIMzfw/ZUteElKu664UisjCrFLGalxWF46qZ4dPx0tzXZrYx/hQ
1O+pZPlHxGH+nsWZfghldihDYGk9uySwH39nHBnKqTBR/RNviVlP3spXHHcl13AYcFcgEpgP8pW/
L9i5B73IJf+6kSPkql2YUbgDhWPcl3kZGzQ2hTUCj48dgd66JdqImk71udaSedsjV3IBn0E9SxiI
+zGwrGTqvW1auT/lwtD1066mzH6Urfs+oI3Hv8TkNgD2Z70cTA4VTzXEQggQC8OsXTyFBns/2axo
rLX9u1tgHi0AAf9pBB52/TvElb+MaBqhI2q1KHWJbU0UK+6p0NS9ESVsaeSfmc/xrknR4H78mWUG
TsnrgHQ+YnBjwq3l+NjBiK1Pwlq3n90Y3rDS/hiGvP6iT2TYYZpTDuma+krtFowf1g9k0aYF/Kzx
z6lx+YTZLewmDFxJv7n2jrd0fGr5B7sPEY6Zau79IV960HVRdHDhJhh2sCiS6CPTEXTEy6491Hwh
D3YVNBsHB1Gk+bL+tQ/78ZjhybWo4rl/rdHefp4DLFCLyG+XftqeGq2dro2VeJDz1Wllm3zagthM
n2o4bodOA5ySx2oF07LdyToRMvSfI1oxovnvRiRdVqFj0P3lNby5bNcqTnFLMBfJ1tXidJnbcFwA
y/r1VYm/dpMDIy6ZoMX6YWzu7r0dbOqVWSWbTC9I47Xm/2HtvJYbV7Yt+0WIgDev9BRJOcruF0RZ
eO/x9T0yqSqq6uzbp29EvyCQDqQoEsjMNdeYxqsCKXQZB3Z01L3UfDUJPmVT0T1PSNPv2E37JnsV
QeltLaNjEH8Cf9p0wCGRKV0R4CMgT+1e4WuPzRM5LsJbAHbGpo9EbrqAjauF4q26oAT8IopX/bKk
kKea5QG4SszltaHukDhbbJqtfMfLVt5AhnCaGnvHGjwE3ahISHbOA+aNmOGQpCyAIJjhYLkIcjA3
nw2t6/cwMqDcO0H5OuQob4opnXZh3pWvaowuTosM9Va2hhbpm/PwQt6ie9eb9lvnRvjUYH6wUCt8
Qm0l9L5Yvn5jWhleqtnwPnlp+rPR5jdM5qy3uY06Zp5m+xiygNkgpA1Pbq7ZezdX1V3UDwMpJEa6
UskyiPG53Ei3LGmSpac5d1VRB/uAOWIeNB/lQcT0ZEdZZ2M3cRkn63x7gCeh691GSiXaFE2K3lpM
pB3XP87R7B+nSg9WpNMqS0ARds9qN1OOsjnToYmDHl1OqvsPJDjn7nqorTpZ2QMWLrLO7VhZoV8I
jxjDa4drPyjm8yGPW2BzjE9TO1wUvjs3+tKPoZIEah+fOrtcV+zK3AE9su7k2TDUyZZVrCsgcx91
Xqn3N3VsfZ8ia6mDkH5mNwMXkTky4VV541s3gUg1e0vdmwLM7kERBPx1/hDviEixjB/LwLIR61t+
CsG9LFlapK7wivE2MqhcjyjGMyX+KUPSWDh+ITrmnDRxkGdqq775mdfuQvb/2i0r9HCnNt7XyGk/
erRqNW1AdbH29Jphl7CEZMI4kGRhFxPR7EHbRmgyT5cibHn2bYuiXsk+eek093bd4qyTYZ2d+w5P
YAB1Y2hn7/mUWQAP5vFQJ4P9Uo5QNJMmeyeJdtrNAzAfU8dQg/DTuCBdp9nNBkOnJiBpEwxpfSmz
U8nXyNeNs+lr75Np6S9jPj87jY7leh8f+AEG70ni66sEccjJGlPnMPu5TvQGypbqGaaHB6ldKWjJ
xq5ajSGWzEVr3HR5bSDCIq33yG0iWQedQdhb9jH12j6SOTNsuRXOpAmo4JB0MyLRu3hi3vixe3Hd
r2DLOYHvh1j66KtPkwU5zInXELb6vZ3yO9rOjhqhlEiwrTEL53SpJB0CU3H6bBJShBYl1j4naeIx
8BM1jfoV2UF0m3TsnMvqUiVxTOudfiOLclCoNfXS6kd3KRdPuVMprrcY+Z9s2G3r9nOqnVNu8ee0
5oMpTHAoQqD7j10Z5wl3yE/1jXhO/9l/ZiW8SnvvUj9BK4rzrZ74JPfLVW4q1sD57wP0b7H0lUcy
N0h4wWxjQ34auF27f+5IWbnxYY6t5Etprb8fnHl4hlBZfaoX/UNiIkI73ZzymkW74ZsPluOG59Kc
9vLO3poeqXOdg2iUGP4r/OieNSerDLtMk4cPkRWseFREmpWSm4WDTBshqFZMB5pO2hDQGhDLXjR/
slke7DS3EMpnevXVLx1/X8E+WDlZNmw9ATiYQ3zKp9pCF5o45E+VbvqQ4C/ZGh2pf6Iq1SqCZMx9
ZH8VVrNelzcpGwXHv58xsgyYTWMDqIa26SvxRtUbZTlEtX4LPxTkohazLW0ZCEyUbtiRTout81hb
59Rqx0ff5VdFYSZx/iZR9W+5YwanqCua5VTjMCiL10NC8P8ki/jbwvRA27iF7DSQKODySVgszTcV
kaQ9MZlXZ4xSfihVvLWFbC5Xwvxe9RwWMkIDXCj6187uVLj4SD6kSPR6qNMWxUbtfLlWyTMMcsYT
7I3xZBspFEPTvPSABHIOTRs/tzLbt1ozvY9kxa2QFrunputZZmrQ9KNczV58U33DRM7+TsSKwEZ4
1JXmVTOU5rEa65bQYvCzCOL0IKsKLN3u2jHfzKKDrLItX93EiZKt8rAzQNYNzToYywRXCStYSj1s
Oau4zsWTvcejqjlGQA7chZF/V4CFa7XmPLD0cPZV5HSbeWzwZUzLg1SuIyfrFrYIDoBw4w4bhLdJ
3pAkGhjPtaoDzaNkELG/lMA7fTNCUD2jPwHckoKfhtXsYlTjQxjq+uMUIfN1c13oilGrQcPc1wC0
EBZTjMYuWmmpG93IH4AYZE0WtArThTc8hAj3Zs8uDiyojheHYHa9eKdheATLk911codv0DagIgXX
jk9PfkK6409Lw1PG7fVjtcoRibI738sqYD/BTZCAO5yauGLrFtVOjvMIymmrWg+TU74rzfzuKUb7
ENaafufwJFjIetiJ8MH9sL1pYzt/a/qTM5TVu+M+9Toe12GaTG+pwVtXSBI5ke7rP4PHutRbSWXu
iTHAaIid1Vio9W0+oo99kbeVADiFVD8oUeGwTAN/gQpC1khlRKxp3mae4nD5V0NeQljqa7XeyQbd
84Odb/nmjQ5fbQyqZxm/sdJlOFGQ62Ja4F1WzyAp51tNQ+4idr5t80ELXHyq+OkV28HApaTRKu2+
qapU0HSzHzVWD1lg/lSV4dnmm/c2wlsBO6mn9x6spl1rmMYej4D4dkixfcGkQ7kbc5hUFmSME4HV
5lgO1TPLQ6Csihn6q7mprXWPLd6jPGjsKthJbJ+yvAOS6frhzo0sPTmh5NC2ZuY+kK6h3slvZJza
D3z9VPZa+Q6KNllC8uY9ztq8DoZsU1vc+SdHwXJ4ZG6pJbl9k0OH2uhmmD+TtPR98DP7u+g6mE22
LMLErr5i8JPse7bCbgstfrGqMriUcH0tbmX9KBqtOnzxiRfuZX2CjFhb2Mn32jBfa29y2IrhYPAM
JYtSnA6IFqdA5XPmASob3bTvZgROarXS8UxdFbBqNhc50iUNz0nqF9zUq1XkMQWS/0innT4Xr60y
oGdgx7fsx+Co5wl/7h/fICjdxgrxLtSgPxtyvbztvaA+XOub3K0P4hreVBebasbUru8s4zSKQ1aX
CmTTmIBFSg7Jp7pLn8bJdsGkvMsGeUjkCHkKFiJf5rFTrru6/7hgtMWcHFVQaFjzV6ezzJ0vCEdh
30CYFD/HKHQwh/JUslYaN3xWw2kr69m+J2iFh9dGFiF13cR5Uj/hQZCe5PDaCV4uAAGvDE7qoIfO
+xR6Zw+JUon38iHxy+LAEj0AXeSqCH37DikCM/UI9SrtLdsH5UKefipfBnxq81xVXxhGWexAarp3
jtLey+9lEnbuHZK3ew0TxuMYDxnwPmB2WVaWp2bMWQnV9dKtLOsJZ83moXRmCOGkaExVoN7YbKkt
DVctX32IwOsWi4etHNT91DvEBfNBaphj3bPuq4RkSL8nxNtN1v3vtsAv7EuJK7Ai0cLboSR1tK2V
5AZ8usHGg3aDCtyCczsGj3GW3aYyD61y5r3hI1X2urm5dyvIDuaMp92bAvO0gSh468/WeB/bWc8t
PHxXzGS6l1WX+qTbNiwJTyEBtUs9f2q84m7PfhAAkNMlRhMO+Y3W+zuMvZQ3a07SdZzHxdEDiHqC
UF+uTILNXywTQG6YISVoyZvzDN4pqxF3x+NQ2xqWgmtE5kJWM/Xou+sqO2ZX/v4yDWodw1szmfNv
2jw8txP0v7XeQ18yzLbcfVqqRuzNjuZhblkY3ZSjTiaolVtHIwZGranxrbxFEaOLj2oxvcpblKwq
VI0kKPZaL3cyzY6r09A1xzrWd2ywGe/tHHVsXDXBrVt49YHRGOyQ8PiC+eG7XAj87lqhnoWiHn10
bXw/2IxGEr7Amr929frKOc5G8kPOiDCoDi7TIsdUbsnCd3bXmZKcLk22RnrKlJBd/ztjpVSeqsBP
7mQOi8xaqR2jXjuTV6DSJa+lzLVbRWndXe3rSOacoALVjCHTOmwcdHPloPQ3oI/+mQb+q2HY9efJ
1+Ozi3wws3tEBmF/Fs/WZTpH7lYWvUTFWXAKvsiSHNMUzcsUT/FJDvIyvwU2l8Urwpkq9jGzumZf
Oji1Mzku7Frg3ilCrvIgG+QZ23bh0c4yMromb1r4Vqx/79eBmGeZcQX0rzfch9Ikh9X1EFHNKpZ0
acq0yBzydJ3UqNRxFXoiQyj49scJZh6hrGGlcTlxy8p5tdJsW3Z4s3O3sR4St0UeiNf6evDb8GtN
Hm/X4qBgEfe3mFLc6BZw1c4cf8h2OdCGj7UsGz29A9S7d5gbPjrB0J01gU6Vv/+ZZ2GJLcxCsZvi
tZuF5KsDViBbixS8qd1m3ADGKHouVHPd5uiRSMIj8yzc1j0eucbQeu96eKlWwbBu1ST9qKb3rPgY
tfnaAAbtuRF3DtYK3RMFSUCQhciEpEmWRB/rskXmo/8qBH4NmhKvoodLnrnVFQjpbBJysEn9x00B
LiSscG4dnVsZAkBEurA2n9ym/QkgefpiaT47MONrg5nSbiZ6eCoG1OrbibqOx1HC5vnThDaJjMmw
OEmVmizCbS5OUqU218DFZCtrU33TxUm2Mi3smwZd7Q4OnrLnLFbuK15TeYrq7lLUEmf8R3YrvK/q
jAZmLmHMis1X/lXvRHi1pyjqsVrUu3gX1irwRr8dd7apjQ8D+UByRSEPqZdYK72yyk0t8msBR0/s
8n70qE2bhYfokdtTCamRdUjoVE/wnvMHw4RN0hhRc2K+FT/ZLqhhAQvBYcXcNF3abpsZLUloWxuX
WQ+JKn13jLMafF1vN7CGxIZyoWu3aNjCc2KyBvB98FwXI96pUVZBjSmMbI1Ea6DQKj18U8MNznMT
rOfKTu4nu8n3ic+e9wuR+mQXpsBiDBW3gosktQD2R8yCsiPTlmQZfOqv8tybq26G0kwuuIsAklzc
oFRgnWaQnWRRSiAt7I7wGTjLmswrAVqK/rHob2nYQlz7yy5u+6/9jSxPFlGIHWgtLFx7x9BXSt7M
bFh4U7+5aKiLZIjYFhUxXi1SjnOaT0fcAuX6Nle9dFcS2VpGYrlrtE5OXoZzlCtgueZ18hlXkiq9
l/0tzAKZsJj2zgZteyCg/A5gSWiI1eoprvCy9QoUtCAaGzwYp6Re56o2L+2GudzlLeiZPZOGwSxF
7jDCcSJjDgAAd7xVwBL+AVOg+sEFQnLbp46QtvG+FT+6FGWj7CZ7KJm1qsmU3tZGTe6+mFiONYYU
XmYa6yjy2Jv5Pb+UZ/yK8oPvmeSyM++8TDkvw6ZmryezTYSvicCP8Wm2U0Da8NyMGxMiOuFs6j4d
igEKWO41ly7XhmmEcLXg+28czdT86mfEumVMpLCC9iKD6CINeL9okDF/JydhlBxOKh0/Gi69ZbRE
NnsieCobPA2TrR+Fm1Y4HWN5cwcBxNwOFqkP8h/WYq97GxfRPfkuDnRLp9xAErQu/zoFZecyC6dy
PyRjcD+FmIgM0/Q9VBUw62IOH0H0N1Z6ngFrfo1itFJf0SROZFqwyA/5gqxilSDyX/sAlyxS2dwQ
U7w0XzcHZO8qm9WlC2bssjyYQqU+9Dw25ct+WjHgysKMIAJ+I9+Kay6wTomxlQcK7OaVsjFtwHJw
VcUS2xm/oXtisYu5p2aRoxxU9gvEmWA9pk28H4AQrmPB3ZGSrDR1gxOa29VQlRAYZFFR6pXskSL2
d91MsGMj81Yehqr/mbN9sbtWqWijboMpjPekVr7J+jzTyCGwa2HoG5zcKgtP8gy417w2M8BR1zrZ
YOpWtCzLctqkeZAd9Kh/u36nmwxsHSC4t0j8ECI45SSpypxsEmb49Sq9e4BsmRBPLwgC+bB3R1bz
P2zg4sXo/4gsUvLUwU2eByO31nphNEdVQyramN6MzTpMAM2YAFq4dnzRjHlgo05zXL9IQZmUkfm4
p2U5NA8SZcdF2pX2Jj8DwA/R+hbdXTZEX00zElP1MN1DyuhXstii1FnlQenuZNHxle+OO0V3spSf
Z8/Ci1Bui8w9YKjWBsyTGTrmZ4KbNBeFAV/u3jCGpF5Wgp2UaX10I8lKhBHzZRfqG1VIx2S2gsxo
kGeXQ2Xhoq1ET7L+2k3R/Xpt5FVNglfR3OJpv74EMv4qpkG9G0wvW/ZZE5y5ocRLQgbTP6DzTlMT
NiS9DuHCQTb1YzbGnyk/jVeM0wsSXZWIAE/rbIGbtjdG4pn4p+GUppdKtrGH+kfa5V66tzO2ThOr
/tLr0zh8mRHGQ4giO1KoK5hGfhyuxSKa2CiW5dyfcBVhhfFv/WSd3q0hKAQneZ+yxc2KlHOdG2Dp
LuSN6XoDk62yGHiBvsYM4qPLtaGxoIdo5l1QTcXaJ1V2BYk2v+Q8y7M4ulMip7y7VnMb+txVmen/
q2tnpdWnrm0a3aMBvcUUdXpIekXdDK6VH5V5mG5CtfV5bmOJ0LWFviLE2z/3/dAtZmZkX1tu8Zfk
It/SFoadlxBux28u/nKv9VCZy652cQtgUxBPh8pehugLviqAOdKBTcga8eHGj3p/rxe6+ciimDW1
6EE+0zco+cM58cpu7/kzAGi9M946k9iI6DDFZJzi0VHewsHTT47NvQw5uXJ0uWmeFCE0uh669r1r
pux4rZFnn7qS1bXCd2xcXuvYpVo5xATvo7opN52HWMWy8/nc4+1478HoRM48nwfVmc5lY/WsPLXx
RhbtUgn3OnMbVIFhWy2N/kXTh/pRNppiLTKm7HbLIrM2bnCz9fXS1W/hdCrkH8nG2mFO1mbBAUEv
5pVseN2C8ALsHMUtfGD8q8lNZdNblGYt4iC6xPPQ7eYk+S7rLwc5CsOcYjnPicmsSs1vCjRTC7tg
CejqXnfX8YtckWHTvwKzRoUUWD/TZGkpav4TCjnwGH9+8TxTZyOoNm+R6eHrHqv9+rL9NbMdmfur
RDhZeUPlAmZHbRt73vRGQB5oPM6ch7iLpjc3Xmei1+RguX7pJapNdkr+7KVElfL5Wr97zT0ob3mt
X69YR+HKz8hzVKaVm4HOncfYfOyKON7CSyblQBRnxEKPPZnqOMLOp6jvKTkTxmqaXS7wrCFbXMHD
HA9cXd8HojkMhv5W69sbOf4yomgw8SHHbpNCsmTEtBp6PHAuedRjgeql7DHNScaRPfyY/R6Bfi+w
dJdTYKT78GkgccvmVDSHfvjRzI4PWZRitDthdBPr1UOPlasG6K4lrXIgJPlXLAC978G2W2v/16P9
GgvAZuRQ5rq1l/MF2a2KleFmhKjzb2GLRDPu595WdzVuYMNCdkH2gouCXLD/bpYNelwU2HyIiIhs
BVR5GTyxIfxrBL6rkNhZmcOqTQ5zAKf7cirLpaiUZ907rpPKjTw3lTC91NpKTv9rL9n8Vx9ZDJSe
5LY0ec8yr778aUOf/zBiqODEBz+2H/7tTxa7FGra55dB8g+57lfIAUOWw4F2JkiQZSDcmVQXVUJQ
7LtIDw8Ioj4O2HPQCvYhCDfX2tqtNHxrRddLB9kkiDGZg+GnUVrbRgihlt2cv6hmYaPSbp2HKYk4
+NDGmSxeChHf29i1bi7d/THI92CqYdqL/rE4qI3B1lUb6Ss5QjYEgZIvHfEyfaX0O79UhHEOugXh
eKA3BydvsYhxex80tGu0aHxEbWYnAU4tirf+u8WS/UmyIAY0rPykKe/axKjQhMTZt5rQfx6X+j8D
kqv1HGcu6QiETj2kxfvC0BeV6sUPWJoaiIywl9p8zO+V4Qv4guTVT/py3wsLE4m4UfGZd4IxW1SE
OTb54PhoaurM2elTejOXPbFQzbXWU5TgPjdia1bW2NsVts0X1pETv7bjmzi4YB94oBsLYSIiNhKY
uCaYRJKWzd5B7OvMzqq13DuQLRSuLb+6/RpDDiBbIEluEL7qRW5oOy6kdlemU1cT+aJDBIjcN4U8
Y/zdRzbLTGxbz/9jHAgSrMON5uyzpfdkB86bPtXZN28q4L1XzVPWE79AQ+Vti6YIFlaBYo+4V3SD
Rg87uHZyX6fc4rnDHkEOH2Ph2tbw8N97dFb23NRxi8Vl19xdGD4j+Ut9jyrE1UJEzBL9I+qA6irH
v/qpoi7HqH0bqg2Le9T7m1wrg2OojMWRSbWz7pNaeTIM8kiwP/d/WDh5a8YPY3ShdGqV+pSKMVM4
B0dYPMXRH0wHqbTvP5Et8TGmO/41Rr6ON+A5GbvRi8YN/oRGVVvD78DgUwQButEjCAA312Cvk/I8
5D/CMWFtJko+gJFpIcexmM+PU4F5zO++sv7SxfSHWyige8/td5rW2d8T3XovAAHB3NTCTVOp1aEz
hhBvAFQaxGrNd9G1yud54afZTyJzXoPzstO3W8iu05qnNXYTGiQd7or1Oa6tL7nmhl9L3OUXw6iV
D1jtDocAOuNKbsdF2j2hAeufuDHeo7g30S1p0071ActE4qGI61nJNgZOCiCa4qfcY/9QiZt9oDom
KamE33higYJvNKda2WHFVNSezJe2QwuN8hsyYRHAVUynDLgiusNklejsms+RAv+XhrazkqNwbFvO
bmkdQs08N4YfPQ6k+92xjY97CxT/9yHEsKfyp24vi3b57uvskwVVDhM9BTXJHSV8Dwc2NV3LaE5R
7BpP+ORsZT2MOu6DicciWlxMvIiLCmoBNN3e1UXvH+TBdlMfKLT5UaymmAyfTsdc63eXGtVGtHLH
cTHwztdT6XfnhlvHTTviJCeL+qz3TOTwigkS5RbNSn/WijLDgg4zHdmIXRCbcpa9lI1yUNLrAZZi
SrH3zY4VjFmNfJVmDPKc3nlUqiHZk14RbsMqaV7smiVIlTfPvasPN41wrxP8wlIcXNuPbrhhpDwq
XPtBNuSqgkbcg2eh+XoTL0MBKQT6Em4v5czVvidF59z4EmcoxgFvXpptrN7Jq0A802+HuNgMSlds
etJkb3CT+t5GSfYNx4GX0C/yZ7OvtG1rc+eI49k/10bxbx2qMet2ec/OpOYkm9TEFpY0vx+R76Of
9NBCmr1PJn9qfI0GtO9dEOnPQ4MNa5DxhYh5bm3LNtdBf4zxEbw6uSLG0DzMJJsjVtP1Vzgp34EV
DLeliPjI+3HYd2sj9roLT9SaBugJQ/cQj88w9SOsfvQCZXXqvva2vZd/FJkorIRTcMh9jrMIs7P8
qAoVgkt2UqGGxr0s5ZXl7d3IBo4vGhFztI8AGsblWIbq9lqHWeDfoyxDbxZygOxmjTZ+QMxf/sdR
fU5Ih4TgRshJCSBfR1zK4jXqqTtwt/CPiCPD81B488byyJhRh5QJI55X/JgcvnqsB1CExOomZC+F
CayQhIy0spMXPDTaemBD8tXqWXeE6oBTUucdQxeoVS9IUnOqEhQz0gRHS24QBt2MNBw/dZP1sluX
gXwgeju9VQhkZbdASz6uNv6+miOuJouiW4nefDEjLz75Jmv4VEYgeWC82gSMNqMDRAs9HksBJRQ2
vG5wp2Ff8Ozr6VLWW0nfHCaAQsskZJbftpO20qey2MvWkT+mglb5aE+j+WD7I7IYLqbHxF1J+grW
sljOxMMVt/YPshj0P/GsrdCv8Ib8wFoBQbMXdQyNeQ6y+A2aGmgHs36ZAKvdAuVuQQVW0Vs9Aq/N
+2LagpOI3nQ3edcUs793cpd4UZnsZXWrVdM+G3FykYOqYCSXsPTHg2z989pqXDBlF6/ZZNbna4PZ
f++ctr9P2mL4t2vr4h30s8hT/H3tLn9TB/bYDOM4O0YIoYWDqrYfZ0bJfcQxFAkxC2+zMcezUXYE
guGvUiMB7Cd6A1ilRY4e3bTZR133QOZtdGtqbaet5BByghbKEJrHwaysHSDXlwjqJ5hPJSV8CC6p
V2sLb6G2zHdKUbL691ttJftYnuWe9GOHEXt2MDT3Hc8scA9iuDwkv8/M2U5X7LzkmTlucoFeCl3m
Lr0TPjjmoD2YqXJm9QwXKWzAJJS4JElJJ7G1v3rJwbKXCt0eDqpjLlPuWTduVX/PByv+Ik7KXycm
WwWyRp7MYfddnmi/TkTn/1Wf//YS8oKoS098pkwRFVhYylBOOyYA41uRj7s0b6OnLhMRKC0qF7Je
dvMNQAM2k6c3Hi670E/jJ3Rq/9HNE1eT3dS++9St6hUWTSFY6evVfr/oNEGrH/+8muup7Vq+qEWY
a1Uq2BeHEUZkyUR+gwxkyaJltspRhrlSbi+XVolbuLZKkMOk2P9fx8q3IV9IXpm4uHK8vu71TV5f
V7YOv9/GFLX9lrxCZ5lYLpoJzztZ8WDeqYpt3smzuMELxU/MEaMW0dB3kbOoPF1d5HM7bmVHXVY2
dbVK7bo5XQf/v15UvFpQpObd9cJtnmBkK1/z94Uvdf+bi8rxKcK6y7v9dFENJbHqhJ/fbWhAHAgM
5fIRXPr+/ef//lzkRV1bHbfyjV//5v/bhT+9fu7b2droVhKA34fJa1fGKraF4PcUFw9ddjvDrSyS
DIfgI6txrhwEjq9s/YcyIj4iSHyyR6GHn4Zj9/kfw90q/zy8sYulvNjv4TiQzIsybtRT0LGJaQuR
c2J8yeYp+kaUlGUsRGqYkS7phBg4bku/T84BYed/6ZrYzUfX0SYfR3adtOpHMgxL04nSZ6MwzXU6
k/qBF6t7QPiH/BS3uqdZ7L3V9TSwIlm03Ox/FPCgqMmybcv0aKGJsMYsDkbZ+0t9MDEXE3EQq+5h
FEEDNHF6Pctust4JLGx2FJ2QaY9dSweV9SDPrgcDDwRiju5Hl2vDX51l0XeNcpk5aAGJAg+nxK/J
eAi8rxCGG8Aov4oxcu4C/aqD31+vzOuCiAIMkRTFUJRPwg5yuGHyaJ19SGJI5XDgNgXMDYBk+sim
PMnIP2Ekxk+kALdPtfIil92yUCovckFeQKn9syWZPnX7e4xUA/D9+88xcqJpmkbzpDav8tJ2Hrgb
T3Hg3k8v/5uB//qe8AfTl+GIk6eqdsVSPp0wLFCWYP3NG/kMA+bJhKx/RYaWHT134tspshXC0vzc
S9NO5NT2ryxfPnqpc/01beccFZwaAbActb2n+tY5Hvw3Akrh105FsjUbgwvplGT2aQbeJ+G3cfFj
VN3in1EMJB9T2zfAD85u6L7JdpQsnwfGQQUPR1yxz3/KgQMq2E1kvDSz1d80iY+ZOWwldDMaiVUW
j8zRf5HfYCXyvrdlkLwQIqjWujskJ1ZLWHT+y5hqfJHWFL/H9GJMG+bJaayK7OC0xrzRi11jKvqG
SUeFm5BrHfqsNwU+AZx7zW8sJKr2nqqgXEhBCRZevSjLwhffp7cSnsAbNvPmsle77MGY42Q7J/gg
G5mAr6LlDc+YfHrr2RS+kOOY3DXOqBEEH+JvpbmXSi4lSuNlFI/TPdN+b9/Bld1k2Ds926X3Jnto
ln5XGCg1y+6Lkk/GfSIy3eYSQzasAAjeUpL1RVhgTDDzWC3Vlmm6gs/kxkw1fymb5cFWDaL3mfJQ
yy5x/DraGHsjiohPRlPY+6oP1B2hjunW8sx07Tpx89RM2OKEqPa+AB46FbVYnyWs401T/VkW04vT
J/H7NGn1MkXZ/xgY/DfbzMWspOvrjfxty0NulyOgWX7qTvHVivL2WEJg26tMIBYBmxLteZqg/nt3
Ss9W3lfwpAWUenI0F5JrG8fdNtLc+eDITF9oeOXG6WIFH8zZvCWsrEFqjYJDXCOOnLr2uQ6QSCaO
Pu5iiGZnw9V+AMgo7oMkmZaF3i9JbSW89+dZYU4QgIKkwzNWnP3ZynSROhaRH61/9ivUhtuTi1+q
GPV335BRsRz/5zX/fsX/qV9QHjMnUKuvCKxTEl1M9ZGnOZC9ZhihG1O0ray7Gwt87lPsQJd+Nffr
iDn1emgSynilbRsWgXey81AFMLtUNhbrKtEeAXVlWwPQ6rokxgIY8Qube966SIx+H2Zh+azP1okM
m+aL5SYA5sFWnWzyEe/xe+oWsiHNuNlOo9095PiiHksb63N5JcUp96jAG3jkpbVrK7PfNKlj/GOa
q7ZCxAczptqONs8ckvie2YEFoZBW36UkPg81Z1tk1ryWGSN2E4RifZcepX5eDGpQTBUhUT2wUTOz
sctZUNbkR8fUjbIuQMv6qTVxGuI2robOTh/Xau02SH7QreNIsJ9n3z5bFkFsspEhzjR+dcabDGOc
6kduJ/Y3LVBOVdVwh69MfmK9gUphQuIapx5TiUDFUyo+jEaJCsS3vSV+kPWtNQdo9tnAWne2Ub2X
ZrjNs9j5NusKKRNOOT86M9Ri1lHaNtbq6gkv7x/WHPv3TpiBOY7J6tB162sT1Ow7e7X75Ad6uh6q
przV1SDd664S7Ad77FiZ2tHayvXo2SoNbGT5SL4ps49d50BEW1ypSfP5A/4eYcABVa1JlrrR22xU
jeFtEU5wMM3R/mKx9HW5Zb4QJe921jxihxg0zltIOMrcedlJSm+HsTSePPskacGygIxNtswA1UTL
p27ZSQp0x4+WP8boJGOSIcYdMRlho5RWtybUor+zrb6S2RlDXYXLCgvP+//eY46K/ICyvg5bwFEL
/GExC8kxjA6wyhz4TABibFwu/TaRC7FJBvKatNxskTJm46VHWg0HtQrL1woz+w1bbB0ztlF7VAwl
/ehR2A9tXrrP2I9326Rl11SrTf/sBvm3y4t083sbzsOTRjB31yBS3AJGd5aWyB5E5HefGU74GDhp
89AawxOx2/JN1UCJsTnB01QUNfL1FkOeeLeZG1pPNRu8sr7QK2c/KFpLBolVvkEtIITEHO0oW723
Ap7fW6chBqlUXOJD1yveOkvi6tpxL8eQTrbRB6V6YplY3ikuTGFsrbPnQhtNkiYLsNkPPEXXBR6W
+J9yNusDZ2Fuf6qLkwY79hJU3DVQh+91ucqKiVvF79CYDHzJoj0W4bHrnjRSk46VPrOJl2dP3ViS
sCKqEDO3xF3E6bXLtSjPXAUn6468ttVfDalaDLDVMdnG6Ja8kLwqxwMQ6/HQJMF4sFyyDS+VUZ0t
K01397Lh2kWOuPSTLY4ccm2/dkc56oJ0CIbVp2vLUy9NvAXExf/D2HktuY0s7faJEAFvbunZJNsb
STcIzUgD7z2e/iwktUWNts6O/waBqsoCKTUIVGV+ZtpElWadeKhYJzm7HW59SRi/kbiljmjVeb36
U8itr2n8/8S0VnCdN43jtxb+5qcaS64KX8MvRZqpD6X5FCsj+JrSMI85UphXmNbcZRjQJxn+YEC8
bqVcOZO+JcIGdXWWeq70y+GHd8B/Rm8Dv5eNvccfrE3LN9IjOSHjqnSPyyWWPK2rbm59HfwhSO/K
V/2nIL4MNtrOG5XkqqwvPfCFEh7ITXuc+0VAmMztrnFRsYYm1ad7SlrV6tqOprC415y6uB9/jkgf
bPRAw6VQL+5lTmxiP3ntDGH5buMOjXXcZR78pgs/uc4Qb9UWqYux6wbc2BLIw2CYPizfehTUOnzf
BwSUfoS2yYAzR0hC24Ej+ofQWlPsNXtdeLOLoUmsD82DFVrW2olxi78JPV/1nUl5kStg4Bb824Bc
IC3ied30U4L4PmhFwfkMQMPW8wDuFm4gyETpvMEVLb0Z13ZQAaT8A8BR+m5XuF1V4EKDM40n9ogb
s0y7fT4CPNVcO3+G55M/J9Bu8W9TbN5lWfHsJn3+XM9/NXbgPUqjGjzrrsqwtHAsHXl9neI60PnQ
3Q5lpyRrKvkvdmYMZ7lcBLjzHjrcTlpygdunpsDdt1UP6fym4C/S/remVywYP8+M1zdpfxltUKHM
Mr+7C73ag20rjPW6t/7GeyM9toFhr7w81Xai7dth73LV/LWCxtwjq1SubqK/cnaN6y6WOiTX0Fu3
CbZ1RXlKXnYjINV1MmkYaS/GZtL06rY5ykvSHOYfo7dmtAQ3uWodHX1Z+vk1Fijh+B3c01+p0Saf
oszR1tOcmU+e1i64VdIBfu22d7qPF3CI1SCaVLaJL1pXvuFyOKzmaSz+mmoMNjWYxKuypmyQRvj5
CJS9BxbgNP1rOpfdVu8ypESaoAe0TvEBmj41qmVUgwf32Ck1P10GrxNIind+M12na1UwUKCEyZmF
YfaoK3BpqrxCydkeofEVOFvWuX8AlzOvpQk8TrvolvZZWh1W3y+tSyaDyCDRtNfC6NEzVvWHa3QC
fDb3++kuWgb1Lqy2dTOa24iKgEgoWLgkrEunre+kiSXEk6F6wRNGQdlb7My8x9BdqPp4vnQFlZNx
mIuPHEfpvTeH/bbn/XE2hvqfPARCJQejcNvjmLFt7FEZuPWnPyOkT0YRLsVWU/X9bT1XPJd+zpCB
35q3aYDoSM7D6N/8Fichtw9ybJA3q2zUPvtQAfa373L78NtF5VLXZgO6JG+Q6V6+8v/+CGv513Yw
2ZA07fCzAw3SKLX9mk25ve6MSTv0jWKRWFHrnY79zVaFvfoaRIp+zHkWrKUJV9+9KLr9SVq4M9rP
Sa+uZGa7TFcDUPSBWz1JgOL7IJZMezpHs4V+YMn/RqVM9QXI+hbDPowWpyx87JZDAuBqM5uhtpGm
DEiIPvc70wWrd5sQalCvKbVCblsucj2MyKDVbd5ighLnB+mTKxX/+UDdCbf91cVgTNozIlPR+lou
9VzM2Kgqjdtru/R4C7Gu9g63+mmjamcQ4QiaLdVUMgvZEzIC1/hcQW+uivUXKc5KQNCgn0eaHplS
S1fuoRit2RvXZwG2opu8SHqT/bhrK/cq3i2jetujnSin1xg5/Rko0NhaJl8HFjBtkOCv4cyBuelH
My53oA5QbmiDO8MIMM1tymA6deYclTs5Bbo7nUJFg0SP+BgJNQRJd1A994XrQu+aFJ4JKK5YNhbz
BUImVbwqoNVGCJUAYe9b9DFvfSPCjbfR29n/Ja7/w9zlekMAAkMskoNER22VbVtQFtrn386KJtE/
j6qZreZK/6/Rcembl9H/HSejJCx+xP32GbfP/T0uQoOtQIh/yVWKDshotRtsDSLq7OQr8V5PNrC6
0a5cmk3ewP7pHMztwy6r10uwk+vhk6iK3ILlclCUfwTLqN5+YcHVPZaaedTx9X6P62G8h7nxd+lO
zXuE991JtSc0iZbBCBe8o6q5KWRPRlM7cSjJa85WRnPPwrYvsxEDWIK7cV4wAWF5x5Kyfs9jBYSn
OgY8tpfRuH020eR9lNbQ5FC8rfEl9Jz2DbyO9BZ5az/5qOZ0k+vBo0XKRjHqaKfkUXemQJudMDbD
IYlC5bMaFexpjNb4gs7OyTEG8x+j67c52rR/QaLH2om804tpddG2CZ4XsTwszIP8nGtokCwtXUFE
BXwB/GNpx5PeUtGd4u21uSioyNkwKs5dExn7a3YpUIZp004DgnGDBnMP7Wg89bp7M5qR6ZzRdYzW
bmi8eE5ig1DTqnBH+oBlqKy1fGX+J1M17461Trtin5mcxIHEUotiVw9zvZVm0Co9VqHDPzNOG1Ca
rJOW+eWLeJfM04MNQfur7bF0iKrSfoszY9w0nmE9hGVrwvfUrDul6IKzFYLVb3WzgJZVueu2cMaP
KvW/D8jnfmuCYu16izWD5gx7v2zt12FgSe26E7ybqThKHsVL9UcEbMcnlEvLlznXD2GHPMHsugM0
B2CzkouRSTnOxEkN7LZeh1WKc3vZwPBudefSTYF7uTULt1r5id2e50oxZ3CNxFVxEGwTyxjWdZgP
26RQ3RWGZfXZD9RvRhTg3DfOmN777IfPtpxOtl5inJxW29The9SjcwHgw6ctZ0Ud9PPyH8y7xgsa
6NR02mrKCydsoJV73LiIJzhr37W/2G013oXN7D8VVE7uh8YEbVUpT9IV9p5zmKFOrMxA8Z9kwEk7
b6MHDfvtpU8OZWVXq8QHBjdS14kXw8RNVsX1Q4D09jpTucvriURmUH5v8KhddXZvv2kJVttV1Sb3
BlqRx7ix2MCF5Gc3oTtXn9zSebNcN/+nrwG/H5UYyiYqgzP6FepIPhUtsdLCLk+z4vCp8WMsqcgm
ID0FsBi02C3USQOFn2msHLKkD/Ei/U8oVzUUN32NzHlaJYU/7KICP6Z+rDMVil20RonkxcaiDQMT
td7qlTZdWmosSJ111h7QrMFbN7HWvk+qF9LrEzwq8x8F4WE/Utpv6UJJSfKy2jeV1m3wJ6vYx+NK
69RuDQkWy3tJ32Sa/aw6/GtvEQEyK79EWKb73PLHessHnaUbviD7X3hCVAXge7BLRPcR3wbSwh+5
5hhIEFXKpg1TPKHGzHrt+ojf1aLxiEyqceH2OGeL/qN0NYaibZBQX4eaF2yhRI7PRlFPz6GikHZw
rIt0ga7sTq7RfuNGLDI0rVB3sl2v2UushKDCrrW81qURxFN1MHQ0/qUpBwXcKgqNGMvLJK+v4wcH
W4ZbRF7DWTWrOLx+D71zP+IFIAGstAcNbKf3lqZU9w3sxHVvRdFfga8cVbQh3qFB2Puit/Q9r77g
I3WBtC4BMnPwAQe36rjy+MX/T9VUdIus9Wz71Ubi5PCL+CppVeOsl3u/tZUduE2cifPoF6fREi8b
hAKL7k5kqhsEug4QINW1MIoa/HSeY/gWWUABqAfGh5ITMipIuwDQx5l8ry/NEnfSrc/zhEcasiq3
UdEOkFFUbEjX/gyWZpI1xZ5kKJa8bnFx1Vn/tpzkoG3lJAiy4CVPbHJvq4gNh21tim523w3TpraO
2cNldqP6DEon3vZRE39uwEMMCuz6McY93dGofba6b+xBodiHss6TZ7vH7E5C2JXi0T47r7nO2sYw
dHcTUXv4MDzH2EyBNR2kObWQeTqImBdpema75bmrvhS6Xr14ZsNfSVPeZ7wfLzG+7ytp+mbfHOSS
tcF/7w8d28hwh7MNYQEsoNo92WnWnrLBxbmxQ1Ve0cHC6soXC5mRbTwoEZnMKn8xDe+vEkGGTyl+
DWhbd59iXO0pNant47AcOqtGgtEtT7d+M69z1s6xDrWCWDn0Y+Q+JMXu1iNnYxojl1jB8bwNpJRE
7vS5/JR3+rThP7td64HmzPkqrTXsT+oAOD8e7Vh5hGa0L5DyHqYduFRrJUrACKVMp8Ap3qQ1aXHz
9O+uerGRUYb5GiWtf0/UY9Ls65+TlMWJcCpH9T6LfzhaI6v3nE+6fxSR2ZvmrOvN/qbKkAiSgaYo
cfZLbeB0qRP+Hlxmtn6fzV/jkIS7oZ6uggDyMgMgV2cblqQJUjW7xB3+wVPNPumuZ53q5aypQayu
fjmVoWgY7JNPdfBQmM1FugIFyKg1sJoJExV736jLjqgDIBwT0wxsXjXqO1l9+0U65rYL0KTElm4Y
MxYeeLeN4casy2JlYrN6Sti8owrxrzOsrX/0AbD5r9HbjMBPkWxUJ9C5f4gbyse+NiNKjwT871D5
wFvcb19HPjAwrE8IG4x3hd8oFzlUHvJFmtJO2K8CK7kNXJvhyIoxKQBY/pzxWxyvUzwu9cutG6Nx
Z13jdMYToqpjBXhBWVGonaqTnMXBXOJ5uLSvp7dxzBDatRFbxnWODLgpCeKVnMph0iP3EBXaoZ1n
76HszfoeJsMqhKOZbVNcD3dTNODNvNjhSYichSNin0iwGofbQJN017n9cqVbv1ykdOp8/dtA1tdg
o5aLyIBcvepTshYoWjuz+rlysEqMs6Y8JHVYbsVIcU6UYt3EkXoSYTrPyjahktqvhgmD/g+TJMp3
gL/w6/3/Tgqs2nwqbfc7dRRsClwP9RKqOSMW5F9i2BUbz3aqi66OxrlG14ZfXqh9NkZvp85d/C2s
eXD0ET4AGuLgh0R1EBSHz/FcGglIUs1p0AnJ5mM3YNkyLI/IusnMhxwd99Woz4uMUX/pAjt9V/XS
Bwbu6Xur7ad3y7NPEtAGWbhOs6h7qMLJPqt6kbHITqq/kCta5XzoF8rsynaC4nLUhjF44XH5XWZa
C5XQqmb1ue0LnFvH1kK/Oum/mMj2SATJrhqtSwZheqMTVISv8WhdHTByLRoPmo71S7WA6GYdty3d
hYNlD2r42iXmQfolbDLwsbIWqJ7qaqDuOtxnfNsJ5Gq/hYmksbZc7d9hepp9YnGKKTS7l4dkQlhO
rcZ+g5MY9AtJKt86JaksuejbgAGgHTE/cta3JLUXYyKdVZDhTRXVW34q076wamNfpaH9EXXGlnT/
/FXxUW/qIGydVUUpn6wwK1ZhM6lfqQIhSFCgkNvpJhrGIOI2MmPqcHfnN/mJ4mSFus1d5Fg+Cia2
/gapwrs2Rcbr1rwqQxnsujzL869a2GMTN3f98NLg7rXqYjd7tNMpf5wT9KzBdL8laT3d3foNXBIP
EsufFf248V9x175ON37EDFk1QSEzoq0/WuDuVag4Be+e860ZY7onTS9yeNMuh2TMmidu7rWZ1tkD
RGrniQW7dSwnKFJW2sHSSskc7ywvrzZBm3bxei6ADOL8UO6vbaXSvyoDfpiIRzhPLLicpwwL3rEK
w0e5IGzz6h7ZpL2MaTyJtkVQ+ftCa/dqUc7/LCdjal1P+v+c/PeQ9Ki9sZ3HIfrFfT0Lx+LIvu6r
3BCzuCH87JO7B0NR3Lv5jF/iJHhoHW4hr/g/9ANNAfLhOfW1eCG1h0j3l1ex9ig1iev2W0obKcSK
o6/Pj3ZPiXtVLzoNszIOu6AvtHU/ZNNKdTA0Sq0wfQvjEmU2YOxiiFwjF3M1RLZ1dTuG/p19J/uV
CqvKTW876sXvtPaCIQlb06gL/66PyN+1qx8vjwIWwiEGwFOsvCjLTkB/lspk1KJDsnQGSZ+d5ICl
848zaf4y/Mv0W7ithfPObIDEhZNyQaGalxh2kMpl9ki7BHmp7GTEtbE02DiLCGyQwVmQmGu4jBe+
oV2onEvj2mO4qwBBlEcfhSokdZx7ISCEAFFPttX9feMk1Kg3b/i/6nYSMQdjeed22b1eopGEXj66
FUsZAxW0/zQX8lsWzT+agra7NQUh90vwz7n5Yjil5maO2mmUkumEOpRWMBrLYp7SjRb5BRYB/AZ3
eOHpq6Si9NOCSbOP5pSXZwrBCZD4OfB2SFj8dW3qywj6Tql9RPcNzQE/3ztu5eyiILLenNmnAgQG
I9O7t752nbfYC+0daCLjCPc7fYr4663iBc+Rw2/0QBF8DdoGHZxWyy4a9EUUmcZxE6Br/KUdmzU9
9t/l1OJa72v5UzVk+tE1Rmc3l9Z4HFooIVWXf7FJHHyz2+Iw2L79uVYQp3AgO6E1qpanpiMVhnCm
9/YzFKDTNbQzzT+HGn55vWpo/QhtltBuUH9ctbTHX66akqpiDwLSoZjHs4OYz4EVwDOiql6+iZY+
GZDDqJbjGdXW8ZzZxlZrRpgyS5ceJNArfz+dksX1MsrGjUz+07WuE112rQfscNao22E7368mN0gX
o0HjLcXfhC1jl5z7xbX4NioGxzJadkZyZhPxI3j0y3jTO6jdLT80BeQjwLHUzE7+8muUztwcxpVT
sgm89SXy45RhOcjIb/N+iQEv36/wsw+7o1vqxr5cYFMJBJq9m9UsHjtTfb4eTMB6djufpYUXhHJq
jOTLFZQ19UAAO12b9jKKcn7xjMikXEx60jxDyLTKlDXiHWoGAjF9q/99tYqrXSFdt6vJBcpugpge
r2PBfxVsrHet++QmQ72vi6p9TGu0K6LIHd8nA26uF1bG33HVblspAtqhvbGtKvim+Rix1qVuvath
kSLOrqqPee5keytR+1NpeOWJMkG9bx0b5sdYYGDIVuNBDlU6OTjP9vn21heUTvhQeIq7t2PEk38b
4G7Seb6yjf55EZkgTc1LX0Lb9o/Skv52Cg8FkJq7LLGfQmgpzbqrgoMeAe4ZK8RA5jY12QV51QE2
cvTq6Up8nB27XMto5zvVkz63bNjr+DVSpujVn5RPWWQXAEOJjye+PEZn9U4GO8sdT3rJ9046s8EI
LQSg2fUv10HQy3B8fBW+KVM7Uw/2uk3FWZpOj4IwCn1P0qrD6HOyCLdHVKx2fprOTxN5hw3iuGiL
kzJe2YgkfGGt/IoGz/zd0bw1MCU4RVkYrbR08P9Ju/qhLDP961yZ1apAEOcdxzQd/Lk/PbP2HLee
Whv3WHDYyJmjsle783w3sM4+DJ7vXILlk2MDjlOfhOwPFYqcRl8690imm/vKMDsM7Uj5mj2gSbO1
zEtWmPEO2/f+qQ/jdOM2nfbWJgl6+25XfXGK+S1o5u67X+bI8AZ813b8lnhKFKwU1byftNL+ij4q
Cxs9CT9icA/rMtb0Z/nkIgPxqmiZvunIjRmbkpU5Eh68INWmO9WtFz5aPcVjZUh8CuZG8NmMCpvM
DBz1vGx74PvzwcIp+XOmFCo6MAVaK0tYjjSYqlrVc1/n3QP0YBaZSz8YLWeT6bF6dJZZo8Vdrdkf
7UJqM7QQvFLaGWvhrU0FgleTNuinIrTzTzYuwwvNzfH64qT1pbEWEpxE9RARoSPlxScLA9+fUdTM
jLWw2W5Rci03uzLowBYW4OeJQo9S3YfdmHJPAgfJK9VaF7HF32ZZbsuhX1ZN9kS27jYgwcEy4zYw
yVJMOss/XCaGHXyCz/8ouwnbSpzV4OCNAZQweS+QE5F+v7OdY2P7A6rhWIYg6thi2Bv0r6bHftUz
smcYxf3rkIWQXVVVO8mgowMeDVxL2wkUAKW2/ojWJRIVy9TazNoH084vMhgUinJAIUdbs7xzrnmv
3PS7vV8781bSYGPKQz31tekozVrRv1d9Yt1Ly0iLldKEGQs51XmaIexKgm2ouvBchiaSa4VNdb9y
LJZfeRtWb1r85lN9C1ZDOD20KNZ90fCOXrdNrT1rEAd2jVkOZw0pwDuUedU9/8D20WjneFOzPPgw
+uCbk2X5J4f0Fg45ZJLQcF+TzJmbfuXqarvpYxhRdjBFK6XwOlTwomxHeak4OwgAnUjYOrsaL4rn
GfcdKmilgihveefppvmPo8dIGrrtX1zUWnldqWyd2VbhRpfuLitJa8uOhaIENhNjkR2qJjbPsjuR
AYlzUNy5xhWyeZnm/BDqFpy+ZRcj+556xPg7D91j22NIIipjjoiQ1bwUdn/s7OrYXV2DJP4WOdTc
IJ6St3c5hMCHDs3Cf9te6AXiDYinkt1drDAMJOXu4nj4HGGfenB7tnZdZSAXWMfRyzxP5z7yynvp
qjXjR0RoLsIYUaWeG3P6MWqEXnDodds8OWFk4d6UaO9ZV/SH2jJI7ZeG+p5PlbqNcKvZy2gXkk93
DLO/k9EsKv9BHaK9l8ESz5sgNoIXI0FWN1K+X69QNBl7jOLl2tJ4iaMlwaep1OOcGot25ED6O8XL
0rWksW9NSWM7Gp8mo5LG/qUpSe4/zM1ifn+S5P4lOFRZWi+XSpZR+aAcG+99yFdxstA+5QrlCanO
ZbgIbMHvJgcp6Wlx9jVpHO9BVavozalZdSwa+65XsvUL42AHqMj86GPnBCB2oOgyls/quHg3jcaH
H5W4bAVuvrGo/Xw4rpMgzG/6x7aO7rA1hWqoGkfHtppnWOHtc5qH8c6fEw3uKn1ysM3gsxqp3kla
qmUjsMykNOdHmBfdo+L605fXVk/HL6EyIHRoGPV+ytLTbBf4p+MYgrpVa73aeAGtKmv0vvM2Qu1s
Sod8ZZWB8xrBsdsm+ZyeUbdOzouaoTvND1PqdNusBKIyiCWetMsQiaDrprSM/XSfpGG5tu38CSfy
7l5EDocCI+Sp5VksTSv22mPuKelaRPZybD2ffFvfljFveJQWy6fEW6jHJqab7k+Hy5vX5bwALTQB
ZwSzoW1dy0HR6tYpp+SxSBXLac7K8Bp0u4aj4iNgYqCNeGexHePS+NB5MK79Qp1P0ozSYoOkkPU6
lCiQq3352YoS88NVjfLgBd5hmtwXqpJ38cITEWsjOYvmaR/GXX259WcqwBPPqOtfXJFKU/V3fq3A
WVvmywFGhXnu4+LOzbBiC+MlhbPoV1LRMTdOaBs7EZUzO6Q6m8n7O3NduFpoz2EFAi1RSkO3WJmq
zhTsllgZlK4QRbnAtY0Hz6imxyu2I5la7yxJBDPz7P08N83q+icObe1HW4Y7AwgfqkzfRDUemlm6
pTpTXTW/UwcC76q245ea1/9dozs0wyyNzhq2ajKjiizvoS5qCHeNWR/6T7WXKzB8Bv+JAot24s3z
aShc/wnUmP/UI6+5g/tqraVPYgEHocZZ2Ple+uSA3t5b4LUhggVcaApV48n/EgaI714l19GUSdZh
V/FHqbWBBQFnxeQO+3g5Q53mx5n03UbB8sSIUSbOyW/ZeDVz3W7J+DuPNTYGjw4uEdS1e50FPX3U
1Bmo1OgSVMVRuhABaRVeXHh0d7p6f41YYo0Spp1rzc3x1lea9YhZOE9jjP1wVoUMHdeXzLAqTB7U
GrmEpU3xTL/r2cj+0icxlcRUQfzq6iheSl9dFc24ukYGhWtubte1DFy3K6SQ1I6tsamkyoM3smNs
hyr728eQL+lU63OZZzhP/SFCGbATGSL7GtGo3AEhi86nros/e5GuvFc2nm1enCPDDavpbtID4PB6
V7xUBjRXr8AwwkNeJJuc71Wls08bjiutNN2rJYEoxRs1S0+lduHhyH0lnZ4aayvLsmYIYcjPyz0l
A9fZ11vuNlPGJfI2u9HdHuEhv37Xg2xTIav0kWpudGx8DIc7L17koUS2lG1MCV0vRNSmBbC6mWIz
P4OvJmOMRuSqySvkTKXzl3GJx26KlEoV7E1bH44Sco1uLCDxiRWCpnTakxzMET7LarZjs1xJR6Yi
qmwbi4m1dNoScA27ngfF1J7MIelOv47J5IhtSFnowfHX+KjoUDkDJdKehpqN76JytBHIdgIsB4V0
pL0c8NwC6pZ+AXE3vbrPgLScfuuXCM1EM2iZKYO36e2INYZied8Cr9NORoKJlJz9qSl9SulQypXT
MvG8TRxyg8g8JR1wGJr8R968/WnkbXJqgeRdz6SvWQZuo3/q03QHq41i3P0Wq6JzopPDGiubDLHa
HpIZVDVry/yhMwfjoLNqPFtu755RJyz8XdmCWMpw+VpbrRWifGkP0xHHTYtMQD5F3zNXjRHf0z8J
nZJ33Roru+xva16wYPyYngF0w2I05+Gurmf3AhfN3WBrkfM7MvNN6Vnx89xiP+TPlbqbG1bk67II
npXGmPkKKeaHGJw8VCVc0yVWDlow2AfwytZKmjgwu5uwB9yPwiXP4LF+AIlhvFXW8MLmvH7Ql0XP
MiYtGYNh+Uvr55hELvPMyrn0/ZgCwDSGy42zcOM3IArzPZjVEV4NEXK46dVJc4loa3j4JBX9XaK7
wTF1mnseP/pbraoY5wT1fb0knaK5zB9/jpWJE5+xB4B2QZLW0nEk7lSnoLrXor4qnbmTKxe9Tsr9
SN4SlgzN24AleV0VFzarydGwZ/DaJadNFLCjPop+06Bvyshqv3bzOG1D26nvPKw7npVB/S7jXrYI
PAe5/RTA3DzhSRhtywGyDy4W5tpBhfA0ui6a4nHzIAesI5sH6Wd7croqc8nAzz6JuE2oFDhZSJxg
kIJga47x6adKQ5fHq+yWG5Sm49jHJFKBsQWZ9liiuzGEGBu2aqDvnXj0UIYmCrXvZdvUcYvpMcRo
9QuZNIRJ8lY/yaVt5LkP3djNG2spkBa9cQIEYp4q08NZYuny0O+6c3UfIRu65NAt9dE6UHs8jxRK
+T9jySCra5Nt9goUa7GNAwUIZhQtlmSt9XnOjNcstaZ/6uqdDR3lu2q2DqxTrb+GMKOm207t+zgE
SyrMdR8Nk9fEUPTZuWjC+q50gP5QhNXu5dplH0XryQ7z8Wl0wvYBmU3/EGAwsx14In4hY76mqqp9
cI/4h1Jx2Orp1vhFoT8u6uSCNNunrsXoqlkOciYHp1dWXeoqd2KAJV2j2akojlIZm2o13cm/PkSI
3GMVd5F/vPzflX41HKNo+Fu68BNSUZ2wUm1dJpGylU45mNY0ruwoezOAAj7UTbBxnTS9RIuWsnRh
lQAQbfIPKFSazqa3hkeIn2wI2Ho6QIOjYa9ooP5I2da4K+6icbAwKVbJ0mTt8NmjVoW/5Cd0QaK7
xvTRnM6U/nNjhN+0cVAeVbVGtaLuWN0v4ShlphtnCqITiuzmu21Pa7Szh8/kb8z9jH7TTqYXYXOn
12r3alaKcYZEVa1lOjK2PNOw/7oUnRK96D7Gs8tl5UspuTujnW7r3GJYgy1ay2tc0fDmWhSc5ACz
dMY+8llMlcY4Vw5JlOCi8DPgT5Nm5zpJovxYwdHDzX9Mkgs5zky5uWdFr3vxh4Kj46mJ++qZRdz3
tMiar13n4GjeaeoDjh3uxeOmXzfsjL7GSf+cqk31Ckc8uSurqN/KBGv+W/EBLgMBC/ZRr2UHwPPN
R96lO5lnhdG4UdGZOIUtXPMZDceDuFKiYW1TIogtSl//squsVg66LI9T3FTna8kYP058HZeXr7oc
Ysc/eQBh76QVqK5zblDECvOYtY6XO9tpCPCBWpq1rK6z1P7aeap2lD4eYd6Dq+vpxUzbrXRNyzKJ
7Syb7NnA0UtBAEq+pBwkfWB307OTKMqdfNvrvyAIikOCaKCBUEAamm9CmSkCP3j42arnInyIKvtN
yDbSwlvg2hqyOZTIGfQHfnFVjsar3ihUfgt9Qk+kMD9JuqqrKxDsFJjOksvyY0/beCaynzJqUcM9
tFiYXzNdJbYO93YJHHkhyciB3GObOclL1s3ByS7CftWCCiL1prCL6gsU+krSSjIgTYAQ1UvidBfT
mHiJz2r9Yo91SC0UVogMSliyLxHKRsSOK9hB0W5mD38sCXeKeLr3mvF8u558ZBFTvlPQmx2iMHs0
ErLcQ27OiGUn3quWWPkxjnGnk+Yix31Gx5rM/DJqjpX72OjlQVpy8My9Y+GZJw1qpffIUs8P0rJs
p8Uwq2Z1tUy29Cna+G0HSHJpygdP494yP/Vujkz3rCbqvi/wzVhw74Ao61jdO1DLt+YY12usf02W
W4WNIE6j3PHTpnoBMalAAC3D8aZrkG9oYYkpVQMzta8yjEG84jQs+Dpe4I++6riPjtbm7zWc77RQ
3ovJgh85Wp+k1WdzcWdYvb6WZteFi2Mq2bdr7HLBaKzPyOr19304l/e5gi0m4l7NtrVjII5xjqVg
aIwI7HPwyrDbWVhZIbcWTY9WG00XnSIf9SNWOhAAyG0AXuEhQBP634+mpIq6WvmvphlpP4J/myvB
MtrnsYWhm1lv2dpmF/R000vjW+nFrWvzPKkb6Zae21i3BEgf932y0zBtX8nob9e4xQFwy9Ab7vXd
b3GD2oDGV4Z9FipOz1rZjmcofFOzbzWKJFL2v+Zfbp2/gE/00G72VPjn5QHahWyJkS0QRkfZOT7e
IdvB8sPLMGctRnU/Wvmo1tKqVC9BWGPclki3XiB0uRvHseZPQz6fraXcmubaS1c10UfuesPWrbX4
XCjZtGlc83u/WK+5ujlssTeHY7Q0xdgojuvnJness3QZUN0uQWjcy5jnhtgBidtOU3QfjQLWtcMH
bXY89b2Ayn+h4JyuOn1Q38sqI3OmaOZaRrvGsJb7KtzZQa29V6qBoWnjKAcZLcOZt/DszudxudSs
JQ+Bl3mPMpglBy/t3befH9fDKuSRfpe5XoAu4lB+dN89fVDe08nvH8gofTUX0f7ZwpQxVttuI01l
MjVY0yWI91YrPpxu+O5YinOknK1syzG1N04xUHqczRxB6E6zWe5NZb8Kkbdl04kfIc6KZGODwN7o
3dEgrwfUP4NINGCCcbKiDrpQEI/sTZZTx2sxXWnJpHmeRoGs1D/EnPVq3gqmtd7CdrdJYiyf9/8o
O6/dyI1oXT8RAeZw20kd1MrWjOeGGHts5pz59OfjojwtD3yw94YBglW1qiR5usmqtf4gQyNS7mwQ
lRL/VXtRx+6s+zvJLbgTbo92kQbbT9kDuZXLRPbgws57Iy1DRe/iTm4TpfpjAl24riJdn7ITFLeA
8ay6xTYPn12Lh+6zOrrmc5dhhpzpqn4o0wbcuN3k5Pm9xDmt7cxJz107a1eJ7ruygVGwDWpQzlun
nBAzK5zrGpq3wGHKljqyxMoFyavi4Fl5gSknP83O3D9QL/k+ei2JmhBfdJR7rrGXdmz/Ql6LapDp
R61L3CcJCVwj2Ef8inj5Ws5TsFwWQstxqE18UZdVZKBzZ3+xoNzfuqRfC9mY7n0qU1/aKa4OcAZC
/pxqfsahc9hoAVq/YZ6eJSKLq+rA9zE4A3CYnxMVAxdy6/n/JSLMYCdEGQduy9X47KrOLnU0gC3r
dTKj6GQp2usntMt6yzfhrsiN4LKiXQTGkto9ElImfDKlOPDYT99sAzSahfTTX21Eirvw/2oLC4X0
Ju9+Y28KvMcnd49YmXapa6s4BEWcvfHM/phkIw7bmv5fXg17rcxUTMc5Xe2Dypzvh1L7mKQrVnax
YJKsTH3ktMpDRoL6xtH/lcevLfR/4fvjr5nVmwR5fr6Byj1PtXrnh6X13vVQok1DCf7SkUrmfzJ5
cgAU91VZu99cT1E2kxeUr3nP2wIQDup0qY/EvjsER2xQnUdZCT4Q3iNBq55jAMrnMtS+l8NUPwu7
OV26EFRZu8TKW6KWLmlJqHTpHdZUDR9l6Zqy/I98xH0ShshBElW5JLt6S9H3OZ9v6k5s4NbOOYm+
xWnrnG65r6HkL23z9BB49bmwfX0AAGhHQD5XbQ681ZIjZsZ3WtrP33nvRjiv9/N9lJn6kzNAc5WB
KIlCiP5+8uI2EbmlWjWQvmBG6uN0DrH0azagbpZDZD7Wkx19aTkpaGhQbdqmiDE/N/qneu5Pwjrt
F+ppgTMPaexX6bGr6jWllPcgPNQpQScEOnV9lsFqQAigykznIBOjzomO+K0DFl0IsTx93YuZobgm
c5HjyPeOF2OrFrt/NpESnda09U/Kf9pan/rX92Bj6GvfiqcTmCVPjD/baX7LFYhMThuGV7lEkfK1
qgrr7tbFNiq8TomG4ElegJxBDwBMhVp46JTf7OIKQzlYXZudk8VQTvp7p/jL9nmcDbOr7udC83Yo
rMQvcslaHnZJEsdnZ8nuSF9qHK0maJ+lMQVaegkH68/bnMkcfnOgd4R/J6gkbAYx6VJK7YsG0fA1
0lMqBNBrEEQr2cCZVgngseMxZarhKzxUAzPbpCPzt4ymUwWZxLBRk6Ds2YrdLXu5DMhl4aKyMqJO
6/TWj9S4rxZDoLHqg01rdeZvqhMNe1ACzr3qwuXRi6A7ZGEL2DLyH9CM03dpXE8HfezgH3V18mjP
QMmWllyKNDE2XUeFQ5qOEXtnGI7lRpoyS7P1J6VJnKt09VbY3bmVC95+WURpoxrbtdPkd/PLrNn1
q6tWpG9Kfd8F+nQnrpO5az35mTI8p3NSUWmcj+I66bfJeNZaClbSrFK4evUiXfs/TnJTuHrTUia6
TcqpOvOq0rVthc4+LrngH8R9GgW06DToaQ4Ivsab2muaV0jb9owSzq+xQ9NHpxmVxG2AU8JrF1oS
G8cmaSDP5kmIeKuyU0HtVfkTEEV3H6O/eIBN0fPwxSslcTEMuXMW75TUwEs8re3Tr3wjaVN/zA4K
NM+NHbZUGn8N4rc+Fw35UD+z/ln29rPUGrNOwx1VJdvXCjABh3P6ccW7G9lv/RzaT+WAPKlvJAfp
ttwivmR+OG4FBp9Osb+zG8gOPyeptY6ZaI5BnTbHv06SKDdFNUsmRWalbVO1Hy+hA4BeGxF8xfaE
VH6ZvNYLPy/LM+NoUGp97mEcs6ciBNmFjUZh8w9PHYxtg5nwY6FHPL/1Ij8YMKze+977bVCC5gfv
ZnJ33fTFGzH4TepGv5SRgUkt+KddjF/R9+UHU5Xrjk7JC93JEjhMXpntLU0d36c+wXigAqitjzkS
eTYWL1mj9mcZnXsUgMwo8K8yWqnBufF091kG7btyGltkvuvkhb34SULMqkkewhitLWdZfs4a7Zz7
HNlkivzwsFP1bWXmR9NNjW+lj5z6YkrpWt1fCYXl3wo3R8XFd4xzp+A/FUO43f0MHabW+eET6pA1
+c9QJ1c/rfozNB66j1WVflh08uxPq+Zo/+p6Ur5gZFEc9DZX7shK4mENalUPo/IdLJVxwVbdwGhw
qH7Pko6sbhimD2jiZK98iB8l/jY9HAhDjf4/p9f2+DHdMK1UpsuyvufAtUqghDfFLm/HD40REQ7x
jM7FyDN9lVaj+6YBkoWQqDJgbXTDRQZae4akNBYtHtQT38Be2h+BOPKhmvD6abLM+bnCLz9Sx5V0
F4CGW38XM4P6N1Px38TjTDU9MlvU9X69TcZi2GBFa+5kPNOU4CJ3s65/3N36Ps2WYc9FU+DjfQVu
dle5+fSQ+IGHDbO2l9btYgGRf4CNW+5T25h4QhELVpjvkNw6FexJawpPfJ6mh0/TYh9hD3cg0wxU
St7D/ohGjYfSxEGaMiCodQzpPw+s7+W84WzipTCMPp1XpdONTP9wW1aWcJe1/xcDEhzxlBu9TLlk
ul9dlZQdUhnqZ2nJJVcLyqvLoFyaKeixSVPN3S8DualWV+lLWPiIpPIrMlHUY9sCps1GJvcFViuT
G6O2uFS9bpdb/WuwC8pct/YtBuYp0tJhXK+TlbpqDjC1kY5ZrGhlN4F80mLis2wsspx/pdoISXjI
BkQ6c8XJ4OvUDbbXWuqvM3u/SM7m0B8g2zaU6fCFEXOY1QLGh5oVqll4dqo+0+9leDWTWcfrMnro
oFjjHpbqIVD/PObgGWGaYZDZvADU8uyt39ErQxUSJWWM20PXVT5wkCVcAnVyladirDfWOLT2QbLr
ptKg9onUwUEy7qCjp27jNJEK7HlJvN+C0t4mKMydAsfe+ntaKQkyNQZmZbHHaXhu9d9uTZG2lmbm
QWLUF07LbVSkrW/N1d81CkGt5+RRkNQscvcFamv67r7Y9tC8a5nTvcRtdVeacfNOHj7GOtv7uo6p
9vKLmCp/BoMz+gmnlJoIiStmNoEBOmEc2SUto+VIxkXRh/5ORsvE5dnnTGwdltHcwAQoDP3uXkZh
k7wjn9gjMMbgIkEvv1hsFN5prpXhQ5RLarBR1yC3GfnJfm0uwlwfGl3LiFOaHyNlpIEC5S/96PxV
yOs2IoVfWe0/F5KRmSzndvXMUmKY97ham/p3T3WfJ9sGClO75c6Y0JWUJpwk8ylrLPcYo0SzMZam
DKip2sHt/1Mat1CsUN+Brzpn6RpnC/NEG48ZiwzfEWivf7EH17/oVomAohEPwCNIgkFMHzFCXvpQ
/TypVvkD9ZetAHlUJVcuHO4Qf1kAPOmMeKfTc7hDosf4ktvjH6WlGY+t2pa/LZOGqm229tiWr1ap
7nx3LL5XYJW3GsJuy+YBWB4V4oPOmfRNjd1wg22PuyhwEDLZHTlT3Fzw/21eYOpwqkSUMoJZvi+q
oT/2E4bzDQJJXVimX+peiS9xbIc76ZfpCQya3Il1xJubRXE5HANkqC3k1rC9RczMSed337Pth77S
z7FaaNwA9vMHLTlqUQK9XdK3P0d9UGWvaPUmx3kZleDAGhu2HiMtXshhHENxelfqAf4/N2sPQ2Gz
9HyOGQBK7/tUwYkkU8YnkjUpJRBfAx4NeYRzPayvZI6/dqE6PrmVn/mbGnR6bOjxVfqsitIF8JdL
T15u7/iGygbmnyrjWiwzUflkc3u69cc8Ma4QJTECpgx563f8bjeBJZqxZA865LqyxEwObcDpPc3H
CvUXdd40C6TlPyIWG8VnHx+LW4RmogSup6GGsG9WXfsa7YOfxFAhfCZ+4e/RNtJXdumNHWrFwZ9q
1E4nIZFKP5X7CVhMHj7EZvEj6vX5OwdXCFRlVTwZQa/cB7HibKljzd/9YTiNSTmiv4zBi2Gk3qG2
nPp3Vx83EqCE2FmXUR1eSLWoL1oQP3ZyZgNpA0K7qrpXza++i1QBZPaGLb6SPZcxZTDfRIuuXTQM
BuUlcUL9m24G3r7sR++ElPnd6mOfGtTPKTsNWyQn0t+zDgi/KDOTLTRL0/vbqrOvfWY2X5sWAYmM
7M4zEhsJmDYLlrve2ZdYxS6m8zx7VXguxwSN12JGe5GS82s+6vVOsRL7EC7nURNpsadKFdXm6prG
Q7vvLOsIh7kLt97oz1cHGREoinD/oNv8Z9Nt9cPAa+a3BLAogsT+fAcAJvmWIyWVYMJNejRla43m
p3TzYQyp+3z7JXr5jFJhfVUgoG6HrH5UrRD/89HvPKAdPNTXtmlyFsMMqz/eABhxUOx1nOAepasZ
reC6LJCpsbJJFF298yY9ewoWt08ga29ux1c21Zp87Ur0vj+6Awpx/phTkeTbmQCdQFVnedHHpABx
olH20rwNSDNCAQ6NLE87DGUTPsZsbjbYFkE91ikUGBlQJmm6FS7ZSqJP93hRGF8y88dMtuHdy7W9
bQdWgxhQpCH3Dn1ynBIgJ9jr3EnTUvuPvnzp85eQqFH3Orm+3bA437aD4sO9Ql/ATSzzVfqQFa2V
xn2RnnpweZAWnBKtInzS+j68hwtWn23gZkhGlNM3y47PbTyEd41Jle+9GVCQ0FV8XwExTHcI2UZo
wOrqdjbi/vewTp7SLDD/HuNoq4ee/6c/duhzNaH5VinluPdtmCaGY0bbvGnx6DTLh1i1cRmjNJFs
At9oLp4T9q9Ba1rHoVKLrV+CjN4OwEcH0PbPaWb3r1A/jZ1nOTD+QtgoQ4hOyLKUj5f4ZvDhQt7I
A5EduHvcaIatEANkYGUaTLazD5yRbxPv8GvmjVuU1HltNRmkS4jv/uVTu1Z9ygp2cid9crFKD6+s
hA+IXvqP3mzxOO2s8hxa87fASqYnpy954LqDdghJO10lYg2rObHEae5iNUvcYEf6XWyqeBbrQX9x
elSql8+jfAzl4xmb7GMSPXFI4P/z0QRz1l2yJn+UiFu/G2vqJgbZu36yZWAwreQy6Ucv0s7k1YNr
pS/2k9miTjuCwKMcq3fDiTz/Wfrkkiyj/xUyUCu8B5HOVjGmXK8WDyuHRUM+6h6c3qbvwj8g6GiH
MtLLRREn+A3ZeQ9/IxK0MWLNb/20sINy+z1cWlQj0xcXWpKMSbw+/mmihf3ahIPy5kzpY46u/6MM
OQ1SB7mOOrOEqyb1dnvIPQD/rKVq0FjtRZRPRic7C49u5pQ7ZSQT+SEoMk91iHJSjmGDghfLLlb7
YFdBNb6i+G+sFwRT8LdT3OwBH4rpJAN+oxrXW5wbApo1KvW8xt7mBm1x1+bWRQqoaqmSBnJ8HjxL
RdYZ47s6a0FlqI7DI9cEdk33GLX6de77YiPNGW3mY9RhMyDNdASsqYx5Dkgj0x4sG2yNX7XFRvb3
bHORp0nJA042xOe1edvgf2p/Oh+st3CDcA3WrQuWUcm9XMw0mpqNO1YUgtoWwTNpy9DMG4lKZ++a
+yp2zDtPSyHL4fp3EbutMIKxBNon3khzcOABIlrunPqzO48zxt6J+RDnZWBsChxVACrxvpHOIGak
5jT/ALSiuK6m2SOpHc5Ape9g4uY8h4uU8LTUEuQullqCtNdb6a1FHxjc/ni3zNEp1e0+mMpxGIKw
4HmXY/L5XqMccuf4pbdPlyYuzOnOn7LqNPElfscgPl/qVPNVmn2DFx1oqZfSRRTCa/AEXSZNdl09
BlH4TYKg2aOFvvyAEFG4UwHS+eABB8J2pMqveoNy7DZqagsmQPdFkHXKYJW7PvK7Yw/rDNUX/6N5
Gy1qvTsCDg22eVLxMpi82j7Kxi7S79FU0R/Xbd0waMGWL2B9J3u4j42c0x+tuus2MqFftoMywNTY
Sgy+TsvuDxxAsC3npIZFVhXI1LD7PvokcjeO7BhdnkqP03TJ7ZoHWd9QjcW9HKfAbmdlU3InZuam
PrjkR8AjGGJnTv0D/4Ui2DtqGjC1j44LfxmD0OVHyG+R/11DoX1af4hRkC13LCzN5deUX/g2a/1F
MQblYfkn38ty/TskKuhtiwJsaK5/uUynNBYdPat5Ts3uFENE4oW9yOCJIp5I3uHHsEmgvN0X8Oz/
0cdbAjncK7tIcYetAZblGDmdQTa1VBAFi9IACpqhlKdmwUXemvLPlXeOuY4KTvLWlNFbsM0r9Ivr
u986r3LQ6GgOvmVir2FYyaEcZv8PcIzs54ARQSSHP1TbZvOAMm100is3PhXdUD3ooYtXQWx6b0Hr
AJXGve6k+ylYaBvmuJm48VWgo76tJjzh0uQqaFEZlea8YC8Ch9FbsBWozxAnsf1urEcE2+tnjonf
5NTTkqkAtBFkJ3soq98H+0wdj3cbCqDDTrpKvDc3hh3bJ11J3b3WOX1xB78LE9yMsjeH9ok5PtzB
qca3Rj5Y8ilIhx2StfHHxwBnG5fCUz5/+hgroIA5lDFNq4N9qBZwz0HfZ+HOqpzkmExg4XmN68hq
sX9BOmweeGhWOmga1JIQxOvua1O/gnZoDxEI/fU0o0YpUEBy6VBM/co/ru0476IHsOIkdEFZrn0y
EW7SJZq+Z4uAhUhZTEb3ZeoAlUoLSHXznAXVl3yMq8sqh+HUINGWpq9o6QlxOBXADkIzgLtbd5cp
pboRxMCv4AGQR+jxuJ0x790BFdKoro5tWIAK92tsSTJdUfc9CnYvSeOrLw6EXc3t8Q5ZWkPJE0wx
dJT8CuAi2zasuw1PauUUUAR5iXLTeVjWy7Gi3znDgKPHDu8EAG6Joz5xOIAzpvVvcoECe+hj1XuS
lmNa+kaJXfUszWBSrb3ZVv5emnlddefZmPkOe+HwpjdNc4iHxjzrmMI9sv8NtmNIphtoWALGmT65
AFjU90WkDltN0+LHJrZxW2GbOZz6qPsifbfgQFG6h6zmbW7ZvNOH5BFY9XheJ5Ef0O4TbO8EVdSP
o3kuLCVYWWMCD5LmCjJq7M+jzb+b3dIs0Uze5oZT3ie+lszv1DO1PQp3vOsVn9wKujuLmpHvHMpF
c+l26RaBpgSMzQFAWc+7i1FFrSnxy605qPbVevjUI90yS9ZUJ/g62kBxAzIzeKAs8a9RaHtXLKp0
HEwq6uIyIp2pohBUJ0hhQAq7GOXcqnydCG+jcNgBIVKA3fTe9baOjJoqW1feyOiQEftpKbmt/Lba
hA4ZYmnK3KlsjrZiNHfm5MGocxpkIakj2GabnRrL9nf1YrTkD+B3BhQWzrrZcmabxmh91q8P8LTt
tvxDdQ/yzZeLmngDX4tyPKzvscgLOh6vVG+jMP/yIaPPMci6lqaWbcHk5sduASnJBVIlyZ/5Oc27
9iWpnAKxfR1+9hKQULG7r7repSQ6h6dqspQXq22TJReU/Rko+tMMvu/dKvL4rkA4O809906J2uYa
cw7eT6ltgsOw7EU5pf9uN915fU7rMZ7IWdj8aHBigb3LGmGrLj71RvPYpXy5hkSl9mAr2N47qGJV
SYxVsYp1cOp14EMtFwpZnbrnjILEXTf46jNcvBbvVi/7NhjRVU5QLRoWhUlexNLBhYEZ/F0d2mav
JAF/m5NNV1f3hmNgzvX9DDxn7urD1GYGe2LQ4kvBZL2Tpgz80lf6toL2Ff9At4FKqX3+5ZcVZB5F
Zdq3ZW9rDyU/1jfT421QltHUQT07zd9lgLFxtjged4u78dx77V02Dejg/qu/D0b2kxJS+NkiN5i9
OXEQXc0+7U8zGWq2hJRYpE8uBefBq9ylsWdgOTj8Lq1PcbcQZaCamqgV2ii/LHNbywo8Z2frfUHe
jh98G/ilqU2tse0cpdzdBtRgiLZmkpk7qhI+SIAIHXV8hNC80FEt0D3zLANyUWEpIIQvV+mwlkC5
4wlTXCrkst3J3sLT7reWygG6wH4coMCionPT6JC7/79Qhwwj+/ch/XGbd5tC6jvaliGYVLsqt2bB
Zz1o0Axd6HwByd9n0znFSoLm6wxVL7LM/KLF/ndpSX+oq+pBR95vJ31ymbO03QITmQCyso70ZfAG
ZWks+YKN4wJSmA6W5btnWAT1xS8pBeszhwGOdeaD+Fx5gHmwFEmGgyUjpO2j+1lXAaxeOgu7kyp+
MEtSACu+OFf/HseO3ezCsk91fYAB7bcrMlnznfmY6ZiwyCil3OJB95R1Zrxw+KP+qkWWsevLwt3h
19U/2LbVP6B2OTyYsfmX41r5UbrMpX8dXMLScl/aWrBG3ib2bHCO6lh+lRU0n/82Msmn9LezsznZ
3dZQunesU9jRL2eo7aSUCIQYWBbnFnoheeMftUkDA1KoDelXw90axrNsJPvC3HIATl7lyODzoZSW
3yvuxtQCk//Fo95W2wDNYcguw+itt9Tx0diS3vW2iXV9r3o1isa3KMqMzYWt53Q0eqPY3mDoXa73
hxxbha2RAXK4Deg55kphWV3bsHvtNfh2UlYcWgeazQRnVQ31VTrt1q9VhnevRNraL8VAKST+7Jeu
th5ReC2BtN1KtT37XgeqDm5gmf9w6596qilAdcb9rU9CdDRqAPcov9/6PZcEEc4lGt+rBR+LzryO
bFqe/G57+CRntTteS80xL+asGHs/HWdUStN3kyzijyV0Aft8Ch38xLoA0fwIRYPsvSwMW0IDkNUH
vhll/47hXlxpxb1gzQSRBp/mbnQq+/rvLlNhiyDIM+m3VG+NunX9nHgDqS1dMnFOsVMJ677cTyNw
1M2kjNVpVNWHmwUKQOPxKgpi0ucldnXqrIlPM3XidZbcyqWqovo0+sNDvWiK3foT7DEu8AB3Sq2n
6sYv+vBh5tS1a42y+9zpLiOuYobHqE9/rNEI7Swuyoswl9/C5ybCA0L0EEYpgqIyYbm0XvpVYxt8
vPXHftYfyiUrMHZBcZ3bEnSTUmynhvT6Tvq8JF5MP4EqbBurilAFIHDtzGpeOJtiQtRUZVKg52ly
J+NyGQKQ7hBv0FOHl3u9DXzMNivvmA8+1Jtgm0RBciXfnFzLPhyp/P5sxy4mYxAkik3rlclVBkYr
hKEgt32XL3JaMLTWifUSNOVJ3u705VuEdMHJT+EErUu6cqs0y9/5rx+L7kOdFfW5pxB9mdQ5u3RT
mF2kKXfSxxYFPaj/isE7g/y50YJ7ZoFoNIiT29sKuqu5yLubOcUuG8HyedAuat90D0UKx3HI0uSP
Bnip2/jRDyv3bDR81PKZOklzIpGb39l6ob9FTvpDIuzcv5R6lnxFihwlGvZAkvMYF70qZHHw6eJM
rf+7qS5NUBgfo57hfgQbdt2fUArV+Q5Hrh7vNVDnZxcxrLsyLwfgeSlVtsgIvqmDc7UsUtJRq2xt
9Mb+bBNtxD88L98qDMv3U5d69/pUARRY12uMutz2KkBVN11OUzEauiK1K30cqCp0HJaT5rjEKBXt
VZd3CWxqUALSl0uMzCF9hFX6KrZqUZ7cpl4TKjtqkvoGRKBy0JfTT+RXnI2Wuwn9w33iR+5HoIHc
6FHVpz/Z5H+ESJxaNPo16jNggFZvbqRPLjGn1azt84u0olmHftqk9r5todWNYKruuyhiv1G0J+xg
MHX52SURMogxSUZZ/CVjz3PIPMvczSN5hq3ZofxpauNzubBuxqZbDBPAVEId/wb9SN9GTlA9VS1e
moOK8IHfNdiWRJGzDdLI/Z0UKiJ7gf8XaL1dkEz3+azUOHVDTA2Lerx2fYWCobBYY7S6ojJvli/d
P30SKBdl0N9l7o3xus5dl8kQQllWVueSTxvssq3gMASxMSTVB/5T+jgxOOze4c+B5rhBOm5NuVM/
R31CdtzC0L67rSM/I0qQSY0Gfd57UjQbwfOfOLHYnDb4gzs13CYkAS/Suv0doGznM5zmPyPzPtL1
4r2p+ujJzJsvWewWXxLy5acAwMwOhG3xxW5GBSRuDkF6aXZWE290ziUP0nTCK5ujmPKao2zQZEUK
z4qsO9Fq0iYLy4jafuEZrjz6Zfa3dPewGQ/jzyhkiT5FaUP8KcpuyQJHnjd95QV4BZP8sVZnBH+L
/tO6lj6qh9LwMSuqjOytwJh1Z2ZhfNd6VYYCmR+eo6xwAZQz2neV8+xhwiiDwdKVuu2765DDKau/
WmAWd0WSD3cdTPC3xpyDTb8ol09jiOZMrH2FrF7u57kK7wstiICMtfyPssfpO7SFNRSpABRDk9x8
nnoTGGjX+GzUls2YG/fpplrqXrA1AVOHiOdOKT6tbo5ScPF3gM4izqr9c5GE4X4cvI+7+efdbfR2
h0TR8DyCat//L+KKCRQEr+E7PzNL/Ys7xluqQhNYRrDfKhIQ2xg9o997LXtZcfJedTc7Y/93PjTf
agUzNj30XXAVgftUoveObzY0UqwBInQLWadQ1GpjZotNb4s5x6bugfE+dvbrWmTuOSFbZteiGpo0
953XNb8hL3RgZ49x52B2d71Z6wcXeNzvC2iprbzgLUKb+mrXPsWupV9NZ97qU1UBpy2Gk4FtyvM8
5fd6UVnvhhup9yiyLwLDBnn3qRiO6JqCDl6a2HzCelEK406Cp2qgSmvj2CKjQTm+5H3YPcmgqR86
/uHfm77ArsoN35CVVu/NfnILdgL9aewdXkS5p97bhjl3lMhB+851rVTtroC8NP0IkrHeB6p6LOpc
P7QGbL7Uw1ILApi2iRIne7M1a3yp8mwjgyKNAw3muxWQYZUuzQN3WM8BJ3AzOPRlU33NOLq5dT99
A4fLVsLXrQu5keaxGSeOW64fHAyIJvuVgDOmJJlJpr7etESEnlNaPSX3n/oiJMYOOUKI58+CIRJo
9dmwTfrUwD7HAim3XGSen/rsYSisWpzSsTHdFUNjvRm2plwGKy0xpbCst7xu5ifkAo/SUiK6MJ8u
om5+lR41i99UnEABjTOka4ilOHZYnGUtrScdWeMbeJCm/KQ2jKA7YWVHRTHObXU/US6+mTQleHpm
HLjAzhVZOh+gu9X3wKhchNMWdSC8c5d68TI+ujUq4UunBMUKHJmDurSlU+/ij5h1zi0yT20SPXNy
h7deckl7vW+peHM7B3weAQVqJ70v46Op5DRlRC5ebpneUTN156hSnA+rbr7A8cBgXG6hJMPs03p8
tOOsPv06/ClyvR0iR+H1OE2bte0PxnxBq2FStnLrV9hfYOJ1yq2ftpfGkBfhrkhrwG6NjqLeUvKi
ylqGq5GmtOWyRspt3UNcM5s53gjRRvrQPHWbA9IF/xAiAljcKwatU+L56E7JN0GK/SIcojfqJIMr
tuw2+nPgBj+7DYaZOx3TOP+2WknKwhLnKTqmLlnL5wA1K/BBbPvVDv1P8mdKsneblO9O012NUTMf
1TawHmGq5SSfyoc1QneS4IDl+7S9hbhaZT7elkLtYAvMYmfNGUf6UY/OJjmGjTcp/ZszOOlTXMwn
GZSubiz2rmc3z1U8929eYCMT40GsksFpyMZ9gX7BoRvV4aHXIZ6Z9iIf5iXhXkrd+KcWD0BfSSYs
d1Z6H4wRtJ9tMObOo7is9B6wmKGcPITC0AcT+5XAK9FZ1D39uIbIwMbLuuH8YQMxOaF26jEzFtWx
OCGhXgSJu5WmYSfjLi6Ceh1V+/TJtwftuYgU/dksF+6N84++sx8i8rBIMZp9iMzRou8szX5uJ4z4
IIYOkP3R2UYKOsz3IgW9hk7QXwDiT1/dEKlOQ7N8cpGE/bLiEoYH0vT1JixdaogAGbHN9w2V9WxQ
qqtpGdYrtl4JJGuqR0Kz6DuEMVGJWQeDhU1hu8N72ZX1VQIkHgwgANqFloGEgfngzcMVSWbrVbq0
icSJp4WbpmDpcMFZ8N2enqASmmjqoaLjL0gMuZiq5py6JPrr1iV36B3tGrPzr9KSNUp+0tZyFvbF
spoM4L7nnKxG+SFdEvZzujGRmF9/MKLIhVbWK4wZ4Scb/UI4oQJIXnHINzSzWibV/aR/+YRMvgGc
kwXqjKANCvp+nd2tc29Y5ySjAFvywQAiRdY3ye8jbdYuRemhSJIuaWHNuyRLl4yLF6hXzODgpc2g
6lYHq/6DV4Z2WYtlvlu//dLsDEik62g15G+d4SSndDT056aDhVMuYHipLZYVn67Gif7VrOHtSKlR
gmVUSo31EixzUSP0X1QNC2TAbQAsKKih2hBF35YUCsyL2LyqzahNu8luc3bHQcUJnhEFsftps87J
Gn+LCq4maZd1TsbOahtmNSLApzIqXiWDlPQdBJ00iQ8rr/rWllyUxMhdbk/1llNX9BEobZkow7fM
FTRqAG+SOrJTsrOlSzFolR8SOSJftdx7X3PzM2JRh0QEiwZPfVkovUdDZIlMC3e1dR5abCeAe2dJ
7UgyJ21aA35k2R1v6Z4qHj/6Qivm2KnZy6erC7ujYi7t5ud4p9m0b2v82l55jhkiYnboGYfSYoNU
tu673+EzK5eQbPiDorjOw6SHj42p1Wes6dBBzYC/PUwYrexdjfy0BEuf3DUFydVovLtNl7t13Qbx
Fo6K9SGpSCqCWOGHyY9Gney997rHbFDNIdw1ZWlgVGcFJQm/tLjwr1Vc5O52qXwv/Bj+Jaa2a0aC
XkvO/SKyuKxwCzEiTNL0Jr2Xd9PtBdW1zquqBsXpkzOyjC4DBkmc0wfIegFu/xzAGe6fGbelFEAR
MkPei+gOFMdaBzg4FJqPK3kS4bvcpb/NFRpR5NEenA4t/jlV9Res6LZaH2oYw+WnJUP7JpFVQ34w
mbNnaYHE+ZKNZb3Ow1AEnXBkZC4yiAHUgLIOmo2yameFzs7tERWQUaVCwN5bcFHS1E3UoRMTxd1C
fqGoQvBKrzkdLk35desZ1eXQndF8ivJ7+E4gjZBjiy+db0A1yPz5nw63Gf/woRUePgVpvhpf1vYa
6fm8cbdYocXkuNRq6+i5eV+1o3lvphjzRRRxiqWlKRp/Fvjpf24lRgd/j250G+2leZs8NWXUb26d
XlxtARsEl/9H2nktyYlsbfuKiMCb0/JVXa69WidEy+G95+q/hyzNoOkt7Zj/3ycEmblIygK51mtE
1210jpZkoH6So/Dz31oDSUoH+7Wjb8kt4nFue9ub+/SqhM9kxRhFhyleb38MFAfr7R0FPhyMppk6
hEb2g1QNqPU3CEsZxt4nyT8gCxHhy2CY3W3z96ircBujRsVAKAJBgt7BSD9ygdCqDWKhFayWzH+0
zS9qFir3Ap6bK026kWFursSY2Dj5V3kKEA20YX8GiHhPaZ9Nn2xvvZo44ov5Xdd4saz0JsEXbvo4
QNkiejx/FCLQnt6Z2BtVe6Gib3CY+29HzG2l81all0QPnWkrw84Z2mJfp+N9K03cN606x0OZfIoT
nAEDxXOOluXVR7vOynU24mWZI0TWoo2z1PAdP+W2YTy0g/mIgLP1RqnVAxMz2vsOvv8rBlWLahyt
tyRr+m1CpQTcAWEmuDonxeymSRTlAEcak/opLMiUz5mB+iR6tyQyVZSORDxUzhClxag7YZ+zGgww
4K0b3N2oNb/sNr3jL3MJsRzReYPWgW8Ofw299fIA1K+jTpZ2mo6RYAcPYaNNRXNJrn/YsupeFL+0
HsgRnWynKe8rC7XTk2cHLkyaxDyOCegG4F4w5Ic+fKyC1F5ojpytMUYc04OMt/Dmhk5o3YHqV6+9
yupigFj5GlpRiFIRbrYkXLVXrS7sTQNSldQ1Ta/TuoWp4A7UhQYlNW7u6yHUJt49KV2/sbGeChEC
w17OxsjdW0Q5n9fgkF5A0GtRFWXJ6XRv3TZaeHGs2NuFlG4Oim8bd+D3oq0LVnximZQrxDetZwQ6
ahSXTQluWGqsIEYbPIu0ZE8LhewXEi44goldsQkrtWCN5AaruU8cE1iOtigKu1m6GEVfu0hRzy1X
ohktK/Y62fVXHR6SrO3/gtG2SqGeO0SqRdcMmZWGMPglFm1gfV+AP9gJ/TkvwzHZ8YfjLFg3BJOy
nd7gsjMgNY9rfWvKKzEeFC6QSN/68UHjTjTjMUzWyVDiwDrDQQT4w0FRbwnGu1mLptjcYobGzyZo
4HttVnpLIgcwiW+qS3eCb8QFYOmQNbQQKBWb9DVOXfk6dxhAV4ailchoIIcqFE8ReBiXvisPt+P0
SRMVoKO5Uf22gVNDU/QlelzcRZb0KLrEofANPyd6iCxR4oEa923ppUOGfjMOTbURzUYFZ120KDCI
pl0pz1riBlfRch4QXNZfIrdoronSPJZGI72EVe8cxHyIpaBW5iOqH3X3Y9XKX6edLPNuO/1/9PyX
GK+r6k8BObTR9tDgD4sXEwDgWoMuf4yNLj3aUQA+DDDWc2X7XzsHGX8N7jJK4MWXJqUsPmquh61R
C53QG9WdWzUoAGdStdTRZn7P+WX7RdR8D0r3c2mnzVlrQF0PNovw0FaTdxfGN+ZOmnGRTFZRcmAB
GsEI8F32zGcX/DwKVy16FPZkvlPG6fsQ6KseKNmrSXVxZ4CR3RaoPbzpxlVMWEqytdbHtNuj1t0/
hz7ktulEuax5qJ+UDR6IRX9vOkCyHSSiniKv39emZu5836wWQ9yzlK0a0D6NpK/F1yl+E+LbZdG9
ScNGP92+6+m3YgRdg1Ber+7mvtKPvLU+UIWXxXTl39Mb40ihxw32N/+hudYYdrC87FHZisrh3H8r
M06j3UCiVYx6jX4BdpWtKk/OT0Ps9+swzvQnK8POT1ZD71tChpELkv5jrOKrlzvNm6bq8jLl4eme
WgXIZ/4ih8bUo2WkKepFN9xk4be6/eSB7lmHzpgckyIJjojdSGtbttSnzC6oAheF9d1bIWOUPKN2
cnampKE7ZRPHGt2qgOTi2q5jcoiunSi3ERTVaVsispnEUKag+UDyRC1cykLfTrI+c2lucMxoX/cy
rCXKbnOtLR9zSllznBiZY0QTA9i/inlzhU+MpBTkFgAe3rq+9pYCfCFgGAl/odVgpz7/UQN2XZrl
+IWjPHcQMQLNUUQyGE0zuoquPqiq00BSDsc8CzMV7jc7bj8efhB5tJV0pTinmZy236RQUj9ridqu
sVT0YWMN2lVscnibJzVJtyUScrcu0R9bw6HgCe8YTGraosvUMVLGewLpsulwMVA4Ub0VU3IpwzwE
HprXu5a9yO1uTUa8PiFwlVyHSde/G9xq05JrXTZBn1zngX/GikFZAxzoYs6yFGFKm0JXlKLxiMji
xBkxv2WTek4n6TmiclK7Tf223WtVX1wjm6R7jPLgg2wpj21XOofSqdR0YRUOpIaqt9y1XMt/7YqA
W68IuMXWJEMpkIbtSnSKoMJ1S2OJFXi2j5F9qf0I+J5SGO4xtx/hVTkn3NGcU+/hlbvSJnHVQeGm
n1o5bhFlX3S7USs+iUCH4jQQjGmCvrTvvLIOMN6b4uKhC9aGxockYkaIlNy/0v4gGam8KaG0Tg8p
3VvaBmiDhsnXHjksNMHT5GqhB4EfqSceY24RAjxnWsqvETmY4IUGDN632uBTYOnNpKjtnLDu7V5s
B00GurnRox2uoG9n107wyW2NYVU4fbMXo4aq7fltFY9N3MjXRg8/ZVkQfMKlS9nmlg1128CI8acg
oxLcdVblXcpCjY522dsrnZXwewvWTggySVDdWBX78Dy5fqyFN17ZBMB1Q+vMm8ZXKfRemw4srDIx
kGUj+jBWS7V1/m/H4c3RbRSexXEAtLKzr3uX2gts8nd9djbVJDuLfrH3z0EvcXxgQVPINIBsjr2v
p6PmQ7sqUXZ9H79ZKUo0nZIj5w46wpkwEb4WYms17SGaCjOv8p3VhwERHHRZs8UKKVrMR8yzTO/v
GCXf5x5+EK1Ckjl+GMs636Oglq3y0s32ODcikhlF48WvUnU7Vnl4lw9tfRfJebPt8QVH8xARXJl3
8iyHWGzbQ9u952F6woZkkpN9KTDX8BalEV3yVPbeMaZTFyYI+KdWh98CNpk1cbloVVe53DaVrF7w
lRtWktroqw8DEQhwKBXkUwLJ0UzIZVO0Ha61Dvzerc9rXe1oo8KKwql6seQRm4JIKoOdOJPoHLTk
K3icfAl4GgiaFETN2eV11al+vnXFro0gRxXnqzDwRuxYaCIIPyAWjQ4cj8fxADxsAtMoqvsVKLjK
tX5qdRmrufmGh5XEVy0CyyS6xAHzjTDU41fbi4qtSNv7mvojUDAbFi0SgDwXi91581FcK0yrn5U7
q34oJxkgA+vJLA7M98SUyXpIRnev27axHVBX3ZtjY50BwFasAe3yU1dL97hDuVhlu/reAwyVVl37
VUI7e1oAFU+qgwFiiwnVUXZa9YC9FAyT2K3vSbKjxoBo4puXpMgC6tqPEBcAxLcf4rJXT52wn2gD
ZfGhWRV+unVkNSGjgKB6SHp+V0+XdHFdDidTykrRn8UFfr6sz7FiYI5F7elZtOZ+ERsF+EjaAd5L
J8VFPgl1AHxpEn9cWgU0KtG0lDE4Vpb3XbQGWGCPsNcf6lAeTq2bto+akYRbC3o4yvIMtmbaP4Te
bcyGC7UcgXxupVgzLxiDrWZ9XLcyYEwOprOkxi/H8EImR78ykg9FX9YPY/syGH59jkYPsWHdDXak
bfEp9lVAc1PfPGDywLMoi/JnXz3tFakW7HwcvxdzMDcL2436o4AuNZlh4uLjfb4hnj7AmQSwqRo9
vjnfveGfBoGfIgGx5nkyXYiqu2RGEmzMMVoMWWqhxPuUA0x4NKjrPXkdNqbOGMp3IrTXIweygqRM
dB91jVWssRZfiim3L5Y5tgfREhsAMMrONXlX81c8SBunGjwUBAzuHvtfAIngUGHRKoC5bqhFP0I5
a6FNMEWBZVSs3gr3ZCgtjDi68VDoiby0EYPcoguBd5CFonCilP0VRnf9IOd6cKgtj39VJNN0Bv2S
u6hhBDWAqxkYJ/6po/gfG3VVbKhudNiX/P2/vj2+iiFxpKEgWR0ZUAWnorE8Nj96o+6OokKMbG25
Dm09uxWYyyiL7qDXQsqa6s1lhviV4t5lsRndUwJaNbihgQqyYneVpD6Qpb+xsTNKNh4e+kw1TgIy
S2LJ37ZCZ4xHWU2BzBVPliSC7JscVbceH0WHFMvRsrErZG6ncTcIeL6ZwlXUnaC8T4Xo6bZkTZui
tlM0Ltdx1Bsnfci4Z4kusYnxcJ76RcPDx/kGHSgd/k25N9zNm7HNIY6FWn+XlU1WQB2kbXYlot15
dhBxoms+Quw5vUwlKT93lRbcNZZfgANFfLwBMYUlTOp/8tPkM+Cwjs/5J31Kt8qHXk+6N9+eGHiu
Fz305TBsWsVHXL5ugrvaaXd1oesLTM4RG5o2MaSZs9Ra7qYMcuU2IPrEaGbYw7nBeSjAk3klumrH
IDNGJX6b6U66gxqExZZRlfeZq+N03FG3vpVORDsq87/aYdmlB9G2ChBUy2SKF+1qYikVeovTSOUV
m0GmhKIbrftW2TlinugxhnF7cKggfO6rSZcEuexrn40KPnYYKkv6GFz/eVA/KT9OByXk9D6P00HO
bw7qUefGKiGsUSYlA16qknomU7cscvxPZDUlbR+yiESEwTtBXGJNOG0aJwawbXrRbu7zgCciWFR2
K9EnJjCgaO1bA1Z3Ma0nRZ+SThajFkWECgsFiLRsxJ7YeImGZaNZcMdQ5J8DSu/JwBn+apJTnJSH
u8nphWPFgAiZZ8mNJF7UOsDOue/DLHnVISyS1/D8/5p4nsTyOhsa7XHuEfPMr7UopWgfaOP1Q3/U
sfgf8zDcF9M3qpsTKAWuy+37tt3+16bGYqbryuYsYhv1+6B18T2gxPaQQ4Bd3PwyXRPNukBvLbiT
+G2aal9eNalf3vwvOziFm06vrNVsoAmV64BQYn5mMS0/sJbZa1ls7G8QCQGeuCEwilWGFNENWVF2
JakCR9mNSoDGVOIoi1CpVaxk6+E8b8ZOG86ZtS6cLDiLUDEmukewQtuwgCwyxwdYH6oAzpkucBLw
MdPx87CYofc3Yrq5W+xlSvnrdB9ONk8JKv/KfyI83CpLoe1YeynQHj5Up0QtCjDoQywCpurWXJ5q
Il1ae76TLOdy1jx6q1bNbVEaC6ZorXGltTiRGLXKJaLf7lUy3S9m3CmHW61tkh+lBP5VdImSnthM
XXWFAdOtQoeAxq05A7qhDUuWck281LuMkuU/6x2rUyr91l2gZMFzVGLsrMGQ2YtRKxyLtReW+kY0
cWan9tMrxkoEKyOFbMkqs6UY7SCQAcHi5+pNU7VlJ4G7MCgn0yr8WHnMjc9i6DYZjirOyD1HtAq9
ehCvKlZAs5OgfO35dUHiKfxvutbJoDWmJh62wfG2iz0TuygXHsUeWpTBETGQmjw2gMnM+KL4mnmA
Tvxzo01NY2yKFAAunbIjmUi92vnPdld65X/uitDbUWKC37bnM4kYBWjKEtnnliTEXy/BEicWbcsa
ZKwgy0Utud4xqqhZO3rvH+dmMPXl4xBBBlT7a6t09vZDCEXHuFrcYsQU4hir10LcWLAGmaYWh4jB
D1OLvnlAxJEp+hJptraZ+3OStdXtVeZJO25sJUFDFCTNIcQI8SD2ftf8X/o+zPzfp/L/9DLiynej
xfwC//s0UdJxP/ldzB9fjaPmsE6H4SqOup3uNg00gH+c+tex30338aX+Gv/LmDj0doZfesXZb2fE
RQxmr+j4j9f078/769nFNOLQKmrwM5jnnkfmvo+v6teZ/ofzJzGgh49f0C/tX077y654Wb9vl+rI
9cpyC5akQXrIp43Y6wwj+dj8XYiIm/BkB7H3x2PnkDnuw9n+ONW/OPbDVPMrnc/2x+k/HPsvzvb/
PtUfP5dGku4R6Eb0fPro//hq54H/+dVKuKlEMBX+8U3/izf9x88Udz8yYP/2M5mnmT+T3x37//l5
/HGqP57tt5/H/CrnT/6PU/8xZB748HHPU5lokgWRh6hLg+2dvRh4gDgPrJ6XRlfhPQquXAF2SKc/
oWPaBrp9lCXOWgSKvnm0a0O4DtPoPHCbASQrI5oB4naaBrHmnxOKpodSzxKpPdwkxhzHiqpcFVov
nyQv7Y9R5knIT1jDm02Bu04D9dnBYBj4nKxd2mnjBKZ9DGML5XtaYhNAY2fRnwzb1AsnVaVKMm9H
eANgtkhvlFu0CBSHkIOgKpnlh3kCU+q8C1LOH+Z1tBEFtRgfULd3vJeqUsxF2o3NXdFp/gsl4IJ6
cmoew77wX0x7+IpaM55CUysNEXOAdngRLXDwKAdCKBKtXBvJQKEZJGb14ke5c4JFhj7BJi+LyWgK
MazDL7u665Xqsgc+9LO3nXdFLOmPCjG5EMGYAFwh4HADnWZUJla26Upb95NnN9pLgpkzdaH8sZUj
77Wvbfvg+yE+8KWGkJHL8lrrk3ojRqu8b5dBJCkHMar2wXNPQe1quib4C4qaylQOzZB4XSSg298h
tn1FfEl58OUQFXU/mLwQ0u7dSvslpYlgm5R4YLla310sFGwvmDAcgjbV7xw5V4O1JiEtgNTMeY7I
EYY5V8q76DEJMJFzbp27usYQdZonbycdYVLdOyw9nBOJyRcXGASuUnL35CIMJGXBk0XmAZO7I8kG
a6Njen4xHR3sXo2O3khCxvIz8xmjMxWxxi7BIJCmaZKORiYKUNHULHzb3QI7V1dIyxvPpoFNJgYt
7s9RdCW3oxelkIII1np0dBNQuGsRnA5wZZBQMn6ODmOxCds+2IjgdIQ+oKDQshHBuq5ra1QM1Nso
MNRmrTithySszMyyEq9jJEC2IjjLCmelD7KyFW9BI6mFn5Lk7cTMsepUK5bN1U4cq2tgs7PW0Ham
hGuXUfhk/Hm5+Da16TEnn/DqmLi22CwzxzSSHh3JwCJx6vb1/BTqPTXbcQxfta4KdkZUxGsx6stY
zUuoz+/FKBJ632DbuGc9y7uTU7tnue3DlWUrLgbgUvnUQNbc2VqH8M7UzLRaOaeJfZX6oXzSmrJ6
aodk6YVZ9BCW0osO1OwOmtq41bMoW7a13uNE12FL3qbdIXLMFMux5CtagNFDDUx8m0zg+VjNYe0F
QxduwPijs+IYymsboY00qkl5FM1G07Ft4JaoTx467pA9ZXBJcwuAd15J2ZMhRyiGIoJwiCOYWfxf
3E2R9SbQP+08xKWOFpGq32tgfPetibiS6POhGN9bstduCg+NbtEnNlmCHlUdOSSEpmNFnFqQlac4
HiNky1RiQC2dS9W28jFwQn9yOHsYtQ5pCwXWRWQd1Cbg5+yaPcllJ2NrofZ/JzZiKOCve2vWcvI+
VNiS+QCTghHzRCMs/Ecg2qz+rKp5ifuM0geml5+zJntDZgmhnsHAgafK6nXt6cOGykIBa+Ywb9So
qvCvnjprt/o54pKnXkQN+nG9lpVnr/3W+G10wtX9rS+dZGuWKKeNgauDAFVXPjI8iq0eMXwcr6HR
r4LGjHfxUJVbK6u9e5b+xlKVcv2axfI5hXe68sFlb9vYPJR6Bc0WnMRSi6px19jZIdZr694sDete
ioAzqyN5X9GnZDpSmFxyFpU/hPeKYm1DdAZPCR9w38XuHg1JCTk8NqXuFVvJ8pIFKgrSyTLMdtOH
TbUAdVXX6G3DUbntZhlV5rxto3WNMsixmdguYk/E2OSI17WcRsvWJ5+kAHpIO/2SpIF8FT2kGCZD
E98CDUeAGCgduUeEEHVp0adbSkR5LsW8YqqI9/rXFFvI82x7b9b4igVgXlaiT2zS1EmvmvWMr3p0
sSljXVNtmWIS/mRH+lOIHMK5iOvyuZtgoAaEtJNUeeUzWnowveEAIRnE4tzNvOzeUcrsnmXHdggl
82QjaQAWADlF/nQPkwDkQ26N6srKZWnlT9XAMe/TfeSBwdD9oJnkfhdACcu1W9rm0va87s6uw0Nc
9PZ9Yzs9bAlfXbtVEL+1UvSpLqTu3h9KPkqES6mClslCkSQqRqk2oEg5vOud22wNwDIP1IB9XV61
3mh+tyXzin0P8hvJVDEsNWTsVb3fxzYpCL0O00fRB7br1KoFaog598A4ytKdFhTjUR4kfUtZJHR8
sByJoV2bMstWaCMGL1bVVQuc6iqQO9WptTptUdpqRyFksI5iI1d4BM5NsadnVrIjK/2YFg0y6KKv
NabCn6n1q1gzrM2AK9kSQvVwHGy8vj1HxRHSUuJPeDItnUhKlwjaWruoMJVnvMfCVachqOHpknHv
xtISk6jx0JrTJ1TiBrcupDhZSE34PPhTlpryrlr2/Q9jqN81s1FfM88Bb1fHwQ7ZlnRjAhg2+wtW
qP3F5/lrr9d1j6G6r6yyPNKWJur1Jy0p3cNQIVg/qkeEfBFDsfPHQNbXrVSBWxjMz3qrxUdjJFPp
etgOWVmennpIiuuu7cZXqcbOQdlyJ1GlRZpqztVaRUZvXsU+rFjnWhjKNZN6ExwtLc8tiQl1ZwGi
WN/OfUNp5WtPqZSVOEoMKOEo73oFdcu5D4W8fAXt8S2XWSnnALOe3Tj+HgeN8t1wysWYNRXlz85Z
QEVJH5oAkdPekfF6V8nEZa0EhS9ycFJN07cU887cCfVrSzXkasfW98FW0re6Uby1qrfdXi9bqgd5
zeXMzSD0tulDbRn6U9nYYKtAv1mtXZ9rHisQ3QZNZ3QBfPOozlZiNHVxM/fHQt1KXR2f1KI3Fi3Q
zUpHYtNsD4pSV9cYAaGnMYO1aQZGDzbJsnd+V3hrG0TIqpdr89KjI7mVxzDDpdgxcWmDZFT31U7p
qmxrFVly70MtRMwt9b4mnnko0rZ5jeKSXF6id3s5TYYHu+PyKCLkYLg3vM55lv0a0xdIRbtAyb0n
pIG/xA6yelbSDmcs58N1XDXhnWJU5n1tWzxtImL3Jam6747eWQ8tnjA8TSJCXspm8Z7mGwuHtIWC
k+GT1g0nz+mUT4qRKqth1IwTv/rsDumkdGOnAcB5H8k8L8PqKs/6ZVJZ0ZcUSs+krFBd7RA1Dqsv
7/K4zkjmh80mb5XqwfS1HLGp2nobfPM6Vj5EgcQ8KWYS/hiN6gvML/V1tGxv1VH6uYYq/vNWJclb
FNsQ0AjQafQpvkhNBJldU4CfaeUZ1fL8R6tN8vQyEmqDgUpVnjwqcml+NyJjbVma8p45XbHEMSq5
l80w3MmGVezzTI3XTd5Ey9rlh6o2hr6bGEjXoGy0Za2kFVZSPeAIwGk88qFQG5dvfJfBKvCcGg/s
stw3LbOBNYQkUBoFf/r7CImxJ9iPFvIHAYJwRZ2tFbQgLmo2uKj5Z/bRS+E5JnxzhxRiPBfcApRp
513RrgaurrBaCnG3vhSRMWycAPl4zzXLbeGW3slS82SHwbtz52RRuDd93z4UefDDNJGNkXvpOGFd
UVNQEX7Pi71oiX6x6aaIOazxzfco0trt3DWH+V7brJ2o5yZbWcZToqbLYky6h3Rq4T35rvnqcOqM
BiMrXy2XGjCwvWjag3xHOe/LqOrJGW+3/IoHirdssirZimYsNfk1VsG3mjop9ilCdIlBKvpgBqXG
BZQQF2CMESRKA69dFUNXL6JKs49d0HbPrf7YN2H1AwLekhsSYJLgTclsocKFfAQVvOsY1l/STgEb
5WjfGtSzraRG6zo0Lkk1XLPOdw5edzYg5i/l0HzIbA9zQeqC9rLFXH6CvYFXTqbe2y63imGZeGO+
weu02Rsa8IKst4sX1XLQvdBA5oqm06ftuq9YM/uq1S8sniruVUgW9zbEukWrGMN+7svG6EvTW9Zh
HNzuXvRHun9vmGUGO4Ob9LLrrV2MwuBJDOK9+w253gRobYrwfFe1LzHCIIcepcMlDscVK/jwuWtj
XNrd4dm1snRl+9VnAY1E4UxBrEnCRkK0xQaAGp25721zX8OUnhDRL7CW2Dbae8VpToXc+HeaBFpb
crn28lTTLwy17c5WnkoP7mBe+E8nb1mD8i92N8BdpqbTOGuXp9JMP0pmEvA0FfbDfgy8B6ws0qPv
fM+SMLxrQz099kZ5VcK8OqWeYuFxqsBVV+RnuXTiS5OVT7mJZEhn59exyz+11qCcMiNTTpBfjXUo
SeWy8fzw3o20h7yQlbtuaolNOMS8P7s9CLiVjZ0ZVtwTjiuPm4OhqBjSGhm8hdji+8SS2DL4x9dR
dy2xrf+i5Haw8DD+uKRu86kJNHMzpE3PbyDWX4e4wk9xcO5cI0jXReEedD3qdxErh7vMMKxtVWMg
10fkAizqR3liWyuvTXZO7dyHWeb8AOLTygaUQ6+DcwG58mtva6ysgQG9mjABly01pq3JeUCGoImr
uHrzRU/NV6lEogup/UWaZ0jleviFqEozvluufKm4QD7Yjou0lMEddoG6LxDPofCWbTbC3c1IKk5K
E2vJNisgGgNOdJpc3nmZS1k0KJxPo4YjrrpJs6D9IbXdOmX96S2k7F2PL/C0jTux6frAvMOnmgtR
WNz3HRLmY935SxV2ydco0VaRO6hvnpmfTHTmWXshdA/n392OsW2+AoOBgN2W72ZusVJXsMwtmkF7
GIryC8RRd8eznLLzs2oRu23wDYeLbtEGubcJ1IDPsynax74vP8dBCYgUpOWjO6oS+lNY/3Kt2cOJ
cXd4TWVnjFjzNbgYJMSq8KrJBfoAqj+8agkQRUernLemKL/V4H6+JGF7H4wWPKYiUc9ygH2NUwTS
uTXrBCm2+FsW1cabFgQli23XOUT4CFwt33+y0STGoU95KX1TuQDvexGtoisqHj7iepGr2VRRLC8z
liiQEUMNqjTcDAlPzfKAO1Xiy0+53tsLOXDquwbzjlWdugYuNZm7SSsoHBlGdisUv/rNVKbdZ1OJ
0/nWY518j+qla2jWOfNMZxGRy9o4qcVDC5fq6jJ3GlPT9RtzRVk0X5hI+mE/hooexCncpxuke1vg
a3LRfQY5ar6DubjtTD1/D2XWaPwzRo56890iGD2afolnQ3ru1d5f8H/LwI6Y1jUp9K9d4xZvshz6
a0+t+r2wsoKkb5YomS301tdXvAUyPBroKIyuW3fvY01wKXsIQoj3+V98VoXZUDjPpmMW0N71ZFsE
tvOaODDuqzL4QgJNX+Kr1Z5KmBtluRKKw0KGWOwJFWJJ68xjmr186J5DeXhaopGGxH0bLBx/8vNQ
PVI07VCt+8m03E6sgJ9mHO+HSE6ualKk1ygwcNuNincRwQp3or77NmhF6InpxtM8+BkYB13dQlVI
Xo7F1k+d4dEtSqzrJ9myHldBNRmyLzxoQhIle96N2evgkOByrIC8m+Xlr5GahCvXy/W9GNXl5kWq
apafQRy+xN296HXVojhHNhrDbpOB+0Byo947Nag1WLTpqk00yCmThiY0DP0rqE4eBPlKB4kbl+RK
8ZYXmj2ITanp26ENlbNopWpQbbCQ3sU+dmCOYfJTxHzvs+rtJMmv30dDBX6mKcre8F3nKY/aC2Ln
9TvotX4JuaU72YNnHcchCVaeXUdvVuZtBLBZVeBYKQCFcPHTLP5dyNP+M2I0+Il2QWYcIB8+q1Kg
3sGd1FaZVvlfYukVQkD3WdMDaQ0B1dwj75iuy6AxFiX0SRZrqbFssbF+zJBBvB+QhdWl2nhsrJpH
eq161zIDQKBaFutESiE58y4XgwbRJ4/lnGcBG70uQfKtompTVP5BQSHhPDpO9ZKb/h2QlP6epXr9
kuiX1EuLZ4sk5yP/MEgV9Jpq5F5Gd3jMUz4Fz4zbler1BabzcpIvakXKtq1dGHd4M6fwP7GAgo3y
IDaKg1RFFSKTxbNhGy1tqJorr+jjjTlijiliis4G1yij8zUd1g1Kc50m8Vvs2/GwxILhbz6WIQOI
HO3G4yOCoyU2oOrCgxs5bzdLjsa8SFmYQUf2+cglI3gNIherDARbX0VfquJp/WFPjKaZ+WuclMHz
yex0oQ7Sp0C4Nmqlfic5XXgBjmmQu4zCtQ+TYqNNogVjF/qnKRaERrjM1S7aGILtMT+zCHKIFfMA
FlS6vRQDkqySKuBRTupXoPPaB7Fnkdm97Tl/7/1uFMXkkyX+Iq0n8+hoLUy0Cb8lKUk72Y3MR3S7
k+2Qs4DLTR3H2xFRDGsMsi9TLIxznXXh5NAhQYHRGh2MuaaBuG7M8YL8cMd1FVWjzkDGSp8Gyn8O
iCPUQL6EbfjiWzWgoiDUngO0w7aiWSWq+sx6R90WGdV0+IKrEffqgwSG9irVfr7MciX8Fn83ck3/
asCewE2eZUc9BuohAJm3sS1NfnGj8UHykGvS3O45HblcVLXeouvSVGs3sZ+DQrZyGJI+luaSrEWn
NA39sxbn1YXvptlLpfe5lV1aomvaeCwV9oEdfBZdiV/kO1/HXYDfJX9ML/+KXUFwipRAv1PTrCFX
ee3Mpj8FgmoLJa0/4XlDG/TIASFfM+HPtvUxzkLIjVx6CaN2qdQsEDdcPMbDAFqynQgjgYoItJ47
xaOlBO1W9XAISiDvX8MJVGcP0Is6aUgRLeDiDU1Qfc7V1lp1qa5shRPagGTxSrbw5RZeZ2K0n4Ll
KbicgqsKiLwa9cHFydzqWnnqrrcqhE4mxdP/Y+y8miTVgW39i4jAm9eCsl1d7Wf2nhdiLN57fv39
ELOHvn3m3LgvBBKCokBIqcxca2WjjxZsmj5FNXSm9NhFs6qyLuIgWc+k4zZEDsTRdnDyy9yUsGwt
pzo9URwYat3G77W3rJfSQ5s2KYodvHWIF7PDHNTlvjDSHSqZjFdOZ9yBtUQhcymKMUyWggNc3MOj
qMqCvvGS0KaTWgv3TAE0SFbi5knudY/JTr1tTHpLVRCk2q20nOExCRJXNkGW4qrJX0dstadYQ/pW
ZB1rqf9Jam35Xl/yjnU6oFc2WngUxdGMkos4VRphnstB1+5CEER4i+fkKms67MJbOdPa2SMfB/qD
5fB2INKyEsAINNqyhVZHE8fTnYED7c1QGIThRMZ3oWUIoBLwLK0y/DEHvxSrkH6mgAe1XEIirm3J
idWC+l6bouAutcjEMpqwfMmKhCDpbAY/muFX25Tw3v13jp7N2R5N7/pergvtHCVPve/UTyzrShdd
mOa4jvSirDhkxLXLYUe3RsySefS0Zso8WTejg8hAFRuCdtArNfLvOpFbKtoNZF0d5uV1iHZ+wdJS
1RqDD4zYqStJ5ILmflu8Bjr5p2Iv+rO3HZUGohJ6LONaBUvXDp39UBqFg/UU9N9S3cKZ0Kif4hb8
1NxFBSa0Wb91tY/LnQajhZAeHIHB05gMBZ4hdPEmI9KY9g6ige6rE8xwuXTRrddpkdUGBU6AQzuj
ZZitBVFNbCI+aYVOkGlptTVtdd3exVGZHsUBePJR7UvRxSw1C/EQ6VnYq+JB8zrtO60Hlro8V1Ev
qqLGel4fvSgatBAH9UUS3PFb684H1ZBo1lXYQpGjhxffURxXFFWrKfYNRAYnYQRpIxrS+gQGVBy1
u1+ZHihvSuXMj1NnvGSp1J9zJwL5nQ6wjoEqKPC2oxns/9nLWpnAS63diXqx2ZqJYhYnECA1eeVu
B6CETI9aNKc7QYQbdH5/T4BztwqiijrBictcGRH/hupY1G0H7BBnm0nGvLvV4bSVz0Mcfy3g9VSc
ndzaD3qLd0WkoosMdZGwHgHUu6AXeRNV4qCoF3sD0Aroe4CBvKN//nOGaJKpRajtttbV0lpcS+vz
Q73A1wTv4uin1UWDLnqjdBT1idDngnuN/G/QbOR9kiiLc/cH/ALzcUSj9djpwfhZ7+bj6pYk5dwN
osS4z7tav1laR1Z7qaBjZAXXmSyyT3I4xydnBhio984BA0m+i7rCPuXTIN9JffA/9lhC26e/tQuM
4NqKuXqCamp8wviGs6e4SgV8SMIgsZa4hG9M/lkYJGZU6qfAVxpXHB0kC/Y5Z3xAfMuGy4y5AnMS
UPxSFFMHEMKONSZFMbGMedy7TYPMgpaG0QJBIf1fQnYZLrf4Kn7CiGTpkDqMLeKo5lTpYyRnR70M
9AeDYNjKgDrp92HbKNffBKgUJXIcruKgmkIBPsGxdsRT0Dx3Tgu4KnVC2NQowuDUPhfJE4G9+knU
JG27zOew24tjUpZBVOuYUM2lqAKn+r8NMfxi36vLIsTOgrMA/efmLB2UKO9ApBIgsRIfJvFW1z4X
UQgLWtS/VrIGwNzoP7d+pX22hoVgMNXifdDRqq7bDo/ioFXf1ikd17oMxUHU+U9rda5pD1mlTl8q
lqmenznV3dwhfx1W8aNcGHfVbx7XdOEvMGYnvyl+Jx0razIPMUHgLzY6kAMa0+ZYaodsuq7qhnGP
OkwHsVlcZ8bVAaHqFXHsvBU6rEcdN4BC+KsgVkIpiliIHq+l5ZgoqUarvf1pKUiWttJ/x1TF0JGI
gURIKDBpkzm6Y4aQZqWbCFB2hXXrakitFqZxsRmwVn+3AMGJRCX8P12jry3ESds1xAmWBH3Pn2tM
ia49jirRQwW4AICh5CLFivJaR82896UxP+AAUWCLmKozqSGNK46a5Zjc+t5/CxPayugjvirWXhwS
zdu6fJB7K31YWytw02hwNV9k3w3ChZcIvcVda43pyRL+hcoAGqt0cnMwFgCetmyqhc16CO3xDoPK
FaVqobBe95aDohl+vPEOEP3vFkt9UkXdLsqRwp2i0narsIKNXkZqr7dIGJjs+iu0cvO9EeTyaRqc
125K5XtRZYFWGD0jjB2o9mKD8WYCulL1i8OgfEIdZgKqWMpydi8+gHkqpCsW1pPo/6IKxje4S1Xi
PttH85eTCIus35Bo5SB5ufflsd2rOa5Z9/91QujPzfP2K9sv/znJSor+1FQMQH2WlxcdJOilMfvy
IoqarCI5nUeNSzhBR6x5xEBspnxv0vM8A/W0fRnCJIKj1i2AV2b7gS9wZzVaf1LHUbVwRkbzTXJ+
riVNn7KrPfRnGSfcIVAzbn+Z0cXsLSZ/I1KyXZXVPOw/B8Zh6G49A4ZooacQKEWmEx86YluP4zgG
Bzqb4s4yUY16ysJHcWDSjEdUWqM7ZXKiW5ERd++n6NFuYunsyBAiRhrm8bjUNUTzFSdz3B4GHrdS
m8K+wK1A7C0r2kMgwyfrxZov32cLhCQq4jsLIwIqBy3fGQFrdS+VK+3ayND+glbze8T4hn8Lhqar
DvjYM4OU+HEJgQ8xBAsPblLdxEZCgHLda1v1aAVgDNXJHl2Q2PVtyg08KqEPRCYqIYq0WM55gLfq
WxugmQMYCRLrXpq9cKyrF7WpkHn25fJNUrXYDXS9/lwYrAQxdNv7JI1CN2wRZohJeyP1o6Mj6xOS
7zb0njiOCCb5XyYEg7xBV8pPUomaQtV89w1/ftRaXT7aEGUcSGmzd/asd/eJY70kJgDiZizLY46L
yMubxA2DYgIzySbJlPEgR4ieizqEp8bnzB9f0yKWiUkhs1oBxI2kmFxDua2bB2z7MoitfI/8Q7eP
bCnxKkljtelH8boJa+cwWr1/nXy0zw0HfS4ZFvWL2KQkEMPXmRX3Abg/T+6yESYew/lU4QrZKUmd
3atB7n+KlewI0WoAspEh2HdCT7QKdDwrPWjHnVYg/hgoY3Hui6lYj+oAdlBhikfMB65RJ4q9s4ax
2mVqqrqWkuWXALL6C3xTv/e2OnEgLhZwtjhsqaTSkcNEc7ERLbcTt7qtidiDWj8nJdGa9p3af5m0
0cTVFnGVojL/712iUNyKHZFdOy/Z06Ismoo9USdNLUDfNyDH7VF1ovLiVGN/NtvyVfMd9bDdfpSE
o1tP8FK1BUmIo3Snq4vEF+kLl2FJ9NeWVHBzNn4UilmSvBEaO8cIJJfBol1GjPZSNTZOvq0cNyaU
FHmenQdSHXDzoiBYy8SwBTxAXHSY1bj5R1kuTSSOqHFLDsqlVKZbQ0Sf9NJqX+thB+laF5+sGLsu
Lsj9cI05BzNgBiXIX6QF8vWNiEcnHrHYrI38VuWVrPuiWrTfmrIuNE+jhGpY0ufZqVnylCfFyLKT
eIAFQ2sLrJIXMHQEfRE1XR47HBE5qla5Vj1O2v0QdcQIlvrt8YuXKerWV7Qd3o5sdWJv24j3shU/
tOsimXfehqZ/0qFlQMOCcD4veGsmiV4hyh1ZRdN60ymZn5NLZKeClSbtyWHljrfNdu+iLug6+/eJ
oiyezNZa7H045UPx3R/fzlP6mptHjpCVazK+xrpmz3vRA1pLTWe3B9fvQauBF6o1xnQvXhfO7vyy
veitKOq2N7oVJakkIW174eLIx/Mc2/HyEshUFKgFeTVyKRNibQvoP9jUxOjoz5nUzK6oYCRqf+/q
GanNKLO8Tj1uwbG4GIzdl5rwPZ1z2RUblGer9+UsghK6a6EjFe9ne1zvPvN1d326eW3ue8ffW+r3
ycbY7wNm7WUTL89DW37nb8W/1YkzxAFx2lYUdXjEfl9KHggOy9Lwq0+c6/qlim9SbLplIBB7lgDt
iLL4kP/W5m91UEnwWrYjH39BHBGXXX9hysgNrKvYJdMOL9Dyt7d3Kj5i8WI/1G1FsffhtL/V/a+X
2i7/4bTQsSpcNkG/i5YxMpLRnPy9u5T7pQeJMfPdkZJFdQq3BYemLGNXnCrK60XElf6cPpFugZrb
n0qxp/bVfGy69CQuXsEY6s3aXoLucv2exWcqhq5tUvhQt33JW7u/1RXKgtwQXVE03C4j6rbidhnR
pbei2Fu/+K3yw09tl/nbL/WKCmNg8JZqLWzMy2y6jn4fd8W57yrXmfhjrWjwrpXY3RqFUdXP60A+
iDH23W+JVh+viuWVn3v/+zZoGEtS2FZMloFFjC6iThTF3v9vO3GuOC3RU2+O1ea0Dqvbra/Duri/
/7Er3kckRnKxG5DqRALP1+1BiKlG9O1OQflH6wG/y0FAZxZDWEpArb0Tg4QoZ6QtLgmUf4a4CqWR
rn3bhlZxrb8Ot8tEvX1oosmHdts3Jg7EgSMR357kdZL/8B1/ONfPJLxY8mW9eTP/PpVycV6M99mF
PARGu4HAhTqnBx1HC/uo2P9nrL0zD0JhYIgb2Tbirq0gRlVc25sENw7iYWwjvyh+qFPFUyR7TRhn
TRjKe/HN5mLXJj36pOP9Okqj/mUisX12hbWFipAE3G/56kVz3+lehxBW1aix39mg692L99j0ivTb
1EyFAbq+U2GAit21M29vukGWV/I78yQ6DWR9qSfN+QR56J8nIv7x+ipF5bvyn9dIPp9Wz+N560xr
H/tj84rLi5/deqvYE3Xi6N+Kou5vl0rVRoc2xdOXtb24OdG0TYp/ArJhWTNU3jrcahUrPIgFHLJ4
WcIl/bSDPuVnt1h3YiQSe6hGvC8WYZbtzUz5FWhqdUk6vJBk5lUXH0bNkx/habjvKxv2nZAYjCLN
cCb01endlIZVzOy2zZJiahyLOJndoSgAuRJH2JF98H17MGJPbBqD7H8tbw+N+tDFoPe3OVoikflA
puJNNJRGQ/HQ7WUdBJyaSy+zckpW4akB6gQjF7nGCCVEkflcNQ5Q8rE6ijFnrlNMmQIE+b7nkYne
K75sx+iYjGbTZJ3fBf9KsNYhwVlmu65pDE80URq4/aFBZAJeN3rN77ej4oknKTbYQnBnWGdxl+LN
rEPVhEAurHn2i6ir4sjZ4WJ5NI3pRwiq5sx5H15MOkgZMfEf4hNPi3CvxH3LjTiuPKoX8ZnUTndK
OlxE8zzeYShleOVU1DeLb8wYyR53I2zyy+ve7k8i73kPycVX9JDeSO6Q9g2SEbPbIkNxjmXcdWiC
pTuobP8dHUfbG81UXTD09D0d4B9x8+9Wdath/a52/dSEub3176GxqyVVAs/CH5tte4qKlRAZaduT
+LzWR7asLUXfFhf5MAat37eo/HBKKRG2DUvoEVmLT4g9IXkjDFM/PxQ67NCoYxE7RFyKQR701y4b
7O4wjeWT3uv4gcgSBbZ/MobsicDZToHLJgv8qxknbja3T2b2WESOtRe/mkDpuUQcd9ClH4KSdTc9
iM6yfFzQSu0Mo0S4Tz1JRcPyJNXPelhr6yJ1XcWuloX4EMV3vhkHH+o0sVoQbdbdD8dF8X83MNZz
RDcgfHuQk8I/NtFwAEVmrcul/9X6MLUa3u28Oa4DrcZjTP+p29A4bn01N3WXnKHhJKqIqDOfiDFl
3RW1oiz2xMYMJBoFKFhgPw4HXZ0h30DPR2+M/TZwrGaw6L1/TG61MOtzUo8F+rR4P/74IUQ3GWMz
2HVIe4OaSd99gNsoKj7K1Z5xZjk+MabgXjRcJwvHk+iRJMBMQA1UF6IJ/6go6UF8fuKNE2nbqX1k
n0TXa+d+bSB+O8Xp5uVFPa+morizD7/7t7qwc5bQbHRte2ZmtxxN+UAW18M6nNVDf4C78lHctria
2QTFMWt/u1PEFa2xkXEhhV/UMFfmvSXNRPPT4wxPsjj+boYX971OlOvXI2a19XMS/9BQmugyv5i1
7rW1VJw2z0fWa6rXzUq+e2cQyyoKmKWu52u3ftcF3+2Km9eTvPCCVuvMXQML3KnILCYJcg4OaUwv
FHO8WP82Kj41iWh2UEYHcJftOe5fqjkyj2mjH7TcwjYVvclq0hDgTQt1evvNrxcNkqpSYZtfVtbi
ixA/jEzlTOCHZLyt+4mO9bGLNkP3nBW+hzztaa7DBXn3n9fq3RNcn+gy+Ys98RRlEr13zdiin/tn
2NK7YvKKKmLY+2MpkI106fXsMyM9viAY1haTyMjN6DSSUIB+JKOwWIOuu8LQG/XQJNywXOPd7uyX
OAkqP0LILzrpMFp6orXowWFQ8WhFuYVEfkG9rSaO+L13g8721deYe142Bur6kMSjacKo9cpchd5a
rOoNHAlTlZx70HKzq8fqeFAJYIvPVcvaF0OPSYRZ5/4BFwLaFF/emVwT6Wv7pIP9C5/zZLoOgWBc
vWrDwzBRBFv+4e9H1X1t5xqGXGGDim4pHjN3dQnh3l8UBZzuuD1/RyGQFC/z3Va32rLt8r8gR1RX
H0iuVD8M+Lz3KX62c549iC4heoPkTDOf9eAOMyChE/otZAMxIolfNkcr2ocWTI/vvhqxu24KY5eq
lXXKlh6DR87ZV6jfnEvoixcDVqrlo6YABhon3O7Izuvr2t+wMtCUoYxVtgxy4nWIPbWGlRHC+j8j
6XpT4tjaaZREnvdiV1SKjXhrYk8jlu36P+02s57KrvCIgP+LSpK6LursSM9JV5PKgaRQ3Ud9a/jP
Z2d1rXRsrLJT3QEqSvFkVstOjEd6ReL6Seyujkrx8tfd0W6Ci6F/a/10OG9rPRQPMMR0s9p9WARO
rQ8p65zCoqnML+A/s32QTrvUzEi7w6UUyr/08HUk4HmajsbyHqH2IYlA9BMxbK2v2CIPd5fcdfri
fhA24OJHTZdNvmxmSPD2UZB+ElVio1d3PWoAZ9E8Dx8dh1tOFyt4XL5Is60Rm8je5PlrH17H+kEF
AurF+aEv9Ye+1chskQirWha5EY0yuooJzAVjIUirk04+OLSb4U6v6Twmgb49i61uJ9UK2plkEz5o
tpk8dLOmneFZfQwWJa4ozuejL0U/SGYzvVzqJc+pYAMOSEzCmW81hNqD4hXuVMNt9fp3sSwJZsFF
pLlRYHjg8tNL3NnhSdM06Wj6UQa8lkBFMdvaU1fWJfNlRAB1KaK08zlSjfqgztEOkVD/cZ5eZw2t
vJy8v8csJd1JdjILNR7Cb700cUES85xDBGTxJZl+NeRNP5Z9aT4aLX1FSusO6HYEU7MdOZ8aIKwe
WbcyI5y0W/VAq8CnS03gUKUAKGY7XdGpvstZPDQy5CoqLACRJOvkKRg3O54dbtSLnDHcz512koI6
/lLqn2ctlI/I/ppeMkjPShLAESeBm9EaL89L7bMZ/tuDHGoWexgFJaQClqAmsrYE/n81Q3aE/hKs
d1//0pCVk9xYwbQl09Ij4XP2oDQL3CqNK2+eDkqizhfZjj9F3QioKUMSCT53eVfHxXAwdT2+9grK
1YumTy6ZfKuFecuDYFdODI6daUPmb8TtUUEa0UvjUkO4OMjP+ay8cj/aZSSt4OL4hB75/gq/B4GZ
iS2pcBK4IMNBYK3m9wQYUWyGlMTkalZ711yuIC5jidZ2+2POQSog2Z6+OcXXsQSYMzmD9RY11SdD
bcGPtnH20A4jGZLhbN/MYcpdPTKa/TbBr8soSPATbwb94HaQq1pdmd/gcnOHgIeA8u+durxSbSGs
CKww9cS83em+42amNrlm54y3NFR814cu0rOXoqzJj6ATSlJ81LOUoQWP6iHhrkid9oj8qG6TAMsC
utCRTVwqBzWHQ3JGtqE65k66S+1OQS8z6U5Z2UNBH42JF3SJ6VlzDcxUjnYo+Aa3bdOBvbo4eUaS
Gm+30omZsT5dMGf3k28oyPDA5dZL9RNCEOD46lFDpsyFvTtyVccId61tPjldHt8RXfF3pOWSSS31
4BGsJsG3/eS3Sgy6Y4yhQ7y1A9m262bSTdRii8c4VQ2UtqJPbZ8inN2Wxq6ys3NiJYgABBa6qCiU
kFYvhTe7DNqnWa/bpyau930PKZ0oafmoXLNBO2dlnVyTZZNa0OLX0+NcAOfRnZFc3OAnuSH50zwn
p7qwxsuYKPufBpyiJJTZ51jttTsI8asTZPu7cawKF0hwiACzwRxE5OYw2XQoG3IMT/fLcSdVs3Ez
6v5oWllzroeCpDImvjuxt21KPwIppCV7s0M7dRjHnQ1Z5aNPqfVl3asto4CP134tEAsikyG9OUZR
u7UNu64xJ85JqeTGg4IQaKORBZdQ692gtKXvSeFcbJRHJyg7Wrn1v0Nwn5CCUIOZKaZWP8ZxfNSK
ApSu0dn/xEn0ohRoaEpz0KNa1xDUs+AaGJCwgGC5lHdtFUIlvpDgS3lpnNDgI1QFk5/bFnlAsG6C
gDAqUas0peCSdoGb5/OXulX8XZoCLggHqEsr/UU36vIVPCygdAcQaslrzDoz2Fu+r+3KrvvS+wVq
RmnyRarjvWyOFRQcEW6BpIv42861jLuvelREMGb4KMv49CXTJOYe5eZ5rCAWposW5yRTG2SKnOcw
ax+mbmpPHSA/d0Di4ArK7bnqCUJLkrOLifPfTEWWdllHViyo3oUWgHEar4nsGgjBtolkuYlJdaQR
+KxB5LY/WyVzFRZ8oNNIF4t9+9gudkADlTChhQUiQRLEya6AwDnku8CKh5in3iIJmciaVwbhzomh
/FQ6C9DQ0hnJA+12KqS9Lqn3zm6ugudK7aajk7X1zizIZVHRwk1yyyAozuNT8uyNnPoManmU7wyv
zZIWVajxCVfrqFvmfaP7MBU2AHrg1I52qmqMrqGTfNZk95YWl59Cqf2uAGe78ynrb5i/3CsafBV/
t/IZzOpWgnu2kQayxMFKBWrg75N8R1hgl0u6sRda0LP2n0Z0D1KxU0cYFOrG7ROdVWBSet3Q4zDN
CobspLDcTgL2LQEI6NNK3emyYjwqgfnZcXTjIjWV8Yja+K9ejpuDZeroGiauVkX6qc7wJsTRjwFG
ZuQxss9mNdQnY3rMdFs56CiQuIS/+EzJeN6BONIupTqrbis/pmXZugyH9jXtlG9RP8EG0cUkr/lN
ui/qIn4zZ5/1BuF//BgKATFFK6+KiX51qthn0ljxWWhTcLFAY11lRaqQkIfpWOmBK83AWjLcQqry
PC10Nl1X38aiUp7zMagvpOb+SiCIKAx3BH517EzppmRfq9qU3yDWnc5hVlSeqUjDMVFwPhptb95b
yybXu6e6q+4KP1TPTR2C6kjUiZw++VtZBhYwHkXbdznBdkg7d3KdECgnSe7OaKCBMKSY1M06cis0
791Ug6hVK3LH5VsGkWuYX0PD/Fb4QXpInFzZO4o9HLS4Pc1mWbhGr4dg8YaRZI+28uxsdM5ZXR6b
GqusBsTHSuwkQet+xVj13VidHlNzbFHETjr0whVnL8cwpACzbq8WX+Kpksy3tq+qJzOUcAuNqpcC
s9lLA+pec6t+ThBvZWabyJ3UyXTT6qTZ0w/qy9CaySnItb2KZ1QKDHXvpOpLMfbznYoo1C41Rvkp
DYiz+oV6zWsEHoxZGuhhiN6l5RBeLPUHdMTSrTVSn3WjDPdGIo/MAv1nYLNgeiP7Qmo5Ggh/NrFd
zjWmJ5WTA2cS1wFUPr/m0Sd/mPqd1sTyIfMD7WpMqLI205C5dnIvh43zOPdPpU5ObgPMgeRavDaI
Tnh9xRuaR607YFKk+dRCaK+hkYa28AHoFTE7A9WpPrRfbGzXQsIhGjXQy6jaW9oj2N71g31eZC89
8gkkOnF6LjT5JtVW7aWVVO4MlHJ4O8Epkt2x5rObEUDzlFK7M+TQ2JPW44LvR/aztqJjQdSra4oR
aILya3AG/ZB2nXRBHGrylMiGSrRZhtlYzXaZ84UECbfRcyIl6N17WY9+sFwxIo5FfUYrBHQTGl1Y
R6cEJTE3NYoXpYknL8MzaznVt1jRoRECpLJzyv5eQi+s1nywwmb1OdVlgtB5eq3Lxr5H8s5G2Spp
D2EDNw66XaRTykNJ3tO+Ckhzm4Ls3h5rANa1PpSXadDejDrsuRN9BOpvlreZHONzOFmk0BtZ86Io
Zv2SYPfKmRo/iKoeew16buSPxcG+TIZn34DkJ+xhanBiyQ0ae8RFxZlGNs33klI/62NXv5D7pO2d
KcCicgBpBEqeHIpSQtMEGYpq7PwzIxo/TKb8ko8v3XXDKN+a2Cep366gp+L1eaKxqNMUzxw1h2RQ
UGgQJT9prVSfbaMk6tumPHKjaSHgqOLQa4P622jm8GuPTnYzq96Sd6McIIVRxM/v6sSulabzRQuL
iyiJ0/jI0WgypyuyWoQu+qE/AnSQn025HZ8tT+yLjRE08OgOuO62ukox/+kCP7465HA9V5E8Qj86
vG0Nhr4NvLSGgGurM7vDD6TSSR7vyYG3Zdm/qE7yEyKG4JlEqOC5QxX7kIDH9rY6ra4ArzUk7uVq
GpEJVtvHwbebmzhjLrT5hq11FCWxaZsBr/Kk6vRXO3g2bdtTrTx67GvoOFRTS84qGJfnwk+1+86c
HkRJbBoDbtsK1MFJFOU8nm7jzE0u7VW1Cl7aDtACCszWUdSBJugegDAcseKXFjSbKpSUwOAWa4tK
yerHRkfBbL0GLUjA7jx9QOtb1KW5VHl5Jvn7qvtVSp31DCDUena6ftzbWdQg9o7eDBn5I/o6Uvgk
mkQZzLw5E7Yrtyo55uTfXpscM9ck0+1ZbQaCOeif7UTjdTMMC4l47p/KAMx10Wkvg4reMkZA71pL
cbSy6KWMj/Jgai8J9syLPNeBixRGdxYNBhZR53iWEO9e2osmsKckvsOCNxj1c2aq0bNUOvlFmaA/
SJM6eo6XTbmkltZ6VuCpoig2dsgKtSKt8oJHrEyQlYFKA8B9L+uFS0Kh/loi3uJmmorFWOfaK8bc
sDcUFEDFUR6Qc1qg9W7hzNprkJjFfTGW30VbJI7GZ78K12PJ8EPmsUxzWCHpbSbXvI1/JTA2AJCu
w0vtW80DIS71ZYzDbB8CZE0RPnHjqexeGmNIHiSLBf9SEhunWFQz/XJY6/xA1wCwsvbwVfTI7GXT
qsUB7Hf8uJ6FONKeAXrai4MysryPFTrv2yU7Jzd35JMqZ1GHqtd0CRd2f3GCqPN7AP4hCK61hU14
IEemci+Kox6VT6MP2m25yxzpzIdMik5q58SuCX3euVN0+aVsSYmXNRZmtZ0oL7i8lJfRoW/1Wvsk
qszIRGh9NrOjOMEfzf7aa+M3jCLlRVSlsXOvl3wYomSrlkkCk9TvRTEyeVhy1e+rIj5Vaq3cO3oz
POvDCNNHqf7L5Dg8i81sxyjDGK2yTJi/60rHdudCiR7XFlNhE1cgz14jFnCMLQjowg6JakXxw59a
fy8YU4pJ/gYwW/vEA7A9Sc+Tm14ZUPyFinIEht0+SS0qc0WrOl+mKjzr81z+Qrn6MuZSdD848Xd/
4WJ2MLOv1rIxK8vfVaCKHzSNuElVFc1LV8b/TqXEYwu0mV6eQ8VRmZ7kRKGXA02+JTvhIghrWDxG
JasOsqTXO93IpJNdu/mo3qpegUyujpyT9dJ12d6RvpCnqD8gt1gToAVoPppK8anRnTPfZnCwfKna
WRA79LnybNkQVLTfmxRJpwGWLsihLdwfof2U95C/6I5WQg0dOCf5c96QOBzI3oRo8gt//VArZvRY
MD7OifpMgufkAb51WDo6470xV8o+mQyYQubYtUMt+dIng3kY6hh3Q5ETfjWsParKCiKO+FzbMdTv
NLCiWh39HDpVvgSl9d1ukru5cKK9Os8gaNQq/RyYR9lWse0QyyrwArtOXMmf5NSSDmEcWcR8s+Sh
jaQfIB5hk6kimP4scizD73wb6qfCHx/1rnrTlWx6LZpUQkux+laOmXxOFhEI1pOobKIieVasFsoy
qNEwRjt1FydJ/JgDGSNnW/a/OsPFN02oHvo0WzcKwsGVNMIrFpXzTpjTqVbnyGMQLozG+XXQ4TW0
EH9Nxjy+obkTYyGa+V5pleZwgmQ0+mFB7uHKZWQ+5JBkLAFgE7Ot/KFN4fipmaznxDCCH0oWf8oN
G3mpDP4voCVEHvQqvFOq0b9YfZ2ean0sb1C1F0RQoOHEDg1elMzI3YgE4H8dS3qz+nL+pUA8Yy3K
R7mfEnaGmwB192k3xGX6ZleT7s1R2JxgElB2BksDBFmrpr5APYhpFsiIkiQlmoKh3z92fde+tr7Z
vk4LRMzM+mdRStWcJWkoz3eiOKpKuS/VsjuI4oB42DkFIbDr2rx7TcxlQgM/ul2tyqVDolrGo2iv
RJaJRK1RwtXHTxl6kh3CIR73ouiAH71DX4O143I0rJn6DWOCu4iS2KAzdrP1ARfaUkX7FowABPWi
aLYDkDxy2j1RRApnvgZ48H9fzcr0ZQYTx8T9GaX1eTZz9V7cuz+YsdcTfF9bTFnNKtyZ8FIsP1Uw
X9xSI38TpbafAi/Uk3QXTH740KOs9kDSQrLL4jbH60Cd2MS9r3jKFJDyUZuSN4GmR9dQDh4QB4Zz
HwbVB0mW8otV6Y8f6kUxBIlq9PN07VucBDtRF/QtlgqJ7Qdx/kDshxx7J953feXcprGSj/WI37HR
LDq0qBQbtOV2vcyHvVXhIHRuBQn1bjvG1noBcVQc0ADGn9O0/wdV+ptclz0LK7XQiKCH5q0Np9fJ
lufzu7oJjNKBFS2EA0uTXK3Nm9KEnGKR3GBhd1/XIqsTlIqyITwt0w9BoMZwSeuoWH0t52hN0d/w
54uC2ED+w0EoSRCYm1oCLqIsDqnTlN1FIJLUTDVv+rJZL0VycbYbVMU6isoOfj7w6U1/iKt0vsF0
q/4fzs5ryW5jS9OvouD14DQ8EhOtvtjelicp8gZBURS893iweYF5sfkyi2KRdRRU95w4kUKavVkb
JpG51m9OsNWwOKWmmszGPISDs9xN0XyEYlmjszPab6Hssw7q9ecadn57Vn3BfRf59tvUSXb14pYP
amRj5Nslm5bnWjzXmzZe/OdaBRIXt6ryUY3ECXzVLM38GAeV87Y32Tjavf/clzV/mAGb08V3xBk5
oOptlRs7L5qM+2wU5VsNLnafJu2t6kOCFI0yvLOvTVblOzsl3WCL5qHE63dwVrEJTtFyBdhOLW1J
A5CgzkJvEw/VY7LgatdGi/UApp0dQ6LL0OfcHJCqKNbo/XP/c+tlbO4O5kBcZR6McGUJjI6sqqyP
fj/zCrR09w4GknFxpvZqSf50OovwNE5od6qqUZYmsjIuizUHmEeCueCEUM0aZUWxiYCO7lNkzPba
/LFJmvhzyPpvjU5Ze+ejLLiCz58iQuhVex6gd6JFU7DUkmJbGUu/LnJJbimKcwVfHLUltEGSx9ro
nc/cH0c2Vc7bwSamEMKPjbJUew/AH54fXqXL1BcxMeV5ldwIU9jhasAhshGm/iXVtKsfWM3n3E9+
q5UM2YxvVptj10dg1TpgjPUZ85IHJzRjVIfrFIyAkd6GVmBd/YobWzYlslBHQk+sPUSQZBXA9EJV
KXiEwbXSptbf42a9PE1ldzf4dfkpIZcIIyY3VhbiSmsv0zrU9IzuYpqNt1ksD9Fir55BDWox0fnm
vef6t3mwd/O0ARFDEWMqBTdpUxaahumWVayjIX/MZsguZYX9eGb3u94Q1TZn7luHwzge9CL01pWb
mAiHlM2umTCtHYsgelsMqXFwTej77jykmGXU+yzv461rHatqbJ4QluId0yNaicTqvap1fvCu16bu
xvXc7O0cIwsFGwnCtqymWtSvbWOaj9NMBLILmT3HTH8fpIO1L5a8f2si5rFtLdcBGzm6jymSugQ7
5I65AaM+3OexmT2ZUxjvQ2/Itm7W7t788h//9Z+fp/8dfinRZp3Dsvil6CU2qOjaX99Y9ptfqufm
4x+/vnFYxdswUT0Lc0nP0D1T9n/+9BAXIaON/0WeGa5FEsWH3pvfZ7p7UlKm9aILzqA5BSteLiWm
ubI+hVFxkWPMuPwQOgvvtao27kMm/k2ZL/rzkWor7TwARkFvhN8eVxLXUTUOsUI0geE6P6vtzFJj
p0L/lq2Zkx+Uvo4qWDyw6MjbBzWiFe5K/fD/+OGXt+pMfC6rmXceDNofq/+1/1LefMq/tP8pP/Vt
1KtBT2XO/3865Bp/bsq2/LN7PeqH7+Vf//rXbT51n36oIF8Vd/N9/6WZH77w/Hd/XUE58r/b+csX
9S1Pc/Xl1zefCb138tvCuCzefO2SV9y3vrtB5Nd/7ZMn4tc3++b//p8i+1T88fojXz613a9vYPf9
y+aOMX2h+46nW4b55pfxi+ryzH8xM+mGgJLomabruG9+AXPURb++Eda/HM/ydM8RhExdW6erhS5L
l+P/C9VpQ0hdUWFbnvPmr5/+9eZ9vmZ/fzP7/o83M28219d1+UUEw03DfXUzl243+7qToES0fMiw
/TrPlVWdoTixH9NAUxZ1XVQr1agKfY4tsVaHUdFX55fPqLZRfvpltDqqXDy92268FMNQHUp9CuFq
FTNqhKhpnJ8PW56Fc1LMGAmG9bx9rmqVfvY0IqHMq3R/d/j8ocxFsHB0JIC2rpOdmyEsJ6TarSoc
B9/c53qOYCFiUmQzUEWZz+jp6uXJkGq4WoyHO8/CuFGfqTtrLjHDNsyjGbmH19/TFaPDPza5H1xw
J8zXcbmZ+XvXg9RTjl3W1GTUT6qmCrMjTUiCRPZWVd+BIUWSWZOLbzlQ+WBVjaBDjXHqeNd3PTHH
aia5aCLPrw9XPcQNs1+S6mNgJyhMxAAtQuGePV7BGzjw5UdEZD56kLgfOjE0+0kLEDhKh/ysjYk4
ZeDl4jw/q5YUGMbpu9v9b+ZDbuZ/u4c82/EMbh/dILr8ekL0MHRu2U8aVzcFZpRbQXdKZdH2pkVK
ODK7U8XC/6R6VFUdEYGaNz6CfSueguqkChPG6ilLQ4Laqv7doar7ZeWSwoy7bR4SBHXSHdNydquK
fjSy2xJ1OaQRxXE0HXESXZ866yQmPRt6e98hwF2EaOWEM3aveX8Uk+58BLe8MmJD/62Zx/TQZroD
ps8t3rrmskvG/tPcpfYeKjXM1VwEaODk4uKIQVyAIorLS1W1gWxw0Cow36vaS+fLWM0xifQHMdqu
SQOvIZ8hdffzyUT/+qQ7AQ/dS93oxxxwo+x/7lKjghaR6aHq/hpqyf6XD6mj78Z0mFwd2RrAkXLt
27Yd8mvWig1PvX3bFSmqTb2L13WyCMJ9oyDwh9j1KptICs7L+MUFDXPfVWyvSckg9Da57vmlyMEM
fVf1PNYv8QxeTg0ZF4v0fQT72rWHxSFp230s2APxsA7BqUvsgLwbhUm0Yx144J9dciRb2PTpfTRn
vPLCfr537F5s0AzVnt9oP7zQvn+V28y937/KTUNYtukyOSPGYjmOED++yodJ94LJsTKMc3kc3TFs
904anJvB3rpeahPWTD6GYzU/plg6HKoxzOD1BDIGrG3G0fpUS48QZygIb7TycEHa9bAE/R/PbYih
enFjkC64J8ncPOpWgYUxcYV14BqgJZYxGnCyTTkEbWhsC3OYVmhiPNRN1l2tcIre4XT/W5vlN4UN
uBQJ6S7co/YdXuOcKDQ5a4TgqXGD/vyhdry/OTOsb3gvgPjgsX71XrBmxLUmkWVXudYPfC26gItq
rLTosAuVZeoZ2PY1WoW5qKyrw3Cw3qdp2uxDq0qBBMbj2sP7b2XPEAHqpP89jdHenGb9jwmJ46dJ
a89oiKCctVj+XTrU68yftVOuVdoJdHwAzEYeTpZH3l0dtniRk+eSo54PvxuA+/MIR31aNdPCIlh0
zQ2K8egim2NnrCYzcdZL7Jx7VON2vvD6W8QLXAdJlvBtERIJRoM1JbTSroAJochapdrXQ6XQalSo
OkCYi1cV8K7jz0+3r7863bZuAgsyHUvotsMZf3UjBiC9TfKT8pUw2qBzTGgB34pK175WpxK59tVL
XY0ZVOOr4c8jVaPluLt4MpDV+faN6ujV18x9aT3/oy1/7Pf/StWAItA7CxqR3G20XdoQJ6uTrd0P
Ok71vZNeRqNiXjXyfDi1Tb52UGNJN6onmQU9DrzUr4MmJMuPHjja5zb1aVnYoOi+fualhx1ATELY
vY3U13jqa+RoLdF84pZVLP0kFt7mJjYyxIKWk6q7slFVeSSxkDSAHg3d0r01M3giTndmFY+9rYVQ
MkHS2DkKYyk2CKab79WRauur5Z0w2WYP8XzbwzSpu8S/NOVoH3Qp2SdrmnwJqKM2BhH8D/fF61cr
94Xg5Wr4pmtalu7LCey7vcYEXR0mDwqQI2mODVqJ5h0bMoMUcpsePNLXxCppw7SZJDtAr7VeLIhe
gOCAeeqjWZ07dXUDKdq7REgupbLWBU6Kxaw8LG1sA1vWNMUQYnKbmvjBlOGfuUza9jUxTHVE0Nh3
1oid8Wj+2DOgSoobAUQKpF+Xo5HjwQuaJNc3CD6PK1+Mwl43eDadmtn1Tm7PegREIIOG8r2PZQhG
bYt/1tzKPyPfE6xMM9E3qvpSNJP4OuSljbWDf27i49KjM4S0jVORt61dgTGBmC5ZaRX8SfKwm9H0
3FXo9E1gb5jCrTA6ObKn0Nt0Xxn2x2YKErgM9XsHJdtzCgEa8esQt8WX+jTXX3te2hKCLWvP8Qm7
ClznZyMvVYrNx9IJ7TR0bYYpGHbI++NgbpvHCkMHEE81eeef3yTe67eY4xrM064pkO8GyGHLyeW7
mwQIBvHewPKOvQtMe95kfdRsZyQp9iUwShJAVm+tJqFdpioN12253HSW579biIGcgRiwYZVV9F/7
PXC6efvcW9SFhDvXx8lHJC/28ZMqG4JGSx2dmFGLG1XTelx4DL96p2pTWrL9dKpwa1bYZag2VbC3
2c5lOf9lQhtumib3MRIZhgi3jb+rKck45UorZfD1yb/TR2szzIv/Lg/J43jR70gGh8TVx+KMc71x
bwiAXEr/VOjjH9nYaQ+otT9FRXxxx666Ik629xdnulMF8JkZ6drlgxcgEfbSTqwXrfwRkIOrgR38
+bWyTDZuPyw52AMKw/GFi8qkYfmvF8udpS2NqRvLEWgamhS+mV/KUDDBqkPYUBzyli8u6MME2wqd
jxWK0wXO0RSvh4vEJE5V40h6QSkDskcYRbvXg9Qn1XcMdu2xCCSQush9iL0QqAKQeDHUNkW1qSIf
YyTm1aEbxe0lslvrEFf55WWIardePqfqz5+Q3wp77nlwsTTtRcsH9FQra5sEbXuTF8Rw8KD3mW4H
njVVVT2u66fXOftTVerKam9aWaiqlvn2EeTQnYXdw3PTSyfa+FhXTSNAq28fePk8m0cDggyAB9Wr
OtR3qupsEmd1PNakqqNEUmEFMHw4lQh+keVqxGGpxuH9HIsP5VD5t4AOvbdh8adq9cy+uZIKwpVd
DopzP9pXS49qpaw2dgc4Ly1wxhlsccpH07szJ2CQS0MEfmBxq7GQGjyosyUuV7JbjamAxZCLiU64
03tXkQ39QjQfqX1tNPHJkVXV0/mzdwU14l2XDsGfOERREpTYNih8/aIKIY+8EZHIjdP3xDVzgTqY
QUqRGDNpsKC+FnrZXBdWNnA7ckT2yOQR+5M9quhKVvMrdTjNhgu63/v43DZbXnNANT5cZUDN701s
yhYjMp+QkzKeBifeCJmbUbXKrXF2RzofsWMpw6XV+YZkSXhQVWi97d7oWh0sN71m/yGox+zWBqXt
GNZ45kkhllY1NlurpTdWkVTqHXRNNnagE+WY3GiLO9Xx3bg+vtFyv7mLAEeABerHlSvtTdgvZQc0
zaOtqvpDBJ6chdlBVQ2LU5k7tn1VVfb3G0PHRMUf0UPL5OtBFbWaz5Fhis9a9AQRnTdGbI4PFpG1
5V2cMeFlTtYf49pwzqT9kEmKe8dbjSDX0bTVf0+ipT0Mhdfc9jhwPxfEzlPUYG9fNXuopUy1eTP9
OHqq3ps12w71+WwcSfh33elF2jsxTjjUIOhoj9iqKLVv1RkW/bxpSseTrBXvazdaENxWfMReiuyq
xn1tkmNwVbqPGmYpB4HaxXHH5yJ0qYK5xZ6E59aMLXL2XXiMF7iYR0v4zjnhlRRtMgNgtlktd03f
zqsWPOKDKvSpRXWvGZejqgajXd+iZ79r607H/gyPp21fozNeOiRq1lPo7urGnI62N5CnSZ+UK33R
d18cUvDvQDo2W9xW4muQGMU5acS8M51yeSwFUKO0WFtB1t6qYujYdRiuJa2ZsmCr2rh47ERk8dKh
2lSv6rBLwkUvnygLkCW+j6zzJ0zrAP60LsJReRY5kA5GkxVInIh9pmPCXUSfYkxFL8pLUvea8sZ3
/U2r4ydkl1YFZlfuH2UbruvuuUSdytqowbKtl+NUTVlaqs9HKWCkn7+dDOfVPoSotoU8muW7puPo
5r/FtjUn8fMmhoMxZawg2a1U+DFVGO51JdCqwUNVaNkmuVsCrIxnUMWgqtupqN4XnRvuhQd0LRoi
kgBpGW9tebpZb7+PwxAuC2EvPK7+avOb0j5G8myrpkQeFW72PvYzjdD+8Nynmr99Rn3PKC+davrW
zum0gdD/9V3f2l1rhMerLjras4dMg1dIPLFD6aYD16rn5YNAQenBH8xpg2xLulNV1eF40kbb8i9Q
gIqHCrGomxRzHFVTo8j1YMSIBcT65YswA0KQNQ/zoxoSFOmTDP/udT+tz6oYQnC3nSz6dAjX+egg
nSt72wTIKKmrKD6qOtiihem+3Ea2Hj3aAlYcGVDjOFsl1SW3LmRX3wHWYdkJUw3ZQdajRzUYOL62
M6HDrIIWAUYRx9o9i/zg3ulRZyUpBopItiW4BN6jUFWv7LR2jqqqOsYednuaN7fqU5BtU3YK9sHz
6mw3Dnm1UUK1PRDiSzURQ1JC8N+qqlNJBGfCeh4ROgnrvOSvaimtGtQw1SQW81Zp2k6s1Bp85NgF
l+mMFiwyCEYJpscBss3tKOUUn7taNOSeu1RjU1RTuVeN7bg8ocf0MUtmcJvYrgRnp78PF9coTkOP
ePHPHxlL7sy/ywZZni1Y0pkWjCoCoIT6f1x8V44Vs3M2B2nHtuwcfsvZ+1bglnjtwfic8hBEZp+P
AAW88LbtlmWdZ5n7kC8eZghulK5K1wLy303gktL4nRaxmJugN7aQ1Ybx0mdetjE14iUkD1HBIq51
8aHnbrRc7MZgDPa+tIokVPxHOnm3ASb3B+EO070qwvDTuFTVXbWwLSq47Q8/PwmvwxecBN/3dN0x
TcNkyWu/ihahtjhir0Nm0GqrTNs0YinWswxuRRJlryPouSoKYgpJaS+E2XILNxOdqVrvr0NVsMpy
pz1QJdJkkeWeJk9cGy+39oNI57NvxSzIyEzu+xxpPWcRW21ws5U1BcDnkm6E21vABpA8JrdM36aT
j7GOGX4J3WDcT1XpX7Ja/zAmfbbFwXB4SERbrcoZpxWvFQ+GQUAf2xmP1MVF7wv70MIlwULmPIQN
/rz+/GAXmnnrmJo4elnxW5TU1q1ZGG/9qZ1OrQeJyLBxJtWn7JJFHZIPU2XeVhGQuSF0PyrRzWed
TinWGRDkWGchLmkm26FV0Qba+2jAYtNk5XiS1la/2S0GOD1zLXCg5m5J5w+qGe6SgU5xLbbqQ8Ti
5pXemtM1n7Xifdrvc3fU3vdwRXZsPA5D5QA2rRfpAbPKLM38kGWety3sJvmH/efrLQ1TnoM/lU2S
y7JsdqAyx/Td/tMTWVu2wdzt5kTPd6Pw5vP8rXALJGCWxIcqYCLYkZhtsiYu2Gxd+TSbk1dcSxxj
XM07vxRm5HHpJv9zBSPsHBgkzAsreNelM6c3A2SzBFp4IywjvGls5C9+fjur4Ob3z7RweaIFwWHT
41VIfOzHH9RlFmD4Mep3DRCAVQDG+6qKKA4B44fQM7jR3J1qm9I+xAnY3eLlVTyiIIsvdNQHu6ae
8kdriED3VvFBb/38kejHCDtoSI+iTuY10Eh/E8e+d321lpcucKxpkSuALWWsemHH12z4Y4lnccMi
Qtyooz6INWwYQG2oqioKuORrb0bzYlEfjZLFBQwGT1Ubnehm/NzaCeBbMMt3LPLEmUsS3o9+X+4C
ySgAtFg/2vhZYQhZ4s81gPq0SjaouFqlG3WoisG3kzXeQ/N3bXJFgf9kgV/wz6+G9yoUze1FUBRr
YyYwF7aB9+pqBGYypqNFHn9xdf/Wyx6SOU8veeonz0XlIwuBnRNwlLAN74cOFpdXTXDG+HH6nCH+
vuDp4mq2C9WgZStri9lAp3VTRF7wzhxtgVo8QrJt7fJAB/G4jargrCcIjeq5FH4R+EVZ2FLPyUab
fJiSEw4YWMB6T0kSzvuoY//gi9o4hC3iT5Wc68vK8w6R0f3ehZoF80y2qcJpBJS/vr+ommagYZBC
pyYIAjMlTFqs01LTvGZaNWzhBCXrmFfdZcFqc1rQD4aHFQDxGmFRGPZ8LXLAIDlUA7gxJXtCIiSI
p8aXsR76B/g52wLQK5j+lLRE3pnbBgXnFaS5cjfMgFBLuCCLzNDBle8GfZ9CBVw2iN2wKZi1Dz+/
kH/zWJE4BbUJMZOEtuPLC/3dPAF91x79sm12oaj3iYzgwc0C1tTKAJ+qd3nT7JlnnuohqQ5jmpyR
um2kE65Xn7yXw8hMmpNqrEQBTDZt5o2WRPWplARSdaSKVvO9XSCWaxi5pBSfO6Qeik8ierarfeRW
4LkaXrWz3AcsQky3TZAPRHQRM0Vb4KKKyfDyy1hCCMAd6pzNsNFN9/cJVnyHWVEz4Ommg5zBs+Gi
qm4DkXyG2GqI/PxSLIHVoTNgk/7RvHIVWOhl+GBbPUkRrk0DWlkXYGzNBR/NvLxUmbFAJIAO+fMr
4b1e5vNIsbjnhS2Y5wSq6T9eCRvGBQTSEPOzCXhSHy7EK5yg2FR9pG8cTYT3gSUGNoOOeYh9t71q
c4Suqgs0uhqyG63Fo7wNo3rrLmSPVqqxibIMLePG3STj4KzBFSEj6cCE0Nkq3HZ+265a5ty3bIec
6kKeFP13SJPSMcbdDQIX+04WXm5UNzLq2IflFTppec2XcD4XplfjIZNtDN7qTyYqBk+WF58A84Sr
qAde28lwdSlj1L0KSi96hEucoh+pVqjiLCXc+BxJIwcbnp5oC+NSxc5Xbwcf8NcpMab3jUli7FnQ
eepIsUMMZkaQn3oZ/O3zyO3g5cd+ej87XXmXJ/r159fq39ZWXCtHBwXC9XJs9mevFpggCPvExM50
pyGpvXJ9Il3GbI9PfbmER61GS3+R1SQMr6UQBxUNYqowt9ocwgZD8qqPHPs0icg5mVYND5I302ny
P7Cy9X9vKhS+jVR7dLNYO6hcrCryKJKJt9zexS5hD3AP/oPl2P4ZtYHfIz0+tjNKddaCMu9UsZGV
AI20sHasFJt3DpeFBU23yTRtObgD+QsRae0WC/Xh5HvZ90WRYvKyemlUY4IuPoK4W/axXD9OKk0q
C1V9aUvz0QO0+G3MS3fWpX9GbQWTacImK5l4p7ld2WEsEHfrNocGYtpGuu47YyixFt0YKbeBF6fF
pmRbtRVRoh87HOvx1/Gbe7aXwY7gMhRJl5WegUnm0dOL4Ablm98I8hRrFiYeyuHCeHBTKSJTfPz5
XWC4f/PIssGwfQ/Uj+earzNBfTNnMxIj/S5PsILxYoQWOo8g+LaGTJg7egvNECD4zEYFpYQlAkPT
s1Uf6s9qjVyKuNklIn5qXWM8GXCumfYSXD3b+aFMAONK+n3s99EJ8/ZGzqKqiM2y33l1+oFA0XTT
VZzCdDL6a+EvhCWXnLlLXs5RB+TYrXsbTnMM+G41uNNySfPya6GquTXeDcuSH6J2hCXt5i2OD8Tm
tDjeu1OBt82YZQ+TgeBKquMsPGsW1EXDT7fZYv7e+fq0JW5Zm0tymdAL66rRP4asSqX+03ZpvQMX
AswOMxhwXffkyv1ENxrhKVwMjJ8asUYueThZOZiawIn3Juk9CJpC3+Boka8JPvfbaYgbKQz1BLe9
PCMwCIUQcOnluZ2Myd4Aj42kYtJs+lguzuT9YcQamKMG+be0m3JkH4h5+z0kx8LS271b1rjo6qa0
A8VNtYPyjO5pNV2NIjQvAyDFuuyxPgyaCKed4ZiHfnACcNnuBuKZKyFVivgDC64MgjWGP7uHhRUJ
Ti3N2U7Drlo1XtecU1nHRcA6Nl1MwMxrcYrQPsI1r/AHpdYg57+pNNRLQgTf1hqrn73GVT6PEHdW
Y8sWfJ20zSOxye4KJKB5XLCP2TtZgi3PQgJlLcZHPUVVYwrrx9CN83UXtcvRt4Z5V7OOwR4BDxRZ
xOxTTqrqj9hF4sF1na3s09SYxk2ReuD0o3ekHBHuWCJIoU2yXMBczheW9d4ZP5Mlglm1MsLcZIlA
USaB9g/LSsvhHffjIp83n+PxPwrWla9S7oR1taYSeGm57dx+ruzlYQbtc9Jl0Ui4kqqGWI8PvXVM
2/DSTvVWn1HDR8NgXgGewMSzI7tXmpl/jeSudfIG/6qqxtJFZ82zdoOpW2f4OxuTjPOu9KCKTF3R
bOvEIYGuJ8tT7E2PUb/4h3hx4kvKUptcAtv9SodbK/4ho2wZf/ezhQPaEEQ3oAPAjd8vwnA9DPNh
gC+MJuqAZZ49PgY4p10Sr/li2wNZByhtgF/2iS11n2CenlThyaNFQypRN9+DIB6vttzARZn+uxGw
fhDhMp+KYDBw9DYFttg9khsTNy2vxVMnV1JGmhUXbL0/JUacYENG2lblbkOys//wK+1XWTa5ZxAe
mTbdQ6nUdlx58b9banoIYQUmfwNaMoa2tzI7vnFkUc+Dtx9r3nuSUD6nEdGXgQdVVY1QrPJSWDdV
2ehry/TDM8JL87rHtng0MXpIQkvDnMjgLJE7O/r4863KFuchVZB0Pzt2JViF0FT1mOZg3AOBPKvz
9yNs97jp/Bur981V0JAyj5Yaf2K2IjcLTrXxjmX3p45k2LuoFUidDJAy0ziE1FfxTzcYEd1ENTgK
VO1+/m75u1uCPKTBDQHbQweo+uPJKq0stDUxdjsYpdFtXoTVc2EGGSEpQi+7ohfDCc57u2p8YPg0
myXBhKoI3bM+2fpKSAdCFEqCzWQNAupVKu7oBCzUXoAxBfvYMmo8L8LmLiGAD8iJq2I75brS+99E
8pt6+vsUxyoLw+Y1ci0//42vkV7yhvAdELgyRqFz57+KUMGZAtkmqm4XEMnakxGvHAL59bgGpIhO
E1LdF1UkIeB/dr/V7qUNSydjrTvQEcIxz87W5Btbbj9etsQTr45BcKsmIDXEwb7Ob0CtYUASu42J
3ZofX6sJOeUuXnZBPFUXIuQ+hJPJ2GZlPdxg9lnjXyo9z8IRyRgXk+rJ69Fec/0KXamuh1Xhmm+j
MDuUWHOEdoDFc+D8fzwvvstJth3iNzon6NUtkKZ9Mc34xk4jZwJpGxN7ECNFKgHJitEzbhetJg/n
T8hWSAEfZ+rMQxfk71OEtfSVlffYzcBB3xT1gpwn2UuCNjneONngnGKRblpN2Pd55eVPzvS5TCrv
cQKLM0Yza5F6RoITdn4fG2/bNJzOmoiQFzW0YxC123rOQMMXogJjMhiIK04fktohgt1ln22j2I2l
sL+gDXtTm4n7sfJQcOvQTyOnvsrsfwh1WX8Ti/A9h1nTtG0X2MWrRyVpMZIporHdCbxdVob8+23b
nk66/BHqSLWRv4D0H4/+tk9PbugnkrF5YW3vb26XUC7O0mU5FHAizsLFL4ANxLONWCFuwlBoJ0uv
zfMCoeswZvapkhjLao6yvV0WT87CztJwCDt6kB+yxlvWi1YdTOEvt00puMVd2PhdwJ7/5w+R+e+/
Hqy4rxPl9clVsQz98S5ZqkKvGodIzBCa/iqbc2/ntbOzxq/kFnuy8bEK6vsoTVkC2WZ5hLcYnTRL
/4OT05PsR9qt7ib7YrdCO47lJGUEo5sozqKbClwAwgN/QlRzLkXbDwfIDAK/N7xal2zUt+6UazfC
WZrdz3+TehP8uAzwdcMi1Md7wiTn9WoZQKYybsylQt0jbG0E2wTEWiMHOuZYl7bEbadECXki1nbp
WvxdesmgVYWfTUiKOdEREH+07nNtuiOrP981bWxeNSDHiVQsmv3LSyF6Z0uauF+bg0E66DJaaX9O
onC6IOoDVVsdzno1XUZZLGOzT6YYZxefTVDvWFeM2cKLTBnlY5KdhqqvkZPrrw7RqQMS3P25zVpv
05tIwriNXZJj3RUVelRG6dVbn0jXqiys4Wy0ZH6DbpQ/dVq1El6oBV6+QZtGO0a5Fd3gWrQN0pqE
b2RgXWQCP38umj76bOhT+g/zsyWXHa8vg0lkB5SjEPzn1WXoAcFXGo/7LuV0TZs0B/bcNFpwW+Gd
ehw+mwsUQ6/RbqASajfgeYOT1osL8SvrHPXTdQC9fFx42R89Z/59IVRzUcX07QgPi2ZV67W3dXAh
Oi0hEU2tTy6jLJJmfioKK7nq+dxfY69BWaww9lxetFTK+v4fbrq/+bUg5SEPeaxPYH68mkbsPPJ6
JCybHUIQBprfcN56nAEBE4p0F55nDMB9MrF/zmF0Pxd7JyePltTjBn5/f9IWzTomTX+ImmgiUXIc
tTK/QQl72KHkUB4B0m2DoUQ1Mnf7PSlfgmvj9N5LMnLINQajJGqa9TIM/t63EBWDbQtWd9BT9vYU
pLq6tVVnMxZ6GsBDWfSD7e+80nvyY3YTqijDubqKqr7Oy4z0soUNuzV28601z7t8aNKHsGLGHsWA
FXiLajspj00p9wyuP3Ybt1jeGWah4TZXVmw1zeGIgA84fLfEEKtCEqCoCVSnQVL9w51m//sCmICb
JU86eSpAHeaPk1iFeCCL3gDHqNE8EIOPzvrijIcIlspc+hlSpwbJKDdhekcLovPEcBtbFuw3scPf
LH+PV3C9qbGcB2vkfaqs0pLLW9Jqg37VFggPqG6Sk4MT7Ds13IZg3oaaPmMceqfHAW7PnX+0ZiNB
TqbPV26v9ydg4et6KK2Do02YfHUrz3J88HJgu6ws59RoNgqNbnEYpujz//xWlJl+D0yDwUl5HVcw
u3SoqipvdrZL1shpfyuavP+U2kgwaOacnjJdXDBKTW6NIDPW7iTEXvgieXTbob80rY9jd3GoYZhC
Eaijg5cr4KTrXlqf/fSClCAUHX1Vo8/+1lkm1J9yP9xMOp7dxfx7RyLmoJYBpL8zRLD2czxbJw+y
oA8Rw2WfDDWz9DECtNLsbh57g50kGXCIMe2+bpNt1WYjxgAmmTK5uhxn62MwghNR8a5BBr3qKcU+
ctKucYVwF9gVbRsZsFL9WjM3mmnM+3IkUp43DpwnbxYPjRuIhwWpOeJtbBjM8zDPzbWMs+ofll2O
XHW+mvUccsYGoE05771edvmoYBBY0+qdGVWkNqf8wQubP/LJybD0rJitI7zo7FE0V9uI9SOUwHMD
PfPQeo69Ir4T3yEB+JTXyQXg2b6q4fVmYA4PCLCMhzhFkqEU9W9O56Qb3mdodLJ2gt34WPCQDoX9
e146GFKH+h2AxXgzi+z/UXZm223rSrd+Io5Bgv2telmW3MhNnBuOxEnY9z2f/nyEsq0kK3vt/1wE
gyg0khmRAKpmzdluWYNeK8LNN11iR2CGIFpY+mWwcVH+5JDs4z50CLT6JWt/+tUY4mEh/R12rNW3
yNm7MDF258APtFsXJ4kdGWILVVx8kAWZ0QhC2Do0UgL3zL//luXt+uN22gRxdCLy7L95Uf3+aBNy
bUui8DzajcVxmpDXGuKNRduiaKTEnMLCUvk+OOVb3muwExoRd7izmw2+4W4LJuEoUFEMY4NXcl4K
3EAvfhIRdp66h0oAbdEYfzZgr0bDal2z3115VeV9SjlWLfIJwjEFBmddGwJWa37pYTNYd2VcHxu9
84+Vr/G/2hXvYRUd/v0PN+fV8bc/nOC7q5GVSpTMsNU/N2Y8TTnk2/yOrMncaNnYHoa+1Pdlmxyh
xgg3DZLwS/BC0M+NvXWrk5LHkueoBOlDyD2HJoEdroCQB2LZwTG2pVqku8bX75u4Vxf96JJI1yfD
ERCUtUPWmvwdL9gMUELdlVlVnMB0byLCAwAnQ3MztiUgFt6nDbGOkhQ8Qe6VO77zgeJ1mMSqGshp
4u6815X9oIapsuCPBVoSh906UPrsnJoLMec0ZQ4Mv0ZqkyoFA+YEd7AoA5TGc46cQ6XDJhpFe1gb
O3xP+VM1+7kBWRg3TQky8d/vsfMPfxFnY8uWj6tl8ur54wQpxqmOOsVKNr6LtwPOs2NBMsoRYs1y
7fVVsZRVdiYztQHJCcdJR5VWPEizCpMAQLd5gCzgP0yWBCj69cXmcKQs2D2inBRlD5lQ7aWnmO1G
T7qMvHhs4NjVVc+Zcc0+3zu2GmgI2GpGexXlTbO32my6j12RLdl3qu8G7M55i6uu7Ix7N9G7FbTD
wcLkKL5QG5UcxR7wvbxqh+kudixYmz7sQvdEduk3WvUP0Rn93cgSssjyND0HnCM3Taq40HP4zTEw
g2SdmVP3kvnt17ypY+hIIye45wjB+hVWIyh7ZBMVPbJfxq5r2cXg7KpSz36ZnA6q6U7Uxy4Y8tt8
NF+cStUJNWXRMlGgSc0mC3fJLEPtQOEIv4+GU6XLj7EDZ/CW/6ViEyGFDa6zCYYFm1jtf7xUtH+e
+WxiZJZmm+qc3Kj/mSRmFFmh6FYaoiBrBEfUGDddA0ON3qYVInyKvRlZ19+s8hkNiuqLa6UTgY7K
2xeJMT0poXdf63r1xagniBLhDjiKdDoVA0E9LwrctZ7X7iPEotlSg4X8jZPj01j58DUkJf/TCSw9
Tjyd/E4zP4OxdhahKvwnv0lAOipugXR5s8JRV5wDuI2NNCxPskZ+ew4bepOs3D4HW+ryvm87WOQU
EL7rGMXYZdGq+Qnya3XHrxoSKHQQtbDwn3B76c9zjeNSfNRqkM+lEj51WvzVGSzn9lLr5yz82OOm
zI3K0LkHFXLFhaz2Dh6zMoWHIxv1e5eUOQgSnS9mG3R3Prmf7G6dolroFaQ1aaFYNype+NtxLkxg
rGs3gF1G70f1NnFxEKHGjLJnK0Dnpc5Drffkidlm91kJlUPD7/pHq3grJH+drzoegkXj4F2I0H6B
wN4ebxsPv5zhteHWNoY/hxM6N+TwIGrdr0YNfM9JvQQuDwvCPjskzS/O/PsKYRpc3DXaIm7m7wVg
0pt+cocD73R7G7kD2W1AUtdmbYgHnnW4j+q2eE5MiOfSdszfgLG8B2DY3skT2fNzyAKUaQ+NUjch
fyhRTahfvntW+ViPWnULLvVrWgfkKw9uONyEWgVf8HwVf1wNfq3+j92IZv3jfE9eOS4glXMwMvHu
n4kkmRVMnW2o3rotvR75YDNbDKFub9O49k4GMBLAnmE8bix2SfxYcIStEtBHAIgfZZfeQvy0LJ2n
usTpfS3KuYo6TX0DSmhxtQeTC40kOiuXvrIqRAjjs+wj69fefRGRK6LVDToSjLs2qIVLCqsPHAU+
svEgUWOyMML21+rVlii+uCnapw4PDEqpfsj/gCm+JJ6IdlURxpsuGtklFM29I4T3CHlbdbKMWl1I
u4m3c6mn2gis2x9Oxcgi56M7bW3yavzWdxCGa5kgkZDf1HugIwEiD+Gy6FtrqNnVcigHbzosilrU
62SuDgOpz2HN3mr2qzfkVC5TMAkreJEq8yZGtRzWWx9XmMRGjgaHB3grrXqTObW28PzxJRdudtup
SfPoNblyHIyG/K2heZSmRuud9djA8x0Vmth2o+He+r2+G01PfPbgWljGaqndcwKsdzXuhT2sidpd
F8VIMqi8aMje/BJkab2DqfEFTWyLk6FaQFdpFCD2LNbnpAkHVHZDQCphnL6n1ZPT5saXpinVldc3
/q6b9agjPcebyfaUtDe95/FqSPKtQPI7elMfZKHOOEfIt4dioduiPmhzIVvsrJkPm3O9S4KbPgzy
nWzQqslbtCnptXxPd1kEugLdu6UXpwABhdty1RF8cDeNzrILnXOJEz2FS2yh2lpfLYoZfXa51II+
AwlLJkMa0WLF+PNl8y995GUShx4CvQPBgMHwy7U0mkMk/sdT+c/lx9F0gKV43HTbstjY/r6pZa0M
Re2r7hrENqqjQcVRbOpqY2ENqCxkwiFoh/dVkpCAMEtBDGbZfQ+oXXhik5RIMpi9Awp2LmJljLeQ
17BhmGVCFCn2KS91qfwGzhln9aysKY3yakBboptMmPHRqeFURmxzLnIzu+UO+2eIEREw8UzxopLU
tbLMbrjX6t7f/vsGDDpBZz6b/7LPNXgt2TO8VNM0dmA4I3+/F5zyBr1302gLcGsRTwUhtkn7Cn2X
+XAptF7b+gabMTRaYwjpPE1ZxQZ0AY7bJtHS6OHDz30j3V3a8Qa91H0lDtcpKtbYPnftO2mCX58o
Lie3nVbkd1GtGVCgivrOnIsa/9hdmpZ36VAbN7npNxfThz3MUCZHVx0q599tIyLkbRdq+1ALvDu0
HVBmURGeNowSQuK5em0YlRgywE4hEC3cOxHn5t4vurPa6fgQ56LTfXGo+ww1b3lpwDBQLoaxvYe9
dNpKW6ziLYzulc7z38ZAH9exh2i8rOaonCg8Fy/81eVtJmp8Q6wEb64Y4aJmb3brG0P40uXRSlR1
8CaGYtwVA8qAcvhQkgZgfVPHoDkromnOg2qvOiGG+0Cn5ljKsGbJUYmc0kP4aXMfmMVaNkpT1gl/
WUC1tJc2OxnINwDtAE8vAy5FGjw0fWof5QeYo5JudbcmPXHu4VlGeZ5WldepuLZiRFpMEZZbOVkY
RPpx7E1ggPRkd7y2isq4d0zl80SaH0nEqnmGpLXf+GSfrvrat87WYFR3iTZAKorvEc7j8Mvf+sqh
uqi+To5mc1Ts5kNBKl6gyXpUpzb6hpfz2XDH8MU3Ue+CyBE/lw25IMC6fCl78Dd2Wm+8q+lKjy08
T2nq3E9wg+3g2UbfZq6GOnT8XjYmXy3hr+reab57WgRr7xS/5Nas/Emg/raYC77ItJYN4K2/RmoE
CUYIkWMVh80+05JhESgwXIBhKbtVPHUJ77g2fvS6MH5kJ/aaebl3kDVwp919S5a372vLPk7XsetM
D2prpmdytvZKY+ivRClwSmeTvZRVNcZra2lRCXwhOEEHUh4MBOC9e6dT1JtIr8vox8CX1JDEOCdW
my/xNlg7WW3iGgbyEBwv8gZesayz4jT4NjLzpAKdAxy6m8LODBTiqIq45GiSghaRj5R8EAEXwbk4
wHA/cMAIgO/8Xg9IAd+25M8trs9trOT6ukIoD95HE9rC0rxnBRfPc82CjuLezFT9GWTIpU3AHyvb
ChLFLm3NqP9/jJNzqvMs/zZu/nT5CR+fJ78ZmWfFnWq1Xybz0Wmz4itcCSirVrl5DGEngawg1Vec
5Y3Pjd0viYBq735IAKyLHOe+GZUQkW+t23iqpb+YcXUve9RD/s3Wy+ppKBVjO5bmCGA1CM+ijaAn
nefI3e7GBqDyyTAmc60X1fMU9kA3jY4YXRUhhcaL7MGMXU4TgDs/GVPzwgJS+otPnpOjtaeayrM1
dNYnQq3qUgmG4SFSTHejuOl0kNNYreNdpimNQLtOQ9o00xyv0+TVHIlUK/eQJimMvaPzL3O5Fcgk
+ZUcJX+ZnyHmqhWOCWnEvsFKdP2YuNY5iHn+5ZNM9JgYp1WdVDszzyIKkWSy2RotclwgiCy6wW0Z
RvpzxdFmQUDqZ1W2ymptD86c4djtM7f29+Ok48MwRzVZTmkHWjdIux3KEc2jLIxpqfe4z2BkZBtk
nk3eTzcWrIXwgynGuYIE5KyCu1NLL3+ENTk8V2H6hv4KKkf1CKlvGqv3bhUIXLBxsJINUKFxlBPK
y9SF6S63hnhL2qP7qXVZDueRhhKyP+o5xHC8Pl5S2zRUVe1SnT07P1PjPuxsSVRenj2rl8yAwwO9
MGGpXzZw6+2gXuBNrkSkVEK38QWGyh9Fl+WPittEQBt6/5DyYznHdbRw1T5+VuYi6oH6oyl5tryI
mllCyy68O9mhzcjCqIPIP8pG6EgDcFZOdSOripJVq15s4xxOllrcs34RHvBV611JyF8KdO1Llg0F
KOBakG9fWgZCAGb1OWoGlNlj693kzAu6o9MfAlFVe88gewvwcP4MG+Gb7GEFw6OeNqAore4ZrXdo
qtpQfB4+rnxT+SFNHxeyV2D24vOH6XJxFxu1dTelTvCMWsZC2D4pcjDiHZsMpz7cu8UrIEl9m08S
W9oWr01rzyqGvruPjXU1mfpppitbu6WD77Ir5zxCCGazuANRkIlyH6NTZJ3UwieSQq5hStZxUx1T
LfpZFFFOOpjWHK72ROeGyx5XW21Nt5ZadPsOlWTSfD/Gh32qbItY/cFrxcPxTsFhSVv3alutFLP5
aUOSV9lldgs4fu4iG1xW+aOaBPurSV4V8dc+LbQ7Am3upWdmeS9lUvqAcu3XDicfKkvik2OiCWS0
LB5Fknv3IRlqy0xF4WIggKosKhLY100ExFQ2y46JsKHDKbtiIRA4RGzFUepj6MU7wtjuZRoADGz7
ksbAFXFS3a69zyT7ADUx15LfaiKCeXRJm2vG7b2qRfUDMZv6oRtPzsQmM1YEqURW7Lh3pd5l93GG
+lfbk8cUiTi7l0VtutbBM91bdVKXFapSRm1rT35k1Y/mAGPwXCvsVuMFnO7g7hT3suYHEWeKqmRN
nBszO7dWiZskW1kVNgkNKkQ0K/Tx3pCK6FelmcZb0geGp0IoPyylqL7lMb4p0dVvOHPQ30on5dat
U/M2VjhBpn4WvwkErmTXys2+t0pqPjkd5Mrw41t7Jyybe1eZgTiZn33LtolD1pCh6RDOu3F/Y9di
GxA3B1A8V0uhb4eMWGSYVxAjz1fBMJKe9NEZAtDavNFSUEQKa43sAiRnY5QjkkUcsU/FXHiI2qxz
tYAGdPY4SJu8ysrWgR4OrYPf7bJqGsHLEKvDvkMjmnPd3OU6k5TokLZLA9GD60xj6xubMjDFhtj+
lzQfvO8jmpkc7cz3iVvH2z+NzoSVbeLogXNTIGjJuRrkXjeU08vHoAbuULC5JipIoLvkIAd6uU0L
uGHNG+mbXqniJcrzhe5X46cwifIblcDbKjeM8RO85sA5k9q8/Us3MXdLf+/WD4HOaZ8s9dluo8Vw
k7b+qwmzPa9eo36ZdLA3eFj79zLy1jlkGUQzS1Qv0PX8Nnhw4UTx4L/y0g5XbaGbZAY60dZWzekA
ZjA5DBkMZeYUNg5psU57D/XtfTi7gtUCrTi/sb4iV2AuOieJzoNQxg2cP93BUNP2VhQlh/xKr55A
CQByi4P6W5CjRyTK+ofl169qkIvXPk/aVZeGwV0UGcrGytBzNfEsZahNfnbMd0iMHeJWWr4bI28A
mJaPn6PimzR7gfuHmUwxfzENU/OIUla9Vqy+3kFgn32qEvVEpliFW81KH/whfC6EmX5y64hjouj8
jazCHVOAWFaGU5d2JYI9wUqO7ny5+mjhqkYX6JObwrzqdlF+6GI9e6xD3D5QlQKtj1Czy41+O9m1
eobOLH1oELoziSS9hmR+78Oi1VeRnT1rYN7wmxBbTDM8FAZeTINUQy26C/ME0lhDfJe1uupa5K+6
pDvqOHek7VrAr4KgQGBCokSkR9rt2STt+EVwUymbUl3YY9nchG04fiqCbz4v6he9HsbbMmnIKprN
rR+kK5FPDcG+fvwUj+//tdfk2T/nCsd3XQuUl0wE+Fiq2t8JPPUPvu0EW0hgWcSSlg8o/AQIK+jP
zaUOgDld+CXpJlKUpPQy+yEcqw2oFO3kzjolnd5qd33Tog5FG+J7q8KeplvFnoqtxlH70Fhdc8h6
Pd+ygI73TdACNOIpffE05E6DMnffrT4EWOfxc+cEuYaB1n5PiVItunoHS076XEWDMsut52Sq+Oq+
s+tiN7Ffu7emNlqZaZ98SjT1hYQ840dU3JkcuWFNnxU7MtCgmdCavZKr/7gaP1r/az+lMz5BTFaf
w7J9ba2pfOzSSBwDNJiWA8oeb1kES1mTJsapnIr4QR+d7zFBn7dRjAR6EnU8eG3kP48I0cj+lmNY
a712LJ4cI39rCEzBOg8Ajii8n3HkBM3hnNu8P5Gxux7MMX4Zp1C5McKwWtXTZL/lavMeJWH1QCqE
yZKIFpsuAuetb/uMnCQnOSYeSYzshR/KuT8rXrrmq077RpAIK8p3I1CMN7zUeeichqThvwMpi1Wr
6zZUeLNtLjw9NA6+V0ItRU02Wmb986ouiAGEtZnspO3CVZSEU4Nsct1cZr6Ok4MF+r2CrPciAYNo
FGN9uBa8c5r/XtUauz5McyFH5FFi7qc+W6du+O70vXrkH3TFJjyIEFHFh3Guov1oLW1ROTvZ6kNM
vA6nkXjk3GpCYrWpKiNby6owImfnKA4ak1aWPHPnIwhuYp3d0Tzz/BmkFL1famXfwkwSH2TX0QSJ
7c8RlLlnkgXpc0zs2heFufF8lM6kVhBnCW2p8DrfyWpZ58GxNfMXWROzmlACg/qia131IG1uUKOt
DdX60pMQflOvNxUBJnR76CzKNtgQ3U/WYaWJhenG6l2oWo+GF7qf0t61lgj0qPd2mjnbSGnnVLFW
HOuxKUhCzotnO0ZJNYvz6ZvOmVE+NWDtfhnOZmy6h/bl53DF5SdP0kyxNrUQbFLF46WEgXkLngHC
LoBlLwKRnb0fxsrSnKvAsYyNH2v+RrbqlYkqvelPO9naGQqaTYlGzv3cuaibT3kWoAE7ZMPLAOtP
YdTg20vdfWJTuuhVToBk9pWIkeXZiQQYpLBnnh6tJLc69RRwhuwFX6PSLpdA5sqDbJ2CYufDHnuG
EqF6FLgEpDkMNe0miDlpykG+n2Wk3SpkWs5T5pChkdvWoZM7JI9xFBAxUhAAkadNWUzTa5uVw6Os
DGmGxGLiwLU9H0D9YvzZPzSDtCLH8xXO7eHRjINzH4hSIXpsB3vX9eFqz0glJQnYNE49MK7bDNz+
LzaFZYi0YdEsZW+DG3oScyEbKjBSt7VuLqVd60r1UAPy6Msgexoa89S2jXOq9CZ78os0XGXe6G5l
Y6lO0T4Z8BbK1jFOzX1nzVq6bR8dSI+0N4mSn6fWjA7SpMwqnfJK2q5Vz3Wa/DJMGv82hNxLdUeQ
nZ929STCXntDlK4AI5zHG3C22puvdYcusoqnYMhUEienZpkFofbW+uQnlqM6nkqkhR+SXHmVwzV3
SJZFbNWcoXBa54XfL4smSg7xJPRXNbbWfSGSJ6Iu+v0YT89yMbfHUOzQQ8enPPeSg5zaig+y9Z+D
ZK8UcHc4s+ORd/oTntDOsKRrVV5J8IK8EoEf7yzEZySUwUQIBxz1/3HsH1NdwBDz2Ov0KJvG6yKt
y4XbgdYxs05FP2a+dAZnAiIJe9uUFmJvsRoigymNl6ZfBqBZGC2zsmtW0iiLqTem/HiZELRvv81y
57EoFETaR5jM1yZElYs6hAhv1rtVT2ngTCfHRXk5SwbcXulPk7TXRj7uLD9/v9ovQ4OWZ763eY/p
TUpme9EW/YmUNlmRQ21Uyshvhk6Q7D0+rPqYmcjAl1aLQTLNpst8uoD7dvTFYxijdVM1/F5iV4lP
xCEmdTFzI46efrzUZIMsqqbck7+lkzNH36vdJpnylHbGN6K30c6Qc1y7WNzcJTLzDh7Vj4+Ql3Xr
dSvDgDTr2vsymjMNqFi9Qc5SziY/AXnL5FRn1mNvoevWAqZZyyifjPfFtYu0gA136xwL1O3SPxqG
/3CNBQJ/K9ZyUBMkWrJE+e4OB3T6x4BmHi7nsHqjWAOFrNfXST4+xYrYzES8Vsd8H2mqsYkKtzmW
ifcpBDe9u9TyrEX4ITTgFphbQ5ufTx4zaz23SJssUnIgh8WkppB1qCJd6tnwa7PsXc5DIJF1tmGE
TJ6cVdrkDLJLGDjlIUiQYL5+sLyUrbUxotXTQ5PQQARg6HZ7COZv5Skeogse3hGQrRTmOP4oRn4e
UuBbNxyjW8lWYI0OwrROeZH+ljbLTklskT0hvp1RULARXoyy/efkIWxQE0df2bH34xcSf8HlgqY9
h7l3S+Juc/KcpDg3GTxKmjJzDmQp0MOueJomcLWXxsEmOcNT/Q35T/m5MbN+JgFdyUY5mdfn7ZI4
K+y982xOHPiQBscvslEO8hQSb5XqUwO5005GtdzMxtlH2tjbWFvd/o+IVlebF7vse/W+f/T/ZY7m
P32v3eTVh/3qiJf21LEvc8va5XsIEg7b9C4s0+iWTVj1IL0wCHM8/MU0OU5IOKerH2RXUmMfpEnW
pOeG4+vfBsq55MwfA9OOfLi/zCWn+eh1nV52Nc3yMv3vc4GXDW9/N8mBcq6PP6ib9M8oMbGnnH1M
H2bZU9Y+/oK/zPff7sZf5vrLH/XfblA3qFAXWMEXq8u3ZmMbd0oDhbU3a3VbvuGv5QZS6Uz3Ic6+
yzZpMXPFWFpBj6LOvMPs4gpRvXF8krWJONW5ysYIQoygvexQS9x+67QJAkSQ66WHd+9Y4ExH/ERt
hm4lMvIwYn6NskVmXF0amgZGOLatLGaye9Jo/xkJp/y0IWxULqQxm1ucAdDYpHXkQljqMdGsG2Rv
3Ac7CClIP9ghdi5mKZyftiFhT18UqPXILrIBCLYOmzlw9suweazh5ofCLcajNAUO3sIS1RjRCOdB
DhINJwlID75eTQN0dhuYsK2ltMmRbZ3CzRkjMHO1Tcaj54P1c/zsToajjGl8kjUZqvqoyTalhhNg
7ilDR3OtzER293vPS4irSx4bAJQp2eBJN34OHT1clcrkHDRg7ecJe9K5v9rjKIafdIqPANiiU52q
GZmh5I/4CLKeZKHGQXy58pu8WZMXWyz/bJg7F1XI7ts0vvwyYLbLKvA+4MMBkvF/m3e2uTUK9B2P
lPwil25+0h0UQpo5AYsUHK6r3kw1OEDe0aO1Jtv1P5fSGkUpEnuyV9gokwVzDAMuVtnB1ytPLMEL
7PgLkQqfpwqlzfYdnCp1ZKw6cBoHWdRJ4h5GwKot2d3/MWapgr+FzHmva9R+H2a8uEGnhGyn/MnN
QUuqPYih2Xppk7NcLhMPduyg6XcNp4VTVZCV0JMBXepVZK/Samq3bWCXKKnVtrWN7fQb2aH97tI8
NHDbKYF67HLhWNvBz2deGd9dX5qbMvaOU3UoIHoWi8v8pWusDX2weSDJP8xFH248dHPATMOxLW2k
7v68Ugwx1otcjT/FEQKpVaUFO6HmuHX8NDXwhfXBHclxYGJJwLuagsIO7spqeGqz0dzLXkOKzhpC
YyRJGP2cseRDuWM1a1QamqVKbsvJr1kHTd1vL4WRZA6q0xAV/dEgOzuacoytMLkREP5pC2lzRW5A
W7KXc0jLdbbatEjbcoyX3gapHAfqs1KrZFfNhZ8rCD4V9vhVhIq3/cUmL6sRytp4iJey5n4Mk1Ul
d8C/1LmybGs20DY+6cKbfASI2YLFhusD/qV6LWQ3EUEG/LvdblJzzVu2XVqNUxEy3GqSXzpF4mKt
sl1bAxEMzrKxR1RYNnIHxoXt11+Selxe4hcCxYK7uXoJdciqqUy/VmFx+LX6x1iPVg1tElTqg/iG
2N50JlgslmXaRjtVD6azEKl2sFmjF7JV2vqkPsQow9xJkz9ZxlptLEhUPMYHgd7edX25v/ZPe4Bk
baTmYEiZsjfcBnAsR6SmezNx4GsLC4fPKS3t/GR5brICdIb72B+oXhvmK9ma+ICMrYl42Uo2d36U
riJpnPv8Oe73CWPiUctADFO7ikNF32hG4qLjNDZgzIc2Xl/qvonE1lTsQs1MoX+bu4A1/dlFBn/M
zPHXOrRMSw0KJjxjSv0e9I6zQXi5vo1GvboUPgp6CxBUIxlPfYCvziwXwiqN1ynLbEQRUU8HWqq/
eqRBLozaH49OiGyl40RolDt4gyLhG4RvE/OEunc6MziEX/2ZVTovCH1PTrwLfaXe9sKIn1zv/f+A
jvxbl1Yf+g3cAV9UC/4wUEpmzeHnzx2imJBiKfQLRkpu5WRB8PkXO1GFdDWh7nCT5e4xspziCwx+
qHgLLX7W4IZeAUKx+O2Uw1aMFRpDSZ0dcPaN26YW+p2WeqiFe4RWu25m4Kj09AvR6FMQiScVKo6H
ttLIQcsacyM985ZnEBZpO++o2UP/at9fTutwmx97CzJFeUqXYxoeu004H+2vY/JC6V+dEx6xaaF1
hXeKknS6NUPSf2Fm7KDh6eqzisd/rlwKvTwroV/P0QTaS18sR4FsoIpb/KbyyX+I3eLBd1DM7aAV
JUSe7+QXjXB1k9gbmEv5lWbV61XdGcleVk2IRuSgcEyac6EXO2mGeefnII0z920bxXCcJsI8BPrw
GjTIV49hHjyWKERuSlSHVtImizDRItie9Xh3tUE8caO7g3OUoyIHtkpgAOvrRB7Qyp3wAwEtOZPL
QjiBtqoKFpqrrUnUH1PnEiL0C1RAOj9dlykkGvjtoBEgAc6/lXUc73DnRQTQRtT2IDOfO9lGCrHI
tZNehKTKwcKz/qWTGvg5D8fcX/YMUpbinM2Fu0qHz7VetIfe6Ppg7YbxQVaRleF8Y7TP5JaAdk/L
7F4WXqZl96mernHm9EdpmiqzufGH/qEww9I8WllubgJwbo4eO6u41nahiQJDGlRiQ6rQ+Nl2nqGZ
St6KLIl3OCl/mrPoubVb3n4V9AC2imc01R6hKGj51ane3pqrXas4J3CZO9mj6e6aitSXBg1Ve9kO
Hd/9jwKKx50Zdyjw+du229h2rX+3+peGdz8+zim787Iq+2xlfgpJnLhVlSFbD9p3ddCroywU9rCX
q8D1w5WJwjikhUlz6BOQcBBR/vrCrVz85WgkbaKqi8jN9pajDcsJVIZsVBPSP4Aib7NM6ZcljLZr
2VgYOqBfNdRa6J6mvbQpvjUnv4TkwTjkadzarbtiH2R8bp1KXyLNzTcVlf9INOZb7ivG58FlDwkF
NbpSaQZgIITrSQ6I1NZFHiqBPrc1QGv5jYrAk3tM+gKW2Y/qWPuE8JM6urRGslVWzUI5XqofnUNC
kw9+H/kQziCtpoYuyg29vyZbTHtqPSM4jFE2LSBW1Z6c2s7vXdXey0a/xeTX7aIYGutRmtI4/Fbq
WXyUNaeBy50hhyxRw5XNm5TgmOWrm6BN8lu7q7NkJS/JaJzURD9cWv2oQ3EpVFkYYpbsoYossiPi
DIRN+UXuzwVgv2U326sOkvMEZHWS6T33wYMtN5Nl0OAairwiXMqmzNbMnu3rdJtAi7fk2Wv3jR+S
N+ml9dLqUvcrIf+FprXWN7dGAMfQrZyQVUlw86NvRjAOdLXuyL4AjI3nQsVJmdXNbTbH0AEy7XGg
dJ8JHgDV8sbuXi1iMhIzx9tZkWfd1QYB6qTPugePRNKjDiprIfFVuiW6o8ggjG28Tn+WVdnapEJc
qh7MRYuh1stj2IGUKEVcbZTQgi2i7bWHCXcgIlJh9p579Y2J3ubr33qkgQlJ49RlxB/wjyf9Kzdg
ztunIgvpDzdF6qPBAKL8jwbpQB+0FzmITVKgX+YRQfBzgBkS72ysSIE1cg4PV6y+pkkyEMkL5y6b
NpBa6a8GqTGk2CIcE81VZSCfCwJKm7D3r4N0PXXPdaP+MmhAm0ZJqrti5lI266J+cC2QQ7GbdqvA
nOmWS7/6Z11J6m4lx/QzcxVOUn0tbZLIStqu86AE4JMzShdIThPQX7VxKmrVuwnKbLhz4QWzFqXf
AmXL+6NSYLs0KIV+SobbyyCvd/q7XkcYfUimXRhUVrgeh1rb127w1pABGK51TRm2VUz+t+x8GWfZ
pbHWW+gR5cyg1Pg0h0jbinyYYJ1G43Anu8vCb7WXIYWwM1FTspi5HfKPVNXQZhB4NVmVf6TepfZC
M+z0YpOdZT9pk7dAdob+9Ge/y/2UdX0ed71X13FyiJwr+0pqtEL6bXhroFR8G7SadeuPI47aa11e
idzKF6EzlhtZHfwUVU95GS6HFMZxtnXdHozHWdVLYkcG2PqTNReJ8v8YO7PluJGdWz8RIzgPtzUP
qpJky7bsG0a33c15nvn05yPK7VKrvU/8NxkJJJJlSyUyCSysFSqbDE7l9SQr4pShAXSDrJFn7Os8
Ga511/fX227D+VrCwrhGSA7tCVWPXuvuqYGZFoBkrV7mlp+/uGeK0NumrNxbFFn8T12SKpQBZ+WD
GqRnierjModnWZ1Wde2Wm7BPkQ62bePJDjPzqW88jXZgXr0Xl7m4xF972X5o0u4ifhlK6F7W3ji2
e6rCtKlG3bxD9gLC4KZGRxkN3GcPRobnuy8Zs+Y5WwbxNQ1NDRIiQ5Im/dpNfAiJ3KCyr4tS4EsV
tfDCaY0K2/Con41wtLZeXAyfp9T8XBWG/aNMaU9Cju/r/wwtB/uzgmbYD95NyeG2P0MDg6a++1Wz
wOk/L6HFctX6v1ct28FDWrJYW6AennQapDdO3efbqiw4my6+YoraA0TaE8WYf3zQJjSXCRVDY4mQ
MBmiaqQNVCmvle07T0YWBuexSD6Ms+Hs4gTtzpSu8UtmFdqlqap5WsnUmwZvbah5u6k7/x9nBjXQ
RcKnGPQjuYBxL9Hie7O7W5gAYk87NxOVNYDYy3XTpaG71/QdVR3tbJNS+okddayHwoEuawz6k+pC
pk/LT/6BLj6fsobmrcWUBU1X51VnlOVRfJxx8g+pdub1sHl2FgNmCDi/EchYyZpEpYGnbfQuRTx8
CZGFTFU+aMiYP0iEV0DVCDv27v7pyLVOe21MhtunyybfpIeoCNrpcP90CLZXg1bHJ9ULX8JBny8y
1CZ4mVUFuLcaF2WGZUHnh8CvwlmUoiANvpnTGKi3LXGj2AdvDj+if6peGhshSVoJoQk0kCODJGkO
5/Eqg9154zUqqBOgnEk67F9+uwq2apQ4qAySi5R0Xh6b/Zm2QWMlmb/I7/qzn/HsNoI4fRiV0H7Q
l/sQzVjWG9PPe2/jRMhaSsjv4u6+mnKDPi80NMvlZOiXmUunFLJq9hW9j2FlkaSCzMMOP4ZDVDy0
1fjtlqdYkhXzEhFwUDiJ71cEbdzhRy/w2mMUZpDpIWPwZOZGtvLCbP5WtcCAdU1Pr2nbKIeqV1qX
ZlIy4ysQmuh9Go57cby/xGhGGtJl5tp2+gjr8w4NruLh7pLZXMR/91VoHN753aHq1opvPNNkDnab
LhzqkiX3y2HYlSCBHnWgYYepgPzZ9upqXUMlsUutxHqyg8F68iDm2pmZV60hbEWr0kVV4cGvoJ9f
QmQASBijtzPs9TSgGceAV1AveYcVHcloCourEUd0XvTGsUv1ythoTl1cVYLFJ2EhSEnUGSoXnWwS
bn1b28fIb17eZ9yi6tus8i2PoYT8AFgDmshm1j+jMeuvBxSHn72F+xRG/vxC8ytsTX4T7FW1pudn
5gU9M60fE/fT5cjRPtyHLA26B5B+nr5DXt71DfUsi5xP1V2kQ+kBy++pX4bAb/g1ytSe4OCUWZal
Okj3hZJTlieoL3ZOmn12BoNTJen/c1NDKgB8Mbd/Tr36K1Vf1AEWQRmkS4N9VA1o0fDz0vom+ex2
gb13I8PbG2SQP7la+ujUQf+nV/KamjXJ+FQh8Hr2XeQvHDqP/wy2sh5AZrdx5tY6FxQcqDbBSAlK
YaCJ0oLJuf2a91N/9gZy3TwZcfV283PxHuajZb4Jw6RZS8h9gYbscla7U6pE8dn1YX0AVRif76b4
7GVBZjJk/gwYAggx6dHIaDeF2O+Chrl+9rM6P5NKCT74afSXOsEZKta8vO3TSaHl/fwsnqHv1XMU
e6+ydAuKedGLpybd3PdERh6uhzogqbVcVYZYa47UzKOrWKrt2VdfK3b3C9Ej4xwQyvqSOc2+pZL5
WC+DzKzlQEc9y7wtuKNPN/ScvIJ900nU1fZjZIbOI6ps7ZFmJah2/rV9QgNr4+QT0rFL7G27axhP
ISzip59Xc1BgjGIwIEaAWGsVoamwKRpkSvxF90qZ5p8yWIqbaW9MCkovI1SHUY7IkxuY8yZXf5ix
qj1kFJMuMznOeVO4hbaxeJBtBZLjNZZ/zefpZ9PYgtJxfffLHPrpJeEVfM99b+nzoB866QoOiU3x
p1gypA4smSuZTn4POkwPkQJwlcs9RGaxHmZops4QFGsIllZz82oqrfUxndzVVLvGs71YfZg6a8gg
gIEtZt0qFqqpwyXvx2YNm0+1yzhCxODXUUvlyecda8vCbjIFILPdXyOzdZ7HIHIeK+6vt2CPl7Cz
myTfE1lMIueZl5AUwa/qY+9HnxMHFaeVmnSgC6DJFr7sabGEG1vYtHO+BfRT5BllFziW+SoHm9s2
iclC9bfbFjZtJ/d587X0Y+XrHi+6LbB5v9ah2lymuqmA0s+tw1ufLEu4o3E79nJP30i0DH4AEP5m
w1tHPqYrODYsF5PBoVUG5AT1C4TSTpHTJReXdpODMwGBWyxDSRJwCsyCZZioYPD8Gqn+hPR7Qg6A
8x7Yk159Y8YwYNGSHjuAMv8VJztyqK540nFzrBzfOivFos41IwBMixKNReZOCc3xAdHy8UHXQr5x
v8w8zJUc0Ksdr4BH9rdAb1mWGBiQsw648D97LN+0tumEiEWrQmm7kkuir1T5VfGICI332Orqiw15
x8lGaOdRhqmJ4anUkyOIRH7h4uvNDE24jufCG2fj6S8hWaETjFq/3wv2dqNA5JBE17hRy81Mb8Yn
J8yhykDoy7dq5RM9tZe+s+anssw5t0yRD1wrgzqTFkp7yGwYstLmGRqT+liNQ7HvnFh7qUv9h0TQ
iXimjJa9hpnXb1FTMM52FjZkGmzHPNS+1xx+S2tyYzjpFxKUmppivnJAjr8hRZGVNzQottOQbg89
nh//Dpxj6F8qL4bWgDrOPm6tP5WFrUQGd2EquZsy65uObgVkot/577GeX817RKv/FFdEjp1auDCg
/Lqcrg9APiF4FH/uD9dm7NBSbkrtqaUneNMUfrIVkxY07SlD3YYmzOqPu0tm9TihRM7pOERqDdGb
YubnDXhlX2a++iQh8HVwC+Dtbi2mLKgZjwRXMTZycWPK9hmawYD7cuUYxfGTtcjXI700Xis3B3m3
DNzYkg3ywNpGrdpSX8myBBpTecpHmBZDJ/g2hQnqYaLB6rjVQfUmMlVI7k2LAmslkntZ5vd0Ji3Q
vTG0xoeuDF8bqkoXC3Tsi1+GwcaYh+xQxXP/Eo2TvS8yJ9/Iao4swUVP/T9kseL2+KAp0R8ajDWP
umLHj+YyDLyUcfu3S2iF/lmQ2VhP+SGe+NsW05uR6pNZOCr2w8zzVC6CNg/wfblUN4d7tB7CB9AF
1qWLX8t8Cs4uvC5nexlk9jvf70LGtKOzMJ43//+tYwevQ67rW1E/uAsj3E2Z3XQSZFls8tfKSYbs
1+y+kKl1jwCxBtPVsnq/VqxO8Ka50D2Ho2GhNaS6xTHsC9Bs8EivR3XOOLNZsXLo5io7Q6qanWU2
LytIde1MBwy3p9nNRlNRHqucDrKBPE/1K51mS0IuqxPnAW0KdPrK/MOkTS8KBcSviaMZ2yFZ+lYH
TJLxqy71Khrt+uAMF06yQaHJ+5DP1r6FL+hcL0Oc5VN5FNsaVOiHOn3YRYMeHR0xJUgLbR8G4CX+
Nq2b/LNhJ9NR0ypqfWnpU4cfEge4AYI8nGqgXKiaDNFWyz+PiyWue5yYVmela8Xuy3OZucemtLrP
ABb7gxItDUaN2X/Vwby7HET+GECBblu1VhZKEOMDP/fvHmogf2RtwbMiHNMnak0rNW/Cp9nxabRX
9TxfQ8kxb4IgfrhVTdulQirlzrjg+D/C+iWW+ANe0Vb0LBXrxnC0tWFDMRwk/vSxUJv5TL8u/N2q
9xpHY/IIpMM6T0hdrxDFaj+TXIgo3wYZNVjMBDqWXU0XCBj41Fxb7mTsUunCUlWaKPOsPWRT6F/F
J7Ms074Epodoagio2FkePdYyVKbnPlr++DnNhvx09yvGQo7pu3sJgGV2OPY6+nZmrXjPgQ+oMIb9
nkRhMKzcZkDDcmmqbaMwQRxA+UpD+SOUXKazmcvIftCQEaDK4M87HhjhRgiWy8KoV2pIA5M1t/qn
yQebIeZ9te/d9kFMWRVTbem26Qo7if+mh6KiayL3D5aiz5swp6nTdbMB2ow8RrGSls8iMv4cI7d+
1PIu+dIfxmEuvtiaqWxVjsk8Wr/PDvghYZ4AnEo/kjnv7tQULcWAkz6AKx+mAHYLtMlKFAhRAHG8
1roxYKTBAHFdEKO1KwwYYV1bHDuHGbkHWDKslPtfEJpPY+yFtOPSLR5YZfQJvBZEu4svCIIR/u1/
VmUmvsJX6IBwaH1M9MLnx6wP62mcx52LhBusYgGKn3U4RygsKtjuj95EOio05xpZtVY/tp22832z
b1fiy+hdamF/8upbjDg1S9OPPYHv/EPtwPSIEF5VrXrEY/fGQiNQNvMz/J1QN/qZilSTE14ADyXb
AFX4tRKk0cVuFKrmqqFFpzaJSDDmdb/LMzX9OOeFvVKpT/zpKdHWhzzsb88xLu3oxeAMTJNHCJ9Q
uTSdU5tsDzFFxEusF+m6b8N8g7w8CqplUlr7icqOyUH5NKURCDJ7efa5fCNOdLYjtO1O18HN8sMU
Gck8rOjhGXjLMpXHuG2Vx9EJX6M8RnhmscQf5ol9inlzRR+vQBfUs+IPgBkSGCnRqtdGMDRzU/XJ
OnJfDDhsnuq8vwaqpR3CCqXZxKp5eZbpmyEsvuQe78131zRz8gQu5iytDWfEsufHJuTe4sbKsLfU
qIu3oTs9N3BBnOJlVUJ4tyLBp4ZgEjpwzq3rHFGguJICnVSKY6FK68b8AjcRxbR2x81SeTYDxX9G
9glIiK59E0v8WRWZMK46/hoRCf8WZvVjv1arvN9LXF81/mNPbzM3c/ejaaGrGYeZtjMnv3yNp25X
UGH/M1TQD7Ajc74qnldf6B5W1vJ6n/TuKuHb+LVZyOoNVI5OXZp1Z3pPXgMF6aHMHI0/ilg9NlI6
TWcIoGGG/NFGKdUpvwo+a7GpbSZgPY9JZ3WHuS9NFDgj+JJH41NjmtB4ifglgjHxqQXpsbrVCryJ
TNh7u1/WFXOpzSQJeTDZD3zZ3paznx2l7hxp6dXlreScawkPFrvz9X1dU17qnAhuMncMTrdykxbo
H206kY9t1dnOxoaSaW9UNrIp1QB0TxuyDYqUyE9yICPL2BYANnXj1YyN46Bk8Y/eIMnVBlnyUivB
tA8AZB6zeA42pcXLhag9mCSYOYkjLnMSW2Y59dSfTrFlQMo53oLneaxoOJ8K061vwCmzVIuNosXx
Jh8Xfq7JfYRmyYccsm9BRYzJfBqWQWYyeAbCyXYc9qubXmylkbTskLkRGdeB3q2b9mvbcCPPnYW3
DuKCUVgKfvnuYbJL/Ms1gAq4QAW7XbkcYbKuU06qyESJLcPNDu0Glcmk/S5c6xW8EPlKXzivbtzr
HEdOOj/An05+9PbJr3p+dhNih6Bdpk2K9MPGnMLhsa+bAb0pZkhs8OZvdMpWfEGlou6Qq9ME13Q0
7O+BEu2Fxfe8SfLjOz+Zpktl9uY+8Oanwi6/NVre8nIcGJ+cMv9WjEmEZowoEHqIAsXBuIdcU3+k
OmZtlDAyXsATgIKA32o/9Jq6C7oYlRnqC99kltNIfpvdfeXdZzRQ2lkK2rJdqT17yXgN7Lr54vnU
+nsHbTMxIWNBuTaJoVPLrOYLIIqFGzTrr2IaPqCoxP3stVn5SALvh+ypDZt7WO3aGwmCjjFGmYfb
nZiN1n3MANyHeqlc21GPn+JJzYBJNK9iyZA3uQ8S0DAPgdJ7p9w1vVO6DB41RR4s/Z4mBQr4pLl2
XlwuwBNNezEX8SbXSJO1rOahal3zQH0W67bhmrpN/xJ6WbFFrmzYmoiYPXVAcnYZ3c6THz4CMroo
auzta5D9j+Uy6HMUHiDcK1aj3SXWiqRn+Wio8XhsevVVdDbEVeWed0w145tdpcVmMiOILbOqAt6n
DtdU0x4aCvgfxdX7EzSirhuevDaNgJM80DeS6FtXrZqTDNDc23vepaFJyeOTW5dfhlrtd6CEmhtJ
PcwCkNRP2ae81DzoUuGtl4EHV7cNYMHnvvGPr6zRGS4T/Sib5mWnLJZsHzL/P9spl9QbcpG8Jsco
XLYxmsYyuCpArlUVzs0q4xcOfQMroN5QYnW6gKVbgLgdspu9Dn5S+gk6C8UhH8YLXkL/4dx6t9AH
9Eq7UNcPWYOImbxhzE1U9Q/y8iHvGbNRudyJ7H41teTVyixZRVY+PVVOTdNfrpPwtmkcXiFBHV6s
Mj+0kxOhO+73X+qZE9GtlFjMNA1bqWJ8sTm8hGZpfcppA3+cdOUvcasziUDgEsZ2Nsdpq+VhvFGX
HH4O29eBZtGviJIDrwmXXP99Aa2qr2KJX6TAZSa7YGX+KtYkxYBluC9Cg7IOpvaALudwojV6OLVB
8HOmdeNb0+sHMvRx9MGtZ8dDLwBoETIlr2E9VcfU76ensn+hhtWjeLSc6OwIeNhczTx+J5enmd28
NGUODTWJx/oYVwGlyMIYdh2gHJ5MZnyiTfUI/iA4DzCJrlpUgZ+Kzn91abR8BSk57WlK4Q+v9SK4
/PV2hVJESGti0n6ugHRQN41e3cKbzmMYtgCX2eXBU7DpXYC0UxS+GGhabCZ97M/zWFDzWmbqMtx9
dzOtc69c3W32u2aur2b9U9nk7WOilCWP+yr73oyomZrT+I1kVrwtLBewjZpwsONPPu0Uk2MrgIO4
CfqXpAVZ12Uw4t1WEb79kNneShbFpQ3RNUmt7OoDYkJT1Yrrak+Te14/K27brnQDskB3oEQqgwOu
EOlgh8+cqr9jkKrfAa69NGo7fCoKYDdj7LR7Rzfqk7/QbpXxj9m1k8+x4wU89uYFJ1MZX4y5G/aZ
kXvbVoujrQeB3aafneCpLjYNkoCPduMllMzsSdslSpuvuykLn5wux6n28ZdqVArSeGyQQUtN5YSg
wPPyi8y3ecyzrK7zk7cGT6eEH6BhLPZD1v4RADI6a7W5b9zlay0lLBl+Lczy7S/9f6pcMQes88wO
KW3NqVofetf6cXval035nc9JjoMGRo3Gjn+bVX5qK7OBvDGnq9lRautiLYPMEje0Lt6UqRvoZ6x1
OszpvBLnPbB3s0MdgrIU/5sQD+rnPdjJH2qsW5ALc6k3Ib0GJ39tZ/ruvhKYVFDGmVtsm87diuQz
5LVjeRgLdNvFMvrJLTa3BcMkZhHebkB0Hbnhxw+Tum9v8pbgqRG97GDniOEwFifMU0xhehofxujh
ZslCZE5fIMkAugV9F8f8pPurSM6OXdU/Qqcm6RQ74wdn0Ia970fWcTLd4tHn5rWBsjj8ZjjNUfak
cfWclBV/b9Dtpn7yV9VN/QeP292HxHB/5ORSzuKyyK5eXds9ijUhQvHBt6EBanor2lZjEz8jhAoO
V33W697fatRnN2LanCpXimEkx2iRmY8uHNCt52SZj0OunLXW3Cujv82MOvoyxLNzspqBv/qy79Ze
oFknasaIsphjCKedwkm1q5BMSapzr9XUXxP30YdS4uQVfX4q23pnwdx99DMEJlTNL48a5IProh9n
soIRsh5Quk7eobGjz5Pp1NtsKWqCn22RnHOdRbA8akHW+Ag3LS9RMszLG9LdvPuC5nEqk/C2pi1R
/zP03fbKo6ZZhks+JTx7inN1PMXlDk4CLNlOsZk/xHNYPMgsLwxq+GKDLyseeLeez06OLB1hfuuB
Grwv3vbCSH/ULOWPgQ76Pki+a0OrAe6fksegcqNzHcIi2mZ2/gWw5aO8BUCz9+rwVfsUxTkA1yD2
jxARtA81OlUbLZ36L1PA3R2mueriT0r/JbeCVdcP9qceqr7Hrp++SpRhNt4hdmChE9PipXrj0s5z
FLNPAA85Wvk8OS1djJN3i6LcWu/sNkQpDMKymKzj0W7N+JpXQbRV5sL6xKEMzGc55n+N1QuPTOtv
N54+VbVbv9YRvGdKmaW33eqoGkfSN/GVY+bP3bUepdyng2LZnaVQekT2ypzLL0mexS80KyMnn8XW
rrZ4IGUzrKL0Lv9ZdjT/O1VvXTU4Jy8JFNkA6lho+ItU86D4NluqCUtnWZ8ct/YO45jQHZXq+qaa
zP4x7Xplv7DXkgBIygc7KdSdB0DkOfN8A0Vc3f/iJPV3UFjVXyGw9xs7z6hS2+qM6GQE00KrUnBG
tutpOPejM5wV3qAoBM9HsSywWzAOB2Vcre4xN/u2lhnJeJalRtOgngkhCBDzFiRX8Uv4EZoBxRO/
RxtcBv6awqs9PipulF/EuLtDoAnXcIZdoslcff9uQYLRftM3o1c5a3e5pGNVmUo1KgqPdRL3SBvr
bWSseZpc0JS0PgdF3DxEAR07E3nIz6lRVQfb6CGaXVY9KL22ZTx7e1mN2tpdBdwnzrLaOC6CRK7+
1Hgd5emwSA6Jw5emROA2afQQQvlda0HKAzQodLZeSzdpnuT9Q1DWFw+Cq2DdGaX+6HtAQaroudO0
iGQHQ4LQZQy75fUWlVvlM8lB5xzlDc3bswItptIY8VGCZS8vQRD3t6a5u1/FoIi1HXrd3thIfATc
isJ8j9ZEuaYC2F6otYI/WlJM85C6W2Ta660PkcFHB63apynot5Tv4e2bLCpg6eDqRwlWeNU7GSos
eiX0hQ9+SQM1fBk/WqcKj/d+CzkpL37T5mcv/vvh+Zc/G7r67MXuwUTx4izD3ISUcX5jBmas89Lj
ZqtbnNUakB8tgfN9+mbj3Rm7pb4FbZet5OJqAXtLhZrF5l5B4LXKXsdjnK2ltCDDe/nm39sSKtWK
WzFDbDUzj3Tfu8ciCij7IvG5GhbxLKtrvHo/jU670gbAKhq13IufaLR7yVSCktUY5DrI4jo927zo
0Qb+k1Av+KyDL/oPfx6s8CMNOxaiPVCw7e4Eeved4qNhf94VI3+4slCrNSqIXqEdC067j13kfBL0
Vp00PB4s82bJ2i9L1pZIgX3BmnqLlO7PX5F1lNlbEBbeVnpyEXw6TE00Pkr/rZEO1c4zQm8ji3aW
ZR8gxZK127CIvRo6dKnSqmv7PVq5dvRRFmVP4iBxlHtmfrYM9xs3149dYigA+5ufA0c7kuTNRdy5
4tsq+WhNXcV+2+wkTC8MqIZkHbbhYdcivM3RCbLyfydk3ttvEjSyJHa+pHJ6kfx+sy5T2j38nxzp
VgvFGKmoCr5KiOOpS8UWrzORZkMu02dntK3IpsjUizIKVOq0QHMpfzut3cK2QsUdWdZaX+jHfxEI
CZXQ3TQXLqI7A5GiAaZKk9BZS4gEg2bzwQz600baug201p4M8/utPU8stfx+79KW+k5Q/LhxEyID
JtHSsv2v/e88XOPW/ydXpKzQaS40GGrv7iKndYA2GA5gBWZdErmXHj3BPEiz090/VFY3rwa9G3aG
moyre/D9AtpylWUv+ZMMBMU/F869zl2ZKlnOzMn8K7IB5ZpqFk3ei5m3I2DMZZZ5k3qo7eQvOt1Q
EhBfCus9WOEQJdkgGhIUU8LgGnSm+iFFd2vFSzy8/VWifaiXhVCtHurFkgjXnPRNmvsQYS0bZKCk
sSo7atn9mLrrOu3HWxLEbvRPSYAueVGGJYiDTO+3amVUG1dF13sFVgeuRK8+UqQgxVvo4673K4BZ
wk1zm/KziW98NkJq857F5ndMN0JvY9PMtC46GtXadVDSjwUvZMuNpTAWjsR/rNmd7WHjBDQRhFQc
b/eVtDG3vFpaJ7mF/I7O04undt0CyNzITefdPUh8MyWmg4+Wm1iElofOBl4wbZxQT1ZveEBl9zw9
GSCWHiT6dxeF6VZbJVPv3e6VjdwQJTBZyETpCjjBcHRBUpeePCe53gH2i6tYXLcc+mKGypBc1QxC
ST+KW9rjk/Zhapsft/qels+HTtOtRynvmTxLNrAS8i6eg3OmjOI9zgseKZvAqeXaJ/Hc3bbZebuY
3gHYkQiVIWunP2ZVcfeCuk+W372KpsdWTAHuy0yGGzw/DSqy/+iPv/Eh3vipVkyN82BQXmEO4yBg
8/0XMyzS3S3p/8u81Qgc2mH3gTpCxtjyW5tMJf4ggxWaDewiqDSki5Ce+GwadUyvTq5ihQZaxvQe
H2mk8K9eMcb8rdBQzhFYiDd57Ktnw6AlS75Uv0wn7fxNDxnUGmXv8FEGYwqixyQgJVw4urV7t5Cn
YbYLDepe7xYG2E9IYVDF+HUlhe6llTci+CX5KUlo2U17ouA+n8TKJA8geSyXhZgCzLEYvqe6X11k
ILNS32ZiBmr3vVCAw7zzi5mZanVBjZ1GuAHk9u/211MRr6eEjA6woWC9HEO+Oz6iLmM6fc3Qmtlq
OpxPNF+nT5qT/58jXB/BmcIansrARfTPBJ+C9k+/65t2OPm6uirzll6veEwpsddwjJoLb4IMVm0Z
57q1NirdDTeX+CGL7dlHZ3mtKeXDzbxvs0vr1e8MGlz+vU1beBcgik8AfFrq9r7hHleYQbkdqGas
ZVUWGs19cgFOHu+UrcVgU6XO4tON2XUxrcqPTrc7kVC2Bgu/K6+tt4VMGszEJ6u+Z0L7W649FDRA
MVZoiob6pbZb7VJnrTGt5gp2MThw10hd4FsWdLhXp5XYWq+F+2xEjLvqSR5vZF0uYaqqsa7dmI7C
ZaMMY5FG00J38xrORc1jhIvJwu2KN7tcaxxgtkY1eketHYMPtuu/uOWQfi1MBBb1cSxAUEXp1wnZ
ZY1iC3nIKH7gXkiNFqGAXaaW6b4qgmZdtKNyRtbF/jJDgL6QZ8KMq0BXbHzuzPx5dACm6lGMtkBa
zUc3r6KV+GTwQ7V9MqGmbaEUuPk12//uDRQJJUCb2o1ruRYNKKSRXMklFSGNWos0+t0nMxL/5JIE
0Cq2tQT6rvUz8B3S9d1mCZar6iQLj2gT7iVdl98TdFP2x9CPMc3SJJplUVJ4Yv6zdsv23SNS7Y+x
Atou4Xe3bGRNrndf++/1BjWnlmDke810fyZGJTsqZqI6UbCRqd86O7/xw+MIFLXa3dOov9t3X7VU
9+02a0x4e5HltjZocZOpb0bj1qX+sSprl+w+ran1w7QM8B/UD1FZ4hTbTMgrgMMsdhIjy/dAMW+D
rSB4Fhq7kZwpSW0GPSii2wxq8f/4/q9xYYAyPQfTvVwuaN0fs2O5OxAt2aVrODisZCqDCZCw0DJE
2Gwvu9z9MhPfXPucv7PgIK73+yWkjWzo+ylfUpDjM+57ZTbIR3KcWqWxqZ4t3jkohSHD507zpjJS
XhWABkJhwgzgilesZCoDVQU4ViAPLpbVu/+3wXIZbwGQyfL9qv/TpwdGuFIjsHD3YNkrOwpDy05W
/51DqKqsobyZz8jIrXgT7U+6QMDQsZ/PaanN5VGmEqPzlN9YFQicekBcgRbcVD3flhEGW9FAW2yX
puyTM/jGqdK1t0Pxb1NW3/nu2+QqEvLOl3aILVpxBjvR8hmqTyf56nefeb+04tbFFu6CYeUsLBiW
YhyCDMb1qnXzKyiPhUphwYtVs35beOtbYrrGOjTN6EICuoQtLrmSzJZFLRxh0kE0qU9IAQ29R2I6
sdtoYaJNzlWsNz+naTDOUGGXS63RCOkhbVDbbVXoxVVlgr4/LBQN2E7u8Lo9jtPeNtI/YZlmxag5
KVvL8DOyCRWaisJ6e9sj646Zw+y8MObJv0+JZpu2ntaGZua//3BZhR3RhhiU/5EM5rRwjpgAK8Dz
s3Kz7//j+xXfr6RKnK1i8MA7GKvbc9040NEOqHzLLC4VvVyJfZuKd7Zjs1zd49F9/NFacbqTVfHf
QsSuB8Qo1rfpcnX6Fdrz6MbHaRqjEyrSwSZw/WozLimPfvRoIlQkx1FrOkLDFPJkpat7SA2XDIiY
sDVORzflKL74i4huEpgzt5U2WOf7YPkWaPU++QIYJti/8/9PE4i7dZatEuKxPwTAdtt/9yueA3+E
TpfsMCfQYkdmz3fAsep9XffAafUQ5Sv63r1NxE9w88apUXo4pCYk4xKDeFT8aCyDTm3xEowVr5+L
atbishVXPQdJvr/dz93Kol5ExWl9v21Dx9Xc7vniuz0NZOrRSrmZYiVev3s4zAUvc1rRVxtRbzf4
APgAKnvlURU+wQs1cqiYR2o+yLpbnBfzjdigCtxV0SXxNl6WxfdmWcJHNSj3aTx+k9W8Ab1SwiYq
3Ez5QtokM3Cd6MpBzQND04z85BpWRD5Ec4qEUxOtPisJk0EYnegly9euqYebVNFAgtIRgmSHpgRn
mc26Hpypby3kpcvKm2nh5jEwX9klG5TAbFaNSrt27NDsYC6NEwvdzG0mvjmL/NNI6/k7f7hsuO8q
RyOjiSyFN/7fCxJy3ztRG6Eu0Jfb+4cNVhkfaEL+JpifRl3KcPbwKvggGl0GNLgWn1rMrxIxC2bo
V9z/9MkFwgVlRE73zTVlw5TC7jFpMRpX0KFx7JtfWnUaIC1U/5YuaRRS/F2fDPNODcvo1YfBYVVq
ZJdJPOSAB8JNkyfxqxIE5insGptcQKx86osvXrooEfDysIwhxyN/GehD+EttUmMr1i3Goa5orcVx
H2zZKDaF/p+778viu138HqMkvnv7mLsvho9hr9DMLy6rbjV/e/tYRC/VfHWby2KqdP1hQvZXKR0E
yAKv087GkiKWmQyo/XxDgWfeiX+wi3/i3mz5z/TXplu8bLX+fd37x7yJkU9sPesbpSpgtMs/5821
f7vltnvsgoAWxY+6A/hKUcaXvNaDS0iNbu1mevkV3hwK6LZmPZhjbr/QZH0Qf+4r9Ku7o7tBsAcs
0LcBWRO6hgFWO7ywL8wq5Vc/dp8qF2Jc6Byaq1qhFix+u/l/lF3Xktw4sv0iRhAE7StZ3nS1XI9G
LwxJO0NvQf/19yDZapRqeyb2viCQBkm2qSKYyDynB+dvPY5nS3zKHZ5ttDLVTzS4IPs8JcU0Fv6j
TCblqcwZQD5e1yifNYaSyd3hyfQaWC1XISN13Tv3JovcIEYHQxAZkwO2ltRFvycvN5EtLKCWQ0dD
PdvOaXSbHkyRUkkyzVppoVnMwGn1uIYsNJhdD5gOJf9zSPIBMwuqiXSkS9Q6dVUV5u6qdCsPPqt5
sb3hiIM3cIT2xim3DeNk4lWLBzTtdMMuwBZYOcXqQF6l9CK7EmnW6JpxohkN6zryDtm0MXvBD7SM
VAKAG3gVfltCSkdYLarswGuoowjT02KknORAM6rEpFllNeykxNW7psJNtSakGKvt0VfFo1BKVMud
he+boY1Qd436UOUWGTZO8R1zCGaU01T+iGwpjuJGkZzDVKsB9D2w5GzLgZQsmZrKB+otUPZJYSCb
vCvN4dvdSrUGdTr81XGNfxe5RpfiGaUpHCUu09cuwtGWcJpnfJyrK3qKq2vR4jHpK7nEhxR5w0Tb
Kd2dD0UAW88agVw8KtGgKQ1LiGJZfKuEYEDBBXLR/wW+32bvdiK/4lQPjUKyCZDEgS1Lt8GhY37l
LZ72U3EkgUnN7LjY3pIf2r0L9CJyDQjI9YxtMsw6yqqAtmm4flfp1XVKkKoerckK1I3TbL17uheZ
vnBzflE3e3fzYYlSyjTprOBOOYum6TdlsZ/H2bgYIPkR5TQ29Q59tOEGp5/zuWh7EObSlAYURM/n
SilJJotfp3w6K6eHNSSuC4GJPa+OpOQ8qhv/bvmd9iHIuj5iPVIy+vDVAHTjnsuenmxBjQYNpiwa
tAADtBpqIuNsAWB0pyTHTuoeDEpHLip+nLNtt6CroHbcEsUSGOx2eR3QixyBkFzKSPUvaFoChXXY
FNXqMxcDSjeUO4Aqp01nsywwaJ/27m4N/XwRvs1nNNzIfR5t4/r+N4hOJaIZzjoieW+bh7EExUWL
Ixywa4cZ/hdsrKZpNHbYGg41YE7LNl99kMPMQDP6y5tm6xIT8N7Cl94iT1+9HyMmRVODGxotl+Tj
ZkWDjj8ZEkDTE5rwui+e3aMxrGQoiU1aAAlHg7OAXrT24qel75fAyNFhGnOgqfpZUS2XYY4sa4dM
S4dErYnmisgG9/wExrlL0cfw0tsOR5Xj8LIGIUtXWv2p5JNEiURgugYZ6uJPE2g7AAyTURLJ0jfn
zTG1JwAcyGHweIbKOFRuC5AsdD4p76ZM9AzaEJ0zTEd2Xq6pqup1dYY3MQADDhboBKSST0/Y7rEz
uZHxdb1cpi5qgjft0EXZmRat68n7IfzQASMa7AY7FAriNL1YauMEClw8UX4fcJhgnFoLBNdkaAr3
l/e/LyErKqBMPHVozTqncHeRVu2UmWfbGdieyy/yKu/wxS7kdzzJNFOD0jn0BCDLukaZLBlo9moX
NUCFr/TvhSHd/+Byd7n3wrg5UFbHPvubjHfO70/fC/G4UqenGWnbMQfP/djn+Gf69Yv551/U3SXH
Fp2ypVs7fpkDcQWdz/3JAqFGDuRCwEnYbwP6UKBUMnnOA9ImPk1pOZkTA/D+aziSyUwzdQkV5y7u
wxXJ50H3cCnW187OaoHwIO9T3cI/XpJc1hukJXdXV5dbf/6HSwmc1ANjQBdmlPhcM5sDSIrtsy3z
DYs+DUfbGgEeAUkNPGFojyKZnLu3FfqQwPL7utVbX5CG3632VUNeDh/W6JFRVq2PlwTUgIQs2a7/
yhHD7oemNFRyc9LIwaD/EZIX2iIpO+rs4q2Rg3j8MUbVJSLekbZllWUHahHN1kgU9C7+gAIYGyxY
AW8c1BKmOJ2iobHZ6+zfdayJAbxJPnwK/6cl/2voB78H8f91lw9rH0QVSgeHX5Akur6x02iHRDfa
nfUB4FiFhacFwKkrwLSVPiqAgaDtpeiNpyn5ZMCmOiyj93nJAHrlD3OOI225mAbbApmwEIB9Uro1
Ks6iBzBVGe6GYmmRY4DAiK4gyr+Rkio3ZQKyB7l7pEHI/d1aCYxtWIs6HOMv0vXS0KTY82ws6we2
zdY55QkacpHTVI2+tszttssQ4hQJGBHSSB46JXgFMEwuNgzkRgaaEbIyrfo95NpG/GYY+3LZ87H4
CXwUJHTlwDJd7ISwvwL2Hzw4WonELhnqchySHTUZrFquxfm6huxhcw4bkBz1DY8/Id+qHSdtmCW0
MNCjYsvZZ0C12AMwqbj0SFhdIq1BTjIvfBTb4X+ZdGRFV92rC+lW8+h42TYcbcMnH2/WQLuqgtEa
JdLCZal/iCx3d6TPdCSheo4i7zF1UKHIvbx/snBc1tdLfdYBuv7kopLsifSRGIeLBrTuBz0ZdcsF
IVsC+im1oHUGi0moVmMj0HCyWR1lUMeyTnoUAxH49zMjdVz0cI5EomsC5RY1XwDmxfmS8lXHTQ/h
rKK8gYuw28dD3ZxB1dyctf7XbLIjoEWBDOmz3RThjqzkp1zudB22wS5ohPnETPSzCm1nGEO4inoX
WTcy2JUogCRezjsSlYE35nHMjeiiVLqTLhcXlI44FvWzirknSoDRjAZKVHkyW0UzZXjwi0x3AcCn
dCSfhyUqjIqKDUqMA8C4RpMBtZNzV6t3xMc8AjrrWtsMAEYjiOGNEIAUKLu79Y2RI+NQjjut98xT
1qBAx6jQfuXTlAZwdKAu9W0gR1QjverUuqoFsUzbTnFAulLDqZivzCoWeqt/WSgO6g+qU50cWzwC
zjSEsizBdvNXkXQGN9pdNc5/s5lbLWDU4EIG5fee7m3Zv/uuV0TaGw9YeV1Q1/UbTyTujmDdo6Lu
LnUZ/SSJ0N/RlXKzgecHhErgvhd4e8SbuB6vQPEZmhCe0e2+rib/iKF6VNes6UQLmiZNjk3aAZsk
s5dP+QJeOyev96Cwyz6E6Ke9JaGBfDg6lP4EXi0PRCRwW+DT+eK2gAYYS/ZnlrnzbjCBUkVueDPw
q2pq/zBF16POasOsAXTbb/06dNBcJTMSl6QcY/7rLPnuWBn1wtFGL/QmIKc7y39N8Z5zDIUdHS0Q
rVxo4G8zg4mk81EwDQ7XCGUX0sBGo8uBS/U2dYoOhAO1qwcdsEw6P2rxqnlnp2mMfogTSN2D2LDi
ziddEy3YnZK73uDhR8oFHeq+0bMawAOIs/rofb4crbFtUOcOZsKr13ioREkM/K9KvKtysJMdqnzs
FeCKdCvgVWbl4QVtA6Si4QH0Cl0iKfh20f56h5D1/wnq4gBZ33Qs/j54Bcq3zHH8UnZ5dW5CLwY5
oZzS0Nr4VN/J2dBXZ5yZdQE4j1GV/uZIBhLrEBBNOfoV1n4ROx899AnKrhEUHKVof2u+a1Zjecda
guJ1zcTR37WEYAut02R1LKVltgwH7dho7LrQahpcdJ42qM7fL4S3R44UJwXW5I6BrtRfqUgWIjOR
w8pwsuQCyT/iNakddI8BbbxEOxDsxFWymkleuU/I/XUpRXljSCF/QGr8ok35F3/bAc5fbgGbh7XT
iQbTGjy0lwjUWqMwMyvwq5I2W+ivDsqVdCBIgKfyWWVJMslGIHut4VCf97raswxublenf4z5cAkl
rjcEAMMJOIO9DqaU8VjSK7N8PaYZDSO9TCs5ezML+Qrd0puwMtMsl3FoBlQivFzP+XdAbPE1Pi0j
owr1sIpE5ZIuoFbQqh5Mo16H5JosOdCNejlTsQHNnCRBVss2mbe39f764JLN9vBavsALY9SCNVAn
6xmWfjZ9kQIZLeWxhQ81G3pgaEjTvS9dZfzTneRRNd0GuVAIdRvzXNiAxZGLSTmngBBNzATF3RSc
lA83x63C2LYNkA9aq4z5tk5SgMKb4NK4FcLuTqGXJuN/SIs2IdSWcwtdkqadTxtQiHdGdCMb6rL6
EzMH7zhrIh4KlFEB9eYU1g2/JiiBuHY1oHJqNEavBC4aqiMBvYUBoGXAnjWMK5G1JETvsvr0MY9B
q4qvrTGywEGdpCfgI/sWUsi1zx1DnMHRIM5MzpT4aCafhOUTGJ14gjJaHSd7j98zaTr8kUUOCK7l
14z6hrn7Ziro+8iwotpXdo/XX4BbX+yBlR5dgKQdXWj2ICY5nrlp1y/bPAlBr6B8aBaOOGPcqDUe
ClzNeQbqB4KuK3rsebBOrR6xlTvX86HrRv2Ekz4dIA2dtheeuSeJ9MObUelo9p6IPC2A3ZT5PZ8H
HcVXd6DW/rtuvS3Wg9OB6ygwRRkKmCYpm0uJXErzotwIiCD6E2looFxxWp7RKbusapUARhAXpDBP
Q9WiXoC1J3pLcPIErZCg2fY1esNQ7yLq5eLhXaPDSaCfl9hU3r3I3L25qBeb1o352dV3pKHByHLg
lQHPzUnwIvaQDI/Toj2WTYZu3X9IvNMCytDj2wVfW2hm2NMPnlvVl3ACeBv9vGYz4rC8idtVp34/
ZH3zJb36nb7plQpsou3e6EEQBTB9/WzkoOsN1mmjR82RpmOXX2LA2Rwmp53QUyQ9J6extAAY+yjV
aMJf2rCWU0Bl2AGfq3GNFNsAoJ1kARatBEdx0hyRmZQM90t4wNt++hF8xRqwkfP+MMkaa9L1vNtm
VZvfSMqElVxzLXwiCdTb9TUe0Dvvzc4V3dPOlWamxucT6JkR1XOuYDt+1bv5gGYJlldgUNYD54PH
dRztSAriokd166jN3YVJEd+4H03DyZ8NsCG9MEv389buPzNjCj9FsQ5OBTjlXQ6OG236Qkvy0Yku
LFs4XqhgRH0P8FbHqd2Q1QyXg9uj378CsuPgM+E6FyApOBc7xRtpkqKdAQKpLdvu7j3I0qMKDMgy
4bBVS8mg1tHMsLTqUGTWR5JsGVS5PfiyzAGpj+EeHkKaCTtlJki6GtoyOqV2XRIgwVgNOrNigKOW
UkXDyEB6z1EcsCNfQJmiX4imgBrG8VQngLwy7ThPu5ubOICL8OLmA1hs47CPg04Db7alN9+zaGGg
lvhQgD3M2rux2+2KHAiH6CyYn2jIgaQEJrQMOe/eEGyvzf18Hit2Au669WJX7THSw+ojsGbwYehB
xZ7YL24eW7d+YS/ko6EM8KzNMQjTB2a9TK5X7zvTQOmUjAD+UxT2dlp40C39NkVLdizlgQgNwKvK
gCfGLjqeowdSjXQ+8+CCGv7XFWSIreVSO04Pzrc3vZEMwHS2kYC09KFFH2NVWlfXxkesBQDFkJti
swIAUHd/Z3QHOzTGC4EACIkEkDele5jRuwRcRokJQMrCBci56aIzXiED8HJxrhXj4Jmq9D3KAUFY
nlSo6Ub/Q3amoZazMG8bAxQuoGC1Cy0KugmFUM3P2bGA8IozINddDGwoPeOMrqk+2tA0lTLNyCyc
2AWFIzlVeJXMcqb5d0pyUmusZgAx3qNcmtFnwctqr+I+XKtvU+/YFDyYu6yad2Y6zts587AJySd0
QeN7EedB60HoqLEjB9lXgVoinOXjPRHTpa/46VFeTaS9W3A3JRMttdjcboGBEPt38e7WCwDCv16Q
51sLVAEoGg+Xu0HIx/PkGEOB4nJYXuX3fH7p/t3FBEvPGv/f/bzQQk3Kek3AD2w8Axw5790CBawY
kGd5Hn7iwsl3eVLwg41819ZNLCvQ8SKMwjz3qU6sV0jhWLbpDHnJ0MwELKxuiA95bhbwQscetenR
DOTS6AGiaZZxtLKle0sCzidu96FBe8iVJNYMyRFPJNSNSeObB6/MvyZzXDbo4o7PComTZqQzUM0D
CJ8389D0n9LaxHvj0M1nt8rm89KZVtCHh0ggc4XmpK73acq65Oqag3UAJHOUnMBK06G3u6w2rWSt
mhPRnwzu+SSpwZTkWP8okgH/g4DIzAdUGCayJwo4FAA5nMDUKji66EfnbJfFdDWGLjqh4/k8YOd4
0+siuuXNZOzNUcdLwJuOZhoYa0B6fXlQl4Ybb1kOcCTqqVw7LatutINiQsfuKlM7JpjOUEEoezjJ
c4rELvawRwcwdX8MLdSE40z6aqAwEXi2crrKuOzV+nanziQVcyIHcsixsXcKwzoqFXmQkXRGrdUg
rKwYKs9+hSVD13Txpc2jFzv9jnwXOsPcyLvxhYUbLcSbt9fPDnBsRz3IxrzbOnnXc/TVe86TXqPL
a6q9C0nklwxJegCIlrcBLJ2376ZhOTVmjgscCq3DYYFYGh1PPuydcma5WyZ5HnJJqUGGkXVhYJkh
GFvimJ3TumFnmtloLcG3rJlslY4MSV7hr5TRSIrCmfZdbZ5Mc7LBPyUAhb7XIs9+jhZwI/hulb+E
sRudSQdGBRuFZuhgRQJr49g62w4EquLYSFAYoc3QNjWCDs3GeRFwAR0LHyL0OOKTOAN64dq6exw2
g6N7WeY/wOX2jwdFd2dE5HMnZxPYroOHlcDszDZ5xSOw3AHWAiXI5UUzsmqHNuUMlRu/dGRogQXR
oSAfPjRYSVtdOItQaTPlh3EMw8bnIUCgZ5oyOTVrDvT1CaCGsmZLiAWv6DRVQyZLtJBBRZ2W9CGR
zwAL6D0UCLnDaPqjG+f4TojSAHtGHlR5hD/328ABXYVz8jeZZtyrlhOwAbBJFMYvcw3GnaTm1iFm
XJw0HUOGmnYAU2i9OM348U40W5VkJ09Sxm6Crtd1+rCcnBKKpPwpHD7lCK8uF8U7vUKSPmyz8USH
YzSjPwvN4rdzQWX4Rx25VO4Qv54LPixR4ruO6vLvmiPhekFjNi6Kez120BxUqETg8Qzoz2SaTeVs
adpQ5Z36g9550R+TLC2V0L0r4/AP/xVkKqhcT/4bIJvT8EDJdoziEuybjqs3GVafh4VlthNh6pxH
uxBg+wDvQsSjA2qUJ/7Hm6hlUdJ91Jj5zQhbNOtYeoqko4uKMId7yC9gGHR0S6xyVMbhqpwTA9C0
U4YUTijwGFTuJfAt2lXW2hROtGj1N4bU3Llj871sw6Cbe9Bdo8N98LkEwF+nTQfyBBuYRDnwDI8k
aTisusxuxgawb2NKynSos8DxxnAzhVqzA0xj3uMMcwy1gJo6qZ2TZiX+fDtrAheeMqhWUGVVAGeg
Z6kPg+PUwB8Gfeo09c021t3puWBeiDw+WgLL0ADamD3/QcjBowgtNNJJOGEGUB+GFpZLW9W/dPhm
Rm9rj34QAhvmsfnT7dp6h4re8TRJeLRBDjQj3YOoXDQDsdERg3WGxFFTEZQuEvllaJcXECH3F6DN
gE5SMo6IcUp+JEX3eR7M6bMNdL9dP6ROAMT2Cng32p8jnrVnADOiICCtUP2YSoYQktVAPvObowma
XUCrpFPQNFX8Ya/j8fKBpo6+xB/QcXBE5zsOiKXVk6qkFf/Bk7/o2mqPTTz3Pna2C+o35NFExQ0U
O6WtswOafbZtYmSt8agB1Ob6vp2G0SYWBdqJ6fWa3syxSQKh+uv7uXxVX23eGQ347QqmSTsAevir
bYAp9D038ubwoF+BNpXfw+6BYB0elpCuT/ZlxwFH5/DSCHjVzCfgjtTYRUbLDBiJskE2WmpJtqVy
tZNSDUUCdJrVc7WTq0PrndmcDllrbUhHgWZ0poCCVIYjmQLd3QNZdKs1g1kHfTGS951YUG0gTy9t
WRzdteJ1pnShWfQbl2k6jobxPg/oL/gAyVMzA1pzpyV5NZEXM1MsCAtsOrG90LbcZd9s10v3RuO2
F9QeBIaGxmAcfKMGp4mOJcoOSGodRwNiQ6OVPk07rdxpLJrOLmhsMhQMXPDW4wK9H1sjGlLOJLvb
pG9IDMtk4H7amt45yVBWL3dL68YJR1WoUa1mJ8hQe1PYKHHFiUnzTEPuesluKgEPrnRlhercckIZ
sW7cSG3Ufwyx118mAQARe4ncbQJ+D5TFjuKKLKi4koFmpMNJxoQachefKng8uBndNE0gdhj2o5Y/
gUHR3keyjSOhXo4wB4qXKD5i49cixPv6UstnnGxLXyDa4wOE/3SSaKBAMgbpwVs3BIXozY3QwugC
DHq2oMHWw9mDNX8kHQrBNHGlaVjZ4DzPypPowXhkFsgz00BiWwIqBZuwH+tJQemglk+eSzR2h5rw
bq3okwo6YriTQRltnFZ59aVlFGUsZzxHgde4bAYt/Jmb9teiz9gLENzrc6ObSRDXXH8Z9MndL06T
bjO3/2YCx/pS9kD8m9gXPqJpnIQa4G44rw+/kCQApPUxS+tl53Qj0szSnXTRpGmAiknFIdKrzzaq
XkA9P4N0MmOFH4Ig8EgisSkCnavwy4S96ggkAtxUrzqFGTFX1scqcwYgGzAUvxRRe+4llugg8eFs
ghJVMpnJ8p7Oq/qmXkNk2sjQd28MgUdApWrNGvKfZbLU4Hp2jOhoGiNYCISWAa1Yj7ZDk4rNKjeO
k4DgmtugDJZ2V0NX25jdDMtF1jUNbzGaQNBKEGf8lNLUkg2kJNOwiq1EYLqTpTuJd8uZZtgHtKBu
lB+IbNGV04YfQ83Ut6zHWdJ6Vv97dcB7OpOO88tU07eiEI1PFQCPjna1bJYWMCCeZYJ9EifvJXab
4EMJaOpJjD60z4ChhOTE5eXJ1Vy+bO9cZ3c0Nx7QYoIuZeBuyfRx09Sl+WIjDbWd8fq2awGM9Rwh
7fcBFBeRn3soiuatSD/QUIyL5jehbe6VTmviesNBM7Ut59jZoL7UA7GHFd6sRGvQ4h5vOzvTbqSi
ARhR3RYQAcBbGyMX/A7SeTbZc+UCso+cLa8cDqbtOf40NLoP8JrhUstsn8i1Cyvs/gOrneplQfZV
pgS7ZQTebqx/sElyyvzkleGXIrK3JrfmS1fJDdPdNIrCFvXPfei3rhuewEi4XBhvoMMub7l4ciB3
EttR+3NyegBuv+nvIq6x0h4QPJZwUBJNsR/irP4O8Ce26Zgg5adua/UnBV130TT8aXK09ikfdS93
FzaegE2GM3H64dSt5XZW7DPgbCLfOF7b2Zk3vT4ZaBjJAHdDSmUBy48RWJTHGLHxHTuD74A02T0j
G9Edhc1iHxjpzEMNHJT2OJ7KgneXxKu6Z7x8d8+iwBMJNeXVhnQ08CJZnurYWRfVDBtNfxoBBh+h
+nuv/LpZB4lxNMZ+AsDUZ2VQ13nTO0X523WkQStR09QCGAMN1yOy+mX4VwlG40+pxuaDHWfTfuHx
8GXuzM/A4Cl+Fr3zrkMK3GbLBaqlXgb5NNj/iRIc1wO1Mvpsm3Oyj5cIwMfNyG5OCNo3MXHdj3NA
QliJzGW7yE71bdztkkL8IEnpSaQhDmv0XNAUyfVqU9shgJIkrlc4O+OmjQst0PQWSXqF8+WB3v7k
mhYa43/D/yIP0i3GfDOMaj6aVVkF2GOkO0okU3IZ3Tko0bFAurQAdZZUVZw0JyO1X0ilktPoRi4D
5nIchclcNVmjKtRvYgzWdPXkAPFA5uF+h+wksVnaP2UrN45nfyF7EgynEmn2sFTp5Po2B1CYUk2J
E+5jDUezkkO5MBZL8uxuVtCfqQitp3HsH8UV9CcE5y8506PPTJfuzBL+kU4jWknqW2fYQD2eUCQp
/zTmfDwmJtqB1gOMLs9xQKthUzMDM8QGAsyaASzLONvmk1uhDACfsQyIUJtyyGfwKqDGx5BDyIGl
gi08YI+lqIp/SKQyIEuk+8Fu0gsqAPVbbAG4UDSAWSVxdhZ2o1k5gMLGQmrTiWp28+RQ1sJDDVI7
Cy9I4gRgxKh+rVGDgL5kXp2FQDkkWqU/6yWLPmvllD3FrPmIr914VY1tdcwqMNMhwdUGyVDZWxDN
j5fJBvcisSvGWQ4KrRy1mJKrkfQ0ZKhCAPsZ9rNAST/xYux9npjjeRqql38/MKaD5Vk2sjV1Fwd6
VYnNHc6K4hGcHRCCukWxbAikhdBVaMiAPLzH7vRrVDUlGiKQpl6KGEfMv4t3Og3wxJFW8g3paMjG
Mdt57ghQdLlxHtNc7p7bcWuhxxdNJdgukwEncd7N04PBjgHk74kMMFJgolJDl7RbL7aBdvmmtzQQ
WzVckkNPoLB+MLRCclf1KOcgg5PH3b7UnNH32rG5mYCD3toOSqVCI2sAZJ84zS2tc7ZLhlJbfcjR
dUSzRTfyjEffrH9cyrwLmr5dtq18iLV1pF9Y0qJvR8k06yfUJIsB9JsLmW3dgPvbGqOOf44zL3f0
uuhWJgOFQpH0aOrFGRu2DFaQybyzaZg4SaDXxLntvUOszxsL2dJTFI/Tib/NSCQD6cakQ/GSksms
lqgISkezLgMPka7/9aBW/g9X1Md4Xm+FVqhlagUQkX/dyoMPie/dI+kMt7ePenvjmYcfVA760Lc+
mJjtEC+hkx4wpncB2C1xYAxug09xWeGrd2KtX8f68ol0rWkAqErL0O8o9E/jAuhl4cz1jox6VOZ+
O7jA1Nb0/FPGxDfWpfN3FxsuXwD06AZsPh1lOBezMHQUdNY/FrPXDlyS1KphDI0eXWfoZFM6msV8
sA+GGf5U+qh24ptZu94TsgcgFztIogVA8CThs2Z14XM3DhpQQnSGE2GDY9o69RbPWLapo87U0BJS
jAe7KoCAId1pIahE50tbJpeSXEgnGecKfNTG1P1SpkV+oFSzykQnbzlpy8VX8GAAf0hmpElPbmmd
AauZ5KKSsM1W5FrY3gErduryEL2CKCeO9Lh8pqEDsO+J5+LFm41iVZHelC8kJnL1hxAPOYAoArYA
TDPlS85E+Zzb6XQaS/yG0eGDBkNnak/4RkW5PLrNz/ns/UjnuqgCc0ARqLJWMyjJesfdOmGDbSvI
m4HrRNTBavDMMMGRJnJxShfL3/4ovxKqUks3DwZR4mkkzPCF9OPE453ZZCiAeNt1qN0FaGQyYBqL
3N7kDereyac2nGndnsw2W3ZLmPzZz3FxnhvQZYFVo039KTbmbUSkcmSaiN6hkyxygxzwcboAohJV
76n8wgY0/JMjCw9Kx4yA25zEV7DB9dFeGhorxAE3S7tor8xuDj5bkd9qA7ATC7Az7A236+m8xPXe
iloPvHE9dlKeaTUbG0eiQFW0jeWpWupDOeN9c+75ZG90HBccnBFFgCSWVaw/sRHQoyCWLXfduAwg
IZbraDCPvWMNT3fqFMlNlHuPAWdVfsRfYb7hsxtvAM0JuADdus6sCv+KRoH7n+xvoVtNQTpYeHCA
Xcy/gwOnKWGF5x2Al0MLTAPvmklJ4OHDgCRfGGU7XhYbZ/7mmvXykjWhi6O0oj5alaZ/tIwaEBQL
8ODmOK8CRySyn7Wfe5RVAQy8M/XLhJ6wS5ckDGkPA9j7Xo6/99C4AMyKUYjS2WbkT8DE2Hl9MVwa
10VNrDSsPo5UkqW3u+rkehypJqiUnla8pwNXHODkGmAR/A/OdEl8HWzmKW5OD7eiLkEzrUetq2u0
fzExgHgwtrXPiT75HIiF53Sqis8cWG5bT5T61kD97OfFi5LLVDLscozaBnzj7NvIr32yb6buJ4lj
HDQtyr6mjYaCYhA02Tg/2oFi904PNuIRRVJeicpxM6//WIoOpLUiBowgiDb2SLi3B7wjv6wic7vy
LBawpqdL8RMsM34kKWRMlGXJ3Ld3dpIBiEc1X8CZBnzI3SSc/txP2XBG0cawzpSu9fQqxHkEkBYM
A+zDyrI4s3NIuWjSv/MJ6O+6Bgot3lnhJyu1n8FpNn8bDdZsSG9JPdKdqx6Mua/6kOcaGGyMQ9g2
+1YT/dWWp/B9pyVHYQAUj1jjSZeG0wfyIJUhj+3x7qP5ZKQh8oYPJp4jjzFm8C+bNnhCZ5k+rJxo
BIKekwvfjsNhp6cdEDqbPi23i4duaySrxNWTA18ThXI6JIB46e3wHPMQq+2xFfshb/4uOMqUaMjk
rEySeodWqcFH3xbwn5WZZt5SxtfKe1TnEg9V9BL5GTRjle/pLtuRsraG5noXKpfxcxmf4pEPzdbV
UT/F1856jD9lcYyyCnDsrA0KD6B41pShVSGd4j0QByKgY8smhsd+htXpod+BRPAS7ZsaNEq0pCwy
lO7G7tFtgNcFQK4LXtDYNdJi49oT2qNY+vaIbNctb2MTENvS/DoNowgZMuBEJNL9bg05JbK8K7Ta
aE8iGtTAjFGgfPutdHamKlm7XsSWdUBcU/WyyodmNFBh7YPLg98aUPm8F5rCPKwjMRrqb6Abrnde
kTEQnk5mfl6nadwXyGbVHt6la90JBmlap0I+6+60dsNDJMilgzkO+bmulmFf6tWTUv1XeDIJirxO
ZcwJLNioVpGB1suBYDVdGANNwa/YReJYQRSJNphDrTvnaN2r/Tit+zNznbzckRaHCVEYeEN9qtGk
eKimyap9stBwJ6+epE1lkJTigZxyCbCZX4JVVvbH9XehnB7wX6YGAJBaTzWgd4K8IAuFeNJQK/Nk
4IHP/DDOet8yonivLIn0ITEb+a1dLOdIK9qav64lI9P/rHt0UZJNrfYWzT4jv79VqvVSmijYAe+j
35SBrhRaaLaKcc6fGKiiloBG59z8WtQomlpcB2kIOUxvswZ8eI2/uqH0uPHJTjLNkglgAvGU3NQS
FebOTV5sygdkYZVZ3QHv2myTuXURkHV1JDPJFGe9E7Wmt8Y8QAkWHnALuoQ9hgpyYmteiZnB4Gkg
7RZv7LAVF9Kt5M06WioOXZH+SLlV78OsYVdzNKPd7ITO0W7d8hOP+E9gG5U/tHaUNf026m65xU5D
mAIwCwmy7zwFAhwcwPqMfWHG2LmqSyDae6jJL/SfizVbn3NUJH4crWQjhGZ9JlVtiI0eA8uVpGzR
kUrk+ZUkZ5mmgLtDdmy11sYzudW2mia8bS+XY+NUHqNGCzps/U/0EM+yMt/qcQ/k3iYuPw9pYqP7
0kY9jnymW0DW/GhZX0kg/6QYfxpmaV/omT+1cb5dGNjVyAMZZRAEDsbkUzA8T8Fl63g+TsDrP7hb
IiOkge8OB4/WIUGf5nGoq/DJrDiSCfpovwhL/081T+Pf3nOVjebf/WB/t4F0vK4FXUt9S7XIvlvL
3GnZOI63rsU/ZeijIgQZS1n1nODweTuGRbRVVc+mjaoHvFwXaAM3QCHaiK3pFfMHWtBN6DtPW+s7
G9IF1XPVNwCVxT/AjAMwVG9KPuCF3MD3S8yB4AFDG31NRat9BrQiD9iit58A+eGdo9r8qxgli8aU
iq/lXJkXF1Xzn3QO7uwYic9XX6kzOtcv+rH5kAu3+aRFC7IHwMHa0gKG3cNzmrVbK+yyoNLDcGvV
/8fYdS3JjSvZL2IEQM/XYnlfbaRuvTBkZmhAb0Dz9XuQ1BX79szG7gsCmUhSreouEsjMc87UnR01
9ApMVaiNJM3IF9g590cFvaKFxPWgymCGg92u5jlFoe59GLOhPCz3odlybxZZ4yFG3RA/cQniVxRH
JZ4+cYBUWRrj6EVTmUrRQj19KM9kWyrY0PNwlXQNmpOVSb5/XENLQJNil2UhxfLhanVNN0iotLX6
nnj3iIcP6JXwRDPyLSx93OxKSPs5b5/8FPtvl37ymem72qWeWhB590imm0gboft91YsKJyjTCy96
4cVQGwFD9mwvMeTjUYojP/qt/i9mNaJf6zrvC+qlwRaa8jFaBxkI302GTs1sFMcwcSDOp86zNGiF
9g39kdk5NdwQ7Zq2OIIh9HeEo6U7ZheV+M6gl7Mq0DcK4cQywe6qtvfLaURPDSR+yf6zSscUaFdD
AiIyXPz945sOudatjiLonb65odYieTrwAozrWEx6w9yFIk3R+IeHhB70/IoumptEF3bj/7mUYnP8
vfuibYvD/AzA93iniSpdF9yG6KHWHotYz6wL9gybpJbOrnCnnee43p0GZtQg7mqDdzYOv10GOt5u
qSlXFABZMCQ2NNnuPFMDF7e6kmIHSMNAk9krDgVkDOe7jYFIQaOtuyh+gZogc+NuQ2AmgiwRosmz
rAo7QbZeXDSjMIeAUGQzPEZnNBRL8AiTdgjumbCBAl2QbJBDTnD6Bn8S+QhdM/1ZmOEkhK2xTTPZ
1DaUq6M+9yu7ym+eCPMbGCzyW99D5qANwUNvOIlnrgq1bJTgKM/z5AfFIUOLBS2r9ZPWhoflWppl
Cp8j3N3inm8EbeJ1Zk3Wme64/Kualj3HEL+DOCh+hsU/TnmzMriF/tA/C5EMxE7LoGrIDaadMlF6
m1C0GWAltQamffhogcxlIB+tko/MTitH3ww7zycfIFhaPd+G7Bo6Sb/t5cIKkO26rZrtv90a7Erd
psw4+NoFmsjN0m7fdJfFfjCl40sbex1y/WH8MLAB3Nq1514glZ1D630CFwlALPuA17eCB86qNGR+
j7iV3cHHkt/txj4ZOLqfyW/hYbuBGhIEuUjNzlMs5aHBADiG4udmdorWajY1Q8MYNUd0AMpcxX86
T/G2d68ATI0gU0VPsbJKZ4P+TmfWWIF66ybup++ko7JopnwwP+mv0EozIR+D/zW0V4AwL9A5M7nr
OM5H0EUJZCJlOTS+YaHYLPWaXclHg6lW8eNIxxazmwJyMCFfQQ0AIlIwhKwW33w3dY8qQqJQQDWT
YtG0GPsOqh7IBIENjYap8kS5bY7JSEdtMym3ssAJwLXLFHTCnXkFuglZqTD4zhNQJ2uxMK+LfwrQ
/SiM+Ce5aJHiadZO4Q9DXbS4KKwoja3j2JBVUKmvTCXB6kiG84x8+OXsCgEKYFqkYYkl0yv1r3oh
f+FFlB+mLisgzWesC5aIZ1BtHUEfYJ9D1LnOyNTKfcP5nVyLn2baMGIfT3FTBmXPxAYnEK30YVah
CVHdZrnGCQ25d5jxf92rqQRQpGC4XWtafpr7KScL4CV7TN5qEyWucAiQNpWJm90H8D3rAVhaRpHn
9w4Ul3fhOMWW4sqJoaBMcUVnzXGgRbDWgTaqXNx/mDAWdgw88cCJ8YkFo+rLahMEAYQYFY3Gch3R
Y4DW90kEwG59CQWaJ0O9uenhUBnriBUW5ER5d7DxSDm4EJ4AnImbNxomxZlRGyi7VigFrj8taIb7
XWfheCC/wyvzVmTA0nb49o7G915o2q4ysYPlvds8oRuwfWKmqNF5bgU78tEQaq+jCMUD/IICRGg7
+ijok4pCCbJXJzqQiz438ld9EKMNd/pHLPgF59gegDb01QsPMhhOtqm7sNnbdWx8dTh7g8p6ca91
h79AFRVZGWl8zetc2wFMD+mT8d71EL2wiNgb2e3LzOYNgob0gpaBcDe1kEmZnTPxN4XSkEUBKt4D
1N/mdW3qu2OdNyfdMqJzJqAIGQEP+FYEnrWOQiEORRHHb9WkmsZL54npffxopXilKHQCBbuEQ1KZ
TKMqJlDVdf1FigHvJC0NDg7PTTS2lGI377PVZhutQ5cIG9kL7bVd03CvWVtthR50UJUu22Jfhfk1
9/or2KNBfW5XoLVY9pJ1XU1sSxtBAWHXLWdevlp2kK3Q4vJpZY0MMpAUila7VR7a1uF/ZXghwhdi
gllCRmgmaH3FZnKZxf9vseST0KYLStCdg3m95ObJaZHiNQZQjFsNugCR6HGu0jCcqwUhmhVkSrvd
WMTulRZoqFoh9kg1JXPwckWrLgP3JkAYtpLUxZ1ooOuD0Lvi+DQ1us/QcolBjzfADADAWApIqJmk
gOgofcS4GjjkxMndDdBKJO9sQw5y63RjfCBflZW/V+drKJqcDIq6G6TlkKdX2T3PjpNDXWc3sNFN
7Eg+mScHR5+i44cs3TzVFQ1nj2rOmgKdIkbWlbnPOg5xa+Fo9QFsP8ZXr/NuQyH5Q0ounp2knN2V
w5pjbw5g0lBR6Vh+vCgbnJtXZ/ojaMv5olAr4hUECLLU24FHyedIq78DuNat7MZ0QXbYl09JEr00
EyvfIaxlbWzkm/eTCrPGbgX5XPYIUWQcsbsdjPYqnGnbo2vzWwAG4k3vWBxS5G3/Jefjb78D8iqA
eNm6iSzz2KlBZlB3mGduZH001YL85Ptk/gn5dKv/x+0pBNXaBv/kzkp680YD02zz1rbYnQkcq/af
FkLjV9lV8rq4IZRUHYfaeSFXh2zoza72nyQ8RCrKXZ1bbwsf/MwZv8TVtRIKydEbtDOS4I044j/Q
xZOtt1K2K5pSYM+dObBV36pGk91u0trogU/fupoT92O8vR+DctEsBrd6iKTHbXG5RvzAewqSlH9C
BTNRkxEuMgvKR8MYm56Po0yxJZP+lWrs3U3RGRmKCjINfaBb631nA25rNsdG2ieZdMXO7d3wsgxO
lUXIlHc4Ik6x+SvMeLEjX2HbOBxSYF2Ir1S+pFIl1TWTBk2lrBYRuhNQ+aSFQUMnh9OmwNXC1TEN
r+GmxF41qeoImqKq6mmPaEIGYcoBXwYsBxMil3uhNlVf2lBfc5G5Z0+hFExXuucoLjuIAPdPXVHs
c9vObkij5jeajUOa3n4tzjDts3mFTd5uatDLvLgoDF0gPx0rQN+0uhMNFDG0KDmDTghEDmphuSoO
o2ENXYtxvfjoBxDp2G/rVob+cqtUXctsPdgHjfWzzyyU0CkYjUX2CWIj+083mf8DZtcByTaMh0Yh
9yaF5nN1R7vKSgDuXnjV3hDS3Zdm8yIjdIbSEMbehE029ZRK6h81VWfpEjDqh8GOipQhMcSBBTAL
8eihPreHWgNOnQkTD/LZeqpUZ6o3j6ftUQjzZ6FCAUEZLiIQe6vxkkcTjclDhk53b+s9RFe7EH2H
8GdOgK7wRPhZI5EzQ8eaNEdQqkfFdQGDEGhEGL/XAuORxfUXu3LtR2nFzr2a7mbatQlaGfC3j36W
19nsg8re1Uae+xRbB7nzqOvQWAelNDZk0gKQswPKpW56MEC2jObrtFgXXcdvhg164LZrWkgxwNQK
i9+iEoPbd9O64amxtnKI6vAGxB61wk5kQWigjGm76GRRNvZQ2T4y+if07rqH2J0qSDSJNNNXVRw2
J/Q2DXs+1HstLZsT+E3Q4aOrAwvZNFBc6w5DOV/yb8uLL2OPMgMUIYUUSBcgrx+gYnYJVXd53vLf
szBOByx0vpaBYgaAVKyiLw9TiqkhzIfTtnPQG7QYQiPrHdDQ6LmMxddw8pyjp7Zc1iSADgBObhqM
+mI5RjesaMqV3Vc89F1DNBuAkrBCTtQkUeVSA1idtC00wASgkf/xNab6LZAdMVTJ8sgnA42W6Iz/
E0ZmYkYoosdjilMhEgclhO9XE4/kOStqeabZMiw+0Orl21hkAESiJTDX07/Rf4CNSdhYp14NNNPs
Tin5lugJzI3YAmpQmBsLCR7sq1gKOk/lnAey58vbCEs0paUWnw34HbpyQ/jAUEt2ea7o/qoe4BLy
cSsAcIRQgZ6CBtLMZN14TPA91TPg7peOF1fE0xaih2igU90XtKD65jeQ3E7WvJpSPyljfY8dfvSM
w11wQS/ylbDMDYe+Jion4O4Kxj14txK0ncb2ycvBf1oOVruZbANKuMpnZhr60vMLvfc9HRBu6Ul+
1x0dB+EIFApgTB+/0YKTSwm1pXjXNi5o7oSi7ImQXAdkVk2L2JLOc42+6NVkdCEO85EG9lkkDI7L
MMadC3pMBaUiJ46N8SrnXKLgUhan0g0/Dq0Zg6drcX6KydQlk3Rc9LejzwVotOmYWs54jKp2AkcN
zMUH7Q58ImQXori1EaAi/xa3+ERdGYfC/V7mTndpi7y7sGHEcYrsOkGC3a5BfZwPqD6rAW/m/AL6
WfTUJyMg6iE6dOoIQzRcchLIS9EpcwkMx9oNdvFoYrl1vRESD7HWPEvsFiA4mfQH8qFLXDuiSl0A
4FZuUgidXkSrQSDJiKGb7XVowveExeJNILD7HqDWWGdDfUUHFpr/OpmuWsNJ94wHSCuOT0u6g9IU
QM7VR3syLp8yIGRWqgFoGNh+dJHLqUCHgupy1hc3YG36dVNFbN2PDn7B3pBYG7z3e78ubOD8NDM/
pJlmPVm5G66DIk6RYajtJysJ9cckX8iggASN3RuB1otNLSu84D2w/ql23SSzMnyn1DRSHbou9gg7
02jviyuzalDzptDhPeAstiX+UBoiAV7c2W5K9yX3QnFM9CxBAwEwT1AQbxRtyO/XkshdNC649Qu9
pMjP82jcxx40m1jY4xBTBdARQtZbjHg00axN9e+W0ZgHNB14G8MDX6suNfGApCnei0Wm+3rYf0Pe
tkQbihge3Db7h2PlBsgf02vLPWMPXGDv58zOtm7DMnQjhD3fgeU9OHhacMzqkfm26b14TiZVE/sP
13TYW16BIkHqGt9B3DN9CmJxgp4wX+fgw1krUZZbpIYxauQNwg5AwvGao00FvkQzypPQgB+QCT9k
WpC9jRNajJzIFhcWZ+mjCR2xinTsmUFoAtRKbp6LihkfhhZaHucAH7plOvVpWaRYHvKgW2W9U0H3
IdzQM9Vzp79ZGqB4rJ6w9HCkZ+tIT8zlMft5WUXXwr6aUqyhVcp3eugm16nIxJVmNOCkCyiJkOGG
qVWjr9HFalv5DsWo4VL0WY99LrqzWvoSCvWFI1nKugYUzuBdcCvzTJV3p+BEgzugcehAU2g0g2+e
zf5YRQTLIlDIwakKsT/thuStZeULwUobbLchdiegvToWwU50kp8IkkoD+avA8HwXmNAN+XIVSwvA
phoH065fyD80Ru+te9wkUzehiOVOy00qV64r5rVPVsEB8uwhQAh9WO01Qof1Oc6LcZUpEyhk75hr
oA9trGRCWQMUO2jNGNRAMxOd2yAKS7LN4otZnp4LoDDAlPknkJzZYKfnyhwf2OM4O1pc/DQzGR6X
Wg0oM/JynQ/kvFyDhMM6iwSAVwaCxLz0avDdYCB0NM3w3f/bdTW+/eTHX3PfrrATwEhLWdK9u0LP
d8u1yyWxbWwGDmQzIUbCUeIEkxd7dLINF3J9GECZdKGI0s32sx89VWtU7Ov18qrFHxYKxuFYQpgZ
r19NSzNzxUwAfzqmn3ooVJsoDPS/X8yak2x61WS9uPps+GYNcX2wBug8Bbzv9gtSkECGkPv9vUAJ
clqlBboCs99XzMhDcnpB8Y/b0ILrZClaAaQHFSbFtmMs7Mv0dByImMetkGNEjz5IPGwHz15D4KzA
u+YAHXTjFE2ecaIZzlp2vS2RWQUbV70nnw0+iXpr4U92jpF5jA8NiQ2fgJhoKWcbpD+c1Yy1/ITO
LPMSuuAC/CRBGQfXofI2yAdaR6gG4c+E0JqE28xic1qlDVpIsWt6CnW93BtyREUPbfxQQ40a9BvG
jrGtgaw9UNkhcDN+nldJDZVsWvnvuA+VClpdS7WxqZzhAPwMw7cny475Vwns7bZz8yLbtGhaKVGh
v3AlJE1q0olrpAfol6HVkUICI5Q+E2jtpJjUgcjaajSRfMZr81+vq2pPrPsabJaEF0kds72kLT/M
iBAy8Sg6zPARMrFBP8ya0WhW/UewupbuhN7bFXhxV5NKcdvpmN8ZimvV5BRXctGQFZW7Ya3l+GSi
OS+706wv0w+x5E8KA8JWYGpyVHGHPrL581a/CPqQkxrV8FL7SR/+8rGTOYeqX43dgKHHsVDn8oIf
EXQVL+NY8JexQnt+qDnTnkwHGlXQqJniDZk8qAM0Gw3I5qIb5MXSmLj3fQv1cFgUMVU5tCKDG7dq
5M/r+Eealn6BN9T7JMt+G6ZpesAvd3oJePpCASBAwRlMr7ybmV8tCY7cpchCxRQaQvRomil2W0tF
ZcgzdCKJQNu45hCdk6aIAIUx0Uy42FEASvKm+0WLmlbh3U7Tz3ZB1yVFmvsDs1bo4wRPszX1d6AR
Sz9K0vTnpL9zPMp+OXigrYqgAuGkpYVoqfai54mb6BTABmVDB7QkDfnZ87RC4NmaAhaiGqkl4byw
pYpSzdqRRUNIwK7FNlV7NpkR68F5D6yQT4UfLrE7bz0Th4h/1o3It4T1ePAudaMh9sIdCLQBtpFa
c+6C6Xn8I2UO5IEE51MGlvu+7YUP+KCOhFkN6RUVQ/rmyEdAiFA8OCvSc69K7O6UVj5rRHbolGno
hbPjoZeAJx31+LiwrGuUNTeydP5uxbq7S4QYb0ZoRuvS4OX70LoXRwu1v3K33k9u7nwr6njwkSTV
th7UqXE/8F2WoDfeD4Dq4REax8PeRXp0VY0W8IPkdCaAjxi2E2MWIAYKTvY65qm7trquvaOLtLtX
Os4IOaBtGW82jYZqgSqdfhg6sRtYoJ1LXSKb5X4tefIVgpPJW9LGEoWXOtni7RK/xRPqwBNaaK5W
1mZfIhQ10Ycevylu+FOGdi6fwtJ07NbcBXiaVhNv2MtQO1mpa675FD9wLudnsCDyMxqAkYWwqV2b
HGEaV3sVA24LPFLndYoPQAyd4rAExRsPKlyTOHsihQRq2uvxFaRJmvnLNPitMfXwbhdocnZZm1+g
m2m8liVy+2RaOfto0uoSzFTwYkaBIXbYOU7rcqjbp5INPTALEzswQ2uevB6g3sD8RmvgBmyeRB8G
II0LK/tqZ8hDxVGxAUOpfLECozuFEk2vZEad5j36zPbJimtLvsQVqAomINNQ6JIvgxGnfoeHzv53
1dniNv7Y/lRuacYrUOnFIJPYALM0nqDoBHgkgJtIJ6DnS4PwnTtuci9oVxEUXS80lHZVXZAKkH4E
usY1+Rh+4MuohsW0cu4cckM7kJ8iaPGTCWjOOxR0A+g2474UsdyDYltwqW2nBh/cpwUyg6wEiSfE
2Qb0kbZl4oe5lV/DuNPXGk+mr1kUoS5pBX85NoT8cFr74cUhsnV50d1GEX/rzeplVC9BYmFjalaI
Mock+VhsyLcsgNn6gKdUfp79jG1E2vMDeDX4abJadB3TdLabSD8ZzEYL9JQqag6EKFdYKdHIz5d8
vrqvAMkOqvRI15g8TDcK4u0XDagn0OTwrUFPzlagM2NPZogivgzew0av9hrTim2qd/E3YYfbpI+K
L6C6GI8g/sW5SvkLa3oJR626xtO4q62E36sAzYeVg+Ii0zp+11Kb3y3wBhzG3BI4/f7HRzOclDsI
WN3pSmabOBsWDGAOUa7bOoTEcdLyoyJc+Y59ExJn4IB7NkB7t+VoVzyDuDE8lZCG3RlClI8sdJif
81yuGWCAPn0w2B7eRZ2hwutAcazSO+xXRhevPGVBbiZde0pmbCKFsSyU2QaccMDkkCAZRdF6i18T
8MBRtnYTs113mRFeu5TVpzoIwi0qKOGXqjPf7Ua3f9nVhB21a7wPtfc7NI3rGnptKbZrKtQK+Hst
ymbtVm2zaRUJXKrAeJxF4BjJGgMqK2roTBl8tCdap1Bdt7IdGpBvFLhcQotznDVAbT1LoldP8/5K
NZk/DVPMT0OHg5Hrieb70LTbwXPKr6AEKfahNyjZVdN8n+pvtC4N4ChxL/BgxbJ9Cevg4XRT832C
foAv6mmX5FYL4M300wbH5TEdsuZBZJqx0H+OgY0cXF2znWn1LpLnMXQlEi93j2RHJXvT9USuQel5
EE0d3SZHdsHaG/dTgw7k2RpbtGaOedbiTxOPD7yd6ksxTl90JoKndsjzcwE9bl/TDX5t3OknZUNo
sESGP1MdmawlYRKnRrsuUUDFB4+GfyUEHJD6L01bpQ1HMzzpi9NYPpNRljI99Jbx2hbcfB1TDRzz
Uo//7r+2Vtz8nXTs7wpKFl9QsI3wfBvdi+ys9Ni207SroaT3iDp8WlzE+rdeoiFPXQQEyH6CHMV3
fB6FX8nQfhhBBNxerqN8W2oQqzXdBpAlFyj0qR3qOw2ujI1TDsXtwgs6b0U+AI1iZE2r6tD07u84
UL/X4E4DRcLio+AkyCD3OznnxZ+XPQPXOAfzQpXVd1roC/Zjqku0hYE/4GBJ9C0nIFx99hoAFywr
U0R9rK3WqJK+drWlr0o09OLkEWW3pBIKTDZpe7RpRLesFqjuMCf4Ilvzp2EW7O/Jz91C+xJ1HOzs
YIVGRqhpHlObohl8zE6aFTYP8ut2/sEFzFmJQgu4qanM0Ix87ckUoo+J0G+BGkSkjWeOBJ9nFaa9
ojDQHCKxZ6OaSHHkm4cUReMotWx8n3HtHJxaEf6nvdwVPZB0nilwJhb9teokEsY2EGhgYeCHIo+f
kEn57VoWawZNagdUIv5kVBrIeP/EcIkUOUOacNdZGQiWA/EXvaWtDv9WlQFpSm9wGgS0P9EdZsdH
MiVoI+9MN1Zk0VUVBD12wHF8vKrMQOOqIYEAruXY3QEG7uxKLvLDgILSyrGt5omGCZUZv6jQW9Gx
tJ19fb1PnFR/UACq6tlBn/AEtAExTP1stFK/1dPfF6Rj8ldSQnReNyNFBqco4D5MS0UPONt2zYB9
Nd7B3zs9Za2J867D0p9RH/sACgCbx9q3CPsIvJrSux5BuQh8cKWORHkL6XFlxijD+Xidm/78pSSl
x0x9aSs326Q5CNggTo8eCvriclouE9CDDrnhl0MQAMqV/2Id9pr4ZfPraKf8ij93fkUGodsG9oQz
qPLNsXnMXh23ursNh8YhHhSAYKKAVhbOvYzKEdVXHRTJf3yWKNNd7YUP3Z3aXY+k8lezBSlk50Q/
DOD7fDNi5gUM0sY1LBuQQhpN9KN0tVMFKl0/alvvqFUMxwnWxLdA1/Admw6JTOMNHjim8KGGAvUj
ewALFk7cT1mB3GlQPmplkAfyWTUYswWQuhUrfSgKsCfj70k3x78SA+QBIrL7FzBnx1sPXy4/MMes
v3InBztwYXTbVuuzQ6ONPc4G5ssUMzSnlzpHVkL2wG/Eb3M2JbbAGBJagNfOTJjIgEYrHoz/tPEf
eQosNMrYiWOebZUgnZoScKy8HcyzDna0zAuMY6ksB8feck0xFJ242BY603cLX12kZ/SyOo66zA9t
CpyYo+EYWtXFhukD2KKUWXVA+dCMBpYO2F8VrfQNURVXHhjg+p5qAHBtd9wjo5SvuRcar1CY/Gi2
EWhFltUI8O9N0o3fO1nLVe8Yxp3HiXnPxBDeBjAPLC5D+avKekaia9i3qWtfuG1Er1W2rZirv8a9
iF+LbNsoA/Kp09MgX5smP9macO/W1Oqvk1bMli5t/TW30g/WnzVNGOJlBAqiQPdUbWhfyrF0bnaP
/AsT4Vcpo+7ocolEr1rsi6QA2UtsboEq/qF3rr1Gm6X2AKb7J3PC8ZtlaioL1YcX8tuV+Cmk99E/
eUD99YPX40GG4pn60PIw157QbL7WI6a/jqETkAXwJk4uau1PJK0pS8f+9ZUhBXaeRncnB4f7rYsN
UIg+tDe2r+u2fZu6fDyVYAPG0jC+ma3goD2wGvTVw0TBQwj5NunxcBK5mPwwFeObruHI4vIw3BmN
hgMeVDeAr0KH0InsCX8fpxIi1FCiUOsf7FaPXlK8/aDcU78bsSguy8DQ7/HBBCDivQ0jPET/248T
VYyXBbQK6YWFBJwEmngykJ/7z0ts8S1vsWkAsbGTD74JPpD32lOaE3r9vQd/46aLu/oIiXrtObKK
F9pyRVVf+My20ysIrGs0eIf2ihb0SPsBRVn2ZONzPbEAiP1A7eGgl75JAuPeTugpbJGqvPSd9Xvg
gNxfkhonWsBBxm1alxr0+WikoOJUjCGbL6BLawNbIK2R8yOVHrtSn5LziabLBunDc/fDtBIeQtMx
+72NWuIt8ME4zIRGS+i+Z3EvL0WCQlcWmQmASSzcV8r0hiYE2gU5C1q1Y7dDuTX6RosJT/KLOTJs
jvx8SqAl5kD9SpUIaJDEcTnVyPrmE06fPSq3K1oJWkg9mXESbcgsZOugx1ADospkg9+bMtmHukyf
CzePrmbOroDRpc8eqoLPgWidVYzX5YF81hS15ykU31AMWFtN5D71HtoXcwnBAq3yjK92FtRbB/+L
HZmA4gOwGo7o1zCTN3AWx1AxcatzzLy9zQvvxjybOXisyGqDPkYIHCvnMgDR+hpqurmOE7DzG5rh
XGKnddCQELvzLM0nBuIb4az7yoKeAi1TYNonbxk4jv0km9JzA6K9Uxfq5hbI+ubJAg2on1pW8t2y
jYNjFubfQSa3tV4VP0YlJZtXAwME2pBgXaaGExqEwfhBWvK+sJcu3ShdUlj7XpN/22GRJ2I1MKhl
y8at7SuaQRLANJFuA2RZPoJJNfFMZWUdJ3t6dBxboiL00n01TeAHUGiWAA8ywVPzRkAWzfOa3TiC
lHWBuvACsmf46W+RAsNQRG5kgT/TOfy5fr6bqTe7T6tOYgPAhyKZv7TxahxFsSIz6i218M4LkyUv
4VBultZemlWgmJljydSirt2j90L60AcDfAa7xVXcx+zZRhr/3nN5cLvk1JtF+aVzpmYfhGm0693A
fHM9x68G2/puh223xr4jPE+gkH2ETl2vQEEUbm1k6NaNyk5RRooGN0sOURXJw5K6ahWpAC2SbzFV
bIqUxmFxURjdsq/533WG4x9K2QrXUcaQnoOWi7MKHEAcLADBrFXkhdWusQTD/kfZnqjrG6RczR10
ONvZdFU4LRRalu9baBityOfQJfHIdRzs7PDjLVzBsgMeZz8okP5BukPb2PoBadevy03JnxtmfrSm
8Hm+J/nkmIDLor8hKZJ9i0okL9A09KszsY+QVmA9W2037LAPSA+DHIsH6j/eildx/Yu1R95Z1U9k
6jrA7nLrZoCv9KiBQQdYMiZfnaz+Fqqb4WB37rOpegtu2pa4S4i1ZHLdat8iR76wnnyg3qYQPH9z
dN4gPbeK0FW96g2QVM42LaGVr/LHybP2VTo+t/g/PDltFFyKAftlR5vYOxiVUl/LnexiuePwHIFh
lPyjjvaQqMnMPRjA+Du2AAXPsQWt7VvdIGlOz/dOvQnmpz7ZIKb5Fkf4pi2viPltUAiPnyR358tm
n13Y29Jiwbms1Z5A06RPnHHE6sYLB7xKa2u0zQrZJK/1I63A50bUctNUW0f0nLwSoRzFB3kan7UI
qE3VX7QMixwA+T6Zi2+okwj9oumrG+xAguhnVtuwu10W6RVbSejBOSBowe8Jm78/s34MfRsYvfMn
f5XqxbVIwY6gFik+LYOQr2hqOSBn8iw5L9TmoG0y0+Y+etnFNQ6sszRSPfdF1eronav03WBV3lPt
cJxiUraeV0vQyq0LK2/wjMJqCt7cp9EBdBHG7CkHc1O4dbTRvhO1S6+KETTM5gCy3Jlc7tMyxTiG
1QD+4BUbqUGOG+//U6RIZcEw4lw1zUWXOAc7lOagx5B8meKnpVkcph1kkDz8RaorKJgWyMwLzXdA
LnMWlYF2GVrotCRfJ25sAEKCO5tdehtb2z2XVcbQVVT+NLOeP4WdyZ4EA8uomzjOjswwqu1HBIyR
WqPBQHf2Fgoy6RqNOvyJeeDylhF4diNzqs9tBI5UFEozVfomDw1BYOIAHznja4gSGwcPJgOvVZCU
8qQF2OfRDNqOajOoQ0TSAyOxT05Xxcxcaottc/0H10u0nVHZRofuD/Bxxb6HZPUBOmloZUE/MFR1
UNRZBvL9CYsS9DeYA682YOKbfNahyEFaaYuGGs3IV0OQiiXoMiAXKa+RBhuZbuvY+0m6z4uflS36
ydGCo7EsBFfmNF57yFR+GdCywFkfvLig2HkakC8clTvTgfjEHgkcY8osAeveuYMrN1qJ1qg40PpD
rfDF0Jw5AyFqPo96427N1GDraqit5z7vtZsdOTuygPqynv87PnKg8EvxtBjWdoBdijfH00UqXqj7
k7XEO5OIt5ksIHWjMvK515XDCg2DPxHLduTLTAYaD7VqmsAYrDodzVQgD+IryXTYtLQMdg8g1e9t
YGEd2zw3UQBKxt/pPNqnfrDnrADwzCAt/R/GvqzLURzb+q/UyudLX00g+NatfsB4tiMcc0S+sDIy
owAxCzH++m9DZFVkZvetvi9elgTYxiCOztnDvOky/h6yToD8pCjMQw/VQFcGoJpy7wiIw0e26mKs
qH5umz6u9piltW+og/GP7cMuQYDNLWfH5+xAQ6PkHAkIAc2tIcP/5M/JmswDR25JJ9ROKC+ZAsd/
yiHKufQtG3smHwIyDGa99A0uPZeA6V2MweOtdB9wgoqbASgLBHvWY0tqYFUHXIhLk4yQ+c6cMQS3
FKNxNjiQdevjw5gLAGhHU31XmNcQQ0TYf/rQm8+X6a+LgI/zICL3C7p4ifHmQTuvyakLWbYFchWZ
+UFBjL1vIMs+v1teQsCi3/uGggzbpI/PH4P/67b/bhPXK4dN3KY5ADIeYve2AtklIc2uSiiyXBCA
PPWk0Ju0quLbVgCrlXuFfo41bEsGw97EzAaqczgiA4G8nxqXbkXcsIPXuxCRIeNL3blw4YaSM5QT
eXOf6PqBRGnyqgw8xnjh1Zcy7OpTpiwdLAMhIoeS5OMLh9HDpuFOCXaLMh97uoISWCwia6YbUh8s
e7ZvJlH+uajMtZFRE8E45AFMWbjnFMW3hhHz1HiOCuKwbC5aGLodBoscsB6AklxsHaLcQ0FRFQw6
wjE5qh5sSNHAADxKTL+vIlhNVTNbLUkJXmxe4ykFLtvSt7xkzb0pMI+A74MyXGtuICodrXUyaqhh
JQjAC4jTrJHk/bP9MT7ZDhBhTjqcSQ+0jKSYVWrWD3DDdIqtQEnrWbHqdiyH8KaCRjIuaPdl6f7Y
ykD68ZkJfWtNWXjjJONVrGryVUMr79rhxLvYq7sw1NEjhJLqM/Ow1l1W/xS5gQDFGXtPet4HGemn
o+nJWwz+550IR6RcGm/YKouYB8fywNdN86//ZoPcEbNRKkEOHXm+05i5YN/2SGUUXQjVg7m5DPB+
JKcs954somCKFw7jmiCCB1uZ2Hd5l8sz9OVvm0mKu0kW9p1TdxdOcD1Wi1IUgVHXDqa4MZxv3LTx
oSUXAz+GF0FVfGI6dCGIO4jgl4GluWyybNzZLaASSxv6HuUh4gCM1g7UkkGqGWQab7y+KO4N6ujH
iCGPl6Yyv6+dXNwpulrGlp5cMah8eyo7LX0Wicc1y3WMEh+2/9j9/Wijw+8m2F3wNr+nqu3uErVG
3JieurjZQFps3Ofzgh4XW3pa+pcmIAmYcvMBDGHwbzq/nrN6Q8O6APNku4I9jzhRC7jz9xE5pwTf
243LbwASq3dL37LfuKQJ5ZwxXNqZVyYHG6ju5TBLVzzMQniwbQiqqQAYrLZCSPhVQKizsERFIM5u
RgP0Zotl4jdeQL6u679K0ppVMQLIEgmAlqYkpJsopvph4ukXCxipb1XTHJH+7J6doc7XkMzSJ9Qb
DaQG1CV0sOCcBAUYtU7NC7TeMmiwvNjEU7uxQuVsaSZNvFHI6j12jREApoK/pubNoI753CcyA/hw
tM+ubaLVsj1opmz2W5uuLNDJboD0/7b06wpuo4oVZEOpwmK/GACTaaZuD6+L7+/suQ/yiN0eqoD/
adSet1uOQmxxzmoGkZY5n9UU8MRQaoBy3l9ZMLDkY8i0fbT7VwMO5mnpaRWAPoVTRafclNz3qsxc
SmnEEasaJ1Cp076+SBk2r4bkboCVDkMoWgKVm4FMvgyLxgM4VVsPELl0txkzgGlPBolK5R6L0VyP
yJFflhc7zsXFTeuASlMhX/9nP+4yjnC1j3cffUgh19B97cSq0+xcZePLQuvLsuhJlY59w1BTvPYs
ChXdmdbn9W0FEnnHDnk32U8Ze1m6Rd7IXcacfr00571zmTk3WIXp6xrM/R/2lvj+B6/u9Sll04td
0eYhk90GaO36ZagULBPSjm2szKte+sIcIY4QQaZaAO+uI+hPzP2qoWYlOSrXy+6gNiNVi91r5bY/
7A4c/RHCC9H9RBtExUgclJaEZglJt+nIoxdXe0eR2eSuyVl1VSQ1GMlzf9fyMmh4OBws2Yvn5nXp
zeWYHzwkAIKlmYQSFACv5lcTrmsoqUBTbMlowlHTPatqhCQvTvUKMYt7zsdp+5HLXLbQkmztaQTj
gQq/Lt0KOpHs4kAp6Ahsz5OsxUyGUF11dIV+agqhbwq70TdLV4iueu6aZBX6YPwAxtSCnCD7sTx6
dgwWw/I2m0JM2rR5+aFv2fCH9vvbpdfOU+2u3FGWR7uZ/FKAUOFNDvsatwHpx+Sr4rW7SlBxv4og
j3QKcxACSJPbLw2FoH6r2dcylKPvoeh34+TGACjUxFuQr6x746xg86UBFrbVDdByEVaAgBNlmbG/
5BBRHJPIfk4J8jkKhTwANOJt69H8gZHkFop41avnQvE+jL3xUpS1c0wdyFAuA7haYgBvv8gh02Cb
zfwhxKg3yuAsLBtkKXuRQrp3+CJ6n+Cm3Kims54Nbd+PkIeNswq7fDzDARoCsmGtwYnVVxIz7xYw
fBDnbVicbccKRUUnrzL4ysxtO0K58L09ooq65XP7PQqEvxkA6QOYeW3tgr8VTtN1T/LsGtwpiggS
ZYSPAUAlsmsVttTXWfd9QKTVdJ3NA7/ssQxEocRApSkE6FB5WA7lJoYGGpoT+4zRh9GynBcKDH0A
1RskpFC0eRJA2fCklS9tX+mt6stkm+SufOlG5ARh3faoIZB80MYjwdIv6uG5MmF029RFdgXygePr
agQvzbL6HeHC2oHwNq56t6b3lvTYWYTpy9IKjT3cEcCh5qHlpeLeCaefXFuG0/sCovt+qTy4guEh
uW+ZO86z43CmnfSOjguI+9x615sEZQCGVOA1vDd/3k7YVn+GxelTM07maugTsUtmngoBmeeZ4hL2
c931JzY3UQYLjQeZCXi1gtwfAmE9dwNi0ayRqqp3S3Po3ZvYkXoDl7Zumy9MmgXTD8XVFZbu/bHL
aV9ukxL0Qweao0CfYakRVseCAA9EkJ677cG9gvy/LM9YmtM9ltJi19Zhc4U5uFoDvZnd2w78YB0+
hZ8bZZ2lB2iyr8dtVlXNJRuRAgUFEMTILtSX3HOrU1+lTTDxMXkNHYn4JpleLJd+j72jRvHLfBbG
CHypMqZAh+C8fLxEqh5PlQ38XTng/A4DCPVOhqt3futwF5den2kUnQvjU9ZaN4YNYh96YJB6ABY8
MQcodFfzVwWV3xxoGqimi/sW6vxrBo+Fk7ai/NSyyVurOJf3XlYW/jCLx/4xQEb5zdNx6TPLgTF6
DADWUFmPWRRaj+D+dYcyw0W0NOFcAy3DXvHN0kx5C+33pK03yJtkK0ayfm15bvKiLPdLXqvwojpv
ukhVfONMqBdlTL2WyLHt8NRAE1Ui2eXqieFChq/9JFbL3l5fuT5UwvpzK4v2fpDftzeam+1QpWSz
7E5Jdl3joXNX9JpBNAVFM+d2RMLxNu46cdvBWMbqGue0tOqoBE1mgkj00rRabDG4wsUDq4v3y15D
L6FnLlxMC38eA/G6F1gGEudjI8X7wQe4Nei83rA4hlScmJ7V1I+fSVLYK8cpuxMUBMlt9mf/OPe7
f/XP24duOH4egHZfDWb8vn2LOzmDN9IBwboOhs7Al0y40NzmvfWo8BRZxbaIj8X8n8Cd7xZl/+nS
6np8rBBxzb0lRJKux9B9/9+GsbuiBe5hG+oxT61LUhDQGDAAhI6PhYIGK+NPjOrwpNoEhKS5mVQh
sF/QzIHzN5raAx3gf9mp5eGs54xDLzvZrVPiKVL9u51Q8nDuQip3hTta286OoX+lcuu6qyO+6vEA
/FxJtkkG1b5B+fShaof8qVUJRBfSNDvnZTIdVSbUpklZ8uANdeJzFPrfUp75bWVZa7uIUSKxpA31
arzYpnNOAHeBlAaKyWpkmXPyIl3XwTJM5rZFJKD8ANwlgjkbD/mt20n34JMC4PkqxmFNADuBom16
pYFEfNEWrKnavB8ulV1kO87tARj7hl71Zc98L1Q3blbo61zyaA9Fe7orkUm9hjJ2HMSVw55TCisp
MjZ/9BQFXpmXX0eFHUPG2juUuDBDIIns0xZaRGMTufFKZsNqwtwEE6q5mUpo4NUtzC367sZmuryB
7h+x25skzbobDhPWSxFGWHrNrblfEdjp8NogSHN2grj6Hkw9fd8Is4N4TH1575qA77YA6dovg7EL
fz6ArGSwjApZYCFJoj+WQQe8l/tvywDMWjUOkB9DE+6hImoeY1r0u8ZSctZ2gclR34ANYaYvBXxt
oRBCwwMWFuJWYEW89HtTDneDIcqAVxTpHiALKPeY4f4930SIIMecTN+blenem+/ZqthFpW7e2Hah
bjP0fcDtMDxkZKQnxYy3Ttlg3RkHkYioKXj6OQscDsHEysONJrT+7LlwjqBx+Qb76dJvXKycY8Eh
cUHpk9VZ/HamupyW/rKtxs9j6zx5hbA3sunzYMw8LH6U87mFdwPsysIUa/7O2/RwMTki/NUQfsdN
xIk73nkmEr6wCLsdFIHde+FBwZuZ7kih9QVSyfzWzHLLYw56ucms1u/K8GWpWX2UsH7AaC8jKSEm
AGG1XS3Nj61/qZAtzXzemDP148Y/VNhYU0N3UjWrhe22ENqqDqrKcwUdSXGrsYIBvMd3/tsyHJV9
C0/2mfpWzNu48zY9zWE47AzpClkZPvlx7Hjn5aU28Aa2UjmssbYOz4poDC9vWyqbPQSzLz/0vb81
or9FVj7d/3owBLQCNIciWi3HzqqxP3dqbc36/RxCO3BWrd8W0f7lZTJwctduDCID994F/pf+2k3W
ZaKKq49N+xhWPlWhnP1ysGWHnCObKzO72ix9rBFIouaQkge/3wH3cT4FuKlCxEFYaUpee99Jg8uI
yKwpCT7Gf9gJSsz2qnQbAW5gyxFfN+GxInF+EZ6wfVBLuleHVmcO1YtHy0HhZYRM1k7olj/YVXpZ
NjCgdfouJu5LWOQQrnFDK2i6PyLasDXjqbsZNEOZTxEYPDvTgQCkdliadizcFfXUH1U9pn6VKP4w
kCI9L80Qt8w9HW6Q9gFVFtZaAU2K+GWKwsaHIpRzJXkPBcaEXoXgjL30unI2hpF8uzTTrkeVBJEP
CWFP+n5y4YUSpWXzfqqX0yoKkKWQHQv3yaTsWS/DFavJm02Ilja+u02h1TeMFLzlIspgWxHKlZNS
YPrnvuWFyjq7jlQ6buLBC/2PgWUPhLbpASvQ26U/NIXtt7oYNx1WPFeObR9AHKGHYW4tXcu7KYdT
UV4GSyPJB3OVIHF6tTT7XFn7CvWgpf99i78GcWbYBj6KkHL/q295t2yMuS4NvALC8h99y7usgZ2r
hS8SwBqg8B2Is24XJCUJIW3sIy0HGKYsfM/xkvMCvnwfAGOV7VF+vJlJlXawjOAw6doWCpBaD5on
n37773/+z39/Hf5f9FZeSpTWy6L55/+g/bWsRg01EvNL85/3EK0v82Wfv7b5eY9/bt/Kqy/5W/O3
G52Tr7psyj/Mr1vN3+avI+PTv3+74Iv58lNjXZjEjDftmx5v35o2M8u3wO+Yt/y/Dv72thzlfqze
fv/0tWwLeGrcvkVJWXz6PrT/9vsn6jjLiXo/T/Pxvw/OP/P3T+c3sDHLf9nh7Utjfv9kuc4/JKPc
cVyXIbJl1Pv0W/+2DFHq/gOMfuESx6aujQXep9+KUpv490+c/UNS2Nq7krmESVjAfPqtKdt5iIp/
2JzDOY4RQjngjPLTnz/9p7/w4y/9rWjzSwnX+Ob3Tzb59BtqxPM/Pf80m0jOOHcIAbhVMEZcfFD1
9cttUkTYmv6X5h1u7SKuz2Ve8XUEd71uxsnm7WBu04b7XMtLLMVwFjIZ31/g8fP9HccaaYVMn4Us
QLcd0yvVTcnX2EJtgjleez2h5HbweFRviCHZYy/ChygDxdq4AHM3LGFnG+56RxDMS7/Ptblz7aK/
5MIOhgqayHkGszk+f1pYaRC0srpbTW06U6TFm8qGfVegvi+TBuyM+khkrHMU6CXSERLTeORNSLp3
pNqUQ1KsoHADf852uP3hv/5+Qn88gaDP/3oG8cdxAc1EYcN0wuG4WH48gwlo1jGWKN0pcZIJgJas
rK8LC9YcbTy4OwOP7zNWnBDVQMDlQwkzv4RpCp+PPIG4YKTaAAuAOD04TmQ3G/cbC+PXeNY9CkfY
vngC/mmpcLcp8rinChWFANSFeoV7l54S0ZZ+hTXVcRSdPKYJAWkprPkTqRMIWMvJh61v9mwl15Bl
qF4KViT7enL1Os+xtFV2DiK9sV1fpmxWHEOmACkeYOvjuD6aWlWnpkRENjVm1zLbAmMkGS9jzIcL
8ZIiCAc2YUXZA4FUwgkafJSbyIzD1k3LDrrnVXHm2B+qLNBNahk5W2IA+LfV/e3yDnbn/W0xbrs8
dFemdtijyUQKX4nI+woM3Pp9mc0TaATCauIQYjm/qjJlX0sCGxZlTceiGcsNSF1HwMEgwDu/9C3d
a67AQhLtvGSRzRbesBUsMBR4KVUyfu6iaK/qByvEUle4SNzrIYFoINRUW9bTP6asuWB1Yr5kMHrw
626E92kyr8+coQ/+/sr511vPhXqu7RJbEuffXDigDNqG9ijT8KliZKVzQILbmsd3nWPUtZmyTbjI
aYFUmBwtWNm98sFqsMbL24PnDHiWIUS4pzyil06x7dISHkw2hOpg4hgXTuOTznUesg7EUSIhPUKy
EbLlWQctjTJPYIi6rhPlvHVwpvQtTRnSt9ck6ZKV7iv+wJ05pQ6VUagwd+xBQV8AJoI2XfVm3cM/
AAyXA6W15/qVA33oxK6+AjEMd4PJwiGQrioDRxTj6oMGTOXj359E+evdB2SKbTMGkwcbMAYIZ/x8
92HxJ1gFffnvdx8FB+e2oH0U1ABRnKeMVGcQOcvAlIKdUcZMhq3hIdTsEkluW2uA/VxC860Mc3q7
9MnXAR7FtwZCofAmLa7hG4N/iMmz1EC92qwvLxTaBc1mdOMvXgf6KetQ5ISoLkqVMOpGlKkAps6N
fa8FeU74mGES8JJ1LCzv0ouVm0h9E84vcJiaVtRMOBiWxJ4PueulsDfNTkg9VbcdotljyUpEuz0K
NCQFiaerneEyDJPeszHVAVDzFVbJGVQrR2j+pIUDmUFY9OpiQkiVJK/QXmmDyUbOh0mxS0nUnTML
RS5LGVASMM982EuVbvdWMsiGln11/vv/SfzyP1HCPJe4eHJ5FMBw7v0yS9JypNCiZhTmrhqYRz2+
iN7kf0gJXqjVpN/AtBt9183tO8tASYdFAKJCW7za4N+vnjIKGroKk/GIomv5ZLS1Z/WKAZp53TeR
czdNPQ3gSSk3tiivAb0jZFVDkWEByxtX3NmUl3vb8YXLwxdkgKAYhyLC1WzkdIhRLFtVdOfAxfXK
of0ErAdeYrdUkI6jO9lJdKWts/sP58T9+clBCZJ1NhSRXYnn8Pzm52u3SOIQVT4KecrsW9Hy5OxE
pFtlsEUOard0VtrYYNrxGIiVskvWQ0f1pkeicE1LpGYwe2AhUMZPsW7yC+5AZPOztjpnc8oGIg4p
cm3Gc4ed1cDyHXzoaPDdqivPbtuL/cSc6SFzsKrxOrs50DJH+R/X3Cp3Uufr6L3IqM5ebQemXlaT
AN+rSekDx9ufsxI3DYeayGveMn+oUe6vkNxYa913B26XHqqdgF70jT28snx64Jb8DzOnYP964iQu
IWCFUZVmcIz75cRNpeUUsKw8UqAer4eQYTJshqyArJ6hr2NWQy+QW1ZQzlplOhXdClN/7tOZNTwy
Hq6AAI5mNI+59aR46r20CDjX9RU4rVXQy957ALIdPOwR5qELLgCRTLkTyF747pCCagJb4vu8HuNN
DIXhk8Yjc223ttpkA4E6XgRpeA8skJMHQcwQUL7TkkfrWtePIV7+4IxwfopEw9eTGKOgZU74+vfX
FuP/copmG2UXtxpCEgFtwJ9PUV6IomuKHnbXbpFuKmj337rSOZWlsp5Yn5XAxmYsYL3T+/WQ54FX
4tGSTm34NTlwQdJvwCxUwASR5OJEcYV5HqW7yskeHECLXc0jcJ1EWh5GRCOAYkaKbP7+F4h/8wvw
bKSY1j0mqOcicP4xruIjyKNxXeVHlyDug/TrmsBK+dbkjD2EyF5D+qK+zWxzgC6Suco8936xmXIj
L4K9OB8hao/LWathuqkJoEc066AaHsnSp0YXN16RZSfpyipAVXAFAIbv5byGgUO0+oGXP9P0EbK4
qxx2zet4Vj2n0CDSxLp6Dyhl80AbDypNY1wHYxqbbSpDfgVEmLWxYQEK8FclroB0fvj708Pnn/9D
4A5leYAw8dzzGKaPeTnw8+mpkXyAdRwbDkXfw7fHGpobPvIY5WbUTjow9BtMGiAFwfbSngsMDfjX
UDZu9N4FKcU3RstHnSZ61ZaA9FhFWASlZbvB1Df5dWqrXZkp/o0x5w7M4vGL1QOFwADKeS6SDBwB
L4P3p837NUXGodRKPE+yHTf4pHw/VGV+Q71k2zJ5eqfU5Hhoza2FUhNCSdf/+9PB7F9PhxCoCzKB
S53h1Ih5/Id1jOUArgfFtPrggLg+QJI1ia5GgcQLVMdgJID83ghkESyV003pAhG1QF+B2/2DSQor
C5LxVZYMetti2XmbATl0mzcpnjBAh7pu9VSW3PmG8h5bwejtKzD3UGlorfGhyyDx8vc/hWLZ9/M/
K4QjsbRzmIeAhjm/zG4WgfyV5kV1CNue3lTJl57w6WVAYpk3QLzpGcIYJYN1RAUI5tY18OlplEdg
APZFC18fVu0dTFd+AxgP0HG2BCsQke5/+JaUkfmZ/eMliDUtpdSjNsMtRujyQ344500CHmFpVd3W
DjM/G3igbO+hR7VQDxc20l1szm1558KlrE7oTkvUPCfgVBMNBn921QGhEY/DoabJxpAyiEx1VjLa
cTfz4Xh8p3kFZjqeI+yIXU8GNYt4aK8SZNqqpv1cxvzhGpTfL6moIZke7mNmzqpHBZ9iRjUAIU2+
g6rZS1+16zJ1rjJITIZQ1FaF+wz5PIRayXbKYfzYwaY5BA0wPBU1PdMaHADb1xY/pKbfVNLaJKZc
s64/xPIBTPzVKDBn0O5+YjWu/BwnG7fGWEErQhU+CB4BUuvXWVdsU87XqY6CPn3zUOMCEWh84EkA
08eWH6ERbkPCdVjXw2q4k+lKfUUiLodTZA67yRFx3nV2KfFjY4Xn7r22/+hRnY4RqMchtHJTYOFv
tHU9iEfL2wKbqr1XYt2FcMRs3SOUFZXJocW8QxiR2kEmdqibqyqQNnR7Sz8cOl9G3oYDjdzA+nXc
qQF/VoxF1cA2w2Q9dXW6JzNZKSX7SuATmmPM+h0gGTcOqbdVkq3Bx7wNnfK+A+aewti4EsAgQAMv
lbtkhEq0AhUSj7xd0qktkc1Nk00HNjVYpwq4ich7SDj63RT6E4wgqgyyIk2zAXq5ic3Klp8jy7rE
sGmW+XMVAtRPYYGi2psoF0GlBDxnMaVDSOEOfotVN+xsznY65SubCNAwLAboJIe+ZwJl4AbB3ejb
5bNXwm5onwnInNLPeLz5YPr7FrsMExgSUe5XsBjXj1ASA/8DJFvYUcoYB0v652hM1y6K/Ar51zY8
xReY0z1GEz9FcQJV3rT/I2uR6fCc1yTq9pEL/5HIW2cumL3roQ0tX5QSnzYFgFghKGiP44jLJTqG
j0305EKgi9uHQSCtew3CJ8II9iBQ/xdfclSOEh6trPFbC2pV7siNF5V+CnnFFGXWkj63RYKcyF0H
KKSXuf5orTnW9+Le6Jd0eFDeroo+N86lM/cdD9zHPso2QHLZ+Q1c9TZjcjAGiYB1DKi2p1cmvmKz
yMYDsOkBB3mw98yWSTB4xUp5+ykET+ggcTIzLHPCF+eljA6CQ7T5Bc8LDS3Tz7CLaspt32zMTLul
3gpAGMRNJRxH7HH+LmFuAiNjmPole54VmCuiIAFNooIjQJvkQWdrH9YgEFpHDdc0Fyth26p/hPrB
lYRKvvvG5spvSiBeOm4Ug4PovBQLUcw20EPlyQ7mIgASJviJsBAuijXECAKchpGV20KYNXJaQD5h
qwT5cRDKLRHYWbtHsLRCHmebguJjEEiiZLjnuPzTEOkqdVPW9aGA15Og9ko5xXpoOnAhkFny2r2V
kbWEAS50hPxUq6NERn6kZ0Qb+0ZVV25BgRVy9hDigAVid2oMO4BWshFG3EVw7ARYeTsv2vscz+6M
rOZbG47fgaVA5oCb8gTGhti01EaovXbTfWZd5/GNbtdRtYLBXBnvarBBoA9e71WznYivYcVC/Cg+
MNwV0yn2Pvd6ABbvkaVfE0oPDuiZKNnA+huwGG4FnRBzDu+MAg9wuTOeBhHOmHdyDe/uCV5yLk62
Vo+5hIpGQ8PwpYAQR0JLFgBG2oCiaN4ywHjvEcbSDaaZrLf5mtU5Iu/YgTwzVIQYcFd4RKVbL+/S
zQSPMjccNjpDvNKjprqvOwB8wJl8TcsxuyTU6e+8od/XCkswFduYHzoR7qlnJQFx8wMnWtxW6ej4
TUj2QzLByQ8aC2uuYrKTU4wcppcAqyba61p6e+5BGaoj9XPu1gNI9yrd6tJL95VuZgBf94JUFCzp
Lbilk3YjgM5cJa61jWt7yzpPPxvEynuPJl6gM908E6cD86AGQ4nkBXvMYHe6bFa5nTyMlnIRNmCv
aMjJKk8aZFmMhVSfHPCAGY+KxeapLzT0oUvEmlL1j0Cr5DflUHcBgjdvPzDgMwWi6r7pnYfBnSao
VwroLKWkf+69wQ0G1pZ75PSuBkKH26aBp15sdDC1HSzFElwVcEn//sJVhyJQrsD3na+WybOgSBNF
MS6sBnKN7mgjHmqGLRmrvehEdVCRGnF32snK/utIGjI2NWM4Y036OSQjWbtWCDquiySQbiHv50Tp
l5IN3z9z2XF5Wfo+msvX+ugbHXebR7jBjSjBXosTgmxy7kBYESyXac0zF8Bve15k5DnWGz2KndNK
aoARcqdwYS+BoeSvFyDL8E2WdmHm9UnZQIB2aFsFVRFeIIOYWVuW8CvHKrbg02+y1kCROVyXgu+V
vnFw8DyG+rBjId3n+BQ2SYYOG8TYWH1EawD0glQP665SYEDj3o/MVc84HqxNoIp6BR7Hqij5RpT9
nhRsb7GXliAmomdQn7etRa/yEBFIa6Net21Htg3jz4ohEWHEpsuyDeS2NnYtNiIe70sIZvY5/oKC
+pOuMHF6t005QSMn3tYFiGEdJgyPBWTU27JJDyUK+i3TW5zMXQPvXNBH5+kKqnfrmrAgB2AZ7jor
gCmgx1WuG3HM3Pg0smTTcbUulYNJsNkA3rKVUKeG+noQIf9eqOlMkBVGkSNAAmpdxs4WEqzAAfe+
hpnEVNhbKtJtrujWCsW2gt/VCARxukex8XNlG9RFIcbQ1kHVQRBGqfMEUfcS7sYytoI4cS6gCV87
gwAiFh7o3rBC7Hs9eu2hM/Uht0B/Jvyum/SXGssurZ+yFs+pEFY5cnq1s4dWmi2i85Ns4L/r4nsw
SLJb5lwm1SVx2n0EY9Q62xoJMXn8eW3nBhYmvg4Ow5ayTj08H1WDxw3zVqOUGzbed0O2ye0mQK1g
bef9JjcMRlRsTaNw7QE/VlUW0IfpTrvTAff+NSpoKy9Onz013pWF2dGi2RKyjSN763l4IqPi0Oeb
7A10hYPEPQtM/BZivNskJJu05SepgYjMoi142bFrDkgu7pOsOkhMaJDbWI9gFGsOm+2mOPQxJJUR
V9jeNiuqdQ6ZZ+NBITs/TQThEAejmr2UtfKVDXXw3glEq2FxSKGjQqAM3m3b0vKj8WAVgEgyK4Am
FBwl917ZHmabVCfstjKH97bhBxtEFP3cU/dSO5UPbQ7Em+XWwr2Q8WFDenVH8QV7GPNlYHeqMsdd
tmVDsrFUepSjC+B7tpExShUVpgb4QCDZ5M8/ux2mdeE+EkQYtFRrry3WUjh41kOWPE8Cx8BJa45W
3X7z/+k6jy1HtS2LfhFj4E1XAoRsSAqXmR1GWrzn4L6+JuR971Y1qqMhEUpFBpIO++y91lyK3SF2
m1AFS26ZNVAwpqAV98Wu/TJ13N5hfaD+NjrhqnnmJbFKkpnu1+z58GS7CttZLAx+OPCxxjsftoeW
kEtrGTl72dHMXN7SA94Q9M3yQVLnC4Iiak352ajJmcyWy5BgT18zlxLnUFHcU6Ee9W+kngfmUl+X
aN7B8iYWVXlnZ3RkhHwOZcUXaApYp71llKHhT76pkp7UnsZ68nq8Ao345lgWojqCCE3sDaF1m3Fz
s6P4Ilf9S13F70W1p/36YoL4GvSWb3v1XsWtS7MpkPUKoT7/5UE9WONr1SQBE2PXzItDgQumZVoW
JXNAXBslvOKjNJeBn8dQupEn4H8hW3hZmDlhs2OZ6oxjsV5jY/lQ5fnJaFVwFKM3kLJoa9Gz6ola
6j+lRb+k461TC3+d9+gLsmwS41XNoPCxMRSnp2WYKXrMvSMj6JRxKKTzhdbTW6Mvh3KpT0P1YU4l
Wq/lGS3Tz9xsj45IzgWGI96hwSp8ERpuVWrH2giPGiMk3s1z3FoP3KIhKnHlHpPupGYTb2sL9Tu7
JqrpFmSYD0rqkYLEP/6x1vkrFBZaiqvqgrxZKVhor8ugv1d7piP5ks0KU2MTTCBYKvmhoEAqJn+o
IfjZ3REBhp9aD0YBntJI3xsnDJxlpZSER1XHGpLz/a94H1mb57zby34PgCDP452a6yfSusPmO2OT
r02rnyoxX9fx/BxC8zRPOWRqLi/eVOw7EzewNLIidgerlXfLFCI8/KLxASnKfdcBNhhTv7XmU0VI
cTm/xIvxexxfdaR67FZ3elc+59g4JjaBHNqhW+6Njllllo+tPvpLYriW/EMm33LuJsSshFdohUcD
wSN0/dBUiOlsktHsgbXpaVrRS1aKE5FHR+bMrmGKp2GtntJLqrMpCBKVyYPO5MBHZOiH7UhN7EM0
CLDPHaKCDzADEluvv7WhnyaYtmCYowZmu63401i5bajtBinem0hDytLytMrYW2F/RSLDaArEg2jy
qwM5tZdlBK3aZXJiIHbSnvb3ynp5zybtNdYpVkKtDvSRicxtpvDQ6TeYKVrQIn2jHnzojf7MdJr0
OVxU58nM+8UAxlRMtyg82SPXQ/ISvskR6JL6gvXBkfb8j6fsxW7fnR/h+EjZhirGoU3fQvWMXNyW
u6ucmH5mJhc5qd4lq3h2Sr0ndYwZ2nJmQT4msn3S++JLrli/Biv6qoPk6RAfxRiP8rxCwtufp0ac
1l5DXs0oMvrAMvnPxPpVMaxnKcbz1L3WrBySB3PGq7EirwSqYcjZixhB96pL3RFrh7tI80Ff+iNB
zE+r7elrjEcRWx6Wnjez+6qkiysNpL2RKCrLMx0QRDRd5i5W74XGcDKw1xa4fUL2ljHSwjAh5KD8
mNXhRm/dlwbmDRhV2nA5TcUj6oagmL5WqMCVpQqkMA8I0g7Q2PqxZQJthFtBsWlpH/lbu3BtNzLX
Vs9lvpYuQPKjqHpfkD1OY3omkuU6OWDgbeOQjVkwhMk1Vexbxq9ul+mmsMlJisQbjIBiEmM0l8+c
DkmpBrRpSP6Knoxgj208PGsJ1WUfY4WOA+uJgUtHrSSRQbdrNNzGdejR+D3hwaSAT/jkObgCC2IM
Mrbn0pskheAxlaBe+sCOysCwSxC74Zuk2B+qo92Z8UDXM1+SJrvpWkoD2cTVBmhG6h9F4VwLLQ4W
jSiL2oSMGQV2mh5ySbnX6365lf3QWO4YfYLGmm+RUr7P4fLI0uWiFbtc6tE9629oAC65QQ2Xa0d9
ZBfU8AWjUYXsUzjmcbSipxjnK5HKF1s1jrjD7cE8TZJ9UColwOnw7hT9hx3+zKORnBa6AUSrKqY7
TOMBnsU5L6Ogs6YzrLPjiDFDH4y9MmRc9+dPtOtBRiZxWJRf69T4bOP5Ucjhe6dUz86m9lpXykS+
FuwZ50pGrj59OFR1RhO6hZS5JoMEJ+y+mkt4jyJxVOCpsdVXq+4Ef+oh98rZjv/k5fg9QQWy1OIO
ZP2QDNQVcX1VVHJZkOyPJWhtEUTgigXjz6bST1mUshDoJ6WxnuhkeJX2o4dMrQrdYxa/y9Njr5vB
2Mi+SKOHjeMqm/NbKzmnLkH6hGQREr+XVvOFcd0ul8tnVMbfytg6mZT660dcTqNvuTkcEdl5ymg9
RaOfJ3j0A5ODBUW9M54xudxtQpU6NoXT9C5zaRSYrUpegS7hz6WMTnVDL0IN99K0N0TvKny9nEbx
NSv0E7W9iBRs4PQjFx+1ah1tPXqORgfS3DrTQe7G5MIlgCodmiDd1JSIQA3T/tfW1vx+ri/MsE+D
rp7FnNOd7ysCiCChxJ9Dl3zRM+3ViqyDBKGPadFLbb3ltnG2RHKtbPXYafmFEc+VjJ6LrIen0MHq
MR9mudtbkwTDVnZl5TBoplcSLuw008H6OVWqP4+ahxEfGAxhu9nyIiL5nvI1xvXIBx19hHaNYsat
+AfqqsZm3R2ZV70K2TpHpeEbdnjNJNUjQdWPzM/KtE51PB2cni3+pwL3KJwaeFLgf+0cUe5ygoB7
a53pIdjIssfbpyn9OjM9O/N002xW7fSQyBStC90PhN5M4z4kvm+jGF1SOvheUQIS+VFI/dHsc6YK
yim7lOPsWwbKZqKX8r3GJTQxfGUMvblv+NbER/a+kqXcrX7cN4ngsiKuSle+FBkf4S4i4yc6Vpr2
a8C9xujmCRJ212XWDk37nrzje+fIUF+09zxXWKfH34C9WGAddDh5IBDaTR+5rJNssrwwMbuKZKAP
h4C7iZvAKXJvLKqHtNjvlmU9GQneFZKOUC4+YQOPgxYU+W2aot3QZycpHdm4020ulGCYEWdn2kUv
Ry+r9Z1VUGt3+sk0IHgXyxPR5gt78VseYbcV01Fuv09JjE1d/zoX85sh1J8WweCmPgfjEF6yUgeU
L04VbVl8+2cCTMl+/cT2AFuWRYw/oNaYewgEXGnHStWfjxDHz5j/zpZaM++wXUtqDrqAY5GXlxQy
oiQzl56+AK97THZJgqD0JRHRXQojj97qfEBb4NHumibqrcmr/whjcuv5hWBID1k6BpzFb1j2kpka
SE8PvWqydxM3x0SjbdJXaKSgG2K/0n5LxZ9Ob9xQlnFYDRQYhm82mZ+wD6LVIVmHCVDPFHY+TpgA
9asXyvahowhWJPWcrZlk35s4OtpSxafQQZsku1XywXfwzAJ1V0UXJJXyhM91sDL7Js8lm8cbMi/6
kZKvhIaH+j2IoilQJ3pIJZcikxJjGS6powSG8n1qwhcrK65h38HxoFiZF/ZkbOpbGigl1MFCWq1I
Ucz/zNBdEb1IA5kfW0vk326IYwj6FdvBrTuy/WR7uN1srZt/H4qOeGDi1SYoa5hY/0+7B7Lq/+7+
ZA75ZmTwWjJd41GNaQV0MV0IDJIKhSaTgKpLStoK3NR48ncSqmI3lZp/jm33EBY72d8n4vOgD5lg
AqyVAfFKNi/lqYkkO9sJpWTHYk8nivAGhGPcYBijnyR3LZdmhTQFGTHOSZnaf25qGJxMZbfH9AzW
wuo/Pw8Z0SNKnILtkO4k9UlYNc/+9ynbwe0f//M6/77E0k0krnVkbW7ncWv+bKepGGcQaWXKirye
Jky9n2APEl+WNAWzMDdppYU7nSvk3lIKmk8A9JivKsXfezkKP07d3MDLMT/FetL69VRt98R6KiRc
Ucc8pNRcO2zbW7b9qrmEeMZk7leuhymT83yigzKolUuTgXO7vUCprmf072utL20b6U+cq70XRw1v
WVPvEcg5R0KLytNiGMXfX7vd2441ik1gT4hI+5jm7CR4ie3F/n3udixFPDH//TXbT9KODBZHzl67
jNPfo+U+hfp6rvu2bn1wmU/MEKB305mQ7O5Qz40v5tq36BuFKhzQHrMfosHxT88+qZgbzxkGwpEN
9gcAKLrGK4zCS5XpIEaB1W8i4W9+a2bnh1RfQ8VTBnsXvbQpOaImOvnhD0qvu6Z27MpGr6InThaK
L2Xzbf7Th0wAl+W4elrIfPFhQriGRQcoO4H4di0sAHNtEGaXksRhPUBdvzCdPWjHhEFoAuSUi9m9
WtQzIvuzUZWAomQv7suDpO0VbT90FNWzeYyF45cSdGgRnaIuBJDJJSjLbtV5rKMgl/hUQtqoK9kV
lgqKZ0KdDQV9tv8Ykj+G1XmYEBOItnpFR3ASNe+bqP1EM4L2kKcJ+UPpPkvmfTyIncT5yJPqwCD+
3LbLhZiGIwDrQO2cky59DQfzocVUsMOv9TQsoemZBTCHEXRTTo9uIVi6V91Mtn3EeYfRFhTGvzu5
hZN9pr8WYDLztSaGb3AxBqpGOXFzKdyFRu5qpPLJFCdzV7DtioLakHBCMVtChAmqyO2XghGH90uR
SChe2ANUy0VomRsTnD5GVHKALhtCTYSSHmBZeuijdrqDEWSofOjIfm/NB1zVLp4j8pIYWXX+ChmO
+RUgnI6zbb6kGrP5+qlZ05tcLIGeJW+9PtCqz915YW8bK4+0SS7rzrHPNU4Spxz7e9YBgFYBgESx
2GFc9LBsUkAyOlkYacEqNwG66hiYeyfniqEcIKV7dbdqbww3pQLKGLTKjbQHbUFosL7P6VASjuLH
/HlD1ZDByewpNANT+uxkaVdqdMzIqMziN8V+KuxRhpI4Js3xYizmxTU90kXeyYW6y22VmOqcVTRI
pKc+QuoBq5sUvxLji5n/0Xptr9oU7lPrhrh9s9I3sfeB/Qlqrd9LuXATdG4kVe4UotHDovHksfAS
rcJbT+LvorpW86hEjrZ53K3jU3OJ2Den+wl21mKtqRR41/jLZJG5VVSfVRXa4WR6Df4LKRNuaZjE
y9yYEsYWncysxy/WfE1K59Dxy1JS0hPH8vTM+L5UDD9WRbjd7FIsfoC1XBkHQ8IlJaKlJ5bvDe0m
i9mXiQhBkXZab6Omrf0ofaOHIMWJmzlMLk0G0JGzk0adJkJOn5ksJQfqkc5cXDIQmpIrSLKPArmi
mCYEq/PJiq0fbN6QogGxj+oPK7E8YUcnY2BKUKvoO/O9A+NSYrFW0AFKYlqlsnSPMfZbqptGhpsd
0l9zioOuvZIO5uXh4tWxYEh5teMMCzFvFvkwfHkWpjwLPPwkIn4nVLlEj4dydgCohHfmcZ7W8/Wx
KWxG/ogURIQc2FJ0iMkJzxFmZqhfe3ZIYvip8aJzG3kxHVCtbk+a45xw3uwzu9hbfXdwGLNYg4HN
g8ZVuLjKRVn52SlUh1YNpjneF03rGiOfNmQS2YIklwlFNxr+iOubvpw7FA0dgt+y+FGQpGLzqwdO
m8jxT52iKXFBaDEAkcGU634f1QGgzL2ViWBJeohY1CGW2Efhn7nVMffLdM5gNpa8p/gFEDwsL8tc
BFXWg07OPIxM+0mJyfiYvY5esW5QRrEep/SL8vwPaU3PieEjPP8gZj8hQuKWOwpu7azmCFBoY8ZF
fqpL5xZZX7QphugLgC6sgzD8MIqaAb7l1wz1YhS5OZcMYzB34cjMU9J9G81KZQHdsSRXYqnsHB2d
Ow5LiTTIvjiGbF4asq3ZYZ+gjR7s+mcxonbXnJ0Q3art2aExFY03jzROijOAo7dYNuh7y6emAe3F
KFVM0UnpempdYOrGQ7GYRjT1a2cC7RRE64wQOOY1kRIPYoEP1jlEYeMB5gUY+VHJhk+mklen9L5Z
PAHTBoqARlSjSG/u+tTu66LbD8TKk8GMzwpLNIhhmjSsudXe5v9uAqklpcEzDfs8m8O+ZWep0BC0
RHcoWHjzWOMzYB8W1LCYrw7jKO/nKnJL60WwD20AeQJlfjSs9IkZ0zYAxafatybVPGdxaIHqbAPq
IEf543QY2OZqb0JMEzDyC5VknVx5SIkBvptk3z78E3fHeH7VariKnbUOoAyiu7UPQ+u9YoiOOmea
pFjPxshQqNcIg6vCCiK185daJO9TX95h3X+Jqvib1ren1CqPZWZ/YTy7rwpWRJndx7ojNrOIbp2G
6h8eAn+Yrt4qXLsVl3Q4m+cBsVOt3JdJOipQzJPiVXWGa5rMr7EzfFUT49fSsguqjHcSpvZGndBA
XYxLrMrPTjLxWRT7RJ/2Lbs77QFPFXZfSmFDwTSAVY6lvTGTlVIp18hJsCIbL20Yfa0k6c1WuLbg
MO/KFKSoRRwjvHQ+CKHhQxNxrV7QoCL4hDUUYukB5eXr4hNlfycq9dxUi0sDyMP66YKQ8cNm8thy
uiEN86rlcgnK0QYraXPp1iW3rWjuKs55xpW3ngZ1PsYy/YqRH/PmJ2rK2Bm9ePuwF+04WMeItO02
ipE81Jd45mIxpFdH168sh+vX3ocqzPJwpw+21xipkC8dSMJ6MRhERkmGOks6Zmp/aiqaJuaVXud7
q6qX0rHOZa2cxpFg0tS+pZj1WplxWJ26jggPzfJtCp3TXKXHRBU4zWguRlztNNtraYePNL4zkihE
d0mlb6MGCAxvQd7HbmhSXbDrEZChSv0nbqDdQKhsVOP6fZ2ru6V8FFToZY5EzZN1lEjtF1N5U5Z7
gS5R7NDdQK7IabCk59B6VMOfRb83gRTfhfhdsP9ir7mDYsxz37Tx0KmBo/K5f5TWhyYhaTrOH0oI
69Jt39QE6u9R/l3sw5fqS0Isce12SJ7lvfND/+58sqZALEO8dqtvxr456rvpDU0ARUbD28ag/VWw
VOpAunzB7GMXi/34Zxh2Gv1zMrFMNtFm2nK9G/t7Zg0Lg7ZMP8NJjW4VKT8uonjlTWQjrMOWqbZc
ssaAL6NV3JyMqUCKairdLolUk0kOcjt+ETkEc4yHmyBVzBa4QRRMigEBmVh314d5ks5BW/Kf0nPg
XkJYv7pKfjWKaLpJgNR+NrGg8iJLdvTmqS13JMVKeBztgS9D741GDZEfIHoBIKjnaqr2ri4ZFKll
YvlpRmmbtVnJUMKOQ58E2Wo/rb6fcmKgjiP+blgwEAZsjoc0ykpWPSn9cBb1ksv03IC42Z499MnO
YU17z+Z58VigiSKLsSrBkit26epciv97I81moBYKe5ZwRqVuOpWbGItFsVVX1+1YVhbgg8XSHhRz
aWCqYjCpGnX+pmb1sVtgN+eT8lZVbfbYdDWqA7RkPZQptTv3ZcjXiEG1bDbVvl0x+gm6WK6E0lml
d3nbbvQ4S+hLIRUilq6Oqgs+PTzDabTcVILEyWYJ6aI0+rftEFNh9rFFchuqWXtZJBq46zuzvVvs
J9m7AsUKo2X2m9VGI1ObutjAomDqpek1hSrTFczTEpuZy/Yvt5s6/Z4oqvYIM1CnYpYdX2ns9gI+
prts9wxM5eaU3xo8sKftlRGh0GVQROuZcv2btFnjVfQN08Aq7t2CuvGqJ5TZq31PMgDbAbwgjII3
dxAwtnQy388jJgRfqqv0UctSuK9HxuyWVgM7tKngBqfg2a2dYxiS+4QpLjbW71n8Hfyg9LWRl8WX
S0cP0noM31E7nEnE8eKiqJ+y1obXVtdI5FUn7bMoGJCPyW/ULLsInEMCwxJs0dhe6cibOp0q5yFP
ihGwfehe2WTFuzRdip8Qo5+6alDE2QrOZn04SW2hXYCJaPcGY8w90/hmSR0Tnm596MzlsR5k/R5a
KaCMvrvl9H52VIWZW+j6/IX8dfrWYzNeLBGnn1L+zWkz9VqC80EXk5vHQuTjPhoJ0osqKz1jKVTW
zD3RkPoCxwTp5zIWnJOWTOMNkdqbj3kBHxfJ0l3uO0LbJVBQipWmtyocO3fqpsTrRxn1TDLdEeZr
fzQBFoYxzK8pBirHX5vvknQNQ6rqwrU6Mz1EhvSHQco1MhrtVzVm10pGCtsKmlpFAKsrvtqEjF0X
zMZ1kTPwx3lUuKnIXqTWMQ5Jn4xnw2wsN18TEOv6ZWGvx5BfzbztY9JAuyAy+FUXA9/yCfzKv2nG
mUykTPKk5195DsLtS0s3/pLFbeZVTfzNxIF+1CzAbztnHBGj0UTLyOMhKAqQfe8o6Z0QD8ahg/Y+
jlCe14l3pxXiAF+GgS7tKHMFsMcKKOEksr6bfRPuyrnQ3IXegbt9sqMgTW3k1Z2qvdMjH4vxGWmV
B9pdfa3oE0+AiT9aDGq3yIF4GVqj8RGrKuKpYWASrTfKYVE0m4t1yZhbb/G1CGV4i8rQeFEruptO
PL71TIB2ylzWe2CywxsV5h2NkXFzZml4wzkMMq6yIhoC2eBiyw7P0TNjAYEQkJZXK4rH75MCCV8u
RPOulUzR2nLiApQPXBV1AlGciE9wJwfyItJf4LbSfSfk8W52CMwMAlL3oVqmiAuy6E2X0Q5DfTF/
6ewW6HwTTtJymSq6MqQ0zAjnDMeERq6SA+wuE8IECUqFWNa9LgV/hYpAoydR+sqItXvBxmGAwBsw
xYjupYqy/kUUZHf3ebUQK1xOnoPijV5rC/asJe/lr3UVliACDBTGQi+ZneRScTeVyGZyN8u7dLVC
bDdytDLmTIIsZhthmNbCyV7fp9RJq9do/fYslr1L59xiYJhH1Myom+2miK+40DAeAiZ+RChdIoz0
l3QzzVrqoLuVrFbfCgdRhToauHAa5hWjHV0zbY6uIxkdO2WZcZo6XXXrekiLtlpq4B1RfqxBpNuN
LpflDuZv7ReJo+zC1aI4k17wGBf1s5rGKFjSrvOGdRYqC4Z3yYQvUO2oKDY/B0bazG17ttWs5l+a
0dA/ddCUZGhZygtBTWNgE6e3rQBqH+KTXAzMHkNcnWn2oF0Q+i1dlslVW1qYm/EqV6KFTQe53qv3
aju03Qy2EuRgOS6WEWanUhc/uyam2mZAS6WZnMqSdXBNmtbQ8RN9vuI3ZolNIFGGYj/YkMMJkCGe
mAkLVYkKdEOWkuYUm2F+bpcKu0xa9p95EqFSKtJfqdDB5Znf//qMC1WK9q1uxq+2ZE7A1Iy7qYn4
dbthIY/I79KkoEduGMSmWcIOze4QWdCcpjYDgTVfiWbVoZgz/ablMUpC8ir8igCIGmupQ8veXHTP
3NIlw9l0AkdPL5jgWeAcc2RotlkxlZlz1djlfNtulFGjDWTgO6vnfw5NQsFQNVKHU/F5FjhiQl3q
haAFs7gSkWJe+L1kWlmGwxA2VAJ0pFI6fFNaWJnMcZrDGJHmi0qoQTwKlhu6OY5HqPrhjJ+n7Q8p
ihqjnfKrzHT/Go1lft0ebveYnkgoLdXg30MCq4mLyUdfHQTKZdKFfBH9GkWw3khaVe2m2Cp9Sbdm
glC6Vf86Kc186gBetmsKX73eKFJnHwzJfmyHTJwRf49v9/45ph5IQilOuZJynSzzCFGM7RaaAT8a
gCHCd2NoGE3zuJcq3C15iDCsbdy+abuXbGE+vN04DkH1Q9XSQfrPoe0ZECXja8Xzt+NaW3bHsYoQ
5Yfl8Fpj/s8SY3xsj1SNfkdVQX8cRZ48bfNHUajNi80O8t+ICq5++t5piaPfjmXrM0KeMWArd/Fl
VUFeU3LUakF9N+bW10SloYN6gVzioTRfGievCZHgB5EYlH0xFL/NVtIPIpabyzC3aPKmGNyH1V4Q
5lgB4AvWb0rJZ5cp8nNcC2obTtBpWY9pcVWuTvcoYzQZ0T5DGMc2aaH/aRpNftGy8Qp1Q7vrnWIf
kUuCDBiQmUeT6hE5Gj56jdpR2OlwtGKmWdux2M7rS+3M162CzZQGcHyr8SWW519YrQVRvVOkSv5G
vkvV9AMnAelEeuhR39MTQfbujhNRd3td/ximqXsblz5iLtUreFOzzHPojZytpJXuhjxM0Ah18SNJ
l0cbgf51Fr0I9J9qZrSBOeTqSztbJY3vVv+UU/uLxTXoZHdt5ep9DdNQsBdFkaS9O2Hy34eJq1dT
cbMKbdcX1XDbzG6O4niGEml/DbMQzH6nCt3sZQmxUsXFm5ozq9tB7JdYblSxTxfBEs9GGjW1nSGH
V6FYKQatE4qdj0gf2S/JanwY0OFRwRbhceZzsep1uqtFGoFPy6yjk0nBkBNf806MsoqLbzcapfOz
d9I9m0P9D4BnMODj9BX99LJ3qoUidSTcwoGsecprUV5D3eFXivSZFWb1WWm0ISFwhedkfUhUzqEE
9nFCjAGnZyGDSl3u5KEtb5tlmwexrn5oFqjmvAhROJZA8Rv0Ox/JnEId5M8hVd06JTCFnkgfSY/V
2JEzukb7YL8ygrZKbf77Yk54n2vFPrCza2DRlIanlmV9k5qW8IkEeu2kk0g7y3IW4JWvbznqdK9z
nOS5lDROY7HQn64c6WrX9as02Opdk4zxvW6z3fa3ZZV97dVZPQpBPdtOZf3ZN6V0WMaMPAqz48/N
viG1Vf1spu1qgfblc16S9KcsVzRYMNMd5jmWWlS3hqzt23YvitYoNweJY9oP8AVUgfqTTN4g5XoX
OL0DfFAqVTSDojk3hDW6TYQkWXYyCBHrsdap63qXDhiO2vS16qLm/O+NjaXg70OlEThtigIJ6/qU
WrTA2+qIdJ6Nz1iniubJBR6ZcmM4Vonq27E9nrerQlRJ46mBC0tg0XyTm75Wd9KsvIxTVARGaBjn
RhmZ+1R0Pjsdj621HlPqFp+KrGdvVvi62er7slX2IOZHqEWTcs5IE6ASC1QDvDdoS/uToBpmzqTW
2ToRH3II8yquDkpbau+1Sk5qNfLM7aOTMwbexxC9XBNGIsJTWifV8M8N0Svh2WgLoP4iItzP6tD4
dWtEsLZFBFetoF1v9E5JX57G2odT9VL6VgNQOhqLXuJ+StLboBn+hpFdlLR7NLKe3IiY+V+HFqc9
WjWfiMGsbvoyho9UysKHZi1RoANV22/HthtO/Ju6UHtJpZ57ybp5ytYbK26Go5yhNpHKWbsb4SKf
G0e+5iVp1smMDrC1byOD2Ou83myH5wzNuBBoDVP6O7NZhaBc5Xo6YEOmpVktGF9FYuCpJGYhWOR+
8DCUNK9M7iCqMVhSbFo7lQkztHXoYI+1Hl+nzvqdx03+yRSqcLMqKe6SttovrDChOZj8XtCpBLql
Jg/YGLiqlKT6XjtvZMKd9MnJXrrRKd6IxmAHy2UWgZpWPtRV6aiM+rWry+AvvaG2wId2kgZopcid
M9K9iklXptW7yWAQFK9aWXnNeWNz2J5h9zKbpZaxOkJuOyaVkADKH0vvnBVMpHSzl+bE9Cb5Yg20
RstmeWM9HhGRyX+6Nbybf4e1WIoMPTDzOHWnWHvyCmYgm4XBFclEahh25e8YveA/4SemqT2GHmHE
uOajUPwUhyU3v28wGMLDabPiqjkknZ7s45XesB1rLHxzZZs8leir3EbFM47F8JqKeHTlabH97eFC
Ei0yofjBbsCBTPJZN9F8YIAN5W2GpZzl+kPvLfE0Y7t5SQ1YVLll92f8FtBMSVz09ZQ2/nYit5t5
HkrX0eHBZh0N6G0LCDyvwYQm2UxB+jyiO7tulh2NVpM6TdanMYVHsinqYN5+QAcJOkxc4S2APHff
7qVNLd+nOOFYE32JzcoMLHZXJ1DCil/FuX612+Q3cvK3bkXwNpkZu0uv8JUDcrxDuCqRuVMON8uW
HXCWEDm5CCTMzxup9ar6afaKfO9W4Nkod5ft0WQoaN1EZO21YVQ86ETwQ7ShvKuYxnHP4P+G3NwG
9jy0e7RUXMiNMLqoWQ/X2m73xahad6ic9n1qrYMOLP26Hdpu4JCgFa+h6IRhaVzaZnmnu4wFKZ6z
S7xU8SkaRjuY0ma8WnZb+LEsjzTJM67UWZF+gAtcWxMhSX61eGmrrnvoBYMCuOYOhuY5dNuoi28V
rFfPkAHH5o4WuV0TSu+aTkdVcUb1W0lrKJ1N6/eoDvt0gqWjzMRIGCna8LrI/kTDql2pxm8jbNAd
QbTi3cypDEOCse9s80ZsCmoQsf09paIuD1M/6NTKY3moMAf+vbesx+L1p9FkEMP3/z2vqvadtCgB
dhPtU2mXJx238jG3DNuiGqt/lOkJG/x6wXkOOy+qleW1KsQ/9+L/Htt++u/zKrMzTpWJc3N7yrK+
wN9785A+9WHGDhj/6ayBi7esyoM3t3TZ67bKnqMWslQkcDJFqX9PGt04b0AYpgbGhfHh66jUjMPR
LJHdTaFd4fUJtiWn1hCUitAGYDqY9SueMMDv7dUxaIGC1tHet4fW+rBfwQXIHShZs/8h6qyWI2fC
JPpEihCr6lbNdrvNeKMwjZirRE+/R/53Y28cYw8Z1AX5ZZ5Mp+0QkZtI1pJHQ/NVZh0muZEd8y32
HjstvFO7BvUMDhE5FNh6vDYol9LbyGqxt/2RmP7eTKjZHdJenRrFVbWk//60RCLC9JH3eB3RJXOf
JqbW9IodIIH9f5JeYTMDdCp100Eo+oBAI7G7Zs5jOfXLLhGlc2OUWgOCGQOsbEJfinok8atH86lp
gR2btYg+O6y5UZQ8MrKpn5VFrrZJveixszrOnTXDUi1y77o3a+xZrIuPyZTY5EDV8GLP/ktxa5TA
Aw1V1TQVuHr79+7Y8lUPnbIuEznMR9vzbtCvkz19bflRzdmyH6xhPjR5175bdrRjT5+fx9mvzp1E
ladApHmn+kGGma8XBkLS2rZmQsiV5uPzFEwLkHUrD10FHHZBLB1C1ySjYEIzdhSUH2990wIMC1Wd
ExFo+oAyXUPvdWE3yd4tmv42ziemgl4N49VnYWOlxo7emDWnfhIb/wmaXeCHsY2o7AyQQt1VlHYj
Mi9VZ7CJr/K0N8fcVmXODDwp5sNoMVH4X2XPpaBpcpjypZ5kxV3lvnFxot0AORtMqa16e1uPqr2G
9dJe82VIsfn7ZVe7ycHuDZsuQ99OyTGgIHMj6s94dp4rMNWHvw/9vfl/Zdl2Er3HHxyHDeftNkyd
fC1fCYiDR8q8Hn4cmelrxKOhDf8+8vcH/t7gLJ5De8kZEy6le3YYsDFgdFKLjVgBCStKaKZ+uUal
y/WXUgjn/Pf+GHOvKHFzL0J7R2nKi+LUz6t0LOwbVjlBm5deK0mcdA19uAB6gu4x71+gSgLcjzOr
uuO9/0QsL2n/3svXRvZZlAoQa+pujXlAeIHQ9p8SDx6g3HeZyPf9ei3SCSr83+92a23t3+/+967N
jEEW8XCQK6eJvNUmCFRzW67/+t+HeoMC4iJrbv/e+6NvrH8qsyectd1yX7t5dkkspmJjrJP3HIz4
ltGry41B6re19Kgd+rspt7+K2PZwB5sDY2vDZDSu8hNn32o727P54rYDiTQ5WryC1t9F+A4DAgUE
QserrDLSt2jxuZMZ4glsX31rIunQn7N+3Ocv4ehDuI53/32TjL4udn/v/33CYobF7NnoCK1JnD+L
jf/7g3/v96DZQf0ZHF1N//z3xouj//3V/3+sc5KtCXFpv2B6w1bg4u/pXA6OFvGm/qPV5d6K582U
TjZ6DHxbWuoSJCKI7oGdkKZG/JTVwbTQkyuTHhdLv8h8OYjUanaGlktYLaep4/gdU8Ss1YhFo+ey
TJE23DogUei/+9745nzJ9FPBfom66xpMdNkvgFXhxS+ddacNnYZuRwxKTr3Y+KK96Ma5LxpBxXVS
nR0dg1zN2lc4dvuhiWhY5ETmplzx8DhJw7ll6ydx2jLE0pgvm0+iVf3ZtG2GSq39rDPgbUajGSLW
CCXYd2UUMbxO7ulIyjFeDUyoiNCYmHBrWeLczD9JyjwwSN7b0VIzhGxIA2ar/oHzHc8tlcTn0iYX
WYrqwZNYXeLUu/HwFPLjYj6T1or7VjYcIx8dJkGlL8WzCb6LV5t4TMrpnGSoFtEos7DHH5yy1IRd
K9+jem1WsJ7XteRgRnJLzcmrP8FyGvLq3uPx8xx3U+ZffRXfTbH+Wn+kmeNwiqwJh5u4ipgAxuGb
8nk9jz5axrwEl2w0yH5o+zwLmq57ArDQfo8yi16WwXoqKnnLjI3YSD5xQPSTL7sd3ljPqtAypnuy
0fWhpOFXM79uXfvXSfwfo36r43kOy5aqA7t96KKMvFW/Qd77GWv90xoFVY1cLOVCIkIo+jMGa+9T
liyM/NQPGQ9TEdPtif2o46gd2p7tbB1G3C72xnylYRgk2frOvxqLbLNGniPm4UW3HMx8xPDc9fvS
Lx7qxXmMKv+CZpZtfLSrtiX4pab0qe3s11RO8c5y56shwEat1oc7KP07uzLCNi7KvQOSMBv1Ph3N
W5FNt1I6t0Xd46oa241Aq51JF2DWIWshXpjAiVl99oP8bVzPw4hD0pzUlxVQhJU4jE8JL+jY+RIG
Wci42rfObJBOBu+uLVD5dtTNHALVsZ3qWySjTy/BVYm7km3OimFtFz+xDe6oVfEd+pjGddPukmx4
azzxaksDhY1ebkbJeZiI7GQ16spgZd1l5YyPiSvbtPrRmkiGjdbxtkELqBs81KI5xK0fb4OYjXIx
revaBMhftDt3Lg5yKuGITJJ4S1oeaLpX4eDV95w3zmmEztcpRVghB9rfd94NmciYkbPGxrXlKKpW
78pgI2k2d8oqnqSXWiD4oUsgsW282hXX8TJCMvJJd/o5qR6KFojm4qvyof55POt1i51vin8bbx9h
m96yezQoZCUrGzMRmF5XvJYbFg8uLX37YIq03Td5zflektaVw2YsCW3jjCH2XmSgD4IUZbQ486mx
/KTJjcoxZDYqxqLfJVdk1e+zLvguUuqz00XeWBP/coWkVi0/9Gyi3jQkkhNoCD2C+l7jFQ79bget
eQxnkow2EebJOs4eYbOpNentwurelrdRAye/DvpXI+l+BQPXFfMw4meshrraLJbxa/jGW4UJpY7x
RPnd1YxYRuG2nvxrujlP4FKKba1ippflWhBSue9ezmpY2PNXLKjUFIbphWQM2p2VcDUPXAc3omnw
xS1suDI+pGhXnH4RJpd8oJ7UwIjhKxbVuX9sC/XK4emX4OFDkEQ/nHwPojbZ8QnGu5OtuAR1cut/
kY96yFX2bJDm6oZ/yJfcsQzPwmpCsCRLtk6N1cY2cCzFMdHfPGOm7NTruKP/0J3O92PDD8Vs7bBL
Lb7AZCGlmH9RbfQ5SwghhKo9TQMtzK4Pwrg8C0OBW8S1TkA9D3X34wWltanK9D5yk71i9Q18HJ15
Iua97bdbx1XqzOjqUwdgagVlC+1c7Occq+FQPQ1L/hM3ium13786FF8gETi/gCG8TUUgd5pJS8ru
GC+LdTOU02My9ASJocKMzpH+8jKkxMTZZUEGIwi0gBl07NhET+HdGZsimqowjZJrmWMDhF/h+PAa
K+/XmOZXnOzopRZ/QgC3a+njDpchui0rfVo0h9WYcfqAn8MYqfhBeMrdLW2xtXjXDlQVhn23HDmv
nMDDZQixIUT4e7Ii/s1aWsBGi2hjgiYQmf1jWZiyEsLu9iqXt9n0HNW4luhmP+GfJ8UR4/AE50VF
i7MRjoV3YqDhxlmCb8+n7wuW77NBiaHolAgLV13PQj9pf9PnTBInp3luqzkmGpUdrEDNO19IGgin
9Fv40tsZSQgZZti4kTwG2v4RPX5dwQJERHnazPCa6EJpXwyhbjtL/ItL2mF0VUJ28hwqnyiKJyQ6
3A3F+G9EKBdUoXElLN84arzw9Oi97XT3M34/azFNMur610bF3DTWSNoubzaCaqNNWeDkY9p0haH+
ZkyjCyUGm6LDaWrVV4Y/wHnr5i2h8F+7MPrtWJds/8Y+4bxRVISvIgcQFOeB2zHepROQoratuJT1
Hy5T+TDX1gvkwXJT88IIJ6W/zH5hqBrN527MbmNNYDgQTYd1DyroXkuAini1Opo8FnKtFaJ/4T8E
RqIvlY6q3YwCG4J1I4tMZBYC1IQfXmAC9kB3ce7BrYPtA4RITHXNUlQX2yeonuXTgmynnwYMESfM
WuPi8jnI6qbpS5LgHTJBkmIu8xb5yuMJY5RuONsONqpBWspS8zXXabbFjskYthm5N5gz+bxkwV4N
JkLZCWWuIglVEE0453vxhFqzHT07uQRF+52sSObKoAbK75dL9gdoXt8wzFkOGDIUdWpdf4GmJDjz
Xsyp+h77qXuKvQtoKjMDcnNUCtEiK41vQFdlXGvEtwWiUM1mnrYOd1xTco1SScbNId9bS/NTyay5
s5XVkWmosdZAFOjrastAPmWGzDdvSLHEgt/yE/0pJ5dJTeczpNylahwvdssT6vgzC24jrzEdgcFg
Uc0LzoG9zK76yLkrA9Zj0RTHHKN36pT7vvGKg+8lGVwZ7Pw6Ug8d7hYCWHW+J/oLuL4uvgpWbtsD
n1T549FzaR0zu+WrT9pfMRMAsbkVhw1FWzCSSH/miY3wnqgW817B4wxUq6cx+Dpmc07U+Ml1juB3
BCFO9d6zK5S/a+wCgywY4DE2nmhgK1DDW84A+qfA4hAm5k1XJEDXvP596o2fboX2N061cQVEsSBL
b4dTKg1270lwr1HoyeMwvWapYAOQ9rx1hvRO9c4/aGr0xL3nclUF+2Uv89TGJ9ixy4/YlYfUR29n
gXAh4dBFday42URz6e97wUG9MPdlkz7GrXEQMSSKepo6CGjBJjXJDg5DtVzNmMFxFQFirE13Y7VM
QRbKBBaedYB1fMU42zdyWJghLuIbtJfYLWsXoK4x0TZmJHb9lHwY6bi6r7cUmIaBMQ6XMlsuc9P0
O0qzPA75T83aCtM0/NtAnD8Ff29YJvOKQpa7qSG1XLX3S23/mJzQ1BJ8UnH347vmbUMWiUj0vpk4
BdNDu5qrz1jmVsU4xpRRufTFRVcMco4J8sW2zkrMPXE17MpkEEdJdU8wLsaG49qdoziaLn7zk8wI
3LbsYJOgcyR7IfSV1GCTrDL69EpjCUfj30zpyM7s1S3g7noNLnAijeiBaodgeHaJoY7Z/FohmwBS
hnGs288mSYZtNNy4iVftJxU6eD8OloEx2ZsQw/MYt47Jw+3YTA5shH7qVNDo7GbeG7Qiu33HQIGX
VmisQ06fLimy7UDr6nvZKKqc8vJsJTFbsBhe4SXs59iHuZQDtuq8QoBDwM9ZTS+jpAAVzseCjGBh
hvStMvTd7DXx2rPnus7OLToPiFU7kZ4g6Gvxf9c9J17POfljA+ezAXduyk019dFGc13ctIV4SXcV
HXIM4Tn6kq/1Ev7LRjOS0G5BkC0AoDxYaKRBR87D6025s132ObhGZHT9hYxmCrwi70lUDCevxqFc
eyyyLJHkASBBKcdmDEROfBi4loHnXlM82GmDGchHW6Xn2qRkpneGfZP51wRcy6uy5is20j67Wt2Q
cU21WMxyvRPxM9NE0LI5qVJRN8cp8aiApMkYWxrXPZvbb5BXO7PNAu7Q0IxN2raixnXA/Ji32ZLe
LIFNuVJQjiE63b6jPPgGLRM74sBNeODYH5htc7LJs4XKQ6zDm3Aesaqjct/4Y41NvmcVK2W6nVnX
7tmrcejCHokczqpxj3jI3HcMh5ZQcIBmfRIzT7Kn8I7LBGYbzlB6r+8GEyIht92auSSXPR49fc+K
gz2lvxKdjeHW5nRVqiMcCzDNOvoAADjZ3peFQrQx1dTdLQt83rVDK/Rr+50LCjD3gjxv3UZ7XEK0
heiO676qPntzoVMm5+CvS5RDxz3ZhScJosGS6iUTqCJr7yav+XFHAFKNDM2EgvuE3tKQvp6nwvet
HShYHgsD1XxSUxMqwybhBIjBWM9n1aiKrQmX0RL+p8sCRo+ne51PxcbyuvxgGv7FaYz2ysHIO9r8
LYhKPp/RwMIKXCgPzGOKn5dzth9mOjA30EIOVklwYLTit5hBzlaVAm3WLF9BRD8Fg3vxNJchODTo
vN7BR20MZQ5SmJpYkmOm9VoUE9kIDwOezCbuDOupCHoVJQl4iZ0YRRJjvIEVnS39hdniY5uKagef
hYTBgnu5d3BWx/+yObiJILomSjpcUFyEI851kGfpGONepnNIe+nS3xhO+U9MGQHhkkMumsMbTvRb
XFndjmNqENoBayavSAINeUIwKU5Yh4+RyQNTD+4v3I3T3DFCaGbFrIKX8DDAbBlgItW87Heqc6gQ
M+NxY04M3RCe1xYyAGVece+RpugnDwNhIH4Km40yDm77xgXlJk4UipG1anAYTgFxqeW2csVDUBVn
smoVAGY8R0ECV0q8sNq7PpOprNeMIx2eSsuVNxHWjCi/aHoGxWj6DEzTMyPEUz7TLTb2LpYw+1tE
wXcaQLFMjOs0cOFCihYbfXWRA+kahBleTBjWiXHA3Xf1poqirwBPGkA6ONOj9dus/11MqjtUafGe
m5AdzZ4lVDO+5+xgfYpgJosd/fOsQfI8jafM5146KHCOXOM/i1Q9jtQN9jjiGKpySOeucXB7/6Uv
Lc4Q2uU1AR5QklgWjjaOtuvXaBBkBEXw0QRlvunkfAqCCaJ9SSRZuinGl+mtTFCZgrJmyqrgZ1eN
fSOKlOFIX0Qco//FRnmcLad8+HuTMU84xDgON3/v9ty0yOoIjLxUq544XB5KAUoooaoGVxyc1bgc
rKuFz/GqnUHPZN6M55WVlPD8ytmZ4AsUyVVS5retWaqTGpLbOinlEYrdU7OaS3PjG687VyX2CDRy
JhJRdiyWZtkoNUkugc6Ip0CWW5NoOoi4ZSsd87UJGuNSzWy4qRmfzZnwnmESTJdQv4bZy3e9RSYr
loz4rbg7k1M2Q0i++jR4wbvfnEHSvLnVEm1FU4YTqtKJScpTkZbfE4LUoKZHuO7NMTHtjpP+mIRj
lT5KVNidhEm1jM0BSgl72cRhBIH5vXTLx8JpqWmlkUmD29YJU4E6KG+NQF3EuLwNgTj4RXZxJQCY
rCM76QjChHmFTYbzL+tU+5YW9R0grq1bvFh4HG8Wou+O4SThjMOSnUdiyequKIeb6DNgcDuBBgsC
SC5iCPqtlRBXGMga6cDZdNAZF1FxwtblFfaDizAqLsMmFW388NuesEpUraAptDo7gJVTvPoM0bOI
4EdiT7dtXX80Nn3SnXdtYI/a98sExJ/PBMNs3MQHZmURBF/X2ZpjgE0kGzZOMFQbVYvX1ibcaDtg
fmtMobAX0eLKxxKr/nUwBWA0eLzhHgTtddBRmbx+UToovT0FZRiMyvvSziIG9tlXR9kEJvWig0w6
pm9TBerGsjjLgl90yeo7RN1SbjLUUzDcGc/CJE6bKZfVkoIIrHRFjzPJq+jgNJKP2LF3LAFXWVmu
oLo62cYGTERtsybZhERUo1yihAm5QxOo+NAgOEp3+BiIIedNj3PM8j91FH9yOX5Me32T1/rSj9Wm
djqShhWI6cUaXkVSfGgKEKgYQ0MYu/hke/HjEPenzJ2/Fyp4tu1oX2I2U5bSwd4EMMno7hhE/OSA
hzQr46n02E2MNf04Og9ZfkuBAK15EVfkXOqzUwNWTm5JsF73qbdLo4pxv/OF4x6yBdrZbmAEl+dI
Q5b9yVMPBlQOV31bnLA7TRug65c5PcSBjveo5c02FSQ6e2X/tGmyh614xRgCZbSg3WnhItA61g4i
2e+cIUiYHTeCmB+0LjsvdEufquPCvcYu/igzCqrwOBEhGe7HtvvCQ3m1FvyFQ1XLo43uV0X9jWWS
JF+zrAKbPo5tluF2lC+MBvbx2H/3DSf1tGvPPD9o8vHZ6Jir9sp6T5aoIC0nQ8GT2umLZQ8nsaQk
+DK+2501YhYmgGqOKXBeduZBeV9mM7+1YjqOToFtvXst56sC0Cdq8ownO76JWFn8xH/0PPtFmYBc
df8S+9Fn8zPPzuMU+VuOU2c3Av/Ia4RXrwP/NRjOS5LezZlb7AH/PLWihFjdEx1o5zeoq1DEyHVC
UUDTjdW9u1hnzTerdXftb5TE96Dd7nTNelCt10OXoYVgy5k6dqcIggMTMJokcSqusZnYc59qb+Hb
oMSy89YHJCMoObXWW8aFexto6x7oSxDOaQfSvDX4RjgvEMc/3Peu82naTHDHcnwL7Xp491qQajmJ
UOtaRew/9J4jdzFUESVx9irWT+lovU75q05+oF7ce3YehXdZ5x76eILmKKdn8MinakEXJkYU9phL
3Gbm1sl6gAE241JoqBfPZBdL0vkrwVO295if7qx5PC8zXNLZIxKA7oYxkNNR5342Tkf/CpWnC+lU
Xt/Ttc69l4Z0JA7OG+6cQ0if24V+wn+YmvbZnH/6NqgAqT/EXZ/Io3KmWxPBvxUGr9qYu/csDLg5
NbiVWX8Oc/qDmunBNWx+FlnyzJBbI2lyjCmCnFhoDwvfY5s78bT8MCMOuEcgRFZOexyc9f7dM77N
SyiLVVSck/Qnp9tpaxiQnt2oY5jjgibyETMrBF6bNmywi5ERNmYJ1nOPFM9jo6rQKxwOoEWQ7qJa
8q1zxno/VyN4pvbbajipJqwzySyPxbh8JcZAcslL933MLbCsLi2KOc7J76kRV1aF6RVlALY1aMqa
ny4SEgTJmdsywbL0GW3h0gcHOLm5HDHuC6hq/WyjNKELSIF2YmKRI7en37wMpiDQxK7P2QnhOiJB
HFxYH7uhgAuo51NE/zo7BlFt2TM71MarWSY/JavCRjryLahdzvM9gMeacG88pHJDNnADXYnuZXF0
lL61BoLu6GUBV7C4OFi7trUJb3bEjdvveLWaVuh45L1wd9esyEllE+zIrlxBS64NGABtwF0ZM2PD
KhhTsc5amiBKksEriQ/MKSc9zs9tkzg7SIws5xzllC2v+MESUbjp17qwTh+8JEWYda4qr9qmhjB4
Cv7WluyaLWHa1HiWw8A3nDCQD6Cd3/SQRQAlGISM3r00zWEbR8ODqWv6PEv5HLnjM7ZR8iTViJUo
uXZs7za1mAiY+OU4uqgw99wztTY3VhBtSYmSbF84ukc4aw5l+tAa5pPjNAl+e/keDxxSoDvcLFl5
k6IghkHq3dOD+yh02Pd9tSnJ7O+pbCF3R21BnUgXLOTyQdPWBrYqD6v6RtV+J+hwPyYojVZJ1m02
/G9Z/2A5e6sQ4LgK87HI2Lv9sp5YgZ2YNeVBHUFGmXhXleLbJcvnrsY7khXy1iEmbZTNiXvOmynL
Pqw5Im0Gr+NaXoxHx0P4l2Z2QDvAUOqprfBsYJ85wxSsmhYnwk2KRWmb2dYDQFy5sSHMj6o6+RkY
DUkxVVWZnxCt4DwHq1OcJcovEEwja7lPqRzacNSFICNAFnrdL5MIuBy580+nCSksUC8JPCfVMRNu
jFnufCIInK+AAswB9kg8YxkuqGhXzuqRFxQEksT5cpP+3eYueN2C/KgWzDbC2JM7Y+HCR2e0LMIu
YVYGT8QNjMeA+hN8Hnunv65T9VZnTJjjKdqo3Hv1Wn3TTTGbEEm1MJnKG290L9rCpBw1LWCUgFta
1PbP5kTJ5vTB5Osw9IzjkMwLEoRyTv8V7tqSmTQjRSblhYHUOZ7GpxGKCQeDla6Uwb8z7c8OEcNQ
5H7TAEoiWfdNW5Edd7NrJllp2HEUFqpi9tBEz60b0IUDatTqmK52rgFIf2g+TKe+Qlx7mLuMZaR9
B4UOd3yI71YS7UIGj1HfvM0meBsk8KR9FZX9r0GDeL54N9GY8TWLjenFsEpL5h9RgvpaNdw5WzIx
CZBD35nCrKZCfvI+GaGJTt6kVltQ6dm2gC+GdhMk8ZctqmcuN+y9BjHgZDhgmBs3QSlvM/BMBzGO
XwEKuh9nd/E0NadA3zFLWTbLOtLyCBsiGYw7exqfIw+erF+vx62iv+52iFq/AZRCbtlUdfkFCyLz
GRaehWEl4Eq75fHx29c4yajZ8tz7EcmFwPunLaatlHpTiGG6LB6966Y9ffuxtVDKyWU58qsXjmUv
OccYX3IjkMR/MX/7IwlK7M5RUN2Uwt+3GMhwU2DKSIIF5aX6QhK/FM4zsZl4I5jSh9zx/g1ud7bL
8qB0DX7WVsE2abF25jgUlkzfekZ9qLP07GfkWKuZH7fKb9Cffhr2oBBZn2zEa7UM4qRLiIumSVmx
HVMZiPzcIUVtatM4NhnCZy9YOBJG4BKoxwg1C83Lvx4KLAmj/mBLTnEpd6HNdrqMWH96t3tCb/eO
ntdj4cv1OfqJllHcl8iZvnribu0TN3ygk2iFLsKAKdkDq8cxozAZjxL+WZuJWmWhYYPbW3gdjiks
JgdcC2gCGQfAVnI4/kP/6hr4igoC/UizRXrmZaUJym1dHhrRDzcBtetsQfaeC9l2lZDcnrFRHQ/X
S4KXUzgTKrcpH/rEPGWeLo6d1M+23fKqsjkPcAf9xY//JBYMCL6OYY9k7BIqxkFTCJ4JhQAzvIKs
5jjg8zJNIL+TK6OaA78IqKdTN6sD103MVdOu44DJQTZ5pR7LD02fw6+L51PBDQyrNB+4XfmAUJPs
fZAJZdElzcVM4D+EJl2DCu9IdefzQ1+K5pWbL4U9y3A1ZuI3ns0xVJRglJB3wqKuH2d5tvrZp+AE
I7OQxXEgS5DSsbuZApF+ZIMxhaxSepO3HCvVWO2R2eqIXo3p6KYuSBeNVhFfBh2cWatYOPOB0hDj
2pqLl6zJEUaaV05m+lSY45s54h4jUR7k112D6OdFGmGPtG4EyLArNHxtMGtpmu4DSJKhNeZrCw1n
jlQgwS0V959QtcbJk/JgL6O3K+IVy6qbex2V564yaexCxYInw40Yq8Ogcr4Q+kgZ1vYLalzwWws6
lJrKz3aJ1vdK9PxjXLPw9hSWo7fNgk/YQ9w/0JP2CCoYmkxqYJPAdlSa9cOCbXEzuOWTOaSnMXbQ
QcGptMuv24I4zYpnVebfOrXfleDFJgrjOemRZRc1fbix9yFtwK3Z6EM7mHGO9fUYOl5x/HY7A9C2
0W2LxoZMTvteOaN3or5zveZEz5VMWku/N7meco9/RyU65ub4gkwUBg2vm7h4SpfuY/40uxGRzdhm
/sGsA4uZe3/imB9QyIV6COIKm7cgoNhiZoM3wYh5F8QE9kCE7EcQIPV8j4fo1Yrt73rWT8uCWll5
xUsnsyfV96RmRcidoZyyq5FtejaDy9IW72aBCcmzCiB7EyjypnkmKMAQwD0IVboHj7aVhUmb9tPg
4M3jtZs6O4sIzAHoJRk34zv2q4nuBHrMmEKyTozkJlflkzgpDuqR+/JWd4DeBUD9MQIdGylISBaH
f8i8GEaKcsvo806lza5r/c/KCU62bP+1RX0RfTCFfcm4SZ4sLtWbps3gz+U+FC3GrA3VPW08nchl
3nG4hvdNQ45pNrccZ+BBKXQZXMuId+zKI6Vmbr+WJ5cOU97lnJaATrOWVmleSwTMUFlTWAvxm8RW
HGYWmrsE08/JmTIr0NSHgR2NcTbYMkXWPnLc78bIf3Lf/ZlB2qWKdI+P1Kxex4nMQ5DZ98pAo1mL
Anp83CGNG8zlrWVbThi6fTVvi8F3NqovXzmZwLHCZoioqYGNF1S1VusnTItTMJE7X+QzBA7OLMkC
B6j0onvsImlfk9IKxLlzE5glh9S12k07UVYQE1Wk7tZi7R0sfC3ZpyN6+mpSerWDbtzald51Q0W9
20LUwQBzDTiGsCJTGY76W0vNd7auIHY548eS108pvSJfhPOSI0VsqDaUtbLk0lEKyHapWAcDcEOu
yY+Ews0bYkPxZizkuS6mV8d0Ltr03+vC3AaR/S+n9pgIqw42fbzR+GG2lj/IzwhM9HpusiAc9dW1
bJNnQlpWmrA/FMm3aecjt/o3rOE/toO4gBnnsyzm12nkDNknbBvCiqkvaIDlAQcrC27dnYspEHMD
yN2XsbUefNcwuZcn0Bq5dUVxDarLmkwWq9bawKfhZYDktakjz9nQD/pizrDnXEbztiJDgJs4Yiqk
OpYRlbfPQ0eQxWKfa5l8DOZn1c2neJH9zneW20kxNjQT+myxctQQ16p9T5XY1s+w5qdYueF2vSxJ
0ezNdtJbUwZ6T7b7uxjYkQyXuafBTSsFMLpYgEuT4Qn71NZU/INRZt67fAEwf5z0JCTSsc1pxj1G
7WwSrVjemgmuVWyjm3ME+QHrxPLAvWOyHMxEw1ZjGdksAw4FM/5sC8R+sxVfi8VlFsjd/dByytXe
zTDB36rVMiA9MQciCeJ+LEjJUZXCafGR29Pc5jyhXv3S7tgnGYRTEUXYyM0NMMTl3uv7adv7XIzy
HnAeop5nZi4dP1zj55lSXXtcASpo05sO3PCmsfW3NoLo0rkfdY+K7ttBwbFk+WU1UTfMrvb9BEwd
eTc1/ml+k5+zJmcaM4QeYssJ3STgYtnsrQqDggB2Mq/TA9lb5nlOOYkW4j6p5Hx03Irb8Dw2O08V
oMut8UAsrdu3hp/zcVEeFfvzTkT5x2DHlIGUERorYE4XhtNDnR9AbE+pvYRRBGhRpHel6n9Ua9YE
tsFOz8H8IieI6ZOLxpa5QORiIr7aTla/TqOOjGgBRYBzNjmE0WVfbHA/LV3yWjr4vZ3BTCgLMc9c
3ieiiBlqZMHqP+cZw0d5NozMCuUg31UAxKwYpn9KzIixPFQGuQSzQauEPrqB2wIUXDnHqXVb7gRu
urcw+vNsW+tGS84hA59XdXmNRKDP3LaspK4xP622iZhcSaP02YcSZTOo3zX08ey7sb3Keve9AOyB
EN/duG5xoiL12cgY1djOnsLPVeAEK+fZlr9JrOy2UQC0bcSQGPfcYYGWEZLbYkGK/4euM1tuVNm6
7hMRQZN0t1bfS5bbuiHKrir6vkt4+n+A9tl1vhPx3xCAZFuWUJK51pxjruXUhEFnSoepavCl2u/C
Yoat9iwbHUvfUhNXb4NKCxWh5c6MG++m431BzA6ZzMoAtLulucw0dIRyoLyGZY9MNMbMiDcmH4vg
iOea7jewiqcg5lbJJTRqHv+MmplPaU8nzKbqoBcuqKZEvmSa+ivXVW+jOcRnAEMbuF/y3rU5k8iR
DC/QRyToKhHt7NruCC5hBVArzN4OOpdkHEbZStRDua8E5NN5Mx9aRVVMuXjPDnVkeNMGTW9zith5
7OLcqlCp58h4OgwE2OxQpVbdwHb0HfyansnivW5y5In1EYGcso58HTfrdGreIB1nySbMg9Ui+xdT
XM7fTTAF40RzOg75y1tsr4t2QofigAYMOu9NiNC/h/kEujLgNHMHlOm+4BsaP3bViTY6TBsv9eh+
Y7xklQoadd4o4X/25kNnAqcSI9oAsdspOfebIgUeyOSZ3XlDGAT5HiK/ioldG0/ZPBE3tyeKlmT6
Tr3UedN4WfXYSx2301bzSUx2NULe6UmJppe8oOFHOn3pqsDqYZHLfzZChCyq+6ORBgpGH/3bTQAc
2rxClhnawqYoxgTBBRrpKWrFi7A6PqpEkjZFZ0SkOdXWGtGj19PEqiyQVHo/EhwwvTPzPzzvMdXh
TWiii6qYYA2whI5+AhRuH2Pb3qNoXVumPKTTp9uJ16pGNBb4KPEGa2EbeQHDPzbAAviCNg3hiNDx
D73Cu66GJF/8/WTmT2ve1NPn5jVEOiA+IsLnx3wdhINwV60mfkQ1OvzsoPwWPrUIyZtkafcBKesy
zUv6c6zFDe0XBdHfZNcpeM0xujb8llFp6z34KXxd5UR9jv7nfRG0z0jV3c7v1eNh+tvctEyXSWDZ
SHrxE6S3Uk34cfNuH+uAbsu0r4lOtL4f5zp0Oo+H23nXL618P2/6dGI/lxbCgpkmHNqNE/Mlmy7Y
6TI19dEm4i1+12sWno+L6X+vq/ni8uLUW0OwO3KP9MqP+ZJsOg3kbQ7xRZNRhOAq2PkIHDbzW+rM
BN75zZb/fjUe349/D7M6RaqKCMPiY01BBeznvdwfKdtV9BkRRlASLetq/9io7j978ztGN4F2b0UH
PyibcZ8wcdoPMkbHNG1iU2mQCDIlydDFsOIGStiVZXhrpg1thXbhQMhZC9tj3TgIogjLjPskuKbg
5g4RH65eRjSyKeuGJaURIUcbK6VrXekhmcc+HPZNahiL1g0a1EzgXqp5Q30/oB19/vt8DZ3ak95E
9W7+8fkBPXCIh8goE8w/NT9QDGGzjUYSp7VQMw6m4V491Xevpa3TpqUwnGacIgkNVY0N9NWw0+4y
PyPwKvcqjPYHMvApQuk/P5m2sML9gtF60JNlQdn5ZiqOf7PKXl1REmoe53pN+jfFyYh5KXMdrTeH
84Y4XHkw4M/MPzX/PNaj+jJwk2j/fdbjqXiMsiJtz0EaXh01tw5R2YoryZYYE7BFs06OxDWYzg34
oFcpTe/lKJIANg4zcQbC6nN+yt/nWeEBAqRymX9RP7I45gIYV2g+0O/Ka1iY+uOPzE/AhSNISRxZ
wOGTZBTkz6lm4WyUxCc8FcEkuoAATbyae9TaQ2uVqORVPSVmbF6F0u7L0TOOw/SzjO/mVSEDYJFi
xt3M5+YNt1+TKQ6FgL/ntCFKjtN8cAhLbydL+YdaZHgr7Hi4FsVKUve6ORA3LeR3Z3C2+tWyhnsU
q9mhaQLjOp9qB7qCNilRSwWpx3xqfjBCub6zdBYD87l54xpDzYf932eUkjWfz5JK6MTj/H1q1tfQ
nQpJD396yvxAZJJF1Vji/e9fn8/DNHqKK5sQk39flcvki5I0ffn5GcP04tOmqdatpYAHKuzyCnU5
c0zvUkybyoFXK0ie60YMQI7fm1ctt82ryoi8yK2hRHrIOfBP5hXGuZxIpXTCpnPzxoUUcZiywUFH
/L28IsVMzpZwabgdegpTT3HZ2itlBFJadqRDIpd/lVYUHSTqebrCiAdam/6wZCYK27u/NuVdBOO9
apivj7ZcYvr7WTexci2nTVbJYB3oXjCVzr3r/ICak7es28h2THS0OBpkEp+k7HbzUx7nKu9Qsua/
Po4iRbuRc3HodaFviEsPtoVC0AZ24/GMLOBpzImfmTpdYd4f/cr8yR3rra6J2PJYZkUyRHlf006P
zyZajCepaOHSrXti3qvVGGovUae7T3lJL1Zqzmuhe9saYGrt8YIZNZ7MynqybJQktXvq8ScNON0a
6f8qXFiNYWGHyzq3nkoydurUc9dh0vzy+nYXaRjGytCrnlo9rp7cPPmWMSGjuHozXf62ykQFBL7z
M4Oql9WRru4VP4WrGVvDD4n+QLzNN/rEUG3uRybrBb/mlMrxy1fII+W7fxjQcJSYdNmdN1bjqMzv
eltZzLtiOp4fMZMctBDk5ya+jLVk2Jif4CaR989z5+NCSzSgpvxU9e+el43Dfkx/kU9C3Nj84P88
9/HI/BNOVBMen6q7UlGgrv999uOPtlCoUdNMv5v/5i0pGm89/9x//fL50ccLGwE32E1EXPH0kihs
Gk/VoIvl4Hj/ednzs//r1z5+MDKaYlkVId6n6Sf/vl7t7//++JN//2M3iCosu+7331P/9Y/97ztl
qoOzFaSFodXmM/j7MxI62ALzHSDNQd5L04w2oNzNQshbXhTdsxJKd+sPnv1EGsHE2BVIVuG5RTsj
0rpnofbFraMaMx3MZyK7kpvCCciTDzFS0qve2UmHLqFmBDkNXTsciry/GsOmJazjTVpKdUZMTyBw
JO1nkXQUISaf7MEcq4EuUDyYNENDqqYGy/ChcpEe8fylIsbued7zM/S7dJ+jA/r2iiq7265VQ6mf
LVZ4lLcAz7DQ0Fh2ZVZ3d1GRTvHeVaJhwyqIMtac3l2MSEk380/NGyXNlnEtdk4JIdUi/u6oC7oz
rm3uzbiLjybf5adSc0iCMU3q2xl6sEAQKNS5ctyVQCfmI9ITRhoIaE2yGqOaD3zgEsLoXmdDhsl5
2lNyP9r19Is8enuOS3upfU4I67qD99SIfJpwhWqLKQ8LBrfO4Ufh9Z9Byj/vZCzwVRW5aGHW3gFJ
CFGAemW/pZm9wb1KWl0oCXfqjRMtV38BXcf+dAz6xPSB07OILeWmZO5HT2fhsyycc6onb57jDT9E
hAyI9sbdZVlwSEy9oNJYuGf0DxiVcuWNkq59K8ehvPDD+FQSijisByizmeOH7qfYgLzSeLcZgQZF
hM+ukpGInbUT1FYD7eBMfmuFZuwpT4i6I0CmpHzSxMAr24M5XwNJSOuey5BiIpb3i8msdFtQ1gPq
E6znVwkRZzHqOtE47bhVpEIdn5IXatkaS0emei8FqIKpSdeffIJJ99ag+guRar9iMxuu1HzlY1PG
VOaITN/0sv4DDasy0KtLe2urlGAyQrO9cWgBl+O+sJVhU6qSPr5tR+B76wZ/AkIgBb29S7TU+e9G
mQ6rvr6mebJoJ4xZA7AEN0pIa2E6rBpVcEW58goEk6JC8ZqkvviD2+kVJkX9QRMUfntWNGsvJBEh
tzZQGux6EUgHEzlhtEcd+/5TM9CmJbgH273GSuzgWYZ3aLrWe+zF4ivKeuUYxENhLEtkbEQcacWz
OaHokHm/Vp7i3kp6LHyFkPQprQXZs5QaNoeIuaXnOSbUGgS1XeSkez31+hMFiBovnbdGM9DsUAoV
77xhcK8JUtQF980iFjDXkH/3SlLeaqP4doY4eIeqKJfIoqNL6yG0MwvaYEYhv0M0DkQSAFgJLH0t
+qKkeA5wtQ+oJOo1/QGhYYYJa+ogQ9y6l95gnRWPTNvU6XA+B/Zk7xYlURkTjyTkviHq5rN3Adwn
TPDWMTMqxpQgoGpWEZSECa0neOj6X5ukuvhO4RyES20ylQKi7TSMlCHfsGxUr4kVFaeu9J+JECAY
UqXNdRgMoOIGabAXgpHtPU3icN1BdXpTwvwWh4iRoT16oIbaD01o1nsrimxZlLpxqRqT8AE/hu2g
A6ItvPZYRZJVMC2gNbHOxEYbgXl3gtw/4djBczPsMjf4NLxksvQkA82cUsj5XKsaJ62BMbFmzunc
fAWxsYkBWeJtOLoGdSthOvred4gFTybETeD9pu/inBvBFAVEUsBMyLYb+GMU64XSmHfPrKqVgxR/
zdrOPhZB+I3WO99jwgPNogR8oUEj/nSkhxyT0sfNqFDcsqj3f6g9QIfcMyhUWukhKLgrqpb6kwRf
nF9K0Nw6cS9Gh8tWJDFiE7vuWd3xqWEZwfSrWbvIiJtpUGRe23SvWuwNTPyd74F0DSJNtRZxDd9e
KydRnltWvJu/0UOnV1vMZ92TnLiaegqvIIVHm9OrXw7hNIFTu+rmTLyBPO0ok3YeeqTpEOeHeWZV
cHETzz6Fil+8Mkxzj+mYxNq+ugMEzevMzHs92uJueOUfgooyEWvHeuIamCasbK3oslM5HdrTYaCG
coHBglii3ArPYJIwdYVx+m1mm7gZqq9hQqMG6O1KzXI/UX+fZ3ItpOqFIlz/rvDmU6JSGdLaLP+D
fmUS/yHEfwrNiBoClrWj57bhOuhq7e6OsUFcsN8uvFoSPmbkwb2QRkih3s25TDkM0RweVLLYwJjz
9Va0haZWC8c0J2KkaocbT5W/DMfCeFnV9HmFNaXActeGyJEQKd+L+GR9cksrq5XKS1hodpWfgUzI
tR0iOIZfL/vuHjYgXQrVBQbOUVDT/lR8/M89l1FYxffH+B4BY9/BWPMBeVrNZ2kWJ1vEUOhj+r9Z
1vFfc+Uv+D6itZ1H4HTeuj3REz2V0cdoiGkDtXZi3MaB/odBqNqqxup48w37WGJRfSOnDGtViiN3
PsTZozyhroSKFfHNnYfBUgDpTFx9F4W5cyZRN90GQ5DireiOeNHUT3AZLn9FWJcxMekFGLUZo6Yc
zZcMzwM966ncO7kfLP2fPcUf5ALzHwjWCSHlwEzaVhbtiWgoaNLPJ0mreg/VYBOTrtebdbvW1IBZ
r5TaIvCxWAeZna1qo01fMmTC0IGtX71DLpDmF9oKRUVzLdAroUTRX+cjtXTpIa8VqamvfVqlR8uk
IplPGJdGwcfT67ife6SAl9EaFmi+ho+mQqmJSLrYhUIN7pFqE8A6ROtIqhvR1cjA5zuqwpK1y6lP
zOdEXQAW7Ifq1sWBu64GMkEUMIV9mX5rnfWSiz7ZC6Ip1pmKkaasLAiWlmVc5w3kGKJEKDahmuJc
IDEyOGQ1z5MyVRj2VteCajFELU55jVy8oEuIzMCYvZLTS+6tHIlhwkQKf6N2NXxM91wz1i9rAEXZ
+d9N/Jq0gAlyzQm+WoMIVG0M82d9lOYe4gvewPmO6dF3INHNrW7QS931/J/Nh5oKQ7SxXRCliEpV
1pB3IzDeTYG7J4O9vFGA1N5szaHghF55EfJVeSELuGl66x5WZvfCH/2lN5V37BWilsM4dLrnPg7J
RPGd+lS4uNCyQrFfXJ2ohybMygthtmh67fY5y9z+orMqf9VE/dyZg7zMH3Dj9c+5NlaHMimvIGvD
a+vHTHU6O/n2AiqjItM+dSvA3+aG2cFXeUalAKAlbBzkU0sjQWE0Ixuvaw++kWhfjc3aPVCcDkmH
lX14BRx56eTxVqnq7KPmrm8LZgaxm6o3O9GeheGlH9xE3E1aJmvDQhUWInEk0K5e5YJhNsyKw2jm
617xCF7Mu+/OQhfUdHCusqwnJa30xVnF/khNBh9iWNbPg5r9cF0KfIgZoEF6eXyGYfxG6UN7AVwZ
vIBeUqYDC+/VBaIRfODkgNqwuXdl1l7Q+EToEK59VSW/y+TmYTr6rfNrmG7rzisU06Ul+smyFBbv
fqgSLpK6dJymw5pZAPiIhp5XiQ3WbEpQYaUbHy17JPYwwef5GHZC4Vr0bmDlFxr53EXEWmQ+nDcz
P5/8S8yXTmWB+gQL3VTSPimF6+xHZok+YnVYFtM5skG5u3CjPXWVjlcpjhWoSRX5kXjQl84ACfdJ
Ue5wWewL/leOjHZ4TYSdHGxKC9cW58de08YvSpl4aYoKPvV0q5vvdzQDU0iCBQ4UbnxFFdUHo/Rf
VTVrj2k/KXSnW5P+fw//PqoEJ+Y4fzoZyed6dKqdNtLhKdDUUU2HrjdfhrZUafRHGuG+YWgfLWUk
ySzUz3pB2yqfb+l1UHCrtIZ8ZQhqYGk1RG9eRDo0zI+osZGEqnVAHQ4JRGdG+dkYC535a6szJ6Xu
/RTnYJ0e6Do1R3JfOWpH5YBxSqPR9hF3Q7dEaavujOmw880t2d3jcxZfiBeyL5nJKoT14fCR9vGV
W19Bb1aad6Eb7xIxGg4+/zcK/RJBKFiyOqxyJMlQT6qZWtbEcChqeoXdYBefoRrDNzG6d9PUnX0a
0DRPZVaupN10TH5z5UT5fAPkobpZEYH3dbb2SXA7h6UNgcoaa+YULAzRo6JbF4A/tdzXTrZKR13J
/OglYJgikMdZgxhVF7ImzIt2CMd1VKgLC8rXTUm57uY3Nm8DRLKkTiwsLLJLP6/kyVaILqHC9IVw
AD2x/UOJvN//7iiK/CrNUhzn3zRo6numyvwwj1816itsv4l6imPh47jHM0WwRgOboOh/oFNmFH6O
wTouUWID8HIqxvWoeqmK+IWFOhG+06neplRWmgZek+lBWRctPBpspPOjkeP8JEkhWRc+MtV4IiCm
KmKLXnPt4wiT5JU0r9V83pwGeUjW7uPQ9813lbIBleeWDEkEp/OznFHkqxxQJmXNplxXoUmscyc+
fCCrv9KRZb823YBJ7qoyE7kG5u5taKXmd97G31GqxZ90rKkd9lWwTKJB7GRUoR/xXVzobXdOdN4K
OkNrQe48rjYA6q5s3a+OvNJI2PfYCZzvrndXqWJnSOFAI3t61P52FSAYUWN+kORQEBiGoJWyBhPi
3t80lhJhZWz74wR/ghZF4zpBmwA6qCTuA94NyDRAi2zsJRBZn3WkV7z073poUHiznfriKi1a+Eo4
VBzz+pQX4DYCrXRIoLX19USUS0BRBrGmvbhW/0mGvHYaSAR5GSAeLFize1vVLtYj1zY0X9xWluTy
jGtpvamxwjJcRHcvxmCUjjF6e1OwvDUN4pfmp5BDfqbF6aNprPV9UsrgjtuYKag13OYjsCP4Vxyq
mR1ZNfMpUbrBXcg//vQkJ1bHaz3qCKL/szzlXwDdqmnAf6fV6oj8eV2YKIqTuCCXyrCYZOWe9ZMC
Kl2JifGn2o61UioLh+N0OJTogRxYqHGaxZ+Bnb+05ED4Tz5wGiZ4f9zc/8Afchw9Vx7TOI9f5Vxh
SfS6Yr7VWnj4gfo+vlhJ55xkSaAco7D3UbdfQdhq70wFWXjzEbtxGX41rXLp0qx59XRD3ZZF+9J3
Fo66MkOzOCbqJUsDddFIYxk3iXmHEGDyifByfFUqrGJSfTGSf3fFOwXxn8sOHMva8RscYWAWflrl
d1SyCAAIpq0Lbnk41OPwTQT9Qmm008jMHZUgsTYI/42TY9CbIEiX/CJkCbDWggmpQIbJSORZ2PkZ
omUfhpbqh9suRRQOJ9QmSqeQJy8n86ppC3edSMU+F4pDLUfXX4vKwgYgGOsVe9I8pVV7xf2E4ND2
af/i7KcfgNIpLvUN8155VZirX6XbxVuZkdqjFoZYeb7DZMNsO27vyhbn20TyG7tG3cqx+y4si4W0
P+ogo+e/RJ7cSng+qRZh4wVbg8sNXBReeekFBEcbWf4B/yTvDITSdbNOGQq4RM38rDW9Qce4uata
0eyggJlrJ4+sPZUhgTiurm+dOjEuzMkGOt7xtdYrKGQKDBqzfn5sAL5jqtXBAfWirNZ5tBQhsRNd
EzbP80YmBQGScTNugiz58uO0evbjBOqSUfwGE/XYmc74McTSUQ895PT5sGaRmG9VnKTveb/NHZf1
lwOfwy9oTmgVe5JrKi+bS13Z+aWL0wYKl6d+9fwfW7JSCVWL/OMMniVAA7qYpY8QDtrwDDrkRF5f
MCXtUZBSeKtAelfaJUReZnWecn5UT5tCTZZwXNBCdNDIWLcG/Rq13IZIqAlsbdTUFWWOR6P3d4+P
Au/zsAp92CNNzNTFSbUj122y65mNQD1k9uu3V2oFw61Os/x5+s9wXvi9an1PO7kz2N9+3FNPg1Qo
2+7FstSp/tiIjVHY7ltgDDu1zn51Y2RcNa1JN7ULCSipU2fxoGUqPvcfOysuZY2SYYZ2GoULNSw1
D8E34kp5RgmI0n/yiz8un0xNTmWoKKQKFOc20OJFAvT1AAXYPYQ+LsM5jabwwDm2iRscIMej48jQ
38R9BxBEy8nSlFVMyKY3DFf1d1IyI6BdRT5tqWrb+TIYBmAKCIyCFSIb6h5URuaNBvcGLTfOLiOD
J0x/Z+0bMn42prm751f4hBvubbqpEyA1LP0JmqmnlbMJoSqtE0JPTqD6kGaj7XaTMuDv8tZIRCl0
QW5BbHq/m/4PxqzgV6YgwypqZFiPDJEI3W6FIzhdtnGUb0k9ukmNR/++OCOleE/A62MYgByoqos+
pOYU1119ADHJut4Mwy9HOxgKyrwqhgPaqOEzHlztmR750jX79Ow48qVNu+4lMMLuJSZ6CP7y3XON
ap/nrIYIoUiYgRp6/VKp3Pk0C4NKGLRoJKevEe1yjY4Y8CZRT8Jwse9ySRRgidGgrVOGChV5r++0
6vnxjxmtEWxwN9qovVy5KZG5bBIXwV8UY9rIE8vZiGnqTjWkJAE8FaeGAB/kdrkVn9R+W9lQUUH+
mVs9MZX3VmKaYumyG8qJftwmgGD+z4Nx7v40RtU5zxjZiunHqUQxPAMuk54qKoqko9011SIH6wUS
KUHLOagJeQS+fp0/6QgEa6PGAU23Sh8OQV72ey1icSrD/vf8zckMekxRlO1q33FPpYgcCDROjCCr
/WjSXNkSuYXX3FOuLWiAz4RBCVdt4F7xYOkboRjXog3GpTEt80uVqE/Xow2sTwTtkqLrDJVnEgt5
ZR66IJmSaGC7+1qhYuxKEy9U1o7ljvJ4VrcTk4GKRddPOBHO+PEtSG2uWIzlS8UWw0H6Ps7DGNc5
Bfnxp0Ol6qkdUa0rToLxuNGVg2iKceW4enkFaslHiN8ixJIDkDjPNcZDJ/79dydeBZ5OpzEuPiIv
9leFGDGOu+ovmYXDKkImsKN+XzLEpe2WElH9PK/eoylUadRrCEQtdTSIlsi1gKw/JRg0vnQ/XLtG
L/5wje1dK8k3FpC8lemmwwnflf9Ua4nzk8k2kTf4jg6BU4gtM4qcbrRLi5E7nibQZbpNu3mMP6AA
CTZIzfbNJtkzUuPxh2cRiSBkTFXVkx5NexU/vjANioAucRGZjsHJcO9NhXminwoJ1F9b1JTDrpiK
IyRkLKsSDERcjYAnda5jO0xv82Bfhv4trzXzTGjXZAmu0u9I/lZVtf5ZoCNfwoVedNIbIBYyk+o1
rt+CeBgQSfVy/m4BJGue+4SUVM0OW4Q36PAm0DHLDX2Z9NFI3qFCcCRB6MIMqSYMakBzHT6WbWrr
eaSwp7GsH0cM7shvH2Exo5R/VMbFm1Dld5nA/gYK2C+8YNiA+We+o+TJe+u+dakzbuFlQP7UPbnP
dWxtTTboJ4AHuA+V/jW1Ru0dsZG2FI5fniFsttCsylOLZgnfCPg8HOtlBfzK9xayt0bsbfmLBSL+
T6V9Ua8z1/BM85UEgXuiqL40p9QlWQzpyejQmPakFs2berDdA5VfMn3NBYiC8FKb6ffjXQ5K/TTP
B2oD/WrfAIigAvSLebmyyFs5scg77ThYCel5PoEjcNH3oc49aJpjdvTdTzWyeFUFIFMUinrtyFPY
x504WENH9Tovwv4OB99EqZpWpxR76RMROsPVVkEBpgRu53Zi/3ICA3FWISGjpx4EC7+4e6Qc4o4C
KTmgpULRBZNXq7oF7mufyB1INzq2mo3MMLmOfUKwYYZD2MEw3w6Num8CCaMXVBNWO8mIWTabeVSN
fEhhujme3LDWwOPYiL99A86OM7r3kcAVNOn9XbHccDNfRZVo5T62e+SQdIDPj/tqzkh5kjFNCMBS
7nlUil8u83Imyz24yKymfJ+ae5sArXuc6/c5+8fM8Tombnyr3OQWGTRrArt2r49fWIVUR/ywWmtE
ky5Di+oZxQ1jZVoVRdkmooFT/IhC/+D4WrvLbOGfqFwZqHSZrGASe4qtqL60jiWfmtbDJEQekH1x
3HGkWPpWtCWJBGNu2UsQHvTRpsmU0zN+MYMhFdBKgZJ4QaFRxbWxBZfle9DlBNiE4bAEdaJ+slb9
jgS91DyBFIXV79nxapdFGyTipA33UjN7xF547fIybPGusRcZ3T97wb97I2ITqebi9f//3B4UPd4x
XFoVA5Icc2gBU7gBXSQFazD15jnUgFIyTETnXmfGRrapvsPLn691ocaf4diSD+B3X1mrI67vhHIq
HYP8kRoEG3UZw9PiH00S7yLJyhTd+C0zEv/DstHzBvgDT+TheWsKhScP4/oO8Ry907Qdz2YDfTyu
o+ZFBPkkBAFnNShEnVJAWGeTVmqe988bwIu0S6iOQmP59sqcTzYh6ceMYD8IBeQwuhUWtzV+l0Go
pHpNOpxATfoVNdVqFZMdRBg0m3Is+p1VGk65CSKzBO4Mpz2d1phpCx+qqUZc92kBDzakwDLoFIno
A+tPAWtJIKm4hjSQtfskzXB0YUV56wbUz1hX/M18CAMKIROfe8jqlRAtD2K0TdtYNYbwK/aZ/jrK
r0dsASaoamvnek/ZHw/hgFHpYPaOdyi8qemPRn3mm6mOkZ/mvXnjUSQl3JzMsKAU4Uo3gOIZo1D3
OpbY+V+cN0P6Rtss/4i08WBP9y0DQXMGx/hLgJEafEAO60zvxVLtDO6gXrJTCS7DW+/rh27azOfr
9J8UuSwwrDURxSMFVxq3XEGSxQeX1RzQNk/fvaL9kDXBzyYcDTMWyRX3lgnOuMW9Fvs4EHS4EQFd
tNxz0efkVr7NKBYfZYmOPFawGoDZIndhutHMg4UM3LfHKzUqYp7ICXQgNiDObavoMJgp90tJFbxK
dAhdbHDXaYe6KNRVAkYf6G5s3hQsePTXlbfAJxwUeDcE8ukQL6W3pJ1trqSnSwxcoYEtbkSZtn10
fYDk70J05QBWalhA9tyzIrgqJC45BZjUwPrMqQ78VXAIbgm80B+zEEEHn42hBGhWIIv0JkWMjGJg
2kl2dhTb6YvimMEyGBIU6g0Jb6Er6mVWOzelT+T3/93xmTqNSuAdBZkWNHwxXs7FKV3HfTApus+2
RSfAV9NDV1mTgl+DZWaqOEuUua/eBnW4Mfxq+KjwFhweg2SpJ4/LylYN9F+RyvWReYF8XHXZ2MtF
U2HPkmlykGWRvma8Uax4hU10gXMjwmOqX9Cttssy2voFlokgECw+iAp9CvFgrjNHFpe5RqnkoXbW
cpp2cb0TaDpWs7CESd7KqBzlzWMJvYsAuy9A5+WQqjTK7NQDvR14JdZRZWYtI9t+10bm9HMXx2Ay
fg1rC9ab28uVOR3GgbpX69zcJ6NRr5zvzIYmbEzTJ9tV9OeIOLwyM3ajwukh0Ko77cKtjArj3a2z
YR9QWUQ99U1oiXfQ6ymgj6wjdvEbgmMOqWqQJEkFKcnJlGhR+81Kj3IyS/D1JpbeAUmUqY6/trKw
OXkFdeqaepI/zZNAH7Y7paSVyCIESIk+oVX1ANc/SK093b/8rIb4N+jw9pRzQ50YXGVYU2OkQJ85
K6WnRYvplFLZI//MCBkGFfo5xZgZFx1PEvOtaRyZ+s6PdXlQpDbujSh78dtYrptWZQlUGikRO5m/
RF3PZ9TUtPUH1Qi20nKPZlkzHyEUspiSUkyurRODxiGroxxCsxF6+I/h1xjguyBSdMOa0Fv9dT6s
AltfJWAMvKosvAVgj2NGX36LsrDcZHWtnqgO/rPHRf7PXnaSBjRKV4np66qoTrBKfApTwbc4bTK3
hDCVTBKtsMyOxJoUl6SMX1Q1ntBszYD7PfD6VT/dMbHlgo1TScd9vEMlT1rYGvoIoCvKUrhBcMx6
X7AaycOK1xnFJzFN8ubbfRJQey8K7L0tgJRYaO0dB3A+KbcivhbPpuZsqLHF07vzeIuyQBxF1x+6
IvkYokG5JI5Sv8Xmbm73oB5rz/ph9OpfWht62AYQEtHBz7UFXtUlSZYQPpRchTGRhj+dNL5b3dou
tODLrFj8Ix5PD72MjRuO5A36cbpRTNpVQ5wLsL0sP8LRoLgVxy+KTnfNTBv8b63d5RtbM8SOPG0P
b2ZoLZpppVC2mbOtvRTP5Tzjo91/gkJRbhpTZ3LRRcprWzQL7JZUd8eKhpNr8U5zX7RkIPYoI5CL
SSorsMn6EjdqrH5NZKvAX/m2rn5FbfY5qzgaozfuRCs4pnJ6LAZzt6cg72XK0cUW6+KUrSEduV1g
PLuu1WyZi0db1nUZhR8aQJ1CsKXXyqWWLeauNcmO6XXeyyDkOdqqGS3m2zH3laJiiU35zzz7YfGK
o95801UBvigV6LNcquIgDVqG8XVH1tSr72i/0anufIN7QVJdIYpSwzMyrq55Vds6YbP3k6heNcw6
dhhjSuyG8WaWimhUXRfUsTfML5JnjciBRWglw2c0xs+N7VMLjgbmFHG7ovXu7lAxxBupY8SNXHqc
bj+tByjyrOfvyfy1mQ8dh+L6ILK1KTPlgm8zuLR9gBQFahGUUsqR09KumlreTu4lm0d/vBowC/ri
4mWlvp1L770txRoTU7yaD52gtPcNEA7izbk3tMMv8puIyJ50c24Uoej2Q3GJPL2+qar7WSQIddPq
/zF3XkmSY1t2nUpZfRPVwIW4QFtXf7jW4R4yM35gEZlR0FpjYJwAJ8YFRNYrwcfX5AfNaJbm5oB7
iPSAOPecvddW3rgDHLuSoeb0ZBjt4UrIQrQcVcOdZuCEm0yL/vkhWoHE3YXosN+90n6y0kF77ktL
rMnvs46RnnfnOh0F1lPI6HrOqErRpLNShBKcXbNLT8Cc7hMVd3hEF/pRIRmQpkZKdrCb7/vKn7rr
qCBKND+ETZRovDoamVEkSTYL2+omRItQQ9CsBN9FB5bvsgURnBzq2rjNN+EoQ6lT6bXGAhU7Zppl
LRB9TuhKqY5os+M7gxEb9G3TWYkpNzwgzuWCEhN+/Vj4a87MdG/4JRIvldNWhW99p1Xkkam9Wr8M
KR1NoZ6KVrH3ppFJUhAn2Sn6D5pCakOqlOEfbb3wL/N9ckyQRmFWeal6qKzzCWUWEB4r7A3PntRJ
GcLq6o/ANKP59JxO1HJqp3xeAGn/B/emaLQty8l+Of8N7F44q3SS9I1AAddEA6aIjCzxhIjdPFGQ
32k1ac293evnzqRExragPjPSdDjCHANx9rQ5svb1NIRX/LcCgpzrZkWm3EjnUNKlnlbtgsv+ttQb
nN5Tn6029JdBNfx9PGn8tLJMDrbeVKtIcMkspDLekcYa34Uqx9988swvANWGCTpAkBQMT861Ai1i
NBxaPhwMbRfKp1rhhpEk8EXskl9Wegbd/kmDQUDcUWsgGvp2g3FfIqPTJ4tFjlixwWB5biiLGY4l
e4dc0oWtlQVx2wwMkP0NV7OBQTPKmGQLAcYOqQGvTioZd+RhSBmRZ81Xz4lUyOCdcq2lOWk4EK/2
yrOmZPfzZ5BmlvnQAJgP3bDYD5YLHRyP695VDefkSZS1dahV901OeySgp/qlCs0XwhMmnVYjwYRb
NJONobDPyHqssgBFMl1Uyx5zAWVqfMUcqO/aYNB3qlb6l97P1l3YqAvTp0TSid/bTv1AaEq596Lr
TrXith3s1bA1VmTIhOuSHOuL4uEbc+xu/1mxwrPEJBZH34dGr7GD47jVtc6/++PByZloD0rz/Y9d
mKw2RdAWJzsGnTqXalnHGFONoaB6lDOr1A7abTB7eadn3vxsSJmkhCFeNg6PLitBSjQV5LyuueV0
pDFMG+2jRjvd0YS8r+wq2getXa4UCx9vZyOfJgD8LE3owtMWGWQEeLSY7ZryDDhvfKtMTNkS1Nwh
jUqy51PlxSQe9+xiLVqancz5n/ZihZwCywJOy2PXUBDhXdcejc6xIQuUxJgp9iJn9bvsCXJcfNYv
ksY/NK3fPnVWQ6cF60j7PQa2E729b/Vqp0/TpZTCfwfcOoNnz6ZmMjksaPuwkMoHVk08DP94Nhoj
V/5G3YW1g8JIal+oAMnmISoEbKsehtsQCfSXIbawWaj+e0V3BYWevdJrp3nRLO25ho/3gRhr2ccD
OaZail7bZjam448+06PJX2yajyPNrydL0lg3TafAHqFsP0U8tSduXuntEo7Wc1xz7ZnUdcX04A66
RS5Ku50vXZEp1JVwCcoJ/RL5RolhxHam9oCH55nhHtovdI7MXoxLO20FBFxeYwHygfwtRjnT5vyC
FzoL8n67tR8ROzb/Gjaj6s28qU1d5InoQZc0vEvKCZIxrYYgV8XnpBav85bJ9ZUFNPqllPb1RvHG
9u6PZ0o49dXJxl3lVQghMJcunqnxS0Y/8N5r/ZehrsMl512BFI9n9J65jU/Pgmmf0vU/Xg1a/mtp
l3++d94/v2N+bxpAqY56+VHRutiZ9hitNSc2XvTQoIcYQ5ntMus6KxvCzkT8OTx3Olh6jejvzVw4
FeTVblSmEXFkj1NGFKDcqcHpOsNdoxD4KGWQ7ee31lVT0DRvIs4pAgtd0frHYMijoxTgL2KF1dDA
AuCprTNlleAVvgDx4L6XwJXx1erdDKrqpde5AE96/aGdgsJzI9oTIBqQCjw+ODXAy6T146tfDu3J
LlLifFSZPJeZdlDQHZtqXdznRlg9M6KSsaM8xYHuPdi0Q+a9XguK1x6aJ0sT5XPcReMJyUu7GNqx
eRqNi0cLYpONkzrbauW9ZnMFJU7Ofof58FSFQfwEvEbZQnVStvNmX4dP8xtqZ5JUmVKSycOXz9+o
K7oRkf0EY2vt997Gb+bZpbdxbB+5oKa5J6XPkaWQt/IWOM61H4P6MfWz6tDXyChz4KVvaAsAuHj+
FwcL4k4quC3J9CueTZ9uVIhmqe6+6tDt98SWMhaeNpWofiRKpb5P6765NGRKQrxkv+9WA7SGIjkN
9FeftIQmGdJdGq/euZimv80olP0B1y0Vcc7US6DW2Ddp0OxKgGQnw0q2cSb4bFDirebLY99QD5YK
iYkG8iLWdvX9EJtAhjQ1+t4SESLU+oPPdiIBtPWjFfSkDflZvexDFVRVTX8jbhx34xwQfjJWabyy
fgBIqJ7ShFLtc1vx8Dy4cMTzpn9SipxWPtX/VfUHyUpDKU9p5Cp7/rPmjiQA6zyMFGNF7x3n2iLO
yvDq0XiZt3CQ4f6qWznll6IboUjvBF4FKxvK+0qW2o4j3952I1ewnHXjlnJMbiu7tffCMNJLn8G8
ijtFe071/lsDkeO3kEgXFu8fA5qWBQwSP+78p85oEdkX3HwEf+djKXuiMtKYROaMe9FoNOqH87VX
jXHdRoVyogqglm3U8tZwOT6lpGetSl0v3xJN23dEgDwHGNB29FFhREO5QJLqsbjnsNBIC54EQoFt
IssROTfROva/MpwnGYvHkxqEjMpMcsQqDCCIGcNHfIxTKJXhf4fLCm89qEgj0Z88k4anWWApAW/a
L4yaCV/AXKNGL9bAiTky2a9gj7BJK6BfuYjc9iR11Wg3CLZtXPhumHr6nTXVWppJj6uwkO3MZce8
rxiebQeig5+Z8UZT7fC+69Vxb+A9XcyysnlfWRSveRCj80vxw7cMUvw19A2NoRfbcEYnSduk2W/S
/MvsKmpE7e/tTtkpvob3qUwmOZiYEnMoYhpAbtmyzuNjUVjDhSAihemUUxzA9mC4a5LnvFUhoYeF
vpGQ5L/qQIOyKu/vstCZRMsUZ1FhG9tZEQwHbg22xn2yrCl7QTLd9QDXZ1V6S2Sk3KxCNCekJffl
BMWZHxqjxDseu5ce7NQzB9A5ZTj8ntosWQMvzrHZGvLomwooktRJTkoyEPnSZc5CIIyaskjVe90P
M1yWsPOKSLtniKzdRxGqI0S9ePCc4jV6mCtU6udsm5/j+zH3xo1IIv0l1SExupGtkpBV19u695l9
YNUctoRD+hoynNw+kVGMAihJiU4Og0kxuCMdsThxKDEPqUulOiDWfqIGQa445MMlqqn5vN6WOwMv
xTWMBOhDj1trl4n4QFZ9dvFy/YvfBu6i1SP5PH8B+kP5zErMXTCCsxd63ht3/kQR8sLkm04Paylb
vb6zo5oea+VvytGzTkCa1TVzs2RpOc5TI8P+TLRz+1grDyW0yqeQyu+QBWl7ij3jpud2eeTXwQED
I6ldlagqVskc3c1kdEk12t0K8ZboLryr3lMOc/1jAOuoTZTJgeCGFJF/tpKxb8DfsLei09GGSrXa
ap57H5RU58ImKTHMEAyN7ZTFrXcgKFE4rrQ+KL42OSAFtxXJXTzdSb1IO+cJMotbEcST/iRuO9xc
aCvNLn+LAks/mRV5HwQx+ru2s6BuZvIpopbeZRWpZPOzgB4IbgZZbFtcbVsf18srgpas6ZbOaPjQ
N9UfLzUKV4sSgR9V4nx9A5gXQfrSm2ubef5BEZoAFzZEjxDh/OhgpveJGIe7WIlTVBU92OZRfZXo
ic8GEsnd6Jj3BGcmOxv98AIZjfaUWcWHV0TNhymYUJmV/j6mjC8JZs9vEXzGnaQaqYjU2iIVzW9q
huJaJX37uxhXWaZb33sFWZvwBhuBLXr0CMJWBo95rYIvfSs/gETlb0QKehsxdt1eNBN6uXXTQ6DD
xZR5kr41BhTlaSCQhcYGNeYrQ+bhPjFaotbA0RAG4wxffFSSWdUpj8JETGkN4zP62uoUVhrC+6mF
kJfUztyqmrMDKY00L5O1oERzKbENboIOnPGSyJknW+t29NnUiyoc+5wPIBswIAXvRYx6NVNvtWj0
h7RogjV2P2PXTKMp0dYXg4vXvWGjBE8S68Zt019ifcwO8+o9VuhVYiaLDAreVsdPFJldhC2ERubk
zkqQYOACgIWVEjYNHHd8VrzOI2OwVJ9TD2Whkr3xmaMVtkbSSXRU4K2Gxzp3zPBeM6eulrhZYxzd
a3rpHuKeRkERUEimNi3WWCzpi0/cQiv+wjrOO0Zu/uyosXlCGEA9PM0J04qg5RAxBSki3lNBl+1c
uiRZA31YGao8zR0BB+IZzcbykvdlfZ+PXNasUXQrqnVq+t7h6kv3AXyEOdDMyUd1lyYuUtdec6Zb
qfv5eZWc6gpiwHvHs/KblusPmeKot7CL7i1RcfUlNGITNAFOhlh+qH3iXUs7Ne9d1z3jg/zqJVNV
XGDiYvnxNSpoC0SRqV8b5vyLQiAmSZAW4eRj2ZkHpJVA5HVg606LUjgSuLJT5VjFt6Yr9bu6sdEe
8Vd9QlIH5t42jPcmlrQry/R17hSCrbxpfkX2BilPd27p6ts2SPxjEiO77oa42jbu4F8NAXC/b0km
KoCobUTYJ4/UFTQmPTyQ8yYtNX5VHWqMBchvXskJnff+salOm0ZZJVB2DGfbjLUCaN4lKhaT33o+
mAK6xLRXHXBYtbb//NA1Qb03ZoOynY061YhvzSPycfbulNxLci+DQj+leuVTjotsVaKjFbPBWTLt
VHHFM0rIyZCcNoVihXe0hs+lnrs/OkVQPMlWF4d5KWbkXXSqSHDLCUu4KkX4xAerPJN+Iw6tSy5e
YeIr8hoSJ+24fafbhU1kVMuHOq/USz3GJ4MqNF+2gkyyylLTA23g8sGjljqIEjqkSrK8QDl9KegT
SIhTQQJrPRp2n9tkhCGMIapqmZvE+oQNcnQBzMPYlCm8HSAl+sHlJmvgvkLKkcdrJVOMB5HbysUj
RMsBKjovAD8fIoWloEy+WoqcBlssDOf1o5317iZxcDqOPRwFQpfiTYAtLGhqWGON40gUVzT3Ikmg
rB4E9lcGgzsZBFD4JxWhkJzVTisxPrZrP2WKzxWUzoEkCrSKK2vvx2q5mi8hXkaXIfaD/FhNVxSt
Vbn+huk9Ek96vW6Bpim0mp1tVO5qbtb3kqFaRxL1vnVkf5W1/j3zh2VjVeYLE1t7F6Lg3nx2Qrhz
+IVvH91qTFEsoCkmA8jYzZL3IHkcOKRXEFnM58IgLSS1HG0/b1ZMYsD4TZ0dEVjPpW+uS7U55mYf
HDTK9LPgotgjQl3nJfeDoCaIygi4VNgc4ChpFSPDnlGm8WHufzkD6hVoocd5S5u6YTZ845WLSxWY
onGYy5/5Aajtoc3z8jJvERxXH0ZWRWDo45q7J6VSqOkZjVpVvcsStycTviz2RaUp+7LUHwx1GnhO
8r0urTi7bPclcqsEoUABoGqazRShAvGZ+fDNgrJ2YDKB72zanB+QZxnEAQKMMwYCgx3BnG8+leJq
OIfkf18+T7PO4SdbVvr54vyOhoG+ZDZymbe8iMXF0JCoEIzMZFWRYq3rfWI3OhZFJbPJZo3E7uj2
jClE8ePgm4/ADJsT89gxRYHxe/eCLFyMJAR3RComNzNJnaVf2959TLbISebAJxHo3s+7vLZqtoyn
+NNP75hfMJRUReE0Ztt53/yAOuJqYJyFcpvHwD9F7ewSYHh9IZhgAidbjXgzdaLUEvdCJlh65PA7
KBinWLLZxIe0pM10DHieAI1jlAPu9pSqWFHmAVo7GOe51z0pzMQQlkcTnjCOweLNdARw28lCgvoq
XgVl6B7a3m9eUu4fTUFeQpDa97PwP0m7o1syPOBUah+d0qSM1PV6DVPxQbYAh6l5kQRCp8mgzaC8
Bs98SFxr3BVWiWSeNja0yukhbJsfzyqgaXuA/Bgn3W3pig65OHfi2SztENlxGM3uOaiSYmeTLrIo
sq4/f05PJ7P8/EwUyb3qMaUyKQg/dwUxIbMji7V1bRTiMv1WUHHdazqTiMzavap5u66FE1zm/fOD
omgBK1Aq2FxzAYIEjCBULXBo7otnP8qUPYNK9V3J+nZLeDoyw7CPv87PiKtIPp997hNceWnULNS0
rG5mQJe7otjb4NwKvmBF3he6Vu4Y8ahoHdutMqTN1zFw3EkKPZxSUbZnXdrNKjIqdWVGBcoFd3zV
UxwW8wW9DdHAwO5mTRffghwJZycPiebah64x9XMzPczPMPEkZyvffm70oXEGD0QQUYDETczu2cDI
HcI4cFnO3bxyiF5l2WVn087qLWzudk0aIOOZUTNXNP5y5vW6+jxYjly4WW0ew95WTklearQWCJEY
4uZ5DDt9rwcVV4ipqeSnJv0dHZV9RqPfRZW4ay2mW37lu7gI3svWppGPhQY/jefsjeCOC3P+YiJ4
d5iefNr0rdi6jWPs3XdlsyEOTzt2lGrFRgzcFSr1jZUAUSEOC6QIesBCqyXi4enBYAF9nDeBmXKU
9RLmxTSv7dPo1QuNaOM4Bap1gT0U7CyhxdM3V5kWHpu26fYtE54/dukOoYzzQlgtLAx2U9mHzFzf
dwEdwbnwm/d1kU1GKuAKxDjkjWEYarxM3ydBHl7amMhUOkcqYD/LOLgmZvmeNO3F54Bu3ubCRadW
5U+V+r650xx9PJnSC2nmMtOQMfecZOiqg5HF3cWElF2uK7eOlp6J+rCouysMsPiM0PlqD7F+Nlpj
+acClyljuBmvZU/Smh84MFSmGdTc4J2fpbY+YJNAdSOmh4Hk6pWpOpP2K5/UP0nhsYhxA/mAh1Y8
2XJyJ5rOg5mq+tOY/9jKppGSobb9ycq+M7mCvCCld9G8MQVMxCZVyl0yaPJenZZwSWYecQO4D3pW
eIcoRViYuhMwsgjtLbqUchmVnVi78YiFpBVTAJoamBstVjBSWJlGoZfgSTMa68e2Td2yMXOzXWpN
ZF/thAVforjNqqeneZ33wfvs9iqtFGLBpn2Z11PTA49UwwzNOrdMPtJ7YyywNBuqt4sU58ezrlM+
bAYUO6ZB1YqWoPPVZxitpQQYUDi0d16YH/POyN6GRNrcL4PxIbBH+DBD024UpLL0IVr1DsErUoFC
oF414D3HjnWNkgg1JlpvQpSs0CQ0qECV3YQb5IPwbdqcNCTkJUdnepg354cxqKDjj+4VqG13cmq3
hSvNM1IzITflen90U+yq7PbVvjsprkRUMrMzFEIwooogbbVA05+5FZko/3ioI105B4DRTjXTJsIk
oUVO+Ls07wHPI2cG+K2tPq+8lp+dRnptnwUX1iDusSo2sbnkqsnP3Q2ToJD6XluiILMOs4Sm0CgI
NFZzBsF+t4p8unl31Kas1lhlOM3wNhSsSxSZabec42uZ2TYmQrNXb/ML1kTKM4pa7v/Y11vj1bC9
hk4lQW4IjMQy62V5p0OmWwSh5h5QQFTLKCNSkXw5/cV3mTBHSffIzai+WglpttPukjRkXD44whFW
b3Tupi8QePcCRMB7bdIwGnTbu1JDSeQ+qVyh/oneqwr1ELdQP0QB1cOFsSe4iM3qdltkjX0oreky
b08NStJfHxS94GpqDfabUXtE6uIKsxhW2gnRSH7XM9w2DUbPEcHhfcES0DNwgetFdNXkNAjSUwUM
D5V9hQP2exY9+nUtPhgwovFM/BJ1cG6trZomNOSc/FSwRFuT8NU9Md2cPISO+Bjbr8BTvO9Cs7Gt
5NUXN2HVHTPJxOYUjTed0OK1b7Cc7ZmubDmLnJM7WmJXQ2I8MJ3tD8BZlB1hoj0iZavYhi5BDyzF
bIYffXyTLas7vxqmu5l2Y3oN4NOv1K+lLphqR/WHE5KdCSLHXxiA4tHTiY8kLp6JA7C/qoFLR4xJ
8GNg12KVuo5/pXuGSoLi9SQh6B0wXIudbM9pprhHJUQSOAy5cZqfUYbrJ4/QoO387I99wV/3eZFp
HWhmkoPbp/uWDtbODK3+MvSSOJtRS558JtyIAdzoG/B1BiU9FMgRuIwX9do7i95+IZQ+uyt06y7E
j7dCU9be6SEDcV3iZuGkcQ70y70deBGbDGkg8YPv+HcFhuPBxBFvV3V/oNUFYFhSp3aIWzj+VdxC
OI3q3PHu1YJDFzpD8jn3Y9XTKYFy+/mnf/vP//jW/7v3kV2zeGCV+VPaJFd6dHX168+m/vNP+efu
/Xc2TTiS2IRtaZiGIAjFMHj929t9AP3515+1/2YCSC6tFh+WIWuwAErc3yB4El1AzPirbhlnh9b8
b0KQD9SI6ptlE7ThmF7+aHYsTuyc8Cm/6OpV0qZsBjJ9bEsfEpGZVN8YCqyavohXfuPlZ4sBNGFW
DV2OWJV3mTJOMO66eqsKrJtVVnCDNTBD0ZHqlvq0wIPYU79lmYCm6rkfyBKvfRCGjIa9akR4Bmbb
xj//aSEPke+h1f59E0C9fuyR6Hy+asoK8+bsWE6yDg79pNCaZVptALIfpd1i/lz/7S8fbDV/0N+I
P0EtTqvir5v/eQ5IQ6uy3+r/mL7sH2/727u2H9nlLfmo/uWbHrOEf39/y1++LT/9x2+3eqvf/rJB
2G1QD7fmoxzuP6omrn8/QKZ3/p+++NPH/F0eh/zj15/xJqf19N28IEt//vHSdEAJ1frTATh9/x8v
Tv/HX39+eOMwVK7BR1l+/NSk338iiLb5iP/J9/gAcPjrz4pp/aLS/9FtXeiONCzV+fmn7uP3lwzV
si1VNzXTEubPP6XQ5P1ffzbkL5rBS44lNUtXbZOvqbJmfsn6RZqqNKRl40riPeLn3z+LHyfL5x/x
n588wuKH/Pns0YVwGN5bquaomiZxF/317AHKyTwjbf1tSO7LWmTdhWSTF37upqiSk2R9vjAwcy1K
swKw6CPE9JvJOBIu8zawFrJU20XYF2c1Jy6bXuHR0obHUXGw4ud1uzApNhcNhAgjZcwgguQ4ohcd
NQxITRa/0g7jqPZawI8dkDN95fWpSr6qYy+CPvzehILxlvEMrAnwOtyiRrDScKHvGGV25/jjs6Pl
DvCv4QGLQYgWZgURP6d36L3Xeb4l29chY+N7rFbk6ZC8xbBBgo6vPsiLU9Yk5ZKK0tPXxjICO0VB
HxWQ0Os0a83Qbnw0F8jrGNcy7B/fkbSpi15m5Em63opOAexuIpK7wf7GUPohTsdshbdXXfcq+XLj
MI47ZvhnlC/+whL0Ol2JoEDkz0nzPbPNjdqMZyNCduWZxRd4dK9Ov1fwpKRcNOsGMnjH6nZo5Ubz
iQkD2fjuW/F3EtNuput9JEQbr0ktUVYBAxkocBZvGpv+N6mzDvgA/bKMW6gVWeg9OUjucp1o4ikA
zc5eu8G6oKQDh6P8VtXBd7j/j4XeWFurkQebGI4RnsGKng62705sB7jjnJJiGRsGwBrguxAoUJgb
ClJBNCwYfokz0VBioZp2eyr/LHpHrDIFEZCH4VqBWMAh2AvLe+cqfrPbQwWWeBFEWE+GxH/vRrmH
ZppDZdJh8ues7DUsaV3wW+Val2pM1qUQa72uXXTz8VVxxpexqwjdMjksZA7DkO5x09xaxqJjoa4j
taiWITRFxnwE5yVVR2rMyAeSJx95X3PAFHW2z1pzVVM/bZSU1e9odyT8novIT9cdwwJ+jwiltD+S
hEs+jxZDJtAzHOsuslXDH3psQzHpUvotJ4R2jYqfNJ2qeMWqSNxQOXE7CNIxxg9TZptStZH2aop+
4Eh8Ivz5ex2TdRraQBpdq2XCqdebtCeSOyKhwGoPsTuc6yrKVrIqDSgpFpLfkRZU2rMsTMIHbbS2
w1jxfu5+YPDKq6nzkiidVZMB5E4KpKUpASTuwGecFijFT16kBMtyiO8tJ7lVFoRG9ZgaNP696F2I
eE3OOMrO8sIEetM6sQ+VNn/wCagN4NU4Pv10FdoRPYoFXXk0aqNyIDGHqIA8vdZEHhB5wnFgaOnr
mLcd4llrowv3QIDBrh7URRyWGLiQvBRR99wzmxdF9PqnK/E/KQW4UP/1WoZWR1UNssRMWHmmNr3+
p0rASnEJeY30tnbMQSEz+EihtTMDCF4K1IJ//cM07Z/9NLBdU9mhcv38209rQRDjFXc96K0EK6rO
lUrlUedjNQrr0gTfCJ46V2p0F8rshiPgy3/x46cL85/KHp3KinuJVC1G26iXzb9duNOEZmbGhI25
c/SeltJeenDLenO5ZUDMJWH+WyQVvtb4ZKeMjUe5+de/gvwnvwEWZ1Od7htAbtS/ftyGbhpJYWre
NmrbsyESTBHWviBScTDiNYXnf/GB29P3+9v/WArB3U8TKro+8bdCL9XVCtA8f16d5u+Chui2jO5q
ZqeLsqsJ0knLpekjF2C4s/TpxMmKFFGSlgrhHxob4DzpQHV6zJ5JZ2XCZb4mzZHRwLMNkqIR0U7P
iwsCiK0RxVyK4nolB6IbRi51aaPf0oFF7ohfBrHWe6UFBy9/zUbv3SSwlCEhCcKmY6+pXV7BBk3i
OxyQRVYug2G84MZ9apz4hB2YKBi/e4MX+Zh4ZH0wdK4XBn/CddDYJgnI1TIR7pU4dFycX0JyzriG
6NU2b7RbMpgrLEBnQ+tZfJfBNvagcGXMLUVhPxI5+RwN9iNXGqc2HwkCz0ictS+4ooelFsl95Y4b
hVtYjGaX9HLGJcC35yPi/0HN+M/Lwb8Umf/b4vP/w6JRcvL/Y9Hyv9SMm/ItHf/Hf6+C6puvbJu3
4S19+3PJOX3179Wi9oulGVJlqGdJKfVpNfN7tWj8YqlCmOw3HFXML/2oF81fpLQ4MVSbL7FVXXKt
+lEvil802Ds6cyXqPKo9If9v6kVLtf9yEtqsl+ieSU3Y+Cv4XZzp9T9dY8ldIoGia03iPoX+EWWQ
jHDJk9chJwXJ0BYf8eAysLDkYISLShT+0WJiRYqWhnetCtxDRmrL0m8ghTP5Uje9w2xBQQn6W9oE
9r4uenOrw0lc4bcBC6or/rfa8ou9nzQAZ522W/cD6XuLrub22Fet/4bNF+sE0rxjbTv4mzXXmdop
OTVnHUMbM0jBHotMXRJFHu0p0dHkCLVkFjlSxTRxfMQKYH3DulRtHHPUNz5ienA2sbZtPC3c5n6X
HXVdRpvE8rpV7DvKtfBUfZ/2fUTUaYbywFHku+FG+lenZgFf6ekIM6z0z1lUm8vWt9+BBRhrYOR0
0U0IKHw3/zZ2mvKq46fC8dQPu2QMjV2FNOEIubXe1xCWUfpp5oZ2mUCSnNcKUTGmiHEUm9aZMIjh
YqMI2pLoUuw9pA4QJ3R1mTvGSJylnEYZnYZtM/UwNIbGC/cL85FwJBCCYMZ6gNA+kqTWB58hPaWe
8oObGkB6HxhUN5F2MJ3A/q6Qcsh4OSQjSKmKve3q8brH6XHwrSojJyVvD7WqGDsMCerK94oGuWnY
mN8aqUZi3fSadejgYzCqTKLijogcg79ErahMKMwenSd+uyIsi02beOmJdA3r1CZqTQCf740APvzk
oXa68CR8BIxeWtgPtVHme0/kGmoqFEsu85lH0QzexTXJsfcJWqF2EX2f7xLWKIKWpekd25CCfS+A
K19kDFlTWGP9RSCiWNG3UDeWE1vbNmkiOlk6XdoB6uimq2S8cVvL9ddZ29nvkV6iZcp75+Bnfgbo
nqgl5iVASavG0J9BpFonQy3EbyRKhfaCuWqEOYfLrl7VhHjSNbE3ncu4V6l9qRxCQRXWLlrSVB91
qokRsXYNvSrNsE9zq0mcZ8YAGj1rKKpOJ5InNyqjAxGq7nlwO+WAmf2+x+q1Kxtu0Tcdyk+IV19n
Qj/4Lb04OyQO5BxVk1mxLqOx3AYEjd3ZBB7d6hYlliHs4nui+g5sOIK7210YTdihlCyZHuApZCW3
RJQWRH3/Uevh8GRnSNkYnYELEqWbPY2llsjlgKc8WnQjeAXAxhgP474oh+VACftkqjgLF1HTueYW
fFN0Z+mFRrXLKehMYwM7WpWVEexjtP5Lx5iEIWpNuE0IIWnV4HxZCiPPWCgU7vNouvKMkJMkn7Da
Svyvq4Zp7atse+2LXxEHG4E/5dfPLLq+AWshcXMsr/ym2ESClXwyh6gizLHtMtwLFa1GRHsObjG7
UPeNS4aDRtzenU3tsaiC3Nrzjdd5QnNIo5OzRVWUrSyOUssZ1IvSsJKw07Gf+rSsDMv0ykT4rMT6
HX/kbQx15wM1ub5Cm0f4++hF+9TBfW17lklPk4/Z74o7s/LQWIYlAW9+YbKMkc2SIIL8Cp0XJ5PX
CX4d557eb8GVTZpnOxwZ5yF4UMQqqc3UAtYFo4Pmg73ELPlk9P6dWmQf42CarJCiWxlED0Vgv9CJ
DA5VU/kLMPD09hIGuBWXijUZWCjYQM4kTt99KAF4qsxkmGlHu9HT3kCWmWdW5OU6yNx2U8YxJLd6
pEMb23LNQkGwBJDZQkl90Dgu4bS1Q3tAjEW9i9Dl1jklW9UGuJbrclLVWU1QsKgNgjNHH3lUvjRI
1uhetMBt9oamqIfSUIc7JR+imOwGcs0BFZwGJXzDWDyyrqrqL37aSBiGWXMpKnrWgV/Ks2pFe1Xv
Lqnf9+i0sN+FQ90sewvxTecR4tYN5rMcXEKcywDKbo7Fg76tuYotxL5m2kTrDpXG2iigcRmqBpmm
r0Cu+PLVURmnG26bb/E4JwxuzHEP/XQVSSjMNFqTdYwk4LfWCvmzJn1m/U/uzmM5cmTbsr/yfgBl
EA41BRA6GAxqMYElyUxIh9Zf/xaiblvXbbM3uIMedE/KrLKyMkkG4H7E3mtflmSBuKI951X5HcXg
AkoFEkIDqcWwlvt0Veu4PS9NPY/f4OJehjIzoTcPI4e2lew1kdGOjfiIPmQ72MRYG8N8alhuPBC6
lSCrLB44l8jnSPrmVCURNsAe4ebo2PmFR4eHSAgzEG0T/YSQNndLmymSsjGLeN9Sl5o1rqvqMS/V
DmF13fTJrqgEsxNU5sZV8plnu9rl5tlZ2mBb/jAYedD20/AIwR5OHQfesOXEG7utmSjwUJyMbaUE
wP8nbhc+0NoZQE8Vs6Qtt0YCrLql8nBpTF+l6EOGL7WFC7VlSvpLlk38SBNhfDTSch7KOCmVrVnD
1X0sJjF/1vU4LsdRza3oqC5uU+6AAiXRpnYt45lhffPaEWrr4ClRwmGPBJO4AtXm+vURpyBRx0uL
W4pT4a2bXXJN6h5uiq8mCsHNzGoAhU4UXj0iQiHiTZZGUbqLVSW6QM2Ld2HqGudOGazIt8q186Ud
NEuK7Jx1LiwMuVftpfwY6hqAvjaQwk7hZAORWhDN2mXDGnZskU6ji2JqUPdGn+5ankcgW476o5qD
vNJeaZ/K4AJpiVhZ9G4WvnSR5j6NQAq8MEnA4SGGrU/QfyEcEH7afzLGnl9FzSBprpxM8wgn1fhK
iup8iz5l/FEcm9HJHR/VTUIIfeFy/415/liPovqBkiXe8K+vsRER3VMMxKhlRAVACxNBfgTDUNhU
R31ystwRlYhmNeduJIy8HRTlmLDNZ3darKFysrcCAmCz99lN1wCokgFL1PW/9WaycNuD+NYRaQU1
5B1+dtR41EQtJJOC7EkRg/YzKniKzjL9jHNlnR0sBWeh1fN16Qk4CLKQABUF3ghm16F8zpxuPLNd
dHB1q8lRKMvgVb2Mg0x1qj0dk7spHLIf+GS0r4E5as4gQ9Ef1MJOD1rSLScZR26gzVNY+ooNKwXq
PVM37lfftB0gKmOXXFP2xhG+D6wCjrKM/rigbSTzioWLUNMHTdYLOPhpPgLqDfeAY4xnR9HkZ5ST
CbeE4Xwi+AakyDQzpipUlEFL1gUsM2xo5M7oQxYLN5VpKDNSgGU8VcqEa3k0C6ekGByhm4piVFFm
1i5gHhK85VhHGgscM8f4pFrPcoqTu0q1li+LVSTabX0dAsqqOsoBIraXFGxaIs0Yg8xqIuIk0eri
gke1bqbNRtdE/mvQ0u6jQChB6TbRhWqz1vtUyuTDU6BcVuDTo9uKCe0dgHotlcthnluNOSCYmXNW
xjhHSr1c/mh5qaC27MlBchvVd+upuF/i1PAdSKG7uCnnS6rgz/2/1WzeV7/hrDW/f3d3v6r/B1YQ
Jk3f/9xN+iVH4n89Jt//1kOu/8+/ekhH/8vkCKIZ1LFV/1sP6dh/qS5LAM1gs+DY/3vjoGl/MTJz
IMRaBntT0+WP+1cHaf5FDLPhuOiFXM2yhfOfNJD6OhX7xxCH7lWHRWEaBksMlbXHOlT6R/+oyKVX
85n8SqUt3bPC7TnIVcNinWn6Aks35g35FSPPrxOfEwODVdtYz7HSQhWfxzvGy4LUqPqqkyy0N+AG
zTWTXQuefZDJh4lhR1AQgkW6PNNN1bmPFkt5t3/+8QO//v3l/nPnqLGG+T+/DwDapsW3wU+ZH8+6
1fnn92GVdd6SiadvKmLeGMhnvtqumKM+D/e8jNdCT8QxirRdzAr+jimV2NTYojdcBe+pOpi7Dq82
xUF0NKV7NExUX9qE4hl8bOYzjv2T6UpN80rmVAPEOIlbOGfCPblIW5QUGQPn2WaZWZ0QOHsGYMv8
yjJPavSkJdIhZkrBqm/JAorlagsZEPHZUOpSEP1+bxEtVnYY8dhAQmsbvpKs+VOb3XdsaHhM8+hH
tOZ7b/XKJh4jZkxTVj3O8Xzv5NqDjfESHvRgAPMpvwTl2Dum+xfz3bUU65eyKPtEEyRSRzAoIp3Z
uS5GrlwHo60ghNX6MjKLHjvJtQBun6ZuERVZCIqW6Dxa2UtSG68lfSk5nVAF+iXdojw6zeAdNsCL
cPo7YBUywVWl7CZ0QJtMjAgWR3vnJsmuhNmwr+vleaK6CERRggsZhn3GDsFqXfzkEcYnt6Xys2x1
tb4vnlOu2SKpzHyyW97A3yYBM8XO0ybrV6MmTP31OKim7Fsog713Dn0nPMKtmzt7xHTE5viNLAZs
pDOUSrJjJMruivNXN08IelkfKNE9lskro1nYmNVc+xML6yBKESqNi3soK3KvHQX6ud67REjF1b25
4BOz5xFRW9wELk5V4J0vrS3P2bIJbX04W6OiBsbIGgTnpS5KYNhQOT05G2lQ9aVNU1kljEho5HOn
RCko4nTjcqduQwNPT6vxLaDfwOYwEEAcaiTNd8ZDSBlDZu3iEemX31HL7hWWzLHWuz4IHDqXqut8
4dYBV0MPNyjUkTzRjMWDKo8UjLXnFhb5wLQZ1MFnza01j/5wuE/Y0HumrD1yl5JrO6FjVzL6ibjq
djcQrdWpW1ygKVV4CKg4pmvSJUMjOMRbsWCdTK3y99oBZ0pZv3Z/TJKC0QVcDYAFGOtyr5dRuk06
ULP6rJYbu8gJ4XTWfFdtTXVd4npYNuoa5Nr3EKBwIcG5cWf8JhQlwJ7cxW9yEj9BG/1JNKgQQCx2
pq2dHT7lYNaOs+uIu7Yy2kvTRIh3QO/I+j4ckwz1hnEul+RDE4AoNQsFqPYSGt2npUNZoAkZIBkV
xrPF6PYWnzofxuHULDGOHRPja4zSsaJbIqJlNbLM7tbum9ewEL8qob6ACif2VIXXUj20KdVtp73D
67rSyL1EXQ7BNGdWkmMiLQA6pGpr4eDmL7b5aTfx+ILJdD/C2+ABHcjRlc5mtmy4iuzxVuKb+0DZ
iGzW4uQyNbg83V2GF2VKMkpjQhlsPTl05Xzu0G7j9y9PqitzTir9bd0re4rRQrXvGTAXxTcNu4fU
jQiB10YqD+P0WTfI6krT2LrwJCkRAwxrfm9IpMFYP/2JHAtf0wDfxvnOXl2iEW/hVITaAfj8Tp17
01fjBauwfI8MXtxYd74j+RlXI/LbKoZr9pGETLIxh25YGhDs3hU4kmwkUQisGVBswr6GraCdJPSm
NhOfA6Uswz7kPVW3wbOzU9Z4F+DwXpul3d622mcAzoNH2ziR9gVrwLc4fwi+Hc9Fj4qSE2Nb5tVX
Y8XnWG8IoZ/tr3FC8sL1hKiZJYTuiC+1GT+Z2X6XMj3Z8FtQh+ian0HqI0GoUXxV1e+s2LyiTroY
RDxsS5i0XmK0H4imSN/pyV2PYpDnKacQHg1GltlQ7wniJWY83S2iip71tnhUJPXuUrKJvd2MbIqM
Qy4meACOhcu9SrrdtAgAFGh18qSUeFpRigDZmPaxYXf8tprFUbYi1HFAluSn8zeOw5NdconYc+ue
M7dgxzfF3KlRTIrJstGYWGFcp5GqKjCjjCFVwtXz+BOd3HungJwqV2yNxdSDb3X5yWjDsYxkJOVM
obVTyc3aL7YoH/RsVJjOkWhktUDjRK8dJStz5Dv5IcJheXDAtW1tvptcVvF9sSASmideR/rdVWf6
wkeGXUa78jJRkIb05OZM8xrFe1kzHiTHBasEJzuzicE4EgmpbEiyIUDNis7omJKjYQBrsjtxjil5
f+WkoYN/mN3n2EUeZyYDHuCGyVGbVeO9qDrA6ER5fEYNjnxlkfNdP0AGSQSa+iHCexsV1XxvVoax
5Rke7vJ8yPd2lyxQPeAgppkLJYOQdojXEafTSkFinYqKrFSHxypXl6NEtAhqyJLBgob7mIQ6IX4g
sgutKXhTleeFJg6/+/I6h4B6IKQ7l0koTtBGdbVr2Y2bDSKDEZRiI0wLZ29a31nAOzvMfdc0cXw7
BEVsg7INpnFRNmH6szhY1BJ0o48EpxVuk24m1prBjTIua9CPNaDczVjHKCmd5BFGbLwx2HcFdqM1
D/ZaeSGnjze2fACnIk7FirtH9VjeS1bWvjDUHZT95lUlk0iZ7QNR4yKYhNMdmnFNpAlTrLy21L0M
LuSYBDEOzaZ+IfsqOcia1xtcIxdA0jqbbhq3ZQZIGvUTEguZbXR7eFbGNZyzuvCgQhDLJbx2otyW
kpmUOmSLn3Yt1BJn1JGsnLtYMfiVnldQVNAInDhwtPAJ1NA+Xtx9KtPGkzmGLPti1e3ZilTAhdk+
7gmDxe7DbjORgePcaU7SbfDU2ru5/FBdcC0WFqE6hgLbz8wMONihxB7MFTXntkgCI/NqTumhtjEg
u4wfC31gqLlCSMPQ/mpXW3C13EW69uVUVJNu9VMwyMbxGuYB1J6jNhkAnEwmp2pOdYUZywOViwal
/+nEuHhDXMUBw9fci5VkgCAU175VY4GizkFhtGZg6nedyF/7YeDEQ0OQFZ3f6JQifTdibiSpghBL
4fWtvYmYrvRac9HQJTb1VHvDoH5VtcFkmwF1ZdvMxkR+4Bl9ruOB0nFVT0yYbnGTC+Y8UwP+A8AX
Dqd456StXygm8UJKLEFuqaanYjaKOvcRs/iTrFKIlxM000qRfgSDHiXmQRGF9LHq/IRD+5MZOl7a
dAXHFekdMuxflQX4XdEZXDpZpp3q9nMxQEmm91OBNKZ/aPrK8hvbfpFGeXZSfGhR4wRRNG97EyX5
ZKXfdg17iQy250Wn1i1nzZ+Y0vdV+ZoLqDdSTd+Irn/QEE43c/02t5X04tBEdRn9sh9rrSyg0Fnu
Dsr+r2KYnsAKHermVa/S7yTni8nc6Zl2556gvXve2i6Jdmkm7sy2v6YjV2AWpZ2fAOzxrYQDItqT
w8wEfEKMQgwukpnqTSWAdhOXBsrXMH2o0vtBrV8XG49fzpdbMEf3kkQHsZcue03p+LdGpj4u1jV9
iHMl73Z0iZReGcVylqoPFVkoyPTxtKcw7JphJom6mx9Z+j2kM1/k4G7rxsT9xgKaivxoiPZIhZcE
iG0FTw1fiUa81LFy0VXZ2Z+QKZKvs+oXKMt8ebBxR3r6In+VCjpGxor0cXN14ADUdIv5NY+TIGvr
kNjx91zn9oEIE8Q1zrMxT8s1ybj1pUJz0gxEN6o1vpYZ423Ya8p2as+qTRjRCH9lC/HfCkjmNU7d
wBUdQoB/6wzcvW2YJoEojT3rk41mV6XvQtc7Z6raP2hlfhcTtDOHlXjPo9I6zIa5BH3bG++Zsuyk
LN4SkoHvxmLorgxn3sqznZXhW55p0R0iOpgh67+GY6htdBoTW8aHeIgLvyu6ofLJAQhmm3mJdAu/
MevwAdNZf3ShKnoWcvwHF0ye32eEysAtKbao8uqgoQd4iFjjPXCuIhpqE3MHm+C3ZYVAa+YI5pLe
3ymjuBAWGzjzWD81w++8d9qDq42SRep1hMv2pIZL8ew+wt3/Qa+RXWYEbi+2Uz/rNuaYKnPeGLgS
M6hP/EOmv4scQ9w4JuljRFAcH20p9iaAmsfbr4GtC5x8IfHP6L1EgKcxkk4N3FCQQwPSGO0HB0q5
nI182cPZerNKs9tH4SLvUFPc2wukMuF+t5KM6FqOH1WhckUiWoqWsKElWtQPK3M0HPYp+EBK3gbq
ZODEbrgxZ50GNSnO2DcG3560/FAzFmcdvJVK816OtXWHTRFx2ai84TKHRDdUNBuGuyfIQrHUcwPr
Y8vQugoqIKFYXKmONAvVLxeGOKEN5nY2kUqLHEDmOvcO20eFxwiPFK941tnGExWvZY3JTmjI6ap1
P4uhvI01AWQifk6rTSmzZNtFkmViN6G3HzJ0FWUY1HM6Brf/tShYjaf9HzbgEffYY9nKZKfCdz7g
6LurYtJ0b9VaIvrhwIduh/o3713iLVVO0EcfD0i1C9Y9pPOuESezrviDlk0PnJ2FX2MI2M650HSy
gOX0N1/ISF6zaNoNRSpXDDHFo2xgVJZO+1NX6zSX+Z/fiBgXwaDBBJJ8X2wmQtMJlJZRhhGTTJ1Z
c+r34Al2A5jEA3tP0yMNzriwlLlHmnPvriOYbirpoObmXvL03WmsqmFOG6ROtkKB6p1UBcCPcqax
NeyNlY9RMKTau+Po/A48Yz6pp+7OqWPDG2f5VVTND1vaU4zk8n3tV/GhtFCY3eXS8VOcqiQ8t0l0
7zqO9qxJNt48kb0hiLTvo2Ebztc8cq+DPgynUITTdqn5ZLtmd/vox7mQ3sDSPXDq5qdYkmor48zd
TSugKeliSskQMU3CCbCIGQBwR5hdRibu4e/P0aAYkJOdnVIE40GXsznUW2oeKuGoV0Y/coZkGzU2
2k5+2bEETo1FecBKIHzX4Ply3GwINCJJvDSspiDJzXFXzSEPJbEwk9R9E2DQFtfun3mYcr9YrBbs
v4JyUk4Xfcndsyzq7zYRY6Aqz435bFKB+xEWdqITVGtjRHX89zPXCsc8dFTnpiFCkoVIYaM4zDdV
70zYuJZuD3c3XUsFZk8r9nJsEi7WmbmUjIdXYOWUCHX+LuCdPmL1D/CKhEGRJd2JWKfeN7Tavhtq
KLLKUu96FJkHE8Tw1V5bg0kW34wjiTjJqmJH2AXsi/beJeDcQ3ywrJ8X+1QWoEtOS127xitGcPs4
avl+oEj3o1CHeBY5gMKafduZBC25MGk1CLXlaCq7UJoD7E/VuNi3V9NmewYQIPRkk4rD7UiQsZ6e
mrBGCtflT5b8U4euc7695JppnhtDZueUwZiJ6v1aC/etahibKVX/RLoa5mszzvxmkqxURkjeE+Zt
WjIbeT3RDJwOgL2h1P6+ff1mqLUP0BwJR3wvJ3qeZAUJaKJ/stGHnPv13ZELZxmbSvapEyZ+8nf4
Os0GMING66xMChDsqmXAyfomcZdnGF7KsSnNTakb6l1qqEgvO9DRUI/rwBkM49D0oAjIZTMYA/FD
JPbrK29hzU+pGehm495zhEvKgV6cSuUpi0x4F2o7HOuw3wy2aPcshOi2qwcDVP5JDeefVbVxxsNP
4+H4bESdiypIh+y02fYhCD12tZrszMV6InlG7qf14HWWQCrkf7Rh9X372fOcvbWzbjzkS712Z3hr
FyvB1wcJdXEDoq+dIJ8m6PhyvkSu9icWDtCw9TEQvQQEiMeYL69FW+cAEnHr8g4H6k6liH4wYHMV
hb4l+TxmbbEUOyDo3SVEeaOXmoTVBjOlrap0k9RypxGWjJ+4i3aLNk18zuRhDqSMx6DprjTQdCLl
3u4Txg3ruQ2S/USKEO2aCVd8CiNYkS7yOBWunr9AOwSLjmBuRSUbetutcL9D5lCLdiOhnBU55ijE
4zA9uyqm0rlKkcfnnPBGDXTdTBmS1fmXIwFEl3O+m/MIatQ0shuqiBPJoQ/7RQkQ4XZKUGBVH2sI
gjmTcsAN6J7z5U/eGOo5M6N39Ijjnt4rPVXD4CBNLEugKR1uMWTebK/GkiAG7D32ZPy6RRlHE9OY
Ro/O5Lvvb3RcDFROpUzX27med/amUXH7cMlUwd+kQ2Mk3Gd9mW5vDAKg04rXUBtAGPOQ5jtDhdmg
Mp+MmjULE6qkxj0UAMpwziYuq8gV2caVFKTMXQUL8unezFqeg6F/KFr25nWq7013TYQHrxOwriWd
k9p0N4Y42wkYS1kgR+SogCkPHBn3GzO3iEmMk/aMK3gTd2pcMbxEtwhI0NnUThoFt7dR9gP3uDXN
AQAEmCtEJoOCZyWgyS9nnqDa5bDnkmys3nT7GKqEr4iuTZ/GL0MY8QZyTvwcGr80ID/elGrtYbTE
B5ia9thxkeK+n/doV0wOdh7wZDI4v3obgE5UfWXLoN05a3k85IxiXeYv648Qr5npdfT+f/9EFfQv
+6kbYbCtJYWS9uMOwA2wMQIJeCjM9nj7Rpw8j3e8nPeaNbQfcYf4IXP1ZsPNRGp5DscubRIGLywN
TgjWZmZyBMyyyYedV5XVETlQcVD4SXoqGItLh5dvm4bcFIqhEMu3OCckTxAm8obIm3SkPcT38Odv
S+RqUr9hjBeJF3+wRL/Pot7wGZHt8sbO7m9gBaWCU8mocWiM8dxEa4dPe++njarveYz4fJL2jfyY
6dk9hOuZFQntWpcBIriQlAAOEwYy94lu28c5Wh6NjDHVCkechPVBo96fmPkbgVrhMLtBgTkSDmGk
99d4fI4q/NyMzCxedN4gkzQhL2/T+Tsbfy8NES1JXanXwoJaFbnKa1YRQOmTbl0+xrPB9N3sw32u
Vp/RmGEUG6arntZ0zhYD5lYuy/F24WsljkBCWO+SL8Pti8vSOpQ6NuIiReBuL1SmM25fpX4IGwFQ
BGe2a1AZkOFKwFI4f1YT8iUTvFEcMv/HDwPMLHFxVdRjcZHkNGhANyGh/eQILbchfKMgwYLhdS1f
y3pvGHaV7OwYxotE6du0Bh86QXLkU5aBaOLXptGDDONrolUPRBA/SzuNvCYb1QOIB8I4Mo2/ZDSl
9KvOKJm1M1wG8oDaP2lYAvfwPBkTzqnbnligUAks1HmW8tl2xaVkphzcHvOCNfnZXYtHoHDNQYmY
rzpK9Zo6cFSyKOwOCVg3duCE7OVc62i3z8z4cfpX8sIBJx+VkubNUOxgJtX+neE7E/1cDwwW1Bel
HdHERFd0UMQtLNN3PLrKIVFd2mGtdO85Vak3IoASca2ZJ+5dAByLjPetKRhgOtZCtnJnP6RgDxcb
wc1gvA1u0z0QU/sTjaxnWo342FuJceNxmjV/GQOA622G2inFAWQDPIOxcOmPNXu3EjfsbGFurBrD
xg4BX7l4j01TbmU/3WMf90zCdt9uR3MHds7PjAjRO4M/r0LGxSe5qXW7vVP0ymSGlNNfTwlMJTFd
wZyPu1op5o2ETAO/R9yxTxiYi6dqkM5a6ddVerx9ZcBpxKs7toBtomvEUPOUpMhJsO6IHrzTrVTK
XGeXr/TkbivWZ0V8sns7T+TKAOGDKFDF8ylzWYYsAD6ucshgqxjyOmbsvTrwdWBG8x3+lOnaJRWF
tsnmRda1uZMkOnCRgpglVEsu3U9mLbZ3q7fG0trYSp1gBTVGv0xoXdviRKdnbHOF53Jowx0CO0QM
4anPGrkl8NKGV6vCTtJnwsE19H1LHld7Z3y11MqKPdsFwNW3ZBvnrrlv7ZKhibmJ5h0J1M35Vrzb
LLq3k7NJ7ZHsEXNewLfKU9PGBl1h+8coF33fC/sxESvLheirQCTmsJswRRUgak62rm5GpPXbVcfv
d0b70iqMMzg+WIOu75qilXHAlhLcdW1Fu1sNzxIPV1tJvDP+4K4/NGkMy0XJN9agma8G/XIwya7Z
9+Yn0xzzBdc7xSMCJqjUdn3A6xTuci3KDw7FXu/Av8IA3N8hDRW+ub4Ea3Y73b5x0OrxQZQzOXfg
xkaTNh56qTfWtg5wMIGRQ177vk+JVKZ7upW4yKjY5s4Xo0K8VOomr8taDZeYxU6Fz2NjIIr92wr6
b07Qf667b06Ofy7tbc3UcGZhrkVBrtJE/Puye4lcS2QDaj9tMffTpE3XhrWBaSUPwDhgbay1aGS4
95lq29D0SFAq1gt5WIuY29eorm2arjTRDkHzO9NI42gtp7nq5OPIWuo/F4b8/+YvwN3zPytCNvl/
Pf3Kh18/ZfNvtgL+p/8lCbH/slzVxqSkCkHGsINs/1+2Alf9S0OSYaDl5x+u8U9RiPgLkSA2VEMz
VCqXVQTxL1GIZvy1XhKai/FHEyhD/hNRiKbfvDv/fMIwUbk8ZII/VDUdx0F+8k85hS2WaTYWy9ym
Q/jMlPqrjBkMtm+OYl1YRSX+bDJZRItx6abwMITiQiY9V3BiQ6xn4Jyl+TrNyBnBoxZTJ2PjZrmL
zs6GkDWqHjpoyEFp1Xl5HJFXaBU7e3V5x2PW+3mzEsoJwPPdpD+Olk18eKKzHMkw7XGKWgCZstz8
4SVpPdwRl0kJE5/xPvk24Udh/SyC7XjLRQ3X0X5evwUW098EQTGeLXxJxh7yzqOj1fwGpujeasch
zQpHbWH8qfpLM2x7lkG3/6YTLj5hM0rCyiDGwk4Y5WdMrUfX7+zes3viwlZCuWwXwD05EKio4E9K
Kw3uLWVW7j47E5L01GBT2TV8jWN/1K3s1/plTR2FYqaZB7ygzzmBlb6lI0iI5wPAHhqq7IsopYWV
QTWyVa1+WBx/Mll0/aVntqFFbCazdmYeNG7S2Jx8keBK7YmwWBhog5eDhdfMkV/LT8tqUq+x4y9J
DeKFBoC4enhGeocZsuXkMpfvsJjO1TQARaO5DTrRPK/wPWuUiQdCmltKpp9KIv7cfgXbwrdSftTr
GKU01PeaZ0VGwyPBt0ek4SXXtzgAIh1ZV+WXeUBbioYNObWxhYgo/A6avSAbe+NoFkF50PGsWH2X
bLP3wn1E73yZbGNgm8ICp0HO3Wbc5i5y5aoJf+ZQOUdEiG1UlWFH+c0DTLK5FM9kJb+jBTxACO+8
NB1fqMIcH8Bg7TSTL1uMqYY7ftlUWWOPFXVcDWA6cXUVmlRvdqfHKB9Vf9vpeXPBDTqTHkldNe81
yB471HsHQ9GnQ0ZyVcEq6xTacB3Nitk6HJaKwWAjL2s4nwe4ji3oSUf86tmsYP1EgT8kMNGaCwrS
sj0iWR9golRf+frcZxbT7DERzpZcOmzcUBTT1MYlMQfA69it0RCzhUZZEeOo9gXyaRYW7kGDupmk
1R81Jf4tZ6nCGkB8DCa0DBr7j1zTig1RtnqQkrXocX2Ja9kaT+pcHBqQEB4VebrJF+1qqhQfM/s/
Pg/N7xv33DDT98nDIFsBuQNmugezrZmv8Ir61viGHfJtIigJrW5G1feTKrSXsbJxi72uxj+6Joqg
FMuBtu5jotfwDMjaK+kIKIg8aCJ8RFrxTfezHSryjYyEnCE75BOX1SHkBdKXZlOv5Sn8//JASkyk
xWDZwg/21Q8o7ciI0cYZCQh7MmuMqjOfe8O6hskUy2v8Au7kJaGbHIellqRPGYckKUEmhXQSDagj
PnWWskWe+XKYngtOoqlS37UlL/eOkxV+OMifMRkB7rSlc+pHFLKRG72Mnek1fSwCKexoP6wjsFBA
lzCLhcX10AJ9ljxkJmyocSHhNy0/umEmwzZCycDg9SippRAeIG/hAzHpu54KFVhiYYMwIlp3Ww9E
8pRVoA7jW5uFn7aB2TC9T4i3I7CIQ7cri3XIXH4U2Z2bTp+zCedjjqKghqiRTIScLfN2VOQYjBM7
afKWPGcMn1k0bCcm4q67XeKl8eYX2EDkjArUZlE5BKbCIUYDr6GDh/86VAfhqBg7nMnx6nrCRpsI
kzXotDec5lE4ButAwpg9JTbAdKRM+w2ag1FZnA1md5jiU/2AHNkOOtpbocsfdeikV2j1c+fk/GmU
vTGElqMIixc2BgwWnQ7MDZk7JHkPtmsHpSGHQx/9pmzB4gJSc843g2lcWj1hLqKLP0q7tJ4mla0Y
+2Sb5cuhatcsb7zqwmm8COy0J+ziFap1eCbmAVJ9nXy0hUlnhSy8Mifi1as+JxYOnqKbJw8VkV6B
hUUa09bQ79EAlD7ZlfE1mZXQU8kmxcmDoUrnhtoqv0s57VSYwPBp9Qy7t8v8oHJmRGNuwrHg0kYI
3cQ1wzMaeYmcXm1VREd4ozutXH+f3jMYsbRrbBL0xc4Zn1eFsdsFuUhJNtagRBbL+WMPDLtE7hSI
ExHSxA7GB0pZtmj3M6yFui6+LWRFhA97eEfIaiisoxMX4SZLQpit3XIRi0P/45btBRsJPyI3u2c8
iaseeiEQ05XyVISwAqNTXBGiZo1Y15hb6255zMefSn/sRoXhcpypZydODzTsJGG07ns6IXawYfzv
etQ4WZ/oj8s8hoisapQ6gJ8fM9aDTA9Ilw5Ru+TdZYYeZGl1BHmdLSLiDD+J0G9YHXP93GyhJcj8
1Z3CDf5bmwvNc5r6idTyAeIl4VWGrbenuc8+Xdcs9o3aoNGvyoPFpW5KZoztsiD5692NPrjxvnam
dJc5Gwb5xRYQ/0eTtid4YEOoPpmVslU6rTiOYtq3yqrp6p3dYHJRYvk4PzdWcmnL7DrL9E5NIsez
ZPzRscMjDbbcmaOmHfs4ObSV8qDjyyDF6qdSAandioRWBMq0IFtCNoH5Wss8d0E4kzwPG5GWOEFq
J7oUTe516khyncJdNM0+QsDNEGqI5Op7tS2DmQCx+DoXzj0zhIvJ5tIfkMFswsl4ygVTs9Y1z90K
+SJX5DCb/XmdgyOSiT+zeGTWio0vTdy9WzXbRXc3Mwm65zAmbxofV4WuiglrKb6ndtR26PLV6oJQ
8VG36orr2NIIhugOJUJ8co6joNn2slWwKuJeA0MasPk9RdbwlgmCmxvNfV8ag4HqI9gFLuEpCXJ9
visQznnR2I5BSGLQiwkH1xu4ip0JPNQYbTp2RDX9qK8dV3U6yhMz9mOj7A5VODKaj+J4ayt6HQw6
ywebdVYAl3Agw/hDh42OdwrlJdsC9L5NWOznnuQspneYUpNt3v03c2fWHKeWZeFfRAcc4ACvmUnO
gyTLGvxCSJbNPM/8+v7IW11hyW45KvqloyJcce+VlSRwpr3X+lZu/czUrayDOUq3Lm96CQ7ZY9u4
Cmn3r2i414t07lHS8qFB9tUmj+OQqsyvTX7qo6DfaRZZcI2+Fq39FkU8JtQZ6KjORPTe+xnheDQy
8IeqPwFN2UtmpoWZwQnxssC8pIN2bqG7MtDu2sL7GeXdo5Lmz9OA/iwy8Qr2SEg6gsDDRLxNJo4K
Nmcrr2LLYVYw4rzD0FaA8xMSgjXDWFFDIoGabWzX4i6A4o921hjvRAc5TtGURcjiRA3x1bExBCd6
SI3D6Ny4KQ+5FT72iV+y4wAf5xX2XZVDC6n4/vU6Nmhl+Yr+zUiS75V6XzndFprmm2azXbc97IK4
BQBSal+s0bwJgvQ+So1NJyQqxpBnQDAJqVlauu0Jhc2GZqmnacI0XMH4rAQpj3M4eljxQlS6O6Jp
KJrpFPvihxM/dPkBttqqkELSguHNjw10Owa/cM4nAB4T4DnNUemBkKJhmpxTWT6kSbaY+OmF49uP
7aVow2dLyaAeJvYXUjheDTtGUmltneRc+OPFcrRwF3wzZXVGGX0hVercFbm9i+z4a2Unu2TKiTvJ
0wXeP2ObeVy87/20vOauUpttXrC1ymsP3i9h7HsQOSerld2ZY3e/8Fmq91qDaS3SuqMWUKj1p/Io
AF/u41K+YA1KTzzMVSuTW7BgFWVtp9io5twUlMUT4cFYXva+jfaPLIaRX6HQFKkfijqQpBQSkUuc
t7qJg+fav3KD8XJXjoj3SlcdZABkxRJEnLX2auAZY6Jkh1WE1o7O0b1ncAoIEJIsa84dTs2uijFG
kFl36j3S6YDqtU56SEfOcwy0aGn0aCzSjTWfFQRahCUwx++GL9mfM8WQYYL7xh/Ys/vqq+YHPLaU
wZDIgK0GJYfYsiVLo+96HvmwKca4Zaro96Wn2BsbgYjnU4lNm9RxGTRUaUS2MXKw614+z/H5Io3o
wBjz5o8Xvl4ZjcU62FvrqscQ1RWG4oZyryaEp4k2fs09lJOU5S9YpRwW2nDgiwVbw6jIOCGmhNvE
7MoXjzQotSDNUYw19n3slKj+StCOaukc2KX+sM812yEirFbqWL4MwcP1Z9OBn7veia4EHK1lNP/C
V+QSz32OPygIX32fY53EUoqI7y5Bi0xbmr/TJXBd5p9N5UxjGdHnypIePKC3s6oMdLQ0dV/25vci
u0sya7qtAAyZsa7vQ23Z2DDsJyUZ4Y7iRTLmehluyFcTWcIyG7vWDbqa+NmeCPtZJhbMRwKqoM0d
WZvnTh3pRKpGvCIU8iYZDHyQBRoepT1VKXFO+N0THt701chs+7ZPjWPq8BBUBABpo7wYCtrwSZlb
l43+lZgNTHUFjrwEYWXWuCV4b8gAZJ237GxVX/nOeQGZ9Ji8Xs+baCp303yocsTPf993yIQPfUCk
QaMF27GBWmthVmUCqxq30oD4WCS/F9W4KnBe7uuxPBZZFnMORWvfIgox90RUTbuoze8AQwF3qk6I
g4OsITY0qU56z9E9ylKOO54nl8YokNNYgsYs42REVkkqEuVBs8McOvb6eM77mDOGI+PNJH0ficzK
0jBbBRHh0aPq7S15NCcPaUcOL1pG056OabAoVJvyNDfHH29pRZKB42acvnRDzt2ldoGMxw2S6DWs
kXtgnkwoWeSOc+/7+SkX9VsfvWlNL/EuM9Q6IS7khn3LU14ZDm9EqlnHoMHyDSNtybpNQLrKq1Oj
G4OYRKBuKcFKTf46UpoVDEWHeru1S32G+nyfbRUDclx21bLmWawCerHAhUgnIZApt4MLW7R73WNU
+IFyn3D6oOxynjIqD0af6YvK55o0W/JHZJ9F1PrL5iFrXzzi4BYOeibTS4mDUyICCSlZmO28cs8z
BCDMe1MIyJ6YHrln7WIuWhDpc4bMXnnD6TocIJqiX6mTVwtYuoBsvAhLAh+oWi/aAVgYZhPQWjTJ
8bgu5+8132ubn00D+R0y9aKvSgf6A9UTG9XPMrGD7wEYZPJrgAJq4lGNQAP3BoKsSeuWgWXStNwl
Y/SYsHGZX875vUTjw8nJb4g+2WZ+tp4nRCWazsC91yWhpmvf45AhOAWaPrUjk+43RBvSOP3mpKSM
MbJfX1U2OP9cDv10jiHzrER5p+gUN503ScywFCxoeI/2sEoawLmtqS+gBhO2YVAdKuYJoSK7HQV3
WmURzQOm7DZNXq/tLBiEWxtKfJDlLDiEHGyJh2c2H59SLbeu90bRmeqE8VRGuPyvDfvr4zDma87C
e6PVX0qby5ofRFnLe61XlrPGvcw1TKBaAv3Wwg9uWU/XklmU8uuu93ecK2ZTb1C4AmucNu15MIe7
iJiBJE33Bij1LHp0yvhFn6rbJBySlZBi2ib24K9yZyLwl2igRT8jyBqb3Yoa055RlbpzyRM+WgMv
sRyqaV07yn068q7NE+R14h78ki1Z911aFIOqAYNPt54f/3UJGGSDiYWgyOuP6hZPhbThG7ajW0Og
TyBKiRaz18d7o+ZglCMUWORoYlexkflbpnPotxp1yXmYDERwmTnmKwRX88y6ottQMtUu8E7VqGWd
e9XrXoqi/hrPSoBfCsB/cKjp1Hrf+exMQ9c0w8K4pmIFlB+5frKy6sIHYL2meYc1IcIEkh5oby1i
JHYOdb+s+R7ywhmDdYb6RWtvLhomhXc/X5mSYR+K/ad5EpifreEkb3azz8f9kJU3ZWTuSl7CsOWt
LBR3Lmc6hdote0Y+7atzpIs74S0+/0qzo+59iZhvZOJo1GcHo/WRPIOuzHEak3bQXBMmHpz9O5Ux
EySbpW3yoX2SMcXEXli7zz9X/OmDBXZFh8kF7aSuv69Ni4y2EocgbiWUkhxaS2Kb57kM3ET4CRp5
NpiW51mkmJyzNi/5LXGY6RS+mqj+m8J5pi32OqoHGdYPAdauVqQ/jHlz0zKaAz/c2hU0ES4cfuXr
vGcYSxYZepqffxH9o2dxficszcD+KRHKGdqHL6JHhkoqGiDqXjDw5iuf578eTWFNALwdvRYdcTtE
B5chw9fCtLQo2XfIMaSwx9bDYHYIuayasi74mHVEihNTPBlF51an9jtPcqP2fTJZMwnywT/CX9D/
ZyMEuZUpid9X6/aXEZDDfPvmZ4le/fX6Tf8jDtX/pQP0jkP1v+FN/x9iqLR5mP/vfaIbuFPpO9fw
9S/8q0dkAR218LLaNjZfVQNI+u8eka3/F5OIzvjDsCsYfbxZ/0JPOf8lDcvkxYGiCzpXahh6/9Uj
4vdhGrYdx9ClwxxEU+c/QJXiM34//okQgW41/8FshpeVy/u1RZQxJdQGokoXymi4GH14okwH4QI8
zL50LOpRvvxpKLW6mSZZrmpzDFZlqCxZ03SaAvYFRBarUy9/dK2OTLCz3SSinO04RKvXOlEiZvEs
9VFHctgB+Fc8sa458WyiWdF2lfhKP38sp+bUBgUHjxbte9SEpauw1A+t2Bmv9lAOLjgMXLVpyLxL
mMlqssUuoVuPTRLme46vH9QL0JSrspBTNqEYo7xX8qxf/fJw/7AGaOrcNft1yuSW2aTMGgYucLIx
rhPCL2ZrePNM9Z6ju76eE2nhYOIFP7zIGvOZHRKHIHPt6A3bp8i1jVSuxThTaHKOlF4NVQprpNP0
03YQPRsNRLxkuAFvQp4WZWDRBx3FgDZRSi09w62KfdoiyMMnwVbGttH8RJRO9B++qt3niOC2o649
aLn4IeyMkB1zE8ubnJD6A4bMVWQXt4QnsU/BsLFU7J52wzg3+Ija3ZSy+V5K64uGytG2JnTP69zX
6JPL9pthAsXKYWOthR2u6Jo81eVwRiiSbSKKxFHKrqjobJVagPzhaNNrHSrRJrSdlWof67j8JthO
bVk+DqAe+2UT6upqjAQKpiFahT4dL92JHhvHAw7D2ungKaL8yPGN45Pyaj6gYFORKFtNDUveMYAt
ARNEpouaYJH5xAn1XXmndmm49RJw02V5T72vWdfovkiJbn5I9SaSwTmnIVgnbpCacmX4wQvlN2dp
al8+fyPEB9ovPV56triRVMNyHAHN7f0YMiuVYIsk5oXIQyKJQ0kqpx/c2oGPVAZVyJKK86MMpi+K
VWA1vx0y2lmjkgQrTYlB/vaUuytyRY3GLigAxDPenvbS0HIib4i5ndMqzMxv3C66MWKtPXr8i798
h3mcv3+pJfOTFKYppbToP7//DhgXUsZ+rbF24D0e66hAwQUDyy5fnFy/o4GwDVMftmsywQTu/dui
H9dDUv4MBwOR53hrFiBv4jFSlnMlAQ8IGTL4efPsh9d3jz3pP59fsfb7Fc9YPkvausFd1z5uINDb
NnE32A2h9fHak+o3TgI/a8wp9GMYlmr2CryXlszcLcS8XOZjy0EIK8Dn1/H7w7dI+XQApDKBw174
gF7oisCDLwas1u5VuRTSfqKDdQdi8m8fdP1N7x8RnyQF5RcT1IRjf4AjZEXnZ2iGMcjhKsV8aeOg
aHLOldU3Og+nPsnG1WTC/bNFeaZLxtVolJprEbDDpr+de94qBgjsAn4bl0qFq/zzW6H9PjNasAAR
GOkoD+Rv+AaPF8gvirZxp4BXAaVlrlMkLsqCFkYF4Ankgl37lpuoFQN2+hk02V2tTcS6jhCyDn+5
mg9kU4YlV8Mt0x2d+/bbk6kVX0L7okLBVstty2KnevnLUMqnqaG3Swj7lgUJuOGyiHLW93/vAP6w
SPy+qjITqIIuq85pAWjI+9EUKn2vAl4k/0afCJtokBXzCsPj8QVVE6eh+eBxwpX66fPP/YjP5Tvb
WHRZoQT8MngkHzRF7WDUdWZBdbAFTcweaXZbPvhZfrG0Yu0F+SVwfdnvuzq56Liy//LpH7fC10+X
BvsWOdNNtA/sWhRtfUw7snK1KL+0fXtf9PYRQ6CLz/8GnPtbAL/Lc7IHTRGnXhwJK7yhOPxQRtrJ
mpsbefmXS/rtmMElCfTBJg4Ry+amfHgSNS0zi9e1cgdNvbObcVHXuosBDzVL9c1Sm2+6326DJj0K
Gt+SEpsyRqcWwB2g8fktpgsGLx1QV3Gvh6d8FDsH5k/QtK9jDUgL7l+iDK9TXqE2qLfZZHJyLv8y
1f0+xbz/Dh8GfgPWu/N8voNlOnuROTc4J1550tu/PL4P6OH55YFkqgoOg8ynLAbv31qJ7X2I5o69
41fwe8c7zGp7sWwMHC5a9mCWzp7dxpvRpWzCrJVKRlDcIvmmWaZ1r8nk7GkT/u2N/uNFzXooBhNC
uRnC+usGld5VE+XtULmG06MZbzeTop9G2h40bN1GUN6I220SZE9jbN0QAL2sg/Z+7PhvaIVRrI9D
dqN0xdPn9+oPbzo1MfbMKh5LSBHzf/9lD6jmKKN6tUNCHql3zZQ/cVQ71V1+qYba/fyj/jSm2WSi
XGVthnH2caGLjMRRCf2C7BED4Naq+r6AaDV7ImKkqLTC+tDaJoDA5hKyvjAkpfXQZtf5l+v4fT61
hQ7cETK2LkHIfHg9nErT5BDVlTuDV7RxDRDAR48uT4qN2TWosN1bezyOb59/rvjz54JWskw+FIzv
+3tdKnIS3lhVaFjNN6vIvhGSPCytQD0Rmf1Ex+cy4gWhubECVG+hVTWib3MNZ5HgoV3IEkekGgTY
LofoJ0bQhVbjJx7QfHx+ndrHisY8fOAEc3cM21Bt/cMwxYugqGVTVq6HbU5DkeFrxRNN7XjysVPV
lbYMVPHWahJ1xBxW3KtfK3h4K6n47tTU3wk4XGV6vCHwAk5l+xp2lfK3a5yf0fs9hC1IzWA5VFkW
QRi/v5ex4yNxCrLKHcGMZtVK19W7URO4v2E+aMWDMHhvIOx8qyjGowNcOTL4yzSj/2k6MwyyZQRb
ZpvR8/4amD1goNWInAw1/171XrHogVLy8k48rBorMmHotg5NPM/qAxKPNQbYi082ZOLQOKUEe5sl
5PVSGjMRH4LipZWaGDWNUEX7aWcGsJTolo2QRN6oMh4K74JmHpoG3QK12GCEtaiaqw5NWqAz6Mr4
m4Igns709NXn78Tvk5djqwSRsDfke2rXeuKv04SNBWYCvQ7PykAuYQ67HJxLhNDcwnS8mDqcjp9/
4rXc9P4Js/JCs77GolCX+nB3617ItokSzW3I5loGhXBDc3rx9ZFEBr1nLzL6qLL621SYA/Kp2lnb
IjhORakQO1JuPr8a8/dnzbw1k7wAaQsTO/r7Zx1FaCYGktPcJOiOVo5vNg7Pcc2BL3zMgAuPWc1J
TQCJ7CVM9o4shuEcn1MDw7uo2Tqp4ROZgLfpYF/M7kcAMHaRRz1Rf4n5CIOWFoXVYkTX10Pkk8Vb
vYIepX2e6UuqDHSt9WWcBt/TbtqBlniiGXXTOfYhi4sV+gHXGLq7BiIMkbgUDimFfg38S1Fzi+IK
5C3tUNpHZfwQ9LhXi4YqdVydYM4uWgt5U1ztIFs8JHggPr9tvz1EC1INRRlem+u58uOiN0VC6HlA
vnSQ4DxMyNzQBpUUXyhmpuFj2UYHRIBUiQPef6OXbuL2S26LNkZU0Dv/6QL0z9XYmm7Bt4Z+Z7x/
iEHaAMYoKpy5uANg/DvU1+n5hcDOkOJGmE2JMZmwWCw03cxXUw+nprObH5/flHmn9uuLPV+FoSGy
VikZz8eg91eRGMSXhGo6uQJIy2oqqJYa6cYfyo2j5w85JoCqnP4yfrU/fChIeCEtNrM6B+N5gP8y
gNH9BLapxSNWt+yrVXW8JBWmuoEqR2o/eE0PyDXcAn/6Tj7EHc+MQfR9rlbrRHAvtcQcEdsp95av
E9JOh+7zWyLm6frDPZmPWmjIuUqHdef95ZkRbaLGxoacpmDkaEKEBIQlwxfUCNAJKCn0qg28WkHD
UeUwQaEZp2MDidLYVCrmjLa7RCMMkaR8lfAlFLV5bHIkGkITdAaN+lhhp/j8mj+ukjxGTrBM+5ah
moaUH/ZzA3UMwnOr0QWdqy+HOJnDbfB8TuOT5tiPdnjB5QZtkDTOzz/4t30En2xD858P6o5m6NaH
/Us8wpamqz+4DZmcy2rKfPoa6ROiVz29HUnTxDYYV1s5aS+NU27scqCFhgAg65+Mrl0pktiI2gSd
Q8mD87V9DkjpiKJx+/l1/nbOv16nQM7CQs0+/PpO/vLOtaURmEipB9fROYfU3UVMMPv68NZvOUDn
+gEKyH7y6xWKMbJyIiqug46Etl0litxx7ocpUgRg4Vhn/7J/+M1RYKnaXMTmfyxs88n2/QtHRbrK
syHq3bGOfw6jijRKYpzF7vwwAE7Y921UIrtBB655L6yHCN5nDMAV08A0FW0Li0kZ8/ahIru99hlY
aaEtlSApbg2qnxH2sgOSmotXeI/gqZK/3Vz99xHNJhLjKFMReO3f3gKwxRBNWqVza7etO5yCtalw
JM9A4s2mL6HHPxP878Dfqmhjj6NKz74isL3U7r3EW3cC8cWko3cEZV5tVR+5oxL3hzwgpUcg9M66
rseOG9yGKNvrCghvV6XtStUu4C5wBOogiILB2ZVN8ijj0dpMaUr8UKxoboABoAAJ5YaDBhI7GY5G
kleMkUJZVlW4U2eNVZhSN1fLkR72fBsxCdortVRvRnjzC4ymreuEtIFINlc3oS6AGlEKwFWZw7cJ
2hY4Ungs0WGtjBg9Hcl4LirNLcXVPQJyEmwr8041sW5aI4CVwoif1UY7JSpoSyX4aSr5w4SyGJNo
9maaN7llV0tNgBMT0aumuZE6JOvCmO4xad5aVvdEVgCeYVJbGk3TgQ0l1MLbpWz7flHroDua0Lkp
hghTipmjHrTECgZP/4/9eAigzfiFQ9g1Dem+MSYUINmKqh9Q9aFUlnpvLBUduYejw1oYPfVVV4c7
9DLIqOZkLdMYDq0jlJ3Ug30q7DPKeUBvsVAXwsuri9kA+mMjscABrqw8VRtcQwm4vFhikzUawoXr
YOeXPgzjCJlSmeJapPiBmljmIWy88aWduP3eCMLv+vY0LWKPpCNgtAurbN0GNUIRzdw4tdmvLT9r
n/4yV8yz5fsFgBeZQweVDcOxflsAlBE0CibxHkiaPjeJvw6V9ZpbxTecAPCYjLe6mu4s7JAcJfxR
+f6Xj/94nEDoDLvWkTYfLYiJ/HDkmUjmJden6gCEtWjFBp0N3GiWW1KUU+smjVQJLtHMD0mH1mhs
Cm1daGChObBePr+Sax3nw42QhKFImmnq3Ez7MLmn4QTaViYdbfgx3KSji9EGp3Qnlteddu2r9spE
MB/AcblFwf9NHd1MtzELjvx8nPJaKTvTq+K7jp8iaUFZtn1VX4ABrMuizs9hBYmzdPp8UQ6hWNm5
xsvjKHJloUB2Qz02l56q/KhxfCz++cX20JxF+0xoqthcx2qfAjmd4MHAKAnyDdlmbZy0RwIzl1k1
EezVBzdYHNqzbDcYYEu4qt0m7NVhQ+QQM7+dSFeR7Q6Chn7rKP5S6+1DmZeOWzhFufEtxq9Rw0b5
/N7+YUEymNiFQfedqqaUHyZ9NjGjU/U9gmWt9Fz8Pit8Dudc5rz+ZupGwv7pRAHMj7zB/S5+qlQx
XKOVNmRVnP06CgjbGAg6R6JFWHr/l0KvTsH/92FAkZedGFfpzFjf98tSoHkNyjEKQqVS6htvFkKT
mSDmXRjoSpy1lSJvi6QPznq1dSxf7BtH9ptuHPuvJJnBOG3Vi/D04WKxmTKqIYFToluIo+KNaMm9
G9QpPfgIvTlAs0VgD6gNpXPfN8DVHL2qN5GPVwEjWLWF2UTwSVusVXYTC7CV+nZM45dwmroNxUdQ
RG1uLuf/19JxJ2od/Xc8Bsumi9yi0QCtB+AoPQcvPGea13Hac8oZkXDNqpDZCNwk60yhhRZN1TZt
M3pl8xL8D+0lQjIfjTZsnYlJB3t/rG6KPC9PYmBblwbJuKZ45K09mLcFaLTVbEo7S1kQoKUHN3LC
BSOUAj2NbQhAalm/vuJHNMA5qkCKNjlKtApy9ke9kyCfD71zGRtbH4PLFQsj9Im2btIz5MHfVAgJ
8znIMs9hJRfDQTQq+YGgLpdtYT8Ekt1YjGCOVBSIPUXRNQfMNG+EDqsy0Y5ZauMSG/R1N8FuLDO+
r4gomnwvKydFtZZkXxyUlkPsrOAraWd09CewRsbFbIvQRXH8tZjX3JTzp1U18GwDe1g4LHG72sRE
n/gJAX0CYFydJbivAaXuRo80jrgH5jd/XFRx3swc9S2AuQl0Gnzt6IfPEw6C2BxvFWF+Jw96nIn0
aE0a8HE5jxmGXGi7rC71luYYZ26/diBUsCIRZotazYhI5ShfKdRlX5NOwmypbwJ1bL7FRXzTQVZl
KsLpPvAmqPUpGnHPVyEGlxQEsW9M4zEY34qxQJDoQ2SESGX7DCp7Et+tLjLWQUAykW30N6kY6qWh
9BdieTjrkhmM1zPMsfj72W3DacQm345KUfKgHUw9TcB9yWqF3gQUTTi9YM9Ql3Wvmy8JQMhFb0WN
q8cFCSFTII5aKXwa9d6hriEaWMGqDmUEbmN0fXqkQGR5lhyaeAODgKAk56GnKTuZhrILVCSJiVJa
RM97zgOC7bGXR5nIuyg3xCb2cjdyqmzHL0QqQ7vCTUHpb1JrpelGC1bADO/T3m5JU1bvotK6zc0R
5P5U8nnO2ZYhn5OTcjGbRnDiL6NW6vdK7Bu38cyq8xNeZT31jgpqwoMnAJF5pTfcV0W0asp4WBGd
Ik9emw6Hap5bbd8seH1kt2zShARGPIgLmgnpIS4V9kubeIyV58n2broQw1kl64I2gGaxyRmftUm3
MZop0zZA7XGRpbI32gn580hTMtKDY5mLu94JjWfGuOgdilkevrpAHxG/ySjYZbJ7Tsls2ZoIpg5D
XRM5EuCsm2kZ5bROM2gHfmzeluOw1uaTG08puFVsYJFWoJzNnj6/En8JBWqA0enqRZxPTzTuxV2L
f5c0k/tyyLtd76WXbqpDV+nFLqiZ4jjOHtHC9ttA1Y5Gj1Cp5musZE5WBeenamcqeKzmf9Lq9BFa
iLbXayov4KMUb8Yhonii0Uj/r/FYHxkgYF7G5KbXWhiWirxDErCDRoP40+7hYKkaYC5TIvFkhkrb
XRAQLWMVTKrki8EFmw0PeTDcKLl1k6VlvpEz0KpBCiWLcTwnMKDLxq/RG+Tb61Zs5ODbR2wFbUw6
bkXlYKEbnbZFKT0aItxQJa+2vh58q2Z+ZtLsrcHzTkgwgdV5YKuaaaigZATlxdJTpNbNdur4Iups
LWzIGFqHKoG1bfvijKM4NmCVWYrDFfzL4mjOfxjg1TpngIBagtrQLRx7Yz74bgeNSct8eeIAKk8i
EubpjY2GqYrp5FvNQHYpf/i0BPZerJ7qJicKKNM0IhIldslY049jOj1UHoY2w0FA0anJnV/Y+QrX
a7u+/mOrYjQdy7RYD1bWwhrzi+cqR7WuAOGpnfbMfnLWctbq2mB9W/vEGqA7PjT9qfHZoEVsKzdT
wRYDjTr0XmdgWYkDBcjWsOw95EJtgfdLtMjMyXl31jwdHQbMJs6GG5gv/SLvatgqTnFbWv4DwfLk
KlYAfBRFwW4xodZh51OAcYisNZmn0cZQGxxPolLPolBeABiCoY9/ThAQ3d5ulugrvNMA9VlyFrJD
kO5K3+VrzuXE1oPcM6L2WArKGiDlsVNHeI1tc5bE4/yMoH1gYmdTRwetKp9NspNwbmX7XPuajlYF
F9NOSHlimz+azhdWKGOFmPgu0iPCfznMUtbKht0A1Q7fUPlmS213xQpBxrtNIBsvkGV3l1RLvhKO
ej2eJFH5tR3R2FOPMbC9UpVMu00juYNNGICKV+VtUo4beybZhXUNOL7wOQYTlLkaidzCh4N4NZZl
tZ1yNOBenB/jGiNRo/Qrg5rqpp7Y0LT1kYJbfHS68Cic8q4hnHPdw1NZJtpbmfoHAMfMBKaylfao
fQlNA2YfGPxN0gudExVGOy+yJRqcsG/0O6eLt2PH6aoqcNUyQy9JBtNIAGhJozYJ7qW507p23B/V
oP8p6hpSfWosDRiDBegplIoE+0Q0vMF6wTeftkWImU5vWJiLNMaGWClrAlcCDK6c3KZ68talNcZL
XDPQ5otTkWYPjT++ECU3LUacMEvD0imzkslgZgWuTEPzNpHpEOiVUe0ovA48mA1Lr9bIih206ZiQ
64tp1mGYquFx6MqVWkHrh7NbHiujekw8rJEaMrQUeY6GVsVQqedoqQfGAFh9q9RHJSIrKMaluS5I
mHeqInBlTnBhxZ6owr4eGY+mndaX61nSXoeQLV2IzKjaYO6sbeOtTXE0qRJOk1X+EDPGvZYpCV8N
e42xfQk6PzgIi62kSlzNXoeBV2P0PlimBwuzMWZAebqqU9wfGWonhGbtJg7xhLbEEOyiaDp2CQQY
x4ruAls8VqolF2VnAa8sc3ubKrGz6FX/ya9r7aYwYUdqHjnHlTaQExlLN44r69x7z3lcGlvBqRzg
4FeZ6dnhS0Z9+b6MoV+1MdvRYkx5c6fqYkAdBLequIZ4xRDJLONv2X6wfNdYBBRyzm892rTrCE9V
ayn5l9HWyBaBRZbjSXP9OB23+Wj8wPFLXHVcdVC+SQAyeyhYAa7qf05blhPOGFxwT0OF6VuTAIDs
ebOdltCm1QGaeOTRM8puk4xhpT5ALyzA7vfwXNgOApbxlI2TQ0mhXU0oc3m8jkSBnRI34xjX+WGE
nkLqJJViMGZMIFHEF5ylIUH9JTceI4XAayUP9tdahNXwM/mcUlf17d3gT1+gr8XrTEsuJS4DZn6x
FgJesAMn1fLLYdHaFTSwQI4HG64UVHpvn7XJBuM49puWpiyJUt1ab5wn6YFC9to6+odoKBLDXqgV
7Hvab3Q42/4y5AXnpVQucj2QN2JsWbmzAN5BP44ban/O6YqBKSu4cXaoHzRL+VFUDd8vRW9WhegE
itkTPAJGsp2g3qI3xyMSh9sIQYMXX3zV07esv/bKicZqm5nPhZXQVI/Nat0Hqr8Me+dZ6bEbKZVB
lpb8VhqttcjVRN9Mjr9v4/YgStDrEs4Fk17+MGCKPuITwBLnT+gQ7VZdWN24HxmQbmABFWNPSCmg
VLwtuXfPWYiem9HGqaMo3FoYxgWm7Bbjvcu9k0f0ofbJqcPnocTUhvlbbrCV3gV0uGCx0engKMky
oFAoriiSYxmW43qaQo0SPKliBEXdXd+AkmhIb2wepNJgd+u+ZWFQra8wsMSQX/TwDqgOTaUmHpa5
BSC59/F002AUR13ecParKKkmwdpJX33dl7cjpnk4B4OrFWR6NEP8oIdRfkiLbeCozpfAiMjG7NuL
RLOxJkx8pw3e1zICIqLn+GCul+QUJMzTiH0jzWy2fGjlzjL17UMR1uYp0ElkRxufH/qGwQE+10dm
ydppZ+Ah9QnORVtupkrBKiyzctmXlX8Ip/ZZyfVpTTYcIMAsffQV2mey86KlVuM3sALC+ZKoq9Z5
ZW2KkIob2zl0GyYSoegL3sNyEfj6sM3VbG+NXX9QoKRsfchWerUvWlKdnYBynApfi3YH86QSCHcg
YcQb++IJduDoVUcoI+rKHMAmImF7SFLrEICkvR37dFdGgeaaBGgtx5L4N0ypp4hSzW1WZafZKgcL
v2SmBsh6GxNYdAuf/jSSibXqAS+SvBOg55fqra/65t5WvCe4kPGqDfQHxKzsIidgamVO6btbk/Rr
7pXC/+4pnI8EfFL2PZFP63XA/eaUBzRbL14ax5vG7F/gR0EnrOp4bdkW396kIEnOKPkjKrRm89yZ
wELrcKY9aNm9IqbDvR3Z1bpwUjx+WQexxD+BLrhvEidfY8j61lWVSvqfWm8EKWcr6YRfKPy8Rl0T
wIK3T2ktvkn9AhE02WkpttS0TTBX9fF3iTp4PxS8elk4fE1yEh7IxrVu6z7Y8Q4O69rTKYISovHf
lJ3XjuRImqVfZdD3bFAZBbDdwLiTLkOLDHFDhKSWZpRPPx+jqgdd1bM9uxcFVKrIDHe62S/O+c7d
9MhUFbRrQr3qOgT4VM43u0R1YlUpd4Oqamhy007joHVNe7l0BSgJTakd5iKZ8S5l1nwz9KYN7Ue/
inxcsktHxUlE29ZrvvDIEkoTP/e5keGZk3dYOxMGDbG7g5l5szjNfmyy4WTUCwRoJh0bR3XPcWPL
UEnLD3P5qzKbZA/QDoXQcrsCE7gadOwvEFYyvU7CrBhwBkuTbMR7q/JHmAAoNOdaH+E9Dw1GZdzK
CtWT18p5b5k9RGGkzIrlP2wd8+hqOj23k35iX32zkznZm6xNtoah7ulcsUgYICgKQmqRPL16Ve4y
eCHx1cMQuYYNk5w3vBYGVZTjYFjWc4TWICeartYOXm/fDr5wSCCmEAJefzXp03iMp/cyk/dyyI1d
9pLONYQKn2wF13GJaC3U7ZByyxizgq3bkvKSaQfepPdCebwqZXnImB9QOGcvTgLDfXJLa+sbBldo
ZG6alu+Ga9TbFPMNY9dxR2QsoeM2WGpskr/mlmgCs/D6bdeKZmNBuN90QN7YmY0bt9H6I25x0GXA
UFsX1PVS9M/VDGKpHqw6yPTi0SQCEKchMH6QkP0EEbqvbkCQk5bFVKvv927fvcnWAENIQw10sfeP
+RA/lsRDkCFAeMKQLoE3Gael0dNz4iWbsrLqkK25DBbdfY0ZeG5qEzJxLzojyFT34kYaokelk1wd
5cU57fAWZfJF1TQ4sUwJhycFYeyg2Q2TCaiCod1m0kjSGwrOwA4vYuc1ISA8nDLORVfH+nawqcc7
y9nW0JJSBjiDfeDOrXYdA8md05gBF+KdNRhqb8WMscD8naJkfiiWL7Ti6S0c6mBC1M7nE4hjvEZR
RlzUHsIgNLc6z/FqhC6ks8H/3KMv1xhWZH5QKUJ8UqvZRxUWR82d75ae5N/EvqMdfq2c5ULQ/nXg
kdpJP+irVsChb9HrfWPkYDq8S/r868L0LrD0P5pDPFEXMmADjo6hhwSOiSEe8T+c58P4q7J/EPLc
exQA+7hVDJzT+IbF6YumyMl00+bVKSzzYPhASGBEuHkBDVxwKkTs3GwFXlKdk4WTsKUm3NDn/Opy
6oTMgfGOGIMB5Mj4lvlGNEPC6lKwConyoYMiNpBaNrGpcr4ie27O3VngPritS/j+pIMTzTidIm9x
byIKc8cncoqEDi+sJyfaTardVqmiUGVjhlVTB/sbi2jLOuSiTojRNpWDBKPOt5UsAwvVyZOanHbv
jNizyCrqWqoGojJVSEwM7tEJLdAPUpEI7omra7nQdD8B0+Vkh9YgkanBF4lDbGvOGoV23+SBdGIi
UacTcSxnvXRJiGHZbOyl0ybH0uwheBcdA9TlJCLSy3O7M/cDaTSjq/d7WwPVMVSsSwzt046jL9uo
BozScPZV4X421YR91s3v52EOpvhR9+LnoqBTK1ZLttHV33ZivMrohsxjHw4YMQO5HlqTkluMZ6+M
ZvDZ9/mjgvhv+7AO67INJ9la/A+eX8+q57055we741ZI1FA+mLH14Uoc7kKat8qhBynXQtbJ9fdj
NvHzdX+dt0xkAUodHLbJeCjG/TKuqNO8+VVYnKF8n5d9b9DN5WgV8JD6OwvDLFakMCrq8dcSQfFh
4/3EjAtEaFN8ESY8bMlcn07KsDlCImKKuRk9sMY93jsbBGisw5u1yRyjTWxAQvvJ45ATGNW145dg
Q3d2XX3eJRg4V/ZNYKQsQVjRPGV5MwR20zOG19LvyEn3fTNfuhXOj9ytvzVg1nfLvhjotADW4acr
CBVj+jluVCTODOuSq0wYIdim5ok29bbw8EJU2sw6BXZT3YJ0EPhxoCEbs/7eW3lKFDIVlFvU9nkY
P5nM1+e4xn7rURhxA8PkxyeuILn7PSF7vS9pp8J6zTOJFDEiXed6IStKEohrbQ9OWoGcG19+Ntqa
zwzKT5ZlG7da8FORN0zd98ytsCPl0RVwGww8A5l7ujO+Wna6YEF4ikym90k5p9sCP+k25gMIflzc
+vNCLI8WdhVviDGSKzWVPWTu4X3SGvzQnHxDK2l8GUQ4CT1yjVh3Y3nsIJI73905LKObGpiX3YxA
+HMIKBxVJCWwdUIHzTa35adHSe7qTJpbs94Or6CKumBJzZPbsYloyqZGqxU/kiy1qWy61Hrmmup4
YJgC5aBGp13X32edwsveMb4jgfomqe3PmJm1iZzbEolFHW2j0HK3roVHeMDtuInzllCZmfFIJN7w
KJQ05uOL6R/4DMJ/KGbEKBWMqnosyHOJr0s8NEWy+il1wLRKeWTpOs0jmeXFydLRbhIq/8BtcdNl
Opb3juCi2YItiJE6RIlHJ6li1nkT8fOdfiFpbxUuaC9W35VseQU7yB1xWp9zQRZ5ObLqQau46/Mc
RAvzPhbsJL6ZNDzGGvvokT5Qm8D/2QmjwAIDNIOZZrDLKLlITToq9ap1RHkkuuANqXuIF+xhDWsN
/Ykf8qgC3OoP4wZrx9muZbsrBAWP3mNUsTpQ2UXDXCVVF46+b0MS1dEI1kRRVFLgaCuKg1zw5SW9
GcrCXNc4JWJF/gFmbFNOD8N+SKZnfLAT2RTFXemSRkAWUbGTHCMGcrYj3tJHB/HcXjPt4tzXDxJS
xyUyKle9zcLULuo0P9vjMJxM+6YQ4IaOcafkYzdRMvRpAupeBCPxjLdDV6HDHGg0Cjjbg8u7Q39L
GA1w8R/6O3KZhMFuG/amtlv3w8FgGeep0F6NVBcHpJ5v2RKXbApYrVvJvZtm+tESZORa8QzxoQMt
W/OnK7AfjXXhpUhv4tH7LMd0prOMkr3n1uIN+GZ+GJeYhKz6uc3HNaaRwQ6JaRRNQEXYjRqb1pAD
Qp/4V1Q213kVEZZDwWvEzVnXRgA1UwYyRAEXd5YbDejuNq6LIvDNOj6IZHmcLDYbuAsg6Q3AfMbe
PMS1nxGJWpKkOMSfxdhRmXLEjXSmzM7J3arUVVKXdbgODWbD8i4W4xkYbwfYzOEIMXr3woyIZ/dU
fR6+9ZFrAw3kfVnzWQLLZm9y0zKJM0JG09okhvLvzrr67OjaweQG24PbNzcqLS3k13wdu17i0Kit
h8bvWZ2MaKDhnO/b3k52nQtuLZWvuZ+fY+Fsy3TkksZe2cfFPSCLdiunydi6bg8Cozh7aDK6GdWa
pphmNU72aDqIYkq8RNSX26X87NPJoxhFF3UR635zWFR9VSTtYdbcT7usvycdC5ii4y0bAoCAv2wF
U2rSuo8e53AwQ+reWQnBhEVGpw7rru+jd9XxcRryCHaRnJlJs0E6+rck1rGlARd2aZqpSQ2hs4oy
0NbrFU2CVlSMhWVUQpSg9GYCAZCwqRAjse9jcpiOmzLtqyOprzQM5sRFa/DGVljrggaix9bG0gc5
yx0xhCv8H80IssN/swmBu01MwKCN7h+V5lKuJsl1rWv1xkzhR2kZoynfI0h9KCvwT7BXT2TzNaD5
iTT16ytDA9jOA6avcpJ+m+RmfIMva+NKyzs7GunUQ6qRu6pfgvgKB21+Klr+Ad2ErVZkeLuqzm3D
xEPN3PYasN8JokgJNCaq4V2jc2z8RDtNqAMAWxA/UWY5ImjNOeiLqT+Y5vCLDh8Akrjtedqj0uAB
JAkbcfVIiEAyR9gGInXwVW+HepkRM6VbWM4FJSLnF/x56M2wF8CByDTCgJtUOsWCnUH9SbmK0pSs
ngYpC56Mc0O17I1TclWQpraxDXtXG339OI8M46BYb/G8ctakxT37+OzCm9ORkj5IftD6In75OS0K
06F/irx8q/UpQev4XePyRUq3u49LcaEZ/rHomukmhTJ4PXlEsjprBNswd1BmLTz3bmKyu4xZjrMK
YpSVhmWMFALs9U43yrfUziTdC15FvuU3nwTWUyr7g8hG+7rvkhDeFMZaH7vmD0km+NFpFL2It0QB
QfSGNy4tV+30Obsd9LfB3jWzsJgixixc3elgisrfJzUJt9nyK/Hr+kjp9mYbY0LJbxx/AmkYOPPx
0dPLaqiSo9tlxsYwoIMxe9wVRurezHP5yDvqXMaip+MGuD/q+UuTpev73mLENY0sMPFQk3deQxic
NX1bZUV2jn4boRHDWw2JfY0gTXHjgw/jYiqOmvPacAVeW3FMky1acaXFgHPR727ocebPYi6/85mO
x2r1awXy8FIQvcuUmMQF2DjBTz+QdPDaJpWcdaJTPQiIhCxIgknXNBmJTmGMByOoJEDgmDrKYcS/
vc7NsT3YzvIsJ+581ySPRxq/5ctUwOXVzMNhJJVGiAChfjPfnN4m9Sbr7Iu8qTm/M+/xB3XdwV0D
Usf4z4os4g+57za9o1yOqHGLj4AydKrgQGVzHxY5DFWr3zvtTLBzz7UU10tAVBtMjjXZbM92orrW
moynt2qu+miIaLydwNLyr6pFp+WN6VOUdnduMtzPSp82bM5fCpne5NWw7gQ1VHodw+Ooz57aJn9S
tjjD9DODyUx36QAUSzjz1pnzZJfErRE68GjKcd4saf6AL6kNcN5+T42jAa2tTlaXPcZ2+9qKld+e
PulMAblA8a2XMQtXh29XxtO9UYONnePV2xLbb0NjP9uEBU2t9a6K4rw06NMJvUhoylh3ZAa9XZMc
9QmMLye5RTKwdd+4C+SVUn5wTyMLIQgPDaS+JzCV3WlBaai758h378pSfHdu6m0SsUlzkVwgfr7q
BxazBWIRRU8SklJxXa+B18yyjSI9cO/6QQLtMa96e0skirXRzONIFiacrPtq5EbVK/dTsfauBmSW
plv62yJHRqAQWSzRtLEcuqcGcfkmtlhU2iawx64PLReQGGXTQwxKUU3ud+skT3rH7x2sKeG3Nf0J
ag2fUJ5vnfdqdCQBH/EULLK8Tkpn3NiCkJhGXvjQL2GUnnVT9Sc5cikxgGLrVVziCrtLe6K5wTab
e6d7tvrCuYSMdaCLN4IpRxjt+EUP+NLXA2RR+4nSxmIXt0EX3IbY4scNU6xrDUkO8dedvXXSGHHZ
vI+LdGs1hKMlKruWpn+XQPhAUmNsSov3sszgC82w3zbVciADjuxnG2UKeSPXNv6n4Mc9r2tLw1jI
UkBdG3YWrPsZfV1P4jFRYtlAJAGfb+lnIrbKoMCI11p8SAX1jY0OfJnTg19BojMI6MqOfVGhAjEm
LqoyGDOsv1aHmicBRmAM7akZsPprNYOrmBG3wTof5hvFiD6SguYSZI29eKUQlCO4qY5T3JLsfxpG
UkXsMnFq8pZQ4OKp76hT12SV9e+jASbbro9CwC3xVo9QQ8WzfB6pvKQDFE7AIAa9lyQcJ5EexB7f
5eIRFaaz+DX4qFPFQCmL+FezaRCbzMKRkW9n64FZEtmfHfufzB51TmP/IqVh15KGHprZjv3D7IwZ
QydLp5iGFkyZBo2xDRxow6zuOiA/m6yKBz4BkCdd2LkbDEcQBUc1h0VlIEf5JaCvUCwiaXC+0067
a9dA0p4QCMtuCQztii/Y787GuptUBaXQK541TLnwBbFsWLG6guxlb0lNsnbzRU7bBekG3K8xbRNh
3WvOtqiAmsZ9KNPF3Ok+ptzmbLBVh1f7lZoYLNBgQ7xpgVNX5XCXLs6XSxjiFFeHwSC/y/Hkh2Mm
oJ+ODZ04UyqO1ElwciyIiuyiZXrkZNAgIKqRnU5rjdplfMSYdS+SFmwpY7lYR2am5vSS5Jo1bJlQ
bzjToci7m5T0TjRUI1PidVKzLDcubfnGYypu2K+zyrZIaJtMXXV9c5VhwAqckhYpog0zyC/SreSQ
lA3oUBqWgbfKm2s3WOrk0hNLf5wYRmatQWstWOWQLI5k6bnuUWbVIt/bBW2Xycijb9AVscaor7PE
kZu5SlpO+vGUzcVltgAqnRvrLZdDfOwzHA8WgnwiqInh5GOQVTqHm5lvG0HUdi4PGphkOBs86kU1
fMrm0VtxepBM0oObEtPridneFr1OWMkCvD3JcYcjkfO1UcM6sVzlxHWv5LbNPNAzc/0gg29kCFfh
Cn1kftCAZPAhFrTGfXpvUuWFsgQKULQ4sey02uUmRTr+QZcR67wxEmrVFbYKe46ILGRo1GKvhSTx
iAOHi3rsnst2ePupHxrWtTV7u1ZHte0XmHxq2DF8eAt3bymHBKiGzofEleVoKnZwqTuPnx539zzk
t+jRKCWs9svRDOvZlVAyhEqGB8x9S1C483JDwnZoScoTOFXZVrotpqq6fanW/GyU4M2uy9WVSMSN
SJfLStK2RKiktmhTUC0Iyn5yIxEB2x+eo15R37/T1nfbAj6jPa/ZG8R5Gy6RbZzjFyrK3oGcLzsH
TkGmt6G7ZoE3Pbpq9sIHzpI7fZwOniMfgKNSrBq8rIMTeAspzpK3F35sMI7NtSJ6vCKCXE3L2SeS
3PSmUxyREKX54oYo7EODLnzt4OXO73Wqz4bRWPqWmt5HsoaL+EipdElqnHQboNhjvY9iXZ3nboQN
LRE1NuW+sltGK0AJG16G0OvVkwn9piF1nTSmE5z8HWIcFsXZ65D7tyMp7e3UbB39WRrOQ7du/2Nb
3llrrDs4GYCLJulDCXpxPPzRlhRbwpCX+76r1mk+uo3SuR1ld9mtufFlzCq5id7tOA9dNw0GcuZl
T0HWzJwi3GuBPXaPmU6vuLT6FfRq5zCxAEWqjx6H1e8J1CrqHbN/LO3qptXmZzn0MIF3Ga/jGjv0
Wds6bZ7zpjEsHEkMFYOXrngaFquNeRkR+rthMaXju6aeJzscWXRCMu9UqkM6lMHc3ButjghfvSbS
eExj/1cza5fEQb5Ms3WxZDI/eH58KCXWABoXOnp51Sq7v+DV2maeRepCQVKebuyJW0AnOJnfbTHK
0Botb9napRFhwvNxVTAFVCBtDoMyWTa5aVSenKr4x/9S6le//5ixXw2Lo0g2Jsjn3YSyZEOmHTQd
A/FZeZqdhoLLKB/0GApE7tRf1oLdofN8FcBIezKTwQrsKnKDxFor0/ETSXb7MkwJeolUozlLDj7S
jTs64w3VO326AXCzYiDIfkzzAKgVaIrRrggE44PXlUBeQaoMFPbbLnHKs+W3gdsoRRYeoNHYgN7X
6fW7BavDh3R46c+9tpWMu712ufUjbt+uI1OiIJ1+69LJeIYouc4kSbarCyhNMlIdRmGyTStuSztm
AW+hgzESRCOGTcv083P8QUuQS01yxHCREf8HxWqDcwNoM4FKL0iX1R6Vr9r4eXUdFQQZu4goqD21
mjeKqXnq5ggwFXf/UPLDCSmmiRG8rn0C0YjkSkxxzkxEE4Yq96yMu966meLveZIMO5VphNWcN5dr
QpK1WdQQgQfKP9wS5ajgG1i84YJAhXorvQWsf588kV6Zb0FzT0Gc0cAIErdpi/MgckrcowjKtxmN
jw6iyiIYb2ugH4ExND20xsRDl6Z7oBB7vSa7YiSPK7QK48ZqvkxUpphIFp8UurF3zmlP5HDhzzv0
X+3J3qGbeUjQtl2oskdYkwz6zkQIvSifSUm3IEXu3pPO2YvGTc6VjE+45F7yNaqgQYyGHVIPGg0z
TIXxB7P80aptSh6Bq9o0py9LGNF151sA0BsculHePrCzfuzHWgvRpGDEm6I7Bha0WX39keTddzbN
7+4A+Ur1+V7n07kt/W4JpEcmFGzX7SAxl0uVqFuMgCzyTPtryEB0MmjMaz59tmh2cTV7V9Xy7Mho
CT0/fU5yfAPTJIJcsJ9LF7HJF7PFK5PCS/aIOZ9lFBq5ZfIJ9E/CHlneYjYdkcJi2iqe23TkofSa
4UDGpHdZN9xqCBhO42jetIPvH2QyzgG2kWzrs7MJurwGVGwbnzyBa2jlaq5gdL6HGXzJZOtkLmRZ
MtlA6BixmtJiYNXmALzBFaB2dZAiAcykDXtC7NrYjRBAxKeZbc8+wWmmGNMME3n3Y1/04TIY29ks
jJNuHAX4RVC7OUM6nT21rybCLPWS+UR8WdaOE2iduEqFYR6S1PuazWrZcAqlAYEqjzb/+MwwPigF
Rl74gBBWcS38yxSINOBpkxl1dTYLymmR1Dx5lFZnabGxsMBBUQUVt8xnBM2bUZikwtkPDQu6Zhyq
+wzD4+2k+E0jtSpVubPLZPZtNlV+FH26pipE86lNeF3VLxSBUHUzklxLURBcqYdi1pedDvoKOHjN
g0uwaNh080fkNu+mJO2jMhLkAIaHPgvVbyVQjXsSVWTh95Ds24l3AHNhM4g3iWAkTcUcoGn20HVi
wFv0+dJJezLcUeluAN2+WXH1CsHyzjRwrflapdGYddl953M6Tsp8M8ipCmciEnZQzGGkuskXmm0z
LJfk1oDzHPSUvb2Uh2HxFdtGpVjks8hK4y7Z2Vq3E5h60KcMF/QfgQtJqZpi8u67y1ZZ5PwYHN4L
iHZXte+z4NvScrEz0JGFq9Tecu6akZzjaCwYJ1PMpkzcOtYf03COqUO3WY6rv2a5PArvVz6U4Ek7
nTQZp7/oLVTXVcrAUVF4phM3bNa0gaUraMrTG6twptI1heVsMAzKnI+RV9mweLNHYexZgSh2CNjQ
IVOiciM+1oqTVb/+gHI2D2tXEX2kTXeJ2OGGpNNZggYkGMl0wJxdk3dEkPDH6B3bzCgd7hnb3Kaq
X/Yo6XEUoY9tgFjv5yQZT2Bx530ysP9nHILjbyysYHJ1hlJoYZe1H0qFueym9gklBOo9aycxUOhL
dSXi5sPVW2QY9lk5Yxb2xoJqG+wysXx8aDCQjJOrccyNlwWj7aBeALNLovFqP35kz0cET5Jtat6Q
KW6PdbUOzEr3y5M8Z6vWUnGhM1HNFarT9mqozR84MGPyuHuL+uSEia4I7YK/h+Ev9SaIhlCX/n6i
aCIjt9vpi5aGRABcw/0H2g4nvi0JnkqFvOH7xLEozmVODahDp6Mc75kVTTZTCBagYT7Fn7pPZIck
7cjR02/HaI6Cl9WldMZYs6jNKAH04yl6U8zXmJFjTmBe1RL8hpyXTZzu5F+955DXukbMF+OChLC9
mXPBtrqMi3Acp2sZzR9NLbRj69cGdzlClEzo9q7LBrklhHPjIl5y2ZESuDw/akXRXnoEf+wY9xbn
Dvq5JeLxNIrpJqsxmNhxd9EvnwmRLRu9FjF3vqS+EQDv8xkVQbnQcUQQxkeDFtCotva6gY/ICwqM
auTJZ1pK/B3n3kxbzqh32YuWr1smqaT46b5BH5/VNBgnlMjhTPTSPdBhbCo5OyidGJ9EkJLUOeRy
kMrn3/YSp268WPGpmmu5I9Yg+BGqpVE03rd1NZwQQJScGkSQx5cjJ+gi2DzPHf5x4Mqhncphh7z4
JcODv7MidNNz8TkgK9/mTGiReJBwLHp1awp0JB3qHtUx8DB1pP3GYF4NsXe7aAJjhY0EOKo+0+Ge
VQ3gQtA6isHdJllQefWTb5AZIUMJENqS07FgDaJdSHt6IYEHHdoTU70hSErjSbPXqbkjUYLZgndm
NSqgkfzRbdvzgN5yOhsesDgmix24OpZ4iF1gNOJdmE07P2r16h5qQT1z5UoMUk5m3Y4EYbCtlBdD
z9CF/mUrY43YKCmQyvC5z/JvqbUH0bF2TiKUFMkUf/QsN922fCmN+ERuC+CXT9/Vr8eT4ZSXudNh
J22H28mvL9qUQmdlKqfZdIfl64xb8pfjaU85dhzQSrHu4AIYzjlh2lpsPHRa9xU0LcaisV0+a27L
LSn0bLV2Wtky/Zvk+0SrZOffsUfIDhuk+F0zGI6JEYkLSjmpPfT+S5q0766hPua4+9An/WQbZFNZ
E88GEZplAzNgIEQyHcy9MLFp/bAySqRxy8LsZ0h5I51ae8zhh1aesUFTth8K/Twkc4aGJv+wgRZH
ff/l6PS9GX4Kk6VXXJzicXkwbfUMBJWVDvuj2m52nmmXvzGxqSNo6eZkDoS48cRnyjDILZtH3YTv
jS3h1ohdXhj9HZwIZ0PTPU+puLMZPaiFMO2EuzBIDDxAknHglc9QnXYndcp9YmXjpi/bbO/y2G+n
eFq2YhruFhLrfl59beBiiXmncaVkhElnYk/sJflJXQgJQwVmx7gYx1tK5B3XETXLgVoi7qjPY1SJ
+7Saf8GMuGozkmEtB3Gfg+qf3hdl+Vhk14veE0jdjXc50NirSVanwUT/kLracejMz7Ibkp0YG3Zp
JHGG1TiZm1awxBJolcp4CayJp9XznDsuHvxJlXffzlV5SEjHpNKW16bVt6xaGtTKi9z/mDe0bIVm
1uJeVp5zxMDF7K+rCOAbFjfQSpB8alL3dmxtD5ntpQyYVMME+86IGGL+CHAmzf8yWm3Ys5iOsGUh
vcArF05jRb4nXJKfVUc28C16LCBrQxqHKieclN03kSa6nuwfif/1DmpV8ldTSqUwuwDIkfntfC+2
Q81P303mdVuZRRmHSZFtpoURil2j/54iFh+emd7NRBgfqppIqE73Q22AduwzuyL6DX9Yi0n+56gZ
G7jrDp+kTS9o9FPapjP1oklll5q7kzBZSmSddHduj7zL0kbJs+DtWo0Ql5x+aG4/8qHYeVn5Fmkg
R1RMJaFPixZKxuqkq3Fl93ZKsEyBvm0klc5ec5jcNmcuk8dckImfhW1lm6EarYeCpd3G61Oyu/hA
hMSFs7PC5ma6vbUn84S4NSbM7iQfI4sZXso2NDQm+7zESGf+vZnXXmEtfzRKrwgx5C2OC8QcCNQf
rbKjZmHk0c02HJ2M9IzKPFljfV9wPW9GN36NBsAuwr2IDO++LKskKJ30ayptbKkdLkYmhI9ZkV8x
Ntmt/0Uap0mxPDVa51x2I4LNeKBrS6M7Rk7HLmFujuA9HKS+zinT974jKAH5l4b7hDZOObETMv9w
1rRV206Bxps3aCgEaQTVozFm9Umy4d7kaUU2FYc3X4l8ARPF2r9/WX7gXH9+WWx8b0xsLaxWxp9e
FhuVdjRaq5Zt8LRDUROM7PkN/U+9l8geykb/XsQYBwI1gL+UVwy9qX9LVe4Gt3hqnJono2bUX4Pp
dfKVEZI023I8JuSREWXxOmo1rGJEd8wwYXwhvQDoB14LXbdVuTXjeOc7b+wPW+goerKC/uzTW7kH
FTZLrSYUOGoA5A7d/2LuXgE2f/6+IaiiRPBtvu0fqNk/wUYsvWrjBftC2NvOlbHAF6eNfOsLD3MV
CqZNK/k3/PvXGkf+v/6l0IRAWK9+fcdzVkbHP/2lrlg001tXKHF/V3bN10CC4mFuHznVR4I98WKh
xCV24K6LzIrBsHkuCoqWqSrN3VRiMmAooAEh3timx9FYpoEmUjaf5WnQyU3Q9aDuzC+tdci4qLJL
CE44G2xCHDt9uKBaXJixW9dpEYdF5A475VrTXZ0se7VwBOstGsI4f49z4tl8dsRUx3Lnzs94pl7M
km3iTGW30V2z4kmgo9aVKhnodi3oX7zuUWdgICJXKBAq+hUVzcXk+SRat49AzdxN61n38AQxU/k7
aFakUA1Jzwq/uWPX5BNLegEh/rb13HMPp2zbPaGPkWHko2maJ4YelCAJD8Rnxg4XNwq2a9xWVKQq
DpJJe2UakJkNC8qa2YgTXbeldfYzkCGMU4YQ89e1O2pXq9QKVGtOLNgkkJM47sVVtLj+L6e7ZKXQ
46shelvW2aFMDTqYunrRBK7sqte9s2Y/TYWkv2Z46XsTURcFL7w9w3SZ1RsCUvnYdRf//pn5F8ay
K4DWMb3wDdakuBP/9Mj4M4ma09jWXBPI6KfKvozr/MkbZc2GL1Ebz8QMlrpDYNrzLbOcnNAPDvkK
I96cBZljIeqIJgzdqHVKib+okOqFkPiPIS3DZZzso8MGeZtoxHzMyxQSdlf/LxytfyHPAM0xTd8E
JGWyX1rTgv/5qR/4lSZlyh2KtU3RUTK2dnseG8ojDNr3QmuhdyT1b7yl/y9q/2X60TE7+1b/5w94
/R9u/EfdzF0aJ+rv/zck/x+4/f9zAMAfvqz8+89fE3/VwZt6+8MPQrIW1Hzbf3Xz3ZfsC/UPdP36
O/9ff/E/vn6+ysPcfP3tLx+o1NX61VDrVf+c0wwp5b+JvetX//1PXb2V/Kn/7Pr3tz/97t+B/Y7/
V1R4wnB4zHDROSuV//dQZ1f/q+7ABEHVY+toYBwwFKhkVfK3vxjmXzGlWBbZtZZuCMPinJV1//sv
2WDLiI0EC2kKkxv3H9/1zW8nMS8YrzGv1+8//o+qL2/qtFLyb38B5feHw9Pjr+bhEb4O7wIsqv5n
HCgf09wjj4zYruhSUm2h4EDdSdgmvasOGK2Xd1jSQ9zWDz3il24ByBTfw7PbjXm0s7y7KLUDNWrI
yCbvSk+56AiE9SR3G3c/K2pPke+VxWsG42X3IjQ6osgGsGMQc1MuOKvQyQL3PZaM/xRNPZaQWAW5
XK6svMVO0T/amtpWS0+SjM9WOr6yk5hqfdgueEiq1NpWk4GcFWljGqNCInoY4Ve7gsvYWmivoCNp
3JG8ARJ5tfXpQVliCxQOXch9L+odulCUpYoP9adBGM1sEkuGoKTH8iQCmX9i3GNtqyGvhJTNMIvo
VfXU6ggohylIaXlb/WS0u7KJNxWm1gmGgaWpC7WuwFB8ZsybZMGNjAx4LeXQWW0b7QWZMuLaZ6JV
Lxy5pkiCFLdMaAQM5QWrrv4X3dsayfxf7J3ZbuTIua1fZePcs8B5uM0kc5YyNZWqdENIJRXneebT
74/qbncWS1Yee8PAPsAxbMBwuyqSZDAY8f9rfWuDJHYhYhUqD0hPQ6m9KlXkUeK1It5XwV1g/UQj
jNDVXEjDY0ScKfmayNV+pJMyP38whmPuPfXZ165/IMB4IWSniJ4Bts4QYJR6j3zUifIb9kALcegX
tXroB8JnBry4/iZB0Ki536e6H7qyhcxT9NpiXUvdlVsXOCPpN9AkRy6KcvCJtLgHd2yvDSG3BcFb
RcPgTOkFEr62QoDGzAmP6x9exuEtyr737bcQPloEbjMoyTFO240mngKUVq6qLAdq+xT8pWeUTW0g
fxPIg3MRccrZVewNBRgqtO8Cd6wLq52iJfus6AKAVewWG4sDKRKKOqOS0AxOIObmQm3wNAv5BjKf
I/CZlBRiy/TwkCeUXlBaUqNfxe43M3hQ8ZEKmKsoxgU37K52lImv6Lg5PY6YGAjrYlcIbCJFr0IN
nLKjVW41a3wNPfwhhnKfpiNxnfCqsD5i1x9oYbhpu7bkGyUmWIwA1twr0MEGKuGlfbBO82EdT7Zw
o+hu0NTfKhr6OO0t7YlXwPw7KjuNPaRnWY+83XYnyzgvtxFCn1p7VMnJHprgCUQsclpA+6TLSugY
cwwtEFNUdFVTzHKWQItV3IdRiq4j2VpFIf1D85os7Bg2WeAK10pSXrkDotF4rY+3NSXNHLdbkeyg
ecklUW00KI4p9RLLE5aT7UFElBgazTfOQd8VKXoaImtVaFOn+Ai47CiL29FFyRq3nJSzRVXdmnxE
qdSPEG6IMCCuKIE2F5FgxxL5rCYPKO9tFQnpQu3RiaIgRJCHNHPv1Zz3TXlJiZaTTwwI5UkcQfAY
3QMVg0fqVDi8qdQWvkXTlVzHr6Ma72T9KkIsjA/BrizO66q+0AaQJDHH3tzGlbh3U6tYykVC57zl
xcBtuxpaCJAR0Z2RcSuiF1pIAn1KgwKHay1FPeHDSu4nmA6z2sqI2yI3oGrMUUTNr2u61hWGsTxe
xT0aBXkjjLxLzbcMxQW+O+Ltg86uRnWrGV/PPjYfLOK/UlH/XMJ1UMacwsDxiTNslq97aQlTgLnB
xlKqKa3sy+ACQ1T+FQ321yBAIXXSShRJnX7E2SY7YOdLChKaCxQKK/UhuQnNhfLiNnaxxvd+TySb
TQYet+whOdJpI0ER8caFrf6vh83ffwPf0vPfYBQF/vUU3IIkDjRUg9LJsTdfOLu9n83+PsP8Psr0
xTy70iRuqNrljCJs+h+AL1eu7a2pUdaO5JTreCnefv74ZkCs3wec7eTQhyaZZXBr6S2SgukQhrLy
kDEszIO27uzsFDsgA9/yK+PC6X3GsPxjZIjCWBY1g+gffXZDh1xvRWx23NDCJtvb8RxQL5ajAyBZ
xI9Ss8pfgiUtS3vYkJ9D455DKpDIz6//w6kF/lGatjOqJlmzqSWaYy/VZUMquN1x8cVSV+3+sXnw
V2jr9IPwYKynXyDmjrIFzo6X6Yovz4UfMZ3I50/9/EfMbkWThPoYiPwIBNA2HdFl9TA80LGWHn0b
OepdvYGA56A5kRxxUzwmdF/euj3HqM9/xyyH5K9H8vfNmM2+nCDiHgaCYbcrb1MtoxsC1qEGM2xJ
uQ5d+v90wNnss6g3kcvMgLWNp9XGr7TsN4aDDsjJ19UFuJr00VrFrpbQKUIBRCiNv75cOazhAGDa
NNfVXfXTf03BrGPDX1kkfq/1VbTycTBfGlX+/eGibsNboTHPsbtOi9vZK+1Wpkr2C7hLdL52fkpX
bGJ4nsQjXcv7cP35I/xglWIwjXVSI+lOfX/dzwaD7ZZ1mS8yk8TRKYaf4PYvPLNLI8weGQCBRghL
RrD6x2hsISyEFxbBD0ewiO+hkQU1dr7au2pLmTqWWGT7HqeORzRi9cdJ8p8ePaTpjZq9cSRb/T3G
7I3DzFFHfkLmoiQt8KM5VGkf6o2/StbjWrkhvHVZv3GK+Hcm/C/jzt4wdElj6fqMi1Rs0Tn+Mti1
e4xPK4Vl9tJkmBWn3t/nX0abPasEKWxhESNmq2vEogvPsRyNeS5uzAvL6KXbOdsFSJPt188YyBBs
OOzO4OeH0POvEmrln0/wj9ao82uaY3uTYID35DHUtFbKS8AFe1QAC2OtLS8vGdMN+mSaaLN3l+pt
JwwDU5Goes/EWiBrp1yV99B4Yb13txIOmM+v74PJP6VXkbAnT/82ZhMkibO4MjQmiBntgqL6Glvd
w+cjzKKN3mfFL0PMZkUUxkIiVRpzMKU7qVu3kWuyYY6fE44GQxxS8q/IOaZdM2pXcVgu2xbahydC
SYvBJ134NR98+/g1BjUkyN80iWaLcp8BFa9Ek/XEX4hEtPjL6Ml7qBcYUV9Fm1LX5vMBpxs4e6S/
jDc9gLMVckgn5bfGeB26Gn8DQu9oEDlu7ZDOXyC5frS5+mWs2eYCNiRiRnhkdrhN9pXT2+qSg8qS
LDVp79rUbtWjvIodOd+5F15I6YMts06W52TpI4WWQs6vl2kmQjp2RM7bUZY5vjTudULowCdt3CBy
ZLW5E2CjeeotJJ49xxnvwl2eXvjf7vLZ8NNH8ewuo5nK8RVZJOvsgk2wKzfGmuSIdXVhmI/n8tk4
s9mTob+kEco4+Q99TZ74Il2NG/kUbM1Fc0idYPXntvU/UIM85m/pXV2+vdVXz/m8Wvm/sMrII/qk
ykid0mue/6tJX/9r8Vy+NK/P5zVH/uxfNUfpC9m7EnFCbCMVjZXqHzVHXf4C1VmWSf9RNROnMa/e
XzVH44shEzPPIkA1kuYVb8pfNUf9C3B4YkdxpZCUoMj/SslxeuHOpuXUGUJWJRN/YMrkes0zxXqO
+9EYKp0td0+5SCy1eWeVD2c35vTH33Ze1pSn9XM+iIK1ld2XBs96TpLu3AxsuMEggvFiodwZlZYG
TUk9Mlr3FZpvtD+jntPoL6RdJR+88WtEdmKXgGQkFT6jEYKphkyKoyQ1NrnVtjFoRMR7mzp5SaPJ
p010bvngK4A+++Xnv362PL7fobMfP/+8CrLi1nLGjzfpLoTYdmKKbVDLl/A6nAkW9PlwHz2Q8+Fm
y1TY5UVDoAwkQFVZNymFzUJxqlq/9JX5+JlMqReGbOi/7YuLpAFFZ6EVmapIPxBmFjvpsVn7K/EV
/ymgtl2yBYBGksOyhXV/aZn6cHgWYdbiqeRtTrfhbDmUmjZLyZVnSmwaB0P3IV4Jt/URDu4y4nwV
3OurtF+2a3zEl678oweqUjZhstMMtuYbijygh2PlXDngngMfVye5teg0Ujgh2+6n8rW9Kk7tuttI
F7bYuJE+eA9ocukiRi8JKdbs2Q64dVra/rxsYrkCR7aIjVsr9FD6P5CGACL5ycPxaMr90kqOeHkx
NYSLok4WQdHbeliuewofknyM1K9GxqxPqa0qaK6kF0m5DqkHqwosfVFz0jS1QXZuQy0j955gohTY
VOwd0Po8ilB0jEHa6k2ydUecbnGE7D/FEtc7UwVVd+/C+s7wYjuWT0p0Y4SdHVt4eYQWWFRzyIBI
KKDXx/o6S6HDhchRDH/TaYOTQMatcgm34bhrWv06SD0n9JGye5R8u3SXWwLB8c1XXR/LfYv8cYGa
5UUb3VOgBGxfw6jfEWq/r+A3E227QA7CxYG5r2HM5NigDyIOUrMK7GhqMFTKLkTEMKApJ7l9hf8F
VwX4nLremh3aYc1dGQInWVPdGPjdysZDDjIxU3gCCJy3ZGhgw0LnCWAyt4pricKjDpkwwOCXt/Xk
JlrK5rMp4Fqt7lv5p6Y96/EdKeCL0qxt173tLcRuSK1E1NagfcO4wvfyJkkvA4WjXA2dHv1ZKykr
K5cRuBFxB5NRQvxr3Sc+dLVUWAvCsAsbnLCmvyp0EyB1SSkZd1dkrQP4QSPKAEPYZwL7MwuRJlxm
atiidhMHMXRDJAdjOvljF6qOdVp+BpVO4Vmzh6C5agS4MBJHHfF7n1RrZFHczrewkFfAyKqFpK9p
vS5l9CIh1t7ae8mDhzYAl1FD4RQ5QBgETInlnQr7WB2eYnN0EnGvFh7MhAzJcQ9/N0G03Tpp/h3j
2HWYoD1OTOaGulBSVEAaWQH6jQFJbeghAFZ7di7I3TeZr7OOPyW1exWiwB94XKJ8B19qSR4G8adf
oeEOPTws7zXln0PzXDTSUwIov0CA3dIUdzExIKNvQUaKPvGnr60OXMhFvwmIKKWuX7V3I373UBXt
JgUb21HE6d+MoKHDkH0bBjol5dEodVvS4byNhHiOxv3kWDBjAL0dwIZ64xLqjJ/HJrjI9nkwJkAv
sxymSMRlBGMBmZU9JJXtQdXODbCBLfivB9oFQ5bCLv7uii0ENLBXOWrXCpBbBSUOG7DU/JRT3YaX
bfXjY9fxUcGmkgwuS4G5ksL8us8fFfCrmUb9xczXggl1JDXWpnTFPNNaUGiyYDcdvpAeIBm6JsUF
ZG+YdoK5ruEnlTq/wAoCqHu4DrMBr3vfbNrS3dWiuI9FTKdRR8+gdXIx3pWteWuNvp16yOW9kyih
TkztFqX30GFZLw45HQ6XvLHc0nZKTIFAj/Yy8JhC8/dq6F9L5V2K7TObeMPJSZsMTb2w4ttDIzJY
qO1jFSC1Du7q5GkMDr6uL8cRUKmJ+8c/pVSvOx1zqdVutcpf9LhvqhTbHIoVEiaWrUg9Io4pQEbr
1nXBrRoA5aIV2VXOJLYM9uwQZKPeF4bpdHJmEw+N/+YQxPgKcmWpCUdzpCs58hJqP3QXrhNohgc8
oJBKaIDKdNOgFOjKQbDyVYLqQRfbh0SWbIsJnEXMuNSjH0rjE+91NGA6vfFobUqyuPdd6QchMY7q
6teJyUpRkiSUj8Wx8l5rd6UJ0rWOBcbr12bbbWVLPYoVbQteWjAlTpkiwDTxk8HTZh0GGq4md2qy
RQyCAeAYkayRC8cSx8aIabBygfS4axOXWAFfs4KWgXjtWm2uXcVfmLnCpE3XTWvix4Cpjp+2i+tj
aAUrORp2AZ42w1XtkkkY07ctnkb3RhVvin5bj5pdfu9GWFMtSpku3vlY6uDRrupgE0Up7ceyoyno
ruJI3A2xCmKZlq0ITwTHlYp/LJCRTmXgucfHMMa0AsCt9vtFVUDpFeR1Zo4nscQoxv3N4c7IAdEN
+ve+o+bDQwSDic/4viJGJvQeDf5gkmJ+0rAPjUi3IxxeXrA1so7o1oAGmum9hJgzhC5ZdVMrFOZL
CPIJAlJWvPui1t3YjqCK4MuFryWdSrrSG8EsUaDDJ1A98uiwJbp6Q2FflpABE9DdjyutF20LriVU
nWHE728R+Z74V2W8130dANGm4Q0bUnVB/s+W7Ek+0PrG7JV9XQe3tYIozMJAjNreWJnxE/TmhWi9
WIq50PpbDCp2FlI2MFV8D/4m0iea/lsA+UZMrSsxuY2BaqVKvlJa4dApX6OCIOe+2+hWsqFGuwaz
uGg1b4OmdOGqzS7Usc0pdJ87tLPdbTzGt0XlO1qGqUoPV0bW0Oq8ov23kifqt/Z98jpV1boinqJJ
r1KLUFG8hCSoT99UDWE9TGBTOA3EeviKvPbz4WC2MA56+J11cXRZYhZRr1+p8FVgqa/xlGx6M1zL
eGVL+tyquvV+ms1jKT55Mf4R04U0o2/7noKJnm60BpWq4d91Wnt0q+oZKDjAmWYZTXQFavuFckXe
DGovjEV0jycAZvoilngNJMUWehYXSN5edO+l8AllXDDfJSN24i5cZYZwG2nI6tST7Gp8ModdYkqr
CeSaqt1ClzNn8CQnRvnYEOcCYg8EsxMKt6GIRB8j8nCf9T/gEi7LAbxfCDiMrp3uKxsxuq+Go5a+
hGSPRqz6Q4mnYDz28nFiYUspRsf0OpfgnwWoqPjUeKxs2k7L7rpEWbj+jyIfTmINuhwqDMZEdOIL
0BAL1H8ra3jgJ26iJtzrWfxSKICn8x9a27w2JdGGCFJ1XAJZxY6ENbI2F7Uf36osrWUhbom5vs7j
4cWziHKyBqJwsGFLJM8oZewo6FWlrrE7KNy9OJwSxG3mTaTdgH6NClyjSXpQe/FaggcOH2Yp0V/r
/XTD54DQMzyGRYgFkogQL8U0rO/USMIAbmFzO5W4U/PmSdDaW7ENeGiRPdQxiD7NGQy+9gnCixKS
RwIkslMRGCROzo4TGOEyqtRVzS9t+pZQsR+Ny94BS07Jfq1TaM/y/dGV4XaKjHSjjg0BzVNsnLJR
HGNfutIZLkyuY29PoAg6aHaBcgGhp57MaMhRPTZ1LrRYy1/xzFqU6iOooiF4G+EGSZ64KVFd80Un
w/7gNTUiw3YVwgsrcCk3vPgBsLmquUuUnV4SOuoeQ7G7HdPHQRnhOCWL0sAVr44PqaatXDG5wXaG
VwaPD3KUpGvJ1gDe27tbMSYtKHqL+FI28hPxE88lNXUU7o4rt6x+nCLzb41ZOXoIn4WXK4WqJlhX
UHrXJKnYJJFxvnxVkpORnVi+xNYFJwO2C7uCe9BgHpT+w0g0Ypr+AFPJjpul2KxssztIxssQ4QGP
rsxWvnRumtUl3w/CGnVHujN0tS15OledHdkS7GvNOLGc/qozF29Qhxf9Eu7QLlj5l8KhL403nabO
xmtEckKy8H284Fpd8hFy3FcC7mmFRba3Sh4/P3jPCnTvl6dTeqREI1IgnNcHlTgOxt4iIiTc1ltl
b267lbpS98aFU+C8DvnHOEiz0ZGpumFNhZ3zy5KUaiSVVujsbmivgskrMO7z4pqvoUtCTND3qybV
Fj3ZrXxGLigt5/XX3wafdXk6wQ3rTOCedjv4Hv6rwBpGkzF7aBeYg9c9GGAbfL++v3zu/ujwq59d
92z6IAoZ4jzgugfIQjJr/jDVYuODWyd2oUNk1XafP9B5S+u3i51NoFHUlCE3uFhl0ThTL1tfhrZ1
jVSNXqNoiwvfAcRwoVz0Uf3m/DKnaXY2a41IxqqTcJl1cTOOB5UzW3574cJk/o55PU1Xqf3RthV1
0AK/jtGZsMotCI80iRG90Zee+O97zLSrFGLuorjwZnx4SapOLC3bU/ZFs7KFIpSNDnKxtxutcTA4
s9rVW9G9v3BVH76AZ8NMV31250zFHwuF+EQ2WPFJ1vOTNYi7qG8WUvRck/ZQJbd6B+sxYlHHxjci
Cpu+xr1aYJEN8LEDdUCy6IH2VvT/4S2Y3XGrhiBZT3Z11bsSi+cEE4Bx6eW8dJtnfRg6v12nBly/
pJPW8bXx9r3w780cKl+WrBPcPBcnCR5ueStjkRN3yfVoSxv3xCFh5W/Kp/SiQOjjC/rHYO/N2LMH
WlgJ9BvQ+wQ2YhDsp0ghY1XnF9a09+/O72/D38PMpmfc47HVVd4GCh2r1oZ7/aovqR75Ng3eTYyi
Qd+22+JGuCXL1BE5Yq/K64RQtE1kB0f5wi2eidkp+lFRf6+k/3GL39u1Z1eda+D+xIqrBvl2nVyr
a2mFZg6aLw4FWIKvwzWC+n3ybQDSDRl2iTzW+hru8luKFOLm0ldUnmbNZ3dnNnM1fMQmJT50A8iZ
yi1FovDETbofD4Mj2SWdfui6y9qhJmQtzAUqPBwXxfHybHjvW372S2bzO2wyyyUCdlq1Oif9TmgM
REgbYtKt9gwo19ZeLywo06X9NiCNDYUeKmq8eduh9OukcMv4z0s/NevAwZmxkHbWjiLD5S+c+uG6
/PeA81ZBAwS8IWaCNdmfsmfJJ0C5WwzyQ5SF+7oFBcvO2DXwlLJ5DQZKksqbVrE5VeqtIXKCz1Aq
l821osVOVkwAyIqwItZb1Vvno2unfQGBXzspyK9d7JmRVhD9nNgSUlGxO8T8LQ1uZ49mSFJyZjeW
5M3cpJ0K0YK/XVfXmRg6RJiuL9zp6dv92502FAM30JTTaM4/euCGMz8HJ1Y5MVG0owPN6UF6BIen
XA0rwJQ1UgTlq9Hb5fqS0uLC2NYswFLPKRFILk+51uu9EWPjhILXR+U6DHYhBOYLl/rhombQyqOo
a1qWNnufij4BCaFyxpbujAbB9TLdyg6VQLvTlgD7wL5NDezgqHy/MPCHk+ts4Nnr05eU3KI6ne5x
cg0f2tr3G6hmaxJzSBhYXuzQfLhwmMRpoDkSkU5N9/1sHWtbORNMnYWj2fmyXW/pk6yrVbdyN+7R
2MmLeHdJnfPhBuBsxNl+rbf++jgRYL6t1n/swOXNpWHmgpk/VuizcWaz1YuGWOhbZgyOxB3ZXqTa
LX80NoDUmxjwwKWXYyYFmg+nzyaoMuFd+5AHhxnt4IN+XHpO5LSbZsVRZik9gARc5OtL+9CPzxl/
X6U++yzKIEcIMeb5YUwCOK6tiY6k0J6tIoCuApt8QqAWie6tmhbYOCvIvzNfz8af5vPZ/BFKq+qL
lvHh+i5HO4KttPhBdOs6WQV3l4LnP94EnI02ey2tMY3qMJqu9kZ30kO+VexqLe2lxaSfKQ/eJkXE
2078vYW05E19dBcwGxcihYn/my/BR+vh2a+ZvauVKrL3kvk1SQLHE19G+/XC3f1oGeLLLfIfGbDO
vG8v9omZRVOpbxKAk867j67i/aJiErMA7bv9T+mC5HwunXufxucjzo6OzaimIgh1lnD1R4H5RaSa
AkFvnbml3QjcTvGlBJeghRcuVf7o/TkfeLYQGQP+NroZVDVHUHXucOMNVAIwc9TJIZoCQNRyV8Tt
BggXjp18pRmQfpTpUE2lBY+/7up7ysEOSodlTgcp1T2b5D67gjtTKVuxM669oLbhHF/YmX58yyTV
4qhGX0uclxSaNvZNshun3TZl9B2AAHba+ZI4cufz6SB/tHQalgJaQiKpW51PB8NrMjUommmrYxzF
eMFn6bVbJ3TU3W27aOzqMDrKOjqZh2rV2O/f46XrFJtsla6zO7A1Fz6T8kdfK3AOJr8J4xwig1/f
/jJ1tTSoxj82e3C6T1MBp3hz7eFUXNUb8YiGeuktu4iNn3TCOXUUbz+/J5j6fn8LkchgztOmEHMU
wL/+Bn2o5RLM0gASybv2x2YT5NIJTBQA/VH7iRNkDW5iD5NiERUo6ok2LMKHyNNPcHSvBnJHSro0
VGgM8ApBxZZL1hZp82igeS+G7kYFKlAN+r0BkjUyVFtX80chh3Tkwa4lR+9oNd2PODV2JFXe0Y5Y
0ZncGZifFUPBf65fkY/o0BBelYlK+BNsPiFSdiBF9w1cOQuYBfDFpWq4D1RIabIp2xK03yLimcrQ
icACWTQ6k+sgFO7jpsNSBM1WhCHaTvVKEXeerO7TlnSNRicxamzG78R+HeRA3ALosxXD+wlm8i4v
FSdzOXXX917w1NTtwp24xHoIUIHWjEDEXiUIhwL3meXfFzKJKnGGguAo5ccaVxb4D3UXlcqPsnCr
a8/q9+ZADJOnKHst6HbmyNB9vZQDZVOr9Rox/TKGl2v4OGOjH5GgOnENud2QeSnLdVdHV3ml26NG
VBQVYJwsqvIUp7jsZHjf26Ryb6woe8gS3VGqBkaoW/C6R/kuDGgPACj6TggQcqI4uzETPFe19jCM
dE91qSE/xYoIDExgUNZBYJMmnNppqXzN3HqnuDIBj5QTmmppDeSD6ORYazrBTb5MgyQmyBbH5dOk
zIG9tsqbB0l/bD0NN6KykNOcAJRyK5Bz14T0VHJFPpQJdim/OIWhahvV8EYt+2SU6lumaPgBhZ9u
XtFID6x7UmbAt3vPF+b/fAOHoVojrpRlR2Ff/luVyOxFmCRwHW3rTl8PTrYrrnwbOuE6eZ02jOny
0kv/25aDEXVRkkGASmju4ez/+sL5nmnJrlzR58JDD/h8OejWsejumT46ahZKSItAQrABHb+KiwtL
zlz5CL+R0ZF3YrUGQICh/NfRo6TRulbGBgoI5ZloOXJXiUpf/gjjRbEd7mmBNfZ46as4rWPnJ5/Z
oMZsc0cNIBEqKC52zJ6jwvMH3G+Z3NK7dgRnmvqG7d2PX+VN80ii4IUnPG1qPht8tsDVDZR7cxq8
tpufQH/tcVM/EmXN/m5dLuX9xTPIB1Pq/BYbsz1doxtlCz9nGjC6Jj8HfvRKWmRvVbgApm90NsnJ
R5qNn1/nx6NSsuIcgldFmX1LiNhCThUxaihFy8p4luvHf2cAS8GtJ+O9nlfFoO5qyVgNPMRxb1Cs
6clj/3yE3wrv7/NE4Qr4lwyeZXqUZ7vhptEHC9wRuydKtqBrAsc9uQcmJJ/l3snsfGlt5SskHf/W
HMH+gsoTmw9vx68DW105JmMrszPYRdfBRtpEyx/6sXfI/WEjcunU8eGj+nu0eQVkgA1ljQWjhcpb
i1kkV68v3Mj5R50byaecsrehqioKjdmNFNhyiGVdDDbROHsK4Tb9TZJNwZeG3yqOGO0gr/zQOxoo
rqLi4CHUrMTxls7+nRUpC1Atf9zh/69//j8m9/afC6AXz9Ebmbdp9RafC5+nP/Sn8hnN85cpbEUx
sd9OddI/UQvv/7upUzuh2UYfbKIw/Cl7Fr/ILOEGTD88W3xIRJUiwJ+6Z/ELMitiVieXkkGJFc30
v6J8ft8T/716qhYVY36EZGrUOFhX1NnSrdZ5IhqDjF88OrjQEIwHEbNx+nPs71pjI3KaiAiXsGgK
p7tCWQfDDeDqjo9L9RDtw+4EaPkwYkuOcesHaDIs9iDFXWFs63RXDy9idQzgT3X+xIW+q/O7GFJz
fqWqbyLdg1B8IvYUpGuzWHYHg++lCSlmGPZVfiz7B5BWXnWjEXCf7/LYEcEvRjYZHPx3AVe9BcQF
tRV0IkeGaVIEFlIPOIh/edv+A5P7n2JI/hcK+yUm1WcTu3x5fs2q81k9/Yk/Z7VmfVEBlzFP2XFo
BjP7HxObf6TTIZdozBHHqhhM+b/k/MoXhZmOB8DCwvTOCflrWkvKl3c9MMSRSRgMReZfmdW/V9mJ
5NQ5cmmcvPgb57ugLknikSYFKO8DxxXvtt3GqyxyJlzfHQE3AABWl1raijK9Kn+/Svx106AG32bq
v1Q2pjXg/OtW665EmgtCEjlgukt6trFU3gghQz7Uc8YrWZgrAxCdeBBMEP5yo617YB0IzUylXo3o
5qTYBE5iIHu5lasflXgDnn+dFs1Oa1B28d4EOyiYnNhQLeVts9GrkibPVa+cujZ6Jn+IGKRq0QM+
RAUJr8u9TWCbBOnOS1/J0HyxVIL48hz2H/vTpjchXZ/8nsQjPYM66q71Ck4AVEeEX2iitWAPcGQ5
hi2p2CbBI9U6kHPbH6H4qRXyKSSso7QuOMyY1EImOB84AKKgLHkjkU/jFzWMEeIy3WIL8nxRZgiz
G7KILWp+ULlHud7FDEToCgccPN0kHwYcI33xwaMcYR1TJSZ6azuCSB0xrqrDs6crkFtUOy+jRQOM
oS/DpdZ2yyh+DMmwqfRTZAT7wEdiopClohvxsUrBjH8rWVxQhS4T+MJqoG29ItpEcn/f5v6DlqeH
AO1I6Qf3QWGtMpfs3AH2lmvszEhzXC+3kWA4KsB2wtDt1tN3UJ+pr2u2iji2zDd5wl8zpE+hmt+A
broXunwPg09Y1LLw6vfJzzEqbF0a6OGie0qF7kpOCv+GWRStBwK45UL/WUYSeXPIi5UEcnKG/NqH
3Roape0mMlODLzyxeEOYLfU23naZbEvaaw8S12xi8jkJw4ODLBFiBQ4fWWLudONNPYzfc+m+H1tS
QVDs6Y/1wI8aU4Jcdlr/Uo+vKQkCaMxvrU5/BpS26iBhRqR9WDcigJPOW0lN/yQ1/tIdnsIJQIEw
0TduiKR6Hquf+ejv9AoviFjcZkQOtiQ8wmIiPxwLpkqOkUJueVWv5GrcSsoRJBFI2tzJfIsEF2MF
LXuPB2DTWt+SyN0PRNrR69nU5YtXeldRrd2PRkZEIm0kpPk3cOEPZAkDFq+kU64ROtlyChXLK7/u
biqz2DU6RDcrK26r2noSdNXOFBd+pHhsajJ55KcMuomS6Vv0Pceg746WyE8zdIfQTlsju5ewYXI9
lWVseSe1HW9Hz7j1u/owNiTaaRMzVt9qaeSYXvIMC+0BGrZb+neuoj+3sr4m3tgm7WwdKcaLOian
nt+raBmRH/IPPxO3uSwRNDhVTLJDpqnXRGbYUVn9HGpOR0P1TRWBOqr6CXszIlMIQX55W4q7uL5N
JKjVg7InWDpF25fBP+5BiBuS47Vok6PVlPZkhBIQa5MwQGM9VsBSxDZdo+hxtERfMOOXBmTdxIMk
Vxsark0LuVlMLcB89stkRTdgTWzptQiFE3PSSQbF3hLxGhcxngcdcInvmIIXIXHM3iSMKa6Yv0Dz
u6ZM4ajyKY8NB+j8TRmJsIXNdeEqV1GkVxc2879V+VhmqaVpmm6YIjdjtpdvhkEWGkX03uuJyS5a
R1sUdRdd0nMQBeZ7Tika2yNsQWy55tXEugQmXoBq/sMl7R3UG3ftQ4Lw7R/BdkQ6Q11lwfK+S0eE
X5fKCPMzxDQ6dC5F1KE1YkqbtYFKtHnkBsnUBQm31sqXFmPL+/f8P7Cr+X/Osshm5J/vbOzgDa+i
/5w8/7K5mYq3f25uDPkLleqJgGbBOKStwNb8z127KX4BTUYxWzE5gWkA1P6xu5GNL0BVDbbsbPVp
Soh/b9pl8Qvdd5HDO2o39geq9K/sbt75Z2cbDY58Mj9t2ichQ/q9pZ9R/unjppwy2VIiIzpTf7Tk
oT4kbgknpIzA6RdwfouOSK1aOrh5MUKDL8qTWQDtr/XQukq7KtyVLHy10u4IQzjoAW4KMfS/dp41
THDPbJXpjb9xpeS7GI3ic6T6yUM/pkjL4fgR2aWnPtxFUOoLF+fhGtYTYVhlTDttTFdnD+j0x6Wd
eydnx93pghFdTZU8yngUDrjp5zurPBtddvcF9pi+sPayqRBs1xMwX9YRIbeS73w+nCROW7XZHVbZ
3LLOTPxYcd7KD0GZZlO4xAq1rrgEvINC2iWTpxkz/GPpaIHRSr6zwdSBZuUG/gz/mQSC/lofjTWZ
T7YMRFNTCyDT6QP9R+IY1e8Z5xaKKvdyX8SI35XOKcS6/Yrp/35oqntTBpVUyritEgs9Lu6xpFF2
ZSe+AMTDpwcpVlOxAJGjLS3YspC4EsTqPjKIrMJdW33Vqjx5E92RJE+gW44kwxhTap/gyZK0m1bV
H1yrOLSJvvZDZNnGwJZNw+0q+eY66QBRZcYPN2zQ4rBhFQb+f1HSRnfkoMb3QgKBUnUl61bPIFph
pLoZ4Z4vxB5/fl5PDHqBHUdpDnxLyD5xAA2TF2oCshdB4q+CGvsMYdLdQpFJMSlLrT/qptc7BozA
XduXV2nT5btSLgY01wLZdKNaPGeaFj4RbZMQRaS7uCJEpqZREx+LtjBwykGja1FX7lpyoS2nXhQ4
USWYhAL43UpTRtJgZWBtRWFG92YjWXY9gA/LegFquyW111kRBcnywuR5p1z+MnlYPPg0aRZ4fD7A
80rdSP6E5XdisMJTbz4oOWmipp9v/YkaqrnC3itDd1WZXWrjEFJ3baxQjmkl9Y2Nlgiwb0DBWInq
Qq1Gd5P2nXZk13sldM1/03Zey40bXbu+IlQhh1OCBINympF8gpogI+eMq98PNLZFQfwIh39X+ciq
qWY3ulevXusN2D92frseIu+qGuuKA6o1jqbhxuS1KHObg3spp26EG6VoKKQ4mX+pDdVXADMvSlpi
n2L8xNqTVu8Qf/GrEf6/YTguTnKrrjPdnQlYs1eHa8KfR3eI5wHwebHA4tt4oMnwvYgmzkpB26IW
sBkbm7a3CXohwwHkcXGo1Dz8EVZRR9VAT7wbGOEvyuTNHbnyuBoHiweC3pnRbW822p5+A6CDtu5+
RDV+9X4omw+9gbScqwjXA+ly55fKocDA7MHCL/oBvWEltLEpza5Uj2Q4rUz6r+QXzzL+TTgeIQko
es2PrMsnWiJUJ0qBL41UPECo3ukduXxVoKiiD9kjVdZ1OLkHsTWugtiHIdeIvzV+HjqDj1P61A/R
ZeR3c9W9RDc3J2kFV6MpsPASH914vUeWaGqiIeQqbTNYamhLp+NeDcPqphLbeJ2r7OKsyGOYEDD6
8jaFTFwAz0yNAAIX5pWHAL91G7EjYY/jzY0cu8EVXkh47cTqVvSU0m5cD0JMpHqOmgfeRVkpAzVF
+OJNWqhrs86DB7el+1zryb6xdOydxrpeNbmBSdyIgXBQ6drKlYYM4cD0S69jUIGDWPTi+2W1CsJR
xpDEk65x/kTYXsHpuUKcNQpkiGZ+0DlZXuwjN/o+YC6yxoOdZ5eUczRb80X0MYVFo72skNiGu/GM
HSa8B0LT2jQ9BMl6U8UINgUqO5gPwOmjtRyC9BeAIt+PpS/sjIRc1JKq7wEJNHZIHNa8Do2tkOAk
Z2FYYuj4wiqtdBPWYvUS+5Nknyv+IBi2lxpQp+s2RGN6tMTerstJ67FI3K2aFvm+brGtPH+qp3Tr
w5nm9pmkCHSyAjRO3/COR5VrrSiDIRHr2PHEmzTw3iiJecNk4+xJTQhDXRLt/+GQAMnghCuovkzK
wPNLzyr70BWwEnYUAVtw3fw9SOV9Nf4+ljiEmD0sEGuJbDCrYEDIBt6sA4jlP4Qa3lTRjmYZmJAw
lDEOnTwo7xSN9qqero1m2CNJeJUpt2kTXdEa3HjsgvOT/XTDGxSSFIN6EoN/lnytejEZQF/Fjopl
oy7wdqzvcQO2aCueH2hKFT58SIP8ATXwSTICQ635zZ6OMq9CwUucTIEECHc8EK+xf19IWKbK2GwY
RdYtGv+Ud8nS5hK2hTIYhazluSMgie+PF8jZPjWIdY9esM0Tp7AeG21whBSSFc8yvFovEJu+kdC2
lieFLsPgXtO+dn22QAeYQ4T4xEjjy+Q2EyCBzTV7PQlQbTshSAGIZOJhBKa/EjNgGRXKrnJWvMre
SIlkeKoLON1QQGvqTjF2sFhXkZdc+hUwFyCyMnaVZZffD/q4L0QV5vibP3J/p6bjuCpCcduG6rao
tq4aLOyUOXDtbQbcHNCuRYpt0pw6EuMRGDQVpl9WBoi3Bc5Ul/KmURLbgBAnxHeYaWEYNJBryAW4
xGCwuWAXfsXn/YqM/tRWnorzFovK9z86KWHTIuCe6LlDWjWZazPeXla/VMPP89t11ln9NdmjcdSP
43iVjmtfN022eEZAFtleFHsstBFv424pczk1FrsDvSXaApo8B+qQ+Lv0B9galQZzuJQdoSGpCPzX
Woo2yMIunETlDZT68SwqCoUWcmwJCJcxDzd9H9W5LCe5M4zoOa/qWPCuvMHMnani0BbZdVuX2GmU
k1auTl1TGqt0K3QxNj+JeTXCnjc0TO+F7Mlq8vDCC6vmIooCHxVd4zvSHg1MbNG88dPQxWM1zm13
UjHIzfAg1zgSaz2wN4h98X0k6Phxt16KVRyEUGwMxmB46vUiX0dB1F4KNRmxalYW3OI2vDbNobSV
vMJ2Q1SNA4E6WfuenDpiZLY4K+gtOCpUXiWi6VMVq5DZCxWTVC68fCCCGu2dIMJkHPmuYoycIt5l
WNIV1hWgDiynwkpOubJxUlUlkbOXl2tRzR86SJR9JjodVEFVqX4zMj+Aw9ndGUF9V6jtZcK/EMP0
jhfBVwz5QHKIIhXaaiPIwnPTuo6fu+RJIcZlwR4pW+T649tBzr70TXnDNrvHWXTtpXmIj0p25VH6
U0c+ux419/0gbLxY+5ZiLrfVa3kXaRq4seRC67rroEamS/WuhRA7ID3t7CrH91ho1Yu87b8bgvxc
hnrt0Kcv1o2KcI0q0SgfEEG2MWtB00shQxFKnA6QpBcvu9aHRhyCkAm7GM9rZDvcanw2shDd06J4
MQccE4oRGzgrQxVEcdGxHazXoqZUmbbfuzF1VxCQ1m1RH4wxvIwb6VCrODIFqUEPIKIjm+bCM6hM
fome8pga1cexRkM/TrfyAGcbBw8rRsoDxUEDsCQc1wK+MVg587pO04Nb9Rgnot9B7wmdhSgZYGzn
vsDWKi6NTrzIO17FZKrPtS/8LGMdAYGxeJYGbZ3X0YGn+ha/QujYCK/bQN5vGyN4wCHCTmIZrJL5
UsSyo5TylhB0sErlQW6CTSbhruuXF1I+8qxTKKd3unBLBem+rIR1Gsh3FSm9mhhPXj50l1kIe9js
+4d0QOSrxdrXs55kC+1lBK5xrX2ED4pBd40nSknjXRL2pVRs5DTcYA8OFLbONuKQ7fBKljDiSX80
pQhONv6OMftW76OLuPAHgEaALsMkWxc9D8uius189fcsV55Z7RtTwaIuU/Zxk+1aebyWYyKx14lb
y5cSJxTlFxfONtgi8CLG6IxJfhdJGp2AkmdLoP6kaWlzj++jptuXpb4bpq6Kim1vYFW7sFEQTBMC
Rw2DaN2ileHF3Q7mwUHAPAv7jAeLF6HS57+1Kq/MVgHai9frwRtkfF1NZJmFfif4hkT1nUp/rHt7
dUBWeiTtVUychvryGRv4K6PFq7hXzXsdg81BTQ9pL2x4KzzmhbCWM+wZEacAohWsRfhaoVHXk+Ef
yvJZ/FpAn1ah1SaafMgj6OIhFGknzlnWskOUPtWtcBWVcmUXoX7XVlnB6wgVb0/S9jomR2GkY0db
GVAjhFhD7r7rVgF42pXRhl9SrX8yLClb6XVyX+CcifTCj7TvA+IlJ1CIooqYEMIx1kV2Z51lLwH8
8y+lNwaAnaXf21oHGGQlAh5Qpr8HN7klB6MYLI8ZBsHiF95bqCuYirEqSik61IGZX+FQEW3ScHik
cCLAppcv5T69qDTrZQiRIcDVz1uVcn2pJ/Jk/YYFfCegUuHR5ynC1zrhki66yg5MNH3HHpa65+bZ
lVDwZud3ajucAqc+mRdvVVRK0ZhCgU+81FPlqiiMx6ZtnmIEO1YaLGFbJjqs+wA5l7D3aE7BZMoB
eQs4pulF3ExGw5dWVCLxMOzF1ngqO/Ui69QHWcLJNZaHK42gcFMEVAC0wUpXfdZ9Uzv9wfMrbqCe
4BBLQYt4hC98b9PytwKxLlBvrbHib1gJm+iRp9pw31n5VTHAku2jJRXEUzeyRT6sS6SRwGZm0Cbf
xRilif3Ckfp0LxX+2gWwJw/KTY/7d5dG2/PJxhy69pZtHI9HSfQ4qxk1Azd7lfEan35BeRtRmEi8
56B/0TAFC4XwhifnVVyiHpP/9s/H5jrCLAfmmPmZEWyhm2klXgJ2KudZ3+YX1JicaKoQZDSdgsy6
LNm5ZZeuCin3dnn9cv4HTJnUx2SEYWX6tjx74K7Nn1tjXUgqVuZUVfAnqtXflPb+/ADyp6KioUs8
PmQFFTxwuHNfKk8QsJfXpNoRdoPNU9WO14W6QsKK7AR9hlvUqVbptbwSIc/QVdj4G3cj/1ZLC2+T
zy8gfoZFymXxmKXTPnsBdHkw5qVLwzk19grqM+5V3N+dn+qJ548OsZuHD+AAatVzvJXZD6Mn1yHV
qYdJ3RL6IR3B9S/mGV7p62FfXcrr/KrZFQtCqXOMGXv4w9Bz8FUmhIMaJww93rhX2rNPzNzUX+sV
1+216PC/f6/t5IbC0EI6+3n/fBx3dlblYaSCNY3byvdteaEBs1pY1FMf7mhRtdnp1LJYKUYvapye
luW6Ad3pbQS7t6PH9iDcNft+m2+XeDtz5uTbck5Ci6KIFiu1zClEHT10kDowfDoGjePvUV7eS450
mTqolW61XaCtiqvoybLVh2ZNYeoiPuRPNfCDp4DLdqkmP23Lj+eTzsnRD5k1xCJNblW0ZJh9LuwF
CIK2MKq7sFJlGg7qazEYFzgrbTBGvlEC6bdaVKMVaedrbiY/WiNsKOCL14OrYw9d3wUyHMjOXHis
fVYSNyaLHLozFE8M8dOrX5GCUS58r3XGh3otOc21wcv4u+9ENhkiyiV2vQ3Ww9Jb9PMt8XHU2Rtx
wBkM10KhcQSpXWdDuw2qK5mPY/iYDbuv53fhicIGhRo+BObpICnndAJMAYREK3ijGXVz6Au8KOLn
Pi+xVv4eJ4BRVGlp258cEW1n9h7tNV7bH3fgIAdGHVsuklRfWlw0L5VHFNODVb+OLsqHXrJ/FM8Y
8wyXIB2dJVrl50NNmWQC3CpcwZN46cexES2qIhfbdKfMxY2nfa98cWF6nw/1xxFm21rth8xrh2mE
rl+ZwXUVftPRLzz/0T4PwtnByoBMAogSso8fp1EbsUyHKGucyHvuSlCjcb4S4+fzg3xeq4+DzMJT
O1RjFXl4X8Qt+k8IOlVeuhAEtJNjTEQWCqImFbzZREykHGEwFA39JOleisaCdJIceKQCt2rz+Ecj
9I+CLF0OuZxTxMc/s5UbLCJk8RqUCFpwolRfUBn/oRhNt818RbWbAZyQEU0NDUxg5CTCdRqlNbkh
5OnVl6LNvuliundFxMiQcoS5KLobtZicEYPX3BLtsq1fO9f8plhwjCoZ7DvmrHAJgWlhZrgaC6Nc
Rf74DZelq7JH9BlatC8bNwL6TY6Pqa5NSHn2uvBgtMWD5BeXKFB86wa52dQ9Ulbnv9LJrUDSDvlu
WsP5jg59NdITbSCMVibAMM0xrQy0/kIydaJIx2Y4Gma2rdtc70otErkNsYxogVNhIrvytu1G42kC
2ma1dFLfPv2n++FoxFmYUNp8lKsUf5C+1PRVpShXHuJlXY5Vr9Jv1VBOeXD5+BYOtbApdHouZXHT
e1UCL7H6OlaxDFNCfBjFTFj5SX+rViKqjOCOutp7SGP5y/nvcCpPodqtEkOxGcHiaVZB7CqrTnVa
7AhgiY8lOoYp3l6Gpfp7E8mwrlUPSRtgNF08Rll8M/rC1jPM+1b04fJZYEKiQkUftBIehiG4P//b
Tl0obA8D/grOFJ9kabXBFIsxtRp6g2JwMJvqC8wuQGJJW9pBomR2PLbCQhw8NSaQSrBVhjrpuUz7
9ijPaMy26vOMMa32olBwdkwLWPToU4xUnLGGOj/Dk6t/PNxU3z0aTlQFaJy62ziYuj9ZRrnrcv8r
1carfDA3WaYHq9Kv7kO/3BdetRZM8Qlhx2utUsqVMQqofVXRfkj1bTNEP8//tM+V5Y+3+WwhuqJK
lQSPWScWMQfPb/sBNqNeb5No6WY9EQrAowBWhTQId2TeCmikqFfcEUfayV3NxBa1/KFIS9YWn29v
pvM+yJwa5MZmIgNbaB3F2tbJcyhjqEwVwBwo1SOyKof6wl335uc6CwQyV5wFdAsSFE2ej58WjbpK
mpx/HZSNKYGh6aasQ0e/NewCatqKUmNvD2tk3dbR7WQOsZSpnrijPow/C324UEhN3rCsRXoY6hfA
0Aub99R3O57gLNLlCTqXEvY4Ttqhv62hjXeVe0suynPdqCnxP57GnLBfjEaQY0DKPtwHMLlgrt9Q
c5RW0oW1wdEPLUK0oxKU5vbn9//06898vjljX6UU0+N8hCqBmTiuX2/dvPmackOJuXWd9clVpZeP
ZRs9nh924avp8sddY8RCYGYew2qE1ViljJgsfLY5EfrTis4ivmZVRQ1QhSFW+hYjpW19oWybff0v
7A9m326a7FF007s2lk3Kj064z67JK7279MG4LtaYZ9juRftbuk2qhWO39NlmYUsUo6RQfYYUD9gr
7updtJ9cqRYFOabvcG57zAJ334AUi8O3RRyd8lbaeVeIBtrhKtx4D0tJxalLCS9OmDvaxCOYV2yS
hIHouqFtPQm/+s8dVuBuo+1MbZ+qS6yxOcX/j/3xPtrsq0U4JEMJSFpH6PSvSZrthLL4ovZtiJwA
JgDILUPMjeNXpaJ7ExUpXcDR31DE3pl5u1M1gw4D7sTG+CXTdDjBqU9DoX8QAvHSE4pH1QufqTiD
/paswZHD5LZo9YXCz8nQBHkDXhLkUx5NHzceRTToxA1TGFogQUZ4VxkoYJbqQpHn1GHVqKUBFCDK
fyK55o080KzLGSZ+aJQL1ECXzuqpbQbslhAoQ+j45M41SKh21G6Hj5UtOTF18G20fStcXZpOfLe4
q0/dksfDTT/n6MBC+HJlK38bDqYywgXFVt9L3/FtXsWYauJ6M91YLZLMri0vkAlPndzjsWdhSUnl
WMF0j03eKrYOwK6QNjIb3S+/9HDSS1T8IiTd/3m4PR50ttdlV4+zomfCIhLOaP0jFfD430aYBaTQ
HzzMAxghioQngSaRPrY/zw9xqjhGffN9l8yCETh0X469vnXUO+tS36a3loMIoXap/2ZuJXTlgqse
AfOV95tlJ3vh4LprkrgaDVhnsU73GboDFvnop8yynmwI3BTtPH7Ktr0MkST94eEoCxTULu6y7SS6
UbKJWtQLbPO5u4nglCy+wU4eS4rK0lRkIK+cdtrRLh4UxLZxIObaqUI7VV5SUKbnV/xUfIH0+OcI
c5mrInR1o9OnEYxXrf+pSVciJIXzY8wp9G9x+HiQWRBTVN/oO38gA8F8GOV+xEHJfpxo+0PBPhea
sr/5wz7ofxvPTYdsfq0djzkLAGNrlYWlMOYvgTrLqexxR1Nv1W+KF1S8tgtzPPXKmAgUGg1iHpXz
JDm1erltJZHx7lqn2YgbpNPpteQv0R3owh/txhMd5Cq+ogVxfuSTXxBomQUMHhDWHEhXFb4ZFC0T
HTXvVQstx2/cTRq1r+eHOZlsYTj01zizo6lleo9Tw9g6kuUn9tiLT3kkUd+RgVu1Iuy1rKov5CAH
idm/gE6pF1b4VOoAp5aK5VSr+tTswfwjKBJ4ek5f968YKsCkEjH/LiThRumjnenqCwOefNICFORK
RBCJiU+/6Oj0dVMUL1t1ysACjH7XFoL9t/EazCynHqTF8yQ6pfWHiEC1XaKrnJzu0eCzRw80IjWn
5tI6vtpfgtVPV5UFYlWW4Btmfor9n9BIm4VvPB2KT4fGBEDERqKb9almkOZxYaLg/nZJU8nDKHml
bUSaZ9hrbK2FaH86LhwNN9tSMtIy4jAwXLFp15CrUNcAVo+4/hcP74zrqbYfZw4+0P9xmrMPq4Gg
jmuDcadamvtlavqoZATRC9WYxYtkcZazL1kXahYmstk6JR2MoVqpJha8xuT2agMjL1bQz5YVE050
nrm+jtZ2dnXw6rOgzjKqeGj3xgVbd6VsoaKhTrz0wDxVmzwea16S0JvG8PyQscJ9+iit47X/oO4n
59XmtnxaekKcjHfvEzNml0lc9uOgV3y81Bo3tYqloIwCpisueQounIW5KEmFyHYijX9MSt30O9py
K/PZsyelrX932v86eHP0Y24UWVgqBjdHh4hT/oRzxLrGSKkpVkYULEztZH56tIJT1nEc1xIx8ruU
mblYhBRYlQdr17wNpRoYCHnO4Nl9JC+cudPh7H2C01c9GtMKw84zIr5ajnFKHr3IeQMEO7cD9Ya6
4MKV+Hnzm5D8wD/DozcN45OapteNoyj3Y7JllzwaO3dfrwYnvJ/0ifwliPd8P3Iz0MdCDQyCIa/a
edlZGPLcGkMjdUpzvKkq+crKOrpqwwDwylPL71mcKWupKjAWykcDBxTXeomGZiLvBOqtAGaOjh9V
0WbpRfDp/pruLAiXGp1mCHIwLj+ueTj0wljnBXDpJnumNJWvojaCsdMEjlCP+kbPvC+1nKzBaO2S
3sUkSfF/Vw145EWFb5AJRRV0JqKxulyMm7wCxnE+EM8faVB5RPC+EO80HoVQaD7+QES3jMZVadUZ
2U3ajV/8BvEL2HDBNUQmpwiX6nzzHG0ajyxaVU0FNVnxbcGONmHramExhiBiSm2gZOTDPckxktAK
0VhlkGMW9vynuDiNpypYnk9O0ahIzT5AL/gjXvYV6J8DTOZDdBA2iAj2B/PN6Bu7nfPLORdp4Nr+
MN5bCnc0v0qOrWj06oJ7Dca1AaZAuR9ujDvvVnfCO9fWHs8PqEyx9jhfmAZ8y480Gg0A4GcXqSmX
geibbeHg7Y6Ts9X+iML6whyV3kk9L9wqsW/d6ch17kYRL56+d2MHlBqqRDlM8l5u0EuOsZvv+wyU
Ti3ZOUjOEeTSzgD3vkrDUH8oO626q2Kr2MKj121Pai/BfELmToOtaEXBrjck7xEHImGfu9QYqwZT
xfPz/Pwh8dIUafiC7NP5nMosUdHyvsGv3TQd/zLdK5fBYbidZD553e9QXVz6jJ9WdTbabFUt31cq
BQU3x9qpB43Rxutk79npIVgvPZM+ncDZULPcpMUpqw6tKtn64KWT6KfgZ2uh+eaql1JH8xXxl4WV
nN8DABw+rOTsSHSZa9ZSAmF/OhLjWn0C7OCQWjsYNUJ5RzReBY7Ne36pifDpTpiNPNflgW6Gel48
vY/4hu+r+re+4BS4PpyLj7OEnfzhtotSSSmMWjAd9Uq0saGU0W1z19qVzpZBdCffLn3HxdlN2czR
0Q/zLgzNwfs3s/sURWeTmyZ/NBSEp9AyVLann7a2BvjdwEImoOKkE8kXtsv0s88t5CxVSXjdebLH
tJqDuR3Vy4SygXk54g0zqJfLdf5Pd/k0NYAbk9QNV9Icm9X2Yhcxq2SbuBKQXflQtAA2Q1fenJ/X
9LM/TetonNmxS8oqdVu5SLZKTqV1cBEISeRkoaY7T/PeNvzRILOjBugXPsgQMRkve/JdhHNyRdlK
iJbmSmPnYbuFuAKPckTI5fz0Tu/G96HNmQaWXJal2HpskXAf7Hzz0F+AA7AVG9NEYV22/20152Ac
X7W0onE5bZp+k4ZfSxwP/uN8ZqerBJeZ6i1Ra9hOEXnc4b63kmwJZb2lk3wyQB4t3ex0WdbYGr7U
JFux/tbX1TrGoQ0do6qE4Dk+/8d5zY6XUMdyF+Z/3DTRxZ83TbtdntfJqHE0r+noHUWNUm8zqRQT
jMNanLD6J7AEeF1uI2hD5ye1cIbN2V2dqkrXVKEbbPuy+tb52a0ndrtkFBdO19J3ml3SWiSHrQhD
dmv1GILCLiR/TpEJimsJ5m+7lBOcvFGOlm8WMYrGY2fkZCBIBMT7cR3/iA7Tg1Qx1r8kFxezkKUR
Z+GjtjxNT3L2fBC/QkwBHDhd0X78qlMqKQ/LFfdPhZJZwJrXogGakmW6Y7pVbqAdWM862jDRNrjM
McleqY64i+3o6/nNcjqze19Xa3ZTx7WIAoDMLLPwMNiIvF6GDhiA8KAczN3yHKfPdCbwW7NAElo8
CYosExzM01+7Lr7OU09ctdUk91BreyGqD9C0X85PcuFEzJuurqWKA06S2daoin6VtelrqeCr2ARw
qs6P9PnJ+fECtWYBhRkpUTwtp7D7M72L97KtbqKDuZ70tvbiGvvj/76ws/AidSbiacDRtk3cChth
DIMtgMR7y0XKs1VgyOngvG2S+yUE5Sd0zHzXzuKNm/pJaqXkldbblKXHiQi5mrwJKmh7bCYVA+od
bmF2ONjibum+WPq4szjkDeiFmZHOdJVXARsIT/7S4nW88F2nfXlu387CD3WELqxr8rDeGTYI4Mfr
die8qggCJw7s0cVuytKsZsFnjGJMe9U62aaeeRMng9N5CPRBZbVDtyq3Sjh8Q8nhp6maV7XiXuEx
PNqq3z4MUnk/+PpL0hoLdZ5pxM8rQF4IowW1UERCP9xfvphXXRGlFta7pJ8Q56bGbmrdxbQjZTSL
hXgrd/8q/ZXfB53tLWxaJYrk0a+sfrqfp3fn5MXwt14t847nr538PtpsK6lWrvCcJ49qDum+vvV4
dxpb6epvNOeWRpptp0TBkD7QuDxRKI2udBiUGGm7dDjx4+4RLLTS8WubZfhXp/42jeGMLuznk0/s
o4Wd7S8vr2MVGOr0rpge9OPFnwndsu7Y56rMW0z8a1nn/BkZkwirqrPpI7brvx6D4s30ihF5GTpL
IeH06+J9wNmdpqSFKNO6NhC38YRVr2tOU3lL3PalQaaIcZTPFbpI3VaJEF+og2FXZ17ADVYtZSFL
o8yy4aLyXOwzh3TriaVjRCTg1UIedzrSvC/W7MaSzDYQzTh3HR4Rh6z0tpVbblOcX8/vuKWJzMJH
wgVlapGWbL1yBPEU7eq0uz0/xOJGm0ULA+kUPdXfosX/n402DxiiIEpqyYC9gMIql7q2hKj9BJqc
xSRtFimo5Wax1ynJtrOnKxVPbRzHIHZr4Uu/M7CmlLHiNZFs/b7sNvKp5T0ffBYlZMNTwzT8IyD+
evYpB+lqOUacTgv/2oRzaKgAUYcDxELipGoXMtCX7iHIsjW15XWfwq6XF8ih05c5c5vNYWVZ2ScR
D3TXMYN2sCvRvw/i5HundTEUXOE6ktzv/21zfoKDejX2ZgJpknrlIrW7ty7CtWDrwF2fRMfc+ZvF
HGIhxuuz2OEKhVmabferjPrPHrf/Y5tak4Q8xjCfmkBB0OdDHscWBYIp75Uw37B7Z8Jt6h34j8mg
J2kvlut+p6PX+7iz6GXVsR+UqYojuhyuesPJ9cfAuDv/6ZbGmIWuCBtAHDcV12lc0SnEje5Sq8+W
OqCnA+T7TGbBKxL1vlETbuSuLm0rwazw5fw0Tm/59wFmwaqs0SdqK85YaNUbq/9R4vce/a57tH4g
0Jwfa2nJZlFL0DNRyLRUcBIesm50neDhIj+fH+N/hPv3Cc2ik9ZZJToByZTDdJvnX12JqU/Qbh9Q
jF4vjHb6BfDXaG/irkf3ve4Lqde4/q+MqbueVFv1y2Q/paJ/I0E8XXx4H22WwrSj6Yk1elz/Omda
+GKTdulxOlOiDYsuAGkA4motFusTb6OTlzqCC5v8jdB+tIier8eqUTGKL13LbmYPNLQWvtPSys0i
Qu53ND6p0DvinWiLm1y/8Ta6ZmsYnGeOF74se4EsLd3096NJxYoeoR7BiKApV0H5rdBRD5fuz89r
aeVm4cFrswExClZO0gWbYIFYxQIq4n+Ugt733CxAaCFSjlH4lj6l+3/82Fqa0CxEZGlTFIkwlZTv
9K04YiKO1KZdIyJqp/gHNjeoXS7sjaUhZwEDmca0Fqc6eSYGGyPo7Gx4Pf+VPskU/MqY/lrDN0X/
o71glYbG85uC8mDYHeU01S55Qq68zR/vq3hTvfyqnP+NoHH6wn8ffBY0hCbphyF/C4izR91ilX5h
zyuzcDGiZYZYZ59SZH5uxu04vvj614W1XIi4c8U7JZdr5OzeYuC/2I9LizeLGz2ucqNr/hHfjy+T
/4MPNYsYfgPIRJnKGtivqwdYoWSCMO2t7X/IA9+3xSx0oFQAaL2xzLd2+j/MAxei7xwQURiC0CcD
30yn8UseaNxMRXPtamp+9cntct3zf7Ta3mc3iyN9rPsaEj4nKhmLm34u4A72dmqPvo81CyCeGIu1
3JOj/aruYgy2H8uNCvWKpkfs+Ot6ZZl0xlRegisItYtYyrdr+PO75a9fMG/i0xkzkxjxAl4R6kEH
94/1NiJOjeMdateO0Xvp1gy8Tu1as+VtboeYJi8uxEIqOW/vl1reU61Pk63pxhe9IH/XKsMZSY2j
0oogu0t3/y0UqLNwg2cJ2IUGPJtcVvXKVLvBllJxO+YdzOHsoa3Kg9Wph0rwwQt2xqWWdM9lkBb7
//g7pu1/FN6rXEzkQZwOrqM45mtlm3vhdbKFizfNuLjMS3tbncUkX4kluZ8i4ASE+b89ufP6bmPG
eiqMb7f/VDxBfXOCbEyGokA25L8B2ZgOy7mtPAtLvWUEEsLbghOZg3QpSp1/8Nx43MVi+6MvRXEV
q5ns9JlfX+SC5S5wlBYuMHWW7MRhLGAUw1FOe0fIbwT1uQqd87tlaYhZZEL+twqagrrngKBwF70K
2sUY9OvzgyzkNHNdpGTkCYw2u+UofWoHhbaK8t35EZbeWfP6bQ/BfnBdYwJ//buy2uKIs0SmVZrM
dKf7UWMjbsyD+e1XcNVUR3ZGCvJLmOqFVZwLIZmNagZKOJURcIBtEYCTknq1sIwL6Yw2ix0irq1j
q78d5nT//oCc3qvLBbWFw/Ume3IcqLI+BI4ru45XTqzxJLzVkIcUta9VchNp3iqp+/86v1lSY/Fa
DBODN7+1M7fIDG6NTX+QuPcnQ8Slasl0ds4Ej8lP4zgQZ5Wcaa1E/S6rMa0w2xVa7ytDrjZ9/kUd
7q1kyXN6IbGZ05sgdJZ1noE/cF8n+IH5Ku0Eu7Xf4AcJoJ6lCS5V1OaFX10QUDMI6LfRTp1eEii+
q/b0kkD66Qda7fmm2LsmCkVLdcOFsKXNkhwsP6w+hITkBOltlFxLoJPb+4WzsLCa83qvWsQVBt4c
8GoTXat2spG+1heBLf/ggK/Kp2EJwDRthzPbZV7ubQavBQw2ne8RazIvcPLEOAhNSp4WL1wsS8Fr
XuhVszFRougtBZ7CJRKlvy7Sqd2FwunfKPQureYsslS+mwulxdNFumnXwuqPEZUrc/XWYJtU/xa+
30K81Ke/H4WXYXTV2prKU+KBCL2CG4bkjz2264nRXK54xhykdOEILoS0OTer5rwbgUdIi9Kf7Vot
n4r+uio3DTBv98r4sjDDhefgmwn60QxLyYJsXkhUqv45WnZpNWe5iBRTCEl7ajsTbEK2fVtw177T
tBekDWvaLetuZTZLE1w45vosOylHzLT6lCPYGXa9FgkuZu3EfEdtkw3OBNcg61uOLovHYxZeytjl
XQ+uahq3J4uOU3uiwvfUS5xxAzZmGSKylEfP+Vkltu2x0PJq+ud59MIunbOzjEYaE3Nq84Ru/F0t
jUPiVocwNV+8EhloCcXD3vzdGoQl1N/Sus7pWt7Qp0Ew5e+/5oiQ7epPsMTfAc4vjjcLOiPmCik3
Itkt9bsEZWnEON01mmfhXrE7qneLFfiFI2nMgk6duG5nuTwY/vlXXNwxs2Qm6qsCHSNuX7ld/9mr
o0IzdeqWNQGXKq/GLJvplCFGzJ5vN2zTfb/HsW/dH7q197dSp/+BUfurhjAHece+jihuSe1OR5ra
6OWNPrj3RZZsql7ZNToiUYAbLn3dvQVJukZveu1b2UXQm6sG386mSXZt+xN1gH/Xvn//XbOIlGP6
hLz4W4I8vXYLm/7AEdznP++nWSTqIkP20vgPUss/I0R8MiaYVY7mgPBM13WsvQSMBFr8IpsCYhlO
Sbn/E1KRttJEfH/SYLju3eBrENF/FosbMch2fjnYtLjuRMF8CMxhZ+n9jWsNl74RX5QqiJA8h09l
GaFduOGuqsLHfLS+q8hwQSPOv3pD92Ii3RDi74UhEPS/VNlQr2kwDk3W+HW8mtGr3xk/E1FZUf3c
1fVAzS6bXFIUWyqNR9lotiP6gS3WYD2ie22xlzzpYITCtk2x/fbUFcykSyx2nEi/Txv4hW27K4Xq
DmHmaFOXUbNOI+8298Q7WXP/H21X2lu3zTV/kQBRu75qvYvtG+9JvgiJk2pfqf3XvyNnsUKrl477
vEALFGibc0mRw8PDOTO7ckoOpRoQS0wkdFuOMG4S8SoT27V425QBlLVUGN4Hoz1P816H/WMrtLB5
zeZ9oZYeEdsjKZRD0GjgquLI6ObEMSAO05ZVYeWkvhrhRKuqX4xEtFXUgjhJASfRYon2ydgaZlaI
wUJCXp65s6flFkAd3ALeuFd5EZdL5SoNMSpFx/szm0zKqKf+TO142f8rxVl2pTK4XsP4ei5SkvuQ
56a70alni6Lj3k9t+bNkIr1T4fN7Gx1kzvbn5CMGg+4zJW3ZNTg455Y8FlRzy1CFDicsHzgfkXOM
GAy014YBBcC6TjDAH9nW+Li0+BcuNAw4nMnNxA6MSbi2QRoDCt1/fr2pbZoe5hGJH+vhYysEV1qp
p7xFuTlx8G1AZRrenrBx/DNICiMM1KxVdH9gTcpeZE+1VdqwuIDZ0l6JrUXICrYAAbfJeHNtvgRm
60JlUlKIFeJdIU1uF+o4Hk1ciEr1t0tr4LR/Q+64PZ+/h6oy89lrNczdYwz155thZC9k9cyqO2gh
i84MZtK73gwhIw/9M6iOK8+H6WoDBrDlmYiC1LGhkpvAWzFRbc6C3BzVKgRz7oVqWBepgj2+GlUO
1vRfjGpzzaxCMmsGL4XQ/YZ0nAfXW9BmLkkGfW2efshmjeYlCMuY0LNMrIICF7bZuBT7r4vfy7ib
y38mOYRno8eZxSVHenXFX0Vj1oZQaUQbpAksnQNalGK3eppwlzIDULUjR3EiFXeaSXvDquTMJcuc
IGh+yWYdK6SKL3BUq3A+5c3kdrK9GhwDyhqNCLgToCDJ9DA0MfwxRdh0HJPwCS6YljB4KGWk6oNS
Gra2+GnrvDW6CZqrH8Cg8zBNLdx7sEaRD/96sYwJ8uHsDU0i3OEyEB12g9rmP165Vu2jIfoe39o+
uvmitRofk4G3MU3JvIzvF39N+ry05Sruqi0Xd1M+gY07VubyD/YoEYP/wvTZvm08WwovnnyvZBGq
posggA7mxVLa+Guex5KhvNqXL9HYpiYqjrDTHXFPXFohe3BX/PlqtOkeFykndEB6P48DmzCwCsfA
AMHoRjKjcaJBg6sVUfGpH9D9WVee0eSclGU7V1oFY7KzZhblhrRge8DQkLqiLVhlBWuKElozaQ0B
mHo/La3cvBxtc7GuwjJoMGRmpgUw9/IKDS5H4wS6oAqy1kXQQXWr53H5tu/Cq3DM3pdGlN3CuPpV
WfibJkne2jSZnW/WlCABxYy+a21uQvdqZMyul6q2CpJIMzztnsIr1F0K7OgSI/cp1IlMPOrOEOq2
uaX9TTBdhWW2fK9JQoAq0bsIGbz9wCQXcFouMlJGpa9ctk6zp36oOnFpa98adwJTANyAfQvT2vmd
DxjwVFQ1CJtAi4kZ5VDGvdDmmNz/+oDxL9vyJTIz5qnE3EcKAA4OgN7qybK1qPfz4vQGIN9M41bj
ZXIqxWjCKYKb+LNaGjSE6LhPkHqM172Lu7TpyvexN+vuebjb7hl9icq+pOia3Gga/LY8tB7ARkA7
6MdxN8lWShx0pIx2/i37bKIDkHfr2Ib133PMvqgMNE7rUG8ACg3uHYfgAWmWp9t5DytPb/T5rxzb
e/UlIIO183OvtoQXv6g+tcUDld1Y5jEgtzfmSwwGWBuIG+ptgU/YeMW+yD24FkNtId/XudfyFRM5
C+bVI4rWKlJL89zvGtO0G2TJit4XcHbIJRde5TfNRDT4ogZwARRS0KhR0yjn5gjG02muCa515bQ/
v5q2CU6r1cTArwRV06qEUr+f7AMfWhMn+qXykhNsllHYRckhdyq/OowPC3Bktsa7UvJmhMFjMRYU
0s24UfbkaRThMqnybHR5q4gBpUBv9A4y9bFvKpVPIvi8N9mHOOBaym4f0S8riYEg2RCCEPJRhiei
H0Kwggd4gbuSLYIChyr5eK3haS6isSXteMnBdtPO6hsyODT1ZRxAzKl87hjq98kJttm+7AofeAXU
zbnURGh/wZNUAcL/WXhALUzOu1ZF95N5UOejQX2t5u3ITZhZxWBWRKOO8CGigJlF/yReNYAupAme
XvZ2Lr6KxqwOOANDD0jvdcg/irYGNh1Uk3vTUSzpo+bBXR26ze75HccNySyUjmZ6PsMpCIwy1Ssk
W6Z2dVSsxdZkBjXke+HHXzkheXPKLBAhG+VUyJMAwr7tnsLrcidfjrbgQ9PgLRn5dk4H+V7YDcIm
+pXm+QxFA2IQeNZ2h/bCyB8LZ9yFF+NSwVQfWv+v1RifK5ireEy+OhYEilnzaIBcEPiFV/ph/KFx
R9c4TlboqDy1621OpqarmgyTY/JKohzmlUNRy63hJYJUu11APhtCeWWW9bHVFSdUQl/tm97SquGD
KUonWA7tiS7VVmiUttjUj8aASrpSwaBXUVvBEupSgD47UR0xyK5TyKBaQphq1vlVsAm1qx+9LJJV
XQsmUZrZycgbsmi4F1J6bOXePx9iM/VchWBOUzSrh3MRNoY3hzfpIFqVWlnK+E2ROb18vDjM907m
qIunEZge9vdZmjmmfshgI1FMPFTnBWIAL1OVNi1yanq6GsHE93oy4OGceHH3/fzE/QsovKwoBvXS
eIAykYzT472Mu83javWpGODTRxTrJKFEKqJnjhLftjqUyKo7MbwCA4mz8rbT81UwBvLUKUeDDow5
cUANrto48WzF+XOZTrd7lwqnHxKjPDvF7XvsKi6De20g9CKFx9S6hrX426EU8YbrwGYu+RKN5Ry0
ZTzpzYhoy032714XOV+P5RyYMUnQ9kxhCp53t8Yo7+FGeqOkeGGDKfQnEtecQ2tZ569KOquhMdih
EEEOqYSNTUh3oYvl7Qi28Fy+ryFpFYcBEGkUhoCkueC1JsQq7Wrf+ZEH/8N5D+cfP3SUm/+271iG
QadCPEVvkW38FBn6wfJ7ft/7LyJDqyEykJLgRTOfMlxVS7dzFerJTu1L+9Ytcy+0Regic3fBMmnn
Ph6DLaEYRU1r4A3lvdiy3RO1GiMDLn2umUWl4zyG71Zm4W6zk+GhWi7+68iEzcvRHfbiToIrNLGn
5K4NbqbK53zZZUmeGzWDOWU61nrXg5yqWs/sdru4FezYjq6SHeSWPnGi8fY+gzSmmghttxwU//O9
zxILSN93VMlbJMhS7BUJuBo5tcwR3dc6vLBbXsWTcwSyL5p1hatoV2NkRX/bO6PTfNLuF2PSfJd4
pttolVXu36KN9cqM70dS9/tINBjM0YHdbUtwNQdtbCk4lCEMYelhqWmVhwUVkgfBXxpw4skz/eC9
reYvy9hg0AiOKl1Zl5hpU0j3YXORt1AvpPvzS4cDrewr+GiUEmxMZNyASzzJTcrojKhlJy25Px/n
X5Lyl/lkgAfmtrIYZRgNKNPOUPqdjxf/w3LHx9M7v2TNS2lYVTqjbNU6KRDvvbDz/Cee2fIGAzu0
CfMhhpGPP1bG+BXaPpMX5K1n0rne9WO11ymSDbmqLEOABjTRa6QjgqZAyChLbbWoQl+oEuqi1i5Z
MPdr90PT91aYzvIXISwrZ56pZpNxQt9eNSieFlXitZGrMlRczeqTUUMLT2mS2TJz8eNI6YUohU4+
wnyn64OTNC9mnK0Kb+NQs7Km2eVdeUHH6aZIQcBK4vBKiCvJyuLCVhsCEk4bfc4VCGiV9dMoJ49d
F/kBhKxbQdmVJD6NcCmeS8BqKt5pFVxa9PIGidYdtLjtoiQ3YQr+Px3IcRYMH6Ynl2YnCNakTuga
GRr4q2S7pNbhgJq7tTRdDd14FIYhhCxRdw0v+cbWR+UyCYbHLhs+mUl1gJh0aqO9xSnL9Nh37V1O
B5hzKtGnWksDGJvGd5wlu3ll0RVFVuE8axBR/PPKokH1mMpLtR4uTf+AhEKRM4ZuiyJndiN1Nl5a
nPrxfMxNuFuFXIB+dUtCWfunyCFkqDAD2Cla7kwqstX24Xyk7Q2yCsUAHOY5LTsJryzLmbFUOnqr
2P0QWV7kKHnvZNun8ioeA2eJQNqimUPo/qBdAwp199WTdFisvKyFeKe69UICbqxGf8Oj57L1Xm3N
VWzmxqZr8EuRAvQPVgTGVIbooAJnzVlgleFVIYc2Z2o3D/9VOAbr5jlVhCrA1LZe60wu6g/o4HRn
H4oAToi38935eLzRMRlWIbdiSjXwKyNM5gz2XJ0K+2RKHAI4pz3vSN5M6FajY3BuHMawynMBT/N+
tZed+RhfUk+x0HbuNn5gj7zkZjueDjNXc7H5fMXDj4xwsSR/pgJcEo/pXrZ5rVnbJxWs4n/FY6YT
poPi0vH6Q5XtpW/qbcIbm+fvKhgzmZU+d11TgLGllQ/64KXgX6ZjYp1fINuSiYZBdBgaG+SV2xyY
FETF9RAVI223nL/ogMnchaeygBlapjL3YmkqxeNx5X/7dj74do3fVEUVHjcwYRWZ3RC2UgrIxvf7
RXX4sfHDxvpKrAhUGdG0SoiZvXXzb3/Q1Q9gPmjVGzE8fcD0oy7xwAvAA6Ef2x06DlqQ/4uQsx23
+c6reMw3Vcq+ojPBm3Lr9E7f2zjiOndyZUfe5XZrBdH95IlO7iWTz128S6bPIh2BNbZuErSOwyfj
zwNErOS6jyFt5fcfyy/SYfHozO3QR7J6TeH/1VqdE38onWEHI3pul87WNQSO5oYEfwkTfzEQn8Z1
JEklWF7LI0SV43JZ+sXx53MWD/U2D7B1NAbUhYnC4TTIlmjFnqiuZpfPV1kdvK83EdmXOxs7t+uA
zEIm0pQU0EgMvLxMnbKeHKW+HFoNPvQXqQidVxCHz2+dzcfWdURm5aqNOBptBC6LdLmlWbLwD3mP
LNxpZVbvGElaWCz0sh9dD2tW/Jv6OrYOy/UYmZtykARCIorofFiUIf8WbrdSunUwZntAsERPa9jw
epl+kqhpweHM4Xyz8+PR2KxR1iEi3sLTyxvAC/zj9WGk7319eBmSJjIpY6NmQ9QvEgHvYrDwRrf8
+1WCGqhiY0qxhtUhtYlfCfHn2ohvUcjCAaY9pKCVOk0X7Fol/hSlwaGVmmNXNl85c3weaGAS8uev
mKaeUArJ2v9VZ856fhmYmWgSykn2LjbSsp3/HWAAon8OS82rqDfwPufruWmlg3HSCDjA3eTChJA3
hbwPyUBLNSp1lMtS4SvXfWmpHoXDZjLheJjd3IlvebCytfHEVTGD2eVRUcGzrMHzz9xcB+OHmN6e
XxJb2Lz+85mNraShWJsFvBeCbpbtWC5g9B2phTXM+U7op0shmJysKvfno/JK/CzZMJVnNRgqlKd+
yNouesFvlWjjzCArnF5FmSybzYDuUxp1VipFldNHIpd8t7UuVhPJCqZPZkuTOlp4NrsfcFzaixuO
DNUAvkfB85M9u+LX0ZiNbARjIwUBqmyGIHYWEXK08pm1Z5rNhYk81jGL2ksMw6HhfMyLwVJb8QhV
shOdtatQnr/N4wj1bcNvzQwalzP9XMtqbUVFf0dFnTq00Z1ZDx1djE6xXrY25/MvZ+G5n89gg6kN
JDK05cHAGZB/ZA7JLvtyZ7qtG4UQyVE8mH2JVmAL3V5unfPRt68Ov8oTIuuW2YcaujoJgCmA35V6
R+nHKt6dD7GZgIi/73qiyWxbpYxjCL0jd19WQ2SnuyUdGLDGQzt3EjwX8HBim02yishsZNxTkgH0
UhBmsix0yxT+zUVUuJ0qfZNS+dTpxKewwaFp4A95wpvTzbvCGu2Z7Ecz1F4qQtwVBAw4Pv7SqW6s
tyx/bjRmeoNehXRbpUG2EiJ0uEsXYmJBsRgMsNKh7eMbsrut7b0eHzO9w/jrNPsZUZ5iRMyOui85
uvbIr/tsAfMq4PP3XiUMEq2DwNSQDhWVdBXH0u1Uk0MzmZeRrtlKZR66ojhwVi0nPXhG7VXMKSd9
2AiI+feNu1uovB7eMt+rUK1QTgUMnHHXCzPLjE27jRTOPt/chOsYDEgmKAEHQYfh/CF+QCHlZhHU
z6uDuOOKH2yebOugDLSJzRSm1Yigf/+kxI3F5D29oY1pXiHW+hRddGr4Unib5Jn1uJi8h+ZjDh6Z
IHj6yThke7qbDuVV5/c7cp3aZW2laK8kdmhnbnsv+Ohg5VqHbeH2+hcwENPPRU7KSRe80PiYo0he
jG40feRsgWVNsCfTOgiDLFUhzkUdd4m/1DwWZwx5V9r6VW/rfuEqXzWOCAknc30uQK22gRJqQ1qU
0Dtph2M8XRrGZanfaA2vlZKDXmyHV9+XtTQOSFrVE/EUt/TF/Q97htyLuYRyztZ+fiFcjSmEW0Fc
mqCtpeGdWnzPFQ7XcIHaM5+I7ePSSN0PSmQIXrQHLc5vj4sVH5+fyfk0rASuFsS1qOQaHAfTz2qH
aoXWO3k7WJWicrJhzsKWGMiQaaPpZYf6yByLqCmCsmSVJg/beV+FwYqpbmlTmCKYQ3mFeuZciYdR
EhxTzG7UIHnqmupTlBPIZreVNctp40256kfG4JEw+ycouCkgb0kyeNIkctupzfNVdF2+eFbZ4mdH
vGgMdmQpqjPphJwvuVgUVKTRRj+6s6idq6PFTxd4a4dBEXOWGq3s68DrabQTa0XGA158pcfCKVdy
/79BlsSkJlUqGH0RYSYhwqagsVgbraVgGtsinAjd7sRXYePlX6x6LmyaGsHsAcXvqp1wMPnZ3HUF
KGPcQk4z+l1J+NvKGmensJK5Qm4mepJgcIL6ZUxNEDQih/PJOMuRVcxV4IeuTjLqk++p3fHSBJnB
F0kbWn1W4E2ylJfBXfqjW4JbXuaNjQEacyz6ieT4WsvamKC/PlrLRbhBvsXPkjlVV401vDUjWo7q
S8/b36rpcLJyVja3mX+llCHZd6S0CKFWl5+S9J+i/SBot/9xnTA4kqhGEOdLTXR5EJU9UBJS/9eD
KJG4D6Lcfc1AiamBxZzViBeYrj4cYfZ9SDzNibovC1WHL6jzvJfOnOWsTK4Ex5TEJHPgSVmxa1Cx
i6O7zogcAodva6bThawlRyGikSWp4xFitrkVoFFdVhp7IP0NUSar0jprVqmTZ3gsqhO7rCYnoKkf
SP2pjSB5rQhXQtVQq9XGrzORDj2JZivJ012ltke1iXcJfIgszpfjXKVY5d20qac0lNCn/CM1/3Uf
fosnC++rsaK7JIpzrZvw1UYv3AmGNUPrJF/aWg1rvILAm/Kel+xVkqwwF6twQg3FeJGwWgPy4vfF
rW1sHwBQ5ZdEefG8ZUr1BumjdAgAl9rlqkvwh7gKeA/8HrZ/mdKXiAvIrY4cOSv1Ds+vLwD9o5r3
trfsfwHol2jMfKZiGtOw+xnt7yTNt3PNl1DMWdBKgqxSE+gsNU+UiHbcfDabiZOS8IIwR0AXDbUE
Ex3AVpw5c3QRBJ4Gh9jzW2wbil9GwiSQRWc2fQ1ulCeHmZ8q5aGQBMOpSzU6ZqI8WkkWS9f5wCM7
88bGZJLVmJmokCxrUTk2861EvnP1OJZv8BoUX0bGoL48jvMkD0bul6p0QYXYyWfFPj95/3JuvsRg
kD6oEs0kSxF0EUUHZsSH1I7i/a/KSHQYuJTU7cTgd0idoYWltRKA54cHt9/tTBqai4SFAwrhWa7A
AG+ILNs+g0uP2U4LfSF+7GcQ+IQU5f/bNk8gxxVaagYLztStg5sRHTVxO7qqNLjnp5mzWFitP7ET
M4qGIVw7COS7roTw1Dc8MOZNKwMeI7zaTHUBj3fl4tvn2stHZPAjH+C8CFXY95QIpWUrndkHOgsj
hTRXWSsXvvE5zaweTrsFNNQs40rAG3H0AUK7i89a6WuOUNlhaRmhO18pGThxxknyZHfRM+bS8XgT
wMDOYMxT0wYoXP60hAjd/C8sIXgfl0GbcK60CZr9gjdpzrNMznGJFxJYUIx+6vGYKBzk0RnkCfNE
lPIMpZVU/6A0tdVL72rdlKWXBcQAT66mWd4W4LokUGeGgqF50e5q6IughgPRXShgOenIEaTlneYs
934CZS2uQiyk1tFNvNnG8PhF0716vYhRiTuRp2LMO9BZ9n01aGEjSnie+/tC+ibhfjWhLOE+C9Kq
h7IRemHwnBorzacmn2o7A5VJpuMB3YKXZhCjR1W5CRTjn2Agu1ms9qgbQ+Qs/WDW9UUlVU80qCJ3
oLorS5nTJAq1IjDTrPNwyP0QDFYZxAjNQMVvhYn10mYNURsokRnNG02sOQDCkvTjrkmNXMLtIpQq
S6fhRWgcpHovVJ6cGZyqJAfqWbW6zOjFTnq+0vf3rbbv9K+1uvuP08dgj4gLRUhlPHv9f0A9y8sX
tbgfIT6W+Lr5tZ3TAwk0C84qvjmA89hDQDLNnSiFIqSZYXnFnLXCm08GimA6poq0R2W8oNdCAOBP
Ijs2PnFmdPlTzhwxBoNGtO+bHDniwrH8Qa5+tomRodH1XENrramAsYbiVbAN9Xikw+0q4W8oZEkQ
okGzYljkgarpcVYgzNlBKz64VGdO7ZeD6iwDYgjLWWsIDpFKhBCfcgpVLuGOs9NY9oOqTmlioOr/
TBXNd5mXZJeRBA0FeLpBDSywavGxsaG5ZMcxZ+PxRsdgShrnZt7OyLGgC2bNupfkMSdZ5n0nJudJ
s6ozVYq7PMhvCXloVd3S0B4yNREnEGfNs6JKlZLEUboUOkHOjBKwexvXkHmj4YGwyaBI0bZl3bWY
sAVFhqt5Idce3sq+4UZjMhi5SCUzMXDeL0fhvH9xBn8LMYA3gQxozIo86drzdiaHQb2twS4l6VcO
ZnAyQJPBDEWjg5KFPxPuv2sYPjseU2Q5kZEiJK2i4w0qrv+RxdQZyCMapTir7uwGQhCmuhLJCnj2
ZQRBRvqgDLdt8MCZsGUH/ivIIsCS5K6KKfUwa+YcA3/+p8zYn7iKeMvvWcWLyZAOofjOGxFv9hhw
6LNErNBmBimi1EA2q9g1z9aWF2FZJKvhZFE2CTLolD4JbyL03+AfHc4XWr7AuS/EQIIKRPjxPjzY
vVN8WHoMtVvDQmMKims17zX67GGB78NAQjznWUJmZIFR6C6OKURCY8XSVWHaybwPS/tJeXbqaiWu
It95OEJsBiHyWpHqZsJb63vMb87fAxCNgQoDPRzluJhT/FTj/HlZ/A9KBr9vAqbIUoaacJzLXMfx
8fe3jvPFFcRiQENRUM1Jl2JOHNkdOmNyVzJcGJ3fL4d9Mr2hF403mc+fdrUPTCiyD0KIc+sdw1s+
zJkN8Tz8VSzgFURqDUzlr94baOMtph8LI4RW3qL6KzW7xXzjbfVnzp5/pjat4md1OpaJgkwfgpXP
pkI2MlJqR15sJ+UH058v+fwa3t541gNZBdXMss3kxR/3R2IA/cibHyyRN73ccTDn2VdpFU3p0QCf
Dpji5YVEvXh5RBhOb3hC4EVjMCcIsyIfF5+Id7248qIxKEOrvqiSBA9V2R7Z6KKkkNp65i+mO8rF
tKOKzwFwzhHL8ohKIcxxXXrO6RZnIQI7I8iXqZc/TQH5DAfeYmEpRVpIC3BwfmaR/xNx2hW0sZyi
tgLjIF7c85alqV7Mu94KdrofwNT7v9b4IPW0fN7V0sRpmKfJYgj4DqQ5m00iFpOs1I2qZkL6LlTj
ZJMsz0hMpxFqRQgVqHhETnYCdMzTkpNLcJCLFZsbq1aLxRQp61gJpzJOj63IufBtOq6tFwOTrfRz
XuiRhs+zmHsqpht8HyEE4xTomlNdtNzDqAIt5lV1wZPs400gAyK6UQ99NCKR7YeP9XCrQ6TA4CTL
y28/c/BIDHK00PvKiAD1zKBoJEcWNJdorTf3wbeWzF85qMFbe0x60o1ZGkzLW9b/fp2zlKHIKKLZ
QH/Okgqh/Ig69rOV8mLUw3+/XT7EmVlkGUN9LSaTFKahn7YJlCBSK6/BTBUeJnqRlTecWeSseJYv
FEYBKtop2shFqn4JaPEU66S3+h7+75GBdZmY6qmShxt4xriaUjgTTXWrrLWDPEmzl6RyYZ3/Ra/W
kCzrhkaILspLL6vOQEpudEGnFTMyhBguXUljl2Jrd9JTkWWcSK+GjkimDOMM9CcrmsK2UggQvmub
CpE0+LIOZnJTDLl3fjCvPuUSQpVNhWi6rulsbxd6KIrCjOXKjwLo2FDJy/XZKdCFSwOoBOYfz0d7
zRlfwukK9GNVCYqZbOKXtUOW4eSu/Papc+fYihKkXQQCT7PVuANUgkEdcYv74Asn7qutKMuGqMgS
Oo8RXmK/WakWNGiWuAuDL9/NO0V2Fle54Djt0DHLifYqvV2iqSK0HE1FhUAHs/GpJBACz7PKXxA0
Np3iCa9Lk/tswhA46HbOJ4jzKMEe72pOzrn/vULRP4Oz1xQRKrqJWSmYYml2+nY3jZBfbnn6WQtQ
/gEBTJRlwtdnuFYoAoGHnS+0H0vcKfUms0bqd21vRbPpSiO3BWZ5v34dURcl0TAlHWvoz4jlmOPw
CzEuY3aV8BTEuxR+p5L5nWRHUy4cobzoZg74bI/yJeYCBatRquKcjbMEGS4Rb2gyCvRjXuL5ZleN
ePKBLikM/P76Me15Yl9CModgSZJYTFpsyMHWLZCnBm9RCRW91u4rr/Abzv7fXi0v4ZgDMW6kfAhS
hAOeO6as2E1R2k0ncJDstdQDMyxmSwi0kmFGjjhLS5qK5h5XOsgSNn/oJsRO98RtVScdIPi6PBmq
g817WX4mfZ5ZP6xNTzoSqaaKhk0paE9JJe6CSLknYde4/dRP1ljTe5Pmsy3Iyn0uzl+NqdopHT01
Q+2mqSpasP5IrHkSMtvQk9NsEMiqV8PCA1ZDp4mAKaPcWgL4Ytjf4j3Jd2EhFLYu4mlDyXcU/32m
zLBHMXZjMu7TUOZJSnKWK+sLZCR93SrTWPtzauygt3Aq0+mbojafpATUv7R+iolc8b7sJrSqv1cQ
6xlNijGtdBPQSt3Bhd+xHR7G63pvHIcd2Z8H1s3x4ZiSNV1Wl2Prz+2Y9I06p0Ja+WZV4O/aNvAx
SH8ygo9V09iQ+OcMbnN3mGhjhmw/dEpYZlxSwQsbb/aVP6PykkfHuTdPQfN4flQb+YSBFsbfQaQ/
RxWHQ9FFAk55moaeYiCh6ayITN48cR6q9GdKB7sHiEg08J9Rv1VZLrucT6UhDUXlF2oS+2qmfwMV
+04cTD9JdZuGx0Zs3EgM9hCbsVL4ZQtf8L94sIPys3SyAwm+6hn0puLUNau7bMQ2LY6wp7PF4tBr
N3PQOFTPdqGkwjX1Tpnu8jG1295wK/OkI1PKi900f9bjT0N6kLTaEiNiacm3sLsRW7yd1dcwyrMT
87407sT5uhZVd4AHXqmP1mh8FNq7SL3rxydp/lBpj5ReEfj7xb1qp6J8aPGA2Q3fq0LFzsqsVrnE
/5J3gdVrmpWIEZ7IUrBcj3Ec7EwBpYL2bpI/awHcVhvzug4nS5h2oQkHVuEfoezttmvsptYsQTp0
8W2uTragDLFVF8lFroGarLd67OE/ip1eH/y0pNh0lTX236sBrmME4koLZWb62Ai3/Vhao6ralHZu
MRWWNuZWrt7SAqZk8WS18UPVXI6dYGuj6mZ4S5cgtTNEHxVIQLUGuZTqxGqL63bUbFG9FpVHpW4c
QYI8GrQN0+Iqmh9Jrdp691GYn7Lgc2zkVhFUbjYsNqsobM0VmpA/y9pBSiWrDQo7VO7yVIPCjYRJ
FxxazTaNv8Hjy+v0iyZT/by/oCJEBSF8W+UgBp3a6UFILsrxG42/SMZ1p1YXc/s4RZ0j0KNJE1dX
v4vlo5CLsF+YLbmV7FK6MQuI2WSyFSqDr1T/NHF6QfJP2aBYeVpbcvylkTO7AEeteQgHzYWfsg3J
eGdOP8lx50iSjCOhdTq8iJvqZ5jxWbQs7JqWjiQnVjzfDi2qodm3YToOdQ7v811UR5YgP5Kxw9TG
li7Wn8T8IcZ5oiefKORZxfqqNC5iGERBMM7sSyfLP3et7GSyi8TUjgUoY0cXxExdqj3q8P0c0+gY
ZKdOgbdzrjpqK7u9+pgLg1tArSZpd2L1MSsrq2+ar7S/EppytgYDwkFmf5Ebgy+GnXojyr3uTFk5
WkOp+EFcWcMgC+jrw3PD3B+iKPgwlkPsiMV9R051fFf3kq3OgaUT+K50masZna+OeOA1+5ta7K2s
Cy2hqz0yDW4Mk4KaWikEL/GYYelhG9ujnNsNaseqBJNSnK2KJ3eSV4gx5GCmnTahfyW80dUHVZ3d
sBdtqqOLuhMAP/cNOPc0QJdUUi9XLgNLDz3sJrWU4Hs3F7Y0l3i2v28qasVC53XBLclCewwfpr7a
BWNtQfHbmrRoXw34OMU/Ufc9ab7L5NooJCsZUysqZ3fuiN3JN5WhWDDKG6dbbfxE5k9zNth0hmue
8qQI951eW3NxSILemoxTjbtmSzJ8V8EWjMyGfdplJ0AG1/g+UNWeInM/FdDej7LdDI6qMmeWLBA/
zUNitcmMJTeaH2UtehSy6tjF2V6M5S9xfReJjd3nsmuO5BBLaO6ZzQ8l/PycsL6bVMWe9XivEwH4
Np4SNAVL8nwy5cED+zGxGuFja+iVoykBfupk5zq9CstPY6se1AkV3gbGg1JPfbnu8CdH7X0DX+C4
po4Yfpvn6KOoBRZRyXVTNQ5phe+wY7gItdqZawHOyVCC6TvFbnErqqFGNc4dIg6tpdDJJhTtZIZc
W2quebqGfkqxDG2YEZ4k5SKRS2uAILjV0gsajbYs9u6cdReQJ/GqWrCHhlhyd6GVN7UBjxTDU/Ir
A3KPFU09SCidTOOjqD/i6nsZD6YTaaJfBYqfdsc4JU9Crh2q6mmMNIirJC4Yi/BSJW41XGjpvTn+
U+qmm5hI5MrYT4VuR1sscwjD232HitWpCb60YnkzjLOdFqIdTVDZC2a7Lp5KMlhdMDqxfijMYxHl
XjN8GynxleTT0F0JU3SUavkQ4KiqlM4tuxbrPPLqJHPQfoavHaNpFbuvgr4BSeBd0BCngjapPwG0
w0Z1c62AyNYdGuntvJsdER22AqQsh8jOybWqfxcmiA2aJ3G4iZJvVYNOvf8j7bt6JMeRbv/QJ0CG
kqhX2XSV5U3Xi9DVRoaU9/r196gH2M5i6aYWsxjM7AKD6UhSwbAnTpTvkSEdx+nZZOlBCscIa0no
t9JKXKOSX1Dd+YjbVz2JLCeSrMOQ3mfKkAG+kPwe2egkBrkzuHmPagk8Kwe91sAPYJH0CyzFYYoc
JPPIsLa93Red3ttEnms3LYZjY+o/W01xzWgs3U4mD0bRqnvMaiiO1CfTvToNH2Oe4xVp+5AjqIbD
uosqQP7MBhvEi4+J5yfWlJ3Dw/GbOdenTgecOoIB5XH32E7yiY7zzRyrD2HSH5pS9pS4ubfC7J0z
48DN6hjrFM8Nxo5W7KYd+58sDlWoeYNlHXRONF8rksKW+9Yb2uphHrDTs43OkYS8qMk/akl9a1hm
0xa2akBK47ZMutGL8QkcCs4cpsTVu+hFG2Cbuj7D1GcSn1uWHOQuvE+qXrcBprvt51mjoCnreIcr
pT+kkN1R7BOx0znZ5f28S5fFzZJyM0ZsL1fxPgXKeIhir1c0mzbJHptlPPwcp1eLn5I53ZOmPSt8
yB/qqcX+3gI4vjCPnRkrnjup+zFpPXFVeD+1omFQNJO6M8pyjzf8loDME/Qt+KTpeDYn86Gas1+K
wb3eGqWjYgGzErdF7AyDCnLMuDtkWGEQ2xR8/5nd0zJgeblr+9YEGSI5TDmWyobSnWzkZ2wyzc+T
2ioON6RvcZ1yh1DatLZq0Am+u9OW+Rs9DvIin/0oBC9phJxXKR4IiEBP0dC8YEAldge93xPJcgYW
+8wKgUDsdkwZH8sJnrELyw+8bVCQJIZT98lZSdJDPxu3JOEHEqcumCG9sEz2nRVZexDvKi5hyY6U
NVrFrbbTzfycZCiZENWfmWbrFOTcTY2AKp89CcaE5+/9PNkZle06f7XSl1IFgaYS27z6jYzpJkr3
Y/yeapoNdh9HNgxn6lPbrPay0jmVlsT2ICvYbwwFBVVsNZwseAE1bZzCAlPdOFuPYd24uS7haw0q
0kQGaiB86cacAoJIkf7GxTuaaQQTAWB4ktyiPs4F1hOzp5D/TrArcmjOCy8NpQ9pcRp04vcRNim3
GRbtarey3DhVMu+HvD/z+CFT2UtYvBr90bTaFx6/VLQ5437s0DqWBdmxRvai6UdkWfs57L0ujWwz
PluDZqfa5IdatwOB7E7NXV3+Vkw3xaBDzX/HA354qPoyguuiiRxwKtmkwloLST3/n4xlXRJcIypx
8Jt4ZqWdAjZi/1/L1AwFLRQhpvIuyVRb079zbIpu1NSPleB6LrKW8ChIWEHyBGAHUoTPuUhsqFgT
aFVloA31q2JiQWlZvTKz3cir1lIeRaHUoAS8fJpIB5gZoaHno1wGHWUvsZYd+jYHdjhEVDs+XT/R
WsmRXsgS5yJSJcEkoYG6kXzQfQRd3McmqdG0Sw9L3X1M6LdHcwAXzobY1ZtEhIqqo4Wlx+Ioo5rK
MJYIkwPeOYmc290Cp2de7CY3FR5rA/QZOK0KN7/ZFL2WkSsXooWaDgiZKikxUenQbrEHbUfvWnvw
pcDYJZuzY1unFMo68xTzsawgypLPhE5OzWu77YoNdVmpg1MFKTiRoSooqAoHkucBT6FCGh4zaVfF
7L5BGLDxvZbawZfU+EKGcJIMZRKdEKik1CUVTL2pOHnVDG7aznBhPf3Z59ODYiGYtDD1WJfZW6ZW
z4Zl1reW2m9U5Vbfx98fI9ZwecHrtMpxrSY7VSmzk+RejToYxM1R6XVd+c/VikCTmrW8rkJcbSnP
uj0q/CUtjCAFJ+tQqy8aLcF1BXYGlbZ7isTQHSRt46xrKqQqugwOdhR28VI+m5xKQ61HYxT7UDUs
CbI79cWQ3q5/3DX9uRSx/PuLMi4ru2yZZmPBsn9IZniM8sN1Cav1TVWzFNXUZdDfidvHMXLRqjEf
wLL+xu+al/qJfCeVLVd26Oav7DS4Q+Zkpd2+I5nimNSO/4XhvpAvVjfbgbZlIo1J0KlPc/0alqBA
T/6VtlxKEar+Fet0Ppkqpn+L8GTxzKlGeAnJrliK/8vcuHhBRTxB0iptFa9W1eTvBYtlxjbpgBpC
BSaYleI2K6EptdYca6t7v/4lt+QI6tjnhVQnucaC3PgxtLqvtx86sqJ/IURXMRhD0CUyRbxF17ST
Wpn4WnGl27Nyl5IBIdj360JWtf5CiFBXNNSxw85hJGENMMhTikrP/C/sMsqW/zmGcFdxNEXWMFoh
8jS8Xdb8iObm8X87hPB0x7BC91cNQRGc9neFXL+VS6h2XcbXTUxoTlyeY9GJC/swEKwqwEQyD5CE
+wtfXnzLnqOgceOduuMBakUgZLouU11uX/Q3qo5mpKYRSyG60OcB4D2rcvA0/uHoM/1lbWh46j/y
R7ZjXhbUXranbzoIg/MbSXeKY7TJffkHkPLlJxga6Lc1VV0K0J+PrRhRYkZ8xN0CSIXsCKs96XNy
Vh2UYt3Mab7VR3g4BCyt3XrWYTx3+20eoD8t3y+/gi5daNCoI+gUlCjT1WQpj+FXuCC0QNEGq3/q
nXmzQOaHx/8CWrVEC9cECiqlylUZ1tPEAvMxDMwfy3EVcCMaQI/lx9abnRS73EE2uhksreqZhnYw
fISmK1R0da1VtUarFwaolcIg/oHCNOa3j+2u9aSgfWl+9kBRBFvT4mtm4FKocNxmmAbNMlDY7rr3
pMqRbUjudV3+ClbD+0GgS5Sl1y2rIhuDNALQJct4pNhIg/56c4+EEhDO2Um+qbutl7MEYuLn09CQ
UYCIQN4jsnnHZmvlqQq4X6PXmsMGVH4SFDFSdYiRFhoBU/tvJGfnqM7rDXv3dRhwOeiFbOEuiVWZ
ZRpaHLpqBAuRMnGKQ/qkOjk2cEiYxRl/aw4/qO7kd9jltDU/uuabgCwAxH+xGoBSfH6wSZ9UFcHa
nYDR9DBm884wSvTCyYZ3Wv6YLzd8IUYItwFcyLBmKMJYRNtVNqeVXSAElNLR1kfFZSXfkLd1LCH0
VrCzMG0nzKJ12THiLt6nM8faxrf7Cmtbvt3fU4lcKKAVZoaexVmg3ten4RDNTruvH0O3cvl3NA4L
1V4ohrfhjqv6eiFXiJlQ92utqcNtovC7U3bGfvKXjRRbz2LzfIvDuXBiUT12cmYmWF+EDvvschcF
f+Ou9CyvQaLZBrJb30ip13/7N48fmTw8GfJs7Dj/LDfRQybnBO9xum/dEAuUWhm1Zzs7KQ7cV4C+
13WBq9ppyZoCG0osGJ3P8nQ2Nj1vJcMHKGwXN2DfLfXKM5IYVEg9GhuaOTxfl7hqQS8kCjdbyhnA
uAYIDbJ4j/quXWfRhgX9Oou/KKelYX0wGFhMtIM/HwosS2PcDAaMmsl2IalvIk1pMEwILAEZQOSr
yFBRQ4fGagtnhfWUD+h0TZn21EkN0rXE76zWGTBeiYlLdypQ2kiVn6OEOgfm6T1mIREJ2x9l26B+
JGunAtOzU2lsRJyrtRbNMrFqQZNVQzEFA9W0sZmMY8iDeM++zyfuFg5GwU/Tj8GVXebzmy1EwGre
dSlRsFUqkypNztNliWZ4rz/qdwv7Bf3F3XbXA99lPS/edfTQQvovlnmtK8bf4wpfTY2iUE5qHFcO
+Kl3jd+Igr0kMN+VA1ZBO/FhywGsBksXxxVH7cmECqjWUcM3bhaiPYXaC9BzoQbVX5rHbbLJVdP8
94OKk/bjrOedPsHhSay3Jfl7pT/0/f7681oPHy6EiO+rKluddLjG6YC6/mO7Gx3YSKe2mZs7yhah
x2KPvni3C2mCvWIkLFu1h52ssbcPsJgjKs2YrPHa36GtunR26QYJ6Z9qjSiRyCgLUOAPiS4i1yxL
ijOjgY4uHqC4X9bb6EH5EB+qjaRiVT0uJRmfzUiXyXFdSt0/PkA/Nc/jKwUdr+znAFWimLyF2F7+
vGsnE967xXglzRZ8qmGivhkq5mPVjsfSKJ9owX9dV5O1x3Z5NuGlT1PcJggUsqAiU1BEITo8ys11
EX+mKq6dR3jQdZNJTKPQjSFKb3mFrqqq8D0nrVfWcWvTQftlyfVdErWt13Os0GKRiyUhH8mo7jCt
5UbUqNHqbPCPsdiVHTrEea9UthmyduvVLH7uym8VKz7ABhv5WOHVsJx2eJsmAB9o30dzcuxi3Zck
fkSbPIL9579mGr/U1bjxlNaMw8UXEeFmrOeADdTQNt6/zWjHVSR3rGGL5Gc1sNGBf8bSdPQlqIiC
nmslqqbpj4kfvObcAXkBszfaYIHwZ8QY2W3+TFBmG51NssW1E16KFnWuMSSOFU2IhLl6AEYLgAo2
A05A9LOis8dOln3MLEgA7KiRTbTiDXBqT5rMV2VqR5sABO0WaTlsRECrBuXyZwlqSlLU4EwZP4uD
ojf3+12yn2Eu1d2m6Vp7dH8lYcTys0GhKe0mEySJwE0D2au4+rFwmIM1ICgJ+4UfV3Z5s8VHtyVT
CPC40YWsA/N20ET3ndw7ubnFkrNmti5PJTicLoukiuo41USw8CqT9wAfHSql9yJp2DL+W6cR3M0U
USljBN+qwa4tQNRu0ExLb0O3x6avyOnQIR2drVxgVaahw9MALQ1WP0E/KIsKXUohUxkrxwKwV8o3
YMqrN/hXgtigMIve0sseEuT4TdJnn1rMHTvuxMOGS1s7igFKQkVFQEkUMdvnhtLXksmh6mlum/r3
im3lE6tO81LE8hMuEie5xbhTmCGhmIJhcqAIh8iLbjTAm/bxA2iubooNhP7a5V0KXKzOhcC+mAaV
KZbpl+yBZEg9qyyQ6vQkpVvo7j/tG9FJmOg0KpZFAMIVbWeHDSOqNWHD5MK3DvBegNrBnviAQ24n
umvG8lKWYCxTMjYxiQ3Tn8pjPMzByEGtp21BchfdvXYiQbcrU6JM6XGitABixtK9NP0W0Rc1Lmwj
JA6Rua0rW1Myy0///wtFNe3zF4sTRvM5zbCoc9BPeXusTND5mdi+nib+oJg7ghXe10ORVa38e5ua
SBsBnvCUh0WPMFWWj1pmeGHXetWsAGBbvE68+aASlZ40iQ1ONMKQDEiIh1gH4o9MG/q6mmRd/hbB
XrKwJkXFykWLQBOnOoajf4zHcG+ihQ42WB/xuqsiwWo+csQ6WzexdfmCBe1rI617CSagdrPvPbCA
35dyOd1rsh09S+8gFgSa9ydAfFgBY5OHje+wnO3apxesw5imtZGb+PRgcnwYXX3HbsJdtp/cNth2
fX+4oq9JE0yDbGEFQ9oTw09r/ZwWzQMh3MTC1OwF1AOFW2F7odJ2T9UMRIEUTe+JqXXAyIxvC+of
QfHvUuevhpy8FqOauLPSuHoS2vWUjndAad43ar+junXQrDCQwUMH3wAwWeWmSfVuzPyJ9ilAhVlm
OVrYl3aTGucWawSvX+lyY1/OqGgqVkECGfGl4B81Vh2GEajyqwbd9Kidd3Tqnq/L+INkvyZE+GxR
h1J1FBYZStKyMxyok546u3ZpQLzKkbDuEmRbgYTFE0udALAMP98Rm93loOTodtORbSFeVqNY8+LU
wpclzMj7ZsQbIsHwUp7iO+JMs81QNda95ClCseKpu8UMwL/wnyZm+1SMLKJYJpqRiJPcTIC1CoDx
Ppdy6YyS6l2/67XvidkIICKW8t+XAmAXJVKbMw32Z6T7YtYruyjZt+syltsRPydmLjFxaWJGkX7p
lmFMQUln2IBKNs8la/bcyiNgYUFOfV3QagmLGoSY+At9P7EpludFN3fY0Y6CkuxEO5i6xgmRsS97
WZvb8jnztz7RukiTAglloLYDyMhn76IC45/xAQw0PQimgROuSr8wHONbibZQ5hfZTQ9A9euWXV1z
pCg1/keq4K4lUCgYPEsZqhLLOtZ2t3BE1ugBXr/Q1S93IUbw11Yxd8TKwjQgPcICCw8wRpWzS7bi
7DU7/fc4puiis0xLBjLqhp9HHg3AU4YOZjIGvbMUP9TW3vpqq1pPdfS7dJS+0Yz5/NGyumt4aU5o
J5i5q4zUNYoNSNKWBMGEsQJp3jzUpq+y/ruFUi+4Q9zrH2dVhKVYhqqjIamIODxNQ2mvRaiKnT/G
Tdl2ftJVL9dFrAYP9K8MEX831d2cFQ3MvVa51DNuzNslD0oO/W4+1rtor0x2fyhfQPXyX/DJrmrf
hXAhl7T0wprrKjZ91DHP/UQRv6AlQSb/+iHXQpTLMy7KeRHRR23caE1kLpTSZxlL4qJ4Z9aGbc0H
OoF1ycw2rPrq2704lqB8NYKxCKlRFvTdseZTbVM6fOvN6mnGFGLLfQ3KOPV9tGHpVyu1l+cUVBIA
HIxZSWCf4KfBWxYmFEH0rARmUPjsNt6oxm19u+XfX1yqFubq0A0ThhM03TFm+kOb2tPA2YaBUhbz
+sW3XFzmkq5dyKkHUmA+PmaIbkd3hDE0nApUQOb5R+stmxITV3Xl1y27uJYEXl6lYPSLWc40g+Mq
AWGKbEuunoA/tDn/hUm8DZ+2dZGCpedlWoJXA9rCVIStxXjKMeZqGfR/VErB0mssG8AHDjH/OBQA
DrD/Z9uhbHwusQWCKRAOJAkWjtYpaFYAgR+baR82xr2uG5jpqTYub+M7iR0QJctTowZRiB+G7Lc5
lzcR731WFYckVjcucOt5iVzDRpZRIOxhKls/+Y4Jhd3SS+rQOsvQCNlyYKsZ5oUGUtGIcF1PtR7f
axnc1VywBPjqHUaPnCUM0O+2WnUbvkZkCy66dKqnEKYYU4AYbezuBz17uG6GNxRdJAmelKLPqT4j
SsxD7vQUXT8QXJyNPPxfv5RgM4g5RmkYLbbphhwsNNiPY+FiuhC06GZ8SPzUuX6yLaUXrMWQDCxU
SWL6Q668m214iwjWxuDCiRTxLo//R39GBYsxq6mKvAFxgdmMQZxLH7yLz3mb2EoRYxys89o47jeO
uKn9gv1oOz1XyIyvNx3CAJ3UA2Yc3AIrXZkbuVsl4C3tF9mBS2VMQ67iRpc2IFlSQBdLeZzRUf02
sFxrI+ldbuyrkwHRCkJGpL0idIfTJF+SDcPPOvLBFBqkmAiV5oLZVjrtLcB155A9XVeaNdOF8HSp
3ACdhSLgZ8fW0Yq0SQPTFfWaj5XF9ixhc5n8wubZuy5JWTvepSghAKLSVKSSAcvVeMahTu3wJjkv
GJQF1Dg+kNvkRG+XGtG0U75tiF7+aPFmL0ULZowVRQ/+8cW7vYBZAuTzynlZzWP4tbP9DlchfJfS
hAgoC1k+GeVMAdtU/Ej2MOD7ojUu96k7HvJzRx/GG4zsbr2Ntfd/KVaIhbJYl6YMdF+ogTW/lbcU
rX838agrP4aPIbYxtN7k0l19sxWlrJYtLCxIh+bq1sIZ8FmHpqRJprxSsf0X3HpAcXhLrcTAjDTW
LSsPGSwCGk/ZLXfMn9e/6+qJLwQLFnay9DkfStnwG5nC5NwYrEcrI8Jg+08pf70ua9X0XJ5SMK+h
EqnNsOwOHIfjssEz8kBD8LudvAGxX7K5B2LNT12KE8wrIyPPI4OZGN9mox0bw1POZt2T9XKrcrt1
i4JNHYjGzGRQKHgZZ+xbVZ7424j/BQW2L3lEdZacPy9Bvr6lOGve/uKIYtbHrc4APY+MSu1YvGOf
6F4ftS2jsyVDsG8y6CwIK6AiS6kmDKJj5vW71o6xTa11Ejd82HyGq7bmr1KagplTsS0olDO8hnD0
8j3x4kc8wduxtifc4/YlbuiJCK3jTZsxNURlbUoPFciOGMYseLXhmVYT9MtPJZi0OZEsrZYQmJm3
+VN+N531o8We5g8WVO6yf7uP9qjTomWk7tijud/0xMtn+mLALy5VMDF45yzuMMHnY7F6uZdvUlf6
ZwULBQ57C0G16hMvhAlmJWKykmYzlj9RFtt/toxLPyT5Zu63ZtbWPcWFJMGmTFQpeJgihmrdHgFG
48iFUz2Pu8o17MnNvUr1pt3W7N+qxqAchckC2VS/kI3LkYwKI0VUw0kIlDBzpi69Y8OmziwNry/f
7EKO8BDAAC4pHUc4I+vVb9gyz1LHYMDQfyxnjwlAvLqCYUCCB2lt1S1Xe5qYm/jPGQWHP1BLxtx8
t9g0LKc/Xez+20Tsr5rPC1HC09DGvjMj9DH8qQDFWafbk4qGvemT+H1qd9ed0NanE5/BmKuY2DIN
nw6RH+mxy/IQDIdJcF3MYvG/fDlMU0INdIIRBEEtQ15PRq6lph9T+Ulqx7fMIgHiJweF/XdTa4Ke
x4FUbWWbq6e7ECu4vEquzaaMoZgahuGq0K1nIO6M1+tnU/UtMYK/o7QbZOy5zALLql7QD/Gj2VKP
HDvC9uY8nZK4RpFnrM3AIP1vPe1PeV1/r+v5x0iyB2JUP40KQxhklA+RZN4DePDQyHHoANX2Ys5d
a2sVhtyn/GOQ6a5j+Y4NoKUPQ5p4qtX7zWANTjZxQMsLyvbqKOcOLaUJfTsE+H2VdZ6F6rdRxrJd
ju0+DcGhCex0wDPrB+Fd0IUY9hxlooM1h8ougCqpU2ugf7Mm7oztHKBA8DLwrPR6Bh4NGM5wP+aR
aw7lkcjxT21u7JJXaNx9N6SXCGQ8VVeBzuAbM6V9qoIkYbDVDGipNKhbzZYn5S02NWZXqgEqy958
nylxmUp/TvpjVJDjzFE/V/YGMBLOSKbKCwvNAdPoS1/Ge8xvn4us4jYpb4ruUSvZrq4TJ8cchh7e
qXM62FqWuSr5Nab1LQlvdab/CMtnNQ4QydqTfGdlb3zS9lY9HIq6CTKQ5uZ9DSpIs7Zz/sjZsTaM
UxXR+0YigUWe6yGxwLPCwP5StQ43QZ5UYoN8Sc88f8wa0OsX5q0MczSFHzQCcYg62VU8ebx/SsrC
7sHGYo69s6RdQ2t4ugRqomnexfF0TMzBT0wQMiqpG86lg9Y7eAQql8S9Sy2wP+H1WwUDDUIW2ej/
53bMW5Du/DYK/U5TwFjR0FcOQiYSkyc9IXdJK38MiuJPORq4xfe4jn2dPchGfMwZu1UB+4kIGCI4
OOUw2qun5us0hHuStc+9Kn3L0KntyXy2WmSkfWaPsbwnVuGV6ttA3pIaP1pXwWc1eWlcua0R2/Ig
n/tU22NRzDHONdA/UndCyJ61P+e8symIoNK02afgADIgkNaSnc2tg94T/tPJVrrIwazCccwYmCjA
4oTdZAUbQcLRYrWfbg8G2Kq6GEyIyHaw2bKekn2kDzctbZ54U+zThp8mHVxGEd/3RvomDcU7bfJH
Es5vKFa4ZhcGZasdC8l817PbgRv4lZ3Hi+S1KaTvejkdeK8/6JLxmqbhLsF2yRFLLWmPUQks8LSR
eL3lJP6R43skyXxucjWILf44sbLcSak02XVbHFMD2jzpVr/XxlLbyMLWjQsxgdVfZh5FrlQ2zKUO
njLTL4rzPLyw4jY0769bsNWQ1lJAv2CC5o6KKTvpsSFYG7GGuObfp/61sLqNM6x6tAsBguPmoSaD
/R5ehrfFqY7S53ySsHWn4W7aaLpdh+PH9ROtFlqsC4mCu4YipzyKM6CdgBoEUVoAWqLUtzzkjvHs
gdCJ79RXc39d6tY9Co4b2Dc1t0Azgk8FLrjyWGwy2a760YtjCe46mfhQFWmaBwUjAOeEAMbwKT7U
QwZATl+3jgFSt9qgSFzN16HLd21T+VJags1lDNuAA1BKMmKdYs7vQNb/E2S5d3mL52Bfv4lVpb34
nULA2xrgKSVLWFGVd/n0ozMfuq1G5Xqoa+kyeACBOPyCN2xGizaWBBm6YveoETQB+abv6L5xk6el
gMe96Sg9XT/X+v3/R6aIQEzlVrKGCpMQcNUYq/qnfb09bbjWnAfsVQFVMRrzC58v4qmL7lARM0sa
J+mfrgb2mT4T+M3b3jPQ8TLd9hu/2YQgrLxR1HpA0gieW0ulYmt51uLQsHJQXJqPS0WL+530q0+d
ZaBymaJpyoN85M4AN6Q4W9H1ysP5JFt4OEnCuEwVhLhD+KrGIGuLH69/t7VayycJwoU2vcVAXFTn
AMLIv5cdlYlXvs6H2ZsetzGJa8nCJ2mC+k9K2vZFBWm1CvY5clJizTVSUA81B5Bb+PUs2wRjpEnb
2HpiuBtn3bpNIdiOsRpzBKozR1m0kLzqrNhLckvs5qSgZ/uGypm/Zfm+JriA5IPoGrAE0E9ror5a
oGSLJgX6OjRh52lK/2FODXYyNszNmvrp+gG/ln0hTAdBOaADILkSCVktPtEWiCC015P4GM+gBW20
crJNgvEM0ud+1SBXmpRf16WuqNAiFrm1aRjggRXpE1KVY5SOwvYu6yr+Weht2NTWnP9mXcXXb/hZ
mOAxZ5KOLdNYHuTsWVE0Wyu2yJFXP5kBG6MB/2NgA/tnExPGBk87racAemTVIUkwg1SmsuKEaQ7C
vS1O668OASgw0OeiEWGAUEdskjVcz5qiyMGnXxZOmfROU+qYpTG86x9p7doUgoKxie1FpiJ+ozJr
mkyVFjHFx1w9hqWxEcmsagGGwEFSiqYKclnh2qZaCeuE1pYvB2AibHy0MH3lvKzUMRvwOm09rNUD
4TCEUMxfy2IlnDZZIRcG1mophezJ02jLhG346jVFUEB3Q/FkjGXG+7Mi1KNESwU1I58ppqfkhq9N
GPIsbnS21eBbicqgBReiltNeuDVDHlhqYKO7r6vOwolvjHYTLLjIXAlmr7vd5l346rAXibhAvFss
BvuCRGyxKsHS8Gj/mYNOgsE3/HITb7ZSzvwsR3ivMZmKQeuTxb+ojmQ3N/RuuGuP1rPlgKzwVNul
Q8/Zkd5Ur/OGb1sh9fgsW/iAjZq1+lBA9gK3Z8cCBr9y2uMyiaqf88d+BwJJPTB8FeGQvCswCfI+
bwxlrXRs8Bsw6Q52NQsM0GKBp1A1UJ92HNuYfXLQsLSlfM134R1DM5U95V5yW7zK99r++mtf8bOL
VFNTiWEqKD4KXr0fGlpJDZ774AzeUu2Mb9tDtS/8yN+S9QeC+bmE9VmW4NOzwsTmXA5Zk8P30o6d
p++LYzU023TqI/4uPZAo68F0ig+W2x2sU/Uh7asPoAC32hzrRuji3IKHV0G2Zk09fstCHYNzB0sb
uT+gAxFELnnYuOVFd6+dXKii1Wo4jBqYPyFtdJdlaWhUBQ12SRRYDbA5TbolTTCwiiab7TxD2sIo
sKwQlCK7xZ6OBZXKb4wtBOfyOMTDqbJpEXnh9oAr/WySSl6AgpZUYHZ/7E9LrLQEhtxme/YTl4lg
+19c5qU8wQSmY2+ORP9zvD8Fejt6x8yebQYAgd/oGw9kzbSrWAgCajBDVanID6ZFfaVhHbHlp60K
qtoSRJgJNrO31CHzRkNnzcFfiBIHQ0ND6swk19Hjy3pHqp8Sswer7Mf129s4jzj7aRqsGlCkpn7D
Hhv1BsNH4IdmKCK0/nVBW6dZlPTCUekoDhlVgkwei2FduHt7np+wwulfRCuXdyboniwh5ZLT0vSj
mB2yAp4doJrN9uHXTheRL6UIGteaba+P9E86sPBModb+ik2ZeLzxvb7hBla/j4axL1XT8JrE4KgB
s7ZMSZsHYO7zwzkp3EgdQzcZe2SOgzJu3N9aIqCC5AQgAQPMRmLdKp2xVKOpFctvqeGkWYHY1R+L
mxr8E0022Ua5u64Vq3b3UqCgFljsjdFQXf/HEsoed/tXcO85+qHwpb36sCFt9cNdHE9QD91SdPBU
A+4VzeS70oCqtgA1HC+62Ou6xAE59hElp9cpl+6tPDvMfTZvWKtFNb4Yx4tfIKiOEcozuNUZdqPp
ngpK5kjXNuC2a/GZaslLSkANzIosD/HioWGoTl1mj5b4rN4DJwT4pnlog60wejU+u5SzaO6FnEY2
Qy1lkGMAbXU3ONIt22Eg9hs9oavhRXvDxiqIzlU8eWfeTVtfcvUeL04p+GsZ1MuyZHR5UP5YVjKB
bOyZeEUgvVDLVpzCjb1pC367AjDGs7+QKXjtrAINXNLixI03+wra7O2+CUKXPPWe4mXY3654S6N7
C3C5Upb7LFfw3yiM6y2cwT/+e5mZMzGkjrVX6PVhei1yO2yfkjbM9cb9is4nBhCtV5PQ9Mcs+a02
aBqogEtsPMfVSOHvhYrOB7yGTTiituq3PpaWuZqLgjmwwEGxL1y42G381aIVX17fhUDB2tBU78A/
a5l+oh3M5FynppujVzT0uZOjD7JxvI2XKFZVCCcFzzg23i2raZdYekRQm3nFDXOQre/Jztx3zjJv
uXzC67JX5uY+6Ywu2BmlKXqV19BVji0PpZPu45N1Gt/igLwXx+Rs+vmjdW58rEpANf8JSFtXD0Cz
cw/K9uoEdDkwd5sAkeV2r92+YJkmzWqsJhwQ4eL9qECgYcIHsBsLjMZ5sLU+bTUzVq2FjomiDaOJ
YehkRmlD62ZZf9lLoIwGUsr5UTQYdZVdrHBi/mYguvz+r+fDiN6y5k8zRIh50tC+0aK4CHq/3jeO
9hE9p7exK2s2R8kXFe4dHTG9eP1Lf3moCN8XGkKqI4zHEKZglHLWNKjnYYVIO5Tgh9bUO92aNrz0
lyBEwXlAQgCnoqMQJK5PMkcsONHTsPTlBuQp5cPY3iWc2MlWM+bLBS5yEHjg8oByVb9cYBs1TFXM
0g/jdqct3X1OH+TK/HX9yr5YAYhZyFo1QHhxbSK7FWt43So1jqMXTx3fd1T1aumEaXG7RIP1uqy1
q7uUJXyeupxorCRW6c/kZ4ulc5RGOxJPTqMk7nVJK4pAiIW6I3qaiBbFQl3OwMDMh/9H23c0x61r
3f4iVjGHKVPnVrBsSZ6wHJkDGEH++m9BvueohW43ZJ/3JndwfUq7AQIbO6y9VkJCM75Lx0OmPl3/
+5c+zunf53znMGeOVVb4+4XxiXQgcYD6ETgMBY7rPCDEx0E9EyKZNmpzOs95EZtTsaQWPs5Qg9td
qf0s25TTjTF9S+i6hpbHPO2X2Vyxaakk/nl9jWjQ8ncY5lHXQnEQXJqawldVzS6qQJrYoMWn2vtZ
lnRXg25gkMKRu0OT0ZuoaCQIA0nGHpz4h0RBBOJEZKNN9vdutjFrbdmKR5LGaVyc5h6UQfIcpnNi
rCUK2a2pB41bbCiOG+Nsz1mce5UxPnXWuO9ptOtUeaOCK8VOIYgiG9MzBsS8rKCftLG5s+boSVWH
PS1bcFtQQFiUMTtGKiD8aqJ+IcX8PW21uzzrblGl3hKJblV5+qKOeL1zCiKbzOi0IKPmGNiTcRM3
CsQeiyJPvdZ0PAOSYXK35AGtJQyu4r9YR3n7UVuo6qGjHx0MwNNv62aGZpgKVQO9bKUdkAU7ySFB
BiqWwOnbIkj0eGNh5BEKCg4B6iAGnBmKj1uLlNbGcKQvqtyGoM4Y9/nSNhvTLAcAT6CDJXd7Fe3/
28ap1DU1lGJF06aFzB7EiZa2hTqIJftL0cuHXql1F4Py+hfalqh5Z2XvLqxVK9fkxiid+Ggr6Ydk
LjYAXq4MJzPdLnUyNIiiBP9N7ymJQwDar3DAOucedN/7abHWdU1vS3t5qJZu1ycYqp/ot7K3ctec
2jsQAn2sivJJLmRApqXSt812k/aQE0tKPfF1q0dFcGrtFWnBox3hHXDbDG99YtzGcRdSKdrGmdX5
JBluW80YfaMlslvIkJcuQOglTTpKQIAzxlp6gIDy185C5VhLHqmShbNqPrXtEIdlFIVa3xsrYNk8
YHlCK0+qZzOB0NBs0iCfAZORzeEpl3TFyyCYhl8KekEtQT8XVcY/FtBFL9XE0CmrF5rnftQaFrVF
67MNa1CllnXQt5LHNpU49p9Go+CVx6XUAAnEbLrO1+xLJ1uqzuwnQEvHlTXXINMQeLfzcOHFBAac
dQcNt7NmbdEtelFXI2TkIFKDinOC95u1+ArisZFWwJBFnu4sGWUWQWePBjE6EXjF4YpOEihr1Ip2
gMvG5Irs9Q/Dyt4AU7cfD0jdBLbO34a3ptgrdWKqzaBuomXlFKoxeSjtBooymmgDz6I7bjlcRmZr
eaLbJpYzb6dg3FS+k3nNeoBgBT1MX7VngafWzhz12yVxD2uVOibon7EkDHAgig4UaN0rwFUh90Q7
4qBaLhWYPH8A31pk4f7JJkrgEx4qCRYXs15j4mhjSsqHzpw311d2Tuf9diN5RIS2mE01sZXpq/qY
pW6zKREp15/7D8MX5SFd3CosV5aXfCpLL3IL068WV34otsNOdETPA6U3K35pFpyseIiTDsBI/BKm
0At1xSpBtywDehDEYSVUXq4v/FKoZAHhwt59Q8ML9XZ/KUb82rEoSEhK6Qfge4/W3B86AK/l3KCC
sOz8QoCtXVdB1PCCPOHpqOZo6XUr00moypGXQTZRbyTBnbvgUTSM2pgIJ8DZgQidneCT3WvqfoHc
7ELC1oqfe2IcpLa6zcekckvACu2Ifs5HdZUbTjBZ6td2mrdWDSZqaxLwD5yfW/Y7AN0Cqsexz0QK
5AkUVfGikFDPfpTNA0n2Xfrwx5/ujQkuNlRQNnSqFCZUJ/+pQxHBy8fySGONieVJq+vGLq7HNC1w
zUNsROc5RJzYMoakV5HxJOPKKOe7QmvDPI4er5thDuRNNof8wDkxwzmYnNixFRGNhIm5zkAgFkGW
0SxdtWBKaF+z/vt1c+fVJc4e514imyTq2MMe60B193Hpgl0hiO2gRDcXFZERVa3Un75GkRAsdOHm
4XygpwuyFHRSzugj2ljFVC9yyKLrbvKproHoWyzXaBGZJKQ3BJfv4gd8NcfPFJVGpbdFChhdpz4M
deqZ02NvisZQL6zJhDK9baqOCsY5noxFr1CdTJu4DbtU3mN4al/3GGMkECaoZSW8/u0uLOiNLe6o
WCzDm1LY0slyoMUCcVwSRqZIpkO0JP6ExEk0YFgeaqHmvUIR70U/gEx340b/084TAjso26OiAAE4
6IJwnhgojdgcTHhHqd2m1XbSCPTXhILT568LrGAMHk1u9JvPGHqgRydDYgrLgRbUp/o4bnIUcJW1
5Cn3xU/blVbxE9hybv+8HcpWd2KXbfOJXzZHTOYnPewynggFw635wQioJ6HVO6zr9fWjcekVeGON
7cKJtQFlukZNYE29A+h8zcp/XeZmXxRPQ2V82KmC9uulQ3K6Ou4sLg58scF2NXY+5CnUZamEks26
iO4FC2M+nfOPWBj8L0pDQKnxT2iiJMgoVBjKNvlRD+gamoXhP2Peokjkwnv9xhj795NdzLQyrXUk
M+AkdLykA1Gc8Dyql3YOWgygwIdEuINz+dYGSkZgh50tLAg5HDLa5adcRE6gm2N262CgJl0M62jk
WuapfWLfKTMtPKfNp80y0EMdK8h7O0vb6TS/bYl+1GKT7hSpgaRvH5vZPjel8UFfzHhVpMDbk3TC
K1nPyo5EegE9SkPwfl04eW+jN+5RLhO7BQQeAXm1p37nVtBjScBtAAe4mSBqoQsO3nmbgotbuXgn
l0pJjqSXBGAEqCHfgdhv+gGhPHSBEKdC9Llyi4+iquu578UqUaixEDcqUJbjnCKthoGaQz2FhvVR
JrusO0rpB8FRPz8Zb2zwEXmTEi0maTWF3QzWxOaWfCYopgABOoTtJwyvMMBiezAtV5S3nbtI6Kmh
8or2rwFRBr6mV4O2AXNPECluqztN/yx3P2L1Qxelnl6LGpOX1ogJOYwbQkcIRUS2zyc3rFezaIKo
64TTDxnQ5b7ElFRlWsFcWKvr23npi1kGIGRMZU1F+eCtJVWNhqgmNs5lFqHytFHJGhG+IPoWGeEO
vx6B0r9nRhblhz7ZmPTp3EHk3C/umcFyeAV1CTAhvl2JYujW3IJrODTbr1GrrWwjgVT5DqRm7vUt
u1AVZcJ6/1rSWNny5OsUypjULXEmjEiPvuSaoERzWXXCAcilEXN1XsxBT+3x3yhJR73II5aDLn7i
6dvhmAbloVmzUz9u9dsphK6raz5CImKPFpbf7dDdCK6vmm3f2xfm7aK5b9gkGjjD0TB6GQ3It7+Q
hmIioguR91s7nONCMVsyjB52so2J5UJB1ht3DJNl+0MIwRwA/XK/Waml4KuK1sc9aoOlA1eu4/io
qxY5frRJN2qor0XYtounFC0BgAFwtc8gfe0EHSKnj2mo2vGdUcIZNw6GwJMVtHCvfzC43PNPBnZH
G9godKLsMxFIiDovStUofZjTNMzN5ZjL9s5uSZBP87qL7LAy5GcrJ8hpUCM9IAH2VQUIykz/HjnR
rsjVYxHb1TqObOrOmM7z8wi6DnMK4d1Y+pApju0OUF3GUlE0leSvTBo6odVWqcjOoJCFjpTelfuo
heJ6ehc12SaqUxtIYmuDmvNdpsx+qneNL41T4eHl8HPoIbt5Ky2PspEFqW1t46iCuPIwr0uIaoMW
MPvZdXbhp1O9k0DN63a2+QD8D3EHDEEZZupp3SdHST3Dwv83WvJx7iEyvli9X/TWRlmGOXDqb00G
uViod3VFfG82oDwmpV93g2dQfeeoJDC6eItedOUZ5rCeQI3RKNI9JdD6s0soY4EB1kJDrIilNaR1
iwg+U9Mbd+wcCzB98mXqnzD3uZvziQnVP5aVA1yz6cowThqCYVQSb4qiPMjQR6ox+pKnAFg70jGP
k8PcLaGcSRt7NDI3XjCQog3mXUyqrxQTqrp611nVwW4KzKn8tIda9emC+EUfdqb2MJVq6qbLpG20
Nvek5mkm1fMoPzgZEljb7O3HaoI+d63PkT+Y3VozSfVQGwWU07r2s1LXG6VByx+g0yCrxhs5GbR9
3NmHEXVwLevD3sCEZCOVrpROR80aUItVyAG08rKXdcoRA+Se3WlLOHYkuZcVlW67HODcsZp2oN1F
AEZUN9am/qA5eTAu9DjN6jEv0X5IDEf3YjsJDGraP/pWXm7bKtWPcVxhorfRP5e1gbn3cV4CBIbF
Xol7Ge076acKvTLq0SJSt7FFm7Aj013atUWoGpF9jKdxr6gZWH3zUAMSB62c2s3MDvRmZLvYOX7O
nPharULqJYPuGUYywdsQpAPAmU2/j/U53TZN1fhyaqebiNQrNJs7FyNmCBmzp8iWP5lqv6KLzCLT
xzann8GuV/qQbvd7BWLveqd8qzUoOGQSyMaS5qbXUSgcEKu7VLfu4yF5AAgq94wGlVMNhb2G1Ic5
KY+1BC3rru11Hz2wI0X2DwSPAjktMvSrfMjUoLAcYDknbW/kZFUOY+wmmDo1EuDoE7LSNG0jF6oH
YacvcTH1GJTOds2UYL5pzqQ1LbHVzbwqwQCzVpasc5XEXmOGzqNqdjSUZFh1Uv3VgjgT+AKPRbQQ
d7LsrSlpO7syvvfVvM3n3oJutr3K4dBAgwQ1dS3dKFWSrFFXtFzQLgfjXKEXDkRHWtrJXdNH8840
pXKrKxp+dCVNq96gUCdDoc0rJmABMvlD6ZQbk9Z7DFQbbiLR3MXA/cdCqR0Xer3LoUlKuk0M2nqF
jOvRphTz2VOu7JOGItKNu+SY6Bg4nx20keCiWrW2AxU6Xm7WxZvWtj8Anzp4Vm4+gTI1xmw36L6p
HGE0DPmaV5nZ82KnmWfTykTTEzQdCN7vtXp6bJ34oCvjNwgGPWmRZPjypNVbSqoOjcloK2VjkDcY
VzSMzyAAKTH2LNVeN5ofpLJHr77uSrdqySatpxpR3YhB65L9j1IMbp8CmqK3kEWmYJfx8qbKXAx1
qfBn/eQSYjwMcu1KA3nse+fLHMUfCzBuIpCH+OCC3lZu04DoZNPJzk6ZbTBgQV8LQvdJ5DuMiCBT
ivtFHjcE/UnadQhVwC+cun0N6bQuQ2Up1jzaRp6BsWzX0KTMVTXjuCjKRu7ol4LqkpsY/apPNA8y
D2FVK5BYhUDgomHaVFs1xHo2beJXEn3ul/JutCnagJr5CWiIvWxrB6UFHb8mP1U9FOmc+OcSPeV6
9xUM6z9HHGdfUbvYzcn8lEypL9vTNqnt1K2k9hZ8N0wWZo088DABKpTPH0iugaW+9OUl26W2Hpo6
gvDZJm5sRl+nNt5lE91AXHEbYXBZTm5IUntmm7tSOa6hww5nlOxlvfWsMm+DJKnnoLbHjakMRyvu
niX0umWtDaL8i21Agrc2g0QCaKTF2DeBCK+VuGa76/C+TEmDEfBmNyf5xtHhDSdAXNPYV502SCNt
lQ1QMInUpXClPCI3GQaPjaKcXGlExyB6bmTrm1XhHTGtLYbfwRggLbdFRTb9qHtyN7SocUrBVHdA
BQ1LWESSP5FsHYGrALT8+Q9LV/d5c6ObaKe2C3RUkrk/jiT+0urp0VmwR5a0VuplF6EpkWog3YTm
bt3czqV6wFw3JNcs3yKZD+GOda92Gzmju4mOft7JYZGCDd48VvHoJyP+soXRU6q1m0VatI1iZSul
hGJ4DZRtDJcs44HLv2rq5Cn6vqHjDcZ5VvaYY/a5TddJpAWQbvGi+Gud3s5OlQdDF9+XdXsgWn4s
c4oLn33EFwpHgqmjuPFxgsMED+CCPksNPGp2iCyomIJWgKBMmUtuDIoEjRb32tRuHRKtIxIdU4eu
AcxNOtlTpe9QP/XNHJplZbWRyybzaD2g0K+6RTIEChCfidUFtlIdGmN4AsWL28wHXEoP8nCzP0oQ
tU6r5FBL33X5u5HdAT8QtrkORWaywo+lde4R9INGYLRt5cZA2a/syIdl1g5yXyteUWQBHLOnm8dp
2tJF3zap/bGZY7dzKhCvfqzVyXVa6k09RGG773bUIy06arl8KCvcekdZx07qytLwWbF2GV5Q4Ds9
TRk+FoT6qfM5gcM3o49TqnppsrgGBCQRD23aqnyUGlCu4oLSyfi2LGgy4DZ3hQIE/jzq2LneDhKD
DLdTkj2BxuYRgd4hnsApo+Xz90ydkddOiLdaxAyxtq1suqZJDGodkIPbsvbRqfTI67P6U99HnuPU
1HMWe1p1UYsnGbJ6U/PU6Di85dw8I0LJIXRpfBgz2x/7/KZWrM/5QohbS5EP1EQDp9yHk9n4maYX
PuLOaVP2CfVHQ79p4szcJFaVrvRMD1QIgUGNadhNGQ07bWI6z5/RmwMt3Qzar9jSFh/mbkbFRg8u
VjBzNZV1WOSmHtrtoPpan2rHjDqGq0EGAqpDCobELcivQ47e7wftU4qfHyhyG2PrSOsTrcVUqQJO
B6paj5VTj4FmpbhNIl2KC0mBjTKhYQABJTPW6LcJZWrHehpHJtqzevzcgV8fIAqQM2QJvJX06Xpa
oImMsX8/yV4zWqttAg6E0PqAKTWPcZYta9X04m2/hkYLuPN1vwQqEnHiynmhbiyCCZxKtV9t57V9
39wlQbHSdwwQeicsq18oFWAr4Cwxs8LSJG4rrH5eRrxhSPWUp6ZZLTHc3s/rO3A+zKWgfnNig9uB
QatTo6Sw0WGgLIHYbAI0ImQVV7mXYqisdZWP0yP5iwqgDcAyyvgWyvhnHchlbkYrMirAEX3rW/Gg
e9oaelsShERpoI4Q9RSlmudT9lingbEfsFMBAHkGQqudiDYENMVIpRmEYmygHIk6RQrxOjbXCxLS
LYkE5HjnteG3NrkyQV4nSQut2TGEtkk4y1DjqQRF/Esn5HRVXIGg14ymomM9hgjUFdnx+xglEeHU
6MVDcmqGqweoslZbKrRi4M4Q8fhd4jFuunirfy8SD124UnW7jeq2HobhBKWI87k/7sNxl0BDltza
kIIKCZ6vvbNjdZ6m8J1VsQZ+379+HUT7yd0GO5+1uh6w0ITcaANY4vQIr4VgDkJ0LFht9cTp1H1U
L3WPFc0a4lWkC7G+CIqMv9k10G8ZoJExz6ZzqszQCjqS8ZzCTMgcfHnP/jXF89wW8qKAtbobAciX
9qBw8mpkTrIx/rj+aX5zg1/tcJW/CVWQxtCxJCZi0SKb+yzBRS3b2W/voUwaEllY5b7UqXiZ/P7f
NjrcDbabMm3rFDYTqK+qHoKpNIh87bAA35LNXrMSHUChRe5GqwRqqMXYjqhvamEVAmvpGH4Know2
UEP2+IAszkPGKLpmoq/IXXE0MJZ8jnAoGdUl3RuhlgbsOWyhbTs8kIbRMyaBcLlsA7lK6psNZj/r
5C5MpmJ2nQKz7Pmh31EJWTtfGEUyYpVByLZ3qaBqoutuoY8GLWnwn7w1N5M6KiatG8Jsr3qLT5j2
SgmIjds+MsGe+rZFdIXnp1qN2d/sMCqQmJiDjI19NqAZVxbyzmwZgAuDsu6n/DNNoK2bIqpQvAZz
rygBuOLBkktLxmLR0QD6Gtj1s6YGyhxjlRhY8saAnkK6tR7LA0DsR6bpCya6R9ybeV2sRI1R5ir5
L3tql7s6Pdg5CBi3ofjRRgdCh/sxAu5ObVHek+ZM1Ie4dHxPoka+4dEXWd9ngz2EU9ylrjM4z2Pb
ZniblAeBG7p0Yk8s8Q2PcladJY+sAWhCczutsJcYICab1ptdMTzyfN7/JTx7jYY5pweOuyRtTViT
t/0m3zoBSk4r3bMeJcvNPeughtMD3mRQMzeHagt55pXyXbDgC5XzNwE59yHnGpR9uYWfwFB/NVRV
8r200jEYIzoxl/q0byxxvq9I0Zi2CT6iccPGkibdZUrG5k3kxl4SxBApSH0RbeSlx/j0c3J+bzZ7
w0BDGjE2ipLDEFBkYdc38JIFxh7yzxvCxRQQTFZSJcb7mEe3A8r/kX3/3wzw8cRipPOQ45HK09SV
mltb+XLdgCiacDjoRt01kN1o4aUpQJ56t+8nPH8o/6g1SCe7ewh0uXIxuen0lEhV8B+N8z5bBrRa
TmAcg8XRaliN6/k7yxMIuD2E7xFbCe+1Xj8W+qFvHwitQT+zGrCXbDIOdNZul6+SEISODNDaeqXv
bDSXhpo7rUUtdcEug8fkrW3SpBSNDzz9XRCtSrCgKyUIzsADjVefCgUmrh9LS+au9aSkS04rHEvI
Dq77m9AJ08AJwA7nbL/0BzsWBlOireVud4RiOuB8iK17p/DaEfk29H1QsekgtrxIeBWKTnR02J+8
9jW5yz3UQwNxYXzNFqnDC3J+PCYhJkpWWhCNx1QYYIg2lQtnHDKSWVVhEK+xS7rSoyQUXAfRmjh3
MjVGnUwdTGiYftmgytN6ytoGjaWXbzSveQ/VuiAoBRrz7cmUnCiLMBPzTxhsjSdhsNz/9zDYkjmP
042TieYEVhkfx70WNiFd50Dr2CjUoqePsVSBkxZkFyjSvl1iXsWKrLKkDGXbcCkxDVsUdzmADAuC
pBkivR5C70r0MS+FLYaJ4Noy2Wgmj20xF2WGIDzLnTCYaQKpVh4ytIB/4Wr9CB85QTlq9Q6ZCXa9
z67GiWXuGMVKChD4/HL9+w1K9UmYe6Y7+fOm+fyO7WV/7po57gTlECeJZAvmOqh6gaJSMSBJ4jf2
QTKgQgSmZgyqa2jk6kDPJYEIr3HxWp4sljtNpty1OWHbPMeKZyqMLti7fi1fAE/XFsidn0XCkUWb
4tfDAafmFQjP6Ke6+DQXt3PuoljiQ93C1yiGs7xJ/paTLVXDCD0RwU8RLJYPUJNOB9otxy/JJDT1
FwRRZXZzfbWCY6txL1W50EntoJkbOkoMUtKfcz+BTWxeXbfycvqv7KnGPVHRUqGVmWIl+qq6db6p
qM0qRz1dSeoajbsA84dB8gPzdLvcLzyQLaM1dJDvrWd193flw9cTxBOnAT1CC6vsx9BM+3vwZ6Ip
lrkD+WhL+A0RVIEnlIzQXDB9CG26S1c/D030ZYrI/fU9Ee0896JBgW+KHBUnWTG+Npg5zVEZMDEa
f93KxaTxxC/xRfjcWuoOY5S4MCtQPIbT/XLD6h+ml4B1Za0+LNBjzub1OwKwS9kGsN0gKjRAImjy
G61jjsnMhhEecZIfSsR4Q3kobPVmiLTDKFk7I7W3xrCgnyrwxeyCnh22E8Pczi6DVBuRBsO1XaJj
BaCHkrpLHajW5zn5UkzprgVQ4fo+X/SKJza5cEGxzCVvAVcI51HeVLWx7duvMgRTdUf4vl0MGwBp
BGoTUhyoBb9936yqXzK0W39Vz6AnustX8kY6JGvZTXF7gB24vrTLNeNXgzw0NdN6QHxL7OeMzBXA
zQ/jA9oL6KL0QcWiacNrQOUwTgLvdwmQCIHpfxf6EmWfVJRacNJTu8FCUVGqXYwjw/FmXxhxRPsO
3aSLztZxADXHzA9QlWzbT6ylidEYdIRfsKIeQDB7l5NWcOUvHpITE9zBNDJbraoIJqSkPejRms43
Tpu4k1wJhit+s3Wvi+GOozGpidwb+GTo5cbrFxaMh/RjEzgs3SeuiGZPaI+t/GTzJqPCdE2ET5XO
LrjbQ9aRmW7plgY9BINEQcDF8gIAy/9+Ky4GMWpUkPMYt60F2xzLsLRdowbQUgVc9MFY9cdkq9K9
cJUX854Ts1zwAeKvoZgbmO198ml8IqU7I7e0wjL2NBtxgYO4tm5ulIAVsYUJLXuKebdmYmTAAImt
hole7qkeW6lCB5GyN3TczLAEQXAQNbJaMjEPomrKpefp1JrKfVGAKiqng7WYRAW6+/u4LD6Uo0gQ
/MV5XFsVd+0mCi0EMs3Is5C8VpBiBhxglbxDC/RiUn66Iu72lV0BgWl9we1bV5vpGG/t/eA3rnIQ
J48X06xTW9z9U+bKttUGq0ogfgv19vEmCzPF032mMJ1mz5IvrDlcehZOTXJXsGkgeJH1+GC/2CXT
IAV7ChKB6pi95FmzCFp8yWGeGuQuIWRCLG3qsJ9Lo7hOFHuNJDzzl57yUxvcjQMmT1F7FYtinaII
kFljk2hAm86hDHwGGG8XZBzALwQ0/y4DLW7NGyv+8I7au2h3uUdXKc2pklv8EBpGq+yp3I47I+jX
v65fCXIKQcR80aOerJzvxck0ArFTjxNkHijQ+NoaJBi4GUCF7aS/y5lPrXG+BRBQXMMay2OEuyOI
hHU3upVv62/Rvg8QWayb6UGU3YguJN+SW9KeSgUYUc87m8JqzjmTHKrvpwvk3AztMF/TmHgQGeds
/ZMBJKR6LR2rdblRQZRvbaRbMDB8R+t7JXyumK+84uMczvMAIGv0GfBjL6fYrIH6j/wItAWM87bI
xa04wWF1OO9TmJOhziPs9V0gSahHNOg+QlF9ABXhy5Msbv8JnIHDeR97MfWCFAgA4oF6BNQzChWM
mIsscO7G6tRaNwucFifSVV9vQBsvp0MsipxEe8d5nL7KrVICXDDE/AIGeaNPFlQCQzZf1i7wM7mf
bIVeTvCyO5xzmZpKoRKBJ+2hIbTNd0ArMWCEtUIJR1wYvxSFvl6Fs8K4CcZnZfwVVs8BkwaN2nYT
jaWXg2Zb9osA6b+UWRh9+FkiqBd6tktR1Kl9zteYRQ/KJAk7bEAAxApB+eRi/AKOHHuseUvubsHO
ZeQ+sd2Krt/xOF8/SWf18lpJk9bR2fWA2h4AwCA5Pcjjswm6QzVUMRcC9gQA9wQe/WIN5HTdnAtS
q8J0RgKzXaBv7bspGLxe84rEbzf1tvacoNotW4ojV6CN3Lv6TbXWXdY+n77+xxNnyZxHAqsOuLxm
XCbWrAfRcEiyFTvj2TrbVvFakEBevlOMIQIzlIx3620smTQtmQiFtWITQ61pvaB5fUAhYN9sp86D
jFlDvUFg9PJH/tcmTy45jW3WLRHulFZN7jw/klKk9n4xC8EQ0j/L4qklTbWSklzCsthBRqHQLe9k
tDfRlQAo2JUjDK81B2USpeOC3TS4yDypjTaycqysxfFlrZDJ8DGX4ZZgtASyXty6/k0s8rpQ7uRm
dalJdSX/s9DEK24YYcQcMmEb0T25nHi8GuOOZgWGqsEgMAZlPq3MwNP3sQZk8vqRvOyDXo1wL2Sj
S6Y6tQpCD2oENpRXXEkfXbWKjsAfbC11vJOJI3jA2AN1HgW82uSeSEIoVIoxihFK3byvLAtDOk9K
+U23J6/Pf1xf328SkFdj3GvZYYpN62UYY2dTxyFZWtCeph4YpH2ag9BVlH+I7hvb8dMKAJWtohrx
2RxnJWMuqdZEBF0X61Cn941zI6pDwe3GQmIGbErXlrEA5ssmKIm/eOltsa4B88NrIo5ufhOqgvtS
AexGhXbV29VRU4sbomE7WYtVb8Jx3WDW3NehHVLMW2HAeDkgeDXHbWYUgwi3YUdFV0HxV8GZDFD0
je7m9qmHYFZGvRbdgKbIfLWsvL86Oq/GuW0eU7ktauat0ZakSLskACdXOeYeXhSgpfgdCtC/caX/
2lS5Zr1izklbguInJNUn8+PMvu+uCBGQ3OrxJybRPm/egSS+7ElfrXKRiNHNkpy+eIEt86Rvm6EY
QPjbGs6rRc53a7odFV3LbglqEL/UiEqIno1/2xc0Ie70vzOrcl5bnbSisxXY0lfpOk63mV968ocF
VHM1mAn9dgwEB+eyC3g1yHluvQR3fJbDIMuRoUYKlU70W4+YmPKWIHaQWUGLUxM0sH7zOL1a5Vx5
OmTDXCOiBa7KCBfydpnVSslEy2R/8NyPvxrk/PhQ00xPKJbJcuXB8O2P9krxh+JI18tx8JcgcW7n
9Zj5gu0VnVbOBy3ZYpQFmOxfEKyLT9sbhuqMwQmueWV5I5YU/80j8rpSzg3JXZxXQED+YzGTVq8W
O2slBm2L/CwP/ovj2Ck1E35Axau1/QUR78gLRPwd67ucCf27Pr6/ivpDY5oVrA1byN+kAWuNMSoC
tMaglXvH0pH3bazgCPFdV2InwKglMAzeL1aQkNzUcjGQidDRhJQtJGGinTjzE1nlnE+mL7Vqs4M7
TZh1trYS5vEUIovOqcAN8H2/uhwcMHvh/aBtMIALBmDViXUEHK/ElHK+Rav8HYsTWWX/fhJ/2PlU
6HKm4lsuhxE5u5SIyPYux2+vp4Vt74mFNJGUuCqxfWaSuBUm2ZQOQljZfkyAtKqN++vXXbQezstM
ugGm2Z55mfZQT4Y3ZX/Olf5SE3tdEOdQpEGFkBzznOwxmo6A+3vL8d3PkcB98STiEtjN1LnHmcdg
C8CZfhnoNhidMPcI9LIKypu/rXS8LpCLZMDxmNspq/i3frTC5LH8Wd1Ox3QLqXs51F2mbQBWEX0t
6p2I3iSdC2daLVKmniWf7Ol98yaNqDi84+llV/fKm8RrqgxGNkedhNPC4lPFDAiC/UkPQAAGZEUG
1qjN9dMpctQ650vKRR+70cAKhy0LZJbdLzW9dzVTBNGwzgUyS6SQZWG5zP8HW5wb6WRSaB0mysMO
62JnBSxFCNDM99ShBDeCV1FBLQgj0hg3D2toFVRQIQwxsbjpg7oMQdqAcyKEDoh2knMqDUvk9fHS
TgpniUTBg855FzpT2mN+4tdXYzvpKsf9XvGmm3eU9EQL4yIVU8p0akf4bH9+RASOmS9mmbHRZTZ7
BmIMNNuQSXH02+uXS2CBL11ZY9EaSYWdo1KLIb3HVpHD6xZ+03X91zPypSu5kuV+ITDBhA9ZPSdd
vfRBbv5rKstXq1IlMivCDvmffxmRU+LZcDvNpt3EPs2ZLfHxFn0kzlGAUZ0oBmj0X2z1Q6Cu7C2U
ejLf9kG+AIaO7TvCY4GbN7gQJAaFG/rlMCrt9C3V/GW3gLDVs1aqLyWYGRHWiQUuyuAcRhtlitKz
yt9fT80JbrLBuY0aJCJRH//VNxQEdAbnNCpb6fqlhjfM8w9TtDb1O5nKYbkc26oT1P6ER5MLRQrE
Ipk8sy/35+CDi1sI8SSAwwC9g3jv20C1GUGqNqW4cv+vigwntrgDQsdumdUIYTcmKcLKp8h77yAV
ETbbxis8LRG4xsv7eGKPOx6WbSmpLWFtaJX9M0P8vwTxHfdNtJPcCcnNOi6i+K92km3UWQR3sjDu
gCRqJMtJro1hCQkKIufrWLmdMslP+t4XOP+LXuTVFA8tIKUhZx0AkiA5Cfr9eBNvU7olgKbU/jL4
YvDExbzzxB7b5ZPEqTbrpJpKtovSZzsOuyps9Of/uCYuHq2U/6PtS3vjNrKufxEBLsVi8SuXZndL
siwv8vKFiJ2E+77z17+n5CRilzhdivK8gxkYGAO+XcW71V3OwWPGApfvU0OL+AnwHiYACMYYbI08
GUr/fn6/OZGQkc7MDDms8XgI/1ih99oRj03mAcnwYP3xiurzrhfeiBNiTU8jze5N/sGedpcv65Sv
WtqQqYjgQvQ4ZlYd45NxvmymgPuuCsobdJiKwxMbnHP980mUX5we6KoBhBsz7nNdgG2buqT7nMaH
eGwlz5bdoL25SMF7THab5ja/SMs+m13rdNPX6weRqbrgMCrWJQlpIMA2fsZV4zSZ6lsNkVyXzAuK
AwMxSHO0lkHM/3k0YeIeXVmsFe1qsudxX1GSu+5xXzB/J22cpJ2FOPmG2HXdrMCPcumXhkidVKL8
ZVZYIdc3BVV7ekVBlX/9/+3jASp0KTAqWJIAKWc81JbtAv+oy0Y3tG8LoPjRj2vYSpKO68rIxCa/
EqYNgIshLrIOmLB0y9m3h869rvH7T4l/bIqJFDNxuWB1xIYUrovJzXrDbo1zePOKZFSmG0KuUakr
YAQTaOKL9F6e+F53gEzck0ti2wJkJXSDD0igA2YcbUDa2ItPDqmveFS2dSS9RsFzYGVyaliOwy3a
eSwAOLp+rIfYaaL7AqM5Sqi/s+IM6ALH659vNwfefD0h7aj6mSkWVmUPmFzxsrpb0Cju77Sq/FoO
cY15y7GSKMx1X48G1KUR1Dn27kuKm41SgPcAEAqtTmfiXDqAD7x+OIkBPLnRTeKhGlFeryVUcx5v
WPOH2T+m8ZfrIiSpADi7L48TE/CeDAZkNMtp8G0HTT3kHqN+Ms7LSe4gZUcSXEhVtO1cE4gb2s95
i1Odc/Z4/UgyEUK2MZTEIqzkmrh8m427Jv/cpdLZGf47r7jCp4bw5tMgLk4aK6EFy+jx3dfOHRt0
8jsPdKK/uLBkb9nrsZ89TRdsJCp6paULV4Yce1AVsNWVRqLZ+yWvZ2MSpwRWLY85tun/7pz/5ycK
kFAu9W8aKyu2clzkGwKmxCk+DdlurtCMcYclhbPgTpH9xiFeum+c1SL37VTugyX+XhwKWAyVxayD
uLfgRe2uDdPnjyfi4CfhSHGZ+HgpQJuxKac5ZXnHe+bzA++wot8pt2aJTj5hhmwulLKsAzAvsp2p
vwUHchPnEg8oU0lxCABgH0bZ8BfsWws4siMJ3qNp1XgiDALBbz6udy3gWq+7J5kA7r42dzbZZtLU
XCva5DdgeDp11EkkyHz6E4vHRkRU53oc2rApBKmjdYzODZCbeBeaHmvwYC8W866fSZLQM114mOR9
PhGbv/5fljXkWieVJviMMsoJG1JI4xMMLajXAlY6fPi1D0L6xvHmjWUJOUbEVitfeXH++bUCYHAX
vSJ5WVYSV8SWPrB5VxsMj7ynsmD9nyLD+AJ469viBFbS6MsrRnok+ij28luCibSG66NyQ4OSj9ql
wF3sAVLslg7YRHFKWSiTJG3iNrUyAY03HxDKDPWP1S6AxRs5FSCfC+ALZ5kv0U3ZAYWUI17WIk65
k2oPgx8XuFP4+hT04qNvAmArxh5oIO0vyr4j/1EbE1z6dBm1GCpa/uTpQf4zQ9d2dAvdg0ygJMnG
F2U2Ie5Jl2NuqVOFz/jvHxeyCxXeMSP4UWjJdTTq/tATUNAu/9GBGYI7UUZMJVs813lyYOEpP3D4
pSi95QOLKXYavOs6wh3GlWxO7O0vMdgtlgVfy9TBTmI/5HXv2uwmD5FmkQM26q+Lk2SohuBQ2mpS
AN+O42njzTi9r9LbeQ2ui5AFTrGFr8z1Wiy8kvPWwCnTQLGHr9AUiyAtJP57NynRQLF7H69EM2N+
uKgBvj5GOmkmy/B3vxFRLRBdg8/9BT6fnuWFYWhIp2iiAz0cCIsqPeVxJlGF3ZM8ixFr2dVA84rV
JlQhiX0yftVD5U3GtBEhlK+NfGG9GUJEuHaqM9cKIFZs63tn2qeQZepx6szJW1P6IbEX7ZA07LM1
Yn0mW6R3KjusfukUB5ikaXa4U9P6UbDHYpJwq+znwJujCq6+sOzFaLkAvoxLItf8Mt/A7ZoAVAQ2
p6ODJOEk8x27wWwjkx964+mLRVWsooDMTK18a1Zmx6pq6pI1Bk0C2E9IucoQDSS6Ke7HpUk1TKCy
Qa8Fo9VW12IqDRQUscwNcz/+wituTib4+aSdNfC2czF69CFfrGNrLaWXj3Xtr2b8+3WHJbtGweVr
hkVbYHDA3obpUCujx0jhLeT9UHeeGinedWlPz0rxbJZK0eUwwWECEM7Lr8YXnLNpwldb0CAAuton
RfE4zmltoFSmuD+75R11UCvDKLcU2nfPDLayBTNI03WsRx5tUDvV2V06jTKT38s+thIEO6hX7Cs9
FeOMegS5SuJb7UOj/2ktf/YdvFmcnuf2z2o9qeSRjY2bYPHg+v3uaej2BwhG0YV1bCkY1QFnznkh
A3CF/yjfwqbNtkL4j9hYnmZUtk5GCLHIh/o0gLkPRC0Lls6aExZi5Huwe1nCVp5gD2Zhr/1SwpHC
9I5t9ViGwNFuHF0FKLz6oOu95BJleiKYxLCmyZBnkGfWIA7rsKttyEx8d694eybhKRWjM5L2HQ8O
Ue+GU/uuT4GpzzjxbFhqjslI5FisDTh7sVuBAT6wmwn0CXTG0k+2ulOp/QQ3X+/bVvpFyUMwWqEw
5tACG4jXVWr3Vbv9qULW1GurkqcRPvffhfpfI3tgsQoUefGGG+EVByEGZqNR4r7mzRXuIKKb5Iz1
yvOEiepXZe8Sg7VFd9SScO742SbL7flCJcCsvPjQOyY56If2/Irh0r3q1OY6xe11cDlZYzziy6vn
5NhNKF6Obry6uqcesy+WbCtnF5VsK05wSfGsMZtwca2HQYvmPuY8Mvr7Iiu8dgE7Xxygf1X+BfOs
sOK2jz6pE3NLdoM1RFc24rprW5qO4hQmTLATJdgWHeOlUCMbZUfr9yoDroVOAom+7ougBqWEqbYt
jrGoYUeBaonw2dR/FeSKGQU5xV3u+WS+lbwCNX43Ccd5/hEq+KgKMzpps3Ch/0cY9VthwiUWA1EK
MCSiP1EDcshIHAJMLluKM7mrqZszCT5KtZJupgm+1b9/2u7nBRtZgpOpKxX4OIOFl8W4HNc8x3nM
YzpZH3TrPhxTdzWV32ylOYXlAoK9/giUbS/qV/Qy2hOGOB21zFyw2LgI6pJuKL/MFw7p+ZeJDokO
VlWhtYzLTr+vNXViK+i0xila0DBZ/nXd3cv8Nh9WdEdNSjBIrEEW04I8i72MqfdDrHirakoYCHYT
hc2phFxoBelgiNcIvi3tQFqcvItUjNdrquxlINEhkYkZt2euE/+uLwuU8gRPZoUiYAZdJyA7qG+V
ths8Nnco5EFNGC9L2sDmswXbKqqP1bXsDHfeAodV9ZL8FQuPMmUU3Ew4xG1WTBBp2vdNXp9z49Tr
xWHVH0n19bouyjREcDJtUQxtH3EN6Q+junp2nfhpI4PNkOmH4GMKK9dam9/h/xf9ELzM0lYjII8h
7UXTS57IXDuZpuI/l1lyVLQNZg7f5j1lsvjfbzLyei5Xu0/Zmzw1/93/yx/ycwmeA/Bepm6nONff
6eCr5zau2ReXJKQus5bFmOqFpDePr8nukacWm3tUs3hpAS30Fv24lqXwwwnOo1qTrqxNmFcWn4oI
YLGx7l034KvekIsQnMVo633bATvkZfyW909kNyd4izQr1CYcubcQ93r+uyzBZ0TmHFX0yTOJsqRW
fM0J8isUHIaqtiQzWjgMbT7Y6u+Wdm5qiZ/drRj/HfQhQxxsaZapmGP1HzXv/j3DzO7H0g3dYEQH
EbLYsiZR1uvJoMDpAgYR+Id+1Dj1TY8ZpTZYpHBdu0nNRprgMFSjIYpOnpwTOWvxjf59PiCcHBo3
9GgC8JzFK+L3r2hX7j4lN4IF/6GDFOHXWyNtThxw0bjFeptbDK8csdnPYTfyBO8xArl/jk0c9CmW
hY8aeB4hVsXjA2zd1cNPPg/wdnh2ayNa8CbmEKpVOkKHyF1Cb9i5OIKv8mRisB4YCA0fvpXh5HAj
exEGNhIF51JWBGvAKvDJmzq8Rdnr3miAgTxrLpit7s2kP44yeN59f7YRKfiYCaMWfRZB5AsfI7X7
/aLHRpbgYwxNnRpTg6zuzyF3+lMThOCJG1oPyooNO1kbcdfPbMQJfkYJK8qKDhbZcu5w+n3VPjEa
vCUePAsRe9zhnNAs4/HgTbmWxPrE/naTlkYVD5AG63secHu99UmcmtjcHjJrNMMG8l5ohzwC7eZA
m5sUPMtIFn1WFVj6nH4ua0yhdZPTppVnrgFjrTMpn1Q7f1fI+pcyCzAED6PmZRllFbTy5Rf87/5T
bG1bao7BohzS/s70/k3hT2IBTzydm9QLvNZ1nlgQZpP1sNrqQVdqv03Mg8QIZGopOJG2KRGBC1ha
h11yzWuCNr9LMJKg+eqRVN4kIzPdD+8bXRE8SVHSCuOxONgAsJjVe1rC+AW/AXieV62v7+bNG4mC
MzG6uGqxfwTtvO/8ugHI8GHAXnfjVTnotw7anbyqyW/tSjQQu951V5Za2UKkWkVf0rk4T5X6MZuX
1GlI5FdEe1Nu+3xGsemddYAe7XUIfGkJr6grSFIYse8dGflfvuxv5L+cOaAOdQYdxKEqONuwsuZ0
PpVUT7g5X7tVwc0kw9SA+AhuJkw6Z4gObJW1Ova/G6UWIWDaVUU2vNpE77nlcWdSE78L7UPHat2p
8vEIXNfMWZtUNiCxa+fEYCbRkfTaIlKLUiyGTWx8uCy9y6db8KqM48N1G99NTZ5FiHHOturBpE0y
HfTyJst/cLhfbXnfp5ODJ6Vv59JO/27o2Qjkf7/xXcBMj9Ysi6Y3hJ4nxX6hExtZQjbdZNE8Nwyy
EAxavzcBWWI05gd1MmfHHKiTzePJZOptT4t3aZ9/NrWKePmsh++i2EKaD3Z7P571+7qY0bruF8cC
cZhTdNbvadW/063qgzahM4kGeq6sD2qYlo6lT4cebOsApzixfvhoJ6PuRUuN3TWa546mpZXTNzpE
g/k+s13VLnNXMaJDaU3fx9KcDqtiPl7/xrumsbkGwTTMMhkpfM106Iqb1PqwpjJihv1Yu5EgxFqr
mK1qWSHhLRV9qTQhgY+0udVwx2/KXnbjw+ZkQuqOWXMGu4Ys+p1POiZn80MVWID8Dh12jB9kM3kS
ixeHytIELbZ5iKGx/WfGbkJkuKvMq+xH2c2ZhChrz0Nfsghf6821ot1EYiNRiLLamkd1YuMWzdih
gepjmbPGO48vc2KY7RXbnBIvI8bYdoU+LiXu8Q0JrkyW4NFgxboedbhOPZkfWKI6ud54S5d+bZUQ
+xaZ+W2x4gcVFPfhqp97VJkkXReJfYsRtypUe7Uy+PCkzV0z/Jq3ktgq0UoRHCY39GnUW3w+Vv0w
Ms3tTMDnJtI5+t0A+6wlRPAi7UyKtchxkX/Pu+Rf58PiU4Dc/QONCIi7V2Tvsk8oeJQVi79knCAZ
GRI58yKEgg4ZtrVfw5ot819E8CkDpkbtJIG0F8opfZvLvpyQwU+jTdtMg2oU0Z1NWqddTxmdnevx
RXogwaHULTTQotCP56nKv1gf3vic3CiJ6Eo6tR1iBll6wElJgAcY2AHvvstc8X5Z41mSCBET5hHp
mxafiW/i5OoBUItBf2bIYsfZlz8LJFYswsXQCTMp+QBx+nwPajQsJ6ru9e8kkyCkQ1lHprrifp9h
mssyQzfKlMN1EdJLE3KNGVMMQ4Ry19OlAQ4s9zgB6S+KaptI9VumeqbgM1atqkDigDO96W0jyQZM
wU/Mdc7sLIW0+FYFIfZf79P+zIuVr2N23I+clm5juMNEs0gwYFJOi9HNMGCO94nBPw7Y+oQSu/rt
uQ3G8Sj5gPuu8FmgYMsGY0sUmhD4wjnJbXnf4T/LEmxZrereWGZE6UuHb3gbh4/B6Vc8Uq+f0hAb
jv2opgSAbtNLj/VWFf37lIZIVFsUk9Lr9d6NymVdVxdDbDhOwBwJVfKkLr+2B9nJ/o06doCto8oL
/f+kLIbYdSzjKkzW7p+jJefl/S9swzendM/XKFj6kIFRUC+yNynmvp0/yxLsXIs09AgqyEJbgoPu
mInPpxU6Lx4+AK8UxNqyCe193/wsUcgJzDGs2VJDYp3XeGbW59JeH65/revWZojr9rqFdbtCg4hE
eWfWgan+XrAAbOVA6Ph5XRL/sS/f3c+HEXxIV8yY0mSwa6Ma7iYNDH1x6he1ejaG4ea6qP8RcJ5l
CT4kTUi3DCNU0Kgf2Fn7xEcSEzeaP+qHGYjPUpWXqIbYgZyjsZ2IAs/BAQWp4v8NKFgUh+h1c5cS
m34KgZuKyWoVU7gYOKEasMAGfmHvgOAe0rJX4AhJ9PDpujfCDG2kbc4dYxt+Xg3USzpZBYh/kCvK
8fQ63UhgUzdnrMdxUhBVlAhnw6F7BfC4RAef1jA2YtDfSJKKe0KLgZVrqDKPgGONpnmQqOOP60q4
n2X/o4Pion3UK51mhJAVzr5etE6u3ql66lwX8j9SnWcpgosYx1mLzPgiZv214in1RrtIGaBZ/ivt
MMTR03gZJ6MfcCKeBZi3nEnWOL8KeFRmT4KvUMKh0QsuyVa9Xyvh+vwN8A5u62NXdvrQBzLyC5mK
Cx5jaDQSjykkGlnjUQsURCi9S76V5FTiWv3Q1qkWtZAx3/P4YXipF3s/gc3MmTXlk+C7R8KQsE51
cE5QKsSrMAmpQijETUniNErh1Er+pli/kSGoXzrUq6ZV+U78lavf7vVtZAlZbzdRpYqxr/2LHsEA
jMlzDWD1XzUtuGvDJtGeblBXRURtNCltK4GrPWTN4MTkK8aEQfTnvkUvNlL4h9x4pUkr5qZvShS+
7niDS7Oe4JB+PSBeBYMuO5agGYmZVXVBEfRJe9tUP5r0NrYk1aF95Xu+OUExkjLM7GHBxyL0nVE9
RqaMBJG9lEBVXdNAy8nnilQqSJgq0s4qwRL9YEfGXaQYPwxqPuYsMuDQ1ZuIlZzGyro1lfX7vFLP
WusbwNIESm4csCNxLLsZBFzh2daSG1VBMX/R9Q9rlKMwN/pNmvqTuX6nVvXR1DGPuuZBnABz1lij
xVHsAq/WkgVdWzXuVNc/B9AgZoWhe0vP8sPUKcRJGT0XdnanWwwc4l3i1diedasZvLPaQpjbVfa7
opm+kCa7K63SN0kyOxoUwRvroffplFfYbwL8wRDfarHSewnmyR216wJNa77rJVY61gg8zlF8P9Hs
J0msn+tSq56W1YpT6Erl6lN/s7QGPVg09nTan7u00/y2yFcXj4/KbZIx8g0S/0zzmAQhBPmtrQJ3
oxkq/JIabHlzqRwnPf+jRyeo0BanrGuJovDPdBn58RkJHBRjlJiGJVh1mKVDpZgNvFRhOHZ67PN3
fDq8sd+wTg9JJpCPmQWmYV0MX4ZeTCvTF+TvmlOfCj89UMOJgveYfQc3aFY6N7LJrV0VpeDLVUEa
awDf7tKwU2w52rENiWuMzaI8uV3yLLjuPPZE2IATpibisW2I4+HhpNmT3aHDaaj4OsXN0L+/LuCl
r6DYAVFtBgIe1abiQ7XJDHtMCKZCIv1bpAZjX3sTVgX+mxCe7W484BLBUzA++DUOSdBqq9tNqV/G
iX9dzO5lbc4ifI9Ot+hgWhBjrh9JOcDiV8lBXj6nLm+L/4LNQZqmtLokw22NyCuX6Uc0gi3IAsFe
H7lzn0nqMrLzCH58SVq6kBbS8lI/lbr6Lo+j0/Ur2+kL8RMRMC9pBrFsKiRG9RyOK23xbAv/4Ptd
hsfZCjK3BfuZBwhkKcTGvr79I88Spr6zsrCizEA1LSlWtyp+ojTp9bJJOJkQXgnafKZ4jFhURTiU
pY3fOiU5hbNSOckqW6Xiearo3DaXZwl6nUTF2kQWDrMygOXotfHY99FNXtEPmamfSR+q2IBOZK/f
PZe6lSqoOZKJVY0pTlflHic5SUeXuA3ITzNX+W7bHuc/zc3XtEz4eYTz8gFcHUAvTCdgc7+8116p
bb3kD8X4RM/tU8bOSYho5eQ+VEWmmzsHvRAnpABZMaxTtULccrZ/QjMDrLda72xwuTjwtwcdhL3j
HGiKU8mueMfyLiQLUcuocqPsVqQ37QG8EgOo14dgPKatwz5ybtnpppFI3D2qxghl4HKk5gvKgkrp
Gcl5Kah5SGfq9FPq0GR19P7P6wa/ezKCSMKnSzQmwoCTWO8nfMfpANfykLH2izUq/1GE8LqLQt1u
oxAh39LeD+W3Zvj3IUtTTURFlWL53qaCdbNy1Em1dtMhorUzxjexDtoTEERev6gd6jR6IUYw7irp
rGYyIab3VNc8lJ/G0xRkmIVr/fa3/Dh/ljvH3Y+zOZlg2U2UVKMd9WjWKB/XZXVVJfQkp+L/xAsT
poaGB6OmmYY4XpSr+hKybkKWdJ994IhD9ofRXQ5KALhjUFy+gRkDt4hPpXI8A10VX6mrHZdRkeCV
mp6WxiV+FfT6fQdmmvmdAspxSba54/gvpAkew4r7JJ0XSCNRObl6jrFyiwBtc1kk97hrr7ZFbGoQ
pE/i3kNoWGldKPzlqJnuagxHypTIL03rUPSlDP+Qx2Dxm2kqMShDL8i0ROcwARIimTQYVDyBkZGt
sVtY8UnXR/Dt1MM3UMN9toz2t2kuZRxwL+d4oSUGWlD4cjqsQfCDXdVpmWlCW8x7dKIO2V14bE70
5i0slxCEZpeNfWSDwjNdRhad9TSMFhWvPbz4jKnw9fQg0fw93cAZGAMZIDWh+5ciukGNQIKw8mii
ImBOn60j3zvoffVgnYdTighWfJHI3DPorUz+95tExFJTQ4mw4HkgD8q9eci9ylWAtpWdhttXMtHs
SYR125ygENcoPhgmcxjWKKW4xPv4ve7zbI68t3zlrjnpTuoPN4YsSu9LtAwbmzIIXOKnW/uyTVqb
TQcsJWt4WHo5WHOjQAvKR731WifzIk/qVnaFGgTZvEkIJeKzZVrToVTzeD7oD2t7an4D1YrXH2vT
gbtmbv/IDvWdLEY/YToKdqireFxiPV+z0ZgVlDRXSZblIZufyKDGj2oFbPr+XN1pH3LnVj8UJ3rI
0CaKg6/lrVk7YBKVG8pewn7xI8SwFOZhvzD8iGYBA61dOSB6xuTKiNpFkCdg3orPxY/rarzj7HQV
kOEMhmPpuugFVjVclr6CyCL+2iaRW5tnttzUgG+5Lkff+aoXgoTMwZ4iVSMrBGHOKP60+B1mJSkO
mH0vIifz01P2ofCLJ0Lt6bYPjGB+XOMHG/sn0oLxTo8JyMybQwsPozlRMhBS2jO6xTTQMb0GDJej
do7QCSxdWSdwZzWK+1fIA+gD6iVimDQbqkyjpsyH0iz+UPM5dNoBWFRmtTqwvDPmq5kXN1Xl0aX/
OIMjz8rpj3Vszx34LQ5LRh57TXswBnu6ZQtyIatT88frX2fv44CUEh4U6YNlii9FmoM8o4zwE3UA
OmWAJhxlsyo7cQ4VP8ItWkUoEAchS1JQYERAAgn6Ex8H4IQ/fSCD2NhTZw3VFECqWzYB0MalU+5o
gq23OFoOjE3+aKeHAQMeDs3UIMzkQLG710ZQXNa5U34B6EQNNvX6VCyH3nbouQRfo6o40a1WONlJ
ewToEYBPc+Jd/1a7XkIjeKcRg0CuiChMoTTzOJULrnLxS6+7Q4XwW4aHkxIUh/KzJmt+7NypQQgB
uBcwRYghBtclpIyUIfKhBuBpWtG5Zq4FY1sfmvDw7492IYpf+CamJgWqnECnw/NiUj+VcxF5OlFK
TLklH8yu8FAyc3XKbvt5Pa8tnZyuGo9Y/v4xaE0k+y07+dHFbxFUaU30yo5rlPYNo/AGbKvky/tE
05ERfhvZlwakR1XpUTJLhj+faplCJLqQyz/H5g7MeJr0uYVcPqYGilMDoWAGwWriF5mfBL0fOn1+
iv0S9JZveBddyBZyQr3T2qLtIZsjiN4Rt/2mHRl2/wAhymkfE+nu3w4WFLLsjXIJYWFWDAskE1Au
qz0Dzt4LQWU9ufQ8BajxegTUy4mbLe/sIL1509jQpXQhEEQTy0D4gPP+2m0pvehcHrF+5S1HU5ZL
7bzOcFLL4oNf2P8QM4xQpdWwUJxUuRn8xY/RAUsC8+6JMPcVAyg7KfGFOCGXWJS0qQsV4qb2B40O
afeubyWP9b04eiFDSLsVWus0JZDRH+oT8dcjf0D/mt58CyMS/1bP9yf4hk6zE4LFDmjKUrpq8X7o
g1q1ZBbA87yX1vcsRbB63QLu8qBByhvG5XZiItJcPML4Kjpir6B9tKtYytBaOiApdEsSpItyu66V
X+mmM+TB0t9Z07tlmCInUj8pPaa1mRMOylc1/xwBNXMt5lPcZV5bT5IQw6/yxSUg3+ebUZqNPy9d
EBnGorZVPEo15XuuAWnOLiQS9oIYzv4sQrD7ivZGX868BfjWzUCu8NcOJdy2EtpLoiw41NNg0fQh
80NOA5hhsIgd5fWenfEO6OvzCSmPLxs/3hZKrJk15L3QJHl/fTdWbWQJr5febovImiCL5bVnFUcM
iTuq9d404GniyC3L2kmrH7YuewPvWotlanyaFfUSMbVtdA0w1yXqaN3wQQemZTWfe3YEjJXXYDMk
aQvHthhWs0D2nIz+9WRh18FtZAtxkrQFw/QgLynUSZAB+g8zBm6YxxIx+05uI0cwhlxrbIBq8zN2
5tc5uqHJJ6Lej+G3Jh/O1ro4pm4CuHlwwDYdpECwuH7MvVol3t8qes34A2P3wreNlMGqlSmakQ/U
xi1focD8BGi4Ah6Yh/kLXoWt85bxdQp5hqURNFxB0SKYy1hQNe80BXM8a+NmEdAVNMO5fjRu46JF
2iAfNFUD4I1EnIVWQ5SrdTXGTkj5rlwsr1vtUz/cZEbzrk4fkObLrnJPXbcCBadDszgZxwYC32CS
PPYJhyN48VmoxTKbvuinYEtx6HKS4XC/yFrA2/OLrGUZfpG1SMevd7w23DXBqwPAtQiVgqKoitqk
LfBUAOvMkDJ/ZLbM5LiqvzjTRoKQUxQJm61igIQ6y89q0znN9FE3bydSB1K88j3/eXEcfsEb/2kC
pnouWwh78bGkNyeVxa92I2uaja7Rx3x+ou6jHRYDmyf+g2E95GfZvNqeR7k4mZBjVLmVtuPydDIW
FPqd4RUgCuSzf6V+Jy93cEd47asJjnKNEwzFWTjcGBexU6xBQnO0nfvbWdab3dNAgBujZI7Ht47S
8uU1JnirJZPNe6b2vab+vtSyBwr/B8SjULC92WhuwG+IOfQ4q0nYtiWqVerdjIdh3X/t8azvNOoy
5dOsP+i5LXFSezq/FSnoPNGHUUvWGbgMagGmqhl9lEW5s5NcdZbVdJJkCK57xV1lxNAJplxUVMvZ
i8m1ZsRoVALV+6et0sTvZ/eVbZUd/HKK1iTKUhj3R+FTLLcay8QWo4ej54Glc7UbknrhcfDm31p3
OWKp6Af5cP2Ee2qylShcKZswV1OV4YSREcPt19/DeJAE7T0JzDD5fxkxXozWRGWVFSim4vFT6k47
P0YgBb9+hj2j2koQPUYbAeBFtxEejdhBQc7T09rVivdk+PO6oJ3RXdRdNmcRvAWW0Bd7GtYVeCv2
53XsTvlQfipy426mcehkBP+zIy8k0X3KpEOie1FsK1zwHS1b584ANTLmGztf+UncHDwt9Hcj6D6V
fuxLXePuhyMUSQcqeOxlSpBWIAONIC89hWfEl++Yvhqd3qlOpV9+bmdU3WX9BplIISkowrYIwwr5
VVF3jl2eViaj1NurABNY2D+nEvziogIsyrRgYhguuk3wuPutc4vvPWDSH/MD88DK/FgRt7dczDe+
ZRUFCvSPdHjnS69sJYUdR9G4Huq2dgA70RaSzuwTnJHolrcShMwDlTKFVB2ukNyFmIPVXfKbprhz
62EyZ/gOjF4lcWr1QPzxVCLWcciZZHRxZBBsEtNPMeEZqN48O/2jetvK6/3XPzHix+UNrK3SlHWE
+9eryV2M7K4yiLcUrYvpXaetuxuM1bqxXTtMV920BFdFPTgY38VrSuKY9t69Fx9DyGoKW2+TsIQ1
0zvQRv7aOAw94251QwfA/69YcOGHu/ZxBE+loBalzhE+jnoGc4OBElcPagqgt0TgICpd2eDk3nvl
4oSCv4prkq2DDc/YoMnjTz6IiIB0fWAAifFm30zcNXN69xULZftf2Ubh38KwG/rAl1/ZjPtmznok
op2PTWIsEI94JGVB7TPiq579CHD+yrMlIK78H315u89CBQfZMcrGVsXtLjHGv+k56w13YYknCQIy
McIj1AizaslWA41YLNn0zNEzLz2UvQMQ8YPmVzEG1NC6oqm0e7Ub5+CLkRugSquJM75JtFYtSZH+
9FX7Pu2qYz2iLDR3nkkVSeKzl2mxjSjBEatDT0K9gyikeF7WDn5SqU4b3hTR6tBJNu65qy0baYJP
nhQNhO4RUklmftKbh7H5LPlkO49NcHz8c3NMcLt0ColexTNG+YrEYdkMWlqURGrAxahBYjOo52cS
qc46PyTpw3XZu9qyES3446mf8jbM+/VgRp9n60Ndzg4rv16XsX9/SK0w1AZR4uBKOSMzzrt6PtCm
95r1/TTWzn+TIJjWGrVESRJI6JEfEtr700okWdy+yj0fQjAraoXrmqgV8E2V+ykbXMa+KsXJwsuW
paV//Ti7HwXDleiCUpOXVC7dE0DerKFH5+owzCAO7JiLhNxt9FZyaztPJBNvB+xXWJqOsXLhSAA6
yucsauZDNlvvLBs6V66afZ8ZWujaEXxF1qjneULf27CD6yfce7ngLYFZIpR0bBxTUHksUs4AJwNc
LEWl3lHp4sxWeteqduuYef8pxfZCi+FHHNwLw8GzW9n33Lnjix8g3HHe0UzTWx2xbtbOCTDYnN5E
jzQsY4niPDHfCn4fWZUG9DCMUOEP/ks2FQNtSPqs7AhKISTPA8uaVgfzR4lbaYny0eqxnTHYw88R
/089JEclCm/Kueo8QozPTaTz4a70aJpIyJK4+1PyGXZM80IFBEfaW80SKQQqoAbzYfaIax7nI/Hs
h9pBH8+RM0juXPuFQMGXRlmaLZYNgZNJnLJSXfAfOklpSi6d/27hziGGoGmA6A7aWfHOG5ukpQIx
JamRP1T0PSZ23id26AHWKUjS/KOtTJL4vn+XFuNbeCrB1778zl1hKXUTd1DpWA99hdSjo9SLjFxr
ryQEo+G9FnS4DJ0INzizFIU1hpLQ805w61sB3wl+04tnK0wEQtFsZZ3MEMIaarqdrjuaDJJq99ae
jyNin6Rxkw2UQkLbT46aB4YtK4vveG6cASMXFsFtvSA6YdmqxCEPDk1M8agJitn+MayGOxTp+zWW
tat2FZzamg7cIBSDxE5dmPVRMS+IE00PwOg19OpVCUI7lyj4vhpYOgbtDEyVvGi8paPWR6AVxBzO
3f8j7bqW3Ma17Rexijm8Moii1DnafmG57TYzCebw9XdBvjPNhjjCGc+peTpd5S2AO2GHtdSDhcKn
W/maVzTu6Oazyy/yb55rJY/xFHpKenGWca4lLm1d1wOpzW2zNgOOR9p4g2jSSg6j3qClMKyhPHkk
uvJOnyBUvVGbwYQMr0i49cZaS2PDUNegrylXkAZuitYzD+Z3gAi4mXPiNTL3/GvcigafJDJxR5dS
rYgl3CPWNlCwFm4wfb0rHM3T/Ljy8sKjXf7mwO8ycj6gTi9+FYbGEoNAGKyadob8UsxBuQRF9/Tf
Pp7OuEBMIilqSZWfokEBR9yJXR3cwJHzhxxYGOD9UBWdupbViaxZjnqT4EQqIDh3fwAtx9FNNpJH
IerMNbW5D9Kt7EoCANAfkm59Ph6T1Ca1YGoxtYTfWH3g+EzQh/79/seMEV9Dtq3BBNY9iOmwFML2
D4GUMOULVRFYgwqKSrkF6FCM1vcMtBBvuY4907usMZu+Ga1KFfuaFroATAq6gCKj6BV4/2wibqta
e20YbVmRrsJZ9s2JE6E3D4isADsvGNuwJJO5UjjmpRQUHHDdKPKILV3/mm2ec6Geis1B1sKYs4ml
VGjiBGFEa9Fks1wJrHX5cy2Pdq94WXYt5SMnKmwFU3AEQA3ht0BtxdifgJJ9FtcQWXY6mr0y5mXr
tvx++ZtttQHQqKYh1YCWWGxrBSOmi2zQWxxBAY60tfB07S4Dzi8FSFMsr3Fy3yp3HKnUMZ5d50oq
47+ikgygg22Q9wx/A/VF0gmojw8LuKWX6yMyF6mIQpKOMYQBaD5xq6p7JBgbABPtbW1qN1nG6+Rs
fTgVyxUiZueRt7IvvnoS9VFJeuTgRteA/7a6ydSFE1qpcrMXuJbBXKAMLsRqFjooPzbpxbq+blJs
0A0JFtW5W1P0fs5k0fcV9nB11WCflk0ph7ncoZD8Gy0tFXx0A7zoanRDu63/h7i6eYGYQLCwIaNK
kIgftIoFUkyGXKXOUo/JYoeSFduENBwd5Amhf18JwVqTMRERmaRM3qPpVZk5A528f5+G8PW/nxf9
sCg0U227+1hX/FosOS5wWwSWa2QL/k9mN5aw0JmMog4l6MzYxsaGLTXfOIa6kWjooqmIGKoG/ykq
rJ9PYaRmNEfxAPcQO3ODyAzgfywnqKMtgPkLY3+zOydew6Xa2ConA1wAYy9wfCgMsKl3YZF4EhUJ
4y8HUXrqroZbutkzyIFqY4sZzOyAiuQ/kTaemutCAjsBFykJSTVayciJaNfDc9GntlHvzPowYMS7
Dn9wrnfDD36SxyTi3RIbyVgpKESdcqwP4LU/agd9EsXm4rqV6IIGUXqR2ZLyVdd4urLhJz7VRpiA
nC16VMglaiN/jEe8Mf/2SSKjnaORtUkoQ2L3hdY7SGybT9WVvuveedQvW080XdMx7AR0Hvr0ZER1
Yl8qWh7SODl6muYZGfazBQ+E0bsqDPgbDRu2/UkeoxmLNWhtThcnNMASZOQqlkv7svJtpDSfJDAK
UaRL1OY9TgR175uXsavsIRycQbk3+iAej1qUcSRuBGJIxJ6JrmOy7axTs4i1OGopzgQyEVvKr8fE
DAz1MVtK16h4/d3NquRaGqOOslhiu0vH+ay9eliC5PCbyiM88m3r9LRkQuSnkzHasRS6mhEVJ5Pr
3EkzoQ+artAczJAcwgzjU45mgcmcFLmzhLWf9ErjkCJ7FDS1seW59IaiRY20NGMnha/RTeJ3k17u
jRQFxbAbuutYG7+VkvlQ6F2EhiF5J2mOPYiwcC0MZ9k6ETxpwL7jNEO8OfpCl6OdibZmOAK82mqt
Y4RVFgdjd6iNiiCnV9XMleDT5Fp7r6TF1RX5sc51TGw2w02t6c9tuwRdXCxHAP59iZrs59Rooh3G
pbVvBlA9lsK9ITbjs5EDYj8V8iukl1fzKN52AKBwL6vqVq7/6X4Za0gApENQkqPDkBRIOgULrNeP
do5YAFxRW7jLB06CtWkdSLwVinFjnIOoAKKyFpp0PlEWS3u6gBGDRJc7+bAVAejA9V9ymERuFKdF
EhfIUX3ZiU+YD4ZH1w7FfbXn3OJG0ohqpmTJOhaP6Yzy52BedqaJzRnsLWEi0U+OmVeP9+bT4teV
Hd1h0MLX3DyxZR2oQ85l0fT7sPaxlszYIoDaQAej5jMgQmQnq01fRQYB7CfMgl6BOWgani7L2/Ke
hgglBg6Ydg7jU8skFCLVoAR2j7LaYhOs5viyTZXE5iS0GsNTqEYylzkbolEYFnVmu2gvhJRD243J
4++BrcQdgYz0dvlQmx6NlkhkpMZQSnYROFTMPIoE6EqzKwNT8BSUCQHyFJzIzriaSTWP/WZrafSO
VwlsFaZi2vUZLOBvvMq/inf8LY8t1VwLY26zU8Q+E6tk3hnt9RB+W+QfmYbFr3D5s8/2cYeMJmpN
aloNPdXvJOXfMw/yTsaEhmkySd8k+GgCaq0k/BmmuRNHk62jvf0f9YPxkl0EOqKxxdloRWS8WY6/
I954y494mwaGRQeU7ETdMNmhYymVJq2Y4UomdQLw7NfWqjguY2t6SjdWIqh+rvQPQ8CtotAvRRfi
KtFT32tMzqgAAaMIvrOrOcWuVx1hxECayRO+qfwr4TTXXQknmWQsYN6bke6Jzvy98AbAtS5O9FXd
818dW0WYT0dlTG2UpqRpakhDNRJx3EEjutwN+wGATVniWu/F/9AD2P6CugkUMpMWK5j0r8OWrFwL
cMkkM/xOuFtSHgb5pgRTBQajqCLfY5tbvUwAWIhX9m6cm8dJEHdpyMPs2HqeQvv+EsG2tJouyVLA
JkAEViPi8lm/IxZPxtYkJlTcUHWsuyBusih0kSIU7aDFMyChsDUkxg/glSJ2VkdPxlC/S8aIvr7V
/Uh75Rp4PxxN3LxEvLuBioOdsbPR50SvQnlSaB4iAv5WS+wufLnsNraycjo79ZcExs6MWQXviAoJ
BqndrHgVM9E1w+em3Cs1r9pIzeYspqxkMWaV9aoQ6xOucrQGux+e87p9KMQvVXhdJhHQvCZ/KPbS
6PfV9azvzSh1L591O4SufgC97pVdD9gL780Qh10XjSXnf4LE3UrtgDYgU2wJ0zLZEkbTyFanjLDq
f/+438xGVrIsZgQDGLWZWlNnSTd4F9f8Lu0pKgkWeGlDg9/63zSKtUB6+NVFSkVpTJ0BgX8RJf4H
SmxdX0ti9HNekGnNAyT9f1tv+rlq6zUHfltvy6msBTJKSsoyRK8XOjIlzxiaWczHlIe1Km8ZHVwi
qhemJZtn+BuY1amxB4pDzURVXUGeMRFiDr4eZ4GVy1fmoH3pFaR4EQqfTlSlra02+VsnTJEdNyo2
4fOrmIy3kiR4ml5+U0oTT6Jlj5j1WhiVZY+VvOt1abSjfrBsWZ5VNxRGwa3ainBsaiu3Xx+FyTpk
yqaBtWN6lJ9i3wM1+6lEY2veG8lj0b9fNuAtd4i1WayOA09CPJsFiUGDPYUqmYFMg807jJ9hzfGy
hM1gvBbBZIh9JGPOsa3nXfUL02EY2aaFR8lffpUvogt0eFf3LkvcyBANuuWHJS6FwngxGeKot2aZ
g5ZuRyQrdZq032tkfCyaKMh68e2yrA3d/iSL+ViTsswhBphwf63yUNR3XR95pDZe/5sUJrcIdXXo
lBhS4qG5Uq3Jm8EQqy6x/SdiKDSsSkGF2cEgNekS4FPg4iwzSFPiqXgu9IRzli3Xiiv7kMLowzhZ
alT1/Qx4NVpkzN36fbIp7oZpj0H1yKs0nlhfmRj5SR6jDn2tReOQ0VPtKZB65kUHCwg5y6vwkPmV
r7zFrnbMnuMvtVMATmV0Ue+8V4/ZrnTkG8BV+s21FRg/MQFoBaFTcZR1yzwwtYHJDUWhm6lsc6aD
cc6ZguuYD/pz74leuUszx7wD1WpQ3EU/wJnIs0jq4c9uZCWSCdqt2pKuBDb1rnGlHd1FIW+NtziU
uj1yRc5Ww1bnAQcEvIulAIsKzfPPkU1sqhSTdAPQXdx8sOeX3p/e5CcKSWF+oXhbcWaHjnx9WZXp
Rz0/4odQJsgVGTH6ZIHQbPkWgVx8InaIyVcZ9Ti52l2WtTW28umETIDLZYMOTOI+hx9lYqdP2pdo
r3qZ1+3HH/mL/KUf0PuV+bUu+u9eOiTzHfMEPsGKcUigPt1MAfQXLSTs8VVB5cZeyy948W6VesNV
kmLVFJZuwkHpQgLlhwezp1AdqvnL4PyG+5hQMyVerewJ6On2nHvedLYrTWI8R1kDcNQocN4caKpP
TWiX7rLXg3Iv34LLByxuN/khuVV5CrxtLgbF5lYwosq+7Jp0SNJGh1jp1vSlq+p6sH90OfY+6NQV
1zg3wj+U6W9pp0RxdcdzmpNmFGco0y57wKIPZkwsp3o2HtSg301e56TfrK/xfe7zwuZWS+aTZMZQ
R0PCOrS44DFxoDAkYaBh3gpIQbaIdTHejN7Wt0SWQ2eUUHjDjN5nVRIUpZUAUwrdrbUrsN++DykW
WkK549SdTwMXrJGsBTFKM6aWOCcidPbLkVILxI70Gtnda/zaKYFkuW3x3cjs6SDvql0OdLhj3xxV
nds82TLV9a9ggpA4jlm5UJeb5Ak4u0n0M+pB+kzC1zZsD10quKhZe2lb30vj5NRV8442we0Qqz85
NrTxiDIwO68gTcbCEsboP997XaBrmfbTxiOKuw6+kVtClIpsXIYgAFt8FiUkypKZ9Qh96pbrostv
myX7Aze/EsHWK8JhRs0JlKa7UCt/GKA6iCXpJs+Kmzgrviy6womc9Bef6dLHidh53EzuMC094kTT
PD6gorW4Sz++y4v4sLTAlenIa0vIDzLwjrkZYdbnZMKZJedCL2IO/zRVJLmJRzrqeA0PJAs3QH3w
xv1CbLXkunxqHZdOzIQ22VKFDFvbuOBG8UxwK9TxUUIbTO95oAib7md9RiaaoTo550uOM079iZzA
FGz9Ln4FwPT34Tq9lnh7MdxLZVzQIgvWnDf4mua1Dgi47FiCp/qGYCrjpndVNIzSayXoO5sHYbXp
+lZaxHgkYc5VMe6htIb1bcquxTAwYh7YHE8G42+SZC66WsRlisbojfGwFwzLA6YxZyhnKyFYfzPm
+ROmQJ/GFDzedpkYCPpiW/l7bFq2mH01jYQT/zn+RGP8ySyKiynMOJPU5V4RNwG4T1yOe+RY+NnM
cyeGeqpDRutNLjU0w3wabM2rrsBl6ZlvMpqjgXWVAF6tPfYc98L5aOyIad2F2mgMUIxY1x2pK+wG
UQrs6JfPyJPC+JIGsBOjqOGbhVFtT1qClXvTWYQfl6VsFbTg/U0ZoMUo9WLB4LP3lxcCRJweniMO
Zk91pL12o/n6LubigJxIo8591IckRgmb2sADSoWkYZfe9d7omCAnVNHL9qNDq9jmz/hRxeS/6Cqa
21z3xz+yZywvAUpDNbHFRy98lbGlI7DF5BDyzWkW7VES9l1SPIFWlkf4s2kAK0GM47B6AQSChTjv
lKgCfIERxHPylfPZNvODlQzms8UkNzJ0a2AAYXNtNJil7gjo25Iwfoul/spsQwdbKapnxkVoYxBZ
c3Ihr3ecX7GVcpurX8F8UrHEJFff41coSLlBJXhMrtNX6b4IFG/eV7yce9MiVtIYx1KNoTmHVNo4
VP4k3pCwCQSN51o2feWHFLak3AxCNVkxlYLBKndGcfE32mkY5IatSq5c2WPsLt7vdwVvYmA7vK7E
M4lfouQDoHohfvgh/RiuikPhT/fNr+xJBhwydzSC5gVnNrmSxjiZVO2KOtdgE9mv5Lt+0Pah29nj
l/LXDMoUPtEb5wuynXzBjCyzkyFOaJtDVQeLMu9TXgd/MxdanYma58rOK3PAnjMooHaidSPKXzJr
sofiMIbyn4SBlRzGnyyZIcQazbnkRPKbqgJrnbJTjTLgGNn2N9IkitYtA7OG/n11nlrWukyUlHmn
ocgc2pXlkF28a47gysvMvXwF/q+99fOy0O0P9SGTuUOAOFtZPkGm2Ztup41eBSSFoeWEuH9Q9g8x
zBXWMvh+i1BGUQ2IkIGxo/DfsDLrevEq1PV4xkV/9bm2f4hjHHNk5EqSCdCMKAeGQF8Nd0LHqwFv
a9+HDMYxtxZJwfOCI4Vh6+QTOFfm1Jmxd7+8XP5E25dHcQoooQKmChlJyPSzfERhG+XB0aNY9ZXT
vKKog6nM6JHHjL55dSthjKfX5wpg5haEoULqjYP8SvT09fKBthOElQzGv4sdAXsXTUXSK6xHOHQU
IN0tAfCZXMD+P+tgn5Tp+PNOfbWChRdRNz+chvaKDn43/MfoYlGpUpNXKnJkOu9N7zO6V471c+FY
Dp1uqu+y3k5c3vbQ9vNmJZdRSjWP+jxdIFf0f5eVMYKNkZnM6Txa1Bn86pbWlgfOec/CHJgwaBkb
j37sa6DH/9mrAGVCTYcSgVTOH425tcUaezbCHryfHol+Xf6yZ8rDyGJiWidEZiwTsfKjabGn4Uci
cjYCzm2BkcDEsbyswcehdLWv3KIm9h3g0SixTk6a4AYzV7u7fB7e3bEeWamstAu7ypfMoApNp8+r
l1p5HGuU5gWJY+dU6z85LeZojCsmUa4o4WxGvqKmXmZ8Aa0DsBSuSd+5Sh+UHaBRpN3l83Gvk7GF
dEyEoVClCAv1od/KQXSAbAM4RrKrxY9CwG0+UCW/dEj691WMa+co7IAXUfuir/u9011R0sPyNvIS
p0ft73dxk1v5Orc95m4ZF5qSvMGoAhSz0uwGz+Ffgo01t8fIQxG3t4XZ0e4tX8fok/B0+YY3z4vW
DhBTwGAF7K/P540WieD/VCKfWPtpuhG70q7M2cY6HCfEngVyesKVIMan9pWegBFHi/xSDI9iZnhp
0R2mJvf/03nY9/hMgJi/qEvkm+SXUd2r5uyMiuLOPcfyzp+rn8/Dvr3lQhWEkky1r5bSYSwyPCBR
9BbuhOJNL4GzlX1t25sy4c10cb4Xu3hcZWEfkgQGUYkVpp4Gr5gQH0aUxBMeUdFZunc6oSrLGKdS
pLMB22pSFEHK6tpvvfhJcjNvAoAV1jt9yndgYgr+G69hs324D4mM8Yl5Nc44XOXjF1Hs24NsJnaP
uoYhzt6f6MmHKMbg9LGTOl2dK78u3wUFVONd53fYtDQF97KgzZCDHtRft8gYWF00dbEsTe33guAW
lfhrKTOdY1vb7mMlhDEuUY9jWGwe+6qv7GLBb0FRJDiZhjXSOjCP41H8poILPCg4FHucwylM7Lai
nqRdC7kLmb1Z0wKQgLxcvr/zfvdnNVSYmA3ymhGUT1DD4uX3gH56K+F1+KN3Aa6NaZxD9XpZ4rYW
GpSEFtydZ1PeZkvavjXS2K/yPVg8bTU71sMxBTj8ZTnbl/chh/59FWrGNFaGEKujfhgDoErS7TJv
/0jLP0Qw4VMMa9JbkwVvOF0P7ZVMrro2ta2MV2g6nxU+faQPQYzl6nFuJrVOar9zQfH86zfVjHQv
Bs1eeMbDFPOzOUYh4mdus5V3i4whKxiiTaoW9iXeY1DYmwLJxrwQ6Lk0X90N3/ijyfQfPMsQ0G/9
Sz0Ygx7QU46yaaz8pHsztNzWwYqrZgPwdx6X1uJ8wK0ESBHR9lSAUQMIFBbat296sxlKxGc6hG3t
aD4pLPaPxaHLMODJu6yS/yAOMH4GRiaBMMHcZl1kw6BOQnRyJPWhwoRAO910nuJUu9RfOk47buPj
4XQf4pi7TJNMWaZ0qf0hs1QHg8QPjRC/cc7EE8I4R7XGUJzYJrDnproXB/VqbnVXIWQPhjx7yJTj
kE53ST964RBeNSXJ7CYzsX2vo52earvLv4ZaHKM9qxOD5fCz0csl0fBeRn6imMAG65+y7BumTh4u
C+F8Rgy2fZZSxN1gGAuyhDQg2bOxQ5YSdF6dPVM2mWjH60NsywPAmkjbxIrMPlnNSTRQXcCpaPwx
8+OJPa1xLL/02vyJXz/ZvMWVPMbdFGllNUpNXXSqHYj0ShRsKZecfVqqfGefaiWEsYVwint9NmAL
o7RfKgycdbsY89HZbVph9ilO95yPRj/KJXmMMZBR71HPgLwOZRTqx6bjfHsK33sp+I+yGJuQi14W
liGO4VZCvz4s+6gDq8HkNQcwiHbuZWmcr8XyU3eG1Y+YMMYjzroN68aXjcASec0+ng4ajM5P+VQo
Fc2MG3f2ZI9WoTJHuQcLq2+5s3/5SBs5giJ+6AbLUj02+kSg9FB4IrvLgKKhcVW3923K4yk9H1QG
6PpaEvPELywhjXWLhnBDvA9ndbArDUWYpPKBaXAsBU1wIjl+lorCHbThtVSM2Eb9KtvN3fTcZ4UG
XCklcyoljl2iYUxxlFMb9OVfF6UOJqBXOGltOGoxPchkegIVO5hLQj+f5/fLN7bphVc3Rv++ynYs
qdQSuYAXjhrFVvBrQ+n7f5NA1XAlYRjTJk0Av+FrWK1t69tEDDkZ21Yu+uljMH7HTJoqykCE7g/A
bDdfkj0FEaqLr5OzeOaRANQ3tTi+/GQdF9wCiwBRtnIZTqlU+0RvHMxXeDoiVN5kTp8ujlF7cSLv
rbQGEu3dMv/MteRQYjpAB4i9rGCmPXEmDfj5o/pAtJcIPbhC7inm8q7LNHuWf+oRqrSYZpVjX1Af
uvBnhep6O6u+Re618sqU3vBo382NaJP5kE+Vq5pA1KiwPm3ZpeKlwsFsNDSgj83YBu2EEonYVTtd
qL9KBlFtMYyDpZNtrQEGcWi5EX58AgaBOH4pwbjUfxfk6wlsayKy08Yv6wCgNC5JK2D8DOAY7hwh
ei8qHozk6dFwfqnAdwfDKmYQWaz/qCkNQy5C+PYOvI9C9nPQAXKSjtVdrcnHaIp3UhS29hx3wODR
3sKiDRSRaHurx0wv6dx+TidPbYR7cLXojtG1X6OWfJekwcdAPJpK2b2Qx++S0H9V67mwZTQJp8gs
bJI2x2zuUqclKqrxoJq6bAPbMevjXIyVmeJMDEGCX6/a8GqSjW+CZLiSXO7nUr6ppfoWz9Qfl0Vu
5MOwCVM2gBsv4n+M39X1SB1UDYatxII9zandpO9Kndlm904WzvjI+frQyRt+CJM/23i31GMo9Sre
GTtppwCLeTa8djd4iocHBndOdzsif0hjfG+JTzZIBL6XYjPRiBwG863lL9foc3Gi//aH+xDFfLhl
VKNFb2UE/xyIgEKyy7pdN78Ng4yJemJ3Cw8cnyeQ8ZaLVKDqN+ImpVS/02oD1/clHx9a4XttHsYc
v+KymmwnAR8HZFxnWWdWahCkbIJZARChnIMwUoCkUPXuZUH/4KQ/JDF5mzDJUjNFp9xG2pXQEQ22
Z1PYmjmID71d/uBt4JyvKDBqSS97FXq6ulO0CEUYv2wO2FbY5fBwwLKx5yZzAQYxKdJBVK5N41WQ
rtpCsg295p2ad79sRqekmprTlJ/io9AtiSx6jNFDBz3psqdN9HE/y/uZNwqxnQj9fdns9HEbSyXB
ynMMPh3yKx7bn1OI96kWZ4CMiv89T+nnez65h9U9a9lijgBFjHFI9DPt2NHjfbyzHFphKJXdvOd1
G3kO55R1riRGXaNmZoyknE6w/3YByw1Nykufl5RzvuBJyVaixijLsdcKUf20b4TJ0dWfWcwb2uZ4
65PxrIRYjSBIGradfATcjGD0PwVYNIDSif5Vw7TmZVOkTus8yn4oB+NjUBsciqWE/2yWeifooiOl
75cl8NSP8SoA060sKYfWd3XvDmbkjCCEi6yfbby7LGir3q+cwL0l0HwB8ouxrxoVCqKVUQxCY1CG
dFKy1yrhrdIwgQOKCztLtesky5xcN56aFLkLRzwNbGdXSbHFf4tn31BLGlelZs41NF/EFj6dSs98
1Tbwwm6eeQNq21q/ksbE9MyY0nK0oIpGlluOXM+iK4FtwY4V4caQ58wepAzt6ETbaeX8UGTWdafw
yrDbD7rVj2BifUrCEZUxvLFo6StPT6QSrdsVGLVNvWhHeCOwm9oKnEIgQZsGEKeZuGFkXVFh1xVv
uikNmlKyu1nj1Mu3A8VKBhMoiCIkuoabxJlE8rMLKCJoZxvFsccg1yB6fPDFf/iWH8diFFcQFmEw
QvpURW1m9LEA0zkLxggqt/Qz3mDLpg/7OJ/KlLd6Sc9bo10AiyJ09lwL9iIpvpXxsP14Yhj9TFKj
WxoN+gkHaQtdIMbEaXnRhqMPKqN/paCPUZogY6mVcIc6rGuanHR20xmvbovNL5sFiTVBcbcLFxDi
WMIDypSYsUW1xF2Mya1mg/M+oB/73I38rQwqPfPK/ctk6OYWftKXgUhL51oUdPP4zD/ytrsy0Tmm
CIJgJvgsR1EUvRo7eMuozu9VcZZcIR0MezTF2kbXqHisSfiGORsPu9l3HcF6dSnX+1yVbiWguQnA
JkssTXTFtPhaSdMXS+mPhlL9CtNEv7UW7bkTSsXnuNjNbF/++M1MLIlnsRh0rJ6jgPRXtk9D/XJd
+rxsf1u1PkQxrgaIYwOW3JHHtEBd0Mcv+cLNgnlfgPE0XdX2WpYi9qZBAq72x9QtnPGO4mFnfUAw
JsgLkFRZz1Xr40yMn6kSQx66CDZJ/UzeY9kv8kAZ7y3eVOwpnD6PAmir64mQ/LdENvcsO0FXZQUf
jBZMacqb9zd1vC8c8JaBPNnWXtKDVgEF9orX99yOTQoQgC0MLilnCKlYIldVk0A0rZ9WkZ15ZmB9
V20L1UZB5RMNb+rmSh5jt2UOJJexxtekhadiHx2a2aWzYOlxPuql+yeWsJLGWC8hlGIgh+ejSw1T
0DrTnlaim8PIrURvOqSVKMbolGLEctmpvBnf46Vt64N80Mdj11k+qrluox5z8xfneJvRYyWTsb6q
BHelkSIHph9PG5zMs4EuJDqte7N4QuSk4NdLea21TV+/EsrYIxHVMEY7AeaRZ7tlIYltdM2tXEw/
69B8KqyJkzHyLpYxR0r9qw0dvmHfhhgVbzNbqQTLieZ0X6mAOBTIYTLLxQG4Ned+6Sc7cwQKcDUo
iaaINe7Pvr8q09QcSloQqkxHbBd7iNCTLXVbFh8uf8ntD/m3JNYBiLEqN7mKmaIcFe5ZimxhfNB4
WNnbF/khhMk1NIAUqxNRKr8ZUHDSZHuUDUdbKswGLN7YAbQvrp3K4G4WbfrTj2s8e3mqVSLPok7H
b9CiEeHeYlfCotns6lBZ+FOeU6MaeOG7se/PIa+JOOnwaVEEaMphslMN+1mJ7PTCrS7ojkY4n+8f
vOjH1TJezSCwAytByNCvgYkfLHvNi28kp8GkpPDv+SZp7WB1n4xTE0tZz9Hyrv2sM14KUX2Wat7W
Lk9VGGdmWhMKvRnOY6bhNSATfL1PvWL0E+OK1O+WPPtJy3tRbEeGjztknFlkCgk4WGADv7OW+uSr
LT888muU53PRzBUyPiwxwYiaRlqNnAIU7E8dGm3YOzsakW0cKdMR6rBg2+heKEoDH6Vt069QLFCA
tIgUjeuzXyEjdtB66tHmoXFqwKsuHRazzcHRsQh+2bFs5mcrUcyHrJop1Wug//uVkT1N5RAAUd6/
LGJTV1YimO+mQESXKRY688jEKV8iuF6Bp8HbQTmtzZ1ZNZDcMct0GiNhbm2YraVFLECmIu2B52NL
Y21HXWsrYMRT0DlaftWNgTj7pgHoSI7AEJYA08Nq7SUynL71O/P98sE37xZj5uCR1mRMfDL+VE20
HuiFQu3nva/WBajYDM7X235lr0TInzUlq4BcHg8Q0Te2fFB2yj52y6OBQfbsScIbO+a8qnhHYt5x
zTICZVLDtyQAxLOFsjpGAq+/van9Gh49hibjS8qM7YmdUEhSmjU+yCgRbRDO49DVKrQ/0Cy4/IU2
VROY9qpCGZ4Mdj+RTgprQ4TZSKNLXs0yc1VQsxZqbfdW6Ul19WOW7/AQ44zOb17iSipjc7PSpmTQ
xdq3+sceEAszuoaXz7V5hSsJjMllot5rRQQJpfZepOEOz9NGSd2qf7wsh3cS5lMRK63SIcc0zKKC
2VgC3CheeZdFUKs9s+rVUegnXL3j1V4UhnLCO17Qf/Sq9LTkhpMlcfCfpLCrGb0yRJgdgJRYeRnV
wgvTAaTXi3dZyjngDw0rH4exGI/QDZKGCQf0vk40OZltEUDTRJ5+1aIoFsv7srBjxJPo9bJc+rkv
3KHFeIk0FButoWMp3WjZ5pIEYfG8qHfmcDvOg3tZFveMjItQzMqa1QQdomHXBHmJ9WbTTYvgN82L
kCChw9C9mxScL8hReYuq6kpP4rQQU7wvIow5HxEI7LxK7dgA/8oD53z0si5dJhNmJlR25EY6tZ8G
twJOl1f5ltNJhyIYb+ODlfCUhieQcReoZMldWOM9pdkngQqgfU4CDb+/iw8yD3drexBnpaWM9yhz
QV2EHLOK4r3ua7vqkCIhB4N2inKD/gjYnR1dEZm+j4G+T5CeK7bsJzcv8gO55gX1bc3VFaBkoUwt
sYuYaluniPUYQZXUH1PzNQMaahJGNgaSHFlrnMuflieMVaGyWjQ5QtrVRf1RLq6q+KZKvy0WcRae
Fm07TguUSyfCpVNVcaWtYmsMSjnhm+qjAhZiYcbTsVbsy+eRt23iQwpjipmUYEekx0CNINnkityV
LqVWa14xInnEioPgCC+tWwSCj93xx9ijw2PpdfQrdfIDD2uOd2DmbgsSJcSMaZEu+5rrJEjDmLPF
cRrBPzNMUFui5iujccWCoC51JAhZjD7/6Eyu/FLuiufMkYijRXb+0jzWTghWOWB+A640t7VDBFDn
NLPr7ARVpdngybVctQF/LEetNo/+8bvY2FKYixhnBl6bAOSxjfCLyF3Fo9+RPTnonzDJjCKhBRDd
z76vSLLQbA0k8bRZLLc76pJkOgYLUm34W8vljgFs+aSVRLYeUQ1VDEiHCqltMCCEVbWd+NHV4NGc
M33OOo4mb+a5EoUYA9cbxpjYFxFKgnEfY5fdVzDu55DoqKNKIMAfNfOt6HaNw28nbX02gHDJoqkh
PTxrg5aDXjWDNsWgfZ1sLevchIcwulnWXYlgW53NEC5FEUOE6of+aZklBYmkZUE/aQ0SA1jfQ8EV
Al7/fav+sZbLpCER0YuxMccEFTMs/i2vav5WJcQRKp/Ub7PAG8Dh3CQ7QjrXc5spI8buAPlcJM9N
9XDZz22mHOvzMH7OaiMgDphi7JP5xvymH8TrFKMSUVCgUKbbkjPdJOCuV3gTBpsvzrVcxqn1spYu
FqjQYHejN/yMQrenBghyDVF3TJfM7rgTaRFrPrachtpms1PVwG2DN4oknfWdBGkwhH4iiU/6+k00
srdJwousxl6GMIZf+vn/SLuO5bh1LPpFrGICw5axk1rJsiRvWHJiBnP8+jnQm3mm0JzmG02V7YV7
cQng4uLGcwxiFWr2RqTY61t9tGiafSYhs/wEzjEx5ogESiShI2aUFMfsYrT+5E/TbJ50bTqKoDo3
5sIdEt01KDm1Q+9vnPuaFVp+AOeoZHmL2DvCHrBaATmhtzv9XjloV+xtaLMzRV+uC2R2lLezS3lc
uBOBfFyvjSL2SYVsFyb3svY3BSH1CEqhOiBuO4KJdUO51y/Pn3PmbLtZzGFZ92PsFznGYnTha5Eq
GyLWQqzFsnhjXjXp3McpliU3yV4fkls40w7Vsw1HdjWptpTDmR1dKihMeB37Ou0OMsZfmqzXn4vG
AAaRVNyDQfSrIPbHoeidIPVr5BIJYhVF7TADpBd23KpOLYCnWOpGdx7h/eZpYVF1a2By/WqxYi5Y
zEB/wuPOJkC1jPMQ+8GPJ1B/KxO9eroLUZwFCbpeLPtxQAUhT2y1Ma0i2GpHXHMCwaj492q4eMXU
Y7PKFFySkHXT67HVD+ZdZJ7mufc+cT0Wkjh7MCkBoI8o7HxT/NTDc6KcFeE7gVvS5Le4GoN2f13e
av/jcmnc/QfqlJAGeQRnpxdfotAIrFLJVE81J6CMKBhiL3KLhuEB3FYYfZL3jZQ/t5LhxMRwRqXc
cEBXX1UoDJGBDXJJVJK3ul4zAGefJsJu1H+LiOaT8lcRf6NdZiviJkrfqvlbCGS/L4KIrAnCccqg
p+KBeBKbYYsc/QlobDbN0PLSbuIQrhqKhUDunZ2auB+1gcL+tXPi0NTsPFNNngEnn1qtMtvoZNgl
cnRMS+EFpc7ILjPlVRlV20wUt62U86j1W9PpzGhc2GSU3wwww8iX5CJRC7a8QatKANrvJ22yMYVs
mRS9P/KvSJRvmzo5lum4VxrVi9rB2dDADem86WzEMcZ1ggf3l6lobNY3/X9MMgEu7j8rfTdbi+NW
6ygp4gqy2GvHakjwL1R4N+rpH0wy/Rcj+Ecap1xgeZB7c5hYTPGxR2S72rIqi4ggH0Y8LF7SV4hV
3c9hDyv4V+spq+ywfpR/UoVf9RUJwcyDgpBMARfJx0uTtmEfRESP3nE20EaZHiKvtYJHBvwCxO3D
/AQ6gQ01WbPyoMWWiKkj+3cRvRS6QskQM5k0coXR3Cvt9InE/FIEb3vlPuwnkoCiQpDvCi3/mYrj
xpTgahC2lMFtXZHUnZTptIQChruQvPOQ1aX7Y7Rlr/Xl8iB95nIDHAjsqxqB3vOQvGonx+JkFqUv
Uu1bWSoHmuaDq80kva/jEYVa2bg1OlO35HAUQHgYHxt5K7peM3rLb+AugohWBkyt4fCasfZMiqQJ
wvi+3Xg81lXkz0o50zqaQiEURRT7YyTklqppj+mUvV23VlsrYd+wMCBpIlJ1wPSPD3YhS8PbGPWZ
JZRP16WsrgR4j6CZknHNeGzjVDClqBEIKorTKNlTKrIhoa0CB1M13uoTIGcC60HFHC6fF6zNqQzb
EEsxReVWIfQc0/6F5lJijZ2064LIv76otbedGOBEAi8S42Vl78Bi6+Q2rkMxxfEoanqqU+rOyc2M
2bCufdQBjBv/vi5udQ8X4jidy0HUG4VNCI+8/Wq2sT2IWxkVZg8uN/DPgjh9C5OOmiAVjPxsiJ6G
JnyYFOBtqYMTy8NWs8Cq3i1Ww+ldF5NWHyacSTYfu3y2CvEkhFs9zetCQKGpq8CyuGBxnoWxmCcR
WzYkqk3E52KobEPdKpdvSOFzeTWJDNL3AoxBDzryuP+hD9VOEqTX6+e/JYZTt7SbaFwZWMysageB
mlYoa+7cCdZ1MesPL8CIDDT2gVmSx7PT9UiqxhQJDGnKQlsT0smS1QB9d6YSuUoeh+7YV5kLQrDQ
rWMpt/KyOk8F3QLeXb3OJmHNdioiRJ7hMk2qVJ/1iHgZfSXCk26+irWE2d3casOf19e8JYp7KINo
6pHzw02WwtxS+ucOvCdi63YgdJl077qsVauxWBb7loXViMckTKicxn40pHYunJMA8Wrg6RJ16sqL
ui/XxW0tjUtPCEpIVFlAfF3Q8pcZp7eGSJ/iOqeWGki/pHar+rtqQxbL41ITjQkg41HCVpqwu4N8
FsLfpDllwcaJMfNwYar+iOGhd6pqDusIA8++0cU2ULQ3m9PXBRgQoQIKROIhUoGymOpVhUstlYkD
oBpPQXvm9aNZE6EBXMqUFLALwIn6qAmAE50qdYpjn4b0DIT4r4M2bCjbqnu2lME9GmJe9tGcQtt6
UDsKKgh+F210jML+M8kLgDdi6klh3B88YosetS3wg7CoqBD9xEz20ax9ub5v/2VRf8vgD1/oI0FX
xxmLCjrRERQZyA3yUJ1qoTmaSgX/HYByjiwRNCnGRxR9T0KZA0euBPJPlDWfcUgXS+Yhmuq4noQ4
JdRHq6QXocW/74TvtMvvDVL4YnKnaKLV0NxWRvlmkoDTf3071gwKXjiRmCKe7gtqkLINiipMEJQZ
6NVHM5pZP1D1KaffovIpMrfyu8wH4C+eRlgPjCgjdHk/m4X5KtR2NIfcoP4sTZbRlbdRIFtBDvD1
8qcMjo5UiA9l+kvVYrsXMZ6okJssKDYS3WtPIbQLRXVk4hAgcjZ0LqSsawVodSKl+14ob4QBiIiq
tLu+s+838GKxIHkxZANlpgto1yZSWh39GXBSqplYgTk9KIH5tU/HgwSkCBrFtqQkO/w9pnLgC4X4
fRwUb5wVgBCHFCDEBiBEgUaQITM8116u63uM5jrKMNn9LLlxVVkNUvCdanpGSY9dlruVmRykuLIC
JT9Mpriru8jB/L07GZ2LkkboJol+16XCLo/MGyE2vbBLjkWMeTxNd6oMcBhitgN7lqOmwQmJN2cO
idugWarrpR+B1INVMPYkQT2SoT7rwnyTDN2XQDa/KWQ4dcXYOkkhHGcFBNnXN3PVrwCwPcwp+LuY
9nw0d4ZCu0In8zJ58E/HyTdlcQ96KYWJVjBZ/3sKZu3B09A5S1SQECkK/1BkJekTHbyAfoLYUxVG
S5Dvy/5npT5t7N+6IEMGiqQCleefi3HMMyVpxtivXG1w6A/5oNqiArC70I2eGR1cHn5nKKtb7Rar
z5TxRy73hJjlLKlURq4YN9JKul9y+gnHFki/fy+MCzsw6AjO+Ak5LEn4XmahlReYJX25vnurRnIh
gy1yYbYCMwFXn54UflAVdzXGDTo0gEp1DQjXwSJCsB+C0L0uctVILURy+q7ESjHlHUQK9LaLYifW
f8n5xrJWq8XLveMUvQupLGEYkL3vQIi18fYVoKe2JKs/RpHXOIynKQ6+mM5WQ9DW6jgTLOelrvQx
8j5Gl+/7rv+i9tQ3+n7jrd8Sw851cW6ZnuVFIED5wAYQWVRsGy9PTHBwVJuZc+ZuXRj7xXlxnivJ
8wxxPtTwY3KTzbpvOUkbq+Jr/F0+mEFCJ3h+5Zcp/D3IX9Ng41Jt3FoeD0rXx2bKtQp+OKo79fSN
qI//u3rrmG9B97QC9GoeQybQpK6PCnRWh+o9pp8V9UC24FxW87JwbODcoGEabhLnIQ+VBAiJAt39
AHID+LCLpiW7oHaN5h3YO8UefXFn1Pa4lTdYM7VLuZzJw5gLBgjBFuLTru3spA3fglk5ztV4Pw3Z
0/V9XJdlmKKG3JWENAWn4Rk4qQszhadIf1P9NlYaJzFfpE00gtU3UUcO5N+CeKUb86nLKIE90sbY
ExvtF/CQd6FGrHw41tl8KDXihaJyn5q1TT8B3KsshXMnmeIBRWYOj5dqxpEl5NGuSVUwA/f6dzGf
vetbumoVl9K48wMEUD5XyJHBKrb70UARDPh1sdM40Y66pQ3iuhd92MfOZ+a/l3L5lyzSgKxewxoH
mqcEqqM2kWNkW1PMqxojoVyB9JkB3DNmXRY2MRFicOiwDhN0tcbJr0D62oqHaNzwsdc3cSGGfcZC
TJYneWzUsgBuJ8krXwXQXLiF3R7BFc1wddEInTtsC4etlst1TV1I5t6WglTg/5Nz9KdjxOYv1BHt
RA7/BHhoay+592UsgjYS2g453KB3SCZ46SjbRI2wQpJt8WysmX30q/59cNxVT1UkBTW0Vfg1OuO7
7ts4j3Zfvl1X/g0hfPVRrFQAczVC6Rfzvm2jZ1milSW2ieL8f3K4G21mBEiwGu5Yq01WFZyUEMAg
6VZudTXWX+wZPweYlTSPKLjnwFY1yChp/wUZMYXg2gRDVWql3mcKc0uJ3CVOuiCdEA5i2NgU7GB4
huO4EQqxc+Y9DR0+LYp+KHDiZft4s1TUE0jHhpL+DD8xGIItPPH1vcO4DBLgICs3+BZQWajCODSh
bzOILOp9umNzBSZAYt4MzIeHJjZvk0Zjze/Q/8jk1S/QQlHuNWQjWNtpgeKco6OSuu9BWhCIZwDa
gRq13rL3bMMuNnQhlNNFQ5H1MeuG/4R7DDtUuXnH/qa+s9UouW6eFtK414XqjUJ7Vt//4yj+00B2
9TIrsgkkCdOAI8SZ+lieI2NI4cUxhNfyIQtHa4x/fOIiL2Rwdr5n4MDTAGenlFq7B+1DM3omCKCv
S1nftYUYzqhPYpsr/YRGoL86FcJD2P7zGf6tfePMulyqJChmZAiTrvLm+nWigDRstjJvqxO86Bj4
+3g4gy7UJh1KA8qughAz3xU+mKvBrGLDN3WnnSraG3vI8GMu9PyPPJ6/NVPUKcDEK1w4+pX2yZmI
FFC8h0IBNl9FEJz3Rxm0NaFcbEhm+3Up2MRAO/KLOrJhHy1WBFT4eCjxTDZIPVQStTLtthef5i51
K/VkyE8bC1290ARsWqApRFcGP4PXqtWo6rVWIn8D2CwHDE6l0x4btHG259wTBit+3pC4urUElOsg
kJcwZci+aOHtjFUDnFkZrlup52Cbe6qFX9N03yYvQFrJRLitgk23+F1WbeVCJvt9IbNLp7oHeHvs
Z/roUk1xiqi/31gXOxn+5AyC3CUOTpMu4PwFczB72iGEYjtZ31EPLOtet9eOFHCtG7LWTs00MaGJ
DiFFvejMaExFahHKsWFsZEO5YkMKw78VR69t4FIgZ4l1YLvOWVSBMUO6nwTRDcm49bSs7J8qAhRL
ZLzM0EVO84UAzUlAAPsMCOaKLwqiDLzWmoaEs8FHu8k4qlVYh6VPmptyTsCr/cOYBnsyP5GZgpYb
jOIL+C0o8X7UO20QSl1OyxJYAA9mfp+FN5GxURRZMcBIhuoaMPRBVw5AmI8iajPoayUcS18OzmH1
Uo5uIm6VItjpcqoNqDIFw5MG6hAmbyRy1YimsolVEBKLNqNMHXdAoLNme9hvT5KvLAj0rASvsIrs
9UX/b6pluaoPtQo8ndouC4xpTq9K/ZkrBNCovxpKkKXnj0ZusqmNwo54FQAXZxg+qbUQL7jNSbFF
C/WVLZ5NeeXSwrlgw1Go+aN1hjupoJ0xWD2LaBbNbPUAvqdb+Sk9VAiZf2FSIvoK4GI0zk+73BNF
C7ADwQMLobfxDVacYjZUowDyTjMvlTIIS7kCQZnpZafxRD1j33npXbvpFK+YjA9iOG8nrnTgswSa
6XVNtlPV7DZrxK300drU2QchnK8j9ZjJkoluerKvvMjufKqBnpt/+wuzF/Nnu3AX2YmH8GKnWfUb
YCPum8gyjpVX+khqxZsxzZr24mgxKaVhHszg+6+oPGPUJp2Ip9XxrgKlkKr8mAR5d/0BWDFgxkIK
7570iRaqUiQRT5SbY5G1X0hb3pWUOsDqfrguai22+SCLt8sUHWUyNU1PPMS7/NzfsVE+hvca/pxB
e7IVFK6N9XyQxz01aQHIq6CEeuqRBubZYMRlaCQnB7q33SrifTO1GHkNA3DR0XMvg/O6y4BdPFhC
cp8PkQUaymNOzQf0GrjXt+LibOGUAWuIUVQRhRWHPpra0mhSQgJN84hODdQaZSczJ3fK6K/rci63
nAkCiZmmKWiJuHDKtEI0mioCrK1ymz7MIO4ERo7TwkSdFYyqPtDQjkYrF60NsRe+JyeWu7HDrORa
009Y3+OEIU7pRDHrDDvlDA/vRBuAc1REmCfhTv95XfSWZO4aj5mRpOUwQHL/bCJ/iLKzAy9NmGW7
HEs7VbcSA5tbzL5o4REmmCPQKOkCj411x7tBA49VbNe1xTC+px1qVcP/LZMLYhQpyIJMzgyvdcp9
54a71A0P5rlxJJu8bWclLgwwjlNG9RcWEF0vF462qau9FJo4zj5OMLQpoqy+mf+98AyYDOTSGSc2
kix8TTYvJLXuUdFH6nJwh3PmsSlf7RbgeF6322IsvXxBmTRFUZESYD3BGqeguZIBgGjEk9J7QFGj
7nhSvw7n4al5Qji2j0/Bo+xlbvkrcalb9EAerX9R/39OPbOPADEcHBQR4Hu88yhNaS/mAJLw9BbN
A9k5mb5p1f/aj8zJ4GxgrUj90AiwgSTrHDUSdinZ4tJZu3LLZXDGTC7oKJeAw/BiMXTkdrKSzHAT
AIgU9fcRKG5CGH3GvixFMoVd3LlOyAytzwLTU/3qjcTWjNllBksLRIwTg02XXPWltSNXGuytJtjL
Atf7jmLqQDF1A1acu3tzq5NommFSW2fubONeBP/lnnojCNw1kE9YE6CpZ0vebaUGVy+h+rdcvhYk
KFOWp8DNAjf3Iyb9rDbb6t58D4w+eOcfl8YXIJMploWxZQqJ6UvP8CXwo1por8Q/LtIkNyOQskzg
Y6ie6csOuKjizWTk2suIuav/7C4/YwyiqUJOUA7zavqaiaatTE9N8uX6G7G1k5zC9lIX94IB7elz
gCWkeO+DbivQWV0HQQ2UmOi5QvjxUUNbTQDv7Ih1ZCBkBnAtoEXr7/EpOYeICWKv2gmblazLMTp2
fEQV0a4DFCR0832UmYLYIqIAUfSCJ/WggwM28uC4+tLB9AuHAVBvBSKXJHpMIloGEYmoOnI/nEeX
AhlyBi944KVf9dvRMQ7SiYBKawSuieTn+9Ka34wjGLzAxHb9CNfXupDM2bWp6tC9DXjI90qXZsdu
5E2C1VqdE1iJld8mT+Pr/ymS296414csSiBysIXb4EA9oCW0sDRWup9OyWHGfw9WtbsuddW4LtbJ
WbqymCtZarDDhvql13YqOZeZuDNLENy0jTNtjeGtqu1CHKe2WjePqaHjagArE+SEsnbQZsze56li
X1/XliDuAR7LNtWnUICuBqE9ighd1VPRna8LkVedisVyOG8wyqpMNTLs3nSg++ohju3kVcys9osO
KOnI663aBTbZHvj4ym8jwltf+8NO2cirrJvVxVdwHmIfgXC0bcPAk+/R7+cafnFOd8NozVZ+I99J
PmMrn98yl6LWkjrdTtjAKbvMeXPXlHuy2jJNJwy+MN8quqOv4Ft6Zs0Y3ZficXtIbt23+rPc9/Hx
xeNchFXR1RTLHewEYCkH5WV+iX72ewMUAE7mMXrxeC8dsgf0Ysayk8sOMIjxWAfuxulv6BifB+yK
oesqKSCeUDnsiWa5/ux35KgwFzkwBU/knhzGt2RXg2+NOC1AtAO7dMz95gGsvjiLLeGslTmbIpVE
mI6/cuOAPAkt6bvhdJ7gZ4eYWt3zpm1mun3xmC9kcuaKVGqqdTpA4wa7PAmZp8iOhloiJqYZt7v6
Qu57F2TFhScet1yV90aia7I5qyVkTY7JJChc5dJTfq4La3Jx+jt1nzky6LRcwe28EObTis7NHiBY
gOFkfZCA3AYSFeIM8DVPu8KJvc2j2NoWzsIlFEgBwLsg/344kp/JS+bMR+POBOn95FTe8IUUNvU3
sxEX1Yr3S8gQChHiIM/K2aI5MNJwCqADqp/dmV6wp78xGmvHjvK5h+qPJM7e1LJaSKKIC5idzBc5
fB8gSO2gxTaz6dj2V1bYmyOezIZcHvkfoZyNQT97rmgq1K336D5sLNEdH9tHnDTAfTBR/pMciB/f
Za7cWqFnbLwml40vHzfXYJu/sDlxPAptxRASxx/xQ3+XUIBilaYz5laPyp4I70dPkNaxRsGKv183
M9LqynVJfs+CwgfiLloVAjFUlfHIDLZ8ADKqnd1GpQXkOs/AXDf9Gn9REUuG1Kput3lFL/J3bOEL
4dxNq0BAbhhxonlDdhD6X72cWRO5DdDKf32Vq7Z0IYe7NlOo6CHpYs1rZ+hRmz8A6tmK2y3UwS0x
nFsAkNW2ykiGp1LIvTlAl7tsAZnHur6Ydb91sRruLtagoNfaHEfGcjaMm2Y6SJ7kUCc+mIDEkxV7
cAiwqLpd9anAQIcXrqNsiRY6zmVGqdJISxXh47/TRaOd35Q7sGuZT51jwBzTG+3cC/uNFa9v7B+x
3AtUV/oUBC2ix2Q/uKCqP7KbyeD/JBtn+o7OvRkpr1+MPzK5i6HkilmA2ZJ5XxMGT9ByVB5p7IDr
kTEt6ODAkma7ad3ScEjjYQQI9n/rI96Hly7s0mK/uQtSC3mQCswyJHt6156Mg/p1FJ3sbvgaHlM3
93tb/tF5DF0q282ZJQO4E8CEycHYNadmTyrrs4Ha4pu4yxQOcQAVxFPAdACMRM17ynC67dDsWPrm
3TxYW7mm1TQlkBn+1jvuZqVxQpRMgAIwOibZbmyCHh+kTGa7OzEuQnOze4Qd77Wd5y5Z0krpBM8z
wIMX/TS9Cotk4sjvFiFwuB3+bqk49+wZ6UiozOww0EL3IPgES0JwB0RoT/QmB34mbtbmo74ani12
lXv1oipsyRTGsFe6bdz0Dv1S3iUv9S0rFNWuHKPpwlImlz1AprNJ9bYhnZ9irqjW6EDlZqmorLeM
36VHnlPA6h5SqDWKgJqFmfOysiVX3hkPKHZsGBVmNK6cMA+Dm2ZKlMgyrHXtAKkROjXu0BgBii/F
pb6yZcLWn7q/NZhHv+2EMctA984sp+a3jMwLdiRwmMGeTjIKPCfmQmK6YePpW3Xe/5wxn5k2O6kr
cwm3lYqYA+tmS4+zDRGrqgvQFFbrYxOBnOoGFQvRRmxkitAwRZ0xnyw4cVvntbqShRhOW6VMbekE
qCWPngIf1XfUgqzyiIZWF0DuNrW1jfh71df+I4+PBIeoTklKsSyTopkw6Sw53wMlzKKT6hRh5n9G
HRfi+Kc1KFO1S7A8RiCk0PvK15wJGPXmuAOfx3aFdu19U1AUAXAfukxQG/7odJIpKJpmKgJPqHcK
eYvS7r6fhgMJ9DsNI+9Cil7NeSuWX7OqC6G8pxuhoyusaG7Aqs6ypbrjrrUUv5DxgLF4KbOFLY9l
7ZYvJXLbWmc6OPWYxADVcDzeDVLtxO0wZPEgQ6Ly8/oxXigpNhPdT6wuY7A/3LPRpMjsy40yeWP7
GBmvUiJvXLbL3CEngbttBUadxXRQJy8xLUZNqLoRMEi1U3jT2+a95gH8eePULhNRTCRK+egRYk1d
fKmnE4y2UQiZUIq2WEW02SWxZfjoM9jR59bNvySPhgNSSxNuEQiobPYiG/P/fP+5r2AnvYiS0khJ
0dqMr2C9j5FNjikwtmziZ2fZYk+yFlpbqYBLv4OTyfR5IVMNhxBzgvqEeDvw5dGatPeif5wj2Jat
7BuSH/kWKMqFOeVkMhVbyEynPJfTVJu8UD+WeepP5jdKpg01urj9nBDOiQNxNcgwTAiRfeOg7Iz9
4JmH7SamzQ3kHLexMFEtARETNlA90Ds20KHejfb4m9lswUm/X79+l8lCti4TDaMGukahsNx1rzKj
7BgrvScCNTzcKbsWLVryj8nJQXGz1Ty1elILYZxG6mEvBnMHYWNWH2gJeNOo9rWt2XPl3Wh88FS4
RXFaCLCrUaonefKIBvgBo4putFwWgF4fnMcRjgRFX6dP9Tyz565D5qkF+HGNQe156E9lrOwxOvFW
aaZiNUKU2kWKOYC8+RpRXbQNWu+rejwPQfM8hECrFzHZPQPh3BnlCbxLcXEgZUX8ttR/akXrqXnw
FtEeqAeJSyRAXinVMeu6w9jPr3NanzEX8BALSuv2cXRKouhpTIoHMB3dCBW8yjp6RkT1EGcA/I8b
zEXpQEnoenQPz3RC394cxa+FFjwlUdw7nRkHp7nTzK/jxFYpo1URfGWoXpD6TMoWKRE1GZxAIKek
rR8BlAweOuTtLBANveb9sKdBetuQzOuCzgWVsZOJla0rwosWFU7DcGppAgD5maK5Vx5u+25WLGOU
B2CkYIBFajBcPWgOCefb1Gj8sE81iwJLIVBFw43G7Aatkw9DLtlmNz/PavuAw9/VsQqml6q0FBEQ
mtUMSxh1TtroN8CWd5PqtQnAJtc8ib32Ega9rRTAYkk7jGWKz12s+HFnzEivZoC8EbJnPUh70DoD
THKqpbMsq2e5n86j3t4MNLgLG/1eqTpfBPN9Y6BCl5VH8NI4BgA8RXXYy0FsdRUmMJrSys3OD7Pk
C9sekk3YbiCZBmiiUR9r6cuooYWRGj7NZKhwYeljakmhdJJIYRWhjhafEwimnQT95Wpm7qsJjQ6q
hnjT7JpdXBS2OM3Ajwcyg+n0U70vq8mRtCGxozzfaYH2S5xUF5h332tFPohBgiOaM8OiZuv1IQbl
GvVUCeNtHZVOZegWmrHdgbZuMuRAQw9Q8pi1EXgGylM8xTv8apWx+Tw3iIij+hAE0lGeYcb69pES
BJ+zXKB9RU52GOW1Irl9VLXKysnslCV8U123SvI7H5BjAqitFXbNWyMOdtAbVl+Hbq43nhTCfJSl
B2wLw26JcZtXNciPSk8K+n1o3kTz+KBNyUHsg2Mt1cd6yg/GCICbtsLYqFxiVr4OnxNNuyfm4CXy
5KRj+EOMZmhFDwC3AGxw0W0COorQNJ0B7ctC+yZrhd1LuVt26gkJ3sjN5WofkAMVCTC/pcapYiF2
Y6DUJnPzPQENwaRDPQ09H6xRp1/1QSqdZhbhemuKF6vzoY7RM0ERWQmyXbWapRelRfs3UtPvKTW/
d7MuWOqsWhmZD3FDbycD9KAzOh8Sob9VevOY60roacH4u9aMwEHVXrclQ55x9Oo+ycrfFWleOkGt
kZccbBSr/JFI3pQ3x7CtoHqdIdyRpLK1cAAGJ/Z1QLTn0VgZ9qJIK7cJqn2rVYFXUNnHlNp9Q1pA
WAvZaTYbNyuL1mrA5G7HQjL6TaIeqkhJLDVrPFKY30oivSRyXB9ppRSOkrPIRpZ6i8z9zig0u4gV
xVZTjJVMQ3wLyA47qcMfZSDs2DycOog/xYru9bj9jSzPblYFAFgYGO/qJnKq84G6jRnvmna4Q+L0
pMst0g6p7rZ14bZDuYtj8ySa5uOk0YcspqB5EhGj6+Z3NDa9DrJ2L2bNWw8SIQ8zsB0wpKZ5r7XJ
Q6QmTtnpZ7HH4B+oom7B/Tg7uUp+6hW90/MCGebYo2HnGYJ6j/5fDem8FneYaKlFutEXBOGXEaAv
pZp7Y19oY7AR9VzEqdxbw3kfopQCBCWEezlHlV+g9pSJDVgFE2eathphLhIAEGWKwLFTCcPp43tE
gzjuG8whTZ4w4SaXgKuBYhwqEh/nNn3CZdrwINd884U8vltUn4ENMwtYmgYc/V4RrV7ZGGFVN5bE
k22NYjxlYgcRYRO9MJjjVn7MtcxK8uS+LtJjHmpWGunOXIgPJRmOJXgvsxjDcbX8DVC1IBGQDFhm
ZKd7Q/Hn7HvdTFYQIyHf02dT7d7SPntVe/1RkzA4osXWAFOdTYaTht+KQjh09D7UdJfI6EBDOyiQ
evZRQu/KWkFyNntJw/Qg6ucAzDRRHT51sfwzHyMviWQgYat+C+yzDX+M+Vu862ICp+MdIV7DWOBH
ZxbTiCQYlQhGw2/30w2bi2aeZn+znSxd3fuFKM7VTGmnGJg/nb0yllClmyPX0IoHPVV3clKepEhH
Q0c7bqLMXKQJPmox4Z3ALBVqnUKLWQUWjJXInakWBkQQanoDqoFs6MHq/kFNbs2FX6oz5xVKipxW
bchc+DHeBa0Om2fU6OFQJ7SQlJmn9cUpDcLffTBs9Vpdzta9L1qVEOjKaBPi8ZAkkDcbscz03MwH
mwrJTguzfY7Wi64IfisZ4xPTlMzSjGry0K4UWXKLWYIN5VrfgT9fwYXCRlDFI00REQ5267QnQFu8
zaiUJ45E99q+dHtXdqTUhWlJPWGzLr5qTsB38k6QqKG9/qNqN2jUDWcNsSE6l+GX7jTUCK4vcEsC
p9FAudZUvDSTN+GVtwWan+hc/f7/ZHAJC0q1DNjVWAVwrQ9jPuCV/nJdwnui7MIGoNcQ76ckIUnI
xWRdUipKQwI8KbfVBPp4YLJag5u8EpRxUl+8nW21s4PHwrTMm+w8f223WRnZJbz2CdwlFeaU5nGB
T5iy321PrEneV80z0b630WveNm4SNC7VW4QK+2YTIH5dOLAT0ISM2PQ9Rl4E9HWHRjNlMJiF6B02
EdfvYCFQn6n97GYrJl2NgE30yv9HGlOqhbQMKYOkbyGNXYrJbawKZEMAftwnu+mo76+f7WUtkhkC
oBUSTVZktCJzl4DWARDVK2xscMMYRzIv/VXTfdPf6A/kDIRiN7AytwYdx0M/+mAXuC5+9YKoGELA
FBsel/dOjsVaBz1UjEHEWnNgCIfjPYzQxhX8Lwv8I4LbTnMMmrzusMDa0W8Z6rjh67AwuY0kIuqA
4ZNuF3sDha9P5Z7Auvr34ritLYlC1SSBZLX8N59L9higJj9hMMtB64W3tZuryZqlRM7ezHUlx6XJ
VEctHTImu6iu72YDTEB64oNUcN9Oyp1IQoStSucIIv0ZiR1IR0phKxm++pYv1s5ZpbLsA42w+xrt
hUcCQlHBbl4LxhpuKSiauK1bn9FPiNLjYAVnrdlwgv/LqQObCSN4IprbOXvRZI2SigV8icpNz3Dj
WHU9dNXX3ib3ko0mTXcAsMu/SLuy5rhtZvuLWAUSXF+5zaaRLMmSZb+wbMfmvu/89fdAyWdRGGbg
6yRVKVc5Nc0GuhuNRvc5ykn8vMp29SJSYZT1f5K5U721utFsUXTA67LsRgRQEBhkP1lBEYgsWySJ
s+w6AunubEJH3MKB1ak7iRuMNp7f8NA5ggkS/hrZ0dOfeOybepxRo46hSb0hIWmR2vtp0j7k3Sgo
+W+fN6sl5My4k7RWUap4gVrhHiWq3eJHHzDaaCd+fM6fJGSgYe5Ut6nbnFm/wnUN/8WL3lTkbFfT
o6gIJOzgfGwOujP+GFDSQU44eSB7A3qoq4hwXbdj/kpjPhECXQ4IIbGqzUtwZs2CkqegQ8vaFV7s
iwinLlskX2P+m4IsLVtFXbUDjGSXwnCMR9YAkPndN3RM3/9ofwSfYzwAjDfNvXVEo7hretI+OUh/
TYKmVLaEF06ySvW5jIJ0mWYETN9BKRyy9ICTOgVgDDNB0KOKgsHmIbMSxsUCg0xzPLB7RbkA9X8+
ZbgUC0xGpA/n9GNXRlPDRDCLnSIMnCVueGZkpeln+UwB8NraFSJ+exJx6G0GgZVyXBBYegDclQUk
z7WCQk7L6rK926qVsJVFJIlzCykLZbTbQxIN+qciGL4WiXybocxmlMPHTEE9M10eU9LfFnX7s6Mz
XiJB6iJlsm3WlYdJFrdOUAG30iOdcUVWS08ezIeojj8PEb0PKtUH4Qbmh8vi8/Xd2TyLVkvEOVdc
6VkLPs7Fz8mhGwaXJsqurVs3RMIK3E8nR/Z6XeLllA7zsJVIzsNGc4oNzM8u/qjZC0yiPOZP2j7f
1d8Zr06yD3s0+ojaQdiPXjoVwz4HRLRGePCexmpko1gQNgt1+BxL6iHAuLg3dWBjV8p9MZS4sjdg
Tq9bEaUHC8hXJPMQPksnVR1NksVPbvTdkiPbGZ+BTbFLHQwJwKt7J9qj0ViY8GxHMlDb/6MyPwFi
kjEfwzyDa4fjjs7JYqsd2U+JCuwnsNwrtlEtpb+Q1u9HmdhAH0EQ15tD3xdO1ONpJFcPIO52tEQ+
RlGveOD++dBr+m1baTe62e2bNALhdUdMUcS46MdlFoJnLsMCHMVlP65sqCTuAmxWDhpeMJFp/Wlq
dF8meOcKUecFOD4YDz2AJr5ct83NaLgSzHnDHACKwIrY4doBco5UdqAJX3pZuLuwh5UMzvxrq+0b
JYI96OfqUPnLKXBr17hnDcfM7EXIotsn9ps8vithClX4NOrbIPVkDZVANT3nAH5sXQIwU/Tdijxt
MxSu5HHHlxTJuTkbcO+2xTalHyhKU3q5v75Rl529703E5M6tCUT1FobuoBUYjajPzhTAPMe6U8lO
+KPZK4+MKZXsAZatSbZ5KxpT3c5KVmpyp5o+Ul2ra5hK5+LR5cN8ZnN4A5pTyUdlL5ypYupcMRqT
O8m0Kp7rwWDqIu3CHfsU3zDQMdYSmTmi+YTNiLVSjUtju0opY1WChZqBcpgsGa81N6RN8cyxCFKd
zai8ksQls4BNGQEOymIj47g9xxhMU1xyEsKobaYgKznc8UyqOJZJis1qPeLEDwXKFImrfq48/a74
yu6bkgtU8rOwo3hbPwz4M2x3hC1uJQezjeq5KFiBONwnL7HhjCWaijUU71RfKWws7SOiP5tFT2zx
FPPrGM2l2bzJ59ZXAWTyoA1ABM3QdSl9r/zyh57Y2i0YfStb283QfD4Vx/AxQJnT7vd/Mlvx6qhv
n8AtvQXkBJka7BPQ4Jsem1N6A3Q+zFYIx0e2feRNEhe8wc6FKWembOPigolxpsCVH0Y0mbExdRFW
0nYWg+ro/7aWC+NZOWlU6bC1rZffFp+nAh17llO7bJBDczC9BVxWYU/G9tX9TSr/ypNlYDspVMQB
VEwzJ/owtnb+AIQB4BBq5+QZhSLFV9zhqfsiuaLALjBm/vknBAeUCtIHZkzxPr3/21nTO1Gs2/bV
XwvLPzmYS0iVgIW6fv6idnex9ULNj41ZuJ0IDftfYvibKC6Gy4ZEkpS5Z/fCII9ap8TZwSCPopOy
F9GzC6XxMVzJzRjYECyGy+APZ92BaGrbhcADEqOHbcfwN9W4yDODpWQGvRlSKOMWc/GHpjR2Sqo5
4BL+fv0oFpkFF2NQ+1WLRYbbMegYed/sNQygE/ERuK0R8NDAYMTmmbnNmnPFQHMgNIowGffcHbpH
egpH1NjDGzzIqz71wABETsZnYc1DJJnbuHjRUSBmG9d6OHwxkSbdxqlteMtxvMn95piiZzB81h+u
r+u/RJg3hbktnBSQf1YDxDLqawm9nTg7GkQVb3AInHyp7SS1i7OoULpVYTIV8Dbi6ctk+H2cusBK
w6NmjQRu3uHCAlwY5YtbHCSbLDZo6J1wh4fU0Q2d+EV7AhmiK1B7I4xDPNjtUPXGswx/U6smpaO1
ggoTmMVGRz9aJzYNHPdIrVhPq1DexiPuWh5/P8ulULZCA/JaDCKPt/FxeUDviqNj2lEoa8OS3sni
cmPceqd4UbG05jkZbLXYxRZGIcqz7lJgItrWbsx94CF1u0wMjsG2jcsF3slm674qbNVLzBwLsgcf
nVDdxxYlUXYNaGM7eqBOjgkf4XONaG05ny0jxaostradr+9MCWVYNNWe8oMled1O+Fwj0pAz3Kks
5VleIE0567tKddhMrQQIO7THFBg0lM+/YT0Ca3114tWqSpOip4YKmUZzZLz0SovncctpljMjV/0N
RGCWxVzbRi7cEsDdNU0AgSPakQEMKX/MXrID8VQvc1kDQhjsW1faEQyOiaEdNi7m72yIS+ZkiopV
x6q/PXyFscEDrOqIdRV7yua6AjLfAF8nMCH5kVxrUalUwFl8CeQbN+0ucmNnOpp3i8dyR6FjbprO
ShyXO0pxWNGiZBcR9H7PmBdiV/PID3dL4JGXxUswviJ6A9sMBiuZXAaptJYxo8lz8RcttMdSPSbW
I3BCfIUKS26C1eRrAK1Zm1lbYDWRelAHA9a7bt+/jJj9Rutw7IvG+9nJdGGjlAF9ojXGuoBdNIK8
AIgTNGvqsXIqSX9pBvI1olTwGrG9a29yOF+o9UorDPaQ1QX9h2FKjnP89U9Oo5UqnMWD+EiSY3ZD
HWocgoa/7JXPuYwsX/XJHi3Jggvx1qFv4uxV1VeYmIvn9KE3m2VJcOgbst0+S4rLjgcLr7G16uQf
m+fG/h37317IN6lc5BxyaZbLElIB3OvW2m1mEFewkCzUX9rEmwgum4mkXo+7CQuJuDWBXTtMMAxn
umg91HbExdgWEXJCbzvYm0jOPKJI1xYTXBx+pGTNCR0SZysEs04Rf2gSmvx/2aEBGrjeOM5Q6nnu
ijDGtUWz9hbGRbTgDzoK30ngYlSx9EmmpSXUkXU7GZuH2DiV9FEqc6Aj1r708/qObTvx2+px4WkZ
9DHu0Fnumzmg80KfLOmuEHFqbw38rJXi59CyFuAEsgkprAIUZyeURxz5C/Eb+VAAFsl00CIoa851
1URe9lo3WZ3a+VK0psG8rPUmt0I1qNwVMg5PHW/DxJ2esrP2G3O+GzdbwB6rmDUycYm5wIaVzCKR
sh5SrT1LrINnJfM6Vz/+XTtM6wM7uCvWzyW6U2+1tL0TzTk48oU2KkaIZgc3vVlO8i2bq/6to3vT
cFZqcp6OjuhkSMPXygg4Jnziyfvc+d7kCGJ431Ej+08vDSuZnKuHZR3X2gwzQpg27Mm1AHWF5Baj
+ztz/xtZ2GbAXMnjvD0OQYmXNdCR8TJIduSY4SHyY4eYB1aVZYi+yXC4brUi8+H8n4K8PCg0yMyp
4QX16DfJS01QZpftZoy968K2N5H1PMFuDAAav78tKAFGp9OSlUaS9NSoe6tMDiTwrwvZKong59+k
cHeSOBppA6pvhLQbc/dmlo2tA4RNdBsRqcRdRuR8qGlIED8t9CT3eGHNMPCniA7wzXNupRLnaVki
LVWvoRzCLKMBWo4HfgG3H0/M34b76BiIKJC33kLerSLncNFgRlZeVjCM5GgAzid41p/YzXncJb7u
qo/AeAHP1521+50LybYnvG0h53mBNpSZqmFV8aqdO2M6grTTFHWeb+UOqzXlvK3SMUUUKayGDJaQ
abLLWDh/vZkhr0RwzrXksix1EkRI+wLULsve8OhudP9Ot/6rJXJH60Dqup5HCMMYxvd0RPmqGWIv
LKfH6/4lsHie2Xc2yik283rxg7J5nEEvaHda6IZF+if7o8uoyuHFVldMTp866BdZm2EDi/ZM1Ae9
+XRdD2ZDF7nj2+/zYAoZAaitEbPfr3EHpJ8AfodqVGOn7e66oK3HUnBk/NKEh00IgxzVJ/oakNhj
aQIMMLQbhTesM6E1duKTedN9VgK5CDiOhlF2GVRLMY6WjTepKchLRWvHRT1Ay4DodGDBIZMWV1L6
czH1t80Isty4sVRXsICbfoRpF4BooYECkCbvz40enY3d0rTI5/CA7wQxAdCFSm5SEGfYdYyBRpr/
TNTGxdTkQaLxAUhkt6Y8CvaReeulwbx9BefNRtnHllw1MPxIOwXZeIwSJ+v1Q42FLiLNHntNcDgz
E7+QaKCfEn0LqE1bnN4LKfJmHPDzyg7UUED5QEHPF48cb3r0SgynWI620YwAedIflyc93qX0QxYK
nHlbhIa5JfSOWBfEuGVg9UZmImh0mPzKdDTj9Dd1r9jXDUUkhbP7uI3AbjbBLAm4ESb1qQFoQRYJ
ewfZsl9uy5synPUDsADT5QUTc9/d1KHdHWJACzFwnd7FBEd2G+3nA8DO0cx3Xb9NvwZ3y/9Wkf39
6oaRWaC1GgtslIypFbR7OKn+R/sEHAYgb4MchqeG70e90VIKT+uiUzJ/n9OHqv98XYnXKY/L5fsl
gz9AumDRQzOFHzE0pPQh1d36FmNatyggh4tNvgLk5aCieUXLjtVXzQAwF8C478cC3ZEnUY/ddrII
qIZ/FOaJ4WW5iPEPPoaVD9CxfJQe8D2udK8wZJn/P20iu9CvxHEWOi1DlI9MdzbYMN4WPvPpgoEE
7yNBjN52hjfNOCutFLCGFzNcbtEkxzK/5KBqypI/gF54pxBnkqTpmi7sYDDt8BCotzGqjlHxcN1i
XmejrlkMU3Vl9wEaxtA6wqIHHuEJkCzoCSyGAYAk0RXtRreMdyV2+2+yaP5RaB5cIgrK2x7v8dgv
eoc5YRaEGahVHrl/DI/wbjW5gB9UJE8yBZGFVi8TgKoD9UYGwNP15dxq4HgnhYv309Rh8nvAcmY9
EAzz23ivfqX76RPeT0CMBpgO1zxF+8lbflKn9MVjh9th7M0yucwuS0NMphiQX2Q3IyzS7COBitul
iTc/U9mbw8pizAmtztRgGcNBetHA+pY6rI1q/vinp+cvbVTuUjvSmkFoYM+CMbebHEgBUe9rgwjD
UODOKhc5zMIKZYkFqjnfBdPZCj6Y+n+LGCoXMQYZ3WCShX2pq1vgXmAe/UhF0V/kUfxDsAkuvnkp
oYeJVOZAT8MJI/mP4cfoAS1T4jE29s1XQgffLFVTNUiAf/DaeV/a8R7jVmeAdOySW+OIxgVPVBQT
2LbKB4ys7FEFhDz0YtsJkWxtfrnuvtvVTWDKgoQJfBbIpt7bdl8uVlaFsG1WDBg+9vcJqlLhAYAU
OCrlH+NeBIimbKb7K4lcwFDBFprHFiSyE5s8D4996DTloX4KXAByHPuDNmEp6aFAlZE9Ef78ibb7
XX0nDh3bdymw/IAoiY1H8tNzZSqV82D2THkGaxg5PZAqEJIZBl3ixXeiBptNt1vJ4/ZTq5AfLLiK
+qU5+EHyIUsf8zIXON6/bKlpmZZmAd+VclL6oq5zK8ECd+7oyS5QK3QUjidH2g3n0Ta9/pOoWrB5
tTDfJHJGpOuzpgBMAFtqtn5VaK41jnYJrspGTpwaCBUhsJsI3Qtsl0WpC3dcieUsyWgDtasliAU6
58d+V+7Qun7Ujn83nQqbXTad0VIY65LOZp650KwMuVxp1vB3RZ4tK4g3o0e8+WIeDfCjd9IH4XC7
IpLJxWlpmbuYFhMzUIaRWLjm6DSfInQO4tL/CQNjLrjM9BuGgN05jYqqbhU61mdADU2F6BTcNN6V
/lxA10vVGjJpZH5LnOIDa12g+8RNneV2chR0aqPXR0iQtDUiYAJI6teqsxVanb1x3lnL2EJq6bFs
LfWA8KN8nmz6qQfygp//YJYNssHT+Ap/f9LQEZ/b9UkIlynaCi5tnI0u6hYT28+8SkErw/RNu228
yWvs3I28+puIvGHbj1eqc35syph8SglUZ625AFm6M0B4aH4E5qwPOD1iz/s/mmR7t9ycJxuJ3hRG
D5mso0t/Hs8MDHR0h9v2znKF96XtNdVMVJcoq8txuVttqFE+jzjfdEUFRkftt/No0yK4G6Ves6ME
BeIy/lzImurK8eIapFtscJ3tBlW/lSZZcJfcPg7A7fvP5/AkOfLcmaOUIp5EN8zbgFUds4v4kZXW
8OglfhQS6M9T5jR1Z5kV0z/Jhptlqk5aIwuuOyIRXAQpJty/rYBdAgLJSUrAZcmiLhHhunGRAb8c
Tw3LJiPQ1SiOrLyuGz0viIwE1GnCDrztW79lKaz1UDYxf/M+KozjaIZK3v3tjMuBzYPnL4emt7OX
CfNaqseQDXrjlRyjc7T0FLrpp8YNfePj9TNoM5lZfQh3BA3BbMXqgA/J2w5oH8aJLtlJs2q/pqag
lUQkinMW3crGwiqQPOTZbPdRaw/xwzRo3oRHjetKbT8+v2nFX3gAcG5m2QJRGSCiUFtQnShzWPPW
YP/TvPVbb8Bs1y7O85VY7oTFYFM7dQ3sKG3QeyhRK7VpGGV2lWe3NKCf1EQEwyhYU/4eFCLWBbhh
4fJY3StzbmtAAUPzmpsKizXbp+cvi+WvQ0tOUXiYEFum9LNBX4LET0GPdX3fRDJYLFidlWobBtOo
QcZYV7nbd/QRyBGz01WDoLD3Lx7/pg13GOozonb7WkOnDzNy5/jEHiHq7IFRoc+/wcYrlMgdhvmQ
TK2Z4Pj9O8a0kInY/HeMgVmIY4zINLgQ0wYjI22AZ1N9AlVS446Y6ZOmxtdo7v+3feOCCO1yE13U
0C1XXwItOfT66Mhj+h+lcPGDaqGJ9np4l4qxnpEC7+VroQyi0MFiPe/DFLBSoEcEDq/BU5fVSSKl
+QwbJEcLTQdZgQxCjV025BLNDgMyV1LRhUckk7ONmkxdOrJzG8i0tcNgcSXHyIAlbtoU7LrzHgB2
13dsMzdbq8lZh9EOUzGwSyxr5E2GV+gVBjLQAmkKjbwNpmVFHaBbJ/laJGclCpHKIh8hciCfTOKP
84/rOol+n7OPNkN+SzoYfGkRv5ZASqj/SefBSgW+kV3OpaGrdKggd07rmccyBAh75He2hlkzfzkD
Msy7rtRmhWgtkjtTzHE24oLFRDYqEJ7io+5Ox9EFAzMm6kSDCZsH51oal22VtCRhq2ANtXGQT10n
78IiuJd60FvW1kvZ5UeihwDwREPMmOuWbSSVBPJkNXUkoz0vIRCzslCAxyFcAuY+q2OhNQHY2k34
KEM/WEHyQqcACPija9R7y/oSZakboYXUrgviUek76faCLWDl0Ssh4dWXVvJLKZMaxcQWsMYFgAue
zBt6DE7iefLNQ2K9/NyxpM3D0AcxM2FvAPaS7kwWjqVlRzB6E46+mEBns/oNPnrAH4B1VrvgYo5S
miURC93zDm8jrvyx+K4cVYQ98CaxuzGwXnfsTASP0u+8zW9BgwPVi4K1USWvj67v9zac9WDJxpmF
PupXfn1eInTcI+5iBkhHscc1GApbbM9YgcqRACXgiedxNp9UVl/B+3WxJLW8aPiK1mNzY+ime0p3
MbCmY9we2bChDkibT9FZVEvcDsNv6vMAAopEAyuiEDyAcHRytZsazZkxCKLjvxIUQwpHxLWw7Uwo
FqJ3ABdwme/6V62lrgG/xzok2SwOY47Vb9g0zrATN/0ze73wnJUwLuSTvI/kqSFIeoIvavQ9tGxA
UYtObBaTrgnh4j7tzcKY81eN1GN6YhMTrBEMGL47cYfbv+zYr/Xj+/xrICUTje1Y+FW6i0/tj+FT
8y35WTyrfnFMIxtTxtpfggC0qSGmxSwKjGZywWOeLPLY6uzxMjuE+0FyzAPYaFEORd+lq3XCssbm
rq3EcekIXtWJPEfsGlMnn/HO4jS1vCfz83Wt2K9cbNtKCpeBRGXU6TWBlFDRD2ozg1PB6+JdOL5c
lyPShrPBOAeedlpi8aqFuvGyC5YJ7c6frwvZfGLDNf7XFnFGuNCwlTKNbZFl60djH3qoK1Yo7HW/
kdqzpblYOhXQmYDjNswLRvJGyuJ+JgjaZlo6dQyE8nGXk/HQN3c0EKVt24fSShp3K+skowYOw3+4
uWz72EoidwyOS1XIEcvkAqP35P4+XsDCTL/GhLpG9dgUvjF+CsZ9iWvGGJlOVmGK41GwoZtms/oG
zgmIjOaPEo1WrITAIA0km41T4EgY7Ag8Lr/bRi7aWs4rpghQ9bWGC30Pilh3Msl3oGg/KIM127j8
+MGgHK4ruq0ntXSg7ePfiy7kekHnX4DkJmpru+i9fELWoQkSZ5EQLq0c5nqKO9ZIEyePne4N5SeZ
+tf1uCRBRDMJVd8U4bJEknfGACaCETLCAwoJ+7Qp9nKS+EP2JEut08XzXocFkepALMyejUclvAsA
fyxVilsMleBY2lYZMDqyrGqayjdsznUAhGi1mHxJ/S7Vg93Rwu1FMZRFlctA8EsI37WpGl2CBilU
u/N53+do+FBLDPHW5LlXMM6kt/fzQO96agkqeSKx3J3EkPNCAjIQ9ctYx9jwLe7/NpE6JGc/VEBP
p/3XwPx8fXsFy8nTXyV13IZzCk2VhkQ2AEMrADqq06zb1+Vs+9/binJWBAYlQLBokBPmod3jqpPc
TKA1A1UtYCuvi/qXwPomiwusixzr2TgisKrgTgOBmLEqCSm/U3ZmR901c2GLvLrI1AodBkBNIdHu
zlEZ7LXmKVE/EPnctztiiRIz0ZZxERStX3MdWwlu+uVJxSBkq4e2FYsuh5uXM/VtEbmAOdCiyzF3
gHzWAKMv+rylWXXIFNpT8Kme0zMJnpZEdTu9dwXbtylZU1Eqej31efzmwFIH8DyDoYEcu8N47gDK
a9oM1kLURbG5kCtB3EJ2Qw9ctaEgvmWdjVR2jfGJFJ3AGkVCuHWUpXmJmgEvtaUe30mhus+MwbZE
TJybUnQWEgloTi6gnK18wRO0usCN58kZp69LnLpUvb++M9tCVI3db1SD8m2bID2vQHwdEqRHGHIB
+lsdfhnKP6vaAZH+HzF852aEF8GsYBnCP1W7eme6OmiHX6t25v43qnZsoy/8dyWRi7tDQs1ZsbBH
bU/tPv0LRDqenOABORH57vY1UTcJCgOgQtL5tpo2arpZYrGJwQqorf8/WAFQlXY7cR1i+wa+ksdl
6XJp0kWTl5Fh/XwFYwv4+SJbtsHygi4F1qMA7mbADXR2N4FB+Q/guEy6ks4OvFVgLJa2NqzX02Uh
btt8aGvi0O5BR3PCddPcjMC/BBmExZSVoCGex6DrcXtM6ihH52T7MY3nY2/O36oR0wl5JCm+piyi
h+rtMs9KLmc5iTxPUxuEE5bX+i7ZGXiafs7PoDgokZWcI7/yugxgZzKYqxV3BtaKM3z5DRJLJubC
gIE7wqgecZPl+5X6AfQgk8qsCihON6sJwgwThKKwyY7Pa8K4sCkteUGCAcWHIcmdpgI34CAq3Iv0
4YImCGmiIVOxnf//mc/NoLZaOs5BikGLMmwjCnXFX2XxWLWG3Ypmc7ZlAAcYiALYHx4OnVAyI1Wl
1JemH7nSurEaH4MJYEDXnWB7Y97EcHlPXhlTsNSshCLpe6Ttbqw/X5ewGSiNNwlM0ZWb6QUGBFMV
W6/FmdsYPfiiVNuqCbqNRCYgUoazMrmIMPkD3AU0nKB0iLpl5C6BA74byzrV7uQVQPpWMeJxXcHN
NNUwKWPfZNwonD939Vhg/AaOFBpgFbK07iDXheo0efLXqJduuJSC9GATsoiuJCrvl3RMqrnK1Xry
rVbHeCDJMseSok9D2WCaXLbYPYDscC84perkBrrikA7IKXr/EmGisCulE6pYX+KQHKnVeUEmuylj
0KGVJFiZzf1gw986GPxQGuFcUuvqjuABD+/Uc2vPSerr1BDwWW5a10oE54q6Fs2grsIxTBr5Z9YG
OxqbTl22jWPpxLu+0dvrbgGoyTTJaw74ft2jVDHTMKasQjx7JTDUQLgV2anXRXbyXfr2OvnKBupv
K8OhT/RrU938SdcnWAR+fQLnr5i3D9MsU2BsIOcFurw7A76267q766puno0rMZzTpplEwmyCmNoi
uwavOp3Z7AYZCIpm+SApxg5w7wKr3jSWlUjOeeuutowSgEaY8I7tPDxWhZAletNYgERAUHG30KDM
eaqaoeVQ0bF/I7pIC8/wx9BZTp0N4NbYjj9GX5HYuLLKwM7/SLk3yZzHmqRRmj6B5KhWfUQLt85f
ru/Ydpa4Uo6+N87YlFOrmSDi7yab1gkOzX4C4l4GCuxScNXb3qw3fTgzrDCLleQS7ENBMwNpURls
rL1AoS0bZJjIBiq5YFvhrw64TfboMkD0UNG+1zvVTRfYutOegw8gqj2qtQtCc+wXShCYwBK/v24d
wCvx/JUil1KJTjHEo/5uGwH1SJJ4etcKYuRW/QbMTxr6XyjF/ZWLkVOvalXYYyUpiCqpXtjVkJyK
9CVuMHplHvUmOi56LljbLUewCJjEcSwTC/ey97aSgdWgKiXYyqRMrqECEi2P9lVaPJJR1Ee0aZeW
iWkAoNyhRs4rCDrTaY5ME6aymxA2ASj4zXgqkODq+/HUCuzy9XWQTzTX0phRrbINLUKuhFldvDBE
g19leDTNlP3Yqj7m7Byjw9Bxl3hL8ldVfBWYK1uzC8nYQ4w+KDrIork1zU0LqJCtxA4H1imf+aAw
ZRArC54s8zug7Qr2cHthVwI5H5wMK1CGEQLZ7INVvjJwLxjiXzzt+TeaHzZKLLBTENoqMsifsIbv
V3aWkrQJpGzyOxmsjSp1raHzDDnz2jD25DS8GfTQKVJrp6HeeX1tN3zEIjKOXJXg1NZei3erTa2i
MFHVAq6o7IJd5QcHeYdeQjGi3qYcxTAUVrkGbj63hX2J1tO6CkZ/+j6hTxF1JNnJb/GHHxHAbiXj
9e2dEDcFeKD1V58LQoG+EfHglZAu6wp6UXlXUTTcKvBXFMWSFhRFXfCkqIUr0fFcSib1E5RBzZsU
ZMHaPpunT7jXfa6K5NCMnRfXuKIn36IqjZ2kSB/7ZDoooeUYLZ7NjcZWGy22SV47TRAj3dPAfgkq
HjBqqonhgBEK1tp7dbGgBD+aiZdFY37oSPVAe1rZvZbe6DQ6Vn2Ve8aY/9Cyijq9OeLNJ5GjXTTl
6nfU/gy7Tsr7WrZGO0zVGOiAYG9dwm6/WNHeqMzdnGi4Aij35hjeZHLyqarkxVbAHSqXjasVoxen
5n5IFLfuwE+a4UPyWPXGvjoHk90k5P66XW2EwXfrzQWLAO90dGSn8oxuX234gIwBIAsSSO4eBIK2
LAvTM+AXNWSwefF3BFMr1XEyBtQnE5IczLDITpVqfVGyDF2wJpghlH4kx36i4Fq1cGFJyqBxkirE
CymYjBuJ9mhpB05DNVhIOOuhsKOg+TZnfeiBz0l7rkew1SbykxVjajFZonNeyaegBCokQXuZoy76
DVqX9jTXnqzQBIBWv29j6WORq8ZXVU31A43iHKLBTZKG80daGzc0px/beEztyCSgpR303smDZr63
tFb2UE2pHG0cPWQ1iKlLIh1zqd4vTXkvTQPmn8yxdVHBxP8kAcmtGz5YRurqGdooujKwNdDI7eII
6H/tCMLjJZ3dohxzD1TKys88rotbPZ72dKxKn+Ytfjr5fn1DNoZhwPVnoMsGqK9AqDK4racg3aVE
CgiIgR/a+Flb4B1G4YAGOpeelOLBBEdrIc92K/+UymUfBP6Y3wwNuFq7wEnz6FyrAJ6uFzcv0IdY
gHx4aCMnNafPeZt/vP6xl2b6/luZca3CnwX2YA2ktsSX+qOOixoqVSQq/Q6YedcFbUDrIK7LRGWQ
XQS0VZykxGiNWY9i2Y/MwdMiwwaaKeiXP/Zp4Sp95SxZZUdZeGc1/QcS3WeDblejYQf9fWsdiJHD
EgyfEtyMQJbhXP84dpy9P1/Zt6HAD9QVfB1f4l9kJZiCOpP9CmRmAGgDMISgE3lTgoK+KwhSKLW4
8E9KIA9MJJd9/MftMowgTUBzEq0x+xVOD0sxcJCiXwD5Hs+gGPYNRc9er7zO/uh4ZoqyMxnR2DV5
pY+HdPDDFIJU4TKVxXVnJVJ5b0Bl3WWhmg6Kj2PUMbTKrUB7BJx6wQ5tijFVHNSYOSaYpODEdEmV
zzlRML+wOAvGt4w59Dq5Fq0gu6ZdrKDFUFJNWTNQEH8vJ8rVKq7aCeqA4NGWvgGUAeSECHN/CCSM
xXuTxg/yaFaRJWUJafVP9ac5AaEycA2MMSGMDTjiXtkURL2fr2OVV1Tkh3nA1ZwH0wKhYSXvy0Bz
CBIrXO+8Tqk9M3uuAzQFlrsFTEokKvw5jpyGAC+7lu3O2s3VIZJB/04XkE3ndrpItlVRNyeTvYy3
nVUA/1hCbSyle338asjFsW+r2e5i3Y/yurAnLXuo6u7zEgeuloO7QPgif5m8UkKpxnoc8ABlod/v
/R6OkomZ7iEzUQRnIyGtHQIdcwD9YgmAVhFazWXhhknTqWWhvRIY2xoX7au8pElogp4cTTo78Cf/
1GtYj9Sg5I7Ozgx8Blngpob0qM/jTWBUX1oj1BJ7rgqQ6A0aaCGnrPOmtHblUPNlDRwsjYJnH9S2
Dtej3IUPcV/K2TbeJJoinZPAj6vbBFWzPOgOuhoJEp/t5X9bEJ17+1BITnLg5ZugqdCP1AXvEIj0
2hsFcKuA8hPEBaE05tCrA0xNOmlsKKTJd4MbAjVfcvQbhoOaumIWkMvmk/dLqHPRrshnvGoUow7g
lNlrPtdgABo+ZafliJC7Y9rFKNfdCwfXLqISJ5azaJhYiLtnq+MJWsYTHZRE25m2k73yTgT9fXFQ
caLY36/WM83NrBmjRfe1YrBz6YuafbxuhSIBzEpXAvIkLpYszQM0dyHF7w5lM4mC+EXVnNOBJT0r
Eaq0TEsptQFDvCboD0UQyL3xqdzRh+44+ni937cf+g/ip6jLeT9OMneRbbIM9WL1NfSAVp3xYIDU
XbntPYLixPSJnhKUkzztzAY+qhCdv9YBvnjb/kX2osC07e1gHcBsva6qlFvnjIL0ukqKwF/62s2a
1ie54ctDKVpsZnvvjpNXld/kXCz2nE54eTN9o3Py3GV4QuUuPI/UAWwv8XVfvMyXXZhMpoHsGjh5
mOExOd0ac0E324ybpbobDsl3BnTCXo615+5J5HssKF6oZ6hILC2kH5j/fW9L7bC08gy+Eda5fWSU
zHTHCJlFj5iXD+NMJQvlD2KC7QanyXs5TRbLeUoT4zV1w9T6c3oEjx/AxVEIOcoeBjUfQ/A5CeWy
44nX77VJnMiYaARvwXu5SQEcXY1mAQ7L2TOf4/v+zFjNYmfArH6DplaUsc+VM34TLezlNQkaryVz
m0iSqSv12bD8sTOPsuoVmdr41f+RdmXLcePK8osYwX155dp7a7esF4Yl2dz3nV9/E+1zxmyItzEz
520iPKFqgIVCoSorE4TCb3qnaKdMCzS3C+NPQyw3yNZOgdb+mLoZqPku3416ss2D/HtWFCDszwzI
OkuBU2bivcKFnNkPqLo3bSUI2xLNKLuPZuufhzHysQSVvBsUOtVGrZ+LSg08rl0CUg48RDUWmPIr
PJZs0MIEddmIvS4VFc8ZiPpASqR35C4lUofKbnwxdpgbYM4rrwXOpUXKCZUhK6pU9fFJuMHpisHj
iwRQXMHjX/OUZ6ALvw4hUeujXE9MK2kWDWLN0u/Du36r7cmYQmR1th5CFYVQ/7IaqqvnTNZB04BS
o6oj+77296DU+gxYdwMYe/UXl7oQbSac1eW3DjnKcCg+gcBNN/I7u0/zVXHqst6/TNNV/yr141CV
YVr25Lf6UATuaPMOxENALdvZZPykTXcoPv4NJPnapasoiGAkL8bkEXXW/FkkspOzAgIDCTW96cM3
BEbet2YCyFxFIjUPgpa73tgha9sGZSLfrSC5muazpeoR48yt7uDSBuUxM6/LYSjM/kWAsfuBjo2H
samnbOfb4paIJYW78a1FWQnqj7eP+6rfLE1TOwhHqkVtmvxLRVzfhVZ7kGyAj6FjjJqTlZ5A2Ad/
ZTHWXJyCjs9Lu9T1GgU6xKdmxOd0q3soqyaW9h7b0NXwmlPj9XsIpECdcX4OHfmMFirENfKjaJL2
VbmL7NgLd8ytWLsSUYTDGJeMdgjuxOsvnU9h1uAz4B2RgWaymaXC8YNocCVOedNkX0Mtr0K5IdG3
tViJVhsKmjXnaeKUBQ8vD4fKaYAeQKmrhj5710K1V+/93ZABKlV0ssf4csTx6B1c/lxqB8Ev3seV
jzAzJ/WHH2aaw6ErNfUiCtQtlMyDJveawuXVeKMrWwkYcjPKnoyh/Hn7h5Bt+fo7NHAdySCuB67g
etv8stXkOCJnUJfv5STZjHJpVbH7j61AqkwkdRLgrzQ6j0ihnQC0YhFDtQeFwwiy2/6joeSMTV25
KFSkK6BtJ6MTXzqLET/mctjwsDKGdh0jToOwr0ZXKq1AoASKm9uLIp+I2jq0EzEQhasWhXJ6UULc
I7CkQeKlhXRfqpUdQ//CrMPyZ9XpLHLHtSNHCMbAnCSiIKjS6DVtbKcsT+bY693oIdl3x/hYORp4
ZaoNiMCsDGRCvi1D9NE4lZvgqNtJBQkz+YPwOaWDAwgSGzi5ugOL30Q5cVvKcyeBDtLjRMHCiKcp
6142fkYtC+dEkoovW70wRL784u0EplotC4FE8QiZz+Clj6FdfhM8zpP3Bnjdtrc/7MqlcbXVVPEk
CxJe5Koo8dqmscMeeiYKq6R3Yay4tSLqxp+jtJVjzL64UtrY4qSbaYHTHviVlXLiU17He7Qmz0aU
PON/E0x/7F47vt6E3WjXCuQIUJ/m+syUfcUMZN/UKsAEIu4eDxCAobRRMxWoKVsJGEHNWpYgO6z3
r6UyQVJOtdtc23Y95Azm2qs5lMFazSmKyQxGoAxKAi8IkfKjoWaWKefKOEAD2ldoTthpnzKusLVK
1XKz6Wpj3wRtByHrxJvRglStobOzzkYR3n9qvifbi26ZK4LN8dn/FtnNO+IHM+VbuTowgARSPQ1B
ECNtVJKgjFxcREGceKKCArhZHgYnlczwNXLG/fQ9O5BxzsLFraI8F71Veyw5pTV/W9on/77w7qAN
wqaIUygdGndJf4wH+V88h69WSF2Oailkvoh5HY/fhZ9AN5tgH3tQPG0nQW4L2ris87pSGrqyRwWG
iquLQOWwIn6nuDVOK3kKG2DMBrfu8+3DuhaDlptHhYY4Rg8xU8LIE4DZbuanufipGw9CxTCzVmRD
ixxNIh0vUvmLbGER45UsxiqcxCNQy/rceP5W35J3AaFmLSGwhzIbK635ip3G3bIwSw+HG4ZSN0Ka
kJ2EgvIOFxnGCTb6py+ZLRIqiGFb4jftjhBca7HJ3RXYBBbEZNU//yz9UvhY+GeYyg0EI1MSfQH1
TKzCi3lTexYe6skkGNNpr0NKrXRuf1jik3SEXK6cemhGI+dPhY5TWdQF5uee9Ao64y3jucdaGnX0
h6BIJtD9JB4g8W6KnvzEoqdZqwVffUHqdKta2regXgORy/1ohzh7wnu7GVCCqt+QCjNykrXHCMaR
ZAxO4L0DiA91HCIRjFqiL0deuBV3sz1YgDwdJNSfCTvohIaDcf+bL5kF+FsrDMCyLkhgQkUeSZe/
si5BfTNXIngqdxYikzDJJBZIXfCfrgA3Yb9/Vr4e4HIKAdtisV8kY4duBgNpCJOj3lqtoVh9/HLb
Cde+HkwYaNtoyIBlncqPAX7WNV3GaHjj+B6GcKW9voUurD18okLMzqiY9iivB9tq1ESAkngtxsUt
GeETceZp3PVOBOrCDavetb6Df5ZH+X9XJGKp11ieNOHVAy2uGgiG21sorxTzrraQOgCjH8oBp2BJ
UqRBF24cNc/vAH1QIamZakDkqEGamVwa5LbQTy+5np4x92QnLSZwogmjx1W64yb9IxelU5LOb35h
PAZC62Wd6IUVf2gTPbPCgTOrYHQqaE6g93U0Wtnk++o45vEjOsXQVOvNhjP2mA1xBDE89iL/s1Kz
xtQFGTItIACYx00YgXWJvAvbyS5U/06JiyeuE9xWLXi3FzUnU+pft3dn5frSUcVFQRx1H7Ankii4
iK0YjYkBuewRW0fJLMrmvvQxuF9OHh9W9m1TX8EOEsD6C1vktyxs1X2u5SlU3zy5UNtPhTNiT5uq
bqe1QKIk/LhB0d7keLEw+7jcqv7ozYG6jTJPzSr+mcv7LRCwAP1HT0BKx7aqqTsYZETktZrG1a+k
IhgeeGGTkzjS2sJr9WM+AIIhp2Zuxy660B+kpK73KHezRx3XQhgOtIgKvgpgvkGX1aEHUBh+1UXe
YBUv8RaY8w1OH8QkisL8e6TYK+ePIOvR2pdQtpDozn4/lokw8jPCdYNi21Db4ciogK1co0sLdH49
hYNYTRzWVLaKKYh4KwqqlQJHz3AuEimo6/rKDh0ok74SoQ1A9g4DZnfaftwDfuX1jrETTfB5fTLs
rTwJr+xRgbJW8VIRizzyjCaodmoxI2c3yg34uGvQvk/nVMHIqtg9Nl30EhlbLi7fBz5pGctmfD/6
6cB3YyVrqNx4Q/LNr9/y9vn2Mll/n/z74sj2fayrUBuLvC7kMP3wrJXvtw2svH2utpGKP4XcdH45
ViS3Cza/NTD+jq7NWl4CDTHgWVGYQYpAg2kVrferHI0T3KP1tixN/mesm9lodjKApirSyNaaRKco
bT0wpz1U1Jzb61w9BiquagGSLagRUu4Z+eHEowqGS8jfRdldPb8JAaNswDJBeWTX+QXfiVDt4aF1
w2HeXBpmc5hYmLVVl1ishLqyR0UsilrASvjxGEqFmWi5eXuv1jqZughxeNJGwpAX3Y4oW34aQk1D
XuX2h9zNvB4svjUKSRH7qbi2nIUtuv9Qa0bdgoccy/Gyl3xbb0n1XHsOttq97GauflIZnrD2kluu
jtaZQbaQZ0YOi6VtnCs8YTAN8B9+1iy1BsFuDj5gIdy2Z7KAr932y8VSLtJDYDbRZz1CyRAAAHAy
7+dD5uSPxonwRPMtIeyBYdYrkvVBaaBao42JHI+64QYnwAndceNv8tN/ZCwZ6d5aAw2lFBGoX/Sy
0DSm7u9sFvIsxfi9m78S8dMOF6h08jeHzhbdFJKvn6wpJ/IH6ZsH5hQikoTLi66MglQsCNUMB0IL
AwsjK7XyXCN/w2CHWrYM52HZolKoiW9alNIBMVc+pkw5R6Xoyu1dFIqOP/y8fQpXD4aAQSBkB9DZ
lqjQL5bT1EcifKXMSyeennOF+WRbX80fEySiLW6XSGsbjZ+D2Ite0u3kRJtkx8c2/zmdpQc/Ry05
+ix33DaHmAQLobmaa6Gz/9fyqJ3sMxTl5cDHxfOW/QCq2Mlg3UAjuYN8hZXYEbNrtbaheD9pMhI7
Hnkw5ZhGWQG2z8Niz5/KaDBL5vjnaoatAHAH1weC+SsgVB9rwwhFBc1jeRfq2y6zFTdx9K1wzx2V
nS7Y3XdC95/ZAB2y+8jke9EnQdFA+G8A+fd18sgH23/ZZEnsZe07TsE4dJYQ3912y6/EMXhF4L2N
RBn6fxj7ofyyrMdErJM09pLJ1DOnmjH703ghsmRdgEyFxSluz5xUWf12C6OUp07xFGdFVMFTs6rb
zL2vW0YwsxS4WVYonxy4HBQI0H3y+inRXC6pkKIk3D+eQKc2kPJDkRskvMPwDAsGUCAK7VOAwjvj
Cl9dCSa0JTCQ8ChrU+mONOZZlg+woZS9mWvfc1AW3faDS/z54my6irkvVJrIE+Y6eKDNh/HrAaWD
xule9F3pgsjhW77P7oW9ArgV2k/ZbjqlrghiKFvxgrthK+79U7zjdjGuAeOQEsWNDsofSJVY45qr
4QXdxv/+OrpuKhgVJJpI3WbaqbvGqrzykXvQD0T+oXC79/SNVSVda2ToS4vUlnOh2E5+iauBzOKr
s0Wu2fA9PJeP7bcSc6nKrrB59F9sCcyiLWpHzHC+evwXa6ayi6yTcqVs8QswPJOoYAIsP0PgOKCT
bYcARvtmt03/RhVu7QmxXDiVkLZZWTRdWv9+QqD7j+ImCImZRERrl9XSDBV3dB56Q6oKM6FY2Fk/
2aGRgKv9sVEf+JyRyq8HucVWUvGmSg25HAdsJZktrhqzsWZTvpPu84fUSR5Ti5mhkW9z4zRdktbF
VYww4/tKB3+V7+tDgrJD8JM/c0fOy1ztu8SK4SxrVAiKq7wd5RZ7qd4T6C4BOLWbys624PtmovmY
J4PqpxpRySE1g7XLZs4m+sQoTWPwaidLbuRwTgOqino2e4zG5WaDiRuH9fxjflAqWpW13uUidDbQ
PgcA3kp2PW9CO9vkvMJF44QNSPmqvUPC/B8XuuzK4ot2GkgcA3IsCK1viD0et+1BOQOK6lY/OQvI
+gl4GHWvIPP3TTx/N+mRBdT5Oh1M/QgqKClaUOkzjx9BaMIIUFTGeG64aT1WIZm1wReu5cVyY3+C
hGkPB+a9sDdRtsaKUSr3lBqM7uiNucxWx/od91eIv3yAhcW2zaqol8javOg0QYpSMGO73nQfmORC
Apl7FaMRxgh0F+zo0qDaZuKoER8qYysQ7gcJMjfGMcgfElChZoHxYLRMaCCJnjcCg0hFIqkvIkBZ
UL+Lt9GGew9dAu6a7GTbbQkUkWdJ6n4lxaZchkqCQlXlOI60BC4npTZD8B1c5N2kTYea+g/C2JS2
Zu0ouwa8559pcJkyYC2ceX6oGFWMlaBlOomImIFO0ExqH6cXAbKw0XOEipEAza7Q4X4lkTnY5D8D
G60EZpmRrPbW9lOxK620usxJpExeQJMIza55P76jl7cddwQbme6071HObPuy0he6AuPrU5vFyhh5
+vEI8M523pQb1MB/EJ3EwP5XJZFFrKKLMGMjB1WRX3IXcVc+iY6CdZLxJA1z5/GmcoleFtMqCT43
9pYuxACNlnA1ce32FZfsKbVjW/6USLxIXOPzdrq61lhbhmOJSo6UVMw61Uehc9iNNocLPYKINyFN
5A9/AzjPOLV0wQVjVEFeGtjQ8kN5ND5IbCo8wCUH2/AgjPXP5S2uDy1dLMgggt1DSRb+ojzl+hMb
5co4BxIVhroZHJaqXuI245xS4t/lwQsmYEgwlsf4UIwslhZg9CHtrnYk9RLvpa1+jJ+STW73m/Gh
3kj3htf8jQkZ1uVF8xCARcsvMnUisYbokvbfRM70P6Vj7wD9yYNrpWZxUTJN0oGlHbWEk4k/QiuO
UHdlP1FvRS4AToldtxFZbTXWtlIJEC+qqH6r2NbXlyY16yeiPuh//iQWpR/9M8cGtTOSTFoHS1R6
NWlJAlTbnTMD+tAAlRhZwg4TY0weFIZ/0g/eQE1kX23i2ANJM1KPocSVUMg2p09AzGAU32R4KeOA
09pXWinlkK/AdmYvBNWBmbvf4qdEKqIGpwQT2cFaIPlBy+Sjh1hvrmOB/LwJJh4zrqVZ+Kkp5OqG
sTbGS4vWBS613A/BQhB5/tv0UmLmzozd4Ni5PGAcrVfYyR00ehDEDAa1GetM0ArBYD7OOxGineTK
r83LlKaDkdXtcLhAyD1mCslaKdn0xaaG4O+dKwMGiYTtgDZUBFIZBOpDBR1zlwx7DN9GjwQA1mOd
kbzKVHbj40tiChvHvyzeuPQ1zUVWHGU5DBVgDLXphkINfSJuIpiTJeKVBz/NLHVb/ooOmFQ61Q+J
y8T+sU4GFWjEaJIrjlRe9MTUPdnh0AgD93IDPfNiKzjhDuWenkVtynIdhZrvreZIkssG+/k72OC9
vu83gTcTtMBm2HAsV10NboSjB7RqK+RAol9GEx+TVR7zLSakN5rDn9HCwVMnsEOPcSJXg/fCGvUt
oWQi5gpJJwrBwwjn8ANTvgimEAKYTIAGxhTDoyQHZpYlVp88C8PUxzTUAP1GFcvkPX6yOEzKu4BB
7duzdIAcwbNu186M+zl3Ziez2adkPWv7Y58WPOG4NoJGPfAR5Jbsn5SNDuqD2eIPzd9QtF49kwtj
1GO593kuUxQstuo+pPpj6Bh38OqJXPx9KgWVU3XU0hR/f45Ab83r075oldSCfJ0LmVHG+We4jE7d
F5Lf1IFYEAcVjvF4aKX7WPof10P2cxE9xWpQUyOFV471UVHepsLYpJ1h+XXq3vZ/hhfSICmdm/9T
SpE90h/uN7XTgA6LVcNgfX/qNqjLTkjSETmuUR5zTvDirGYshGWBivr8FPNzlcKdi7lyAL93UqZk
22r4XTgZFSrmZBRFLkfWRU4MqmzIuriTbqcmmCbc+ue/C/cLe1SEEPogkOYGfpYedESG8hzb2oPx
Vv4Am5/Zvc/fb7uCSH7/l0fjH3u06oTfTLMaVehxxYfqBe3lE7cXzvJ99WIEtvTYOMmJdNwyvOzw
fNWjZ1CBYdrbSs0kRFkInQcMzNz+SeuP9cVPouKG6k9EBArnwNiMUNnGZQAZMXfeSdYjINnMTHC9
qLewR8URwBwBJBNgL96OB3IcUrPFgRCZ0/oMd6UnnFJDzVMMqkQesH8YbFLNdnhi7B0jJtKT3kJj
CNIQwIRi5lt1Jzug94UGmWx+/8Z5pIwX/LvUa7F9JHIuwlajzUZRFgk8Noi2czpbYtGzngck3bjl
pVQoiWo/7kTyifLA07Vwo3aFKYbvQkIolp594c6fWrNKBpZd1umgAszYCaES6rDrH9V5I6P3JdjF
LrY5ZCcAwaI4Ov9KPiu3PrJm9tcmFXRgH/6bERlU4AEfcqeD1Y4k78GmDs0J1BaiNTzEhJTaU88E
U5PYRmwm39V9dDa2rJR6PQdc/AIqFDXcFEnSDF8arOTUbpV9jzIlZImhvbwlg7DRo87iFWUkKACu
XjtTyzVKUAQo1BFOSvLInTqbgwMXaKX0GAX+32INmvDX9vDmVBpovZNdRs0MPZND6fZ7gLYhxoCK
qFBYw0baMg7paqHur43VeSrggLho4ssKn5YwffIO5BHf+S3vFrbIJGAgDvr/Hxydp9KWNJ78OeIR
3tsEjWv+XZAwOA0aSLWDoMrH7XXdDm86T/59EQgiSRFjjvhLGWZWWWlmmzASd5YFKtT4fWoEJelZ
6iAwLNuPJmbQVou34ycgltdrSNOpTvIMa1CPHTRhZUdBaeDIWcFugIbkxRN7k0x8kLqxtBUvM/2g
nLK1O+Hzf9tOKvZgnlHDOE0H9MnoW0o2Q3EqYmSct5NasFBcr1ZpypxPSU8AeboVTJo5y9K2Mtzb
C2FZoeNIY1QAm8BKNEBcF7zmGbg8Rfu2EUbWAB2X67WUfWKEvgQr8r3SWTLk3ZLnxILW0z3nASph
8htWbshY1wUluPD3vu0lobhUViGtq7T7qQaaP2V4JMsIFSvCch6ERkASPUSBmWmHuMIsJ5hCGLt3
O83F1NH17mVtMeZSjZOlmAMIzczuqN+pj6hlIsXLvfbIYqBiBfrL51xsHp45GG8n8I5pl50ktKHS
/eQSkgWSUios52CEQZrNYDTyOFYJznCw8m3RmF1uo0LstaD943tT+5Vu6vvIZd6g5OPciL40CkHm
x1HKSVWzcQgfMGYuMFSuOBop+j2y3PH/ua8lBYosoJAGMcD1N5z5aspHBUDcwZomBK/OI/OUmLUo
yMgYmStkpepr8VjlAYcCTQSkhehprkbR40LTy9gL0gT4P4z1ziykwZr/L01Q/t91eRf5HMpuEPX9
kdWYIlFgJ+RZUhOrMGYV5Mmg2ZbACUlP+gkpCNhUUoESBHP+EFy8vdzxHSNSeOukv4Rf8qH0jDsW
ooDEPtpDllapCKyPPYQpIR6Ht4e/a7zEkzCFL7IxI2ueuLRDxWAeQ+5dFeGlLGPcdkjN2c7t/Fx5
2TGxAIc9JdugMOMT9II20vdhB+HbyGWtdRXKvPgRNIRDCYL/TOcMQm7qIPyflNEeWqhf1IP2mpbJ
LmmHvRb4RwMcRdB5gUSuOm6DIT/4BhiqWb2xtct++Xuo5C/Nq0nWB2x+ZjSh087NL1lWACEEEe88
9qyp8TXKCR2CX+CvAafKV8oJoeJU0C8jxtb24DQPY2h2p+LecCuP682Us0GQsCNoVn8vHtJ79HRa
E0TWTxgbAzNYfTSANistViBePV+LH0UlPJmf6Xw5q2j08MXRUFE+ayRbqGfn9gWzagZsG6BzEzCc
R8+r4A9PRsrLwLJCZA98fd2mi4WjUt39czMgxYVEJwIg2eXrEBj7AnxsBmWJUu0GSBAXTp4zStVr
J3Zpgjqxc+inmsENMS6u8dChWtC55UlmwvNWD8vSDnViuy7T66ZE+oe5PTceTHBYdYgPbW3WKohx
gXVKUCHm38DgcHsPVzMp0O0ZCj6ThikeKheYmp4r0jyHS+DBKVtVYrbnwFHt8KS68W5+5u5YdXFx
7X7WIFRlgI6Xx/gscZ9FNjBzxSgLdfQb3BXtU7vdShvIq1iQH/ql7f1tjwcZuMVJexU9AfcC8QKW
gkiTMNtma7fa8sdQR0KceW4GmJ3kQsVL7p/J1GJmYWoxPrQ/uqf2yJ5TXkXnLG1SjtuoGKhSIjD6
CB+iJdnJA96ivmz66eUWr2JT8kDvDBBW7iBm9inme83oFbMEbB7StVoLUU25SDUgkaC+RTmpmRbV
OEPoyL5mfvca6/4jOvqvgQHobx9uoapq64VuxzOLVX115xemqZ3vhHYWUlGPPalSzCb4yeUstZRV
8ORyddRGV50Cit4E1aoAfR9HRE5WePm5OxGwG5556I22mJdozgpgA5HL7DytXTlL81T0ELlaqrsI
GVNrj52VP2G03xafhY0KSHeXWaicDQflb3DDrSaH4DHUQd4mC+oXtT45riQjnSYY/si3BIAL+QeU
BQekhv+asxfGQJcMXk0VIyLURpf6yBVTJJIJRYIQjRy9NDGNYgtO7XFPxYYRtNYSnKU5amMTv04g
qImgFUJT1QTn3vHyPQWbd6ctv2FFrNX3y9IeFZ7VNuHA4kPuTW9AU3/c99bkKpjNrS8UwYzVrbnN
whqN/QiqetJUqY6R2vd2Pe1R1wXjcpvvNU8+JK7v8G/tPbs0vnYel2apBEmstGpuBpBkJfHrIB4M
lFsZC1sL/MCRgV8O6j6g/6IsJDOYbROlSS4L486Yv5zt0o1tTDn0ZvySPfmm8QLOvbOwZVhee/Eu
LROHWlw5mQ+pDV7E2mQPz+lQ30QbpMMI8ygtZ4pTAk/9z1UsASvTMc2nEmYkhVeoM6H0kTakIyjO
MrVxZK7CrY5zwtjTVV/RwS1AmHWgdUDF7zoeklpQy8SrIqA+qqaDjsv4DQR4zghC5tu7uJbW6UgU
UKWWIKpA4yr5JIxCeZRjz4934fA6ZGdder9tYjUdWdigwZRcFMaiP1TghTsQnHvugl5ZQC3k9VKf
cEpP4Ezm6NnqPbG0SjkmyBzkOZSxst5tt9EpyTD/gVzIa9/BJmg4845M0wa52T5Ed6Itfqu+3V72
6lf8s7MS5Z4QfZxargalRAcxV8B4zED43gRQYqxq559bMqAqw4tEegrCQdcHQW9a3i/UEkTaAbeJ
IAaQGvx9I4WmETMA36tv7KUpsujFmSvwHRU+VUhnL9/O6LUVlnwHqLc13hMeCrQ492pssWBJa066
tEqduihq68Zoe0SxTrUFXXdLvrTriIWZWTcDLQLMKUIUje7uKZWigDARASXO7lspMycJ6tHK/e2P
teqXBmYu/2uFhOzFFnZQ3TH0LkJ2dkhOoWgKbuZ0lckBzjl7ZCbYeACthw1Zu00koFtqlIzwsnoe
l7+A8pdBNYxMSyWSwvBW+lk9+F7nkVrahBE/wGYit2M9SdbuoaVJym9CI+0wYI6UlJ9mU5g6s6ic
2/sqkfyALsQsTVBOUgXhWDQ68qPaT7ZjKFoYgQ5tEO1qZucjY5JCPLxCRTGrTnaCBoysYeH0gX7m
J/URShubWs5sNTa2fQNxMTlz2ybfzbO4zYfZKvxqz4ESy5oiHyJAhSNI3WsfpryZx5yFietDJxvf
OB9MMHENslKlBrG13t7NyLqNWj01oXhSdZ9BK8f0JSpnyqPSD6oKvtQD7P/KncEY1L1BrxAoh2hn
OBiqm63kIOROP5kzmO3YzOTMn0ClUX3ZzGmaAIZZ1SYUqLYYewSBxbjnrBRqSAcF5CO7DrISpaWf
jIP/HMf27Q+/+s7+68NDf5fqGxRtxw+phk0gHcdgAx0n0Ql2sp2/1A45R/WR2zIrYavehvsSHLEK
FOnoOoVgKIIyqpgU/93mbPD4GN+VTfSGJskh3/SYSKmt6Vsx2zMrTK0H4YVt6qujkNtKctfA0+36
QKip2204AJKaeLUzOkEKpCZkMZkFDdaSqS8tNTUM9yi28RAk0zVtX8wY94mf1LyAgHp79pOUcaZX
A/JfC8WnvQ6VXMPl8oCepFeCdzSvXiApZQ79YDEciNzEXyLHwgyVKQhFzMUBKD4RD38jz0GWC7Vo
IjAYuKxB3FVYAMm0fnsOhBGuFyUZs6S1EqLv72eVtG8ak4jNB2bqcqcOQmvWZOO8vPmRWUfkSt3g
SmUV/i/V8FuLpmpEIK4qlKDCognSl/Tp8do6KY1VvhPJyqw3JSRmMUbmrez99n6TQHzLMnUBJlkU
GImADRBz8OtMIWh5/XkT+T0uXaRJiqporBuPuOYtk9SNJxbdlDcV7obRldxiV3ij4ERv6mCq4COv
T91d8YiBx88aUCjek1i6xusX7uKTU7dfrDSSUhWgBZaPqmLGn/Vd4kSB1XCmiHKtaHahGd7jKfF5
e6OZdqkrsUwFfipCfGNCZtFY3COkXsGiT+ZGBjsjY6WsYjRro6nQJMg+xq0N1FYJ5uV3N4SUC1jY
mtV0YrGhVCgy+DCsuBRm+FT92XDJY1yqjCoxwwTdja79GqiLGl4qjJWZdKgksmaqGXtFd5+NNBOC
qkV066CurZeJXfmGqUfIbJvZzBPREufcMbo3hlOQaPb1LECfTYTCHTjOqbPQqO0cVRKob1H+xtwX
KZup298T6iyp8vU9/GOK8vuyKsY26GFKLdo7sFXvg7J4ur2c9XCKZzLoiknvjx4s4+e2lLJeiz39
zcjNHmIN9RPE5y4DRB73ot4ZTodqc9ND1xNhlQfLCOt5sp6BLH4D2YdFSj81bVyIs0DYhIMNQZhF
UIgbM1N8ap1wg5GCZ/9B+n574atRdGGT+ozQY8zr0UBIK+LR0XqolyuBlagfCigyOcW7bWwtkgDu
BAp58JXx0hf6jCAZ/BTl5v/eFkgvRxPMn5gX750U3uogbWa9U1Zuf7DhEGN4+4F1klphJoScnEpF
4jVJYs9QwZaJ8sAwOoy1rVz/V3YoL+3VMdenDB407OYCg9oCWFpLB2PaSKLw/mKmjivn/soeFZWV
MJ7FQQM9U/Kr2xHNKQwOyGZ9jt3CMqzuNXgiQxPh/Xhk92nWcscr43SABrdmOM94SkudKXrQU36B
RHD7pF5oMUbLT63+1yh6bGLVtfr1lWUqZtd+OA8y6B29+rVzyOVQVh60p7SLHoj+IILH/OH2l10J
P0uL9AgMKA7ivmjxnk81CRq7H2r387YBxpf8ohUhyHKvcjj3ff2K4T5z4D50EKVXqG+JIzhcetFs
xW+3ba7Vra9WRdx5EWwEyQBmXkWjiSRuOuaXHH8738+WD1UOwitpM+wxjiHdTATNWNMJ4wWUctFp
tPJiS+R/QgxhQw47d7htCsqGgiHFuvLauFomFVOVWgrqJMAyDQkqLj06Ou1Zi3eDf99onFUnL7eX
ub5KkERB3cuQvwBhashJtFxGbkVEtj55UmvQ8KaM2s8a6SMW9ccK9e1GvonBkCaCsuWQvMi1abyG
3wEdEMzQztDLiUSTZGbjSw100+7fQGWvrFMpvwyBmk4mZbSaqx+GcHJxZd1J/bAfFPVdmTgMBnS9
pYqBm2ngAK4lV8rng6pGZzyAmSpBK3nI1a+hPvAUqeGoFMjhAjG3QyC/a0i7SHVupZNoKcWDUb0M
ATRoGs4ykojh1Su355Vx4g6LQxQrUVr0Kbk9s+mcQFvN5FTfan3pMHOpF02SaP5v/kVdMrPfc1Mh
wL/49qUBV33gb5WGpR3BcmLqZkkCblSLHB84D3pTnzQLDV6UhnTG5q3NW1ztHnWJBJGagkUFu0eK
H5gPP9ebDEja5MxCxK1Vl64sUZeG2Ipa0RsyGJzO+dP4ODwbDZIrMKUOz781FOqX6q5+a39qrRs6
6TNrSpx8FipZXtqnh2vA58XFLSTVPVFD8xOqJ3KkQw82Mg3Ru+0ga8DlK1NUFUKCQnNSqjBF6HGE
s3BHctlow/8iqaz+PbG45+aQHGbolwDZjhazFTwS7b/IZdYGSBi6tWoqTPl9piVtgp/y3+LW/B54
xuWiTj0WrwnDaemqu64XQTSRLdZAO1QVP/Tpm1gzLs01DperzaWCTTOAYL3k0X5NDwYY+fAYcDK8
xRFzq8LkoMVRbactZmtcbsN9JuduS1RAWJkfMXJrW6mgkwOxU2oRNIinMLELkJtqPKM/w9pLKsqM
QjYaA/SrvAaAEzkHLYxUOprBuCv/n1Tur2uMLn4mSdvOooJPNljR6YIwsgor/6aCPCTeiEwqgzW2
1quvR8UbcR4qLSL2UvScCCezfC5NMj4T2SoDUM868FTAkWVODgV8JTQqNirUzyphMHsOisHs0aTb
F6BBVzfTcEoTyP0R5Gh/IDNJPRRMZiu7S3esesn6F5Pw3jeA0ZJAYXx93ymDVDWZDI7KQbMu40gd
qo0ki4uTDW/PR/ak9Kor/rFIJ9+VkU917mNuRWh0Ky1aq1JeFJ71Rlx/zyzMUFFTyYM0GFJ4PDpp
M4iZIKkHXT0rcAgQIEhB0eCbFUI3kSn6N1ggdOn/2lWFipNBotd8pSokqkQ/CqCRCK3NvJkBBvrI
wotWZOLi4rh9U3x9ARC5MzTsUfLA8/hLzz6AyhgvjeoMIoN2K6anymo3WeKC1HCTuVIQsdmXvkAt
iEU4ji4AVChIKrXL81DX6chxsHgE6ZMVTUADgcX4SF4d/N9RwvxacKAsUls78AE8VoVFIjMiAsrh
9BvuhRQcBrs2gw9J/hdlHMomlR8PErqGvEFWieKleCS0laGlJOfMS/dExlurgCBnva++vCFhFChR
TRbgSMqXygonyKkgQnLR1ecOWcX+/0i7ruW4dWz7RaxiDq+MnaSWJVnBLyz72GYCc+bX3wV5xqLQ
PA1fz1SdOlPlGe8GCGzssPZa8Xgo89cxQcNOTpxcxT/9wgngZINu34eniGJjIIsjgfsXRDcs7GMw
MKQHGjyMrC0qaAzq9LZou/isNMDVKZ1Z7COzm71lnG5nEleOigRaniYAsywTAOcFYIou1RoPnWQA
CUcftP+yky9qbivL8GWxIkhN4rMpwo3SqrtJ0E4Q+/4a621jF3UaekstPZVdY9pqCckkPZOju1aQ
JsCW58UdllLyqrDZqWGZ2r0cnZY0/CeqtIdclYMmbnwt05+FOv4ZShUaQrrhD23yEiXA/aXkYIb5
rpX70anDAkjlabGghqKJ3Sfs/+eyFjIvNEBXl7ZCFVSJ5RR9njnjUraeNRTEaTTVl1C3BPt+B3b3
VJfQPlbNvVhpla9oqX5SBh2pmgrfkjaIHtpQvpWUYbcoIygNhfZBGa1dTuVXssJKzjhVaW6HbV8L
dqdnRmsDzBPvK0s8QQAlu7VkMb1TUzHzplTW/T6PjVNR9YKfDZpqq6kGEfKpMGxTmCe36+X+aJjZ
SRSy0KlnHZ4tT8A5XPTF7ZhBst0W5D5zp6i7SeRuP2ZJ5w+mYdm6OqduThbdswxS7oRMFgDelx8E
uZBctRZn28hmLUhB4+GLxAhidcaAbpYDhS110FKMYkBl+mLUTprW4/+lOunUu7FUiC5mkfq7sSq8
Wo3Gm8JI8hsSQs18WbKbbBLvhQkIPgssqOM8O3rYQzRYz8+VOHphEy745mAoqQTl0BQZBPoIkPKh
MDjVFO6FGZNEQ+5IkSTag6xln9Pe+A6O/xi1FYiM5V3zUC0tFSrtFTdEmeKkSoBGarV0E2Wp6M5l
me71cZ5uxnRWEg+lLyFo06h4mUM9Q7mkbZVbwTAO8aIGWd4GBk1022UWHalPcSCaozFNn8VyCYa4
uU2HGQV5rd+BhvyzIMcPM/ahQTA3TGAo7dDCmxPxHJbQRR7KxekEApBfOsJHmiG60GFjBnHYH8Zp
3GXTlDuFOrmzXkM3ugmqKj2QqHTLeHjIgbTz47IRfNPMCdgk4tKpSBvMtYSN0aXE7YuhcttWEoN0
CiV0DHpH15faadLuVQzHzm3xEsY5/jd6B/4sa7xtlOEBHN2oE889pKGG4aaIQjcd8l0Ui3a3KLEr
CuROBlt1kg1nTSdHtI48lPCJM81RHKSZepJmwyWxfC9DGGksheck1Z6iNn2JJAWityTRD6lkTIPT
G+bsyROJ3KQsT0IY3YdDeAYRvmeU2Q5+4VA3CxiBSZvtW008WJF12yrRQxyWxAnl/FxGo9+F0fys
j4X4o4za4ZOcysc5EUqnqcId6PZ38SIttgCtQrcN59wDEBpXOC7Q1lIU4kt1ZfEe3ouIDWA8wBmB
qsdDaIBY/GMUlRTzNPfDJAPWjrHfr1QIIkGzfXzsAl7r5DJiY2wxj5GZDGNb1G+2REej8tcTuErB
yPQERAOSE24TY+ON/7A4JkVCWSpf4PBlqDaPngI6FjRRAFKlEvOF7g/3/NLiZVb2tkYVTx+Q85rF
Iox1Oa8jWZllPPLYzxvFbxIXMTdmJZQQGX7pDDYlt8nu8HYYt6S1w6MJxA0XX3ZZ0GB+CJNgaINV
F9KAH6IGBEo9vzh16js+huIylWEsMYF4Ei2NVaWwRHHA0htZRbaPd8WBT35/2eL/aIvFHCt6MmtN
+La98FtAOE9+sssPVGxPBUUpZDUC0+d/1q34FCfp92dlqecGPJ9TJsIuZv1OgoDWgoURPEos2crg
ZOIOaV7k1cw6mWtpNmqvthHsUfyGhmnQY+QNNhUQIbv+cbgZbV4mf9nxY0wyt7PNB1FNW5iknLDS
oyDbcwYNUZCCeNZhfIgbpz4XAdfstgN631nmjoZEKohRw2x4EwbLfjpSyUt4BLQ1eZ38S+kGLBFo
Zzg66PxBcIM5qWqXW+WSavSkTiBygOQuhIVze9nnXyr0/yDzCaGDz0g5Hgyo5R4RIV5Pc7a+6so+
24AnZIA4RQP7nTJjcqfxRUHh4Ocuegwfl8h24FMRk2BmCBOafi7kO3QCgUVJEq/tox2UG1Hsm53r
i9py64aI5E0RgesGGT9Tou1l0qhRIYrwNH2GlFW86/YEFY0WgU4E0rA/qTtdDmfRaH9llHFvckT6
zqpgNN3HdxXGRB/zW2n2+2wX3lBNN2U3nSiEHhigLDAgFXivmIh/7TDy0umtaU4cwtmJjbznw29i
jleLUUKxn/GbAK/zZ2N2VYLGi/SaEoy3hp2NCpYnDyrH6mW94ONWsD4xjgYdzh5m+xmy0G6zV8He
EbrkeQmQPiDpIjba6CDZ4ZU5uZaZHDqByLQgkTfLXqI8ZvV3EIf8qsHkroWcdgigEAyu3z953S/H
05h1Mz5SLUiaIN8T/ealzl2lcSPEYufmFAageJwajOsVfrdTz5SF3atPYXjOp6PkUaU6rr+mti6S
z/fj+CYFvmq+yINegLgCvwXsKZi8iX18bXBoUnbJP9j3DZ+JGUhk15DvAo6AfY1KYgx6Wy344odi
j/7OUbqlZNnSDZ+B/aJ4SDfZQBQNuVkA+1iXOZkmRjeKWfQTSfNz5ahMD5nSHWV1d92LXNTWPtph
XaNezMhgVdjp89RekuJOkCGRDrWZ62a2ndX7elj/2MSVGs8C7IDXfYKfEEKbYro6UIMigigqPOa8
SuWG16ffSjJ1CpC8QCfp2jz2SimJviCCLAhQeGT411e1tXlrC0yNPCmqVm9anD5Zz1HJ6p1+qffG
zGnnXM6K4xutzTCOPlvKxihBkYFiv5N8bfa4YHuUlFLnu1Y4wk77BzhlykYXeeAn+IlyvfwQRi60
gV8xG9pAi4yv+cBbOfMMhGZdpNOMvdXz7yEG+MtateeQB0+mC2Nv93rhjGNX8qSuTcyR+7G4BCaB
iismjPaDSVxoTO30Vk696x90KxhbbzWr6JmbiRB1YKJCdbJHT/0f1Wmd2IfmQuUst5ODsVs/4pN1
bHmx1ToNxp9Xy1C3NT2p+ZNuoFEHEgBoSle5uzzBkwW8i7EVj31YJf09K68J4FMeiXRf1cA6W3bj
6g2uZEFfkEAKlBHlZvzrQIUj/yCm33qu16tlAt4FCDezFt6sw6gbfZJfG+IWz4C6tOCnC4ygWuzU
E9yu9EPRi08D71y9jTFdHixdl/Ef0BCwSL+qM9u2wZ/4mDSoTad+oo1RKv+g2/Po6I/y4/wP5Sim
qow9pIttbX8gtxEK/7y29KZjRBn8909h4nAkP6KUCPj2YWargX7IPXqNp/v+RQRNC4Q2OA5/K5XD
x383SK/26uPnWhtVcMSIlh4ogjix3wYt/OoYfq9d+SX9Sm4pN6DFV0rcdhrvlhl3KUsCCDbw2iEN
KPakd9LHt23HjMcyO1oQ36MHzT/s25fr3SrjPcuqaiWVhggQoP8ZHZej5UDGGhIftOfHK8H/iwN5
t8Y4xkkXtVgYYG3wo8SZD4Nb3WUHsLthYoiAVMU6EI8EPGzBVp784aMynrLKMqsBRFtE3gos0ABN
C9Pt/TlBa5OSJvOyx80YcHWI2Ni3i7OqGemmLmdyAmsyIj/4EPwXXfO7KEjvqPBRiKZgEgVt7IKi
ogQcv7xL7sq7lE9TsP3U/951NjBrq6zP5gk/x3iw/um/Um4l052c/JF8RdIHJ8bbgM2jDOVITCtj
2BXSmB8vkRJjXgrwK4QzgnDKWwhyakjZkepw3iN6XC4c1coO46k7TSrNBdKcvhiYgayD9QOMpICT
gjYdrJOT84saWnttY1tK+YW8rShUUtHqBU2AASIk5lj1zaDglYV5sKEih1sQ4Nh66UBSjxJkQxH+
Th2cBEDPDAPSvLu0tcc6Ulu8RAjhLmhiilLCII0U4uLW416pAAkQJ1uL95wt3vAP6+LE29Va+cNi
FqYFFAmyLx5QUnKyL7TdS8tZ6cHiXpzNot26FME8ftlYTpaCQSS/ODX77EATFhoAkz8p2tG/izk8
H1bGPC0R9HBjFcP2b2UXASrvlmiHe8Ohrdb2jByZCwvc3Es6PWxBnRbkPszbogya0UWF8at8hobn
LjrIe+VA53+gTsi5HBuX3lJWxpjnpEnnvk8aHcq32f1iaN+sGcBfzuHYOIMfbDCPxwS0Qx4NWNAv
0jZ01qpDVbkCmpZvw1Wd04GTdPzEC9G2Yv4Phpl3xOjnRk/oTtL+AP12wJIWD3Ht1Z9jsEMBPYY5
K8mWWofeRKr+23yOHkJndKCEWHsCZNc+m8Kxf+bt+oZLsIDdp4xK6ob6pQ6mQxOwFsWfe+jXwjfY
ZfZs5pro1iOHwGnzsqxtMd4viqCxIGSl4ne1qx5+sXgsA2R+TExCcCOxjez+w8qYq1lopU4mFSuj
2f14+9/sfjz/QZiwdTXRpxcpM8OGxIEKclQ1SQCLlQMQz3gUAiFABREdCgi47PT7hbeVW5dlbZA5
T5khhXFRwqCAafvx9nGxJ9s80erF368P8A4LjCEbZIDTPNelOsEcVVZLTSCScsf6vDigkJwd9F2C
vvI4V3VzS1cmmcNiFEWrqg1MGrGtB4vbvEo7mkblGH//o0LYVtBlGSuL7IFZoMRtmrBIgSVdBWAJ
0W6oX6AtkVh94D2IG8GAZco6cFf0Ulw8iKg2lkU5D1ihdA/LOtivU2ifFmdS3UetYavZ8Hx9U7dO
DY4nbOkA56OC/zHMKdD4Fo20xKgjUE+5mbtZzzmYWw52bYH5arVq1HVk5JOvabo9zN8notthzinO
b/ksU5OAUdE0sMuwcweSkhCtbyCIWczATJiCC9pq1fTNaeYFE3SMmH1ywWpHIyZDhlw68170VqpX
BM1kP1LKPoiS9NFKI6CMR0AJ5Nuht/aqZI7HTJSg6Dz6178W/cuvGWfueD3HM5B5DcolU+VVorov
yL2qC86CfDpuw795G9drZYJDtDlLadJbJJJv9NwtLfmXjlwACftLdRNQ6sLpXq8vcvNRWJnV6SdY
xWuI9buqqRTlP/FaJwPOJX2iLyBBs5lzPC/buTLCXwVSzwbycPgz5o538gCJFFFZfNBPYtAoBLKS
4rdSLq7y4owyhphgTTZiodAN4Ft6Y3QXq3+KegMjKsuxqjMOMPXinDCmmCgtq5Wp0muY6rTvcnnf
Zp9JG9mttY/xvThfi97fD2eSsUWXvfpaqGJ3KPziQsSKQwsNpSM4wFoQ2wqmAA1czitw4bAYc8z9
A3iLVFoqL/4gRLu8fNaM/78oB2OCuWVZ1A+xImNF1PODJduVHiV72hnOlJu+ENQYHvh/896+mUTP
AQeRsoUyblgewFVvTPBfAih1O7B/C716LOTn699qe+/erTCuuOj0KE6sAfXydirtQVVuYyLlPK9x
8Ygxa2EuVJaFYC4SRvE/EfUYED98rR6oMAX5qduq3wShYc/HHlHQ9fVdPDXUsops0lLoVBYLVMxU
qOgmyOV9KK67ktwD1Avcnj5MGm+NHEssS1UOnmKxy1Dokh7Gn9Vj4bZgX+52A6ALgMKFL1SQmEcG
cRmNfFyewhySSQWFSEJLMto5fTT8BbQpqMmXGD0FazdXVHvzsLxvJktJVS/LBBJhWCNd7M5tu5tR
F7j+vTZN6BJIJ1EURI2WvcudrAlWS92UntgppN47zvz6pstdGWBusgRyxMwaFBQYwvBOJ98NKTpI
w/My8Wqum+dhZYh5Kct+aPtqUlHFWb6YIbitrIOa1LxTd5G/0APwboWtydXpJEnjYixv2BUVpYxw
T44WSEKLgKdawfk0bL1tBG9lPGUaXEVHUkdp09oGxoJHCLi9baDPQmkTZSCDcRVVrILIEe+y3wyH
Zp5tAnL48Mf1Q7b5wGuqIckqaCnBb8ucMuCdC1NZYEQXrMUGtsy1uuWMz7W4WlYD2CDjWWxv+6aQ
vckwE85X21rj2jxzBkkCsqkCDW5fbDOsMBPuBrgmKFAqnIVufTINNIMoQCMEtkT6Q1YP8QiGISNr
aUM5CT19vBdbmRP8bl2ntQXmqc8wjqQslSH6WfeUlCD1rg+5eKOOvK7rZcsEBx1kW0C7KxoO/Nuf
r5ZiNUukCGoKSP2JjhC0IkYIBEe5wcCG80cjBPQMsEHM2iDd25XBNNP6WqthcMjAelml082cJJ/x
ymAEM/UBwQmuH8qtN1IzIJqC7FmWAZn6aC+LM5CQlLCXtYk3pgt4faT7WWpehSapbC20jpUEkPl1
o/+yrb+tsmM2aakNYmrCqoY99Zq9+TXzKAFXMvuy3xz48wqXofzbh3y3yDxZRNQ6tQeQBVUCsXYo
1VYjo6gtOdOtsJ9jjnoGd4Hyx21ty7mcIRKIbZ0xuYSqkgQMAhr3TiGBVr0/88PRjdutojpvIR6k
yDc2e9CXEErECl4YAZMPkXqQ89Y1B16OsuH4P1hhjucAFvKkUDHE0x/MQDtRHVLzBD3Qmz8oXNE9
Yq7CB1uMGzGwzlDQe9o6Jnfm19QXHOMGGrKf5B0fBHPZq5QBUFztH+NS8sJsymlGyAZcvzf5OQHP
DNU6trzpYBnuybSgv9P8gTjnJRcMY5l5FppRFYumx5eTztHX+A7qP84cOerX5pE2ihNHCcbYjRc7
CcGZnLnGHg6Pi5vkfVjmcZC1JasTCT8CLBo/qXgumAYb9CbQn/VFbmROvcq1T8t4HfCnDD1BF80X
jh1x0PQOv0g+ZmjuinPsk2+hr6F1MNsS8Le+fOyPvMry1v18/9qayE4xKgVYEzAWsPj6Jx1fu76l
+nvSp+JpARBB4Pdqr24v7DHuZ8I0TYxZnMWvwTF/so6UJLqt/7C8vO0KQH8N+hmwJbE5HKgnlsSM
sbtJS5wI5K3QO2gJNwjcvp/vZhgfBwERvVFn3E/tnN3TI0MxDSD2poi45C8ahG/X5N0cE6KR2Gwg
aQ1z6Uk4z+JOMiHY+x+ninCmdqSffecBi9gFvNvB21DG64VxJi5qjXTVyL5U0WlOTwbhedaNoAkn
8n15jLdTSRhORY+PJn8Szt2dtItuNE+3KTRkCHKfP9e9EUN9MMg4vAWpY5IAROCPcnaj9cVZNsXT
nIlBQSQOK8pGUANTNMqQJCjcsOlwrY1lHUoAMxplcasI06GolzsIAu8yUX/AK8mJDre38rc5NicW
+mwqSwPxp0l7VvIIPlFlx4lgto/Euw3mQi+JlmaYlqLgi1K39dopDy3IpVqHSukAgZo5mJ8rFZsf
yvBWx1y7upKKaB5gWREfZohzl/LX62vbds7vS2Mu2qQYAhiCBNGfMhUnHiS/U2ob5jFZvvXit34+
VgKPMnP7LL6bZC5YNWFGso/wxbJBPI2dfJLV/Ijs5IYMI7fRSn//5ePzboy5aYUR5+MQIaNsPcXX
HZA4gg4ajIohPFfzWVBsrkgArRNfs8hcNaUdCxP8mahgoLKrQNF8wniSiq5/zWFSuIRrUyepwI+I
6PfhHyaWyBYSpkuPwzE6FnHyp+YkJW8IeVSTwZGV9Ig+Ub3myoZuh08rw0z80I9SNRI6IRDeNLJr
ncfZLh4pND925X1e2uZ5+jn3geIBmc0T19i8ESvbTDSRxEIaZpIJ203mNcnih8AIXb8T100A3YQv
vErLVDFLFCJT7wzan9rChFeZcJzkRia2+nQSGyII8thX0CDGc5oJbqGDPkoYwYbxVbVyNySdtxAe
mRFvUYwnEbRGaycFh4XEqm1Fmr0sn65v21al8MOiGF8ih2GrlQtMxHsqOVqgKJ877T9WUPrWnlcq
uhy//3D60YT7+JWkTjTb2kSBhYpYizfEB2H+rXIzeDRyFr+FTvR8fX28HWRciaALQBoWluhb0rdw
upsj3uTN5sv5+2hLrC6oOBWaJBAcCvAjeRO00saoQndUdiQgVSXCQ6tuvmorc4z7qEcFE3AC1hO3
2u2gNz/NTnuNK0ynXt83hbdxjLuA8lzatLmFPLIdT4Mq3FThSQRBUWq1tpR/JYDwVXPnGOm9oHyN
gYcmn+TqSY1LcJ1XdkWgTh7NXlmjJy11O02GB8/kJ4yMg5L0bMnnPgyfNXV+XiLxNkNLLYPsTl/m
GNdpdtNY2QpXZm07pVjtHeOF5C41mw4NPJwFuyvtBrV46v3IN/DZYFLZk3e8advNh/rdIjtQYY4h
4qoSD1mTCjdzbOWQSc5ne6pC6LwZYuyUxfI0Kfl+kafZvf4FOR/wrd6ycogxdGGKsaAPjRI5KdCY
4bw4101cYsc/XmcWLgcvDuA0wfrSU+8lO6gVoccbOvIUyK/jaP+gqlwKSs7GvoZAxuh0E8cl877p
25+vVimA+1FKacU2uh2/Zm9ZW+XhdkTwJ4nLH+nlXPc3B7eylwtaPUV41/08Vp0e6MtQru14gXwE
8XijXbwvyPgutB5QpjXxaibgXh/nBwHEFtc/4GZUtzqfTNgTapVZgi9I9KseqnHFWRLv8/lBagrO
Wdwq7q1fmbfgZLVto1yLZQP5kDV46y27JgBv8fByl4Bk5lgyvmvOIlGaFSyLUllSHOeI+cvnBCQC
Tubke9NHFnyH8ByhDgSS7o27pHWsO14Jg+Oq3y7Pas3R0PSjPuFyaNqpwzBOM3jtyEt8eS/qG9Pd
yora59Mom/SaOyZoe6QQE/15ULt9YpeUyir22m+8lf1LEKvq0G3UFfNimoqIdZnrpaag8Nftl++U
0aa9VXZSCaR5B41MQLvItOfXALe39N0ue17brssHOnPXKHfzdNvUx1R+uH4ltk1Ad0oWFUwos9Mg
6VyoUPlDHGkN6GPlqETDa89qcN3K9tV+t0L/fPXVUl2o8a4CN6AawHBTDVPr7zzjuwnGewA6FqlQ
laIHQz0IL5RzoQPUonsSoEX2B5M8257x3R7zbWoDwpTFpCv+CCyq/2uYQ3/M6fi64SjpjlYqYw9x
bJy61u76dv6Lf3k3zoRFwiCPspQD6iGDS/awqt6R3R9IvG3mpyo4z6i0lXKJhLeIVkN5hY5+moFg
Y9B3H/q9S9PTvxs1pf7s3R47iAYllC7vIgRJf1ObVDcfhZU1pnAyyW2c9aa6+KUwFLZFZC82Oi9L
8r3R7awl3QlN6s7wl0bvawRMkgJ5yHukQKHfiV6vZaBKu8kglmZ2fq0b3oK8pQHMZ5I1R2purWk8
Zfgb4upbET4vTW/nqq/Or2IGBj7psdJ/li2ErXLF7izw44nQr4D4G4k+C0vukSGnTES2Wu8yTXdI
LXJeqs3rv1o8k3GlnWroDZ35gygi5LENJ8xOZfjKOa68LWaSrliI2mykI2fNS9G4CoR1Fkzrg9Hi
GSxrZMZggyO7VZBJjnx/3fTmLV2tj3E8zTymGqnRYo46PVBbMyBV6QodBg9I5c3xwAkwti/myh7j
hcIo6aO8xdFdobalwUUC+AcXc3NbNbCOSZaom2BB+OhVW1UWY3gB/OVyY8tCbTe96kjqYzj+vL6L
28WUlSVmG1PDQqdexB2ZAwovlh7JC/236kl4AeXOyfYKHYX5A99DD+BFpWplmdlQrW/7EDgE6tZB
oYCJ1PpHBmwPRdAVN9r++jp5G0r/fPVMYdDYUNUOTRGkTpBWfxjMybVmqE93PEubtRXgii2AmgEB
ZmWggQGLuslEAd+KwGcmZiDHfBqUXZGiwJ6dxZbzAen3udjFlTk2QqSwvU6HuXBc7FqCpF3E2Tqe
BZoarraugnRVpynUQte4lvIlHxve3dosWr4vwmRKXsncxIVCF6HLk9OPz6b6kNYvfeRngoTi4rNY
lu6c/826DBkgGQPRHwDvH9eVdqRvqwqx9dyBV2SQ9ona+9dP3Xa/dWWDuV1doZg1gVq3b0QY7rYb
NFXvp9A2QChS32j30j24nG6r1lZ7DC9h3Gx4EuEteWnE5lOw+hXMTUvyUDR7DamlEsVeDlfZTkBR
NzwVn807tjLD3LHKUDAlRTdUA2tb2RVug3dSNDHFr3KxiJuHcmWLCZMICkeNRqFagw/X9SQBHhC7
uqs/lHsQP3/hQwR4i2PumQFBRVOO8dD1y+cJpW7iSdA45UXTvC/F3DWNDEbdiNhCM1Ogw1ePnl4t
mj2h6HD9ZHL2j022apRKBxKj8ZKUT7oQu5XCq7ttl1TeP9Hb3Vj5Dc3oo5bQTpz1IFh2h2Pwqp1/
gaW7XQPtlwc9cocY7QnFE0GBaVuP19e4XRFe/QL6Aq1+QTrrYPCkc54i4rZ9GwieeRI+67aAJicJ
uFDVzWB6ZY5xKGSUtclKcM3kIPxU3LWgfMYU2wtoAk/xLj1glOX6+jiHRWaciyabVgs+UNoqHuw4
jPxZl9x05NTVeVYY52GQrEotWvCQjF0nGE4Vv/Tgn/vflsK4DhRTJ0U20bUqIfSWmeQgxaFv8air
eUthnAYQbnU7UGITFJ9vy3oIFJA9z/nL9bVcDsvTJMcAGBE0NxtTYlmXLmMS9kCc7IyHwRVe6MDo
YFc788EIQGoKSBFvhmp7Ze8mmZMOzACBeidSZHE+p/riRO05ynmd0+1iyWphzAE3LSEakObTbmZ3
Sl8yKjMQfre+goX1Hwu5ePejFO1GsHNOq3FzdSYogC0dk2no6n+8x0uqh1KW4mINYXSUQ+I2U3jf
y3ec70Y36SKUWplhXHzdm9JQg7jCn99GpusvdNK/PI37Jkh8Xpi47ZxW1hhXL7RimaYJaqJqkOyW
+m2WsHwBl61T1q7gosb2V8vTZQmsanSEke7yyhsmuSpoKgBgeDLNACMrgXKvPmanySu8cQc+1+vm
Nh8YDLj/1xpzo6OIgO6VduOICKWUBIw9WcwxsX0s3k0wx2JAYvuLrSFTX6X2SKmOBYETJNJvfnkm
3m0wZ0KQ4rnoTMQZaHvkUWiHhXXToAVRzz+mtjxG87fr20Z/8zV7zKnIR00tBjxbCDO6YBJR7c1O
KN6AQibf1U3G2cFtV/X+lVj1DinS+2nS6BudgWms/wSN1mdrdoUf3c/Jq+6XHzj4qT3yQHmcw2Ex
hZki0vQc4AEEpHPzWV2UM8Q2/8pn/P5wFuMRy8bSlr7Eadel11wBsCR9NoHxu/61/uUSv1thPCJO
hNI0lMyBEqJXtUvbwFMOUV1KqhNiFpNziennv3I8LObJV1VlXkYNNV0jGT2DHMTxJjVvDQPje5aX
yj9U6f76CjcNUroFjGfhQbsI4tImjQfadab1ceWI/icQR3+gvES/+MXCLPBRKBrl2DWZc9+HWTLM
YfzWVvkAWvyT6spbanfFGnvsofCk9Ro9f+EPCGa45J/skP2aqY6c3P0DQCE9B9cMMgdejOI5y0Ca
7Ueohx0S6wUNW3+5z/dFFdkdRsf5moubnuR9R9kLkOV5VQox1liGvQd2d3ua7iat9kj2zYw5UqDc
DWXuQTwMshDTFm30k+xFb/5Ch9RbFzOfVICHDyjcPpYWKJE1XTdUdiB5kMawtkpEcuIhDAofeNpA
gCQfr+u9vYfvZljvL0REH+geNm2lOfmMrlSNK95IO1Eqjiay6Ou3bTtnst4NMtcgN0WDCAmuWy11
87kwctPJhb52tBFzOoRytWtKqnvxZNwDYvAEpTtiG3mJtjhUzu1oTFUnEstoXwMA7KRCB9ncODqU
Qh2UU83N8LZP9e9fy84sF+YkLLOcSb5piW5uVLhDo/KzEKATtsh2HVkvQ62ibSJrO9Psv5Nh2Gkx
0j655nipzSom2lyYp0IZQzPfmNFWsc0gq6Bxp5Aw3XDKJyrXnGl20qCoGHm6O/tGDeDACU4ZZ/Fv
mttr20ykI7T9aFYJbHe9dJKl+MvQKblz/WBsPZhrG0yoQ4xSz+sFmSxigwDcTbvG4FzhbQtoE0oa
GjT4K+DBVjsIpKelTQ1OnrY8KJCp6Kbqr9bwboF5uxK4/l8vMpmew+4fpcjc65u0Gc3IqJf/dw1M
hFuSBoNaOrJI+hqnndO8Jp86MEAnjxhh3kcvdWEnZy470NYtWFtlvn9IZrOKRjQiOh/k2n7i5UF4
SqCYpfq5H7n5M2eV9O9j35K1PeYsqNUgDSF9kpWz8TLtm3P1kLrdcbmnjEsQYCu+xKBd4nF28c4H
4woLQFmh0o0TOBmhvWQvYfL1+rp4BljX1yZhoWb0AKIA3IgEzkRSvv8vNtCW+njIi3YcMLCAaD7S
IEhANH8SCOcebT6F75/ngkOtrGbJ0oEIxnDP5KoQH80n+xf3luy2pk0cnv/ZTMvXFplQdwKXiVxD
6cKHMM4T2EDcpHfVwsHcZ/oEadAJKFwQLhoQJ9kJ/v+2oYzXKAalqiRKGGeC0L3KGlsFZdt1E1tP
/Xp19NysHJOkmf/J8jAEEmQxgC9oQ0Txoaxlf+oNdE6hX9VK/5Ozktm50qKJAeszsadz+yXWZacm
fXB9XZtv/XphjN9Ip5wMRQhvNSOGyb3koDvzEzimv0WVXxyTBDNgEI6aHKLaMrogd/9/cS7UqdY/
gHEkaDK2GNTFw0XBRbVukzvLHx4owWHtwof6UWpjRF3dcZE+1z2mLDK+JESwP8Y9gv0ECBtf9FpH
hawTOEgo5dfYeHy6zK1SwXqpjHMhKHFDDwif05DAQgqRhQ4SrnjlOJ+UY4ZFSYZpXQ8ZTaeF3YBm
eBtA4gx8la/dgRBb9kt/3KHrUlvudbs8s0x2kYtKUYAGAqubHkztLlVeueEBz8m8ZcKrazgmcTNA
j4pWj2avbW1QDmUESqOCRz+aAYbZBwuCPkEVcAcNrr8M8pvHXZlWrWSxwhRJ9uDrQfUIaQXPuFfP
wEbuCIBvkVt61/dz24eDnxyphYlgkp1qI+3Y9EU4oSyyUw/ZkbiTPd9RVjEIAO/4I3sy9dAXTzq4
1xULI+DIf5mbWGohyY24lPy8KAdw309uGk7qwWj7O3nSUscaWvCNloERhV/jDljNSZiPEAUDcL8h
xzSC/lmk5j+jOfpZNyWQx6R2p9EAhHtqAq0GAiPKe46H3N4kVdXBJQBOKJllS1DzivRLgc8ioasj
gMMz+gQCEhAKAzQAclad81GoU7jYo5U55pXTlLIGgg+HPEUl0UUQ6C6taoulBrg9Ki1TX2H4qkPX
7PpZ2Hx+VmaZFy6qlaSddfiqPv8hxIEhhB54Lk+VGJT6T1ITR6i4x2+rGALf/HtnmSdP69VQzgoM
yGJgtdlT6mTttpptpPJuwaVqpmfr2r5S57K6XU0+VXXYJZIvaELhimXul0gFPAyNHEzwi4HvIOYA
+jYDWNUE4BIRmArimo8WNTOKSUTQrACO/RQ1hhtakQ/AnWoTQYj+7pj+tsb6ZMAxpiapEaLIn2an
QxcwdwxvPiNE8lMvclUOC9VmSVB+X90bjmi1n0tHLGhzIcasREhxmQkYi0XMHYwgzVGQB1dz61SW
2LtROgSoCs0gn9XcJOE/Rptuc/VDmAtjRQMwKlUkgbF5/4tuMzFsCKlDaygt76zgT7gPNj8tEkgo
3xobXH6aUjTqRDtsQ/VpqCHS+MPsRjtNeUHh5ou3ssNEEDHI8nvZwEM7xZ91s3AlzLehJX/96m9C
vmRNtRRYgkYfy/uqkrqaNBN3n7JLroUx+E/Adu6qATAEvK5EqWH+j7PrWo4cV5ZfxAh680rbVqbl
9cKQNDP03vPrb6L33BUHzW3sTsyjIqYaIFAok5VJXYok1sduRDQIasnT9Ay9pGznbwMv2kaP+U17
33rIXlnAkNUjsjBKOZqgF7uaA3zPlSIJGWtmQEUNbFIMF7rquRdWKA8zCm3v8+fizBy+c1CmjDkv
ecp8CQrMHP8YyyorJVo/Ht+bSYXWIF4ahwrMiW6KMSlTCvdFDeJ5vT8xDsiq71ysjH63tVkzeNLD
A4Sts6JNd/S3YJyHoAP0L1EBQE1yr8We+vIvVFvIgbjw2wvb1BXQuaLquBwHhtuQGFraFJ5QOsRq
s013vm+xSANZi6XcdhGkhQ9RSZCjByCazNrxqeUxAtS1GD1GUW6yoePJarAwPiQNU/HThi8lFV0c
PPEP0NvatYO+0wbW0Pjq7IH4vZl0m2POhnCeUlyEweocA1Os0U6D8Oh2Rlk5RXtULZyRSSLIWhzl
oIdc9sEliy+IgcVf2mu0756KJ/AIeuVHFNlk6gcglQ3jyJL/9MqxOU+cLJ6nSDKMHloJglvxOaQo
DNPIYzOKMcqV5FYHlaUk3FdIkxq76Ue7bJ+v2199IFQMyEIndIV6NZ1DTSnJ5BqmJ6HmDTyJHwuN
OVTlRoV+7XVjqxu8MEZtMICt2pSD6xUhY2NLUD4JjZtZVu3rVtafiYUZynUnEJvmdAEMQxf6SUxy
j/UVARBs8GBF02kkRJ6lSpoNWFENndJ5Ck2tj+yM/7y+olUrugg9UAM8zoAR/f4WgTJ0TGMlwU0H
SFF5yji3TViPwvqu6Qr+GQLhlKWMBO0Uq2oXk9GD3x9XNnaPZYtuVLRQeZyEDAv677bWc7nvddG5
Y5CoaptKOA35FwiGXeFRD90OUpZkektNPCLhgIwZ8qsY1eyhhfOvBO3WHdriV1BHn8/DXvZV/Apu
o3sJBNc1ByoWYLAN0GwkPRCGX1k/Mn9/TZW6A32n65rekB3WHgre6ePXwXevn8r1hNMQNXSjVdLr
oWykQaxE+gyiq78I0hYa65IVQnCdiao65wYXznJhkYqPsr4VtUYg1FotB0L42fPb2ZomI7ErNZTM
MIpASN9p0P4rVVuUZpOx4tVdXdgnf184a1STCiMlen9Et7OGarAX7AgzVfEIdiq7hggK/yKxZCXX
M5iFVSp6mlu5VbkYbb3wkG+TfbRb1j5YkiPrd3NhjYqhStBktgFIHt2swzVRnSqSbWU+iP1bLNyP
bWcq8SaSMk8/MTaXHJdrH5cKoOJsEBAd4sj+dZwEEXUl35aOREeCFyFQxQLpMQ8w5fIqLi3lefUA
ny2yDzD5D+klQpcU1OAGZPcu2BFr30h4RUZur/Vea/ysMVMWpD2YyKGKSrx7ji4Zi45u7YVf2qRO
TxVxbRcRvj1SVe63nIzA1PsC/bm2IdQIZKws7R0W1nfVqqDKogJSVVmli1Fz72v/S5/q6bUqpNwa
w/Eecd0hZGK01m6ljLgMIE+IgVzwGM7ZBAYiPxTcSeJfdSM81bEAbssubBn3fy09WxiiqQt1EWok
WYCyYOE7Qfskciwq0tWrvrRAVY7RNte1IYEF4mBa2SIa2v6GME7KPviEWIzPq5cdaA0wyKtEvpTG
bQjR5BeVAYf238UoVmenFYQv0EgkarIXR0I0OojrxaoLrXLZLJX0SdZCYCeaYL5RMuUFLED9TpmV
D01Jb2NFexYH6LrUyUOeKTsuGTcjrppZTNWpaxt3gGbHXZFXX5BdNEyxjN0m6VMr5lOR8dVX3cTy
h4u/e/1ODqU+0icI3G/VHUYOIwwOQgC3t5Rd13sEwqD8YPjCC0cBPQteQltSQWxJeLN+Nzm0eRfO
Bh97vVtvoUdk+ODjBI0k54xWeFOrmAetbsuj/xk2Zu5Mm/7t+g+4OOmUfcoXq3oKhfpOjbyumiA+
NT5FMscozJH/4jdfSJmgnG8wQwqqAs+D17VPNSaig0K2o6yJQaChP80Zf58ayvP1VV1er99t0umr
qqjc0MVq7LW2Zo6AgGOgPYEudP883oQO631hfEQ6iUVa3CWFMsWedgug0qbe/4XVYxWNhNWdBHsc
uFzh/iRadyJr+biJxT72aruE/Bkadz9E1R1mp3RJxap2xMLMvoTKqiQ7Ljx02jeMfV09LotfQP6+
iIu4BpOTcV7jF+AxAd5M46ETSkQW88zpHd5GNMgmY7gs0ZGvubBKRWNJyYmq38PqYE1nMobyAfIv
lnpLxqVjB+m6xeqvXzw1lEnqMRX4OQnFqo09wKn3cyw8V35it6ieM3zO6tFZLI26/2WFErkRNrFH
YJ6NF3mDK/yLNuwlTotaD3XPS05RtKwpyRb+NfNZ/JReJExkun/pd0mOnEGeMvdmzWGcGdZWUve/
8LlCEIsi8YiuR7SJnHEf3fMFDE8u0Gt2+F74qCMzNpZxV+jMM+YiAR0BKfamvgXD1nMujk7NgaQj
u4n1wlQ6Fu7+okr3+w7T6Wcn90kUz0bs6dl+Hl6zYDSjkjMFCG3xPbO5Qp6iC6f6fW5U6qkCHkgG
6qOKPeOsvxTt5tO/b5Ouu9OFNSoBHEe17hUpjD1uU24hLwXQrgBdVSJHnlusxOSMGbxcG+pUEqhp
1Avo8zgXyqgZKN/q7wRQ2D5oLzJMbcC/6KlbSN2gp6+Tm4982rfKL+MNZLmSasbmtGHhvtcP7/dv
ofaZyyf0O1S4XG3wf1WSf4dJHAdzCB7jkqx/z2871A6Dba4KqwZPCCR0X6HKuJdN8Jx6Ldwbx6ZZ
XfU6iAKJEJOoXIC+wVRbqXkhRV68raGunrxXJw3bG7r1Pv9V7yVvQhW0HM0CkOxxZKx19Q35Nk5j
wMvAqMQaaFqvzKHwXA6SYM4aq2a++t0WRqj4Wk3FYJqiDAFAqRySogSZq39Mc5GhBMUyQx2PYRKF
mK8DHI+2MpvuXVXAocNkqL/IsYhrQSqJh19S0Q2jHoncB+UjPmPs5SOIuLvOmSIR9GZZ9VSkWWr/
yVFcWKOeCjEqSr4FwNlrHEgUgR1b8S3FISENJisyk//P05TU6qj3oU6LYciDLvakTjDj4FmrPvuM
Nem+7lS+V0W/BxyPkk5S5rFXBN2nMs0nWdZiM68TT83Bf5/LpqQkVlWXVjG0CKDMToT8k1LEbj1F
riyH8C9KcwSP1g3UPQe7Aao778qnLplfxrQ9CVMJKRa52U/y8Hj9i6zfVghTAKjCCxcYa22sarnS
8UEIupaMghQHourHUhVZv5ffZqiQZ+DLMlHSIfYEXUV61ZnxxEJTX2ZY5FtDf5XwImE9dCVx7KoB
lHIKCUMGR7BTm4vBpzVa9UcMoqnUC/5zJg+DkHxRdQXwJQjOUVcn0VojmQO8Je3wmreDFaq9e/3r
SBflLMoEdV/SQZbC3giQJ7oCqGZjN3OM29FGCA4R7Pl+tgC3AwEtZ6kHYZ94jZ08kqgVgBIrf8o+
odi4QWq5FX5c/11rTmO5cupaCbKaQwwPL1cxbnJ4+fxVg3A0x+r4rp2ahRk601JitOn1Jk28AXCc
ZsQkFjOyYqyETq/EttOTIg8Tb/QhPy30bjtrZqXypqCwxqFZq6H8eZRyuTCM+JZtDxAm9AJ++h0r
pFhfDoR1BFwkFM3Im7LIoaD5EUpchdx0GqS3JBe3udCdsrb0Qil/un4GLrsR57OJOiRqC7x2oVSI
cZ1mMmqkMflBeujgz4vzuCuQ+TVULDM7P7Lg6srq8iQR4hQEuGHQX6vjdKh+VXOMIUrRacNxr0MV
q+waix8R5GeC8llKPZkkDvdjwX/xtfYOGN2xF/JdEaZ30N10OB2sUWXfgPtJ2Q5NfuLyYY+nzu30
+KWVVav3i62qV4EZddPBGP1dGXe3UQt1sbmHtIOQYiBVL55HEXrIc3eUinAjh9Fel7XZVPr5MwqV
dFsp8a7UBqheph/8OGXoI/DP7SRt4NpvA1G+wUjDNvS7fWpMP0S52um+4nZtEptGD1xNrPObYuIZ
t/YS7km+2GL7qBMozn4f85kIh+X67+ljvZWtxtNiC2sb3PEZ0LQTyXgVVvPhsn1GGaYiUBQjfUga
IBOdhJ0/ncX1/G27k7edR9To1DvlWH4AHONOolncEf633GIdntU0FTrwQDAJvC5fNED5VBIq4AFI
OSx9HL8II6iyie2ydPqzzHRtyZ/aM7uCs5rhLAzTQekYRPiWEy5KApZTL7cDJznmqMgSEuPhhTW6
supmMAmuIvbG43QR0NXDOHQFPJrefYjjmwykOePik2NC51Bk1vz/LVCP0myAv12F8A9KRY1uKS4h
laqDsza4/8IeC1wt0SztUa/NGCZ6DcgdediF1/BQbsG/VFjqm36YXIjUkEQisFlFmtVwYmGVDuoK
UDCJlcGRMh/p80K/ekMUZL6KrWhntw1jsvkfDsnfm0qn+IpSCR1grz7w0IJL3nf5TXOke0JQO21y
jvEN18K+5eIoT8D7vAYs6hh7SlNVFqcWESAj4AcHVuSgdepgDoZ2q3IqQMk+S3trzTYmaCBjRvSw
LnDR9agrqhIjWiZ6y5jR9RQv3NQe6x6sFWmWS6R8jlbGQjvHeCvSwXDDcnbnBDQkip4Hpi/49xgt
PIKp7Ov63VjL2ZZGyeVcvL8B3E9cKziqSS8RqrzQ4qYuNPvyP1OvE4+qoF0lG2S0jwaXa4M8D6GG
D1j3hu3rjpHOzvWlrF+AhYmLax7zUZwgd2qcyeF68EiGdr7njiIURaApm5isL7bquRYGqXseCYmc
KaGP2kzsfxRRcKdLoX19UddNQEfn9+8j9wPfFAlM+FNmCsUXz1aHWDWBRhi0AEWw9ahUCKZPXY03
KE68ajInlJgwDWNmFabFSmf8xdutFzHFttdDsYVNEjctjt1kBCPgmGHkBb8Gy4fukZ04I2+qEgS+
x19xYNbe0Jqs1sTqYQciGMBojOFciF4OvFomUihHnjjJZuY/i11phgUTL7GaAy3MUOdwGPop7nUF
5esw/hFxMmc2lZSZRpR6Ud79kAoJ+BQJHHkJIidZ6CcTwdVsaU38xSVMGD9r0dQhRTEtMYQZUQSp
OBenYLK1zFUgySF4zaGUPGU0+9O/gBmsPrrfu0ArZs5Fr1Q8FHfgNYm4c7svNKdxAfJ1uG1T2Pz7
H1yUhTmqxoU+u5yHRRd58iRaaFjbc8xo3a2/eAsT1BsUhxUg03MfeSnegQZZbGb1JrjmHZQHPRZL
1Hr0B05ApCoGyi/07B96u8CWR3PkaQ+DA7kuMMuBDNqpPwNPvmts/4t0QMUM5PeMp1ZcfYgWlunL
2ahp0PNNhEBiBg919zS+BE/iVrkPPBAqOLI5W41bHPsNxnucANNW9TG4FQNzvosP2UtXMFzgul/H
TA0GVjFQcyFVGqZaoEZ8i57prj3M6Cn6Nmlfjs+YKAKOg5XErzunhT3iMBfOqZ47cQ5lrL9xAFDd
yR8SVl07utmh1OTzQMQyCcAvZm3I67gwSflgcTCShOcmsuW8hSTHMgJThlhagYlxVjX4Ek9GGaO+
b6OFSgaZEnIzCVi83QwuKXGDXHV7/U6up1GLZVEFJ6HTlZhXa+IJrfAu2lfv+IAH/QPH6AZF28Gd
nUhAYb19zhszvuEhNwhU4J/UVBfxm065hlzK49bgxMir+NuSP43DkxAzwqjVM7O0QfkGDo0RkEHi
tkoPwYmALKtjb04lCMJR8rJjp/zJqpysbu7SJB0vSnoHuW8hQlYjDnanmkjU7jmreO33iZWA+eIQ
vwi78lRDm67YF5AnAqLCrt3r33jteVn+CuqyQFBhREiOuG5IRYgEyelG7Tgg6HJGo2TNKS3tUDcE
cxpDMUZ85JVDZWf9URp+GRlUutJdjyxVYldnWQapW5KVed3zIbzOtFN3+lG4m3bNR2ilLmRbHT2w
Z6+zB5s/iPs/gjYs10pdm6EPixiadMTh5dtxO++nt3xTbmRTACiwtoJbHxqyOirETNfH+ppU6BKX
FTh208AnolYHyY32EVRqZfT6zR4T/AEI5/0Tq85xrorS6flyuVSEoqlxP7cD/BEm9+vACxqTM/Xn
6D6zlNr66gBOHtG4NqOMyCA4/J7t8tdC4MUvoAseca71xTDDQxTt8xy+qW1rXb8lq7HD0gLlg4RM
1iNMHESecAvaQoAbtFO6n3eEnMOwOQb7A2s5lDMqJPTbOyXygdiDPJ+S2VzOsEAO/5VPRrcujBiC
ebqOSDqVG7Ns+lslewgS2ZG1n9c37lwhvWaJ8i9DMSQjn2Hj1GOOQDLZtRtxG2yVm+ln9NS5yeNf
ohzIF/b1YCp3BmOl0trTvPxylOPpq0AYwXdDnubB6bfFTUMSSze/Vd8UZ3qVdtFdDunKfh9ZwWOx
RVEerK6qI221h/kNpLOPxlY+Xd8Ucv+v7QnlmgaU/KWw1SNPKUDnHyjKNgowfaip7lRFz6UWPly3
x3rdDMotyAAASdGI9gnZAxUIZXW4r/eDy0GDAg946IBPpGDM564GwMuNp9yCHpeY0B1xKaNfk6Xv
eNBhkiaZD9XsxuU+Wif+kF1xw2zBXsJDER99G5bonFvFpHUhxTjc2u05G96oW+Sinu6iK8FomTNt
0X6h7ooRzPc43vfgBgZ6TLshIQNh+2Q+K9cvLdTPf49rJVmMIk6SSFwbto5sEY6NxJJQHXQI8okr
LcMzJDf573yBZEMFkQeBCfhzJbrJ0wgTBiENGOZ30aYCbGVySc+WFRGtur2FGepa+CMoCcMa3y2b
U3sqX//7RBK1Dupd1vQsHcFyE3loot4NvGBlcWrLPMPjrL8Vi3VQtw2M4tqcCT7xOFBfQTIA7WTn
r+p77rEkBNfDyIU16prNeSIl/kQei1/Bxxg42TN3W29DS9kURx1vf2cLjnEfHULw+UYmdy+AJptF
rrHq0L5/A/3+Jpwx5EmKjdX50lbEh4QvISA3uc30s48/Gc5sNbBbGKOunKYWTe6TXvBgVbpFmIri
ylEFVwFhpmTNCWpPICrap8fynR1prHu1hXXqEo6hMfedge3WR7NxAD905i1hje9JNuTFN/NOsFpM
EbGAZIzLQb/YYiilft7DbpW1m9wY7JxFCbYexy2WRj3V4MRLjWrENVdM1ZueERg8yM8EpxYctSP0
s+qb/HNE5yrdxE4lWBFriavtwoWfMainWlbTFpgRrFH2/LOOkGAr+8AxLNATeu2NDPpzNsMl67oa
lNsJiqirwQ2NJHdCh646cuB10G+L7WQXbrhj1TCZi6ScUC1lGV9PSA4SzZYnExryPwjxCfES+mMV
YHLJLMG5Zeq+zap3r+KGlhtMeSa1RY1N0nFPiawvpq+h6GXXEL0NnBxaWPt644cmwbGWO85u9vwm
9PyT+A76kGP1wrjFJLu9iIEWh41yW+gl8uFQYRvIgE/+o7mPnMSKDoS5OhHQj2WWaK77KMgN//56
+sHQcz7CICRlaM3Yw6nEZCWRqGk83Y4Ui/De5eW/QXxfd1hAClGWtQLsvimB76E4BOF55KDZUXQS
pGYG6mA51LgRmoAh+U9mVn978mQ6ZgCGKFNzpUGh/mY8dJ6/7SH4B+UCtDCZHcXrn1Tmyd8Xdbe0
gZjnIGKH0216N5zQ5kOj2/AS2Mud0DF+MI4QcbX/fIRkWjxXqzNhDFrEC0QWG/iJ1O43aoiSTbVF
VibbrPjkLIVwzSDlnypBrjO1wXxJAnLQ8YAxp/10G6HjIVp5gtUSDvvRiTclqmBjZYqh2T4Fbhub
YFZi+RFi69pvobxWleqFIJN6Sh/kZt+PZurDol5b1zeZZYbyVkUXVEgVIwKkQFqNhQWvWfJ63cYl
hx11SCm3NPJGOekxqhbCQ31obuKtuOu3gEq4CChu+VfBUjygWlCFGzYsAn1G+ISRw98PrRCqU1ty
OLQ8ykRgx70tdmFoNjeEL8mwwHmD8Cm9l2pzeiSTbPp7+cQqszJeIJkmFwIDV6urMw5y0AwPrQKM
j68/F3F0Uxd1bBZ1+6llAiqt8zYowVY1i8MvdZIrk/EZVjPlv12yfM51FvdXAXQ1qIiHjMAXfJI2
aJS/178mIKtKtvw64/Ke92RhDFEMGgY6mr0kp+hKtwd79ZGQwBVuDOKv0mZODbIsUu6pqQESV2u8
8/FBuyUtLd9G0vQ+OpjaYE5RMb8pFUy1jaBAKQTflIzvg2UMzIRf8TPn1V56ZClbrOf3giIDx8CD
yZqepZK7JKgnHUsjgzfSJngX7+ab2SMy4rU17SvfYkX8/7C+b5PU+pIR8wMdcfZkvHu4QZhoDXfZ
NrAItR0zMiS38NLbfVujPG8HFJwYhgQ+giYoUXmLnADurrVzwWlfgvuCTOCA9BUFTrl0fOED4uOM
27F+fL5/AuVwszyW4pgkweq970Fmzho3AvCwE3oepaWeGNbW39Jva5TfTYMgzwAGQrm8MIsbyY6g
IpmZwWECosQSN5GtQ/qI0SAln+zaJlNumKinhWmMU1SohVlWwDxFb4xlrQdh38uivG0j8b3k8ySL
cQYneAYyD0SMs5l40nv+3EGHWHZrL7BZK1sv03xfEBpbpXazqKUxKm7C1wiABKriIHH20ufmrkTN
2Ly+ytUGrChirlqXFUKwQq1SmaRa1Q2NXMfykQjNjo+yVdpAOrlQtUQDtjlA+tODIrj44N/OTuZy
6PDwvCmeS3FTwPhBq4C2xQ+i83PO8DUhygFNktFwLfZjZFYnMpbbW/lHwu2qzhJd4GcB4r6+E6tD
nkvDVOgbapleCfp5J/gUMFaTBIVoCUgYzysOhLWktBTwqZdHVny02nVemib3efHABAmKOwO4yAgI
cnIku7D6F+kErcbXszqDq7H67uuZ3fdnp1P0OMxLrinJ/alN0dO9+M1wCeBT3RpPRmpX6D6L++6F
GQevvtsLu5QrTie/zocJdv0jaT4LUBiu98ax2fKbP+o9g9CHUC6iHCieM8zFrlZ+VA81qdGdX5p9
5HHHEPEuOpQbxtFZjTwXlih/y+c6SABj4F7aPrfKOeosPQ1DuH05dOUgPgIw0ppcmlpjxVkVsFxm
Hul7LghejTl5nH0/Msc5Zg1GrvrIxa+i/HJU6Z3ARyUcSZl9tTIwd3OnvVxf+upjt7BB+WHo0ydN
WAMKM2pPKJ9FwrsQ3PkCyC8ge98LpjKxSvXkLlx4ftR2FVEUdF2nM9Q6HIKc73BNhx1pG6ooCJBs
RvMKO35nhdyry1sYoy6mL+pTHGkJmQDqDwSa0bnDIXNZUfXql1qYocK9pJVnsSeFuoGH1rIOtAJ/
uv6d1t3qwgR18Up0tFVpwCPd2uIu2EBo/mf0M//sXmervpH3kZ3wGAk0GVZZC6NioXyq+CKP4djA
6XAj4sJXHmIhwCXNqEeHOccwTsqC76478sVSqdsI4eBw0BWcEOMBPAdutNFewLflEmUMyO0+alAr
2iYPvfcvShirjmBhmrpygpAUvViRbpk5kym+nHTwrdkLHuWvcyXDZZEEk8Vcuw7UBYwb2VeUCTvc
dZHlDzutA6YS+E0lLBgPJGttVKTQ6lkExSRYmpoWiV5j8hnnSDqjI8GwQueXop+PVd7jgYh0fDDu
Rz+98xrLhzCOJZ09qkWfD2WM6dFmFz2ru9INXUhpfyVb3cRwzi0kLD4ZF4G1LMqRlNoIzWIdB4P0
WXp03yQQEt2RSfzJHp/OenQey6swjsY56li8f7IfzsHE48qDf9Aqosc2ysy6BEFbxAzaVp/173N/
TvoWpjg5TnO/RVVkGD5qFfpt9418bI0NHrVT0J9EAN7NsrzhhD+ZDBAXhsm+LwzHGJBPeNImkz3x
l+wUIBtBjSvFkDopbDELs+QzXd42FV9KAIGXoFJ3IILswjR3OJ3y/eQAeIXECjGynW11N7llPT7r
Z+ZvYxpVBRaqrha5ABdOzX6F8WAbQuPkEisUXL8L31aosLfphCyEUCLQZHgBuOHQlG/Xz/56rwaq
Vf/bNI06+0bVt2FnkDjsGDzn278a6/I2+FB3uQtYMoS6rFb960VAgO1xP67/ANY+Uq9rFtR+K5dk
hf7tODwnzTYeGGv8h+f1e41klxfn0Ei6xofOEOLaJ0Mwq2feUQ7Nk2+LP0D1i7eOt/X9wDNR5uul
jcXeUudf77K4AUc8Squu1Fm8Uz+EboUw/sGA4m8vuqzGPmsvqbd1VFMFrJIF8oaqq+wOIyS2oZXv
oBpi+WjGVaNV5SMu5jrIzf5h0Ya1LuoZrUHpK4s9cPRIg6GPx4lObGcW96zbvUUoJAPBxDQ6azdX
SwyLr0e5k7qIS1+fyMmcbnRecv2+sLPutZzfsjpkPN/rhbdvYxeS84UMTYkSGzpYxq3kik9khRE4
OdHUSYHvRgOaZZLcrCvukkbDRobfj+OYkq5HI3hT25r+jkiEtGYmO339latuy3z2mAul/U2CSEVW
8CbMXzxYi+ZHdA8tUTJVs30GxZiDe/hnBVuVFyAKAWZXRaICPzWSILxdw1eTRCG38wffHk/hB1gO
zXCH8ffrHm29YLAwRx1XPprlriEhLhnnR70GEHmYNsvns/jgNmJkeUx71EFthpRvQUhNwpfZDd9Q
IDhi8BzdDgncFOnTf5Z3IU2W7+XR8xz+oKSKOmN5E4ZH+IMvHFSNhYZa9S+qahgYtMOYjkbO7sJj
c2NSBxjQJtCM0Z5twcTANNSPDYKDt5nYq1X/srBGvQ9BG0d9m8G/IBH6GByIh9wnjoKJignxSrjR
N4lt2LPCOCfrHaOFWep5aJq+LHoC75FQiyYAs+4JgacC2McnQW8PyP5Iryp/SlVL24onbRvulDvG
YV0NDjGNB/EL5OsXTJWyPBQ+5qHIDMDkNCirFZYMWBbAPXtW23O1riVpkC8A6YQkqLTHEbgJlRcZ
g6ln/YfO4jJX2mRehfkG4WP05tlpUXfPrT+KDJeGKaeTp3ycY+YfE5Wd5Xsko5DvWuBs1FfIaDIf
jlUfBy4PQ9YgEo4CF3Uhq5HTo5QXSJ++PuSFGZ0IVLQENcNN/jwdgi82sm51lmNhkybnJAWZIcoA
Zhrd7pmUivltsRWObGmItcuyNESFpHqbAAOrooNSYlyvH2KzkZ/j4oNxLNcC36UV6otBw1DwFQmF
ZojW4z1USUoGtnQv28YbeV8fDbDbMUySiJ1+D5cmKZ/T9WkodTE4BkBWhO5XtBPvNND7JLeswGI1
5l5aovyNVmkxaNHwrQhkhVx8IHbeBMF6nN4DkIiNVqQ4+Ufl5p7/MQDPE9uMpbJ2l/I8nRIKvDzq
5IBqAA6BzmjypIIUQywCOksewmkXPl03umoTcZKO6iBYDATqEfZVIRFynwzlKqVVFR96p5jXLawF
bNLCAvXuBkk6pnkOC1kemgEkhtHnc6ZSsiSjMpXy53Vr5x98cV4W5qhbnkyTWqYVxmWPlSPv0Jnd
ACgcPVYYBlGA/sk9YTAnzUQTJvi8bnoVP4KNJHku6GRBk/r78ziIXRW2OUiJasi6hVayKz4i1CbR
IE5tYEQBc1MwOeuor5UBTjj0SDbNPmqtgjeZrnX9s37/FCrnyDOjQiUDZzlrDknzMUqqk/KHJnmZ
ssgSW9DSVQeUG2ZOMbO6tSZQuRohUzie3M3Lb/H9K6jDNaMKAf+Ol4VPbeGVQGVRNNpEhzFEMxey
hZ7CuELrd3jxCajDpkRa0zYzDpvsJSfjC02p7mNGcBm64hax101fnwWywp28F444i6zHlPkDqOOn
DAO8MPwvwvfR7hoTs0kl+ElUEkW8ABvvDG76Ecyu/hpv6iewerEAw+vP3PcW0M1AoeyNJABrHtLb
3k4iizxy+hthzozehgPGxdklnrVoZXHwDerxGcoIyDtw2Hqq0exK6W4EdjQeGnvi3CIb7LH8Spu7
EBsR8RXji69HL4vlUk+SIIG4q0IjAMvNbkidJKnM5L342e4bO/8grI9F7ybQwGAYlhhXjG4Hal0k
dg2hggueCWYht7vE5hPHHwhYjNfRYSE+J3qLTxUUHblNeCyf8vsCeCOMiLniKTzmT/xe3og2GVll
/Tzia65cPYP8+kWo3k69qHQcOGLS/LbOXWFERDCzBLbWqqXL7045vEhtGgh6Ywu08naaP+XkpYlH
SxnfrjvW1UrR0g7lzbJW7flcxDduXeOhPxBIQfRkWHixZotgK32rdos/KZMujVLOK4hkodAr3GTS
5SeczK2ZbA1PBP6cjVImfuna56L81oBh0aDSosTLufRNMsKNJDQueB9uwqruIdleHKTceGVsK8M9
G5SvKgU1iOIIniI/EOxC4WFyByPsgkVuDdtNXHKtI0X93lGdhuii1hePvYzjgpZ9QpRko5O8C24E
F9fWbTdE/fSOUAp3D0Dl3Rve6PGHfxGTX1/2RTc0qbJEn0qcJn73P7btHnUOAOAFsLQm9rRn3cXV
UsBy4ZSPamY1UsoMG62Y9QEIYeQBwGObXP0va+7MnaaC5gTIFVmaYLC1I5Rw7HyLfKfayx5Bx6iV
SSZWesu/1e4xadBCr9ScHZLSslZ+3UHoNIQXJ7oKgwBkoHI8O4FYeWlRbMo43EESjeGPrzs8neZj
AHOzPAuEXSavHoP4VzndxgC9X78xzH2lHFEo1QVf5Qhoxq/e1j19Z7jFrg7N7GetmxFUVxILvP/T
obDFxhqPqJttutwM2IC56y8uhLJ+d+9FM2flSOCV0w4s7iZ6OCDjlt0UAxSsoWNGSKPTQsyR1HNC
zZ8Pk7wbkZbUCQZiWlR8AMrrneyud3InsZsG2MAmP/McX992hv8HEc7vq+0yjR+7Hsdo/IJWkVnt
hA34uoB1h9bBI2FGYK+acZzonurIGXMYl6XvhtFHoqdmIzlad399XaulpoVfoHuqo6o2idFgZwna
RvvsElNzpwjzAyRMjE/NVvNmp/2F5ssOY5TDS4JAgvV51etxjE4jdYO2lZKkRKrgN7rtq91xmjiT
k/Lboi73uWaYqCo+Au/6xHfxtm9bt6kN6MQoOz7DyGWhboxQdxSjeJ+ryovwWonqtFfkwNZVTLvE
6OcM/qEtVI9vRiupZ8Us1X6b95Pjx+mGl9pjHWWfoYQxIDH0Bq7ZYugSzLezG/dEOQWjQQ205rLB
i3PVVsp8H+r47nl32zXyVsySvdz5gOnDo0n6XpW7e76SAQ4Kwvsi1Wxpym1OkDZ1m9lyp91rhu6p
kQiO7NbTpfIT3I53fSB51z8tIyyFLujvR3YAlqmWM1zQBkhI4XHAA+NlUOcQv9KbydY3JQSQc4+V
gjLNUmGfGqiN0RjnlwbB/wmT7KYELiEZYz+NXW1Fs//JbvGyThAVBmJ2fi7zAmvt4qEySyE8KlzG
6m1dj5D088oXAW2gik1dkuChto3brkI/pvkAgS1Id2RTv9W/ioPopjdkYJ+FCSDe5Z9jswtaXmlo
0yKMzoEggZX34GMh/HKs+hPjrTxDdBYLTOdZVhoRC/Sj0dGRK0yZIwmvTLq8f6iQ/H9WjmrF70cz
gbIAZODPXqfL7Hab7MS3wJmeSI8JRBJOtZUso0RFnxUNMM7J+aFZrLCq0qIsJpClTQP0owdPageb
ce0YsR1N6FoamlSKJP//P9KubDluHVl+ESNIgusrt2Z3q7VbsvTCsGyZ+77z629CZ+4RheY0fH0f
xhFzHOFqEIVCoSorM3xavOGxhoOA9cQCIfZHl4f79OVlBB8hfrWmNJHxMCnwMUe7Ky3jFQ+Rt+r7
8v2jfujp9/VuvKd8BJBc1Z0kBy9U/Sj7PN/ZBECvbpKPn7n6GSSJGxAAw0dVDAejNgmFJsoDld92
XB5Eri0mxphKapJ0wjcWDyhSWi3USH/OnuEld9xl8baTiSyxMA5ZnWJZg4dSjuKGh86S7jpMAlP5
+P6ZWzejmfiFsy4zCZ7RDX0r9TBIuaXaezrDN1hQ1JLRdB2feSRiNEu7ZI3J4qDMm5ajAGth0LsJ
NNfqJLabGXBtHfW4gMcrz3uHfADbV16i6Uk7mTRQ004PsG+UYyByehRE8erSAQvlJqrbR16XVVUy
DVViJ1cyotdisyC5EDLRMsoTqTlDDf8lmn1aYLwxlIVARXZIc6jQHwxridEvSyBfLlVITlWQlzd3
6U0tWaPPFUHcThI/bTPu2WZgiQYjP+oS2WujnYh40rJHTkTjfUHGI4t47DTkMfQpF95nt4UXQ/Fb
3NP3MTSTnptv3EO3fdN+rorxyjAXpCKnMVT94JtsrfxVuJdvA384QFIWE0cx3IQygc089PV/qV1+
mmbKIFWMRoKSob9EKwSxrZfWv1d8Zqdg87vNAH/lgcZ4n5i5EBMzz3OFpuF9/aNYJnsWeWOWHAvs
fMo0q6RRdBz0NB4nqzHkp1HhIep5NpgibC6hpFHRPD5Cb6ORTlL2xnFFjruzOj66VvRjSyvLlDKy
u5oPg0PJmsm99kAO7d7ARDkXJLKdFf3rEaxkbAL+z5DUyBkEf/JUrwXTlN+/iC9BZbUor9be/Kbq
LrSLei5AczM6m1Bp1KE/ANw84xZZGUatMZZ0ucEusocIL3z9vjwBEA2JXGhg/ywAABBGbml5cyc/
DbMV/CIPlnoOQM0ZTRgzbhVQXhTk1+XN5NlgvKWWxFarAxMTLDrkHuJ8r/KkczbT5tUqmKJXuqSa
3EeBCbYHKjTX+eruT1hlNuF8ZGWHeWnVRZxPWQDA1Hyof+je4o8vk21gjK5++INJxc2MZGWNftfV
FTpoWl51GvZG2dGpo8gLHsU9ipbA5VNl1oWzTds+qKsapkJEUVaZWBxpcUiWtoMrqGC3zAB3A2lh
1c9eGQm+EHEeWZuR3/y0xoRfZSDo7ZeYflGzFEjdoMZzoDIfwPAF+SrDOCpxATLcJuAywG9/1U/D
zFFTx6rSSI2ZkeWm2MtPlGhJwCnTI1DK0ZuGO7i2GVY+V8oG5CWQJYz7t5i/DA4KwOyTX0LjUbeU
F+1X4HUuhvacxnCTb7xZ3s0YujLMnrtOjYaJkrdGwpuWAGJU/laX3rl8uLfv0ZUV5uy1eVunTQe3
kW4ohqlwoIJ2Um70Hf2clA4s2l22yFsWcwjjvI5nMYFB1UytoX1Qy9+KxoGfbXknWCAUgiFowHhY
inLSCSI6++D3LWpx14+Ygy69XiqOBspBhUYcLTO9y6vaLDyuTTIHAoQQ+jjSITUDEwgOLZ43N/Fh
OJo2uaMCncsT/3215ZoYzgeRroh8WZeZszBGRRYlLc5CXenXGp7MVh1HuqVq41HWTU6XaytIK5IC
1mTTwNQf+007gyS1UjS0F5KCvE/Z53viRgceM82Weygg0NUNU4PIrkb/fhU10QoC+FIGjrYi91n6
0k1vePtYnM3a9I+VEfphV0bmNJqKAR0tUBFSDCuCSGoZNbBz+Sk+UcB8uV8WG+oOHlIY7gg7PVLs
Ww7C0qIKpmBRBz/dV+sqFBBkQUTqqhrTQ691iTX1DWTDzcBwqsaEBOmkoe2RjrYWSPDX0gsJCOu0
4p3zGTb9Z/VDmLM/1xBm10sApuiDCLNx9V3xAD6a2+Q5vZJsyR2gT2+lhtUpnKhDr75LX4CJAV3Y
jKo5Q7YzEm5IF1uJyX3A8kzQv19tcduhmivnMEGJDkG0Q5v9JLHFX5SWK/EBxHyMeO+hTd9dfU/G
d8N80QZBwKUY98CL9AmAX7+J9hcjXGvvYXxXGDWSpFqNa8E8dJHuTNBHCCSebs7mUiDFC91ogoFi
tkemdWGsdhO4MisBFFTqa1pBpFp/5Djg5klYWWHWYmZzP5sdrKjgZ2wtubbovI+6I26XojvEvcu3
ciRcCv+uismRVHnJcqPAPIeyw7zux7CMB548W74xHie73it+etOjYPs3z0ZFJ5R2QKG3EuPvYiFp
HYBTiJ2Z/k0Si6su4krubt7kayOMx+uDbqpyGALHgR79Ajo64pv34g0dru9s+Tmzecp6m/k0xCZE
WVPACnmmt2m0GMYGGPB/YZCgwnhPqUoNZoXvuBjvLXTnyhj71AkCRcnDOoJKzbI4iS54Q34vTyFI
o0WrH2O7kOadokIVNxR5wWTzuvhcJwtaimvgEpuOnmtT9YiiVFZeibdZOqlWO6oQaZWym0JROCn2
1hFUQX2jIpnXtDOyMLkiJnS8TGS6M16QxXOrA66r3l0+gltXAKRCkENIsmpgvoIJkwSy102ECk5X
qnutfzWH3o6jn53Jg6xuxeO1IeauyUJdzKoOhmYNV64wWX3Z2pfXstnSWttgjlk8LPrYlh9VB8q0
Y77pb8kNFbrvoQo3Pmi4zB5GLpBvc59Wn5A5d9IANEGVopoimTdLdB2qmqUKPmdpW5FLRQCBiARm
KvDH131K81losh4A+Gg/oLqXthYlm5Se49N8oz0AIgrtYD+7E16Wl8uWOYbZ7vY8RyA2ofgQHbR0
ugozFWyP78jc/FjhLHPzU36uku1yVwkKwxOtqQ9lc6iG4TGsKj/J5t3lNW32JXALIHJBgwIKRsw9
kCuhaC4J7CRX2qHfUf0PDAxb2f0fzEttBQ/EfQCaTBxlaHV+3bnIMEWESbgHJMS8MLdqEIoNfgXl
2dYDOwAdDnummoWCw4W40n+aTbNUxdChV4jxUEg1fTWd1mhIRrRpMPxcbpSDBNyhlR4loOIiEF6p
OwjbH7un8MX8eOz9QQlk635XVVWTdFPS1DNNyFKfsyWe8YSldbHcTW6W0CJ3syc70UF6mXijMJu+
ujLHpBPGNEyGQK8IiI+6qS8dqyvjkPsUQkV2ku5QArPYMVGh8C471GZwWxlm/KkTc0jz1AqKttD5
So0f6sQJ01uPr/WHpE62ymZzEs09cNqUD9U4UD42ytidHXgJ7GYOoWpQVYIanAJwOuOsVUW6sBBw
2umLIL+TwFVm2sbD8ERxfoFb+vL95S/HtcjcC0RTaxDqA7BT/86vFWBjawyZN264W36P+8Q1+XQy
9BY4OxWrNTK3RGDOtQwwKu0UTo7kxK5xW73RSU3aqs9OYm5xlrgZ1TRohqoAH4tn6o950OczXrvo
gt4VUJoEn15um5SCOfDD/YACErq87zxw96ZLGih96BpCwJkWWG5WWp41uG9L6bVJ7tq55S2L7szZ
d1xZYE5bJy11b9J7D0MwgCf6kq+DVMmwtO8oHe24rrkZR1fmmDO2GEXSjwIWRDuStEwMIIJbIH0H
updO+XgQYjxQ/U7eq2Gzca+uLDOHT1DSTCXVx6FYYkt2651MrKyzlNFOUXlEdkEAB80fMKABNja3
+alGGIEFV6L9//4ITESvJAX6Yzm9uPZS5IguNAxPMaRiBoz9BFZwTPegTbPNffN3NI2rr6DT/HwV
gjJpNueQQoBbt7mS7X43HH9qVvnYAePMQ5ptfnJNRElLUpH+num7FahjLaYC34p/T15a7nSPQie/
ZQlmq2Z09GMPr+sK1GHK9+r3YpsHDOxgxPNv6F/WP4PZ+YFMXVAXmBASx/s2x0M4D60uek+HgHeY
tq6utSVmY2UzLaD2gGR/PtByReFlshsQC3NQ+huVrAowBAXcbSjYIshJ7y9HqK2jtTLODgS3MUkE
I8Uyg6m3hmmATPp1SKDBMfRWmJUYo328bHCzFY8QjI0lJsbJFBoyV84UZ4Oi9CIqTyXGKqMfSaO5
Uldh2sqdJL8vC+jUANV0lYMYbwDPqVo/9eNTMX7Ti9zSeq6my1awXP8cJpTVSydUE1oX4E3rMwv0
yHfArFLJ1cadnWDYTa8RVHoufwP6b7Lhc22TiWdF3g6RkOd4nlQvPUSP1Kb0qjT02qL+i+RhbYnx
YjRjqzlJCVJ4SbqujPoY98p1UqgO9OyJPWrKbz1vPEDuOXY332Nrw4xTByVq82qDaDXatLcAYUhf
dwXIW9vTIQBynxLztLqlfbv8ZTfBKyu77CitPBekSRJED/Vh8uhVgaaU2gLcJWCoZvZLP+AqRXJ2
U2USJ4UA2SUv6AB3qP0nL60lLc4MesFdTGnyr833qrTBE5Tt/gqHtF4svaZXR0mFVngjlimtaUke
5fwDffqO7KrrCu0b3gXEOShsIUuN46TVDFwCgnpfVc9m8MTZuq2kQsPQtU6IpqM+ziRnsZlqQYPq
wy7IHExLXeXwGdMWBaS7Jch5eUN4W3n12hxd7+rjZdD1HMbgQxC42xc3nS8daOeZhwvdrJSt7TDx
Dkq5M+oCCVV4o5vU75KbEKPQmpff8F3ioyX5JbTIioLCLR0tlUQ0UZiPOPShWoy9KEHQGWmZVb7m
O/VacdrvsW0gv56/wRff4sMMjhKAn3bgPnbjO/RR7wXT6fzoebLGk3gKDyj9Ljt0Al3htn2odkpg
K3i/YszYkd+y99rHpJiJHomBqbQbqIndQ5vOJT9FdEzMF56fnyXRzJqYnRK0pSASKSUvbryw+zZP
nhk+X3a+szuYmsAb3QTFiI7EmYnILRmUVEhqyasi+SEXynu9jIDeyA3ZGwpIKc+z2XAalWfniTHJ
hGapn9s0iiTFSwvMcQMU0068zIJu9pkzrFbFBGEVyxpLrZI87UQ1gfUBnLeBQ04LEsZkpvok7uXP
eO7sWJQGhWjQtYioerDDzWVWDHXSK5In7rRdBYoIp9wVR+BGWkAj+eQQW54BajxJwXWF/7ExqUzV
OauBYfa68blqd4R8F1uOZ5x3dz+W9GmD8b6FKHMxlqrkzQdjp9jjKTOs7C09VS5mEHbTdfaaQc6Q
t3VnwZCxykQNVY6qdjQnyYvAg5/68cG0FUff0RSfIkg423YWCxlrTBJkjm1X6mEveQER3/M0dKZE
Oi0p1AkTMMyP2uLlQXVXS9NRV/LHsTCv6iY76llz10aaU4GFusg1O6pVf8nT35kUhB7nF9JLlHXl
9U4zB1SGPIAchdgFOVPejHF5b4tk3wgJcUgQHkBaUFtF3v8qwvAxT8zHUTZ5FSbeN2LO65gWBlX9
AeAXQhPlIcafVD6Y+DWNrNibwk1Ce3E1f/R5EXArVmjg7ZFFdOQQpZgH2JSXSlVlEqJ6fkVyoGs6
g+NwmydpZYFJYoIiGkY5x0maipesFU+TJHpCzLnit4wg61dEWpaU8Lb7euXWbdG3dYjLSZ9QDGyv
CPF0mXdet74VkAoGOLeJbILr6KsRQQwqvB5LzcM7GfFH8s3QKo7hfrEVXO/CVXDPo8HftEgr9BJB
j+9c5HmgNEg9dmdGzieHYEnkjRSeM6/igILR/18T7AHtR+AbKzjfP7o10qP4Kh8UjM9/kP6EAH55
FGzY6X8S1OnZYs/e2jhz9kZZ0+NCryGbXNnBq/STSopmoNIGJx+kXU7K9/IxOqbOeFR4sO2tC2xt
mTlzUZ+WWV1iL2sXtC63qNc5yAnd3gms4a468TbyXIOE+czMhUmkpZXFOdU8WmiagK5/rr9BAMNd
DlVkS4d+X+364/JSI7lOC4uXYW8eD6g3GDoV2DuTyNYwSIi5FPjRooBLKTW+mUZ4TUTe3bLtrp9m
6N+vEt8lzHLEe5xCAGHsoAZbuM6re/JWQv9+ZaIEoJ9gChYrCcyHMVLec6PZLXojc6LW+XPvY8M+
18Kci9YMs0mkqeFo61bsyyBUsNUCw160JkahxhJPNJX39ZjDAInZMATRuOSVmWxr3aPevXCuuk2n
1whCpKyr5tkcqzho/RQGBEmN95FDaRBfk/edqwvQ7qU4R97tcl6Ip1/x0yLb6CsDsa90rdM89SG8
pvrIsdsddTfeD7/Hq8wNPZ627XkXjrHIBGkDQ49GoiMzFSGOeBBPlPhmGcAlhllPn5vebO7Zan00
2Vq5IxIasR/KTgIvxOguV9A6BW/hcj24VIKBVo95tBCb/r8yyFx0XZcLBexhDJm8l2NlRZ1XEM5F
txmVVzbYYxz1E2TZ4SZqPdsd6O4Ks7DaqLLJItsTlw94KwFb+whzpI1wlLsMjSOPaHtgTPaZZzh5
vyeHeZ96fxUJwfkK1IpiAhDIHDL8NwDupxHxA6+wNE0wr5PvFmmwLx+1bb/4NMNcL+PY6amBFr7X
KULhNH027iLwqnOCFI1BZ9enDs4wXTJ15ayugYRh0aHTBV+PvheF4ZaNK8c1GJV4WJXtc7yyxLhE
OM1zX6cquD+/Q03wOUVqGji03Tw9ZT44ffgPh80vuLLIeEU4moCFyiFeySg3BKENBLEdBn6G0QcQ
RR8g5+QMMS8Tp8f10gdlgv6gtGlRExPH2f9HdShytCuqOgTmeb5k4GY4Xi2R8UWhK3I1w7XsEaBF
3Wb/oTFHe6MqhIs9YBV2vHi1GT1WFhm3RDdZyltB0TxNOmTpTSgA2BRybhnexjGZDkTzMLwVwSll
vbIM6Vki3uWztflu1g3k+qCMNEXxow+wCrqkoPK3wkDfSyM4W9A6qwfX6BzpdfYCq3DFt/Y5Bf8F
j5pzswaxNsx8PjmFLMKYIXjQghvVuRbupXvKGAM9wMriIS0+Lsczb1ytk/mSipIYVQptKqQgoh3j
pa7jwMlO6vHg0Ztb9mmIHYxOpNjoMrwQPCXNg126dKecTJHL2bZNK6YI/kuIiJ2riAVCJ8hpiIdg
XdlUGjOyCx3Xc25PwLITW499frinO3L2CVc26W9aucoY5Pli5IhbYx5ZphbZef1ojI+qcAXgmF0E
vKEt3hrZqGUqdWn0suoZ2UOponKw8GL+eZeLJjirJTExSqk6qHeBRdUD/9e+iKKnpTX2WVT4TVFY
YqXW7pCTxi3T5h7gketllH1BkcGYG6l3fZfvi37eB2n+Eulk5Gwxb/VMQCNTlReagNLSYoI22gCz
D2+QcTstX62eOYIKdCkXo0OEBtjWi3VLOn5cC/9MxBlAYBOFdylsBU0DwjW6aNApKHZ4IMrHvsoW
rErrocE8aB4RTJCQNN6Qhq1VlCAfF+P7KMd8aEoUvxuXYzmB5ZCQU6Zou7ZceAFwy6sNGRAs9DQ2
9HRA7TGlwki92k4FV5QP01V+B5YNZ64dAgCWdgwTq76qrsebP0Au0JIQe6bW1pmct4zFdOgC3Myz
iAlMwZIeT4atvVb7yks8DcxZvQO2P+Pa3DUH/one9IC1eSYDnvtGjfphUb1sL9t4OwvQiNEcSlHa
HJrJmrlJ/ub+Kybw3ZpM7xsmDPdZ2wlLgfx0BIGKVtqLfMhqbq9vK/UwVEzQ0G4Brmjm7HRq2lTQ
ekKh9H0BY6fkRwKqf5RUSX//G/1IRJG1OeYcdSWK3j1JZA/qaaUVmvJVIScnqQqBRdbHWyB49xkQ
RvYShakzVN0uF/DaaEzCSZS3t3O1bubrIjU2RnQrIHuw7/ZV4pV2bgPOjkf23NmiZe5rXgmBZ5Jl
1S9KvSOQ3kGKFTotUD/ACGQQ/QHxkQS+o+DIz7u2AuPqa7NwzaCs2z4RZtVToodU3y9/Ia76dT8N
5lD2kIZTxAru0x8gnHQVH0bQFNO8lQ/ApBfM2fn/3DGDOYBKh5dArmPHSlW916XxhP/rgdPVExKD
E3vPKW3pssDOTww8b8APzHjH1KByLEdY1oxmfws8PjSR09COXqIRLWnBNmkDXt/VXuwASWyUFqUK
T04YVOVzSWzGgc/fwgIAUiXR5GpC3JPFHVEmt+pby8wSDkB/2ztXZpgCRomGBJrVWDKlACEAjABw
a1E4WoDFif5s9BYPNfKR4J1t6com4z1ZXghpHNYqDmF9raSOBK7c2B5kR88xx1Y9TMfCV35GILZo
7DF2S2KJCVQZeM+TzQR7td1s121IdTMThgqx/ap4BF3oB2vxb8MKrOoueeXVAjZPJaDaYLUmhq6y
LUU6WGPOaqp7av996H9VKW/eaeukmPjHoUOC9gqowr5mn6ZYj4YY5LInAnIldYMriC9J8B23OieK
biUEa0NMNC8KSZ108GZ4ivE9F1CDKgo/7Q+kEI51/JhOnGO5bQ69bLy90JBlM6IhUUqRkqJ7eC9b
LTTwYvVxkBpnqWSn7yBRXt1z3g5bt6Mpflpkkl4xmudJrvFCWVUDonhPqwHT9R8kfVtnfW2P2bm+
1rNSS2EvDdwYmoXzSSy+X17TpnNINKGUKDrgrGUFlJakhCVYw3S/jH8HA/gcNeDE0sa7bGjzHWmu
LNFzsHoEaYYyov+Qyh93g3q1+NI1OUinvyD9RbReG6JfdWVIL6egzGMYWqAxsp+S3jdmXvK7eSWg
Z64pMqAAmJ9i4mPXlmZZGoXsCbpi50vxywiL6zQUdnKI3l+TCd4U5n5ZFaIjk76wo6K9Llv1ep6g
80ISPx9RtRpEP1Hn01wqvxKiOUlXHzIByWpIHogOqiXIT+04u7AVbUwJVJmouxsaYXXIDAN3JmgN
cX2ctF0y2LR+kNqd1fY23m1Oc/iDItqmj6HQiRERBQVbduBSmEIB5VXY1F5pwSIP7fowFVa+E287
yNbKluwkmIm8SkqbO5C8VdY1V7aZIzt1RqLNGWxT+TzdA9MTHgd0CjPiTxjQlIO9v9a2mOMaVIUO
EWI4HippE+qFUWZT/eFstlOQycUZ7k3uXbUZIlbrY2LuOOcgmwY1qBd8Sx6T2/gIyUrcVC/BlXYz
PeU1aLXxFuFJv232N0wi4UFqmoRWq7+esVruFLUHUZ+XXFGVCAl3pH5NdpH/B6xum3F+ZYtJC9oS
QZdM+KyN07sEbLLLjt7I0/1khwoydBHwafD0tUfpnV8e3fRdBfMvAJ2ZBDCsrws1si6O+qbSvUhs
H8UlvE7A/zmrkj+rfxWKV6aYACmXKkZRFXzTWbpBf8VuK9Uak5e57zmhmLcmJkCOAWnNvoHGW6oM
Vid6ufwwJt+08P86zU3j8Go9zNHr0egzdaGRPbQ6rtKhtOQ0uJ2E/eWItnkAVlaYQyeZWVv2Q4/g
AryFWtqj+ks2eaD9zaip0CovYua5ONBEoOAgiPhi4XKjD4kVaq+XV7F9O64sME6uF4KZaSKWIYvt
3VJh3AEXRQQtZFBv2KoY/+wq5clMo1d8RF4xj7c6xscnqQ6DRMRG1S10IlHMDvXYuby+c5LfD2f4
/IKMcxckTZpQpT6nqV4UCSfDgBxIUISWmYg2kFejk2FaHn/oV5Eu7zWj8ZuxB/GTCRF1vcXl2IA8
Uj9W+XwoUVSPCEYG1Pikh/O+X9qFk8vyvglzRoZu1Pq+6PBN+vS2XyZHNkKX80027yZ0AIkOeN+5
FJNRZUMWI7h54t0IYS+oqN+0u3EHDOMe+iCxpd/NTmPLmAE/JvsejeO/eXrQFuR/fgD7lkyyqUmN
Ek7X4bWVCYLVFRmHWmXbsVWK+TDo05ltk2DllV4sRAWeoLGroBAxWGT8KnPhplPlxApS7bqJJldU
M/FIhiXlOB45z9lVgqwDcAPAhc+fV1okTDqYY1LM9oT302N7ihUoY1S3w9W4o4qCKNxeTehpxHvF
mVC+g+DtjeDkx+AeOUl0gqbbfvk2vvEeuxsP7K+/i4mOcdsGsSrhdzVA1S9Q7IjvzPsKtLPAkZ6y
Ew8DcR4mv5pjwmSfSCaSUZhTxNceGgMCTp7Cl4o8T4G+mmHSEVEVBrMxqBkQgyG3PExWChVrzaIj
nYFrcq6Y89QAE9rExPgtAeAO1CFfb+e+G2ezzxFVivm32MxObXQ7UW6uQF9qG2lqB3ltXT60W/v2
xSSzb+rShPK4iDi0B9MCPZh5hcXGEIxYXLHDcGBmyykHSb3R9/66TGbzMlMCE4SBQEG/aoRKiCHg
s4LxGXy+xpFCZhaBs84Nf/myTGYj5XxZmrGWUZmV/Kx+jvLbMOCEBvqrv6bLX1fFVNXwCFHyEkOl
ngZAmrmoP035RhYwsN03e9mI/csbt2kNBE/UpmzqrFBNDh63Qq8M1ZuF62a+7qtvuWDlMvxzeL9s
aaM3RjM1gqCDZyiyY8Yrq2iKtSZXlv+AGcf76iftNBKHvgY60abldLwG/qArcd4U+WqZcc6AaKFO
ErIALx7JtlLNT6aS3NR2o6UEOmoqyEWa66ocC2uYNc4H3miIfzXOeKkwAtqrZL2IftAEpfL4EL/3
YCaPLHIo3PwhdLT75VfDQ/t9zG0zbgReXQVdEcoXBrKKrzFAVDGI1aPL4DVecKp/NKWlF5ZyyN3y
lGGEllxHw4dCQ2PNhVXf1gGka3gX6QawEiPsqx/BpG/dVAehlAqg5gS47AcAN78WyGS+46WiWZX/
MY9gdTvpqbPBZZnZvInoD0bmSx+BSeGMwOyMCFMzXlHnhVUSKJ6ElbuokFxqiNUF7XEg5vUQKk9R
Lj5KTT1ZsViGyC5r12xTwSqbzIG60C7ugr00EHcB/dIiGU6qL6GtqjnyEGVMrVxLJCsI4+eukngl
540Tim8IzRKkCqoE3p2vG5mEWSTE0qL/J8r1p0dcHz4dAKZcEp2dO8lhPBo8DO7GmYHsripjIhex
AfQAX82KJRmHITVQLpIxDKuGxC4IWJrH1B0Hcij78A6isociNEssHP0GTrDYuDHX5lnoux6SdAQg
XcdLOv0ByP0uVa4pTdvsZG5Zu9kpfeNYpL545iufC2Ypf8xKAP1VJ+kfpX3Nlvz8pLqZZe4Uv7B5
EuobyG48noH1BdgTYqMym/8BbCEuQtsS7GrsVyJSHRQLUIPpnVJ1dVoxsCJQIRBr+g51D85S6d6x
S10bZ26xLpBiYWka6BCCpAPaZO/g8iTem34s7cGvnWSxr4Lv4yOoUW7VX5dtb3kzyEGQ12OwAUh9
JiyVoT4WkzhpILgDb0YbPgvkezma3/T8MDWc1+NG5wQfGchpAvocUFaxPgyC3phgFgr9JsOuADit
vOBA1RZN4ONiN/KoQ+UBHhTJPSjjPZEHONnKUNY/gPVis1UhS4ECLyrjxMv92NWP+U7by3tAhTAZ
laXcLs3m9/1cMuvF0B9Kke2JGGlsKk9CH2j8VQhUSjOyirHivAY3/WhljAnvJmkyTN1geZTFNz2A
6twFOM7nIaC2kks0gBQdyAJY08+qTa1YdkGiEy+ViJsKigvgcnuS68zVK4AAs/l72gyGbZadaJVF
dxo6YWf01amsa05zZWvF61/CvNeFojVTQxSIV2OKuUvQm25/V5gJAH1jmwV2KTzmxsvlE7ORcn5Z
PJM2hWNPFiFRCUCxw+0SLzciUU5mY/KyaZoEsUFhvTQmSeraySi7GB+5+JntX18je3wHSMjSbtJH
SgzLb0ic1xLw/l3tKpMYNYs2zhVUQDEMFALHb5KHXKue/uLjGR9vICA3wDzw9RYbRcyEi1mseEN1
EyrXxnRsl/vLJjYPOaqg9J31YYPxCVySVPc8VDztW/1kHCIwT5bfpNAyHnSQWhd3wi2vvL3pEiuL
jEtgFiGK2xwW1ap0igSTaCUSFwCMOSvbuoTXK2NcYkhIPHUa7PzDqEmn+bUXGjRp8AI8jzuIw1sY
4xJKWPWhGcKgcupdqqdj9l4KMcfOpXxZ0SEsLNBD8HLlrZi5XiZzHbZhVzWTkine1N0JyStc1peX
az3V7RRwhsvfdPOUrbaOBphVFw5vj0KIJ6wwg75h3N1EJQJz/aMyxv1lQ5c/JcZyvxrKlGkskH1D
80jvHyJ9ckS1fzVGlcek8VFMOIsb/67ojLSwAlhpGAYcsfRJPlASfsGO3tR7NLH8XHXyd9UlBxEE
Lh1mN635GHqGW33HVHl5lDhL3nxufG6kIjL3URJpppw3kYIXD+YjbkE2jSJSa/Xfcmjvda6wC0+j
R32Xj7vZDGarr8AEmpqoA4aS8BVCVGvVZHBi8PNd3tGNYjEC5soGE2jMOctSs4MNeaoOapk/50N7
1ObO6UEa6VST6prSdEiAAHJwZwCiEZfuqCDFGmNUtfLwtLTt7dyBYaWv4zsQyl6btQYCs/E9W8z7
wuAxt/NckP79ytfL3hgN0tLTHJ2WeG8knVULPHQF78MzMSrS6mqW1MbwzBgvPOlJrHgPeOo1Zw4O
Ki9odhPQ12hMyip2ijyVQokx0gPFNJJnAY1h44YyQIlH8/HyJtNYc8kY48JxKMtGLleKZxAUsgLR
GqPYkxO3Remugm5e1PAQdzyLjOcm1QgmoAkWzeCQot9AgivS3Y3yaHVd68YZ91bhfU/GjXVol/XF
hHBLOWLmH7RJ2vhkZx6qOz6vFI2nl74n44NiI0CXs8bqlF2zzw8dDFElTG6KylsU44bIOkPFkJJ/
rsrmhTYrwNd8HUBqIjcsrrnNK2vlk8xFSZogKbMR5lpXPqDLI7oZRmRbNA6AigGxHdWzLwtLU3f8
qXR52zhGrNE8AF8XC46Jp6xv5hIbSGHeqS+/h66aW6oru8WD8i11S/QPYju/mlwA/g7yc/0Q3pRu
6YyABO5bTrl08/zTee///BjGmzQVEK8hxgYXU20P3e++erl8Irc96NMA40GGks1JryDqZsDASj6Y
q8E9x286bT9yVgthPKjNx67uSiwEU1xXNPcZfDRh9tH1Ak3wP4BI8HaRcSEUxhQQrzZIEHBNdvv8
NQYlTHPUT8ZNuYfuuC/9AqvLLU8MYvNRDu7DfzeMybakXtCNcKHrdMTZorIJmTM8x+60x5PcqY5g
a4dgbPwwX40Q1eHPrm1mYCv7dL9Xt9Ii9MhpDewnuQEPvfZb98M7CLlBRMHtvRIKB3WEEWJhnz9f
9qNzhjv6PpA1qFxDNEhXWHBINhpjl1epAhynBmZW6ShhSM6aXSjyOfq94qT76sd4pfwaPf0w7LJv
rR++lW+Xf8TmYwWADTQdgVFB25HZddMUkjQtseuNU+1jH+LvlWO8UI4RYacisX/T91yI29YRXdtk
dlwsjFjOegSr4kqbLeBHoYwT1oDNapZkq09GZ/EpYjZzwbVRZpsBuTZCdcY2d5kd3IlP4/V8UgG9
NoE6UvAyGz0DAKv6oVssPqR8K/NZGWdB7O0Ugn5nhI9HJPox6LNioQTol3rlcbZz6xCvDTG5iaCM
hSpEWKVxGhzxCVyqpa1ivOd2OLSQuYVQ2k86AJrZUMAiPLjTBtoPHv3pTCyuXRjUkSho6aC8pTSo
ILa7wBF/NUc65uommBQGPqGFjHnshE7+PJ2qneoUV8E1r4u7+QZZ/xAmhwmmqm5NCTdSC4bQ+br6
Rc8UaOcEye4VC8U+W/TEK4iYn4zn8cbc4S3parmV3An7/zO/GD3lq2/C3EezGMrqIOKnJDhe5PjP
dZHwUXVb9fm1HeZa6hQlS+OowM4boW2qdWEPZvaspuLDLMju0E+2mIK7VK/m3aD/D2nXsSQ3rmy/
iBEkQbulLdterZY2DEkj0XvPr38HPe+q2ChOYa7upjcV0UkAicxEmnPGTxy92zKiJkoDQH3aQnMU
kIir9RQKPh60Q/k4nGDFAZ7YesmdcKb7O1tZzcVd38yar8UyPrLRSxHsFRCbUC4HBD0ecM5aDKUM
SEpQWq/4QXIBwppiAJl3sNtW7LJkxnLWxtImagwrFqm/lPI8zq+cPd0+0YsAxkzmRhSrmY7bZOT9
6BrRMFhxWu7mfhYdqQT7NanOch63VjrnidU02svtD9h2UKtDZUxmCNrsONHeg0ravYiS3SPNWMsa
0OKCHR0DbWxoMuAo0odDY+f3dCbJuv0RW1Vi3J/fu8A23xhZLcfoT1A8Ad7/DpnzCECOKEtget6T
396BsB4wbOEXPlh0OLK3zfZFNmNNTa3XhmqCh/4PgwwFBP1BceIpnyYeX1xmoK3gcr1a+qxYBSND
mLeGIkChaQYdRS4El1gitxC7GXSt5TAGMpTixZRpcDl4A5hCKHWt/GAklvRZP0qfKZAVJvQs7Sid
kemdT7x+Y465UFmjGI/x2Bo41JxkIFofLW16kCsnau85J0j3i33urdfJWMUwSMtEM97floIBQHOa
jVIcxbRKUOZYCrc0sZmTWQtkLFLYomsUeRnFW+7jOyD5oj651zEgmPZOnFrZM6UZEN+mb8WrjvG1
5qmx8RbacVbNMU0sEWASz2BBSXBxFXSvo5v7jIli8SEHo5OMqr7gZP7MrSHyZDLWSk7EyuxbaJSK
50MJhHNjX7mdS4OqxALk/p47cb9xthQKDqBuyMUgcmUMcBXFckxG2EeACXgYFj8EKORF3+h9MR2R
V//eUNkP0pj19SCRQPQIW6Cd9R/FA/I+x/wTMMUCL41AK0DLs8ZdoVjaE+cw6T9mVPiDYMYKF40y
CU3ZKwC/Mu+j/ehKDtklHgBtKS5q5wLmw6/84MgvyGwp81o0G7YOZqkmZjLQ2AVsKrFDCaCr3bDD
tJkruXjOzxZdeXk/HuujfOgP4o73nN8wiB8+gTHBgZjrVUUvMBp/bSkL7tFc84La319GACTu2awf
hkp61LtQczj7vqHQHySzpng21C6SoV6FaSmP4y/KjEiZJqcGmNCDi3Rux7XLvNUyZrkt9LKPaCpM
khcMuiFdEnwOhKewVS0xeAnExpqKb//jOuk+rFyOhjZEeZBgi6N97wJP3h1aG1wI9zDOXmGr++LM
axPfmBwEIcjl5rKdX8pSxJgixdYq5wKpjcJDR8leu5dsCuvOK45xLq7BWGQJlIzFkkDYgDZpXYzs
JASuOSYmq57jbbYCpg/rYiwSxv/7ZBSwlVqNIYwm+Cok0ZdAylJvGUljxT0FkA/iv5DL/TJOpq8R
tDmVY/AUAZM16EMw1NWemFcHs1oesgL8xQ2oi5UoeNFj4GxW47lqM//2+W/EOB++mbFrKMgmU1kj
AUCG2mm1CQZbUnehGPFA2rZiDk2WTSIS8z3pwfhiueg6IwYqIxJnKuAY7MprlWPm0RdRhfSgEz53
dvgyO+Ip/iF/j1Iu3vrWjV5/AKMJ/Zw2sgCyEU/VftZSg/6v3e29pOfLmuq1AOb8o1Aexpn6wMnw
A+OUkPtM80q0Y3FrELylMKcWoF2t7uipjQfzvgjAfB67OVpdZ8VF8heoM+YDj+FmyzatF8f4IWme
jbnVcI8AsHHu0qc5Kr24PIfjfpZ/hZhOSCoehg9nPwlTsxTMSorDCa5PEnQ/qFH7HXM81fXkC54M
zlhOz7fPb6MLH+05FxUljLcRMyFMevJuC2n4HSF3TrtQ5SO3E3IreFlLYrwLZqdrQVk66tVlJP8K
J0is7Egr6Wilf+AGEVtGUCYy+stM2mTF9j0IpZrGgvEuDhNGgS+h6wlhy8OAEKJ3FrR74ZkcevH3
2xu6qaYrsYxvyatyiY0cSYncQDPMdNfrvDfalvlaL4wxKsM014bR4sSE9lCPrZ12uzrkPkJ562As
R10bqTBLuG7aY7dXACt5+jubFT3lf2UuWklNh/dE2nSS65UxxqQRJDzQQsQCg1e8VEhsIKdxMAET
UdnCnpcx40pjDEqvRJnQFJA2HoDL64WH6XGyAZMFhAbzD2jJwGe4XhtjS4IO8266CEOZ7OXIHkBH
tuxQJwIvmjFauV2h47HGrSs9qcaTJQL0JC8GuX0hQJf+MepR+sQgpBtxt5EhU4r4Sw70a5Sjxaci
Frg0mXT3rhzD73twxfc7pQNFMoT+xJkVvZR3cW7R5GzoYqAm88qT6Bm49fn9gKQCT5E2o5LLZsts
FwTqkJgawiSqF53KGjBaNBf7TD7HO5oU7cCMFkgWbb3O3MJXa1s5KXhL9Ls/8h+rPWBi24lkyDuG
8B9ggjtIu2ZHUxt4MHB88FajO3QLPaUYdQEIM1uelwGLZiwSTrbzesoPhV0mgJ76rn5fPhsPZQdU
2OWdKT4GwC6mflP1PP9Jo+eHj2DNewDtGKSZ5uEBrAtKjuK5RM9JhtRRslswzc8blNq2UJdVs7ub
yUuiNFh1TtrHbJ5HD6RgrXPbnG/7R4RvkgTOQnCAM/dWrue2k4iEEM4YXgXLXKbK0snyfVAQvxaY
LcCTbOmOsYyRNY7obUP/WzQbCwy6UUipgbcocNffmr04oT069JNXA/UE2o2o/uQ38WzVYHGMF6FM
PFBGgqJEk2h4+v0MTqbcBefYwcBgvOTOtBjJNcPbx3gRyOgNHrcFuJgWmtNIa5tWULrvxXe1sSnH
GM1s9IPH7XTfDLNWq2R0B7gLPQa4W9h+QBfSlhbghe7JLgR9DDrQFyTRxVNxKFKH1/XOWy39ffX0
zIReKRcNq4303Fc00yb9C0dt6IZdWV4FDCg66Ax1TDR9FNEJ4ihngNL0BGD+KmhFSO3aiZ5ki2KS
8kztpo6uhDFOtAEuWb3QqHxSIqvqn5Pxmyw//Y8rYu5gNxV1IoESC01ttFheFahnDVaPhK3+Wvk8
iObbSyKsnyzaNuuGAEsyzOeuF7w5EBCF80btr3miaEDwe+dARfzxmHCxAeda4HZTxHUjs4r74T4E
ZFQFPCECYjd4JnA3cSGvt1dnmhLQhUFVwnauLPlc110j4sAqzOuMKERXsp1iOIlzZpv+X7nIYRQ9
7uZSDBOc2fAW/kpfVQzPPBTecmyOkt9XiOvqPXkdByuxKpvnELdK/Njbi3C6CatbJsSglxkE6hCd
EWORtLsC83XwRNR0Ksf+yBs33TabK4lMuKzUsbgYVGnmg3iY3dxdQAxJzuU+eY8seNzqXHnMJa9D
AhhbAytsHGqmMyc/x+B8nuwIKKW01Hz7OOkNu7Ip6P0DRxBQBq86XMcxSRIiQGtov9PfVKz/pkiz
HZOv5DDOwAB6aBTIkEPtcq8BbQjoiandIt3ciP+CYHMzJl7JY/yAEBQNEPsRtOhqfg7E4BDhhT0p
SWS1U+Hd3sMNaBTc+JUw5kpIMZkyrYftFw/xTv1MO3J1uNUSA5C8WH+r9+ODLOYGNFVVT2GJsIXW
JgDfTMGA8ZfyKnZWuQf2kCV+1/GXf/voMm7pCnMVdCVp2iCBaoKrxe5r9KtHonV7Kzfd92onGe3X
m15MWrS9eV3UO4bU251yliWUBwbNIdP+tjDeehgXB7KqXjYVGVc7O6hTaxnyzFnOtr1arYdxcHI6
mUEnQzMa5005UJ/9ECMNQx+jIDblasf2g+Ei7z3oXdnHRjHy0Qzefc/kKLaGmdh34Jyd+Ok9qbYf
UO5Q7WFClDke03tuLmij0L9Wz/ersvqAMYjQh59iwVWv/ArF+FTLAmZOw3CnLupTC669NM2OEmiV
uiH7dfs8ebv9boRWwhW4JrBQvhsz7VeIcqUnuIB+aJw4t5snPEgxNWZV3HCeo0fvJn0l1ugjY5Ab
rDkcHcPvdYd4vY9sot9KjvhDPQTxv5g/3ixorYzO+2aspJIZeCliDqnyY7WvH1MgB2kAErXLTwom
LamGgR7cI/vQyx6XySoeK18+RpzJqm2Fw9OUAC5JxV1hgh11VkAGHWPLCSjZZRdTLXfR9+AhfZzP
savtW2dy1dfmG830hN7yIBecJ/KmnV/JZ/xKVQs9EGUI7LyWACTyvtFB8mrE1iilvLtMl3Jl/lai
GJci17qZ9L1OXZjhSyeEdbvJHp3+Qd7x+nG2OkVAsEhMXdJk9FWy0L+KOidaZir0hUgH61uM7NaP
rb8cNSCWBNZ4Lx7DHq2FvALT1kT/WjBrQGQ1EklKKfyUr6ig4bmPxAoAzO20RJCFmrtD4S6UJ87F
pad0vbW/l8tajSQ1A1UqcIqjnX+TEWLR7mAKI5u5/EB5Oxa5bC5rJjJJT1Qzf5dGAeLyr5MF13lK
dsgPPvAc9raCXpbGaI0hpnUy4z3ntaTYjUnuyGN0GnTFKjPOXXxHv7y1i0wYUlRGGWUT/FmYJKYF
NAoftZXHHJO4GgaSSQ0+GkO5KxrZqpf5LCkx2ioHYxfL3zXztShDK+1hI2b1Je8xISl0z/UsnuoY
o3EG+AHlH1KfW1Lco+ynO8KkvYayZg1DaZcjOWid4ZJitLt6DBEXtMdAb/1GHndK11uj2dpygi7k
SXZHIISrA9r6au2YgrW3NFOrV+TT1D219fIyA382AWezkptOnSXgD9Z/gqRsR6rcEZN4nwg/ZKPb
hV1tg5LGi5fRAr2lHLyk5lmNeKZ9MzpeaQoTbMmtbNa5iB1NUObr0cJEJyw6n/es2XQgKzFMYNWX
M9CwBFy6sdZ3qTShP4GLX8+7YkxkFScLQA8WEHzQVym91mghbdEnTDuHijMvQbq1IvA6AMkUyPUU
fQUXfuWcFiB4F0mBUDHTUgdNH04aqTx7vHU4BjBMZXDIwf8QZkVDuVRjEsEeyz7lY0ZHw5lSuBUo
BwEpxyH+8Fp7whfVCe95/Tqbbm8tmwkdjUTJU82A8xWWSrNEMZ6tVNReUln8qojjQZnDfSmlmtU1
YWuJkwBwcaDxV32+MwDQWGZ5aYeCcJeALjCKyY8hIk7WKrs5ILtGDH2OeaU7wRqG9dcyp6G3pmqQ
AGpMH1+0+bH0Y78/0wdYvDcbtDXNO+VOOfMaXjZTISvBLBW7hFJBjxoeFVy/ogqJJFzmBU7o/4f3
Pto1PvcJval8F8VgY5KehFXbRlB1dJqAvgTI+ciwlj4FoAB65ZGkTvWTF/hytlih12+l8CH4i8Uc
WI6eSHK7qHem+m0anjCOYI0Gx85zd5VxKb2iT6U6w1wMHr3KqVvIrp7g0QkPDSQ/pJgyxQo7K7/n
xSW8naW/r1Y5LCKZMQ6L8wQSdyN+DfhR1padgjs0KZsmclkscqzZpZKeVXDOxSm9+zvJqZ9Fj5Ka
/WEosJbGWF6xIJXRt+8KqqOMJYJLGl1RNKr7K+dSgG3mdgzNoOhlQKZDfPdx+4w0C0gwgOmgdenb
ffSXXYcGNEohAWfocUfO6f+7vvcXecxx1V0rGloHC5ntq33+VHkl2LHf271kC3lIm5fy31aPizzG
XS7mlA9NCHltBqyrqrUzwmtd5IlgDgwQegaJShNLisrWkrt5HzYmgAWz0ev17i2TBwiO/KUM7rrZ
/CYQ/ajVKoBIleq5zgWbY1mvkqEECNorgnfmc/IhKjGZXSZ+qDuDg672KrcDTKagsNI6hmUelNIS
VKvukb5DKZLbEHa1HYx8xgeSHhBQgVCmvlR9EaXTvHDQ9q5VlhHAOLo0k2aJREXs07bJpXWy0Anj
Xeh2u/KEUCj7S9zx3pRXfp0RyXgrc6yFZhKC2JeG5jBIT3JwEPvjrExOo6u2CbKhiIv2srmPlGTH
JIharhDFUhKa+qRoid/E3xrxS5S+3lYU3v9n3UOTip3Y98h+mM9BCORr4em2gOtyJt211QoY29KD
/UwUKjn2RWN4DsrG0WY/K++WsrLNcHLiuDiroBEVdI6G0Dv9wcYwcunKVy5BRwhTNOOAlcXnNOrt
vjssiez80eqAvQ7CYPB6skBhfRSag9ljdYpvHGiammCmD+Ci/ArDlc18X89vSeyMxpzIcZx2UuKX
M23+RhsHRriP5VvvjKfO5ndPbe/fRR6TQCnSNDbqcEz8qQ3BM6g6KfleJTHPUG0r4EUMo4BLDuId
XYoSn0SyT4reDRb5tICB3qqC7LOs6K6mSi9aBqwuyXSyaXmRlNyro/5cLs1g3T7O6/ZJZpMZZc2z
UWxiepztTBu4HsTHarAk9GSX56qzGhdTVn6N1FHxlAYWTWXr+9tfwNt1RmtJG4D8c6kSv04nRN5P
i1ZahfxfA6K8L9MQUZAzDEwFM9Y5nyptrCY98YMqOCXoL6jEn4WiPPRBy9nR7eO9SGLMNLCqjQJ9
DIHXJ6mj9Zjtyf9rLAVmMYxZzlQia6EKE9bIJYAUFLsc0G+nl5ZYG5Yi9A9zxu1V2z6m38t616OV
cemmRa0SKlO1NF+ZbVoRq31k+gykvtzWER01tPn8LJtenVzEMneyKc1lDMwl8WMhsLMIaFgkteQ+
t7W02nX1EYgit9XxGnbg4+a+J3tXC8UUTg5oXlhRbTmDzxeP2ciR7pSH4Ev/qdvHFgrIoCbfGc9f
XIK8bvEze9TQQ+f/C0DRq5cM8ynM3WwjcJ/2MwxgcqIQ1cRRd38/FTMrlq3plwysot7qDzKv0WjT
7692nbmTxmQ0S2HiTirvw00pxpj/VSly28JfTpcq3WqvtUhCy16iJv4yi5ErkeK4DObJnPXBGqbl
UJL4czWOx64tHnCL3pQJRJG5rjvdnHFA/K4zkcxeM+Fjpo2aJscoimSxFT5RgCHDUV4odcR4z2c5
IrwdZuxRYUZyUOXQa0wD+loA7OIYU8y6se+y/GyicJGO4YOkA3WzDfeI3w9VabwCDGNXmnpmx1G2
H9TYURrw7KX9CYSrvaW3umGlpXEY1NBZlOAopuVjbCKpQIrp04yHgDUJumvkzTFBP77QN09thHmy
CLWIxXw0igSToCqeybWJ/Oss2fPE61igm3gVoQBlVKaY0SYA9z+et1JIjRbofepH2uBGWVd9STNZ
t7JR/dorLS/ztWmyVtIY2xGMo6KQvoM/NwEWpR8kU7Xl5vNte7Edlq+kMO58FOYgygcoTlJa4BqJ
kaiPXfMu2OmzXb/Qwg/vMblpE1cSGbMgxMMizyRO/K4bADvVJne90pz7RnqdtHAv6BUwZ9uUhwu1
uZsrm8D4NfxbQwgzrDMIZqev96UMZOPkx+3d5AlhPFur6SilLQPeOMvnND3mauQGqrK7LeS6cP/x
rrNNfwKYDYSa2lXtkabgkmcM+e1rBLORR2fQiE1AL+e2R0okxwt3rtEMGOGMVoZCKggCmfE68Am6
g3zQuznpGZ2N2j62wbx4LH/Sjk7dLz35e3vs7cUln9J7XnmJs9PvyP0r05ssek4CDSY+SU6C9NSS
X4PBeY9cp2bpUhWQBusybcNiB7JmgbRan0NG542wQlb4fbTpTGWdwk7ZHYatR2d8acEAgNIkqvD8
rNKmmV19AWPVp2FB4+qAx2QPhAhCBMMSu/mcBkVrlYLxNFXGyajgXSuZlx2h1/7K1IGCBbEYQVqC
pbGTjCloJTA++h2yEbRVl8LOLH65B5QiP89KleaWNMZh1328ZGKpIIh2q73pUUblyo0fGjS58yok
255ytTKqWSvNUfKgj7IBrquIob6KCzpL5Okw7IEpYDvkNtNtG9iVPOYMEw2E21qOZxlYjR0KfBkf
wnNnRXcAafX6I6/b8rqF6F1rLyfHuOZprpSIxCQBZwUe68f6Ex0lM7zunKHeyrFE21piEDQ9SyLo
2RhjMLWLkqLrMvH1ewrNHB+a3Q/dp8QjlV9yIKz+4eAuwhhPFSjAyRPDGVHdVxq/68eosH5MNm5G
iXY23to2DQwYZP+zNMZLgZx9LusZcXQXlScAl9qY+nW1WPRub+Hmc2slhtF8IyvjJpewqB7s3hUi
lkop3dsieCthFH5SMyDQyCIUgnxJplepf5qml9sirvtl3pXusluMkgdmqkmJgFhlMIHVVD8VTnwQ
chTDeyd/EA7ma+xxFZ2nfIyix5qgFbmKE6Iso5qdePrT8ji4yW7eZXb2xlkhPe9rE3VZIRM/aINp
FgPmvn1hF941FMZtAbx86zW505+6Oz4axT8YjotEJpgYDB1D3iXe/N1bW9vaa3/Oz+JfC6adMS5z
bPyWj3u1bYd/i2QjC93sRKMs8KBJ9sN+/BkB2Rh0d3ZjFV//KAq8KD47VFjJSRQNE9JIAsZ+9PJH
Hp8H43lpzokiWkqX8ggCrtrJPmooGzCEbWRWpgBTRTFECm/Yjd7oYEiCW4LnXDe2e3oYmg5EyQb8
Swemz3I+hFXhNgvhRYG8BTGWoxOHuswlxAZq2dbWompurpUAjK0xPzVm39Icb+65dSopPzSV4HOu
A71cN64DYYxKXyGLXrYL8m5uuNN8zS1ODWZD0SUHwu/pESfp5l72kzfQw7sUhDE0dacEYtXjGuKd
Gz+1Frqaf9K6VwZi33f/zeu62Y62L88VFh4fLc0kkxWYmRwPUDT56L0fY/pjJx0Ft3LFL0sDrDTJ
1VA0Lazl27/Io2waussXmMxJB12vdYoZIVWd2RRcMT2Lz5PdnqIdUIY8bp86TxxztKpQqdMQYMHZ
iQZjJYKVzBpeaeMdv9C3eVtWa2POMzSWbhgqaHEsf4m0+5IAOyThIBBct6LRu78SwniKOdBnyZzg
AZO99Nw5FOIUM37W+ENHoXsC5uYfltNUVcZQmKoDE5cR2dSLokYp9DTOUkePPjfDd84N3D6miwTG
IdVB1IddVCMPf9+76a72dTcFlg2Fn+I/RLbz7Kv1MM6oqfPS7HtE6J2jW0NuJy/audgLFmDF0BFh
m3jyjbKVZBYtsEuYMeByNlBNuLI4ly/QmOQLuCviVlngm7oywJxGMr+iJfo0GUllV3X4eHt3t9Xy
9+ay45JLIctxCKRavzYSWwVtjVlFyPPsb0vhLYke8eopImsjsGRM5CSqBt3UAJqqzMoDwa+vDrl3
W9R2hLbaPiaeTSo9zHUT25e+ipgkaoFuBUeBdAG6jpoYzHUNbjcvRuMtkLFcKL4mUTjhBS2V8aEA
MaQQKzYQJ602KpzbC9x0SKv1MVZrLouyMAisVtWrVoWkYht8NwkwtPrndubdPZ560HWvDk4RhEVN
ewjD3OGdgq7p0Yd+UKSlwS2M95GJwuZ6os0QdLVExqYoU1HMOn2S0Ma76q8e2LfS44KjS6zhJ39A
hLdIxsDkGVBa1QYPVzE9pNU30fCb6tvtQ9t+062WxJgVQMCqiaDDMlewWwjLIkd5kPzl1+xQJDne
DnJWpDMmREihG6Yyxnj6K9aIyTJhKaxK5dH80Y25Yal05lXcRNISijlBmQXTobh0Vpl8W8ZHhTw0
SMmDYOx/20SdMSNGPwA2J8JBJVnzzdRHEHIb2V0Qzd+j1qi8pgKYrDDcY9riQZcyXyH5z6UWuBMq
VMytZTMWZsoFwPLreeJHp2JPACI7P9BpOmJru38xhEw141qaARZgjFYDnoS574lWNjPg3hN/Bj46
nV7K7rvjy1zjFob75jh60a56xMR+6USPvBa9fwgoLsKZ+x+orVAbDYqknVfsAVK8i4Wd8YUmX0EQ
Z0df58BWQktzOQe9bQAuYhkDoFVGleoZbHi0//+k3IFODuR72sEQO9yMCzXPt/aYsQDmDM6zToN/
ajAjKTnhMXaHz7pbvRqAKHgufI2TdeTJY6wBkeZGAAYG6mmlauVFYpdyx7ksHLVhX7id0ItqDBZm
hIIU97DDM/BflQa3Tc3vo2Kft+hZV1u1wJ1EQkQBnHNvVfvel4o9mil74NmEBG9qCmzBayjefiGp
F8msNRAEJehozli9H19bq/AmgFlMNtoSaPsD36hu9wutBDL3fs6WgMgh3dIMDatdbUnLa2WObj0G
ttwadlg7aZNZPRABb98HjroQ+vvKC8tDHctE7QN0k+1qQ3DKqODcON4p0t9XEtDPWcg96JF8eTk3
kFOhqs5Ja/IWwZiSrhbnOk+gKKkqWkL6Vilfbu/SexL2xi1mu9vrLjYSacRTfQrdEVh24d3iVN70
QqnIBtVS7osIMAoEkDLJAbwz34U970nJWyNjRwZNFnuhQRg4ABQxe00Aun17jVwdZCyHQfK+DAki
Z7Cc5xbwsPwpLWypmk96NXyWm+gn0RO3E2oXdOzebeEcJWFb02kCHPydKChkaCcBgI4Vgbez7RrO
Gv/hCfb7YrPN6KOyaJpGM1gJBuVP5TEAo+Yr8YxXTbGAgwTQS+VNf+wyq509DO/hUcsL5/8hXLt8
AmNbhrEDUt0wBuiHp/NOKTraTAwL636GpCsvQ8iVdmVY5mLJAdmKlF19N8VoIFl20Xfa8B8BNpDb
ActxDQpjTuIhQjdHig7Y/3SNEExe8/O69ELfuI4KY1PirgvTcelRM6n6uzavzpMxH/sYGWWz5vT3
X092vic+LufFGBepSoWyzCGLtomjy7lFuiO2xEN0oiRUEhLYwQ4dEz1aixtr+FY9zicKLBW4t2/I
dk3q4iIUJnAZwkFtB51ekRPloAYLi1UcZ49WwLj1vc0c9koWY2w0VejiAMUavJK6U7yj6KxUlubx
Z5R5N5+xOqUWxH2VSJiAqf6aw3tp6a1U29/eO44Mtos0NLNR7xMx9nWpexMFcdeY0z4YI16OjLNt
KvtoCTLRHIU49edDtdePNGjQrPJFBq0r7xn2D7mI32qpMmZEkFWMuJSw1tr53L9iNONsvIRgGbHU
AxD3kEzG5N//touMKSlmsR4qA6Zkaff6bNpS8FyCeP22kGvg/Y/XjQXwHoxOw2wkIiFMULsCAi4g
CBIbUNO+INrqOX0JZNwyOlYjfEkdnubzNIX+vgpWCqDVzWaLwK9Ew3GGyWVBGx2djz2//by9nB5j
VLR8auJFwMur/UWHQb3yUGPUZU4s865yEUhkFiaj0FqIdnFHWzgHydUdxpQsar0UQo43ArHKV4pM
kB5oR6Pqwum51Vd+fMvbVsaeDO1k6o2GAK3snsoGIwPCc6s/3tYcjutRGUOi6sDcAwUc4kw/8HOw
YkloSucDKdO9ueF62BTqUOqBVnawV82A8KQEm3kHYpcxIudWqkV7alNOaMQJ/Ng0qpigZj/H8D8y
4CETeSfxQGd4MYLGmJJemjGrMCLPTu6jh+oBfLfCXrFoExQe/pM16O7tk+KtiDEkkjKGbU0CyKu+
GCBfMASuddws7F0cmMbEIaPYNWiOhBVpm5RYo1jjqCIFzJTh86TjpV8356gAXikwR7whI/7tBW7v
KPigCZFEVQFk7EczkqpVOpIUYWYE5iXHtERMd+Z2CAAKb97zq1ubqr8Sx6w2k4QyFiaElJTimwIg
vt9jblV2+xW0ksNYR6mWcuQaYR2HN/HXfbprwX4SHTTBkh8qt95TjCm1c2bgPoqWfALsrMuPnzdN
yeobGMvZdwMG3cHx5Ef9gYyvtQFiU4FnIOn5XF3ylRDGQArRFEZl2CDW2lNaT9EAqs+CdJElAe5B
2yUHXeM0ytHPvpZoiqIK9A7pakQ7mcEdKExC7M+D+jgY1WNSLgcgsu3NWfoz7fwti83fgI5dN6YJ
oUN/0HwawmqwlfS6o5X9DzAsqEPXLtKYoChO03kSJVxFM/W60GlOBIzoyB0333V7mlFbAGhm1QKT
hRcxb9+Ki2DGrIW9SNQkwDL/fosYoEKnaSpeyLB5cmByUUB0pgF/nNEVjCYIakSgkJr4da5RtUMZ
fZlzOzZ4SepN1V9JYrxoXUWpUaYJXj3a93g61/p+Cv8ohF3JYLyoWHRA/4hnWqME9MMbsD98isZB
3GKyeKPhm0HQb1k6iwCoqwDFVgW8MmJVsfoeZAQTEKa8afpiGoM1i8+3rfKm21mJYxQxFzRwOZiI
evTAcCVQRZa9c1vC7QPSWTzcTtN6MwPuhV8LnzPtaxt80+Rvt0Vsu5bVKhjXsjSklbIZmyY2nnEA
krhDnsK90oAL5d/0FvA2jXEtLQZ75TBA+rqVh/NA0VfjMuUczHYpYLUmxq9ocrEEoDWlN3WQMXmW
OQlYlJGVT+7GHDm1lLK6HXmZct5pMZ7EJFo35BWWlqeTJZq/5OBThXoW57x4G8iYhxyOeRhHnFfj
gGcELKYH7UF66mD0JFfeTaDM42WYeOtizITcZuic0mBw6zS2hjKy9fpJLHnD1tvjK6tDYywFeoii
JFBgXgUxGC0xBfxpqz8QObmLGt0x1OmYJC2Cuwro13ipLlbUhPusXB7FQD0tS/e1zvPGlolxR0if
ApWmOWES77M2jzaJhDtRGVMLk3yPbR3ulhyQHgXRvQUotaOqPjSZ9pZl5plI031B6nuSlmczyGzA
qd8J0uDlg3SY5ObFXMLCvn2inANlMZmCekb/bIZMdt2Zj304zMg4659vy+AcIYvANIY1qDlo53hu
qq4hGLsq6g7GNHJyW9sPQV1FF6Qoiob4jmG0eu42wZKZVV0GgEAIfA1Q6ZF2aD0klWzRmj+XHWVy
nB7+ZG0Xmcy1a2VMXpStGvtAoMv0cz19NhWOQdnevosI5s7paqgVhM6plLMArOMq2WlmcmySeOLc
7m1duAhirhre0L0EjCcUUMXsbm6lg9qHnKm0bSd5EcFcsykUZzBywCEXVfZsNMZrNI3HeaqPYFQ5
xkT8FIomR8M528eW+OekMZVA01FOCTJ/ys2D1C6WNOqczbuGVaOR4UX72Bp/ZBRDvmDizu9yKbTi
qnbQwwMLYv4gqfCcdUj0RONbYER3UYHUliyjPF0Jj7pZ3C86uRuj2Q4z+XmUiOjf1lHexWDbAXTw
QHUaza7Jj92peKBIRoMFfs/n+oRWEcDZ88A6eHtOPr4YRyPXkfWCJkmdP+mdPRWhJTW/bi+Lo646
/X113dFbAFAcCc8aOT7Uw4uQEM6RbtdXVkdKl7mSEI/goiUAPPOF4+JRwG+gQO1lvwBDaQ2UI9G0
amcurfYFja2YfuIVbnkLZGyLQeIwKkDriH7e0sr1vdFxDDO1HFfPtNX6GMvS5jKA4kUkmQLzuQQP
j/5GpM7qpi+R/nr7rP4h0Pt98XXGtojyFKhhhVs4eWBXJU6IXpAJ2DTAi3vmM7LxFsaYGYIxqFpP
YGaE6YEIn4L8ZIaPyvKWKrwhwmvApI/XnuV+E3tzJKqBPfwb/wrl9cgCKlTk6ejHrRaL/CodMAna
Iw91bfuOmYDlMHVgL7Bd5aKZqHoalbFfdaZTjoNNQJAzvnDObVsHL1KYS1YsjRKBAfPv5bWLPQ3W
3xiKrRP+pc/gNE1chQcHsN2xoF+kMhevqkIi6hFcHm3NF/EK9Tor3gPshioMbVkwZuf2Qq/ZP97P
8SKSuWxdnMdjUEJlGie/Ay0VRuUV2xv99Ks4WsJrDiyCt+xJtN5xQcyT8BJGFm+Ecbsqtlo3cyEF
I41DQTJjn9IDA+fVp1xVYFE9dH6/u73g96ri9eW/LJi5kW1YDYImAH1ntGewGRiH8pDvJE8GATUA
ePzCqU7DHgwHALxr3NwH5sP/kXZdS3LjyPaLGAHQ85WufLV3emH0qCV67/n196B3r7oazWnszr6M
IkYRygKYSJ/nRFeMXaE4l/68rc4aNrpMkN50m/EArhQU9wMvdztw3HYO6OmE3DAiTeTetA5sK5oq
LHfDFtt4Zgvt+SbcMXD22teBfyTKPERayLfxidKMcbVAYufC/C+w/4mLnRTMdLVv7a7biDZpBS+a
b+cbgxrGiOoQHLXUNnPJ7uXH0rr//ruvm8Y/n/0LmBw22NLKNFHgaW8Ny7DjvLct6TbqHqfl+XtR
64sSH+qscmFAUuZNMAEGHiqm/RwUjOURb4ls4M2iE3tg/DK6D6hv+lqdG1tcSF69T1MG0IylmmDv
4UokrTq0TWJAfG9Vv9Q6u7MA0lWT6uX7Y7KH8uUhXYiRP0cJda20aRMDUwoLNv4wn+fqgZrqFrxz
NhIdewx773uB6870QiJ3r0o4qcpiwCjPeHTYtw5v5BfpVy6DnWzeAkxCcMB1s3Qhj3MCVSdLSV1j
6In5uOyNtaPYx8vfxA0p0Tdjf38RcjXEiMdUw2XmSG+CvmD66Xbxm+AGV43JxYk4a0/AtWaMQ43J
jhPZM2bNwFXjM3vabOxdGu1mdOIngVDR2TjrngA8PVLZ0FPnm5vhCPQnWNpp+7MCF6G0mTbQG0F2
um7CgJJpqpYMLFOdM5plNnSh1sGr4QVadrzNME/d2epd75bXKLFthB5s/Yx/BPLZljEFylT0SDX+
HQ45TeUumLHaMsiluEK7Qf6LgQbffn+378O9Xx/hh1zurZtGky9dXjP3nZ6BQOBnpZ3d57c5dhos
z9wtG+38TmjlaXsGNB39IH6ByQLROtq6Yn38Ds4YgHFmWqYS5aqYzr6sXoez6IrXbxjIgCCWAhAp
P7wXWCq+aoG2VZeDmydNbau8rpCFfH+h6+ksJPy/GC48iHRriY0FmgOGJYwHtljl7p4YfabkIBa7
Z9BZ9Je00wQvc92YfojlFLbTlr6IeqRcVk28CXspdDnO5s9B3agggAE8iKA68De29I9A3sn3cZvI
BVorfxQWnAZn1bU2BWzpPyrSflwq7+GldJBmI4SwtMfJ1KuxwKhV5X3/6QQKwnv4jKYp6GlbtjNU
7Jaq2KXackULTSBGeHOcFxpGQ5pMturP+HLC3G6xfTLtCcptXfqfwMezp/P1iX98Kfb0LlxDH8IF
hQzHCtNqbypMCtBFbohfuuQgXvZnDuA7YeySL4SFi1kEpEBdbzYB9lyB02Iw/X5ZriVdFjRL103G
x7k4X6TmZdwuLPNIK4xfJE+l9vC/KQTnd8Z4bsKlZrYRykCkzqYkcOopEJkM0QfiTIYxjDTIUqTC
CQokTWRHd+EJCOwMFAVzfVdhvfn+XOudFhAlazpmj6wveL7TEvVT3GRMA6lvki2jNIqQr1Qzui3S
BhU1wBVvLBEnz+oDuxDLfbCi7Ot26RCn1+NDqsIqdZiM00SVBZEU7qtZBSDxJYqhqnF+oPUT0W51
4Sdbr3BdHIX7ZKD7Ipg+jZjbHNw82xK2Px25BjZIguc2saXKKXcNNljIU38AQOVJu//+G4pOydl7
RcUUBvY7AMim3jfYWB0fOk0QBK0+5Y8z8i0OmYxGhs011M9H0y0sxbZMwGaBKh7tG9ETYDbvi9m4
kMWHIbXRViPWfJGkMqi91gGibLNt4U6GM7GLkwghdb20eyGQvckLO2X2mp6AtiwACrp1RX2A11wx
5itjsyCSRadRSAgrlMiZ/QzdCNpQWBPlKriJt+m+a50hQY2AYu+w+oFC6JMhAmsUaMn7b7o4ZVvm
3ZQyEylL5YHqdKM0lY/mt/u9Mq4nOhe3yX7HhRwABKZEMTDyGpzMvfbEqEhVrIOrR/HQ97r7vJDF
WZEOKx5Kl+B9z2AStgA/gd0xb0bjm/WHRaVk4ck4a0IMVQMyBGzW5OuzzbDPB1s7tUflQbyJt+rQ
Lk7GGRXJtMKsQP0ViAy5XQfg6QG9+/dfSqQQnNloJATZiYzaf6+rr4DX2PQLPXexSMx6VfDjKO/2
80IhCNjA57FF5qtugtlu9/oJRVa/cNO9/GhsjcCxkFWgHnTd5g7ImOw8sTEfLawMiZTlfZbt4nck
HW3QMEVDJYrtbGeiNih5yzm4M/aYJ/D/ayh+Vgu9ODVnVBIw12OFBZEWutZeZWZuWIh6tatx/oUI
zorEamymINhAb6O36U9swt2Mv6zcXjZ0xmoaln2ByV+COgJLK64og1rXTwA9yyYw3L5A5dd6pne9
jLcwt8csw2Q2FW0frbucDwnsF1x8rnrqy6aPQ4Tgda64xhRRJ6L5gQT1X3UyiICp/saLf4jjzNaQ
lgPI2aAdrPE9XJm6HVU2U5HapcBeUhy2c9tfVZvAma7U256IK9frD/LjJ3DWrNXmPCgoSlKTL//O
YtBJTzBo5XF4jLajO70y5EFZ1CcQCeWMWt/TXtEbLJEUKQFaAvirBkxjK6Lt7b95fR+H4wxaWZI0
n3VEENNzdM9wXky396ffmL/7D1AtRNrJmbaiM5tY6/AyqAR0OOM1635+bzsFAviOlYGNd9lkGW+Y
jWe5kDZyOD58L0LwYUwuDJqXhRpLZKHIbF1byyGMbo1cAN+0bkD+fBOTs1E5CgVjEQBYk4AAQS5+
6/VRV+5AJedK2ksWitZF1lEuAf74b6NhcgYLzKn9klRs5XOUo6MRltFGBkHDvo9J9KxblTbbtFYt
N9aQ+YSm9mgAMcfWltSbg8JCKbjosjt5ATMX8A3eRiNB48UwWxej3Vd1ZbV2TQxq00CLbKD5A19x
VsFAO5a3338Zpj1fA9SPY3CWqanHqJ+jDp1RDaSUaWPr+q7TdmOPkmcJNq2FOhR/fi90fdT64vKY
vlzYwywraAGsFlZkoX586AYnXMAj7KqATNM81e4eh9+A9dVypIoh+EoSLx2EpOHMGnx3dM5EkZyk
1qBiKBnW3wkJ9m/wWdr0qFs/MiKKWNc3fy6OzNkmLW7qdGbw4q2n7rMYqKy1kxR2/8IWz1gLs72a
D/MRcLr/q38zOXMV06BvIwWgFprE6mcv2nTz/fcUWRDORGUZQvE0gxIlOnCIizdZNNwqsrg8rrKu
GF0dxoi7gtOCpGbZgv3Ea4/oOQLKSKSef1NH+PMoLM5clSBJywg7T+stpQ1sDLdBRn9v3KLxec8G
NiXXzO1UhDywPjvwoSMWb8O6QbFGhhYO6LLn/BUkVmj4Nlvzng1UYqV3353FJfr1FdALqZwlo0Ex
tXGD0477Bit2D8pP+aYHmAMYtFzsKlfUicGP63be4lU3QDDLK4yzWzvRjJDgOfIYZpMaTGiYIWKo
tdzpEwytKrNXKrex+lB04+Z/0liLM0AVjfLCqOBUE2OXyOiEWIv7vYT1hfOLa+XMi1xNRdU0Jiyr
SoCbROg2aPPTOFLw92RXYzAqrmlOsO55u1GT+h8VOSx4J5MaOjCKP1vYtIvCOBsRskfhYBv1/aif
C0kBQl3tfH/O9bf/IYjTWbkMwyRgqJeZkg92vpAYOA6J972QdS/1IYRT0bLDJF2fFmzoN9qM+bAL
U3Ck6JmdT2C4a0xsju0S69f3QteJElBH/P875Hyj0pb/xsllfOUtyCAyxa5vaid+ABmFm93uWOuj
jG3jd/1W+wyImPZASO/caCOmARRdwReNncd8yVDbHEKMXrRm+VKo6dHUBjdFZwlQ817SYVfJMItS
8IX/RpM/7oHT5CqLgmHMUJmIq+6mCYCKnMqNZ6QYtgjCUzwYb1OueYkW7aRFuJf7N+bpQzrnOCPU
+Jcgx0qidgfJBbT5mXjSU75n9Gmdne7qZ+pMj+rPxit37XV+hZjrr+814W8cwsdv4DyoPAzqQtN3
552eO59x9QBN0kWT2O5GMIPk8AjCARem1F/jkw+hnFed63iywhKoHCxIAt2yi8/LcFpMu3OyH/1W
BOYjeMn8HnkrB3U9SmjVogDsZWi1B6pg2vdv3PifI/Er5Ja20CrpYCzUDRufZLuyboy3NDzq/nwQ
fba/yYM/xHG2aakqc4wWRA3gChhgL2xGi47+7xmcNU4EJOUDo98jx7Gww2drlz1HAjeznpR8/ADO
bqVEzojE1vlUWrl1bthtsw3j0rbIwYiAtFCJQheBleD3y1ERyjNNgy83JuoYjem09LExFjtsb2Tr
lwIIukI0Eshe/zdqqnGGae4nzVAZPE2SHY18177Iy9EUDTeKdJMzQTTLWouO7CIjjLxrhV0aom8l
OgdnZ7B2pEiJgSqQBsgbaTiQED3u9jm0qMCeis7CGZOu7ywrDGFOLelVCl8mYa9+Nb0yiKLoqmFR
jfCM3gAxTqNBB05J/d51SL04tYPKHmI/fkgAz2UejY2GQc36KYTmXy2aY5buIohAVqe9Ln4F32dR
x2EoQOMOw21Xx+UIcNzkuv2dDA6QuF19B5Qfsm13oRPfMyw/0fAc+1y8Wl5K5wIgpR4sM9dhzaKE
eIF+KtNtmDU+CDg2USSoPTAV/04WZ2cqLETGiglLrWFbAXGXHYWz3RPRI1g1n5dn4sxJVgxFEzNw
nQK86Hs2NI28pEzc2pU2mZdimE0APSW6RC4CioA4GlZ1isqouhBsQTXOkCpAkC5kd5oAomcJ68Ds
qj5dpcyatx+0ntwrjKRkJFMpMRZfdK+czIfTY+wL7U4/hD4RVQy/9kE4edxjtEitBZIBGtHwzHAq
gp2yMfYdFoT+A4TcLw6dk8U59JSALyCPA9XXT8l1DcLg/YDiaATqDIZPYZzC++UMkFy33yknRkjP
8kxRrftru+7zj+CrfVhLS6KeXTC9+xelL7UzuPqjshnd6PCfAB1/HTrjRHJPsa9HDAGAht5vSpv6
rT2fwj1rSiJVSLYyblp4yFUtMkDBRAn4dL5kP3Myz1i7g8Tu2Zr9EKgBrPYdtiC76lAwEA15ffG6
7IAX4rj3HxVkmIMad0qAmZRdwQ4AFwrG7b99jZwY7vnnutHq2EJUfaXAZmwHjLZx2i9L6dWDuWl7
Q2DAv1g1Thz3+GE/jaYJTajrpB7CSvZVoNXMrWiR/euoHieHCyDAnNGNkwmmYvSyjCvgWWCGlY3p
qS8NsesfxrY+oUYH7pB7NosZ+lNiq+h6eS0IvLaiKoTo0FygESaTFvUBDg0Ch84IfaUpHTNd/O8T
ii8hAHdkzsplUywX0wCFsfrx0EStraaiqa+vA3tMhgmUDtOyTAX9XFjaixprG7WzJY2wNvJNADjl
x+gNuxoA6ARdcOeF12aPap3NBvX/SQGNk83dolWYJCnZ+xud/jf2e6rr5Fp26psFM1qtG8WOsgD8
X7TC8DVV5MTy19omeaGTSINYRieIAP8qQA1t2aUYg9DdwVP96Nycp012E/ooJGyHl++/67p1vbh0
zp2Y+J6hbMZYRvBm/ILypsbSxoC07Z0WaYKtS+3vRa4q7IVEzqkEKsh49R6f2bJOnbY1FGKXo6h/
+TWW+3yzfG64tHoURkqi+SGjOEBtcBM+ANnPZ67LYu75KMc2Cyn7g3EtQrUVHJHPGmOwAy5Tis+q
z7mt170dqo8LCP6+v8gvuRp3RM6Id3ocNrLMlIeGbCwIu8FGpKKcXdf2FA23FVFvOqMWTWKsmoKP
78fTaEnpkhtKBI3plkep8yV1FJxLpJN8TiiFZOqTGAdjU3HkRLcKUP1ix9ggiHtIQYz0z9zvxZk4
05MGJdb0I0gE5vGGrYc170xo7+bbFa7liNSDMzYjo92xDEjLjljL8eoNSWwN46Dv9PPYD5NA4XqW
BL54TVss1VABK00oRgY4U2MpWZwiMMal0usQq18gQ7O1aXIC9TGila2GIijbtVNeCuQsi1yCTlyb
U82vomAfxtXvvKowTZNLi/f9OxAJ4gxKbtA8DVoIUhR525akt+VhuQkGIhj5+NpBxYOzQH2hENyi
YfIl6imwxqLTcYUYvVt81m9IfC20wVCjbWOvvgm99yDRL++bfXll7DVnOOV34Z3oBX5tzXE/hHv5
U0RorhdQILzuzBlkdJUy7EQzBJpC97QhOiq6/kC69qRUyu2QFKc61c9dKl0D+yJ2lT4+SxqwVs1q
8sw+F4RhKwYCWCuWaWJZVlE0fllbLmMTy/Cj5ifRoaIA1ohiwRdXWADOJV2fRHCB5SyFCQipB1j3
1+nYIVcHUeriktN01ND++hm9yZgPkzDS1zyOfh/bLH6ojzHelV3f91esM9RfifuWX/Nd9mHAj6Lr
CkCWZL6OoVK16dQ2Z960wghx/gPssfZ7vxTQXP+g7fdZHF+wQFMIzPUU4tLG74NjEJ9r0jrLotth
EYDG66Gf9mWRO2Vl2U2SgpMKKL6IQnPhHO7XgjP3U7iUqcFAsaIGeBuTT31AhbSn8gENJHfA+K2+
jfZK6YxbUQXsa6Gfk8o9hCWMhyLQ4IsYeC922k/qztgoXrQXSlpR6ssv+54yXgSnZgIchCaFkQl+
MIRGTJT9iL1/8WWW191JuhY+cvJVxz9JZL/oQiLGdYJ+WBByZ7tul/ks42aahELs7nv7KToas68X
gopqDmsyQou6JQHp1rMRxs7/JoFzeJk6a6TtwdkQypsRM8uVSQUxg+gMnHcDTLs5kKFELJRLBwxR
uV1XCQ6x6mY+3va7Ub64pkwt515WcE158jSzzCS4aoq/vr+orw0ATqE5X6YtOUnmAB+dKXR9m9/2
QIRrb2LPdLHALd0oTubJnf2g+qzWIgkWOdgtcWb1UuXef93FEaO5XKSizfCcwuJQKtaxTnJ7li2n
ks29Kqnu96cVPV9+KJRmIwbTasgjewaUKAF3W8FyG9mKWlOridaFYX7/+4uTSVWepkuDj8cSrXAb
b9tXA6jRvxn+Nus2HHusT9psYwozC+AyiA7xVbkVHHfFa+F6TaKYiqrKFp/gpkh82nSsLT84BZvK
zzcVEF4DkLylriizXA8RLmRxT86k/VgOVaf5KLbkXhNhlr8AagroHX8Cd8+Nd/G9somvdSDwiahE
3nkHv6iRxbbEKEFCr3GPkc5a3isDLhu5V3BiVdEYY51WjE1iJ7pmeGJAScPY8ehK++CKosLVnaz3
W/At8M+hUe6C6WSPlrTA0q15KUArabh/rNyoFj+yQY2IGlYMM9FF2jGPEHfPaqGA6C7wMk3aIbi7
kox6sYuquFMAUuQMVnky5i6yy8mybN0wMDBpFKLRC/YxuAvDz7Jk/EdhXRDOjVV5MWuWwThtFtQz
1f1S6H4QhQAgvheo4EoWgMBJB3cviiyApObcdNQs6UzTCbEZUg8ggUVO6DV/WV52KHcJmosUUAQo
N94q15XosTPT9eWQF6K5Q+pDHUyhipgtNafdIC/73ACEdFZbI7oPTXdotLSy4Ylum0nZjqEZ2Yuu
Paeh9bLkwRm97C1NrNesJbu0791Iav+ahlIW/MoVI//pfrjAsl8MI4v6XvObke4G/dlKN0mRigwB
O+rXq/gTIfNLzWoeVnqeQ0rrEYd4DM4oPrGVTQBTHBSB0q8Y9U+xMoszLkxfbsVZ0dQQZqZ3eXzO
8hFI2phZT1KPyncC/VoxcZ+EcfrVBXIgTwqEJTvG496iEDr7k8dm/CNBOrZm4j7JUj8fbKyNcgkS
yJojFGALREgGYD5Sh+3CG07yKPuln9U22QbePyi6fhLNhUxaTtqknmFdZ1nZ0Th6KCSySxoRlula
SfSTHM6Kt2PQycXwrijxK6M4oeC4C160c+tSRz0miAdYOVRUoVh/BX/00+AMeKTWZpxFyOCk5gYv
1UlyMIEuIpqYtTrPp9NxFQJTBVVaHcAiRLtgg9rnXYVvKDnZwcDucnHS/xJFumsBxyeJXHhFtRBT
QYCi9ovyqtMae5wqOyFPw7wj03bEqqdZLn5siOYkV+37R0bMt7BMVJdpWUGs3L4NMzqts4UV1siW
TEEA93UgE972Ivfm59Y1mXbLSCCpdxafeK2DZsBu+cvCFhizLtUp8OaDqJu01i/7JJUz7Y2RN5MF
Sm7YM32/QEXzTXA/wJkAnfkwblUBp5a87sX+6Cc/yp5ledzNPeQlu/x1fGxeWictMXeKlaIbywt3
GLlYMlR3/7WI1jv0mV6ZQPepbiKvA7CxMFcTGHSTM0XmZFplEs7sAqhfh1hBDXY62DXtepf7lios
WL5jQn/jQUzOAAVaQRKS4AaMOwqj0G/Apv2iusqTdKt5kbsczJflED+wzkkAfKHuNG/T5+hGuU6O
yi760RKbCqo+6+ZYQY0NWB0Gtd4BSi/8zLCEpTR2hoUQW7pC4xSjuYoPqq6Deh2DyCcMcBnERXT/
H3Sq2f1+uY4P2TwGQtIuQ1WlpuUrwVWPQC0IRCnsqklUAI9ooEyMKI2zVWoWlMA1ROBUV/i86Wgr
2e9FJZ7Af4rEcAYKc3tl1EwE25RNvjVbtXFaLequiSYpbqDTc1FFmpt2zYPaq7WtD/GepN0hnJff
2pCBZ3hpKnuJBlHAIvhZfKFpAmd7nRcL7ObReKYumykNXlJn2LOG3PI6bKLUlgWvfN09fFz5+yTE
hUIVbVQ0pQah701qXwqcRXX6TQD8l5TlTaFDKjdJBHXytQELjKz8+dLvNb4LscbUoRiCzQe/rTCz
UoOKQ3I0VpqX/wmnMrPXqgGoV1TmNZU/YzLR0OoCiiJ5Xzuy9tYi6v9epVY/3YUEzjYHclmg7o/j
ZDEKoPt6vDP1zfci1sOUCxlc1LzIORyPiccxb3pP8en9fDO4bHk8SvxgR+4W7EMm8zbyRKnmWsH1
0/1xhtfqjQVsUAokv1NmFkjn3xHSdwq4DkR7+Gtux5AJ9ox1qmpfgGu0pev6rJCpn81IWU3DrkFd
gSiCpLBpMYZ+xpfvLxb97xXDdimSMztZnsaDPlMMapgEGxWJHnjmbBRHdZqiu9hqCkS4WWIbGZqM
SI08zLZ3TtUro5uVCXWBCHhagsBr1Lx21bm6jiQsSCyShndr0n0wg+6jCWDRwgmLv2nb3SBx9rpy
3re95i15tY3G0h1patrAHwAnb2e8UZgiwO872dROdqzQzC2MHDw1tA0cpRsw7NtYGOzSJ7qZk7F4
RU9K2fcKqLrU0fjVDJiJHnr6SimIapsxvcrSwNfD3KWkCm/mGjvxo1GGjjyGb21S3FpSQe3GSrFa
m0TXZtzurV7xx6BdvDJoH8M+wYxOC4Y8qSQnucyv4lb2MisGDsRE7pPBBCB00N3QoDw3WvVT1cAi
VCypZicVytTYdNgX6XgDn+YrZt05eRZtkpTuy6G711TJcGRU+7cBjLJvYg5y08bBZIOywa2lxK/T
9qbtJLRfoBvOGGn7ms77uJEL/MPzCw2M0WnKpbG7UN3qkrRLMrW3I40SW2/jwdaVLnPKOPslR6D8
7vLcctKAvkUTm1gf5mq/VHBmY9yRcwsipLM06+BlnodhD26+9K7CwoQfSlnhSAXqJ+XYSI6SyZt+
LryJDdlXrZbvVK37pc/FuMWOaegA+iN1yiWqPfDYpFcSNSZfW+pf8mT2XpuRm2iq9nLV3Vtl8TgY
BpoKJcbF5zm5omq/HBWgfUsx3fbttAmjwMXsyXGYk9rui0GxlXQeD8WQ7IY57twB8H8GVHhjNgF9
ngBl58fmoripPBkgmjCle2kh07GdCT0lgNjexbE2HyaJSiGm1Nt2Z5I+wGZNu+zjuhw82oBpamwS
ryvSxI2SPnV1OSVeXTT0Wp0yGSOMiLW6cttbCYoo7e8+zW5Im25NOr9huvOhMalvFNahavpDMHe/
eyu/V0mwj8h0bshyqhuUP8rkClQVP6dMu+71EFt2tH7LUpA3BxG8LQqy2Cqwx6zSnLLQcDeLWrih
lUwetlpMxxrC2Tc1VkpPg4OmZIs3F/Q6jQwMwgfVcUxkZ5LTuzpusfygWaWTJdO5rXIvjnI/V4aN
1cY7ZUEVbMo9zBpt2ql355TeoOD2Q52lq0lpnFI3T3qVR/YYINw0RuWmGfGrzAgFPTpeg6v0yVKK
wallA8RZQf0WhJlbldMuqavtKI9+A8geG0gfIVgl9VtaBpE/58lrI3VYYQI125RW2mai7b5OtIdG
DzrwXtXXM7VGR9cagMsnTb2rurL35NAwbw2pj/BAUnRDazzT2NI3TWJSp2mN0dbmWDnpdRFuMGpy
k9VtdOjUxFGUAtM2aa8uyMGKR4UWTDODxkaF6lW1gt6zyii+y/sa3IhWXusbS7UqgBg01uKlVlFe
Y0cQ615JZ2wkgKbLVrrLB+m1ChbZ1mJ1g3/izsy0h0KLXoY0/IGNW2oDs2Lf6jehdR7rlNqETNeI
qYCpEk+HSNKAf6ibd2olK4co6ko3kKRnEnbDQyoFAH4c2hpwZVFtF3P5U2nyWwwz1w4Cht1QRMQx
h+5M5AWWWbpVwnyxSRKnHiGFgZG3MbJbRQM7VaLK0KaRoByrLvWmHSIZfZcKWCtaqWzUunoO2wIf
kyTdti4UTB/Xpr/M1YHmhkOm6CaMp+c5U6+WRPlVy/WPUVd3JFAwLW3FeJ3JqwwA38EIgBYet3dk
MEDkPma/iIWRZhqGv40R1Ln9aN5RvGj4gKemyc4YunhGiMk2c65qSzrkFsB/i1L5OWnhXqVF56gZ
QKuWdKeP6g495NzDgvS1golu+J9Z3pZhG9opBah0qVlvYQcDZAQgM6PGzWIaaCQESm3XqeUD+uLe
7BiKslaClUgd9lB7nDIKErs1yDGNLMMJAixfG5aJ/xMuudP2QX+9kKa1O6nsn4Ksmp8BVi5tANNh
3obYXDtS4F09pYXc+AbiN8cYG0D2aSMQOzvdsKV6OBblspWL+qleRht04V46Wd6stYpDLSNxlbj6
YcV17YwyIDmKSPZIWf8VyOZpaQKgY4R54i2U3lh5Y4BSRio83QTKYqrIig31D10JA80SKWBh1K1i
9OAoigF7W+VvSm14i4kxQLOgp2rublXc9UhL1S5oEttBY3Vu0Ze+2WKDupOVwpbHLHHq2byO1PFF
r5vbeSCHrrZ2zRK1biX1ILTRgSI7A6gADCf+stQoKTThFoyqYOnW9Je8AV6gMU9+FeCrw+jpO43S
ft/W1h7v9NCq7RPcIPJG0D4ohV7uFDrcR6p0O5vGxlryg0RqehUb2tEkk2sEmFAppwP6hEc9ndww
k7x2ya4Va9hgCiHGkqWB0RLrtooRpGfWNtBIY+d158lxsJVTBUQ86NHHKkq/uV2FsuRYgd44uTXs
SmIcU4NizV7Sn4uia/wl0H4nZroLBxlLB91Nghn1DUCqTTch82SbdYTsNtYQk+fAZqzI6A3S8sOY
q2OvhscqsV5GmHZnWOKrlkSo2evyWSoQMUTN1qqmfQa8VbuWO0+vMCkixdMmlUcgIoNPEUlVcS1X
8O4gWAxcpaJ3wNtw+zi4Q1E93gex3rh907zIQeqqph65yWI5Y0hsq280tycphstUza3UuXcnPfbL
ZgBh9ERfh9Js7CwObywCqx6VVucTtbg2JdSbsnZ6UcrpnqhKZddD6LQjedO0/BWS/mtOIeQcwMXS
NaLLwF8kLGO4SHA6o1QlCSMkPh3vGuO3EiHyqxRbrgqbFNi7APj/EDVupB/Rl/C+j2jXkjoTh8BV
UQ1JgcwluEGpJ+hMJTKoQ8AiTtQIs8HKXmrAX1mlnqlIsy0XxI8TCRgIgWMQE3tQbfZq9cOpopIg
sV0rzF2G19yv6ZRUUaUS4XXVbq0uclT1sR/eqGhCaTVNMQ1TMyhSPKLyxB5VMvRI6CP5PZVd6n3i
5g5Li0DpV7vFhorWT9eSvkt5XN2YBZBy3KHPtRTZVVNhu6myDA9+XzS0u1Z4uRTEVYoVXWnDQA8w
8oFoZjH82Wrc7zVmrX0BmB2Ke6OmBmSzz9q6lHnWRYTIvgxQRgm73ZV1IPpPTcZ6EPZovxe2pg+W
QRUVrThA0vPtMQNjUnG9oOSg96OHBaQlBV5RAkSWp+/lrH2fSzlcUo79VCOKI2SSYZ3vSW84YRG9
KaQWcXqsyAF2Lt4bWs4mwIJ4/QYVe1qh4+eXKbIxazGdKAbQoNGKGiJr1b9LSfy8bYjcoI+7RPc7
P3/MX4N94Utn7Zw8VX8V29Gvd/JWwqT8EwjfRAUbwSH5aVus2uEGxwmXGe9YQ011wgQDOgz7LAy2
LVaN4gxgTKLaw6pY1ZRlS9MIELo51UfUG+ByJ92XYtOhGrhmfqpNJKjefMXvkkGbySoOsJaqIvOW
IxqzejCyhfoY16PPo6e47UPhkkcGZIvC36b3RzewpzP14uvpsXPA2+fQ3ffauv5xL34EZ04CM5Yw
aFjqPvLSycVm3OMMfKQS0Pro4GKok6Ez5S/6AUlocpJ8gfSV4vqnK+AuOpvCcFRySGeIzN09GLt2
DOeagRdVJ2HLbWXs6pM0ruLSaUXdW0qPJ2No1Wkgcue3ahE5stnWm4aEw76rtG2jhU4/V0+yZQla
qKtqpZmoLqnwTIQ3QSFNi64lMA1YjXWK/hr09KDqErFFrNSVgLOgUE3HHArCQa5PO5Y1+lAoLPnh
go3iIbIBA+rMk7GvpnnTkcSphhvBZ1xxFZ9Ecjav1OdwKhYWduD7ubIznxk3Q9adY4fVBwPznwDo
4/WgGwHVxVgFQVXqs/MIjLJVzQaXGSz3iEi2Whh6Y9YJHumae/8khn3Ti4gqopgQiUuImTf6hm2s
AMhrD8xYhsTuikzt2ozYJ2nca8zGfFSNWNexEKeEXv0o2Wjz/R9p17UcOY5sv4gR9OaVtlhGXi2p
XxhSq0XvPb/+HtTsnSqh2IXdmZiI3QdNTBbARCKRefIcb3lQHoyb4FMENXpglm+1X9qpbdjocF7/
kGsOer6n1HEE3Wmaq7i8INSrLd4UCD9yDY+/Akw61w2R/xDV1Pm2TuokTgB35lqLik3GYwg+fgkq
3hZ60eKV0k64ibGsNfc0JEkmhOSQW6DB3cBFA7RUp6KL2lfLRdaYsHKltY0zZEkT4Yq8DB3i714y
gTBTTGRYyEZMoUhAnWmok8qs+ZpV/wDwXgALGpoKxrFbe+aNIrDJgV6g2MbtoP7rhLv5p7JbNssO
7BOVFb0HROK1hgSK5kufqNyxaYHWIjakxDQcPEGDvg8VXdIyTQc1h5YzEY0XrRZ31WQWG9LWn5nY
vpUPZ4iKaKg8EHVgjqHcJFCniczg4kWR1Xa2YFSreL/uiCsf7psFKovSxaktQkEQ3bnS3pS0s2tJ
3mtTybjoyLml/P3cDK08wGt9FldIgF0A9p3KeFlkqLUENwNL1WR9wwhC3RCwaxLlh5HaoooRKMio
m5vYeK4SVieYfF56Icg4dRVIBAHTrJSBfhFJRK4l9yh+9BzZhoV+wy1Kkwf54fqnWQM8GBK+uwR1
CEiE0tcl34i9OpWjhFmh5Ak4aTty0/tuo9wTWZ3Urp5LzAuxQvCaQ8gYVBQxRiFpFxrDcj7WUowe
opt1r0PpB1xpSQZL2HLtVkG4EFTc0roiAiLyPV7EqKqMJYRSACogkHOMBNrV7q/J+X7HQsheLgl7
R8IeTi3ePnQ229RiGyyGLrqt8aJOT2n7KoWMNJIck+9uQUzgFSxpCnCh9EFN63hRuonXgNqALpNX
7SBsCQELJlRfYtihjitfdsWslqrmyvf5OxG6y4+sOyJYdxInZoKljujMK+uiz+1ShXFQtwbgZrzx
ATm1Q5NU1aadBFQSpc7R+tZLU1R8gqFJNmOvoXiMYu9nrqI+2XFI7ecJff4hF9CO6io3TUmnqnE4
kGVs5F7LbZ1r7qoFX74WOtMoQs2KGkRVZTqo+vTEVag0itkSmsvSfo4Cd0OqupEKuphw5lSHl1uQ
18zaflCG0RwLJAR9t/hyM763vXRXCDNGPWEF3SR0Jvrhdz3nv3W9fUv46NfQBjearkLcuglNSL+I
ZsnzN1qLSbymL6xmUveKjBJNO6BYM4Li2sxVTjhw4JAx075hBOLLyKUKmsyr+AenS6AVqgs1VsZY
RLc8MlRnrgdrTN8Y8eQydn1zUloEM0Hnt9JEQTsC8EW8JeOtDKVyKK4cWCTFl/kNAqSoH69JtP5p
lF2WDZEyRvBTTtuMM6qVZekmUrXTAh7okpERldcO+Lk16prkhKQuk3hU3WR8lEreSprQCWVmpWvt
8J2boQ6fUtXwgjTA4TvEPyq/cqEj6PSQqd4TOCZ3xyL8WMl2sIuI/ija6Lg+6awKM9vpjAiN0tNW
v89veCd1CMw9v9du5FvQg2NgInJSQDcgE2qxgJJrDkme/pqBNEtBYvc9RDdalEhtxQeu1pfbKdE2
2eRfd0iWBfL3s2QuHlFCbgrDcEUIjAvozkl9/3TdxMpFA68+WwV1X7eyqtct2qCAiOSBCUitpWvg
DAtq0USX76EcMC4q1cYegeRDSZAxGvL4aExMltW1tSoqrgdBQtcIA1Xf15rGOQoNuQJQW1b22yFH
H6Ruk8C+vlyGlSO07mxHNW1owasjAnIDaEAb6ubcM47aSr0EdfXTQo7ji2cmRLDkimqKj9b96t7G
bXTXgqtFkiwwwxBopGtg+hyoREvesIcCV5cHBkDFgBq3esENDmpw4CN0bCLXoq4uGYco/nV9A1fg
PljemQnyE86W16hh2kJUk/Ak/ZXeL5sCglXSZkJ6MruznW3U3bxjvitWQthZ+OfpHCVpOV2QExkT
BEDSdrdNgCZmrlr/YHWnS4Y3qECpRokw1iUgRQTLKaZmPx0pA1RTw7wMwZSCSfSesIGzSk+s5VHu
j5ugkMIahoflTjM2ugZka5i9Xl/emnucVoea+vdvV3ByvQCxoLhGV4hOzsmbrOIVxh6yjJD34ZmD
cFLdNUETQZO9LT2hr0szlZan6wu5fC19zwWo0AuKl6IrGyykqm6jftxw3A81/xSAzrluZ4XthRhC
Kwq5K/6ffs1EwoiQtxxxrc2+eCp/TBhs4GsTM3lvzSPn8L6w5fchcQ03eU6hf5HddF7xm5Whrzx1
yA/BP5qh4GzTl42g6TMnzwEB2A62IppT66cb8Oq4wP1uja86t4rW5J/Y4wCrF8S5ZerAgwupbMQQ
lrlN4Y8eIUNqHGl71GdhPq5WqDu+r5O6jhq5g/inof51AAmvTvwcQsQkB39lbtUgRQmtAVKD0G8x
0Uqe/sG7C/ZBfCZIyCeEixkpZWyFmdSIMFyOfXbjLRg8reRdQTWvsFjUEytJIOhudXAhaHjswcm+
H5W2z9JMiAGBU9BYj0s01SvVnCPdaap6k/G6fd2bV6D6WNyZPepoFnmw8D0uVTjR6CSxnYN3onK0
CBVYxcrd4jdrgatRDcUoiDyrCM/0SLzY8S3qYQDWhMKhHQALF3zVeGOsivxq6gmG/PlvIzQ+Ocgj
jpskXLjFXnC7O4DD7N6N73SXN9kPvvXjcGaN+mZLgWH3cOQwx6lZjV+4pSeCAK0D9Xu0Y/eZ1s/9
mTnqk+VyXgix9J9Plj4klUlEMBcvhnQwnrRmtpX3scv6bqvx9cwqFV9H3PC8ThY5tQeuxPyP8T6G
e/l/p2MGBuH801GxZYaSad1WoepqMiQ+Y6IbzCBxXY/gZ0uhAgq0zSOpauGCza9sn4IIVzCnjegX
L6DranaQS7TiffdFmApqNyNEDcYnBE7vyw/WBDDjLBy/9Nm9OHJpU4053LRtJQfAJOBq3VF6ZhwG
kidcOwxUgV6fZij65lhu5Cc+IeJddjjlH9Ju2sg2GfGsHsC9aDeymaFZyDC+fhJ1tM6x4Tjv1F6P
XJTpUo4+sHxQwaTTHgwn3g+OhNLLf3ExXTbriPOcrBEnPtvQmV8ga0K6ztq8bKQJwjQJ8KtOKhU7
EOlmZhdXPwD2fdKTDBOkKWsohPjm5U6fzFM7XTYhL40TzIt8YU7pQZHvGdtJks1rFqhkVF+MTKlk
WBhc47HyyUTXBA3cACTEGnq/1Y8RVM4gP/ZYKtt/CHKntVHZaDhGc5Ghq4PCanxzHDu09afW5TxA
2nYsZP36wfjbGI0emIW5LiH/o7px1wDzg/aEKpqAMZmM7Vw/Gic7VOQOm2SWuhm37YRWerqY8jsI
s3JwxQAq4GsPhFw5tKbn+VEqHPZg/MpoyTd3VahIroyyEAJejLrxHjjuw7Tptgtm5KZDyNQKWbvo
0T4m7yUe9yIGTL4fjbrngoybKhXPmMADWmA77ZAgblST83I3vC0/GFu7chS/2aOOoiTnUt1wko46
jORWLskqjkqqHuuZtLaLsKQgR8MQO8G2fF9ZVACMMFcNwQOQPnJrZbfVRtqqm8pjEbmtXILfTFGX
kyoGrc6Jsu7GUNSWtMXlVH1vtKqnGfPT9Q1cNwUMDVJb8PfTD7OmEItEkGoUYerBbPTQKxW/AcRw
mXJGjD7WUaigglWdTFFu2I9ZIc9zpsM1Zgcc+E+iV/nDXb2ZXMkFqtetNrPL26A4AfViHJsGZEQU
L72THH7HPfEbViGUtXTqg2qTkIpzGQdukjzX2d04NTtDg4oOoLTX93iF/wGkTEjpQTONCa8LNXE8
fLNRl7DyGjgh3dO/iKMa0O+Rvkq068mYOiuPWglt5ybp7sCAWftB6DvVzUVcuGlkA6ga/bPTd1oY
XbYOQTuy1MSK7Olb9Bu8v9Qs/4sYtvqxzixRzjOni6RX4QwiImAdZGu86VFw/YlHqBktlurqu8gZ
X+TSZhHFr1Wdvm0k5SWlBCwU1ODJhQRkOYdvhaeh6sf+AI7OyZLdwanvAMthqwmu3YXfTFNhQOw4
YBGgVoGMSt2KTogXoeC1++YvYR3G8VyPb2c7TEVubpxkDtYQCfz5Bzjm7PgwukA73bNfn8xNJV/7
LIEKg3mZaxmxNPjZf6FGCcauYjMf6Qi33RdRmC+87k3zmbKvrGNBpU4p1xVdmuc6HJZ7VVG4n9AS
1G08RdG5LZ+UHwAKbq6f/pWn9revSOVSnTGWqWRgrQmGrdRsMqssxMDNc1Z9adGP67ZWEo1vtqjs
yeCjpFPChZzHDi/EDhBIfEGPRfOzuiQC5wZzNO54unpg5JUcJgsiZ6RO72NdN6ZgFM7YxR+xVuEV
HOcP19e19hgV+TOL1PGv8JQXAxURlGimY8AQZxB3BFouRGi23WMm1yyeRaZ43Uoe/M0sdfhjMav6
dmwRRbP+WQmNDUCvNl/Kv7q2e+84ba8uQJsMxb5Ol3ITLPptp3EYolNKw8b0GdigQ0xJFgEI6fj6
Fq/pW2AgHtBYBWt7iNFNdQgxh6Hzn7U8mejKbds82gDG4hYRhjsZe0iyzIv792wPqXCSdkarzTr2
kAw2S7sOWt+jDf5t1CpYRUPyn7pmioolFV5iXNi0aFDVoVWA0wqUTNdXs3qQzxZDRRBxEnTQ7MNC
34BI9FmodkbAcjryda+tggoWYTT0rUCCBWGTGgDyyK0JyToZAU9taFLb/25JVKDAA11dMFsLZ1Mg
1ASuRK0IzSL8um6F9WmoEBGLOoY+yEnKi24zi795nQWgI1t/sW3ADAOjohlgfKW2rY/TZKlGHrDd
RbVaYzD58HGRjY2RMjFnq1+IIOY1DM7zF0DzUlX+49IEowtmtXACnsDM7pBd3oY7YZMjOtT7xYP4
VGk8C07qApl413isVHI9wzv9EPolqWhcmfVGFQD80f6A/IOAqjGhs541n6Qn/Ea6U6EH8fIPvuWZ
VepdmaJdNOnkRE9qoZt5AAU4LmPg3FdD4JkNKvIGFRmzTWXVxfRo7yppfscnGNXJ+Ph3NKm9OS3j
vkwkhpdKq050ZpaKvDyRSxNEnD2gkEB3b5gcQr8obmX+0CY+1K2q0lQh5xxhm3sXM0OiDTUmSI7b
GARcvton4358nWNTcDontkD5nZlqbIpQ5GN9+9UDdfZLyd/PchlJ1+ZeQiaMYQfNmjK/7ERGrJNW
TSiSqOGNBhAbPYxSqhWma8dIw7iLvg2H8ncFzZQ2r/dKm201OXoBMuyLaw4l8ALYKxUI3SDYZGOv
mEYg2X2+3A+G9Kl12jPAVp+KoWIirBh9rWxcRcxvhnwENRGG4/lpO5S5nVZgUWkmzAJWIsQGuC5d
nDbRlrumxeLCRp3tea7/d4QvCOIwTaeC0URXMHXzfSN5NSV5IQcMB8Triv43p+WWVDGC+opffTNC
/n72tUAPmM+xHGJoEJszQrUSQlsQSfqUqvfrZ3Nl5Oz7cqgwaExhpipDqaHqAnFpP+nNsif8g4/q
Kw/50uh+BAUhi8R8hXHyu1XqEgkkvUy5Gusb3PZdeRx3ukPkS4YnPjXH5/JA8iUoxs4YAetx/Ucb
ZIcfIYt5auV2/rbL1CVjBF0QKj0+pZQ8g6EHxfXeTkoW6xTZQeqiObdCi50aAwKQLiuqa2xUb7Hl
5+x1cmdHdshLNJut0V2c/2oG50jsc2EZUiaqIQJULerU+kqhn3uVjJ7K4EkFKYO12JJN2iPxDlMy
TnuPsgZYuqUNwU/WW2lTekQKUbBGf7zFsGPmzI9djZpYiAJ14YmmvBP3FZMS87IaB0H6cyEk6kip
9SQneg4dOcLrOvgaf9SRW6zshhCVBKH5P0NUKYPU8SoDUCQoM+Q0G0G7LcZ6O8XavmZXVC6OMWWH
OlycBt12PVWwsNvAkx3lJbol24/pvGUrijapqOgP8k+myuLlRU8Zps4X12hNGRo10YGGBJGORC2Z
LU6v7HTaJOEHxjpNDrQLNdIRHS8TjjOr/qlTJxB6sEBvxMm+OSH1UygnBK++EKQZlLv6DnKHyocx
zNa07BdjJ9WRKQqRJYGkgRHVyHV/xegRF3cWP6OhqeUeNApeAnrov7jnZYCsow2/6ZkMbxcH/PsK
aUB/refpYgB74yXTLpE7M4Kq7jT5o/FCBvsZK7t4HlHGyMrPVqZWkooqE1xK9pJP9TeRPpTNcp+1
5vDMfV43xvh0x/G7M1sVJ2VSOImJRxiIW4+809HN2bBmBS+fzdSaqNyklWO8xOQF4m77OgNVvWC2
zxgBfuteZLP5IqWBdmeAD8T+d8ujwk4czWFWClHqVUPtq6K0iYvRiwrCrZr2t9msbXO5yE3gbRnk
Xax9pcKPMIFFCzhaCFIvkGOYt9H0c9FjK+IexexpbvZV/Pv6Si9xoNQOU4GoK3KM6gdz7HWv6hZi
9Fb3sjyMIB9xpt5tkJCSUCQlpvgQPXecKR8Mxi14eeNTv4CKSO0cc+qIFzdOZLKgVMgZZgifMpzA
XlCg5AAlwywqd9C+QAj0HKB4GLPBM4x4TGMopxJkEgUIBry6WhxFCzoTo+Be2VevejY9ZEHqIUV+
y6ve1+rqYx4NZ5SbTZ7oz0iXC7x0pRDZWOtf/zqXxJvf94YGXQ45qBPEFiFS9qZ94Q4b+bgZ0Otg
vJKYlqinWCUFqR7xuPjADflASLYXr/aDHXsO77IqTK2JilOoEMVCUSBOiV7hEyLxAoUcAU2E/4bh
kPFd6aaXEnK5FAZYVt6GL3VX7sQFr/hF0R2MqVjXv5Z60cujVkZFq9zoQ1FsoKIopapqjjJcN+7D
rTiDN7iuB7+vW8wVolY71X7aNq9y9SPJMj8vJb8NArNv0xtxQmkwE+0qHMi/Ipi1ooZmPWF+uQKb
yFLuMiQlvDBtwSKyHzHlJ8FCWoI8g6sgy91O90tR3ASBaAvDZEZxJlmV2n0WoKVBvJLMcDCcFHTt
quDlDVpVcuJonWw1vOFIipSDdibcZLGIvK7NUZ2coHwhQgIjECXC/SJs5GAGAdeSuKkwmMqSPYyq
CNIxw51jg+WTjLuanrhqJPBcSVIMTxHr16QybhZt/hVP0ns1gfrWyPCyk6NNX+YOyqudJRTDQStT
Rki+qB9QH5UKyaEIAV+c7tQDhh6170V/FdJw8jswXppSKD5NVXSoSpm19nVfAuIMpSEFuG4qLk8Q
iotVouue+O2NsIns1CJigzJTxuIPGeHJEhV/DQG8YVKskvMI7YQb9UsDMkt4mLa93fr1XW6je8mI
+eQgXCZhJ5NU5idnmTwlAdSLo7yy2g63OjsdWneev23Q5MFNP8dNHWJZf6lqx86wE+86jHDKbrKV
JPP62f/DS+VkjoqfQi7GdTSVeDiE9gQlyiizWo9zZPH4iqsqi9+wspSLR+rRM08mqUAq6zNIf0ro
C5f8ZhJhL9pX6QdjXesB9GSEqmMpfF4F2owbiN+qX/LhL+RA7IhEolw19V+zPaVm5bHWxvJKmhpY
VNolDnOkzgq8owVX74gQdyAM5YOTCBvhC3mJzR4D+MM9eFovlfp1fIALgkciIHvhRtnoaJSSkUh+
kzB42FfPgIAZHFWTDOBNKEODbEydGiK11VOAS+oPkf91/dOtuseZASpwYZg5wCu/jr1iGX8VsWIb
3bCbk/Dx35mhAhWnNGBwFiCnPYGoKo6eRAXjIbg2rlu5RDcTZz9bDRWlWgR4UBvOSNAAQypkfhel
oPKbla3WlrdyyD0EWQElP2gkgMjQn7TWVeLUrefpEE+tFaqdD6HKl2ACm/UgQ7hZiRj7sJ7XnP1C
Kqj1k55UnYhHQ+LrutUATUu6e9NWfo0lk83hyvAfumIv83mURQocVVV5K0VBtJkZHnrZ5f6+5zRD
TCqokYhmL0TmwdIJyO7kExhdtatQk259BfgPDKeBR5/VcWZ4Lo33auR27rNhxN2XhYesk57jUgND
2OgxfIrErotr6PTFaEnGKpmLsFVxRXQugDxPlYvZBF/dRzcyltX85p6u2yMn4Zo58kXPHs1B2Y+c
wsOFCwVaOUAlFttUVUzdGOxULq3rxlZfkmdro8ILuuwCJnLgHgkE1dJttxG2gpMwBb5Yn4oKMklZ
yNKi4drDcLebdstNitSw61hNHJYZKsh0RhcDk4cvpZSlWSmHPn0e0l/Xd2z9yjnbMirENAuy9wwE
scdiIwBy4O612vvIVe3S7wOTzC71ncnyivUax5lZKm4oxazzkYwbdtz+HJ3+54Ku3+JxP9HKAHd2
tE2sz4pVZmfs5/Elc+aKcxLnMb/gs1XpYCbZA7gZTdBcsoI2ywyVFImpINezigyFlImkFBVlUkUu
bkgzC0pcoa3eNC6rn7WasZz2k1YFasDxChpQ7Kce4sU8Qxxn/JB5TJbricvwGMaJVkmAOdtGfmkw
XNRhfQQRKDvSpv6dHsLn3hWs5R06I86I0lS/XT4ZdhmBS6UiSa2APrrA/YbcdnTmG6jqQUITU/GO
4QFIulne/qU98p3P1imNoJDEEDtcNLK6CI+E6o3oxoDJ3pJbZ1kcdumPLOFKsFSpwFJGKieBsQYe
Kih20u7nWWF5p8gwQQWVII46RSAPn36rog0CITWL90cgOIk2DDOhZfkKFV0g3z31oKxIPEK5rmZm
CcYVe9rgu7327kzGP0OrssJHtNRYRGSsY0hFGBSFhSVUcJ+2IzgQRjfvkkONCsF1L2FYoRGbINw1
+CznwIFc5Bs1K62+47fpyBosZBxvGrLZqWU3KwmKLL0KbER2B84vM8gLUwG36z9ZEPJzEZPVuC+p
0y3iBVIBcJR4i/oMAiJo/aL1yMSArDv6yQp1ltu5lBWoMSErELM30E7vNdA7/7uFUMd3kkoOQC08
t7Oed8TyPRFnN5L4zXUrlwDMY7p4Wgl1ZKO66RdUpVJPvp+d1oy30gNeiKbuRltWjP/DpXmyRZ3d
Op7DqAsQASGYJQE7I1v67wzHaTAnq3g3dCvbQBCafYrJKb0MSye71CnWlLJvxBZHqbO5W1KAAleU
ETlgYbY5B6Ner817szhElK+w/lFvUjjZpo7xODdjxhUB3vtcYvGYuMoSwIZAyX/9OzIcku6Q5aKq
62GGqtu0GKKllzwE3wWJUQFaj4Z/r4XujKHgJCqFRG4UrvG7Lt0nhuQVnOik+ehP4+BdXxPZmiuf
7diDOLvAQJAMSrQiIq/6zhc2GMFHLY2NyGdtHRUx8rKPxqaHdwAJZ6uDZpc9oxq5Xmc6OcFRbPts
JRlo0sem7UlHvPDzm94bdsoh9wHCR1vEsFkskiLrQ1GxIwNLTQZpv8Qb3PwGCDXCTCIWFin+SPb4
W9uVkOOMcJdhzHfc8DeNRYZywMvtoN8pfjA7gqwtpoNMpy5GmODSToEIIFp5CMggaDPVXxBJMjm/
sktWKXY9Tzj5KhVrxKHpVDFHlkdAep0fWdC534Eb3Kvd+JGZJ6y7KkodYHoC+oOWIgtBNK/mA45f
6SBT2Mc3mgt4hmC1NbAPnQnHtVBPANbiAGZnJtj7D/51Mk8248y/StCGa4GB7HmAHBTUAbkH1Vbu
W1c1Fwfs+7Zwd/1kHvWtLo/mySB1ZiCyIKvDgg8qjfy2C8F9O8juqEN4K5xvjKm5LeJ5ryvDzZTL
0O9YPH7B1LfReqpU38yxeCcW0esyhsJmbCHNmoIYPl4kMPCjiVUZMyiC5dDkIg2aFyGKFWKyHxt1
q6bC6GhK4Y3oxyRLsanm1pM4QKpG7hDGiK9KA0kB4M2yyQvarGAE2T9cYKdlU9d+2ixdn5K6KpnG
4n9A8OsF6eedCMofPJECIP2KCbocJvPtsH6AToapAy0UbaE30GH0uF36g0clzKqtyK4+wEmJLlwG
7QXmoNJ6ZngySZ3ZPEX41YcKJnPASvqvqPmC4AtrR9eP6ckKdUz1ROTbBeR/EAJRfijKdCs2eHQK
aWSpMTRzdC1xxWnaR0rg9HLuT7l0mCXu9bo7X6LmjknQ6VdQCUJpjKHUg7ASiQmeFBE4UDg0sZfZ
LH0FWKnQlg+sbgrTl6jEoAvUotHnkYB31S20nHbpLtwGn4QgVrKCXec1B+2NObJMDuaVg0uj1+oo
CVDChuZJVIp+n2mmweeOkYNhNA7Tl3EA+UOcH+ok/jlqMRQspLmyq1oqLJIlMjJccfVVAHIJEPOC
YwfaQt/DVpbnoZ7OuKbyL+MWQIKno9a8o1emdBPeKztCpojSUXJDGs0iVKrrTWfF0I8OH1kbw/op
lB9CUqguipFD/QEt104Fl2373CycyWWs+srquTpbNOVrvdJ3Sjqi4jy1kg08jpOgdV8tjIPFCBgG
VcQpBvAto0WNCylpwJVXgKqOUWheXQcG3/9z5RnkZJ/dOTwIWqI2xAVrGPFNm3DoNmdOLCYMBQfW
QqibJoRaC99OBhqdQ2bGGHNJon8bhGil7NiIRLkq4YeZYU4u8iXpA6ANW2owKokUyWPlQ6w1UdE8
LMqAa3SsqV8qO04/dZVZ5Fr9OpBvA4cPGAQvZhRGIPSLuMWFMW+LpwaqP+AisZIZD63gF4TJHQUK
Bo/iC2tl6/2Uk126wTFCxRABBFsJ9vT5BypOj9zNYE0OqGrHW4A/GSFkvcN0Zo/ycyEEEW5EOo5A
Hn/VP+IcWLPSMpzkBxmawXjCW4OIod2JmDdiLXY1ZpzZpk5AGKb/AQrqmPRQSzC0l4kFAR9HBvCY
cUOtJphntqhjMIZqBAGrKXCbV10xI4yYAONLWlXCfapuhHvuPfQnR8GXVaFoAn5YjhFQ1nPMs19A
nPrsvCdjvFQYuENECUDpHPTxi1alMqAp7ZZvjNqcjBT3dZrf6jP43qJOmEyR038WsfE5ocDA+vBk
cy8usrOfQ50hMcmFnFObGFXcES95CPO1eFCQ0VgMW+Qmi3qRtf/UVSVkWtuq/Zx4AUgUUmhiab3f
RF5pgOvZyOxOz62+ZlXNGIdYoS6lNl4EBQpriRdP/O9UWWxNijy1khmRfL1leLaX1JVUpEWaK9mc
Hiv+PT7lTiuhhebNdzhGcKrU5RIHcEKw4Mmamb9c9+0jnOvyU0qGDiiTDJ0capnd3PRVEiH7ap3s
LvGBlvKh1HVT4H97L/fEx/muvP9r6HK0RfevOk0ERqzGkxxlKylmgxcsZ8fM4cX1r376ZdTGjF0J
QlsdxRtCjyc/Sx8qJn0SM+gsQufbPnJ29FzZxlsfmpI/7ljRTVmPMCf7VI7IlZDoHkN8iWBsNVNc
ijcj471k1PcB5nG6MLk3qgjEdrnd6IMD8UiXD+VfoTYdZkhI5E0240kFsfEid0FWhSCVZzujFt+F
LPXlDs3FQtmGReOAAvEtDeTNWPaHapIGMytlPMSS576NDnM0uFqaONOIh2Skv+Z56aP2uu90SDwF
cmxHje5r8nxA6ckCHcm21FNLb2Q3zoJd0PTg/UUTsyy2es1BrLB41TJh2ykKpAJLqx545CftxMga
/hCt/t45uh7GNWleYVKDvNRUL3nL7Cw6vsSB8IvN7ibaQhXtuhuvH9aTReom0rpgmLgeNx8/P/dc
aknAwDTjv10XdecAawyKhagF8tfmMf/RWjJ4dANgxnEy0HZUPuVic31d5PRdOZ00arzuG77PZmQS
wwjNSbDuhXg15PnDEmaukRWMi46cqGvWqFsm6yBNFqmkVKv8BuJ+zM10AVrErKrQ5Tjv+tKYXkJd
IhHIDnpOEbGbLiY4O7890mfnGPJD4YTwZ7P4ulnLo66RCjIoSRMjaQ55P0x/jcXNmDm9CEXR6nYJ
Y8ZmrjfHwRX/n8h6rBOe39mNvhRKg0SzaYe9OHPeEgbeIqgf6CBHVgNKgLbG828oXrihh4Rkkx4q
SQMzWe/rifAmtvKP6zvOCGhHsfuzHyR2SdtOpDuTt73VtYBHBndN05hxUbPWTjKiS0/SZMgJ8bp0
Mb4ISU9MxXcDsEcoyaGwi5ojmPII8VlpV78xwehfXxrxzGv2qE87jdPEjzzedWHcZibHLQeIRDOu
yj847GlR1FUJNuEUGLtjWMN43V1xi1lUtzNBvL7tHsSdkDCCGmtR1AUYxPwkdkh0Pei5mYv43OH8
X982cTVuktlLyNeIgkHjeZqEX3i9xx0r31e+7PFW+6BuNTdAO0rbEHUZjNH+qG64w4L3nz+CuREI
sZeCyea2utSz30H+fuaaaGPoAXwTjbC46J1kUF4rRHTGatdTrTMrVMSR406CgCrqDGQ2rjc7u30H
gmlLWsrST1LL66zpN9S8Gc65HgnO7FLeGRr9snQyorh+mL/07bIHvM6BUOs+9jGvHKIPMG8C5/qn
XffWM6OUt3bLHPRLiSNBaLlGT9gFNn+nQR/jODiwS1vWo4D1DSl3FSs9SZSywxwm5BwdiIeixQck
EGZigF1p7Owhw8QYi3aCuUwqSwuVQjD6BEFt3Fa+sieEnKTTEn8SzpzMYpIDMU4MjQMSY+jwLmEY
H4Ekgg31t9/pM6STUYAG78XPwgJq9PP6p1yN26cvSUtoQcob8LcKKCstzWyjSk0e6tjzbVE9X7fD
WhqV3igT+gSljg5xJ0KevB3MgbvhYkY7jhVyLhBAZahwAcTUvTBtvAXdCugJP/R679cl5OPzyS6y
Zluo3aMaQ62UDx10k14MNfVHdbbmRLWmioPUbOAYHVSpU04ewas+ufyovOBJ2pr5qH6I4FYJtYV1
AbA+BBWlmhY6ZvoIADJ/L/mNrXuau+BYKQ5/F4P0QbAKjNiyHr+sr0L+fhYaDdGAGkfZ4BlSRk/h
BH7+TN4tcsj4LiwzVIxKA5WXK4OLvCF4rmRAf3di/Hbdv9a3TwbnnKJADYjuYINIp2iTAukzpMQd
ftG/xKw8lNzyXOYCo1n+h1B/skX5csHLYZdOuNj4wZa3zed8iKzsMdUd9a5xxn2GOehdW5noHQFR
d32ZfwhJJ9tUuajgC6kMquPDVd3mzrLDEFHrLlbrEwbN5Dl4Zxhc/3Yng5RfJp0gxJ2CUsWQNB9l
kz8ZSTBCXjfwMQy+ySTOnyrJMCV+3sht+KqEU0DeirdiD70FKB7hgYh76PqPYv0mym1zXe4yXkPj
UZam23iMoZ9dB73FKWnB+NYsS5Tn5l1dVpwIS1HVvQaJ5PVtf5POAWNB69VVCLb+v/tSF+pQTnXd
SRUBu0IdUzQJofWvyWre5yc2KfL6ZXoyRl2mghR3YkxABA1IKwZJN5WS5TUsE9TNmUxTCub8KUX1
dobaZ3mfPYZbMgGteYPXchZ7VOT4XL1I0zGZJaLSZKBXT5ks9EyCXhxWpf+cZ6QlIESFgkqBKdVN
FJnDJvS0Q/qUYK5x3AR4d1rzXjTnjc5KVVafJ6ffQTfikqAGQmPA02z6Jb3yQKES7mBhC2VyKwco
hIlQIOWHK+umG0J5H4uTaPRggwUuueWtuVbyG7HOfK7on7JUQpstT94lPkPzbZw6TMmha3/9PK5/
7b+3nu4Ypb1ay4GIu2tpQAQSAQiob69b+MMBOZmg4l6qhLWoDwrel0ln6dxot81Hnhc2SKFsn0M1
YR5Ae7G81BA5FzfXja8HgZNtKgR2Si6m8QjPqpsfyvLATxhb/XXdBGsHqYg2lobcJQ1gF0td3Pwf
ade1JLeuJL+IEfTmlbZ9jzd6YWhGEr33/PpNtO5qOBhuQ1eriHNeFKFqgEBVoSorM+ByV9cH1hau
2pB1BEcZCDFwh34O9noCRoeSgxj0YM2gSBUeIodzeivqUWKCyD3OpsLi4CGe5MvZXJikdk6LSykE
Bw9emfVJKzDuJ2/F7q4AkKKSDEueWvv6Nq73+xcGqX0sQI7IIQdEmokqWrSJgUHE5Sd0kPMOlIm7
yGdSerK2lQoROUSxwgZiMl6Tv5eYSOCnO8aiVodPNUgnQ/tV5EGB9vnDhUXOz1WM2gAZOydDcLVj
7PLdX0Aayb/05XstLFGRwVCHthl9NN1iNTlgzPmh1EA6gwqBqjaHosO8cTR5Rt4e8Ng9toFmjniK
KT2EnIV6jwk3LxCG3Gz67hRylZXPnYLmCVpEDdfdQDPP1Ebt2ObdMeKCV18DB3fdvEVtn9qVWN8U
wXDXogStaoGtJbld6Z3V5bxTx5BdMIZDxjePKifvQz9x1XxQzVjjG9MYmwcuxGce+307tpsoUC1e
K7ZNNd0JrXhMq27jh/1tHo/3ciq+x+Ow6wTMnyUqC/awfvoWCAAqBDUY/5R64iiSp3CbbzGC8Bw4
ioP5isIm1A3swcz1F4+OSqAoQPtK1qhLPaZdLPgpmYdG4lA5xj0pHj80Fuek5+lR305n9Qy4Cygy
AIG1qo2x7ayJ2R1evQOLX0Hd86KZKj8oUdzVRv3Io3c31AXraq+ezYUN6mrPgIMZiowCS+N0T5Ch
kt6DjYQhAb1z3mdrdtR99AOaKpXJmn9bR1IvLFM3fBYbsRi6PkHLXbQA0MIg8TsR04uZQOp19o2F
Keqqd12qRPplBg7+yyhM+Yn/Vd9EIN9AL4AM2/JQ5olvCbgSbe9NGSCTYgGb12Pt4kdQXqAy/DyQ
CN/K6Pqe4XaP0HN5JdSvmQvZNIHxcmOdHerS9HXYVTqPExxi1qIbX3h1e91/yoyTQ8+ei8JYGWEB
ShM/Vnb1KN1Jes9DTLt9CHT9WVRDZwq0beWDID2qebA+9lYllK+BmO+jvitNY4bSZ2LcBLVcmyXE
pgRA2eS0sNOi9vpQs5IpsgLZsLKMc9okd9JgOgfyuIka6E2qsTE5oybqUK1UUKqKo6NfQkO2njeN
NttZFGb2GPFgdqiH11EMBIfTxsBUuGhXiI3VyYPti62tNJE7lJVsXd+cdZ8FzUHQ7kKsXaT7aaM0
GVPY4Fr5iVl8n21ooNn9W/TYvOeCZ3iFm3qD5jKMrn4RCDuD1R+KwwpNp1AUSTh1SpN4hfwCah3V
g8CphXTdEbfFeILUxmSiD0vyZaakwGoytzBNHe4yL6dMioGfktT3WZmtTPlZ5yxJjfWq7CKQUoe6
CUJdMKI29gSp2yRBbOPhbnU+5iF0yY37yAvE+kHRctuvJtCShIaXFMqpl5ONHhsxiL6AkmXs+erC
P37ShYRuUeuRVQ1fWoNvxghqY8pQHCg8/UcRwoU2aL6nzjzesp9lrJ2Qqe4pp0x5LFfAt5BOew6S
Zf1H5mkg0STjlGBheOj2EuPCrzvsxVJFKmHSZmMsCU9dfqgh3tlDxSEBUAjwT2b2t+4sF7aoACx3
Q4nOLR4mBI4OlpjLq5PomoAS78wqvJNIcyU/k6k4O2ZoMZYiiv1Ff5eKz1ww2W0cH1JobDNOC9mi
a5aoaJurozpkEiJ64ySnGcyZdrCrbP08YJACWk0sxBVzG6kYixmXHsPEBAYFsXeCFs0eoX/tENiP
uFGY6misy0DFWTEWuHiKUUYjIU5JrA61XUxlg+KxspIHBFknB7fTGwv3sRrrFoeFcj6GGk5pCiC0
l0SAkweBWTDnKIlnufbhKM+T11k7hxUqVoQ5iqBsJK94kDfMpIixFBoPiFFbKZYL2KnfZeDWbjiT
zL3i4N8a4K11yHg2a8yMcfppAgRZCxvZCHGtVTUB13TmTJMPZkJNOqbp6Fy/AJeC8ZV9pFkPJi6X
hrBHnCD9PILHSMHovzPcxMFLz0UegRZQ7YR3AbjiIxdv20ljeez19f5BUfPUHeRyzDsG4+Un+LfS
GYMJ30e092JbhwBW3rjajrDBsa7i+pPi4xXDU1cxhVKkPxpwMkSFA/j1t9JtTDIXEUGzCUxrSAQr
/AC4npOMrluLOVnDFj3W7yB34esH+Fg9dUWlXAvFKYYHErrUaaLJDMTOzAHyCbjRLrJbDqME17/5
ei60WDl1PfMe9zMYL75ccGdCfJdDpEq1UUQkjqi5Dx1W+W79Gn2skrquUag1CkcQw6WxycXvkI9j
nCKGgQvDziLsp6oECaUZGDwhLa1M+DWBaPT6tq17nD9LuETjhYUgjsDS1+G5IHvzQdioF6HxdMf0
OIzrcAkhCztjm9RGMeBc1nZ5iJ7yw/BEpmU4B/qFk9lOQPakTvCPHfaPU3FpySzsgmhMUScDoUm5
n13wL5+RMMVm+UbYqya7tvhnYTAzxpjbeoD62FTyWRdG9akJ+7FAzScdn6v8fcw8veoZH45lg/Iv
fFDM7cxhQ6seaZkqm5GMBSYsRO+qmY/npE5lgHGgxXqn44GnT5j5aA0ObCuzCswpd3f9IK63ABaW
xM+bBuBjIo/+pTkGjuz32QXXiiM+jkALoNZ5CqHqsVE8AgATD925POpvaAWwnMhqtW7xI6iEsG7k
vtNTlHIVc7KaE6GJlDxjJ29YuKTVR5QObI0uqIBB0Zl1FPt1r0twHaLaH3FgOlNuClAJ5nYTCpAR
STbXt3c9lV8YpLZ35PK27ny82rL2rkNNS8W0GhI1r93F4g6wrwzkJRug8l0WKelqKFgYprZ0qOsm
HFOgP0IleAU5S28ZU71PugoNQMMSOBma7+XT9dWuepuFTeoCdn1ba2KInoaYBCYv5KbYZxZgYKaS
/7xu6TIk/CXSLUxR9zApc62cfDzBWxu0uvK336xubuoG3+QAz2LCgoQiAEr08bfxlN7lSDoSl/W2
WG8tL34GFffDQE5G3oc7EO47hyjCouwD1mIwYLukt8xqlLE2mI7v2TC3+giwSxY+5GODMYPubGS7
iFfeGPu72iFbLIwK65oihJIwTL/Jl1LBnElDAGUO46Ri0lL79nsMLToDCJ+8xaOZHv+/a6WivFHx
s9QWYMng4m9tex/Vg83zBz0M7etLFdZvyp9qDq1TLPlKEIIuF4MFOEhHoTRJ9mqYyT49F5U5vQbb
BuLF3wVn9Nh0DOs580ctic41Aj1MCq5HpCxfsicBmakkYCyekMpyjmpDQH1Ex0n8IQAPR4qJ3RsL
sbUeav4sn05FuFLggI0g1fCY3/Gtes8Ziscnwb95wg87lCfsA63j9OESaMARdRe/Zg7Rb9PvQUJq
xeaQYDSJFVhWE7nF5lJOMO9UIFxCpFmKFpoyJ5kQqmTELpYJyueBkiEaZw54N8ytWZEBpbbo/voB
ZX0gytWBvSDXOkIyr0fPQfZe869gZTev2/g/4tTH16EcWRpxWsePiMDB93I77bJT/NpAQEe3QcCu
b3k7cZtn1tdhLYzyZm2jKJneIRi3+mNSpKYuQYkLLenrS2NZoTyZ34FnpBKxMkKz6I+pZVTZYSwS
57oZ1jmg3NWo+V1aVDje/awcGmm2+TJhAGu+PBpEaFguNGjobzRlAg4ZJC8I8f//5kjsgcyvLomy
Q32Xvpe1eswqSIfcjzYHXM1lXCRowF5PmCMMR7wfoJk5/0yPhle9ssE2X9Fi1C+gvlkZ11Ojp52G
Aqjudd/rG9mprN/MqZI1bbVf6Ata7F7uul2SGGqYFQVLDPUR8YqfAYqCxOUAfRYnc5LbKtkX+Rt5
L42OKmLYyeSTh76zpxDcPP99F4ms+8M+jYPJBL7vxhy6XShEIQse95WteYRJ4W+IxS9tik85FGWN
emRAQaUoDBQtIdxbQSvlVdtzZxGiyKFLKL0Ge35C4BvAgxLcN/d/wVj/JRkn9nW05yUoNEHBhTpn
xSTw3IjWHSkbaC8EmBfs+WNs+0AM6/fRTb3TdtpTdmaxDXzxCJRd6nQJlR6A8xUSjUamm1ofmumA
wrPIqkV9bUxSdqjTVGZy0ARRpEEgzyRq7JGToNPqVbt6SyYV8r3X2TOaXyZ49m5Ds0QrgXWirm+x
wZOH1+JJPEXdrISKAGWssjE1v7Y5qJSFyTFORbMVE9bsJInhX07Uny9q8NSJ0mIoYfGKqMJzDKhI
S/vw3gDH6mC3d2xVz6/J92V/NVWCpC9aYir5zovFpY3QJ36BxWFcsjOha4x6l46kX4lVswx8kD7p
xU4K218hj6fsmPCgYY4iM4vD1kTY2V4PAF9yc+rXUN4ZJGg8b9RYOxQ7z2qnbLjqEAaj2eassbAv
oYayRN2bstRkqSFaxnEceG0duGH9eH0tErkCXz/kx9ZSV6QXOS7JKmi/Bd/9n8OORxO/dosnoAfe
/dLyPemgQC/a32oO5m1+GR7QBKis2upZc5RbaGxZ3JE/a8Augl7XhRYAk117Xcoa8k//+/Gpy1UI
hZqMoW9AC5w7ozMHKbrpSXtptzNh2nb47ykmD0BbsOPBfSra9fcR3bNw0zvTYTwVZ1albdWnGAKv
geleNlRapSFQldjogO5xJf5UFHcpd98PD9c/ClnRl2+yMEFlmm1QCZLShkQ8tN1Gu98MYOxrtR7+
F3aoawX2Cl8woBHn5iVXWEpqZBaXxXYsYGil152IL5xGyRz06I9jcR+rPmbnSqvOZzPNRlfVDEep
/Ns5S0961wHdlBSOkOVgkmHNY7E2hLpxQSolkBjAnhNu1t8EwUQEiTUuJH15C5P7ZmgG5hF1UQUJ
5Gc/kwXDWAJipl7asfErbvadfJPdjiESZFeDpqSXWHg6vpAiWbdPoUdfbBE0z+qpcINzbO3DbfV8
/SysH7c/P4lmqgw6IxMG3A63FsVN2WT2DJ8n8KxnAWvpNFXlyElTUxGHnqRcY6ah5E1Nua34Zqfr
2TsY8GRTlv19FxUntN93UYcOed4f5rx8FoLJLSL+Qe7Vu36oLcgL2IFibMQ5dfwqPCRcstWArfWD
+NCDk2VqoGvYQIjej28bsbkT9dapc/32v984DDYASQDZOEmg+0N5VyZzp0LHMQIvd8y7XRxto/Hn
dSNfi6o4MUsr1MmsRGFKBS2Ah97Wh2AznMp7H031xvO3BriUkofBRVZnZ/eBLW6IlK1/xxpTuUiL
0O5i+RuoKAGa7lzsJg65LJrs0Yw0vjgqbnLHIQVJPOEAql+IEbSYxsjQU3383aTSKmCkfAuCnTe4
z81BcILWCs7intuyelVrR3j5+6gQA/IwLZFnuJkUgTnojnUG1dD8n5KwpRnq8tYt1IdQX0ZY7sxh
Qh5WuuOmkwDpNn1Xug129Z5gxC7kf3vxOXnmN6nFpCz7UuC+HAhdJIBUWfgCORSlFo+NAakg4dRS
9qOZWMmWgGtZu/oVFEBZoqKEMqmZYIwpeToNDqk1k5m/fsd5mRu4LGLBtfQSnEd/lkWFCryhtKot
iZ41vx2hzxAH8i6edVvJakvVBIdxrVi7SF2rps55nlPh8BtSa8XKcLW+kZPc7mVTsPyXYZvYKEaS
phYbBbUWbpaLpS7UDMxd3kuwTnQ1IKjmtQ7hV2F+QVKU+npxPzaVuhip1M1h1CQaYB2DMz+g9roh
QuGj091AOOy/JxunDgx1QTRjqGT0zDUX+lIPmcb/iiTlqRCSvTCHLMKGtcx1sYU0qnA0lLST8otP
GiGGyZlqdaGXa+zJBrfYfXtkNXy+9qc/L4/upIGzBCLZYozE7MwJtmhBAQK8BvoDXNwDeGFBlsJm
oFx7Bi2XSf5+8TCJqmFMADuCwi0QqckMxlE0fDAEK6Rmd+aYVU7mGqkyZ9ShUl9xWCOpXJe+yfcH
otwjeYlvNhhheeIiND9YB/VrD4baWsrVqNAKieSYaCJb+mSpv7DMY47boe7q0kxdffubgkiC8yl3
EPFCQNn2JwBivet+gXWqKC80KPk8IdLhd3R4QbeFJZcJo8p7kam7cil1yvW0eT/zUNQFk+kvonYa
fTNcCIjNViiZqgGNBcw5n6GVBLLooTenh/axvo3vjNsJ8V0b8OkND+c7ve0215dOzF77WZRPqiRJ
lLoS+rsh78r1WcTzVqhRmlJrRhWV4el1yinJQh5peYEjXarRsVTAJlop+s9yyjFRxNmFXzB8/eoL
dHmHKLdkVJwhizlCi/Ae3Al2gmjWnFTP36m71lVeWrvcFk/cC9776q+QyDI4/n0B+bht1jrJttgG
D8kDgvoTQO+P8cnA47RlX/S1l4HMAwMM0IGMEgRV7xg5pUiysNdQQfO90vW30YEICiPRZVZyyCGm
v7SKtpvB6yiWCfQkUgIVYXkkHIYoKpmREZh5algBx6piXEhHrtmhLvVUg4SoxByia9y3GIP70SBd
bJzeLhw+tERLONSH0cYFcMrnyja8aSvplnCa3KoDsupvirKrZTRVR11U1CVs9KUSsPCmOkQd52kG
ALC1w95Mkm34qp2h2QpQV+Tx7+HddFAP+RMZFtQ30wHtdHZMJseb2hWJlyHfhGKlIkO24bNHN2bA
LI0J0JLGIUztud091mcwg13oG+odAJcAtPmWccPCOq0VuWQZ7xXUFXRgv3UqlkhpN8piiPz1N8eR
YEa3Ouqj5IUZAWfO6sms5Y9Q9FZ4kRQyVP1SIl/sduLnAFt2uOj8bXTCLh8zMkMxoUdHNCVYFEAr
OdUna5RbmduqF0Ux19ze1aHRjTk7l/PYUhxf21vA6i9XRXkTLeRjVWuQeMhe+YAWEzSic0AvZZt/
bzF0dSJvsPInC3x5ad5Sx2Zplh4U4OZIn1QfHRt+5++6I9C5Hm+Px3+BVH9eIO2JQrHhcy7GZyN6
Ks3db6HV2apu5A27T7JWfPu0LupQlobPybPawu8BGS+g4BbbD6FbY/IiNvtn/4cam2Ns+RvNU0Cm
EtjVXofskK3eBc/6Ubj5EQEaEvz3EerTb6KSIK7qFW7qUaXJi1e/4c1SO+JGm7o4O1n343rYXck4
PtminGSFMTtFiXAp6/hbh0l+eXy/boB1YC+A08U1VItkiMfwcnKak/QMKk8NCvYYEnPxKG9A9tf+
nJhyjCtB/tOyqCRnENqCT0QDb+UCJSUp5N98brAwki7bESFT10JGNWbFrX4ySKUvs4RJnYYD7fPI
tXbXRvbACVYRvVZ16siGV8c3jG0lh+DLhVRRGCPlH16kG2xRUaSVEKK12eJtpT51qIRg8vogu5Az
2xjMQfPV9S3MUfkBn3C80nX4ilwzzeYM8RLoKuj9tmyjY8PVdmQUEPPDNAtjmeT+XVsmdT+nQsfA
Z40HwXxuJpDgE8kDaIBBZgQLTVxWkPoKfybeZ7FO6u6lgQZV+gYZOODPF3Ug0cl2OlTNHSCDiObz
drQMjz/gwUUkgoZNaSuvneU7I+sDs1ZO3cxUh9JBB6bK349nm3BCaODcRZ/aLY+s8sdav/jTuqm0
IGwSH+TVOE5EobV0y5v6nFmZFf2HfXZC77RGn5o1rLOS9X8yS93TrlFDnwfY2y0VCbuphJk5hKOX
tJGLWSmLcZhWktxP1qhLqqlFNyYGnj7SWXBFpwITarYVHCJizsJ8reV6n2xR+UA+JR2IbHFhZK8i
UMlk56cmHhv+Le8o+9jOrHKTHQwIu6CzFFjCcXyUW5NZNFhJtj/9DCpdMOpZkoYB31W+xUgy0j3h
Wd92L4IFjUor3CUuO6Z+HcD6dIfgnT6nmHnoV7EhYOkk0atvSJFWwpWR939h6/otgTLUZ1uCnHcy
phXILcGEhNMAEt7vc4Tr3Jn2IaMrvFYnkNE7AXYF2bOuKtQB0uM84HRSYWpt8pRDaeJdxAMCgML7
eW/cGVYVgZUduYq6gXyYDXIekPKEj6zDtZpKKwKPP4ag8hqdxAvR0KAsD9+gPvY2kC2oweJHQODU
0nSru2HH09VkGlpDKHUq+PMFbhyofD6ECr5p45Tb9kZ76/cG2HIFR8PgJvOJuAbogBf+MEe5/SZR
BiOv8Fm1s+8JdpeeYlezsm15p0D+NwHtANFnszsL2TZ02phhYC3cLe1TYUCpgmosU9jndyOgQkTN
StnE5/ClOPbb9ILrwKcODhfYg6fckB8j3vGb8oS3OQ/W4H/wXIj0pCsrolpAIzvlcZT9Vrkcc8Gt
X6NdvSkO3C6H7hSbiG7NTeJ9qImQOhdlmX44SS1f+PGAgsUL5n4OAO9sDr3VHcQNq+az5pw0cEOC
HZJooNIcka3qd1kiVqobaKnNz/FBC5Tvshww0GZf2eThkJZ2qFA6VlJWclCacUVP9XgHc7fbFC5Y
dFKgnHtouZemlpq5022GW+GV8enWPNTSOBVZ4ybrZF8CRkf2EozkgavU7NzRqc18x349sXaUiqdC
q5d8paHmkQGM0+hPQrqT1W+MFa2lnssVUV4wlOWSzxtAKhpHe5cwFAMknaUdiy3hVGLry5EQRaeA
S3NUJA3mJpXnoSQbGGEkq8VARYjKCKs5vupUl3aoUFk3QeZnZesj1Wxt3+s83xbwWDk1GHlLnZQp
QfxVJ+XzsaQJH0EXOouZgYV1O/lWcLkXw5UyePLA6U3uZ3IoUxOFsW11+E34gErcrtnzew2U5Cx0
FeuKqFQcnXHli3TMMeZk6p4Iw5GJX7OBoJe058EzAVJRFOFveDAGvYS9Hdyrd4xTxTi6tFTsmAsy
IHSV7/LgDzHjm8YkWkiJNbxnL51N+lPExV43uvb6XXxymjESXBdpnXNgz6q53AzBf5kbhn3dBGtZ
lO8BD16rdTmW1SljaGVT9ysv4tCEIB0rRqzl0svFUI5GmtMGhD0ETIXOLGBk/UEFWwmZFpVfBjfc
xI5x0/9ktSwYt1OlPE5SFg2ni7Dau4RomxSGZBcY6831bWR9Kcrn6H2R6aEOM6D5OxdJgQa74V03
sdZ8WoYJlXI0Yq5oSlUBswqSHCANZKv6NsKzSR6BW/HwbEy5adaqKJdTqdNUGjwqPeqxQzcmcwb5
ZDgN6IIMMGK4nC291iwBUrJTV9wpDbjhISRpyHntu30h6jYwQiDPSRPQf6UzbxYlj3nAjPm8XMun
FmeTRt9AtzKTZwGfj0wSFycRiXpx/B0Ms4MEUKlFJqnRfgE3GOPkrKauS9tULpnxuazWIon+UOQC
1YjHWdPZP2MSwPZPTBbf1eRJNPDVRHCUg93k84MEReCY0Mdqbn4g5MgxZqhAUmzmd+ymzRo4B6+R
D1vUgQ060Zf5HlUu2UMY3vA/gxJstRZp0E627ibn1MOMOJQohS2CxnPu/PNzT5PwB/mpImPJn1fM
K4E0TXmG2ViA+Y03ou41ud1WfQNRKOsFv5pMLWxR3gaNi4TjfFS/84P2IjuFpwDuDFQuAWbGFscY
w119yQIOp6FbRdo1dKuq1jSp5ooeG3wkKOBsV78BN3ZI/4Z9be1aLkxRcQJEMFNb1Knv+um9Nr1X
vGLyVeped3GrIWJhhPpUjZBPGaeUiPKD6KWV9rPgIs7KdF0E/3H2/bqxVUezMEZ/qxxaeANUrNyh
lb+PZXjDS7HDc4UbFsZZUhTW+NtqJFrYo29eUrRaT5C+skdg6ZwjeM32Lzowq2dQhpQ1lO0kqL9S
qVKql5mOxI1EvNA3SfaLJMVVSGMpQWOJ5VFWY8TCHOW+QsEHu2aB94OY+DZX/0gqFiRgtbmjLUxQ
r92Qz8JY0IgJtdklKtHoFLJ608/CJs/RCEli/k7MjV0rG0e+yBhVla9jiyQPVjGlIgKaiktGfbhK
5QJJbNF7zrPGi2b9fe7H0lKNRLnljBJ8+jJ/Z/TQLfJFiN4k0SZTmvfQ6L5nrT9hRF551ivVq2Tj
NHIZAGmGwHA765m6ilo7uuOS/qVpGih8NI4SpniGXQuGmtxG6x5FD8mcXyS3saQN2L6OHACRu/A0
QbI+wSTG4+gUADmxShMX9cQv8XvxW6hrFWR1y9X99Ls/priGOx643iRFKCKCMT/FmVnf/oXdFcga
vtLHHlBfKeP1eczaRnPDbbnNNsGudNqn3vuLmt5qsrCwRIU1scjqKgKUC8916MK61S7YZE60Q/Ed
nAvlXXhHxPv8E5tNd/WqLQxT6RiOZjd0aCS7owiClzizCu32uk/8P876n12kh2QTNeB6LkK/kbRt
wHTkdvKpUS1obROCZIhizI7yCKRNfAPZq4HVWVwPaB8rvPz9ohmn9KIUD5WPQZ4dRnMP8144EdkG
4cgGGTK+4iUtW5ia0FGoeBG3OtIUR9Nup+ZnGGTQI91xo4idHVlVntV4s1gb5cWmUIgNhRxQsE6n
pr+TIKEANrvNBLqOTWrybu5wg1kf0x2rjsU4N5eHxWKpAtY5zAXcQ1ZOm57THB2UfdcPzmpjanH9
Lm3WhY06CmdxKgecTWh/Q1vECTbyY+REx2RnoEmOsSDkfb0DrYiXLDelG5kHUgsqt2xcLsMRXBzU
4peEAd4NkY/VRsZJAgKhKlU71b8l0AkUMamUgSVT6sxGbE3GFqxlLzq0Lw2IX4Llny4XpoEocp2I
D0yYcDtHsUED05u8AyooK7kDZSwEIoOtvw22xUHZEWfh3wu/khg83xqL23jtky9/C/n7xSbI0AQq
lCHRXQ1jaKN/AyU11nLXLtDSBJWs+TyK4FqCC9RCD0IAd1773Jq5SRBk41vZAm4K+Ayo7QAQsPS7
xEV55KRtY4CHIHF1ZiJAWCum4g6k7oWk4/Fz+J2G5/e2QHWmNSE25xXbFkV5tvw6WSAd6ZYbQEUc
tK38WupqNAHGxMrAiKnH9bELC6ZXXPMcS0NUwEkbX8PMOD7mhPrwbAsP6cvozrYBEg4gIUVkdzJG
iCz27NcqOGJpmYo42jjnOOu4S+Qb1zcKb2Ye0RwnPALSTnJCp3tjPsbXl6sbEgZ0DQLB+3x2Aaov
MM6JGMRh7sfrLPW22EzWaCfAZeTPAF5CinfCrBsbaLsaf4AA0wHKIpPJ9OuYH4t+GrMJMIlGs4cW
L1Uesq5A0HT9L1UozE6o3d4wvoNRelOKrERzLXO/zMvoiipIwKVTC486mUs4LBxzgCjvaHvjJJ6B
tkcrdNqwmoWr9eSlNerCqJJuAMwraRcss0yogyuTiCAkDwC82d2eNQy8ekHJNNB/VkddF1GTszrO
VKyORylFfh2MB4YDZlmg7onQqXEn5FgRiUETFHyQdo57CZHG4Y7+JrzD/8/dNt8N+2YT2Uh/gUMp
avOfasXLraWujTAZiS5gZOOSRflP4Q9CddiayXaCZ3JAdp2Yhs30gKvx52ODL8jqhc9vMK465hUu
q6iY2mF0BcOTMId8hlaTm3g5ZOWNhJiHJ2ZVCldjwcI0dWXDSlCh3ocFc8lhHOdNAUqiorqTW97E
S80aJRbp0qqPWBikXp1jVVcYaYPBcrw3AsmqeB/FufDAi5PZMWE+a1jd35Nsv8+uROVuRidxQ6Tg
ZBmb1h7RRbLye2PfEvHG4rZ/64ClJNKsgz0d5I3+opoiVJF+UwRnz4HLAnOy7q5EbsLiU1etGiUD
2W8ye9ScxofmqN2RvlOPHgHgqszC1urVEkVVkxUJWrl0pSkO+KoFGSAxCJ0qCJuGdr3HcDciQQfG
goGJkLuIRH6JrguL1BLBkltxnY4lFgRXlTmxzVllZhqn4VgcJYgn9IE5gsXM1d3svvWy+9xK3qad
8lDbBYjkWTuwGuwXP4fyzbzcaU0AaLgrJbrpD9s03kChl5VTrV7hhRXKJ7dVJxd8oyN3hWKAqWlz
6WRD99DNgCYG2Usut7Pb59D+zQRPmLTbnAfqSkdCnQ6V2XeFGciAdejtromFcjMrmpeRKIaZ2/6Y
DZLgZrnsZEq8CSP9vuh835yyl+temLUEys1z6hgFYYSTIg4Ywhknu6/v6661pZnVFGRZotz9qM+9
hLYLsLEGbwtdZMbDuW5SK/0XHgBZX3wWyp/PciiB7JOc/ky3+1kzfeP1+q6t+rM/FkQak9QCXSBX
KY4XQOGHYXQTVdmUmZdCHySUWDJd68bA5MArvMEj1/jsPaSqGIKaw9VKpIdEfUgEtytCswp32pRt
DNwrWRLtFOMg4wD3jYH/tnW4QDz74qMefZ8G1suYeM+vV/3j91DOPNLKceYr/J5xzDZqDKxFtK90
xZy577HgdP5k1u15qh5QdciMs1rM9vXNX23BYOD8z4ZQ7h2M9mqoN/gBvBecFEwPB8dgS5q6pGDK
qpCtHVtD42VRkAUeuBLqgnRVwadahDyIE3tp0wdQ/cSwSdAKuRWhYshwKWuOe2mNuiSZkKSC35Oc
SG5Cm8+7zoom418aEUsr1AUB24fIBTVeKG2FMWdCLQNqPnC7efomYc5RrmIXF9ZosL/ij9zASbiO
8bZH/NW3BFqHQiPoD58BUAAOK95UPD5daqHUYJU7nGzWkVm7Q4aGXBb/YTBJp+JBKmN8Q6jwG8gY
gPpEuHSS2ww1DqKGSLpaF1CEy/24flTXOCMwHfNhl4oQYcpnU6o2cHoW9H4BgwCybgstjgywjPoN
4gQYsO7O6Z24SR+rGzCFW8ylr11XvMtUHhgsg/ySz+4DSpmlOCsoQ/ZuciLP/dDWnOk8Wxgo2ace
i2x2NdlZ2qOOMJAfoVFJKApOaM5iMMrMXXK+KhtrdepjwzjM5J+jvdHSHHWWQ0gP9/WkIYAJpV1x
jT0kkpmokdnPmIQiuKVada5/1bWi+WUQyFANQ1Dgkz9v6QSjciGQ4gXosAD1uiEzV6rNfcPQnRuh
X0l6N+WRxaq54hw+maUOUzsVVWZwWGogK47gD7acMQrKaxYISg8UEDJhOqE869x3fayQjl40YTgl
hVAsiwudbA31uZB4f1ggv2CRCuuakcUxOGrcHlRwA5TKMLg2f0vUkrGStSChoMnKKzrihPqFsqxJ
O1T9FA4k66G2AXZ6MLUiPMuQdzKVvrGrAHioRKsPfCM64gS1mEoMoP8TWNfPykr4IIBEgTegEwJC
EOqoGKkQyW1lQPkGiHRMy96U2NkkA8mGwggda9UQmFJRBwHBlAS2tM9bW4KShG+GSUFLBUREwJj6
G4yKwLf9W1NF5XlZlbE2hdfosddE63vwoHKR102mXFuFo3porTzKsYksu9+Ez/65vMt3qktkV1iA
5bWI8sk6ded5f46gjqUbrnobbsHdn6mg4EtRnG9c/Tw7QEdhbh50/tIussITeNxAXdEyUsCVgwyX
KuB1hVwTX5bKyvxILHguCkDNjHoTl9y1U27LY29fPz5rx1jlRUw4gsMI7zgaU1YUOqfVDc5PvFV3
hKKDvOKUvxwpXV3Twhh1OdMJQN0YaaibYqoJkGWz7zGc3bO4wle8zKc1UQcVfieMg17AQW0EMB1A
62F4ur5tKxY0QRJUMn+MuVT6/YuWWFtEEJXweByNABPmYGJifBlyxihH9skEtVdQLZ8NvgI29jfr
BZnQJDhSFiCOtRJqrwZVnmsxFRVXHkAEmP5UENGu79WlGnJtJVRYkfmpr+seQn2jrh+qesg9URrr
mwwAQHDGcfMvQ+HuavC521EVqWY2qW+5ODSm3/WlYxRBAn8mfOOD6iZvjR9dFv8sku6QKcYedJ/m
XE7/Q9qXLcetK8t+ESM4g3wl2WR3S63Rsi29MGzZBueZ4PD1JyHfs9WCeBvrrP3mCEeomhgKNWRl
+lBTjRKtxahjUuaQwl6eKk15yRc2e11XX/W1FVnt+D3N+j9WZT0TaqaS3dq6R0SDx1cd29VcTYSM
TdPE7M6EnF6/c1+HL3/1RVzwdLpf5UIMG9Em0UCK5fCS+Of4gNYqnRLyJhJW7/Le8dTsQbGwon8a
KHxd3r6N+OeDLWH3Ck2vADuFrSrXw8VC/Z3awUSeqvrWSQ0va6TVrA0vAQCcquL5VB2CEtPHd8bN
c2V2VMhj9zul8DF67hwTMItzpJZ2X6OKezf/kANltq3aLlccxVCdyFcSK9UyWPC4UdE8l/ndPP1Q
TEmmvRWtEyTzhu0gAtIdU3hXWJsiqKsM/mUGeCmhCwI6gTWAglr7wsAsC5rKFFMxyX51MeaFscj0
RnmWFYa3bvzZj7CEeaeicXOz4j+CAHXbAUtlqTS6fGa2AtjzDxXVb+IV7cC4U6Hfda2AXQozKekR
I2Q7jvRjR4Jh7DJUDv8mFflgVqgcTGmZtirYjCP7tEBaMl1A/RkHxgmtVU9Fo3cn855bWKQPFoWA
VgWQsM2b+E2obK+hyQm5JPBLJUfZrdi6hue7JjwHxbCYWr7wFXUOChT51KNiv0zGw4CvS2Xquzy2
ED32uTHhBnIl3AxuB0cEvLRctyQJm72BaGuRkvxtOs5zW4J/YUqmpSl1UwgWQ1uv+YVUB6Ili+F1
JNB26r5jO8nhlF0AIWHV8tXoXQM3PUMS951dv30gGLfpQXfB+v6PYFBb3oUP4ammCR4yXazyVEqi
p9BM50IbKtg8ei8ZPaX0qsHrKzTZUEOGYgLojftatpfbB+fdMv//s4QoJhkkeds3yyUU+2x0bk0U
B/LI/YEeUJH45mt7oGjCk4M8utiajIMDN21O4oFBsE9eVdPSlq0Z12eie+Wn7UPSIFEgtIveYur3
1204j8H8FJfen/mm5C5P9jBvff/5LxB8gmKsY2WNKReseIMwBfZ0z/uavCFjRdquOkIuYtd9t1sp
V+pWxvTh6wXv0GlMr+sMGk3ZtY03zNjHoGZa/fnrEEnnKTa/E/kS6k+aRTSxAtUQMLoXVgJFjNcS
ElAddMByPmHKId2mp0KIFsqJIPEO/hlbzPa3Ik/BXiP/Bqv0x3NWa+VgtQTfynfauuKDY29ABIyN
ySr9WzgEUP8A0go9GdNV35pFZ2d6zoplrAz4J7TfUWA0gDYpT/T0Gt8aO8w2hnxHLzuNrft7blG4
RUm/AvbJKfOZMnhTQbxsNgPWW5JgS2ZGWMRpWNJEm3FZkWxfG1N8MBT70PelJBCRmBFbw9XaJm6f
YK807U+lPVRO4y2dJAbYilHPVswQ8lcyDB0gR1D3cCoQg6WT3857ZhzICqbzWlYF2XLppoNRX5Mj
NUBN/PHwqVbX6RowN1HsWrcdbX/qDMQnl4/AZh5zbkR4ghUG4e+C4YsWzRk9B4pXEKGaIrAPgx1J
64F2stVrMqwHper2PVV2TWsEw0C+MNKuXlYPe8covxSd+lg2bZgs1gGA7Z/TYL/oE31aBtvwSVnd
An68JzaAamQCXfga1UUZlq557wzZFWg0TjQvf4JT53D56zZDNtOFaDs4d7m+rugnl6pIMLsNphOU
VZNnpgSobxLqYbjvaS1AH6HvaQWudFC3015y7LeX9sy4sH+TEk9dHIPmiTvp4rn/AQDZUaMevZ9O
+s7FqGF3Z1wNe/c+v5seMdJQeg24gzjHQ+bneDrdA/4dZUfr7vKybN0Uy8QAPYiXedFLWJUy7fqJ
DAkOVql7lvlgan/WPpWcrLfXX4y3+NklBkE1gYiE/GqqsrUuarwT4M3hLHc7SOu1QXaTo2SYYayy
h6IS9dfWy+XI182dt6BrjLav6hoaEXyb68T1uk6QdEquyeMMVNMNVzS1EJ38tIMx0Pyk84tdc5pl
/e3NxT0zLHg7e+gaM4snONUKWmvLdWv+XuuHyxu4GV+efZ1IfanOHe3sFkJgatQcXFDFNfsRq/l3
Il8GC5BaE7xeWVhu1qG3Hc2VNYS9VkL9a3wicf00JU7QpM2+H41Ao84eyMAHFZx+SJQWyXna8obn
nywcWmZ2Vqu0uE2sin3W5d5cGv+lCeHCKuYUQxMbiqo5+zEXXzpFhljdavNAfPY/p9IRvK1JU7Wv
io5rFc9o81RBVyFm/Dss1t3nj9JUbnPVbBP1fNtC30XMi9NlMqY1m6Dzvev/JHegXQGqxLxTb/l4
GJQipNBkfrw/3XrbQcsX4bEDz/vx0ZqKJMvbCnUxwDGeSP2i6o1XQ/kDGvCI31ZUtWpPRWQsuRDb
3/luVtg6Yq5uY04GtJluqwOQ/BCBzk/6YQy5bJsDwmn94bJFmUFhJ2uHgZbY0SDd2P1Mpl9WKUlx
ZH+fu5mzaFDV4xES7VzJqznEEL1TS+nIEd+KS1slJKltbw8FCI5Q773nSQQHsfMpKk5iS0PZCNVm
eGudHQwhQVWq1NZR2uQy5MO1hrno/MU5pKA8VEPtRwPNwuJJFlJvRWsWYmrUs4ljqZawhjOm6elY
OBnkEscvaTlGU6r5rgsl8l4/DKUeXD4SW8PLxHLQcSAWaGHAN/pxz5QuWe3MKvIofrIjjCiF/Qm9
nSkEk+j6xnCE5F8S4WweExfBjQtSHKyusKoQP9fLklhwWarf52iNN4sEsctPwadTcmZB+Cgw9ve0
U8s0orrxgzXzHzYPD1YNnlpiyToQG5k1sixT5Vk1tu0TqY5rr25XVjUELjvP0kDUxEe73lBxO/u2
2dNd6SeYK8G9VqLiqNwZz5It/Hwn+A8wDQJ4tE4+9XLzfLHauW/gR0CJChZJzkChH1x0IX8gMpM2
KjaODE8rUTpBkITmsdgQsxYIPccQ+/pfkWsQLiCxwPAE12la9jLc+QZ70kd7/PvP3IpTOmaStasF
1O4cQPcrcCYP4wxhWATKDT1OT04Aaeldf9cnHiborGeQK8qqF5/PLP8NroqSNPDfn7AVbjN3Sr92
gOuiYaIO4820ygaRPgdhMIHQ++3ZM3URZZ73mDZXMBsSKaD4LVGTMeqgbb5JDovMiuBA3WKalrqx
rDd8DBDIgam8EWZwpursAdx4wbgH4umyVX7fPt7Hj58m3Hi7KOG30zmP0pH4A7V8a35NlHttLjxC
J89NZJOXm9t1tpaCA4irzs7dCV9ZqcZD7g5Ha5HGRZ89NZiOUPLgnhp4G5GV16I5mag5g4H2adph
JR9t0P09VFfmo3HkRcQGBFfr8/iN/ry8mBK7Ys2AaEk3x42NuqGzjJ7b9ajvrMN32puthxP8ZUE0
4102ubWc4NFG+sU5pADr+HgDm9UgNFMQqfTF6g9OurOleuAbZSss55kNYctsM10Gkrr8lqu+CrU7
tGQw2BjVYRrKxGM2sgNuDN0fzYCozWdcT1tZ5mjo+KBdHM1p8JctFgn1M9Aa8iHYrUtnogCJgXjb
JaBe+Lh+zHUUG3VnJQTvgjcr892gpY8WRfH18j59fvcAuHm3Ix6NOLZqs7fwWURfQ6eoAmvRd1DR
vgXNqCTW24iNPtoSEqzJLsxltPBN620GGAp61vYx9xnqmhMmObrIfbZv/u+teNh00Ou30dkFGbYQ
MatNG/fV4nDR+P8ljdF28hduc7vOzPDrcPbgdH25rnGeFFHW1eGEa1UAve1KcdIyM/z/z8w448xW
yL8UkbGAXxZxUqCR8dFZ8YZdPhYbKdzHdROcfp2W+jgUcBn9zjzqx/EH1CRPjHoFuix27DVyXvjP
w54fLQoeA1XN1WGADEcsbECqUEZa5EZgBAhkBD8bDFQEhTgXMHAXJRtgMD+uYp3VWVMDhI9vQ8mk
+KX+BlvmgMFd3leow+IHb3G6d3XIqdllGcKWY0SSikjWcQwNxHcfjRduQyt7UsCXUkNhLZs8E3QH
lzdvY4KX6ATTfKaN6APdeMF5dEsxx1W9lhHQXvftHGgBl0WxUvB3Q+UbXdw6sgMbeFr7FhMuqQd0
6RGi3zslsILLP4VbEp9x1AGQIqvIFwwiLDVK/YzqjVZGRFN8ml9NC1LlxafanZrfD/Fdru8uG9xa
XnClALOKGXpkRcINYQZY78k6O6He5sjAoXKg/L5sgf8F8ZPeehf8z39WrSsyPJtv5PJ91VNPZ/FN
VdavEBuWgFff4H+fDGH22IYA0paE2lRQm66Q+uxzbdcjge204a5Yh4NFh8go2L29UEiBKWsE/OAh
UVhQJOAL15J7IBqPWhm/JHNtB1nT7eiMomCuHOJ2PJCkaTxbr+6ZPR+zlAZTiZEBNrnXsWrtBtMO
Bnc8Wo39B0jNaJnngw3oF+Y/sr3ZtrvBgbqsNQZ5GwO2rB/1ujulOcjaavtuGYv9HLOw15Vns4pH
wCpRhWTWXk1qzYO61+gltf7d0ZrIKtXvmj2+FAq4ytKuvekaA+8cUHltPPhxnv4oyuVKy0AGNzh3
szqg+apnknGFzUTMsVwQT4JTCF1O4aKkVjKSOIbwUzICXD35XAexj8DEbvycf/I6AbqMfob3/c5C
mEsD+u3yWdp6fc/si3Urnbkdc4vcDQcCsPl40+WPTB8x5Z1JroXMkPD0shSZgo2bEZLlzgIx+tyw
HSkHz3QrycuxdeOd91Mrkn7V89xmUEotI8zzoEFc+bpZBC2GCHEgIqN5NLs2TBVZ2XQzPDs3K3xg
plDNqUaYha7O2wg7IEc785ZLeBWRu7+8bVtO5tyY/tGH25qC7g+Fwl/Sk/skLm7WcZDIPm0fTQMw
MQ1OBuJngudMAUobB5ZVkf2iHls0VcYI0+IB+2aCd4BrJ65+/gsywKfFAZuZrGfK//pn3/NuXQit
LSDUyhVsZuCZSDGR9jtF288doRGWfy105fAvlhPpKzRhyIa+YKMummnUVhkZ+nWnpYGWz5JsctNn
n1kQopmhMCebJBQD0nEJ3u9F/51Uys9qTH9e/pLNw39mR9i0AoPwFBgSvD4Rp/XkMUx7kNOxbe7O
mRlhdzAbbZrJDBHforB80FL7mXvlGlGjNV7lyDLxjQ4X4IqoYqB0A4reTzp8pjn0GdDOYNRDJo56
il7e8UGR9QYMEX6sBNoLJ3bR9X/HWvDRNr+JZwFvbdexw0rQFqrRyYnUUx152fKQIHXAbE6xQ9uQ
HXJdcr03neXZB/PTdGZUH11mshHX2+zNn1aJ2WC9Gw5ZSY9LLcN+bJ/M98UVTiZbY6oXLcSowNI5
GWiTdGkgVcHd9FdnHyQcy3xpSKprRhl1FrtNkjqI0zq8fPJl3yEcSbOqS9S94X/JWAdVjDq7VZ4y
mVvadvN8/IS/2ejrCm6+ceK1qFAnRspffOFzDC48YXo3gKNbPsmw/U3vxgQ3b6AIZeYqDr5h/7Tp
oVAju5W4+e2deTchZAOYUsGFqxHj5XSKlKm8Y3HxcHlntk/zuwnhCuk5bRq3csuoTB6ZkfoNuNzd
O7dcvct2NgRu+F19NyRcm441NqUDjsDYeU0wgjaoj4oDB5BmQaP55uiZh/xgHta94itfrYhXvJTM
a6/60st/mmEdTFeyIuxm5dmxoKlrGS4gR2IqpOaqWqoQsEVcoIVGUAWG6lkPzOduuTp1J3orm0DZ
TJ3PTIrEWzTNXEXJ8iqKTyANskLtjRdqp2LyC+f0Xq5luPkcvH/jW53szF+ZijuzhuIQjSbJ/GmE
EIAyWp5VOcE467eZ1klSk82LcWZQuBjQTLaGAnoBoKqpv6cKKmKta/nOqsjOlGz73tb67NMMayxY
v+IKQupmt16bOw3iB6gZ/eEogGT3D1oj/MZ9inwsy3WAGMHAlJixtrPaWPUw8MLHHPQPRVg/JUEK
ERhj10NweS/r3m27tDODgudMyjnv7BTRT3JAI+bEuefKa8d7U83Y6RL02Ab9BS7pmTUh43EzrGfj
mtwb+I4/3bOAfIe6sV9HXNN3DNRHdkzCVyR+t4QzyKNzGXt1sOxHvP22KonLtDd6iwvLLUI8siFT
Uq0BpWuCJW+KIWzd1dl3Ng1dVNJMS3u2RrICttRFZYUnf1CiKoEGRgt1mq5bjhNB0TfX0deZ4qMy
OLlnLfUht9fHCuhub6jorVllP6Ff/UXRmibIZ/JgLmXrWxZ7ICmLlq5yd+7UhLZtvardejM0896o
+yeNrr7aolhYxU+9Yj01g9UB8WubXm80r7qlzYFT6yCvWNVDvAxhmdR7c1GeyglcNDQJlFLZT+Wi
+0zrdmvm/nKJ8mj0DRiz5+E2Ubq7ZIScR8fAz19NjykF2xQw8KAZMxaPLskQDM0AQLpDvi12c6LL
pHh5XNMrNa+cK+DTvFiFUmqHgIwNiz9289Niu4M/p3b6PWtaxVOmdrdSaAnlBPWtKT41VfUI+il/
tcf0qVtmiFblWhnmI3qO2vCYVO0O3D4gtinXV1tdQ/Ccem48L2HnKr4W1wcyNk8MMjp+XRZsX5eA
Ohm0vanNee+05e9yruvrNVPvk6zYj02/t1UKgvWhOXSOeW1OXfUwQeGcLi2wUcnyq3P60ceEZump
Tux4fVr+Ql0OoLGBqF6alOA8VTC0l+lf7NZOj2u8vjhV96PqyA8nxcq2PVH8iTjemhQvrDEkceCm
m7Mhoehi7k2Drt/HODCdlHm2UxuKZayofatbr0yrfe3qJbr8cm6/GGeGBH+KHgZqEATaREOgfYdW
RFAPt2ZgF9AvLnC6UXiwM0m/ezNTOTMpBB6KQRYzSfBt1oAimZZVh7FVv+ZFTbw2V3ni3ntVMx/q
/P7yx24/Vv/xr+KiskKP+3xOq4jQhyID9wweZCiXFdofF+rpl21tRldn5R0hIpmMTu0AZLBB6zYc
WqfHAdV+Xzbx/3Hf7yUkIYCfBmepEmd1wuS6OuRX6XG54+kQBiL28pd+80SefZAQyCMtAVVMDlLq
mKy/5r5gXraWD0Y/V5IjuRk0nhkSHqXFrtM2gy5RaKXGPZ5DC6PyIEhwaVC4TJI6bPbxnLOzKESo
5pw1RdPhLCaH7tDd1lAD4xj/jivcSK705uk7MyWciBxjHM3QEEzDFM39jEq0amUhU5e7vqGmN8T1
r8vHY3Md0cDTMd4NFSWxwDhqs5aNVWyHxlxfpxMEherS1+hetYmklimxJJYS3TLvUXbDjjnDkzqX
Xp8X6JnfMqPcXf6kzTNIMECL5gU6a2/lgrOQLC+hJ89qBtL3YooWRPUUw8C1ukqKQpvfc2ZGOIGx
riX64sKMhXnjokHLX20CPb1K6++Xv2fzSJwZEiKiBZKH+qqB2h7jNh2kL9sI9Nd45C3rhlFUVApb
9mnbB/7d5Fvt72wJ53UmNVSu/voM6xov202JOZ5/4jE2XeCZKeENUyltFV2NIQk9A4M2ugE4j4PL
CygzIbxeiVoXxjTlmPF3Vc9Ji6sqloWt2y/k2WcIz9U4La7GVNjgEyrt/fIbCd1zD3wz9cfKsyZP
RnG4+T6eGeQffbZFbTmVqZEja1bBCd1HzoEPxMhHfySXSUTwTJXbFk2Kk2DGd9S4yp3bZHi5vD2b
JhxMrhrIf61P0ldpWyeAm+HNsEv9qmrSh5iRqGmdf/NinJkRFox0dGJaCjMwtssT895aDc8ixTXg
ghJXt3ngzkzxLz7bG6NY48bVYWrKfpvdl26ShCiyv89d09nfX9NlbnQu/UAdpNMJ8Rr2X+4J90nn
FsA1z/SYdym764pdEYwM5w//3bYL/tNQ1IxT7YBzZj1Y2s2QV37FZDNPGyTjSCchMY7BeQusIiKw
j2qQ1IxVnN9sdcO+srx6iR/WTPtapMtVj4FpL+/ow5KYO4Y20Oz0N4RQCtI165gr8U03Fl8qt7ju
s3gHqfbd5SXY9Ox4ezXQ6GuAhQtOQ0vmtMkYgLG11gDoRGntp3ms+53dHGZ0p8jUmRKTmxgX58ym
cA3YZDdMr9DwNqP4WL+k99VthgnRQ3PFAYd1ADwgAXJDkkdvPpZnVoUbQRR3iDWb5tHYv5JB8XXa
+H2leVncSizxvyTm63y+n4/uWehNC++J1Zn5msRg6qtU3TNq20801Vcy8i8id5dLEGKwBYp9IkTD
Msakn2zMtdBsfMJw4vfamGXQp63jgfoqoCCOjZKILTz8K1XdibkjCbV+8ibNDEoLdP+L7mXqachl
WM3NJ+zMnNgYtft8MmIFlX6oQ0eJEfxF/KYuyNNrsJz8A3nUzb16/0CR12JxlXSsV7WMqoEEs3uA
uvFJIdL+EL9Gn44EQGRAeZg65vcEZ6a7y5A7Pcxot3YEKavjumce80kHbG/3DyQ7N8MnIDX/Y1Bw
bSoeZ3BrTCSM88cG1AtJ6PrTejfvoFcsHQTeulrI/1ENBMoW6E3hamUg8tRHgquVAPZEwE5pH9Gq
BAGWJCHftGNg/BdMbLhfIr3WTB2WVhk6rlpq02BQijswRr44LAnLbpLUb2W2BCc1QZyBjBkeuA4t
0bk2dnGFtnkfP2UxKjqXnTDfjE+n4+y7hPVLZjUf4fNhZ9B0P2Zs9PV5mryKWNSfu+GL3dgPmQp+
yst2twI4TMT9Zz35Gpw9sX2ptjk8CBpr4XsrVt/LEkrZUgqHP6tm1xodeHUwyS0Wuy5GcHyDmbGM
9T+XP2grKgGkCbcMM0eAlQueV4Mw5dDbuGZWD+VE1vpmIcmENv3FmQX945I18WAiiIOgmKkVD+At
C1mjfC/mXpdszYbIDQCtZ4aEhzlPRxVdPDySnHER0iQBaICJp1Z+H8IZRn+VQijXODrUO/U47Wio
XA8nGuqrJ2spbp9PB61tDk/DUMbHjzZsk9GG8RqRAd68NVjzL7NaeyR+zAmgCPXPy7u4WS/ig/7/
z57YHVowN8YMim8H7z+Y/8eI7ceQUz0Wx3+lYsZX+t2acGiAaJ5BgcUPzaNzzxOZYW92oHKZoLJe
RZ30Ldg+pO/2hCOk0nhdmQJ7LOQI93yn7OgLp4vID/2heRmvlgfJem6+PmdfKJwlijF1gAQ43+L9
GqZ77UrxjQfOyqHtzCs5v9xmR+p8RQXfaaRGX6SN/QYeDfjZpdAsjWYfSHB/PfFZCNknbp5Q9C9B
UeVYAGAIHrQZc1NLx6aM9Kn0xnX0VzQiAJrxVIZNTH93celLFpUfi09OG3xKMMgHhMSwXutsty0L
KD+5eyeabtb9cmccO49F8gXdPDFnpoQTs+pd7WQGHKgLyS3Tir/SuX+8/Dmbgd6ZCeGIdKuTmTFG
OUNiAyuJLnixhkoTMPXg6rIp4s33ACP+oIoxXfeT7ERa2GpWYyfDaUHuo8ShMZiBalZ+bHWyXXL4
2nzaJhebBD0z3UWD6qPvWnL0DTTIeoSNjpeNDruy73fM0L06bZ7BehGmTudNQx7Ouesp9ZeCTT7w
lsibk6+1+5tlUKNIJk+1rk3n21pX99UKiB6qHbp5Q1mBVhq9mXT7dlkHr2aGB1n2wEj0IGVHEJbc
GfHPJq18pfquu21YKcDkEJBcr5Cin3svK/f13EZA0frV0gap6YJH8zknN26ReKuLIjmtQrfZmw70
HNDyyotxNw1GOKe/dLv1Ese+S3XVX2p1p8Z/jOE1acDaEDv6QYOqbct+xWxCkwh6gvYDa6C+05te
typo7JmzV05QjFbX3mOZaYSjW4FXvSnwolXzzWLHV+pS7Aw6n0qy+BlUhWp7BMsDBM/76rYp7YDY
qd9SPUj0+dV0MC5DmsME/mxWW6dxBKXCAg0iV4uPaV76vd7dO/b6YK32bbwm/sBi3jlEZ1C7Z4sT
uXYcoD3voYH5q5nnu5HNN/ZaXmVTtTPiJDDmp6yfjygDfS1b87pN0ZAZ0xezGSITPczJomG1zKFF
8kcEbF6JzcpzjO2R1C+z73py5dSZ51TNjvZpADI0j7bToZ6w19MUYnzrQMngdSCQ6To9cA3jEFc/
Cjfbq5BhLU2gmwA+TdspUOf1ZqIYj6tf60w9WMMaNOS5zh6ybPE1Vj+XqruPmzViQwIuzwc9U72i
pnun/woiVQ/8wqGT0AB9Cd82quuEpL3XtdnXniR+r2i7uim/lUlceVO9+rTHW04TQAhoFLNKAoHf
CGX4oBXmG1WO0ibCqz4Pk1KnFqrHanKC4KA3uDtbl45jS6yIzWvCmWwoKv9hAz6iV3DW3lS37q5E
385fUk8NOp+13uTJsv2tVJKz8NpIj1HZANXkx3s/Z4qeWTr6hRzUwu5qCxoOzKuW/cwZq9GsX1tJ
wWrDS3+wKLx69aLnkwK1rHBp+vvUsXcMdd7LXlr6VYI3yzGWoWhdzYUp6IPpLycQwD2nb2oc6YiJ
ExlrwObuna2ikCEsZGkTXcMqzuq32mg9Mr4msnXbqgd9WLhP+UFcjKnztlUMtE49KlABYAic23x5
nRhS5ARDKKEhi8RkG8aDirP0xy4ssFBnECAqy8fExPjHMAeX92t7+RykI7heyEqE0BIUq6NGGzWP
aD3euhVIT9zXapgkgBUIwXx+5LCC73aEAKFT1WFlORpbdl090gWc2moJQICiR0Pbj7shVn44kx5M
FQQxASAu0+lqnAu8Ww71mWW8xKz8U4D5BpTEjV+jrjOt5KhCwxNlUfBskfowxzNQCrb1WFTODzLF
uYdaZGCgE7R2YApuVh0+2u14OS3/mtnOF9VRr5jdAK3ZqCe9WQa/wxDafu3d10XRvyoFVK0SNRqs
lezd1I3oYvqutbiRPqCYvBxa6r5gsh700919V74qi7WzpzVUB3U/qZCnVuBXre6bFjc3hJWTX8y4
6BixVWh532jjocmtfWv0RyVtI+bmvx1njYhDQ8t1f2VNfkgW8xs4HKPVUJ67Tg1IQZ+U9T5f8mCZ
Kt+e6woTIA0YlyYfb/TRqDu/dIcXl4zf7Do/MgXUzd1QHPoagcuQ3GS5dppad/ZW9XtMUa1Wke0q
szcQzMsCcTzY7rEdIFuO0ZKO0h0aXJ5Nyr1BQU9lD+7edVhEqjggRnMs0tqPy9qzgBbE29d7eVke
4riHuEldeEmcB2kF/fp8BAnT+qsZJs1r1+pLYhinGPs40Xrn2Mt9rla2X3fjvm4dx8+LORqV7JpW
blBn5CblU9HuHzaUv9thJB5Y1yp/Vo3Rdzu381c00BGO0F0dq48ARBV434adpVQHdEmCpBwgG5lE
UNDcWUb6SrI8YqzxwLt1D1ryx8ZOqQfCIU+PKRa3+aM20MKeyv1gJ/uRvdbtsEMivUu7/LZxzH1r
az+Xrg40qzimkCTTEeujCj3e9cv4WOnlLyvuI8hl+mOvup7V5RhacCzMV/cgGaRKzrylr/GW1CfV
daJ5TfdxMt5bgA8pDkSOBy2T3O0tX4zRXYuzJhkotL3xDp25j4XMU2K3KYj63/TLGMI6vDBGFL9a
YG5SAv3hsjPZSos/GBT8JBlIrWHqh4RdgJLes/7E6RBA2B8guemkMICtLO6DOcE9thN8il2jOpQd
rHCZD23t099twAcA29FTNd9e8YzK0KhveZMQsH8wK4QlA2SH+thBhQWcTaeFFsfMbLLTrGCyaHBu
tMGO3GE9LlMcuMy+KRCKL7NzAJAzcnP1R1uXt8yaDzpJd1We+JgQ/mEYdZQbMkaxDd8ODfL3xEJ4
GntmWjopAbN2KvpUOShnsfHGKWVA+63X8YMdYdcXtUOHIUGX1bi1dzPS9+YRHPHuTR8mX/WwDknm
Jff/d6kEYqAdisYVsjQb1GAfn8alTesSJx7Ylq5rvGycwgYnz5Mc6I0l/GBFeLYWpVQzW1kwAxV2
IIsDwQeOWNQjYzgAT+dpJ3jL61rWZdhIPw1QsoDLWuPjpWIt3q3yrjMw7xzGtXLEkFfqlY72ug71
Pq2IJGDbOs0fjAmXSJnNtFGBugZsbdrl1HP+zBgLSb2/QuVGsXNP6RdexkOqEOhQu2w9Km19bV3l
D79CuFOVg4wWU4RO2Dc+19LEOOEM1ZrSn++5plmy7OVNAf43hXt8btMUeJiJojZsLTBQwTG74H4+
GRCA7yKZ2q9kN8WSrzJ1hhXz1j3oG/6k8AbA8l/TsTr1XSbZzM148f3giIRWVjOOsbugO6VP1pVR
Ojd2TCQ5xOaN0KCwY6ORolmq4FTsQq8wR4TLzpQy2U/Q+PPXDir2VJdNr8ssCW6lmieoiFAdd2/p
jnrJwjq5aZF3Sq44T7M+n4L3DxLOvzORLKM8KSod+2kyyZc+BREu6fdqX+c3TV9edWbWenPdn1Q9
CQew9QXVkj07pAkv/xT+QZ9/Ccbn0OsGtFJsHpU96QfMHVTRMlz37IueHKzsyHrIUU8yEhOZKX6Q
ziKDys2yzllRLy9HcuOgb7nm7TWhuPYQr3sxc1myu30w3z+N7/WZPSMeqTO0yORj0qa+MTUP4yST
ttmgUcSToL0bEY4mdKUzAJMBlmBhUfqKt7xAs0fxjAdyUkNcPz8DYBlBuZQNYPOkor+N9Amhmy7e
cMDamV4wzLcx/Y9O/yRVGnS6FGC5eVDPqiHCfYAWmwqeSrjIv7JLPeL105uqVw4J5+ao7tfx+fKB
3Ny1M4vC1UDpB9PWCb4L3YBvNlNLf4Ia3e6ykW3Xf5YaCnUQyozCIQrGt6HjdIohHQQkPbtj4MWH
KsuKjG8KCj2tPYUuV3Vl75veCJ3OvdKM8Y5VUy9zCJtfjbov8iwdxXoRGglIelthbAF6U9m+0IL2
K9Qfd/mJ/gZxRrrecJV0udKxzKiw1GqRIlIDUXjUJA8g0/VsU+K3t2JzcIA7b3IVqDeJ9NR2pnYl
BIRQKEErtYLOjEW9wct+/NMm0uZxPbMn3MZxXpERE9hrwS6XejboyeiLE1SOr3ZBBkwBDWSsHPxP
fnKgZyaFG1L0fZzN3GQxuRjyOBZ14ifAwheyQfwt8hFDBfkTEKW2BUCwYIklaQbOJIz8u7rP6a95
pJIaNxjXiK/Jbsa8jebXQXJcYh/sw//D2pctx40r2/7QZQQ4k68cq0o1aLJl6YUheeAEcARJkF9/
Ft37bJcohtjd577t2G47CyCQmchcuVYafn5l5n/9wzpnTSKgtSzLWnYMjFgt6cAQsgq996IMr8sC
LA0QYyUT80yokXxubjVPsmbqHaCFwZ+0uKC9YpcCLWUIJNKmdPqxBz0ZU12bSmFJbDz2S+HnhvxN
tdjuc8v6WnME1Jy2gcVindBjeh84Wk5436pAiZCCH8rO9I1KQ/V6cNPhbKhR61g6xroQUzKpcTrM
tudsJxnx6PRQs5EYPeZd6g/J5DWdDtbXr5K0r9hRr3d2q4fjlIGZ9SIa2xnHHU9GryrBnlJjbUrT
OTX9pZLIEYnxPClaKGOpehkFhm55slY4Ig+S/kGFZyL2I2M7Mp4ItF2xWa4+CijhhGUZ+zzdFaX2
M4tKj5uyI1ea09EGP/8lpXurrWT8+2elbjyrSZ0hf0l4O6u0HjDrCWhMKjBIZD1o7EVS8f8XDzx+
VvPXwUA2hBn4cuwdjHU7SRw5HFUeiTHUTdALoL2PZ+o3BdxFLC/xU19Tiz0Nw2WSSn/+L7CxDtf6
vaLIDjF7+Jt+h2rj3gQXrgU4uDT87Af5BL/kWpoU9owADFFdUMkG+CjxCSTXQCqKxlN81OUWfbLe
ETS7SXh5tGjvlp0E2WcIsRFUHCpl33Y/8hqiiMmlU+45lcM4ftFS/aboUDJhma8muqt0d2b8NhC+
awm91xJ6kqrirDQkINExavqbFgQ/QqCNU9s3hg2a2ILF3hilqNuB/kYDCAtcKoWT1vd1d5cOoM80
0S0wBMiPxjKkHXFG6DM2BgbAWnFTZm+ivsmzuw4iL2qX39jlnYFehyoMvxaKkxYQ45VKTKpjCb15
oK3YDVxxS7SzzOzryL+n2Vs/QRqwxNgYKjj5FN0zzP6CRnOsHvUe5uqfGb5OA8aUohp/2jE9qcNZ
kjHwIf3SmewPI0a+IhX3F8qccoI7XLtRWe4qS3jMOGvmcMMU48AG6hUAIBZ1ctP15b0kmX6BsyvR
1kGb6qRP1QHcIHuVfS96nC0dx3p8tFnvK7bwSpz8QomcBGOlY/eSluKuaCw/AdltblEnq6EkVO8o
NrY3Mf/ZtM4EoFQjiGu02iEuMaAJ4uk2ar3Wkrxezg5lex5ohXNT/iKEvpXqT6tpcOgUAMdlb+jI
gXc/KPZ6mHJXgb/gwwjZ3A6NN3mXRyBsTcHdr6JunrbeDCmNtOJemNXR6lQ3rpuj1dCDPHBUbuez
bO2IQn1SDodB+t7U/c2gGn4egb0tg9/VjhWN9ij6OgUYs6mhu6TiD6aSOVqjgLsdFE0xvUwyHfd5
R4IKwkaHuuXnCKXkm4lmLybIcY+RyJk/GoYc9qkQO9keUVONg5L2mVMm6c7iNvjp2vLRgsqoV3ct
PVkWeCfVgv2Ue+tiNegO54k46xkezgW/TIOl+3XXgDq+lW/0LumdLqWh3OOkM0Zx2fgu0YtfECT0
JMpA6EdkNPNS0CIyA31LntU3CJ+R08uYSIpJ7qujQWzXirP6TIT+GhOMSLJKG3ZVrgJ8M5bDjiks
qVyV4gBINvs12VnrCa3yjNTyIBr8S5Egz5AxMJ7Ej0WZ3Jf4i6MpdU5Ea1+uq33aVNxJo/RiynVg
2fkRaj4eFcxP+u6NxeWB2+XkpJ2NkNeVtmcl5YsqTefGqh9iQi85rTOIJqnaayKpaLDm+pexz3dj
BN2+wQxLm2pOTJpbfEHdU+IhdWye/bT6+CKxbF/x6WmOKlEO1i6AXtPCuih989Z1ypvVgcGhz7hf
j+KM4d4fikK/KFb0mCpagBh54TEQ6xiLH2P9sdgNoJELI2hjoddsusSkP+KS+hFvd5OsBgOZfA2V
bS6b55jA76uV7mQZji2k2lPUD8vxEDPUFDP4ULv1MMroWjOqbqohXjuo+/kfUWvciE544GX43mqF
jhsbfe10cQKtGxxbZMDVKBerk+4ymr40Rf6kZpFbZOnPrtF2usCdBsmOOzbY/0JunbpB3WXkD23L
36IUCDuMY1xYKlSg16e93HGUNGsSJjEI1drCY032IlWoTxd6YzmpHPkNsXJXthuPVvGeF+KR6B2i
WKWgdA3DExwN6gO49eDdZV3is8QOJN0+aTGII6WiuEwFORPevmWZFuZDeyub+lMLtEAbRaElZTPZ
kLq3ZSkwslQ/4h/Pd3HOd32XQ3qhan7VojZdcLQIB4Df2FV7dfCnqAScpjc41leeNTUHbUCRSUHN
lLehhybUZE74+RGDe0cLlHf1Y9GAAbUoIykgZZEd0bPpQSpjmk4iop8UpGsSaEpiU95Hg1F4dYoS
RG5rEGTP8xuIGJw5RwN3Gh81VKJdlbUvhaD3Q6GdNNBbOUNbkMecQFBJKcG2EhPLb0dwZw1JtjNt
sEZJQrcQuHjpqD2SR8nO6mBsrNSNoZyOVORplFThaEJzJTLcRwL3obfxh3gdjC9RBV80oaekmq4M
qbSWiyADvKLFjHHZGg8Qcttb9nfVrtHWepDiyZ+kpndb1IfcyZru/h8UaYe2LA20havJiarM77jl
iSE9DTk6X/W9HQE1qEpJ71VZ4bVN7GHE65Xn5Qnpru62MchBusQTiRbUCqt9KjAmPZhoPtReVxSA
V6Bp9nmatpKPoiAuA8qrGJDfW5adGrWaRNsDHVqo9fMkysMk14WjVDIQDnWAFv/WG23L4CIjVeyq
zHmCCnxr9AdK7BIwFHbXxeptPkSPRQSxoc9XuPLCf7fC+fl2Vb8QUsvrZoJBPmWPRpw+c2o9tJq8
8RZeybSvOwtLGCPSDpnpBP2TWIacLcdDFJmCjTvc0UBDL7Jq6YXF+aWo63+1wD+tokUttB1KI4kg
ohsYDXpUE8QuGhALbqKdVp651wv8DQq/2ke4q4lMydyx0RWHsp9i2oCMrD1z31lYVOzTeYgzM+aj
8QvPXK8Fpm/f6CA5TnbRG7j89a1S2lrZ6Z3FxWFMajIC1ISPZpzKr91hxoOCobGekbC92/vEs97G
PeKK+2+O5J8vtjiSnNd6mnZY6CgNx9EujiLWQo0MD5+bWb9qf8zMN+PqixGMJ2sQh8PqaupWGehe
ctPNIZgIYk7kjoP3ubnVAwIiP+wouM3B9/reXKPxzkAUB4BeA+FgY303JtpsvGfXv5hCTBMDMBDL
WtLyqhXpFVHlmEp1tARzHFUwv7OAtKrC3qWv6Y8GrCSIEIB0bBGFrDoSiFuCxBbYig8ExJONvKip
UKOspcjNiX2My/Yx0+jGNViphMzYxf+aWRRf8ihKLHs2k7U9ymiJx1vhmFkXxCbbcP5r02PvbM0n
6OqERLZgqipwp6WivQwtiJyt6iXi0/feBuJH6ZIXSc41J037wO76J2YbD02l+I2uvrKuOYhkOidl
dGc0iq+CVjX4/ECtN8GvtmJRWauR6ylMw1ZY1J+Jz4BJ+pkEtenHeFsE1O8N9190fN7tyOzmr3bE
SiGNa00w2dbc6aXnUbH8vnpFkWPjJG985iUMXbcqLe85tr5LBrehkGFDmWHAjLC8yT251uXFpfwT
5Bc3UyZjVJnqHOS1+lYh9CTk6iym4YvZdgdWWA9NVt+OSvKWjMl9HaeXsSAHWZpyp2vxKjS0dqPZ
9bEIhwsEySb8pJnCFc3s99tcdlpa60mahrodt45ktWFj481e2r1Tq09EMpyWgF2s1zxBknCEFLWk
IA2NDpykeP6CcMR4sRoRgnfkRoztVjXy9+6/K9Mtft8iMAD1Ce5vBW9puo8OaPuFFMreWtCctrKT
D8dgNjTzLlqGCcFyfWFIRr4zVnyGtwDWNzwJmTsJksese/z8Ln2ks5wNQXECbT90pj9IDIKw1+qB
3sH040MNSddf3bnwoGTpTnfpKXU1DCQoHnvoQ+1Ijtv92vmmftjPP9btRY7SAC5Jez3PQyvj3kgV
r5r2RRqy7k5tMseo+EY29rE1/n659uLID6kaTXFqzrTj8Q4x/dTc5ofiDQU1fmN4egiYCabJ54Uq
IZ5A0f2WXvFH57X4BYsj3nRya0aUYU4+o3cyE4c46oO8iJ6NnH0D3SOqg+a3pgYhUGqdMOHrxwMS
HqpuhJPN37E4YVKM4duhphR8WsRFfY362TyuFxRnEPjQOxpS9/Oj9jGPU5Go2WATBWbQJsZypj5h
hTKZwziLQYnOjXddaHnDLaeOFHJE560Bog9xeWFuETDVqBxioI0xe9t8rxoA9WhooPj3+aK2jCwi
pSlnWhnHAhGyIC4FIEdG8SfLvn9uZcXvvN+6RcQzi45LkoBqA4ta4mh9elFMgXqsae/Lmt3oeIi7
mJrmHrJx0ILhIfv5D/iQwy32chH+FLVS6pFxGrI+e52swtOq6O5zExs7uRQ8qCrKYlsv0xBFK6c2
bsfkNTY3Zjk/Nibfr2MpoKmRRuujpJoFGaVZCWqv7pLAvMcz+psWsAA8hxuUCMp8nd97OEVHr0PF
HIiFRsuyRxfzqDVTU00Qkgoa5gWQUzQDg5SuT1ZoVBT97EnPUVc29qSxz0NkoP7fAx+k5SAsgp6d
WUfnqsQ0AGP91w4ACsy+JYDwDJBMJHq7Z0MSWGxLzfTjLC92CsV0FADQA4eI1eKLc6b1YsLUBXbK
hNh468g7tBKg7ftvFAZ+2zLmUd41RZ5BTXkzmYYdyJgFcblpfSUgou8s/UuPMqCjNiXcs0wlBw9a
0B3r0j99ofy2D+0XMPCh1LF0TFMvcuTd+EadHr2yqh+dSh9/fn68124Q8Nj/tbHwRjJH+WnQYEPV
JBfFOEB6NlzRRz7geRmWDXJoc03FJhv1qmo7cD789WId7pWXGXdlBzSQfE2Bb9cw1fE3Ot0fGUYh
wAJ0G1I2CJ1+FJVBeyimI6A04cTV4kRzXbiaLBFw2liTm9jiZgTV0o3WZg+ybP5o5x3Gbz2pYoxw
1cmb1LQU7T2rvolB6l5ONfO70TyrZZfgtcFOQuXnAh3CFnM0HHBj1HYPSlF/x3PwOFXlrdRuPoHm
RGBxbw1EWlDZarIMJoJFokAg+8ziAeXU5GiF+nHa/TX8Kp+2ycNWQjG2DycMsRFkMJCkep/1TnER
M3AHGqBWPHBPccFW5lueYuwnFzjIm38BTZi/F1DEOOyIxervLOnqNSPxarJTroEqCuAZwzrp7ZfP
T/tarIcFC3hHULwCcrFwH7WZq3bFkzLM9ukOI1HPyrN6nsnDQCaGJn7wubmV2GEgoQCCDcpeUNpb
ROHWLswSuG5ADYkUDiCYnNGVD31hTBtx8OOTad65K0uLQNzVJDJZYyfImqIQpfHYhi5BjjHT3i81
t7ABwsaDpMCYXPgvlgjNIYwWmTJGlxZnJG2gg8VaCtFedILMwfJ1mXitvPm2nrfqw7mHDhYguBj5
AFz1/Vkse3OikpXaQXYc/MTV88sMMK/AEeNKoQhzyMnHld9KHsg0N9zwWnRGv0uZYTogZFeXxB+p
TatM1SDZG536xJsJeiW32umnWaQRtb6nxN8y+fGZhc+JghFM4pB+IPOX6SBGnshQhSzPBr0V0Lrg
dox2/gad9Mf61HxubBslIlvDB1yyVRgmmtqWCXSJirlIiEFrbkzC1p1fWr0JbAnm7jDZEDbhVha8
9j0BHwV/P2AlGMdefM+qgZ4gMa0k1LK5+aBikl/tH5uY3qU6+ZEa5cPn53QtCoFR74/BxftGUjt0
qFUYJIfiFnlMvDNceSc/ST5E3j3MZsxY/gHtFG+rfLrqdK5Nq4uzK9OUgpM4CcU3MLm4NTRYZ21b
8RWU0tC0/nyhKy/nmTrwz0LniH/lRCtERFsIWMvAjmi47AXNx8cKvNr5AWMCfjxnS6fhUbzkD9v0
FmseD7FypvcHPhHzzO+Ng2q3qiIVfqgEXsej5fTERz44lJgbrnX9e15ZWiQuQhkGC4R/Sdijpwlt
21G4BEyQX4y96Sev5mE6ZYf6mZ9mevytjGb+YEtnJEOLU8PAKBQqfzuMqy2W88xQxihOQ1sS54iA
ctYyej+S0PPuuyw0WBSMeZM4mmo9Gnl3U8mFADhN2qeyudv43GsJAbBSuMDzD0Gu837H5cruVIba
1O9zXYN4LnXUYJaRTS7mvfLc+MJnlcND6z4FYug2u9sqCa26x6tfsGSSVDVdMKPAL1BC4yAfMwyX
zse73E++4lR/A3y3esj+LFlf+A6h2uBYbLI0THrpIRkG9HeK/GfEMAr3+eZ+LAPhKl0ZWviMPBkg
7SCh7NeJmZYZOI8o2Yn8AM0igHegnp60G7Fma2kLV2GV2mjEDSyaGEqvdBVmvsTAn3y+ri0rCxdh
203TAluVhqlavsojdRsd884de/y/mVk4A6JNZZfJWIxt7FDJa3gE4uVu4xuthcrrb7TwA2DuVo20
wlq4cjulSshmwtSOubzeeDKvRixDR9UThUEEzfnPry49TbquZR1Nw6ppG4h2g7wypekhGckdtflP
U6m2cLSrbubK4iKpU0lp6CXYQ36r4EpOApyQY+Fuzdzyf2tQfPYVH/zalcGFL5niNjZHAPFQhWwg
qQcx1b0WKLstj7F6rTAspstgg9Uwlv5+J0HFHdUplK/DOt+JOH5oOwihg+KJ6hZovi1XAn7uX5zE
K4uLQzJNoOxV0TkNLTEdpxrTuyDoNlS+Ubz8qCOMdArE3/9d2eKMTIwSzKKijqOFA/B11GnvzSco
CPvMn+d+sgfj+bsGz2h96+/rxLEzpz+heVBetmRiVm/F1Q9ZHB25ZWICdTG2ODuk0jlJY1du0Wsc
t3Z2dhUfj8yfFS+OTAnwFwS7sLN9ZoNuaYScxGYBYeO8LJnwojzL26THYkSr79vcAJPV0OEy6MSB
iCYI8IncnDQl7kL0/C9pY37DnO1XnVe+QovzwMAf0uWjH/MuaFkflt3WhOBaVer6uy+Z8+Q2ByZ2
hBq4dgds5C5Hi2LCu6Q4/I38bg46H3YcVDEmWiAI+kvBiVxOhtREowszkJC4mAmhbmp3xrxHewyf
97s54mP65FsDIvhhJwOJtdtSaVw7XQpRbHluAVkfGIZyI1UljNClYW6pOwBZ9RqwLsPIbohab7Te
1rzutanFzRVVxJBlDui9pN86pXdJAUTTAwdM16C7f+4kMA+loFcORUhAAt67JTvR9E7uUQobSAFW
mtpp6u+1vUVmtnpWFLxgIXwDG/ayqtLLBKrRpoHhmrDYR5KveiA1uWH7mqHDs+VqN60t9k/vyqIw
itYORsMzDvbNPCYt9xA9tnZ5sHUP1vIKVIsUDQJ0WMPvgtJViExlQVLwiLNQMluHUDWEUhHednHw
+YdafVBBC9VC/RrTJSDJfP+lCjlljRRJ/45Df3ULr60tskDNBOiw5nkUZOwxs98kdqH6Ua6/VfRL
VA+Oya2DVJ9V+vr5Ktc8K8Ap6IBi1AtrXUTJKM5onqhtFlpG7fT1ubafPzewvrArC4uzYSkiJxZD
7WaWIvhntOKbthaRcSAqRZ+tsFEELvbjb4aweXKF323Xa1Y3DuU2GWVWDJIse9SGJjHZGiFZQwB/
J2nnQqF9w1WseSUULkCyZmqY2l4ObgkZEjRR1khBnnIvl25Jf6EAmadD2EAwfeMzraWBwEMAPoTH
CM77YuvqGtzvLdpq0Ilmbmd2D40+K7P2OwW4ftqqu2LsggQzHAVmGzwJ/UQJg0lKDxTzxi9ZCz1g
PCSGPZdQPzQkBtrklaRM0e+POJxrN/GMI9vP2hXbNbDZ3S7j3LWxxelspETwzO7iUOnqnRkld23e
vPX6JAclESeQ1Ry62gQHAAf+/vN1GvM/vTStA+cLQeQ1BUNbVeopSaUy1MGLLIE+vgPMgblRcQse
D4ppH+KY8Q2EhMwvMvPL2qWdC1Ea66kG+AOxo3aUlzyF4AEYOXa02Yn0BjCG7JF8tTO3nRm6gtZ0
MWMCtpM0BtY5bDKXgM5x2Edd72jyDzlzk84ZlYeEOgO7Z9GuxRDOlP+arGcr9fnZHpy+CJmaOXH1
xGS3oEByZ8FoHUR+0wEzn7qt7KobL7r1jUFh0tDX1NF40VkTrVBbSvMH4FiclN0LcHMlY/8vXnVg
CdIMBWORiMfznbiKJBRSooNljnjVSdh7NAS9MsdIExMOSi4bl3nNX1zbmv/8ylZkV8nYEdgCPZAj
a4/dP+ZJxasApEcquKNQREZh7L0BW4x06jAuGBC1/EoMyOlWSfx1yAz/83O72rC5MrQEaaWdlMvt
PPvMDaCzzK4IywQ95Do+VnkbpETx+5Z+lRLtqSwBWZXGYEiUQBu3ilKrARplXfSNbCQCyHXerxj8
iYDQjA2GFnfF/o+jAMFSuO3v17KOK2PLVQPBnkFRwkYFrBVfNDNJHDFN55wrdvD5/m4ZWqQdQm+N
sgTUMLSs9CFq7WOtZic1STfO/tp5xBwiUnvLBEX2ssXH6iRJ65QjVPZfYnNwZgmYf74QUHBp8syD
akCD8f3nAbSurSmq8oFc3+VFHSZ1gEkg73MjazHSRnlfgzQe5A2XMRJpoE2BGLSCBpMAsnJJMQAj
bkj8Mm5ivT8CQ3HDrm3NL8jrKxxbEVry6NCwX/Frj1al4stOkUDOzWFhjJoQZrsCjJuVQbczXkCL
+vlSN+0vNhQDhzRvtNIOrBNEAGdMwjM7KL+IL+9sX7mMAVUAUUh821O7jUu/us0A4qHYjlbOh1aR
OVpWXfe6FdjafTYOGCLkng0yYjx6m3Kr2LZ2NO0rY4t9bqHxWNZNbAelcoF2m8voll7AaqJ4bWKx
ldEwK6nI/8nt/z8kpVe2lrQseFrIk6rWs5vSDrMW11+6On0obTcR13InOH8ASVS0ET902uRIUbK4
sPCd/uMSS/d/rf07l3htbJE7cdJCVlfjLASjrNthRllgYjKPt1Bma+nAtZlFZjrkaj7o6gAmf+uL
xAKTZU6k+2P99Pn1Wj91f7ZuceqUAiIcsoSmiiwSE1RwEfTTtS1pya21LM4dEx1jGCQEx7j6rOe2
b7Xgte1ummrjWbd+wAEIAK4It/WDPLZIzUqXC4ZqGdqtB3JCcXB+kaMo+DeIh1a37srY/OdXjjGf
UjZiXtMOIiI5vI0wxLrl/FYcECZdTMR5TH+ZeKG8N5GCpz/VRxVfx1Z2RkYdoI0ARc9CoT9MqrLh
7tZSi3fm5nt2taJ6MITVUXSsOWikwPcAoQrAiKbwP6oYWwD7lZj/ztwiEVXLPJ1xYFgNZv8kSKWo
NfBK/NfnJ3zLyuIzTS0b5byFIwIfiWuVg983Xzrj7v9mZP4RVzvXp7ll8w5P8FiJgpoczO6LWUwb
32flwL3br4XnidmIEYQZDyIZ3EdZeCq2MJ9r/cZ3JhZeR69GMvbMxHvYhTQpwi3jL7MG4HhRAgVT
6hdIzHPv871bA9i8M7rwQYUCtII51y900HCE6LAKpw0DyeUO983In/zukgZbMJCtY7HwSSMBkCav
KwAQ86BTJqfUEmfMnzeWNh/hxWv3emlLhGssDVUT6ViadgILgHWY9tSz9pjhnEnqf1clt7oTa/mS
CQcIng/00fQPKM52GqdBtlDbGlyBbG2Wtsm/4HFXuvZ9dBQjEBnJrnEHQDOgL7oFkVhzwdfml/D+
AUPNWTlhX+dilHqcbv4XRJduTmGtvclgyyIGKHEwaPYBxFmnoDAxcbWN04jTavYuaIo99dR5kYOZ
5MTfKvmuBDLgY2WUlgH0IPpSxWrkwEGXOhYXKRhWLb/k9pGC2lbLt7BDs2P/cG5mAASQStCfWc62
SVNPNQp+yjmQVXsCDr3/lpa3V7V6FfCQQO0JtTAATN47r7ZFkOk0VNwQPl2iVmgYZr6Qvn5+F1b3
7srKIrhokmgA9xyKUGRK5sZx77EayCiQOKRuAiWOf/4OA7b3z6IWwUWXu4ySCFLeTYb5zUHyuByd
iLrlk9fP4JWdRXihKKZA7jqB1+/VfQ88riM6ck9s9YcAzYzXCzJ6oED3E1nfMXCNcEu6HaiBMXNN
/ecseCisYRAbeGacHf3jXCIXZED7APnCZUZwT/w/FwJTPk4yutvDPKspw7XFRUyC3AczsgRBb65z
q5DPnCV3QfD8twQ0V53LtbVFeFLysiugMgLuzsNfj4rx9i+xzu00fy3YQmHK0i0TrPXY1veXoobk
uNIOSgymBlD+gnmuljdO6NqFwOiqphvo1csf6nBcESjCynoe1nDEFPQRCim9sgFH/cjCz+/e2mLA
u6TO0F8LsziLYFdyynknuB4Mun7KM9VVMnUjiq85EQDjAHQEfhr9o4UTYQS1vmzQ8jAHkrsUylNh
9GGWsIfPV7IGwTOv7SzciFJiuNSUMFGERNhrwc7x2IXlPSQugmhfg6PYKp06aI/TK84+BGC22rNr
Yznv7C/ORdJ2GosMkaMYPZyjCaB0k/2YEp47jdpckMiH/cxabmrsSdQNdz5fvvabpmsZGa7Xv/A3
khbzJhpIhJLjaaKdp8fFSZJeTPo8D5bEiEaMgRKOS1424XODHwrJYlY9khaTw17FD5Wm7Ohzbj/I
jzEoN4z2MJNrxaruUqUBLd9Oaj3LyNwi2dkC3GRgxbc1VNZ3aM6VA0kcaudg3xa+jLCXaF8x7OJU
ebVrNLByjLuiEwdwjIwY0UWMVCaJgxaDpO7QTgD1tOQkWZFfRcM9h8yqIdTWTzL5yeiUF4nFIcoq
U1jreAvoHdT/rB7UJ0yOzhaHzkipGMDGM0qDBOVkLwOXAmCQHGOyzJdbqnuTUO4qkqJGT3bgeYmg
ppESV82TvW1MF1KAWTgblKOE3bPbQruBALrXRRxolfFMhfpkgrQpGluXMALI7ONo/QRT/EUrihsl
Yq+gR9+nLLtH3c0B+dZezVNXKKBzsbtjNJmhnYFzc6DjzhB6mAiQuYHQTQbSLDpJPZQ5MsPJ4gpA
46BIsDtaG0wCBPqFHspMDqVRuknYD4tDqmUkqOqBTAxZhmfHAFzRKa0dyJTclVPrsZLclLx8LDtx
4hkUpiPux3WCp8fwo+CRq5r6qeTZrlALUOMkUHYzhjupnlAoBN9MLHmMFOBaF3431KDXln8oTesp
PO9cCBmFQiSnuqzDDKSJBvoDdQ8BLn16ZVbxqoMcX05rH+05px3CnhR3lRXfTKUAUU3sN1KxM6bu
DB2SIK70U6RVPs/IkRdAc+fNrtFJaEqY9gTlEbJizxaPYNQuQLczli5q916UsLOaVJ4Z1V5hHg2o
W4K4ZV/IMWgjBbQggeyxq9GX4/xxEsXPsjcuhSp/FXL0OEm/DPksCwySHmMme62K7mGSOTk5J9Q4
dlP/1gkwxInvlKmAmJFg6o5ykfCAWNkDBV8rFFVCOkonVLy9SYresoIdASAHR0I6fTVLcTJ69AIN
5NEKqHGo7PNEdYAzPxVJf0g43svq9yr+kcggwiK3aZJ7LSm8KppA6anjfyNG4iJZ5W2WZ64a7VOx
Z9ITv+WZGYq72jqSC63cqbzPNclN6tolVuQOLzEmjke/t70xPjTSrZXgL+wlSAU1+UOchaP6UBSn
uvZjzAuj64wVHkv5MCp7YX3p9dvC3Lf0ZMS1R+og0UdXnZ6G3EnFY8Zdwdwk8VL+Mza9igZ1DSYn
zF9jK8mXDhI7SfaSg/6msEGKAzK+ynJrzPE0Ewhg3UEBJ1oEYjbNsXvPgsORsm/14HcAZ0VurTvF
c577+eQ36QsvAdF1ovKnbr0m0GvIPOg01EUJ/p0UP+WsswhcPRLYHp+L5naUvGLwubTLUcXLn7Xe
yTNIKb1GHIw+SGOQBDngKHIS7SUpAC2fUcrl2Z52oCeKs7tmAP/ofmjfQP0PXS7MZraRG9XxrtRN
iBRpPvSngiRuAKny9NeWBtRwB/GWfDO65753pLQHFxfU1E9FC57EuHUpPUcXjDo5WRK0AOKY+1r9
imqjYTmduZOKGC+pt84+TEoKOsU7VRzboXIq+VHIDWQVQeJXhSACdygAQ4181yW3hnbbTPe5cAzL
0xNfxrL11NEjRy52UwZWw9vOPkGXQOOHge9rE6S3Y0hUdGa/jHW810BnNqGZWVceTRBtm1DvLykD
9RsumnmB+3I68BqpG8FnLf1C7oDiGtIhINB/58JXVQ7QX9tRVktzAxzltf4yl9eE8Rvw8jdSy5Wk
5Z21RaQDVyWJwBg7y/daozM9zi1x02X77N4+oBYRxtvTBCsp2TuTc5JztUCl7SWrz9Hr4H36C8xs
oD5U0efoG1KcosIuXKUn99LQXxQVkkkqxSxb0YKxM4+tm1wuTZAyNs9DTF6TmGxC9db2A8MHGojy
kTF+AEZAKktvJAK25/jXDE5rHTyhZsbS4XZyR+9vvXdBw48VL9IN0CH/MbqozViRmgLEDKMFRvwC
ZYQcQ2YSHraz+IsM4Q6gFJFbtDtBm0cxQdW5HJ/SWA2FVL/WSvzThAeAAOcesnJulHNf9JgoguvR
lMtA08BGSI9zKTSSfoer8mZ3E56fHJ7APqEudFLL4kKyBC9tKCknLf6a7eXKAAwZlE2QYCQtC5Sy
8XVagxdCecz14Xuvf4sZv+SsC4aSH8f57gA/SKXRAwvmTk1/ckxtN7WKS4Soov4A1aLXNd96okPY
o9m11WOHBnxeA/HcXFqBkMp/jOyL4P0ZvOGOptsgHRXu/5B2ZcuR28j2hy4juIEgX7lWlVTa135h
qNUt7vvOr78H8tiiULxFT9+ICdthT3QWwEQikXnynHK4znyI64KCd4ypJYOmsg6v1Bn6afq86yCk
mWgPOpgtu1j8AO/yIegvlHA6GNW1Og8eSdWbqBsOhjpanZJaPcThGgjTKMHgGAmkU8A7qtHwMAo5
mMsis01nU81TW6gqmxmpqWqGkMBNetCJAYQ6K7/UqrqIehzK6YmKxNQyw1KDd9xT4Ep8yGqKfvWA
HoJ27CXdUsbJouODUoWXRqbcB5kC3rkAqEcJ/1KuLxLlORdB20O1eJ9ghBo6OoID4jYbrTC3wv1d
BSJ4ncXnRGc8qj0IIaX0cSDFRwJVmT4qofXd4vk0eqA7sIMK9yF97EG114miVWKz+jC4TmrMtiMm
yy3+3FYxq0GwJiSwdO5NNB4tNFlsbcz3ehnviia7qQRkQzXSJsybTkPrAtMMHsTUKoz8uo3orqYg
ixvRKGwqYA7exbw7yPPF3N1CV+jaL99R/jCbLtxXHRTAwWlX4/SOsgbBqcA22MS1+IR5bYtCBIaq
ryUNr0HNYsJlEvhuGjyNeXvE+Glr6nHuCL5sdlrngvL5fkzf5Sa7RpnquqeCZbSaWTalaQS/IS23
7zXNicZrSRutuSUvEQhpwaZ+U4epFWXVDlRXoDHJkaHdZDW0T0vZVYTECpvkWpyqQ+zPEHTPwSA6
7rVpvoj08EHra8zAKB4BNS0pO7Or5ctweAGz4z7Q3joS7NqR2obUHyiKf6PRe3iJ+maMlBM0lJD8
9S0yf/jhVVEmF3FdOoaSWZUfXwuSciDqs5TiqaA0SLD716SnEAfKLKUDTsa4ZGyoJUqmUZ66nRiY
EkB0pUbtGkpDXfUT7IDINTDc6z9PkF5rlcGcAOWawFJw/jEks7cWH5xQ5TAkGSgVBQXP7+G6HNSi
xpQ13oKDAhnoOo5NiGzbmMp/aJQSaUONUzYMR8jq7OVYvStEsMUo8eWEqZ1x/tWVeBAEeA6FY/lb
FsaP/0lTsZqNDH9i3hEvzgUw/VJTio2Np/8KJ4mMCXs2OK3LmHYyuLBKodZOEygTeEyuo71pLP8G
mcAFYEsC6MakD8lBhRaSqZnNSDK65y3o79pdQlV0myV0jAAF4so2Cu0xMasN4JoBMa5Z98Ge6Op/
Dy/GGr9scMWaCmDgihKkUkWrOIx0dhrQwMyDh3bMfkxIN897w9aS+C3NSdInAvgqNJBjqsNzW979
iQGgR4B9ZIOV3MufSCXBHw8Z0UEsL6tgxABRGryct7HChoTSyeK+5So1sgLywCGgMUbO/EPxhgl+
r3mEVtcjoIBOc4mY42U2mjD79HGztLG2g6xxitserAInRediIiRuUIyC7pPyEgSm+JglppKZrQkd
JFsEBdkO1Hvqxrau5VwSLCoaMy3yWNwMQ4xqrEGEuQOoxDfuAsxR+MZPMKxuHLq1sUYM42JpLGSs
TBnVdat08WdnRLSinZw4yElSFCuffRvPIxc0QIkn/ca7xr8j+40Pu5ZILY1z7tm3bZHJM5Y5uu0l
9HfMeUfukDx4BZ6p5lajYu1TLq1xbpQ0TanGMRrFYt/vQA28L/JwY0WrMUyRZSAIRZDgyXzbIB7r
aQ5iPE8HC/fzoYQYwXX1VN0lB8GpbPgpBC1SJ79Kd5jFPW7179Yqz0DBfZlnG77I1dte6EMf5Xc3
ATpY84gbHUhsaXgmg7TUnfbbL5JPzAp/3yxN8hEgj0qpbioQe/Z02GNwB+okEnnvK2j3GdmML5mT
0klJRr2mT5+rFvXJQa1HV278GrlXu6dC+ZYMo271ai84YVtOoOMeMQsuSK7eKL+VogV/oX+FYtlO
HggKZvNjPEG4BiQbnlzrOI9l7YW+vjfKCCXA+S4uhg81ysEVHgqeUAS/0qF4JQIIHvCMUQG8cM47
8kqdF9uuKUi0dWCV+YH9vE0oIG4NEOCGoJp5ANE8sEE4YyaY5w2t9aIRZDEzohpAd6IW//0DV1U8
dCCBxWvTE61eOP5FDgChgjehuFAgZRXZm93L1XOjQkETEV5GV5GrYktyFGZQMgBjBbh3bcnWpdIs
vMiaoDwTJ7/KK8Za9WeuvLDKuXIwg9c8TgBi7d1glxCTvXQNq6t3xZ5Jw1f57vzW6uzqPXFkEMAx
6gz2luTCg5a1+RREUeIpFEQdMUpVZYdmUSIXTjJhnhksdJBtZg0rVF1DBs6Y8dpMrK6FGGQw4zXx
rNHSBGbD6ZrGBImDBTb5DvLOglSycghUnGl2QAnWlf3+SPXxDWF5b4D4uhXju2AGIbNfPetM3Zkh
Z9RaS0CuXEiWr2WDHY3PvYhBQpQzplQ9qH2xqxj0DgT6RY6JWtRSWqDjOujuWp0ou0j6KigoTJYv
1DlKLOTOh16nSYwCHF16askFhqXlFmqX7wCKmQaJbLmEDFotHvFuAKIBmy2q9kRiF7hbSwrxnMGs
gZgQK1aKfWf4FubSzTaCjHhc2H0y7pXI31VlBeXI2gUd2G8x7C5kFGrMfkivaIqjW6qoLCebQ+ns
0/CfjnEz/Z2FMA9ehD1/TsYMyhIJEgTFzd1+17mCp+6aDRdZTUSWdvjTlyhSEoaBAORC5xSNiQ6L
DUohSIjGZv4s3zDePAQ8N39Ueic8lvZ5F10N70v7XIYa9RKhSYIMNa2PQ4qGCvMxyHLWaJBF86E0
7vvuRh1QWE0GB5wWG8kCu475bVa+Tgj/tChQPg4BhAHDa5zYSgFFZ/w9S97j5JLmKBok7UaLbi0N
WhrkIg8pyNzE2URdtZ9cfySOIRVXGXnXtuZr5I3D/7nzSw/KQnQ9UThw04q+4QbK7o1GKNEiiWSL
KNOFRuYbrYKC+dhdKdJ00LXmSouTCedvfqsm/QNE7JOFzq+llIIlhngiC1EKGsf0Kpz0S2UGoRZm
M2ge3HbShOe6rh1nsdxw0NV7CK1G/A8NDTwAv5+DoYOK7NiCnTXohh9+XIhmIUJZ0Z+fzzvilh3m
KIvdqiuqBknVgeo+DtxUQomEgFwko855M/Kaw6lo0GLmEyI5AKh/t1ONKpmkmU1WHYhbHJpjdZjB
hWM8Rph92pMr4Q4juK5qU1TPTPBQOzXg/gHIIKCde6h2/SYz9dpViGF82VBxAYPKmQsAdTtlfaFC
ByOMijsya3upGDdgLqsP+KUN7pBr/pj3fZ3kHspf5X7wfDS/kYq3F82rcKftb1DZFC9rTG76FiSi
bQz/GK+bt+/qQpHIgKvHYGpMXFanh/Kk4wYG83F4id+hgFDYwXjSHSkt1TiwSbppL+7+gKQHM25f
Vrk4DnC/ADnpGdWrbrJE3EoyE3YQn1P1LsNg0nnvWoPYfQ4LqJKGyQcMQHz3LrUn0awFQHaKt+Ue
fRbUGwCe3weSrZoohLnDrs/BC75hdnVnMaLwH6v8cHkai0atjh0UkGRlR6v6Xpu0l/MrW7sOFyUg
PknEMGw3RA2bX3f7S3YdRnvBk3ebqDqWgvH3wdIO56lJpcvQfEHbXwnHnx3V0AIH/6NZGpDJnnPh
JwrA4DeV5f1Eo4MWB8cGLQRTnbYqR6uP2OUP4eKEUZfyaFRYME68Vzn6regoiBPyL8kzrBY89Rkm
05PrrXxg9agu7XJx0AddIgSEclCNIDFOdkxEN85NcjFjCqM/jB+DbRwypOS+FT3hhrYDO7ve5Ipm
l+C5r8C5sdbrUTQCfwD+JbTFUJY3E/AVV7KJAZBDuclFdHInyxSAuH9Y8z+xKIvYnyllqAtMLwLS
7DokozwUf1NQJde71pnRvgd734eEOu/tNhXByXXAmebSgaxtxUFnPN0y5hipukuifNeDhClFrdXX
qFXJW9jf9cViBBYD9DqGbznHgnaQplcl4j0kDK1OLh4iTX4Bd/9VOcnv5w/tSVz4XNyXKc6XirQs
x5opmgdBd42uKdJ6vAI2gs8pMo9ZAW8f9DzxlkMl8nvMS9UKU609FkTMdB/s4sCOQLHIxBzC3JZ3
Qmxu6aOyLfrmnpxFLkhkjWrUUPfEMOLUyuaghVfl2GBaFbMbxTgepnGTsvUkLDGLqH1D04+xvfHT
ZmLaxn4tYo1TFqKf3FwIvX7ZqYYzU+NQqYi6mrIPGJ5klpGvRepOENq3819z1XG+fgPPUZUWpaIE
DX5DGQFnjIJGNzkq8D+9EdrnLa0eioUl7lBItZLNsw9LXZK/jwMeIzRFW31Q7yNfvWvzOTQDmm4Q
CK8668Io+wSLIBDVU15lAYw2Zen28vwgqtHV+XWdXGKfXxFTvzqo+cH6wXlqSbMBuQmkGScyXnep
OjmDoepQHZIfgOiDnFKEDleoi2g5i+1WQWf9nIBmEvSPbICKz39yMHdPSQel1AE0hUDgW2A6e82p
CQySpTjTrt7S3Vzd0YVB9t8XO5rDQZqOQiq2T/HKNgYI+sYt+LjObyrbtJPDiFF6xiwJllV+dkZW
4hrKaTmUSzvhUEB+Vszy5xxwifNmTgGJ7ONhQhB8ksDentCedlIUjDNJBYzMsJEJyXTn1qTTZeFN
vWOAqwb9bxtt876zZ9W8j4+A6Z3/CasHkA2OU7B3oqvEuY8/COgjNjLCjh4ei6F9KjoFGnQDeCbT
+Om8rVNWS7bchTEuxjVpDYwEE7bCEziwhjobTPhVjaKIgMRdNZ6yuLkFWuuuC4rOTPq+QD+2BPQo
hopdFvitCQzvb0rDGQgitd14tstre4EHFHNjifEicxlCG9fVjCcbeDdGIGqrcAB56vQjQAcc9QwP
Gp5QIJT2UGszR4oidWVcFfP4I1NU1STodpt9r0P4MTWO2pQ4Rale+CjWdgb0u2LhRlbRvQ6H4kj6
uXWjAip/BiokGzv8WTjnPRc9QTxFgMZXTkqsM5lDoxsggjc2+L2lKF1BrP2Gxv6TMOq/JoC+elJc
k7R0STVehClBSjZEFwkVfoaKAOC3nIM+YJhCL4iGDwzK7bRBJtCDBBFdHNZg2wt/i3RylRo95qZA
j9YY06fZB2y1rSvoJ1a5m4wElOxwNlOo6TFCiVquMmuOVWcK5PIgNVqDHnIp2rlYT5jsV4gXxfFT
kgO1VYWCpWri1SgmN3KTA5Qlh05Xtvs61ey2bgFP1VE4lDWnqTDKC75oCFK4uhH8jPvquUyDQzIl
1/FgHLpAks2AgHgBXVwtS18UIbsvSv8QAr+Qx8ZNrlUPSSXdEF0BP0P+IQzTXRT2NwpU61w/ax1G
b5Bp4y36F0+tUb8mqOGb+Rg4qdi+RXO7i0OVAuoR72LVt2s9feiU/BIMm2ibB49lS47EaB1wFd6r
eSNC2pVGJk2EWyMALK3so32XKx9yUv/ecIKTTBfHTJbArQ1INRFPit8JxFCAQ2yRIoGZfK/YfWN1
r40dghodITnfTHXXoiVjTsJ7n4JgnXKPYCVAs7YpwW0i/hClA7NYeAXkMn72VvuhusMv6XF7Bmvt
PsewJsr70OgmJ2Vo6GImAvg/qGtMQBm2wLbMpQ62HzwsitGQTAIFVjlpN0/Y6uZ+2eWLeyQcJHx6
3LepnD3JgXIXUlStAwO8YmxQqoAw4dxoT4VOnoVZtxshfNj4vKsrB98x5ntE/JVPtgUfOIOyQLUP
8g0gBs6hTetWv3FUDFCK7iPAVm3hVbpp38PYiR83ZTnWoiTaG/+Y5xJwOZ7rIW5n1nAYMV8UgipF
s4EsumteGd//CDzv8bCt7L2W5yATx3wKqBeQ6nBO1qpKEWQhGsyKGuyaBGjTKRxv5Wl+SSkYBCbR
uId2rKvL5ev5/T6VZGDHaWGZSzlauelqjFugulqkP6oqi8zC8Acro+J1qaAHG0fXtd9BZXF+yOf5
FS2TH/g1pi5JQEWD/MX0MTQxiVrqhNnsOxU0fKGlOzZmFxC70IBzFv1p4y47hVuyH40nDA4kuIl0
fqSiGpomrDIwjUy0cSBq/KTlAM4hp3H92DgILdxlbiqnivEPeRQ8GAa9Pb9v/8dPwHiK+qljwL8v
pMEXaIT3hCuL5NCnnQFa8NgR5gLME5OFKxZ6ZBCRYhqieR5f06HfSI1P+wCfm/DPL+BfF3PVgw0q
pIxHQPfGfeVBmP0w2AFY1zHisLHlqw6KASkigt4KnTHuDRz2wEvlEhw0SA9p+mLEeDfVEriDHsZc
wb8Esg7A8Y09XnvDyQuj3GGslBrieBjkdFFUml3Ga4H7U7cVD/ygIUq9WwXP1cO/sMelSHMO1e0O
4DB3KiBPKZKSDSEED0ojHKaw2WrjbljjayiFXI7glEOkS4TO7tNkj6lbnCt04WJ546V2WuX89JV/
Ph+f8hd44gCJi8+HjvEhuxreVBRyEyvYp0+Dnd/JZn3cLEkxjNlJsva1m5+RZ/GY6XMhlbIUJex+
AoaOXBvFkc6Xg647MWks6CqhhW0K2s15p1l1VJDlYtBPwtuUf7MlgeFTodUxVwxNK6ZGwIQ+5M0i
9WpWsDDDhU2w8/txW2uIQNn8PhF6oyvpziiljdWs+gih6H2AVA7lDO5dX9eY/8xC3MdiMj0ajRbb
ClFt0o7vdSbuz+/c6nMXnAr/GOPe82kJxuMKlRp3oFbj1PsKtGOgiWxNgh10/Yt/gRtZc5GFRe7a
C9NZIE2sGC7U4wf/h1hnf/AAZGzaBoB8KrR7uBMd4Q0qkQZnLFbf5fa9ADY3CcCFOw2785u3+qG+
DPHD3VFRR0olw5AgScDIgtJLbIG1G0CUtjW/y1zr5FwtTHE+QeO+VPIBUarTRSug4SPxxbv/32o4
T1BTBcrdE9yukPsSmvPzhSwNv5qIgDzOSLfqEWvFQRnknagRKAwXyd0tc1U1FaT3YK1FHdInltb6
XgENtkI/VMNWn2D9S31Z4y6VQshxlQn4UnP4pk0HPKZQMk6QxlTm+U1c/05fhjjf0wvad7TCskYB
OGkptVIwvf2JCR2vIfgDALNcfSPuelUdPr1OKwazxBB1pQt/cvODD+9vG2w/F2FcLHWpaCdIKQhE
MsxY8xtr1tpjQ3RPCMBO78+xQwvocfoQ8/bOr2/9W33Z5jxjklFKESmy8WGunKRtHCkcX/RBOUQp
lM7P21r9XGwGWAYyF2pHXCxSy1bP/ACfSx8eh0g0Q/CDn7fAPOvk4C4ssF+w2Mnc7ws9NJifa/Kx
CDB6nqH61empNxUtUm6U5C0a+NKG2VPeC3b5gyBX0vE3DMlwASPPWipj4J+V+3sb4zFWWO4qqK0M
g9VCOFoILQzLImus0E+2ks49v+r1THlhXv6+bCo3zZQSFb3OYTYroGeb8mMMGjctHDG/8PvB6hrI
58YYDAOs/Lzx1Wsa+SpuahGzWXx3Fw9XPZxbFACzJHygo3FjdOkDBjXvz5tZ/bIMPMterBKQwt+X
CJZ+o6ORHHm58gvjHDsjAq+8epFCwNJusmTjRK4v6ssaF8EEMCG3fQyew0akeJMrUAJ7wJSvfX5N
q+kAKAUgrwQ2YGDhueCSZ2GtDEDJu6WdmOqBsaJBA9T9i1Zgm6uM7RF/OpbmuDhD80SOcoLyaZbs
QbkFZu8BurbNPhAiKyGbD/21PHFpjv9keTnphQ6vHCWz+5is7Eq1UOosrL1gYczbDKDlgBKgOaFt
vP2cWl0suAAAFsWjH4jr7w4zqJrUDdIAYp9Sg6xDM1ykZXNBa/mppVbr51tvRRa8Tjb3yx5f15k1
JRSNnKV21uColmQ2w1G3595OAEUuDyIGcV/Pu89a6EbzDVU6rA+lM25/K1kTBr3Gi2Ossl9+U7be
pE23pYTBNsBkN1QyVt83S2vckciFVoOIiY8qhudj2hSTta5uY0pstAaEtsRNf4vkGFtIZs6vcu3g
A/OLFJbBR9BP/f4dFaJnbTMhpGP6C9y3UfIsjQXZYTwJRWCiD3ZZA8AyxsbuvN31w8lIoIFBgnId
X35AG2HMRx8VEPVHuqcvqpXamZde6J05Oz0ke7fkpFY/J7hkQXANKRIgsfiFAthhMIkYIREvZgEN
jKaKXoeJBDaZab2xvLUIB4DzP9a4zzlVrdTqTJJP1a4a43c5Yopx3vh0q9ci2K1R08W7AD0RLr41
aPeDd9//ixJftcb7aXTYo7GVTPAoQPHE0K80U3X/1fzo+geEzrQMMn48TvikN4K/jH4MUkuMHIKM
KpogDCg45PgXIQ1o8rdyqVPcKtIARpWnIlHEnA4/ThKLepuDUAnvhlwYHa0SgVitpAuMXjyQIcgs
tE5uEqJfhhp9NUj7SBvMzzZzBlxr9oHGVmjmanqoouGx11MURORLSRGdDb9mB+YkUC1+JHcLYOgw
LOYJft04GO3/Ne9E4GnjnbxL7reQS6suvTDFuXQpqbGsBzqSy7KVHEVPboDCvilFEJZIyfi0sbC1
agigFkikdVEi4Cj+foDGDLWQvgIj1zjJlSOJwQ6J7a7UjOu48G8iP/vVjMpdl3botOn5Rsaw7m0L
61zqGUWQf6QTuHf/8jYg2v/iA/vX9Edr2fRyudzhqoOEFo0KPjCFZjYtMZCAxG9jS9d95WtLOV+h
pKOBNES+WxjCQ9ACnJNFEQAzmDetiku0dHaN3j/G9WhrIFAB2KTZ+AWf76tTb/36BZwL+WqTREE7
gV4VsDM0e+9a0lkE5Ool+C0aFVgsPXN1DHPrUgeaO38/h2AfkCqvHeUrI0XFKJJsI8b/OY2NAgTd
aDSirmVFfgN+EfAq6UX4QoPkN7jV7s7v3tYH4kIs0SMozY24MaHI/O7L+a0YbuGp1w/Y1+5wSU6X
GeEMFWDqSjFDqL/7oWj201tvbCXEq7ncl3fzjLqjoGSNUmEtGhoYpijmLvRPr4ZEfxWIfN1W86+6
r2vQaURv5zdx9W2zcHOVu/8zMdG0MIOsChPGjcDlO91QwP8Zl+/WDbwKp1jakr9HELnSi1HSsMoM
7PwOwI12eQ3yG5TEge0s3HeMhNiFXUK2o7CguQoPio9bidbqxbzYaS6KSWkoygkB17sQPAr1Q2KA
Y2j2NjaVLeTMqVK5YFUlmai0LYxMnnrI5GPmZJ5+yeDGRXPcFgbbWhMXqialQLM1AXdHMEHttK9R
WZi1sjDTut6fX9mWJS5gzaIOsdweC4NeF0bjwd0Tpbto2gyMG2db5cJSr/Zp2wCU46q3bFQL3Dqp
69udq79XGNVHl5zshY2RZhYuTr6ZDogWPNSAQBS7/ha1jVroegAoAt0N5rGz2rl4kEoc+j71ZLUX
TdJlF0KjblTHV1tgn1zvbModJRtuoWoGBnSlmKEDTINdLQT3BWkuQyIG9pCrL3qvfui1esglUKXo
qUZsUQRZDwLfn8AbGchQBiQFxEf8U1mIfKCgB8iC1sbsSeXQ2UPtf9RRrIM5SnoNitg970mrEW9h
kPMkRctHUJwlujsPfXSbzWJlUrW8aYLyMqEU4NQgRAVaO/qhYf+BZQDyoDxGMd/KwyEkQVIB+GEf
GnralijjJTBR8J7NUvcWZ6B5mLVL0I9BmaYdN67b9SxmYZsLDHU5jlUuoPChHkXg8SSkzZ+spr1T
MxLHxN0aRVg7sOgbEJwVaCKcYD8ivxNLPwBJbaol4CUTHpshexokfyMurFyUaPkjrFJIPaNSx772
4vB0zYCXwExzL0/TQyD/yFNwQDXEbIut4bHTBQHwi5oDIAaYD9b4gvHQFnM0DyCWrmvfm0WIBpTv
JZ02Ivhp/IEVAowZUxrD85+LqDUppDmbSgyux6EVKgW4Q97Pe+FnweJ7vGHIZabKzaLNCRIsHkLM
IyZh4pWQSvXUtLuLFB1IGXk+NL56BDBhVxjTPRT8QOqbb81WrNz738zz4a6noWYMeCX/h8uX3fus
LtZ72zOwq5uJ+X8ZkD1sKh/jhsAva1GtEcwV3dRwQ/nT/cZmrnoFpSBXAL5JPYFU5XLdEyXBBP5f
mJvGqonHKsOqmzxUezYDU+2MLbGdlfc328Mvq1wMa9IwlwdJzEDrY2te4cR73PYOIKLg/VQd4Xdj
T3ZsglrxOXC3AvZKKIFxIG2AgQcn58nJnnOpHZsEmXsPakynMMXjA65jq6v+JSX+6RH/bo8LXWUx
z8RvtMybSrC1XUpdZI76TRFvFftXP+ViXdzRQ5WvjWMaAds7lHaYgciOXlD1ecNhVn1SVwxUTyQi
nQyDN0ad+9kcJ57qp5HZgejLHirRBgnWQfcn0BE1l0GhYVysDJ+bEhxluVZcTbLvRWO1h57IRrmI
XfMnwYAJ1oPcF3hjvprq1yDLHCNMoyRD6/VJuo9k4hmobbSdfoEK9sY9tGGOL6YCHCN2YDzR3JKA
Mzw6Ck24zyLdFEgPksItpYP1vf5ncZ+haHE5GPMUgQlTldwao9Mx6Ef7YLMYztJ2fgNZhxz1RB3T
ofylPmi5NMkZTkMd2CMm7bPSajzMNINkBeiJHNzXuy2szWoIxcUqgTRcF0+Zd+lYQsEpb/X/yLr9
TYc+XG8zFp8O9oK+jUDVCxhwUC5IlHvsSpikTKM6yzxwL+6nt/RB9ZiIg/Ks/64swQo8+Zoxo8tm
fMivCre8Gq9C5y8Z8S1+oc9KKb/Xy9/CXfY06ycDRa4YI2qDAxypXQGkMj6DbwUSvbINudyDjpmt
rf1ec6OFWZ1L0CudpOCCQodW0YHQSyTlbgSv6UZcWPMjommiihwDM5z8YFEB6o5qjlsowDzpnmoh
ml+QO/3eRzeluAcYbuMgrq0JpVPUMjUIV52IPYn13AsY/sggKtbdSkLHzofx37dOMJCxMML5Tkpo
rYPSSHNH1XgAPe++l5JfISUHsQ2es1iLHCqJH/4Y3yhBcYNawLFDRxVJ4u3G5p4+i7//EM5x1CYv
YjJitSgSlZHpe+CVuSgvgDXxryF6vymYvRbm8JzB/BT7nBgk/56VTiWJkjzFVSLV/pNvVG6Azlxb
Au03ge1UafYb6zst52F9X/Z4RQi/icJozgedcWj+/5n9ERGWxrjCDZB3yjQ0RMOgQH4xtfFkqmkU
mQ0Ujs8va+1CXhpiX3URviNkb1phgC5BnWU7z4XMnIr5o5m2ZO9PH+Co6kOnQAK9PYR8+fpynClB
1s2AqWv5R6/XZqkbN8S/rDF2EvzIxPlPjvrSHjubi3XpgJ/WEW3QooH4mOiUGjhPNWKBncErXGF4
Bbnshsm1nVxa5FKbIErU3qhwYaBMYw0zsE+1YpHm8fz3WkvUlla4rLRsgmzQug4VvfLaCMAHL7qh
KoBQtt4IXivFC3wxDCcSkBsYGq7e7ztIs1xqQMj4lzYXEwhIrBnUUCBK8bYVQZS16LG0xvmhSJQy
NxRYm/JUxKy2/xShTl3I8Y4kCshchvtMKO6jLL3Plex3YATPQkKOXa2LdltJMkaJU68CfdNYx67R
KtfK0FqkDsBoSd9Lov8koBstAgrm8MCW4nRyYxDeoCCr3LWa+kbjVrQm/Z5RMZ3/Xqt5xHJh7E5a
OGKtlyEYDbGwpfIB/P+wnUes3TdLU7zPB02rRuyLaX1tNfUe/Yctp9gywTm54Ad4KcRMVje8U2pb
fUscwQFPqr6vGse4DXcgFvf++zIH80QFcqQoooF1gov0cw217FkBtxPJh/c5Eh98f7olWrxxtFY6
kN/s8K/muJcDH5NReLS/t50VP2RXQmirT/pB+RxADvZY4F10CV6ipN1vX2hs7/jMa7FMyh24Du1P
WWtA9VBBLldoX0ZMH4vx23l/ZHt1zgh3zmJ9IoUQYS9TDOJHB+oQTwYZ0BbrwAri4ftecm6va3XW
jz1GRVUNrdugdhJFA52U/hCH0z3N1cTuCTixR/ASNpG4S0nwlPulJc/0Mk9rO/XDn+cXvu65/zgR
5Q5HKgYDFE9w0WXteAtgO2qx5P28if8jZKIxD1wJHnt8LUQyhiQWq4QVtgcn/pXboZ0+M1WVBHM6
m8LypzxrSBIoUOR/m+NSv3pINEEosKRWDEH68xBB36DRBHuYZ6ftfwIAQbvaKuhTrL7FBfR0wLKK
J/f5Ra/v69eP4A7nkKnQViqRf4I4z8R8sKVMZMPEymzot4XyDTQ/V8XAmBDYhk55pXGp2YJRQDUi
CUFY1L7MCOeSPz3ESW5FonGbg6K4JfLjKBvWmAi/Bzncq+BsTmlpGyUocTvfyJxylA6RHz0BMWwB
Hwo2iknaR5XsCHWyNd+wlqsCxIipQJlIkIzhwiZFI0AHwwB7TM7ubA93c+20tnZor0PwgGvavrea
Pd6x27CK1aCysMzlC4aaS2A3YM9YAj3P4VVLRAyNbDX/VrO7hRW2/sUlBwUAzYB2B26eAdDyITBV
CE30EiyCsXhswN+2+wOvWxjkXL8oYkXLdKRBQqSChvqqrbd6N6t+vbDA+bXmB1Hut1gSE9TLQ092
YjezWrMbLjpbtP0LMAuVG8nCxsfiKzdqM84JuouQIA4yk/QfgvIa5S/nd27dFVGE0mUZGkZ8LUXK
4liVUGdxWzBc5zElIANT7EAMYguZ4Gi2VbAJZWKXysmlg4G4v21ysRfIAm2WJ9j8W2sKrGw76fDv
CtLy+pf7ssYdtkxA3hd1su7GShx5TVqObqVHDWgKs+RmoAla8DWh0D8oHXlQFabu4GRN1N0XchjZ
VVYXdhS3TxA/L9xcjlwQ9+0jITkYCUoxcoHW6KBPlmrguuozJQRzdrTlfCsbxnRQkcwBgqWLCndq
9VlQKnXAqZWP6sFo7PlCbW1qFfvC7sh+O/1ey1K/GeQOcNwUo6A2eC6xL/TfCQyvZiALZ+DWFmTp
hCAMJzekEb1fzVJA3AU+LUuqr6bg1zDnVr0VLtbWh/tYRJ8M9yWoZbjTjEHgrK4JbpBPAQzjgsny
QcwRujH/BsrGlnDi71/W+HMcQiaurRMZDYvOLDGx3jjBHXUjx3DALDkZpvyrB4M/5nW3R5ZWQ8jC
NJdETjMwRXjMaW5XPbXJdTpdz9B+Px9C1hOPhRHmvotwP7YF6fMWBW0WG7XUzN1QNw2nJGZnS1Zz
U4DOxQ4K+7zZraVxKaUUS2MppOBzoYH+AhZUtw3i91gRnPNmVsPHYnFcsCJRQxvUMLCDdXjMFe0l
idTNivaWh3AxSgnBOKro8Ef1qHtB4YSNwxIDCKhKO3AwQPvrRbFq+i8SglM+MJY1ghZDBH+shmkm
7ijkZVLHlHZMh21wmMzoJF/4+3YH5XJ6p3iM9CQpbeGysMVdcE/tadddRPd/9KZTKDAJIHDA2Ae3
ASRpBkOLUU0bkvsxuxyG50DfyrpWHQbtM1a9V8F0zTmMqBRyTXUl8zCfW1Cwn2V3xSF0JwwFgQAN
/eu3+YhYuln3XY1wC7srHlRhlgyV0GO9V3btRecah9bbAoh+VjhPwszCDreHCNktGaH+4LXv+m13
APOx5hj3qGwjVWHDs9Kh3vWH+S47Bl7rhHfCU+uQD2ie274jH+l+q3v/v6xd15LcuLL8IkbQk3il
7e7p7vH2hSEzovcGIL7+JkcrDUVxh1qd+7IuYlUNEKgqVGVlrh7q2e9ZeHahHqqwDeB7mt60NfNO
xuwHMyQr2oqPWx92Ea2YPApRVuPNUZPyggmRryiEW1ltbtBcrvaAjdmKFmkmZ2FUGhocHUa7vPba
PMhuBuUmKwLLs2oFmS3Z2M5LNNf6x6164moPGES6EprAKlC5Sww9ipdNHeCuekPKodkhhbdF1D7p
ZWL3sXKEaOQJE7kXfR4fuBj6gW56Gpifs6zcuEdvz6vfz9nPH7Kc5K8iJCgi1BPBIBj4ug25rmcV
lMKhH7/ptNdO9SAqFkpADjpFNkFTDk3zM/XSq8wle/UEJtqb7lk4Nk50gvCLz6+Eo/E8bM1prj+/
QQEAfQq0WTEo/GtY4knWFym0JMCwKHmqbVzwC3DoQ3iK+RMP8f7jOLGaSOsaiqOTYPNvhEVBn1d6
3WimZzbfuHIiEFIscqcJiEXBKfWxrbWlKUBXgB8JeDLMyS9cWVuFWaD1iBeTODM9Tzzj+nEqxuq7
bUjHyvXC4MFEw4QBEY0sp7pLpZYkPQZDr0oqywSPTVolNqfXG2uaUpHFsfrFzCKLEIYG3JslQsB3
wen/EaQC9B3YaqAsLEoYGvv1ZCSCOBAay7oX8PaoUslB4+h5YznTJ/htOTMbC+9X58oYRg2ZeICL
q/E+cgYQsYleeRT8ifGCb3G0vmWRvxk0J5QIJBymgetfF5WRBE+1EBj2vO7u5RBkUbFhaU3ukhDN
MLX+kmQQrkzZZUqY/fFi106Irmkgv5AgwfObgoQq5p2Q8TIAl9hLEoPdDhlSKW/lCCs3DMVeTF6D
RgW8Hm+t6lma2YVBJCTAC2Ik61WqOlsOP0XkKqnvu3yrVbu6oJmphaOvs6YNIij/eGX1RSieBHLF
9NuP92xtNSgKTlx9JrqVy89FaVJApg5PLLH0ZUGyisKTM+kgh4Cfki0s4koSO513mJscFPrDv54N
Huppm03oBbnjVmt2ft23G8FxJcv5xcTivLdSQFMU/wDKkI40fOya3aQOgJpIS46tXuz19G9u2HxR
i7CPIoLUQLfC9Ao9bKygT91RNW5o2x/LRLcJSfetiCY7aCULiApMXBTVawCkrZMN48bi155Av6x+
cWB02spcTPA1KwjZQ1gsveS1eiwFkEAzwSIpQPCCHpzVMXoesuIcN/wKYjlOOhQXLCsfPj5aa9V2
/Jr3esEiPFRUDAUm41uMvu4340X2xPCaAC4UM1tV5lDM+J8h/bf72Oz0hZcOaG51kecqidAHqgmr
VQfGpeomRim6MJmlblHGr16d2fIWp1nlqqEiFUKoNcHQkrfXfZVdZSkEUAUhsUcl30CLE22rALP4
vJkSR1C7h0XosUidnlt5ZEQg8bwGu9lRLKrPXUacFvpw0PU7yXSAyAZKg4nsdO11EGFCT1P9NkoL
izLMa9FOtEKoLSvdcKNqX/mYelKl2JFxWSfchsCgE7SS3+efSukyUWqrbL4Y9FXuup1YGO5Y6V7c
QmkxD6Ge2Yk4+u2nugAaiIkHBAawq+PJqD0N0g0AtDcFkWtEa7oftdsmQtlIEfw2P4uq4GShfKF3
d3IOHVkqZppnFMke+KcJOgExR7ar8UOH7LLpoQfHxkNJvzTK50iID02QIQM17DEkOw5BRLU1raZu
3BD6r1JXQhsZHBJG9g2Oz45y8STRc9KEez1Td1F2kngNAry+geoqszHwDrJXoK+DDip0kDVswN1e
6qOTdelzU6XHSYNcjEQ74CaFXEgOrUTNrY3CHQeBWYgI+7EFqd7YRZYplDZTyh3VkqmnY40j/ljl
ehJg7LvcKUARovb6jurCoxqXbtBAZbkdv2oJHt6YNSinr8vApcSoAl2n5oyRZ1sHeEUUiEMDfqNC
Qj6Lez8DBrnoGr/CUmMNihoAD0O770sWQeraUGwxSKFDafqlPjwj17AJOjEhBa1Qlzis5p7ZP4CZ
0xmb1KopRCikY07ptaY0KJSMeI4JxkU68NMAiYyS8bM4FC7ySVYr92Uk3yq6doW01wu00C5U6Mvp
g2NE3wxaWJ00TkJ4d3IWOUEVOEr4FSUSq1NlV5Nab+oIdUZqpQAZIljYcluBxxEFKHRMIuUlVZ5Y
mUERIvEr2toCP4/pM1eATybqUTByqwdt4dDqdk8fk0G1EuSDiVlYastdsE47LASiIqEXqgE54hz8
1ploZcpnYPA9M3wZBECsyvtM+0KpBsa+3slV6hnSpWESiOfq+7iLL8xEPgZZCgCWmRwTSDLRq6wy
v4hq543VE7gN8ahRdqMg3RRheWG04ZdYkJ9LQjt3gLSBGEaPDAQcowLt3yqytKrAh6w0r5NHO4uu
0c/1ivGk5b0bRaXf69KFBu3AGHwWLS7kOPSuHiQPYaTbY3QVF2Q3NH2IhBeXzLiJy/oz6iXnDtQe
nRLttTT1Abk/6p1+akSUK0l5Nnp+rbWm06TkOaWofBEA2LHpiDoh3RVjfiBJ78sRtZVccTSNX4s8
vmghMBwR2dcIhivF8DJgFF0pBQfvIW/NS17wowB15KGO9kllgvfyRom+1kUCOZunHMRHOulsLjK3
GdNHVX9IzLC3VD0pQEWQPwb9aLdMvDFEEBQKr7wcXXnABAYUNgdKHFN+qroYzHM5vazl+E3tkiXZ
QWWmQ3oRzKjh10EHl8LwEqnPPS97e+ypJaSYosCEbdc8QxLbAkPAPpchcopXcEgVNzPAdNxiqyBb
bsq2IWCShcsPBWFO0L9UNUDUvLFkDQVDXYX49OdODy2FQZCSy34WnwNo9sQE6pqqcj0otV3V4Pmu
e8MWiAF0B3j0otQWY5QYpetm/EaqAlWc0DOa5r7sxBfc7IOZM7dNTRDsNV/NEdzkunhncOHLMGRH
HN19qkN2NoHbyFBtNtqyODS5XH5WO5JBskiiriJQoLr14kHJkJE1kJ1NaDpYDETBXqJX1SGU+KuW
4ELRZqQQbQZ0GPj31spKc8APU18jQDkdqvYY64/h+NNR3dOOOnVd7bK2ck1mfNI1bHvYXyR1il6j
So5BDGVaBdqdckAOkgB3Cd9gtuIeLxaH5P1jJ+e4MJJgRVV9kkxI94zmnTqwk2AGT2pcg1q0zc5p
/63BFmkQg2n6BOSrHGkIcHissjAHj6982daCa7AXKaucpIKuKibyUmjEF8ccJ1EqwQYrVVYzKp6s
5VZcXdcmO4bxQ68xLwbvbhycptZ8GmWO3pVObmbQaG8tQyitlkCMNblmPHoBfsPG4LJrauysUEBE
YuVp7M2dKuhu09dn0IBDiNg85CC2aBP4i6Zyyhwa9/XggeTGKuTUlo3S45U0ielCn4xfYzIYc4T5
w1gnqp0akN8mgmgJ/UOZxftJELUBvW+RF9BVAysmBmqVKsTYNHnV6tgBIejeMBvoFyOCKLVXTzoh
WvlkRi8i/QYauLOklbagVQdMY9g8YDuG5qWocYSLAh6/t2iVOAbG4ZQgcuQmddue+a2iQu31MQ+y
ndGErpBdjPTeZBgIQBIUF8aVMuSX01rJCA0CTXDMurVyjJpxQ7vFOJ9bVMVzjU+XoRkLdDPkYB8j
kGorSrcfMgn4OBmy6xJ0g68mXydS+ZPBZIDyIagi3qh661Y4tXV0V/fmdTEGV4wOu8Bs9g3UnuPg
qcffBqJbAfp6bd64qiTYWmo48tDtKkTgqByuhTbDOC/kkEFSbvR3pPxCY6gryihpabcpPICGZ101
Ur+SdQuzuLshquyuLXZiJvkte9Xl9H4YNLtOMFBa5F+hAGZFBdTFdOy+BCR4r9k5ht0CtbbTkp5D
KXKH7jVTBlspIEcdfRsSuks6tmejetM2EHREtmEafkjyo6qOtgmeZkgeuG1V2nXMnQBpf0iuoEzm
xMGR49dkZe3k7UR1Hp4iOolB114e7TnGQXDjj4DCexF2AbilY2YiU1LBy8qsQYyQNqQ2CZGZqyF6
fqXbRcSu1BrawvcVtJN5pViR8lSWgx0WgxMlO1EuXK1IoASfFH4q3Fex5BtUwsSEvM/h0rPwS9A+
NqkIRweqYby7xPyuZwl4hSBwCBKlWrYBeswopppyeq7ECoLN0a7kgqV29T7JKwRXGvkq6S5C8Vsh
6fsa3TGBiLuqGcENot/nUml3GRi6SeWyjLsKSJ8b/ARIu1tC3d+1qBHGFV4/Uhhc9gp3oqzY0cS4
iMKygCa94MqF6AiS4Wj49w7ZBotbp8oT2cIqHKY/x7SxRVE8hiHc+MC9qoRQes9dSUQVSMMrPHU1
DhFpQ2vcPkN21PfRA4qxlkBCr246K8e8rZE8CfG5McneiHVfgZZcAvlkUDS4BkKjGmgHo/4mS9kn
qS6vGiWcPO05CnoPKum7qpeOmXKn5M1JbTsEzcEVGxEHX4XscWCzJHwCKayV8nuSocrcV7dxZhzM
ITloEZJY/ZsatCcd2t1FFNudkJ+h1/OsmM1l394NZevmeuiC+d0qYwg99I8DvlclccvIIU7Y20gA
jMiwK8CIDQHKxGNo5xl1BRbAqWilBVWKXcOFHS3pQ90/FA2qSb2lD/B/4VBeJLHiNLJui0PttmMC
pwqfjNwgIIlF5cw2B2gEp+yQNjcJumVdgCiWVJ/zovQNgt8mdnYShJCo7i1ZhTbMkCACvQQceTUm
xzOASpFGuxUUVvUc4FnEhyx40lPu1Sj1UGSRfaYVdiTcCQ3zE7xYZLW6U3r1Ps3y574enyq5d/Pu
0ehBsIWpyFz5rPMMihpwbkZwVqLbvnlhmWzlJSJNA22xEajgPrg0ktYCh7lfhdA6whNH/CZr2VEv
zFPZDldECm2zF1ymx/syKW+QVx+aVPXNUrs1xOZUmb3PaqC70q/dlPAnJjBK2Q2tA1x10NDXQClV
lQNKngcjBgR5yoR0eHg5M57Dntut9sSnpEehpzRSvFS+G3mP05/bVVbifzXBxITtERhIfB56WTzL
8lURq8daegLw3SuhzswQCiwqhcc2G3dRHN60EGtADoeo1p4KA2FwGB7g/k5B9qmNVbsCUR3rTATm
z2k3WJAkwAktPgkABgZpuysNcoZep0+Sb5r6LW+hwBAqB1Z1L42A8Yi+dsMETNxx6pDui9H07tg1
NkNYnn6sCiXwnAyvrM+RZibyTcxAVKcJ5U5KmicTQc9IqR9Lj1RI3UFoEisZlUPbiW5AyS7KN9AG
a7UvQwc7ngkeJJRIF29dQUnUMjBitKsqdVc2vWW0n6O4cz8uFqwNluAJj0IeGJfAlvhWUZlV89I0
jaqhzlAtMHE7laRQMebRXcq4aooe3zRijbsjSARakONJ1qKLPsWIFutA7ILi9+0wCDivY34FWGSz
12rhv3OxmehHYuTvjc/vNwqhWIAwJpPxGNb1pyK9VNltrG9VjdZK3nMbi63O6oyotQmWleiIdBQS
TBIofCRbOm3zMaxWAGfLWVSHKVVGE6oNKAkR0epVSAWkXza+6FRV+q3+827ijRFi9kXxp5c5hSae
B0eT7bljvk7N69ZRIDpvJ25hb8HM1mAcQHDKmKgRwar9W2dCjMeKqhKqbgwdHmNXI+1wVItOvBJ+
Wm2c2NV7MTO26E8UZq+m5mSszTNIkTJ9V0Xcj0pFsz7eyNXy1szQonoX9XnR1ilIhQZZsKOh5WB6
o4kbRyU8AAZA1QyY5I9NrtYvgQMQJ7YlTA/9hu6vWdVyBWwdDcRP8D50yWN4mFp3poVggI/nK/uP
Ta5t59ziYjtlqFgoUQbWB7x5rVY8hAj8nH/62MhaSXJuZLmVo6bkVAKFRSOWDs/AKEmoy+InJm0J
L7zxQy9P/9zUovoZJ6nCwxAtuVIVXsuh2OWInUbCKzfV6FWNip7bGNK3qIvfXp221oW+oPDxXHbK
RQq4fFgAnNNBQzwLIPUkY+JNYJ4xVHvZRIXTrA8fb82KAAyaRbNPPn2g2XWNR1ROIcuNYolhN0/p
GdOT5/E0XDCCO9Q7BsggbsAr6kob8WXNE83tLhoFRV7VMcDtgpePIsRC/IqRjZu61ir/ZWmLzoAm
ZS2nFU5zcaSu5Ci7/D68B1OhK3udTz8rW7231WMGlemJLUtUflNlpFRNCy6D6SHVL+T0tYq8glwZ
eut8/MmmcLA8YvMC+8KHEwxFtqSbPFAPdWRaHUqDQskEStrIU+MQUB3ebZhc3cqZzSXWOoSALp7m
KOpHx4n4zRj+IbGY6HtANbfNar92PABzAOQUQ5kA6Sy+XW+QvgBeDqBXPIBaUFoG7e3H27jmeeYW
FlG3YQ0pzWkyC28qpOXjqddQt5AH1DQ+NrTqVeeWFh8s7yslQbkeDCCjTdMDpkTYxHxop7ZgQFDK
FK8mGXLp+WOzG+tbfrJSVaMQhcDCp9KTHoMjV3HbIrI/NrIKQZit7TcuqcmvoteGyrmveASQsbxW
rdaRPXOHkQOLiFthcf0ovp8MdRExsqGvTbOfTsZtsWdfASRyUpvZeW7/mYjEahye2VsEj6LVih60
h9DD05KdkMq7oXxVMsMyUFhm47BxWLa+2nQvZu54RCioeYPVmekt5gOsWg0tI9w4+muOytAkzDqj
7wwk0fQjZkYyiFBmTZ8LnibErj4MeMQltto8VuHXj4/HuiHIm4NiGNQqS1h5IEkZFCOA6lWgXqbi
UV23u86wqbz72M56qxMUnz8MLbYNFO2pxhQkSxgzBqdOBjH11meQE5UV0KkGFl7t3YnutlLPt2T2
N188s7vYSXTK9NqAppgXSU7n9P1RBrMpBku9GvxmqG4zGyygzIlBDOmF4KzdhuWsbvHsnbZwlEI5
QP+jBElume8wu6LKoR1oKJh2G+5k9d6Z79FtOQcnRGKYg4Iezc+L3gU7IcgW4jcKAsX+E7Lh1a2d
25teTbNDqkdNYEqMFj6XQHYiOdqFYVjAaKN09nbhR0c+1hUyE7Sp7vEP6aayylqgnf+ChaeJ5Izl
aa3iXUEOMovdBtU7yCXg1u905kEa7eNDvBby5uYWjkYC4VaqqNhgNaWnsapuCyPaaGGvcD8i2wPu
UUJbBwpKy7CKZkvVKAHQVbEQ2mJmxLaQlOhcoQquk+aR9+xcMvByNYl6P/SSJ7Tirh7TvSmiHSFm
ZX8aZOM65gFad12C2V8GzDrq5ppNxWHYi2JdovsYf270yCUJXvToIm6sYfW5N1/DInALimgkcQ6E
03eE2A8ODum0PTu7Gt5QAIAiyxTkjKWnzKMiV0AejFzLDYCgzQ+JEzjyZXZmIEtEeebjE7A2a4rP
825uuuyzM09lANWGvAXDtmx3gFUGD9lT5zR71a1tdCPsbtxPMp4BsAN/AALfXO3Cl4AAlmklgFd4
/gU+wWiCoYJSqce7vbMbXy3+6sC/r3bxIRWRk6g1k8BDaehSgGopqHfSjQj0L6fl3cgi+RKEKBDM
FsWVtxkP8Q2bKg1/SJi0tYPLGQ+eVq1cNPiA00hfCGpNwwWM/U3eCh2Pv0m+Zsflbe2z49LGetLS
iZ6X7OQDPfMdRtEO3/Gff3AX1spUc2sLdwgNOHSUoPgGKKOawRMHmE/kdnWme3XXbxyNrc/2Fo1m
SxNEQLQCkePihdU9MRULA0LHlkM6Umoh/YoFE+FYsf4O4A6nboqNmty6L/55apZlyVA04XxrmDeY
cITI5D5QQ2/jsk/7tcwd5vu5yB04ZB7Cchr/HA+AkZ/rk3LTfhk9MDT5wleyRTa/lifMrS1cS0SF
XC20LPB0FUrzzXNXgzRp4hNqNaC2G7c1IJQ6Efm4WyQ+65dChbgVGO80Q12+EejAeV3pqAgCLrNn
e74z3Hj/p5pv6wWNmbXFMZWoLOjdROA7vUjk1/4erYPwXjmj2+nlHlIyanH40v3WMtcyd3NmdxG+
h05nZgH6Ni+NdwYUdGs0uBrqbBya6U/57dDMrEwHd3YvRi42Qz5VV/ml6oufWoQF05FvNfD3mheY
Jv8rFzOztzykkFHsUgJ79HoKRJjp8rJHjEh6xR+Mqa3nmDNri0MqMEFi7bQ6xL/WNQ/mp++k9m9a
XvwUuVtg4tV7rho6iEFxNjER9Ot2FsBPN6BoQSILBJMrAX07mu2w8dHWXpDA5/8wsgwKg1wFmLfG
6KnSYnhrVONXtUWrL++/Ast8jAppo6Y3xc3fz8i7vUXmzBjm4qMUeSsongp6NsqTDAhHn923QKbo
ur9xJFfjwmx5iwvX8kLsoQn9M8JOU5RgCBe9bPd3DGzTsMPPzVxcM4kPKlrM5j8zm/8xnm8cj2UY
4M0Qx2aKh3LexXYefdGTm43NWw0Cs+Us7leQC0NOB6RcZDcf4ZiGoLcHetdd1PveLa6XrMU9MSvk
C2B1RTs5tPLgFIX6hs+Y7sxHx2+RRYYdOHoatEX9QIi8IVagNc2zIzSw7UbJwacwOCbVL3Ot2BoF
XU8aZpu5SCiFOFUSETAjTwTgucq9SfW4uMj3de6pm0xjW2dj4Towpd3XKoG/jyvUHJAEoVD58eHY
sPD2Qp75+rLOdTj7yffmrx2/RYdk40utdl9nl0leeIpa0JQwwDQknje8QV1XRVkX+Gm7xlQk+MsN
O6pRwMiZt81SvPWx3jops9U1sR5yXUcr8p/EfHIbf56YT27ht0OpYSTL0EEMh+fvr45eieW8EEf4
RLBPHNKL6Tk1Xk1d1mlYalsXavXTzcwtTiJGozRBamAOU+2WWJ6qfIvhb9Xrziwsjh+gHApwxD/8
4PfZdWzf5HW3+ULWA/O7tSURoz7SntIQw4RT/R+gv/Gt/h8eJymOP6r/rx+PmcXF0QSnMHByJV5S
k2OciMZ+kBVvu8VNW4sIFjQ9jwOOxk3jFXv4Dd3+6Tc6f1PSZjUTn61sEcG6QQ1LNg1m9gcIlMVu
9UXGiYwPgzUYNmj8UcdW4j/5iBtHxpwO7ezGRQLA612GQ/lXT+Eta4vIJqY0qPoMB7Q/mP6P4UTD
/xOq1K0dXcS1Mad1YdZ42+Q1gEjjvSGiROUnKd3ylxtexFx4EREw4bAEVuSNP/BN/ygG09l0DTC3
MeKbbeWnq4Vtc3ZYFo5EUWSM2E653FSAUgIPOojwkxmYRkAg9UYGIFqgYN88pFsrXbiXsKeYWCtw
SDsUX4crMQVnvWqR64lvtgfl9OfNweaN87IUozXHCJyeAaLdP8F7Gin+34L3+7aShXcJen1MgYBD
igymoCR/5Yr3cexef/TOLCx8Cq1JJweQmXnjTvm1NvO3T+yZtYVPoSJl4VS7B4EbsLrxtwQkY/QK
IEmnLK9HNAa2lrdx5cjCl6iD1NS8KgnIPoCQry4Vh+/qfjdJ1yUjZDnJvvqi3P/vvpos3IqhlTwK
R/jq2TExj8oBOd42+d5WZCALz2KY5YAhK2TMk1TOiArbd2gWvdyGZq1O7s6uOlk4l6YkTDdbeDGQ
gaOPNXyOezzzJcWiBtsPwMcC/X1nCMNtFbKNctdWfCcLN9MOGBMU+rd1Tv39f0QqxMs/ju8bCRJZ
+JeGZqio4S9oQaI7Z1C3khJn4wp+7MMgnfVrvMMYwggZKxTYDNnmHtjlbfZYUnhOAOCt4QYzqRut
CfAVraaZBrAfIAkXybJsOc3dJoKAFwgRkl2bNU8Sl2KnG8LEInqonDCdBBI6MCsSDDjJuauOCfS/
sn1I7mQg983xmQ+j13HBSft+l7S13Yy9LeeGHTBipUyzRfKadyeEBEfOLuv8MiGxzbTelUrdHgwM
Zg35qcufVYiPKlHi8OBJDI4J1w9lTWxRHeyoUzHdgaKRHoGRdngF169nYuDHwMgxAb4dyhgYAyS7
jo6WJqIHoQp+WH0aAoYJkPis9Hdq2Dol2PSyunowWWo1IKihYQfm3vikpkC411/D6o5llSUDx6vI
6EYmx56A3hQvmEmUJC2RFCulT83g0AVo5GnFKTGyL0HZgOUJ/92Qding8iEmK7m0l8qHIr3J8luu
c8CCBX9gtVsEsp3mwKVhAg1IWSfkryof7AGQ77wwrVr73KaRy/mzoQQWly/50O2lGgDnGGNgKein
GbUJ4OREGzvbTNAL7z+T5EVv7jGSbUPjCDpA3OJ5s0vl1Oup4g1lAUVsAHYxHlND0qLArEoB5GoQ
Mjtti4tpoitBY0bvPxtps8/G1tekBINeD9LAXOj97ogAWlS1cTMwG6PJhwm/0hYryY4aNBVRNsxI
bJlguqJVbGOaUwQuPsGgTiq/dEN8aeLsprp8n3ehFU0DVZiuxLgZT4xr1lx2KtDKTX8dJkc9ghIL
oPiF0V/oUWtnySs4G3bT7onZrY4hZCNPnTgX9wjwkI2SrJDVNqjmrVKLrSwlj7STfdIAW03H/kEP
WO10YxhgUq84yU15x3TxRReH50hXQX9XC8OOC2rgdQZ/UUKz8yQmfR0xN9jLwlWqloorBoJd9/wm
zchzLuYXpV7sjDryW7yZIwGTdZgu4Vl1oRXGMQ+Bz4MSaYWpzCh4gsAjGqLpuaxAIJJgikkaPSHP
dijY7UMjdEdRc1Iwr3XhZYw/RU0jgOWv+sHEJFzcWGQcgbKuTrrO75j2WSOhCaEnMFdIwVYBeN2l
vd/9RUgMQ0mJtBztrKZJ7aH+pm214FfLN6Bm+uFcFqFPS9GwjcYWchzaYEHPZ6g7K8u//JXXfLey
CHnJQIpGiwleCSfm4dRfcvgh2wAzGXrErV3Ym5nfup9+t7gIfKTVwONZxATUXc6EGIbQ4xvfFS74
XnRwPf/gQbtad5vt5SLgQWELs30TEPpH3a20+fm7Gs5262w9WXpf4CLYcUCFJSWE5iMJpiGuDO6n
5M21lNaIfdT0Nr7gxtqWdSOMJkuBqiIZnHSFg+Y+dMETWLlgHXHM8Su0jL9uGFw9+dDhUSVNMVFg
WayvQxWJZXkGgJuPCvOUCsZ2vNfOHExIidVgatPafBitLlIHghRAJmhkvJW2Zo9ZDA4zUWkgRZsg
421BHLxTTpCF94OLCrwq0hbb7HomOLO3ODASRleDXMG1+F5AAr3SP8dlu3i0/naY2VrsJydhlqsi
DufEuziVBualqq0i4HS7fquMvRtbnpaIEBaGlBV+xpUDzaV91EaP4ggxc1WRrmueP358Wla92Mze
4umFgZU+aAS8oYHudMboVoDgdK/vPzaytajF60uNKNfqugHj1KCdTWVAJC5PBsH4E2gK+kRzPja3
nj/PFrV4f6UqgTyxidPYHxzTV47/BZSyftt+nvw3ptPZyc/RCeeplMa+JGBSqAsxM9KMW+XFrQ1c
xJqWmlqDEWTUng1bs/RD8ABy4tZt9sj1Wjv3B7vpMCfq4br5W4F064QsIlClQQWpCBHnWBA9VLGy
M0egrgDGsje+2tZOTpvwy07GNQvAyvDGWBnvBO5MIBsIzEOr1GkscxcdpGKrEb/6RABBNziSTNSi
l3xkjIjdiEE6wZMEpynv1QozlN1DNdzFJcaYg+7EY/wAfdxa7Gp9ZWZ3sausM8wAP+g7sRYKEhc/
poz+oByxZWuxsURSqdxTOMsfJF4UCrNTT+sPns1bthaOuVcrqS2F9/Zj6Ob/oY+wZW3pmsci4a3x
/xgG3r/YsiJWGdA9aCBW+FdhYL3SOLM2rXx2GbIKJBlFzgu/juzwc7E3vMQTzqkvvMbINlGUrmwI
Ym+dytUwPrO6cNRZTPS4LuBn/obCbj2wzqwt3LQUM7UvtUbwjBoIt8oL9srJOJXH0ZkQ+Ft+bD1n
mJmb/M9sS0FgppX1lKNMiTRGKGsgZvXaGVzJFXcD8zfc2cbZXJbGakUCnVAEd/bf6ZrXA95saQtv
0kKZXWu7t4LRRA0dWrHLz4YPzaypnbaVo2zu5NKhkK6rKBgevWqsnwvV2AclJnehHtSh8qCBvSFy
IibeIU20w4x6Q2jebmzu1kFduBnGWpHw7qf7/G9ci5vrXbgZDWDgrgpRXp1VOf+4GL4Omfr5MSGo
9+s5BfRl6FuOS9g5kgclQvFlwiL805H6DjgN+32z3Qr7+MSqy3lDXQhUICxQ8wcarTvWh9hNfxBw
b6cVG5uK0YdflxnGY9f2SjS1FNF4Q0vxewr/1/3f2Y4uHA0R07qLxiD2RaG8SHl+LUnDXz3zZjYW
3mUIcyjWpggPb3TwPWRII091VKDlHQYxss20bHP/FjmhIiiMVu2bf/mvc8obnhq01L9+K1SZWmDL
8a0wWGFYEOs6TfiAcIIVjfs/gBVNH+S3V9BsMxcOpgDOv4izn3E9c5g1f3RthYbp539kbuFNDEja
6nGBqQ3CIcsHarHmBZHQTrZmCjb3ceFIwlyMFQQ8yB4ckcQzJ3Mir8YmCoVbAgy5RWG+mlG/b+MS
6sYlHc+TDp5EoiBTIhgUMR8+dsSrj4OZhWWaUgg8LkfMjbL2moIcJqBQ9hKtj42sjuxBVPSfJB1c
z78evyhOijE0sW2Fyp20Nh2xFW0DdCc6WIDy+F4IUCynvtx58YDid3oWe+JsCxSsn0pMakHxQJTB
8/vrz5BDVsjVJP40YVnH2pOsxAl9Yp4Hd8J7RgfaXW2sfD3OvZtceBUlF1FaKdC2/5vC2L9Enndr
C5ciyVJMzSlDwiz992fmeF3sASU03dCdCtDoclfyKTtsNrjXQ8+75YWDCcVRZ/20tb9NkXhbSe76
pXg3tfAtiSBHuhhgka0sWCZo56vNscF/ycfebSwcikbHoQxKho1UbkabOUDMAJmQKjcTxmncb1dQ
1+/hu8GFY4EWdMvHDmUjSLNeZykrLfC7uLzQXv63A6kvkpOmKPKo6ZKp0Kd5FE9jj7h9677hx0Eq
tB3m1m+ACT7eCSmGI/jrpYsZBOWyAAb/6gasn8N3a0tPY3SZQcO/S9q3VrZwJ6AJq6Uox8r+6rG1
7rzeV7bwJEGcp0RANwlQdYNemAe+zxxzD30VsD5ZaNd3/tbUyPqZfLe48CaKztpILpA06MQF6z2M
DLYopdZfnch3MwvXkWPo0xBBWvHzgHynXX/D7DpbmcK/ZF3v1hbeA+SGBZFGbON/Z4fZtLXwIiOp
udyVb7b+q+DPv2Qm7+taOBBF4KTLyzL3ZVaGttAPIIb6P9aua0duXdl+kQBJVHxV7O7JyfbMi+Cx
vZVz1tffxfGxW8PWbtqzL2DADw1MiWQlFqvWyr4IrQ6umEAC4Fx2OxH9vqnGwBH7Nt4PUfcUxJXM
O06OBbIUvuCDCjpSI2f5QGWfJ4vxLUUapDqSl1+FsWMRjv/oxDvMN3LVVfWhIj1pWwHr+vtywHY6
+/ssCeNYFDiVNgjwgpcokb0UpZ10oPS91Wr3vOlRXT9Nm49yGJeiTlWPoVawSYdTgBRWtBKh3oXt
c9TGDlB/OZpBtf2cNMadhAUhfTBCQ6s0vIqrwJulvgbuo3FjaPXnsA6vpdT8en6F22aB0KPqBGhT
hsqYuz4R4Hj2aFpR/HCHcFf7hvMW7hoL/U2yx02ENoPCSiBj82rXx2EwYNTtI0FhU1FWwhijb9W0
BEkjnacVHynU69COFmBQ7RpgkP9tI9m8YVH7PgHnJe2clLx8l3jz9DbMCuhC9w+GWXkHpzGmTYAO
rg/d/CtxRnXhLfdqrOIPSH250uiproy7Xfq6V3VIK7Sd5qs0YaZj8aZ0mB06KBVwLG/bm5gyeAPw
T0H79XuBS5RLVauCrS8bVRDRSuolMK9aF7hln1BpuTcD465s9R+gJT1MRLjCS3fPO1Fqbyf2iAlC
0KuIlL+A2eG+r+t+aNBcVUb5S7aoT3oVVG4I9Jto6IhdFFVvTRW509t+sHvVGFyjKwrMqGu9vfTG
CxHVu6IbeE9lVOy5z2KOIlczYZ5q7MzPm8SxU/0PKsp0l8/JYk6h0YFBEJuwn/Af2imRfaONEgBO
1d9GjPmFV96WMw43iZK+yWdsOR79vyVBRgC5mTwpxsfaZU0TpCF40Zdwuu/VK8PlJUJL7i/rofMZ
vx7Y+aFxe1W/hbERPy1MPZkT1HKb5GVsvpIutxY0fJ13QPSLT4/qKITR1i4EXWMBOjcvVQBUGmcu
0f1WuQgFxQccrR7WuCxxU9NN/3rcRjbmz6U46fqI88KzbQcMN8UORT91S2ANKTJQcgBAb9e6z78O
bl5ATVHWiA60brQoMXGL9C2gnDIst3IWTyOPaLf0q13n9ukTsVNHcHjkLJseaS2RCVxFKlXxRHu4
/z6/2axTrGUx6plDW1BqpdV//YE2yDbPxZfRDvx8B7RPO0Y/o+krl3+wrVuvxUfBOluaj1ozGsYY
29oHwY8giq9DIb+Fi/YTrbCicPySTdlulEO04XFBdbaczVo2o8G5bLZaRI/0N5JjfKA0hG2E6hNl
L+I982zZ5Vog40lTDDRN8kIFFo+lCETYL03mn7dKjtbgCfW9o9EWQ0ObKWSgsFztf5aV/9vY2XpF
jP8sMPcOyh08cAxenh0AmgLwmswSQUQBtmDcTPkhYitpXUuke7xKDMRMi8oabVqQp9721QRkLCBT
N5rgJhoKaUDRBFh0xCOD2/B1a6HMjbg1656ElDLEMFrbBKBtzKOb4/gXXWT8SzZmRrzQ4B9dTjDA
rt797ejNVlxfL4rxL5o+NJlUQeIH4vpWEr6WxfgXHa2rSxLSDcxvM1rnwts00rl5fADg/AV/rojq
HRucVvLYOj0SqTAtcshLxE/N+GnKZU702yJJJGsJjPNYxknvgwp6iEg02tphfvkJZUOc2k6wNEDZ
tI7g/xG9Oc/I37LnlREoSSr1I+2A/EBo2FYTTdQJqLMNkSXVkoC2VCaY3PiIrO1jO8pi7KyssxBs
V5AlvwwyQC2zwRYs+qQD7M721fSXK76q/IvlHYUylhcOKNFHGhr2fmI//v1syL8c31EiY3kGEWR9
qCFxAlTJ6C87Of8Kqga3OWDGTvp6PiJsO8yjMMb0ygxzHCZFuOgG0HygSbbwegwxKNp3PPlb2vLt
vLitDM0Uf4tjYdTCdAjlhuAI1TTyur4CUHnrloPuBHrIazXb9ipHWYwN1nqrYLwG+9g5dGq3heEF
e7wfoZM7crX78wvbPjUAZlAcb2oJjLQOONZDqnZQzsFRDn8bWTfXtpJGf1+ZeIh7UC/RgW4Q4tCX
o/pAByMnIGw6ssPHI928cJsreUzeoKoCUXMa4gbzQDezAy+DZ9rNclXum0Pl8y7cm3qC6zbuuiYx
gZP5fn2ilkpaGUPeaM5oV9IcoSoPk6kcSjPILc7R8YQxfqWYSlkEcenPWomq3+dusMeEBmCtwecA
kCc69ZlisI/72MITzPiWuGsidKrD+Bojt6QRpANFb3XxDlyO7vk1buaWq/1kfIoUBEZHCKi/Esrb
EmVuniX3QiC/nhezbQUrOYw7yeNuUjHl9f+XNRxlsVFcJYkK6D7Iwpui5ktO6weJYzjEVzw5svhG
8NZafJI2rAQyJq6nclvUEo7LRNHJVL+Lboh7XX/onHBXOIsVOKCHuaOgCqGLsbQAaa4i3Hzw9RbY
6BoAPxF5wFz+3joykDoB4+ltuJw+VCwX2iV96AQGoGfwMplNzTEMFYRqpgZGX0ZHay0IUjLIkZ/E
Vp1Zs5vuUtyDtMsytrrGGlyK2BVdqY8cTaKacrLZK7msxmZjkOfVbAJpUr9C5ae6ySLpuTPaXY7B
LqAxUGqmCZQasV0W+jOmvgCAmwQPY1PZpK9u2pzcdfmUY/IwmK7jSX7R9IILeE53+uQrTQkcuiqS
cqDGvz+Jvu3FYjDwleKkusGi2pWG1+0sbC5GcLyAPGcCxxipn9tAzzwtUW61opesuG9BPTP1cKDj
6LRz9j2IDMkCTVUOcHZh33XGi5bUjmGkImZlMNDRBzwc7W1TXX064/XQ7gMqtxzhkSIUkMufLX0U
oUDg97lSyzi3TYwSpYNOgNb3Jov21h0ffvg3wE19XS2L0ZtFaxZMCECUrv8QY79Ov/YxZ16Yfu25
1TBOLtJkCbCYVMTkqUCbHcSvQh97phHuWpPXAMBZD5sxKV3Rg0oFXu5/NKbVN0pjSuDtUh8Qu+j2
FK75LoYnlXF1tdmXepkGQMEcYjs1SivDhONY7jlGzjEfnUljikFWxgxu53+Pj3/bd7adzB+Vg3Wc
OKVxDqkefgwHZzO5Xolj6h95oudhNcfIdsvBE4JkDxqYW1FIvakQX/Uyu4uK4jtnSzmmprMeSQcL
mxliiZQkA3no/wYCTB/zHAALPi+NpyaMDynGspG7bEDD2+RlxaMSHASN98DA0xHGdyQy+ILDDsGO
VnQBjGcb6afEMVHOVbUL4s47MXw+v6q3zOGMgbPsP62kKoveQy1HUEj1qbILJVC95ro1JqWX6YAo
UGyz+TYkvAo2x7PojGch2hgYOcD6PCW7VfMOJG8XjfjYJJifF/IdZ5XUuM6skkU1mqtGKWHm7/Mn
0x29P8yfVPr15wQyTiWPgdNRIgr7ytWAlAn5miOB7+Rab6/L+iWSwT0qebEdgizkNpW83lt2beK0
julru/hBvJevehfEsDaeERzyjFG9J/E++lG+oub+DXOenvkovugFZsp9MJvQthtrvieqbRZg4smu
QFC1S/Ygm8NfBg/mZ85ucuzOYFxZ0gFzWqKZL+5/tD8Y/Idg4vovSLuYfQHiJh4d0bLObOU8Rh0w
oGEUg9ftRWAf7LILOv/ZHFIndIYPQf+s5TGri41OJkULXaFHR6F/bNBoIwmk0D8gaPuDdutt7Tyu
kLqF1Q1XRodMlFA/9rMP7e8elDcrS6vtZBz1WGTinFNH3YMkcS5DfwHFMkdBtm37uCDGMUeA4ggS
HdAt0aXmK7bytCYkx/MUtbs3YGveXXr78r5aHeOlZUNVgdqAraQFpRRk8F7qQ2Dnzo6xk3cl+Zhn
OS6VcdlgNFTnaIbAtoudAm3KlJE3BXIHZbnGbTr81BoFiB+9QRUtI1x4W70dMo7ymRywiMMsSU1g
NRsvBgi275KH0g597aYHad0ucc3bj/S4rs2D8dvTELRTrph4m9caT8xvUlOyOerDWRN729VbOY9N
GXv64TokxwLfLhArC5REOTZiOuxHy8h/O4fNsUC2Zj3EYmHGZo2nfWB0lF9Lwuns5ljfW2a4WoxW
FKOAN2+UWupHsCtbRIN2qJdKUgBHI+Uc1nag+61/LHBq0Zg6wA26wo906bpS1csxqhYP92j4ySLY
yYv6mJmhepNlMucpavup9mjrb3OOq3XOyBWUhiI7tMuOeMaP7AvtlABHLOaInQFk519ExwyBKcGD
JOAdIONkJgmBPaS4fk37pZDuY1QI/6MFMF5FjkV9QgcMgDI84Juq/+he6ct71S/Vf/6M++Zf8sDj
OTJ+pEsH3LsLTFso6DHKD/CamIxWPHGn7s+vjaedjP8oIxNcOomie1MmBfasRZI9tU3ulQu4POWq
AYd5Yv7H/WShD3QySYoI/inMC5LRShPhQjOHK0kbb9quupC76LJbNM/Uc7cJJITFZAGlPMBlwEB7
fvW8AMX2nGuGADqhGl9Sz6isxbtBxjBXZ+m0nau/4Vfy/qX28ftgWfTVoVVAoR3DG7yfhftwr9oq
NsjUsa8sstKqWu2CD7rRf7nhHlfGZDJ5l4liBqJIOG16W1o9VzVWBG4grt1zJTJ5Td8XRZEqde6P
tnFnoCckvlswECu/lQbnnXFPHs+rC8fTyIynycWBALYckTAJVbsJntFnz1FIngTG09To0ZwkGUP1
YfSY9Z4s8+552/fm4ymxjkVEXxlYwpEvgMU7qQ2r72a76meeiW9fSo5yGL8SZ4PeKxJcJn3EPxaK
+xtgyXP2jGdTbFuZFsc6ZnbfyD8oZO2xxvcHMIic1IQw15+uTmStHv43f93dhkCPDXYUv+iPxq+p
hZ7eW3/vIttW1hAllPMcFvyxqhF3JxmP0QBOPkbt7dcjymon+fMV1FjOrY3xF6IQREDuQkvlaIv2
8IjbQXwHyvLYnpsdqG9Ac5BcgTc7fuBOdlAdPyeZ8RvBgHxWKoQIfqOKLRA4qt+afQ6qn6Cy8I7i
t/vlgPKL5Mp4y+El7JwMjTA+RErCEPQUOqZzcmCwJaXyyZCAl6YOxWhHi+mHugTcvDxCzWlIH877
L164I4x7mdtJaJPmf/q07I8ARxQhhLvPPO1lfM20LBgYDRARtF9X9xjN0uTqf+CWHy0KHs2FcTpN
ZGroE4HAYvkuN1+q2uu7H3+/hah6UEIoxZRlojEy8jEommXAyAW9m/zEx6bDkuSPHMBGOFgLY0vw
JDZmNWiRnpTCrb4oVqjwigMb8eCdBMafAUMwHATU2z1F9uVIt1rj0PcRLxpseE2ADMjYegWUogpb
/Ya+qxjFfIsGH6Bn2lzTShrjWfQOhFpRBozTFmV9L9wBAYTSmcS2aPiBdb1cAVCFW+rYCHjvlsg4
lUY1QVk2RaUPFE9XtgsnPgSe7ssABODBnW54Toiio8lEkxSZJU8xlqQGjfEMooc62c+DElkBgC7l
QLUCndftu72Xv2Wxl/92zIVKbsChWo2ZmyaoeUfVLtQXDnXKVi63XhN75a8XUodxgrj6wUi34Zve
yaMau8qN81FDvzYB6s5P39RatZ0+Sf6I9tDEqmx9/xG3cTyzkyqAVGhKURA8a2mADzXG6VucS5FV
KaFbB4WjypMzSBVI32I5sgFf3QFzAYRRTe78xw9hjKNVmqUdKY9L6xK8DFlAfPVbJ1rA0tTYoac1
NkfgtmEcNYgxDHDEF0k1/h69+6sxDZ4sJriGM57cwxQT3z9bR/8qf+HJYmKpJHSCWlMk7o+QnmxV
V97pKxNL1VHspdCEfchXoMC1AGQLD+MOyFf02S4s8W34iB/Ctx338fCYaJcoUxBrKg7vFzPh+GuY
64+YCbcS0PUy2crAgFpjFlJkuL9vIOV4Nvbqr/ZJrOgJMKmMRnJNJdvljexqpOLUxTjOmr3wR0og
laoAlQTp4qc4nW2tVg+jUByMruKldxyVZC/8Ul1WWTBg93460V9AO3+S3G1mJkd/xoIhFubSL2MK
rEDAFdsSeS2VwuU4Do7uyYzjKCRM7JaUyAIgRbol2z87G3uKovJRrpV3usc4j3ZSRjUfkdn93L3/
j5aAd/IYB9JN4yTUHcK4GYE7efwU2biBOLorVIBvpbhovELpVvr/TiLjRIaqkM1YBx5uNIifjKHZ
z43mmI38kKnNbdnFr2bau7KZemnbNa7Qlc91rvCqqTzNYVzKIg1qCEh20yN64qUh+d6bJi9r2cKR
Wa+ULQl0XWokphKicwSXy3gn9g7edm0lBpfGnyNMcsyPrQ0EKfAJqvl39PmrSMfJX9jKgFGQRgJa
mflrRij7lh5MzAglhftnJWmOH2NHzUkMqKa0w0UhGkBLpYPxKMGoIMkuhNbgdDlxPDNhUpSpi+VO
SylHQYyeC+JV9StIq6zz7oUnhPEuTVqSZaxgfY3RWUK1B/ivHbb+eSGnvAQEb5wmCAlkNOqB/pmq
zCrNDElYLa1ppH5DEd6+Sjdkj6LDHiTe4JMxoI0LaCQ1tMDl9mABzt6P9+Zh2tVX0U2xmz3RyZ3C
DuzERaJ63XnNleDxOy1P20uZr2SSYTx4p9qUtxmG26avI6kMK13S/FrWZH0vZ+rjODQ3RNL/kfsm
sCYx7axSUdxA7NzI1EOrS6p7pUi/JkIBVqqq9Ic8epKa7klIpotIBVNtqVznRBNtzPEPnPySesl3
xRzm26mhrHZYIVWRkalIfTlU72qtP0gEY+fAvi/G+Kqpsy/nT/SUKpqRxygn+lZmfTTL1C//mRzZ
zpzEqdAuMvqRk9stMODMTyOIm7O7kE8KSv3z6VqBjmMgI5NPum/rdqmLxCjRW+hWQN+uPOmVMt7n
V7pLIb+NXXwjW01qFTa3lnPi296WfRTNLBt0jMGSiG3qU0IW1HNByPITtZ3fR3kaphhZjGkWaZmb
WYMjFXZv9CGYZ62xsdSvAW6Coz8nfoARxkT9KVxEeULHoa8BELgmsMK4sIsp+1t3w4hhgr2G219U
9Xnqd3p93SXCpVLJHibdOEwoJ16aEcNEeEwCK+M8V7CGLk7tump3ctHiCVag5BsNJ7U9ieQQBgR4
WRYNjEqIbB1CaNrSaGaqE2VpDcbDUt2fN7at1awEsMWHNARBp0pqXFCNW7n8TqpdoRiWSng+5JSP
8f1KWDct5DK4H9Ix9dN/aEXYtCPw7E24XNWYEUqszl3cBJxOjQ+wOYGjGVtGvV4k43zVeZqMTMUu
anlrBdVrT67iUbRkVKBTwzxIuuj+t11lPOaU5kuklhJUMa4A91N8j0IVvSrSpFqzFnO6Hzg6wjYk
1EZr5DLdWSAvuqIROmE9/EcRjLvQF0FUB7qBavElDZ5AiHN+v96uaKzbXZ8Q4yKMulUGgUAA3hl9
/WZyInBvSU5xmV5Xj1RTBDj+6Dr4FoY+ykcuGL15E9o0KT73CYz7kBrSCKKObRy8+rrwANF+EHzl
ot2dX+pWMF2vlHEfXaoHjZSOgLgvzCcgWO6r1rhYxsIqgUNbTfrDeXGbdqfTCqZqyBL+Y5alRUGZ
V3RnaYv54kiPDXrMZZs46cFwQLZHO9MwqfqBlwIYvI4wiiofRkvAz/4+awAK6Khh7lf14nRfD/NV
WhdgKKo4lral/GspzHZKktRMfTPh1KTrEFRPwRhwnMcpejizEOY21VdqIiqZpr7BFqm78am8anYD
RsfAcnQhJJYOBAieMm65ZV0FCRdK+bIO6JD3mzcFSonWeTiQpQkHKzJT02pLkPFOZn7TpdzGos1d
XIljHGSnmUSNRAMRDJSI87X6mgNVg04dpbegqLnJ/Mg/r5abBq+rqkFMXdJUlX3jkSeiCVNFg7WT
XvfXga+hNXi41N5MneKIE5uoQJ7o7OSu81OnvTA5hri9xb+/gH34yeeuT9D0iiwTLK+F9DpHhVUU
iq0PvXN+sW+xjXUtq8XqzGnqTRN2RYfk32jQ/FMmWmu1WQks+iZAfVrs9nKc+FFk2iQrC1sTEARN
4z8ulznidK6FMggNXNcLsLULode2euLKeb+rwrnjrXjLy61XzATAGqjbYlGY9HhpXakF4eXoYwoJ
jT+DW1GMV7ey0ej9/fxOb+vx8Uzp76ubilB2ShOk8AayMiAlG5WHVhEajkPYFIJ7mYRefUUGstJ7
ISB9w/vx1KU+IZFNQCmwoBn9/Do283NKZg7Gb4LBe/Y1r22LpW3rBk1pd5pP8WbU6/RydFQ7d8Yd
Lz//F2mIEHjskkxRYfRTC1ulLgQtBTWjpcy25CnutJtCS0CBzgXKj8e762xv4VEgo4yRqkxlHYmZ
H9e6W8rXHejtODtIT+HE5nSCRzygneoKmzkvhi4qhVbjwr2XwHrcXi2vw667qICuKlsYkb2B55Y4
acz2Rh6Fstl0BEgNIB/NODZf+UdxSx9saQcMAaJ5BbXG+/NL3HRgaNE1JZUAzVVh9bCRw0AMcWpL
U1lq9zCbB3R7OIPI1UZxay8NEPLqKuYgVfZlrYp6UZmA7usLmexpMogU5S+plrlSogBxRXPlem/k
phWEOidMbB7iSjBjz6ZRkjCbFfhoU3fj+lIKPgvdwlOVTWe1ksJsZLeYC4gOEQlkX0ILHW2kJ7sI
QB6TPTvavgM8QwZUAZ4RnFZQaWKxksskvVlrFho6qzRUUEdXQZ0jGK34xcBQDOUkaQsruJeez+vM
dtxdyaR7sfKQs2YWEjFiwdNe0q+V7CxOC0Zwco3rZWqHd9WrdIEirqV8K/ftY+mEN2rixDwMct6x
MkmbkA/LlI441rn41o0vUn0/j9/OL/T0NY/ZXCZri4WlFXCvpjcKWp7uNH9O3cRRnimXWnE97lNH
AaBPcst7Atj0bccdZt/X8rwxQ4z1pH6l6y9Jkt0tRvt4fnGc/WPf1ZakBz51HGd+vXw1E/SskM4d
M+Kcl8JbCOOkQYiAEWuDoGBKnkndWPLScsIcTwKTJRCg9ExSiq1SFrAvioU1TylnEZtOcnUa9BNW
+q6YwpILLRKRDPAgrWprc20B7M+axrvzu8WzZvYtrVzMVgDQBFIeRd4ZeXw9R8pdXqkvSR56aiJ8
UiWQ4+bd575sHmVSedpU+VNs7I1B5FSNePrBOJZ+IMKUFT3yzXiymhiMwAOIRAvO6cnUTE9C7Gpv
GV/SG8kgDv0CNQQMqeSoF7r5GDzXo9t9hieTXvOXOnXN+0y0xOcOZfjZydzxs14/gfy1bO1xV1Vf
kx9S4p4/CZ5WMd6lCeuqymsp8EDVZTdqb4XB/ryEf3EuuMKiTiyh4frENBZwxEpQ3NQa4EIlSx+8
NNpTijXtYXSKEjA0gjOQB15r4/bJHgUzFoNOpAxYLfBq6dLbc1vdqWN2qykTZwu3reYohrEabZb0
QUqAUDeqXjjGl4NQlxZcqoVZMy5VHf3mUzU6CqNrXpnoLDSKOSRh5ot3YIvG5GgEIojK7VzBzx1+
2KWO/5w4xji0SB0mMqk0R6PCkMYDU6TxeXWebR0xkX8CNQh9jCxzaNuoaYLODhqACkzptFYK3gda
ysKblEPfEparPLJ4Q9ubyn+UqtJUbrWZ09DmqSgGKHWOmbVMhYXkmGP3p41kNLSuZDDXhVxSOxIW
YHLXH5p9ZBc3wZ6a9/KpdKo/INHddDMrcYyx1eNghJOQaV4XoG8sSy+XFo3LUrrLM3k3i9dT/nre
vHl7yBhZqhillC/QEHPGilSAkKmfz0vYrsqt1sQYWCdpsRhWQuonQo9iQAzmztC8CDrZrgFFRJbm
Nm0AyD1Py3UtpE61JJdKJxqOLgJbtSudKRBxka+f5o4oNufb6PGdGMjq2xh7XIIqWjCSjycBN/DR
QBe79PVL97Md+lC4XXubHm0ljTHHbNYzceyx2a27lJZxAFKKaOmvtJdg9AS/7gGoYn2wwLYSy8Qu
CYDK2ihhkWq7FJYWTrs56/YCWmFiueZ1XvJ2lIlIwCMsF6OgCvWTmw+04IozHerL5VP3nx3P26T+
ygUkfdlGGZXWurM73BS3hUchFVJA+lgaeE2LA94++gteaNr0q8cdZUHJ9SDujEJEuigeQqAIxX6H
fkfguvvn1XPbOIlGVEyv6RpLjoyOTi3W00LzakF0iAHmQfJBnTzKYM6rL4V6GTLk1xH5UUSFA8z6
m7oZb8tKRZ25fe7AXE/0xUtTHf41BF1SjCQDb+/D6CZZzAnGbzeGU4M8fg5zlYlILWn1KKNZ4ya8
Xoy9uOyASeXRYtoIGFkr+WQ+tU6nYaYBtQ20mPIxfjZjtPn7E9hLDR4nG2GZk8wPZdUGOs6FnufX
CiGXU2PscKW8QLeaq0j65VwYjtkvh14pgTA4tQMv+FDDPLMZ7N1HnWcpM0Jo99tMy2ApuNTltrgP
r7AbqLQULkC1n/9g1GLbiI9bwIShQS4kIxfe3OLszqm1fC4uMku4G/xQsHmXyH8JEICdwpimrJoG
4xbVrlxKUGzSLMU4dLfNQ3bTX0UA0JiAWEfZe42d9GPecWsSdBXs9hqiiDoPAds5YWm5jCUV+zZB
2YwCstCqPIWOEvezp3nRHc+WN59W1tKYMDiI4SRGLYrSVBotRaSTPS2Xw05xUFLazdjY2IsLbpa0
FXQMkZjQUBXkY6wSpcJQSdOIRzHd/DoJj/lyGw08bKctk1nLYPTFCIIqQ1Oqikbp3qXwyMae3C/+
YtNss/zM5eneytnpZURS0QiFnJOJaFEVTIWOlyK8X4Y7sku+qReo5+yCPYiCvPw5lqzsSXjUOM5p
yx2vpTKu0hymui1pMTwKv5bgRegUbqPh5kauFsa4PxI30djoWuCJB/qS0P7I7c6KrokNLGZnvKg5
/R1bcWy1IjaOhWpRDkKxIDUj4qGS1AcV7yR9G3og3RCtYEaNfEqJ5Ea18uXvQ9taMpNXV42MpoFg
QkF3Gq0iPZCcN5rKOS2N0UmK2l8OfZWhd+V7L1StNeSmap1fxWaJcb0Mep6r/GPJMrNSJTTIDF7x
WJTWJFv1p+J2fKl90833+kvoq35ws2D2r4ysOgBuf+N/yIGuv4JxLRiS6oIshrvOLhdH89P73qek
z60HXkVL8ovr0ps/h9xep823vrVc6npWqzeyPDFCrUd8Ejtf6/HmnWQvqjo8qUYXWeGQqe5UqBdj
Ef2jysZDo86Vff4ANmPH+hOY2BGVs2FGFTxB64b343XlJTfNa301WAPGGDD5+DLv+tfu6mPeXFZU
FahooLlgiS4An1uEiRFpoLMLLzInvFNupWvhPsZDOZ777jDqX1nLd85iN135USjbhpwb4ZwMAQIW
DZRy6mSR1e1ie3Dj2/iR2LI1v0alzUOw3HS2K6mMqSaiGk1TMcd+0/tZ8iyktSXIX2KZ19O2WVU0
VoIYi501OZ37CL1lNN2h7q+JLDpnRw6SC2imK7xv8dRn0wGuRDL2qwAeiRgLakyKP35SApd8iS/U
z72GRIC+nhFbemquhXQX4jEy5HY+bEvXAUsNUBHa0/vefrK+UqKqiJCAaEJvgePVXuLlPoq6Q23i
NS0q7/Kp3oMf2DmvSNsnepTLBLJhXoYw0HEjn6oIlUM8NckYVu4P8sIrSW9lsAaRFCIhtzM1FlZ0
aeOoTAUj87V0BtK/3KW7VmytqiI+eCl4p7np8lfSGGegK0lWgRohgzOYnHSHF100vu0bt4InMF7D
h5I7A7FpkSuJzAl2MYaZmh6FL9lEy3UbfR5I7iZNyHts3UrIDRRgoSYApxbZdnlVrdJKpBdOxS+v
Rz/Y9x5tGxmuCptrE1svoGtZTDQxKkOcMPSKy62uoxEzRDNatHhdp3lzF9nmEHrCrOyX+FGZe/+8
Ym4WEteymYgCaGfEU7Q1YOwV6OM25ih/pE9IRcSb2SNudNclVv05uOaumdr5yVVgtb+M5uRD10+R
QgLA0BEv6a3SB64XbQsS/Mw1QqtEn+ies1aeTEZ3pJEUmqDTtd5IXveI0huKpeK30ZFAbBY69Y4j
j6dDjNXLgkySIsJNfz4oB8VddsUFOYR2huo9r6VrcwRgfY7U860yg1mKp8w0YRckKq61rrvO8uFb
GBV3g2D6eZRcNkukWZrWHqJieQpU7ZMspaUtLuVky1LyVc7RGhktt+pC/E7Ck+acgi08THMAtpNP
BdJWXLhxNnrE2aVtF/Lb0N4mMFYfroeTLpCq1LxQwlPqPFqVxrNlGsZOdc0A+RleUzTMFb3fm6WL
avTtvNWsBBN3eko91H4Z0BBc/wFk8aavp1j+Ksa7Ccbl30trMEYyyyU99fxHBdJWchMqP/SJV/bb
dBorMYxypUESdg2mkr35gDWhBaW5mNFt2XAzL956GM3CyMe4GCpiZkJCSzVfSk2yohypz8TFitw8
KA2wDBrawkGGwDiFYh40ND/hsUatwfEjpeljIJpf4Z32gC1/qpfyrteUL/ieHLE7qT251TLk+GHH
uWVsJ0arD2HOsCpDUesFE2+cQL5Ab6abPJjX0n3rSYdolxyiH4DbPu8s6HGxOmqKOoApVND06Roj
Mc4nKVBaZAihPF+04fy5DgBTW+e3caTt+rFrLZDHuedlbr61rIUyOhRqcSu0Amp/v4mqKC1e64AW
T3TSt8ml8xJPdemNgVCVwNIJmk621yfpwB2vaRPgutJgdqo0chJTQ48gRhwwJxDz0pPTTYU4XBZg
jCIKTgZj+IqG8JaD8AvpCaWypFWSpLBS7baic5rA2AdBhBWlTtqiMdMVSy7XGj2196eKD0CDHXII
oD1ILPNiI1S5OEVS5ktKayW6LwaK26uJFYrfZBJzksyN4ySiomHSAfgCuoy38/eeJwx6FNgK4Ch9
FOjxNJ1+L5BJXMISjXYl0EnRvDzspYsGzBeyI17wrttbWqOAcQycBWghPOlXNgOtT0qKTDiEuV0I
jZtLXzIz8ZeWcKxw67zWkqiDWgWjbEn0sSKA/6yU700m7ko8AyxkJ0vjN5lHaLMRsrF7q2Uxx9Vp
+ZDOA7DCVNlWfAJCFtfckwdaq/zZqfyLEyLCA0uQepqleJX+B830G52F+BJTEgGug/7Mk3ZGbSoy
ZYqKIzH335BIbjjXd9LYPsYqibNcEXGc8DqDM7uYmukxhYdK8ANFFsIS+T2hG5WT90IZV4A6cddO
GobDf1510RB+qKCuxI09Xp655XVUOisqIvgbKmv0QdxKZl6MaG0dngQ5c/XuUyHtU92tq8HG3Yxj
9qc3IiLSXl5RUjFTqLGl2Qa/pZCX+2n+oLYXhXwXlffn3fbbkbB+TJMMrAdsHoBvZQKzGURN0GeS
6QVq93Ua48wqtPhrv/SfQaGIIlykl3ZHwObY5XhglSeVk8Jtr/Eon4mOYyTH6iLi9JQUT8Y5scw8
tFKdM7e86UDXy2Ti4TCVBumGzvww4NWWZ1sLZHKrQZ7CTtOT3C+H0h/n7tLMG2dKZQd4vY+cM6TO
+MwZntSy0kpQgghmN6PrG/gjkZ14Obox6x7sphR/JOYOvG4em0yDPahNMWLIeLhy7Ke+1jF+IIbj
oZXKz4OceqK68ApZm0sjkmHQuoeisGWdcgJRC9Gr3AfIK2odYO7I5YiXcFPff7J/KyGMctQ5JoEm
ioH1EVDjzZ1bCWMUI1BAYKNNgMZMMzyuN9/bbrBaKeK4jk31+y1FZUlS69wYalFJgWcc1lZei44+
ZnY3PffGM0f5tjePJvWKiMozW5aKSaXq/0fbl223rTPNPhHX4gzylqREDZbt2HGGfcOVkfM8gXz6
U5CTbQrmJyTe/8ltVtIC0Wg0uquroGsIjvuTfrBbbz7SErdauVe93tiLWfpW4z2mGxCvNILpfT4X
mqOpDKw++s0k9DdcDmtJA2Y1FPSp0R1DmneZNIQklyRIlYJjJzJcEv2jxRst/17KtSuk2Vq7Wpam
uPyEQiOrrpQM8UIuv2ez/kEeJNWNiI0BAKM7dYW51/pIF4UOtoJXrr9YIXeOO6Sa4zhg9/6e1Wc1
FzF1XGWGppoEgsiXX7MKkpJOWfrGXIT98tcr+9caP6dl51JtRymsKXfEmT0yAEIXeNMd6+Ngckus
B78aql6Wx09rQY8H+LdQy329zSAt/V2iAnjuuucvLHA+EpslNXomXvjMofXs+Y1jQsTlDQ195B4L
W5xjWKMJ9UIm7sBsjbfPSlCMTnG8e4P6uAZjmCMEEwfRke+wmLlIzmeSpEkog7JoCL6o8Q+zuFNT
EbnNuvstjHCZzthCDzpU4OpsRc88CWxUkX0/cdVu9TgvjHFpjZbkJAsq8D0ZY+FO0hHE0u5QRQD8
7idCHWo8CsLwasBfGOTuMCKR0ggt5FGs6loTyKF2QBinx8SjDnTC2EgKHW6m3Sis94osc8faHHRz
LGIsNZ025c+62jSQ1pw9yYIapOkF9b6C/MGWQmFd5KSrJ+5lzfxzw9SmNghMuI0pVQ+ljTp+U4qU
hlav64UN7gooxrosywRccnjKgbJSA/zeaX0JUAKS+/NGOf2BzMlqUF7Y5M45KFJavWXcwmfZGOOG
yca0NSRvoOQi5Oo+Dxi8CpQLa9xJJ02WZX1TJX6Y4dHGRrzpztjV/rCbb7VjsJ/u5oO81dz4U+r1
O+UucPMt+nebcidw4dWIvfghbLsXUUCXZinpGAWueZrwUoaezF+S0q6/ChYWubhTG+o0YT46wbAf
bgS39s175UH3gsfJKzEwGYi6aiJn4kKQPKiGXoHm22c1sgJM5VXa7agmCnXrJ9KwUSBD6RCQrMsP
qQ6KVaVMQS3IPg75HQXjTgdNpah2BDu27qgvhrgdi3qaSoX+K6Re0HuL+Q5Ftri90lPLnKGn9Pvy
WxBIComg1+IKQckEvCnARQHpfvn9sh4IX4smIAbUUZkp/wlGwaN31fGWFrhoPdRBlQeM4fD/itAO
F+zSHhejs64xoLWInDn8yaQ/sm+sGjy4qAY/U5KJmlaCL8iDoYJ8Lqw4xxe02m9dfyvPP9/geZjE
RQkWUzSstH65RZQoSUcRI9/Ap/g/NuvFFndq7Z5IwLXPGIEnbuc1+wwAsg2r3KnSVt3Op7fQAZ73
68Uk54GSPNkRlbMXKuvBKXYKOoyD/we53trRQmnZMhkVGhBznHdo4OKY9ALWpB0jzv6t+smkY0XZ
wlpowmS1ivFj3XiNNgy0NtazGdcpidNjWYQ3WVkdp3C+sUPTF/jI6z4ahKIXtrhDlpNBb0OC2ieb
k6WgVCfQsdM26lGIYGIXMn+FLi1xH1CSA6mJIoyOyYd4l88HBi0mTwpKnroMlo9m2FxfGvvlr+yZ
rPeBl6kJ1NSl97dlWmRRmxc+uBTdsDjYNtS3686putSRo48TFU1crm7bwiAX6NHtTu16CHI/tEun
t4HomfZN8FMzRDPja4HDXhjizrXe971dTmnoU72mjtpAnahqRPeWyAh3oBstaLI5hXhplaq+FFlb
ySyeru/QatBYLoQ7wXatyKGqgxX4rQz7zMeu+QTn7eBwH+ycZqEfdzFYrIutnXWnKQvu0szwZkgq
AFSYOOCz+nh9pWxHXtkF7AovOE2xLT7ZKLUuytsJ7+x5iKDXUMW519O8cLqp6USFutVAtbDFuaE2
pfowlYgez4/S3znAnzxJV4/YwhTniFKdGoWm4oJRi2RPSXAXTs0mmgbXzMOTGo6+RAcBgnjdZxY2
Ob9EHSZtjOjfSw2YK2e6f3mjip5Pq/UEe2GP81G9IGZmR7il2eeMjy+VNHHcXwGXIhgvbHHumYRN
Gdp5LcHWDK3i8UH9h2kW2wC4Sxv9WekQfFLpVhScRf7JxWaS1602G0TapvFuzCH9TXdZIipTrxhB
jw0lQtOUcePwTCipklctAb3L1mwfonRb0i1VRC2MFeeHDdvSIM0IuV7C7VafGRAEy2zkHExM9F/K
5RIDD3/wBl15jF1Y4/YrCkhN5QBcwKM7eJa0qSCslhAQoSou2GTYrSbKGde/4cv6uI2aJgLKMb3D
uJL9JRzel9JJLnbXY9XKSJSG3h2Qf5hUURRyPoGLJ2bV5MC3RCCDM43KaaARBdSqY0X7QTl0HXVG
2R/JfRZSCMT7QVw6ubmpm68S+dhZ1JFw2erGTUpSkA/613/Z6uIXP4yLbHVTQepsxHURSdtEvY9s
nIhIc68bWQswF8tnv2KxfMmMJyVtYYVpb6BAM+MVkMR7HWWwgJURD2MneOmI1sWFNGUOMt3K8cGD
9KDYYMcvn+Sm2QjWtZJ/XayLOxoy1Wcd/orgQh6zPRuakTaz+Z6VK6e9OKSs9bkv7HGHo7GmyIgM
ZCkMfRLUjlk7HZj4AD5j50M55a1fnUThmi2Cu2gvjHLnQ4kTezSaGEZRnzDyTTf8jDOMlEEIcAge
BF90Ndi8+CM/uDfOEHtXaiAY3tAXWLUF7Idu6kDW4cV96ZX2kOdjqoL7/O+58VfdUdVYiNaZGBH3
DZOkMDUzBiwqi28C6yjFH6tYEGNWt0lFz97SGdrtfBEuzpgSKLk5SSUkYIJ7qQHTa/dZTh+a9CcK
bYKgsZKVK0BBWTbo/mQNt8LlhwvtCRKimgVqy+BR60769L4GvjcrRbfbWukchgjaNpquKzY/95ZU
JeQgcZbf1CBdgyRcWGOnffEFxxJy52PK3tsH6kkOZoJPhh/tGv8NqQGgHDbQYxh8A4qM84a4lxql
k+F4plpuury41YxhJ4/q/vphWnluGCBsMhWAomUVs4OX6wHwMSCdlsR+aCkQFhv1xqnN/A0nFp1I
FWgf8EbIFt+rROZIbaltYz9p4idTKW4TKFi7uAMPYVPt82r4nHfFyWysD1k5f+z1rhVE4dVlWigj
YMIajVm+vdd1RmcZkAryiwoZXZk7A1UEJtZcA4v81wbf1GvjuKdtn8U+A6NYISjY6W0xHFWZ+EH3
WGG8loCct5+FsNGVGGWAOBNYQwsSVcDiXO7hVNZGGapzhOE0bTvvMUndoacCwYJDdDAL77rDrCXm
F9a4W3NE3QIyD+qztRy6p3q/az11a+3GY0u2162txMQLY9zlWVCjImWpR36ZTk46PjbJSVdEH3Bl
uk+DFZwzC4As/OGCPNpgo1KAYec8f027DYLUtKk38W3+ACYxUO233oRp+NFN9wrYBj4pGwza7WLR
71hf7MvP4GJLn2I2p+ua2Nfag5S9LxJlE6ih4Iuy65+7qTF6DXwYbjRNfqUCNllpNoFHpfQxybtP
qLnNUMtoeu221w104aQNaQxBarf+fV9s8r2wKtXnoDC6GMMW5imUwZJJwV4oddu2Jx0A1/lXe7T2
hETvcGVErjrnbh1HyMtk1bfmKXIMotxNGt2EcuOjJbTX4uChj8OHoWj8oE8iwQ9eixaLb3Q+Aosg
DzwrnQmkHnyjgx5A4AAbILCwchEvd+F8qS0sVJ3G3rawMOuKp9JTHT7IwbDp6CnsY+f6GVq7IS+M
cTG+l8iEoRf4Fd0iI8Sc3Q5jlB4LhFs27UZF+70eIhb7zb7vYnVzSsCiRXCefgekajorqATHaVdP
bwpIC2tc+GvUsVL6DB4tlf0hzL53RuNVQ+UozWMd6Hu9wcuokrZkyuF3365/W9E+csFQb227liXs
o11Rv5V7N+9lF2RMrqGlm3RORFvJturK6eUTuCAv9Ahnm0WqAelH5KaH0h0cJm6keumjCAK9EpFQ
d5dtwMl1gCD4Wm5Px3oMrAay5eG7Ligc2msOiUTw5zV/uTDD+UtpleYcjGPoN9T6NBjxQznoJzxh
Hquku6GmdoQA1kExwb1mgEMnDmZBTFw57xf2OQ+aw6CrzFjHDLeKWFMfA9G8m+g7cm5iaFI8xGEQ
+gXAqmQ4hLHldPTvUzmsgiCNU0FNjvmDy1OXRAWZSNGWftv+6OrEyen3686+Qm2hLS3wWM7AjCCQ
GeRov28Zk33mqckRM03eBNLw7iS9L4/RQXovMMpuPc7lL4xylzNI9Dsbz4sQI5HaVqbusCu/sewG
sykdsu5IJKyw7gz/fkZeIkm2ZrsZCJyh0lUnKr43tcDb1sqNFyvi4jFIsKRsHk32Qh83w/fsU4YO
v75hbc/UADSWycImkyvtFYGHrKWoKITrNmjzDYJhZM5FwlGrs6QjoZ+bEEaJAsfOJkyMydveNAqn
UYe9PYatmzfj524QvQjXDsHCOJ8fJ3Ehp1o5wbgMbt/CK5t3dZa6191FZITzllkNJVB0z7i623qr
N/l2mm+t4g1NmuV3JFymNpt5Qyy7AyWi/TSDr2lQRTCJtUsbJiB8C/i5As4aLvPttErOStVmbg/B
tROjYQT5nVs8MIYQ0ezAWtHowhpXNBrlejYJTaLzPG41gCMn2TIhk6LAeJ/mNgd51+v+9a1iQY8/
2Brwq4aOiicourmoCzKg0RxtGYTSdvdx6pObuNHvAPp01dEQIaVWsl4gHF9scQE47mslMS18TaP2
pgfMnG7jTfrUYfb/c/Fz+FmCzJqxkAe30k0bii7tlffZhXFuKzNKaZ6DXhBqXhN6vYoDYra7cj+f
xp1IAGDV/Rfr5PaxKKxWHS059GdpADFjlxy0ZhYcsbUACYkDHaQYDHfMv5ZwU3dWraqhP45fglpy
aJ4JLKw7/8IEd776MFbA+ggTLGO1usnpfbR3b2ZXc/W0d8TVllVfXBjkQnKJdWgDIJj+nDalF8XJ
J13Cw6+lj0M7iW6YtVI35oExNEB0AlQpf7bDiZiQwoM3MjZCgH8zr3SV2x73qIlRHQxAkpvrR23N
LXRAWDWkBegE8bTqploNyBlCPKMl6X2o1j4apvsin95yvyztcMfMaIAdK/U48imT+CgGc4fX5pNp
dMcR9Bugg5AeKpL5NqXvSaw9XV/kml/im1pA+jMEN1+qHfHo6Eo5jXzZat3Q7hzxzb1ykgHtRyUY
swTAVPAE/HqtBb02GBWYxBhqo3UZAtE4WMdxl4sargJb/KPZaNWyh5wCdMCRJZyjxvG3LWFesPKM
Ae0gknxdxbzMq1AcNQA50zJvkNgpW81LtlN4KGRH2pjfWf+FTeXG+g4yWt4ojI4rR+/CNuczqIa3
HVKSyq9/JjmglfP7bBummMdzdCf7kn9WfqpQ0CL3rYjzdeVQXBjmwnLXq5Cj6TLQ5KJFEoQ9EGcf
aTN6171y7XEDM8AumWi9Ql2Dy0iSQe9obZZsH6n322fABHcsfJHP2KvfEtN/OOUWpnH5onEUhZKa
BHUE2azyaLXD7NR1ctNqx7KGOLk+e4E5fVXHaUcbw8tGekr7ZN/r/d7IjNLRi/k+tG7NTN8ZeHSN
GfVCaM85eWrvEhRqcpAOaeE9gdS4HYxuS+m+Q1GsTqPdqHwv4x8D2Upq5VGl8dKMAYBsDMxj2Lq2
PFmtwFdfukUfOVIYv8v19N5ME79u5k2efkV9p7W/lJHlWikE9eJqyBxQHbhWr2/oaPtl0rpJUd3H
9imIE0dPboqpczJDOk5Ssi01su3M3skSCtVfOE5cfKi1Zjtb4a1Fm61mfRiKbCfNsjOpyVYpya6Y
Z2CF8F/0IOTRGoBQwbAyGCjyKQcjmp2s2VL9S24EW0vOnT5pXGtCWQrHxIur8BjVkm+B418q469Z
ju8XD7ogbVh1TzZwAKQd6wqxv18UUYA0SswB++bLTedM+eDZZena9O+F1jGqZC7scOdPaadEl1vY
GSGSwuIMi2m2HyCmtSKMzEoaRqCMhPY2MDkWEq7LNbV5n1hJMf+OaZk37KQvUgMGGAhFeJ0TRp7k
NzKESxPfegPAGRVy3ILne97kWx1lNpYScIaoSrW1E9ahM9WjY0xfrp/31SO4sMJuqcW29bNUtLIi
43NWEGNJHvvmKQ1zJwxFL4SV6w7JA25zA5MwWBgXVwZ7luoa7RM/Cb/G8Y1ZfPr7hSz/fy4HyxK9
7IxArfzeGD258GSEEDp8CSXBRbf2wQi4Awy8ASDDws8ty5WdtU1OsI74qUaEoZAG0kw362TBgVpL
u8jSEreipoCUQVLZKH2D7siLdwgpHlAWDlhFNKT/kpBidq3wfWGRSyvHEfPDFbSw/WhOPnVafZrQ
H3KUqP4qVVnm9LWMAB3f4lX8VIbzpie93yeaN6KQWaBs2c3V3rCGT1VWfI4t/XHO+v2soXWbyv9E
tv73cIiLH8t5btSkmt12VuUr6Da2Q/bJiEHB04iE2Vb9drHfXFybQAgZlBP8CjAYr6S3lkFFG72W
Oi03mgtppALNvxrjDD6naXhwIXWq981BnKaJvJdLIpTKtlU6I6KFKVTlqD+F96r9XQqi7fXTuCIg
zKb6kZ9ZuobHAx+9+j5jzHJT5aeEPtDEyJxULw1n7MafKEZ8CEMEmV5vP40k/VHm9ZMWBo+o9cRO
LZnvQz0CU2JtpA56tA/o0mLqkIBoqa59wc989elV/D4VGbiKWwu9f87jZxUgTqSu0Mf2qNe2zny0
3luPCjgLza+KsBzOTuxFCYGzxrmsjGw8nFOgqJ8xl8/g8Hz/h2OHorVxnttKUhurxi9I4sVEiRCK
/voFzK2Mc+GxK9tu0gHaswF7/z3i+CydLAZAvjqSnDHOiZPRGKKUgdHt8JbksTOH/3mnuMIEgUpm
J5mAjzIY/+/1mIy29CQe2Xwd6bkFcXmGkQ/GXNdYUGI7PdLufKNCA2tHnhjTBwZsxZNqIpM8oViu
GUWU95hTYDGnVaDVnmxjvyzupq2ykXdWfCeSuBPsGv+wGIwemQE0yrYxRDSnca9XohRD5IU6d2OC
x2iwSfLW8yU4zToXO/JoTjOrAQLwLT7/moLw0kd0LnZINGrUOLdz5L1nnm6nr0Dm6inocu0g4Lev
v+eda4AiJvVE2J7XY42cbS6SBGmNKnw956jDt9PH2JrxCkuHLzaVvoNLCeN3IMR2LNLdjVH5NOZ4
p5RJfbLs4n2ujeh7ZD1QYtqwD/vmHrO1pmdN9uiAz9507cm8aeXpXd5ZkWvMgLpAQvxB75Uf/y3S
61yEoiTM2qTCbjXbYh+gVADNNcY0qBob1pcRWBP5BheiArXRWkV7qye+utXZ/qBeDBpKlJNMntlj
GHsl0+WYFeimTWZ/Y9LJ8r7cT8Ohz6CSyzh48aDGI2VzfZ2rZ3phmAuTSq2UWTIC2mil5UbuAcbS
/7lu4dUTjFsaFxorq9XjLEpQjM7uivHQZfm7SZl9pd8F9V3YCpL79bD474Iw5nf5HCo6CJP1qsG4
0Ea4CKhhRzfY9WDc1TbJwfYK0ZDO61bGxQKBdby0WKm0ZVg25ATTng1XSU6lOeAO3NouOPFtf/6T
qWjmfq8SkcUyuUCJTgYoPiXMTFr6dvBkc3t+W8guk4YN4SyFa3tVf6Pu/oDHdTUtWdjmwqYUKmQc
u18MMcZNfJhvWaLwJ8wBomVyMbMJZn22J9BIzAkaUSo2r47bD5VV17cS1R6tDl1u57q/rt9Bi+Vx
sbLMuqFvtPVbQTzJyz7WtY3ko1rU1F2jARNeTzvTjyF0v2WyPfPgsfL81IHWXRTbrp95UAZeOqwx
xm07qQUEI4jikSx0iBiR82rckDsUXFwppSqkQ5rHfmvo32lZbIpI20Ct+oPcqAfadj7YlG9iEN6h
wqR07vUtFC2QCzmFKafdVMJBS3twQglCB9HfY5wuF8hXy+2s72z0bp5fAn9LoMF+8BUn4fFhozz3
vWFi4nDu9laE266U3NjY9Xht9RAdDZVvU5l71z+iKK6dz8misERkiscV5kPOdTrUR7x28q09mF43
JYQQHZC+efnX6zYFx/0c3BcmNUsH/gcto60yTK5lTW42KQ70tiFdOwL2KULJiI76+RMs7ClSnuVp
gU3U/b5/MCARDV05xwhP4GdPHfEo8/VrnpzxLgt7AcpOakQxKpGWKAEl7xsLQ0RD4VStLNo9QVw5
Z6MLU9FQqRjOOwdpxmOhqGf+CPnu14MEOgIii6sZ00vc5KFiaRD0U1DgSpp8/ZCrpxwExOYNm9gr
29MfSHSJVsiFmALoZ3AFIk4zSm+me9OZJ8tToNK513AZybu5/3zdPV+3VrhDzwWWtJCU0LZg8g2D
IILPyQ+dVGjxyGWJtAIa0eahf0d3TXkgLloTnjWjZSsaRhctjp9ryLrEzjvor27bg+VruNaVW+XA
Khvi97LgnJ/LmAvnbPrJaKg0oGgzy41jSamxmWyQqNTl6ERZpjqUKqLEkF3bV2KoytxpYTPN4tKs
e9gsTHrQ2u6HbNrv8lF5CqSM3pZ9BAnBPPsgW/2TOg9fFWO8MZR43yoY4VWMj4MtCbxJ9IPYLbb4
Qe2AqljFNtjoPun5PqprB4AlQX4v3FUum5Ejo6oy+ZzN6IcUY63Pydrgi9W9BLcUz56ZRrkGGGCN
0UgokCq7bjeiEgEZX8GSrj8oAGe4/G54qWp5VI3w0yGFhthRp6Gb2j+iHAlv7BahCOb4uhJ6eerP
Er6LjTKMOdaaQM39oq77H3XZdb6txYDbJq2vT0Prmmre7/oaAsGJ2sQgHmjQVaiJ6syzfZwN6hlD
eRykcZOBx8ixZ8AK21RxuthWRMmrIDfnMZlDwgQE2aja34+PiRIEHp2ZB5FK0wFPLVbQOFM9MG6m
DEzTO6ZwMp+Sw6CJgFWCqK9xr61O6cqplvTCT2600kFzg+l0QergH1Nz0cpjlTb3etQXXNo8PjOd
Cakte0x8cFU+pWo7bsq56502I18CC5wJ162JHrB8QTuWTJJF0/mO+f9zcWtcINJ6SVJm/Vcq+7tU
+qdFbUGQ0Lh4FE9WWVsUDkoGPy3u4+ZG1TYEwmDpfT7UrtbJW8EHXX+KGKiqoHPJUOWX8cIksj0G
lcWG7VklOEQEJP4fVYHXr+wXS9xbDizYzaAHYH/ozzcoagDedF+euwPiO5T97Nf32YsxLgx2ZTMV
BSmDbT9XrgZ2WyVq3LISjab8D398scOlWdM0gmNCO7PvVHt7+3XeKbcsqUscijtENPe+ftherHEZ
VtLpozJBUG07BIc4/zYHn9r2REuRHh5z6Ssfj4cG97SSxqgBdwbgIZ4mN27SCBBw/+Nt8e9KeAbM
OUHNNB3QUHlLq0jgDDw+2GhRG+nzJtjmwQZwHEeiPxsgR66fJNFH4zKoYsoDVe1tsg1lyLQ2kSsr
QpVfkQ3294u7tlCKUSWsyPt8p8i9x6ohenwe50GqiLF8pfivW8VFiDGqulibzpfmc69owQsv7LSJ
tooLEvGkhm3dYYVa07lWs1PzdzT4/t92iosNKpWoNVqMWIpux75wsvbHdQP/4+5/8W4uKqAYMcbQ
QLS3deadNeAJsA25qxY3TClTBY7rKG4bCs8UFx0iVPviTodVVmd9pvOU96ypVx0KXxJdHIJwbnGl
5KkOLUpmuEWHHtu0KTyKbuJm9tkTLBy3/U7wTddTm3+/KQ+waaAPFKQZ7uEA9BpH/fDMajL7se3Y
PhhFhWwwothusS+wOG0GDS2wbaPJwbYwNZz4AC7PaUGBoYgwH4LzbXExBKSsMZSnMRc9SiDba45V
+VPwFUW7xkWQSYMaelDguh+AvAe80z6Gmxyq0mAMRfQAzuu6vfOz+MpVwsPm2qjsLKk/RyzL3ugH
uj8TbpQbkEx6LYEAQ7EzfGVjVV7lG257V/miDFW4j1xMsYaspClrP0/v5m2u+goQtYGHk0h286a9
E7Pkaetp3IuvchFGp2ZRJhWKPV3UfoH4y3dliLb12EIGwlakzRjnChBVg+EBmPPJAkGaVCheH4+9
E6QqmJxqZdi2ytg4mTWq3gA2b4fI0acqx3BwqiQ7kFvuxqL5VOuYL5/kT0nb7oYqhnKWMT1VcfZO
zdPUszCM1U+y4WSp1R+V1vhajtam1fXYgWbfRzlHb9Doge8sx1bQ1hJ+cy4CarNUUoD7XjjNoLsj
bYwTK7BF0058WtknveZoXPCrMdRRg3gOVe3wfSaHbj/l4LerPDkHcDoTqdwyl7lizeaCnwKC0Vxi
wa/ND3ZYbEjbY1LxkzSKop7gvNrcg64a9cKmZ981cV5VVz6x8xoqHuNyEn9F0R1iczEvCWRo7Iy4
G5N9vBswAefPt9RtGXGUK3mjKKEV3ZT8SKs623masfhg72SXOOx99RA65s2fYmtEjmlzATCxrFwb
GlyS+ompnf5iDmbDLICiQO7UF1Z+BUHd5vIni+RD0KX4pFmNDigDN4BOqYXUqekl5bkD+gf4F5FR
LuaNahnphjYkqD5QFLhR/h3uoQ5+YnuJtlmysb1a218P9sJvy4c9TW7lNDgnIAqouX6BbiT6C3TT
6kLQjdBfuTiDuR1Dsuez/+gHA3yk1GElvGemduFWik4jF2QyEBgCZs+i2hurzteTHrCsXaYgpTbJ
dpH88tYzz3XmSZtf3sqAU6IlXg+jIJG6NBjM1dzoBUB1JtW9ztiP6mORnLrpaxnMjsBdrn9NCApd
2tLbGVW/GHv3Fi0VgXNiuubSWpZFZTiksMZYNiXn8uAzkQdR7nP9jlBkLtL0Be2KAZCmrQFNOTnz
s8J24+YpIiKMhcgQF2CU0YqUTu0Af+kal5oQDOt6N4Deb5B9+o9bxoUV0liBJUlYE1NwyScouOgd
pKKZhJYdHcRlnNcz7ufq8u9MCqQ6l7tWUYORwSB3K4g8ObVsuL1uHtScuFmqbNLWwjxit6/z/LHW
2lt1zDahQt9Psf0+L+qnCFMi/vVPcP2BCgbkyx9U1nXdRLKc+7GmO0nQg9kZ1L2mSL9DdPC5SDNN
RjjFMS4NFdcUbkbZCw+/PnUB8cC9+FO/Jjy8/NR8zz6OpHKUE40VrMsPmDUCzq7bxg8VEBeDE9+U
+2Af39Q3+hbTZ56obfFaB49Zx7AiOMNAg/OKkyqGKlUylxmYvJoZ8ya6cW9TdAFISO7Vvu92fWE2
bluZNmRHMYE6NvFD13Tfmt6mbiHb+WMxjZs6NjaZNRzUqL+tLFQQGtN+auz63TCHT21tbRo9rp0U
w5DXnWL9Glr8ei6UKWlEM+T8/5ehbGGNC2WoZoVxOSgJYCJ17sTxYO+6odkqeeMSUzpC7PKDGmSY
IJMxX13phRvrILpIrD53lNwQpfqrYXzxa7g4F/S23PWs7buCExUjglYTm4U1LthJrZE3LUOlskvj
jlF1M95bxtFQbg/iiutrdgjOL7mIFwQxqEhUlB3sneWDF+Kp+vZMRqvsLC+bwEElMxyS+PpQWCR5
9cZYrJQLfVYRDc+IATzV9UPwQT+ZPmvksxYLSGZ0Z7J8jAJ5aei9NYFcWOfiXDuGhqSp+M4ACP6Y
WNravi/wcDY2w7QZPSM+iXuXwmPERb0KQ3ZprsBoDzo/1UWezGQ9GtgbB0iJEEHCuh7yXhbJh7yk
U3LZ6pDPkcb2xvhThbGwiQJyPE9uOM6OanysTTBhIyIZ5FZtkAh9MMoPATkM1Z2df0hlTMaWk1OJ
yDnWG9OLX8blYSpIAjWjwS97A5aC/V9XHO28K4s6VxvN/YDRtWewFhukYM+vM7RBWN4VrosLXZmC
ggONEeaDU7FnaujTHXvqNW4hfngJAhOPX6r1SjGNAN6kdW6xR4ElSTBDnR3R39oY5kfxFbqaPC82
jYtN4OOesogltLJ8SGkIurge46KHIf5HjjeCG0e0aVxcMiIMkYLW6y1MqMJN4yIRjVK9VZ8xn3+L
kljNZRefkAs7KQZ3M7Dk5X6rHMwW/esaRDjBYxgKq4KiD8jHmjANipzBIN9wwgSeyKOVZBPMZ5jn
Byhj0+wR1TLo3Kb0U+thEsuT9qUipGEVrI6HK0GiQy0G1kdh/bXpFufszA4/Qupe9GRcvZHBU2Ap
0PdkzCqXGXHaKzY4gNHKk7pscBtD29OSUve6v68ZAUeHCi0QpqPNi7iESjkWfSLlfka3DamcIvl6
3cDabQvVY8OGTCk4O3loSNpEozGbSuiH1XFsbyGJ6YRz48j13TzdTLMIIcu8i4+5WI2mK9Bdes1x
OY2q3lUTdCUiAie3I8cciKvaG2KYOxJ/0AN/zkVcoavX3ZknRmGE5iAzutypqVNLUB2CS0sCmBrV
BGe6neim88wD2SlO7ifdbbVh/N4x3T6JkdWrjzmw0UMtiag6eTVbPJO4qyyil36WDI6ZHfRScsaK
TX2nHr6R08amNwQbqf7ZlwB5A/+T0wdCTwmdROFzzZ9AIK2Dht+GahO/3f08zb2eGCHQWGnsgjxt
m/r2qenvbbfbKJgYc9Kt3Qp4+Vn85zfdgMaWaYHuU8WM9eX3D6UJkU8D01hn3EzlSbM3gfnuuhuv
rkuDaA7YLWSCP5cmSgOq2lpLwKxbnwj4G4qsFJzE1YwYXEPQUwItDdyXC5yE2K3eRUhNWGkxqRwN
7YTeUaVNDCU4yyP/VMbWzr1Wx60ueangnJ5L668+ogEiawvioASbd7nCIq9Lswmhbz+EzZOVlL3b
xdFXtQ9TL6CkuEkjPMxLzaweR3soPD0J25tKKjdEg68bCSRw1AysmzE6L6VWb2UbvShJO3a9fp+0
quXWdbTTyPioF+Oj2pK7tmiz20Tub9GjuaWz5hd0/EcO46dhUjeZVH3QJlRd6nET29VjWzSnQNMP
Vdhq3lxD/GDODWXfxA0m25XqoxVK38xcNny1oKZj28WTnQaSG4xy7I1aEDl50uKL0n6Tjwaednl6
H8nFt0wZ9hkJ9zkN7oO8/VxGzSGf5c99b341xuCdqdcqTpGMSoSqn/ph8NWyOEGC5KHtxwdgqu8C
ObnP5fE01oanahhcI9193Sb7KZROoYY5/2Joi302K4Fbzg1xmyjezUVFPCmK1Z05FAbEvofaqfNo
D4jSKYIEuRMWvbAOsHpG8I/Bmwiad/C0XG4vMeMg7YD+3GaZG8f7AXPLzefGI6AAbl02UQyqE8YS
MHoBIDbkB8QO8Qoj6F6KuyFryYhBbKj+4WKzXmknhak2K3UzZqDWkn60RrmHinXhQJePcVX8uH5w
V4Pj0hg72YssHNUKWkcYR4EqZ6Z6kSs5yhFZAhCDUw9+xWzXuONR1H9Z/dqLFXKHydInSidTQY0y
cuzRdoB0cwKA+wVrW8t/mLoW6MkQ/Q2eVIIOKgnUEgABhkwoICYH3chix1ouholAG2wE9tZAbUt7
7PcsvmU61UhFctiDm5Ftkai2I4Gz5qM0Uty4Yx16TakerHhOvCaBDpKhE+GINXvJvIpTizVzL51O
jqw57ODIsvb/WPuyZjl1pdlfRASz4BVo6GHNk4cXwiOIGTHz629qedtmqbmN7e+87IgTPrGqJUql
UlVWZsF2pQlNIL1UH3oZyZ7Wg3pcKtjtULW5o4G9htTmoxwpV7VKhodmsrbYNtaeJoZlQp9N1qFl
IN53dq6phIbYkUapH9NCfjTj5pYxKcigSZGH3ZeNL7B6D/22J6Jf7UKZrbCFvchKzQcSsuKIOcAR
EolZF4DDZzhElBmOFo10BzIWDNEyO3cMRsBiWksK6E3m2063/Ms/a/1XQTcGsQX/EQdJCzrrVdSW
xDd6+6OuDl8iQr3LJlY7mqDm5aRnUD8wxUt+qJPGVqWE5/o/RixL6yr/hjkhf/KyHTNdJTpupeCr
hZOlUeE1GOM6jllu/XjM8OmEn0WxPxk7XN3FxQqFHIPG9hy3DMbKFJQXRdLdZkWykSqt2TAhVEEM
GyQ0RKRG7ZI6iaE3jgXFp1J51LMtztDVLQPJGqiWuNyCIfJd5mXejWEt/0D3DL3Hc5cO38xjjrpP
1E040doJBKknpM/AIaWd6QlZY1GXfdwVQVlrjskmJ8q+2OXLMEJefEv8QFu7uZbG+PYuAqCN98Wg
Twouk8TsPKNSb6ywvKcgHfTAlkqdAr2ESdJAXkqLvaTqL2oy+XEOhi9TchJ9usXsl6dn4z5Hlblg
Gbi7OHJEq8DEVYPza0Sa3IJRKSsqD0lK6JWGBfHqUUqceLYeu7TpnXywQtcYaYJcRjXcOGUeKEp8
UKOU0EeS/yXmL5csXGVSlE1zFisUU4CG10kPTBqcJrS9fPqUdpU7z7eFkrh4du0vH/hVT118V+Ho
ASmb0UJKJT/MpyNVQI6pM++yidUZC66nYkMWAbodIvZNs/O+LGeTj22PyKi5BLH8yUQ6BIAG5t+b
K2SOM+SESi85brUx1/32t23hLu1LqtKM4rTLRz1/JMltKN3X84tibuBMjbUX+HKRwoVZNkkj09Ek
foIh42Olshr0dFIB1q4cWTyUaMMYyelonEBQ+1RbeHZw2FMmJx/lIfyijKBwzfGQznT6Se4+5Qyu
OMZOoWX3SZvf2UmFpBH/p7hpTScuC6SR2hi78VhSbya96cjhdKgsyLVG43EYstuSFGCttybdAYNZ
MBnxro3qLyprbA8CJqkz9yR2mgp6CEy23w9T98WQx/uSzi9GgtOthzcIBN5k1RYo9qqT0YQGBg3n
wqNDVjmSqd8OeKK7nWm/k/Lxi62RrRi37pq/P50QBWK003Ib0xn+0Hwic+FMyVbrmR8qMclZfjPh
0CWE2vrYIUMGRUbvxbaGhkgi72P0nS4fga2lCKeMTRjc6QokqnlaX5Gm/Dw1/bvLJtYdndiagfIP
7gXhXTtgSLiBNhgelgYOce3bbexEsrEjNVKUeCshW80TcBf8NGcI0I680slohzD3SozA2x2AmGKe
d2d6JSdGsE7bXZ31a+G3TeFxRctw6ORBx606vtMizWFN7w655kbG1pD5+mH+bUmIGnaYZSY6GJZP
833Yf8ztfURDB7IReEHaz6MpbfjHKrwDbJ64WE0Vuj/ifO1sZyin8TDVAxL/ScZjkUPjifUuPai+
vu/2cbgR+DdN8j1YXLKy3WlaA30j4Epbrz3EwHi3e/3RdOYdQ0NwK8lbPQLQIpORE9ko3wlnLW1T
o00TSFAl1qe5G5wp2qqKrZ6AhQXhkIHZeehVvqAsNg6Fre4Bxv8Q6TkYPuPUs+lWKWnVSRb2+O9Z
bGCTh+GkkcjycyK/j7Gkvkj2UR8XThhmX8sJFHwWRIQvH/PVhzaaI7/2UfhskBfFGI0EXsPInJ4k
vXkXllLtNjKI70aDvp+TtHTayjh2g/GQZNLgW4URYGMOrDRfCDMLR2uScXf5V62ezMWPEoLPmNqK
agzY+jAy7rqM16bGR9p2vi3rW82BDUcSwat0KNM4aTXQ0s7Gx9xIrpU+uru8nPXs+vd6RNwqSMnD
aO5xHEvlnh3CF3Q8fOpW9qPqV8f/89kQYaudnSatjR6FHzZXM2qS/dZIx1q9fuE0Ik4VVLi0NMgM
Rl09vzbBOgSe5GCi8XtSolQjtR8ku/XjbnMf16oIS7v8Wy6OSF4TVhYUfvHPgvIbQUCEq5ZqpVdq
3YIv2ASb7+goMii87dlXTGtXtfaG37+OPZ9lEAbkIzF+SLQzvcA5kRKlkVEmYVarQVFP+Ui1BAnu
CBpakt20ZtMHhSz3TteEECwMFWizJ/Lg6ZWG8nI46K4us6u8hvYOhXBHkZ4muwm0bj5YKMGqJHkw
o/5uzsEKkMzsuqbZVdr2W7cPv87OV2EoCgrjCgRfhOOb5CZhU21aKN5pvvWtca2D9C1z6kOOAcTN
jtv66QIHsQHxEAMFNSFwgu+jaisy4OahPcZ8tXIPtaDUMbX6IM+4+2b9aCqgqyrr5ovVt6HD0uzU
MDl72Djmq6EE9UF0bUAfLIttuVqXWyVO0QuAGgzwRuC0sF0tqE58BDJyKzz6nK0K8XriZIJ7k/Oj
w2WEdwLEWqIUmSDxNdV9lY5IHYC6pmTX+KACq2GXuVkQ6xvfmF+vZ5+YqCD41RBzQe759iSmlBp2
EqvAj+onWXrss++hGVzeztXd/G1CLJrh0usiVGAtvxhiTrxLlG5jEeueQwwCERMTvQCxAjbGUlhq
MbFe+8J/O828ChwwF9aEqzbFbAo21P5h7UdZ6gewf/sGWL/WuZgkgcypbIl1Nyma2zCndYI3suIr
XvuIUn2O6jkJxpdXfBYYebZ8cTWBsVQUqtCUtlVxGj1vmgbq1xYFPVX3FZ0kaLS0ma92FlTHrPIL
kUBWbijWRo9vyyp3o8WdAI7VsqF2SINUrY5W8Y5FX9X0jkWDQ8rsmqCpetktX2FQZ66/WKaQeea1
FWsj+Bhe2ULpCSSyV9ox/JMRxtVDhuq0omAzwfknBDYzLsBdITd5wDS3gcCON900gfkhdZMBjF+o
nKtOeSsdyNeNFa7Gb2TVFgQroPNKhJhiSmjUUwmw93+Boq/lEmiDcIptjuMSZStoYVtmUpqoxdfJ
Z3nMru2OHQw53tUZCNjj+skI08+GFH7aWOTa5i7simi3IdLSiBCOKQZwdg4VDMSr7S3N5CtM+HpV
k14xow1Q0AC3//yZtuzbrJj7MS32o1IdO2XcYKtY/T2KCcwIuKXxzYVNDyUaDUUu2X5FC6eJD8Am
OH28QXK/utmqBqQFPq99JtzbZlbSguAsxGZTUNV0gA/jmY2uC+sfiuRuBq9cH7mXd3rtgJLfNsWn
fZbRtp77GKSgmfxQpOrnLB38HN5ld/XtVKLh1acbV8fqXi5MCi97ZUJ5tSl7yzeHzu3IXapFuPS3
UCtbC+PHaBF59HFGw6TEZuYxQcohBykg3c7QzIFZyDtIVkVOk6r7y7u5+s4GkQ2EsvmzVxaf9mYM
RYQBfWG8s8lwso7zIfOsAzgAR9dCOcFvg61h4/V1/rbI/32xToxLlhiNgUXgVa6L3nKVDjT15ErN
ZDdtblv6/vIS17/eb3tCboExH0u1jBIEtJb0HMXM00ZkUtG8tZPrh+GXHRGH1pZaYtp4tYGErCf/
jYaFkcurTrY7NUe2i557kGhluzp1/4BEay3MwvrPLyk298u2n+chCn/nA6heBz+ntbZ626vZx9Ka
4K2hLhcS4V/x79l+tjZWCGVNF+lZPreoPvnsUPj9vvPrg7pvtj7gWmN7uSTh6p8r1NW6PAFLckNe
som9aH17bXWSV2ZsR1X2TAbrXTRXt2xuXi776NYSuQ8vzkSlh7qe50noR32Fye3esbI7zIUZ1i21
T5XxXhk22WpXj4XGIQPQyDI1seI1xQ1GnxVANHu/l46GjxFi90vZ7ExnJ3tAKVTu41aRbfV1QRY2
hRrYIEEDbwBmTJzWRPXiv2nNP4D6r1V/CFIM6Ako4DUzBPchNp1ozecK46vqMJS7KgVt7ewNAd1J
uxxjo/68Myhk7bcSWJ5PiZnd0rDgT2XVGFGn4CGpmzeyqji2GQzRqTY+R0w/XPafVYZviKsB2mNB
+UwRD3/CGrkaCkBSgeCEytGJg2BBjo0Jhsr0lICLEkA+utx+LfPdO1/kb8NCHGDGxKZZ1X9SHM37
HJzHEDRy/1CYYDXKLRYqfM16YJIyNZb1ulByCg8KKHTYDprsJ+oB1QQi842tXbUIwJ8CwRyC//Cz
uzibFvSiurD+x/SVX35n2/nbmFg+1OyiS0kHHqdBtcDJ55fdhyT7AP57tw41x6i22IhW36yQ5rOg
UIS1qWKRQQ+7MbFsyVobMNqcUHj9a+fL+21NCADqLEfzCNkuH9PT18hKSUO8LD7UHXFsiIrYSnKa
w+QrK75lPcP/rJwxKf0SZLNpD8ReXbiGejOXH1GFasOrrJdRzL6OcsWZJ1DNKJr/T9/+9+8VnkwG
Lctp6vF7f9xy8753wj0JQudPSAzXc7HFt+DOsfC0yAJe16LRjynaX+Pz2iuvA5QctmPj6h2wMCi4
djfnmaSlKQ2kun1vx+pV2PSdl0n2xmNkPfBD8QgNDnjambj2aE+5GbfwMuVRnQ+cqLxx9SmIdtNX
Pl9WqRh42uqtr8b9hU0h/FqAHvZjjC4ZxhkB/f4Ug664NQEbKqeNEMH/0plXLywJt3c/NLqkjsi8
MC3vJ+Hd0GkbFtZdY2FCODh1OCiDySflyl3vtemz4dMjA8tlkz5zOVe6qef0qpN5aVGC6/el1Eqy
mucBGDJObWlpT6OlBnk2PkuT+nm0mtIpK+mJ2ubRYqbXJFYgx407MLDgTpB0yPTSt0n1TbHjr3mU
fkSv/1nKh2c2yZ6utS/gsnya6vmYMPUhb1nhzE13WxZK7cgV4LR1n7tSLd0bfJa8CN3BSHZtW9yY
heF3pUSv8Pb0VCO91ySo2LIuetBifd9qLPKUSb01y7TaXQ4Gr2Sbwo7gKa1CQQ7IWchRCsczH6Sy
yPP6Bys1xp1a1emhi1kHuUuDcG89pd/qZz47yCkoGQqnhWMDxbNjN/hA4IZMrrei90ra+OYXCee3
TEapo3VVYBDKbxvFtaIHw2CBqn0hQEfXc+OY4dZw1IqzwyY0j5A4Grw49zZItXJR0IxLr5uUOZhP
deJko7+1YgFpGiDBfIwB0hTCqnoiUT1rMPOiYUaksV4UtmHg/3OaflkQa8FDjFs2rdQQlfUJZF7z
vqapQ9x+p7k2r6zjmtkagVlNBn8vSiQPlWdtHi1u0mbvQSoUSo+lXntRbnix+njZUTf2T2QNNZQY
Goc5eC0sVPmqQnEnNO0um1hPGxbLEbwgHnI2MQKuAk5lM9ZHzsAmP3LceGZCXQ7QsMsGt9bE/31x
NYa1QrSiBFVBUpROqj0MysNlA6slbkKAQwewFu02kZwjbyKoWigomKnBsJPlW+1K2YeH1ul868us
HU2/gKRavfXmXF0X0i6uCaidC4NDtd1QmwrVLOYNaLiwuwT6yL0TKAFKCLd0M19ftWerBuhIkfXJ
YnlUjaw4q0fYi8Lo3mqKk5w9b2wk//RCmASQBzAKwHwsTJEIF4fCEgLxYLSLzWtOgvYfF8hfZDFr
RwsFdBsvPAVTM2KCDvWf1Cha0JFCCwsg+whINF+pwaldfJisD5dXt5YxLWyJ+XmODC3KDLBdmnHl
23UKVPXXdthq3K4GqKUZoeLY4LotohBL4nwq/5IJrrq/paE/hj3UMSohHOi0bDEdLtco5UIGyPwk
v3RBv9cC7bt+JQWyQ73wZuv2WvPFpUnhTA+hptKqhslQA6M1HTwCEd1/+Fz8zS9D2ki2xI6cRKW8
sKYGyrZq4dQxdbvoY9N/v2xkdR0LI0Je0FtSpcQS1mFLTzKebOE/bRSe9gC0EXKuQh+HM9Kitg39
uZnuJS2+VzIAIy4vgv9I8dQCq817vmh8ayImHEpMfU9Ij0t39BOQ4+X99yy/ysz7JJ1cjC9tBL7V
c/TbnMiCK7Xm1IcGzHVAcoL9qEhit80+X17T6odZGBFOkRHpM3A/MDJNmRPWT9m4EQ1Wyy4WxDQs
xcKYI/KVt9cSTduw7rMUcy/Fbdvcd+WxlHeW0TlS+lGf7xlIB5voSknf0+lasx5z40WarsfZ+hc3
X/wM4STZIMuLzQIlLlV9r5JnvIOlaouJhG/WmYMsbPAvuriBR7OeYpMBYp9dIdPfpUfyoAMXLUPo
aYs6YjWgL0wJj51mpKzNJ+wqwFROyr5FpLzSmhd9mF0yPv2DjyxsCbdVm5t0mhlsdSaqrvP7tN7E
xK26IbFACQd4ORJnIZ8t2iYtFYLGwOD2kH9unHq4xlhi46EHC3m16gh10un95WWtnq/fNsV2pJLb
VVom/L0oXRECTWYrA2CfbASNLSvCARtRGCsmw4iDeBiewDzxkoZdgBbwxrzKaraJ4q0JUA5au8Cg
vvW9RrIiqI4hef6XDvK6NZUXUYFjRGdTONTdKA8x4GgIG0FxGA/z3vQAWvc49GVbN3m1NAJ0wy9r
wtmthlnupwSZ9C+oMoQauIZb61D7VvXD0z/SJi6NChuKPmM+FyPjeA7p1nSH6ygFnqP80nhJ4+Re
DLU6dUt9fc1ZljaFUy1HIcEhwLOkVq8z82OZP4f6vzB7LW0Ip5mBganQVGwmP2plGXAhIOJ2AzBT
qNndT/uQ+JcP2lqsWloULv986jAEISkAVSjkFhKA38MYTFFGhQ4KVIPvdWXcCMRb2yhEE1Jgdtqi
eh5YUYZZpzq/ayr7K6RrjI3Dvdri+7U0zPPzftky4mdDqFRc5vXvW3ybtoRIgtnoyKAWTriKEAn6
6f+IWDlx8jZS//UFLN5lGNa0QdRgo18qcjU00YAn12Cj91UbB4smlhuX1U4C8A+NWrCgmdXoFYW6
HyW9c9J2Jruc2O/qJNHcOKueS6k8xpEuu2bSlY4sT+auYtqznYAeUFHa1DUiiPHmsv6cqOZDNku7
McakyxyxF5nUu8YsThBYcgxpPhjqDI6/Uh28y255HsQ0HbAPtDMNoDNAiqC+/Xg2xh/0RoHmEGdF
bR4KUDBAXiyIMeks743DhrWzK06wJoTMeA5L1kQzkoP3xRV0aKASBfZ82x0Bk3yPlBj1r60O9JpJ
pPVEAWoB96o4UZKpU6aSEaV5SwOFn/IJo0cbWdX5Kwyr0hRO6kEwLQnw6ds9HMa5SfHO5b0RTs1T
u6X7g+nlDxlQz1IswZ7wzViNInkK13nFD/4lom/LlvDFhh78CXmJXsPfc9i87tOb4yasS7jitGE0
7H5C0SHNnMECsUUUOdoedQ4ZY/jSrkUaNOYeTkT5lKN4JD/037bxEecELcKvEO68dpgnwK2LJKAv
8V3lF4/aXvNjiAvmgf6hdYoX1UfV+h5zm0Xk0E3y19eU69IuCPef0aTTPFSwTx77K23P3vH0Wb3K
N4dhN/1WuAXjvJYqOcZpHL8Mu9lLd/Mpdcdj+gS1KpzELfm21ZO4OCbCFdhXMUsKloOjqLoHFWSq
pX99EwmfTrjzkMlC32tEd/uVre+HOEFXv9J0/0FyxI/ZhQ8lVofbSZ3sNsPROKttAtteBJu1zfMU
8HV5qG4AX0s0dPDfxhkrkku9CEc+gRoGlV8Gw51xY18rbrGb9oan3CobBfCzHIIbRKEHvQzAJFUR
4p41aVTTBF1mGcMAEOkooKqukq3JWmPVMUAva2FRKAiKgNNIo5ZeaBZfV3uFidqgq567wc07zwZP
Alo+GErQEpeAurpHko2ZTU/1WtCfuJiK2BsYoH43nDIoypfAL+ypr+aO+TAmvKuifUjuu3ecRJW0
nhw5eexU0VF+UK/jj8kuelS+dqf8JOPPO9rGtcC/xpl7LFYluLsCep7RGCzij2p6S2swLqSh5hoS
7nCmRqWrxf3nPGo/Sk2rbhyE1e+G5w/2EqU6gLHfOorSj8VUJ2hpdvNTQ0+2+cjkLbHCVe9f2BCC
daIMlpbMr5fe/0CRhjviwpgQk0FYG0JVGTOTlT57MkXNNho8SKxtfLL1iLiwI8RezA/ZjVEBncur
m8Tn6JjoW+uYjupnu+pZ+XA5H+J/7sxFFuaEAExLq2IRi8qglt+X1X2eyAeqk32TFBsOcZ43Cxso
OGMGFkbQNGFh/Br/X6QMi1UJYSpUQLkNBqUfXLRLW9ttitX0FbhihQDBL6sYOX3r6UmcdGHUwQv/
6cXPz434vXTwpqGJABQsyt9vrdWK3c8qg5wgHzZVMGsDxdoY1Nt4GMw7npJsIuFWLWJ1QE5Dz+KM
tCfU6gQcGTqXENADxcdwzzUCoGMcwbsNhdVNe9wPzlaI0hNBERyTKWJPVelkE5NMLYdpcXa68VHT
dqP/qryT+bHXOtV0azq6XxHw3m9RBq0dB8zDQADPMsFhKFbh82isqDqboU/DrHZbu7qSJONU6Nkp
7cvHy0dvLURicskC/58unzPE0HG2+9xoIWo+H6DHKbEb3fzbFzjO3NKEEExsWYkNZqI/jWGl2dzV
9ne1eH95Fav+v7QheGQRg24hjMGYyHOQ2Hrtr9rPvFyIHETyWL+7bHBr24Q4ogBNAcLTioI973tY
mTemicqrrb+7bGU101kuSwgh+kDntlAZJ0nUjyo4fBRkp3yWnO3ASBEB4hQ/b5jkVYpzz//lEGKn
wZqVgtIIpLhcGXExX7N5pvknOTOEOh4QToounwEjUOkBhxvUcYJ0nJ2SfqeSL81PphQk0/3GmtYS
K1B1/jIl3NESk9pqMAFjN0CACxK38bF2c3fQbnqXD8iHFni/tuBU5x1C7vYLo9yFFuWgsM8iqYin
KJhB+W7lDpEVP0yjXQwq+ApeWYOkIsoiR03SHR1vo0zfsWJ0VfLQGdEGn8m6Iy1+jHAG07HQoflr
F0Hvpze2M12jznfTfDGAeAH8pvalD3XsX9719U3XcT8QDBYhuLxdf9lB94W1YLWUIz/RiCMX5sZt
vnoItd8WeGq22OF40mjCGDzIDhtHUj+b5g5iVBvLWDfC+WSJifeG2Oir9KipihxkH2NCjzUoCTGz
H/T1Vqq6HsF0tMaQpmIYS0z+k7lpxioHTkjHuKib7se97bLvqepwJh3Qvfw1Wwp3z4U9IYI1AInN
AL5IftHbrZNmljflFFdaYe4u+wF3rbNzDrQGoAYaRiHFdk7aRAXmpjkEAFghtPta+XMxYORp2Oh6
rH4owwLQDLRyJjq/b70hyiDQbUsQmy7Ulzq86uidqX65vJRz7iO+aQsbwqbRuM/1LEYh1NOvDWf0
phdqv+MqSmUEHmVOl5KHrTNiaiUEY8pWXrC1QuE2GJpBb9Qmhn5ilDt2dwM1AKffavDxP3L+uX5t
oyilaEq2EtlcQUFPob2RWl4dMn+ePoLY1GGS4eIShzTHho+s5uXA9PC5CoiCnxGS1YrcK6oJvNLf
5+WrcWlhSrgMNC3N68zABdfofiPJzoCRqg030db2kKiGgllC8PqKtVadpeBTntBNnGuQGyMhGaBb
gvGiHnOjE1do2OYzfgXEnX233zbFOT+tZaOsGPy72alPJQ2ULPV+TMa9bpXHpqQng1FvHOwblN13
DbWepIp4cdHcN9YI5Bs50TZ/omp7IGkTQ60DwF9FOwLU6o9Z4qFJ884ejcizojjfDaMZY24xPBSz
pjiond3ZRk93mp53weWtXP1Yi1UJlwiLq6kjIag78ijcWfXg1Ma3yxZW/X1hQbhEQiMcYgt0t74U
66XTgIZWm6sTU4arQY19K052Sh1fmWlxuGx3PeADOGQh0weQThwoCkmi93KOLF8zDxOKvOmJD9gU
yVE7jsF2PrIahhfm+L8vLst0pqw05hFjhAN9tsBxUWKWNh2tQwTaistLW41TC1NCJI4n6JSUA94U
oJaep+tB26aWPkeS8EiMQUQwh6sguhCnlOZKaXqJ717RP/7g5TWfoQ4SoArp2zsKiRmoeR+3t3F1
bRZe9TqAP+cUISFldlZYs+Sz4j5vEPrtnSxt0Tusev3CiOCTSqrgcs7gkxSwvIjetHTaqvDwP3EW
LmxkhGBMw80sPuFDVQIJHYaDMMfa7TS/v533SeNStzyUXjW6W0OsaysyZJjSVRP1ApF0tyeVWs4t
KOZrubkxRyPIEGD+3uuWJoRNk6YoQSEQ+WYbYYJ73Ktp7oBQ6f9mhEf+xSlSjFg2WCpLPkHqXBkH
lQRpufFeXotIwG1YRMYM9Tm5RzUZY27IAOFlleQhHTOMYdflx6gFdp7tONtfEz5dXhbw+Cv+sDAq
FvFtvdPAMyXjAkZSfeiZ8i4b+tkFfyy4p7KHNO1nhyacFssMGVh67SwJzDbpnTZhL5LRD96kWclO
7XHyhqobdk1mXkVUbkGTM74fSeppZHpWkFPYfX3UjfRDq09PUTu9a4n+zsirO6pauzSNnuI2a92o
ixtvqPtdPZeneciPVi170JJqPaIMTywKT6zu7qW5A5uxYX+xB+lDIae3pix5XUMHN8O17IRj9yyX
cefUTPleFVXiFq39NanawW2ZfJiYVTlNrTGPjVbqdKb0Tcr1hziT/THPv7+iO2Wzp3yM7AHt6zuN
lafEuOOcpYB/MP1FkaBKSusMT3/pw0xMP9brQylXNcYviufKtIJa61H3hpwCaPBzUOAkOylJ0Lhr
MjA+l0eaR1dSmkEtizzOpLuPQuURHIyhI/XsVipV3e1aK8Dt9CiB93QI69zNwRHtGm34VQp76FrS
bzHTfLmf79A+AEBqmienMJRb0M9ZUPgDr4Kt9W5YzwnI5Ov5KjVxw+CpsR+RFlRy/2Io45GY3eSp
BKMgVUadsMiO4C16VNALcepQxg8o0scBjXN8kaT3DFJibylwIhZzqjxEF8JA9yeSwY9plvZTmg3Q
tEnB4C31ya5vU1+KuodQL26kvgZLf6F/GaL2k0LsZ8tgNyrV7sw0edfSvsfsrjl7vWRHzoRSUada
jZNlw6mRwYk9WPUHqtZguwmvwXUdxKOyL3v7W0Xy2hm05nEe89Apk2JvySj6RNUdl2ALY+1bW2H8
eVD24C8CYqINT6ZNd03HRtccSVAX6bc56Y+Q5LlScOxGBUTgShUfIhkMktQ8aG3ROGOafrWj+MWm
xQc9AkgxZCYUYaiHOfK9UcpBlo/uVFVPUS5/5PsE3jYb48HUAId+WT6Czn+XMeRNWWkGemc+9Roo
7Id+eIiM9FGubeZVLHxvN9VXCzCSfds2jQNScB/NdmlvTB18IWvQBJ5GkNjSIt+FNXo7l+PAauHf
5HoNKhQNAJ0VgijC0WjlBiq7esAgmVoHsTd86PzqRgWkOQuiz5ftrSUlS3NCOLXVUCKk7SS/Qk/K
ym6i8jSpX228pi7bWYtuSzv8elqE7VG1wZmW4bbTiuu5AJNLOmHUB8Rpfe5B42ur2sKzUvFyxRsG
hXhMPZ0jGAFwkZklT7yG9tddhrW3xsKWiFxUu3xSDA288Q3qdQPEdX4OFEduH/xjp2FpT8jI5bTT
tciEPb62vxW5XftuwBzZGJ4ClSYG799+N1wy0jQwKwomTfbG/MMUA8Ilg6dWus+2SrprCbkCBi8N
eG4LIBixW6jmo4pgYUcB76H86Nf8EPP7E97ytYrcG2uCS7aNHpJ2JPhulctF/GKXQlwGY0HjfYd5
OOiSb7fqV7KwNzaF7RyBC+U8XNAVUp8oGRzAGv8+9X9jQXhlNFXSz/iMNGiYH00fiJ47ob1Fa/86
MyecLwX0qiCgxuy+hkfAW7eQpBK4gMoug1hJryKdurY+3eUSEA51uMvSxA31ye9UKWA1PeZW4mpp
jMSl28Vje6z7GHik5n1Gv1aNetMMpZfahkfValcNX9qx9xpd3ddk9vKuCmTSXuXU0/Pmyo71Aw8W
dfqJsY2cb+XLoFbwK+cTx93sZpZGxcTIQo4qtT5C96jfaJHw0pSwZ7KBuA6KMwLibrEMp3Q2xX0e
VUExMShdfIqjzjGT/oYWiqOxb2YUe5dj7loai1NrARYsg5DsjNM+r+IqVFH3k8IMs+bvpAyIQajj
3pLuVOKQgQD9ssG1A8zjxC+LgvNVHbF7xhGzP8U/S5frb78Gwk0Uz2rJammNx67FndKxFJNB4Er9
XwX5pS2h7hjWTdW0OcpjFGMf3rTLd8gmxj15NqE1mkx/ohS/doctTfLPu1heCL7UgfTYTD3zqgMA
nJB/MSNP9Tl/3Wa/lecVoncurIm3WGgkdsNiLkH2X+xNQYvBiQP+KPau3ZlLa0L8sBQ2Q2MNa2vw
9C1zJ4WwZ1HtAGpzEDPQgDpucZusne+lRSGvAkKEDLOEDzhOmqezyTUHf8P7txbF/33xwbqShQU4
5Tlvi+y+zsBxihrt2gKUO0Yi62+taa0UYqoYfQI7HlgKdGFNCTjq6SwBgwy24kOqR2ioSdeMqP+0
sIUdYWF1VyfzIEH7ASysx2iv7fMgdRsvvpGCHMrQW2Cv9TCysMe/5WIjQzZDt5zziKL3f5yU28LP
gxqO3+v3bbANtFwPJAt7wq2cxE2mjuQnlts+JZ7ES8V/huXmMfDsoC2MCTFSKhISFnxuTW59ZXjp
qgokdE7SbQXjLTtCdCxnkhd41YO+O0qZm3b1QTcqSGAzr2HaVi9rLU0EMbEGhDrgIZZYb+8MUwJQ
3Aj9aiCerkAtgXg1u+8L6IckG/foKi51YUwstGeZBsoRo6SAGjDExfDAn0f6ftsxVmMGSAJVXtXC
/SlsYTyxsekUfr708GGi6U2fTBvotdUjvHjuCYFwMloDsHg0AZEg3cp2ehyUfsdkY+P5tZJ7vMnX
hEgRWnIazUYF7Hmmg6VidKqTfIu+hGdqV0jjjn8fCTHbLFsozxI8HUSOPpXFnRL18g98aAMCXnCg
2VxLUULnzE123b7bmuxaCxpvbAo3dNLNRVF2cQWAkvKKkg7v2L5B1Mh96a7c+GwrngFjAIYYqgHd
TrF1UJt62NsJ5shKO/crU4aHbDRTV47vGwtCmKCzOUU2FEwC1ShRTzqQLJBL2enpFtPNyq1l4MXF
EZo6Hl1iWpoYbVPKk8r3bfbDQPGAzLie7zkzQu5Npy0atxVPBHiMs/5pho35ZuFMWXKsFf0M1cta
vpWmyYEIhZfC3xMVg8Inw1Z3l33xXPwI0+Emat4ElPkGOj1CGlWyIVeLRK+C1uPoncSLRlfXHHIq
g94ZH+zGNaarMXElzHy47fe0djSAyx4Tz9LAjDIDTydB80Xaz9oNNAHkPXpS6DBTj2p7aXDNZuOk
rvVVDPP/sXZdy3Hj2vaLWMUM8pWxk6JlSfYLyx7bzDnz6+9Ce86IDXEatuc+q0q7Ae6EHdaCzaO4
BxqqdxDoedCAZ72aovPvHb5lFPxNtuHGnWE3yfvJFnx9sGcMC1+/qA2FA9WJiOYv5gqld+DdxmR0
Yi3gnsY4sxWjwSJM9apWIGkTRl6Va8N8LmQxyp2HC6rDoln5UvpxUBu7Agff9dNsDf9gjhtD/iAW
wQwfO81BxhHabqT0GgN/+Dbce5QuUrql/V+xw1oBZhY5VafNG1yJZDyQIAwixm1GYHXK2XMb6iez
i09mEjiGxqOZ2vJ2KDvS7Vxg5QP+nElZTFlvx0xfAO1TNc4yFDfh9H2qRkx0E2nXpsJONhqg61QP
UWLmbijV+6Xj7QlvfcX1b2C+YtJNUTLKceSH4m5O4g+DrD1e/4o8CYyzMHOhrUi2YGysQMkYiPVW
XqTf/psM5qsprZIrUtHWvqCU0AzTkive0POWYqwvinFBXZ+WYBnAmFQUPZry5AXJ4KG1aknR8386
C5sZpQXWWooW99WpeL5NTwA7sa9L2HRPq7NoTMISE6WvSVDXsKsF47iFh4p4qFp4mp75DYob9AkG
H2ORnE3ZrW2otcZrTApDikCVq4UadGvsAzgNBXuLSp+7SVY7gFG2U712sb7xtemGyk2xB2qB/fgh
njV3lscvqtB/RV/oA6ggfbQ4GisTUYXKhkDiOHCOzrJ98S7S2knNYRXx3O70qrZ0ved9BHpW5g1x
cRf0N6weSHqnlMoY4iPQXcnFae0kwhegWL2lE0bWnxQHLuQx3iYAKEk2jJCX7DWvtbPICpz+0+ip
HrC7QOvnXFeyjaT4QhzjWOa5GKIsySK/AoEDSTq3itDrDbnXuJX6ENTkgLB+nmunf19dYxoL1WBq
c+kHWeFVqemk+aOu6J4ZTq8Y/MYEz9zdZ2J8m2K11hziD2RMRCttge54/cDbOgMgVBCBk/fl1HYS
oqKIgCpdVt+1NrLFngcK+i/m8yaCMZ8AaGtGV3VUZej0frPP3egu2OUPdOtVAd6qeSg+q17ijrvg
I894tx3gm3DmopNyTkAxFEa46MwG1MOnUApcMQQeYFnzbGOj6gnleZPF2EZRLEY1N2Ptt/lwA3I9
oHGGaFoP5LacUxeM6PcxEE4MaXTAfeaaevJBXJbHsS7vlzZwzXJJ3SZtP5oZFh2q6jEUp98m4qN4
RatfyFjTmMlAf6rReMjIlybymvwPFr40pLugFkUrRnqHcg/us0lCU69GD3E6tX7qLwdqqTzUkw0z
1SWJYDIX07Lmu3YN0M0EAZy3eARloQea7r8KVTmJS+T/tnFciGE+qAAe7HqRUySmY2YNhuGUsuT9
NxHMF1nyYcJKuxH5Gvrl2PvAdMLH6xK2VoovTsH4NF3Coz4Crp0f/0hvu716Kz6oBwQvT3sEbocX
HgRbIxj+GfzFLZ1xF3+9/gM2PxZQ2yg3D2ac2WeeoAORSdNJ5Kt6+bEi5asy1bWVkeTLdTkb7zs8
7/6Rw9aRxVweyw7YPn4o5aJdC0gHZDXMHT0ysfcYm5+xkHXStGD4A7vHPCTQT4BaQ+tQjI+JjEKp
ArGg77zBkRw8lzBNNdkNwhXiY2fJT+nesIbbxheVXdiiQ+V3n66ffeuOZfqswOApFpfYepFWa2NY
jGLsi2kA7u72Za52hvkHs2n6WgqTsBZTlOpZNsX+PH8Wi94ysZx+/Rwb7hrvCgNAAVh1xNomYw5a
Fs8FqbPSB/+KDWAetB1KdxlMG8jknFfn5pWtRDFmYUqLOY56irf4BEIeEdtC1X2V5O71A231ei9O
xDwkxA6sPdKi0yIH4DpszHU8tDeBM8DgomNjg4b5D8xtfYXMRzL7ZAz7cIn9voyRL93JDSiQux+c
Y9GgzeSBGOnHCxC7gCpmCRmdL1Utycu4AxxyddPsfzJhINh1rmr6FPtH5BSLtr4W5YrCgD9WDzcg
LAJd1JQBDEdTdxJiAI8EbfAYlq13/WBbcuBFMCwIb4UtPPr3VWIW9WIXJzqmDqY52Nexb8ip0ylc
jOKt61uLYZQPgRfkYRJqUZScPc/hjqddbDcjKv/ZDB/8J9cHejSVLrGo4nvEzrrUC5nmtVF3E5RP
kokJIo49bRUG9LUMeubV1Q2qloPQsarB3PMdQ3VuE2v2UipeMKWAOb6vxsAKlCd5zE5F01uVhBmq
69+OXhqrk+sfwOhkqhT10o1Yo9HU4EOUyvdF+VJG7aNR83LarZHJi7MymUGdBIVYGSVmpNAIGAor
cVTNxgyCn73E9ujo3rwj3xpnXhyF4+k3kswLyYyCSuUwj20LySKIKADtvoPJeXxE8I13wYUYRkHH
rhPaiEBMJZr2gFHCRZ94CsOTwbjGsMZqWqJDhqpZoo3FJ3f6WrxMB+lASfsAv4FdBI4b4Sop4x3V
AoeK5II+RkYX7pgCq6AYi/erugtC/vuV6tw1naSf88IoMNEbhKgdULwK9CMKr9ulGvoRqidgaRr9
CIW3Trbtwv6xdTYPUvSylWYN+7CNoNqB/Do0KBoPXFjjjWXRtYacW5urk0URUo05wdebbQJw7/qm
QdNecSufV7eXthK7lV2fv+lKkpC0fd3LkETvsHASz3DG+/pG/6TvB7t3NFyjuQ8w+WNzT8m7S8al
6H0kN0WMwXLJbK0AY7WjqdtBNDxe91w8MYw70RUtUeQE9dukVuwx3oFZ0JpmjufYTEXW98i4DrlV
mtRE4PGlu8mLcjvctX6A1oOCZ//r7FBofG79hmPj56Le6tvNSRqkBv12mIU+58bBHqDXGLdAKwT9
MXDOPV2/Suo0rhgc2wA0p9yYS8yB+9KMNy6GdIA0Mt2HsnIsylqwmiXjPBI3HTKWmMEijuW1d12s
XFWTzIhRoQL1qKfsKBLwrzx5t7/emxzWrCtZBehVg0qNdjc4GKtqH+LPgdPsdCt+mlACLSxyX+6u
X+b5n767zZVQpuYaxFFqNj1iOvYC9sUdRT/QfN1LHngr05t6shLEJA9xX7ZFo0KQuhzM9oeh/Dak
IipcSOj+95nYhHWMmiATCK5vwYi9HIPCF8StBacPs50XrKQwhgzA4Qaw1zjGGRraTrzqaxRZwJWv
jpoPpgNsVdo1tmzgq3g9II4enttSK0uLMUw9DwSlftJKlpyDjzgndpQ8CLovUpTH7qaq/yRZXp2W
SRIiUzO6wEDB2Wz7A3b1nrCpsCty4l7Xws28biWGyRMSXRrnFMBPWOGH36pFEB3oGCeAizSfr0va
dB4rSUx2oJEeifmIaB2GN3jcWMpyLzXhUW4Xp9Eq57qws8pdMy4mNyDtlPZmd66l0/5w5kwv5LZx
DSu0iwfTyV848jg2di7UrjSkTvRFlmktXfWLp+YeyeN0Amg/2u10KzWqLSRcsWRfl8r5eCwwYKxl
vaTNaAwlCkb7yTLdC3NpEV1+kOeRUwHiHZBxIsGsTFE1YIp2IMoRRFs3eZburx+HoyEykxCEkpR3
aozCfTPUx6J9yjHQlGOJnnQg6JkjzouGdyD699UXE+YlHkEfUfsL1ol6jPZVPLy4zczjTeNlJicQ
h7iXEcAivwCQvT5bcnSSMh4o+/m/XNH0M/n66hyZlgY1QQ8MFTLaNZKsKfZSW/JnUOnlN2JlAYrj
zJcdfmhzi7aWKIx++TJ2Fm9ykXeljDNRqmYUuzmKfEOYj/FS+VkT8B4ZIk8I40eyOi31ZJGRguuY
nGl080fVh7uoki1dC3ea2B8CbDZVpMr2rTK8JmqwCyb9rsyj57Y1QTYhvDYZqLoAInXTdK2nKvGh
UvvYDpvZ0dLqPgc4r9oX98oCvsy0e6hDIbKisQotPWrdaWo1a6iF1iaR8XEwDTeMQhdkJ/5Sqg7J
Y5D6LcW9tsiHZlTsssrvpjm9r6vqtkCGaCFEJqdWV5+TUPkC4KmTlsjflzl8Jkp6MNVsH7TaX9Pc
P+Rp+qhn6rOC9TKLVMFgNUr9WCbZS1R1+0AmDtZhbFjhd9IO6KVJHvKzyDYpJU4dlY456qM1FnHp
yr2MKa0w/YShI9GaDHJfoYHZhLJHguqYSP1xaoQ7M+/uRH3x9LTdqUH2JcyjyGn0+jkcpc6qUVMB
hgr5nE+jthfD/GTOwQ+jAJRmtiTESWrQsYM0MitBR5RkmEool8Kb2maxBxNgewAtuZuFaHHCqhI5
lsyzM8bXg8stjtMcfqNb2s/1XNhKnrvAauUkIBz3xK5yovojY94OHrBuH1vwoBV9gUVDoLyEujVH
A+dQ2ykHuI001cAeOzsKYuTqINVZEPp4CD7H40ES/V535eTTSDw9qY9YA73ufbft6k0gk3CEbWYK
oalgiSUKPZLJ1lwqznUR2/HqTQTjH5YB24sRrNQ3K7j2oVE/ZH2zK0T9LmrIn3nfN2GMn8gHpWvH
HGVAMHzV9kwmygVm+MqyyJxPta1/b5IY/VOE0agw14ypnWnXLqHdCg9zy5sg4whhh0DEukajrBQg
pIjtQVEsczgNfMYX+uh4F000dAeAA6ADu4w5izooRdWo0ILBU7wFoPMoPE+oujWH6KAXHH3YVLk3
YeyZ4qGU4knHJ0LH3laj267/67rCbZakaOsdRoSKuskeJ4wjSekkJO5tOLkm9m5NpXAHHUieMZZ3
92pegOZN88V6ZyTRTo696/K3PtpKPHvAog06Y9JQ8e7G2zZ/TIuHpeVMlG6N7mBf658jsqM72NqR
pj5d6LMI2o0yqWY6hWgJaEBS1uXUEUUr/2oAS5g3i847nXyZQZGgMdFoQrhP685SlSOJ6evv03+7
QiYpDMRRmqdlrv0ikHxzvkkyYhWEt1T1HoodT9j1LVJVXWVRbVCOg25AjAwYRMVZdsXXyiWgFhkx
WzocwwNGRDr61MQKM4Cjkof4LvluuP2RVJboV6cK0A6NV3/lDc3wNFijH2H9w/JYmRSqwRSBL47P
CHzko4H9pCIDCrCUuP/tvpkw0Oaz3PYyhjrQwPPzAavoeUqOkhp9uy5nK76tL5yJBYXaZSNe1bD9
+UNc3NdBAgCfwV4mQLVp4m4ozF3U8QhqNmsIa6lMUJDbGvBwE+q353Jnv6MIrAb4iRcX+0PCc2aZ
fo1pGdPReMuVW6OrFxrGeNYao51JLqnIWx3Jw4Pgs3wQW8qwgbWU1imCDwpQlrlF1q0tmLVYnWFP
MAD+1EoTHiH0xPXh7NBVa3Kbw7yrZ45D52kri0dCQC84jwHMiL4zZLu1ll2AuhbxZQfF6911FfqX
s2GBGV030NqwdSfF7EllLHBAdAh8AgdmsJ/v6r1xHHfS/rqsbV8HIgNAY6N/zq7GtqMupIBfQQUI
Pdhat0rF7XUuPvCmUQDcEG5Tk9+TCeQYuw0aCZmEmUmOmpq+YKZHY6jsbH4BgNhrkqMP1ue2OXb2
iBw7CiNPAWJKNsg2zMm0VeE0CIOVjpNfayEnmm2Fa/L269hoZsRDKyUhUhAhQYEbG04Adbh+y5tl
m7UIpiaamRmoLmYVvb/T4lEyeO1x+Cp+SveLK+9SjCdyUjfekZgQJvTRouoJjmSmrZ1LoAnUOBvI
1KOwCRXRQT9ooO/9HuOcqHGAvRnk8Uu3m7LCUYZbVQBMX/EaZyqerLwlna1Xyloe4+EAcSFJtYQT
DWBgL+U7yQpdOh8/UQ/XfppsdIrRDvRMxzA55ajNy1wdlfFwbTE0yAQQOhSx+lC1+o0gE97x6Ad5
d52YgMNKA6B135EixUkOSq4iatAZ693mKXdzv3LbU2BVh9DhcXtsfruVMHrgVeztNHkWQlS3fblE
OzMansRoMkCHpH6eiP6ItTFMQcUS5x229QFNScIKEogxsW3FmEAeh4WkdhqmRpVD1kg2CVVsgj6D
H9sdFu6wBA3n7H2upTEGoCTpSJRYQ3p1ovtV/Q2msL3Yb9zwm4zcMXQidLR4nastRVkLZXK6Lq8X
IgN1x1/E1EpIuouEgtMA3xaBVTWiYpbRYFtVXZ8XNSjloYvlaC1Bbne89/JmrMNa5D8iGEvLpzZX
FLwwfIz++x28oW84GID72aLKyx3v1s7g2O+/1ZtAxr7wWluCIIbAsjWOmPAKAXyEui8QYXu3lnJX
ipfYKrLp1Rz7HYnye1Gd3T6qEQ/M7gOmLa24lW1BIYNFYoyXSXONmpZQfJwMFAWxZVKaoEOpC9GJ
Q+2mxAyBZerNZ7GZO5dgVZiCEn2/7vC3At7qDtmyudYs5WimNfbhgItDF4JbT/A7nweTtpUpgGWW
wqSC3sJ8NztLokIkvVkiB8FM0P8yBe3wK5nCVgyD4QKeFwtKsmmw84LAS5sxfFFV54y9IjcUE5l8
7EHcFoE9Ak6qrjiOdyM5uZDIaKLZTn0ntZAoi/NTPqoHM+ge85zHPL5hUxdiGP2DuwKwCskqH5Q9
pz409l3dcl4f2x/q7fLYdLXql1BPwCH594dCNfs43/3ah9rQPRwHwPeYeQO4BVueb1U0pCTy93ei
xFTTAbRUPpeUinozxmwv5DAvqn5U4jZIIYeyfGsDRnHOYyqNG+0wpkKhFJPf50wDfPP6bMzrChnq
NC7dWabi5btlpyrnMk5w/IWsf1v93i6SUb+cRIoWUGFG6cvGTTW5CZcOZKMudXEgRveG0iTjBBiw
8+tp2ktWsMecyp+m+mtRbJ23V0GbFlP7Nab+JSTmaQnkyQrniRPot6YOLgQxkb6vNGVqRwj6OS8l
WWN6P+zG+8lu9x2W+73QSSZeAsXRxnMhZJXTTKIaFvMAobSLjiGmn/uTgFhzGhGU86HD651vxcmL
YzLRPtDVHjUw+N4kuIEyAhbkILito2UfznMxXASZjaztQh6TtYE0SZKoA/ZJIn0qlwQFsOk7GLcO
ZOmfxmF+Sqae57a2XSMo7gwM4evYur7MFJW6IFjbbNHx2iPCWsKCqlFqVzO4NIA5ZE2+eFRTzu4c
TyZzzliv0kgKqEkUvZOphdMZf6ahb8eilr9SliwgRpPTwPLzOR/ZQbiPPNOWuwOADS28S22uhvKO
xbhLYAA2g1TUlb9op75XHFkoeV9r25m8HYvxjl0fg1WxxNf6mQ38TpDZ9o1vohjfWI5zWCpDU/lz
2u6VSNuF4vgUS2T323kUdP5NDOMepUhMjKCCGPrqa8+U6XRyldvg3RhMXMkBkOGlQshC2g4VhpZ8
RZ4AQAw8yiD7q1UldzAlGy317ykxPhBD/9JV8cfWVD4ERZxYVRDaSqHckqS+65rkriYYxkaPTlSq
L4GU74MIc4ej7I0EUJdRHe6kJXvKkvZHN4kYPlT2alX4TZ58iUPZnpXutWmU+zEJvs8j6vgNJoFT
VXcS7HeFSrcfBoVzu9dVEjsFl6eOBLWUlwS3Ky/7SJQxPsitDm68+i4ulnmH1fVUZ3UNEXSRr4jd
YHIXoNctT9JOsMEQpT6C49rpiC3sefPr/5Jz/U95dJFxXrIG1tOiOYcEcHisymiFz4Mj4N0k47MU
iAJcGs3Di9QKwme6237dErinYXyWmMixIFLj/lkU/GncNUCrxx3vNP8S2t5ujvFVulaMgRjDV9Hi
Kp5iqWvs528q6LxKoMryJz63g/ebPMZxLUmqiGmGL0WbAfVyKM9PC9oMAHgEXXjpeTn/df+li4z/
EvNsEaUMtzmBKSOPT1OGxi2QhzgfbfNgyLbBTq4BzIOtGy9Np9Yz9V8qAINd2SYmLc174z1a644A
3HifNxS5+e0kUcHKhniGCGRcZkIqMgtYnvVz4UOMxy2wib2gfG7loxF/zoJT1BjejEneQn4t8kfO
eem1sW+ClXCT8aN61QUlAHjhUeT4CIKj14FEHxW5PyaDsY9DZXqdM3C7dMboCuWQWgpGo7xZje9n
kFsqwHOTJvOkgDaxkfpTqLecouWmEa1/H+PxFKk188iQ8D2SdLABjfyh1MB9EKoSlgdEbD3hhXlU
Q2GyoqWcLGGKHQC/vV6/pY3aFIZ+//lCJuMTiTBLpaCrFSYSUJnSX2bxOGKe2kQ9/LqgLf6RC0lU
PVd5TlNPhakmM5okZmLHWfldm8UbLY68Msof26i0ge2FEkt6m4Sm00/EHdF5F0LMBcMefuRaaYt1
8GD0mKMsteqbGEk8r7ZlIOu7YBznqC75WE7Q1nMbRwRd7P9gT2D5tE7H821bhr8WyLjRMA+LpDob
vnCQx0+G9qPvvevXvrW9fnHtjPtMSWxMQNYEGqivWbOr29rRFK0+teqPtGs0eoaVHHXw4L0igX4J
ndn87WulIw7gzpGAhksZuBkVS6QqqKQYI7wtUHe7e4ry2x0y5OxA4D78wsj+u8yTkccoWhySHlUj
ICT+PoLxOxfDiGI0pltiMIQaIDtIuptxfjXILXAzurpxSuNzLnBM9T3HKiONURdtAM6katS5n1VY
vawxmC0Y36KouavMRvBVMjug+wDX+DTcBbX0rIwjmE7a8SYdNLdXB1uSR68q9EOmoyRc1IEvyomt
myksrE4AE1GSwk1J+rFWBdERAeqw1PoC0Ib5oCzk2SwVcGL3402lAN9K7z9HxDSeciHZSW0dWSb2
4hKhPvYjOZHWLI/ZFIC+tVXQmUw1ZwQS//ewT34oRtdhym7unTgDkxiAcO4yktWYWNYOS9Tq1hAi
iR20I4hoSv+6MbyzN+YCGVuopyrowgGaSKrQFqeHRcfAX7S/LoTGtIuwwwhh8gehW0phkoFlSZ8J
BeDbwDaPcisPQuB9bGXkUN1c+dNJqcVyiXAYc2f40772iYvVM7AG0vVV3hjK+846I42J5Clws4lI
YUfplkg2ebTlRdzIsGXMDXuNFRyjQ5e4Orfb/c4pXwpmG6JaK8wD0BgpNOgANC8J6KBAPBXBYKnY
GBD8BfJu6o+ufEB22Cc1F0MPKBip7Fd71Q32UBLX9OlTvMDew3Vt4agki80jGEKtmiqOl2bfIwWQ
YYpkDQDQuC5lW1kANwEmMwXDYOyMllqKXRAVc+GPi/6Yo1BkARDABrWfNyxkP0jDYSr0Y1qNd23e
PGXZ/Cijqn79R2w6SyBcYvnZUBQU7S8VNhlnIIUmALJPzJtBjC2kHXYc76q6t5MqsmqTl2BtfsiV
QMbcSSAkRlsAIfISU1kBuDyf5pW6+ndasxLGmL2qD0g207bAxnVzg7ngfbkI365f4PZXNA0AlJi4
ROCgXN5gQ7eDFgHKkicHAgo3AL2DdilLDuV+3vP5gt53WajtvcljM+hubgN9KQzh0vaUmwXlNtge
H+T9/ewQZuzA3EBR7MG8+I6dd8H4qlHGWu7nRqS6qgAWla5M2wMix18ow53QDHyIxOilbPLvat60
xwVAZx8WDVzcID36pGbJjF1R5UceAVwriaOQE0Heg5EwP5DxupjdFMVywv+l9WTpNNcW4KUrDOAM
9uAKh+V29BTbwGag6cyhlQAnRHN4XHpbeoBbMmnnGvCMElsJzXu9zvUFHA1/xJi84aI0EcAkAAXE
p3nHXyz2QKEvKQeupu9pjRKUwp1N/T96njVQFes9WOH42rct1sTUJVEJWIwZg8KeeNxoIYBxo0C4
kdPltjZAI1PI99eNasNucbo3McwHLQHILyQBxkebGFSqQWy1ivvfJDBWm2eNVmYlpgu76KuW3jR8
QqyNjFcDrAQBVCfYkXQW9KEX07kiA16sStJj3HsJrSiOH2tzCuBVp9pOq+wkD9nHeezv6wK5jyBy
EcF4v4FxtsMoZtBLkJpRndROMUwhB3z9r2CgbwSSi+MymjHOppTXWgMuSWO2aqmyF+lmSkOMrN6X
6CLNPW8unP5DxrcDx5iie+qqgmtmvqAWzIvQG0AzrogmOqqZONrU7pNBRvoz5z6YVHjxevM2FUzg
GDqeTe8YVathUeM4ByPi79/mpgGsRDEGEMlqtCALQZQsEhv08qd6LHjz0xtJHC7w7TjMBRrGMvdS
B76BbD85rdWi4mK39d+NG30XHcrgd2dTqJ9WsWcuAhIWoYT+olV2rMiCHhs1/HQ0m3iAGBheCsaY
95k2724lhf59JSUc5bqLO6Q0P/0iAJPIAfCRopNhprmxDJzMIE/X3cmmX1zJpH9fyQQRHcrkJQg6
hckbCPDPpZs5f70u431til4fjAwTUhSSisW8KrIaWyNd+SfWvB3N3mSdd7hXB4qkWg1L7G15SXxC
TJUd1QUQrC1Lz6afHEXujA/1RO+seSWP2t5KniElbd1HTeILw6vcjKiFxLYIkmtAtfH0YyMDXV/j
+egrUdk0lzlWSkwsfKHkSvFOgJUM9Acv2pHvv/B02bSz1dEYrc+ayojHhAj/lD7+R6gE1pjdL1Bf
bDrGlTxG/9U2DgFPCKT89kCpPdTFrY/YZQFOVIZWka06QuBKNmhpfiFVfNcmu1RRdl9cV8xZWXrI
HuQfEcKe9rnpZDsBGGN6wOqNNcmtRXgMwzLvizJhTihjRatLhFra+Vj2lPSo/QQ4IP3jBEzXCljT
qS/EQE+fnc7Wu2PodImlcMFLeD+DCYFDmJqiPiIn+6MMcDMarT4zEyLGOVZ7FRTVUCvDz+WbAkSl
2VE55O1NduA2DTYdnIb5b0MFAdk7nHNNDMVqLBD7pDsKcUPCEvBEsBuw0lmDKwLz/GRkTzF3puFf
nN6bYOaYUqTImUyfV79fONwMHKszMgFRnKRJnxbcqEYI2NyAbpA7HBe+7eb+OQ1Lhi2AVkIIG5L7
GkhmWxkvquMQWbmP7JBu3ABgIY3dAfCTTvPxT4pTcHxvwhkfW/Yo97XG35zY4y0dgNFPdFXql9zQ
tn6+SaPWsnKzGAbERHaDDzcAl+tcshFaa7DBhQk4Za5+bkvDIxwI6SLKJEwALrSlMVrlH77v5Sjd
0oUl6YZfy942hTdRjLfJMhF7DKIAfz5/UsnHcPJKlVMl2VaTNxGMJxlDJRx1HbltM+AbVY+Rltij
/iipPOzWzbMA5A7gd6j+gIbv8iNlhjJGRMpjPw6B16O/hNGXPvrKUfrNALgSwgQkoPPDsrqcbnIp
nm7HoH5SQvgN3aJoPTrFWPqPEhltSBepJ1MWh+ivDAiBhdMjALiLT8mIR9PjU6tsVWXwLgB8LDZY
dPMdzUFLmnwpJVL4ywcacwrQTlBcm65BGzd3Ivf3KeFppF0JZMxrlsamz4Q69OUbSvZNRCc89CqA
lwhAs/v68AuueNM/Gtg4wswocG/Y+V5VrEtSh8DRBMH4z9xaMLDHVfrYyw3usR50+IWMYjOomqg9
oaSCE7PDqgUY9wC9hL3cZE9BDpwaw+ZYW9OQrWHX0+H2/bcz35VAxrxjI9J6XcHeSkfX1VDYFmzp
Md1jF2EnnHhYSFuGLuE9SVEhCag9GUUVpK4s2hGL4UpWYqXidRK/xFJjJRMPKmAzjq4lMccKa6k1
yjYOUHdVD6CG/7sU8CtVV96hGO+VKFMQJy0CaKd8J+aDbILnALiJvFmCLXUEqKaBGiKiDPBpL31X
jBOBaTeu/KreLXlhF5HBC9dbngv1PMrdicIuoLguRShZEmRqd8G7OnsuLaDsZi6s39Z51sKYTIcE
bSiVs1z4k/4NEP/AV+UiTG4ZE2ViQelOQ/xgH+BCZy4tWNMLbJnpPvgo3fgAnsv9z+I7zwtvnmcl
jP59lQAEholav26A6yxcdqMwwW10X647enol7KtxfR5GBdpcInmimgI4BV8QkZ0maz0lfpG1XZA0
Ow3Qp9fl0e99TR5jRLK5KHMVQl5fYiqt7UC7Nww/OsCwgAO8sjql5o0h8SQyGhjIpT4oS40qFwaE
zHynBV9j9a8AcF+a8Nf1w9HLunY4Rv+qQQWmvYqa05TLvioNj2kC9PAl4tWdtlK19Udj0uxBzyYV
sw9IDFFsOvykp+trR/SyHb9gven3ZAkVO8oEBPRd+mtWWiiH5qRGNS5wjA2nGnO0aMQZOPmC0waV
l4eeWjcW+t9WH3ht+nr9SjfTgrV0JkrH46IMSoYnoXozoVEaz7sMQJPhaUFLGIy8fA7FzfC1lkhd
2uq8WS6oaaAg7aaPUJrkl/YIE/+1oi9XGmPj3ZBnUZ4g7f6TJ++2Lbx9SsbaQyGJ2yjGMz+PdwtI
WiKiWGMJZ1ZjrZTHPcM9GmPrjZyjBEtwkV3tEEu2RZApIxWgPIqT/wsfbjPWrBSVsfSkXvq+pQ9d
pqf+d1/vFwpT29Hg7T4Zgw+qUDBKs07OA6O0OiSQM/GNicmI6LPC6els2wKWu1G8xGvjHablLJlJ
PIuoy3ahA9zy03Be0TXtsHVlDzArLrclt+lp3iSyRcyinuskGlC0+P2ch3e6sx9a2V1r6vmoBQ2c
SOZ0TrOXnlKXUtxKqre4xjH1eFuRm+F1dTjGtQzqDKjEAumCYuhWX4a2qvNK6TwRjC8RDYCLyQvu
T6sfavNHHnz6E/e4OgPjPkYQp4UgxTG95U4tjs0+PWaOsUcTYrINq849/oTOZq9YXolknEhM+hAd
Nw19ql3nYP9M94lX+xg5Va3ZQ7+YYPqu9xZbR75PnBFqyftw255l9RMYz1K0YlIEIBM8DwmlO2lH
3Hg/gqMd6NTcIaHNFGkljHEr4hz2M76h4AXmvaE8jDGwEgrjrqk9oX8Ztcy6/kk3k4iVOManFDk2
V1IZPpqYn8vlXlEPxfBwXQT3/pgEQq+SpFxQ5QZaebzLl7+RYei6kSo6SAIHlyOQ40fYZV2E2zTK
pfTnfMF0ArzbjmJEzye+fp590rssDCvwGCgBFQ3gEy7jN7A1yKCbI4JcFlim9DWf7ib5Pq4Vj4i3
kdS6Wj56pbHYnDNuBgMAC8gKUnYsjzN2AUCNRskrLfH1GzpNoOzSj6ol3GBKDpNrJm+/ajPYraQx
JrDkHRiKFJRLzt5SPySvtR0CwLlq4C1/KRbwzsfcaylIQxfoON8cYGUhRzdL3Qc7yR8yVGjUHQ+i
Zdvs3q6TsYMJzXwxi/EGltFqAMQsRru+5vGzMYKPs2i8SuJV8uiNvdebN4GMUYhyPg9TN6CSID7n
0tFUQdX4ole762pC/8sVKezgXyom1SAaHcpcneqKY/Y5M4YXaKRfybMbpcKjnE63lcRdXOPoCzv+
B8K2DoATGNcYiQ24r4PxJfPOuNFY9kLuwK87bYe+f66THQHUtEoTxBSQkr1UOEKn2mLCC34cjWSZ
9eSwNkJpgVdJsDoZ2VidRK1X+KtxR0c9RYeU8DBf/iVHeTsUE24BKZtUc7EEXph9p6CpCLee4Iri
d90yrAwr4LyyPO8WGadS5F1blA2soCq8EANJrcLbH+NJYBxJ1nZ1JRoYOykz4VnLJb8HECEnpv1L
wHm7N8Z35IY2CdXy/9nYk998o8a4jqRU5VkTYGOj7lT7n8+OUKIkLr/yPuZZFuM3ClRpRPAg4X1M
bFq5xsYiGuLuQGzKhwi4Jf5Th+OqWKiDJRGNvgPai18ZspUvBZZ8NE/Xvqjz1+veamtAGtBD/3w4
drtqVlMpN9C39NUb80P/rNqJU4ElQNmb9mID9vAo59bMX1fjKKVOLX/1Fljkpg8TOgq4aKZdVHg1
pjwQFt4d0s+6FkE3u4QSg3ixln4UpQpk64CxmauXKJx4BZutpr6syCC4puXW/2PtupbjxrXtF7GK
BBP4ytjdCg6yZVsvLEfmnPn1d6E9tiiI09Do3Icp15SrvBvgTthhLQw+PZU1S2lkzBKsOJ1SL7di
u8vu9XYEZNS9OnzVy+tS/VCngm+3m0hiLNrSZYZbwqMB9XFH+yjJsPC13uq1ZXer5umzsGe/+6k2
YrhPNay5lfUG/EeOMZfxqBws0wZO73f1Hcvv5EMtHYRumLmLZ0F0I5O7T0qWjoYycmSdOIzOWflQ
fzeC9m3uVo7kGMZ5fPNseSJ/vJ9dbkSz69ioTdGNCQ2pkWLfqwH2npld61EIGkvqKOXi4xBBHOtX
o4L80lxzV2COu3n0RjoXDnpAZBNlDMtA7zRgZZCl7uxUDxHoohBrfQOY9gBZDTIn2yDxlyprkyPJ
xxV/Tbo7wW/ZTdA2v4ULHKQp9WppVgBJFvriDpH1BVzM7+JG9aRycpVodftGHW3NwvDpiKmSWrXs
IQ3f1cnoqVT/2GfE9Mqi/pRFdexjJFb0TBQZABd0lkntqbRiBlZNgH2XBHPjU7kXfRKma5d0kQs2
Y4qFx7FAp1kLokM6gw0X/MfBsNyy/RHlJj4pmqAOJLp4LuBM4NgGIKRu+aFZlG5ukeumjG87qYr8
eQ0B6LSub8zJiBzBBxfcJz83n8qVguGc80lhcqjT4MGB70schlRxXltpncgvhSbHPMiFG7aYUWxM
blhjQssRsO1a8M/qsuRYH1kBGJtWSKRFOKa701Bw1n88J789KulpB8eJXFlD81s2bExcfdOvs3fm
1djbkkM+NIndfOixpUO9lfjLHbYo/ezT5esW+FV+Gj5BxWEwUlxzodaOVZ/UZRZ80P3vyd6r6M6h
PczpEZEGOY6qFGyjffpFK5ZAMcAeWcSD4K26G2nVv3L4J083xknYr8BhWBJit9ow2Yoxv5/S1a+k
RBgb9u/tURqnLUCGTk1rgNWzla4oRVG2cjInUq5ZRYz6HUXPu04E3AL7AelRKBcELTDXhE2KLjTz
eA25QV3xYVyGI2avXBWA5ZdVY78ls7lR5pM2FrHoTTw3EQBhCWYQ/0lw0QCqjvQgfsjtu5vHs7EL
3whTK4mGJYEi1jXOJgVNvNgavWlKxZaUu9W4ExxOoJY8bLFVWqVSsrF0Bo5HVbgZhnP7j5sJ7Sxy
ZTvywZdyWa5Ib7hwFplZHaoLNp0yvTkQdfTHhNxfFvEccBsjJ0QjBpYKNWAJ89CCSkuqJJ2RknU5
SMyRS9xGce+p+XSbafFdh3EVLIFPR40M75uuQ7Sqv2pyfau12T0w/R2QUPiNshwv/6rd+978KC6A
LeCZmKucPTGVa2W9kpJP1BDc7b7CbmRwrkaelkUpRxPFnEeFPTeC6As6eLtf8lEYX2ycZ3OerQwH
aosKtaLK6cuvl69MdB6ePieXLboCUiP0RzCeBgMYtZX3nZu81V+wMbT/eN6ch3Mug5pSxehQdHhN
i1CgDTyTjqKlRgj8HDz4kvyggDZ2KctbTa99wQ0yF/UsqG8OxXmVaLSwMVTCqzB2Zg3Vm964oe46
uhmGKeqTfCD0i0DkbvK8EcmOvnFkaU46A6Ar0AtMtJl+gu5S+U0NpKDwZdFm8Xmq6tL5OHdSyTWY
dXRMC2GsbXGwQxQ6S1oCZLMaQ0/v5MgOQabslamGFfWsurPqEHwuumtZ07upjD8UVf5haBrsQUhv
aK3fmKmMQby+NoDiPGVuOqqtnafxW32gfmtZ3iqsh+4Xuzb3xYLe5r6WbJnBfbFIfgIMDW/GsAuh
IMQ1P7Il5XR5yaLkbqzZiOR8Ub5m4PFOB+TPJyMAV9rH8jNIcdzYSctz83jGo1J15uLtC+YcdtNM
cKHLKjY1wYjOqQebFNTGZf5tZthBxWAPq+oBIOcgCfGB/8WoH6Vx+lG2WaGPEvMgYMvoFTv38+SN
BtovxZMPw3QvUkihQO5rVkoz99jZQ+zxusKVvQ5OqzfcwZWCNtAq4QnPcyHPLeDxhNy3rJtSBdQk
JmMnR7obFbfIwbjnpok9fiEPBPN6TktBowH81vLaOCkgTrAAe2fXhwjPd3KnwkyCxqVvYlApIOHW
7pACJGjxta72Rv7cHbG5Hrxq4mqjA1ycSizsjoNPAIWFcWBL5OnbTBqEsJ67jkjHDgAARChFHvDU
sEoMl2EiCRkOm8jPrtbDemsGkVP5r9UzLIspssXsil+unqRxTiyC+ZLZXzyA9ubueJB+ojEFr5cP
7usea4/y+Eci1fs1A54Pa83+np75PSIfYTtdPEi+X57cSONucsFyZjWwR9ISsHE85QObcVUPUuhQ
Vw0Ub2g9cfV135Q2UrmADCStNCyY1P+3gLwRxuX6QyvNC+nr0Kf0bTqbx8FEjcsiniA47sbjjRgu
HofZCpL3Pv0fhmeYw+H9g4qxZIxCW4BW5vulcjOSqhjwZlqCEv0b7WP9fQZuHaDm4Zlg6y+unu+l
OFvBnOtVFAnwvRbyw74P2gzZBgYs8YfgQvfCyVYK528bZcADrgCkvXEz3GeH5sb0oiP9jgwRkEtC
l8J+M3+ZlMChYihVBw0CpyWpWmfhRNla+ZGeFGwWDUEXpG57lV9NfjHaxF0O8nu1FJxyRyyQHClF
gwDoDYSvMVt0ngDViF57Kf8qscdRGJVfxMBdi8vD5fvcSeqfSOJsTlubMiUEI4ZToh27PqBKGVyW
sPc6A+w2pqFBmmZh5ZlLAAaLRkM5Ij8cUcsbiV3dA07yALCyD9HRfDcDBwGHu6OC0sHeFW6lctoY
Dl1PASWUBVX1tkF07I0f+ZDbc9XbgvPtGNyT83EaWcdmEctSl2N1ygiS99jbfIgApQiMB9nXwW2q
O8oJO74n0drUjr0ZKmiYMaBPTI1onNzUkkppGpM8KPsTnrlW1dplLGpj7mFsQApQFQDGBVzu85Nt
k62CzbQkcQYpnaf49J614DTbwn/hhxErHYYPRLr3VecIC077x3sUzGlmpxXT2A5Ay9Jju0eyOjVX
FnnbxjYI3ttD662eRVZ7uhPvk+zZBHpKKnJVDZQWGqc6GJcrAYaFTY6Bqs4QfrOsVqAzu2fbSOA+
naTRqJUU1M6L1jfXzjaUGHt9ROBF9r/dRgyXKg5d1dLCnDOkisuvcHFK4BMFtV/9tAobFv85zB0Q
hFmn9v3r8n4wuT/eIpfzDe2Ul3lnZADA7a9XOM7qBju+2CXs34v7+Xv9I0OFk8YotaUArZLTFmwd
gRSh1HXs1o+uct197A/FMT/kQuru3U+3EcRFhAZQNKiDdFmwKopjNVlAtPcpNf3LTmXXe1EDuofY
Y4HG6GkqmymkX1tZxeXl6Ibl+Ztcjj1piY5dqHy6LGqv6GJgFPOvLO7qFGvtZ0WKDV+3Jy+6yh6A
uIeRQ9UrH0TDR+ybc+EUm9amAqYY5ETPtormedTmVbaQh6Cpw/IRloy8QBv2rg+pObUAYgU+EH49
Bl25JGyKMIec/pi70UOJjTfgSII2ERvBfnRnfgmd9HoVVpDZ1+cPuBXMWVyIXYWo66LiDBoMwCo2
zZVio3B22HMw/6kIelbPEesJNTCOxzCyiPGcm8Yk/TQBgMzwjY+dl9W3qo/pXh9IjTUiK4iuI+DH
i1zzzlc0FeaYkRlh+YgP6GGcRHOoYIpAJbGtztWptNojGtbXRZg4JNY+ADzDrmtJ4DR33DIwIbGT
piEpeg7SIUlmqoLtHd3+sTjI0kNaZ67AFHaM+4kI9hM2wY5EnWZNE1IVhumJSx0CDP265a2yAJWv
dRI36W3yTfi429GaJ2LZz9qIHUlcRE1zFqv4jRowHEANNRJa2S0whN+J10JFd8mFuF6baFFHqH1m
0zQ4USW/0TNdmBkxz8FZw5NzcWEOXIXFkFXncy1eVXmsoDv47dfIseYXYPGxf+6SOM74agUjXbEG
cWQFP7N6K5PlRjZrb1TBfVz13mVl2dMVIqN6RbDV/Rx4IA8lTS8Iqg00mgIQQoJNfCxVp1Hr75cF
7b2LTZChEKJaOipo/DyegtecJReo8qfWN916K1HT1i0zaPUC6Aa1vdI70C1dp7nlJArorDErcfkH
7HhTZJhwMCZ2Gnf2GQGAQjs5oX6fpm7Tpt97k6yHoVocqoUiwjmRME4zk6JUac0Aa3TweSUEBDqa
H6uR04MM4/Kx9mxgeyxOOwH3to5gXkIJR/85DI3d5AIIw/0Pt7k4XiHLEdBrrQbwHRRtMnC+mJ4a
sHn6Gq5EVGPbvTgQIao6JqyAZMTlW6kSV3KThHEg9Z1rTh+1XrZVkHmJl0/3zBoPD8WENmLFVeWS
k2GVjSqqkt/IF/8VrmHvK22FcdlJW9K+0dUYkJcpePJo5oyNf1kP9sIZLBitQ9kAPgKP15VYTbG0
mUR97JH/SiyvA1+5Qj+va3ZVRaWdzcONNouGaPYSVkwH/JVqstm2jc/P1mWmozSj89j1djq8k/TP
YXdv6u+k5CfVv4d5ZFPy/vJJdxVSxb6hzkA1FYU/6lB15doAbNM3cs84De/mQ1udTMfCZj5dXXGY
2b3aR3n8IaNYksZVwUblVKSAgtE9bTr1eeE00r0RjYEGiNGECEeHmP7xcWBzSpPTz7pcAV1fmhR1
YBr80U8zmN6IK6Xnvt0lWZx6anO+FqmlU1/CbtB1cYudHSd018A4lsQDIIBvBmCRtfOAHshB/pRe
sSxChLmwayOba2b5xUaX+qo3AdIqU/TbiFM078ZcdgWas5ei4DVHiGFh6dzic76qH9s8Ym7598Ya
295kfRwGy12+BJZ7L7qqJsIqA63EtgnnzbR6yueBGAD8DwZvKlw2iF4D7iCIJHDXUj8q3hUgWBAO
hu+bCLARUVWxrOfrJpFR04pYM5bdPyu+5kWnNVj82cOEDdZNRJm0UBoX7eBXtC5T6W9VTQB+8OdS
Udb3X6UmgNlGKcdUd8Zl295c4hFVhyVq7Wq5wRCrIKTuxSDUTAA0wlb5TX5HKK/TdkhL5ETq0pwW
uXZ10mEWMfNK7My9QiO3srjgqlhlYlQ5gODO8+EqZoDB98hA6lNEWm9487q9VFPXFXR9NEM3gPD2
1M4wIkpqaUAxHzgjg2fZ+jU2bz1iHNUTG7gQvQt2nYuB+h66WYjoqOY/lQd2RFXWGWDgeTEVVF05
MNKP6l19NA+M9IneKQ4eeJ7l6GzdJLxK3DtRoNrzLdvfwBmiMSxFhsd0FfTpQ6t8nefD5e8o+Pd5
4KmpLTUqYdbWB9MwhuR6O5lFmrL3LjBUPMs1irW1ZxBMEsZkZhAdWX+7WeThd0ckO1E3X84dkbJ+
Sd99z2tuJfPm3WtFCYhi1Noc004OeXnTHxosGaPqcUbBzR0i4iDbdSmg/NU1BsKjP0NO0lqwtiQt
OoWv6aLtBfitMPZ1N5HHWIdRLhO0QfN0+m7k1E019aYOlwMpQZNtxm9iEjpVrAlGH88sEHzYhY9G
ZQwszuykT+VaBgHM8Aiw7shgZCfZ0rhK131NJhVgzxiwKQGYmAw3vTmtdkXru9FQrshSfRrU/r4y
8sIN9eIWz5obrYvvpEnzFUxPl7V+V9e5V2sK1sjABjmEmMOt8i/IhP2hr2/CuropovltYimHaaQO
KG0TO1PJobTS60Qtrup28tOFam43qo5Ump8iIFY00wSEjLL8dtlwdjPI7R1wqcfaZrXcqim2TcfS
No1DosGlh9/zZbHXtrBrKaDgSynGH5fl7vn4rVjOCUpqZGWjBJQxFH2UOj3QKUgq2TbrUeAZ9lKA
rSBOt7q0m0sFj9xAUWuAewMY0bpdTVFQ3LeXjSqxn7FRYdlIaiw+wsliEEh2NnAKLxv7FMrjfEIE
EExjWHugmTCSYjahcm7L9t7ishyxF13j3rwRy2f+2gr3zh16hLNkQOrG8BvAp76cORH+Ay77rr/d
COTCllT3S4/qElZX2ulewwxYLo32aKBFS9/F03y8rI8iNeEClNaOkVRW6JUuRm3XC5DWyXWtCTO1
vUfF5hb5AQw8G5u6nVkQYctv2VXE4Lf+YG6IACIEZ+JH85N5TmWZYTbI5X1IXUP5pKiCqCgwY34Y
v1ipEvZELgPLao4ZaWvUDLTc0wq5OqQdEZVCdiPho07wY/ejsRR9jhwHTeDokOmYl2GpmlqCWlV1
gH13sGJBaVx0h5z7iKWojiIZuSiYY+w0uoGGtJZoA1N0i5zz6MtQ6ZM6xi2uiiMvX+fJOkrYXu0r
+3/ScovzGlUjJZ2Rwojz5HptT810VycCf7vXCNo6imcY+k3ZtFTCAAD2O7XT7/3O0QD+0XIU4yr/
i1vSNNTy8a4ExdxTv9tE8rhICQwK9EEAD1CvFZcRzJnOGn5iuax44n4/n9b+iuQ3JrIhjMdsztkO
Awr6dvdQNDbYb8l99wBy2I/wHyM6RKpjGk7xpXVSb/kUyvb0SbSD8i8x4PGHcOlLXRIti2uMnf+N
AZJHIZshsiAGaKIpD9Fl81vjQyhTKR4R5Ngm7T/m953Ot4Mb2sz6UhEWxm5iuLlqLktoQjkdOpag
tZLeuzod/ISub5sIe65FegTgzo1OIn+idXDZTvaVGEg+lJXzQGTPWeRagFnc6NCc+g3L+1/wVvfG
5MCfoEB9DcjDOu9TFZbn1kB1EPqk26Mr2bFDs/vxKrr+vbhVm5hJGvQbUcay63MepfKRiGh5H9EB
u8PNPCDi0W51ymHJ7HmOv+Nt/v7yhZ7f7M9SbYDxo9Eoo/zDb31jencYaqmH0RC0MyeQgw3lNamA
VkpifbErqW+8pjYmx+qNTzQ8zkT9pPaN05taoOeNR+b+uuzxCiiLkxFj/2Osameg6yk0lBRblsN1
3yZvC1nzyqnobDJ0saOH9fXSjodOVlxC24/hWE+2qmOMZwaRVYDlw48Dpbqd6dror6TwNKIG2gQw
C2LiEdlcRQC9C5X1Xp9KvA6AndMU2lUYWb+wMe+CcCuxi1Z3uir1x7z+IunjTZ3Ix37VH+QqPGYo
/eZJAU4/ulyPdeKAncywk26Q7VCSToUkfajaRbKXQu4PnVEfDZATpunktSZKx2P0IabFscrWFuNG
xi8jy30rsd6QPDte/ja7yo7BKobrqgGV5ezwNrlrn3SAaiDwoa/AkdpLgLayuHgKap8iM2YA4Vdl
bI+tYacAcKdLctToCSqJtZubYk1tql1ljRAfklXDeSXcCuesWlOToRuwTxe0SwJoFlLaVULvswjo
7Soh7mCWQU+Kh7QAbSjVcs0VXPS+zT0aAWfpgwUogpBiiL0F5yEmTDBDj+c8VuCQ2AKeACtwkdOY
QF8T1YDOU1z8yQ3WRZVRtLfQbnnqY8oME1jSaKHmNJuZR/JFtvul/ATPk7t1mEZ2sk7XSag6VjQl
bp6N7ytgi4EFk7yLunBw+ll7UMB9ZJekPqpJEuSxhUmqWbk2gXVj6+Rzogx2i+p1Y7dza+sScbp8
fldYy6c6NEApHX0Zo6ZyBhndfXlZjl09BuE8jViI/VX2xU9FaX4MYf6gStFd3elfsZP/cSp71V5q
4wcZswUoXeWhxY6Ic/mr7H6UzdXwGikbUZM2SGHV1JrQU6hGW+8q6o6SeldqXSMQt5tQYqxWRmhR
kK9w7yhr0fNKk0rsPdfxfdZiwaD5LkWvy5Q3YrjXE4Yb+rHMB8mvVoA1q0FrHLIhd6I5GLLUnqTv
Mn2gapAouZfQ3M5zkVNhGsVrHGO+JmCPQ7zgS/0hKdRSxvsNWRKqqp+Vg27anWSrASOYT0FN8S0J
Bfa1d7VbkVx2q9epaa5yA3br1bztSzPQaukNWKR+XlaYXX+5lcN9wkTTp96YsYH8mn253Sxv47T4
jqySAaJHy+X0nB6s1+2bGKwEk98duzsxnNpzxlxQX22knctF21hA10wtcxXIVd7ioewVExt4BabP
2FEiVqbCtCYBjhu6fKfocyocjNt79W/lczmtJU9qm0WIRdVUf1WQ2NFCvmqRP/craBnM4vSKb7mV
x5W/VHPQ1kQD8eIrYt+eSWxlsb/f3G1c4um/DFEShDcRgMyBy6dEmOlSTtkP4NC46O55l0/HXBdv
g1uBnGujADQH+TGjY4h0Z+jejORVBY2tCGaTmzNJ1jzPYdOxHQ/tpF+vhz/EBGK2wz1HvRXFm7cO
Xtl1wacadITn8guWm2yUDu3KWgVaweLwpXvjDJwiQckkC4fSy5uCXHfGp1lb7XINeooycRWEw4/L
H0pk5ArnrgejSqU1xtkkEKtmhwiMTgOavq3NMBNFEW/3xbG9SS4PkRpSAVEcDfXOS+Ib1GsY5hgI
ZTKwnCYOEmgwF0iN/YLlHIF589u/wAUMpzDBObUbxqyqzm9TH3xBnQvUkTO1KtYvwp8vI+8RmB+/
2IU+cQhu4fOpw0DzUkTeTyZwDoFUga5NMd2L7ll0WM63DLExLktEChAwEc+sBjcHKXIy3lkgo0h0
AafG7uN881EJZx4N6/xFEa5WBoWssTrsY1o4XtIh4GIpX9x2FuXynJlEZdkYHWNievZIFvPksLu6
YJKEM5BErfK4Xf/BfWb4/n9a3K/d/9xGQcIZSCYpq17KuMvXdL/2BuzP/SfZVLACgvXCpz4UI+5L
rE+shnVge3Lax/xzznauvH86i9lRdtFZFD8L9hImioUkpGgq2Fh4egalJFM4dTjmUlzp6xXtMI4u
QtfaNQJDpqalYMsRbcynhxusNlcVisOhwf4bDYo85EfZM69i8Fj1eAhgx/VFp9vN01Bu+Cuai036
OK2NXp9bFgYmeMAJ8Z7RAYEAXqyfu8FpI4uzPqJ2qiW3kDWc6uMcB4tyzK1TBqrc3y2SzDp1/TEx
vDYYRBXXXdvYyObt0KjHVgmjKJixrYwt0syjRwOrIDbxK38IxWuku+/ojUDOGMGT2xUdRVkuK2+l
3PSjyXJU85NMO0cOlZsopJ4OUlxaf7gcJpmuPHMCG7mcWdY0SosSraDAHLpAjou7KA4/XRYhUFeN
G6hbLCzWa/kA/GRAmcbtEKShZI/je+Tgbh5a7mVpe1tt5kZFz2vam/QpkVOzKq26CrAZGKhu/iZ5
Zxwl4L0fWHefZYXmUcKKtuAi94PF402eO+MbuV2ZzUTpO1ZzBPiX27GaIxYt3WW+Up0CgElF/vny
UUUXyzm5KokzOVGlIogy9Sar8K4nP9Ty22yA6VxLBImvyPQ1pkmb84U1EMOHBuaIJ5p2aoChfCb/
ZCQML2hCCPSSX5YdawkNASUsgvBh8or39Z0Z2WAD0+zxl+JVPgqV4F8o7MsX+i/fEL4byDMaaJK5
p9IcJWE5ML7WVetHO7foAfSZrrK2vpzP7lpo2FPs00PXjgFiwF1vVW7aZx7GRUUOaP/8j7+ES3R0
TLCDyC4B8SlIGVSMM602C89fkNO9KDyL5HG6lOrtoJnMsYO7YAI7FC1QSmMIy6aj6ldWwPDoRW+p
3VgJKt4/t81pVJmVRZs1aEevVYfaoeZqU+PQcXUvf9X9OPIohotZLTGXCBvERSCnqzcBEBIAXS41
PkyDgKx2/6W/ORAXscweGDLyCphGC08OtuEN5Eu26o13wG9UrtxWWp81slrTeQGlneikXNTqmrSX
+klLgzp35FN/XfvJw3hQCrs/rZhHYwASw4fMFzXF959am3NzwYuuStQRDZMnrGvGmliPkxPt6QWT
EyLF4YKWavUhWpdsAzX5OJnYIr5eckGStetbARGnyhZWmghfIiqiDhRcMoZB1NU4FbJnjY2HZ2pa
vm1FDf/d0zyK4utDs6amc2qgMQaccQ1AH8WbdhKReYlkcI5NA4fkbFiz5IPQCfi1v8B96OZUtB2/
bwCbo3Bey1QndRpNRKQO8Dnxl9JNG48tLcZ3zUcJf2CygAJFDRt3lvRrObxOES0MXIN0lO0/cF5M
yVRJz2v4b9ZHVgE769Bj9V1D1tYH0+q+ZgTTYuA5GLw2ZSy4Pg2JxmwBq51hOi3lfTocZ5TWL7uu
3aC7kcA3xvso7Ou4Bv8125eM6Sk8mh8ntIbJi2gL9vzHVhqnJWmSWWkRj0A4NY5W7E7peJjzK4nG
Ao+8F2y2cjg1qahUdM0KIpLEnOze9LGM4QguTnQUThOkvJl6OoJBkm3HF17qRuj9Fnbjro6neImL
VNoDTuH6RSCX/XQ+n94ejYtpVEsZagOM+VXP3L1yAUb+dc0wMY+PTuNTBVSVYWg1CVH7v5da9zyI
xVCiNAPPaZ0v9WRlBLZKua2CuX6XzF8G62c2xKKvtnt7hJgA7tFkGfsFT8/TyqUxZSpy6L76EjW1
Oy9vo6501zUAV7pTJKO9SEe0dTE4mup3lz/drlJCpMHWGsBYzC5gk99m6ZgZa8cQRcbTmOGlAj7x
yxJ2dXIjgf39RkKSgWGvrNEWC40okMLaifXbvvthDcfLcvZiFyYf/p6E0wqJ0FrOCQYDormwFfla
pXedDHjHD1km2qsWXRoX+Ys+nbHYCTNLyAd1vG8MwVF2tW5zFM7DkjqOrWpE/8nq2nspLW7kBAjb
VBNE+9160ebKVP6NWqUZII2BTva7XjTf/cbmAXn14TyJ/uJ60a5OqAbr5gExBHs1T3VCDedqKQ0c
MMKrzUxzD9u+njR/VOPGu6wVu1kaeC//iOLPWE4oUPcL+D5Y+9DE0qNcfEV32QuvFpQyM+WrQN6z
owFXBuByFiyZYcvzbdk0j8AjNDZ1QNKfQ4Fi6UqcqvLj0M3XI6kelPZhmsAyF/uLdjKiL4v+cRiu
aZUJzO75q477IZyS0kxLMinqgIcS4IFBPEYI2+L/zmB34JY+mVIgOPszE+REcp+1XRSpyHuI7DyA
xP9YFb8GN6zpj/Uh9TEYjmKE24K+1ZWOhegV8iwonGWb2DRgMFOyzpl/oyQ9jfS+PpO0zUfFDo8A
xD/Rq+kgkrX7iQHnoChIuoA7wPnMMIrTIo3QUqzolQksy9Qc7TiunHQQjanuHmojifOdtTkCASCZ
QN1qqCcQgxyyNvSMUsaUyXoztpYdWYCqlsCehpUAYomqH6KDcndKBqvI5dmqAyCfe63xCxOsjiE9
5D31L2vOM4fKPt7mnJyuKnk3j0hc8FDrU7vtbqfJEOSUIgmcajZ1RoAyYFQBlXIXi+W23Am0X3BZ
vKPJrLkbtVjHGeQT9pQBtR3+AqygE8fR+8u3tW/aj9fFbzwvkdyQOZ+ZnSm+xCoWsbu8BRGDK6MD
BYgNkcYLJbIUZhPEy6iW5VYxcLhiBks4Gii2bi5BZYWfVyO8Lyr5azlFH4wiv1U1FKlqirVag3EB
NPl/n6l8qi08CtrSEDOaKY4/OYr/29SXN1YQwtQ7QQNXeHCmV9uDW+mcj+1ZFlamDF8FgCU59h7w
aRjlS+jU7uWPu+tDN9+Wcy7rao1lKkNgP1t23wSpMeMOQ2ccD/r47bKs5w8t7iY5/5JGCqVLvdRB
Cz/95yar43qDAfjDZVnMhJ88EThRnC9RWjVcagJXFg/UiYqv8hpMsz92P4GYYyeqyKM8S6E4cZxH
UVdKE2WCR6HGLUp5quUlukg3BN5Z5XyKkpjGsibsU7mTNx87Jzwub5pjexKHHNGX4tsJBvIYbZ5x
fSy0Pg1vyvHyl9p3lQzBDbkh6BHUpyovyWFGQkurgygqXKqGJynMBQtz/2JWjzI4s5rn1orNBorH
poP+8WDK7ewsLnA1mAczBRL39eFRIGdWcqbGeZtAH+oK47DvU6wcA2Xw8sWJZHDWVJQSKN0tfKPI
Gtwx/DgAFbeZBEKEV8cZ0iiRVh/LgXk/XNWKpfAqYB6pWQHv9xKPJNIHzpRqJVn7qMXVdX1ua6tu
x9HPyxf3fI7kbK2PX4ezJGPsMSmbwpLi1nyXgFAnqStnzXKnCbuTapjurOuHpDQ9pAlHC1O2ihVn
dk0sx1BMxZ7D8IPgF+274T+/CE2Rp0aARFKRZnZohiLe/5DRapZs9jCSMHEB3DiGGI1gK05k9/3k
o2DmdDYBZ47MMW8XCtDjbo3d2rBSv8MoojPV5mFKwYFqop+YkFzwXGC6+cw9o6YH6C6W0fIvMlOP
y6av8T4YhsSN1MgmEthyVS8C46vgapn/eC4KcAYKJQpzMU9POMQtYHUL2D524zwFLUMs5FMw2UrB
9AMbCodOtBW1+y0xPAqcAUs3AWH3VOBMsXcFyi6ksfPVnN9o/fe4jOwqf58kohf1bkjYiOL8mixp
q1wDFf41qQnLuZ7d40YWd4+rqkok0mA07GXbnOaDpJ16DxAYAMDInXwShLtdxdyI47ybupDJimQc
rahuk/Q0lG8lrXFKHRt7gLRLR4FC7ke8jTzOz3VDWak5U5P/npvseriNKM7DGXkyZU284ibb8Sjn
epDnkuh9KvpanItL5DwDtC2Ow5Dg5x+lS4/LDyCg+7k3iZn1dkPR44n4dKGx1CWr+7gJAE+c2HFe
3q+AKnYtTQSALBLEuSsLwUiPKK5uzQC6So5T2NtK8lngMgQWzE8ZyBqpylFHZGWZ1nj2xmysiXlj
CzzNZ28MqgKxN96PtpuL5HzHqgxEigcYGftsmuUwNqwJPVvMGQJsuUGqJwuQgkWKz48cmKGpyXN6
zo1ml6V68xVLK1klQ5Tq7Xr9zek4F1JpoJoDunMNbvRvafqJYDVV6bA0M3QCpy+wMB7DNstbKTYn
diYq20nz2erL/1EC5y56oiSdpKp10BgYL5ca1Zbk+qNAD3dD1+a+OEdR4F1GxphFkt/awB7e8Tc2
+Zli/eW1aetGIOc1DJSfwrjCvcVScQWAOLz2G2wjZALf/nx8iCVgj3L4jlu1/DGw9Kj7bQri7iq1
ZwBkYTk/djMnaY+aX4CqKLNF7USRvuu8C0mB3WYVyjZmrrfNMbzKA1EdQ6Dv/N6pYcRzmOZ42vSg
kwPtktqDvrWithKJwI4FCs+DJI6rXs0xhaakmuKU4aeq/3BZF/ePAtBaFfBGwEznbm2pBplMbdQE
VTRjz+hdbZSnOsXK4VwL3oPPkT3OyvEoioW2TUpaSirtJh1KqLXxu1k1rte68wd5ceN0cqVFCuYi
tOMeTzlsuQvMWnRMzv+qw5zX2MBB1mFSu9bBi/C1Tj63IsveD2OPR2Sfc3PEPmsrOkZIbppWvyrm
HNl3eoP9EcFH29eKRzGcv+1JO2ljh5tMot5LjavFEGHGiu6L/f3mIKUWD0W4Mocx0OvUApB3GvdO
EwFvRlZFPvd5A4nTDM7pLn3T9HIEp8smH1Dw/0FOkv03LrM9xBe+kv7FaVDCMNFUtnL69JwDeFC6
PDtLxqTcoXPmw/zuZUFSJIuHDZSHzMhBK1UHmQUgXizkWqZ0s066na7kCgDT2MUFUoFbKpgIpOVh
0cXM2vvvir/H5TEEi2TFm2nAZ31Mhqe3DQp1eSDKCZ53zM4f9VEWZ+7GZOWFXqCQzZ6+gPgaAmwV
uwsIefzWmQ5aJjDx56DRnEDOxpM86vuBhihjtIADKH22O6KkSOuqxEZByAbnFVbxRAk505Dnz6fH
Y3ImPyeTnq9T+Ft3NSR2/VH7mbrUbVw9YECCGOFyFK918o+ikLfvBh5Fc27AqLUFSQq8TVdYThjT
/yPtuprktpXuL2IVQRAMrwwTdzZqg/aFpWCBOUf8+u9w/dmaxfAO7Xur9OAqydME0OhudDjHGW3/
undYkyCZAVMR40g7OLquvq2CkzI8XP/91Tsh3XwMGQVRlXwoyeBHx+rj/tnbf5I5XluLFHSlqlnZ
bTEfVJE6tXjuws31xSy/Ln4fh2RL7IGAQLi2cb9V5tb0XddHh0dfk/hmJGRN2ZdDyL+FyQBzfcuh
6yKpPp4yRQOUBgwuncbHOYgcQmf6vtYeNm/PhZ6jSQZMtwCHRoH0s6XkPZrPAwZlA4XxpuN7UJGP
WurEKdzC9Erqwbu+m8uqcSZQOq8A2P2TFf6/af4rLf5nJXbNVn1M61xbnHR0mcnRyVgjW6Zb/Sll
45wg3AZ9C4iE3qsAk9tn0V4Qe5tV7FB2IIyKlAMg0vZlohxz3h4Hqm9o0R9pIhwrEBtBB7eLupum
wKxTkfsmyoUpL92C2x7m3oHmYKzF3ou2/fd+yW91KyNaXc0HNNvbv1L7s21fL8IshjlnoqSgUVEj
AShTmAVlBMVaowBm92fOO/e6BizepzMpkgMpzQivvDknMI+vFJEnQnTNa+9JWe4ALXpd1mzIriiA
LvkObk1trxlYUdhxd4wsJy2pPyGk7+j7dUlrezebqbPIqgqCdDJDA6uyvhXjfkq/6c3r/yZC8gtV
VI+85wh2R+OlLo+1fa+hJeu6jOWYTQcgKvCWke+V5+lT/a9Qdy69xLkb7mdqU2RGgTaUTejTDpzY
QQ64Xp0i/g+W4bdoySsxgH8bHBjxH+HiX5ZhDtrW3fuid2dooQQC+TyILmv6GAcY3IDTKDCqTFng
RNl9OvzsLVTJ+UtoWe60RpKyaGjPREpq31h00ECAW27ZNDg9EHDsJnIK1DhHP3aTfFw7yPn3LlT/
TJ6k+snQc6oCnf6jS9Zsn2Iv9MZH4Qo/qvaA6+1WrtqiHz6TJ12AMB24MYxYXy9e7e65Lh5XNHPR
NZ4JkNQfLGpdWaV28f+FgcpN9A+ukgFzp/prul0rSS8n984ESvpImizC6x/6OPO/VAf0Wroi/NKC
y8nazdPSJXlaWeKirT+TKDnjwuzSUcwJtx4zA9VB7MoJlQ90RR3Cg9KseOI/S7XXVERyxaaYWz5t
7OhUhF9UlusuY9XXjKsA8SDKl0pJTL+m6QE0mLmDEQqXWY035DVQu2dMG2ppuDfF+Dh17K3Vg8gr
BAYtxzr90WaA3JkA27Epc6Cd2kqpugqh35qo6NwczE6NaW+rrAwdVmuHrIgqkDvpgp/szAa9bK6T
PVezcGcnQXLso6jwdBL4k1ofFUWv3WJEu4OS3ZKqvEnCZkOS+MtgpM9Bkz6EUZk/hbY+1p6m1IOT
BHbpJMqko6SrB6pn2kW3aVU2Q8wk24mp/U01TNpjlyjCzUSXb4DlSbegcp/xojQ0bukWfkqn+xZo
Mw4NFWTMbftXBSSpMBg112yCAjkc0/LrDKGEolWnCNg7iTJ8jY1yl5HhO2jSj2odHzIygt1VmX5O
RKSuHaNbK0xuLDA7OMMw+cD72JcpuVHM5rY2tJcCrtJJSVc7vFXQTlZ874zpZPb8hXL6UNIJ2e5q
PAAX8c6q2JtZGyi4GNxP+fisEf25KdlzDOhsUqsPCUkVrwqTJ5sonjENO6Mq842mYPSgJ5jijMry
lSvpKwJQv4/t2I3N7C1J1JdcNd4jI7CcUDHEVuTTXT6FP2g1TRu777/oypQ5Ude6UUkOOo+AsD5y
fZMrlT+G2pNm8AOYoW5Bxo2iISYDHJ7Wz0bdqPs0tl91Wu/IpLZQg/pOobZ9MFrbM1IwxUbW+N2Y
xh1VIzzwUuu5H/LEiXh/QwxxEKWyGarudgQekKf35mPSgxfDAqpAruduY09vLVDQTmUDFUvyNHK7
KbyJNATRBEw5dWGobhIb+EyyL0q7P6aTZWKQJcborHXTF9lJr+zbvCkjh3W0dtS2frMU9pqJcvCG
Tjl2/fCz6Gnoikh7C2N+0400AHgI8xWqT2iDoycSiJuwDXa6BXzPMcUNNsWXWOS2R3vgUhHx1rXG
IRq7p6BvtkUZ+mpInidTdM5UdQOSqvWDHaPVTdjloY6q2yQzobV80BzO1MCp+qD26q7Y6KF2Qmfz
l7DvKy+L1fvByMGrO/aam6RD4IOn9BD31eRkUYmdNvNNXGRenY4Nrm/+0JSm4ajdUDiMjsCdUOhu
4DmQ7xji46G55WT6FpLypWXtXRfahmcW2SGdKnQa9uFuJGoHcKbhV8YVc1fn7D7W9K/gt8+cLmFA
Ux111Mz0vRH1BzvEVDIDXGIRP4wda448LoU7iuzYxHF91Iwxdipq9U6RWZMnyJewnTZ1aXlazB9q
Xp+alO+HtgD4Z+ywZHCFHt3SsXOCLvoimvmcimF065beAD75V6YER5pTbyhBT6GlHYAfGlxDcVMZ
yU2j12jZp+9oOtoNYXKwg2ZXNfHGrH7Y2J0QwKKhlT5wEoIRSx39xKI3NARDchx/GUu6V/LcwTyk
S8sHnd2kdezk1tfA7p1Oe2rDp7SFqeAv9QDEwgJQ+V3u5nbudsOrxicP/7SZEl/03AmDtyH9RnHH
MSbhBM1JiNqlqea02p2SPZsxcUx0zLE4dcomcmNBcdNUp1cr1+xLZ7ICZ2pSp4jTnaZGt6OR+bxi
UHww3lunmvJfjHdHoMH4aLDfMfGohaMTgv9HN7o3jYNbD9p7n0fhkzqhW9RqY9CNi/Aw6tFTOTEn
g2a5LGR3VWklTsGGLUqvPq8LnA/saBb4XMEt0Vjvall+T8zAV0S04Zw+TSY7tIW1KRQwIhQ3ds4O
CJA9q7+z8vsk/GnS9kiyL4CpP6mR8hBmnZvVpd8ZO63v3Qh1GrNBFzZMZo/6CVR5T2mLLYr9sCWu
0O4GbXR7e9v2sEDuWN9VBibR7Gg7Vo8mxw5ap7yPHBo9xHnh60G3CzLzweiBxJd8MbrKC8zUhetB
A13sWxRJLAHk8x4Wo4Y7MjJjNymJNwrMDCjqQVC1ce2IvTUAEwSW3gZ8IG7bqIZL1MInOjkUeEE6
Rlo/ALTpZTRh+FLtyTYKMKarhicMcPYaRr0DMOBtGdGvSCm8tkU2uSMO1qFTfQym9i3QrJ96nURe
E0bPyOoBdRJwSOqDKb7Be90YWft11NhbYQEGUx0ds6beFKs3INU49aK6CetfLVMdOwQwB4HKhNlm
Eq2XTNyN8EOqam8Tc7jJ9fjBjuq7pD1xNb6rBvNIqmOZs8fOnjZ8DB+ymh4oIoLWfsni2smsaBOR
zMvDhzY2dqHZ3qTRWxrSbTIYPgbXOdF3AI/f903tzz+XpHdwZQfkm48mTsuK31uw/BZh7SiY/Mxi
sHEYoWdW8X7sA18r4kPF0NHY/tAN4YzNLzV+ZBywKSPotwZlk7WmZ6rcjZPaJU3vK7XmDTUuVhTf
B6Zxm9nfjCR7FqR45QSP8xCD9I7dKYrbA+edG5nbZD/iWIdvAQfC2B5MU/cBrbgfSLiJevC8UnK0
UmPDNcU3Mo5LN3iN0h4oGl3C1nDjIHWqDuqohL6gjUP6N5KIbZ3exEnuaVH6oDLulvXkhmPtcoX6
epztgV63SZqXBgO2NeiNxiH1pgL4jrrtNNq410vqiuFkZIg0zACo5I99Be2ETunt6Iwh3iYgTLeS
J220T0Gh3Zsj9ToNw6S4f9QEars4UqQzqu4laN74wJ1OWJ4ShQ7XiBdGPwcWH2hW3E3xu5p0TjtQ
n7LaJwY494JkP4LyPY6fqiB6aOANerRcAu3Vs8XkmON7ruYOFb0DOBSnGJ5oFrnRFLhZCS3XEAYn
0V0dlk46aB7vMr+DhU2D2G3T0mX5mzElyJZFfhSVMPgnG6liJFYojLQ5/GAq9/MWuRPWOTqrHAB3
uFNXOJqZ3eZj57Isd8fB8lQtcVrlR9vUyEVgbtiqvH4EdinSzdqk3nTdY1IkmyJP/EjfIKZ0lfpO
Z4UfZBHyNfqpQ+gG++v1OXxJCJ7BGlbq3mw0IHw/WkrgsdLwCGf7gFPHqO91xHMjGsxIYvuEZRse
RJsJaTidWm5kggbO1pALwrXLv1nF5EQA8I7aYYMJebdL/4DJcCqu+GYmHkVI972ibzjMiV4+20Pl
92jNEmnulri3NsU/y3M/HvAq462rpvhgvXVpjtZpQ3iTqoLp62dT2sBCM/0wSnegJoIxxIx0/27k
Yh+gh5w0fppua7U4MbgpvbSOWpW95Epza5jKY9UmjtDNnYnoHYEL1LnZsCEGnV18nxYRMjz1oSiY
1+LQyqG8q1p01dEW4Aya2xWo1BStq2s4CAhWkDsRBoe/UXxuYTql+mEhtsmEshFdtRN94TZt40zQ
twbuqC7rdxLBw+XDHXgKdxXAG6s09FJoWJfWTmh8bwbilt0Ly4Zta8QAvfijsZ9h0W9glzZBR05l
oX1ZeV8tPyEtjOwxEDOCH+5zkkYPk7ab5imQmTHR7N15AP3Pznij/6DkXusrnX/w4oWFLlnLZKD0
uJi9rSqiiBw11y0i1E5/5M3Ki3Ex63T2+9KCSmVSk6rH7w/TO3y8xyOMLwC+9r/ZN4w4YsYRU72G
JaVLBjxICjQ/zS/hs37cdsZd+HPfVssvi4m7M4lStoRbZhQXDG2sc0XL+Ja/iQ3xzP4220738ws8
1+4SgAOunddyDgq6oYKGFcyv8kQnLQqNR3PT9lyyPO+uWc9BLecXwPoKmFSm2qBP/6yNmkVLlk5I
hM7tIk3tzhSz6FfCqNtWgafzu11nrpzkor78FnmBxmyFpAgj1CrzRvNbxEg1fZjUtUzNYhrDBg4s
6OCBCCBPQHUZS61wnnX595u4tCAdZ2WDeJjq6kc68yztStQxafBGKtGTB6Tb4gWxeNyWK7u22P9y
LkVKlNikp33EP8pZszaq76Dh8QEwO9sP5iMtOvoD/Qdja2urkzTEUoxC6cEUsY3LNxG8YUyB1bpz
/XIv5SXP1iZD5aVmiMxkgXpMauD1FRcuAI/c1Lyx4T2IdYfxz+vyFq/YuUDJmIR1akzThJz8n9rx
11zEP0nzLl6xc1mSGcEjS4XXRZ6333wYrhRYYAQ48pMHw/VPRqGW7Na5QCrd6UoLpiZBjh65nKdS
q3KnZ9NW0UGtF9lr83/zj8ne5VyYZP0Tg4nSiD5WF2zzDhDPoUduZ/MYKdsEEIf/lVk+lzgr7Nl1
m0A1D65CKAtzQMyy0zpvZhYBruLcZBk41i485GADXjMoy7sKWlkbQ/0AspDEIh/XcD2GyqgHBKG6
m5e7ue0MychuSw+BM+NX5m7g5sruurIuX8DfgucPO1tvrHHSTVGKpjqktp16wAscowgqMonVGmfG
UqigY9j5rzVKud9O9OmYddCcGAS9GhJZ4drs2NpiJCuWgwZbzykK2fWIB4WKWhh2LlrpT10TIpms
fLIrApw2DDhnJTKbo2OYv1pb7K+fy38wIn/vluzICq4bGH2D6v8e8pu7AsUJiMIrFdileuXZwcj0
NqI2k9RgMP4UhX9MNA7ZDSMvJUbTw/9x82zJXCkKEz3GF8vtFGEa29wE2bOWkTVvNv/Kpdn4vXeS
jTLUoBzsBF6l8enG1j8QPAHshWa9LV489iqk1X+wwr8FSnZKRBbe9yV2cKbTaYyvDfpi6e3MH9I0
YC4BhO/KOJe2cplsyWAMA8LVTsESFTxGRVE8YWoSPVnlbd90nhYMb2nQbJBXcGyi33Qpu9VE8kB7
pJ8F2xYqcL5C08fjz2dTtcuQzTcU/kdB2XcUeW9SPUdLpVibQV7urDqr/khXp5j6KSwNBGdz6RXP
5TkebLwWH7OJfb6p1pDd5t+T9QAh7l9FULmrd2Ql6pE65AFLxbXqr13xnMYnmr91IJkoviXjaivX
YmB4JlFy/SkyskwEn3oZ5tHcf3Jrl1zG+eKkq8RBcFFRvHq3rP9jqJDp1h8NJFnNVVKlRe0+lyRd
pz41kKZL0HyXOL1Xi79ngFFeYAA0A5eIf934LZlYvGAxgGkATPUChiuoIpQWbFwnYe51OFz2Vq81
cC3ZvDMRMvyWCJSUGyGseDq9NiqU45lUqZPY1MnML9dXs3RVz0VJOlGjFlGmPXQiUzAiwnqfBGtc
CGurkXQhIkDrH+eIE9UuN9UYmroTN8628Yh649qtWluPpA6i7pg1qAiRTOReLb1xGrI2LvEB0315
c//WgI+WybOwpMvacZgENOBPJI1i8pgzApsQ/WLxBjGg6s/NtVG3/ych7qLvBejRX1kUU4pUSJsk
bWsii/LvO5KWN/O3KClksa1I7dUMm5l1LRKpb5SvopIsecPz1UhWl1WG0lj6MOc26Ebsx2MyHFAK
QM39H83JLevi3yuSG/zMEvWtnkAXoxDI523kT+lx4GyrpqjdNStdrCvbJ+dtaoJKcDBvHzNPVCEO
HTrv+u1dtkW/lyNdrdayChHXkGCjq9lWkfkDmScLfl2XsmzMf0uR7hSKebTSYkhp63GTa/dJVW2D
8uuYtc51QYu6fR7sSQG/QvpRR41zvlkXHRi4ZtelLenCuTDpIlGRFS0L4IABQrRN8sENae/k9GSW
iZOALeu6tOWH/u8oTLpLDcmVMk6geUVuu1ET+Wr9M1LpXVCCdap5zqM1d7+kG+fLk26WQlk6TiMe
T2l4W9ijk89pp7X0xcqJAVfp8xNNCM0QrcBLYD4xseeHj54Z4sbH6bjaM7M47PJ7TUg4fZZmjsRU
KhX6YRUvI+KJACMUdvtEyR2qgI6Bcl1CQG70dP3olu7xuVTpluk0TzKq4Oh0jN+VZuYW0+N1CYtd
9jMDnopKpY5xZ2lhpFPrqchxxXSAtCqOIrwZy/jTy15fY39eCkDB2QOIL2BTmrqcAB1NZWiBejc/
ed+a/jkId2F4p2ev6lCiNk5RX1/rCF7Wlt8i5Xcj0CmBsEtx5WLcL7Ux3Sh8o/Rkhduc3aXquxLt
grxwirXezcUTPJMrba+toxNAm/CyU9TbRg3dhrOV6726NElJ0qoro3KeKZOzruuDoYs3+2w1kj0m
Ya+0yTzyMpKfYfrYJ63XrDU+r8mYd/QsxqljtStAYoBHYx+idHZv9sW2s9aakVd3bf6MMzFNxk2O
zpXfu8YP/3RSaG1Fkm9hddVV6LWH60fLlBUBXi78XpqrjZ/z5svB4dmtkiHmMGltcDBm4HA2ZNPV
eN73O4BSNF6zV1D0A+mbZbsr1mPWrWsyJd+SqUqMFj7InNMxmv8nsDN9+EgogLLnurRFt3mmfZJf
0YUNgKccFp9P77pAb9JNwPc1Ub04XIu0lwKP33vJZOeSYE6eNPNwSVvHaO8zjj3yxoK3Hiypf31V
17WDyZ4lnYZ4audHShxuEyADhuDFM4K360IWYwDU8YA9iDFDjHt81vZJABlvjPCuM/ir2u3CuHSb
/FDhllV25CrTfwXToJ8JlG5xEuhcIXMp6K+3wjyI988GgT6YZ2QlBP40A+6rYRhUbl1nitqaVh/D
hSXTi6H376mti2OgN15pTYc2T47jENz1E+CDxsFrY/s4TcEx6JKNUSVHCvbPirXHtFD8HLAmo1rV
aETLdwFX/SQxvUkLd1VVbEgujtqgf/nXJ2OpcyFQBRalasgnM6SaIGPA8dKpgOafpt8tnj/kpQJQ
xnLPo/45Zub9dZELPgkijRn+UgdriNwEH4pYTMKMcGnN2O0pEuvFirqtSZBcUhLn0YDeYqDVZMkL
YBm3Qw8S4+uruMi/gJQAfJMWciE2AFxUeeeopfYVAVn21maDG+Bo0ZbRGVtCwYCWNb0G1OZQd8rA
RINnMsZubY0/8o5/Rd/CkxW0q08I2WbI3yOpvJFhXqdr0nCLRk6zc8i+9RTQ2W3yu2BvYAx0G9Ue
aGS3aMP9l7n3D8nwiZoFRkamyc+9FCxQQ6NBclwED2mFNGWdpM+ZjdbO63sun+uHIN22dN1A5vsi
cMv1YBqKTIWhAn2Zg+fzbdQF++syNNmnSELkUM3sBeAr1Tzcpn13PzF+Mgd0QilFgKpPhYZpUt8G
L2qeKM+8NtD11OmvYFZtf9peelNhJIvxX2Tij5OC2eMY/JqDPmKIS2t3WZ+qKzWCpQ0hGsM4iWrZ
NgChP9tVRWm4GBsSbodsuBeE7kxtTc9lrzdvh6mbGIalDN5Fxl0LFX2aukYLtyYFzoh+n9rKW5c8
6gzA8vbwdH3zZT8hC5N0eNDDUo3LMtqG+q8GkeWO1NOBW+y7wd9VbY8+trVJ/ouXlSxS2sKUVnVS
DjTEA2S86bbW/odwwV68MVf0atFenG+kFIZZdTPU6FGL4JIG30ANv2zcBKy4yT24IFzb42s8A5fK
YasYpWJwTQCF1WTP3hghz/Ioj7djXzzhEb7j5loYKwcPQPb/JEIytBoRSSFC0B2HFmhzqctz7uV9
sZJOulRBeAn0WphwGwxQ2tIjJiCFKjodUgrrtjPgVuMIY6Ol100K0M7WgM/l1+G8Jh3pbUygEKAN
ypOp1kBK1jCwKDfTnVlMD0mPek2sbu1pOgBMdVeZxt3MYHJd8xfUA2JRZKamRSlMnLRIuymTmpEU
oyGYwc2/UK84GV9Q03bQ24okDSDyVwQund25QOns8sjkZRRAYLxXdpOb3WLm1+uP5S7Yoffft45I
JXsrMuU3AvbWMsHNQAkBdD2T8RGmsiMKrkG21U/Gtr0nu8TNsUTihkfNWafUvHhlSfJkjIQgn/O4
qcj+DgP/xMKcQYtWx7YWtNQyiWWYiHE1ehHWkKob+0nLsDbQQ7xV3ytfbKKdUd7w0bX9uTuC6Q7Y
p9vKWaNI+8iSnIegH+s8ky2dZTfaBEBokK0eIHKrK35/Z5ceZrjd0h/9WgA2ID8Foa85cxOKvsMj
0Ll+tgvX5tPypRAfjrhAvmWcl893dNeC4SsEGdUa1ffFoOjHUjX0kmlg27OITEZl8VGMag7S19pL
btUXoIc0t2QHHHNQzVZfkr3wqw2at9c58D6o/D5tMh5HRDUM07CYZVmyPVXGMOgJyXBDXdMpdsHD
/OiMdqA184IZesvJDuJ7tDUfqvnuehpxrDsgNZws1/5aesEJkx2+PTOIg1zYvb75l7sifZukAHbL
mhxD4SjcAnt5+GVuyNH27Wfmc3g0TJV5hZe+h3+oK9PHFwVvS5Irnbo9Cb0iBuQyFCGFF8KMsCf+
WHu9xzbNtj2arnJCq9oNStxOesvc8Q9lnanzwtNJXyGFDWYVcRFPOBm0W22Ll3afHBS/9I0nepg8
jIht2L82ZJJEKWqoSqPKNB3rRvL8y1wCq2A809dZ5/OHf8BbfRHcS/Kk4AGhqFGrEVY473PWOPxR
RwQReO1OPIJi2Z2eyB8Yrl1Tq9npXFP52eadZako1XptRJs70s6JF1sboOj7Ha+9iqHxK36Zom8h
P1j1l1xbcfmXYZm04DlSPJMcGNnYKD1P0cFsNo5otA3yFCPGZkAui9fdITf5a5lOR+QPfCutv12/
T2vbPRu7M+mFaiDXSHi2tfuAn1AyU70W7RuebYvEbSlguq7Lu+jBkO7Rx3acCTSsglMrLJKt/hA9
mhvwQXydS6nc7e5Cf9UNX9jqz5v74TbPpFW9ng5mDm2id+k+uW29OnJ0Cw1ufzIkY4iBoZKbWDs0
6m7XtfmjEfeKWn3sxpn8vtaUTAmhVvOUv+KYx/K++2Uc+p+Addv8qP3wGzskmMoAnaG95WhmGHbs
a/scrsRcl2YDYTHwV230DIMlVjbokYp8V6zm2ZbUAPtxgroxNjFCv6frh3sRaKHzBF4LzGVMYwQM
uJ+VaWBlpYxlkW17MCE5FE7EGzQMpdFutWF4NvOfN5ai7ZnOfyi7zEmAb2GKga+QIYQcvQjZ3mGP
/0YIme6i7ghgjRUDoV0EPQwCDRVvUGKB51amZsNEUsStCt5Y/KCbxC/Vx8z90e9zkM516E4u0Jxs
Afw187InjHxt9F2+xYgoTtS8X+VqX1w8SjqGrYJv+CINoTXtNI5ApMLiBZLBGDDGvKKjOxUCaJ6v
IwReqg/WfiZP8rm01/OgscIcXifJ/US4GvhMyM7YVx4v7wIn85RVbvNLw/RZpuRvlcYMBj5gv1nY
7ZKWbTB0uakqCljEZO1xtxBUAKYCG2mDp2a+IZKTMy3gstAAC2z88J7+SHsn2lXb0Psx2E5eO60/
eRg/fWexsxbPLKnVuWTJ3fG+GUwkpvMtZvh+ZEbxCCiuQ9nUT2NCMJklynFFkZfOErlITH6AWwD5
PGlfA2oDunAmy8OgucvEeJNnfCVWujQD2M0zEfMnnBk9BJSDbScJdjMTp5KMMLr1ey+a/3El0qGl
AVExy9kBrkIVjm5/q9OX6+bsomRr4c6DSYjghmGW/eI5rgKJILAjlMXqzgUfo19hZHAXub0PJLZD
9BOVYnftgXMxCTHLZLAwyFCjD/vCVJNqsDvVmmZVDLbhGzrOLcf0k+cOyDCFV3KAnIbPyv2ap2QX
CSlJrnTH0zTjeBBUxRZf9r0d2M6IMVjHu/K+JsX4VUdCBy0TeeiIkN+V8yiaFSfHYjTuWG/vOzX0
QXnq2WG8K/TqSVWsnV6CC9lQ7sQoMKQ+Oi1PdmIkOzokxzYyjpmJUVOt6vFONN0x+TXFiQtWShDm
lT/NtOicIoxvWyV/5CMaKIYkzBzRYRykUAkgjkc8psP2UJf2HgEMgPHBcOGqU7PhhB/m/9vCUHeC
AcAZ6tHKYaCAHlViIhAzovXjEDU2Zix15hC71L3renOBiiWfoXTHgN2XKlEictjnwccmVWjccbTn
2GtfmwdTdQRwk1WATxPQo46n+JCflC/DMXliLkC03tVos9amdAHw/+cXAawRr3YC1ywFmSl2x7CB
KQILDvRwULOGt+1TMG25Pzf5K9tovLXMUwQ+letbsWQK0Mj2t1wpIhC2rgurmQpQMkR3wjR3Gm2f
LFVfiW8uc0qz9mI+CckWHZRmcmXKSmzOtMTMt0ZSYzi7Y7d86nKgkhh3jWh9xvr4EfAA9omOw0Np
o2OmmLblxL9bLPl+fcmXIefnT5Es+tCYFU8RbCHbFO2SQ7QFmqEfHtZg5RaNk6HO8wwg8AP1uLS1
Ot4GTVFaOarQg9/dTrfsOx5pmxxQEze1m7t0cNYCj6XTxGFqxKDEQJA3O7Mzwx6aEzpYUpxmbn+v
u26j2sLpyrX6+pKHApmlwTCpgSSEPNyGFpmCakpcbI3+eQoLcBYWm+tHtCgBCU+CSoLKdHnrAjXU
miaD5zBygDvUoD2ha++cpa2yf4uQnzlW3INkOmyLbaramwCDzmWj7/p6zdQsrgThL2M2AHJMuVM0
rWuSALkE94ucAhO97Ognur5Xi6YDfdAqclAY6LXkmldWRZne435tQ0wE3Wp+5Cegjcgc84QhdgJ6
58SzPbXfsP11wdpsJeUQHwGZbtsWsU1N5rnVS9KYOYAlcJGGZlPehz86ZJTmYF/sp8QrDhq6cdEv
7TfPs+JHP8Od+VKTzK3X07lLEffZt8id/F0dcFaZCSBSH4wDGKHoESkYd/Tp8/gt26wGAYvH+nvp
MiR33s9J+7qZkbjKfQ3MIgCC93PcAcQOjLQ7oY/XxoqpXpMpBQBJGsdAxLDAERrWO7XEAGaTPV4/
0tn0SSdq4sWG3jcDHRIX8ZQO12zlMwNvYvbole0n+9CIwQG6UAJ0DHWNU2Uh1wDzyGwbVX9gdCPa
/WyvqD00nTqOObZxZjrJPaD5ze8ke1tsoie2Uu1fCt0+iZOcbK82hExzuEgd9VDus5caB6cZYCzI
XOBi3MWPxHbDw6rchYvySa7kCaKyo3EgsMx5lLv+Gr3XRyCCbQsv2hjfMePsXD/FBUWZqXItFKaB
anpB59JFRq8yeIKt2cSPImU7XiD++vcyGLIJCFVgdIhs12xTmOjmg/m0Gbo9EXW22Upw/4E1Lysj
UApAK6zNs80fIcWZM9PaGmBSpkDPWx2pz02RRUDtqLyKt15lDBs7Tm9EjypRYzJnqPofmWbdJz3Q
DOventyubQwfD7do0/O+cpWM7EYaP3et/QwYIMBB0GYDbjefM+NbplT3TaMcjWSgTi9SoPz0yEMF
PeB6GO6ZRSMnAiANySM+R7YN/JH4rjVccdIIgEeJbbyatbUdCxWDkWmz6bPkGKoid1BJA9ZQ1WCQ
yIqLY4+0DMDGCnVnqWzwKgUIGpaKAAwExvHKXV6KP+B2fu/frCZn+8dpPgptxP4pucMrd0qd6ZR6
/Wv8HYhnNlCjv5VuctfsrivGUqT3Saz06lOsIGpoDrGNrx9UH/kXbYNyPRhlm3vjNf5j/Hpd4JLN
Ol/m/PdnyxwLq0uHFmEIi4Ov6FhiXmYoaOSCLwpa4Odcl7aQDjDZTPrGNJ0QQ/Z5dmYOU6RB70s2
Olp1y0bNATu6F6d7kBKvXLLLoiHDpC+SSEgLqngVyFFzlutJpzQoUv6e8Zw+mE7WZzw/ptyl6/ZJ
lrSPQlSjNQDJd2ucRk9FWwAuzNP00m1RynvihRM86aDi0WK3eorf0+2a0Vpdq+QLOCHt/5F2HVty
29r2i7gWIwBOmSpX56CecLW6JeYMEgS//m3az1aJqiva9048sGWdIoCTz9m7ZiO+9U+ywB+sLuu4
E1cMpI06qIm2LwjSDXUhShq1xFAYBg0z8hDaPQBIk5XY6Mqj/EnCwtMwEmu5jOeZWvUNxCLYCTmU
sCjY8lp5j1fC2J8ELVwLHv442TP9Q49Mxj4ScaBsZZX0uggUojRiYchsOV2m2ylWRyUmJs3oJMht
0m2NbMUzXz+uHyIWpkpjgkSVhQuJhPmisDRyjb7yqQBzR9zGw4paXdFhnNkPaQsL1WtVMhaohW+s
ZMgdIurvNCFY3+fmW5RPm8bkxorEa7YYWqyBiQ81C4wdLJRLmJllkw5naDnsz0W1HCVaQHNi6gam
OLYcsP54+tom3tWruxC7eOiRXklYFwwl5+k4baRqlr7szWdDqmurNVdv8ELS4sG3XQm8McA0blQc
XkFfqvhJlS80W50tXMZSVJ9v7gdd+WI4pawyO8wHgC6pqEt5VgwGnrn7iIPsjhNIy7PV5e1fOstL
kfrPHoaZNBsKxUo3RuTbsQM4t8gzpdN/tx545UjfwKJI4cra0c250YuKeO0WOlIvoKEhz18r2fyS
8C1/z3xEFx4vThlrlY5HG0t3JTguJ48APQcb5UDJslCFNNwYYIGr5/BLtL6Uu9DSiWP8L2p6JJqR
r6LF0N+N27baJy7dlP7Ye/96Tm0pcKGoIEyeLDUblKDhz0bylGTfM7P0gL/hiiR3gPvkibhzLbKx
zMItcsUZh/Tl9/5+6SqWP2GhuHTKUM5K8M1D372kyXCfh2xasQ5rMhZaSgslmkD8C2xAE7myDZyn
ZM0ArYlYqqfZZayI8BkW6rdZdxtrkff7g/ol7lue1MIT2U1tYu6OAPY3fQCio2ccE1/xga03d4/b
/bx1sSJx1rvLiGUhcckLQOO0GbteC4N8F205cA635Di6HfiFayAqaNaKq52v4XfiFpbHVmKbJxXU
zgjfTYboEoiiIraDyIoca1gLo9c+bmF0eJ9MfdGjzWBvyx3Ocp+54ZZuQmfA2PRac+G6agPWBrSq
DANjS8pR5KY9BklCoDxkDgbHvW4Tzkwv8xZwHaHzvnp384P75TAvBC70SgIMQ6SjFm14MD8W09Xl
I5JJlziFDXKZP+dQh9Jljf8PPveqEwGQDnDvLcIw5fizBTX1QSRJCHVIYrcHzFnh68Dc3tIn4oCp
Trr/xbzhH4/1QuSsoRdGezLLPCuw6xp0e7aZ77PAfeZ/OIkBgw1rN/pLOA95TAVcHQGsGvYClq1+
otV6JTor2vR7kHZ45lP5MR80bCQHlU+MGbGB4rQnOKlYbte9xRWLcynfWCylWkZGEz02YHFQVwlf
aqA6/nv1/0nCQh8FKbqOZATu6Fju5BkMO850LnatU+/Xu93XNOQnaQt9lLaWaXwyI1TzUTRIkR3N
0CQZGACDAvVVoGmvfN7aAS7eKOqZY9eOENgUh8HT3dmeht5AHxN3Lh2xEHhPa83uq19pgTPRYqph
GeqytG8L0LswPmBUD2wQYDoUNcAUbHcA/moQ/pMx3CtmDgMSPwQu7MDUgQTZntQIs8blbtxNW+KN
e+FFmMxQvNXPW8bDs1JcSlt4Wk2omaLnmMuIIz1QunHb96iIWGoL7NJG/Wo0Jd+SpPFtIYxjHQKO
te9D5Wtumfk5HuQpnfp4Fwmg4axc9toxLPxzByRGmet6GPSwDsD03ctbwAO7rWNiUvPfFpL/OAVw
wmGsHKOrdDnEDm4tDMorDWoI+WRgdyXByJUq197vrOALC4+m5g8pC4UxR17lsYmbbbpuR3ITSLat
0+jfdPMrFZuanzJ1YxTRv1xDWX7bQms6vU16wXTEUokEU8FdyB5/f1Xzg/zdZy3suCpGK4sKqKXg
wajeVUARY8ASb+uVGY01OYvYl6h0lFOH40sq4pRILsqwd8fCdCmg/H//SdcszeVNLXTQAHdeOtR4
fBHKqX2pPbUkX+H9XvuaheJ1JTcBF4ZTYx2Q3MU5bB8VNpyBbL8i6Jcy0vIBLDRpGKzK6gwjDOyt
uc+gSbNPiNx/FDWtHdwi5EXHHq3fFD6Oe3MW1rmtCazqnXGaudpbCjxdor+vefbrNvqHYi03CRqw
ZLecQSpt9xJpGMjlNoqbA+Z6z+DI10K1lY+kCzdrSuzzAKYDryM1MP9QG2dNYjH3f3qCdGEsypoo
WdJCbe30WNST06hre8xXTT8asJhCQMiHiOjn+CtGU4Q1OiRQfmdNX9L2yMfX/+Yj/haxDHkA+NpK
M0WIx/O30qxdDVMx/5uExV1EoZCNionnwA4BvV0/huW/BtScPeSPYzIWF5GQXgNWFNSnjbwRWHUF
1qM3im/qrgjAaYKOwX/5wH4c28JkU0Ni+kO25aaMdZ+CVsuyqxWvsHL5f+xTXATfFOOuHQDWUUme
2Wpa6qiYirRXBsWvK8qP71hYbOzeKoy2sHEWIPCxVuUNSbpy//9B93/IWJjqUUt1geUt6AmyQoGY
N/bIsdgZ/8i+rX3QwmhTUCYUGCIOA6M8UXpWhrVC7JqAha3O4hjYOBMeW5K2DokPGnn4vb78B2/w
47wWWt+NUcqnBuelD169sw8zoos2eGowW8rVPbZZOX6NDf6WtixIEMzB2aaFnGtu16QYlMOuDSqT
83xRbQTrSd7Ks14u6oWE9fVkQHPquvg2MYIuJebavCKMVyKEayVHhi1nrJaDKw4T3Qsd7WKUr7Hz
EQbhm/DZXnMAsh6hUY9J4yAFDWztrs/mX3/sF0Ln53OhtbGI1QFcPKi9AR2cfetctlO+gYNih4GO
aTVj/mXG+I/I4ULcQn9bkw4xsKAxFEiYsqlnKK/cLIDDk47jNqMpMPkH9sUmWJuaNBYMSY8dZ/uh
astbM2dVUFkNuHmUKLthfRIFNQ1XDMwvXYTlL1xof05IpmIl7M+Md64hzFnCTCFNtvMq0/b3yjNr
3y+v+eI8luofZ5jMkpgrCpG+p8+p7QzAhuhvbfagrdHxXo0PL2QtLEGYJ01c5Yh2tWm4txLQigp6
E8bIPm0Ze7//rqtW50LWwiYUE1r1SQqbUCTdXWHSxGlHEHD+XsjKBy1NgU4oINltmAJp2q98Yhig
1TsE8o19ZG2/0qGbb2J5U5gvxNyfOWvocuwvQl475XlXbtQmc0wRgo/nXddan+nvU74G2Xbt+C6F
La6KtdlQKmEcYyk5d4oaxBgpXXFz1+zapYjFDY2JJRUxx9UGAHz6B0vbJ3QtT5gt1m/OjCzqUwLL
BIgI5ygaIDObycs/NAz9dp5B/yg+JKsLKld90cVXLdPuqY1itS+B5jCvGhUoN4Zbaw/+QE+sLi1c
e32XohZRnDRUxTa6GJ67KM/peOZ9jLofVkWtMfj9O79qky5FLTxDVYWM9lWLuiZm7YGmrDkZJqbh
Zse7yTVcZqGAsZaSXOs1zAO1fz14Mr/RC8+QUovpsilwlMe5NKYhCUJtzDgNPnqpEjHqmmtfefTL
+nifUhVMh7g7Fs2RyjkZViLUNQHzjV58UdmC3w+jVhHolNBHTE0Hg3grWvULnMjsPi5PbWHQm9Ga
GkHDCKvZVoAp9xLkSi/RntxOGzUQx8KTBwP7UdGNfcRuuGseMJ62gs9yzacQzQDVNhamdUxG//yZ
ma5LGyypsPNpE2BZ91wDeoLLNmhGE0y0tc9lv1JIuXqyFyIXJ1tFJasKHa7FRKvBxvKxYvorOnDV
/l6IWBwsa0MuCLzWBgCj+Ofo0cDYDi95CHuiuZarvxS39TMaU5u1Fuma5IUxtmssRgEWERGBbFzT
kn4b606XCKez39m4FgZetcsaQf99XunDOP/i9nikKNhKRIaTPAGOgnZHkButnOW1GBrAGn/LWKg2
S9Wmg5mMN6q659DtbI7ZfQKepp3crSefV6O+S3mLFxkmk5XpEjHVn30ScV9/jOiX2IG2Zd7/mvZe
Cl68y4KAmdNIEF6VU+5rvHCUcs2PXg3bL2UsHqamG+E0aJAhXLbR1RvDm7bUNawD3fC5PGXv6g9A
U7n/4x0uXiUmfhNNrXGH2oNw212BVdr8a+vbGBP4B5216wr+48UsogWpW43K+7nTJXcCLS68GctB
iysAV2R1+w/7FtcN2V9CyRIWr2MRQFBFgygI2BrTUZyKkw1EBbDmvQ0+mO9einm419dBieivQXjO
H/RL6PK3imAy8Gc1FFbT28yC99NtQPEB14lEOshKn9VsciwjsDpMf2Rrfv5qvISpdsziwo1g3+Bn
oSTttbEAdjzGA2eXm8htHii+dZrcEC73v6w7ztg3fwlcxDAqy9DY1KCYBdjSGr6xijWckOthxIWI
hT1jIbX7acI3qWg+FeUDkG421JXBBPJgDGStN6CuGtALgQvjZhZq0oKnEvuK7bbIz6VuOCVZa+9c
fR4XQhYWbcgnBJkpgr9R+66RTxQ+3dqoHAD86VHh1NN7m651EBCJXHuTF0IX1qytxqwBqq4dVGMN
Bk0AvHVAdvZCsxoBPKf03sRbfHYCsj2i5aATLNVjaIF2VSHHdqpPxYwWNxovjJSY/NTD9zjT/YjX
D3pkAM9JfFGKcd9HOXeI0mO6u6lvzBGsjErdELfGewWoXfOtq/MzJvvA6TcVTlr1n3mRY2RL3qt5
8S65SR0+1MfRivZ6hjlwQ/nWD9QDztJzyIwXS7P3scj3qSaOTcK/FVG4NwRFLJaN0o+nfN/VPXgT
q3xX5dl2TJptErPXAvxRbqp1wIbQwfs8tODdrgZ6DiMsF2G3cYr015qk+ykJg8rMjm2dfRkr8MIw
MWxtVmQeH8pz1uXvPFHrbW3nsaPXABEVwysgGE+xHB41brwqkVK5SkI/sSbHwRNbPihiuMnbInRM
Kkkgy/6pFvSOpYYKhsnxTeHVZzYkx5EIP6dD+KQ0gAtXeP5OMQrkVignBDVAbAH2aJ+mgQINCDMD
DovZp50Zj9K0NkbcbU2F3lYIotwGAeNYgsgzy4DBRhocVqs4FjZGGcMQbcoecyZPA4hI1VE0rgWO
4FiGT1TwrRF1dxFRHyuQq6AxmLq0Liev4nXpteCKQoMrNDzDzgaM9au737uj60+TAtdZR/Uf0JI/
Wy5bS4WliTk7LiOnAU9ljV/9exFXS1WEAJ9uHrf4dT89LMxGlTO9K+gBG9fwmg3zaL7JHeGN53gf
j5vfC7wa9xEMrgB6SCfaH5btIl1gdqnreUdRBy6eagUwS4keqALJsuHxRK7kJrPu/uJvLoQtrBaR
SssUAX9TAQQjeeQFDIrZ77qk9X//Vf/hGH981sJ0cbMgvJzL2/NIx9y8+6sNPhe4VsOUqw/j4rsW
Nis0Mz2zcnxX3vx/4KAwR3NirCtU0629Yf9gmPR6vkxnBhhbU3WAcfz8GkszVlIQOs/rEdLX37Ep
fYjeyC1143tg/XlJ7ZH735/q1VDlh8Tlapxuxjkm8/BWDPKUAB94UlIvyoLMehv173Z893tpVx/L
hbRFnFA31TBkNdx21GL7UN7S7GZqMycVa5PAa750Edu2aoTFcLMC1CcGxOPUciw4HT6sfM5qjLCI
ZRPwrhEyhyF/9pNzb3QuH+Vad3ftqxbPI7bNogd0NRoW7bEcDkZ4jOlKDn71hjAYRuYBHwoL8vML
7NSSFDWHPQxzG3Mv2HjSuBNXk8vJ2h7vdYXW/7K9ZLngp09DllCOKluRolc9evKcBor7j7O566f3
Q9zisiKDdGpMFaQC0Wuqv3fKiQ1rrerrx/dDxuL4Umzp94OGOdfS/DaOnVNkDDsEgSq//l6Rrmem
F5q0CICrBMiMQBSvNln1Qexj2byIHjzbEfFsDXzhWGozBShuutK3O+MhAkJp/FRNH1EUe438ZvfC
X/lBs+r+4gcuftAiXNYrjsYxBv3/XxX+zWjFfIi/E7VwOU1L0qLIIApcQltqKueyt1Os0CVHowOg
EDiSIlV8G1u51v9e+8b5hV04VrvLcysyoe6x5pn7PxuGA/mjYfgP6pjzFf7ymQxrmmC61bBTtjjR
UWG9rYzIB2LrnrVvQnsDzfB2SvI9lQByo7nfjmDQ4pNLATYaltxdudKrLvDiByzOuW86LBWnLVB7
9yNA87q36Su4k7sZK9/Y6x52YVGDWQODuCYUudu8mWrCDS4NkBYno24kQCkfDM9MI68Ls5WnCoD6
a2p6IWQ5jDElBMiMosMgg0EOvRLeM4bsvGDp3m4zhMQ80Pm0U7L8Wwq+8qxo3rIIMJXZdNLzfkc4
8SJdoAgFdvaYPuq0qoC1Et6pdnFT1XJfYPjGyPhJt+ObSOvcwbR2CTfOFVE2UgGgSJlNd5aZ7XIr
PKiW5fYmkK+T6GTo/ZZhKN7gO5WehRwOFTb4N3Zl7QCEgT+HcTzgnaW5C2b4cwGw1yxxiKl5OZVg
xKwCMwZGac22kg+B2WFsmYCfHM1mAsqciMcvoflkj9mz1SZf6oo8NFXr12JGVcPqaVuLzRDqvpT6
IRdfUETfW3UF5CRZB+CSDHghgL4CasK08htF+ETtAzMUTqyfSWX4CXJlhzNAh+XYCq/tcNeoSKXY
iOULlFzSO4AgOA1J6XPUD299x5/ICOM4pbs8UveY130G87gHqI+PMMGOfjORQ6T0WLlWBifN5f04
kN6NQNEQKYPPOTD2qncrBZhvXVZfAKNeYI81uyV2hdlN6Y+T9Aeb3sU6copa31ks2prYNwCcvc+V
4pbo2Dwo41u9jLcgm9+MWbvXKaISyzJgQtr7lBIkBKqUDtXlazFgClzUh8FsXSJ3ZhG7kSAnwQtU
zsihBUKMUb7Xdj86WlrBxD7ZHEDN4RkEUPdNh5XaSduVSVO62BZyaExBIRxnrpo0jmnZM/HaYwxl
lv20V9pwk9Vf0WseIIrpTpiq1Ckj7AF3k/JWpXd0VAHiGZtbnWExbLypxQ32uBxrsryBvYw1cNui
Hn0PYOwMg5fzaVtisgWIxftJggXayF1Maz2GxuCG2tkePo0xv9dSe2uU1kEFYHnYgVCZOab5nU6T
q+FpdWnhWn2CfbtjmjwV6nOKpbSsFY8Digapyh2eCr9U+T1Rj1rbBCBqdHX8+b7bmZUddLbi5WPQ
6hW2KVEFwyobELQPYfdupL0TDZnf9J9KjR1kkvm9WjoJtrZz0jp2PjN/PWfaU98bjhSPou4cwUaf
m08WnnTebWI1DGIsWZit6VvxfZciidU0t0q1G33Mjkl1ahoCkKLIqTu0JMcvGZu2lQaYGSMLtO6N
J13kACvKteTXqQcEXP+FG4OHmaAAe8NBC2oQjHRuarNxqFl4Rla7tNLuefzeEnPX4zbHbnQoeEqM
5HW+T0JZgOGLvdlY/sBbj+SfXNsXTeXHJvF7TXgqH85GY+7U6LXUVadBVV6LngeGNbUR2IblM8hd
nDE+D0VyLMPcVVMgLOYf0jaOrEELbVCf7AqNLUV4GRuDItJclIfvDPlJcM96G3shSw5mSjzwHwdc
Wj6zW6+mqmvXx6IxfRanfhnp+85KfYNsKmEGvVmebWPcZYAgaWPspGKKj030FXmtM7R2MABH3VSA
k0szp+WnRC0x45DsBC6tkYeqewO8t9d0mH4wP5mV7jL60RkhME1zhJIqiHTl5Bbys25xPSn14lg4
RZhuGc08TZgbmkVOVpzzmN82SuSQ/rUIK3fCsJ/RWZ4+JSj7MJfy4TCamC+pAIU0wCMB2avPbAeY
VYERpZskvLfbyU1spXDUVm2cNn9qQizlKR3+ysGB93UtrcCEfu4mJoo1peIAQh8vWNsQGCo7PuXK
dExL7ki9Pdc4OXA/4OHUe5VNXjje5rHtKSogk9vMpcDQwbWE8R2npdvg746qW4XeGxVgvtpuJ5l2
U4pXfah8Yt3EYrqvMPuFRwW95WBWVR0zEn6P7yrVZ1MIVMNL4LnT97596i1Ep03tiYR4dROjSvZ9
0FJ3jMShzXMnYaOXqalrpKU7hIU3qelNab/B4H2xEnZOdX3D8vFoDMoNwB4jpzJUHOL3jqHuFPsF
kLvU4ZHWjRNNxM2azgePJbaSAf8PKIJ8ckGDcq5V4vJmAsfHoYSWUiDppSP1em7uapyZOoQHpTe2
en5j9pmn67d1p+xL45CPyU3WmEGlA86iHjbY5DkbhTV5ZabeayHfa6JFdy909fFbV5oHOw+dugWe
l3ELdH+YexSfomZvgSEgL5O7kn0JU3gX+wFtflEbft0Nbkuf1SR/rSY2uKwId3laVW5NANdIgqKN
fA2rpbZIt1kx3mV67cB8O53AnFCEpnp7Fja8l35CMcQZhtpPzMPYfPAYrqTGfqo8xeJjTK0X0jw2
0BDFfkuUN7M+dA25CUUHFlj8RJs7dJ7iQn0K0N1el6leC2LcUd8mogV8Eya7MubGTYy/e0dL8dxM
4LQAg7HTjaXPMm1rtvErTdEigEnUI+Y0kbIHsbHT9oChtHQPMFQesbaZfV8X6MtwG57gOYPjxTyR
MwmG3hDgqWwwxmiACckea8irRe8Moe1kcYo/MmKaOnMs85ve7xId32wqKd6C5mW9Ott+A0hQKC1+
RDBOnUXA4ssDM7+RJb4jAxFw9hlW5UHRUMQXd5J/FLZ8wS0oZfqmdiBMgn2Mw85VSebmMdmqbHjT
Qsy+y4MuiUNamDilf+q7WyNPbor0mGN1UfYvSD19qIqdfrerO51SuHfqS+DVDdUL56ZfwViX9X0X
gphjkHTPc/wdo1/a9VufFLtQUpfq2VFMCbJSnJVtvpP20xTf7aQ/9cYbYKl20aQ6Wm85yvjVlq0z
hTmOqLsLowx8x8xGDZV4TaXtmuGmBv7G0LZ+RsdtUVo+HvBOwQhtxG/1jgVtOh4wXOWSftuKZGO0
yo2RxUHZ8zchbmIdEA8Wxjkr2ytbPEKOkDWpoUWdY9nArIG/QGJC09FrkjcUsINOsRwDN8YZoJC6
44CJMUN9F+MJYAT7oXwsjJfGVAAKAPrpqTzQCmY8B4z4qL5l7Kace4E1gjXRelFn70OyDXOUFDkc
mvhuoRuSx9Fu6mlgivg8h4ej/YgtfaetrAz/51MYDn7NniXubxCTi203xLIKDvtONWKn4kBen8uz
abazVYn1F+43dXbO6U1eADnVGAIwNdwbtgKT1HhDCwLf+rUcX2VWOz3/xmzsIWBeMwEgBIx2PK/e
RhFI4Q1PCuCRx8+WzfyserMKYyPb1E34FwOEYtrdJDq/0uodG45qCqcSS2eyiq0R26+ipJuRdW5l
wG7x8tauWoxPv4aC7rVcOSmtBeOXfSfTiwm4xQS2hPHoqBeA4dRrTxYgmaEvhjB8IotAiW5C6H2C
CCkBsIBTQlvBYqTrYMPJVZcCb67AEq/dfOaR4ZDSchKD7ZK88HuOjymx9cTgAmPlUJgmvMkEQK3W
l2OB2QGtdnmJ6AtzT1p45GEJnTYeCgu/SplaN8RucpdYgwdwdi/MUm+stxT2Q9ebwAqNTQe0obrr
5/FgR1XbjcrGjYrFQ0sNInBsoU3gIaBwlbwNOqAo2krkx819nHaHVgWUm54eTO1NmgL8TeZNFD0I
Hjqh1D2R5s9D1fkW+AT4AP5u8AD1DcKaCLqQw+0bD4OCX2TlO87KIwD25qeMpiHIoIzPCMBHkb2b
rNdU3IQFcftRdyqA+gjyzBTuagW2rdv8XhANlZWbMbwP9dQXIA5Ss9fCyBza2H4T3ehkfA7Bp0nx
cmnf3MQ1MA2k+jl1SCFUhGeFtZkyWFT2vSmIE5nCLyZU1oCapUFiS0HX06p+S/gJSwAeI7VnK2fg
M7uCtt4YW8C3OFtD53aD3MQZAAuliTBOuEn1RLrxYKMGQkZ3lFultd20PMbYNsniLz22naf4ZuQA
R6ts4ONaB658wxqKWUonNRTH6HcCO33T9FmosKj57VDc4In4xRBtB5ZuRC1AJmJuDaX2jARRi5k6
dj3AztNtj3K1on4XA3Eb9U6WpwnuzbTehgJhcPpppgaIzCo3mRS89h54yzjaIrzTBrahiX2SyasF
JO8ULZ0SWp6r5lGVZgfeonu9F3tBgYcVqn6sGPdxkeznxKeq00BvHvKe30aI1SaoU49oCK9fUSYE
/ygMMdtHZ82f9G0I+4BNq34cvUofXqvadsvIdNISPyWN38SEHbch2gNFPckZBoLqVytqt2LInlhk
+oCr/LBi81uuk72evEe4lTFS4Wg/QuNQlvdm/qKn2H5skiCqXspSRUKASmIrbvQwvlVt6o8h0lUb
nbKyc+q6UtwYqAlm89EI/b6jHPR/t2mLywXbu0LLLZP8eZK2Eym5YwEsOmvvZCI2jX5btF+RGhz6
EWoRmwgQAa9E0sHt05OlcnfCyVtD0c5mObCUHN0qqGTTvxQNdDyyvZanXqKKY8StQ6mHHhChfBl2
yFzQ1TLl2S4NCVgkzHfxmn4kJmIwCsDUyErB7DhsaHdrtkhaE+RuRVQdoqn0SWx6k1QOIFjyy9i6
tSZ5iPo2dhT5GY9vHUGI0jCvLLpdYzK/SbY1MR6HrnWsFtANTVAJy58xGq24PDf8UTZoUCoMseRb
EmJJH5mANEDm1XwWoGgziLalanKIqKI6oodGzHebp9qJK3NrtUaPV1Y3w9gDAgsGOs60FG8nvAWA
QeNgUshXDH0rC6BB1R+4rVimjm6LdlvO7EYCORxAA2V61+W3VaM0yJ2xUw/YkCJTAq3GKZgofhfn
klibNJruaNLuqhqQdxo/jXr22lrHkoN5wb5L0vzRsuN3far3hhY/T8X4AUv7zWjxMUM27UzKvwF2
3Sv4/ZS92rCNZY1sgaekdrqMuni6N1GNBRTyhSALmlLNCW0azPYBGIBfeCmfOZYRBLMek4K5TLvX
4QGG8YkbuxagXBTuPtPVUxHDH+Ing2IVOVfmmyTcR6R7Bminp7avMqUu14oTR2ZdYwJ4aItz230k
BWJYPcCelVv21stonUkJk9wCn44krhyxOz2ROzt5KZJqw0CHZ6nNJhpO0RS+RRFxpXyNIiywl8Jp
2dNYE+w12DBsvZfBdND+aYRP0uzcUaLGnfptp2K5lNKNgPGXhuXF1ilCuFEpMvfUUT1WfNhrcNqK
9pz28ZYW0+3QAFBRwexoTfwOVLHGIBCi9K5SYyAELnREzjaEuQfMYM+mRUBwWkP81dSx7K0ddFDo
yuIgsFBos1d1Tiij5KEzyJnFhXAJrZyMVTXqM9XnlAIOP+J70tfnfMhuUHKmd4mFXrHo0dGlPio9
e2SXyJzQW64qeShZusX4j9PbFL6MbGhoI+tBpGMbO6UiRzsiQa/EOytDjadJ3DhNg24qEBU0b0PE
ai/Bf3WyXNvVXEFIEW0jZJQWtp0aFbEcqlVGJ5FUpcMbj752wFe14HGxwYoyRfMqDY5ueOPwErxW
LfFQXvnoGouhHoe83W4+JJIOk56GoX0AbTLxgMv3LRSDT+Mn2yzdPsYWuZIFmApzKkUcR8mCNPxW
lPrNHAkZ+puJ0CWRLy0SVzoknilQrrC5XwoV/rJuPKvhHpfkpBu5MwEyMa+5F7XmvdawGhWJcUdR
oG+ZPGh6ODhqmWzC6FxjNAGUno4eKh8Dwc215FFHWQX1MwSVNpY+UYHrulOhvnKs6pLMwOu5KWcF
75jDutRn6OgXoYV8L1O+aMkus7gzamf0eZxOq8D2Ax1Xq6BmIf41mtMCiPT2bTQCk7kAm1lx0yqJ
z7MH2tdBqoptBs4F1r9CE1Bqaj34Jji27+i6eWppOmUn/DnysvLNiIrKH+UkOHae7ICFe7L1nR7n
x0TelpUOq2RWQFZudMvlSN31jJ1QZXewa3HmKGsNn0VePyT9azskBwPgY9COCSB7iKLPk677DayS
IfNtVw1bGSLcr8kWlBzUp0p4FyfbMsFiiD2i8NMYwYD/WapAi6njLylcPdFBIFECtKyuhZMjTY6G
EkWmTU0fakMCulvOO5te1WODV5UbgppTvpnUo0W+NAP1EyQ0M906Iubqq5l8LbTR1dnemDimJ1gA
jOIgbI+iyeFmJ2dkWmCrFaKsJ40+gTgQbJq1k2j3qDy7Gg86o/8/ws5jR3IsWaJfRIBabCkiGDpS
iw2RWVlJrclL8fXvcGY2MwO8WTQa3aisjKC47m5mbsb+ZOwZCS4MveGqQ3RxmPksRBc6B2+9Htvp
nWtZD2PAs/pDFipN08iBVuZeOtoeKzinqkTXNsSHdpVO1Sj27TgEibL6Y1Ic9Fj3KrCEhflGmfCa
WnkoMICci6+IIwKgzi9t4GQj3bcJ6Yt8EJmDyBlORKk88NUHubyXy3u/YsVdhcXceNvPaYp4MqPn
aFzdyVJ8YwyFqvpdNniqSQMlKLY1Bt8ycEuU7LRh2mnJH8XmLWpZeqIcVQznnZwHvXrt6ltlfea1
zCCiB210HqcnFXVnmvh2m+wIMz9OcrEHYXGHUfM42TzLOBnWD1qtm1B1b+nOogn1oUcEFLtj+kx8
q7ZkoaToYZQqh39AXTOjWv80aXYglW3hp1J2mkrjzFsFrrLLlfKcTAOH4ZClPDcFDd2L1KHBeS0o
Get8mZ38AI6ykkWfe07+vuZfGXPPoJ7J59Ywf4rFg4PDuVXjCmk1gcgp5oThFGB/qHJ2Uv5Hz4HV
QH6m8pMQASC92UuNKcjYbJ3qP1tgwqqXhxEYteFRUvWHtSrP0vqoCgBpHAbdTJodlyZhUo1dF6WB
oX3L7XqRyyjAHPks4qteYpRW3Kxq9ueKD8FVHpw4kOLPyBw8gQw4Wn9n/s/YTu60aBQhjX5Xv0o5
mRDmi2H2D4O2X0fpBeTdTxg6S15O+y1llcyY08sS2Z6U60/m2jwJo+DZF6zwM9o3qjs36GPnjRUB
RnD4niBk8vxl6uteWeAcFJRecXUwSxFI9WMBFtcM+S2NOX5jTsmRSIwMkC9NNc6ubDekIzok7VQT
HqGB61XGACp6b8D5Vj13iQ8PeLF/YrkO8IFq08OqkHSxfPwLreQb7e109rOxOPwz07fzHKSR9jwd
LVXyHdrwZalcQ5aA1fYFoEkmSi+f55M+v7Cb4ydmdtLwqoyq3sMPbi/3caBJ605AG/RR+2zSSTDF
NEzO07yXZpkzf33qzUj4hACy2vFH8NTNDlc+7oFzqxT4JwPEHJ6yeBkAtIgfsavf1aYTVsz609Ga
sDaB+eM33ZYYirqdTeOC2dhxWigFAPupdDG3emPPrRfbx5hyqRfzddT658k8jGW/I+PUW03QiLwq
P4hdA26d/aTSMfmfngd94ixl6GiMNhjXb30FzZHiq9E1p5LA0BVRxlT+TaqXOe12Y0aPt/zCaR+L
4pVA4GNqZF7U0KAMBDbuyYy8isG4GlL7kZf1ZpKKU+9AnyDnz7Ipjs5sPZlGFAio597J7+zBkhHQ
GO/GhDNnCTwiBiIzpMSXjfSmx/EhrajM+ZR9LVr5Jy6Xc5fhdpAI+U3S9EC1yKGP0vuyZm4EWiPF
sSsljTtLkTtRy9R0+SnW+slRMSjK3wDMfUJg7mWpj7syYajhtsUuGLXu9mP/qlT52arXcDTsmyYf
9eFN5uHC4LXEsA4MbYWc4bRJSgipWr3rtRbmtXRyrOcu0y8DwxkltyTIVhr+EjSJg+y7psObabvM
RsNXnuusfNIGye3VsByBsK3zwjlarzrqwOeZ0lykLyodWjz2dGNfG3qygeWOUntR9yFXsl8tLxrx
rPJKrImW2QD92q5io7Ormr3NW1Cl0jktAW9LyMRVAZDI0Ri3q+eUV1uv/XgqgeOBJsSbZadHU5nd
fBl3BMT+Az2C1qoqst+s2yg/5AMQiBjdQuoCbWSGRvxU6Gx5G7HfSZ+SSYmOfhr+pQJuLKXOYw7V
oUreiCilvxpajRVb7k3C8KbphWAJVl7VPY5YrmGzaqTmvgwEYTdUh0Q71vPNRAQyW9OOlbgzIzgX
/Ror9nefQAg04WoSDWgtF6txjvYC2LuojE4AprOVveWLtDOIsbZH45Q4r5hXgwk2GgoIjeNUqr/S
+qvSJj9Sa39cRKhOssf846+pwf2eOThFaJudK/rRr+s7+eknInxd1ci+pE5wrl9tJ/EHMAAn/Sxy
7SiX2c2C1Bxa5V5vTURS+k3Ova8Td8yuss3gRiiMpqfevN1IdVavlZHv5EaGQosBnOEB1iiMOU0K
DTw52bHLuisB4QZFnIZCuaTDyMMz0gJeNWMORsjAxmlA3m+9PQO/yAetbk+JSAKAyECWmmMHtK1G
19LMXvrmgvT1PU9mWlblIx/vaYFjTPQ6JZHXKvGPktjnyJw+p9gJRT3hSVAw6HF4FslNieoHYg1Z
hR4st01VP8qsHUj/Fbj81jn3ecyendw4qzVfRDIvQyKFei//nRyMD4vpN9XSsyHl53iRrkrSBW0S
P0ztFGwM6Ii/VDH2tPiwtcrLPH7OIITj8qtPGxghBYU8HzsGsm1LRRivuZ0E8poGay0CeSFBraz3
UT8dzDY+F2ZzalIchMmC6It6V64ERjZr6/bJaOIBCHVZamJ1GzU+CXV9ApWqfaWjKqZKcpCHNBib
YXJjzQ7HaHowRvVblegWK8cd5lp4RWsFehN1gdmDkUlTOBvF5A9JfN3yUSGFHMlDtfsqO+1nWiga
z2f8kNpZezRhEZREjY5EZxyjvg4YYp9afew4nAxPSbChUuWNu0HtWx6BHt6cEiiiWXbLKKqAMedm
pOSM5DQJfQeyEaey72jLbVbBahYkAqY4d7r8hnDvxQISIEniFm9R0+nQgmtU42eiln9Vfb72+Pq5
jcn4k2TFG5X6gEHIDaHys7ZRqXEkvavFkkLPy3fNSgKhThfhEOcq8kvfM/pCGXwucPFeJoZfzKg/
Vj2Z4V+HKYxmAE7TYSroAUnwLwv0vH9LzPHWQoSUZb/X1+2MLlbGAs1Rvb6OPFtaL8Cwh6WKDnUL
MThsDJuohne1al/1WfUlVbkSEokSvARHK0giFc2cuqIljtwSn5mU3IQYb5owblYfM/f3J7vQHkxr
Sb4XAbjMNANbRaeGLiRYZXNfTsVfRzfD0rDP+mieZT7zGM1H2fgrsnwnVc2pTuvEq/MyXGT7JFBc
kyL+uoG7UpIkXjvmChY7hiervepOglkMNOuNq70bZQtbuGY+dXAbotB3q9W9DH0O6bjYbpMKn53/
JwWuOkfLkEfqH1Mvz3k+AwiChKdJRj/XWT/wwd5coT+AefB7vO2Yoo+paZGM2U3fTTsGtiH5Atgg
6uej1EADW0jBC7PgDclUZkUVSayGQZ0l/xY5v68U6rEAGZAth9hmuMpC+raa5mnZOCitM16aNb7J
cxlABRyKaLbcGOmz1fJ3CCN+UhL5l6z01uW9ar1ybT6mTGbjmuot1HOBroHqXe2TQhlOSbPiy2xv
2owueesLqFYCvunL0j8aJp1gVOMlmoZra6afIlowxGlE44nVIF43K6QD+MGTPExAt00dhU42qQcl
1R+GSHF7ALp+MlB7OCZe78ur3uYIIIb3SH237HY/r1mY9IsvbVBouWKvkWGkjNXqGgVziSoLDnpt
5GCe43Pe2pcqVa+5GA5lsYQDkO88aQdTY6tjMl0ravf4NwSp+gPE4SoTmVFycVQoN5qzHlor+coU
3RsNFDzkyZ2UibmuWaYdCwVodCBBZ/3ccgxGoxk4jLXLrEC/676hEqHNfFdLkpeteCMgDmEZEJFe
02Vnyf4UmOcYKjKFtXoZ4SGzacJku5WCsQb6VDL9kCv8U3SvkO6+1U6h1ZaHNv1eo+kg68wTg3Ur
tfV1HdbnsUHuDWLc40NgDfGbpeJAGylo8OW/M+iFXgICFZF4WBL5pCTmYRblvs3ZRp8p+BwtvDOH
zk5A9m3g5OWWaixMDJV0EAvNaWK8Wgh26D5oxeWdrkenrOX7a6VrLEmQ4N9Vt4huk/la1gbzpG0e
ByHtV0PxGhEHg9F5LeCfAUbZLHWQFS3KXHwc8RCoi9WPiXVqKLt6Ee8k8WgV+aOmNdRNzmrRnMzR
+GNJSqDOzt4CqCpFH5hAdk1e+wvo8xxrqLkMNCHk2RZzaMb6Hsz8rOptMEvqsbInb4H8WSLTXQa8
eOGwBefVSHs8pIVLrDsMP/o6vh9+7sRbFMHQLIFu9VDZks/7eUPwxXsBUluWmjvy7DPKhYqT7AYx
XRWeRoN6FPeDN8vxpe2ca6SoCML0BNnLcBGlukc7dVdXy88qUCUJ4WbFTedCFI5y5Z9gzGXEQCXo
wucYy1jOqbvBhCOo+V0IBNqMNbYhkNTxHz81LQNedNpHKho/j6XvaE454PK9Vc9IT6OrLpxXTLpP
zlABkE19aA4bvfmbpMs+0sewsdLSE3O2WwzLr5rpkwDI3YJfrpul5Se97n0o1HlXOPjoJ+bfvEy+
KmX6rkzkiOvoKy1Hld1eowpEImOG8C0HSjimDECCcEoJDUFL262U+e48dk04tfGf1OZPL8VLFsvn
RGPlPdVh5AiBZx19Waw/oxm2JVy9GZKh6g1T4SvKAe68QGl1NrSVVgtccJYoXlP6uEQ7W7NAToNu
uY/J5wz6rrW7DWcxOiowoEF7ElEVlNVfvR19jYaSTdJ9Uu7nKvUiTnGzDWvnmVWGJ44nbyNPlGQ+
z44TFltr0yS+2oYlXv5Rh60b4gkbP1Q1LkBLWFOWRu4SoLJ+g8iALHoplI/IyUKNfZspfs30nTGQ
Fjrsm/JPXd6yotpZxb4pEq8psGYpkT4XzWXJCn+x9gZBFRECyJxZtx/vCYtDw2sBdGr/7bJQN77y
6qOLsxtx7+uierN2iaUZiCTEZ8gl1c0v54MYkqAvxQl87VQpB8t+XcVL365+mtw6hQyeY50nPtIf
HnCcjziGYk/ujq2D1oDyoca/ncl1V+rdVLz0wA48TEa866cIcOZQL/ekHvbRxqUUKEJLaGnrWzMO
2vQHQsRcid0oUAwxxWQAWkxZa1/7agZ+tVxy3rMpu+g1edSoSi3Tt7siwIIJksz0HNHozDySv2pL
YDeQdMgtNRJn1rc0JywCdZqMMyvSr56nav2pEhiw7oZ9PszJl9o/dmko1yR0VOeSapDVK0FDz1L9
KXGMJfiq063tZrnxaps/2KcoShLIc9rFbXyJX7dTYUp5V7sI+3U8UJ1LKko/gv7Npa9G7kHV3yva
ar5YTcnclKDrm70qgNPUThWitePoSl9Tu/CmQnGzvvR77U9ZA3OjAivDLOKLgZeJ5NTYT51yzbvS
q9uPtiB04HtV0JE9blfQwmBrWu5lbQEWhQIQt7NONcjEymglAT4V60Vks7tdfZsGQlWiTbdI5/xd
WgTFkbDkdBxMvJXKW21fzfm9i2+Z9qnoL2p6IOWERcOeUJItSG/eU312KiKZ5GrZw9WoTm1FVxAt
0o0M6Ys1FugAP/t0uRgYvtnqeVLWPeSoukQMImCksIVCvW1fAtiQvSAf1N5t8ZQW5R89+TQQDGQl
DWxC9gbOQF3qNRr/mXsN2YEF48RKIEteybU3Wz8qYZoqXyD9TUUEMPZstsDPRAA3exV0PbMyT9SX
MrW8Rv6b9H/4VuVy6aZPQI/VLcq3DTE20vccNVajnZxkOG9ktKTXwcpq2zofeJuHZD3x2g8VjF/V
okwTz5k5PUjKANcoeywI3vP+Y5CpIDOHfOZbfSoBaOcHvQVjnDWOdCP/4DW7TsXrsgkGtF2LgMPq
fT3SA+yn62iGfLKDBgwzJVtxdrRgkaRfiftUGxGw32tb3sz4OraQ3sOTUH7l7tppjIQrSBTDSLFP
MJZXuuftXnXLy1BrT0ljuZL0kCuPVoTMwoQ6AitWs8mLB3xB10OHkdWiQ9FlLCHwFsTILzGnNSSc
fffEhjCGfeCjF0Tdaw+yx20v+iu5aoex/uNIA10fhyIKzrI8NhSHRL/PWlAvdCXDzgbgSzF/nVk5
TJGujQgd2YHUB7oSg4PTOvRFciyWh0blKqNmFc9zBrqejSfuXo/cDAXGOZe+TQyyJ+d7TMSukF9R
ZXumgzQjie6RubIBGvnJzJEG+G0Y/gAMZqHeTaZblvZ3uXxYyUpaf9vsTglGj3Z25mPRxjRPOtoj
2tkcrca+63+6aTwNnA6yDruWPEhor6p+v+lAyYYBFULi3Nt+ZA2eEzFPD0M4LZKrF9V5SMPMZhSr
NWgA7CEGPWImhCQoXlO6aMd87JboyGtQG+VhdWBPImkfIaJKL6O+G7p7mb7l2MLnguECeVm+6wpU
uWNY5c+JwYMx7bsKOOsnr97m/iMb3uHzfAuVSTe+pXwzkTylyGudeEeyuatppqfFpWdFrOgLwDHO
m0y/i+wySZo/1QLCN7S6X6UwjktBBS7DCQV6fF8Jm2+mQFZu+AN6ACn+rO2k+pmDfOGqqzZZoV24
LMUuqc6KYnlqFHu2fLZUxV21HXO0aw3cqtzPHfDH3E3nuzHZvlznUOm7JjZdQBf6ca/XZujYwRtJ
WXKkxVM4o9k9LNT7PCdhl7+S9uXJ7GXRzomS7L5YAGRNXjazeqnKYd+2nkjuw/SNfDJIBwHVYO9k
O/U3WYUx7FL71gKxS1n1U3Z9uIrBjyK6xvqsA8bIym5Eq5VaD5bYc3WbDpyAReD2j5L+xgrvrvpV
xDdtYq3vcSH8cEpVdzG+qG21vAN3XYp9rQB1ooKQwOdLc91b+ltXvk3LO6IAd9A6P+O4Urv3OXla
o5PWES9/RxnLD69qxHPI+Yswp3qQUVNLf+yYJ5ppT+EaG85jXj5l7V6Q3rvxRJwHTX4ullf+Fq2K
bhpLwUPxmFutz2FG2+G15ZO0bEpVekJw24g1XOB3vdBPWX3mxtMaMBv2zHkpPda/Sq7eniY8RiNK
+4qiiB6hQnH7Ti1HkMhMlXboW3WKCcRRGVZqcUzaA2Ws7BDqap9GUXwUpua20p6EW2TxcrDaClL5
Ycc2qUCj3c8ZIUol8zBILRFX2Vkmvyk502tHzoEMjrO28pLsFyKWKG+W9T4y8AzS5Gm6BsAhXFsX
u6nc5bbmpWIJDOdN9Ic6OZoOn1jb4zZ/aNGsVPO9bfZT9WBA+9oip5u4jv1G7501ZmFboivNzbtm
9DS3tTeWN9JbYTPAvRnwbTYWMvyqLcc+RU0eqoL6Wnl6p9ErvcB4BkztvtLgwddVqHC/JmhKSQf7
Xl67+KOW5P1ifkiFTQKsc1oUiOR1H+UEw0UNTVB76HPpkLRnujFV4wVEBKabxQOmiHAqp06JPEnl
OcjUe2fE12kVvmF8VI4O/8HSG8vv+XS3tb0kvrNFOSsJ0GR30Z3utbFa3N/Hg9TIh9ksg5QvkmS5
u1QPI6JIdYTJjZ4r56+TOxt/l42fa/zYD/OLPjcuR3TGE6TKyyGG3UV3QsU7W4qzW5RA18tvSqno
YaiTF8ABbmK3d5aHgoiM3Ki8VVK8PjIDPWEu0xNPl6DzIaMUbWcl1+0gTy0dTKmmei4uLgmB1ALw
FIAERAvP+oVBqm+YplkeLNL72G13ED4JxMVrQaO7vmVap3unI6ZbXZfLIk8HWuKo7f3UpLs0x4s5
UEBV9ET1hPShA+6NeGyTE/dIhRAd4mVvwVOwaNfOk0szpnQjn34IaE/cChVQAiqKobfnKJ0v0bnE
y89CIkrlGFS/LugyAR6KPrff2IF5U2XTbfU+i3GQcZ+sGNzsuPQTzh+rnEHhtcNcB5ST3Hg1I93r
kytCK5STj5aNH91Ad8rZvDR7xSlxdmRcTT4HM9R0cwd1E8SK74gz9Zh9Ai6GBE2hP/Ya9PUzzI3U
3syu8W1tk9pbR7uX6J6El1iPgo6itVEO8gtmqFu6qNZ5NrXE3waFjm5YUOyQiShRFSYrhZUWp1Ei
xAWOGcacrUt+j+st+sk4Dv3i9hbRNPKb3jKXANSDSbBCUXcOqhW65Aq+souPK/e1cHS3Ey9KujFq
LOM7YRbjhYcwT+Ucxj+iKjhyFAPqluFcMk6prLnwQHiP0OY8c8ttc58jPVJYAGgiC5Eju4pq5c8j
r47DkYwaq29rt4k/ZOWQ69zUWg+2P6EgpJrIJFTi50Q915bwJnzKsEuVuUnxpOwWPnKm+BImQ7L4
B27SNtpDqhU72QKC4oSjo1KI3pusL3vt92r+MUj7UW+CzMmDJn+dZAul3kErkY1oPKWQu1U4Lhsu
k+DRtJta22Ns8ixLCzoNn1v93iM3seFbEJNowLsYErvOAhcEHjZ086+SO7dcBivmrKy0Qz0s501L
1SNvWWVmdr5oB8y6NekV+Def4z5l773Su5Dx1iw9K7pyM7LXKdIfub1nU1nDDPMPnG+RpMr7eHgZ
mFyQ3tY0gWzZ5NT1vNy19p56EKbw8ED8EGuf3NpkQT87Q5Wp9pM0gCsur1H9uQ0GqeBjZ5+ambhy
3+06MZxV3riii2B5Qs0kdBhCXjK4PTKqnRzpYZr8HeXmyJJXrvAgmvuNrEW2YHSEnCASKzWcf/8x
mVbZm93RwiEtyNZ4N4OD9A37Span1KzOq6GuP9soS8bltNUqTilHiTnC/5R4IRgafRNBLc7sbm0u
XfE6st5VctI/zNuCGk9dS28hd7e8Ng9IUuwJN7LFYQXmq01tf2lzP50+5bz2cDg52Oo+W9ObudS+
me1sqG1rCAF/cQjh7KRm1bHhlWnnrTzH5qCfV5WUJvr07RdpEpITEUyMMWVOFrmU7ov1aXHQkYMC
jECUccpbswbEvSOzQqQx3xwuXqKg+TLU/dbQNmuJ2odFPPZRmFW4fn37rVeam6+Zb5ivcavye+BJ
26dJYHQRzchoKl/TEnJjOvqbwp0h62R+os42mTirIQNLAqbpzot86Aeiv+fsslS6byvdLtH/1F2+
UztV2mmKHh9jTgMW8EZ0HFbpqxpqu44Kkmn5TWZsWNLylqrtJYId6fr4vbeUt4UuoJz0kw4XpaqT
itJmo4q7R4UdkEhz9rjFXGg9eHjAoiZpDeFbmBvKd8WJ9gho9l3Dho6Ut1+QoSN2LMRupdWrDdOH
skzp26+mgxPNDYDA1S1lppACUahQkvc+m3e6fB+G3h3U+CDSQ5KAPkQiTBLTk6U4VObCH1TI1d9C
ol+Oz5VDFKF4rfrXjuY7/Ttn4mCCc+bGH01VT7XBVSzPafON30Lo1M+6YrzKatgsBNU9NEzjFvBO
loVjwgzf1SCHjMD68+LM0CDmAz323NYXqVL92mQOR07DiuRek8+z/fTPMXlFF1g39ckgqL4jsKBz
9qTykL5xlHlOEvMoryfOt7j7cdrh1JrlO0t/3zaMtaCoD6D9TWYdNKi+Jb4jMYmN181Ytk+siCJS
77Rx9JryjYsp2KdwdM115uZYyh2QSLab6VmHBzHlYYf62HHeIl7rRXLQ3bQXXsk66jwblGQhbI1G
hmhlYSRnTVGYZOunKaJN3t4Ocsv6hspjlOeGhaxB8UtmJXVkOgNas9bLWH1ZsnVgvPAjnjTN0HeW
A/2qINJcQNFV5EBmmA+Aw7PzqbShnjcPo9Y8RONJzE+20/8gqtDwFMAw+qPNEH2JnDXRtF78sbEP
ig0DtAKV27l5qwrpOmiJ8Kyl2aZW9cCE9aggUdgOtq0/pX7K2nPaE79aH2aJUoVbDEug0cHR7JvT
2Vc0ckcChDTuGdgtYqfcfDfRR2K8Zxw1ublX6OS3MjaxdttlY6jyshEUpszS3qBiDde4/7HRMUXd
fl1Dmb2HVt7VLeqMzCtZnOChydC31bCYlUC10zshNOKZ7hO83c9qZE8Do7PNmELNbeQ9Rbtq1aOi
keujz//EnReFQ8U6CGTzqbXJYKhT2+5I2CEGB7MP8oykgBqgBCGfHdUcEcDx03c6b5+q+CGS85Sa
pVegH8vYTtMS5Wg5HafCbizPI9iJIKxIsBAk9ZBhSneMa5ptFF7bVKUqzF3IjLLswWZrLUV41muE
DrKEqMzd33aRSq+JO4QDCpk5bXYTUfZkJBZ4BFNECrMBsJ9FfibwMJOaFM11qpxTsw9syWYTSn4V
JdF7SnSXNhhBlpHVKPERL6CvpuywJZaax2TZZiLV/lXTYvb0kpldsHTijrPdHEwpus95/4va7Fqo
bE6oG/hNViJPGvpXIpniaro0Sn6YlSg00beu9YtdW17fhZvoS0iU3Lp+axYplOUMONLqQlGB/JPK
e1JAkrJiE0VXJbB6ZyN6jAjyVbR8AVOMb2jcz+NKg1hGR+HE7y22zYAe9dFKNl2laf+VOysOVGXM
vTxFs9C39AIe4nV4WzvsZuAsA9nnI2jGShVFqhDjeIROLLAna4ER0BkbgBR6jtAO/A52+ZYLNun4
+9nNIJZXLn/QoBzkfi+LCcg+NPPyztHdoR5QWZCbO/22lvl9lay96I8O4kW5Hs+yvAa2PjCNjxd7
GT8iYly0eHlDXlT4ZoWdJ0hXKbMPFTWnNoWB7fI707ADlaTgr8TPP4Omc1+8tJPfcLI+aNrOXJmu
cA0z1n0vEt+c0OmyxluwXFc480+2PAjtz8BZxPAeQ5KtnUy9+lNtL06inOM2YWB82MQtXbFPZd1t
BVt0ELP8JHOMlkqsu+RhO2enmldBip9URz/OaQWdmCAjNd+KUT5aVXRk/Kqt30JHoqqw3tjfraFm
Wh49MtchjyCFhrOS/kAf5EX9WA/vZQHOLoEtZ6yq2TxD8O8cvaOpeVF+3uBUpAQB+J1mfmj674DI
v57vVfPDivZZ6vcNEwbnXDIdq/SW2QsdV2gUw7FoXozkMufvdS2xJIhO6xEVA7Z/bi7N3orODhFu
+ziqglSg3J+HsK6PsO67tdNYbadOsPA6XCYQ7s5gRtA+HbP9UOICWelVsBYW2U/D6FyRyR4ysR5i
FHxTPF3iGZygdmnAf5b+x7Fu8McvLcINvfrN8nq3Gjw8pQSrYDZKWIhtfc8cka+uWBdZy8nJjL2p
iIUdA8Subd2i3VTjsKOkoDZSGHgQ2Rms483y5HcOwid9Mg7W4jxE/Xpz9MzP8ONq2csdbfsvU/SP
6GoUnVNxX1gU3RqokWOZoRg6SX0xzfnCRFcV/SHalJCGY9mApkjJp+5r1WWqwVR9q+BPStn0fiVV
QQV9sVr0GdEyIe29pFCDRf09Rv0JydHZ5inKswYS+2aM+Lb22SnXB+yzL41ZYR47v+bbpuayIkjo
ngwpekvT8mQOth50eTSgGgs7S7sVfXdeNoq/w7+NvY2i+ciHMB/1W2WMQZv3L0OckLAjduwMqWb6
C+tHVQe4KFTjpAxphepBOqV6h7tA+UrhW+P614j0xo3L6JLF/dcw0zmYxsfmfgD7nlJihvPijEdw
lKhgh8rqWL8ejecW/7ppDEu1fE1WqI9S0JqWRsw0qm+z8jDerfG5b0XnLz09UrewbjmQZA0y3DSP
g/Gd1/qzXDd7Kc8D2Vrd3BForAp6jRahpYUovs6Lj2Y1R7wIgOjt6m1tthcYaw9QGkwU7rnDEl/+
K2vxc6VJ4f9wE/lv8xRHVmyN26uruglw9O/mKV2RicSRcUHrydSbD70XkYVjHNlJC/+XB+Z/O/38
+6/6D3OcctaK2ql6unZ61J4xiphQn3bT/f+/0n/70PB5LdvSdFpHGyz0379RYrWIGRosk9dK3S3A
bYT7ogyR9J2uMot2yVMSsSktxv8VmKT8t0kKv5lAbtnEJ8XQ/9PT3YrFuOYdDbd8dNwEqwUf8z+g
f5+gYlfzWBukWPwv95v/9qP591/6H/5JgyT16tCN7X7YrTvdg6r9Hlw0/cfqiFr88f+/tv9H2nXs
yI0E2X/ZOwF6Jg97Kboy7Y3U6gshS+89v35flnbU7CwOcyQBA8xBQEcFM1xGRry3doRLDRkgJRWr
UUPeABtqbu4FHw3pBCMIncoBr5Mohg62/IMiP3z73/8BOa/8Tiedgf9LmjrM8dxRwSgVF+2Ho2/7
T7UjeLht3YHYxN7WSuJ8QxYoNU2DKiskmEx8iMCUbQWOCZLnyUb3hbIBFxynW/uKQDU0gEGGBoJE
6L8vAIsUc5jATAhARlQXuw6DgwKezmTMEf+BWks5FG9nIcev9CIoOmxrxiBbjSqXUs+IB8OT8bAL
/koeOJ+8Zv9LeQy8WzjIfa0kc+X5r1hf3uOSY6uH0A2uVQeXxI8h3nMBUoSGk5VdYRgUUMa17I6F
y+MMvMQRArDK4vsyLjEVePmTKmx4iTWe6x50ROMxeKyEl+3vy1OXcYYyQyfALAHSVwzP9A6hok31
VxJMxg/aABtaKgpa3H/Cg5AdQe/hbks4Yyqxrrb4ViYTLfNBwsCLCWqIVE5jS8yT66gBAouSfK8z
ZClZxlKnbGAit9ecsvStGkPreFXSXxsc9g5krcrOLxrch+eXoGrRmQHoqw1aFrRLRjv1c9lRR3iw
MeJ5Lh+/YJsUkEcZOuXERJtNiaJTUw8xukFAqNxWbTWKLFWjXr8wf1hj32bSVAFJm1JfY7kM438W
XiF33RWgK25lDkjfCvrbO7szWWgwjFRi3hHRkXIJ6Z/F1/Qg7CgquWC1IgTTJIC11+nU8ALmWhZf
qkpNdaFqXpoR6BXwfEEljwfsXiKLF4f5etibnODFsXqTCV5mnrakyxFUMP+PWeivQmQetg+OJ4EJ
W3XYJD72MmD1FdqOhhd2T9sCOPGXRTgMJw3cdSkA4wzTCwJjl2KS2y84vruaVHTgvJoGihETAFXv
z8RE4yvXNNSq56QyX5EDXnVqR8Vmp1V7qSV1vFJgNe4tJDJWEDWS2raUvlP1FLfRPzVIZOSqsQWP
kAe1A7AtehJO6sU8mu0VnhRY/kIyYxQ9eDaSKYP9oRB2ftqffqUd/9j+FqIY64gmNNzqCPanzliS
StwK4/Tb5rFqfwsJTBoThSHo22kKsNAG3ApyIHg8+jsJTIKKBVB2tSPieqjPbo6JGAFWuC1Cornh
IrAvtGCyUx9mfaLp+E54pJiwSJs003FA67ouAF1FgNtm4rJ/KuSUI/gS5vidKbC1W5kMRikUqKV8
8KeJQfzdVHyr7xQ8Dgn3kZ/+5bdka7cSSUkrJuiJoRN9gKXzgNJXo8Xbh9Tl935cZLMMxmNkyDp+
JeFe0KGO/237tDieqzOxYqjKTpCB7eA1+akj0q7AE8zgzzvAj2wL4tg2y8KDh9u2bGV8Ld0o9yCm
tOpKedwWQY13w/B0JhYkIUreuMAtiKgvc1rfack1ZpDmpMXrPpqLEicf8Y6HiQe5BNKkoEfo0dBn
L5PHMLxXG15mX82vCxtgQkJdF00QKrABTFIcMc4bOGX/rbeApHAFvE08QWx/Qp45MPFBjuIyDeg1
q8AzmGlUuEq+Yr25xpbutiBe4NaZKJGPaa2F7wuH6db0/kvg5ihlMMWsLEslqcDsiM6KftP2sePn
9JmgTwH05w8v24pxrMJgylp/jgRxyuFQc/+okFcCvkqeiPX6Uld1RcFNDm8rjIxhMuoqzlCn9CBd
pWUErvvG9CWCWWCnCJf9ueLxQa371ptIJhYp4zgX0wSwZFGtXbNpr9WgcAJ1dHQ/R8MBk667yig/
bH/L9YN7E8oEJ7UPMaUDdgpPAnkXJgBCNJJLnNicFD7H8P8laxERsNOKpsuEsUdViiK/n/Bgi9d3
O5V0Z6jmoyobrx063UBXxoNxLV5lgn5SlS/baq77Ah6CVVMX1Uu64RRv+HMfAscbzWgUMbQVNt1W
hz9thelvos63skW93hW5pAcF4kmvESdVTddHj1pqR04lzVNJYUx0AumAOevo7r3dC/6re/+LLAK1
0H3TVbaqbsAy0RolXurey/LRSeTdd1a9G8Ro/4hi4mPWGnMmV9gLMrsSIFZYOemVj9LwxDEIathM
JpN1sK8pKnp6JppS7zN/mAejX89nhggsDId31MGxBWfPDqBFEhs4LRxSyLVvuJTI2kVbaHi2GfoI
eaYE/qILwkEXK6JWhg4wlyBvLYC9k8ZYRxMV3ShS/SivgaBaVD8d9wXFqkXQw2LGhaffSnH4TiIT
v9qpVczIBF5f4wxO/83/TAHmZROSAzDHoE86YifkUFqBnfGIWKkyG4epMFEsHvIpmild6U/vxuTW
6b96N/cYaRW2cO9W0Esx6RBJavuf6/hPt8uBw75tpLwvylRb0ZBJw4hg4mXyaxi/dtKLoWLEqses
m8QrFjj+oNBEsVAr9omfjJhigXUOqEkcypgCHGyMtVm0ux0eOx7s+NolWtYNgCLLKsF/7KnlfRWW
yQT1VC/YG/vCyqzBPOIdz8GWiyP4nIC5EljeiWMODvOh/YQEFOFp8wUIdHRxya84lkijxoUhLlRi
TqwY5DIaVcgQjOsEKFWGD34PnBm2VTAgFwZYA+JIXGF6Mt+pxRwcFoyj0AzS0muxq2npsS5grT7N
ZLs0m+RUD8CUCGv5s5wY+8QHmoMAjsAiAg8VwRqIloEyTZBLDPID7tvHXEMlqvtsbPDGHAnAZ9Ot
3kyBrq2AOXFu82shKlSMbubyPhQxX6wDVSMafMwrlJ1Px0uwDWFipSlvfdNJUxUTbZn/uO0Vqx5I
gK6mYyMYYMhsMorEMM6VBnYzunhD3AfHGsP1lmSpVxgNbu1taWtWg6ctVZORI0C5zeSJwQgr4N7g
UuXrbpPnNhEwApdwhKyZzUII2wuWlEqMxgh3AgFA6+OAx3V0dEJdOKXhC11VIV/L8Ou2Xqvet5TJ
JAhBHPIQoKX0AaE9zNWxwnOW+Ejp4yqAUeJN19kWSN2LdQ1TBFm5qhuGLLNUo4rYatPUo2UWdGg9
ty+CyrGLc02+JYHxBLEvMN4S5/RlaXIwauV0wg+j/45NIwNlu2jHwFwBpgQ2zVwfS9sgAjsmeLb/
onM0XTeZN02ZC6U8GpKGjW0UZkCTmbA96WtXmCi1tr8nTwpbJwVhGCs+JjVUU7vOw+YVrgkKbbTp
t+Wsutvy4BgPIJVQTFFXVJ56DygbC4nhDujzDmDOr3n0qas2gmUXvLJqkqixTfa6A5heH0sRcK/E
U1UOT2CUuOOoo6zZ4UIG/Q2LRGfWBlB/EyQ6aiXtU/+tsgqLfKMKAewOeNYc31679sjmQiA9yIVA
KelJ2o5wbprmOg8cc9dYy0EFVnHKhfWTWkhiHCANjFHC5Mif3AhWrU/SJFPXkbov6Sexqw1wQ3hz
Fh7KZjqAZRAYRByF1s3hTQhTUep1Hed+DiETfUPNnuOIkzx5WlBbWRyNAWDoagRkpDdiljc6BkAq
IfHwRw60+FaMxaWY61X16VyK07vnP9VpfeSPYUj0iC9i4EIWY2xJJciC7MPYaCUM9gwVvOaRlRHP
vB4R2sXIppy9BYA5OFryzoqxvXyssXpQo3vRgutoyIFvw6t0aEC7VI3oigzA6kueLAXYFOUoQEI5
9d86ig2CgTYXNM8AYk4B+aMXHQUW57QHz3lpQyx7bYs1MsjChPAXHsBk/gCMhn14C/aL7pPmGTfy
E55hbDzDXANy1hn2sUUXPK3xllIA8CjW1u4DpvTrC7A3fiGsoyJv2sLLFfFaCjHOBpwWbJDHT/5U
lzuUbzrnVNcd5E0i44Fj4IObIMHFqkirq3bsD/kMHHvg12qcKLlaAcl4WyYYUNPQIXrviTKJhhYb
WXi2C59LwFXhaRd1SHsYsF6SNDejD3Cjh+1MsKrbQiSTQNu+FNpRQHRBh3JXmjpW+T6bwKnelrLu
kQsxTPoEjGX8k0le9WQLuygYWN7R0aES2EnnV2Oyj2yMLeu8+zg9mwvD/SXYEJmebF1ItYG7AfpQ
LsapT+O+TIGAY1M7pdub7mD8Ae0m2KMWIpmaclQMdU41FMsl0TBxhqXtYTRBNtQD9GT8ZgAbFQOu
HSDlJ9nV1OoGVNFXZYBNSs43Xw1GMjjRVY3OvbHPFAAjEWHTcJQUwzEJsKB380mw0hPwktzWm76Y
nwpOJlmXSExVxGqDrLJ32boSJDEWu8LrpcImxWvbfuPotG6ubxLoL1jkKqWaZkVK5sKbju0hxPab
9qybCEam09hgDZD2JUawSxfI6jHvc64755toJqn0wyi0k1nSYQvJlezmGQw4N7SSAR0B6uraSw7Y
n7ciG8jjzrbaq1orMrrwKr4tYUcYSarmdSogAI3pLaYL9fkUaZwBi9WouhBB/WjxYXu/DDKjQAs8
CJ70tANIf7uTMWmKLRd9bg7b+qzm54UwpuLosqnw2xn6gIv0I5p0uF8XkBdgAqfD7uC2sNVzWwhj
TEZQs0owRDxiqF5/kE5YN3cVRzwRzhnxPiBrHpga8kmLm6QE1G7ggF0BEzwcBCw6CyYWs3mDU+tl
7kItptRohqkhYoBX6H/GWsf9dPvHY62U7/yX+TFpCZvWspjquCxU5C6cHicgRWAjffuUVlu1SyFM
IgKpVJHPdEwXCPIeWrV0lE+66eDVlCr8P7RqeQfGpCS9SpvOKFEkgqTM1dUGc9yu3z3XGJCPe87g
CscGz7ejhXflyuibGrY4PBnrA+OA2TDSu+2AGnEAkSYgl9ThWtB4uW+tIbz4pGcTWkhNhTzxFTqo
AAo/0P/0kYEpQRALiJpoh75gqwG6myR96MX2cxEZxzOsyN8d67kBs/gNUaX7YgxSr3MpTtsRSv1o
WuAfx/LXjg4JVT4nCXHO9WxoC4kNAsuUD5h9mhUsyouAK66D6t4cxEMsFMcpx9b/X+rIRJhOHaSw
GWBJvXt+ZXgzXczCUdPltvppNL6oahQNT3joI5noAb6P1oYfzwqR8VUbB3N4FrDqKXmZjchGHzbE
vS8+b+u4eu14E8g+bftjQsDDh1VqQQR0R1wB/6PHrj1QbWmKwMJZbyQgXSN+y/u4HFXZd+4MfGy5
ShsHVFWKnGuRQxvssKKGWWnwhfDi+L8Eol/f1mAyYWgUSgyKOGqxvhfi20pg66UmSwd66/IqpbQ9
2193ba4eEfZNJpMQxQZAqgDSwb1R6zGjGgS3kWECEEUCo5IAKrQU3ULTT+5nzTgZU34IAT4nTKUz
DQBKisAltf171vPz289hDLptwlSX6OuOqp2wAQROlh6g3RMWiv+sWF5ozqTNJjIiQMaiFMCN0TPB
7YUXlwKbX55ikX18DEuOIdO/t+E5BpM2BVyweux8UiprAHsAegTY/Ib8uP39uDbEZMwgq7ByROdk
6a0DM0ip/S6ZYSmEE/R4J8ZkTzlRgQfc4RoHwihvAHq5CK4gPbUMsOhu60bPfusDMqFHD4MkURKY
6gzSAD+9Sbva/gMJqqwTut6iYU/ifXDTRhFoGSMCeAnGyCYDEA/vQr+qw0ICYwS1OlZDqtLEONY7
sfo+g9xuW4dVM1N1SRYV3BhAaP5eB1JIBG8+EfrS+SNIOYASWVuD9LwtZP31YiGF9dMSHFhVDj+l
zgNugsQ5x0Z9h316dwBxJEer9e/2phXVepFaMfQeRAAFRYcdMKVxAzSfjNsoXs00C52YswH5ReOT
CqePzVmnbsC9g6JBl9yvtHMHSDW08cAA9i2zI7vb8S5aPAUZvx00FbB2CaJDU97EAP8FBjSnzuVJ
YBy1LWcAvIVF6OV5jC10daeKnLKPJ4Fx0FoiVVXTiZgsAnbBlwq4idtmty4A8950CUzWVaa/IfRZ
Uzb05pGBwDoL809Gj4W+bRnrERSPNv8IYbJwJwAXVQpgBnS2vBivASV7fphTgGiBVhGerlLOPXFt
uQG7vW8iGZ8dJCnRzACHX9YHuk7R0DuIitUGOgYZ1hZAQWasTNXH6QQ8um19ed+U/vvCs4hB/FjF
vLcXaCBLAjJcxB1b5n5SxnsVBR1zUUSOoMPz52EfsJtgGOb/h32w6c7pGnMlMr5sYOUlKYtz7eZ7
ebenafCnxDnD4w/wWjm2z5XIOHBca4OA/snPW2Qj4gTpQNPf3iIXRsP4c+NHWAGf4AxmFgIXvMSW
P9DT01C883PjDsAFHMc4t7cv8u9CIOPelYTV3XLAAwAQ9W5mwNLEwTiCPbx/aOrmk9JiaVwMgJsX
DyBDBOTVHErJLgSl/E7WimMwNl6mpdiSlhvg7hBbSDKgPaV3dUIA/NwD0V7/qmjJlaKFp1BNPjZ+
/ACk/9sS8+FAK8FcytSeJkxFbNv/etT/5Xsa06bVxxlxhg4YzAlmtFrsuuMmMeUA6gjzgwzUHjPI
OC5HTWHjQ2pMGIsMHZYpIU6aE2jiEYlz/WkqPgC5r2849fS/JOo39Zho1gDJOmzpC0JQtHuKQeNr
H7F+7bTNuK/x1uYTwxHaGugecb7z5emqyiZOeCNUxoW+mmyagIQz4OiM4fSNotSFigZVVQQfq7x2
tSo8zkoB8ExgJUSD1czKAy3sekB4pkq4V1pc7tDKPmEw2AaT8zeMb5464ERGKkDCRqDdA2ZssnIf
SKBpp03AM8R2bg5UrlSyVbz7BILgNHEAtk3VyVL/YcbMgZZ1d+M8WgGIlwqAI+igk8T1BvhK2RMw
tkClEjjodlojrj2lXN/PIHAz4+QOg8Hgq238bFel4iEHRXIgNC9xnAN6c7zNe/1Ga+cXYHzvpLT6
IINeCcg+tkTU/WykRwVgOgLWQpSaAIARG3uTdBjU1NWlh1hqXB8o86EMjKZIxjhuCHAV/UmKgB8d
zg9jrqM7L4FWvXk1VOFZ7QBxJ4LKUvRLTmm9apFvJ3TRJcqDvFQ6hMsE40pglZ8OPZYlgru4et32
tnV71HRVJoqE6U+DCZMEcy9NNeahp0XAo6s+hsAEncm1oga7sPUGkC7L4FIiL0CK9gFPui2d5plL
Q3wTzoTMekiVEvkOakrT16KTP2JR3StGhXMlWk2pCx0ZexdBiKAoag2q6giwF6AIIlHzsq3JehP2
TQZhwlbXd36n+FCFptTfHcLinRphIlYD/lhT7VAT/WqF9KfpG8jf8JyDap9biq/2DxfaMVGrBsx+
JAOM2xOVxpHB7lMBq5TCMQF6y81nuN8YHyM/e1DixC6F+k/WuzFu9stSCFORVXqp5nMbY+jGi/YN
CFQKCyA72PbL3DhB7/CPyv+FPKYKK9Oi0CWgn3pTepplvLmCpWzbYtaN0sT0uAwQAENlajA/FlRg
9jcF3ga/dCB9lA1u5bwe599EMEVXacxlFU0YAKPDD5Kd2irwNbHsDz5zDxWXsvs7jZhQEphqEssi
HlgNALiros0veaTVgKHrhqLLGJzD4sL74rjNyiCQKpjBYIHWBHU58LABcWrJjwCUcaf9+AnUu7y3
+LVdfxmDPb+kMtafGr0IfiXk7C7vnlJdA7Y9yHWBQB70qp3H7UGYywegi9wmaXLXz7ITyPK1XEgv
MVE+quL4VLaRG6TVTQ/oY/yNE1DGj4ZYnEg/uUaDtAr25+2zWC9/F7+ZcZjUiP0IdAR09mlw6JfK
EgdY3Bb6AV8TG8H8+7ZAedXYFgIZjzHoDhKakWBuBPFxfRgx8A6WFQvkIRDslE5JRylBwbkD6Djw
7MA864xe5BJOSlkPxIvfwfiVAu62fCIY+qJj9+MBnMB4DasO/2m6iGeOjIOl42AYQgDD+P92f2pj
lEG/Gi1M3wL57M8b/gv9GC+rcrFMJBCvLzs94Jnbmd459PMaPeupZiGPydHAC5PSWcZMmNqED0AY
AxoeOu4+4MBBo2coo0UIFrGa5Gic2ZFz9FDD/bZtrX5mQ5QwJitiT0pl8ncPvLe2FvATmvobHa4m
wHjq84e/EsLeO3K1TiIi01VOHfRp1+3oGNnnbRHrTokwIhIJV0/53HdY3O3lfNLFnoLm0PCFwYGf
TnlOY//JKan9XdRXC3nM2YGApctkMqHFrflXEoi9SImx37H4CnzdP6mxFqKYMwLwZBBWIPDwDAEz
LMJwk/tAItr+fvTnbqgjMzWWPGaVnJUYPfPB+1FXw0EYc/GuLEHEYhhB5fTaeEC/VeSIXTe/X6fG
7j6mcxhWagyPA7HQUZSHZ4zZPIJ2lPMF1w/LEGmvWzGBPPQ+t3V6EftDjKmSOXsiIPw0QKzrA4v5
z9qCmOr9RxATtVR5IGCEx+WiyAChH4EhVeAFYZpdLk/qTQQTpJJc981iPA8VAyHlZ/YBWizqtfmV
Zp8m4JzRethfKMWYumKWoLvyEfbfNvLmm+o/oYJwZTG2HjYVrn9gBPb0qQ4A25kBZDdtT81A9oKB
ZY9MxL5LBNYLMTsFigJeRN62wrpJ/vq+7IJEV+d5RjLc2kh6B1xRP3azkRMPV+vTtw/KguWIoWlG
CbKbl8zPiuESkTdGtWrvBNuniIQGQEOYCiVuxjYym54mlodc2+sguQCDQ1g8bwcNehgXprgQw9Ql
vdLIvojtZQBQoYsPqEXZCE9SdigK0AcbthRlzjBkT9tCeboxvow1zUATQUPl+aIIfgyPgIsCs6qH
0vywLUjmSaL/vkgptV8rWqwjaph72QPhipPstS/1LYXnP+JGUZ/KPbgMXsDve5O506nb6w4wIb30
GLkqx2LW09viUzNe7/dxXkoqfov0tT8YL6oDsi7HvMeqlJV9DR1uqcd6AUGcFAF8rxsYuoczMH6Y
YWW2F5r05/2GrnQOiVObbuLNnoBqCKTk83Awbd59gCOWrRTqrElmAMiWgAzHw7Gv7AZtP+Ycs2Xd
j9GN7UnKKjCn8tYsvaJJX0lBsFVgvmzbDms6rAj5vel0s5kQM4WIGtSuBuArCxDpBhKYRnmJm6cM
4+oYqUqrUMS1zRjumkbC2FHHyTi8M2G8XDLmekoDvfTyNrQD4TuWdCy5/7H9wS6GM9gvRn/FwtnE
0s+USA+Ror/S2eVetPuPxM6uUHsDTmyX30ePv916+SkTURK4lURT2WYtiGFn0N/ByFVvcgDBejwP
SmMy7TSdhMbe1nD9oH4JY/uOkjZIejzCJDDgc5p8wRWmmlPmrJ/UmwjmCi9jCDOKMIkN+JdHA1QK
gnE3kcj5Oz0Y025NEQxAMVw0kbLHcDbBgyCHA+dj0XC2zCzMyZzD4cIapqHtxFCBzSXk0dSx3zC/
gLjW0smDEMh/ZN9vX42x77LE4mUCLC8PiEO7hNxJYNkeMk5AWD99IqP6NDDjyfaC6zYdR72FQqNc
P5i9/EEwea87a6cvgX1aNVRgoWNd7b0HSUFfiXgroKf/LRXuweluJQanp82TwRy+YU7J2JiwsNn0
BpD2FMPNLHjbBnaR6+jhY+rKBCUK3d9kc49e5F2aYQvkfA1nh1QpXgJvrocnkU074FNNckDSU4mS
e37QpJNEdD38PBb7H55Q6YdiDXyhI5uDMjCwNJqJ+5bqtQejfYzxaDs+gN7dTroDWjedu/1RVw9O
0lTJpFcTIIa+N4406ZJ6SoLKi8h8Y9agztElcDkQjt+umbm0EMOUDXWXDOqk4M1mGku3NUHcEfP2
3jki2JtqL4GYuh/w5WKlcwflJpp42/tryXuhBHspxSZ41ysavpUP5veADDtDe5HD3FaTp+1D4aly
4U0qaG1yfC2TPJexaafJ7055nV0JG9Co5AieJDWq6iKOilmvGwFVBYRZ18jfd3NHOO66+rUWIpjK
FM+PsQhCK1hyUVuqkoOqpnVDMOiM5MP251p304UoxojLbg6jQUmgjbkTLSD7H2JbiQFnDkDM6UD3
XDNeg2L1iBYiGYP2gwr9wC6qgBP/UfdlMCfy3l84348FuutnUfZrCRISzIe3rtJ/m8KHQefMxnP0
YOHtSA16PJJDSlCWpzaZj13GkXDxgPDT1pDe0KpSxAvAbDWuUjAkw5p1LO1MjuLvNLILbRBitzty
2zt54WS2+IW3yL1WKkgwcOBnKTqWx5kTEgDdQJoEdZXePYv64zyoXiG8hsmPDDyA2wa4/hF/iWJb
AyAHSdWsyyovT17xk3YqQPW3JawaA906NfFkjIcrxplqJHDMN6AKDsBkWurGrktiUHYAFEzmDUOt
n9dCFuNNUzMTo8igjfqKR6zGNcFrhx47WMfATesJCH3osocgFeJ8xdVUtJDLHFg+VVWVUlTucJ6u
MpLIuE3kd1mezH9Q2ElvgljPUnIdzyY0MinjKc2uo/JWKjijUJzzYt1KEI0ee0+ISB1guDPjYzCD
Nhz05kLCKe15p8XCRzahJJgJlQTATZA7gDRwR6sGolFA4BTvPyH2hB9DJ2o4X5GnovI+hQTgwK6y
hDZ5hrSzTTUAOXsFbHMRhMWxBPDmbQ9Y9TFdNzGSrKIKVBgPCCIhy0dMq3uB0e8i/Uv9u2P35zC1
EMCYfYjum5Sp+JCDdjLTqwh0SAGmbMBPxtFk1c4Xghg7T8GPmyYmAlOup+4koC3Uhq48jM72B+OI
UZnOfQeAbEGZIcYsANZUO0T8PqZ32zJWbeBNFXYYdcKgShLIdEQADH4aqPSK/pNa5Rjv/+329vl4
DIUoomnqlH7hvbnl89zqs4lERZvNDbDLwIwLam7L8CQH7B65xVtFkelfvCjFcc+AfgbewFjlRr83
mpE+5feufhReMtDUWIbpYvXdbZ4Bub3rbNFWT8FjayV3hasWhwE8gly0+Yun8LPmKM9BL6SYBO9Y
7zWfu34OdQO/g14JatGe95prflR6N7vGLJSbO/gF17Kd3YKEygpuzeN0KME2deK1RdYMShZVAxdJ
XVIkNsuZ+dSNpTggyxkPcwkaW/KgEJ6br1nUUgijLF6EwlkIewROaT9JBsh5O0cDd5iult9+33ax
5o+hY0xaEoNddCBmJGdtKeJu18QhVpnNB1Ink5WWILlKwDy8LW314y2kUb0XBXcfzWJuZFPlVeUP
05x3ErgfUpAE/4EUQzclUQbvA4r791KCANQnWhqAfWF+bkXlmdRAG4p5KBirPTl5IYbG6oUyIZjv
UvBm1fBF/56uaUlY7ceKwIjd9hq0IDzmh7XYL6Mbh8UEis3AeoAyZ3mhhzNgf7T6MSIoGNNWGt3f
/3aor/DVDI3u7dMTXCiF17kSlWFW04kTTBKAT0DJwPbJw969eNyn7qzL2PI0NJRsBvsgLbZdW5om
5DQOeDgt7Ljhiq9f0b3o5JFXU53v72wQw+AOjFzT6fY640+tmclSBRg4LwfX81EGUUZo99hV+Y7N
mH3rRJ+CJ8GTd7R70nGMcdVMdFT9eGhS6egQk+gmFQzo8VRSMxEtcgwtMNKBvQ4TMYPdP4zPgc2D
H1rzMtwxCDaXJAP/Y4oEIwx8o5QkfNs82mnCJ2DRgItk5Pgy/SsX33QhhakUkqDOypKktUeE5HM/
Jo969QIi0UctMR/n6E/ugUudmK8YBk0uJ0VXexiDJbNvR20L1nIMTnf519/3gIUktoMSGu0c53lR
exWGd+MZBGXKtZAY1raUS2dW8YIkipoE0KZLWGNMFOR9FwelZ6iJVzXdPtA4N87LHIIKERdNRcJq
o4lk9d6T9bSpohivxZhdISdQHxa7rGpfkjn91MYRRxvWFgzUI1AC0Cbo2smawZyO708kyEFS7+UY
9TCmj0UAnuSR2FJ/l0eP21/ubL5Lw2OEsQOvwgDOt2iAsNZtbdASu/2puhas6jrxakey6p2J5QdP
2GuHvxTMfNGxBc9uL2gxYtbkDDfVDfjTd/M+uU6/BFegi9uNz0XlmAce0w7rz6zC8vuT7BujwuS5
GHtpAnKT+WtatWBX5j1kXQQqVozyXkxXEV9v6tF3C6cLLd9T7NDNv+Apt8TOUWAZ30vvtxc539sN
YVLo1AiqNgZ14mGxGJzkd+3IcYKLphirFJPPNKWrpQT0fmALmz5kwOACCOcHOhCITXFQI/FC7yXG
3FkjVIYYtdJEkx2uTYsqBSm4EKNMlUAUlhz1g+apbnrkNXYuctpPzd4kMbVUKkViLot+7NWmf8hl
bDV1+S0Ig280EqE8mEC/HDuTIt/opmB1hngaoxk4VfG+pRzrGPNBY/IxlftneeDBxbGhh/1pbAKq
5bpWpBQ/TYuvh7494rEXzMDyfRfk3rZTXmJNMh+cSUNGFplKUOEz0JnPGZNt+BCfctATnvq9fDDu
B3s4iHviiMduh7WKaTfnnOC37p5vB8EEv2GIdUlLosQD7aDV1+GpJZhNVPLf7XEwX5V9hpmqTPL7
BqZM4QunAFTHO4oN3ABISvmgR6hewKSSW7zosx7bf6nHvsUoPSFm7wvY01CanQDS8WF0U6GDacX3
uj5xxod50phYV2ZTMPf0OJG99kmvHgtfeEIL+EYIsIXTDcoPjv3QP3iZTd7UY6JeAdS6fMzAaU4x
bBuruW7FXfwlSwBE5mK8+5BdUWQlcgJA6RRb2rAjVunJpcOr7i/hyd4bssbEQmHqsfs5jzG2TYHa
7WovndMeKk9wMOkVHXqglUQvpccNWDRpbenPBEhF8bE83sGq4sP0QdmHbr9TATVdP9QerwynjrAl
iolYOmpzzHY1sdcX+U0WRdIuC/K9mIvSLh+0r2FngskbMzuT/7R9yGyxxXoOE49EuUN7UEdQFoaP
aVvvVCwobkv4l6LkzYyYMBTUbZGjQ5GcL4Pmi3w03HkPhu0fGUgqb4gL9lwL6h146yK8b8oEHyk1
fFIkJAbH+b1kfh1ANo6mI+kNuwleRe1b1HIWai+XP9/bKds3LkjY1cMEO63t3hYf2pfBEZ3eHu3G
yQ905tI4SVfZPRjXLe1efWkd85XS/uIRSt4BzGsCggm/PcTJOGyxm+uighLCiMEmpdzr6adAxbqg
9KHJeAfNiU9so3kuxbqKFJxz3g6gO8XojYKBdOmubAY7CTjzBBe3ZMZwWcaiSKwUUDUjGpLSag/K
3rdNJzjoO+3YHfj+ydONiUBapWpBHbaxZ7blbvT3fXXr69lelTq3Gb5uO8zl+CBjRkzckWdRwCyr
GXvarfwDtMIHSd7ldncNJCFbdSiWZ+oKToqlDZChVJ/Km/pY3uRO5vKN54wJuBGYdCYwdf5sTNOg
Jx4Rb2MBnMNJ8Syr91rZhFZOcmwzt9FVPciANq1j2wzFq4gAskXHHWNMvUF8DsAYP4OptVOBENCN
OzG+V8f0Q6F9SJMEhM/6t76NdwDjACsxKDv1VzL/0PRpp2YvSfGtAdPz9tddTSbgd0G7VARlnMiO
uE7tYGJGcMaC2lV+SO+Uq9TOvptObwV3gpfYuRV8DbgNqtWSdCmVMaAmb7tZADbLOZdKoOrpHqQd
jvJArtQzL56IMT9XA+TlH2XPpWjGnFIhBsW7j4288CB9pdiIyr5EBE6sdAeWbeKi7wNyD14zeC36
LqUyhhMOs1zqU+u74lFzm2vTSQ4yUBi5tf5akl7KYRJYWY9Sk5A08fzr9lDcU+bcwZWc7lZAs5tj
OmsF0VIWk8mAAKGZejnFXgIygQPYUSQrudav4g+qC0CXL0LJSZ2c5KwzuuVIXkIulYkHRFqHJOKz
Rub7bZ142YFRCRCIGci/B8AtDwqgwuJ9n4o3WXUIMx7zG+cuwIKiSWLQtYaUxJ40ueCp/pB3hqNp
srutD0cKi4QWtVjWwFQujkjWXqIOnMah3l9nNQgntgX9S0/gV1nDIp9h6SWRjYJenz3xx2xnTmEp
5Fwi9o5mNTm6PBbPqXjaUQNdtKALkg6JqZQxkEYFZ5oKZIbke4jFfZ6l02PfCPvsYxr4T9Uq09rE
iz7TuqWygmNq93eNV3iUmbq6Ut3kU3ovDLuGF5/ps+OlaDrtCC5zTDMwtw5DyZVOaFGRKrI5WFk2
vdTCbOuh/lGodWc01UdZUj6WZXkH3F6e3msebphvwpkw3Rt+JWs1LqzarrcFcKgn94KDIexD7tTX
vK7Z5XrmOdG/SWMiczFgiak3oCqQzkdAkWX78YoOEorXKZiXBAwD4LpBq8L6Ifw8OuTEj2nrIebt
JzBhWskSRQMiY+zNM9rT933Bo2ZYDzBvApgY1oHAWSUzdJylj2h/p+m10HeWasw8f6R2sWU3TCTT
5jTN2qKjeV35Gu3xGvpJuc4nTKTI9rQ37JG3Wr3ujG+aMfeLxhSbAJO5uI+LXpRn3tjHB+CGboeZ
i0fmn3XuLylsz10nkRL3ep948r2s2+lhtnO7AC6VU33+P9K+bEdWXNv2i5Cw6V9NE31GZN+8oGwB
g8H0zdffwap79oodO06ifa9UUlXWWsoJxp6dxxxDhYBI5ONuyEs24ae8654U4RM/Bb8y2fz+GAvv
eols7DIOmVOJcxEO1Ot7MPYUHZNL/EALm/HPeTlzbxhTb0Jj7tuZaEdZ9rNIlxQArmZ/Zwf8z3Kf
mZBFQcIsQiKP+Z/eoyuMAEEnPl1ZPonBYDUzn4pAwZCf//sCLn7HC88yxn1Ul3O40KCDHDEx+obD
LFCzDPdQWutXA4iqB4FOJYsqr+xYm7uOdBWDmS3ErVJv+ehfy9DOl+LC+2CaQJDM+NPeQD9pi/o8
iMHpuNTaWPqoFx6mzfJkqLUEGcYIxQFS7qaK3P2+uEu788LHGE6OG5a58gRGnhHtbZx2ZHGo61qi
eb5cF/6FTJpainpO/kZmoiXvMP4V3ZU3IX50+28ozG6jL2H4mfAskLv932p+KQP4X7r2f/3Bhdfp
bCfNGwtpVO9We9XPcV2La+gEyfzMKqictNff1/Y/0CUXDuhSWyLue0WrLbSmZnSJsVYQDVeQpkb3
2ID3mRXFxSbCBk2Qb6dPs/pOvhq+0ZH8/Tmuntyz5PvysrhRShO1Jq4E1bfRtVfavroPX4VL7sTe
AsAA1zDzHXVdeL/bvXpwz+xe9pZ1zuOwBf/byiBeHjLdrYCeE67upQd+tL10I064TNgkMD75zWpA
8oery4WnuHaIzh9i3pxnbqvUBZAPFcpHmXY1qxQRlDZ/+P1Nr7ZUzo3MydGZEZqoSmZpWvrnEm+4
7wcUqI4rNpqvgBp6EbekX4vY5/YutnJpTrYdxihMu5EnwMRGQamJbTvSoxNqkrV6vlIq6Td6vGtF
6k1K9dPJPMhIuO5z8lzzYjNG8mS30bpTCWdZlWyIzffdaHp9W28apfdESh9CMmw7bm+gNHFULGvf
TEYQT9O+Ltt1VYPUPu020tS+ZMY9mtg7mzSrVCl3YI5bA/XlqUJ91pIelL6Lye41z3W2BJcdw8hR
HLCYRBi+9lU3WiO0u3rvTh9a4XUu/TQDiYi7/6/B6fOZhqAHKAWBvKDW5Vh7YQJJy5H7od08IuC0
/Qe+xULEI9fiy7mRC8eP8b88TBSeAAF/32qHuoCCaIcuZyxARfbecc5Gc2K9VmyzRt8QJ2NNBsYx
O2V1/DmoVaDTxwRaeUOo/vcsPBcLcBExWtroNMpxnixo2D1g4TGgWn6OL8oq8/PF7v5Vp32+FBex
ozIyTsIQ6z1zTFT/cOSorzojLsjZzN2cni6c5asb6+wLX5ytvoMsZ2UiJOIFCyOoNnlQqQgTrdc9
VSML75VVEfDvxRbJtXT/7E0vMYBEiCkb5lA8Q3r4a3KD8hEjx+QmY8MPOI7c5lHxlu7Kr8cGYlqQ
4QL4C1QN/+65nNBI6WSMaHHt4UnM1eRVX8AStZDrXM30oGa9sQPkUK9Lm/z6Mv81PPvtM5dp9pZZ
0hjthkzaBztSdqPd7Mr2vx0s+ue8/jUzP8aZGe6YrbQUNIKmvACr+nooKWj8ercRH7/vm6slqX22
kheH1iQhAFkFyrXaL97DAwjzWb3qjjNnvvqVAR7gbOWT/jIH23FdrOmtsxSFruVZ509weTTzQnHG
GjvIwKjOXMcpAPGKjRmosPf72/4nacQfN/B3XS/OZSrTgZo93C/flDfWOtyQ21lKlq6j41Ibdn7s
y/LUpiqxLQhaOsZlBRUpqhyKJkIdF9cHK9rbnWBF8WEr9FYz9aVkaX7w36xdhHIlBX5xiuF7eTu+
SQptx0z1+TT50CfzJz10h3LwpBndglHZjdsp4G23AQufm6QqC9t7TRHrPPkp1P5+YcmX1uHiqOpt
1HaWg3Rq5sBqb+R9FtibFH4pZDPKkLh/0qfTomO6uq3O1v/ipBatbeaOUwCKkMARGIdYxHjRalOa
nR8Zj3UBPGD0aRHumuRx4Z3n1f7ta1wc356qnS2scnaKU1CdZM7MjeUWm2GlnPTdYlIxv8pv5i7O
MKCHZVwXOEEz77j5jbMbOH4D8BlDPgFa33pbLwAw6NJXvTi0kCZSSDLnpzOjPiDwaLtyVtwY3Txq
R1hxSFBdYvftqkPjhkdl1W+ik+Yn1LWDGJJ06YIfuwo2Oj9uFydbVewsSSSuBSpcv7Y3ZK0DbCTv
1LW2+f3jXo0AZ/vqItBWppJyYdbo0Y+QvYqfRhRI2rTkFK+myn+tXBZhQAnnKhpO/3zSGJ36+/TQ
MAOUGoY7gPpr+a5jyeJFxaEmWSLVEWUfoEl+tCZr4cpdt51HGriveEvDuVeTxbMXvHBYJIPElT7G
GcBoaMgcmrXY9BtMpC94/IV9eimBxg1dKBatEN606K6hpt8VA9PbYY15G5dM4/v/1+b4o4t9Frf1
Nu6bEcM8qzoVSIOrVaWgXdc+/27leuF2tngX/qVt9TQvOuyO0bVYfWOsm/Wsie5sm8My6Ol6Xn9m
7cK9lOCAxkrBk86DNm3N+CfZw4l7zoFULNogp2XQWTvStQGaweNSO2nxZS9czWTItlDzeU0Bj3fQ
e5nWEc7CDI+nz4vWFo63duFH5KiZoVH9sYaOXVBscWkN2uSg3qO+RKdD21SHJaNLNi9cyoR5rGnK
8DnD5DnvJEu0r95a6ssvGLmc/mqGMaR9A3wplc6RjI3OKjWB8lWjvSzszoUzdzkmRUSKkK+Qeb+g
GHgKf+onsD5hPgtFNlwYcdX98KbA/mEpO7/uVGZeUtsyLIDxECjPjh9R0ghiKNip4zZctatwU/nJ
qVl0Ktfj7b/MXNY8kYgjkSlGGOSJB+qCrRTJwrQovf61/pq48MYG74d0yHJs+rbfg1tqpyjm/TCA
miuJAzsqT2k33MZCvCic7BXeg9V03IKj5q4H02lhhqxI8e5RdUAxvcu1cJflYp8Ne7Bt37V9vo07
RGGRLIF0riddfx/7wqt30RS1IUFHae4darvYm5lGbUZ8vl3y7Esf4SKvTNqy1iiC/ipyqF+nrY+B
uPvfd/LV2pb+fZv5Ec62k+g6Oba8TVaFeqTppzVObh3fpOrk/25n6WPPf35mJ6WhlYEryQhy8Dqb
OJPqyTYXPs3C0XAunPhod5k2zhe8f7ibV6DhxphktYhiv3pLbmP6ATxJOqaaLufSDSUdZCYyQIHQ
D8B1B33kXuo2gLyoHRMe3y4HqOvL99fkhcvmplVqvYpcFJqInmgBcUnetUG6v3+k6wv418qFbwHp
S2dFigGvpqgB1SIvkS1zct0dQukNOndR2XmVqBbMXi/Q/y7oZcewtybARGdI9dxKyr8mECa0h+7U
viXAhemQmGw3GE2jaxUgGMzhr9rdfz229acbcfYIF85oAKUJ5E5x1OZTnQXxUVXW4MXsXHsuMFZ6
c2O9LpXP19vwZ0YvXEnUc10Lhz/NaRLEaMKHr9ZHNDCoNSoAb9GA7/Ib87NCDZmvyGZEIoR+12IZ
f73VdPYcF35G9hB8H8o/tVwMcv4AXMqdN3kpcHm6x596j0csLJi6XsoKFjaceeF9er1wDEX8gXFV
mzmYaauZM3zJzPUX1DBDb4B0SseR/XfvUypKRTGpDdgsNpgVlLhV8T839adlMOJqqNXCb+dr6Zbp
qvc+M3rhjkKz68Eb2+OSpSlZKtCTFre/n9frnujMxEXe2CSjVGMVcOD/Id9OI5CUN8iTQya3/Da8
Weo5XE18zixeOCKiiRoCOxQIIaP3ivopj2PPsG9C66f+b6eH/xzJM1MX3qhQCyvLVQx+qZIzdVDd
TjbIG0mwsIhXfetfO5d1KG0Kh4sGc14zPqY1WfagYdxc7kwAQze9BxBqzPDP4qZcWMo/yOuzkEgx
OCRqE8AnfQWSNTPGXUm9Cr1pFR2ire31ga25RcjKoF/b/0/IEtAK/M+J0C5cz1j2ZqeWeGlMdzzM
Hm/4aCBTbAb5bRksDzNfTTPOzF14GCU3p9JqsG1IjeA41PiOjVsbKHGqfiGaXD92oN0BrxwoMy6x
4VFT65iYw512lqCP0FIGrYAFE9d3zF8Tl4s3aEVBDWDiR/o6pT3jzZ6PS2RL17fHXyMXS8ahGNk1
Oozwid+UVulKA9qcnbkqqmItccX3+zFYMnfhitWiKVJC4SKNgq5NjtJFx0Sx9TRYhHWV9fy7taUV
nP/8bO83YTyJvmyBHBGvsVa5BX+EbDz73cjSTrhwwAmvrdjiFtANJXU1mbCiLBd2wpKJeVXP3kOr
a00nSQcfNSmo9+Qt9vnj72/xH2Q3//jBvxvhwuWqgnb9NCN0Gy8xmQVJIZTsDnGdOwvkA86PjAJ9
vZxyLtq98L/ggQFhdw8sTeVF76pb3yS7elV/Kz5APX5xSjS2XHb+L5H6Xy97iXU1e5pWSYmXRSoI
SN1P/WMVgCxmnrmZDDa2bocfnswgDSa+cAKu7kldB2+ARWwbE87//i1RU4PPjMMf0yr0auXL0NBu
IktyLNfvZ87MXHzONJdOKAnSgmzTbNrDXD8OroNKRV0rCyX29U94ZuviE+pGRcAgUcwhpttXktH3
uamls86vIVRRb9SYLfv66zfD/7IK3a9/X0hBSsyl2rDKN7iL2M5G/0lKsrsc48WLQJKrruvM3kXu
rhshlUojTeiPJhoCaR57wqpjZoKRyhN6lgehLhcj6NWjj9l3GyFmZpG8WNsUA68E4l7zraLxOfp/
pBu9xA0fdKaib4eMYWku4OoG/Wvx8mxQGUHWbPZng1b5YRQx2YIT2vpZ8Ddz9PqPq5YzMxfLSQFt
bZxw4ivrvvMw57CSz/2LzYCODhxv8bpyDmO/WbuIpRCMIKougP2qIm8IonWcuTN2UacYedCDXLpp
sJR5aeB9X7B6EVyLWu/DIRHxSgrDCcauGldl036Tzl4Zuhz3JJpst48whBmGw0rT7MLH7E9/Usze
1R0J1Z1Edj7PIAYxNFTcQqsENdNA3qNK3Shq7ioxRqDr8XOyqBv2ym4iJyv6FNpLpn2VbS9ZVk+A
A1nq6Eno0betfLQMDKmPd8JMdEbTCbJTivFSN2AfoCZ3FRUk8pCo0wPdjE9WHD4UQnmPaQghPHBE
iwpUrfEpK6Wr1x8c/WuleZm0gxXKO5rVXqFKpiObHAbuEYlZPTu+LTvnXc1Af9rkJWbGa35vDJqX
qiNEaNsj1wVroUinKrGrc3NlR/2hzsSbPTSvopuYKYWvh8VXkiod0wbrGNn5ejI/krjwJ1sPHICe
As3pR7+zVAcXk1FsIoU3CjaN1nEohvey0541aOzRTj7X5vAkkrRgICXwnSg9jJnZMr0DxEJvdjJ9
n5p4X5JunU/ONhEQmerlGqTLEcvC7jMvytE1BvM09t0uipBGT7k/9Tbr7OpzcLhvt8aDWrReST+a
kmfriZPncrT2VQ4p0lo+G5MSekM1Pcc1oOoZqP5y/UYhdJvWozfVH3FRb2RarBLH9FXL8kg0ngbr
R6ltt5lMAFsDJczX/Vh4VdMyqnR+kTTQDc4PdMTAZPTZAuTQU1wsFB9FU25Jhys1MyLQA0+3vCr9
agz3RiHuk6oIzDEJEnxUJbJr0K0OrDOdJ9loW32QHtWzu4EfK3PfWfwtJZg+y7NdmjZbuNwD5FFG
hkzursvbbWsnwTQYW2z29ViJlcq1w2Aaa2PCBXmugVJuGO3SraIM3Fm5m2PyLUpExhLDWRfyUZX0
3tExyzpgVMF6UEObJSoAKGClaOFi1TR51DEgnbUpJPxAmShD1UvGZ61/Mvmrk47HAgzsqH832thD
upu6wBC4mnBWYrSAcQypZ1S55TVKvuHhBKk1vd5H0E0YdDOgyY3s5QYZiGvRYSsTZ9vTzGta262j
aJMr2g7UiYciMb3R0VZTMa3MqNtg30H/ydiEyRd8ZZBVum8OzlFY+O1d3aCKnB6i7l5rMb2J4VRp
vlY5WUlqI7movaTnHuT13CGxboEm25ojvhewA8o0vhQVBqZDGmQOCfKe+gPJLdaMeJzySTHJponF
ivB2RSMQJQ8F67HH2+KtbIyHOCR34CJelSakOuy+fuKaswqj5svR8qMyQvUiJayRhTtMRygpQ+qu
9EtwcYQfA4A/Wut3pe7CV2GlQL0GvENMik1K4lVFNyFoPQVNQVoT54zjr4dCYeiosLIq78ckPkic
kKYcbmLyLulNYdmuquSHkeKWooVqg6j8KkNeFR8q+7WFxDZGQtF+2ltT5I1kZt080uJAlRKGU7co
dmK8Jb3h2aDCzJUH3oD8jQg3mfQddrdbRgCLpq9VC6hw8TOMT2H0Ptp7GkpG+hHv0rNSSC/MVKbh
Cl3GN6Vdu4Ti2OBT9ThrNngAuPIgpk1mHitQkGS93xcyGMXDIHs2cHVjqO+1NrJiBPUL5sebVvNK
Hrlm+lJBEazQiG+YQd3d6/w9xT4qiifgMX2D3ErIa0Otl5E48hppMXBiHaXV7EKd72XJWU8R7eiJ
GyqbWt21pxPm8LyOq76hDtu2FxCfB7RujPym091GC1nSP1IbEy5Gtq7M9zRcy1Z4RhF7jt0HkQV+
Oid3s95gkJJjCbpo7fiiAfloGRkcXYz1XznqXe+8h+LJDO8KPATB/KIc1rr9ThHhk+E9iuHe49te
QG33qQrRk0wcP+GWW1FIDeO8WG3pxZbFErSZeKGzsMP3/Y4m4WnppxgFG9QXYaBywLasZM3U/lnp
NmI6NpHtGVMLfvdbLX40WgAcwqfEROtvfAMvAwJdxHhuubmxVWvL19sPKu+1FCqrYmXxd1s7URAO
141wRYXscsU7sA5X6W1t6mtbhvi96iqaZoMgl4MusOM8oB5jtL+z7f28H6omRWh5iGzJwMbLCqkw
aeOaZx2OgBMhSOkqE9muxp8rzYaqQeJ0LLZwE2sfG9XxKJj4RsVm4VTvC/uGg6XcVlimPEzDbsrA
Eyi/pT35/fTWFBVrG201qmB3BdF3PBkIdC86fasH9HhTiuAdMydT3Ny0/YzEvlQ/W/EdmoOLkOBy
m7Jq+pz6zEtUADxjTIyVEIZFNFOdB0c13bLD4GS1sZUPKOQkpsbC8EbyjoUY17MQfDtl8DlmhRW+
bayTlXP8F1j2R7KrM/spN7Alh+8SbLONKoNQe6f4ujHeqXnu1GdufHY2qhEceIz6G9jD/SDWCc+9
bEq9ti9uWmNw6+ot0aRbd61Pi08R3Zvk3uyOxvQ6SVDBvGu4d8XhXfHQWuXDzrF/kAKxGkFFEc5W
WJDN66C4zIXnREBVVp+ALLNRTRiGbd2IvNldx5xUvRuKl7jH6iarToHWo10EXcE3EXCwk65ALH0G
KeJKTAzIC3rNS5B29MNHDBETlZrriga9Ybo5DlsVpUzF7am2UeSTY5xSexPCXCgOmUCC0YxgmI42
SRa7gstHo07d1ISxpnE5BScSNJobdZ8Lc6ePkskKetPh6CrjM3SxeX0wBygY0NZruvepPRnhyYTQ
uaFshzZmDb8r01NMT8kAjagHmj8Y/auFbS0CO75Jsp3iPDrTXcXBtlm+DzhhRfOmtrdtKty2hCMA
QwkIsHNFCRL65vSf0fTWdgVLlZPR7HTdml1qkd2I/FiL1jXpLdEeczN1K2hHTnvVeRfiTjcfovGx
MwEaxkZO8m8oPLHcXpumn43PqrMfwxMaPi6PMVY9vXNh+XVPD6O5U5XRLckWfyWme2reDOGh5sAU
Al+cIotzqudMmYNyAk4/zWtSy7OyKND0dZwYq3L+sVBAmkv8ztHeTIw/pdB+d6wUzMeVZziDHyUD
s/TBSyzNn0rNzYzaNUjDeEhA0QJPDmGtXhirtAX6KGy9SAPXTrMrBLK7vtU9JdE/Yw7H3IICmILu
D1B23mO8xDnFE4DJBljK5VGvCAvr+4IERZYzG04xar/yuHCTHuMQUbetktsItJ4K3dUCSUhtQrbp
HR7+x6Jo1qaQHO9GHx1pty7WnBSeACQLzmIwnqmSsT5ZO/Z9qRxNJWGxfarAj2dhl9rhF6HUqy2w
rGhI0RUQH4R1QCNzbeTdw+BMgdS7lqXJlPoDPNIA9i3O72ttm4wT2qO1qBnNtM/GzJihv6R00yEC
pPV2MiAjrRo+sm4vG3dFlNxDqMvt8teCvhsV9l00rlRcqU8ZcXsSeVlnuLmywSwhQkSIR/jIMGaT
yrup+a7sr8I55iAl6AzDLZALtr3hxl206eKedfCNXZWckjhZkeZu1O5ljmxRoe5o4dshUdKR2/Wm
8Ebz1IcaeHzWNklYLlNXRVdxQMQACoTp+a0GZ2SFzil0QPeaxMgNwaIJVdF+vFG0xz57G819PD5x
zGvmjc9BsExjAMLSye9wBrKGusK8oe1D7giPcmwm/dOi31MtXEP7osONDFcZHEvpRJ5MJOu5cTSr
t7p47WxwKIQZS9sOhO/gA07h8zhcf+a25DWrLHjMNrCdfaRXW4s/0wyzuc1Jmi+a8kSdQ+ns7fBA
rEPVIaxUjxnKBY0jCCFhSGxQksfQAG1eoyphZQ9ZuPQ91b/yHGEtjN8BkkQ6QC0/kvrWajIGkG5Q
kTDQyE2jNCdkOslQBkbMEck7P1RftMnyIFPpaspDYj3l5nvEC3+YHuUYbQShrC1hft6jBi6VhOZZ
YtcT7M0MNG7N4zDGjIz3ahp5eXtPEQhl9DqOD6lJmR5B2tLp9m0esa49jVBBd7IYaua4+uuRHNk4
lbrqUpmeBntb1msafUkJJBTeG6mYb/URutBJ5Q8ctYk8JUjlQ7DVEgzaOfDHvXyl/BUvudIwijBZ
LzS9tcxP1XiCNrpU3g3xXGCfafI2NT9Bj3+HHIaJHj04rXAzcW+C1iarAzVtkbcD7unIgE6ZF4Jk
WZg4iUYdGDkG7rSS5SD8TpHEGcMPhQOOELKG52b4DGWBFU5YknwTjQe2/qWGKUqcIZAJceue+6Xy
pWCTTwKYzgFZYS+9BiUx+jlgcjYZt96KwnElKBrNCrEeH4ziXmgiXoNskONIqqPtRaBF5uDAjHLc
2fSuVvq4Ocdh0ZnUS1dPTr2OlNVBMkI+8vGeQgccEAimyM+SbkqgWNWx9WORu6PxpeUvAAsy4ciX
kqBpJh9JktwXqnjozApBkbAE2bjhZEdjuEEFht30VFfPXfjSDOq6T5/N6TsBJNrOPhJyTPvSdZre
dfCJqhqZimC0xZUuZu6DpCtOkDL0RknutEg74uJw10/puuH3XVWwZH45nGY9ehaJtpkK0B9HlVuZ
3SbJM4B8ccuh1s16qJ8xZe4T/qJZKDGLLRJcdTxF4D+qu6hg1D5YJb0ZYvMV9P3AWsLNmgBdDhvV
MP0W1aug065qIpDpoKZQwbiPgs+qpZfKfW7o/hh9jyJ24/LeseNVLAGFRb1AuszluCyf+p2OWc+a
KHtzVgtxUvBq6Rg/Z0pdvGspvmcZMcX5yYd7nn7wCHtVdwIQ1nmmlnk5JhpKwHqmUmWxEfpoyO6s
5LYaKLP1bD+K3uUaQlIxrWNkiuAivVOKHBfTuVtj6GZI4WgjUL1CHLyRgQMnkljoihAQ3FhZoGXj
/YTIJs0JHRdk0GXCCJxVC6c1APXS6K+xFQeQ9b2hU+H2deKi9PaMvjiapbHJ0/ZIGixEMp3sGiMR
QB+P406lkZtVO9LeFQ7Eu2XumeZHGWmuoeLBx40j+D7lPZscG+8zBXpeeVaKNVNR48s6XKnDl8ND
9E80xhFTq+rHwb8oWOuKdEKdgBSn3VOIgicRGLin3EPbiLNIA0RK1vf2wNdgWHbpNLpUp4wmlcH6
vDFYZUUNozHqlKG3Y9cmPYY4kbxmW9DX+1ly1+jWXVt/adndhE5DBxXaOHZLa0KK9Sn05whVXZ+/
J6CUQviIB1bLwavowKA78WJirliBtJrA6CJzQOgYjAaYcnS7avxBGClo13MajNBRZwWp4d4057ux
eIMcmqgH2xYBUDol0+txLVV+JHWYPoRREX02iSxC34gbVISKmqzhTD5rjBXjtI+HdMoFequixZwB
SBbnHKICZzqb7LplQyNKFCq1F2FLdHZx5+DWT5r1S2oM352h+DnI9OBn9eFYKfxHG6N3WqhPKhrG
xJR73NXfq1271SIjEETz1ND0QrW4wVlI/DDJP6EZv81yC5VANiCN4lb5ZRai9/Nx6D29d8ptLuUx
G2wIpvUFDWIMRukqQfWLKhLn/IY2CaR4rR5PN8IjtWmpbbKeV2vFiX2tSfxISIpvpx5VUq1l2EVu
J1DEmh+tmWFuIT+lho05htwofJKnPwV3dBdM3nB9aZszo+BPraxBCtiUd+DjtfF/gBQixW1TVreT
Xd5mSZevGqvpWJWXt2TAWo6UV2Cz4h+d0FfDqNouWHX2cUHBaa/ooRc64UEba7TfQGuSgMMNmZaW
Ke+Sw6lEyQ7UHatI7R4ShyLqTGun7J5Fj8ypkMm3pehPXQFerq4MsiJeNw40hNQYObItjmVFNgnS
tAzSpSyuq4MstbUaHzhqBsIzxts3XiAd6821CDM31Z+SHr1Bca/YrwTbW4GfTPRAdcTBNLC99VNI
B59gvVK5auhbR0zEeB1Vog0VZ/Qs9ddWon80ZawrEVNQppeFg0LkcehveQK2zPBHxwGo4e9KxFKo
++5Hp16TUcUdvPBloqARhQ0Hga8c7RUHjLdaBGeOltbk3DeG5jZovVbpzah/YVq7pJYn6Trv0Y41
fhrMBZrVdrRGdBBeKarAoVODnqB50DGDaOgWyzUQzxmDoligivwQ5++cznPXEdDIhc/hwIDQYZLA
kRl3pFNv9Sk+qGoG7rdTr7zbRrrXwK3K+PSiGYFpvhnEdqO5UgpfCACiecOc9mEWV63R8MZec/US
r9nk7yRrUPZQvHaEp3sU8HXJY9bjwq+PNzYCMm9CFo6ZlyUvVX1XO3It5UohfBtS65gPGqh1XvPu
u+60IJsUlsg9+mmaE6/GtA24VAMnE26p4Lxr+LBhFui9hkML36pVjxOWxjC/dUK9RqAmdyT8ILQH
shRbUOz7irOQHkvTk0qLdPIFSbOrdSjik1oyyFayMUQSIKeNHk9H3oAkCb84Ty3Wg2awq5p9lYHd
UA/vIsQ/C70VKxqPvagHZtOqdeNYfqRGGiMNzjfommjGe0naHdCnLYqyyVfCcAXBabSsNbTzDT9P
EsQ4hTWKgzbbMUufkqFxR1yZN+1rneh+OHYHbuSPRpK5jZUDOYVuETCCRQTuFSX5mbj5bHEV84pl
EFv0XnSFO9Z9AJI9JEuNHZCmu7N6e2PaoKIZe4+0mCaJazY4JjSnERaidK0Nt7wnK4Fauar6FS1e
aqfR8e3FZiTTqo/ROZ+n6Z1DrZpzOxmtX7mphRI0ZPQx2HJM9MQrTcuv4DENdPYyDd04S/UBlz6G
SnYAq61LumHXRO+afTeShyFPgzxGWp0OX3OvswMatRqMQw/KPZUabogeJlGrfegMOAV0I9vRrWzD
g1YxCLybT1VFxBYNk9xwm+ZFAWO4XTRepKOO7/Ibi0RMhysYOS5FUMcUeRU0UYtMDWcdZKctWqdS
w+A2uj2SYjA+m1ZpH5/0CBjf8APoncchMvdNHN4o5QvczEqXkW9o2d4cTByh1xj2/w9p57UcOZJk
7VdZ63vsQou17blIACmZ1CyKG1gVyYLWGk//f+CIZqHSmLvz34xNd3UxCCDCw/34Ocfz5mfdHDXZ
4GoytlJgHPzO309tfZE04mqu9aei3VpCfNEyUVedmeMdh46hZ08Zo0qZEXuIm3BtmC1XYea/xmNI
9nalifkPSdXcCvUxDyPf+Wpmd0l4aMd4r5nxIaqUvV5YBy8GVFRDd0zCa1E2ud29zB58YSdxWyaA
FqOqvlfZi5K8pJ21M8D2FA0IbUaW/Gffqhwz2XhqDK5lwvEalB+NUWytAl9GTeF0ebs0VQwKCHVL
+LalHP+mRrkp0uS6nnOPOl8LEYbIUcV+3oVTuRIh/gKH2R33QCtfjwkeHUw+4iHZLJsBMLHuvhtc
JIJ8rwnfAuigUvI4CYqTcOf4orjPybia5C2sgBBj11MrQiV4RnUvKrz3PrMBWyl7DNtSJXv0QG/C
0W2GN7kOV1bJY1fJmgTbLuNxI+CJNFnXipnaZsl3j+513m4C6G12bmM9e1WxUynasKxAWV+uBqAB
XyntaCpdP3moxB9K5dsNdz/at5Qh4ENrm7XlKIPv9hHDBLH66+lwjQJ2Jeawh1u2ysqDMbR49ekk
SjeI6CXNWFX9U6joq4ruVyf6TkUwqOt+xQ2yn6zWzsVoa0zMM6cjl8SK7QvXFYM4DQUnzujQc32Z
ueh61n4KQKDY1YZ1r3WgsYdI7vhJE6ZktzX1Qs+p07p9D+VzzmRj5ZAr2KUU381eJ5n8UQeFnQfv
Y/RDGCynM3ZZwaAjM1z10nPjq67cMFsgvRGSaT+Zd1FwY8rfTK+0YxmsPrzOQ38X169RFa1rbR9i
8KZMz7lEzIwbp2rBTSXmGEcvKfSyLNrKElEGki3EChOiBxU2uK0VYLUeXIWybPtR4eKgFplXaX9V
I0VOvZ6hRPmKiXpDdal7F5P6Lg23HU4vUVA4WrfJQ2+lZxxE+VEgdxSau4pYK3obWaRxhNF+fyUx
F6RPNOJdv5KNN4UrLYmeEzpvw7tlYI2rXU76uJ5/IzNyhvCBcUh2K6fUETdidWXpr4FpHpm5sDfa
xyIivZhu6vgpiD07lDC2KG50SAddcyy9OxSElLHZSopfZNXbW+KDYr604eBYE4krbQ2LS0Uh3VJM
Jknn42VPHa1lb4Ja7yKFxpBpuEXxPa2CdeUp5IWh0w7SSvEqBk4d80rZ6lW/Qpa5Esun2jTfaiqv
uHzSq2zVVsG1BUjgqYMdU01GuP1mviMBfKWdsSXhyQR4EmTWdYoTX6+sVfM9E0kvUD2YUUtJNl11
oogV9GWvmi4dTCdswYXG0q7pz3iNx5V+E2jHFq6Dpr37MSmKqLhYrm+ktjto1XXsj26iHAqd/Uwm
kApvcvE8DeZK1n6M8kEYBYpm7aFthPc+uJAmXEFkJu5YrcNggVUpP2cQRrL6KTGV1TAF5Johpknx
Cmsj8FzzJgGG9STvVhRq2xrHFc0bDuFjSzvIb6qVQfle5r3jGVT5Zrcls6HPOddYVzmNPknkzVg/
w6J29ea1lJ4ZVuNYeQ5Q79tj9SSNNE08HTvfuzrJHSl9LfU3X/oZgCEkSrxSgta1+ot2OJbaW0FJ
FzWT3XbqKixxaBgPVUfXT/VXphC6woRS2boRqgvNKg4BzXtNfor7dh1UD0WP+RRuOEqwVf3vbX9t
zUBo1NtFyC8pSZR4AkhzC2ZW7MXY2JTN40dTaEZHghsDkpYyBVurOupqv1LGcpVGkyvX1J5FvRe9
zg7oCkWVuRVFf23xcBMbSUmDtWQKjtpNwAGFgyJtNREkY6oS5j2sWjIxj7RFCT3SV881tfRbbCW2
H4q2BxAS++nKj+8NoovqeyANhtvKgCoysLDPNqkt4L73ZnjSeAVIWOwiOoZxAcxyo8iSE1AuSik9
m65aD7Kwj8KftO1tLRX2XlpsxcYidBIf1AIorb4qWvFC7DSnYeRaway6XgF2KVR6TMkuootnHsUE
oJTgYI0+3Sks6MXrIdwOskwmQ6+5LN0iyLdNY+59qVyXWuMyCcqxksmNIt2BImVb2c8Y1C7VMB+K
dO4UWlu09BPDcD3aX1og3ei+7jBlaJV1CGKxKxPCws2k1NXacV0BXfc8ddhvtCK0s+DJo1eSi9g1
TA8qRbNoPIsBbSHqlV760fPwslHtDFUm++y+JR04E2yPDuv1lpJhblQmfJ+EbMSPum2kNE7gvUzg
eEoh2iNAWRGk67GsnBSamq++VOW0Cui0j92PPKJWS+nW6ERMNoRngUJPiS3Njaey3Oq5/CaH3FSN
tg+EV1+YViLyC6lgiGfyc4hvizrcmMYdU3ntwRpmaAYA92XSoXT5nDOOZQqa7FckX1RxDdmbHt0b
MeQAYT4wWDlm22IONSBzRVus8sh3R9JwqUFeORQvkfZoKj8j+TCmjNhgS1acy45GSdQLdh8+lllx
KXntJmNrlT1lfVlcdhA92pr+ChinFDe2Er6JXVlgS/9strXTU08YJOhSBl5cSquqVtZRtjPECzVO
tmn47s2u8j1hmtzaUBCWJO/FXALV5m2Rl3Yn6O7UaS4KqMemoVetIQExCtqyjePVMi2uC8+sSCZx
FGxplfrWkyaVbjwg2FSxqJ7eyeJWMVeoPj7H4Wut3SmeBqYqXEtWOsNwxC390CT5QdcVR0tVWwhD
oBSw/Vi5VqZxkxWTk8ijI44Z+NDL3GT11J+qRKfQexYzSNv1SyULG25eWeDBy3I1cTzHKd1MvKjJ
z9eyATfoPggGt2MarAGmKfns57mgyUqKabAeiUDK6QsKvNOYZyhYyipGc1OnV1IQuU1s2RH9JE96
rwWsZEYFh7XIlaaWC1SzO+YeAjdXdOVIzrQK5kJ/K3eB044jjA7gYT28SZpsbdE0zDrmJQDHyfpr
Dvfa118heNqNTEYgvCtczsau62kUe9Blp21Ezt3PcLHs2WJYrOoUsM18sIoBYEWwJaqbvgpti8tN
lK7oCSdi/dGU8bTHvt+U0EEM0nwpeChq8Sbt5XUmbNIy3RU1tlLdfao/pNYxVx7q6CYwbg1eq2cZ
607f6vG7nEpQCF7z7rYFt0lobkH3tnsPmqSp2yBnbpo1tllsNWXYjjrVw8SVrW8y7yUyGlf0cCDO
f9DQIEEQzHe5oBnhk6DW/LBCvfWMhnpu0064jgJ2FMZ6UP01l4lQMTWKpmPUq6s8vFetH1Em263Z
2zJmPszUsFvyO0vf9OVTJHUbLXiJQRtL2jWBzp1krqaESkfjDspspVb4vxZjbI+VH5GEH80kv1La
1m2rbl3q26a07DiV116Uua3o79AWbqGAPMfDg2TdCimhHWDawlsZVNFI4To9YfxEr/podm+a91iV
thiUa6lPt3r/oGu73CsuLQIhfqqOJuHhJT5UI5CUlzglqJOQx07qd/yAHu4BvfRYdHLl2TNCOx80
J8GrSPbTNVNU1kby2Cjk0EHiMNNrBUXOTkdao/5L6sUXIribkdbkg966MAiiWC4VmbEJOWERHW9J
BNMkVU+5H/zqYBg6hEVgYZWGUxu5PehfaZHJt9FeU0zbqLODUhNFcbpdjYW/9cRLkGo7HLjBiJWq
qHS04+gn9tNGBVEU03IdGyI4nbguhAl3vO6b1FNqT8V95ucPU+ETFMiec//WzIZtiuxQMZhZGHmQ
FbRtj8SqgQAzhYbjSce6xb9eEVej8SZZ9YGeyxZ/SqJf90NVHw29uytoJjK+2/WH9DVkJmIbii5E
soMatrtSymyjV68H7Xqijxi25A/J1VQpbpVuKwXsPpyr1obtRitGAE3J9746rgtRthv6AynwfYdY
OA3yWyYOOX707IETau1EU4v27DsTIleCijubZGwTDYF2NuwS6+c4wq8idtOIyGKSjibdVNF+KPCt
y9qNpWBWFONzlkcXmSKs+pi8Ku5AtaG8xYrjBXctXDtdLlc1fdiSJMFTvZuo6Vy11O5DxSLXCF2r
wq1qThFJ3KdxRsLe6FhDR2xXFaB90cibSA8dXT6q/XUAUYA5Nat2UDd1APUkiqVy1VcJNbGyE0t6
BvRrVBgGPQ5V1Pph+pIya7RIrgNF2HRtAWUPaAWg2basYdMTclof52b9Hm9dN/YEO6mDo4QyJgVw
qCfptVAVIDaaDZLgTrp25SVHKR4OwrwZQsI80Uk3It5ERRs5p55N6UBKGXmEPGsaOdRZnF9I+UMV
JY7oQ1zK6quMoVZGWL6X3PoUANNqQt0dRvo6pesawezyahtWliuk+oUvDgBxCMsG76IOyRkz+DBS
tJUiAtooQ0MGXJhoedWAgblpbTN1hCdQ27oOZJJf13UNnQreh6musoRgL3zL5QYWHO+a09XV7e2E
ZaYEEibpZE4JiZqnummX3Cr024bShCcj0TEhT9G1LdIXuu0NmymjeWhIu7yf1mmgv6nTcEFXhh3z
PW21VZHLjk9Ht0KLo9M6CsdtBNnFD0w4P+lBFmIAI+muroxbhXFopi5hd29s1CTYTnV5pTA4SqOJ
HsSYhnM4cVJdeQmJeM9ERMqplVm2TpRmP8ph3MieuKp7fdd1xkHoCrsXxVXW9uBY4r5PABomZd/2
9SHUIbtZ1TZKBFhe3Q3GqUxcDos7kfczpKGtZ+NPGsXJTHFjGwVuXV/7CtmrUDlRkUPrfEu5JrrK
2mrjk54XLwk++FTF0PhCuwb5chSfvjAJkQattbEuEq/Ek7+wZU26VPtR2U9GeVHqmAYBLuQQXpKW
oZ/NcaC3axQoL2hM8ZUdi9ZW6JMXjol0X5rTJiJ/KHrkWgE0uGbYS2XjRKwRGz+JLC4Kbm63yHOU
3nzWZtQpdLT6MAELlsNNQyHVG/GdP9yrExYMGiyFjDfJhMOVJInimunUmePzCiuSZ42+W0b6aYn9
Lij42ZN0pekeDgTKMWoMatI3RUBmXeOPQ3ewp2yJYdzV9H86urxBZNoywZbBUStRE5xJ7NdYpt9r
M4VIbC/UPL7P1Mb2wWIE2jp0G+xaqe4j1apWic/rVYyfoyfR+JIcQ42/F3OtV5XeWwT7yPdJcSrB
McTS0cGC03EnK8V3kftUL3e0L8Amm8kJMGyL+ru0HxiJp9hVYLp5DGuiyoT3Zur2vu+lG7JODZ5f
uoVjNmyqyjvKgdLZjW7+aHl4twvbyPFIJ7ZDqourQgMx7PsxgFrRMiIpuEmH+qAPsb6TUnk/cQM6
Qxcm9An8e7Wcbmtt7L8NYZ1vSmF8C/OMIjdo3xRJvMw6Us4ySaS13IzNvrckWoSN6K+0iIw6FHps
DcXgtimqdTYBDfgtHZxWvYDocmNG8o6ZmvdULEdv7iaUXYGLglp020GZjoWqA+jXnMSmdxpj5M+9
CgURg+TtzJhzbt+gzyW0O0Hq3kgTy1WbkpbJIHZ25GuRLSbShZIZe3+Qy6NUi8CxhYxvua9o/aEO
IWKekQSc8i9nCOk/tQ7GQhyW1Bo80nlqUEqUhgnVT1g9lUC4wVaDWAqQa+nRXjbPCPo/jKB/Ewfo
qqlpGl6g9F6h8X+SV6WWPzEPFynC7PokXEkdPCjcShP0mfFmnkVMMYZD9GyV2tiBiznLOb3rSatY
89OvsBCRlWKd+krcEe0oYXAcVLlJue5hVzGGGTRuS+p0MfsHkZu7CQWSPT4GD2G1og44nDP/OKkA
+fTLLCRK4iQOmjXL5mZagR9fCtZj3q/PfOyT2ohPiywESl2fx2He0TZHvkMTeM8s4rW0Nbz5oXu6
GmRWTrmDlYKvZ+FyyX+9/kldjW7KFpaHmq4vbfqnNpViAd/xzeg9xhmsmnh0v15BOrmdPy2x2M5Z
xjC/1pLCTeJNWzVuSJu0W6OhyLPogUF9btT8XaqLmxw4/czaJ/Uun9ZebGkp6/OAkd5Yc35MUQLE
uwE43VcrgBS8d87ZSM4f6/cT9NfbXGxfLZfKojN5mxo1bGp9S9NrE1Zo9tzN5Bxyoa8f7/Te+Wu5
xQYdGm1qugInvCRee533hr3xlim53IjmbRJad1+vdnKrMExYhgdhaeLShScQ06Qw6F9vVDgJpG5Z
9vr1Aqd3yqcVFuoksYYWDAfo784U0kXIfMdZJN2c9Uc69yjztvkU6cKoGQM9VsJNQH8kbAQQyM2Z
Zzm58z49y2LXq3KjZXLI2xIg+kxqth7Vep928VqSq8dBKeEo+8bFYJUXkaLehWP7nFbhNwHY7cwv
MgvIftuTn36RxREQ0l4xKIW48krlvqqrY6CpR7n03mP4CyXVWlLG6wYiSG92D2NmnAtw857/av3F
mZjysKv0HGOBhjlU+SXcbUy/GfHFaGhxLTqzZWOyOTcYY5YDfrXo4mTAXQFSUEXUpRtvU6y7rbSR
0e2e07ad3bGL6B2mcaElAwLa7EJZwyTfGcdyVxFbgjOzVk/eRdgRKsy5lkQanL/uWB7FG/Q8YjuJ
72r95huMpfDPjIeUTsaTT4ssPhXF3YBkYRbBp8qNQTM+Ttrvhpr9GJT2OLWDsRK76NhB7A4kunuk
eFfI98D2DdC8HspzB6/X0y5ij37d19v498hK4i1zTfEGTEVWFs+vSxMUqhYXtbAO3d7Xj5AKNiaE
q0SwyETAJkbB+XrJ0zZ1n17HYhNJqdWbNdSLDeIuF4B2VwQO1oLYyTJaId6pazrSALV2hVsdIeTH
18uf++KLrVV5+F4l+jTHqO9jST9dnLVCkv31Kqcl4JYlc/8zYNpaGnn78RDFg5BhxfMybvQN0G59
Syd70zFgsV2HmpvfZxhap49fr6ucio8WCgRNkg0AJW0RgotE7wrJYK9pq/CSzq1ZXPbtba9syhts
3XBzNVfpmyc5INXHYRNcjg7FffUdg0DJre+0/bQX1w08RFdmbkBmi2cmMZ48C59/v0X89hA39Eam
ME8TP1L1HeIMgh6ckjaMablRbuqLYAuDX/8RuOectz8sUJbB6/PSi72uSYDLVk3EZEADViEOWYsD
vfKncEH5g8pjPU+KAqJ9Ga8F17KNzfRNXtH9cGgVQBnbN6H9vwh15z7YIjiktFUHFEjBpt9DgXCh
HQor6bZx54kfwcPIFOCvd8ipOxrUTILooauGbC1On0idohQtuVQRQUkWbzFJPRNTTlYbliqqqm6Z
ugxB8NegauGTmDeARbxo9iDzNSUHfeiVj0XpDpg1pomHxnyg3om2keuvK0fYtfuBPsC5SUCnLsnP
v4n8629ilHUk9wW/yTh910LMWMdy26BwQZZ55qFPuhRYqqFIjMZSLElZvNeur/1OH3sIk0BDdC2Y
Qge64s3GCOAnbCKHfhS58bltfdJ2k6kjusysOU2Vf8sfWyFVFQhV+MECTP/dfodGTMrQi9kP9tz+
ORm+P6+3eKetEWcMp2NQTy8X0CBEz+50GL3YkrfFTsyF96guXMNHk1lLL01rHXol25Xgg1HVboWG
TjRCrlFVXNibT/CgN1/v75OR9/Pvt4iAehrUcqhwzPWKQFJUXGGArlmzFYLskFTtswWQZyot6GAL
GBwcoVhedGJwaWnKdwPKwtC0Z1yYTw6ZtHTDUlSaBPzvIvQYpmqqxewxngPrQF+4/5jc5prFKvg5
Xntr46ZzKybuRm54J11//ULmjfdb2Pu09iLABNYoFN1sy5oZt0352FYI2bJncDQ3VLZfL3X63Rts
fpFiBueixbs3QtXojXmiJUxLfaPaClDYqmY6qukMEAxXDMO6JDNdn92Up4phHE/+tfDiWhHFWPct
A2ft2a2j5ZaVcGBWt75zzmPvZPj8tNDiSypV7oPuCdGGHQ38myK8SdZfv8X5R/z2wT4tsfhgUdfq
YTsX10JCt9G694YB1PX/nvmJ1uc3tohXko/bA1NeKDun6FnS+n2Spq5nxLbWp5cajZ3eHM+NZjy5
FQ2VuSqGrOqiuQgdmaRmY+Txlfq0hB/aPtBSh54i7yJIblGonHPROhEb5/RWxy1Pgf+hL2+iTE0D
tVE+3Ll719wrW3MX7gZ39kEu7OhMLfHhdfbrh/t1tcXjxUC+fibPsrRScDoNjh5TQTUVxTSK3RwO
VNbR+jZemq5/Q2qyo5h9wVF0P0i63Q7pGirRtuilI1O54ato34sy3GvwtidDOpiII5IyR6YkVYcx
8q+1WHurhQYtpuWMQfAjk/VvU1ecAS8/CoBfn2neJn99ssWJjho1UVsFV0Wpqzea4TlynK2lLr30
wn6NB/PL1HVYXWj7qAivyyq6spT2G93tneAr+7SOHs2y2+Wd+gTufl/SoRz6BNoJQ+trYS0JyEEg
TI/19E1kRlCgIaeFXplYKDH7wMugzUIXaEx6ThVEZz8e34tU2v87581EWkK+wvThhQdOjf6ZNIFd
OeGmoCJz0t7G+P7rNU4mIsa/1ljOqqJLYQbybE4Z5nTqERGldD7j5xb10NcLnarQmSCkGyZnjJEr
i2PtKWOmDfI4B0KUJ+tmO8+Ok89mkR+R/Ld98WmdRRnlteOAiHOazb5FO7mWnGjd/TDceaYjlFwI
/+fyq/nw/L4gKY6oS8wBXRY2UZSZlW8gSKl/ijaMFqd8J9eaJzRDnd/W526y+ff/bbl5BpOs6eRW
S4fqvldwEalpFgS7Cv04Wic7eENzAMSibK3byV8pNxkz4l39kB21M1f2yZYBD/nP1ZfG1aJX5iXt
BPyEEAaCHt/SYYM3uhoOIUNzLiXmNeQX/vXwvbiN/i17bgLZDAuo2ly/yotLros8q0pb7gZJQOw4
Rsq3rsvglKvXSY7FR9mhCrTgk3uG+/XuPR2wP628uPsYbpxqicz1CmeN8bYM0buqth3OYvm6fdTO
nJUTm/jX51wclsDyWzmXSMsqZ1pj27BGqLd9nX1H0TXcnN1Tv1/svy63ODPpICqjnLGnZr/1GshO
2vovkAFWyl52kn3z7p+dFvF7uvLrkovY1lQSMXce6uIH+tpMo1sMDO6+/mZnllg6j45pohhmzhJC
Aq1OH5wysc4d/t/B1l8e4+Pm/QQs+zEyK+aDzqhGB1aU3XnOa7yLtsXDWejxzEdSFpd4pAchFlhA
j3nR4nY7ZJmrNsmDjnGH3Fm2HGaHshwuirq7QaH5nI8wUZuwvGklI3YFrW8vqsjaff2KpXPPv7iF
aR4WLKQFG0PYt7XoZGaxYUToUUPIEuhPnS8qNI7DA36eK1k+ay47//hfg+Gvr3/eAp9e/9SFoo+3
DDPL7kY3sGEe385eeON6vIhWwV49BxKde9xF/NGFoqzj4eOgzLEevh/aJudjLI8j3H/9bn+/medn
0/CnVE3KdmvxakctHfHdAg8JoVGjZxkoEKf1RCPm63VOxPR5IUvSdbybLUNfPlQkGd0UfSBf5ma8
hCbv+vtiSzfGibf+XnVQXsyjlqhOEVTDnzzXBT59UP/6BRaxVQ0GpWiqgekVLUhW+yoL0/rrZzwB
gvz6jIuAWitZ0cQhtbd8hJq4T9ZA9yZYT+dK9jM8G/dc4XfymT7h14uvZ6kFXAiB4nawHnIY8rmQ
nflup6+kT0ssNj/CQS2it+6tG6f+Bvdii/+Ji5x5RafTPuemfnI3fipYFs8jyn1l5mMTbmQpvBIT
ZQeZ8Bqw/M5DbXPmY/1eM/OxPq21eDBLhGmWzfNj61niUybGtso17BmqnRyiE5jad6HC5gkjJNh9
1dC7Z9Y/GVU+rb84EFM5iJEvMaDJ/ybPs4WACSy328uvfweuhHOb8/RescjC4WBY1tLrss4jsxzy
aJ540LuqHbt5sI8fXuFhbYp91bvR+zno5cyKS69LKy6m3Oqxxk/ER094H/H+OfMOT+6XubZllAPE
liXqqJhWqgw1IxXmkT8zpySFsMZ8erZocqshSLOTY/5oXp7ryM/f5rcb4dO6i1SGbpphGZZOLIEU
JEG5Nr0HU5zOPN65VRbZS1RnppgnzDNI0qsO8C7BMbQJ/s/lH8fgr0dZztvJmlHIseegwvVwUcIK
YHAM+J5ff6gz32kJ0kaqVxpioILpiMj9+vskJKtHDVafqRzOrSP/elMnXtiVUBXijZlV+H3VEPIz
2+ybXaPeff1Ep5NnRdepUjR8ype0pjLu1S5rPuY+oD1jCFm1LzemMw9qz0vHxw9kfa64PTEqYP5W
f605P/6nRMQMR8MzRdYU97Jdw3d00s08OpV708nX3Jzt4VxEPoHd/rrm4k6TSmZ6Fxp4N6r/doRn
Csb+UqyDNT7+O/86xoTwBnU8Ez3KH1+/4tPb/6+nXRyyBl/EIhELNg3eHUpkbBB6X3qmduYAnL7h
Pr3VxTGDednmQUkQGdb4QjrJVfbRtqA/wyVHD2N0vn6uc1vno/3/6TMWXZOJZUaVV7vSeq7lEVfe
lrRIRKfbJBvjnIP0yZtGVTSZLF1S1OXpE+MkNeuYUyFdtW6xU6DAaJftE963QCNQWM+l6/Mp+y06
flpvcQprtMeiMjEnaGb8WfDOoNra46u6lrf14aw/9sl7/NNq89N/epu52niEsHkSWrhLu4sOS4TE
2goowkzZtBMVEeprJJ8jNZx7xkX20GlTooodm6ZZm5u5bylcTpcMPJxR97V8piKYd+BXL3SRKpgI
nbU0MwB8Ns1udlbusVU+b9x+wlGZs/7pVS7ii6+Wplp56Tz1u3OGXeGtJAd/SvTsaD1X85FHmerk
92gwHC7Vl3Rt7eXVeEivmhvfORd65sjy1VMvIk/aClHUCCbwhAJpEf22br4+7Ad5feY4nowzn556
EWe0MbdGj9xvPSdG6W281XUbWUpyxUzWXYvX7CF7gVh/5nKXz+2gRdhJfV8ZvZRlSzfb1Ze48dR2
+lC+5EfBrplF1dnlTnmI7zRIGleaHbnW7v/3d1jisonXGjn57TxnWP9J/+Mau7ojwmBvq+6wCmNU
U8SHNWAK1OKqPHjfk805ZFM+We3SK9dlvFolPPt/Pb+ZLopBXLG5zZcnxkdIiS3aaL6vEMJsmcuR
gX9p8Lqm8cO9PK3t/mCe+RYnzpel8AvMHXtN+r15jd8ctkxVuNE10VZQAlmIGhSYAehTkU7re08E
iMzPbLwT+47mvCLNLXNm3S9JsmESITcxGCKAsgsh8xMNUsfCoPbM9j6xz35ZZhGppj4PNa8kV8VK
Ap0HGC58Z7QRO2LVwb9Tdv/OejLUQNFgstpv/YRMtTwcKj6mP7Q/MXtwp0f1PrzXbP0xPBsjTrRc
JUv9a7XlDrbMwRhCi5RI3Uh4a9wEOFJjdx/cASwe+qeovMSjDx7VuW0rnV153tef7p02loq0mjzG
uSU/PXT6vWjdwrjGbmFs17jG2kmh2FbcrlrhMfX8o9HQ+2h8Cx0euompePGL6U4JtVUg1KCGlYSd
pv8MYHlRWsPBzxBrYgwvyQJuxamtm8gwYwY1+d3kiJZgy+Isr0WXbmkbXUCIIfn7TIFNP5T7Eq9D
1QycAtVhZEJsl58KrFIl/YeUMjR3Um4FxcAyTrvrRG83sbmrSXVVI3SC4uiZ+DCOr5BKbQ/BylTX
+IQpNjyLDYbzV30ob+RhWEd6D5KCAk+/UcbuLZTepqb46ZvBqsaBhOOOOLpx1BQbZ/yVOi9xs/Yi
ZaQjbnNOYuVOh4PaqG0FPCcj3MgxnPBavHdka5VPeG8bqL7j8bG3bltcIK38UA+Y7xrxbVa8Z6Pn
JhZWELE9+6TFmCYPGKJ4vuHKZrdpomEHw2En4HCp4m2TBN8q6aruX7IC+aRQf5/dtpsBJSz2M6uP
7f9fr8N/++/59d/vp/pv/8M/v+bFWIV+0Cz+8W9X/AZ3TfX+3hy/F/8z/9V//ae//sW/HcPXKq/z
n83yv/rlL/Hz/7G+8735/ss/uFkTNuNN+16Nt+91mzQfC/Cbzv/l//YP/+P946fcj8X7n3+85m3W
zD/NRyvzxz/+aPf25x8q9+9/ff7x//izy+8pf+3wPUy/42BWvye//a3373Xz5x+CYf0nPTnIVxat
b+Le3Ffp3z/+yJT+U5VFGfY3c91mcJDMI8urJvjzD4m/xWAOTQRGVyWKaoJ3nbf/+CNSWsanQrMS
dVHjN/zn7/fLh/rrw/0HlAQsU7Km/vMPbZlv6Pj10DdkVAVj9KCkLA60PmJ4MgYVpl7ieIBi42QK
bq9hjZpHGoMrbN/uw7xPV2KUXFdS82KO0R5/Suyc8gwhKfKjteWlM+nG9O+kabryJ7Wn0dtfYBql
uBjuVVeC3/q2WCTHppJ3GBDiFmhGl0qHMFO2hv0kIzBXm9oeBfFYo+oULd20sxbfFZXxwvxr6xuc
Hd/NBVSazWybhsELRBMr7OwsxeyxqRPcouS232t186D1arMjSwVN9YJqqzXX8dDspvqa73QvG6nT
yrotGKjkWSaJqjN3wfKG441asizPPDteJ/f7ryFSsMKikgRTXGtImYsE9LCqbLE5xxjRT3w5S7bg
VYC7UI1/FFyfQjHWrmmJNFlcdy0AaGZiDNLrs9lyO38gu++9oxkiFWxwjODCfVIxeSq18IjEDMGX
sctHZPCC2K1zCXsNs5pwD8p2QTleiJNiXRZFz2ABU72hHY/ctMcOIhNe9Hj8pgbVbKB6Y8jZWpkF
0QInDZtFf9MF9UGZuidPqW69JMNegEveBBtemXXyJqt5Yk91+w5jIl2LDd7ETRhsJLMLnbhDr4+5
/5XYButAhCLqe0wxCsEi27Jc+xAYMTjQ92AS94wtSW28G6D9z6pw+XWINWhV3k4PJX3Vt+lelzFX
HHZ5Uv4j0v0/5s6jOXIkCbO/CGPQ4pqJlNSaVRcYWQJaa/z6fWDPbCVBWGJ6eg97GWvrqmnPCER4
eHi4v++TozvdL3xJPt9pgM6W00lH8GUN8h/i9JFY1lBSEVRT2UqKBzInHHY9qXWa2t6A2ry2XsvU
uzG9MT4IoQ6mT0SPqDBkO6eRC7sTm3tu82+y4G4kOf6mOOrYQk1myMzDJxrPYU56+psstns0gB56
Kud6MO/5AImQGwqUXS+8Fmm6LGq63WmIETr5BQkIACbAir1G/+Z6w1bJU1D9kVZtlYGjJVPkt5gy
C6erAb9Jj0lUYFQPbmsHVkuamA9uMvKArW/8zisDGeraj1591+S8QEowIwtXw93Xu2vKj5ONJY66
FRGwkeKigw3Zich3tCXKIRI/P84lh0Sy5tDMC1/BpLNW43Uj7qTRZZDWU1s7EtJdXYc35VAA0og2
hVOCThA2Su5vyg7ObdTT1NFZNCtbrgGOr6St2BiO1ahTkuYSuDVvhBIDVHFjWKzAuzX5wWukKzF0
NkmS7iqreg6zuwy24yiQAIH9ukmy5zqAalHHFwNd520WHsGurmu3Qw6Gi0fb2erIHmoM4Mv9PteF
74MLYs16EjUqCvNvChItg7PRg0s9UnaiY62S+OAp7abNvJs6sAgLgus63rnlwyB413HzMxz8fUyL
yNAetDq/tKpLlD1WTfIOUsAxQCioV1kn2OJgbNpa3xodbRx5ejTTO7oxXRo5HZE4B5wUCraBvwlz
DWzx70h0UbG0LhTJWCth/V4JOrSI8EERAJk3Gf1n+X0p1WulSnYyROaeagZffdKjwabGDGLOVU3b
NzLWa4dCCiNFshFMcqZRjcTGjBDi6HRI6BFksEGBY+Ue60w7qFAJWu+XCKSBFmkIj5Qv6pDnhJQV
QctLBEcmAcMgyodCiAmV8g3wrbFpHGW+F8dztlJirXXkiXyxvvBVXhWrNwBQa6MApk3TrSAItgQJ
OWijF+q6DlZKL0hDQ7ZIiXYlb7uwXDsNSe/uoSaEaSjQgDt/LPTioQa1TAZ0VUfXftBsW2XTw3KA
LQkLGoHoiJTWbyvap7IywgaAUtgeYZIZxoRbWx/H2Gist3w7wNlyfFaTsh2iGASau6IRPZDalYGL
q6tDX9F1buLUSLbwdwMAUUp8FPm3tUOjPSA7HbwJcGvXQctFAjdjbZxnN3sxosuof++v0/5d6C8a
ftJw4LwHQXaRUh8t8nOL4WJArFaBdT5UOC8q8n0w7dU+BJwj8Y9NtdcKNHt0GDzSXuDv6vwqWsZj
fqCHUpGv7JTRKP8xqv99jtKMf8tfCDHRIiw2yLdtAtKofdHM5kKCvq9w9ZRhU8noewBeGVWfDLM4
tk72a5BeskG3E5+D2yeGpJbbRRLNo069fVKJkDXjKMM4rSQqgp9KmlcyYEuif5X2zXbE25USoqCA
cbyUjSCsrey2EeJNoh6C6m4AWlASkdKIAvguXukqX83fKzmcDVdcm450bY0iSVabPqEb+dxCtQZw
LFjy2hNfLTaClzzndbPqO3CFd16yFzqIjPS8S+3j0G/y4afjXCj5c2FtvY5CVAGEo3lXIVFQyMGt
qNxK0n7wyoODZhA1P4cclp+fwZuqXw3XuoAhilbJZnQOiplcWDRDWzCZvPzGGn54FoM3X7IUgdMc
wDeLRw2VfSiYECH6CkAH0CKQ7s3wrVdvCjdf5/VjZ8A4cEb1AX1X5XBY6PDRA2BcOG8P0A9CDF74
4jg/EXNeleHB639owo/MeUqjd7394Xm0bdAQP1hId3cIOkXGysXDBj5FLOUxEy+lnEWJKwQWZ8uF
aTfJdz8ojhL96LLzPWqsfZ7vBsBGjZzfVt2zpED57O4d5XfaAfqkkM82EBoo64eAdk7BB2Kib0Ax
7ZoRauyrduQAdXPuSFts/EaG6Qhkob+QNOIJOC5e8kuNrsP+XXZf5fjdkFowy9UuQ2ogQ1MuKWru
/IjAhMG+YVHn4E/djtdhapw4VBw0s32AW+ZFCzIhS9N1CQRN9rjIghcq9GrTgGXS5WcKQmLhRdB4
oHQjXg8rMC99uTZByLhvlZYCfKAAXjIucuPCyoHoGuY2NJNnt4eS/ktmbqNGApD1MPChauuyFS+8
6KAAF/KqFw30BIqlW6m4FXLzqTWate8w38QTSYaPscwUOCjVSUMKVE9dO71HgwO6DwmM9nB4hYYO
AoIVH9HEhRKECIWEaFe8aFwBeiBYEeky5fhq9RFadpnWlFJItsuykeo7WMbA9VBlL393ecrljg/b
UOoWAS5jzPGG55djC9tOzH+T+12H2mVlvrji0et65E1e/PDR1+hdAVQN1DGC6xUkYNcgL8rgoBB3
iJrsqiVT3IGSLLY2cWIJboMjAK4eVCIUYTLEm25C5VvcB/Qz3kXRRd/dJXm97VvEU3CTtK0HxSu9
q/uWWET2BZiCvY3qwDctjX7Ww/ckv4/FR1oGOV+MVZTcDM5VXwmclD+7+qKKg3Vm/spovTFCKCSS
kG9MgG8ZvCeF7rBeRzDJvfBLYR3D84jDN4/hu2xNJbiVlHgzxhty+JiG6r5S9IMY3Um5v6vUkfl5
77X8J/N2G7kPHtGEjtigpsibCm/uiuqr2cUbBJNHQAHCTo+iB1s7QXpFpysfsR7XcEmgy7u0ezSg
d4UDNxvr0WfNd0CXA9Q8+0Hhc8B8KAW7LHZx6W3SDMWEFCZr9V7RQhUD+CRnAeap2fgJF5BI3NTN
Fe2gOMK91WSbsLgt847j+0HQhz1YbcSEb2NDvgWZshokGZglGUjzseuCYyiqR2ibl9aAjynibZv/
Jh++QeUTLaFHqX2T1EtkFUH7Ib4QP6eEY9TQiu6LnuPsFKCE3bMQtLYH8K27z/gmidwSIB/T+CBn
cGn59IWLegJ8QZ/dplfXJVCHmJ+p9+5K1Fu7zY6mmtiZo6AXkl013hMvY7gwmvYgrvvIeyBpkJnq
QPzPexWIylxR6bCAtcG+G4TXlBUjQ36p2wdPuQr7O825TPxXzfgudDf9wDLJlQ26FKS8D6r2ULYw
/jr3geqnaz/kupDXaxnMqRj+FDKN6Ac4aC08Vm1OrmejyzvSfHaLmJFr3CZsXgKo2vA3vr5N3Zs2
e4o00+7z25K/5enPSlVvHV63hAShIes69R6GSNjq8UNv5G/83209/WbpDx3MkQSKUIewUFpvAQmh
8jQcBl99LY3vieV9E8xRMCS9qtGvWMXaGKIPMBWGkOjO719rVavtWjFVu4I446fVqw4uRCop5a6A
L5e5sDULZ6/ozQ/Qw98gvyAyApZeHeNbUtMXUhOgWtJRRI7gI+DK6r31G1S7LONGb71vLU8+XYhg
l69f5clB7IkavfUwtGCkXrPiWoRB5rmv1HrAWoACp9yEwlVQPiXIdbeg4EEJDgrkpNyWBJAIpbkP
1Py3HDb+GkTyTQB+jmDALvTXovpuDECe+/xoltLBU/OVEQxIGMQYCZ/VXPg16BHTzwvcqpatkbPS
3LnBY1+3l1Z831eXo0KP1ooQqNHdFdMLIxXv9Bj2nQsJxgBS6JvprZjdRmL7pNSebZgRaiDqUXNb
kGd5DQJF2w6oVHN136jHJJUPUurugijdxEb7wEda6NwZH3y+3PBUQyK9AmtfmlaH5aYAvabx1K1e
uGARO1S2YLunKrjcJU3dJVOTNHXSp0EKbUndDl5yF9Dpm+WE6sKbXAYLefdptv/j2qqJ4Eh4WzaB
knzOSigJgOysCNStU9drYfjZCz89is9kQEGGBnO/4wwjbDrJhv0723R6W/7yjj61Ol6mT3IUHa2p
gp9gVTxaHC9X7UZfaxcgJOBwSBte71fVOr2tdss9O1/K0v4yrdCOq/PKQabks2kljh1BlsIxrGwQ
L3QunQGiWwRBPEQYsfRuFSSPfHRTBrkZo7gLSQoOgeHZGoQmA7rj+amY+9KSTM5eJqmufqktN6Ww
r1wvVrddSi5M2dUAQtGJcoLH83bGFTNdvCd2plXklmMEYUj/xlaCXe/Vb0n/7byBr+ktFs+fgVjT
hWRlApx1BiIo9+gtetJjFy28/C7MlTVZNWSRhDqoGIOhADnydwMum4hwJw/358cytylOx6J8XiME
AyPxizXSC4kdIokjWWiXeCYQqz4WqavS2CCw5cWn83a/FEOMi/PU8GTfuwN1eLnLJBZ2+9vfjzU0
0q6iYFK0C3BAS0+eS99s/POTbSh17BByE+q2RBymdeoLBdU+v63+pzWOqDTvmRQZfuSaT8xkVNWa
pYq6hZXcyNSTDOU9cbpdJofz0yeP3+XLIldoUqAwiAbLqYcOelQqeYgaFYX1fZr88Kt7ehuREaWj
vcx2dVqicHzsgQ5b0tHV3yz6jfwOcWREOnrgiap1CWuSI/fecS9z4TKQ78RmYRF/Tc/yiVVqzAxL
s3gQnKSB4zaKFD/nN9Ycuh7vSopwKUjftQzq7bBQzTP7fU9sTR7zB7ZrXyrYivLHLL7LaOCQ5YU1
O7tXTmyMf37ycROnQhuRK8q2ht2rKCnlX1dOehVBSlaU1zx5LJd255eu449dotKKwxcGljutnhbj
WFWVPkVM+1J7QAKVI0SylT1JlrX40BzTy1Re0TK/canmUV8WuwKmNTYf5jVedCWTV5aPN5jTEQe+
y3YpalbZLrqNN83+h74Kb9XlvqNZQ1gTKVM16VqcLBWREvFYcSuOKgo6mxv/6O6MXX0onpa6UWaT
1xLTqSqmyAvFtOzAc0n66yaW3LdRIT08AsrdtGui4WQDEm+fPzkHf91Dg9gYz9DYu2tx72zO795Z
7/7nN0wLwRphAAXR8RuoeV4Z+vDiQqInXzo+9jyfNzW7L05MTc4qnhBSkE4NDmn4obevyCGtWley
zxuZPXFPjExOq1oNUpiC43gQNRC0O5o4zxuYd3cnFibHVCrJuRvpWCALTWsEaldXqAcdxEN4qdrd
hbGJL7vnaCNeoEB/1O+svY8oyPb8j/h4tvric09+xOTI4vJSCdzGxkXq0CY1FmUp1LghxU2lf3Wh
0Hvd7JYJHrNx3MmS/fjzE7/DO7rkonU87kJyTuSDkLWyjY22Kw/db/MVyL4d/VqqjVlao+OfnxqN
BteUoCIiFnjlavlGo064qriKhtHfran78DIn8zrZ/KnpeVGVfswryZ4LRAkcG+LkSlo7F8VVuXC3
+VJNOzU3OSo6QfUytyvVbajcKe0AirO6TvTXvrl2GjQQ61F7AVJgTV03Sl7PkkPmwvW3ef3z/Hqa
m+GxR5vHccmUiIo/z3BatWqfWMQKlQFyct+mAzDrYO0Ed+ftzIZalFipkBxk7j1T5+p5itLx1EGM
d/Tv3Qt0Ou0f6gqgrks9339x7xi3+3SfnNqbTLA1RGFiWh0Ds3WUI7b5TrdhyvNOgD1oJAsx15yL
OzU3OZbbIeq9lj6xreH5RyV8jNN4X/WP5ydxzsWdGJmWy3ttkBmZwJg+ZJI1kFzWwqEwzsqZWZtW
64aDonu6hIVQeWyc3xVCJbQYrvT2W+pne0lbqs1fmDZ14rTDIegLt8OeLkhHL7prk3KntwuF+bPX
39N5mzjugmIjkJCcP9oNb4vr8k56r/bSnbvzD+mBYkvIHxDqQSfmL+c/2NLwJs667dSuGCpWhd70
e0MG21xp+1ByVufNzMYTpwMcf8eJn2w9z9IVh2k0rxrk2OmwAS99QX7oKIAA8Th3OR4oKbfd1/Iy
vw3tZBFPNz9U1aIAgpAG7tbnnzBkXlR441ANE6mbp7I8ZP9ue/h/V970/2Hh0lhMdKZwqX4nCPmr
Amoscxr/9n8KltR/SQqXNwtNH0m0FIMJ/0/BkvovC0+q6hrh+L9rmf5dsCQr/5INuhyhIUG0/KuW
6U/BkimT8rDGhhE6R5S/Va808ROqoVCuSqUSTB2wAFM/0XZdmzdwUrZJZvLgAnpezDZmvbB9pofT
1MrEO/DgLFleGITbTjiOOf/dgMqyu3i/mbrVDzOWoSDByZC+gAiduhAhBIKMlJFXpGcAuWX0cOTH
Yd09lzcfVGBhsXh0xii2TFH6oNR9gcW5rSKFml+G28Izbr2EPoUi35yspdu/3PZp2m/qzBnXJxMT
7yPXkh/4PuKqCtpjGbLdgRDyREiJAR13sfig6guH/NKYJm5Ibv0EEeLRoKeCx0fct14I074UbE/H
NC6ZE09nyLpnlBomeEAM7/V1++QcFQpTL5KtcO1eOg9ttXGbdXyZ7LVjtGn36nWiLZz1X2Lh6Y+Y
xIq9WAhq0vLteDXjTuqRS01QXzsissulTdoI7Wa53fZL5P9hVWbfs7UVk1qzz0NPq7rOXZqzifyh
GpeRXTSr0b2nO0c4oBjc2vUBZYx9+5M48e/vRAO3bpojRYttPwlvGseh4WREveZifJn5zZOYUdmU
UnKSyQuh8TiM0xDkY5gaUrRwiijfmx4kCBAmpVPWIeqWe5Q0U+stSO/Pb4wZv0LN2B8TE7/CHHqe
nFT4FdGz9UrhVfd3EMaXpvXtvKHZHXhiaBJ4WA01Jb3CJ4tr/XtRUPIIdGkw/XUhoI8uKPlegXZ/
3ubsJjyxOdn1nedaqEMxuLCX10l7G2nyP7QwWYhaADBeArW77Xm3zv3vkb//Z0OYbHLHAayU6Ayh
6V6E9jrXvaUdPO7QL4sMbJ9h0QDxlRjop5KBlDPrudvqx/q6HjZQAex4jRrRlYEeHde+6lqjqpEH
wf9lfZ+YHtfMiQfTgPYPFGfi+POKIjZRsRGp/t4H0hKAcd5NIQIiaVzccRqT7xTT3SKoRR9uLaGx
w1BYp8MjNSRQvGniGn7I0U9FQYYpurUYpkopl8tbhZCDwUwWyYBj+Pd1wv/8lsknNeO46yOngxWd
2+qRs3wjrEkBiVuU6G+WelVnXcjJwCf+2QiajBsSxtSyWFtmYWvIv2XmUnZiyczkSzZGZwlZyfxW
yOiZorkuYiR2kP34+7thbI2jo0Xk1WqKs+2DtMwk6JYUf5S3QeNueJlecIhzfurUxOTryHKmG1qG
Ca/cyyrKT3FzkY+qlw4yaYD7uzRc2OJzc3dqcfKJqsb39K7iE1nG+yizphZ3vrgwqrlNLil054Ot
UgEsT7xvm2syBfB8H7FpupUH5CzyVLTvkCyWs+ARZdKlsuS5g+XU4sT3RuD/3SLFYiiIK8258ALM
+ddJtHCjnfPxp3YmO9tNK4dMNXYiEyEFPdiXFGWdX3WzH+hk8iZLYkjHdoWQD+QEKLmgh+2W3yrW
9z+zMlkGrlfXJiqw4TagAk+i6LDPvw203Jy38oXhQ0xBixs4MZLtqvaFCC07PCjWchJtI6PYE6Lu
xRxMe5zeatmDD/FjQKFJNgVEntS71PEX4IRfp5IoBsq3OWIiJECxnz1+E8q5HuVRvIWl5KFmBqAz
ztvmroLVuLQC520RHFr0uvCMMQnU8BSZVjgZttDdlVLqztTHLPQXFsfX9ceI6IkxNIOZ/fKolhSZ
bwpdHm99AZU9iUrxgXe9ha/2xQiCMdQ8cAtmziRzqhkjc3NBZc+SiQLScC2EGXhfYemQ/DJfoxE6
K7nC0oGjT19iQiePpUboaCNAm9lzACIbCsXa1cLL4Nez+MMOiENR5H5uGZOFLlSO12q92m41Xno+
3g7W6A2KKoCe2vb23RWt8N1uCWY3O4VjlYkFTs6k2vLzyhOylBqBwGm3Vf2iVD+TLLHP76wlA5Mj
0Bo6Ncq7vNuqtXOZZVw8EnV73sTsF7JkdYzUFMB7Ey/uqJGepJrXoRbm/lR49Bwyda+jtfLPzIwj
PQnLpKLze5qb6C1s0M/KXuLstVeLBSNfzodxFfAOTcctujQQ6j8b8eQ0raNYUbZlVFEB6FYd9ZVS
ceUbMqruVRMuLLvZz4Mn0Nmk1DlMvQFwAlYduQfe+N464zFMpIU9OrqTT2EdA+IJ07DgXkKHnJYa
UNpeW2os0VySWtehM6pW+sYKAMqP1lL2ZQ03Q4M3OtDWef5zfXlPgJWO/+E5AbIEzwnTqEgbzH6w
5LDfegfnA+nlP2mbcqvtQG5eRL+Gv3viTsxNjsNeSgSnV3kDN9072ufWqestbKW5qSRtx0Fh0IhI
I/jntUGlWyropY56ruk9idQYr1QptqUw34u6uwupg6ws7Qa0xf35mZzbX3Q4atRoWLjBaedh1w6m
U9DYtu0Mg44SkBWqYofmkirU3FLk7QetPMRwTc6Mz8PrxMZQBgGBv2oIaVVA2TNa1GWRZ1YjXd+y
JVJaRzpvMoWRVyAqkvh4o137XHzzjwBlZa5yLrU8CWJTC6Ulc7v51NzEZWS+UitqykzFbXsp1goF
5lQOuu5T7b6f/0azx8epqfEjnngnVcwj2a1wHO2aHoxNSUXmCG7ZDMfWTu38Eb79brHwYmZ85Ccp
3NMB540NsJ+Ndgg2FBpJ6O0oFjIgDr3K146tX9LFYSvgZhHj5SVN+3l+rB8rYeJTcClE7eS6RJpr
JytFs6rAkLtEweG3xaHJrOrJNQJpq1VxfBdn4qhioIYbD88CMEqpt3wEpDvLSrqQRQ2ZNycBGoEG
2UErqLMGIOTzvyhz2mab0GNkDVQxx4kzDLZgdN8qvWttPXYUW6yM3HZYP9UKvn7xmDamsW6DOFuJ
XmChxB4koCkHOX/ssqx4ooFAvIakARy60uKL3mjc+yyOI2kt+ZVnsxjUQ921Om12vJtlRhQfRNOt
7t000ddWZJT7PkuyS16KvWtRrK3fpaZ7SyfOjFcxge+M+ne4f02ZHNCa0RaZ04k86ElltE0z+TFB
MaBWsm8wLO8yaP10rkeXsSa8nv+MM26Fr0insiqayHlNsfuJ6ZSBVSvd1krRwKRVKm52BX315618
jexN0ngnZiZ+OZdpug7SpNv6z/oxQQttlPVrbelZ/vvKSBw5tPmKhLsmNEp5etiZYtF7cR31VCP4
m66nGawo6Cx77dHPTWVa1LpyDSkZ/d6Fw2fusMPyWH41uk/a1D/vxD5Hw9Cldp3t39jtdavZDlSj
Bs5c/wgKMV8t0fO+1Cd8jBVnTchFdPxFODFDHtMqkEchXqXyAAwoUvAjd5RmWmclrnye7J1f57/l
rLs5MTn5lKXhJk0wyN2WTWoHSvSrMYJ9XTbXfaXnC4HY7Oo8sTUJjBNPQWO9EdqtiwilWtL3Bhsu
MR7Oj0ged9cXV3ZiZrL7UlHNRdlhE1Q2Uf9ldRuNdUL7iipEW0XGi7KEK/VW/NHa3TUVdPfBPr4Z
QBGX+/ZFXqykm/05iKRIlmZ+HJGTUROQGgbSoN2WvsA91eZSuUuv3YvugQuiG6+kfY4043fpXX8c
yeUZDYE0zEEB2bUIVMVrRKG+p3QE3SyeNDPBATfjPz9sMk+DZDkFlN1+LC669ODviN5+1KlBT43q
3xX66MsQlVnPeGJzcsx0cpk7ocpkRIfqIO0rxNso3Dwu1fotmNHFz1u3jHsIcjJm/sJnVUDhP1hk
+/NLbcnM5KwuqLLXBvHDTHCr7Zt9vY0p6K8XzMz6BRIpZCZMfJE2LflFJhZkXeQo27wH0xWp63gT
3NDjuDbrtS/byGr/F8U1c57h1Ogk0OqGsu10a6B+0FGvS8tH5LnwL6UhGhv+5cfzMzmutemeRSVG
Nz/gAgRAnz9Y4SLCUdJjtI30TF9pvXJoXX8jCVpka4lHp2xb0dREi855s+Pe+2L25KCe7E1euvPK
qIRum8m/ZKm4U+DvOMomRpg6N6slKt/sIM2Rt6ZKxJXToN8l9QSHJu23PsDkjVnwzsYbsUFZX1Dt
XeUmqLu1Wvp7R7sz2pvB8A+9871V3zUau9LSXfndr8arFh5356aA/Ag1D5BVdH16W+3TRkyVjitd
76g/zCR7BFEFdNSiO6O9hxXdLgUPM/cFE60spD9lhVNueqBLVdRWgcqBPrICUYo6hunah7s2bNR9
Xa2Ehch27tBRUeeBPkM2EHTn55U1mF6UllJMl1j7JKkR/YzvnbD0WjAbK6iKRuBOEQ6EjIlf60W6
SP2u67eZHtt+IR1cHwCJfkXnBr1yznWQ3cgBXV9pTjc18r8iU/330w7myU+YsncdudPjtMBJtL3/
q6+gIVj+9vx2WRqmMdmmAZ2JQxyzgvW7kWOJmLchbeRDxzO4sjbStejYdOOfNzp3TFGyrWqEgCoJ
5ckebeUEkmdp0cbq+yuhuveH8B9aGPftyT1PSIdScCJB2QZud9WCA+ozYYmGPndUnI5iskBcTXEN
I2ebVRKsGqMQDqXUFCtL1t4ERbiW/Pibpg2XQzlkCz7uSyHeGFWemJ4WMCa5SGGr3PZbYZB3FiUE
edQfVbdoVwWxWEKHuZqJR6mitbW6jrk4NPLLKGUvoX7hOjstEQ9SoBsrvzaf/odPq1KbSouaTJuB
8nniibxTXqSgpAhWuIq6Z5MG5fMW5g4x9cTC5BDLgsjv85TdH/nlOqoP4P1WufUkq2/n7cwu0hM7
Ey/jJRyVmUyTkVaZa9NS1yItG+dNzDpqNsB4pfxILX6eLK+mycW0DIbSaHtZeGgta215dwjPrUxz
YaMv2ZI/21IEN0gUn2lTzWBd+tYhBbpm5eAR3WcvXkorzn+kPyObLIPet+A1cWxvlTS4ir3oiWS+
3SBRsIJEtDk/i9KSscmKGOqhyXsDY8hP1vQmreN9ZPv5quA6Qu/2SihWdJ/skisoQosIwbkIQD35
hpNlUkdWoTcmxrWHfl3RwNOsxU25zm6093TtPrmXJYgBtIRuEyAm+3x/fuzzi/TPPI9Tc+LnrMCi
sr/nqwaxTi/YILyUhXM4b2Np5Uy8tdVUjql72BjwL2HyEFftWs9/5UgVlGm6cOTNOtWT6Zw47qSX
uFFC5drmKdIlBM4+SJn21tPbjYXqsKrR4y/0MmyWxTK/2bnUZIRuqV6Uv+TL3EwRfKmle1Lk+gjm
IleWUPezM/nHwrRVyO+DqBYNYlOPApE0RlZTpIBYSjdO0uzieiGtOq68aSSsnlibnOy14kkiiRam
Mn+Gr79O6UvyQdScXx1LViZ+Bap4kRWhpm4D/Imi7lNgA4Hyd2t9xvPuZCgTd1K0Val2XcIS7G9z
9SIGEKErT/9sIBMvYjQ8MxkJzrgybtCLW5fdrxD8yHkjC2vsIz99sl8dg8tAMYauhszX7268eqkx
e+l7TDxCmSVOFvH+Dgaif0ab4q5Vn+ulMsbZ66tKLlRB9FMl4J/4hLipc2to8XreAYidvzb2wVa/
JSnsr+NDdW10a99bLWW0Z33DidGJbxCj0qzajKhHTLJDIpaghtJ9mJECyq9a1wDyrq8sQ978L5/s
z1AnYV7n6r0hjgenboDDC9ZGs9TzMnuE/BmXOUltiIFsRENIyX+XhBdVBNI0f4fiJDv3QwuDpVDu
/tGIppdWbhweBTaMCI7kTSV1B14JlkKb+UP5ZFATvxBY1mC6HSskJ7/h7hM7fVa23A3vNBeMDI9J
2T2aoK699Jg052PJAykU5ssizdSTlZk6HUDsgmsbqZy1T8wrDq8Fr92O+DAU+sLx+6WldwzENbJ9
VJRZCHROSwPdNBaksV/p3+ndxNZerZvyrbw33gPb/RVeFs9GtHLw9g/C7VLn6ZwzOTU+2ep+8B/j
nguSpPmRDOXCRWPJwmQyQ690NE/GmViFRpnyi7qopT4ug+khNValqLzU0mj/ZS1mipUPAVmidi0X
K3kj7VHh2BAz/XcZsNkPpiNL+AGcpWN4dJ8nDjgI/JEmEfRbR9MvqSpGQfnNB40/wqxKr7UTT90Y
mrDWoUNRN7NKhvuA6lzFv6n8Y6oAldHg8Fk7R8sWwqxZn3r60yafsw7FtI/EkWqAogSivKO0cnHR
rNODvh1b+/z3pcf4uedQ89Tk5PuikKh7LYRmEtn6LoM+ux1W4S9joz/g7rbxj7HDT1y6wM0tqlOj
EzduqVKVU01LtqiE1hhkKxfO9nkPJ48uc7qsaAfnWmXhBL7w6A21FhF5xfsYD+ZOYza1F/cOhEO4
VlfOjXUM9pDGbhBS37rbZLfUlTp3Bp9Yn8Z5oeuJXa+E3VaBdK+0+laLdr2aL4TKS1Ym8Z0il1IC
JLLfuto3C8JY479KkOPOz+SSkYkbLzO5E0hz0Y2hXhqOus+9gRq1pW7suSVxOmGT+I4oNVZbuui3
Q6ytlVh8ySIwb+dHMps0MT4A1eM7KsXqk60PUThuNYYiOG+Sd5uIht3KF0pz6MRrhbc/r7vJ1IrR
0b4vRnZVpOt2+CWG137arENkqKx2aZ2OW/rLMiVnytvuKN809X6dGJaCIdY8aiS3blysYzNf63W1
iZeA/nOhE/KAGpRfjXLhaQFbagDOlD7WyogLs6jd/O7Llw6XueA6zEy24Y/zsz0T01ikTlGqodIM
gPQkaor9zPO1jhSflj6OzKkOGo0AVzJprxpL3ejpUgWVPLOGTi1ONTzJCTsogIzlDry0oqxEYz0a
t+/1lbHvHsvvOboc1HmsC33lo7Yrr5JNslNu22wzZEsrbWa2P/2Uyc5s3Dqg0bzq4c9aN4OmA87U
dimaZlXrXobGtZFDS/bCg6S9up57J6nfUw/ynPFWR3QANq++3hOTWQ9dt5g5nJ0lGTkO8vRwx6cM
kkLxPNXR+S7Va/m7QIfG3bg7B/7yBhzniv4F47AUkc0dbDCURy47iRLW+mQ6BsX0y6ope5pErB+D
rdj+9xAxkNpunpWNb1s8luzOr77x3Jrsq08WJ16rC6yy8aWcqKKp9CcF3RnqWtzIDjnr1kHaigdd
7v+2UjvB4CerEwdD5UzpGQPjVHeeus4yaosoL3gbpb1A0y1LiS2NcvzWJ7EMrxNlbrkccplpwImt
CsTylEB97zI3uhlKtd6Zjaiuz0/t7AI6+ZiTACpUkyERZIMFJMu9rXbufuiEv100P5nJSSgk1GGc
mDEbqFOHXZgwf2lwjQbG+aHM+ijFGtsASb9+UYzRUlWiqIkDoa+DYJ066WOsJUfDQSwn1zZFZl7n
8dAsOIe50IRV8sfqJPwJG4f3SccbI97G7jfopgZAWV/LnbCBqwDNGmUmMNMb8oX1g/G2jCCZHbZK
mQDNTCLVppMv6BilOQCcGq/RF26rgQwIX8WyWdcDUeagbws33Zyf6Lmo2+KN9P+anHzP1HeolKpY
qeOYs4NzrO9o7Bj2PEUOu7F3iWyBeYH3GUWpRq2i8/Zn1yx1mbKsqFROTh8lBlfxB0PEvCQKth6K
RNbDgomZk9ziBjOWg6i6+YXtVDlVXGTjndoXeXRKy60aZzx2i0hHPJwfzExE9snSZC6los3VOiZP
FYpXqjQA/zqaibqwSpeMTC4GlUv6dWhd8jvBZe7v6/hbvJRvm50xSkwpCIZ+/uUmVlELnSIjoW7z
WBNvLTGvbCWFNawNQky45b2cn7a5NSCdmJtMW5jkocsFq9+apKzSJ0lfCkDm4ksYA38GNJmzcmhk
K3bIPKi7sTFBPvIKt653KUWKwVq10Q/emO+Ju0boZlkkffaDnRifeJUcyqMiCWRINVrGXf0605pV
ES2kYefimtMRToK6JHSdNlUx0pXg66X/Q9p17dbNK90nEqBeblV3dXfi5EZI7Fi9UV1P/y/6w0lk
bmXzfOcPggSBgYxIDmeGU9Z6SsltWD9jHgRPuNyJAC0w9j2vxYKjJ+xjqiSWMIo97Wm6px10imu9
6E4ThHfibbFHqxeSzmij45mMraexBVYq1P0B6INnJHOapgbS+SbUJ78gdouuXRzlM8ZMRFC4YdKk
eZLOqRcaNnCz/72eyiIghMApBovJth0MetwWAwHpRSFPDmb0nQKQvNdFbNX8LTy3MK+DhxAow5m1
GUoc6SIm+nzlFhC7wL0qnOhMAegoIWF6lvYceVtHuJbHKCeS6nMS08St9FrcqEgWJ99BqqO7yKsc
krdxP5xn2/gWtrx1yhth4Fouo6+kS9KoDXuk9N0BBwhI4aPlga/CU7w6MHnlluurRNcIE44RA2WD
JkT+xhji90zu8wel0oG138WdX3cAhO4teQHLlWRoqp0NquASC3x1UyZKT8kSTuDDqNToiBl36wyU
gvRoJOMEfHFLPBXLpO16o5Yl25jFEPjoE8k80QiNBgjIZlM6gtQMN+ncAFEenSs/Qm3M0DotGaat
TqFpi9a8eOVYxDfWrMouMF0xXjKYaJbsG2DTE1V/SHNjAvoxILJ1YspOWKmIXduZmuUqxNiiMP0y
qhEQ86ZA0pMwhnGw6AJiMzTRLO7QFwNmsoouu0sMMnmdXCaPJBZm2AS0bc/Jq67U5JWjWcrFCesA
GkGzAbyFgXYnahZXIbAFpoMhUbMFgYXoZA+aLwE+wtxLAfb+FxrVOZfzw9h8flh8lsd4kd6QSFGV
kGe0ja2C/wMpWFDdW7aOHlBRehdynAR5tgTeQi+V67Ng5sr25VQZE11o9Y7O5QUV5uJ72dkRWESt
3C5BeAFqVkBH+hHPIHHXzNzebpr7KRUV8O3kZHGsOX9tOw24dZWa+rJUejmG39HJ/TCp4UnLGm55
//IWY+mAkcSgLlrMLlpKjDQUk76oF4AykX3htb+k2jNuRl8ISNACz927rlOXnvSzOBpIrFQqLQBm
m4TV4qeY9m/z10k7FoXIU6TLIPyzFEZxxUlcJjMTFmQr/oGZ6rUbdTwXk10ATXry0AJa+2BV0Be3
/lXKPu+FvOHfPn8Ao8lDG+pLNeMDuhfKfgsu+cM4AgARXf++4omCMwKxh3t/Nu/r6iwZNV76NOll
NfznvtJ2+B6vY9r1agNVC6QaAVJE149zIyz7vFBGfbFQIGaDMcKfXk3ws45HAuUdveah+T7solO6
7GQZlYDdku2AeYmENy8bvHl1V2tmvFCelKPSLAb01/oamw/ILTpq9txpvACU/j8XtumPHLaMGKM7
VUBZYvElUDGK87OF3tpRuBeX1LHCm0z4NsUdb3Mvo2psLgVHwhAhJfBj1iZ0I6r2UqP7SWQATnLU
1dqWkNX8lSdTfmqmHkyeQgGcT03OHEPrott0HuudaLWaM4qiGJQx6ImkvGs5BnPrw9BcCFgvzHmg
FMjknKy2T6JCQ+o9H2GYZeMYAb2fo1kbBwukR0zlANAHYT+bvbUEE6ZvnnSEF9Yt8o4nSwTFhzuD
PceOMQngEEcXwTcGzKvwx3XZl/hN4DgECCSaAJE3li6BhIZ5xBQVZE9+GJDaHs8TMHDsYdeeY59W
jawgq21zV93mZ/kG9eSU2/q0scXrT2Ch2Y1qbrV8AM3X0h/mpD5EZcd5b1xuMHgkf8epSKl+NsVN
rQHhVx5QiyqCVCvsqY73JhjL+v9loPiTJOqDVka/lnJpKDMZtHSFcDcbCriS0SwWkiVCxlrh6OZW
bdzCoxf5F0AzUdf2WVqbdIoltXjSGI9Z44AmAVwYOuhIwzsD44CkA9GIJ2M6iE/HfencsKMryYxz
azS1E1U4OL8qLKdB1mVZvpk9r8+Ju0DGu4UZSecWpGwfpUy0cCEKtUhA9DP5OjgUQbF6y+P9VP/I
HV64wlsh49cErcjVZMBbI15aG/B9dijAtwmyc/0CbopB3KlSTCDMoDOOrEmVXgSnCFZo3ZjRu0Je
o/z+uogt7cdMnoaWehOoN6yWmFEMasDQwptMC7+lYvds2mV0387udTGb6fm1HEYnkrQhANErofv7
sgBrtzL6wLugUMhaAIzmAfOcDoBFguti6QZ99lbAD1mtjlGRZcSsvgk8Hn8Bf8WCCxfHqReDmLCp
5Hu9e78u7aPAdSkOHNoYaNYoF+3nK1eKpVqXUyZhBjd+wuPmUICsHdBvnR368uvitHtQMj7nzzx1
3N5dRQToG8X5wK/PgmXFbCusFG3EtujMYXym3aEA6rE8ZDSk5iy6QAtqbI13qlsKSkdvkNkGWqXG
VjtnWZ5muTKRcs0sJ4oaO0ceoWpFsFYitzBprjABNCVdxhRQSz+JdWOAgE1oAYSf1d3BILz5rcuA
F+cNpnTgB2EzLpylOJcNwNonzU+l+V3Koxo02s2N0Q87MEUNNrhoTmmv+NePnaru51NHeKJoGPYE
Gr2MbAez+VaCxlWCp0tPerRylLtQl3b/LxFs2bGfERvJEvI1ObivFAUMjVPMWcV2rP4nymJTYK0c
YYK6JIjV3eyme8q81FU1RxKRVRxdMIN7GLKxSiQCeOHdZki5Esw4YPArF4Mhgq2VtqTojvG12CWt
XYI9INwrgak4GNTHgJdXO8C+D29yjpHdqOl+Ci8lxi2PTT1WTfkhPwwKD1Dp30oRsw223e2Wo5hh
1DL/KXgo2juLh9cvWAiB4/h1EuxI5OzF5X36/CmMz+4KIQ61vpZ8MSPvy1g9lvoIEkKVY/Q3cnOf
5TDWGJCDsiD3WHK6BzWkYyS+AHyC+AcscVBh4IGLDb8x+v1ZImOJWyuLFXP80C4UZ96047DLTkIw
g3+Tn1a9NPufhVGntwq0ChD9jYNEhVnguHWG1+Z9BolS7k8/5TcMceWju7yLrn7ky940BitlZizx
jDE9gFog9onz2olAvT33AkdhN6w9lofEqgEnAwhnFjljakSQ06JEinzUP8/6LN6BFTV0GxfR3nvW
2+gqkXnZhK1rSpsdKXYMwKrY+TtTrWtTB+Odn+eD3z7P6Z0JdsTxpBPg7R6L7N9SRKCKjwZ5RD6o
meKRxuaPMX+cy42CQ6yF5yn7akT/urMJ/7+KrmJDBgr2RVfljPegYfaD7oOEG5jF6i7P6ps659V/
qa6x3gFOASjPHwUoFpdDIdliEjLisCYMbRdwkdO3MEL5xPx23UdsKf1aEGPGJK2VVT3FY3RGkSvP
NdCD62AzfhbGH0rLbfHYslRraYylqpdKE0k5Q5pmq2DMexCANxJ5k+RFld+64S3m+hoQ0YK3mGMj
t27YWjJju2YQzIA7RMajuy2PyWDkjpj2PCGbywMWB/joIesC8FmFDCWPe6Q58lsJbKOlfpPH/xqa
lWr4Sgizkj6KB+By40bF3UErnsaE241Gz/xC+VYSGKurxiWezwQS0CzyVvvTDrk+O36Q3f9m8Hvz
YFCBp4NKtEjIxEHZkOe9Ti/UOIBhRRHPhjh+v67jm0GKAlA2Cg2IRBAba0V93SUigdoptxgCfhHA
L/oLE1C6g9bh3s3eGj+t/TB0/odKHcBdAfeEIrKEkWfWGvXZTDKzRyqEuGaQ7VoHLLqRnTm5bQQa
cjD1c3jDHfvaOr61UCarWMyxXIQLrjSNjDB19YuCelR7E6BZ4IHnxJhbKr8WxhyfKhspiDlF3Kta
9vIZ+DOSdNOlvPLupvf6Iwdx+mfnDHhAI5kKHGG8lw/5W+YtR+3BOKNRzUGSK4huq6/XlWZ7YfCU
FMwKp8iYqmUa83QBt5wfGce8OMdZ5YItNbguZMvMgzr+txDmLjd9Kym1ilXVFqjSwndCTqZ5U3WE
Y/02tw+TqQCY0QGnBrfyefuUfIpELUIDwAJCZmJHO3BfecLDfCc+5l9gRB7nn8rd9bVthot43VF4
GQrNysK3dVad5QZgNxFwmPd4EDjSLns2XXCa75bnhEvPsrWXa3FM+Gb0UZiYpYxYpt2ny76JIjsu
bqT55fqytsRQEgENv+kblgnVAMPUazlBqKany6FrrPfImGIbiJz3Q1dw1GNLB9eymJvcjirYgBd5
wTTM8yBmbkX56hfOgjaLaGspjG5ElhyLSoIxOaFYNBvzKZOdpblfCoC8VxbMULUg0hPi+lAsylfS
Cf9+5F5HUwHmHjCwpQCpk3nJiaOhWzMomn0MhzlydR7Il+tHtpHz+yyBWsxVZK9XLbDGOpQf5oMm
n8i+9ItgCYZ3EHQjdat5kyMEla8OPg9LhSoD60lNZBVo1wQWxjoebRyrKkoRxpGoTt2kHe/INJ5B
B/kC3NM3SeQ1bW/l3kXEB6ZE+ycgk9FOlHzNuTc6mvenNDig2wYC2oOA0YLogIQx+NAHoCeENnGE
uykFG7SN9znv5lOFuVj16iMYtZ21Bu9REZW0wTcPbTDsFCA2/k/gdRCyksMorlbH+CEth1JHVyEd
rnn6F9rY2tnmo47KTuGkdgPMc66t2YwoVqLZgpaBqm+qJ9CoHBzlsi07/Y32VXAML0S9HY+qW8lr
HwWX55S2gqW1WOaqaEafakaE442H+KtRo2MMNNucy0IdG3N6QCA30I+IoOyy9TRXIxxgBY9ensJA
cj8oLwCY0u6BDRWMR96E4ZabQKEBADXIJQNolO3/n7sG2GeTQRBtIsUqw7FnjnxbfgErG7pMyzO3
0LsRH8lwusDCRAvVZWFwGKOBdEVCW29GL0+88iPCRdvLnYp0PDebvGHE8RQA9ib4fFCQ0xgtXQYk
+YwQ2eQcWuNo3ZcuSh70BCVlzsFtKAfmNcCjTaNpCcH0ZyuXSpLRFzGUAvBqU+59RzYXdw+k6rHT
GoU7I3xPfF5LwoaFk2nsDpwhHQOHMmNwumIOzVIMe2DqIvM3R94AQ5eBsrwt71qz9q6vUd7aTBX9
NAbF6EO5iInKNInIVm9oqG3MSSvZQq5WD1FaGF4/TsqNqg9WMCCd7tZdNb6hMSn9DlZKJJlJPd/1
RYeEJOkibxQXaVeqOrYEdbxAS8TGTptx+FFLRhbEEUjI+4IUD2Oqpx5JgHcsEY38ApHeFFxf0Nb2
ocdbBgM6IiTY7c9nFodh3Kh40flmq3hK1gAKrXYqdXCNEtPkvJr4RuxC36U4JRPYSxdYwWrfjqNl
ICGcRTJ4XtALfMA0iOJUsVr4ZGl52eHN1ckg7KHtMRjoYJSjMYR86a0cjkBd/LCy0HEce50h2BWm
QgWL4+Y3pGmod2M74XAx2sNIU2IzBL4LoLtkUj62TazZS2vd9n0YOchRH/SSB7284eeQorHQZGDh
aXlRyJdnKxURn3X+KFiT3Ue1L+fSqy7O+6RunzK13Ve4jeXE4zveuASYrUW7kQmyHusCZGqOCkvP
SCH6XZJFNvj07rtMQKZB5ESGG+qi4aVFG5uwzItacK1pQhhFUocZwfBLhnmhRsfdLrsXoskP1+/B
1pLWopiHEFHKum/jSPQH66zWPyv9VRU53bob5vHTaugnrILAqohaC/nGzu816ycQ09+qhFfZ2l4F
8j7oGcfYHNsUUBRZL0m0cYmkcYHXR38H2s2dlCacfs4tM4haIcq7YInGm4fN5S4yhuYyvRj8pMjs
NlGDMvtOpn1tPOtwNFr3WPaSnffZEfAXDh5F7lxG9qL9AEfCPskDQSrdoYl8g/ROBypdqe4CQQe5
bS4Gg6rcdGLEOV/2qphQVvhaoLChG5J2Ln/e/FxIe3mJZAPPdxoSmnu4pQM/JKSR5Tp2YcSwqGRC
mlstSSCGdGc1lZHM1BzABNuxdKjzwVPNkMP7cDEyw0pkDPjcaT3pSsPw0W8UfQHwluGEsjZ7xpxF
TpRnaOsiC7I+TVOfCiOLTEecjVR3JquSXavLe/yh605UZ8I+S/G+S5Mp+zKk03ASuxqsZ1KleE2V
6xwgvouqM/vh9PKvrgNaENoQbSUGWmTszjVeJHS8FYG8T2NnONCaFQnyoDryG+0uOJZZyYydLhKL
ZIYyG374vQUAQdDkthiAly8+4Z+LS1GvMyeR3P4lerLA30k0wGkWbuT/W4Qi9kOYdwqAAcPMqCd8
SIWJuKpT3HBOnv+dYWNlMIqvK4uYhDIWWxWSV8VvRJkPlTwG16Wwto2Rwj5HlGqMpkweofeqbnc5
Ms8ogF4XwdN0NlQRxbJsBcE08NpK73oMSw3AXXelXRIoP1HDzxwtaJ7k0hYOmRsfxiMvbuetkYb1
K4WF7KZtc+ykWc2os37vO85dvkiEsLvIBJeROiUIKiXDFw90SFfaqXuKNVAHvKQp7/KZjLsbhp4s
mYDz0h4XX/xS+yiDCA/hk4psnOQcNGBytF+Vt+snyMZH7PIYB1jEMmL1RjV8C/lFGaA0Ggxx8hqJ
X5At5pTJeIfFWBcyV2E+4VXnEyvJ7UzLvxUN2V1fD8enmIwdIcQYhHrGcalBtFOA7kthd9MDrxuI
txTGSvQtQdgPbCy/0JC+7KezkKac3bp4A7NHw1iJPEMTMJmh22oAcgg3vzXfkr1ulxghir3QARTe
9a3j+Em2P1IwurGVgDjuJ1bpRtkS29NsnVrk+OoidAF6ASqt9P26zItuZ2aRFuMqVUnIFJU651z0
08SyJ/lnm1nnWNBOQEi0+oNlCW5uJrYZfs+S+r2TQWtEbJF0DkD8d1GLkaZS4pg1zqUwGKuy1H2n
DA0U1Qq1b8sinVLAn5Oyd0eLfEV14/76JnCUiR33bK1yiQfqcspZc8GJ5NQ8em/egugXrMykUi5p
Jk+x4Q/CdxlTYRi9eyg0I8jD/DBpPHB+jiJRBuO1NNLFiU66AYo7oLAFgk0/M+abQTIfDauGE5cP
eid6/689tJgjK1orXtCBjJCrSXufVK1uo9H613Uh9MOvRJIsCLbWaSSOKyirMn1NTMMtrRPonTjX
8KK/hb0SzGEZco3nnUVDoTN56oPsTLzqqXJFm89ezzkpizmpVBnMdOk1w89IntuxVnppkQWDrO8j
jTilOALeYdJ+Xt9FjrpbjBsAKouVRinWN8h3kjrYKY9QgOMD2GpMUw19IkQKVhVGgaQaD3JNewkz
IHo2i9NNxGmb/HkpRM493pQLujkUdpFvuxj8EUI9tpKupQa7QzkhCxRQpcg7bqBAN+hCDS0FKJpA
ebMAQPr5fiVinakTeHQ/cpXSqXTNb7UPXIxz65rAoaoe0/vyF8/jber+SihzwaKhj4oULzlfin+0
4lEXDlG1u64Y2xHQSgYTa5lDO8jCpBsoDmq5U58oJ0DjmHu8PR4o4McQTF7k8L35pnlcyWVu3FD1
iaIN1Jtj/qHIwAObH5YJL8VRt9OSk3LgCWPuHBhG8k5CqtYPFbH1+qj6gQmjoCn7b1q+BLKYjx5n
W3lHx1y4cR7mYpywPFoSWfail3nZr/kODZG25JWHrLRNjztDyyJafVix1Z7SbVi5nMSUMCYqwbQY
0nvX7UmquGn8nbQADMRYNPFq/Vu98HA4LoAbWKnU4K2kogG9rCOCzZUDyY+O2m7ZjedlF96VO9EX
3eq2/NWBxQi2LeBBFl2Uf1jZTLwGGNhG1UfIHl7b9/iNtmsbtLSmHLR3DZqb2hl3Vuujo/SKLWCD
trZsarUZYevIS3mio9HdznruXQGdJHXAbV3Z9Bd/DpWN1qxEbsW5gSYlIKMSvRw9tuEhdytnTu3W
1QBTtpzRq+jzCyYXzQrM7rIOHglxTNUndHf91nTQQDWcekCQlEcx8tTX2VW+yF95lnbTU62Wy9ij
AsPBUU/TIZmWPUhanjmoi2uc68m5nRZjfHqryToJ4F7I0NV2Lz9O5C1Fv/11G8BxGayjrxWSLwAR
wUqGHEnp2c6bzk4NhPRCyVkPb9MYayNLglw3EjXiyr0pvRsDx8vy9osxLHVs6mGuQOONRIvcWAxb
R22kPFAqJfWv79qWqTZAlEHZ0AwQg9BPWVmTWpnzChuGWQjlrVTuurS1U/22Ee6R0v8fDmgtitm1
uG1K0RwS02+WLkjyyAU6mDPhpaNrJWdVW2GKAS4DtMOiAU1mE9LTFMldsaQmreUeFOQzRn8+kUDb
X988mUYErGlay2EihtaUABMvxaZP80K0Nzzx9L0ERIPyWARk17oLurQwNrYbdzMS0belwysjy3TX
Lj/BpBMNQMa/mKKJ27xUmghLHZ1yP7mt3QS4Wsqx2DWBuu8OxOs11JVhoZ3qdv7Z7pRbZS/sk69R
aRscv38xHEAtmIFiFGZJADR3gfQ6LnEyFFJp+mLQe+Gh3MdvyXE8Szt4RldwGhezr277qL8CfQ7j
dJkvAASeF8Ztxljrr2A8ZB43qZjW+IrWq/dxbYNQzy2wGaMvOeMeLS8uiMWcdqdzzALXUzGCB9PM
krSFnRN21Y12nHaJMyPfn9pwGC6335HGwOzJAxbuPzGyxTjjOhnVOIkgrTxR1WucyiHHYv+RuONM
fXJWhirPZzNRtSSv5w6y5qDeL/vooLrNSUKbCcHKeDrNlcZE/8aipLEaw75W3uzUe8ltzsZDZ3ce
+nueeb1K23n53/sInPnPa2vaoWgLWqMRD8mOYn7Nnuq0z1Lq5D+XXewbzuJQ5lUdk+hPwKSNnNrJ
A+5xUk/79+M0RMYTy/Kgj0ONLe5c0VlcyU7dYWc4OkjpFOAiNrwjve5kDJFxyuCGVrU6RPQqBrND
R4lS39w3QRLodnuig9LZLRd2kLdGxtsMVqVU5YCDjb4Yr5pP+4LRo/XUV7bo0mZWXu58O7W9OlvG
54joeG8BVA+9PUh+7VdBuKv2MDyuwXEFW2b4z2U0RMZlG2nX6WaO2A0QYPLwJKWKI2uNI4+/rruc
Lc+2lsOYGDkZy77KoCX0AZ7jxNAJ7KVcxI3tpOVq4xjjMhuGGmfgSIdbsW5lBz3OoPfTAEYx2NUJ
Ej1UU4McUJHc6UyOXn4c6SoiAYhPOXYdgh/ATx/6L/M59YE/vZNvdRtDyn5R/hd9bZzT+8hXrWRO
OmiCgYlj+L2OfkHkEm1DTMFiPj1acsLRFE6Yb3xYv5UwXRikqigFvFNvO1fTHkR0YlFGQDDCdgIe
/7Xz7xkBPz8tLvqH5qiUygkj07Bxmq8ckwC+0JOPPNd7QcPIymGMykxIXcf0vgmxbfV2hjP7qK9i
yhf8A09jEO6RePe0G+s7EMqQ59AfxqO0p0BsqTd/jdzi6/X7sl1i+KPIH0/a1W6rXWiRgXpJ9BoF
0x4vuSAL8mOL92PuRbEtcGIgnvoyFicxZYAf0dhdk05Ajyml+8HkiOBqEGNsSjQcwAJRGY/o9HbR
WesVzvIwAZd8fMKb+I7nkbcfPAbY3VDIN9GC9tlFjiiXxF0Iu911L7BuovDEOSWOAI2JL6a2G+oF
iCZ+fooesp0PVDAErdX+G974znjkvvK3Uze/F6QxEUZdjUadFMTw67CvPEWapz2owwBCHIOPVZx7
WL1Gk47CgKHoWAerFaa5eZZuW1N+fwOb4wSXnRy3MzQzb+D/ol864C0i8q9J8/65kn/EMOEN+OmU
NBI/4orB1U7LTndwBYDoT0djatXm7e12wdz6I5AJZKxWldS4wVkOLwvo64wjjeCAavzcnwsncfRb
UMJ+kc71IbvFzMeOo0lbTzJgj/1HVS9KzOpgyFEGVW090UGOGtbGeFBdC7edMly6HHHbQfgfcfSQ
V+ZFM+O4ozgDyMaFAZ0ZGw5WIH8E/LxLyNMXxrII6qQRwNTBhremXy2jq5mhX8yyzVkS5y6y9eUR
1OjDAjxh5Nvk2U6R5csOgOkfPDpNFYL86TU+gBL6utTtpzTUEIjNEqDuPh51q40EUKaW9hG0xtr1
nm46hp+6k50ErZ+BdyH+aQSIqOw6CB31iLky+Mg4uP4JF+MSH6/X1ScwsdUE7pVFirHw3jGD/K5B
2i9GTZryURuB5JFz9opGYue6VGqr2bAf76nf62ZMqzxEglm3kYyC3mj3mWL3oOeb6gmgq/dKkvnX
pW1mj1fiPi7vapsjscijskHfFgqkdjvb2Xt3UtxlVx9BDrig9Zzsmpfer/ZDEHOjyq0way2csboh
EJ/HYaEJzqjc68q0n6e2cMop+QZKgxfOSjlqrDF2r7GKTia0REbnvml71bIrnjs7t6kpEI/GHfcF
x5PIGL66NHKpCWFpW097nb0YrxvzbjgMHqAanfKAwW+O7vAE0p+vDpPoUzInBZZYkF+mmtgWb0aK
J4CxbnWn9pj6gslpyS8yPhfWPeeQ6Jaw2r+y1hpj00xlViVTwK1vYK3JU40Bpc4uTtSEkiDxeSb0
L2/93+aa7cy2QjEee8wP4YgGV/2CHp3ZEV7aH5JLbnFae/Ok3U/3yX7ywsoGQeC9/DPnTmJwDLnG
2BkgnEddWEBPyvxkAH7JKO2k5CWjtu7aemcZu1JLfd4gYQgh4vCAOQxwyQi7QZxkB32qlXv9HHk+
n6UCX8S5AmQMznF6oRDLaDb2yFPppj4grVzyI8bfNBmK8pSffue9OuhSrigRO0iXqVLVt2BE+6A7
zw60IYrma3ilks284mpLdcaipEQDrbIC/yB/j76AtOBtvqGEFuqTvl8O5Y/ZTXfDM9DMOV3PnEuo
M2bFXBIxMnOI1QCFPy+yP7fD2/Xz23JC65XRT1gZkmXoZ6MrCQzJkJ8rpQ9gqu1OGw9xoR2Ktv72
/xPHmJVhmrpkotlEaUC/TIIGjHMzPJbFCJyHeX9dFu/K64yJIUKW1jPNc6nB3Djtw3hOb9MO049F
7DapPQHoUsP4k3QGy6urn6fesXYt3oXchC1PTdlXmyCKdVMjMp0PEfKMyfnjDb7j3QaumjLmxQin
rBjpXUxP1m30gEFWB8lE33god6j134yn6qO5k1cM+Uuu7bdtZXvdywWImlYK20qBfzukEulFRJaB
v0LOjWDb3RdBq/KCFkrF++zHBPzx8jF+7OzsBCYkxUNK2udNOPyl8v17cQYTulRKQhpE3+iLulUP
FB4ndXUBzb+1R74gjwG4pbThvi54ZpXt0gNFQlJH9KGfnrKbYZ+/yR5wQw763d58It4NuHs8cNmV
nmgnj8XP6xfnL5mTP0tm7M7SgMurAuk7MieUQr49o9NN3bdusy98Ac/iA887/yWv8UciY4b0fppS
kuOGGI/6IQNjMHXJr1li463jFG4ZVJw18hSJMUTzCCJNkQpULS+vXquE1+nGcfUGY3xyszSmKUQA
VcST3ba9XYQIQOeCEwj+pWLyZ+cY21LJci0pOQ12D/qhOSw7in0hnIWgA8cy78nC2zXGwFRhmzWz
FQJWpFYyFEsGopd2OqmEO9rJCWIMalJXfklWEwL8NpwPeQFyDsEIO+3sKc4gjzQwvhMDtpLY6jHl
ZzE4HpGdLMA8U171Woe3YFa8DG18WxvheTCXyWmz9nuu5hw3tbWn66cRE1tEc2JGCVAt/SYm9tif
m/bp+nXmCWBvsxpGGMaFAVvqp0557gfee2vrrNYroB+wOqtlARxvDQx7YIKbAT2mGO9mIDglqKj1
qLxGDqg2fiWcG0x1jY391lKZGzwlcipKKZUavSiJvJsacNwnu6bD0L9wk3a8J9eWE1/LYy70mNay
2NFioSWf4vmXoAL7LjtKmY6O5tkh5bcIOP3XT27TLK5lMpc7rnqxlEc6NWEPlY2xe1qmTDAhZN1r
s42JJSRDeImtbXXB4wszzsgpsSAmozYZpUDfstN4Jw7HQubN5G6GC6g6/pbA7KSldIbW0ES5NT/O
FVhnBxO08A9W1p+s/BWMC35sPGqlxJk54C2M2cy0bOJCtLCZZhJ6o/GjBTLM9fPiSWDMI8EYQVoJ
iE7yqSFOKlne2Ck8DPXtVguK7SSq2gasXSTW6FfVcEDJuxbb2RfpNbwPD9quCqKzeUJ3c9C/GPfl
UbqPH+YTdZ5xEN7wXplb/g2lht9fwVx6oqSpaJg4xLws7QzEfv2rwAP1vgD3+Ccv90cIc8cxONCH
FW3JC5918PiUbvtc2bWL7o5TspOO5AioTc3WwbUgYa7O5gec25f+zwcwqjoPaYNma3wAnbhpUT8i
nurzxfwlOfdHDqObZh6RUZQLyTdSpQrMUJwBmGDlGDCYhNy6qwS9MQ7T2MiP6iKZh3QEgLpZpAIy
weelHpa3zBrNAegAadHvVaEqQf5NKuKjsblzhq5dDoqlROPuf9D3VdMP46QLU6uiRc1MwMgqR3Ex
XhJDursuYlvbNQoKiHl6E1iOn50LSulSqinockr3aBsIhmN7o6DltQ96oHwp59GNnMLPg9STAX1q
jHblY4Dzhgf6sOnidEBZAIUBo84sOmGYtX07xJXpD1nrWCTaGb3p4FnwFir96/UVb45IQBN+y2IC
ArFv6lZpC7piirM67ZZAO/x3hYVtB7OSxexuboV1pWHaA647vB9vKDQh2UloBGnQTYRg3+WmUujX
X7jtlUTGbgzhJOY93cnJn4B9kvvdDg9yNBaQwNjzGrU3jdRKGGM/UMSbG0VA42E+YNRVRUIKaHvc
3haeFMZIjFWvGGEBFe3ccq8C6W5H+7+0wFMrvNAyNw++8LKnvF1k7IUmVm0XF7npZ2DPiI7tM+UK
mZDEl091wEtDfcAmXzszxq+Nud4JqYZ7ThPqw145jgHKXfvWmXb6HtwKu+JAiVJoLT8/RD5gc9A2
BejEPRhFfRC/38qcxBhXbxnL0+cx0XNJQEYFvY9AN4wd5af87ZUOrw6/unt+VLT5zlrdSrZOrY0q
WcwcN6X1yN5UbeVnhoS1EciukaEZhvfS2mzDAWIPkFLAqaSBa+ez3evMGAnHBCesBtWN+QO0wP/Q
wZAflTvvZpi9/FACsH9EO+N1A7Ttdf+IZvtwtAzgtg3toox+dCdAavm0TyX1ydcxSO7pgfcuQs97
GSPq8s84cngdVdsB4uoDmJTLbDZEqRroG2UP7vYStIzmk/IDb6nbN/f3JrMNOcCrAJ/dnCO+Nh7m
Ircl7ZvAq6RspiFXJ/mRbVk9j0arX+ZCg8ULz8JtsZuA9iTd6264H+zlED0rAT1MtFU5piPsBdwx
aZ/9vH6k2+7LUnWcHGIygzEXI0h+zDmtTV8qAfQz5W6SPhvJo5po9nVBf7kmfyQxpiKpIm1pQqht
fygRo5V+EkSnHhxKhcsnT92WRkFUMSkm0zboz5dEy8QlTLUIigLuPABp7Qwv2y94cGYuH25xW9oq
5GXWNmqxksy0VaV6Hz2E3wdTQR6QeF2O3KO4a7lZMep9L+zuSiBjA8DLE88hHd3SUKyi0GTlLe2j
yJEVm/f8SbG/lMF/R6FsLUdY5FHPR8j7px82C0DhhsY/0x0Oog/GOmQbyzPw3Dk6w1kmW8Uh4n+e
EoOv+O1D95i6haM/LcjxdPdF5oTedYGbt/7Ptl5UczKrSCJMOgM380UNvwjzbSe9XBexmYpfPY/Y
0g06Csu4p/mrxtMD0RFs4xiiG/yruLe+NyfFU3+WjnWyHv+PtC9rktMIuv1FRBRQLPXK1sv07JoZ
SS+ERhpBsa8Fxa+/Bznu5x6a23zytSPsB4eVnUVWVq7nbNU1119GlVKmAYAKt31hM9WQq5OJoWYs
nDugB9B81ObK3dB52vO8P6m+jBQdDtB8XFd4fRvhX7nLXS0e9QMAdnA54kP/2z5SoNr1u9gbdqx1
Y09/ejD8HvQIYidvAHx9AE3BrnisbvfKr+s/ZDUHB1K5SXUg0CH2++wSkiayVFrindZljbDvlzZu
Ps2zt7y4lmciFvFea6YD1ck4z2urgTh09+0LVmbmTudssjp383t+371Em32k9dQABFdkZnAHHNwi
XE9TEGiQP7PGmfk9G0E+KCvVGUvpIxwUTq0NX8a+7526xWRgzg9JId+uH++67v/+gmX4bhSUVl2I
crM2/ZAR9TSSuqQsnN5ID4JsVdFXWxFgZAHMHyDOdH3pG0bGxoEYiK1bDOebbrvDvOztTFc/UzDY
d+q36+qtywPTq6VpgC+9gBQELh7hdka1oPrKawzHT17+GHuWr2AYkeP+dP8NGgUUBeAN08AYcAHg
P4i4jROGmxPCqQMO6cvkJYmTP46O4hYNxlZk7JU9hqCAZrgZZ65eFyAVUwo+brBlL66LFE0RohiH
ah8Gu5J0co1xwxWuxh5nEha3hVbgfbLlXMnnhktfU/tH/iXKtqpiq20660zMIsTBVFzFIgvl4O6r
UTp564wHjl2V6UgRUnnTK+pgLs2d6fm6way+JWdiFzGBrVhgAp0nEFjY+Y36lAGEz6T0cF3K1lda
OHWuxmSQsJwAni1I09Kxx63a5fxHXDi1s3XAhWspDHuw9A4X7Z9Kl+LrM9/U5orW6nmdiVn4j7EI
KdD8cb/KsXNiML9rSY/Bty3YzFWjOwsMF0Y3cbMuTYrAUBDbZ+YtiXZgAypUe3f9w6znSmeCFmZH
uzoPmxHxrvU8ww+n4OLJj+WuR0Tv8ZfwRJ15q18HK3YQvg3v1kO5sc2zahpnP2BhgIaZW11LkCvl
YFVKQt8uave6jus+8UzEwvoKswPEnwnLa0LeoblSeJIZ36dUP4ZNvS8kfeMy3Jtcfzaz0FcsAqIG
DSyIlvZfINysf3/JMglnA88ybUBmOieG86aU/qaqAHFjvvJiwEMCPOixfef3Ytg4g1WzPRO8yEjN
3BRdFCOBquhrpA9OaD9JvqXdxqdczi2GedbWLUHhrwFD9rzYN+wSYDtbWCVU/QpFja0EY0urxZ0X
dTNaOYNAY3ybkgh0wppb0x8b5rMlZXHlKQFv5FhiVVa6vT9M7tA6WAbPsJg5c+uWAhip2Azdpldc
D0ktoHgiUALn2DLxJj0dUiPHy2N//7NK6A9722UgfJ3XdVOn+hV/C3fzmDjfWTtGDjqIm5+FP2E/
lQdbbbX/xy3699csjmEINUU0I1xScqoO4VF1It8GE1F9wsTa/0LeaqBmATfYYARpwHLHwNBHxMcc
QWqFgRnXijUf6P63tMwwjaBH95zRt+vfed16/xWofQ6888zoi9iEQNIPj7U1Oqwqfl4Xsd4MOFNq
YbCksGyqxHhtreda+hO4c8J7kh2ZcFrMHBm75EkTzliD3NaRvzofPVITfJfpXgvmtcZtE1svCdgA
wlXnuoq2XI+pQy5ImyLqqKvyVrEbDaKnxwET+06WlF97ivZmqwvVbdVx30sAt7PqQVYYMb1+Mutp
378/ZOkZWyMH1j64hrESLE7ToXRzl/2BtURJ2NFu+putmefVCSU0+P6v6stFGq1oeF9HqK13mL6s
/Y47c3/GLAPhUI/+mSifmxbcozcSwPCb92nVrZzJX9ibzhNLZtPcgESiO7mjFyHhtL/1umMA4+ZZ
2aU/U8+0HKzf/3+e9cIKdd1WGl4hxRxcyym+zJCQNpbLGAoz+NAP2tvWYN+6JzvTdeE7Gj0rokJB
/De4YLv/mu+RDoDiOIEbDQSWM1KHYUs6PZCTtWsfkkfjYL5Fz/Z+arFpv9ULW/dkZ79m/jJnBU1t
1IgBrpi5HSC8/ofu1cjw47eZSna8ix+39pVXPdmZuEUsN0SASVbSuRqcvajRDxphKRXDxTRymrT0
r3/bLaNahnO0Lce6Qnqb1/Jm6tNfU2jc2lLb4GfaUmkRtIF5U2nSuZkQhlI60mqfJMHzK3rfjtXb
RMk29gb/gNJfRPdnZ7gI4YY4TXrW45P9Iajw8zumOfkxO0T78QDAJIBJztvuKNCcqh/yhEj1MO7y
L8Sj++0qxqzcld+yrDIyZso+UVKsgheI/6cBUPS5QSZgEHa3mYLBzn78kJH1l18WRFhopOCfiB8B
DLJkNxqAkMYRYKFX3GKV2fyos/faTnfXzWep2iwErC4G/vwZA34JyN6WE4mxF1YEUV4lDrOzN8vs
fDzPHpCxbpkwv2Pi4eO6zKXJzjLRK1GxaobdT8Bjf76NYWdjNMngRYDB/yAHCrYiH7mdbhzfMqH6
RwoIGw0Lh6guR3xnuljQZ6RFIErjmz6Ql17LX4xEfa4astHcWwYSC1HLGV+lkTzkRoZDNMrXrCxO
SOw3RoFWzgzjRwYFZQwojS5gy5kYejDwxA1Qs7N3aVW+Ztg+sbO/DX2hCuTMfzHNugQB7xuaxdQI
6yB9Nb5OXpwhK8zBCNV6tPXL0Jnp5SbF2Vp9XroXiAUCDmD6DJBCwgoXXmwamrDK6VAEWh8/lV3u
WMBCMcbwNFavobmh5MpZfhK28GVhlLZNHQl0CMNJuS3oEAeZFoeBjIGj8demDlFgUQZntAqAtYWp
992YGcCjLUAs8m7KXTwdNPH3lvFJxOKlJYBhLacEIhKOEkjaP+aGftN1JLiuyUWL859P9K8q86me
vaF13zUZraciMJEeOVHefi9JslMqjiKymRw6rj91mvJKuBqwof+6IX1OV89d8FL64kmthrSPU0MC
fUCLvKHUHFlzv5Q/Sn5HsjIg3TcTjcK2Sdwx+rgue+V2fzrghW0O1ZCBdwS2aWBoCYN/Ntni81lx
VQaqmaC3NnQQbC0zn3Y0xsbWCazfFI42ca9S3/tpDLSk9q7rsnrPziQtQtC+4FE5UUgqs/DWUqpg
GORHZPCHYTBvC7PfKPWsvC4GZTOdAAO1IhhZP9tMr6llmA8UXy0WvWOSIYim9BCy8hY8Dw0oRgxP
o2GxEe6ufTCDgKzIZGgogR7ps9TGHBSVx5BaDOJnXEWnyaj2189x7YsZBN8E8FHoyy2/mC3BDWSG
EEFzdd8J0+ESoWSLFN3aGCe7yJNmy7dBlaKbMysMeiiftWGqPiWVrqToJ4we4udycgEvekzd0W3a
oH4gTnO7Fb6vC0WDGmw3tgHat8VlH9WsAFgZLlb4HXjE9nFEjRBbJF56Sr8YuYdJ/U10sIsg/Y+i
1h9eYKwYg7ZvoWgOADnkmSWKSdZPVXPoS5W6gL8F/FZXeOyj2m31xda+IoC/YJ9wziAKnJ3OmUuz
RjNhetmUgaINgHhLwoPZhpqrEPmla9MN6PoVYYhCVAwFamj9X6gHBiGL9GVdBkCsBWJ2nNwUtP4W
08lnpUg27HPlibPm95uBfQQmugyxVJ42prB07KgOIIaNuaPg0e5BT3j9GqyJQTBiq3/wdcGR+fkA
i7HobUtJq0Bl1M2T0s2y1NP5Zv66JsfWVYLUnYHJankHkjgEXZKil0GK3MNtDjkGJxQkr+iVYMkn
udN95bBVpl6TCeNAtKXj/DAk8Vk3wbRITmNVBa1GvB5zmpICXQBbW399hDaIpcA/CwMExeLiCJV4
VOrBaiBGlDs9vpFJ6ajaXxMSzzv7DOUeuBFyWViUStOZY4wIVVPhh4uXhssNPdau7ycRs1c+u0xS
GkNb54hQ55E7DLgR0+l3+W3lT25Oscj7v6GDX/H0n2TO3/BMZs3zBGDSvAkqr8dSNvFnw7APFFzI
E0b76OZe7aVRGJaN1wwYhqt0UrGEleuyCpSUH7WkcWxluMkBtPa3RgH+d1CN2RbYlnXAJX7WK0PT
QDFYAtY7G6huEmuDIvWqsNtdF3Ppkj6L0T6LKTUirAZLPIHauaXxOMNyd/3J3OQ0uyg6IqRhGAgE
2KIK13c54tAqlRZFI/gDb3t/LrrFqLkp3/+hu9uKuS8tEdKQMjPwFOL5ugi6owk3QY8A1CkC9hPY
kqgspsCmq35oM9IwJhCvn+KFTdi4vcihkbsgmYVn/3yKkZUWU0V5GRQA5QnlLiWIbLqNSOqiW0xn
KSa8kYVcHU33hUnwimm5MLT5dbQfiwdAVYIe23wI96OrBf3DiOWl+82K5UX8thC6MJBJII5qYgPj
Lz7gsezMiQxA/eVudjMDRQAs9A11a/a7Q800fGqC6+e6qfLCNY7hUImwhPS5d9beZcRDw3CmHsre
Y8vDqJVLNF+P9vTpuuDVD3p21AtP1phtq8sUdeG6fJ3q1NXBWyrKDSGXIRbOVsWlMMBPbOLfi/dl
NPtIRQRSzpdPf9aOmp8eOXXYD8Ic0Ma52n67fXYxowsrQtHlD/sZGg8Xr838MVmo4sZL0OdQl6RO
OTqjU73LXyRzlVsMAwG/sUg840Ep3K266IW7tmeaQYQLjKDLc0G1XvYNauCl7AOF5j9k22IXrcv+
/jZiDwzFCwPoBtpF5FNk1ATFNGuCvlH3oLfxW6TFaUk3jHPFRnDjsXGLApOuX7RR+lwfhinRGqAQ
sL2JyEShPKBGvVEGnY3gU9r7J+L/HzHLJoktS1hIlYDej7W1g8We+4y0tZe25VH2JPLQznj7a+OH
YjNlIbPneHURhdNMaPqUVyOWOzGoXWY31lCfIqZkznU5F28PNDNQBWR/CKXBkPfZaw6piTmEchiD
YbxXBsMZldyvxtFN9eg/nOG5pPmXnAUJal0UscLTLhjrzO/D5JiBVo+JxDGFdLViI8xfeX0+K7a4
17XZDfGYQlz9O/sFhr/n8EvrpV9CLFY0rryJN+StGaKBPj9AWFEevGAnZTyyC17RJlAMbd9Mv0oa
OsKS/vWvdQF5BceBSAvFVNB2YolvGZGYSdn3bWnO0d0U9K+NF91RuKzi2cTI7Yw9ZXvj0QI4q1s8
DffV9+1h5lVFz37B4i1ifYs1I8NoAqPBqn3dO8aAvINsvbNLtL2lootHpxVTW9gFFE0OAknvjAsx
92KT4xaz3bqhwBfbyLNtesH0GnKSxfiuDUBtxz8LC6FHD9phJjrPgyjY2ktbe3DwCf9H3nLeVc9b
xeY1NCtO9pHdlO4M5InFCAyfA+nG335tVq84DFNDHUHTzGUGxXJBrYLBFRsDGLlqM1CiyMvC6slI
Ku+6fc5eaeknkdigUjJzuMNGP9/xigwTeMZtiKrKY8ybkx1lByC436cG8BAzPpeZAkPvN8Su2eS5
2IVrweBlRYcMGk7aq5nemWniymrDIa/EYKAT/1e1hT8ZaR6BlAAyuh7IyvVLNDUOY7u43vU5cTV1
2nhALwu9uOrnAhfxbJIkZtbPL2jIb40480Nyz0TtmvFBGN+zPHIweHeSpdhwMVtnuXh4MGhSZ1KF
2Aw7whb6bJL9NIBue91QVqQwROsYtAYDsaou/VihICozS6UNRJXuqJW6rLd3VNU3xKyYPsTYDOEW
Nj3ospZV6RTkbDLqgjh+0ZqHZFKD1jId0f+H5ONc0PJSJ3FSqXaSjcAUuLUNxYl71HsisaHO2qmh
GYlN0pky17ropQ180PuyHIN0aG8MNLGd2qRBhH7AhqCLtWK4X2SKaNhh/ElHbXNh7VEE/lcexfOE
xvBKXYUH1XN6U7+IG9SKgb+NKQ3ime+NcTeOTgFi3f11+1hLOvADLDazfSNIJcsrrURpb2iIuLCK
HJjqLgQVbn6rYzn+dw/a3iM7lsGwN7baKyuh8SexC72JMXXT2HCIjYB1WgyHWlgbkcLFhsefs4V5
G3i/dSQcCxnmqGh2ZJXgwgaZk4YlyAmjRsG0pw8coT9/GLGoV4FRdnP8YuVNRTwJ2gcwLiDy//My
nUVg6E+xkptZFyjl9MDy8Yc0Bei4So27XVE2ThFhrQtETPJRTIDYMvKtEPBiDeEf1f/9BbOBn/0C
QUNuWo1EAWIn/eA98+a9+JkNbKtyvvodz1RdmI9doYQdj/UYhEkE8Bxg1ef9Rjy7FjgA9w7Xg6G8
cVkNHWM2JDTBcZpDe6xjCW5egEy5tiVir42HEzOjd4sr2HAosWsxhUTzNLtD8bKoDxY29YPrV2bV
ORgMHNfmnFgu395G65q+z3S8vaTaKaH1VHIQo2LM6bqY2ToXTzxk/CtmcbLjqGF8iyDjKsLyPqy6
e6oWx1EN/WmIAnCNPF0Xd/khdZVi/oQidDHUiwXEtElq9J+TIcBEWbkzQ1U4Otaw/OtSLs8OR6bZ
KJ/jkTAuGFGE3kSkkBYKLNlbCXc2WIo7lT/+gxDDMGzN0tGF+2NPZ8ZPYxRJzQqs6lUCch6Gvb+U
/wYj+YZdrulisHk8AXVsE7C4n+/YUCKNVTOjC9ouNBxdgh7aKjXDRdxiH65rtPJxwLVnIfFGQGtf
9FLIGCoaltVAUB6j2FZH4zfRtH+foc4N2XktzbRUC3p91ocjGsHcvwAeUK71LjoTIKGJLe7Whnyq
2MffaoQ5HA1LPCjQ4++lMNRMm9Y2ahH0FeaN0U1RsvfrElaKsJ9FzId6ZgaZlaUU6AICPlAPrD1w
6BQXmMUeNhuCogrMjQu04nM/y5vt5Uxe2CstEOF4DXnJw7AT+z4Qr/OAJWZKtmLWS+fwWdbCOciY
mE2vQbf4RI9t4emtr/TAHsKc40MYO7Ht0t4dKJYJ04BtQs5fWv4/EQPTdVyfC3O0y6StOrsRgTZW
ri3jfcW7faiGG1/w0uo/iVnGes3ARKzEEJN07MW05YnIbMPJrmmCAh3IMjUVy13aIghnTACvEGSx
QS20lyQTJ60ffk11vrtui2uazLRLBMRL6DEva58kylJjxtEPNNn7vOr3QlG//L2If1jCMEqvYfrm
s/V1qVJ2tdWKgCTY50ztTHGKgmz4oZXjQriKPe65/oJq4CKi6sq2UtMa0XetPESd9FK9cSxsnFxX
ZSVzRzXuTMwiI2u4GEYtnYP82+5U3xVBHKQJ4DMESDhLr3nJXGMrgVm5UJ9ELgwhi/hgN0PVBdrw
bgggHCeZJ+nkReQjNJqt66vhY3x+29E4Ibg92P/FSuEyhKhFltFpQvTbi+muqsdd0tnEM2T9LZOh
21W9p8thP1bTu9rnzJ8o24fl+Hz9mC8TbfyIucdsM6SGKCN8thgW57RQ2Vxr1WPHUDDLgS4DIW9Z
9YMUQISz+i219TW1dXT4MOKpq2yZVhXTyBLLRqkQCAoBdfud8W6jJpPcASHIq2pnKzhdMVcd4zCo
7AJ4AFHHQkMxdUoqWkRqyOcxMtWeJjSam0Js5VAremGoAt1m5IvINJaRQD1MEc9pjWTGo4/q/Uw2
0LSudqD3xd14y5+3+lQreuF9tq35HFeGWHuMJFtZ1pLASIUTNpPTwf83dGu1FwQFlx8MfVnU6+BQ
EHwsB0ba0DDahEYkCM028nUuXKIDWI+Nv4cmDgxFqn7JOrYr0uZl1PT9mDHqkIG9D334g4/kUMgx
fCzDPnf1hnyxhYi8zhpDYIKpO6lPL2k7Y7PE+Y1BcstR6wQ00CJVMXBNPoqxuWd2dap68lAkZuRS
HbP0vAqoHh4HFv9WxtF0maJ9G8vhZAme+XWCdmSuPE7j+IXL4b6V1ddU7b6qocRB8TFxmwpME/mA
Jlpv71nWtM4wqa/1lLw2mf0NEDKuHYfHUJvuNdwODzt130pOiRuVQ+j0OqKjKOZwrZF5U4TmfayJ
9jBpBB1XkU73dt8iaLIS1TVZo3lGHO9kN2BSSgwnzBMSj2iJ8GMRu3aKbnetJaYXz/h9ZVy94M7M
XCYEY319fJy4/kDL/BacNTcMHV4XpJOoPRuT5daVOjqD1v+udLsNGAoVHto22U1T25UztYnAYg/1
THXQ3UG1f9Vaf69xPfZ4CNIrat4VWuE2nSWdRg9PdlLc5TEF90du+ZirDCZieVmi+Lmh/W7U6C6M
NWcyjWNIxck0hafOyWvX5r/5ZL8TIn51eC+dtG58VhmJWzXc6Xn0S89MN26t7C4tSuAZpOTZxPRz
0zXHzlSdPCE78OQeTVlkDhVoPcbNE+LsoEiBGZaByY6UjmFgDUs8x3bpUPZ7wvD5oH8MwvrJKvYo
hy5y+4E6EUEFuTa+9bQ9Kto0OVr6YMeWT8osDfjUvmtteKeEwk2rGpvaqdz3NoEMdlCr5HVSp51I
sveuA/mx+hFp2UnEJ/RQdrapeODa9jFJ5ZSCndBFKTyOUaaQ8J3MYlxx8hPBtJvLh8FM9njkj1jp
8gnO0iAY9EuYgxEUjxZKoPDxJQvLk55Fx2ZKgqqChlnjaPodOG7cxviO3qmbNc9xW+1iXf1A3eLY
lwbm7LIKJIkTD0zFOmiD4Sqt5aK+7tZYezB624/weoxjfRI8dsMEN0eqDg+z96ZiP816PCI3eZzU
n9KUQWznLV6cU28o34RtfylJ7GpRd6iE/obn2FVJiOsM7ButcSJ6lzb6DYtNP01epjT3Mmnv8hwF
KRSJDJb9SNjk97q+E+gqdXlfOFn1pRb4b8OHZN0BsbdbFuA6jtVvZl9+jBGRbjvRx3zs9kplvpEI
Nq3hletKpLW2L9vstsLLV5p3eCN8cH08tTVjQZm3raMOeeyoaXygJfixI4Iliby8nawK3IqjiQOm
ytEOOxcndQeHddQm5ib6dGuP1leD6igNDPoxU1kPg0JhrYoruk8r+4SiXOEqySB8TKWMjsztp7Qs
pZt22peBqz5Lp8phJYAFIkyJu3kU/6AdVog1+gyCoCwYWXifaSMwZmLzgQraOspI2h3Gkx9qu93p
FcqHWKdGdtOCUM/OHjOMjrgTnW6E2T0NmY7BUHbXtPFrL0t5rFQ1xDbcdOKtfZNYGBntQMLqNZSn
O8zp1PBhBnFiq8L2GDMdcLY+WY1Cdl2iPZVa90PN0EyPrQnzygiZByUKvXpAsm0riqPKhgP6QvsK
GOcTuqrCVYf+VHdwrMUYoXij0t+KJBhzqKpDppR+TuzJKeIpc9pM+ZoJ+tTz4g1DYl5T8q+qWsoT
leO9MOuPTmcnNdJ6R4mtb1QDsqzV2bljWiN2ABmf/BABz66ZDNsVJE+Coa/eEDs+D6WaomFNJwe4
C0+K1d/SvH0kdutiEOOHkhsAW8g04iA2o36h1LajSeslt6uvDQExk4oZfdHRuySzvkqhp/uU6JWj
ZdqJDyDDiZmV+/rIPxAMu02J/1uw8C4xpi+2OnwBHvop0qrbkAGNIMbHskr5piXTB/g06Y7LvncB
EfOm6AO2FWvAWSIgdabS/A0GpQjuN/yoYnaUifyJT4owuO1feN8ehp5/mKr5M1ab2eNBvaLnTlgY
7hRhR7iLHkaFJU7ZJpqXj9NBmbJ3s0gPVWoAC95KPczynkxd3osJjxMXgDNrgZtrK5lLrOSJTG2G
qxjihvbJTVmP71YYxX6FHMdRO/5sj8T2bB1di6o3Eg9Uzo+mNNHaMBE0ZwnwToc48fR06HYmlVFg
aWXykhYqpiOyScAvM+LVap47jJeKI83yq8gT87Uj8U2e6YA2YHheuF7dYVbltcuKn8DmUgKzyQpH
NfsvumG1+7iOHmud3+aID+At4WCrEWVsxYJLyTBTw6dAjcRtZeuPUjdvW52jizqpXgRmqr0ps8dY
ARQA6KEzp2noseQswNxY7cSJfTNKTGsJErp4F18VaM6EfGWVuDV5/UuR2GyAU6tEETu8H51ENF8r
SbDTWXwdqta1TONeTokXabIAAkX4XEctaHXy9luXD65SGY+ibXamxZ+ADBT6Vtd5IsTPyKLWxKEZ
A9A+MTSWl/ULM/oGrzzGTFUr7jEHbY5OnZu/OAMbYqyNLmGRKwoRZGbqYLjOj4nyrLb0RksT0+Uh
Uz2SZq8jSLEVKzyaTfjAze6o1rdahmCh5/uJqs+SDydefxjGOxyfK60p98sIG7MIDJ86Q3czeRc1
uIO6XrkoqO9IJHVHEjNxqByCHO6HlMPz1CQPjVbtSktzzZR5UxPvBiD0OZZd6e6IrcW2x1fq2Unn
FsYXjW5fC/NRZ+QIwrmjQitABFIUFWSp2m6ogvKc6zumZw436l3UATmBfpGcHCQ1vEYiQsHFNfLO
51P0ZsYRYFl0zGuZ4i2LjFtmgcFN1YKxHA9D3HpjXvujrbMnZRgeQi3HVn3DQ7eQfC8oO2CLFICN
SXdS8Ho4PLJceOADgZ91Jy6/aFS9N3jpcD5+7XtEE21ltk5TVqknNQuJzSh206ju6jQ94cVGEKmf
1E7WR6EUJ+z+eCYD3VpMbxWj6fwhN304dq9U3hrZ+XLC0oVIfbubHHgj7CvYXoVuUAuWL653e2G2
p5i2t2NGHpP2lfevVHsP828sao+0Z56amyfRmbsefoYo7UEL6d2Eh3rq+oNpv5eh9h3ZfDE7WM9Q
FG9sEZrpTXWKmfwG2JKbmoh7YbE9SZu7cLoxw/hGke2x6Op9nMQHmZZot1WvpMYdJkEUkX3SU5yo
ajudPZ4Y4MkcMBEDBxs5npk377Ju3tNCYDtzfBBGgee2sTKftuoHLuqdrIwbNeZum9S/shrgtmrP
fhssfm0ScaRpuY9LEVT2cNSr8EYKedO1iou1eSeui4+ENxYcJFxTbcrSQWmlQ6GegEvSKCtHDtkd
bxKKbqrimk16OwztrT6RvVGPL1EFRMiweBV4Cnxht/eyLmCmVXkD7IMPYY1oR438Pi4HtwP2tYOZ
oLfryfCfCfFFSo45IDQYMK+Juu2yaIxZCyoiLIsENIuQImBFEFg/kag9SvpfoajJN1FLAwcygu2B
F6pbq1wKT4mnDuA/AnVGdKlZfxMNir5H2EngeyvDKU1h3impPR1ZqQKLKmk7X23y5K7Eg+HyxEi+
26Ps4el4RfZZ1Q8fGhxe7XLCuvumj7uTRqrCM/n8SdUE0LkqVbzryl+meUgrCEBvwFGOtHJZ1lET
NTQQ4vaI/ZGVk1OSpBslnbke+fl0P0tYVHTGuLE1WY0SmF/j9JZr9kts5PdTM9u03W7MtKyrg3Eu
1LAZOFwXaX+Dt9UOEXVAnQwEdZIoWGSlyYaUy4rRrNK/UuYaz1m5txRdXJdtJEDiBFDeHLgcYeFW
FcfrRBwh/r7xjYYJSoiYKwEa5sWGijmFoxTcnlDHwBI7SZxkQNQETrrrprBWe/skZ1FZtqaaFlrX
oauB9RtAi3p2cgdKh/AZZWXjWGBakoBMaYud/vKTQTtYHvoOKMZebKYUPEWobChTEA3wtnHvqenG
51qpmXySsPhcDbdlAYYoNIWYfqOU9avSRX5E1K3i5aVZfNZkrhWdmUXd52qcxg0JcmahHtF6VYfZ
1u5riOazwYrd9c+1UsP7pNV8rmfSeBGPESLJLpD1yP2Yjwe1HQanEMW9WtTcFRwjr7RONpa0tsTO
h30mNgVZeNvnFQm0LHQqrILp0/Ok9K6VwH+EP8xpa49v6+strDK0JSOKAj0L/pJWP3r7XiIOu36W
q08AGq66DTQa1PL+zBOcadVipy+M6lwEkjE/yU40Yoe6qBylfguzYp8P+bPQ+6OmD45SoJRE78Os
xbKH4eWJdTNoEsmlgSrqfpD3afoyDL8QnARF85EQIPGSztdLEyPcyN1RYgmbDs8sOJhVE2EYw0bR
33t1WCKzUGBGjwajCIuPhC+kKQqhXRDBKcnhdi7WXz+x1Vt7JmHxVaY2L7DPgQ5oEvfHHiUdWlgb
Br4lYr5uZ99kzErMdihQghrZLg4rFz1+/7oWK0Pinw9q8TgNeqLIRkCNee7eQnTnhK+xin087NZ4
Ahxk0bfptn6uLFCR/YcS9aePtOg7DKPRFrSNVdRlQi9vbYdjs0GIb9dVXL0+/36oZSctDVFJNCrc
V5VJxa0ntTtoLdN9e2j+fnTq02GyxeNbDQSwRjnyHnO6N5pnvXqYlKfr2qzZhDlPgqgWutUXGJtZ
X5VjNSj4XlWFt1AHmkySsv11IWtHhqcW6wPUxBTwsqbf5mYfWr3VBbb+TW81Vw+/i2FjQukyKsLS
7pmM5Ztk2ZJGORTpNX2XWsJJEy1gxkuVjFs2Pv9R1wKwxUPRJcJoe2ahuZ/NYsaTKNNd0poYxDgZ
nPt9yQ96rD1O9GhF2Goft1qgK9NYn0PA+cDPbnJdJ/OJIsjUcvuZt2KfUOQRRBymVN0VHGmrlbmT
NMFkiqVfs/w/pF3XcuQ6kv0iRtCC5CttlbxatvXCaLUh6L39+j3Q7IwoFLewfSfmaaJvKCvBRGYi
zTl+td7WGar+gx5GzRpEg+IhP/1bNAEkO9vUl3NhlPRg+C3xq6Y2czKy+NWMyi6ekeet6dRkDUU1
gYigGZhHQQf4q/K9FOlqIiN+reXykPTDgXTZ8bwI9if4L4wJPmzq4RnD2opfRVS1XuMFS/qgQLGW
JspFrunBkiYvWGrwhqK/bWoNsKWitdEd78lU+5TLnaCdo5FZTEis9Ou29RRUK6mH9wxDpLeO2n0/
eZgmKcxDfpM6mTddyn+9PIgxN6JgWBP9VIbizp3t1Nr61FMCF1rUoGAqs4tFAuRSIU8P5094T1VI
wqzkByrJyQ6HQaYlLeYavct7NAjyXyjperZf/jFuKuAaYj33fgnSQ3pBK1dLHe3XefGn3oLp+Smd
O2jVjodEzXvM58ejFxeg2qGtK08olwDb+LyonZG7r7K4sNtIw0BKNPvh/SZ0FlUnluglSZ8mHV06
cjNFz6taehiTdYZYcy2gBcrp4/nf8PFM4wz6i75cWAahDqjs8kb5CMsoMTBEQFIHCdB+tRsc+ge9
AdhA9Q7442gIuDGi58v5H7F35sigsK6AsWbUoDnbMppiIQDrVoIMba107ND9aF2lnD0yixCnTgMO
5kWB3gDQaEz0nxQgJJJmZd5IIHS0ZD+Kfvbke0bT4O/1sWRYLu4rxl34FNcqaTNLrDRYp1dD8y3T
zIeqaIIe5e/zgnYcHhrun4L4jxeZKO+iBwreht9mZR57IgvAOPfOCyt9qqEhZ0cbnPN36mI0ktX3
wIFWUdoi6I3EpRNXogntPQvYiuFunWFXtT3IM5A8hvdleJtjULObvzJKvfMHdoLWh7QJewiWieF7
uHBAA33137XSUMTkUQU0qwwg5KGbfF2bbDT0zNgBfOydPc1zWOrqC6ZjZhcZv5cm+v3S1n7ZEm/t
dNeUCcrr6XKbV+Po5JJmujWdTLR2M/f8r909FcyNYBMLl+PkqWRPWE2KMV4SkHp4kZUOXTzDX7P0
VpJswcHsWtJGFGdJekfyvE4NDKbq+U8NzbUIrw6Rv9sVgiVKPPww/3ryVpKkpNMUE/6u/1k8AwYK
jKrJU/qiO0sghVWgvovm7vcF2qg1sgt/svHejr22UAm3fUQTXfrTrX/OfyDmoHnniXfsf/4+ywc3
2RZZl3Yy9VkN2invf8qo8vpxqTY3vdRbaNt1FRrHpah4tOuyt1K54oe9sp6SpqrA3dcXf7ySUYm/
Ay7NQ3yBAQOne0zuyG13ZR0yQB9m36n/988pXKKN2uzYN2rPKC+2eCnCWNBPt5erUrrCZInAWkTf
jvM8aBDXaayWUzCR7kZvs5t2kJ7Pf74954ZpQezty1gfOAEQWO1lhAeIp0Be4qNc1V6bGnfLIphg
3ln+QCajABbOxr7V6UtKprXUWR2GvtGRuZWflzf6k3rkO32x30DXh2LfPfBNVpGZ7Cq3kcp9pLVM
VQzcwEo6lDBrLHS17bNU/zh/grspDFZMAOAFRAk8ErkUpspoVsQ5boAe1ked8RKAShxGqICDa3zK
f0uCw9xziUi7FbYMgWyBn2hOJIvkZlHjk81R0Bg30lp6s3Qn/RMTR4IPSARMD5onTwm6yloxt3QK
rGjya+tXWxmXPf11/vSYU+Xdx0YIXzCgZZouSVFMwWJlf9LM/FNPIJdW6XsWl9dVBBR9NRf1CHbN
4lMxvnLQr5EiI/RBJqYR6vU6Nq/r8um8XntXd6sX5xYNs8XU0mypwZrYvh1hMMS2JBE0zK4QNp+H
8h4ID/iXWNTo8phOSNTXGUPZhtW+NmX09+9W3NdPGcwaN44O1apiTMxqChqUXMv0u2ZNwMwUlHn3
/cNGCn+HZmWKzAKDuKsUjN7CEG7iC1CI9FhLw4qkDsIzl4IXS0RdunOCGEklOpJURufIwzkNjTVV
tYUT7OKg6tAzVEZBArNjbF8ksF+wOb8VSzQJiTMtwDLF6Bha8lbLZHLmWUSCvPMshyAbg2CqpmO7
hquHdc1Sx2q/TgHrtzcUkx8lBgkb1Snr23JprkBq5k2GCBViZ6kVq0mYCEQrBQiaGBX9ql+NLLAv
7UQLltV6kQbjRZe0CHOi448ui0I90g5NZbzMBTI3mwiC157ZaDJyWGT4SMxPdvSzeEz1fsbnMx8m
v7mZroHlYH2Pr5Oj+grKChejvpPsiBzwrtFspHJ3O1f7mBSUagECJzYZR3ekiv/X7uOLYtypgr2k
qYdlxPNJI+6MQbB5EOGE7yRuX0RwhtnLOhCKrG7Cw+nYVDer5lW08BNiu/HP88qckInhxfFFFLsj
mzvQZWaVySY+k/WWPw43y9P4Hv2iL+b14ElhfaFfJg/N+5wKsqcdaIWvYjnXhaZEuWTsctNjQpze
k1NXc0iIIZTGsU2nvdQfiLN48/UURMHqLl7uZ0H1cl75XWNB1YjthqLlwj+E7XWwlbTBhm+u06te
H45rswhc9K4IbMvhkQQIrRM4gNJkCBLLNAVZAYRLGt13LSDYz6uxE6cZTJxmYX+YaCeYySbWlJu2
xaNxXvNf+toHcgSyp9RGAmJftEsZO40B1sTzQvcUYwhQKtrQ8NK8S9PpVGZyDHDLaGkOkVX9kRLh
NdjJpjQFs/QoIQCdBS/Mr7aZSFQ354rJiBvq6m2SOnk3/CBz8tTkkyrQaO/SbaWpX6WZQ9la0oCZ
pGWowq4BlWW0+Do1nWKVPFILDGNXGoCtsHWkI4fjR02mspyBBYMizLhSZx3vdIzb0bV2KzV3ir/v
RxuoKWkEkwPolBEeSpCoEcEeLNJSO83UX0Ok0usxNfqj0a9DkFl65nVpZgly4b3oivANA0HB+xRL
sJ513RpXPKdROe6AcECiyMGMr4e1tbgKz1ujSBZXH+jzVdEXTUGuYEi/W5rdqnZ2qWMUSpAx7Oz3
YXXVMFm3AG9MlAq+GkmWkbxQanhmSWtvp0LyE8tyMwUMum3yNK35EQ+5o6SOx6WvHrApINoa2nWc
rNqCWWwsz5g6Z6WTOhvtIMNndX4UkjCvnMWfwUcK4Fw3ORR+A4QToCGYR+tWxsidvxysb6LMbO+0
t7+BO4QikTQ1j3XYbvta1LET2T2GNAX44jsXBFAEFjZ34J+Vk+SF6GUeRcmgBa0pT69FnqnuZC+l
W5klBoh1rfKwshIF5+2I92q4IRqqosDlRv2V4c9//bxWqo5DHsdFmCQt5hott7e0vzUhyNABgsZe
BgDIxlzwVxmLnWNpxFKKsKbLNW2sp5ha7+WoF0FZFN8mil23bri0W0CkFZo6umjUip7FfD7K/wTe
iGoVvBjwOMDgiULU7TH3fIPZvqNdfGT1mLB2opfEm957bLmEoikm/svy0rlDjhK1Kklc4wAM4AW0
NjbA6a90rS+pPd/2mSposIrEsW++yXDaGPslsgllpWgB4lbprPLgqMN9n19GnSiI7BjQl4/LpVNE
reyo7MsibAv1ZunTu6rqBDbKh/t/HR9gmD+8AOYVv+ojYYgIlNMQ0ZkYZi/egZa5ZABUsm9LScba
kOAe7mv0H3E8GluMrjE1CMQ1JUAX+gGkh2J4B96jcDrxLDVm0uBqlzCJuLxsCtXL1AYszyIA65Ny
EBODlyRzntjVA5bE16NraswRmwvtwsmV3TZyyHMaZKESVo/Gc3tRh6IdvZNaKASygj5GEAFmjZIk
JzC1dOQUGvxJB6RW0K26OtDHDU+fjmMSgDL3wJBd0BJFYPaK6tiDEDkKJE9EpbvzDT9KogxGkyWj
7IpsroDcSzM2NLDR3JR9uNS1O2JA97zn5HO1f2mKYuX/iuAicC3NQDonfREqCgCe1S6USuX3NOhH
ZL+Cps/JUj8vizvVtpSK3rLZjabgbFJ7kqAN2jFmg8tVT/woq5WjPM6PgMwPzD7+UViYfh719v68
yidjkux3AOZdw6gwAa8Hjy3TS4quZqachctF/ljYbuFjRxnVxXnyikfFb8P8yRYkVTvOjMFUYUIX
M1WnfGE9KbQkWpA/pe0Bi7sYq7ZcoE+6afI6Vot3XsGdb/pFGBcmLGVZtXrJ8zAeVvmG5CUa2sVU
gjcqKvOXBktf/j8QiKEe1EpQsjgpn4JyIKvbXgFOjTTGj2a1toZL8fa4tljzrZlj0eTH3nGqhGH0
osSOTIO7GKvSasAy66FhZ/gzdiiX8bKPb9UW9Gt0OJzXbucWAgYdCJ0fRG8nueNs9DPRIqUKF0u6
zJIlqBLtH4hAyQe1HsCrAJOB08dqVBRsaQom6UgKI824HmP59bwWe0e2FcFd9GwY+xR7I0BMIkA8
6Zr4ddJ1D3GBOqpRXekIgIKMaSc4gFb4Uynuug/yZHSaAaXm0fYkLLlM3X2u/OVoMO4ywZq4BQZf
vDlPoIbVfmizaS2r0FhbXwXksJLMDsWL8/zp7eqyEcNdKVPqiy7FqkoIrB0Qnb5nBiCKjLd/IgRI
MYqJ3QqNjzpqN8ZmEUEXKtcGQK6pvyRj4hBN//73ghgwM6hCCGB9+VQ26tbZKgjWVcFE/Wou5Dhp
7bfOFM3y7/mhrRju0KxuqAaqsIRxLX1q6gcw97ltYwRmKwgtzHi3LQ9mBRh6wYA90P2hD39/FmvQ
e8Uswn4NxmY9JLYcxm3sok7qtLPsJH0kuLEnL8oPkTBvAkwQ9OH4Cd1Ot5UhWShGiay2OUZdMR0n
ZKzHGSw6PxNszQRkVOeHydSSAF/cQFXHXJ8jrS0E3n4vnCFT+fwl7DNssgTs/lltW0N5UJ69gpXy
LWujAypOnp6iAdgUv0atkrG+a4YN6d4w5nxYy2TEdijITJpeCCe4d1W2P4f7FqrayVLc2gUwAqwH
7Nj9iPLoclo6wWXZNS6kRICeNxjOOPca0S1QopO2KkKUeixHT/rfyWCDzce6sNJe8BTZiwAgNfmP
LPbvmxOOSiAmAJ2eyVIwpaat79VQCgpLIhnsWDcyxpbmFYnKOkxL43mc49wxYvLn/L3fPTPU4+SP
0fKTqmZn0igpLFKExpjeJQn2vq0cbaCkvinSQeBj9mQRgnjG2EqwbcjpoxuxUuS1WYaUNPo3u7fS
C7NL1NFpahlryamUiHBV9wwPxqAyrDkGfMFJbGQ5bkEQXoVJFr+sFeZm9LXGWnk9aIIrxyIX727A
5s6Y2hgBLF/gXEe1WM1KrwCDML1TZTSd2NIeilUGwA2ZbadfAeZQJ0CDGKT6/fw33IvjCHkAvDEt
YG/xdt9nFhnxi6owrml8F8VGc2ix9OuaOsqBNEkqdxyK+e/DH4YuML4IRg7AGvNVz16jC2nlpAvV
PDlQzchZRRBbmKKH184nxMgEI3vF/9AO4j5hvaboHZoLMOzsIlDW/rhK0mOlClqjO9ECIGmgmgGi
E4MJ5So5adpVcqEjMSkwteVhNSQB4EYOaIXmplunZ1WqG3dpJUHE2PlwkIovB+xBVFdPoru2dsq0
ZpBqRUrigGp3uWvHBXhMQ9TfD3Nk3hGpEs0q7ekKiTaQNC2L4AHy1a2sqTZRGkl5qAHUJUuCZRqd
HqgYSgMsZTD49qkicGQn7UtERjAjIZVFiwrq8sfbduYyDUVXhVakGs46MGz2DKgQGO75sQLEFKsS
9QEN3CCT9Kdy7vzzF2TPhrbiuaxjNZUkB+QNsqiMqA5kHOnY3M7mlAjy273ACzBzHCx6wxgcOano
lKW16gYkxctbjBkpNqfiZW6TONha7IZwOiLzCIT4cUwBzvtsxfKVnSXpajAfotnByGvYqpM/H0xX
wb7qcWrRbhNdSpGefJVnqcspm0wI7L0ZsCoOIOvekxADirOrua2zZih8AAHo/GfcS7C+qMl9xxGN
ObkoIVW+mK8aPJUD4NpcoQVtYmxBVGnZuyZoWMlsghB3k08gSZPAXRsQli6GN0jmJQL+iwqQW7+q
o9cuU98aYocCDXdCPh4tJhJxYMsBqZ7LlErFGOMoyZG1emi1J6hDxBeYfb8avMiRvelBTJO+E5SB
lsfomxg9y8l0ixJltMbEQxU2pnJhjO0F3uqXllE+mhIR3I49d7cVxX7KJp/RRiCmJDFERSbV/X5u
gQTe1Mg4pCmUpfE2rpJv589zVzlgBYNJjMFs8niAADbpR2uaqnBt1Ma3h/5al1AQWO38Qi07ETj3
7q0ALve/xWkMSHijIHZT9AZEj6iYwZk56vMA8IXO0a7WQ3RV/0lLrMKGrRCfeCf1ANQXoG0wnyGj
6cHZjDFlfYEBZNBvzQXQLyztTydrhyzWX3M51p2I6Me1i19ytRU8tHfv41Yyu0IbfXPd6AfAjLQh
PbZHCeP6PmCRw+4ITlyxoX5cON7JAdzHBi8c8izQCn6Vplhl0dcrNjWmCzTeZ6/8NZRgUnAxl3do
vPRHX3gW8HqA0IQqrGhMb6/gjCcFKvWoLWCblH8gF5nVzU0LXfP1rj5qoPEBQAie5MtNesPIMaaD
mQhyyr37gvYRJsg14BicBGplsttBoTOAPpbqOVsHv9AApIIZlZsZmwSq3AvC9J7zMQHki6qkgU02
fmR96qpI0hrcT9DGaFeNrXXPAGXuBV5gLxizOQM0zYCUeLJ1oyhrXJYRyAAKE+2qrr6LlGcszglu
/u73woUAESM6dAAO5h6DXR8DyWFQWUjM15shO6p+4ich0K1G9Z4eAL9OfVFYPFFNReWROVLM/SO5
5tMcXZHIaGCkMjSzH32Gqf/prhLDLp4Epg8pWF/BaCoa7nzWiBJKEsUDHvdlPn1by/miyYrbOgJu
J7DeXlM3zZOjIlleGWHHRspuVMxQGYBMymNY0Ep80yaVW8vxE1Lh9Hje4Z5meuzHMeANGViGwEvn
jr2N+nmo07wLiXIx4TWZzD+sBNRMTe006uRQ7JSlVRbUhfW3l4UJRgFZsQh6Qifo8HKCPZiSPcgz
eq02khN1ZpCQH2qUhxVW9s+rufuhN8I4xydn4EZAAou2xXRpNbU3Ny/Iv8LzQk6bI5xKzPFv3Ksl
DxOgCCFl/onlEWA3ZLPDCF0U3/wNjB6BTifzY+SrOIuLXlUiF2vyUdIIy8JVXSDogrJAvc2xN2GH
DEkMHIjAae9EaR1L2744dk4w9/jSMFqV9JTVUoDsDE6G6LjcAUfIV34UjKuACuSdJAWcOPZzNsc6
Gmo8LyqONTUPC5KAekkdWclcPCwFNimSxF2GtDSpnZWQRMpL2WiwbTY4rXqkuogJ9jTz4HRirn2j
k14M9UBjHOHkVs+TT7HU5lS45QUmeyNHsd3WlY66KOE5CRicVC4ix40ZtfYI/Urjj42dSan8JrgC
7ITOmQaXMs5maeAtDAlAs5u1O9rfk6kILIwitcAHldTHMm7dFgj6mPsNrDxFzePh/E8Q6chlVygM
TK3VtMjpGs0Fi4hfR6JSivDmce6kZe3BHDScrJm9OFqQ+SArLt3hJrmYCwdzI+A4GoH1dgAK9Hnt
BI6MX2QuLLtW5A7nK6l/RuOYApax6V7OyxAZJ799UKdKaecx1LOeRk8F/bPyAvRSN7tCm9ztr8XM
Tf+HRGIDKQMsgegHfr0OCnAVMQYnoarprK9m4nQuMPcqV3IVRvFlJU7hJZ5muOcV3b/un1K5S4il
6ozKA6QW5HICiGoF9un+bS0FMz/73+xTDHfrlHYpJFqhzRCNT9L0W9NGR0mE4M67WQYoyP99hNzN
Q90ql8oWH6337NydsUMHQE1wkYad5vwk1JlxkFhY7sPYA9/i+v38UZ6mb8y1mLIO+C6Fdci5mDCP
TWTnFs6SXC+YpMQ4cXpru4Cgs48R9s7F/Gy7NoORfszBIn9Do52LtnlKgbdDcKxYdqNuRZzsgP1H
VwdarDMNbLjDt+9EQXfPu2yEfqRTG79dGdqYj1NShiusFBBzTjaKwp1IsY9X3EYGKeI6sy0oNrnL
4igBSFAbl3qomRSecaE61rsVO8KSFDsu3nNvNeOiLOnTQksVSC3bxU007ZBHw726tjetrl2gvVwH
fVr+Vg16SQ31uVOwwTCiOm5L8SUl03etyYDuW06Fo+XjRWy3fp2JyoK7Rrb9jZybGIdaAmIHTj+/
wj44KrBgWHBiAEfANxXH1v5/AMQIvwbnJFSzyTP4J5zLKwllf3hLUR/MTdwny4kc7bftzf/kLm3V
5BwGHpdjGvUQSa8WtwCc8aH5jR6Pkxzt0IAfDkSMSSKr5n1HXdcAxYZA1Hvc1bifzHuBe9jzgVuV
uKic4JUO8pu0DHWgEJtOeowPw+jlAfV+pnBZ/uqXSJf/QRUAbmkrl4vUgEBdMa8HuaR2o1DzAPEd
x66qIUhbjuZGEhAxhEFaaDOca8J+4ojdMEid4IiH2TMO86GAZ1pdHUTlKqKZ5CXv549YcMIf++0b
r5GbCxZKCnzDOkK79tJSfzYTEWQf+3aCdxRgR0FcwFeu8jYGZDuFXmP+FKtXuvztn+jw+fe5r2VX
hb1aWJMOE/ltBuhzRp71SFQEY07i1NF9CuE+TsEKHaqFgxoABAoiTABlJ74UuVPtgPfBjTDZmfnm
8b/SjH+rjaDnAj4CNCukh6EqnHz9YQnLe+wSnWoGyipUMlBf5AtuaVaNylwWuGSma4WsfpJdj5bT
zQ7CYg2PtXjDr7lzUn9AUuWf13AvmWLjnf8WzvmQAr7fSGiJWkq/3OhF+lwp7VVWtl5j1iIHuW/r
n7I4b9J084j9S8jSDQcwtF5UuYAlHw+AgAEUJOhTwXyLUpWY92f/AnwK5gzU6mhtdhNOeA7mPJBd
gPkyMtoMOO4eW20mxgEPfcHJnuzzsYf+9mg5i20bQBIbAPUKTQXpAAFJgUt/YtjSk38xi00XF7hs
QFf2zn/RE3JETi7fpbLqUh70AXIjE0O7r6sHerfGrVxgGbSe1Dm6A3AhD1DOrJvjtqUgPd8P95ie
BaIAWpEnizprUWJNTc3wmUFzFBpYIndjP3NTikFPC91XV34RWbFQJrOAjRuta0VLrAo65+DgCgr/
XwGDAlIUrzq8zHPfBjq7wK/uXtyNoszeN0JHfQIwnFzBJdXjJbbLPQnDTnom304K0H2qXmRQuy5w
I4+7q6lW2Vpp4GA/omLhdxWLilAycSc0rj6ULIQZpkgqd2vVSpHXDP3AcB0fTOzO5LDhwh1qJ12P
ACxWXP0gcrv7kXijKXdhZ0BNV4YCT0Fyj71lDZADBPY3xmVUFEFSgPi+DFsRc4tQLHdjpzFvjXqG
2NEGpuHqdU729hs0IxVzUC45iEvZp90W5iQ+NeXjP8kGoFZMeRkmz/8Cjh0IgC6BkCW5WLogyFW7
xMfac2gowlLkrlvcyOYefy3RAXzOHBS6k06afs9AOXLeF+16/I0E9esNaTXwJxklbkg19M4Sv2TG
N+BgC4TsX362YWZbWDQz+cEcS0tLtHghhWpu78WH5Sb3Is96RBlw9rUfdShy7btqYUwG25xoQ55A
JYMftV2aCC0yuctw7a4j8122H88f3e7H2cjgjo5i7nbUZsaoYmLvW7nqJ+Fq3q7/2ohgN3/jvwxK
YrmLcW51jnPTBne8zT2Uj4Cs/hu0x6AP8RQ3BY2EE3vq38LBfESpjXDOY3czyIAMA/qN8XPUXiy5
yCxEB8h5Z7xwMSqW1GXY5RcmNZyBCAclmD84ydw2OnAOOUtpPsUjDlDBfpTltijgYKlQcvLe/ddW
YZUHYB4CLrOrOtLg/T+6tbveefMTOO8MVrxBSjMco9n6ixuZnlQ5xUX70gP8/6C4ceL3odA9M9s7
pzfnnnVJN6iCnTQs6Wiv8UEBdaKXPHUeolDhphd/Pc3MfORGR84t94Su3co60hSoDxLoq/Hfg46I
3JWq9Nfj5l9l8bMFmLdJClIgBAzz4Pbzc2QXyFMFHWCB/9A4xytN0dBaI0yzNGJHQkN7NGZQRYiu
2OngAKcM50MsOS7GIm7LcJneahML5296c7XS21z/TkARb7yr7SOGkb3znms/Af38XjwOSb22o670
OEOMgINPBiwGfoXohhb+A/kFqp269A0Xye9yiG76a+MoEL938bHp9wEcAhfC72617WIb09BWoXrP
QqpxmT3F8UH+RZD3Gm4bapiK08PzQndlYjUVYIdsIYJ/wwEk2KBmjJlbS0VnGHRawJwXhDmRCM7Z
GKM9mjM6NWFtU1emhpuMsUDErsFgVvE/anDepI91xaoGyFD6MNefLDivsgO+S/2idgc9xf+zLceU
jqBXFBiNSDvOpQBPotealeCJ1twPMfEWJRNIYOfDO62tbpwXATlHWQ4ldBvaX1X6NuAR2iiLM8w/
/ytT4J9feUYkrERDDjaLfEW5rcAKf17CXthB1gGeBhABs6X6r3EbnK6mSUoY+JBivMK6n9bBRf3A
l4drCYRxYETSl+TxvEz2N/nT28rkvo+NyWc83fUulJvWs9S3pb/G7GymJc6a/jovau9DbUVxH2oe
SwDjplCv0CoH838m2gJj96dfaoG5n9cJ2GBfz7EoZVBdt00VjhhnWuI//Zg6ljY7ebE6Y/92Xqvd
u/WpFma5v0obAIY/GyakRdfZtzqYDzWWjNDsl5FdiR5tewFmK4tz/AAsioBShyPUKjOhTqdWlp8r
2AWyx7kUAXeJhHFp5EyMJdeZsEK6w974oRsfQHYkWOM8bxQYHv96essMprc8g5By1gM6ApQJW029
mvkSiKnOfyn2p/5vUz/Zn8hHu1kjEKWFowmuoSswBgnu747dEaA8AayBAFv0ZGcqXYdcm3pMEqZz
c8xs1asX+0Bz42LAApWk/C0WKzJtiDPBhQiuGgBDcIkwNqqRorYq3EWNqSDAhVfl6GqIzG0l+Eg7
lvBFEheitLKeLI2Fjwyw4Kp5VZjvtkjG/uF9asP+ffNomeK1SkbQ6IUKsEp6E0/07Gc6YwxLml1a
i3pXO2b3RSPO7UV9lWIbBdLq3Axm5NbjhM+FCimxgvNWd7r5zn0mzu1J/ULSAXWPUJnSxyrXvssA
4yr6/EgB76SNv9cCtFPg9wS1388WVBtxNH2LwU81FLJLQC5a9vb13KFWUajFIRoVZ0wrt+kmgfEK
ToSfMrBnqx7VHCdSgnQtxdtXe1x1UJL1ItSGnWu4PXoe2NCOZRNjfrglOaAGKcX+orj7vmewYB7W
MASuaOYJo3QbF5mCuXN83p8Fmu4gDr3Mg8jrAsU1/gwdiLNZz0fUjd4rWGA/91Msd0+SMWsGQrDF
JOHz+dEf3ceIvSs/ILHTwOkcPwglihTlbo08dRSzWJAIvr5b2yFAOHaS+8j7uQTGH2Dre6UrYs/Y
C3hftOTujp225mis8DtWn/6KStMHb3BAhqvVBH0vWW9mExkYiX/kC+oMmSrw4nuVtS/iufsElDYz
Mwx826Kjd1XTOZUOZt9uRN0SDG0YbaaE4uEOjlLMBGhlgbXMR22UnToHXgctjxH51Q6CbVnRl+ef
lyiGoSwBZrdwDGiEGSAnu4i82pcWNHnM5xZVTSHTwN492hgb/9hcLRBFFg1ESh3mO+whHPI/hRmH
cQJwkvzGSq9K+VUFANqaTWFSvU0mluoG0YzeXm11+zk0LiXJ5UbWRhMWqIbAx3/OLsYDqBl/Ll6M
znjkLy8im2fmxYXxLwK5tKSOoiJeRwgsxgEKjaDoU/1azV38ww9Cr0hcHs+78D3XuD1p9iU2oQmT
UBNb18NJV9+j5WKMHuTkpsek5XkxJ4hWLKBv5XAB3dDzKTNmaKaHII4wUR325tUzX2LfBvmqC+II
LAe5bIgUVLix4koA+We9tUvRtP6Owia43IC7r6P8ego4Ktk2hqTQkChl8pCju1xS6Tt2fC5yC+y9
57Xea6d9EcadLvraWTug1BumeQC/uaLSho4SQWMLN8hE9/dAAtD0gOpPIPmjBs9ZEqABkDkBGFQH
gBh33mNpyLSkWhMqtyTUVA9sh9iGaJ56gHgd7DczzO4MN/WT2+RVPQBZ5XBe871T3ornooVUNmYB
Umv47jZY9Sc7iTArddPJfwtQCLMykSECJg3giKd96DWq+kUf1jqU9exaK/UjqAdFT66dOPRFBqcL
imutRDvIWEGo0zTUyXrJG6LH8ye2kyN+kcJFuxYAaQOt5Tq0U3THaNM8IfVdndy07wareKQtIAPP
S2TBhDeR7dlxsY5GJKVGDhPRw/6oHNj4OAmwECjwMLumCPB7BopiYPL/ZF6vJSVW97o+zLTKn2XF
K40fEyYso2m6yRf6LdFVv+u0MLVvRlLg8mM30QCUDyDsUfbKlNkZIoq9CRXJDhpbReufP4fdW7r9
gZybN+g6xnPZ4wemNHZW3XY1LNSDCfYqoetdA0LQMu+Cpr4H4ftL239fyR+rfY/s9DYGhqvgqwh/
DRcDgFOzWFieqEM8DNZg8QELi6mK9ya0faxxXGCmhy6eGMVq18o3X4lzVQABGJaog1h5vbXsP3p0
LQGs8vxJi2Swf98EGykifVS2Sh0qCxKWVamxBEci1M7U2TsvaW9uGhTPn0bHXVoJ7DkSvAZAS8Li
2zhip88rSSiB7dpNjiyA95kDDja5fhUfJTuqk4tlgKkEMJwKwP+4LG7oamq1Ko7SbjqvAFfJIP86
r96eeyWfEvh6HWhBhrkqISGL09+DmR3RUPFWPb+ZMMF5XtSuMib2fWw4WFPnx8BtoBlJ+gxRa14+
1qS4xaKd4Am+l2eZ5FMG/z6rW5AxTxNk0Cv7FgRsVxhCxbf53jvS/fit/Z0/ieLjXlL7RSRX2coj
TGGnEUTWcdiXjSNjvL0abxtFQvOaOlbxvVfu9Opb0UkHulYOKSuBie5+w43SnNepi9mM+wG/oAHN
61Ci+BD/lKYnvW4EuYDgC/LrbnVWxwMBolI4SKNjxT9GW0Sqsu/iN7qwn7C92O20Ltqi12HrRWH+
XX7Kvfky85e3xB8PHaCdr0iw5lhwTcCLLDDQ3cBpqUgE2Da2watH+8ayYmvow6KwQ4oGlSbFQSxJ
AUbXXInWwfn7sLfGhlI1W/TE5iza6VygVvW5qBeNNuGqzGGufEvN12q5ICv1ADzoxNpdUndOAXqe
/1IuF65BORFFAEOFntF4kXSxo+mxo9bfZrO/SpvkIIMQqZ0X3xItaezlCVuFOXemmFMuVQTdlZWM
fplgbwj8r003HEAsbuINatDZIaLa/Z7RmuDoJrIK3JITzqfOqqO4aPQeOwWzdkUbyb5NJk0E07p3
B7dS2L9v7HbpxzYCq24Tzv1rjtEzml2A2ggvrz/nP95e4NvK4WwGG/ZGkWhZE/b673QG5vnauLUh
0kYkhbMQe8iMpdagjdxWbjIXLjhhgXUn2hoQHRpnD1FVGmmZ5BBT/zaW2BlLxTP7ygW3geAVITAC
k2t21LEdLWsMSWD/AkD3XSEC6xOoYnJRgPRGnTYju1NVp8TOZDTkojdNjKyqy+jSxTCD84awm91t
LMHkvD6AXktSWkkTLveDb7ziIUzZ4FTqFm6PjSRXT5wJq7GZcGiWfXw+KdkK5tLKiCyY4k1ggglu
MvC1luGoMZTX8WHJSkcTlbxFn46LCIZcav3CjCStv5szaM3svwbhZVPhnx7C5JLJBdTb8f+QdmbL
kfJaFn4iIhCzbhlydKbt9OwbwmW7ECCQEEICnr6XT0RH1+9TXRV9+rqirASkrT1+a2VfKzTwh9e2
WJ3PP3+sv5yn+Gv3/GIdUB8qzVDhPEkSFGz+9B00ocq/9Z7+fg9Ck+lLgRYInG8fZulYFAF6P2zD
Nr4Vgu/Awq/SbuheJp/8Zfv9/qsgesB1+Rv+obv6mtcz3pnHql0Tyn3r/2086/eP8z9LfNvgxPJy
pRGWUHbIDXkT5TVF0R9w/OLPX+dvC317b6RC0Ysk2NCtHZ4BRtlGSY282XKlLHv//y31bTOroEFQ
SLDUSBe0Czlb16BrolzTyXz8eaXfucKYLwvAj/tSxPm3vkCyxHW80lhv5bAgCQZPIuyyEB1R+o1E
bxRTWqbeh+S11ecp/JnMwAz7D3/+Db+xFP/4Cd+etm1rXq+gTG0Nw/QARLu60E27GC0VYbhpoMNc
xdVf9uVvTto/lvz6919OmmgircpZIcZ1BBRkz8viZxEaHf78YL9bBbx3yPCBOBWB/f7PVbpk9CyE
p4YtIBNIJdtNTQEm8vjN/30ZsCu+pMjAOfg3OtA6UmSlwbHbDgb8P8hc8bSe+IdR4u3PC/3mNCe/
LvTtvm9Gb+0VYKNbMGe5l4IEs94NVv2t8+v3yyQxMMgAjaBf9Z+vTUR934cUz+OzbVB9CMwh//k5
fvddfKDy/3uBr5P+y9e3ZRXVjcQCsEqY5QNc2adZE/1Nd/N30AQIxIHYBIUMVLK+99xC3rVf4NBj
lyHA25J83LanSKbxlhTRE1J6/8lj/bLct3NUElJ1Doh7WzYfG71ul4VkvkP+Qpv8jRn8x0N9+zoJ
bZMF/cUIR+a+2YM8suZ9XHagNzOdVksd/mW9336sX57q28eq2g4s/ymGA+OblBmMnfVOhpnc7X+w
J35Z5pvH7CYmhpI2HmuJ5YVW3SlZeYHK219SD7/d278s8+0ITVQ2CV2xjONrQKA+K6g9/flBvn7o
N7/rH9/nu7fcsBrtFFjBB62iRlFx4Pni5GHj5kly+fNa/8sOD79Iml/0+3/V6385ScQCH6Z7fBz5
rkUqzv2mDtLgrv5YNmgz/4+aatETgiIsImJYou8WlUFohgxuOWxFMRVLEcGVZRt70+0hlbLx/xO7
+sti3j/NRK0FxrMdimigZfds6Q9L2O7tGvxlS/xbqQp8IxhvgIxcqC/AXny7JmJig6ojWv9Ljfpf
AxUHCLrNP9DSMNhbv8IwUrxdC6QQt/ph0Clm3GkDkkz6137z72ft+y/59sQJncs2qXp3M4VL3lQv
HMiwuLr7y6b5cpR+3aH/WgXqvgDco70Hpa5/vlcTd67TLVDfblR5nCKTNQ0IIcn6jAm/DRJT+64d
Nu7kZ4EPaY3QXgn57tnHP/+K78fk+4/49qidnUE8ZsrdMN6jvVhlQ3Sx9hNYL3Q8Fn9e67ev9ZcH
/nohv5ySeG27UgZYK4JmA+e8EHN47lz6fzz53x/pm/23gxf1Jad6E/Docw0D9E3EaGLqkjNUtO57
n/7FMn/P03xf7+uxf3msjvVkSWY8VqmcsyppESqxcVb/FLn8zg/7PTq2d6CG5X9+m5Bp/N0LDVHb
gawyio3/pk0GYLdWM6HjZlw7n+zidXY33SyqIHNaRhlkPm312de6F0VkfVMsuEUwhdXaEfoCdbBm
ser4IULRY9fhUO50xP1DEopqU4+hj3pRO+1oTwQEailJo9H6mfStuzFx6OU6jOYCG7vZJRNBCZnF
3U3oSX6vNPcwii1DhdFN6br7qV/KXTVpLougliEsVBDV6C9spf0sPQkF7n6aoyajMyQNd0g8tLsg
EDJCFw9k2TYOR5DZkqgEJsxp9guGXI5qrN2tNIhzMMLoFQO4obvYjJgUnfHT3AjKsGBYQIa2Gtm2
Yn15NbashAgY8JJDBveNqxQkf4jjmJo2KHbFQyHHyTMbvsQGzXZec+e03QT74wGJxuvktIrZyXTl
vns6eLdJnMXVtEPD387SpkyXLgKLpin3Zp4GVIo6XpikHvcjSOMprcijicQZLaTPkyTPEY/GTDYm
czrojTvI75funRcuBSVznLpj86CC+gYObNEagqGeNRsd1D9Npx7EyDejCi6mbrZAxoJOwc1zpet8
WOzZ68UnqdazVuRqcdqbdXKe+q69K5twG1Xrm+2gStY4mBGSc3u2glxXNrhiMrrrWkhQGHGC23Rt
1p5llA4Q0UQXSDh0InfnwdvPpm4xChpsQn+ELFc9PrVdu+c6+EkktI0GUd7opj3yoDt7Ov4ZtKCE
EHeP1wNuTj1vkfJ77eflmjjefoy8m6iurtcvvHUlnNeRN+4BackkCyHGODqoz1ew7w5jKUWgfuW5
Fe66xjtOCdn3AVN7d9J+6pTumpLASada3XVuH1/PThXnqB17maIBT0u3DIrSmZJ9A980DXokiLUm
Mu+haZbS0rYbZwhtqiJxVdr1wXbry5JEgDI0KPdxfBPESF+iPEql7qLPisZVTiErmqkkeumgKb/z
7FLu26B68IxVO0DmPhqUx9OaO8jC604WiQYbUABCiwZy5afKHTT+N9SfOmIG7H1JiqmHDCut3nAN
vM3O+KMii0n9bhzSuu/vUEroDgOS7SnGK1mqFURvAzX/XKKgICVeke3Kwro4MYHEZEicmEef48Xq
cEQ7NME8HR2CI3gjmwEMBoS5JgtazCEtWr6QqTxCLRIgMUkxZsGDeytJs61LuWGsuUFck0PT9yBo
kHKbvNIeMvRUtk4+VDLes3Vq9mSYeeZ5/CTV5BTo/X6NEv1owgSeVvfoTdF96ESHWZUXug43sXQA
jI5v+0bsOzFc11/QUZCmZZoMtM96T0QFcdvjONsRCVvjZlVJlitQyv29YHRIJ6E3QznmshOHNej2
lReefW13ltcf4axMGgUSx9DJjehOwUo/8Yp+MjX3admbUxt1WeRMj9YOIrWr/zMy9rB086XqoR7U
6Q2X5t2G80W0zsnrl91qwzuReM+1rqMNm6IzDB2MR9c+EeODL+A5VSpY81aveuvr5GFB5S4Ft1FC
BqvGyLoXPX0lH0E4j0Gld+0hhuTKtDho0hzvGt0dwA1q0iZqb5lLxszrXJWT0uxHs7xgWOtFz/6n
B25iOkLc7EBHdKFJaAwW3tSBujuNsJ5Deac69uDGrU6TyRvzJREyBaxnOpSTLLcAnCSbKOkuK/fH
PEjGHVyLH9FssaEoutu4lV1O/RXT7bZi4CJXXeYSeVfBboxV9EOa/g6a7/gXy8xWBM1m5GRbrdHt
ZLrHJfEBazOXdeE3rmduSRRdBrfLlrbeegZ9kq7uUlSMH33MhrSMpGPQ5TNlOzKUmBhk7mll9E5O
1XHxMCQsg+B5bEzujuu2ruZsCvrd0nWnFXzKhbHcld6mnJatb/wNxlvuZyqv0aMG4IG3Qx9BYQZg
x3S/k26w6RavUG19QPh3rCIwilgMlUvI89ZBfXDEcF6n5EKpPOPDV4XXmxHVQHYTTe4L58OVS2Bv
4mVXCfJW2lqm67pOaKKNb5RXN9hGtcwIaP2paFXGqvBtSPiN8nmVVrLcQVr8bsYjA+W76T21D9f1
JUQTVldXmWv8XQnnUjkeyL7NZXJxOQH8VWCYwUDO1CvCVWyaCDOwKrlqQMqd1XpVhfGRzaioO/Jc
kmSP0P6pjjGEUJe70gciiYzlx8DsfuFm7/hik8wkH9BXEUZOPndrpnWMaxcorB4FcjE/rw2EUmBh
zjpGfamO4Su1JkTVFWz0VHhNkHaNc72wBJNg7V3nTJdVTNeOjj/7ReYd6Td+g2KUJvuhwjiOWPM6
rn7osCyED7i+djoLvc2xBIUFOS1nVhqob/+6Us67SQD3WbxqH4OK64mSp0Mw7q1d7sumfx2oeBiG
+sIXQ3JVOX3WOBMoEFUr094r6yyoIJsrXXNTWv3YEoduRhNtIzpA3nbhF9Tks8ZLPkPl79DJlFWc
DWnbIHZhzqOrzJOYoxPxohNNBDrC1BHI/Dbtguk68sbPWNKzqmG9m+WO993BT+preMm534/HdfVf
/XjZxovcoa8ig3DVmE09bVLoeLubFh9bkX7Iezre61jg0w9OIVgr82j0kcMbnc8qEXvajMltP7bq
zmMQJguq5InR5OCVmKi1grFM4SVlUJZ1UkrpwRtA1w7d50XJUzOpw8qpl5W8cY5zGaJiEli/gDgm
JmzMOBemE22m0bGc0m7dzC1wPI7URZckxwXHbRm6fW3QhjaGu8aEIPYmcwQD61S49sM5Dbk6dVT8
iEX05MLrSX1iX2q/v7ZOtFWWvyRlEl3qbq4ySGne8Q400bUzYxZS8sOVA8lWtSbAyfcWxprwDBoL
T7NwydHzl/r8tcYXSCp87xh2yqpqdqohRXJHyxVk2CloM+vE50pW68HTorvXCU8u09g69d56iR5S
Pk3DJS7n4H4lCPMxLW7oyfGq8KiiaU32Zeu6L+iySrZ0MtMCzOk4x9BxL9slbdoesmazv7p3Juk8
AMw8IFeX0gTF2BGM//n1cgjUKg4mYLi8dTUG27U27vUQOu71Mng0xd2B0mVY613SQjoiht0oOto+
ToADb/uxvG5Lco6nLu8me2Z9d08nP4A7vRbaqX5M8fze2WDTsvjKgrEhHA8WZMJEcF31T24DPU7p
/uQReMJDfyiNXzBSv0HLBDYx0KeIO2bjdgZ3IJ3yWePCb74iQyWu/dWeEw6rYusDR+NHMbnoaYMa
9Eswda9Oo9DcOqgwV0w5WxZ7uFMo7p6+8Y9yimBme7FRFTvFZDzOUGx2h+rMa1XQoWeFa2pQ2MpN
5FWvdTzue+HuoARh9wBEbwcaPmgvmTPqVVfhoB9kEH/Ae0NL/Bw0WzeuvUJEWuSE6IdQLG2qVpTr
k5Ad3L4FwTECOpn11VYIHAKNaKOq5ltiwbFc1+26WPBAE8DX4X4cwT/eVqGzrbEwHDoYzgh6DWZQ
Z2+tL25Av0Tq5hriJQw6LWWgUZPlChcaNOB9Fb7WVp3EUIs8oAMKJDEHsEGNS1ax6la50alp9QMG
6h761clgGzEA2A+X0PSHSoVXhvvXkFN4TjBpVjRjPeTag62RXXwflw0BOL0vMzo6PPWQJ04b2oKn
qCN/a5to7wQJ2Fgwm6jbz/t4Yutd5C/xD50YN3dZkkdI/W9atKJdVW11kBCEwEV6h04DAyLM2r7N
nf2sGvnQxPOtV8OkVkJeBxHBVPBs5rQhE8TCKtjSqap/uKW9J4a4WRhWmV+KPXRdrp1JRmlMFhRB
7fjRKJ2XiN7SMpBFEwQ7iIqc3XU6Gqe6asr4oR6SA7NfOa1ugqpi/aBGjMfG/Mc0Bc9qcR+Zt76J
Jobup63LYp7G61DNa5FQeAvwF+ESJfjzRkzJNp7MPWqwSV61ceF16OCrjQBjLYbJIzo+DfBc4A2r
emMTYvbuWLppU2N4VQ7TYUBjSdUgautdc/TsDGfd22B0cs75l3JmPKJ9ACcZealo2yKqmux0Io7e
ySn+Kb0YGi8zuQzwawLhXokvfb9m2HBl8yqK7/2FPTSCvXg93ZBlRNRggq/QcDqP1MNVMRzFyHam
wcWOHsH7IYaltC7bzBpc18o7tAN8l3q481UDBpOzvCNC6vMV1J62ljcC7YsZArssHNeXeECXYzDc
O0yhxbDh14FbHQa2bIJOnjxDX0rCzoLWL2A4XOaxtvuBTBhDrtnDMDnRrglGNDS3yn/zkv6nomuc
SlARyCyiDYIHmoJdON0orqsrOE0Ylkjgtozd/DTo7sFZeM4X8b5SUeXad060jN46Y48e2H+9H2Ff
xs3zHBmeQhLuAUFUsVamgOewr3y17RqA+gPaFVErHyoAxfOVi5ualduAhh/K2g/old2Kdj2tcXwJ
h+AWUlvbek1+eh1aoGr8SbPQez1Gl7kzJ/ZVm9Y1vPzKW45OWWataHEJ1P4GEb/KV7Y8TLF3pfGv
mOLaI17d8nYAaX1BO3dX0WxA61wWJ/ONGuJ7Hvbubl5gDnqokOYjLx+Ytq9gpl0cNhWi87elIo8x
zmf4NcrhQ9Y6RfP8Q9erG9LIop1XuDVAki7Rhlv62kJCOJtgxaHQ9ahVc5X0+qQ5f4i4tw9m0Obx
oyRz2zQA85OQ+bCu9ZnUFPrG8n6x7hvunY9SovMK7RQnx/YQvQISHJiTXAj6QGCV0nDluz4mHIKs
5KqFTG8bhOh2buCNRtFuxAXkD/EtNXDZtdyM8TCkjZ2P3NRnPtbw7KGg4vebDlsm9Rk7dAALQ2MZ
PWcrRgTjK2+N9y5nr500cT7MyUYmbfJIpfIvsvXbDdF0xulbsaE9fTcE0y3t/Db3hrJKY91AOynI
IG6qcBKTzySCUfJLL1XxvF9GDCvbqNf5SlqUcxa/+pjm9iMp2/eVOJ+kj+7csn1CtmIzdvzBGZOT
0V9o0jVJp7a698LhNBgZpm2AD+zjOpBaw5k19VU/Lk+JQH8yYd0VInqUVuxVa5M5jyMVp23vY3yt
vtFKSQyduzsz0aVYXfweMbVp6IQlSCT9rmzDog4wmBV6TxqRfy70+N614/XqujaFo9JAvmu4Wakd
MLcOTW+hYOlk42aBDu6l9s6Opac4rLe889c0XOL7Updn9IOlWjhnZxBPZGlv8a6vCZfb0XQ/4JSc
wsrNMdmYdZ7gKe/XC0MapKpIYXv/TszzR+xBn6H204XHV+gK8HK0j9o0bv1jAIc9aPgxZgOIPnW8
l7J+CgR5F157D3FSnroGuX6qDk6kXzBRUWEKebqWiOVSGZXvIooK5Q1TJqWHWsBojy4S18zTbaYc
uTEuvJyEbiZKHr0RSRtVm8euxDsbfP0QcFDZ3TK+R9x3bBR/rPtmaxCAJ5W8VbXdQbJqySx0enSI
ccHJv6ZNmDOfLil6EG8dDfsIiIRGAw/mr0e8IUTIWwZtnzVsLyLqNmpxrnwTnmXnnYJ6LaAFwjM2
VGVW2+QY8RIRHQRffVwG0tviwO8dXLM2ES9zXd5JKMLPvfyJnDWcOY5IYDEPEFA+oq3r0HNnH1kk
lbvJrGmAmWY41fG5//pRyVxB1qx7I3OJ9lKwxT3oN6ZDN3kZFw6ya1I6nwuTc+bWFlywgBwNQz20
XCLkZ4I2zKLOfox97UEccY4PncQYWBNON+5SYuf45KBsfA6hNJJ1Q3xTTvTHRP0H5bv3U+ldhzp8
c9h6O3bDA6+c8yigQ+C22BIQCmDmlSjymvTeWwPnEtOb7cHCFmpXYrPZtHKrXWLIk6P6d+QTziKY
llyw6RC13cl1pg2xy6Nkcl8GfRZNfeaHw1WvLRIJ83bVdbFIB7H9iOgtgsZ7sDELPw29U2gZHuGi
7yrvE3FdGdxEHUPQ0B7hnt21kp58WgJEcy9bcxUm1VFyUH5c6Ik78Vfi7GIjc0im5FAZ1GSYSsd4
LGBgUj6T7Yg24hBTkpRNm0U9+/NNp6+SEY31sQUzqIW41Y3S3W0TaszqM7r33XVOe8vaojJMbTQx
FsJTA2ZTpZclzKtzMg2vai6veq86uNY5J0nz04GgIDRz/fvJCXDzUe8SmaQsHC6rjBAF4WfpYWAM
0oYgi8TF2o/XDdKjcY/Oq8SAT8Dcouv921nAA4IcAoKydG7sK6oy6YQ+kMBBt44EnZXT3YxEI67h
K4TQD0PUbh1IYyVI7GO/I95BarGh0dmuYocGrM1M2kdRtde9x26c0KDAbkEP7za8Bgl1vXW88dCQ
+SJHZK1ciRzITRAhEJ/5YRVeNoHKAILBRSlAjxFbJcGYTsjy1ZiDQbKxQGMAKsz0QpDWyErvWdjx
imEYWDv8HIUfU4hMf+RDV9Nhd4KuOxPUmzXE7N4anP012MNdSVev207otes70+K5yQ65yxtoAD9H
8NRChGA0ftU0/NH2/c7Fxt0y722u2WaFkIyW5AwNFFbwJkZMPOS0hryFekqkeKXTcDOFyctsPiRw
gUliC1n1P2hUPiI9/zOy8w4GfsORAJyNn01xh/FSHPU1uLb9vDfgD84LNtNXVNo6O7+cs9JE9wb5
9PkLR6BdfUci/ORxvscE+S6gza0I1Slcez8bvA5nB0oidbPpHZs2850Yfjbw+rR347Z+6sPrnyws
rydLBOb3DR9Q5kpSXapc4cyAi34V8SqfZiTUw2inRlU48qX32ty4TRHyJg8ItG7w3pPenpWYt5HV
eajjvE70bdjYTAXkZFiUI2eZA4Nu4AUj7Qd18JWYo9/I41jupxbSdSsEyPT6IeDrpMJtcx1MVyH8
YR6728RXOZVJRqGNAtE4hDLqMK7Nfo6mFyJN4ZjtEsGnDV6lbm+g3NQj7SlGNB6st3W05C7iPx9P
jaLTsqzFiC6VpD0lKO9FMUt79WpqN6uTF7KQtPt6RpVkehizEfjJJkZL/DRt68g/Dg14jCouFow6
dJ0POwL+hEWkPoDMaOaChpd5+ZlULJs4htFR9EbJIK1rqJygm5JMBinX6jzVcR4IAK+QTRdO8BMW
IvcUvnRpmz1i7s04v6vQv0YGL3PtKTJHA4mbKQiQ2Wz3TDh7j8+YpidvTvmM1H4xDU6+4tXUmNBh
y5hFGlUTRXAlrWk7A9mzIv3eXfXwpAw4zqoJtuWoszkShy7muZL17TTVuR5JKuYfX2VXQOJRIhO5
8U9yMLuy0fjYN2F3EfMERi1EamffebK0u57aZoDDKnOESNeK+qkO/FPb/4im+X5coHxQvrqRezXj
qoZ/lXaMIrsMBQH8CbOMuWeQq+6KnvrbWNoK589BEnV6ouFuofhaKM406O1WDTsMC8mr6TkUNHdV
vG+c/tSL8UW6tmidft83GFdrPhra76EMnwbjmkGrcRfam0rOqY0gvMQcpPihMGuDQ6Q+OBroSvdW
SXcn2Aerh7NfwbFFHq2vEpY6wZHHZt96gF7jahEV3yE5KeZL10Co02uANACqTNwms0ZF0yJCcHEJ
TryQ1k0D331q2q5ougD7SmR0FZBPJ+HdiHgChjjhp7F5grJ8GmlZrBg348P76t9S4aQSjVqjO9z7
ejdKu7EMprx9RydlHq/1Dtrzb2Uc5lpAMWOOzl6ksScb5ypqk1y6C/Ku3Y4t61F4AYRJxi2BtBC6
ids6pfF2BmdkrT4djD0Zct1I/J5qq9oJp2pGCPexap6707JBiRZslYpcjas7gTTbPtPKoqpk+Hik
SGnB0WUeSwHBw9dK2G4JTJD6GIHIF9ndIaIJUlbV975gex6jeoQqUY3kU/zKFu7jDl+vHT6A80kL
oWmVjV7TZZQHP2Ky3qP2ti9lhbgo3uHQH/xR50PS70OlsqAnh2Xl+VSXeyS3M49CXEuWH5BPBh01
hiNTZ45HkaK991qL0S7I/Ynxoa2GTR8uGdrFNwQ5B9w541eUjSSvJ98H9DWCQYXrzbkq+RvDbegh
jQNXZhLudm7L3NfIcEcbzXrcJOvWATpDIIcR26bwBfLTNcYEkwpakW1amfm91GhWdLyUB4DmIslZ
8ylnXnnl+aqwuCjSgJNbZXWRQC4HJbifU8+ORDf7GNmgVbGb5GsPOT1EIBrykICh5suqSBTb9DG4
tFNwYAkmapn7huT+RVQXwm8Sfz6hMyZLOjBeSn/PFJIg5ZqbAXs5gn5mnQzFVJYoWnDcJc18ofV8
tG67a1HSwtxhmM66vnEGjS4T80NbvvuSEkk8VSJzjAuzA2vevyTc7ARp7wfEwszz94HXHKIAppUi
103kbZsgdvBLZF6Xkj2vPgMy27sG67dwyyZL9AclQwZtm6deROdybTdVGeQhn/aSVIXjbAk6SUlk
773IKeKwz0J/ucS9f2GT7bI5iV+Xpd4PQiFX4e+alR1brwUJQJwHAVFUjkjNCdPE1Q82gVUB17+D
+UemGfIBld0hffWFMcj5HKQetGYc/HK/fY893MI2OHleffaD+2gx+87KPHHuEFR4fKc6vD5cS8EE
bPZwaDRLY3WSApYM4y/zLWXB7QqZdUcjNwn8NKkTOP4gJfRlzuIXbJ28rMFM9qAoACgJ0sYFN0E+
s2iDKBMR3rQTzlEzby/UXULYnvVqgywiqpvF2jUPk2EHxNH7cdH5MjkbxyCysxAJLmHbuftgud1P
yfK5oFyHGuoGwpBb110PZTPstb0V8PfkCI7i8A6S81Yh1d019oLUNwJxuyNRv5cT0v5VAB0NUbDa
OURgZosGmZ8hJNeLYsBbo6sC0belC/7sXFRaJ5mgU4ezi8YgvxIwk0Gj0qT/rKnYG748r5hPhgr1
NvTrhx4ZUx63cDyVC5gOzRxZb51APyPpkWQ+q04h4WPBOXtBdAXunS+p2KCn6zxHEgOgI0Gswz8H
17ifJGbtLqbNYxlWMvMa+wPqzIWi1ZY33qUczYNSDsYqERkgoTtDuJEedUMRI6HBwe9QZyHGxXEy
PzvHxQ0bpLrnyD1Iv0a7QVuH3mUGZQT0MVJDG4JWOz6NqI77dkLalo/EO1gRoFnTwL+J6mKqMEQq
jmgtzQQXacXdzNYvEfpEqNJHWl/36gWyWP2Bo4hM+yATybuDMMxZTRrMM/pj4Mt2IXzWz84zV1+l
7mZ4n4FbWH0UxdG2UTZQZRLnZvixxidkU/KeuechDPc9EpydpaAno0wu0hp3hRHeJqmDzI+mQ+Un
T2iISXuAzoB/jwY0oyAtOqKPCkZVom+NOm6uvAWpoGnXo0oyeBVSgyBRTo89RVcZHIh23HAUdmGe
/Wxmk7shCtJtkLRGXTsuR0gdDbpoIEt46olCJcoRzmYZx59utcq7ko4dbBKZ8qCOUGDmathoB14s
5kYPLt5WoOknmFT0VEG0GoileN2XK5tPwgGzBwh5B/yaAWXF3sgDb2pALAlBa9GIOi/r6iAv4Uem
+FmAsM48uREG8zmRUu4Vn2YWpBXS7RlK1tPOgjm9haZWcoU2Aj8d6vCNdC0kcOXnAPi+P/VhNq0t
uPGrWIq6irxMDO1tQPrx8F8cnceSnEoWhp+ICCCx2wLKd5n2uhuijQQk3ibw9PPV7Gah0VV3ZWWe
89u519mEbC5kmJRlP61lvsvmtT8UjmHckWy1AMoMOw9l97kb8iSSS/kvAxK491xuu6bKf+rxDua0
oWU4VBPnbllmP6jGISg99cfN053o2o+278/OwMA7ZGcwJ/YA9otijvedm8Rh0ekfZPHEG7sS0WSa
Jycxt07THRBERUIAJslcGLgdmouUAH+2Y/5bM1Pb0zCeb2L/x9e37fLXVWaw4BFcJi3yxolqA/+q
GWuK/EboIbjVE2hn0C15uSmFc8z4hQcJohiaWenqbXdqIVhppSU0XoMmdsLV6rZ2/T1q5BTH+TGJ
q5s1AoVzA5vEImdA3+acbrrGBF6aw3ZQB1/3wqJPtppX31t3eEpXRkRrwoOqRwiloCEAiyXaDq3R
w8FwT/7S7xndg8y9ottg5RIHO+HG5Y8+cDc/0wF+XrP6B2YLuBrwuxd7x7nao7v1jPZozyc8Gpt6
/dsOyT+hj+cqrSMzc1iM+a71yc6opz0o5hl97N4smFus8ZNytGEze2mUs5Bw0M5t2ewUX7SWo4C6
bLNIdCp80ftZhg/OQFnal9SN3ZgsYe8sh1Iu+ybpTogFIlXa25a71xbp0WZA0/xs74/VtR3nrQWo
Par03PTmdeoMUsrRiqXgzj2Zn1b7CWxNSLkVP3PCDrUYd4UvsFlO1ks9zhfNcP4byXUT5a+egnUm
/UeaQw0Y/r5j9PfsD4CFLZfdsfOW7TwmkcKBntVkmpHWwzMaH9b1211PrTmeGuj4tveZiPpXc7JO
Vlt8+gXLXntNJz9s1ySk2+TgpOo/o25PUnZ3aeR/xmJ8wxm7S4oH3eLZn7z7YdOXUe2dtSF7Z9E4
8vZHBGc/rdZJtt7WFAjSauiqmi6/SrKf+1yc+tZV01/IMaKhfzpHbYaExWq9r3pWg7MspxTPUJWg
x/y/ng5KNQfjGjbWo+9html2FqQzJNjocvvvpJHQs+xbfivuaoWFUues7D/o+ZW0JdC7SDK0q2uf
M9Vwcce5yq0IVyGPQ76v8i7KbDbHBi7Is7atVhz77OjP/a7w1q1SzXOBtkKZqAK8/MNex33err9m
Rl5gjVMlBWqZPpxF3zsl2FxfnnUmOIND3XnaxmvS88DEOhOKosTGH7oNFEoweA2sYhnkKTKU5lPn
e6s3X+N094m6ldIIDdfg3fxSVWTwuGdJtHTVsYnHp5lZUwIE0OplKLJUmksPgJfSKdIgU9QYNOV9
6P8zSbzwUzM0Z/o4FiRIsxNUdQfSqp18ENHsR6zB6I+MnwvqcH62yQw9SAmZmAeJ6afKtHvjxifL
BiatGp9lWAZ9O1FA3QQ+sI0hbqvmg9RpC75kIywh19iVUJKoi79qtyRpTrYLDWgZoXCNbV9/eRUW
ZvPL0quNnqSkcfT/uM2PiQe2uDZh2yFfwZFYVkdZZ1QtyTfmzwDR07ipXevasHZ6D0h1SW51duaL
dS2Zq0DuA10KEI7LbG8LttB2HOCPRJDPZiRiyKqG3dYat93IeRdgEgVd1rG/x6JB0u7y7lXf3pIE
MAvAg3uNFCD9llb9DpRo08X5zuk71sAmXLr6lgt+c4pVMr6Y9RVsftMPB9kLntsyVDN5dOJv8fg0
sHnyAgeiyumy/x2N7zX9nL0BSEqEU1MzdsJjzg3G3E8hFUohfWPa8l/X8ABYrwgDQ9NNt/1gh0TX
bdvBDx1tvXfp9FPn4tAJtevskYAY8SJAoYUjoLF4QZsMlVULrLEcfAQq5JdshXnoivKgu/42zvIt
KlE77AfNCWfp7+uKiVUIFCxoebzlFA9p4KbyoMV+OPUyQoSC0AvqaQYhy8Q/VT6x6V3y1uBNnjnI
qE4IM2BG36eGd5RuH/LuvyeDCkdLBWv/N2W+zOgjmjT/kBBDiIUJPpGsGV0HK/nnup9xmYZlMwSK
2LGJ1EXTtYgzpe6NIbep/L0ubIhl93ft9J+kJI8tfjH8GgiCAb6g593nmk7bS975xxm12UDQkUXa
RtOMOxfbiARQXFrb40tDoqP0g5JAZycB4OyNFw8uZUmtLohr60hyYig9Y2877TkHSd5YuYlIcf4j
kv7JES4KrBZden7RCMAwwGx3VKjDD9RvKFFO7ugw54zhwv+eIOmpuA2gHoCSRBQ7vAjNp5TziYrs
aDE+rdQ8ur4Raq0bylls6uproc0uX7LTAKtLUg6/JcaRqthUjjySLxXpS7lffb97pNTQuZRNQd/x
pSsoKpmJkElJGdfacefrVch+Gj1c0ik6CeBNRCuAPbBM+ckCPjQtxHZrFxbDuG37fJuuPCGM/Wtf
h0k9nEUfv9ql+TKZqwQabvbpyOPGHBGPCHJ0h9UjDWYrJ16huJTkqlvw22AIIXQ8psg1svgUuVE2
pJSGRfZfqoGdL/M+Q/PYJTpW/okRw/9jVN/CqsD8/KslIIaSm65aal+SaPA/Gk70Mr3nxbOhq7ME
P8jVvG3U3moY+7WyOyjXClUu/wwOkskWaQQV7otmohEk8UpClOW/CX9tmrR7yq2Jt18jhxHXRrQ+
FS/efJ5nGeUPaGyYwgdXC0a1zYblVZvvbU1jku+EmmltXceLEpsHETg/62ggdL3y4OnmW2vpN02X
r7o1PZVFtZ1yKPd5EH+b2BaHVnlX27amrTlqIlo8yhCAcM3ZDSeLeptEbDJf2w6VsUdEZ3Jk7VBz
LXWzUw2FDC8R6bsE0zrmZp60r87WD26e//Lg3lap18zKbbZFaX6U8fjtGdVlkuVlGdhayTNvNlZZ
gYYk3VcK+qvxWwb6ootMvzntFdXN0RxZ1ZJhj/qYy0ut305pRIDGW5e6ubXg2OjtaWDM5jnft76K
TBAN01VbmNQDlYiB5Q8ANSVlsjYaKJt5oM2TS2V1L+mQ3nSZRvi2nhJpfqd9vxl4a1L/w1qsZwNm
u0nKK3HTW7Pp9rrPx0eShiUzKLMGij5Ha4ZSerhIMb1ojX9ySy/SnM/KiY+pr2/cqaRA85bWT60z
HOue/aIAWWLZRmtyGnmNer3cd7z6FQK4Hp55kAuQdPnQLpDy5/waM88fpbQFK9fwWIiqj5hwv0XG
W3skDM5wDnObngqyTJeUk+kdx0R7qaxxM5FwMKbTFgInmKosTPxPfx6fPbf/U4ODNcgaZz6DDAHT
mExB1qFu9Oi269cQfiQouv9whW6zB/HTa5Gm0lBpMVPldPI14uhKhoSOyOPVj5ysffeTCRGi2hBQ
GKRusR/JqKqn4qnQrKBlLGhaYFxnno8I3sUmH+d9nclQWcyqFeASTFhQEZhA1E4QV/K2uMTpumo/
OxqNR4mVhlPWnGLJyuY2UdZSzdDSTTqve+Q/YWL14cpcZbk2kv/ujLYyVPJijOklJlt1U9XpGxfg
oSitTezcpzI7muWyg9NHQzicSQzaxqicqvSGMGRXS5YBgd2yy/yNPcjXqvSeSDu7ujGob/lTu9p+
0LKwb9U/wIlzuhYfcUtCz3geWulEzZzdcsg6x6/HANXDxPMpj/aIwJX6cIftVzv7E3ulPwddc/U9
85hq2T73kVjrM8Li9q/IKwgHGJNVhCjG0GalOw/KZmmilmG3touTzkFMwRMnzz47fhbA+rzPY0Hp
rhdgfLyq2Pouq+GWLtO1hOcf9HFfTvJltPpLJ6aQBpYXv8++ykZe46K/VwuLnK6jlFWrAeM97TOm
OIlki+SHp4HLwJGQNRmzTVyY5b7Ok/8SbgLmzX+u6ZwnExLbEB2odzqvG70e2/2AEQCdoakH6Tyg
aAVJ1oz4abbSuz00z6n9YBs9dxcbCGIHF97DzPhJkqsp8t2UTwxFzREPzMZfKcF1C6YVOwaE14JW
zWFvv08VEHjD1am67q1Iq8+KrVIomweye3Uy9R7n1ZfSy1dPWzdlIu/+nO1r5UalvsOMIGQGwwuZ
hnfXW9J9y7iYliqa4vTdFsTkIFCX3a7HoBPjSfAn8VxPDxYMCaTqgiIm6tLw46cqkT+u1txkvbKD
VRVguncH2+L4CLiNoXglU/ewuOvFzOfyjzPyXUiKVW08pXajZw7BOpoXY0l+BAtcNnl/EhdARnmJ
GSKsZRDok8PUcS4fOJA+exKIKm6PuV+7OmGoaX0wEWcHWmU4wbzqw4fTJ/Zl4I7bWeWSbRvNil8y
Xze3Ra/r52Vdr4lWnlwz3pL0/LcQw7mgPD0EtTM3jtkeLX7PmkS51aX+nruqD8iERBxn1md/bWDd
pc6/QePer2MOeFo1x0F6R84ry45jEWA/y4y1dPJ4T1q6jzpZb+EsSGM3s/zg8hdtelaWwO3j79Gc
zwAXfFlq3FiO97fyxHZ1p5rBT3jwUmDW5voAuz3KKxf2rz421cYcxsi3mm1XiVts+bgUYsS1bYva
TU4WJXTNyKgY4/IscUdAxh5XYyw5FmLeD5lg5nwonDQI7UB5y7BRbR4mC/ewWMWTNJK9b3bvk5m8
uNqIuyRnwXScz2lGyFC0V1G6L8vYECMdL/es5VH1NUnQMLS6m62s9hlLIEGUHPkY2bzme+1WGelV
5CI5GhidkLb153VNtlY1kvTpC1TAWcMu152qPEXZaixZuNjpp+Y9JBDZnxUwBw/ZVWBoYR1oj8yV
jEJ18s8HOz3nWIPfs1kTYZH0KFweoXV8+GrnxqO+Q7z++EEGdXNrb4zQ67XB2M3dWVU8y5uK6tkx
IkKZ0nr6rdvfXs/kkyutke8kMPaQI1KUPr4khJMZ+EqLmtdd+dPjGrdb6Ozu7lQWeBj4pwiMYeQH
n9skzbYEM8cTY05xnHPLXIPatuADi6lKDnnCmo1FTbwjOGIXMVWLESCOG2xCFrA4yfu/eOxpYpfu
eO/b2Pth2jV2de7p3z4z3KlPbXsna8TNnOH+iSwXf6O7KdyGk/Dya4pVtxSluOnVou1IdbUfZpuH
IpPq4uWktzOiStW7x2o2NAwO2opKA3NpHjp5W1xqu7TuU57bL62u3H3SGMZFq4SbQNIWXRmox8qn
Ixrfe+hpmHIX/2VVhRNHTCvrZjGlFvhy8CVP6kMQGQtt265+vM2XZOHt7OqwpsZ8O+Jw2fauxy2v
C+95VRa+Mv5xYRYbQ9QPsY31p1ujpW+pGtAyjTcZ81sH+boRSNYhobNjrFpxm7ymO5Z2EkdD+RBe
2l57k6OeHMSc1/t6QGEkWhabgeaJvTckHDTT6atgQI4bulbBeNIPDTMIENIPg2Gyd9o6uYpp9l5c
pixoQ5g3xQVsqc8094fr7DrVi1m6cxdMsbb+TStreYpteBW3zVIESp28Sc/uz43mqIgSniXZtYh3
t5Za3QsTqXlo9FTdxNgmOzM2FyQj3hg63GObBM/NXhrOg3IEu8bR8VcsRIkt+XpHKQ4nQ9rNs+sh
N+6gSV6nafKmje0NwP+56T8kiPSK+m4n/2TNjDgG0aBBnHqB45GfWIuMfrXuDkrol7QxfuUClpdV
3fpc1kMbGbYJMo2B6NBjxNhpmsZw6VYtQ/9Skc2bf6FyMgK+jic+HINZHX2Jcqefpe2x4bVYOuGK
LlVSm6Hv9194Ovnt+/EcGZwJgtm69ero1RomFY82fjv9j9lP6b4sLXw1jaqPg9n1zEOIRTrTmCHZ
y9zhC9zMn3lfg9rEupb+seg2/xZeVQZcsuPOEPat8dwFZ08HeMoYU7+qdOSJKC2XQduFO59Xmkm7
SW3Qnyx7wLx4F2dafGxdB4ZxLiG5+H4Ehe/02cYd82bbqsZ9Flxg5AFWWK/83NefC8csokGOFgi/
mXwoU2l7jEj1c6atHkSC1FmUNXQtD3JhhIF0Wzf9VGSJPSESiTemlgu04rF+TND37uCf171V9fLg
KQP9yzgqgDlkMpH0a1q48LWxLrhzfMVbv2xjd26uaIOHOWABadOwzgfrfbVGxlLQgPKbl6LmI1Zx
F+m69q7wrusV8WIubo2ysfXQxmoRkkhZHysUSk+kSovz2k79V25XbkZiPyoEUyL20F34xb5LnYj0
TNqEPUbWQSD/3eiW7H+GpnkuLd97hiqynmpleU8Cgf9mUK5KN2WGOb9aJ7Vu/ClLvtpeN7/ssUOc
A7u/L1xPhLJZpj9L6/SXqnXsP70DgmfRX3jWauXdqsadWCxXP8BoPG8yWLB7OlWUNne5d7fSAl+x
v/g0G2jGziy837YwtRAsnEftwUy4XSPCZaUsvWxKdcXwDmo7ePXJtAd901dtcvSI0v4jVE7MpGZb
vLRJs1emU0f9vBhmmAh3fl4TQ74Rxzs4qHNxybXzwj2Z8h/Ay8aLrRb1WIJk2Ixq2KkeDl8r/WnX
O+wWyQQElbZq3c2rp47G0JtvZqv8bafZduj2sxXlrYZtd3CMixNDjiy1fzF8lm/A4KzLjSAvygGi
x6+/coVLkTyZBT8BBbfLkphXNMLMhp2BCjmbq2OLp/U2dhhAQv6/9rPARnE3uqr/pyx3fMbpmpLP
x2r6XlhqeO1iy8DMsbTFRnqD/obXMQURUN4LrbrzqZMLXfBzDylhesyzpenZ0TyBunBch71ZOUxa
mptfO5tCs6S0rKcSqxaqmIopwJssdvfVwHoTG+X6KxuqDLtHv5Q991W3KTTNfx37zDw4XHPoi2H6
gqKd/C02JVjRNhZPY6zEk7GkcFXoP+1hh6orgddt1Pre6DHyFc+fuDVGO0iFkwVi9eXFikcDTYOS
8w8KdHlLFE7DYTZkdvJINz90MP3bItftU7XaWraJE4m2rcE5ZJeqQzwfl+eswgvIXA+SkJD89dmu
LppdAjX0qF7l+pDaqu0iMmVEa1pb/xEhkNShq/VGG4qMTbN6/NF09NbXghisT3dYSWlcLOxdm9kF
yd6k82TjxNQd53u0PFwGa71Wl5KZALPsrNpIX9sicghYwX/agAW6emvuu7EAnx2z4dseCk4xSnoV
6DNk7GbUEY45WBs2TRrnuNRwjGHskNo2W8BdePx0y4R/BmQkfD3fZl7CjLpMi3z1O1UcM9+KKZkf
UxiTWDmnUkzazk4zI3TsUp7cGjTcXh3BRZBbh0Gf57tcaxSjEr4DxZaIIf6JhPwynRForMtROZXN
2qFyH1CGZAgCdkkfA2bH6GcgBlAjF9NQo9gzrK9EE8Z/S8FNW0EEB+Bf4xsbUnq2Yw8+1WN+7pK4
P+o2+9Q81+2X5xnlPamn+m3Rfe1gTR1ODWemU1ZPrVB0IrkWqBGPORbsg9Cm35IQgLe01/OvfjZF
9URkiH41fbkXDBQP06u/2L/mfc47+5b2TFedodM95GfbtJTPYpjq00g3cMC4NASy0/vTUrCKjfPQ
HO2af7jWbfxxeDYJr7Yr4+aL5pTU9ZMuJ4qi+/XFpWcEYeEtk2Ae0k3PNNNGXaPY8WHWJtH97VaW
/r7LLza+xc3CR4pDIb8OsX6os/RQMgtsFofiA7+3OV32r1Usl94e/9W1eCfBkI5gjqWyX712PGT+
CNvh1GE6WxdH2Z8+vp7AyOrfQrYnkO6jWzOAJfbWKZeDu9qkeXbWQ5HTUFS72q8D8w27Sv8GK3h1
ZzIE+lZbQHF4kXrVsUZZMeWuD5NxulhIsmPz3qdFfiToAToxKx+Ps/6VL0sZrMq81p194A1DF6aD
oWbzuEM3craN/gHATM+LC1/QNjWd6E5xytmlD6v6/57StJzLmZDCASYxs8t96ebrJm44r0NZ7VWD
uK/RQC9sj2TbtrqQUhMten50oXPHwXgp53RbjuWbquM7NoprpbqDYAFRnv/S1t6p4RKzJv/DS9G6
EWxB8KLpnnLH3XkzZTZ9ghLI5GZz3WpFxib2AjXa0hAHXOT/1tzbFqN7sEgMdadc22SiPTBVH5a8
2HGl/AONOchxvC8zAOQycy077t3M6x/PhdWNGwhuTMaBZv/f+H2RxFMUhsSQm63vVua/DFU3RECw
56VwwO1MHimXarZRXd2pazfkTCCLiQtYTgvoo3H/DuiXgtwxtjay1rhInqUf37y0AEIsrYcbmREv
8TAb2c3EMqt7XyzI6CJZrD/7xepOXiG3a8p7S7DFBjTQC2vXm45T4p9Ws0xOszKOeVHgQMGzg989
6EcyOwbvJFmurSE59aQkQuR8Vmv+DUt6xOd3LVexZ8C+ZAiBkUo6hObg9SENsPtrYlJ++P6etZl2
BIn0lQyJ+E21etia6PaNuXwuuu4ZFKnaNGuCG5hyq0yqn7p1DnpaJFtH+hwX6bOADRdPJdZmcZ0n
copfS4lMrwGmW2PvJLL0sxjh6Pp1/pVa8hQ7mFGWHAEI+VISVMUXw8tqF/8ZZUeABM9AW2r7OGYo
SvpXpBdvcaMfygE/hizOto4ESJgMB7qG59oY+HxadAkln15qBAuvmeWsp8I3EPD2WnPQGCwwVU9R
FqPizEiB2aC53OpDvxdte0NCre3I7UJqMnqMsaucw5GhNyps/TdJfDYrHbl2lrwlqrmSGZKE7ZTt
VEbNnNG82nnBLAF9MSW/FoIL0hb0Azksz13Gql6kWZAJCecx6i0rPC57w11IGpmT57aYzibrbpLr
/AjUK7Bn6a+WV10Wfw2chrU69o/G7NwHrHQEEcLVmvNHPekfTRvvR2o6zF7epmb9UxfzVoo1KjzE
ymt3MqBjRF2EMu123DgwX+mzU48Hcv9fp97/zFzArqG3j8uE3r3tputipdtHsskMzVS42Q83/dOi
dx+1hsM466EUUT4fKkLBtkutbqvtXhHkQcdMDpSez6KKpMOB6o+hq2Pa8ET9O/YsJqggYnkqvW8T
sUFDKEGa/W27z8Gfnjrnv1keTPxXVuJHZefwsGNQmWMmqX9Oo5/a6V7zW0b+FTsfufeiHKY1JLMM
4OexZrlHnKZX2h2R5qYrDqgMKIb4Z7YsthRe5Es0Onw4yJRa+QU1G66onpP4BF7MW2BERrl3hmxX
JyQPVyPNJy+J3kRTqXj92USccr/EAI9IMaoCvpfYuoqElZGgB3RHOU9/6m7LEs7PISIBHRgxBgu4
7gSDOWrLrS1aUAzUbb53XxQEvfufWXs7sukjz/L+s3P75ECfpdO/Ij4beR7iqbe72zgB5NrvZWsc
XfNVm/5VOiJoH1uXiKoS7Q1gekVQR42+dJQlDPD30KktxldEZj8NKStY1VPpbW3ztcK4YlOsFhNi
IkCZZx8pNBt2DavcpxDfCPdMA1gFt4rQX5MeXVn83WRs9IbAAMzwqer67CKE9BVsVrcCtH+mWnOa
TBKHXfWWwDXkWkyweVaFzkhwBfzcg4DIzOrfCCXulZvFgEGsjc2iD4EvvnOI3tZB3YXaHEzLJqhF
EujjZ8xe+RyY4HGm/HLRFmfaeKXYBtkG3v6/dVGcuubDHkb8uHpolcaTFNcK5USabk3/PNifxoRg
S3wu+CzQ6T5EZABdrEa5hzjhYUtGyej5ZMz7hwwj4JKi2fBl1Bs3TNSBbjkoBK2jbNRuVde8uLdG
cmhnbbN67/Vih5LD3CQYzx9oDHb8LB1fLOa2dBKvroCsTMhQmOV1TR5IZMxf+BGbfsS38KuZtCdy
l6K8TI698K5ZTzAVvw/ahcConjU8SI6JHrLoUTKvkZFcFdCTwxvaIK02yu1o2bAFNaIyepoZzlW+
7LK2v1UWSrZ03Wdpeh28+zh+NuYXUMoZswGuDLXlKia14EN0/63pU6r9OvNHY6yRcPrAeiSMPuQ8
fXxT5KuuEKS2i52/Rzk+GwwuwL6LlGwCKvSQysbxHPrjqR3veSaCpfmTlpdptJ9GGNElgZyJnzzd
Dsv5MhWvwqPHWl1HPX/39Bh1vhF59bPP1LcqcUlGlKIyNa/SEpeJDIwh9jbpGANBkr68njrbC7Ly
IxFv03rNjWcPJLdzMQub/+US8aie/vjzn5i9sij2yJh3ysyD2i22DrtlqZ5nU+3t5qXQy00Tf7Qp
8lsCsoWzBnoHZgtfB7mLja5jPJCwpyZT3rUsHYarD/R2gSg5oQqqswpmOlBW9FWP7Bire/Pc65j9
Ai8FPWehm3/L+TQYmOkYhqHL9OI6LXE0WX4Qc7nEOVEmxvNDaZMUIupSL1g1OD4zv9neGBhThxrs
Ztk2IJS3oVPjR9csRnlr03dMem0VMfBsBnKxDJDLioiXvggrlNetAWMQ/1Tip2zJyKouhRjfx+a5
mZ5nggg6vmVC83mSD7XPVFbvbR1NHXkjQI9LeV/cH8/8WR/UEu/d0p2N3oEN1M7l46FiAXDbv6sx
oIUodv7K4JmtUHyS7AZzOyfGxRDWRgESrFwrVWrs68Xb256xdYFqMlTxHf3NxjNK6E25vDrNUwUd
ILlzwWjazLvPZf/ZjWR3tAvu9c+YOLGZz0ZLkHDonxol1565RJTkIAWjxBDY/HHZtx3OgeVukMOL
DiCs8hfNhujC0U+EM0PBLR0uU6sd9IGZHlPb4n8W9g/ChQjJQKCTlp6oPxMOtU5/NY0DrrxI1oog
lSycTfwVZpVuDATbluqb4+KXVsiUjQhJX8+d3z8P8Nb7upPfzUDuwlTtYaDC3s3vqrNeNcf8Wjsv
w9hb/9p6/IU4EzFMrL51vf+vmPOoo67AYX2zK2df2H+62NzWfKZr8dYU77HAqduMaEw4JHgbpkcJ
q/NXyGNRfWbVnxjVrG4C0rrPsCeoC59qbD0wBaExvZX6RLCBS/bOZewuCgtTmU2R0TyJ9W1ePucZ
c5aN1M5c8Y8UZyX7c29JrL2E68z5sI81b9simByy/EhaQx0uOacAgAvIBZhv6bjw13beaEhEG3iR
LPf3I+90m7Sk95UfS6HdzNS/QMH9q2N44DY+L8LhdKwmwUYKVZ39tDrxNgXkqvTkllX1zRXxZUq9
z7yxcIq01r7Qs4Ph6iHmjK3ovO8Z26Jfe1fYBY7z+FN2yQvUCjDutOvm/qKV9alKqtDSsye9SIJx
9iJ3VW+mQPtfjXofuEYJ0pPxJAHfZKGK1xv5kjws/cjAaUcJoy7f/envoErK3pqV34h1SQxuBCWm
jxRQYDOYCumnBsxJ4hwhVGkXDVq6M6rihvo3si3FSsTs0kziOIyctH7eUyWOBMAVP02SktrLmmRR
JKVMdo/WdtFULgSkmeItT9kfMch6Pc7JpU/fysF5T3zjhYCpX/BRRla1y3W5zTRzm1ryKMoFsMtT
U0g25XkZp4Nc+ieqVC5QAHc51Ld0FRe51K+EZh/aigVSTBbj55yBilQHrciY2RIADk7qLlP5wajT
ezthu8vSKxlhmCdYusrJfrZq994l/b22kh+SzL7WRL60fPktLM5Jkl/yuvyHChmdpmtcqqy9+gNy
SMyd2ZjHka5V/6QR/6hpzsgCgPW27eXbbQwZTH5fRCxmt1WYkC8tPlCbIJJVrcTwW1Dshp2GrLOY
dMThf6SdV2/cSBqu/9AhQLKK6bYDuxVakmXJknVDWLaHOWf++vNwcc5OiybUmNnZwWABwypVscIX
3sASH2N1Bg6l0PJ17WeapM/AHmjiZE296TU0B3NPPpXN8AtaN0VLWQJA17W3dAbfopBwtKoQASZY
zr5FaF8VJqcnNE0gdCSOogW8HwddCASzRpMuuOtF21+DEaEQDB5qoyXt+xAqT4i6gKhOfLqHtuah
EujoP6qc2HGntJCM6JO+hgnS3NQefeONDq9+KtCcv28baL4hSIIjVc3gxhMa2LIiomQHWnA/lXDq
uDFi7T6IWux9KdEBjg/vrYaHC8mNr349/JjSEDZCft2K+Ldv5V/4SSApyfv6KXtV+/o+sJsbMMgd
1AjBD8pPUZRAksyUJ5Uk0oU9oN9WvsUVZA/vtSpusXKpNkJHL05TLBsQaffbNKgU201s39q+pu+7
2LiK0oE32Upf6DUNrBIYSjWK+71mSW2bV3brGj1onNImRAr1fteP+RcNqa+qqn92oEdqu35UEt0/
BXrNLC1dbrVcoPfSNTcgzb9jknE3CCQLMgH+TQsRUNQo9HgGEM9peB0kAK5Ats9GiA5EQ0lra5e8
w12QUxfwAdBocTHuMjkBqE3kt6RRnjkW30P4uJFnGNA96fyWFbxDwxoQGOgj5WT0cXib+wgNQIhr
k52maPo9enhACWzfP3q1be0CpX8zVUvZ910PbKzSqp+BUar10Vc0Y7jPClT8TvWYEVySPMKhyeUh
6EVzTeUqe9fNqUU5ooqvK5E6p7LKwyduC2UXFDDDmyCUVOlrYC81Ki9FWwLEknXh+ioMDYX77a4V
IYFh44O/CvTxSTaRnzFB9Vcmy3YudobGXyJphmeYBhGgDi2YY3+PqrYL85oLoplso3xQpNFDOPBR
Pgc4nnDD9Fo9uo5R9zgP2IDCwDEWLU8wzfpdXublhB7VFLUQlSBk93kJCrzi1vuVqEMA9GlAhBbt
vIn0I8tuZNxkJ5DF6SPdIDoGVZ0fQ1r4WyrLxRF0JOo+wOBerAYXtzE3i7eyzoRLORjWLHAZuB8+
fFQMYN7TsfnppNFwUgKggJgk7GNv7uVySRzVOINE0hbk1N7vchpOvR0iWBRT+1KclyCczcMplUXy
qKf9s9pNx9Yg4/NoJOyKIm32DRf+Ve0BbaeAiLlliGKIEVrX1LhB5nCS9ek+qKxbD2CPLmtufg4H
AZc8CdKeeEqfRiVytQrgE+e31vorK1AOQtdPupXEW1EY0AFMu78L1fCHFYP296bphRblwejSR29+
xzMRUHNwgDjRirsFmnIddPRlO6+G8BMNyYvNW3nt0Q4eN1rq2PBC5ZOeSZOEqPmWdQ6hMA5qSgKW
qNNvIYZHW68N3oBxwwWW15YSo0gU7oskvK3sV7skIWvtX702QrwZTZJzPdjBPNspYIh3XP9Qh/OC
K9QYnr3B+FlS9A2y6Wvjh9+EQWFHBREATtdu05cC0QHaVDeYZd9zd4Ipt3Q39EtkayZTOToabgT1
APdHQE87TmiubCo5JDvg5V+jtnusTe81j4FteMNJKN5DghPpxq4aAJABUOupcn7wJn31RfwdDILM
UzfK9EPaDEeg0D2aqZVbmRnKOYp6MsKeohF/v8yGBxtAiTR0yqlFemUOiXZfKy2K29yyMCFg/QVt
ogEd7un1QTkYGljiY3jrEFtVqNU6cfKrGuIt2mOHwK/uZAGjz6yRWVbG/ZgF31tN/EbEiJpHeONh
GJSZ9S4Kn6wKeYg2PAzBtxR0rNUlXC7qoe/sV3PI7mvDQb1ZRSlatgrM4eaHgtaUXmM4Gmk3uKIe
lAHnCkcfXVpBO6WajnOZQBTKYyK77VBAmC11no0S/EGaKiTZv3TwcEZZhqeG51zvxLMpwXbOlZtG
jU9hGaOXoQCX5i18LoPiuexJfeukeGhMeppgMe6NsJsVEhIkjTDvndTU1YH2codGt31R3WkURDdZ
ou9o2Nrgory3WOnudI1FpF2f7br0tp31xCxxQvjoRqsc18/yYzHSGJDGdBur9o0zEVuGjptYqZun
5nODL7AAvLWhmvDQ8gEjWEfaOL1OXrcpBH1NZ7yJESFUiu6avvRBsxT0a0y6pgKOyHRVq+YMyVNO
/mgdLGStBHXtUoXQwEkojRvVRGm3omfu0IKEt53G064Qo9uU1RXOHjCCbagRYaz5biOjRwxLvmZd
MG76vBbAKur7OoX/60gKDoJUSff2WVkfRNxSRyx8elTdqGxoLQNE0B8qy7zSM6DVrbmL+/YWQvFd
pfV7RC0xYEI/xuhumiJ68j1rP9S2uLLKaX5VDmUXp9tQQ5p20nm7KwjTlfhdjsqdBHiNTyKPWEv+
4o+APevaeo6M8kdmOT+6avqSa/0XNQ8Q2knT9yEzvxNKy20BcnaTwljdW0g+cAwrEPlRPW5oXGHY
WfKVtXC6nZzyTqE8hyDheLLqpCOWrnSw7D2FM5hp27EPT8aILE8ytdM2UPO99OxvrR8fZNtfNWl9
bSYx3Wk1f85IdDN/Jh37MaWf4muh1cfKMNHFKAumZBVfNCX52ngB6mJJvksCceO13j2agyQVam8g
iE3vwbRglvfIO0FeoQGqjPG94zePmtUeFT/sf0D1NSlM5EDSSue7nEqBkFEISAriGV0R/c1zRkT4
om4z9cX3royfYi8DVGRoT4GFkW86tdbG0PvHht7gg4wV6xD1HjQI5EqdAfkWPVNOmZ1SdPLM7IC8
g/Yy6DVi02hKBJsxNOZeWzoBQ6OiHg3bwlfkfe2l5fVglzyaUCof9Mk3CsqNqaZc92UoSCssNXsP
urnlZqDoOnxT84kN7kWSUnvX10cFAeQUITFnLtlCO9MRHsUkAxVIGDqvwhjEcDdokwZ0zdP4SxUy
bd/TJHFgPPqNuVPT1kSpDVXDX9OkdMeEZv33yMM/FoU3K31XRQQbhytdjWiRR95rFWTqX7VROsV1
rM1iAlMzqXQBPKCXhpU8q/4AZUOBAZQ4fQRzioBvyrL5aCM72zURqsTjoLbeidZ8mR5jhDqu6qqE
pWcG2gYxcGJoC27tNKBdhKRSdsyIFtBdgt4OgzXZpTHWYZuadvYhCJNHWo82XlShfeMXuronUUF/
cgZPUzhNDgNSEC8+fKw3HdVj12kob1dwAE7DJHNAdigHWGGKJoXQoysQKMZ7Og1yDsTVbd50v/2g
2drCI2XVhOPcGjqdv8qa/dGiEZaDX6RHGRXNDSENIpTJIZ76145YCglgc3jyqBSQWsc/4yZ+rhvn
zrJgJpV6iEJALtAh6fxTEaVP0eD9jPxG7n29R5hwLHwy1fIv4tBnILz2SQ0aGrd51m/h5xIfNymF
Wz9U8SBN230txpmCAXID3jetVT8zfyQqD3nJau8kG/kINwWrcQSSaHqBJJRJlt+ZJcIdvRJPtAxQ
EMnDnNwpEMUWCMYAsKV6L9LyvsKag+4eB8PXoaeQq/9CIFi9goPzRYd2flU2+jequ6hhq3SFcso7
EsXWJm3AlqHvCsS8qA8Y6nDMBieEJ1/Ge8eZWym2cxoFiludoiGMzOF1kxG2mVGFEEWdGsUiBbHu
MfsGelkg4Cip1BQRxP8w/Bb2SG/UoruRQR9AjSlDSLeZjxwM4q8Fr/sYIpoYFulbOATvfUa7u52c
9GgPs0CAhIpaxBA2azVHRaMKXkRC1blrOogUAvTgpoa6vEczPjvCgBbPFccEFFdutNsWWCKB8Qwe
dMbkNYgSrBkTGY3XQQ3RpdCs/GiGOUBfK6keab+OrPdkP4ymcpKk6MexmF7QUs+OsdZ1D4R2zs9a
d2g566VFDaTXSyRTUACjuzOMP30qJKYL3gesQUhggpApFNWhntFpWawm6b7U+iq9CWHfvyX9CEHF
kiUxkJbo8TWlHTZU09vIh9rUTvXUqbfxqJEARjgVmCHhqNdcozkFnxndVQA3yKGbMyqDWO5AlEtH
EtA4ShuofcsCIoWWhibxkPmOHinWtIgzlNg+46Pds2gzDNTiUuDSo0ClZ6ikNaK6btOG7wreatO2
UcgjCHzK7sm0YxEUd36FErzjJdlNV/vTtqelK1OzdOmu01UM0O32zeJV6hF1nlq54iNRWanzagNT
q4REiux5BtRiluSicaIgYlGk8ZOB/gAcofkB5nLadr4kaskB3Nad5Cq2zF8IvaAyrw3PccNPbAzr
q1ZHJpLwOZpS9lDfW2WsIhoMeIAH+zXo02rry+qXYxkcqwkMTWIqBTyg6ZVIKSbrMKGf1/KvQUlg
lQ3THYWql0hAXjZ0+VDnOhl1DHEECwE31gr/vfdiAWSY0rCnxRXPte3vtMB6ChWDu7+s/6IbK1BA
lvlvJ+O4IETun9CGjw5TAf+0i9Rhm2a5tefIGvxcGd4Gtv+KTBgK/Kr+2xsdm0wMBR1tRIyRPAjZ
L0ScdiI1IT1FEkFzlMnyPXWTiTgbqKk6oOyQdQO6/1pVv/WFXaFaBwJ0xr9WO4uKCU91w60xxOkI
iXFoTdcrqb0GBsx7cwZaR6YawBcGQI1CTK8/5H03Xscq6BC/tugZ+QUFQgRZ0Jd2YvsU0/R4A9fZ
3kRGoaJVZQG8k1ZzzLsiOWmon30zNG2gVKuYT/7gRd8N/B+ohrX4K8omOU621N0qL+wXfxTZsQvA
7WgRvWQ5ZsqdUFNqrxyB3x2+grf2xPcovLo61bED98ysnUc5IE0UBgmEJd9ziGSr8qk3c+uarLO8
zqH1PlaVLfRtL00PKIiCgBgKhLPs0mA9VknSXKejN52ctoIVrGaU1se8olOYjG06q8e2eEQojjDd
MBDgx3KEc6A/ZUIMB512yJvn5QO187IXh04zK8gLTvMt1IE0b4saHCQlR8D7nhJR7Kb801OBMrfK
DGhEb5xuR9roc5NMOsWd9JWaFwJtbqmzfQOTwAYBcuqYfusWsYRGmgBq1SwkNTxtFguReZNb6AaB
bYLPVFjHqgleu1RR3mKN8nuXgG2i9FZFs1CY6f9qAuqQauOVezla1i43K++LJsA8IvtfbOtA1Acw
3PZWUq17bvpJ3/ct6bk3pOFWL8b20JSGA012Cl+N0UMRRXMymoeh2cGt8rgIkSbw3rRinH53TR+j
EBSEPcE7UhG9Z2RHhWP5GGal/jWS/Xg0rTH5S0ZGDRNNsPO2fRWaN04g4ut20sIjMBv9VonLHjWi
zPmSW2UBQ6uWUIVR6qIijVRfn9FGJ3gc9Jg+/QilDllYsHj1MG671o7A14/E9iC0njtLk19Q4jN+
DL3HI67mfkHfrrBycTckRf2ayBqxFFT/dF4qZXowGls/NlmBOgpgK7+hyJxoDz3KhHtdb+RXTe+I
IcfZcJW9URQ0oHzvRUZ42WGaks9n3Ta/dLZJSBOiSKCUenDXTGm1s9GE3Ku17F6FOks8W53afAkN
zTqxgP7Ox9w33muqL66r1lc9hDFLgJrxyGVDoSwzrvsggbatlzzRZPVdz9haiH4sCRsxJIhu7Tql
1+aGuUbKTdTx4HFZ00ZKywredakYW1Tqit9pSvy0L/IsG13fHES+SQINMIsuGjEDQMS+jhLLhb0x
vimxXu0tLcbyPp3x0X4m7yD5VVfSGGagI6oveBQWp96fEI+DluADdpuwl07bDJDpoD2EFkpSXhgm
x5o8odqno1l9cxSZi93/oYClJTgNVa6tu1kltoqHBGNEto+qJz69OOfO4jYxwv27fJBXciasWvBz
YXfO17eH2KoniKbI8sLwMUJ7TdOf7BoFJp07ZLhksbPi0EQsaUvJfw1bXXiIDV6lDvxm6PlV2i99
4lJDwSygeVel4ufnbj5LQzRMhEzNMQmAbIeij70wg9KIToOph49Zxsjf2vFDrwCJ+XyMFaMi0zA1
Fdk53VDNpaW83VZi6BBAcYv0ewg62p6KbdU9t9F94D2ENYJI3f2/GBHTP121bcdU1cWsCnRWi8ir
NVce7GtYoUf0oG6bQ338fJg/XOXn1TPOxlm4WLW0XxAAnFQXCKRCeIq8/D7YYji4zfOn0dX2sRtd
MMpb+2DnQy7MrKbM0wXKOKqLLgBRBtBNxCOSC1ZWS0vQeV6W0G2H/WeiEbLYgJA4srBFPMVVzMS1
YPtuW3By0Lt2g+Zyf3zDHOOCSdfS1/A/Qzq2ZjnYNdrqciOCHUebXG1nF4O2p+TcvU+eR8iL6YCX
qBd2/Yr7mMkYeFDqUhOavbDOqgYE1hC/0cDcNAr9Ogr0Ns2NuP7VD7VwO6lfGHDtq9kaKbbQIV8a
xuKr+eRECZA4LMjgFgOsTLSNAdHswnZc8eXiBP89yvxbnDmCRQMe9omY98aBwxxhbLNpD8S7CAxs
0yvlOv2JyB4Mkku22tp8nhaWch8GXqxnQ/mg5Y3WAMYYz6McESHLBTTfFlQRPYJ2AivskQbBD7yp
pIGMhXfpKF78HRZGlXqTQ9K0Rw0mYPRm+aOxKQPkH6ocOBcKz+iINy2l4N3QqtGrT0eF3Ev2+yYH
rtPGcN/M6UHmstn7EtV+AUBiVwrhIbBJrpQUsiUEHX52Rb1LDPu+RTu6kWO/80r/NFJZqyrZzuWD
YB/aFG55KSV/iy4UIp7V3kRiDGyi96qo08NQtphdlMmXWRBC2vI4Q7VB0f4k+78pcuOkoQIGcBIE
MfZq/abD/kJpVcjP2DsFKcgPEXy1C4rANeIJB8iBCfYVJG1Io3zVcoVSXk3XuyvuvZYyZt4Nd6JP
UWjwEDIdQwskXjtVm5w/wNgAqTc/oplMmoz2+7WH3KMqeANIGlECcBqA2nX/DhnwSontbp+CQaJD
ZZNnTaATPXqejZbclk71iJzYrUqtf6sZ/ispJwnOLMIUJqMLHOabY1DklEpRooyLypiX2FRD++vK
QMWitJF375FFJbPTT5PmYf1W/AI0iPZCVv9Kk/Jb79TfZ/3goBvFnjAbJByNTmRYmo2SyN2Fo7R2
Hdm2pFvJDW/py+uo6FEPUv0O1ZQ9GVC79b74R+2IEdum+us2fHKuqzv1aF+4A/XZ4P6Pc3Q26uI9
cSK/GAEeaC56rrdA9YxmD1yLTpDY5Twq+v1EH47PvAU4YLZbfYMM+fbSNbJyiyAgxDWFlzFv2/Lx
9PtqwFYJSi2dspsUKXsliI4UGpwLYYG2FhecX1fzLX12XTnjpGAMxWz1A1IYFI+p039tfyuP1Y1/
5RxQ/Yy3+q1K7YWyzMZ3Lxn2aisz/XBtLdxg4TwoXg2fw0WMw6UrDPI+6W4SNz4Ad8Njnn74bf31
8gqvbq6ze3rxvKJnovektzylwbMmoP5A3SBtBgqcXFrj1R3191Dm/Odna6ylJnC6BLSYSnOBVj7N
RgS+UCbtfnitva+DN4vE37IumKquv3f4QBmaqdsEEh+HbT2KlZrHsBDBmg0GOP1X3nX7/fNTuv79
/juKs5gcKEKqXg0bqEQ4yNQtd6IVF1r6pUVcDRdowgpNE+Z8H3ycTUOyLOt5o4qv2S2IjiskmO/D
63xr7Q1rS21qF3/vTskJMfx/MUFDaIaEEUyYvlhGv3XswDDRbhpolJEZ0ZlQ9Kc2TuwLA63uyL8H
shYr6aVOira7g1JK9+w0UG5wK6YvZYfGhYFWP9nZQIvIHPhT3kSoy7rq9BQ2AEnptkUXxliLXu2z
MfTF50LwTmoJ0cjk6Ee8Wmie8H9iJPZKkdJZQySDwvn/9KWsRYCHLV+QWHUOyj/F0+vgaPIOhNDd
vxmEjEO1LUMVYrEPUYcapWJgwzR4LUDiYvyhxgQJ9iS+fT7QyvH98AQsVhDsSDSgF9q5GvwemlSo
7V6YirY2BEo5jqZamkEovtja0gSDkkvuwM4Fo4FGiYuY47RTnoNH5EFcHF8MzBMufKXVQR1dl6aK
SqjUFgsYp4WNNA6v+gQca8wQ07uQeK5FoZY8G2HxpMjGoJc0+r07hT3io+iqKSFl9U6jVoYrIF1P
enk2cg7pSMnX0H5JLb35/OOtHDGL7hYFbmGrvOGLSWKIlvo+mDJ3cMRj4+H7EGdPviEu2A+vDkOI
ZAih6rqlL05yGHbOIObNGGv1Q0DJGaIkQKBLOfbKYbZssOzC0YRq6eb8a5w9YGaV5rIoNFSPQOpt
6OLibervZOsAFB62k+zB5Uv3n6+gbVmoyWgqWs5icZgzURl+L0bdHePyR6B0v+3Me4pnRcHPx1nb
jufjzH9+NjelEEmXa+hTmdAkJH7Ew/T6L0awhSMtdGJ1sXxAwA8PENRbFBosgAoBPkFmaV+qtqw8
HhYFpP8/yPLxSOosHVDl10FCGNE+LcN7mTtuBbFoExb6+/80I2ux7ejZwWhIGEzvkOb5YQLF+3yA
tX19PpvF3VeNjef5IwMU9UkzrsMOy4wLJ3R1wbjENRsPRW7AxZ62ldFuw3IWrYnoPKliHJ+moGlJ
4AIZ79Rap3Hx+aRWr1v7bMj5VzrbaqEsgg6jn96lcun6xLgB/N7NsAUfAJJyS4Ppe/f98zFXF9Kx
qB+xMwxu249DCltWXkhJ0NVQSlYm6xbEXbSRlHn+xRdzyJUd2/7PYIvlzKoiw/eWNTOqL334Mwa0
lOP++Pls1r7Z+SCLBbRBRqaISfcIQj6OoFNywDmmoUOE7/efj7S2bucjLe7vxA8dpAkAvRXyd+3w
7xHs/edDrE5G0+T8CCLA85+65tluQM88lWXN+z7ot0Xbbe3owfLGXZ88fT7O/Ksu8lkUFP8eZ3HB
ea2s8hFQkesPza+4sG5VmiPYOg2vDtY6Ai/x/228xU4YKmSp4jmMrSta0lUB6+6UWvZ+kl/G/Prz
sdYub8I42+IcmxZ55MftnQwVGost7ZdSu9Jw6Uq1/N9sOc0Wqmk5eHcsQySyNVugS9K7cyMRtxgD
ykADFjG+FJSvvbHO3wMZi+h/qNOqyFt2XKA53zIdDIVRdm+54d0Eun2s1eE3JO63z5dPn+/RP/fG
f2dnLNbPy7KWjAN8P+pnLQyOnb7Ndsl94YrbxEXPk6tiQ+D5HYBgfQVuGYbPAUP3C3fH6g7VwY/r
KIzIPyNCJwZV7hs8kDb6Cly/h1ll1C4Q10MI9c5KtEuLvbpvzkZcRIgTEHdw8roO9hAr9ND3v4wJ
LN7PV3d1EGfu6VDIAeS5OAhRYeAHJCHj1VkNedQ1lK+fD7BWvEFgUxM27RXwpssMX85CY2pAlJn+
JX7Gj8OtfxPvm2N45V9FLyXc5y3R2b47YFVpRBvx6/PhV+ZHZ0xzDEFebKjLdKsP5DQqacz8BtyX
LfUmq8MLJYyVa5huhG7QGzOA9S7PN7LSWeebTU/oBAh9H1NHF/alBP8/UfLHU0CipQLedgS1Nh7L
j7cI2w+eRSBpkKrOtCnHcYfBhiuQCvBmCCLGGhPG8bmC79ownJAocfEbuBogCiJMss2cahc1hbMb
y/xk2A4ikfBskSbBxu7Sm7HS7LLImiQhMR0aYS+rIAqV307HKIWSqHDBRLwUKMDs8XV39WP5kv22
L1x/89SXS3M+3uKghBpiIEoPbrnU8bgFxnmbptDIsJ12EEKdDMB3VnYhLf3zYfw4x8XnaGNAAm2D
Wx1IpR9q0UCFaZ2CdrYGqNM0LkTnKwVIhjNojJo6m9RwxMevH0eF4jVRrLnjNQpcW/s30BWqvKPb
76Jj7qLzfaW4n5+clUjw45jz0Tp7+w1VrzRoItJVr6UJZ8DVjs17s2n2bNLd1D5Sitx5j5eKyuu7
52yqixtp6odw6okS3eQqHMw3w81cJdrCckdHL/yBKfg++n1p0D9viY9TXcRsYgj4gjXLm9bvpUQn
+fHztbz085eR2lRIo0C3z23VdiMy/HMvxBh/3kEfJ7A4AhOiSCIA+OsG5eQi8wxqNHOhFl14LS7u
w8W2zwY7AHzHnsC+kSIZdNJ5V7wgcb3t8uklE1/mXdG+eBeO+IWBeUo+bsY89sxK5AyMmmjrfHFm
G0i3PYAvDA+jK5H69ybnWd1Fe+vh0u5Yu1+w6hZkRerc6FgEIFVWjpiTVBjVOz/w30QoI0ZdNz/Y
Pcaet1ncQT2RT5/vmLUPasxAC0SaqJssX02n8PEOcvTJTQwUcUAnfU8CmI5NbF74pKuT+3ugZWk8
rMJasTJpILrq4Pv3EoJEjPvHRK+wR/opAsBjw8Vmw4XZOYsV1WOUYG2MDviaFWo4m+mISvQdsgy7
akOv6uTd4alUXJippv/5TmiGwBkdYS2TMHZxsxRNjcRhhXlyv+33chvv82d0jjf5Vek63y9VEFem
CIaFmhc6lzoQicVJUUN9qvDTG90gfBzrHxBEb6bG/udVRAKPv0cRi2OBvU8TIBU2uq3/mjvK3ijQ
cWnhhJrPdY5CAgbC1HuuPSTpO1zcPt+jK2/g/BrpBqEdYJ3lo9SYwNMUvxSuhq5kOBrbGLvy2o+A
WWW7z4daW83zoeYL9uwt0oYGJ7YEqrFuGaehg8D/NqgXV3Nlg3yY0GKDJJkZJFDadAKXEYHkbXuw
r9AS2MmOlv4mdC9dLCvPwofxFs/OEGSNRDGSCB8rFD2BfXApz13/RBYVUeTraU8vdqGIpo7Gqiqg
b4BLpWS1MWtk1EZU/gu7OH7+kdYGI8BXuSs1ilXLOk45FhZME0pHwmi+4i1wV5hYYYroLSgM9/Oh
1lbufKj5S57thzotutRKHd3thEch8Xsbiws7bnUypLomTQD4XH8kRroqUddgMpZC/b12foRCQX/R
v/eQB/t8MqtDkejNORhIvmWRxYI1n3b5AFJ7coHGPXjdTZYY+yb4V6smQTJJMjH5RyV+NIt+LBqE
KuVY/A7pKTSpcSFb/zNNBgPBPoPgYgqdUPXjhxHBXHOds724x7gOzQlvfC0wE8u9DJrRpQbe2jaw
ycfRXhAWDaJFWNxnpgOFBbUK2dq7EHtSB57q5x9n7eahXAj+C4wbPZJF6FblNhyomR4MkvVlDJSb
MKq+dL7/zwM4/XyYRQCXtJqBhYfRu3r1E/j4Aao8HK/4wmRW1+tsMovrIIA5IcaOneZg276hr4FH
l/r8+YKtjuHwQZiPqv2RDgsYvV6lARJ1WnlAMHSD/s6laHD+rouMj4YgH56tJiitLebh2HUP2sem
c+VyUe8DF1UWnMVhqe5RCIGhtfNfPp/V2jY4G3EZJsVVImXU+sCR2wQwfqN9hS58VLX4Ethlbfkc
Lmv+EQb/W+63pjVDiuGD28IizeoHJEA+n8laGEQM9PcIi602FIP0GvQFXeM+vcObYpue0Jhwq7vc
VXaX6kva2uV2PtriU2UQEUEqMVq9p4V7Xz1k90Dltq2LPvWD2MsbZZcdjIfP5zj/0D/2x99TlIuw
qByy2s+ranB1BFt8v/qLfu5D1Zbw0VHxbEbrZorh4Gj/vO/O1Xc27jKuReM8zqt6cEsF5eEY0zY9
Vx+mpKx3n09wLR/6MNLiAYz6GFNmaQpi2eKKeW7neDZwKQpc9W5wtN+V3aVoZS0z/zDm4rZFzrZJ
pMmnzG4rHGpvwNO7yEZQbt5LlyLEwdt/Psu1x+R8OeezcvbK68E0iWnMcOMTuf2XZ+ESbqEZfihw
woZhBrkiQqT/wmu8UrD8+BHnq+Bs1AateOoPLG3xU79WvyVXA3MVR5yU781dd23sWze9qq/MI23s
f5M1oL0itDntU8kbPo7tJxIR2w7NxFyPIT08JLBMe2O6sK7rX/JsmMXC2mGS5IZPIDAUV5FW/Ix9
2DxJ1h6CdlZ9ekBDc1dYxiFGUxPtq6RsN4lj/fNOmSWIEoUUgBCY6+KqM71IAW4rBnyMsAwNe8zJ
VBVrwcHYp/6l3vP81RZXAoNJ+KmWAd1rGZgo8WjDX4tHt4jwlL7x/RA9j/afh6UfBpkvw7Ot42Oh
AB/Tp2SG2gEUugZWK4qTn5+KtbNPq4eaNjuFrtwyNJ1UFGsrvFTdqLfEQ47cFYBc/Aepsyd7JcA4
dDOOngoNr23cYiwh8Ss4n900Rj+6+PuAo0oVLGc1M0UspeqtL5//gitXPhsY3NHcHRfOMs/GSCIr
W0SI3XB4q9JnW/+FjEas/vM7/sMoi7XGVd0zy8DhRb7ChP0UHowDkrbXl2Alaw/Yh3EWu9TjBh9h
MArKoPoWdywc9O7Tk3/oXeOES+PG3oi9eqNkF7oKK0/Yh2EXr7QokTvPJZl9lRgnP46uHfxEK/M+
lL86FVlQL0KcU7nwrKzgiq0Poy5e67BCBGnE4ej/le6ze8zL8CRDNBWjmj0qR5tmm31RrlD6g49W
83hfemXWzunZ5lkGWpNdqrS6mLcWgwk3xaDue0dDvLAzxIVrcHWJEf0lcaA5+0c6VI5Ja3QaLoUD
5Mm0xzWnC8V9nnR3hMcns9euFKp8cjLlhRM8X6/Lu0g7G3jxeNcFHWHPxCEDK6/HTitfUCy4kIdp
8/74bIzFSyJxCGkFPhZucGUfxm/wvNEOhFG38Z9/Amnb+dC/N+279ZQ9X3rEVs//2fQWr0tuaB1e
UHzCcTRpMBlvRSBm8Uu3GJwLn3B1t1B54pKxLAvE7ccLdxwTVemShKsQ2rEK0jaqt736/i/us7NB
FjeNoU9W3+jMJ0yKm0ExbqoGuxjDu80T88J8VpfubKjFZWMJWt1xxVAEWmgqx/ts/FVXR1OtLuSb
q1vwbKDF9ZIbYxjqWAK5Q4TmLYtnUuH6fNlWojc6QfBfVBBfvFSLYDgQOdoRjkEw3BAt1tm+7Z1b
NXvG0WImNr9+PtrahHSdHqwJORHY5uLmmgS6ApGFfn2RdNsoS3eBeeHBWYuamNB/h9AWWcVQ2moF
eXGOuRFpDY8J4bY2baJ3tAr36nHCE+gC/mv18TkfcrGGTjxB+cc0CTSW/ygJ8GduR/LupJvmKDfd
vnTDe3gBuGp+vpprSeKHuS6uKF+NDB9DFRC31/ZB7vEL25S7/Apnzx1KINvPR1u7q85nubyrTLwD
HCAerkzbAGHbFt/poRPmVYLvBMLBXXTKG0Vct6gBXDgHa13ODxNdXFaYtHkItfxnhTvUGTeZmx7Q
9Ko2ymFmzaDCdrp0P65dWjpIN9CwQJ7ADny8tJxR4B3phNINVO22L5GatU4AzV8+X9S1PEacD7M4
4nQ7NDinEXfjSNl8U+xae2tfm9vIRcG/3U6Po9jAokZLbRvRtEOT/tImujTRxZnUjBotGoWJzvV0
bXeF3aXynyEFI27Dew7R+4VJr14DAKsdVQV0Aqj549rqXZZk9jTQGN8OO/mtD44GwiMAu7BX36qu
sS2tkxiv8wuLvTqsbeiOBXPTtJfvEMpBkZRANFwEALDdC3J6hPr3C3Obj8HyScdV57+DLN4h0xfS
ki0fNKgQRdyq+znjR8uodVX/MJ/My59wLUQ6H3KxVZVuAG9qprQh4fip/5e071qSG2eafSJG0Jtb
erYdL3PDmJE09N7z6U+i9z+aFobb+Hb3Yi82FDHVAIGqQlVW5jSAVBCc+HoZDNDHLaFYYkxnUYsY
UZBllTq5KhkJbDtjdtcxhwZZB8mEGsPfneJWKtKVHgqFstCKYAkcWS+4rSOL7gVGd1RVRCeD/PvV
Cw60cN2cpHjBDXjBWHkPKt1Z3K+gTmWscSvSS5hr0ADrAC6JHvTtMjWJWx3vUTD8ZVFlFSAqqyHN
oDF866Ynx8FABwPgJO1TrTRUck1VIA2DXmsfkFef3/tQEHF77TIsx7z10uYWaphCAggfM/X0XWjz
OldHCfJktfpTWTEqVy49uJgFUAYjBRzBD4sJ+KFvQB4GMVr+bWjBm0DSN+iZS8Vo6jm00cdvAsSn
19EbIToSD7usFEGaCf03CG7OcQiB4kdtRdO4PLXl175/RvMwg0pFawnxw1RM0ONktSA3IwUqFbwK
jl40OWgYAOiKuHZU5BktecieqXyMsS6oc2PI/pBOoDzke/GxgBSWsIhfUiOdwOGyBitEB8G3JsHD
DkvAcAgk4aAdggxsgEH6LejjUXGTl/u+LhXstFEVlla2r420WDkfHsqhDWbAFDnjh7wE+ST5DMtb
pxdEcBLPGxgvwn78eU0wIiVr9ZIRHAgP4j4HZK2aaJcuKe0qIG0oHbE0ywZT+ea/eyKCYwujBKoh
8wLt41s9jwGMRLoQ5eg1CpIpgg1ZN1zGGrd8Oiqo4LzAZMfn8VY1l/tSmuBuQaymXsghaoeDBDrv
jBjkA+GwWUK/qmRtLcmsqI8KjU5ZRtasKJ8Ri3ymqDH0eDBr6q4u7xh7HRQrj8pOsVqrPhb/PHDB
moZCDQ4RAdH9+SERn0VoHhG0VasH/NIHasVY0FZN4Q8TVCqpTAUmpEOYALM0hPHWQEG6ajSjBaEH
c3kRzMTp30DEZU2QWsraDujy8V5wWg9wUFZ1gZzLz5v7sVzqxoDfJ6qgAyC42Qy+xh6cLMkAmh6I
TkDoMO2ZPmPjnuAtguImRvGABKFfJWkV1gp4jDDA6+v3xlfZye31rf3CB6qZnqQXyHE5+TP3dPvk
bhzca6P0O2WN1kKLZoDB2vWXtp7rgpFksf4+dWaSLBnTHCHN5TExmcLvGgKresHYt0tQuwrD2lzO
Ulpi38T74lWBpMQut8m494oBcHN8kSxIOdhRbEqsHGvrgKgyMDUYRMF0nkjF/0JfKqkoI7hUaE65
UAYK70Pw3YFtQC8fKsgBmp3R+uD+S+x6Gt+EqThgMuzHEHertQ7LtBtKhbOVPuM8HdJwZ5Bmsmoe
m9uvYh4IzUEMBdFIYK2JWhDyr4sLSdbZm9AqzISGZ3i/TSMaSvMQS5WQnVAOHgyyejnU4+JWkG4d
l2BAFn/7lIoki6PvIuD0ZKgTRXPdoEzMsVpENQjEkJjUSafbyhSPbp9wj+RaTiB2SHi/rMrXOhy8
1QZbzi/DgaAdYGOQ3+HcEMqZOZAZ4mO4QK9MLAsoUbeQceqWR9GMHR0iLoxcamtTMEkBBhr8aMyG
UoejVpS6m4RFcaGQBOnMLLtr8JHs2/uybYSMhgpAngD896dHLkB9ooOTVnFTDG+n4X5Q328b2Bg9
RRoofVggv+DqcrV1BF40KQRe2gG5sZ279ZfwoHjoWvgJb942trEaMDnhkCKQorR8gbVf2YrBEhpD
hFoFv15nK3z2o26br//GBII01gSJWRpuLnDdGseol6HZ23CghQcR2jhHjNO6VU8llFS/rZDTfLWQ
CCuR1QzgQf3YvfDHAkP9YaAiKO/5IDoCeWBVqALVHpQgJ9a5Uz/flD9sk/fSle1u6fKpzgGXnHEk
IHII+R7eVOf3oZsYJ3zLEtCReMbiAY3qBHX4RkhwKZwery6aOAFY7DURr0qo2tV8xADQb9x+IJ3Q
/lN0Tcb1p4MIL09jpfKK23HZXRL1z9EwnooUEiiQWG+g2pXeQ0G9Zn1G8mcpp/OHWSoZyZZUHWJF
VFDXak7Fpa4FvY2nyo2YnYyteuEftqjNnHoFpHKlpCBJBnb4UNrNs3Za7vJ3dOFwUmIW2G/j4fWH
Pfpe532N5xE8R2J0PgaSRjMbp8yCmrl3+8ZtvM9hiAC9gFhD34Ty3InCRWIR56vboiqQN6oJiS5H
Bw2KmKIGGg82X4m+ng8Ms5fE5dPHg2NEPRDZ1KceLhQ+miUdBNWFoJBeg4fPHNVz2d9Fkd2Wu249
yiErHyDn4ZZJcmGurt641gNgobyKAixvQVLJAuIcmjmmslP96CwzLsXm9btaILWxVaLngIHByTT8
MUN/pgCTLl/eQ9SI4ZY3b9+VIcqbJRByCaVeUTCJHVlCMdkVtPrE79P8A1Vf0OEySudbBwYkewqA
qAibIp0GY7Y3xnAnmQgy5NEvV2H4WgqQJhlm7a0KoxjqIPGvOtcGZ4ZmCmNTt0LQlfFP6bAuN+A7
X3Fqhg56SYo9M8v02ybwaAPkERNadNUoScp5rBKYSA/q/WrLVm5HTnKE+kFukpmElNljY1mkzuUc
g5Bu0BBXy17x+FHeJ8b45fYt38oTFHyr36uiTqM8RxUkjsmqgj4obTzT/MmV3fH4b4iONAX5Dhh6
cD5AtEe5SikFRRoPQW5XaY7QezIzjfOHFezSfc5wIuRH0xf62hLlJMMGapOTgI2roxcNzMvjKw+d
xSV/LlCuuL2BW/742hSVLqJxr2ZSK6yuPp3BK2MIRyP5cdvEVoPoj42jzsEyVWhNSmTjztEDNC2q
++5Z/1bv85fVAuPL9DQ+Q+dyMFl4yM3gdr046nAg1kCHMMPhiF6MM/+yBvlj+8bBqvy1fYAmkxgx
dpNpkfJZYtsOyLvx5Ti/e4ESynF9g0q1csoO+tf1OZZNDDvc3t3NDwgwFqSXMbj9aeZ3WoSynjE4
CjUryHZKYIDN97KU+7etbC/sygy1sDnlazXvejIN04t2VtolSNy0Z6gq38kj1C0wz8wikNvCEBGe
j99Lo1JKcU0NPOGxtN6Wvso5qKoKJ7xDl6QuzOyQn0ZvlsGkxhrV3Lx9H2YvtaKrcFqscdrrC77h
uHzpB6L5DQF69VHVOVM1mBu76SSvrFE5ppF37SCD6honRt11lps5IPzHACNp7cWOFtz+jpunBRVR
BUQGhFSK8mFtJw5Sg2KAW9ZPKggsyuZHGr/ftvHpviPVEFCoA4Yb7H/guaGMaCukbaQV124BFtEu
Tmtvdc/Q/Y08yPMQlg48hcEgGTsYs3UYtukFEttYn4aXHBz1p2KW0Uij1gM+dOkklOf0PFc2oQbB
485SrNgJLR06G/ZtqwyjdPRGn7SdCh0zOWLV+0MIsnUus43G+HnbDH1ULmtDtxT1FDxGMLRM5Xk9
x7fDsoLZQA+GOAZp4pfbBj71YWgLlKcuV6iP1GGpXoDQsgXqe7uw8r3hlQ4E2Bi8HZc61XWYo61R
7nlpx5VPeJDToLztrP29GA+v0iy9l+B556vOAYEp5ILSgB9rB5RPVteNZhV2AcoG99ygACM9WmCn
tRIZjLA8xHtUzsoTSJnxX5pShby33JhRw1m3N2nrY+v4mKBwwozKJ0So0OXg1F8wUZYTJbX4ZxS+
iTPjS2/ZMDDGSdgAMLhGk2V0dQlVHwPUXmH9k4shD7fsupERlrdO05UNmiejAgm/YMgp0BMc6E9B
o49Gon17q8hxoT8wSeDBPAX1h0+xiS/An94ANeA2aHBD5h4gAkxspqnTcDPjq2w6nWtbVIBScoyi
FtlA6IJBMRqPllZY4yMEwm0ZmJBRCHgRg5u1hRL6fzVNxSmg+JN54WF62qGfDylMf1SgmuZAE8bp
ncXWQy9rfFn1ao8F02DsMB2rUGuJM6lOgIU0iq/A/XjS2vhzC95eaXy7/TE3z4sho7cIsNRnFo5S
FYGPqkBJrOm4avW9Zny9bWDT+4D3CHhhGRQ0eL3/6d+iQShGuRp5V+h72YKeZQ+tRMGHk7gTpNBq
0vINXIgPUdw9FHOCjxkrECQri8lj/BA6AyCO6fqHkK24ygDkVF0gSzFqOEtQMXHi86ruOM2Eiyl+
QZrXTf30Ps0cfrXbMWCxgWze/atdoLx8KtdGsTYT2j/yfVc/i/NeGKt/mDRigWgWAmIuY69xNakT
i7px0jdVDmy9EDZmWIAxpsusclFYqYD42QNcG6KdTJqt4HzuIsgrpISzOap2hlg44xpDXEM95kb0
Pmbq92nBYFSct50pKMP3pcgZR3djSwktiUrATHiJ0EPAUZiHaB1m+J71r2Y4D+GzkDGqB5cYT/k6
2AAVIyFC46EQQJ2ZeErCVQxVd2gFP461szzWd10GggjIjJrCqL+PofYuDK29VjyjFbVxNf+wTb7C
1XnN4rhKwwm7DBU1YbfIYmLJUaczgH6f4rUuI6eCBIwgADQP4AS1REOXJV0cUx3XQt2Nd5K7HoQn
tL+c9FvhEERafCqe0ImxFK8+1Q+Fjdg7epzNguJdanfXe/3XD1HRv0clHVtNJQ5ZuCgDF4egyM0x
Jb/agrm+IaWEnNmE+TqUo+waWBU4evG78O22b6C3mjZNhZmUayS1FrEHCK1m1qdOWPbObROfahq0
Dep2AowT8gnRJCHABUA4HxOvOoQmMHie+nDbFvlTN3aSjh8KlIkrtcJyagEzbuljASUyUNqtyJzG
4XsdntaQYfFToKZWR3dblpQbmnLJdMxFhl7/dbTjb6QSpd7JPyFed18/qH79zEqdP8UW2ip1RUbw
z+prn+hurA13fGi4+O8NaKR91vEu1If3cTdAlN5wF2U6LlnsT33LGtoiNm5tNhXfWoyCqFWNzSbc
DhBOsKpfHHAahle5yxcl+G9flophKL71kCPEgrm0tvrya6QeIuWAMqMTDncSJIS0f0qRSG8xFbi4
Qs1khYPFduRsNdTsWh1NyNHatxdGpzy0GfLvV84OwLhFkDVcfh1sSrnWel027Ef5xP9XNyNSbibP
hrJQakNDHya9K16bl74yI7/zOGc9tS2oqczkp3CsvWnPSilZa6S8TL5WEP4mil9196SqvL2WgBdw
GWY/WAD4T8x19HZSzmZt0qkEfYvupqlOuDhscZ1AQvZ1zmK7G9/C8pCIDxEkKnNA2WKxtxOIHinK
nVF+LwUe6iKFpyU4zPy+FRJwOcemVrJIPBhOl2YQkWvBmAiw1BWXArWmyVpkRgT9BJyjtkGiYps4
yZHYyvjWacCZscUJFtT9KsQ0qNZa05OMci9WxqR7IVf+k0tAGxOveRSUP42htRm38l0KV985w0sK
uJEd7WoneSpGCxJ/FnvWeXMrwb2uYBYFvJy09+10JQZDGz63WKmmDPqVsWI4eDrZuuzklQXK005d
paQx1DWAkU/NBSOMRaf7jcoajKJzdNoM5UynMomhjARnGoEUcBqhFLm+1Ma+lkZrNX7ddjmbUfJq
SZQvTSBHUqULbC07TNxCgSkKOK/3WMW5T0VWek2UB4XOZpdOA+yMLklrOmvdG45sayi/8H7usbzM
dlC8WhflSsdOKKqW2MONIlB0K9vpGM2e8FDOd6zVbaePV9YodzpUhS4kBY7eX9RGnRU5oS342bGC
AOcp/cI5hKIL1V4vQa1p2idfBj/+DnFj9/bXZG4z5V07DvLDVYwTOrptAICOG7tQq/WhH+PlTghx
eOu2wU/oQvq7Uj4WytHjErXY585pg8xZ9+Nb7xNKiOgZLAP2Yhe28S07i/vI1YKFcR83Y8nHttPO
U1yiUDXmGBelEXdZNFiY1Zqg1AwNU8Y6PxXsqXXSTlSt+NIY1st5yk4gAsfrWbrIzFQVvmwX9Fbi
Nv7tzWV9TYnyNyEEyeW4gNE0AL+kXbuk5gNdUjf3Y8cImJdm22X/9qA09olvckMF8E9HV2KEzkuM
PmrsygBL6qbwwvusDJ11eCTK+ZR4bkQJSdE5f3UTv37qAEbNvM4d95wFSOrOsIRd6vN7gMmkgGWe
3IXPAepjtZRLUsY2LTQJlxZSTSCihpLSFFpr/d5zvxStMdtBN//j96ScEijeoKKZwqJ+JOTeqY0K
3tNshSaZHknO/7SCRp9ZyivpjZBDxxbOoK5qs4F0Q2qYQ/Iq1c//cV2U11E4qYIYOL5jB6Q25Lf9
eV+j0zPYglPulj0LprGd0Vzde8rpTGqRFDySOng53moDFYB3MzpqFmY2zdm7aBCxOmesu0hzmgi9
BsFt6NS7IySy16B8quFbNUs/Z81R8wBEYzYJGWkAjQ2X5RAiqn2kuyANsmf4maF+mCGILGeKJ6W1
ffsjktN+4zbIlK9RuGwEtxjOZggCXWBJwFTWWwukAW6bYSRpMpXbcHmuNGWCTyeiXERocaewZATB
7bz/43jIlFsBxbzedxlsQLfmgFYPonFyHDFLj4EVXw9mv3O7Q+oLx/zeCCoHavBPtxfJcmw0IKXk
lqIVcmxm9IJy0uPk4IieZ399mK3srkWhvjosNgj97fCUuKxrz4pVMuVmwGbWzjJ5rULnsjplfnJf
77kHzdI847234l3slUfm/SCviFvnh3I2Ezfq8KdwNhF34rTXev0Zzl8aNXVW/X6AZl2rWZUA4WKO
xaDJOlGU8zHqYjbWHEkAdKOtRYDYefbt9udkbijtb1YuUwoDLygiyrAkVufFj1VvEzRO4UI43S/A
rtabrA/JcAB0hTlfI3GIK5jFQL8dh0GrgHq9lcwQLGgQPmYsklzwGx+Q5nnnU5UTQEequ4n2FxzB
Vu3i69iaYH5HssExCDYY0Veh/M1ilIWRjjgvAx808S8RJQeM4q3AQgyQKpyXkDFpTL7RreVRjkdP
pEZZOnjT2f1Laha6l57os54CrNikUM4HiqFq1JBK2Ohy5/nANeixcJZ8FnbGahV29qhBVp3h8Vhr
ozKZPkmh/15hL2WPFHEITiz2M5fJxcLIDxXKsWAmfOmhIqK5w260wUPlVtaSXjAI0JTxOoEpcXh5
s9/6apRXWXMZw8Qk7R52ecA71U55RNvBHzxCwD1aROARU2HHCZlGYS971g0kC7plnvIt4JHHHIYA
81ytm41m2MUM8gF1vxSCdfv6sSxRLiave2MWVw4q20r/PhhRZGp62Jlz0hwqWXm8bYwR62mxQa3k
ckPmsCyoxS85JLOhlPdP9X+o5JPuqKT5mI0zELVuWNxFhT9A7OX2IrZbJR9hXqU8SC1U/1cGFs4L
+IS7I7Tjj80z52RW/NoEiiW/JefyyHyVMTyXSnmSQejFOuZQspO97MFwi/v5CWKYJ9ke7C5I9yht
3VWPUHK3WaeRZZhyLX2q52InwoUli4wKNCAaUWLP6a4aHnn9WwqKWcYOkx28cfzpgRuukOpy0HFO
ercManf2xQAvQUs0IfzOxhqwTiXlXSDkVdZ5cvFimIP0Fkc64Il94jpTfeTd3hpqe/LFh9trZJVu
VMrDGJGmZH2ENXZO6GFaGkhKm5RrikBAvriCdy4nY7VH1I4OvZXeT/sI+duc2v/1VaNSzmaN+Bqz
/Pgl4XE+JGZ9JnLQVWLOzuk1szl7/XZ76Z9maugrSvmcGWdJbBNkTmTppb36o68dCQEHmQZdL3U5
YFrs0mJZZuXHtBKZMqtQd26wVEJALpipW9+NPdJ0zprQ9rSLn9IrmbYNLdXRzu2RFaSZ9qmSOFcI
kZD2OGqk0DGcRC/0CBOnfmdAf1sU8HItnkoHxJj2/BV1DwYinpUjaJTnEotV4jpSZ0leZ0zWCWbk
SKfeOcQ+3gauxYrbjAyZBi0arToKBqnRxVH8K5I5H5LTDIwAwzVplGtSxmQGFS26Oh3QiHxyAqDG
knjMoC+7si+dRJgY6dyWs9CBSBA1dOs1cGvDdV21yuI2LIeFZKtp2g7gLODhEatil1QsCXqWIfpW
8lUZ9kuJDKQITQU0yhm4EqqM2S7Z2sHrBVGXUe6zjFtWkg9bRW6OhbU8jwf+WM1m/UaohmL9Il6b
uN0ju1LEWCSdEHA8sJd6k+vA/99zxn0Yva7Zy21vs5XgXK2PzgfADcFVhgEToyBYiRhAaFzuzqrx
47aZrbN+bYa6WhCBr/i2xjZO2mjO6C3KBQPbydorKvxHGPJq9AZJsFKdDXUX91B/H97/2yqo6zSS
gX0O1SYXKE2wMhlmMybmbRPkPNGx/XqjyDKvLpCwFuWCiS4dvIqJL6AZM7kY4fRZvmczg7+2Q0V1
TuoSZUgK4monZyRpWndPeLQmyVpsAUSOpDPC25Am4vEukj3DZpUmWCePchUtGJBqqGuj5FTu9SRy
WkiIJCA3gF9hvGlZe0r5CmlQ87VJcMYbyP725WCK4pMC3shoeahDl0saq2pZE76bUfx6gynHMbZt
olSk2jN+1UlXYq8VZoes1DglVnUg2VqDmogtP4DQ5cu/OUNwwJIGyJ1+ya2uztCi1OEYdThDWQu5
O/E8gMSuX15UCN/0yhe5n0wlYQSazcYe5HJ/26TOU6fVSsmTr5kGNYYmZp/0sY0LWRibf4lpjTo7
AoeUm29wejP4ZHsMmqP+hHlLuz6heueyCJeZ5qgDZGhDlFYtzBHWSAkZmYFHLqF9+5/AveTHf3YB
H1tJnZxBkssGbMe6iwfUg+6hU+/Nfr3PMjRmyRJbNOm7c/3MzHSJi7xhmO7bde0kaJ2GxHP8iizf
HnWzOrY+6RaiPJMBC8bE4/MMi1TC1yeLtGbIJUCCMjkGUBA5aky1nYMhGISyJcG/Ko7oVnYkOqAO
H0Srik2DM42n2zdmEyJ2dXzplh5XCdVYSXjn9/by3ix4epuy1X5L7fCbHDQ2p+67J1IlEv7jvaF7
e6E6DHEmII8hZHAqCuHkdaGeSbMfMuj+f1wmFcAAlhpLvcNBVh77w/w4owGf26EtPoFY1hKB+BPN
9pkVazZ7NNebS8e0odS5kgR//aju5sfGK6zhBwiC4QOLx9xjEWj/TWz7fYEkyhdNQJNLZQl7nZM8
qF60rwPwOWCdzVG8C90ZeM3urj3mO1AUo9jPWu92uPkwTzkn9L47JSJtMD2rg04s3+ZktJdE9Itl
sXQBM2RNGohq9sb4uKzrS3kpTl7USBWx7DxoXgUbQk4WhHpsQgAt/IrYmFiSs91yF5SfqqUy00Ty
MOZRdhSdxNHQDsZ76SJoCP57m7E+hj261bc2mPfgNNjrmrukKkxpBFD/FLaFCf9sdmFQLH6ePw5J
ZXISS3Z0s3t1dYjptt+cTTGXxLCevGSvo4tuo7W8LzsV9HGl2+9Dd3GV+w6EIasCCYfcSe9Z3nI7
w/19ruhWYB5GNeAs+AWy/BRxpbOorcVLDFja5hv8ep1UHi2GEbDOMqKP6I02IVPE2J43vcRBGWQ+
OL4BvLMx9IHOeB0hMWXVAC5f8caporuEowrgkxrBvuyhlI0r2++jnXj3Awliby6TuZwn+KrpYJwy
a/pBhl16AlrbV19Eb3oHnTsYCVo3/x46rQ3VL9mPd8pd40jB7dPIuOR0K7FWOKick1LJKqAYkgog
Jbjnk33cVtaMDHMs79r1/rZJ4pxv7Qzl1vQ04YWmxf2Wu+cFJGHSwIqCW83C629Pea5SquY1iWAh
PI4HIvPV74YDkS6MbNbY5EVj69ZqKG+FlmSjyiUirnQeXr5LwX4/ujUwA6ufeCg92ct06RDHb0WQ
+8sefIfkS88OYWV1WRwhrBBFj6eoSiq3wLwgMJ7VXbOb9wXYLFT02GK/cEsmDo5xlekWYtRCjLKI
8JBs5jRoMacyj4nds3CR2y+s3w6Dbh1CzaCrwbEIB52/G/L3fo5A7AY468Q4mKzVEMd99d7gxioM
xRB2pAXTtvXorPNrF7Lgl4zjTw8Sy0IEptUIuUtbxOcJFFBVLHq3bxgrc6C7hPrSjGFPGkuNU/na
OfRql2hpPgNS2pj9fnANbwlQ9A2aM+jMvrHBsiz3q1C5EtKGeI50PBvLQ4inBhA08SP6lKg0aXij
j3sx6J0hKOypsyBbFzqIfLf3gPXYobuJRl8K9TjACZDHjmAPx95vvgK5i546vCxjwufTEBMpdhNV
NMNAuZBwZ/55dqAg2q1grf2r3qG9xWhbGvc5sGUs8aPN6u61JXK+rk5pjhHDKBLwukE3tjOrylle
Y2t4Dkl6H1v8sEsdOG/u5+3t3LwbV+ujvieAyTk/6whnmgCUdfkGYjqTDwvGR9u8G1dWqNDQZ5iQ
FAi+VG9+9P0vfn65vQrmZ6IiQ5FANyrm4B/TIPLJkSBBWLJ4v2MdiM3AerUUKi6oAjc2K6g+3dYm
7NiJI4K2tjfbL/NPgzfJ60i7XzDsYY6RJYKkvzDn3maslvXRqMx2Tdv/6y8TuuyVPB3QfYKMHvTA
JkhE5N9zb2G4nk0wy8fxxAjjn8dzyLQF+R2pF7mSK+4Wp7MaLyMaZLYEjtPyxC4CMm1Sz+8wBo01
pLlIrtf4ZQAhF0vyY3f6BtYQTAPMR/AFWoy93QxKv78vGIj+XGdYjJOkEIBJHBSvcm6qv5QvnWxy
UEKfHaCQpoN4KL+zMQPbfu3KMOVp+jKDuJyCxRLeMQJ1T+3suHqYhfofpNYukzqf0psra5S3kVcZ
FUaSShG1d+4wWSg9Fl+0YLDKACMfdlyaICe2pL1x6glXOWf18PHGzngJ36Y9a9e3Xy9XP4dyQ11Z
C12vI3j2dn3QUVrIvhiPfI6KS30uPP5OO8mP40vrGF564jzIRDjZF8aHJx/21o5QPorH1ESVG4it
Fw56S7UqoKbHHQ/Wt9L7V+n51Xopf9UItRYPpORA/JW0733JQxfPY3mr235X5ClntSgLeEIHJLHZ
WHwveMUX83/Ka/pngPxEEhY26rRkJQLIjObWGN9r5cPtD3Pb2YkX138VF41eaKopw9FIl+i8ZvmL
zHMP+qwykkTGVl1GUK/MLBowOyDfRlWTB1e+0JrR/Ov2QjanWK9c6MUDXJkYi1KuFomYSB7S9pFr
d0l8b0iQHijuNLD0A7RidvNdjzfsbcvkNN042pfXxZVhVWynPpxxtCuxcoo4tGXpJYHwyRyejP/6
uSjHEoacvDYhSSiM11Z6XsR3o3q9vZztJPTj9lzixtV6qjhV9ZZM6JGyrGghO8L4UQEi+Uv8NZ65
74udO7FqYXDWUiU/fWYNsDCixKVee/0L+jQU5wa/oFjPYuk0+V09gMmeZ0Qj1oej3IQSdwIeLqi+
RpIOmiABVFNrHXCQqjCjErPPPAtPxroFtMMAwmFKZxhEncXq0hkUol9vf7xPAieUw7j8+9XW8QuY
KfMaGXVbgUe8AM2NCVbIZjINyMeg9BlZhZs+L2/NnkvNHAPrPANHwfh2l9N19QPATZQWCvFYTQke
GXRJ5+pnJ5xakL4wlkpC9o17d3nOXVnKqkozOBJSOgc6Lk7kC35o136GWTnSB2IBvRhZMHiw/8xd
lrCf9UHAykTgYwYP0F+H1EdA8OIxVkbOwa2VUcmKDk4SLSGgqyQ3u13/NbyXCR7lvn/DrHy9T4IV
GWF1B9lWnomuZGVKIuVikrIKh44sE5hcT7TmR4Lq7FzOa779D5vK+ohUapKGcqFnLek6udlD8So6
q685LWhWkPemTnZm7i3jDopUIlKD/SxdSLlCMfNAP4LV9y7bJV75joGqr4qFNhfrazJCLD3WPQ9a
mOQNvmZ8kHex1T4WfoLqPERqgP3fpWaPVikTuHf7ISVeiMavLoeEFmk8GaSzNGqmnKJe2JaenHRm
HWn7rmshl7U8JC1jrduXH/KlCmSoxU+kJPmaRaM6YaltKpuicF6nXy16duEUM1z3pRv5+Yp8WKIu
oywtCXJarI/k8/JpskibffDwhHdqJ43NNlhOyQ6cSLaAsiE01xv0mlBCfMXQgxW5LI06Eipu/Rzq
xspjF2pGiIiFXuJogrrotHL5LtVyT89kYGpUVueQPM5uGaRuqQpRnkjpLjBBMKL8wh190BySTY8V
E6q2fZY+9pq6o3GbKtKq4KsiQAZ/IdlJl4fVOduuvwkfdqirqWJmNRFbeB6wqtgxyqIYdzSAnUBy
7UXe4K4YykNceTxxkMIAcIJVfNh2DR/2yUe+ujOzkddhJ1/WWZ1qtAat3M2OMnzRmFi5350XnxVU
/uZp9mGTSgmSTO6LpcbB0Y9zZWrn7KE+GGjNEnXlwkqsBIApTEefxhfuHlqnqMaziWb/xuV//Aiq
4lFOWq5EBOb2V8YHopCjYf0gY+CJy+pjMQ7TJ5SpuOaduOAjEwJdoruUBYRkn3WYWGbo4sYydzFX
k/e+2Hh6pASTEZ4kTnKWYfwmDqs7VtNTobLoNRl+gAaRqquQ5AM5QksS6PLTMABOpez58A2axQwX
yPC1NIA0H6ayNGJ4wFaNTX3SzVFWrFJJ7bF8vp2PsCxRvqaNc63veCyqBHgo636Cz2pOnviJkbsy
rp9GuZlR05pJEvGcnjU4gBn8i+nAuuLb6cbvk65RLiauQbCaJ0iPOfD3B5I975WTfkgSU9gRlxI6
rGn47eD/YZDyKWshNSOUT9BUUxNXVd4VjbeionVuf6FtBMuH69QoNzKkmsLxIczozyBvKx6yfRuQ
Gpdud26cIl9sT9U5/sVa3QUZcyMMaZTn6KKoywVym6v39a5zykB2KnQOO2TH/S7EoLr4KP4sXc4h
oopNkJo7AqeurcGX7sJTDby+YbMSLsaW61QtNR/KuehF/KYiV80uR994hbhq/uP2lrOsUA6mybus
NUiwqrW3vFycsV5MTmOKJTEOrE7lOVEY6n9N/3eO4Ep26uLsjuBwkDC2Nr2BIEZ7ur2uzQkeoML/
fw6nk190FQWLhC+LnJB0iGrvccLgFwM8ZQIogAT8TqxDMlmyQ3m0yil7VlPuSzKgUcyNVpMFELIT
NRBazDMLmMDId3TKB/ECLo4Uwp+HM/L26p23ZAsjiZyjOKRrlGFawtW+S7t4DxIG4CrFe4GRcjEi
Cs2GW0R92elkdir/v8D1l7Y684HCOliUi+pFnN2UdOCa99kGkSEoUoxjAl09vN/JfLLagTCkZ9F6
M5yvTvkpPdRaTif0NisvAEofg6R/iMqAcbbIab3hLnTKTZVdMnPwGPiKU3OeZn8u0P++66ZvSwgJ
Q+5pzh9H5M/iUHqd8sowzrpKlK8COfuqyaS9Gx94Cw/bn4kzQsJ3sOPVHI+5x5J6ZeWztGy7mgk8
15QwKJ2zU3yIn8ag+p4gkeXddl99FXayrZ910CO01rSfNFNgbTfZzhvbbVA+qpriOBrISOGCQU19
R+iVZSfbxSBZXu/zE+ksJTYwMvestJaRBhmU10LHsxbkCG28Ka1KSwkBY29be8j5F7XG9FbBs1qg
f9PM0qCmoYook18AJ1deS6uSROVK1LEr1Ct3+RNn5jZaPJb0PTxkh+4wnhb/X7avfxulIbNzA8kX
lAt1V72fgZgxTpNbnsodtIgsxtndTsE+LFFfUga7eiWQL9kAmrojJLFhgO7NoxGZuq0/VsFymDPg
oFjv2m238GGX+pDruoxhGhO+MAgjr9Gxgcr27aWxVkaFG8isiZFAqnjyehyaA0Y4zXz9VmSssMay
QwUQGVh5LSJwmM4Rj2UAjSUv80v0dVs/R/ZXBTF4/pl8yX+DO/jYQOLtr85lCYLzoSITHaRoCKUc
SGQNnKldhqN5nzsYAWuO729ecx8mqQCiVHIIhRKslPfqYDjVj/0XpIGDFfvprnljCR9ug6eED3NU
5BCyGV2qjNx1qKILB8KGBKfqJnf/m/ry36S6H/aoGBIui6yUhECneMlOsqX+Ig6Nn6ChLRGB8hwq
Ugr+75kVmLfj/4ddKnzMfDFwZQwP89c8f+ZN/4+061qOG9e2X8QqMIDhlbGD1MqWrBeWLdvMOfPr
74LmHqsNcRpz5lT5TVXeDQI7770WkCZA6eRd1oe/ib9+y+EHXa2lIGWfItIhQecVJ1ZzUTAOMPY2
iDZuJre8b/z+etqJwubtnZWPi+RnXCOt6mNtAtAl2zztb43n2KX3YBN5mxG5IxR01dIBBanzD7rz
2/7i48ycmZEHqzZ0JUfqB4S0HGOfiekVr+mNzq6VhT2909WuJNmy5v4bxCnwzf/Hc/DgN/PY1MOs
4NhZsQzOqAz+GDWOlUTAOAf3h0zKa2CkCFzzdpD3IZSzRlUvaZ3Bdvtk7acWY6iR/gpFi0AizeSn
VM3JkooVkO2+NeAqs6ce82R59bVcvnfGcR1OuZ750/yNxr6aKSAOFyxeKdsB18chOUMEAlgtVdgS
FENoaW/zNxS3frDBFu12DYqr4YoAiK4MGn8+MawITPLuqWiFU6C1Gmedes2Mh8RAlUQj1i60fvXK
vSm9meoTsWLAj96mySJwaCL7q3EGypRkZQpzlosDUExxjGfjvsPudnPbBtNOFGSq24nRx0fmzBKJ
e2UZW1RNmNaykTa2sJ0/1DtMbTvrVY4Sh+ZGdx2qpxQ5YwnwX+r0X0BgBYoN44e0V7EQ9r+9bn7A
tSdrXGGPCf2rIgJReWvLYQjmDEFC9jcNud9H5ydcy6ZqOsKyibHD3mJmOEkUzPPjpGKCuLkNaeuE
1c+mfhEYaFY/+BxVf4jljFU9DeD2lFB6x6bFSQV2lRp0++rmX9dlPyRxsRGtU2MA5jca1KfxqgTU
A9Rmz9Z0MvcfoHMKIiR+/LVplTTW2UY6Zv+vphXJQuwOX2e0T9jUK2BWADsw7YShrcAU8jOvciij
wJDjFplfzbB5Nj2lbvLUH6rHMaifAFB5FK0ZiCwjP+XaJEPezKzGQQIWChYHQGTuqJfs6aE8SLf/
Lfn0X035j3vkjFCHXf+CRIiim+l1yX5ESibID96bspfeJGdzlt5IQuTWDMJ9AuxKjehW7RxyrTQY
sYuQaIJ/0u3fC/qDq/nxEVvez93oi6IX0WVy1kjNI3MALhfKFtELtrCcssdgW6IIjivISvjNeDlu
8yRlk4sERbckfZVVX6DjAtfFL8YPxtjEIJVmmXODPpRxZDh1bCegvG+dGOBil+WJDsSZlFgKmzhl
pYl5RodWu6OiEv7fTEf9foI8Po4US+2MjWTD18nsSNPslPk1MY4mRjDLwZHTX3P7NvZY3S1FwBqC
J6FzoQ5ALmg4EsTNQ/aQAF8wmUuniHKB1xX4eR4VJ5GrFvRj+ILlCjLS+EnLMDUMpAGVvEDu1O/m
xBC8QlGkrnPxTUcVwA6wcR5Wm2XDytpB8xiDVRQkVxjn/FV6tQPoFOGQviBc1jl7EtZNP2C5gwlm
XUPlV/4D/DXgqmO7AtWVeSMDfNMlR1GKILpKzsronZJVSQ65jfmi9Isb9o0TpSLaAoF/5bncrSwL
wVoAKSlqVmwZCGDJHpvfHARaJ8p4+F5kmtSkoBQXmO/HvQ7ibzbtFmEaRAO+D3E7l62pvsdJ7mV9
/5vS4G91NLh6Tk7GMZHZkioDYCDejMlgPWhWcDSkQPhLfrbe7E032c23xa/vyzuhAxS8IL5P2dez
1NVsjjDHhGzpy8CH7kFlytY3AZoMZ08CTJ07InxBwQPie5bJVIVZy0Zh5vxmUnZTU9rqIgJfEMQx
POxNiZ6oAkAdRMSaeWj65oFMyW0tUd8AFM7lexSFoJ96lqG6zGOPVa7cnH6onXGSMyzpU21HRgO8
f01ih2kX2sbS+nU6CkBP3qGYL3h9vptZN3Rl6Pf4nEibW6AmMbR44GBi+3d4KoIhaIL+WAU6EN0p
3nFyk3qDr7+vXoNb3EVJ6K7HKmfuiMIAUYBlcBbKlOookVgTg73vZDf9jN0ESMDQp28MpkxUiRX4
T779CWrstmklXEM/zT6ICH6g1C/INv5mLPZDZbnQpusMNctGhP2qbd3Ub9p95xmVnT6Cyvwao+y2
kdmAT4kRIpwYNIQY90KgPHxfUxonXUtHOFIl72xluulyEKEagvHN7c3Mj3IIz0FvlvU06myvWwsm
r32k+3wPt+ZUB/BuAPVieWJTlpbD9jWQh/g9YiK2FTNiW2QMogdRJ0GUTfMN0Dgxy0LLYKlYZPuf
xQ0NS8iNjyU8wSWLsmm++Vnp2UCxKgJ8nyBKnJ15TNzBbl3lQO6wMYGeI7Z7K9DszU56CvKbLMDs
RSjbzV7bAVHmEQzKuPhVFQQ3zK9e0HO++QmeyT4rGRGWnh2yZWR9ZpsCjbJJv4yAiKtEXWeBd+Bb
nUqlqbRX2EuLMkcavgxGZ0vzXV344iReEGmbXBAVI5hPihxfvMXqtgJCkma2Q1ZBBvBI/wpkVoHr
FZ2Ns0x91o50ZhM66tgAH3iwy/oWHHi2bH7VR2GkJjodFzFhSFIb8gFfUr8zoUWMYaM9mg9sDjtz
01dRHiFwfSZno2ZD6Q2d7R3J8y+lv8/TGwPIyGZ6J3B7gqIT39nsTRQL9BWVPUAgHN6HPXBfUgDG
MEcYqrDc58Lj55uY0Qyco5RV8PKr9JbB7+ju4GeP/2wxXeBI+MZlFs1zU8nAEcNgspOAcHExRN9O
8CT4ndcZKPmJxAB+tKB+bO4wseogCbOzHyzwwqq9IEsRnYj9/awBNSs5oOkZ/BXJH/TlLktFFUhR
FG0xv3UmQQsxPZhbYDvs3dWPv8JCUmJnTzkK9icGWonw56eKhS/TToDIfRS9eVGLzeIsiFaty6qx
flfnza7+bWiwW5c5KHceVKyoYGDyp6gVJMqmLc6IhLTGcj37qIzIBouTtvrc7+QDuWItvcu6Jkhs
Lc6CSJli9iXDPWHlMXX3V9upAG/LZTEiP2txpmMhLUxFjCN1Xpfb1JcBOrUGk0vYioNwmeLiqWTC
77vO7bJMSYQKDmbTUNnMgvlgHMDWIIhmLr9NyOHyrKhdpthgyA7jC1ppDrhVQSSf30SAI84ZxB2g
2PBInv9BS+uimkMyV9KRE7NtDKBb+WFCD4klhXad0q8NyMptQmfTXqXRH8MhtUddOkQdfem7pnGj
VMUcSB+/CW73osHGr2G/9kxH0xW1LFAfMB0dXYC42Cuut9or7vI/9hEhi7M4ahu1f81xUqCzGS+K
l92VihPe6i6rJatPDKaN4TED41qkmNv4Mf+JXiGbs0WKlYdJo78r5uiav1BBCPTrwTN/FR4mFH3i
lTexE99qiDNSbN02yJRYsKEjgsNk1fOyA7lX7qmrvf4CrxcgEPsTfaoDIaac6HVwNiucKJUGCb9z
Qd7f702UFwPTBQ6X1wdY6xEr3MWwBx+Gs1hRLP3/gnkE3EM0eSeXWvnNoLd7EKJ/m8kocHOXm38Q
yNktLEP8f++CYFxlCGK/uWfFjfG5vO3B+mHu612yH73lanztr80deVYnRzRrfjk9x4/gjFpkDLVJ
U3xmqwHz3IRdEeXNGt0I9OCRFNvT/ICFOVA6a18E+nYxV8NOK6txnelbKM+FPi+w2qijXKW1XfvV
NdBjb1AQmNHoxKDJvrgResKLeQKkctauMKyxImzGRb9m2Mntw9zbPdY2SxTRJEe5IS8MebJ4SHWn
r5zq++VDXww+IZ2zeE0zEUliNa3Y6J0iNbwVcxjp/Jzmg3NZ0uUZEIjizJmRryZZmChG+tWcSjbq
BV5p3wgUN8GGBIuupb0oddiuamBHmhjUopgx45RILmhaaApCUbagAhfpsu4f8yPFbQEKYNF++fYy
55k8TocSS80JkiMmL30MD0UDXqUYkNjNT/MreVhBWzNf68/pve6DjcsTfOPNMuyZcE53zFStgaoM
18kOCzTaHWjcYJ/Sg8hob+rKb0EqHwvkqTQpyoQcKV4wvYfhU+lbNQgS++2I7UwIpxp5XM3LrOJT
DtJVJQ8Ajdvr1QtQS5H/AVSkQ1dnyWw9e6pMYYC8qRhnsjnFmPp4WSOWBGpBcUwf89tih7Y8HLB+
070U+xQxav2kik4s+qycjlhplUspuo5+YYCaCgH4uGIBOI8tW1dRc04S2R7r0Cnl6dakw2nq4OyM
5Kg3izdPUe9lrWJfflKiX8QFBkMB6MOxZsmwdBVZLdKEXaUJugciGezvZ4Z3GRJwB7BFiLDp7FHd
WWppr6LC67b9ObtRzn3PGu7TKHAShtsZYn4QYPHYsyRv3RVKQCAdm33sq1+LgEo3c7kzsZz9WbNh
TmK22TAab5H2Y9D2/9sFcfYGvJFTter4eE1/JZeqW2IQKl1fLgvZjgzOTsEZllFeJs1kA4Noz2FZ
ZQYMaeyBVeC6BXQwqoweWB7QRjNdBVMswIYJyGMmbFRvd8w/fsUnDz12khSznTfWvJt/ZAei25Yv
+7GTHIB//TX10Yd5jC1MzdSzDX4g80jhVSxXCI0iMA+81waoY7YMrMARvq4gIGwOFcYRrFMUsMqq
7pu7MbMBQhf8b9fAu+s2V/O0/ssq6QfpJf8a3jUnMAW+ozc3qpP/mthk/HzKkCSEjvGgHyO0Ci7/
CoFLBSfxn/o6znlklSUeA+Oerx9ll82PyicAaXqpnb6KTr2d5p5dO2eDZgyOpiErb7PGl/Yz9jOw
BSp+5IAF1heNFm6XJs6kcdaoCsFBWzKegt4f3/m7YsRhDRqa2I72KxSwRZMm2+YPUEbYwLYMnW+D
k7DG7BllcyDjE+jf7SU3gP+weIJbE4nh7B+sX5+HEuxf6yen1V0fE8/cM2DszicvyhUyO/NeRIS6
vWumfJyNs34g6EhXmY17TY5hhwEbik0OtR/up2uCmOiQ+oWDMgK4SvGFH9ECzwEaqdixNx0rN/O1
wl6OKhDmj6JHta3AHz+MM5u1OodrteKWsZN918vjl1AOv5i6cT2W2U7w5UWyOOOpm6CEyFKsHPRo
+hFHdimYBGM0ZNQAyRTmZIFsfC3UUvZpP9VgPz493yjHih+YRAhzPG/x7Xy1YvBtClhjcXBXb/GR
Q6W7fCfOWv9GXX9/Wr5PPmqokFCLBfoAJWf3bT72dnpqsTKz7IQQ6Nv+9UMaF6i1VSVJDYMQarz1
RfVRs7wOf9Br4mMRGqZPEdYuRd+Vt34p8NCUjDmhGYDN4ZUCxOoSm1eoYSJrdS+/HfY0Ll0iZ/rC
LsO6psGapEUxAgqp0+0xLKOrScfOjGXQrrap3nXPQ6ko3iDRQftX8d/H5+WsIWA3rAlcgnB0C4D7
Y7TNuusqFB1ToCF8U1yKK8VSVGjItDaeVkdu3H0nOFsiWijbRnk70wreIIXrFCWAVPdrzI1XaBOy
Blb+iCahH7v1cbmugtHW7PobSNXf0/74fgSgH3VoY0ugHL98vdsrUGc/hzNDVjJNc/de7HjovuS3
bP8JXWkv2tNgxlxH5v4DNJXtJPHjSjlzlJmK2sWs4cSq0/Q425KT7Ye9shONFG8/XsM0LKqpOiDc
/4wTkkrLqpCl3kwQKxgP79sXIlO+XTFSPuRwSpLqSlpRHZ4tw25tZalOZL3pxi5UgrXyovpGzfer
qFb2N8nph1BOMapSLunI2mntSxjomEDKv/f2e3X2WVjD2KwEnx2Qc92xma6kKdlG1zTdWWv6IGXr
vdaC/2cd1mt56TJbIemLNmSta2WKF8bh8+WHum1lP07Lqc1Iay0HOSw6sPRNLQGwC1zvyxI+uQ2d
6Aphz8SUTYtQftoR9Ru6DCElCBX0gA0NwFftwQWLAViAWgqaDHwwxAvjnozRWMB8qEPdHxTslmWt
Tzrpho4kEByKfZdz+83L4V5JLKWhbkQ68WnMoIsOBqoI/c54HWrMcDr9d8NhjgrTsJItDZ5AOG9V
mXCZmIDo1VVLV/jOspHrNMtWovsoD5gBNtiAYVQ4yi3N0eFjVcU6yA+RME37FEG/y1UtWTY0osmA
XPtT7/t+WcpUHWSkafqhxGw4ZuOOrGDPWujVzYB1EkGIxT/Pd4lUMXVZsSxK+Bm1oliB6BeNWN2I
70DVbk+RaCfl0ygRL4J7MaiqpaOmqDqMWX7b/3hHXX2K3Tf1LnxhQ4fYsgoSE/BstZv4ojh667nK
Z+fjnlFnluoUM+GV8pisrYv9DEcXYhLz9po/Imdm9MUiaR92BEAo4dWkVT8Gou6qvg6GRtlP0Rq5
Sb3e6p3Zi3R/86WenY8zL0MHwR18CF4MI1Ccd/0ztgPnI9kb4MKID2Zk99gODkSN9k9W/P3Iuirr
lgJVkfmZt7EqoToJ1YGioxz6d8zg6JoGIPD67xcY3mUhJoMiUks1eaY9NDZibRgKQELI9oKqcHuj
py5F7wosOVAMBnHVau5lG/CpcMML5QKMMUnTqk90HVMfsp9Y7kp3Uu0up+418QCmG0ErlZfoq4mX
O2NTz0aPoUB/M7OHB3Emv/mMz74AF3nEa13Os5rJoKqW7Gwmjg6zuLYicE+BGH7VIEm70cyMUPFr
Gk92bioo9rOVulGuChE4DUsveAOP2ZL/XCq/dKClVhn3Bl5u9gWThctTE0gO2ccnxV8RWO3/3YM9
k8d+z1mtNCxC2oSzofvIXmebrsYdyAhuG424azd6UQPWN2u+xta036vICOQiFujqpqk9+wFcUNeq
ZC7IjAOH8uuIwEPvBa550wqdCeAMba6pddJJsQxDi+3rIMMgOeMXF0aN7IdeujnOppZlXapyOsFn
oJmLTO6JpB5DaWmxq9U+VYCg+W/X5jld5HcP8nheuqGBl1IB0AidS5cdLSd/SZuny1ovUgDOnBrd
LGukwx0lUuoUcbPTc+ChYezwsphPJXV2IIUYpqqbJjEt/vHnWN4YI7NnV1U/Ij/sf6BzmboRKmW3
NUrCWFq802q3yBzh7W0d8Vw0pwd5ONRaMjbgIcPsJsDBZRsEn0XQpUjbGI05OsSINlyjdC6feev5
n8vlnv+UzPlQ6YhtCks/xdG4x0qAoB0iEsEpQK2Oa8ho3XzgE4MvqAqfTJTf/cvn+LQIw98d9/yt
ylqiMZ/hFL6YsVNUXu5GnuWsB8yNjq3dJYjWqBN+r52J2MLp2M0Y8fw7crFGXbTymLDviP5atl9d
a71i7YPWC1VM9+R10EfYZRDFUe9IobzSn4vlNAOkFhGJE01HE1p6A0RrZmMAzlXd7K4KyhtA2gfS
feYk++y2PdRPaCvSQwrwK+s29kRZ3ZadO/8pvGcuamNVmCHtVckxtcht0d1TJeJMGXos4TUprxZd
8wTXzif/79duqppiqoTiH/cBSskczCWeiF8M35t2PChF6Vbhfp1PS4gMwejcJAUsHfD9LwvejJ8h
9Ldg7rhr28prnVr48oDGrffJju4wZXFbABRltKkHpERMAhhfypN2BcgLgZvetBZnwrnAg/SjVC06
HnuXP+tJb8vdmzmIPONmBnt2RD7uAC3glAKNQcbjglcBEdd4zI+zo/jaLr8W4eVvhcznwrgka5Jk
oLbWONK6PMfzl6nKg0JKr0SrviIxnJ2NhkmudIozyfroZYCxAVxYOYDaiQpKYVtXpKqmhvzf1HWL
Bz4Y58LoEK6AXWpVXW2KfIMmx8j8efkZsufN6/+5FM7syGZT1J22oGWohF+7qXBqckdkyydr48yW
YAx0y5CfC+N0LSJy1VVJibIN8NXKOfVUXVhAZGrz6UCabKqWqUOh+V5cNxSDHE4RXvaCDEaNPfLN
OjKYHMaeOCK3IH51pfgSuekxv3T5Y269DfVMNueolBZMfm2D84Hz+jBMz20HePKosdvp62VBm2/j
TBD7+1nQO0UpLZoRUCNAtf0V5eVOzRXFthbiXZazmS2dn4h7HmnX69LU4REiycfbCO1+r6FkEdml
253YF00ccGUB3f6WNqifxF57Xx/G68kWqd2nMSJmp89/Cfd2VGqVS2Tg29KHVgFXI93lD2wfCysW
oz3tR0xlMlj4f0ASyRcb/5JMgfQBg4nIjjMsRO3HVI3xoprCq/e1H3n1Tm+wOlS5SMQFX/z9fX5+
vx/SOPsCfm5LI3UoYxmvvU+7xnRTIDU42WiYzppr+ykGs50aoq8cL0d5BrBwmewTTCrafUhE8Kyf
Ksn82bnoLl11UzclifizUv5KaB/IdQ4S0rwFGOVKb0xLyeyuxdTIQJNfxATUzOUHuKnNpmVpqmZp
isa3gufWTOdUwteIQ/2QGOlzsVpBKWuemqtX7dS+JsT8clnkptcC+7msYJ4IF86P386UmtmSYui5
zID3ItHHQSpaR86bL6miuL1szqDdpjfrjGRvJaG71u2DXK4CW7n5MyBKZTVLRdH4Ob2xi0ttSKF6
oKN+ZHTUtRdiJxpzl9jOEjGTbhmUc2FcMJLNGO5WTGiXMkT+gLGmLiEB7SfB695yAChqy1QFSKEq
v28Un9stmpe0k5GkJKGSY8M9PCGQj13BBYqkcCpE44w0OoWUyUlO6ur3AEkMXVZZNoYrtqCCXVFB
FrSpKOcn4xRlsiySqwlkSl3lozGRKNekf52W2FXV1JmrPe3ve0m0mvVpVJzp57lYzuOUaaHSZKoN
f3BaxMt2/EP7xvYDMuBsSsH0CCPlRHeri5EYBw/ahZU4zoXT2Jon26v9Xku4mxgi+fpU3EQYLLBr
9N5jT5ifbsXZ57+UvcCzqx9rbZ2x6mv4cl04kzKeRnIvTZLdhL7VHqL8viN3mlQ8Xn4LWx4ZfoOa
liFTWeMr/lJDq56Y+D5m1bsZxWYXLGeekKvG+PUvJKlEgzFGZ0FRuPO1Wgfo4lrGza83Oj3JfWg3
7U3YiOYPNx2ErhoqrJNMtE81hqxMtSxCPoxdQ8bkXhxMhi/WeisGhsu7CHCy/uWTbdngc4GcOmnh
iM5eDHs4Ryh2R1WOMWVM+0vJausxNe2mr64kqxOlg1sJOdytIluKZuhsEujPFwPUL7XtMSri66+p
FRhIgzHXVhySQ+Fgivdl1I/0V3xUGCOZwOt82h+GWv0hmjOHmtlpBZqHqBnOcuHJTdfsw3JosetR
AkDYrtdafozNmb6EYzylTj8Ys9PHSm/XpnU0F81pkl+FHFrHmCyVB2rDzg4LoBJkltf0qx01kqea
XfpatEl6aKsldad8UfxxIqZTr6r0VVrUzo7UeXDwhUREfRsXitNZOCNcqqLxbWitLKUkWi0gWzWo
ESVFWds59tztoguDZEjupGL8GuciqpuN9F5TDYVib8dCcYxvgs1zRIDujev8IGB45zPbXX6tWxUN
yLEgStUokDe5Z4MbajKFhmCXoknsNguw+nfgDpGBjak3GP5LACa7IystAZpE6fxEpQbstV2fdY+D
XGnHqraiwbZQFXmbKyu9TxRdeptmtXnqpRo0BnQssQsRzvVQOkSKltd0qns3KZbQtsZMC22sTWB2
FvSuz1ic7V8Ex/tsRw3EQagxYlYJToXv7M2ZVK0FGJtBPqgdrMSOdp0TeSUmyGqv2WdB7bFxpgl7
IUB11ITk1p+W0SD6D/mcx2lQOcC6M+Tr11ogvSlf6DHyoqC6irGC1LmTOzzmgDmRXFHJ4vP7+VMw
Z2AzJVVXMyKKn9aPWnQzZ/BmahCS4SgZk2fluSNnkXv5a392H3/KZH8/c1pl2qQqSWXF7xUMqC1v
44ihKmAPlVRQ498o/xmyiffKAl0ERrx26Cmtkf2gRcM+av/Iao/L1xmIrrJTuZgTexaOdbLv9Wei
8adEzqyrC02BkrDqjCIJyxGLV3jgRneW2xEMW6FdHgbx3AaLgi7J5KIkvUurGX1yHZEZw/l4R/q7
1rF7ku+qGzF/EFP1z+Is2bA0VFDgQv68PiuR8jSkuoIIY3pch/Y2AqaKrarddSxJuxqUBgLHsfFe
cIu/BfIjhkBIweiN1qp+owMhJH1Z9a9z80VaRWXbjeSAXd6HIC4nVZTQlMcVZdvyqn6sDuF+8BfU
ilfAWSRu/HRZC7Z0XjapostUQ2IE0/rnd1TVMYoq1hQuQbyJCsAh/trfgi/+yUQCTvxhP4Hg5bXw
E1+U9r/7ok9XSFHJAZi/pqv8Bh4dhmpVlIT43VxgyOYR1+yOIGSb6AJs9+JhDPM7sAD4iyHtCNCc
FvmqJv5YZwezBOhSkvhdVPt1lAdxqtjKau4AWupps3bVhdJpCk3bXEBQPWiW3YNdLqO509dmEE5w
AZF8DAssQpBKlC1s6sHZqbiHKWlhM0towSOGY+y8sOCznTmjk9wSKHsZ0B+Xb3DzXX7Ie89ezuxY
VQ2GtBSIMMLmR228GkXlEANJO+hTLwvayIPwMM8kcQ8zVbQ8RH8Zy1yHZFffsL1UthA6Xov2yj4H
MX8K4syXUU61OWboFkh5fpVFqhfW804OZ7ecgSsSjx5N1ofLh3tPTy88Rr622AOtL9UUmC8w4g4O
AMx3xSl2sAb1XXLKX0WQOVllW1jfK9ylYxsXuSOqcm9abWpppoGysKbz7n80E6Kp6ar4SflrDRVH
obGjycJr/FzzYl/3Qwzn5SVMYDbmX1EGVs5Bh6Jg8AT86VhMFMX57L/6/FE/RHF+fWyI1awmbGZK
AQYTggbIWgWvUiSCc+OjFnVWgfqSXxVxYOVSYheAMxcI2YhPZFNnY7kIyZEIci9/jKg1RlUFTFqM
tZU+kKt8VBuENebNs+g66p0sAQTg75+22JqkUK8NqLLa1PZQfF2aw+VXvvnCPgTwtmLSrLTpOihW
1/Zg3SPdl75BK3uZU9G1bFqlM0ncF8uKQgklFbZCG6bwmKzguDW1U5vvFJIs+8un2vhsf4StnAuj
EyBE6hjRo8mm4QCbTGPBd9uolf8ZLDKLdWZkm04f5YTOim9MuQfwzR3GVHcEW9LWXTtcj9Opt2Y7
bb/OcYVybm63SgdklslexsIxLS0YFyAaKMUNIQn2OWOsa8WPioyaTvHt8rfYuGF8CxgqE5MKhsa/
VEW1WmsAO60vFWiFDPKXxpCdpRN9kI3r/UMMZ6HBokjLuFPxycnXJkydtcmcpladKlEF/nTTF5w9
JE6SYhWS1GqY6wxbALQZz01CvYh+j6PIm6bF7icRduu2rv9WQt4RmErYoPwBR5DJkVuY5JcSd7Mz
Sf3PKQEN3JAOjtaZL5GhVgIr82lAHvkXzMyHaPbQz16ZPo9qZkklHGyQ77PT9OX/GbLc6LGpMHSZ
+ZYrqgBtxtFnMjkTnSmLFuYLvi9mvJ3VqjxtPIW1jtm4U5ML2p7boe2ZMM5YY3xMQUeBXWZ0Pecv
FTaa0/wqPOTdM+0Mp0s8VT1p+Ws0vV1Wi42OPD4t9s10VClQcXrP0c4+bWyFRj9TSFZvQkwHo851
rRyynUzsv6Z1Z6/0sGrdoVoae7nTiZodWwojG4gf2HI+6oicPeyGbFDilKBYaaSjU2iAp9PHA+xW
ZZeSqOK/lXGCRvlDGqc0bbpMxWChVB0+rQ+MRi4C4IDzFubAOnofvhTSuW48oz8ksqj47PsCdiBt
DIzU+5N8l63f8uqLirHkHN3ELheRyW3ZuPPTcWqihBmYE1E+8cNUtw2CTQTpW1Q0Am3c9CoaQcnX
0jHyxbenRtomVV8leDFWca1I81s7E4Gx3noUyLp+i+DUAZNrUrMM1upb8gwyuFvdCIaoCQoqen1b
lgWLNx+SOBfZrfk8xSOyvPRqxDozULcZrNfgAwvUnoG4z/pOokR265qw56kTBV1NVOy4J1Fg+6hp
RgVRfFY7mqTYDTkVuSW4po2aOVzzmRjuNSzDNFm6CVeUX+kH67hiwweEIMktZUPGrihpFR2KM5eJ
tLRlGDaqX0mdQzEzpekpiqv9f+/1/jgU9zJCxWh0vUHgTMzOmevUafLQnrObaqA7c5rs1hA9d9HB
uBcyhTOssYxR2rif9sZo3A9FFKRx7V42xH/zEj9eBRdJTas0NFRBjAvLZ1X2eENB41I/z4f0m+wA
aOoFGP7Pyr1A6pZ5On8kXGTdN5VRZFidRHaX6KCfnAJQuPzMnyOEY6fKL4PsZgJ3biGk896IJs4v
kifLqdWyB/ki/M5fa2HjTg2koP03mQPEgGHQtGQNKTrnXhrDqooy7XC+unIa1mlIRAR82zdHDVWD
NiFS4XvnBPtYoc6+YZbb6pv0Uvtw15arP/YL+H+nPTnmT9bjIuqDbjozVE9/y+V0QdKLSU472BFq
J9+0X819DtpOwzPuKgCNHlBSuRalrZu6cCaR04W6NqRm7JEmAaKS0v2cPaTLo+BFbj6MMxmcHgwj
sbplxdccnB7Ec3b9SFFwL/3Kqb9LX5qX9Ft9Mnfxwfpa3olwmDa14Uw2pw1RmlpGXpSyn07GaBfj
etUDgtHu4uqRZOExlUHhKDjupqszNBQa8XAUyk+8YY+pD7M8ZyOw4QHFO2h5siMmevdszMc6VNi3
wVa829QH0WTaxt4LPARAldFONyxifYroQ6uUwBiKEYGb91gIbBPay19M1f/KPZgyG1CjKBfw80TS
kkuapKaqT3sajGH0LUP2C2BtAdvoViCtaKaGoSV2KF3jbpDKxjDHS0n8UKM/h4QcjQi8vb1Vuz1t
DvEYK3aJ1WIQCCXYuMnRw8k6yUYEMwSXL3bzKZmmYhCd4N97o/cs7jO7USZzj5WbMn6aQKIjaeA4
M9QgB5BYO+0vC9s2BWfSOKWZzHAozRQ3ycA4ltVhWCAoTzuwBFjxcxWgIYuimG2ZFjIGvFqck3Jh
jDWsyVCZ732NkL7jTmLGYsLadLEHPZQ/7P6d/aEEjSJNw/bUp8kGVUdlBrsn6APO0Q1po6BXs9tC
r/3Ln3NLJ6GQBAmZjI4jH+HSAliERV8Qv7e+reFeG5pArgybSrMgRvuEZcMai9AHnAlri2i/c98Q
8xO1qrBlELjfkwJKvBCrkqpd5LYZVIxUIPKAmH0XaZhzQEYGboGl94AHD/rly0feeq6UqpRqMlHR
rub0RjWHoknwbTHKgzmzZrwzKvnUF7NmN0l71WmR4BNv2h6s96J4SNAelz/ZnmmcBy1MVL+Q9Cs9
BtmzHtV7c+4e8ik7ylpaYIk7vatjFIjy2FBsiuzp8pm3Ehk0H7H2h1YZRZb2Z2pmZNqopjGmc6I8
v1VHKbe1yXy6LGOjM48btjQDm37Y+IOu/CmkV5QJfTEN7Rl/AUVS6pvlt5HYyy1OHL2qo5/TIL4h
Bu558VFER8ZhPPapmwPahrhA8Vb6U17+i5OjvUTQ1ZJluB3utjGgrpRsW96vp/J20aJrJY4FIrZC
BV1VqCnjdg2Nr9nPfTWycV3kA+Hg1f1DQhoniUeBArEfytXRlXMpXI6Tmko1Zkhz/HqubshMezvu
JK9IAU1rVt9LczguKt1Nit4JBG8GfToz7UATRITJPx4AFxsLGRB8aa8zBv0lAEUCyvApA49L/m31
dLBZi6KvTZ05l8lZ+d6CS4lIRXwtBRDeQOPT/5F2XctxG9v2i1CFHF4RZ4aZFCmKLyhZlpCBRiPj
6+9qumxjenCnj209SKxilTY67NA7rJWU/UkaJtW17Pi2IdkJL8sH05peysY5psheB9evs/ATuJtj
JrZdK/NihgAcM+46MnYBLeUBjed5fqtbpQIkPgdxSzbA+idO5xpVTsLC0UeRAWGmkTt6zfmM621V
QdMqZzq7KeniWJUYns4a6r+mKA9TvNFcJYp/0KflkInYSXbMxZlA7q4B+7eLq9VGCJM+a3Hiz9Xs
CXZXJIIzFo6VtjEamtlrbApMLw/j35Vo9Rg5ASq/bvZVIG/H0Z0tif1+E6Q4ejXKzfIpjxynEzK4
BEhuTZRjG+8zwEggAyIdxdwQO+tkmQ8W7mrAJeAdLLHj0gDqCYgWTXpHnSwcdEBeCRa30zSkYx4R
zSX4xzD4Zxk6HWS77VY9nBckcCUtsM3WW0fwBPUnMPi4TbGGS/LRaoLJvT0dMdHAB7cGwAXkVbk3
J+a19CJtWaL8bXgbX2agHsze2H52MQs7Wna2krULojKKNO7lVta50aEJBLVRxteyrAFQ8ACDp7sM
4YnVVExggQRl64qMkUgud3Ws1W7ANgG5Dao6anovkWfB+YkkcO556paSthlqi9kbObbPBXp1AAng
9gGw7WB/PEmYw9rr+VA3BvYzWb7RBwuuvCsVnFx6dB7M0+CVx/g0AN85A2uI4hl3s2edVP9/YJve
sWZnkrk7My0ykqqsyu4carAGk7AEG5kR6O+MaTUTcgsIV6qea/46DTZRHcIsjfSwzD59VA7jDZAA
Rk/9sf5CwcovT+aB3hm5Oz8KTnY3Nvjbd34WFTfbLMVdVg2gD8drBYXJ1S8Ow8/kAzgvgRouX9qH
6kESPld2TN3ZBrPbtpGpqE0hNybSCpoEQOVu8Yb8YdS/xEMmsDuixXE2fBxmaRzQPwlsqdYdslOr
YYhWf72+haLVcNo3yU5f1+ztFZf5bZM8ZJiCQju4OzoirycKdD6xtDYbl9UaPIQFUcMp/QKWcGA2
p5jRzY71jUZd1de/Jr4IAndH9c8Oiwt0lszubVDUaeEaj34sA3Qrfb++gaJT4uKY2lKnZUaBPKQD
jR8TjL0Gja4bL91gKf9KFIYZFRWFBoyBnN88adGtiZp4WpH4oe5eZulxEcHLXvCJsXckanh/yeBu
dzOoedlWCUBbqPHdbgBED+Qvt+xvbP2Xqi2enAK+Jb9bnO7UGcXXcaYHjG2gvdRXx+SnAWAnt1B+
zGWfuUVHj4nV3LULCWr7Wx9/n6q3de69JDY8J02hPLk3yLNrDgt6yVaU9J3nbkQzI4CwBLq09yrd
LovTpbYmw1oxezxlL3VbuJrqeHp/V6nIkpHZ/8dXAqkDgyU00Hln8x0CxpS3WlxhxsDqh4NF7AA2
0lttwYjTztVGQIJGdEsDuLzJD2fERbPaC4OBXKjjpWPlxsUiCCN3dg3MOtgWhFa64/DxR9YZZKQd
eNGzbpGOsQP9tLPFzxszixI7ATwvhjaC65v3ScfNheNncQinssayjqNWwVszFIg4QOLNnzzkvIrV
y57n2yxxMakT3znvNvDty9vpqX8HC5ryI39kuOhseCf5Mp+Gb9UtLd38OQHYaqL6LciCUJXTPPnH
5FuBQl0d9NeOL0qF7pzK2ddz5mAqVI1oYwWDYz6PS+6unWi8Yq8ctxXBt8m2tOszUmCDwGUQNs8k
HBHMrN74HRzyGM4SytsJf8/kcRFFU5aJFmMeAq1Z/VG7YXD3gAU+FGEuaF5Q2dFeOXqLiyUapapT
naAvN76zT2vIyMzJQ3MP/O7sANYOHC3eZPjbiAhKSgSMhn0EwNMoTwDp6nz7F6lmE70MBoauAQNm
8Zklp89lmHY8UUsT6QCSHrtpDPRSEZiLHdwTBN1IMSN5A7txoclZOpSKlWoo+7RjHvbSrIdEx0xM
NimGq9Q6S8RW4JNEzSRckV1zjalUAxmTFGG7JuQED0fvm1yrPxIiO98kvVyE+cU9U7D5Rp7ua5Jj
c5hQWw71tCnCmq4tOh2KtkAHApHALy/XSlDqVew1ca9EREXT9kQa6yVeQC7sLgUhvmKm87utqHmQ
LInkGdJIDvWo9odi7MejXM2kclGjcsLJyWR/0TPQnVu0fmzxlvVolTv3pMREOoZJRGABO8kfHDEs
HRo2MKLMz0rNQGOrQfeghQm6Kfq8uGnqzLOG7CbP7pb598RZXCX/IbBzl3f9TCZn5jAc0yodXrXh
ijGU1lTdwXq6LuEzI3ihTpv7y2zVJuCallwu0z8abqUH/b4HAx3DyoDVRM9tEq0nBtwLdBS3/Kpj
sF9B+zs6c6L/qkac751gXKzegO/t58XrpIPT3JersLNr54KeKSsXyA6DKeEPpKigW2lvUASLlNva
byPrGb4xf1NOduaWpzIaRWVbkWT2+802N2qaLHmPB6yl3BbSW8e64i37WJHRzXoqygnsxJtn6+Tu
DRoIcqdt8SqY39NHFaNLeUgPDHebQcVnxM2fHCFM2K5Ts2wFY9TIO1/EAXkp93oy2wCiB6rkYDcn
q40FZYO91ncTmKR/yeBs/0Lmlkj1p9tPDngpH8E0Auge9AMerqvFvv/cSOLCaK2Ny8Fm6QCKRIfi
o9bt0xvGTJUeqrCMRBHBXmfr2co4NdToqsHwoLO1VtE4Szs/NnSfDquvgo1DocDVB+tJoeCeZuhX
lcvxaIOII53AFWnl71RBC+bQ3w5K6tUTuueQ/1mW/jhYJMg625scVYBuIzwKTmHboc+WCiEnIrD+
SDDVBAzhp/QgH0SvM+FRcEqb1gm6ypgkKC0ADP8gQrSeGLAn454WNqmwS3RhETdHz6lqC/oR4NpB
3vhj/JwcqR+KVy1qvih3/0MSaFdVN9I4VS0zstirg0acyQMEAwHqh2KdpMD8ortoxLG9OjD1Y+mB
Du76Dd9xZxiiVgxUihQ0KvMvAwmYFjTNPsGwAH+J8HAIpaiPRIq0axVsVBzxPpBVk8d+UnJFUYsc
DQfa+nOqGlfcVLdrWTcSuA10jHiR8i5Fac96V5TcXeTRi/PXun1Wyepf3zSRLC5wj60iScca/qON
p+a0WLbsS7O2+Cl1Ul+3zT4sHXN+uy50Z1TawlH9tYc8xhOYlitlYniPvV8fQcTmeGC7f/iD5NQK
sp8pVAGo/u1jDsfcwEXHX9UDbT856QFH59No+FfmcfNJXLiPvnpgJixA4aOKH39MpRufCpYvPaXm
DQiffaAnB9d3QbD1Jmf6zbhJWwfAQ6HR1kcpUV7Kob/LkUhZ8uxtsvVW8KwVXFweGnotyYikM4qW
RV4DTOlNNUXNhXstDWfnytl8gM8mYFDCkuIPDIe+KW4GMDz5ZTytXn5QD0ko4gjde0ScSeSMdtmu
MvC9cJPWH3E0HuO3KmhfgdmECcPS8fIbhtzh+I3g6IQL5Sx4tjqrFJcQq0cA9brtIudZe9YfGM4u
ibRH6agIcr67RnVzPTkTbsxOYrYd9HQtNfUG7J7Age5m2W2lJQ6v38u9ibWzPeXsD62NJWs0qEL7
y/hRI7+Q++mDRT30NqK3N/P6QG+AapifjFMZVA+ATBP1xqi7HmuzXM4sySWhto6UHXzIFKjfx1uw
Y0fWfe7HERgVfRa2KN4c1c+MuxLPVHGT8Q6SxJmN4vMNWlyyziQccXnb3Mvo/v2KBupo+MYm5ccP
IBIccA4PoCcSqOm+G/vLNvLEHyvexabFuhJzWEbmxpSoA62ACFtFcKH4pIPTN+1YT3BjXaUi0XlP
1Nqdyev1q8TU4CLw+PsY+SYGqmNYXGPexRowOTSUS3WsFz9L4tRbkrUTaKVoSZz1qWNFS2I00IWt
NQE4UKaINUYLadqlEmESCWy3xT5l8/hRWpAwfoKz6+hzBHJL46SBVq1B1z0vq7BpgIXm/DaiM9YE
+hHmmS86xcZ+TbJVAkpheVzeeuK2CAfcHukvvGMD9ASK5yv3tlIzLR1nh7nEi0axRqIdnq6sgJAu
AfDK75cuixo7E6S+9u7HRgyfXhmRmKg6ivaT1aC/9cXkphbxQNISOUP/b16QW1mcg2/MSc4mE91K
PcanGSF99craw3o0Tk9gD2pSF37i6/X7v6fLW5mcix+wa7VFcSNx46cwRTdXOKoL9UMlM4k7NVpx
aBWnOZSjIgrsdqvoW9nce281mi4FyyMDtGKTGag6vcQHNCQAWF/0oBHcFodTvGqetLkcsTi5KPyq
XMLE+Ens3L++mbtSbBtzTiC2ABQN5wKlPulSzLZaYWqnbxkG2vxOArXVnA/H/yaI839mP5ApnxIr
bKcmAv/JYgDIPZsEy9mNITCP/dd6OB9XqmZCaS2xGKL8wub50eB1177LyE0xQIb4Po3+y7osmWW8
N0araQej6CUck5UVB0uebrPc8LNB1NrFTvvCWv21LqQXz8XQLqmySovhOJX8Tqr0t7mU3//bSji9
Qg1Gi9scJwTWGrfvVFdbH+wuFXjiXeu0WQinQQZNYXnNFBbD/j2V7ucRicIOuQzn5/XV7DmTvy+C
xdOGK2WWjY0OORpeRcFAmjtZH6LSqF760XxGn5aghCZaF1O0zT0YUYhsB7SNhmPeeQA+9eQYqLTA
HesF2a3dSHK7MvYlG0lJ2iOpR3FOLOeUfO9vVfTXJOjNBzbAt86XwUE4e8mj5lV+fTf0rhBhT7S1
nM2gxkRB84ru0ckDPncN/JEkKDztTntm5MWyn+NlxwY9RNmvPR0ApJtj4fqowJPl5EqDuiadDMYx
Wlc/iakfutp4u35r9kU48NDgZGYZ/PO91WM8V4FfDIS1sT7N9WNpDwLvvOe9wMmgAUVFA8Y23wBW
a5K5LgZGL5eTfVIO/U1xRPZQyMe5KwaldwzzgTr7YoJjtFpjThYwS/yB8ZVFjGxZLGZvv6yNGO4u
dusw1nUOwi57ebBAKD0Vhnv9RHZd7lYEd+qZqRaDo3yuJDk0J0zsAwRdQes5jUTUS3sNSJYDkjFH
ZTh36Oc/P37gzk6prFHG4koR0mjAaRxHl73VetnNbttjEzbfGLytDEiv6+vcsR8Q7aimjuKgBsiP
c9EqldXEXkcbUQzary3EUCSg5LGeicAA7xzZmSDuyOYEOFoAmgOYX/ObAdQ501QES2GunPNVtvw5
Y4IMP646p0RpgfoXmHhAzBc3aGHvHpQeboRKc4eh0rH0ZJJgXZnAAO9N2ZyJZQvf2EXaLU5SmLgo
hjv64/FOuykiLRqOBzH2GjuMixUCX0THTbH1C4jJQRuaeVBxWOipOKpm0QO7T+tdjG+IalE7pwV0
OQPzUMiLol7C7aWGhyQKAuBy01sM8uV6dijSSuBR9mWgFAOzY8oXOJZDvtr2PKLxtY2TExmag641
L9dv997DH0EZMrsMLMtBS8z54RQZKq+yMdihowUKIIvRZQHlytFP2Fdu+asdvNQE1lnuyuAyFL3+
99rFMOYlY9ILlXHsF7eLo9oouW7gvFg/an5kzQCt5zzLLz1ITkv0hThHkcy9K7IVyd3G3EhzRe5B
nbsaP/LhKVlrzzIF+asdI49lsa4awwY8MT8fo2ZZIQ0WDi7t5UCeOl+R2xtDrirXiHNYLR14kqa6
Vl5tx5HgQHc6OVBgkzHGCtg2fARnlruppYbk5Dqogat305RcPZW8Ml88O06PUlwdF12/X2ty34kq
7HsxPgCXwNeA0QIVg4LcXUqbZCrattHCUi48qa/8tnbCWuqWg5LFtassmKdLpw87l5C3tO23th6/
0mT+bpT5r3VUBXZnT3vYLC8apwwZP3CGG0hplZ7WuNkLlR3iSnOPDsSujYlgx9mGcjbHAQi1YaA6
wjCHuA2vlSFb9ThFIoYsrlYhgaZnLioabqyjtaXR/oXfPZPHPdjGUqGNVWZskHfxJDjB9aAfWW6E
RCKOvL0q4Zks7kSJvdZzQiCrlZQTyMiCKgYUhfGK8AstgLOrt8hgKDjaXLjMHR3aiuZHvtWq7XKd
UAcuP39cPFT0WdG/fITqdB/zV3Ij3Q2Vp0gBwifgwYkaGvbCm0/ONRZtGIAR5h52q662OQVOd6gS
49RNzVtRJynAkWt0j9D5OGtITRG7u6Fjf5Cn/NAYRBCR7liqsy/g3n1K25sDGbI4HFIw28lyk7lL
Uz8aPRE9YkWSODNMTQdUwQnWmkmPUqp53Sj5eiLqNNxRyLP1cJZXquTGoCukLMT0V7VBaVv0iN3V
RRDl/XlonM7HFgZ9xl42Qhr37oRZslgqfGrLbjWdrPj5uqnd2zUM8St4jwA3Gw763HUaialJk5zH
IYa7Zh8UCKDnat7HeBbhpl0KAhYwANNg1E0D3dPc8XSG3WsKMaVQXmgIkMZHuhY/60r650RViNNs
dt/BC3nptuQpTiRMrwOhXcq+wqQdY4CNXd+znWDwTAaPnZZIZgbCG1sKmznx+7KMcknVH9rW/tnF
M6DVh55iVq18pTMUbSik1c2b8Rns4Fpw/Usu4/rzD+H0u6pa1IJtEIT0bKpxxqSGHN/36GuTNKC9
X5d1GXify+I0GakVlWQVZWQknVdLg9uvv9kAQkxX1bO7x2b57bq8SzWAPEw8y5qCQdKLcdkUsMgr
7AVyLEbsLhiWmuv10MWv6US8VMhnyK7fuQM8l8bptdpOllSkhOVepQfEwQHBmyyaT3MAmvrWTUKh
RLZf1yRyaj47Sj0PNvazC2Zf8bNAn1wLyRWdPdh/igAld2/KZje5h9lUVKM+dJCGnhm/LwqQJt3V
Frzv8PP6se3p+fbYuEiiwmTxWHRM/xbFJ84PdTIO43S4LuTSr7LTYm9pFFhMncdWiMlSasqM1cjr
q9N8HdfUHfJXc8H0F+69pslBXgiu46XhPxfJXX+1Ms3GsHqMTjdVZKlomWtEWF07yGQwwpjNxisC
t/si9pxlfQYVCC5hfmzu4zt6m+pe88wyYGjQlgcXCLbf+zcgkHcPtef48Xf/+rbuqNxWPl9ALaRk
quYB8hdyU9kvWozxdO3NkSsA14qaEXfuyZksznQtRE0nuuAIEZK4XX2is+4NqBBcX9HOtT+Twp1a
a2lEihOmZMVLqyX+AFrGfAbzvSRF1yXt9DWcHR7/DCyg/CgxYvP6kB5tDELdzQfjvne1CB2r6P+u
Hssgfp6FMeaOHVEwbI4XC9iw0DjBKZxFMWPeOLiYTvVR9baftLdK89bqOiCPI2nqI6CYr+vkTiYg
VjCtfH3ZO727WPZGPBfJO7XlZLkC8dT/BKqfML5kehJe2s/y0X7I7zGG4ZJPTkPDHW76Nhzv1K8s
3hXTRe9kr88/hotmMg0VQ0cfmE0FvMzrEGVPnRcfk8ZNvvQnu8dkceyy3kmCamzt2R/d6Z9X1s4+
gQ/5e6lam2nFfpQKMpaG4nbzDYjqvevbvqs9f+86H9gDGXLq22yElBjDhHrrjuVNUwiT8bvqsxHD
qw9tJykF71No36kebNHHDNCK+hmVUHIoXefJABVXZX7MwGB5/m8L5MJFcOGWWd5iYmsssmPcrLda
2d4aKQ2vi9lp7MRxoToJPlfQQl4QYWtlbS5rA3wzcLpJd2kiNe82CrxHZQbTWdcn6nOdkTxzs1kF
XVJuYGB8mFZyHK1huhuSxjx1UryK3jK7n2UoCHoAoWFi5J+d/ybdqKQDye0Rtwgh/7viGzcsmQUs
OwLaamiTLdjtXc+DTAuGx2Vkey4wKVHz7jqrQedF77jyL8VvvfHgvPaNb4DBD/V24OsAqgMgHjcm
6rff1MRt/nkzL+RuPoG7azmRVKMp8An5EXjXXnHKkGD9X6hDdl7F55K4u9VpfQ3SF5R64goV1Tb+
6EpysAfTnRspSJU+JJb8ve5BXTWv+SF1suP1S7enVduVcrHmKHddUxBo1ZT2T1Md30+qcciTBvQj
gMG7LmvPUGxlcRcJLLpm2/ZsV2PdM5XWbVqwmogAAHZax8+3lC15c197R9Ich3Xu2MTLvzBAuNwf
b7KoC4f38URu9Ecd1TuWgq18+UbSXOlLAj6K62vd1ZrtYjlXqPXyaA8TvoL1oJloGEmbo+33ASvo
gGQWlGfNv4gvthI575eV6kCHEhLnrHZrq3dV+2GWKIJD0UHuJCbZFiMjifYDhLx8M0U5EKJJGM9C
mnn0C+le7tCryehgalAyOsfes3u39kS900Kx3AqNoZ7VLnHgaYCpOWp+GbJezdWbv/cfBZA14cUF
kdT/Y4z+XinnxUE9YxKbVTHJO1oJg+HVYYtNLC9+dLzO104x9esgfVK+ty8ACrin079Smj8/wOHb
LrIEoC9jg3FSS1of+jm5neUMeQvRK2ZfN/8Ww4XAjjbVFfge8Yqxcr8mj43zYaU/rusEsyXcK1MB
phdqE2Bj0lAiOVdMTA3aXQESiLAwQwB8oUwgyoixC3BNAqf6Q0K7oe8TOwQoPqLdtI5IXXpZkmJS
vwvUqfLVrvt+fVW7O7dZFafoM+3hygtcyt7u0Fw3AK55kX/maS4Ae9+p7UDpDMCvgesNITYf1M+y
prdVk9qhZB7M03ps0QsBDHe0F82IDgAUXUcacZMXUYFn99g2cjkXoSPZoi/lCtjVXn2RiBkZkoj0
VSSCuxm0WjD9nWNpIKUEGD2KVqBe/xfHtFkFdzW0GlmotEV9sc7KW4yeufmY386jIMXM/peLC7iR
wl2GEsSIqZRAitLNB9CI3mQjuSmcMihr/ev1Be3vmQ1KDstCeYjPllodWGLXXEuipLPbW6mXQKYt
L5IlSjDu6RSg0xD9YV1oGOGWhNHs0lg0VJtZbkgN0CGgeG3+CKitI2bFx3sQ0nr5be6p93bxJKoa
XOwn8PAcC9B4QJXEj3wFzOwktdIXA85baSJzTd5TtUQ3qXwq9ORNsJ8XG/opi420IgxHRwy3UNLE
aWdPcRbR3Kq92cxvZsXEbBktn9KyeCHrOoRlC17NZjCDZtRzN0612u9b/aanrKW2rX6nbHTdmvXO
00BaLOf5jWW137PS0lxTkRY3o5T4Ul1bT3JdTb499dVtNY2pP4wrOiFQfXSVcVCi3h5BbJa2iac4
ykvaqQw3qRhde5ifKjP9bUBrkpum/XuuAsRvpPNjmZfoMZsfat1+kJEVFrgh0eZwrrdLaadZCSAM
FvOGAtS80ERJ+R0Jumyg/M8AxS7pyBSaJpU6tlKo4onTLDf/nMEaRSd0QQORCmwGQGXiXPma0GZQ
aCmFYEL217QN5+GnTXXRNeItwKcU3B9ZASzIRfUSzH0kruspA23xAtSOQkHh305EzUI7mwU2Psu0
VQRgeC9ya1GTemoKUy6jRKLzd9usZ3chRSoM9C6K33iGbeTw1YXCNgBs0lpSaJeYsOrUo13HvgGm
qkwGimv6LK/DqbNJMNkibHjBCj8fTpsoXqttqaUZJCe941VT66KBV3CnLzw3FoeeeOQU4FBBb8h5
HT3H1LqeqWWk609V2rsjOgyNzL9uVi6DVk4KM3GbhSwFMAZyigLNCHTPIOlv2VyGlYB8S7VeF7/6
vfIL4ou6rC5TgEysYwGZT8FwPuz2uVh56ZbEwRhKxJqEdC/1lK/V0xQBxyvSffWdQXhVqAUfrq92
b0sBswNcRuC4oIbPPWcnowFA9TqWUdEqkSNNv2nJdFJJJ/B9+2J0oMoBZ+US423oZjstY+AHO1Xh
HMt1BEZRZdW+qgbX17N3C5HMNNHLgyjfMLmwuJXqHEB5NVIyUqoH9YppF6tYvl0XclnDw1ltpajn
Z9XPZdMQdHtEzR9TOwx9WgYoSeMCqAOvGpFXvXycKjLqLxpaJh2g+V60Cel9MtUNmGCjyUODUnZo
wSMGvorb7lbDDLE4GXoRQwDnVMZNNExwIuMf7lq0SmF2RjOlUS3pxz7FNLeGR2Nh/1Bq522c8Tq3
MOYt2NXLS8KEosCrQgEUIMye7yq1jVWnZZlHxDLWm9ZqkHrVaV79mjulitq0kb2KlnZQ01FzEXU7
HiVoK0oz0j2S1kiD0bm3Tc11hrE4Xv+23U8D8SaCN/RqXbiiXC8rMoxJHjVaNgJjB7CIVM1/yqkI
APfy/mIP/hZ0UUUxDWoTO80jG700S1p5RDQZsycBng5OAjCz6CblPFG1WKMcg5M4Ir1Ru3bevshT
L8jHCWTwqyCkzwACCxmZ7dzZa/O9bY3X6yciEsFdll43QYVDSR45aXGIpcoHQrLoQjI1PnscQAvQ
42jaJsp3usZfyL7qMcOTWiVYlJBbU7+XPlP05IuDbvJXcTPgZex8Lo6zKnQBAjGAsMpokLJvlWx/
00Y58a2c3KwSEdL37UrDEwEswdC3C0RepUVPsbQUVUTeVeomqKN52dPoTt/MARgbaKbywA4MIHQR
EuZlBhWpaQudTRicd9AuxpcfZq2j6SQr8OLReMsmHmkw+TFS07UnHPPeOUHWmwqXA7IkeAPuibDG
05onLaLgPxBigYJRo/qAEbBbgKR4syj3s2OnlTN5XNQd22VL5iGBPOquKOXVofM8nkANBajG+W4B
ytd1LdjxROcCOW0mVUMqKkPgEs2hEXYR/U15MgH7VYHjSxU8LXd0bru6z9zbJjKySrOxRk1Ko2l9
oI5+mIZVEI5c5kxwKzYHxquclei5EROsRzWAwdr7BFsIeAD0uY3IxRq/Gp94aJmZRNnfHQN/JpfT
PXORFoPkkNv7mPAG7vjY3yfAdGp9YB4+y+B0oZprNGGsiuJm4ZI5XzukUkbrAqLr94VBwCl+HUrB
qt9hpM4BqcVwpJHmvImuDrsZnHE7WzE77M1hSqQAZGwCsSyEGdisc2ideiHSgujOsI3fiJmW0cqt
DmKIBbLDxKt7Eaj5nkE5WwkXsCtaGbc2hYjp5Lg6w5bwdQasE+Qn0abtGM0zUZw9Seo20SUCDeh1
9ZDGllegxXUyHX/Oyn/uQ89EcaaEakWtND1WJYP/sbAPKxVi3rGbde0KcMZDXdpCBrtHBh+KTtrq
mbHGgGAV/Iiu7Uq/xEM5O2Hldk0aN5IIF630Y5JBIIqAxmy6ABL06OOqNZ5Nv+VCyLNdrQZeNt5V
MoYi+DAW944aFeYTo6l7NgC2l9KDI5fH6zZ4d1E24mT8wer4J4cxGJ28DDPSrbOWur2uPYyK7qol
oBTqyGrxfhTR3O/ewo1EzlgVpWTGEmrcEfgKYvSqlv60DvcmspZkXQRx1r552gjjzBOQcx2iYGgx
6gcXsGoASRktN9G/YrKkca1IC5aDER/G5CRKY++8iOELUFNmbwE0l/KTGf0Uq12t4/QW4smLu962
IP/1GuSyMNLXGoH0gdEuMCmTKG/C62e671cxoqZaGAqBaE7REUyQei6waj0yF5exG+P5/6KdDG98
FbPB7drijTRO15NUBoZSD2nID8zIDGXrcl8CWfCXvWqxV8Xx77I8aAeSztNDPNeimrJwtZwhQE/3
nKCbloVJ9EhUTJWNrvqFwdlT8NM8iJIOOykWdrJ/7i4abTmnYCyDptdN9pnrUFFr/WxgzC13AkV9
HYBCjbi2KJzfMwYQhdwKRkPQF8FfZNo1OvCrq2gFjFObnqTxdW4FIxf7MkBMA+oSsO7ww9BzoWWk
USCjXmeAaR6Rhra0p+t3c8+jgjv6Lxmc9q+FoWeDnkL7pQe5epbRuHhdwO510FC5MRQM/ekXfd1F
rzUgQmG4DC/kS+o1nvkN42q3FDF6erIE5nM3ZtaQe7LB7WhD0zhVI5LdG2NRVshtTEH9exWkoaq5
BIX3+rkJkzARkojt+T2UJkwFU43YR350zTDHZQFeQhZlb5/YEFHGbEr3bjwx+tY6kmXv+o7uHtlG
IBdrtcWAxvgc6RtVvVsU2zN6EULJ/pltRLCbuYmzMt1oCWaMIOIJk04n0xtjXwKSrBPRE208UZ19
96JvxHExF22RRkhMkkWmdd/KD2ouuVLy8/qu7d+MjRDuZpQ9NUH7jW2Tn3qffkFTxs/Ub3K3OQ5f
gJmAmrTo5otuBmeItTlpiyqHYep92ZMD0PsC6Rt91Yong6e9jLQvgiUyZeVDMM3SZANNGbaCR+r5
sTl2M1FgsbHE3hQwmJLiJ97gIVhIA0mIT7J7aIzlTYausQTZuTAKUgw5U7CfAHtxizq9K9b5rpvX
fxG5an+L4aO8huoFVeiYRcjDuqU2eLJGBQq1FwEhqEPeGnEXTDl3M4q5ddQcjGoRZgC9spW+l6vh
LTMNxp6K6ly73gqZV5h08PeiTsSpVkzVGMOjEPbnGSXFveWNSFo8KF4TTgfij5ngqb2rzzrLyZsG
SzXzVnFtLRuAPNhE6i/A78wCUj45wOJawWdWNMdMZBS1vRhkK5C7+gqVBknN2yxKk1U3XLIaiWfO
6xjMKniRxgLYK5UxAWCWTDMIrjPFr5werX5mZ3oZGWevZmQxVmzpmAimhp+rdfsITMX5MV7AxmpZ
WoAM9hfZjEEjXadAiJxMOajrLn/pVEuJ9KY0XUmdExcworKnNfIHxfvHXUk7uCXAu7y6G9qglCwz
bIxhDIyuxfAIKzd7g7bMr2Zsmy/X1XNPYbZ7wikMKkEOoAt7HIJWHPVO/WY3/a9GtwQ0jJf4Z8h6
bOTYXDyEKaAsyYyB3bDG1Rw3rtw3KQznUPXQfAe07IP6Uk03wOUO5UMhuyje/RKF20xleEuEUiuG
uVFfgCfmbnnT5h1Q/JnWrpFJXpox8yiY9nTjVlETgfru+UNGAoZEN+Jrhc/ytGsPHvUaGgUUIbcu
OleZRC5371W2FcFFSUqraM0wyMiqTKmvVnZE2pNVA12zeF2bNKgRbF6/K7sPpa1E5ls2HtgcbWMc
xoXFMbJHHoFafz9F4w06z/qofyvxTkowHvsokLq3lXCRqJuw6sTFE7fOlBQjqTN7qDiaZwwegCTZ
+Lrtox+BNUP4FF0gQjw5kVj2+81iEV3RqdPht5Sk9XWUm50kEKxszzWCDhT0DwBD08Dcey7CUbJa
zVUb3r+zbGCmN4DoHczXzAFyMsnQRjzc6RpBc9V4X8nKYWm6jxT9G9e/Ys/RbD+Cs4q6mg2rUqtZ
JCFbkdbtK8mSE/OcAMq/LmnP1ljAs0LPA+Bd0Lx9vty6X7rSnh3ohNL4cpq7hgEogkVEULNrayzc
U3g0CyAYvDcr1TGbMoKU+B9AYZ27BJJbh9VPessQWeQWyVZyA2pmCpY8T3srfAmNM4t/fbWfKs6b
m+1ncAGks06OXWX4DPB3jz5If9IfEtrFEQAh5Wnezt7iK0HhA+nxJn/SMPEBZiUqmiPau8Xbj+D2
HBevQroZHzGsqj8qKOLaAtOu7LnVrQjuAhUtWfSxZCIMF7Pi9BYYcJH5iIgI44+ZGkoeDdojNlvz
sNOTO0uumH2RmZ5rm835sbpCV1uP3qhoASmRGoC7yjX+j7Qv65EbR7r9RQJESdTyKilTWXu57HLZ
9SK4vVD7Ru2//h75wm0Vk0h+XTONwWDagCNJBYPBiBPnHGhkHGP//yQMtmWtF+yJKBSgD5mdbW2X
jdFiDc2Te7VBuPVb4xSrwoTs3tpt8O/q8C4SVQkrzNiELT2K7/jn+VP5AQH/qr4dr/Vjhai7SYJp
aryG/Lz+e45+J3A7u1BaHWpQPeC8QikCGmTrqbnpmuvsZd1c95k/Jgdv8pUwEanLYhwfgCv8g6zh
bZiYk9oc+hbxXjstQcdP1aeNSS6PtDE0hoB9rcMqUvEaqmwKd6k32Dabc0TiOnWu7NJ7ppqlOifS
7QTFEN3KfecyJLUJkmibO1sJihztoI1mfrN1PxYQdpWVT68m4IMfG0UYkjrPzuq28t1HNFwX0/IV
rKb59byMIR1IsNa5n7gTIG1EEeLlwWBnbtuEnbnM0phezDDXfbE7v73nT86X/39Z01fyan5Yg+EK
GtQYljklz4sqQ5HeZSBLR8sXIrCYcn9rnYyWOWl9m0RJ82m1Dxb5OCZ3RqFA1Eqd5a8VKuSy60Rq
MqM8HTEDEsxD7lsqPnHpgwwY2j8LocIZ6L2MF60HE5uv9Omhhm7qiR0AzLgFi/gY5Oz/oDkodVAH
BKmYk9wQp8JdMbXuELtVmUUW7Z+tBAQuQ/OxZ7Vi+6QPP2dnR7gwXA4SGdfZ9k8fDqSE3Eaalte1
2z/pDDPsbhXoeXkbj05I+mQAOUCZ+8QbrafLF7TcWTZKJBQFvDPWL+g8pyned0lkm/ZtRu5dkkcT
K0J7fkfJ1HH+GhISgQGgOBDE40zoGNO30u+O9hKbheLBId9Vl6IhAljDubjHaHWDO9Iqw0tuuPXQ
qQlaxj70Y32s6hezL3Q/9tYQhCcHnuI5krCD4eaqhpvUhVBCwMgEzt+ZZIHTGe4AQEkGeXQL9Iv1
N7tjJepmS3T52/0uZYv3L5BK28wBRqcAYXl70r2uzjIrG5LIq4wrb00/LDbOOv4viM5Qdw/0iZwy
jIKvTfmlmEHUMzVhNa4A2o7+GOfHtIJIkc7QzSLAXOW/LL2NVtcJPCO5beruZewW6Np5d3DRj8TL
IcqiT7o/T8sJmcYTnZ2DbgBG6zBFAJXFFtd28MwBgdU5M3KqtRqqqBkQYslw0IclmIil8pTzh6OL
63VjccQlCzVa4ZzTQWdgDiBJpKMlbt+Y8d3snjY1oeToBA5qDanP669GcdSAkgkagO9UbnK+yre/
QIgA3cJ5C1b9JFq8LMgX8IERxatG0jJ/a0JwEL3mIEhO7QwJmv55w+BY/gCkg3ujRjUpViOCRua5
ArphMIEFs0vbHx2QE2TTy2WHPw9Wb5Yj1hMmjQ9scY0NmKKNPtP1LnB69xo9tdQnQ6fC1gOShwP0
9oC9NShkROAYHSyTAB8J3q3+lvZ2FbGlzQ4LJHiDcV4d1I/Ngf3SmcWHw8r7AlxyVVy9ZgbBCJ4G
EbAy7oqr1uiS0+JWFVI58mmsBrCWuihPzKsxQya4L4J6E5mcIVRzNKsahdv2Vz21H92leylL/mmw
xkccWh1Xnun6EC164F6ng4QrP5aTfjM45lEvkzRs9cT8RNlSHaCoclq4h9+MsdwEDDrGihmGedSG
wCyBRwd4/ZMxDlmY0ZH6Xt6ARmjS7uM6PaHIdpihXMmTiYQsWW7Kgt6W21PVa3QSLPaAFB/SP6cV
c/3hUJfPywrkHAej4+DVjj/MbXLQ9O5gxAizXvPkgSCumgEDpgkE3VrnvmPswR6LF49O/IFUpRUm
QzcdMITwtZ7X7ioe3B+xhr8K/BnVbTc9EzYf9H48mNX3mbMbi5sZIKPdpmWSd7cUcq8Y2/S+GEsR
1mxtj05DyjvS15DlHPNbIwY/S79+ueyMcoenKGyBqpXitnkbfOMxHcsV0yiRgXJTV64Ro1142cQW
g87d768J4c7UC60zPKPPIh3aHsMItpnmK7zA75G2zpXmX7Z2fm3B2U0TlEguSG6p2Daoy7jXphag
l8bNwX7/0e7acMk9hRXptv21InYNvHxYNHNZs4g18+M0ZK+ENwpSeNm2QfybmJi6RWAXFzJZZGUm
03B9eEZzrJ3JPVCvvIqJETUliCZGMBRc3joJhgEQS4rmgYfWPWo7gjPULWitSoZYnqPKsRr+svo5
1JHSgNd+d9immrtgpOF0UpVzZdu5Nyy6SKeXzF0QEq0VB2xKBmB9a7tSrE/mGnsrwmVZFMnqshly
uTN0GTtYcy1Ilw6a6p32WzZZ9HhgazyQjaFl65y1Q4pmWExrTaL2lxsBbtVgFj3IPxPTt17N7+Pt
BtnzDvTV+NH9otx37kC+mEfLwxBqUbEBChQnUNKb3LCzDsUwn+2YZ+MaoPOZXNaZWUTBp7GiWFfa
QQcZrDs99jaesowcliSpw7gBueeQVsk1pOe7iOMFfJzcePpmuPWoSKWl/r37TcI35xWgVVQb8Js6
dj9MwzdjGj5pXe74xqw/r7z6cdm7pV8fdGkEnTjwUovX7hoXjVUmOLKt1R4cRuoAQg4nAhFNhZvJ
7veNl+2PIeNtSMXNjmE8LcZ1O7+mzrEs/hl64lez6tCo7Agl/EzX9KrJdcD8m+YqNW/AyRMkEzRA
M0UkUhnaTu+uEODSdK00F4bauvlZFQvqcWVc+0TrP7tVoxofkcUC1NDBxopZbhBeCac0LSsw6Y5l
HnnxQ9K9FOX3/+4HJiRdwfT6GygmbJs+pwTKhvj7OWQ1gGQF+efnWEmuKsu59laEPaPpoCdL4uAB
boMhiU1gkrPM+Sq2OwzsWZEO3E2IMWyKqqruIuLlihKVzNsBUsFgkbeRvYit+qV02iFhQFgULfET
7XZsMBNGU8X7Q3aG91YEV9e7KrZIm+ZR24CzNTbaXyyPycY1mvlOYWkBip3f3vH5dgsTPp/Z2b0D
mGQedTyvIb+of1tnfj9xTTVzIPVDD+EbbrK9+AU/XK2aTL1V5Ggxlhi1NEYwQaTGp8ur+V1cFq8K
uPm/VoTnU8GsyTQH7KDB00NO4vucaJ/mAdzDrFu/uxYEhcfWCm0OfXka/7xsXXaw98aFhxWAHtky
GQCQDPXPvLzvrTQwZuLHtUp87fJeIsN4G0EwgZ3la4uPptfstfHwZucqamyZwyPl+41BANhCvHMT
K9W92EhxnTCAiawSmYo5jf4ygtr38q7JFoPKjElRz4bCgajl6Fi2bfFshmMkHzL3k1uqmMZkS9kZ
EJWHWLPEVrq2eeSAmrgaZh9Pj3CYFXFQugyMVG3tSkRbEVfWlqVtaCNaArHenlBjOijbSTL32oa2
/ljYfsHu3jDxLmzKBe1Ii0zQuOjym5iwR8vuPzqjpQK+SDdtZ2z7852xhK9mnmlDHjUWWKSQy6RD
dejaTlHxVJnZ1rwz01SdbQM1je7CiD7f6P1CvvxVL1fFlSur6+y3Tgg+xJrHpNAIoF095AKH/K4E
z+SIUa7WGwIP0+WZ4Vy/w613GyhEImf9s7KJmldzEQfQmP982YRq84R4Q806BZEwNg9B6VgsP+2x
vq7GUnEpXbaCEfa3n6itsqJvdRyfYn200/pgpLrP0u50eS3Sx9LfTwSE2lsztF70jvYTxBE0DQWS
kf4z8hRRJ0eJMoeMLghHn/TaO1m69tA72bVp5I9OtxR+mpOXlWs3i0XuR6opfpfsSt7/LOFK9hwv
MzIde6zV9e1iA4NEOJj5jnaHBmpfKZBfMmtgCUD5CKPg9hlITyvwCBpjGwnABoxZK/KxcQ1Il7ka
D2ZTu5kLFZhO9nV3FsWXt4bMaqo81PdNF1SauvupqOrPVdUpirey2IUMEY8lVEXw7BXSjMTIp9Fy
rDzq0+c6vday5qDxn7XXKIqbsiiMUWkU+ilK7LboRaDdXzJXo0hnvHb2s3YY/DGxlA/AzRnFNGNv
RvCKtac8L9ytT0PpcWzASsbrcNJa1yepce+4kwnsI/3ec84OnZP9HEdVFVe+UCSieHxJ1AY8Xnar
lztI65E1hnSs868ZKRxF3JR6B7hc8Glw75xBLWetQNkn8XB1OtbnNks4kMUeCRzQfiuOv8TzIfMG
PBimrPG0FvONjcBu0XibRbljrQ96RjFbVZkpe+q7cflY2Dm7aZgG9ai2XIIaChaPmamvYOSPIS6N
pgG57gba4Vk4oFAf13G4eiYHL9+g6iZJPPnNDxXiehJndovvmkUgdD945uJnGfUr+qW0YsWZkXxi
WEK/A682G1Qo28fZ3Y2a1+Q11ecssu2x8rvZvZpblFovb7x8OX+NbH++M5LoXrukvYFqYtz/oye/
DATfsYJuIrGjd1jC+wmIKgzlnoHVam3qHOZMWTQUlnFcF/cUG+inDI11o2HO+b+vywFhAtrd27Dx
GYBs0Va77ty8QJG+BdFph5p0XL8WrfvRc1S8E9snF6LBG1uCS1S23rakzbOod8s7LdFan7sxRncm
+6Eb0Eiz8/yjl1iK/ZScTdDWAB1rUYp36W9+3d2X6wZeL/EMDvlkzr4kXfdUDpYdzKxS3IBSOxt5
B3RyHHImPtZo+tCi/l5EXgowspZ80ODteTuoEAoSd8dgiYfZICBDMbAnXBFVH3sLZytw9nqbnkbL
A17JXlRyzhJ/f2Nl+xW7XZsL1s+jPsAvClD51gVkPPrW/TXo3tfe9p4uu7wkqDkYo0EvERQrcHox
QZvbNJ1blOpT0w0XlwcFiO3q9Rtd7Ns67RXxYvvbRDdEyoA+N6YeMdqy/Zrd0joXj8/UQwj1qmr0
iwVUPFzXvzqp8VyS9MM056d+HLugGTRlqVvmJCBrMtBBApHSWdPZpHjyE6drorTwO0AXw+bInzWQ
WHuvgETd0p/lMVXSdkq/JURycdubFub7hQWPxIlLr0WzhRV8DPi0uv7amaGjN9fbffKOcwDuDBiC
xA8Um4SPaa+al8c9CqxtXIT9/LNwyU1GVMOH0o0EzASHAOy9KDW9/YjjDDbUMTWLCO+HIKkeNcy5
aLWqdH8uKYeDDBYQgCGwHnCubD9j5ysNOIlXqxgR9lOr/EJL0gRxUWDshfbsAcWu+c4coDfIzJgG
oJbXwgbNEn9rzCP3X+y7DvNvN2bflzcu8qtoGGzrGkVc7VrvPCXKb8umRMfe/1jhjjJ4po82ErsI
vbvuenTLewtdlYBWnR7MNB5vC5c2AeepDUZPbb2a19R6ahLmnuZxJQo3kDndJjC1AdWM82ZE11Yc
xYw4i8alvm5688mo9IOz6IfOporwIevUo1GFKTzsJpJZMZudjaKraTmVUdqUEN6pTBJ0lF0zln2Z
Kv3IO+hpYApwsfgtcsQJSm+GHV4OYTJ/3P8EIdOte8tZDYi7RWbW3a8aidbEvOPa9PGyGeVSheif
ptO6LDaK4pX1o62udZAO18N0mNI4NAEvr0DB2yVXZmqHvWYq1igL07h1QNcKeBdwv8LJdqdySvvK
xWEgdggSj0PdP+juP5zN140KUy675TDA6cB3wGYGca63By9xuyWrYxw8122uqdY8xjx5vryXMg9F
MR6FbhjyzqhHU8d088rBcRkxaOO4ZVjif0sdmEOq6DnJnGNvSbhMU64lTusgecwqM8hmTAIw/TS3
syKX2/In8fyDhwp0PGhAbwoXb/csHpyytzK024BImg54IE/A/3RzAH2XNMxzsPjqdCkfR4KG+OWt
lHnGpnoJuCGmYaF3+NYyHSZzNRgFcoxmd/VIg6r5XNP5YDuIg6Yiskh3Ey3qjVJ+E7ARXMNzpwkA
Uewm0+KAsY8jm/2hVNHUSB1wZ0UMpnEzt22GgxZnVhmknWE+eBpzv1zeOOknM+gmCOxAUvZ3B3V3
vwCAY0HaCGtJNfRkAAQdxg+VicykiRrW+ig5+JcNyjfvr0HBFXPDWS1kO3hd4PW4AH+GJ3g7//jf
jAhfSJtKy6gJVjXp5W1VAkZrmdebsvb/Zkb4RF3vms2ywsy4vDRkucp54yOlU7ib3BH+7pjg2yZr
nRGKxshnZhODQvCLcFgGxQGSfhYThwcvFeIiHL09QAXGeMp+gREyATVY8gPAWkGsHAmVmgH1LIK3
AbHDM2B82qbQKkMmOIwZsA4D+5SlTh1MTfv8jk+zMyRchxUENJeuRiiKyRLGlhUixT+21qjwAGl+
hrbLvwsSrkML0IO1bnEljcfmivdHQLYBOjyUt153dDEuYp0GHpDn9mtxSI+qqfzto5zF253xzXN2
h9c2hsUaVjRbK9t6cgY9aDsSkcx91SjgwBkoaaBW46+pp2gGSKPtzq54vNhs43aEXUApvjnM+FSY
TlSvyxpOKOfBRReFQVmU2udy25/vFloPY8pzVHijwmwOSZ9cLwVGUAtSD/6SrQGQBwFrjQ+XXUjW
o0Ry/zeDFM6Erdn66gDeGa05D/FhDlZGX1Fevl/brvKdzL3BrMChsWsQCzGFcdlB2dkWh02TrAEb
7YLsFVBodlOz0YAKgDt/MHt3VURkWXzZmxIK+s3StjNlcOESwmFLUR+Wdjlc3kqZo+5NCKex5UVX
JtspiRcnwEMw0PinonzKLFA0L92tA2QK139ctilfFspKhFqAkom3dJFNKWbOkRJUfP4GcodDYWqK
1pH8I/01IcR/D3QsBfI61ELxrBk9K+zqyFPJkskOG4SwIZKHp8w5hql1+lyrmIa3RW99BNt/iWJI
dTcy6zHtl0OzqPphksENwAwA4cLEPuQVzwBDaV83FTKPrbdhhbR0QSVE7lkNdrzSeATVT+LTqj3m
2WurG7fM7L/olfuzTJNjydeny99Qeu53P0XwmzjlQ9w2CTBixvqDNBTKNEV/vVGcJtnU+Biyqv3K
UJGzb59NDKsWZLkx7+1a9KxgNzt0mUmHDcgwx45XTdb5/WCGmbmc+nJSjVnL93tnTvAi4FXQlDAg
2NeF5WdyNEvA2KFBgLGqrvotG6tmjpWeDRuKB6h6SVh2zKyxrLRFZLPB6LLS+ZU1Kl4Q6dnYmdh+
wi5kN0My6LGGI09ajHFAPgUsAbmnUlKVOgjwrhDAAOXuGZUPqVsb5RGESVzt2eMI6pqAJ4t9rJiJ
wU1agQq3dMOxbumvy54pX95fw4JnQjBNG7wMHELe9JgUvywezkxVrJN9JUz6Y20A4pwPGzsTH1aL
Aa9pjqC+pxNokmnhXf33hWC430MSg8fM2ahi6ayobBBU+ycbHIaW9zKWxjVGYd8RKvdmhP2Cep2B
ihnM5DGglYQAojzjCv18eTGye8YD5xL+gxrn2fDctIAmnk4zHu3gk/Mz024j0pXFVqVIMEOtaVak
ESjkDWDAuCH2PB4v25dMMLkutXDlYIAI9TqRy84uDS+1RgxhWhVtJt+oPGDPFrurv5ZYOOjR7JW/
MJJ6tu8sE6Y5ipEdC1bg4WVacQpuLb1g79l63L4bS5pkSIygDdBkOnCZK00xBIBtn765kLW4vHTZ
gfCAL0UXDDQZZ2NTJHY19BpQQu87CKzpPWjZmx9Npym+sC2JzTszIkbIWw3UgFYUd3MUd435qtcx
ORxfte3L/7QcT0iKOlPLBjMGlHklJOz72B/sp/E9MXK/GOFQxMCCYrDDAvzbS6FfVdfrISnS0V9N
XUXUIMsi9qaEdwrKZkO3tNv5gyLZGOPrQEV1GXCFFkGVLApnkH4lRCwgCHASzzCEE/Ty+g6KopE9
8HvNdiNgKNDjcH9UcalijJNGyZ0t4W2QeFVuMsPDDKTt3kyahYHu+L+jPZxN0PrPcoSHQIOpl6Vt
nCQiCY046/8xAFMKB6/9wFfjlRi9CgssoSlxYRGkz6aBxO+sxzZisgjQBZxZzBphJCHUQL2w8e9Z
ocMxBFbi4x2KPGx7X4Xilp7jnWXh3mZeXGmMW0jV0xdagaYViJ4xVbHXSd1xZ2X7FbvsYLQHlw8a
HGSK9WCbRrCm/pgNR8JTjCOrMBjy7URzHmPr4FI/Q5skbm9B7oti9AwKMgfdCfnib7zPybE66c2H
3ApogGnun6rNlC4TWEmQ9CE0nvUVvcVMnazcqhCjEfLuu1W7QT/gu+W3uvWedxxGHP4YE/ncB6DV
F61Dxdo22gVjZt3nOVPVoqQHe2dDCIszbbMMdVGMTbU1RmIg91dPKN/pXyutDi9HYFlqt1+OEByp
Ec9jZ25lr5hFnH93h4fULUAyVQYzcf3GNBXVa2ktZ29RiJE1GBsAStpqYPmxuCLH5tG85XeovUZZ
BuJB/QuEuz/UH5dTFbynkuh5xMP0kQfpKbHbQExjhaYa8liWjzc6iHPq0flSjirSN1l+Ai0gipYl
HnYbzOvtuevNrIdCMA4ChqmummMJwlQeelHm52EVqAY1ZNZcTFWBAc7zQFsnVuXHugYQj+agsluS
IB/LB5BxvEIvKsLI32Ey2H3plZA+qkvfGMvntAL9kmG9YwwP7Vmc+U2uYmt8v13y0K9ObDKcwa4Z
fRuoy9TyfG++4uknD2Ofl51WcuBdyMxC6gq8B7Am3BSYNNCMAmCCSGtQFnCX9aeWjwUmH9MmnIw2
RRmS/7hsUnIk9yZFYKBt5GZlbVPC88J/lT1G1mwzfx2y+raE5uvxsjHJZQtjoCTSsaFowG3r38Vt
OyOdTuKt+zf9xCy6T5dMceylO2gjhzQAltkIVN9amKoNPJ3i8V2MuHymV9Zp6Eno/rrivyB0uLwe
qTWcOfRucfaA/nhrrSFOO5oFNm9id72e+hPgQGs2+dnKIIxeRpetSe5W0Aqg14C+og7wv7B75brE
lDZ46deZbQMQW1PjoSE8fnSGxPv2DlsuGv0bWt84E6PRXC9ZG4bmIrRwHwfWPxCMi0CCTcXOJJux
cyG0g2YlwEDQLRXPF+OY1rA6kNuwsPD8CuzTdTRlIWjXvYiBL6kKVOmR1OV/d6w2IRqgx95+NTwd
bQ3skmkEJi6/Q5Nijhvfog8OV2Gq5avzIJeMapgH9TrhkzWtVmiMYHVd6CaBeTTDxgXxjI8xxogc
6viYHFQit5KLD7icvyaFhLYsXTsvO7C2DoAW98VzOcVgzQSTY/7cJcy3C9WUitQt8TiwNhlRzCtv
f7471EnndGW7VYOcTPfhTIHFi0NVOIqzJo0dOzPbV92ZaZspX0lT5RHaxKBnKNsvo5ZqiktcbsS1
4PKoYmKU7q0RvnZNSym+F1rFwcK/Nv3ny+dq8y2hOIiv89fA9gN2q3Cqyhu0DWWPuYtAI0B7mP8Q
DA9BYDDQwGuQQsaQqSYRZV8IzPgeJqItHRN8wqpKM52BlYVgo93xm1qfPxbLiaTLfy8U4AzDzTG4
AlcXZ+eaRjMdzcDS8uKlzT7H2l0zKHDKspMLAwjv29v2DDdvNKiU2wbH7nF66i1UVVlTRVbRPbUA
NCleoTJfwIgPYtOW1Z29QjVr4H1SYj0uWPEtNwPo7PWyM8i+y96CcFQTfeCagxGAqEkxbpUCghlA
dfwzaQ3VbJQsKOwtCSGPeF6PRyHWYuoVpBjmIoBUWxA30wF0AIcNdxFqbHjHYfpr9Gx8jbsJ+NMm
GG1XiKwkqd+2KqZD2TgJSHD+fCQqQqd6aNRaa475JX4AC11yb4bcPg5RHm1cdJTcYRSshUDorVrj
SOaLW1kMPv+7XCeEPSdGKux0WN1Cq1AHJtGMMTAzemFN3jFTiUX+NSWEvmVMUQ3zasDzTfugecsD
Ifl/r1G8MSFcVGsxxyC6azBqmBSQfnCzxdft/MWcgBbQjRxhqrcVAV3u/X9XJXh/H2sQka0Ra0tr
PAFlFxgQVM3fAed8szDB84eNILbgSx6R2PGr6XvK70ZlHihdCnqE21iDvklpv43qGUmcpGQ6dq+4
n9zPdXIbO1/fESvgbLhhHVyyYp5UdSzX8EIHl6be/XAWbXqJmTHcLm1ahJctSR17axoA0gPXFtOj
LDVLwyotkB7ONEwJhkEby58AoC4tcrxsSvrEszASCrYsYxvnEdyuybvR1VeMXQGZYkD9I722w/p2
LnwUVHxIt78jIlHUcLYnJWhRxaXFdKxAgcyKiDv9MwBSvwxQg1xekuzWwAsOnN54s0LfUFjRVkUZ
kPThO9EfjvWade9IzPd/v3BqxqEBTNNJwG9ipx+QxYCv0fgR55niy0iXgQ8CmD7qh2cEN73b2ZNe
YRnJdjV5Tv2cxFzhaLJLCfNbKCbAraG/J5waj2Wa1xGw7S0j6MbRju5BmJQ4oTalh8bj68EYmBE0
46Cw+/sbiEnYzrDYBaAppy7L8GzbuAW9Uw/29fmKeQftkLy4D65v+K0WjpFa41O+YhddOQcIerTl
38YJ4GyWHPLg4MnSyHXcfneTATD9NEwKlDD7yW/Kp8veKDvLmCkCvx+g7LYl4r85WiosszBBbk3j
FzaREvzGdx65S3X9XZbQvUHhWYeMqZBjdhQyinmega8RczFjzoJ+/tGyb1qRvuPa2AYf/hjaPHeX
QZtD0oGPClUhr/E037UhN1azX7wdHy9vnSymb3wXAE3gyX02qAoehpjMkKqL+KrPgdOYzM9I87Wa
NaY4a5ufi+6IGXw8EfHgRqYpPIGtCTEYb7YcNfPiNJnk0NEKD9O1wqN7OCDy4qHITtoyf3rHCl3P
2qbPHEyzC+ePoVLftAt4DOwFvAllE/bjE2QpFadtC3jnq/vXym+Y1O579U2MyTPQQEezDnkl6Enp
HER0FmSeyg9OrOroy+AQWyj5s6jfAPSduWxynNhwkJbp11Phz7dWUF6z6xRwiJSHhq9DgVJVT5C+
8vc2hVrzZJUgJx5hcxMWnJ6qyteeMJ4YVYfmjlc+O6oGUzcfv7Sn4mEztJlbEMoGcScBo0wOGYe2
Tl4uu4fUCCb4cNLglecIKK2vvSnZCgl97hv2VZZ+vGxAesJ2BrbgtftUzO17TD5uwYneaLb3keer
z+Ph+2Ur0q/j4dWLwjWQ+GdBFwuk1ZDi65S1HQezDbFjsoK7I/266PbJnMpXjA4eh6U9MCP+4Om5
6c8GiVr4y+VfIttQMHU6m/YvRnHE6i4rSojgWfghdZ2HlCUBtxXvY8mOQjsazxGozRAAYYUTnRt1
CxTYhKXyY7JaQe7e4ZAr3sWSA703IjaKzJ7M3rixUxNwxDHzbgQ5DxnS42JfQQZSYUw2MAJrHpjp
UBEHC5eQT+GJzFEKGOEkdndMqREC1/IF/+rgpe0VVKU+kX4JXa/7ruNWCMZEBX+Q3KAexjcMYJsN
zPaJ9uusWtZxYujB4RVxHfNuCim1S18fwYRqL9aqqKJInOSNPSG/y7PRsbIKk+1JuYKubpvrqNg7
aKLRztA33RmKdg4Ya94ePWqxGirUSO94g9H5jPalny9LSO311u0a1XCRdE0YpIIdIAPPLjhDQ06Q
auAQyydWP3OvaI+221dXl4+X5BrdaP/QO0EyiUqX4PwZzQxWVxiUJQT42lpHf0GfJ35T1kPQ5mvp
e6SAHsIy2L4NwRCFo0rXiAmubTed87HnymjWvCljECiTOhpMHvXNoFjguSsCVImpS4IpSMjbia6Y
8RWzzW5WQHPpR+aAYqGJaPUPNDqCyxt5vhTYwaHCUBGq8mezS0Wt2wQIThR0WzdIun/iRRH4VQaE
wO8kZKqbDs8wvP4Oo0mDxJn/M0EE1gD8JZBpCLdnQzZJlXiayTGrvYxF0LrPK0ACl3dJ+jVAZrRp
XG9PWCFro2xy+6Lm6LmOY3Kw03G6Ir3nBCYGtg/AZKm4bc7DLla0MedvPV7UGQT3Jt6WvrtzEYFC
86qG8JIPtPyVZfV3eQpWPt2JFRfn+WWyGYR8N3YQMgSiNgukX9zZmqYiKs0FyuGYv2RO9WvOTEux
kzJDiAsY/EKYpSi2vg1GKehZB3fqgP2a+jskyo8On6+r2lBMAci8DnhcPITQpwB1qrCB1uo2tHDQ
yW3cKokqjbR+nGSGYjEyt8AMPd3K7ShLilEo7kcAfkENGcHHXz07Dl2NvC66e7tk/52KCuyz6Dra
aI8DrSiWGsrVsMsmBQrGiNOvTUJzTN24/x2LBdQfAKQoPQGuelYFB4N60TITyC9Xm/zUTIMmrw4O
j9FP+nr5QEncAIOSWzkVJLQWztVbN4AUWuc6M0AMc2ozv2vq6mrO2K+p0yvFHSuxhOYBkGXbGBFE
cgRPsJvBBQcBGqk5R8mhcEPI//iTWyvi6PbXvM3S0XFBvW4bIaA26HXfLmjIkZWOTQHaaJ49GDPP
wrozb7SOuz4r6M3K0o92xq7SiqvYfCVOiGQFsQ+gf7zFRRyp1rjGTDuzigyijyEHV3vqOVczNO78
ybQU301uDAz0APyjsy8GpoQ4rHCsHq+fJr0ucvAYmnfgpL82HBVvouQEbznYH0ti3Uanrr1mm6Vi
oSc7M+5Yb7/HNXYmBCds3BqwIYZ+wlDfu803rS8wdKpo+0gmg+AYOyPGW8ew036eGME6NHCPGu1t
ohkBTezD5L5mUxYM40eK4dqs+nb5gEluENQjN4ZQXIzn1HVVCW+1je1DOesRYsMh40tgA0jWJ7Zv
mavC/aVfa2du+/Pd825J5sbBBEYOsavM59W3NlU9g6Wet7MgXBwxGBeHpYyraB3dQKuu4oYFXfmI
YuXljVOtZPsdu5U0Nce90XlV5LXFLa3ZaUa5S3FvyJ1itxjhoZOtnrWR6KP1zHhyyofQMrjfuOTR
cHoojtMHZlcPpjf8HOtUhcJQbaT46DAhiICrDKq4po75O/uhJRhEtNJTEReHy3upMiXEXpr3tDc6
p4pmp0sQ5dtnvoJKumL9vdtyValXGun/3dQzUjtzobFjbseZzo8msPTj8D2fYsWnu+weZ5XCOtcH
PZ9xrhaeBu38nOfa/7RpSMYEByyctrV1WOhK7VRu1eKC50+ED0EVq1iOVFsm3FoZKRt3KeELQ58e
k7E5VXN6109ccWvINg2NBRRXoVR0rj2jLXwupxVLolYe1F7up8vPy54mtYDBKBtVA7TmxAQ9XzTq
5qmZo/DIvrNx/jR45a/LJmQ3vAG+ANTzkeudTS1ozUTj2HGrqKpNerC8rPiSN4OvpZB5q2wz6jNa
HZeynSJ98TxFy1b2oXbGxduwrDbKq5XVUeJ8X51rnX4fG8WNId1CcNuDnJUCwyT2KxZ7Hkyioa85
cAj1pUPYozl8eQulq9iZEGKrXqVDFg8Eve1cjwr9QwNEt5s2CiuqhQjBtaJGmo4VFuI41afSJPd1
rgpsqoUIMZQYST0Z7orqnr1E6/SrSqrjWljh5e2SYNFBnbXbLyF+6m3VaqhUoR72YQzL5qatD9Yc
8lftaWj89ra7d9BKm74YJ3p12bJifSJQdEbTEcMlSR0Z88PSfx8gUTt7CqIRiXDlm9WZQvpl5lYB
vmZ8pylArlrxK/N7loRl8VI9TlGRB/n/I+26mmPnceUvUpVyeFWc7JzOi8onKScq89fflrd2PeZo
h/fzPrvKGFIgCAKN7mPvi7mPIZeicIohGNttMjjRItHj8vDHa+nS2U4rTNAFFramHZoW0D1o9rrw
bBAFGra9YwinfKz+Nwdl22d6JVbavHgPpJq8WhOdIefNA64o033d3OWQnKUxEAsgiVTCdYRNnvvW
TXZf0Y+5EMEbfct08hPxhD/dX9Uv/NLhCQyuXfxQdxCh5w1eLQDFvlqPgdiTw8VxizGtbDrRd0EA
72tp+pmo8qZ61r/dpzFmqXIUjiIRZBxGYdj0AuCWQ2uXTWZrcexI+eR952x8mlvOztnOKhpVxTaE
OcMQ/LI7SXmIpPruupH1GPZphImUnZCPIJ6GkR6k8THZE4VTIFk/4Z8GmCCpZSkJmxYXplDJxWlK
QBGmSDTxUQKY76+v5bIRjvrL0lVFAoABUYv5PorQzhaYxoqg06oElL/zj5yakLUcC6iK1dCmzjwx
aUf3utU1rzi3ynymMNTqXMph1VSS36PU3IRZcsib+U1Vy6AxDE40+y+x+nNDmSuBUmp2YQOXD3/k
sSdqfnPC0JALprfMFo2NEHq6XwdohRac6ufqYwKJz8JppGGwmQXai4MM4F1i4O0F3F0wTqVyCksN
BBtJkz9OQFEeuyj6CTX3ap/llRlM46D71zd7BduDcAOOQlSN8ImxC18PBcnNQqt02iCWj5Afjp3q
CeL2trYrPcHVOQ615rsqFoq2BupVoLD9amyI0zLTlbQKkkjdFDMUcCu1B/w5/0Z9D/yYGvAUKI6L
FylfJY5YbCahCN8ktj5pjp6KTigA4JhwmnlrZ+TMEpvfaX3ZmtYIoswstW4No6YY7ERjo1Tb20iS
H1Q5u9OViQf8+UiL2arVuVnms8WtqpcYiswDze498mhG/qQ66JlIr9m9sQF/QfNE9smBPDfdxhwC
ank98Oyuxjmra9Hu/Gcwt68SdkoupVoelB3N/SbXha1uRTHHykp7EayIn5+TvZVAFqdBvwGD3uJu
cVHpZ+GothFMQbyLvxFez00tKz67JCaZCDoFXW2QjJk3GpVPzfEU5tU3GhNflsREua4sIhTSxaVu
X9mtemdYJeYj923DAxWvvX7OF8RcSOGcCOlgwdBM9dgupOwvSAZq8OGmKF+Ud+gaWE5EIBUzS5TH
bMlzD+auksDaYGHwBocjmWyp29eWycnIVqP3+fKY6J1KRp+NCg6Cfte+Vx71IZCwSW/Ihnhj7ssu
Rjcim4dQXItjBj6fguEl6MqxpWmjjzDBr1dwEjW/H4fON9Tq2EyEE1vWbsIFIwANWslC54DZPkUB
yXeUo1dKZPDuJ+Lc2BaBu4hkelWhu2tPmcy5k9bC2blJZjujRhwiRSrhlnnth6noyqnqjgZmZ1uI
/ECHMC94ZfA1J1komEzkGuCIZjsKWZxOVWXGoE6OhthR5ySH2pMRcq4enhUmUglVrqCUj4dRI7ZP
bdq7hsmTJVpBNYHiepkBRs8e3Ua2RVYNltabCr5XSSoRbe1M3WugfnUyUa6ccJwqO+/lyQGEEsj+
Of2bCZDCKafpPoSOsgPSt86NSuk7L6TzX8UEgLaUI4oEsQom9L07TfG0EmKMk4oYAH2rQYujzfWc
YvV0nG0D47ZqRIgs1EoTaOJDXhHHyvcWyPi/YcRAWwjTtGjcsFdCqMQNmHtAHZ1lkuTkc/48zNk7
0XPiXTe06jhnhpa/n10IFJMflSnBEJoqG2uSoUpucGrwyxdgL3O0CP+zFuYuaNDdFadqRo3IFNBY
IDOcVAJqMjf2emNwLri1++DcGOMOQxqmGGcZqgDyVVBC7R8Ao0qdEUOedtfJh1AXgiKrf+gxD/mx
vpEqKnC6gXcFO3mUN3mX5pNaYay0dbNK3Uep9nL9W616HrqgKFZqH+3jr9+qrPoMCm4hoB1p1Lt5
VnZOGtHJKycue8NqbP40xRZaKnUALlMVq8C02h0m/cBRV2+UId4nTexHpP37z1cGboMFlIalXYwo
6nE9TyGmqAO5p7Md6fQv4DXP1phzXkNrrnhuh4n/Wm1qRVEOuE7zxAUiyNHJnUIzKM1y7ra1T3Vu
iKmQJYlg9n0f42GlKo2blkPtTGaleCkUbYJv7B1aaeB+NxeuVebVMVOl14AQq4MJlJr2IGg7dTJu
UCTjdYdWNw+wf5AsLdqPbCGWgGI1bBO8OtTOdKX5uZp2mGoBMRZn79aOMBDP/7HDHGGtkZTKXNKq
vldze6hAy5A3/bHM0t/9PAQdbQrbBMDQLmf1G+WNc9NMbK+IWg0Spt2DaErcUKCOMvLEItbixLkJ
xgXDWFHSQsbqpHLaG1SCKiyPKnm1yAYst6EukBkZY7hfA4VKdXEeZBC746ktPC0yOWjkxfOtgkTF
J5iEcwnRVLdFu28jJsSyMdEIelEtgmRyq7ykRmK8JMAV3kF8FBer3OROnsUJJPva7ADwm7q97sIr
8FiAGqHGgnn5RWWGbZMA/IOivoaMU1I6YoPtaSNP0R9DjXYyNd91ow5Ga9iCeedkFikaQsmWCsKh
NyzOVbVaL8DQrQpIIupCF0/4qauGaqr7IhBLxe/VPrXLFOTPHUaXRUjvpDgBdtbJnkwmgD/ro0IS
H3wI30gxMBu+KBnoJuSQmehRynPRiZMKN8xqyYlouOva5gcSHF4hYdUZPw2xMFpxbKMZ2ShScFDm
lpCzoSlP3I1ngvHFMpwAyhwWE90rQAUmb654NSqdLYHJfKVGIMkw4I1eWadkOkrSuKsFLajy1+s+
ur4OzOEquOLBOsKEBjmj2jBmZh6AFcOeJKhNyLwG0eqlYWLsG9g6YOxYQKxVWqSJKxDyRTS7JZPk
qWa4N9Ph9zdWguF8He6FOWaWQKUw8pCCDgCXYDbddVqyyfSR48Cr71YTWPdFvxSTW+w4STgm0SBZ
sDH4gys7sUMlJ4Waqau7xbbdjjcqdcMT7+H6X8wivBr4QPhMzMHRhdhEJ9xoghmUU6CKix3yAMZN
Gtm/hGPzCOKb2uNP4a59twUfDpuAtVwwt1sKxmOyUs7Rar0vho0m3pDpG5c8huDwfNSBQdfZV6Rg
ibFKOx13ol66+GwY1LXrkEdsvubjqF2CYwav/kswnzhDFiecBdzwwsHKH8vu13XPW4vzmOX7NMBc
fvFQ6KRbgkF4jG+F12ELsNZL71uBeEheIdriXbfHWw/jDqki1YYyY9cUqm1HQd5mRfz3fzIhM4qF
RaYNFMky6k/iHKiYZS/V74SFpWmG84SsC1S9X2/zYZbnsmsj9CkqwQMHnl3Symugk/KNlZyZYdIu
IS9iUSRNEciYuXEroNg3SlaM38jAzxfDhNFWEfvYWDygoIbTxZ2diaGjoTmG+SzOZb769c8WxDhb
rmlpGzf4+pNgup1+mmXlG690wF4/oiiCKYs6xCNyLiAlh8ez+XNOb1UMf8woiFz/LiuTonhPflph
a/BDI3VxD94gFMNfzaB8A/WEWR0wFAjNJVf2u0BHcVWs3cTd88jf1i7Xc9PM5T1FVRMaGVwvke9a
fXKi8mAWlS2EM2eRy7dgawQftB2WihlsQDgZHx8yY5yQGAcxGRSbavmNoqM93Od+Sus9Xu2HeRY4
74zVBtV5K075arQD8XQ9j3URqFn1q5eMPdTAZHsi3Z6MCrr7YvKXhnjqqCbUEdKX659V+RAzZdb8
JellMxctLYA0gPdEY6jrttaWL2Yiz4+JVstvcav1bq1atTsLaeaIoP+F/J8WmjcWkJp+ClFZlGeJ
aRux0bp6NlZ3oGf9TQVtcpVQHsECMYO8y/gxAAPyJucUnNemlfceSF6OYhMJLphm37S+eG7EeVdm
0q0eCi7mmw6GNB9oiOy3quRdn5BjDeKCREXFpo7ITWzpLVB5474XhLehiKC1JY5QDBwSYCFmzAhF
VWXYRVTvojK+wdy2S6uutSvIOYJcsAX3neZXpEKXgwJoR7J+k5BEsOmc/AD1w0GUpkdZApwkKzd6
lW4TUU9tRct3qCIRewKbZEtTPx2zDQp7L4ZSHCQN49OxBhJtzQpiPfWbRa5Ia8fNFNUbCxOtxoy2
VS2nvliWO33uH7vI3DZU8TNV24EaaQPGHUClmqC0ktuCDj6yzZ0A9XCo2W+Xh/Wot6c4awyXinid
NFEFkEvXAZdovaitBfLHWn9Kh/6kYbQvrsc/QP6j29EpN2mSY26dFG9G3OC9oIm/Ol3ZtRSIW4Xm
O3z9yS+16k8qUd2xlDm0I0Dqkrlv3JiW+ovRquGmBag0Qz+6jWPTqdR0AMG9aUGmQH2gtDiWYbgd
q2mLmw6gdTMMJlNGc7MxN72mHScFTymzvUNv1bhFqdSAJ0WdNyTz7ECAQLeHMEPbRCN3AhHgK6nk
SGZHnlBt9Ideju1IyAAPLsTBtiq8EdUqvR8mYbJbw6A2oF+dW9EerpF3v2LESddsJUDM865wkAYQ
yGAL2j6E7LY9z6gS95mQuvVktQHqGBFQChK5yQuZOqOZ9kv3RlwQXpavpXXiFlGEJSICuXGSNTEk
aqs/XZ50Nt5+e13MdpPUt/ZYD34a6y+llntQ69kXRfyWS9mWKO2zZjaSGyFy3zbl4OAxbJtSfIS/
HvRuCixVuMetE4FoUg2hVddYlvispUBeuzkGF28wGKTJvlbHVLbLUJWfx6iESIQxQPEuqyicepxB
qz4026Yy9qWk9zYxBhfPWzcVI18wieDKI4YhgJV9hFjYYA9te8xROnaykcQQMuoaO5P60W1C0jiV
Of9os0Jz5aF/bAvoNaASCCIyEUY0y3o340lxlkr4j0osflm0f0zmUcntNotquxiR5mZjotigJgrq
OrEcUcgl8JJaml0ndG9pc3kUiwGKXtD6sCfT3I6putUmaztmQwl9kaiRcBGjGBDXmXkTQtTJNpru
XZknEULE/ew3ZVfbE2gfXGrm49GUq8xGcgI2/y6ZT6QwCrcWrQcrkyNPr0NjC4a4DIkK5pG6cdS8
sU3rkxqrYOOnxWtlhJnTQ7LyESkhojs0HkdTM7bRINR4cHfVDoWYuy5X/MiU7sdyPklFON5VmUG2
kUIxTUAwtBWBc8kBeGCnGFEAUoPfcl6ph5HMzxqNHvo242HfVnJ9zCIh0V8uKqjMMCllPQyQFggH
sE5O1FYyzOxGz6PESyyWLIi5Gs6tfNxcZ1V5eB7BDFGF0AM0L4TXM7N09NZwpWnbQDvn+k201n9e
5quW4UjwJlw04nQFyNFhgvRbMSeSH/Zi6pVW0Z96TCz7vVJbLomK1Kv6OHIbKs123QBXOCVgb7r+
S9Y39/OHMBlb1GmALauoWynRPjYerRJswZy5h7WdBdcfOAzxTgNMg0k0pjyWNdpg7Cbe9sarWY/H
JPtRE4D80n+u3ruQMi1AEEBz8Qxm0ovcisWCFLiAelnYYSwU4JPZfGq60KuVzr++c4vbsQ6D+hnm
y6Hcd6neJ4W0HzOdlgHp03EbGtafkCDkxbKQ2oNVv4Al8t5oyINhxrwu+NqOgkwOL86FMx1d469Z
lN40QNkQgKjzUq1urFydbqy0xNxr2Bj2ICWN21ppzSHGWMvdMLyC6gVq3uiRsQWGXqFhOXfITNJh
LI5qRcbtBLZd18QsuCkInmIJ5EkQstqtKSEu8iWemvGFs0JkSoGwJfT1lvF9nVm3PEphLYOxKuis
J9wW0/wDN8/1r3pZjmRsLE+csziQ9LUldxQ26C/RdKKNtBEcEtlx4fbb7hieJM628tbEnA511EUT
l2ETNOjhUtzLTTJ64fyTsyyeGeap2ScZhlgoAC8gea7e5edslx3zvf5QbgavvIc2fJAHxiPH6PI9
vhyRj72EnMdCDHg5ejmlgAAWVkRAuBPdSwfJTnagYb7DGrfqoTx+byv/Y47toKlVSMeoEYA8SzNX
R46O16gtt/+4f/t1VSxYua+pmagjvpg6vcf1TtTfr2/bJRqaMcC8UmIjAi0HxbZ1LjmEz8aLtA/d
zDGD9I1uLE+3TXs8dI6419xmK7U23hk8jbDLshHzG5ijpoW5ls0TfoMaFCfxvXUqx7gPH8r7xhf3
wj+HfTHmmFM3ar2lDhE+3VyQAFhlfzR5jM7Lv7jijApz0LJ+npQ8wYrC6Y5AG3HsVef6h7sIy8wi
mDNmSqVRY0wMR2l+aAtMEI53Qv9E8t8SGE6um7p4vDOmlp9yFqWibiAlBqiaoKa3jYkJ3TzCq5Xa
FlCf1Q2f/IO3eUyaoIU1UkzgMAIQqbmD9CY234u7n4eXyfJorin90MBCXNnGw0IzvmCuctMZPNmt
A94MIWdBKlNE7Ch67aaODUyyP1A5saWIp51x+YnQRgJjM8RCF7lPlTlBUpWa1dyZfRApij+miWOa
t3P5blWh15mmg0o6x/0uQzwMopdhAfJkYpye8YkhCkuzzocW2tKvRrOzQCY1W5ykh2eD8QO9nkkT
jSLeO8KOGtQbO8WhGpdTf4lwX8/q16UwzjDiFUT1XmoRfaJNpbupDzkmZ3Zn6ICDWIk783EJtIJm
xtne6aw7mDk6MybWJe7E58iwJ/HDZut2mDJ91/cgrAg9yrn6L1lMYXUBGxkoz6PNwMK1AdLThEi0
epDcuJPfbdU/iVc4lpP/1e2qcHazq254jc41tzSBDEfWCowT+g5fI0eopsTSIqkPtPReU29SAaIg
ieJOkuFYPSpwIP28Hqou3zooCKvgJgKrpAGCLrZkC5rjCtPVwxDIWfdWigTqi4Lw0oSNF1bRr1Sf
H2ZQ32sDcIjDFO3yhPDK0iu32ZefwNZzu0yFMorU9IEUAdCpOhFUa3e9Bszv6KLGNbiZnwbXl70E
e8aFUVPFRoNOExUCdp8HvaRKWE4Dhg6ibTZtc1SRJLmHehUHYHkZyaD1BYodoP51C2Ao5qwkaiw1
alMPwRTFGy0xAzmRf15fy8qpPzehMadDBAVNCAbKIZjLP0a/l42nMLy7bmJtu8BFB8EyEUD+C0hN
2xkSiHXhJC1Bg4IUtiKg9FUPyN+4j+/Lexo7dmZr2dGzyzOkCkaP9RE75kv+8IgTgFKQU/9EccTV
5J3uZ27uQEeg//mPX9sYSz23zOQgBPBCUZ4JOCa7BFZlMchUfd+KyfP13Vz9YGcrXHb7bIWgZogy
PLSHoFbqyFam+qiZ07ZoG04EW/W9MzvslWNYEcqQ/RAYkbYhhRcnPKE5ngXmwhEiWUEfBseoqqVN
XpdbSuan/22zmAOULnhpQ4Tr0an2UNBbKLnbx6bnbdZaFDr/+uwlE6kN2ooNvop2A20rN3crx6xt
AOUHL93UgXnqeAP+635gAOMnAr13EXrjzAojkmL3QuAKK0Xdy6PqDZX6HTeAXqqEQRyskG0lhbSk
sZTBTGnqNuTCnEiQvOsfaeXaAqrh0wTj0XqbtSJZwmln3tAKM6LZIxUtdx4bZ1F/msd4e92gvBol
0JSHNBKGmABC+XqGgHqqIdhLEcDzarKbofVkQdyPjXWrxiG6fxbdyITeS8bUb8O8e5lbfMkEjwt5
iEpb6pUNCHyonacoORel10RTvUmgpY22tZ9pki1GJ0HWUQmXm5OCQi9acMMxmUTxn6eF+kKPtjAT
A7PIItOaEXhjwYLXoXLtluJdUc6OxQs4yxlhbztku2gzg5sINXrmDGkpBqxbeQnfQ13Zo9Le6kvV
GmXzl0KSfYxkHvWocGTuuNmHb12xzD76UdqnyoAaMVq1Msp9rV/QTap5AuRDT8Zr4w0u2SobwQs3
qKLOv8VX2vqy8revILMNjj3uw+IylcSUNoCAGHJEA3nxnK9+MxnQqTAyaVgAjU5CfhbhwcpeQURh
hi8E+tNK/aswbgyhdSYQAEHlblBfrrvuZQ1rGRQHGaqMhADwVBbbV8diMkeC1QXzbnBFr3ViP/yt
ulaAG/xF4RyU1QWfW1uS+bPLpu/R2ck10i+lJepDoaa9qwKhta0feLoltuzqPy034azxIrIxS2RO
p2GSUTI6GDWm1CP6wiA6uROasNe3csUMApoFTSEd+CaNrV2ToVOHXELYiaJXWX1JsqdUfP2GCQ0J
OQCQkP9k2xtGphY53KkPRFWAtGdiveYTkcDhabrXDV2kWBrYR+EPYLUErEn6uJ7OvpOFvHC2shYh
dMR+Ka1suZg7Uf3OzJ6JBcn36+Yu4udiDpyYKmB1Bmaalq09M2cOxCSShlwnBmlOhyuPiHbV1ChR
YBgUNfLr1i5xaIw55oJA74y0iYgUf4q83pMdoXBaO3VNd9Jd6pQYZPQyyLE7vDz/4mL6sIuNwrSG
tJCYfV2mMIJeRBpL7Gp47CAsBNo2Wxdu2im1q8xEn5fTTZGXf/gl4C0G8bQAhxfIzBX2cEdxbYGb
FDlX1OSFlw8JdbKcKBB77HSHlPNBK2RiF6AnAftSRR7ALGDZWXowMOd9kMkISepeG9wFkAiK/0F0
paEVt1KDMSzo+XQ2SUh2KMeJgos6I60bVxhHu/6x1k6VBopJPLktCGWzt8UsiYKQmFoPUE1qF50A
9zjGpszx98uGxbJTn2bYq0EzcppaAm7wSgvv0zYYiF+LD0UqeEP6N9Zrpx12qfDn+trWwuEXqwyA
p0cu1JiZOCAceqNH3fwXau1Og9EY1G0VjLw536hmLSvFix5dtoXyhuV7n6RWSOKPlcolYAozQPTe
9WWtuvmZBeZ4NQnGWAvM8gVaXt7m6YT+t9SCGr3KtlHRF67VyqdGK3l4oRVnh5S8BGQ4OAIxn8Cc
LghF0KZR2z5It912Buf7Tegqp4HYIaQiILxi4qH4+/pK125PzGGC+wbX56K5wQSuqamyFJPzPQbY
qb9U6rxoJ91PjgRSVIcEPMTkReqkyV/MMTubjrWep0U3BIUxbIoh24hC7VkDJMmX8eRZhqqcYI/c
Ptfyb8/DiIHBQlwGwDNAl2AZof8at0CSapTGrE7+6EQnsXDzWwQTN9phVt/L6cKzAlI1R3B5+Db2
WoBdTNeCnhWVIIxtsUD7GpkqUAloemcVUoT+UY0GbzaILeetm9ZzcP1jrqwSAGFIIGgWDiVok76u
UlQJMZVp0v1JiW057YDnGn0I27gqWGWum7p43mFlGLkDWzVQyQtlK+OrSHoTaJWb1DceyAHSu0i7
cP2Abk91FAja8WVN5NXVAfENbUW0Yy32KhgxAUsjalFwcLuKZFc5gCQ2uekbm77kN5bXeZIzPi6m
exvEbo5sz25XO3LudM/Ifv1+850tOPtBTCpYagkpCxVSTAv3A3jIvQmNq6B1QZ7tDH+E/4dYKHt6
PjYdyS46wph8Bb7+6wdu60ofZB1E7oZk09fxuXzTNn3kVEHtybj2jg1s6xCDuq135M+8sTjBQr08
RQbINjBCp+LZe0F2kUwknxTUqv1ofAKJngeIHCfwLh7KnNMvFpgtFSOcUqnqdL+Iid2mMTDotwTA
putfbn0dgE6AOVS/VDIy9DEsjXhA+t7NG0MafaXmlClX14H3IVrB0EHBwOHXD9VpE66HrMc6+vhV
CJvNnI33oFXnnMKV8AKMyaeZ5R47yzqTprXUOoSZUINmq6y6eNl7uvo7Jwc144H3140hv7WwHjx8
mROfjZo1DSmiS9vdI6Yhp85tECM4QMq5s/hP5cA+XB1yv/+2tnzDs6UJmhSRBrzdvhAdquQUQnD0
uhOsf6JPA8vfzwwojVFVej5SfzJ0gCRHUI0D3aFzEtj1OHm2DubCEwqhaKtIAgeOm26NXwvEInS1
Y/eXep0D73Ovr4prj/E8MlpJJFP4NqlNp4zek2yy0+J1Vt/T5lR1hmvRd/PQuEhuhun1uvHV8HS2
VsYdqziLZWDoqC9T0R3j3xBTSsJ3zRRsYEpM0+Zj11dP8plF5l7vogRT0OD186sMgR9ln5QrxXOR
ITGeaDL9gCaP8yIaVc2fd4pf13buC2D46fHUsuVNGfCq5hd9MtYek1KLUjzoXSzqfgJpF7d7HFKf
ApbT+3FrD3/Lk+Lom9izAFv+ff3zcVfKRF/SGQ2SXU3zJ39ydSfxzM5NHOpA0xv02w7XVzkRxWQi
SgdhQdrmiPYfElWJPT2oz3Nu/0tzG2mv+qs8FRL6ZE7i82gdOJ5jLn8/O/6WMEwtqpnQUZQ2RD2q
0/+6mUx8MYVptMwIn/Ff2UHrAEqwV91qW3qJz2OGWs2NPs+ByUQZdL/1RKxn3W+UtxRMxHqP6qcF
9K/BUzq6eGey7skEmLjJR7DcY+Ny7V7JNNBDnXIldmMF+GDrZ43zN6cP6ci7s3krZGILBu8axRgR
RzGuYqcl0NrkXQmfetQYOadgOV8XOcjZXjIxBYMA6PEbE5C34MWGOvS2AOREMH6I4Z0c5zaO53Yy
x40m7aqo5OQNq0dwGapWQcCAXioLO0zTbFSNFinW4jXxWx9gKguxpvhNQP/Iq+ZcvN6Xb3lujTnw
jTqBgkqD23Q+MoZ3PDxdxLZd8yo51Gtuoofi5/XNXTt15waZEy/qM2l7PCf8uRv9Tuozu5KyhvMF
142gvggK8BV6oSptB6XMYWQaxt+zqm27OPqHU2b/2rj/mPg4JGfRo41rOhWVpfmKGdqJmUP4oHbU
BnwZIEu7vmX/5SN92mLug0HscpNqHy5RH4r3/pTsIs9whB/mq4ZnjeDyQBP/xQk/LTJuMcmC3skS
3IK4vbfcBLmL2uKjEchu8cB1wrVEDLPw//5cbKWWWqFmKHTJKyFUaD5bfoMKfr3RAiHQnOxhOPIf
UhwP+djys88XhlIy6SK2VIvCQDasnajWHOLiixIt6yJM/FcTbQAaFJsYPRuWbe5y/9HcggRhZ9qi
Xzyi3hDwtlJeUhE2dJ1vJXMNdEoJfmMJWznuZicMVG881rJX/Kn3PYbeAgpQUY7bJ7xXf8Z3FiQh
ecFz7UY//wHM5ZCbaVkq6nI5SLdCfzL0TWQexvDYyjzJDp7XMPcB8F9yDI0uze/y2jGaFxHKkkTT
OKFkNRkDOA3sYRBtueQQy0YDUB0LnmL+oL7wCn5eNJeUCVyyoqs8icjfywPx5YJjd9VBl/AFSTBl
uQ2Y7ETMBNB4wHlM6QeICm21iN3rYWXtPkVn5D8WGFcZKEYC5RRPnwzskZ0VeZn8u0m8Ss431w2t
fqgzQ4xLxEMnJ8NSNCDJu24998qhmn9fN7H66DlfDOMM5pwNSZ9juwY/2ojH/im6gzw7iiGRQ/8I
txZvfIZrkMkRjM7AJdbCz5c5c8ltAnNbb/SH+LRwnRY/iX99gZyPxUKSklbADBO8xG9V0c4SgKDR
Sq+72Q4zDr3V6gH+/Foac9kYLcF8hYWFReQkp4dCsDDdpdkqRae52V1fFc8Wc81kVRIV5ZIhD9Sy
CzPeSHhPYQ44f4u5CncXQ84f4fhsYUzmIc1kKprlVaU9UL86ddsSd5rgKMel1F1uZl/y0p2JGj/v
+l5WcRGTzwwvR/3sriGN2gGrBsOdO3qSm3mxb5ykYJmrnve8oYD1q/vMGhM4qKSrHZ2Xk/A6eh3o
D8Bc6gt3ELxAdZu3Ns7R1pgYgszRkspiuW460JK1mCJO1HudhNvrfsIJhmzVMxnMYR41mKFi6CF/
tEF8xYm3XPdgIgg4Zs2yrbBvLdpYw0H1atNOb4rAcKpthQ2U3QzwibixW07GzzsETCRJ5ZJY4QDD
o4gCybi3hpOhAj4NSpFI7zix+KNGfsUZWVBWUYWQjpVhTQ1GbzooB21fHasfdBPdxcjyYjz3e1cI
zL2KV8eI3JLX/1lPiz4dlAXohFKbzoWG4yAH1s1wyDbjMb9Bj9LRgv6AeLpP73iF+mULry2aiTNF
rna1YaFKKqpU2da9GExTC0QwGWyp0aGnOVuVHVfzthV52u8c12VnuKJQJaY2LYdfnJ1ktuwWTKTX
TwfnEOpMfOkiKVKTGacjn0c7rz2S79qSx4LLuYDYlmsuCyPGY2r0sSDHQo3eITrUP2SosglcOgre
njFRBfwMQxZneOlLN8ZNk4DbJ/UBptqi9/pWbIWgC7gPHt4eMjlKJUro+MYfpz8Mxvv5qa+cbr+c
fWGnPA1HcV8ep7fr3239XXd2EpiQA3hnLkk9fAN6nW51jzF2d7BVu0Tbqt8SlLx4y+SefibWJHjy
QOEJd3lYFT/mqTmajTm5pZLtwdjkKuSlVoct9D2f8x4h0NXpU/ET7fcb9J0OctvedJP+h0rGi2aF
xFbIK9HnyOXsynIPXzmsLGOYkg5iKi6pnBrgUwTK3nzTt5MzuopTPZRP8dN1e5wvb7D5Do1mQINg
jlSPXSVhRLwBwazlXbfCiUAGE4EmMpCqqnFGpQL5W/ZrJp5Uv5vjnV5UHhpIQLJk/nWTi/dc20cm
3+nR15+iFKco6TGdaqpB09d2YqWu0id238q+1Yh3101yDq7BRCJL0Co8yJDpN/KxLd5T9Tstm7M0
31g+5lkqpSANkMJKRSIwn2KyM82bWuc923n+x0SfVhCquag/TmW5lXNb9egmcSanAHfG/0uBhfeW
YGmqzS4qrbHCto2O6MhO6dYxeMw6ELSb/vBn5GakPJdn4k4Cjs1y+ijgUnB00No2m8E2p/Z/u5cM
JthMqVrF4rTEVOmY9idwGGbtw3WHW7+VMEUHxIwBkljGx5OM6oU1KqLfJYJL6shLy8itIIBi8SW6
lyN6eZ4+bTHOLdZgCJHCcYlL8W20wQzRBp/oWG3pUdhye0Drp/fTGuPpdV5boy7DJ8rcyZ4XYBWk
NF/MN/W2Bb4P6n937Va2xU3PZWRaP8Sflln/n4xcKjA77YsRhdwgnppV41z/bOtFFenTBnPdloQo
EJGGDZCBlL8Aoa5OsTPVLjCThVOPbmiHib1MM2/GDY80gbc+xvshPD7kBuD1flP/aePUFgquBBHP
VRjPB3QyLuIRyxt8xY+d4k4w/o+061iS3FaCX8QIenOlbTveXxizjt57fv1L9EjbFKaH0FvFSqeN
2GqAhUShTKaZYPqqO+ROCuZ0m7Gdlw/07+08ZQUXsIhWkTzrSNYvjUwOKELGSUN0ohQDwokZnU3j
MXJZVllGqYsTnbWR0jQ4D0V1VengVM12wfCDsbLLYHxeGXVvGj3+GKShibzKBDtywmv5NQEaw/s3
eKz/IfqfDVKIkueoJvs9Pp16TB+mq8jhHP6+dzgPg+Ab9iD4F9h/tke8dfHpDHQhtLUEexUWKFsN
aq54g6GdR9lVbu4x0wMM76dnV5pxTuRCxIaeYk6cutyN4SkySDMlNEy1P1kpaQZEn5q6FgvEyGcm
1wUK9LH8o+fRAwfWn5ybbInVicpaGYUp2gROdjFG7VoSsucUeq9cDWavdX9k+TyFHY0UTEIMGnHX
bzRTBa8Tl+0HjdX5woJHumG4bny15sGddSqIhFZ5naO5edjoN4mlmiPaRmbZTHHJ9U71vL5Alj/S
TcR+lxpoz4dpkkhFRuA+evTdhPiGXR+lm/9bPOojK/fb/yUKRaDC0fI8SVfJiok2wmsZ4U98b86Z
OVroHwY79524Cb3/uEoKVrSmRQ+xCOwisAKTrjqY5OklWL5ZXHO29Lpu8HL4f14lhSpqovCQgiOr
xIC3BFILyRMcdvnn0+wxvZsUmtSiVIP4BHbSA6HE7Y6cA+nvQ7jhN6x3E8tJaYKJ2U+FWSRJufQQ
3kS8A/h3/If5CiQr75NduNl9+YYeFYGxlafLbCUOk6j4pEhBW4V2fdWNt/lDitw7ahaqBaaXq/Z6
3pf7bBtuMrQPminvlEdtW/xRvu78LSmcyTso7eYTAK0pfwz+U8UdQvWRD3hrCJnEAAxMkyi8UcVS
K/WQ9Dy4utdisGvc6NsG5zG/KtzADh9VZ91RyY9f21wqcpnDdKwwz6W4KqS5S/46nJCNCA5GrZgG
x0pcMa4GmpQC9RrOqFR4a4F0fHKdtJjH5x608Gl9TV/kWX5/MbqlIhRiqRvVU+QuuarVPf4dRECp
w41yM/3Jio2+SHKeTVIA03CJ3MwyliZdZ1fgGBD2E4cQ0HjPDvldf5fY4W34GISMuJpxPdEcHCAs
kQouxJEMg/einQ+t0VjzJDMOAOvkyxTKGM2s9zwpnseH4F3dRZvhMbyPjtKVceydFFG7zW/8K+XH
+mdkYChdEW25UFEg7veBobkLlWin2bIxlLWHFLwE2ojx0ZrAWvxqaK9xdVBEVn/KF0Was3tQGIIR
Qr2RdRhpnOZJdsaNYdWOtMMdawXsjDsjiJYpFGnUuIx1kiBWzN7W3Dmxgp2GSAJMnA4GuWSTlWdk
wBY9bMHr09+NwpXxXuayJfMl4xpgmKALoj2XjE3HkdeH2thGfTNUIyPWY8EGXQkNiw7j/pCyQ2ie
vE+Oag2JrQWmgdcHJBNis9HN6JqJHCTgWUFghUKOsBmlUtexMH43OaEV7XSUZEjjDb9nfaYval6/
3ZAe4YDSysDJHMELvMD3xS/Vg1DHoTjqNsgo7pVdAm4iWJ42rCIQ4ywrFIKAltgAWQjgMd76Xuf1
G1IOlTcsWi+Wk5Czvnh7tInEiT7ZS2XOnrqBz9EOmfxYhyXWWaZroNCTTcF8gnxh72IyxclwmvMN
aZ8DP4DFKriyNo4Cjqz2464lAR42bidtEk/yOryEWY82BggqFGJ0cQlxEF9UXHlubrQst/kheejH
ggWErA9Elrv4QGI/jZlA2g/nfjfKL5Bz+I+HmK53hoIegK75FC2qu/wGB8pBu2G9EXaj021Tp/zJ
ivUFsjkrJ5gucHISJFoxRP2Rzp3tBnQr/TOGlDCtTfLIZJSPT6x4l1o6WKhZC2aAvUrhhzQZeQid
JnK1qJkD6mmPc2a4iXHbPin/ouWMETHSBU65bLVWJg1ftRSYTXUXda07aBuQlVuFojFWx/AXutSZ
c6pe5BG+JmHeKIxHMXtgnGbGAaPrnG2CMKPsZ8hg3iOZpnwPMlP9Ge0gvenMFtQcN75ZY0MdUgrI
LWbal3ydNd+hog8tiqHBQUZsBqtzeEdzo1v/UBx8E4PD18wnHMsahSa5Dt6ERgM+1jZvkRuusgKH
vKDQFHbNvG1Y1ihQaSIFFc8AH2/aJVelWxx9NN1MNmRGrGHDmrtkHUIKWWJ90PSpwUMm1L6DZdgU
u8wNc83jm9tGz7wShBgMz2Esj65bYiovGvjphDQhhktJiCV5BZL0ic2O6RhuSlcto2EwxIwAJ0nT
kHsArRoeiEc3jEUxLgK6bpnUEH4bE9iJt4OjuMpmfA6OgpdtEQFZsTPtu83MYNdhJTHoMTO4CfRB
yEaSDvjZDhGt6gfNk2CtYqyPlUz4VLGE+FdQ4XGIaEtxu6OBEQYHUsXcC0krQAtlA1p5O3gZn7Sn
9qcU28wDzwj36IpmaQhCidcU+jyPqDY66Oz24vePUWRW7MDcWApcOKFRKp3kmkmdMdoQktPAUzyE
fztWgMfyGwpZJBCc+YOPyVjFSMzEB/NTdpzjb+veyTJCAYpS+7wUcti7yH8Jxx+dv0Pqwl63wUqI
0lVMMdTjRiItbq092mTGtxadftO5pKwCHmHdYZ05xqroaTM/65q+wHi3m0DsWc05M5U6c0ALMGNh
5GuvXDW04JNQT32tCAB/4g1g8lZ/pa+pzTmKM1rqy/zUX81vCVMwiRUd6QRGFyFfwfNFHPBAlPpF
wbom0/hOihAhJn2fpbcOy01N0n8m8iC9MgeTeeJY66Zysb2C+t+k4wegTnYY3psrZZPavi0+JBHo
EY2dusds3Wv2zNhu1mcloc1i3VOB4emGxEncZnSTu2yjbTDmgLddY0s6HuKJm1usVOUX/T6/H3g0
KU035G2uaVhr+iLfdk51lWGtSmH7Hhnu46zGRXoDOK49zU+ZHV2zGu8Y8Ro9lZZz2dxFxJdDiFQI
yk4P3xnbyrh1dRpoFAxaxyTY1o/llrRqEMmi+CoA2dUf8KZ+5NcNjAIQYYZPUttjpxb6iCYod/7O
Xffb6ehvQenSvEDG02oted89Jwy/uew2Z4vUcZmF1MgkpQajgw/utABKKhoUSebv69sokm36DAZn
M9ShaP2w6Vtyz5MUESkdSBv/VWrNwSNOqjlBYHZ4SOSbGYVeNOCJGrpScmd8ylz01meYT7hb/0Vf
PKvPv4g6L2HTSUJBpmfU2xofFs0Wu9ZBz7QVOginrHVrl8OpszHyFRaHU1B7TW95YKFR3iLpl82+
NcaSHehvUtmYEahaMyF3121enKOEnO5vZ6Ku4yxM20iGpjW6pQpTTlJLyWszCD0lUy2l7UyjgcZS
oUMDh9WgwFoudWh8IZVkrUIgQFrsSPqlcytkEf4s/XJeIHU/j4ERJgo5Lcn8yBFWJo7FFsHcQyrM
j0KxHdHBR1Yywm9BsbSNoP7IXssXGf3fizGoIXBZ6hoNchDkXR0+ZHftfeFFXr8rDpDAcSFWv4/u
WUHUZfQ8m6Rqo1KH9KNBOnGgfbWrQHXlGzxjjPGTkC+FaAaFLzo3zKlBDr761v0S3GijbGLbuJoE
M0ATgrBDZLz/uJxCb2KdcQbq0JyTgsHlfgQuOhe02vIO8naODMYyO7NkW9rJrvRe+ObH+4kVC7O2
lkKXMS60vFVw4ONBMDnxPehZmopfBI7nr0dhis6Jfw0UKPfijuRhfOAod8RDBncTmx3nclhzNkeh
SVEJozQRZwnVb8jaWVk1mFMU2t0fFs/Plij06CCLxEUkLx4f5B0yFJgwKR3yIsSwJi5dxWbgJGtl
FIxUNYcRPNIiEB4g32aNhwkavFb0KP/QBTN/muzMrn8Gvcu6eplHngIXMakCsSNn49SJfJft+o1x
RPZQ8GRXOGa6CfnrHXN7L78I/97eD1G/xV2EUisEmCZkLibNd8emF01V47qdn6igthSg0JSMlhjF
FbS+5GE7+PFT4TNhYf18gBL4nxeiJlQQyGrInm/5X80VZpZseWsciZRJYMkbg93wSCKMryMQCBr9
06LY6wkYfXFZNE5yJdiNF7vaXbCdXDCbutwNMx5n2aMintlQuL6O4cXDTt7NB3I882ft2NmkqDg8
GwygXY/jQAf2z+Xh0BRCZwizGyq/Uh91FePQ9g/rJ2X9WgdH+j9tgNZZiGMytS16+i53+73kNVv2
sARrKRTSYGKg1ZoQQX3bVnYCfnuR6+1s/Lm+GHKq1/yBQpms1aYBHAwzMggYxahLb5aVTT7MJh4U
4FnNHT6ptusmGZAt8RTSREqrgXMIGxhJ4BUEp1mJhiTpKgmOVSdD3DIGh83r1O5UaTNxb3LNKjmy
Th0FOIVizLGWop055t0gMY5ZnrGSaxc/HnTlVEGAEAPYSv/pI1wlFClmsckxE1x0vw530p674u5U
MLdJ1vjGiw47rc0wShdrp7LtxE4uEF6ku6B+S4vUCjTfZnw9ghCfPOa8NLpem0Xl3LSnVjKv3JIy
XHDQQZxI8ssG88UgXvxWC2sUXik5iIBlkoEdrNEWDvl1nJtgteZLU7gNbtqrxCV3PMmtoATkVGiI
SEF67ls+6wV88aAsfggFZEKdiQ2IDUkfVoH3vQ5tSXtCK9sz/xpsBzvc9LeJPT5KkxcfRdawBOvL
kl1aXFZVXodVLMH4mFrcPSRdQVfSyGa/7y1MDGGkVhnN0GEl5S7GjYslk1+1sCqMPJSvSCs+ejWc
pkkiuxGho1mgXbBNi+s0ndx137qcJ15YpDCPHxSlGkLcFrU9OZypbECqNfJmdex+Gs+cU9kCikP9
rboXn0XBSmXTePiPv4DCw7TqktIneTPSQjgdo1u0IvBb5Y7UpYiThw5hohKP6eO08R1WvMxyMgoZ
s0xDbYMMbQ7+TTl4fJubsf7Aqfdt9ZxEqbO+WNbZokBqytV2mCp4VcelNl+iz7tXWlb32eXw7vxN
6dLw1BZtbnxEHJMjPkm9BYVY0CBYEaoNvqk9+ZyFFCQrv8tYHF0eTiGKynfkkgl4xI9iDKVfVh8Y
ywSFTbUxiUZHctZ9D3bm8DvHip4Yx54u+qKq/hc/TDz3D4YK/ZJsnJ8KcWA1XF+M/RffiKx0cdLB
QVglw2nAvLwKOwhHZD/ADmlyEW+vuxxrRRSk9F03Y6jRV9zK6LZxHbt5CEJAuWCFGKwFUUDCVV0q
xeQY9535UVHIbpNHA0PXo9O4hPImdqDs666vjuUQFHhEg/jXFPJsRLaaPupgRF+3cLkpcPGlKIQI
od8NdWr4XOPgNL0rh+YYHQdXPmWYeTNy5efcY+XtLmcJF1YppAh6HCBxRGRROYTvhvQBJ4+RhWEG
J7uOGdQYl+PDszW6xKsJEjcXhCNgsDTzlCX9llmtqV/XqM+HO1YzPvnxKwENXeSVib4zyMAwqZnI
jpEF+15Vr/WU20rKrY++48yfj0KsMl4ql30F/NoaRpM/CzoMEB33exUfUu4PPHS4uTBinLXLhUhC
4f2XCcpXmnz+qxOgtaFXcYOMzzHwNA/DUbc6I0K5eN4kFSoA+CMIpwrJAkBiSa65lFCMZPoL4MkC
KbqfHUcIkqz7P8sOBbltFPl6EoENWZFmb0qmuyxvngQteRRZm3fx+yxWRMV7yAgGvE4GahoHwvCY
GOpA2OAQaS/JAi0GuJBeWYnIy1nChU3ymxa7WEpKNcU6eSxb/OS0mDKTrN7weh+szyBRcVByARcm
mghFU0g2/RMYtcXNHxWTFj+CgugYn68G/7Hi+uGvMBZMsU4ZMHnxElhYIB95scxeU8DqRh7Q2nQl
hj/96dlnsX2wvh6FxP2AaDku4I/+JDmRyN1wevmy7ooXo+PFKqjTZUhx3o0phgYG7WWOPX6GNHRi
jvVNUt+vW2IthkLfuIubKiNPj2wu7TFBcSplplEZNuiBJGHwSzU+VaYqG+IxW2WPYSjpjr/v7PBO
cPTn+pHV/Xi58/e8g/RQEuZaZg6Ue3hffFd3sjU8BrvWjLbiCxrAzMTltqwc58VPJvOSDHY2Cap2
1Eb2DcjxlBm8uUp5K8pmm++icTOnm0hhKAxc9HBFU0RehxqiRE+WVePYayD+QnMBOgJHaLIVkJjU
E2fdLy4/l85m6I82lK1uTCEOUvmiXE94AYdoLes3VWX6tu96HQZ8yzvRlJ85+wdrOuGiwyxsU6lL
RPQz13xUhBW08SgHIjKpPWbb5CY2Yyd8Y71GL7dRLyxS2B+EUVzqH5PhvjduxUcMoDeF5Z+4dACR
9+kuuc9a8C+xTF/8nCpE2SESzus83a2o+UXYhuRwtNlbhMYJmb+v5rv1j3k5slMhg67rggxj1IUT
9JwsofaFtOJtvkW32SFzcGN73Htjc7fjEyGxbpj50k+RHVTPdUGD0ryuyDwk3cjSF1is63mUydCD
P7VVn1iz7jlr+k5mu9hjT/Q+0sYo4FehSYHUKYyNeWOl9V4Gh34pM9DyU/hIW6GwX8vLuBFLEbH/
y4Spw2inYqBztNIrGRKMuSUwcn2XF6VA7ULBd/skgJRyXC9IPSe6aQ0Zou5qVnSz6VmEj1+s6myG
nMfFh+oDbepm5AbQOjAgNQI2pWLr2xVYChSrwZVQOSx8PgVty8D4YyPPJinfkIwiBZ0bueEslNYm
EwGJ9iLZ84Zsp7gdH0gfq2FpbwZYalQTURFb2ONTTET/CMpnusAw8opMildOuR0xm0cG1FO3+Aki
fgxsCE7opI/KLt4nLquwTj8MaNOUIylVyAWtNuNsFMp2yrXXpLDkMf8VBQpoE9A5NTffqorhviRs
WNt0KqwIILs6dAW8lw8nM6iOYBxweLTRTqNmh8Y+a1isbyz/pS5FFUphYc9hg2c0YafdngPfMv/E
ADeCzSurOt1kC+8di1Tv9BmrUiDmVm9VNJsGRxljL7mT3LNSP6yzQr9GFCEtkAonabQT00tjgnHN
jfD0kazYLD1ly1gdYwtF6maqYlHuB99HIvY6uIPEDpp4wGlnjXet45vDtj3mR9aVRNx+bUOp26Ke
lFqOS+KbU20aRb7l2tTyoQzJ65G5vjz6pqeOwSlFv/h2UTVrdZQboqvOD7IAUXOOSVTCMkEhjVHo
bVMk+GDxoT0Mb8ZzYWmaqT3OqaluZkisQfNsZJKLkl6StT2koGXO+CacyCOByEAR3dQWZMiEnpKF
pJ9yoPQWUkgyxVmNWv5pwFhwh9RMb9Di/U09KN5kKz/FA0gPWQ7yKbqmbVJAUvCcRlrlP9A7uwOR
zr41jaNuGruPZg9WdM08dhSSpDGvRFmDQy57xZVsFTs0tV2L2/wJFKcmAsIf6375Rezy+36iw99J
jpVwqk7302hzpzdyv1ccwwORpM1i/mdcBvRjBdowNVcI2E4ZVd/GS7wOSbfWY905jJMgUVDCSwE/
BIGEEAnSAqYgB9mTIsTtw/rWMdCDjjXTTC7kecKR5lJ0vhXBcJfxvRuVwv0kje66rU+tyJQjSmTJ
C/zo5Hnu+Ao71zjaC7QMtec0B/GWXJrDaw+m7AJzzOHjtK1yEwKO4t26edZSKWgZY37ElAqwOSgT
s5KOChR0JPVFalgCNPTj8mOZuqzzkKWXZbrRu037v7y/fYkfsivFnbepq9/4G3Xb74KH4iHcF9fN
N56xvst3z9ks5TBinFcV12B3w+pa7h+6+G4QHte3kGWCumvmho9rRcc5M8b7GPpAUrKd+l/rNr7w
kvM6KC8JO2NO8+h0mP3bES/Z1CUPoOhIOPEVZ3Ljjf+cXUduxXrJXvaQs2XKQ5pJEf4ehGkLQPN4
n7uBowQm5COfsgfEDLu4sPjNH4YpZ8Pkhy0Oht7L4RSQW6HF1IP4FFrCpt8EWxKm1G/sUJq1TuoS
CgquS+C2+Izir0QIrGY6yiFIfovcWv+Wl0PY87qom6eU00ZXyLBNj07D5PvQtCjC4S5oMqsHvxPS
mev2WP5J3Ttl2UZdQRaWzrmVtG9l7U7z/5t5po433ZgqVYUidtBndsHF3NpGznH2LGmVJxa6bAd5
ULjri7p8EfzeRIPKr6DHIm4hiiK5aDBxjSy7EqLiad0EY9/optQ5kXxeTRFDSuD078KNmr02xcu6
DdYyKOyQOz1FVxG+DQ899br8WfSM5/cpuP4cxZ03igKOZCiRGiVfX33jLXS04U0qb/0bdSubqjk7
h8Apn9UD2KXtae9j/tIbmG9zgrFrP4FCkLBrmrn08YQibf3BXtgU3mhCFfIKdALfWFUCkXG8DAo2
giEo/YjMYzUOkZ6ovN7uXTBMYrA0dn27eRz3xp2GJzrniWbtjZ60E5zMRnvOtuJN1gQo6wNTqDKK
+dj3wyS6WfZ9CByUMBin+1PzOX3yKDgpCr3OcqJIlB/AyI9xgV2+Ce+S1/9f8Ja2RAGJOM196quw
BDEiYf6edM/rh+GLCPlvX1V48iJZIP7QT20/omvM9d90bz5AGRV9EP1OfMFci5d7rHaSTwnify4I
lbl/2vPV1I/7HBE5GluPnTO7+Y8E087CRpbQeF47AzjImxtUmLzENrbcw/py1/FFoXtN65b304Z0
is2QSc1mdGN27zOat9atfPEMOG8qBTGhVCmx1mJThx2p1OXuCBU3CSV+ec9mhmB+QgpuQDAWZhW5
3KR7MumV7HDikFsoImBN7QU2K379Igt3Xh4FLkKll1oenlInPNR7TdEp3cpr9/gfibgZJCma5V9z
OOf1ERIcW0iEr2/w5ZfP+QdQeJNDC7ucyangJ+nAxeAkL3MH+Y47xIVWIUPoxk82RcBqFflUvqad
l0KWRBjLNJzId0UWRzik1+2GjMyLe7bAAiP6BHPoPw+K2gui2p58yBIQjPkeQsA31S4OEjq/CBFN
vJk2yjY+QPNtfXfJKr6+OxSewpypyaKeJ4/YuURhOUsgtlu60XwYjeucSSnFOJEnqF3gT9ENchsl
8CX/sY9M+Sm/LiyizREcUxS25/fKjW+L/wh6p++8MKoUXRXFLYz2ru9F+86DqtZdviF6D+1P44YF
eusXknKCi4W5uR0asQ9gTkLSSFcOY8CANRYEnP5+acHomiCT8cmIKI3hFneRQ4TCpB1Iueodx5xe
JwdsxUVOmZ6FvSgDF7fWIbyoQ+GYTO9hpZpDym24lBEQfiqxUUfulMdaWCohbOVHLcANre236O4N
zPw6dFsTPIoWLhFXdMM9eouZjVMsDD8VxxaGZU0W5yaG4dqPQMSciEeuHM2h8eRpy43XQ+2I+qui
7MWc9Vj5osDwG95Oe7IwHeVZKpTEX2o7fSC9YrgfT/2JNRRkiExHs9XBJRM73Jb19GQdRwp1uKTi
jIHwrAjTdKsqhyAv71FcqBkQ80nRm/6sFMbIbRbNJUmvGh2UTkVHuq4P4N9PiOTcvMmsylZuuwPp
4E7NxOut+Vf7lN5J7/UtWw/0i7zk7/2mSwG6UKZ4bp9ODynPkRCWELONVhyBGTd2fKdjvEdZbk3X
AxA+oh4wYf1EGkjbtq6+A3OIU29SQtsMZSLeTVFHChmNbKyrm64L8EqOXvkZdjUFYqQjmpYz1VaD
2tE5FHXC0u6i7iaMom1fD/tGB0GLDPG4zL/pIs1tAym0khn03NGMSRZd4Z9Q1gjMsuIxtMrr2/V7
iLlJVBhVNnLOKTE5B27n9Minyo60QX3PgTLIO+nwby1SYmNxgzDuP7q6IKlj0BYkuo/Db5kBqOF2
WXdd6ODdbVJvfY2sg0DTMmvhkBY5dCDwdBK2QmAb1+ItQNxTTP0WdRs0Wfk2j/aFb2guE2zpmG35
72CvtLltx2bHZcRVpx+7AJ48G3Rx4rBy6b4Fx7yT26BDwvt13ouv8y3I9huz3Eg7xF0YGY6+rW/F
ZdjTBQNCVaqIvgYKE6o6HpIwg28K3/VdtYO2GlavXfXW6IRXvdmDFvgEeq/dnsWXcPkCPdumB1VC
yKkPnYScbLdr7XZLsunKlUxajTC7kVr9K2OtF3F2YY96BvUG101NinS3f9Q9KbPSzoxdqGYkYGbI
tkZqVqJVEtEpFgvGxZt7YVj8Z1iZqtNfyeeqHq6UtnamWX7rxvqpKLgfjEWSf+tTlLCwRZ1fTuwa
f0YLCzh2CEUDkU0Y3A9iJFQGWZDKWhn1DBLDqW5T9JUgqOsxqwGvBTtSeM39Rb8fgNGEZ/LlXQ4T
Fmuk3kIaBPqmrIdVMg002xAodonWZ7UFCaAnMRDxMnwvrJE9WBxQbkxHnpeBiMY9CJAPSA5nV4M3
PufIskTQ0arfhdqMbuJNd5PY4A13jA3jm7Icl4Dn4hfIUa2FAonHBjxLRpAThwCp4mhYraP8+nf0
RawPS8ckqdqmuQqTfdqbkfqQT8J2zFVTTmN3fXWsxVEINJUqh8ZrRD9j+TrPd6X8Oqj/p/LhKfA5
f0F69iRP+U7NO5KcGr9lmbFp68hMox9d86riJb2+HMbG0QMnchRrvhwjmxqKByWpQIMWm20hmQPU
itctfeGYiqSIsqSi2Zpyi8GQorCRyYMAVwaaDB1/C7KwTbSLvMqO706jeNsaTvPBz8I6/JdXejZP
uUjM52GVJWjjKoxpV9X+lWGk+9zIUDNRH9eXevExB+3Uv1dK+YgUqr2Sk3d5E97Oxa5R3tf/fcZS
6GB0kjjOT0IFVV3Qkc3dVgoONSik6/Ju3c5lX/+9jtMXXRxk1VC7OU1gJ5cEKxkOQvSsCgbDAxmb
RYebUiKCqjdDdJOA17/VOrNoWa7HMkFdMp3Gy3w4V5hAHDMox9x1PgMUvogNzjtFXSwG2umakCsl
xOrI+rjCgfAByGZJ6KpEM7INVusza0nk0y0+TVkYkaA3+DQF/mkO1eGAmeNhfX3ihQsTRtPlWSBi
1yL/uQueW/GhKxhvDZYJChLyzmiUjMNdFaWypYPmq5AiM4TU5bofX369nQ/kqTixWIqfi0WpkDJt
Bhrj4qq7TUM0G1eo20PLvr1rHxFU//iPNikQ8Lmk80cBeBM8QVLvFwnT5W38JNu9Ix7wLrc5xmzO
5X6d8yrpzpImEYsJUzWg1HnKH+aDsSdsKfWGe89EqJOpm8juWmanAoHNzwGcrqF7gDcMhWYR07tu
KNDVhYh8Ho9oTtpNXOvwWe1KZXvIFNkBDR/jQfTFaTvbpDwT31KLffIKmKzgKr1pzNiunysbpOVP
NUJiVqfcZS89m6O8dFJyLVN7FV8y3YjjLsolS6hTe91fiDt82kfD4A1VktCRS3f5a1oQiTIZzNDL
2Wyb1iz4a059FMRvgzaZocCbhcBizL14j5xtfqoOy03YlmMguQH061LppmpTO6oHE7Tp2/XVsSxR
b5kS8xT+ICKkGZPM8pX7oTWcXCtMiBAynIN8jJV9pMvDYygMmt8DUnR5H0o36F+zah7P8jIztZQl
xH45tF/sIHWzyLnsk4NBiMjQ+NQTRWWrcxvRJDw+ATOnetnzF/aoe2aKsqEIO6yu+hXcEc0PztIc
DPxdY+QKjwlmOx75Lmu7SV0zfKDxWUWaqUn/GH+M3YQsb9vd/4tqBtmrNVvUqRY0ZW71mny5o+qV
DwQwlSvlltDnAbuYEmWXKzWLvaSOtVoqeDOQVsP84Hs1agpEhS03ixs2ZfplaF7YooJPaCpKDSqL
5OH5MfEy70ndG3yErook1YAOIRbV+MUIYWGSun/0dMiSkKQPObV3Rr20ee3nfznUGl0XjgxZnJoR
kVuXgoc3Gk0djCzo17H8QmA8Hi7f4L9Xo9E1YbFK0ikjbGBkgphM8vZ7+aYCLwn41cA4VDgKo0Pj
EmKJvKhIIrhy8B/lHVLJSRFMgmsFT5XgPtV9u1ReZzV01jfxohsuDVGu4XNN0hQydtHPn4LmvQsT
R0heIsOThcmc8t2UPqThUUwZodfl9SmGqouagTCEOtl5hw/Wj5nkGm3oqP1wE86YlAjGbIbG4vhH
5W6RN2RkHhTR0Gg2t3yQRa3mJJIT6MHFRw53iGkv0koP4XTGHXDqN6WhZGmNgskq4bRSVWCNhOOi
Jdndk4zWPP+VpAihIYZUSG9laHcBt6xLhJxbKIrJbubmlVk811Zyb4CP3/6TNtnlz6L2vNWTaS4C
/Kyi+h5PT2PP2uaLHxXSmZoq8hj4oif4hirodIWckjqdrFDOzIlLzNbfq6O2YbjtJbQWMYUlShq+
p0DLg+hy4GfT3Apu1nNQDi5+YHLxDZ3bdiVMlTVWSmLHdXpTajHqAT0m3ooqQx1eaC2jzhjf+yI6
LH8M9b0nbmr6Kul4dKgorWIS1nPOqZ022ejVsc7syW6hmM3KKFxCWNC8KhhV5yVFoZ/HEia2FFEZ
wMgk/krLFo9XRkTPMiDixlw8WwYlTfUgHnk3D0JHkHaGEdrrn/FS9C4aYOSAx4Ch5RMKyBPUtMMZ
KJcalh9Ulg8FWbVymlTYKfGPStP/wKDEGzxqo7geZHooMYkNf2x0DuUDbrZAkmTOIHoWOwHh576p
HsacsYXkSNFIsLRHBRWizxeqoLdoSFS3qrjzZ97UtJyxqIv+t7RCXRZFnWVqW2JVJMPb3FUgOoqg
oYRttQq0sEEzkBFPX/KMpUHq0uAyfMx+gEGe6++nLn6rR42RhWSZoOKHpNKrQfYDDWp5mR3O27Kd
WM/ySxiyWAVNmZFqlRzLOaqG8ZbQp0v7xBt3PEj9oG+P2LlkfCbyi1d8gabMECStmOUkJubarXDS
RZDd2mNRETBcjpZFiIohNqYMG1eC30pMq3etQRcpl7IKxCw7ZHcX6ICzleWqBjuG2FpicJ91CuIF
RpjAMkK8ZGGET9KkG0cYESGQ1Oe3BrgcjITVzM7wNVroICmacpRSFUi6LbezXV7LKHSTuxqF7tfm
etiwoPtiMnrpehQuVDw/TOEYamBcL8FXiQamh3Lbb8koOhgrQODfHfDo2UoYdfo3V8fFB8HSPoUY
cyVqkZ+SgrldPRmmDLvIDyEmSqzJRVPzM7sJkOX+FGbw4EKPxhSfUhYDO//eZYcoSx+yUNsEiv6d
x4ymNdasLmOWUQpFuibTpabCmSNaJKCd3EjgR83cP5pKWOwnLYxQw06VaRL89Na/Pd3/mPWNDk1h
omcB7sOkJ76IXYJiCIYsC1CYpzIaXShpSRBmGh4ko901ZuOFeBwTppXiBjPFkc3qELt4EhcGqWCg
4CpR6VXsZAjefjOE7nrapVeRYjAOI8sOBSv5LMq5GKSa66ut58t3eZXYk367HnewjFCwYnRTObUt
DnyminYfgV5NEsTXllM1Rmh4EVkWu0Z+yAK/9EZKUr1PAMYFx5tCH4WWko7W+mrIYf10sSyMUGCS
YlQsVRUY8YNsP4rGfgjC+3zsnE7TnHJmUSSxNo/CjhRszgYnwBOiEeSG4Y8sCLyxkhm382mcbm1V
FF6EqjF1SYNVtW4qmhPC6rvKUb1wq3qCKzrD03jQ3NROHns8nvBqvJJfZFc0q4NmDe6A/uJes0l/
Fvpv7PX9vvTMkRb7TYFKHrYFJ00A7yxMcg93bbjVgnLypg76K2MZSe5/skc3oCp8LI/1JGPD/fu+
nDec/j/SvrQ5bqPn9hexivvylfssmtFosSx/YcmyzX3f+evv6fH7WHSbmc51KokriaoEdjeABtDA
OacpjkxJMxgLY2gr3XQKSslUUwOcbN1NjQnE3r2aD8+3F8OSQfmRPF2KIUmuFpGd4zz6WmqSc1sE
wx6uVcyV0ZFi72CAUMutm743C2SJ5sjnl6QN7XjhRavU/yoW+tCIa4C+khjwU1V2PBalIeFV5m96
1VrTsLu9rM1SjSQYyPWAV6cpKqV3M69PyiLg0i6OzU4wY3D9YNTbnI//omJIjuFP6/sli46NRyEA
4hT+ukJ6pk54iXgz+kQyCt7Mnnme4cI2e8klRUImj9EsQaQ7q/KyLMN+1DCOtmt25DrrDgBw98ml
1jmcV9oFumlDq3tmgV5t1tDRuy5JkqEBSYbuJZfAIhbrk4Ea+t3i9qd4H7hkxgOhOeg8WK6DHBG9
rSthtCmHWcC3oa6jEMt3B14Jjlwc/RCS5rTklqBlXja/aWrLMXZ3y+bWUqlgoe7GUqz1mccYXv/U
h3kbWkoOkgGGmK2LQRF1QzbQPaLzdIfFpCVlNKTwi2KyF2MAo+KFMx0YoHlbJYO1EOpaqMcyKwKx
R+Ew2PN5j37c0U30Lzkn3yXyYUo0xqKuR/LHkUmKjo4RVZM1utLUBtBYnjjFyVX3FULIHrcLUG2Z
lCSb27cSRE5x5UR4EYQXXQE3P8iAqpN7K8r34Glg3KubGoiONgW4RQKiGkoXRKhCOpVwjgSr9yc7
37/JQrfNaiWH8vNRIAl5JcOBJLvBJuAz3Yt06pzsATSVDqtZcUvBgSJEFoRq0h99mQV4IoO2wqK4
JsnMXgMKDCpLDE0QpQ3jXUmhOzCnbkB3m1Bq/1dEFp3mqGAszHCMA7BSkDoB4MdtzMYqTtGh2jee
Yc+MeHJLR9afQJ1eWA1Zit4s4GHI6HwFVjnQbQyOIWRzWHIthTq7flz4QYuw0OZztuveB5t3lh1p
840BHDZ/J1ycER7HSH4MylEsunTLI+eBsTYEnDnLZ25d5+uvIceysotKNAZtaELBTeI3jX/WOmDf
npfoIs7vjAt269JbS6IssO+LRqu0/0uqyocCADjyTj4bWBnYrVgzqZuvqWtx5LBXC0O3wiQGeN1H
w0R0H/uL3/mBu+wXTI10Xuiy+gg2k/61PDpPUKV8Vuer/or7+CE+1FZukbbI9tiCOgPgvjZr0JUp
kxzuao16aHSAKMAaCaa/gXgd4yG1ScDFOjDVin58bnlTZdwRTKnUJdGlapQby1Xq6Az36aX3IhsV
5sfRTvz2TEqizN5wlvJQ0Vk4ZsAWSpG4/pxnHiFxAHQMqE8JDAIjS97sRF+dJd2kmVRV1IkyUVV0
075p7+1pPvF3i6/aSmUlQG3LQRco+/UO/sj7myaHtXDKCxVLLvVaC0XqlkMEHLOhvVNEyezECxez
Rv0Yrp3mjO75PGyHORLcrETsmYdWKDr/zexpxHBjHiNNFCBC/pId9etoTeU3jTk5Ctp5WO5sM6BY
7x7lZTp0o4ytCkXhk9wW4sJUIrwKFoCdVDqrmjVL699TLbeTYWStlLWZlMfRhkmfohlak+zEH+OJ
PILGyJbr4+R0VnfH7qpg+G6VcjnhIBZ9Tcw/6UCjFeNalr730ZdSOE6YXLp9jqzFUa4mjWNOLmvI
KoUvSXmvTp9u/36yOXQguD43yqmMbZNKPHEqAKN8Qf3tqBlGaCYlC4d9K0Jby6EcidoredCDTs0t
mtmSEuFNy/rQ1OUmNeUmtqWgPabpck6NZvFur5Ccxo0V0kmftFSYOV2gHmJWuPogWmH5OCuaV4os
FgXW3Uc/hgQz3sezCaKi2Gw/hT5wXF4MsEei9F0/1W78yBobZGgH/SwC1CsxCXOcXlror0CEd4a4
+np7+1giqEAlzPU2ETOyplKObJEbCX5twzgjluenaaHBG66XSgbnO2C0gXe6Y/sQ+vxi5pccjeza
Pm3s9pj4zUXELEtn/tcogn4sWWQ9lJce4ZjoLZgJVK3McIkbGRz0t9r5WfXzM4thhGF6GuVGpmLQ
Rx4FdrcZZ8uISpOvBysbWbnRZoVlZXoa5ULqNm4VDMsg16u4FzCyF7Nd67wpyqdh7E08efmysp+7
1s5DBhIWa4WUc2kKJDWJpPNu2YB1I4ge9W7XRTKjq4iloZRrmYJmGYcWVw+nA0WWM3prLIfM/E9m
QL+FzHxSL2MD/6Wpb6V01FmEsIytojHD5mZuGiOGAfCC4rSxX4icF2cs6CKy4Td8Ic0FvRiallUL
tkqIsp1azeYYn4z5MQ3OvdGBC5JVAWP4Xp1yHlkey/2YQ57YP/BRaO5QkzI51sAbQwF08vNVOF5l
xYDWMkiRuZfRALUrSPtunz7j9qIbso2q1BdOxOkkO3S6XyH/qlPHDEG3lUCGVQiqguiMstQuHQoJ
8FKo8cbiXigmVF4ldHFEJcNiyO/5Uw2AL60IkqEoOiVHmZV4kocaQUWbmg3/jia8QD9K3VvMnFDa
PpsPUZQL0FEbzKQYoowegxvj0vshgAxvnw5LBuUA0ingKrGEjEqLX2RjetLGlDU5/w/Z16+F0H3d
MbD+yrqqoMqeYYBDnRRJOKsDcG3dW9mbAMiXxMsZGdG2QnwIpXISfZpyfZECwW2kYz/vFf0lG3mG
Z7tONt3QBrq7u5NV1AiihmSzyZP4Rhpt0JF8IRztsj1/xiDJN6QM1viSf2U/O/1D4vCxRMpFtDkf
qGUP6fwebwDnxp/dcVehyvSXWfuHJMpNyEISCgVKIchlR4cUfyrMxgC0x0BX0Wz392NqFRarHrLt
AT+EkhNe+aZgVLTZQAXGFTADEPIoTYiFmcenBKXk21awWZxE39X/rJpGA1OyGMzlMWIYMiJKipPG
SdwRbFLRr19YBEfbHvFDGOVCogovXJMEm+P3sV975NhIU8B/3T7KfeR6ooSdAjExgvc6fJRFPNEX
h3lmQRuzzonyIUYjl2XbQjm4pgCFVzGayRjZ3CJ+LkOhd28f1fY1/L/NU+km73KZVSHh4Oc7fb6f
s+rTvHB2KA+m0henueRUu8hYjVrbYSDuFFEAMj3cPmVouZRzkbRcDW3YtZfIHcx01++mZzb95Gbv
nrqSRZmaPgelJoQ4NuksuDNwXEBnSyrJhL4AhAJ2jKHw21v6B2kCGfBdi6QMbWrqUpR1iCTtgs3T
9K35VriLr51aO7znkKPvmhDdmMzBfua+Es1aWXhdxXOw/LwYAq9yA2C8kvEKMHDZrDRl8zpYbStl
dEmJMH5KoKRJNaCHKs+AA1Rdljh7u72Zm8a9kkNZnSA2RT2NkGMA59IFgOcLuqP3fYTJ+lHx9Rxt
d+JS7zpdZBjG9i27kkyZYdCNhVYHkIy76H7+IX5SjuJkpRfCeMS7EcqCQMPwWJ1OjH2l645pktYj
WnaB6MnvQ+FLXb7VEYuvbTPm+lgZPRQuhGnVxzzRz0G1xaE8LWm16zq5QLfu7McBx2qgYS1K/F0v
87EqlDyCwLqpXCUWX6Q+d8qGe72tK5vB12pdlFvBUL026zKH+kAefpuMbDYHbn78bzIod8LHsSLJ
WQVXUsTnhm8dUQkZKr9du1mtg/IfkaTHuipju2SvG0CqkQE8kGA+8YN5hUOymPEIgXj8I+5aSaQc
B8Y3ZmkoSWiQP6U8+PqM2ayW77p4n6cnXv7RdYUtBP7trbzmELekUj4E0TeIsHhYWAfEAEl2uh1m
N+zOr5z0aXR5d9qDwhrF/b8qr69WS/kUjBppvMYjlF3QTyTwn+DHbEVO7a4rvVphzTYxPBjdVaLE
WhMMHU4z2el76aXzy2N0SPaslnGGjdG1xVAxijjJWzjK1i+1xszyxyRleQ6WECoJEEJNKHUFelIt
h14CJba2zzqGFTO8E11IrIwmnKNsQP1t1I8z6DnMPKxUe4zyd07r77U6eb6th6xFUW4j5NRpiq4p
6KIZFtcPj6URHKc+YDFWMvwTXVnU+aVstRaawGNiOwEu3xizcAMYykYXD3Pgo6AD7KpsKNy4KeBU
292/aF8iB33DdOmC4agLrVQSF/WTzCSy4guhMhGc9MyyVtauUV5iNqp+EhJEqHod3fEDpmAT1qs/
cW9/rEbClJ4BGjbQRVIixrRojT6G7WgiOihqvEx1bzwH0IWIodvbiZGkGzxv6GgRoefkgkpqxHxC
14ZyXtBkufj8PQHyBCQK2CH+pqVYXQmj7qpGrvkIQzqoEwh7PTuVwX6aL7dtZ3MUby2DGNcq5FSl
kosMnhPcFtdGD3jEYWr2YifbhdLZ2lI5YzfagvZNQcgbtrLNq6emq+4KjsczD/o3xPTMFRisxmNI
UIl7PX7peTDgqZPVa6MjC82xyGNzHlUz1hIrqdDxxLdeXBbeEqqWYEyM1HXT+8ho+MYZgVbNoFRB
ndo5KhBruvUgt+bA56c4awsrHHu3WUqHbyLr9g5u3/YridRtJHZckRiTSOJMAj2oHICT8XM2IgDP
TFWbrPHJ7Xt3JZE4kdWZaRWowYCZQiTKe+FxsPNTS1pOXMUZvmpWftTBOOCnj8Lu9lKv42Z/2Nkv
wTCC3wW3ePzipFaAnZ3rN9mZ9w16lwhOV/hFexj8CU+zhCZl1/qGHYEKucYsOiIe5hPxpktZfQd1
jfGJ2vTSOCJQDFI4+9nLJDSy3l7s5q2ykkHFvIhykyE0MLGgcvIF7aaYHyxiR63/f3lLr8nmSg51
e6UJ5vv6BWtpl762YhX7V7eYftUrRgFwOyFaSaLciZ4L9RKGuJh5j3vUPcVtaid/VjGknd6r/rxT
v2r3/3UXKfcickXWZDGMY4wuQNU9SJiNmIu/epddrYwKf9MGA9Rchj1Mh/Ib3gnOQRR8aUE+aoa5
6tzWi80beiWLcjBxhSZITp8R3iSAbgs/y+IpnQawtpVeUD+O0QEPwgwXI7F0kXIxcVzpVRoseN67
ojlmwJMtPnefa2AM+smx2BkuaT5Tj6pdOdI+Pc7o0I0dzsJ/PbS24SUHUiWJ7X+DI0xk3/IJlDPq
8RC0oGEZ+6GhkadHybfkzDm8z6qHgf+C4Q7GgwPLCdEtwipXVUJRwft1bvIkHOfneD/57ffUq5z8
IcKYlrpbTgTBXD8U3yVzcLk9hp1B1vt0WxEYTuhazFl54SYNdaHncCizGO6lMTzmgsxwuIy7xbiG
IysZvLAIOWA2SYYFfsbBFA7hHWCa7eTQ3Q0eO+LYrrZ9aPf1g1YCxbAWJT2fSFxYHZVH4fMygBwh
cXNLP9YIeie7ZDIiMoVSjqlUgSfBtVChBnAAvIMeuMe6NjlrANmE9JzdKa+syGozYFwtk3JLYQaE
QC1FGNcJpy407Ib3oKycXni3dYQlh3JMhdyOKqhdoCNx5PVzYgt8fuiEEe/jLOBDljpSfolP00AK
U5wc8G4CW1fDzArnhaWQrAVRnmia1TwteXg/2at2gM9Hu/eElBhIEZf66Yqktku8kQWERL79ho+5
tnystJJDhVCrBWxjHOHxPz9knbVMX4f2ixF9un1gm7uogLgW1LXoZ78OXa0kBR0vatqgIkFuL1ye
mJrOev3bvD9WEihlV3pOyniBR1CfRxZX9F4W6OYitLYkehow36O3Vnu6vajtgvZKJqXukWxUc4Ln
I3d6739Ij9WucglEP5mxxjxO9pbej+fIYaXLm7fWSiql/NowRlmfaIg3gtCqwtrmpsWMAtaGbs4K
qys5lOZXDSYV9QzaMV7yT/q+fyDoJTHwWczmoOXmoJmNA8YtYHGLfmgndwuwmBObscWsxVKGMaS6
hrIUFIePLB2D3gQE51nKzUWzqh+8gV7JwTN26mwHbwzJJED8wzhWy6cuYK2KZhGPS+Q+XNzFbj2w
oHoDHiJJ+gHcIoYLYFiITOUAGD0FkWCOhS7LfRmCWp3/yljQpo/5WJBMRfcAIqu4KYKE1tE94THZ
Rd9IR31+J78qd8kn/XNw4F9YdfvNAauVFslUvM/V8cLlwCAABqH2jtGFRww62cWBO6lPIBWUvAoY
ffJXFTnsZLLat1gGKlNJALrOBW0CH4M7vBvHCD22qDbawQ4Nf50JcILZJnXjgl03Jou6oTsy5YxG
LtLilIMzGvfFU+qHgEdr7eAdDE8WLIURxm6PTawOlnJDUpKmYFSDpho+v6/90frZS9xzZrjPLZB3
lOZ3ILSdWtSOM3S+J1YHYhb1QTKzo8ak9GBuOuWf2qnhgMaDEyet92ClSJ3cK1448D7LLhiEbe1e
e4z2rP4flnZT3gowL5rGi9hyA2WJKG0clX9PuZe+Sb3bdrR5aSqGIgBCCptOT8CLHNi9w5BcNK1+
ULLLvKhOqXG23j8WwmjeFnYFr/xTkz6kUeYjjxiNXWpIw7PXp/KtscW9+EM5h6oJOiMH4FxPJDTX
d8BdMcziFJznI7rE3F40l/3wiUCK/Itodtspf3wUZVa6HslDGCJamffpicvd9DB+L+8av3EmR47M
urXVl+o7q+CpbXvkD7GUVSViPKd4yiLp6HM5HPneH8N9FR07bYe6WBF6auGAq0Gb0SHgtLqZamYw
O8FkzcVR1Z7VFBul/5inr0vMm1M6YGDLTVIvlcCnZ5e1Y/A/AOykvvSab2S+TqZ3zUbbLZrfzIc5
P4ScM+L/905juBIeWbkv+bATukM5PUrjcZRrUxcwY5K8V4JTG7LFiZXVFucgPQ7pdyU9SBhXCmeL
U+9L5JKNl4qm8p0bXsDIVNRf6v5ZXr4a+l8gAakrdaWcQxgmmlBXUKAwbMwoP1Zths9kDL6ILKOg
bD6a9aypFRxNnJkgVJ1NA2OKutPv608c0Mauc1uOfA/cI4v7XgOftTOzDBPLJm8TDWU5g83kebVo
yhkYXRIGAckPlPoShccuqc20QUVG0XeIKGxxfL9tpiyDoKIUvagiThmx/Hqcn5IcE5uS+LXuua+3
xfxDSPZhAVRMIiwZACRyHGY8g/VDtJLdDIKx5dh7HGH+OEmW+DTtFy/7NB/1r6PPrFQyTJAuEqRz
E4xBguScIMwtduro6MLRTTECGaqASWkFtgYS9clJ8Q+hpAge1Ae5sRbWgw7jhOkqgRQ0Yxun2IkR
2NaAoDJrIGoUbe330jkeX9qYiXm6HaD92nu6ZqAq+oJpZkhUTHFfn/D8DDVOXoxLYJagBA9dgVGR
YQmkvKyGoe1yCnGtK3zqhXJUmH0YPN7WqO2s6WNRlEuV8mbRyh6Km+wAE+6RIeMa72IsBMDtDpwP
g7zWUFf5X2y0Qpf3WEsLvSXD7gJKSSCpd2ffYDg81rZRrgivvWmuBDgncMfAxbQgFI04xrW8XUBa
rYdyMNKs6kFdY9/G/fIZz9c+qGjup4txR1B+Rh+p0O1zYgqkPEyga0uG7JoclOIq4CyVQAUFtGTg
hvuiD8hD5msIax8pXyMZWTYOZB8H5D/BD82ffMXR7hYLAs3uLkQYyVgjw6avXbArJeHrKOO1BV47
O6oeIYkXfC00633tGZhPs8KdspecyosDu3wRGTfY9gvkx4nS8+mGWrX92EBDSTsCSEMQUU2YMoZH
JcktY6lXoqQbYR2N/h+k4/8FkYDFdUEt5Shu6yFWrxwjNefXAcPdcmIKHuYybHTa3ue8WYyWgmHg
B8X+i20HGqquGQoYKniJUi0lnos0iXIdtUl5r164s3QsHiNbP/almfwoTBlwpQkyl9mvFMY+bN2b
a9GUjoUtQpMRXT1uKd5Jy0OwvKgyA8ntupX0Vq9k0Im1jMpInomVDigkU93LDt4T9ukhczkH9EnA
WSM8OC2eaqYfwB/z+8N8QfZ9e4s3J/jX30Cn3kMvJ/yIb5AVE0wtk6t8jt8Cr/fi7x3g3lDEAP4f
ICgzs3T1MzzwNS1lad3mA+f6M0SkrSsDAxFIH44T+YyLuCfd8cE3fheCW8tsPxuApIXjkszm/V9w
2zIOmk7EWzHseEWBZJITKtB3UsghvGU5kkPjZfFjrwUzEGEtE/GwoO1zFw+dTLvb/AxJF3QNM1Po
saXc9tJNfJKFaGiI9fGIua5zYCxOycs+47zJeVI6ZxgS2IYkQUDfBA1Iu0CnI0wikI0ebONIsNJU
C0RPKLc0gmWc9MEy7oJr5SN0m2d0DLEi4C1/tv4EmhVBUhZNq/HAhRyNwIdMfnhcLFLwIPvKKklu
hP+/CaP0G70jaM4OIGwZ64MRNScjk185STqMdfvc5LPB8Btb1+FvAilNXgIxTnU++FljiAChGdzD
YyK7ADfzXf+VhZu4NfxoAPFO0QR0Pyh/1K8rsQJtdgAf2X3ueiB0Fqglxf78nXNgv053MCztEt4j
6458+ZAwXNjGTfybcPLzldmOuT5Ii17qrlo/tO1ZqFjhzEbtBAJ0Ht19giz/UdJYuHBSogINopWO
YDaJ7aKo/DniPTXpXIZpbJjgb7Kok2vLJdIWDbJGC09vpuZzZvomuaQrW3QAxLsjVSpQsR8Eb3AI
6lP6SmBRhdfb37FVl/ztO6TfNzUziizvOJxo66QnMPnh3YX7vOxIplrbszup5uBpe/UQsqdcNs9T
wU6Lhq6LgAX7XTS42IZerxvdTX9kT8G+nyzE9ro9ulOGfFi4w+AnbzILsZtSVdAJAIbYAKDQHwvu
6yVSMx3RVYVC5FOBUqh4H/aoaGcndPy7xm5gla+2vZCKrn+MvIAWlga56mA0YZoUuiuhnSb0Wy+w
xd2yJzSNwBm3b5/pphprIq/oYLkmQEO/72svwkwijGO5S/EUJoojp4WZyg3eR55uC9rU4ZUgKmIC
KWoVax0OUG4wB4jXVZRxMHF2W8i2j1tJodSED8M6r1MsJ9lluxqtSIsfnVNrxLjQ9IUNEbbVx2IY
H/Lo+dmglURjmVId6DsEFTayyv30VX3SvsS7dqfAr2qv8gNjjYwjo2dq9TgQwJVKXJtc3gl9tC/a
YK8vwrEGWquZyKKtKdMEn7SYwpK8AWXf12OMTtXhvZGBbZXT1F3YsrBAWV9F+agS/Xl6J4+6a8hC
ZFVBaItS8BK0BoZyU9Yxb96dq22n7LLoGznRRyhTu+8d4zNnthaIxcXX2p4c0W7uJnhBcNW7rBai
rWeD386bOIzVtcIrINocSnKnoQmi+JY75GmkeAlem/PwJDvjd+FFfyUckVc8Eot7be76Ryk1i0s7
uOmZOR60vREKANJ1Hk5KJla3+p5uApioNMBBDS4S9+4J9dTkMUanrrZfGjN/Uj513njQHTxaMOx5
K0fAVuiGhEcC/Hk1xZXoyiiXpGwHYmoN8NYCD+gCNtggDEfxvhd26Oi2bBJa3eUONWEgEjqs4va2
S/n4Auow5qLqgU9YI1xTKxC1yS+xOIaWVkqSzTA58pv+iE1Xa6W2eZaSHLN5HZQ74s5LrH9Ol+6s
ZHlkwvwHU585N05mlNa5C1pOMRCszgeJCw5yNOwjOfl6+3M2TY1cgqqmYEKJdgCzkrWjOED7gSzq
9mnuEPqsrLb5SPRuS9qqURvoLv4lirLqSVLSceR7cuOPjmSne8LJMTvCkRzwjGHT8Au5hA2P2Fv/
kt7rfuSMaLXs7linvR1Prr6FMvqcw6yRoUHhstgULTKeqYKAksx5uCqiDxkTVMauOElOimoSKw/c
1LWVcErXdKMdsj6CBnRJ4STFZE796ESYjbi94eR++kPRVmIoRUvlYU7DBY+vsQLAUBHNTlNqldE3
MZXNXn5PRC/J32+L3L4zVzKJuq0MOc0wYJgTQyYdfZON/nuHA6a65gRnUmusX27LY+0kcWkrcUgy
9UAeIE6eQecQPqpShM4ERh2YJYSKNsa4qJKugpACfBFNFVlTtq/n/7pzVLQh1kZQlERKBlqoZVci
Dn6frBzNR+SFnJlQkXaGG8pBz+oHXTPluQxjJGlAdx/uxZ3mQd0fWaa2rYUG2uvA1ATMcvqINCGI
hxb5RjxjVH5oT/EEpuUk2rWjopuGrjzUYl6YRVK4t3VjO57SPyRT5xYMSpeMA2IbYEgXu+pVeiET
thikOHC41IW74jL6rC7arVl9OLkPodQxhrUs6xWPS1328oefMBgE+pKdxWy9Ra0l0dXaNNY0oQP+
vCucI4TAACrBxD5ht9XuEpuEDeETIWIc9snD/IiA32URTmyVs377AqrqkExiX9UhkosRRVQQHQEu
sr2EDgmR1c8Knr4Li+AZskCXt5Oajz2mi7dd1eqCTIJW6dw78ZXJN0dx5Sd/ByupIfr5p6H8OtBr
aXHlYspANFRjiuDR5tnqRkxH1xhPkBuTH6IdKybcvo0/hFE3QzvVjVhEqOP0y3nIF4zzD2YXvvXp
E8M2WIKou0GaM2BQtq3uxp/yZBc+kMpY5M6v6qP+uGDG8i200FvMrP9dlfLWblL3g5HGQSPoUJn8
x3QmCLGEk0t76b/ziSmfC3/Zi2C5xCOD9o206rACTZZ5XmOU1WmOqljx0lVlAeuiSAfwRJmzeMjr
bw3/PZ44OwOMYqk21u393oz5VhpLuaJZQw2u5RBajy0e4NF6oKs149mN5e7omqccgZy0kmAVgwuU
cLSwBjY4Gh96l/Pkg2HXPn9g2QZjWXSNc2i6URg5+HY9xYBQASrD/HJ741gHJlE+ZiilPBgHWEQZ
RrIbDHNpL1KR2o0qv8k5GDb7ZGwtbtQis5FGwcNoGQv3YrtU9XF611mzldLonDItCoed1XrZHboU
TSWqk2uBmytAUR04J2oSq55rjxdLP264ztRrMM+XkcuXrdsMvak3yVubZceiEJ5vbxDrCKhAdkCi
0ZQS9icKnnv5PmgZERbr95Ofr9Y+dqISVx3yokr+EXSvAc+Ke1gCKE80D2By1BtcY2TMLLKac2JP
B/nKsEgAW5M7Vp67Hc798rES5YLmoePGTCK3lvy0jMcQg8/N4+1D+YdU50MGFfT0Wq8FwoBFJbE5
2CVqR6j17UtnnJFtSHb9zFn8rj0WPzRC9IN+MVJyTe3i+tjJulRYO0w5n7TQmizJ8MjHzyVYzgun
CXL/9oJZzkeiwx4AGguxcj3FyZ7O6iV9GAGSNL4qX1RwkXeX1A2c2zK3WvPW4Qf9sMhxJVdmPVQ/
+CK4kTU+N7w5eonbj1b+HH5p/NCJn2USCoGiuT0Cut2Mz+XX0F1eA8PmfR44ibh87Nuf9Q8p0K+z
p9t8+SBewHUBiyGB/LQjXSoE16V6I5E8m5uXEZ/Q/b3ZEiQYE8POx8JrPttlbsbzPibMdkxHyBJF
+RqUBRcVONKom/eNPQSqrfZ4dykXXxBrpxlaxo3GyBzoJt6qNyotCnFpVhFqYGnmaePy0EXhXZGM
uVnWySGsDN5MxJKhWax1Ui4pmMHqUWZQrCp6KKvvonJvcmlnq/PfMNH9psKUL4qWRFrmEbqC96w9
95IgP5FNxYt8YKWBOZKFhcqKnGXKL8ncEilA5Ua594LXUGc6aM+LpZt49rUNtAvetgRGjClTfocP
9YgTZ2hmMSGMNVLBsJqqA4B8uGAiP+zrh9vymJZHOaFBMeJY/l9BlZCqJWgyCJ0QXRySA1RUZgK0
nUT/MnWaGKDnyrRcWmLq6Flp0QPYu6D9NjuP1b/FcOEKFQXxQ5IaAQlb476xWjQAZSwYSqLTNwJz
hSrOJcUyAwYYOq+pwBfANIKWWZng3j4hlhDKgUR9Vo8Rh5tI6zEUVCJYSt4kIOzflrI1d7e2KoXs
5ipm4UauX3odileijH0cnpLXFnWo+BmguBc5NoPAnH1mu9amLhgipmTxN7p5KKcRVzOoRAIUUgtR
9NUgP08qdx8ZBp7Zyv4lE9O7ZtSdUefuODlhDZJtL3klnXIkqcpp4LiFr+T3qY9x7tfK79970JUU
zoUkNRZjizddpAHIXF6VdeEPGt54iKREy7Da7vPyGe+3R82vn/PalHfZj+qTsc8rU8aQjvGNY0x7
b6rQSjB1tkBQKvo4gMmVHfiShzNo4ky5Z6EtbBdXVmKo0+QLoZJVcOegeyPCE7F2qJ8LW3spzuEF
vf6ebCcnvMhZsmDNj90dwXLfMXaY2MIfBrn6AupEFbHNZRTnSXEFtPRoOhzv9HtELHb7tACw/a+C
xJU46mbo0nmaRwH2j4rSvao2jiRmjPucdXTUfZBMM1iseOypkj5zYm7yhq+wnjO2GvsMY7UO6g7A
VGrO9aSCopwxkcc7hS19nXzdBs7egXvIXsSn4mV0ZztzDNluvmi7Co8L1feaFRCTxdw4PhovrYva
YNIzLDZ8Qzb+VH1rLyVYN2RTNaOHxB/wwmjmeNVNXVbB9R98wS/bpGHUOOAsSEkD24x20dNky45w
+BmCtgM6ntApzVSe7Sz9Y9dpsgajzkUN8+uk9iC5Y2oGO35X7koXM2WssH87hlnJoi4RflT7RZ+x
s4OrvZN2wsoHjAz4NknExHqqYUqj/E0vC7OUithM+RJ4SGnuMBm448k1j52UGU2wDAuhWaqjQqyF
ihQ7xBjgMkGS93ioEY4LbJF1R24G16tdpNxLOaiVxGnYReJesmN+Qo8Y8Gv26V11pV0D6UDi1/8b
0YsYHVXXfPCWeVDuRgY5DBA7sNLaEfcTeKK0Q3iYT/1duVcO+TPgD+64r43q4V8PqGJ5+b1oyhga
8pJ9fK7dOccIffre3Y0+YVnlXFxEX+Kzwnj52X4mXO0S5bJiJSyzZsEuSY+9E933p/QkWiSu1B6y
w+A0p3xXAyC08wqPFVCwDohyZJOqp9FgQHS2+1niVjzSlcUK0remBdcOk8ZnMwB/HfCkPXdE+8OC
t1gATbwGxwFpAQ+IDdIBNvrIt/7b9fYHD0Qb4xmS2FWEInDgFW64T63AjXfkpcLYsTKfzQD64yBp
8LYhzQBCWmOVJVeZM9ALk4yFZsLcScoxJUpijLWEE+vs4MK9RxjvtPM7ApC4kFGcU3WavrBHrVju
nkZvq/lGKGrSudA6zS530kvny98aR0ffOO8bT6Fbvtw+O4Zm0lhuYt+rlVxgL6Nd6P+cWdH2bCy3
7aaQ1ZlRLkovR0HNSBreoD9GeCyO6UPuBK+ptXgDeFGACgq3T3jIeH9EPI+p6pPKcMhExA03RXe0
hWqitKmOV1JDbM1C6qxoEK0ikM0i+nZ7U7eT19VqKVfDxalRhMTVdK7g4iEN4+7aST7rpmJll94v
GQEK46rRKPdijHJYyRXRmuCkNC9ZdRryr7eXxAiB6H42TOSp+cIRPZnmx7qJDrkm2rMx2CBg9tDf
5fZBxXDYDDOnu1kkXkj/H2nXtRw3EiS/CBHw5hV+/NBTfEGIpATvPb7+srl7y2ETO72ne6ZCNd2o
qi6bmSUGRAZKdggF7iSMoXf9VCwzpwkiSlEU+T7CzaG+pn8MKgkDei1viqds4V+w2Q2z27DgCVj6
QfNE9PE88/zHB3MCT/wV3+SWupdRW80c7kfl1QwjXy9hf+rjN8YISVgGI8ExRS86AxUBTmXa1pjC
OgejFXvcL4IPiDkZhEFkPMHwa2y0Rz36TLKXHViGyFBXOrsuwamTAJIVYRhoSxrpoSxPwdwyHiWW
wlIOp5gbpeXIIwGl3UwV9o+rysRUA0CwkMVj3LxjqOt6B/3ikqkwqOuxwCC2eAUTPPJ4Lbz2kB8G
M3AV0NUXQLZCfHPkNqx1AZZr1SlnM1eJbBQqPm6emYIIhu3qPbNLS7enbeGnh3ijHKOfutkc5dd+
x/m1brKTBnK2774VO08qMMkN5SMFv6jSJBEy+JiUB5VlMjO13lX1duETT5dHq2gmVsVCZIgjf78Q
J8aoki8xiteNLbipX6MjA3Szm3Y/IHjjGe/GR1vy2uGoWGAxWqlVSaG1RdhYYuvE6/35FjAuzuDK
23BHwizdLvzoOG1VO95yVvSEuze5xlxQrgRMrlMcWA75X8LZzyunkpnCaAwkyNjaUA/l4/xIkAty
q/KnG3GjVyZ/Vg7hWXLmnTjbyln5sxfuUzqx8csvwHVp0JMBeJ7bR2VizaNiucPbJDolYDqyp0i8
WxTRnvJToz1fd9rf3wUsV6BUhWFm1VAxmv5VdBtXrZhGsDMgBW4ALLHtm8W/LuJ7VPRVBGVSrTT2
fAMSHJcLsVsVtXdprQBnv19isxnF0mxLBC18z/lBozJudmWq4qts6jHXJ7kRoxLmPD0b/oS5u9TX
dqLTq8D+QPFjPyGYFw4Y1wYnBL+XfdZuA+N66WJHVGQpwnk4TkW5nbOfcc74fCvtxS8HpEsaIMKr
25lkq0A2GOwUcHjpNjtNT1jXvKlaE0aN3J+VgUmsY1EuY05zWcpSaE36O9mQJHUqzOQsO9xpQp4k
7Ip9eatayV15E+6qD6hCUt4pYmsBpuwPYNk9lOh21JZoZjfBLas0wfp1lIuZy1Fpxhi/Lht4gK1U
3lxMDDf23UV/vXbyEy4tVtMTLSbtqUGUbCmKHCFuTTV+70EWIcSqfd2CVmotECdgy4EHRpmI/bKv
4oRBxPDzghN19mDLGAwqDyrmvslmZOiyShArb+9XadThglJayoh0CSZ3dnTZFJ35J+jn/cw0gIuK
QisZQzZsDi+S8/88KO0JlXLojBAHlU7Nftos/mAWfvYT1UDEUizjXAlYyUFVTVRBmiVItPG02hzy
cY6v2Ddx+SDOoIjQQyH0KqWMdgow9s2AH7UNN8FLcUMAINO2VXwJpFTbpk+xNlQ2mGipMkz1DS02
lIclcv/oQj5/ImVpcqZ2XCfhQkQvPxaIRSI33Ee3PUqI0ZYV/axkzF8vhNIzPRn0YiZ6Nrn144Ih
5dpKD4FP2N0lJ3fZi1Er9dGvEildS8YRo+81Gl85irPOGMby/TQNv2agCtigp+QtLqnyjao0oHOs
KtUHoDzPaJysvk8i9ECUoQeaTL0RtdL8tff20askWTvZAsu2rE7l+uV+yqF7ouU85o0kY465/Q1i
XSvfhtvYijeGJwLuq/sPbnrVSV0IpHqjg4waXRtAICf/1OtNPdzIy5simG3KeoW+VwPwFS8kUVqa
V7MUiRnm9hVzeS7uP2YmbeVWA+Rg87vd1G5lGRsWv/T3zOerUEpZm7wqxKlFCaJDyCSJkhmmtxKQ
la5bIEsKpaBjlqrdgLlagDQfmvktC0+87F0XsTJG9/UklNfjVH3MU2xekv2iG1R0bDl1hlNtTT6/
AUaULf2sT6DPeZj/YE7xq2QqsVtCYarTFJLT5leu7aOO1T1jXR8VX05TKgZZDh2UwrNa7AXuTtAf
r18fSwQVXyqJtsx8gy/UgAMlqB+mAqsOGUPIuqO6UHHKSwwYzF+6EQfhtwFQVVJv2Ub+n+1bffkk
dMjYDFVnVB1sCfvQ1qhKFtq6lqz8vH5pK4nuVzGUc9BEPZiVEV8eedg92X+NTipSr/QBTSMyHwbP
tDj4EU/9LnEMLJ+hL3n9J7CulO6NCcLClwnJ8WUv9BU/QtpJJnzYBVOGI6TpzKepqtOGuKdmaZyo
QiGhwjRYITV2nwoHoZlHRsC2qpKKrJCKlyTJH0/BRXioV1GRlhUuV0umHRfXNiq2T4oWMcSsnusi
fqH8Bp8UXRsSjCQ9jDyJ+zmA/K1ReCusT3nXWdc/16qPvxBGuYpGAEbLomAJl4+lYxenz1m57MSe
2xiAsf9/qgY9sp2GXV8YRDvnbbeRdiT2XKwEqsGKOIn7/lqO+GIG9KC2AvZfdAgACYlDHPShfgMc
CqOlt4Jf/lUGZWoC1yxcHUL9ok21We70l8Bq7OweRR1fM+z0ANBP4QbJ4VmyCLtd/WSA5Y5MRDL3
Q1inpd5pPZKiel7gxAh/07AnPI+RHR7Q0joRzI/khblGvWoJn26Thleeq6XJFAUfssdK40dE6ZGR
o2aHoTN7tidvfmLmL+QU174puYUL64u4dAA/Gk5JClqSW9gLEKmUA+jjneJBY9jgCoDY169LGWFU
xX3dB3h+WofgqID5FLsihofOp1W+XjdB1uejTBC0EWVUkqZL2bynI0rLOWvAkyWBeq4HLhuUJYYE
UZZ3clA8dQLHwvRYL8pc6AT1YAOgLEybEt9HPfQOFqpRKbAju8Kro+QmkMM2BMtYdhtPve2symMV
+1Yd2YV46iXni1Yw2hTi2yi2u3g0x+zHXZk0zvWPtZ60f8qhp7CxUlxPqgI5xX7aV3cpIJpFt3cj
n+BK8rcMacSJXFF6erh6CJO8wQwkiU+6zXggC30jWFWnw39YkWRlTJQbWWZNlHsSoiinblO/tJhN
CDC/7+Q35JCT07Wo0upvKkhCsSrFxO5giacCf4MP5akcIR61p73g6xsCPJFtWUOsDNdFT1kLo6aB
0pq4EXSNk/thOfWsmT2mjlDOow4MTkDNA+/cjew1mx5jNKmFCZfJKfESsHwVw7plyn+MQbUUA0GS
45LeFobKblKG0q+MB37xhvQcddOLo9yTAw3P1QYYtCYK6Yf5lHVm5XdO4pPe2Lzh0AXMNso9Z7O6
gQzjpkerNXmpWz6HbgBPhLvX2nzXaIHhTDN2pDKtYRLjrl+ppBi6LOk64Gu+vjWz0M9CmsP7D61D
cEdbM7+J0MAIsHX1GFrKA5sLaV39P0XS7jMNhnbmJhI2E41JvXgjQv1Z1TGWGPL3i1cU1E8RUE7w
FExh7JXc5EijdA6N4ijMxk2qdedJjPfNXLrXHdlqTCv+7+kEmnFqnKKeK0R0CwIOnEjKeZhGM+IX
M2saq88YhYt1E/8URkVmlQbeMG5A9Bd0gT22Dzy3eBrHcM3XL1LgKW8pjVGH3VWoJElzWnyvdEMI
31mR7PpZNPDhgXxHxYL/1++FQecm4XmSBk+GGWX3OaBJwBRgXv88q/oOBmheJYCMeN2+SlmmViqC
BocpouRGH9vHvgl/XBex7hSBQQUOJwDiSTx1kqaV8qziIWO0NGyFRZbwRKgKPzDxPVb/fL0IfCGN
copqreVJQSxY9AbEi6plLDaPtZpdbNX7GsUlq74LnjibCTSw+mJfCKZcR52g0j12MDAZkKIyuDkC
G5RjDqoKO+bk66pyXMiifMZopK2oJMANwijUvj0CdW8nfSTcrZ1vjK2853eA+rv+HVkyKQcC39Eu
So/qels/BvxglbNgcsHbdSEr0x94cD5P9lFkuHBTkVCl6kBmrlonE20CHclZGdgb+Of0zNuNx7xK
Yq7fAq0LgZQFjCDmknQyzKag4SZDOzNgeVlA5PFKO3lpGcVpxiV+2MrF8epgEkOdZGx5/tTxb1xQ
mdHIMrhVo744EhVQDYGUJUqMI32QTgG496P9HR7IsilvV1sMK7OukSWS/P3iXEIoqRLwAuCtytFs
k4d0UBnqt9LT/6oZlBuZQzmdqhY6T5pm48/lhKHZ26HFE40JAxn9/d5NblPQU/YmELrZVafVUOTi
VinHEitdmZUhNLNpy9ksJ6wPFVV6L1bjRtWYqf3qu3khjfImQVzKHd/Dmwh38aOQufOjAoeCjqvV
PXKVNfbmhMlgkJaeWbPZzIumnEuSi3klCfiWE7LtGWiXj+NL6Bgww3pPShris+BkjvwaIxp8YYUp
66+FIvAEys9QeDrxyfReGkCPTl4LELRahV2j68BjEl1yCCYXw92sXvOFNOIdLvQ2EbkkGQgAW7QP
bha7v+10s3zAeJA12plf3BQ/m2PiFFb8xBC8ajAXgikbjUM1xiFho4S/N/bJXi+ADM4GgRQB16LJ
fqBYEikTxaaWUcUz4kxOzsy+8UdZYpkoSwRlokseDoKAPSpUh/JHwY134Uvo9e5flaHGYzNUrdce
Lq6RMkquT2s1xQ6cq5ellQSLCegv29BzewruFSV05TZy5TwA12N27sPXYHyXx3wrhv1mUpptrqJi
IMe2jOW1sJOdwmi969+ZdSOUGQP/7O/xf6XknHbJUhP89Sz8q/WpkYtboCxWyGc9nElsnxjm8jY6
f01poPpSJhjHAZ5cuynR32di/666xM+6OA26ial9QSxJIV7XB7/RwkOWRg9lJ/7oRszbXb/J9a7a
pzA6MkgmxN2tAWHJJvCaM8b4DvEv2cz3msfbYDYE2rBmq0BUYbmk9W/4Wf2nIgQjH7kl0eH49QkM
QwpndQtDS9ZLyhdno9xQW2gDrzb4gEVpzl5w07m61wKfkeAbtVYLDgg0wUoL1MCxGf+obgQP83MC
WvihzTGW11inpRwT104FpihQeMqrGDWnEXGknLE4c1lCKEdRIwiKgx7fMsCkkVEMTi2xnBGxrG9x
3cWVUp5BlFu1axQknhKoq+f8qSq3s/LWl4cRXZXrqvkBjXRNFmXlajZo8cDhOLInuUJq1QeA7KXY
DnvHXq6zOCOQfhdrwfcan7h76b1+ze8MJqYSubRrv4LyApKhaOhLQIkqITIrcTKboPbG9Ob6YdcT
rIuLpfIAEI4nUlh/5B7hUd4CD+dpSS2ChiWbZPdDwJAr1j9YU2AsuR9PwcVTHYciNoVIZsADUV7X
nan0I2WTA7YTQ7tW87K88KmlgkcbVRtWcse4WnqEV+0Vaek7KJPa7Uv+2ZBuQlbtUGQ4048O78X5
ZjkrmogA1bVOt4/ex5/Ks4CRynP7Mh+ze/136pQoJkqeMJsAqUUxNj4reMjfq5vxlDJri+QrXlEm
Gg0MA/iDmoFK0+2zGMvVeRahad3fhVp/HurElaXxRzyri6mXDWMWj+XoPzZfLy5i0mJVm0m9QMgw
Okvof7B0jVb24a/J7c7p0k1+j0QGdXfWfMN6++dTuz889YXwAq1XuTIKyU2AbMQBGyDqgIbMSU7C
3wjY5Y/UjdDrXlXJtsYE8vu+Wo8URwE9hi4A006jt3ByTQcwPA/TSjYfdZJd4+cbwkTCetKIK/j+
dT8FUa4ib5sUGO2Y2i70eD4NA5x8NiWLNXQSILQKQ/JqDfO8gOyYWL5ytUxycUbKfRgAz0ZjAxmw
7AVgQHmZSiwvp06DLeHFnF9qD5ybtR0Dz6+2ZCDJxFbQg3LtP5DQrw9Gfv4Uem9HT6Sxkce/Ex3D
LU7RKf417YgjAyKyKQBZ0FY2/Surbr8+OnYhmIoo9DRoB6HAdyaYlGBNvkejwGufgdUIktE/A2L9
olj0Kk9ayrokqvCdY4pNR1neNlp9qxr1wgjS1h/df/SK3t0Z0yQMowZ+Ugf5m6FFVis8hsUDp98J
o894h1iySIxxYamA28yKuMfXk07lz+VNcnMncpPXLLFSUHwIFgE1tkYfbHuMCOlfwu3PU1LRS9r1
XJKSKXTy3Nc38W7xU2THwrbDtLAFez30ocmKy5hSqYCmUSWDyxUEZvoh8LA3Z7begKJm77b7BsRg
PKA3WSCf60/S50GpuCbWUikVAFHuRuqbUT60oW4n+vMfoNx/1U7KGyVyLJZLgJevj6bBlOuRt1Ih
QwHQkCOLoTUkfL3i+XTK/TR6G+utBPdD2vvFe/RGQuzG6fcARryJXeYILkPeN/hZLOP8tViJJf5n
ABH54IO1pa2AWXkCUMCS9y+h6D+fzKBcizKlhlCUcC3KaXyUfICbOyDbDncxKDy7bep1WCbF0gsG
sCPe6m6z7fyqHllbQevh0uePoNKZOo70OCMVJDF30PyxePR0a+anZGgnPUWvi9iBrFrECc2zdpod
7KwbGA0BxxChZynfo8rSfuOWmbgT/1J0+Dwe5XnasORiSYWXAycbdlBCP0Fq7U8RCpEEjnax2k18
jnzdx+3esdu+rOfDoPxPWQSpGJGNeYKB0wNiL7U0b3GsxMTUcb9jxkSrsaCK/XhZQJFBoPHyuaAM
1ZoMfWabbgM+q2OfoqYM9oADslJyYjJQXmkQXr+CCYM5AETu85vNXsinPN+SFnMhkyKP7HHP4VFC
rYzs7te24mW32q//YLWrgdiFRMrxgc+lGcIYJwZkrE/S8NQjo4zs9sPqI3YhiHJ9oG9KBI4MxnXy
oyq9FE3rBmA0TZ6FJGBFXqtWeSGLcn1ZLTaBShpUxR4dRSwW5Qc8IXct6LDBUob6GfmU1eNsAyD+
ZQgB9lC7qa0f6x1rLGm9y/P5U+jZeVkOhKkjYwWk+kmaLsKOaHGOTmqCSI/5dhKHc0WDaFixQTai
bppxdMIKyX9g8otnFVFe5qcnVnC96pcuDkd5P81oA9QYUGhN+Kw0tXB04lzYtakMDMGK2e9cjacv
pFH1mroGhxTQV5EtxYXZJb2ZR7EvtoOvSa0jqoAAkicnX2YrGTQzYm3zM0yTRiAzkhgjsQmCkjlL
f/P1slGymUVcwrpPyt0JfRcvfM3D/QRAaMVS/SS0lmwkxn0nDZEZaxHPiC0ZDk+hHE6jcFInEizY
NK32epxuubb+1UlAtyjFTcXVmJ2IenNOm9xlhCes+6QcT6dWihFGMAz18Ddxnq1ZyU8TtCQ2UMaZ
mQhLeyj/E3V8NVakzTRvCTbJ5L91jugSAE9Wh5Bp85T7ARdI0xchsfnKkjIrvW1OwY9+NPXIFNKt
si1BQMEkIWHcJz19D54oaQ5K6GcU/GzEY6mwxqhZAqh4KxJETEgRpyrmsTVgLBCIydd1gqH+9Fg9
F+a1ppHacNwXZg0DQK19EGdXFxaGJNZZKFeStcOUh8Qrg69Fr150tKGuH4XxAqnkB1ykbMUwhbzU
wDMaVWvpXWthY96Mpz9AzkJC8ekT6dkZHZ3iJS9wZYR4BcDrJlJ7F97XE5zyjuXu1/ceLqRR3qJW
C7UCBxsJT0CscsJsy42Kh3M0S8bwwHrgdyGJ8g7REPG1SnqjnT1JVozt4NjRN8VufI7P/Ube/YfZ
UJZOUA4iUcU87KaPq+xiM/lR3wDT2QlcAJ0Gz/Iee5wPwvt1LVnPdNEmBIqJKOvKhye5UBOx5Jdm
lCCTV0zjpG/z7fAqn/Nn4zA4JHcpbrKH9Om60HXV/JRJqaYGks3MKJFMiOPDkp6k8eeUsj7fai54
cS7yGy7OxVWRgMoBZGCtzg19wUTdwAvuCPIN2Ydl1SlYR6L0MpoK1Bo/drVULJOPx75+Tpsf16/t
X7z6571RKtlrfJEu5MEiplaDCIQwe6tAK8JNmjHKZ9flrQ+kXtwhpY+TmDZyQSLzzra7fecu5/IJ
LJkbzU1vyoOCzUFvOaIWc6MaBCnvsDARQVnXSr1jeqtXo5jiKz52boFtedHJbP08WK2rbD+4QA6s
1se6Df5zx3Tnox2nsVdFSNTy0pTVjaQzNJMlgHrE5iYo9KSCXw4bzRSKzppVxndj2TTd3ej4KJim
AmEqyjqKg+366iyYmCpxOgc4AnkH4DAeQw+sq2N8LLqNAYCMTtRIkbDJ3KrDOo76Dn5467pSrs+s
fCol3bEwgvLvBHXeNhtCMArgLofAsP8XauH1/siFNMqNBL30N4ESKujYvklsZV+40UlMTMJtTJph
xQ3wiYotG8qGZe4fTawLFyZqlRQrFVQx6cfOlLv4Vys0d4mOisAoypY0z34oaHstyXfBlIBupD9G
cfIYhSrjzomdf8/oPm2C9jtcFy0RmebXx0Ax5UR60uTAUuq6MMVctCs+cHlJ869/aPKfXhNKOR8O
e+spKMzQGw+m1pQlyeeG5IQRXkeMknteKlh83v/y4n8ek3I2bVPJGk/A0mpncbnnBn4u3HaY/dJ7
CyiJJhsIVFyBrCTR0z8y6R06PklbYezgDYBT4OvYWo2GzGkFzYzV3Iqbs56a1bJLfy363chjJjPC
81Vsga3GR3eVipWf9NTFTlg+cvOxrs9Jf1caN0n+ZIQHHtW5Aix4o5uOWCopX7Pxh5RrVh0/pW1g
F9yWG8xoee1EJ5hDNy1b0zBuxPYuFI5tfKunp6w5ZpOvJrdoQrY9Uodsvxhg59zrRWJGkxmLnpFa
nGAL51m0eM3k2udovBO41NQKJMHBQUhES0z8WDxp3fNsPHLAb/7ZC1Y0beLZDGe/jbZiwFt5Cdpw
zgKE9VCCt1yyl/ptzPY1lrpr2xgzU8kPk2YF6DM0Vq5C3zrOHORN0LyH3WsnvVeohenyNp1BPmy8
TrrHjaI5AnE8sqPF5pY9FgU5EG6i5j13dhTuJRFgFGbQWUHwa0zPKodFQsTgeu/LuqfEp17/rfOt
m4SjCUR2C90PTxpRb0OPNHnQtRYctOBW5DsLb4XVdpuw9mtsX8WLFaJX3h8y9ZafnCb0y3Srz3be
7UJ934a3MxY7KqsXGwCO3cniYGqJbg7zcx09lsaDXG5j/Zi+ZyGBM/8tLl6i9mbDzXYYm4X6I0kl
s5g2aiQ7sbIVy8jsypt2vsk6X0CjWPEWact3O/yrOjCn4rFDR89wwaMjR49RsevHU6G+cJxoLd0x
EbwyXExeSEyO34ad07Y/mhhFxu51xMQxws7GizuH051kzs1GhR1IP9PSrhfMQ8611SrbcXwfy9jM
tIcufeECrOza3W0d+gNQx4KT0D8IYNArY80MS7OJBJeL7hWw69TJvgrdqXzlihgx4O8R+hnxv8u0
cK77ENZLSBP9dGMcBB2H6LZ4noB/SJAlMdoTW8aLhMo8giaXNb2wXrC+sGiqIqWOfARsNnhtPVVu
unxBuXqKAHyQ7fVocOJYPE+NYReKth8CMFTH/RGItUc5bAs7Mnqs3MyFmQXprumjF4yeH4tBPQDz
meHSV99q4MlrMsGeACHe1/C418NYnBP4nVZurRmgg2N7E7Upo8Sy6sMvpFBR8ZCryZjpAOcyim58
CHoht8R5Xk4jpniAcwjGyrM+xt32T766LvI8MGhlXlJIbnDxcBbj1KQiQQvJNvMjMDb5CeC6hC6F
d/l79ak9aY+pyxpvXY3rLoRSSQ1XRKEokJVFpX3WitQSMtaUFUsC9c3yso7bLoCEeSjMQPpdDSWj
ZrBuLxeHoD5YrwbtAgyoj46WUwqIr0ovRqHaV+/Cc9xtVGyW9n5VMLRxPdS5kEtFGFWfCzMYuUhm
MzqLTViLSeKrAaQJznLHMlLWTVKxRVkYwG9Q4WOLtldeF75arJFTmMM1LDFUQKFoAZd1y0w6G+o2
soynyG1wk9mRdMqKh8Bhla/WQ5jPe6RLcMqUdFlCOq7RBsNTt1jfNvODWplkll2ygifxSfrBMDZy
iG9x2oVIKp+p61mu9AGHJE1eAumZYbNUBfpR/LB46R7vpZ279bk8hS5rcXfVvVyIplxtOSRD0084
rag9L7NoTu2dIRyM5RYT9YxolGjEtVNSLkUEXNVfu/hLNp5Qx/WLptgMYhiaWTK5lSbegtXZu361
qz764niURyl7pU16srKuy7UTFMNLMQsvchHcXBeznuZfyKH8ipqnYS+R8B4hmpWcDbc/1EAMVX8s
fv8LyCLAmp738n5Ksc4SOe2O9RnXn8yLH0B5HTGeZjkYF1JnGJ3mnN8um9iZntRz4Xe/yUScM/uN
i/0LO37iNsy6POvbUs5HCpcBrvvDTGdvcDMokjs6opOc0PGIIlPFhkKVApFdBQgv69lYNx9FlhVD
1XTt4+NcvFVGw9eILfGRE7BxELQOBYXT5g+4fpBn6J9iKFMB88gszhI5Y9ZaYXsS6l/XtYh1DspA
6hZ8cBJZtkp55CN17cSC7ITRfpielHGTLZXN8z+vi1xBE/56KMpAMm1Muq7DoRSTt9rYKjZ8YwJX
2ADpduvllnTMHkG9fSZ4GUZtKVvZHdHHFl39FcCpPmsehKjpdx/xeceUHSG0SxqOuCNDFKwM3KNz
86zkr3rCOPd6CeTiY1L2widtbqQyzo2SnKu4qdPtphssZ21EP3BYs7LrTvbzVJR1LIVed3oLYbMS
uG3lCfxbUOl+GmHcGpva1z/pvwQgn9Kol1mUwOSk1TCH+HF0ODNInTg0EzBu5fsB652TN3I2ey18
/Yy6rgsYu9B4elCpFaVannpA2BpRcTNzklkCQi9XnmL9fUS+cv2M62ryjzB6SknVil7lVLRYBa6s
XpKGD8wyaJKjKGEJU5OH8M+Cq0+B1Asdi22myyGJ9R2yo6vtshP2KkAUU9ptgbHLjCGQdUDK1+j9
InG1hOiqVavKBNHTUdbHU990rVm2KSPYX30kQZYmaIagYJaYUpglwjY/tyBijRqUpQfprllid4hB
xHv9q62PxGOsXwFWgSHp9LAyl6EdFKmwboB+5dZkFz+6u8knRAyzXTjpOb0fbv/DdAy5rG9O5UIs
ZesamF/BS410Mjh0e9EaPQBpW7NLqEtSmwXbse5ZLqRRxq4pfZIII25T9mYHlDvFHecQ7ymhgAB+
M+6ecanrX+/zUqmvF5ZiBJYQDD1Ob0lu5bcEyQxrulNiyfeYCD6PmwDbwdhlf2cIJjp/7VrJc3bx
7LYTPxR1i7Ey0keUAJ/zBsQXsOw1IG66Loo8Qlck0RU+kS8WrNKiqpjUhim1nTkIA8PgVt/ez69G
Vzn6vpbkOMRXS1FGi+NtUTgKpg9lX/4x8S9yw6oHrw9zXwikLHxQuDZqFygl2eMGjZASA4ioOi3+
/ANIr+WmcKIbPTSVB3a8tL40cCGbCjSKbMxFhezBDS6h7ph8GWs/7QY7QDbr0zHPSQUYRbKkMaaP
SVpaPnYY1QLMugSkP+w/j2bloC+LEt8HUA9rDpClNVQs0fHlFGkytEZpK0cIeqdIWNQyK6xmCJ8u
bpJyLV03FvPIwaONluCOx2rTbNJddU5v4kPp9Q8EUkHFPqNoD4/tWefNIrREtL1ZbaP1HeiL30E5
HTGp2kkHsRlC4GmvH3SPYKBOr40/bDVnsj7i/x1ZhuZs1rgj65op/6N3ErCQPvBFluQ9MQxH5OuH
6/a/GltcnI7yNFEcgPRhwFQMSOoiN5Ywotu1U2clkpp5c8VlVj3E1R85HUPQDV2VQIRAGUnMh2ll
aPi0nMQfRAXckfFyun6u9VEM41MGZRzDIgZG28M4yKRqddI3ilcdMRnPLKmumjywXwCxDzRBXlGp
ACZJc0EIdZi8dgo8yR922BkBS0ix/Q/KuBa8gH8SEy069uKNb+iJRZoqvIIXSQyc9Khg0YFMc2uW
9hL9lJ+bY4PJMPS+bMZlrj3zWNeWVEOTRNQsqQ8WjZORlAmibFIAk60CwO+pF4LursAmPmu2ZU0l
L4VRX06Kc3UacgTZXaqb03KbAeGg1w+GcZBZ2cOagUkoMqtYsAJMNH2uUZ3AnCAhtU91bAx2iXSv
VSJDE1kyqOMMfVKPmQAZOd/YuvaqMMd5V+Oiy2NQ7jga8xxLXIkEYNncEgSMwAsnGLUnSu96/pIt
r1lVWuArsHgptkLxjaEd5OvTMcSleMpTp3Kc8jMpkIxWs1fc1gNbjnKUkMnKfgGkdSYNwFpcJgGW
SwOzBXBLJcolN204LYIAl6widtsB/T1CZhL194VkSO71w619PRk6j6kf8SO2/hqJTeMIloeQQ8bX
BW/8WJ6Wcni5LmI1q7yQQadc3VyWqFAG0BAzN2cnE47GjrziAJfdLJmfKZiDfn+/LpRxLno5RDAA
7D0nUBk1S2t/mZtuI2dBy1jgXHNXlyejIjFVXRIjUXCyTgrNXitNMOjaKKZZk57Y1w+0FmXKwPsS
FLAoiN/oTuY8D4RRySS3rGaz1sCPVqho1fIffVEu7qxMDG/RkWGIXf14Cq/zGg98ee1bq6oUlZnL
E1VypbtqXy+O8aa4qmxGBbhluMNcnQpnwPKZyWoSrF2tAgwtTVc1QfpWFODCQtSXEfquie9jfDfI
2HGZfC1mfMH188miLPEyChAqPUAJIOJGyJoatSm4fj7zlchLnb/SLmObBmZamWPjsLeOSWxDORXw
I+mawQN8D+QYlE+LUxWfs5kMN2/nR6nVQNJbehnWfCwgmUZmGBVHpWpZlOBrefQXsZQvq3gN3Jdi
bSCh1Z7zW8ONX+BcjtNNdJzt+IfsV7/Uo7C5rrtrczxfpFIOraq6KVD1xEDWAJD4BVstsRPZHG+9
EZB40RT9XsaaGFlzDnnzuvDViwa4HPnAmvrtbQ95tc1bASfOxEizipLnzIobW7dQUm0nDOVy7Ope
xfLzFFv/d8kSaBlU7BIZChgavvrWwCiSoKkFxZ2MHHlKGJ3For9tuCa1+RBMoykm68VIZZRk1l5L
Ba5cklRZVvVvr4fYZ3nedLHqDjLYIws39+TKNABMOznyYLLh+9byNEXXFURPOi8DYI9S5aLUgzwr
Eu7jfTRKM90lp/yXLplzBXZ2wRqO4VvkZL8ENrjQipdQECaKqBsqIiGD+nrFWLFuJ7HG7INU12bU
/1raV75OrSh5vf4pV15kBVTsKlbCDJyR7hMoRqcOXSEHbqL5QnofQGk4/w9EAHJdk4DHKWBe9etR
BEWrUkHFUZq+Ud2yljErFOWDyYlT7VwXtaoixoUsKvGKs4QXcwUV5Q8aTrv1JqBa13YL1MDQFViM
eKuXdyGNsoNZHfWpGELO7VonP2Ie8pRw4M0OvXKPN0z4OR1i1NJyxqTnSpit/A9p37UrN49s/UQC
RIlKt5K61Tt5J4dt3xCOFJVzevp/yfOfsZotNI99MPPNAJ8BVxdVrCpWWMtDDuUSRE2byM+W3nCL
bCgYdKyNQ7v27AV0rAH4Ozw509v1E91JNyAExu8YeCnhJpx/vElbzNzLau04OI6vpy8j+fAPAhxM
wFkYFCcwknMBTGv0sWONdiyXORz5koYm2pMKu1h/pRyT4K/+K2TVclOW6zrTxPpPpaGj+5q3L7V5
Fxu/SPvQAIvHZdlRNWC8Yxi2ZTiuhzQXoVC+VVlPXY03pX2ss+GnWekfagokJ1vPP/314dkWXBQ8
hGNfPu+6xZlKu8bhmc17pwfSyKQKMntx9UyEdHSN4VZMizt8n19uZIZN4VdwfP0RS8h4K2cHlgTt
++SWBf+y93MmeT3kzUdzqsV1aIXb5aAHz93v4/Tj+unt+NgzAVLKYDWaBpZO2DYbrEOZ/hjZFJUl
SAapkjxhpy58JkrygaKYW6ub8KFWSOL5AEbFx+JU3mD88041Xr9j62eiJBfIa3dxhwKimhbwRWBc
To6j4O880/uRjNotydw5mCzjpddGFbzoXu3mTLbkLdJuMIq8zBAwa8reUs+gN3wi3YmlQ/u5L3Os
FJQY+BxKC7UOu58iZhR29A9fFcCDFlJeHTUPKXJmdZ3U2rgarNUenH4Jaw+VZGYF0/wPqbxtbURJ
r6TZG8UCajQcdTb4Jv8mHBo08RvDENp1nXb9yUaQ5CTzLh0Tg67mk2NaAqB/vXtjGEwhZSewQB08
zVESo7oj+/pa9Jndrt4kbymAibSsPabz0D2Vmm2HVQpelqGZuIKKY1+1/wqVKd1rVCkHUeMS5uwT
1yNSm36rXFrbvel/NHMkm0i6xCJDPcImemCaAB3WYW8TqOXaSjUAqZIkmUS/VJXpFZBUeChva2b1
sLT82LAKYA122SoS8d27vtFLsouuLPKuNhDXstz5XlKU11Py3Zjzj3pfnhC7I2E5IbOI4oopDEVm
ccd2SUGsCkpWWJXgPLCx5LWAd6+3MRCGId/rxr86LCl4b81SpnCfu8Z20lUaqZ5ZfMpdYGlpTwaw
jbzcDNDPUMjbtUg8qPB4pQiuckYyWISCO7BHVufeDNOPDsvQrVBVZlVCpLBqufZcewxCUh17un3r
1/F906jynj1rtJEpUpQ5fjPpnYfQJGfCbpsZR0eTk14use+4851WlMecTopq2PqL5c+0lSXFHXPS
6iEH+dCR4NF/aPuJhRQ+SvEI3Ds3vIYM7CxQqCVXNTTOeJ9C1nEqHmmV+2n93ja/Xje43VPbyFj/
fJN4WKSPU65DhpEuB91o7pq0Ow2t7tvTcvy/iVpv2kaUKSpzSQcEq6rOMYySa+K0DEv7xPI4f2eZ
4/B8Xd7uR9qoJn0ky8jKGPCQ2tEdmmDB6kNrKfy5SoKUAsxjrM+uth6eKCNeF3dOX778ixIu5jK8
9f0jR3iXT2ndUEc76tVTX3/Jim/X//5dG0PhyiPI3yFCUoHi36H6CRXYnN+m/XBrFXHQmKOiQrd7
Un/EyJGvolVRULNF8i5eBvLVwtDndT12BaDh5Hkuqqu67MgcbdTKoly041x2nyvWBA0HpNd1Gbt3
BVMreMWbgFd1pcjqdIKhqmDhcxeR12ZINUUwAgElwf9fl7SrzUaSIV0Vr43ZaFJ89T6516bxVLbD
y3URe+HU3oiQwqkAXExnTlBG775bZRrFNDLYsRg0fwK1k3DeNDH/Qyi118EfB4KxMiE5gFJ46WKM
HpbNAfXRGvxGAE2VJw+sy0I7/adEEjZto2qH1TkiP0y7gRYgM4ZpZ41+iPun1FuOVV8pPtWuUWyk
SJ+qwOBtHGe4oIzUh5TXvpZ5PkcnIaHm4fon26v4rJV05KwYsFvrZedmURrDaLI54VGX9s79zBPt
R2Hqw0PuZv29nvXubYH1woOuze2TIagRETdrXuw510PRUl3xOXdcB6ZtwVsMIFM8ymU05bKrEptX
PTb8hPaOJdwf6/Em5UWo0HrVSgq2kOMaJrUNtHZlOCdsvPRtM8Q8ahK6/IoNTMroNEULyjX5yaxT
rGG1pXca45Y/JI4DFo3aHJ4tXngqJ7OTnaHOQTys4xhop8gGXBkpyjWGhjeQSNtPVZJmoVcU4DKi
Yji5Zad/oJ5Z+ILpKorb3bP2LBSN6Org5F0jbjh6ypeCR4Bgb5+B7UrC2WDmE4CslUCF682Xz9tD
GwWbTR6cnXxvsFcUd20S/2cySefPKKvrIQMr2nBIjAdrCuKDcn58Rz9XXwtvFkUuelECHuA18hRo
wBG4biMr5diuw3ke3aWtQrvgGEnu+LtyEjdFTADAqVFMSy2ajSycRI1pPiam2fqWmeUK49txxGe/
S7rdia1P8JEzj0aP/ii75IiinaLEuWNUqLjb1mraDgr9klesm0LQ1EowAzJMRzo8UveX1wAAQbtf
MNyS/n3K4uqWjg4K6t9YXVs/xCYJswWfS9rrPBIYi/xhl5y+ThXtFaneXnHExU1FXVB3iIWO9rkY
Mgyj3vWMR7Ho9UOP75myzJ+c7tlq9QOJnfucV1/4ZIRjRRWzDL8NVDLgM+HrR93oSDqguU850GKN
CIMgEHsDyOfCt3Tf+rQS083ga+tSf4jE5/lm+YAN0BU39brX2gkL+A0oiqJjZZmOnLtbeBe0+RjH
0TSw+d2MCY47gODNQcx7IE/ES3O6Lm/vAm3lrb9nqzOyHYsWSRx11s9m+kW7W21R1Ud3dcIr0URW
CLVksrG04esuosMjLhLrhAU9eqSGPQcFiQEpYc354bpOe5fP3MiTEngCHltbODAih31o28d2Uvlz
lQAp+dVdx6orAwLQ3cXyw225qBzb7mf5rwq4d+efRbRFvpR4x0Wzg9b3YPuGcc881Vbj3u6f++ek
LPmVYCb6QuIaYlgW9h/X2b/M9XMLvKrYE79bqO+FqnL8Xs/9TKbkGou5clO7gUyBMtP3JVwXjuLX
4hs218X75WCf8kc391UEe/ueZXOikmeZkLaWVQnCYVfvrcCuCcAamPAZqDFqkpwo0EOrsn2Y6umh
HJ2/T5qhswev5tm2e/Ei7/IsSTmDzjTHWhNmV2Nsdk7e4hde5SdW7y+ldUgXhdS9vO9MrHS5GSXJ
rFlwJk3Y3He/WQ2Np/+h11TNku5fij86SvFoBlj+kNoQNuYYlZo/VmIJr9/rvV7zmT7SxR5mG429
ScRRJvz8owX47Hc6+gTx0XoHzINmDijstvGzZ9dRcoCo1JPu/DIVYxoTqGdrryL/PIGJ+7p26/lc
RJ8/NiI/dUtQ2osxhXK5o0Vl96N2P/UjPfSZFQyz6vWxt63qIgN3dBtr2o4hDwdmLhubbOXfBnTj
HIwf0W0JvZflnQ5gRaBTGiea+/8A1HQmcz3iTayx3cESS17GUdw8DiSOaB8HrqWilNr9ULYNFj4P
EK6XlY/CsAbctxjwDT+K5JbMivLQzgMYWvz5+yX/VXEAgbQxolnSayI0iX7X9dVL5QLGgw4/kjkB
qNbyCXzVigfjbkjYyJUcWNYx2g4Wvhjr7FAsb7PRHkERr7DC3Vi9kSJ9I9NKzUZb3eQCMJSuBecp
QY/q1UpVkC+qz7SquzEGWomm5w0ENW5/TybvqalsRW6z7/M3ykj+L3UB2jnoFo8sfzwA0vdVRL+h
V5+V2wo7b01MqwHIDeVWA7dJdn5TnFezm8XRStqRhcsn+mQ90yPY2X6qRht2Dw6veVTdMQAK7tbz
g8tbYLB0M0Q5HsbyRyOYKhXwu0LE73PdfJuucGIvTnJ8m3X5KMiAZwI8ZBYaTyY7OGNYvKwLAdaP
6w5QJVWqUrR5PqKwsyrWug9GzIIqG8L/mwjp7rZWmS2Gl8bRYHWDj339E6DwiOIKqfSQLqrp1Rjy
LnF6qJEfkhggcSrc8TXOXYSKPybw27lvvo/p1EXDGpyUDSyXEhUUtLEBmHaftjwwwSQ5v10/tv2L
tBEoXda8q6bOAzdKJGwXrCwTaMc+afxdboDrFgOv+fjDpuijW6p1xv2IvxEs3WDNqIAFuUBwt/Kj
hMRP56h5BXldqp2Mp/SGHnWg79xxeuqxrPb+utqqDyldasGzNNUNRBK750etXD4C4V61dav6lOuf
bz6l3tZ8jAkUHBe8daslHAl6acDOWXxuOyBSyqvAHpbP1zVTSZV8CBGiaiYTUqlxS7q3BJg8rhOh
GXrfZvSge8d/EOeBGhODxKiAXRQPxsYu5rKII0/rXkWsYbqBkIh61aGkw60+pbe1sBSdg/3kdyNU
Mp0JeziinyA07ac0whxh94MXhIWaVelPwB7Wo3ysrVPSiiTwCqwvMHS0jpU9Wo+LiK1P149g15Y2
v0aypUGgIiQoTrxixftpwswHSxTmupcgoB6ESi+6Pq4htzLGYuFWW/f4qKU4Zfb01De6nw6qCYhd
Ma6Bh4yOYib5/abcWKxXuC7WAEc8pCrhc7QXjeZ5IKo8ZO+8UAZBUEVxz3bl8dlEj61stGtI0QQ5
uqbLw5J1ncIw93RB0wctBZcSFz2G89uXu11fDwNybq0ZwIqZmfFX1yjGaKoTLfp7A9iIkvcgpmJO
zLlDvlP17CNrplM5qeDfd7Uh6440qs0Wldek+ymj2cJsUFGK9oY4eZQ6aVTOi0KTfTHYlbIcLBVh
d+T80Np4yDmWEWKI4V6g5VWPUREBlLHlH/qkmCymWPrCJh3+kSSZ8TSPtamhcGTPn0pz+VLUSoj+
PUPbylj/fGPOldvMrbbmOgNYYF0e5JO/AtkBr2r5Opd+fKIn74aorGHPAW+lrme8kdoXuYhN8IdE
dWnHB5TvXdBATxl8frwEmE0vTv2yGM+F1uo31+3wNwKpnDxsRct+EWwzXMRQmEbixXp1HuMfLVi8
Cw9ID9pP1CbosblNQ0yPIK/4irXsAFXOf5gKPvuykjvMc6ttGx021B37X+axCCvj0JCgOk3BdCjQ
5DsYHaqrqtXe3eIT2uFo7oF9+5Jtvs64Z8X1gDw9moPqRoD0QtzyhwGfu3yfr+DESrrC9Tzl896K
lM4772nRDAXccmej+xJ36Q+SkoM7N9E0V+np+tfds2bb0DH4AR8AaEvpxszoMyU0xRO7y+6p+K5n
oyK53bv8WwHSdeEAmhmZgPdv3Blcaq0/s69d9vG6FqvbvTiyjRbS7dDy0h7QJkQGzQfzHbcLHNnk
TIclXqyvjUcwDrBM3yqgq39tuMtfrkvf23nFK84BhS46pgRjd+eXc+7KqTEc6KjfIpA+NqfDcDAP
+h14V69L+g1AcKYoIgI27zABjWVwtOika1BWtVMzx4gji+vLfbp0TVhxb3q1l74GyHOPRGWZAB9f
OOiCLLY+mKE1J/Uh10f7Nu9z4+DpoxPZYwo28Hpo5mObFmh0lcyxI55lzWezIcV9i0kmX08Gz9et
3vqFFZE5A4QnMX/1lpk2AasJtrg4aYIs1yeQpwlxHLPeUdjOqs2FtlhGXSszBnJByTiTcTIK4XaI
6U79q3KAC2mL71nnfCgqwNuM1rfrp3tx8dbD9SgWRLAGQD05UUkxW56hGBRHfCnHR572dkRRWD81
RQ/S68xpjn8vz0R+u2a5pn4xpuAmVDMzGx+T8YfOch808rnov482U9zxy8wWim0FrcFlEzwmcCJp
Rs9gNShraKDPZUBgADFbfbNiIauAQvaOcStNug154nVcZJDGK+TuCZaW01uQlB4KK1YoduFboNdK
vYQWMtLYi8RiyChg+FklIiMbKz8vYNPYr7zr5kVV4LjgPfotCYmy45o76yFDA4V7Aku0zLh5XpAs
f6jyorytljl91BkvTkMysZPFa3ZAfwokz2WssJbLCix+gwWzhJuma4NecnKLl2FIr9LWOAwYlDsB
/LejG0LSjfsYn/QqzH6qSvR7B4xZbM/AUgBml+U5hN5tbMqtXkRcQ6Gge87EY5llCqe2Wp98yzHo
ZKBGilLYxV5HCV5EfdYbEcX1/OagxJtl3T2ru/tGF+9YkVe+Rsr316/ermKObeOpgIXoi33Rlg1t
a7mliODQ76zqk02SALOjiiflGttkzRwAFGAze22By2M0ad8agAFtBR6TIOZJKfO91lY5yT1VtkKM
88udL1XhZCWOr6BIxJwq7LUPYIpVfKS9S+0QSgjBBt1lEXGKZ951mIgBiLQmgqpwOx/V+c9a7DU+
GmWKnHNfGqwdJ2diW08Kc1lpZCLxcLEBrBZ6ok6BTAVgaZeZjg9+uVkRZ1TiJP/YZjNDdWwS0Wzp
T12MtYPWCJwM6V6scCR7Ec0xYAmeRRDC5RDT4SFf5TaOMe8MgBOk6/zgYj9yI68O7kAw6qMKMrvm
YZLfvQ3Mw8nv4hxWpzsaJPaFe2vmeOAb9hM1VJBbu0eITUR8LkzVmPLckMcGL1t4hy9WsnBp3GCd
ocls3Y9T1ULMnihXR1fUcF1Aicl+MMU4lCO0WUSNtrg3aalhwx2PH7+1vHc0aek/GMc6doZZuHUc
S/aBydTwrDLEOneHDVxmzs9Wmt67JP7g8f6fdLNczHBjcxTOaf2am0gd84S3YzLimsXzm+2OeF/0
1deRGu8oo//iOdyNsPWgN8KSdga2CIoyUWKSItQmagEoHdjrRTmrBgf2PCGi5yrNRo9NfmawzPTK
sRxww8CL4reZeersQuFtd+0CG4Iehf1huktqB9Q1qTrw3sIRGj9HAJNp0xRo/YteKLKOXV0wJ4Yp
QcwdIe+Qjm1BIyqNcaM08wdHHYtgFvN6dNqVgEkdArszPFP2EsvQ2XZtYUXa0DDsOLwutWqX8uLB
hFwCI8w28ggHW47yhPGAwpUXc+hAi3VAaRq/T4ODBmV/zG3soxbFE3KC76bRqDKK3Y+0ESxFq4UJ
oG6KWkSYREv8skgii4xIszsKZPPl4/Vz3MssPKTWno5JbRtP3PMvJfAHdTPDKZmdFaWNE44iHX2v
t0c/99iDmdFfXtW9vy50N0/zdBiijeVbuHrJPnKmeWmX2AKvwZViazIO/PDTeohfVvQx8QpGBRWv
156P30qU4leiF1TEWY88mHinrgcPQAHm41gVlffMcitGOs5M1wRga10RTV3yxIvmbmZcER8VImRG
nwR7v1Mep9hE4fOrvvRvLVPVCvZFwATBcYeitxyp3MkzE8OE6eOVUoSpmYFUo/yssIG994KHy+vA
DaGwIteJhzFe0qWCH0/Qqzma4I4IBz0tfXT+b4bYIODyaO8xZXEYS/0DZovC6/L30gwPQ56o7ROs
9MjutuBz5fGMiIgUj6Mj7ubuS8M+EW++K8df10Xt2h7gFH5PTiBTk6y9dbWYzqTEbl4hbrspfxjA
jOZzPnz/azmuDmgXFBmIeQnp6Rqap7Mct4p47GmYic+wqD8T/W9XoVb0mo2Y1X9tYmIcd1ncJ1kS
VW5p+0vywDXxYo8qHO+dD3QmRjq1kmUi1qckiZrB03yM1H1bJvOdK8rS14b0q9NgHPn6+e14fEAZ
I/Su/7PCs50rNqNsnYM/LkGxQdcPednGR26I5JC2GD/345z3t2PBWiCHjj15RneDKMLmjqFgNdkk
BDwP66qE5D143JLK7nGyvVv5hq0fUgwqWcvbdTUvwWMsHW82jFbA9j3vwh7ZxBnp6ZRExhe7Cpbj
Ehah+DJiw7cFj+94XA6Gn786Xxcb4CaqsY4d37LuTBD8x0YyLKemc9aQhCckidyGfs9q88NccsXQ
8e/gLz0qAcaBVxiii26h1XH+IYsBbJTYTEyilVhOA1+xg3pOKIISEMHDT/GoqjleghXgRLcCpSuB
N2GJUpW3RmrfyQI3DizU31lIihMF2jp/ilsfIwVpCMzZH4qvuVb4rikr3RNezyTlGZRd2/kU0bRb
uw51aBxj8CkF4x0nwXWRqzbXJEqxFJRGRmsPIo1Qwbqxl2jRnYNZ/dJzlaHuuICzY5Xuw9zasclc
a/2OQDkKa+C3CF87NId1ItH9Zn1NDsUDBx0oXoYKHfeuoolZ+bXYglxZrqu6TT4uqRen0ZSRB6Ot
DwYpbgxqH68f5d5t2IpZ/3zjS4fEmQdS2knE5wzcC92PPlchqexq4pi2C49iOAAyOhdhmph7KOCw
ozEh5WGGB/SZVnb+6MZ/TWi7XgMH610oh2GJQt5WcbBwxF0jS6Nx1r6IvPqFx4ZquON3RejC+lBi
9IA+hZF2GdYny5axLW0GewdXhha0LHZe2qbXHuqUlKceLgeUWi3RGt8G7t9nkSxZWCd5G8QpA1RO
1SZHfdGaL0Y5WyJwZ5t9qFm5YI+ooTd1G+fHckTUsWrdak9drXWBJYbpKR9SejvWZVsD967Tbudx
xj3TpvSlGMl9P07sS4nx8qNF6+ZLgb/mZGiufeBOmdymYPn9gmEUI5yI14SlVxGQowNFJeDQpvZ1
VqqKDbtfHVBoGI1e8VLlhnKqZSiaeG6C9IYFE5AxYgsfH8gw1+1XJUayXxRl6lnT4HxIPUVdR16J
mT9yj/5DYETZBG+9FRMIFYZzGyZez8xe05KorcvAZO9djwajUM1HrH5LtqytFOnhVRFNd3KwrEZO
1kagm46Y035jLXnQ8/okTO+oV7lCsb37vxUpXc444T22U/I00hcAos/ExXuPsvDvP9JWiPSRPD2e
TbPkaeTlnzX2Ic0/p/mH6yIu93xw9bEqhu4egi6GWKQoJARFsi0QE1YArIL5deuPk19+gC/AYFDo
RCiCZqcm8MJl9Ntb56Z6LgKV096Nw9tfsX7hjTs1GQGfjAOvTSP3Nkv84RVEobfWu/lIDvRT98Ve
iWWPyvC/GsaF4WyUl+JUIizPHNZgMYKn666eDDAujA330Tr+4gwozcYUH3ZyQCI0otHYg8sv9rT3
mj5E1z/DXsDc6C/zJYHSYig60aQRoBZ8mn9r4wcCzz/Tr5w2Cqv6zX96RWsZDwwP6K5aEnzy/2D8
LiCFomBjIHdlE1RHcucd0vsUKPhvY8gD/Ks0bGo/r0IVl9GeD9oqLV3bbtS63puqNErB/WbSx5rn
R2aq1N1LetB8AXAmYui6I3huWs40zlVS4mjJkhw6+B4SE38mn/K6/QefimhtAr3EIQDHk5wdyCjr
2M5XffJfufbRFl+q+ut1O9n1dBsR0pGNy5w3BYWn8zASPM/tfdkUv6w6+2iU2r0hqsLHeKrCNvde
V1u1JFcnOgBCl6t3XZmB2qg7jUdsnx9V74tda9ioJjm7uterisc4PWP50vQ0mpb3daHamln/kgvT
3wiRjEHnZVvWJTb1DRq/y7L62VyqD9c/0e5VRv6JIS10Qi4eaeDImGdqwqcgzXnDwjHA6zVrDJN8
PlkpeC9rVwX2dAlcv/rwjUjJewK+g4326j2n7xm4ah4mAIh+zrAKtNKtgRUE8w1VtCbfwMb9kv1c
FANMuwayES950a6Z8AmSGnOlzDvgJR6NLP46zMaNNlqvGhuf3KRJfKvxXq6f9O7N/iPXXQtVm6Cx
WOilUYwNRaC2eDCMOSC9Gw70yzKoljZ3zWYjSbrZU9IPSS9WSXP9OI/lWwyK0+vK7JkNcADWOSUU
MC7QhTF7GZNmatOobr8D5jvs8yxIcecIqCUWqliXVglbT3ZzctPIZ0ClJGlkjb0IMvB0DO68+EuK
KVaDlFnQVh1XKLh3hlsF19+0kWn1GrjNBihoNcWL5yJxHuteodeeRQB3Ev/FqtFlu30yGoYdA8gg
5eNcGsGcZD4jT5yodrP3nBVmi7ECDlBNlEQkn6gbY62nWZdGiWP7UC1o6U/i6ofrNrHn7QHZ4Hh4
AK77z5LZYaOgMry6BwB/K/TnztVQ/W4ZyH5IlZxwwaw7UDZ/Y3FbvF4XvGcfronm/oqvebmkbGbE
EGPpwqG0dYityaDpc781iqDtat8TqjfP3mfDQjTBxAtwei82QovFbDyk6WlkivmrnveHcTRG4H+4
IowHVaX/cn8D3nIrTTZ+NFnBYb4S01g9hrXZXZuVNah+8puR91+SEoTSugsA/4W9jCkS++tHq9JV
vgYT3iZ2jFlkzHQDmiHCFjied9qJDz+vC9rJqVGkM6gBGgCc7QXchcXx5AfjFmz0fl7Xlvo6SL/q
hzain+u3MjvW7+OTfZd8UW3tX96Nc7nS+TpNR9NBZ/iaU3xM0wkYt+lRA+rFdf0u/cm5GOkgc+Eu
GZhScNexKALUnY6lwb9IwFwBKCMc76IAg5C6NCWHhLwZ7njKQtdr/jqErUr8EbEquXGKem55KYih
kY+0fTDaZqDT/m3Qs/dubitSx0vDOxe1fraNqKSZALE0iCyKjaT7ntOcP4K43TjV3miHccWN8Prp
7RRzIRB+GAENZfaLohKfjdTte9iB8WBjqqt7HPtQPNBwONTv+Rt4KlQZ5KXXWgVSpF3AFLWNi8YU
dulZTKGhadi+x77ZAOvtrFM/V9HMVSNru1Zu4d0M30xdzKCcH6eeDc7cAqU+Ylb1slByJ+zmYIi/
73ZBJ8sCcjMwazDhIln56MyJ4QnoBIyFD41OPiWO8Uuz+nfM1TMMG+itwj/t6/VHoJRLkjlPWn3M
sihJckz8m+BeH6rXsVB16S9jGxRDn/K3z0e2LEXQeapcr3SgmJe5KDksqKJif/OpmYsj19tfJRGf
Mhqrpg92tUPcRo3TNhGQpa82JUYz1STPotRObm27xtR2eqCOaj15zzdh9A4TZei4IUeQ7lq2iAJI
wThESwBLQrTPdd0/X79eKhGSl+2mtm2RjWbYQkyKo8lQPG2Tmv51zxrYlRtFJPMTerJ4zBth5bPj
Fz3IGrP31/X43fY+f5JBhIEzgnEDrF8uQGkjTVhadFmkc1F/9bS0CIYmr+9T0Q7vSj2e7pE50nDO
xiRgvUUe0slgER5E2XvEbfNtBGJWEvAOkypJMTrvK6/UwgHptI/YswDEsowfMQDCFBM5vw304ncj
Z0F1E6S54Es6dwBWJtJUDHDdwuNe7idGCY6KyVqWVy7mPlxrgvcabbrnZUCA0inAkwk2x0OKLNtC
idscbnoXVRWPNxpIH1bg0DRhN/GMlpMASHxkTYXnJ40A53HB9aCfLZDy1ovlW/XcHewyI0+Y7ctD
kdMhzLUV+41NBYZAhGZ5hwo10ZMDfN7SJ6NRKKzvci1gBTUFXjLq1Ov2v9xm6fu8aqsZ4ErMoeOD
N1TzUbC08Sk+hN9DxzA3CtcnQ+8duKsVga313utSxSqq+L0bjTwVc5sATyPgkTv/DGZRTJorCtyD
ifxqKLtxBxuPmCGNrtvp5bbMqvEfQb/Tyk38BB/BmA2djjuNkcbIOorb5uS9sHvy3B1M+zfZ4HwC
8p9C7OoHZTNDgXblrMKE3kVQS5Yim4Vrr0Dg5DiJcJxO62h0d+BP2Hc2nP8F99jekYIEGokJYFow
7CNZ9qizuJuHFTiLTY9NjDUwT/sGqMF/SEg8YPBh0tE0PJSez7+caw7WXGHvKWooaNptejLnIooX
dHnBjnD9FHedDFAt1zfUqpTcoC8Ks4s94WTotaYLepJNfAACXhskIcYRH+o4BJmwX4bVu8+oPYOE
QTUatnukf+TLeCaeIOnCXJFHGsAitTwN3PE1d5Qttj1b2Ugh5yeaNrmLJUEsPKXu8oBJu1sKyk+F
Qe7Fnc1JOsa5jKpKDWD2mlnUt/OL5pZ3fada3dzJVLFLa6AdoQOL9GK0vOonezGnNeh0+Rst6scx
x5a0zfid0YET+bpp7OgDYUixUPDAxJTsP5ylHl1S5TwqgPExVCm2gn5cl7CrDvrRmGuwkZrKk3ol
EqplLmHnswl4GW0OGby+U9KgYio6k9XZSc7C0jH074AuCoPs8nie1pSNRbuSR2RI6mORo4iPdiox
vg46iNB1xII2A+gSCFwUp7j32DyTLKWN0zAlNfYM1wvWfuSLn7ZPrQf6QLyywftgQ3GsyPaHxQv0
kyrv33tpoLKPQgWQq4H/J3fKeW0MhVZlORoaKzACmglgtz0NoETWw/p1/BSrYsFq5BfnjN0tfW1p
gp5OSl4ZT/Q00VkGgeS4zjcMn7DmdNCiJsKqqCLT2PEdmGj9I2y14E3gySdrACwyFgAX5zRyEcS4
GKYCi3tnsHMF/P0jRHLGk5PWHWpyeeR+4S/gfQyT1+5kPkwBCaaI3s2nf+i9YbsJtQlMbWF5/mJ1
vmUUb8MUFvOfUVIDrEXHNFhZsOrP1YOqKPHb9KVPtmaZzjrrjuV2+WosCZuRqaciwouq8zE7ezdb
S+cTbxGBudAvNeAOfZvG35rZMAK8sD71LH+tkvkJ2+rvaipCrPd/txMNoJIqSoMdD4Gf5aHJgvFu
+D0ph4mbzm4w3C2icTpwz3sr9C5kgxMK01Y973bcHbY5V84N0FNdltrczCkNDVMV8K2YoTDuOEit
r7u7HXM9kyA9TLQ0Q/FuyvMow1e0TppW+0hhr8vY/5obNaQUxRx0e3DcBDPeUXNT39ZBHBbVISWh
+7iyqFVBf1fGQer4jCv5+HaP0MMYHMWrFZsM0uU3zbgD5Sxkd+QFRAO+0FVwUHu3EY1RjMqgcoex
Cfn9WBec2r2HlYL/79D8PPV7dKPR0Fl9Wkl8LfFVpOs7L3KQpK1D3UCQANyEdKZL03ce1/GgMbus
8hsvBkMJD5L2rgC2eUBHftd7pcJYdjXdCpXiBgomhtcNSN87+mK+0YD4y0l8KO44eJbcKHmxgn/p
NBJUmUEJgOllLKPL3rtBI8dxNBSmitYK0ccNEg/lG+EpYuKenSC5Bd+Wg6HeCyYsq58qdBrhrXvH
PjnDAtbZSSFiz3F4iD/rBj+BY5NMUWTLPFotTs+igPHNxGEGJ/E04ugaxYfaUQbIICgiAzkbSYzs
PgHODBrRDIWTuHYfnAnjCcw4XL/Uq31JHhoiQH6FoT1AvspRfF6MicfZlAHgooxyOh8mD6vJpXFH
relG66Z/0AjhGxLXfy4WKAyzoWIm8IQJGT9pbvJjcdqX6xrtpGPI+v4rwpIalDFHr94hiNyZU93N
FQUpahwuetS1PYpdmERgWKQoVHDLO0YBqQAWwk0G16L8qZr5/5H2XV1uHEnWf2WP3mu3vPnOzjyU
BdDesUm91CGbzfKVWd78+u9mSzMEEjVIUaujB1HNRiBdZGTEjXvxDzpcQLDd7stFflQW3V+Rgnca
EUvj1vjw9sfDm6Gukc/jIhPademiOiVQK8P9bL4VqNoo+oOhX2klWicHxTUSXVBsPt+I4L4HWpFB
2TdaHOJeqSzCUJHJ1EdxjEw2QI2CY7XRVA7XgCosUhtQ6wPS+nRgTpbXtWSi3tuH0p0VrrvR7cLm
WvNABeKLRKE2YmdY01Q8g1FNPC8mLuY6rQYD/5jqsoROKQ+JNy3a7DYzLQOiGcuunKTsKu7a0ltK
OOcBb+pdNmSSr1ZtFmRGmrjq2tZRManLvjac6pcPy+lXZKtyFIPa4IafUxP1zqIevFQHzKR5vXxW
NoL4UxPcZuodpDriESaWg2Xtkl1xwJ1+hb6SBsxKX1pvfLEFgfX59j21yEUqdV5rqa7AYjNVgbwU
gYoSWeMU7ozWtBwSVi39Xksi/q/z44nWHBQpmNYYGo55n03ReAd1wRY33tyl+7xs+qtUTmrQOkHp
XStBaHF5Ys/d6qk9bunwNCK5biK/Cq7O2K2t+Q7YbFCOLp2LttlQNSG0e9kiW6lTRw6LSBuBFAst
kaD4P90sANDNc14bDRrwhrt6nDxrNm/AZS4wszmRR2bUUzPd3EDGwJpIpI5N6oFE6KEoaOnN0vJU
xPWvtyacDko7tVagFW+tlBHPFSPfLySG8LMBRalEx4uiQqGJdtouN53nqpX2fbJ8V2r6DBjh3rRj
QeFzow3k9KtwKzra02CugCsj+NVCFaQXGeLdF2A1H7UbFfx1HgmlfR5J107tiUiDNteWMQuA0R/Z
SP5yWfR8tRodays7TVQ3uwWI20LUSb65srhW8ByVzfPKdZ0U+dCB2z7KS/VpkO0ry1Dupbm5M1IR
IExkiv38yLEtpJCGNYcpy0CJXFkc3dWtoYnGCuoI1YxMzeWzseFzcGv9HBp3s2gZaagxlSSSRxl8
YcQMDNI+pRV56e2O1cGa23YubyylyMLLljf9wJFlLtLOQWlDqw5ZXUcHb0nS7vQuB8liCkKdG8MW
1c6398nPcbJ5OJrXuk6nFJuIRE3S254yQ2aipsa8SyELG10eGNvuZ+4GmD5bQQLvvOxbpWOuVrFB
wKRsgoDPqb7hzSYqMwiM8Ix16pCPpjbBCART7voxu1rzXjCOzQX6OQ6Hd5vTRAuZFRhGeQzAxne1
qq9gr8Lbj7paL3IiLPa8MGsO5z0TOs5OCTmxaC3q2ctjnCyocKlgT21MV57MwV0yK0XCqe2CXGsT
v1UTkVDf9qQ6DB0AsuCzQkOulhW1QH6BGmatuqYmDbctNLsFrnvriCP9akJkB/+CdPN0K8qrnldQ
hSWRjYxPaA4WeL0x0KFCvQ5x1/vl3SiyxjkUAsqGRB1VgpgY9cr5YSwKv7N/NzXBAp6/1pHoPxoV
201HB8wZ07alKo6zEnd7s7F+7ywrQBV9F+fVwTLkh3q1W0FcLBob50JYwZ7InUWieJgTz650KVpz
AlV1sPft4rpNBDf81onQgCDRUd3DV+ZDJdQSISacQqVSM4EWtG0X0CKk5kZX0UId8Ie/sXJH1thu
PZpRmjplHk8LXjMSALOoo061GhCQcUlCnsXNiQR4BBwFjE2Kj5AS0DmZCOZZ/thyk+E6/T48Noci
iP3RLV39cyPddd//gkIQcyH8oWftDsju4F1zVrXtrV6XSGk2gHLP1+3d7Fae7qLD4b48iJLyWxfd
sSluNrWKoH/LZnvFyT81RN5LpnNLUametOGrao0PujxSdv+ISPm2HhJIibCnrwVgFbA5p+uYqCbY
PmpUqDLbk+tI90iCSh/xsohWweDTci9ujt3IYzkOKBeQsoMykK6r3HCHoV7B/LGymIyOrhEON0wk
Zz7ozyDqiMrgLzAjbGyiE5OcX1vrLh7GagEo2X4qx89FY+4GWfI7R6RvuvUcPrHE+TSk/cxeNzC4
5sfoZzuQanvxLv0q+5WfhKLiytawkPJE/y+DxYGT6XT5bKMFJaU2AEVumvvVNt7KKb6uJul6GAr/
8olnH8UdB2AgUXqGJiRUo/hgNoVw02y0K7JNNaXo7JlujK746pBSUF3ZHNKRHc5vplrfmMo0AMRV
59ahKeXeSyqoCTda2gVFby0Cv8k229m4wFbhIA0ELTC+gJ+lSUcIlUlkNjRM9eS6aur95anbGhIe
sSBFkFFKOOt1kWxaLVMF+Fs9N7e9hKJi25ahTirFJdavq6mhOHtsjQtWwONilDaU4iL9Rvm8BEME
CDKomB5WL3YtFI7+RhfxqUHutafGqwMJhpJGBJeAazn5nSz3g9dMUAK5PJGbhwv9QkjiAkdz3nsb
t3meoVm6ikwUNdwh0YxwbYZxPxboRovVEhK8U6V7QJs3EP7MR1ci6hdkJ3Q3y7Q8uPxtNm5c9Kxg
QZFik897dFcou8jaalYRODbex7jZm470BgHYZ7PP4b2r8NfNsW4p3O8weCZP0vVLP0zaSqNita+U
djjo6vzc29r1MDY3pSQa3dZ5R7JSBfIP9GtnKBAJHnNacO1EdqLd0MV8aGYTIMqiSASOZWsajwzx
cA+JLlWddzONSllurrK6Nw461Z0b0+xlz1ytygPTvahPa+tIAt4C4j+whzEy6lPH6SgKVVDJQOFt
aQOZ5q7jZL4co3dxkP7G6WeYJMBs0aN8Fr/YRdOaFpVppBhdSCSkIaWH2dDdMckEG3JzyY4scSdf
1wfQXMfYIfOU32Sx7Zl6f2Wq8//RDHfe25zIsTxhQClUlfOm3WlSdgd1e4GZjaDoow8a6rqgvjqD
giAuS3Mna7EvMguMSXo7QQ+DLi5aFN+menybtfQZbucKDxTBjtyeR0Cf/rDMlyJo36Wthb4RIFJj
L5GnzB3z+k5CGvLyiRbZ4YIvzUrBagsGfEg45LYbG0Zz7bSxFGQ077/+oim03zCJGZDiI04448rr
CmNIUrT1R0n8moK4afp9NAUZ4rPRcCbYkTt6EizEAYAqU0jUVnf9eiVZ3ZXd1wJanrPbGkbQHK/j
joNPQu3r1IjR0aRPZ9zWq9r93qLxyp216pfzXB9GQOpvOIbGcBenRtZeNyurBMAu6al0r2eJ9eKY
FJuw0yHsW0oEyKfLy3MOEYU/Z9SCoHuwEYnzZVY5teo4KxYSWT0F0EJJQyh9vza19g1zERYOuo4n
emWU+ROI2q5wFgQv5DMnzOxbSJWioQhPHv71OCiTReoZ+clBJa5FjL1ujyAQ/bogZCaKI9j4G6t4
Yo39/GirlGk+xt1YdMjeoGbRdhoyv70A9rCxHVk7BaaUqYdApeHUhq4j8WRMyC0YFlEitJ1V7gqK
iEPVzKIGt7PLhE3ekSnO7wIr2Wj6yA4XApA1uV9kFdix6+qXVQ04O5zjrcqm0KAG0UUqAQdqAlYj
sghc3zn4k9lAhklDhgn0wnw1r55kZ5CKHC8KwMPsHxXEeBnXfR464Ike/NZ0AXMIHJ9GffQXaPbZ
VJ1E47gjgeyB7DKjAAbU9XTVZFPqstZGTKVkL3RPQyQq/dUKpy6wDuPvk+yK2BTONz6IHBgkXQYO
EKV69vOjrUgbp9M1JBgi0G1+7ZdvqwEgtp0Gw6rvC1ByXT7n5zsF1gC7wxARNqo8jJd0zgBZetQe
gR1xVeM2be+1Zd/Pv3yaQe6F6QOfMVR+z0ChU17Ua+WQAeiUCrD4avJbiH+4eOrflYu+m0pT8Ig6
P2wwiGMGJnrGEMUDQ0HUl9YoBA/RUnUAhT7Z9KG0Xy/P3Vk8gKo5yvQsBQRugjPK3AFkN1INaW4I
CVcHjXx2FCjsrt/HenG1Wgek6Uej7S6bPE+PcDY5R9WMUmeaM2xCpGr0Z9/+lCUeGNN/kD14sP/K
Y2pjP56Mks300X6UVpMie5+0kdy1vk53y/J7F7+bUxnIomfp5qKBmBK4G8B7zgJTltK2q64eojhr
o3SoIeiUf3OoqPP83Nlj3dALgBInwDBne15uizYGvxSN5J6G02odlGIS+PpzaRK2Tkc2uNijpKUM
KhuEpHXmal96XwnXOzBZBdmhei8ChiNBc7/mgRfFV6/lUPbbSMS9uTlMdOSoMnof8FziHEnTDWqa
VAaKYzR7xXvps9QYweXteJbGxihBdQS8sm0zPSzOOSIenuRskTCTpJ5mn2Sq4YNPN45iW699fUmq
HmiHVT0MfbdGl22fP72ZcQsALfhngCH58a3rMurmaCMcv6Z7PSARMnc32iGBOHvii/Ja533HnDUu
C1SYWls7wJxG8Zh5dfOyyo2rDUYE9sfbvuk90lgRmIz8Pv90eZybc4ybD/T64DA9C8RaTa80rdJ7
gKpAlpXcdnri1YvuJcuwI02FKqSo3+K8WYaN9aMgh8foOV+xEWtybc9KH5lt5jXWLWQT3Mpqgnl5
S6YCyYzBX1EfSUi4UvImAW9R9AC4ZF97iQp22JZLANwPTfS4PFBD4Dax0ZpJ09hpA4WZISJO/VA3
6kFa0rfLk7zl5I7NcKtrVdpSJXreRO2kZC6UtGavamlAB3vfp1OIKPv7ZYNbh9NBYA1OaLTNnYHe
7UnVStUuG/AxSk7mWt2su2ZWqCJ2ka35QzIMMRR7hqNycOq926GzHKJZfTQqJpDS1+1kAVgruN23
tuiREb68aowkHUHe0EcOuUH+16P2GDhxv2sHLcwgdt9JXy7P3tZysVw9yDS3ug6VYjGoWfdN1FHN
nWKIPk1gelQzL5bvR0tUk9i454ECRK8A48c/7xVUM7JU4whYgWbj/A8IO/Zjkjezy+Rzr5auNn0Z
gmuHIi400NgiLy0IZrYOJO4pHXGGgrU86yN2oPGJdmVcjF0AL1uDOHRoXKtyM8/4PYtdDTxPQ+Gl
xFME2/Qc3YYn4LFl7mCMU1GaVUoRb0Qrbi0/RdOVDngXSggm7C7PsqvZiL6V/eUV3gp0TgxzG7eD
mE7eQ5ANYmZK2NlXhhNVwbqrr5ZQHg6S8hfKQBu76sjkmVL9MrdGGxOYrGWgZGV6U0K6BM+0YNTo
AdoOv1rZPpnaM8X6ckgIWSCdErUJElf5bpUDrX1P6yIUTOWGr8G44GsUeHVE+sxHHEVwKm3RacvW
MFvcVnUZWSn4W4inf8k8swvIvXlVRyJaoQ3Hg44NFICQHAebEp8/yFS9yeuhHSJZa3ZmaT9Az9Ev
6+Tz5cGJzLCxH42tiDUnoxLMgCjMY2m5qflCNFFxecPBnQyGm8E+nvG2sTGDcaWND2mmJYcYDJK+
NTmvNE1e1J7eSYZdB5cHp228zk7sclFktdBJbmac+3qRLHRvq1fWAHFz5WWC6k3XPFYmqPGT+LOW
N34xTkjLALSrK9dta3oUkPh5uptzw02V4S4GYtkBqU4c115bLY82LfbDaEZlvh6gtRj2QNN3lrlP
utspt67aSYpsMDF1gwle3dHvMsMrlU7k2M5wLOwMHO0S7nqPm7jq5hnvwm5cv096t0va7FDPEA7U
qxd7da4dZ/1qqcMdlUvB8dvIcJ3a5lwbcFwo19RYVHVGul3vc7dpjefWNnatXvnz1PrJVD+NNkTI
rBwlpKkRpA63fdzR6Dkfl2mzLKOSOEToqx6CbEfDLJA8dDSlHiODzkJRbkFwWnQO0i6hQGrLgHtH
wFmB9xaQVSBYISrTtwIqp/8wNGRFMTx0afCSF1pRlZo6YWFJ+12i6m7tnnGNurP9RVkacDak7qyg
uWe4p7g9JfI+rd8un53NoUIF4yPjgNCZm1vAnTqlgyhqNEFGWrGo25DG71tBbXh7nD/N8H3labYu
ycrMtAQKZmrAlrCnQYw2TTC2QUcidSkROPRNf35kk0sk2vNA7Vofh6ig/a6aTdNLW3COXZ4/kREu
hagAzgXBZhhZ1eKuL41Xc9IEzQDnsAt2+o8Gop06b60qskJrhiEqB+T2Zj9P/CxwHht/Xty1dJ1P
rZc3wg6wrYfjiVnuzpjbeOm6FWu29NcTWYEWqiF/MPp00lxzeqLpUwN4kj5q7gA0yIxL5fLUbnp1
tBN/5KbQ5ss5PcNYJQ0+DbeJOh76vnqgI6tR0IPazLvLprZX8acpzsdBfauxO9phFUEHoyAxpYwC
C1uDYe3RGI3MKEC4wYAwsZIzosKlKA+y8rtsXScWEKqZ6CGz6a41VtoGIwtjNuDuYAL2CZXSdYiU
yQ6IXIeK1gYAXL5M0EFyBxmSpxpgQva8uqWSHKSUiHwacxmnqWAgpwG8gvo3NNMw5tPtaozQjzDN
aYAqEd5S1vBSyeOVtUxgnNXWyMRDZ6z6H0nTR2tmXjlk3jVk2Gul/aVGMKmA/qGkyb6oplvDlD/H
xSgs2mxdp8ffkNvZVMspGOnwUq6hBJ6oZHbHmNxDpPVaGoqHUQPG0Cj8ccpCMBoIUl5bGZKT6eEW
SO4LOlNzHiIzB2lfA5bvqrQOWtn4shXf19rsK3YTlCY5DNksuEq3vP3xwLlAiRZS0eUUA5e0tzq5
JvqjUgaXj9Kmtzq2we30vgTLn1xhfJNX7+OogcQoo/LAXY1EXuVDF0MSqvyKthx3fu1lQmd8B5s5
oe4sv2fD42AYrm5/bRrq5dPgxVrmCwa6eaSP9jl3dTYQDytIoiB0r2/H4XVcbyF3WDRXdM5DOjvu
Qq8VwlDoz7H9ySDE61as8XxfS4+Cb8JO1IUTx3OEOnMslVqLM18S1wYtggc6+TDpoe2gAMCKSZ92
QmnXLZd5tMw8ALHLBmeVHVx8s6VGQHzsBin5dHlc26tqQeMR+FjUA7kLPJezGkhn+EyIrbjEfFqs
byARhNQJoqLqIU0/D+oUXTa5PaqfJrnrfHLqHorDMJk0cJZa5471KrjWNk2AqhCFR2Scz7h86tay
pqWQ4aCTKUhBv53EoktAYIKPtkizQiergokYcVWnfJJMUUiyufd/DoKvtE/OqE2kwTwxwh7ACsnj
EFURbjMD4NPYrfzlddVd8UEX2eXWxyxnfW1UnDmplvxJ7naZEbtqvXjr3Dxd3grMZ5wdqqMhctdY
osSNNmeYxKHorqY1+wLO4/vZQd7cbCD8iARTJaLN3PadRzbZwh490xGvWouRwma+L6wr1pNp+1rp
9y6jiC98E8mrQMhRIdot3IWkQR62KdCPCYedki9LYH5i/NdL45uu1H/0pmvowxecgs2zfTRSttDH
I+2sgk46XFaddTMQgH20dEMAuQa/HeoQkZ6nOGWAfP/3y6u6+RJhTKF/Hj8eDmuAPlxj3adRCaJv
IPqzA2JXT82vbVcL4h57FnJ2l22KdhJ3O2kdEHgJZRNcQHhAt3q3MEDRNMqBPv+OJD3iIiW8bFI4
TO5yKuACHLn5GCbTsKPYOWESH9Qvg7/45tW0WzqRT2Bn78KB+UAoHC1pWndWttYwmVR+s0LsZ30u
DlYgJ/4SIqohT9b+/zZIXngjy5e0IGwtu0ALYbd1c7/ywFZhtEi6Fn6po8tVsHE3Q6if++ejonk0
yqpRi6aC0AokOJJIypuXMjcklyCeFgRSG4gOxNHIpANoDyUsKNecHhHDGorGIPB14+fy+3BYQytU
duYPyWWFUccb9dCKEk92nb0FWUKhVP32QH+a53bt2MqrOSqIqao4qBZkzpd78HR7giXcdD4G6tjo
j0LinueNytW1s/ROA+Kh8YcA2WvTK33JMxwfCnGzl+46tF6GtmBuN60CNILmZEZryjsBdCImauXg
+qqnq2nSXTB1C7bJ5kV1ZIGbvaa2dGQEYKGp4N7WG3OsvEItA+SXBZa2j/qRKe6o9x1ahCkeypEs
RyuImuzBz32UzDqfpIEeVmGthiIaFcHw+LNOwMgx5yNsFijqoK9bWT5VLTgci1/mMkXug3F9/blS
/BE3yFxkRIMhu76aDQ215Ou5+nZ5Ewp2A3+kQaWuFrWJg9bE1xQdC3H++bKBzcvuaBBcKNGDFcnK
bBhwyJ1UDbsRLZx5/uQUi5dorVtVw72SOKKjpW754yOrbNhHnqqdBxl0vZi6ofph5V80FXeP/lRU
aH8cek8pn+IKxDPmGFjDW4wE0uUxf0Cizq4DE/1fjOUO2HfmX47Mr4u8DGh8ZJnFeXRbQ7rpxnZX
Si2guYn8w2qr7Lbpa3QDUBR1C1BCoTQZjy6RkgKkEBmeLpCn8pRYuzXJMOD/j9dqN5pBqoA3x9Ql
xZemdbxaZzIhVW+Un+JaVd6qiogKmxueEJx5YCoC0gwZDT5HqlftXGtNOYIk2A7r1n6isrTTy3x3
eca2MgPHdviwXbIGhH5KMUagXqKhUxf7smgcL+9Vb3ZoYGbyS1m3kZ4YB4XGghQtc0j8cmFwkGyH
7q181uvSGfOygjQJSfbUulLHb5rWg2r2SoqHoK4VNL28CkbLNv0lg2z7Hu0PvSqBjI1hsPVHv3+u
fSBTdro7+d1z6y1C/jx1y2UdD5A7hOhMMFNiwF4PDag0d/Pv5ED1veXJb5NvlG4dtF4C+R+E2h7Y
QMPaiz1srGvrOXsS3T8fF8ylwXNncxrjrAc8l0UuU9DcyjcUb9prVG5foUu0lw7te/dsvKcPIrDT
ZlL3eBa4U0mbcVXlGYbHUPbiH8quuCm86nq5JiG96USpwM01BhbbAl8jWm3OXvAIbUjarMALhzZo
HBgVKZox90PoRHVQR4YgBN1c4iNz3JaaGjXrlAyDK3TrB+nUAOCHiOTtF6cQaYhvPtUYzPxfQ+O2
UyKj0R8cNGwFydd59KaX9RsgTm6H+BpVR4N4kjAkOyfFwG2IGjW63tDhwLzR6ZmR6nGxpJVdu4u7
eLXqV7fJVR3Gfv4NHlKVwlc9NHeFX3tJ7SoiVtQNP3hinU3/0YkdnH5KDQXWiVWEhJIHLY2/Veqv
g8xPB8nFvWVH0O7Hrny9JYab9THYavVFgMXZ2irHM8nFZ1IGKpX2Yyx2dpeSOsgN+4koJDTW+OWy
p9sKLxDDgP+Rqb2eEQAwyTOtsdmiafbV1ELNliaCFo7N3WhiMzI0Gvpyz0B+aTGAehxhtAG4a3KF
vrluCjI7AP3hkw3k97hG0rhbv18e2aZZC8hQBpuC3gjfg1nraIwcZ6XDYzrZVdRrIuej15o+1rcG
SFCHb0IeKbb6vOc8Nskt3JjIee7UFstWyF79vTgYuyQoYJXsFx8J5rAGwF0SchsLh8pF2fWopHLN
7sc/9OSQYX0CuKiC4pRxsK8QPqUPoszM1h49Giqvl2cSvcXOwVDXKfXzsQNc+nuT3MqrsCCyaUkH
VAy0dwC/8GXo2YirBmLMf6TzrBC95FmQP6Hd6MCS9nVgy25xV3siwujNa9A6sss57Lbt0crgIOIB
j+Ucqp4zuvnopd5YI4uPvn0m7VUNKIQEWTi8/r29dGSe8+E0082s19LxQ/QtHxR/mrog6VFDUF8S
QAyMSA/Huuk8y25c0h4gnSqcgy2nejwFXCSQZvNk6bQaIzufIG5AwWKXQzJYpIq8+UpE3RHdtwqI
UUGPcOq8VVWb1k7KRzDRFjsqeX07u1a9Y1ybZkijMdl1ZiZUK9kExh2Z5ZtE5bgubXmEWUbjpKf7
bPlS3hk9Gpt714pUX905RZDXPdqbRcdn69VlMSFxVENRJuDrkEBVU0tiQqltmQMK/NnOf6Ck7Y5o
F7eTl2pByZwI6msbrh5aeOAzNSAHwyjfTyfZ0BoJclYYbWq9S8s+zUTk51vx24kFbrvEdmejpZlt
2dHeG2nuteptjZ1r6c2jTkCa35O7wlYiCBH7INV0F9V+/nWnf/IVuCAktspKVmeCZ4pPvkJM1fQs
fW/7YIEJ0D9F/MIGK6IviiU3pxay6JAiQz4MQNPTqV0IRGJpDlehZB1gR2v7u7KAn+zy2LaNQE0K
PAlMXoc7JCn4k8nEhlbnlZtibJL96bKFrXvEQtr6Xyb4A+F0jm03IFqKwPYyBEsw3TSeYblDiG5V
lDLQ6JDcifzs5rCgG4FmEbRooex0Ond43IMRr8QDdlkAv6F3VvJ+eVQbR81ChyqoJAGePBcFjZWC
anMPJ1ZI19p0K3X3eq66CaBLSbpv8Z/xKnzJbLwtTl7L3IagZCyJxCYy1TwwjtqH5oFRBxvAoRru
HBCo2Ys8ysY1eWKSu64Uq9eIOWAe83ZXOXFYrfdUI4GhP12ezk07TFxTdkCgCEDq6XqVtDFjhSUc
JOORPALV7MoAvxdyeNnM1p3AODn/bYcbzwC+E3scYacPQXniQBc3vlefVo+6IAdqnhJxFLWBvDix
yDnIIrOGVi+xUVo7e7ULw28NZV9OT0mM7gGS+HEdh7QHQlNVvwsGu5HgABMy2nBkuGbW1386qakx
GXlqwIFkn8xoAQati8x7RMk9aPTdpfSq596jKJe7eDqBCnr98nfsM3phfAdVt3jfUsYJ1rXD0PGK
i8Zs+roSvXfpVL6XZoYqCXQDFOMt1brrWc1uqWo5LnSCoPIidQFEvnaQCvqMjEm05PVnpbOCy1+P
uQAurEYD87+/He+WmlzWa23C7KBWxVr18ehaux7NlZngqbLlKo4NcctQTYlKmY5P1NjUKykCqvSb
YoWL9Rh34FZAEbBrFIFbFw2O2+dUqvoV2w7TnrcP1EmvjFl/bowuF9jZimcxiyCkYUlrTeFRXrVj
EmsxYSgzh/ekW5+rPsvdRachErE7IyHPmWLedrK1unXfv5spNf1sXcOknB/0JQ5a3QiQi/Y7ISnD
pks5+mb8s2npJjNhrsuSW5euChDLQzCm1n4pnn99J6EpEd2euOMQd7HFOMoSjG2p21KCPa5Bz2eV
4521dkHsJCIc1daiHtthIz6yYw6ZbC0j7FDiAofYPwPLjWfDzvKsCOm8Fs+lQP4L4ODNG/zYMJef
IGQ1OruE4RSSk1rmAikiv+RhdlO6wBzJozukrjO5ostn01sf2+WWsET/7mIXsFt9Qufg4FeI7oB2
8hzghSOW82ESW4IdvbVtjm1yAdEk10pMWlyyXRu2I9SgIJ6RY2qnTAAzFxjS2MVxtJpzpzUjI/6J
iubWzG+n/gZ40oaIGDu3IqGj8Wic9ymVRu5mG04YwnVeC15QdRL4t60mJBtVRfSJg/cO3Lzc9iig
dmlIGWJIvGmN1K33aOxCXRpdQc0TDciIbIzs5gl6sLzLB29jCk8Mc/tjkg24VIiq4SUZuzR+qSZQ
NKjdAa9+/7KljaN3YonbFWBTtmuiN8yfVm5LX2NnL+mGYOtt7XekOdHcjyKSJaMB8HRL2H2/Tha2
RSQlvuqx+1oKGlxLnvmmBDmaV/XHy8PaiBBODHIexaqyqjNRYorKKvF6zXxdS/3TUOX3Sb7ujCX+
Olki6N7GbQiTAEQiZwe+9485ONr245yCmRSUGlHTG2D7WpXKJWscdUt8r43J/TRpeE4Vu7Sqgstj
3fJiJ5bZSTmy3EPCPLN7zG4X6K1rhU1UvDieBiSV16IWIu9ir0sES7q5b45Gy61oT6BPNi1sgrUf
szS4fXHTmCJZys1jcGSEW0WtoGOWSD3uhRhP4AWPAweKZFPzWqhCoZmtC/9kFrnDXhsT5OApRpTv
s12reqvs4jGHHqL+B3SHd/SWPehi5LM8B7XW18trKJpO7sAr0lJ3toqR9hT8GoriNpbmKqKAbdsK
ohrQnCNs5YGebTJAv6xv4ZnXl1xD72jxBcQKf2tn/DSinu5Gc4UUQZHDSCVRz1xGzNgA3O7D5Qnb
8P5YrZ9WuNdHOcdVqWjwkJn0qtSMn1AoqsA+goujT0xwx0o3nTyfUzpGk4HnvfTZ2DWeVrn1DyQy
n9sDjUyB0/oPB/nnoLhDlWbmtC7MTU6H5tPqG3i93IFi1RsD6oA4oQj/AtuLaE9wZwy4K3Qp1Viu
mrXzoBXupR7DAjXrYD7MwXg7F37RBMOrqFvyP9wJPwfLnbdxaaUCwEyEsU/pvebTp0QNzWv9Lflu
X6VB/iKLrrqthBvUbUABh5I4+po/PMCRnxzX1ADTPSwuqYccacRYnla3B7CGhECYeYMoWbOF+zqx
yB3rSaG90ejYpRDCsG+SW9UrdmhRAPFMb8FwEbujZ2F5cQkesp4ljHzn+fJB2Vzfo0FzF/xamR1E
GhZ8BeNHnL2VzmdFe/o/meARRKUiV7b2Ea04yaHpHMhKD9BiygQl6M0L9udI+FQK1dq5XyQ46HV+
HeZQGQ4NCL8T+ROVo3L8JhtJeHlcmz7GRmmR9U5B85c7jrFuVbmVTLhXgYHsu8c8/nzZwOb9dmSA
P3tdD1KWekTw1RuuJekIwD5DG8KlaSkIKLddy5Ep7rQpgN3EyALgmFva52JqHw2VLF6BSsjSaI9L
X1wjFx6u0xz1Trlr8TjAA359wluzdXtdiwWXxNZaqsje6MiLoUGbz647SVcO9gCvY1RxZMpd46Hp
4yZpk10qyfs1s27sdQ560Az9Yfh/3ub/l7yT+z/8d/fP/8Wf3whdQA+S9twf/3lH3+unvn1/72++
0v9lv/rvv3r6i/+8yd5a0pEfPf+3Tn4Jn/+nff9r//XkDwFKwv3yMLy3y+N7N5T9hwF8U/Y3/+oP
/+v941OeF/r+j9/eyFD37NOSjNS//fmj/fd//Gbi/vqf44//82e3Xyv8GiDsWZ29feV/4/1r1//j
N8lU/hu0J6rM2iWQ9lUYvGN6/9ePwD3KpIsYGwvAqzgGNWn79B+/KcZ/I/uGgB60Hqgbs4pRR4Y/
f8I+THVUMFZAHMu2fvvXVztZo59r9l/1UN0TUIt2+FwWMxxdxfh1WIcukqqBFRRVTe6thyjCXvQF
7efZp+TRAHYWOlQlwlsg6UPHd3ZHM/On+RNz7DDw5sDZBTZACySHuKJOQxi0gVZUygGbnx6mgxQf
rAEEbEUwgjPeVR4y1e0br4pdA0lGcRWRb/v7GOyxdS7uyJQhVqoRDUaTN+K11HnNTX0lh1qQ3AkT
ERsTCxJwFBJtjdF98HRGuqbEa1U6jZ/u8VwA18W6M+/BgHOtBeL4hruK2MBQUEAyCQ3wH51Ap9Nq
m60zZWuMVQS8e0GK0JpeiP1rgeGZEW725Dbp8nqBEdK8ZfYC+LEoBfkHUye3PxzIhyH3yxIQqEue
DiTXZUldbKzQmJQHeLh902gutHh3gym7LR7S4J7w4qUIaaG5CQQl++ZFWV8b9GSXaIecHmOl9ilg
xJL1vUjzYCR5oKfvqnxft60LDXTXnmOPSpNXjsOhU/o3TU++DHrz2TFMkJAdBuVKpUhX0Qqdn/GP
eeiDpuvvO7W6tlrnxaTAv83Zk+5QIFTQtYfMZami2zglN3T+ltZfc+173w+H3lrulfn/M/ddy3Xr
WJuvMg8w6AIzccuwo7ZyvmFJtkyQYATB+PT/R3f3HInaY/bpuRmXq1wuu7RIEGFhrS8MXm9q11HS
b5Is35vV4GnxMbWmq1K6G55WO1AocRF6s7WTVd2IDMb15N6y8iBrXq19Mr253NP098kuA/hTBZa8
ghKZV7ggK71OWnEJ4NWh1eU+gQ0CTFufjdbZsgE/BejQxHm2OnOv8UvL/HDk1dheiPIWx4OfxUjP
BiuAppjH8vQ0xVkASXIxcb81gRFJf7b1h2nAutfVQIpgfpTrfpq/WhQuR/LOUQeR4rUtzXdIvauL
9yFlIQQvA9fC/9ekL+1HOJdtXJkH+cwTLuHqPTxX+jXnjU8jJ+iaez6lHlqkQWWIoC5EMI5OmLra
U8a1x5aaP2hRBZqKfQearijxh61dZ16V28emrkMauVdaCmgLmPKm0flxBafP6s6E0XATn9L0Pqts
18+bfAum0G2ciK3DhmAcEBIGxHFu+5B/DqFn7I1aFjQx92p1aLI4IJBYI0S7QU/c65h2mXaQNogf
K0C24xTSVFI/uImGq5EZDLhHRqWxiS3pm+nTKDI4Y47bdmz8CVrSeXKEijX4AEWSe1EH/8LUc5tf
aWN5E3GDWsCoSjBPlnFYaukuyoxtwt5Ff5+AiVxkfpLR/YiQDhW+0okfd01YTbYvJhVMZRNMDcov
I4T7wJUsrppk18sjdUrPil5GgJilxXzuJh7Md4Iu1fBRH0jykkzXkXE3ptWJp2grVb0nuszv6yio
8nqT4nna1NwS90VYP12ub7QMFlK6ddJj4BImqBGM5IoIaGS677KkgEdTr6M/4cO3abh+C7sTv2q7
jdNBzQQNEtUiw6lBFd7ryV05koPWX9dxGdqjdXDERe7aD86ID2fnezFSr5hHjTS+VTwXZbeBHhnc
K+8clJUysS/wIYCkCll9VIYT0OxdVc19NvunY2B1DRQ++SPTb2Fk4yfWfcl+iQaCUUaLRf+aZbcN
rgXWdMuw36MUXRswghBi02TljTSulY3ma/9aAe1ANLazqs6jTuFbtu1NqkDPDdc02ntVnGO+9EGa
pr5e3hnONs9/NG7nMfSo4iGfv3k53ejlpdU8wYNaN+6HdsA29SRt/NEn/tjznW5WAdV/OUmxaVEi
yNS0zWULmen4pobUw1CcBFrCaMLc65rYIcHLIZoywC78J4SqAiLBI9SoZ+YfTXOlsCINerCb17H5
GIVCsUiGLai1o3I9E4u0QnveheNSZkCkRx88WLv64wi9QBoFlr6fsispHU+zslBT9aHlgJlU2gWN
Ityr9I/Y0A61Gd8mJhh24GAnFhZRK7HPxmEDVjjpcHVWmGTkuR5Psss9NjySYdjGxiVtHrvu0XUq
X8HE0B7misWEkRqCto83dvGmdW+xepiK6wjOvCS51WFGFcW/XIhFx5brc/Zk0ypkRe/Z/JgMt9xA
8089wdIyLCCOCeaIVxhwJNKiE+2ywKgfW5Zs9SLzSno9VbsYrmsYLIlnZL3mFdZetVHYwGpEc6Iw
m/q9PehbGW2n+BQZkN/uHXQpftnYy+An5+OgPegYxY5PXg8TNUzOgjxNcBpwGl9h9TZ9FdJJC/RB
HUt9CkrR7fpO+loMgF1PUad8arrU79sUp8YtJAupeC2byUskyg61XkBL1/JSlBU7p9sZsyBYfIib
3kutU8KwSUWPUM/2OC09PYIwWR9dJvUYChdbASz8OHRQIoN7ZpXC2X0KoUriy2LfYA7MpjWZlDtb
5140OAe9d4NcuzOgQRFnGSbqqWVQ13XvCZ5EwIxvKFLPLj5MeHKJm2F8atljgtBD/0OPx2NUNh6L
YuCPsLEZaAi4c7PO8orxjuL0s+t9n19zw4SrF9l0pRO48sqq2WEoIt8t2Y5UeSBMGmpVGZiYYH02
eZh+nsCa7XCocewShbw1oncGhcDKlYGua9jGfwgOUZd6CunwBE1N1adbncobpp5Y/bMbIY/aODsb
bVAG+09JsycbkQBhwjaruyFOmDwNCWTNPauP+NaSeqA12c04Ifdz9E2ZE3wxIOlHKKuwxyy65GPu
G7Hjj7MAdtMpX/L6QHmH746MVNnaTgfKDqp6Bz3ON6PBNnXJAzmPn8U87N8bfNDSyyjfpeg2RcAX
2X3+i49tyDt1b8FyJq0hyZ9SCoPeewFAplE82dL5UY/ak96xoCTFAe33LXVOhWiver3IgVCFFGRs
gNegYySjyyoZsQ+WYZdiIcuXeriwC3GRtuMBO/fckt7HBMeaZPLYmXepg8VkvkP1eDvBsawr3iWj
PrEfRmsINVSfEk3b0wRpMHskLt+1krkePLs97mgPKaCxudtv6VA/sKQ8JW78K0lx4sYFC+Oiv4L7
344qLaBiqDw4OOBpheb1+U+Y98IpLNt3MsaeguJyi7M7KshpiCGOZFcvgwG9e9FNsDMbkLq1lXmh
LL6juK1h+sobszPvO4LsRL8fUG1vCb8RhvnSdqnw0hoMiGLaUVq9IGU5SN3xGReeAjcGYJqjjnma
OYavYi7Q/iOlXyHlwzgfe8HuJ8hReoqaBzOPL6fp2WzxgW2X3ESTiXlZNQ9G716Z2rgXKj/hC110
ltV7oyN4YMTNXTI5H52mrqJ6vCF9eZn3PfLS0ps088NtnVs1uZ5rHfVeHWJF/DaCLFrPXpUl74pM
3cAoMnDiIVDC3CmaXukDrjrdj0hV3hQBmZMat0pPn1hrGrBxrfZ/vn4tyi7I4F203GZBAohPQ8R1
kV3DoZElzEhlgKzPHxWQucUKYnxZl/sWYlGX6zCx6qoWUPfdZtfW1Xzx4ddmCB4V2Jjj8xSKH86J
bvRg7p2M2z+/37LT8Ds6lGOBIMcv2Hov6koFbtkpd6QM0n3mG0D/DwHUVY4JDGSz44Sqawbcf3y1
JoW1rLh+i7soNxGzmzRhIS7uFXtoX4faboBTMOA6G3mTrCOEvt/3XGAH/nrPxYdkOq6ejot43WYI
un29zU/6dXeYUapiY1/aQAKvVVyNc5MHnt+AbTqabnwTLxcc5SvldvM79qE48m3xUL53z9UetMN9
doWt92hQr7w0IWWCfDIEVK/ZoJDgq0s36DdIW64V6B7mLZZTuVZXmMsUX++NGJC/Hm7ZGZeiEpDU
wcMhc54FfIcjf2+f6UZBC2DNz+zsQDgzyNKeTeOXNIJaRg5MCiHpRiMcTC+NfFmZxd9LB3gZSIBD
AkkH1nxJpXOH0SWFiQBk14emX93xTecle76rr/6DNsW8Ir8N3V/RloQ6s+ET6Yxx/q4UxRiJu9Br
uU1OnY/UA/epYHiMUY7p32edtTXW4PkV+yn6ov7UpuAM0HkwY9wXgiGBomSxGZDE+NPW2jqvGhqt
2QHNqE2zNmfODzNqJnCEwJdc8q5iCFmSKaXzInIP0z6FS1u7Ede4kGCari2fpYj3P7eI2a33X9Hm
p/nUIpmGHMlhjWi9jyZJ+UuLtzRMQpxOT/yXdYNz2ucHfkluUHC4T72ZZrf2DGcn7qdHWBTf4mk0
M5rhEdx4Ckj74A5rQm9nKmxAdKOSacMS2HZ1tgjBqIK3Wq9jbRzUPj8M3kw6cb3+P1BYXfK8fo8o
g2EKTExQSPqGoXJHWuoRteZYDPhq98bYWBfWUxyyEFTZvfuM7BQfc+tcr9X8f/cnlmsGBTcKU7q5
xL58zcTVrd6E1UFQh80vd9s2XhYMO9zB31B6uIbn3xZuhxsV5tfmhXzkRzvb4LZyk76uciTPbXyA
RFizxRs2/WXBLE9KwvJmTppfVaD2/Uk+pY/FJeAzq8DeM7ViF94ZGGsk0DDiXMaqWT1kY8SbYOZP
4T5UH+Jwto10trhxqO2/lCv+VkPh/9om+NJa+GPb4f/HhgLO87WGgniDqMsP/vG/bj+q9j1LxJf+
An7Av/sL7j8McEaR8cDJDFVTDQ2hf/UXHP0fwKqaNo6oWeAabfW/+gvsH/OsAZ4G3Cl0/uYZ/u8G
g/MP06HwLINxHHhOjOl/q8Gw7MQBxI8lr4M0NZsxGMuUDJ6fZKSpXoaSK7rlk7L9vsn13O8jeLV4
HeRu30oK5aC81UCzl2M0XDInLTaZg56GZ/ZWt9VzkouN1OyJeG6ZTIZv60W8khwvzkGwbDUDYEwL
Jy+Fi9QSeqzgD2C3rkDJgV80kYXa3g+V4CpfQGbU0E8yb98/fdUzzZA5Sfu0iSwDOgs0H3ESbrMa
ATN+NMtf+QDA8+C549FatXiet91voQD3gWg7Xgxv+fXwqdsysZMKoawWWLu5Qy/f4aYQ6Jv0EsYR
u7WzFRPrTDwXTYn59zdZgy4G/4TWVRUOmzmY2PYbvkO5beUIX6TB/xxBmDVopgU08TfXBhu2jFaX
JVXo2HLHxvzWMdKtbel/sz1ugvcFToiBlUQNqMAuchRhTGXSO1MdWtoUOGBwkqH1BVzhi3QKCj76
ld4B4rBmO/ONFraMu0gZRih7EkgiIW4M6Z5qgzbuzZgeO++HA2Y4gxLVjTMAvLvWu/o+rHPz2Ebq
iR4jWpfz1/2UqhS2MJvEMOow7Yg6YslMz1Qo+SQNo/j48xpYHuL4hLPVJUixGpQ44SC4nJlN0id6
osuwAc2HeL3wiCcvTN/YqZ22TS+nsLnOdukBfJ/tSujF0TmHxjd1TBftcnBylqo6bMj1Eh8c0L6t
84wrw04d2DbdSX/98rTIvOZQNsX2Zxno5VrfdCPq2EVLoEcvCVqjgV2NrxlPVqDe37evryEWk6UU
UZlkqlNhVzsiVII+OQyKgB3vHgsePWpRZYTMdH+uDOL3nQXNOgZV/98o3m85gT4JNURJBpj8Blij
i+oKN6+g/gHRbb8pQGxaRXj/BqN83cvgeQalBBh5aXOeuViNjZMSN4PiLT4bmhKmN8u/JScBzxbh
Nxt7385w7xmfmXrJVVpemKm/BsRb5n/z94QKCK6AkBmA5pS9eIaUGCknU9mGvR/duKcyNA955qGj
tCm45+6bFxY6rw4kI8S1hMQWHHlwD213xWmN4HVmqX55kMVXhxlXCc1cPAgTbRD3V26KS0VV+3/+
ymtRFlk9r/Ni0ufXrWV2bQ5ylqPhgZ5Na5qMZ7a8eWBxFCODxrAuu+aQndNMDhnn0EEhMTQCfdyW
H8lW7MV9hA9aFl5/Jzb90VlZPd+zlHkjmL3hoD8w2wR+3fLkOErINSlwDSEPhcquerE50voV2Pu5
cYQMwJxdIRX65mIvKTx066IH5JHYAevtDZygUUVW4Z8/19lRtJAPAhUAi7RveuWuMVjcESg8M+VH
r/EtDetD/RAFAIaXAHccNB8XMjSed38XEjevi0+Bl7WEqac8IvHQhq1C/7QD8T/ZlZa1QiBeXkR+
Lz8krch7QZICBmYxH1sQULN65B2W3xAYF8Z7tEefcj9bl2SDt5ZlnNm8HRtKIjCGwhaOuuLXuRHT
IpLDIEDcrabQaRQYF6tlkHPz73OMxTqGwF1VDeDd4Y3KRxN3Z+MiAxuC+YM/PILkMQNi+t1aQeDM
mYHKB2TDYBKMu8CSPNDWTWsqVsJgp6nR3byuXcur+9xvTHMz9JAmpSuZlH5uLFHVsrBt47z/dtzr
w+SUZJ6Z6cW0Yd4JLSXoNu1hwBg6qQ9yZThussRX/njknr1Tlzm8GIEUiN5WlsiSYznP1M8PMg/N
pxyHjbh+kBwPYm7VPgvATNrm+7kqvaq/+D0XRqR52uAmxeAttpg+XDgAzlQmFKIuEtCtOq+6Rico
iK7l0b6ASBfmVeDuEs3T38l1u7OCP7/puT3nc/jFzCplNwijsdpQ5LYntS6Qkeul0xqvZlkC/70m
P8dZrMlYYPKw3J6PxCGI4VzrehwahWLfB1OCagT/WJu935CXv7/hp5GdJ9unbwgxNMNOwTUO+YUK
xlDDkgHdi4WZZxz4DtK6/0G19OwE/hRzcVAkEmaQVTQPJ0QSAoZSf+MDEMGh1GB7DkhmrwRUhv+3
T7joLpgx5M6QW7ahHY3bCV10AgmQYrj5c5RzbwbvSVvTDChgfGsOsQIuBiBdQl9S9PCceGtWoaln
P9jnEItF1/ZVKmXigr0aFvsBrSH9o7O22i2EePbtFSs3EK1erZDNE2+RLzqfgy5uMzrhg0MUZgnY
J/NJeJO8stDazlVt6mXQF9j9eRzProRPAZdC47bRoXvszAOJFEa76NCF3094x3pPIdrW74C++nPE
ZW3599r7HHGxxRiig/UTwbim+/Rn9VPsxst5Q7Mv6mf3yvCHy0O60z26K7bNU+qrYG2Mz50jn+Mv
9pgksehIovmNBw1wKQ5AyGly7Su3OjkTZDa6NQmKc5va54CLzYbGzcCVjW+qqUPvdL4Zv9Wm+C92
zs9BFtsLENAgCo4Ikk97F31aBXBHIp/+/O3O5jKfoyw2FNXC76G2MXbRayFP3b22Y6G2HdTFrPBX
3q3NzrOrHPBKVK1RG8St++uemZuoNCoTU0Xa+EywAB6y6r8Zt08hFuMWtboB6ARDlmvf1tFtlZz4
mobdN/7ovPUDc/9/XmMxalmntcRoILvYbcgPknjyHm3HYJYjcqDVw351zJfbtWl+7ur5JepiI3Yz
KyX1LPaob7uAw5sQJqwAu6DRCc2+5EOiYkFQmanvmvv+p7wVm7Waxblc4vNrL6ol3BpKY6zw9Zxo
Cs3a2PYdO7kzgdYFYM792XEGrvoavWdtziy27czF5cieEDVh1JumFrqi+z+vgrUIiz2aFmOd8xYD
y9M3ymrf1NXKpFyJsGTSNJnrEANCmmEE5FtsKZ+Rxz+/w9k9Cbc6Nle6UTpbbMKlpVmT4RLsSUSg
MnglnJ/VmqXAWozFRgtnyNoVDmJE9NSNADNHwhP5859f5PwxDSUzZy6x4C68mGWlHluaMuIOxzRE
QNGP5SjjoKcGo22QXnnIrtf69/NP/HZGf4q4mGHcklZlD7jQuVAW5hBxS/Qr0e0LAhDvmjH0WqzF
XBtc4CBFkoD5p1+046k048uSoFZEDbBSV5Eh5y526Ij+eyyX8nRRnOYEsM4ubMUhu+bYpHjgXKox
gB7veNVCjE/5aInUmg9w8p+/4/nJ8lfoxYS0E22IIwufMcuveP0Ut3tCVqW2zmRXuIODwTQXTb6L
lxLqJJDktbowOkXbfhsfzECGkw/A3Cwt76/dxZcN5jnV+RJvsQKmpDEAlEK88QBPjU25nbbGAbkN
LAnW7he/i02LWfkl1uKsZLwZjUQhVu8nAlAMLah8BlAGhH5RLTaD+eYGrdZtgccQvnGDm05YJ156
qaH6mYbR5X8zm7480bzLfbrxAOOiTY6GJyLKN290cD3CYj71QqCbjZOc7YMir7kj1/zhz3PpzDTG
3RUilpAEghaStRiKJje5DTtFFaZNemlC4Tk3wWxpo7eKFf6fQ53Ln7/EWrxkiSGHVytXGHZ3m98y
gcMV53qo3wFSlDwDAijo318qX0LOS+nTuFplIkBHRMgIVjMau3GsGZnYrURZfbNF/gC4gqh1hTDd
pthXoObiwnrS97gj76eH8bjWxzlTB4RBJyoO+IVGh04Xi6UlYzbFcT/MI3kTbQEXTtCw7w4stL0G
wIR5lSabeNWJc/65XxYO0B9AZKB5YqDZgUru1+F0VF3reSZ79Ki6Eg5TfVG9N1PSH8EUqEO3i63L
YUz7wmNNyq8qE3iRyEqActYbDvopI3xlTn2bvnggNMBRmpwF62Ai+fWBxn5wRz3r+3DqAdWFrjUI
m96gNnb3+Hcn7yLSYsgHd2p1qNf3YdbQo1EZO54NG6JgDNgM+Hv10oBwUsObN1HdrV32b/0AcwA4
0P35Ob4dclik4IAiw2c4tNAt+frCnXJtbpQdSujTrGbHbfjJi1NsTke7rU8wtV0Z4O85A4qxGF0N
qB/o9OObfw2Y5+ZIxoHPU23GrImwOXVPmGs+25YbeUqu6pVS4vcrwCLiYjFh86Fcn35HBJ8haLz6
oYE6CEj9AzbB8U5ucRFduwJAVQUvspjbJmqmc29Wc+c2xdcXbQ1ZaKPK+pAwwwWPirUUYSJJ38eW
TPlGOOjJZrDOC6A0rEde0ujOawEf7zti9MOVC+XmzVSgN+f11uAqv6NWpW4qysWpbersaMcm0XG5
GJrhoNnEBo3KSbSNkVp24QMz0L7ojRztYOy6pAWXwnFeeF7kO+UQ5xlM5/Gh4D3w/b1MMdeTrEFn
LCLqcTBYdWBC68I04v1VUyfJDhVhtkeXsBk9JgYBMYbK0Hd1w5N9AzdmH4Cf+h42xRCKigz3Nutj
mwbN2BovgHT0gAOmY9LDEVjCMBx7jfuzGMd6G4kUDOMiyyGNkrHECkeUmLlnwKAMWKEiH49TPvYX
zOGdeeisnvFNn2cU3JqGc/AChAYMYlK05kmLFbvMiqg9WC5NhlCncfJmlrl+GGzh6qchcuUvsEz1
cFR6deiNOtnAxljL/JFwHd/CNEVYJEwqKH80MTkRqWuXvAfhHTB1R+WQaIpbcA0n9kYU6ARlXAzC
ywcBJlPftNo7KuQch71pTnA4Rp/tlHNmeQae/05EXQ7HZGPIN3Gnp5sCr3bEIDqQyhu6uEE2OeWF
55p9Gvk5soPM9pkixS3cpfUfJC2iYGhB10SNAWwkVpnvtmKdX2amTx11r2wSJkV1nRJryEKgcvuL
0Wird+HkioY24RxQwjrWbwtW8C2BaL9vO/PL6LLZQRud7SpgfI6OroybumjBN9HVZF/SuKwaT0xa
9ziWY2MHfWEXaOXNWlKF5A8pE7CAncao9ScroXbYi9SswR8yrSiAdBuzAtbmFiggWi9301TIfMd7
ZwTPoUm3IPIB0y9mx0241ca4nqvMbE+J5BMoTcLlkz/SXg/qfnRPZKLjA4mUyDdzCSS+HdIs6gJL
G438QFJh3/axsI6NJBVUaE2jvyCiAJuvdPTA6Gx3k+V98pA2k7jLNHO6TNwcfeAIRppQdCrzeWRx
1NZu2W6gqNNDPbfiFHZHCQmjrgO1qrGjFztqB5+ysdxFmkI3WQwETm1JJ+3C42bBq6BJlXyDBR1o
G0TF020n+6YHWt8Y6sCaNCrAPoucYwH3nq2KSnHMIgmCqDtpu7LRkK1kPS1LLynjD8mHQfm6VdFX
PlbOdmitcke6Ot8DejRmgcNRlJGFTcOqkOkJTGWwbNOYvNZOI1Vow8I7sKc+g3y+bRX7USX1jpbj
sG2KKgf9ZOTKd3pwj8axQrLa9far3iSRx8HYOMWgC42enhpmAF6XsS9LzfmgOUl0P5tcsCKkFsuQ
Sw032DJyHjucoxcNYeVRYf6kXtEUybTVWwMtGasqd5WVjo9mH4EyRq1mU40Fh1CRld1RV8tfFVAd
FxGVWGPwMCG7bExA804lWrqAlj8nkWsfMq1MrocyGfyGx9ke+KQ8Du3KcrEbZe493OsB9Go1zWvz
AVRMQktwddKqvcFgdJPXEhUl0DEdYy00OtLBV6+0ux8xjl8eVvC0LHwTeeS9yjkSR1iKJtdwnWx3
VenGHjZk/kByGW9lW+HCntZsvI2GwvUG1qErMwwFuxx5U/EwjgvyrPe9DeFLrDtIFAku6208wVa8
KywHlC8q28YndSIvuhiMrA1vbSsAAwgAeJuW1KuJGb3B0z29nbTphzK1fBM57I6n6Mga7ggmXdV/
RDh0PKBxbtG/BWetKI19ZUIUSSdueaMTwY9yJOJgaGLc2Nhh/BL8Odl3T1lnaJ6dp+Ul06IUitUK
Kd6EEcJ+8UMr6X1td8+mO1Sv2Oju5/Hxap09Qq/l5HawjuK1BaZKDeKuhhzKa+uy8htIgmCNg0Vk
F1XIeamuxtIVnq1DUEPy/INX9Q0xSwQuwJCDx6c4Si2vwz6Piq0Bioxn2ciiQVqXHilBRYwmxT1F
sJGWbgr4kktUgG4AsKSl0x6zTp0amtD7nLp8j6S12vYsSv2MFkfJOGR/p4ZuST1iWQND6JEiA7lU
SBsqx8kj+t0mmG1qcnCgMO2qm0BzJrUFyWy45FmextvmmkX2AOMWNV3zrpevZqplG9Yp+1dTKxbw
XEMPtMeOjS/2IboyfoJignXS0vZjqjvsan0hvcZE9yyyDZiZyb4K2AS6adYNpTfIzgqgYwlp/2IY
LzQCaqzBk5cs16JAixIBK7JaNJhdYI1XOj84WQ12NO9ecztDAsHygxjmSnajXQPLYQTKZfWbJBQW
xLD/SnZtCzPHNk/uMotVIFgWLiQyS3YgJj8k40QVNo6JbnMot4D+R6h5m43E3add3l3TCtfStum0
oLGyH07s6l4vdbUDkUHzM4A7QIvUMZL1cO103XNdOe6VG9Nsh/li38R9q+2arE99QRskrqnZ3yD3
ynxaZyPzil7je03phV9GoD6akkQBjuDUpyNKKswt1E1Ws+jCrgTYrrEor9NYF36ZF/WNYXbOQcMx
uVfZUO3srv1o8lbcllQpv3Ehtcaf6pZsLBYyeWeY/Dm3DP5mtZQehdXWGzrwYEyaFnRNSV5IwQXs
5qrppKK+3jVto93rY46qpdaW5g3Ia8TL28a5iIwITmOmHf2q0hGiADCdTmt/SED89PIpHTFOCVL3
NhGBrrWgtRrTkG1sbMBokFd2HzBaVVDGapHQgCcWFkIvgtR22KFVfbS3yDRBns6upEcjwMz8eLSj
OwUusW8go9w3kPLyJzI2QVcpUKPGyNlXk6oCi5n1hlFJ/Ea4JVihnb01pljtuggk0Z7ayZG1UbWB
zHe5py227nwax72p8fpIId220QYnD1GSQat3Ug920Z6i+XnG8nLi0/TaOCoJI6fRDoXDmecklhEQ
IqoLw1FI3Ae9wcwCRlTT8a+2M6qgVqPyphZ4WNeU7WUMVRgfuLnIq1uwx/Ucde+pCQD5AFihouiJ
QuMQlejaRImyUDuZcegMVCrBHYfJvcst5zqinR4Czo/pzHQyc9HcwASE0ks4YMLgsFPQhXm60Y0K
TjGNa/tjLC2wTEUCBrnBwIduageTvKTgkifJFMJm166C3o1TY0M0eEf7kDGON+3gsovBgE/AnLEh
Z9Ez23hIdCc+6E4OU/ioM7ivVIq0vI4j0D+gS3uLxxOdN4mBhrE2VjuCEtqDg9T3V6sVOKpwXNRH
0SVY1lZSv7f4Am84Cjj+O6phYPlKgPDHRnuIm5Htm6nowTLOe/tOxp0sfCeZ1REob2yfGgNoLmU7
bBMzHY9lKdofSYZX1ZUGgr+rqfcGeVdQZ24TwKcSw2T22onbaX5f8WgCu8LR81fJ6ujOEWX7DLq7
cIIUTzB6QHyQB2fStZ0sIghlNHaMzymcjl6zPAeXKO2nIAEH6c6Sor53S027SXFoJ7vazPjVIOs2
8iTpizvImU9VmM84yt3/7rUUb6CIAX5Xf+PyYkfdPoQxBtr9A1lzPvxWtQeqEJ0e4FMowMvfgEwD
F8zAmT2EuMvCgxxyDd0KJGuGxy/vc+iF6QwpKdJSECO/3ueoqquaR2Mf6je9OEjD70H4vZ9QmgGD
zzfZm3EDnwnsrmGz14/Yx9c0r8+845cHWJS7KmDfi3iY+pCSO6HfZSCw/+1awJcAixvrIHIDBhMI
0EBxZFNTSKXV6ZtKBNBgBhQ2qF2voOm+NzVRDv48qIu7eZX2WGAwHA+bPogkyDnYdXAxz5AZoN69
jpD4XllbBFxUnMoaO7oiCDiAEFng2HnnV8xXIQBbg1/8B44kq6+4aFm40mg4dKwhjR44P/Rw2s3s
MX47O6pikQd//xPaKDcA74rSA/78OkmrbCitpND60ELq5JPE4DBji3iAvD/UYINX4ThamTVnF8bn
mIsX5EizxqRCTOhgowd+C8WDrV179XbGuoAVOPnQXZ/N08sN2RsvfPvnV9bPlLBQT/rrnRclLKus
DFg9Iz6FLcpc4dEfdNMz3jMB+wKvgoU2WvK+OpWbt392HPIAPYAtfyX3EKdfw+CcW6Vgycy4TfDN
rGVJU3RWPYkYT1M48U9Q2Le9WmtMzetwUVlCb/evEIsBd8yBGpzRPoxHAmmLa+JAE3W8XxnW8y8C
ZThoL6Mv9XvYP5W6K5ZKs27mF7lQwNnnB22XQeQzdK/py+C3JUw2jEtri70f9ALjenyy9rgx/g97
57Elt7Wl6XfpOWrBmymAsOmY9OQEi6REeO/x9P2d1K2rDER0onRr2gNxQkk7Do7bZ+/fRA/9VsVQ
HKyXw7V4TZBCg84Bc/uy/l79kKwO8zByLJlOTnMy/xS9+/hUPPagpVEk9/UtXV1VfL83Aq5bwEC2
g1KaCBidko/jGTURn779B8Fg6319D67Tm7/H/IxfNV/h24ibeL6XqJc9aK5+sLcunusiOeNnAkyh
g021drW+F7s2JnXOlBeYkLhv8geLn6Lui124L7eqpbeiYTFk0LsRHKA1iDUJG6XItFGhp4tOQkpl
TjQiveBD8Mv4FO+3tsuN45HuMbQKGp/QsllplydWlhlplLaOsrOeso+aX4OQQ5/oJIgrxfdoQ3Xg
eudwMOLoowIYp2S5br0bS6I5nZZpCCdhKqjft0u3sxABe3vr3Kg4WyY9BArrkKjwh1xdpHEpzzqZ
nsbWQTXmZP3M/0SpRz1p7BZlVz4Vupv8qb7fiHpdcBZ2PiI7QSAQR4zV2V9jiGAi7aa/rBPV03wy
uqNxMPc8mI9vx7rxHfEj4EuqgPCFwMDlpEXRpMdl0OuwCaIPraHu42j8PGf5xtK/PtlpEYClNhXO
UuvKQAiZlqgO8BXbGS0Cbs3HeHygFOdO0bO55UB5fdoRCsozB4yGnf2a443/bEKemus7vcvvF8SZ
A6PYQqNfQYk1h1YLC1A4puAtuMogI0SdJCfp9F3avUelpY2/x1Pr6cqXAG/3RfNH5T1Mx//gGyLm
IQoywj9iPbAsdHiXhhpB+x/Vgg7QiCdqaSPXRmnW/vb2urj1FW0b11vhzUguvloXToree1eo+q4C
P2yFy24xpdPbIa6XHrVjROyZLVinV9SIvo+mgWaGvrOr2ZW10AtlzACaDf/eGwPBipSGAJxtJm19
CkqJrNotruM7Ryn9EuSbgNy/PRCR2l7eMhx5CvKOvIfoiK23a5AOrR0g1L8bnF/ZSKceqRpHV+9l
U9mIdGswNPggXAhXKVi8l7uVvkybFVag75QQDUs1/GEhh7aRBd6YFtiVirBLUzgS1sus7/JcWcB3
7pqQgmv9I1MmJJrmv07W/8/0/j+KzGnw/6Z6H3/EXfya2P3y7/+L2W0p/8WNBqZeE0IvXALc6eNf
yrGW8V+y6giVTI12K/kDa+NfyrGq/F+sOrje6IaY7CaRV/w3s9vmv2IuBYJQRYDVsv8Rs/s6pRBS
MOAmALuJnbtqqtd0h4axgHBGApe4ESo/5WEeqd278r705S9b4MeXV87l1jJUQUzVQBrpmrV+BZVN
2qRzOyvAJxYkO9Rdti8fADUkvu33PNz90KN+R3F/+LR1M15DrMG8OBoEe2FmDJN9dQQqjeXEiKyq
AkV+nCcAQW56FDkU3ZfUMykw+TPy0l52qHfK+KI9BHud37KFSrre9Xx0+OkADVkTcLovd73TAGSs
iloFvvZZjn/18sbb/SVZWn1lIESWrqELDIFiTa5a0nYql66jRHfo7vtHkbnp7+qv3XF+hzPLvUx+
Ot5JR/O9fug98720gVy4kTkyQNjWXALcbFd5cW3qC94zfGkUu32ZOcYuoiPhUXbxr22Q142kjnAW
uYhtQkPW1/WfRY7JEdIeHsfO+rUIOaUnoV8kLD+dnBVFmdff4o++8ODW3xivb5SdLUuXgUxcTmKv
m0lAZ0DdTV+Td/ND94We8S4K/xbRuBDlfq24fH2Ai5zx35GclchAJ5VKO01Eak3N66evNL89Lfj9
6tB699cPfx1kazzO6ihY1Nkox4Yo0nHwJbc/BO9epHQ2DepvnQHwbQ2T6xJ5c4Z2+eV0u+4idEbF
dE2+4hd+cNKOwTeJl9PiwbP9jmG6L99t4T5uLpNXcddiDbM29vgNaupufE6RuGpRFcNO0W/9VHUV
T/XFE2pLLfvWVrccNromPIevsPpm1IVDhOjzTpvvbMnwe3mLPnxzs78OIX7Cq0e4cEPSw4kQzpG2
7z7f2ZIbHiQBaEexrfWxoD/DWvZGj51wnjeFIm6dq7BU/x7jKomZGjmXu4YfIHBD6o+E1uTkdh9E
++cT0LA75QCvc9d481EpPevP+mnWj9sbUqya9X58/StW9cokLsZZE59BsAGVo9Cr0PfbshjXuaGg
5P492NVTbuwSGUVM4Cp9HH6Ra3yMuqw7D3PqS470bmNPiovgrTGtykm1ZZS1LMaE3tMhRoUjPKcH
+QSr85Dve3mTmH9jcI4G2xi+Me4xcDwvlxKqEbm9qIUOhODBjn5L4YiyKf84f24M7MaR9nIvacLg
3gBcfRlobkYVIciXBzGvkf1Yu+UDfZRHFLopLyOc9ST9oW2WQ29sxtdR1wdpg+/aONFF3GWn+bOz
F4wPCXgbeIFdcmwRZtssoVw/k3nyc//+a5zrQzUqJ9WSpkqnwkwR1k/pwrs8mPM/pV3ri2TH/Fk9
ON+CfHMqb45VAGLBt70U1ldfOCO2nvOilUHizAmAEWU8/SezCKmaqgYc7usiwJCaWm0PFAE+ZKRU
ylHysrsQPf5JMLl38xHW79aBer1ysBzhqqf+RQmHWs7luGCiD+XcFNoOdXgnBIpiPcyB7W+M7Hoj
oIhBLuHoVIoxVlhlaHVjmZNpJn/NW/le/1EiPymBSnSeK9cmfbJ/bndAbgSF0EXpiz9gcq8faulU
6kQlqKL9JrUD1WK5CY1V09qC/N/4iBeRxLPg1ZURLBly0S2RYjzCjRa+RuF4cbnxUr+RBlJRoXQI
T1xQC9ZVlWWWpTEWYYQwDJLd+XfRd0hPJjgnDz1mb2PWrqvDxCO1EBJQMvW91dlc4U8WosYvZi14
BovmU1pBna+7g+aVoWT5F1WjOgSP5ZeN0LfmjqosWGk8lEBrrxbMpE2YYXEO7PrzfFbPkqv52pfJ
tf+oNbfbRcfsefwZPegbFaQb86gjGsbu4+uyVlcDnoNqifOJYp80TC7Gr55k7EPbObw9uOujBB+T
V1FWtxAbIXWqhCh69c7Rc1dmwfwHERQDz24TXxSqzZfrMUsllLOHUd+NQ/FBF8Y3pfIPfTd1TVgh
/x1iNYgM1h8CKIQIzLsJRx17mOmaPhTjx7eHcq2GRCBq2LztLZguVx7kLM88nPOGr4W2DVfMfjnl
ydGk/QV0x8sPGh7A452+F32JTX2/W1MF9xuJPyH9dFUrHQIZFK1O8FQNfRB+XmBtlUpvbDJd4Uqj
QAHOhTPycq6svKyisp71HTCu8P2gutN980fxNNwhQq8dhFRsqLjzR+cg+9vkyVsLHsthkgbqfxwp
q4UCcD+m5cJ9KqG1bUR96GrSfLC7ZmO1aDcDUTJTGKJGj2cVqB0NIBIRHzJbevkdF133kCMK4+pF
gpWEGRXWLm1LGc1sPc+OfT0sO6ga6ngEoihpfqQgFl+3UqjvllwNUZgf5UU7JlZZTG4Q2yj9TEGi
PWS1lJWe3BhmC0Zwsvx4lCaMTDPtXZnT7PKrRoFj0QWN8ZCO+sx7qcrH3kV/P5WRYg9Q8F+iNi1c
uQrVu4zKq6c6Ug/aCQDS2yv7am3Bu9BEn4tpB8uxPuJMjAu7pDAoEXXSY93kk1ukbbcR5Nadwe2O
JKi43wWS6nJ5ob5lLNJSGNwZyh5A1h6l8I+ZMEPdy0d72Th4bk3z62jiWH91EXZGGwzpnBm7qOuP
WYBdSTD6Y7fVubvu/5gMijyJFQVIZV1ma7H00ZG7Mah6IXB6jJH6d1G5eDb31aHdTDq3oq1u9zDV
DTA/RBNqwAOiuJFfHctTiQxLffyHa4LD7vXAVteeY/VmmAaVsVOakzEuQOO2qGRXq24VQfz9qxlq
W5pdUksEG8pPbMQHB4r924O4AZO4HMVqzdlSiqRNxwerd+b5pVh0LhCgTvzu2O+lg/iAgimo7Lb5
6DdQL1zdFH//4jRdKeDOVT8VhZ6YL+vdDlFv1lAPGPfJ+/yb/fN/QCgTU3L5prwMuFryUSjTt7MI
KBRgo2/pHfRHL6byGleu0E3eKrvemMCLAa5OUmxIQUraxJPj8Wuj2Z86ur8b23grxupyR8CurjTU
G3fdont99uQ4v99eIjfSO5Fg0aKmdnytaZahE9y2Vmnuon76A7xzMRdfkWY9SxMmG2+HukHDeknm
/jvWWge97NGn6bvKZDWOGFfR5Q932U9qVPVHRGqwg1YftqAFN4A6VP95KCJsiGGXvL5XzSrHl3aq
Rcw2c+1z9qs+2H6xrx9J3j85u1/hx/hjeJ/9mHb6vX6M/Rb5tuRT9zAf/zlBFvszoclMCxG1Lnl9
9Sa1FAfZJP11fDUn3QNzHvhAm73ZF6Layq5CWmqrjHZ9EziWZoLOoobMFK/bimral9OwJMYO8dDM
tTJnJxnS56ypNlL265V0GWd1OPcUyiqzFHFgopzKoJxOeQ26OS1sDZLSuHzeWE7XdTERkF+N9CmG
fetqq0TJQ07n1NhhBD99tdEtf0S76il/yFrPvtef7Cfzq3OeT/UHsba2XijadboowtNVl0mLMa5Y
bX99KhB36RnvHZyD+56Kr+Sa5+lj5jOn5+Qke2hvTKfCL71oXx2FxM5yTt+Z+4kSV/yHQSUhQ/gm
ecZVZyPXEKEvT8LLn7Y6NcrB1Cat5qeNSX6osCwzddC0dIJm4yg1f749D1vBVhUvvEeUnl9HXiM5
zrmdYkxT7RobojCAWmYGxTuaOdrGCK/OxVXKtro8lXJMUmU0dbC3T0vw0Y5+vj2o65L6KsDq5uxL
UnBUlwWwZcDEYi5BiYry80OzEyXK+YhFWf9zC0p5tVdXUcUee50TzHWQA/CD1BfJoTsGxVNlRc9l
SAvz7fFdfT+w068Wr77qvMgSNnNSnZMeGuAT53pXlP88AyUEvG4LoJWhcvRejqXjdjTbtDTgs/Xe
WN1LsNfD/svb47j6YGIcr4KsPpi1gHhXIoLoWroHKnDIwCUG1Rb68UYycxlntdmHsRqm0SIOZPCD
5qdnBAFTL3OdA/ZOteuczN3bA7s5Qa8GttrCU5vWel0wQWnxuVvgR9J5+N9FWO3bYbBjdYYtuTPL
3zFmxNq0lSBtTM5acFPuKjvWGz6aU380sL6yms9z8+HtUWzFWDX37DjLJtho4qhzviRd/SXu+mcr
Cv6Ty+3v6Xh53L3amNg4KXlgECbqD/r0cQyP7B5341C7eaO8CqJd7hgrauZwAky9QxfhAXzzg92A
ZmqcuywFuy11k6st6kZH/eYl+irm6iAdavZu1fAqxQr70yBLz6XTPvZWcB4UKm5he+hDcNWd3m7E
vZktvIor5vXVB9UaDT6lSVze/nv8tj05nHeN5LgZDmz/uyWyOiOWxu4lfWGha3BvHK09tZi/aXa0
sWNvrkQyTVs3yPOu6CADwIg2sxjRBPfFqDvPBv0xGfXGaG6U4TiK/o6z3lVTYPZ5pRCHQ/setFh3
n2FS9tx+z/ZCk7W8N4MnZWcfp4fkvNVpvnEqCRgCwg2kXPrVc7+2ZQmCHW/WOdMPcZP9SozNDtqN
fOIihnq5MhLY3rpcEqPzBbC+8OEhdXQovnTH+L687350XvFc1G5cnTcLDFvjW+1Ae5gQBkmJje2f
7Klef0hSTx52gwtlU/kd0sDrOzebNkqPW2FXm7Aph9JURNhymDyLqyWot2SXt0Ks9ptSqLW+VFQC
qrJ4R1P3WWuUjVHc2ACgfmCSa3SvYEWtQoxGU+o5XPndZFK9bE3cMBS3jTcKmLeiKPRwETMDX0p7
4HJ5WHphYZW4mLs8rE5yocDEi+7sKtw48G9gOdBKox/uYHf14kl3GQexBXm2SGF2xpN6Hj1IoPTe
c08oqToH6RPmq7vcLzZl/F4acKvc/SLuai1A8FdbWSWuqHGVj6YXnjWEnECo0yWvaa/qH/AA9cKD
BbA7O473MHY9G8li5z7xou+2l91Dft2W67mqvdHQFg47Cj10Msf1MzIf8mYZa9vcLY6r4SGEYPdI
WRzNgt28iaa7Wq2rYKszQFa7sC0GTK9L2spzdr/EWwAE8X+4+Mw64GTTkoEDYFVHS+NyeuN2asq6
TDCRpCzxITEDKd+ZC4zdz0HUUPMerawqD2YsJfdTFNroBgQ2M5IrDeJWvKntx9KQ0k0Uv8i7L37W
6gGw+llSgY9MXvMA0GPFG4bR1cvlPg0/R+PgKvO3AOx2EB7SZtjYVdcJrgiMHzydKpUlv25+2PGU
0SjjvVN9rX9Y++IJCf1TLgSgkRTw0w+beElxlF6N9FXA1a0M58Ps0oSAYp0b6b3mL3ep5ErNXiCW
oK9nh2lj0q/yq9UYVx83qzJtRmiaRyN7J/8y99+y4hx333vjdwNk8u2s4+YLEkILrSqFrvcVVJAG
WjPJNc3FdqeeuUoe/yK1RAiwzb4QhSsOW/fXNWCJEaoUXEEsAKMFz3O5qvWhwZa1oheY3KvnAY/H
3xPaQ8pX8WbJ/OGnhvMvVMf6PsVAQAc2VTxvC7dfy+CJXwFZTPgqocj2stZe5XYRIqsOis3i7bxQ
aEvP5mkCi4JExGFrGV0dFKtQq9NynqRQyRpC9VCPaaKEpbMxj1cJ8ksEyks6Fxuw/NUDg45gSZ1H
pjmEDO40fEmyL9Z06KPBn+TS6xG1ySZtI+Z1jrcKKk6vV19wninL1j1Bm1/Whyp28x/6bwqm/WN7
kHbNLoRBhFrj4tUntPcPW1WI60LtKvwqDWq1fh6mivD1Dvb9XiAZgTGfTDB3iqd9Vo9bHKmbxw8k
gX9/5dU8ylWTcLQS0X7oP6cLpWE0ojGDSHXUCpv/geWh2AlXx48GbB0ZOB3uyOr1G7dhl5oZrJFB
WoL92OrqO7W00ZszwDMmfVl6dad0+40z4dZy1QSKQ1VoM161mCWzLIIOIDdQVPNg7NvD8MV6jGi+
0gYUTRjKZtYfb8e8GVK4KMjkZsCmVgMdFaeMOoCUuzKWP7SyE3maUf5+O4Y4q68+JiVYoEu6eBes
jp0xxIwewXsgWU3m2WO3J5F2EQxxpS0rlOsuKksTqtm/Q63qIkk3xnGVwyvJTg3kSKQuBcDdAehz
Rxdt023q1llGMiuIdVAWBA//cieOKvx7Gj1sBTVOT7WiSndJrY62azgwdJokdDCWLhFf2POrswOL
Sn9XLqn1xVjCeEsn+MaiZfgCRSUDZbw6WPUczSILgVFKasieZclwMGXp22iYT4OK1NO4hFv93Ru3
NBFFE4/VQwthffpN4H9Uh0rysB983E/9TqHuJWCaHWTm5GELfH6V3XN1CYQ9Gv/IFEO8vfzc+Ovl
himK6mPH4Rosjd+Z/d0QD1si7dfyky+RGBYywpBN1hAuY84sp0S4jvxj8sfPEoQurDaivfMYn4Jf
duyq98GX8e4fO16IsFhSCc4M4Is1i1F3is4eep56UjHvxlL2I4d+eVnv3t6Rt/YJQAPyDl5IuHqt
myM2ao7xOId0l5G+LSpXUb0q9aLOtZ6lxlVad1Yp+XhvR701e2BYOAQYGuSv1TnQyhHPQoTIIX0F
d61ePMBMd0tlK7W6GQZeNnwbSCY4SF4uEo0sDghLzzecP8TTuZUf9WmjPHVz30NGYhQKz1k8gC9j
pIVqBVrIPM3n4FDtpyMgu/vGxaB7k3Bxa1ezBgGzghgWvkGXoTpEGCWaSdSnpi/ooLhwRXdjgXsH
agpZvXUF3TirMVlkT8PLpCS1hqEUhlEVhrOw7s/62ao+Vh/zXXCa3kvGXfVDITq6BfGeasfpn68N
R9gggnKl9bneb/o0Z72jUbay9BZs0QctvzPaT2/HuJHgw5OhOsbSM+kLrhZGJOdzbsqMbcJ2FobM
skMp/FOi1XeAIA6aKSFKnqlbmNMbmT6cJAXhTVoz8M2M1QTWUrSMdjtaO+2D9cH8xGfdC/z1XOyN
h/GXwKeMCNJt7LUbB9hlVLFLXuWIctGUki4PFi0J7sJ79DVDsvwawpdQo/GRqY2/lfv0aTM7vN5+
BCaB4Zzm9XzFD+KwavKmmK2d/T2YvUA5oFmIHPpe2s1/xO0xbB4ifAqj3Vbgl6V5mWaIwOC0uIZR
ClifnVlYzEpsMeLoJJ/NMwPcOYiotrs49trHFJkTWwis7pzf1gGKFA7rsh/+2tYPABvBt738JWCD
IKBBcqZ0cGVZminJbBktCw2NTyQ4YYzrHsRe6RCoWjcfTSNhd/WYwbrJWNfDfbck6T3uXPLeMWL9
ubUn89CVAQkfZ+nJnIP5nEu26dtg3h8Nc6i9UC/tQ4rsRoxM6Zg81vowvu8lxTg3dWvft/hbn6TA
sO+r2QqOfexAN3Ts9j7JIXVPQwDvqB6Hn44uz2eUX7UD7tfBzyAz9Duny1HdqsMYeKGlPY1L15y7
KvxTk3oejdYEv8yK0dxIjdbvKudjzFLzpkVC0rPPiiejdZzjHPOwnToz8eIxi45V1rWHypra0kUE
a/kjz7P5HI9Ukw5tFpnPWjum9n5c2vFb3ebNuzGuKseXUWeb3ViJ4gcr1SykG3ujr/YYz5anZBqd
j5JVZ5/7LqveI3Y1f8oQPSfZktVz3UfW3VLMSenaU6xTOEXdbT6EyhA/qkNRP8m4BDzaahIdyWBM
r1Ez55vWhPafSxBo1EBHE7IJKgytN6tCy1Wp7WcnmRwFlcEknR4xAis+oyuOjqxepfNHU43QMW27
6ZOmV8gn1oqMTa0zB7KXzH2DzM7S9PdWGIp3dRGgCRNlxXcnmGQ8UIUkVgj45kERMlko2GJyky8w
wYSIVpCPrZ8IYS1tyoKfRTPZd3yX6aAIAa50QgjU0yrd/CzZeVt4rRDroiGIbhcK8Eh4CTEvc4yQ
7JVfdL4GIfllzFP9MxMyYN2LIpiatVCjGWnpFmrXZV4fJ9ngqkZgvi8Ceaq9ckrCj62Gapwb52l0
VoQaWaQsy3OsyrLftVOtuHmdB/eYaYX7xM6yCjlYVDD3SS8EzszQnimmoXqGXxsCaHXbjLmH9kF4
XoRCmr0wD33SIdyYWfFeEUpqcT6WO02oqwVCZ00tJ8kHt4rsmowKW5lGbPWkUD1oxs6dVCLU1lbW
8F7qB9x8Kks52RWqbo6qS/dRPIWHpK7in/WC0mXYRNXeDrrkqFuIxyVjX92bQlCuFNJyyHYq50bI
zWEGI38npDu21jcKRE8lRSkPxcLAn8MwPjXGoB+WerRPqfghqpC26+Ws2auqRD1DTSif4JF4VKPE
QN4Q1VlSdMlzeqneK7ih+JKQzxuMCLOcrmp8aextV8Fy9ZwkXeinOc8HKkXjB+VFiq97keUzhUKf
GhTBKYVDfUaYtfBtoeRXBpPuBjLqfkU6gkLuUD52G+x/nH3WFymyR3P4HBkBmo1WEo2NV78ICNpa
Lf2eZTv3ih59wUQoDapCc1B7kR+0lgz+fJMty0NYolGoCbVCeBRguq3oqxYDjE9tBj+OthX4UjlY
PggT86mILERnd+XYnrUYDczc8aB1Ha0xKj93Wqe6kt7OnhLbrRcHIFBmLuQ9Uqb4OndD/zzYCtp3
3YREoOYsM8q9ZXGOmik5ziFKy7N+N3OzfpdtFEW7XnW7WsqP5RAoe/56uFuGecoPXR3Nz2odSHey
PA9Ix+SxN3OUvhsyJzlbZWmeqspuH8M+t914arp9ksol1gTR0t4ZTc9+h9F9CucAFscQp9qHHFXA
3x1SgndDOZaunpTL+7yBZVHWUbm3p8V57DTODUk1wvfpjNuZZ6VLeRwsKTqYVZfvB2vpvzaDljza
1mLf5Y0TvEeo2fSU0JgO5hh3SMmX8zs7KGzPCAvtcxtU/SdtHsGfQfT7OVdN13txFaV36BQmz5EV
IFJWFv1XQ1JLj3IGosgt0+mMUbEfZmf+rmtQF+IEfSacdqe7RZowakoztDfwLoEXoncysoO66uII
nTl73Sj71G2dSH7fQgNe3i9WlsIWm9QUSePUOiXzYH8z5WFWXUrg489MsSMGXzbPM0fL18Ypwi85
gjN+10XDwxAvQ7ezR/Dz7lQzmrODmMV0b4+F8RmWmFK4i6R1T6bSq/tJjZM/gIfbTzmLOPTGNB1/
9pYyHwYpT/BcxIAV3whKw43PgzxRsHKoE65WIObf6WM552EJjGMexvrOTIxocIGFW7iUtC2qpnI6
HjNTXc59ZXaS64yh03u9jDLEZI76IUMKHgVh03nqOuz4pkUeeRqV2DiPTac8JdrY0RueI5SVYqsc
vkhS63xwekM9yBnqjF3MXVeh+BxGPTqOQVy/GxxH+jSyY90FdP/zwnV/aNsCU4MOYdQwxFNgmqrg
N3ej/ZikYe+GWWK8R+84OKQ9Fwqq3uEnZBsXX7dayu2Lim1UDXpuGYaEK2Xoj4o2FIexAw3QK83s
RTqaGnJgIX3Ly8Gvkqh3wfv3JxTJyncADIP3RaI3bp4vv+oC1JJhdIbHqR5zW87j98jKur2aRqg5
NYvzbnIWxC9DS9sNcdQ92JX03h6lwEucHlhoowLTR+oQ71LDKILPeWyElpuZg3kfoLCAjMCiy7wo
J7On4+dE1qlOHYWMILbvrGCoJ0+va/SuHbtkqqRCHhVAFDFsASPQ1di1hiZ6tnsTEm/ALeBWujRE
ni1l5k9JL4bEq6wm8ArNGD6hvc1BBfs6tb0uVYfOiySj+0i2WD2MeiUkzPuh9oMR1J4LRVs/cNKh
OKz0BSK7ieln9ji+k6JkuE8yuKeyLMkHRMGnX0XORVhORaft1DkrP+oIxuPmW6ay5XazPGT+rAXT
vF/MvvxgLn3Zus04tr/Z2s2n3OiQYLbV4XsQmDVS1RAs9ovSc5xmKF4iQIWYKRZSw1HOx2D27SlQ
jsitkosgfz3kWoJ4SaI8h/SdIDuBTTXqxi31+s4IAl7uqPfMfhfaYeTnxoCOE/q6iePWcmlLj1NR
T8ciqlHXUTu5349B3R5THDd+IwAYRV6KEOAptPPkGXlyeg84Yn/HqUX3rKKfD3MzISHWNJMrh5Xp
d9bwc7CSCkV7i6pBpHIzJwm98CSW8Q8zitrvgzD+qemzuQ+rtDwVSw+ym+9aeUpKjqtHZfqVRDLJ
vX6xUHyJxzBGCnREelsKw2Qvj0WGA2+mAZvOpeSzQf/NC207/lYVzuJV+VzgVNnWiFaNIQLjpVO7
ZWnP+96oei+nonG01Dql0phKH7qycLApFpdMegpmoUb9uzDMo6KSokiW+g0S58fZOWShPnLUkjQr
Xi+p5kPQjouyN2NLrzxdroM9qbrOWtSC5osTyMA3R6V6zEfm1w3CMXvsl7h+MrQesTmzUT6onHIH
7qJsP5jz7EfhYuoIPmez1+rttOP1pB+GWHVw+7aabldVY7YXBuikckCDd5GdkfyoVnsaB926iznG
DTcdChPGzKBh+6rY3QkKT/4pt6va8RQjNUy/URw+4qg5h8jQ2g9Gknbfuyk2vKWuyvDAJODUWlXK
E0Xg7mkshundbHZ9jwlXZR7IgJN7jprhbDGi0G2VOfwzdwbnd1x3XNFZFLUbZeEbRRTRNRHlExMA
oGyviihlkBSLs1CoCR6gLHrKEcKiK8Qy0PPfKC+8COStnmQGFVqL6gI6iFfSRgU197LhAYH9XXXf
fxbcrSBzOZNImw7Ai3gpwhZp99Y59LDW/GSd0i9vVx+uK+0mRQee/zyNdfDWq9qlVEX9EAwZ+Ac1
/h6qpENhEWqHt4PceAQTBRqeMAimC79+BCchQHdJzmmN/1Z/5xiLnA139qRfgAT2NlDy9n726/3g
zZq3vDce6ntsoHaW5GZe+PPtn3LjEfz6l6zh/PmUI6xu8Et4Ybnh/MPpPpXVFpR5K8jqo+IJ3C3y
QJA4/90P92mruIm5MXE3SikX31RbtdsQf2+5ygiiHpRf5m/eWl8oLTy2+/Fr+A6/xu/qHaoyG5W4
m8vl74l8AYK8qt8kWmg3Q1SYu0LG8M/8GGZbLOXrUt/lsFZ1KRz/Sk56hmV/mr3kY/C78DmtpccU
7dnu88gfHi+qL1s1/Bvtw8u4Yk5fjaywpmycS7Ew9sFBQfQIQ6dDd1zOzef24/DQTP8Tkd3r2p8I
ChRfMJVFaf0yaB4tTd3IEFkQ2PcH0Oi5L3x3RrQ7BxcnA/YDyX5NO9HphRbrVjluK/6qMaXXSVGF
C9OJ15zX+EqJuD/9kgRlSdHdS97rPiYZ+4LM4WELlnd7k/w99lXdE/+7LiNtgWoVfFDyjwJ4GE8b
h/nNGOBCqPehek0D4/L7anFNBiczPlP+5qjvkt72my1Uzs0F+yqG+PtXC6eekEcvZ2IAY9jJ43OE
nrsR303NFiT09hJ9FWm1WpSADqVSE2n4pf6Oj+kzKgH3VubLe9Wfj4GnHraI9OL/uLqfTLBx//5+
q/WBo0evmq34filpTnSnT4lXlO+s/GdrtVv4ga0PuVoQc64OS96/DE/bg+kp3PJ79GT6vW+xCTHn
8BGC/pP05O0b4UYbn0349yDXV0Jm6ZKeGsT9l8+6dswPuqucB7Suk130vIUw3wy4uh4WDFnkRHzV
7L7+UeB4iz4O9e+c4sOhAxqxtdNu7vJXA1zdFFKjyHMbcLQ5k+2V4++U7C3/VZYfqzLYBc1W+3Vj
Htd3hIOk3JiYYh4dt70TWjnWnuLOdOcwSCow3Lug/+Lt00yM42q1OiKVQj5PMMUvd6JUqloVJ1D1
0BY+c+X66UF/wnbwRUB8i6R3c2uQN4HCkHFaWCdOGvXl3EgJNjVseb5rPmBj801uNNyuNrs1Yklc
D+3vaKspRCEkl1WZaMV9DgmwPOi+/Ut09gpvC49164o3uYzQddFlC+DC5VdMtUbHUGoyMabU1AdJ
Sub9GLZb9+31Irloi6w3XY5sXGkrEx6UynOg3pU8qrvo5PTPG5v7ZhxoouBuyTuvfApxNVPxepCJ
c1j2+Ju+6/7ACmsn/9H7sz98N/fm3Xy3ucOvVyKjexV1NV1WW3ROpS0WanRocL1I2Qf7HNxTttsW
qrm+5C6DrSZsUQO6sQbBCnVyhzAEgpl5NCLe/pLXUUw4UX8vi1VeZgeBYpeYt+9k7EKa8N7sDbed
P78d5ObaQyPJQBf1huz0oMsdvwEcsZVmJ70PD8GofPgPQkCvFdomun7F8IpSxZptkv9dE6VfczM+
8cL/8XaIG0g4vtWrGGJRvkoJqiHVo7kjxsix4APXiE23B2CU+0CQT8JFoZj8mBO/dDXbq5Cf3sQY
Xq/7y5+wyhVwwqHMFfMTlOR7bX8tzAd8vzAL+rIx1JszBuIA4Auaj1eQg1wyMPtYTF4h34Nnxbe+
4Jh7NH39yZpdYH5edN5CT97qY/I6F7a5wPVJnld5Qq0Hi5pwIvN17QN40ewPjMriRwEaFWjV+KDc
yZ9LuquLN9H/il3FLVN3uAtP470R7uUcHo03/JiAJj71uSed7WN0p/4HwopiBv7+ncaKrqhJsp1A
CYAGv0fgEFerwC3f/1/2vqQ5UmRL96886z1ljA6YdfcCCIg5QmMqtcGUmUrAncGZh1//PlfV7Rsi
4olbt7dvU2ZpKsnx6bj7Od8AZggO+/pFfuhf7ICs6RRIm6Wi8w0gzeemZzeMlMNEr2MYooHDP6pB
vVKHL+YgTBEH+Gyd6tHwtAS2LOljBY/GYkkm4vYOuOj7LABmRi1Behof0Pn1sxWMK5Jt9fcYJ3Ln
wiqJOB+JK3+beOFx6Wi5Gaku2p7FwxGGkh1KCXjUZPGdkZAVH8JfcUTWC0t/qZ1ZRIwrcN/k1MRB
uYHDjeJhTK3fSOkfLE88nkTdgnjFw1LSaKlZ8fOL4AIFwEqKUL1EJRtagGDHs/JE6dIlTmyi+YXj
cvHOQhjOAaPpSnROSOXpbnnHHzsP4K+j8DtuHESwZ4jZ5251iBatDpZ6OItdWq3rNEU6fNXqj2QI
Ue3GCzhessu4dSu+7OHsbWM0bMpCuLGtwF6YHNlItw2lm3aA4V2p7Hhf7is9XzjfbvUMOFAkwgQb
BW/fz3PHeTyYoP6aQLEBCCIxl+uPU1y5X6/MW7H/spXZ5uNpVoW9nuBC8LOCdV0oP8MikKVL0hhL
nZntM86HfrIHNGOVo0O7ZyOPUCrJnK87c2uaTJQboOIFgOWVlBtcw7gyiiGTUZkGE0Bl9T3XDYgo
RxbJkF8em8nhKo3OSh+r3Pu6dVV0Yr4PLpufbXJFq5oa6AoTcq5qkBzHFarxQe229+audOHfCqtW
b/RHaEcyDyU2HCUr20t+fP0Vtw5ZIVoOlW4Vav7z9GmRMmpNVQGsFjNcSmSng+/o103cmkw4A5lI
swuBynkmqiIoLnRVhckE2cZvsPzdybTKVSdrS7ej6+WJ64INTUDBtQCaZrZuGsAwNCnhJs5v2YU3
L9l2p9LNXGiKbOs9g8iEwD/9G7kuXJPxUhMLCXisOSoY9VM5tQl6SFBE3qabaIc6IHGbTQnhUXuC
IGGyIS+qJ0vI9P19BC0av0DbzfqcqzX0qUOgwJThGFGoftj33LYW5vA2pu/i2TFbrBBeU8upwWMn
3gjdbSGr7hRBEtR+t+L3Q1A+5MGSq9T1wvn8+hA/vziOEqtjWVnj9RGOujeMv4wu9DS+tGaWWpkd
RzaIXhJJ0ErvQodM8/TJjSo3Ww27EsKt9vBU+sMheVjq3K2levmOm51EVdt18DlEs8ROvSR5QI3P
QTHbSdjj391+n0dxdhh18QD74xHP4Xh4KNh7Cm07Ot7979qY3ZuNaqQVHCXNVRO+as2dQkvgVRYi
1c0B0yFIhzACUcA50bUYlVDqJ7TRkyJotSpoJaDZGgmoFnnzdXduNQWxODSEuwjSPbO5KcyqYjTE
3NgKCs/9XQfvJasGsOpvk2qhmWoalpAhwrF91VAGhNTQVYmNFAJFJdBnW6iU+ywQzCL+LBgwqatt
/oXsvHp19kDKHupP4t0NhPC8h43aGJNtcns1up3Hz8o6WsGpDZXIf0kceam12RIECIICL1jagOYO
XvWrPTRrADCD4Q36z95SNuGaqQzKDZIyyNIJtjKYs5/DBtXCorV7tFavwsBEovC5OAoFaAbxM427
012HuoO+Br5nKRt6oxiJI1SImwLPjefj1UFQdxOuDkq4asripHf3raxttLA8mGrnUSU/y4AdAixx
lqRHazS34xA+yyiRwq71vpqm0Ok1xQs5cCxyAR1ESXrpQ74rYA/eZNtBkQOrVV+r0v4T3P//HV3+
QxHkgf+3o8v2LXtLGA6M97xJmnHz67/+/I1/eLoYf8DSTtYUoS8BahxOjn9Yulh/4JaNXBJkrkAc
AEPtfyxdFOsPUE5Rx9SEHjdul/itf1i6kD/g9aIhXQh5LDB6kNj97//8ZA5Rz/596eMgTtxP10fo
xgGgIUQ6gSkA6PrzMk9JW4ZGDZcBWCb7VUUArV56x1zFwVkTYl9fHMA8jaBeZY3hivJ0O2XWdszu
h+7UwfD2YtjPf371ZV+uzmA0BHYJipVADJAr7bBeNjMpY+hLl8OUAhicBt7cVpgtPD2XmpnFIV3r
Q61WJvQnOndglAwR2Fv6Upn56l5vEiilgyKHpYMYq89aGWqK1zscsXxpl2+qX8KTJd8ReAXyI6oT
i+zUa6QH2gP4QRicwwYOGIjPs0Q04G4Ubsd+5/fPZusA0Icyawiwn6sE+lkkDLpnIJcqvCNSF6bN
i2aNN9aJhbCHXJ0Q1cP8ff4CSZXKLgXy36ebxtN8DmuKaV39mJzcJ88MbrK2O/rlxnzTXGNboKBY
IiXWBJK3dKDemOBPHyL2zMWCzXrVMgerjP0S4lp9cuDWnakN7teL9bpYCuLfZXfFV1y20qVDPQIp
7etBtGbb7FD2rnA1lb3MA3ZvRZ6kJfrVUsfEDFw0KXWAjlIZTZKDyJn0g9MfIcewQTHRbe7Jroem
399P9Yl+Cjs+AHiEo9h8Ws0Esjq8iX3xmpq82C1dCFm7ZqBCYLZe2JvXXH1sGuFXh60DwzfEtFkX
JUMbQitL/HrFjioILCmew/Tc3oE7dM9cLWBnQLwhMcJO7SOQXYu5oRsBFRU+EM7AW4Id3PyCWcPU
a4wLJfF5+dj2d422oD57Yw6FwQDMDOA+KN6KnzuYFWyEPiI41UzOgAN8HIY3AhWwrxfnzUYgAwM/
KDABQQ/63AgArCqHZHbiG333nUkoR3F1dDJLXRC3uR4swWuGzqS4H19nyu0edIGUVQAwltIuVRFo
csg7ft2XG23gIIXQv4HJuC6wcRQGLG1QwXyP7Z3KAIZtDHNYaOQ6oY3gKSoMwolBUGxnI1bA/ZRG
KqCL5kl1oSIAzquAqMClb8Wfll5919MjGgMEEBMESYr5vXsiKbOlZKB+bP+sIHdaYxt3718P23U0
xmmggFsIf3SEqfk6HoByGsBkoX45vCYsdXjzYGm/WUMWRk68gj5fQIRxjCmIu5A3An//81IbmJoA
39NTIF8pEPw/SiA4MvpKiwdr6Q17jWsQJ5yJ15gFr0YZeYjPbdVNY8VahbaU1rECsN29AdLoH+pD
8T2B/OQyduPW6sMdDtxQpFRRfZo9Au2kqcspIxTRb/AQj4Qt+qYTat4fxjV5sBjkl1qcRUBDHc28
omhRGEtA5YJ+F0gD4ZalZSvZAxtkOcZfJeMxsJe9nL3cdbCQOElN6qeyRuEqQb6ZZhzwiXsxuB0O
ZJYNJ2qKHbSffLPqfKqOsKSPJ+rJrQHaDWndIu8e00gJUqbfh715b9dCrv/rNb0wNHN9zhgI+cqG
ZYofArrWJd8sY0nw59bOhKsAlIGh/iwyiJ9XmNB4i+0cAwEyWuzqI6ou0g8GMxgTPnr1vnxsbFze
liqOt/aqhl0Kmi5YyFdmrQlB2qeEQYAfVqYbG7GD+OAO5bDqgW7/eghvHLCYagu2KUAEokwwh5XE
NilwmEuih1AxeUiOjR++mi+xqzixH+6HEWZiuoMLGmR6V5FLV8sAkGv5abHcLr7hKtjCySBN0F+6
gWSkB94CMDyqS7kjoIEwFQdet9/bzxIsr9awBMB2w3cJjHJ+J52VRWEZETfmMezye2ZxJWoyQPN7
fE/zYt1FUBSTVilMZMRtVajoLyUIbi7ji+6Ln19c4wiYCzpJMQVRiZt4IaQy5IWdcvM8u+zSbCGP
Rpkm0/gxxNY298NNtFHcEIrv4va/qOEtJuyrAZxdTOF4UWp6kbOPKCk82nPm2m7pGVuyZidQ5b5e
xEsDOAvKqg7an20lzC+VQxE/S0uew+qtDYnnGzI40GtCMmc2eplNI+juYPTSjV159apY9y5yZHsh
Tz6WjsAAsMSpKic1nWyzVwDjgwXyNwtTmTvLibqlz5kNr43qUwFWLfU1GzHCaHxel1s5R0FRyheu
pzeeNSYU4P7Z9dnYZhJIv1Ys9sJP8YQE55o51sZ0wUkOHXjGbsn9kqrvraB72eTsxGtZDVkngibN
jLqyAqJXiBJwZLpfr5obT2TRNSRzEOHxWJ4LcXRlketMRzvMUbcMmdzWHWCXyn2hETpF4GCUG4op
BH8Hpl/p1vaWIs2HasV8o1x+wqyrjZyZPJvwCTtg0U5CHB3o2pW4yQjPidoLnWO6ih1HOvSe6mR+
hOD49Shc13AgEokxQCEOparrA4Aric7bRhZ7VUZxirhwdgEjWmgtwXSlg4x37ur3C41e71gU9IGC
FSB03LDnwlJ6PCRRqOvMrzyg5KC6RiGll++EchZwtw9psJTkQTptKarPxlqRSmDAqIYbcA2dQM3q
soBkoHLmeRg6jPd76Nw8AeyJXEk8Mref9K0+DBj3VqDze5o7WlyvbXBx3WpIduUEBfu+9Qw1X/Mw
cXW9eLEZzI86LVpB2A1MWQPSZDlxWZL0TqEOkJVJp/e2ibac5Ie8qVe5MYDzJ7WbRgY6C2DCM2QH
q1VHq1OudQkkBvLOia3+UI4kyAvrVTFikBSSYZ2p1UNqTsSDNdc3ORuOKI2/DvFwZ8AqFvx3ezWY
eexHWVE6bV5tkOBay7XhSlWynpRYc6SaetOogUGnO7XBziaHgjELY69rwH8H0GR0i9gKXRnkYSeX
6hej0p6qUnmgkHx3Jlr9yPROcomWPjcGSLYZebbgJidL0wuLQwl2mGrqQZs7cqCjiK0V/e5RWnBL
tZDXpplBvNCu70ijgulpZHzTqS3gUZa+hl3qCk60JzXuFb82UgxarccOa7Mj+HHbMuVA9lpx5hqW
7dlwT4rsfj8ZyaYxozs1BesaVSKnbECdLAG48KhuraZweqUM+gyJlm3SIv6BR1jv8GiUvRB1MNeu
TU82BvS/m4Dp6iVk5sIIVDxwVnn8rkTqzxpW2U5eQaNdAm1fzcOdlpkBhzzR2CnPI7hoUKSJj70i
eXKdUkcpwoNdjL6WNRuDJm3AaKG6aSdvQcGqnaYicaDxKBht5VQbzQ+WKT0kc/P9lMmn1LbgymIO
dyGH4CZI0YLKjos4DYGnHqS6c8ZegZ3DiKQ/SKdPMMnBW6sAaUQrvxtGAnF3UxKOOTbwV+3dkDW/
czn+TpJQOgwRmJByqntFbIe+Xpi1OzBkCAsl29ljnvrQp31E8Yl6hQ4IqWq5sZIENC/2hd6oXmuA
HhlTVHtj7S22uubAVGUXFuYPTsGjHpXuIZsawx9pNG7Gsqv2Q66/sIY9j2GsrLIk5AHSR2xtx/26
bvXfnV1VXmbbxSoJIeVglOAIUjM5gai+iaQp4EzbQmngO8SOf08Ej8lCltd9i0nI7KjYqLkc9LVm
7qqIH6EbYDp12Lt1zbxCG8+6OvwktEhBstc4uPdlIFt4KlRAwqzjqOqdhnaPxsR+RVXiS+B1u21N
EqfgkJNIRnrfjNJLLKelO9jsiVq6l4ZGII3GE+jYloOn4AY9LANMiS6IpT9rSCM7haXmAai6ICuq
ZDMV8vTUxMN7WpjDCpZhWuQwRSJQME7AsEuSytE4YT72hXzKGuRmWjhFuGWC/7TgFa+70cD1c5Tx
2SkDLqmRGohlDLk/tYr0VEBQwqlQGPLHsbEckvfflaZVN+nE2Jo35janmvSoDVXpjoNaBryG1gaN
CkiWp6bqEiYpQUiMrT1k5SHWe0hjy9IbmP3wLaQxRyjEBVzJcdg3SrzO02wry/RYtey+UcPvPbCY
kFtvn8YyWWdVv7Uq/ftYNd9BNAoMhjuCPoEYbeQjf4gVFaxk6z3WUrZpTeOhjsrKTSPpYSDjgxp3
zbaGQrFrNkCzw1oPgUFKDoOR4n4F0REfni3JtlJi2Y+mEl6tnEJaAyjh/QiYsNPr9hpwfOjSwvXO
KPE+pXkKnl8oUQ909WlTMSPbJOMI6nxcw3t66ISToWk5I+OTz+yer8u0WfcyO/R9uk9ye221g1+k
lWuWul+okyfz8hWiNSsj79+YZf7mPX8r03IlqfSQhCJvo2kbhgK0Uxj5exeDlz5K34yCweSrhkII
5meC9Lmw+8Cbhkb7MtN+6NOQOWgZQtoMKj0Uhlou3OFHBwowQZQOTzKDhXI9nazJOoX6dAIs50AB
9nIUpTnEMKUAqB2vUiO5L5h9oEq7tvvkXibtXalwj3ajw6ToRzrJ5yFl4MMmG70YD2ZUr+VeD3FU
jIVv8+K70UanzBqOxJ48PlnHrqxHp48VV2+N+4RBDiKHPoQjsbJzBk3DacjICx/VwTWmJKg65bXP
wieLZ9+Nql+TNF/bEjTXp4hFrlJr1EtqZrqyYRxzOdyqPHtCPd2EsA07TnH/vbarR8hp3EEr6GxH
7FTGJgF8uHnQORDt9fCkD6xxpFSsqbLe15EELHPUtzjIGL5zkDYToz/ytN6qGXf0hp/0Fhe2VCtd
Eg6t12BQPdrXmy41tlEeP9DROAGisIYKie1WEFR3zJiFDqJQoeLMab7H2nBP7ArTmsX1Y62D4d0z
eTpNmpTudL1ptwbTMqhERPEK8hGwPamrcxMX3+1k1H1W4aGDm8U2NizmZu3www6tc8+NzutVgzoF
ZH58pcCdM+agNsVd/kpVyTMT9S6Wh2PDyR1GDso7CXQL+iFRsKgINAbs7gmgh+e+535CWiiRyfp4
FzMsGJ5VHteg7ghudUYgITb16yK3Ok/Fe9aJoMeKneVDtPObFcGqjaSHMk57d+qs9SipL7JSrEez
W9mG1gVjA0/mqoE+k0W3A0Ru+Bj/GBGiVqWCB0CvF/cMxhUQCrNSh1rDk1rrjTNUMBoOGyQrIgo3
Dug4rGM1O2lAFFBD9zIJbIQq/Z2b9Rk+h7Knlhmq2uUwBJbi25ANCOIQYJe8RRhPpzx1hhRCJ7zP
G7e35EeD2rvRyh87Oww92pqbxiKHKYGQvzT+xJYfDqHZBspUezFcIZUIxkE6X6upHIR4YjutAm0/
RcbsxhX/FZaSYJdnv1KjhI1jwnY81ZNNlKjPsVUGhUqgyQBhjjGtN3oZnfkI7xcjkltPjSYYJYmU
TG5bzzIJ36quPqIU063qAs9A/HXIG9SFr00IiHH91ibTA9Ibe7tGDqmk3V01aaUjdeor8BZ4ElNF
ck270oIBJl3bocAJoUvVfaU1Z10OH03Q0zd1w18yk2yr3Hy0oZPglWr4jWSG4SA3+m0A6d3hdY7b
zzht81LHYdda7ansNNsrhExel9l30KN5lCP9F5NSA7oSDMdKbgcZqZDc6U/FRCERyrXQC6MP5cOs
9ZR8gFYKolRJ8gSs+5EHdtsi1Zlk2Jxqj4GDBDkUEYpoTSsCG6UmPsuku1N72MET+wxuYuZME04T
GTqcilh4IUxo1raKAxx5xX1OkhfIokJlSYre66S4i8D43UNYIjB5/WtCRhuM9OpcZ4rXSca7QVgd
aOOEISqojdOQpkdYYhouEB/ZCkLHHUT1qZ04DJJPTw2DQrbFABG1c+jemL361JDwgFOOb2WSPBci
QEVpGkEmIsIxhZz/Xp46eR3DuPgYDZXikEF6UBvTTbNpB9Wd7x/jyOu9zKy3kHGPDZBigHKT6soW
us2U1A8p2yRJ/Fjn2d3AoqdYaxM3z2igGsVKZ/KPcUIONVKIb4S5vIq1Bnq2UnMfmWPqUq1o/LbK
es+awjNu2He6nP4wx9xehbw4wSZscgCkP8usOjZNqbi2OdmOPqSaF5bsPpaSB6jhgPMzSTlWfJ+6
Zlq9yolUenJVv43R2DhdBVWqtA8Po63uFIPiuJWLx7BsT81UnVqLPWWwUHGhE8BdYkK0qExwE2ht
tk8o8cO6eq70+A4oJWhkS9qTZELHFpoqIWoKGuiEhEEKQ+qIM464V8DmzNVKgptGuINE3BayLnfJ
qEHaA0dIRNVVO1aHySgOdIjdPq0Oxahto0nfxxL7EZoyxAgHUE7L2jxLWgreBYm3WIcISkCCV8Vm
lCafTPprpbWxMyE+Q5fKpo6csmMEQKnbyDXsw/r6MNQmGI9F53Q0yyCdor5p8XRq43hXDyEk5GEt
4YxT/VBb+oY3kJDKI1l3Oz7sYRK2h1HTiSX2r76TsGRG+ynHEybMJNOd0uKZt5ruQQAFVq2FBTGU
CYUHg1bMycMB5SMZ8zRGHd9ISb7uDXgCT9W+b9qnsLNgiB2r0G622PukSA5Xih1rc3BIoqZxq3pQ
nyYA0qBgRh4QXUDlKTVQSMYKohb6jrfJutLCp6nhj02Hi2GYtztUunVXDzWt9JimYo7gRrEyZAic
JCPuPP2IO09DJwdKvAemK9BVLmtA7S3zlUBh0zVboY802ih8EXPal+nw2lqjtE616Zzx3HRGWqp+
ZlaRK6vWtyo27G+qpMJqgVE8bDskqc1XXLnARQuTxqVSDlE/gSIOoRtNGfgKVV1t8rCD8FanMiem
/KBmGgnajjZO3rO1kdEHAIcNhGcVrgZy45sc17xx2hGuu1os4z6Ng0uS8YibxnRTtkO3HmOebTTo
30GQx+uy5ERCVYYeAoR9yizyraT6nnTZWxxPwEFYFQRwMvVeiSBhrU+lvJZDgMlZ2v4kY4ZHLxRb
8MX6e8sTyLDwA82KF4gqrUouKcApF7Bx6+NV28FvkmTjEHQkkYNozJNvXWMPXgmhO1eNIui94F4q
aUg6ZBlmhULMJ8hyUsPsCZklXpSKgzRIsmmLDBp+RH6Qqv5OrmQziMDNXMsaNDHt5KQpFaDurEgP
qtJaLhUZgHKUz7jiUBdrJEGeioAHkoIMqhnV95Y0EFUDFx3XO/CRojxMPdvIVBydWuhPRmo+FinX
1wUnu0LBYRRZNBtcWY7aY0ei5phz1rtZiQNFKUbzZ0UHbY1dizs27ckzTqwR7x08lypksAIm409l
HWv9GCEuUEva+mQwYIjQQ0suT5v7eqCJA6Up5oUs1HDKS79B+jwNYLQ6uR4dqiiBVnQ+HtoyhSLT
UL6NUtPsVfg8eQuZJ5HlmWfc4D4ECRLYeQIoNSttJboWUV1Cxk1oNUsOkNFP5bYOoidRZMhXiWcL
PVAP4n0Libabub6LlucM1ClBxqdu0bICrSwnPmu+ukL10IOCu9vvdYds2LZbG1BW1l7DE3DhazxQ
kUI2FnCsN4t7/xwBbYYMqpDJCGWR0RVAlTpgQe/r/jIh8GZ1VgPiCUA5VOSBcfhc1tDwHpVCPN1E
7azyP8ooR4geB/JL+dhvlhu8zikCEoB24KUAyVVA8z63F4XUiluc0T5qwuuaYm5BcF9YPUttiMLH
RakmtOIYLygUNuhmij1I54hEreBXQpczOf+7NHOUxy7y4fNkaQ0qGR7cmLB6BV4bLOVNMImxaABF
CLLGMR6/7uStPl40N7fOQt4RYNkMzfG6d0hynMyX/10Ds4nKJDxZElG6MNX7VL6j1pIbxUIB4aMY
djFLfYvcBMQKsfIo7lEEF5P4pUl+/u96MVveHeKdNIkqRc7hnGzgDWos1V7En5jHqsuZEDN10Q+5
naos00QT++Re2Qt/I+GsFEMd5YOJvxSiFupKH6WCi/YmJmJjiUKkkbzq6jczf7G5iSwJ8b8eumvH
7c8r+kNq6KKh3LajQVHQMU3yjRMJuj002FbSsdo5QgDGDCZwLALdR7V5sdp6rbc1a3xW0YICFm5c
0GvEqI6rNsiC1serxGmC3F0a0KWtNCs5RNOQRrRHU31G92GIhF9eWdVCULpZPr9cJrMjjdsqbloV
9pO0tk8qW3fIjPivNHQ0L9qG3rdvQI37vQdwPUSNSOragVU4oeYKEXPJ0359PbkLi+ij6nYxt3oz
NEYihldvep8IqUol8iY7duQFnsRSQ7Mwghwmh5IYGurKFxVv11Q/DQYyp/1COzchEhfjO8eC1VIZ
hhZk2vwUNkXIhEJKbAXtza2xEoVCEyDEYaUB6TlVDmlRN5O9ys2DpbW0+BmzgBNmOkRioQbofzi3
/4rAB4xWyQFSwb60hQquC9E6OI3BcmIV+ebeOixdHBbC6scF52JmUzPSlYpjHDqSrvXhpcvWOV/y
xxO773PMs3TQLkGVUOHEbcizLYPUWVJZRpz6SH47tF1n9jNT92P92C7xAq/vQag9wq4DCBsgIlH/
/BxdqYXyUAI3StyDmg00Cte9D0n2RTDPrQIrQJfAdwBOCJDaHKVmmV0EGLSe+umev9CNBaMEBL57
A1kJAHY/7l6os5Xrr7fhjesXZJRAeTcg02zhJTaLCkoWDVYnkRR13X6FPIe2llY62oO+12p6X1bD
uV4dlmHCLEGGdwcAu/PrbavimY7iKHCZXbTqSwk6udzT48hd6NeNdgi6pCmwR4DMijqbtgnCplkj
Yurgl89wQz0Jgri4Q9ePqv+n98TS1rsO45agAqM1WQcWbH6zHKIoMk3WZ36G4Kq/lfnj1326Xomw
AIPhCQrhBKah879fm7HG+rLPfXkbrXMwvZQgXjfBokqMiIif9xbyahCYhDgZAG3gBXxe8X3ZMpSE
QrTwLJQmwUC6F9GD+Oq3JQjbjS4JZCbWHwYNW3nWVEEIt8q2pT6pcYNQUKfWm2NnIpGWPwxqvU4g
D8/Sl6/H8fpEQP+AZgCSARN2PY5WJqNA0CFQV49IOqOeiuJMkq1UaaGh6yAlGjJ1BbwGyCDNFUEK
0ypKgBypX6lQ/yCmE5E93uSOSZBbVxZg/lcLHrsX2lLYVLB0wANHrM6LsFtBiz6OdKnwC1P2444F
ZUPvWyn0vh68G81o4CsLJC3AyPYc2WpAy99uoZHr29ovSIJ7Kcm9UEkXLitX6wK08stWZru3kChy
HqPB/+fxWa3ideYvLfWrHWuhE+Da4PyAidAV5VsdeEp1Q818OABUEnuHa+fvr4frOqyjCaEQoGHH
Qrl1DtpmyJ3TyqQ5XmUW2N0C5QYwVu7CyDsAm2UHjeNlF5xrOJZoFclsgZeEgdB8XyVQVssBj8g/
oroO/HFsOQIL3HvFuQvSAE4Bm3+noxdNil13uf6KVi952onoRH7HZyQttvZRehaED3mt7wgQm0uS
YFf7C70UlCFThqiRjMH93KQM9WxYGkwg5VMVjqNjQp2MNhVEo63WCZXsQKby29fdvLFioIprWUjI
Af0BPOrnJiuCXHw7wA+hbPdq+8izH1///Y9n86fgixsATn9w/XBm4RQRO+NiGJXGBsmlRgN0A9Xo
D6+kctMEEfCXX7d0YyNfNmTOZIB4Aon3JAQJYyyP+fSjzvZ1s+ARej1Yigp1ZjDzhDHgFcsQ7A6r
SROj8CG57JXWoaFLyLgbwwWaJnD2MHHTocUxxyVHU1vWqEIAjAdPYWNnbfSTBR0/mMEsTMz1cIHD
CUImMIDgRVy5gRKegf1jIu6F/DmH0j9Sb+TPh/zfotKe+Hv+0FTv783hjf+n+NWfBR+rJIqb//78
T9A9//rL3lvz9ukfqw9G6l37Xo3373Wb4lf/ZIqK//Nf/eFfvNbHkb//13/8LNq8EX8tgjXCJeVV
ldWLZSf+/l+/d3zL8HtnfENT/J/75Gdx9Vt/EWWJ8QcWCexyiQpqBsIxAsdfTFligvOK4IWBhTsZ
TgS0lRegtoBqC6askIa2sPdBkwQj5p9MWfMPWAnhcMIkyQi9xPw7TFllFksFe83STVBvwXSARxFO
8887MsdFtUtpnUFPxnToODgosHpjIW1zi/hVWW4UZm2Mgj+wtliZKAbW8XhCNx1pxEOwjnzYhW+0
lMM9hWzqBDY7kU7fSRvuy/Y+G8edGrZeDzzThCKoyutNaJl+17XbsSCeIkMBPctXxIQRlY5Sa8kD
vYJRdO+3Nd/HMmwYgPYvzdXIijNOIaQ19aCAW0wJc4apMTepAeAhXvl1WW3tKV9HVu2jmLlVjcwz
SXEmKtuTXlqFyrALRyQMDcBkDAXFH6AhYutotnrQQ1w1Vu2z3odnhiJwMx1IY+2HNtv3MX2UovTc
WWSTs3CV16GTNbWv9KtMF7ueHtU03dN42oWWHrTtENh3EOk71tmwAz1LbpjLJuKw/FzBRYdJXVCk
v+2Jr/uueBhG+iappq+NrZeb6T4bUC5Qmy0mf59n7crSet+W+pN+38fDsS2zVd5r6zzqDrTotm3C
g4vVe/4zDl9yjT+eJ/8MzwYuw6A1wpoTlpEq4tqcn9uDV5aECi6LYwLAXuGoQHJNEE1ireYL9b6Q
R54hN0AKZCsb8puQ8Hdrfq/KNXTOAKLXmC8rpZPif0/tfG3FfC2Vv1TrLlQAjADsKKnwC6jeqjrk
gyTTy0v4FQCr8HU/xP3pczeQahfhUrDNdVxMPq/pqY+lBu4AkHMuUYCJLMMDD/iomvnrgDtq34ka
qbp0qRN/9KtGxXF+cbS19jAlVphGq7Lh963+MpgTxKTLEdWLRR0HcXrN20IPQf8TsQAcs89tNa2W
5HED561cBpu3iDI4WWxslXltypzSGICpk+jvkr8QVVo4KWbaTGKNWLiIg6knI/yA5TjrJ4k5gHY8
A0MllMB838epvGXFqgGrO5kisfl2E2yHeKTvwsQIUOraGjAm6Kr2qaqVFYp1pyoCckEqHzP1R4Gb
RpzcJVK1B+5q4YSeXU//+lZx2wBBFXIi8uwWQIpOATQ4gUsUK/aDlTvIFAS4Tt1NhvUI9RfgXKsH
BCXqpLAgqe0XZbR+ls2uqexHeWALQ3f7cyycArjVQel1jrVPILNeT4BDeYDd+LhS1HAKSn7As8kt
xuqFywmAXK0fpuYpFGbRafa75tKqibK90dLfHSkfvt4nCtIv1ysJVz3DUnAA4MfzBImWD5I+6WGy
ShrMXfnMjfKYZqQGrMz41qhPOqG/4bvxWBj+pBPmQYojcRkx7qJYq53E5JoTYp3BHtXr9W8TPxT/
l7ozW4pbS9P2rdQNaIfm4VRSTpAkJCQmzYnCiUHzLC0NV/8/Ylf3trHb/HXWHVFR4djGaFprfdM7
JOkXXUvewGfsK7VL3DBvQCLM9glMwTHK5VVTCgw2nAWumL0OiYaagX7VKdkFY6yTElpHu8N9pjIu
pYaOZr6vY+PoKM7aCS+2ZAK7fC6E9EVu9YNWVF4n5uPo54JbnDKQ3FF9wfLCHzXlRu2UtREVh940
942VXQopesuTaucoNQZeEYJCCs2nqgEkoj0gY/sdIFIBBmcAaNGcjbncTwE2PVqquaThD8CC3DQ2
D2lgvj9L2RjHvrRAmAz6UbfCx948jmO2DxORINIa+H2PEHNhHKLMPJQg6tMedxA9fVtuHfOgAkiJ
cWyV8HpM3c7h+AfUgDXOTs7V7+3g+NWoHI3J3CkFcS7i85T1ZR5H1yytg9Uam2zKL6IsNdeoC/4v
A4o6ox3stKoXt5rwosDYddybXVMuKwhwgXJUPWFbO0b/T7Y9epPcCy/OCm9OjZOZOMcuii7S1J2D
yJrpGAyLp4vj6U1pg1xkVVQi309N7mtauU5aNtQEhg37UXzx0vA78On9oKTYhGQerqgbHdaMO9j2
aZit3Zjqxz43rtWqvk2n2HElAmaKSbOvzttOdM+Vkz4Ec7i3usqTpdCz+yn2sGirgGv03WqSwmfA
p7MX62G2KidvHETqFXPuBXNS+VP3Dds3FeSeeag1MoTZML8CaAA6n8oIDKL79X6vtjquRFlvuq4E
V9i1jodYxT63voa6cSXlUeIZqdDcvlf5PkN9G9IkisJHNSgTt6jzC4zQwyjsQznlYGKs2zZ7yyuW
0aQCO0CIwi+l8ihZEbhv5zZP+JusZeHEDWOGst9ZrGCVrZGCp3Gr0WlBvuSaG9aO5s5K4kUToBk4
I4DfTGmlWm4RF4AXZeuAp47mDvm4d6xhN0qwvWdLO1Zp/r4rhuFlbJrv/EY8cNgvVnuuHBxiK805
iaEnO5nu42r5guUIjTI0nofUcSNL2i57KrCKfdKBA7b0lJev8ssDKX7rnWCVJRY6Ctnkp4JnkbTo
0o/3TtCeBfZLKz3iqfV25lcuC1Hu8A6WTLCxOmeqbZUMXJwrU6TfOkD5ZRzijtRKr/P4EEpKurJa
jsDlrJ3I5IYwu0x6+JY7xkKC6O8VS7pb9lhdZG92bB3IpXfZkF8GA1vYSou8TtJZBNb3oGTDQQ6x
WZ7ZTpIXrlSxX+5xKthlmkDbTime9QXXr0yvRqIdCRcnEeHbYU+cNeRyHB1yze+VeBM4LG0KKdiR
sGlNcudE3Zm8j5UMRm5wxq+l3bT++093Zfyoh8EqLBNuiyMuyt6oem8ky743QPiTZprR37fWBNlF
E9rtrHTXQRiMroMZpGv31n7O+vNypjBuZhnVwrc6fJDb7DDr2rGusze5yfZLzqvimPX+wkUmxZBY
hp2Vl1DeLNSUGbb0A7c/HMtx/qblCWGj8IepWoOzPhm9sRGGtaPzerCl4iI5uT/V06M88/mWlDqo
zN0Y8M0gdNzV5joN8qs0HOAzc9Rjc/nmmONN35gSb1PBDcQuJ+gvoPUwbwJS59vJVMNo2eGUcJeo
w4vs9J2HR5bKtpWFN5BKY3kBe1S1T8uHKTVrPyaHdIk0leqwY23eiBUfq7K5GuecPLhZKy03tCxg
2YgTD6Q3gOFqlU527JUKH6w363OMv1YVdRAMjfhNMdoHp+luysEAbzZ/WaKqRrRJsuJQS/qxC6XV
aAMgHsA8elZODIodFX9FYO5xeNs6MZBARznWMWYnCe4ggX6IBW9BSmrNrat8X3T5JdaD02yFbzMx
rWquIEZfy319Dip+ZnldiZytNKVYlUaymQQGGylKqn1zggt0KvTmnCU8dNi0K87Y0J3y9M0Q7INs
5lc35gHKz438bflTLTunqhcvVQGi/eC0aUgyztkkovylrg99px+XdzdywC5PyqDjlPfGcfnQcaCy
GPruJgEKF52rfrzuDPkag7C1Ipa3uhwbtnnQ1O4cBmxsLQ0dtyucA85px/c7VM3w4oS8osniH8hx
fgnmFDllIqNa7nWpOksSAFdVsJvUPexITyQgH+Whxv+x077XOX7YZli6VkEUmBwdeIjxINr+S9m2
HWUfW3Oae7/HYa9x6uuMNivIzXW5xOMuac5yGF0KDbOzfHYFmmLe8qANPnpO1qGvmkunHoLQDKNs
+QstLN/GRHuWH5Mq8FtbeWBOc8I19Dz33yyoakvoXtKtcOhSN0RDoMvs3RLok1w9smIOy8/XnXEw
7PBYid4rBtQbTeWayoy8AuThFLwqDQpJRXseCv2YHusmJULyz2v6xuTdLNDMGe/q5JDHlouHbOxV
so6mZ3tYatVpWXqpHnLKJ+RE9IDvGaq4uSlxsNetF/YkgjM3ommy18Iiq3FK1DNsVtu0WeFJWPhy
B8SwGjuManSKHFep1Gc95PtQ4vv6ID0YLVWACIeNHcZXcMYuhoSE3kDokCJzcRs7DxlbTVTZZcnO
k0R6TWfrWgVG3PPT70e/45FZyHwc86tSEN6XtD4XLCiazIAJIwR0Wx2kwrDPjMbx8jnaxbyEMdKP
cCiWc9/T295bGgKoNV+E1p/LQTom4TEr+4Q3QBZimbyBaEkf7Yib03L9MKfCL240iz6EQtb5Ho+k
inNask9j7GAuLL859rDJimI/xUSbWkgr+EoQxNalEp5JU7HHU1g0S9SNKj6LxBfBgmM3JOFzjSnv
6C6bZJzSN1S3Dl0IdqkZZndowHobgrWeTstjNunLXFivbTsAG1zy3DLnRvOx2VpgLt1awbDLbuA+
yZHhBglBrzG7o1CbN3kI0pWqG7uq0nfWXHo1lnNy2mGIG8dvmRO8wkxcF4P9JSQ5qwxtY2fJW9WQ
DGgFZ9LkFJ7CYMUzWEetPeIRqx6zlAyhkc1spdK1qIdNCSp+ZfYQWob4kmX6ZhydDXvuW+CQkskq
WzkwpnTVVsc5jMpNkWeAtFrHwvVnwtUoU12hG7dKrNzFFoGtCplWBla2el+yCi7KXiYhrZFJeChG
eb02EsDspI/JCPgTE+II3lArUFfXoCJ6emTch7Z9MzRWuirs/rvV6JA4ChgLhhIj4Bsnb4gltX4z
YTRbSeEma6RvOXygtRzv9ZSKQrNz1esK4wy0cxNaZLBZIK0YTfMimEfnzTmKk0snP5ptc1BHjYaO
DLUsKzXaB3Asw7JfhbkELSZoq7UWGEejyThkAAu7MXqHSjlru0hfEhynWccLat6ZSosqtePVOuGm
MZUrs3XstRkC0R5VDSPDSvYldmyMuti1CeTVLGccfis5chXaIx2nWiHY4rFC2yhprsCZQ8ZalhwY
W2wSW9utS/1KM2bbZzzWeEmXXOu5diwnA17mEg4D1OCnHmajPAYlEiPhqhMJa0WddV9RW1ZnIGsr
bLwPdpbLvi2Ke6nM2Ngq4tkIgj4YjfHNcZTU1xVs7JUgO4nQoj8jKmeN9O0V8yvAX7KArZ8J/vsI
OxVDwhDgqg5wtY6ijSLZOEiDTZQTsD+m4/hwnb7KozJhOTjhAg2ufk9j6yYbnMvUOkDnh+Cb0xLt
FIyKvLLN70Rjbq2ezFYDWLP8DSbmb0oJSaZM4XG3POr7f6YfGnlqs5nUeVXU3W2isK+ylj0Xi+yR
TPOUmspRq1nAGaJJkIE9uIH3jdCPZuDEXtNzdtljirBp3fi91bd+xSx6BG/A9JFOXgcCMYYMmIZL
jBXBcbGIKkIKBjXgBe0DZbDXodKdVdN+NcoQn0iYRYEwASEk2WUp32qSR9dc6Eg1SHpf2GSFYJff
uqYmHw9uK9Gc36s3elBHFvKB/+APIydIMAZfKVBuWpnDKcvFG1aW70fZNMOF7Z1zmhb75RK5bRyc
LrnUibFLGzKRLtzrc3duyfuFsK8CpT238CLgRxmHZcXUWvzUQRk2ksuS2kqqusmy8speCs12uF2K
i6VdMeUhcFlO85m1OS/HALNM7GTTN4HB8nvxOkAZ8zAoJZMNA3iUJolkkVysMf2i6fUqG4XpY1x7
zMvIb+v6uxnZGy06xmX+EkuSNyQyrFYYL0216ejQimqmcSytMN7wbKE+xnPwInf2qVBx6x2Lq9CZ
35nVfiFzJA7PfaXeKWa0SlqeOki2ZVdv5djym0bbFVZ6jUsyzTk8iVmquG+ztjYzJGyjFY6XCJmD
NibSgvcMHdgFU8o76mPKnHbJ7iQMZVvsXCXgc/XwlEc0HU25vhf94OPE/UhPmMNxeoormEMy9vFI
/xJB+NJB/pAX4b4vxLdeMbcGpOswfyKw7tRUPAhdeaKvcBqj4ErT9gPHLxa5+MuP4GuDXv4eCTpu
TW146kCiqk/E5zLx+qp6KSqWvpWSZKXomgpCCaaUXI+t2Q/lXRNEeK+zB3CjvrMaxFyq0VcGyq+e
gDdV0SUOiZNpE78lZpy7WTBurbp/qHrov0sHQQ64VqE058lML6A911Bxl6OeHEOtgmMglF3jvMZT
+OWTztHPw6+lswZiiETkXZQOVaAPk0ItZzJRjDOkvyFZyb08+KYlnZYGQB2JXdDBUjSAVpceDrfb
IW5Ub46t2EtGahwJkbfPbueX+zFlxhiMuhcFh0W16eeOKASktqeVQtixxG1SKj5iGV10FYtmLUXG
apuE8q00S7eOXV+l2NaWELt6Gg85W06hzzBf2ealiXF3N0NfTRHTsznfSrhPFfAJijKdVD/Ro43R
yvdDK23amYM+b62ndEjvl0pN7cO9bSS3XY7NLXYnU70v+notNxszuVXMwTVS25/bcNNl0BUc2y+C
2ZNittuznUk+sUnhRFyy4gFWRBQAPIBMLcXToZ6aB9nBJSE0/C5J4UmFO9Y4ZkNt2HC6YSJYytf9
xKTdiEu3Ho2rSKJlUeHirmKZ6+ClrmYc0CXFoAlrK1irUGL6tPfQjV45y/1AoYVYdOlDfHut2B8G
0zdM6gQjugLiew1bmCSXzgFGwgONO+s6yc+pzsollBLwSvMgxvbKGu27mRIvVYwdys47raD3wyxB
Sef1gI4DrK1gVdE5MRL9kHEa1lF8EYrxUGfTOg6KxJWSnugRDCinOTdtl942bFEZHVe30wtwfSUB
gAe6CjXjITQ2+WTKnqGzr2rH2TiT/urIcJj1alc1042AjprUB23MPEWdXWrYbUm3Cz6bvp+UcJ8m
CBUE2k0vfaYB+MsEgvk202FG6WgBIqvCaO/HYUBZoSTRxrbkM26VViLLK1Ihc2dFX0MjeUoq0rTl
WP5kFxg/j3HZlVzWIpdYBtPE0o/wFbXXiq4OWE3FkmKUwaTB213FBxV+nffecM4m8j0DpTgqaG/i
FroRci8tO4qans7g0puEx166OWmlCOyDRHE8Bar3HlOMoTsvBXmfiKea34JgLC26pUUx0EhYdgF2
gjeKeZm09JJKjOnocDajc4IpdRaFvZti4adRewb4eEwFuVdu5Xv6Z7u6olQHHxtEMaFJq8/9rB+X
Ts1oL2GMRlRYUUsu7RltqWaWGrRfgloZiDNqHUezoUNkIJA5O7dLSwtY+mGp8JZnlJjCzSTVS6O2
d+qzXnxv6Y7RYyF05Ah3tEKcCxJ0KxgJrLK/GNdPtbWzSmPD/jqVRXmm/X5e1nau2cc8W9VpfFHj
+txJ8lHwO7NSZ/1Zp4HhnD5fmWp1bun9qrjKE9Ds0/LP38+MEK2EIKZ2s5ZB2qgWKG+Hb+8lN1EY
F2g58dIlLwrzfNqEUZUABm8Qx8T1nLwYwzWvpQz0GkM/TiGRTZJPhD4mcJlz6ygq/FNN3oUyqZvU
kcI6LTVanJLh4EeIuakpPUlmtxdOeAyK8krt+IRx0nzJJmpkkbU+De9LwyRvEqRuofS6dETw9Dwv
rcuwrM6WoNY1adiV9FQRQ0AZJ55ot/Kgji0iv7wkTvsEfzv9+5T/jxAEpzLnfz9jBd7n//8ACW7i
l6Zsy7fujz+1eS2XIX778Yd+AiX8b0EhMGP7n6W6H7q//nUdd137r774/q/Dq4jbn9EI/Ov/QiOo
fxkYmqAmuyDpDFUjjP4XGkH9C5MRBV9FDbSiyR//QSNYfyHdslhlc8Cg+2X9hEYAmrIgABV+q8Op
85+hEX4eR9kakpKgUBwAtGD8QK99SCvCFlBSbA+zr5rderANrNmdgw2Qx7WS57ZqqGzq7TylMLCL
a02DljvV9Tar1B0qLJumUTewdrZ2JqDZ5vtuhmem19ej2Xlsa3fMJy8tlbvCebYrvKJ65a4r0JCI
Kk9So9XQlJ7Sz3dt3a4AxMAwhI9GJA+k9irCix0Y5CU0xQFg09dKqBFKCFCwtRG9y1paF/N0SCzK
RDSQH9CY8vvxpCBVQ6MbxensYbJlKL6xr4Wj2033QAS3dAN94pY7Vs1WBMqGrpXLiP2+mMWu0MsI
vER4Fw+O4TeGcS01YlVrL3OUvODCA6WwwbwR0wBn8LtQ2clTvZO0/NawEC0KrSs7uYjhlJeGq5kx
BATdYd5TxT2wiWn2miZwp1ClrnTIj9uVJCtbaQgBFdTXTh2ilOA8zWV7JRo6k6q2DWI2NqNCiirE
WeQC7jDd8RCcn+QwQmOcWYKEC8Pbfiy3Dt2vcUIothUoMC3aEwC+GsPtWnuTlqP/w2r/DWrhI5Hm
70UDcAx08jLK/AiUayHlwpqVZ7/zJ5gJm0WNOfBfgl3tt3vJW1hiDSJ/sBrpk31y8Z8j7t8LFqF5
3IFQaAYN+2HBVmOPkXkWzFT4Oyq7KT6U4WdT7OV3/DPt//UaS+77A7KAQjkwGwdFEushujPWNLK8
YktxuFNWPNWnYs/Io//ugqD0cKYHjs0s5OcLJl3FEDEIZV9LMqjgA1EZb0vYyYEWM6UcPSekRjTt
1VjiIG/OK4FyS1w027rJsGPtvMBB1AxT63i6mNWblUjbEvRQ0pcuuIxt0fmz6fg2/Q2JWU9ldV5b
YMIbmH4d1KuuRf0sGO8B131Jy/umP0v2VxmNnVl+lJXck/vyemBG2E7YU1mPZfwdBYjHIaT7Zy6t
6pKEWFEaX9Xhiun1uonzb6mq0q3DiVQNSPf1XRmD+VZhfcr9dewgnh30D01ePtC9ekzKyKvq3lNQ
DZPbr32oo/WR1M9Ra67gYbtqRmfKAXDPMeEEzSZtkIBQeu1eMpu90XRXfWGthpQiNGJ0oUZ3Zh/v
0VYRbtDaMJhjG2CK3j92o/guT+l9VnSZbwUy+6jV95n5pYSFHKvZRpbU1h1NAmISrNtRWlmAVqRi
fJhpOw7q6Hcifq6rZFWaEVOm6E1V5NtGDb+hMPGaiR5W/Zg33thCvI8rn6Nrn0woMCALUzb2bRF9
zZSHNqFiTYc7VJNPAM78oMcVKuHpOzJ+/sVMrsybXnrJlLdIuiiG20uFV0AVt1B3N20w9PWwC1WN
6maW3TIL7+gsbtoUoZZp2IsR6qtmHKYBI0KLiS0spXxE8sCUPNVmKI1SjSndBiNt5QHROKncZX1D
qyfaLEdalAoMuKrrjjm0iAOfnilQ24HuKvRu1wqGx7hWIb4zb5k4EUXZrJ2iWFsJs88KoQMzwiBQ
Lp5rtd4H9e3QfVOTnBpqQqSkiFBEQcLOOIS6s5lC+VRb+UYqAj8c6itn6V/plr3JLRQ0Uuwaial0
S3KEdRhx6KBkNekefbQtPWuv7gbPQdtnKqpvOhNE1+YsklluwZAuMkz8OUdOjwMzMN0u1XZB2t+K
YnARX/BqI36QK5O22WNlHbToEKHcJicorDh4FUSI7Ai6nfyALJRzYDBkFTZ3sWYs3MXTmjx2k0yD
31ThWqO4xvWiRi0y1Apf4INqMA6r4i+Z2OdT/zjQlY4n1e+chmBDwtkAi2l0P5Sdh1SjH2/QanHA
EQ1zxvjiToLSazGnigZPN4LQjbIIOYVYdXxkj1azoq06Q/MoSejWMVGmyC3lL52QX2GGur2OoJoW
bhSnZyambCe1exj0dJNVrSv31kZKkK63LJepnT9wcSvPCVzRQ5p010XCvCvQ3Alk2XvE+I8Syf+/
LPH/HGB1ofL/z6niqW/SVnrPE71voFZbyrrX7GfI6/Ib/p0uWspfUAecBdiPJuYiZ//f6aKl/qUv
zi8LyWlBtS5/9W/wqqr8BXiciAg2f9HzN/iF/7Z54a9wu4PCgQUwcRoc43+SLv4qJqDhAq6QrmqO
Y+Gb/QG7GnDuSFqMyIZEHtbPJ5IWl2PPC0SAplq7mRCenZvTXG+HOtsW8QltJgY+LzNdDlMSj5p2
6ttgx3xrGzDJC5zKb+fXWnzRos+oQL8y0T7c64eOgNQr2B+ULSHrCvdQax1epd7oJQcHAefU/5yJ
9ukFP2QmvC6jzFCMwevJeRlmbzHENn1kQQDIejkW5p+lQuqHtIF+A58D1Xs+BkbASJr+nDbAKVBE
3g5YnaG45spv3Tk6Ibq5cUp/ce1SvGE33M5XySF44TPgb/UZY+L3z/zPHRgf8H62oN1bOxj+5Xm8
mtHrYeJPR+80tic92Had6Yt638GpVJpXK042uVx6P+yn3yWjH5K1v18Cq1unNcoTv7+kH5K1EX2a
JjTwYjOaK6NFhI2YAF5y6RZjmNa1X8Kye5obCTVG5z41b6apMoBttJ80aJcU7Yec8f02lIU9Cu2H
L60veesPtyE3mHk4Jj5tUkYwsJHTLRDzSYDj0UZOh09z8M+ut6Bjf7weRjc6Ux2+/XpeyytjO+hu
/BxvxqtyJzjmSbxRp7/5/Jt/SMD/flAdozZlodhpH+l8UxOEWpQZ1kqvv4OHGwxEVR7+/E2XdfvL
u/zhEh+eTYrVNC9D01o5NK5KGe0asgYgz0O/DDJe9WRpIGXrP1/UXNbqL1c1GPWbDkj/X7g4s5LJ
6dxb1qoR/TZDqLatw9hFUOQZiTYENoFNtM1zPfersbBXaSTvigw02pNGf0mNda+pBjRt43UbkCah
bLW4quhfpNlQfQgWsdv2s+VGZd97bZehJNvmL/rU7CRynEHXH0X3MivI5KjozwPfHfW1TRUuKw2I
sJxi86kzn4ZhZOpZo/ht29eNCKlGFO1+mJo7eU4lV53F7SxJz7I13hRS9U2KouOg21tdn1dpbTNH
TLd9Gj4g6P8WG6QhnW5/4l3w2zMJQDszcxDtFlyan9dljOplWdaqtart+TDU6Sq1n2mOcsfdKkql
3bBYy0W6IA27reJpBS5nK4b8NqnDXdIgCzyGJyvujmmC7pF6n6qdm1T5J9/6XW/n47fGABYaEZ6H
GgpgP99l0pkhtRhnda3C3V/wKTofD4aoiT6YnpZun6IHKc9uUB6qpvU69U2ZMSXQXnKacbnyrDdg
Q2bDG5uHkqdQuumq7dCnVZtd3o7XWdw/igmETh2sQ33ToAP359X6u+0PqxYqFFUwjMAPx03k6KnU
Kj1+pOmDMnxXuhvT5oYadKM+dTlfyt1fXtYP1/qwHTOh562BOuJKvMhXzU7bLuIzU+9aN2K1sPGQ
ebz8+eneCQMfL4kL8kKlVHSKlQ+xNBniFFI0q0jrUZUYNiAuoA63Xv7qeJA7DDwhADbcfJY0vFsS
/Xpd2go02KBwfly9ijKOXWRwXWT41n2ClCGyy/AAwznego5dW7RCUYcSNjPC6lFJ7qnpMdA2r+z2
ORhzBM+SVdwo8LVr12qn/TAj0cDMcC0Pj1rEgEvaWIwm4qnyMRJCcMTeBuBhWkZbvVWBQ4B3KD9q
s3ytToXXz6B6ijaSAKVaiTvIzJMi9cZG+iUZs7c5BlHNSRIx/Y570FyGSdEyjNdmXtX+OPfgN5Tt
J1/mN4tBpZnJ1NSksYlkws87R4BunPvBDFZG6qzLeTuH1VWB3vNyi7cRTfOuVq/7+NpQdlUYX+vh
hQnHl5Az6883ov3muOZG6D+ZJhHX+hiH4mkUStLgb9lTU6kAcwvtTUn7I/F59uskJSFyoCkp8ma0
g6u6u7H7k9mUT3XbPSlqeC1GDTXR8V4R6p0IJ1/XH6qyv08n53muHF5mWN13efG1zaklp2WGOIW6
ivGqtU7BIn/yOO/v7cPK++lxPmyytjejEVBDsFJvrIdgk6/CVS1tJVLWReZDeVuS1mwDkGT+rNv1
2xe58E91AyNIvKB+/qI1craIReJEaHYwDWg6VQ4FawxGSDYeEuWUVBHw5v5aMsQnHPPfrSWsbRfL
WYfx3cecKWikMuliUM25eUrk58n8xBjsN6kKHZh/fv+HdyrJWWglKb8/snciPzXzrZl+Eu/eVZ0+
fjekLui6yAoi6h9zcDssI8oiA7vI2WCSY680/ZXGjyeQ2xu0yYOlRCsdgLX8pOUXxXn98zb4TRxg
K8IyxBcUcvZHEQctrvRSMWdnFaEmD9nDBV5Di/stjr914pO9/7vX+eO11J8XiqKniOY3Q7Cipb9p
sIYVi1Y7cMk/P9IH1g7yKDSYkTdYHE2xdfulrBmqQRWhLYJVCeotfgo0A3BO6ztMKfTGWGflK/Bf
+lW7ztnLyrhOJoEm5ctIE/zPd/L7B/7vG/lY3ZQOY8FO4uV24KL64LsMdKmtN3++yO9qKBWDPEbI
HGY01D/sP9OQkCboWTmdPq4L5YIwpKuDNxR1BJD6Crja2pQDd4zJNtrbLji0nfJ3f+YnP9cfeYi/
XcU/3MMv7O3ashgsls6qp38J72gVZ9/xu2OM+dJakpfgu2hfxePANjrkgAX+/Ap+e5arFvAWmyVM
NvYhqBRlpgRpyuXHAG8FxUIVXhmHJx0elAjvMkf1kIC5IXV+TrRxVynZcyUrZ6dARFYdFrCRhU+1
Mnm6GnnSXJ/Upt5hzcOc3UmJitU2NKbHumwflLw7VUnyRe8XZKp+iDQBQiiJPnmfv9uV2pKgIK9i
MwL+0CexW+ZBs+B5guG+BjvN9BQI0hdryldD9ZmR03KKfTyBfrzYh21ZpoGqOT0ITZLUclyl1XMT
HfGu/fM3guHym+sQIaizoUBSIn34SGmtN2rcKnykGMy3VN1MAvVYEcChK41HB+jAMM/duhnbJ2oe
vK5n2b6VNVS/wMReF1oLbKbuqFJ7mkLJAEYzQGdtTnajaj6gmrkanGfcmx51JzpkYF7TEulSdbJX
esoYy+qRqA+zeZXYdC7r4nuYAeVTrsH+CSA55gNzxHCwYTsHrkDILRIxEg4pELPutVXGBxskr7CG
dVpBmR2B85mIVxjxl7FAob0ulatBmVZycimDXYtlnBkcUc7fArnC+EPpU7cPZmMNHOMQJ/M+j8H6
1mbui2yoVno+ZJh4aFtsLQBb5DgHo4EmOT4aIBgVWDOkjn0hnkdN9ZNAzV0zT/wE1rfaFpsqRBlW
j9fqXAPI4SVY8xUa17uZQQ2OF7TTmusm7z05wjtklD1L7R8mbV5JJXrdYzi4Yaqvpba5iSV65PVt
YlyGHqOtVruOQVJNle7a87ekGd0RmKiaNp4z02qWocIwZ+qyYxUjnL4IjKX6nVoPrVsUB3VCdUO0
2lrKG2lT69adPqU4k8Qv2AYhWiczMOoB0MUcDWjB1pn4MpTFMa6ap8BkllHiKtTbT90cgbsdaMpk
VnGI1f7LlOfzupN62QuH6Ww4AX9I1e8K0b+0y9RtZu1SGQE6MFC6dXg4wCcAgCsyXHYTVHATWAqQ
c/MsFHSR1Pa5QlF621oB2k/iVh6SU11mqP8Av4aPgklnA2ccr0ZfzUawwlagukPZFt7YGzfA1zwE
W0CA6WsramH8UasV4l4fp3OHDcrMWEDXa98asUroQFtnzT7onQMjsU0Rh9sqLdY60ye8O26Eqe1H
qanwnnGuE61dl85IJtofm7L5EpnKV7DKd7E0rFttBN1qAe5OpxG4mNZfzWn01bYyHIK68JPs5HcJ
1o9bFhzBj00iM2EsAKjSWU0hrQQUvyVU+v58LijvboQfzx9jEeWwkU8jgn2o1Xo1K4d4apwVvW/m
izezfJBN8eCE2UM9hMcaswE1mNzOeAIruR6RhG5Y15rO7GjRCcuHjcFbViCrR0mGAHnsZ6VyA9Fm
8RoBxn/ODJVVXj9Zw3AtDLSgtS5IPEcrngANIPYnMHgQwyZoGb3XXXeceg1tYct+MRX8LXBQQiBJ
U+pbzJ8AB0TQD5aeEkMVhpohck0zIzMFFoVheDJOSkUm75xofloGOwoGCwrT+UqUTBcxB9RyH1zU
deNkO9N8kafzNKBHojETjBsJ/eh0jYzcKgrVMy4Dfhc0tWsXhS9Z0mbqMSJQwhlLhfhKANwWsXJI
I8Orq36VF9pOSsV1jR+QPEm31RgdwIW4Rhzu/x9p57XcOLJ16SdCBLy5JQydKMpLpRtESaqC9x5P
Px9qYv4jUQxxzsxN90V1VxImE5l7r/WtuZSwUqibzsrJyUEkSOMUjZ36J0yqDbVhjMCbSP0j+O8m
Pjb0bitpRCsQqk7JbKHZuVXxqJDbdOHkcKZMt+wZqPOgPdW/8Vj8nPYpHGf2ntg6NBRSM974cPgg
g9WJ5/WAoKH/9fPbdm5HpkHMUWS0d9I35UFIsbcRjRAuhPEeGc9jek+ExaU3epkV315o4Le6SWmI
dsfyIz6VVklCoFdRsu2LRECSgqChIUQl3JLDicBRSdCoivgqyYcaCTNSgukhmRJnKiucRX9baWfk
b1gZeADx/8N5RgPox95YXNARJ9uKiTMFRsKeXZoE2qJ5bYQ38qguXL5+pqAuk1ZlMpPZjX0r8PZm
1WJZE9m8AFAPKL3mSFaaILQbIo1UucHAWFXvciXdpBl/kNMDIuLcyTl2YyTYJ9JGQdRWQ9qINSoa
EpljJV7ydzNHJaKidMGcI4mRk0naJtJobFuWm/dZulKGzhVIRPBrzY2q8rYh3jU1i7Uk+lfdgGaB
mIUqSh81i1AmCQd9d+z4T/vomKW+bVq434Zdno84JBQnUnNXLe8jZjil2pVY3wpluauNyG2z9GYc
qMtk0hYbFJL4h0bD5Aeq5sKtPHuSWfpkCmAM6A2nQhmZHK7B6juLlpDkBfts0xX2/LxEi8JRtqet
8qguqWYXhj03L42FSAdWZPnnyfvbodbWiRmzXFrmKxksSFQIj7P4MCsYsHX1bpwRCgvChaL9P7L2
6bThyMZSAEXL4FvwddrkXRzFDZYejoVogPzbjv1Gmrz26saP78O0QYW7iTK6+hWWvJWaZkQ8zAJ+
ZAgw9bbP+8ZO6xGCYxd5emFS9Kj+NiIiCD/cZkG37/SYIBcDMe0d0VBen3eeWQ882vC14+A7GJTY
I8X+7xcckx0vMDw2vtLplBOUqVKaccSWPcZEeDR4bjU7NboLB4Zz6xoVhKWdIiFg/lev/rTkhLEC
7EAcuHfhnepX9jBcS8oFouy5oqpM+9hcrgTx/qlYeehKVKV647t+9ygI2SNslmtLQeEiFpjxVD50
12qPuKUsXjVTtP2JMA2d+LooYTbnG9oiF6763Iv6+QedbE9qvy5VX6TmFVwHm2RX7+GEuur+Epbv
zAFJoQwkqyoOSOMbEr5uTeKdmtFyxVpyw6FeVUrtGi1JCOOloc5cEST45SQvg5HFGfF1DgT5mNJy
pkQi1Dkaq8egx2Ja5f2vfMwfc83faUiP5Ha+xMI5s9FjXM34lylKUfbkTmpFJilpTuig3CMLr6+a
7vnneXD+wv4zwMmFJbpptHHGAAu+X9n8H3x/t/l5mH8r4ski8vlCzKVY+WkiZOU4TlkYUHJxRJuv
nG5zKpBnm8rL/44fR3t5V2zbPU7fJ4gZm0ZcRR+4sUg+cS412C/c1dPiWmNm0VyNBrgCtEvkkbGd
u7BUXxpB/nq5PrRaE0nHQn24y/MXjQzHn2/ouUn/5YaerMp6XAlDlgim23uKh98jBqR8lKtVsVad
3s38VVe79WMm2UT4XFg7L469XP2nh9nWVjaiqrVco9pQmZlcPJL4hEij4fgDa/kdAZbbwo+U736+
6jPL6ZeLPvkCqlJbKmNIelErIMdT142lr2rh78+DnMpglzrll1GWdefT5TGCmRFORsle5+wyZY6k
5O5odWt5ImIQrJggqRs17HfIpVeVfy+K0Uo2BXghIgIEmJl1t5L92RXl8SopLpWF/vXIfppKJ/Wa
FrqNNOTc/W6Kd6qV3hlzjhACfoMV9bfW9DdLjF/m2D74XXFdh8XWKONNGkZbf/yNnGOjlOzN2Ox2
LdWMSfTG1trDqFr7hOylnNJM1djMvegEjbaNJrJ8WFktxHF6epSSaTunMO5hl5cI1kK1+JhUfC8B
jl2hh2WuKPBmCsLNTLM8wDTZ+G2w0dp+l8XpWuOsHqXGzs9rJ63v8u5pEI56sx6RAl54hssE+36T
UFzxeWCTdtqCmARTG+WU9cY/tFtrn9yGXkLkOrJLylrORaTz2RdTlfn8yoBirdOzclQqaRcvJXSp
oM0PtSsx8/tZk+AnELyC9nzuKiS78CxyTo5SSz8XvYCGqC+ak5uMOpTW+0eCRPkyc6ymkhFm7a0o
YKlti5dsXmzj6lGP7pJA3iRyvpXqdENGydEc0r00Pi/hPKKZ3BBr+B7PJOOKXSxSZ7onh/EGZNMV
foGVhUIeOSxpTj0+UcMxqvHSynD2thPBbLClovB72jUh8nOiZMmXfyD+GS33ikpuv2pXC8Q2OYYX
Ii3OrrL6si9lJ07c9PJrPk3UaSwLdQjpWfpReVuZf0ABXjqZnVMUsK9ehHF0AJfv/9cxFHUy52ZQ
6AMVWITZ1k6Z8UCS3JVSmrSRa0fJm3UYaa9C0FM23Efd7JaddaUJ1S0MZg7M0nUz6od0Uh857O/x
22EiNLcwXY4E4mHsndaCPzo6SpN5mo+RHt3r0KckhdRKouK05DEHiwqjfJtSsZ8ILTMo1eH+2NPb
s/O+f5Dn9kpIHxqCAYeovVZSy9F72seN9j4TBNlbNxPIKEOZ7aCFvJNb2cpExmzWfH57ilU1MUZ2
Vj5Yg7ozdHIx86T9SMCuA6FxIqugoJPhtSXd1Z6UiZIGBCy/bijaSZvOb9ZCOt327Xgd1elL2Org
ribPV3UcYaWSrQxNevO12quqAshUTdSiep9M7wRE8ukdD7XebOQSxLHGbp+Q2on8pILQ3bwsriW5
dcW2d6pI5aWXHCu878p3IRdcXv21JtZX86TbGlqCodccNYtvpWDry7uRqx+s2pXEZJ2LJKwl2e1s
CSSDavfYc65JyrrPmnZpMafOGN+kw2RH0BRgmx6ScmOMxL6FJLVinJY0/sicd8ijjmI73frxMo8J
ZRMC3mwfR2hhDdzThKVO9cNNUmEVJBgOKXLlgw7CtE20G8FjUXQFfXgNT/EmbYp70pwxef1SkNDH
mfW3bmXW49iNM+0+NLVViYC8EqebppAe23gCCz2P7jg/mnLHzkj1aCzdmkbwhkhwDxVmnZDO3fpF
t4IqgbJ4jo9ElQprcp27VdEhOhdiPJ+Sed+SHbIrCoNNciu+aXHuUhrlxXsTs+BFikbI/n1+Fcbb
wQ8OWfKRyn+mbnA7GaKSsIU66RkpIIBZI8vnRpj+VBE6vMKt5n/mFJsqETZevNwFM39f9sKuqOJN
holbTyc89nl1P3cFcWQh6p94HTeTm8o8IVkpl6KiA7nLGRrzeowAG+r+DSyo32YJP7km4hBaQSzb
QdCtoGHYwfRRC5VXldKq7sNXgSRoK9tnynMZ89mtEttPflf1LXI6nO8+bgHUFtreL0W3kFsnK0jh
jX9n7KmjrNWAKGgvRtj+IkrmOm0zV9ApGobBWqtkFAQ69IFuK5T3Rc4tVt+HpN6laOkptT/3lfCH
4uajgK6bL9RVWT+VcowPCkp9lN9UwEVzUi3lbH7UEnULQ+GBXoGra+17wpIhJPGNxO0kCYrieOfE
mn6IRA4xo165ZqqtGzy5M3XvNvGEQdmRarwYKpyxGI9K/iCmyL06uXwMBxF4CyYQ0BikspVUCzsQ
Kr6Jkl17mFMSWOea8MLJCtfTqN+P2nxfB9PdNAnwQorGHSuAAIEh70df3SZ65KAW8TLuY5W8DI30
OmnWQQP8OmrUw/L5ZvZ7/KVI3EGbKrF1g66Q1PTkuZpjFx2GK2vxfpj8WygqVxx9eX7kB7dJ6Czp
NV3b/sJRfKf4NPjCYNNLFZErcfJSCem6DqRd7PduEqvrZXXPBNwQEcVBJcxvtKgmLBLCXEtR0mqK
Y2uqj6PwPjTJHigrRL2g2lWT9JzWwTNsnOtYCG6lDj4MKZiI+G+IKT4qI1C/OnQzCal+De5hwkQ6
POipgClQuYlV1ZWS14IqdKrT5ooIfYo6jV6fcWiD+KnQhnWgFNdaON9QzfRqvfdiRVoRkLFPrOJD
T611HTYby3gc0w7pao+UZaEqCF3MwvRK2OW7mSI/SehbsTEolb1iGE6gAPcd5u28dFYqNo5TNeyr
oNvorb+BvYs2a3G+hR++7G/R0q3iBk9ZgV5xICKWlNuxIM5pnPYUKGvIDwqylj5B61ZF+B9qT5lS
N5gofMevY0mjyDLxEATZNjEfZBi0esqhYSRHEaRTjNqglJlZdXkvSvlGtV7iCp6LuQj71FshiF+i
5j036ts2J8YdOoLWvPVZdR/mwlYJI5wvpHiSiyhg/aOl9atfclHjXIdmAwymZ+uoAJoR2ZOlwL26
kMlIb2AkJzz/kGiQU89YzZQ0qkzlNlBeG6pfvpJcSWPyuDS8ar/wGiwo/rQL/UcdRI0xV84kTmQa
mJzMJyY8yCIlWpX6fR6zfLShp1iA9gxMKbLy3OEm7MrJaRL4PFG5ZUF3oqE6RPljguOYBMFQTlbz
RBzb3Lgp3kf/0AfEDk8KtOWSV4loXMW8L5LxDzN1zog0tBSPeNu72MiF1YX97BlJOJxaXmCUjUvp
+uTIJchmZ7UyzeAgh4UU6MdMw6+v0SeEvyTPBDjOxVGtpuvOONSWuP95+HMbrc+jn5y7oE4aGQhP
gSbtm9DdN92lcpx0pjb/5fpOzlzMgkEuMkbo+2rVV8aeuNTJFoLOTfAepAqbBUlwanxNms4brCur
ks19GbzquDuzDlVDJt/Xg/6kCsKlXe2/XeuXw8Ri50WKtmjjFi3DSZEkbySsfVEQeGidVnj6XLN9
JYjUlliCSCI+qJGCjzajN91dUWWj0q2gTyjS9uhn6bxJ2sxWmnbdAkRtrdk2UxrRwBBd/IjbIhiB
BOqryvoQg+somO8wDztQp4BkCAdki57Gh7JkN18RYS6Kv8v+dQh/d+bfps32QU1GzTxQzk+ekqR0
ZXg0BglZaW3uA3N2Rt5YiKqvKFEu7L2tb7KBrzfFOqnosGdUR5WOCgtC8R538YMmDqnrs4d1WqEg
4bVX6GgpzUM0aHa7WAGNkYharhajeyH5Gy1FSuiXB9T1WAlFjsw7Qm89Ke73WmPask4IdQyxbEmR
nV/DjF69WNlKe2wtlf4Bf2l5NVfaKsoganHCmX/pyXUL1zQLgkOEsy+Y7wkN535ohDVXhx56hWpA
bNCEVa9F0Kqa31YlI3pdzoTKX0XYBsI4rnoDdmmUPITythl2S18yBOlbKoMDoZ3O89PAlmMeuo3K
Ea6SSaj+kNMQRsB2ga+PrDpj7/LtcOemALFuOD1yu0r0ZHJncfhX25g4ZKEpHWtM1pTdj6I1tqth
AOgdGN4sqJ7cjHjXKjTxytpPRuSkPW4xww3rEaIcGxFJdP/LCX7yME86UFaRlLmgtgK93j+mdJQV
6f/lZEjTTZQW3L6Cg+3rOarNs1EEr0vzwq5Me8nv5Mt/PxAu9y837lKN6tyB/NNwp8KnrhdnvZ8Z
LknZzAvCpubrBhPN+/m+nV+3kJ4CI7XoW57WNXOzkq2ho5RY/Q0fONL4u2E9HAI3s1kpXPiFv4Yr
/wibfW1sfx767Jr8aeSTR1ZJQq8VaNFd9k4eYk+3uKSBXNbcL8sedTBWNEMDdEDXdAEZfD5eZ1It
mvwJx2vpNQU8NFn1TijrrR7Nl27jt8XkZKiTU7bZ1RPLhEWy9HGxncdOdIA8dK0hSU/sCBOtHdh0
0Em+vlS6OdfL+3KVJ4VULRV7o564j8ImuJ75zrhLaha59d50zK6Mv7JTX3x2Z9/OT3f25GveE0hj
hQaXK4F8NfiKKNWzmkwX5tz3jL+Tu3ry2SbjoM6IxaAPw/723lyLrvHcb4GCG6viWiV5J8PTn2dO
8ZCDP3iSV2yzL9bGvidknvyKk0+7QcWPmD9Ec2BM0T+PGzijtrZDae9catOcn470ZMHpY2Si4/b1
lc0zksIyn4dJ0UI7oi7zpL3FgfieYIjMxq28ljlo4+RFde27ZuH+PCfPzhhKUYqFOseEgf91eANP
edtxbnXnIr+e63WnCp7V/xox2/880NnJ/2k7ePLSitWkSmRSobBO7k3tYZKq/3YAqqaiJFuGjAmF
TKqT5drShAlcFfsxTRNsS4G6FP75Ly+BETAUGRTucBV9ayuPrTLVGoozL67AW1ZXavfx8wDSNwE8
4iWqkGhPZew01mnzFZxFmSqTH3hRZ61lyGomnoZ+LMl7IqRR09aGGl21wntKvf7noZe782XlVKWl
EKwqEnITiSTDr+9BoRWTPmhRSDqT6HZ86RTiZ/8vwiCXx/zTOCftwWHSqtTqUPEqR9EmovplQVpw
iLSFvyADnUuX9e2tO7msk5fCSLVOtnqGM4PB7uTrxHr7+b79q5P/cEH/vHyfKrpwxMyxbBlBXes7
1e7v82O7aV3Va9fVL5h0zs/jffvsfL2gUxWAXAQI9BKGs6Z2kWIqgE4HT5uCZ0sG+JTVl75zFx7Y
aTXZMLpEH9Ik9Aw+2EF47FHHWbXlJYvoofiFS98d4XiBgxH9lgLrREpsfOGil0Xo2z1GaiWS44Eu
4d/G/tM9FusO1WPAReMyXWkA1PL8OQTt/vOtPTf7QBzRuDZUTq1QZb7OgaqwKOqBIPDanhAeNVpZ
ZWMXRbNvgsgV9fuwrjALtpwWhuDCbf5u+Vye66exT+ZfJw/dmCjMP3Wy3uOq8uZhBBZRqSu59q9U
+dB1N33Wr+oSkZ+EFDiUVU80cydRu9IxIIHOkya+U84KnaDu0rVSBAelFPecssG/3WMY2SRW5mn1
RhCDRdmCYRMhzvWduiq7eG1ISGRK46FDjqqCQiNTeTtwLLfljGAMSRYeFjxnMwhO1eW/MbMAKP0w
QZklxi7DVzzAWAoSmleznmBZMwhykuIPSYqizZhZCewyiqlpW3v4oOnXUWhOny88vnNLGO5qjJ7c
R9qhp7ewh38yENjgGXr/GCbiurJajzQ4RzToB1B0zNunXiOAKO29WszuxCoHN0Kg1cBBT7O1CQ4N
ZzQjflNr4cLzPfcGaxzJEQuKqINPhVA9fK0yHCU+TpTM5z5aQcLYWlV54RX+jkXgNYLkvdhJaWZh
Zvr6CgcohROzHwNWoySyWY4KsprHB/1P6gjXFW32xSWprYl1sMVNfqfVq8lhi3zRjn/2ev/zO/5N
tU8ztgrVMGpqPpVSi+YKZDuZpP7fnx/4+TFMZMCLc1Y53TlZYRHFkhxxrWggZxzIcVoCzvzz8yik
p55Zfcic/J9xTpaFTpuGLtXZWODKpekiH7D0P3V1+Donk5vU+ZUhFMyKO6bAVWAIpj2O8V1DU6Xq
W09R0ePCzm6q+2YuNoKOZ3UK3kOzPXTTnZGQgqMhsy2IPNEPUIS9NAoJsRDl+wiOQZZHv/KaqAA9
6gTbV9K9jjK3nrI7IwtXLTGYowanWAZWpkS7VCpXsxAS88JJrqUR1l6XGcFhmIqtRl93ZAaHhbFq
SD/JK3oMln899RmxXaiWGwqOcgxavMRbzH9UCeBmGyO3Syt2kla+jkzpkNYK+meUtrbZivW2k+bC
xXVBNEBgVmtlmu7Tpt2rKRjqRK+hpacUtoPyoxkjDAux06NicUheTZ06oCA6e2Y0sVDxlxZFYDdj
AQcpDsMHQ2gfJKm9zeDo2rOFH7qjr2gZ5VMahyiib8tWX4dV+ZsftCQJgLcWfeMtMQ2BVIAcPKFx
tNoU5n9/MwoTxlapxk9YIO3WN6I4rpO4vyorY9MHf5CSu1ko/9GMAPJ5fS1Zwk5JuUsGPOn5rUQw
gbjRUTE6FF1CoYjEnEx6lnLtV5w2bpBaiHGphqhxAVdKrV0Fz4CmEwwnBm4R6a5Ej60qi02QiX+I
mXObDrmLT6+y/V1G0Vsx6N6Ig1+IwcGG6YtVvy12gRkOZyz/gou9VlPtVSV9zZJLqlbQ1wmb1NTU
KREmdmN16LK7jKfdsGpnbYfawXTJ5MBaMmzpra3MjpxjX3PbpD8YAvJ2tEyD3KzL6p28lduMn9Lm
wNaDcDc2AcClmWaVfjMuuX+54oWqtNJGbcF0zXh9weJPkrVmS7UyWsFO49od0+qN/BJMm/cqcjI9
exFGA7D2x+TD2I6FtZ8hnRToSGHQ0VWSF0bjRqoKt1iwGKNwZNe9l8PpIJEFsYJ87GJZutHnZpMR
eZCEFMQ0MfGCRLnz0QxRAr9v0GGJVWT7xvSe9zOtJ4h7Fqp2juWeiLfW1isDtjZZCn4AGwsxTCw8
qcL8Tonll0kxvMZ/AVHVmVPF0YQ32Zp2RiXa2QSPvMu8Uhf2QyFvZJOo8jT3KCLYqQRETNvBSEqi
eONDXpjq4l5RhKtp0I8aXPkxCD1RI5AIOmbFJ6XKIscvfGJOpm2py15Jyk/bwEzL5V0WjnabkGDY
CKuU4DyS1ZysPVQDOoRkvJ4phWaZtBbV2M54a9Lpb4e7gOgqJlDIJijYZKG+V2lbNcpDqdQPRl+8
NEp2JWf6I7K1l8bK7oWq24YVWv1oJJMk26RsZJKUMnA5Q9CmSo0IOSPjqmwKm9XkJWlepDEC2tc6
MB22KZCvcFCdiL1GOyDmbwR7yWiocENg+vdmhQnbDRDl/5bqR1SmT3KqXIHf2YlUOSGUrMj/sWce
XseZbG5p8HQjGn3IV1FB7yteE0TyHhMaYdBfznBUzc2d4VuoEpKNHIir2RrfVA0YlsAdWvJ0/Byf
DwA4XyBObtDcOPxjKOkuUSg3ViTZD4+hJK9G3EtiGTkTeUz9WLt9Zh6skgJvG19rqBTK6haAPIQY
BX2rZayt3MTxPoeiXdBajvV6O7T9uhfwsAvFrop7r+8nT46b2zCxjmkjHtLxaBR4adNKc+ca5YI+
OmFjImBjHUJLfDci/IJ1pl514oy3p72wnzh3rrEo70sGVX6LKM+v3/mh1jW22lPgNfGOdd2GFHlh
z738Dad77s8jnOym4lgyhXQm/qPXjbX0oKgv+OP03Lxw7jy76f48zsmBMOyFtLP8nk4FDYRBNp2a
YnvrqyPLH21avqlNTY9yIvlAabY/f9u/W93ZLn0e/GS7NAlpokW9FHhzPN/GZbfrzT9qNF6TF0UT
GZiGsBHL6amf3gcBVl0cBHYuGVexhPnCKNxRQ59lXIr+/e5BVdkhLuQSBOz//v314QoKegJr5OGW
Vu92/V+QLutC6DeRIsBnmDsI4QmIIzrq+bWVAlU30N1gPzF2cpg4BlblQL9FI21r5pOVRyvNFgYJ
iVZnDzLQUh/puGnedEqChIaeKoYiKfAvvKBnb+3nXdPJ+5NPUinNUEE9FoKdEbqiy2/eB48ExKzi
6/4Jj8RzfDtsis2FZ7oUXk9f3M8Dn7xQUpjmpTIxMLnk6/rDgH7okl7g8f2unOJ4qaj93bD8b8v9
n+3hyTuUtZYe9ADrPDzkm3Yw4aBMBzIttl2DwiT/o3EYEwX4ODpLr38b68X/560+NYfrnHEGcUwD
zyR8NS+Kv3HE4SfJXozJPFSztC7rekPBjECP7G/Wv7Qyn9Vs4LMv70uInHGCHXRIHn5+EPKZYtY/
jgMJAUs161Sz3FtTbIpgcV28cCafnIdy2wHEXxXqyrJLN7sK4BSCI5OvimAtUrMWLkaBn11d8Ckt
1n1aHXCPv06luGp8w4qZSlPcPeTEonE22pEJgvDgKR7eU3Yo/oTwRh4uNBuVc+vn55GXP/90AmL7
O02juqzQOWso2XVqHt4Uyq+g9RNHF/trP8CYJlabpPY9U1gWF+FGQF4WBwqn5T8R+SIbVULQkDzp
SnxD1tqHiga2URHtVemtZpJ0mSlPg6hdj7qK2+0wcL5f4heWdAGt7fYEBkBRbNlcy7e9oV1AZkjn
vkGfr/BkhmuD3oVlxxkPgV9GcT5w1V+6o9x2jmLLK3kTHKVL6/U3TQFzDcSyBk6OKq91auxJyJ4a
tZGPReNOLoSp53KDpX2rk4hxEe977gEuFXmw+poF++fk1RnLpOU8T6VnxP8846OOk9vcx7d/aalc
FojTBevzQCdvSmP0TVlIvClJss3mxm70qzR9H3BYi/KfFpy9GF5YI5cl8PuIi6uOqbm4676+mx12
FzZVy7tpQXQ1REghwospfRCt42JAO8S1dWE6nHtXTNQIkoiBSfvGJom0jO/oyM0s6pvcN8jtHN2f
l5tzd/Hzp/zkmopYpskuUvlQxPRd6CVHaA6NGa3b6NnsoudeKu1R+m9FJifbh+WqP81xpe1kckC5
KiO4acB2mXHl/HxV38W8J0OcvIVEG1bp2LANM5p2q8D8z7N8Hw3qO03rF8p+Bj5nUBjzLYYftFCF
w84/N7VdgtFfIsHD3/WD9Bu5Bmm5hp3700NR5cvW1h6z7Ejcw2/MSpYzQxcbY3CFYk2cqu79fBXL
jzx5375saJZP9qf7NApolZOaZ1P4mJOZTUhJC/lCJV4+81Z/GeXkDdCGBFV9wK3yw/JxqISPWq/d
yZdglEu/ez3bzUhRx9xASakQfQTYhWB6y2nL9rpG6zIH8UapOMNHw5M+I7Co28bt4xtfmrxJhkOk
FTfDnHtKZq6UeocaaxdJ7z/fqO+dx5Ot38kbVQS9WAfL4yaPicPptnjk/LRGBGk9letLvYSLo528
XC1WdAsF7bJH651gXx1Mh3V0LTu06C5MzzMLwJeHc7LI9WpM0tWy5EzzaDfh03SxEXNmu/FlhJPP
UddMdZC3XMywY6ZsYq/dDJ6wS3fNhVl/7sP3ZaSTHeaUkNxRhYzkP7K79telhyLHFR4Fl2KIK18l
3qUu8ZlvESMS60J6OHPltLdZtNnS/GRERXkS8SdbHFmkvHJLijU/v4HyMku+z9X/GepUhqLFUVqM
MWuauBNehuviNfeiV4Vo5DfLWCVrMkLYtDX3/r62p2fR9OS3/Fa42Lc7v2L851ecCDlETFO13PK6
gBq2VeEuLz98EtV+vtZzu0OdAyDFd1HG23YqFwn7Mm5nTlUuSdOsjTDeQ4WSFkrxJTFba51Kjb2F
baejkfp5bHV5HU/u85ex5a9rYh3IYW5UPEcRSbVvFAeOZIEurixygsuXOmPbPIobEpacIAwdXZL2
ExWZqjKvil6E/fS3pCwh6kc1krzOGNxSyR+jANVJjaVbLAlqeKSERggfyKHsVilvjdigsaTp1OIR
jhq+jqiiCGW4ktqTnw6tM3Zdtiv81gV1d1XpeKR6CVoM1BxVqG5EjHtmaa58mYg9abZ/vh1nnveX
u3GydnfALwPc6zS+w4OgHiEHRv3Nz0Ocm7ZfxjhZWzW0sqmyHKsnvdmNRbrVJuyG8V89mbwstF60
iWSmqMpXjf8rlMEpJMWtqKYbkZ3EhZ9y6XKXP//0QQxVyxcUgktp00zybhLucyf2SmOFqPIqrq/b
xlu0Jpfb4efvAc0SGaAle9rT/lCMnk1MS74v2BP8bE2CXGiT/uGaV6VBzPs23tT2sL8kbfuuWCIn
RvrPsKftIGLplVFZho2e/PX4IP/Rczf1snVviwaA25VQrcJXy1E+fr7PZ3YEX4Y9WUXM3NCMuli+
pjM8faG8SifLCYn9jiu+QtNUr9GjXTLynfnSMShyHtADync4VRHHKDwsOUDW7W9y47pQJPfnyzo7
gm6I1MqRVZunB2uiCyEbwQbxjAq2b2DrpLH+PAKFpnPL06cxTpanGLbvhLKYQ4mulS6ZT06VkEgv
1ASma7ZqJa4ZUKcTf5P7Z4fG+Kev6UjN83iwQG5QmeRc4VUG7ev4vunJStAsRysfg/DVSKwD+K6r
EbRwWgkrff6bIv1P+ztJ+Iga08HRRsX8T+NHx8AUb8qpBHhKHl062Gape6pC+DDdGRtH+x9+3Yef
vqCIwycYHc3YOhqZsJ9J/lbrYDPnCX6C3JvzZhPov6VadhkanfJ4yDIzdIwyyo4DhCdnjrLUycOQ
//2oDJZrzr6nwQpSc+WhioHFm4hZlY8+SLGEpdwEgeS7cqtChZiMcD+EsH3kEh6nsKpllBHRm1he
TRWGDbG+1tpnsVZXSf071owVTZg7kqC3nInsnmAfFDHXmi/9bVLieBUCr0F8gmsbN4qOH4hg7VWj
xC9EIROn1mx9K9ymViKj19Vi1/e15zEpMHKppKMHupORyRGw9kcN2LOs/T0VRDlUSvIq1VfyIK3k
Xr4em7BwU0t/6aJY8ejOy7/GefwrKqXuhnKvrzDBECoimFsUD09KExy1iEwGS7gbNFm2WUJXkflu
QBIujZ4we+hC5r3cEw64sNbqjjhL6YbEb7cBaZdguDHiYWON47bS4CcJJp5RMGwLf2Myq8wNIYGJ
mbhR8ZjGYfXbz7I3PEZXo65s5VS+JVgQTMGrNpH7Yspr1egfTOwmE4X1TjI3GrGSRNBv4z5f0+va
+Brx6ZgFC2LWhYRQ1/I+bvzXNMGQ1L8F5uiIAShT31plpMJMxVPQAGIiEsfWDFzH5dJhm44N+LGk
ubKSoxXGXs5DmIhKMqJ+3Y2RO8jzPqXsPufhgS60Uy/xwpwRTEjrwUjS6yDeTiaeEKXa68WjkmX2
HKYbdW77lRGAfQhpyRb7knzEvCQOhyOGNhObmkZbAeNhOPvX/vCcMcPK+S4Q/f0sHkJ1Jm/4pjPU
tRkfiXNa6TDWhvbXSDD7aoTZW4xlifJ7AfX2dgu/pIERRgTxnoxZq93WCVeRF4daiZxCxwwYi/qh
VWmeab+V4jmW/LWY1LdjFXltnNqK4e/Jhlw1SCUQ++zlgggVMWnIWRElgqUI5MrDl0iOSRjRxw2i
FKfB9dLikOnzB3gobqmlto6cXxO0m5qs1lUEeM83F9O/diOQ/6LWMxkw0FKk8h01Bh2jkFa3htYS
854RXhvCG+0Z+tkVXSrtuRTEVT7sYhq5pdi8ToT3/C/2zmu3cS1b16+yse+5wRwuzg0nk6JlOfuG
sF02M8Uoknr6/am6D3q1V532CxxgwUAtB0nk5Jxj/OMPgyXv4bMJldEw4p95qgJdibdW8tgnkrfU
h8HQV13yMaCvNPpeFJeM4slAWSw/XedT8tC6HbkAhJsM6bQ+6VEzviX5RIZv52YyFs8VSav4bYGv
PaUnZt5nnh217wPYnNc8bjW9x4iynY9ylq3mibEFdYYr9Vu5Z8yWEhnkGO9FYoWyfF7nY0/uTbOC
DYFzHB6EI97N0pqU0mAoErYqrpE5LMIsNPKXIPOnjTs5kV6Zr4XWYEe4b8dZKIz4jUILLmjT//O2
/ycsGxn0v06Wb2WY3cGsTIGHg3hXvGVRG2ZhSmIF6Gzul2Ea/ueX++kcu37/L1UQCRXqbF84Y3B/
MWzSVOMfiuw/llkWzt2wviGGfyc11vlJH5VMT4iSQxiBGrp6jYsfark/fggO+qsXJSKB33OQv36I
S672+QnK5tW4rVTuZ+X8w135U0vG3/3XS3zrN89nSaqnhpcoV8OqWSneuEsD8z7xU8Xli+yOAQ6S
Hjg2Qp4qSO5GQWLs009wwU+f9NugA2KArHY6b8Mib00b67V2arz/vCL+WHU40Mhh6VOffsd324s2
plnG+psIqxouQ9RMlsibRdjm6+9X+v85QP8Nl/wvF917G97+65NUh2G5Zl7+n/92u2xA6Jh+/hdh
ZMnXZ1f/IQjo+if+b26k/j+4+1O//z0IyNT/h86Z9Ee86bDbsK6F6D+DgBT7fyzI5LgQ4MP1z2/9
MwiIbxFsweD6XxlBv1M8k8/T4R8NMtGb/0+/YN381kjj0IxZMS+BvSB+B5Ao/30XWdq+rKdzRXmp
mBgNDG7m7EmdJtzKK59nNOZursyhiebXbJGJc8q2m7jcK+ZNZ6+LHg9GNEqy9WQSRdxRoOKRspal
L3pzjNyoZ5RnFa0MJInuPMNDeLdoT81D7nReR3CQsnyMYHP6TaEGIMGRnGb+TLGUOd7sXNx5fiw4
ndHZB9eDSIOYgg3A+bOaXxZytpYRCy/whppTuFWfcntf5mvFWGfScVzWF+e2G+6U/CbHqbMlstle
UGlXSPzrZ9szfLO/qauVrSKICMchrNTtWAoJ+WeBIW40nbanz+zztIS4J+Q3mKNmmDIA8jn77DUN
ykHM74imiIlVLtvuRsmDVXrTGqQjuUDZH/hG8JdlZL3eZa3tspD7N3ijhEmcyB50KYoT3uanmVqu
XlWE+T4iPaN0I5JikxWF2xi706X3mICJzm48qUmiwcT2gBDnyb6ZxYipsjO48G2hmKjI7T7H/la3
3idsKBsbEyWF+IskNMvXnhhsu3TzkxkssibylgruRZ/UJ2tfDLFwDIoK6CVW/dVQBPUlPq4nV75I
0bkmuzLUOmdjprgmIUmzi/e026jtaysx9BsIzG5fAZjMdvLrahAqImtVfsz1XVfsCinUodvCesHP
2N4bzl2G8LZBL3l1DugnCCestamBi2N6iNFcM3lYSjHqx7Z4raUnGabIKYd0euB0wAj4mADcEdTr
ao5XI22W17UdVHDE0JYvd0aOUa7X1HBsi4cM8v8ZF1F0S25CAtxp3z5DnxLdUX+ufUwNpDD3z8ta
RUsZ6zfN6WgnL2V+aKCz2QE+wIVCXLe0iam/bcJC5uwXlKeSBecYdxLuz/GxataN/pQQ7ZljfQP3
sKnfjdHLrF3DU5KR5HFbOPeXYp8Y+Ff7WutKKyKykINeDlMVapnkqydsF0VpfDjxWsW+aVHv63an
Gs+dfhxzvF787ORpmtdlh2k42Iu3bJzchUN5rt5hMtTP1VdRhXnimzL+llRbfJawvXjyOTDt20l6
WS5blQGfge5lEpeA4qjwTzw6PgJyI0CO9+a8YCAsqnLdOaF2J9f71jn09aM9PKTdCiJfM91NsI3k
7jg4nzUVVgWLSRq87Lw/Ofcpk9MyKn1rWdvZja7exA6+w4VbZKtzuh4jTTvqxqaaXivrxTg9qPmN
OX8Yq0V/nVrUGAdlaVwp/mXVxz6/QU6KsclJfhvOuE+T+6dsDO2QDnANV9YoFhn342rfxMRhPlw1
oBB3UghnafyrO69aza+4ziRQC+hfXVCRF/nent/q6U4udpZ+SIZ9UpHEVz9enKNkPSbnX5P+XE5I
yY8nE3H8Q0ywvDdddunpRjVvczob/SaZPpduIzMZSrqnTHk4F2DvI4rvQTTNTNGsuIsxwGkN5Wh2
HmuJ9I5hEkVJzjTJe5gYREtSbM02O4yX6ggGeZLua95klosGN+bU9B08c8muMXaFwuoqPphBX/XG
9Jkg43LhZssCYfDNQhNgdQTQwoKTW6yY5+NfDrF/ngt/9Y3nxPl3xOL3OUB6MNQPvqfZ38HcCZuD
Rkmhas6BvT7Hb9PlpklDLBQ6iverPzJMaLm88lDIy3kwDYB76BITLDZPit3Sg7mBOZGn3kn7acex
UHtswWX+Qr3sVkgexBn5zeLFZzEmvtUFentbK6GSR9g8pOwY7d2YPY75JkujasJk7BFTa0N7U/GN
w2i3D0b+ZLntH9PVJdDV0Mq3st/f1ipWru4YwufjB7Soi9hDzPxRMhDrbu1LpJ1p33wqINIbzgAS
LYNv7+KlmjtL4rp7bGYSJ+XzPV1z57yM+b6uoyTf1kT+ZEE1iYn9fPBg5ffNkbBu/HhJb5/WzWXP
XxGdJCqTZbpZWEJ1kOPPM3nZ/cVHVow5C+RFiZ5uFtKvywFi6aIIZ7nNiEWljalMxjgrB6fkZ8TC
J2UP43BuH5Vkpyhh9dJ3Pgy+9iHxoEKzUWGKL/v52SfXCjNuU48qA1dz92I+5WHxNdWRuXjM8Yvy
VpvX9P52vyHnJhldQs79i599cNTEV5uKW5TSfRdOU6CjuC7H16Te1eY+mp6629TvI8pkXZiEPE9v
Q+cpcF8gEILPaJ5eAxewM3GKTbdVftPkMMYb3+HY4ApUtz9nlH3XB/1jWdoE9QC5Apj9bdZuaviv
zbbtkZcaKkGH4+zgavtqhVXJDXyOKfoRbf3jk/CXl/zWV7XDZao0TAG8fFvha+dVkbrOosF2GRwg
tvplhLx26mboOmaP+Vj0nx/F35rBv4w2/vaRv1VktW4mWsWs3lvW2oinFv7w+UoJ7DdIw1fj3sW1
X43D8OF8tHtbDJ700RLpIpxf9sPpcXwrNtW+/pWK0y2S9/H2BBQQu90Ng5CdebcAsLTuVTCmPZL1
91BFShR7reeE8r1SEZItoN7eG2HMJHP0Ln696SYPFwOIDoy8d9hG9R2kX5deM+1EvgFlD07+6GNx
tapfnZV0P66lm/ZGf0IU4V9ReMw+1sWNGhGC9EN7qn2js/ztQn0bisbY9ZbG9UbBWi7vocZvAHYe
TZGtrSNVY4JLk6fJcPtd4FJhUT4ULj5rQBZra3Gn5/iGU3dVefkr4cI/yYy/z9P/9u6+DVQT6BR5
2/HupLuJMYH6QCjysDHek88iubpgnj7jbYEmF0dBTHq2/Q1QCYDVJNTX8eTB/wkwN3rHyvw/Ly+F
3Pk/bfW2TdQiAbE4jHxbYK2iKOXSsNWrCs5Qh5msck9thV6Hp0W0jqe3YSG7BECo0Pg3Fe+/2RBK
NizkF2CB4XHCtrXf7gHoxGmX7I0JjzQX3CxzCRhCT+zcNYavM6Lg1gTn+2T2HMWT600erxX08abH
4BNd2Kj4/B65bapFlbPXqxWnqdxhzeDijZTn3lh6g+47kZWFauNfJDe5O+/G+3mXBWl4BSTtlSri
NZZeEecl4j0d74UhRGk1KcQpjhUv6ksUnW5vYh/iQvaNjDvTFs1BPy6i2/I9zeu/KiJ1vy53HL17
dYuV3hN+Gs9MZQUnLsGBZ1HBfFMFGqg5aphRlxj9uEXhXaI52Vbz6oTQeABVOgecENhW6GoQHyRh
c9a1K9PtUx9ZiH4KzjFgnlDK+1of3NQmnmplFo/D8DQxwAI8Pq8XRlhl1Lf7Ph1EMXXk0Qegkpdq
W+A4cq3/cpzjRIrEhS+x80ywlZtdSAH2ruF3zaFDdfAOV2OFFM+1HytLzOYKH+IcCzkKdjlb5auh
vcWLRKLYBsgbbwvSlp39co03Il6LvCrCyGzRzRt5wcWbTAt0i0FW7EY51LBJgrAuQy+nPK38Enew
m3mLVUB/dIiMVpHcWmKiJ1khfRDgmeobOgO1/pKmTRPvarxeTrYYizvDBLB+6BVfo5Fa9gs4hSFw
SrYha4wz7oX7fBKzFWIfciFnu0jFXAeqLBxpxb7/nK856kymJG72qH+VWyxDtMQr9u2eRVvKeHrg
RHheUWgCM1Jv2w+Jgkhvi0ERWX89CR+wqLJuYylPjCDyl8LxsCGf3QZg2sPb43xvKYA04ahEiv7Q
65ycnDWGRw+oK2ixRI7J2fbso8MBMYJ4SYd0ygJHipSTON/Ok1dgcyGLyTj000rvHurqnnKpuoRW
v0uaML6EJ2vTOCuV4BCcNvWA8z0Oi4hkPMOjG0NgkIdBc96o3aHAjSHZNzwcinKY0p2CyZq6nvJV
UUQOPhOa357B2J8m1BG+kvhxjY7roOFFYa7r5EiNmYczabak3tGiBJb0S9P2i31fFxu1vB+NsGwC
zKbUpxqzhd43U2GevTLemclOV1/QNrsTj5F5TArcplJ/WqiM33CqPEtBqngYS4MMj6pvOvemtZaz
oAHFfYk/Rz3gHrayWz5YXrzLendCAIYgAe2jn9L64PTW0Sj7ZumZlau5srTFLlA+HVQ6CKibjopF
ldftfuWixKaBwAbLMz6Tm1LkJ7dhf5HWshxRIN4W47b7VXt965qYC7My2CKY8+AjkzJ1/2WXd9Y4
r/UuKC4rMrzE1IiJ/I9GEElCTlH7lG4JA009ufIvWL3IAde0jnenYn2xVrUUsGVJ8oYeHNGHhmAD
Qjm49rvMyLnnQIaVhVOFr2bBlRKM5uoz88aItu+GawfSTwElF6v4ssJNa4xGkaqeQxH5bvpnx5Uc
N8dujO2sv6wWTPkNO0waQivfbAYoeBpqhxkTOqcW8gYodhDDi/pkb5DG0Oxkb7iOXV7yzrPD1qSp
o2rGXwxr2IJynJYPicnYiLMnPdOZ9Cm+QRjYoyHtsdyoxEe+MDMCOD/iQxNVZnCVRVGuVxD0I+5t
YQSYuUbkZ6TMm/PIpsZ2jctBFgPiKKHYIXc1P1wgJgty219mPu66CeIXogTmD04VQXrvjsV66Vdy
HdID88a8qx3r4FlYUL78Y0qfbrHSy0hW7lcjdafoRbwi7r7ytcWzCQV6Nx97ivXzRhLtBwbALTEh
rvV6OXtT6zG58xHt7oYJc9sgV0J+bwR+wVKn6H1ULZfKW85hNfotISRn0RUrDZEeNdHiD3mkal6R
0VhuBoWl4nbEg7S+YqzG4+8LNAvCCGPo12F9Ht15QZfrAxPUhO+4OGYmVqRwT5nVqe5APDB8s76L
JnV/qffnZRbp/oShSbIZyigbfdvwC4KMUl9PMIz41cmhI20Lxx0sNL0mgak7+bJP20erCgs7TE8e
r1MU4WDuJgh0lXuqQx3TKSE1XvProomxDnlM4A+fvX4mVH7HEhvSY28EaRVwiGQbqRIy86Bqd9Ee
GoZwL2dz3WooswUokt0R+KAJ5jhVetR26sHY1Y9lxy5OUC+bJJ08AJNwdpa6kkxPf5YvHRo2r13p
JxceovVGHgTCTNK5rLAJDa97LZ4rQjWSA2cRE5qcpB5ORmjUF5ep9HTVArrTQXq1R0a37uTJ19BR
c0XmBB65BPHMvVCwYYR/OQadlKFZwtD+9rLH+kzuX+aF6mB1yvbsjoyGDH4Gsyd7f9mrbMPnHYDQ
ZfEqaXXpNmfzVka5hFnUPXxwJ7o8Vh1+e4gPkRqG2ALR6X1YO3JrjBrL0aiIQ8kITjLvHDPBvaWF
XR21yfpc3urnnUHDbgcD3s/rM7QL04uncHmJc1de5ZZ3ap8Nwinzu1gKTty3ypMqmiLBTzds0iu7
9caXblMD0piCThVGg4VUjtgjl0+aeS1SpxEo9IoNIpGZdkx0HWRYzorWdGDH6b149BTVT39d+x87
us7OTps62Sg6/PubsyboSc8ejNZK5GTX6gJFgmoEOt3CQ+Y7ov2cncB+saLMj1f1ZmTmezKjomNk
L5ItIxAbF04TcY6LDvCGY98t1uabZHMclUG2u/YLKSWQf1lnD9bDkqDbXZGGptIe8nUkAqMio5qV
88JjUZ0j+Q73wUwBGnVNlvB01QvURlAjNauPF+zSeLnhpiN4cHAvqj/a2/72Gh1wIWVr2z8k9CyW
2/AsgcOg70OwR1SXTzHDxta2QhXaFvCF2b2+ok2DxEuZyU0xo/ZjdrzWAlwLLAVkK8yGB92E/esp
UacIw1d1f9DWHf0wLobgSh6elZwtBEwp/sXxPnBSxouhAe145mER+ohZLnE4Qv/on5vIEecnfBzM
9nXpX3C/9WyG467x2n3Nj+a7/YxpG+6PZFfUbwWz5L1legAo+/pLH1f68GLVETtICqJoi/qLSylk
qA7u6VnyP0YvPc64PUen3Cc+pcvFmH0QiTOPe8s/rbgMjc8OR5EdLZHyorL+jzzQgUpC/OAjQ6dI
dWefsw+kE5pA4ZPyQMTgoftMw3IVQ22D6OZemf/G/fgOmElpJ7S7/CS+CB/vsg1iRgBFTT/Y85ZY
JqXwTZxCVTTYDEXE2K8k6oE+anuvpPikljZDrAnjxqtl0aCANYKi9zKN6he3dn+44KPoz/KrZHmz
EsaaSBixp6Fli7zgCXWTrf1SiOZLWvw2du2o8CY+1/Sevzo4l/JBOcyP6k47lK8wy04cyw8JNmpE
WSBJ0g5Z/qbHrvJl+VikHa/7jbop2Qcx5cQ78g5w9RHhvImpFF0MI/JWjIfBIbE7YhfmGMDyd4QX
nLjqHT8Ru7WPzPKdQDsC5lEncsYquguhn2FddjdwLRieEzON7FSZoqvXHIFV43ohEpxcHAhnzT4e
Q+mL8TagT5+QtYY2J/PMY8fGBHnl7vLApOJU77pEqIjPj0Zyq3F/+Iz9qlboTyePZVHgIdYHMwdU
51nLDZtCV64pJ6VGOPW+YNqtB9P0JP+SOA7AlWi2ft/zacuE5ryuc4HX7fRi3pQzS6+loHIvtzWL
JQZ3uyMu3DnhJEuz4LFbpk4w4tbpK+Fc0E5wk9mRsWafUle5+JiIKsquo4GtvKnz0gsucYJhIorm
4gGxbFiF6eOZpcf5Ghne+XYovGYk3RNmiNeUm6oKNAq2035IdkB917uhHZlhLDoxruJC1yYL7Tgq
QVwjSIVqySmwJn8pfxkfyy07PuelKz3T/rAH4g47DK60eNKj6WaH9rK32RspDwgAgVHAPasj6UGj
eSTLr/auLHl5NSYhj/GH+cEuhfKai5nYK3Tl7PHJ5dCOwqH2x+eBqkUT6aa4KSF0eI0SGBr2oWQF
HzLO9Yp6UdpgEyOdgjpZ2XC80eYXtCLoW4U27ZrJhxcXxjtllb82r71K3RLOM33AsL/SfUle8chV
7IOzfDPsT2Axx56BROyevPoVKgtRxv7kx33uZsfqTb+db+Tm6a5IDlaBOpGDNVy2jhj3pC55RnY/
r7V10u+kEtkOBAcixrRbJb4rHBpfYUxvLKT0baTh/sClhEpjfL4cZXIaZtfZl098rOfsAHOkXU3B
4mm+vUGaWXIsvo9PJTzstV6KfmuI8y7mf2664xyOoH/LLTbAHO8BKwOSVO08p5gHmHfZjhPeZ6Li
mu+95mde/1TCcLaYP7v8N2miOLMjnV5QqycPnX/5chYsAAv6KAHNCF9oLAIIj7JpTNRA4qn8Bd5E
mE1PWaK6BSZ+W14ZtK07OrAOdRwYPZsTAZwVOnX8nD2rUGw1QYKsx4xqEAzyVWZaV1gio2UiyYxS
pXO39p2GMVghRlM4An9dmmYca+mwPRZuqQY6v9T4+QMAkflw9syv5TalmSsOFgdf7v8Aw8hXMsjf
YD60x4x+EWPp35kP9mxI8ZiBwlz1PCj5nwjmmimbPYhKS+1B6wHT0CvfSnwmZHgX62xhncABGqpp
xjSS0CUXvXVCbCMwzIxOHkgc74pUDqRo5HHxB4oaBlcY3OwzcVpVL93iGswZFMFUx/FJT6XOh0Lr
Om/YS5gK57Jvelx4Lu5ynzOdcNse2JmybUWdgo+1S1Ya4YAxBC+GEG7xegUKcSkNnHXt8xj7eLdy
A8lzCVTSXjzuwbmgMfJwQW2YL1MPoBBxIVhJiTjjqRpSyYPAAV1MpAn+wIdQ/4B0WVxe3VDwNXOg
0HIP/sIuqRLH6fMBDA5kxnQZk94TF9udg5kAYmJ6ebBxJuVRHN5O3gV4jreqrzTMPIFnCtf8Kbfp
NwHj2z3/t/fzDVoee82uzjHQ7uBwJQW+rVntX2hAbgHC8hVFn5V6WBLCPUPTH5X6TWncFPGXObyk
Y6DPYWbgaR+kjQfJAxgOMjmW02cv/aV4pZeiXqV4PaAQbTofyd0i3+SqS0drgaW9U1zCPa98vQrj
T4cYM2A+LRqLXQKkblarcrv4RBK06zoO+k4oPXWmADbJpZ3GbrJOD7qgq4Smysxrghy4qz5bwJQ9
kB1UgHk137WiwrMaq+onQlwzddtlK0vf0A4VvNzg2cQit/TkN32/LsyIKZBZvObMPicvxgCpT4+o
bdt7sK3xY/J0anS/1RlXHmyWHWdJGtnvcoIASeiUgMXdCfNNL3lhVVlEpyq3c4bnAjUdWBcxY4CE
OKnau6K4y8cwdW7i0ruGt02fYA71Lo0QFYPcQL/E8VuitvexUKeJaW6N6U4DDJi90cCkwY/zHePJ
EV7sfJvVOwiVtb5B+gTUw7w4zm+L4nluPU6rJibVnVxYXNOroIDUiImFD42PXrfl8GG/ZECjXYsZ
yUMEj281k2wqr+EHVtX3RJsr+AzrBFIVOZ6wnL8rXpZLpyKMYOGn23obh0agZF4TGBT6Ky1smZip
LuGw2/NOOoxP+g/DREX9A6nkyhszcFaQ4bd892vCnsas4+66ty1RDnLAIsfS03FrTSjyZwPm2L23
RmAr91z1bg4M8BLgwkvUUniLPgNN9c+/zGIzl7f1KbpWuuoNfhLlF73K2Q4URSzsYG90W7R46i8p
FhcCxyAxu8scmCY+EsKoI4uxb7HHdOGivrPogwQmyrSrJ6KND5okJCPED93aTGEPheVq2C60Zq3m
4Rm84xGKbh8w58gOC02rs6bdrOlmE+NQjDuF4Z+XbA1sNhv2WNyvXHpZcsj4iEF8CUp8stzyOhCr
o0uyBhmaaIxLE5vzdX0KbD0EC7tqS857ALMWeT2M8FgMSuAM6JMZtmHi77UqJFAP4Fo5b0sruJa/
ulsBn8wi8U7vThaOyw9b5ncntX+snL/cum9DlRIRPM5Q3DpadG98A5Drtng+g8uMX+YrR5JJii7k
IIuOE1uCyQM8PwHBS3uMebRiN2/YTWCL7uW7/B0yZtcF/XOfb1VQNCiEZxe9grqdvxYpkBbI4PSO
hhLltXd5UN9BdHH6KXkwSCOw3enp2gGU9GDPLRIqg9vzwwyJjNO/H8MsVVRhCicx9KhvR0RMDLI0
TjEh1jfML+TFVYL5uiMYz/ErkFT22OE29lbgpHoVe5Sg2uwLHNEpSJJB5yquCpRWZIykb9jPJXDn
LXvlNr1nUs3xemP73W/Eq/NAToC/jhldNWY3q1Y4x1NoIl2p+HeOB5d7oppXQKKhw9tMF84rmncC
VfbzBjNVZHJc2S3zBMK3xjC/YcmeHnRP2lXbOFLWxm1XbYxX60H7B73RPGSr9P2AOKCYBCPxnU40
7vYi6HXIwYWOyqTDrY9OCDQTf9RH0IzN+J5G6ZOzq+4Jhl5pgm5HdPvlvlr1nraHGER+ig3ofkI2
nogiWJ6aMN8hRw2klbpJxBCCokXMSb2r4SrTxCD3q4/qkHdsla4cabM7sPOW/rjB7Vpw0VYx0bmu
dWiEuZkiFsXNtSCWVoxD1nkIzZpojWqgMhFttDz9xKHF4PRP999SFEu5ygP/JuaWxjNhg3KCegZE
9osZGGiKUzPgJAXGvbyAlS3BTMNmGMez89ZG0gvDKk7DAcBvpfqS7UIJ6ErK04yRUwwQ2obdL2hz
y/ygSj52TAxapA8A0fJgvkEXaw7WB7vH5EJWKmmJe4azU+le2Qyy4V2z8QY3OSBL4U9iNMezdq2Y
Lm9zItr77ivWvZSNAr8wPCAG8lNInBOGtJXCyy5vAovMnSlKXuY8oheUR6a4OjvVtShe7imii5f8
fQFEAqtJfSA5wN835w0IkEZKGt5At5LuWcFb1KJANG6d2/M6vldXS7O7XGGQ5uT37XpI7vT+iYe1
eGfWUCfRWd8nTuBMOxl3S8+6/6FW/l0Lf6+bFB5OU7UtXf6bL18aD/j0lwxp8m3OoHdeBWRx4DB5
ejNLpMQ7+CHlsNYhk9A0jAFevN142w57yfJjQSJ5xcPlV5wsM91A8kuhRGnBvryKNOA4zMrVZNG+
c/HpjmGomAwdGRkgaCbkTEbqzexk38fHtN8gH6j1qCd1iEiZ56wSSD1M7J701SkPKc1QlWJzBj8Q
1st5xR7RCqyWkxzwMyjfGQimfi7z4CSeSutxxzkMdoYeAFcKn53xyhOfCBuCLgnHIyWEDlN5ANnA
om495nWY8AhuQC3oce7JXR0pFytvVkPjrb/JXvRnM6BZY6Th3FvbPqpfySEpdz9RJL77JP4+JK4m
OzCNSUlApfXvdfXFORFqLBE7RcmzlY+5g0lNHOqC1pZjVdSb6y5TrKYXndKO5o+pk/GIc+Lqh4Xx
x0Ljr2/kG7cbh5ZeLm0WhhpKTBH9JsgD4kE5rGqYLl78eoLrAlrKyiXyhzSRj+QRztDFgxzdUvfj
2CeaG5oYrrl/RQleQSQrAZTP0XVSXdSb0wt9AgLX0zpeyauEOj0gtIKSt/MQQnB/+xeb5vczeQXY
JI7GbPkJi7yHB9hi+EVSZZ5d/TC8L7s8gBBqujaIPz0wfB+XB7QHenhjYAzCwD7C9aJ2yD7yo7kp
QxwJNYUu1tXh7vSi2ds4y6t05amv/WJi2GngA26zXtyYQlN7ZkTRQUBr/ayJDDpB9BCMoSmZgCp+
/+ayae/Y5xUPdO5NExhW/8BeUb9x0P+2NL7R3IkdwvPPYmlg7idH09sI7POFzqkXkLEY2FJiH/sg
uzfvzr6zPgVlSJ8TSV89w7736wDypyXyh/2dxs/Enhu7r7/ZXJ5H/Fq7gRVSb6/xdBSjYRJapNPx
aK9+4vgbV+rE3zaqv7zat+rJGJoq02peDZURBT9YVOqz9cfr7uXaPk3HuWZ1lE8K6BdHayIU3T2H
g38K6aaZLLhk2XspBdba2fefgD6eDfGmvi05/g3Ogs3VwH0JtMcK9tY295cNU3zIncaKVBTal/PL
f758f+yg/3r5vj3pXZvEeGfm1w9UHZ278XE6Ml9s7qd9VXjqgUJFfVHvoAexzo0HHRjRl9swLfyf
Lu1v5fzfLi2cFc4B8rDx2P73PSfP4nwi0MjxSgK3cemEwadAG3Gd51gPmivxzzMZdKfOTu+g0bgY
M91f54+ldxLg8otCdLVbm67Oc+E17/gQmwDkFGEfGLgg/EhWhu2WL/KX4rUiMcUZFsPilmAYTDtj
z+IOyFj5ifhDoeKlFf7QPy6+k9Aiu+cv5YpMsx/IqX+1SsF6TZCQ2Tu3aMlj54dFTSbDH9aZitJI
JRmIhKDvATWtNSiynUi2dyo5sLwrWlWxiLpr0e6wOWB7cbWu5Z3BUoMa4zCeRZGeZIIwowjx25VF
4sQ4aXp15km6yPArLvbgInQ4K9bjvb4xP7AM6MCXAuADQLH8TXssv6DGL7+4ntZrY4RJedDLR1BI
/TN9Zty5kABrb5xud8muhAF9PBbtIwzCeQhJhCOSWg27wbdzZuGRkbwV4ESilAOFr2yq9lb9sA/L
zaT7khYYhFxg2iaUtU5ts5cSF/LxwNTwxTpCh/ksBI/Ol5VTiUVgCyMAcYwxKvv4NZ2Vk9aJzmrY
83RRXPfBAhGSRoIqBl4a4QeWJ33O3EwtFZUTQiRPSbMlres0h/E9xHCTqXzQARaGOts34zTOsPRB
PpaFZ9zfNUWoUMRegsubPvhqFXT7EXBM9jjZSZLwEwZn9sPV26KArXOfr84eNFZolQDUgRmqoiCP
D9wDpvInRzTIgATp9z0WyfsovJFEWU+HMnbhqIJvF6+XZSePj+24V07HRH+ri4+4v5uRDabr0z0j
62QFjjYIqwlkPcroQRpBQQ2kOocczgUKix/6RMIN/rQEHUUmftwyVNn89jwmcZsjpmQJQtOAJuwk
PiSkyRF64SGDGM4A3KB/5ulomNBLYeSc3IRYMcFGp9m/ZGbLwwXoGXHCJlOfG0Z/hM1C9JapmXz7
TCKtyNW9OcokXO0RkqpzNGaceGR9/Ro8hsV8s7KwkFQ8HOrwF7WZpjXMIbFn05TRxTz0tDD9SAM2
W/q1I4DjDg3GKd+fkOIyNaz7u5Yb1KCgcCnYY2VNOehla5lwZQIqaxiFzIgeqQ2aaz3gJ4p3nbSR
qeZZKxig1zPOosV7aSv3/FoE/HsNo0eC+Y09dPrZHkCvGQVri1CW6GIJQFOIY0Pqyj2aAZcQWIb6
0mlVUHqDizJdygO73DOtvAKr8qop3eoewUqSbwg+d2P7UUpfQN90ttcR1vF1lOIsRIVfESVQA6Sn
E08wSb7tdUnUYCACVnwmCYKHiDzLT0c2UPf0297C7gRE4eGzLpEPBHF3ezltSGTqECDU/8vYee02
jmVt+4oIMIdTMSvLsuVwQjiKmRSjyKv/HtbJ31PV6PqBQaNnprtsy+Tea73xGN1eUtRzyIGxV9BS
iXwNVBh4+fp1TVEX2bTK4s7oJDDMVRLOLpL9CR0UsAscXOve13e8NmWQZa4Czm94pLbly2kD3SNK
m6w/WOxAEfifWyBpV1YS3Bjw37yjE3Jswis7S/0W8XlSAsi/OHwmgncXT6y+qW0UsO6rofduSBEq
mE+SHipHFFdZZ4PY32ELHAM3au0aX0ni4VlqslVj2DAmA5+o6fc4JPzJoAePdR+FkfgY1+dxXJfn
zNd2kEK3pfA9aPS1fl9Pyqr8abfy0i7qV7dddtvVnEnDeTC85Q5frmfcB6wag+HyUd/QTlxRsCEN
69UDYc9y7KnVWmNFupEiS0MYdRROx76PogzOjyI7C4XeAqfzcFyzjak5Cg0I3VZHD6J6VuIg7u5m
+GRE9wuNq6I5uh9U7O8pKcK8ed9Fhe7RaSGKkK3XvEheUoYt3xuBhuv5+1qFlN/NyTpxUC913yBc
3ugW0AcAkVoA5ozrkkqyVgo0ERR/erPmY2bglwhSHSn4ihJXgLDOm27HK5kGsz0unh23u/sL4uUv
SqToVH+lJK1AVaSrEp1ZfiKDV6tX4lp8R+PEF4ltdEz9CRV+W2DaPpHLayQOxpWCLjAUEZXD24Q1
XyHhr1thmN2mzI2FCxoDGQynQ9IWalFLdUdEFeUGRebXQOOh5NSgDYmnv9EaBwAzibYpByTFI7fP
84uAQozFF2VdguGbOks6dN22AohWz8BuI3vTrazgqIgg1kWn6h6nZq3WkLd5OzlsyImBqc2bb++k
WuF1T14L0hxsNKwzamoqZqKLcj/V9+CqIUzzNeEoNkGa9F7LDoSIpvdRjLIoFUdowMrrpx/SxLl0
H2NwZ4aKZWjwKAYeI6d+GnIXv4kyhDrhy+JJzl0+Z1Ywp07+EujyK4Hv94FKtlTaq/EaAhb/hnzJ
ZpOrsoDTjl5vGeEv4r5qRWlWzO9sd6NXk4PnJwbrlGCawgZtVbtGJUfSVYHGVRx37L3WwlElGe79
AEwoOt8eDZUwcbpMKXOERXDy4WnZBTlrkDX+LEV3cH73V6X/hYn997CqYLP8Y/oG+OZnMmTiKsXf
AkvumlmpScr0PXg9ThVto04rKBLh3D3Wj5l742BAATNs5uekYk3ltzcgvnbm2QYRo1KzP2ZejhLp
yzr+bQ9R/3U1UBhbl3QTEhF/z46ZSRzJ45T5NXpD1s/syuerdeuEjb2ebUPeIjdVUPnrun2d6f0L
pXlfFAtTdEda1yJvXnU8utYKgEppX1KIjP6BpvE+fklRk1NBduWN/Y4Y/CQJsa/wOkifuLe5cF8R
keXNsy6wrA5hkdTbtEOTPbar6/hqKe9CGVJEK6cr9azoa4ClpgytcYsCLJ7IBEdWAkWMAEJyC8/8
kJ+pfKAEI14T1voATx6vOWTQ/byWaK6bnTA+EUCE8G6Q1iRaLCnmg181zlLTSSXVp1U6FRlfvLIU
cG2HTd6cVe2oDT8LRAJzE2jbOUhYeCHpXZhRZOxAbcamK1+65/iH5g7ckclBpg+QKS2KgnF+MSOS
B7xrgkKAesJHE+QyP4NXKTccn640hyPFqoRcZLtSCQshmPjS8qakoee6FWuPPqAO9TI7VEo3MtLU
7GFUPK6o8n5BlKWPvip/x0jQrWMheYimWg68u1fFpNU+UT9Zzd89qkm+vM8awPwl6Z6keBBEuS0d
BVZbRO43G0OnTJwHNwuqmjhoOOhJLeBEYaAoHN6Wnvsc9e2Lhf8Q2NnBioH0cNsHyY/uC73dMtSx
Q59BmGRP51Z4lSnjgLPiyMCZxz98cxoTkaBbcWJwIyFV4dMSSClG/Yg0cV36+r52Zg+lWLPt4gt0
Qz75LUKQw7jh5JGbNRFGiQftzdWV0pSg0srJUYh8wss6z8hsDGDaJ9VeLsqfbectLWPVerqM7uCx
cTjZmr921JZwcxGRtWqOw1b38SL+1FsU0JfKxbziIeuml4DR4CxTW38NISc/FJLU1UU3iDnpZbhA
J8DphOg8RmCOXeQxamj+8J745nGx4c6+tYOn3jIBLGyKukEYzopzZuPiv96NrfEYb42D/FO55RO5
WJvh83aJt1nlpCQTgsYbfOSUnOPmWpSqSEHw994fEEAKu37L8cAoaLgGbp/RwS35PRx1Hw4ytMI4
vF3uztJsZnn6GvkJ8t8NV+rNNk/SIXnQznW44P9kofS4TCkmq4I2wMgIi8n3pH3Gu0tHeBUkJDfx
ovxGyFI5+an7kd5RuzWbz9m+u8vAeiMOHy8DcgxnYST4bvUTVb0okLnnW3NFCCnQzw/66Oh2HqFe
OnzLsjtw3c+rPHfkjytin/0E8zd/SuOwUnhJssbXJl+3iJ499xHbMk4Fvdx19YMAUPm3o+9fyUgi
s3CYw7Ms68L/bu5yUltzH/NEqn5NJxuH27v53h2kgKZUf/EZdZAsNr9rInY8dpa/rCrKv3JaypJf
bKngx1Qo/u83IFidaRQFSTGtq7WuirnBcya7zraR/HrVEHvT3c6YRloJWifvVqwjpF8GtkqM6+E1
2stoknMvQ9np4s+gwyNDZbqI5aAImDYZURVXTU4irjR0x7E941Kmiu6ca/b1HXKotD6760Yfnbke
SDXhsJk9RqGSRRCLvNw85dhMAE7hsXPy6pig7Kx3tNkBmCxW+QXAMG1IxyAZhrWI92DbJkEjel19
SKQgzt9H/OxdoCqeEX1QgY06loh9rpfeFqKDNCOOdNN6hfo8j9ZliGHWv6V7CWqnsxuKsQsv5UZy
TFwansI2L96QeOAGIp3nultk8W62LnwtfkZn1YBu2AaXAStapu2Hr9xR2F3nfKvqNggWkqLs5Zpg
m7EohQbC7NxM5lk719ZqijYGHHjjQZ5ITukgQOAq43PA9btKP8X9nRPEYt0+LZ2Qs7laJNhpeoL6
0j2w1xqQIC7JCWmhsZDrUuXaxkeUk4uk26b/gDXtR/YszSEnKrN1zlb3noVibkfMmTky8Wnk1tcm
O0NGpDuAHjhteO9p2j4YSBMdiVB3H2ogX6OTWaZ79EadLTjY4QX1Ubc+iW0EXXV0iGSk8q5y3xFU
A4bJtrPwYXd1n2IRaVkeGfEsCTcAdojQqDcJqsPqoEV71Xq/AzDBvTU1PhfsPce8crNpj1IURBoA
reBXTC59oocYFPhxso/5u6CNsz0TL5CuByHQhIfEOA21p8evKO0GoJIIYvgwzhIj7KXRPEi+zgOB
wqCjIgV2O2rbeVCFPpgxXEgugvsmg0ffSnpAQqPSgYfCbiNv6JJ1Tfoa05ujtVu1e8nEs2r5rBLX
BiEInprHBYMeBYdI9hGXP8xftRyXZ8vnI2BW6d0SgbrklkgNbXny5nydEPVjebJ+qDMELOc+gGID
9CgwRkAlc8MigHfjgGPLLGk3d+MJ6zSiUXRojR+PIQa9Uqc0cJUkjkliGmcr2PVmuvkdVngDofRy
gBblX9Bs6V+Btn8eHQsK8g8FkSUVZiWNHB0YFPaLL9Y2PqCJ2CBT505VhZ9mHnlkF0yasRmmCXxC
6iW+wVREvcsnvLgrvMeIV9FkI8HO2dGRUuNw0Fpbf03sDInbVmHAwaHgLo/7Au+qr7mCW3lVYEmy
DUAoZ2EAXTZ1wAXlG56IoUzHhwWjYDrKbsGqkBN2J8Q5PI0o/Og/vLGeTw+MYNBkTsdQ6Zjdz0wS
ACtP7fQWJYnoVHAp26Ab4CfarnfaAm86JFSGxBZCdLf4p0KuGzqKIKlMiE4Eic50fW34rP1kRrvK
Y+QYx795O38JVH5fThRVF1VLWcbl35VbkSb1emaUMH5kiPxk+wU80ikrsTHOmH59HMFOVla+4/TZ
XF3g3NRWH2vK17rDLduL8qZpz8Z4XTWcexIESbVtU5+P/v0GyyKu1NfyY5E/5tTuLAo1sduMYYoq
iP04x7/O1jd/V5jzvwd6aNEbUej9A48TfSb1SkaOLDKrBYZ1mfEEmV6eAiEfeI96y7n+rXhb/hef
K8TF//ssfnsG42vcinLLMwgouDafrEMd4rpjne53kcMhu23ee0/ZYxGwx8fG/2v28C+5zh+/DGJq
ZEsmBeqP5s5uNiqBMPBfv4zOyXSP2uo8Ajnzrmhy8N0xhRROJL5S6nPHwIry02Hlr2MQOBsoNMPe
Wux661RPYAWdB23t9EyRxk6NXyqRens7ozhIDEvTn9u1aizKrXLYtUpuazp+Qo8ZtUndnmMCd5VX
4I1GMEKgRsbQjsjQr5MtIFuPM4ByGWhdu6M7vlmcQXRXGK448KADF5e7xGXNYcRDbHGTPRPtOIA4
5+QIyMHaOnkGlwWAf7VV6YB7XkQbKO8RvIlu3IVXXB157AxXB0AVkgOJFxwbOmfVSYWAbxqhBXgt
6hEPsSYgiLwrmj2rWgbytaCAXqsj7gOfhTUucL9SaIdHdRUjMAVkGZFLywzwAY7Z63W3jKkpUPIG
lUVl4z5rSmSfHpUTbcVXd5BZA/QB0sfju0Uz7Au0g+S2B6A2UhVXlh72bv8ev9TgDARA9rzT2D25
AUFr4S/I+yuR9vrK3RuEcCxZ8f1JC2qfyfy69K4vyE/aO1gD8xmn3Yr5POabdCE5OQkF7Ir3gAun
o1LY0dX9qGFw3RXKemb1INntLMfffGmJrmrU8vwzgIEotpfQmRiFt7C9Is9udgPioqtLqp49IiwP
0eVzP/O3qfXKxXDXCs5OSroOU/84Vk9kNAwD0KtNkrI7VjuDEJLrOgX/zuxRcTAY3Jpdmq+LaCdz
hDX2nBxIo6kQffdeSlQxIBTPbO2yAd7bZ0P8rKctNIr+IeCLmfn9uMpsm7fTrG0EOrXGLdLFKf28
SyCtajhU67lcp8WOY52bmLI6iuB8tOz15m4vWu/qIKS4O9HbB3JLu/RWu5+kfCON77geIFwpM7og
dtPWAjlkkztN5GLYE+ilvqMY10brFKeuOTlc8m0ZxoMrim53c3T6wZDQRLYJm85CfvPYEzVlfRMO
jIyy4moPn5bGKo13F2TWDIzs2ar2VbQbGo+iM4GtixzSYdfgXFAhS8Ii84eba3wY3KNsibd1HTnx
wMs7hL2Xv0uuUHvKGGDmmJab3u9wwvU0K7ArYvHoQtUKVXzNqHeuvtZyk7gCwUvMXGru3Yhtufpd
vka8vWgsmfBBLuqtdvWo1u4Ocfo5dvs7YFLnMwqmrVMNDidAZtqm4SWkjALLc88gd+cF5T+4QWxZ
+Yt64N8c+mwjIhX1v4jh3+uC+/meqKYOt9lOSH9ordpZh3jH+3HKkUS/MKGn3vV7BPR7X1bx+Q2V
ybNyMj9V73YozFW/+duqpPwbf6ygQxOhOJEj/Y7JQac0Pe58PEw/xgsRjzKduN0BcgJ67QJLiQ8w
jkh2YgMEfMFqNNqgESjs6elMO29xx+CagsPDeEIcxIfw2jxxQo5VgEEXfvhv9/Sv1emPq+Ef3/Bv
d5NSd1QFpMSHAQnZSTDu2EfgEDVfcQHd/z8imP/tE1IJaTOICIaU+iUV+sdAdm313tLzjuIBp3gv
v3pfejaYXy7Jo8hUWn6be5IwU/+/kcV/HQP/+VV/05mI5ahqo8pXvV667RAiCAFGvPpYK3/QedIA
+rcn4fdi8186CnVpFyH6xNRBeP938JQKMR1Ueqwdrsw3ztAH4zCCaU5PyRsoxQlDAzTnFcx6lRz+
tjFL6h8jh0IPuKKpZCQvX9/67asX996S0kZfRo4Si1OL3xCfm/bQmGGSnSPRjxBHcUZzXtxZgjyI
OHz14O3cUkJ/umLt5KL6gtbA7o6/66H+iFK/qdY9qBkmA+Hrlh4bTLfZi0y6XL8TOqJZ3YJUpBEQ
yGdE6+9ABetfyBx0w6rGRdIvioq7g+AOEmyJMnHZ83gFYgnDqF1NXrlXAwG/vM21aT9PPO+e6mWf
U9DXrrjCI0VqmcO/vUdGNQ6bpOHgA51kdtYu9VuVPY5B83Q7WD+QiVm0jm5BV9tGfymjDUOyvsr3
DKAJbJoLJU5+8CQHyqP6gFQ10bYJxdXtp1h4+ujVskeALO1IuZMR9YVxFZde6gv3NZskDX0qWRcL
CeyADqAP6SO3X4+bJvPZcsoTJ+Co+vjx/vsplsU/xK6/fq0m6DPguCTrv3G2t+yqz3InQaO8MZih
c+39CgoKf+oSVbDS/WWq1ILkgfXYRsNkwuyn6DPXQKEJawChtPSB4PIr1iSAILxL2MNbRBDO9GA9
KhiDGctRWTQOKI8U0fUXtFxy8K9kE49rwuv0dKfcgtj0peu7iuD22kLav8w4kngq8M5N7HYOmP1t
D4ZJ8BYWatwqx4zQJg01rK7sFe5xGF/kMuC/sSeHVVj5V2yulQ1TudzCo7coa4onaZ+verijvbmS
X1gcwYPxrszaytS2UJjZfIzFnVBQX7JtnQJiLHc083yf6U5EQ/B2z35SGDZr+Cxn6CiiEZzmYrxh
45X48LAmALAQe+G3R/6wmfFb8PUDtjzyvFCeWag3X1XinvEHJ081JrvqCM5PHu+ofZpOvkpQhk6h
FR2HCc/eWiGoF2CEoawJwTMmgys8yODAV8M3us0qcvAVkEsG16xusONoa1nZGXinCS+MXB0M6n4u
e1ut7aXEkvwGmC4cBqArzNA5SI8f3Xob0z6ScahfsldGzlCspfK7ukFj2AJxesXH9KGUNhMmivz/
fvhQVHNi/c9VsTx8mqyrCHh0ev1+gwH7Ik2q28iZEodFSwob1VNIfkfZAbzMRgzBHzKwC0p4PAL8
clU6Xe380BzUfEO+YmDSjnVzxpfJw+WX/hCymF0xj9H0MnolKYzoHxbjrsPTNhYh+IKqvETwj1FH
KIBXq/to8CwcG+DqZ2x38CLWYw2iZ1XbfMRl8FSpO1ocwGigw8oNtsTbggnLWLLDWHHH3NcZbmY0
pO9TvNMT+lFXuRooz7eC/VH2xrsv0uTO+jI+14ZT4GPnFBpZtqFG4kC80+UbSJQylqwmr3JxLtGh
4T0TLxyh5EWvekb9lVStFA+VuScSF8AZM3jaR3eQsbc+W5KLfDjCyVW54y4a4X6pTdpXskefPHld
IkbR+0a/GBZM+WoYvhqGSzkkL3HQd8hQ8AAmvv54tzaMxZq6wQYq60eVvEiUTmiOke/c15AcscHr
arfVk3ZiM5HC++TqmSeMB4OX++7LnW3yBHPYEnLCQzZNq5hDtmFetZue4HPmVxa86ZI6IV8ifu7R
uvIkGluL/1c89mRGlxvFOGHox50X3EyakJ2q3BJ2IN8fIbI4pVGij76o2IKP8NXI9tlLXUBUrLRm
WyRvgGXKvLv/UAXrz5OfMtMSzd5jouvdOA91UNgIbRhobX1KTB/PdcLO5Mg9YiP73hPwEtwJrgwH
njYkOEq7lfqnW/pWAmwl+5EfJfMWxxLzehkkZLrEnsbeyS8Vsa6wA48v9kL10HPQEJ5ueN3tMqLJ
jZViWWDgeWJ8V+8jikO4lD4kQVPL/alda+IpQ+RAlTx7pVtbgC0PPfEEABiyf/0kuEADhj4Q2WTL
wMGxzfc5Yq1lR7yxd6ZEb685JMUeAJXVO4TsL3nLvaCNPU7OruECWpuWeyWfh2Ug+o4H/oA1R8T1
Tlyrbxlk6yEWowqXtu8nWd9YkSfqjwYVeu1x4mCdjgoUjNK/iuOXMISKuU1PSoe7D0YNR7PJGSzb
soOIGburgLQiNKGnCVyq+KBSzB4Y3HEjstraFKfrrqo5BkIPmaj3VflVtydlq3/Tpmuweug7AmAA
xIpzc1Q23Hugaz3v1OP9ZfikccIUbX7YwVpLX+PEC7Bcn376RsFuawb949VaJRRUafCZyFRKyZnS
2k2Up+qO8xpxdX0LI6M7JbfzX00Dv+7J348ynYxl+Fzyef+okKgyoS9nMY2cvAn6X5kxRWQr5VY3
lhNW6d2JpV4g/yo/9yALBsklUaAclmN1Bb8Mrs3sDj0Wk0c9K4gyLhKqgPmkV9uyDrh4RQGBceZG
aDpgDQn79wY0IzQWdWc9PiuLnFbMsGcTEhBkZCeRwYiMzR2qAGE4Uj+Ti9YFCmxWgxrmy4IOUhgS
foRXHn43swkXJA0K7cx4c6eYt2Y1uLrXfVvT4q2D2Lymbx3sGmBHQ4fiMjepjuiNRHvawxxMTDCL
it1rDWyeK/OlWRGcAApNithKhJWyvjryxfjbXiK0Y9FV8PKmC99ZXmSPRRCqBSEdsDVtFcvgmJDA
CQWmLThul27IteXWQ+KPtLS3EEkdFdTEKD7wN0whRv7rtJEdxXSJXCIHPuUH6ZAjQtXJXWCAGW1u
JOty1ctoDxJnMr2EUiuSIDlZp79cbdIfmmdutn8+DsvY9Y+dpKDGoosqMJ47FDRNSJAbd2QjKhlO
iIJW+QaTPYpjIcN1tuJK+u+bVf51c/75OFoYJExRt/6oBzT1tlSjga+v7viR7w65I9uFs8rcBCMw
vjvpHMHOpjYY5yrxIvgvwChPJbiPI/EJ59uip/Pm7eh3W4KIkOpxDyUbhuT17V1cR+SIuNZBg5mK
3RyxI2dIc4xOPHtMiqWXBaj8gsovz90zcgUPvtsmQGStBWR1gnWnDrLO2R7CJiSChFnDRiazwXHs
IDjYY3x4uNsPyXrcJyfj477hJsdRbHq94FRnslFCJqolpkA71UERXnF9z67i1n7/sYDnVIatfOUh
237OG8BwX/XIWUGuCS7GWIP4xEMWVQBMAJU9m8cI0CxkRlz+F8EdnxJuo0OMlIyQCDEsQqJjnjVX
Q7Oj2JVnnXCiD9hmX83QsstnLMw+vPRaPSx/rLEGHGZIFZ149Z2SnEiHh1cdC4AejFA29vJTvpOJ
rZz2O0QBtf+qb61dFuI1DxbjG4lHPhUr+Tff8asYCF9dCddkOOP6esg+bm62J/fJKU9WiEIKRoAt
s/KmAO3FlTSa0Z4e5tf/fpYk61/BXqxQErunIemQtr8/zPWUS8lgOVnjldJ26WTnVCt8k7INRCoY
uS3xMpSHoXFImUlFwam74MqCZq3G2kezlIIzyFQS9e3H3N9I8bo0dCl3PnoX4XYyuM1GV1mGvvJR
y0nMciaX5Ml9dSHZRCDhFO+VY5BMjFruwugBn3J7gxRH28WTzYgcAhOeZgc7BP/EW4+0IL9uwDHv
L+NkJz85gBFaB7F5Bqgi3wsUha/PX1VkngJZh4CN5mFGTCA0a74nNgvJsbpFTJeerCXpNOLbeS/e
ix/EXYu0DZFWdtvDYuYi2oDJS7BrdRzBF/Y3jKrtw/QGmDe7pN62PhHlTovtz7rtjPgh2+dfzVY7
yxoxYathWwQpJy/hC3upJePsqKLL7sLRF5A8X11V34hraqY3PUWi26Emb5HQBF5Z7aKaAaLLj/bD
tPWdEPIR3w/mg/oA6nycD0sarwQC/sX49boEK91P6ic9wVRDcZcQQv5EyCfqRBsZyCMTN4onrXCY
UIPUZ9kGZySyBEcLltR1cbgFaAzI0C5QtyCzdRCeLPz4j25s5J/ui2U88qE93PkZiCx2MBkjJk84
kjfd0dJBhdHnrZK1GRaGm5477b2JfNQv/KaR1lg1YGZwhxyV4btuhHpntIF4CRh9tYL6hT93qm9s
EiD9TD0oFFG4O0i/sVmuY79/XtQr02W50GB0mBlKryIqHbEcbwjzuwOTtjAj5qKKj4/o+JH0oR50
CdEiti0JJ4YwLFHwRai1t9Y6W8xJxzk5M825Ex1CKG+Wdxc2iHWczItXnHcLNotMY4/ubS3vSzjT
8bPs/aF1Wb5EERnkc4U+i98KemAsmVvmEXh4hY8e7+JHDOPsYYwjIbh1E1Y+9Cb3M1RDNa1Q/rGl
Tcai3Yl4VtmlYw81I/3FMpZjEu7RN/JvwzuhoiMP/BPJDmYmZOdLCZidoNJxJkd6H/XA2g+YTKR1
Z2WsEciNoGWI7TSfxk3qwuoSXI3P2L17vRhE0u4qQV6xY2grnK3OdY0l6cR6TcAPqAjMI01fLOPd
kT2GU6klpAQQ0cOfi5pOeeyILLsGrU/CE9luJfpUiosflky65V2wScXs2g0i4V/hWciTfRYEjMtH
qLYjERdw7SumWDs/6ShSnABTs+i1LZrrFtMLYF7QV6FRYSy8GNOZn5jr6psw/xrhDSc2ThO4r4q8
GVRBxP/bkHTHJagqIyHSvj2ZYY6Oh5/gC5/599T1S4ZUR0ZxHLTVO9nUbHO3vfUlg3mgytDX7Hoe
mjL8Ssp5si3lkmAh4/ziRs3y8y0LaBSd0I8v8Xa0GXumdSEsmyLUGK8uuvB5z4yU8ROaV39O2EVK
ojVqr0XhjACV8ELS/VxSOm48qz/GeQltWBQQkV8ieqB1imdAChUkUg3+gekjhp1Z/H120T8gVU/e
GH5qvyAVAW0/AM8KDACpjG4dr7eAE2PddX7eugu1NiaBYK4J3xy41BfQUMw3rI3YhZOPFjt2fZE/
smIX3bGBvIOZYtnELzMokHqsocVFE8hI8rUGDwsZv9S+2TFjy0oki/gqBzymBkb0RV2PsHvBIJn8
ACi41HmTBqLF8KNyqnI5DMJTy2mIwZ1RzdXRgDkz0jVlE71wmGHnlfBCS3uZcDgg/21nuXLtYCsq
Q5na7Q/i6aCqgJQGaaMD6TgjiY7LH51UPoTWiCaqr3/Qg2TP0nezM1A43BhJCbe0nAXwthU++OFH
UBFi1AT6bJZXaviek89I3bAywZFha0GBxipsV3Q7yE9l5hKSNZFagOP7xo3XhA3u6LVsM/54Aiqz
2xIcrkWnTFulr5Wy7oUjTF6/8C6r2ghx4BVTkD3nwyNApg3HLhvrRH6QpYeEe5+EHIvvcgsG84y/
mdkBtftGL+ETXdG039oi6IeHmE3IsDNUQC0/w1FKYSjoFnAy1JhsE5wEvvYyvXEDE6PZEGEHNMx5
o7h3ipTpkUKfPLntuB2ehgdaAwBxc0TIPTG98quwZJRTMcevySPYsIfMwYiw1avDqGx/CZaFbC2j
70CXUfiVsqFIDVnNymi3qM3sOHdITLq2QVfSTwZP6kbVSj4m3yi/mIW28eBdM1+nuC4Ph9lDwQlj
idiV35fZ77VrEKe+6KtvC3gccsdu0lC0iRDg4+bW3cWcsvQX7JejPNs3j92WDiqi8Hjnpc0QVOsm
hF29Ko9JUHrt98x2skgThy26ypLrHp23f10b3BHP98BASlHu05l/Hs1k947D0zdcbDjvQrPjmwlI
tF+jeZ4IpjT3cX+ox9Mkh4txTIl5X+DvhFXBqwn0zCZh8ZhiGt5JlwLfO/spuYZg0IRFAZADXh7x
GEt8xiekSA7+nllzCeMbRUzRXhP7CmYMiV+Uave+mASF8VyzH1VkemqcK3tqSGFACRL4kWGU6bE4
zPIONBPJbU/sqAcHhkgneke6qfK7zp7uV5+A3vmTT9YA/YCQJEnn5hFSex8WkR26LQ0kKUOfNpBT
4I7waL3L/aDAcwv24vyaaa9AYLxpBYrcDuhDmawQ5rtXnguCHhTnXoTTEGb8SFx8pG262QMaLP4d
sPD0gSAOOPj0qwAbCeqPSX5Lom2kQIKPXBM3fiM8qcODeNtrGhI5u5EZQpxOWJMwO5MClegbqORR
IeihfRgYxZDnfaKkyhh6PrQhWCAx4uj0HdmWF8LQH0ms4TTQwuvhDuhVe8OdtGUIsXNTE9Bex6sY
Y2zuN586LWTlt4otbtyO6Or4SQZpVVW+BUaPnu32LRsvUbxjKri/Lhoa9DQx2As51yD1diG+kBNi
Mb1Dw2Odh+dgZ1GeZwwNE0MMDhpiX45F7UmMOwlJePbQbgSixmdfRgm0aAoS1yQA4eZehcuUbqiR
iaFR0YO+kyegjUyiKJ2rj/QwBwggeF+SbAWcsJE/OyoF/Pa1d4y1/pURR9xETictOxPEPUfMa+cS
pkesKPhzL20w76d+Mb3cM9asOierUekZt6UnPphqTz8AV3l/wsIute893sj7M+1o0UD8/zOJbJY/
Uy6BzodmA65k67afEgLVuPSREREgjUnLFjLKvb81AfD9Z8jWGKP5PkDBNVcy0ZPbMitety4tQoA7
yxsmDTTmNSal6ObD6qjkyd2E75HVs3pJyewiBIjpHPbkuybm18VhPSCcgcfCQBeXWEdD0vlQ0Kl1
kMweZTACM0REhtEU5qLP58/sOJlufr/0NAce6TSxrzhcaIoj0gAtGQUjJEWGZrLRjQN3mkYrChG1
4yWfv0TGhZZsn03u4bVpk829PlefyZWFCnueUb4ZZlAmbssembgEU0p4+RwU4Wxy9+0vay5aZsg+
NIpTvI1yFJiXTgbY3S9BtmwQGkr+bltgYKpxCdlS5Uh3l2CBLMwGlHJE/yijTRRxV5aLMiGD+1Lc
LHYWBwCW7NI1c5tYPEqJhRvz7RKgdJcPpryPkW2aCF+gzMl0C4RqLUSOxZuc2cKe75054Q3PnH+3
UynUgfxNe0Kr8YmrCJ0mkXy4hE2oB1qPXBN4YkJlEc7WZowCLT3NIjjc8KiWjwImn46sP74jh6U7
XeIUw8I3lkimGcg8JJPtii7FIOngufto26eRnoCOJZ/7dDjRv1SaZOp5Fi3K/oCkT2g3ZBSAJ0PZ
4FiqAkVbD2Fs87xrpIEBkKB0Jo4ugiECQGTy2hsPwFEIoC/X3lUbfzBJXSSYlx6N4PpSwMJg71e2
Eh/W7IH9RmD+JU0sAPuT15GKTuKorR8Wp87gNh0+S+eeO9Z9O2s+FVNYY7kY0AQxbcaMHRf0iiOT
El88CUeWIvhjXi25RABO0aWLA4e36JX9oqrWCUb8MgqYavDQai/qiYgSVJPPZflgGO7YbTJ4JJ1D
sbZNcKh8X2P8NB/oi1wZ4lsq7Euy47VNRWQG3qoU8Nu/8STgEe7DpIYzZCKMtTfeHpKV9hPZLVd0
KnzRtHCFyK0Ux8iPzPDxcODebfitjN64XMO+OfimsKY4qY7Okvxaps+RRgiJ9wuGq6UXBVU+uaCZ
hvlggw58lI6E7kBcVbYorMmovrT9xhhfabsmPGBmJmLS+V6UFwzpDW2VQb14wEHht/HWWlznCNsX
v2T2lpDcKnLkrKKTero+M7rI+36tnxgF+c4BAOkUgVzq6Q073bWzOnrNjdPF+K6HrSnudXqhWmE9
6JuMpD2dw7qTS8dsX6bbCUumdUZpo+th0+6vRAKT2iwxYO4MP4l9XTwq3YPe7FRhJzTHG2bdxKN6
p69eauReaLrA/khIMI6kLxLsRLkX6qU35FweDQFXzmM5OvTYdMn3rj30jZbIwuuPS2g0uhfvRsYy
mCKPie4VEuPL6WqFHdDldKBkWqn3OSo2yy5Yzis/+hx++sV6ksx70mXLiO7in6h6hUumVWsqX0eY
j7Eny95hnFDPHGsj8lbcpZivYGHIefHm64vI/tvyLpwY1G4JLyijsvldWs+5eLpmWDnSlyL1++u6
GHdp9BgDCi85uszyCC4i7cGcntVHxDrVhhi0xo5pPJ+3Fj/d8msLuit/7lk1wq59SKXHIvPk3i0g
VEd3uj+a2NPwkeyIXQZUBUat+CVP6TZJt9ZIZS+LGhju/7F3XruRXNmafpWDvg9NeANMX0x6n2Qm
/U2AZJHhvY+nn29TLYiVVUMeXR5g0FJDElkZGW7vtf71GzhwNfnDWHhOuFJWesWMBckb/pVmvWSR
uElrne53xRZmzXhw4bhKS+4EkhiK9g48eQnBBZs2XIjTAzYstC4UU239GJo7ExcOT7nNmb6tajju
GdTGCW5zwSxfKlfevXWWYRXE4RPcEmiZgGs4eMDdmXt0tJsK2BztTLiJtYMPw4D7RfJWsuXxIkQM
SC9NtiPcedyPMITz6CR3SDWMO5oyqG2p8WJl1yLaQJpX8l6F4C/DssOOiqF0uzMWpLFF+R2aR4eD
u3uBTjV7an8neBrkJQksNeUclqyocyxr6T2DsU5VRtHhfdndp5iDltzbk1tA1JmXYo1f1/k1Hb8H
RYEJimAbIt0KpUnL3txt21N6glxyFe4pxo+o11F13HLVcduldCQhBPQ2XmTz5oVCdLxVcOO2n8gg
E+Pv+CmYdfk8gySJLT22jLCwjAjJcLvIuxsf36fgFRVJ432DRiv2LyQDJHiMeC1d1xXdUuULFV6g
jm3j6sg9sA6rN1K5VmKMzWZeBW10G5gPfTMFQmDu1mUzB2gBtgY6CWpxa5qaJDmQurMx7Luedr75
4VekJ89kGIEMPQpnZuZnlJWava+AaZIMvGOWoyQjI/B9EJlVEk4tVkWd5D573sOQXWEBCnkccoP2
oM5d6c6bp5CvCaOYAKWYR7JYpLmsUP09GBsMxmiXBWvEI3GYln1qvdke9I3FSHQAtRbG3QxztR8+
ShZ2d/65mQlBWXrCMb/UFwrAOiSVZm8sgx9xAy1mHixduotOTIspvNNjtORoFvD7XLktgCewPXwF
R5EPcrSLR2jdzpHou9xYYO2DmlRtNr6YZgIDIh6F9YkPDdi8Oi+u6/sekRy2BgSJg1uOM5g0ko/i
eIHIr1XnkXngC8sEp+F4cTZ5UWblHCIbbq+o8GmGullqzVKIo+OiRJBLIZYtw3zp8NqjaoU+jlhe
uDIK81UepYK+F79fZk7nAYX3nCrxpVonCxz8FgZnOxv1GYzRrwFp7Xeazs9Pk3jaPs9WBrOW5J6n
qZ4V5takD0NsNc71uwGgZhefy22yMw7hOb3HnczdFXuIh3Msr9L3cZjQf0zaW5AAWNyqO9O+Qcs1
87fPOt6icKNlg8f9glDj1JEXFoKN1hYzuK7aD1ryK0jIt9kTLCXoy8xb2QOjexvyxjS4o8tDcKK8
xI+pMYfuS7xNgW8Jl/IU7wlGYWCDapVxntCRr+h8aZBgw6DBs2nmHrMnDUM0/dG26MWls0PcRwUL
HVedNdijF64rFk8GDkwZTzANiPJEL2pTTzKj9K/IXLDX2Mla5YOsoNoLu6XGnm9temPp9K96eVDq
s1LNfAOTcLZhkmg4zriy2jtGfNFdKDqlGJkU+GgNtDxMmgYzSbBSlxbAmOr2UiJ+oZ+F70KcyWQW
EtCHR6wHOxTa7ExVt5SW7DMf+D1TUCQ4UyYwbrZQ+zVPuH6U0wVssCNw26ynIEB31TLWDWc4SYGM
oxva89bYEywWtDcwbOg1Jt50HXURXwhACn/yFThuuNDhlqLk5998ITIK7UVEZTjiMJmS0kNljkjF
g86qPejxax4/5lUNrvE0YjzNPpptrXbDncrW7YpTw9iAtd/HjxFB99zQVklwhU1lChEJokCIVSkF
87zRZiN0hZixkiBBxiGITz3eRsEplO6bgIicA6s3+A7uOODtmY/19LyEfIJwfI0sHpVoJ9y6YndF
+nnFgIopcjPJmQpZcyjg6DOx9W6X8hbcqn1LNwScrNNr+6Dfh2/eq77N4UdPYTqVjAqMYOq+KPjl
Q26blrc0hFBsJuOZwogaEnt6KLpio0CwnR9w40AT34qpgAbQAEllLvuCyuvLjyhE0KMSBEFfFj7D
9eUDiFBSrzGKRpa1ytBGTMun4QbwnNZCk+DemRj8hpOC+8STPYDTRdclqh5AkU6ciIcCgzkBA2xl
qkmLKn0PK0pIOH6xcHosqby9jY+IQ92GzVFVb5thF/uwnQFdpnk6GyTqOpML5U1tfZViNIO5wwQz
lKQkW4PJUnTlUQgWO/y61Z66RLlFV0T6Db1qk6+Fe4/wvF4OBEIwUBEgZrLIl/ZUWoGzf72CWb+b
DhsKHEsNqrGuqRfqQz3oM1lXySXAuwR+d0Lvg8kXzkkdguGUOVTun+T8DiU9XVjADAaYn5LYNSbj
K4JZ+lt71jLV/OHXh4B+Qz8MEQ4p2UK/8pZQ1fqcRmlqpx6jAJV3aS1xgYTDl77I1sYSuK6GrLQc
yPFocd1Gb8lZ35rFDDhkqrBiCIG+udXzvYljs+vNEiHangwZ5iMUI1vFpPMiW5bhGb330rM1Au5f
BpzFv75QvxYOgiBGPWGL6GNFNi8KBzPpzSqIRyHTdK0DmHPpbAZ5wyDIF6FOV/YwxZaXjKQ9BsgC
48v4omvr1BHbkqIsvIokdmBqtWkPy3+L5eWbdZAxCZEm4Vkoq7JdvXpN74Yd2RXB2n7wqnVXPTjN
s0RVSFMI2W9a7OtzthTQYXsHor4X5pSwnFAJU8NNtR/moblnhC+sgGCvY50QpFcVypi9tYupk6c/
CHeiOUp3evWNffSvm424PoxlHVwQHYLmL66PrIWDYdWG4FpjbUXCH1MUynPRb0/8H0wAZv0ufg0R
iKBwWVivwg6vZ0SP79mqRHHz3N0mp55iHGdBnHan1TLX14N4IKi5aTUzCNvQ1SZo1IA6qccXjJ2u
CFeYgwwhQDm015jMaKDRaBefujNSMabaY/LCa/mNw9Wv9OeLc73Y9jucIA0l4VybTXBgodjZVCXx
XLuHdkKuGA6Z6No4+RT1Fjpq85tr/SvhWxxf+5sAfTEFl8uuDUbIFhyfRK2SMdsWS6sDV4e2MMHR
eanOoMWmu6/fAf2XguLiuBdEcz+KaqeU4Ozh+wCbalBuYjyThXXwCngpXlsLkXYkr40XdU5eB5pI
vCCf2nt7o61UacXuKZ0QgZcLECVlaZjXFKk9FskP/TPoLpmfBVJ/Nj70baRv//j49v8/FZ5UeG7U
//orWH12mQr/f5K3Moie0++T4fmYt+eq/ve/JFP/wzB1AwGKDonMsXWkE93bnz8y/pBtQ7cQy6O6
sxWVsvLvZHg2EkdxdN0moxRB/b/+669keOsPkwB32TEc2i7TYP346wsjVR+8LP0yGf4nti6xBORu
y4gveQVsKG7GxQsg2araeSlFsxO1CzVAGma73yz44iP+pi39eoiLZ91kM3C0jkP0BADbmb8w8cOH
Kd1i1xP43fbTHfnPCX6OOBaf9uvRILRgVQZJSr1YPWupjbxalqGbD3AN02OmJ7ssQ4+G1VQW3khZ
s/76gBdr2J/nB4MGw0Jc0nT0PD+3Lo6RlYU8omKy23aLvxVj2MxmQqXIs8IdAP5ADsknzlA66360
CZLhUA86wmdtJS72ALmzxBxOlszz19/sd5dCQaOv2Fi08w0vKhIl1JU4G3sXuZx0yrV45Xeijm22
nrjXJWGJcf/dgvrzwvafi/HpmDztn/s4XfUGU5ah9kSI2kYDk4/42UI+Cuc2RyyfU6MQczdNseCT
Qkb6vfPd0vqb+//5pC9atdqOTKMsOOkcKn8o+xtfj1ZfX9cLNdSfJ2k6VDCmbGG9f/mMhdbQZrZX
c8ddxoFy+pRSnkocKwoPTjuszUTft2azrZArO3V2BfYxWunym28hzuTyScfTXBiaq3BUL1/dUjca
NYoYG5ktHE5mkRCgR1DLoYqZJDq7vPDJcsKvLdiEhsMDgLJjuCsS+9av6uPXX0YTr9UvX0Y3NVyC
FZW8WfFcfOrfHXewPa1NaL7xl6FPjPuE9FRm9giKJBOAXgh+YLziZ3mbMnTIAhhLCE3UQd84uEXU
RY95c3+wVRhFTJ8bxZ2nKBk8aCUh76wcxrsmB3h3mAEwcdYZbcJmMJDit823TE/xlP56NtxhONgG
b/bFIlKUeWrqPmKMWh9JMKQyrhApCOoW5PKkaJe5n6FzZWDgNnN8qvYqb9fgPPr0kF9fWLF4XH4T
RDzkO6gO4nBT4CafrmviWrzAXQpVrpjJ6JaDblg6ZXKVZ8CcMII0Mgf8b57vi+rkz+fblm0YqATW
sA1dbAqaZytuWcN7juSbELcUg3TGsQsQA0GmGTvyTcU060Ghh5NDY4OCjdkYSSWRtBMrWgiv2Bmk
nTo4u0aY6zfeQrz8I5ocKQAYsLxrMyIKyTlmIxbewXTQzLM2DEy6+6UdesyemZ/kxTH3sG8dBzpa
8JECTggx6sbYzPleg/Ed31v78Jb95WJbqKZ0y5KRVV3c9tG37UiqLeBHGHGKnsxyZzPGycrWntQe
B6ukhuxwZaJlil0TdS9c/BoTUOiMKaz6oG8QDuOOpCS7OnpuGIU5SbgJNUitWfDY93gO6NgpEfDa
9ceCB7uXdJK2WiKJoH8Xzs5SsAkKO5CbZJVa7SIuieeE7zWO4Wkoo1VbIvFGaGYhg4tz/A7hLalW
vOrVdt5r0HYIJEsTMry5X+KCyzQqFZ4vQw3yChLRQdf0kXdUcrgBPZ33BWOimiFFRqAhFEOnO2i+
dCBCBx19cWy97iDb/cp89G5KP98OhDtgVruW63ri+NJcDwmzHLSNgWwsCtW9CcwUtQz2vWTnMONx
eRuygNMQOVkArOKrmRhGNp237BzeZ7CWJsUcRd2EYDis2bUZPxZDjXIFxw2Vtk2gBlW/LEhUHMii
G3uVgSjUTbtmCngla+pKXPmalJAM/8jB6xaqHmz60sOKD5WH1iJS1jcSH8WiBEcVSnO0R4y5t72B
gEfYVzA8a2IwsgpH9sTDExCzecTYfQX0LsF7ysv+oHacmE7MskKCalQfrco7uYgL9ZsirxaJiQn8
6G+qvCXE2L8u0/jKw1bRwiLIoX2WPH/eePXRtok7ENYhPWoY68pOYxzcCQj2gnmctzzT2sqVHAiT
t4amr0zTBoljhzT43oOD9Itp7sRE+wZnSyM70oYv5c7FepmZ7z53V2xC4o4X8ZFScqalc714Ggz3
JvbLVU6MWUBUgHhEfJR+vYemyRSOqg0uNKzHY78KJwmWlUbAGyzfyGiAxEI8cYTchaJBwlstxp6z
TKWdOFzWjktvrI4On2b50CPJSdQh2Mb2OfJAm2nUxcEsLKjGGPK3WS8CrkTrcaXYDCKoatjOT4sm
XQfMYa14Zxr1updGaKp7pWzWNXCHhAOHBLSR42+aqs4uhJOZ97B4cbwVa7IUyMvINYivn9qxv1Q5
oyI0Vl7kIZ72TzEjgjJNVrIEWQ/KTEMGOJNUKbpGfq+GUCwUCrEEhYvdLhjdp9JZ/Bej5X5zS/qq
QVflLmxhcWmYt1XsM5jHHKWVCExnKGZDPPYpZcMErB4TNPGV8saYJBa+m1B/qwKiCbthysPZj8FU
qnlA0VUg3TYNvmpC14mLBn9Ky7CMgv4lcy9GbmIMWzMYBvAPB3IM/V9HEKbG+UNQ9fq5q4sDxTNx
RW2esUzHkAlJnIehY9pRawHF2jHbJS4HCX/nJquMOZDk2JJojikQ069OJv0R7mkmQ1OR+HL83VRs
x3yez4kF5jAL2bpjY1xKLfRlHfoZBEkSh9BFSou+paD1cJXwgY8rjIEVLHl9ElJla1N673RDm2iA
plhxqN5fioe5NoONwWLUJclViZiOsVTBN4lBiy3VQ/NC/FlMYaDz/Ks3toLaVwk3hsLYj7sraoiI
ObxSBo8VNYPOED4A/9ZdZqAgBEmy6joOEg3MU+B9SwCixuPX+/Hvii5HoBKmTBaFc1l0jWVhxnat
OmhSyqNlgyWnBOcZ6jdb8MU85M8t2MHy24K6b9rKhzTp074funqcFwi2oU4bmyRkjskZlvALvJjM
S9a2jMAUGVOJYEgwwIZmW8IbwH634KmAvmpTerq8fmOFf16PLIQwd9lw77U2evKUm5rRtJuXR5eF
xa7vrT7euTLwNCXk19frwhXurxPBy93CqdM0tIsmpNZCP01cnE29IHx0u6NRQKU3sDDsnRvqiH2k
I+Q09FWoagwoKKNxmfHSR8Vk2qmpCF148UN9ZSvMXCGNffPtflfooX1QP4poxfyohD5dZtWIu1iL
wX+GjtVCqtdVhu9yOr709bisoUGMDuQ0xhyWXZG4UjwHVj0tLMBoXfqmTf7tk/Xpq1xcqL5NpKSy
+CqG1h+sAj2An+XPYWXdfH3OH0D0RZVjyYqukRdmKTxhF9VdGxeBpNZgT2PHOETW96YlzbNSZ7Ce
zjo74lrToLW49lrDrGFtSkbYDGq7HRDpOtJCbBuOW64lGVNKx9l52TEjmT5pWCL85pt2XvnNZaEW
Q8RumbwK6kcv9ukOmd5QxlapgNDBuJPwH/HBOCuJDeaWO4c1NqJEg3kRj38bJ+RV8ayM0bVYFBPq
ja+v3W+gDAs1oGGx65ImdelKIYWW5he97MwS5amHVpTJzVZ0MQEVb5x+hyz8pn8nCEFTFEPRKcc/
9GCfTl3KdSuLYqbhKhzaBmZ1iBCHCKtcHYgFoqypn74+PU3+TfvOIR3HtsCXLMO6eAhjs+yTOuCQ
uU5FwqbY8KrapbcI8ELAAT6MYRG6VKAFmUf8igA1ghGGgprsvNzYuF20Eo9MFTET3eiFga82lBOd
x2NUV8YQU9fEu85h6B3hnojXUpRSHMrufAz6RZ7JyyZBvNK1867IpiP+rvzxpG/nlFzL0vP2tpns
WhM+44sHtSRPpHMfIVMtKjJ0iR6wnV0QaXvbNzY1loeBZ2yiKthUCdVqGV4nMDyt1lipGWx5N1qX
VrNtGobixKmz/shxsStRazjNTIxeeLzqnno+9Od1riG6xZaLoBlNMMk4qMAvxIYu3glRgTf8txR2
lVjh8phWIfX2EiNJxn1KUx/1gSeUHmAY9Y0ij0ubTk68eY3DNlyVR4maSsoZuzpkzqI4FzUv+16F
0oiaWcZ50dOlmZTRF9fhxvOj95Z3VQPG0Zv+JL2ALB4LyqSWC2gE4zIKYVjnNA1BtVYUAnypn5UC
Q1sMJdt2nrbxyqWI92XpZDMjNBQm6p23kbDrri0MadR6a8IazMOt2G6GUt+4MH/x+IgxBEJFFEnb
ysGDSuZyZ86uqtlCWnunIRaO+31fxSTctIyQEBkS0OtSXMRAQjmImAxzPahuBpKXgNOmA7uYqBRd
wS+khvbbZyk6mzEUc3qUgnbJwtepqp3dwBAzLv1Nh2mVuBNtXRzlxDs5A4KTGItFugU+IBgR1CRb
gTNpztlogAh6bd9VT5oRrwwaz8Tylk5CKxH5y57b4bcvYZdDu7wpW3bWgBm3Q1chB9OAukeNMJCz
qk1ivprpE3+FFFrG6GGqRWYxWT5lPSwbTFiVJp5L1rqiptLrrVIMy4D1ypGVVwTzFPDavpJ6hCzW
rUt37Do0EulwEF8T+d5UjyiCQh4j7p8H89QZKUCxCDXM/mAkx8q80ZpsF5a0eNUT7tPTosNqnOLT
dil8MUdTcm3TkUaVD/5GG4yJwC78AA3dAJM/A5YBcsmM6DoFhhFoL67UNJb7lOyaUjZWUslt4KOa
guF1ILk4fg/RI3W/3i8qaWCI3h/Ec2v2A+FhUPI7/Ct550QBkjgVVhbRbqDa0OWEzKUOWKRem+wg
tcvrAzdFpacLbGqMDq6z1MxN9DIpVCEZdzcr4zKjP9MCbhDtkYIAte9uBv8wyvU3hui/onembGC5
5Gi47agODevPkApZF2HD9aHTglshupZE75kYN9uRRkA8aqLeCCLvbFl8Yx3bZGa0peacvl5sf54X
UxjxNcD8TUB3TWV9F6XJp9U9kwu5lDXmxVXM002v43piGgyOlNTflDma+svGJZBK09JUVOymzer+
88GU1JHSVPLsmW6EG0mw8v2hLrGT8k8J6TdA5Y1aPAtErdKja8nw5wWbjK8NzGd/dDSejYHjYuGf
hsy+iVpWLk3dyM5N37DA+IybYqCdvnsxdcAcp1n7JpJGxe62PcT0kMMlza2WhU9Di/xPMqVdCJ++
G6q1gf4oG6Dr20zFRSdmARzkOS9XYKyUgYYQw3lb7ZadCd0dtHg04W929rC0hhF2u068dhKtXLfZ
OjQcmaXtswhIAiiisoITPcqp4vVMyu7gCNp+CtKedfjf1N1EreQnJ0KHG50lX1plsZfOAt8kiwCS
duN796FNXIlpjodUwbe1ZoEOknabw16LMJ80nLM6Ar6krO1jstNL7De6+KbCEUkLrqUou6rLBIEj
1bdRK6+mJiw4eF8kXNGTTV3xyGMDNKguw9pkJjq4Pn+SI3OSdhKZCy2pZNIGgwSBbsR0poFin+s2
e1ITnxXb35jhuDJZ0Ac5Xul6/SKV/tvQmzBXbGCj4VxL+DmYYFIsIBIQXeVJJ6OunhNKubxLVlLr
njOTSlyDBOoV0i6JvPuaWOTAAUiIVqEPJ6wrXOyd2jmr06a763K65yDcuDZ6HYPgcIMdXsAJappd
dWBfGt9DAHeV552KWl6wB2mRCFq2d5LqnCO+Bpg1Oeb1QuxohUyPWBaLAZ2SDVoUSwTh8RBUsEs0
Avh6hQ6YJ20A9NJMKlMIt7332OCXgg5kk4cdjiQezBMK9Ny6VToSzOtmqsTpzndwh8QiSs+l2ceh
nHDlwdgPUn0TAzlaNdgK1Cexlzh+MosMZMdQCM0qjtA0swdTBAzStcBATBxAXQyz44jTr+Kd1f2Q
fXkdhYzGQ/ZLaTwlnf0i8fLGafvSIAZB6YC5aKebN5kU7z4SZe13t4Oz4nRLxyVbUETh6C7YiYX/
QnBbQ8hx4xDO44DJs+hcb2JbP4fyTqm9Y1A2By1GQ8niWDgJZMGZgJVCtifR8Blleczl+kUHuPC7
5laH9tGmwYMJw1X3KygeTvIcRChX1HyJ8Pu6rq27QkNU0CPNU1EYGx685XAedO7joKoal9G6Me3k
SsctKcXpqrUJ2NVXAhvoeIjdyv7RW2AGAj5iO1cRz0qkvOSuNzdhvzQZEssOD0mCRJMMfBTNXGWS
x6ZoG6d5MgMHcxVGFdmxlOqXIA+vdYy4NFQHopQWv8XEcCO6enDPXVWRzOnD//ZeRZkSFOWzrZTH
spHubL2ndFE2fnKl2SGwAAajqkgJVNqpwMe9NH0e1XIRJhrSRoPqVSfHgOYthKL09YL+mzXWlnFw
xThVoXy+nAPWANjJUMnWzHY6CmMisymPBCZa6elOwElfH04Ra/ZPfZypMnKkI9Q0HRn/ZfizHJh+
r9V457YEQ3hqNBcFp88Nkk1RWEk4G8Gzz1Dbq9/sJ8qve5fOPAJDFMc2df6+AMoHm/9m6hAbc3sg
3ATXGoAe0IeVQHEiJCGgpKhboidNfvaNcEdXuQv8BFMIwg1Aijye3Y+r8Y84CTdZwl//W/yZ1ywf
SsCv+mM0/ve/7YPXMquy9/rL31q+ZYfn5K26/KWfPpkp+3++neAJ/PQvVOBBPVw3b+Vwequa+M9v
4b1l4jf/uz/8r7ePT7kZ8rd//+s1a9JafJoXZCncgo8frX/8+1/Y9n16bMTn/+eH4gT+/S+Y9c9B
+fbLn/iLnGD/QbKcbhoyVFKAJsFA+IucYP8hSAY03GIIpkE2+JucoP6hKfzA4cViXgep4W9ygvqH
rGL65UBMgBdOJvk/ISd8nMynZ9wGpID/88G7hThhgtP8XLfkui6VkpFAc/MQfsllDjGpYQYXerjN
Gt12UGyLSCWEvUGvbCu7h9nVmIhQbe1cWD5gIBLtHiVBjU2w0j5nMCpVohEwW941cPNsbPCtzp6Z
+qtYR5VyXARB8BAh2dVD4vIqsO/O2JQq3GnNn6pVf92Z0q2lhKc6Q4jH5pJ7zCVye1kmKlKH7WgX
M73JJ02sXpMlpKMuDmhlep/4Dkeicl46PtlWkbFWDdzJEj+/zUqSj8cY9ntaju8ggpNGi9/LzIwn
7tDDT9XdatbkqB36diZLZw1b3qAJFiZKSxmRdEjsWp/ny5ZchbRAbu/d1iTdBFG07RR12snQ1Tkn
RVvKmA36pBnoHiZGbUGzOejXLaKZLNwHTXPTju5jMLh4dCk4qCDAw1Gll557BWoWXU2eCpdUDctx
C6OsmkCs1N8V2l2ugYvh1Fcpr0YnH7q0gDiqqO+jgQZdgppPyYJDiI301uZWwUa5ShVl4XfjyaMD
zzT8cgryRpxOP9Sashz12oa2jEh7tEhNoT+Ib3R0moGHPf6o7rIAOkEzBGtTtRZaHzxYmOaVlWoh
6X4MwvreNYNlnEE/LRQcRbT3BgjAZuBme+YyGx5cE3OXDBstSd30kbNhz8dxGtVmN8wDW8JUBHu/
ErPLurDniVzJU58mPkuaiYbCsrelpT+6J9EyeiMmC5CUU8aDUkHQTg7fkwwxL+yODs6LbsLUNIqX
esOssBhOvkEQOBJjjdgOr2fAqGmLwcR+i1uZ98Euat2rKrq1fdJSpGxr5vEmtDHBiKL3xgaW8bjv
aEqJnASEV6Qry0IWEhevuS9fqZIDHbojJUUKdnZVEzhbyJuhPMu++zCULYzAuDmYuUgKJ34uKMnp
65S10fvbwRuuXS9fGr26cxLc2ZQcS5p+NGGz6EtZIvfC5yzzGJEsJKF3UDACqUeSNNHqnzoPRrZ7
aHzc67nzZK0TOBTOlb5+VpzmIYtNvDir4d7x8ldTLXdSs85zdytVT3aM5lorkMI8hBYz0FSiD0lv
NCd8c1P/GI0VydmF+sP2rE3UkwYwVE9DSVXQ9dWDH+gxXk9kg1Zx8y61+JTYyYMZm1eWz63ybOfe
DWEFez06Q6kqNJ6GHCZKkpxtabyRSQz6tLRe/bn1fqYesVj+uljh5osshv4beczPi5XXKVpm9SXZ
guqjG8AqDUiKiR++PsjPiPWfK6LKYFNwARz+4QKhy5S21P2cg/josTOmRnp39/URLgDiPw9Bthab
Ah0jHao4z0+d6Rh7dmW2moJzu3odmtK+78MDlf4uHO1VZjjzuIjOle/gJF7qE710TmWfETGERYeT
Rs9WqiODxHloYvUafgkI8CXnh5FjZiNZ2SaN83eNkfnHl/5H+/9/b3M/5m8YVJVvb/X+Of8fscPz
CPy/OYnn55fnn7d3fv2v7V37g0xZC+YIRtM2Dwvb51/bOz8ybO4y1nYgy7bDj/7iHkIwNGQVwqLJ
HzEV8Yh94h4qGCRD8oHJaAvj6n/APfyVfctXYLiFyTPH0X95lsva7GPYE6DaaxcnAZKMFtG+mCXr
AIeuNpgab8H5O9Njw/4ZVqdc+Tgq8XEW5wBV6eINGtRq7IkpwjrM2bfFemh+uLdRcwvT2hcOUNgA
QKsw7ewQNKdS3Rnw8/x8r6aHIjtgWIXL7JZJ+D6bB4dGBfib4F+1cW+Vq2pe3aWP4yIDP3uXTwMB
a4t0J2+8FQKSa3xhNtj1MJAmFOyEa6CenCliFAyLT/UaGgLWwqt0Hd2V+E4jwVkrcPknp/bFuNd2
PgZX6hIOFKP1qd28eHhTOdrUcCZEGmrIfTLhMxgdEiJhlgj/1/E2wGN+gVX+8NQL36Z5vcXaJLsz
S3JihzkxtG/DIb9RoDzPQ2dhwrvGi7fHsGJe3I712sBpRRF5kPDyQSaL8kxIYRauYcUMGMTfxOg+
9t69MRFixhkGX/xPn+6diTlP18Yi2igYNfUL3Pmm4mNZ43EAsRZWuScXbk8yKDnFGEb2L+PJJXDA
nzS3zR0uHSZD7FO8xk3gLr/BmmqdrppHImYQaSLnR6jPrGHhrsMXqrh6RdqDgkVIu+5GRJoQ+oFM
J9jTX6Fs6+f9sEpqfDHJ1sHouH7pT7U91VCITgtk9kLr0mhnF24kyE3AFHWKVROEbHdpv5Go+RCv
YzSJ2k33nJ71dwQJWC+E1bRb5jvs6+f1fUXNAzzP3ZKmCOf2WJtMs71kTYzXfsa91ZAyXdczJGzx
VbzGfKF9dXbu3H9SV8VLucQD7sY9JffxkrRWNK4FtnP+hOCJAeM0QkkxSeln3EHMm6fNc7Q9Yla/
YPtc6Mse49x3fepm0wJjofCsrHAFnA37Yh8vvKd0oe2COcbJx35Fmh0eaiJyBrrCDEuyTXoUdwDP
50CfmGstnuf36lGonifVzLux9t0zeqqlM4fe5O2SNUZRWCBQtEHGRyE5r5cmdI1XTXkEagphfKG+
6yZokZO5CrFX2Vkna+7sK8TG+EDvkif90btWf0gnskc9SL/C35UKEkQZVpvN/dSv8NTzcLQguWJq
rzCZXYMOrNSjeYN7A/7AB3MtXNhjBybLBEPc9B4xGmN/gvQyBNaEQZc4jXTIGwA9VsGtdnJOYkL+
gPQaF3L9EV9as5sayG9QSCrIqFdGtvH2GQlLwuT1Ac9r3Gj1+CVV59LUuqVKwMTKyx5L3DDoPfIp
Vs/kNlWYYi8Ge+WE6zFdxrz6IKM+zxWRXzyq3kkmDQX02r3SSyA5WBnzD7/nKbJR1OzNm2TM6UUs
1A3OFAvOFHF5wtiSDn6tkK864tyFZB3TJ1xH0r1RPPvqcUw2SbyT0C9pU1NC3bbBpyI8BZ1wwx3G
c2s/VOpVp+/SGisE53WUn9T8kXaInoBkPmVfR+tUvzarm0iG/uWIcIq9vrUX+cl90HfkSPQOBq67
AL/ueJnHSwsEFD3tKjUXw7gA2NUjIaxEH5Qg9MIssV3BUcswQ89nGtZv0EoxRcu8x1BaxdjFhUwa
tlhU7aRVGhJ0SPLOQViKogFGNI0oqjZ3gFx2utL6ZVVd1c3eqY56P4czpUWLEaWKtWAYkWfNRMGW
TztBBuqIVc6Y+/5ZTf2jsuF/XkFAQfZFQRCk9X/Nm6p+roOm+rk04A/+VRqof8BLRWDAzmtDLtWo
Gv4uDWRKBQ0EiwrBocz8XBrg7C0jTFA1ZDNEnH4uDXR0DkwZIMfofIDzT0oDxgU/F9NilzbEKJqj
CazpMrXDaurcUTtFmUH77MJ7eVi1zSomnKuZuNbUfWKOwFbUljn53quR/E3SOMs5XmK5tYJWPDei
BVJ/Y43PqbnkU4hnrAntXTC78/278Bprqxm01bl3KKAsYSjNL9MrejPLIVgG4BoT8JVsbpmZSNo0
b5OV3y4N7PvLOxixmbLn/+nDhwrP9l3+mJ1kC7cYrOoghrKvpuLDaJ5/JHiI/BisbcvePWik9RzZ
qLt0TjvGlAWT/dGc815Cv8C5STNW9TlhCHDXMFkt58IFPJ35zSTCNY/ZTDdB5zb2bD3JE6FGbch7
shoYkhLfQ0sLUZZdF5OVm/5FW2k7Lo6MHdSxfSnPLPaxPbFOxtY/0gBOg530pOMwRV7yk/04YvTy
Ttg3K1/ZYeaNxx3MLxiZBZsTuwVYdSthabHJ2jXahsrD8AWtHrlbK+WQE69542XT8Mg+GWygp1kv
GtLPcMZqL8nzSgTMMtw5qj/MdbIXFQ/2cDWq2wes1lT5oTWWZYA31SIYNnyOb+6d8YTbH5L3BlEe
FDUKnU7Bs39vlmuH2OIMNeX/5e5MtlvXsuz6K9G0G4yBgqi6qMG6JsUOB0VJBAvUIAnie/JP/GOe
R8/h0NW7vhrhnt2JzIx8TwRB4Jx99l5rLkzXtpahs/OJha2OvbypbGTujzeLhZblkdqA73DujsEt
ny7EHPbKLCSG3IhfYLAk8LbNaaVzfgqlx8tzaRDUCrNzyxyqQwha0EVzAD4r0vjZy2HJQJbAJuhB
HKM3oJal1G3AUeCIDghdv3rNAj/xmSCZhvbKPl48vdRNx2KhNwIs/wV/BAQBUaKvqEOF1c0V3Oea
PTceFfeIHyyL2AfTNbQfa32ExQbna9ZGp6mwwnH/BJydPjdy+g/zwJMgOutE1O1Pnd6RelTbWMCx
nl5NBP0OvaSbPCc3dBOmLxFCyEPEnmkF9a3HFdsEBbjsXpAdRWnQcQ6s4Tvb6MHaAa3LQ1S/psQy
ghldZiM1xDXiXCB3jOXcvVuMQASsM9LnHd464tIp27XQXFGD6lMLRBEX5pTrnY+2YagJ0BI0d9Bv
H3Dgah+qfdV64h8iYyRqRwB4Sk/r3TDqFo7G4wdgmBF93SEZ3s9xxKn2k3gRgpEhSRyj3Uu6bqda
jBHY5UQf70Co++3U4CMML9aCbAlEP9uaHbtBEQvAjBROKvTaKw76uNxf3uqCzOCQ4F7CFg/kkTKR
v83bFblUbTK/y2Em2wn9rdKWOJZgvw1lGTnpTG6WsonhWhh1YhuL9OWQmL1LgeIS5OPbhTbb+eW5
W6DW3SUALnzA35jvSwEWVt8hQg9Nu4gQ7SS1d+Pp4e1/uJ3GK0q3YqlJnIwbkNLOc/HWk6QIlgKr
uwxrOw+haUPIVs3+mb4U9vV2D6+R2YoDSM09B0q5bnNy714kfZjcJ7VOWpWt4tKWzQn1CVkYD9WT
Buzi5UjkTloRYXjKLupqwDhDzRzsCvb/8Hwf680KS7XZ6ZNoXDYvdRxetVF7H4JYMUAy7t7v96HV
AVAYvzxaMJMnQDYlWReDs+I/c+JUx0o3Qi/0mhGMMTWO890InhMEN1qAu7Xxru7hOCGY8dFreTE8
8DALT5hKn68C3ADuWeDQ/ecrgyqw36+icZhFVtsz2p5CT+lwR4teoWa3AedeQKorPipmRX4tzuOH
MZWhqkOQuXhV4UkKdc4j4rT1WBP1DZOPOamjknMy5XSmBPkBXEKVexqzSZKU8lCo8PFdq3sglDml
q7FIK2TU6AIC0DQWHPozJdSoq0QGkaE5Uom1ZaBRnxM582W3/k0XSf7W4flr54M3T4sda5Emf5vV
34z0IhRhspt8iPXl4p0vTh1C/BrpPvzzfuIb0X/ePPl/rQr6vC9/qIL26aX+h70v6zi7Zsn/+K9f
S6HPf/vfpZAYfmDA1PEtEcBIvfOvUogqiX/Usph1GNgUNXoF/+6SwL7hOYIHIlEIidHJv7skKCwY
jkmWjIPbNP6zIQh/6GtbUTwP/DUaNZIsmzRfvrUVb0Z7ipmlKvjlwbbvtbFIzS2C+yAlFHN3tg8C
X8ZGu+0eSI3zH2EyhxADRPyH51L0Rf49b/zsm4ixpqQpkug9frcTSt3qdurcasW15oLGVGyb/vm1
C8Id+oydcwoO/vyBym9KwF8+ULwoX/qQDNaU6yPmA2s/j0DNT7vgoSdAAfJ5vVYW+CcsYJ8Cua+s
gdLUvLY1RZV9ef3zhcjfRMx//+riJ/pyJamMWV+7ciWQWPxTP/WPBCU3fW10wctATrQteQj8fcz3
U0E7yYJiCK5qfOyrfQZMtApCwBvRxUNe53S9lv86GVpYvJGKuAzM3csw9stXaw965zWPNDeN0IKF
5aCJ1L4ZaaAFjzDrwAC+y55gKiNXcLHpNCK/xYar3StHgF37mdfu0f8PdzMCnwHvTS7uM6z6kLJh
mSAuxCLuwMF29VE2f6xBAEWWQMIF0oaV9HBfcqTHVkDshxXRN09JtQcR7CA6/+l+/vAkifHyl9sp
5clTuajczm6AeMO7BZclAzAneWPa8cNDxFvym36fIUs0y7v46HjDeb2/fhpkNe3aufL+EHAyzl2T
/hiRQQ5E3IAibXKilnniX3DK8a2BXUJykp1HXSfbtrcgfb86UmAG+ooKuHlLoRjOq2VGoC8Aii4M
CsrEamiEes8cxlsTV5wtCNp8J9ouvBLUiKB13yBP5jloqqYUqGETnEHSRsZCvZDz41+D41ryVUf8
TDCAO/EIcb4gFPITQn9xirX+ihrckDc0jEhHZR+jTD7E2+6r6RsBYx7dJR5Dkh3DVcfwVYs9zU2m
AwQIiDPO7kNj/qIAwjKAU5FtTTgqWqvR84lKAUC/s8t7+lqQDigdVCybnJgoZXFdeYI3rPCKA7S9
vrWEgUKVfMeEpvpFr+idZuKxP04v8hCHj32x5lXi5XBta8SSHxq5rLKXsgMT3QrpBQ+LTrQlQCPH
2Kd72j/MVqEIO+Fz57Tj1lfY7GiBkVVP51Aj1Mkm25z/xFNEfaG+Gx9UxqtS0GDgb5IpnW+riECS
C5od3GH2eWu5UtAZE8YaA664LqteBgjclWYYtOC9pMCLnWRuvVw+AdjPJ1Nip9PHlOXd3WqPakXb
XPZoxuHvBjfcAACTw8dU42moJ/JBmp1cgjmHrf8YQWNjPXJaojCK1d1nKutZfdBkT4fwDUfRfMlT
Q2umvwuoPTXm6Dm67THF7vyotTsjoLAlzyFI63rBc1U1RLDCPBlAcoSlhKuSlMWnLQXQO6n73Hie
+jlLbGxzDLrjV3vrvAL8rOe7Fa6Y5OSQOQBxNyHLzQjjY8DkNb1sdcL5YkBD7ukc0XThf+nq6FVr
9NqIZyd5MbSAMw9EQAsoHoQyFEM25XqCO2eukB0bmY41r+EmC5x5OyEwk5u9MJ9jAXoj5X2abh5P
6me/eI7JHiKNyXqzZDpar2jGuxjwMaO8GB+AmLaPV0wsE4CZR1cZnQiadRis01uaqC/FvCZAhWH+
hPFeiofIxnQHCwsN3A5wEi22BYfN9YOqNh4c77Dz3coABehdSHQrPQ7dCTeZyOcD/wihYjFJanfk
bA6g7jtoZMRknmiAXxOHO7XDb/8R93C4DWhhUfMTRv/WOZj7/NmvQOkQAYK0WWGDNdY5GrAR6kU3
D+8Ry/v6CI3prem4SPNuHmx0Bu0M0AnAoxUJ9qvx08mW9jpPBr1TX/WRInklHEJa4NXdPUqBHNLn
Vl9NtjFCZGln39e3kWjGosilsSzWwAc9UPldmybM4jE6CzwP7z5ArDLrV3QP1Y8z6bamUycwgVzS
YeHj4Z0UXVJ63DjQ9kfnCZi0n26PG8iOSCCqRTm7LPjnDDKLDDDBEUC5a0Xar9tepzfIuo0t34P6
DLjKrjlttp7ILOJwpQr07APye26bFNEP3dboq6+LdzHpQ+T/3q7xDs3gx472zZ5gxnsSmAAln4Ir
nS1IijTtrEP8WAASqpQj0aN1bpMruQGcopPgDtVrHI/Oq8dEX2BYol0gnUcNF0U7xfTU2iYyWlme
gXFOwPJne0UkHMEv4HRW2U3in2Y7jCFMG5ElDIp+QeSBiFQGik3mfKQSWgRhHE1fQ2AQIZr0hTij
ckQtaEXPOrxqAV+ju9iBSSH4G1xqugKRBdr2TjAyDFSC2ujvdAeaHF5nJ8WOPwwlqh7OsWM/X5ru
mIMqXFxFc7vvbBxdFPlkArDGskAen+4duiBjffLiFdK0cZ/aJLyyuvJOKSbwcLhjfTra0pm+JlGX
dndSUD5wYmejeSFb48m/c7KvB4A93fdkdv5sNxA1T7Z2Hzf4RnY0phqVDR9bqgXEWS9dIPtrRkZH
G7SzvgB1ZKJgxZoHnR0AooLMxK4/OhQskyOaXzyhxENha3/J3h8zHsquQ6AYe2QKRun+0eVsToMA
5LQMwQqoNYi1PikKSssaI+CEAbESzH1ERMP15RYcPegODtICIDrMayI0eCmNAkY2rvEU+TrgirnM
v/i7ZXAaMuKj29RCdGaWAxfdTUdSBMitRLECr2NIQ094F4mPQCcB1SYu/IsxRtlpVi4n9hM9jdRD
d/OgwCHumYpICpN78GTj4P+opSg2XZm/kIlUDF6oHAR4O7peQqZEmTKA4ArkuJaRzgvKY6yOG4k8
tjWQ4FYX3aIT5+uxxLaFgOjNmp8nj4/OXAngJ9M1p4WDdJ36j2DAJwdMkn9Y69DshPoCttYV1vIt
QPAGKva50cjRnCiHLvCmKTDJEd1/lVtSOPKKZDhpRBzKqVjEJin0I5nXQrELGESUuswltGFBTUna
7uoGOY3oC9orIPEertJOmLogODoiqn5ndT81UOTsDvMZmjyP9+TdpMPC/ZSdawhGbn9eaVvQWZ0O
kU9Nr3uP9C443wfODFhqDuC/jB3f8nempxAvV66SPqmrInXYrg+blBLCt4h+sPGDqQz7nkMDbHYf
rqXlqG41JKMHAx2Q+HKRj0WyZ/LOmIX4S/f6qs1oOEQFGq6DzL4yBX03v9BhWd3Y7cnmA/4HMpMa
gYZg5qARtuHUpg+/akJWfHB89K8ehdiC6k3Hjwlcyjf0aI2DylLFcA+67OfL4ibD5/Ae1r0qMKfF
7Aboj6GCcz7kE7OXwFTSgcXbNc+g1YeLIfOSxKt8ZV2DXXd23A3pKQEOTa0Far4D0N2UdgssuiK8
EeD0UvSYWlojaa8+fGDu+ZvS9pIjdn5be4Xlxm0kJoSm3IgHg7GqjlOFXKunoGkT/8LaX9rKDegN
HPjlbnDrepdF2helvQ4NWMVUQusHoevG4i9VdaAUIeiLh9RPs56WhjRFz6AARcSuXDlUAMREF++k
izglhD+GbQ9qku7i5uqbmjoKGv62eT+56C6IqSP+lqX5xhqd9plmscwpVAPrG3ua5RMuSQ9a6q6v
lm9JNjUJBpSKJi17mjbgBxEckc9lCm1dp3Tu3eHu2CMWyLqJ4NE75Sb55ZqHzVfGpmr0Cp1V34FL
il+dI2rD5PZDIzKaWuXA9C1kYkoPa62T9HmE4ckCzXMAu7dAOvz0WY+fR88kr3e35j02yIa7igJ5
ROsF17WO8i24Bp+xu2hQRfOeyA2YIWmUX5Em03km4wCY21/JXYyeg+Sjs6gf8NTxELiXDTlyBl3R
k403iLjz4ohPwWkYBxthO8JljHsalZTEHNPhh4YSLV5tXOo4qxifPQCwC5je2XDpLSoMwjeSH/eV
jfmAQEfhk9jssPmHqM2PdDADUA1ElXhpgG9rXK9EFB6M+GaM9g7DN51xHLv2Zc2YvQO6cgkw3gd7
bN/96gNVQn4WEK8UfBv97mNY3pDAO9ku4Hig1BAcHyHhYoDb0hH7lW7aTQO8jH5bStiJ2Mu4CGKJ
pFdi5fVZ9nEfMXnmJ+GHxPD/2o5Jh5XZtCmQO/Zx3tK4TGdoBJOOQ11NGGUECn5h0S0Ou3Tu1xe4
Y1eH6xJl6jU4vZBT+9K+aD3a926xFhevQKC1iAZX+uAeezvJ3o2SsRGVQ5FxSb6N2w0Z3byTukSQ
IfIJzpiBCAPhBaGBkW/NkTF/zKXwFoqEoMw996RXq+Zgm/XFneHSyZblMXXAOngdl0yGkKYgz4R3
YqvBYgSPkjGjk4wf4Wn9GcBGwpc41mpu7qQO5ZNLEk5rS33tpTu87DFKOYI/J6IoniQ/dcILvNvL
RxF2XCI9KCRztzPBZrXlcFhG2SrlafQxgS8SNvL5aaUz2+QY4acR/AW6sknlwK0UpzKuPpC4Fo4p
6bKY5NQnPFNxmM3FKP25NiglfKISIV0y3xqcXA5g8JJtc1RzrhBzY/s50yLafrwPo+tQg/vIIR5a
NGdzwkjB4uV+3DgPpHOoRkxbnz/o4YvshTuggtbTOAH04OD78BADHkFHmZZXZIAuTr73zgJdqnGe
nKyFYBVY+qQYqKAmB0akTB8ioyIS6ZGXeVysWFvsXOm1M3oOURpJHp3y7RPZxQ2/Gd3fKSxTp+13
qGO1APNbbvSkevCZIHafGBy4/4pvstRxrEadZyi3zPrVxt7NMZcB5sR/6QJgNLhd6bTDgENfy0qf
dECiXOnTWpmfnMcx2BhOi6c1aLuCB87SnE6+VAAIXfr0TVjVWKkcpRezlbj54DIqZmSPNaeJooYF
tpgG0AonDJam4LHobmQv75GVPKkJCKISo+N/NMV0BErocwyrwVdC3tyQKCa39IsQNvJjwS9JeAow
/UAgGos1wTTx+yOLbqZ9gYljV2gV04gFqJ1QllkLKxDZSdaD4KS4p034HGNBFl3JpMBR5xyHobYX
i91BfB1cEpSrLB7LM6WBR3yX00yyNcCGwTN88u1o/KAPUJcXmYTH87ATiNyYPlBy3mViBjPP5Jky
+3lgcBZOeK7NQdqjOnrYKo8NyGIEJqCim/4ODrqHqT0fcSfcTg8wKr0OSLR4M1110omOH+VWZM6b
tJPEkkL16qQBQtt0w9Hq8nriMHcedBP7NOG+9awod+kM3MLaJ2QnwhuEHPRW8x1/aB59GuO+9yHR
jAFfgI4pVOHf+jl5p3PL7/RzyE7f3BciXfwjh8BdOcQprhsEUDuv8Do+Us8omR1bkWCgezuv6u22
VqhtMvQJrGOnV9GnUTzOadO2D6aZI92Ndo6QvqDbHHJiC9FN9TTkIgdzTpjF4eQ1/dNMdSWSDIgi
O5FThpqIBAKPs0EWdIg0UwPiUBzwzAhJONdurnPL48w1qAbkJjkiWkkKWQwQn5jh3WGrJirO1jfV
RG854zv1FNeQ4Ab/+aapv+shy2jtFBUlP46Rbw1MNTOvWnFnpFV5rY8vuEcyg+p3xgZ3S3fkMOnB
gd7SjBSVOy8wftrgSOS6ylpl9MhhPffbJeu11mONZUX78+V9M/n/1V/9ennfftIUC1vdqTgsWfPr
GxkjrjWjFxHsbPCknuyVhILJkx8+81cPy98/U7QNvzQh9e69q5kVt+TGUp5GSAS21znEFEInMOA6
7fA+TIPL+odPFd/kbw/vlx/iWzNS1dvkEqNhZ+XIo8oro4SmcEGE271398iu9klXQzVOO+HPH6z8
9utaqs4MA5OS/l3Ua1TqQ38wc3KfPX15Htw32PJbQNo+h+kiqPnJE5sRwgZZHSPyPW4LolEJdoFy
zZg6o+i5/dAG/j9cEgwK3EtA44TO9Osv0BQn5WbtCJDrhMmIcf70OCPrcHLnniQBAsZIH98GAIV6
1yUFITWFSX1A4yBqf3gWPkcof/tVELX+60q+TRp2sSVdjipXkoBubxcoHhxVoW1DnozP2cInE3kF
oTmAiNbLhuBA7qRFuCfe6cdB+6CrMUVHesgi06fsKuDDa4zSO1GHEqHwQRAur6R26l7Fi40VzFaj
k3tliSnmvEs//NDy76Ym8pfv8u1Vx7L6OMtxVzxh8UKkqNLAerWGFvvcZf5/9+Z++bRvrfwkq0vs
G9y52uXOUUalsS0qACN4Ds5E4V7ZM378iuIl+f5ziQe5a3QZruHk/vXBSc3j8XhOeXWvm8uqcyhf
blS4vLI1vVVa3EFnSbqK4RD2QR13JXz4h+elK0awf7qAb8/L5daJd7HEBShbUdCeX5QuuedIWiBY
N7RE5NDaiASAC8E+0/z1/BGvWkf7MMfSAV2i3yzNw123OX/Q3iKYyS7mZCB/zq7kKF/+tPp/7oh/
utxvj0Saa3JuFuJyA9LdaLqExkaCqrzKJ6R5LetxMnsOq3fL/2wu0fUzvKxPpcfPqSt+PhanZsQ+
l4G5OY84NnYnxMC4ykYfyIhcp3wlVxuqU2nTJfG46IaGsGPZOqYecBvT1pMW9fIMDl6NGC8QkQA4
8VT1cZ2S4yYOOj8sdYr4/b9/X0NSFPC5qgY75tsiq4NvTJiuUyEQ5kqQuY96R6ELnLv1QJ82A2lJ
25Y2IW5g3abdWZL9yPpDz2/XKxJxfHxQq37sAHL42Z6O3mnUDuKJqAksAjV8xiNxpE6uwzjQrk5B
+rkjH8jQKDy4GcN4WA+p5D7fiIatliQLgm97OMtCcWQ6TxCnhSdqi5r1bMDu496jekCP2AFfjsg4
CboR2i7RQXNSGwfzgp1wsBufBvHI4L+ve5ytCNbOlmWfbtmgFb0JUkD7uovblw2TEHYO2jpLpigK
n/2Uthy4XXJX6aEuCdceaqMSMTidZxp41CoL4vPGaK3CeHQjKpf6ZGpQm4jFlrZnoPaQ7kYk2wfk
xnJAI23eMzei3OxAkQozug6E6lIZ7w4njrXhEYm3lDkN8d7HEJ+wEBZbVFXkCoizw4NgBz+Zc65x
r14yMUjaTqJjlO4VIg9IGH2hu3ojAJVJzxRM7Hnb4XQTxgPJvfHFUu8yZ4kFwUkO3Y/bpGwIR+Hf
nh3DwJUA+VNXxFj/66ZUGqf6VGGBdmOGTyDpEeeMKjClxKGJrj2HVXp+H0e6ixTEDXFRC8pLhiZN
0xeSLzM4ju7u9SVe0Mrz6ZU+V/EEMBJlX4fzHPJcn/FEzIhgF1z6JSZl4IAnMffK37LSQdd9C2lj
A2KHLQrawCbukcbxfc7kgN7TpbDbUWcEZPG6egxy1pVabD/eKUKqh+yKhZduGOEL4OzwiCEK0DhV
tU8bbczoPCL8RQ+1IHaZ1tGW1QKdgpVGJVu9U4s8CAYRJS2Qm3/hmTiH/BuRGjYDLbz3K7+h+1Hz
LN2YRD+j8wgWCL9w0OlJfZG5pIA0hvtJRAFNLod+Dhptfmvau0wwLqcgnsl7pEz466qT1yXpo94n
B3VfT2GjjBjZdQKoLjuXDKMOawIysVWXKps+TtdFiFPWP9TEn8yLv/3SeJixiPIf6vdVQtayo/Yw
dFbFKSEEsmWfZjkxFhkd6aE1FwLAZHsZPlcaYaQT2Abt230j5Q6UdXAWs4Kck92kXOscLV6Yppxf
9blIy4Rwcnk/rzvkbUu2/EphRafr+UJsRYn/zu6ui1fpNR2VM1Jj5+ZruiJgaHXaABXs8o8yHrN6
8lR0lzAHOskP5acqNqY/fGdVbGxfit4iPbXVo+A71zwthLMh7nYInxyz5tgo/Blms/yIg37jVW/K
5LnNJ7f9c3R1L0t9bs2MpXYcHl92r6zgOh7JE1TFH1bvrpDb/O0aIVbjL8eGpMKt/vUab1pj6VrK
CFuILZQZStTgOnl46F6mT+8x0wPFwcGgDlJClIlHmuRj4bu4h8fZnVW0cC5DWAd9+CL056ndcuKy
5TXqi9XplfnsQkSh6737WGgsSHDvyxtcKS9nWkKqf83tx8fJNx3Uw9dtvNztSfuR36o1s6l0LOa/
VY+4hJGyuvqd0TW6hUkfgOlY8ej7nmayK4dmlI0khgMIFnv5hAynnCFA6h0lD1dGS3u67qewUm62
0Hal5DaLkcudtRVqDtmfF4d5Ovdfm5WGXW12nEmJE5kziF6KYTwBUZ7lHR5+viIEEkUJk7icXlsh
I0nhjWedvY6NUeFqPf4/zCZoZmt4SZlhdkYWaReSm68YBO0ZRfrszvQnNNZh1UtXXMP6Tqw0x2jS
rPQxSUuNfXpn9abn+8SdMY3nCAguwy45HGvD04nnIfN4ePZPwb3XGd4OzzETRrLIItHvAN3llexV
jKJEjLY4G7PKO1QR7PlTvLikON1jB7/z9l5SqnV9k+6msHNA9dwqPpMetxORKUcIkYieFrGbUl8f
N6xWPRQw/p0Rzs6W2Cofg2LQofl39Hfv5bZixnh0cKmMiwU4CV94q1fiYlXPmJJ9NMyD47g8ewRg
H8iMo8+XrLtXWJzBNSoXEJxYfKxQGZQBYbo90Rukq3VAkZHYxz3VAYJkzNC2smeWrPPK0A0/1Bhg
DBtxK96n8yBeWAMaSrRGyOyI6LucSau9EeDAZz1DBBftnCTREdkrr9et0ro0uRBD7y1KBt1+bEQD
zOy3jImQCdjXveodX0SpuLkXtvxBB8g/v8fs+ANu2SsdGQRAonVGSsn0YgXZyT0h91il+x3fnrCg
cy8v6CZmIUoMO+6ZM5pQb8QiBVokBeT/9Om8zu8bk446DeGfak/1dwdeNDlwMcBVyOQg/Po2X9pc
r+8Jb7MyzFCHDORBd3iNrFA0GEkP9wly9Tp9PTiFxvoM/YesD+fY0900ZGg0PQ5JtajwylERkNVs
FY7SZ/cvdk7yA2jwc7n/vjSaCPmAVKK1U4xvhwo13umZcttxGp3nRCCjpbG7RJjmjNIadPPq6Ljd
LYphhyhNHiT25klDmWeWc+HZAX87PY6z8M+V7G/PGV+v6ds5QzdPTVXdmcPXmBUZ3th3JPoRljCq
PQXTF35JL2an747TfrMQUzCdMmC3qDYcNxx9w5xgfFrcIlGrden7H+fSVnu5/nTk/M2KDfHD4J6x
YkMkETXVl12lvcpWm+Vcpshqb+ncULP4Z1eMe2AXicPgQ0S935dnel8Qb37YyZXf1Gy/fL44En/5
/PutsuK84vOVpxNPhLK+4xXTk3fvk/KnjAvWnWvvPo1DADcs7iR/B3/+oeTfdFd+uYJvD89Zsjp6
W37+UPFCyE0wNrD/d11U2M5jLHtoBzzT+PH1kn/zev3ywd+ekPRRJpdUfHWxLB3RICleOs96Zx9n
3xawkHvtXTaMcn76xr97r3/54G91cnLf3VWj4IPzTYkdMhGhQhnmXYBOQROavU/JkuSJ3ObuRJU5
nwsBk6hQyw+mnRZ7BDWRQ7eZOdPsUvWpDIfHGaMs1s3PX+f/a5OXQAjxkP1B4Fz/8x9D5M2n9B//
zS9RO5fvp0P837/6vf7X3/i3zNkyoMD9LohG/ScrM9Q4SyBbCKv5YgaHEENACzmfmLoUU9i0/qVy
Nv+JQxx7NZEPhqTxl/8Tw9fvWsBCLy2U7bDq4Br9+g4b5YV87vQpHmSolzwsPtMarCl0c6bWB8fY
cOfJ0Zc7Nvlrcf8KbPjdQ/zLh37rAUOsK9tbwocyyOjJY53BX2fcbsjVHDBU848UNvrY8MzJ9dWa
iSP1LsSN4Nz8snBgebW81szXJ1KAOHAv/mf2+ucr1MRr9G1X+uUKvxXDbVw2enbnCo1mxNARMzYn
0A9jnOCwFLO3s1/3cZfGrhrCncA3zOhC2N0o4gyC0J6TU9CsLViljjwT8wdWYYQ22Hx7ZojwBO22
0VOXGhYZH+KjnLifMzC/JOM8ekz//GWM3yxWfBna6kYXUx9on19/427VmLs8lVTCpdNIcRTa35i2
l2Re1xFKJ5aIbPQY7bBLM5/ObCBnu173hNak2BtjjUp8Yx2uiV++GOtqipUKnguZ42g5mK6UYOzx
lqjCOYMsygjiEOHPqBpgbJL8GzFwnWnyZm4AyFGb0kUOQPcNlT5lI/7+HlYfZn1i2lu+w5HpQNAe
YcXt/xRPI0u/aU79chO+dUwfulydO6kiHnS9jRSy7i2M3c2i2sbzR1AzfEMGvEFi0yncFGGU2UaW
wM47N6Sjkg20xauCei5KdfgzfeyMbDeoJd6QHiEBQgz0foxaekTKwehRV5PxTCv7Smrgs2Pn/e4t
1OIxpu0yJHiTmVflNOvrunzd+QgvbDNM96BdRp0pwWvZxNi3yyK28x4s0UtuJ5P7CjascEYZ5F8w
eFOZtr8jQBhJfeB79+XDNT4KX0Hb4vCxlxey49zr8qcOsPKbcyzeCmoN0rEsAju+vRaw0bP28eQm
kth8Pe1RAyJYURmvUTmWXmqnI9gJcj4B0ctPHJ6nnR7UBjGGx3T0U3BI93cvKW4PgZQgNkT9/Mm/
1B/SvXPPn5mGBoqmhd4jfDK49JLhY6gRpTjHpK+tG8R6O2f3BgxRmuggbe8upvveZYGhD1TeAMEX
LTJkn7pfB+WQGS81LhwV6cZ8F6+SPuL80S38am3wai7+/GKSt/WbAkaYgf/3V/hWRxhyox0tpodU
5Dc6w+XrMZtI9La0vnIO1XQcQ3iwcFldAx30kwHV95l0mVw/VkjhrA6tIBPVsAYc4/4KkupCujra
xFtA87MzRlusbhC6yFWYA/yBVWFfF7IvOWW0C8Yo4cMWpM+QUMsA5R7IpsuMzlkzyEZP5FA7/mGS
+epBPTDGiISdU23jydq1tnoamV6R9SoCADhDIpUHVk5Y8juXl5eyrSDHzzfJR/bRbNKBvKkKhCYN
gmB9i4N/sxseUZ4AstrslvcbEucnLY0FfyDrF/2HDTyC7nj/hhVjcnwO4vduM8BDkVgvSiZCkMmm
QY7PqaoIstbtVn2lwExheMZ5VHRVvsZb4cnHUOqSVk0DFil+JjvUgHgsHpAx2t0wPS93KlfD+K2X
aCY2OWX7KHU7Rgysls3eIi5BfQS329tzhW0t20MR7Vnj++GGxET8Z+GJE2fVX2We+mJFmYceOzI9
lCFT7eX0Qfq4I9TdyNiG3ZEoznWMCVWPvEe3nQCCdS9rmuMBg3y8hAaOyxDk55NN4YbW3NGYgjlX
D5MCkh0dXEHMgZjrMDYPJupXT2gBlsVrJUQE2jsq/Znq1eioPpBNYCIR+pbr9josl3rm0i3K0Mfk
zAQYzdMrT/qabPPHNE7bY9rx1yhnBstTNsFS3SBUdWFNGZyzBThMyOou/TrlWHHali8CC5I0Nr5b
DLWPxu58GpLy+XFaDfHQxnN020uSQzkQza2ENq4N2HX7uVlW/TPRbIHab2lvoKNtQ7nfySIEAINs
qr0+l9cxn8hKcp/fhjHmD93GybOgUQFkxNo8exL6aPTYPfTkn+d+Tn70h2VAL5cZxIcgf4nfJE/f
l+gNT4w6ZrdZMUIGGWbTrHGMPuUwtLY1Ct6tjJEIJd62DEuWztBYPrEg4OXw2lEl9C4u3AoqZS8Z
MMmiDTOvV6XXfEg4A2MXe/QOk2smvqSP21qIFQyUIa/3OQnpJP0Kq3PNCIpCGxnP8h4qXTfG0Rwy
JuNKLsuYO4X2vAq4I9Ys4z7Dirz0d5c+IG584zukp97uGrYWSHf6RB77sZlPwEXjSuAXwhWAWnbT
JUooVD60q2/tMEcQkaKWRLgAd/k8rR7aN+00kkbWWyfKg3QrL3esHYsqujNruG+fhUcvQ4j/DVyd
TnxyOVLwBOC4RXfK6l2MwHCbWT++Dmic7z7qQblgldooH8f7TOrltZd3eg0yDEnQLnyuYqYh9P14
QOSLHei0IWp5ge+g2hmjs5ZP4+MFWfGTfBP+rt+5TeSqn7ezrjGorJVEVJnEUaRLR7rXIMg7PZ2r
Nr7dXLTAYNHsK2ZMeBaPYTlGKRlLrtoOrh33lBxytmVrW6uYhp12YLHGofPmRWG+4yaoYc9zFlNU
hUMc8USAk8E7fKxOYTNv3JSZkNiLpb1Qn9yjbHvlNzna1zHqe9Xli+MC9Y2+slJxAiD/5daDsCXK
HSUeFt+3J8nNC56L3nnMW6K+8mgcl/Ir6k5mQyf6eXIvL6kDd1H2TswQeBz6dCxhU0YBVIFXmHfX
0YXrTGzScoZm6z33l5mBWmRwG2katgzCpQCd42ACBe/LdY/ZSIsIfWSheMOp4yO7NN6O7iNqlnrY
jLp+goME4x4xuUKMlFJXiZbTCUHTC+vqsXKUmfzWoIZdNRtgDsUK/WgX68GhwpW+YvGEqjfg72IJ
Hsqbpydem0gL8zmPq4IkGE/gAxMkQ5R5Ehih4jF09Zh/GTOizNHsAJZBIbhbiNZfdyKmwYRQ46Sj
JcAHPWyLO9oFh38OHl07Rk7Vy3rZFtn03lxB9UdHzavT5O5tq8B9ES+32NUfo5OXc7qV3M76ergz
kcs3MqbtPKwZu23vURmRzF4I70DUDrrYkYjlZQSPsy+8vpxW9I7hIckDhF+jXS8fMy4XZ2Ix/RMu
+5vfmYoSvfK5XI/tAmfCrDt/btCxBzi135So6clqyI8JKIGZrIIklS2lGsN3MLpEvcCVB3CEOy3t
S4cGyk+NQtwcWng8Sta7eFyG95DTumgbyYz2qgWat7HM/NrjzV0BH8YDU7oqingdFoZnVfbz/Qyo
p12oIdaT/nFYDS803E8BnC7mgilNbzrKY5wqaDZOyPnQmaNg+8gGAOH5uOOSODDGRrFfMzWuBumc
n6DrgkUInpPjuxLxJR8PuLD2aZGO5MQ+tI70wmTFjdGtY6ASghzZS8Ypez0mevbckFFhXa+A9+zj
EWLDjTknBdsvce55QoAf+zj0IvRyEno5Bpt9jGgsoFQn7l2By+cg95UW3X5xziHnOs2yQdq4tS6Q
B9CXpkd0gsyHB+SWSfzBZYZxSfqf3J3ZluJYlqZfJS67L5QtEGi4LM0DAiFmu2GZYWYaQEiIQcBD
1Ev1i/V3LCM7PSy83Ffd1soID/fIMNB4zt7//gciC7z85erX0Lti0Y3u0QeNmH+wQ27OE/LX5RHJ
7RAApU2fSnkQXbWA7itsfXWG4RGk5otzC5E2GJiMIKEKepCiqxqtEX1bbbN470EWr+HRPo+3Sx47
cuOgeS+2gW5z+4q92UvVTY8FLwFJeXJ9NE9bXuf7hBMljyUD9rVa1PQKjuvjmlE2uo+XY3TTzHzC
VCBF51PKNow0vqkIb1QFFMzFO1ZXtvCHqhd8YlouNUtzqqDh6duaVNKtiQv/CaD+q786RHq9YALw
7HHUz7d9ePWaZM+yg/zFxH/IR5js93koxNN8xnHqbGMJMBaff4aTe18JWtzTKn06kc1dph/FwWv8
hBrpagypsR+Nq5fzS+YM04zPzpwtfPaG1xYSnSdR27nsYU3LU8bNrk7wbgww89kRPyVEQaPegaw4
mz9lGy1Ef4S87ejdFgcH/nKfiu65wWmA0ULyDIuE1sUxNscppNNq1wHjUsJE5GAvFdaNHYf4nAi5
UgkCLTEwM+vaVyMpzEG7smRf2PtEJaCKCcV0sBuG16CFw0uJp73nASlao2zG6H16e2HmiT/qLew/
ojtl8RC3i2GO29HZz5Hy3JEKDA+za7k4SKuib0PYPiERHrgdRSxuL2cl1apxJgUtlh6D5NJGjHcK
uCWi2Qf9nV2I8DOPs6F78tTk7mtca57jl2wh7ipaSyACqqen32mjBhnJl0qhniLjvDjy5xWB221F
CAG20dcdUa0oowBvPw9Hp4Q5Pu7PlKm6EaoeFJghpQRTdzzWl3uUPcinJncUo2hFWftbV0dA8eAd
9NllZYk5Ly3mPmjG4snAu0BMbqgrfIjsxkiVzbOPXRQlKJxwitRMNodDexs16S0muA//h2qFAUMC
X9cRjOgqOTjXOTfIx8cqyYKHy+9Gff4Hu4FXXJ7DtCcpcaG99l574WA7aRhYE2+ynUE5wNsG4j4h
bn45QdRUfpYreG6QmcvlWfDd+nTZ9gMu6CtBHQA7Q6+fOZfP9khWCf+UrotsfmAyeyFhbP58Ldbn
98aAXu9cMVozPBU2L+V5cEbIzerNhir4k5QMjMsNqwgub9h07lgmrR0rrjFuHE0IPaRwNBKTMVb2
CXoM8QATBcJbWIilqwGvYXz+GDHSQ4RGQS12URIYXTXqKKVOPgSEMQ7nINqHBS7CMzFdO37cxkXy
mFcTWhUpZFX6gqjIWDPGd7E0IHQD/di716gcZUevmh0sFhZ6H749Eua855eDxeweikUW3D4uQ7uY
6DxxnVn1mdOXWIhN+Xlbeq9nBw816fr03vsA3WcWhdWYWSBqxb7HUXqT7YHe6tq4t0MIWxcQhvQ/
/Ak5lyPMFixgKlu5Qalrg0uIkKI1kVa8IXb4zN73gcRgC8OmJSrhbHfeW0f2NyjG8or2BiG75F+q
cK+mQ2j9irWN5BGE5lKLqv2I+9eYw+WtGaNC3GLynCnWEe7VGWpLN5F9ATpf6nE2qmHlPgYOpnTU
1so+NF5Y7BB1yBOJe5DbrDDF2dneIrad/t4FbDpUziC4WboYdPbCU3CcIr9DtL6oo8J+xhxKZxnw
AuBvxqQ+mJgcDwz7Pkyk+XCePVMF8xhr+6F7lHu0LeNnRKPNXMC51pZofghUYNQjW5jcb9He37Bx
YN05fin+jx/6W2e4TeeU8dUaeL0rxGZXJhULsJJNwb1HPZxBBpgR+YK5yPvX8bxQqlOIYaJjHS5r
htB8OqkTZ//sNDkVJ5x/2ZS6mZhDV2hp7MI3zk4W3a6e1M3VzEPIiuRFsnXa1EckejrFI1EIKsOJ
sRLop3emqIOYKXm42Wx5xQ/jJuX5sBGLQCHJEkap/gBB+2nOkjq9OWNxox/UiLI/wAbHKkMtWeTL
zua2UvgLWjmUrc9t6faxLnj4mVWsxTNbJTzsLBbtONf5bKIDTuNMT5XbSCNNwiCPLJB1H5viax5x
W8ChLlbNh7EnGw6yw4qhmARhC4tIZFNqQLUFD0bgZ8gAFwRGR/q7wl5J41fFrByzboEEWJQ+57jw
2YtCCsKtMmtXSEp5X8VYcnZEib4h24hVcxBVydFR2VwuQpX5pRDidHqOGjF1Pzi01jDSfAT/TsvD
zSn4l3gP6Cxk/97ZB9aQoa5foANGUlR9omQoJtWKzrmbiu69cwgDMU42hseElSxvLr/68vTgPROS
ubTNNUTgg8alAiLiEvYxHMQRgB8ngzYW02xpI/v5noooRxyPuU/lUssIIhWT399MU3s/GcnhTow9
fF/FKg7nhb9Cvc/ymGVFpoKsA/QKgR47k0OqAwPw02+mpD9jvP7lu76N/7piXxlGwXdd7Kc7FNYk
uHCqgYY2SXBvf42V9cWnfUfkcdXVmX30GH6o30DsTsqV+74ExD4DaiEZcx7wlgcWdov+0Mng0dBm
eBhjs3WdAtwSk9+e788Q5B+P4BuCXJK12zTqUxyBbAlzWbHPQ8tyDeb56JB+l+n+E7YrOQD/PuNv
oxmjkqTjM+eMSXEbX70KZQCaAFCj3zE3v6yNfnVtv81j8r5R5MqAMzuOHjTJT/8YDTmnR6Q7v76L
ylB81N++iieTx1MEC2rfJrbVfX++3LExJOnOaWG4VFmM+WpvXfu8iw59+621IT+d3b6jRWrrDvO0
KwOGEGBVF9rN+EyUutPslE2nuU/APbY+tJzbBP5YrTHhIMsuQ0w9SDUSl6/4eZxsTXIvO7wx3phT
Ax5tEO1oNsak64tdPEwYIkfdaezz57u0eUJTOb2Roe2JlVmL8CkZ950CyzgU282kCbDYxDQgeO7a
EZAZkJV9DffLzqF7vnpEt332JjecA0OAzRsNwftlhDzL61JBcmtIy33RHw4YRc8VvHZIPiWoEMNz
wUkiUR7PWjJczO2ujYDB3A5RoNsP9VB601xGTm9DDggXHHbD6kVNtm4FSGkitcVN2OqtglqQAI0x
dy9FxC6WWA23A/CK7bQ/fsIThyRJo4XI1wL2QVa+D+8+NnJbrx63EMmH82p5mMuvDwBNcJ+R7OVz
4bd8dgbwr9j7Zl3UC3DwUCBAZBjYih/tL6VV7hqs6s2rTlDAFt86EA/3tCBuHMTjbo25C+TjQXnV
FvBKaJi2k/1ICS/UY/ojzN1bGXa751yU1Y/SVOFOaBSvNAFBMQfBx+EXcpz8tftbLZOF++f57Fc8
KDlkVFulAs2cR7INMhw16PNReL2DtBCR4hjQCM0Kg3zhPiyIlPXsshfzCOStU9VtF+UCakLUoZXE
iI/u9RE1ByIHTdAynmD+ITTltPOg7wjpxaBGGkaF5khVlA/X+DAeOvix5cGHxQm3k4wsUfqhebyH
eyTWqJdrZ/h09F7SzesN1qoVAzikaK+9hombdRSJOCS+uf9UoJRxmQ65KqgI7GbMZuVrVhE/PdCx
r4ISV8iQBATrN2/lz1Y2rO01QxOZt4jP/7prlOeiztSOlVwgqowJ3XaOD8URrw7ImGODYVf9QX43
khk5OMF/qmz2UGoJmJbOfZH7N+Y8bLNS8DvVmfqzVf/HI/u+x2RZfn6eNLHH4PkwzvAY1Rgk8Pqk
RQSgGYpDBExOGa3SrSpcLdxFGOzQE9CBIaBiUNujJxgwf9xlC310Z1TVuSf7OhKmTJSMcmTQDN3W
NbA+y8J0kLZrpKjYE+7d7u13pBld+9nIZ0BWkfBzNVS8z/56sc+lVhqn0lBsW1pf6IC89jhp7+7h
DKkN7EG7gR0d3dNxdSQO7SSHpYI8RtBrOryrhgauSHsf2x8db0xHUYBMXUx6mcBgtpcRxY5lQHYZ
nR8vWfc67GPvDSapskupLFXUvMQsmjgU+O6FBkzYRCT3C13tKVVYkYa7bDKI22nBvKtjichhp9IF
ulpyBYjXrWopfHlk8lnMl+d6uFZGQ9QV4RVMJtgaq95pehZ24wqQafXa2gX3a+Bdgqer2XQJINm4
ZjnbsBdVacsSKyW6NYh7u2uoWyyNHgt9g9lBa0u6d8Xu8CAcD/LW1kDyRr3AwDTwLWtsLJDBrq/l
pEGMWkFdO1cYmBxoj+B0+4/05D+AdUoEybzVaAlsXRR/GE+d3y6bEy4mqGP6sS+VDu3YW4mHW+tB
I4Tml7kylFPDr98INh/I1jAxRqe38uXkH2IBf/UEWV+mT8bq5MZEbDC9OrQDsoUbYSNcxcedr2bm
dYVMmKq9xFmqngywIyH1NO7DAq2hD94xDvNEhh5eH2JFgp6YqkPP6Mwm1pL9CpUDI947xwhFFJI5
NXg/xAGVjaPr7A67bxiYDtpnlrQviTrqUXTpVv9ti2cWBeibOGzhvnMJmhFwl7joJ7+MZZrF8QNh
LfrxIF+gE619ZTbA74amZ7Nfce0i7jT4k1X7/X2MGxRs2Ru3bxtrI5Y0fvDuor9wLvHdE3bWXbR1
RIuzxU+aB1kJDqOe23HHse9cq9QPff/g3SeoMWReLtUbfDbUw9nytm5zRDE6b5rCo0XiWNgE8tdT
QDwNjxrwtQN3P3x8Pu0j1SXUrgezt7tbUwgdAtF7C2zaQECITI631wWots7xCbYu4yumXW8t8L8y
Yrg22TKIQ5nM4oTdEiXj1cO8Qp8aV6tJTlpU+JhphQY9/1NnwXgAEYcXHRrKsZ3d3khDASjo7LHo
dgkA1L1q6IC5XrBUmR0eJK85RbEomNggrtEng97qzt7SP6Qywo1heMIdFYtMJWgbZ7+ADw0Ax9CE
fudk68rYcPjDo+fWH1+OB8G16Fv6/u3Jtn9CjtIHP8wIfEEOV/NHAFtslwYrRfGrOm2wANBHOOli
F7zPfWkQ4BzxFM7L3haDpGWfFBksXp4WHv2YrX5SQ91YRrcfDwtpzYUbsA+ZAr7Xb40Ni+ZqCm3q
zthp60NCNX9xEd5Ou0W+3Qwx38fyAlk7Im2MOVCaCdOYYnN7hfga3D77OwBo4hkxqnL2H3juRgMH
TneP3qPF9IUgApyyMLF/mPmS3R9rYPsZbifKWGCSHWO2JhK4OOh/1DgXBzyb1AFBy8bKdqMmeOJA
Lw8G+NHQO0PEZSr3JLWOgmOwe6w1B9KdBxA9q9+zAW8LgCT+s0fVBNh0D69FIowYtqkRXlu7I2kY
/vSRI+U2cc/TXtgFRyHviIfhqh/gDpJhG9tf9xACjbRpvdbiwaQOjp+PdTmMIHRT/BAukFwZk2iY
bgiPDxyMSJ3AIAGygUpRqo2K20YvlhidMJIm268X5e2sd/LyfMPQp7p7TAH3C2WM3QV0muQMeIgo
OcASglEyfmrJFkTxylyHdZGMX6BYMjIKIhYub42vxcP08nl2T8E+uETCClI4GoPH2tpC4Yac3f1C
sJBEJdJhKmQ2Pvz2L5760zl8di6e+nB2+jN5o8QXB0wUuchrBc0Jeo4S4ldydpU0X+6evhiSXGiA
qZ5gMyFlTLQhiBuBARF0BRwqBECAkcCdaamUioMAngh0mCs5DGg2j0NcvG231nB+9eFShAdP2eMc
ZFU4VSzrpN/OSTWWutf2VcUvIoEVn72f7rBlPNZKJeypEcVbsR+dhunxs4VYyTgRCKCXECFl4DN0
WDXjR3C/W/mUph0JC+Uj87vF9YJNv/MUjh2PVH3JGYVdMXhCi88NgiDe4kQ1NCF4QBM/A4bjZYUZ
t8O/N9D9SxFuARITsrtXRwjnzpqpsKaQo2c9gbH6C2PDqbFS1tzdBmh30Rf603bvgRRJ8NdBYdyT
eAjZbTGZYP04ft6ODnbC15uF6jC5+vcPdtdeUr3JMtYQEhYZvy7qBBXne6OFizxiKkVThvLgW6Ol
9dthWxu6gly/DRihgR9JXutdf4cC/KxL/fF7vjFY9MdDefYKyhmx0+O7CeZkeMJCQfkNa1D/eeH0
7zP6hgDc8lvXXDXOSPTDhBqGax1vl6Gtv2RneADGWlm3QTs6vGOxzZK5bhixXJfkgbQBpY+vRU0g
CUYCRCF8yOMizD7khPHXMzyMD5+G24t0prJMl14On0JSJOpc3BYQgHmE6oaDgGqI4Rtq5UlrQnfr
OTUEtxalLc7wluqfZjKagucLdpEJc1YwxOU1AJb/5xX/H02rFSmCBn8Jmjp8JwitPI7/Ncn2//7n
4eOP948/Dq9/jF9vr+fzxx//58/fvf4RnA+vx/c//heDv+Z6+Xj/47X9eP1jMfsPyf+PYB787x+p
uD/93j+JudrwH7IMJYvoBPyeZUMBqvjTf1j8X0RUA5/BsUXoLCjB//IfJp+RjAbIb335X9bE/2bm
ktBA5BPKaKx6B/zUfyOlqT8Qb84Pb/DXJSMFDCUt7GCyIL+9wb3z7ZmRAbp1DG1yRyjIzL6jqGkM
r4TkIPhLTULUWYlRTtMCQ6jjQrDCGnALxKFQeH1CYYg9cARMSX5Bbe41+wSYi+NOEd13BCXOoEEZ
SAnNysHFHmqjDNVx2/NbgwqpLMzbhS4k1kiy3wa3e0dAYjiUFndprgwWah7KjOLwJVLZoupXbTvd
O73az7ZLicnXuVwWRtq/9ewrYLiMlcnA+HwWmP5FTNkeOeHssNeZPx4f+Of7p9PLHgmkJYz2HyAl
791xUZVRR33ssc1eyG6kKsLcT2biaJ2IKUH+q/pn/NEP+Kl4T2166eEPILr0jOVchZWC9vMQlHnw
hKxwp2jU3lt9hIMLwpxDmu1UJv2x+D22duYR3Y8wwEFw2Icv9UJN7tL/MelPn/3ohCpWI9oAAmY3
9HR4NUyhzzMZw/TCrSfS5jZc6WmzOE1a+I6k57IsMG0OiG05wP4qNo+hN+ziJq1AK75MqU4wHADy
+0De9ili0o2WSUXzNDtKyxpf9cMUMylJMoeL7Goe8Bwz5hVrq9+9tTHTjiauV/3CxbHd2GDJdCOb
ybkspOS+ofiFsii9Nx86Fjo14dZmNSfiOSTwMVJjvE23Qg/dvVdNWLeeUtoQ+OBQSupooEzoIzpO
FebW1NgcML56r/8JUf+PXr6AnJFF8hKqBngsqaw6Tft/vXyN6/azPuyL4/nj8ONq9NOP+edqhAf6
PwxDF7pL4T4PW/tfi9HX/4OB8pDA7UEf0Szb3p9rkdTX+aEBKgGw/n6f4BjgkT8XI2K9/9FDF6Qa
AtQRy1Hvv7Ua/RUi+vPISZ7j5FWVDLpvQMzjfu9nzfZYrG7EZAn3YeytImEZI3oB6sduwwoj1Iew
aDOhGqZFox7+4TIm/1z7fhQOfBtv/O36Gd9KgEujNcZWqorVfkzIBFRf+B0usD/eR/To5W/Q6m/+
43//um+If5ZfT1uj4uuIk/Mal/XJU99JGnuVxlm4dY9OEwO46MIejKmv++uT/Tbx+Pu3fwOKyv6+
kO79vFiVwfoYtH0EucYuQ29wpBuE74pDspMvkedPhp9ENqw+j9ZvjuCvO9Dfj0CA+T8QrBuput6M
mpuOv+sIAz/7ECPFBcFBam9L4+pja5dvcoBFHpyVg3/FV2Vr3Ta/PoqeOM9/74N/PwpR6f5wFKqR
76VBy124jMAJ3unPwkvUYl75csZaTQabyd6KiTC9+80X//SZ//8vvSp/U20P8kx66GpZrIplvpE/
tgmPm/SRjTpINjCPYZkyTPxTNUU4NtaVP3nGhbTnb6dr9BSSB5Qh6p/+t9t+eDQqUbddsRpicp1v
9kuU62N1KltVWqFVgJy6DYxxCnQwPvrDuDe9upjwIznYJ1Cx9l7zoSXS/HeTG5Kkf3ZcaEk1A8GS
PFS+XY26V2S8exwXRgyOsqvrSNqd8A8ifddhh65QJGvRAG45fPXW3b70RCTA2RVzmwC/ZBxJYRD2
oqGPA79PxjK5k4gbfOIfjyLypg47tNjn9Egd/kQOHxspGgPQIIp4ROhZKmTj8JJYcMhFCzllJh05
1imdB3PLy2F5PkcaHcB1SsnxekwuCXxa0J5X+bNPiUSrh1DvblPVsNnal91wUqKAw0IEKu+JtCWR
rsOvY2Y5QE2lh7NOAhMJZKlI+wfzOlbcnq1/tnzkUnyTCFi8xgQ7CwYV6nfB39omKsQ5HefoD1kg
gx6c0vFhjsYd/w044ECbkO4YXrY4DiiJusqghF/BpQCw4H2b5zFBbqtrDBcahsC6SrHdm55xhcFG
0ctQ5bfhjdl1OYVhTy4RvlXMskDvIsVUJkVaOcpEiq6Y4w3DEvPMUPbbjwNlQYuyXZh0DplgPZaA
dXvyDer0Oj4kXKjJPdCC+0TG4JiCIznzVJ8tkHH/dEYfXmPQB0sRDSd+37DuCIiZGThO9ph4D1by
yAD81zaHKbO8pHSk925qzDrruFMmg7DA64RQJjXcp2jLkCLDvjHMZkQkEQgwcDKHDg6JH4IygZcu
j/VUswfxbZePti/dErL5OX68Yni46CfK+IJbF1y0Bo6pMS5CacyMJeYJ2iDQdiv/CuSsW1pi2IIo
w5iUOmc7PnLdJMTPIh8Ay8DTkudp3Lg4yC/qxX2lJmwk2KwWzpWymBV2tn+tIwrIMoYU8zJI8fic
Qd5fPmLeehgcQhvR8V6qCKDSy7sCujLXQRdOvJ/PgDRJjdiJ/QJ6R+b0N9ddPyhZsGVHdiASiKeN
OYboDfkbkz9gU5ea6wDYOb5P9ss7LgcoNLAcAJP38LZzmBFeCSIjS8qCl/mswIvqnSSH/QlwoDx5
MkU7M3W62vv0mMDOnUBShKO/ONfuMSof/OeDDZRrORls5Hg7PUJ1mp2X90Af3awL8CgswcOE0WNC
iX2IlGk2hxOkriF4jS+OErfctokxxd60ZsJ3GGMHjD6+ZtKygdaJPFx9N9I9OnFh6IeQ5Glj2+Hy
WPHuCjO+I44Q5s0hawMrHUaEJzEnfIKI9z5Lt9zaSnqI1BFg3AgGPmvaFNhuOzNe+J4e+UEhhMJY
nT81U0+2yemjdPOJnmhptchCuNq9VTk5eQSBYKOMnGqUBzg8IBF4Qn5zBh407SHoM/eVN7RjIsss
0APH3IfzPQvLpP7sAEPdPNCnPK0vetx05hmO1KZLSfOM+qimcUvn4fS0qQTMPdvOyvFxXCV1MlyS
BpVHUnyY0P0YcJvz1TDtpcUcgxVMWj/1WZEY6CdHGr9AbZtmIybRKYyMOWvH9BB0S+Wtnu6xHpdS
OYGXJSf6PFtgj452YpDcoPEVcI8HXL2bg9MmTNhEYKNwlOasMMW0/igWvbG60/2+j5l/PYFaMod7
Vc2fy8u4DYWRz2MOcdKXR5jWlinYxSQboYMK6sVx0qV1zKr5Bjlp3szPDIEOgtGdDlOFYRKH1J8N
p1DsyjH+oPFxKkdERLxlgM2T3vTxPuCpaJg6P5wdtuVbMVdbn2Z3ij9Wjv3stV3yhNrbjZJi8Msr
Q6wJk939HGwWX2Wkf6cZd5emJ0Irb59XvQR39HQPczIZpBBsAJRnWOQIyPe22aL155UG7+NCMuZ7
gKr1oIjB1sNtKe3WLSSXp3NylQ9MHGZiRin4d9CtfDQvGV5wDLE+hjB79xGuv7NmelkwGso/shnA
HiEVZx7+vblFsGNg0JpBdf9iPB2Xh+U9hjV5Sw8tov58AQl/IrnDBEA5AstrwmqiJF1IvtXr1jsm
e/8yz9JMDlgeWDesPgYQgHw6SJ9QIaWXeDAaRM1LszgyepaS7arm5/lyv40RasSP4Ay4eqGMzn11
R77pq/DhoGe3wA7vaHt6dztP79BFzTIaRP0IclrfGvgMr9qPDttPjYVLGrWuQgCbW0fG+9XPyKC6
oY3ATB3rYvNA+DG8JM4JTuHdhOB37PDpQrJi8/sDIRG/KaN+WtD00RYP+8M+XdS3+q3od6XeVedi
tf2QHxbuh3jsw50lMPG8Q4yOS9GAvfx3hjbKX6lQ/ywbKVX+/FoAm7+WjfL+DF7IaHsFXcirUmXL
7gq7ZVkSyTsnZToCWH6pFg34xaiocG2A6wpWGJbTm/B3nUuffX8/K1w1/fX10NSfldVkfApgqafR
04kL9kNB26iHSj4NKGjXwUQzC3M9i9+WbjE+ITfx+4K0xWj7LYjfNDNCAWT2qHmQPDuzBG96M2GE
VVkTVCtoGyozOgaoJ2roQXOzh7wghQDujyRrAr+ZzwtWpkaXdjMnlQnwMKvMCSnVsBEjujRqHsWM
CZUwz2YcxQMnqr2X6d6cPE0okaarYeA64EmZ3iHW3N0YagvVkbW1YWf4iWLtPtxkk+7YJliyhi5W
a6b9xmExWa7NCOAjnPChLzjiUPR0JlQdM17GfOt8ifGvuUPUYk34fuIpTb825wfTjdYEaZtroqbB
faK3ylyL0KvcnsDO5GOf5sfkhWLTnNb20g8f5nv88uQUbIigTuCaryOs76h1bPc9XFJzmTGn8/n6
8EP/XcTgklZgNaa/aGzDXq75++XuMwe1kiG5KJntL5/8YYLJLJo2atA3E30IbPy7Cc/YksxgaE7j
GSBcHFzMuVdZONu+RNY7Ftb8KxK/H9yVAU4XL8LRNEeiMXkh1NLmEltuZXnQTd1bdDGJaq4s1m6U
HOxUNmY6Lp9/MfFqY40Sv0mcoePAZ7Pu4aY0Z044xjLPC3bu3dz4i601UyzvZAdnMwHowp3OW41n
iCfHZsI47WKO/NBgz2scKxyFTjrSzdCw1yczwk501jpkW434j6xhwG6L6+rnq47pIFJ7RnGmBwHB
PNvmbEe57evm4mjFV3N8NB2fkQl3FnMkazzrm76zeIf5x+VUwl1uexfnAauHpfnVHC8eYp0yXyjv
XZXr5nzgWtaYs4zbVppLg6oVkYOVQ6nxPjTLCRvvGTthz+K4nI/acnlEhXmeFI9H49BkJt1YMXfI
+XR8y/tIMOpynXdm1LAPDHMxJt7bvKfsAN6dmaLunpz4Gk4fFt6BZ3KGGEtb8J78eG9GEHDCZYxg
g9Yl5pG92RTfD0ryxTLmd2sfRgH/Uvcu7phOQTOXcTRtTOycMfZzMDLHMD26OpPl3qYc/lTM2Xoa
FybhmjyZdOKOv1haTsLDebDG3maR2ZX5GfnrzuTysl2NX0eIq8xwk1mbB+5uIeZI5DLDVsL+Hj8l
ogwilneuFveCnQgnezjnvu7nZmaHguVRmVd+HcJB54AWzoKjuzjhwZpN12+duURczjWBvkHvhHos
mEQwFJDgUhzbU0q+GdRTvxmXLAHh75rmr7nS9279x8VNLH4/LG4DSVeLwYnFTVg2rfvx+mm/xRCI
uIqNzdua5hYJHiIo42m+zXlmqmA3ujLLXOkmE0u2JbGN83ybv152fwrmAKNDIAXqN5T+N5KT/Hg8
j4PeNl8Zfjl6hBjPnZeQODw9uNQ2tXTZE9EpRLrl4SAlX13+zT6oCHDqb1fmhwP4tuwf81NPvuTk
nIgGUFiCXmMuAg8gg/cHFX+XAr73IlhzLC5iXM4mz7DJvXwgG4U8XFIMYdCwwLHeFF3jr6+P+tP+
/ofDE2jIDzcuPzW3QmsLceMwzYWYZ9JS1Ong9ULACVI63f64Y8+50DdFSN0eqxv9HWHaG1kng1ju
uW3UQ7eCbT2F12NFGeiA/1FkgTs7+kIeK4H8pRGHa3LFvxA+i01Qmc8ken59L1PY6WYXPcxXMQNO
XjtWml+f4PCn2+4PJ/jtyXy0bU+6bznBZTYehPmmwHM8Z+h+T2/mHO8eWCA6rDHs+SJirmAf9Ewt
IpM3PEPFxBFrenxbhTt5JuIODsQw0L0iBV/lKHhJ7BDnudLmGrkh8Me76LckXfF4/O3xAQb+Yj+r
OL/89f40vVx73OV+voI/Qy0oC+oo9azZvuYv1VsJZ+fX12sg0L2/faHex+hBV4ChBOb94wNxqbub
ejn1yOWxtV0OUz4P9gQOQfJ5wk7J+xb0LxfRLlMfKDQClCRggSeX2Xd/p/eYq15dQT4/wtlAN7R8
uOq6SRnD2IhWO1+ntAC09Ri1n4i3Cn599L2fPs4/HP037HIgVe0wGzzzlep1EFtEeF5Lf4we2G1h
WF6Wl9fGsLA+H/3mi39ad4K6Y/pDhrr6haP98B7JeVlc1VZcNhQco2e0j8lAnp1Hh5DAjN9gxN/s
e76KXCpbpQ/Ar2kK88y/3qMi148Hrbzkq97u+GXxUL/QW62gPj/TujTJVEdt6JzxOH7/9Wn2MU//
+/Pxl+/+tp49srasZM3IV1GGYue1zby9Qq4e2eXkXySw9w7ITnZGb3bZ9MvwMD8pU+lKeYbKqUAV
awORPAkiyawrPS7J6Ag6I2inJClQ4MnCr6FHzkMEH7IyVeyEIal8pURWME+gOeKv3Zm92QNCIn+J
kaJ1+DIU3qdlY+IhIIwboYonBIJQQmP8YT1CMkXo92i48AZfwHOJCFLvzOf7CWoS8XVcO/5DbBak
qFygzAX3YsRHBAtJbOzIlUueOt1DuW4S2coDpm9IDSRbZd0Sei4RfYDzhLVPSTkeS1BKm5iNBZUO
boVe80KKCn6V/MA1kiGeknRj6nS9LwQk0/8wdetoQAAPW2HDg/XM0Lx1Zusimp534W3NsknJNBRH
H5cUANgOUK4JtzG6RP5qXuE2CUHcHatXE86Vmpw7ZLkV5R9Joxa58SKgNj75Rm4y3MND8clsNo+3
TFfpWK0KKNHFJRBsU2zPmCWUtjIGgWreDgQLmXp4duBHzp+CQH+/mvdETuHU3FgIOdYTmwQK4BEW
CRCGMiyXISMGbR32KpHWA8Mt6biO7yDaolLSVAfYq9hG2vtdYK1DPI8xA0q1fJxDNNwMxvch8WDO
rXZ7ZYRF0B0bRbnvyKtjXMYkRb0ZvjKBpIwzJff2HlwmTLJXVSSnMHjer9EJDcNCXgGN0F8K1ren
R6cEew+vibbQhYuwAnO54txD4yFvOGw8Br70QwAW+C3n9BRsYkj66eOTk31YIjrdrw3IO6xb+Pyl
d0ydIBo1zoBlGKufz/o41voYF1gwUvvwNWVLbwn3shWI8jcbhVdeCiZjQR9/s1Q8pYEBQZvPToec
8uk8WY7gUuGBeJjVkO4xDD3idc2QbY1stIc7B8XC09EAzov0+rRUwFLMCW2DW0kTd7HhBauxEkj2
g37sBA7arIU00MLzEunaILe0XRnA/B14ZCXZh6DvaZMLaBRJ5J5ghQ6x4CwlxHhOVVpKcDXLEhCl
htummE9GXHONqB4Ri3SNjnSTeaw7h3Uhm1qALUybCfg1QM7R4ZYl3ktotkNeiuG7Tm63OMzhmnbS
ulCdKyZgrUMDEBO/g4CXERp23ypM0DwRTRTMVZwXLbKRhgEqEOFW8giHNLFkrvi8aRvQHQi2d/eU
42jA21TGD15nI+ANuwL7IFScGiQfmsfdI7wH6K5XGT8cGysYjMb4xh6GD4Q1eIG5JDReF+xkz1gk
0g25DSJC2LlfpqwDS5q0CwHR6189iJiBYZp8US3CLHkHB9F1QqwU7STnLppUsE8J+xZh6IONcvpM
1LgL9SnsC27ZqzDKzYhDa6MmKqx2ubd0BmmM86I7hpwXm7Wtj1ajtbdTDAxG/O1ivjPnp+l9gTHh
CcZt1G0Qw7vCdhdMOmZ4goMHYxRrKPHP7lVYQDbRoQVfOdvqTk4gxS8kBJ0O7gp5Y+OrxkIyu3bB
wZgW07uE0tKCi0Hq44UIsmiwqDLhAdMdfCpAOIektJysBuJmWM550voh9ryXQapkNhamJ5JOZ7e7
O4iPC52hxgW0LnOLiWEritkfo+v3hCxxMBZKkmwG6A3ZO3MHYwl2rgGaeFkcw4MvLOnhRDjqJ1oY
Ia3SsCa6QXuvmcTkAVuMElxiWBK5M/D9TtC68QGA0ImaUjjmPxxWgBHcS0aU2JRShh79HuxE9OU8
aMh7HGNSes8ZRemUG999wqwUE+qGBf9B79ZiRcH4Cj2y8Orxzqwq7nCiYq0yYG1RvZqRP2iJuriG
/CQeqsL3Ecs8vOtEgyn4x8U0yywpzWISaHaXUN4wpcBz3qDw+H/MnVdz49i5rv+K69zDhRyqzj5V
G8wUSVG5pRuURFHIaSHj158HPR67pdFIe+Zql13ubneLIIC11pfegFTYBct/We/Yf0uOC/8FHQCY
5sQmB2IO3X6ohoK80vbdG+CDq2JTwjzq9nhFXqO8Ouuv6oeRNaMAQfsJ9jymM/u229ebl+qMPvEF
fZMdaVjgvoCGYW9nfMA0GdPgluJmdgOwhjNi4lBgZ85WkWfDRTLzUU3mBmk2456NCOTduJN5CEQF
fiBcxxf+9HOKiw9ou+Oj3BFLDZ79Q36jXyG7P+swGxz5B84yvcq3Gu1/thKy/yPEvEl+YlgWRECm
JJfdynjJZ5PUD/fEwEWDLxsQHCcyKE8fo0u+G+v4OLwhR7vttiQAjyWgdeDL9wiBJEiguKjNyAP4
TTdFHeS1edLWGSI+6CMry+gSx842cyt1ksUsn3xGSwumjN1Td2b1M+epooW6URfYD91zFCLR/NLt
dXMCW19FJ6xmaQhqD/063pZ30PsnAiVCb0d5oSMgjngIMRHG7TLHdnGHlSNPBij6Nf6MkLt29io8
YHCkX+l7FS6wa1zGh2kll0w2rdsWMgKdvXZlGDPVmpn2jag2kbUfgSLjewhjNsElj7P3h26tbcBI
l2RvwQszEJteXnZBXq0+EogZ/swIpxA59ir2heASw0n2tZuEa8J9LLn5Kd3RUYWOzVA+p3JjIg8E
yF+Cz72KridBh4rRaXPSmdvIyG/csETRNkDw6PrngHTZH7FtxaCJmn1lw6Wf1KR7RFzyy3JJM5rJ
6wT5MPFjdf3dWb8xL5MLZzqGbgDmopP/oky/lPokmm8eR7pxdASnSmA69aSDPIkrETRhuhzUI0GX
27E34qK+QEqlv6hvcNTL3PKMuvu8RqgC2wTz6O8VyMmTULVJwtOvjOoQvDhwvhhPiZf2YsQXZlOe
Kg5ZVu4bYy8Bk5DRFfOccrLYaR5by9Vfr0WxqKbnSP9Zf+U61cmB/wD1N7zX4eXNYzRgiBnIB+2C
bE05S85lrfhzlcwGRksT7iB7IIs9JaRXqEXL4NrmDshQnuujlW3JfKjLWmVhF6718+bMftVyH+Wq
GlYIi3gDK93UoT6r4cFaJPD/SEVwM4VwXmx9/UZHupc+ACc0j4EdWboDGDUg1ZmrIx/IUu/dWpqn
yYJlz1XwER3OtNQVSi+KMSzDuoXzotUuQl4QdXrYleESD4PohxWyUGKGbDtkZPBOR8Lsvt5Mtb2F
YkI1LnDfvuR7NI/liUct50sUY7KL6uRdVuksvDuhf+zSL/fZ3Aw0Md9g9ePCvGXr4r+libXKqXu0
o+kRQO4OJyuCYVc+OneMMNFjOapHljWl9QoWxy1ED+SzOggbyAcjXIWyF4wzzvEdFresc7gSa96v
h2Y7GpQzE3XBA0orbuyxumbafbLwGIGkRzSWYOYt9U3wsioenGtOx0e28qK8S5jFP6bsmDV0xdQN
XltmntOwC5kwRiibE8yOpe3K2sy6Ui+zNdqM9KKJpwS/4tV7gycCstI5ZZc8aiSASAsemcCW0iSM
xkmLHs8K29Frm2xhRGoFsRUGWnxXtKBmDgYbL6AE74BIzMxn9NLaNdnf/AH+AaYM5S344fmA7wb7
2JU32UvtAiBY6kdYnJvgBlcU8ntOZTz28Jzo5v2248Nvpsf/4m1lmPJHgM5TI431gEgKLruzfFPc
VxgA2W78aron40Duu7FfkSZiLPiEAyjGEvKjdYA/ypnPy6T75qxGtOObXeY2S2RmdvXaoiHCyDgA
Z82skS3KTDJm4OoAg69m3Cy8Xc7HF5KKGcTb2UZ7iO/0R+PAdjM7YhWiNjP7ceQCqHdhSUN6Mq/u
OOLXLLyt85LNCUVL5rsXkESBJhzM40khDrE02L9I4FxDA1nXFwV2mAiOsrA3w611hsCPXqqOuCCh
qwd13c3jTbiL3lTHPamXaEExMRUXrftAf+rg3Fl7H6GDPSCCVXTJM7AOiNzXFDOcJAttdeKMQO78
LXjxN77katf1VsIUjgEprIzxSjtUc/nx3L5EN/bWoYLqZ9Mumpd3jAzgiqE0P9l2ZyTynIbwGcgi
ruON88SYFXEaXi4FLRLCJsXuHcNOrmT/GLe08XfZhfaE+/F1tTwb6FDiuM6do7YDkHeBSwFUInkj
1vJGd8/JS+HNrGsMf3TCvr8vLgyEEs/sj5izW0FKtFtpDzm2L25ez5uCDyL2oMbElMttshkz7HLu
oELr33HS2Rt/xVB5g4Pv9cneKPZyfPCO6Wp8QNp1BrNy1l1nNCLN+5zwCg8rXcr31DHIXNziDkMA
7yakDIOqM3pPc+VaWRXNWrXn4rV4VO+MB7y6IMFQAFJfcFJiFci1UZV/awHLIC0rLRLckDlwnUMH
OELajxzVb8rKWKiFe8oeENT13ZO54dRZ0s+gjDwzU99zItEjoItBO/GRqbCK2/dztujPNeHVWU6D
z3Qa49JWpDUQE3NcimaMTN88zGpca1I5MddT4xRA//Ku3EAhPADEvUJCQ2BfjYzRvUZ4dhHdZOAz
PKIDiARm79KLxsHrHn8R5CMIMkuZV8vc39pOIlgl/WJOn3udDVcSiCHX8Iv/GJ7Q0w7u+DbBrtlo
C08FMRHDQ2z30TrGG/1gJG4FKjegsa+vVajEjBaQ4alX7crkUGsus220jU9tsvaJI2jxOgukVpA9
2iiL9h6izyqF1aTT/4eS7EJWIs9C5kFgCzUezsNEf35w0CdiUz8SqZK3CaKpQ1WjFp5Jzyi4dscW
zxhlsh8hbPZvxYF+xAOPkYE5fQlfdinwtRvKq+zHdCMEGOq10lUJaq8ei48bVVfqvrmgEHANeOIR
M4ZFs51ohC0J5dZclsv2QEt/qS2Q4Vg3QNWRM9mjxLWzGcRge+mvi3w56HQRkQ46huM+rq8BMh2y
Xc2wjpD7Uj20VyKbi2tOZB4/0lhwKV3vwjjbF8/O2eSzNTT3ecNTqm8uHSiluSsO6rzYsr239VV4
+vnKwJbjdEFBUNAHwTP3NYEUtxmfADghUgxqYJLd3UbrboeJWQ9zAzsHuEcsWpssOZ1kdf1XBjPX
tGkohbXbAdkuygdG6fklEmfjs0bn+GSsdCIAa+kYcQagooMMyxXJ326AL8K1botDuwflDW4DwPky
vOXssn8gm+Ta/MYFVJLxH+BYENioYiiiXNpc0cbe49/A38is4hSXJnbAXbRoWDEmESzfPU6Tu8h9
Mw/KhhEnrkDdZf7YPxdu/orP5aaEPkdSMuHikWeyL4Nr9QTGhsSAlM5YYGYyC3f2TUOl+yzcx3zj
uXf6hbXRXh1ETbIVv9PdSZL4bB+mWr/8+TrUNcxbbFEFYTld9qtnhlWMEwW7Y9KHCm86invUUyjX
HgXE4pxaWV/bD1B1tw3wpbV4GtyOaLVsr5oNna9Ngf7ec3GdXZP/nKMFpiHw+kpp/jyydYDhu/FR
hUV7GxuL9JbVAHMMdu2uOWoLfWcu22fk0oDbcKz0i/DW2PJ7m1Lsx/Bj8k6zOQfCHxzP1lZ6o2cG
R/Eem4AeoUGa9upLRrFY3IEYuUTdkaELqRheduhciTuvmnFUgUZxsJ2f3D32Yp/NasSH+Fk6AsAr
1Hii9k/SWOXNs70e77lOAhtK25LsIkB0o20F3xotZwqLY7lhfS6AfdzGD+IkPyFqd2PT3YJOd0GX
0HbbvbIoN/X9CFMxeNCe4pmH3TZ6Chgw7zh6EOia1op5kK8r+inDVixp+3Tr8gISKG2aYvbc73kj
SKO9yZMr4ARxCdZkjJfxUcYhUXaTJxn028Y72Mh0zYy3/FV79n/05wF29OQ01GhrbVFeFtAEuFaC
mQXdHXU1XEHevVOv6Hki4LTKtta53auEJ+Ti08sIobdTfeh20F83+ZGOApJwdNuf9VO1k8VG/hFv
+vvgutqgynOpru/EipMZi2m+IlIR0p41u5N51cZ22hzMEaCd8mu1eVDg8LMPd86+3U5qL+Emecs4
FuqzhccLYgVo9PSLKHGLe0HU7VHTwryMNJnGIncbr6YwcYv326kDQkQdOVGBs2oujvk1hesS8bN1
hvJJQd+ZXXfFet/b1znwSp8RBxF/gRfrzr+YukE0j3ge/aW2CXbRLOScbOgLQHJeyRPB/AF9p01E
hh0g5rB4qe4pSdkMArSZoP9l0dedXLjRDBYz7RicE8zKJ/2gCIEX6uuD9dhfFifylVPOGy1fYAUf
8xctXBlusKJhTZeiXaJV110pr84rTezhQZwxo6FPMkwWh2I7vEi0ux9BuBF4jyWtHzgdBr07us7w
2CH475Tj1PFyYKnRZ54jxDb1U9Ha1ffhPR2XCZ8R7AYG4dqxWjOyoVRFNwrWOZucaPRcbe6w0sZU
M1jRSVsLYj88m+mcqs9YAN0AZNqrBFUwP7c4yNEKYlEFT7SabvQ10isB3RyTSDPRSBUsnG/gSK6f
mQvs6ydpK60oFo4QsylZaKfflz+GpfLmvEWE+JN2zm9MpJuoZUEPvWo3gDvp/yP01WUM32oYgfVS
LKVjMete5R0qeMA4ZtZeeRq3Per7eIPMwxPoqycFNt+zdgYOld3x9QyG6Sz+J4DCAeRWoFc5Kd6S
hH9lPFbr5A5AM6dSfWcdg0UyS186jvGlOn43r/5kXPluvPJhHis0Z3QSswsexA/l5KDy+UiCN5WU
FKO3yBzdxS/VC/vy67mO8smY8d1lP0xJR7tLUktrmZuJyatRfyaNoAxkT3HhKbRyUiJf9d14Xv1k
bAbqXdY0BmeAz5UPt+sZwm76ZAgeILKtIDtQrFZXyKbdVSvY8YtmWS9Ic+jKPVdH9UKsilXUfzMh
/vTef/0OH+6970UV+BGPvNv61yT9eGHgPrS07stbk9byN096wr19mK++u+MPZBZTETLqFdxxsosx
phS36XoEieZWT9lNvFe2KgUlkH7PJo2Jtv7l15f/DI7w7vLTAPWXOWVRVYOcaX3wMNkA+8wy3BJc
+NrbDqNr9pMAuL6B7rel47ORrvMdUMdXlWxzibjkuty3F82GyBcZcywIoJZZG+cYf/MdPxviOooh
4zkLDRK34g/QwTKpNaMxyuDBfhodVxz1eXmA0OshK+0ORxLb9BaRlIGYBJngmwmn8tl885eLqx8G
7mrSDJ7qcPHhynzqruTrgoPv1jrlbxQ4zQ8gI8E91s2v8mv/zBn08/X8JZrcfzdVLZ7xUcj+4TaQ
XJt/5G//uKmfccKsw1P1f6cPO+XFIEI/qH9STf/zp4cwDovza/j88V+9+6Hq//38a5gp8+f6+d0f
Flkd1sNVcxbD9blqkt8u8K9/+T/9y3+cf37K7VCc/+v/nPImq6dP88M8+5UXp8gs/T+n063Pz+JV
+kcD6Xd/mufZc4Jm+cSt++OH/Eams7R/2palYyWKThx4iYky9xuzl79RddsxdMv6SZebFtTvZDpD
/SfW9hYepIzTcaTmh37n0hkY9fB3fKisQLeTWad/gdmrTbf3y863DUxYuJJu6gztQVcY0xn8y9ar
fceUvNqPt7a0G0vkgFOH7p4ocU200NDJmLY1MU0Xm3GMFKA2Y+shqrO+vLd8M8ZQZKDlUBfzvktg
2yuZxrycVnENrqkoIeZVKdqsAmfDMdp6zjjMx6az3EiKJs3YhPleroNAMgr0mBsmE9jXdVbYITSi
0sFDLlRqUblMvSglDZXjpWYgY+DxI4mZmItUpjKqTDlf1CGxAdAvYclA3Fkx2ksny/NVqzA5tkea
ObKGuOwAg6S0Oc2SjLBhVNtB6h9jqLFFAzxdhdPRBcHM6ZyNbgty+yAFEewMzVJjlpv6YmvVdJtr
UOYiZUJdduhJSJmD/4XTHuw0QDVT24Ry20AwMlHwotTNko4zwddeoqRr17pEhlwwepV73XETMa7V
kj5uPnig5mHO6g06SG1xGXUoXAx+BquNWcZYBQvBQL6LevTLdNSDbXp4pYIIT0XRrJids8+z+jwO
JfL0Rfbki2qnmDkg3OyQlWM398oWiQelW3Wq8thJJFRVJoM09ikLJYlvUDUpdIyxWoROerCVmj6C
jxuP7njge1qmqIX6DMTCWMllMs5aPwZI4MsvcELR5TC7H1KbbcNmnnroHXq3URqsm0VfaaQqQ7JI
fLHPg3JtaTTiB6bB9mjCTG5ryZV0hK07p0N8A0gDvbSicnUgFrpCBDDHmd/vmpoGcGousfHpCxog
EY14b1xlhvJDLRm/iFDGdfghD+nQ+gxIKhNlqVz67ZYCGON5wFg30cAf9kY6szIsdiObRobmL+PU
Wowp7RsmNxqaqZFYdKO0qCr5MbZguuDPIyP2Xwpp1erlRZzrq9wLcMioq2uDxhR02Bu7OWQ49eCG
Qv6+GwdppSQPtkKrIBRkLnEiLxJVWo25fvILflYuBmOmNfGiKmBTVzaTZjj1qoQKbW6uVctaG2g+
ZM2yN8YfnVYfbPrOkjL+cHrekd8UOAHoqAXGKTNOO1wN0LkN37rKHISvI8q+ROT0c/BpzisHb5L6
UDYd0izXreGrlIjJKWHkryXeQUukVeww/079daVWbjNWy8aqLyQ55alIK8vCup25u4OoaPUYI75T
G4x9e0xUNZT46aAlylJhztXmJPINrRmGaKEZ3ZSZf1E1BdjrLoERZRvLIcuBNEgKs6FReal5rZao
7gxBjR7Ta0kZj6sevi9NFeJ7hADVKLtF4bRzuckQDBfqWh/HleNF2zww0JdGK8pXW4Zs0WtWdEdl
jJ49WUM/traoi6QaS/b+inus5iUSEFixpIs484BctfyV6uHCIu80hwZuWKcE8AyDPLkqt0bMOVfY
EPzHzA9nUsGYzBnfqrL7LcH7S0H1Nk/578eo+C6S7sOTyKv8rf7yX63O+eE5Pf8hDP9vDLAk238e
X/9b+FOYzsLz+4DKD/1LKoP4h8OkTmQ0ydAt6Om/B1SJiIp3J051kFV19QM9Xfmn5diOOqmYEnHh
O/wSUo1/yoZlq/DTDRv9GD7yL4TU92A/ic+3dANjqg/5YeHXsl3mSAj1horipuXbMmoQWmIch3go
GPOpGpo9vzyc428J+jsS+vSh/8nb/3OxD4jCSCulIot8cxlJfXq2WkPgSTMB08rcng8yzhx+619F
EVYlYTOex4L8NK9UAxttAbc1VNDp1KtJbZnmSpuU4awtWkTIkpRWVas486+/5/sk4/eviebK++TC
ShQhbFDY5BJjSrPUrqHj+1Tgqsi/gR9O9dAfnwTyA+8vgVBBKMJKixZD4sX3lhPXHo3FqLz5+g7e
J+D/voOPfnVdFnp1N5bmUk3U5iDi2N7EqRCHQhmHZeNU56bQnL0VkwV9fcEPKf+/r2h+uCGpimsp
anVj2ZoWZ1IRq8iH6rC9Q81028o6KXH9WEg0HlIF4GvR0YPUak+fDWmXL7pAo3eg10c7MYelXeqP
/ii3czGqyfrrL/gnT8T48E7tuChTq5TN5Rhb2lWvRZdx7NwFFd2kuivWxRDEjAuV26+v9qEe/vfj
+IkM/iU/1QapbHvJNJa6aodXody0c5+kc15YarkMzPjFzmUQTpQvm6DzITZbwbAc/NqbDZGS3n39
Lf5kHWsfyq/EY7fFTRotjDqIaD3qJLGboHdkgWSqVYtv5JY/X8uGOf3/v9yrj8gP+gIsttTq6eCZ
hmdYM44aPVx8fR/vZQz+/TDVD2tLtnI5imITORm5wUhBDiDw+3WFuK/vYEVmtGu5zfVvFsrnd/MH
O8+mKwdNShRcKUTebRtDgZcuqePf2/c/18svzyrhTC3wmcRcVo77YxeE3pMWhfJ3fZg/eeM/y6Zf
Pt6LNKlIA89Y+l5EH1WOVEA4xbjL+1RZff0yfhbvnxxd8gfAdJH2dpRaEWdLM/UJhQiWbdNj4G7j
8SkHDUYAWT7M1Lau3d7QWuSeJcb8dilmkcjxuMRweJUrfrqSdfAAZifFa8kp7WUX2hrkRlFs/Lx1
vvm6nz4RytkP8U0Znc7IikFaRqXlLyt0XpahbUsr30yS/ddP5NNLKJSl79f/mNm1UTQKfdhA1+NH
RdKHjhGKH2Tdva9FqWG4f+tCxoeNhsu3Uiuc2Us/1jHKEI76NKRtsRGx2V9/fYk/OceNjysobKOB
Yi+PN3al24q1HCSrfcVqVoVHj6gN/aqxjhK6iYGOsDO5gbiv4qBTYP3ZSVTWM7vMDG/lOFDUDamw
1ZgpiFINyzQf6/ByHAblriOvX3e+3Wh/Tbz/XycEb/nDK9BTr5dSW5eWWkHzeSqvFsKJ44Vu1/gm
JgnVYgPUIyppQKF4hipT4V+VXlf9vSUgfzihbENJDKOvGJ4aJpaOlJ8XpU+eEzaAO79+M58narr5
YdsZaalIeaT7G9O3HUbJYcAozbYYO5rCedDNyn/++kKfL2f9p7rKL2dIbQWqIcUi2AyeyXg3s5Cy
lE1tVehat/n6EsoUgf54hujyFKV/uYYWpEkXGqpYZ45ZP7R93PC7mFlOAJfFsDrkcIvyKVWkrp2F
Q9dfWEH/Xb/88/tDQ//9tSXNrrJAzrtNGMrBVsQ1VpK5BYUh17NvTvnPL6EaHwLv0Ju+WUpsg6a0
7DuvlSici8J7ssVgf0OW+ZNL6B9WfK1nqT+IylpKXlUUs8BK6e74ZY0eS1YU8Tc38vmio0h4/6x8
TU6VaKj9td8gcxZ0DMbCNBNXrS+nqySvvq0MPl8QfyB0W06VSuXY+OthkIBy5l50nGTL54nTxHNh
BYorWl/fyr4VLjM9N49aXtTfCgdpny5HKrH3t5kX1ag0Yqg2rW2n3jGi6vLBT0uhyWBTSfqWuXod
erAN0qaa8Bya2o67ypPVIQOvpaQVllK6pAQ3UTwa2VIoVYpcQztERpAt9TZVw3CdWnXn5BdFb2am
ts9EH4ofthyMLfL5CU0xQEpBF1nGxhlE2pXzNkr7COilSo/y3h6d3mL616IfxKzdjuQSsKcTO0Vs
LrKq70ILELk9NOmefaqtFF2V8/JYlo5XeN+Enw+Uqd/zMEWdVskvuzayTKnsup4cUguZI6m9Z3tu
HIfjQ6rq2a1mFZG8LmqQhQay262KzLnU+FsxROVVk1jDIdR1AohBy8aYyquvD5NP16iM3fv7b6Wk
ktX4OTmPR0xaxI5nrhopBTRjMeKQ+vo7FurniaHy8VxUorYxRCnChawXw6bWB2krmwUQ0a9v4/MN
zQzt/W3EaRxVpiaCRaaMAgRvKmh+NWFchhdWl9bKN5f5vDKRfxPX/+UlVn3ZqXIk0F5LLzu9MnAP
sx81I4F0Y2YVHqsmrG4H0LFembARB09CkjfEdrxRaXb9jXuV7T8cXpkjN13k+6tU9ZpxGzWNBr7L
llSElemB/61AJv9Uw/3lTscoD/oiwHDLGpNHVcWQNWvHDGZQLT9+fR+fLj1mMB/emWzGlUYno9hk
aeFdpmalLCxPLteZVQ8be6Cn+fV1Pl96sv5h43lhnDeK8I21UVXhJtRj/ZLDsf8me/p05aHi+uH0
a4Mxras6Ia0Uw4um9/g+SbJ916Xtd1klkx5W8R8DPkOL96s7IovI6nwoNrFkxuVlA600izcsu1al
AtbsJgSeHIZKe0waz7GPShMOPcCVbgxLeheMgDrzwqvaOJkXQxv2sNW82GuTZZJFPdgyrbCCCPSF
o9clwt+t5Yx3cqg2xZvsq7n67Ee2ho/3WI+Oclt0maUxsdGVOGyWVdPX0OiCPI1iQMRtYESvnud1
8j6J2zF8kZ0x7bA3DZ0IwlgUegbEP9uTjBDxe+Z1THq1sakmJF4q/HztVaqNt9GQxMg3VJUi0F51
ZB/zARG3pYZNulxmHVbkctQOTHMUuReQgqWm7rSVXHWi966KxJHU4ElyRKVZD7EW6CEhCC30uk+1
udqH5jJrupBBg9zbKpZwnhGDimy1sK6OovQbA6aiqVteuZNqrZULRl9WW+2RwhTeYRR6W63rvIET
C5GiizU4HAzLRh7fK7tmoSUjyd+sVTwJP+CwmkOc7u5yj1ZdVRuadSGZZQFYL5QMo70ph0wzzbks
W6Xo0SUvQ6/bN3ara8UFEYxged1bPYgIvAKK3ris02ToxKqWxeAUC1UtPMN2HZL0OlvXdZM4FAtF
73Mk2HmSGVdaZjFCmEuJ73fAtrxaMkCVZJXU7G1ZZGa8cCxfNJh2aGbAfKQpTaZ2slR1jC9UR7Ey
lGp8KZfA55D86bsw7OrscoxFGj3KdpMxAg+TYiiv+jwsBligTWUIgEeJHii8f1PQOpvzRHoGSpYd
pt1Z09IB5FAqxVqNorlODwSUUsRpuYit3AmATqmmDa99bJPaASYTa4m1lEsjAGJrG20GKyKNbeby
rtqVcbQqWiP2mxtTlFpqXIFaiVBOXBhpq9chOM9RjKiXjUHg2wJqVGrHHtivSvQOkkjkYXGO1aLS
OvFe9ck504tRSIU2XPsNYw5l5Tn9KN7oXkopmNyRZhtCc6YIE9CziqS19ixWLFLI17ZOEhtjXhrP
AeaRfeDL81GyrAYkZ9eJelULX+0B7Nl6omL6Gvp5oD6kucr6nw3OQD5z0QQhQ1kppRh+LaQmQJ2u
CG1zjG+yqo10YFRFLsE1Kjk3rlvHr8UpsexUUdw8RhoaGJUal3Ae+oD9AuOzVJlo8DBNAZmXbZfD
aagTa8RosyZrhFDKGdFtNN/yYrSl4tzAr0MbtJyBm1xLVYnoVeinJJRjkcnKvEhbqUlWIiw0GNam
pRcaKvNoZBq4BuTUpvVa8kZHqKAR+wZfElpAJnAwFeWJQnmMNF9K5G045qH2KqKhi1FVC0uWwEIM
td03i9zOLMyfRZloFqPczkJ7czO0WokVY+1FYrgRei9otvfVwEtn3CP6GLpyNKYq4mOJ34jOux5D
KUbpT22ypIGNzUGQD9quKixzYjiOGsN2yousavZyFCPMcPA7eQBUSlIq8d290kx8uDt6VPn3+BZV
ZY+99+joybJP6ig+iLK3NRppsVYayVvixOpQLq3I8IJb3So0uBl2OA5mu0xUI9MuUdwlZ5t7sVTQ
+imMWhuhoZZxaID/U/Mhw647T+Q+pz3fonML1Kkc+4HZgRbpZn2b+OrQgj0KNXtEgAvWP1QvzM3o
yCyMyDA8HJPboLR3qRTVWASoDX09vK+bXM/LCzkwaqDsQ+QXZQmNSNPRMSsHSUfrLqoNmqnY84zi
JWUfFSsOS7uCe9YnHXhNS1EhA8uBNjAdHvRSC+VZVETdiDCMqtX+VFr0Ij8HUSHrL73ocoF4E20t
eISlX9QVxJukqpg9+3U09alDv7cxOSYIZfnc0SJ8hzhecQ2Efxv4ARhES8090G2FN/IZXqrRIFlW
IaN3oLRD0+g1iF3mtMilOZQxd3HUOczvHM2PpHU8RClvOK58XbuypCQCdjmApwDxTywgDrq6Hjbd
hWY6A7ZFvVRWQOU7WY6jeG0baQWv1okNDJ09x/FZVl0pR9rZr1L0KUvD69V5qeWBOKtJm4FDyPTI
wBHUDBVqL7+Hel9HhoxHiVc3FYR9q9Rj8vXaqWnlOKMk2M+p4nTdq0dAr16kcvDAHMi0+mR4a9Tb
4bOuhBnn4lSVpAj3RV6bMycVdZBZc95jAcRfVmtOXnS5zUx5pWHjN4eozXLmOGohjfddkRbg19q4
kkFBmFlWFtgMOFGeHMNcroqHxhNiaF3JiJLxNcpKD2ID/5vkd4o2BFxukBpmV8gamp3/o/OyTrmz
O4v97EaDbNePYTX43q2oYqd03EjNxh6dmMgrLceVElVO8KBI26bemJjwRXCrJCkusbD06mG8qwzG
WAaMtFbEGJ9YMbo4WJAVXspTlRH4ayUpTY1ZqAQRCMhQlIV1b4dGCcnMkUhMl1rgpd6PyhxGFk8f
gBcEXIBcLqICnqOvzLgP43VKjV9Xq3YEwLSxqkiP8MD0VDmEyy2CvrtMAyWbZNTlUTjTwaHkueai
Zl1G4CpVO41/BLHdWleVmQWWPtdbpWgAsGtGiDFQHQS0KUVohgOmOxXa6FpgyJBLhywr8DySKvsq
UgYTaZEsyeE592nk1CXFb2YSsFtTbj2Q60ksaqCVWVkqt17jWN6rklmZeV3GhilwFJbj0UFv0Ajr
/tikutOKxdCPo3PjxLKe6AvWQQdjxZQCp2TZj3KQAPR24gLobVyNXnsDREmFidjJdawcijaOktee
/jbAkoDKT4a3X0Z19VoWRtY4x0ImIYc9meJ7tpfzXgFlViqGl2HOknhDc0wNsqoALkwhEnSqcqMR
K0fOeukyt+M0x2teFFZ99gZQSLvBCHsdAEExmqMiXaVRg2PnVRmVivpNX+9Pcnv1QytsJJsFDENC
BxqrgGNOWKb+6lmGX9cOf5J5T6CsX4t221FE3PsG0xkH7X6t0dViUzla/xhVwluBeGnCv1NHKOC8
3l+pLECfGkVerRxaRHBWQ467SgxvqdMab1/fzOeNQ1CuH56WPmYDCDMiUG6b9TkzxLVdQNb1w+JB
730AywN8JL9OshmD+D31uXX8+sqfPkYu/OHmRNE1/TAWeFiLFhna2sr3hkm+0QnAZZKefzez+3Q5
yI7yoTsZedWYNUomLYWfiHupi4vrOqrzb6Yh/5+582qOG9fa9S/CV0xguO0mOylHS75hOcjMBHP6
9edp7/3Vsdoa9dn76oyrZuyxJDRAcGFhrTf8/jF/3cP48Sc31hK425x5JetXGiaMPgkBdNSjoBaU
D23H7nay1y1fC0fEUWKIOrahf1GmHv34fBk/vmv+SxHnjzv5pGWNPeiFt7HMzkapxU721pg2d26C
7uZ/N8TJhjd6bRRjygomVtPSp6ANlcrRxjPcKf67ZUTU//1WnypleUnFlblopuratHSgWG1t+7Mz
fkuAf/hRo8JVPJfoAODWugpnnCnMScTnCujHgf5+jkSi9x8gpqGshj6mJWpjdx9ZMJIM5Jr8WkAG
KEzQS6LBQ6nr6ZVyA8a7rwf/OLW6wFseNFio2ubMeh8rzh99lJMt1U12ZybZJDZtA7LJn7MSVe2x
ODK8NIVUSD9pzjHV6vozcebjV9E9us78GdHCOBnTXGbcp/QBHpXT2vejGmE7adOwVZF1Vn712CP8
YGan9c5MsxOXnnm4SXUq06Mq4d+6w7fMRCoJEAWQzBhesiBLnzXKt4llAyrMXBxjDcy8+R57LbMy
wnElDldVgQP24k5lIGlVfQtF6J15p/7hAZxCvF1B88dwHUQyOstb51q3XNajB+oip9sa5RmUjmQu
Dp+/Xf8Qgd3TAIV9VORO9gSGJ+ZWGDq6vj6mshs9IWsVampX+tCQYXsi21K/mGGn2MmZwY9P+IMH
cto20oQbl0IO9gaIjrw0cmSWq6l5lsZcbbzc1BECaKHCkUGuP5/tx9HYPe3rpdNizJGy2dsOLYKD
l8wdZRIyl9b/fICP4yFYr/d7mb68Pc6D5m3aOoSa01vPadjlu3TS7DOv58ebGIPa9yMQ3eucIget
yWp6CPNm46Ch7jRwL2UfwrQ/1jHoqAIAS4fmzLJ9/IYCfHs/ZmZxn8tswECqaGCexXV2oXfewkdo
0e1izmf2w+8t/veGsK3jpP84Tmo5TLpuC7mRrQi3BQn/OtYgNHm1OCKOG9yahOwPiV1gVUhT1i1f
42TZaBOcLGnc2y4ei543wS+3em9DRkuSqHo4hCLqzzTqPl5/PK3ef0RbUPlT3F42o1Vbj1Xl4p/Y
jHhOUvjbxBXqYaMH9yGkXoVpVCx2n2+sj4MCrjPvh+1oCVkx/KeNFk1YhUqg66/maGNJBBIX3VjN
TnHzpM5z9/l4/9BXsH/DRf54FMsi0tGaTG8zS83e1hRg/NbIwNrOmRWACQv3TmVhQZnkCaVxz75x
OPf9avAoFJRLeaYR/w/h6S8wRqtEDqrEoERBiephWIzvLhfGIA9Vdte6R4CxAc7cWmyQy6a+tapc
nXnRPo4V8BPer7iaB6dvIeBspoazLrBaF+7/PEiEOT5f4o9jhfSOucAfK1z2FF/CmalR/68uFG3y
QJcuVPFmqoPPh/iHOZyiZbqoqYhDpthEVF/C7bhIvCAj7oDnmmgfvw2/XaD+nEMvTeDSwzH/TAWn
qUCoITdnZ21UGZxtpZpN08AeKN3oqx4OzfbzaX18bkjnJKleAJAvVqjAY1h2HVCianYUR4By5/Yq
qRtEC5oOA7O47c6s4z8MaJ0M6CRGp8mUWr8h5u6l7S0u831KhCqxA7ClijZDu6T7MevdM6HwHxb2
r+7kvCh9SbifFJqOsEI0QcxolkdPT/F6oc5HiXxdZtN9GJrl/r9a1VNYXhMtRa4XAKrA/WAnq+vz
Vk0R7FGjgm+hRxACEjUd3ElkZ86Vf3gDfneX/ngDrH6cuhHE8GaswyP9ZkZDLOL+aoziHILu47gp
T9ObRoo4lxpPzhoSjGCKbj4I6eQboZWoFOl9Cb2hVWdYeh8PZv3WB/1jPoNyh05PnHAT1i4+DImO
HdWiHL/QF3FV5Oa09vREnUk1/mmw42H9x2CAcGa9MIFpussQPqpUfh9KGuZtaSI+YrQ4iiS0oz7f
Gh8nAJZ1fIB/jNX1TqpPCYnasTiILlGs9pTH6q3XZdFh6LFg+Hycj+MVwIb345jUzThcS0zCo7L6
Zmiyu9QmBzGTz3/8x/vNOt3hzrzoRlj2qEtRi/YlzKG1YU4IfdL92Xw+xD/M4HRLD1U+zLFbocSU
Ft4v6tzGTeKIfz/z/4i28f/GycDJonzomre37upbdcre+P+QmHEMdP9MzEC6uSWheE/LOH7Lv2kZ
WPwdbQlpK0ld6qbt8Ff/62Bq/g/evpoB09DBQdCzibT/JjrK/znSG03P4TSXuvfbGfh/iY6m+T/g
nfkGw3MoMcG4/e9ZGZLSMqQPA/qjA6xao6Xzfn83ndslTr3AL6KZ+MWd0Pyl7y8PvVdbgbugxvfH
6tz+K2P+k5nxfqOTJXqa4fDLgKECKeH0vtMbhirTEjbwOB0L157R2mo1O9KDmJFlZ17a94cj1E0N
ZzgHX0YD4KjjnaaopTBLfaQ4iBhMmVz1YeQ8e1MXX2GIiiydJdJtnrXWrWs13n90fvxrZMqEBgaz
tLRdl6f+Z3hqcohW0bLQwG4H++fYR9He03MarUWEp/3nS3pSavs9GMaTJvvr6GsLd/b9YFUzN24T
oYQ0117JbOnb68hA0u1yryo1xWi2DstT5OUxDML2GSoISgFOOIyWn+WidM+c1u/DP97PJjRw16U+
i7ULGv4nHyd003nqCmSNLK3WX7qYzsSoF1UXdHNDvW/KXYEWTRGO51DL7yMc66AzGMuAozaroZvH
D/bHmVA1duZ4vUCTStj6Pu0nF2iBch4/X+4PRjFdGMo6M3RY8ZOTR2a9yGhK0yUTVYhwidNeDUkZ
3X8+yskt5zgZS2Pz8GoSHzzNOZlMO5ut3gNipQk59peuHTlIpKgjbW+x5b0RKpQHj510s9XqjTsp
gEG0u66TEom5hRvJmYd6MmsJP4wgYTq2YcCt5rG+X9t6oVA8GcCCB5BIN7Vmjnd9NkOR/HzaJ+Hh
uHd0ejuaYRq4PlvOyXHbRSWtn8pCmy8dTb8qwbxLFVfbcjT+s6Ty39vUMvll0ILnP+9nNESpQYcO
v0NKcPFzXkXTbkmdfDeIDvEeCryPlT2l+2Kc1ZlnezJJHi3BD60EB1IdD/l05GgMx2kB7EkbGyXH
vC+G9TBYNgyGaQw+X8/36dFxF2FR6UrJ8UKsd07Tl8wugIDYGmxO7sd+2yhvZeo1Knz8sy1p+5+p
mH4wNcfDJFcnYhsEgJNrSSRbCc4QWIAxzMtXLwydPXU6RPpo0J7ZkfpxL/zfkgxzk4ajYZ5r04im
zn8aY13wTE3Z8bpziWw3xrESOC6xvY0tDSlVD2KrPURAJ44Vw5T6lC/6pEOya+zDXa8axLHt9hwe
+6QqYFustcu/qUjp0uFVOQl+idtri1ez4MI07tQ0vzaqAxHixJdKLEHadujmL2Ew6Hh5x8aZmsTp
ecfgoFOP7imOZiOgcPL2ZDUIkoKAv1psU9+EYfZI4/cHQJl9G5aN32Wcc0vu3n6+x/46f34Pi12L
Z1psbOeUC1g3nsqbAQFe+tjePu47DdWCzs0DWVWQ8Je6uhpLww4qW4v2wIYxT6LFvHeppu/OfJRj
reuPPfGvMIWlsmtg3AWv9aQWtkT0bucZDSRtHrAQtdzh0Egt37qV1W96Ncbf5qFFTW8ZEJe1+YTT
op2pT/11/BkIR0hiN/wzmzPi5CNkke5xEemGdVmnApnZFBtZetmqeW0XVf6Udlfa+1F4xXwmdh63
1vu5vx/45OlXnqb6NO8ZmPVZA4hAgDYTcTB3Rn4xwzj146LQ7kRktvewycWZeZ+8+iw9DGHIhthP
W5qlnSZbVdq4HlzTfg2gLIEHD/eiACZ5je31uUbQB0MhGUL/V2KbbbrW6WE0aa1DKbVYdSptDlpl
F0hClY1CR9qC4vv5njoJocd5OQSYo+oIv7N+85j+yCq6uU6TZPg9WISgp9mYNMC6ygDymBY2hr+2
ZcZnxvxgDzHaMcRJg+T/tPmm5ZaSKjyqLmetd9U0ySFNx/JHMjg4lRSzhUIwd8Uz++f0Pf490z9H
Pa7EHzMF728SZyv06Rqq2U2PSQjpJk7OiMi3Zbop4CvQAFmHVTltXGuad7oW2Wde4b+eLfbqNjbu
3JcM6ZinF3snGeohso/ypCCS16qfsk1fT+jqTf05pu65oU5SrNAcR9sUVoEySIJfGg/zLbV0bxdX
YXOmNv/XA2VWDlYwpKacDNYpvloaYO2a3mNprUVP1pYIk9e4mDNsc6MBCV2vVUBfF1S/2nNP9fgy
vAsLx6EdQ8MR/nifdE/iUbeYTkaBFZVLL11u+saqn+e8dDZDUZp+Vwx4hlpQg7VGpl8WZ1ZXi3Y1
GTz6UDtXHf1owWG2kEWyjNxcTzaY0xgN3ZSkXAlAO9I3aolaRTgnWNG7c6uWM2/RXzkrM0dnxODe
bdnHLOH9fu4NM2voEFMAVl18wy3dum/Sxnj6PD588GgdnTeVPcuFEyGF96OUlak7rihoQKusek6c
KYSeiryJTj320UzsvlgVc+2eGfWDpXR0yby47gDKOwXdJLVX2/qACarp0VIaC93coyhiBE03hJvP
J/jhUFQwLC7Qlvm7TPEuLBTtEUxJSydSRrQxk7EK6s7ClSvPz9WoThIYpqI7R4EKCz0xm8U8PcKs
QqZlVk9Yskz226JyHGEWx8SftwR8viiz34tJ09dDWJ/rwf91eh6HJoUhZWOO3HLeP0YozW4+CWdC
EEe6IsHJZRIhVPPSUz9zuzK1q6iimeDPUg0TQEagFn4RV6o+875+sAQuuYvFXdaxyCOOT+OPIMwS
qb5wMsw77Aa78tooIUcqEZhu/pa7Gsa3qhaBipdzh+oH+9i1dF0zOFhp4p6WIms1F7qyLRS0G5Wj
WSCu1HJNZ6tYj81obakZzGdC/QdLzogEQ9PziEuneWOayQxKJqKXVI26QCY5lkZ22GzNvsCcvO21
oAURuNMaG7MfKfL7z/f1Ryv95/AnT7x2k1zkI/u6D3UPwKOc7MSvrW4AbFi309cJprkNjjasvoyO
iUDPfzr8uzLJaTtzqOw2TGKCYdgB3lllWq7tFnjdG2C/+lZLjirWIGIxWZHpmW7A3zM3DAgtjk5O
w/XTODn4+ibpxkkjeAgndDh8Um7262IxDFpi8/TViL3yV+Lq9V1tSAodn8+bOsnvasEfZxLHEEky
5QQOQ1rq5mlbwmuarorHrA6qzrlJWseoQQykqYXMmppo4bkb0p8BzWt3ihwNL/YWvn5BSiLmYcQi
PKIKsx5zQ7lbp0/NYZU1IRCgsHRqNUBaHN3iZe6jFuhqaGvUGQKLkk1S+MOC9lhHYaEVTbcGiK1N
twb5jXzScijWAFHnaUAp2uuqSKJGHUatQt/ZzZc0XvcLnNB4LdteL2BFeLrCPm5ogA7r/hEpbsbb
fmxC47a0rRbhfqgGCKjZYxsi7rW4GeY8QOinTWxFUyCSKt1DkXAu5sqI0ey0RXpAksw81LKzL0st
whXeyOWqn5Lifi4HZGh4Q3Q8oPtFC6bCW+6NEnfvEDrMZRhJ3NzH0btuGq/eLCXUyEqf3SNZnrxC
l+rQ5LWJC4KGy13S09sy7XILqhE120qF+3rQCmRDpmEdLiH6Z7nRHKzKmHdT4QjgnA4tirApIftE
06bTzQa7ME9eyKEHfz2L0X4Thsw2KsyWG2noxQE+r82KtSrQp1h/bU0NQzBNd1+naczwVJmmDUUL
8bQ4BRZyilrE6JPWV/diEMnjVDv617TscEHulzQQFDERNm1R0sqbHsaIq41XBSWxwG1l8YAJYvJd
5PA27CmZHuOmcjfJ4uEn74y4QMoc8a2h056ScGl8WxdHobYlLYlshVLfHLOODjNeaEl7cbw+Oqh5
H6Ul5jkbvpljfgTO6+iqeWWHItjIDhhqKKf9Cs6c+9Wce4oqjlZHfk7Rx28aobaL6TZXUetp+0G3
spsCvPCznFxgelWTXNbWrMNY6brrXtOxgIo7vfglKi19tuMowqZsbLuLNBfV7APuqAGAuZOvCbtb
5YgerCCVFJd57qi1TGsJeWQyvlIFrK7ssEe3PQudhznn7OjCyNzOnf5S4KiJWYmMD17WlEPgFOi+
SSXkLl4W63XRoz5wHTxy3NCDwVQ7sd9PU3ElmuUIvTLZZGYzxBshIzcwRrdD5syCW6k6edd1JbL3
aYe0XBl3u3Gc5cHz0s0Yy2Cp2qhdte4yRsGEupxc95k+fSlhtP2AeYz736KFQVK6CBxDT76NJyPR
oWzU9aaYjA5TDT0eqi3BWL8P54H69pTd6lb6Usb9r0LPnmSMwcqS/Fhyb1erdpf2+UWZVk9VXr81
s/iJIqBcw1VpdjDs2t0Ul6TeM6YHkwEvSpj1o5Ddk3K4tCbTgm22PSOJX5vGldXhpNbClYGcHfHG
e88iLnkIbrZX1niVChO+RzUGsALrAI7UtJ5rzbpNw+Imz5NpXbVFwKFxTMzw/igZTVukD03nRfXJ
k50YL4PnGhBYomwtOhH5BnSrLB8QJwSuorLlK7HuyeoRLY90iCGzYy8rGWfmvtbTu06jwGQY5Z1n
p2+o9N0kboKdlwrV2hT4gqUKr0R0A+Od8pZoDT+DLUnqUMpyawjb3KQZtJm5TL5zi4PaX9EZiJCo
88sCxF1fIyc/FyQZobC+hIB1p2nIDsuCY0zWy/GyGoZbdvRVaxoMCDx5HXaDBH3aLbyu+qFbMCBA
0ePelMV9F+tbl/Ve1XBxCBqUZYQsrE042uj62QvkhTGF/FSgNeB7vT2D6syR/Z5BKoF/RPc9c6Gf
5JrQdhyMPzMIB6u2dpFJ1MtNH2X4vlZWchtC4PJh5eBbVYYSRlieVlsHRTSsKc2w8XWzbK712Zxu
C4RaPNT4+uV2GiLvphYZ9HvXzaDVuG+ziC+8wruZ9PCG9tsLYYS9jUDailrEPZoiO0TwGjKE8WqM
m9vWIszVFFa33VTBddQBJsAa6VO0s0O4B1p2E3nmoZKhH4b4m/WICcYIIkYjQo/g8XEiAMKwTsrx
R4w8wXppATXO6WMapa+9PR2gbMiVLbNLZ3a3yKJ0QdQvl80yPZlNe1UZ1R31LuUnGj8up69ST8Jd
20V+kc/mRd3m/kAOk9DcCyYR3Qxpss2i8G2qsTMxLRfnwEJFK8osgTfMt0XTOT69nWStRLYZC6Qy
BkC/68HWFrw3DdzQxFW9yJdiLL7mCy9TC79D1Xeqwhm9QpoJuiJbqSBSdfOL16hdmVqrPNd83cmx
qIynJ8qTPM2ohvhjL29RZSvfSr1gqLS3QQvXg9uptV1Z65CqWdTPlxJtg6s6th/0JH9RNpKdyqZ0
PnnJfVtk+BHXySZOocM22Y5ov0IrcSer9iBmk24b1BufbgOK3JbzDZrm5SxMWGUkBit4ID8QRwgM
Z2C60/dl0UzgJaIPsj679irrqoee1K/k3II70WSSer7dC7xT7M6sbrTWUz/yPol+RrZXXBgDetjo
wH5pmgWdhaXBOICvWLP3LrvWDYZBHJYqo7OQTMNXMPLYF49xCwVu3iSSt6vJtg0bJI3c+4668q5f
sDWKxNhumt5GaVI0cAhdPJ48PbqoiWf8KbrW+aJMV1uEzm6KzCwO5C9rW8XbFAuEKjXYxootZpBU
W/NOZci2ysw+nj759dgZ4CWHq2ZM0P5s7mdrCKpYv8614hZ+TU0qFuW+1Npm7XGWrPvWbPkCE1Ns
HdEZLY23goIUtQsPEqVxqysjiPMkvY4jDzvLNjm0Mqd4c6F79a5VOFKXmK1Klx9M8d1QQ7tOB4hP
c5IfFi+6tDIXdyEHUpaRJ1+0ol0jcYY7mrA28ULjKW/AOYHMAYfs2Tn5TS5/RDizwaj1ncX8UiYt
cR5Hbld71bV5g77skylatEjTNEgljsLDglZqiTvS/BWC4tEfSNzNqH5BaXv0lMFJECmcXIxdZETb
Vh3tCjIfTNDGEtZ1mSFFm4f1T/zJv0fSeJYAQTgfmsSPKzzgRgiNzuTehr3zRTeXa0hueBgl1gYC
70M26vfco7dU0Ha5GT05an4tDPqy1toRLaJ0OEtQ51xLvdqnbnVZ2+gAz9L72mbDHTjLoO8sH1ag
ny3makJ0yzW6IK/SC1IvPABmismJFj1MWv7aZQPetNqbCo0vwzxYvsrD12gubxd92YtIrkNjvCs8
/AyiSa7McVrHo/E1TV0Mb9RXr3UhsZsYFUdlciub8I1OI7nXbHx1ddTc69hDvVXclujLmlpzrOLT
b631b/zltpzR2JteZTT6dWhZPmTBS2kuT0vc7EXlYcmppmsVYfVJUiT6n9E4sIP1q8ohz+M+nSLP
YM0Eij4UQZYyBBXlioRXPwxxE0QGPWVl3ZY1WrqF3HlW+ItGzJa78Oi7sEtXlcje0D7+Xnu82PSC
n3Kt/BKFMz5whXFDPeENaRAo9kWzyxCE9FTvuw0rivaRgAuW8uB1G5sNyl+l0MUq15PtNKLrVI+4
YwlSLAvFwUlaByM10k1maVcQdC+M1HJ3jfCu56zYxqK8SNGjZZkfxDJszUEeJqP19dYIJMJkY42L
zLwMF4vbvGmthMVBbmUl6kEq7RZF4GLn5QnEZhL3OrJUIArvYXTqgzLTe2mmv8xlvMsWNHmreIPc
5UVIkmB5Ho3i73RdyLTsB2r/XyO9OsB93IZltePd2UOr9Oc22fUR/sJZ72dpGegtBMxeOfeFhk8o
51c+T9vB0TGMQ1dYCLnvRjswa8CmDmpJoQ3Z1c7uZ2kGU65fxIMVyBCbqBxbOYrEFcUKK0ooH1rZ
2lqI4mXaNSsKrQi4Jb4S8xd3Po6k2VAGMCoq0QCAEIcD5LiXPU4Sk/0TeYVAH2iPVT1IhiePo6vL
tTttMe+nCaa7UWbOdlZ4JwEb4bxovnQ270O7HIoU8vkkFfrSy4NpyozKRXdXqfKqp926ovszYcQI
3hSdKZ++KZGDJaBZkavHuLXua9NZaeBF26h5yUzsp8bcj2fYmnFEstRsZSkfS1P5Jl/DeQ3T0e+z
yI+85hqq9t4qkyBy22vwW/48J/6EOnFVvPECBINJ9QoZh9ioL1Ph8rRNKBNYLSXVZoj7OzVktzAb
kAm+Qtv4EBfZg8Q8UJULItTaCk7/lXIw1mwebfyvYUY/TtaLGL8p/aHKx60S1XPXuRtFAtbjSqO8
Z1l91drvbZqxeNBEUYMIDesp6fcFk8xtTLam1zC7TKb82VzcQ5dgIF+7q/moSqyu1Xgt1KMXo5na
zv7YjatoKP2y+kG425om2s+wYeT8JIZoF4rsxuIeg1aBfkmug6QG9NRG84f2zUq1tXPU+laVb5q3
oiRd0PJr5JXWKe6N2reekiUp4xpBC7xup+tWR9+g7v2mTdYadOB4GFZu/ZLnYWBGxqHGNLT33iK6
MaPdBlF1nzTOJXDQG9E9h+FtvmDS2IbXSd4GbvmsYiyGii5AkX21WAnAytnPrcbPhcG1AFIfdrG5
ejXb7ApsCkLNuHHpdxbHcqaRRxbFvo32c4ellxAX4Ig2Uf9j4QiFjbvqchSZ5uFC0zjrvHCDWsh2
5v+5JZa1XrSJc3vtcnlLszKgzHBIzTur2wizWJnR4Jv6vRJ7PX3qk9ccxIbr4c2FtvzMBQeHSBT4
dDJqEf0s5sqXy7AR1l5V13p+ZWUY3fENjeXnJiLlXn2kiIv15H4drHjV4rw1Zy2+wPqminDuuxGG
e192Xzp8Ai3Dh1A4V68N18g2dqk6WO5+hlm96i2MeOL2h23fFVxtWym2PYJoba2um1zbyAjxwaQ+
pMO1loyH2uTqUzgXjeVcCvR2V9OEU5fqHp3ZW8/2lxDGZNNSyXqF4Hwd5u1z6343TZQX7CRI0hBh
6bg/lIR9c0Z/unjy6nkf2smdLK2HOdI2YVp+0Q0yHq8O4FMEYwT1B0cz2+3XfScO1hE1hm9UKXtM
lTk18mx3RKdk7tVY7xfRBaqYN8s472WJSM5sDMFkPA5H+Zzo0R3fZrMMCuuhki+LZvlmdovgV9Qf
FnfxPSgFbWhfiWRrW8lFSwG0qQihWIQLSmZgcMBOUX2S8cZ0q4OqMffLsZnV3IMjmwuDhxDGReQn
1oN0h6ceLW67QNGqj4Io/44mktNj6hYmlyabOavNOzHu4hD7rbp6sw3KMWa6kaTgSY6tZYObeDRe
2LH+2Fa4GtfFph7aS5U762LEzc4LpOX+JOk/+pVOt7BAvg22xCrerG8B+37LNUyT6ok7fnycBcqF
QiDKP6f3iSu/EQt2Yy6KtR52dxZdmGY2yfaTiBuWIifNkl/xrAjgBkUP8GSPSueLNTTz/dm0r4zQ
3rlufsnvSZtycQV3ap1pV9Scdi0Q2ZLbQV2o20bDWpqLXm87Ky+5Ridi1J0gQwUfXRsclaXc6f10
Hc74iEn9KW0SThgHkQVMy48G7GWK9W56SJLqsuHGTBFl8Et78GX1mpW3YZQ89uXwfcJktXXjnadh
EFq1AccrN+Zf5gSDT3sZ8HTNQ8zKatvw6WZc9CFJLhtytMiZm71VFVe5Z0DvlfeZO25KtGBWle2t
tHrCZwHjos5+bXX7Il4SEmsq87nNQdD/Mux0HYs3JEfvhYeiPye8Pk9BOHKzGM0gGswtN7RVbqWX
leIsFVy88BXNfiIrsGo6b6PzHTNd67KX910zHQSCI7H7ozbw/VuSK2+8tQdY5MgSFeiyYSGhizv6
Ie3a6nnqhtv7YYr5u4pRqHeRx+ecoG+0nbrpYYiwLjbcx8lpDiTgD9J8zvDwrIFIO4PnTxo+3d7D
wsXZKNFkKncmT3SpqBAR1IQar9RQP1NoQgPJ3HvqKZF8qd7Vt5bZg1w3qJZ6OBtY3yLbeLRrCkhY
WyVZgzMZJkhmlF04iXdFbrEzjepFQqSfzNiny3xjRI9NhrG2F+8LDCe8xltZMqBQeLQ8WFcOhshe
H4QOthpJGSDotIlx+SvLH0fkv3BZ8iQ6BpN15zw02Fy0+qXRGXucLRAHCMxwl2nK78PvaQID31y6
nTfqe93F5HAxfK5yq1bA0BinVQkCq7ND3xF4NMjLtijz9eCN5IrlDrLIyk6/WBjj5nhU9sQba/kq
QtMPx+KyrPDotlFT66hT2BQQ5L7hmdWJ4vTAsc189pJtkkbrCMds/idN5tUSydXC5ac1fkYkFhqx
CmWnNdfuQ2iUL+BnqBLML+AQtpH7VLWcFkq81lNzGOWAxo+GgvRLBzJ3EtpNEi37vsxeFO82RTTU
m8x+p08uwdzgxpuU9gt4uuu0FpcZWtFcmbufYRtjkdsexUtn3W97476e219xnYJk1LJrQMJomHIx
tmx0mjTr2bSqe8ceHyI0kShCjTcVuDiAZvemiRtG5X1HsOY+a5GaaaenPt4UQ7fxnOtI6x96+x5Z
Fj8qbwznJef8aNpXiQEysAY/1HHljjjSTDQ3tAxz5gtvuW4xhkQC50qbZl+21naIvU1U5Lu5+YVk
l1/bAvRBspbApyhJ2jg8O/kPNSzBUeDb4Y8WzmkjB4GLf7X1PQ6NTSRf+2Hc2S4wlNRfOMkSwqZw
fnXhs5Zxa6B/h/7Eyo7x3sjqtVZCoYnMQ4bATV/v6AVsbb0/4AWzVXVzH6U3coi/hXhsZQjEO4Id
U6W7DrsKo+mLnW3P87URHY02KEQRn7zplg28r5bFl57YZONuxBd6Wl4TlIFSrd8Myxc0R1axLLZc
7vd27e3s6MXxsHjK+4sU24i0r1c0sdez62zT7DuQNloluDjEzq7g1i2mCiNnOT0U8fK46NlhoNVv
pgdYaLcWiBgZP4pQv7Dt2wTsWTO8LeGNN3GGkSrRz11H8yaqu12aElAQDLeb3F/GfuemVGLNO4O8
OTMwQC2v2unBiQRJ9rewsVcOOONieI5rnCSHh4R7umJhk+RgppQosju2MoYWUDNn2OILcar+Uhjd
GoEIhH38vueq4vhWvMvF7giLKHGvMea33Hy0qPCEyXRBzWLVGfyA5q3UUAlYfqHdsqWYe1kuxbdO
jmtZOH5qCR8blCAvzHWFVBYJQ7OfNLkbzNsyvy2cxzHHnnmgjAkLkPZB612X8gl+1LpXFPLDrSO8
r6NT+X2uBwuF8AoRqLTmAkttqZAX7vBsFPX1jJl05OY+CjuUe+mJOWqnGSNm4XPQki0n1rhNEsyJ
ca8O07SnOjtuutq9PyoA1wVHiHLx3c3jDWpiewCwD3knd0Za7jJb3Ie22hYGAitxO141RXk/FiCa
MDnT/g9H57HdOI6F4SfiOcxhK1JZck7lDY7ttsFMMIHh6efTLHu6p8qWSODeP25sQIPOpF8EDUKc
eiCFq7WlhoT+auWeEaEdciLYubgpCUqdKrum3VQkupY/hMkg/ZLv+dA+FYM++4u/tY1oq2wyUGd5
mk3rS5NesYLEHKo0fPFKFsnIpCWoz1Ju72Ih8cXz/krdgdY14fCjzUkfFZ70Ta7TIS5yeULysp8r
FvPIGOn2hdnbh0Z/T0QODBGg9JQpymQ68Oiua5/Qgg1k1WUrpG7K6je6JQOZd3Dn9LBiTiAsyrwJ
VcQB6cYLASr2Rk/Rq3KpCgrqtY2jlnSpip72rvuoLP/eJdGt7/17umck6WV8I43DC0kE4HcdZpAF
NX+BBdfUlBmKP9mbQNi+tYON487LOHmnC10Ue3u1vRiggC1eHAmZqTYFtBijZX1nL/MUVzmMVzct
X5jd/6koALiL+uzeKkiQ1ZZ9aYNl147OcW0kRYx4N27hqsamGshCsaI0242O/lQ++oGp8Ybz1DX/
sbCFca/4bhvYpjgS/Xuft3cimJ/MLvAeU5PioLV7jrycmdebELd5BrshwRNMEJTogJvRVV6S10SS
UgQw5pBMVToV8ZpzLVJKeJphsp4Dc6lfO2Jco00dTeObK4ASXws+aR5y2yY4bJbFtsrVEN2YivzM
GDFFL503BwOS2cGE5+kArD1pHqdIqu/IE7dWtzBVByPNvbcqqFw6sgg+ouc9ABb+zmanC38ao+ny
nTv4lMG7vBMXfG3OtQ15rJauichOmVAamXATJGiYHz1Me0JWD0spK8UWeiU9QXA2/+zRFYdMd3pL
AJZ48sf/x76Icr6kUVNdi8xpE/aDdVNWU/9opJZ/lMbqnR0SfA5OlZMuDcp8MVcERnZeUTqfjy6Q
p9Pmu3JVVRJO4xOZHuYxI1F7E9Wl82B1TZNvSBZytoZlt/FKzku8lNpgASim34lAIBomaHlsKM/O
MZSeffCdy9pxDtC3wSxWLtm27Epv2lV2OByBlCiSRW51hmdGHlmF5UswQ2XyTi0b5IVAxcuYkodE
mMXW8EI2kTDARU5xRcSBH3Y1Yx1/2tLkvtqM+hZuGc3wJCQlP7pK91u3sNtnQ0z1Pc+vnWA1pxya
LMnYSy0JJuLC7TRWRdUVgRogvrSi537QHwrhd1uC28SFZNsgpmSKHS4UVR4vQtrvy+0RpXBy4C/w
RVxbef4QlbdzDttlUtheRmCToU+qDUjdcsqcJV9aNFYpq0/vqmIdSYpMo95nlOO4cVurOpqAgduK
zqc9YVPiW/gOJCsKtP5V1stACkJKwIlaOMDQOTJOzYAPi0kN2GTS2ZsO1aUbSR10tfbIO4sQSXjU
nMnUj061AaCLZYILJewDQUoJ6W6N4ToUzSMTX2REhlhYz9sxz4LtIsfqPJFNCOqg1U6tdbF1NNNv
jbflzfOqT6+glm0YO70vPZvwtCa0XjyPIANbdACZhS7e7AElepLW6G8hsyBwiNettkatyycX98Jf
Fug6tspexn1Jl7appiq2W+BKcnf0ZWlGLnpS4p7LqtZUj+tKdXusRRPX7Gi3pfW+1HCAKOVC8ptf
1966H4raO/FxF+k1MmThUxtskc8JV5YqJ60TO511dFGdWaDYdADmlQQuLNPy7JSOOXxFpoGb6DVF
cyBhOMq67BgyjEqX721dme5XlTrr3O8o9BiG9ii9ZS0hjYK6fV+NVTQPKje64IUMQ5//Y8ahR2Od
xxeh34Ogcrw/1x48kt6GwrBg8MJ1CJcTKs6weCwGw45OeTRR89ZpQZb1EnA/XsbOKG/MEHnEpKCQ
opoRBkgnV4u6Y/QwyP6zlO8RM+dqx/9uDBnM/5EIYLMiOE20QDn5aFoYg4Wj+0xuiSh3hy+AjrG7
YoXuRJtY3sy0tlnCwVgJeXOr6GT57dQgHo6aWb2bhfKl2ET4jDwAHjfqJA9RN+WNIkGAPrYgAX4T
1b/C7QkX3nDwpOOvEUCbsaWnZm/+x8MWgBAjK+FH2hAwN7T/xrKtx0ff1XN0NNzc7d6FsProWAbS
Fn8Bj/5yvzRiXj4QAvfOKffJ9iMGlcjRZKX3zjvIWnc+b6PKKGH2i9p8a+jVW86+y2KxxfsWDpt+
6d1uB83BW+OYU9D88/rW7p/KQM+KQWB25bYazbqnYtcP4MsG23Lv+rbt6Jlv3aDcZv0oHCQooQz2
Nl0y/xa7Cf9R0hCwuXhmK7JtbtO4Bw2euq4DAoHUvTKPtCIooMPBbep+2gtlhLeiwdIsxj9+5Zb0
cIpxIOWK1PwbzXHUv6SKGnkWr1rq7l+FyoBh0p0DswJ3EJQ4vBrmqHFzgFjwdZhK+R9hxIEPRJdl
K33bw2wygue+tzovDVmD//WhPbfnuXbnJ1R1I7oH5Q/5Pc0FdrWtGjBwED/HMbolpjHCqoJNnS0W
NLPdSw2dayyr7BPpm7b652qaySkMpKCYvOhNyyK8aZQi3Bc3ZyOTOQvIEnZHGSxn0Ug7eJacghXu
Gm3+okhfhqduse1sP7SR054mcnOrv6VogMbWvGybuPUJ6BGbnrzceRPkosxY0mxtxIo0VWfnEsR3
i4y0l/wcLspq+XDGxmi/FQn82a4xMfudjdYjjKmb187+a2kXmBOnE6b3FklzFT8OwabXoIMX0czk
kxPA4Egpmv2yZhl4l9vMNVOGWzRp0pJMa/yGXhqGb74546/fSJoFou9moGvuGY5mFXepSRbUpeSl
Sg+WzEf0iGtmL8m4lnr4oklpND6COuf4JEpWiy42RpN4QgtLQPsnei8qntFzrdkh9EdJtvKCDDPr
0BpRyghUNpXmeN9ji6d5ugny7H1U8MAfklRfby/E4ASXEKWafvGaxScvdckMSp+6qjTVp5URUjnV
+B+p9BpaQiH5Sv4rrbSXe/5Yj0jOqaCrzxWgNasw5x+3iFLClizro+67iOBMO7UPc5lO7jHqwvC8
5rI/2XTkUUQvW9RQxjBb04MRSaSBQtThXQozesdB6T3NTWt/RBncNC6kTsTwdembngmy9SWzahmO
HuVTxLAuG6tvAX9Kch7zOCR1FNWazsI7tGqk2EXCPGMoRdBGfFpGQXtRqe+8D52PrrlxEUYfBL/K
Csddzav46OVu8eSERfOZFiVxtUYHWEsSY8G8otmVXc3FPijTFXfWrOkdaGQKLL+M4fyszMhw2UdC
0aOygAGIR7QtKITSAry6zmT/YxOCMCHLbOYIMYFwdiORI3Emlv6ubccs2htFGT76g9Lry0Cr4hO7
Sv2LUy4bkkGT94mpjnLOZFos51TNfXqPN7G9Ty2j2xpCfLhy/Mf49aaCvo373kF311IFV7vUoFvT
dJFrv7f88c271R9qb4RN8qN+Ww1OGFee8U7CDzVQ0n/PomC8dPVS7aSNvq7RwUOJ7459cq5PokBM
ZdaFyXQzyjfhEQQM3iwfaqMXZOk2h5KkoNiz9bGsemPHUGVsgqBJz0Skrntuw/riCaf7ZLkgrDZq
TwIBXtznyiDuhobTWbeENeWknUlhWW/t0JGwoybjIec2MGMzN6fyLiiEdUW+xIdYuvAeCwnSo2dk
Vxywx7Bvy0ct+/VaeOkX0a1dfmhaFpI+NABS6Z4kWM0k32byhLaO4cCrFjtzW10RFqD0qXhIyVma
2+hpMWznNPijM8aWnyNyQvBCrjZun3fUJcNGNfS9D42frL2C19HruOe3+dO1orooiiiUDhuAVv82
PtRFv6tVbcc9n/Zx9ntKncPukoJxEQ5cbObbj2hYoFTLWJxcfHj8dX1LnaQnDCpRQ2LKFh1tLeG+
e10H9V473hU3Hz5z7tYHlQJoTE77ZregndRvrefOFvJpaNfsNhwSGms716G0z2ZUsrfgR41V5VTx
nPruRrXR42q1FyYdBAOCCOSF+Om3cQwRh+RLG6fC2jVjJxNCwaeY+5vX1mWns2a+gNFOH9aVKN1C
e24cVd292xUe+cw3z8tNtzGX6E/R2NFTGwTtVXqhl6gxsM/UMzwwnXyREz5uJPQjz2pFtfUoUS8X
ipEwYL7XiNw3nreyB5qUFvk50xy5SFjQ8hBnQC1PrXZOFEqgKOrJpOnMKCZnnmLRENkGbzsRcEWQ
RLVpnuaGKBJPdYga9EixrQGQgMe7Zt8vmnji3b0jJCCA3y3SmPbCGJnl4xzhO1ctb7RR3I586CO6
WrNi58+4SyrbOcNWprG9WnT0OtW6VYEZJTrMPqKBFoiWaXYbhnUTE6v1M0EiqDqYL0bhvriElMEb
92+jvzqEwqZevNjuvCUFsjjOQd4mXD8DUcVq2GfF4p0RzBt7FALTa+AitMYP525RTZyVnhhDamzo
bTE9lGmv4o47OlZUR2waxz7i62j2Y+cd2hQWZG4QE+ZV8SDTDKpyGJNMsjAMOud7NrSzXX3rs+tx
RGE6gcaiwxguxl7jwi3LI0C7hW6ggOaQzClVUe7RdUAjZPpCDzVMGFA21Gx3cUUP5Vh4zpGnyojL
ipmpSPN3WyNycG/3t1xf0rlQiVsO56YyngMbUl0FH7kDGg5XfkC/7m2iIH1A8fVKCQGr46SeRON+
pAz0N9mCTZhiqx8lkV0JH79+yKN82pW4VRKzsxIxV3M8RfU7J7CzbTJO7Yyw5W2EsDFePBgWUw7y
KBcb7pr/Df+MVHGWFS5wCstSdSOKicT6HS3TTwrHDGKNzypJh+BH2OO9lS3/0OF+KNX+68bu3u7C
uywd7wE1djUT8mbAbebXhvGWSeu+Cmq4xLBe8JmHQEbjG/H+T2lnOqS8WfcW0SLwRf3810xVuCdl
FjByrsycP4bRheSxW8kvA3l+dDsbFMSmUAAGqjrOFaDtpvFyeQ3cglKvyeSxCPHIjoNDK+6Qm9sB
Vw3gQ589AZr1EA1OeabTY3kAf9BPJrLltzrq19fOdfUT2cXOTke6vqowGvYN3u3LrO00gEVvEEVB
c3nhtp7ydnk0FQFNe3+yspkK37pFMBa8Wmh1sNgv2KRYGv2hScRa0wda0HeXxa3ZX3vP2VNYZJK5
X6BRsNzhrphb420wb5WSGZF9fJA/0vRgA4OO5RI78lGziSH5m9YTrQxLXBDGs2lAfLYN20HieyPO
s5smyl+yNLbyDvZwCBURgMI+EK99nkXzQZY3faWoTN+pZBu3U7m0R3ZktR1NvzsXFdt+UaQJifG4
B8YKeqa7K7zZTbxhJY5vdJYHLDfuVhjWtAPoOchVAftawzETEkEIMEIekqibsmDslzog6dIhrRlV
t81qVH1BUa1340iQOco61BIrqctrGB0XwNOTid/72hd8LHyqFk7jtIBZ6r1XSX3cps7hT207vU8L
2qAB8hD65Lx3ukMBIdNHd53rfXSL1BRtyx/oX1ABsn4TGBhTJIO+Htc2EvXZSWq+rt9y7EHK1/l5
jZwRsC/oELOQfm+VKfqTwdwGNyS0scCtu0bl3HME0WsTGGpiH/OiZSMo4/RmazOL4ViY5HtGRfjZ
D/pH9QtUL1P0HokGwqBU/g5Zes3a/KhKOvBINnSMuri4LBZrFZQbr8WxEnDUg8+j6QESZwsyZ7kd
ptvpibjJWycco1EUd07xZEfyxBmdjKn9kxMwXmqQ7rJfH0aL/0J5I5tB2/wLKuXuisb7Jd+o2C6B
+1OnPELrSERaOnNAe2N7JJlyV2hYJ31TlIjpRYo02rIDubQfddaEkiR99wb6nCV6ThTtdfmmPOvZ
CivkZEWEfHFZLoEu3oupP1Q2S/oymj+TWZDhX2oEdq188wUHNKqOPPFkBFpBbOQwl+eAQqSTqTkY
0ptmZXLL7hLmkCmzKh+5Ys+DnBaiwIYLSR+n2mH0rRdcpVEHF2f34lRmYFth+MkTHeugvNrLEtPF
cm/m4s1apoexnA+2C/O9pNaXUy6g+uSYQYGCoxYZSqxA4fDO87lE5Jz76HQ6fs6mjhDKjnlM7glP
fo3MKbO0j/bFAcnz04DCcaQcXjAEr3MgrRY+Wrgnhm3SCiK0A2PXXtsi7DdB2mRJQe45l0JwqQJr
P6dGlnSKlDMgFYT/RfEGXIk8LewhX6rVRaiikIc2WR6v3NtWXrFLrWcQJ4VOebmfU/2X2TdxYoP6
EpeBjv2JjUqo5V4wyMb2ZD1izXe2XmklLUgx0oz5i4jmMSE0wEVYPP6KSAX3i1nhVRL6a6mHz6KC
wbGR8se0LKOtae3HUjuPsuz2qUhrCMboOTNzAA4v/J10gFQlGOh8R5AQjxQk8Z0OjC1Z/0HK/3fW
5//RMOkkEvLo2HZi5mqkTRZe29iMvY0Ws2y3OlDeboqqU+GPwyk0EFg7wlq3Jiae86AoUehK94/Q
DlRpof1KkDEd7hPUWlr/1Xa+t3LvqqDYsVuAcQqZHsYlPbGc3lPJct9LBqEesD0Pps8wFU8dO+R2
bbP/akZ30M762K36n72WYrO2EWWfgzVuqC56NNCOhUZ91+vg4trW34zplXAN4wvB3ZFzEP2A55Ik
B+acFhFt1CKIx4UkGuJFZNt9yxCBvCawoFmd7ilY3f0SRj9OmkXktc8Fwg/3vfXyB/Lor3Ok5bnP
yPjPZkm+p/WRg57Bm7Dd+836D2+F5lMJDwIh/aOmX3A3ViPSibA/DVV2mVgtHjH/ONeQnRgImDoK
fz4PTb3go4BTl0CCkSw3WPV265ztu9EpqQaAQc9r5z/Tbrb4xYx9CqZJrZG/uOdyNv/Lg55a4xrt
pKpeVpk+NM7yYdb4Lkyzg20zhkeD/y42x2yf2+UxmPPzsNbnpqBLAWOA+SCr6FgbA5UnFMptas3M
oaYICFnTfmAChW11i3qnUPkpn4aj25BSX1aqjDHkP6Wi4fa3w19RTM/s8XuOxnthGTPGh/kPO/kt
c8F2Dr0HMMfv408oGrirtk6hf7mG72qooW1UMhtOMrpzrBC1lvHkS2tMyqZ+DIZ6iMsWRS3rW6vF
Z3Cz3Y48kEyWDSfodLQ0klCjzQ/EQvkQQs1hlZ25EV4Vxq0h7KRah9+0zWRize3nYExbv3XfcIYh
JLPvDTG+Medcg9b/JhuFJXmigqYz0K2AnBmXehLVxm3T/SAqyFgVZnvII8wr8N+a5OBt1g79derX
iHErvxamcyIYEkXR9GPNzoes2aRFLyAL+FmQ4uSxBIG9qV3tuGNV5+AE1dLNkARgQ+jo0a4UC+Ci
souXPHUftbAebaH6jXKFjTqVxzdYPMQfubNJGcxusuiq9rJjmocDhDKnj1ux9snhLXWDAxQdojdZ
Hq0qfI2M5mx07iEY0Ad09tETIikqqrBE6u07VSBzq0KuhiaxywHXw+r/g2v4iJae1KycVzI9Lhmo
O3ZVjZxi3TUzyyWKlufQz9MECkomXce8YU6HrLFhrCPjLBkF4sYxkHaijhg67zL71FMAUQAq5j9N
Y/kbcrmOdUfWM/kg5hFbwb4YpynmismvYWn8uv6IeWfsX8B5aC/sqaIx/HOPNpXyKyyDCOucHqXH
dOEV2FIasu38b5GqR3tQSTTMP6XTno1w4JWz73q7etKgvdGg98peP7JIbsHLtnO9wp33y3M9GhS6
carl9vjp2SKNgyk7Te6YRJVr7lmoH3F374Gq9m2To6sQMQzr1ijszYryc4IgzzD4t36Ax52j1clO
5fIbETyGoA0LGlfvSxPOH5aYhljP3vPgjfvexPGatTd1wNgv12Zo70hgCmC3eezaCs/C/IfVBKsj
xHQs8/W1zpf3JbSfPYWawOu9s2tF9Oo19dPCUxSPmXFoCIoagAGxc3j3fhZAlVXXXiKlCFOcQoP7
Sa3Qtzd4H0TAAou4PCx4EbeR6x9s+nA2DWgxSLJZHYasOnYV6PjQdTtb+X8EP/JK96cKTix3zUO9
BhtiT1/Dsj6Q2nsGZb/CBPOQVndZVCcVrblEkBRobf1Tm7ZiY1kGMjgZxp5RP1ijW2+FRNIRZdN9
tIjzYNXHXHgX52bwRCODzsjvPj00X+gyT7UE9y/nOzC7HrlPv8t5Yo1hpJ0lbZ7quntTlIMJa6Dk
o7pZmQQediL8N6OT76txRvvXMLaErx5aAmXfBas+lCGCpKZEh44gPTPao+9kl87UR5Hh2WxDmPbg
0RnyJIuM7TjLBwbnio8yfEzVuDdsFcsQGSRpSeWGJaDZGLX3Zsw3OxmlVszVUdxU890czbtlFjtQ
3ZKzDGHCSmZVwsF/X0icl2ZUAX3kP0HPQ3XTmSARjHq09kx6oi9J1rHOstD/qcL89Bd5cdzqzTD1
k0c30laHgZFYsjmuwfTseFTRaQ4It/qgauZWF7/FD8WMPqQwhRYbteU4h4romk7dvFl6u/guWh18
D2YoHpwWU+SqskNR+XdaTF80X78A8LIRV2dlVycYn1M34Lpcwj+TLY4SKdfd9J1AOqXvBlIqKJ0M
7szA3PqOz7EpPw3b/Zv18OzjINo42n8HwqTK1sz+aKdiBgotSHB7KROJ0JD6HU22rnPueoTenRec
nMFrt5XjHtvZ3qmg2C2rB2FZxFjXDqmJ2cDV/6igOGZDdko5ZKoWFNELwLNBLcIF0VQ3f5nKOdmz
iHk+dpmx/tG2mrDpXywmiq6wkylz7qXN/jBRVqUzfcrN5Q+a0dsEYX7FKA0ThFhQfk83YVnVIHwd
hqOopqfFfiYl4Z0QMMbqMPFxSN705zZCf69fvbifxKdq6bhpprPMsp3tCDSQc/9CKv4jOB18Yj6e
3LXcphV4znSDK4VELww1EsSoKtDKCaRdYhr7RIvqCPz1nYti23XEiURN/uzaFANQVLcLxPoQaett
SsmUq1d1kLPxn5XT4oQR/CkyxSU0SzsZWvlK8wGinaXcDalK/NVnkNP+NVzWr8X3HqICkASAAq0X
b59ClrSZpxXBm2UBRtTuKbD0EZkhe0q9t+th46A20jYN2YTc4YryFfB5zUjfJoyGT+tC7S96Ap1N
HObeNV3tLyWtbxrakyUadnIebk/wPvMR2Q7dClptuvsCpooo7G04R/CyvO9Vc1/6pG7wcl6CgG6l
Ej5nyPVPqqonjKp3OV45/ATtcbZFkhOB28/9W2NXxzUdO17Q1ERR1hIpNMyHeWy/u8a9GYScA/Yr
E6kWFla7vzPH+hLit3aGJ90TJiZX+5j6yznKvUejyj4nRDZtBHGah/ee/JgrUreEokcu3Dq3X9R3
d3JS575ygXlDXHHGM7kHJ0PNB9I8rnij042PJVhp98kOTGrMOobe0DgyDrfxNEUDnjtkOqQiF7se
pfCwvlG/yD8TPS+VQ6VU+ZcV4YtPCk1S4+JIAgrXd3aIN5S1oKb5GETMU79EDxQbBDYQQDXzmw8T
A3rbxXMOemiL5Rn3MzZwDARZXWB8Inl904riN1ThHVXBP+4aIGjnjCkL65FKqXOwql9Sef85dXEy
aY3C0x1uHLqRdPtujk6ytPqhHa/oYjYLyvQps//lYw+foXNYEV1tgxALMm55KMSbkQytMOsA8rHc
WJ8Nq3/orSZBHIu6YBR/5oR2bG4Jf0Iaij06Cr1XXvxtlb4rae7ppjpkLk9TyDaVTXsQyRjXJ/LP
0tqIfAAwY5Gt8m/bQYCm7KQno1ga/gRbITzci2adyMkdEqee0rt+DbwdbXb4+2vLh8lkYbNczUNr
iflep7h7aBlnDqsp7WllNgD128u5XQZnH/p9v2sJPX3sFVZLHM0/WvoK7WUtY6sFICxNs/4KMFvu
MU5aSdnZeUK2N7V7dlei9QJ9Eg08UCpREVRya7rVX2k0Jwa9A4fzNpi+ZzV9dpm/1/X621HiGYBm
yGoPhXzsIIPosBtxUCCjwLvI+W0FilFj2lS5fVoaSp9bmHCQPDDza0q10aaRY9zP9gF92FFhtigK
BqC6RD0lun7vlZRhWMPdkuHDRN6eYkD0dLP1goUH1nyoTW8reN9Fpa43c7zvBMnIqE0J64P5//VT
X4cU3NWtk7SokwITE8nhcWBNfWLk5RGh0CZ3EDPJ4UuZpMRr9UsfCzqnGvzapz4te6kn1sEhzS9e
3n9EtX/l5cDd52zE+GEHDV4ZrCCOPMkhO0vk1SELl/GjJ5ND140NaV35sC5ZZR+Ui2OW1QDh/SEk
+jYLnfdKuj+R1V7rvN2CfTDm+02egOIUP/XUjDFcdL7r5n5b2NEu1zYKto7vi+j1gAz4numtq06t
nV1mOBjcUI+1fOCn2tUz/MUyuX9Gbh3RTcXDMF5d9I2C5GcaJt5aCc8G3BP0RTJh7vXmfVGCHwH+
RL54yw0fXeNrM70000+Uo4wPwAn78qEAGIIWInBo/ih8HY/1b58FL7L1yToM7q15ePXzYSfW6VcO
eucgKfd0ttUjDmQI9E8iAmBo8ZkAM+ibNyF78pt6P1rVwRlKApuQq9ZWwVDHQ6zGf5m81ma2H7lZ
+nn88ZvhilM0KSWzAuw2on6aENba3AeIvG7Js2vIQhEFJ3iS41iMex2+8nsnTUFFJ07dW8DDMn6N
wbIdeJBbMtfDTt0FTXWmcOctrbLnepXXaJxPw+ScSTe5NOtyxTkbOSmjIlA3KOZQLGc3MC+VbPg6
J+fExHdvymw7h2FiKqiOdH7GAIvPLT+piPvS0Pepu5D74F0R8VjITYPr7AJ1G+uZcsXvEkUYVUvI
G7ODga21n82XPrXOwvoz1/Jor/55ZK5WgIDFQuhHS7DFplccgYH+5CX4jTyDITTfMSDdl8tx9B8g
OJ9Tu7qKtr/mXh2rennAdwHtfIoATkLCmJcb3yjsfQZHsESgcJNyoHCNfRf0D07nvNoBe9INKKVx
8Lsesh9VCsxwnk/Hll8fK8+6FGP1XYbqhYMpmctx10TUW/4/KJMiTKDwPjO/buzpKMqzlafPS7bg
hgKy9afyw2/Kd7sIrRiV1LUUyEoH4znKiGXL+GKWdadGbjBScXY3XgUFU79hIkHvKM8kKeBY8u8y
v2H3aPYWVElRNOdGiKOniiSk7pIZKYFYiXsc2Xw9Dzw+l3Je/kq/dGG5sCi05ludpk+B1f1JpBEb
Y+0JW0g/bQadrByfJ/B5OwgOg0RaOgXri/C4t1JbYfUU7+0NzvP6Fws5T6FxdLf9IUOwhWrD3is6
CDcVDrwMPB7xzNPYG49OOz/ABm9z13oMok/trpjdm9gcvDc/C29+cwQyBVuD43G64g2kL5B/mURs
/cM0JH2OO2Dq0zeWmWOFgaTqnsRYfClKUAL1OJkO70Z5skBQegf4tFsSQ3RbyoCTCv9+Bevqi2nn
q/TsoN6mtWHMLdaXVtzNLbIt6pQDp6bI0zktuCOoPd21EZ3RiFTFiv2NeAgHPrjzXlsx3XeBoWJw
Q0oUhbmDIG0t4z8sMxSw0T/TZb+z6z7M+XQx23dNaaosJF9i9mD25QnP5IGN8s4w18OqqzuNXyxa
HGzJJA67/m3pQEMDwcPSQCVSXEiG3xwgWPfAzkX5oynQBRZvj3QbHEan/2HMO1Uu80Wrbo4Q992x
9J4KE1T2xqNpr8c2rd98SsycAk8dol6DsjMET3YbPAbdfMDghS7siGPH46SUnCdEEXTr31pW5Lis
u26Yt6om+HVlmC3PzfzGRXHikvijZG5rK2MTmq9ZGCEiRTi4sEPgTYva6DXk4mJxTvJoGbZ+br8V
9HultXXIHWo5x2Jn9EVszdwS8Nkh04eFBWqJrmlGH6sOH13gj9mFhe++ckURm4h4osMr88vR62kJ
FHrrVtkXs9jGpb7YQYLrorJVgGYtk+Ctx6z+H0Xnsdy4sgTRL0IE0PBbAqAXRVGGkjYIuYH3tvH1
c7B7N97EjEQC3VVZmafmLDBrbRvjo1bx82qSNq+egSyq7muvqH/YRXY5+6zJNDHGBNF2Erm7jSOk
82a6YnU79yaijonzpgORUepGwMHnt4lNGp0keLUoZ3bJ3Xsct0NckRaxfueKtP2w+MjTh1QpsZ+k
PAACrthiHrOMOWOrBrF7VSbjXU9wBDsDqU9g5raytUXrSZgQVcTmnznyiYShEv/RFXB/lzut0/+N
Q3hqkTwV5dUBOeKLeroahTwauCUqpLYSz+gGG+llssdzb9VPbWoEcZ+d0wqHfqX/rqMQKFjXydDu
s1buwUDvRKXvlm5gWJ96I+Qoa+4O+eQSHiyDFL/1YkZHNoQdu/ArnLMLFxxjPggVdUnRyMJrTcOX
XQb82nfdSG6Ilh8wnttNZCOkEYlB8DeCnPa/YU2rHXVeOL1KEnpsnSVptuDAmFJCC0bAjvmTaBLI
GQK32mhQcLQRljtwPHhOM/x10WIwFB68EkWFSWjBOCZJ9be5IETEEJjhMY9d+FGXZLiHx9X01Mb9
UQpeYesFFhQGLFV4OI4DF6FAFDu2UK4LRElYDmRnnAfBVKDrH3T5kGVfTfePde+e7vzT4SEZnEt6
WH2Jed0v22n+oqVHUnaf8eQeID4y/0qnx6LT3yvFoqTD0ZAjfyWqPFfs+bOtU6GIrdldB9IahvoL
DunCmvJglPa/iiAEiHVAM4zSQFmUbX+ejG8jJXifzUEKpEGG4UaP/w21xDfdMwv9Rw9Hgrf9SVLS
raF9tmB5Kl3vFx0bBMP4IacYdzCD0/bHpU7lC/KKwNbZtvQ9Gi9YRY68PuuOIe2VY7e7LD2Eauyv
W8uThhfLFCfZvfct+9tbYnq5GF4Y64G2T+bLmOvfVsu1zJbnC2XwR4QLW3IUcCIQgXUMKlirGb5y
s70ayhrBbDzTsUFqhN9WiYHNjBvKIqvyBvBbrokFcF38qcaFFw0pMcbhae6z1yI1/aFd1eoMVAR2
Fy2BKNXF94Z/GsTroyzqc8QHOgl82eTcMbQgaXCYtTarUbpbFH7XyQcXk2esAzzTYeZvYHzibBkW
fq5lkDuziNcPVd7nRPuMUd43LHf4MxsVH629cjJIwccR1VRff5UqSXshro3ZfCSa82kOb8jWaiBk
uAtTdVuY8R3R7TN2Hucy+9dL+VoWu457ndiFqycfEMq2gkaoTp6BhX2oU3l2tc4PK+2rT9zfLqw5
xU4l50Cbh3+Kqu9LEFwmhM+d2sMrsuDyeC4rB3yi7dxsBRiJ7ByFVGOlIi/E0JKbM8vws10fyazo
X5NEd7AWMifERiaRh0USOLlTPfW1wpLBhcmIKbUYi45QCWB2zslkAddB1D2IDnBUQZ/pJ1xNoeBV
YGsi+5itfUmi0G+MHqiGTW+PhRzQhA75I7NZs6fkTXSSqtng+Wft8KzpBEwUgzXcsfOFSf5rkRkj
HLf+tAVfXqGtiraobkVTZdvQll+TqZH7cxkEKjPh5nK2jU0io9ehsfgvZYDwLpqHZbaGXWOggHZp
D3NMn0/xoAwHU8H9g8JQbZWV7tQ3rExAtbtOGmNve8hzLyqZT1gUlKOZbDEO8NcUDLIwRT6O0rk5
Y2KjohY6lVgThIL0YTxoySaVpdg58XK2EA45aInrDtW4GzvrCzc+q4bL/grqBO6tgZ+usyOkwfIb
MjA4A43fgA3uBYnngnnTRkTaVWTu02iiXZvWPqsZccELjElNMlV3hmenHPa1yj+BpgpHd2s5rT/3
5QG+05eDTsJm+G3ahVfWWw8EPwgBDfrZbYd1bqW85NSTS2P7jL87BKL+G2MjM6TRi3OBqkPQyigv
/NU42/lMo5Bd8ENtElrpl+9s5oVpl3gOloLWdtKgqcROwbBvbkkJqldDOAe+nl84VRZRTOVQWvnT
BBdqtOUTMlkZtDbUK92EA4DJA3E1q7emyM92hS7GVPNlwvFoZvM96dAbUuyI3mzkuOSc4VAki8sg
tqYedK3vdlysa1FUyF4sK9+OI9uwYMz4C8dRAjUMrOfJUSlau7j7DVPO9ZgW2luM/EXrs79kmR9Y
805esb8NQn1WnerXWOR6CyGLuZpBomysfyxdwU1fxgeyBn7dGp+hQyTDMAnEuylDqqQxMA4Xf1pi
adgESS50FYVBVaIoG0VzK1uL8CLJDstdDiKW+Afyfj7MSfNYW/EDRvffxdDEka70m8/1h7UdKsR4
stiauGKT+1y1rWqtSsBBIz+1XtxAagCPm3jS1jwX3y6SqhNuUiIi3hRPsRen06fWL/eOcBprub+y
NQrOdq1tIwzAQWF4qarsQSQcczQxbGQvEqhBw5LhsYy2sBN7PAgwDWttTrcihUehcSp7Bq/Whr3F
X30onhde7pIXm28RKlUveBljXdcOg44WPGHjZxSI9600QHLMlvpX4GIPZEcChrvyjaWR9gYbGS5B
Fqe79LtBL1Cus6WFGEYqDbP9X1Lismkmu8ENTPDLbkBrFfgrWBS774r5DwFg2redIJyVjk+ZY+0Z
dNMdZQcFcyKMtcnvVonTyBW0eWwhIGeOzL2+csMJav4HeT+cK9NM9WkozCly+RDbBRF4DVpJOLKu
M1xH+pPQziYUJn8px4lDQZD5pXG2Uw5cPVO2DHe28ahyO+fmKTWjfhfK+qWa8y/HJexa1Nou72u6
+Zn6cowuekMDpzfmZgKS4kVaQcuXjVsrDF8XaT32pfXD0nMuqcrP8/I6tvVn02N9ZHs7dBOsiElK
iyPEc42jDKIOS8ymzpQe++cVTP3VqSnCC5b8czuLU9pqe90YbJTlD8NkPWUurWcYdK+jg+8C58+t
lMNPNsSPcugPZWo/pCkKT4EFfg1zGbF2bROkECHyXVIPj71mfHZFdF+m8U1rxB1ZnzJU1U8MSrdq
ryAxu78C7+0hnrrZlwKVN2HX7n5x8Mfny06P1T8mWuxvXvmOJLjJP5PnNDeyihry/UAI5y6CFJBS
13BYhsZw6GoZedgFP2jCdJJHhAEtvfmqM2ZPaso5yVDsMk/FLU3X6nDBfaoKgH1py8ORmu1jmTnF
1mUAmYhS9TObG0fBYKA66QXHcrSxi4J9hX2CPdtk3y63wDuknXRDpvJDRETwF5AeZt8VmJV7QkX2
aG+jtik8WelN0MbTgefU8BjQPzfCwfeAlmqSIQqykQewCiWvdE/eh0B2JKMrB9GxS1lj2WXnOSMe
AJMIGlLujkHYlCErRLFBqwLvjphPidAfNaf+t6ho82xKFxi0KKIyAC6HMJIPHf//2DH26PRDWFty
r4w9P6cJ7EtvwKCuw7QlBW7VpMjqStmfJFBLPzG7x8nqjzpwqIU3Hi/ODiZGwgByPBW6VQSAzEjw
pO2FzoLJrOLc0kr8anoHiJplVejWCmVouEpPjAr2vcUdXY2cszLrOZxKaEDorkkwmPYtjjlnIEns
U5dnsmPiE2L4wTJFbTiPQdy5H51i3m2gNmESPpBo2tuJ+uQWydFUGDKwApRpLmz6Da3dDYzvaYJc
uhkljWpt5X7eVyAaBIpOgxhE6AiTVPLZYL9YaLiVKPpWR7BDs+DEQt3GhykOVOEMYuchee4dMCO5
Xb6XBaIogbVg4FcvVo+uHEa0mhwZlu4wtSQ5dzmmW9jdrKWNun7fuaA9ye2050gd6cBrjDmjjU/M
nEL7ijfc3rdhfWbPwZMQhrbVSuvVTR2VzDQUtaW3wBMKMi5VArdyLBvV7wsjxfxNb2+rSw3qJPzn
DkB7qM093LbZNtWQgEl9YmtsVkICImhtctJMrcJJ1t/aeqJ5jt5SVJw6tT5rFn9tDEz5WcmSdswK
np4XD2WeveGj4qtp9yYktRjr2KDRHenYBGLOfGzgi+z3va28LI64jrbxBi1/YzL2dxb1XQKyyqoE
orCwH1QpA0qQ7dRmwTIOvizYKMQac9zrK1lbh/TYVPUreIVj3ZKNNGP1s6+nw4CnUW/s92aSHzb7
bWCqDAzlFeO1yCCTGqnQ9gl7RHGjRCs8VjIS0fQxcCYBxsStz6MOByOym03bVh/MGi4j2vAmYswH
AFB9zmIKxNoyX5eqe+6oCoyyOyg2kI9u2a+9Z1olL0qsXMhvv8ax9RC6Cu19fzJi/SzaR1siQNHl
rLABT6urk6aAUBnNHUHTZVMj2nodmCOIfVujnR+skiRdUsxfUfXspu1rHRZ7BrnHIV9uZdXR6YDb
yDR/tBQEX9S4oke2pMwaYvuVZ6r1Jpyogjgacld4XUz57nTlRJLQ/Gc2cGkjejAVzZWxBEzl1KLD
Nzwe7eiEx7FZTdqvYx49yiw8xYwJB8gsUtIRRRhcBvHqmPlvJuNtqBaXHhmhH75YzPZgAI1KM+eO
IvTY5y6uVUYufbcfhi8GwJukVqnj6BaN5RzmFbuTnP67Qsj1FaE8otNhl03v2D68vPyUNgAsqb2a
jN0TdTpXTX9sbdI+wMA25YCZA2s1ibFz1anfoYpNhkVBnqH3L0NlQVUG3AinIJooSN3uHyJ0O5oH
DJab0DW3wu78asF+Nuf2SeEwrYk24+G6RCMLV6bkXLjlLlZ1r606i+PWgOgSFm9hPdx1xTrm2Gvi
UbnD1gO6aT5OFCzIuQ7vqkN5UAxYlsoO9GPLeuXQULn7B2nuepN2tux3sY4g0Kb3EJdDV5bH2O19
BBN02NpTwnq3TA5Qws9GM2+EzvYETj/D1XKETf7ANpFHG/6vq8wvBg4/o/xSEdO0GhMxBp1OW4Bq
WDohB1zMRbTPR54UGfHnJ5+1Q76yRGgi5btdXV1u3CiKfMOAm9D/VORVKYFrjOxLch974wuBBmF4
7r+pGp7JlvpgkXdE926d7QSVbV+b3P4lfAHmQx7rUfmjbA3Y1Ydu4twmqILj0G8Ly+ULL30znL2C
Y5hk7xJYi3GwkA9pLambsDpF2T+RkduWCd5SZIwlm4621TA/K6fXhj6Ku3yrWeNOc9JjaJDjspWr
gXE4ZzkWVQ+eTfV5LPVVEeaEgD6hsSRsm6JHAEAzp10dTufeoNispPPQM9EfK/UJdCdJVxbwzpBZ
bU56ZueZ36Q88fwQuzGHL8LmArCKFGJLN332jbUzlIVKUVneSYSg1Iq90ipnUtFPE0aIiFQZw1gZ
+zA+9xiJT9LuPZm292jGPKYWNB/jP516wLNm7ANNU+zjOnzQMJORGztVbnVqXZitIdtlkQlMm7nF
kLIACqJxVoCytwW7c0Nt7+jEkFk/14Pn7T2tzT1lJpjGKAQ6V8vTXJI4rYUCx6g8zaAqfcG64ahq
73E+cOTMVDimXe6UnGvRKoZzLNJDQ2Veg1ZsLBB7DteyreN019AZATdnAdr6W5GoQFds05tc0A9F
JkWQx0Kc6FpfTM0gqI//jJuHQFPmxUT+PXfBPF+Nn0ZZXSdb4uVuN4MjLthUu40oYe/FTftUJ+6n
LNzZG9PwJbHA6tS0Am78UK+cchLwe47vV0RpP7RZTWXLYzcaN8oGmneFY5U1xsV0qWADEq2zNRC0
mC8nZToZeMbo1f2KedlUw0a2vk1wI3UBGAT/y0J1V2Hry+BmOM9q8QoYgrfMIcnfnsqWZp/xpYrD
K87uhG8gJSFoQ2aDbVTRLRVqtR+X7uRY/bOLG27dHoaWLdsr0k4KNiimY4PbNVNPocVaLretW1Q3
BE8WRWABlXF6KmOJD5OvCMWAwGBt3kMFIG4FL6zXbNBZ8SvFqqf1ejBq8kOj1sV5ycmmuyR3xkaR
B6yHuwSj+6awYpIyJlyduHefIhImVqbc67S4gVCeKDTFU6Kp8B+sH6klh7Fl3mbDiGXQPVGK4f6I
J4u1W04bDPWwQhuZu8zabsqUxCvsP0DnnF6cMga3aZ1lx6GkWhCfzCaDrk1RB39h7PtcMF6Yq+e5
AaI3VDw77QrYth9CM0W+bpXHBX7RxsWf4ofxXPmqGO6mrT8uA+6c0Daubu3SiFsK1VkaHk0GzAN2
Xb/XnK07NZy/C12h9ayK+JlFTow22w7UiAXJUK5bzMRsfFszNzOeZB8+CA/2olIJG21CrVjdVEfH
ka39tKj0ujMFJFWZjhJbmsmjtw2h7cy41Gnp7JTQueWyjAJK0WucOzt1wHrF2OA3aoifAdd/aZXM
AcnQZmzHjEHVZOrjNCZPoWleMOHv0jihesAHhrrW7VjRjn2tp29LamAw/YgwUsjXSrh/tazoBRCd
OrxGVcwENzL5ySpgXxjVzYiEMZy6ynyykG29KkM7sY0B20X8Qk7sJ87zbQtSrK+NZ1HYry5Nxkbo
MTCodg+x9tFeB7a0mJzO+YeraC/S1r8H1blIZaa0DE8LqTJUEaLvEyENq2bHQoiq3ZughFPRoIOO
0zUZzBfGfAwPYtIChfVnzReCF/CEW3IbbMxDZA7Td2s2n5pKfwiT9EAM0y8tXIbMiYxxwrbPz6Bq
9zHR9jkHddSvQ42upXHjwxEUy2HHgWcqQe4YW3WyYB0ACpJy4VzCiVL6S6G91AtxAzvsdgT1qe9D
PzZpJyANq1P7gRNk5tH60IzQczpnz9zT2AmBYDRG0TleNC7ECEmbYcy95CpMtBhKnzzmYYF6L262
UfEAqTQ9LbXL7CwPcbVyWa3HzujPQ4PTymW3QMVEPB/mv5Z3uVxSfFWayu2p3judqwDt4d1cWHkh
euVCL+mHqoJ1Pu+9mTy2VG/FJDwEjmr1MXnKNPoTl1qKTziMxwcn0c/G5O5xQviaAQZJ2NfQUHiz
LY7mjOk5svs4otlgL0xQvxN0ARoLbR/iOYurYevotxjDfzSCDRGCWja09Tcyuo/IZOmZNFl1cjv3
15z1PRH7IxlAsodhRmQCB571ozdyN4cAytmFd5ialJIguwJJ+cP4wTWvhO+jgVOSSMri9Ul7H8Lu
toTvTcJ8I53vUT7dtDYtt7aAnsGqpWvazYGI8NllOnUzU/BJVU9WOxfoaRlcmcrxDMCiosCpTpbA
D2W5+HIhOaW6T+1SBgRlgtmw+e6mJCjk+KxbBPnqsmWeZMRY97vin24Nty7Swl0TzlQSmGGJYhVY
prHlI3M1uI4Xi5rVukWy+VETbgN0Orp0N7Y2OK+3pl6eI6f7jgSOMtepvC6yC9oQfn9G3+7YfzSD
lgOQFAGN+17VtGKj4HCsi+KTCBjFYkM9yRP6hPp945PwAKgch7X60JmbOf3e1tzT6sKdSrE1LNwq
rhkIt/xUsMeq/XCYuubs9skXqtkhqVoUEYZdpqHFvq5MO9nVF0DXBxf6exubN+yXmqcSAGYCr6hb
tIe/BiuG4ugVFWy9G3Rtb+CfLBl1Ki1D38qdNSAj3dcwH0pBbkVbeGkjlptEE7Cf8WCZ1T2X8coM
wUsv2ZaSMfBHNMafAmM4tdtt0zh7td4aEfFa8aOF+AX5jcw9opDjKa0J4goMrJwU/AsgLAfjeZ7w
ivfFJQqBqaXtC5M+vHWQe0nWaiFp6lk+Lbr5jNN2p9jZwY5Q+vFSDzwrbi7PcqIwMxP9jzgvhuHp
cQhpSDnptymPqtriDFwrvNQcXE9Ibl2+cRIUplJRrcaBWi5cBixscdpRAYKe8gOxGAFJ3CLZ6BA9
X5ovVxNQA+JyBQR3XHB1ySfHkFpQ3cJ32bgMTpkKwGMrOM6TsvszOZcZQ4gPoQ3/mgkabhG+0L/t
+8V8XGL9QSGtBElf4Yan1FLI6nhaOb63a2OK4+ZulTiAiFl9JCMyi5Y/1y7fpFUxw7HHDSYyapU/
na6lSyNzl0Qkn2bFCwviSLpi3yvJkhQIeN9d1QdTMvk560NJHSfssVAqYvDYd2ALBtMMQWwk7Rs3
2LPi70JgM0wVMPxMAXvuYs1WvcjWqPnqwNZT1joxBpFLz3ga15/ZuxCDW6ZgGZetWqfnKSIoVKfy
nMs8WIyQrowbuM34kifx0A/GwYAaI2J28yQZDMiwyU69glNQGpSGOrtU0MWcr4aU0GCMJyxGNe6R
AT59vDq9y3LYxFCWncl8Lkb3ptUcw1GMJZjtBMqVVSUudUJ7hkh1Nsn/VVN7HHQiBWqD8+YXLdtT
VBTuTPukUceXpRDjgcd8m0X/w8rJllAx/AkzUt6d2Xou6onSpzMDObJDy8AznJUY2FNr51J0bsid
00iN9i8J4NdqCd8KrfuRIZoYCstRDD+tjhBsZPFuYUIfkpEUIzaLJLHYsSGmf2X5oSwEExznuaQD
Kd1sVyzmSZ+eC5t7SsM9Pia0xLarnfkDt7Cnhse2crXU6XPInTdynziKIJLszGTmOUzU9zTTHsfZ
BjYw/otZiMMp7VRHMzRfaqf+mVUC6fU6/tL5dKMQ/kIcn4qJoKXl7h2ajSElt9gym6l6fRuX4g0o
xx8p22OmX0xi/qV7giL0XqIriN7+DRPlUvIht/N8tFLjPtec2m12CAVfgI1EBPO0i9SrzRLhQSke
komBK2Xs4nQ+5GQeQASupPXV5dVisK5q+s7oke+Vk4wfG347DcdjSg3lTiQxwj08pPXIIwdpezpW
zLRq+NEvOVxKyeixwpRa4Ipd8j1xHSJl87Yjbj/FIztaFT/q6NLwNY8aR9bSBELNX9zVJMMhp9G5
LSTjckTlsmNmySjY09veGyLjSUXCL/M0wK81RV/jGtyqXgXlCdAS3nPz1rBSpYesyAPzps7pcVmN
hEqxyyx8+PocnYfky0yZDPNaNewtQHsdamVvzwU3nrOrzPLBWIwHx/gljME3n25ywq1Sp4Oxy01r
v6XMDiwT21z06yyuB8fqRebWF6N4J8pXLz1sSZaw7MfO3vYtKXOnR5IT30yh/XTudxkqhxp9lyvl
3J3YHcuYu38ZUZ8kN2Cl2PssMRFqMlqTcJfpPO8ldZUqvixuGTbx8KPFJA4ZZKAqvcGveCjLeitZ
wdtVW9O2tzOY2tXmjdEd6kARdOh+hcEk03ZXSOlmRgt3RuGJgWhvUxwVBhR52x4axvzVivWNTPQl
5TCyf6tFYhucc4prXcPf17uoJWC8JobtzPBwrNAbUBvV5Xep42+ISGMiGEXhFjceYdRo1yrDUagf
ZolBYNE3FTClRMcb2X0o+hniKV8/DIDxRRKEGTkMCZBTfh4qCTeWhCjQPNjanM5c8Z3W7RoonDBW
L0P1Vihkptki58fxuWsNnLX6byO59rhW6gJBnhXWA4Nc+SyGcz49l9NeJdfmTvtlOKRz45sKEIsy
RM3h2rHzXTpmQRX9OOgTGRQSc7mx5WKrKvQNKz7dOoIkuThGubUwK7hx9Omo0VmW+j8DJrl0YTkr
WukNYvCjIQJeqr2YRYWK3LqsYLBxPA3jr8G5GeFHUsc8YL0m53ovt0WDcD8LkrktuxJoQiPSgfUR
zPBZd5yrWUgaqIxAafXbtvKxmx8U8DvmGJ6EpQRzongCEFnCDHeW7a7j7jWmZ/qFVP922Fo9ocuh
zdWTQRWmBROcO3psADTUs1NDHBORu+DFZpi7rDpQxy6LejggRzL+cAKEcRIn9RmuZW9MmyyC2Kho
vkPcqFpYwhnZ+6X/6l2ET9M9TNNT0kN4w9WUEU6nYEJfX5qtxlvkdMW5IyJqXKIYxl9Dj6/19hOB
a5YkPPbNcVRfBO+ilviGsuXAQaX/SiO4x9q9rQ5KzEKe6WmivIiuc/daZpfeEKxQWOcWPxiYNjXj
IEcLonVo4BiB1mNwM99SpjMkIs0534uJMX0BIThV/WQwNrO9Np0sl6j6bRcZwQI+VuAiL/DHq7DP
IgYYEIt4XX6MEbRYRlJ55UvHkm2K6s0oWXpgn1V7S5e00uu1+Htp7zUNUbQg1VFDzjGfbgoei+Ca
gtWqOThcEDoe/knfrvqnVnxirsubcy2/SmzUNRGvJfrnfIY1Sc/kUtKdIgU7uBY1LkGIAQCFPBM2
hRXY82eigtx+ZLpizVum0yhnBOl2U7sD7hg1D/aKEAcSlsIwA3Vo0SSa9bZwXrr8xWr9Ef+xBaKH
+Dd9wtmM/gxyfzr7ybrFHxUsMO7FEUvQR/OR3aIbxSAjn5XHipuiL1zWGLRojnPQsqqn1V3OCVI8
ZBIjnYgPw1gEzaCJueupP9nbRxF3YJuNG/5aJuvzsotw9d3sKF6BhuEwv5bm6vJlx99SnA33wDuH
8Ez4v0EIJBsgrLsbg2cV2R6X77FL4D9b2V+Vsvq8av8GxYRGqOIBmJseDx/58aLQbqtmzZKPmGYs
juE0LNO3EQG2r6CVsj+MDPGKqM/TV1dgQDLt9Mo8H6QAFBswGgkxkGq296yY8wvkAso+X0/o3Zwt
69Fi+dTDG6r0F6PGlUcQYSw3i3jOQVe2ahpAsCb0D3lysI5xp3tq219tKkmmEHd2UYNhNVHvkkOh
PjoqfMeX3rxG4wOq1EbQFisLu2uWz5mJ1GAoD1n1MWokIbAGEsoqzOTeSc72GoCbVZ/M8VlJlcDB
BgmF0O8T+2hhaYRhRtvkT+a7SpAAIwoYo01Bk4bWYlT7wnoHDW6HhJFbv0TpLKuPXrl3+EW0pAts
ZcFMQ3wQlm/ERip1fcu4L6LnOn4z1XfVOrXhZZwi9MqLhOnck9qrmYL5KSg/TR6pVy2b+R3qsPGT
YdVeRxzwMhngvRS1ZCiQHbrR3YqMd5eVOAWxV5OtPLnxMiw7w71V7EGCOYozsjoIAtyj8aM1M9nX
i5GCBtqx2ObBXT4mAq1YkIKwmv0EpPVAA47gWZoXidMxebWdQ649O9U7WFPTsoIJ8qPl7NPw2eIB
NNPDom2x6yBDYOpwtHfWY6Jd4C9hrnpc7Yerx3eK9uMMHZeVWK+Je7EYqBNmcYfcn4ctspuZbnX8
vDojz4Qsb38LWcRkYiR183PcsGQi6FgdwxM6EZ8NJ3tL/Ohcc6GCjFjv6k0ObYE1e2h25lZL5c2t
BgXuM+gxS+fyciLnHRlhYrUC7w9yZJiQXMaWS7DWfV308UkFkamNiHRKfxza7NhM5FXqx6qo6Nuf
mdQfQelfCxg2caV6c7J4sHwQFOpNzPxTy9zPAkOmTQUMChIB3/YNyerqdyC8GgsT+B46+JlJuzVZ
5YdUoLdvDbyq7tCxQ2tRrpNxjpqXqXucSUPmuzIvt47If5KYB1Xpq9OsEMkC/8dk19PxXoa5voOZ
+ylZiMM+NWubqdmuxF9vY5t3R8yKqXbui+yfQ0qiM6cnCrujwrKblvQ61zzTKG1fMiebUMej/NzW
03Hs2KqiIMwJh1y57GETN8SlZo+/59Crv4aj+mpiQcSiCKrl76Krt7Ec3xYnedC6ZWcpCGpjw6lb
6d+RTRIYztdSmBtDAXfNmJ2ICuzgkPPFZj/OFC7Y01JBjO4vUurrIAMNmaL/mJn1Wu4mEWAA2LnI
IEUe8oYsyWtYUy9Jv5fNoz7PwOGe1mYZfs0+lGnAQh82Re6XYvpiIyK2EzzPXRko9njMWFAQ9cXd
UaU3aWyl3KfdyPE6bdpyuHYpAGve1gcogChphYryp/odbk8Gpu+Fgt9fN3eDClXV+Bvr00KVbRcP
yyJ2FqKOI8+KVgdj8xjBjJkUtmKRbWB2PaYqVtbukhNuYo1BKEDJHpVwW9EUZlI/42TdT/UjMXlO
FPZO9ZijFuwBiTk94yT3R9ZGNT1SXKZeNWvajX3zCubsbOIC0zqM/vYr+ch8XV1JiytwYJi68lS7
ypsxMNSiIAtFvM/AgZXTlWDKr6G416qeKRELuCTs1ZsjT7eBeEkeVtAtVEzARTCxhT7F8Y05KliA
lQgU7/QEzFRrHNDwAzYSsRTy34AoGXfvKhXETMQJr5gbHw3lvWR20yo/01wehPprAQzOJxY4oEi0
9cNYv0HN5+WmzDfC45RYZ8GgmGjtTk7A0lHcR4czE/0ymTzXFtty5cADzi75Y/GSQsiQ28bA7Db0
+2Imcd3GB/ZUvaRGeEv6h6FetiL65QTCAU7kYsIGuNBVsTuZV0MblbNpGIcCfM4wPvVcEupz2doH
3n3V+VEpBov+vWvfKpPvLj9k7WtMNj6h/kxDkjxN9BLi/s3x4GKRCDJzwjs+/CtXNMIUU0JB96W6
xfCUgxxvcwNCauDSl1t1jd46snfB8hudpNX0QYAzFsc20riKlAORpblGJsXrbdR3Gb8tEWuCInqR
mL6wuLJMjH9CDxq+ZiCcj0OPG2HBVe8cOzqYhFRbopNrzG7k5vh68iAkPzmOfFLTzPJINihp7m02
fZm+9uIwlpJG/UmpaE81ZQf6NMBLZSv9QxHj5S1o3U39HvJR4wMty2/HfnJg+TV4GMrqcWYs6OZv
XfPRicXvLJ7s+X1Kjx2Oqpq9cAwb+GnkHy5ycgUmJ4i9X+9cJ233rFJeey6qFrZwc521vpywNk/T
xgSZxkjWU12IU6SxEtltayDEvWTaR4CUbY4k9BZ2/oj/HJ3HcuNGFEW/CFXIYUsSYE5iUNigpBGF
0MgZ+HofeGWXPfZoSKD7hXvP3cwZKL6UezEqc1p9Wik4BHa+F3axLipz7ePWlzX5iBDyzi0BPU5i
Tzyi+4q2fau5QvjLtmTaElbLDDvWvLrCU7KiD0XPe7Ra4xoB41ZQ/9jGsEl5wXNOoAnQ3SSpxMXo
O9xqG8grBwSGW9mn7CrEE//RLSIrEGrvcpi6VTk64GAY/ALKCsnQCqtmQdaqGyWYMXjbCpUJpomr
ldc+735lyl0uF/RFtb8FWL9qEP/EE94CoWzgGW+71LnKzpcRR+eQ6ISglzaFAWG8osTVwBZww496
Su8pw5mVVynmQi2OIEv5uBHHVRnYt9jibIygsvjxGsf4AXPq1sRsvbSQX50nn22wkqFqoewyo/ij
My1GHBbdQjmSj8G6Klg0dgKdMBGvEhht1sI57KKjUIfHhLBKWBnBm+VZxWuZtslab7VvKcbvkz0r
Y7onyavKAsRa/fvQE1CsaKcAd3ipxXs5DM59X28bw/kLBuc9ZEdbFTLfyXx9XMCpuYF4q1OOS0P+
ZX/yapRuZZuK2449cX/FDsI+uKIS6WGJDOCZ5cgLnXk6alO01RPob2taV6J1UWCsbD3dd117ypvy
WY0VY6eD0EEdIxlwIGYZpgd+XpI6oC3ZzmauFObjLWSSpunK2rLka0tS6EThWssdc1/tDVfNGgQb
I+yPIr10Jmt/Z8eBjd5pVFzw5Z7Z964+dDvOkx8R8TNy8EKOe8EyOIsQLybeel3jSWf2EPNz2JQo
SZdtWls/CmV2FR6V3ulwOanUyHDupJ8QVxTvlfU5IWlv1G8qoIQcBiv9HRHcJrG0Cofk0XCYhEr8
CaCTQxBPiRxYiwi2nMn/MlbfkQsx4Hg1BitjK6GRjOjFDHPXTk94ev83POOA91ARp9B30fu+Aj76
vpWXBpcY7nb4IdTWlhGvK3xWORiVPFMAy//rkvtAyFlnlp6Ko633TSSLxBDobLRs8ziM+bnKk1Vc
mlgJMdzm1W6qa1iZOpxKojSG5tlhH8tk/9RPhaswS+VOOgAiXlkV87UivKiMNOxUejHKfBriETu/
UfmIJWCnvkHSGTRspafWrVf6dB4LAx9bA7EIIJ0ufxca95lAq24ouAd42ycwnwbjgwxxhjVWq9zK
vNIiVcWJN9wgq34iPlB0hyhSd6LBWddfETNs9fAxx3iQOclHG1GfCRdB0jlKEJS3hM5UH5EMUaAd
iIFrwDbMw5/gIEWtWwoHHY96DUS5URnNzxgiv6MzGqFV4BFWpV1vUz202s6IWMQmIZwrh46aCk2P
arJvKAVo+sH9GgplU2Z7JjedRHYiUXJ/oPJ5yQo3SUxCTaYI5/hOtEjciRkq88A1AkwycNKObWLg
lBeuU2jgNwMPwUzdGkAvmNkSXD2kVyZfb8Jv8AtYdzOZDyF2nvyOJQK22tgZzPVUx1wrk/wp+zNk
xmADCKNFaujyY7R8gh+hkdAyp61ylY1kJ7ftS0w1eKPuR2Dro5oGZRQOyBqGFM6w0IS56NrxHzDB
qzO0p56fcplOCeINfJ+zQp6CXppmbAQsnDQ1vMqqRj4EkdxRxNXnbBz9c1jmD1snx1shq8jKuOrT
8pYAwiL6qPlqNfgLpNRxRGQ+Uj2h3ccw+MX39pRC8QIG8mQM8RqmkNpb4fQsewgxEQF0rlVSv8aF
8tO3A22BxnIoH/vW1coe83I/1YDNhbGGrbYfAWT7fNVF1SKJNqqCzj1P1o6B/SAazmYY13hDpF9N
Exdib6L1FA0st/y3lO5lVfPBLns9LzB4BOBWhP5Qew7fsce7CtdTWTsj2Q/GrJrWMp/UHP7M5EOT
9Kg4LQYjDoiyVv8KgactSDTUK11/snDVM7e0sHTIprTscsVBn17cZCbW81ToogJoWwKa5FExjM8g
Gte28C9tlnjBlO+aSt6EKqdvpt5tSkol09bqYJ1w9VsrRYFjYwq04vpbpTG+J51rofflXy6DKA/U
ZwDiFTt9CG0a26ghS7uwyu41Re8i1cBG4NfT+v5djgXwHjE+NDl6pJVurrLW5CoHTRgBbxBKu8cr
Cty0QcdorbM5cVxYwdmwURc5FmxbFqa5zE7QSCWG4haOD3HoiLmNxv5gVt2Ohc0GwHW+jtPpPcpx
hwPBx/lmrbqALrKTPIRpb33C6NEv0B8b33ZfXjCUuVrsXOSBodGAIAS4ui+GTxQphyKvmcAg5mUk
qYUWcW7Vk7SEY9JUV0OhIcVziQddtg7qMLF0VL2BKO1qxkpxxDEPefSM3HG+vOV6Ay1BVjZlZW56
nW0DMwrus7LgE27Tmx0E1y5CalKp9j6vk58wYnBck8/UMgIIpz92IV96Sdhy364arXjvDEKwQo1Z
mjBuuTbdxoFVGbwNsilMcZB8Thwych1TU6i//HeSyq6aMjKUFmczTZ9dEh77Jvie0UpaPxwqxp9E
b2yDfCo8rW09X2UUULLtzWS3Jk1Mi5RToQZ/zF3BcQ1bQ9a3NdJRrKDpqh+0YlE3lBQphU7YSowC
5ZNQbE4hdQNbBusC2rOC+5Xs26qytzGb2lQadhCtNlVYr+CnIAxsqFHZIiBhOkgSOIDEfJQ2ywdV
YGqa25iCJi4drfOoClqvaF0DFyBMkCgOkzVttvVHZUdeh2cXCex1wEkOOEeWP2x9ZPE2qb6XFRAx
un9lRGpdv0GT4A4Fnj9uP+IIF4mdLKE+dBW1L2pE5hdHpOZrgpO2ua2eTaO5w37aDl16Jep5ZVBl
Bm3qtYp0ScpXhLysM1CB481Zz3jh0M+u9picOZk2atTuBxniBusYKbeerZA2VX6zpg8Ds4jc3mVZ
8ogm+LKlObHQeuvVC8DiU6ABJOjifc+mr49xV9ISIMJfTqN1LTXhhmYKXI/ISBPZw4RCKLaLnTWO
SH/zpeMcZooVydErfD+rxsJsQB2YOdFalSwKQ4Ihypb7XUfGZx6C6Eedx3RSudMwjyHCqZ2fbCTJ
qAG3xvIhDDXXGimweBkzUIexw87M4edhWKK/TQF9Epu93HmXWQ9XzAwYQvM8k0Yu67vG94+ZrRH7
BRmFW7Q1i7WsYm/wX2nreEOie6Umrclv2hBu4WYWZm1dZWiETd1hDi6Y3M29Uc4tSb3Pl/anFfl3
IqHDakcbCe5RtggZwSMIL8qfxCbwmU2LkRe7+KN23FbKQ02zDQkWi9pE/BC6ZSIOFdh3WXyL7FnU
ylIa9U9tOIw4MQOMTwYB7QLVPwlJy6ynhC4ZRKIt4mrxINfhqLlHAMMz9LKRTM49q5emxpYQwwzJ
NfpAxsbQGAsVVldStW8q4ipZAX+eDDtnDHFPDEtFSunaKoQECJ4BONnawU4/bSbqJAExAc1cyAtB
clWmZC3T1mkzrWyOEUl65iQ5NRoQxBw0xkCVm9WqN0ttqp4DHA/FCHil+Wd2D2We9Zq3edTU2sQ5
khMXGM6BsI2NJkvLyQn3FXV/jo0kIPzLb/+Vyl70xqpGumdM/8imXAay8qsSYL+IJ0aGbNdKn81y
A2XETFejEvwoInxTjN7NovgQTeUxnYDlDdz1lb/NnNS1A4ze0R+Sq7gvrmZX/ZMCIqV6h2ogZpWL
T4XRFNkRe9sm6Bi/Fj7BrV1o6w7l3mDddGhD8AvI7LCQpA+ej2LLIfwHGb1n8RZbAuxQ8d2G76lN
kg7zFQVRrwoiIpyrlnEmCjAG7yhRdfx5UHFQARwkXd4FIX7vjmN1HL84wlbc4IeyDg4yK+p2Ogfa
hyO7Uv8O8JRVH/haOfCG2nqW8fCdmRYZlgV+a+2pjOYfp+MOijIAB/nYpwCV2Fip6VXp/0z0KgGt
DJBM/NWztsGpjw7GBWu8yVRa+fy15vkmG30XCaibGHfCl5b9WykFJHAdU4bhJi9XU8C3BSCHiE5V
HoOUPf1K/lGaEiM1Hhi0lPxJ2xJUzgRzA/9r68D34MOCmbMZ1Oqvl9R/QDTGeGA1FTJMJcqBw4Kp
WizIcZp2NZ5p5jGJdLbm4FhEyj3asJLhYy3hRuG8TmUkVXWymaZ54zPsM2j1owYIhM14g0M71tKj
jOzMRiTVlRUWpGpFuCW6YYUIWzAzgPT/Yt1BFV7ubHYhPOkNj2BK1HSLwYmYGx71p5jwBfPVRiy5
+zKaXUBPgm14LZlu49oj8JtgyxKaQ7LugBM4+qNO3vDB9/2R2tBGsSzti2ATNYcYvS/8isnZCLoc
NLAEwZfjsUB0F8RuI28YXdbNlou6B9NxNkGvOB9q+TCnj7RDVId2d9I/Uu1lsBqxd6ZxsXLFZVrC
+RUly4ZZKL6vXrsAhJwkoF3wvb4VPHemh42UJSEkErjZCje7BQYg4fVDAoCihnKuniO7Bq/iVNTw
EBo/6fiRMD2pX2BppnjNHEC5iPagdYSXuLxLM4W+/qeDaIeHyepupCc0xwcYAXIHbpMB3wqIbbL3
dexs1JrrlG1dZIbrPngOHSVIeLTgdxkAv2+29jPEKBxWinNC6reprS+UDhhwVQBpqdNuA3UyXCv5
sLNHw4VJDpUbQSNjg2ZgAxjWQbDX0nUr7RieEwXu5nFBM7jWQQN29ki21J3Ka6mHSOYktDGsuL+k
6mpGf/lwLQ0ol7DYYMSdynahp4syAUG6KOpfCUt7/W6ma0s+Uham0z87mXWUoJeAhRCfpR36jMFl
cSfyPk6vKARiCRtL/+wLRMluZvxGET3RwYDoQgQc0j2xjt4BoNg2OKdZLlTugepXxpb4mcRe6Z2n
lp90rzIgR78EsAjVg6zoKn8CWLDyN0uK4WfTt2yBmIJCQJyVolKDIQbg3c0wOA5/luIOl4KeyipP
CaAc5ZbZ37OY3bKOY8X+9yNBDSr3rpp7rX1O1Gczp1A+QLtMmHkQ4Uz9EQRjkX7Lc0rG6EZs+FXg
21gmApoEMNkylv11EtnHtAu2pnTpUi9XMLIE+oUxKnfN0offvSCIKXEu7QCkmfxDDJ5Ed0VUVuvM
/Bp0kg0DgG35LmRKkfCLGmZDEguduDGWjhYQSM1+4qoMH4iDmnrbhjcyPXi1MOVVP1m/6jBSduu2
xNMGCgPeenc28weGfa7LHOUyJoqAFT+BvCixeXsaRvYfxXtGco/ByfqPJgf71GlEXeKjvtMIfsfN
ytTlXosLT4qFo8bRzgyd4wL+2ZyQ4iU0OgZ1Ww/GD6tsTiYRA/TQVau9nL6r/HQivIr81QI9oNqQ
LkYBJB4ZS5h6obqN+21TX/vhgj9vh6er1NcsUjou8bBDwP8L6DOyNhqkYqD9zKAPOMDuwOnV2fA4
9HuNL92h+Bf17K7FzxkRSYCUKoW5AkRP5rOK8VCttH9QhaRgB2BHmU6D/ZA6wh9WKIzCs4QCLAFu
zouDa7YkHq4FTrPpJZtEymM9XjWmXwo9QyWm5yC5/nysYXsu0iM+SGSYawPPiNOuuu9g+iUnJQr/
WJ3YUufKeCvIXMR3HpAedBnrTcqUF4D6/GShFlj187lXPB20bZVCXaj+1WqwCkfEbWhGAmp9eWDr
cMdj0I1fmvTeo6TJ9Zc2bZFyVJGXWW5GVPlor2yqsDo4Ku0WQIxADUjgrcYDIuyLEuyV/JZihmqg
No3/4uxQqQc4eDQLR1iLhfVvZNpu8UKHt6T3cLHyu4fm2XaeQeJJGDAZk/Z/gvef/LD25oA/lTcm
C+32kCKHotBytBMi6trqZ5QHUH6YD5RKKGbH42g9IxLQFU5CL+vATcAU2WXGd1J/WoXXBWcRfxqa
F/k03CDmbhjI8B9W6ffIk6mv+Vf5tCJj8urjsre3YcaiJV0JfReHhw73naRvBuQKk/IBgaFxWORC
ZCIAx95CebdaDNbM1GR19KRZ+UqOooqBCH3U9MyAFzbyPxkzYL0fjSNp60SNjuNvH/40xBpwd0Iu
yJ31qC4RnoU91Tk+TRIMZjf6F/Nwk/QeGxDiYp6AcP4ZZxurBXEpNP23LtqX7YbMQD2mK2KMwbSK
XEGL429KLoy0uunQ6qtwXin/i5uGUepy+hxK9GUbXs6gW6aay8gKnCoiazNgUY40sJXOafBMi48i
ZK7MtqZLpxO29rLGVcvMkAPaCb5C9Ud27lkC3GC+jfaCPanzcLT7BKDScmfWkxSCxoy8JH2rpo+A
pZQldQc1CldBfJ2jh6Kc66b7qWnNgpVItmN8NIONnawh8Xtd+4GVFsX0ZwJ4Xv6NtO+0RM9Bp1YH
703xiT8ZYwnw9CRjsovuxx2CrVqvh+BDrt8lNdrZqrzE+cdj57DwH7SHQMZZ6fwpOj6Q/B7+siCv
3+Kh39kdXs9xUXeHNP+hBFoZxvckPnQWq4iL0n9x6K8YlcD2PFeQDVWo4CV1FqB13zgPpuqxSTSB
hyMVbe4hhBtlmP1un0H3aXSdO0zDqklwiIWMTpB5G9gPoCo10z3j4MKTCVuRU5kUpRL1FbvBnhg2
iwJCdQOI/jlaTosmqsrQJxqw2U9AviZ0K0m+6d8SUz2ztsilc2Z4koL6SnuY0biw9CMbC+3Dkv/F
PIcJbrxMgyeE+hYG8yO0XWyxC1v6sZAAgX9R47uZbmqxbZOLEz90/4yXCGVGAv5HeZj1ym72KM0d
VkIdxyWHIvt9GeGSG3DyRsCXKsPLnLe2BXSj/Sl8NQx0YIbu1fomI3XMjBvsRvS262lwFmU/6IvG
+OPDC+OzTuSRbrqkCVBRffL7RoeW5EnEP45/8tOr7zxk7doYW0U59ealKt7THqSvF6Qf+nSsAOOr
LqEQAz4JLAeCFLCJBr3IDxLohor8ADKEZS7njTquCuuRFZ8KRWfgyCsbtqXEvJHtsUqIMzKUhjsY
itYitHZdQ0Z5tY2bP6n7HoIrMAvEVSto3qD6W1g7bme4qH0EVkn8WUT+LvltxuSqR67sHCLjXW8J
RCLXPKJUIngTXdpfzTIY9hePE/qrkm+x2kpU0nltncTIMBeAXr6U5tSq7iFLV/Y/TnaeRa4+Y+15
4XDNQJ1FsnHUbB3aMkagdaxQgr1kxHvJV2vBf2IvN/0o/bfD5js0tLXZ7O3i3WSEIrsE5pUYy2jA
KAjx5zGC0aFtxgPESGmdYcfJceVgRakQXsdnPyZvmxU09Bq4Uvo65NaYmDXfmvBDfYc5optsKgi7
MFRAm9gg70XNTr55TekNPEWT7Cqkccx7QkJaYrD8BU7g3zFe983RNn8MLqX60o8/LNSX4fihj1vb
dxOHMpR7ghWqND6jkFUODeeylwB3MFaygY2RMrix1G077GUU+rG2R4XgDH8ZRAOE9TVJE6zRfFLQ
IkI1mFQjIlvR60ClHR2II5uSuX/EVl1Bd48eM6hOEoLmUcYWNi5b7YmaLAo3czzFwHw6J847n3c8
VUFvgMW134yK55uPQPlM6V/RULTob3rxl1Y/E/ZPxQJFA0qEJS9z5FaCY9wxaTrqxUWBoByaVAs8
FhNzk1Wj/g4wIo0UZE381TNXKdV1yekERtmAyRtv4vJut1jCir1ScGv2VDD61uJ86t9xEIykYk3v
jAVAq+549lh5Zto1ZFpXbszyywTG5zDnBSn0qSiYV+a/A34iNk28i2RejIxhUbGuym8RE/B0GnVv
6rGzd5/4E2ZpGT5WF3RwQBhU3RxIvGCyPSxLwF8+VXyTgS79zdHpt/GhZfpZeYg0FiOPQQ0zUIhT
7v/F1H2KSDxL96zioqGLgpzNsWHyHxtuH3C2A9HGBsgO/b2JoY4+SGEdW+S02tPOPlWaWuR6YXm3
lD+1uNQOIPhiMQdX5yXOlmWNjFx995l3YENgw0e4S3o1iXNx+DsWuhn/m+LUQyCeAV3okyd8mpyh
n4RP61G+YnUZyaAlMTQUHJZJNC4TiOOEIVTWJrOf5MkzLzT56KPqoQ3/UuiS1g96AgxYV/sTnpkZ
eGVyqqZXUFIJED9vL6PsK0HQWjTPIOT65qeg6XemnvoxWElc4SslvNUd8w0ML173VvAEVKsSAUhr
YIbcBQYyhgg43cqs//SamK+ton7U+IkNBwVhfcqs1XDClric1ZsKGH7gmQFXPeCw1tgPHI0+LQIj
iyDdR+AVpv5XmUiTXknjISbaiA4H7CXY/D56xSGP7F+e/SuQsBDPtRX6y56+wn8G6ghV2ibaFzYu
z0hjMozWPV9bNT/W78g9belNKvD2WtwoLJGbW9x9dYiJdAd1F3bp4zieCcsiWtnAk2T5xLt5MlJn
0MocK4r8x+okkY6+tCslYhFvtCEdW+pqOrUxjrOEgHSQvka4acti7cQkyUIhMfF10B0oysskBYxf
g0GN3TWq3bOJNQ1Tsz0So4kf7KkxhM4s3TU57vmtOEdBrTnTV4Itqyp+9XDfKYe+9VcyVUmUrCJ8
yWnYHckol/kDCbEX0PSmI4C9tt87xUUO9j7LDP9pvKGca/oPU2Le9kig0hmjl4U0XWxpv3UUUTbS
OJP8qUbcyl+y52BYhN1vjo+QeQ8IwGOAwBVSqvqkH2mBJpgb22cuugR3mHYzG2UxyF+K+YoLGmFW
NEuje1rFb2XctXgLPHBptruC11KFCngzphOUeCdmwntUWAn4OmXI/BVr3L03q/uOo29yNkJswVrn
GbmH5AwMEa88S2RrePYJfIKtHHKsu4q9LCyvT4/GsGSXXDPoM7Zc4pOJ3wTaCEJAwWHK0zHmW/pV
/H+js2rrN8MeF+XwNXE/8enJHNTiCCe6Rh0rWMaaN1o8klYEg3W1Y6y2I6PVA/GIcm7hhJ4orghT
meia6X6KTr70HuafUucxSdPFLUwxSWVfXcL64SbL6BzXJBPAi7RQrla65+sXWz91iguVKUqu9fjG
SqyL8JM3L4G4rsN8Oc6+Jg7IuItIVNlQiRvqSdSHsXkphdhU3O6gvVYTMaP593wAihQzfcRAr3zm
szWdEaZWzkNPGtv0ywp/CkXszOLHZsSKtc3uWEEsc+uS0bxgAiNPkY06FxRSjMqT7EPZMu/bpP0x
bkkNJ8mB2DZSGVEZt9/QF1CVbeP09X/R9lDse4hnUGd8vUoxZdacuQ5Hk4l6GgRXy8Xd5fTq8VPX
MDKdZuB8z9cThjhqF+GcjfGPbHBURUfyf7V04+SXWjp3HNMkqnQcNONBJUqYAAHb4LjfqSaxcbvI
2BGI2f9C7mmL16QClYGVB3QDTSOIcJQIKIDFc2QrEf5O46+FKKClmEzLg6ohSB0IZmLf2bJI5ZXl
qVzX+cWiw4yN34BZtRxjF3yO4iLqW59tagU55MbXrpmDCgLTeK4tpBiSEregQOcKxgH9T77qBpSm
5Ck2CBuwmlUYLV9tgL/1ZgQdPz0ogrnFY6ohQbkiVJtchuAIbyVi/I4LzJm6o/JkuyR4+drdTJ9F
wULngzvVRLHLUiFLPf017ys0O/JmnmY3oQUChXIXJgbJpS72LBJ6KOWczu2HUR+B2YfTliC7wn4m
7Q7GNeolIFUlnXI6AFHXFvIF5xfPhX1hT9k2BxBUIwlZWnvqpD9LO0VPycdRg82pQhbDKjQGpJCw
Mi9q7poTfC5yElzcZzRWds11t5jxibYG9HCR32uG5U0cLYXCLmfu8Ig4RWHQsOFZUILZ1YZFKu5M
BCrzL6jVZ5Hecnl29eFucBvp0xyIDlqHNn0GvPiRh2ZakQeWIS7gnoTuJgUIt1+l4QbDPqhDlLgD
94yrmMR8YP6++cLGgQRS+1vXbsWwHtkTYArUGVxjV0I5hUpQJqci571AlbQYj7F9J7GEGmJF6Kpe
PlDvkOtRJ185lih4QjWcfuFNCR0IjPK15qDq1ugQTi0t6ykQXtNdQYRQzRyJkS14gbI39nTSYMDa
pg1hJ614UbgteH3C8RBaX7H2Herv9fRvkN6c/kctNsxxW9TYbDWdFva4brFn5YyovhT1FjY+A6Yl
awAGfghvvbrcm4aBCwNS3VlnS2ZEuwwnL0Yfg/hgG9+ypd4c9t9RsWWAQegqhBj+wT/KK3nOBUCz
jJV/LaKdPGm3FnWkoswU92qBwWahKvsUnk3ym2PIlT1KbQXt+M66WQh/en3chP/k7lg2p5wNoF++
NKy/HQNSmnCZ7bGGSHgd6M/eX1C2pvovH9e65XUy7X8wJ+IJC3BfoBy/colg3Z+Ufd8+4hZXPF8A
uj5II81n/S2qS5SeBnHOph8dcYPGpqvArrILGa5Ye6O8jg5mUW7jmJ0QSpduX6NRYfShYTG8FPqb
bVOaVRvV2BW168MQadjmdpuguHThTwcsuJyAW7adCz1rbUNfz/pfQ2xwbXQ2Ud3yIUaPBQ+MIC8m
GOCws+jekN+bpH/6sC/lQ5jwaTmf5bhtIhs9PZ7+s1x81HnhAuBAQS/b3BjbiHcu7zfEu0NWuYh4
PSAaSRTwFmR/8iM4yUkCK0jno2/tbsvMLEneRgXzjHHWf2MlR715lbtdNxGemO5Tkrz8gjfuINhQ
yNt0IgaH62hQr71yoZ8rxCXCxcUYfWnSQaknzfds4VpCIzmqX0rOHTM3Ni2oeDlVOHfy5EociQXG
DhIKqZhCICFp88w5ZZBlpuWf2rsI01Q68JFDvq1rV+avDe6fmGQfPVyioG5I3Er5s9EhkIZeoAkW
7xRNMntb//9b3uX9azU2fQrXBbdYPU//C9ZktXFNjVUj2/tw+E7hPXSAh3NqyRaVX42y+9ENd5Ad
nkO4iy4vheECSwV7+Ct3P4ZxT62riWoV2Rv1ErOx6h1wpVZeWJF0MxttyT66JZSUqI3JjFYkwK9T
waACrUXtw6AMj/iZNoKkYDNKv/3qYCS3BPQUY+aK849q8RPtClbyCBINFjKbpDrqoXrDtLsDMs11
EfyZOC+dEDd0wPjsSFANqSrW9FMzrEj8vdL96b/WeFZMz1TdOsW/wKfygn07ArJMxDpGcTxeKf40
hi363awOteBpX5sda/yzWW0Urccx7TaZugVEQsvpBTGGPiTceSU2DozIeqruaJJAFoyRtuJGHAgC
jGuuvyrCTctZPi7j7LuJ93MhEqbU672yyNRdH3/F2TqmDeT0Ifxm1J9kaRqz0m3Hj1dTthn6VkYF
tyWCs4YCoNmH4YN8IENbOsaB/ZDf/djJBYCNYYF9im/CPivFk+UdQlndPPcy8C70YvQYfAV7J71U
3ZuaE3XnsT4qEs21uwsDbs3e8xH70ZttvFWIXkOMr1Ozs+SLJJ86bn2EP+xubKZ1qvjXK5gpUIqh
HA+KYx8A1I6BrrZnsz4JhuxKfY7a4wjgq2PQQP6UPJ9J5LYyRJvv2EUTbRkzmzbVDIIP2HUKIWTG
p2oUDN2AeLD3qMS7AgJVmP9YVKIXI5twS96hh52CxSGpVUTi7nMbzsazaY/47eFYsYT5KOBoQ55a
6AZf7VXSLo6FL40RVK5fzO5qJNeAKkFVb/pHaTym/puMI5VgSnqY/C1M7vNi1seWqf/qwdpv3DD/
iRR/kxkAkIv3cniG2VtPWB4phyYN5LYpb6PPE+4WDrl0PXbkxRRibCDnl2aYJbWEehgFVH/xGWhn
7tSyyERbkGx9pq/2VSh7aTz2Dgfao9Z1bwZTVkAhE4r+39hm7KJ4SfZKZO3YGMy9GP+jhj/E2hxb
07vKBKsfh6Wv0zrbORrI3KspD0sdCuTfPFZRxw3hBlieEj4Hzo7kYvVvsbIa5UuknwvlACqMYi4m
wpflSqohZyQZolnG2ieqaF9blR2An1dqeylDX0qaFmW4zkin4NFXinfiOSGybuvwkFFbh2ALqjpa
6P7dNFx7WtZoIOvow+HUGcerkf3iTzd6b0LqxnYURb1anFn7l3mIsPyZ5qQNrX1qJM7nmmtjdu6c
MuUHPgO+y6CFRHTsfidlXDjmtNMLgsln3++Tf7KpoSDUkB9MdBMZagn83vjfbSbZ0Sf6FJ5/QJ22
/widvcwXxG0RwuCI/4r5iOItr+JXmn/xobIXzoKvhjEcZBV71hIUAArTg/oaczay3ERoRzV0nTLL
5odJN+qrbLtYMeBaYvKws3jDdKZpVwii1shxhRdK+ubJFMOakBILn3G5ccw3iYFlpe7Lci3z0tV4
VnN1g4dPYH6MycsQ8yj0MPkvChFQ0gyJllq+KQWaxhVK7FHi9mPwHABIaLtyo/W0Tw+r+KfVJoEC
vzLzjYFRRP/N2wbRQtP/2DmU6d7OkDog0uBN3TO4cmKwrp/oRujX4ORmzP1ykiJ2DusQfGlCRanN
cJXoGA3Yxq3GxQwwWHHObctwuiOCi5uwc9k9qM+wbvaO86Ukj5lsliigfu14OZ7C8FzQb0upw6ys
BLXcupV8jqp2NRSvFsGAstKsbQwDeVLeM1SFJBwvpekZm894uEB0cSovAyNTP5uY8jG/hg1DWLGL
dACsxZfMeiIjksNsmkOD3TA2DpW1K4qItdKtEgTpajQs8s1idxw/tfCOj9qWWbKfakmsLPlcTOin
3pAGOBWO14tveO3cZ6gXqKJUvAc5ug8cTbZJ/zG4ejGu2Qna8MVyuiJkt7S875H1VJnGjYATCRoY
e9eK3+Xg5GC5KctXRSgMnwBzAn8PW4D/yrQ5eGBYttSfDOHyJQT8TRS/hXjk0u7DYj/jI3cxnzY6
RSTEWCm5YAXFjviSgqtanvTyaQ9XMXqFve1PcXqkgQEP0kfexP2U/2VoqXKxxcvIlLNPV+p0TRvK
8taVce+AUhY71ltJvVEf6M40czOZ6yZ/0wc3VWj23UFjVVAzeEZmmXffKYqUILuRkYqj/ZqZZ9ZU
jCo7Vhy7bACGuwqGKzQFddjq7b1vv1Qg5eG3Kk5+stGYXAflozccpsXTkovCNfR6a+qXwbzLQCBk
5zsXmBLeREoxMbjGyPgav8tSJziUcq36GyluC/uRFKf/ODqv3caRLYp+EQGGYnq1JCpnSw4vRDsx
52L8+lkc4D4McLvdtkxWnbD32gmhD8PWGH4yfzMbU8zRWmrRZhx+XXx3GWJQ/gW8NuYpH8CdcTYT
q6Pjk06CL5QXxC8MFgKjNeWv4iL67m9GitydwEmcP0azzcMvVLCRfUvm9mYNrMAXp4HCmg84jv/q
7gt9VZJv5zlnkB0H4CJMjULbKwf6b/yleEW79Jw7r2p/9flsM0T8Ain+Ch0r2x02PN026D38Lz6x
teZRspqLmSnXkO8xwX9KWtMQ20NHbK0CCiRMLxEqf8iqonh3oBhnKxB/Tr9Gbd/GNzvYY/uLyi/F
/jZZYiMYZNUvOK6baB0SQR8tRLzRxX2cKBwl+oFXEWH39dqPkugG/TKgIZYoS9T5ZmsJRfL64FrB
0MYkZ/wYCf4qlKwMwNGP0CC26b0Jj13LEeIuVf/ODEPYFfmptwx1Ton1y8uiDU7Hobl00l+6+Wm0
DGz7f2ih1k1fouJqFq1wNzDYlx2j/im5ObNEvfkUs1fq06jmsS3hcQnja19wh//U7bN0AEM7fP+0
sixrXkYKcIMCJqGKyvhupKreyawdDnlNxiDDso8g+egpOaroothsUcl6LAAGMngM6Z1L7aO+6QFL
4WdzT2P0yGRH8JLSc3L5idZT1EM7fCpKseEKoJhXOVTkmqYZwkjt/+pMkeyFNE7WxPO9qS14FN74
FU0bPaTEnz7hqSjs7fvhS1iPELQSsQXEd7049llRDs7wnMNSxnXUrRTTG2Fy4xQR96nYMyMdxabh
BzG+o/67A1cyR4Cn/b4XH1m81cZ3H/ZII46BRsr3hUZIwSPVYwlCOeY8C4SU1Xk2YWd/zUeVD4sa
BRgLLL29G6hDSh5Bmq40Wk3WUVin0dgl9ntGrnOxQc+NXMF4MKP1cyjeS5wbFLGAm15sNOUT76Uz
Z60+c7akNrf95Kwmnlcrh37Fzgr+iWJjLGAq8JbUr8JmCPdvSsE/+H9GdlDNvUCYgB26Q0UYPvCE
GcNTN/Z5Si3KI0B4A810XcPsPpq8GInlOfOv88coDs08j2v2uCjT8GZgA9MpXAYqnITF4hjchupe
JiYF7D8nO2sFKbbzmHWdtDskJph/M/jIbbAbjE+th2eYLa0vFVEzjBU5nmPMi0X6HuZfsXs1i514
D+TChVfJBBk+m8BJyzhAy5CSIzLU+TwpLOshfAGZEFg3Vc7ULHRaKRc0nbGv7/su3HWg5GLOWoJp
NASJs7J+9ivKoF226mY0PAWiWfEs0FuO4mriCYhR/Ov5Ksv3Cu4sqA1ioX/p+kajjUv9c4L8N1fO
9I0ZKm1lBpV9V+2SnfeYUxcg4mPVcHZBkPXEnRKeSh74O/wl+1OG13RSSQIDuImOC8QS8VNtn3nO
2C2CaT+pB637qZQbacSRfuBjRYHdjmscHy/1P2Xef3RoZxn8MdpseRAcLGtmtHSq78xfWT0VTvCr
DKte/DA8Tn3PBOBgaPRcdDih9l1W7ouF5KZlACHeE31RhcwVHilXBNJzDwOBdhQ5QLDHaKChKZ+2
8taBWEiDm9NcsIkxiDS7V/jETfBMbJsBJw1EuxlQNmg9lAZccIG7DPjKyATnM3Cl4OTujH92c89b
vvX02CVH0GA9zvHU3xnVH45OS/1yxqUgSReHl956mkII9+Tzm/wZ2jOoxq57dmBpB/d1oCxT9M9I
L9dWeh0x2klUuSHfCkERi4TRljYT+Ga5IntMN8bNs1SDdRHnK1V/SH8zs6HslZjeR2aZDbrFluq1
OOSD55rYO7KzDlPG3oh6R+gZJ/jeTvahOLE3wsP3VREjNhmsiYl5mbQLHaAljkV77AnNznZJuVSs
VYD3V93jNRTFZ8MgM3EeoXl32j+gDqV9GYo78kQOgyo7cCXXMa/xaqwpny9txd9h0wrdh7xb2K/L
ptrk4aHiPW+ybBnqN4G2HMbgfBGV4WaU91ze0asD6TxU1Vb+41rlHCpJL0ofQUhX85JqEJiXaEMy
+9YNV4b4zgS4/pbpR66o/sPSUe29gaBaVHdWzKw0WGFG3GEFeRmcNoQmYDeXG0RPgkAW/dYVd+0z
S26y7RbyLWfTqfKpkgTyoTncrS2ph2qy0ojs4jhGZR9FdxREBT8voxz24+h7nbtJbzbnPTQItRPc
rDrq8hTqUe4ae6x3PNgf1kF113l1bpHNR8Hdb7e+tsztfSrlBWTZMmJiFAXwEGEKkwHWouPWWQyv
sWpXgoHU5M26/PFZ2wFS6xteZjWl7PGSesWFVLar6NE53R1u6pLRTD6xXYtPIHDhzvndL9yHpiYZ
JUI3SL6WcVSmq9kCF8tuansd4G76ezP9SgCepMNvYV6SkjuaUVLtOQhoAPISaFqzEO0uSfjhj+8S
CTsH0nsU/tYCkamzB2xXklbsDsuqdNcKpZ/yQYngzFclFl+IqRmFi8pih1IQP32BxAYzLBvvrHsN
+m36DCM0sUIAKLuiPqI5VpDMog8bYL6itqnNtxFuR4ey13V/h3w3scVw/J9efdf1cRVAh7faDxrl
sQSx6SAvgQ4VosUQDKHSiHM13inmqntYMEnxcYc7HEIMbct0yeVeQrBD8asxzXeI3F310xfjerP7
0VBUDGRvM2k9JNoutw4V5eFgPvpkPyqbgV+QPkIG09iAFOaWY2Yyk2uSMwbXFrx7oOINfrpQvvWk
/UlJQWtDgboL41iyrqqvynQEZ7SgqcZYwimYh54FugWeElHfvrrq+AxmsbRYxaCKm/LII5ezN2Ts
U9i/GWUWUwTIRo3FFdJ/NfZ5SE+CoK42Ljm6Sc8BcKz/G20YKIzfJYq57KiXLzaV14gaFmlCteYB
F/HJVLcBvT+5lDTl0BOqF2Y+jfWpPaL4G123oq5ic6EG70b9UcW/AhiySibtNC8Adfksq50Lz7V8
1bmRMffLvRgu/JIhKgj3NJNOevb1pI3T8FeM4DKmw/VPacDq3OsIRgCZuxurQc+JWHDTgcKCeaju
fZOcPdRozVKihuK0Z74wSy7Q/XO+lLwH6YD0oHtiUVnWyT2xJs/qSAoZ5EO3vjCyeZOJGwksbLBQ
xE2ggxaFfBkVgPwDUjb+bK4Ltv/8c8zLo8xHVF2824gZyE66VE65KGBYd2Sjk3rTmupa6Pesfo+V
emvKJ97sOvrwc5M7C7Wpfe3sjzbCwclMyujuI/PYlDK69bX1hFxAi09t80ew4apBVKdTGKASHIJx
Y8QCLXZ4qQgvr/n4XQaHoEnDZqEAqSgRJgrKs8T8TLJtW1zq+hhgPYggExtx/kix/ruY7yrNU/xL
iv7RyFYRBbgLY2ckqTvVLeZKs7yZUYt4DuDVSblc9ADliLtfhlJ/EXBV2o4URK9i76YSFouOtIOE
hCXMm/y/kWy18J8LDY5VIRvb5iAJ1Uqbe0a8RMCp6JjeEHgxM1tgwC8960YcD/CSiNBBv+Kwh55i
iz0WiyGMfz1puEA96R82REptu4mEKn/lEKRQMcGIJWcYPQ7epoXo0VEwZjHIwnKrZD2Kn8iyKDt0
9C/oFkevHlmVWBPOFyYuS5yVOVs+MUaoFnH4Y51ihDrAULDwwLpUPzokUsDrPEJHbGSrGHlXPrwR
GrOZ4tsQsVfl4kjQ/2AwQFyNdUw3F7qGLZ88NGG3r7BBz8jMdsJwEWCm6FubL82Hd1A3yQvrijje
ZgSgjK7XzKb8RzD+ts4VgxXuyqtfcw6yuYVNJvKrq3wo/r/MOcBZXAzjo/OvqfYhqo8aaB7dwXTK
81MYf+r6tSS8MuCFq7n1xoEVJMsVyhEIBSN8rJDzh5lhpWdcuW94phex9qqmdyE/p/hdc48Na7TR
eaqodVh5xqy6zcpfBC6TVZ05tc75GHJvkRfJ/pCRyzQ5p2yo1iFTr6g5zv77UkXFVf8msXMfZ5Vs
SCpjFn27JTUjfMKcrhpawkutnVXCZ5xrn7YvfT/fYGA9wHMm8hw65Z7IUTd8jxHL6wa6Q4V4ppCv
QG3QZfEmZWbY4RMjD26RMWjUUfdZ2C9K0wAsMv9C+6eKp9/tuGf0YjUoyoq9AohuVtGWZIJJ31KJ
DYEOXBgacvHvrmZF1siAE9s4FH3F4rb6k0DmbJ4KMGVc1ADVjQh8VbWq2noDwXsVIVQcOoqayEea
uTHrYx8LQtuSu1Z/x6Q6pqQR1fVbJQNigG5EhZhy0w87Py/PkUjw6jgvKsupyqB57cYVQdSMcz6L
+VufP4ymXY2uxV2Qswu3XBSrc1sFtCVigKHvSt3kFyEBwsruLzPiU2NqvwpqprD/X6CyaJldKs6r
YZ3JLgBFwwUDL8Q0JMLTAR91u0xRIzA1tVxsdB7XXihx37H4iIFG6dEPzgigmtRMIfr0rTD3OpsD
JKm+uPr2u9MdRMxx269Fk+6rd53aZmKRXGB6lba5CJJPu/vfrEWUtwK250hkd4WEsGsMIMYktSSx
F1G59Ur44tP0TIAB3AZTYn/PEi6ITcY0zXLYF05EIAmKP9aah0abe8OrsC5R77IzBowHRa9fu2ho
umyRie+i+JnUBOf/BH/Qq9ksN+UXasaTEr+HqM+VD4eSjvqsdrwWjS/6zyhAWMRSdKvVPGb7UoID
MnaqJDdJP6rBP5V9dYlKRV0wpLuUhnkezeyZs6qjERH5rgV9nyLHmzRyRJODGYo5E2Ghogl0sO3Y
xbddjl47/IGYSTBH1AjUGMew158h88ZJEetO3TmWsU9yG8NVT+Vu8MueyWBAA6jJnBpa5XDTrG8i
2ibkPfDs8b808stAd0OwLav6HdAWg9Hh0N9jfUawvkiD4ZtJpu8mYHEX4v1Z8hIQ8BN+2+OFAllX
3mIHIxEjEAdVTNo9ygrSg/ookhjQGLUWnNw53YkJgJ8dsv7V1ROMeZTmCFH0ZcHT1PBL0KL3yuE6
Ie28zxHKOpBCvTj9QvwctLeuvIoKcB8/c7pwkANgkXuRNlZ4tNqCjTnzyKWhgdlf9u47coI4N5YG
G9F14D8cBWCgvlQ5vxWn8+Bsv8QMt2CohCwrOLISZ5lDoQq3ibYNTQvk8XPwEZ9B6GRrxTrmR/Cs
V/gRCrvxTCySJHTyL40A/Jn8Dcndteg+ez6tO+rXmv+q/I1QL+q4z+rd8JeB63NGZVEhF5l7WbZs
WnMhvxL1B9FXhyJHg36ZJiQd7NV8JDUnmqa422gYhjoGf0PE1ECekv5HmBUgYowDe1snQ1rju/0u
SvbSM7MspWLtvZqhlsgGEHFL8JGYoWzTfgkwT6XqtLKdbp1o1FPECGcwBlFTNqsRtL6PPWCmiHTm
BvlbhjQwUIutrT8ipPtDWiznr5IxTCkkPqb4LiEEButKHsd2pzjMk7bZI1fe2uBr9hjwvwpBl7Gq
/V0GL6sBCzO9KpGHlDNg92PwCFzx6TjlzY7QTsI0r4l01OYVIEgtA8iVjpVjRI5EDt8Vc+fRR61S
sP8YGUcndLx5UJ2mZF7owjJtRtVDDeWFWO5TvAfE2f0baQJk126lm+JSZ9akMYwN0y3vFNmcJpPK
6hIU7RrRZcqjERCvt2eKO4r1nE8API5Uqh6AzhnTUmh4Odkdqke4l5ts02FlpZeUBMXgQANByMMs
RMYoHhDu2TFvx91ICKuDJpMZ5rA0GdxLoJqvbbmG92Ima2hN2EZGFjDlZtQ93UC38VRwud/16lzo
ixJvT06ijB8nMHvuXKHthCrii3+na+IPle1roHoDixZ2wPheUGa4JEA3xleBi7SUZ6vd1vldogkY
fhtq7briMmreCHN7oVskeiA15/SM744J+1BP3BakdsjimLLIbziwVft/tOhofEzquWnYU+hrPXAP
dNNM6ARnxRSuhYiWVT2t0avjbjAGBYXMU6cFSuK3Me68or4GKVukYFuSsZWwnYXUm6n+ejCpHM6B
jmW/5yoZmOrgdZU3lbWzILKYD1DnAxPkdrIZzxgXP8rubwJv28AHx/FORM6pG1bSvFeI/KXzdNSa
8vuSBAcZHW3qQF1xKbAPoXF25cW0Wa+oezd/Dna6HOmkrfLD0CCsqgRuY27FCVkVoBXTwJuhK0N6
zIxrbfyFrCUU7VnOKPt+52J5NLN/os2YweUIuI9ENhN/HRt0YvyJhhSs8l9WEtoGk4Fy6eSo15SE
Nuzb0VuRbEgyYgqDkHczxuWOKZ3mXwr0ECl2KsX+cTkkRprJurnXrWeAFcYBAsgcxQ1UMfCNr7Ht
tU2wzMPkXpDjpl2G6BhOH4gGIneeqEuzJptMLAOb1FL3vR2vgXmqqMJhyHtTvoHFgpnJMHHoIVWd
FXo+vvWMXPm3iRlHy4vHTB0vdUC2arJSLOmh3uwgEURMwf2c4hjvFiozTUfyAcda/9NA08S9g3tz
rZXbKGQ7HwQ7NbqE/XeC6l8vdUqKeO2YbBCUN8lBrmFptYLZy4kUYOZPs/lo47OaUvh6OM22XXSa
/JtT323iIKwc1c/gacWZgRnUZBSetLOSFfdXIOY5Esx0JB6/kb5MiUny36z+2OVIhxAEmS5AMZTq
sbgp765rLd3gIybGs+JdEcoCnRbxbJbAtrmoWPjlbCnCTWbvbKi7habvA4UFtkljwbsdXx3tNQHZ
AEXHk8pE0LP00gZoV60xQwYwiQDPZjCrGfW6imtWbD8OjRAu/Rcb0QK/60TiQeUDr3GVYGbgTkJz
uwK0Y6FRtT4E+J5o2PrWrvLfhmEvKuWX/fk9b3JW0RY+ey4RYh9UclEDjgLC1TaW43O+QP8qkMEr
/NA6fm11GyY/WvTRskIb7HHb9ru87mlCO4+wzXWns5eglo/wXfQMBksSJ4oMInebNZ+xEmF+cpdp
dCldB9qgaSNNZ0KlWd3G0d3t/PSWnw2zAVLL0SqXTMemh+rQeKsdkdXZ28RuWE/+tQhrSiw8GSoY
kVNvIMVIfRRvpfvrdMd4aNkSYmLTQlY47gpx57+IMZyvhQdpoCsLGPD5kH/r7jjJEWUJQH4m4i3G
isAkvwwwje9yUxlDs++t/7tVsgDpxQLfWtr0gy2ZWkpeI67HR9MMzbpCf2Lp+NS5eTv2vJRdiWje
c5hJ+AOGrUMsmq4JsAQ4Oga+jcl6SUW9LqenxZyXcjl4nZDFuKQDaTqca0pE5I0xc3xDxwXHk5Ya
zQ4BzNJurE00wUOCbFdJG730PBt5RBOY7tBeBSZxovi/9W5Zq3dzCFcEFNLKPwcef53pYEdMHGFo
0vqFwACsIzrmCXnoMduaLO//MMExTmt8llvkRgvbG4sU+4k9eoFlfJo4WlM2Uc5dKZjJpuseq2nG
4ZGguPcD2Jg4feTA/BG8sYHgP3J4te0t7RjVOWtXjCs+HzNmuIUtOYqa+l1Bk1ZjDW/9nd1+cW8F
iF8KDAxpTnqbrT4j9l9A0XBV2KuJEHi05j45tooor/lkECxdveGszUb5XVmQ/YcCmkGBPYmMQUSR
SeQvFflvVAFtCOMQ8HbmzqweDrYpB01hZnSGmB54ZKuq90LJfJ5dRcx13vHQFDUe8WArmaH38l/W
XggOOpMqviAS+8XG9O0iszLr8ZRbzxmyoLqHFB1BP/mYdtuFkyJ0kwmsJ5dwCYHUI3DDk8V2w66+
+YPXtjC26vTZFRg6mU/VmSdJpnOL8YHRgLVOPpOMVxFCI19jZIkTOandvZPtVfBlVuWu2zQ6Vx2z
tkz5dOpRf+kA1tr/QtajAV7MjAFWbCwMkLVKjKg+L7wEU7rbbaz80KGoGLKtEbdLh1dZnTYBuu2x
OCpIR1yGdzoY57z/LuncRzQ2WofTGzg4lzk/u1i1+hn2njfVGHxJYbChPdcp6OviLlFI+PPHO/BP
JCjTzREBx9giHz+VCNKJMX+JXXUXqxkpMvEi17NdOjFdQSuKfqpoH3wMW7LuYFxxmaAuMLRgrWQH
Qm8Yr8ExL6sJS8xM5GyXUaodqjo81yPuH2wyLZROy5IbrWf6a+aUvPWFgMiNPtt59fSW2cOmxCAi
EDUWLG51ebO4Hl2NZreju6/CkrgxhZT6v2xMx5e67c5RSBomDDlXdWnh1jCLlm6TLeks1opBlUQn
6rMvorbqWtZjIZWk+fCxFvoNp2jkdEutMg70/69JyLTegexwbCFTU0QtXcQPeVsuDNpUBUtBRvbN
2EKuhelmGSBhpbNUDJjtGK6ALrXwrQ1D2Sp0vi0HyNPo163ufvU0qT7Pciy0v4ndGHcH21axcHRz
yc4c881CxcJdGLQHRvIem+UzpMnUWOzKTGdm0XkSKw7Ky5eu+7Xh900VhXNYQYtgrh9YZ62PlwOy
7xShDgRnb3ZmM8fzjKBn90n9oK1ltmsLa2XGrzZjfYUExnT8MSPIvMb3WKH7+Gc64GhaiNdGfHRR
NSt2+his4WNUjgj7Bh3to5OS7AZBslvnavkkUQRZe9/jZBTBdzEm+y5wZ33sMi/LV8t+lYUJGacB
jF0EkDBg/MirWz9s52gbBfKtT7cmDmvAcxjA6ZbOtZT91UTs7XNlN9zDBlq79tmgsSIMJYF1nT16
295HgbvJjAZZAKdaNp5Dxf0ZqwhyHtLkAUlMHeJcvLcuZs2Cuhe4E8HAuolcUp+tVPeiU5htm7tI
2ps+9tmko2yoQMeR8oB5F2W+xKkX0faIH1itiyKmdZ1FDVyPcKiFGdPhvuvGe8J0Sk++WptRe2z+
ki1L96QBtmHZGWDqi5pNMpKlJ0PiWGP6h7PGc9+2wBdwdxTBvwkxrx+0IxuaGn85aKSwvOk5lhvF
XKIYwc+f59/MyoeKrMjsp3adbzeaJVwEtmj9UrBMZFXAvtZdFQzXRixsfYOiGgea1SqEjJxbu+Z3
vVFQ+xq8PAZjiqLPb+mc9elTrpGz1/XPkqOy6jiDz6wxVdZvoXEHKV+5h9KkcqkfLu6gmO4l3Bst
whjCAArB/Pkjxh5uBD7xI/TBbL+jNmAddnTteas964t6VM+/Y/VVC5CqwSVLEAP3WIE5r+dYjGIE
U92CByEISGNSN9genHva/ZjOF4hGFTmrXjfuCnyMCQEVjO5lx7Y2w69mcS/7GUhPP9pMbLPDefnL
g9HwO6tB+qmR+vAxBbS6ClW9R9grNjGxY0plH6Yo3sErJFRsfrnJ9gb7es4agj98jsoYTb3AsRe4
IM64Styg87RZYosohz278dsY7QuO0cqtV1PhfHTJkDHOstdUfgTBJSxZIXcSgWbBmUaj6prXIWRY
wOB3slEF8TDqGGWH8NawXecv8lx+kTy1jSQccJ5rJrIY5ncOBKJaAjhX3wV9YaMve9TeZkV2dg47
516TQ9JgNSwxIlWyg3tpv5T512TiamW82xgubjdS0crGs/Au2Bl0fWcX40DUWA8NWeXVeKLVrN6O
ZkzLGq0UFtulvk/Hqx/IfUOcclarRwN7hijSRWYe/TTbRESkQ+b7NDq5yxwDCEZLNOoumXPozFup
6qwC0aUyoNG77E9hq5ioCjcPNPRsThbeN7xnlYnICzmSjiOmZ+wYJWLTB/m27tDPG+M6QzJJZswq
od6zkDTqTrQuG8hadfU5dvZbao2ItL4LJpAa4Frb1xex/MgK4xibrJ85rFJX3ogrXxpsvdtaZ+05
nQC6vUQMKCoVFkJfnGZVfAJgr2DgAK7uBvGDEJxXx6RJlmwTpbbkMiU02NjrTuuBFaiLy6C3c+bI
z5ydPFDP1uptiNuLRs2TTzZFnVzXrrUljftFpNVDhj19xRvePdCr6cqmaimqaqWJbjtSnLjSh5z2
nKVmClWhQ9yiTnXXYVtLymDbW+NeqM667PJ1NXc9MOso50mIIT/A4e1gR046cQxiPU/Ud7otVCmq
FyMsVPvoNQqeQaadTRcZMDM9OZKwdE3RAlTUh9l481VicvBQ4XPdugq4M86ukQMtxvWX+/pTx2bL
fiJqyf5kX6YTBUu4n5cnhef/zws1VxS9vOjdWpQoLHzic6fiHDPYEvXK4RUrlX9tdhFWDDSaLRX5
pn0EGARn4KieqoZxYJ39DcnklTRLUvP3bhitnTQ/93W+q4AzOHzcAQdECeYor99RnNINyBsffoxG
SiCa69rpJopDJyhBnIjdNUWVAoXMaagVc/ckA//o28nZbp1lOtC3kYhYYXZl2xMn9XqoDC8msTDV
Y08gWnUT1dM1exdEYNRog1UGAho3CSZ4W9WPwGaL5lVQSLiPOMI+6ltIiMhxKGl6ar7NH5Y5jh4t
enz4DbItVoiLoSrOPU7NACBP7pPWwNbQF6wGKIptthtbi+VBWQ5oBfHv066rtkpcSbHOm52DnjXF
ZFXCzDJxuwP5gHK89uHSWDY8lvwtpEGN6oSrnlER91NeJnuHVCq7Do4Ukijq/FOE2UV0+SqM2Fcp
wUYb7U0jy1VJXQ5oH7luc5O+8qhx30q2AgMG6IlRyZhxFvvtikV/3zELUUM4c9rKh5+i5j3vMFvZ
lcH/QyTYwjbSTSiYq/T+riTryLIgNfFNWQIr2dOS5Dcg/eQzSDTeEXx3JTpyBzOq+ParT/ID/fhN
Y+KQB+rSBcWQA5dyiw2V0TrypzfXItsq7Lk76YOwepvGVw0oLGSb36uvWb5MVHR+8Ak7US36ieLQ
ty6TqTAiIJbGBP6DgmPWitgjQ64cHJcBiNjtvZbBq98FH5KkzSRD15jVvApInWFD+MA/aoQVyA02
YkLInlKK4dcRcbo3LffHEF9JQVUdKHfXsI69Nqx7Y8Ccrq1GSv8hVF4Vl1AKKY/S/2vHnyxaSi7H
OJjrI21vuwoMtM/GfMSTuwrU3976VUz/ptJfzPP6pvozrH4RIJMYUpV5rLGrHPqctF6B4FsaOE1U
5gQZP6puXHW45EPG5ph2MuGIwMarsMOF6gZkr0UX10AfZt+H9UdUQDWRJtXThmbo1QpdDGFYd5kS
N25KJ+8vkwZohdNP7zZypw7TaKtFxxEnTBkO61BhsFmJnWbIbZmGe5O96lA/RHNqBzY/KmNA3xc4
slmjYnewIA3hsTrhwNtoqoJ0w73CCoSxjbmSUhxFwyYT3SFgd+wkeBYijLO6g5koJx/F39poPTQV
yWib85fSZlWn9b9pHLY2kxWnq9bWhCbNbrku+LRHchUAIQBDP4xd9bSddBc70zXQmaHZ0VZgAy8g
MHcq88op2nfoptWRqFULJIOVrOEwr4fhLXDGV4o+JqTqKnGh1RpIIUQBByIyc/QLKQ50Z+fCmlEx
vwdYMFuf7IyiBrM4MAgKUKWynEWQrCca0PvmNlqnlp45JaVX9fO/Bmr6SxEb14AlX0twScOkM52q
dV6qlwSJQ+vqRKJ+R8GDLfnaVrBLQHZsqhr177x7gDXTWdDkjH3Nn1YarKPgxFhz7iUrF8EZ0SPy
7QcoK6GGpDw5NWX0ykt/GqfwzTET7gndyheD9tSYyuvVk2HTxi4AryKIKtlRZYi1lOqnIPCHMOcN
4N7fsVzD3/ZCRH6h/KATpHoNXij0MRYhMz33IaW2YaGIyUEZ4anFZZRCu4/tfaF9V8G25m7kmdub
o/OqkcZeA4fOBj6BOcqQLsGfpn3nDj8yYWCPvS0hmyUkk1ILOCXB947ULY75KctoXbAZHgucrQOL
Je1ljsNpbG4j9HxhXP3kA9mdFk1X2qTeiO9AZUjdhdQjHD8OMDnN+usZHyljcPThItSQDspIu6va
TPGkpQYaZ4o7slw8pclCBzMvW7pTtAQm+uBY/TERfAWqitWywtoBf1UYl0Gt1/MUNtetdk3e7ezG
AlsXwL54HeSbirc2ggfkjzutot5VuexL2C1sNg8hb2pVmU+SQR6IOK++xJtjZfOhHUHTiw40Ohc7
hoXH4k8aS5tCVSG0hxXZi6Yyt9IZGeQMN/3QWKuKdhw4j6MRTGRv/0X5vMLli5lYIARrZ2AZHwEz
gQFhX22ib4e8MyrekBW3ymW+FI7bmPWri4k3i/NdINjMyZpdc7aQRIM1OA4Uq9pmGsl8eEzHnt46
tL/1vH/WHDeZolNwCfRvhv1MKwSO1NdFEsysFxZg1d4IbjmckzzoLukkVk4TvgdAHZ0i3Q9Zc+vY
GKhjulVqnrY5/6FCL2MkD77MvbH/VdNwDGubgVC5ALC/KnpeVUnkFDw+fRhXPdt/fTYI2c6bCGlc
h3KXA4qoUuQphvsrUzNCs9oC27FvRBBGeNo0P3vWHDdEESAoj6aDSMD68RkWgUrwV74qe/fY4hVT
p+41pPCeRnxTCfifEkhe4fHKbO0hwLcgpzXR9RTsTL81S/VU4ykFFZwW4D9IeSCsBr2cXqtvcX3F
aOYm1rbsC/TqlISplp5JcbiI/qtMn3037SvB+ViZB9dQuXu+5jAXEyhfKZbagOUPrLMq3f00jFu7
rIDJudqql4yVQiz7QeeSFYBOUZVQibKThLLgpi62B8rmqrrrOYKWPFqrROw1CdIIh/mpbPeGbXGF
BCSZtBRqNA0milW/y1/L0dpYKoJfCwBRZe7C7Kn6SFHmFBGiEFrbvRfgkqp+xEMwL/pqLIhMpFBw
BYbpJfqxn6xnUMtNYxinLnLWBjtHMw8XmlruKnvwRC33mSyQASExY2T5V/nZvq94DudLsG/wDqee
INTKGFmI2JbXl/WzT/4F2dckgZtUhQfgm2OILVPeecYU7DK130bJdPHLcuWie2YLxOQ7WYgJ2xfO
ZmM6GMzA/NZecTGjb8pgGxFzqX1Kl2x1d+lAJ61U+6Q37EkSddMiV8nSY+RzmQQd+b0/PBQYekjP
g2I8TLRQ0BlJd+cONk9BDKYSknsXmNvehaXIEqaAGFJpNtocxoZjonPG9jeHnX9PNksYRWudrCXM
EsKeu4bZ5WrtSL8CAM5KhAVgSJqtWvS4y9wjSBrZFVcf8SB37X1s2mWfYycwA3YjlL41wKBJ+cro
SnVkmP9xdCbLjSJRFP2ijGAettYsWbIted4QtstmJoEEEvj6PvSuOzra5ZIg8w33nuvEzX2RBLss
835ijWbDUHvTmTkQN0F2W3qQzFDv9FusEQqWbT1Kks8aZdyI2Hs29LFOWyTGv3GHIt/Hq7lIETq0
L2Y9PJQG9hTTeLD9YOe2NU6u8Ti6IPfzhCQItt/CN89tGB0i29+4g7oK08M4B7mDiao/xRjSLh7J
4HOw602wdh+VOWyKmsMUpWLBxHAwsdTKfaxQwlJyu037XerPFol0FX65jLZhzz6HM+ttX+4IjyPF
uSg+c27kJJ0w5YzJKdEMaLPu2/OSW836fV14PRafiAW8Y+rFhpRjgDbcV394COrqHIf5aixv/mKp
x5QYpPdGUxxLHMIDGyAgCEzYeNe05nz0bgvppILzl2d72bwXc3byuycHgkyaT2fMHrsGT0PojQ9F
NmPpxAmAaNx2NKZvtcpGyr8FLKCDjxrJgN3r52kqT762bhYxW0ZcvzoJM7LR23Toge4mA54gUFdP
o4aksIzccnH8z9ckmYFplFfTb9Ay1r+iiVj2aeZE2Y+pJOWf5qHrexdsTja+o7IjDSlmLqTSgGGH
00bEUEW7LCVIiTRLH3iFrPOdgRZlbi7NVD3ZJhlXqE+qrHwMLTgE/jmPU/BVqiT+LhcUI859nf6L
K59uFlFfwpamcYstE7zjiENykIBcGvMtKZliTmpRGwPBgHjr5CUhGEj5x3+9wzQdWt3GiPqjMXlM
f+pdPsUY4gGBd9a5UfiFQrmOdGyho6FKm8NzUg1XBwlwxtEmjO4SB95TnacX35i2Vu7uddVzf/Y4
LHziax5c+TJHj2KinBn9hy4wsf7jIijrp0zapylRhwD31ozGWFniUQQ+VkkGw0Rd2kP/kEOcbhOY
/OEcHqYYWaMN2HqZOZO9kAssmHRTou3PMWTldKEFAsmDGM1FXZ7y0Vi1w3tYdLvY5YqEHqf9dtWR
iphyDPHnsWRCxJ0Up8WI3tQGZF9rR32+IL5Njq54l/flwRXuRXBZ6zjmqSfqHIxUWgKUJCPIHekM
F706l3xmo+c1GEyilRhnCrzEXaly0ZKjnbMzxosdZnYOcDM+NMa/idAIi71akRmHEApKDrAY/gzp
3faht6Z9I/iRpYXJAv2ZC/8i8gH2TgnoL/2U+EH8JFX/hwhvr1L3JWlSxXSBXgxTLvpUjcIRam9v
yddgifXOEGv2yKiypQ/GvdSF+oHKD60F5jI35OziY/0q6NPU4nYR7DUK0/m0RHc/RNGzkOqXo+Rh
at3LlMk/x0cVVKHNNOgVvRmCVM7eVJIRPwShxaDHYljZ0zeW3BCgVEHb+jP3dpDavND9t1wE2KrE
/mhF3qnPawC7Ac7FpEleGCSvYxnjzQIWfMeddtfXGIfSz8F8b6dbU8+7IcrZ0xGUquVhiW6ip7yz
7WTr+9NvF7ecepSqTdsQ6QkV3ayojrlPBkjokMjRwCh6wDklbCYrD2ZdPLf+m2XzxLQUD7bjA1SG
jxRBZfKRiIyKhFpN5yoCtuFpG1xzASjPyo4DZ9UE28HX8ckp7EtJ4A6YJgc1O795CohviJuPqbZe
nZA4bNp9UfqHonNAkMCujEx3VwZizwBzRY29d6FSZYGxExTCjPe22tLPWWUt6z0cDBi6OHFFoY5p
NrHA8Bg2VesuZp9ZdDfFgm+b8OZXWm8njtIY6cGknIsCiN/58qvv9NH0aLVLdz0X9bmEm2ez/K3E
XySfc6LwGM/i08akY1XE/M4IfIg9ovliYIib30HtKTqwjbg5qwxHZ5099+T4uFIS1lod80Tvg+Zb
U+f3al4Nw82jtqFbwVmO8K3LrzX+LTypgGheAzm+yxktkCby3L3R9X5IPH2pae1srMmiqJn2KLjH
uHtiuJLc12IBKtBhDel93CElyxbhx1oD6owc8sC87l7F9TXP9M2rzKuooA7PNlAScI+G9zwW+suN
+3097QPskU0r1nVPDeiSviGij1p5q5ndbMDAwdCYPRlTZZOJLGHim+5Mpg3Fv1QExCItPgEj/UcQ
+XWY8J/3ZvCi6+FTwS27S9QCSDdPsDhplWK4RnNlXxHOXv0MSbwYcfS5lCgmerXa9sBXBbi3jM8G
h3TBB1jih5XmCPNtxoPT1I/Ky48m6UaWH/1AgL9nEQ/3N76GmEN6h2+z0k+N7T82NnErZBpZiKpR
iDxxMYxMsphoCZSvaflQuvJqMtfLJiWYlEc7p5UntyLts6Y9lEijkZm4IvxsbbTVhvEsOvMc2DjY
dNwRcJTubDQxs+1cnCrYxUm2UyFSIuQ6rqbSyqxnIP6QjGCTMbG5jAaTzcrjcOgTdh9GSg0B88ZS
7S1rnK1pBC+yobHp8nHb9jE1ooOqjKyV0v0MUQTg7fpNKU+IH3ny+sTDRDvhfoa5XmamS62AhCUW
hL1HAKrjJXeoT40leRvaiJOxtWjj9sVU8aMTDjdNE8pAE/SiBRhulMjYIafx2e8UkKaOwR298EOJ
EMTIE6aY6j7kq65FOd+NIYF4QSzpDoud2XUbj5pWZeKJqQURgQNsYayAk36Tip4ZY/hAg59aA5Al
yr7c5VDssoSeRb/Ra/7SoeITQmHW1AzHGoj5KOSZPDKj953XhnVFge+yGNU/a2D3aZGj0syrsUBJ
Ho/3FrtOAb+YD4dmuTxMybj1qnBjOC4eQ3+ThAHB1MAqoMyatCuIpNczBADRW2sP748P5dVBquIx
7upT/6aHYliXwRILhlalDt+lDS6QssNTiv1T+8UN663KJDj0ZkN/gVM8HcMM//qCpKYtXkDaKjZu
Q4Fmt/YuOPEIv43wk0nAGH+qh5FVvVddTclm37fOdFK1d6rVfKnL4qkc8l1Uwh2zWueQ2s8JLCC7
QwjrMbhAgu6wjV1NrYVAwbe8PZORR5XYK7nMGcP6zML7t6jB4Ppgt2RKMlw592eUnGjsy+zSJCDU
KwIAChGwp0L4Kjk7N7Nybj7nbBJJZJU1nlEsyRjuygxClUQNnfntSbTd0yDVhaC7bU0pATTKfq8L
5BJ11rOhF/lKtgF+XA++hrWRQ0Ofalc3TzNt1fUDU7ELfheMAuZra/UGmiyOdb+nd5KZRy9ZfnW2
V5NxEbCvNZqjK4Y3OVXfYabXc+WdOju9MuJmpgSehYRJ4L7xFvf7zxCytu8awhgVryFmbf7Bh4jg
+vLdqudj3Oe/VVwSZiZOOdp0t/Z4FNInZ0D6z39kecFEqlPR1vQZFZXxyaUkygJkiY1gAZEwfFf4
EjkgiRmxoLrNZAWrnIWTgSUtTihpA0oxiSvbbKLvvqzu0ffvW3IMYhs5rJX8Grl+rC3Av1LMOzNH
wRxOznMSWF+DCz4zQ841UaYlg49KkUoa1PjUMo8hR8qfvfBu7Jl0VrBiKrfP1oExH7StiaDGVOYq
Fg0hfGL8PBFWtaarLlZUn72x/Mv9gaxv8LEyrje51RHs5zbbShMvJrJjSSwx1408UqfiakD6YQaH
ip7Gaz8KtIFqjh9aA761DwmL+ZZZkFpfhCvHz56b3NgR9EuBD+3ZIa27Ue0zq8ONBcObcCVcSYnx
WLJLnJ1+LUzkQaZ3sQzqSzlhKbGaAx8eIjKx0YszKu/VlvHSSc/WJUqRy1CwttVwtgz7JlMO/LI6
J3m4LSvjLxfoehrUQIFHyLqlYlzh9TaEZojkBq+oyW6NGkUH6Ih8NKpMsyxEbMWTi7DsbmIfWvos
2pjmIUDEez/Pz6MPOVDFAiO+EWxnqusRoZSZpSffZx2Vs/kzzAZB8XhL2+6ShTfTKg6xMZzS1Pkh
L2wjvexUG1zIjXG2OlbfNkFWPvo44JRxHa3GoP5IwuS5iSdUae59HrKnn1ioE3uL5gRAAeJwp3ov
/fl5+aikBv5myC2vAfZYrD2srXJGl3E8YrSN/9oI0EIt5EMvhocEk6UIuSIy++xCcc6GeZclIR2M
hekl+RskuG3LsW0MfiM1G1qcRF5G4T4r9liiZ1li4SwcA8gjaCjuZFEw6w7okwYLPQKFFug16zSZ
xs7uUQxNBMA53CRJ5z71U841BSxlNK6E9N5Vg7tmb773ClLaqJPvKqI6K7MHmE4Vg4J86M23KESg
zz6ZiOoQrx1uJUjDpddeDJfBhsTsFrn0tyN1OqZrohQ7d53UmFGmtLxXBkbozkWd1w0YIatFAKuS
4xz4L2VGoB0WzcXjhEjloHD4tIb53pjjc+8tyhUZ7Yxw3gx6+PQ9wZ+d7Hw/uRTwdtEtmusWVxe8
nqvoWb4rz7lVUbPvZvhbZnz0evU087lLF1VKCQw6cRIkGj+BC/oqnW6uHVB3WRWLveKlrxm5eiEl
m34oQsUJWD319GoeYDg7qm59nD0bXnKc+vmlnAWLKPw3dX4rwSZIB/gFq2u2MIyUwdYZAO+Jm8PO
CYAB64iODwQT0uDCkkGfNVxd7P50XdsgXqjuch9k7sbWxdklNNoKgeYZffgZ0IMIDvmkd0MIcKg0
R/2jgjfOjHcz6m9mwICYgBDXvDmzt0olXbgW1x4o0kRp6nrtU4CDyausd28KHxNGbiWh4A1dCgqA
g9U+gZnFPtFubOclB5/C1QOninUR2kBrEpd5REwx8MTUpf+SsjzysKZ4TvOLROst8TN8my+utp5w
6fzanMQyvbGtvjSZe3BHuP7ph1vwfiIHkS43bwM52NH3Zon+Ja3UybTHMyGGuEtfHLNgw5miL8u9
/j7zl5gXVOJxSp4A6WWhwbDdQQQqp+8mYgOEt9WG1iIwBbIBfhwnHirfW43yVbgK111BLw0urrEO
gxUdYvFPwgfsOrmfPKDoVq8oVqFAzIpvt4PVNgQvjXwfcz6ieHpNB9TRTElNQCyyIEEZc+noMNiS
CTkjBDdN3OL9jKMuLKETwQvJK0AYoKKXXcP8kWbIPSLv1zU5KysAVjmoQAIFAaMHDm4w46ulG9Z4
3HM9ETvd38sc1HgXnjE8XiLtfdpcC7W23oOmumvhOOgge5lMh7T2H93KFz8GcK07WJnIgdkVmdWw
E/ic/PTenAccSFjJ7BAFRF5IZqbFUZqCEVW40MU2NcFYQUEgiEc4zJidMwNkhGiNvfB6UIusMlKC
QscIEtRMpQqX+iFrUaO5QfqkY3VxYySkZu+SjtwTzckOnh0MqpadlapTirvWd37mZdnieQ/4NqjP
vpvR+5cH3cMslzE1CoMicUM6IrxODfMUrX8mxM2zT8R5KpynOmjZpk/rCDKEzZoExrRi92rjDeqa
9J+qK6SSfOVhP11I3diOyNWY9h8mpNddSnICj4jRBW+g4t9FSy4WvjCJvLN0wyV1UdxVivuinLz7
eUBr21Xs6btqh3rKWLcTq5OMTXSFiPuutWWFfwPMdF6mnIcVyBvY7UJ8F/GE9DCM9v7U7420O4UG
B7MlSI8u5/FBjAW4I0WlVv6IwDPuq5qNmacxA8sKvWgekx84hIrMwRrrhqHm986wr22hDnWPg9ai
wG3VH6aNa1KzZmXmTtBTiJanaAdiGGSInGXYYQnFM1VYv86EYW3yxWeLIp4S0CvvlocjoM9B8YBs
YQQmUg0MN02b+QHH5HWuFLGB/j2iEvwHSfrQLkgxs2EDZuiLM9RXu2fUzlgAtEN30iPkEF1aR24b
+pQJEbX22DNoK78AHfMBSIBun8v5W8j6waqCa50xmG8afmfUf09ZWd9bcbV3asKtffXkuMlRkKXu
dvmrAsmgsRKVRK0hDQg/XKZhLSW70gLgV0qfHDiQgQvPw2qG855svyWqwYT5Znd87lkDHWAy6sNc
IEIXvkSWb59To7yFcfMVopLXvoEpwsZTB4bLA+BFnJZnkx1cpDQZZvEPDPF6zv8CxVcqgiOAsuuo
qy+mB48EQeyzgst5yH5gItnb3neQmwH2Y4fEaJv7JGRRkRbuIePyvtPhlwOk2YVU0GLS8t36n+eY
730+H5lEPrljvYu75LkO5m1ojSSqCuZd8RBgT4uPeWFQEQmc6iCqCBNZRVn37DbqZrvlQyOBUFKt
okohtBjlWDYTxY4pYETvEXJ95pbzmQ3xuincW9aifJ6oFCawUFmuUdahTB1NsvMCsg9NLKKB1Txb
afhSWNCpgzp8dgz7hYiHX82oY1QB5FRoEX5yAOJx700DHLOgP7aucRh5+eOivI/r9sxqahMY+Fx9
cdFRsApM3OdGt49SuHcZ5zeFNZZU2mjPeS8cYCfdhM110usopZkbXIzcaO5ML4WIl2GbtiEgRjV5
7CLa5zI5WUb+MFnmW14RD6fMLfEHEKkWHCIYV9tnCuwhM6iH9hL2GFXBB6Zmttb+gwkPcWT+41pL
EIPRPvWh3HHlb5PRO7T2UbuuCWikcM6eCbGtSh6Jjp5WA1lVXdVvrbEgU4upJspUc0KD5qLA1WNL
psSUbSfbJYBGbcaiubdz1t78NUloTR77ApZlZBsbzJ85EV4wLq2RziHWILTnfsF2EYJWMmOeNRiY
xmDwSb0yITifpHi2UfhMZnbfKrDFVYzYQlAL1mQju3SAa2uC3peL+Ti05tXN5kNlkrwzmahtVN4S
k+n+DH1w6dr+eTRBsKrK+LCU/R6U9IHNAgnXKEs9iecrVDlHao3ie0zlXlXztpUsbK203EeYCccy
dra69eZ1mSQvXWDheOOYt+A0RONLNhUvtiJPhF09h1AgFtoMp5SS/cFN7E+d0ZOB/H1Iqcq3pg63
MweRJxyqAIhOzCXkRuIvuFNm/i1j7+f/Kb81v6c2mbHxLP7i0HuujVBtpMBaSgzmISjGEzF95zyd
vwIjQuQyBy9BiVe9a5Mj+aq7ETIpNx8mqBHKmUz8tz6YPus5fmLGtytIjWx0v0/o1RBW9jdIRxEY
02jdV9UIix7mkYFpWdr11fHKF1EOJmrE4ZNpbrlfkuaHVhuorvQhbjlMdbD01hnSjm5kpgW5mM0L
o9wyLzEpGjWauYVeV82r2oo2naOfZZlhHs9gRQwdeyenwlCYlPaVmnjJmatvpeeyt0XOpOxTqoO3
YcLiGOW5XqLVONs689aqji8wgSVWx9XZy4OLU2h3RUFBVMeoWVZM+GRAaxoGG1p/oIvIFhNsY5vX
JKzaex0AGedP/tE2u90m8F69gf2kqalfOzr9OxHK1xIGRaghCqiRD8EQot2apLOGeUEYsu7+iRI7
tsYBA6AHkE3QN9+oRJ5TY3LWohmhOFpXMejPKqvRgJn0206c7GOdM0yqTm2C7CJF5T6TUVg+9FHz
4ziUMLmF8zuU+qxM94MH9ZsqV7H4aUAj8avRUvC1jsGEA8EFMlinTP8gITynTu9fXKTw+KcKwfVf
gEPzswhVWQrUySp8CM69MRj6oTQTavcxStgdMkZPS3ApVbWrmPamaf43gJoT5HmVfU8WA7lBgDKN
mgWTD/E5IIv7HMtXkh83bhAe1fDdMr2IGNxip00j6r/sE4g926aMJeUniJmnmFzusKJ/nTl6Bd17
3yuWOBWPSRxvqxoLcyHPRj99+SSg5X4NYL5nT/cQmsZlVHpr9PJBZLhX0B/FfGH8nFuoukejce8g
5ddqWqnBfJqm4eT5Gsr0F+SstbFIN1hiz5b/5cTlPfHBuxpT/EC2gEZ4u3ZJmziqxCx3DVo6Uke7
71Y1vxTFOPxsMlkG/GSbPoVVqRJVHcfGYz0KkCkI++Y04uZ8HEwEJo4CT8ZMCQEEcPG29qaj3xXZ
tfGaGgOxRJNVkF8aP+YzeFxw/l3NtJZQAo/w2H6Bd4wcMB2uFY+GMzHCq1FFeICl9VfO7Lxy2B4t
ZBQgV3iOpquN5AylFqtVPtL7kW4muNSL5P6T08codyXAmfbd0+u+uXTzxewW+QlNhLvPCD7PUSmt
wOoN2c4vxAaS6SobbiD9EzbpFtuU5mX2D656t4NDI4ldKOUmaKt1JL9kDH9UbC0A2iNJUH68Bza5
NvNyEyn4AOEa4bDGCkzCT+8/BvqpR6WgPnFlsith63NX61dMqQwg024LH63uzyCtbAnifT+zjlui
Mxb2P88Qgte9hUeA1WlS3eyJBSoq1SUl4VIOO5p2PL85qpAqfouhYUceeuzrqDZBDwcNds8MaAGe
jyzwzCLjTC8UjAX9vu2ep/orxVuVRCHt5p8APkmgAOOg3xgv0TCUqwx9nWenD4w2eWXp+jlNffZ8
IY+vHWerrGVNLrgmOt5d0V0KZH8ejsOUPzPFJgASBTUbQ1+wm18Duy3SCbt7u4VWLA9NyOcBffoz
sY+deGNTTySYiE72E8bRNdtr5u9kr7K6X1n+roR46iRQgTEFxgcJ0hwGTvo2ed5+bBGi3VmffD1m
QwBysJEILmnh0MKfRibjDpcoKz46LZk+LMv/pnmtSQ5I2EyzZZRE9krqQ8IyAL2zazsU1SZ1UCdR
r9B4427h0hmWwfOqQuVrlK8wnU3eBSLLgvYjSY48xn23Y3JC8pk7HMdhi+bnrmWDltwJaqWq/l0+
W3Wqq3vXXGBasv6osoPdPSooIT32jZQJ16oZWY/UK786D8VjYo4rNFjmb8tAF/SBZT8QcmH03+OM
5uOi9FMO2tbaubFBQtmOJuPO/OfTxHsMhU1/L9vtgI4nW7Y8SJTzi19d8bmFAAVpaRO4rxWBF4of
/ZajZ+jS47Knx7yKfLZyX5vuOjW/dY6ZZPytST0IaCxC5j1Ei7V8hXl96LILnVmLLSEKER6A0gd9
WVV3DvMX+h1kJ+Upm/TVhMMoU3H0aApwyHANYk44BfxG860pTlWIlJSWAXhQw98DPoGPX9h7w0w/
O9c2gHHwqrBBik0dHkR/aLufvniY1XW2T9g/kIfyVsRUb1dgT8QplMzcRLM2J87gCPboDDOxeLYI
oAD1wQKR6RHGHx+4xRfmBpW8UhEvc/B5r51NGq9HieB7P3e7MaaSGVBn3+nauMOkQpeK3n23CLPY
ehQedwNPX5UyV0a+aK0txSz/CgPChl4+fEXZzfNPpWnhV3T21YLMcCpcMP0mYHOpLkP2IYpiNy9Q
frO/I6gDrYyl/re1LrG8dN+lONdwoJrw3C6PH/MUb23KP9t4SuXVGD/wSJY4VlEiAGPbcagT8pEn
X3mzb+wX5oIuB8no8CyBCMgf+be15+N/kQgdaeCwduRnI4UQ296XEfnra4O1Uk2n7A3BNlSoUTYm
ClPx5Q7RrbR2vcsPwOI3OQCuqTpw3bF4ukuny8RSijZsoxJEdAO49PqG33bdGDgwHJZIKVlTPhmO
O3f8gESyBRiwCnC/xS4FjEcv+di6TzLdxOEuA8IwW0/2eBiYesxLUpt6iVDJdnPL/bn3xLL0+ODi
TfKvJNg2I3zB+lU5rxKBl3gu84UmgcdhVQb1XRN7tMHf0NDSYZsB/vS6k8cdsxDNiJVF72DvIXyQ
X2OJjQUfzAISQe84pWBW4PMH+05eUustZZ5gwZbJiwtrMRQmRzHDMjUeei7ksSfpylkP3Q+4UKc7
jcmZBXYuUSlteo0APmU5s+p4QsunBN0116MV/mvH+2T6p+wvkKkN2lzJpCUf7wt51dpCWbvPFifs
eGwmYHvJZezbp7i+r/W8ItFtl2fA9GExRucufYuTfyGehjH7iHmtOLYGYBNGfd9bO2ADQ/KCnsd5
yNxHUm5C/uZAgEK5NfEXxnw+rf1mm38Glcy8Du13WljH3vrWyRgfIEuiOSjH7VTgkXnUKAI1xxGv
GNGWU/5mxYwLSX4bH/2KmpZPJD80tFWkihQKgs1bu1wYTH6Zjd7lPN8y2lLjHVyihpJ9jURnujT6
xWQc734LDFpJT27pDQL+nd0u8IICYEMdPsXqsZq2LhV7BLgOfrD9rohvYkHeWig9EZG7R1wuZXvf
ogAUAACBkfbdvsCaXM4hx/oxMU+d+9OKT18cBuIwMvLtXIfNy8b8VDhjDNSN6mCm/0wwMn35JNTr
LGzcT4BrXC4P3C7sXiveCofgzKQ7KPJhhQjf8omwDWCZ2bz3PbDRDGkpnZN4bTqvmYRDcGwDtdH2
ayEsxGWHynvv1GNNVonxXiGxiWjPW8LX0KQNROlMCw/ifkQEiVu+skhwubppvrahW3rRUfDywgqi
UVvbXDBFf4ksNFEMuzhayq0VtjtVAbLniUuvi7SCx9OKbYwJ+4Ul1cNxZAyIPb3WSJrxOgA6Lo8N
PbmVfBCvJoujD5Azy65Z+FKbqLiMF2tYRlZMb5OQyJUnA8QDa3T4BXv2SBy8n65RANOyUfGf2/R5
LN/98LVvWQvtbZZyAQeZq7l39afLJL0EvY+1g26npqg8e0WNAKlfEwq37YJ2hRiRkwGq5XTfTwPb
mHrX5WxDt0YYH5Q9bScmt3SltPrvkuewHfcg23ezKne6ujgO5mH7ElTuXgkg4Pa+cxDuAJvP9o7/
vvD2M+h16Mda/93M0w3yxZVCDYsbdyZMMZDsLPsfM7i4WGCQpzNwQjWPxZf7D4dUC/QADFof3ET8
1Vk4tjBihikEjhEHcAugEOf1Ioby9KsPx0kn/t6SzVWayWdEYk7QWDw8i9EMbRM6AhPJeBAQgsQu
OJISf7x1p/rwzJaTeIvxKBpx6wYG5SFujmLxa6ReeoB7sUtInjNTlMVAUiDyfqDYpfUr4YMaFXhb
Gbmc3e7aZbdhEAOfcPUUuti03mJKI/pq9Iz6LFtpQaeM0LOE+TP6EEC8wKBKw1qlfrjvFnlRlSQ3
NMvsTdF62CkO2NDfTXAa8J2rk+ECpRsX7oFgYbxqInvnRv6uCCICzaLsF33XtZY8QEFXxIfebZ6n
BqlbyFT4sXdVdLASuMBTHBJoX4/lWqR9/ZZ1DYatCTo74taJWivs0+8x/H8CAn2kmcJ7HfqH0a4X
/uGMwdrlDbAd3uia/Ajlzgk0+N49xJV49P0430dl3xx7H9HapCqEpK5xlo33FpjmCLKIR06XNSO2
2DM5xeGXQxxQl4Bf9y7X3htRySwZfe1svdGNXpE5sFiwOxCqIztZCIjMb/zjXEL1RydJPTePl1Bg
2Clr218+zUctnf5kiLhZ+Q7xU77GRu9Z5oUhL/3UfC7wOoR2S7Whp1NKoVeUFmaZ4MEOGSQmlFYr
q8VPzWJxX2Ml7jLjy7ZxUfbcHwgH6FDrldFa3rpsWNRIth+lwytrpb1mkA9dpAf65xGeAmYgl9Ox
CsB0Tu5PINCpA8vkmu3wiqvG3o2Wa++RnezHdIkmyo6u6wMiCkesFQ5/n6YcLqOdv6UMT/D6BoeZ
ZmdCoD+ZDTs8nGHTQj3kqlVsyGUAeLLtlyyDnCVVDaXR8DxyLMglwCAVYFqZgMZHSfaHGpdUYFJc
e/dqkcQpMkjMaQfCrCJlbUJQ7vYMT+RH6gTXAe1fggVhrYZh19X+bzXnP3HDfoTfjY3OCP1Eia8x
wd7nsCSoOuOr6xZ7uPhnZfFvYosX6YJDCSntbXEuyP3q0QooqwV4J8+Zkx66hG9clJcySNb1mJBG
yRk324eOwr5wglfEO0gfw+rMfstiw46jpysPOA63g09bHsT7DDxwmuGnJpnN8RSmTnW0fbWzDeO1
1Gglkf8gPkvXWQvYscNAMXt4S7zqQnMMEc7LnsqWBPO8e04V/ZIKYaxAHBSKBsb6LCLRgUYxcaN3
kW+TGGz60Aqs3RBM2viFSTNi0HBV5epvw04d7yvOkaX+M4e+6dmtgf63DZKxCoPgR42hAZKnLYqc
VUQlh4qiS3qyyq1t3DqSm6QTzQxmieuZ1Wxi1wULLhWCUmKYQdAKeYk+5SNevziphfWQyMAFCtyV
EejClV1VoUO+pIKswX3qtzVaWPLmW8ZZXGmyYPg1l4sIu7X42u4A3rVEHmOXbR1WmjO76e8ppdH5
M1BeEuLgz8oiQMoRQzS8R/y/y2ggNOPevzaDX8LqKrOCnRXa36inaBDlVAcfSeQhZGAI5ifNA73u
AEdUBirnbPCBUC1Lnp6vylnnjuho+IGL0jR07CSYicyzyTiIqZLFvSIHFpQnnZdDVawbv3Q1pUdM
oX9WNtHfoNr8wa5XyotJqdBJ6BzdXGclt5BmR7FWgV3CosNBl5BZjLi2oiXNkTMWnypkxDytKiOR
jMdy5EvRd+Syjyg3mOkcZvkpWcPcTGWfFr2/josxUoQRuRHyXGAfMWEBMolmt0EoOGh7D3ZS0g/4
UU2+xsoP2AqWPHjIO2EqdCEg2Hoa5d/cWKb1KW0oH+jljCzJJ9SU7QCl2ynm0DfvEZiN6UcAPozo
RDHKBCNgFSZxLAAYxw4rQSNKxuK37RsPZr8ysng8G/mQWw/O1EdL0501AYVnwU9CvJzP7hJSEo9e
W3/mGUI+1ClejLS6mnwk/XIWmrU3GQ9MTO8cywxcdm66zBZJe+pnt9zGSYd3IgAT0W/wt4UTXXw6
lRM8FTNwgAjGVpMBy6XISS5+WEcgo4fQyFmBjhweTP+CtP0bvawgB1W0cgIul8TmhEjV7SabuIwg
5/TTG4jzgffs2xYuJHYDQeoQDGtPQWivuqErKRaqsHDEjNKgrMcH36e+RHZgmi7mevSvRbEtkmnm
28MH70fjs1P9R9qZLMeNa+v6VXbs8WEcEARI4sY9dyBlKtXaltx7wnDLvu/59Peja2IxFZnhfaqi
aiCVCyQILCys9TdVttZ99eQHn7ohiSHcoeA2xz9iz0+goracrP13F0QlRDNiR3czD9a8cllb09g0
1NqQ3HDvRdA5ohGze5qTHnxJaoRyGNIWuAbd0lhedwV08vHWk1aJi9YcJR7d5N5yYwQYc9RYUol6
vGMcfGFEK23rqjdVOX3Q0Dmg0iYqSV1wSE7leaQ2E8hTCwS4wYYNLFBMlJdLE0xReF0XWTAgPxR2
A+jpliYN+ES3sqM9j9j417JeatotnWutWJ4cEmo4IGmyyvGHAKwQ5umLhkspxJ+StLHrmgFlvQYs
Pn0hT5r5Q+63YWvdFW2fFNO+tcbQbx+Eo7Pc3fVR2LTQdTJnlQUN5kxVXwe/D5cYwae2Vp9lOrRA
XW0hckGFGInBVO3YcSGFEMAF3eDvZdzE8m0rgyDr93XQlsJ5zFAWB8NpQQ/of9lU9/v8beHScSx+
qtYKwdsmrJAFUX0RF9QUuij2s68qUKn9EKaRqqnzlroAHzbWsKDRwLFLBdV/trzcrI6+rdt/CNIx
lfMhbUZpJuAidQT6mLRhoGZWQfpTRGarcl8HplHyVuR1gZOi5FO+m5yh5EoL94yX9oDe0ksM25DF
kMdJWH8CJcRKu6wBCA4PAegX8GddeoXUi/cuFBqLpEnRB32MRISRxbx4Bar7g0QlmRgKcsnMZk0x
o576H+ix/K7ofVDvwOz84adUmcbr08Ntdvo4t1OFU6/pZsklqV/qxv5FOz1cHng3lkKyhGn8iMpj
qe4dba9VA9RHOMATkSzpIcpi27nXU8OxXhPG4RkmLvehuuOOtae+6CcPlvLXSmDTGOt+oCu73CBx
3KFmyB+e3y5dnD3xiePkLjaNHr55tpyWG1HGGQpdkQ1hCaVzN3icKSx44CE6u7h2lj43CIt0hekP
KswEqmmZxQXXW/IYxcWqi1zqrVPi10+QySxUDv2yEDHFsKWph2uAkaZDmzaBOARVnkbHh7YrWnil
FrhHs6dgqqKd6prFFxwk0OO+mKWiesoSdqgxSAe0NxWJeUl+eTrPRxhQcRg3b8EF51QS58DCPSqU
qV9/GlsVk03zjSxqIU24jPAlsyAAxRIW4RjTNwKncJ1P+JtDIS8X1g51zBVf53UlCQ12bjpLGCFY
ymy4TVGnCWw8XQcqZIg7h21Ajz4T7vTgGWrZt2yKyqV3MTSweEmxwfWRXc16/m7VAy7wobE+NCD3
AOklSb94d5YqUkX3IS2yBOkkM4VgmqdpRugeTQb02/ZhHNR0SCs0gFjS817RwUPNMkTiz88Wbo2l
mas4AjXihwaxkRpbinLyVNDirK4sRFvzJu5jQCLlkCFHlLlRephsn/53rglmVw5OXN7Bh85hfZv6
NKQKN9I6P3QFLoH3VlRCxXfyGesRTiIQnH5RIWTpIWIR3FtG0TcXwu+j7waWeE/7JRqCQ22Fcr4D
lDW077ESSSF3NWmBsh5UxgmclCMDgofF8fxmTnOF9JKNESjFqzItiHKVTDG7jrofDgv6QbZ1af+I
irYh02q0zCneOLoXPaJNfplf1UpABrMSUCa05biGPSwG2YE37dD69l01WiPxgjVb3xROXau7OlyC
iipHaHfzzyBovOw6dpaZkkzB4biTvsWOaoKuBWWYdqrBJqQjl7XUUiTvoyYvuvds1TK5HFsLxzY/
tvvxFRF7Tm4BUgTE6klPy33XscftyavCXdt50F6hqfTvikah7JP66SQx5PERJJt8N8aAkA4Qvrh9
VLL2LMRddXU7TiPmrzn9qOie5mjfQRgsUS8HtQg4x011PN46mkzxYtLKix5EUdOmGSlZDvtmoKt/
pQIhftjKXdazbfDVGzsIUrD11QCWBz01N+SyV9kYFI0FFc1O5I33dYllCuuj8MbhkSJsZg658jyQ
rJ7XEZua1AfVVlpmzG5QcOvVXrNZ1GWqK8LiODmlZhmWCCfWspHo3s9pSuJmOvk9cpvhx2DKjseJ
HDwB7HkwaLoUo/2Kl0leK6miGjsogvzO6kb6JrMH1g4LtsZKwGeMKcX0FO0h6oWLRXlOdWgQzwD3
sQuKDO69EtTWhTcuUGQz4QEGnCmRzhfGLTXwjc6poZiV1eivBVI3eaW8fNKXFaLQWHl2bvctbZWi
1YdA1OrN4ecZxSA7MQe/7sGkWfTG7ScZywmcgpsa9bTEC11W2wY69TpFhOW1rILkM3wRxFWcLglR
pq/zGUSHxEZGgx3/UrvN/OgFPqQru03DWy/wqHaHBBQga2DzqfM6dYmrUujhul6XyHEHcGu/la1M
s8tJlgX/nof5B9B4EowW6H16lUDM+yxkoL8ae4K4T2MZv920HmOoJSGBClkC2X9DlMxHSCOPAJTO
FJI+zbRVn1BHrL/HWYXJjq6KCE5dE5fAzEgtEdhXSY+uDohPDHuVG+G0CVg2vnZshS6nZTyJ1iRK
Cm8b4S5Y13Ww6lBFQnFuzdlZBZZ2VEZ10keQ0WpGa97NRBn+x+2YI5XjpB0ggdaUFBqJ4/N+6m3s
STrI7AVEHw8/4bARkgPJ8mEwMngR7gvbRscglkYjNA+ZQuzhd6KxOkcxfZl2TDCkd1GEgOnoiWKg
jtd07yYLyNQ+zz10qWH5aOuKaO769wn57XiZ6LAwN1Goux8I9g8Ftt9wzaAdzpqrEevK4qRW4FGt
CNQCQlXFbZX7HiLRiOuiGzembvRE8qLQsskGB33gUmK5HCqNUAuIJw+ryjRChxBmIrmNFtRIr+Yh
E/V79JWK7qrjGpZ+YkEW7Ws4RkW8M8oSoH+jKW+ufWu0mq9uOeKh6s/tGH1p+h7irI2QePwjCxH8
uyp7G9wOemezLPDLQK4rfWMQTmPNL+B2lU+6MsBksVO39q/RXJ2zDwYQVsq5VbnDfUfraryZAlEm
3zk+MxbJMiNTA/RtiGiYkhFYwf0QuyAJuPB45UBa2CCdRlUH3N9AlWyV5rbn5c2kMODFp3CZJ6Rw
26S8Glwtq0e/8TwHmwEzcRNCr8tLuQTHMN2G2nN/yaVKFlJsD0Vp1nnUXgfo9cQ/KrstyA/q2MI7
IKow+zIqBj6f5j7I/65YuJUmg5U9jUNlgSubSxvcmvQn/RqDCW86oH6WP6WDK70n5XQAZJG8Dr+S
Dy7NfqCzoa6zQbnh+xC1UHxtOiEqejtRXRAWpilIAoTFVDnGhwFwHcqQfeOi2GCy8UGXQx/vVRWV
+SuQrRRGY0iSN0022RW73KNornuNpu5Q52l6V4+N1x1iQCnjtZiKNAL0G+bQ0sI1bi19WSBptnir
WUI2paW5zBpnDPYVZ1z00QMXaKDxqZz+bGqZqn8PFqUlbQ/hd9CGmZq5A1GqPISP0ZNBLlc5NDj/
K4hjCJcVMR/21o4ASnf3e+29Ve2qINlfDvBbQlQYVQUfK4Ve1awpvgacEWVgFbqOan5TexcNbXFR
TihCU7hZ0g8127gHw5VFYOZAPBg1Xf77X//9//7v9+n/hD/LN2U2h2Xxr6LP30DV6dr/+bf/739V
//z05sf//NvVxuHWiZSV8Hzfs7Ur+P33r09xEfIf2//FznDrADXKC7lu5mjk6FfJQFUoQL9eICdY
5h+7FJbm6WG9F4b1xLr2PWWzIu3nw4IgNJYCfgLob6TLl3f99A0JJ5s+fmlV3/Kgit52Y0o3/PS4
x68rHVvanvJt5Uup5PNxC8ndo3dY5WnGpWAFSYavgjrC4MoHJeV3GKxwlJeIQx5OD3z8wuvAviuF
MEBw/M08+yIp/KGi4DA5qDjuM6CttAHCCsgh91k4KJBIqXIMLX5PZ4a218l8/o0Z20GyX0LEB22k
nr90lHEsY7kOLgruPeZgXfCFeBM9keYnbjqslfHgY5sgwdrkhotyJX4rdYRnlpp+/hiuZIF5Wvja
8DCOr9cp+nOpYb0yDaKmS7tAGpJtX3xsTerfU4rq707P9kufma9sNMFQu8Alnw/VxINtxJwUSEmX
8h744JswIFNSEuXZvEqCLybDo96vUKb7Dwb2XZcFZqRDyeH5wCPKcLFbVRQpAnxOhgYpwHGgIE4/
Kb0r2M5XtYj106SH6v3pke2XVphWlLwlsiq2Fu7zoT0lYi+OQK7hpUfZwZvJelEstaDXOSrEL9DO
bVAgFleVGNucZvVBStIZriTZKM35QM50axSaNXdZKXFRiKw+/SSivprvscWyICjWbvh0+qnXpbdd
mi5rgq4SX8T8fqk/1kQdpQswpok4YDJNCSzCWJpqfTu6n08PtFl8xDnpEK+UJJEGj63W3/8xkPGy
WpZyvSECd0UwaXSAhX0qIoVp4K73RZOfGdBeQ8n21TzPthUJmuPAlnw+oh2BTV8oiVxOC5RYHSHN
N0YTDdcaZ6uy6e2DoZNzF3YozQs4Y68Tx67fDQN+hEOi3f3p939pon3hGyWNrUFSb2JAhkqAKFpa
gdxVRfcGHS9aV4M9C3Eu2rww04qSt+M4grOFN3/+3i6pbcq9ky3QL7Le9eGKx4+GHmB1AtL1Juqn
9rYLBfjAsQoRlK+y5YGsCYUbirA9WAkJeq6GGH/b93n+GAQVmfbp2Tj3jJttOgRORmmGIoFpKv+7
TY0CEHhXvq867OH/g6GMIvZ7Cpy6v52OKljcIcFabFTaIOOf55/jwhqR2ijhavz1WFpiP8GK056v
3W3YG1LXTlquq9TA+xtqd/gQmzF4zPs8fDg91AsRVkvOMdR8HCOV3hyk6TJ2zVhRIfboh/2i/1Bd
FiaNgBjATclQD6aeKZprTUFnd3rkF1ayJsRJ33FtR/jbkJE6OgIQRDZGuyvSV1kTJJB4nRYW8OmB
/DViPtvBvrCVQ79SCck29tdV9EfMKFHjKEDm0Mul2BTjrrDKzgV0azpUtDvl7RTpWgx6eH6NIIoj
P2awEqV31U7lbhzUXeFFhzlpdqA5IUU9BuiDx2inui3cPqNgJuo3WeKinet+6BcEdENX7IW23wOb
vZhi63uK/CQ8uSs3BB/G1ay2XAr9qH7yhWt0b6K5hU0Cl9qPXk9Rd7n6APUVQss0E3Aye10gt8Bd
9Sqq6Pggtiw6wHQm2WcJ2gSJexdz7eE4+BYE1pVRpAdxsG/GhzEAw/tjMY8CUxKWKRo0H6bkYMav
svvVw2tp0YcdYtzH8INa6J76hY0xnrgZY72zW+wISCzKTl6W8k1X23fSxukBrdjTX2ezhV1bEMVc
VrrrkFY424Qqtwt040X4mTsEli4TrRigffRwbuHCD/enx9rGcoxaNckTyQT5i2OU2WRvmoqpMSnY
aA/oZwEZW9MpD9rmfR3b6Ib0D3GdfByqGkkGb9jjHFFcUmCtz4TWo1fmKcicbJdDnjaOvTlRAvyF
ZBnUPEU/Q8uRtd6ruYLaZuRydfqNN5uMF+Yqydb2bOEq35GbSFLFInX7BbjmtAzda1N1OXJt/fjX
L8SFcD3+iSFcP7ZHhdForDYKBjhnInUcuovvKnpNF4XvTGeO481e/v0FmTgackQMI7zN3C25m08e
iQ6MYTev39RGYzQ7Lk6nHmYLubPvNg0898wxs8b2PwLIP4P6NuQW1+e2s028PVdqLwxoR/txlO1J
FwXyLFF/8DVGYbGGbT5JuLB//emYVB/yEKkg+ccmD0womOHlCMmj8EB77pWplgoFtXA2Z46Ao+Xo
shd8R0hfK835tlkjynhYdegAL9iKVusqrF6Alk1q8IVBASPi5vR7bb+g9H2H9JY4bAsp7O3h5iEu
JuOJ8DICFvkcJtgig9rw38pyiL4FAmzQ34+3rhVuPFpIuV0xSWgvqeeg3K5HM7yOhY3ObA9kJqZV
T57ctGfeb7vlpBG2MdyF3fU2zpp5ftr0ZUrDzwBK7MZZIx8dBOhXASU4/VZHoYxhuIMqV/gsEiXM
umb/ONToFk/IYTmIzOU1RFrVIndjwYgBvdiCrK8R+Gu9xrrIc6strmdrEcWnKQHUr1XZXQ1DCwnl
Lx8JRUlOWAReBfdUm6d6/khLVmRV2Wts20nMJWYWQc3Fn947Yjbcx4vlaZmBe3jJ/Bi5KDJGAlK8
O/068xhrEP9zt3I7XwMEn5q7EifL5gN4tTS9jSwkMGBO2b1H6TC+qHKdfK0iLwIIkGNvfwkmQKYX
5EXZV/Rxondt1gK9Pv0o5uhJKMWsSTqfSWiW3/MJSSvL9HkLtbQC/oXKioWsJAEZhRH01F9R4jW3
5jdsaVHOIc4pHJ8ef7uz/1kjvoDxxpVYbZcil8Wcd0NFLOZIux5Le9n17gL0g07KmSDywqqXNkmr
1pxqayb5/FUrpd2hz1dpXwOuqh8S91VlgHWdfqFtIF5fiKufdBiHy9g2dnSjnTS2RdqULtAkJ8u9
iFKB6EBTBHsqht913QdvTw95FK7WIR3Kj2SOlNjczRWji0VMm5wShGsb6yOen9m7mMoQbb+k6b6o
AVLY1ekR7aMFvA7paa5cDEiiuD7SH1vbpkRazUjHXPS+aT4PAkcBaQ1gCAUVp6ApyCrZ5DfoE3hA
beFKpvS3Tj/DS59TC+PyNwvH3l5608KVKown2CNdiOZwHI/yra2scyWtzeRyBNB5EHr9mq4iJ9ps
EAQqpihyESrMG7Zn6MQOrOFCLPhhyih6SIJsLPen3+z37D0LD8yua3yXT/r7IFo37Z+zm40+UEXM
dY1p2JB2IBDPjCpMN2Y0BR9CvXj7pDX6TTQJ/D/cOu7g6JoAmzlrTn5QGXSsWzp86kMbZ/UdXkvO
646STX9mrdsv7V7OD5adbdhV23Aq8apq7TDgoCSuvxciq65Bh6QHz879w6Ib5DGBHO5kM3U3QPHo
xk0uzM+iznBgpwMFdRsyvwdB+MoZO3NmHl98Ol9pKmTc4igTPJ/G3vdTJ5jh/Y+ZE4qLGHEopPsm
wCJkY9nu9Efb3FJdih2OIGMgtHtkmGrzzULyu0F76z3fFwZ3zyqb8kOYB516XXckSXsq40v5RnuA
eOl5B6HWZ0LpC0+gjKvXlIXyy9GGyF0nDVHiRv+w1u7VUiZ5BwgVSdHcdBVQP4E8ZdiDlW9F/e70
yx+dIlR6hO2stQBb0QNcv8QfC7YbBq9BohsNIoeWUJ7gJZ0OAETSORX7tsbkxLLgzAwOStEi75dX
p4c/jrkMTwqqiUg2kX2THuLdk9n1zJsjSDPhe1zSeSQOQxQr50vkCMVl59PlPT3ocfzhMCHVZmAS
YLN9Z5fuvh1r6vuj17t3VPzCp6obrOvTo2zCz7qstGZiHUBzQPm2F7EWtWZ7rKLVJzOZrqoZ4bZW
dyAVphTJYK/Pztw/X3orDZLPNYj9U/rYLGMgqaObaFJDS2BleNk4rotmaWKy6Ob0i/2+kTwPcrwZ
qh3cdbk+uNvscCyTBOsW5NOsaOwuFux0rmXQffN1vDrs2T4CXtMXIGnIu4+HqoWFlqRJc505U3yJ
egr5ErLGp5/ppXXkAr+yeRqfjtEmYECH0GW1yqVJL/cu/WhSVwkuHzhUO33hl++7PsTs1nFF6Z3J
TV7Ilcm9qOF61JmkpoTwfAclU961SDaTNlhY9YGMah60inqqNjW0x9z6RPgN96aF3Fcs6JL1dgsq
3U/kVVH74+fT87BZBEdn3vr7P7fzKjEpXARjepE2el/PVfW9pe86nYlYm3FY3Ly0L1w2EVVc/bsq
9sc4hbMABMCV7cKpgvwrmA8X74wsRa7r9PvI4w/7fKD1938OBKYzTgr2qhywxXJrdUmh9D51JFju
CI3YbECi0CSQl0R03Q7lj8DvP8kcX0+YrxAt7W9V23wvc/kBtCPI6AENgzieO/gZAuGqkp6yzA1u
HsrHD22xYRhYLtKH8/A6j6wzW/Q4JEjNOqEO5bBF9TaPTXSdFWMlKcp1EY4gkTXGrwewefcwP7J7
tCjm76en7/gcZcD1E1GbJAJtU9qM6qxVd2yLoNHNTZjq7t5QgT7ErTs/nh7qpRUhqYCCw6boSm/r
+YeSyLFRrSd7znqRvI1gTuwt9HC//dUolFe54XPNJkNc+1fb+zaeDH1WRSh0Zxg04hei7Sje5WnQ
OWcW+GbdHQ20eZ3EjuaQLlCJPk8KarKzsyFEGWaCFFKmZdNR31Q1uKa8LZNzq2Tz1f4ZW3lEMt6U
xvcmkvtA9cKGmw7t3rHdNb1lXVVWwPWuYB8P0Qglgx44dhPprq4gn0Adk5feZJybTA3pVeRVyVUA
SAFkv/rgA9p4A5YBTOiI6jWBMrntkXUJi9LbzwCa0Z2asp3bY3lned5rv83voAu+rzv11qrAN+O5
iDgS1sGgRX8NRQLm1eN6X6QWaFMawzjGfaAqhtc2MHI7LWyQ26isLnE43FYKJjjkLlA3U/ot6au3
STl+o56ClH+rbiS6TXAC84dsct4PU4QOiIs4cvcmdvKfbWau0iJFkKCWl1Ij6h0n4rGPmjdpqz+C
kkl2jdM+nV5f2+vRdu639SoQ75Y7r0+d+KXBYDAIxxmRf6QmyOALRPqR4fgVgV204culiboEgdXn
B+g9NBvOPMsmLeRZHLAPSEdI14bfsG3WQmIBjuKwDiBodXdRgs2Kg6PvVbb66Zk4nQ5IkSB8tsyf
vAginGlMd9Arf15o6H8LJBTUHrCvxeHIvR3V/CuOQnwNTOWeW7Js7j8ygvVJSSINeHOwA6AmNpfK
vJswHcqgIlUiXm0YO/FQOSI51JlX3OHfd67Md7xDuM4BSfFApKzXyM2pYKDqgZqnUWnXmJxNcfbO
mmS6GxNPX53+CJuQvb4ZI3ketR6qYWJb5Rim0BMWcFgUCIbmJ1QLbCxagL7FEAgYZHX47vR423Ri
HdCjKecKCvJ0R7cFJqABdWth+nwx1cM8X6Az/w29MXxgmh5VyZCfaLowLgjfCzeYp3do5gL/wQzs
klrkudvBFhXy+2k4sCh1Uae2qb49j+oNULQocxqsyfDu5u7T/SqdDOG9CuVyUGHfG5QJfwUCi9Mi
tMV10uKZVPbi3HX1ha9AakOagUutJ7ktPH+MYa41kF6UppXV+p+zdkL+mt6aAyac/nm28y3HBGe+
/AtrDEAgV0K+By0db1M+aEgYE3g+zmUg5th6F08eOvINGOvq2xgqM/88/eHXoL7ZQtw++eouMf+4
xmWaNmn7HrZ63EftnZNHyPpEYYXaT4lOZk8hyETo8A2YCDwiOi/fnB7+hcAH2kbRZaHsy0tvg43V
k9B3a6pABc7+6Xt+iWIK2LOKc32vUbY7tOGU7ibk1lbqhCxuUuR59qef4oXvzEMAPwB8AT9qe7wv
gbX2WFeFVKSh4PK6UL7skvYSVrglbJIY0dG/H5EsVlPCJ3Qh8vV8ZS0SDnIBRx4QTDMfHDXJXRxg
bWsFff9ae+1fVjbWDUWZgaoGIAtKRdtb2oBwEcJUxBOZw8gsh6S6M2gefhT8+MvpVztOYbh2ErIo
LKzdrO0FNKLOViUOCUvb2P33ZGzsd2CrnQMWvQjEqPKHgTT48fSYL4QvJWj2rE1BhwLcFlTVhW6L
eAp5E2TJ2cJLguj6QGOITvTSg8u9aKy6GvCk89rmkFYLigiDC6cNUZ847hHkJEXeK2yYziSOx7t5
rVO7XPclsVVvJ6MIpilDgxsMkRgpqS25/bGHqnURee50JoSvqeHznYzcF5FqLSbTDN4m3aZPQGt3
fGImYG53UZagiyPnrj/XDNqiuVhMQCPXLgT3TkLVtnVImS4fi3CpMAybw9u4r5ebiULWIZ0a7Dpp
FO911rYHU6cNfjAK2yIRpE8rLAxMsQmdS5qhq7cOLYxlqJAhn5EGdjEgORNKjxMZ7rg4HXHjQauS
R36+yRozcEFGx4aiVgsDtK5RrZtzyD4JqSTmMHN/lXOcv27oJh9OL8jj7/586E0eD4ytifzaApRe
y/gq4+hAtBIWTeJZ1ZmCzwtDrbAx8GnkC2QNa3D746oqnbFvBodTusfFd59OXfJoB36CvkKQnJnQ
4629fnjgLcAWWdRqUzbDE8jlDESiq3BKDy3NaRKfR+r974U/IaYIfwkPoryJInEuJ5VHi/v5ktsU
WpzS5XIN9vOiw8DX+PIRNLB7SUnjzlttJqcalb3l20Jvbq9L5NkgntWIHJz+qMevT0K8tp0orVHg
99bf/zHT5GNsMlgkIGFt/21RLepNPmF77iJafld7LblRFqEmcXrUF5IhhqXmRQOWUg/chOfDuqNV
gnSc6ovKrTxwwYjEOBdWHog3KsjrJ93Y3beyspMECwU0xpEwK1KcAFAtpo9vEnPmWxytN/p+61EJ
v3ltjm1rp/0QoEuB2zxqKLXt3pk5xe01CX28MxFYDd0zcNnjBIUmFF90ReVyNm/XHBS5Iuk0UOTW
fhcONc2JGI+flr+QUizQwfPRV5p72O3eiBDsmblf19XzoPp89M3c11XfA2wBVhXg4qzrKblvK9k+
NXcgT8cbyOwO6cill8pmD43fRnyEJDSN5hxziLNJ+gvrD3CBJhPybE5Yf90kf6y/HlWwmDIFUxF3
CDLVkyDGItM3h91BIMrY7pKpgyl+eg6Oo+ja/iFOU02j5bDFF/m9iay4ViDLlkDc+auyS9C88i2E
lgBC9a+ntscxxPGyM3N/PC73OqBE/LNuNrGJ3uj960r3WY0FIxAA6EzGw44iQi6j/97VHp5+QxFE
4WUSalV9QffwLGTxeL4hMCncPhEnpkkqN0EncsfFqkeV7FQ6ygMUwPZt72NS4QVdgbp3BV9QD954
JsocnePsL+mCzOFWC5prexOzclpnTjvEu5p04QMiL/0VNJbyzNX56N3WXexTESSYCTpe6+z/sZbK
OaJ17kmqWOPQI4iNTG2UJ7Cph9l9mCL9XS54lv/lSmJMci5u0BpAFQv5+ZhWP1IPClW8S9EbeS3h
8vM5EREZ61nc5YM0v3CECgF098m30yMfJfibkTfb2FUlmg7I+e+iiZoBdDgR+fheab8Ecw4VHqFa
C2Hf04MeLWAGXQGo4NWIyd7RcaF1OAPqZ1BYgRfUdXDTmDvgBEswpo85nhE3fZ2ynccu0udQBS+s
IuCH3J0BwTLTZnNUUzzDsasDVIkWOD6ZtcpfoRGKRMbpd1wn7ll8/I2LITgD7KViuIWhwsNGiNqZ
MWGNPecVJUO1U7NQe7QsujPJx7mhNnlOgIg93hw9luWgSi5duwnQAYokosTB8uP0W70weex3rqOS
+xkCE5vlUsmowcUa0mmYdOIeiql3PRjf3p0e5YUXoomxJtOQQDjYNwGuVxVI74FRmlbHOJHPY3+L
Sm6FAxmCGn8/lqdoGHE3EKyIzXY3USs5xXxCme3lGJOuYqg66269upjPHNgv7DVXuP7apaMkR77y
fJf3Im5F55mG+5+zoFAGzouy5txgV4NoCYnZtETRmX7uZiqZPAhMFBCUAx4UWNBmbYQlJuBQ920q
UlV9VUJlvHVSE++lD6Xw9Exu1gZDrZQ0+gDG9alabCHevQnixIXTiGIaHLHLocjj/FJBlO/PLI/j
0ogLBAFiFJn9enPc4lVsYcvWB+RNfHAdPCoXC7NkCLoo4Tv7ckAnCGloTGhw9L6mZaE+5JNID6ff
dgvYoM4JWgObKdu2fdsnDX3+NYPcX+a4RN1rzJsEjS9XVw/45CA8qNLyftSO9dVFjeoTUgHTA1LL
4knNbfW6dxHcTBOUwlBvUeg+5OYBcYLi6fTjHa+1Fb9qbFDw1KmPWuqxI3rH4CK78wmxw41TOsX0
hU0g6fZiwO1IbINkeu6EfmlSfFaaQ7K1lsm3EB8kB6qREgdaLIW8dbAy2i0TYlTVAPYe/zeU85A6
ueuk5b0xljfeK5RKLqpOIypm+cBXyqp57FeR7c6vvKu/nhK2FL03EkSqh9t0LWgjb6qaONllTYNj
suNk88OME8W97LvwpooHfHf/ekSAR+Qr4J0UucRmw1edO2BDx7GeIb5Z72uRAPG6LHPIbD1mR1mr
r6yhRCz29LBbPMA/m56vv5ZJ2R1btM6IYra0owktgz7HpC+gIO/SGbb1tBdee+dNCEnTWMVSSyLq
Znb42IEZ9yfrxoqGO9v/2ybO7weilGk7QCM5NLY3oxRASxy2q48vntWHDL2uR+nXBqtETGWGrK0O
Xgzeo+qYEaSGijs/PxueNnndP8/AHZGQAXrd9zdNPOVk/HygJRL0msN4RkSXDdouGu/EylBrMe7q
USq84Byg/KW9yMqjLW841SjGPY8Uox2GKTz8CLtmR9YPSiRl9LnU/hK+ygARJQeq+p48E/g3g/7z
ughDUEVVNqnlZu1pNWG0oyPqmjbOPRcp5pntSvGxuyt7VvZPwid149ML76UppgPEagf1AtZm/f0f
qXPuiqy0PB+6bO1XyV0jsiA/NGHfR5fRUBTvzTDh+rYURft3R8/vWGxschIb4CaXks0ML6G2GoMZ
zS4fNDrPKCWMNzYC4unfveA6DpUGPuHaeuLo2cT8gdL3FPrcqDs8OrlnjRNiRrulXRwERe266FDq
jlsKu9POGtAzOPOax4c5J6wm+6JW/UKXzWJnEdSxOURkRH8Ka6jHFm2oy7gYozPnxwtD+XxDIPRk
D4Kj9vmnrLrZ92cXze5yHoObaGRa0BxNqg9Dq7G5OL1ujgs5a3malIGWEqfVUSnDJLhYxAqfmNpu
R2QAwe/HTQHGbuGIzGm8of6M3WkAQvJRL6uXGE4vWAhRWPi7KV6/MMcDkCVQ3BygcpN6ZlVl1evD
7DB5Gy9MYAXon4MG1agW/S+H2kwxAg+Z19PZRg+ijR7zckyIzp173UTK+nh6gjdf8/dbQWYF4bIC
9jmcn39N6c1oThU06MdmwBe9T/G8SfpCo2RKXe5MerYZbI08K3KbBjnwE+qBm8FmYlGAmh+94KDA
NL2e4nrfZv6UoagfRm//6s0YDMw0JVd6zlwZwEQ+f7MY4RQztnTJ+jSHqx1iDz57Q3UTovx35r2O
o9vKkOXOStkFTM0WUONyfSuKfAbSZgfqi0jD4Lqhjr6jNjR/lskkH1ODM9WZvfHCqGSY3FXJ4myU
xjZxXNWoYhAVQLk4pFSLM32CD/3kIgK8N4gVejzM4fSUrkHsj5vrOqVy7S9Dw6GiRpHp+ZRaQOQi
mNVomeQ9/gppavoSiImDie7pgY4XCgM5sGa4UHJCbVv5leMj8uUbJnTopsM4V90OC+fpMerRgf4P
hqJqRLWUbU1S9PydZrXYOh1wvxH2XOy9SmiKgyV6Vsin/QfThywHjWPA7iAG1g/6xyG4jAL5M01j
SzTtcKPKvD8srZucWffHx/vzo2Bz4hnEGErAwAgduf50iSxXsDdLH92h0xRhtKmiM6jKFxYFjFpQ
sxwKjn3ExEvDIdB5idaeVxiM0GdtCuvKXxRIpTNf6oUF79OWYlGvUFbI78/nDzqoOw0zXkHRjCoa
noHzp7ZTn1YC1EUlE3MZUvf/2OaAgawqf1pjCnZpE601APoXqFdh5ZVHYhc4/nS7akpc9b0Z9iR9
0773S/+q1NijhTqrL8M+6K5qLvo7r/a+oMuK3GTVAjAoXYHa9/jJHkDQ5iK8VZOtV9EZlwYPPsiZ
qMJLvMtvmG37UovoLrX667B1flYmuItD/6FvzK/aT8X/J+28liPHsiz7K2P1jhpoYTbdDxCu6U7N
CL7AGCQDWl7or5/lkdVdSWdasNPa6qXSGCTcgYsrztl7L78nyWZfq4W9z8P6Wz1kZ3ZBQ4kNFE0k
z4Y3yWpxVXYdUAg92zkzvF9VbiNPXgzFa8SXNqEv7u/lMUjNIT4tzQiNIy2HFbXQ8i4lodBvCtU5
kXNNVqMkq1909ZXzU7uYVHj32KLZNOKot1y8FaieG+qLMvuJYUkyj5QyDoNyOHWBTiJVEGtqcZzG
yvKtOI03WT/VZ9x7c78MZbeuKxZ7mUBGgu4X4ozTSMtvM6fowRegenHPR9LrvKqLryxVn98yA5Mb
2guax9SbLzvHS4fdobKo0ozZIju+7PTkzFhNG8NkzhMCpOzaWOwv3oDL3RAT8MerXiygkWC962i/
8m7H1FHoNAFthF214aSnbqFSJpsRkBacNq0j7ClmjC4qDhoPm3f3xYf5PEfzuAiEkNFA4fa6lN8J
pV7U6pzYOjR5diBHkDQ2kvtXmWi01Rdv/qchwqXobJhI12idX1b9asyZbVwD4uots4N+1MSR4yIw
71IPv5n5xfno84SGkxITEns8Vjla4R+nGYPlYBwI5+PcG5cbJWwJGGyjaPv77/R52J/lShyHMM2w
+lzuhdKlNsmjiqhhGsUDka9XYNefesRTfgvk0JCs77yJll/r+un3F0aW+ul2siXCQ+JQbGdL61ys
EOOUEsDW0mgXBmnwIKbXsyRAznp0Nfhv26IQ8VTW3wqtCUCwhXXiTkPsS1HnNoQkOF7vcLxYZlKW
T2htXalVQVr4gw1pZSRfDyW/dN9CflmWzqfS10TPJNIxq8geXxh80W2/XNuVvGqnAShMFpBticI1
J/mr3mrLQNgAmRMDeE/cub2ygt0gJxviM73CPHbKBC0r8SgAH2xxZrocJMjxzssA96aM6YyYE4HP
hT9HcBNiDxymfc5vBT/bFk1Qm2BICVdwQzs/jH3a7Ip4+i6h3IykZ5DtedKeXSCsB88RMjpyhzdk
Dm2gqz0Z1cPYrax4w+6AbYjy62B3yEhNVk52D50oJD6BWq2ZEpUA0AW6uD7fh/aVTAomjATOSbPx
SPYlEKQHfSCgvtuI4mac7nN5ldKVq9Xbvsf6YO3GbGCUa26znEz5RHqlaynHrPpJTDpppw+tBC2j
hWxFsJ+uMjGGfkwyvh2+LiJ1NfNnizFMO2byZmnVFYk/cAYSj3VkqV8Njr5Z95L17BQDwkSgCNKc
NwDyyo1XlU+d0+xI8oJSmp3YYboKlLgluxpq4q2KVUkKKfFnuhVQr3EnY5dp/uh8F4ZN+FUDfAnf
nmD57TmXqRtVC3e9tNbzVdYrnp0eGssz4beExzgUxylfj/AtsvZqbHw5ZSYjhLCKHsgaycOTspxG
+W5s9qAlZOdHBbsuW4PJhLTT7+KsIhR7Tz5e1G16iN9KdTvpAMWG63BYR06HByv2O+lahzpfxTAP
SeVeVovzqLYAC7O7ZHyZzEAKv8MWUSCAje/R8lB1B5W4OKLZ2HN2OzO7xcxl5DdqthpKCwrgRBe5
WonmeWL2bdMfLWrLpjO9JUl4Y7cDeoPS2pLCsaDQsRxipBd48ueovWOtb608w1MDZJazc4k3L4V3
VXfPRn/MMD4CrEnI6prm74vzXg2svHeYNAjvLLf0rZXwZOfPBvzqukx2NnHzhiE9lGUFXIqYOTLM
jWzaQRLd1BBSO5PMjtxleK9qczc4NzFQB30ICWUmYHvWCWlcXCnvN7Brg043graX/ZxdfGdeZzI8
ssK+QlLJj9iOlPhzBp6SGTjhSa38igUX5o0q/VDD6brph0ChF6jwfiJzBVz3+9nqPBd93B0gs2Tq
Rx+HxZDq3MfJmEBgpxcdKcMLMZAPcR6rV4OhCErkUIZ6+AOrmCimlVHifPvfXflyt6lJWmpGXFkz
CPdtiyk+NmGq7InC1TYpbtUjEaLWJhRO/8WVP+8t6AqyH6I5qGBjvGyC1uqSmWZSNhj9TPm506J+
Q3HaAry24OPxmvkMV/z9l/285n1cEi6+rDYPhSIn3MNiGAFHlcnoK85gf7Gy/tXCQ2+E74WBEv/m
xVV0c7aXIcoRkyHtS30yFnt/iod4G+IW145h1i7KYzM6xsPf/3ao2tg94Z5ls3mxxWRT4SjLwIJX
dlAXUYLnG7KFwy8W1l/CxI9jlWIDNmYimyjpfrLwTEYaibYNKW9MxkGPyRbQNU/XxVWla/gyrS4L
TFLb3+zQiA6xEBaEzPh+wUvkDlkzfHGw/atHCsoSXwJRgaQUXrw5UhuqRABSdajUZD7g3gYKTjv/
i87l5/eT72xSOsJTR9TDZUOBtN1oLBRurRZF9bZ1pnRjdRO447xsX0B/EHPcpkPIUC7//gYUNwE+
3POukLbSpw0oceGDXGGUScKRdcYIaRMUpMAWofjq6PkXb6SsK2j8HYOeNW2Cj7OQTF6QFWbcS71P
TBZUfbxbUs28nqYaRAz6hC9mvc/PDk3uWeZMa8Q539uP17OTUExLBVI0nloy7uJ5cg4AoJ2v+g+f
X0gCl/ASw9ag+fEpwvHs3TLaBVVqWyiHJSZrHzZFvfhTAtGrgmV8qHL2Sr9/Gy+Fx5xiqOZycjjr
Im06AhffDoyUlFZW17h5RnNDSzCrO0oT70QrhD+RDBuMRp48a8WAsZiiJXIlvfO0yRJ+NXZl8PuP
8/ke2AqFOBSalB/pvV/UdVsAp8jjiCDJHbqectjkQdfIlOlJf6V0dx/1ZuP//pKXbepfdwCbIqXk
s2AJ/cDH56uqw1CqNdckaxjcqb0upMdsb9Ms7ju7OUadw5RQqdpdJcVfOdg/X/xXpYvDDbVYBLCX
g5l6uSSs2jwnwCyW7tnaeJuVw4OeLvHtOJj2NSmmmFcQzuY3VAIBJipTN3wlwf00xPkUCJoIReER
Emxw/vmfimEIMC2FmgcAeKZM5QYAhORQUK/75u/Wp84XYpJiDiSyGZ3YxwtZfQQfoKWD0BISHAV9
bqa3fV4O+frvPtSLC10M64hEYtscoXSncihWYq7abWsN2Wtlauk+MyECkokDN3KeezZaAFLHEgre
7z/Ex8GMm5OMRrwRFMeI0eC2XtxVqmAjztjiTDmmBgKxx4TiRNa8RINkTfq2cLPky0rAx0f566JI
tVhkFJO2CDXUj3fYMePWAHfE7ljBEJh1snLvQDLY/P6rnY/d/15dP13lsuJCxLUcVpo2uZRY0+QH
rcq+fs+RUud3alzM5vvfvhxFEwr6dA5IJ7lUEFc6r2cVEc7W1Ag41rjAG3lnqnOU7Qzehu6Pb/d/
PwQ3i19Bzq9VPbdJFHcX//mfV8lrW4nqZ/f/zr/23//s4y/956l+L++69v29u3qpL//lh1/k7//r
+v5L9/LhP4KSYtB807+38+276PPuvyKmz//yf/rD//P+66/cz/X7f/zjterL7vzXIqLu//GvH/3K
pGYx/e8E6/Of/9fPji8Fvxa89i9vVXv5C+8vovuPf9C2/CcyQJLHzmo5nDEmO8bx/dePHOWf7OQo
vimobIk2Ov+oxM0bE3P9T/IrWavZmNCw4xcZkKLqzz+SjH+iBqZpSfLLefZ1UHX911e//mO0/fFU
/jpt++OYZA1jCTvv01lFaW0zwXwc+UPVIuxOQaeFUzYctHnkwCUXyxoswVdqtF9agH+P//O1aC5R
IiUDDoUk1amP19IXdaxiPVcIem/6/Tx0xk7NmT+LtAL5NDes3yamYfq903kC6E3rZz3Z3yFQIyUz
x3v0qnsYgeR3hCPUWlDproS6Y4dw9hki/StbDtD0RTJBSG7DGzCSGGJQAimurKLFlAr5PVXy/vZP
T/tfd/TPeeUfJ6xf34pIQhqP7KwQ6eoXq28SmjHParb8cZSNTTI7CFEag6ihVCHxpluk7t0AhfqF
kvfTczuXvYxzox7lBVmuF1cF8NAYVlfy3DolI8WlAG7Zaipwb4oiv/+CF7sdlIoq5T1OBSQ5MVSt
S9XwnDcyuzgwaiPnm9WQqD1n9nkhAaEwD/PsoJi06GVPuuifEggDK6rwoEwqJ35R04SQkN9/nosb
fk5vwbJ6zixXkZ2gxPo4jEYVytSkSpDvmPe26igowRlm871J2mrXE25wmso8+2I/e3FRGrBkkFC6
PW+ziGrXLi46j/KSGvFk+SyQ5vvC4n+o9KrxzXgmwhH0EZW2/MunfHnr/7js2Z7Lrp0J4vIxW908
gqqvSGwyKRTogxBBj85zj7KzAU9uiHVqDD+HVFa2RW1EK0cC0UyGOR4wWYzL37vz50+D6eg8GvBq
se+9OJCB2igyRaO5QyJMtRZ53XtC2G9x2I5bKKln5KL/+2d9Pk//acr4dUVOSGfLGZPeJ/FLJ+kD
XVQwLBlpzdcWNrLV0ovEjxxnqw+t9CMrm+FHL6CE0fmRH39/9YuX7I+rq1yW7BETs9XFS5Zb2pRD
dLH9sC+s3K2bcdzSBEIy0ZKOEH/xXf9iiGFiPEuq+aas2hdXk5WhTgHjWYCIqJq2WawdUIq5NYhm
+hTFD9yGX43qvxpfNCTZQdP6RM1wuSWZs6SC+cATlWQledeJIN0VJCTvpF4fXvE62UigiwaK3cBW
cFTzvaUyBJuhbu8XLTK/2OgSAvX5eX/4PBevWU6lOltQ0/hiLNxF4fRWpYJsppEFafLjCgQMRyzK
8+pdgmSgB7k2FnMwOqc62ZbzY9mvlewbnjGYpOXKLONtCoXXdaT4WxclbtJOQYkKZ+TtySQ5sMTy
U590UgVfpvwOjyZV9sHPlRdd3oiQUHS5Cs4IiCosXgmv95vSuaqcCKrhPezJFT1WbyC3A7RpsUFe
6EfRsNLTJrB7QnjbfDvoWA0WcWtWZgBZZN1kEIEVsY/06jWWqT+38fyY1eELGNct1NwhqFtVgvIX
n7RqeZumePKErHYQGTqDexKisFxs2g0y8EtOOGlu74l0z/w4/okZx0WZv0bgs+70ELyitU7TaqeA
3JHhV4+NQh37JlUpIkl9QJRQsFiTh4VvlVjyCupw0MVPvRS6hnKP0cmb2skvgdP2QEwX2qkGYEax
gAppqhPj1yuqDJp44ScE/taVehtG9qlK88Mgh97MWR/DR7qHQOaptE5UxjPNACsoKxL/W3otsA3b
zFonSx9QrqCzAKEXqu7jqCnXZhjScHktpwctegdAgbs1uukz7WR08pPEP+CLfbeHCEB3XgRV1n/v
NQXG/ExbEV0wy+/t72cC5Rcn4WImOovGkKGd/8fW7OOqo8clMBhJsUAAVzgNnQ3UpLdZqPulL4kj
qkHWR9Jbqsp7C+2R4sTrjm5KEutwFssgV5/PFYCE3A6rSTxjII6ZBzAOt1IX7cMqXiXDfdc/VVq4
Ghn+yaCSSF/QYHlNnb3p+OnYewa01yo+hNMhi4KiGVbgJoO22dv6lWmltA6e27lYaXKzRzHoqnri
acAvTZhK9SNdIKLH/KgWWxoha6iYq6F3VvJo/Uwpuy/qQ0Qnr0SPs09Co1pbc1YHsl28z6PySnz0
WUPb39NleY2q5tjPlOKq73ELslqaz8IEvy1Lj/gaokz6Ew1UV6n1Qzvmq7mX3PbcZs6V9kqrSU1d
oMgtFcdzcodTvQp46XfnRkHBeLPFeGgSBCZZar6xqwbsXXeraXzqoS2OjFnYSOWGCPArc4LRgNsW
hmN4nXTqTSPn7wByNlMqrX//8CnFfZ6WcIWw6ybxF+XX5cOHKGX3DDeb+2dqLg5IKPfKBPW9Htm0
lledlOFIAY+eSOtQq79VQryOoXUHbvYBCp5E4GJ4qjTJIFBjdK2RjWFdhzdq0TEGGlkBj8fsJplr
pdThTdtBLtt50NNbW3gWSz6ue41A3DRXb1WSHIW8bORFvnUsGllVMDf3dWTSfGKC666UUXebFuFm
5s+TwrNRPKJaoNgoLkKNmsxWRZU8S2+2VrOLNSz6huw2YX5XK91t2rxrFi3RhCx7JMsgpVlZs/y6
tVZ0wtK2B/l6s5hPkDu9Lqvvktn8VhU/CTHYCtar0G4ZxclmNoqrTpGuCsdYQbT07IwXv5iZTmLP
geaM6dUtU+bGAnKbKfycggJv3rVJiTVbol2kGpSPDHOX9YsnT+Ex71Lf0rpj4ggG4Hil6pgfwz7I
l+RJiuZvagnWLhtXlShXS4HIoupuE9asOaohGoXhK3+Iz66MN3mf3+pdOK1iKZPd0VF+jJ1xQCp4
YJ67czr4ulS8bu3eDJapgRCRADAhlDL0Ij26k+bs0Vz2UrrpHFwYYbn8jDvpOTPelHEbF0+OKbmi
mA9Vr/lLd+j6Gck536czXI2TODGdXqK2G1NOr42seWYfRUsvDMBF7tRQHNoQkOOjHp8M7qX2YJfd
kQwk8ouSWnFn6VENg1R6TAvjOBKHoYXmEzAH0lt6kLza1H1bUB+nLXUxerMDIfxesxi3eKwZOcaG
KvZ60tONwnsvSPpOztQPrLTm2kTvFOn9Y9vcR7p2mKOJvjPpsKFg9Qk647Q40nGG9BUTnC9sww3J
759ywVmghVT3kkELSvIWixsbh5u4BaT2U83vQyVeIyJam4DWDX7DtDs/oleLaJogv26rJ/pxTJpv
pdZ7TS2RoAx+OCItIC2IdIp+GglLksyHlh6MfvIBY7h6Tn8Qn0FUa36OaiRedHeQqKikkZvPIWKx
aFu1OUJlaacsTxxn1qF4gynNPXMbaQSY8Fw28MbBCqt0q42GiN9ZIRMKWnrtrIyC54z0sDfvDaVZ
Terj2d9bAbrqdZW27G0BpnAiczvK5X2qGMEkVdeiEb6jhAcj01y9yDAangHf2TY2TIQ+ML6kq8HR
kH58l8w3sIOrzB6C0QzE6LiU0XyF3mWsamRWxODvjNEjOeC9Wr4XeY/c4L6drwRzDTUzt9UGd+gg
dxjG98KafCc50kVdEUjt1kCNQ71f1wBZUXHfOYbwx2b2c2c5km/iaT1bAOsFHTuEL9PTczB2SJam
6W1RsqeIQLskMpg8TF8tMkra8MXjMQhnBtKkBX3bbmo5ug1lg0eTFbCOqwhqmbFmT7wzw+KbZMzH
ENtSmkrB0BsuCGx/mg1kzxKncJ2weeUstFDrdz0VGz0deUgDdfI5zqhbJ24v7JWq90f6kqDqh8PE
fUjnK2MQG6OLd4ZWP6SK7NdFu65H9B00v2Nhnngh3/Mm3JpTtM6Fwxt9Jh+K2nge67SDFC8dSp5t
qlie3nfeZPV3YQRuqDSm+zmJV9Ru1xx8Hwfw9sS+AFUv9mJp8DNAffOzcyYMXYsvTtT6x60+/i6D
EwWiZXqkf9VGxCFnj1buyEHTQkp1ZyRRNC7tKCNIAQ50uU3ywT5EtV346TL2TOZMDrWe29cc0Tp/
YD55riCRPg1AAvYE+yovtTUNqNuAe7RaKFi6RRGk9VJ8rxSB+WfoY5QtPZPsAMlGHQOKkQKgKMGr
WiNR65HB13mDssSbcm7B4czy5EFcbX1FUlT0HfXMS5F4hZ4RbGGOTwvCV0JN87S6llWnuislI0w3
5shZrc+TaWNJsbWq1Lx9ZwLtM6/RRRR9cR69sGQZ5wMa+cf0Ps9wn3Nk08dNWd81Z14q1asuHYYT
bUh1o+lTfGo0s/JlWNrrAW5yMCrK4naE3G4iejqr3OimoIjQg3pml5inLOeedr3+laXh1+n8Ys94
tjMg/SLSCc/SxZ5xonaTWIQo+U4k9/teCIQIhbEEatRqnl2G5S4FRuppVafd9tATACprySrshnfC
NNqrecnNlYWQahslWcFUGSGSXtR+nY35oiGQ6Mc7wu+XL05hf3Hm/tOn/mTBr625o0jJOTQspnDX
DUabeXbTzS/DHOpsXBI93aZ5TLyOk0UmZ+E2kb44eH/+CHgPzy5I9lqo+i8j1+KGV4F0a9N3iPE7
ASHvGK8R8X2RLu8oduc3SqPl36R0EsAP6/oLRefH7R6vJ6YirCbnsii9vU9uOlBstmRO7bko6ix+
18n2bYyZYd+UFkxr5ScRySFGHLv5o4T+oYL+51LiX1yXSEub4A9iFxyaHx+HcyGFuh5Vkol9W7WP
jW0MzyhKWDmihclW2PquXs6qycUYv/1+i/vFlS/rTHaS6FLVUwdYZrvamio4YoCuym6QnGZtdlQg
2dCP8atmJdnTF5c+1zX+/Zb8utskJKOJRpxPMfoy+qCIJGk0kRMj8taYcRM48ve5xo2OulVumTtD
hZXcLVu1mk8ASuFKZgES6etZ/EjixpXn7jQ1cIY4vyg1ejszuwIWiQjRDrpQWYdxtSa6gmheEh53
IY5Bs9gBq/UmQS8t09ZLaB7selohxiSuZ3kSg75yErHSDGnvSCKQgCWP01ua3FQStc1EPTrFvMXX
42KlOM7gRgr2P4siDhh8goRW2ThIblq2q1j7acSJF3bOvqvEeux15FPKiqMNAvet2iyk3GUJG9nO
le1VmxhrQh4PcnMw29zNk2KXtf3BSqxnc9IpKitPierssJW7i0xWW2/d/f5JXPZVz+P+z0/issip
9dR256hg3DeaEG6ha9NmdmZ1hy+ueTO1yCF0Rxp8o2UqFfkk8L7U2cPvP8XHEtCv4WBhyqLEy1EL
r815qP6prZpZhVmmoKj9TJMaj4PXmb+rqlQ76y9Ddj4PPRIkyWw6m4iR2V5a/k1JG7WBUFREqqK9
TkuEzx6LN6SoZlDblP5mqfO0tZ8Ui8S0s/PIUj3HzGGl/v5LnxeqD+8AAW0GqhvkYVR78SB8/NJV
ztiIKEAiNk20q3TuukcBftAd7Kq4UtK83Pz+er+s/xcXRMRAJD+hMhR1L6MB8qVQQzbCKvvQUUVv
hziSj5itxroJ30XaQpQJSzm7itNUPYe4pZJHNOWAwFUU1Te5C8zoqrUaA0nlcqsaCjvJNmi1vvnq
xvxxuP74UeH2WbS68Afis72sUXZE1Fo4TaJg0vJpawBIAj+ddZkTtFNf3i1zvryxWbfX1ZSmfmXB
0Wx1vaJoNVZk1coJCUHEIy3DvZwMpIKD16DFrVVO+VjI4Tx7Qx2KJ9GqaWDCp3+z+wZyc9ynDkwF
JDpASKfCCV1y0EtosK2m/TC7KLsneDZ8TTDZrjmZqrc2oJqHlGTKfVmFdMmhooM6dioGFvqQ8SmL
imSn9ZZ4or6LJBicAclRyli9SjUqKrdPdL119QYmiUdYHDMbNHRSpw1IIfDh6/LOdmr6XgYr35s+
1VnkDqRw7iNJqTZzOoZHvDnKD11IWTALLX2xazK61NSYb7ta0/azbneUZ5rWuZ01PXswSU8ImkiT
1zVpb5C4k+mpajL9MId2dSJYr173JO0EptbYPxv0O14YcgNI2OU+49Isw1PXJdW3GMnSVcssfhiJ
LvVLkntXhArUN53uEKMoiRiNaSHU1E0Xq7shALjUN8QuZgelHK1xtXB1ZNVtbN9FFeFGRR0qiJsn
MPYNaaDyXjdqEUyqnK8iJ85vYAO3R0xA/Q9hGMVB79GX1mVhXUFCa/aVxLm5zyfe0NoSMyE6gKX5
/onmm7VdxTfSqAqPhEal7La0/Bfh9aou6uyq7FuoMnIW49Oi3qCE0/cMKfdC5s88dV14UEPNfKFN
FGnf1Aj/rBOwb6RyWiROSCqUFjexVyiV9BZX8lK6KIR6xdfqJHp1lL5+liVZGtxEaCOi2do03rt+
aV7awdRTr4VadazaKXkkc/dcFraXxs+zTmccOoOzMRk34DGqaNXJAgFnXslBm4/ZJi96JNJCU6+k
opZ2i2GJbc5uIYihnuziuiUkIWyze/Rv4gUIHMHMQmrZQrXJGsRMsRlmLQpCTgW70DT7G2eoLewQ
Vvst7FVlH1tOApdJEuHKWIz0RrMo5g3zq24QXLzFNyQ/G7YQHjbWmkCsYTLYFI4aR+DE4Wv2SWZ9
71WhrCJrsPeTFVU7syHL3W/Y0fqSKQ0rQpDVdZrZYtPrpMfQPx0PWp6TnMCOmh5wzU6EmGR/SZzi
WYvbap10ZvQmnG6+E6lagnSROvT99siSWvRjTSrDgsg9mXOfpd/cYvfr79OpGq+TiduRZ0n4SIi3
uk+bSvPaemwPJYZ9dGMkAt73o1P/mKTI7pAP6TkoFbYsmd8v2ryfe3KsfbmWF7LHBKVWRDv2phmN
dJXNanGbF4wzt68Vy+0ki3y8QdG+wdW2D01m1z9EZoW0cjop1lw5qa390rbK/SD4B6T4DdV9H9lI
XCyzf9DYixysVrV2OS/HbTXI4hbSEv4RLcrn67GslI2xNNYxjh0RebluT3c6D/pQDE2GMHMpdrxV
DGD9XP+SzaG7q+dOnHIclYEFkneXxCUJ2nWcmQMYhRpVddXG0vPQqvlpOF/dHOzc762h80fyFrwQ
5r0fJ5Oy0QtJfyKNOvpON2O4KiWMXshS6XqoI6z7pTGL7+1gUYFuNGMcDmGsmXtEaQVbiXFYV2UX
+wriklVOWITXZ0R7u0pf5vvRkpTJhRNDLV3IlcjYFIXVLR5N+geOQeqgsWjaARdCeYgLybjP4Wxu
x0oq31rqE5lHVvxyqHgwt5Uo0scwK3uSx+0887MwBvBs1U35IzeKkWcNcWjVwmvcNtiwD3IiG4dK
A+bmdnFk/Bj0JbkfjZk1ZxL1FZoGcd3qnbJLaVvQZJCH4RG3N9EsxEzsm8ycC9cOF6JOk6LEUjCG
9TXhmNPJaqr+hlOSA+JGbmmZL2b1aJb1KbTrgjMoYnq9d9pbUdh4otA/wMmM8mglGez+9yhLsORm
qpa8jEQDPDeUOCOX1lyLGDfVzZ+W0Q/rs7w6hynA9nGpZ5LJ0tqE6psPIUaUCJg5C5i26Ee6Yt2j
xv+dSegflV2dtstjp/ApUwPCPBzRAhk/iMXwSGYUWIemNNLX2VIXGq/hMh0ogBN9r+gDvpEkWyRq
uaFBgcBMndXEU7mTpbK5tqexOzVxvTwKbcZmUwmgblWpjNe9Hc9gttlPcbfqgoNFpEjMkzodtKgf
7LWTKNmVLIWFv9h4MVI1GlnPdcsDERyvs7xuqew4tqAko9sHE7malzmlcSDdxAYzoFg39qK0u6xR
So81zgggGppvSxwOt0QMR6thqM+cMgjT8qJmD7FZ1Q/ZVGYnJZuaIAQIQ121m554jemVpaEc9FqG
12Cw7a3am5Y3l4v+zWjr+hYbI3SNZCiPo56EvB/klFNUi9RHm+/jqZ3JnWnbWn9G/B/7qiU4Osd1
0lNSn6gT5jwB6DPy1SSoUBk5cR32KSIqdWzKa12WAmVgqVUTiqK3gy57gqbA6Gw4Mq/wNu5jgz/B
bN6xImXP5w4ZVRqflBaWNlBXyU7ur+rqtOiqV3a3VrqS60c1w/ciHbT0JGvbUj844pr6ppzfq8B3
pmsqf/L8ljV3k7wyE7/scZzvajowYdF7kbTR9e+19hCJ96b2YBW7MGbD/lrPd1J5a4ayaykHAjh8
YLjewiiNlIOyvGfGa7WQkrlN4x/sFL1RTMSfqZ4ALKuYtZ9HtHVM8RTp7B5Oo9Z5lG7WHUkmKVJ+
ddqUBUVflngwsZYISmal4yi0GynRPQineCtzoLCzR+7tPpGPWfSchZrPwPbP2IAcCJfenZac1zos
PFF6UboT0RAAbvTlaUeSTECEDROV4hEv9aS3Lbfzm5o/5HRJ83MbWt+MzrFPDR5A5hk4VTrIzLPB
XRml14UttFsr7zGaPhbSd6J4CWNk1ZrDIFJvRiiQ2T1T98D2jT9nB5pUrizJeHQkDvXjsEe8c52A
DlHziCL8tzo2V1nWX2ldezWVltfzuihp4Y11gK2K76AzPV3JY3ZX2Ikfmwtu4N5r5eJpDmdPVfLD
LJGp17ZHQ+S3DsKBbhQ3KVVRwudOmjTtM4GldFgQOnKn2azPTX+oK8vNiuciEfdF0T6R4+MOernW
sdEs4WObgm6fp/YQYZeb4p/50hzJAmFsMqEC4ZXloxpS4860u9zp1w6unTyOobRWvqHDI3PStSqr
vlQ1q7r4kbbXUfGosDfIRbIq+x/sRAPbfOuz6Mqg126wge/GLZW8dz27nuVTXNH4mR3XakyK/+2u
Dyc3jahhj/RpFHMbGktHpeAYVfk6R8CplGJV5NlNLDq3a8qjmcb3ShFZXsp7piXN9VxrHoyXo7zs
C46yi4QlLMETZBh+HUrrKTfGK50VKI+0QBfZa9wUq17qVlGablvuWJPbGHWZxpgKE+daccQ6dKg4
Kw11/29WfSNKZy3TRjAoO9sV2DWtDFJZ9qqs8fTWOi697GqEIOJF33d0Qur6xeGMkWnMSpPlcjIm
z+wEhsvLkuGaj+xKzVOSvlny25Tkayq03IBmNYLnWKb8epioUE/jmq5qsDj1STs3AsQcuWp8ivV2
cmMJBMtUXxVtR+Fx4AQvPD3Cq6bPWLt6V8MurUUPFCFuyPr0IiybMsZs0x42o3TXzvghM9ljvafl
CJWkvGefRIeBaI9qI3XdxpLXeTa5LZXjKkRp3S5rbezcZNG5547//yk6j+XGkSyKfhEi4M0Wjt5I
lOUGoRJb8C7h8fV9uJjFzHRVSySQ+d61VqTwIe/z5L9VOfdOvc1tWPG/If2wLJyLePL44tRDkx3j
OPb0/KtcWH3ftSkK8U6THTbq32mvhzW8AqIwIuPhPbkXbLvM3V4eeGmWo4WBErsG7In61ltlSEEN
DsqDqlMzgiW0idqgrEevMokTeJ4WcgEd9+FMLyqPVpIVJJkSyCJe2vGt7D/m1PIL8qxJz8ffAn2u
F8dEVbatUN2SpCF1jL2o0MOJ+Z6lIuhGoeEmA7At0cc5cg+fO9sY1zBtkgDRdtdYVH7BD5Ip/8Xx
xbRSv24KVmcjXNiomCK9pfgrm9W15YOQPxX7xSH+wBgqbxp5Wh+2fIyGH0MLzfo0xQcJM5xib6ys
DE0xkmMeRORNq0rsy+M2eVaCA6apX3YZSACHgoJu2N9wtq6Mqtuh/Bo17Hj7aP6Ajw2U6mVO7229
q/KRRw33SRukw1c1S25ej+6UXVrnkDvbmPOA/Ts3DlnWndXWR8N8qe1LZr6p/XJs5Ve5+K6hl0kM
iKvb8ix0nRx/oucvZlfNremJuPmrpQYa+gAp6oMpSV3B+Vsr3HUGv4iAu4J5stQySJ2eZ1D4CfvN
MOLL+64sWkck/gPXp5YxAcznoqgPQPgQ3Y1X4qumkpe3vvXMxPKi9GYlb3HxaimvhYzQE1ijRb2R
uwYfz4wSI1onr3bOlvQh9UtAtuQhUd4oiXOlSmaCeUzaf9QkedBKbr1ygvRvipy7Vfzejn+iPFqw
5KJ2XLlt3MZ5Qxp/gFd2Le2rEB+ROoSZc3o2LOpx648t+kw6hKhVCEvyEftY2zX1utURVjjiZdGT
wLSSmz4g6kiNQJVwtsa/VXmYHWMXgSPMxVsx/EduQ4BD/VamRwIF3LmBWu8qyhK6/Tg5fL6/bWx7
87QEkpDRi0xeNz+SZmLL+lnpEVqTo66eZbjQafkt5W0cDW5NPedMY08FIzfIPytbV8MRUctUckaO
Z6RroBvvhSBVBH9q6eQbDRmSrSauZF9bGPJYUcKuUjdVpW1K00FEopJ7Skp2t38WAuRoA2FaBr5r
2CG82f/NDuqJL3nCbc2ZWKu7Wad3cNVwUf+lQnJrKtSaL93+b4r+1VPpsXPT9WP4xXqChWhn+31U
7knfe5MM1Pr8HrUt7kIEvm9G/anRZG1iajIAaMe63iiZ4z+rhdJ5IDfjmEyPwfx7ctognGr0M5c8
LtZrq/410ReQjLdYsL1l+TIMPIiUM6jFQqhKzllnuNKkeUzB+yT9yOx/QiOSeqBzz7IJyEr59HRP
ISVr4hPlyAklPjO4SU7X6Cjmvzg1wlF6Q+mPTCPF0PvQ63uUvZbjS57nbvnsgNWKrU2qtL5Kvqys
dC4/ENZmibKByPcVbSshc4W9zOb3vl83PQuK2a1BNpjITg4jWWisNQPitRojbmn8ytZdT4/rHLsd
Vt3ZiWmCZyzixyFQYT6plRowK21W+dsyfm3B8uo4fsQBonIspYkZ1MNrsX5IHRT7kBEHJJg05472
poyt5TmbKKEDgha3r5kMzCNK8+W5abXrsm/NaylloW5K4RwTJBa/FV3lq7Z8bteRHcXyJq320aK8
a3QUppRZq/W31f0nivalIO1k1Uovk8RuZUIpnZ1JTFCjo7nDeMi+hDYS+Kro/zVqDCk5bbPs1Sli
z1oXuqOsz7m4x4btV+vNGNTL6PR+OzI9gWZkoxPWJfSZifRIXQMH8hn51L6CTyrXU0yrmD59DO2F
bSRENB80cpA0j6rVPpNafC3NbuCjr4zeWzvHUymUyuQBT/FxTm4zkvQygdR+0+p9zIRRF66zQqQ+
3flcOjB2bq9khzgdT3F6G4qFj9xyjobza0SzP+trOESOOzWAzi/SamyNet0l2ZVqbz2OAO8gL1X5
A4/ieexr0l6Uc1vUV2VWPWFa71NGUHyHEqiMXHnoGOMHl1JVQvFUyrUFwZVRWCQxNhokJUv/whId
xhDCU9ofikUPHBQWeYo53JjDFNcdPb3ph5lHv0r7ucwX5Tn29r9ztZ+qh4Xed7IlX1ex2GejdVeQ
QNXTDy2i+3paN+CHbrOapyXqd9mqHOrJYKCnsGkQZQgSsJVM8wi87k4yd2Zh+W06oj3o1z0Q1L5N
xp0TXyvRhUZuHzWj9tS0PhdYCRm8GbDtN4SEG5xQW1tRSOOM/EJfdlOJC9xZni7xrawcrW7k/048
yx4JdJgI7x68IkGrpq9+wVXZiX9tHvHt5ttYO4HMB6N8FmSj9TlvtSQ8GRWqxWmKBnffduguRwY0
Zd0aSeEbxrFYQLYYdmudqTd3DkX5GgOL1c6+IF9g0LnCCnytXMlD6ylDTE1kErs119DkrKu7Dt99
8zBpNfecugRn7OXci5DW9SrbSixMT6717ZrxKqpXSfnt+g3ShHDNqmAZ27BaTM7cmeNn3WTQgghB
PZ0LXcULkGvWBhXkxgFxEnUdwnGCYqtubY4BDb8bKVuDReFGpniGy+9cGg1OAi1MHP6cau56ahTY
fY+DNX3q8Xpt7UhD/aMc5WX+WJT/0OE4Xq5Xjk8EyMnC8Qdk6VnmXSt4A0qukNG+jH38GOppU0zy
62ibnAp8DfMQNtmnWdgGQbYZQlNuwLTvfsquIXBikf4j795z+IIiYb2PpaGCCI2Fa1Qcx4tlf8Y0
nEvrQ1gf2YJgsb+kSraZeitQo99SyO+qMtpuUeIYG/RICZgjfzDSGBe7ohmBKKR5i3XhL5MQ+EiJ
23ffkg6Fbf4W7IPoBwqvFYPBOCYfy87ZFLX1QkWv63Q5QjZtl8sH47lWNc414RGNZn4N0Rudizb3
sFTpG/jlxumoBEgtAKkCWbpZh5PIPAiXb6PS/k0VecU6sE/X99Db8bVMjL2jkHQhKXfNsK4Sc8S8
prvOnENZ9GkwAcC0yXolOIitxPRqomOWNHNHpdlHY/ZlNum33jO0IVAmY6B0c6P2F25CZQJKjtPO
c1C6tem2G7RH2iNDS+Oex2tFDj0EyTqdjEZCuLM+UsYmo3f2VVfDUKYIa++mNfMQmds2lv1KRGd9
bk8CWcA0XbtKe8mkdttqx5kDTxzmeQJEZZ9a9NC0S8L7CTuJ/9kEtartAwHV0bRGT607V0dilRn2
VibEAj1ExaxIsVzIpfKSMEdb0kWv2n3dcz1nZDOm666Nh0cZNduFFUmdxSGL0lPamtumSPb2Yh+d
uRZM8X2zr2oKA+xxIGClXtEWTeaumNKQgSWMeDPzVh535bOAuQCos6TMW6Q1FJZywTcdhwjNxLGm
7nNj2dOxyqwd54yrGmNQ6cvBhlcIpdj8SuRq2/cw2u5MumvmVknPQ11W/0iAVG5a6ZRk2un7liCe
Z2FO2/roshZmLHHRrLx+4EfVvDRxfpCAZud1qYvHEPExZzYqYamEojDz/kE0FFduIl46s9+Vaql5
+Zw207tamVqI5JjXrNR0gEtOA1lbho0ap0SXlEnyPozZOy/1+N9spPXAfm/Ux7iYtLOOdPpWxZFz
HXLJ/lbzpt48vS09Wkjrp6XwArdwaDXlJVrkMBoU3hInYnQlWXknNQwuWkGmBdJbcH/Y/POiFxW/
eiZusTlql84ysoPS2BGZJ+1VTefFjTMSd5SqviWUyz1flxahS3oWcfSdOyovty5Dw8ci691SsX5G
x3EAJzJPspHsSxQTch7Lc6AtVg2sk+hH6g0iAM/qjZbEYNJ7br18PSQVySwcn9XrgmKEAscZ1dh0
yU370KWDHuTwO/8a54ktYYFMR+vDJMfbzeMG5r6yx1sRO9r7FDOZqMnQeVE7Ol6XcdVOLcAu8EhD
wNiROJRlMyALDSHCjqY93LRZ3KtyfXQr7TRr1m9zKz7FWX0hmNKvs7590ddhAWNLQIFXOfeNRCcr
x8x2S5GUfgvk+vX0flClQ6atyKOcdxthzWhmbHwUKIZoLfMgZ9EIlUInumeoydiZt5G5hpkizMM0
C3a9BfecXIyvrZGccm5OMUW3Ujc/p9o8l0sSzJm+E5n6rWiFHZYxd2nbWZxQmr0rnOjdrDp5SzM2
60/x3yjntH72MCliZf2XzeV9kFQjSBa192dydFTRHUYz5egiXGqwzo3dXGVdKoKlkVIvsxvh2lLP
/TDPymaahtXPe/HIewLh01SMfpOVj76V320rEgGKysYnleS9zGJra7eoe2tH/2qr+ugk/MMOcaJh
E6cvVmKfCo6iVAaK6fP4oFuQCFJaaP5QZRMaKxNwf8nkmy2y+VDaSBxlMaq7dSmbi4Re2+vZMn3D
tgCZqxoBYvV8dHKYX1cS3TZmE4ShUNy4QeUNrMXJD2m3oLfKVDLRA5BnOcx1hRjwpgLAq+nqRHJP
hFvV/2rDWgWGrFEVzCY4F9ljntSq3iaLrH8YTlQA5SE9eqmTyWm9th7Tu6jaJmbI0NXCn8VqL6FG
cjMAlxmT3aeMJltaqWf/CXk2ADWSor1ZBC5XR6WZta0+Kc6LIpKRyPUm5qypCnuyf5yGLYFJy4kJ
pcKfAPDb2eOlE+vgE5mfBZk2Vt9T6hgPZP1YA9amDlVgaDm0xDObpZDZgvyVKxCUq+/1Y1fbvL+j
qaWY/J+33pMfzO6jUeow47BfWzK22amnSVfQh1gskHQo+k/ZoQ/xdch1wnpkpf0QRbNfVAMrTX5T
DDHxvJv9oSHxzofeuC3j8GdWuq8spGXnJlEnczDnXGppVZ11UR1ZbM9SPl9zczjCkvw0U3M1Yuks
zfUB2iwnMygJ4I03aT2HfM1/GfLFIWU16tv4yy5mAxROjtm6ASNKZ/yO7XU7SsXnSE8tD2toqF2g
y48EWsk0koNeYsiR4mTXW7FE8bNahnKO5pqj1vHNfA1rS2LhLHNSDa1q33TFtY5LNhgi0GLhLhGa
43E82MufYpSYjpRrnmmsYDoYgNl/ZIMxHcdWXbbEsv7SefST4sJRG7wfdQcIINQDLJGrz4xfaffd
5/rP3A/7ucvPuHiGnzxLi2uM6VRxbWtUWR/K0a3Yk3IxfyH2ESLoLJu/TTLEwtPd29sMcHgvLaOK
Daomo3ExDtqyhOlaFQD7kGNprdyI8yfafq5+6wWZvgIQRIve6hXIN0I7Hi4VgCe68x55DMfUuS1b
CsJsfaV0F/gBeDhzpH3n2Ke1FThD8z87E6GOPTGUovQoZ515AwepQ6UdTH+IGF0Kw+RQB6RCtTIE
HBbFRZqwhGjNshG2eiduw5c0K7BZLohEYC2zmZ0SfspB/udYzxyuqPxmrLpmtrW42H4XHA72udep
rl3+ywRY0lOWP4nmWAnnrNfjuV+SHS0qpm/J9ASWneJHEax3Hp2diee6X6xbK2WXbkIorDZ3O62Y
15TMQNsdCUgVufuRTLnNgNObBLtZfGt65SMWhLEuazz6dSQwNTXd4HZFPD//0HrXqE1HSU+ijYWF
+bPKm20yTPWO6BIRRGVk4IfWIKad/CKNYxjXJR+EXc6hauq+bANNQ/WgjIz07JvWDfBzE+heP2hO
Uk6emotLEk3rh1aqw0NoDTH4STMELPS72tZOUYQujQwEPx5Jfup1mO3inRT3sJzXw6S+KMNLBJCm
SfLrRBUz9mOiA7MriOO2teyb3CJJHy9VLG8rrGDWOhzmivuqUGLwHWl8Tv+wN6Ex6cYtoV8iyFEP
cOshZ5lrE307tHRgc5+uSXpDd4yryVBQaOQxG6n0Y1eD9Z7b8ctoVK9Niijb0edwUCJImSE0ZyXA
ZhKMauFaOZfdNFx6qb6zUnL+lrsEEpgqCGzmyPEmVmLQzyHbSXX5olfvHI3elNXneESWkhips5Oz
aOvQXuGOaX4RTUsX9Ygvy9w5s71h4nypgBmXYvSncj6msrR/rlBYIT2JStg0BUPJxKWLHICr+qOb
U3LhnjamAyUM+6EnCy9pDnNJOI3TkJxKSLTc9aHcrcduJmxPnrcm7jjJNr6HaHTL5mhgvK9aySsz
3TcwIqpYq7N0xZCi+ksTh1O9kcy7bOdfnMbICKGFUGlb+fuUd2cdLrt67+tDOdQMwXaYoelasgXp
zLZifzZ621emH1v+zpwgXT8L8d2rbySBtSsejr3DXT0tu5jOihFrMXOxjiVDmLnXl5nX6aOrlATg
wcGJf3W1uAQYeG2FXm2+5PX7yFFXOv/p5EzkbHkOLkJ72k0dghc21OwJfTj3sVFDmclHcy62dbb0
4yA2yfCqqDsJRpNDYyqOGP5xFx+gqxzwukR8tfa3WF9GLBf9CP41NlhTvmhK7Q2x0RgyMLe6dvtQ
yVEnLqKW32cWSnnqWLONvV6LvcRnLTos68vNWd/stPVF9jRK7fKeAVH86M6bMVWeBnbS54ankLWH
utRTii7IMdCUN0N7lzU2ush3gGeKm2HtzeHUzjv76Tdsr8jT/XhK3UILuTTZPWdP0rHWELgnKA02
dd6oW5dGXt0LV4ZTzj8n9dLXU1ho+7GEOsE8nmRfUS75Rf8oGAe0QeM5OTXpVgKNL+EdasGXGVXb
Zf1x5CsEzUaa2aJ3MYCcnexN6D39r3Z2DhB6N/5Z3QYJ97ZCGKPwqeT4O5knCw/nCZm/MlkFVdAA
5djnLCatUuS+He/ywrMJMtQlIC0wMyYsvtx6etDisV3s7yT7N5qM9HC9xKWWBS5WCaAQIgDb0HgD
jHYLG6gbsk0nrHFADVFNip8iMLLKAVymCyx4sJ7fBDQBF92pbr8FngvcRX4DzquloEWgb5RKrs9F
oSqO2GNIFrurJHOmxGzGy+x3TxzbWSH4t8I8p8aHJm1bEmEkiF4nJs32rTM/tPxcIAszP+xlU608
Yowxc8XizUeHh9CZXH2lq2hI/1og/Z7XvU92U/5VLf9WDhGlrjyj3Wi01zub2vxJJXNPxD+vwVbB
jqFq74l+GOjU7Sm9lIZrTvIP2DDwKdGUScadekm0/CcTG4eKQLP8MNoTQ0+o0GFV5UWQjjI4c8as
TNisxjGguK2Exr3/p7T8ZpQLoukiK5T69eIULflusD8IfEVTEkYykZJYLU197xjfTfymNcqLrHpG
Ffvk2Z67kTjDEoOM+ivXpWdZ1TajHL2nFEYlCRCJm4re0a/6+YQjPH4mcylBVQBZ1+N4klt8p+tI
3MATju12GhM6MscTG41Pedy2mOCOZ46Odq0Po97v9amayItsbypyEIMTp62fL7ngk7kzODmLtku6
2rNhK1XSLxf2f4t64HYL1CgtjITEfeYRXmFEI2midIGT2YLBA9kd00n49NMl0PdLLq5lW+8LDtEJ
I3WDhXFIloBXOUDyEeSj8DtKEBP73xP6VrpPm1NcdKcY84Qtb6f6B0Byr9t7lZMsZ0ZSjWuR0npt
Ian7sea7MlU3zVp8EKdQPGVeIt7oqRUq0eJLjPBK+e08M9ZF6RXpSK5Iv1FsQtZzkAI+XIEXk6Zs
l9vU6D4dZ742HAt8OJccyZU6ZP5cInuAX+gaeAhcm2SUwC4uHvGLXiTB/xTGdVj+CXyb9Ry5Sddt
lVQLoxmCcO7OSXOBzBDTtbdejOLb1sugwndW2GxQt3oBjeOQFeDbyuy4JfrDeqpC4Ao/LiuvLhS3
UY9qzz7yMckveWS7bKMUM+/yDgUjKX94hoT202WoRxZEmBOXovzbDVsp/zbX4wxzVt14E8t+3NUl
Rq7lc8g/erMJHdJS4/TUQyVFwN3t5FnOv1H65zzfbzjp+lOq7NCQcDFlLxPE92y8W3OgI5nStAzz
3F1RSy/BKQqd02qbGSC815JAnle/s171eECIFCZi1w7Cr4qwrmMgzPukfLaFIMHSciNOguW6lqjE
pDuOZm9S3hLpoYk/gfqtSzfW+lKwWBWjua3I4JVV4cdt7Tf1sKddYaztPUIOX7YeRrxjOYTm37TQ
6TUUaI+4T2s3YoA2dM5JGsrt6zNU1ph/U1Qt4rMqrECa4aPFI1rtgwC+NbATobVhIXNrKawygPAG
7n2FfHkDAUb8l/gW551C1LYWncbC9i2414aFXDHzHQXh1yXVwMx0TyBd1ofvFobBlIx9JR8UfqjI
eDUTWHdI3r8qQRBRbtXuM89fIuWc9IBY/T8bnzwgW7Q6VypCQ6mk0aE0p33Jkl3L3Zc25VfSXNi8
I69gPHCXEkNerfKmWVtFM2+mPSmQtqGD4n2o89cqycIFCsguJOoMJrJgJBT6nPI3UZ1t7SPpSleI
sBqvY7ovldg12+9ufbe018L46It/yBf05KQ8T93+PhfzOc5/cT9tyvrbbIn0QbamIsohhd5kveGG
nvJj3W/GCHRScaf5faJ9sy2TDRFFfJ4XZ71xk3hiODctTU+K86bFnYukdJ+TvazHtKbF3mh5CRe0
CFK+i05FBk7wA6ZkCItzjpNE/121xDVKz9CwbvKVrInmxbIJJsLNXAdGRrqbrRLxiWa3e+bcAdxO
HOqPSv4Y+2tpnsfhMkq/Zb5NxX+6s3iNuIyWHcjjfdVPdfNqr68TPC9IsA4BBe7uZb9sd55pL1sA
TTYqTiayRQyOnt5fFQWe+cW09hF7vsErc9AFfulmvJLe5He27CnLmUFByY6FtbGVsCLrPytPTb6f
zZdRRWK15qwz4ZA/rOadxC91AiWMvKoRH+VyL6QhVNUXgA8TFq9rD5XI/IFQ5ip6SO0ply23I8cw
km6NONSDw7Omkv6wrZs8tJ9LNFdVZxTY7GBKh59OpQA67T9X+INSO+LydXXnIrTZG3MinensnQEl
KM7jyDtEabmpyrutSkGnPdUYvUtQtYtrc7OSglBbMs9AFkYrFX7m21MRpGw66pUXTFglg2xB3sMk
+wsIWpmAUY7dPiFH2zCudnaazUfXUd5gSQT+Iq0cVDZEwYjwcNQ5nJEi0ZyC4pbp9taCng8J+LxC
Azla/IrRzc5ede1Dt4CozBD3FQp+joG0hRTWNlhfvclONr3MqvyZOvGODELMxgcL0qJq9sCw2MMv
1bz4XDrsIYyg7V4wtMpJ5Y0TL3JHVgU67JiIkSJy1+acp2dUktvRrLZqPHu6sdHSAlNfAi/CZdmf
O1BW09kNEnb4z6gIW/uY8seFfH96ewf1vWW7Wu/M4aLmp3vnhKWAc2fOjyEJRyfeJvEeVyNY4s2y
yOfxRihzFWmPWL+tHC8sQlCpDjC2haQlqxDs8cg8reZQ3ASQt1szaz0LRTOv9lZvZkCjm2SyYkZ+
TdJ22nwNhUH7dHQxhfqV16f1mcWsaOHQ4lIiZVRWg17cpZYTdzIOxsjfIqFwNCJjQrGBxBsRMtTe
SCNehaaDLOoD4v8wUbttIjFeFMNPVtKx3a3VppLrwatwfpU6jnQwVgMloQmWVGjaTranRxuh7Fiy
aFMkmPwJn5jwr6G2jhy/SjMa4vT6eyJrnJl0qrmicLhljjExC3bvRpTwDzjJrhVLFPm6KJkq0vaX
IhT6qOb1tSwTJA3JX6Yr59ms6hfkbdJ2rexjZBWvJoGIIZmtWD543tUqlM2iesryXtdKOi3Eg1RF
/ToRnbRLV3PrmMIzlGKb8g4kdel3hHpPi3MEdbU7zrcUlZVZ4Q/tL1KCrnUkMwPRFnqrNSQWfi+h
RoQogxycNvOE9xUfadXbrlweioI0jlaJQqtSCkYw5z9LdJvOKcOo6E9C50Pu2nNaF1tAqF3He5LW
+ieepFeDkO+lK6/EmG4x2J+gk0kliM9Rh8iybQjXnzUu+LVh29IWciCttzLlnFT51FG9oLFy/tO6
et/LE0fNeu/z6VUZpWeXBGZ/+9+KTa6HVrZ5CzV+Aachs6Z0jXFTVlzTlz7/NkrEm42X8T1EA8Vf
TMJ5prrDqMH+7fokXOb9QutiucabKTF9vdZ/5KxEypQGvXnQVcGyydhCKAYkyDPwOwM98DhhcHJl
ekVseeQD8BUqHSf4eEC+V9h6d4ahefoNurcVNHya4cpycnYiDAr9HzcjBI00X2sVa4Pg9IeltO+o
3UdUedxaS29A73tNcxV4aurNDIWLA5Cu9r5wEyVQR+oDOJEJ4lmPcXdHzygvZ/Qohv1DTnwS/3Xt
vpw+0p7z9NwZJ6Jh6uQ0rTtkmW3+1gBxLhtnBBHu2k0BwoS8QgyXov8iozPvn0RTCArWV/ukYD5/
rTi+4tdh3KrRx4iwsbyY0Ul+lOjUlpdJDREUTuY2tY9dd0gQ0JAO0WWEHvicL53xQp6kx49mL7RO
uTHMCqLTdTmiC4HZW8094EJUhnHxQvQD2fZdvlvGV3n61xL6SgZNE7IUOr+F5Kfo+mk5QQj4aBQU
xPnrqL3wyEKbquqbRcYCo1DOm9nXvkrc8p3/iWSaAdM+m3d2n6f3StvLyWYyNzkbsEnOLL87YurO
eBPOTgVKG3yN6VV8SuNNG3608ndIzmvNX8Ci0wcrxbeJ4i9/k/GmOO/ruFlNBlTO+4GYemyuqJ4c
50/Vt3W9rbQbK3pZskSFpWUEPddD/N2p56b8T3SAaN+Vg8pXljxVR1Szq6KfAf1t9sDeUei35SUq
okBOEYtOVwmpYgHa+aNVm5wUDn6kUV5dA4mnQWxCOv/Z6YIcGVEAjTSa4aZo6zTtVWe1VVoVslNh
egxUjas6yCb0LejmloouvF+95KUpToqxx28aZX73gRjLmVEW/NRkT/Vk0vRbkBO1Pi/ZlvJYo+DP
sl/N3MBuhsB/7A/OoHhLHCLXZSclvi5G9lE9WKEmufHJwi+kMBkDuf0km4lgGHLA84nFrPahGeT8
blme05+nWvXH8p5pT43yix1vFflEa0zePJKUCKt529kPfi01e6HsuCl2Zr1z2rvWnQf5LHe+UfCv
yoKuuVrNKSVrQTXvoDR2/4XhokYnJgFUnwQXKpwBrr2Eo4B0E+4IlAfjaiPJOxoZqRLs3xezeuHC
gI9BqKvZltc6p4gB/D9ojIMG5TpUgZ2QTyI7AM5vbQJxylxhrzu93A8ZR6Z6B4cg+mW1tshI1uct
3bwYik9rUg/DTc4EcDAJOJTekjn53pnfGriBMPZzHEwDYplXuoFtgVBHuDFbyXRUy6+Yo2+x9zbE
83RY5ftqvK39JUPFASiXb/tyUyDNTOHe++JUOLdCQ6TBNMd/ByPJ1FOeAcQIn2AsSC4y9J0OtI+c
K3Nr6CF0rFwclXzPlGNFxxJBXp0dI5AZ260UOs83VfTXwI02iN2Rojrm72ijBGdFj77r5VleKby+
8Ag0wZnoZ/1X3XxnyOnW6KiM/6RJR2ZzzFE0GeN3qQRFE1q45J5HjeOZy98ah0lFuZM7aY+MNWVu
drVsU0AbaHaIfSaiQATw01PbF3m5JQuPdlrTyzKAUf/Ha08reSEeOoN5It5m1KF9QeUGbVPAy+l3
CvULPNAV99YK4CSr57IaGEe5ArD7qO0GPwK2I3Cd3MFEvZVUqtZQZpctaGCzMWfMBFs92iLoUKqA
oDGgzLNIv5rxYt0JEMr614GMNAI3RHNIzQ3a25zLoxa3XAsyKFrLtcoT8rZ6Cp5CQREqGmqYc9Od
cHVRHKeyjGz76W/gqWlPI8tnjpfQ7qygWX6XTuK2qf1Sqn0RL0SPbFW6YZNT1wCeFSSX3PXC8IFf
DJNRceGc4r3kSvh0sv3/hJ3HcuRI1nSfCGYAAnLLFEidZDIpNzAWi0RAaxF4+v9g/s03PWYzvWrr
rq5mpQjc8Ot+nF2LPZxyi++lA5vkkbuwRUh1DjysIyPWNHtf2rwixplOlgkhlZu0a79J5iNV7ewE
qzEe5xGOsfpDz8xDCz417fvtOPlBWsOZyocVPxgGRNA13kg5lv3UeOPbjEBWJRnPAZK1+IgG6O3+
wA60AKpuaS5mZrHxQuvqdEuo3RY7L6sPbkIJytRvoilbi6Y4EPlhA1vr3249HjN6o/1cru3+SCBl
rP4m7JIxL0CS2uBawUx0J7+2a1H/LVbxJZ85Ue8yR9unvhs+9HNO0r/fyii8tzinaGeEcVOsDTCA
U9/sckK/ekbJTMu8ypq8inXk+2Y19OAKGufVFPZPmJv0kJ+kTSYnBjEABCUxnrNEbmYS1+xuUXOT
cd1lPB97ogH+wUTYr2wEiMjZdnbBZuTN9cJ1zPmXcnp7Tnp23fHA4nFbFEZQUESjko9Qf8fwdU1Q
WlIc+GNSMbK0UOL0s4NobWR7MY4YEtDeyxt47XXqsRMLV1VIe3Q74ZN/18Mgmg+0nhK5m9gvXCIH
ZJbwNlHL+gQcZ7iaxQ/XwLTNjzHnZ8733LEzutY+9fzvrHsbG3FR4cOdtPsYjw9xP2P2m48N36be
xRKapIGukWlxkj8yTwOrOkb698zw6LsOzxv4OtDUnIXKRYtgZbl4WA8jxUNoh3vT/RmS6sXL8m2S
2nsGn40J80yMHyYFUzOymTZiYWQPmnLnWfrRUZkgV+4qC0uPzlYpE/GznYzfZFV3M7gVX0d29Ots
DbV05MbRcYfByOWbt8rybt5UvbVee5iACBW9fm6jeT24BPSL09jizYNUVWPs8ck+pGNgR9GOJPJW
VflqgvBUExzVCYC0Iv2Z2CElHcPpqAcld1PNuNlVto3DU10/xdUtN/DTK5rQhuIqZQ+4UEKI+JJe
TzHOp9U6p7QYV5RwPpAlD+jUI8Qw73NuIz5km4EGvjBdhlZ9J6p55YV+MOGpSFNxzMaGi09GYtc4
pQCcYj1aAs9k+OxNWS8BEbnpMAb6U7UudPres2K5H90EXR+bzEj+5LLfCAgWWt5dU/u1lXhCW/0U
z+F+KLu7bb+rgQRnNP94vfyYUg15jfgBkdIuDR9ao6dJlg1uNz2VdbmSUAS9nCadHnaZ/Tq5BCKk
Yf6R2NHrmmxGA0OyYHeFAFkQmGBb3fn30F1F7r3g3cQxH/RFdMxk8UTnMk88PE3AkoxMrukaW5nj
x9hvlL6fq2qT1YHnsUNw/a3yIgDuzF4Vz/nkosCgabkLsKnaRSPmPvFiNUdl7yaOMovbXmqhFOgs
JqYE4YzdSsp2Y8SnFbENIuLbJvpO19mdItVU3rtVh48yz3bk4zHmIrVSBG317Huc4RIuJnjACr7P
fpOo1RDpr3bprDzUojT80upbmb26fbM1w/KQGNZatHymq2Zj2rSacw+TlvgoCvfZ9NlmjZxfkfvl
xNyiS2b4yEJNTIORQzfFNC+HhecXBakeB5kmz5ZgCZJwLU5r+Vrp1mG5gDrZWZh3Yph87LvAMlmV
hcRJ1Ue8lI2h3lpISkOM+/5UjMm+HwAMLESCOux2An+9K+kHs+Nx45RIf2m1HhhPu94IZvPFi/l3
jm3f04oxHz0BZPMe7scObzgSBiJ1SaJB1eJxLMW7biExYLsJaEfYZZIzg0gDJderpv40lTxUHHcu
swECPbNptHOpnpwK+05RwFqAQpVJvPVi8F5Gyxs67ghPM+v6Z4DFK3vEP4SpIxkbxb9TbCzSvdMb
G8X/K890tG72co6DwtCBrlRbK+9QDeTHnLr409xnw3F3jsbp7PoTv2AAVYagN/Vky41VUVZPox3i
wdFwN/MThGC0pPywMv09GsMXKDO0LMd734geZ49bPJU5hAzba2v3p4zFhMfaK6rzc1M5J4ODpY2Z
JmwskbyrSkZnTU/2I5qQE85nQ3TPEjWRnE5gAo7RQxmY0rj2ZRi0+NSs1twn0QhsTx6Hip2mZFpo
44/MS5iAvkOIbKOED+0057hoLqHbLF7du+7xBUv6hxEult1/+ESRMPvtbIPFnhdtK5ZyU+7ScWE9
uP1jQuKxzNVZJc3BceRLXMSnxmlXRjsGKGasnbIFO7uONBIr6XzKeVbm/a7peAzGN6FqIDiwXEm0
2yqYWeCqhu/X2G08glrhqAKXgjyeXI92EQZW151scmtT8RHN1JCJnJEl3+v0/Jg+HawsPAo2MU6i
LvzyU2eld8MzLz0I2tKnTJRbmSGnTTtrDOwp8mV0cItL0ycP0gm3RQUdd265J1oYP62RrUEXJ3sr
df/A/DmPI5NjOXR3y6BettZuVo1SMtrtu2lzcKiiQPOzSOiaGX+HwoX94F/NZmr4rjo6wDSrYhYW
xW+fDrDRsx7J3cLh4HkVbh2MzG5hxT+iHKoDMqFxIEKsPeupMp5ad3mE2cj7cI7OrkAOK/GYmu5Z
aNq80Qb2mFqsvgqBQ4YreSW+W30Jmur2a5Zm11hvMAf7IOpNjRXi2HO9KwlMZlrtr6pCEBnumw8q
SRaC6oDgxzjhV99+qXC1Dj7GpVn/dUNNX5FiIXimWF1pNPQEGpWqh451UFYO1qoYUF+dGcsLGHRv
gZ957K3CP/ZUf7eesxOJ9pgxGzWyP6jGdx6i1ntLkvSCWLeSHRFiN/6IMiOQrMBbR7t7ZL8fQtdI
N92Y3FTVsuAhHOm2NAyKwA1fu67ahMVfUbO9b9c6SXjaktaD1gCO9vncQXzADGDXDA4qOY/uTAZB
fi4fXzWBZSqdJYewrskFTwnmmcLf5MnPMJnrfGp2vrqbVf1opP1TW39J957SMZ81uBuIKbpO/Dzz
31d0zoXewa4PKkFccX4Nc6fje/XlzrI/c1BBQ9nfTYy7hn1vDcXYupHTbzxzABPH7arATAa+q5Os
V33L5DfPUGCYPh/TGLZhNW7yoayY7NQvvnbElq/Ri59z42xZh1zHvcmMVmLPnEV3nAdWwRmddr4D
T+TZ98n50uNIQkV5sDbLt77Bfdy8lM1TOIBnfdekRZQDe3Z2zEyCqeByKn0VK0gBxSrkLNo6HZqV
K/AE/vXzryy+63wZ0mivJcvWsL4NhryyFDqbwHNF175N0xH0HpGBLLCMYhvz59fsaxhzPPLHsq13
6dabqW0CV0dmL8a7JX14HD57BZ63KBdSj89EpAitPlVT8mVyfGQkeJYJwmToGl1ETp+NIruZBMyP
Ig42T88O0xMmZjJ47CFZ1QWt847tdD0NfNLVpxttFSRh58urj7aZ0JxF1R46UJi9wqhkm7E3ZmYq
7rlhWK5l575qWRMkDsFl9MreRduQFv+co21wSJk2AmviczTOaySY3VSwSAnDe5/jJOC8zjPtaPto
zsRaqigCZlyc5tg5xMRemgFfFCeYmrVrztXAIHw9HDXmYGk+Z9p7aL0NS+bnKZ5NdF40jniV5SSf
4bz3xO+XA9tgKBPofV39pcbivcHyYOA20ZuPtJQfyNTHqGVpX+lF4FGIwNfAeZ7scdMRmYIr9NWl
0+/kd2S/xJ7r0Ybf5DHET73NVYMgVoVvanD+pDzrH3rR/Y7cy9xM54lYiHRTLWtvO5nfpMnbeul6
E1yHalaLQ8Jo9fMAT2BM2qvCIdE02sGfWc5p5GCHEEeIjseeUB1B4YfFRlrkJ6Cd5660njXkhonC
P4koPA71uSvKSz60pyQcVj1Du9I+NGjNdcqS7nHUfzJO52H4SYmh5/OrhX7fu2c7tZ86O1q3psbL
j8T5IK2Yy1J6bqH7Gq1ELfo28Q2NIxOdIzO2yk1+F6iKhUcofJj2OnEgvn1rxqyty/AyMNL3KDgJ
QqUqpwPYh60fmTxgMf2UpDv5feJH156ulLg8F0KwmUS19ZziwQGT0ANvqw371JQI5AxJCiGBj63V
9AdsR4do8PFNFdu6w4DAdzQek6Ow9HdwSO8Rm+qBTIUpqw0lEMfai4MRw78rYbYkURAy3NYl33SM
W2Ui+dbsRi4vZa4HUa7vdaQDiq6SVZWOMI8iFFvtTmL5fXKQK82ZjRYm2WFD0OG9dJO30q+fwoY/
Uu30r7XLU4T9gWTP5t1xy16qeLl8iD7chnadBC230OUSeQH/SvjcT7+nOX/vQ5PhbL5PfroCKTKu
+5Y+UZX24gyeQ7+MeXNzOu911sRldOto1wMX2rTp+EFwYfHabL2i+ImKFmF5Rk3UGHMz8O66HNkj
QBu60nflBUaNbiSm6k/a+3RqNlzPjTm96f70lo/WbXIWAkEjAg2Iap+nG6GZ06Wa8sewI+Iqhf/a
G7r/6BbOi5Xm32mC4AFjpGVfzBJf0HGzMsaXEk2bE86YiLqgrPd/knS6dC2xsC5zd7giyRLLQ2iR
xsN5D4ublX5MrO4F9+rJYN/U6Uj2Fp94dSz5w2DYzpvhZmnTKmI9hpaq2/HKYHPRdjuC3uBmZg43
LUNHKFd+X360XXGJsq8R6bRTyWHyuUUZT3lCt0w+hkHskXVlH1JrTvPAJL+LKefNfDtoLORAL82J
OoDioNNT4erWcUH7rN18M9pXVbqpzTgwKv/YNvqtQAWr5Pge+sW29b/SAcJY2BFsLfdNwTId1UmY
E78FYwt/30wQpcbwd27Ud6wHaqZMnRTJwC1N1HTjXBWfO0KFBWm1Dp0qv+cDBF0No08DhXto/+JE
rjNO5Dxdj26zjQuL5Qg2Xm28GjnRfhlqJ4q4TnMLcpFKdizATZ1shyR8Tdt4B75+NRKYcPmQdMUC
vvC4zuhHSZC3wE2gPI9MlVxl8AZiimUbLToO+nXBxY/AwdFgW96NBQDmsB7CaDjx/Mhls+k5j/OI
yl5UnwSVJ6fixGbpD3KODzb7eFhTrbjnJeKk8VPq2Zp9eWDl37XdB2XYfTb+OyCFbd+dMxY+07KB
CV9nB2gCUmXOisfk7zvETls8VUl0AJe/tD8QlZbX1O23A6I2VFamSTx+tr5vS9ycMSOH7JizvnNM
G5ji152ENR3zblf6GQW/HsLdsAChyYSaICqhHiEH8+So/JUmtjEWn4QPmWHYjyObJkPD6c1LX03h
vsj1A8rAjV6fa5PikSeblQLVzRt7z3M+rcD0zMzZHV7WFgg2afErO018kfxksrva+tlkVTOH/o+P
MFoIvpl8WRNNC7oueUwILafl+8iDdzKPVp9fI52ltjCPKp5I3YK6rdGA7W6j8ntU3TRKVOREHTYV
FjqOJK93D9L01p4KdzZqHsuALFLHCUkoAUM9KeA3nsV8g7KWQcGz88BnwmcgPg29d3S7X2P6kVxf
ypFnKRB23PQ5tU6ejHhms3wohlWnJSddsECm3ClqjANJoDczZsazXLLEXEmWMijTvzUxK4/IJYVc
s6/x5kknWajtp6bew+Fs5WcIhqy0hueWj5/etc8R5Q81v94xLyUYpTBjJd4Ob3L57QjwJSRI3NwG
pcyVIzKuk69fowKrJ1XVaQg6jLblwWfZYAMWDY2dATqMqkWenOFakEt2NeeBZq9tpaW7kCiCgxrv
G+Nm6JEjWXGCCN8qbA5WOD43ng+qgYKa+s2NvgD+sJ54TQmwd/pqTtk5451qeDHN5fZFEg3MLSNu
tPLg67Uj7xTcC9szNy5ieMPLkjHpa2ImcxBuWfry8jKay1tr1gziiA9SrTpID229DemaNPWfCQ8C
yOaN4VYPIXbjDEnCxHExjyZHAEtG1h1zfHPZZ9TNxdfohKhVkM3jYSSDAzgKfbZhN3EizfgnatpT
VA6EXgQspWxfe/KdgF60MjECzx4UfzNmizeiytvcISDSv2ZMtLZe7TrHfohmrG2tsRIYdSTixgSa
YU7hlVtkdiLvV7P0n07LL45t3ulOu+hjfMu88AV09EpgsXZNgvWW8aLFxUdm0DnY0CyirL2ufVeE
aInpcP1gxdhY08nGFQIhF3xnTN9Fjzk8UdtaIkREaL5JYj/NwFYIsXfczRlYyCPA7gHYGlnTzUGj
l+zd8yHdj/piNHfOmVrYZ359jwWvjU2Ul9VjmDqbJO4OqdLP9hJ8BSIF2hyroPeW9xO5w8+uwKCl
uRs57ELi3WP123vPzXhnfYs5jlZt3tkOKE5snBAFo8X4gJBaxeuw3I3m42KhbTEtJj1R4A+/LFdT
zkBPBjm+6r6PIi+R5gyGKh7G3CUyg7qH+JX/qhv+WEDRvRhCKf4b48PwNKw/XDFxwcl+S3AB5+OJ
jgzWrp/QK9a1ibG4TLdJHp9HIAFT8loONe4DZmmP1iOJEoTl2OIj6kO8f5Hek9tzGOIoxE9TY53y
kXppqXnw8OHQULXDH1whb8Yej5CjDg+B44VBgkK0jWOxFXXesuyrdS4W7yDGqKi7hXwJayAZjCXq
W470hSxNKvoLmdnbXH8XGNHtGryZRg43DRTsLojpC6g80PiWeNs0v8Ue380KHK8n6c+JH838Cy1F
ZHs9YqIus6PG7UzBUZaewnR3MImq6j8xtRW8OGJBPqR8PlGYKKdeEyg7jqO24g66sYy7HYYPg7x1
zk6GP8XwQYBl5lZvWBcOmmJ+TdgF0YOQfxguwgV9b93daV5raGLxzR5vpC+G9kaLU6cR3m1eiFn5
Fo9srA886QYupPkvfTIssmNv5xaYcpChUKNVdc/lazJgZUWxwdRh2V8zSGK1690TElNVJBsgVwv8
yJjPumkBsn8BhRc9DBm26yHkJoHOzaGj8yQjKFDhyGvaq2fZK70w+e0I3kd3J3vWopsZXmJYKu0f
mxx8/mJzaA1OtHb7F+GuBe+PQiIiLb3KuTekFg1LdAcwhwj49fhEfeeeExK18LCyZlpP2iOxl13K
WGSoJGj43VSHneKD43KXp+9Rw5IQDkI1vDHOOQk5Bcb4/uJUK8EupO1v6fRpqe9Q7QeBi3un4hdf
Yi7utjn+4lzdlsCV1PZJeM7I8o/nlDNw2uUzifUH+h/gSM0+991bGh/F+AUjQ6ib8N9KvpDVyePw
zbVbBjtTv3rIbz4083iv48yI2GtCssrW44yaMHG9qT7j3j85OP4SLG8ChcPTAh1rNtF+9kPHjgk/
TraO81SXmFN5lM3s3tvFY6U9FBgpbWBOal/bAZV0Dxnrc8XwW150BfcIko2DIfC18w38iCTqZsB2
1c2Nfkg6NXicU77huNI4tnRuzeRZ+RQdtOUIxxDZPRvDLSTaSqwIVBqyO/yePWsbGDnjWqZvtKNg
m3Hnb2s819Zxxt9lVgguguaobZjoW71H80HWoRtqscdDdVL4Vl2Ytfqu53rtjdZeqZ1tvtrGSVXP
WXaxiAMmOdeBrcp/8Nz78Ws+PlbNJfI8WCEHoRh1GfEhLs633vucoGu7DCnmPq8PhSi32nQo8bz5
765aKKdQ0QZ2HRvV/+2HX0xfW4FK7GGqywmM8lZhkVz8DtmDaSbPorXXom5fhsbaONI9TSgtAJwP
i2uEz0OZz++NY18LSBcsn98aYdNRY34udH9LS4/KW+At3eMUwywK+frcct4wB6+ESaQdPBl+fna+
JL9WmqbxrT/VIlqrmGP8XUnCLz0j4NOMOhjhj2u6pwwBbgb2l/O1K9PjXCxzypPwRxKkj1N615ic
ly4jgwu+zBO+og9ifrEQ/QYJ3tXYROO4j6OTxmKomN+76s9gkCVKnktijGnzIYevVtvHrMTsmv2f
vdBmrvPwrnmkIAyoEtXZZBaDm4qtedrotEu35Wko/xZ4fPzZWTfyzc9qrvZvw/ygzOpSFnwebaLX
3iPZH5dltJ6CczgVPJzlTKUL3SO8X8p5zYv9JMlA5/tkunfi3em1p4SKlxyDQ299FjNPd75uqRnR
HuaS0gYfdRDYTK0fZ/wQVF8hkIGuSnFnn4ruK4p4cYlsxUN7Nh0IaNqZ3Gk07kTjsHQEEPsYRwYG
LgRh7yrxsKa+xYPuPTJ5nMQm1wCuV1SJuDoKhN0911a1sdjzmpSOdbgjYnUUi6yc8UD/XjpSCtQB
WdF0RYVa+OF5n00SxOmzgORcIjvr9q3G7FvwTqCYraMUQwtKh3Ykk81Fk/sZpiXXfxEqXZXi0LNi
zJcbOGONBa/dqnMiFv07C8p1G5HH4LUsS3+lrCeB3yUnPQSv/mCmOBTJJbjZT5NXe1mHJ7Dph9S8
aNqvLi4tO0WH24lRblE23DDin/hElQ4F5lPalR9oDMYfMGAr5LRXJPXfan8bVtGmcR+nDltMt/Wm
fSYwNCVbo0kx8b9E/vvY1uu84gznT0qr5MqcBmQ2fysXCl6BRdbsPhLhroyY03AcVw75+q5iaAGx
0HKSNnihMydfO/G18vrjwPQOoyqYE2YXi+7WqmSZBpCDGWsq5YNRPUO0OkZdIDze9Qb3uE/8mxAW
UTw/UwC5xB4C1HEC0afJbsN6hbN2cXJjmCAquum69JEmrZWKvwwDloWPAOStJOkmX3uKSFjaZn2e
0I+q/qmCyoe4KDR7VdrOBuBlQb9UgoWtiv1NSohLY5lbYz4e5yOLgnXvNcEy9uSImzNHtoX532BP
4izpGUp/7F+GPoBRNTHN7DmkNDADkJMkB1VzhpvyJPtsKwzt4AlnY1G3Zy18qdpYk6fekXdlpTdD
38YUlmKS781t22hniFCbGmeB7MN1SB1sg1WTZifDiLHx4mXq9ZPevRcoBXryEht7LcPUkHHMIKa0
9p+R9J3V1jStnmma32iCKDQQKxbexpxsSpKbI7/T6CYBi91jX/M8V+bfuh6vQLWxEjIqx9NTrjxA
MaTSIPofo0zbuKJatSANo/FKrfaDFWl7JqNDDMKE42oXGt7BCk8wdXcq2pOnZSlgwGrsVpamnsxR
33aFv2p44+qcW5oepeUmdNzACZnn/D9mOv3MCToWppysZMEXCxeS04xFKC5C7QZnlZ2KcEzcvWHI
KBdR2zgW7B0i4WtHrY/Jq1cKNTONmo+Mm9+xKb3wMriiuPVpmVCaYIWv4N6GP3pZu+BOdVeyA+Bb
XOmJsbKgHV7zOc6YuCzeGJ+eTc7CkmVKplADlLQhfhbVtsnUX4OT814MJP87fT4DM/rruTOoVc/a
DymfdG2gaTKRy8o+SeL0wdA02p1izXcuJMewxtmxxc5XI8LFYM1QkTfKxm2LYaebMZ0ncTPiTx7C
u1foedD1C1mrSBJOibEpz64hYjZtMlz19Izi5Q/jg+pq0PqwfgNH5ynqE2LYijyGwZcs9GezaJtt
ZZrRVUd6fQjjWguXELq/lm5kBRYxxA+qOws8KJONBjMl9S3WvG1ZZ5fKqCGCgxohpVpXjzDLjwat
T77EThQ5ZDLSXzfhWNu2Xuesqtwc/nh5B6tVE5G6eFU1sAUosnYnqM9G8bAIWVeRimDfcGEADTpj
OLBFaOPVF9GORUIOUapr1W3y1RSQbsxvddv3x5Lk7FXLjWXNVvHIT9pavzA7kZ2AHbLRumLGEVPK
Q1Nn8dlwFBwGosPF1pS8VkXiRWuQR9VzXQjeI7vBJlyE9hN/YnB+KcgokmH+smMdrPExnKblYVhi
pCTIQXmVGko2l0k/O98oqu7w4HoWGvIAS9pCJUgxTKDJYopsuik+JJoOI7aMyuie2IivfCxgp/5/
HloluG3WXvVGcEWurbwPg8krWbnGvn6JLBoUZmXlN6l1HquMtvI5+gf7LKSmAYSEzkxjWcKjsA87
0Kqd33YQbLxIDnhlpftWISz6D62XJ3vehuiuh5VH8aebEbFwPWZ4X2/dbqt0Xxs2kZ+jicJKdk6W
NIkvDUUaNDTsPKYovv+jHsf8j9oMi0YGCuU90zV1/jL+va3CMojzpTMVHdYUvhcuH8w2af+qvt9H
tF/7WbN1BbYVUpVtl2/zVoLtIf2EoQRu7dlldtBb5mgqpLupegaf+TrhePvvDRf/2ahh6fi7loYL
x7SE+Y+fMS/C2S0HsPlhhxoRjj4ZM04pSsDxUIKx+R+FGv/RWmLrBECFL3Ra2Q1h/KOJKpzzaPY4
gdaYqeRTxjm8L/Rlf423Y/vf/2SG9c+ykOX/JQzD0F1HCMNefpb/05BS6MrNyV5SFBz3S4iHiPW2
nEkEFPCu+SICz6IWMt3m5lLQXAyE2myNChoZ5xvLXTTnsvdWjlFG/+NF+I/XnNNWdzyXRzMIAdP/
x2tuYB/QO5fmqLwE5siWGDpNd0uziLAmNpbV/3gdzP98Hf7tf7f8+//zOoilXSyN0VIhunvgmIoR
UBvnEQmoTezVTxxRpK/HW0pTnhAex6dlYVMuWBn8958EB9q//yhAbnTLdO1lK8IHwDX/0dxUAkjs
614P172G/23mxoYi3C+0Wq3fqzLeQVTHYPo0GVeSXoHqWGoyh4BJoUWKoNF3IjM4wgTECias7pwi
kQq2Qob2B4Iyppq911x1xLmUoFUl/U1fzquKNTT5pjFDPbkkIS1d1A0b/DkFnkgfozi1OV9237wK
RWUl1xrI7RyYv7b7YqhTY53H5AeyycZrcQWEI+sGZBANfNBxtqfpoRo7ih2g0kgeJ0mLu5Twf3Gs
ARRLufUU2OI3wQzR4PjXiFXG4lEQE8Cx7/JALMkRNAN1y+ktNAcO9J5cP/+YC+aqI0pD7QNwJX5O
Cp8KLoKFt/GoF8JFiPRgsMWL1Ik+Gno3Kk07ujgL8jY9WaAjy5nnw0C1W/yTYhLhcK2X4t1D6m0j
qOjpk66dJ/kWg7aebWaqZRTlgpuFVGhW1wySS98cG+YSiT7lCj9wfTYYxvekvS+cBOoZUKu1Ow/c
tdV9u9D2EJA3GZngnuvZktKMzSGQGV5b3HoD6UT0KcpG/86teYPj96h8rhsNWcJxF/bOCj4/8WB5
zNEMGb3WoHf+JcgX7YtrfNbd32pwtoPD58V8LlBTSesT1XxpeW7PpU1v9LvgwwMxDFhwTc7bRJx+
crx4k7fPhCFXsr2U/ovnb7P6MTH+Sn/GhHH28J3KQ88qqMOlQTqbxfB4btWldX81kFpCx0W8i3Gt
6vXG9T9V8ZubCvnQWkeM2ZpnAJ9xcMPJTQ6GPORZBOTCr7mCFxHxlC8hrGAg7ESSfD0sPQbcuWBF
bmr0XC7sPrqHKQFwCxYbVvqkWqxMDKv4p5NgYGApn7CGUCz3aQNzwSm0pmn4vAQ5ms9mGZe9YBo2
mgNKBOoIuC5ugcR0sf9dlPuNv3qkkwwyXqjtdMugSZVwaVNtW/DYdDmueXIhSmL67YMme3FnvK8Y
rN24ZtPDPOFHtCxRzNrPgGDUbzFh7auKa2+9q+ZZm8VqnOyNoSdnxxoOrfthR2Qgit0QLWY4ynVZ
mOI6K6u3ngbfjv2AUxmrSFEPRmktbWADTgWWlmbVrVo3O/exGbBx2iIpL/P9/+hIsox/9En+6/gR
NIH4sFIsz//n8ZNMprQsHEA4ckqCU+WqMfBgP9WKmc2AFVZwbx75ck/vWe9zs37EnvQwYaAHqrBy
Gm2bAEbAC5jLblW0qHBdmjzppfFkVaLdYB47eg2Eyd77l80mXImO2m/zb4+1PgZU3VsXx+SxktzN
+E/CDTCEUTu5B4qL1+P0ZPftQ9LqGFS4Fy48h9daFVS3VkBBKCXWoUa5FpcyCj9QQBGYRcd/H/Nl
jRr9iXaeXaL4xVlVBR2Dv70UrQuKbcTLUI/blGRjZG4crs0gaFjWYdAguf9nlD+tAfVNvFmUGzT3
SPuIEFIzTikv6KPnEuNp4V79lpqfc8yWriSGyxI2ZM0F4B62DRAQREht+eQvm3J/2k/tL3C+XSuJ
ZtXzybXre+7xY6vmu8mTc16gUcJjtcYGOyX7GOG2HyhA8E2+LBv/XGkfp1aeUsHhX4LqLyWfHvc5
BR6Uqeymp/nDQCtvOwHriIxNPJkYD4lFddz80vIjXVyhfn8Iy44rZb82QMta0JTN0gtmgPehbx/M
zntpeuOjGLJ9hyjiipaCK64cA7Owc6ucFgRssjbzN7fyqPFAsiw/lVpcP2+O+Tf0Qj7Lex8GZlIw
+Y6BVn7Z7WtWt8d+InzDhOFguVYQhJ2UnRXrB9XGj41O4fFQIyzQGxKbMEhueTftRwuzbrcdKHaB
7NoAQBYQBYDSFzxfSnWkjm9lRO806zyA2QwyA+qXsTByaQJCFcjSu81ALit2R3gNvKE5UhaIeDSC
geoD1j6TrrCl7lCBPH7BaC2IqmQdu1cdkFLn/gvH4wFh7zoHJue+dH5GGoJnDvzuzVV/DN5cvXlJ
4A2r8UB3+cY3SDEFko2BB0S+yL+rAVI3V9WZnDck602t/voMGSVBR3f+csEca/RVZShGyr7yc2v2
MSfvi/JF0o2qHJWefPUNlTdVQaXzHSPhG1rk4tg1+IRzngUoeCGfSEyusoR1M2mLMWcTTRSoJDHj
YnmH17c87Fv5qyhHESPv+N3V81PKono1UtZBnXZ9AASKNQgcuHEX1k+sXWbvNhN+9xeLMYgQtl7I
1lp7LMBLRPsOZSlt1nb80QO/JxvamnChr8wQ+nSLEbstuI7Vb2X9Ktu4xkQau9C5duTfI20z4YBR
2X7+f4SdR2/rWLpFfxEBHmZOlaksWbJlTwjL12bOmb/+LdabVN0u3BpUN9DVcBJ5zhf2Xlti9krF
kctfXcihXURP5psLAT3BbtNHABd3pBoqYcaQD6BO8/RikdkVRrr6NsYhDPuASPdzW6iPQdpHLvj7
Wy7WkguOsd775ns/oDIo54bxCTBjnkxE4+6LYCTk48WwK7AR2hfsIEV2KY0YEPXK5KuPSNmROQwc
I3DnZk2pz42wQEeCSJf8BsPFdfow+3UTj6tBw6Q5XsfMI1MgxrTwPmjlokZBjwqdngEtU+3OpQxj
D+LvaphWGRUTFb2As9+v0upF+h5MxOTqQiQIV4PniAS2Z0kjrB1v3fSw1MGDybdPRC33enEZ8mNI
jYeqVauZZvb40t/wdGzccLxI9rgPTZy8i7JOCUeweaiZGA92uU6gdfj/Ubr+1rf8/81hCZO7wyb0
TP0teHAoJSRSxWTpNlKxA7ME/UgifVwrI9n5c5VsWv/6zRg3CssWtqZovxXs0mCFWTT6YI5C3SHJ
49S16t7oF5H0mtMUUriE6kVpnJAaS9JwlvVMpdQc3A83BZuWGFk2FzAerUJszMxyKioTuPFSXfB3
f5OUV1lxiF6qlWFulw7AvI2Cmy0tmTc+ZUG85/C0QdGhKhFpsoYGgJEaifREwXFnpWfjW2NmwQEv
bdXEIaPKVvc9GgTQXnp6zPCWsY2r+O+2dVoGySl1SJ3KK4+vBGARPfBTqo9aFbOMJbq3VJkidDO9
OknCXKnB00XlOMlgIiWdT6N7c9qrN/I2HpyaEkRB8p4aYqbLq8kQk09jE6Zsk3S/mOAVOmx5X1vx
e6FJ7M+ce238LMkOlPt00Zb2ImvOQ8YdF08C94s17NUW4OPIoJL/UzxZzVjmh4ZJ5bITjHUnGHPv
b0126B0MmK5iOzipsV1sHDMf8K2FOTXBQe86YljD31H1K9OluTa+mHSVfrpJvPe8t5cFUAXzVGG9
DLofAx19RiGruh9Wku+kkNBgX7uHmnnN0I90hrppVGvbpwe0T746HnFi4XF9hkTKYA5j6m/v5DAk
EYe8Hp6LhpFYfFC6VdZfpN7c5M2rhZzS03s8MxusiEljLU3BHtl0UDSW8LStXIcjQSq9Txk44uFY
eMZO0hmdsKOlwLfGxWBT3U7l8uRSAjWORSFr7n9F5Bkab/cAhYQtHXLrXAkufvERUbjF5jGTdiLa
NP6Hxg7NzAjHsT5gOc81WTiVbl799JoPA8vzlL7UdfLqlOflnU9kCkmP6XUunV3vKNdL/uIW7ODa
OLts6sEFpebe/o7RfmUROgB/CV4OTxOAG5lflkkV11bTXye2WP4mWOSNGtYTqN1WhN2HY5vgYGpt
+xoq6OSGk00mQdVL5Ovca5hjtOTqJkQqkBfb3EDt1RF65VFSNFkPiEaK9JkuMA72fMaGv2tkMa8r
zzEASBsdKhgVz7sf/zA7gUx1jQ2sK1R5JdoYAiA0CalH/K6YjkZ/QrdFQy5gFGAAjQfiJnrel/CE
eYLnbZaoLxRtsvdjRSudklNtIaZWV3t8H1nCCyZJePoseSHLToo3XdV/qdov4HiOgRdC1xzMLzM2
HLMAjYvwMmoB92FX1UIjPTvEWg8Kz2v0Q1azmoXpSrD2aOyqGN05ctiudAJzEwAtlCuWnIRIMc2C
abm2WeXILmfKW1v7KEZ4Y+jW01+Q5uaYy8ph6blrGf2NH4JFy2i6zz0EJp0CMCXRS7MnSCkL/fzW
Fy9J3M575b1JAKI13ETCPZW4FVK8YTpPq47cAeGrh9hLjz5H+awBInBVHBQN9yCCoVXVfVLatNVJ
wDNnBp/AmsK2NOXGpNXNRKJOY5hhQxXoWCRM8TC/IB2b7qmrrhObUdDCq7icPY0VTLvqGjT3gbGI
dHmt5M/SiqCZCPaIKBXJL4OycPeT9yg6KzYAgsikjqo3Pp57vcSRj+UGvSMEIjnBwKzuKb661gIp
9m6mX+yTAUnh1ovYx3sQLwv8fSXDWSaqZQdSe+cp0UStZCv+qeUQ6fsdg0I0JMG8lZH4+HeVMoVo
Fz9Bzb726uPAui0zUf3Jn4N4CoopuzlEAYEBW9FfxhRvhMKDK7axFG/KpHg3NEbZo+b4ff9wi78y
IO5BXx5jcZs0h0jmlpguWZMzLxvYd2joDljnKR6uGaVkn/9TKfyR2gICyyqPjnokZrLgwdU7Xj9r
EQHG4dfx5KNqsCYqbz5aZ7S7ZrxOu50CYTcY8YmvfOl98PAOZxEVd0wyx68h3PnVLOCd01EtzHtv
V4DmJVCK8aifrqFiItU2wIU4iUTKw1Ea7zmagkC7QixxsbxXxUjLojp+w8IdJjdQ5LJwSvbTg+Ef
YoV1cgBWNSdCzHsP+3hD0VU1M8hnjI0Y3cO8XOmKty1yZQmAd0RRY2j3nGbJTx2LVJOKnintDiNG
dS/emB3YAAHJ4Yj9FqENJgnoKEULDqMBCmcFSKe+ErzCATwEzWWWjuAc0jGxP4BvKW9NDis0j7TK
oqNT6+EqhieXpltiAaN4X21bb4PyEU5eWtOnGLtp04I8/rJ8ZaMhtojBbIWCqncEt4VuJaJOZubI
O3v1qg2Q5HlmfLlJPteVi6mD8ujKVV9R9Wn2Oh2USRLFNTT3bExOGbcaEj3BOkeBACubqwL8HuEc
zbVCHijTXOb1d1HcfZiihf+tePbGGks2eu8iIfrgJsk/EIY741xHD6Q2XdOAwGAYQX2KXoNcvKzD
IEWiJiXrvHVJ5HQESBCv23LFuf6vPlm21YtZ3ch0Zk1+CPi8NFm9NHZObvAXmF6g58qC5yMNt8Ek
5mdmEEdvLRN0HyJ8wBNg4CUZyLFIi7e2vav8vUfVxnKGcQ5Up/ejWbvA/cGzlcSfPrrSEQlyI7jo
wrtHZ1Wj2+YWMRkGRCZYl6ajybqQaIVA8Jpl6q2P4VAlAIimIhObfSbpXL6fAsQHdecyds+ixUwK
gybOjxWfCA4RBHwAnaZaY+9DEVYCtBABwB02oK0aOHDTNkjZZ5IcO+XktyZfguapRxLeIRq3zWXd
QzhMsNLSC4WaspUhaROvUFH/0BVrvdj64TAfjZuNa3PyZakDY0IkLEs9IU5GekvkBidpOTXpPBDd
Msu3BvO7SPPZA/cz4p3R0+NRQ0s4XJtGXlrRvtG/7BDEFH0/vjQRPRHLVhUptNluHG4GZXxVH+U4
XDVZvWMR5Qy+hRoAw6EInCKSnm4bcFZ3n13W/lIICLDYpWu/SrbtI379gkfaO5fiEHAh9IPDfpgG
JJ1ZfgkEzrSeXZQvmRgsx19/rq3/2i/8LST7rzpek3V2HZZg5SHUf87Cvd4TcRJiU8duayLN1NpV
OSC3dzHPPMs4kJa2hYivbIidVNBk7YV1YfSc/EryUIBRDOEZSDANIbizkfJNd/kfP+C/Tcg5x2yS
1mVSvH8fURlBkHjMTfkBkyFdIpDU5l4dRfxxybavRYSXtZdtcRKhTINWWJW6FPjJwL5isJkVIWTe
P/9E/zYz0wzZ5Oi0CZv/fYkVeG1rVkHlLmqDTCJB1XiW5cJ4bdseYURnazDAoqEd/uMPoU6rgN8+
KV1lg4tWwFQUwuX/+UnFUiAqLSE5pS+t8kXxAdK2bi/tM4P8u9rV7ZNb2HUJTBFPWiBF0ny0QwNG
uKtcIiJZ4Y3hKDCL2qSe4bDVs35YSSGTRVu2RjQD5bBuNbVA/Uh570ch0kvJ6k6pryA1srRqV3Ut
Z7wfwf2qTQkMfkhkUD7tHacjQulGjMCpVnzkKHvI0y2+q8IA5tZPi6RhGJZKnsT/sa0T//J46Cqe
HpmWx2B/9PsCpaGdYypmL4TvjrjeQRT5vvk0JL16CTXq27xP6ZmqWluHPWCfSMBGRrGDCUpqy/uf
Hw373z4jTeg2S05FMW15amT/tlnCkWDpoVfZixHO6OiqM4OqpKAa1V1SjKFHG4WjG91Tiom2tXSn
dDlE+3o7euOJV/EhmmAVBQ1Q5WZVECeAzG9DijlznQtKuZslpyvNHbmRm3e9fxEpvuMQJae+qpQp
VodpD30a6ZNz+uVFkxekMnqLAl1HoAwrFp7Y1HDcEJohxAgdVGKkgmuFwEYOenBJVfYCOH5l1i81
rJ4IP0Wh5Eud1ieLL6a9sLrs1Ma3msUxgmbeSJwp4lo0Z/SKW9ndVBMVk4mrb596pO0tLm6qz5Ac
hhAbS3xu0p3I5CVhZG13DrBI9Fm+7CVrYeSNo7o7mQ1kAFfQMMNDkzm+scNswlXRZJRuyryXKdvx
SguFkTMX+NXGf9uq7T5jS/znT/K3jeR0LOp//yCnf/+3D9KCqyDpvE8LnOQaEnlTWUMwNDCARSmx
PhDRuv8YqPzLsaJrsBindaChcyL/8ztqfaENbcB3VCy5O6RQDO56F3c71Qog51Q5ozUv0q5//jWn
5/H3M4VT37QMQ8eC+PvhOkRSNlhdbC8G0ZAympnNNQypPOSwbv5jimP9+Vupv81wFMuAVVdF9sKG
/iUkkmDFKB9GNf6smdouPB3zYBiOn3/+Bf/1fNAsS+b6MFWVtfc//6wyycoWO12SA1MFt4oMgQbm
eLjs8zReSho5MFpXhLvW7KkZCHde9FUPrkO1se3Hbf1fx5X9vx+zwpLfEKZts8HiP377efDS2VY9
gTh7blnRUmtKbB8Bt8AV/zLRf4VNAmMU+0ZW19/VUALo9/ZtbCwNGja31Zaax4KroQc1S8Y+rXYk
AWCS+KCna0IIWW3HfjL1oIjWpI15+tZKQHmBwRnhHCRfAs/TqDfgK74MA+yEq8NS9aawp/bLGMWc
jEGgKNna8KuFnZSrTs4gHWCcY3ElMIFK6g0uOyfKsWQN23H8Vw0NDtZtKJMOJbXdKWySMbMZBXFO
t0gv5iT/rVtBcUfjg1IqLB8YggDMI+6ADSoneNF9fM0sGyuojqlNQJlyaMuJUf8mT3We4m58gn/7
5GFyk2l9RUgUyLKJMafDlwTrn7MjDr+0XGe9SYVGWJ4EJMYABKb258D2WWwOKzH1DTZ6OJ1kIaxT
GDChtoTA2xgIVq27tjRpFVjSsnG/1SntEwxS0vH9LYwRPdQf4sFkl+s2lBY9S4K8/ND8ngPTXwRu
70jjTmdpq5Cj1dYnBX7GUgYCo7kmFho06CVjY+LoYD4iXdYza26Hvrsqo2ITurQrqrr0IDP0QfJL
xtGlmHuZhas8lq9ZKGMXQiZg4UGd0Fo4JmGaBEvRQacaaobbdXJJi/6kiIGPKJrQjgm6WLI9biOb
5eAzbe0NsSnYCJJ9JfurLC6ISuv4Nc1zIlsvdVx/xuhiizRYlG1ICt2H3+Bu4TNW8OLVSXOU62Pd
1Y5tcDJJi9bnPUkfSNwWSoMFMyFkiD+VaimrcBCLGOMCHkzsyuAVSVItNxKPYKTxMeWAqib9KiS0
/3jbp7f5n+fZ9HZRlnEFmzp6wH++XT5kcDl2+XCsUEJCoAw1AkEM7X6k4mgaMBDmQaU9TKkIfuLe
D29hWOKSUaq82qDKnrwJtSgPf/6pfpPdcJfwQ9mqYZimrqH0+f1kH3QvyrVMWniB1WExqCWgqXn3
8efvIiaRzP/87n/7NtMB/LcrCzPYSGGY88EYKNaBqaZISkopaaJ1rwn/WspGdjEH1d0bsmQBW2JT
Iyex97TNQPkPQc//3iuKisJLV21TVmTD/O3UHTpdz5qWz0GAyKCnxChEKFTFWK0u5bc//+KKrv3L
ocrFaSuKrvAddXPSnf3tV8e2NSQo4NyFPKmtg3E1+ve4BIHI28zYUIpYfzWORpQdztli1lT7XNHf
aXO2BodmMgBdcJ0a0gnBDUoIKA9hpJc4U8qml/ab3CKUEUSYEUGrAySTAXx0fexTI6t+6O3yzApw
Y2f7OjjHMDwEBqcc7LvHHEpkS1+D/RgoO2OiNLJMh+4yaC8ZmvnKZ6MJ9LlgO8Abz4DkW0iHrrLX
ZKgx2bGhlAAdYnISIX+UNSayLlwEzGHqpChHlMPqWVMevk+MJJAE2/iJGD/WMfaUVr4XLtsmttV2
zP3qXjOW9Z2qzmt5XRTltmLKWcj+wsjQFmQTEA6s7d6N7waqFWgDc1PsXDaAA8ZpiQvGS5noQD4N
4ZOGmGGYNXloaBQYMlpPO/iY3OCKvgeAui8IV1VxY8STVTcHMHqngZMZ9cYMrP1BoAVNaZXBagQk
8C1QXwt5K3AcClmsWha/oC3A71bzWKXYSuVlWlmOioUlRM6e+1tZ3wfZt8WcOoGb5jF3LyFf9/vc
+xTxXQDJrI3PLqpxXLwByi66Q2wUfLQqs2f2KurdID6gMLp9L659/ZOrdyvsGMxGEMLFOqfi04d5
iv5FC78mknTEdtvGF2CmGPBYS1QITVQD680UA3myEkizBJ5YRJ816LDUANcb3gzPg2LRPVLW17q0
UuFcuT1DZ5OlorZKrX4DZgG69OcAakJ/tuR1DqgsGuWYJlwgMmO5aTK8Cvm7FuLqe4/APpBcjoQA
YyIWPkazkDV/xuSs8rFaA7jB/qtIL1HpT1lkQKc+FFOFYaAQfrpCO8G4EqI4aqdfsf+dep9axxMW
cX+udd1h3miEFXcCLl6yKmR+ZQutad1/Dtbd7YmSJKe3xRk4cIRjZdP5CZjBLKThxNgfliIFRvqt
4KdxJxDls5bfYmOLSjg3LkF70qFmRMYc4T+pi6gOZ4lbcA08AwQjw5dAOZy+VOK959rwTZAYn6px
t9mtJMg7uINGgIxhDdg3X7KFk0LAf6xViG0B5bYz85PMoAqwDcQKAWd23WTLsH01mbtbLzHmUryT
FrNpLTgk1UeZ3zHvlQZfDufF5KKp9JyIH6p75upWgt2cAI7sZyg2in4kSUvGQx8MTs+bXpVPt2MV
AkTox/eOmc8aAyUcrL0QM713TspXSUf2FKqgqnFLT6MzPi2NKWP8GEaZ85/sZULkIpbnlt7zP/Pg
rqrsE/9YaG1USlDg6yZZO0rssuFkhmHvM7RooX4w45eBazvGT9N1b02WER16wpm6MJp2nnXtslV3
VbKKOKds36UvhKUHaCQ+Kk2xHYurhTOssw85BUTRJ6sct6/xwDuSch8UvGmpvmWCDy33FgiDvdNc
IPMYtBQA3lNTPnz04UqGwZ7lwZT5ipCqrAenU3ZKcKjgWLcxrRiIL/bucYJqrtwU6jNDeeBKxlzJ
YY2mQGkUjE/TkvKlkpey/tTUozl5gcMle/oYcEStn3mbZnJGjFDOwF56IzRT527GfaRXHzKGP9N/
rRim4tJibrEemp+IfZ0/5XpwMLoJESvvYTVyggB4dmdR/ePy3DREaufjq4eAcHKhR4fa26sEDsXY
4NSUqKo1ESiydTT5GhkGcelTNhyVtUD5lpj4iE42kfM1jkUcvsyLz4X1UNkGUHx6EiHbUsOwtJ25
+NFVSfBZOoHQtkF1jrC9tWjMm8re6cjgbbEyFWKHeV0RgHSEWUrvbfijErdZIL7Dm573L31/hMEB
G47tgbkw2jP0AxB3HLtAggFrzgV8/SrDkACEEdHoNm8xJAV4sNhxaeW4qtvaaWU8zoR49YGGnIBA
NwIQm6uCqSuUd2H8RFy5xMXzrbF4a/3L2HXHUQYYTVZkMzkNsblqE+5aJvzNflY4YagOmUIjnmRR
bEt3YSj3BmGTTwVqssBxzQdPvOIPc7Q88167lVCsSxZDvoTRqOUh5p0ZxQ+Jm4dSBW/Ws/8ueOdy
/SDXIGcV9FOYkYUf7dQRO4Sg0ykw60bEVGIZCcr4Jvpk0+nVlhzljK9OVTPjY5Bbxt0Y2TzltWIs
YqJqUupDM+l9PiFy4zDTUur2DPzzlGMx0wzSdrztwIwwI/TO5t/zQfKjAWFbjLbJP0w/2NJL6zF5
mi17U9I1Kx5qvKyc9Wr3o/Z7T/8KekKzLsKlJ3AshB66T666slYBsmnc8Fgus1Jgj0TdiubaS/Yy
bQY6Iy1xuiqYa6iP+jpc2tJXWj9EDSYB/hR9UkvRHbY/cq8SEoX3hVsIgUyMYM142hlrsrM0FQYD
mUesnCzuykH6JYl1o+DmvkYVQVcBruALUdPjuDHy10icGHlwbaFG3ElTWVTcevnNRFPZekd9QLwX
jyfX++Vy2at6BcoI6Z1bnVWR0vTxdrhs+ZmoiYZwAU4LBUA3R33UyY43Xj2Newz9cvNWG9XSYNiP
g5rFsHoe1OHeAaaWPwbvVhGxkxv12WQJkivj1gs/RJ473Olo/mAT2gIiIlmOvuDkskpcnLkW7RQ3
OrQZ/ZybNt8hXJ06Vxc6cY+FDRaqvUnCPTcJPUyKIAloPWZSmLsNShsdwkgIjbJbl/J5gOEWs/4G
bgFjMTlrFbrLbci5UQSoqSWgGvg30cq4n9jpYDP8EIJesiM13mtE1VbAco5cdVZpJG7Yyw7fZsRu
+410UC75tY/bkmNX897t/AJUZ9UpIKUhYfjsYvyYQ8P97CQWcxrY0CrY1t49ziAscKzQDDqJuJlp
CVoum4dQW8qUBVcJxb2VNnmGG5Q7LKqo/6K3wDzq7JNrMC+5uYkUB82i6z567anGhzKjKe64kMQk
jlj6VOHRJHAETpWKm95iIqYJg/i9wZGE6HMRxA8xbDX/OeH5oG3uBnWh6a0jmxtVenSI4H36bMGw
N8ooBzUIJ+myxpSRU+vistoiAW6RlmtDgSWPVB7EUCiRR28R4jICaGVS9pL4jP6upUYNxqUe72z6
5GHA8c4KKUFQaPQEkCPb9sglQI8yFIuw5UyRzpr11bH4DvDPKCg++iUjXvxEGWpD9Fstzrt3L3gP
pB+JTWuYvA32KS3Oev3tlvfAOzfTG8V9KCo2VGgRiM8DnvbV2k5lH9URNScuQPKBU7TLFvg/ud+H
wQ97mUI4WbF3+4I3yhk42HXSzuHbBZQ/6J0lrp3QxxXtuKG7bDGbRo3+iedrFgXfKj5n3ODq2lXS
DflbgI6xdffeRh2+UXXvxjq9hB4MbxF2ryLrkOuzWkPhhBAOlQ+X4NIrN5AQ2TlDXNN+jfnGiDpn
8Oq9wl05iVwqbIvR5JJRoj2ROmWCRgbZhv+rie9JfGOD6OZT2OA56NHr66/M33ZpEb9G1Bn2hBNq
8bcbb97wEhb3tHzx60sUfQxKRhj0uIxlil7dXaGTHXGtsncDbcxggFWokD+SYVyz5KKQVpbNxLxX
+FrZZ56ADozlZc6BwxyZFANYwAzkAynLkUlOBvHggbYYWT1QgQ72JByJEp+s3sBXxdYV+N1exNUu
rhy53QCqVO2L25EvMzqCKPRysI4G1ZnsY7GPq1Pkp/yq155QtIQhudx/xdZRCT5rn8esuZEFh//g
s5U/Kz9fFQ3OfdgVquFfR7qyukDEJWwUv1fd+uiIm5VkPmrkyVehcxasIuUc5sj6Fhk6vSOnQM8+
rloJaGn2GttnqTPMPpPvrptQv/E2fkb5TbXmEtFW6gKAk6kgVIblRAgCh4cOCZ1pmzGPn37xWpm/
8N0EeA71eaTs7O5IFG3hvoCz8MSqD+tFYuyDCfq+D3kq83HTIRvFTqnHqF4esrFXkOu6n7G8S6M9
di5eIb8lIK96a4xtXT9G80rqDf6OKfYIdb2avQcwVOV3q71XxRn8U24+h/Qljk46HF4ONs5C6TXI
sF7B+ZtlyVnRboZAN7/l1cB8gVbAjdbToGxU8CjvrWKjWY6MBS/pl7H27vOOyDcMyR140pxMqGtg
PsvBqRDaePaa/Ft4wrK6BVjoBeQrMYJC60Od7uPwBvMbv5FYE+uPGFldaV4GhGTK2mWiqCwKIHKC
YyTjGcoHfdFVr2q5KAInhzJIlHjnvqnN2i2OiFHU7hwhph3PFcPEBNu6PO+AbRvfivoex+gWCDCD
YfzNk60yDFaRDXCU1UyulHQBZ4QUZdqclx5yKA7/iib/IBHqmS5S7QS1NLvxLREg5sNMYOMvEPmS
bprzfOvsngkdWGopcX0w7Q4WkHIO2P6AvxQPCRrtsT4iyXO5zieXASK/cUMMXKeRivTWKBumZilS
ig5N348fLF1ibCzaX/SHlv3OeAkty3vtbr2EMhI817pG2hCu1YZLaVZFr0Z9KM9mfuBFGvJ9xX1e
biWF77DwK8qUXVRt6cJViVw2hwNaegshMWfSL7db6uPRLT/k4Z0ej7aoUYlI3hn9C4oBVz+20cZE
/R1tK2Q646WSkRA8UbZzqfcf3fgi1JsabCcAbrrL448RMBmmpO+GJ4lEEjg3QLrI4hTtO7XpYDmI
APL2UoVbS0yUae5DkhPo7lYuXhT/EU0GH2eg6lB1Gn/Y80ukXePGjd689p7F08Jyp4Bub+NXQk9i
n4t400A41F+Il8hrFFf7sXktJ9nZyspQjv2lqOaTAjzWLUbM77jLVQMV0sMmhMPda2TaaKsCLP1C
x55OqqyfLLRoZJpJ2Cdg1jde8A5FJsHhnjE3Gnjrk3PgQqJJD5gM/6q/N8TDxPzOAidah9bNK16s
YIUSQhabfAANs5TQ+qRbWbmQlYCpBRolbIW1qaCKxEM/a+7aNEZfDgFBRdFGIU9JRFgcSFI3LklH
OCqjpBi6szK3gIpwqsRgEfp5RLnW5kekoODI2mTnMuaOlwjyqOiG0iExQbeOqFIHbsJkPJVTZxe9
WUDaoEX0/Ys8rmmecmXedbMERwrT+wCeZXx3s2Kpi6udLSjNDKBmcX1R0nWgYyLae0CPpG3aMQPw
dpX2i9miaD8ltCq1/azV1zCd29WOojWz3/vsLye+EiMOIbiVj4sEClqLdi8I/0sC6Nbw1F7N8F62
FCT0mCcEFYVG4g0IcdqDtt9xlrPWnEpRWbrQ51vGIS/uWXpQvZMUH11scHb0K6bEZnoVmpsin5qF
WSofC+lMge4H35q7tuNj6DFs33rSDepGbYQL0TGf9PahtQxxH9XdG54NTE4Ljnp0MgRNNUBWmwlv
PZJNo1bSstDfWjq6YQnrH62Op/H+syCdBywEIuA53Y4JHbO+pHQSXl8+2tD/losX9ilV8koihDVM
OtKKuDaE2RHk0yVvAKVFxzza4B8ejqLeWs3Ca+jsN34H9TefYV2BbkyaMh0kqq11TpoHVR5G1WRT
uG+6x6O01OjesYSjO5f3nlir8C/oljU0ijOFdM6vUj1m8sBAfk7OW/neQT2e1dUZqyARodBJunjX
WxssKSVTSnRO8barln35msa/bFzxNAU9ZuyVb2+5x9l5zEG5GsNF024sMtLhQUUpLPykD5R8xDnb
3UZWncC+93DvlL3efcIPMjJBUCoSk2jOJoYDK4kOHb0l6ipDuRn2bchAOmyxdLfSh9D2enDXshdu
jiTYhPxC3B3lwW6f6giZCW5Qs8mlUxWc9OJS5GjmqCtXPf4parVyXlIUmc3cb14CqB2WsQ2RKVXz
xDyY5TY3D5bN+N/cpclDj1aCGwzwJeNJ4HjWxgIs2Mgn6H8UZVq01bnGR2SlKKlJjKPM7u2zZnzV
ISf32SJHxUKTiG5OQ2a57Ce0YfIs7dcOXyRxCsnapbHQHm3/gnVT6S9DDDdsY0HEQIMkgHCQ0ZZ+
WPqiYhRZr/nwtYLIeprm7itjskXt3T/jZB8P7yL9zINfwfBBJY5vLpseXlyP25K4wKT5xgqVaxtX
dkRFxA2nk74ayq1WvHXDQlaeCSuZEMtZ9Yo1DqVRZjihtUNhOiHf3M0oMEkwvRxWaH2RtJRs2lq6
HePD9QiAW6jjQxcvLiQcwfuyCQgSROrui6eLWc2Yg/pnO6T3W2wvvfRBoAH8fX4iO39Uxq41riZS
R/8LU+bkgyeevl6X4mgqK8LSXWOLfWDEeiJtdf5tcxzVhdKvaUXKZ+lDPVtrOn/gBWzP8QSSFFJz
g5cCzJPcvdT6NTFXsKmwtYGRWNnZZ4spwHaGhNn2h29jBLrX5rEUj8w4KNVRZoAPmjnwbjzq5E0r
nDIp1rI0vSb6Su4hCU7Rd0E+a5tNVryqU+ogz4LwPqoJG3/smPvE2aJOVMYW6x4toZ3AlhOaY/P8
G9UiRcWYlesyQ7War0eevdhA4Dk3XJSnp07ednwTc9zGiEPs7h2/ZtLfI3ulta+evkvNZyPf1X5n
Zp9dHS08u2Mhh7Zt3fYnjZWhHNwz44fzgLJdbRkrAZcZXhp6a1M+GQalxUNui63ed0sXtHVKzUyW
eX9XpL1iTzECc+nN66hIHE/cq/qZeC8+lT8JYEXyEiXAY19rGPj9Skf4YRPyqZLNSRK0rgJA5MGs
jpz+cBUY47j5vaI3H14kY4NYzdM2NcEJGQPIelZ1VyBudrfTyFscHyOQmExbNQq9O8663ACysql1
qolpJ8KzhN9jptKItFvm3q3ynoWQ50HUhyj+Vy7U3XRRVCCv2XrziRS6w+BusnZVoBMgMFgmUVJQ
ancVG9KwRTT7HYdXHItIDFgAN/XBHbEdbXLDUeR1GDtuvev7+xidAdnFQMfy8OjlX9q4SeQRUduz
6X8Em3G5mOdinxc3+o+RSWaNhh8b3DTdcyB0xNZeDXaJsbCxkSrrpF8ZeGGLg00UYu7SXZ/IRuFe
7PRjXaPdItVi38UXjKI1S2jYrDiOZIpfpbxamLVCYttx/S36COjFHCta1K0kJhB5dqqDrQ//gmUi
K1UJMQPPFX1KtQ7wZRB/42MbP7TGks3JLJChuG7N5uip3EBr19sYqMDAtvZnfiUTwB0TvrJ6hPqv
IOEKWTTyQrQ7S7xX3qVrP8cBUSWNftyssuKSJKsMilqf/4QIyk1p7WEt7hguw+cK3+kbaIRHzF7+
rsrOVnP2vG2GQl6mfdZINlowglXT14wJ66T1MYHngGfXNMJQOMyjt4KHH6WtsSst/C7kb63DdsmI
Y6y0mQfhlQ6UCijZyvka37dPjF43kFoGDQ7i0UehQzzeJuXN5ll0rdn016qxY6A3Zuici0PTvHVe
/wLBHUvlUi1u0IPIXcc09To53hnuqbfa2HJlTsBgiVUXgntqOx7REyN/P1gjbuLD8GRHrXa6sZH0
7xEXHY+7N/PiLWC0dNgZiKoxuKQ7dvn/x9l5bcetZGn6VWqd60E1vOnVVRdMg2QmvadusEiJgvce
Tz8f2GfOISEiMaUrLYkiXETs2LH3bwoM4o1XINcC1V7M0klTu7IHV0/Cs7HweMAEoNWuFRyg05a2
yKpyrzIEgiX4rzu0wzQTB+Odmh4q5TSh5ZgyIfEPAnCAyDmEIYQCaIOE5jnkWRWF9iS6B44eNqDV
9Z9+mpKecmrYCcKZquarRN7L5nkh7TRqfu1WTC4p0GRslDWRKVEO4LOKUnkOQHuIgNEc+BwZm/k9
Yq1xunMVbSsPHJgvfffaoyKNi1nqHUIUyASCNLIElCzN9hSKA+AGkNBrPCPNEtuMbQe1Dyonkp4N
Z6nsyiEHbdZBvY8MpMjgMqinOeKOnXLiarc1HqNGBmNgM4p1Uodpg9uIVlhLVTQzz8WYk/pbU/P/
nk3OsUl1n2D7mEJEzMVD7BA22GwQd3JpiCVuTtmgXlveT1G6d4YLVXwKMSg2Gjgvprd2AZ+lvreR
3BoBz9vav5Vqg52TA0vwVufoKrrpRVQ3Fx4liiIxbabEEGJoic6tkeM/eK7gnpz/NBAU7O975bJw
b1KwYs4+yB+Y1qL54tZ7bTzCo/vKqdh9rTjsujoRrs7IvOFMC2xbzqNbXonyTac9KfJ1Xbm0wwYU
HYO1UBIsh0vkR/GLS/xvLjU4RzgMOau9cpGLVM5b/6nKzwMAxNVtKEET+FkZNxUeayZdl/al098o
nLxvdLThkbdmp3E2no6jFnY1YnrnFudR+SO3XggRPRh6yXHR4VNpwt5TP1IGbphsM0QIlDv8x7EW
9vu3LHgVpLOgQIko47hj4BCiselTFrr0Oaln8N+kNxIN1FvWhvwzcHYJhoJoEp8gpovFA8pKm1C9
lMBIenW867S3tHFe4tK6NhT9Nu1PRd27CFPVzqp9KyMwG7GPiG4JwYdsxrfi5j5WW/a0jGH8HjsS
OolZg3gwYJjXXndgVRayFZ9Jnovlk9ySNOpjW9YsUctP0zQXVprkihh75Dp21lEbNlem0MAh7iUr
3RdNox9qzhmgGOgxg3C/wuJ+S3VUYTqquEgnNGY06urKCgAq1S0O+Eaev+HnUu9Rr2ITqwB3oo6u
YhOL1DVGDHeG39DG9/t1Fygqe1dqXDV5te30/kLNqJIml6Vsi969QIMuSUbJ6JVpRRuNE73h6zsx
ojWh/Yyi7565ViEKxQHEQuSLUfyHJJg64m1r1ZSeKji7EYUydJHWeokvhzCCi6CyvnbGoSdWSoV1
UGpT5HyE1haql0KtbbASqCmSuRLFRnrQNIa1HoAvfisRb2majw7CL1pgwQX77gvljlm6iQfBRk//
BBkFDt8gutJtqmivlU/65F4YQPNNpdpVzgONtmT1f9BPhMNuAJCVNKwS0cTVNs31UL5Yws5ago7/
ijgES6mIuqSi1qUq5gRqFzfNkBtiDmlRD7l8IJlXpRuVEAaS4MwvBlwMXSndpZmgLAgd/YpHURUA
wECRRBG8tjKB4uRtUXhanzBIbQa4L6gCcxsANXrM3R7txdQrbrISHZ7jQJjxfT4DgLgrJVcgMIYM
+mCCgqkBnaOxl6HFLWq0d5BzAApSRphxCIo/qr6QUhy/oyz+im3inroCJEe3MMjUJkAf4j8Ae3Cx
2LvDatWHfYaxq+gh2GCYB0p2qCFou9B3vleRt9OD/kF3r62oeXZ1kiJNkC4UMV+rrrJ1ugacjftD
kTVEMVGoTlgcbV1dN5p5k/kNTGYWt6r21NORP1UKA53T/LWkBxSW6XmH/bJbR9htGrCaVOxBAZa4
2SYRRpXjeJVo1XffY193a9vDz8g0MJdKBmJVg+wH7TWB45qEyK0QC3cjiLxo+bNoO+x4ST3cMUW6
qVIaWc1TVbOZx47+moTkPlCqBt3fIXyuI7aIL+vQ+d89znJ8CdjlHgfSaFd26oPiAxzRccKMrtAM
tuVhVMI2rpKsuoyrC6Jl4Tpo0QSnEA92ZdOe1nQbU1XFgqAPtwbiCkOAhlcos1fWF43c3aKn/FiW
qFMOFrTNHuMJzqTVUB8MPdiIZfjDzAE0NQ1JR2QNdi5GFzEUxhyH9VBLoZlDEdZIqFHmK4s3R47W
EZFGRuasobnuWFcB2sYyRlWGiFJP+aCB+pHFCCm/bZg/eLnx6gwcEqNwrXOK6mmQxs4uk4RvqhTs
sGC780BIOSEdnRZMeGudFcWTU78aNMgAhduie54KAHNQAkQ2YwAc4kAU0/Fcxalrq4fhbc2JDUqN
9zOK9QM0kJWEd33rfRdN0j9rh7vamQ+bOsPiSkgfhyD87kcFzZpdKuSHVvrugINySnEnJ/61QIae
Gc2msE4rxrou33pMo9uR5Eh9u0DaSOp2AyDJUpFpzOvAhJ9i5MCVpF5p2b1bPbahQb5PkUJHdpES
j1Ubz7UBLCRDvjmieZPI2RP4nEPOJLPA3oYx+onC0/E1t7Tixp9/wLrB6xjcMia2JDAiwZSJOtlG
QoPv+G2kESo5jSayJIELV0Ck/0JlaCDWKxncn7UhaXUBkcYs10HRc4hWfD+HE0WbXoDfgfK9oO57
fazoVZ7rPWFQ6pLrVFR5jj/Sr+QKVaHRpGkjoFADoP/5zeugq6BggqVlX3eDbVQH0bOqQdpuIsjK
jWuQISQoZByCQC0uvXHaH38A+atvDxUJ+TvCqwJI//MTJG4sF3XcGIA7TA72TUdByFOD4qxvnfZO
Qgxmx/neOg+TkcAgj4qzoVxva10SaDDK7UqNjQ6ImdVuy1DKz9NeD17M3mUIeye4VHuxZu5VYY+o
bq/B0uuzBjOfRjX3GRKAm+Ov89XbaLJh6CLSCjDAJqprg5AOMpBY5OC0rtykQwO50KWLfvwuX+BS
VUVTTBHgiiqLpj75aIaZBbLVI/qno6sEKNpQ7jsO+jvLT5HfiBUTtfAq2uSVij6QBRSvC4r6KlcK
7fr4k3y1P6ItoWomamtwASbvG1RNWTNdDNyOgvi6zaMaM9QYbpsuOlD403ppdxw3v+kS+njDyVLt
YCeaVjgY65AIxbBrmh2pWNtFyFeciw7e83HMWVfM6SkYYGbBm4icHWJUPOsRt5lg40idAAGlLDMR
WMpK6vqFgIlHOZr1lWK1DnypGgF36RkCqcJDrg7Swlv8yhCEVSXLKkYVKmFANCeY6qbBvKRVEBQr
hagFeufl2rmcBeJV23vhs1I4qkmBkcydXpLggmtUOkjEvS/v/ShsWKwi1bHIas1nbHY5TktalMN+
goy2wDD5anxNcMCKOuKOZXWMHx8iY+PUOeKypFV90dKCEaHQax4dZq2wol0aKPrCl/kiv1RM02Ru
S4aiqlMioBAOulbF5D5BpPXbSKJH6FdOuFGVoLeVhAph5IvpWlOKYPefzmQdqUySW/I9nYU7yS8b
hFcsSTVMNPNC3XY6DrptJb0GoqKd+l7z/fjdxgX6eRqPd9PB1UuKqBHyP39XD5lrP8+4GxhoC1vB
YcBQIxZXEd9kadf5NSYhAKmq5M6WbEDbHJfUhzHkWN2Yflab6yJzTEquAcxY9FXo4I2i79UgVRRf
8PPMtV68CRN0wJtKZ4hV1CDg8YRbq4fqnRlq+PAffwSZODnuhbpIMJtEMURwyDg6HqwpUY9qFKtE
JyTJbICe2gJJ6Nd5bCp8ASYWuqBQhSZ5vIhli1tSD1yrHiatmab4dNeykdNSUJHNdWWBOaD+MpGN
9w1tXDUGjj7aZOEkTYoYW+srGy2t3GsxQuDJ9dPyFM2IAFVoynZNkJIrdUB4HIvqvKIWaO2mUS3b
dVIbwar3hAalyQxT8FBRd1Znpk+DX2uHVK6CB0P2kkfNj/S3JE0jVG9UER24vkU+ZFUxvW8y9sCV
qIrdoVPa6kaIaVemdQIoN60rsDhCTT82MrBqrUO1OWRZPRzMNM/uPS+tz6O6gmGZacVVhVTxG2n+
4Kxl3aAMayY5fTglFnemUKHEzAkpuy7rzAJBESU/nL6IF8gevxz9EPMEoahDQkFuj0H8PIGVxFIa
NUBbqHSc+IYTjnzjuH1/o+kZGMzCDM+FThB+HJ+c71Pi0xJ9lxBl7EzRGKkmk7tampj7FXFqU8We
c4FtjvA9TdDP3cRMaiBXGMvK5MTAogHiBqnsfFdcTbo4/hS/zFtDg/OhQsPl28LEnaxdIdYqAKlM
I1l3hHMYvzLVMuGGQykWlHkq/afL5P12himOuRjHwsntsiw3qJEN0katUjt3In/f6n634UiOs7Ek
bI6/nPLFwMqiZKKeq7EhKvpkVUajxDMHWJk2Rtd8y6tiVMuQjOJJM8FhN22pQxVLO6dF5VOgqG10
VQvarB+amtJzIp8mgVV816yEFYaqCKoWegOsLskzf+WCXdvCpLZuCr2PBRCWXnXZK+g0FUWMMk5D
H1dntwGC6YjbUIr916HAM9ML2oj+NswPBHaSDR7Fw0Z2Ta5gQAHBjDSNFUQAh+a+ayvrAZRaFa6O
fxd5/MyTqSfrRCuV1FyE6jRJD0o8hZFvcfWNP8RwrqocORCWXK/8aLHKvpZaC6xe3kPVKGKNZivY
M0qCJZhQq+zpLKZa66Cp5HZ4NUMQB6wX5a9qM7aC0iAdy9oCHoUc0qpo76ZSfC1lSoZ7YeWpMo4f
MLkPx9/o8zQ2VdiiqqppMGJ1VVXga31ewYKY165ZkCa6Gh1jYci3cZ9Wdlg4FBIFv1vY8j7veL/e
bpIkZl7R1Wjc4x0uxMaNFIvAt2LHfz7+Ul/dRbPYpXTyX9XUJrkvIu+WkQvgv4XUBOuHXg1yHpWx
sEgmCtP/+zIGhGKojWzjv/C+usg0myZEyDkzo2YnGP4ro4/cT4wISZs6+S7OWJ3c/YLiLScbDQ5h
7gqxXfiGAccC/eGIyfQfpUvvT6Wpo0AA4uMoXExZzpIrofmfN6Cr8Lm91yNIJJjtgsqKDCwBgfRb
xsIu8HlH/fOOmoZeg4iwt2pOPndntKVTZBp3ZOtDoyX4xmmwfexFNnRfMZ1NZNTaujLdcGHyStoY
6v9ejyaja4z66uhlIPevc7b7PH2DymglNgp90zWFTxcDwy0xL82LTNGSDfylapUHlr9J+xA7tj7C
f8YSC/m0pLaEHA/1kJfQ67BvyjJUOgcPQJ4UmgqdDBTu74eszB56Xe9+OFolntWGImyNrgVCgxu8
foEoGDi6Ag4OajlUVypLry6r3lAOUtXIdJMpR5kiBSEPONEWi6T2Amns+pkOnQXPNi33pkv7Sg0D
aZcLAJXiUA5pJlEEwklS2pqSFmxlzCMyoBfol+KmBsCp4YAUGBUt4KEKwHrmKqkSTBiOAaiiRSiH
IoFvPabFgGGKnrgPpiBnD9Qyg3tUgnJbS9qByxRFVl74EoBoIZeEUyXu6sMgFUW3syxztAvRik4k
lDsmAP3eMTDs6PsrPc+rHQS0wNsFBG+kuUQrsZsk655CVyl3bkAnKoJmgPid7KiHLikC045E7IF8
3yASSgZCFHbYIYc7lLWiQqZFM+pU7Qf3PHI8IHpUqkPEiQPtqei+K55cnAKA97FpkAvaqsC1C5nu
Q5sYMcg6uZBXTiCnDxiFo+YjGjKOm7kEiiiWR95z2iHc1tWxRqvR6XOwzCkmsWljidTA4mjTmg6Q
B3gZDW17scOlyFXQiKGN7g6YSwZ5eMgDhbwt8vtthSA3dpxhu0NUtD7NZc+8KSJErlMXaTLN7LR9
afZoyVYWVrOROwIC2faowEJ6RA8o/pFFtfjNkQPcRwQDs5goDVr0Aj3NNjoMa1eeIlGsDEdfhWyo
6kvsJ/EnaF3kN/ukAByKqyaN807Q4Unmzr0bRXQ0WnKPikaTlFYINqjmo4wtiLEKBk/KbaG0nMc4
8OVbv0uNhVAzqXa8Lz+dAwwCMZaFMIk1Ced+3TcJGEKI3wCsGySmjJ6PJQRaBty/raiOORBW9F6T
f7aqoz5kumrQSurwx0gNfCCPh/1xsU+CgW7qFuoHBlQcSZ4kLXEIKScsUPALXZRfmyBushMNPRYV
jax+2BPA88sCyZLLtq3Bc5SRA/jy+CO8Czt8fgZTVDVd1iSOyKYiTo6PbSBovpsL1iZxTLgO1l7w
CbrYSQMrjFGFFK+HsLPDvgY1bNiphd03msGOgXfRu2pAurF8sGgR4owA1LIAfVkMNTCSAIKGsreu
HzKI5Di+Elpw7KCH3KQ4Q8Yno9S9gWYCWenp+zv91/fuv9239Op/n7789//w9+9p1he+61WTv/77
3P9epGX6s/qf8df++m+ff+nfl9lbclsVb2/V+Us2/Z+ffpHr/3n/9Uv18ukvkDX9qr+u34r+5q2s
o+r9Jjzp+D//f3/4j7f3q9z12du//vjO6akar8Y5Lvnjzx+d/vjXHwYz6L8+Xv7Pn128xPza9iUK
o5cEz53yLfrl995eyupffwia8U+sHPAzkCj2qbJmsDm2b+8/0qV/Un2jZqERMC1FGU+aSVpU3vhr
4j9p3FgGvzpmKcyXP/5Rcrx7/5n8T4RfRUscawIWS0v94/8946fB+nvw/pHU8VXqwyn/1x+fF4Ug
UxkhNeE+n3dGo1Cr1tM8w1Yd70KRmxtfiS6jTMDb2XiqQvMZo7771i/tD5/oz9t/vN3n1Ovv200i
geXIgqN5kg4Ik5NBjl1TttBm/LzV/33lSYaqD7GEaE9l4nrwwPULo7pLDff++GNP6n5/X32S0Hea
UQxC1Vk2pPHEbjfiprZhzmzqrXDugiXcyycQwtf1f5QH/327SaoU6E0WaUmnI295qFE7lR1zvfAm
4/f4OwL9felJ9NOTkvoblSveBIePH7Ud2vCY9vJWWwGQtMuF3OvzCfGv2+jjfPtQswqb0HAyr0Yc
ntjT0kzzXHSKpDtF/Kaj+X/8ZWZmkz5mnB9uYsUkXZHkIF7d7Ur3R4T89fELj+vrq6+kT+Jz5NE4
6a0Bi+IhPutKAD+edYccH2LLtOk79WdPSqY4+VUX0eCvNOzQ8ALzQ8Fuc7U56SPnwglDXBlj90wN
E2ir2gur7BkReghOjXIrlCLyM9FO68OFNPvzUe3vLz7++4eP4aYmBagWOX6gBp0ibQxOlz5AyiLo
Fr7KZD//+xaTYCHVeKKQF3MoibMLM+kt9PjEW1fVL5Br+RlJaGKJmgflAenDPA0OSrxQ3pgbjknY
kLIgBWoum3ZY3iCnyJH+pOmfjo+1NDdVJ5EjQEbBbPzOoH0abf2quS3rxhYK4cnHYxNXkicFiGTh
gg5v4LaNqrcVNC7zZ+e6ttlAPxXUb1pqLCz996ruFwt0KteStHpSWBkCkuK+f8i23la+wrEPQJtl
p2sUHl9FcWk85958EmbKoIpVv28NG+9oyoiltOH0/9I69Ll1+UlLkEnGDhUwDAyqIXZ6BIl6u0R6
Oc0KqjDNSomaveZWT5GI8/vCcMwt6kmAkrUuc9rA0W2a/lvcGC+9NWnzOWnLvlr56+gc5dnjt5q5
07TE27ZOnrgZ4cMXTwsdKjha1sevPGkY/7VStElkUtsWTR3PNe121azDXQZZeIVjCiOIabO9tE3M
LIupPJqHPxyaTexKtYMvR7NtvGqNVsFCQJlJDbRJQGG99W6EqImt2uZ+3CcUGwaAbZwe/0ZzX38S
THLcF03EE5jn6l056ssvJAJz1x3//UMcRFVHoZaea3blv6jJpVPYx593Jr5OS6tyEA1F22uWbeIk
6iXnUYcat3mVKY/Hrz+zGLVJipFTsB84m1g2fq+numSn6YszOkAXiJ/KC7FubsJMFnzXtW7T+ExL
QblPBRsjxwDm3vHnn8uRplArVTBjp4pG9qitbJOtg/LONbbalCXX4R2soc0olxusJOyRnYVgMTPW
0+6m4RiBV3ksAByUEX1b9SDCj7/N3JUnCzhxnUrR6NvbqX6w1IAGW7Rw5ZkxeNdt+jA/S5asC7IK
1KxjHSJYvAp6/ENQLiyr8QG/2D7UyaoNqSxVatPr2L/A/h3oQyN/hfRpNKYpb60evSgYyq1/7ytN
1nA9iOTFIUl32V/T5tZ/+/NPFvEg+kPmubVhG/3BJ3qKjrDw+ef2V3Wy3RtK1knxIFu2dMv8PE22
7gaWGKy/lbyF8m4LCznLpA/11x6gyp8DkRRk6qC7TM4hOKvUH2UOJzV7MwcUdsyzovw54DDjDdfH
R2JuVk1WtuTTaShLRbNbrN2pJO0hko3GT8evPvvRJpuyV3JwGwoOJNVWXGFshp/RCfqEJ8Oq22T7
zFaujt9oZvYqk2OD2CdNJqVgQoqCYpXR5mdoF2+d0thWggISTdlE/lKSP/PJpoBUpyK8YrdpIo72
2KeHgEC7HAzHQf5iGb53zj6sctQNc8mKZRxsN80a4b91bGc7YJen8RaB2YVD1tywKJPFXqSpKg9F
jqLTdb8qTsM9AtqP8i1SZRvs6k6q5+OjMrP1KZNlrmpuKVvAbSC2BCfBsBV9ulfGzlwCB81df7La
I8XxxKGVSMQABxZIr7lGh3uMcSLD4/69V5isehGnL9pprHqtLuE5h8Qr5HIU+KJd4C6s+LkJNVnw
hdRWhuOMZVpI8Cj44OFxrmA1cfwN5s4pymSJp1kqun0emrYhppINRh7uCMr1am9t8gCsaZ18Swv5
0RN0CHlusa0781vgl9+8yOz3g5Y8dGoCsSCKIKfF2dJTjR/wq4k+iQxlWnrIEXMoC9t1dhpvuh3k
APMMadAN7PHLfqfeHH//cTJ8caNpw4rSfd84OU6GahOh9KVvGsyqj196ZuDkyWZPg0Et5bQl9QKE
JXZrHXx8Lr/83sXHfO9DJIhVw9eoODq2g4iobjkPjuwh/SQtZOnyOPxffZdJDAC47STJYOAgQ5re
XCmvzj45RW/ktiHeKHvvBtGKs24DOXGNuIp+ke+Ov9fceEyCgijreBBFbAkNrIcCJh4NxONXnhuO
8Y4fvpiQ4eNuVAXyGNkhQqggD54x/jl+7ZlQ8965/3BtjB07lZOsYbvwnqQGVY4aaQB32Me9tJCB
zR3+pt1/sW7ooUSU2MoNspnP7Tk+CiuI0Ruw7oUdLJxH3oFtXw38JB5Qz/UKai66bbjBtSVmh85R
zgVVu8rz4DFrrOdGQ8PHpYO47gbQYlqUQbKqtFs3UC5ND0XQlNCw8koNzxu/O23DLNkc/8pzIzgJ
CoIXVbEfEdBN5OsGK78bHG/n50s97JmpJ02yBJgbodzipmVntEPrPFqb+e1vPfgURCh7rjh0gwn5
Nt9Z2mltXTbhwnjNPfQkDghFn2hxxXlXU3JUvYXwwkp7d338uecuPgkCCLe5tQdAhw++absnmp+/
txal6Sr3LKnXABrZrhFvCwEcU4tdTCosBMe5DOYdPPFhPYoicu4l7ugUSpxrAxMVGx2RTd6uQmmN
veJePsBZ/71vNEkB4rQX3AjZLNtFXQVNj8JdauvNBJX3QPDhJTovc6NG57RiOhc9K01KQEM2zzqS
bscffe4Gk6XuKFmsxvSCbF15Fi10RZtu3amQbGv16fgd5ibQZMWi4kghacxXZfFUxzSTlGxhBk1w
MH+dg6bgC7nUC2xUKLOVG3Uf3+DMeIpAyml+JtjyCeDU02B1/B3eTwlfRERxso+LzSBgTdCjFFzX
d1gIYt0rYHcYetifRPU5FAZ0mjTnWZO6HzqMyUIE/kgVlJK5iHhShqVhdI6WDPgDLJKxyH12Y/PV
G+TzKEAcNZHSB40EpAKor7lImKfij6SX7jUwOtAS3MumTVG0RK4qRodMreSN4aiXru8eMtm5F8Bv
bcWWtrI4LOX/M/Ni2kYOIrFUcvgqfNp2I61R9qxO1GfnFB/iE+R88LZbC6ci6jsLqMaZWSKOz/Fh
ogP2a4S2QerLAcii+N4VwuG/eelJoKEz6Jm5IrCG/McweK3k7fFJMRdh3tl6H55Zc/wiU6KSGsWm
5xspB8Y8vjfX43kfsREEsRcC/FwBTJwEGC2GmqD0Or5ZrvToWsE+GPorWAQHUR5wLi/zR60t661R
JN2+RcTHsaQ9/IUfnomxdCBstAzpVrehFnH81edGS/48Wp5j5amYqabtI6Ko7Tq9Wbjw7JtO4pFv
FmEvBDDOMkdd0Qg6dGl4XxSWAdkNLRsDVzAlwPCOFCPlDOTkJmLLySHs8GdIq7esxmnXw1D499IN
cRK8apDQBtV83ZbUB9d7UDXEtX5vgwJC9vkjapHY4adORtBixfegrspVei5fRUD3MDveJhvh1F+K
X2Mm8Gv4MqxJ+JKJGp0yFr0SpAC7MELyVEbaFhUF55tX+Aun1K9nBZH38wuJA6dHYr2G3vkhQtTK
1JbasfJ7AvbVG0zig9tqQdA7CXIDXn4pBPVVraITE6cYBQ6NeOgK6y4fFR0NC9tXxYiDtdKWT3rT
/EwbRUD4hoOzHhTfdDF4FCz9LJVlXOut26YH99UUZ+roSuLFUEgx+PTxXSWLv/J02q+lgCpw2wwQ
rpHc601Y4uTGe+jIGImjcZ1Y23So9sggPIhRto0SRKM85PSqGl0H4PQ459bRiW4Ku6FWLnUkRPws
vNNjpL1a+dTPOmpdpfUa1+LWiuFERvJjaoQXJloGcMY3GH7i3RKW6wGlMAscDsK+6EIPzqYtUWev
W+NbUoR2g4Q5ssltKH9rg+wAWKtciWV8a2lQckzF2ZedArbFUTZYd+zRCL61HNDJeY46c53cGHJy
DcLr1umzH0PlNaTtprhpXbiaWRO+pKp3gG2IgyYa0NtYtF7dBjMRWFwnej3KdNcQR4y2eTU43PoB
G7KmPLhqDmkjQDY8A20cmpgDu3YZlw8FZqF4Y5z7GsrpkQRuH8BcVaP0K/sxkGS3PRfy+D4SXbK2
3jjv6aBmWYMRiYU+N2iZKz1pDXQp632qtogKGijhJgKsV3weqJF42UZzwS213WPZYNwXSfpFatVn
8Ouv/BQRMicPdmExHBJIYHLT/qjSCq1GFAqVZq00VFOzQPhW+HhVG90zpMDvGYLFVVCoJ6UKviyC
VRvKSJAx/c5DVXU2o1auX8buZaaXr4Pgv6olgjFp91B1IXhQca/0MJ/1vDtPMu9bid8s7anL0e5F
Ki1zZVLbWfs6amuJVexbaGidZoJ3j6NTo+rQD8u8WwgH3pqD2dryURYyrW+doh88ge5o3KNqUzjg
zxMmcC/pZ5Vn7cJUtKW+Q156QOIHbOApJr33SIJuzMxsGZPi2oT3EYCbI3PBydmsxFECMFG3sSpE
K0whd6InHpQGHytofhuYwwcx1c54i7uqUM4kbHwtOb2Xmu461tRwPWBkXLTm5XgS6eT+Z9Fj13B8
v5mpUBnWZA93nAAnidQwicPD1gi6R6HhM4SNbgPKv4tHP3ejual6/xJ1BkYoN9gEU39fCmg8AY5G
+y/Kb1kLWzdbct+YST9/AR+KmMIl2ggS6WnFojC3ii7db6RnZEfKKr8lJVzSHJhJNYwpSj51M99J
C9hnyI7DcKAIs3Wvsf00Voa38q/QUFrpN8e/9bgnfBVpJ3u7qYYC1izswHHrXQSGvDKsyPZtx3hV
zIeuXthY5/aKyT6PeXmLt3xJFbsAi28hEVd3C5eeqZIY1mTTDjqvJ4a9V8jbDQqwa/0q2SHvtpV3
zmpYODiNM++LzzR1wovR6U1EfeDMh9+eJHp2opQ4nC/N+LnLT3ZsiMytUye9ZicIHjiXCWhxov3x
EZ759lOGoStqZeQ74ECa2m6qn5X34/euO9mjPRGmuBjT9mhKduX0+6IX5Nzyn9K8TM/EVFs2DZtq
0xprJWRSy4NaKFsx+Okh8wqM8VuGAbKapWexMmwGLBsAuhxCVFwTLAlwivG8cGF+zX2+8d8/pP2t
gFFIYvoEOQn4DCXFUzlKFiAGM4maOUn0Uy2z/BB9HzvKqJrVp54Zbwp/12GDMMhLrbBxPL6aupMV
7jaKVgUylUrQ/qJyG+fxdpB2qV8vHFdmIsiUjiFjKu+GMb7JEo3oE2AB5yZ+8r6DV7DcduhPwiiF
BLlwVJ0bjslqbyJkrSXFc5AuGu4Fsb4ZRnu14zN6ZhWOcN2PQ11IKR53fkBHVwOS/BJqP+JmIX6M
l/hiEEbY7sdLdxX0TgPLaorrFVAk3+633k48eAtjMDPGU/vSMu/dMPESwwYSu6mc7VDgg9IdcmHh
q89df7LWoRJnXorSgK2j063pGFGi1Jn8SBfBDHM3GIfkwyozBVELhZqTl16aawn9LigSdixdFcFv
lQUwpv58A8GHYYe7rG7XGF7TP5cIE524PT5x5p5+so6VxtecQWV0S08+FGG5VURAbU7fvOWJunDc
mptBk2Vsib3nOANiNKqN1P0OydCtul3uAszN/ckObeWOKLQdMqWovDrOKbUrbWnJzn2dyZJVDRl0
LRQye5DeFOUM3PbaQBpVX/gwM08+RQj3XTDoFEgo4mdk8DeyS7dKXpj3M9gLY4oMbuHnq4U4EP27
oSAxNl9god4kLnI+BB8U+9Aw8rq10WTfgrR6PD6dZsoiMH4/T1YpVEQfNgxKFat60ye2tpV2+Liu
1UsRQ65T905ZJRsw1tLm+A1ngqo+jtyH1dc3uifi3KiP6oE5ioGZF5z83pUn69qAdlOA06ZNJl5m
Js7gCwMz98ST5dxJmZjkQ+HYEYJCYvnsKQuRdC6d1CdrGbWWuuNIjNnCWtp6pJPNDnUO0sloE9n9
wl1mlsQUmyuIA63WilqijktNG7+KYUy7m+zFXYT/zn2hyYIuijL3gbFxON+re2tb3zePSBvbmt2v
0634SjXt7vgQz73LZHlLnRCgzEEeSN9vW8rPvtpdSMGpM6QL2/LccWiKr8X1uvA1yE02JpuXY2Mn
XelrPObKtbxt7Ha3CIMZv80Xu/QUbZvQ1AU9WSGDNTT0MnOc/9p0eI2a+L7qlfxEEhFQ19Gcaa3o
UTEQ803cpSkxE8amGFyqujroFWa0JCP5jFZXFdqteH98jOYuPlng9MaytnFCwliB0OGVUp4V2c3v
XXqywnEXSeGvU2+nGELFBJegVep5u7xRF9bK3IrUJmvdLWvc93LKTKod6ifa2XCAZLka8N8GipCs
ljCgc1F3CswtaqGTCp0kp91jcrnO92ghY4W7GmzzJL1DCHZdlyvnYqlKOzcmkw3dkDtMJnNSnjSO
LoQBkbFUomUhWgsp50wAmLLSWf2ZwEnJwoC4RzZVw/oGgZ+FuD4DGsAP/POWoYZd5AsSGCVUTUGM
oX28jrJNvnY3FoWyk5Fj0O70TYxOT062uHTbmZeaAnVdq6oR30wpBLE1ol6zRnR342+8tZxslZJu
oLerzvFRPD635+42zdoTyRg6gQKXiA1jQgxYOPfNhMwpdLeIVEGLrfFILp/53s6qyXctHGxejj/2
3OUnqz2GLIQHJF3eAHRloCHfa9z3zlaOlkTj5pak+n85+7Lmtnlg2V/EKq4g+UpSIiVZ3h3beWEl
sQMu4L7z15+mq+4tB58hnOPKU/wACssMBjM93ZzRu4Sqg9F/5FxMbEC2V3yoVFqhs69DMBI8Xp6H
yPGb2758iksqY800fcJnQE4DQYSoCXvQtnsoKUNqDhVJlDdq6dESrRp38QNP62pr/YG22YCpbM+g
reognQzIDRQ7g2wHrmVqhe6tFNm7Df3FfcMjezt7KQv0buK+8es2gKwwrAi9gAzuDcy3QfJTVlIU
HWQuGLAGBnY2WgIOq1c+rMeSI3oFz3+TcwQ9mClXitxY2O7jM426sDlDVR16oc+jB9r9O/s8BcYO
8D1glmT0aR/Q2i8Wjof35ovG6haMamC1sG5J3N/QBInzqdfPQN3sRmY+tIxEFTp81F61fdAn30+Q
aUSHLHh7AYHwWlU5dT35gcb/UxPb4ChNYlA9a8+Gml8ns7aVfub7uTADRuxdoTUvep88rcjX92Z+
WKA2UsSQ0qIKiFQM5aRStstKSCfqiQVu2PVssFkCNBPlnXl4sVPTquw2I6iZXx5ARh+ah/Y3hOLc
s4YrsH+ngf122eAEx4QHG7t2i3d+s6J2rr1Wa+LLwRuikTmXtLDCIfoIdKdh/U4YIOXGw/d+MueJ
dLCTJ24HYvJpuWnAGqTUT5cHFlzPxjaTT75nIC5KQ5uLo8Zd3t9ATkvpJVsqeMobnKdpe1Q3gCFy
Qrdpr5r+qTdb3x7B+9pBGR5smwX03JPOiC5PZHs0fmUrXJzhAAft2CA2D+MWNRTIYCQ/mXEcQGLc
x38vf0LkqHlI8dzqWZ53kKuBvkd7MKL8DMHmG2s3BOuu2INaWJLFEc2FczZ6DuK+JMZ3Eov9nhQw
36sLFFhJ9rCmGVq0pFlfwWXAg4TNdKZpb0FMtJr6sMp/g04pMrXfq0O/F1r8Bypco5A4MHygXAGb
rFZwaI+N5HwJ+mttfVu+T2e3QPm/0SYkcwxw2OO91P6e78D38qgc5QkjgUXrnEWr6lCwXsVWxPnf
HgFeIyO/EhjeRyv1px8fp/XqNOsQh2tl3BXUBZsR9PEKWTlENDxn1yAwqw3b1LYEMoh4BrJXk/Ja
AwH8ZVPg6Gz/H0oNZE3/rr2xlo1r5jo2thqRH2KQD+1uzFr5myuGD0rnU2Y29/HgXCVqudcNC/TR
Ju6pVVmfbbO+WmaIN/UNdK2qqoS4Uu7paMf25xVKQ6mtvWRO8QwZ9EdFBsUSrQfnHjTmoEBAFwXN
q9ZN049R2kKic5K9ckSGxEUeBJwtM11rCKMY9Qg95raBTjvS4B07JosqQ3qLDiPnF1zDRdGosynI
8CmUpUwAlYns+flx+33hQHmUMKSSRy3O8iQy6/jKqtmNruVPC2PX6JoJprY5ZmUZkrY0T4kz/mFq
s8+t4X5ZyL1ugSU+x+QdSIgbU7sbsPdDSne1MtxNIBL3Yt29ibMFGsPJeuybPLLy+ZQM2T4Bd1KB
y81LLBuE2uN4ynvc+23F9rE+gbnS6RO/i8soM/OHkULdRh+1F7RfU3A9tRM4YefrdEgjcMsPEMRb
AE6poUHX58YSaO4IhROwEgSjkVteDG4glJmVwDDiU2uhq0CdoQDUu9YSDH11naYmmCnU6kVVnF+K
5ryDKfp6UJKdmWHEIa9+Jik7U1dBv4Y5H3O3PnWDeQ9F8GdroZBYLaBQWpjNH2qgU23Q20ipp1Ox
NIc+S8m+mfWHoYXwke02mR/Dj6h1eVN38xMojY75nONyrNwbY2mOuo0b3q5qSPMYZ9Yg/1IBypCk
TQsF3vYNyOUpjJ38QaMzON/JWcvTyF3Tc1N2d6yuntCgUXllo96CVv1ddYGIGo1tiQdUMAlUsOvG
PNChBrWlAv3iyryqBrLr0gQSnT0YpHXljlQLJHWM7E5fpn2cLHu9Hu6VZf0x4hFP5wRNqk5VB1nW
1UGnWddWa+86a3qeWfuwdhCHMCEul6810KHG4bLHEdyJH6nrT/6yWrfu1RZduHq8XjHYVwumRuBT
gHAabQDY0uDydwSWzMNv6aSX2WB3NGL24lGnes6BmWJQD7Hz8v/G2/f/nScPvO37uqg1lSnhRjUK
7vHi/vJvFzxSeHzrUs6TDsEiCoxLdtVU8c2gK15voYyv99DpKJYDg0Tf5W8JfBGPbdVrh/SVUyqo
lT01kIkuV2mGSjT05sM/bXVuIuWiprUSzvs4RGrqrjnHt31U75aA4uB55dl+vDwJwa3Ag13rZDWZ
YyUKsnpvBBQjLsjlXGJJgh/RUeLuyLqJJx2walwKHdIGdm8d4F6fUxT71iWR3Qmij3AXW6quKdWt
VAk79ZwtlsdAHEMBP3GpJYmzRIvE322t5rRzj+1Ak8xjY+EJnyjdGcBwGRBSlGXjAal1kVYg5IZt
A/F0U99WEB/21pMJ9VlsuuZbfh/G0G06xyDkimQO5etTRnikKjjHK3smgxImZXnqSRtWTiOJ3wV7
wrfFDG3rKFbfbyqhvw3i7Cco2ZOu9VLWfc/6PjAln0ykQUrSAlAPkUBqQQAP8tmaKokEvl4XcL79
a31ZN7lFM0DodKxeGVr5bUP7nj3wzTHF6A5GlkPtJzMzb27PuGAgpX6OHcmiiJZ9m9GnRUndLknA
LqmEqvEy5ScQtaCvCgrQkje4aHjOnOOZkIKYbozudxDYHND8EGXzYZBWAEQLz1myldfuAjJRLHyR
7UH9F5Ipfbns50RDcyYMNNlaKhROIu5okA7q6ikqFCQvD/71rUN4HHajDg2anWG9aq+cpjq5z43q
Ue/Rd2MVxZU9Z096pv+8/K2vcwpIZP27xdAUnUa0JCuhyarXYm2e83Z4j2l2LJgDbfhaeUmG8dQp
MliUoDIORu5/P1giEnKBCAGKBcKBSjmDpRIkyZrzNqz5VW+/gEP/CO0cvyRKcHmKX+8V4VGhVZ66
apcgOMjo9UCPU/H4vXG3732yjibpCpvloNzKlsaLzT9kkj3yhYvEWQZQ4kpJh14JV6MBCLp8KaYy
yI3+zJw2HFn20CXT4IEeEjJdsheXIBlDXM5cFngpEMw3OAohFIS2lCzgxptIunbM31Az28uyyl/f
f1Aw+HfhSK21qj3g/ivtXyuUTCs0kteSqFY0Nveim+y0dYuOKuhybD2lbD1zTUGhKTH7rz0W4eGc
7gIeRKMoEDNXaOkirm/P5nWWTC8FK78FS4E+y7+Lw8o6T0cNpwqs8v6IfoRCOUBQa3/5zAqWhwd1
riuY/YYRo9M+g2jmS2Mn3mQ8fW9wzrS7DElzgqsZWnRTQBfgXtRrnd19b/BtRp+sLVeLCVjyLokc
ejPRCKzNPmhmv3WREocz5WRk8Qhm4jhESnDvgLgOrWChlS/34IyOLv/+r59bhMds2h2btHFCwnmt
XYhJ3xvl4iUZNGZQGY7fvvcNzoKTYponYwZDw6y/VcVzDlQILV8rUJjJyOpE54cz3aWbSZLoaMDL
unk/xAre/0A8GAX6EC5PQfQBzn5ZrtRJ32wsVzaUz2Jj744LuJ4HSQX1I83436QMNBG4Y1SkeopT
Cqwmgwhg1dV3Se4c5sYtg1WPdwozoWWHiF/PlUPfqW8xpY9Fn72DeVoNrF65iWNkb3piQNkygbB8
AqSe3/TOrnHpuFPLbAeFgTfXmofAMZwrwshOm6vie6vDw0FTd1Y7R6NIElL1CTqrfjOCpgZsb5JD
Klh9Hg+qteASzIs+DvvuWEOuaz24muTRs/mvrxaedw6mgt4li8Vg9v7pmjeOnYZAf3hD/EiBDW2g
fXn5AAnePoRnlEVviZGUC1A/9Z9xX6PwNUflCSkb3fDWu9U39+OxOkCH/IC6GOjAJF/dTOyr6XEe
pBrB1ZVZwBdvnAvoMFuhNXgC6TUe2Os7M6U9HqId4iIDdzRIoq26Heba0bL/tEbrK5psFqLBOf9h
QdsqjzPsUQZYhAMkuVJCpdSKs/R714/NuY9JXTRajkj+L/MSmpBXj1fISmffDCxsznnMqWlTG4Bg
VAuNG1bGdzU1w6WTXc3bUf1ij3nEaJfWk2E1sI6pvM6GA0HoBcFfW96pLrARHjWqU8jxDgZKbt2O
PY77KiL3bTBeKc/Zgxb7oOQ/bucpA6Pj3tldPrjb+fxqTlz8H8c63YB4MMv8p6P9XRrJo/fjDfrV
wJy961NaKFMBGFG771+yTZjR24wx2bvguN9BJX7eWX4dynqfBEeXF9vpdKVCbi5HJRGqbopi7DPN
DGJbRjMk2hnOvKHPNKzExL3nNPrsZUbz08J/Wn09AsF46PF6Lfrv0TgRHklajSkZGTq5wmnWg9Jo
0TuU/8zdppFcIqK5cFaeDtmYOVoXh+lMzk6h+0oLmsSubjynGJ46Bo9pyWjhBCgECGfh3H0K2+qh
TYxR3c4XkDjsrURf3p4eR2AwoQ09jFAP86obWYz1wXDz1aHjHMBo1KBPAS1paJNIGzwY/87x2wCU
VfsqdHcbiNXdVehxeID2CRTy/P8NabbgKc3DTTuWE70bUCGM3fleZdrtmpY7apBja1eap2jmT12d
wxk6nZdNVwA8BH/7v2vbzE2zMLrGoZIvV7nbPTeQuFqqNKD20kUMzTMob6ghuniMPeSAoe08sltT
WXT8mOIPNMwhHOb6UKaRhJ8CX8JDUbN4mhTUNtB93d1XPfTd7VJyvYpG5pxJOg4mBAow07GPzOEQ
u4+SJRQNvLmTT8ez75RBgeQ23AZUvUN342J8atE0/NCDPaw8poEbAC4o+dhmYF+cTh6QCkkIPN1t
5Frsh+5Hf4DqBSBiJrRbwXyuBM4314qLEJzCsMauxDFMts5tM/mdap2MsVhwA/IcsdD1hnoVxXJl
5StJz5v6LxleCpQFLy+RaDs4b6EbSTpM6rYdFdr3H+xRkhUQ3UY87FTVK0CjtRo3q4VraGOJMx8Z
IudgAdGfD2LpkIWaEcyyIoIomcIDThXXyaAtC5wG4hzQ0Ra4+Mpne/dB8rl3b7/XwEU+VAQ/nd+p
GVcrmVWkCpefcdbjJdZ5Th24Mkio4FrlEaeL0dNacXGYwEEPkVBICdpHM64k2y04TjxXbDuQSVUW
bPdY3gyQIbPBCVawGwjdfDMK4QGnjlmbOgM2KmxjFz3wFngLB+NFJ+SqrnII4JWPuqscQK4TmlAs
90hf9kFHqhv0xXUQ6a6vQFUgIzEVZAB4VOrcGDYoyeDEshJcDaw4T0jleipDYj2b9n1tUIkHEC0r
5wHQzY7OgxiTRiEmHNLlYCjDj2lKn1oAHS8bquhcbC7u07lb7KTNIcIdh9B+n8jtuIJmaP+9oTkf
QOGuckjgxGFL79nyp7CjMv9WGYnwmFO6FqY5rCgIaGxvrfdQe/a05ViCseFbP52Hl9aQah3y2AV0
Co1QSxv7qvsK+cHg8uiCbeUBnW1MNbNQMHq+7PL6Hvig3YCUM4RYJedG4H15GOcaW3npujg3XflO
h0dbxjwn+uHb3z8dFmUtUwAvsOzOjOekWeST35XZI0lWiGcRV7I8ol/PXeWKDY0rBwSo4ZRmV6Qw
9TBTIP11ee1Fg29//zQFGjMLrZpKDIDBuUc7TC3JVgjsiId0TsswxvWKdDVkv3a5O5yhxhZZruxn
i64hg7PT2UJTWjbhRTz5027reKj8NOz2xINHDGkgozkQ7TBns+Y6aq6VAydh5RUk0DIHQBLSvOYO
yD9II9lg0VpxwT2Qp9U6rA7OPzvaGVAe5FavH761vzxus3DUDA2bmRJqzWtWvdnry/fG5UJ0EPZ3
0OzDuE6B5tXHJXm9PK5gLXikpl6vKRTqUX+cmHVbVum1mtr7jmiSny0anrPYdKOC6kccS614HeO9
gc4Yc3y//NMFpsTjNEfIUaoootBorUuAHbWA1kl0eWjBMfzAVn6yUqd1usyGXlG4js9luovRhqWD
BjlbZaV80bpwNysYxyrA5fABC2ppBOlflV6nMu5PQXzA07Y6APmRPAHIwWaLn6K3YILEaksf68ze
adbt5SUStOBAf+5fTwY6sQFtDWCFJzX6ryCTEIy299EYt6uC9l2WihM9TnmVu6lPWJdBhxMyKvn9
xLz+sDGXAfhneg7YhjzqsyPEIm++mQDi0ZYjgMuKhbaYsDR3UJfoKUErxvcauv6j7e72eVppCgYH
3PGmq9kht+KdZEME284jTxggooXuTEnUgTtVcc2zzcpbt7EOKNT5aYreVb3bWT1oSpbpuRjpQ5qB
U7ECeaChHnRI6lmjvWfsu9EjD1eZ5lQB0A5zJQ1oMo2mCZZ81b0haQ7NmleSyFxgqjx0xUCQNy4l
GHmL8ZdpNl5XDtDFxCtAtmWiD3A3tm0bKek6gCjssVkRdADOWkKiU1+1M0OH7l6yewJv9nHxfnI5
kBsZZls1aLRdsBDXnsLxeTxqPzf2cWhfsNmjwTfT8x8m/elbDV5iYwZIOBi7dE+H3s6smIGR1H8v
z0W0YpxnqBoFTbkb2ie2HhZj3GcQEqPgTLPdWbLpAvfJQ05JapIqLwFx1FMzMob5yuxdr3JWSXFP
sBc80nRUx2mJMwAYnKFRvXmFMOw4SBZHYKU8wtRZR+grMoDb4vEXoNt6SYOx7NHpBL75RJohEqQQ
ebypo/V0TSbMYKsijbfqjzJA3uB3fjYD5ayC+kU7o95zS1XP/e6p4nGnYG+raWliU9Suh1Lnn7L9
McsaVkXz2Q7CpxNrJ2hm6HpIpucdOMiAlkb10hvsHP2XLA/aGerAFCJeRPK+E32Os3kdxypGZXZD
sOC6gWLUtMdZi2Tp5S1o+yJ/x/OrmgbEyNpmQ+g6zy3ZgWfwoZ6DNEVKCczRk9pLnpGic8wF7atZ
Mchh4xQMfY4SNfToC5kMhSgfr3JGjuZHRa1bzGHcN782XRC6c16Bpmx3U9D7A3hSr2Xa7QJr50Go
ce7Os8Xg4hPjh6X/0vr7xZWEv1+vEDTU/z1XRkb0tcrhqgw0KfXUS0CiedkJfv2jLR57Z+cOmTNl
22P1vGS6P6DZYivmf2/0zbt8sodW0TuzQEYNvLXdgao61NZXGhYqkPHf+8Dm2z99oNPGFOgngO1r
BzLMjytBHWz/vaE5W3ZYiwZ6A5g0kH56zsCC2ETj/GJKkg+CwNTiRZp1y3BQSm0Bp0s9vFX9fLdG
6ftWQtd+teEgeSKI9peL4HPUSwBb2XZgeFHZiqbbm1yTGa5ocM5wwZELGmBgJkOzujXRQjL9HGwJ
TvMjbv6v87F40BwoeVN1cbD8gx+YdxuTdOt49Lj9g5Y1pP1+WX78shxQGr6X9fV+felZPEViq9ed
Btk5tG6A+7bWsn3mgrKh7cJu8N4unyqBJfOIOn01hjqZ4es01KdU0w3okElyK6KhNzf+yRbmeWQs
RtAEgrk6ShZyM6aJ5KIRDc3ZManTJKkqCzA08tyir7uVpCG+DsEshzPftAEx9ZibiIpBItzMh9IN
2ir2yvL+e6vN2XDbVKllEp1G4zyH0Ac/QY9+d3loQYnF4jF0Rh2XLmhit9gFCjZ+upvQm+pvDAhF
kOJQqpHxqslesQJL49F0NdOysRqRV9nC7vVxOGsgVqU7xQfzTlDd5oO3RN97WVoOZ9U9a9O8V5G+
tOgtW+4JOiri98uLJjAwngORjK7pOg72O0YMSRPFH+kVWnB3bFF9u5Q4btGh4vJmC1qft6ZewDLz
9Fjb03GZnJ/VaqEKPD9fnofAHnhUXUvMOlsmRMdqejeBnLmeWXB5ZMFG84g3cIXnBi1TN0zBDzk9
MvtE1z+XhxasCw92wwqkdQywX9QA46ziV0NRCKwz+5JaEpsQLQtnzo46uUC9IUu3zie00ntLun7v
nudBblVDKoeVMDZwVJPkSLOrWYYBFP3o7e+f3KY1r1qhtSXaVvVXpbw1ZRAawVm3uZvXzoq8GViV
RGWfgV168BieAVNTA5Vwg1bOy3sq+vGcrapdrKG5Cv1nbBmOyQS6EuQyZF2GAli+xcPXnBiUYmUM
czXMxt7RYn2sa3MGEZv1xvoezkdbbibSkv2oKUez7v5enpTwu5wFj7NprKuOSxJ8L4c0So/GvXY0
dupJ9nASdP5bPLQNakaxks0Qf91gOhthjrLbYgo9SI4ypJnA3HhwG2GFVTY69r9oKt8u7uIedE9x
5yup8T2j4OkP9Z4U6wpS9tAuM4il3McxGnCJxMWJfv5/bNkw3KQHNm+lkB7J9mkCgj/nVkOO+fIu
Czwdj2BbtTHpsw4+VGNT0IKwsyKNb0+y9lLR/Uw4u4Z2EmoRW3uHdpP/gNaA/UL8Bg2B7C/Vveaq
ASa2DBtJ7PWR//oiXOVBbCZlEJPo4fo21ZM53dm/s8Rzd/1u3SUksIDR+2YCw+JJER2DJVWrgjuO
uIB0LP14XXYJNFZM2ctHACm2eBCbTge9sjXE3m5k35SPPXCMXThHwN2WpyEwfPuHGenRcmKhLNUn
MnnCmXy9krljFc4ym8gbZBY7aIPed82dZVZhXZknSAYe6TBFHZUS1W8pgC+2jMev0dzSDLvZ0LM3
c5D4YAzdqbfLHkwXJ5kPENwBPGKNOpB/rtTFBeFtubfUK/CyoZXe9Mbi2o3vL9uRwFCt7duf7i9z
yrq+yfANhn7XFtfMOCCUPlEppkT0Ac4TdPNclcbsIEVwHl/aK2uvv1dP5HZ5HYLqEL+UKxj/aFBP
Eq8muNKszV98mk9p5pViTMhIzIRFy6wFxEruLi+VwOXwgDRDqZhaArQXtvUIINdrM5e+ajCJQxO9
6HliRJLn7lgN6AeaX7R9vY9vUx+qvS9gQ/dpINOgF+0Gd+Mrq+XWcYFT2032Y9lD68RR9kxjkVGk
ktYFATeLxVMixt2YNXOGvKLLptFfc1AS96heWfpL75iPa5veu3p5FQ9QiyWxkXv1gBmnHcoOg3M3
Z8uuMJQsgAwALo7OOJbZVPnDqiWe2RdQJ8pPSdasgas2oeHIdDlFx4ZzIEZizFPPYAa2Bia6BO+w
WObbBceGx7a1iaWQGVUo5BCL602RaPgF6FyU+vmhTf3MG8+lL3WE2z5+4ZV4hFvXdbRP6ZxHZha1
B3ufg7SxfgaEfN4Vr+m+kVzvAs/EA92om6obhRmNBld9MWyC3tdV3auldShZd5WqusSaRWvHOQ+d
tmAn6bB2TRF7Dfsx1OBkhlTaZYMWbDoPdyOlouV6C2OwlwlxFvFXXISXhxZZMw9fQyWocdUJ3Q9m
aP41AnpEh8vf5gW9NGBUbGUx3Nc5dsvkXgnY6Y5RghB7mSHlA5mWp8Yar5MGqobLgg7o2YYSElEc
SSJZFKfwVIpK7ixpUwMMPw3d6Ovw7YFbO6GxTF6xqFFXFmpAzepnVig/taa4b9i4Z+CF8RZb1mUv
KJVbJpeTzzLDVcoS6JnyJf+xNUlUfuG7v6yzFg4BAVl77Fc7mUF94Cy+MijOMSRZF+MWnmlUtR54
AX0rikPjit2m1Ft+2Kln/iCtp/tGAMS8P+3LX+C+0ZrUI/sKLJ0y4Kpo4XmsXJnmthOrRorCqerv
82iN4uDPR7QRdRJHJbA1HjCX4+k9uujmjGLmHOfeuO8ndu/mrgQDKYqoDS7SaEZXm+aF0agNat1b
/lr7LnSCHKomR8gjPWAVg2Qny0J9XduyeKn1JHP7firwMfVo7Y0oDTeEuh7J8Bqitdr+/inKgNi5
S9wBmUHb6HfEsI96Xz90qyxoEg3PPT5WBJcEkFq8LNcyaorJLyFVqo5FcNk5CYIAHkbXVBlJmkZD
yn181me0Z0K3LkVxSOIlBG6VR9E1Sp7XKdr7I2BHQYV4VsBqc/mHf6A8vrBGngGRTHZCwe2URs5Z
BR7H3q+H9mY99VETkBv9RTmu78nRPshqcqKF4owfWVMVWb8si2pCb7Q1CfX+zTWLo+nKKoyCneaR
dDMdWgVkeWmUmJqvk6cq/rsUhmSfRYNzKX2DrLM6t0saFYQFRfXezvGeuZK9EOwyj6lbIIM2tga4
z0pETFR/t2tJtUD0q7k7f4SwWKkQxMFgkL1SIcrWdiwi3+yMt3hA3drNppYsKfQuFzDAT49GnXt2
+3T5gIp++7ZYn/zCFr4bs8mSiGXltWK3kUUGUC8ZEsiGKKrgaQ/rQdPjFs4gZO0B+op4dX50CK6H
rT0w3ctQVqJpbNHlp2nEWgHO5Ho79+lyNVMoF7rOXb7IxMREw3M3eDUYK5waKLlr/a11Yy+bflqu
7MYW1OwtHko3z2AnzBVEdSCGhPNHBLw3rttIC5NIP9mvmS+L8QRBMI+hU1k8tVoKEiTEkF7fbezo
/T7LYo+oDwoY8y4fKdGe82xOSZ5oqlWgelYX1UtBJgivlK5XAtZbpspVUUNF0YZc1qJfO1kHfVe4
D8D5JAVgQYDJw+1KJTNBrAdIirXM3sxqz9B+VegKaiwoHE6PaSJ5NAq8CQ+jo+YyqUNfZpFG1mCK
x0AtXiTrJ0jUfMQjnw5zsyxDZ8fI0DuTq9+t2XwE0zP12LQy6GfZ51nv/zRL+au2ccCXtTyhVimL
eURHhPMHpRlDXTIzkI3QvO7HiMsK5OrP1v143Frrs6PyUwm3bjZD2km1megXN+RHAPlptjY0M2gM
0ecPTJQRZHtS+v1x3JE9qHWplz9LVlVgwx+n9dN3KFmg1WEkwLDf6K03p179qO82MXh31+3p2/oX
VDxyGlxBOPeRiP/0NQh65qWZIqWQIaGvReSw7LVdG8qgSqLJcPc8pEAXu0wwGXc9VbPmD+pvZK0k
Biw4AzzOLka2Qou1Mo1Yazd+ofdXlg31nzJzXtfZfbHW5PHynghslQfdQfpxTacW4ErQUoRJQTvP
LdY7hzSgJgWBpteXZjQUrcQzCCyWB99ZU5Utcwx2wQqQd6VT3nRXlZD6iF47PMiuaQu3Ws0W+6FA
iJcdq+av3TwP+ehrcXU3Kz9yioSofo2sr4cw3xvZ7vISah8PhC/sR92OyKeTthgUWb5URfBK4ocY
2XFlMdyjllXMWyz9VEKO2OuJo6ITrTU9CBu/TIW+BPPS1teWVYel0t72Cgg0MkQxXkeXewM623qR
1IHarEVkk6LYxYsFMgR7Rm/G5ERGulZhk07obqvGuxlBWj8mpb9Msd+tYG5M0/HE3HqXD+Wba6sP
ie0iqwYJ4tmsIMx3XZbVXa2lJ9tuHiuyVh7ePVfzVdNa987c4JeQNvGVvKn93jFuB6N4KoqkCEhG
fV1JjnGiv5S15c3z/Huxi2OR4GG9AuUTV9bozySFRtm6m2myt6h1rMsmihUQ2Ey0bz2WWYFB+nsd
ylBkoW+jWf/u1mTXuazz2hzrBU5dcJbVsQco0ZVdj9FgDUAsNabhtTW4Y2N6l7Dh2p3s555mj01s
HXW6HNROcXwQNO/Y0Jxo44azUoAoqf87IAoHKO+mSYfnTMOaMZA45yQOpmQb0TkU6vCE19m+oexd
qZJwGYojUo+2XeyLdQ4QPR3mcmi8yj63s6uGVG+u7BFZEhcUQ6XT5bshhkI0C92ehRWDBhwFRUn3
h+BygFoeuDLwfG0sv5vro6abO20ij6ar7Ss3u9Yr9SnLv0e6b/EASlVLzIlOFM80tfHN7Of8vXZE
S+XCuyWblGqTL0H89ReU8uCGVAKUGiUPA1HAwoMmrdKGbI2q4sJ96oOtaaKAVkW9y+7VoA6/+QLn
4ZIAW9WQGKzSaOic57Vb9zV175hWHS47gq99qclDJu1JH1u9o0Bj9s4h6ewb0unP7VodW7UMXL1+
J+70cPlTIkfKxQiuo5Ci65csivP+ldnaTilaWezzdTSg8hqvWZXXBQHpZUR+qgkezHA9h+zZrv38
EcrloRRgJPoON4fYjuM600GsPYIJrwyyBzRaqId+t13S2TsE3y8vlSC2V/8DZDLnGrjyHgTeKLwv
Pzbc1Bixk3ODR4QH3fN3Wf5IcIhVHsY0LeA2003MyHkyw/YwoMRfZ356gFL7Xgnct8sT+jrBoPKI
pjlpaVUQvG/bVAlY2fgN+q4X/UmVyrp9fbpUhwttUOGvHStWs8hYUMXWFvVWb1TZbSkYnAcyGa5R
VrnFyqgPpl0DEL51RY+5r99AidCfz3iQynzK1xGaygObrNlZ7GXFl+amfhjM+kevsT+O0p2MTWN0
0itQfdtvwMxfNcb46hYmOtUNMMdV0ONqcIcqRf3j8paJfskW5n0KEFSd0pjUUxYpFHpfyakeFoAc
nD+XR/86WFRtLvlBnDFLlUpnkduHS/LgNvlpoAXyf7WfZjLOC9EUtr9/moJmKKRORnxkZO1brW8v
nlrzzFQGZxBNgvcGyeTSaR3yaLFPeX1snOc6f1yzc6ONwfeWyfh3Bm7aaYUxOUUEAvuzTmhYOggF
aLYeSDWc27KTFaBEJ5y7KhXHbrVi7oooXbN3SCnk3rC0kjfv148alcdHqY0BLZfcQCaKtYj9WnKu
WNJ4aAIAeWkXto61V7u29Na8aCV2JNp5zhtsBGWrvlhlZGu3unoqyL1ZP1/eEpFv5kFRxB5ThnQb
TPRlhMre302uDkTLy1sX9CtItAuoCBqSFLPIPfPwKCW3y3qm+Jirxg8ZHaK+6K+rvrsaC9Py1lR7
2ASWNEKuO4vmHnOV27xUpX0DAr/9H+zUWltdBcR0NALenRZ1QDXS+Rr8EuvXCBXrsLRab81yaBwk
D3G37EzwA9irEtRzDl1nzdxlS7UDMsIzTMAI6rzeGVZHd2OnPkOMDaqb+njPWn0KQApmeNlqV96U
oOg0VZbXj3ro6CvaUGrHV5zpR2IsJWi87IBlw3XRpTtr1HySoqdftw6DqQVgA6r9emFBmbCj6vT+
vDSnpkQtskqfQfrsubl5qg01dBg4PyzqgyXlqKCBv8qVd70yZUBM4b5x/g0tbZoCro086iCZk/j/
w9mVNTfKY9FfRJUQ+ytgG6+Jsycvqk66m0UIhNj59XPcMw89jB2mvreudBUYLVdX955F3k0+C5vd
xcgwLfyl+uWt6ZkFuJpzq6k6BKDJASWoald6fa8DR+cCJ/b9ar+xkebwML0BZKsztCLqmrPV/tTL
jZ0uQVhuhM85GGyUsTbUfOKggbmhB3Vr3+jsc9yzZ7uz9+6Als33H3EDx0jmWDBEAicGi+Dfs2EH
2Rrk5h4KP8Yq2Q1LPeobIXQOB2tj+z8vceSZMLkCeW4hmt2oE5A57CvR4VQC9WseJVtxMsIpgkaR
j9LQfzxLl0rKfwSb/rcoQOZYr45OhTtOPY+aqTq1DNWuHgDNYNS6ZKVqeOSCyeJLCsMAcA1rNIfK
uA+YORUQ9YebgFdAJcHalVbZ+1yQDHI2gNwr5bm+Nxa2L6f3tOxXuSnuLdP6hC2R7cfS+ERo2HLc
WePycshB+som5XqyJXg4GgyNhvLr4gLDOH2E88yBlPynNqpwYO24npz6N+ACG7MaVj1VzzKJd4Rm
x9rSYVnfRu1oPFt11gUCZYg1g77OUop+vdxK5qC1mvGkNEqERga2XAS7NZiU1UYAaB4uHNr6+5V7
Y/vNUWt5YseNx/ES6Xo7Ra3dkA1+m+kLG+PW4y9L+a8EifaoPU3wG4qY16y7EiLHUxP03PuHv36W
vQDVTfIiq3mkwfJHN39afbXKlo74P95m1xbrLGWpXMyJVSsO5LhrRG4yvqObszJzec80oO0AvcZ6
5f0H7+gDKdipsfmq41aQQZIxzhuYvumbjKtQjXTye2mkoe2l4aAc18dBG+Q0GWDRnkcDPI4IxxEy
2eHUe86qgLvqP5veWYOogQROp+LLdZKRncftwJT5Tgn94Z89fpYF5TTmzZBeprdPTlY2rLVW3KEW
tPDrb5w+c8AXshDPrGr8esPQ1kXeHC3uQpHS/cV07ef3X3DrFZeyxV8LVB90AbMGUqA8UVG/GIa9
XZIXh+ZPdk4Xjrgbx9Ac41U7Is7SrCqjMWPHIR4CFHxXmWUF4+ShZbdQaLmVEcxVzXCBnBoFxy3w
/4Ck0YwYSh4ktsOuM6B+MQLSI3oemCVYt0PvHabKjBhpzj1IBQsh68YBNYeBMa3qrdEty2jKtZWj
vRMnW6iR35qmWRzJyzYTI/RIo97rgpFv24FEY1wHQ6EWhu96nYrMAWBDX3J77NMykrFRBn1SHDXY
XnUmBLdNoKDlpH7pllpACN3KF+bwr8n1rNrlGCnHRde89IzY97wsxCc+XWqKgR1bQwgriimAsRHZ
UPQmy2paWI83QN5kDvzyGqI7bdOUf8QjDKB6QNoFY92MnIXBvLkWZ4FBay2tYVBzjoy7imzJC995
q0oPu9/pT/MgHpd0NG9M2hzMZY5xKk0yFhGA8j6Nzwbwk3m6gfuT32n9So+XvudyoFw5CuaQLo2w
upBEllEBYzrIm6J1JoI0kDkcg0lIfRANF1KxG3toDu5qBGvsJjWLCGWXV2QnT01SLjzau/ERl831
V6xzxrLJtA6P1r3pebTKjarpjyRu32JNFWFXumESWz+6RCyE7xuQP2JcsoK/XliMF2VWYLGj+Hd8
Ugfc1TAnYRdq0bAmK2hMPHorE/rML9NLesDt80f6NK0U4BdL+eatwZyFDS+Frn411CVsBa2ga9uA
yQUAyY2ANEd+FdXEEs3SeSRod/QKZ8PiIfIYCXRwT74/mm5t0zn8SzNLwy51u4gKz/1QtL04wR1N
Chs4ZBSZL1zYEyrbuOfUe3cW/eBu7d05NIwqgzhxx/BpSWDvxCo9A5QK60tUH17kmZ0WW+y3xnAW
JNyUVm7nIuSmZXqksfUBsmtk6OpoOOk/U44lc1iYsiatH02cvRKJvtbhpt++VC4Gr4oXYvmNGDR3
xlWAyLSKp6hgsOYIQts662DY3dK6Qq3UiHqZh5mqFxq6l51zJQ7NsWKpYco2MxC5pfmSiXMCMLfp
LFEabuyWuUWu5UiIsjg64kP9JpsfxhIh/taKmiPFWiujtV4jetrn5mBCX8Hc0jvtbMHbp430pRh9
Scuvjc1sswtXNELL8fObtzEw1sU6WTeOL1cAhqzHz3Jpum8cBXPkWF9rSdnolEeZUO9cTTlEJT3A
6u3DYGFX1ibgAiixP7o92hy8bM6TrZTfQhaeE2BcFVaJYyr0kp13bjjC1+JqD9/RRw2XLkrUY6FX
PyTrg4Fkps8rxMex5Kex4OtYuTuz6VMfVoSnPK520LV8c7V+PU421EQrxzes5AiAxEEI9UAymvij
5Cs48q1IybbwKwRl1MTP1GAsWBzy2uJ+bbiREmj6WQ5MMZx81xoEUaUmB2/U7wF9f61T8KUusnkV
iGY2PEyZATvQHA08vQxyNoQ0ad6hq+XjwHpRZYvGNoDCLvXLRpVrDgVkf8z7vaVZzmq0eqCE9KdC
o/ed264T2/iB3flhyfJMMnUn7Z+NoOH38fNqeIHh1yUd/+v06YSjuiFH8MePW/c9Kf2Sjo+oCayg
s7JYwLy26PCS2ZnKdFpD0wBJtwvVKlcWvoh/ONqSLvXVExtPnx2go1PD5gaSM5E7olRi1c55SuSz
1efPg85fC9qFNTqppsqfvx+yqxEA75ttIU1ToxgcE2mpAeB9ulftwkXxVoFpLjKo4xYHrC82ZwIH
hi9zJ9dZ6G4VRKwC7ayvSFQt3BSuDplD5jqDLq7ZrgVaVJRtL1Zi/9ZiWsZP3bjLzTGRfQ1pUwjW
FpHJAJmpm+ReQtTXtAlOF7N5GQD1X7hM3aBnkDkqcqh1pnkjji66mdqgmoJ/S7d/TUnQ/Zh+M1/9
IfwtRf8/n3Alfs7hkWWWKRCZMXKojl92OWS5JiU+K6LgZJaMd5BehpWC6EON52vhiTPNUSsjMBge
HAVXTw/C6bF+7lm7U/ANt3UOMizvXvMc9Njv1+etlGiOovQmoTVjYxSRaMdmLdLhmbcXwI1815wq
QqXJN+3qHno1yi85WxqaWx2ZOaiyagpHeia9XJjiU/ljOOgR0Hlf087ZkDBbFcelht+N1TuHWFJP
pSWum2VUZdYug29nswbaqIxFaHYgtxFooiKTXRjMG2v5z9f+FSDRiKOm5DHSc0Nt4zyrfTHkuR/H
4lAP2grq5PdSoUzhXf6qnPHzoiORZM1dLapzZwywomIekIqmt7brzl6Y41u/6nLu/vWrhEQrvJHJ
pYxhrhvysylfRJWhIbPz+qfvv/xPCfXaUqf//Q4os1vTKHgemQoLtoMX4JBEfQ8de8/Z9mWV+1ZC
fFEXIR3ZblB3Yp+CRK5ZO700y5WrF7hJ9CEZmIkxAzIMOpi+XgIPANvmjY2rVVlkZehoOhy/ycdE
tJ9dY6DW3R4ne0T6rg2+SLLkmBQYTYOCMxyjgKlZ+4JrAWqaMuSgKddyHAEPs2hIbHiJDNaxqvpI
64d119eBlzm5nzW249umCAePP1A1HLyhgkFjy4MBjWNf2N22SRkM/aCnmeT8n8mVkTmM1OtYCvVJ
HHuGebBZpPfPhfuyMDnXTlSH/Nn6f81/qU+scpu8jOCfGXCQWSvlhJZYaqLcyKDnINJBJ0U+dthh
icbDXHVnV5oPOmnW3//6P66VV5bWHDuaC8+qsBqKSMuy0KT0oWhE4ZclPWp6GsJo/ujK7CkdqC8k
qQL4JZt+2+urLHdXaZI+c32I6ubLqo03zaj3nmUGJVyaGYs/ct2EwVdr7FlW7wRt7wmEWIyhhlun
8Hw35a8w5d0kzAKJHpk8LHmLXayPa8c0zlPs4fHNGDjmmAJtmKySwWWBk/Ybs3OgjVuXxIe67B3v
irUdC3CynePUZzveAePE01Ob9T9r3U7hOGq+iXr4Jcryd2VB+KvRwkRA0yEBOklJz5fu+NDLeKtz
DwIPlo31aFDXH+ukCtIetRKFxu2YIGh49bFJIbtGCUoPQvzycn7f1vZ+0snTJLsTIPoPNRPw64Rh
QWu5T00+/OoMZ594fJcZAn+sxvsis08tWkdJDVlSzx7epI6VXyYo1Xw/p1cTSYfMAbq0bDpJSlS5
xcTWhZKrRJJPR8pdVyzdKq4mXnjFPI20zRzEDQPwJV4/4IaxSqbh/vtff+vRsxyySpNWlGqAXo+2
SmOoqxhL7pW3MpS56zpSoVLA+CgDWM15A3100/aBmYb6A7RpUBRTAXtw7FX/ucQiu8Fag1z3f8ft
kdtl3Y4g2Q9fvArq3RjUP5IgD5Owg8kex7D9GFZNsMx+/NNquLadZycFSphsSGyAlAwuozEfX8Gz
f3FgVuxXZfvC3LJGN1CwUOXecEcGD3c4mgq/Ar3aKL0URq1tvQa6CdYvKlO4bokhNICkAHAXa9o2
vHujMMOBdxlqmPoveDn5Q9mt8sH42bE64nrqA6i7hwAQhW07t7eU0CPrzSevJysNnrPBhWoa4B56
hMvnMa+s9yw3x/1QjVOYu+URfQ3pW5A/zVzYQUrV7fqBf5KWrg27X8DfXD2ycW2YTUtBUrt1G9zv
y8bDtzegLsMmkMj6LoYzWl26C4S2qxsR75lNRmfEmenqqCcCsHpXeSALDXZzL1JIvDEiltKiWxtm
1jNDN68opsLM/9QRAAmBWg0L5Sp/IevxoikXLkIjr44bdv2sANZT4jEp2yKyn/tdF2b3dlDcDa/N
Xj8Vv5PTGJZhMfgs+EehwPbmWFxA302zNzsR6dZDAWiRk/78PsZcr/DgyZfi2F+Htmg1M+eFLv6g
UYqw2tjZ6iLuDgXetXtB7S+E4uuZOF50Gcq/XlTAjKGeJF40rCFvcQk5mp+81msPOEkI/WwpUPpL
Ut5XUwW8axaUXQfWDIWFO6vRbTTPCSg7j9WiqNfV9j6ePovLWmwTSCIiz7X6NaV5j6KRwXwhXOD/
0Ro025Vlp0BpwsCw6dpH4tnh95N19Y6BF1/W/V9DSL00lSTzioh0zfPkNWBbeKWf1sa25TzS3Qpm
UeP0YDlZt/7+jdeFjPDKWYAA89dtSs7L6CU5oGhdp8EF53oBHQPXRnS/C5qVRAUJzs1+ESxe2y5x
4X+CN147ixd0Gmnqmigw87qKkizdlF0BUiEkmzJtOk6DDGujWOvSOk7tsEl7DIknP7//5qtRBO+e
RZFpRIvPgTdr1MMFIpvQa+lX3z/51rKcRY2KuKmhW3YWkanzIl0HlNLWgWHzimEJtH/jFXN11AYl
7Ko3GSjzOgmN6WtgcWClv7///beCxdxq3ASgFZq++ABzgxJNUP3CeoelxdoIVNB/VktQ51sfMQsV
lEujzWu8pnH1FWfmyuVPTm8tMBKvxm7bm0um2pXpljDKQElAfSXjYayMPR2BnO0nv3O0ha166xMu
f/97q8bgMsGhAPMAppb1qfgpX3R9vbFA57qpesNoVZlgACQuKtZuCdNuW19C9d0andmGV6aGMjKw
d5FpZ4FQJDDUJ8rFmf1pjZvvl9GfVtuV3T0nFqC+G+PqjZBlJjwAu+noZvKJcOsephmvrtVuaK4a
IG2G37o2mcFoiIOm6WeZOJEt1HE0tDGoMhcWsZm2chv+1JMpRMF8UxIBX22nz8KGWBvR5f0atf6g
dtW2yVuATmWTrMDLOpjl9IwLzHMl6FtJyVKV609/9H++zIEU639PuzP1uRNnUDDXpMAltXOfeG3t
mD6oc9mmQDFa0j0zpwCiuYfFJiklys4DUm4vPcDFYxXDmHtkDkcloQ2m3DmmCuR5UD6CVjNgkaRB
OESHdHzVk2Gn7HgME24lj9Mwrl2D73qtvU9769OwlYjGpn7Tm/II5aU7u9S2cBZfSLSuLkB85Wx/
5k7t2G1W8Ci1IOydZqgzLSyNG2VCc35ye1pjjy24ybiYlKd2I2A9VW3t6J9q/5nzw5tKK1PgPSN8
yS/Sn3Xvtc/P36/r6ykOxuUyXn9t+qEr+DRaYJ+i2buL96gRBPCrBdDAhbALuuOL+efV6IIXzTZp
4rAJCAqchm4yORHg0SdBUcsrkqUt+qdseW0hzw5gAsKklmq427gfphMkT1OIe0jIQt2+2PBe0KUK
kmyLwm+XE/Da62ZnrnCtUnNq8ACUIPuqLo/5aO+dqql9R4ezRa0ZAZQ8fGW4dyIjr9/P19V0CqM4
O461zGhtArezCOrcoSxZMPXVupZnK+sDatZrFzUTd2lx/IHoXPnE+clcai7p+KhB+6cH6bUej0zV
O7fRS7/O7LCX7hpX8k8gpZ56t/zNLXdY1/q0LwzrftTdD2e0N7Gb7C0Wv3tFdadR6BzkvePrIt5R
nW8dowZ+Ee2xVhknzUzfyqaKHIlrqayG9YA2XzG4m6RFlhYPKy8bz1ITpzGtf7dyiNy8inDrDd04
2chqyT7xT2v12kfP4mExpgknHXabrIyzMThxCOhFYNv9Q2FPmp9VBC1R1a/Txnhs4D05guq8FigL
DVNdrqTWyFB3OxY5pvzdp+RIOhfHNhe+QelnV7IPXOqLNezqlipGN3aWOwttJkH5pnUEdDK0cmsT
HEXVMem23y+4Ww+fXUtY0tXQQkDc5PDppvGudX9RsSD3fytyznmOY1ogbRpxqKKNZvppZv9KaQLe
cbLlPae+znNUpF3j2Lds34l24ZNuHAXzXESLGToRegOoM0zmNbQcTLGQpl1PNh1zTnTUsRVcxq0U
xE3L89XW2IvNtIHyNvor0XJf8NakzCJdmjVGLjSLR2woP+WU3XmdcZjYksnkzc+YhTazapTJTdDe
i4P2Zf66lCSgCBmIn+39crXr+j0NgzWLZUnHs5T15HKNH0LyAu3MJiweoaa/dn1zbe9JyKGxQWK/
eF5imNxacXPq49CyqRli3OgZfYJYKkBijdrZRljjqsb7yOlYmDTP32+dG+tsTn40dcuBMjq+D0Vz
4t6V9Mf3z71svSsBypntdz1rDWZYl+fafAtk76aIqxNtzfXQ1avvX3Hrp892fc7c0Wqol0fVAEYw
Mr5kCTh8Y+nONd3FmI4G6yDUoDn2TkKdQJL6xPUlXM6N89GZpTO9bYMdA5DUpra7ndOsxCVbbUUw
WHsvP7VQSVfjEq351iDNMhqnJ4lLXahc2pBlSFJ2sB22EEhuTfFsg7PJjZW0IIerozKLFkqR2P6U
bMv06fv5vfX82Qan1aBMQSDMMtHus3bcnyOEdgZZfOEqtfCKW0HEmW3vXKKRnWsQ2zM3FsQt4Eae
Bvouf6AAEvwf0qmXn3xlN8z5izrLdbu/uH0Uh+5weYtcNS/UJ/+HJd2NRTVnLbqIsiO9GCNmAva+
rgVUUQz6m6FvwWPZJgVEtkoZOZQsNssv83zto2ZbXCo8PPEgY25y8aFBu8JxmyQgSbzSB2v0eWKe
TZb/TEsvbHkR2E6xrcb8n8WXOcoI9Ci3Iz2Ubwjf1eRNrz6hTUVhLfj92rt8w7Vvu0SGv24cupVn
I0wK06iEmCEujfJhgBdlkOVqI120rNtxATV7I9TM8UVm3UCf6uLIXNQOetrrYQD4nRQLF8obICNz
3oeIocZISYqmaLcmv9vT5eYEylQIl6s44CjcL8GKb62+WSxIieiZGqDYV9WCAvemrTrFv2Kr+uoa
uYUQM2aqaZbIArdmZxYZRG/mo1TQsDRL7cNOvHsox3w6OpRgSqoq38zz9ffL4FZ8mLMAu0m1Islh
i2vcTWu6qjbsCUEuuGCy5Wap63EjRs8pgLx0XFNpEBTV+9rPoexKHxd+/iXKX1nGc8JcxjPMSozp
74MulPeAx6It2K+HVRzYr8vx7dYHzCIBmTQhCMTBojYBo3B4ZOjvL3zBrUfPDnnF0szzejzauhsh
MiLXAjaFLJCrbmUFxcf0K310lg6DG8tqru8+FPB8lcMfIVzKd+L0ua6CZE1/irchcHbVT28n1kuy
YLdqGnPF92asbfg6Q4dKhTnklg58B3zR6NsH85Gsi4uAynu75GYJO74bJ9BcAb7OXCPuVJIBQxIj
UmfWSyKAfYFN3b5wwMMq5L3Vuh8T8AU6a5XPMkg4aTnACZ2pXh3Nvisc/ZDJFrpZiRNopK79jPc/
7NQ7KUE19GPJh5QTMBa696hBl9WPqRm2Q/urkHKlAGm183LvSPOxrulhipPG171sCGyVv8WZ/qrF
Gfq5VW36WQ6DngLL6GJQsNP0NqpKyNrpr2XJR1+l2j7ukTFBe+MpqZotNcujUVfQtIrtwPNk7NuN
CypAeq5UHTXc2Ldm81UW1AodOjwrZ9hmrS79qSlVkBkxUndgJqMxsZ4ap9vk7nSqKA0cnn2SafT8
sXI3Hoyb1npy4mBE+ZbV3/G2L8LYzmSI0qifWPlZGtU9WlXvANltOUuObTzuhWbek7LamXTcAEd4
5zIPuoAT/AkGaa3bDGxbLLkBdkdDZJCiCFAZ2Y1uu6cp6QO3rD4U6XcNG98rlT13MfmciLhvrc7Y
e1ABDwjtfvCB/8hj1GgHkzyxcToUI++gJGFVPoHLg6/1sKcxodNm0Iuxb8bxCwDV7lKqB1lhe/5E
2z0xilVvOLWf9u4xNwBv9AgvzjyjTugo80Mf6LThdvYhXZgkCkMEyIoPFe9/s4EEHjE2uhxXnlsE
Zjv9tEbnsUr0u1jraFBZAocCeYlbZyfziziiG7+LqXw2FLgHrlZ88UIjIZmg+yWkdgJ/+VGUCaDX
SZcFNOtOsesGRas9S0l3Xde/MtC+hFW+ja7xC0oFj2nlnJmnfdrC8tZEd9NVWsdbz2geeeE8scr8
tKpk70GpzNenOmRd8dhVHRwACv3YmrkbwtxzLXQcUhrvYVGu7WE1+Tpo7ZbZuHybNbQKqEfh7Sfs
1SSqTdexzaB6KB+QsB5R31JCgzADVh7L5bNhxfuBFr9xfzhCYP5j6JIOKmL9fdeZU1ApewuXBDSA
dQc7v9W3Td09TKkNzWEqv4qGwW5uVO+G2T5YkwhZyu/7CSU0p78fWqiINTDZLDSJRxrFJi/tJGiM
Lmz79Cyc4TM39L1WZifGJxgugezod654gR8CJDUbb2da2W4ait+p7rxmFhAZVVx81GOCelw5cR//
/cns4U721gEYGehqtLHlpxbfx4VzNtpuNWn2HkQYJK6SHxl1niavhDe1sHZdq9YCFdM15B+AC4zv
WrcO9VSBKEO6KszL4as32kjK4r3M+Zc+siqcQAFdN5kwg2awv8oa12ro/gajEA9ePb2ltfmzUOlG
5tZX1ts/PLu5k4lWB2lpgw3gjgXci2Qw5tlLKuLn2GMfegHlTWnLTUfbD7OZXqhXbU3dAN5MgxJ4
ATY8ZEcDaXscLXhtR20eVWJcp0Jfybbf1Br0MUjFKvjvapUv4dzpqc7woRi4SePa9YcRAm663Fa6
fBoIRxjCWjO7/gAniR2FpBv0kAa/HwojtLL62arYb5q0UKdrDm1fxr5J0zNT4ILCxSJIajOCPOhd
T9NN37XEt3HYrXIdc9mJh5FKdCa6IdtbMfQIW16teJMeW139sEyXQTJPj+LCNUMJQtRQx4fRy2FT
LySofmD4p1AY9F2mT4FutEdOtA+pJ27YWc0qk0niw57gLbbzN6JDfMBrrGwlCjQea+ang/tq6iRo
sulk6MapstLNgLaYyyEAaOfxO0RljlmfANiS5w+pqX4bNW5pjQ7ss30/CXnP++RZtBgdooxz4fSr
TgNg18qnVedmz/bURY0nN6hwnWM6rAiQfROTCPOatmJpfpANAEN9Cw0PDn96JqAnYqU4EwZIf7UK
sUwbQBNp4/Q4qvZHDNPHvspeCLhmmZ0zf7SBERky9cKmqgQKuwREr9KdYMzIMeMxcKmUv+HWt66N
Fpt+UpEokk2c5MfC4wCHTm+FG993k36auLEZYvbVVs4RLko7MzXCvmhAaLeTfabSZz3pTqwvdrkB
7mBCUOKGmCN6FQ/QRqsD5HW5X6h+BbNiEehV1QR1Y63ion5LysrBIZtGGYDkUErIIA7aBJ5LKzh9
N0cOYO1QZSe7qE8degNN5v1kplv5Lm14kNrof8nLIu3A+OWt/dChUemLzvj0kvRe1VYKzIdR+YnL
4F8wOg8E0+uUzWFooBjZSG2VkPixtc1znNBoEtzySxhor1QhV/i+R65cY2uasNwYBiATHYgIGA5Q
JIqINCBDL6D21ZELmnet45xrcvups503KZwwzdhJeVbjF6YZqTI/eDibPBeYdNoCgen03VYvKHxM
m53pkCO/jD5IbkXnbGXrffFu+o1m4qka+x73CIjYlHkc9l2/tie2Y7EG1Uj7kzlgt0JacB8LpiAo
U73qiY6GkICsIjFOohtr2DWD1WOYIHjLtntWxH6xa2zuzORtmCdfUCsKRN2dSLZ3TY0GdGAfmm3s
gUb+7cTVoyndF1HzCwWoB+IIGtKTjY4B0Da+Y/WvxK2HDVztj8pUIQ7UwLk0VGOwbafBPGYag7OW
99MTA7QjynanUehkWmQ4UAG7x/Zy2IydBi6WF69Go4rQKA91UYlown4jdnFWlgsZj7RBXEl2qQkb
qLrNQuXRhwaktLBhxNs7OBUht+COYZpjPEBG+CobgX+obsIiy84w4MZ7+mQtavNos6GFIgQ75X1/
HzN2D7WFg6TDQeutX1kJHqOebhvXDiAlh6gMNVJQAr1zr+XHUbCPuM5OnLnHQsgtGRWCWFUFvQ0s
rpqwEBlY+y7cUYt8AtGssDYjwdNoe+wm7IgmJ2VotRY8gQyx5ygc+FQh92jz/NWj3XMHxlQAZSXs
0dQ81B6CeN1cYNuS/dDqUguqYjCBrQdupbU+RYVAXfB7z/L2pbSRB5XkULD4JeEA2xW0OYMa8IR6
y1fmuC/gle895gqwlG34nbXZrrDbLzSpRYDz/YxA9IOU1knVYJQLaW+dyVnJdEqh6ONWYaPGXd33
2xJM97gtVpaCkB5lb9LS3zJlvrT1RfqOOBE11KsNbYwgK6ed1iDaZeoddiYZzhnvMBAGXiyYaywz
xyCe0pVRs3VaTi+yaE99nx4TkMRC0ce/AXz9MMr4M1X10dT6wncEFJcqNj50SAh8ryUmmPH0CzRl
H22JVcE6uXJTBWXu7FB3iYujLq5CuKfafuK5z5niu05D6m1Mid9AcHSwAM7sdeCPtUrzaV1u9NqO
nGpEJtGKNXrep6xNXolU+6kjb24Tf+lN/9aw/D7prLupFQ0EoYb3hqAZ6xoJDpkaXqDGHowHSISX
d8LN95IY51TTn6gsDd8ZLRWMsvkgPN0Kr1efvAcypOnQ+ZTCKy7yKgEZAVh0h7L1k7y768q6h7vM
sHfbKuicJlujVJIB+s92GRyflCvvk7QoAz2xmrXK+XHQh3WPSOBPsaJBnhi/CodutKx6zkS+M4l4
pG1/6rr60XOR83c0XtcQvIcr5cQDntIXkB3eVByjO0pxevT6ho3wxqPgmtT1sayLd7cz7izlHKEf
ewc7nEMSO4dYAnuqkYcpNu4Aw9xldlf4jZCblEFaC2qbhyIuVjAJNQLB6Toe2rPV6x+Oh6gl2A9L
0ZBZ/JDQ+GuEoqzPoMMLu6ywaiD5xIfuPc7zcaUGgiZQCdZC0Wf3sXDvmh6iepyECVzo4Kvm8m1d
q4fMNna2xV6SkZONV9M8zK38g1Jst4mbKX4CTIjww9aVpyG5Y/IekPFpC0TKVuZAT7VAnHWjeO0c
9jQKC5cnRDtkrVtt+BdH57HcOLJE0S9CBHwVtnC0Iimv1gYhM4L3Hl//Dt9iOmamO9QkTFbmzWuq
0rVsdDFb8TpO+Snj9XbbBJ+MUgyFn5rm+1yzzV5XwzMrJpkt73+0ah08NRuJk2ZodDUhYtdabemV
CHa9TXMu1QxLXbTdS2doj1OTfm3TcJGpPFjbeJns5VHQvBrjCdvkX13koRiq62o0hFtJLylwhFTR
MGJMbfvtBntOz1ADObQGYuof2P4iAc0uwq4uRdLjpoRTV9VD+Z167Z11xBZkZXqsyu40VgtK0c38
xvAs9Si9X84sqbxWwZBQB3Mf/cXFEmpSfaiSiXLWOue8kINnVQkzVaPv6YKdYI3Mi2YkKB5teDEy
QsinwFioaa+Xoi2DTslOeYnh2ZwXnT+W6k60U+PGQ3lpGsK67NXbdOWhXOyrcI51l0fcDesx1rQ/
2XaTu/SUXEXNT1jh7XkaL2Or/Tdp2b6u10M1oXjQY+NBDD38nzhH3R89GM3qK8MG9Xrkkypj/ZR2
DfiwgdqwWw5KahLMqTpHO89+82j616aILMZBDzedUKJNHa4yIf3BLI46++XE1sPFFLumk7uycHyn
EK9NtlwzPlxaGYGcEtPT70fQpiw/Shl/GE72Sm95GrXiTVvzV6eHCC+ch6HXD4pG0q/sCeJItrdc
YdJos/TJVredYjK9pqnypE4mhn/RS76UYVHzrCgi+mduy1XLrSBaurcuK6/rxj89Fn11d5taLUxo
2saxv259c2Qi97K+vG2LqNzYnhuuQf4ymbV9swplctcR74p5UWBaNnmoxEYbTACKPhfxMxP6bcmt
v46yX8r2q8PcEAmo+WONc2BVWOExyLzqi/qztvFXZke/W2lmnB2x7g0dY9oWKV/NMA++EmHHlWvj
37xihWynY0keXe1HHRQQU8p91NOA2RgjueqmnWVbXJJR+WjFKu4AjfTsFmFK1HQvS6y+0kE+dn13
1vsuPqkIid0ZK2faHYeqpqVHhoWHeGDWr4zoRZPKeZU4cEVbSU/YreembAInTQ6GYfeuBckT9kKQ
dup/w6y2HkTid+QRjziVv0KMIkBJny7SUphFh8AZmehKwxsSgAlBpKsOrV7KYfAiLKd8wwI2WYZt
8irdfhD3jr0Zk5eYV8fFTZvLpYMHNPN6NqxhX+aL72i25s9YmA01IlEyCpHCqI2NSEj8o8ML1aZ9
7Qv5O1j6oU2mYFiM00LcMqKB3nG1Qd1ZSANAnOqgs5qwSZyTzobZJW8y3NTWX5rs1FjT6A3rRMRt
ySgD8FU69rNZLZc+13A9mGmmCvmgG0YcVjUnQ8cwOw/qy8QG052U6LWBdYygE4dJPYdSLe2jYSqd
y4f5r3QwCLbu2JDA1c6hNU/W5sxY+9OqnF+VUz6hYfjL7fJnFMvLYqsXtR9f6i5+1C2xucxxZ9Xp
qdXaS1Y0YYJFc50TRzhHwxeDseY5RnTq2u5gDQpLwsn6dmyJMso5RQrHOWlgn3NUUUMK41lmyIhV
/T23K+Sxpids1xIi431IXyJs/9zxrrRQ5UvEUGvwxnoTAY39MoRNofzOg2h5iCRO52nz3KiRK4fo
mizC8FWzI0e+sp/ysvaLfsQV3jlXk3UZ6TOdeopD+NIcLGX52FgRJ3a2M6qJ6Pcl5RPWN200Mq9o
il+sE3d6J94x96Vv3X6j/Gdoo6dUgCiuTnZDNoIJapQOXtZMT/V9cEsTY7+S3Yh4g5FQhxM35Na7
uRRnqXXPmbY8Oa1kOQPTZt5CY1VGl9bimkTzaUzrN2t2wk4bd2pi02qYwVglp0FYj8OovveR/q81
tV1bbEftvnEtDK5t0mwPKplsdCifcluvmexCWct9nK57I6b3jYqgbWLIj61+Fkr+DaLxYOjRC4DJ
g6jumsYx/jFs9Ss1uiPajNUtFvmmK1T4ZTJeWxufl6l6jywCRLV8eLFH9VXPs7+maTeiV2SoKNtN
DtUppkV2DUbEMtUucTs3Xqnqn6leUnOKsGqJjYoipGKSsdAyyrc+7Y9xy4zlpG1oLRlfJXufyupR
bIV0AUZC21QQvNjm+9IVX3WhH+wkCrWlP9bGFkRFn7iqzK6m2jJqx2E2gRUCAz4MsjpUrfivFuVH
spLKoCX7SUkAxeKrJXivs/yETvdY3g/Z+4QWx4/KHB17XZ45NjDej68FHCzDqS/QhnfOOB7SqH5t
cyhv0so9W7OPotM/+1Fn3gJdUZ3kMIBT15ueu2nTeN2AgM2qm5+hLHd63r3Vi35LYqrtpLio/4Nk
3Hyyvq+Gad/SBc48SaSgoJTB2OkeNOnc6GWPS7U0rpy1bxX0qQRAU5liCSl4iXFM1Uhp1EX9sEpC
t/v4qaknf2urb3hfb23p7OsygpGtb19knL3mk30EY/235q2PPcCpt5hiYNMls3m1svEXj/qPSjP3
iVhxI8gOhdIDC6eAlckOSs8eL6h9bxT3nqx6HzlzKNewGnvpFVtP7Z6zcO6n98zJW/pA4h4sWkZL
QcIvC9rE6J69qCv73tHDia6PRcDjlo4vTlxfIMXShsd8Ccu68lo/xOb8WhcTAnY6Rtiq/ykrzf6i
OzjJKmCUxkuK1tLrrcZvI0xhmkF5bdnsesD5B0S5b1rF0BWBb0Vr4Y1tce6TtzaO9nVOGmKZ7qes
2SsqClsZLxD+1FNTFaFTACpwbkHm9Z22PQFUv9Iyo0KXfqZZuGckwagKv1zHcI6Mlw3UqZryP/pW
P8dMwwZr2fgPbx6dyufkfNC1IQRdvW4stKy18Y3CHNw4sR7nOtpPpRp22Ubvpe1wuIndxkKYbkVh
l+Q8T+ZtiEoOlcWrchqZRf7M2DsOZvlPy9NglnEgWgs+/MzFdbqDzNUHU4pPMZpPmaG8tzVJs2od
tPZ8yszKV3G4RuAGS9wgP4J64EbVwD2c9YOY5KceD16jK4e6KHfGgFdu0X/r6fAwqXZxdwFBxNpP
QTMPF7MWX828ndS+PeCijvd8W17qqLoNljg7TsvCDj+S2cFBrlr+yrLf1Yp+gHfx04hhrwziXKT9
LoIL466Z+ZG3fAoieoK8oX8z6/GgjdFOZOlL5QzXrAaRpEWMVvU6pravayyZyuhV8JA4dXXSE1oI
JafGbtatgQgZ69M56nDUGfoL6Btq1Vo9xrMTGIaKvTAJgrFVH0dt/Oir9XOpaEH0VaVLGhTXabW9
KqxzVyiAjgBxej/v4ia5yS75kfkraEeYKfVrAbU8G+rVmxQKeLwdx45lRKqknq20LCNsfJa06rWy
GIcbXBVKMz0myM3hSvvtiKAWvIxFdqniQky8uZVP+7Kcgzq1du2yTQdJrwej55tkpgSJIu3YgPlk
H5vC5fGnqpgVgCjoguq8Spk+18NvqTDINpFPa3PuR76UjNPLYnVk9BFkDU4GN9tdRiSP4I2e0sjU
r6R4wtLjPbHrb61q/1IdCXvVq+CV+rtjZMdoWLyxcogtjXxD5H8qBbJocWYQEayf4pK3+VNlNues
Hnej2HCycJLvkRsejIo4CB2H9klIHt05/TYb6+Bo3S5p2p90LA5j3/NLzthrI5IyzeWSJMohT5Wj
Xeq7hH5AJiNlqQc0qPxKxKc66oOtuovS/nq7SAO1aDPXscpLl8sP4vd2qkMNlfE1z5e3trCf6xGU
vlRzYMROPmfm4E2RjYMYAwNndEtLIH6jJiE7OTPebVNIr9Fm34xzgy8yTN6EUzQgEPk28UkvS+J1
xIHE9MoFsPzXTnOKT8By2LTitVS0Y2Z14axT6fX1vViUq6YCnYi7iV0u29FDCPAo1oSMGCcv70X9
tNXdVbT99xqbn9bqnGMb/m+Rqj5eBKlnLlgEGc56N7uXT+nU76Nh3OtsOK1a/FlJ8jg0FsZ1YhLn
SUtOaa25XUQFQFebRFlMKocAm7DAVia1Mt1eQAdzlqdyNjp/apsHulYSkWr9OVoIQ8qH6LcfcIjg
wrCxQeZUFWxJLSwOUqk/SN0sPVw7Piciflwt3Xp3tqqnNVV+YBNfttW82Mn4gZp8pYi2T0O9HPpy
3mXIpxCKpSAB9mUzt2AGGJsTqqdTHCZHOWOdYPpJQ75PH9lhEWcisGKxb2b1qo/DgffkcdNW3BXW
g96v57HFjQifeOmmRlMFG8Vzdao3xUm/ehrVdqU3z+YAxOrFnMefPhrvTXESZhLNND6k5HJVOsi+
eCq0/JqJwcW+1fbWZPqTekdPyg0sF5KCLZaOgVymU2/2IFl9/Ijg/QXrpzApChxg1WdiROKgqbm+
eqI/Wqn0a03/rubvWq+rQxfZJ8w7meSMJaQa74sy+2mihefdajzD5o6wfNtpHYpgAbzhN4qB/AN+
nTL7xsJaYJyJt18xu9+VaOMPbTocjDW9Ggas7T5ZTsoMV1qtWcXCnPqKc2dX2uP3Zm8oKpXsFxfP
GlggCaN2PlhRMnqmWj2W9hYyCq2uWi/HmI839Mt0Leb6pDpbiHFgkM/K05qvYVdN52Jr/EpPHyh3
T7KNvSmmhjRbeYwdTDwNuf3NSxu08xyOdn8zwESMbflvo3F1bbUNrAQLNTVn+TQMO5nGn7oTPWwl
X10tzXBWsXoeeAbxh+Vy6W8yUacHIY3MzUdw+1ZElySzvKhte69YK4lZ89ruqpmORpstDSvZ+hxr
VWAO49smLa9O7VPS00KlTmEfJwJeyNf9nfVo8QoVZNgYmyKwsXjrzOYB1+qr0zA+zHb3X2fa/pJo
u7W496f162jUTziEZN6SD7ablQvKDX14GpEnubZAqG2u2dOqZTZOznctvr6ZgVkmj8WmQbY1rGs9
2Qel3s6NuYYKP6xtYJf0ynrFyp6q7QCA2WP1mrOL70zjZKlMDcm4nGkGbqJrd06JJ1Q8ZJ7G5msp
aJx0HPb4CcZeb3lbM6zqO/aJ9/R3Q6q+EuuHaYxvfde+69n6mpg4Mg0kJwBJG3vTabyKgaJplTDK
0zSgnn/qSy4OTmm69lQWXi7UczJgTKF020eXEAWaCjgFs9Xu8Pr+Tyz9m0Jwm2dbgO3jMLGu06OH
/wdrj0pUefWaPw1bc2riYl9XRMYZc7VR/AGONlsJ1QQWcLQdtgQ6zIxj/zz9ZvW6BXjpniIJi6zK
cXKfzlOX4BJy3zn3cpcp9p6FoT916edSKAex2GGcm/CNFswqqMrBZsQvIOM3svf4WRBe6ZMJFtMY
QgDNXtZUH91FqsCovXLIpIPvdqz8lHnpD6M4DLmNQ88Y2HFD2m+37xcOmd5EHFX/S9nn1gMYBaLQ
x3Rsr45AD6Ilr6ClfyX4nDctA04zkVCDtkKYb1nTLWMJAGGju1m1+dGALKzltq9n4euN/SUTTGHq
1HjKB/1V16bBi9nMuMYc7ToNFxMz69/WNDqCXX5N0q5cg52TmznlXsbTeaxnxUOD8FPWce/nbYLK
Vpl23dQLzoznWUlu+HKFGd4WVtk+2Irls0c9ZbVj/mbGepp6ljlm8zEN45/JXTcG9vn5tl1jR7ls
OhJea7o2ZnvGYOCiKs3jQjFbrX7dx7N1LdZtPzkTe7QVFoo9NA+qfBKz9NSpDsyUmlxrmTjr0/Zo
DdMJrnC5K5w1C4pKO7LlIF+DiDDpJIY3Gu27sWa/JGY2h7IiLiJV8aGKT5MlPyCm7NWkHNgtDQuO
efj5pIbeu0pVh6WMVs9OeGq7DALHkNjUIm2m6TDq3M2s7FVr43Bb8zhc+/RWimHYQyCaiQyo8NGB
0eP1ZSNd8IqDLpfDvAGiS9kk5GsmyU4d2zwwyZo4ltIm361MIiYSSKKqOOGm9xivJY7Li3ju1ykw
Ysj7jq27WxudjCQJrHY8zjCWE4u9L9CamyikayfGr93mD0bVHZN89JRUDVQ48XQAXte0wzPjEwur
gT5hjstAo8/M9eErNzv4jvgjOGbyz5LJ29yTZ9rRtCxTxr0h8cIo1UejiUNzrcJJl59rMh+VsTp3
ApSiR/ErVe22VKunwQZk1osB0/SaD6AXwPHGd805iTB450SkFC20Hcb6tVKz+uLfxpmPO0zHSk5m
R3ien0VPB5n2mx/3I7u+NVigxLf3lb2YQJmKSUGGY1/XeWSXzQK6YP5Actn7W2J+5sv2UU6sxsGu
z2ZhL166qtAVpHVtrflxyxuYSo5OzQEKzhT9A1OfJz2aBHmAvY+4DekjXjFuq2GDNG50PAaEVjfR
RaAvzMywj7602NltM+LscT4ibaFzXsnoi86b1ms++K8f6erFdDIifcynWik1uKRUfMeMwnwc7il3
8h85lB81RyeA4D9iMYDx8rNNomsill9zs29SQGyIu9HvVPM292ntN2b+OFTa1aotD7oihRksahIc
h+LkyOVq6dPntM3kMo6fcTO/zPN2W9qCxY1OdmypLDakSZJGojqg8XqwjEolI0GhWSdFYdGwDJkT
JFHFhNu3jhHkkh9jDNRreLexUp7bKnsSirwJ1vruwOjklSX/1q/WTU+2XxuIrNyYO7u7QVIfHex5
XvxasFtP74uYBLKw53QFO666A6VJi5gryyYhreRxM+9sNsIDHRM5rDX3z9HUfkaNOIKJ7mM8sYaY
kUETJ4t8Jn/QcIfeIL3Isr81s31MHfOabaAbaTG+zmiqjXzL/HgSz7G9OH638JeNGWuqWWUhP2qY
dI8/m5IfECcV/nrftNiD+JxZTklOWLc2m2OcCk+s5d6U2DVPRv3IhH0rmvFZZO1OiPk6tjRXgt59
GWz/HuyVd9GjpAlU5jJMDLV3taTZ68msHVQ1D5S03qVS21fSKP6zVu2CD5Y/cLE4T58wetoXuXMn
TufnSNIxzkoTLuVbLJhMoTzH9vptC1LJcguDKG0THXyIqnXbSoe/Z8I8rOvvUaL0GdV+e6a4xv7d
BWaeYmtv5won+0JzZUCp9LOG47bndQ4WPcPlxWgs1zQMiItQL0p+GUVbILSofQCOR9iOfz0LgFVC
1ykdw/as2fwX5dNlrtZ9JovPSDXR+WTyQPVjnlNrj+WeAdOtqL1qjf8z+1QLJqFG3moVX1muCDwI
IAWsKdMlTEVLWIETAY6uIxEPVssENBVxoKb6c5LZZw05sQ4yZpvIr9gpnrKqwNzK2sXsHyFefjlj
AziOXUK53G0HCPVosCglqMf0s2ph3SihFqmQN6ZgVvu91ad/VpnQ8ET3UAPASCyhHgh7fDDTipSv
JFAU5dHQsXfQ87OjOXSE5jN8vwtgd1ipGKGkMsLLdK6gq8hbhgWiKyr5r3NigLOGmTlKjdg3k+0q
Yz4Xg8GMxlPtGWSUpvPyOCaNa/bacfQprISUbzOIi2J6lvUa9eAb6YCD2zpawFEK4n2oWsRn/tJh
jEFsN1dbwOLu64zvNJMpKKYcf72ocVezIeB2iC5jRQ7mlt9zUaKezs/81rf2BX8reiUbgxVCTcI5
7vF4TVkRyDVA5MneuI9PJN3gGV+bRrDNPUJxq3tsTfXZyRqvVR2AOFOCmW/XiQ0lJME9FDc/NQa/
XRUMyZIosJv8yBO4+K1+ze51OBK0hrBofG1ajKOKEH6Zp396SWQMfAeVlZ9upL+lpiP2V1mC9Bar
LS5k0yoBhJVjm2tQZTuOq1YPR0eGZWJ+Z3lJkobYML4CJMts0AcVwxMOtaakeS/TczsKuhuK+Aob
8IZ884+ALEj9bfODg+G0d3Tn3sGJY5fw+PNscNcGLCgH5xuh7x8n9L7f7NwfK4iPwmI9WckxUBXt
OXbms9W3D0rvt0yVnrqZsLyWlLahUulop5ZADi3KxFdli6s5rYDUpZtn5XNPtBwFRvfssXH8JOsU
juXpgMXZOSv0h4GX4SFy9NeSWdPFCMTThgzLJ7X3Gsu4dnm3J58OXwrHq6zkByx9oimHWlgOd7lo
43OywyWtzI/MTAKoYQtIAjkBXYOlr4mrveVoWiim5tPBIN5e1h+8wN0Nz7xi7UO9cBz8Y+CBpPGH
Vi+2K9sK792o3dWOtRvs5UER2+Q6eu1vacp+KWrOilXfYcfpjUNZDxbcJ1fZ3fqWQFl8lT3Nad5i
gyxXDWQy7vM7iYIEE3N5LWzlkkULogRrNxrWzmkzDJG1N7NH14EF1iHrYHnxwJ/Zzopz2bL/N7be
08kQoyNezxWZvc0oz0SPHuueoyUzMNGKMDewoWyzGh9vRiLaZ1iMlasu0HoUbVNI7jEWb1sjKlPS
xge7Epk3Fjj1RLPefOLFve6STF4SEb+Y6nwV6R1sz7kYhkWUjg3p19y2/jgMrH9n0RwtddyAm5zn
3lomv4y748DKRVmya7p0PJXZwBnMVq4wuzPMG3e0yrfR0n5ZEegHdmbgPS0+C2SmLVK/paxcMISF
Uxfpv6kp/+yq+dF6499kqM+TRlfFpGT5eWOyrbf/8hhBXGu1OOHYJsj5dkkld3kSv5QkGwA8OWKi
HVrRzEVbU6Q/FY1iP4I/TzYCejV7jAbJaiGDa5P2MF6izm977dOqQG01A1obJoKYB+b6eZyUY7nW
K/QqMpBQrK7mdGjlWOwLNMW6xqmJ5UiYWVuY19WR8McnO45ZNln/4jn5iSb5r4j7JSgtcUIH40/j
RGZoObwvfaG4Au4Ja1EznArUjwDhy4ixlWkHGhfYbaAzuDXoBQfgXgNzqmzjYSqJ9DDK38SZ2Vq2
tN5bIMzilIv1OZUOVq/pyjMavU6aetQJ2fF6dlhLus6hzG3kwp354mjKC/ur/1QIxbIwYoypYZub
d9N/vHM7HNxANaeSPjFvPNsp+CgJSFRqRy+Q/GB71FHs633ys26Kx7LqVKEh9yAVjl6eMJRGhX2O
CGFMS3WCpgD+UApxKrqm8kWpzoTRUShzXShezMrqWRid6cfqbEN67VWa3ILcH3KNQ83BIlx20T/N
cm6Wvp2nVH0up4rGqb9laX/rVix98sWARKYorlolrM3ubLLKeI7Zbral/K9LWn+MMY5K1uo/e0sf
B7N517nPsa6fDOY3tvvFk7QdtsgZWVnlT1/rr1h95DxidrBI65EN2MVpjKdy0/a8C8gJ1izUZz2E
AnzoJ+2bjuQayeLIWuq3hmWgzmt8SrOF4HtZyLAXq+LP3Wj6a4dLWaQ9ac5M+BWdIXYPKXUbJmCR
l0DnZXvF4+NQNs7gpZYVKAuIXZ0Xglzv+9Ym6v+b9RYyh51haWrWnC7MUICV2sLaWcvXy9JEeyVX
XxPMlb2KR5GYgGdlaq64DN/ibqC8z6gZF/2cVuurmubkchgKAOfQzd48gT1E6XYQ6hLGpf2itg0k
dONOHQZg1Qg9tDv5uA680pnRA6bTxNZtoEzRtEuTwlVkes4dUFHKxbzbbDqk7D6S5uC6wZzbJ5Pm
MARtrDCA1b4EC4BA06xnWxoXsfBXQJ1868EjZu4wfLHHZIm/csGpZytYY1Iu9yuxJbth1XfWOBa+
OuBtaVcQYBK2t0ofqM0UB6OZXebNeR9GZRdZA5SyGFkJnIYlU4NOtIcqUw4SApertLwhhW5ap3ZJ
C99Z+z227bjSjmwdkpKNeRu5TRzRLd2Jx/2UBhBZ6vsuH1adNfYH8tnml42G00+BFT5qViJd3X/X
TgvPdGjVvWP/5+jW5rIpswK9N54TpXzIEvNVV7aLHSuvSg67vSKKPJSdQep4ld85JW/SGkrGEsxC
S8lk3ai65Yp+wZ4roeKNWEvblVK5ctE4nerqs9TniLc4BUTrkPHQMrotRJlTFdEF8kp82Ov0bE3r
o93C2S2d5KZDBnXRC1wqqCJeW/QvxpK2fpeamd8q8dlMaicc7l45bVmONeobIxDAhaO03bTuCmjW
5NFygZSyB9URVRhrm/aYKMrPFmvnwVz7m55GRqgsm4QR3P3VSa+FzlTAJ6zEE9DOvVb131NpnFuU
Lt5QQ8rRYnvyIzhvYUnr2+BNpIpkjyzoGrMXaqUgn5ST36m+6K9eRWngXzoo/xortYCs4GAxw39o
23wA4AIBAEuBokEGXj2NV7MfBUgfcMYaGTcH8Aquqsue/ioaOFVdGvFkzhqbiXHYa6t9xCvymdfu
ZjjWrwXYsOqGR6zSMUNNcjOWbGdvEIS5dw5B4MloPVdNux+r7RjDyS+IsNpwU8jW5Fh0y7HtzSMH
+6HN8qeVDthQxqCpNmJK9eaQL+vRHss3xeQTVfHkT4veQVmNwhgxta8L4dsj+ZWGDo8gyfeqGt3y
TDzmdzJKY7fnHs0FTEpAKjH7OOzDEmzLL31CuSJH+1laoDIKMY9c0mF2YwMYd0RT3oggVsvO1SVi
XAtZSLlIKKsKHVeDoW112KAvt100u6WRvqlF/y9NtWPjQCEVMBpnMz9Ns3mgKIIBZTpc1vKmpeK1
sqUK6yhOfDgk5yWCPppnzK7b47pBghnTXVrFtxrfDyCN1FUV/UcH0wAqd76HNQ/ivH4WarZTSYoM
ahhWh2EZLquWhNTS3jWte4kel6+EG1FaGbwscbYxZHDV3vK7NmehlAwgVsqKiid9sPpkh8fWpcbO
xLCz++hWX2dphh3ClIQNXLutH0YiFRZe03edc/noUgEjRPlaIC+yp/wfJIm9kzqPRhUBkXVMN44J
MQby2VJgVF1p3jxsBxgFj9LJv/WFiqGL+T1uUhIiEx2WFEoae1koShHHK0movKK9J7X0aerjv9Yq
/S0aTvxRlGolUTZcjsgA9Bb5czdmxCam84swF6IkpnQOWs35bPRPa1L4AInmgcXdFlJUYU0exwbW
USsPkUgewdvf4zQObW3Yz1yGWrNJMcqhqJQfU7wW7MqW0KiGnVnwnYSNy7cSPS+l+qbM4piXVceC
LXrR88jj+TmajgYzADVaBXI+3P1wMCR5n835A4bAXku2MbRXokv67lKC4nM/IP+M/VlDCDHW9bMq
c8xpJOR+QClqzC5VYQPptfKkcCbDjjtAVX+GavgF/qqBRtDdsj45rTJ5Su0kZGrz1UKFLw5TKYKL
Hw9g9RiXcBUgP5cV/EyRorBjB6aq4BmKbhtu0nYCXux8mnAFY8sPk6KGa8v/cvYzGDfE2F1VqTgC
CXfV1cnLMuExn6VBpfS5vw4QGecoxy+3zKEWNMOxXZsvfv9tWbJLWzNJwunyS22JXPAS3H646XOD
tc+oxRDGxQMY3B5/lUBPO94reDFA3YmjHswRf2uIZo8yGUIYgMcMOmuU9A3PzHrkhGfPb//Hy2P7
EraE62wC8GowAzX5H2dnths5kmTRLyLA3cnX2DcpQqFdL4SUUtK5O0nn+vVzouelkZisAualga4q
pJQRpLvZtXOvJZ98EJyhKQahoSweaNedBdrzquPAdVrvUfZiFRrBrvT1UbqE4PbF2QncdZlwyTTe
rzJje4GZTvcMOffaNz/SKH6g2EuhyvV6ZhGwGcfOtqi7rT8W6d4EEq+wivbcCo+CpeSLcNBqGae8
A9gUi1Wv5Vs0Toge7rDT1nB1MrLoezQPGUUHe/bfakXM0BwFxr4Yu9tm0pSq1Lh2U/EcG2zRMMNH
er21mRqP0DGPlUWbY+bs4QtV5e7axl6zKegRK9lng32kc/pdlTIwErO9GIwC4DUnoX5q742q3nvC
pfQqC1waxXwUrUuXBVG0DBUz76y9+OnInNt9H6ceRTQGuqbrNMfiWqMbMSH1n2cvPBXoCiaJSEWZ
7+s4Zp7JBV7lZERF9sLJOYw6A2BUuUOzsgAOrGjSiyiz7v06QER2cmi7PqJfI4QGpy29CHJrMzif
gIxrv47eJ13+zGJaGk17jOz4OSVuRfX5XQQR1bPqWXX0CVz7r04R8MTazmtj1Hy/iOD4oRZYc1a6
4MDDAICBZWQdgVG1m2RQEzt85X4KNU9NmW7Mud2MFYZvY5iXWeg9mhNqCQvu54UdaWfVBWa8zsrk
PDVqY5gzI5fiR8p+l7TZCYnzkMfh62w7d35drcNW74eg6xdNXGxADvidxLAYPfnpG621NTr0X4jC
loGsLtKnvuEFMiOQMa97UA2RWLbJExfd+SLZ+y2TWbqwLh+3SvkfY+XvKnhnx2rJB9IvbSt39Uxp
VdbW2qjx7Dku/W6VOm/Ee15C6DElg8uU8jTXVruN/WpcV1gdEoOZUU9baxTyFQDrSw0Kc7tIHYaj
8yJkpxATPZCOBMpUt9x+lQc2mw0e/Ke8OXo1/hp0ozkSnCFe/DPX5p3jZEcj95aMGnFLod3in6It
yrM9UVv3lL4HldqbyqUrDeAFGHLsZe1fp4pDcPbiVWG3955Jo1Z3uF4b7Z7sHNzExbbcApV3qiPz
3qUV5dvhb7Jv4n7rNfnzlAIcCkGlT8e/tPx+GQ7qPkmhTXSsG3qq+t4aqjPa1t7UKaD0ON+Mk5id
WIwRpDiB3IbaqvYOWe6ufOoEHSCXO+FLXvY9rlDgki4x641j+geMQHc6Kp/ywQo3lQJSv/mfpu5a
Du7Wsvy1svMHuzWevdEGzGU8C8fj78uwoaNMgkNpanxV9ikNc6o0AOmwcTdVEDib9oawSvWA6+4l
KFl9abofOE4Aa/R7NUyfZox+J8vywJKHG6zsbnO/xJMjbruOy7iDOjeJpzKTXaK8d4VQjJL8aXgT
i2bqr76DnYgN9C12eRLA1chjkytYfWUco6E+asXWljCldYu/uyhd22axt6T8mWJE2Sm9nwxvXg6t
flRwyGkRvNKWsjM9/R0wf/asGZdIsbRz65ol/gepqXT7kwf4kR+hVZlqiAMFpkNXYbw6vEMtv+di
jPNXo8M94gfTqY5aSBO16Wt37bfmZfbk3marQd8SF9kZ9e+aRL5JiO+yAEOumJvhbwK8jal0R22f
WTkHbRG/DRYGoz7lCUtE8FH56n5g+pakLjhRbf8ELvKdshW1Ba0D0wCwwIR0sqxdum64D+yaLnl6
UENENjqCT5wUX50hl3YIU9B7NOE51WUQwb71yUZi0V2aVkotUGlWfhTGOXaytcRORffnrVqDaxHI
LcG94bEcNu5gFrEqVhELUmqaBa5MxA4b012aYMSO8VQxebH3kauNZdAGv/KEsoeD69PoME/lGn98
dkVcRV/qrqZyD/bY3QvbuC9zwGNpXfzMWSvPPiATHga62KVEc162rjy3ojvpYvhwmfrYyFiAtO66
sb2zbXB3RtVFjkwwura8Rmbyiot0PfIkYUhh3tfhWWPLyMY1nY/bsi9pGZTMt9miYW2r3ATfC3A4
NY2/FHnAVtUiPbcYpxtvuPfIMmlb68VOFNvtvKt9W0yqi4SRAyKtqKrnXkbNYvTbnAISz0vjuffT
oNbTwMS0MhTTSTryysd2HGfrFuNYGcNvpeK1k8YmtoeTX/Kt9rK6LZrIa0woajcGLRhjB5jU9BwY
bkQdXm1Nuz5GyG3YOPtF0cht4djmQpfq3WvsjTDjTVCAvgwBX1lV5r+HBodyMu9Ex7b0Aa89PwUH
l5/669BEx2ZZx4KAuB2wwtLw6lXpZbiZ2dSmM+EucHac6mn6UaF4o6Uo4BH0lzFRG/QZ9m54pXRq
bp7ldl5irlqhnSzBK3FN5+B8lhYbv80+EWGXyo04hZV9FQ3Vch8SUesSyOpZ/S4w8oM0wwGxkO3J
MuQzdD+os3bpkH/OuXlftsqgowUbuFVeY5whODBBq9ud2fMI9j5+JU1hJcDOF5lhLWcsvLebTqAE
jG9p1hO+G1RYImwe5lzuZzNlPEF5apTOtnSbi20MW1+XW5rqlybWxyqAhstS59msXRD/it0yPqug
hHjpuZRIujyYVb6msNkRQ/aI5rOvVXVmjrSN6vgJ0ypeWsUwE3CGzXVYjqfgUvbpvrZh2GSW3blF
5C3ClroxiiGsZg8bjWfdVbFPudofQlAPA+CaGZNeqL55GUS9nSKWhLX2tRLTa93VX2k+nczWbNZF
z/5NrGNj6thrS7tvTVCucY8SGZBM1Lcy2tuh9QRAN97+Ut+FWbykWuwKh1qa2LPtFPrZxpE5fmTd
dhtwcokVF77W7zE1tBn/088OKLlBSAZCJaRjqF9hLhJM5eRagGP4ifUQGT6eebZ/R/PNmGDSt5Y8
atr51jXakmfz4M23d8Jjj3itZyQ97mfTjn5NPUv0fIdrs/YLaEty19mtF58N1iYuk6R+KG72uA5f
pc0ogHsIb4tixZDbmAdfQmQElvVklqQU+JJ9L3rXD9Vnw1B0UU3D0UwqfCZuccTD/2p7PuNsnW9J
mhlY1IL2NESbOnezFfXlt8NpAx4RZ4i6w7y+7Z/fp9WY7UttYeKPuv41GcCWgur2UjopaM7ksBWD
UUNPdeErtUumqVnOIeOrwGItg+1uukCeWXa4mtvwWUzOtQ/qATOk+6vwp+amwB5rzbCwbd7qOXiR
TW8upiZcSL97zRycUVoDBpLakXvRmliDC6PtZVkrkBNNXH4bfwzGhB3DUa8JvTObmGL+5HwvJ3qU
mlIWXSd8rlP54xkAvw0Xtk8bl9XOE3XHhbjQV9uor+PYe+uSKA/TIW2lHNtlOVMA2Xp6901zm8Uc
KQWmzAVjpCfiUD084f6raqKtMbjjY2oUT/z3V4FPrPLkuk8wEXC0hWqOqZCHt7zzD93MIA6yfS8c
dfcfs79l9cfMGL/SzjhMMeBrVX6xacBYtZ1zreKRFzZfEb+ll8C5K9xILpSzu28Hn04mgaXQ3med
Yn5ox+mnqiv4C4f7tQmTJ6eLkLdk/Az7e44677cze19GFjyTNvKegSXlFKdWBwxHV65SDvpk+FQN
gxVT03vkTbrxfWw0WFrJQMkvLWMhZaePVjZ/Rco+FRmOXrtY2aX9Tmv2FRjGybaDpS3S16gBLgny
zwIl++Yof2lN0lbmUjyn9CAzxqFgnqm/BgyYY3313PYgwvFiwFHXvWAqOsF4y0Mgpo09GgMSIOEo
ZkHOQaPEs2XYKz9NNlPu3RWO/yvvu1fHG/zV5DgfBlyLgUrLtazuY5ws7TC/tV63akcMX5MBvuKZ
GgvKgAiEniUzvY5vx+PIDx9EsYvzGweYFkA3bfPoOvQZZWUf6iRnIJXbX4kQGF+l4676HP9C1kKe
Ixgw8YHIjzFelfSyiQtTCfW+qLMa7dx4wOaztsFdQNgPXV2XKy0GjJvaO5uTv4AofRuaFn8vPZWu
9BtC+Vs4yuNkl8lG+NwIjt+tSAjEO9ue/eTeUMmFLYcPLi6YdAZOBBU3Ru+uMuadh18RU+pRmwPs
hmBCDaqBVK/Hd09PT30qH3wl12lo77u6/xWW/bkpfTopDMTK3+UOdYQvanMzpoyBVLoXRvWuZuua
K/enZXsnas1nCMk1eihvsANfjRE19DCRDQSDz44u7UcnwYm1QznjrfoiYnWUpBWE5rg37CRbBCVT
RN9A5I9blpHmGHUb7ssu4GOTYJadxTXpteC1GSlRbRCBxw+QjuR1bCsUBAIy8gUkXMYJHj3zaDZL
O2AdTI6JiyiiE5XdpuWG0K1/rkV1KkiWWDOA6TB51MTM1CFds9bnOXcPple/ThIABpwBKDzbZ7Mk
NsZ5txVNKDH5m7pMXtOc3kOm+h2Z+531GJTq5bPpWOcyEufes74UyLqFDLhuVbHVYmRIJh+ckO4t
Bu8eZcC2qPkZSOh3P1WrFjJEx8GXWYlTF3f7qkTIHMx9N+NT0SY57AbPhSgbd1H6XOqKJJGFKDKG
eWVwL2T35ET53WgmVzNmoXEnNk5ifrIpYJMTcLPW0fwrM7Od39H9eCkBGZ6VnMO0XJtaPwplbMJq
IOCg/bEEZnQZCkLlm+K3xWUqPaQOq3bxFIrd3HnPOUEi3sD6E8vYRb17wEqy4V1emWn16SNrFRY6
oF/ja6yJyZqssifaz3sWBGFpDWiPPeTV68ovaVeklaTVR+1orENJzTHQFMjhav6uRvPJwBGm+R13
jC1uSJF3Ljo5rWzcwyar7u7nlAVgXfaSyADvSVxfjQ7FK6WMiHV9bXIoxVB9+45zzogFyQAaeLLm
7dxXR5BkgoYEMzmoF9YFxGT1pHsvl/2yrrNsZXZyH6Zy5KWt48PYVsw2uu65c71Xv0DFSinxOzPE
hi3ijDlP9k1tvvVrLj27Hp7CpM0ZZJhvVLkOj1i+5D9bYpShLx9hKpqYB7yTEMtRi7Qi8B8v/DKh
cEsPTSTWsnIBzaUB3O89dLL4yhvQGXTEqxHFWBodsKu4jtEOahYasDiKlQpFfXBgOQ9E/xDJlFJB
G7Sp66zptx36SmXVUJoSZHdm3j3U3RMI6lEYAGSsmH8xJY5iVHRvDEBoUG6zKMtXVPJI0QXMmD8r
AdKCHasdAfrHcTMh5pOq5ewBWB4HDGXJQKxHOpcn37GfzQHQqAva777B3TOqs+UNb1apn12cX6IR
S4ah58oz30U37aRvbvPYwgxivbEUb2fn1dm3xruUTVhZnv8a5kyeiiGLediNl87ucPkOePDmR2Go
XZ53Np8YACwelR/tCmYS+mlkwqZSwrAFzaRfvEchkGcti48MKH+hRPDWFvah5LCjB+ArdotXN4H+
C2KO3cBynoELT6mrUSgHVoPzBCbbhug9B3tc0KviNIaiWQcgroQyrCZT3qmSQIZA0CdaSX3Cy7ZN
K1DNIRTPZjBeBiN8FYP/EQx1shmSfu8zwnIztVVe+sZckIuiUNe5qi5OkH2LmG93bjCYhuWps0Mk
B+wBOlVEvJRU8NIiDChXA8hLsfWL/EmMM15i11mwk2yvJ+tLD/G9kzC5aitX8wLyOrDHatE30RVo
YkcMxq4HKhmG8lhglliY/mwuM5ZZDjk5omJWv3rH3AchK64G62Vu9J3vU8G7RTEDGYTfQUjMe4U9
z/TVcpbpY+jlF3u8oUUhtSi7y8re2llzySKjLjubOr8SgQ4pnWwJ4sUQND3hnuK/pquiy3gL8+lj
ug0RneLZMVI2pRn1NmGKXlgYxideDQBHKpzOhIt3IXDt289tWt56CZfEs2t0wYHeec3HtSnnmGAS
AyOUDG6wh1DnEcvVImIWsMxQUDLpXIgteqaYexkc88s0bl1bz/qhPE1fsgL6oZ84ktNHXOLnntSj
u7Yj8GHM6eCRj0ZUYf/OdcufwCs+a5dgBZu02XH2rxTlwTqYqnM9AEgZ/rQKPbzkvba+cGSeE00B
3quabJ8x5N+nDO6b4Z59nSEKA6Rt7gGP1sHXWEeQKKlH456OiHbBR+SW+4q+XRnJ2RvD+3gMNrky
v0KdPLCm8NgNwUrNt8m1sEDIavuxEPl6doPjDOFtcGrMpXmHAraz3fFzICrBnNJTL8MPPwtAX/qH
ik2QiHSVXrHf8ey6pBG0t8Eu4wM8JcnOwDnDiPk82TFUmNdeM6RkrMPxqdbxczG39j1rVGEyR7O5
S+b63kjLZhMy9wuwCJ4ny3+gyuY+5KQtMwZsuWnTaEUYHaboHcNite/tul9Y1ArPtRLnMS4YMqvu
vsD1x6kxv2iZiJXFFidoGfE7d2EfjfE7lNOmKMRTWSUceP1wCjj721QOq9ZCSw2c7p1h4zKqiFKw
UHmpieoB4h3+ftsotYp0sg4KkjsmeBeXs49luKRf3e6byF7FRE6EnrHXFnZ6VJBTnrkn4b3j6Sfs
pHJwH6Tb1mY9bNx+ePF8cfJ8F0/J/VSIO6TAjSy+TVUyHR0vvA2Pjew3VpU+hIyhCyc+WH687we8
fjOtEp2Ec8KydD8yhlgZhA9umHI+uUP+5KBuBYnxmdls6Kp99zLH09XXWJa7PEjv2oR5aZdhC4a3
qyPnqvOZRLXeUMvcAtAMdPdQZHxzvYOA7lnDQ1AhuLmiUY9N7qabaSDcJm+Og1tsKxziHBfT0Qhj
BOaWIiDql42PVylbIqkwn7QB2QL7oCc3Ws8m8FQ3zsvYwQWCW/QqzfzaR+G18sQyJ2WtbKofk6nD
oknN16FPyFIkVrAW6qHBBd2To8gRKC857e0ia5Nn0+DkpPG54Zw76cq7PrjlbIf2aWr4bWZcmmYe
bdqxvot7vNRjQHBbPt6HHu8OqucCEHbbhcNdVQxL6QS8nJxztm18+40FY0ri7OzeMRR/IEjoWLKl
0KcXqwoMm0w5WhC52kh3dsyp5wXuvtBiGciYdBoxcyaChhjZNtX1i+fnPd6cAC+qdx6D2FzARF2j
omP9xXDhb7KdFPTgXDvEa7JjAIUn4ay0mMhgZ2Gmwe7czUTCwgA3nIYm22P8emtb/LJ+y7JI2Fff
oS8b6jM34YMrza0xJxWEZHYdwtletVQscBqnmuifMCHjkC3Eg0dCZY3kWYc9WBSuBCt4Mojvv62U
JjyiYO+ZGTw0eXtJpKiIQhzeeSKfJ6l37tAeb/f9OHevKu2eCo6WptUvfcSsspumeA2ZgLHGs14N
ArqW6DcGA7o23Pk1v7TrA+6BNSboy2HIImSpxj2zz5FHC/8TBebWyUOkTvtX4IhnwkUvpgFYZk87
Lyg+nLI9cCRtaXe3wVg+aZ7Qzuo/26Rfi8x/IQnnvbypgHaanIb2JslmA2EM5MwJGn/lqHvIr28y
J/lZEwBnW08fqR3tkyZ9i8PqJzfmj9rDoOjx3K98M/3Kb0WNLuD6jSZgo04Mjh2EAZJRcRtRZgWL
UsUxzfsTH+uLwZgpsgQ+nsAi7ON2qCQ47+p7J/Ze7Mrb4DI6xG69KW1zPfnziaEhZrN0E0L5zkR9
ZS4SnrQS9pXPG6sJJoI+JSJ1QCadvZ7z4WVMMVm33VaE/mXwvGOlRzCxoGEjd0sGImLCQC2Mmdy+
M+Dolk05r0EXHibh7ZGmPwYFRRLH2xuxQQvICJ2lq0SZqdl/bDyTqZAggK7LL5FrPeW9fzcpH2Xd
fBFj83v2hwdlTR8Q5ZvBs0+qG3YSYSzymMOqtDmwWO7NwR1rRVxrMOxIRM3V0PEdHFS2GuF0IwuE
thAXCwFzykk/Qts+T0m8NvAGzp15d9OPUtFc4dH34VAw22QzT9jxMuAqJeYrSO7YYwqiU9+NqbhD
JayWZEv+ZHFyVtRX1ALvNGy8LufMJzw0TtZhlp4Q/BF8yMkdB7Z8Te7FChsyHxz3EfvbVVgFNVy5
a+36kKbD44zpZNll7giNlj1kqtnXAkiViJm7ILbgYH1Y6JSBPb/OL28uH8uKHcT9RJMxNfselJqQ
PbHw4gQ3WGhYiyzLvomEIA4vrL+bwLhMvXgMNbHA0mL612CFmYOMyA2ChLLmqXPE1iFBgiixTWDf
jhdhWetEoBHomMAEQhYc0k9wGwAjdz0LoYPAXaZDSMApXrOcMGgyCZZOStRglMTnwIvCjZGXb0hk
J+yc55gR4SjqJcQgNGBMtZaLBI4ZlnFdssr2SuTrQcKjORFWnTYmTrQMQrLRCxeKeNzxPr1CKk0r
ZodfUxOc2za4zjY9rKtx6Dhy4+ekDFXjqcahq2ZI1D5qoNwth9yPJr8Mgi1iUUJlKiXoJR6Ngaw/
Bn72xfXrd4uJBDFwFAcaC4sCykzS+qVxQtoMS0ECx5fYjJj8zulb6VUfRRfhjmTuIfu9Ej1//TL+
5Ev5LL3pMywkk0P7nJQDXS0OCnLrcUToX9lMNyzai5pB4CqG61UgXq05dIGTmNlP5i9bkLLomkm4
IiM0WJFHuakajbVlpo2Kcumhy5aP+A5oibLidy98Sv5bS8bDE2LDd1/GPrE2Xerihw+r76mGz20z
uRJDDPMeHCw7PJDzC0oS3jEdPHsOyVgzIwS7VackLpYCI8leuP1RRHHP7AohJfR8d02oKaZ056mc
4ZGEcbHmhNFqeG2G4LUtJdILApEibEQhJ4dG61JLiZ1whrs29Dn/Svzm7OdldCevfW36u9g0iYvC
YFNO4N1q7xEreBzq/rcbAGRyzJD0ONw8AWp8SqCnQy0/XDqOFQEB07HKkmhhIgWT7ArayxGUGdF6
NMmeziSlw1QQyVjXOcxP3K2U48+LsXGM+0nkX7Ep3pIi6FbeHH4VEIX4ze/9Vq0dgcMGGT00eLAD
kgejBpVarl0p0BUqrg3zo0+cbUAGly29Zp0HBJalUXhEB1q3lflGMNTeI3i4KueNKjDf9X3AMo5u
P7TkMXrYuqeJGsCI7L025MEZ81U3ETwqXW9NrBV6lAAM0B96rHDMGjn/kKXeHc1fbHbTshvlwXKp
1U272ba992PFGLmBzCVSrR6a2++wK0wLV0314FvGXVZwzwoSnPzuUhIp0smKHKoUDjT3rxVZUJq8
pltgd60ZkpRKE/PZ7Fu0c9kQPmIHKyuNTjyr+0SzlSpBAFm4psFlgkjoT+aHiQlzGdiTXBhxm6zM
SB5nErbJwaFkG9OTq9JyGSH8OBXietcExOr6L8VUbmsRvpKt+NNNxmZM9ENV9E+Wdg54oV4IPPtM
Lbq4DGIryzzOkRpXXsjdA+ZxH3URyzmbBkDcOQsCfPPK7ZZ1MD03IAttdGO++nPkjBQJ8c1ZTRRG
rov90KudwtYPF8J0LG7fZVA85sSIFLlz9DGcLRQWB8OcjuQwPKpOsQc2cx+EzLdRMO+TzH4CeLpF
TokvFm58yJgaeSzhflvNTVbaW2cY1yrGrNOwzMtWDm1r8qly4svboL8MhUXiRe7u0jq7aIspvVXb
H2NaP7Dx7Ad5tV3Sju3SxkECZvibhMlr0+RX6JF9O5IuiW5azopbyXAIUqjGa2WnT4FrrbvW18jW
+t7Q3jV0MEkHmC3tpi+YZMlnr5L3lKuovk3wWqEcr7DHQlCOT1YCQo42GTqqBt9Dm50opa0hX8Y3
uCqo9F3R1a9eT6NbMtm2OcQL8WOPIby/G54DI9hov/6ac4d+CRy7Fxu3nfcDs7x8mjay8g+DU6+k
HS7pTdehmqqlP2d0Q/b0abXc4SAA6/RmDgpnODtTq49EyYIxo7ojt1bS42J9HnuDSiP8roz+Vzn6
bxoQbNl67YaM2d+uKA9tkK3tWFUco+O3kgM2eozazCxPkF7HXLhHM5M/8EonVaYX0RIPqLS3wKK5
w9tTQa2ykQU/42HqilVcWnhIo5uvc0Vv9mI6NFCyxOuWiq+47t+HWK7LFkSd9elM6XYk/jYd+cus
uCxzcYuu9jZZl+wBnTn5592kwut0y9GC7QTQpnPPZ1D9Zhw/4ogpn57dSzTxqlDX/6K9J4cZB22R
JBtVBiDWU7kw2vxi3JpiI7zxMlW+wh7wmlXZ2cI8sYg17WJsN5QCQfxbEDEIsmizP458jzl/iKiO
nSB49Ab2BHnmN661hXbUqUCHLDmRbKgQDw1IqnQJ0US5bgwGrgxFbDQ29rDbhv10l8hkSwCEWLBX
/RIbdFD+XHOd8fQbs7cDt38Y0uKtmGI88vjnl63vbdQUHZLMTFf8H1TYTn3KG3IflTfUwiNJLOnK
LVdjxnk+2lz+LMasjN3Eea5IvYuj5uBF3Xow0nXf2Ps5whHtoEqPlf/ZRfExm7t+w07Do2uA21jk
etH8v4wN0XQZIRD5BCEho+Jo1dFnWofJooVci3v3MuqRa82F5ZTmczd272Vsb6CSwTOFuRgt8Aws
v59UjXpjRJLvRe381k02VtZ8GEO2GhxS74HsVwySAUmZxLJJat1O6m1KOvK7feup0tTTnfM7LZ0f
slseGYETZhlYNUoGrv9MMDclaWRX+DYRyMOTnabEO3mvKmlwLBQc52SCHMJ5BOcIZL5JUzBbRqn2
0stIropCwjOcu1mopygyAWNsH9cuw7MFqtu+lPFTHoR72xHXqeAtzKvskuv4cexGlsFgSRWF8RQL
cvyLjAqVkUMaP9o9JtREzkz2xl/EVBl0jWW9ZKYNO4CjIGvtj5uhugv922R3WLuR+gUDzLICcmzr
NnxtyRkZze4WnDzscqweJF8yw6IKRm6BP6nM8xw2720OdxWZ5kdR0Cjo2+A/ty5KhTsVYVoIfOun
CX3GlhMfRUo1hy/sq3HdV7LaiRFuI2/pB80bU2n0Xw8vW1tkL4gTPgfM+JjX2AVZu4MPpi4eMzAS
plQguLTjJlOIdVIxZBNBghc1Vf3KImpxE/Ks+wO/OL5B5rzQ0swpVgH39rLtpHOYdPIEa/Ei3faE
JEJ/7U8XFJ17CoEYt2x934I/A/d4n1lK4mPTkwYemae2DX+5iHu7oibbxLRHVGZ0f+B/NpqbDZmN
+bCSPZdr5bufaVyjmSV44o0JDHmWBNOEISgvSqvlWNTbwHpC5OSQ+a9hrwkx8c03Tv1VWLa/inby
16ZChU6ZJBBmcsUcphbaotmCgL2FTcpvgn7Bfwywh8YYTnp0g1+9579Ln1m/P+KcaRqDyD2LUnOm
Sq3fSjO+p15kvj+4D1lOgTxE6WPRhv/BTN4Cmw29Ip52tyiaNBreJx9Ik+kDC0BI8O3rDSHOL0NX
P5e1dxzI0rfN8bM1Z/gLajdgwV/a47dRhnsqigKDWXvVffLVu3A7pG5qAoRopnK7gy1H7pcyO+RW
QdGk5aHpb+QT9gMuaJp2E2ErvUxT9qvBBf7P+2/+sgPN+2OvUlBjlRzATXc+74b3G+P/ouVSj+aX
f/7z/7Ze549NSqlOzc65vdF9j2d/6F9qrPH//Ef/bXeS98duNZz5eYZCc1s+BAK+zjfxHejTgbnq
Dsb8+M8/5S8fkHtbSPVfi7rqIgmGyGM1sD3TZAaldXSES3QmYaF0Vf/8M/6yo8v9Y9lqp2YieecE
m1HyzWrXQe2aNP+XBUe3P+P/2NDk/rE6SeZtP2setC0Ew9aj3k5TuAB7k7N5hJgW6Pt/+UHWX3ZB
uX9sUqJbcyaTja5b/zm+n1ftov0J79t343nasH5lZ+nV/+/T+mN1mpSTS4QO+R01F7lw2fjBxRHt
//kPt/72fd8e5P/6vjXYV020krENPsA+8VawoHFz02OtfEU1BVThbf2N2hJoKv7tk/vbd3T7RP/r
Z2aNo5lKsfRFb3A8bEHVb88zwvSSjq94mw/YkcItR9ptE/W/LaP6y5vp/vHmaxl2TTwEcle+IZpE
W7UhlWIpnt1mPS6tZbUyiF74l1Pmbz/rj1PAGRQ3ezxGaDFnX36SjPXP39bfPrg/ToCOuzNqCj64
SBHIFV3M4OIR7d8Yry1xEPbDP/+Uv/z2zh9HQNDHmdmOLIC2S+9QlMl2JqD+n//ov/wFnNs//69v
viOKkOCFCq7PDy5VU72X6MGxdxlj/d4EbzBp//IN/O2wdP44B3DiJx6QebTNXob1bdGcsUyoI0//
uwsMguyf/0LO7aP/P84b549TAIsr93vcESo7VwCaUn55cvyKykltgtqzl/1cfOpEDRA4KEJVQdXn
tKkHazauEPRhwPyUWNbeZ36qiYMmvm6duWmGP5kRfp4Pby7RHgyT/4ezM1lyVGm67RNhRt9MJSSh
lLJvKrMmWLX0fc/T30X+kzx8QlyryRmk1QEBER4R7tvXFndtLP2YgLyPcFKnDTuAZaVDXooYD6I1
iTJdWvlMS29Png3gUB5SV55QufERE7rv/j6ii2oDb//TTZ0E+fW3t7AQyLPxXGapqksu/alVpj8l
OTWZzHiRBnN//fJLA3kWOVWxV+MsJ7ZJhYSJVn32g2zFq3XpDSnTPb+M5EQnM1PV2IOiMNRvaDe9
yW4RZGzpFuju/z/8kqeYeGl8TX//ch+YA7E0FoQt97XZ4S3toJKEvwdJZmtuqBLS9Hu4/rYWH2kW
IfsoLHH+prWw+EsWby85ps3R44fCNycO2yt3WXqg2dAqE/hN/cBdgjcYGcjrt1Pgrze1iQukuAn2
7srUXPr6s8Hlxj2VpHByAsUtYdP3TH/r32fILEiiHjAi6meeA0qiPMZ7Ouzw5dghodsldoHJyMoC
vfAU8ixialIkxC2JZMfQHLdwquT9+neQ5aUrzyLkQEFmIspgNJUqjxMJ0ehNSsJ+QWLCa29BBTgZ
Bi+9gtUNILpgjA9F4TquAa2/on0answdsveUBBzYzK4g5R5QCWsOSRbtI7k5tNFgu1GJVAxHn8A/
KKLbn4dERQiWhj8aRL+YFx2EmAOnOAYPkKzTTdnEv1rLpQqaYK4D2BDVuXkrdbRfBOqw88byLlTK
Q2cMdlGC8x8pL20UAUF1h6uIZBbfxqr5YQCylqX+1KT0ogVI76m0jtswig6CYJw1s32KooDmm/gk
qukj5ZS94E3J3EluXJKyL6t3ASFhbqqwuY13SQFna4UcCP2uBU8X9Y+mQJW28OrHPGk++kKh5uC5
8CkN3stQkjSpZRVsfvQQZRzQ2lCBy1jTUwG9DnUcPu5b2jTBjBt0LZL9fi7N5kFFxCuLyovQ57c4
A+1oAt/5eQOcQ7S+qxaSWTWDUTvEvz7zSciSPNnbCgigQzF74Qi6F6deBXU4UxcDTVbyg5WQ9plS
Fn8FLeA32dJosfHG1NbkiFSf+qtNKgQ0Ndj60g/sQR1RuakSHo2obugmuW9rGYR7T3NqrdzTqndC
CHjqMIgrCuO+gxLfAq1VonSXJyVdd8Eprq0PTW8/hNr9Jg3Nj6oVwBmEZJnjqGYnHoj3ldU+ptX4
vYyM28ArHKVsT6xo52pMXl1U8XUdMn/MKtqVJhXXJsnetdq4a1T668CR0n6UPkDORFoZ/THy4m87
oh6hTVDGVQOR4PdIn2AkmvvLK+ktqyXa1gfwSHUJLNv3vfcoDCOaISicZEmf22Pf7Kqxm9CBzYem
maHtZ+JeTcZXKw5+w+6jvk7SKQgfY9pH6ZZ8SgrztROKI+kfF8piTRMORiKdaJBsGxsT4n6I8D8Q
yCIgcNqGgHLPgi/cJwKZjA6i+g397u+hifkTLish4o8Raa+nCntZS54kyXsPlZ4GcY3/bgZ81PY0
UwQ7zn5T9172kRW14/vZjRHjcYwwA4cfv7UcOcr+cQMrz3Y1sk/OD2Gn74iYO/DRhFsfCcE/rvqz
Zbn2s5HtDB7Ari7d62p9m0FMCc1gbR1bCmzT378smZFu1dGIa4jT7+W/8luxhUW+HW86e9wpu3SH
3Nm+HkOXjoDybHFWEgv7saLwnVLdsc7s3aN3ro2NdOhsWnIeBVv5uH6npUeaLc1SI/ZmF/BI8uQA
2p6RlOyuX1le2INJs4Usq0m9hmIbOmlC5j0L6zPqnhDKYrWT6H/fqL3ykmXeg2oZFAMo3shtQeMr
4OA8e5aL+tC6kkNKzBYzalpu9jSM4dsAg9JLOVCqFXL/PG3/qB2ibADv5+s/e+GFSLNlUSwCudRh
1zhi81Rm37L+979dd7YoSugp46xofUeSgZimFionbyXrsfSTZ3MKtmiM8rzm0u22j//EZM2v/+al
LzibT54uk5vrMjpteuke18HHJNTOWTauzKely0/P82U65WwLgsJqfORq4W1eSsdcaB3ZzFdOm0sZ
iM/J9fX6eqArak2vcoyK9qjugkdhG1O8QKQH3O+tPnSOcpS/A7Nc2VIt3nE2m0Y5LPzSTEJMyHX6
bjbavXtgG7oXtqkjPdZsfXf5QU02mfNvH2i25fUaVrxK8z1nKsIrMYW69mD6vn396kv7dmm20U0N
iPo9WRyHGbsPTtFOP1bv+gZIx8Gzx5UINI3SC+cQcRYmYlTVdD5C2GxryxZSWm47muD0exUKyfXn
WBhn4mxKV6LU58aIHUqeetsenX/hv8bRz+sXn37mpZ8/m9eC6caWqrqBg/XdLV29+9RX4NUY6m9v
QC3lxdZ3iIz0KnRP128oTR/30h1n092SKRxUEokBjucCiln/LPfhWxV5r0j23sYejJgANnhfguvp
kQ/TF7J26+mhLt16FhBiRVDZdtUegnZgnnEiH4dEOsGI+2hSAcZqXsLoQiEYq/r72JTSrlNDhzM/
/xYGiK0WdFbnNLC63UNdSSvh7zM0X/pVsziSRqkkpH7lMUy9J8C475NHe/2TZtp98NDeNDZn6WPM
zFPW5vnSiJotz3Gdg/pNRoEckPE+nvfs321ra9xK2+rMrm4rrJ5qtaVXLvMpvgQxrQiTLhVBtEha
/FFl0UfWx9u8yumzr9/R1j4rmWKbg3JsAuW5DKCWSdWeQvFrpFAfBs/57mkpflaFSd+J9DioObvm
CAhTa5p7DfwCjSYAJzDB+jOW1oHMAz47ShBuqkoxkcwgCUhS/dgo9S+tEV8aP36ZbEiTwGdfa8Jw
lSp6+JB9w50ZS5qpu0T8rsihQ+wAgRFZKi0K6o9c6GH1BGdfTX5O1aPGVU+15J8FTE2wM9sZefWh
qKJBC7Zwlsz2FpXySpBcCGOKOYswkNr1OMXEhpxTfUwek220Td/wVN/QnW/La3NjaVrOYrEKlLTj
0Os7aMqzP0D5GHViGW5braQiTYFtOxTAApNqX1ErVyGO6eXwrwNyFqkNmDtDT4WRPBcpCaVoHgro
m0qkP7igL7zQfDQ0er6zjqLuH19rd1bvHYbRwhA3/m3J/kqN5/JORLFmb9pNEQQqGrvJpOruiir4
ZlTW7nrYuzzlFGsWxMOYkmcMzNGhOHJQ0CAMSggTS91cv7y+9NNncTyhiRk6SR85VVkOWLsVN4Fp
OgHpCACs91iDfCs8eusaBY6sLJyopf7yG29yZqgAiccCdguu/CSG2vcYF+xeVJ80twIVrKe3OJzU
Oyyn7mTSE3u10e9LFXEMleUA6MH4GtAEQlL/MXCT364CXDxoWfsUi0rrCMFA88P9KLh7/PFSFDP4
CAGUt6Q4hyatjMi+fG/vqnRX+aH/veoqGFgDqQWreRQn51pqytWovWpCeUw98yWozHOAuCrL3Y+2
rr8Z2qjYvVp9y6gZS4qFxyK9J7EC8isQg199Z61MkMvrPEqS/wayDMcEsimx51g5XfTfIlRSvswB
03q7/gWlhS9ozr5gnunKoOdV6Jiv7Z6MjuNvQSPscKxGb0/ubD0BuDAWzdkKHIGDL1EJc7LR6pMA
S78w8FfjxL3yJNMr+d8FTTGn+36J+W7eN+mgmdOC9n/7x+hADrDraIdE/I5tBOlggDr79FZt0K7d
xGsVwaVXOP39y40TTxcEszE8p8PwQA6/S8gaVp5pikSXnmm2ZOqYebVKRH1cPeBBtE8Ozb7fadv6
UK2E+aXfPlso6SKuslbj8O9rOK5VkCnXKr+f+90Lv92afe80AKddKqKHF1y76wtTobMcabCBWQO+
oBUd5m41HkIQgrJvrrywhTFmzcZA4Ro6kjAaPxT/JArQ+Wh+GwRhZc+0dPXZh+4UGpABPYSO62Hw
idJGpf/SSpvd9a89xftLL2z2sdMW6JJcalTjpEA5BjSiAQj0O/R7KsAawb91DbYKqD9DRE6xff2m
CwPAmg0AMe19eRQJMKGofcBrP+vJWtZKWXpfs8U9NtUhNqyEr5Fgro7r0GiOL7rZ38GSxBdvoONj
+DbWaJh6FZqtT0i3M5ikehE/mr14z2T+MSb5RxjHt11knNK+PIhysG9ppBCwyIzk0lE1F2wi1ARa
i0gaQhk9pZJJMpK1gk4gDJoxzIs8mLUKHC9ZFg/eACXk+stbCDnWbAMBRMHtK1QxTqAPv9hOwguo
X6ySHC+NtfaI7E1JhcP1e0mX97QkM/8bZrAfjfLOIxcyPCJoam1129wiQL9zj8NDf4MG0jpMBSj9
rv1YuePlzRlmBrM7DkGYSmnnO1B1d+o2tt1jfUPfzt7br53FpYUxYsw2PykJqaBq2klF09ujHds4
5UzdIk+8TZ5yN8kOhIewXinZLwx3Y7aexthJiB2QDOYYSWn5bx392ybOmK2jQon1GTJ5z9H7aDcg
6MqMP9c/w9JPnsVRLxbwf8rZIqsF/VdCtZekcGXyL4xfY/ooX1YuYFL4p7pt4JRFejL9bhv6NFAA
pquVc57/oW/x+iMsHSaM6dm+3Ci12GT0xlSWfzMPiP4da6schMfP+vU+XAn+S08zj594mKDl4yZw
jrZG+TKJ9OvyoNOKmbsurnoryc6FhJVizGKmF5WpmykBgTpll2lY3nMRSzlGOoG591u/xF8SYLdu
Vjs8bg6qGH4P1fasSpBmKyxO1QExe1fgOWaIzysveGGjYMyCg56UitfnhHGaaM+pOJ4KL93j0/ag
s7amSv4SGMW5R3QFuWKl5r4Qj4xZdIAPnnV5ZUEGdrFOzDVMuYwtXGs8GHBukH9ff7KF0a/P4oNn
dEMSZAxRvy+OrU8/l29AaLl+8aVxqc/CQVGJqoExoHBo3/Ub/Bkd5Um47WzZJs15WhuXyjQALyzs
+iw21JZJUkuH/9zBfEGKbln4LBXTKnhfycm9jjnlDuLZk6v6L3QvxHbXynZaZWegBKIdFNVDgWUW
RUK8v4HHeo8Yb7lTq2R4pgP9Q3Xxl078kbqqBw+yEJtjg3fFBhAL5uEw47dNrTshTOKbRknBwJrK
bdalAn1lsFZW3uTCANRnUWqgWlqD6GI04Pq50zSdq0OhDevR3RYZYvBUMJ9B3Hv04OcNKY7CuX7n
pQEyi2GaYdbS0KmBM2AHUyUfyVrh6uLKpFvz9baJBEGnbyhygsjxGzpYHxujWXldF+cO157NncyH
y9W2XLuQH/v6NhfAA6HkBtsi1dnKPaY3/z+jTrfmKyuNRXEs513qdC3sfclotvgk/Ank8diI8b+8
fO4xmz+tWLijmjaRkze+nUYjZNqVYK5e/K5cejZpwtxwfXGUMqfGh7K3HkUV/JBAEs/aDAYE4YGz
u1H6ewrAo45QgL4eMe5RFfg3dXqUx9deoiIvYMva3mGjujX8dFcbMe5z91H2qravwCG2qqA5Sdvf
ZjTMhSrTo9oDdtwH4xtxfANjfj8O4c3UvhopwRZie486NsQTQY7zgzaMdkEP6/VxfFm6xgPPZlCa
YbPkhhFcz6P5mMq29Z7+9hLW4p36t8Sd6UHdpvb4zbiDDnAe9tJWT7ZljAMRWjA7v2Ouj5RTI9uz
/cP1n7QwSufbA7zb0LzD9XUsc8SuDscwHSPcB+xGDo33/fo9PpV5l4bp9P2/bA36li4cLxVicO0Q
DwpsDOX+GV73/eTeIRcFLSV0sJRn/I2x+YEySaKisw6UlTeZS4OMVwi2WsLlym913CHzdrzRZWQp
/rj3aEavA3kj9cnJwL1Jw483lb2DjkhL85MbP27JyRs/xw4oYF7R4m3YpF5XPujSAJ5vRyzkraUf
R85Yghv/rWOqd/2VLQSm+fZDEbUolSGKO3G0pzXrdWz8O3hyK2HjcqWEcTjbSoQF6e1CyTN2/fSz
vvxf1iF6yG8Ee21FXHo1s/CXB41UyrQn09XMuS1/ptn5+qu5fEjS6WL572jSe965KgipEzbNjVQp
34u+wbcy+puDo209z4ZL+RNrWsjo1b6hfU833JcqTl71QnyrS/EBWUqwCb1wZee7MIXmG4xGD/FN
HOTMMTq8cvAjPHDg1uzAKm3TBMGnZytPvjAo9NlXy1EIi6XfZ047PljSa1s/ycrKmUm5eA7kpc4+
l5oBiDRRpju6+IjrylYLjdNouLtKju6QFTxCoN60zDMFvykJ/5zuOQxf3Ord6+4R5m3FoN1nZuMo
Y3GI6BAVxnDPnmiDjZCDHbLv/S1dTIKEnN5yoMSDvmk6etgDbb8yKBaGmzYbFAkuACXN6hB/juzZ
8z39PsggIJxup6Ksku2BdblPqzKUhYVXmy2KvuqNQIORz7Z7ZQ++c4+/9bZ34HWCW0CJksF12IdQ
PFc+/dL95ivlaNaWa2aMMcHaii4YK6H7DW1t3MoFDjArL1G+vJ3QZssTzmi5rwZgk6ZkgGQHO+EJ
F5KtcEj2YLw/rt/lU/5/YTXQpuH9ZTXQPbMHU6NlvK3qgEPgXS5hmlWChhRbwFjdSRB9W03p+43h
kBSYjWY93sFwCuSSztnUJYvZiu8mVtx3voQKzNX2boOeSWP/rOE3VYfum1KEEk1vxVMiegpyqoSy
AiqZalrnu7FBNx66v6gp3Bt9d2jhDhneuC/r+NbQvLusje9DIDFVWNNpJkNChhX1b0uGNg3gL0+f
j2PSVBJfMlR2JZk/4O0rn29pCswWI53CY+HnJUwZAwivq/wYuvHp+jdbiDzzHi7JhKSJ00zm4GuO
tDA/IJE+yCAj/u3ys8DWMCCAPhNBu0y0NfUUxwfPdP/xhc8iW9vqEM46MXMi8mdxh2vvakPSwmuZ
d251CagxbBnRoWFfbFdTa65fRGzEJ5Pi66/m8vFVt+adW2pSpqY7ZrFT21OCLtqZH96hZU7Wh/C1
WMlsXZbVcZdZfMliK6ddk7uAj/2MZxauDi/KAVjDRv2meTfBt+vPszBI5y1cvR6JpqcMmeNh3CgF
0cEc2pVLX87Z8BCzwKJ2EfUIV8+cKqiAXdfVbRgmt3oJB9nIfxaZ+wcV8F2u4/IqN8+SKGGb1m6C
HGmKVGN/Bv21Gv9cf05lIZZ+HgG+zHOMzqAxJyzWrqlgB953r01DuMaveV/n5S206h+J3vwYGw/K
C2d7DfKoJN0ZCmWHhlJnlmYHYzD/QPyEoz7mMCGL5yIIH8a+epg041upxxyiGk96Qz9EnN1AyXrq
PGvXlMUNz4vA9V3orZXnWViAPo9wXx7H6rUulVO+mxTva+17MPqO5v2l9e9w/X0tjYt58AKaDBqc
65cmNnytfDa1YiV4TWP4wnrzuQ59+engLwV9rIiLVfpb9p+hk1IrfCqwncbGcGWaLkWCWQRra9ES
k9DNHDg2UopeD+zD7vqbWYwAswAmybGGtojTU0feHHea2zoEmoTq+eDHo1Mk1o1gaucKq5BWuI8k
4b004ufr91746vO+tNyQ+zYJ0szpU3OrNQJC2Pi+CvBRgfB9/RYLH37enxbDjagay7IOgXyrhtBu
+nzlmyz9+Gk8fPnuFW6M4igQ+Fv9yW/vGklj04n5jvR6/ZdLn51tF0bWvBONl5MmWtIxx9sUS2MN
sl1hBNlG5OyzQeNyUrPkHbzIA0Fpojqk2yhLkHy5VLGKmraLhK4yubSOras/jikeImZcPfq5DD4f
+bziDcpOcEEbJ9FHNHmw9TIpAWPycw6yn7WJ00LvvUkGypa8hKBuspepakC4jRT6cIpKsAWd8Ffr
zB99BkwHdtNRTuXQjr3hDs8Rzy4xV9pgI5xx9sdjF/sFeiGUJ08zv1lG9Vxb7a0aDaekqM5y5X14
eAOYVnhSNAwRY0l7GDqa5QcdfEIS+nfqYH4T0uIml0YagR9U3x7vlFGgoKkOP0Ol2qnpeCChRJs7
DesBvvExvC7PwLTJx+gAdN1p1LJ9ELcPfozZIwerG8L1ocUVJVF8J/MAjZBKOHRxu43hssau8Wql
2SmKgz9SZ/3KKJ6ahXovGVhuWT0P0NPfGpfCUxIHeO9WtpkH50yn9VRIdlA3cVlNbpqs+dMZuPpI
yiSafhCH4ZT3Or3S8qFRG1ITVfJLNKxn0pC3IRzcrIh2YhOR5VcA7nsFjB3vRqv1t1DKCcegZCJA
YrpBGiNwodlpoi0Z3kn33RtpQh/oXmd38bhv6YMYzR5yULbWvHS5x0i35NlByDBUTRY9C1M29Yyp
EmaYD+wL0dZihKsXe8wttmo82GCncfwYATwEuwFugo6d+dEIT5KQbbwocbDqcGXyAtGjpO3UKrHF
em2dXoiV8/4qtdVDjST/dIwFi5b6tqCbm4y+jpVpuRBR5Nm8F+RWdAeRvQy1mRdxB9umezFtGj23
0B5ASGBrXW3DlXVreq0XQsC8baPSaNQap4OgeqAGfqod7SDtwpu1yy8F/88egi9BTBgFX8zCInYs
B3dxp6KpNnfGG2Wb2Ou5moVI+TmWvtxEKqUWN0fOJAAwgo1e0veUhe24LYdkH9Yoj1e+zLSYX3hZ
nyKCL/fxcUzFNmbaRNxHP3hddFai01K+4whgiye25ubd9Tt9trNeutM0Nr7caWwLLQUENo0BaQ+i
69CfyAh4N2AJi0N34GS7/YX6iU8F98sxHsZwbbXWFjIpnxWiL7euVYQKcqlmTtCAkIpU/xRHEjpY
uJKSGZ2wDX6JWmmiHb/qAUnrWIfx1vglPtiIVfFqi3CSyjAtRSFoNqBE3C7c1FmkbHVR/NVxitkK
MaYXjQs0p5FoQAo1rG390RHGAku5nsK04avPhayccglvc/wHQF8qHyOw4U6jJq6RbzZk5KdVeNMW
/V1cC3ag93gPFK+maMkbDaJRqY8TDdzfFQEddpaAn0uah1x60B8914OfbAo702ejjWvKUWy0vWDB
XLeAG/ZK9y2NoydVazioaLi7DSlI2MH9Cwjn3atwIfb6+76a2kOF4TXtE/45/V26bPO6niWMdnTL
uiUHvelqgE0N9noQ+Z2Sf7WV6xgqY3tSh+x7pzVIv0ztKPT1Y6RMxe2+v4OvG218pf0j6O1N3ZaT
TRqWvYBvcMOrcGsPtce+MfEyTFl+KxNmo6uIe9nqaSXFztkQu3qLtvGnqKIuyod703VfWGPfcndE
Ol1k7bnPEwgzsfDq9iVGmllv13KFjbVwxP4k2oxt/ZZbsmOi4dWV3oa9u01rfW/m/nmc/G+68oAP
zItcqO/0hL74Yfns1dZfd2juwhw/paa46fCbm+ia48430z9uHVKwVJpy6wvKoYnoAQ2ldCfhjGQH
ivCmi9KfuJLtpq+hG7Y4OOQQpNW0Y0vR53ehNIor5aDL3Uu69Xng+TK+K79ld9BTtGFJueVMcFth
qa5p8oOSddGm6KEtllV/q+e4THZp9IZtz3lyRkBovMvQ5VdwfxRhcIwWkiTYQG9rVeUvXc9g0Xlw
811jatkos9+hp34rFejJ12PCQpD7zHx++d09o7L3jCB28vHkYZVlQVOTokNspCtLwdK6NjvCeCR9
jbrmxVRKddMLys4sOzwN5ZXouXR5+b8hDQMZMVA8VprKwlOukrFT/IkQZeXtLC2aswNMaTV6pNFf
5kBl/lvEE+mJ1O31N78kQP2UFn959ZnW61Y+eUspJts8q6LOxtELAJH8A9LKN2OyX8N0tS4HJzQg
KiL+AueEl0I0kU7hd698ocUfMvtEsTG2JcOUNo19K2/yD+WE+RsZoa12096pjnwSHtZSxBeHm6Ho
s88FK0ttjVKnZq2hq0+fTdD/vvHulf/6LLMvllhDA61/koPY6Vncjmdpk22Dg/CdCu02svPD2pMs
6bfmtQHqRCynMs0tQpO22yZngmvaja5DvwqCh1qn7SJWaB8zCge/1mLX6cmbIVDSU3yAvx7uDpL2
tDKUptf3Pwu7AZrsv7NAw5I9VDXNpxq9FYdtfszhACh3WbWT30W7PDQrY3bh880T/PRdwyhUebuZ
CTwaIud0PPKSj6L6tvIkFzdDPIkxe5Im6xV/kn3HZ2k/2uW9v0+2vxrb+6gn+MNx5TZLDzL9/cvc
s1LDVDBNDRyvn86ZCcv/2CVQUCHsK+N3Gr+PraDv5SHfGk30V9RRdLixl24GH+ztqJTb1EzP8ObW
juUXIw3PPcW3Lz8IOzlVTvrQc4JROQNffWpW6+sXQySXnm755dJaiF9M4CNGNWR/57btvsqBnQrm
SqFv6ZfPokfjizluNzRxBNILbodDLG5WPtLFPSM/fBYsaK8v9TxGZ9Vt3YO/xcVA2ah2Y6uAxupu
ZQFZGgmzgAHLc1Q9mZHgysC83V65c3NLwqO1sWnPe7j+KEs3mSWrRsno5SCbRjU0eFcz0TJj4duY
5zZ/vX6HaX5ciADzpLvUig3HaxxoNFH6GZr1TVQIE3MseBAsNnWt1o329TstPMs89W7WghSp2jSc
cspA4k+teqjhso6FtVL3WHqUWQgoO7w5lKJCIjR8L/2cDvCchA3fJjQPdTquja6l28xCQAQmWLXS
nHGbJ+9mDtEQx7SjVoZHE1tF6ORbrRAPmvTDbP19a1m7tnsVgIEIbXHAXMgudXTpYrByNlt6q7P5
D/y9Ut1OpjUXMivm5XvLxBrSfxfXmhAXosA8Va0kgpcZJXJCWkxpMjtG0htIqJWXuXTxWQywOomO
I4PObzjMG7dhL09RXMj+Xh9xCxFmnqqucjWxRkWiFUj2f+CK8pBo/coPlz45SZcmzmz+A95QSWaV
kVNraWEDZ6LV0aP7zlMQsxdKaOutcjOOwV0bDhXqVeUUF8Zz1o5Y1JcHKNdHVfGsLZnGYesWKv+3
qv/MhXGfGOOzOkSgRjBZi1XcwXxTwvTJ/a1GJF0HluqwRxoTSuaPuJOtjWfCALbCeG+qynfRcgeg
oYUTwBMmi/1muf5jmubsKgJr32rGjzorHvKuChktMI19HCuaJv0NBexZ162znKnvIATuhcxXcYE3
9I3fhD9rwXzsTGwGLQ37S+yAqOGK6dMoJ07sqschGw5Ao8+ZBeR9MEneKtJHE6t4NyFR8tvqT51o
QIHF7FcTy7euOt5WCWIlSQWOnjaImwUfQA1GyBvZDNStINZvgR9+M73uF0Jh6Kl5/y40GABLptFv
QTg/9VgK4BdRkf2joIyHERlQo6ohmWKnmhkqxUnXxBnIevU883tRu7ia4yjUjO99Ve5dX/9GK+m9
V4HaruN2J9fiTylwj1krytuBAVm1xpOpxjvDw1qKavbvFHuZRqxtzxf3Ydzr264ZnitLeQmC5DVr
uSuWjjlKD2FvGOCOI+sulZNsbxUK7tq6f8bX4SQk9Y+YPEFalfXGCyk1GVj10QlYraxKC0P+M7f+
Zc02uia0Kqtjn2yZxSbR24MJq3bl4p8tbhfG/DxDj2Y0j1xBZcxb0rMZxuVBKLv7XFezjRAWh9yH
zE5njC1n4c+q6GV8p+iEd+tvsoevXWAaewxuf8ljaWsxRHdRhKJbooNUzbTZtrV/6vTO3SLpezKa
9Kwo0i+3iTG+RuPmugMpV1p3YYNbCrCttrMHn1frW5KdZf45Eg1zW+vDE5ZaB93EjyfsT3IdaptQ
j/7qbqKBmxEjlObdzmvNlGNRYQ+G8Ga4AwR5K3gI9RIFI4eAA9XGzg5HxRmy/qSWmIgoydNQeb+F
On4oQ2ObNT/SlB7Ovn/XZNIYWejdVnJ837aSPXjKT0VH+Bp2414XotPIrD5mdflT04LfaYRjUCCV
P/2JjRNGGvYIXNCMvVs3IUPSx9p9alm/vKD8E5bYTpM+lzZJIzyZHFJX4uJC2J1ntXUpzTsD0wqn
T7TDYBqvLuRiPF7MvZmG/hHW1M5IQLJjOJfIIWBQnDWrUcTeirkda8qbUBE/3CF4Hg3Kf6r22kTh
R4cWCSMGfwtV9KOLhl1OBUIAOtzALa1kHne0LG2Dq+cuGbVzPSg/ytK/LQZM43ARESwVxriLn9ig
DpsS8PN+xDCA7Da2YFZyMKzgvi2jJzlXX8Wher7+Li6nhA3ZnC1B2WilmD9q08EP3KXt792X8VDu
KNXbtAatCQ8uz0vZlP+7l7YkHX+7LgZxEX1DL7MxjbX9yOVvKZuzdagKAppEC4te6MhRcR7F6BFD
dv1j5fVc3l/I5mwHmlukmGVtmHpEexsOP64WN65t7PAZQlCrbeNd/DjRdnYr95te+/+GGHmuwR6M
XJVdk/vF5/xY/sZq3o62pb/VN8KhPGBHpKxsrRfe21yIrWHhG1QKwIMaRzqrz88KwUjuVhSAlzeJ
8lyL7RdZiM9lyTqiFLt4NI4x1Wa9aIg4t4n4b/hJeS6ADga5LhrZCB1d9m/7WrLHFlVeUq2c0D4R
Sv/7MQiu/x21qd7ifzD1fknNRjEPorafCkC00O2GfFPZ+Zvxd/xL4h+NwQMJoMOaPu/ybFHmhXJT
FJuaCi3fpiAiVumNP9b76wPsUxpz4ZnmFXKp1IeIXsfA6UWoEqpAgaDwDdyGi/LNCgNx2/vZ84Aq
JInKG1/xHxuY7HIl1BvsY3/Whf6kR+mHONanIbOOlKafNQu4G0VlvCH63q6U9DZI1DsTv6csCXQS
BHm5yfTYo6G/QltiiBLl6uYgx+0LlNduk8Gl2XiG9lpW+m1iWAdB1vBCxeAYU85+72V4KSk9zqoc
O54ENX3Fn90OUPLjnGSszIbL01yZ15JkQdZVjJs8J+I+vdX+aYDQkyq3M0F7vP7ml24xfeyvW5Mq
EvWo1hlM6aOuvzbuX0/9oVnRyubkYunQwGvgv5dPXF/z0HtxLMOqpNtrwWsh/HXNWzM6+5Neeu3c
/4mQvTSAZqFcNPXScmHcOX5RQH8p/MmnDOPNIc5uR4WMfOVSeAmPENwOejrSA5CLT3nF3lRN/N9d
WZ4spPV8X9AHnWIKN7pGO1hM2gbL2Ie+l1eOw9K0Alz6obOVASsjs1NalUQjOC2pZxnFzxyaSmk9
yVMpMvWxbZV+ipX+A1rDsVTWYG+Xg58yF2slMGtaE/9GB0Or717OnnnsXjNTuvO69BULsjVu2GcN
+sITzmvfmpp5ap6DfquG5Casyt+NQr2tyBv+04bnWpRp9SgjDkKxlm2F1nyP0yA79OOgowbLjmmu
nImhx9YaHzNROlpJV2yKeLJowuPE64xj9v84O68mWXEtC/8iRSAhYV4xmaQr71+IU8fgvRW/fhZn
5qGGWyQ3zktHdEU3JCBtSXuv/S0UUxTRvybaAP3ziMDXy10bb3U8fL8IqcviOtyz+4RmyKC34oEV
H9Rw8m4jVbkSQ5el9JxMkvJ8nKdbAGdwxQ2aLf7h2qXnp/kyk+HI0edGUACsjNPdpL1HYiNNvDZk
l6VzwCvbACo/LPVOj95miMBPwf8Rr8nGArASJ5bIQ84VuA0lJYHlbm7BGCsqP0KYnCbmbd/dDt2v
zMw3ttnG9/OPLQIFh5WhX8Rh6E2DHhyCGD1lsEDuLPCib3wNOmp4l6NvJ9zaOq1Mu78B68tnSX2R
Sznksacc1RAMWK+44XZjT6fQCT9RVjDzvfkHWEfkw7faUlZi+pJ/HVXg2fYCCCKD3odm6XAsXFNw
8P2tJo2VobaEO/rwvYubHg31FADd0D/BKnrj66xMvSWAUWoRvKhQD/W6Tj7pOGPlRXXLKHWur3bf
y2d19W+/zZev0XVpjIoS0p0oIWMPC4gn5Ca+09uttFzYHY8vwobye3/9dmvvaf5AX+6mz5QNE2YO
Xo3DcWfAUqPfgj6tvajFbK/QK9ApXQ9rqUC+9VHsqFF4hyzTxi9fGUJ/i4tffvmoSa7BKBXrdj0+
i+A88HOEdDSDX9/1V7NWplzyGet2qDTfQKaO76H2GAsr8iYP9qQX/X760xy4lzz+Ixzm7yHzy8MY
sE1AMge54QHdOoV46LOXjYf4/lyk/o2YX67MG2QU+hKvadz1Z02z2sfAhaZxL46BLVHi2mbCroSR
JY1xNH2lg34dz2Bo52RUdqIAPcMvGHwfx+pWlWglZaK107S9jAZw8cibtDY8fp/UkO2IjFwGZjaU
fhDM0efrj78yvJfwxqHlcUQDbE+D/E89PnBtY/CtPOsS2dgy02exmSTeWA23GhoEY9g2G6Hicb26
U3W68fXWfv58+y8fr0sUPxccrzSH2Vubv7B+Y9O7MnmU+e9fLjyFkGpCX5h4SkDgtWtQS0/8AwPN
Fi5t48ZN1n79IgCIsff1fM6QQHy072fzLbPCYeffvux80y9PwJW2JYzh1ag12+sx/LUn9Jdev/ba
21kcCaSYuiKD24xHoX71g8r208pVtNLVosq5fos1ZpOyWOSnti8JBL+xF9xkN+Vu9EAafwMyy/43
FwBVWezix6jTs0lDVUuJf4XGadOKZe2rLs72+OFIws0OGQLqkLj7w5ONc8f36wVbwvmGpppipD9C
j0F51ObKJSqpI6KtHcHa5efd1pcBY1bQHsPaPPZC5UxUkOPdQj5sfMzvgywzF/MUVtC6GAsfzRja
oXdGB3A+l7itPGgWtQ0v2W0t1ysiEPjN/v+nKBoiKl7iKfJz4Wr79in86yKRnuKXzpkNK+rnrXut
vbDF9I0L+JX5NIm8TsK93TNbbjOI4TZe2ffbaWYu5m+MPK9kQQV7B6Z9ct48AfT+FNDIGZXqnenG
xRdN4fgVnCV8FTUX4opZSxcwPltj36YxhaBwDosDCyfkSUjwh8B4+/qvW3v0RQAAUyODhRmycIRM
th/+zmvdMqEYvH7179u8dGYu5j5RU9Dxa1x+3NHCgk25V3o9MpWjC/+443+xJM8X/M9zLjMXMaCM
G661s83M3EkKn3SMldEL9voeMPjHTWHS2l0WEUGgaBHnc456usWR3QMNHkAuiz22rrYLj/5WKnxl
P8aWnFQ+9NFUTbjPYPcOPLZtvLdPuFbwR3Fs9+YhKpx+ywhoZQQsaZBj3w3GkCXIu5fJCzav5zwH
7aKpN/aWa5dfBAxTqwRBx1vo9eHoCbTmdxxY2X9LyrEl/xF+oaNA83voBZTZepTb9aSjYPgsq9fr
I3hl8i4BkGpchiPwRpBlcXnSKN1VwOgMEhansthltHCQnjypMtpYGea38s0wNhaxIg3rANxfJKQK
9UlmI9xADK8XcPuF2TV0g9ef6ftFn+nzp/qyPkTAuoTQZmP8ykce/J6A9Zn0u7T/tworW4K5EpEM
nDZx4hn+DUi8dq/8G1iQ6YtoFYUDzE4orqzk7dmsMDdgh3v9paytN0sCRgLmjzrNQwl1cvEWedTz
0Y9toaXeIsf8RiAnkNvTRjJ55ezL9EW86ilcx00DuVhRo7NS8Q0U3Q2wnZH5I337B4lJ7kGq48Kd
F/3lGRovafGRBDW8edK3Ph/v5VTcjMTc2qR9v9dhS/AWGBdFOaRgvw82yhj+HjItqDthCRa40zF+
4Tvm9VvC6JUdIVsCNVAjj0cTxqIeyW7VETaXsbIzxnvYR5zaFo1PMHoP7CrZSjSshKAlLyMZu7Kb
5lEToLEAjt4GkEiavlEBWnlxSw4XxfacmITMKeQApXahulGtPF8fk9+nx9iSf6UWiizQO4bNVgnv
8uQpp5CEwolkDJwIjWewWdpdv9HaG1pEhDZEyV3TEaT9Gs0cEzFfurJiLi/0jVVg7S3Nf/8ScmAF
w4aywpP42R+g6qy038jhrhWntWVIyEJYCoC+6GkfI/CV1ApcmGsPO76rbnN7K4u39vsX+xgWo89D
UiBtY8qAiKqG2prC9B9Dz5KzQnvwcdoeVNvZYHqX1aBiwu7PGSV2ShLguPF36m7bs609y2ITM4wl
qYBWgK9KCDASHOcSvvEg33dB6WwploY4PFNFDJjtzA4AJQvmPBQp6mLPnme/0cbpzv5b9l7flzY5
kI01c+V5lsrpXmg1mXIYGY2UXwq0HvZQNV6fFyuGBmypmYYOM5OROqFEwOJTUqNtwACTrCjefYRe
GB/vM+gIIn8Cxn0qLhzN0mi+HNyiRA9qnDR3WqzYwHpPbm3C/DxBZu36D1uZsEtwShGaKewg529o
KBaLIttvSqtvNxns329DlpLpWqohqq1z4NEG24QCoMkK5sCnENwrU24Vp9ZOB0v5dB3lYQoZ3/9u
cydn1iH7TutxC+95l+/DjeCz9rIWISIJA9nXs9OVWlVOYZ7bOnLTrdzpCq6eLaXUJUmNJmTwNJCx
L51MMQ9+5kdWYqAjmIYE2FmYesHDAf2vko7RLimGHWlRV68M3crj+I9aEiQEeTJa0N5EcFynhzEv
doMC/C8arHekpiddi+8jvbUzPt1mDLiageaoV03lb71laFEe0d6cBEDQDfqzTNOTGhcoYai+C9IM
GPJ+eYp0lPFpBtu0lI4CXGQf9LOigYooRqSBy0td1j/KGHKeqTX3vi7v+xyyQUqLh1aUryRLW1eF
HA2LwvCrLzVz3xr+U9qmH62G9EjfpfohkBD6Y6Rjpxo38P2jUH6ds56CvlsWycbQX5vui52TqQUj
r2UaeYVyKSEs493WvnjtyovAWDDa5v2o4KgSq7c12uRSEr5fn68rJXG2FJE3IxhKVQbQcpffQF05
9M9qag+wN3hhKEBBf+8M7d7QPDod8E9fP4j99JeUv7WCrewlltpyOmHoqBJlIq2N934wXDQinDbV
TwZhh0qmDbpoFHXjG60cY5Z0FxEEIR8MIDt4/SOe7kpi0y5zWzOwGvX5+htdmdRLrovoYZRIiMQt
/OKu4OSdNMGuy7b2jCt1VrZku1CZMlbreF8oTqHOqtnU0/BRtF172Wr5WYt/S+F4OdZQMisUYfax
d2DEuwsdVF+Ocz8V+y9cUtde1SL+4YTaygpBwwPT9JWP0aH1+Z1ItpLfa5df7I3KWom7LOd4U/0J
K2ISnUd1Y1+6No4Wcz3WDJAFCF5QyR+ysQZKurQkSXfadOb6xtRcOQ0vFVwqGfJJFzj3pfkbDH9P
I7RMQWnRQN1fH6krN1hKtaLSECyDzyTyf8MF8swjBTlFqPopNcXGPmXtFsuMLxGBooVz/Q7egS16
dY3itkTzSLUJcJw/5jeJiaVq2mCxEvY0A9Xbka42B6zD9JCCdodGem8z8bUSgZfq6VoqKbT3SJUK
M7uQwniqsy2xx9r5Xp2H75cjiN76Am7kBXpfalggwIZOdWAa+dBSGw6A1lBY9WTFR/9hK+CuTIul
e3Qy9KEatSEqqd0bemz2MnwP0q1OobWLL6Y0HwXMTzkuLuPQAqAc/XIQNeTZxnha+w6LKZ3lDVwf
tdkbHMZi6Io4kUi412fD2i9fTGkSScmNFNUgLTly/jjKW1/5/LdLL9ZvmkmjUCAo9HwzuJQ9GDUS
HW2Ao1+/vPn9FFhKwpshSrWmQoo5oe91fpFBahvVC3rPrAYWc3nuivjX9TutvKOlaIupoMwLA1lz
n8T3IUl69EYiIxLXxcajrMSLpagqUrKQBTjZeFzJnZw9pF1qZTS0dPF6/QnWZttSWxX3ozAy0syY
kuImks4wwpit9WYoSneoj3ri1P9F+n9lvP5FB3yZ276oax40HWhy2u8Q4InBu/4Ya9ed//7lujUr
EVR1OHNT8znuQthCb+1iV4TDbCmyQksBqUhFcenHFnU0DvELel06V+xm+fCshMbLym+mS7TTwN6w
rj/Q2pZjqbjKwTmY0LGaeNKWtuI2VpvYOHNZ2QEk69EKnC2B8uqdFhN9Ulo5UPiLeNB54vH0V3oK
d60ld9hCBfZ2aubvoP1maVoqrEaYTbWRCSaysu+d9A6L0xFcCAha1Z34FF53ESj122gmeuK7/Nig
v8U2j+pztvMBHIEu5JE8XX+5K7uVpRILjR5xSfUwgQoA7TdwcoddQqo2jpZGVulvnVL+fqpvnncp
y+rMfCBswMgB8qmZ7A4u5TskIi4wvB6t1sU+bN9e+hca2r7VPQUZKEQzwHtrCK0Ep6VqaxpUMzIZ
WnvSEenheLQmdmCqtrE8rMy4v/nyLzNOIWzS0BKHuJEHECGglb8PNvZha5eeH+jLpaXCxFAPaAWY
GnILtvxNbm6RUFfi6VKhlSHv05ga4k+jNcehzuyqbdzQjH4Vgfrn+uBau8VixZeNX5TqTMWnSY5e
rOEB+9RaNEDmdLvrd1iL2Utplqy0oQwbmPmx+2k3w6T3zEVDrssCF6PItyqAjX072FitV5bTpVwr
h0umGVUQFkG9D+x6ID4nUwE0NzZuTGFQO20j3xpzRq10jIeN+Lc2eBdbBN6bUQm/+8RLSGO3w0vl
/2jEljvZygBbSrBydGnQhKhzd7V8MmV5yENqb3wb9v3mYynDqovAaGSSpIimzAZqD22pCKYC7kzl
R7TpdvN3wfwmtihzaPsyR/RQ1FlizBtwQzsFSgA7UrPXnaKTf3ym/oDNkcfTFrtn2v2QVD6iGvqj
ojh1g2GUWZGf+xbQhK84LTwXhOZzenTHg24fxMM+m7IUBU14DdT1Qeu6HxGI8BvfdW21Wcq8hIGu
gcAwE4zd4CHwqv18lCaX7IBuckj/tqRGK7NQWcQQbC4bY5J+4g3jB2cXE4R8tT+T8OX6Z15by5R5
aH15/0kDAE2XQ8qU9b5T0XCfdkBWGynd0Tp5H4CjrvXyxp9Mak/K+FGa02vSg50D6+kfES0by6DT
HedoQ4w1D0niU2LCsidHG42uoPQVj64U9egwdUTD8Ax9NWVtZ5AzboTvlfmlLKOUWYnOb0nmDfyI
vi4rN04cXOzrb2ctQC2VZObYj2ZWIMwqcG2103e6m5NnsVN74U0Pf0lrtpbcOr+tDqnFBmaspqpP
MgLBMIoZPRwzoF5p0dOl4d9hYhy6m7KStcCxiEpRpU9+DgCYF/zoKnsOusTuYWAMa575mYizNXy/
j7l0KTyrcw3etMOUIYpEXnOJ9tkBUPD9lrfH3z3Af4YPurSGTTUpx3GQUJ7BT9WV7njIb6N73xHI
Q9vxzQx3Tpzh1TyMdxtD4vu4SJd6tJwZ4CJMdfS34jTbyfWKZTiaBV+ni/m+5Qf0/bCmSy0akuhm
bfYaEnWS22Gkub14K+LiceMhvo8q1FxEFfg0t80El3UcltDRgZYLK/hgg1V7dYD9MjuHXgbtQcsd
39xaT+YJ+d2XWgSapkVMCRnOyg0+U2irJ5jZwKC1c5BrQ+FlCziyUkCj5iIg+Cnnqc7hZqgc/SMk
scxNQb4HGJFCX969BXcU7jIEEqfc2sZLfj+f6FJ1pifl2KB/PfIiczqHAzsp6CH/x2+1iApZJBVd
o9AuALKNo79EmbO8Tfbg3qHhM/9U96gBOegnEu/q0/Vbrg2+RXSoUwE2wAS8iG6iztI+AmFn83zj
hPt9WYAulWYNC/0e1GJIH5sKquUiPiRBeElydF4AoQhcwVxb2tiAr9Tq6VJqxvjYl/ClxiJdw4wz
NVW4eEUMlOHaadLhZ6NVp8mM3ZYBGVEqPw3O/sToztv4dEysDPq/0IYvq2uZ6VUbUdh60XYgjmr6
d+D6AAmsnATAI6YSKlZfQZJbBsVrrnHQQjRvkpMGj6Bmx4eZVKsXd3EoShuQfJTT/OKItCjUme2b
phHDbnLbvJix6mhDeNNyZU/UaMdo/6L0aNDOYVVmQXilnoPGBFhVc4X/TpNkr1JIYSK3AmRTTn1j
BQGxScCf4gYSMKLgqnwquaWqpQ4Md1Y6mi/fEZLeu1z/yLPGpii2VVJzJq2PLN5GqaNoAkVORXmX
FcA6WUkBAda7X3xQrcAfDgSdl5McbL3MGktE+hHr6m000OJQ+9NxVLTTlNTvSVqGMDeCxrdDHkJT
PgZNO4uJ3StBOR1LBScR2gaD1ZhoEKwKz6jbD1qFVl1odpnhnC9N2JIo9Dan6TGb0mdsGV8Bmlbd
bJBPkVG4voGkB3qo2UGULUDVQa8BYdGiehr9MM3qo4R4/6DTY5CR/lxH0L4bqt/ZheTPQZ30IMcI
9guov9JFKUg9D3qa7YD7OWWsjne5Vr6P0vCGJtupfQZjIGMA4bS87WLDzUn5ktPsFoTnyus1hubs
ssTpBjs6w+BnmoGikibZPszQwiyVo8b7T7DJoQmrwxkGIf6oedb/VH0Kqa4YKtBkM6RStNHftU0O
XIqCzj8mA99BT2tt603gaFKHfywKr1qIZ9Xb8rEwqoPJEA+bvnut6vZZUF13UWf3QiNqHH8KziOA
vLZW6k+wUNp1g7hVCZmp3+YjNeA7C+ta7E3QOe2PEL9wUGeKtDrFU/InLH1gP0bipGa/Z5KfOPTU
uwHqPLfQfa8I6+fQb0D2liFq0s1nVDf7KDXuIxBA6j49DCZsdXyw2IHd+UyhFgQj1oH7VWv5SVhY
EFHdglrxzPJABV0kezLKIYItdohmm8Rw1E49cnP6IF11z5ruFPPqbBr+7Vy4xT71Q2i+CznTuWzZ
s5rVLyWfXE4mMCw6oh6BKH/renZTBcrOH6IDKg+7sCvcsEe6G8gvqG+izOUG9FwiEQOcIumBKfB2
15OuQ64l2XVKBVL2FBwVEt+1Pqi0JQFwpK7woQFWuY+iCNQNpX2r/eF+7PlkGVmC5bfilRVJei6Z
/7Ot+uGmHfJDpZe/6rHSce4mD03V22qlPQnThyykS7oNLv3K3mypwAuzOjWLHGmdtMlPkxG7RKD7
XtVCaZOOHMaUDA7Mi/dBZzbu9ZVlLfjP+5Ev8ZBAfaCjLowlP1BcrcKHI1ZKHL3GDorYdfx5/TYr
C9hSQysLrpZN1WAByz6mwbcUfq6Bgbp+8ZW1fqmYlQZUg3FpYANYPUnzIUs28BQr23+6pJ6AbSwN
lghsIuh+zoQM4PR86rZ+D+1G8u6fFG9z/7/2HebN7ZfvkBu16DoFiYN+lx+Eg1hiB+ingHIKjWTh
jh34I4JA+4NZobuVrFx7b4t9TNyVsLUm2KrnU2KrMLKjm/4R8yW+2VsugShmHROk2BLs+XTzRzIF
buSPP9WJvqFglcBYKQPPGB6jVqXAtEyN4h9gQm7V7VfG2hKOUjVZM40xR8MBXNoDeDgBKfPQllv7
2e9TvHSJRIFGJmepSmIvFv6r1JKHzK+PWGw8cKTPQTVt5AHWnmKRhkHzjl6UpUSWno12i8DD01va
31+fMWvbsCUTpa/aMTJ8E6mcy/8i3tsTvcnOipPtiFNshLO1+bNUmfeSVfGY4LAeAyQ+n2vs0sDR
DKsqEIBo34kcYyMErGg16FJwTlUFVlwcqybx+BF81lvlII7zUXP7SLFyRFsqz4feN5NoLv6N+a0W
HmjTWDm9bYaf17/Jij6I/of6PJbwolTNzCtrcVbCiFs+5JVgEsvnIaZ7aoaRI0wpnL5wpmSIHLWg
gdNH5LeE2MbiA7fgO/UrSTTdkll8U7HyUehT4pgt/cgmMKOu/9C1kbkIG75hFnpS4D001V3EXuvc
idK365deWQCXqvCuGyfVYNhoEGTNrTHTd36TnadQnMJKBwOLU1uvGhisl4frN1wJu0td+JwN8fu5
FpZAWx0l9Qf4XXZg+o9JpBQWp+KMMbXVh7o2SLXFnA5VqNDzLodMVWS/RcR+wEEUzrlgnfAktgwt
u+86QEgi/aUjMA4bJnNrfVl7zsUy3/shqG497lwSBSSiqH+tq8ZRZX5UOjE5apxjz7wV/VcmijYP
nC9rGVHGoNLHGN2extuUVpYCk7w+n5CuDLdW5pUx+FeJ+eUW5UiNHNCt2ANCmB8zFx2lscs7K/wz
NyHOylEY5GBebAz5v1Wcb9azpcS8HuoOxy9sk2ZwMsft4tLVJws7zRFKrcIJdlnpjvnu+qhce4GL
zYChcj/vihk4DTVg86iBl1fHL2gq3niclYV/KTbHESEp6gb1O4bd81j+VMyNdWXthy/yFAhfehlV
6CWuuO5Wbe2Uc1JEGx06fF5/NSsffikvF2nC66LC4s7KF72HgcJtNWy89bVLz3Pny5iaRlrro0AK
FilMHLNSnDObXYMD7vVfvpYZXQrJ+TgGqg6Kg1dUtNgh0H/0CozvGvarC7Uz+MIHnhoPACPYSdN5
baHuqii/rzqeWWEIsyTouiacRkW8BcVbibZLBTkBg1tXQmTqhTIcFBYcw9JwmzQ/CvlTGVs7qZCv
m5otjO3KqFsqyn2pGbIWc+fWdAtBOdybnq6/2bULz3//8uF6yTn1MwVrf5GcYgVsAllvtPasbPb+
ppG+XLpWu35CVh4Khhqs2oIAyDXEaO9vX/w6wUtCfePfnoH9/2fgvqG1wkxzb+K/S/FGh40FbmVG
isVijXLh7HkR5x76iC5wdfRGv9jTXJwGmE5d/+lrt1hMelHWI2vLLPeM+FXKH1HwOGP8eFtvvJq1
ibMUTidwFuNp18IgCptV5s4qXBwo9r1n5Ai/hqW64TFqrfiibHREr3Sn0aVSGjxk3RTAuOI0VoBX
kO2DQ3XIj/+qoKB8sRMY0SyQVj7N0RLLgf7VkCJD51j0+/oXWYlkS2F01DXtIEdcvRKn2jj25cvI
NoLk2slhKYoGS9HHQgSPbWQOLeOPfIaXlp0cxhf/M/hHYhJdqqLRx62QXJ1vAtL1JF9ok7mNcWTw
rr3+hjgiGmbWN0s6nzPEX6Z2GiIxJgSy6H1lnDXUSZWCjid8hxsFJrNUguavTvdaqh7MKYdPAT9G
fupwsFhTP3nzdbj7UqxwhWmWltrA/bnwDxU397Snbho0d2xAyUvjt+EEuK2AZV0q6zttSpB9HYvP
sCxvp0LC8sSIfatoCWzPeGDpEQp+tYIETAguVSxOY2jsG1XGtgkRvQigPlfInK4VT1JVb2jZPUog
peyylY8jxMVI1cKBYAgvbd3fBqy8G1h+wzTYIRFkMq1ag/DJZIGjNs1NN3ZHM669zI9PbaL/FCP6
EVQW3EfTeFsF/h0FdQ2ZtG5nynxP1Qr+pmEeWXlEL9wQd6JEuSMeJbGHVHq0iJC6DtoHBYTMU82n
vdlNuyQNXqOg8JhZfjS9dtFy7gRa0TjViPhQstohKXKfjMevqR5Sp0pYYvVMO0DZ6iR6tcuGNrN0
kv7KwkjYSWzowKsLiOXa9nfWGB81Ee+DJJUzVNUl6sOPoqke28RAsTw+kqHs9jIfQJIE3lkArRAH
qttEyA1GsJqCv4SwA9o8mJF2TIw8sIgRMrCEpzfFT+TO9ONL4g/mnGuu3b5E74IIiNP4NaSSKj8O
TGN2JNvPDI9lG62Y33Lzo2iHt7JQTqNh3EaZaGxWRFB/DWZmy5hL1NrR7ivQ6mlLk+zaVPkQsKiF
wZaKJByOrpzWltrS2OFsvG9E8quHuyD4nqe2yN6DjJWOzgdpjZEWOGEankaAhdCpsCsruB+VsZ6j
ShA9DkkYWmys7tqweVa1bLIKLu7qMv5ItfBUAu09apNiN1V71xtw+xr4iM1slj3xwMB/q+E4BIDN
Rc1l/xyy9GctkzfWQzVX9NyK1apwRTE9jSkywgR7SZey5qE2QHUHjfORRfQxqjU4KrM/Vas/dYV5
igL9uauRbcbKiXLK0H0UPZLIEZyYrD7UT2MUQx4vvAQj0BD0UrB0XxZoT4orhr5B3u6TMX/mcQLf
mTwF+Ryw516ZLMayHwkhf7CZeQ9N/7OoJzhDBvygCaE+g1t9A8PJvdZnzw2aE61MB+ZtSDQ797sH
AnmnDc3eET0/N1PbojfYryKnCDV7UnPicAgk7NDgaKyr688EI3kHxdi5A1LIRUHObmng+inZNXn7
PhG0DIjGfy8r6IBRIbSmROxKAnPwNFduqnaCFWBdYpM14Jl88ieGYk7l7ADGLqzpMddnZxbMB/+U
DSX2gxEsPGGFMmgCTWJN8ohjKXESkItSreP2EDUFfHHS0tbGfLgEFIZrVBArM6untgx2tFX26gCr
MiU6wphbsVsinzA5Ljoh+5iM6JqpVB1uVOFdYxq/8l69kcboqXnwgya+BqVIcBmy8rky2UnWWWyV
jf6BHol9HUBjToVxVwYmRswIHVIbhLe8zF6bSXN9Afewij0kvv4Qx+wWZB6UPlKYn1caUhJxbum9
/ABycT+U/lPZVY9lkph7WAHCXCeRjZUGqESHLZx8SqjoatV/H2vhQPB46LTIHQz0+Q7D4M7NK6Qz
LnEEP6oErmM2uqtg6zW+plPrAl07w4y61zClJ5LmkByUNbo6hlD8HEUE57U4uzV17VMOkXCmdjh1
aX8T9eKdpDU0CgCrAaHOm8AG3+pPpA+HTu/gYRGC0oKqJZrwxGDpPv8zTuVt31YObTsA+FFW8+vh
Rmvz7JzGug9xpOIMZnKjBUCdSDBtSYtxUeMno4cFUSTVYEnR45w3PMFX0wU9/YMk1WfBkGzW2I1M
p6eaGfZU+ie9Kyw9CB9Ls7CDkHmSJggCcf9ZRJi9hrBbTH1bYYOjVEgQEdW3pxgBHbldkHWc0Axf
EOXdKI1/dZVwK4wTCI2UXY05C8zqHiIih1awFIelUk3jnUx+5SHYkrHmO2E1OBQusiwk5z7P742e
/5Sz+wKMUWB5odod0Z41nVUWCcYz8GC72oh+VlXqBi1/iHXzU8lfCjQvJkzcpH0HX9/+oEt/B+MU
e5gbDEjqDAhqJSUwJkhz01L0xKXVBF+SSbXqEuYkRNp1Juxs4I91o3a3WQLQlqa7avwbhMXK8suh
tP1u+FnC7W2IIS/OlXM0ziEplfZEunsUQp0CZY2miRABRWElab7jtLcTbYyseFJwVoVgLNXn0Ku7
ZQhnpKi0gDdFw6+/VxTSOYre7sBDfqiItjeT7ihJ9NNXB8dvfcUaNXos/HE30fDOULt9b+Ijk0R9
gqRx1/jMTjvjkavacapmDAqpUVIojpRgQZmAXrAAZZjceOKaW7dNYOUh5CytHtmDgQmNdV/FAXsf
qAJKminIvKrDUJjMfQGigTqSO/TlOgWqzNJInbocf5qV6RjRCG7AzWQ0Fh9/66K795sLulN3LRGv
DZwZcSRzOA0+Wt7siEbulEq94cy8Y2T4QBXzKasCN0cXkSgHpzESlFTzPQml1xGOLnjm1oRFTpO1
z6Tt7UmfvDxI92oOuFqjh5dJq19a2BRMasyxfag+mji8TyWBJRSvdlNEzlJn+N/L1whBC/EctpJq
d9/77JDlJZ4IvautYs7F7HPCMdFgWv6ro8nvomvOISOo95ZWMvEzH7K3OgzufXO8TGiLxkMPh4LH
+zpt9gbsjYei/0kVctFhh251uglzDXnboviPYoS0sd/Zt6XwIrU9TbnyqdYh3qOqPZaq+BH1OhpC
WWgnnMHGtstemE+A8y7anzRsb400fTBRT036qLHF2CAN1UTwhSSxW3TmjVKRXRVHH2TUjkbc/ClS
bYBkkL6LEB8adL1X3NyierpPpAJrhQDdunOxc6zRqIlNVZHJu1wkOzPlb2FN3b6RT7FAFV9vidWn
5D5iPbwgI5R8QTxSGk/kee74XXhuFPgMhBS4UTNHFZV0P0lSn5Rw3IEl58oJotuy705wrPC9IeyN
d9R7E2GNBaxrIABAn0aV3RFodC34euxHM78ZsQyWevIYFcitddXgNYN6FnDOtFDBvUPT3D4F8NnN
WONpZl4fcgFtQK+CzKON/8PReS1JiixB9IswQybJayFKV2v5gnXP7KC1TL7+nrqPO7a70w1kZIS7
h3sXE3xo2BgErwaL9Eb62tSklWqKoZ2QEiBC0V8WR3zH8Yi4AjVwMtunXlvMoPV0595rJkQME+aX
9v1Hsyz70Vr/2WPyqza7DrWSGETiTJfTqC1DsJrT45Dbexf1cNq7l3QSr3mDCaQo1PsYI08sUbss
WhwsmZiDtiqutmjct3nTtLOq2ukff9zu7pWvmKosMOn1OzcNumG55f3yqmFiXar1OijTL8bhsG3T
oSzaoDVG8If6PFducqoXI43EODohhlq+GauXaU6+caqqYNCzDzuOzYgfgxLT3ANbjIliuNYkgqb/
4QEkAy9mr1/TxbTL7EIcxrJafT7IgyYXSGjacLOIuGjfC4tgyT6liy3dS9y2/9Vkb66VEbVZxXSy
meGs8pNlIQT1vD8il6e+EsfClBjUC+up1vSbyB3CZe7xRXDQF1GY96eKO+dUX2M3/8wSO+CjvqZD
8qezjNBj1baPx2ttGR9jVV5TNUWpiyAGhUPuS7t/IScyouSTUz7lOzG6eLzY3WnWvB9vyMewai3j
d+h55WY69aFVGwR+DNdEla/NFP9VborXKZ1jOSahBC9zGvN5SJ2wUNZ+KM1T3VT/xZa58TMP6BPm
Ldi8da+7242I6WfJqDZk4ruxh1vv1Rajhr0Su1hb/rrVZ2zQQ0zp/XWdDkbPbWPU8yGJN7y82vJ3
mb0j2N9DpqmQrHE7MNTWhvHQ3YqKMCJhdpU/TPWradu+Xdm/WsvTZ3H/pMfrehD60kUWGfP359GQ
BVReirh5m9NMD63VbCMqNVYuE3lI8K+vStfnqFgafwMPI27zKbvjvLEkAGUrByDmKpmipWcpkUxK
n/ca2nqC2neLH7Zk+eyT7MEifiec1uU1ngkWpX5cNmJ8vsbCfiQgpDzX2aSCdBX9Lhnbe5RIsx3M
cWOuyVKWdWV78hwRKGyeJ+T4hMibftUwbeFaYURLbVj+vKmn0V6vhevOGE1YebGnynNB4ntarPTg
ctnFg4HHxUBT0CQCu6qarBSUIeGis6VgLY9JLeVj1vZv9f9nOPlNRHr2rudbHXaudmKtLkq0Ye90
WkK13/7Sqr0ug1tE/abti6R6Wapsn9YIpMD+j+ta/CuK7kHNtDbEA0zSuyYpehvR8uTaDekkRqiA
UHuVFNwcccBTP9fWeGSda492iVAe47ExllOiV5Vvx1XIAXhpVXqmEpsP/Ur5h7dYuv64NR5PxcWw
TuB1nuWnFC7NIzG4MrTEH2WqhUgcm12cxu/OlOErXbSnYTKRz2feGsXN8jtvWWh5pa+nyR/gdwwG
N6ZJOWGPggStbZsL2HBkatlLSoiUtpn7ir84bgxuQ/tSC27U2D6kCfayzC0fcTv9UNSy46CnzhOj
a3o12X86Gcsinoec5PQS4N2QaiRdgS0y272UlRLkq06S4D0SqhBejT3LQutih3kTPxC2fFC2d2mF
889AaJhy/toJY5NijbRc/imU8ZQRx4WP/T+vN72QNLUoK6unbWmeslVLrsQmk+bTNLctY75bKk9u
vhqmh1gmcABdIZlYbS/gtf41lsoOTFsdMrRCgV2aZ6+s5H6aBTnDWeEe1jXFNMVaX7ZcXdu1CBEe
PWvZcDfXHa1DP2LvItPsWBl6iE+d+9p6sJ85acqhXBiX5DYeRyV+7G0bfM1GXzblZVjJ9CFT8lzk
ZBqX4zbssrLeF9jFdXFz3JJxT5jYw2qXf6B73reFJF07+1uyt6gKpv3EwiWjpSdp7dvdrlH1dZj0
1l+ryo7OkJztyQ4KlWuAOGNO/rM6a876q7v6Ex/65+jGL3nh4hp3Rz0KowkLVJVW5zbhMs/HFv1b
gcqNbFpq6IAhR90SfNq2VczsSbyZZnBT5eYVuVifkoPmPcpiQ7BWv1RDPcDitF+lw5md1l1dqC/h
pje7GQ6GM+MN4nUl+R3YTCYyyCrKh+eo2F9djZi1kXXxYfvdiK/bVSgZkRhGmtFHzDCPhRvvtrY+
pmt24z47aMJ6T6zkJV5Nxj/xtxOFC00wfrojnLhbXV3XiGpbBQXlxncM6Cv88iauAtCX8qm3tFtV
1lsA/3nU+zRioP5PWVlom+kZWZYft8k+HpKn2rO1YJLN90xkARTFXjOMs+OW56zLPzyte12T3azp
n1oWPzuWHnR0MoiZ/cbONryroG+M7BO7NBZbx0el8nCxCSarC5co9tXZ54naQ6+FOqlYchb/stHi
HFM39E6/Tq78HKouj+5227UYaFjs8dBpG3yw6LH2chkBt3yX9GnLbFe2+KcYGJdP5eCXnWQSGGBo
VtkRmGMVH7rF4zbWHr3oxHszHIOc3EH7lpMRTIKYbE05l1m690BM2R9MQWwJ/ibFbSXb5bTaOUHo
yyjJR5x+yPQqwTvssGu0nT62I8VABE3BJlix1H6J0UtINlXUVdqxn/uI5nvfmultE8yObVq+a2un
ztXgnL05+Zm38SpZt9/lLahe58HUpg7Pb9GWM3EIFzXXu0LbWqAAYw31TceotjPdXVpKC/GdXZO9
57DVCZ7EaGT8WChj73nKkSQj64BE9mxYOPxK7eh29YmphqS8/MQ89rbVLjdobjwnJArTzhEHm9bf
Utc84AstqgsvYOZ/mNb4ZpBJ5m9jV/vmLDZSwIrPQsKNj8o+DLo2IhyXVwxs9vmgb0/25j0iCq2P
QjPc3ZCh9Js76zxRqC5tvv0jyb7iJkTfy2NmMjOQMpZzeunK8idums9x8R7cxQpcl/UZOpZCVS8i
Mb/WNH+bPB6xvdW48zVxF3qCd4ELJDV33E8lUGi/Nm+82VNj12U41dyiY+PmkTU1ZAEVsToOq9Gh
sPVox4uCvPl5bHb6Mm+E3A9PXjNc5zQ58cN9LLaa7hhv6k+J9uWVudrJmKvGMfq/I+JfxKCeGy2l
ccrW4VxMxfeqqkNSJUF3H9JGAneZvRlXmHtjg1ti0HGpxK4KlCdc9enPpMur0SbHafEum51ftJx+
aa66lnhAmJTSFQFLlz7RDKeqA6TONw7cMDc6yuENqK+9ZcQudkX/nlsUPH7C+ww9gS31l3Hi6tSU
tHeau1xrYHKzUcjWmvK2DeOfeWUN1gBibE2PJLM69ORLWYP7uOkWjglrq+58HbK/XmGEdZ+fTave
ZwMfhAe9MI3+NjEGN++r4YGh6jed3r3mE+m7zi+t6Th4n2b2aOlkqaWkYWXIyRM0q31ynJ0/ZuKi
ZQ/s9KP0XlOr8jOtDBmi995wFFjVrIXly7W8aCYBeVQxxF2r4P+N36cph6gGk00q6WcOSXuAvdno
RRZAiVkHTudFTQxMSFhPL4G7k4BQx7DI86BwMKTTSa3MJhFMyt2b4ibIHliaUEvK66SBuxbDX1I4
fea/Eg8K+2+ad9QXhBqa/bO6QOnu/KfyYn82frfmjU7uJzW3YKEKCVRIZkuqPXY7v7MVs+21vkNB
7MryoXGyH8j3g0a8q7K6oC+pEc76sjrrzVbiCDb9laSqYcvM2Gs2P5nZYvdkmbumz3aZg0eJykgR
X+Wrk6mDmtafrGChL9MORiJQ/Yz+Uhi7fO4/GyLnAXcRuoPKifUnReOZx99elh2tcboatvmz5t6b
PVxE/bxYVxCyaFjlR6rXfKtueZl4zl3XmH7XNy8IOn1zNN+5Lx+nCuVYof92qnqzZoDO0vmvpvOj
DC3fLgrzpt3IFJ2uuZaBuzQBw+GDmTlPQp/58liMg6bAy6XNgmrcggQMLqdM1pURtuZnbBE9ZYxE
V1V+KaDKTO15arRADPXz0Jb7ev3RKgjAweLJYZ7zOw2cXj5DKkRYYZmQ1fnvLAA1WWAZudVsjoX1
TkgmSRlDxCXDVQ/aT6mu2p7+obKPpZsxrqtXdLBRKbzDyPFuBjdosanQWOwYtU+DN+stRJjmOebg
CU9oujaaFlRM+NnUHQ2LKFG4HCBS3tfvgItU3b2njRWWWfUvxsAR8N6/RwFYyPdpXM4eI8osjssy
R6xU6Jr+PCb1k51wUeSRzRkuWnku9dpXyjvW5GeB98p7duhTC/vQ9sq3LO2Y6fKRZYAdaRE7LW51
v13Lvxzzc5EOp874hwlaOJXykObkeK3me0M2Vr66QUmaTDBuTbOrFrxUjeyhn4kIm8ZvjEBWH7j3
c7SNpwQt/84yi6d2hCWTzUFAvpPRoupw6NjQIDp4Z8ZG1HTGz0rIZbaW6O+S57qnMqfOfnC1q9pU
5ncW+DHF/WiOf+q8/9u5kERmkLULHJW5+CqL6WJxViyBqfBDUMwP9Pl8PbL8L9eWCLiPDZ5f0yDZ
1XyYkpU9rIvKvmv5X7Z+urEEyp52nX1rctuflvSpqd4So+SFKY4aj3wzdhLhhsEzKixxUNuE/1sR
Dt6XhclGVg9Xj4seNSG/0HpaaucWp39cE/sHVz9PUN3gHPnGPWKnD+3yYZlhscWv+upGo9gL0VLl
MQLV7cpfhudkuVgqfs2r8o+KE2JmWvrv8aINtfRrbfqN9XZH3EFQFrhUD2+bzfGy/9Ae+jZwsYz7
R21y+Rn1vVw+ZV/vhunX1IWfFF04rFhQxo0/9PaprMG3xuG21NqOPhUEKFmAbT+nzaaFs/i/5ayo
mdwd7Ld4z7F4jHPWBO5rUrkTjkv1wFShtU82W62LTXqbsflez/yifNu41gOzUlqHOOUSHcouwIhI
5iRH/Oqk+G/FpqQjqWwtxt1GvzLYZsRtTB6ns48r5WMxjjbw5pJrxnhbyTJk+yIa8ZybsvhWW+pk
zQlStC9n6z5KbnG3nThbOJ47h9WMmd2frMQ4t0l3KIR2LBziJ5PbMuoc958tfzXxBC5FERgaPm1u
cU4NLTDTiijbmueE2V/S+9y5LxSYqJP2PhZmNAOvykZdvMRj0KIzHaE3uvTcsDU2s0INAHN0t3Ff
jfcwcd6dYlBZQ7CBQMjxWlWfLi+Cla9csTAyBYWFFKh83BLnsc55h+7gi+1jToqdVv2rU4bUNiWX
Tg/m4mkBGoHh2639PUTvC5E/N//zWv4zq9NmvMm0jkbD9rsJi4zmWHXObcLXsm1gyLx/JFmw6PCU
0NXULWmSzotDwXbv88Lm8dl7+0VLztuk+1P+aW9VUDZjhIFpyL4Cvoq/QPr7pR+v/HE4T66vLQDR
rXlV2T35yKJXUtBVa03iM6iM+LTZZ4HJgI6AIdgCw0ounUmfZMWvqyv3CjzSwuyA9PWdSTtduw8q
fTfsfwX/ICwJr218ugYbQHN9HMGWPbAdMXthUYsgZ3kdIos3Ab3DarrYY0oT9tUcdTjetZMbdBSZ
vP02O1Ja63eD+tq586mXCUkA7yWXv7dSFCzc0avd1HMuC+CFzvtvXOPDbM5fYPH4bjjc1nf/xvZs
rvLbHpZXa9Cese9hnmMjG7Ip32Ud9WNrvj3FhFhneF1a3L7cbimgcZnANSY1xYtw2an4qYa12xVZ
wQlqjF1ht3fs65TAVBDfHG1yPeNQR+WdI0FPBJS182CCrHw+lIr8IZiHVXpHHBUiNpI0v9OrL2Sg
Nl1GbIXNDAieyN9OMo4kn1vfINxJoyaZhkDq6yEr9LcpZ62xJOPXFQeigienDNIBdbVyQzvVHslQ
/cKdcgc4GyX9di6rYW82w8101UdVDVGPuLCbvB0UM59RCaXq5Ptkkz/CrALX6ULH43Ii3DwwJwFC
3j80Nes7yfzCztsv06++Tzu5Bygmd6y8OcXQcWrGLMT95K/ZlK8Fvuu9LcMpB8/CVE0k+hVEMOpH
fCcXL5yYq9NmOtrkSskhe2Wn7zGT9q3P61+3S/8unvcirOkrT6r9vUvLu4YCaO5H7BG3WobbbAcT
S2K7cuyemUMepXSf8gErAb6mIUvmSPYYs2fAoINqHrhUXkwahbotdjoRmZtpRZJ/dkdBo/vk2c3b
xKpdXrPSYwC4ZtzIs70XxnwWhR00hsOVZb/Unfs+20vUtqTsOe1B0NKr1Qqmsin81bSO5f0zJKMd
t2CfzTXfYXEs0fAOre7fWuMowjk/9eGfk/6tEX5I3WGCXXw2AjshwwpQYCEtZVcOyAZq3RcVdgzO
T6+3t1arxwgjKGe3eHfEaPkc9eln8eCrmv7LdjXc0iRjj3DS7rRWMfSv5XA32Vd263AJz2icZmqd
M/WRifPZbhQ4Gen8Iuhf5odS6/GqMY33Qmf7bvKsO03IDEyNGoYXw42RNnCWTqJ2vlGaTA96yQet
16CyXE8d+hTW7AhIHhrt7NjsQCqnxnCXkAdHNeFQoJuwY2735P6Bp5P31zNM2IzKEXy7qCHSQThR
F6e/iA9OE5Mw8WakKCRrtK56f5lZjvRMI4pllfm2oxasRxockgwLvjvvH/uONT+RvVhay0fPxjYd
LtB2m2RTMFNu97FnAWuxucFKCzobEnqDwqyGB4dAkM95Vgee5ts80vmZkGErblJhZZc+xl4oemL6
E5j8zt9S86jaRhx0Z3qD2XJ2w9rue1ki3DAMn8dh7WxL+Ylln9vBwjmq30AFudQhlsV1U+4/C6yI
UhM4WPMsw/S1Glu06vneLrAIsqHzauMsbZ7F4EZrY5+1wr0YhX5MtkT4vWn+6Yz1UymQ/l6L5Gzu
9ULGNE7dUeu5tgdot46AJmugP+iz+Wg3puJdK2I9EEXI2IVX6RiqsiCZQZBcw/htW/lQzsVr4fY0
oQsmIEkkchPKywmN1eVqBAKHRHseZ0XqYD2SMGkeG4Hn9QTWlrdQC+UGTMMUumCW73T7VisaFBi6
dVtMQEjTQns0uJLhUjf3LkALY1/1b3C4uPPYGtg1it0oqwRxf9COcdu9iUTuK1O5kOTJ4+y6eThU
5s1YoEq6+ZCOac61WxzacvPXbnlKOzY0RwhJONeAi8TPpH4iserNTOwnnE2/53h03xxBzrsq3H3L
Nu4qhBMARq20xVSmtI1vbidSEjCyGE03qQhj22GY0gMC08vNYzL4yhb+olfPOAeG27rwAMyPtred
wHHxVjFjVkln9sHZTujZLM0dvkPb+ZLJFuWagPmZbtWajQGulr4Ypz12Lhskbwx1WppPqqELE476
4iVmu7kp3b+dJs+mGhEhAPAneOPXQxhX3A+D3f7HHBGME/JgljWV1xyTejv2dXsTbOamSqZXMYuo
1uTL2li/m2ne8m7d89sHZWe8y6a6JjKdKIFKf8znpQhcOcF9GamNQfZwdkr7lDjpZ26kD8TPfRc0
U+OqvymMVSp+IbZA/mbjduUI0jFlCmEdvl7VvLxV1biTavmyY+hSPVfPopUXK+lvAt2KoJOcQMH7
8X5tNdO17udHFl0fHH2g01/Dah13qzucO0ecRF/tSNQE5XYCzayuhtsHWzcdirQ8T317lZl5GOv+
ZPR2sKUwKZocX4qteR0GDbQ6/taXja2mlUnCU/lHvUxHc9U+28p5zBe+hdr2Di6/Z0zYnb1aH5sX
7+Ot/iiMJOq2f3D0Ud5a+9YiGRrlASXraDg4/anlYubKXzwSOOOZ0VCofa/PL1smjphZn1Ekf5n6
cp0Q+mAhmzIu1LhGpPRGzUZYK/JxpT/Pif5UkmxbJ+Mroj17Z2rrw8go4UJ9FYn2n5uyZDwl4y5d
1C3u82NZsDKl7Hy3ufFHravXymU+8kbrIjvjpckhnQvyY10Ny09d2NfF1V6y3Pb8Tlto/9nx9NqR
jMjlFYnfLTGKsz7FR8PQj0PXPy3TeErRJxGwu/w3FQWgTiUnZrziVaXuyFaoqvyU6jfG8o6bTF96
paGIz5t/mO7gGb9pJzUgk8+tf0vOMj3k7Dsyhb1rFd9tLKQvuvpiGFYYp+PVwCc6tObhr7nYrx41
iFtvKyBji9emnWAFif49evjjLLWIMAjHdNepTovCg3vTli+acN8wBYVkxIavKs9j71xV1aHKaBCx
aPnynpF0W8zyHG/dcwZSpk8XQyjYHKioqdsP9bs3f0HYG1a/I+dJpLQvSXyeXTzo+sLHLZvTGx+X
jL6sdY+uJkMvV6cUxXbu9mhrCA5vM40/mHfZkoRmZfoLDYZqN78Dw9CM2/36LSomgeGqb/a5ZGH0
LvxYkR+Z0/Y2mhNWCs3FlPJZt8WpTz10NL0vc3D+nG/T5gMbHV6gy1wQSxjnqqqf21XsEWZBSPch
+xbnNdE+VZlGWkmT1Yqz7o1XNrZfDX15EpWYd9Id/3ZL9rmK+IVxgrDDbcCefCyCoZ5QUwlqboMa
oCf8R0tQty50UdudzY2RqJgpK3sNPuZmOnI36sUb+CfDAn5HgWkmD6rgntCtd7se/sjKubA8Gs0Q
n/6QLkngtNZzg52lL5i125R711ovK7wSsKvcZRPUBkDrwzTOQWPC09Om+sKNw8RpoyHLrlqcJvsM
ILc1l7dMVwd3GBvfsNrPau6f4iSPhJxPntX/lEL8YTnL2U/3tkbCl7QbjE1mrxR7x3pM4prt8nah
FUGG4M/l9qDjP7ozQQLOWzu+eUK7DS7gndlf1xhGq7S6z9oQdG7ZcHLkfBCOeZOb+BPfebTW0XM/
ddfHZNpmv1vQNsaaGeFLdG/DbAl6bqnAGNjesGP310vsV2tlK3HjPQw7Y5gYQrW9NQIc9C4MUp3t
czpinflj3pI767z8AMtnsJ8eOe/G1chmMPlOX7NTUqxiJ8cy27f0/gfXMR4gen+srQUOSPXAzkp0
95DraTUijEajVaRFpGdvLBf5cbdGfa6evOEumemV80xK7X5NtjdLb1A1phsf/foOHXRuW75c5V1m
JcCeGUgLPXmZ5XDS3BpuWWdaNgC6Mpn8Vvf8lnq+u0zH4WatvH+xfqYs8CcZHYJVMq2uYxYUIL0Y
LnMGLZbaTS6vTMfEY2viXVHJ/9Sqnzqkl/THHjo//kZrunSZQQ/dNy7w1vgBYh9aqYFseCgBGXDJ
18aPVpbDLvbwe9Dq7tEobYan2Nvr9uj60q1DXa8iobetn6eUEmsNlJUzKhbau5ZAzoG4EIFBdnKO
1Wr1Z+jSh2IDbnUT8dwY3j4V7msytHs6HkSL01Xrxz0p91mgypa5nY+tNOdDr6rboC1vxmQ8bHP8
5M3GwyIybo31zenUwUq9R8X4BiV4K2MQROm2gW7VYe8kt9LoA53hYcDArHP6nd5jooBW1RhQ1+Ho
oRnTnlRcH7jisyz6wNmK+20VEg92WjU9WkbrUdwzixIRxXl1bKfx4mAJ52DazECJlpdD/lvG6cm2
p+eBoINhkT0+e/IBQO9szsjJZWFAZQ+cdbuboypekC/3N5wk6sBt3b/YIFz7llu4LboCGl/9t4ny
WKW5FoFbvi0d5tZOKj6tlbIL7uzGeezrd3DRk9OjnVp6OLmDw1SJRqmp9c/yfsVTz57SdrgVvZUj
b57QuZDWANoIQVHMzQoxyLBQ1dtH0+ZHB+5Fb/DwUXWzX5TDAZ60kz2MN9tuMISA3zLbvZZUfzJL
+8x6/vu7vl5kAO8F9ViLj8pzaSVXxRc9r2HWeQ8NkbcWJ8nvzMFAfqVfFsv4b2oybCpsswYQGP5m
cEdFNlzLvPrNXegpvZE3bSbC9o5rTFby6pjZU5lmLlJHu2TDIN5XTnuRZnmTvA+bFiGgDAe1Mz0U
5KTXq3uZmvZDlrya3L4MiR3lSvyxK+2/FfZ9onSCOkP4c3QWisDIKnta5t+Lnl4rCj+SmlebQTzk
7/tTzNuFMe3ACBYY3vhsEmbrFNN+cWwu8iFy+fE3hYkGqnlPoRCx3eNEdXAGxAFjinxqSpAare+A
Rgcra49C5o/WQPiFrqIlhyaeiLhLY1jYAaUnTW42PTjbdnTz7cms1d7oRLRa2w0/DixekygReoDM
FfB9BOtM0mq3SXnM5RSWBZ6Vbonac+pOCc4hRtMetlg86UKdDSF+EZoA4WZ5EcTVsgdnOnhxdaGK
AibnBjiuU9Kqqu1WjunFEuXJ1IeXRdI1bt3g1y6gu9rkufey2J/Ask8oI+8IzozOplsvWpx3e2lp
yKPv4pAeX/kqRbMtN1ftUnYD9MWM0qxi18D6njXrWEnIiBH3jxHxMX1bWLSojcc50jLrfclYoU+1
q7MITF/RowxVwqXWVSx+yx5OUpmQdxXeP2udrf6wNt99sUTCmy9lhm2xXRcAP/zbHrrawh6gX3Ty
NNX67y5naDUIH6f7zpPiNNqOvw7ZtVDuaSYwdzDGz3jrnyeV7bXa2Ls5qsF6iZyh+h5jXJzbebqk
uEesCIkIvNnNag20dXutVLLnSxeIY6gxSGfRZwDVLqdyErD//dmQyBmct21FLZMvY+B19YNVZB6g
i3HS6+mUiPI2G2ySAs4sjsZOx7rLyKXxDW+LBnc0d0uc0AKZPwNoWGuqPbrIcIHjCjYb+cyA3G+q
9CCty2d+3QoujocmdPlTQWAUnvagzPFQcLDq/t3oqwc4wzkQ+vbOJB61MVtsILtDXb+Iaj2mKj6v
DmhqvB5neSeOnStrHLd29C5D1+zW+8xrOGG/5h+bMg+e0Z37TKL+QBonujCB/5uz4lYOfwcHUGti
9ZKrpqso0H3IOtiFreag1pI9YEWQuORl3gNh8nsVMzjpqUiRRU41mkTX2DkVE7CrhU15j5ZBm71a
LCJL7VZ2M5MIQg8LrajS5xNAA/c+0oN08WWZBrLr6Yc7Zrwu6KyFV/JaQj91svQdnT+eJVeXOrJd
HXis+sz3mYilmsxLPrI+Ztbo903xXRXZr1d5D2sjp10yxX4PnSUs53WS7o/TJf/ZQw5Zm5Ad1IZb
12LOYhzZfMIWqDo6JTJW7RVx1e9U6pfSWSIrMy9jBaVllG/uAk420bLUojnryfLWZdwhjVmctbEN
WXHya2pKvP2ny+pJZdIfa/WcVi7bAuq1bGFk4v51M1SI0Ae2GPeghSapxOm5nbNjNXPjdqxYed4h
WbZzv/bHOTFf4+orA4btLPXfShCsY8ZMlrijTKqMRg8vobjo+A3qDn5c25dO+SDRZHYAyGXl7lU2
R/m4hqVmPPQ9xwD3MDB0GZnl9m+Ujulr3liHsORIKdD20SSs8v4e8T0pPaypa9RAAyrGcTpYRX/V
oCcWZqE7fd2a82tXu+HcuXiq/onL9lSlyyEry8+hQRiLyYqvjT9FexcV6NymRAiV1BLT2+ejBWQy
+D3Ab5rkfq9Y/kJmTLnfVWYaKA+UZS6/Nse94rsUAN2F66KQLN45zuxPYoKdrhY7Ds0Gmts/khi2
l46I9M45FjxyHMuYH5HTwmr+j7PzWo4cy7Lsr7TlO6ovNDDWVQ+uJelOTb7AGBTQF1p+/SzE1HRn
egWDbZVPGcGgCwBXnbP32gFt2aJxDuUkOW7AlWW5eadPHfsCYFGr4Ea0rFOui10YxGu7cI6K8oHO
fGazw/Bq54dfwzpUqr2eOsD1IuYYjhES31Db0Y5LZrqRnyO1P6Ocn2mSqb1+M+kHRVk9ztSYENYE
drra3+vDbec74czugAx5yrC3s3Jpef7LOAxXvZNwZGMfx8Npt91MLSn4Dxw6cmsWlZSS2bwXfT5H
K7mKEnXRGyMuv2ylaMHBzXsmQJRKsecuw0ahXpxsZQXLEHpC0XWnlJSmIPN2TTqsA75J51jUiy1a
urm293TTXwwsBKWZ2my9Ml5vXIlhsihQl51hKUKv4l7HEURWOypWXWBR7Tb3DSWHKmuop1cSbX21
8mznZZSE6oAG3LCk27NGAZaBKntu+hE1zYgbBOVrjJ4jV7wg87QouCWut7Usvp4ZP0vns2rUDdW+
J/zN21pTH1FQL0KXNrDaXrkZYlpO+ChRHoKi2iZtsU9C/VS4eYtdSy5GOzxXUV9iUkiWA7qSWi/v
Q1Y56jR4qfr6RLduGZTKzh+w8RnBsm4e1X6gdx0sKqXqKDgYn5U6LEzJfm9Mdgn6UbAnuy7RHvvB
fhhjb0bYJzjPeOkwQtiyUjCi52xk5wQ3qOPCXsBOyXYcPQbyAO78PhDRKSnrpYxZRHsK/xzSr7o0
XRl9sQ1sf6tN0VR2ER2Ql83TpLsZy5qaR7rLNHxHbbEljnkTNepcquEUJRfPjMbbWaqyjCqtmed+
Q3/OpyWGwaiTBddStX6Uvno3RUYXlnvn68HrEKS0dMJVycbC1lV0oPbKHvutgn1Qs5WtxIim0Tmq
R5WjAAVW+ox7s9TaWW3LM3y2mZXBmDDKudHp2C9J5Iop7TrNaxU7EBOpJCY9oytmVuMMWJjhXJy9
HOFG3/BG2baoiaZNumuOj/QMCOgaORf0xr5yIMV4mXEorOqs2s2e89vBtL31CErGMBA2xrSWZLqO
KIaGCqwrpb22e9rHYcsbgBl0UDxp9i6oIM8HjEACBNOQf2sa9Fuwr3XJcaSRVTgjch00rlLvVkUu
lrmbI1LJ5RVje1ekRbrU4uBx0Cn0wYMTskJ0r98MiO5QAvU3pUFl0M+VZePIvRkM9DWtdj602bVT
B+k1AqZtDA8nKKy1UuQnpH1X+Bk+lah6LSJDMnwGep9pcYhEfGUojrlOy/ToWfGt1ItPrcLYZKb7
RjOOaKPYNAXDqRy0HR5gm6czW7h6eKN45XYoVEQeZrdnx7DILfujVrQMiZykwsz+I0UYM8vG6l6J
nV06NE9IBINZ5TuobYbwKhHDvFVoYlBwvAuFqk4t4CdKbqtgENtytI7p0C4p67Psmh4CZk4BWua/
ZsBTDDOCoCuQGmMaMijGVshUclxyaqN8tuhwbLVPFvFofjSFckiT6EfT6vdaFdxrWC9mSlHhwEGV
EtYx6MLclivZYK6NguwUF/41yod+kxrqpx4PH7ki7rRWXYU4k1MsEUo3vFRJeBpVZzVS+eNOUvWW
2SJGsTuLTRstJHY6pUPkRvjWse3wPluc/dV45XfFjUw4jGfZ8OB31RUiFkHtK3ggYvSeTS/ESCZG
swkwdVLzDxq0PFm/C3N1XfcanczpKFrbO3vaCqvaQzNWC+oXd5JKiMbON49xRyraw+AZ476dHLW5
QELqdzdFXeOe0u+Yn/xZgIF52iPrYtyYMUIBoVHJT5CwlUwmimcd9NGZU3ZduA3MxGHQ53o1UBIP
5j4CL0FzIVUJBEoQyBbtC7is9kCM+0KRyarBs0i+XbQ2G3EMPOZv12uu20Dbj+lkRAg4B+QWGmNL
IJJsbpS+X3pobYyc/eTojCj1h4wzd3aS0yFngB7O0zHMG1fQM3G729Gr7oJInVcUe5a5jQiTdMCF
PaA0KruUQaGuTcVMFxE2pVkx9JteiYCPJdeizdcIzqM31c/eaNiBatTSM65qjj8+apJhY1UWPC7i
5Vph/ECpTrJ4QJurzfMVSpAbW5Pv9YAGUVC46KGgGAyiatRWkW+6i1IRMRExEbNxxpjMWOpIRKH/
ZITKuRlfzY6mZ5qw9DZKfFtm6W3QKQiz6/uxbJYKLcHWR55ltkxaSD1GX1mq6DU4dMZPrkezw2qi
kxu1dDiH8tFw9NfWVDeNOWzwlJ7VyJpnnb6MrI6v4t7gcnjru+aYuBzwRdZtzda+R7DwQ/JMosxB
bz/mT5qu78s220jBvJC4+L4N75hVBvY1XPN2WT7EiXVoIEzMnVgHfxgrP2wKaBX7H4Y8At9YC246
jaXGSUlcDkaw6u3DkLd7gKWLIbawg+mvo94sZQjOUgD8BPSirSqfKpuTMMPV5lUhKd8oLs2e3G4P
Y0IZxi/PGUJF4r4r6nwpbTjnqm+piEwSK8CMciGqip1hmn/WXQhj1vIeQj98NYYY22u7lvQvZ1VJ
hSnp9QPbCNy+ubsvFBfVmNs+FUrtzDpLgWQThzvsxsTWymKJuP3e6vRrLeH8gkiiyuXaE94WgiLg
bDcwaWaw61WNpUULxKShOY/9Zl8Hzu2QW69SpO+2YdCLNSSp4c7kDjMAFISZTiJ1/+kl/a3uKMlJ
UTuMy8okfaD93PkamvZKXyoxDTnbHmzOuWUyH8cyZnFOibJsMqT5pK9l5d1A6GXAnDaL65IKJshZ
xVxlmrTmVY60C8DpLs9ZRI2S4ms1wCsYE2pFun4dWRiTau0VpO86HAyqTsiYmwzxRWrQeHNlQZWn
weONCg27UAU+VCeQdlIDsZlg/6X2d5UpdrVFQdopPyDL3dKwRB4Y1Wu1mmr2bFJwLCIvjJjiDbs4
6U5xlUf+Wxbl93AawMeiAVjgK+pXgw/HzdXRmY5Jdsszj9md0mouCro6o/5S9gaxChQJxogGkhdn
bFPzOxEijUwUhC1BoB+w4AY0iCdtjz28920JuraOfqQ1pmenwp5g5OVLK6GI+LL7wQpkkukrdMKi
4rXTxwhVu3JRB3ZHwc19SVHBzkxN22NQvm/zKXmc62wOlPIbvh1w3KfYQgeb2zjfPPel6gkhwh2u
2hpmlajnAJdfMzHuot496DD3XctcRkF3olwFrL7qP0Mve0hC762vqjfMDv3Cb7qbpmnjja77SCoR
/xZNsdeDet63GJvgdpkZNnIrtB9Mz9pXOPVk+lCkw/OoDSfcItXCyFWmcNvnjIgvMQ8FDYqOPl17
lbjGAXcgbgcZrxRMk6HUqLnE1T71kreYI1kaOvli7FFA0vM7k3G+4eo3izpuOuRthMzq+N0rZk4g
G9GhcuqnuANGHmTp3iQDJXWUQ5ybKzvWD25NkVBT8cr0jG2tIR3eMetii8r/KmaPRUtiI70C21q6
sZUah1TP/APCuXNzZx5lOAq7Jtsh6+b8Yn9wLDrWioJ7jjJCFwLlcTZViF4pdvdtJjeurJHTDisR
GZSEtJ7OhU/bWNlH02YvNqIXnxHnCjcH/1cecpYnqFvMFCPtpy7pPzMyW1GuFvPA0Md5KvH1S6Lc
7UiZWxJd+uQgrv0Mw2aUs+eE44tHPF2OnX8OOLLVsbW3bQcRpGsyybTd3LCDdVWhekk096bM20Xf
c9JMJ8oBt//WjlKSQWpn1dGPRfcUprPOj2l3WTtaWc0iDYPbNpVy3vvOQ9cTSKH12yjqFmVWP/ht
sErw6W2SJHSuDFUuMEiuKSvOk5F9nqlr1loKcmGysTyYpbJ3gHu6uYWnoDFnRoBYs0fiOfMrlt1G
UG8fWDes5rqrlZ3TdC9eyIcabbRQrrgFkXjoh/BkF/aPkdWeF7DYKJivUVnsHNO773r1ytBhZWjs
eRyO5X1SrSIPcXtDC94oxFLL5U3NgWns7FsaB4jCvTt6POdIkVSnw2PjFags03MU5vvUpLsk5LXp
JqcmTm/7qb1F/O6KjepVnw909hEB4bPdGw5NwXZakitvS80M28XQHaOKWkspsIPq7kpN8pMfNOy5
go0bIZRTNfWE+/hOJAJTFBM9eu+1q1PlglsgceQN61EMe6NwD8IgIxL/q59KWBwJvV3fY+vROQhE
hyqsiB1rXyyXq9/H5aeXpofGKNd95vdLTUWM59ZOOsvo+M3Lsdz6rPHLMDfKlRoyg+TREmh4Q2vV
6npAX0pCR5V7z9zFNItnC+yKE7nDli4hNnJ6iIPLEjfaUF5iMdUkAtwUisfpv/90Rv+qIUtkbjj9
Sjer29rLCNzz7YWYSrm1gsU/R8nEthwpqPKk9NpHGUXwYsACzLs2PWlhEt/QfqY4KY11EyB6dEpq
O5zgjFloUYqPDB7YSqr4u7O130c7J09PJb0f4VibaRE3QGfXNWUhWa3rIFva1GkiG8WKYbjTQRoI
AWhA0pS98s0aWQzRUNEXRIIqfEZbYJw9QzwmPuc1c7Cf0PHsNKtZGVLcu06649DB6aMA+mZNWvWm
F3tycqN5LFrCr5TsI0GXk1VxxNMAZIVSFqXEZjU4LTHMHQus3lMoVpJzRy/WSY2c1t1IYkiB/88P
5VOrlWKdNtGz1/uvEu/XorTCXdIHB9GZt3iTToaBEDlBqB/20adpWjMbQ8PciP1r6LPWPIrDc8ps
bIzR2fbhYWTlTouSu3xki58WlJVHrGayNZfmZKZUu0MhsKpoVfkSoYDXG9A4voXiWFd89nmi5sFj
exha3YsmnX7hcIgGq+NzjFIsYCxTNa8P23lkx2fW6edMqZ6CETm6Xy6VFCtaXXy01LtUm41KVKMd
5WWox6oHtZcTUJhid9WjGa4gm5RBgoC1olQiluw4bo1yQBwZLHWVAqPulmCc9eEt6VF6Z5QF+kQ/
thz+WrU8DhZJVLmBd8GHFyBz7MOl13PRC4S/SN/4pP5jn+U9i8pobR0PLmlh0UORQ3Bdt2jGBqld
i3pa11JcR6XrPzApnj2kLxbdsrmj4KiUIx2eKqAF5TXt3CbdBudQgBgWvf7SgEq1YMsOp8IQ7Cvb
e2T2N05jXJG0tKu7PJrTqkPWOz4o9viIOxxEOD4yGeOMR56uu6j5uvSuRpuzzIuR+o94jTXcznW0
G8oKHn98aBO4eaP5DhfuPjcsBEVAN1pMbiHmLZt2Y+xU2GXYGbA9QBVc6fe5H12nqlyN1fDi6e0d
OPofvZG+RSwHgVu/c+Bduy11CUBJ5sZGvCoqEx9ofNeE464sk2VWKWjfia63ax49TJ9+sKFiM9ko
aYGjCzAHKktt5B2jUiMzlUoQtnx/lphBs266EpFX1pGvZy6GsHksY1z2MWkMSz3Up+0tClm2rksV
kdgYY8XIsSPOgriPUH7ZT2OPtWlw/aeuiA8cDtbS9CBhZmeImOusct8Ep4WZZkdrtm0ocMd6U0bJ
rcghcQYWvRuDm+akQAzzop+pDdgQK41eqHPvUEVflwYPCB3cXQiRfOj6nUvjemZp1VUJwbv03Tk7
vY2DvaghEWcM6nKjQ0ud2X02jYPHVoOSHZnr0MBKqVr9XDV7UCbyBUXRrioxO47tTSMs5xa6yCnr
+tekl8eye5OAUrD3f0aF/0B/8GGCu9Rj+9RV5buVCxJeaC8IdnKI9BJ06A70J2aNWdESrKCl2W2L
dL8o+kXPwdY2002cqWJWUpkBRXAdITgZ6ekbuNuxsKF7LId90zYxbT0NC3p1ZxnazM+dq8rM8bXq
awuYFqej9MW2dRa36NkOy+QbDN0XzEHjApc4RL3XKoEjN2G6z/c5zuf2+P4NGu4LLtwFMbEtHF8z
MlL2kia98rthnmrh8fcv/RWX74KU6CcFET8xGc2+tA9Sd29HI9/VYVl/Q7X74qpcxkw7gZf2Qw02
T6YoH+K3ri7ww2/17P73n/8rLqJ+gUgF8jgoSk08oK+y0uVDtejq+K5yQzhSDSQBjnNhfh/LbB9k
7tPv3/QLBOdl7DSFQJnmGTBDofQ3XWo6FEh40CWNG8B3lWl98z5f3JzL4OkcrxHkC0siJa9nOj15
IIps1oNv7s1XLz/9/Z9wg2lMFzkYwA0m1V1SrJuEXgz95d9fI/WrV79AoOptmEJIGxMysLy15s6r
Ndj7GbqZHXDBhf0hz/S7Ft+82RfkRP2CnOiBPc1GrU42/cq/MZb+rlq1D/RHFt/li1rTWPsFm1G/
GN7ozcJWayC6thxVtqPleMvUyu7rAYoiI70tsKVZwz2mu3BZK/he3OK6HUZCpdDw41iPFcTeNAAy
6eCh94B9ePUrQjccpYR7SDJgUAkupIrJojBb7jJNFNGvS3iAjdJQQLU2qd9Rk3WXOYl6qUuEt98f
fNGtnbLZZI3y5GtIJJwIyyE2LpyRCoOhTeMPeiwPOZ7OuVVBymD6QBi1UANBv9iiAKgbRzNOESd0
Etlq/hLEPNgS8lFmbXMdpmam0xNPXoby34Q9X2bjtqh9glF15Qb55EHX9HVojt9Q96en6xe36TLt
NjL0NEJanWxGK2OTHtLIvvvmGfuCTXyZcOvERj8WoRVttDUUoYW/o+TYrEYSpDVsiHNWNhJtqXBb
2bJdDRtT/2YkfTGFqhdgViwvTmkJM9qoyH2UeC6D606eyTD+5pKpX73B9Pd/mgccEUg3he+9Ud/c
p+YKS83ChSU4m7jlU0qvWMQL9gvfxf2p06D81T26mHciTzXw+JoTdZl9CcrDDNaVbqxxHIlFndj2
u9MMxSYvSnicfc7GWmuLY1vl6BIiC122iy3s9zf1q5n8YmXt7SCUTcUMq44A6vr3kY11atw4+TNq
zm/e44tHUr9YYjOHfEBVmHCUyTRiW7kvaIX+/uN/dSkv09+x01La0dh0dOdpmpWrYJXvh1M/L7ZT
bIZ7+Dff52KVLX3hxEKjTOXkcwzheAZX6X2PU6chC9KfJ2d5r3/3vGtfrBw/Y0j/9Dy6RitFX0+p
qX63jqtsKV2bSHBcg8N0DmwzSBxjFJ57vSPvkDEuI3df2dp6qGnCW1Q/WwuJ0tDsUya9qakKvQBD
qzHzNZPjLQclM7tTpHffYiX95i5/td5pF6MI1FeuKUIjhMVG0l9m5kGBONsbIYLV0doHQ7QFcXq2
2/FoCeO+ssGwjgnkUml58yDGKmqM529u1xeP3M8r+6crWPvMfEbOYz3Z9ubqypqroLBnGUakO1DA
yyKeu9tvI0m/mD+06VP86d04/FtIZaYa5nqAtUMXaZEsnJMKVGHtUNNfla/Wqpz/27Enlyn1Lacc
9Ckdm1aMr6Kdu4k6r01zFlIs/P0V/GJe0C5W+y5Va6/Pw2wDTCc2HhuODeQGt+iZ7PSbMfXVVbuY
ejovp5JMxsemrdRHs6VE07TefpD6qh+6b76GYX41117cm9LTRZ1ISasJ11cZeCsN1lxpaOeqQ9lh
VjrKDnZJggAc2MpnvF3IRWurXYNrEtsR8ffMs4S/yKNpC8r55hCL6kratCWsrH1J9cbd1GN5Croa
LWo210bzpNT2dViBnugMSYKT5X84mv7QlMB3TfMpdM2b0S5uCiv6ofQdCvIGy3nj+/cNcQdLzRnv
RS8/nVLrVoCCVw3neppExtYNYHyxdbmPFfSMVuS+giPZ1rlCcZNdmF2DPzA6JDDurW+rJ5iWBgRj
86aISKcxExdgRugsqEVfu6qqzZQWS0XT4DRUva2nFY8G/eml5abOqo2TLfUhqhK4hNeor2hztAY2
Mqd/dDIPW6buGDOAzNmiqeMAEkBPKNaQPrVgLDw/2LkVXMsouFU0qgQ+dACre+7H+hgqPfSQ8V12
xX1QIObTUL5Don0NhuS+TxGbKkkm1oRebnt/aBbIpHDVEulRIqw2I3zeUao2C4f83zlxHGdFz+6G
Kl+6vf7e2OomddSlqP0NNdfrVukgREu4Z2UocbJru9SBg6d16R5u2p2dYvqnOPrcd6qKn7YrgYs5
N42HF8EfkumK0zHNwxJARLbvwuhYiJLWuq2ztwS4IlFWViMpUy1OnNGGjwSCpzYyWpMOIrYhBCtT
nwK3O1rJeO6t+hSZ1iNQF6gbxKhPsEaPTkpnljdR3fwwLf1syPpTKbxyVqnNizYiCUs89VQp3lIb
NG2tA+le5UW4AnZBx1e0Rxzgx1otyWntxM/961yUk1Ci8e/rKb6mtOWrWYYrOsGnRlpnAxhpbA36
IvAhxEkQyBGQvVzFuxnhB1GLGlefgled+omi9deci7H4BdkGfNxGZniqjGq4aUJI02kXo3hSb1zP
Nufgh9Z5JDGjZG85NSrWArh46cBPijxamCqGhKqO9qZZvJuh8wpzMpjnZfVhZrkKaS9vFnkT0FBM
kf47qNa5AMo8s+l3l5G/a+p6p0cIJXJojUVYPKktUpPe+UQtd6UUcTXvuuCmVOWV3an2zKZKAzPt
BA7pJmH8zwUKVup12a51rHUHw5QyLdqzySOmUC5ZBEZNZKyGWcmdhI64qTCA7HXR7YaENbKD/OUi
vlqUvnxCtZnO9SZ8klUQL8bKljBciJ4u5c5WCEEIHQIVydBVe5CIFh2auJuX6njMvOo2bI1pWaYl
M9brCPe1dEfWYqN+J1zwtvBROoYQ9sa+2IwuRLjRiO8AYeCnH5NHpcyeTa9/aJqYIn2J/qkP8AoU
zg2T0SL3OWH2aXKH3H3DgHkyy3IzBuOz3TrTE8l6p8lTENsfPR3bWaHaa12lODfNKKqfzHtAzotE
GT/AAo6bUbj7KPff6TBcDdjR57Lrr+JOwYTiTsbdkW5Hd2uN9T40ARthYAznZandGC19j87JOY25
qFzKnppWgzU6V8tqqTjjoQ/0BVPe3vCbbZbL+2GoVp32k9CKOjOAv29qz3luQ1AJ3nUD4ZGqR5+y
5n88s9u5Nj0SDaOnny00qztZVf1c4+PTO1QjJF5cNQJ3FDxjL0ogDMUVjccaDZ5NW8DDF72oVfWB
PLhjVLtLYh3JlA2QDtEGW+ZYtmdDI9+pOn7WLthJKDdiobmgN2hQAwGJJt1iOT7QXlBnuG9AGcXD
o9t42IULDMDalJAaTjex8PxJSf6gVfizaLtTrwSyAM263ZfaALG2R2XRJOswagj5s7lKlSIP+Yi7
yxwgkbkYwIJlK8DsOu2C8+k8842DWcUnuyOkSqteWWl6nl3j4BH9mqI5dLNwJyr1A6PJVuTDQSAg
nZXggB2lvfNh2TMJutukGV4DC5UaC+BqcMdjAexviUcf2lEer1MVcbZaQi5iqvlh5grgHo/mCUQH
P4YXwMRBY3UdjbjvRP6mauUtLdpN4+u7MA466HANiwUSW2ms8EDR9iaBKRiptKuoFBBzykXFk1/i
aG9bMgVgcSx6KZ+FLvbkGqM5Smt/3pnyKR7igNFeHmuMXt8c877YVf88Qvxpl2aGVaXrPXEucdwv
UWVva9ogcZp+U0hUpx3Fr051F1sm/CVJgUok3qAghsIevnrrfOVtxbuBR12bQZVdUmH/Jsfvqze7
2DyJsSodGHRURMfVIO/94Pn3+z51eoFffYuLw1ri9PTZE2JW6L4E69TS0clDs+7pxFHimRUpU4vp
IvFJzsHYPwPR/jbQ64s9p5jqDn+6QSHwpdpP2mjjvMT0iLbuzJjLW/YmdNLv0gNG52cwRjt7O55+
/2W/2IGKi0Md2XKuFpkIpTVfPUFHXLr6cBMlLt1O57sN6K8vp7ioXRAtggotwIw1GGKh5vqnQQf1
m7rIV4dfcXHigupLJzSmtuy8dMt4kx3zR6I82LDO2Mvsvflw8/vr9FWBRFwULDS/LzQdq/tmTObl
QSw7dmiz+GhtgwflqM6HQ38fX/sL7Zv3+3nQ/cVDKC427dDLYPi6VDONNUJgTtrcIvyNr/oi3eGA
WNrLca6yVZz19yKkmIpAbzGe5JG06CPd6G8mjC/GmJiOFH96HvFuW0VeMKB9/zM1N2gVf385v3rs
LiYKJxd6LXzcm2bgbC3R3AlEj8gf0IQ5+TdxSV9MduJifkD45XSujmZMmPt8eB95cThC/+ZDfTFH
CCvV0bMxRzT5qRTPRv3Nh/5i8qEx9tcrbukBq28DUVzsvF2yyNbh2lwbK0iFu+Kbi//rmyrcizEv
M5tOdMSFUZJVTuHN9JtvHpcvRolwL8Y6oSfMXja1KHEeduVh5GE1V1h2jzVpBxgaCcUinXj7XZTr
V9/kYvSrCSxoy2MJiDk2BfQ/rTxf//4J/eqlL8a7K+LccXRJrT+4EcFOGt+tLtMj/q8DW7jTG/5p
SOWWZpROzWc21vqKbfu9j/k2PBRbZ495MZr9ex//YuCqpap5keRdUg1XyzuhCr9/3S8mXOFejFzT
8qNOdnW0CcVa+3lzLYSY0ZLGuLaaKsVyDYrk9282PfO/ulQXI9g3QZOWxrTCR4c0uFOVu7E7ZOOn
VA6VvVa0b77Tzyrsr97nYjBbJdEecMGmW5JegbA9yi1AO3Zf2jxaBNfa1r6BPrA1Vpyy19hKNtE+
XeVr9dn5AVt8XfxgW/nNCPrisXMuhn/WVZ4np/vWkk9jio2LJPn3F/OrV74Y9UDYkVtNDWRqI5AO
lfSbLMKf3a9fXD3nYsz3ERHE0FCSTVXnj0WWn0mcQpfaQuPzPeQWft6sCiW76kb3po/FOi9xNoYB
J0s7RkvseQ8oQaIl2C0Y3RoCEnLtgIWjPUY/yGkDbkpw7DE771KkwRzmoGwVZ8V1jq7q3TsKNCFP
pj+wk96rg1j+/mr97EP96ltdTC0eBuWUczBB1+jAW8K9KD7LRzXBqJK05T0yhbVTYMrQmyeSxxKS
2AAvlJqNQkjdI/24Jjv9HPtiHRs4npUU+/B00iGF4vcf8Kup1rz4gKqwLEPnyLKpV91Sm2N9Isga
EuyxW2Gl/hlkrSy+69fov94TC/NyOgzgbCa6QycXiX7FJQGrtugQodkqXI+B8xTsZNwuiIZXzG8z
g3ggFNyAafccOAmB2MOMWjjQ/1RwBqG2N7r03FbazIRWmvnmMqzz20ixl5497pIxObWwJZt6WzEM
f16w/3zr/4//kZ3+372r/vFf/Pkty4cSPlx98cd/XBM1cVuXHx/18TX/r+lX//uf/vUX/3EM38qs
4rh7+a/+8ku8/j/ff/Fav/7lD2iew3o4Nx/lcPNRkQvx8w34pNO//N/+8D8+fr7K3ZB//P2Pt6yR
8KpvPvwwk3/880fb97//oU5bnP/88+v/84dXrym/t+ZkK1//5Rc+Xqv6738opvU3w3JcvAsIYkzb
UZnYu4+fP7LUvxnCFia+T9PRhD79SGZlHfz9D+dvcMxdQ/BAOIatTkHVGP6mn6h/U+loTf/pjook
zNb/+P+f7C/36H/u2X/IJj1lVCOqn19lmoT/ZyCalrAAcmlwhjTcyta/7FoiFGCF7WLP0UUBQodm
KDQ0qe3cDBlqm7bxqq7z5FBa1OmqODMgmxdVvW9Az+K+HwKMginJGe2oGvflgIyS+IT4IB0XZKXe
ThW7zkuxbvd1e2s4Q7WLKGgtcEPD284L+1z6jbyqAic8NRFmYHwX2NYHJM3vOfJ7WC81kG8NGHcz
DJSiQ5hvt13iw76rpxI3rNE+vi6bChaFD/PzJoSjSD3VjB8iZObzIoonGKKuXrmQChaKHOOzkprx
Fdj8eKfZBhrHvgXZ0tETpVcUQvz3/fbkWm60KA0bU90oUZ85UF5MCmqDQeEpVis5r0Zf3FKMJUwn
jeEgepH/VImmvgqDMKQWhdF96Xl98F45ZgRT1y1WRuykoGStFseJHTyhy8VsLWwPQbQv1Xs1w3Gr
WZqzKUccq1ov7NfSaPyzk3farKjJMyOFqPe3jgX+oupM/ySNKZmdFscqCwb/WstienaFoiJZK3Tz
pEZqevDYV6yHiLP2UMDaq4B/QLUqYLX6jvD2gWK6z5Xrl7hAR+zFequNe8OqXOCTdrVyoqA9kDxp
vihS2vsoHqwbCrPVkhfrH+zY6R4SuPRbzdHVmzxJJzUyDd5XHEAZ6He12fp1nDwWtiO2eOmLDQ4N
+maurWysTvWfKcA1UKUwJWExGUln0/MELJyPJbNq3LeEA/NSbQfA/LYFDWIwMUSRCNhsrKCDoFON
A4DcJrmRoHSvwzZzrwYlKxDBFvGeJFmc7kNF5RZ+QIQLs3BRjQ6JAgfKiZRT61nhG81vd4LHYTCR
etJ7IGQV+833MK6UxQBWourgOuYjp7Q0A4bjwHmet2lN40cf29PgiQLUDkTuEbiTK8gByIDi+rFx
VacCHoLZo6RUoYUdXfDqOPfVlNZuFbvB1mtgXjtOo695KII7TO1QhEfR50+d0Q4vZT1SiDVGzANr
ip2mTTcpy93XWhjBlhKuFtPd98ZHP9ECUJNOElaLcPChJFDtABulY6i7boLQ+jSMPKDM5tUVzEVJ
dVJqmT2vKcBr6M0Ti3NQTMfHbowegzkOtW0WePKxN0sSovCCgSPtbVs0YFWT7LFwy/o68nN7oxVJ
uCWcPTjafakhl03j60DrBH2DlsSOQeHPqkd8RfB/qTuz5rhxLAv/oWEFF4DLq3KRMrVLKcvyC8Mr
9wUE918/Hz3VU3K2U4r200xHdEe0qyyKJAAC957zndjAWllyHsWtmcr2FjDyuPaIUfwsHVQw08xa
UPSzvsobtdSmZ35JO8mCYd17lL5hQ8XxZ9OCvsD6HX2maG9eA2+NbrBbsUk2QenS3ZgKBHARevey
6Npb0c8gpls8Dc/eKJaYuXKsbqo5q57HuODOVC15eubIL2XYCevS5LnxLrfa6tlu/JIoEBSSkIDr
rHi2yAp8RsSjH5t6IvCLfcdsrJ3GnG6RCowV7rMc78ScdP1THJhNfV1SRmG6eQrzLDIgjiF8DzTJ
aVOa7F2MForugp03iJqCtKUb1/WoQvCRfRsa25XXBeEP5gpAIe+5bRbKGT8wmT9FWbjc1s9XbIs4
iTY1q15Fnbpb6s7gCG8Ha1gCB2OE9Y80/DVW3cA2Hk0vyV6CMHNqHLpN8xJJZV0OY2neAVORt/Zk
WnuLWI6FwpVIuo4GYOZIEGAFW4G6ajKq8eCHZrErXVqXZzUdsWdBLMEhi6xur2qQKkbc2htZBgYF
gii4ACgy3dhFZz7aUtVEshopIYD4Ae6lGcCakQGBPbPHEhuR7fKFiFGxsdI+XguVMBYlqNNviStw
34rkp13YG8GlA+VsPow+XnWssjPuJmekkF+Q5kIhh+wHgH/zXK4tc/bWwivS71pIsr1KXYrbubFp
Vooh6YaryG8Sa92rTH7wMcV8IZaWpkZpS0hDYychW0mlLffSyQ3nu7IynKVjXBf0vNIJmjRbCtFt
zbCbu681ivZ2SwYYRVmzxJO/gig7dbu5UJ81wZOrzlu+Wq5qFDaJ2esd8mNnbFoD5WOk1vaQqCuP
1rG/jONc13d0gTGwGiRbbQQes2HVuqjTL2egE6AAupQBXCH2Ss6cqE6vksqkctZkynrA0gykGGU4
WX396If4SbwxkLeRZVcHKvGpvypqv8/3vfbxSSXFAIpwFG1g7SFH5/4PH4EnGvoxb+gk5DhPiIMM
HipMNw67Ss8hr84bDe9REKorVi6YRlx3ZK1M26aHx3Ln9SOGelxlTR85W8Nx/Oeo88NDkHiE35Cw
nG/01JlPooqZMriqjYtiLo1m3YDqyVeRPYL5B2g+mrvOczyclHjA7sjkiazveRNarOHamZ+LTuCl
Kwo3MPbKKPGNeS2f8sbyBIcXOx8/8SkYb1CPj2ArxpTuim1iKCtyMd/5eqHLgsLrvqM41J/iwEGU
rwVcOoy4ZXpvTY1ad2gMt1nqZNc5uFR8H0QinU0eicfwVzXIBM2vjQdlDuYPtIlpjVSE5H7pYk1x
MVDNHXy2+YM1QhHs/KVX41aQrTA7mhdtb2qCH/TQb3ylyrsI//alg0cLAjju510wFO6FjcdzY+gG
srmV0r+dI2SEygID3fd+dj3LwrppTVAl0wTNIPPM8KUkQehmNOwURFHlXKRW07/IqAmfypQwTo5+
QbsZsiL8WMPvXlv2MH6LZVA9ea4jCFK0YywkXjvd1WWLo0TZ5tbBmPzB6VuIk9DbiWvm07vrLV8/
8QiImqykoFYHUmobCqzbwFLSCadvktzG5SieiEB0rw0xGdshE/0+61P/Wo4B8seFmJLgeN2CRIVV
VN7I2tw77NueI6soaPBEvLLcHtyXGm7hzp5C7zwPA03r3/JgKRUDQiRjTs6joW4uCOKzb12ykHbE
+tmXLYYWkFWNvkQ9CmoXz/N8YfEty7hJWIBnfk0gKZ8HgZCHM6/xkkwjecq1wB+zyAf0TdyRXXXW
8bnFLzcneJcK4iOxjStlObvBmox1YxbxdyuAaXrWBcugT4Ju2A+O738y8lHsQGO6m15EEz94SKJP
TVQ1P2RURZ+0XXvPtkSmr11wc2fWpJsfbgLksxoC+SMoC3WD6b/fF6Lj64BgASd4Et9bfjjfTIFD
OAPhyjQmoRWlkKSuep3PG8ez210WkTznF3CTSrdW520emoAAJ0JUlIVgSWcz2DFS4MocVYdWUOJy
9tKbwXeYtArbOI51TJKlw7SJQCm2nklmm+TEaZDSuDE8r36RdehvjSIRW2URsZEOydd5BunT0Ou7
aEqWTisx9Lph07cq/ZYPCd9KgI+xD9CWkRRbMJBVPgDFFdCVq7rx9n3r4zOKZ7bitALRf1qYuPuw
n19oYffPtjPE2zkEKBfZ1YBiUxUfh7hwLj1dLtiiXoFhIgmn6sN6LW0CXPzWxQ+Phf37FLfFKvBL
WhoyC9cKc9waVm7zIU6dZMuWJLmtmsr8NMgqvXdsWtpSiPllJHf2ymoLeTOmZOj5C9A5RvSArUKb
m8p1Yd4Fc9KeR51d3cRDmYbsVH2H0IIV4pYWvkWBY4h0INcc7XHVCmE9yhlICmk4/nmeRDMAIOzg
oDbmc1xuwY+MCNAfUkXlttEFnmlt284FJiXzyQdsv8sHO7xpHEgAUzhOcKum6hrU9TejNKsPCvfM
qnLodGH9wDPqivETsC33FognDI8xDOYvnbDsHTUHUp7d3KwoPWBvPqNBFnxtHDYThW3BLAn95soT
4ZJoS3DSghNWg7UudGVd+9D3NDCuhdbCKfH7UhW901HgPrp9YtwSPRZeC0tbFQSfFAYo9zKE503v
mpgmPSLm8GaTMBItc7SGPzbHOCbDHrAgPHvbPthB3B+IHwLQzskC063G9/xo1XzQzmKofrdCdiSH
5YqgbzceL/uphjpQYj5ZpTZA3k4bfCzMoNmmfAq2SyTqzsydZkcr2d+iBTK2UxX3MGzc5tnAYAPD
XNiQjlPF9ruxCu+xHws2PZDExv2UgXoh283C6tvHGNoTUk/mub23VJXeaf7NDekFxg0YS4D3ZmNd
jMqan63KI5NvGrLLpM7TG6tz4lWJBf48TvMWLXNAdk3iBqs+MKbPZFwthKQAqkSGm5UVj85kGoTu
pmpMAoTQBcA3SwQ46QYpQCEnshiCstyyj3AOQ6gItuO7vB1Dp93YBGgBWZzr4Nxu24bvrci3mNIn
DJkSupEoEglONGjqb91cjWDrY05RWJvMBXYzBTfQpOx1NQAP00ntbjPe974m5GZbG0rCIEkB10Tu
c8Kea18MMF18GgZnqtHj3ppif9+OXb4uBt2DZJno7AWT+Jh6fo16vm42ogOiRMnD2/Jfd89xNHsU
5Lzs+t601x0nMrjjQXjFMMLWqSPrMvYMm91MQACfi6tYMuMvorYKNm7DaY7Fk3wUi7SjmGPxB1lE
fDhau4Kp5SR30P69CxloehmVmL5QSGDrG/v6IpZdRyJhMiGugZcxj6FJtpqZf7frYUF2F6F5U9Wg
BjktoBxIR/O5asfhsV5S8hqf6nydAgxwMz++n9oSL+MiCptroXejTD3ca0Qpf0URZa7iuBmhp9UZ
bDzsXmbtuaDaSHsu6BNv/FHDkuS8056DcNAHjuzDvuITdA6QFKKLPWb9B2o3xV2NSF6gGYT1aJEF
v+6p5D7Euki2earytZeO4qHMugQdHOfOsa+sCydy600SRgynTMxqKR8stcamOhegWC4dy/POyzKV
KzKznDPLbfqtZbbWJgywWiWjx7mhtjid+QYZy3Y1Njgf0uIgYhukVdAyFVpo0osExp7A30mDnElH
IN3S+iIK6uyzwOX4CJibc29jgfqqOCkhWsFBPBSFsbw9Z4JLorN7pWxWqDpbtJGL9VTn/vQp6oL2
tuILfTMmcQlqfc7JMUscB5CDD8QoHgE8+8KpnzOgfLvCX0qmi69wdNEY8sbRYiVdjXBr9q5soqfO
y9yGd2Cy47ocWZcW28fQ3c0NGk628TRcoFZcsf8eLqC3OC8zE2dbJU5yUEkPFS7zBZlYCGruBj4N
jxU0MMLNoibzAC2RV17mlF26MtfrGilaeOa6Fvdi4zTahGLSt44fTcSpVS7eyhrdGbbUJjsrG4r4
HChQ7lWRDm97emRIwUrxw3QTkBKqb8cbp+/KfQXu4Lk0WHVRHObRugTNvzfhdFEL1iQZWRyON1ll
JJeZKOJ76jyURhojvWus3N8l1iQ2czhND3YeRjeWlZqHOJp7gDJGuXHrvP/WppZ53nrRBHQXVPQ8
Jep8ICri3lDm8H3oO4z4dRzcOMEYP8OsrDcQ6xsYCkysDv/xRoSsLhxcEur78wip3PMTg1i1Ce0t
EVaR85JWKAm1oAiD+6L5OJf84lTBksuf98WRMr0cmgmiU+a06rEUQ/zsFZN6HMpwMWELp79zcfNs
7HJ0f/gpOB85xOyaGE+PQe0Fu/+8sn2yXv1LjfvN+vf/wcq2LehunK5sPzVd1H2eXpe2f/6Nf5W2
nb9MT0qPSoVtU49w/yltS/8vETge1WmTGgVVZbplf5e2Dcf8y/SlWP6h69gUxOl5/F3cNhzxF3/s
2/wjDmIm/9Z/Ut1eWm//lLZd4ZmmLfxA+q6U0vaPe/5kLTNvVebg4vc0dBM3uasHoz2PIw9skpk3
j6qzYVAu7ZNXz+nvOvvruvqvzcC/rxy4QvrStMmGPGoTV27bCzEAc+LUE9CbEZZ6MrvZUe+0M5ce
4PEdStPhzCmkCe38qK1p9ZWe6gAb9NSnKVoAPEycXERODgSluENQVMZdIVR8ePv2XHl04eWN09Gw
Lctz0GTZx4+WbUZax2k6b4wmJucnpfXhoDZPOP9muRmmT0PpoZ+JlIdKAd/8F3hmmq2lT8H6wao5
OJsopPGYn6WDtpFECw1TGzLCJsh6l4PIlC9BPqz4MoIbsfWswmz3jab+XgAgSkF2DX4/XteyBJWS
jSYqeVkfHKzs+6olb5jyMwzjbOo+JunMuRksmhtdplQSoeqR7AMWV7H1rKF7PHRxVlGWn4wvaQ9J
Bfyp8REUEzX2qomjzzporce85R5viqovwgvBiWldi9YFL+1/MwaOF4sYd34Cw/DQkc4954QZeJAg
PSrtMbSNfuJ4R5aHs3WEaPfgEJJPddsETwn1hH2C9nLTWXyc6IxWZLL0SvjUYwxkSsnyv+d8ipBu
alXo7qlsBtWiviQ/MeDrXAYfQtWF4a2tuoZoBRmQVzD0+XMzRg0RSp0liU2I1Zh+Fmnr5RyO0hHI
SNeGu85tzfvERzqx8aC83Sg2jZ8ys1Sf7FzIR7uvXFItHI55TKPL0u15X+TPyB9eMTrscFLRXmZj
rSlskmNvVkF850wTJNP4Z5T1IK9ybbtXLZLpCwQHFc3nqKzP687XgN/SGI8//ApGb9GaVykxOLux
wXfSCXYuaQYGGx1wDNZ1Dr5RYS1vIiMvf9R14e6BLVHjpdC8qiqjXzmSwrbspvim8krAQ5yTd5jV
F1KZchzifHVHWCrAmWnKyyub3J+NJnKDDLvJ9CEudtOlcvxgrVvlrzirU74m7ebcMEx1aJ0y3YUD
YnNCvDkTzTY57TFhHygaKmO6TYtsomDi2KsZ2mR9RrRN9X3m9IU43UzHTZxYabdQ7FFbj14XrQEp
NuZzr2AMLgkXfnLNV9q6xWDlXCdhP1xO9M3oR7nzTWDF0z2k+oBqcyjp/hcTweTZ2OYUwB3ZbSIr
0nRkHZKKs4aAWK+tn1In0g+SBuO9Ndg2rV7Lh6VKpQZakDCAk5A+XJvhcIE1hS5z3Wq97+u0+9YQ
VX7PXkLfdU4z3iw4lR+TarurPFDeB2cAUO2qoXgw+pgKHLUu/9KCMXUO4l+CAJpR3vP8xnPfUmRj
EwT2UoSR+4MDqkXnTbjVDvqgeKKIWV6GQ9WuLSqx7Elw7fYupG0STo0n09bE7qFjuMCjSDlj6NCK
VLV7MdZ2fmX3IgUhCWccyDAZdUYeb/KiCG9Z5gFF86981Z49XPUELlwUWRh/i5RKLh1PQQ8NaSUG
88zciRw0zVHOGIYSNpBp3ftru+3DK9wQDhachPMGEvfdSFT1/dy7YIFY64mfr022pLW/GShL32gF
dqOsfKgIGaK7fd1QPidKQTwS3QZXcJjtT97i6UmUAksG60iese9Xt76eu/MYyOa6of174yupLsHE
0JGzJsBB3hzOsKe87hLMd3nu2mO3yx1tfODVAHuLSTW/1W4hSfUiURRAU+RfdJ2sntmmgc9rBnQT
eTzn13Wq4TqE2Yhprl4ySrKgKz/za7df6KV5YHJGjMksd41Y/MrxsxZCgkVtaGNAR9yqykLDzTMB
EeXHm8ok3G8w4vl6mFwmRmLFj20NcRKkjd9ehQY8k4JjKlWNrDl4bdetegCN+1DWzregxSYTxxgo
0ho259i03U2JBPIuyFr5IWXFv2OsUcmvmW5s/sj7mmB8ZC5LVtZF4d5B1oL7Z8ANMUUd9d0qCK7s
CmI62Fh31yFXWPu+Ef7AlQUc3WmRR6i0XonSig5C+4/aGquLyKHYhZa6WNPmFXepnbcbDrTgPE0K
rU0j88+BYfnnHus2ONDZuupa2j1I1TtxaJVKaewa4ZUVRuNtDt/qKghGb0edo7sifACslCksauaZ
/TI1EYGebTwR4BUTaDHJ0ObANY/npeLs15k2hzCnUxeKkupt3iWYxmcDwH+MReUZYmSxC2kbbJWr
7nLT6c6qoDCvh2L6Qm2+2VEdgRDU12QfVRYI6KxVxgVNSEDRUeXcNn5v3I62425jCA5rHFzurVzo
dokdCqJeZojHI/6+Ih7x5Vqh+XXww5DkBlGs6RtA3qts45ubG/UNXf/hFjZZ8iSsAQaUqqpzBGxM
UNw3a6w+NJZzGI6AYAR5p6T+wj2fVzCOq11rwn+RAHJXjewpzwjZ7qTt9FvtYGvb0n6T58bctvdO
0GUxxzkKbUXV9AvuVkRPKl7MQ02RzNZqqIMMNlIOeUukcNxcxiTkl7kFD8NYI9YgLW4BWbsvClLA
hW83Ab3B3PxQlGMNF0B2yxCYyYNgX1M9aSfvYCWQ6vwpt5rojCaF0azCXuQHI2JDsHUbUEdnxVS5
5gUR8mppWlcwjMlDHzaEt8t0EyjsD2uMcCDvFQbaFnW+Cbs8ZRNAjCElbFjznjuzWJqO/j4kUCNh
2Bj+s0nluaMNFqk7M6qqPVBZ+66o0mleSZJgkMX1pvps4FHwz/tMuopKGznP28DqiSoMSWjb6ngm
HzzX8rtZEOvI+S4Qe07O8qCzptuzxRC4rFRPABqQ4hJur9evyUNzvbPJjghJYBVsd8VASwOUogsy
sZayJP61xTjB96KLWd4bw/vgRQqwbUwqFrFnIS5fw8XZom0VHaYY3vkqKDtjhh3Ncr5mX2+RCzFg
AAxzB3DX4DgRwFTbS1gNVA8IY1icXrbbBzc5OzlyapsM15sKmJkUtXR0kKltZJu+Ri5B2ccshw39
7eQ+wuG2c4q5AvAgAvxmSZqSz1yMIdWWSQakfE1aCWvNXzHd8yrWKlrNFRg2Pi98Z7ep6RfXiERD
otCgpRcrwU6UV0yzilyByhcvNVuYgmWRk+bZ1LilyT6ppj0x+yCADdNTJBqyZXRXoVeNBeWtvDxo
mAgATJEXyEtKUURBZrbXtKuqCfLtJFR9yf6yNr4KKEHoZGzPvqAtDjSrm9IBQyfptFTKpSmAQqbU
DI129mBxipTEnMknFLdKbuxBGvsgJyeJnDz3Yz/HDAgUP9iejEk2ZwHD9HJsGu/WZyd9ibGrh1dJ
wWWjetc9N+skWFV1TwuxtnW3J6yaUJhkCbOh/lyQtdSgNcHeOJMBUzbUaLYaBc+NIwK5mQwqQquU
ZN7vfNcJBHHqYVo7ZDBM17OvGTdSDmBbW6Os1CZOedyGQ2QG5Jhm2EaRD1d6SghvOmvhSBqrtjX6
l5zzQvDAagf7fGLqqC1Begx+tFQhbMGK8NZzw/b6vdka5qUbl+UNsXrgEJ1WwmnJNHONFjSBjCk7
hyWXHpQrKaHRY+45cJpMozQocQX3paeKXS/s9lPWBvWljgfzDP9jTtpCLh8D5r9xNqV2+5zB6/8y
ZxZyGgvjST11xRaNRP4srEQ80LGc257asKG6nTFRJAK+VAVQ4LsoufYaKreIBEBdklPetow9CFAU
8UbrAwk1MJBJ8EvqZUi1L06QOoR1h8PznCMMMgpT3VA6BKINaPc6oIeD3YkpZ124o9eygIi0J8rL
wlrn6KXqLxvra4hWEEkU7c2HuEMd8V9wBTlgIILZUCpJt3U7+zsUSx0Zt8gp3z7+LaLEV6dOLxBO
4ATo0FDpBBb/4Z+/klpX+JFMwyk5V0cLi7iGZc0hEbOGxoT481J/q/r+PkkfyQiP/u9preD/79rL
Yvo4XXt5QLGWfy6//VJ8Wf7K38UXyw3+WkougfQ8Dv7eQmP5H12hxT8g20+iEHSkGzgL2uhfskLr
L8IaTMsUjgd+/Odf+rv0IhAW+lRcfBPuO3+Ris1/oiuk9PNqiBi2Jbyl+OEc6VnJVdeEwoj0Sgw+
m7ZNlTS2hhVPcyR/Zs9kQypwY++zBXufZniFfZLjm54FPKN7zPRO/iUa5eBeabqw49dXT/DvsXS6
KvPPL7VUa16N19HBdV95dXlFNFT2IvFaP+Vj9Y7T69dJ8c8P5xW9/uFuY8cjzciCo27X6HUUjcGK
wn2D8VuL8H+mAwP593rN5Tf9Z+b9c5Hlcb+6g8rwQ1tPdnEVF1DOgWm3hlprsrHQpf7vGPvNE2Jo
/PbnH83owuvKciqzAhxuR/ckj+bzJJjvlcine1updx7Vqasc+QGozVAxoux/FUV29pBX9j1eJQIG
oHUS1VId3r6XEy/kmNuCWLNyZlfaV2kKE4+QT9pAF+GANvQslpqgsbcvc+Jm7CPdP55Xc1ZDnF/l
9lRaj54FKfs85OuOiTsZXROwQu0aHOnevtwiCv7dKzomt2hpNGi0qpAuf+QSFeFquu3nbeh2xm0a
q9QQ64AvV1WcT44u4h3/tpsLTsjhNF4bchbttDbdHg1s1XWN9N7xpv5+ZNpy+fNXI9NPojTyZFI9
asezPkdJmwKVr1XXv4Py+P3btH/CN179fBvCpClqqe5FbhoWjZC6T2+CPC+QgHg2ANS3H+/v3yZi
6F9vAwVRN+qgiQ9DqfsVFTEoAAv8N/alR7OTjMG3r/NrafpfExlxx6/XUdGYpTT6o0NIrw+eJ2Ev
bXNNQnaJH9yFcuU5l2Phu9u3L7fUgf993bDl0YzrnH4YSIIfH/0wQSNZwbNILE9/qdLqa0Q5ELf+
VL+EvYM2N/f+7KLiqChdtBSxKHoNj5MHo4RD/NLopaRUXWloxisirVe1X+3h8rwzBk/cpTiaipGD
9DdqkAgMLGM/L4gG666LCMxAKb5gi6yVFwXXkvSsd8bLiWFJn+KXYV8piiRl6iWHMKHtXkShue+0
6FAsNcbu7Xd3YmYtrZrXMytEX983hT08Fj62MFIJ+5uYg9jm7Z9+6pktN/ZqXg3hlPsYvYdHM6m+
Qsv++Y7cURkryidflSCNiZfmyTB9Z+SfmGHiaKHQCYYANfjFweeYs2NX7OO+bqIduHLiYkl1fOc6
J2aYOPoem01FxXqo20cXWf+XCFUI4aRwrgvScVdu2dv7ITZRbjPj3n6Sv7ZE/ndKH8NJaRvEZTiL
8lCRhrEmpIEYpWU+m4qQXc6QBAJ0Sq7evtipcXe0flSpgtc1dyN83Tlfm/Fobk0RvuR+/h6N8dTt
HC0ZoV0QQDPU0y3yhbj8EqEjEueBoipRng3IVkrMG7rgY6Jpo4g/8f1ihjlmmRZpD4YWcP9hYJdK
ekRT3RMW7P/ZVDoGmZrKsmuriLvDQBj14tRAMaGhEL2zGJx4ZMfMUtNDKOmjRX6crLnfDzOvXM2y
pDBLaW10u8eAess711qmy29W9GNuKRmpBmQVs3kMZRt8KEA9kg8fxP57o/nEND3ewE+E6aROn1WH
kNOnCReTVg3VFRshWnw2TIMA14ycpatu/2hAO0fLwpCUYYf4tTtkE36xVdFUxpfEEdm30hy8h7ev
ceqZHS0JYSKTAEUGAgKEcQinPB3JL3HQjOPh7QucGgD2r4tpt4CiOxQ5h6gySfwtO1LCi3Y8W3Zg
Z06FHdOK391CnFgCfloJX63cvu56o+ly9CLURlZ80hS+Tjms49i03/mCn3pgR2tABiN+5nyfH5K5
c8Fheh2GxETJ+Pzt53Xi5x9v0YnMcQ2rJjgjQ7B/7kdtkG9K0kyGd37/E4/oeG8OGnbIyUtJDzoP
CVysGh/FsEKVgPqv5Mj8zmJ84rUfb8mjZKq150r8WeTRXBW+PaxCqrln+AbcfZ1XH8pSiHdu6cS8
PEYgmkYydVYzxPc2JSxJhxUK3F5OlRddEpYewNPpbcu/+LP3c7Q5CBM7G4Aje2gHBnktsIVs7cnX
78yWU29nGRWvBvDQJtqdSac8dF5CbRJoxboa3eACZ9F7fI1TT+toxvvQVlzw9slhMjw4hrFLTAFb
G0FXdNGdvrfXODWOj+c9+k0aM2F8IFXBni4mN+qza4fEC+udt37qAkefe5HRcSiaITl0Za/P9ZjS
PWkJmX77NZ96EUfTvHOVtgs2sAfT9gVl0b6Tq8IZZLxpcF2+c4A7cQvH1GBSrNQg2hHvkQh7QsNn
wmyweqto8/ZNnHjV/4YONtE9kEDGz+/dnE+usPCj1WcVVBc1ZF/evsiJmW4tf/5qyNKep9KNh+Kg
ZZuS/K7ngFgOVy8MwBWeo2Eiytjw+++db8y0VN++6qlHt9zyq6tOAAvIRQv9B1puXYkrBtN25s5F
8876deL9/8Stvvr50M6x9QxTfFC6hwiYxRU8sLAtA3c/l2P6zhf+1F0sf/7qKrTp0Gj5wOQo+dEV
9wmxplFjcID/s6d0NNeHoWym2Ju9h6rwQW4iexFnfdGo91Duv0XHsDf9WZF5dQNZ34cGriHnrtN5
ap3XcAlpCFN7QFZyhrFkaUN3Yug/WnQyumdhJj0a7cStW4QBSYYf85AGhoj+cEIdrQldn7p1lufO
oz1qf+Wb8bS3OHOv/+xpHq0J2PjSomyF8yjSYlqpOSOKhPClP9uIH3O4wsLKpMbG9chBnYwpn5CO
a7vOyo9v//InBvS/UbeEhEZsKfuR5vesr12D4ysi6zIjhkgXX9++yIkF55i7VeWzrBw5OI9hg3m8
G2vzStnquvHgNFoOuV9/dpmjyY9IxglqMCV3Sa5M7HKCfI5nm2xF58LLkNpc9zldondgIyfm6DGF
a3AMXVcF7yVLo+CjXyGn3/YoeM13bubUzz9aA1pgQv48ddGPEJtMeAubX36UPaS8D28/rFM//2gN
mIooM3SaJw+J4HuPv+ETepX3jkSnRpX96wIWtU0RU0SOH5cUuIvJCUd3BaveITDNCt6r1J26g6NZ
7UdRhgqw7w5uF+PmD+Om/SQaILLvUP1O3cTRvHb7sLHNzgoesa4kV0kYWp/ciYwpiRv66U9egnWs
Ca0KJ4DAGgARcrVaJ+yMNpZVvvOGfxKv//3gax3TtSarmr3cSK27zHJ0uu+GkU+WlkiNXqIi8lLi
dHukITE7JrkO3dZfmRHG9E3Vzz2OgmyGkezlnCm7wsnqXdhyjr51qwYUZdQ1HAv9TncglkDQ1vVa
JL2XnSehcqhVRc0IlcjxW7UeWzoLn7wmbux3yGS/f/F0VH8dXRmpQlmchtGDlt141XUxWZeyfHn7
lfx+38Jo/PWHKx8wRmZEEXt4Tj127q4T3sjUs9vTeXlntXAX377S78eXFSx//uojqau6CGIddIcI
l8pwY6IgNM8QY0h6FNWUr9++yvJ7/24QLA/x1VUQuUFR6UNgPBMpGhOtlgJR7Zm2SrWebeOdp3bq
Xo5WE9SniVXno7wL/a65FAHWoqh1htvRrd/btZ66xNGa4rbJHBW5J/E02+k1LnUS4VS5hH0nyfbP
ntXRiiJwidZ1VEeYA5mOUU9adcTxR/n4qWNsJ++8klPj92hh8XtLTcixjXvYL8W06zJVEGTfu8k7
250TQ/iY3KVcOReZp9UBKtO0S2JoMKF0VxnYkEtd9xCr/7C4avlHfYQprREUIyU+uARqdRe4urAK
28IZWCalSv+EIYdJ6RjspT1hgM0o/Qcyt9G2+L1/iIkyfufs/lvq2vLjj+Z81pejQ0ckuJ9sj8i3
LcrFsb2gumrAJYhE7t/YdlZMZ27muAX4KDLFL6LeiGtcblYtPySBiD3mlajCVVc6lb5wp0lGkILr
PCxSjKCu729EGU1ttC3HBIE/Ti0XAkQ/0s7yja7ZR8FIKFSMr/BMun0esE9uZepck7VlmvUa7e9Q
bRMv1DFUuwDNX+S3KFvfHvgn5pZ3tEj4eRMpJ/Gyh9BeSCfV5GTtighkGufkE2NCevsyJwa+d7RK
hCWoA9OokwdO6ODCNHCEAcW48Wd7JvJ2f13rJgPRW5BU9cOU5CAlsg5A9jZvTPlele/EYuofL9k0
YqQcyRhUkBugiEP4nnzzQyXSw1wiGHz7MZ14G/7R28ggu43I5MN7s/Dych/pLPoUYWgNbppaj+8s
EifehX/0LnRWz5rEreYhrLxsX3iG/FwaBEz/2S0cvYmwTU1zzJzsIfKBd0ecvs6IWcovmihK/mww
+UeLdWi0NGpF1z9E+BZv3EHrGxk3cv32DZxaQ4/W6KjEBwUqJ3oY4o741LMkx5/wXEVIKSnINI59
O00Efr+MwsVV8s6LP/FOvODX8TuwwRgCBDdctCSBMCxzICH5oIz3TFCnLnC0XA/wsdwJcsW9ixFS
7rO4aym7tp31/e2ndmJ+eEc7MzszysEbouDecuMnGofGFYo4TJPCyRF3VDHZGW9faPmFf7Or8Y5W
bD9EImnMRv7g+rLfqVrvSI4LSXSOo63t5FBwe5zs9BPevtyp+zqa9yY+h3pSVfFQ6MTaqwQmpN2R
aq0xDLEzYG/49nVOvZ+jMU3QpDcDKygfoOHY8fXUUiC/r+GHTX82abyjYV2BJ2ocDOv3widX46xC
sT2elf/N2bk1t6lzYfgXMQNCCHFrO3FsJ22Tpm3aG6Z775aDAHESQvz67yXfTaoGM8OdxxcSSFqS
WIfnzVAbcP0FFgbKrq4DamxKy2aUT7LL0jud6NuugZ+6Iwjr5SEyh693szBOM+zv7aWWAw9OwBgo
n1QExBhqsrJ7pw2etjVuLWJAfEcGkdv6KUEy+kGhtOrQIFSwctlYenR75cLZmQDTkz5Buju7uLjp
n2SUP297dGudmjAoPJKG7W8RyPI/JNaP6dGTHJePbe3PL/XmY0KHKLLOEIl6Vgm+iQ8iYgO9RFmF
e8/1DuYHfceumXUqZRmgL1HeJl8A+4PMW+hOuxk1Bspa1d1e72JpAsif78BM3+cD2BSPjJeonscY
1R2ywf1v25q3TNh13KwOHCf90oBicy8TxBqh9r1xg2CW/Qrca1COlzjPqNVIj1wiX303sXjVv71g
v4F1AoEoU2H7nJqnuDPQkTcUNauAo5A8+xo0Q6t2yCWn7YqhLUx2YFmxSdsqdVTIH5uWl59xLv0Q
gZ99hg77z+tzsdSBZcliwgcilj95BGaqOTVVG4BG49Jb+ETWypcXDiKbfcuyNI3ConGetOLRns5o
hbEe7yWv+bEJgRhseRLd1lqvSUrOM/GOhdj4W1HOECGV+88QzkBpA9LCZrxF9yC0f54AdZnoCLhv
NOVs10b46rs+kkuvaRm+IeAI86AenjlDUksM+Ix2+X8KcckdHIkKrDt67j2cwNe7W7BRO4WRBtOY
ZkU3PDMvkIckGKGCHaX/bWvc2gBI6bieGEr/kQpnzG8ZypXKYwHE0ddt7Vs7AKgNUyeEyr8MNcvC
BwVpv+YlqZ0Q1VzXe1iaDWsX6DxIHuk4GZ7dJrgkQQoRFTng6xQ0a44CB1TeMTZrhG3cdez0RAMS
GkMFYvBYNlre66QhH8A9WUvQWphsOxeRxCz2CRx4T4KPgF2gaC90VHRTNYHKq5URW+rD2gmyznOx
Jzu4Uo0+uWWBhFRqIY/Xp+Nd1Wf4D+y8wwQIm3GAJ/cBGS1nQ+t7ioIUmchPicMfyjmF0pDpYxCV
3xGLSFZeaWFzo/P/b87icmSBmfKJPqqiKm/Bpq8ObGjMbUjytdviPDrv7DV2AqLuJPfLSDtPLkhF
t5IOzo5LfOZC7atDPW/8HSrE/un6IC69jv/n60gGRdsh7Nsn5CzHH7s6F7+BJ2g+O65DnJVtZXGi
LNNPxIRiW5eqZ6K9jx0QlnevGUFJYH6ieEneI6aA3a2ChBNFZaATV5+uv9zS8rO2BIZiDTcxufeY
+DVSthAb94anoAjqfCWfd6kDa0eAIB5gni5lj2TKsvaWAXIZ3biKk++bXsBONtQANjpJpVB+MHYq
vU0mNkVHkGjV7+vtL8y+nW7YUBoi2pJHjwAFT+NeOlABO3Ph9RWqYH3Bt0QOGKBtfy4yxUQVtaYN
QNkFMyyb08f9qFrzor17eULr1iy7KPEamikBbQkQYIgKxBziOJ6sH6BLkDYnlBltyQ9AR9ZsQ2PR
BwqZBCfWlfLOjCkRd1Xvoqr4+my8u5oYtWPOniPAaowLoJWCykMONcLbu2zKi7ttzc/H2tudy22T
eHQSBi6fW7df/H4q5ePg+J4jV/bGpRewtnsAHAXKp+LgAq43Lkhg07p8n0uD6P+2V5iXwJtXiEsF
QkXpg8Ga51BXVxL1sXn037bGrZ29AygXyRPRCDpvnHSHGHCaW1+4K6a2NDbz/28eHQlMgNMnRF1U
rT8ImeUvqe8W37Y9urWLl2BkJMjlwqMnOhMH8Hu7nTetxeaWHt0yX+3HqNNByPSUKAeYTREA2uCu
fvsstW6Zr8ah1pQlAYTZeEG/i3El+Ul6qIxuGxrLaCeA5D3WI9cGeLw2uhUhakmmOfl1S/O+HUp2
ARrsChT8JhB7dunNOMX6GABWvnJ0vj84vh1LlpEqRNxI5w4pVtOHpEPCNnPatQjMUuuWvYoR1SGl
biFtWA7dAwXDFlXB25L2mG+HdF0D7lEb49mRii8h/dH6YEHGApTitKS/rg//uwcY+rBsNuMjsnTi
Qic7Vef6ZQKgaA8cuvMQNfLr9S6WBmn+/43hkgian80UoygP6APA5TtwnAqY7uF680tvYJmuRKYR
R2QYzcN15+3jSV644mDz48f1HubZ/Os6iTGyzLfxdRj2+DC9lKV31JmzNzIAxTbkDxDgTHcQ3n3Z
1pFlyWDgOQEvGqjE4ftIuPGeT/pLNlQX3CcOIYlXJmTe7N97H8uilZEiBrQNXIiI3Wsy3CoWAIc/
fczpWhcLc26Hco3POmPqMToBMIA0aRfMZHA3HND/ro/UUvvWUawmr2m6XugLNyi2RzEY3eXp9PN6
4wvzbUdtITMyaMp6fWlm9gYD9oHdM8Geac0fWpQabdua7OitCVLD8F3VHWUDCAqELWJEULddtXw7
4mdAl4fLi3dHWuo82pmsA2cD0Afz7/UxWpqA+f83Rm2ojJIAxQh3ogCU0cis/h3IVG06jn07yJeA
0jJKHjYAvKH1TtOL68M/cP3Rl6bXMmcBjsOUQEQHRCgS3UE9/imJi3wHstUp7OAOAoB+paeFrckO
9UFHwTWlk+sLdYH45yC9CZ0V0N8wzcrX59I0WKZMzIBi3G7myfb1vQGNfT+1TXO4PlALjdthvRKJ
dsQBff3UdNGn17jR5Ai1sqkujE1oWXDM08ljdeqeeIw7kRt5oIrvqq7P5L0f0Lq+2/YO8yJ4s07j
vATkO60xQEHwS4gAHFn8se3u8lc0L4NrAZnuwARCD70+EET3pjvilzr+su3p58F78/TI3YDoXNEH
d1nmDMDVOeFjwB0AAbY1P0/8m+bBy4nyglAkhZgpgjA6UL8PBWjex23NWyezKQPk0bOkPZMJ2OOE
tCPgKLhpXG99aQFZZhzPslQQhA4hglRM076MsGXsWEvJpe4hq7MyxQtnZWgdyVnftFVGhv7oBpNA
VQm9xIxNMRR4eHLwwNf9ff1tlmzNMuQGiBk9QcHqzByFmh/oKRhRbVyndnQzVmXlBnExXoQA1G8P
wRoWffGHEjTslclYePy/Apu8gYy5TKBIBTGtcscH/WjqYS12sNS6ZcRQdJQo84UqGRuDNAYpHslE
gHgzdnN98BeWEpsn/40dZAWWpuNn7A6MCvDAKTYI1pZfAfNfi0MsvYFlyFlZDfXkKSwjf3gBA8s/
DGUzrKzRhQONzZ2+efyGpYCQZTl7vTYaVPAh1YP10J9qivYfpHhN4d4xgG+uzPXrHeKd+6Md7IRm
YTDyyGN3ujIQRGlUCKW0cRwY5OsjpIAcyrSdHvMa8q87kzQB7Xc6h/qEU2OBH/2KG/0YtiP9DVc5
aSAMgRzbHUIn5nsDtIb4EGf4meBChDzWaGpwQTIk+JyVfSkhJAdW/h14H/kLyRhHxkHts3+knFh1
C1U+5zscJ9kHUPLTcYfcTrD0aEF69cnREfnOdB8O4ITF4HOqFDf9HY8qt3sAZAsobS3pFHNgvCvQ
eHYJlPGSQ8N6ASg3Dqq2I/vCcbSEcTphAyReLmj60fSg2fk7VDQq6IkwwLXD5obnY1k90wl5XM/M
5fDh6BJ43H1JUVu0JzlqhLHA2qjbqy6Dnwd/xMUuQ0nxJ9am+LsUrv80iaHPPxUFAJQIKohcPTfe
4PMPVPiAsnlMxeNHM/Gh/h5WTgj1alFD6QCk7N7fQ0B4/EdmQflLV1nzDUocSXqGyIwWB7gHoDRB
YmcWN/EbQNAA01bqMPE0y9QOVH7xpQj7OSUQlc7kpnBTj+9DaGn3KylcC3uqHQokRZqjTkOHdxop
FnE/r1TAj6gHyZ3wNugQldx2+NvEknjIUZ8buSHiTACKIPVmAtk2n1aOt6Vdwz6AoI7gxCFjd7Gb
Zp9m+b+4HwVSutdgF0sdWGePbIRqXWDX7jJM2R4CXR47QMjm1EMwNj1c3/qWNibr3KFQDGxRbMru
miz6xJuhP9RsNea70PhfUXkvNCGVQFSLoB2AQITnSDN/2wXSjsLHAGqKfAzYnVDiWYcMtWBhULoH
P2xRHLBpdF7Z2G92VgN+XdTwkN1RN/mWZQgYB85qdHJheu0QvIAi1oQzUx0zhxXfspI6D8Tk4fcg
atwVS1vqwrqBgY0CTbApCCGEA9YCRDbhD5dZfNMTCLddH6L5vv7OYWDjdNyBRiDaoQtKxy/cIRAZ
0qZ3f7gtDjmJ1TpqMG5S4efuP9d7XFpVllnwJi5ChvvX/60asKOfNNVftrVtmQP8wNFMsQyynQR0
7UAgzbhLNUjR15tfmA87IC0H0Ny6OEnOrtaiAZG4a19MDJgM2G9r+tdLfVgfVg34FxCWSPEKjJXg
rsn44fX7tnHVpmiUbxNxmqnpcyTV8DtUFU0fIG6BrFKIRaFQ7fooLUzwX2FpV6Uq70ek37Xy31mh
ch/qyNtm0nb4GYqhLBgBN7mDSK6EyipYBwJKNyBE9I/bHn9+rTebhioT5OCGKHx7vQbrlAJ+Cf/U
tsYti3ahbIB70MTvMsctAJJkHjL4weGrVsoDl1YP+fPhSdDSNnBcPLyEEBx09ZBsOUVfvc1ebWqZ
b9KTLqJeikNh9hypBK5Ut8363XanP7WsWCk3KtLU6AuY2i30sIFkkQRdbJoCO6aMJCbco6CldwET
4kFBD/qAW0Z/uN74wvjbAeUYSdlxV3n6gtqLH3KmGZsEZ4LfCsimX+9i4fplM2yQVenWiFxEp2we
HVfoRxAg4o8mqQ7g9Hc313tZMGKbXsNUG4Whm0enEp8LkMIM+70DQeyVd1hqfR6+NzYGB1pFFESU
jyoMEqhSovUQILDrj740B5YBd/jkdyAXzE/w3fk7QGuyXVkx71CAI73y/EtdWGYsITUp0ppD0DNL
KSS8FEOIDeIaXBHwuFqHDu62O7BP/hwpV0nAnUos/102Zgj5jp2EZHfRbLsE24iazC9GeByNPEMj
tjuQrmxuE4pbZB7W9caVZFmzhpRYE02Unww0hG7wlVPfRIQ9X5/rhYVk82l4JHsDhfL0AUpJwYOY
4uhx1pTdlPAACZw/Bx8MRUbTqMBuqnrHO4AfCu0uJ902tTaUBgrgRuKblZ4ScPGO0mfJ3QD+ybaB
sXwiSPwq42iM/GxnWPCLCq+4Aa9/OGxr3bLfbCgjMOk6elK4QjwgX4s1u77TW8fdsmA+Ehc6e68P
T/xvsds2+woqdduMl1jG60a10XEa1fCLQ+7bFND4NmFHbsDCNLfbxsey2i6fv+vn4uUyQhdNnZUA
XayV0C9sPsQ6gXF/Ji20SOsTFGfPgEx4XwU36jiwqVhLL17qwrLZRIIrxN2kPiVwMh/gfIh2TAMA
Pha4kl4fooVjzKbN6MRFpWZP6xMIBgYaC3F7KBsn/tEHyPDs09J5ut7Pwg5hU2dKEpouciE2Lpr6
k44hQ5iDmL3yEgvjZNNmBOTRBpQF1yeJCNpONvjmgCYo6OMR0iK3Pb9lyLovGhGOeXKWdQ7p5jm6
1eth26eAzZWRng8ZdcR2z6Jwqj3yU+/g4Nx4yHuWFQPUGrYhIbCzQbkfuVARZDanbGMI07PNWHgm
6QVsjJIaKtOA95m21isTu7RqyJ87P2rVQ6eVPVZn5LJvNCL976HU/SYcFfP/StmD0lWaCQ+6W7Pf
xi2QcNyj4Hbjw1vW60Iwg4SdQuuyguMsLpzgWA9DdbNpRdppegziiSUkuEHWAev+d4KskKfBK9nK
7W1hX7DJMDSE4GjmOMVpztYQEDCJsXiSlj/4Hv9v2wtY8QhAKOBWqZr2VAJgjiQNfKGmApLm11uf
LwfveFRcy2CbQmZQhNHZQ1ZV0IQZOnYD9DK8BRGr98gV6A/I2wseBr6aALqwWG0mTBfmDgRLaHES
hfyXoKz8JoJqxv766yzNx9zpm6t67E9K92WNxVQ2PQpZFPYHlKmacxn1n32FL5zr/Sy9hGXOwlRQ
/phgcQoF6wBFkBg8Z4U6wZXb1kKUxbUsmgc5DwviZg8ddO9PELGbt+tPMU0/K5k4T0OGgOC2N7HO
Z4h0FtLVDfaOfMpRrT3KL5O3nk2+NFCWdccOcFUQoytODfE5sinr7L7Va0WI7x9of6kF6rgHHUS2
xUmOE2TTy5Z9yqKgeyZEdiufHO8/P7FT+iC7DDRp5hYn7mQfUdwKfW1UD95uGXtiM1qkMykfiqPF
ySiUjAA9I84DqkG3NW5ZtinYBFepVnfahcOgUcFzNJVrV+r3tw0ETP60szIAddl1m+EIIeJvWd6d
BGochaceS7c5OdA+KcSwYgpLkzzPzFuTzn0EHAuIKptJkW+QbkT8DxeL9DsUbpxf18dqqQ/LnOOm
ww6Lyj3kJujbuE77Z5B3P4XF6jmxtIxse046N52CRJwSd2zuGBTi9g2gF5t2I/gS/xwihPGGqdfQ
vWV92h3KnAfHoVq9Ni49u2XCsqWSDDxUp0zC/UGHpr6B1le46fiHmuqfzy4jwMHbwGSn2QVY+igD
Ws+lXHhyG7yiIlRK9b3O8O3h6GOG8rWjP6xtPu8fNcRO3ON1Xeth7LOTmWgZX3QA9YAYGWoj8gf2
qnWEdPfJVKxe8t4/EoidwZeFyFdio9TH+aohE3bvOvyuC8tP7SCe+159vm4KS2NmWTZUoWNoxABT
Q5y86m+hedHkx0i7Knm53sHSuM0dv7FnmvZezYWLCWch/fIaJmJgqNyYMQBPy0uijQvLsmnFeO7W
uNmcDMCsN7hnNIcIifcbW7cMGrfhjrpTrO7UqBzQLaHNJeFKS83KNCzsSHY2H/jV3awFCWxDXiNd
HRqI5iZj43gHEZ5NxXGQnrAMG8mscUpYbk6vdz/RwGGKVIb/OrkNQcCIndQHV2mqOn8cjtCEgFZ3
ORZTdQigIbQJW44O5vPpzWLqBkbKoSqGOyPYj4Zrs2uL8cv1hbowBTanQ9YoHnV52MOflpOPrxfv
GciYk3gTigdPbx3RqtRe0ubTcMK3W77TPYv2yGDexH5B65Yly7TlSIcJ8Pw6SX90LWoS563i+uAs
bBM2DAkhp5xDwnk8vaanmxqMsbBZrXN8d4/ggU2l9uDOp8Moxb0suw+V20Z7T8O1A+kNs+eVuykf
Ad1YI1RMbpclHHKzjkm/aS8jIKujrw0jhMatfS4OEW6ndBD3JAU5MNNCPMA5u1G5yXYLFiN0Er0Y
UopBN5l9H8zfZ4Xj0R/XH/7dtY+Ht7Y3N4zTQYa5f99hXTX/+mlvZH7j557IbvIId6V+4yhZV5ce
KuNuaZr8PhWDGHZ9nJb1ofJrd9MOgTexNjky8rHwap3fh2FR1KBl1L1zcP1x0xcnD2zPYFXFODC9
OrxE8GEcSqRBQUvQeUlIFD+koV4pLV2Yj7/9gkgHAcc+REoR1JKpQdo1+AL1ISuqtfzxd+8XeJH5
/zdbaQ0cVZv5XnEfFW2w85vhOeqH+kUkCmXatYRo4Qiv4fXl9e7ugb6sjc9Na+FXQF3dQ1m4O0ZS
JC9VMiQrYeWF3cP2E9bEr4dEucV95SfujTN22d6lJNwnkiW7ITHl7fW3WJoUy8IHD6CrWA7hhdCU
7mjQiWMcgk4aQnR3S2AEA2VdYkAFBZzU9ar7qNL5Z02d9KMaxModY2kWLCMfwcnL/ZKPlwQlcV9p
OYXyDuVNwZo8yuuA/+VcwtNbxk2CvgPhLEqh1F47PEQeIJPsFkLPkX5ucYL0/o0kqD59TrWf9L/F
0HH3ezfJcNyzolfkc9v4lNMd0g8Y/54VTkQAMoJSvPcpYkGlqpWP/KWJtPYIaNCQgjuNe3F493t0
6+Sz09OXsN+WvccD2wkZCQHWN2HeZURu4P1ACn3Mhec9wZG9Dd8d2J7IyFRIaMxbcjGl351aJ2h+
cEHalRFaWCo2nHrSRCBPoOrvfbf3d2ljnJdgahAoum5J77oTMD7WftAA5s97Ghb3jjN4QbyP45LH
oLlDQxhFjlD2Gn5GphDjfyTwXTohw7dozBqvaWG7sB2SUcucziGFute9i7CI4smvuo4e/S5MnpDu
nK/4MZa6sXYLv5OQ1ERN9H2dt/GewQm941CZPjWi+Y5khTU41NJMWTsGJCmT1HXLYVa9z9WpCV2o
3EFKl5BqG4sksJ2TDmLwIyva+AKdULNHOLV9KmOwi1cWw9IbWLsGlbodUXcSXfIxGxgQGooNtyhz
KVZyOZcmwrJ2yGknqhc51nIPiZivjUeL9JiSAWpyN4GuePVT6h7si5V5f39zgTbwn+eqRuq0HPUw
XMq8q58nJzD3TZx5j1lRRisb+ftvRG0nJXf6kUGIZAJTWLn7MSDDHke3OlRZ/WiCfE1eZ+lNrBtC
GuAOXrU0e6ib8osD3Xoey/YwJO5aMGLpPeb/31xBJtTYlC7SVR6GLPvGQZX2gxqk1ww6nrrt+O31
zeb99QWp6T97iWXvpMibS+/zkXX3EBeX57B1oe1xvfl5NP4+9IBA+bN54MJjx28d90lMyFGtQMeD
FPp/yodOTFxVuB0Ce3O9pwVSC40sW9ekSeOkkvkDgL9fqZgjEB+yECWwlA/dzi/Drx7KBdgYSdRN
8E0ED45o4p8vWOZTJUhSpPeyiFH8kSN4E0ed3qME927MyLRxmqxtoKkdeJ5YQZ6gM1l86so6/RZG
+aZMJbyEtQmgBj1pfe2n96ICEfcAdHFWH8OR9GujtLDKbL9m4gMW3AeZf5FOVP0gA/w5+zZx1lgz
C6ZiuzbTNEynZkrTe4XkgyNQXf4uMn127JU/F5fIbTuL7eSMo9adIMmdPkAzkh7MWH8MsqQ8hBzo
46EJ18rqlwbLMvw8SvvQZ1I88LQrjn3uZ98MbtYrl5elsbIMPg3GsE046O44EKN9VhUX6UXOrWbJ
91KF4f66NS71Ytl9m3KnijKokRYDKNlnzIs/HUfIYcbJLQUhKk93E76fabvylbM0ZpbxEwDUKED4
ycOAaqO9r7l3KaDPfXv9bZZat4ych16e+Clxn1TSjj/dKMo8hJ3DbFNCDYqRLevmFApRzANFPset
aO/G4hsRgB5UdfnS58xbmZOFE8v2cKa8DiPcg5IHXOrSIwiT3k2SdnSfe0beXB+oV4/LO/u97eMc
oRThT8VIL1UsIx/y2UqQbropEBAw4V3Xj1KaHb7shPoxAgnS3dE4h/71ueq6EGz0FoU9wZEzUSDz
M4p4q/UOeFieNYecF8a/UZNuwp+uRqXDx7AJmH+OykIU34ocTvlzCP3mKNxBtREgp53hpMr+i+tK
rcGgFla1Xc3pFfjcMi72ST1ofoDr/sGd9W9bX8Y3DlQ5ti03u6SzU1WL5GxRP3UK6EQZh+PnEM7R
r9fnaGExM+vi0nhdHGWFK59QYgF+WV7xm9JDIcT11t//eKF2QWdcjd0wOJRf0iiH2uDBOFEXnHy/
0uJ3qcMg/T4GRRLKI7joVWjmmnDIJ690Pt8i31t980O9uTIJ6vOBAIX/0AzyK2mLp5nkYRw1nGnR
v4B8cgwVCM9zFevK/WbBpmy3uPbzkDkmSx6k63zJOpMciI+ygAjyJivvtNTDvBbfvhPrKlZoCL6o
2Ex7raCrF0OG55i3k1o5EpaGbe76TRcUospjWZvioeu936xCWAhsoJ3Sjd69qlnMA9czhBMqZxUP
urAKbZe5Rm7WgJCLc0/bvniio+8NuyFcpckvWKqtG0BEQLMohSYL5AKRh+SEnwRqYA9xCfVDINPX
Al9Lk2MdDBpK1FPspdm9rmVbvkSpL4YPUZ7IJt2PTRIPa3lhC2ZlF8NzzPsEEcwSedLjF5V4HxGO
qW7mHINujL6OA5wP0fzPdSNeuLXbzO+m1qWGApdzL2swldmcPFQGmH83B93Hhdth39ZrxN2FhcCs
xSfyyQ/9fKqfUJ+VPirsTnByxO5a7tDCDNkV2sIBTs+vm/opxofziYAGVu3rDoXyY7se/1zqxLp9
AKQLAgt86ZfQ+AXdlwN0xI5umULNtxNx7h+uT8vSUNmrLe4mxNUZhgoQNjhnhkSeuirIPm9r3rqF
EAIGrSjq9onykJ8ATenFvlYExcrX219YVTaJOgmg+WMKb7wME+EoelZ8H/gBEoiVQoaaot8rHPwr
W9rCjNj1rzSHEy0xQfNURpVzO9t+uvPHJD+NQIb+e/19lvqwTpuyCWTLqJ/dTwCRZM9eFHMxxyAI
x6Wl6rHcrvezMO12KWzsh1GGhds+ZQ4xN8CF+82+zstuU+SbU7sa1sC5qAoiUKEdm2DXpFG/F1BC
3ePLXays3KWhmv9/c8KQINW4OUXqyZiYXMowjn+I3vhnlNyDTrVtmObhe9MHFAnSoA297qmECt5B
hoNzqUXprNzJFhavzZd2qXR6k3TsPEaaCwEhLK4b1FWxCAoVXZ8E8SnMSjZ1h6Zlrvx1/Z1ea7be
udHYidhjSrMOQcH8XLGqH3/VPFYTIO4xmT6PHjy1u2ZwWUh2Tpi00bBr4jQfsn0/1pr+BDaAhMUu
jxuHPg6lp4evUzrkHObgRo3YgSExannIp8ZjAjlrCRh3RSMhNLQHkYCbRzP5Kf3YQhqXVDDQzgnz
fVpXqI+7ibOugErHUHnkHx1AvfNmYiB5VN+VY1Qd/CtNnDZ7FXcIdFQ1nInewUtwy3whOVPyZVJ1
kut9Bib0cBZtxYZNIaK/gKpMENl0pQeqrYPT8jaioT7CswHWxfUJWbhX2BxVJ8ARaPqyvcRZW7Bq
VyEiTG99g1QusWt6gxSGvQ95q/LT9f4WrmZ2jXfmFOk4ZlPwODljqsZbT5uiB8QvD0NIskXGiaPm
QKCyN6m7bsx4kO3raRrDjwEudKzcNqqBdTKUWkDnLClwrx5pCve2Qlk7qv+2jWlgeZ8kG6feAOb8
kMHIbiGodcsH6K3muLsPw1p5+YL92vXfGWtjB+m8eIVyIPukhBaCRPBwn7jm94guq9Chd5vmzKaT
07Dqa1njK0S6KP2PS1T6SNw4Jcpy9nNXxBTfQauvdkM8/b7e5bzHvbNN2HXh0m+aDFwP5wK4V6hP
0hs4+eY3Ia1WzqCFDdwuDK+I6/YUdXr3g6OHvRTI5bgVsXHzXa38Ya0mZ2mSrGMCAsm9bgaa3gex
yFBy4iJppyvPkC0L1G005IH7S08GWi63NIGc6trJ8RqCfW/4rKMDd1tko7amu0+A+wx7FAKBWZbe
OpkPHZSsFMo/p22Ye9DadBOtxIeplbkCyaZtsuIlCEkXHDzQNZNoZQktDbd1oXS9Ysq8WNX3qZe7
epcPaX9EQvcY7PIRMhHXF81rgsF7r23dJ4cugW8U+lGXthzgQLsLUQuoPou0qekL8K2sl3uWojgB
/hvaK1bv+iKnRu3AM2CDOhEzsvgzYFNjcFeaCcT3o4nrWryMohJ1v2PIF+c3AG3w3l05hRfGxU7L
SDkdR9P53kUX2PsvhDGUt3UgUTaf80GEw0o3S7v8/P+bq0Qfedwvkji60CYCPSWtv/C8f57ytN0T
dy3hYKkTa7EHHhwU0MTpL4YPlH0l0M7LMkCQS8CP87SK/Buqwe7YJOTFuG8tKTKqNI4LkBa7iT3F
s6gAjohtOdfcLnUOs8DX4PGKF9qZf1QQdrvCXZUteHdzw5Nbp08H3W/JpFuegavK96gBoTt8d28i
XvBXgcc3U+1KLRxat9FJT/ikij0wBcaR6P11E1t4dLvG2RRuW3DG2EWCPXJASB3Rek2frjf+rjEw
bpc4C6oqFlHWnHleA4Lkklsozt21UM/a+PTzNv1mbBy4BcEn9sivLhkGcm+qLCCniIXDtEb5edcG
8EVpLUod+2PBhWYXN8Po09zZZ7X6jPK6b5WXbtlL0Ye1yzHe57gTNuxiJJ1LxiAwBj0SiFytyvIu
zLLN1ciayWRjMH/YFJGiP7ueoiS5TJOwWpnppQ6sGxILZi1B1vf/lhBhljiRqsrcDaMeVxIcF9q3
uRqiHBDv7xm5dBMofJnW5lB4qOG6vk6XWre+k/NQKR1zg1t/NnwZeg8yQ9hOVxpfMgJrq6aTBOSi
U/xEmv6fBDvoDY/pU1CKNYXfpQ6sbRpMUc+htGWnhs5Mn0y/iDLUhyDo/rk+PEsdzMP2xspkWUVj
VZDizNIuuYHQ0DN0RYJ9l9KVFI+F8bezY5HPlva9mxRno0FCAIJyALKz2bZ/2rmxJM5JacYMl7QY
l92GwXHX63AtmrA0NtbWn/UdVVLk5Jc0wJh1efCJB5HztdXemgzKUg+2aaGcSk6Q3Tp3Y58+d+EM
KGzdAZfPluqNndhpsUSJqGyKIUZZIXjT3JsAOaxH2EEDEabrq2hhku2cWFbHkapDKs46ghB1Z5CW
DzH2ldv/UuPWQRCX4+h5epQoZAdGnpaAc3Z6/Hn9yRdmwE5/Na6enK40yVmROt7xBMKvdACwdqxW
cf5Lzz93/dbEeF81jAqYGKi1O3ghf9d1wA/bnn/u9E3jxA+qJnNkeoZqYr0nCp96qgQVZ8jX9DeW
Rsg6JV0k0ACymeMCNIe1PPZMmDI7z1/NOFzqgPz5CkignsubVHM2wEPu3MyIPRNQossB99y4Pi1L
Ljsa5lmR1+fX729RoAsVQ33s+hwsTbBlxRlralObMDu7pP70OvrjLO66qXE7X7Vs8NUxuEFxhizE
LYNQ195LN3LpACT9c+hVOtXKNVV5VjSTOyX6YBfnQuw8Z9gmbcPtdFX4KTtPe35x7mYKFLyjH+sB
KnzbBsc6f8upLJUvh/qMgl5E3n1VHCZW/nu98YV1aSejdrFwIG2NwdEKwDKZ4XRPyuDenzegbT1Y
xttFuQajrC+x/Q8viab0dj4aR3f18rP0CpbtdqacApCa0jNP8dkFeJJLdXzokZ18c/0NFpa+nX+a
SFLX+I6Hk8kDBioL6+CwteqLu5bVcnwTIYd/xPAYbMsAb5s9lAr73dCsCiUvPb9luixr2lI6ojwL
Lo8qQU4g0gO23R9CO900iYHDdjiml+TqH6ZgUjocvrTz6bhl9EM72RT+IjX1adOcWSVB8C1d/qUt
GX+53vr7iye0S+KbrEtFiwTNsxr5LZk3HeFWR0Dw1pb/+4Mf2jo3nKtoCuN5fiuBRhtYGPafrlzD
ey+1P7/Ym7NR5xA+x0cq2tfyXzM2ZF+bVb/A0ujMnb5pPAOgqXKcHnL3ZnihULsSPlQ/K/9/nF1J
k5y4uv1FRAghhNhCTpVZ82C7akO42raYhBAChPj176RX9+brsm/Uzu1wZ5JC0jedoZG7Py//R09/
cXYpBPnjoG4RdxtznMZ2yAdSJpvPfTj976efgKkeoEpaH1lEIRAuGXhkX6O6+6wyfHJJhC/mprPT
hKs5crAnTHgiH5YR5fWfn/+j1b84t7KRiRB1oo4qXtsNd2L3+3yhIHj81BdcYkYhyy+pB2n9CGRc
ASnMoTuebWBCqv+2O/+9+4DH/e9XAGXTZTGhrI7+7JzmgXPPBa3t7qxx107D31QzPlipS9io5SNm
tgtKDKeF27hm/Hb2mo+CmWz/vFL/2jbn6NL+9++otNIjrh519NZAOIM2ELlFJPMkHTZ1s6Z1FkLZ
6nP79tLeRtfoxuMZ8Frk/ATH6hV1xvKp/i4+5eJI62oaozqg+CXnUnUahxu+age74u5TtXByaW9j
p2ikxvHu6AIgtH4HgxTCyX9+Dx/cF+LiSJvFtLFI0+bIEshaNRO6fSvK+c99+EUohtpmjSrMtEdB
gHokSZde/w86RB/t0YvTXPgBqvtT0R1NNFe/F14yQFEjmDR/6vEvgaFTkTJX+kYfJ488UU+jOYwt
hOM+9+kXJxkaoTDIwwjxWJDkWfokykuo4Pwlxn+wNpcYPxioAZm0yO74G4Gnjb4vCGgFsvzb2nz0
BRfn1zhWpA2QEEfdQKFJ9VDRsxamSyGFws7nFuj81f8RK4kHzbBBjoLlD8b8902d4Id87sMvTq0H
QaXxE3TuPOSzYFWLOwFx7MvnPvwiCMu+X+eugLerb+ft71cb8r8mzx+t/MWJJVECJmlJzZGGEHtU
cL/Y+Gh8gvPE3yw7zu/w/83YeHIJ3FOzQuuTQsuogOv2I5giakcbiFbB/e96NGP1yQNweX7jWDdu
Pqcp9Vl3eVibF1hTVH/p/4Tx74T2X37HJfRZuHJGqoUygyxCv1WlMv0THB6WL9PKwmALTZzmh7Sy
7nZ0YRZI72qqiwymv6IFdsQNpN3OIgQ1a0uXHrg4prp+W01Ym6yuOnRrqUsbuoGRYBVu0ayk6i5c
ocJ81JDjag5CTo1QGJ5Qz+S2whML9VX5oYN1vU38MmVNh0fcuaEY6UZHS1liVMeqcscSWd/qikAA
EBTctd/BOJLeGMrUDR20OVoTDO7kkGdfOXiELbkqoZCSJnH/ivJz/kZ0Wa5bWazhd2Km8iGhJLoz
SxFufEqjR1/q9YFERfUE+CU5TJFS+DYKaoWbJ34/dXVAsqCHaQpjbXygIlDNVgFxtXOqWQnavAV7
Dj0sOUQ3u92sYRwC8Xh+RZDszHtoGNY0hwuY+NUMrXcQemxGvOB0sbeA1p9XDGBJmquiY9AqYeIm
XdFSAHZ+MN2VhrXLG5dy+opCiANcmfKdj4H1Nvr8DqBSPz4b76DZJroBvgSSnwtggOcePHBZJ+ZJ
3+c2VGudwXlpzNu0g9OMrQv3LMtO7iiNVhBT17A9lQVmHoWwwbIxUAlBmgPvpkzCbHLLorbaroZX
JzoI6FWRqEvYZiLDtCPwEkwyBm+XB9kTBoTpmvY7RVf/BonagsNfsKmQAPIZRxQMfOApextadAnN
ck3SFarQ8GIZ73TvgVikKMHUmEZ00yTwmtvbRbAXxl07bSSHfRphbcKAw5jgS2xSjSF356G7CknB
kO2KQE1fU6xCeEBxHrIMDnL2OxnbPoZ/SRmKk7LcvkAKM3hFXSlhClr0GhIEy7BxkStfFdDTP2UI
J9vjGYzRbVptoHURaSa767Yr4bRDrFgf6zhIyQ5u1fFh4UHzozFmep1WJe+KySkPN9Cl27a6DXYT
sfKqnFbxoiei4ZMHaYUZZyBuD8E4Y6tOEKsV2SoaHx6tjMSN9YRFD2TFSOq+amY+XMlWhv4AKHLx
UwfheS6VjgXsFYywes8TXBbVkp5d2k3tbsAPCYHt1YW4NWTEswQp0u2s9j3UUf2QnO1iGoxccpiW
lWChMYC2LRwtICFP5uSfbqVYTm9AKtlE8G4gWTF6qHwSuAFtwMsZixverqzJ1CpXmtGyGcet6aek
h4iDi5eDDZs22dZxIbqbgLm+3klZ4WwLW4YeJCJOXtrKVXZL4Twi8rGBueK2aheMDEPod+MxDA7v
I7Hw1nmovVTFK0yXuyg3AylYjiahtgfFLe+AOMcOip2eniA1XkNnaz7DgSukhiwjTS26dxfg2OYC
VevQ5GPl2XoIE4gE3ajehRNS33GwG1vEkXwkcI+0OSAkUIqfhjBuNkBfRZD46UdQ6EgBjHZG59gl
2yRdEmg86sQNe05HrIWIBwpJoyIhci/WMmz3Dkx1Dctf1u4x/rc042A1HFYDl/ldYOJk2ICY25M9
HnY0NoN9uGJzXjBe0NtKqSrJyThInyVR1HQvvu1hWwCQbR2vGYQEYradojXs8saaMJ02hFRjd+ti
VaHMhSbBEbTZqX+qYL0qM+DAl/HQEteH1wsIb3GZBXN89gtMRh8Pr2KSdNlMsECm/0gj6wXzVT9N
Q8Yb2aXfeKrhnr4hAWjR3xpcevM1/O7sBLJMDZH3pdR157dxMsd8zlYaLsEbmq2IxTjm3LlrHYYj
3clqBaGoSqEhtmzdzKCml0HvBTVUsBYD+d5gfjD/aEDCNEf092tNMwfrx9ZmfnbdhKgxSf5EorEa
t8qToTxUq29TtLiHZr1i4erVloKPPOVlkvbhbg5DuH4r6y3fQNHY8Vcwr+1t49Z0fWhmY4YTCq7G
Zk2frBPQ3oFZtjEuWJdbWrVmA115CT+pMgHW3Fa+4FfhnLD1hkDaPocODgUHLuzXfZlgG3z3/TrN
Vy71Ztqh4inIlSNlHW3JmJrxpLolspuxHaOkz7qZDuQe3nep/1IPUL/epyxtqmWbqqK394kUBrZb
0xDNiK1BX5CTHoBt+FXGgYruiwKus78gHhGE36u5LNXOFSnCYrKm1byvF83dVVCqsAPL2DTr8NPL
NJEv6DY1blcNsQT4mNaVywSMEaZny2j5jNGWJy9jqqBlnaWQhrIdamjIWVc5r6Y0zqq44c0JtYRJ
8thLgBdhsRUq91yETnWHCj6Xy7JxLdUt3GQXU8IrVfG0/C5ThQCSuKIiOTcpTV6aBbT3rZ9XHPoC
Omb9nszxQODeFUL8xeuxfZ6jQsQ3HAr//FAPU1duprReor3ExeJvnKn1cJ2E8YzkACIHV40OTd+j
rwlnCXhJxSgzCcPNl9emMt2GCg+QNXaJoVd9xZjZ+imc3Q2fiKp3GpBB/whyGjSkrVjC75TbmK9Z
NLbt8AK9AWdPFE656yaAgG+5icGMg2ebXkx63TZCui0fBDKmnFRz0eGstRBRIxlA6ucrLOotE5m0
bmwW3CAmWHbtNKfrKRa+fi9HUsR7BdSE3YbL3CKGLuVstrwCjuuVj2GS3qzD3KbvLO3T0EEGMZn5
aaqnJNoNkS3aw8w6RXaCx7H/Di+TNd1O42oTlnvR9X7YNhALdsfWRan7paFzcT0n3RTeFNjU8opP
qnzFEi5VtIeg6RgtO8Oca6MMdUy8CKj/DmvyUCWkNV9p0rXNQwOpNv+lqAPUIRsmZDDdCdd2HQxI
e9qvOYjoJr1rGleDlIbMrnkE4TlK4aom4gkSEfBkXMCpCAs95cBC9+uDRJ404Hn7dWh/MkpNC8eU
svfVK0Nrx9z7smWwOQngJ/wmPEd2weNUhRLPyJJ57yseNU8S5bS5hfOcZCe7UE7DDOeqN++k6MZ/
YrkKdq+kKumOhDyI3FaHo+q2pmxjOFToKCD+UPB+Sjd2PV+kppoYvVrmIfCZiSSsdFqGKcPOLKNO
b6cKUoZF1iwd8Ve8IdJcKaYTVJTt4vy3IkwGB1V12xPoYazLnLyP7ToiSJS9lnCQUilUZHJSq0ns
dFnEJyY6FhxY3S5i41ttw61aVwe/A7CSEAd4pZusKLuE5BUdzK5FhIFiyTw3cisI69gTUbq0tyaC
KkO6kYPW73UbpuVVpFj7aIu51NcK83B+JVTk4hNkWcHW9EBFwDzPuwpTefQBi+FHuw6ByRW1wXAX
BlFUvPWWYHdaXg5uG4pGjDlN+/Z5ief4RgalnnWme+Q+p7H0CLpLUNP0NrAyPrmoZ+owAYJCdzRF
Z7rcFE7Vqco8BmS4aEBTaZopW3zDxJilS7REu4pMns2ZdqLz5UaCIMFe4e/RhS/rDJeJrKqboL5n
UMXvTgaLFn+xfB5qnUVrV5R501PkSQ547nWPm9iTLNFNh6NX2xRPR5NAwqSyasPgOzzVrTgmtKqO
izcY3mUtcKBJzqYK0jbZRBdTiNx0MAy6SquCsGwlwxK/oNKMih10dCjZJlOs35QYevldlBNyO+GR
Bmy88F03ZKLqluephH/gvQJSef6pqmgQv1zPVfUQtnOsssAvor5ObcnbXMejXLYVCcpyh9zWqlde
sbjcKpxz8pMyAHA2iIGrvKFtZNFrtkVU3soabygTSzcMVx7KZjajHVSPnmgYieFdlFE9bCN4vbIr
xno/7kSr/ZIz7UdzA0IHdz9haSrgjj6YyWzbbpnnvdFOVS8A/UdyZyJC7YaYxdqvokfwOQRhiUSI
x/OA4qMYVzbsDKi9Z6tsNi5vw4AY/A5520jybC4Fr3ZI80f57GD10z9GiRrXE/S4rNwt7YiMBD+p
YE8xEn6Cy2uBknZGfDEVexcm1VMBx8fyrqIcR4q1UaW/TXIURmQl11G17XwlfkoXOqRmpiqG3M+t
H6YM8lUoEmNWxtNzZRBsclmPvbhOse6rzOoOBQV6e67cR77s7XXUrKbblnNE8jCIER8zk/ph3TJc
2WtGi9lFe5emUuXN2KE2JfHgpnxYbFkh5q6z2nBbI9WakKyEGwtbTnmCT/KKJlnZOHIVA7b2Q4UC
7ydlIwwpAzf4MHO+Q4o3IKNft2CF9V/VOtN6P6EwPpHeIUl0MF3EmcMlRK6alMThdUEm8eLrHrci
OMbtmItW9erEUYTvZMdmlaMosu+yHhg7NKFNhyZDBGRf5lCM8+0y8vYrPB2hPVGWcfSYzGLQqEH0
dF2XCy1OYTjwdTdCrbDZKylxQziVpDkrz6AaiOLIYcfm/tw6m1ONaRM+NTf+7BgMO3YFdMxAUG14
M6RkQyaXPArBZbMtWgDZ75E04EQTViIwswVyRFto7+PPGjULNEcF42J98DqsGlzgQ7xJZQEkd7qU
afc8ax1/0dGIQkV3DIEA9PA52MmEzrdijbjf4BmrpyYx9rsPmb6fZtLzO3T9mvZWB6b8ivg52W8O
EuomS5rzv+0M03vkx3J4UAFPUPWvfWKQ5lfG7MquaJAgAv6JG7krzuRWjGfXm7WxtTuQUIIPM3u+
BhtjcYANA0E+txDCyQtsQ71plrUDvRN8junb2HPd3emCo6UxobQSt13iCHhgjR8ysHqQk0elh6wb
w2TgKx2A5njHoYOXKcS6o+umj+obaIUtYjs1yLa2OGU4nWsHnNDvaC62Q7C4n4U6R4liNPGSccRn
sHdAOak22qV4zIlZ5TaAIE4/imrFXkSfWALKJAHxzpQk/YBngemh2so5XoutCFFBTToCWwkDCQ15
JxlKzh8tqjfQi6AREO2WNEV7ZT63dyLmcapoYNsr6FthGQi4Vv40phDQnshcz1nRNUhtiyia7Y64
dDTwfOnK16YL1E+E2cZseqIxlEZxgsKr7XD9vs1VMjbbJJkdDnoMgs5vBqBGMVLBFhbiE1uSklHs
bDBiO9l+QaRibWFjUBvC80zOhuXzGoNAjvZFE7RINcgalpkWwP/nVbWUYudxHHEaF4szabq0+GnS
ZXEWpCeLLVcO+FlxopEMuEChqhuwV/HnpEca3fVDdF0gCTqlFfCpWQNuzyGdpMEuCgN1Fw9n/+DG
j/Udb+OkOEI1bTQbpmIcJ+TFIdgr0cDfNUhJE1r1am0h+Jrg2kzVGs4HF40u3BsEli2sfkLUKHA+
DpDnttiUbJksHiQqYwglpOjYSTXDoHqElO+QgWPK1b7ow/mbKyPsEzr0i3rWi0S5IAWDfITkpEAH
yYgluXEebZpnwwd+LUM31MeqbMHinaoZya93NcJVNaK9pMAlpRlMiJsc1i782Nii3iin0X+ahdI7
gZrrKijaiaHKtGeZfzgqdtl5L3/xSCU3VJ2d9wLO7Nk8h+9ToJRez6fkBNoIvU0hh9ZmQLtEad4K
N7QbHdA1yKFSwN8J8HzLVqiy6k6arKvM087bW0aG2W088t/mrikk9gTSQmqvWNmDZik5TtoEotC5
h4nVWKxab5DU02LTNa78KuksvzS1ae+RHZ4jSWqbl0ZYc5i4m+9XjhasCdjZFpqWATk1qHv7LUex
dORLlQynDmEWYauI5paiD9YhadYDIvN1QqLoJgoCWA+DEABKtK/aH23ih584KgkUQv0MErP1JYit
3CCpk8tCSpSkXn6Z+rF+N8UMLoc0Tu/4GLjvpsOdmY2lUHc2MOuc9wG0k0VIsR/1ROkA52K13sNG
OgEKG6bLe1Uy9cQtOrFwlU6/EPQ+jnNa4o10yD0PEl069E3g5bLtSCGSDWPR8tbaoEbyo9tkzStZ
OI7MHU3wDZ9qcsfnpAyyriL2kWNmc+14sfSIjlF1y2IBI+W1Oe9KPsbowBaGdMcIJRjaKMJ9L5d+
AFWiQEd4Dke9wYbhP8e+WOeNZMJua7YAGt3NUZ8XpcVdASwb2is8besDlLrKV2EjfPZS8v6VAn9s
87TwZgWdvUHPa/UpDJoZEsUc0gToYjXAKP/jKjHfEgyOdxCpsHnYTTTH7QkRhEVBVkCEcXzC+XQv
bS+bKmtCvqoMPun2C9hS9jEquT1WMPRosq4lMA8ZVfMmxkX99L5afw2Lq78TtOyQqOGiypuC4kgV
AGdd//7nq1+WN/AKl3cId6Oz75nb96uTV1j45DAnZnIZH+rgfTKFftQ0rTcO9vXLxvMKPQPmkapt
dKVEt52WRt1aEYFsqxM4VoLbjS6q7VL3s+/L4I1VyMMlSuoO6D/pbtlC2IsroamLJH+CfJYrp+Eb
LxdDcofmjQODziSPsZnnIwoT/hWtguY4BQn5gh8R76s6Wf6h/aBuSQNxsYyQdnn26FPSQ2PT4juo
5bisqnZonxvW6QcGo7BvhdO4NZDjnMNgRBu9qbyIQKuUS5Jeg35Yr0uObhkO41r20MHQIUrGzOCG
HrNioK3OFpKgyb7OK/qV1k/rD9xPxX6IEspyTCimUwVVq12P/VLeESVGASknGNXk0EcVMyZv6HF3
qW4fW9rz4WQmPvycCJc53HR9v+FFW9cZzN/cN7RasPnDpEAZ3wTW3hMemOZl6hb+gGt6vo9g230O
zxQp5YQwqPMgNdF1BdPKU5qQ6Qfa7uOXvq+iEt3JONm3qyNogukQizmj65cXMxKr3vlS7esUysx7
0TX1lQQoqNgortDkF30Jlc6hqvgGVufFHbrJHHZWSYnlSM48iqJZUYW6Iar3cEsXwa5VAApkFN0Y
v4vQZXpKwHELsnlBkNmMw4Lp3ZoinuGvyWPQkVTkIMNgwR1r0tsaUCq7kW26PGFPNztEg/HK0xIO
aZ0o0GfrwPrFda1RPYk48HMO8+YehUxRvyWYEkTYO0K+8GZpr7omKFQ+dLD2yvFSij1qMnWDCNyP
QMeF6b0R+KKTmqE9UeLqRQYQLPWeUuceZ6LnQzXgikKcZruwgp5NZmBJP2Z0xa3XcnhWEI31ypao
Dx4J8LMHNBfR4MWNGv1Cb318JfOEdHARYPTt7SzXfR+6qgc+zOEqHHrjcQcsXEWZHxvh0BtQ7gYd
WLMLfSriTC3nfnFCJ3NY5gBZv4TX4FOn48rlgHvUdxa9z3wUqHirGR7i5wzhitd8jtEYC+LvOFy/
QG7EKaC9EGrbQnc13AtY7m4HZMTBvptSLKkKEvFSFNDHgHOPRaM4halhgf+nl3dEQgIOQ4GGHPra
1u9Vm6LvV5cE7T0g1Z5rjSmFTtm0L8OweSGMsHSjiWkf8ZvXX02RgkHZhRLd6nDCQcLULLoDpREJ
AEOgwV7g1P/SsbOPQH10V7FCPIBIvvg1cdn+4F3rHs8ZyQFvAbirJEjh5VEGj0HSN/21ZAoJqwxS
CEoklOsBuLLFb1cBzyn0mZFHd0BJ5PECzi8zUGkCX5D0JuspB1R1CCQWjcQifvIUo5EB/mx3E8yZ
dq3r+PeujekD9jLaD21QYbyFR39MjULztIpSEHHqANmptzPIk+PSxm5D3Fxs+nZBKI5ig1esZSq/
8JJjpiQwgrkTsA4+QQqR/SiSKnijapR3glr0TxI4GoYvC6mj+RDbMa1Q1aEHXExU32MWXf7EEaq3
QQR1iWHmYQHnPXSFHhRInDiIBAr5WWzVSO9ZoKeTQmN23ATheaNYs9bDXsUdsi04Iqc/jE5q3J4Q
4KsxOIpxxXhjyV06lOh263Cwu26I7TFpu8aiNWLH5Aq1LjoaJAj7r7oK5vLs0JkgD5zN0zgvyQHK
DigowE4l1xB3DcWhV1D08AE2JulJzTMyKTjIgPrWNG8DbLKvUlGhoGoMIfIqqjl7nibfvy41LEA5
7Faqx3BAcZs3qjdPHbTvstS0ZlmyugYXZ1NwTo5dAG6Sn1Tw3gCp8g7pj3HdQKW9fITvi+/3DRjl
W6hFFvwJthHFHaYfxR7RF1eCCBZjT3Mgk/GIyOzuSuu6bYF+PpQcZxEUG+l8kWYMeBietbQb2rwa
WVjn2nHRbwkP/Q+owA0PU49xl7Bcv2mry3mrkFltCSrcR2DDxS1HunPDdKWvULtPMayEmdWoxyhK
+2pO1d06V2W0qU2wnpL1bALcDwUmZSYeERokep1pOJolH2hEH2hfDVtaTtOTXXorM6vOhTlOvgYd
LEahRoOyeZuXc9hrK4t2IZpe/HujWXW7YjoebRDFGrnhIdH/yBr5arBUSEbTMm6+YPqC6kLONXLf
JZGQgEYt6LZA7DQ7XurgvdWTHbcpiaAG3MsYKAbt5uh6hQCayGIZLXwXypLDqLRdfwwE+/0QQOyj
zkyoim2PdxxCQQJ+OTsYO9W3JpZDs6V+RJKEmIJWhOpUfRBNXX+jAdf/BBGKmVyAv7orhsiQDfQJ
k+k0LWv/2kz4b+RM1e3vKSkSrfJZg/iIIAqsbIDMf75NKt5/pXBf3JcwIz100lUe1SpvD9hqKPbO
fXqQlJqOvkPVAuPbJZkTu2uXCor7ZaJZnVUoa3I5MPEtEEXEDvMc6eag4hgVQMBipGgmKcY267uS
Vo9BwSABUWLeVKPpGOF9GB+WuNYUeWRK4ZADqto+ziseLgrQeczGmGP8MIfN+kNji7k7uhbkkdSh
+kpQqz7FSWK/9EEvpqxMRBkAd1oHa1ad4w9G3+3W4j5pN8Qu0x5DG/viSGf2Q9xjuiBliT8GyLbb
fvGvbKZheaMlRl6ZrUZ/pQDmeKN4yY9RC3o1RLgifZoXRPtNBc1sMOFHDPfRQcdrNPF82yMBNgD5
/R4EwF96jd5kjRt7IzD9/IXkycjv0KuXu5ETGuwhuaRPS1D5fxz85NlWN+Fc1JkFd/IwQsdyRb6W
Bt27Tcq3Ipy6dC9nPHCvYeyJUn9FSQpl2i0xDv5EiETFFrVY/1WuqkKATScMpk0yqydfxfYQ2rp8
RXvaPOE6kW89DzERxZyt/FmG57oADnhtlFcYF97psYOrBQpt9oqRvT9i1K6DLAmjWezRt4z9JmgB
02mzYuHNi5DEHBQkkfodd4FzB1uHa0ZKVC2ZnRk2g/YUoa8NArORizX9wfZEzJtloqRHUzut6iy1
HOCVFD5Ud3MNHf4bRRmvn4MyDt0eg1Aok5XSiKcSsqhprqaw/drULTYkkuKC79wYjOREq/63j31D
IT1bsvoqWedi+oaPCMcDXDrlirkMAVSDxEUrviRjt/zokqbLg57XcguHJEyZ0pIU6S06MbTLU6i9
f+3WlbSvGq0jfUhhjFxtAr9idowjDdsj1E3ox6BDXsnblLW4T1B1YvSflp6Bet+v2I33AFpMr/HE
W9hhoEkL9ZVPQbIu9Qkp6bjvpwm+pmfGk0Yz5rAG66dUrjhgyf8NVRPNoHkYFfrYoFG+M+v5FioT
XLV/gUp9gPm6VCikRdtD6r8HHfKM+q0iE+eGjk+h/6SJZ3IpaTZBT2I2aOYcdQSQ3ckD9EDQxgCc
qPvkG7hA3GlEUoECTB99AEbY+SfAQMD/Be94/pB/g3pdIO4qZpZAMSwQq6s7BDYL3Ye/IjXPiMx/
+/ALxB2yvypFvQMcWUzIDprNsNVCXRnuaRlpBdLcUiKbS1CDdFHF+OcQivwCPEuqBSn/IhRws9ix
TsPOM2ndw5+Pw0cb6hJ7B8m6Nay1PCIwcGhzF6+4c+7HSPxNuuGDL7gUM+Mo8SgFY+4Iuih/UMDC
bCEtE/2C+M/flE0/+ooLAC3mA3OEUSJovBHMl5Dov3I4Vf8vRO0PdtWlilmzpOdxW4JDwVDovvBg
rtlDGKz6LxjFD4CWlypm1KiyF0MSnkiERseBYOqqQoC9PGqkzsvE/4NWywow4qdeenxeyP8A1KJP
jgI2AdQeudOdP/PFprV+/B+IdR+9kYsjTqD0HzMeBFdQXClRf0MviAbmPW3gef65n3Bxzk2CCpvH
LZD8GHTozAZVl8MqJr1eat0+//k7PnrrF8cd9gWY4EBS7EjThR8FRMPQIOBTMv3lrvrorV8cbNlg
3sdHho5WHGQMrzcnTgIoY9AQRxTZ//lXfPQuLk441ICk8QvA6ybsgWaJOOCV996hF5dsVovK5G84
9g++6FLSQ7IxTYPR+GtGKnSTawi0nB2H86RGavTn3/LBitGL8EoslAtMR+3RpDCwFIlClxO255RN
t4n6JN0X9f1/Hw9eB21Q1Am+Rdc/BMbHm5ChLPnzT/hglS61vOSkDNGL0kc4lmGV+u4VyjC4rP5q
dvfBrr1U8NJjFC9lKJGCFCuC1JlxpFT083NPf/ECMI0vQxN0uM3BVUDtX2RkWb7Xw18Zlf/uhMCT
S7Euw5rIsKKbEWPlm4yrOxY/S0V+AWzxBDTsqzTloXP++0o/5RmEbzy/qf+4DfksoV4egJxSpXre
nHnSCujNw4w7+S+X1Uev5Pz3//ENzRQCRjuqGUzFAokaTRo090tJ6OHPb+Wjz7+4DEnRcoxpQ3ai
ZNpOgX3XtPtL8vHRdr24AzGHKkIz1NHJW0HvxQpg1olgFIZW+hij7/bnH/DBub4UoRG07Mqljuip
KUOyAzQMCuK5pLCPeRhNr6HemxDd/429+NFvurgRzYLmA5UBPfkIxIlG6vKhQBIN5575U8IiyaUm
DRRVcVGNkIdEAy3KIayos7Id3/+8WCl2zb9kodFFusNR/Ad9XI3HKR0gyrFsLBU/ZBA9ulQeWBXA
G5IdW4rv/PP3fbC7ooszD1SPt57p8ejgi4tpMevzoP2bPMRHH35x1wJrWqz/R9q3LMfJc9E+EVWA
EKAp3bTbbiexnTh2MqHyJQ6I+0Xi9vRnkf8MHKUFpzgzlwdCLWlvSVvrwrpJ3HU+SNoNSpDHPNsU
KNBlE6LEtkxkOrgel3d4msNrAvI5HsQ/L4MlYVOI2nHxFfhRiMeVN9Ctf903YEq4O62EZmduowTo
5wKaBZCVARhjy6tuGfZr068EOypvUAWORvykefgYSQhBxSXOV43XfMDd3QisTZbssqCufUmJ/WKs
ZR5T/I5Fo0uCKQ6JBxkWfXNrugIS4RUko41v+8ZMOQu5ePM3jdoSdw6fnhswcI5iAqV1X+NKwOMJ
nXuEl/LOH6FZY8v2v5yAfbHeuCabqDJpselCazht5F3mGV/xFgk0e2fFhzHay1q1lUUMFJRZAd7Z
3RWO+8W10vaAN+udIgCquWkG3JwLt5Hubkg4SB4++0q2d3Pd2ChrtRqitCeGj7yeS/8GtOsI2IKK
w1N+jDeuTpoEYiuLtGlEL5tm6u7iPPOOVYSn7uWIsD63usaVVck7o8QjUC7uYujXBqi8fzO2SfS6
wVFWpc8a7jrMABwEFYSG5FGIN8kvHvj6N7t6ryo3DYn/f0df+vxXhSg4JGTzAqYZGlWzKV7wOFGZ
IDkwuH9CBulbl7EtFVrN0KhSmRnKmTKf8RYWEWTsZMBzXoygBUh7Y9XoPqBuO15Z1hE8Vi7wdf/S
mfV0G9XFV8vyun0nANW51AQitxv8vLszZ2QE6QLTWC9TvG9mlR0G2kOw1Ioy7Joy/u7iHnzA88I+
VRyUqP8+rUIV3EsNN+dvJR4uIQVofuqqqNnZcyVcAad356VEfKkqLH6oSnIqAkD9nC/rI6ObWCVi
Tb/uZ8edyKVIqvZQLEKA0wSppnFKfu37ghK2Dh5jvLZsyMWEbVN6KNIMWuoZhUoBAEoTWGbrn9HE
lyrcNOVTDAGrwb7IDFAngI2+/T8Qe3WNK0dIH5Aas8TzbYzXYDO/BbIJRBW8doLKsN7766rErqfq
NrWuD2fp3sYDdZYkT2MNyXb4pL4Aq3w7d0mOgjI/5wXU2sFna/D+hBJB0w/70rZqQkqz0fcyG+hf
wKU7MVxmP0056Gcoa7+t/z7NIUwVd/J7ozW6BGZk8IPy8tucGr9aUn+lfHYP4Na9FsTe0B7QXI3M
ZQrf3R37vE9lBQQi0BMSGtyJKPNA4Fnn1izovQlAxcaYXf1F8BBVoh5PiEnmJ3AzyvC+BqB5Oj4k
dXuQtAuSceO36L6hBL/Fm9Ecwf8I+/oDxKnByjqJ8gY8uMBxtgxoryYA/A4lAeAxkbDWL3EPnunT
QMCsjQA+z4Z847h3NXTQvhL+OQRLcqMxROhVeGgd8/Psk4f1RaXpurpfg0wzDF2Grvvjs29eivhj
uetCSm11t6azLe1uwMiPxpeJQIfveb3LV++iaHeZ6Xerc8SLSGPHuBWw8WMjnxr/IUEF0+mawHI+
lsVLJLd2Jd3gKDu2YPAJJh3WpznfTs6L077Crm1jTnVtL/9/9ytq6aaAUGJ0ivk7w/v5WP+qgeNd
H6Ilp/5zi8IQKQFcD0kK1BNmtS0/NdZrRB9a71tHflMYvHpbJgdXswQ+okQvCgJ9XNQVIis2b0Bt
C+HqcGxkcWra8XX9d+gGSQleWbTYpeNpCPvm0Y/eAH3g6af1pnW9V2I2FtyJYceBmHWjZ7BjniyQ
AuMF+FSzjfulrvdK2CbQEMjmAp8Qog3i4gknvindVb6itrpXc7OmHbW4DGPIE9jiV0WSz07PTkbu
P66PkKb7qtLi3PWeICAhh67ZfwA49NUXxiMeGfclZnW3rvK5AuwdATAY/XlykhPtfhW+cZ6FF1ZT
cbPvRyghDChnX1kOvgLA9gcvtw5iqE9laj2tN6/JzOqePEE7rfchkR1SKwFJsw/B3dg4zmgWqLoJ
1w0ob4aZS5iWPfZAK1UxDX1nPgATfVrvvG6ClQBOWQ2ZrR7R1fbNCT4R4VDGB2DfN5rX5GlVaFEK
z53jFmOTF+MFBqeHhNaHPskPSTeGMsoCkaLGCtLB+q/RTYUS0KnFIyv2UxmatGQH0Cyq0zykw4aj
iyajmkosw06uKHADyn7iLNEEsLUZoAfAPiziZDUlt6M38CO49Bu78vVDi6XKMM6JU0Eo0RQhZZ9A
iwsgLHLOxal0yMFjdNeAWaoUI5QeB5BnYmwSZmOjCuNAvMHLtkyyrk+HpUox8qHnwP3OWLc2/9nM
5GHgW87VuqaVmKZ5BtkPFx0XYgBaG2IlZOsOoWt6CZV3u7In4ewECQA0nZghodOtL6MNJbXr0Wap
zt68iPPK7nwRtq34LfPqxbJoWA/9x/Xlr2teCWZaRCyGxZAMu+qr14wQKbiJnO/rbetGRdmG/car
zX5OZJhKCnaWEYyjv3FS0TWtRG00UOlnozmExJsB0oBRTZVsJFBd00rIOpA3Nlqy7JCF8ZFE84es
FRuVluu52VKlFj3sW7WZY7AT+77kN7bwgVt+KL2tzV0zmarQ4jgB7NzUOPAD2Q+/bAHVDKiEdYvd
75YGou4Tyim6Z2KautbFckS1HQQ2wGwHPA77Nt8YI00OU0UWzR5RaXcYflY9DuzAUBUh3VPiPBrg
PKyvS900LL/tXbTyqYkH00WaBFfyYFvsFWy1XyB0p1BvqTd+hm6cltX17hvgzxc07TDVNW0DBooK
F+ek7ML1X6BrXYlaRvyi7fBiFCYzSKxTeojmS7OZg3WtK3E7QIq4aU0so6Z1znnEHuCvdWfb8ut6
5zUBprpwpxGdYFVHIRIj80MNaRxp1Md9TSux209VbwAFMYReAcrps2Ga05emGo1s4/R/fTuHusff
s+qBAAZ8GHYna5Q5EM43vSS//Wo6JRBZgnKTDVYjExuTfP1FEMWZpRfv1pDTpQDyUJykRZVAv+kn
iGuh38SBAZ0whjfCUsCFzq5CEHBu18dPExmqBCNEuVIP/pE4uw/fiwgi1AD9R+6NqJ7X29dMvbd8
990vqkULyiQUHd6crF6IcBNskizU29Zb16QOb1nP71rHzIwmnNexbiPnzjCtEweNKIbdec4hk5Nt
XC51a0CJbBtMgSp2PRGWA+kvoBM9mSwfj/ZUPfTcsULbABkmH1ErXv9VujFTYh2S7ODbVssqcNwf
qFKeusZ82de0Euit3dm93VpIhH57cUX8n/DJLjV/LF5lhxajoK3MEOUUdcasnI6ZsfWMef2GYHlK
lPsws3TZRMtfpuBnU/4s2z5kkzjDZO1mnJ0Ap6SjjXL0+iBpvqYqMuKpznM7AzFBW3Yi5NM435Oa
I8OAfSJDF9olwDKsf0qztFTAN3ihvOQpPjUVl8T5PeQPLljGzRfiPBJ340aiWU7/wL6pl4tMugVe
2RLrMMgpD2dglvb9ACW+KS1FkoL0GkJj8A6aVUHtzwEEQg5dbCLVg2IIibT1T2lSlQr+5kUjR9NH
ka2ooh82TpefwLSH+ylFPWambrqRsXSfUaKdpD1zeC/70GLtmc4WSMHmJ2qDH5dFG8dk3SeUAM+L
BkR6NpW/BC27AJSgLzXrf5uEnVqbbiT2P8jGf0t7lquEej46kDOuuiH07SGonV+ZQYNkMIPef+tj
GozgCXbMPZSoFM81earkYwleHjSUUCS9Ib4FmZO3MpWgCpth2X6FwiSUVyB9Q8XRtwloPS9e74CT
bT7ywts4Q+kGRkkhzG5jQFMmnDWj4gI8JZzRnqGIdQQv9Pe+RaRkkoLkZIAlowjH2MpPKYi8h4l4
0e0A9RnoFjD3667vqMhyeO0BH81qBPZoHyWQNvFcGhjoPCCOOe7bKOiSVd5tfzWtIE1R4yM1hXEy
b5L/IgjqbTS+7KFX1o8KK08g2Ai5vKkPzcH8TbwvTj0/JYKF6+Oja31ZAe+6LhrTT+Du1kP1SxYH
bg7WXSzgfpdCd+O47xPLp999wpHg7ybx2IeRYd4MdX5TRABOxtG+ezRV8sTcjSWhztCDj+YGFkBi
sZkdTFluVD11A6TkCAtIqjzKMUAd/AcC4qdGUDfslzOLLXdgzTanOiCDeNXJtLf60G5PoP4dyBh9
kuIbTW8hKHSi5tmlWzV03aeUuI4r2JoUuYOcWhuQd51uoKH7wEj/Rc54MImanxAiugcj87Rv5pUg
r01AorPJ7VERhapTZHLIpzHIZsldxnvUUnHSrK1nq0pteHNL1jz3fuWyJ+HCqPN1/QcsUXAl9lSY
9GwwSkUCBQTmFKh22NVJQO9u7vHkCTjXxg6hWWGqtXGWzHMzMqywvgOf6uIb4BU/rPffWUb62g9Q
wtsGLR6sX7Q93+dHHvLg9st4X3+JL81NcioO8fMT+Wh+su7COSwPv83g8+f2JjslwWf8mR3P0cdz
/gG2ngEJtorMmquCCqSebegLSWGiR96dzMeDoJeSnBoGFaFmY1vXHLQcJSOMnc/j2MWPbnIrdA3w
4Dq5L5epdp6dBaFHWqD3JkrWTT+FjCeHwuE7m1fOCg6DvCfgk32YuN/r/HdePo3dt/WloFtlSuib
NXiXgy36cDI9IILOTgmGubPLSAaBqES6SwtIseQT/ymnDPIbHNqFPWSk17uumU8VKA3Oe2RAa3tJ
kBEH9RNKQ9Z5UXU0N8JEMzYqeBnWc3WC294QNgd+6x+2lPF1zSrBFxvz3OU9H/CefuLQ97DKY883
uqy5sKiY5SptRyhtdsnPoXNxZuRnN6LAeNNb2wenFlbO5Za5pu5XKNHkSxCSkyTqce+C6nsgQI3P
fjdwhCIhdKK3U9X1TKW+ng0QGwVZAKWv3odck9scp3jny4aKhW8gqQTFh7lHydpE2wVuLln2c31t
6kZHOR5IPrnd1LhDOB/t0PnZbFx9dUteSQQj0PuQWUihfDh4/iEXxSde1XzfiVK1m65w6/QqlLFC
CBxDgKUejWAAawYcdai87BsWJR9Y8FVjFXQ/8VQFfSzyEk9Q2+t/rzeu2ZVVMLUxTXPZURSqBW5J
QEuU1UvaPPDicV/z6mk+bqLEadG8LfFwYtxNzkPlQrh/F9AcJujLzvjuPDwAY5NAAkqGZdndjBl0
HKatZwjNslFJaWJhATsRhh2S9SG0yY9Vv7EgNetchZdT2zC8ERpZIWpwsG05+HF3mI239RHXdVtJ
Mb0BujqkN2SYO/DBcqBEPG4sFV3LSnimiYcDL5w6cHar73Npf+diq2KrOUurmPK+goBXm6DppriY
zYRnNgj8QEnUP5H2hMUyOhupXvcb1J2bQjCmaDD0S2asrfjU+1tKAbpIUsK0hdITXNq6DvLqU5hz
Gge9hFVB6Z3sguwitlFLRay5kAuuymV2IUJ5jLwG2nn7IvUfwJrRi6K2l0hCfErnksLQwbJxgd1Y
9JrhUYFrLlRaoHTZwo0Bqq01Dkz+9CDix7rb4lhrdnHVGZhZNfwI4QkWGtMDlJMTqOFHv5DLiPuw
uXw0kauCzFtg5Nu2wPCL+aXDQ3ns/cqinXd7FbcGSypICUJUNhydMfCcOxSOUG3cSAu6nivB6+bM
TqP6fxGGzo8mJsHauNnp2lY22GIw29SuEFQd7e/YkCPlVMdyHk67MtofxPO7HB8P5QiLFHMKbdp/
j2pyjgaysSh1PVdiNp+p13AHB6VBzoFTQZFncg8URa1dPVdhauXUJh7kxFF0760jgctPt0UR1Nz8
VHhaxQwCNwBoxSQZ8aBO7XUXaMYdRNyCVzS78YlXW/ug7lPKFlsMM5lYjpVjUrzBT6c4uyyrB1CR
gJKXfQO1JI13Uwy2RgZJDGfCLRMOQW5x9sp4I+Prur9M/bum4wZd7xdoyJLXePEi2ZvPn2vrBnlh
vfNXv+A7KpeWwz6d9U05fxoTCYmuO5G1PSkPVS6iJLuLHcPPE2DtXRo7hxaKzJ13WP/w1V0TH1ZW
bxIb1IcxRwxrMMC8yxMeLag8RayBXjRkqEvzN2y0/ZafwI3xJGS+bFFEN3nj+1NzXu/Cn+z6T1HE
d9T7ZAnvMBT8GbQyCQpvr7SAjB7KD7UNl+ETieD5cOukNbwi7occ7i9GACXzNMWluW/rZ+amFN5p
E+yJEBkOBLN/Q+1sGH8RlxR4ncqg40swaaPVW3tCEv1VDqTDRBoxEJI8ZeCnwn6oXcQscLrb9TCF
9pVoAdFVNnXLss9QdGP3mYUabQgBXKhwrg/4H5rgtQFXQoVnXlTx2aLwHhmacjiSYYjh/tfHTQlL
PccU0X1n+aByX+Z8EGkTZAymU1kIMpQh7CCOIGs/hLYVlTOkPKeSmdZN1A2WWRwiyfMZ/JC0hC+3
L4aGPbeSuRJFq6ROIdxpDCxiEL23DegOQqsM/hLn3o28EhraMBJIIfOXQYtiT6nCh8j635ELcVYE
S8bdR7zWxB84EE0WdC6hqrVnX8FUKZmhSXwy5vbs3juEA7yduTRywr4Xw0ZeuLq5oH3lJC6bkaCi
xfPPMdj1dQB9Lfo1hmTKELQmxGXX14Mm+RBlX4cnyuxDVpHfS5NCfn1q/QDP1eUBFh3Tyfabj5nb
jRv55s8p89raU2aEQjWgqyoGrcACaEx6ohI8mQf4lEvbv+26tp8MvMzlxBQ3k0driIJzmHX8EmIx
0RPjWHv/QXOY5VBi9AwQoo59ajJgYyGuG1tfxxRmZZCTr5KUyrsp5oORfSxzQt4q3DoSuvEIsQTK
vz+CMGXaTY/6vOZGel/K9HWs4QYx5y6sviN2J+k4367Py9WLBiZfuWhASJnJGfa0n2U08AhCdTAf
unhQld3alq//DIcoyX+C6xwc5ji/p3EFVT6veylHrIBZOp/hfryFw9b8DLU8YFpll1tQ/LwYvpPd
tHVaA4SbQul+I51pfsU/EjbMr8TEWXIvonFxnY4e/dmxbmM/uyVWuyWJ9ecI/e+cO2qZAML3cx5n
s3Wx6wLC7qfIbkoTgCDDY99hZcFL9ziMy8v7qS3quXyGQAL3UjicJ3NvQrgZQgzPRdTEcKGExZxh
imD2wEo8FMJMt3jh19MFUSGyLr4PS6wsemoKlsOiEc665lz4EFyc543N7+oVySdMSRbQVzZsnBDF
BTKFMrOOjRFb/s+CFrBhwp4NhwWwxaE+gb0Y+shfpVP50G/fFRBqOSWVcddlXjndpxYlJ9OPWB74
sLL8ut68Jg+qNZUs8UCNsubxHhUt9knU9eee9G+t1c6nYo6qg0fMjSOPbskqaZ3XeHeDy09y77bT
PMKhCwDAG8CyS14GpOhHcoZfXp1svYdfXxaOShOE6520OARUL61hE4oHTQ9ODlmc+ZDgr+Zm61yk
Gz8ltZswxZjALvcuMWx3gD4ixTxVv+CY6I1ByVhaAQ0OT5LhsbdQiN+FUl68+v7e4l1A3LqonpIn
zqDp/sLbrk2enLYa98CE0L6SJGF8JXDkjRicE5L2M4Xw8zNkaL+sLznNzKi1GLDxmxwoNnZpYe12
4/Lu1hdO9VnCx2Njw70er45ak5lQDxfFBNMdA2bM0QdSwfzyRwJDBmgjpCh4WHfYZljSw6MLPhsv
ZcLg3rYRr9eXOXGUBSGbcvLbtHE/DoBaQVxsMXwd8GJE3OGZ1cAzrw/in9PcldSsEukg5VpNkmbN
xYAthCgCx66r+ZPTAkAd0gF+A8srgzWMPzKBx6sEBGPLdT62U97xs21Hsn6eoEA9fY9SmgCytd4r
zdSqF3fgbuOqMhxxL9OuiQ5R1tDXGM5CeWD1Sbqx9y0J48ovV+/wU23NNo/hUwHUSB/CTyb7adpk
6/T55yBwrXnlJiKjeWQDIJH3c0kzOgQJRCn4omM9FR+ypPUmDnVllpF7yNx6cME1BtjvjoEB6LF8
6qRflK/d2Fvm8Dq6MFlxDlD4j0ocxiuTS8ivw+gstH0m64NsqHPECYSQ21RmY9EFOEgV44eqgAMV
nAq5OX4ues+cE3hIJlX+oXNAAxkPtlNnDujqY2pDddHo2gHOv7DFA8dislvizxuzqRtoZSm7PTQx
B5gp3U+ssT4LOC+C7FNm9Of6YtE1rySx1K9xzYRvwj1trRdRl93HmaZiXwZTqVdlBykzmsz+HfeM
+SVKQKMJZigob5Flr690IPT+zsDw/YNtM4niy1hMcflAe9b4xdGMs9Q7DBBczX/sGSSi8q3MqRqj
MUqrC3QQ8UyDmW/dh5n5SbsBs9P9EGW5D4S2dVGV8b1bNzEJCthKAyJjgBh36BlU73etJcKWdPmu
nOT4ftsZEKF/wlEt7YBnd/LyDGQhitrrA3X9dwDPqHxgsVmxayng6pLwZw9lnIPTo3IbUNnWp/Vv
6Fbs8u13PwJGSJY1Ubu9YL8ajV8wg+HJD7cWza/19jWHCfX9GQr56dgmxnSBie/gfzCkV3YPsAlL
4NFds46aYeUaKE2kRQ/rquP6R3U/SjncChQt+qKkxX0CGdcYdr6T3Xf3CZ/i5vOOL1DLVL5gQenR
aoG4Ca2W3tbdQ+OleyYELSsZaoAke28lQMdbYwoOsHUSOxEHppKcoiJnKUvwYgG7iyDhdWD7ETw+
d75HqenJ8FKewh8R5gUlvTTM+kzhz7g+2suC/2f/oqaameBiBMB6hecQWV1A5w+c5ALrExwGNion
VwMN7auVQLi0whlqmU0bRnDizSdvfbF107q6GNG4ko2iPrbjMcewc+Eduh4SWd5GbOmGZfn/u9gt
qQH7oQb1bAyER97S4rGnFM1vVEd0o6KkhhJ3pTGDqmyYNQ/LKywe0DBKe3IbRmUZrXd9h/EOnIrh
9Lw0vjzW432xBDplfb3ohlyJThx3usU0HgwTIBmY5x4ZPGPXm9aNuRKeSQQDY+iQ4YHLf8HTIkAM
0bQXI2EyJUQHB72G+ZkIZ+vNKl9x3Me4bL5O6IZFuQLVRW87fbu8fwAh4bn1cXMlXs3yFEJ1f8+m
BUf52HL+NyqAdizJ5X99T9yX9XHX9F1lglaZaAwbfothmdLDLGGwvvNpzvSVAMVZFX6Ty6vW0LwN
dXMc2ZbYqa7TSoCafTZBsRPT6cyPBTAYC6F6fTg0sekrsTl6vOBsQMuouQem8dYBdL/5Pq9rfPk5
72IzpyVBOQOzidg0cwCzrdedz+YQm/+7bVi/py4vyBSmcTs8Ry0cTYIc9oWPVc9gbbk+OrpxV4JU
QnMb5xpjCr14ei1lf1t59c2+ppUInUnvwgQbjCYHHjZWST/zetjYhXS9VsIzoS1u+Aud30bTAAfC
rmUra2maVmmeZSyqum1sjHpXvYoheZzBRVgfEM1iUTmdvCxj+KwiegAlIOINm4SDvWK9bV23lchM
CHRoOGfA0BTzLayhn+FxvVGU13VbCc3M9x2oSZI6LCZoEgd+bsv+3rMqozjUcjK2gBya7UJlcE6e
Ra2pRNoS/QXR1C4k1+ptE7KnG6Dl/+8iNV4EovmINDDazZ+suH1s0fVcCdSRp5MxD5hXbHT5+OKT
lx7AiM29SNe8EqLQXzcnp0Tz2C7yPgomXgUAvjHgmPatHSVQyyKTJVQOxZ9jV8Lgb0XL476mlUCF
lh1c5SOMOjaMMobxq9VuZJerVT5qqtRMl7muNzXQxvD5GayF6s1MRWCkcFiPTpuwwCV6rpymVVJm
ImD46cqFlAnsRmk9tOLBw3U/hRDHadcAqZTMtJORNXIO4haRIzlYjTOcYR1A2o28oFk8qhMP6oGV
hafrDlTJ/OLmTUjq36UPjfotnLBuHpTt1eZNBvtCrE6AEIfqMpevDk6+iNz/j63QVYJXtAWcvBcA
YknFbcTaT33NDzKqH9YnYTl7XZtmJYBhPSZ7+IuBPJ7/nmHpGCCEy+ihLZxD3RgfbVqDDvGy/i1N
NlXJmEhwXj5O2LrSElbVSHI4WXpbiCDdbCuR3BB7MCKCxiXBs4p4cxyAQh4c8bbed00OdZVoHhvB
yqJYwqGvzaPjShhOgva5sVQ1ratEyZJ5U9EtYLsFsT359P8Bf68ZF5UeCZPlno8C48Lki5/GwYAr
q0zLYC/CH140f28vVibMsl+kSyCh8CdD7296+VHvdq5yyjOf/8GYZjV4CcCBl1sVe01+Ux12LKOk
cQrd+RB34r7/vewuSG7AsXO2Jcuh+4QSuhKuxf8rpeDmXeBdFFdvI3/DXc3cZdRFTapEr+VntmvX
qBqgJDs+u102/9fODd3Sd9IkOJUcyY0sj00HY4QfkCBmk8mH9tyyCTDunVnyez22NHmBKqE7lLLo
JczZw8b6BqZRkPt1kG3KjepiS4lcPOc1NrZM+bMuYQWdlcb4UpUk31Nup7C4/XuFyiQGr4VA4aaW
iT+GjWd0/cm3mmnn6VZlQeamZL4DhnzYLqwCPgVz7J3Xx12TGv7hPqKTcQkrxBDagi+SmJ9ANMKz
ZHJuk2rfbUX1ikkTuxWmjd7L0TuQqLkpEGfrvdesGpXLOMaFP4O/D3v4ihzYmB1p3R6zwdl3MlR5
jHVJhzlPqikkDP4dfnmQnGw0reu5ErW1OecsWlSRKsCfs7o+jvH4CAPQnQNj/70kScr7yMhghjwM
SfPaiLTt8ZomXAYrySoRx/Xh14QVUVKzkBFnAobTf86HCxLaRFV0vWnN+Kg4O3jRccOe8Jwr4f56
akfHP7hmGYcVQAUbU6DJbCrUzq8MHjtjKX6ioHCOkuYenJ2PKHoNgTXTt8Ka48AqnLd9v0eZ776x
+djmVofzunNu4XVY0PkkU3/jt+iGS5nvzMfjSS0IHHojMLL4Q2E2B3fv7VrFpQlQPZ2cjF0Ym9bd
XBS/XTFvwRV0a0hJzX0f9zPgqF2YGMk9H6sUijnF1qVaMywqEm1u5VBJicZTQY+xbQalmz/nbf1l
fVI1fVdB3NLMYNHeTVUYNzhN+R5MUGPDeVpvXJeZlYFpitRpC5pP4O7T+GJ3DTsIh94VgCk92+4W
4VlzPlGh2BOOy6xvSxTAhBU48BaZoEkAQK8NtVH42q//FM04qfjpsRUOHKnBcBoaepnM+ShrfyNP
aJTCTBU7bTTlOMuRTwtdoj/DBfroCLjcj8NJjNZtVsAU2nW6TwP9alMSrv8ezaCpAETXnfPKlIgH
nqFUWz3iPJSQ8gh71M3qp2bIVPAhB5BqZFbfhWVmhEgdSLHTxpDpmlaytpGAKk5yBMVCbgCL88HI
yEatTNf0EofvzuoLQIT0AvLKbTt+7hzzA4s2lpAmGlQDHLv3LNyAMeQoQ8RJe8TbWwRFk655WZ9S
Xc+V/GyJxu7SFoPilfTF67qghinVxoDr+m7/PSpxnmbQFETbqI5htYDkAA07eG2CUL/eed0HlMOz
azAACpfOg8VW9xfXfWjYXd1tMZJ0zSuZaI4krUWH5iP0mvH4AJ7ZYNyNMHdc778mnlRQXBvPSUGX
Kg2nJwMqPiUOiLgiGahq82GXGws1VVxcW2SeZScSTDmRfswaMIvb/GG9/5rFo9IUW2PuKt6i6amK
ghQ9NulWnU+zg6kExcSSLp3GugszUCsb7wSqdVJsrHnNvKrERKTFPmEDyKc1u8Mt9YjaHlKY3YmN
adX1fRmud9mApnDXm0qwNyMinorKvXWG7FOSbwlM60ZdCVl3QDEJuawLB7xl+w4LRvK6Pp+6gVEC
1vN62g/+giIAuKzuAwMnBzrTcEi3as66Fa9E7Dz3sjQs9N1IjKWwbVsnvAAGLfAWm6/yul+hhG3f
dLbtVrhicPORypsl7eDWPtLPuwZJhTuCR1TV4BX/STp5lBwG60RM5xgDdbH+Ac3yUaGOZABoCgwj
LE+rO/nF5zoebmKxb6dStfRrD9A4J0uQDcDppqZ3Ju2W6JLmXqGCscyKDWYRx13Y5b/posto3IH+
ONi/sna4pVsEQt3oLP9/F1yAXNDOmOY/XykAvi/gLrhZjdGElorFGphwGt/x29CpneNguweDO8f1
WdU1rUStw4upTE2vDWsnPRvDdIIf8c4Fo4StSQ0SISl0IR3FHdC4n8BsPTSR/21fz5WYhQ9cYWYR
w5Udwz3BpJn600Ys6SZTCdW2zPqqa9Bzr+L52V5sxWc2dscOeil7qjAOU5FRPdZ6TkUE9CFyzGDH
H+p8V4EHTS+B8G4p0snhY5G6eN4yc8jLk+w72Fgbe9TV5YK2lwT6ru2JRx2gyKQFx66rg65w2SGr
2a4CD1pfUue71jt3iueedM43v4InPTdx+6Tz1pVf13UlQg3IF1tJ3TvfcpaDOE8KUFzbLVlFXePL
/9/33Jdu3ifS+ZZ2SQMNr+HVTIqfOxY6RkUJ0aw14prnjfPNi5gfdGR0A3vO+8O+1pUozeo2cfGS
Ynw3aNkGHse9pq4beVpv/Wokoe9KkFZVLSagI4zvfmm5geTjfBirBqImY7a1L+mGXglWd26SCvTF
6SfARc3ZBcHgS1fE4mn9B2haVwFSLPEs3pWDAw9Ldw78Vr7aZr51E9E1rkRqEWfQ7WnF9N+CwwpK
2g1B2cVb+VfXuhKrPOu5B0hU8n2QrQtHP2YxQILAN9rYs68eaBym6uODOSPgsseKn+UC1ukhccYm
717EXXYYrS1xXc0CUvFSYPf2bKRZ/Z0CYXPrzxE7o/TewKrGaY/rU6z7xDJ+72LXb5o6bwuz/l7F
+ZeG9N5PasO5HooJfGM/uXq8xEgpEdx1TZxBcbz42eduez+kzDmNs28FRs/Tg99mRRL4qRuu/xzd
tCgBPaWtwx0THxsr96UFjbjy6H0X03vg0HdBhvGDlLCejQYGe/GY/iD11N9KB0aBViaf13+Abt0q
AV0OOSvyrIt/iBiOyROA2sHUkS11UU3rKqJq8O3OJS3ynenkXyZuD4dkQP13vetXz5oOUzFVpitz
BqpH+4pl9HlsiwPx6xD1NpQJ06d0AiXU2Cp6aaZZFchHhhsN1/OaV4d1GUQArPvUQJHNbNIDznPB
+u9hCIF/oAj4PcvH34XGBIdpVDsJniwG8tIWz40LwSuYpceZgRUrXonj3g5pel7/miZMVMxVmUhu
zDiDvtq9e7Q8cWacf6eChN0QnVlfv65/RrcClv+/+1EQsqi5SQr7FTrz8E0HvcmBV/fGiOl+gxLq
IOFGMZBA9isx8gM2o4choaENE88GkWhEW3d53UJTghx1E8sWjVu/gnr/xqHlxUV1kVX7oXHtNzgB
n7tq61Vekx5V+Xy3NSVu9V35QzCY3dyMQ+M/QzdiyI6uXUi+MW66ryhB7xWOnCi2qG+UVMOpIDR7
bMzlaOyZW8rFmnlXMVrg3hYMKb780QprgEdnNQTQYd4SctFMvArO6gkI6raIyx9gQXygzDID6ceo
LNbyvyxLz05a7gLJOkwFabGiMbBBSfGdWVF1jNu6P8T11qZ+vYCP1pWQRxFhgm1kmi9czSffnJ7j
uLpZVtayquIJXtuUn3jEob5G9zzY45PLmngXkHgxpnk62MWPmNoCGktF/+BHxNjDhkDrSrjzMatN
M6rr73DRgy78Yp+boT4YZNCV3ThDXzfuxTeUqDfLwgTQw2HfRz8/uc5d3ZLfEczUEts9J0hmkCyA
EAGFk694bKm/kS91C1pJAo0HZjdbvtrCzSn4P5xdWZOcOLP9RUQIECBeoZbe3HZv5eVFYc/YgFgE
CBDi199TfupP0xQ3KubF0w+oJKVSqcyT51SibXaNgSbwZTe5csGE1h2flS6wMtxbvhdBm3m/WTTn
X2mUS3DCDkV3R0NJnA3K8rWhrMPflQp7M0v+HRnJOtqzyJ0lWoa9qmwfhkkySdICZcMN6ZyVk2oj
u2gfdc5kfP4LGPZqTJXKn3Mhi50gMn/ru0rnqXI383Jro509+DvjznScNU4/9v/kjr45h2OZMz11
qvskyOu23t6KKdiAr7J2Iqd2h/gXUAVBSp282Aclgv7LprD2dcsn6DnoaiUpGmd0+Y0FDkmIQInv
8sfXFsg6/Rpg+Q4CguxXRsMH7einUU+PhRxvVDc9OcNVVRMa27T40xBHJWcL+0qo+ao4XqNd3D/5
hZPtuop/uTyXj0lKMIrlCGrGs7Gl3Pk1u9KFjFcP2XOXpB0rxWiggjjXjXtQAZuqF8o7x4AZC3hP
J+lZr2P/TUWm6Q7uOEwlOMbRDQH+88InZQx3xYLCfb38M1fOm11pAF8jONz9vILg43SiTvQ6heqp
V3mWZKbccB8rNmMzIZaDkSjK1tWudgYBQfPAAWSkgI7ilTZpOT/R8QHhSKl/uXMfHjvu8mPUFvo6
j2Tj3/yBsLEEfcavioIvAQqW4hj1gX9kUw1cLrgMD5d3YmWVAsvzxUtQerwI51+hF5LE92I/NbTa
kvVe+bqNhOMAuDgFqGS/err0kzCq+rRBf+3GrbcSstkwuF7McT1NwvnhG9EdTKiBZC1iesNcsJJd
tTw2HI4IHrujqvQvknn+jgYCdFN6i+btY9oKGttIuGJWQ4DKo/t17KlOvaw5BJS4SV+yFASzb+DF
u+dTA6RKAylNSnfOaP5FSL+x9WtBg42WYyOrqpFMwS/uRAe8QL6AFGOfx+YzyDg/s1HsI9CYnx+N
VUg+z+1VbAGY9dlY3l1IUlCiTefKU9eLYUjz3AnBr1N7eOTJOG82ZrdmepYjDPFWaPw6CN+mPA9E
GrlNP6egM5cbMePKy/Q/1CYLiWpvBrudQ8P7rDAOoBOgnFDRgYfL556Gz6rMb0o1766zRCsakgIK
jSXFeB2LSGJyGeycLCs2jtLKc85mgYREuF95ecbeNJi8o9+Q2zPTd81HNKfjNuFukdRKl0t1qOSw
mG8snnS8EUR+eIrBJ2X50c7RIsvjij2XZimhjuUgwdYFfurIsjteXru1Iay142FIy9Bh8XPHl+kO
aPX87i8hVu5OWxxna0NYfhQCqejnUTQCCZEK0jIG9CusZJCK878uz+JDi2a+nQkO65mWSxiUDxNa
Db4IyC4OqTNqRN6Xv78yBbtRtnAcpcTMomde9SLNFk5SQpHrhzbI1ip9aGaYwjkEe3f063wymY9F
v4+kil+GaYyLf4hkPTk4w+Bkf+jM8+WfpQ9k9klCcyq4cmrnOOTduFAn7LtxIt5d3DvRndGe99TG
Jr8dGu1s1NM+jCIxtfOqvhuiDrMeUuBDc+dG/pyaZtpVnVftIj2a1M/0oQymrdzLmiGc//5uqJIs
3Mlga08eHZzfskI7rIcOoCvXynacc4k7NRjqhz6IhXgRZd346IHgRN2YZcg3aw9/0TD/ye1hxTxr
GiKq/a5byvuhD4vm9zSWmt1noPfgBz6U/vIlcDToFQ7N0gKoA7GO0JlODaQA5OeAN0W/JKUGI/gX
NhRZeDuLodR/OiOylqYCxczxk+jjfuE7UEWSLtx4zK+svd2vhE71sugqKu5LR1TL0cRh/qrAlntV
hyAWxXJVyrSkHYaIPhM6efy2VCDHTDJJoq0B1k655ahICFRwDcrB55FqM78a0jXxESCNme0FWtdO
l33JyjLZSW70pmVlBTf+VMxaPhgoBj41VauuuduZb2e5Q7Z4HVva7IGJvAcbsxERORKv6K9iC8cA
lp8iLi6+rtfecw3qULHPwHweHuZMbUZ+H0YPGMBySMwB+S2iyeh+WMREn4Z8RHVvX6qQ+bvQh7hi
qums5xyi1SG7p05pJnWUhAwNjMGH8kPSgB4kHlC8WcKfRWP8BjzvAYcPOnUl7WP92soIKj2JWw2k
KJOcQGPky5RLsIxueLwVS7LzM6jwBG03u/pu0MXs52kTltBnTTI8HsE5NBResMHKtGJMdp8diR3F
FG3NPQtB57JHQrbxoVvQjxvBz8pE7LS/UdU41RHPXmqQlnyiLC4eM6b6bxXNzT+Xz8PK7RBZLrud
/cjpsyy/n6JapSXPsyMJZ33ndxKCrfPYpxpMQ1fOx/LgdDH4byrcO7B9wzEOi+snsyznu5oSvsX1
uLZolvdmYUd03TvlS9cgfZZ4zQS1URX4uU6iYNlkslrZezv5PxsvHwRtnDsX/tZF2qce0VgeE642
rrvzifvgFrIVdCURFRu5QC957y84Qu5vBi2lux7dOAnQhFu18I8TM8y3k/8hmdo+MAO5z4ZY4kGS
G3AD3iAHHLkPnlcs8U1J0NqOJ6wsy9xNeBsynN5Rtl64c6QDNeo0n1qOxoI59maWttINkSwJwIPn
Vy+XzXRlMezMZDb1HK2ybvsyQnoEOtGed1MzNqSEiemmjYutvMCK8dgNqEMJFPvScwg9eKwNDyLP
4vgbQA5Q/KKL2AQirQxjl0TCoM/jrBiqF17nRbGrwVF4QyoIo+2AwM6Pl9fsb3z8gQXZ5ZBWuW7m
OUV7F+VtCYBMFdHAfVahjPs60VkQFr/kgBfiIZJ53Yk9AZc9hDGpp2SWeNm4CEA6elcfQK1RTBn6
Ulyld7lTumCqcp2CL/u5M6MZHsDcouYhIaTQ7ZelZcVY3VCaK8HvBB/D5k/QFZztpqp3yE+Q73qQ
2DKMNnl4yArW1geQ2unsraJj7b5VQ8cqfnQiIDefZho5eZXGSN52B1ZOKvCOw1Rr/a+cqcfZo8t0
3Tzh+eRN/R5NpW7xu1gIcb0dWGr6+ht1/HwI90Am5/kv4fk51G99pxP/+hFIA26BwqO1SCLZdt4X
PQ2R0+xaA8I7MPmCdP7Ihh711ZTWMnMe27yJu6/gLmZ+GsQs6sqUd9BovmmK2A36pCpk4N0ty8jj
R7D/tdRAvPnMF3D0u7GYgnupiq79UXoBZ8duoC79Gs0+b4YdmnN691ZgARCwVRT3yNfcAWvSHSFC
cLKLHUHNPShPKHsEMy9omqDHOqivqmRCdvtejIMcU5AQ6mmn/BIFvUSTIlNdGs2DA8nlrHKWT2Xt
iTzc1fXUDk94zxYQxhYQLvDjhEsnFBValkUjNuxvxUPamXeokIWyqnX73DV+CQryBqIHSZEVzq/L
9v0X5vWBfQdWrMKVUoGM6vo5nlg0sdu6rFTp/ZBhmWXVrmEEMoY51qHrJBrgs5EBpZ+RoPKSuFRd
eVzqvEdcYEo2iz/jxBm7G9qSyS8a9J/uTsH5ukmbucL/hIftCBlMHlP+rQXh5hPl1bjco4sEjrMD
LbK3Y0UwzS9FZDLvjbgmmz/xxgWZcFJ4ZRvkkFD0CYHkLxqI5xTNlJkH9U7SjyCinsZup/sohCKt
U4u2P45LPPQnep7QC63BN/qNe2iOBzPyAAb6lCHE8vtbRFChuPdjkP5SIPqNBkOsymvjJkb2U7Ps
NJz4kO1V6JzPkDLD0CY8DrP6CEGPETwclUeGbtfBieuD8sVC7gqW9VMqEcf2bxno8LMhmdtl9gGL
H0l2bEuxNDsWNx5IUTNGArnHy7VAHJfVaPy5o1Eb+80tZ3VdzgmBWoY8dFVbuPy2Z4MLjoaq90BK
T+twAGA6R+agdSD24HJw4zKjoCQAhYaofNaTbqrfiEWb+Es51SH7R3fQoxywmkBrjeixpB36RrLS
B7u9apFTk8eii+v2LUJE4ZpdzsqoDPa80nWtbmikWkAmWxPKPXqfp1Eliw5kyR4mVBQkMoxDL3iV
4NKLpo0L/C/J70f2acVWXmbCdqY6uFMFQNDo7CI67NOw9mdyLLnTNxx63mMBJlhCa/zAhDWt8W5C
5mlWJUHQze3eFG7jfAsgA0ePUUkjOj1vnJ6Pwwu7mn02xkUMObkbpgYRmYi1Cb/B+vP6dlwmV7BE
GELDItWDwas7aRiettXeb4aq2agJrTgIu7rtgqas9aCUcB+2vEsVAxczjE2SbmMD1r5vrb+ThyVB
tnW5D3C4o5RD2KPcGRcC4peXcO37VjhbgFaaFrJ0nugYan0AtfxQYwlV3WxkIFceYzbtgyecPPDg
O58LgaiHRAyYYi/+VC55tCP+qFJOpZOCtfNzXGwitdYGtWY1Qy4iU36VP+TxpB49r6t7k5TOmEU4
okVA2Y3jeJQXu163CqkjL1y8OQR+K66z/Lpkhs3lEDsjFJSLRjzUvsqHB1GDEWovRIf2/8tbt/Ls
satYsShQooGbvxc9M+HvanCD4nubKd6cehWEwsCdT1GHUBNs983Py4Ou2Itd0hqcSQMyglzS0s8s
T0Z01gTJSDjfyPyvfN8uaqlqVlDHctULXgdsN7p5hn4IN9R8w97/diN/4NDsuhaumKDxcmjWyEFV
JPg05mjGjXZh4JlM7g1CqSC/ATGmcvw0m1rJvFTPJnomdafrICn9oMOfwgLU2cVxdNvSN7sm4moq
E8fPWnNE/mSKflVTMKOZieOai0Uimp58m3E95iVohUBhERxwU/HaSzxVDyplsRPrMVnoHAO/wiPl
3tLGE8U+p7Mgd5JUlftYGbVEVzGNMN+uvXnj2EZNI7ynsATJWjJy2c8kYSERZZkwbxmLu5CUDvVu
HYUM072Lh3ujNyx35SVkl+Z4VDUsa7V6CSNnSPUkhlsT1dneDZEMb72x2RhnzZjOT5d3udzQdEPQ
Tqx/QaUI93Xexg9O3HrXVJGxhOdR332dZbhNhFOEj2HWOgevD1/5gOuwhIJw0nrN6fKBW1sry5VB
8WkWBViKHjt/likPUIctPUX2ZAhukYndKvd+OAyN7dZ0yuExTOtA0trtoKVaf6+DYQ+doCM6NjZi
6bUhznWLd+uVl8gsgPlb/JNPOG+oetKyfMWjIy1Hp7rmusQ0zr7y3RiATPEm0zN9I8qUcHz1afBR
F7+8FR+aEz5+nti7j3MW5DNpDX1rKyyKB0++mxZ+TR4OH7dstacdctPzot/GNviZS0SjtedvVZ/W
frllqvWsWr3knn7rmvZ+miEXwc21OARb4CoYEeGjs0e/5ZwzyJwRmYqs20ohrf10738XvZujUTiI
Ot9md5x2jNDPkIAKN3b0w5IZFt0qCEhA31jnj/oNkjsvQ9ufWItK/Ey8o3HGx6ZEPigL8i0OlLWp
WNUBPwAHSh2G5amJSzj93EErcxo7hbzmbqaxTcDht27t9HMYv2V+7qZ5iDSeKaa3y8Z/tsP/3Jv4
uHV6pz5A5WRR9W7wouV1UHm5iwDeOA7dn8sDrKyOTcLgoBBlwqmodzVFqXqJs6pPIIIX/XPd563D
O0zKc5uqxu93otu2neRnAUTvRtSyYke2ttGofNm3oqt36Pu4qeesTSVH6RgSSv7eVGLne6P/qaun
YHfdZM5r+M4TLe6YC7Rp1LvWpcNBOhAKYGFw5ZGzBY1YDcoc0+h6p6dyb2J5M/db8JS1TbZOc4N8
EtOAWe0KQKgz0v3jG7Zh/WsGap1l1/EqEUDS8U23kX83S50ncUD8VFG1xZO0Bp+21YoQtAioYtbR
L5B6aKc5UuJEXZNqyK2xLwGVosxSMSgkbdCKxRvE3kWTIasOiGDU+uIw14t/Xd2dImNgGUETVWFL
sJZTBzoB5h+c7ECCLQTeynLaDA6Al06mIG61o97Es308UfGl7pf5i+hH4lxnxzaXg6Rd2brxgkRX
FpWHWZTB11mEWwp/a1OwjjwSvZ0seFPtso5ik4CWSqqFP3st3Yho1gawYrO6Cn1eTQVQkFERPLai
nHbUDMiTkVHfXD7payZna2wKt3Hp7LDs1NOFBSiXlsig+skyxrFMe7cqwIUaOU7bFjtoBlVLm2bS
oMQ5GuoEbQqAwcSu3S7riJEhy8c5E/SNopSO9GzbLdGYxgQPqdPl6a74h7+r8M6xUdd1c6Fr9ra0
0QCcXh2/NBky5Fd93WZRqJk/eQA1ZiepoM8FtM+YtMWVHcg2g4Je2rhTk+hPnHeAuWtX80+4c/yt
Ztuz1X5wAdskCpDTkrPyIkhQOaUTH8JSS5LdmJx0OvWnoKLVTRNAkOwqHD2zITfD7PnSd8fgFLbV
c0anOZma+ssi2jZxQvNaI0l/eVPWLNymcECBe8gA/eh+QkrpcW6DhAEZ2WbVHnnm+wzV+AjoyTz+
0g5bEhor1zU5n+d3VobkLfRvPNn9rMMzKS6R6Huq78OM3eZN9eUMLfS7LXmXtW07W/q7sbghIQNr
d/eTGIMk4fKJdZAZdYsXk2/RIq8cGlv1Jh7mc1HMzU9RjiLiIIneDWWxdRGsfd26sgnrh7xsGIKY
gk853AvSkWmUNfV4VQ4SCAArtPRgYWzQ7XAqvRrtGYXrTwpp/XELEPJhNhDftx6FLGK5jyyP84Yq
UfQYeSJMakPlrjbBn3DOeeotAHwaprw0VpttFX8fEf89sMzmO8hIBrx0M8gdN3rK+ammlH/O5wxl
6cSphyjuk6KVqDzsDAlEX+8iMCbpnwCmOEWA1dbu4N6PQ7v0P8A3YtxfemrCIYk4o99QI0JtLQGv
qgpEIhcHMnFAE9cTe5y92CvrXaWEQU5Kg2+u/h6zTJBu73hNIecbNjFavEQl8FxVwnsRZj+gQu7j
kM1LLIF7RP027hIHONu4OeYm5JCC2Xign9f8g0Vh1nEIHaKobAI4eNY8CAC+Duejl89Fl9Bz4iTX
5eGyX/nYbpndls08tGGUvcfe4FxicCpMoJ5xNlURP776mY2vgy4g+E6Mz97i0Ty6bXQLJ/Up9L2N
5PHHXoPZSLU2zAo60FKfNDHHpSrDe31mLIHonjnQaEtoeW2JrAcp6ldDNsU9OaHV00HBjJF0kMGP
q9bfRqlNkCmt8FP1CcFxfOgnZOAh676lyvHx+kMC/X/dKkqEoe7mgL9Nupp/VMYRzgsy+cCdJiKi
wlyXlbHVs+rIr0aUJrMTcckfUzkt3hRttr+8Qh/PgdksMaBKBLGNyJ03Nvmt/EKWoWSvfdPS6E9r
ekBCLw+zcuRsOe2s72XjQOPxh5zDWzL+0+Dqbh15/NuEwPKNeGHNyVoHmw4KuAgUZt9UoQ/FPL0w
deYEgTgecMngNRnIgcfiEPKtp+TatKzg2wgBPdHMESeGaXHZPjRMvyxR9QWiqAfUp7fgzWvjWPef
7nza6tyMJ+W7f5QMH4IQWY/A/Zzp5kuVTVfFpszmUkGrSNg4vCtO0KL/apa6OwB7wHaXTWDloMf2
QV/8eZqDgbxVcZ8nHhVlYih7vfzxFTO2ofNSBKHugwaNqpl/D1H43+dPt9P4ct3nreggXMBUjuIz
+0E6efSKp3NyunevC8+YDZoPZ0S0Mi/jH7xlB1qAk5Vq9m9Qsy9LvtkAsrL8NpeKBhcULmAdnEgd
RN5vBOsmuIlcUW81v38c0CKg+V9vKKduJuUCqW7dhM9z6N+fz3gF1NNQOI9TYI5ZvzXUym7b6N1O
Qn9GRuN88hYvBMU+0OR1gXYMPfCXGKCe4Hh529emdL4Z38XNsdE5ayG2e6qcaSeH6IFV8otw5s8N
CKTPr49RdRuX7cr22BDVIiSMjR2dT6RbyB4aukipbOb11+ZxHvTdPHgdo7+wcuYTY9Pyb+TI+RcJ
cu3fMzT9cMCdEKGEUDHFUhqOxuHLq7c2Jcs5QpwJCXmtox8RQT0vcqIWNchNgpiV6CSyXGJnaD4V
U0t/xGw8NNG8Qw/rJ1aP3/qO/Lk8gRWva0NTaQvE3WSa+TR3wy2t+M3S13+bvlwy7vNqS29q5day
AaqchY0bNb3/43xrnR18KVAcAX5yPDa9PIrR/eHPAT20aitNsDIxG6oKGWIaQnOV/Kj5BLWXcNfN
4atv6rvzxIBX3Dg+KwZgozOLeCK0nYg+ZQt6oP9iLGY1m40ofsUAbFQmNZrPVPbxaXH8JPKdtIME
6NzoxyL3Niaw0kDJbHAP97mJoRgbn9wZgHwYmZb6mxtnn6fCv/MyLJyQd0MgBBRW6oPHu41c/trc
zo7v3YEt84gVZYtx1dQfSsDdFKF3WSB/0C0I+dreWC5B52qoCl1Np6mIT1J0ZdKRaIved8U/22QV
atZRHjlsPBFGwqT3QAIryzgh87yRZ1/79dbhd3sVRcC2TKchqwiKNZ66KZS7VbJf+/lWXK9LJ6hI
WEwnt2pqcIXWr2jMfD7fx5f9ytruWpGQbvG6hgb1cOrmEmgn/XiuiKo6eEZv01WYLcpsoDeVYFMA
zE2dgO8b7/OSVM9I0281r6+4LBvePfe4MSK3ZCc10x3U09K6r0eo3iPINv4uKCrw67TfEQAcLq/Y
yn7bENggYzIolzE6gfOoBW1jBZyk6X5d/viKN7Thry5VkKYKXHWaaXfyaPD7fLBZoBCkDsH/I8m4
NgnrUKPrvmrQ/KZ+FHP4wws1CODIzHeXJ7Fiszb5BAOExjOguTnJKnDEDjKU/bc2c7KvXuzM6eUx
1iZgXeiui372CWH2CU19YYrSDINqgN4Isdc+bh1pAuwu+uez/kRKA9wvKId8PquNX762OtaJ9pRm
pgYA76QnUqakzeQtcLH/NJyLK9ffPtPZQjTPSX8CiUOVAjMm0bzo5CmNN+VLVlbIhqUxXXh+VQX9
yZ/H7ABEsHoKiFdeF4DamLReN8AheE1/ysshAIB3qbolNTLTvy8bz4rLsMFeqiS+mYu+P+GkJbhO
f4LlJSkkQNB+c4xE9HCOPcZKbuzH2nBn3/vuBlWBgfRo7A+434qvLc8+uwrDTNlN7YhDLcWzMwb3
bbnVsbviQ2ymBR6SiAB83P916aDkO5pq2vOA3S61/wpp7I2OvDUTOP/93ay0Ylk1daF/KgIjU7qQ
Jck9Vm2ckrWvW+dbogghAyifnkqljHc31apz08BvQS112QZWjqFNqdChwStzOrc9ASfwaXRluJ/a
rgXzxfR0eYC1GVjnHB2oXGUSA4A+Ut6CUAGXheDLzeWvr22ydcaB68rm7nxRnO1JTVmZVGB/OBsU
HTESquq3lwdaCRBsIFzVoY0GEOH2dH7beNH0EgfF89CBYeXqENOWaKGZqf2RTe4pZP1tZUDi3oTF
5wG5sqt9uo2EQ/cE7ftGuSemjfis0Kq1bxhVGx5rbZWsIz5SNoKLjZMTuOJkQke98+ru07g090NE
NjKKKwZlI+Jcf1nqscndU8Un9FRotlQ3OlTOz8sbveKlbEWqAoV0GvYeOSl4o6J2P8tZTolE3DR4
zc5tgx++GB7RHrlFMbFyAm2cXMEgHOWNATmNU+A/x6bC4ZCR606HHE1XWyKsKwfFt+7ySCD9k8+z
9x0Jp8NURgfZ6adzgWJuvbuR1c+XV28lrWEj55gu3TkbsXpjVz2bwmRJ7UcHP1Kfzjka3MZQss83
zv7awllnv9DA0tdced890t55OnwVC+Qt8DS4PJUVW7Zhc61Bq9nod953dI/c5rR4Ht3wC/glAEwe
NpK7H64WoMKWb9Rt6Kt2Ud2LGqDwuPPcKurumdcRVSfKJX7/jZbE1PtOFS2bkyWIBrW7PLsPTxGG
thbP8wOtsznvXwB/i/+EyAFEu6ZCn9zGvbLyfdtfKkwin4THnrIqYrelHPnnpUdv4VW/3vaUOkJv
FBi6uxc0pmW3GvTrxyqc1ca2fGhYzLd9pO4HDYoGlj8TJ/A/e8W5y7qATumuiZn45/IM1sawPCVr
qskZVCGew1EOPwwYHRcgT1zzZyA02xLmWhvk/Pd3sYlXekPUILX4pEPZRrti7Jfy0AuZtbsK8qrR
4fJc1vb6/Pd3wwC9QFqkfvNnr6HBI29Lc2Y1K7cU3v4y1P2nOIz98P/3+2yc6zj3iuwzH8jgg0ae
u4bcdl43+AJdGODAfOhEqF6laflcAB0qEQNEuCSqGT0o4gytY81CqmPVF4vsksD1q4iky8Jq+Smn
w4A2/csrsXKgbS+L+JkL4ajseZRRlJxLNuE8NXsag+mdo8ccQmXBfvC6YOMcfOjVsTK2Awlj6iCf
mz2bwFOPigP3XzRU7Dni29Sr8joB+fgWKnptmy2XEY6gM58FjkVB0aixy6oRNCkhWim2+vVXVs/2
uEi35C0aasmT8YuKzgfTNiqP92MEkbQiySepI3YA70VXeCC+AP3/OXntlVv5t5XTYkOZRyhBokI8
uk98zKv50ehsiXa+4/v0pqmQQLkmkmS+DWg28RDhZde1LwTymt9rPBtAaVNoFt0BoNdDHlHOoH+7
bI8r9uFZXsYrs0h5MqBPIYqse04dcmta9UuCePeJ6eltGNA3cnmoNbKF/4CdxdKGdd1ET7WsM/mN
zErJlPi0ClU6jhWU1naszoh58kZJhyrNuV829IhVHgSY/cOm/FY7waQOflz4vZMCqaGiO5Ae59lG
9WNtg20/JVneKtm4L2WEHqxOLBBDjPsZtABgOL+8CmtDWK6qQAWkBqeFfEFzrnNr6vLsr8I4vunR
r3PlNKxQDssKVh8u2pfCy9SOtHC07YweSeEiuXF5GitH3bP8CuunAZjI2HsZ4dyfRlAwfhNOs0Ul
tLZItiPpOB1Q9jQvrK8KCCvi0clD9HmBnIpt7MPanWGjoKWXuQub2vK5VmWdcD15ae2DU4ufSYvQ
Bn7+H+ZMBx51uB1wr+/q3P/99x8jx1UvCE8X+NKN0/FhMMl8GzYtK4I+cdA8vvBR6YTp8VsdqCDp
choBOnKt+f0HOF1UAsoWofdCIFG6z0B78kA6JwQUXG0Jba9sni2GxwPcsjqI6hfWdGRXthTu0Ycq
cJ5M3ADzfNkA19brPPq7kEJWcbTozOUvHTO+2oUmdrwEpM3o1i6jXI37qeny4OnyYGtTsvwCNUsn
g7DhL+GgH0NZ9nsOzsp0aMKrsDbYfsst1DFty24c+ctIZXGoqwg1vWYge/QtPS9dT/dLZLagdGuz
sdyDZO4cLmXGX5hjfnZ04ccYicm0iUm1v7xeK97hb2nu3ebUbQwOiEHxF24c6oIeAXSfaVzGYrjm
ZYflshwEnqhhiI49/kLQjJrWAdonDVg80qXf1MlZWSUb883ihdSx18Sgqemcg8qR9Wco7d4PhTtv
zGLFhm3kNzI56BpnKngCi2TzDQV31sWJrsYiztKBxC35DpoS2mylV9dmdI4B3u1K2PtBP4Eg4lVy
oLKRzkMDdiT61Mk02dj4jzHZzLcx2V7tVJMRfvGadX37ymU398cCfR8iVf4kncSv4WfGqiIPLJ8j
xDXTmQdtat1qY03XJnn++7tJ8mlBMzAoe16Bmq3uM8DjmGq7G1DFvV5l27bqXl1Azy92veIVCj19
IkeW3wm/mTZ+/srJsSHZ1FG4iGI6P1MRtv92Ix2+wp/mW0LSa5+3jv6I1n/Dg8I8S2XmH6yQ7b6n
Kr9yaeygQNfL6KG/45VHJZBiwyLRSSjlUG5Y19reWqd+zPzBxCQuX3VclVWa6QXXSVgvvZvkvQu6
tmt22LPhlWyRJquqLn4mZRHtOhC+3MTheF2M6dmg9dDliMXq0X8e+ej8GoVSRw28sUzEjArX5Rl4
fytA/30Re/+BrvtV4eiChc/GdZV4kFQ3zbEogP2u9lMGM/ghiNuVnwtO5+q2DIeoSEfOnXjcFyby
vT0Hu4w4EofSeAcugcAkrKBg9CzmnIRnRvig/ZSJLnA+40Ebx9kemG+hi4Qtph5u3Q7EQmECbhq1
j+ulyA+4NEHAYyLP4Q8cHRnfJ7efhxsIXNE345fKe9CBoPyAbBDQTR2kENrXTuQlu1dakP/j7Mua
G8W9tz8RVUKAgFtsZ3GS7k466WVuqJ5p/4QAIQQIEJ/+fTz1XqQ1wfzLt6kKspaj5ZxnsYC8GyDG
MhWglnJvw4m0/yAB1jQHVnuQcOI+XBPwE+c0uLG8mh9wlR/+sXks83seLfXPJBCBfyAthIBvGFEi
hhrsovzHhBX5M0VBZr5VbUuSB1yS45MHZsn0t1lEW303QQ8xTlI3IS6D6azZ58nEXfG3hP+m1dnE
JA63vhyMPkgf6tY7O5/fan2Vsx0b5gqXExGrf1Btn9uj9igeVEncdY9M6uipx4jDhLuRU6cPNEdl
5ZWLui6h9J0v3p4BLGV/spqq+laB5UDHA/j1+WB3PbSUkpvKhF17lxc2NRl0KEBEoGCR2r9U3IzR
Fxbo5ZkptaQ3XELX+5YHgs5gZkbRclNVeFjC7qQu+R0pYunvQd7taZbMS+cdqyTvJBSHSGGhar+k
oIllrCqwVoZytk8T3kbhjRwhGNxmJtWLlpkpKYmXPY3rmh1MGUTyNuEBH28qOcvZ7OQAwwgoTvVq
DB/n0HTzQS9K/YrneWR3+qy2BrM7ApIFDXFTuC1Ao5afbWKTt8ovUR+fA9H+LyHDgjWB+f7udUvg
PeRyXJZfysTC3KsaVhSvKLh15kHwMYcdlRjsd1gwLr/Ngrx9lnuzyfdjsTQJCgOh95ODPdB+VqbS
7Y5Bx6AEVh6qao9m8DngzsNQk0zMkWr3TEc03anZpMFtEYv5ISSpH+w62kOf3cJT7xGqTQIAgVz0
EHqjVgNyDwJ9dcShpMluBtZp+qeFctmw4/3Ze4/bqaxugwVq/P8oIvTvNDB058lIyDvawjDqM6gc
EUPNsIvx+AFNo7qf7OTl+8406KJsz2PWpUx2mR24THdhp8ZdCa64Hvc2gA7rTXRW8N1F/YiUiPVY
+7MPoCAMGuBQf1kgeNb84K0/kLsISuwh+riMHliI56O6KSAtnnHmTWnm9XglHFQLbWCQTrr2fz62
9m9JTabimBZiEXsITIS/Kz7hDzADLV6qWMA4soXoE31oc78iu3CIe7FrKovmuYZO2e7sNzHtRRK2
gcwg3twfu0kU1SctYSRMZmDR8IOAknjo6qEpD6OsTHUPiTFLbmakdcGI8hZxF5ogkIgxWS+PbeU1
Ic0qo9LgR5dG/phVEjJbj0tt9Vdv8Xt6wJJvin2QerbMaknq71rymWejVMlymxZmAM17Msgp5BBL
hdYfb6mFCOyIHx+YxQ9vtJf232oBxjwU8KhJ95ww0kNtZgrNDySG/eGbb2j9fRI+/+aJpU8hbi0m
vSsUNI9frX9Wr53Sxh7nsqffUcmpF1wkICP+4HlTzjYOgY9PS+rSiPLIyLaYdfISRlU/HRj10mBf
lVNrbtLYl1dBxBPqsgRkRboyDMvgpRc+WPIUBLJ0x5otFPfHNxZcff68z4UxSFhhMaTQP4+mHQAz
yafI88crx8h5dkFRn/Vp1xRfGYQNIXoH8c/EQBJxHuJy49Ky1gHnytUHBrS0qSy+5t3k35Lzi7u1
wXV3esi//Tk8JDZBt4QqeJlpWH8NjPFuhzQYm50pBr4BbFxbSM61ixU9bUnVBC9jRNv2FjHlx5X8
4sll0fvLF5aVQXKpAJBohwZVvSQvAR2mo/EG8QhcuNnIraQYjA8uQ66GfsUgzVm1c/Jil3bcgwrQ
99jlkgZIjAksbKgklocm8H6OsLS8sknnrQUOC4WCp0mgGD49M0y8NQHfmT4kGbY4u8PWsh8iqBYV
EzBllwdxZZ5ctoBo9FnR1I9fZFQJAz3QqRkylXCcBWPbmK1M1dpcnZt/98ICBZaNTQlHgh6g3T4j
MGkP7jx4mZGby/1Ya+D893cN2ASuPUOi4hcuW8gS9n3gqf1I+uX3dd93gj6M8pJVtoalAhC77S4h
gLzfFDGJtuQePk6qA4H1ZwdyksRxyLl5ncDYOAgoj/4FVXf13EMe61airqf3YxSLDXzR2rQ7WwCL
glzluUFrEXSkTTGOCCAus5hvWnUkKwHk7ADGVjqNx8C8Jjz/3Y9RCIjO1PW34SDHrFhgiztPLfns
Mz5f1ymXBEjs3JWNEOYVniomsxZBYgYegOaJZi8vg4+zL9Tlvkw1B7ozUuiUDOuDGbonmej4Lqf6
qYYK//5yKyuz49Je6CQFi8ZkeIWWpcmSKOiP/jx+WhAuGy2s7G6uaj1k8MMoro3/QnHCABWQtDui
bSbOmmgTacYsCc1zYpvbhqcbBYa1Jp0tQNVNY1ot/n+TJFh+WVg78wG76r8thh3vMul32Yx1vrGj
nqP/g03cFWvnUd3kXTqjiMsEtUdbCdEf5IiywEYDazPlbAuW9sk81eX4ykdQona8jGZ+XGZBya2H
qtWW28paM87mIP1K8DJphldSQJxDx1H70y6Jd2yWJt0oMq8NlbMj+HgnMQ96hc/pFCz8E11wed9B
zxcZ/8uLemU/cNkvU9PObE7H5ZUMuH97urhlnRz31ZR+Cxr22LQxlATa2ts4ED6mdCTU5b6Qqe8W
oK30a2+nbnpJINyPy2DnJcTeS7704HQUoEJ8ncZxSH6B0k2jz5VtoH+X8bjxkywO+9DbgJet7O4u
Q8ZIwG5EblBCKZbgXo79U4inLRR8ffFQJ/EX3Fg3wmxlmF22jEY2wC8HSZFG7wHb5vqRK4wsjeiJ
N/kOGa+njmzBMFfWpUubUXPZzTXKYK8JqfJnM+j4Z56m9smbaPT18rJZa+L893cHewJ0mR/HZnrt
jSg/EdMDHkD8yt7joqS2VOxXUtCUnaPiXStixFU1Tix5XWL9bYE3fAZRYe+JNnrC8z98DdM8G2Ys
17Rcok9D2W3M1sp5wpz9w2ic60oimw/xgGXOxJhWy56FzEfxWviBhjyCCtmXy0O5tjScXURDGDkH
Z5l8VfCOhNwp3cHmw8doegCGURQrvSl6mUm6ZWG+suO7tiKQ9kLWBom4rwRy71lVejvm4eP/1iih
Lt3s8mQ4QCjQZiB5Thsn27/Vrw/2fNdjpKf52HdNOr+i7l81ZIdMG2SGM9FE0FnN0sHgfZ7zgQTp
HpUGf3kE2l7xn8iKUe+hVqkqxn2Z69LGB8uCRDwnTYK73sYUrEy4S9dJtFxkBZOEFzNy0b/CXsKr
n6Y+LeKnpY+QaUD2Q/p/JQGwwdBEawXIob+qscMPOY5ljltzBTlVBqnysuFNFvvwVNmxSKpfbSDE
9F20KVR5d82kK/FPz7oG+h+RSTkQTFDSRdLjyGRwLlXXOqq8eyFH35A961qBbFteESRO+ADWUpSF
hI8hFLm62o5v8wL9bQxbvujXvKjrfg9HTlVntKzg95VpH7zT35VXhx4gSRFeDlAaZyVNv/IoSlDF
BS4MzEDTJB0QvFUsVXCPVy3VvyaS5C2ibrDtniwLDbuMJsDYf6UWM3UwVZzb+I6NrKA3FXTf/f5Q
lYTBMSbPi6Sp9rJkdHqmcTxTkZEoDPs36SccFcRcAYv1ykI1iFdo4Qbedyil87LayYbPoMACTEoH
k5UEgN9nqKtOUbpLvGEMHua4qtkP0cNvJ8mkrgp258UQpmF3zHqoSO4FvDsJfmnuwWIE6akU+dBO
67Kzez1Okn9GUpfTcD8lXNJ91YdDJG98RgJ9i7Oc9nwXwMmuuVflMEN+ZmjMHH+meQqFPSAXkqlj
h2KcSX66vOrWFt15Q3i3uzHShlNMWPPVJuChEWxjpIEbrh+ar22gtjSjVm4QLneLQN+opL6Iv5KI
DG0W0nqQIHx0VboR2mvdOP/9XTc0ZCHFTCxSFsDALXfQ4Wi/KGnloyrmcr4rE7UF9FjrinPoVNY2
1dQAjhDOyGhDBg0+z8exDUZ2uDwj5w/9Z5NisVuy46SrmPF9wzPIc36udFMf68R/C4fG3lxu4cMu
oAVnsw/HfPRnWqOFvkrbnUmo2oNLkm9cfNc+71wXm7QZ8Dr1B551nC3QFoJQCRLL5MrPO49HVg8G
CC6wLTLezW8wIbP7AbbHG2Pz8egDKPXnQhpLOfnlHOHrqTRPRVHhtyv7afY31VY+Hh7mFuzKvICH
bQr9JUBWgTs76MQrhpeQ0lA2G0O01gknWyQ9xVpR1gyGyCG7j/ySA+8R1IeZ4uJyzRpibjYYRQeQ
P/WAJiADhQDDm+CrriErfvnzaz04//1dPDchUP2EJAFAPnoMRTZ4ZxE7LzotPt16oK1NxPnv79qo
E29BZaaMi2zwhx8orHlPBccGfbkHa193r29q7OAzAaX1TOfi91k7+DbgzdYutDY+TgirIihjahJ8
XSwA/jZ4rhx6WSlwYvF+38o6rvXBieQcRsvaL2YISUZzPT96hkVfgDXcguWtfd6J5J5LA0f5FvL9
wq9f/KTIy0wWUbhFdFn5vpsFhvVxl0wqgG/N2GN7Lmyis6HLyTXPYsbcNLBtgkKD3hwWWQLizIGg
VEiovQrzhK87MZz2WkQVgRRbFjT0l5dADKQdiy0/lZX14+Z2q6hkuIO3+O2hpgukB7k4Ct7dD1wn
u6sCwBVunJMmbIewx+JpuwXQIL9Jdjm8Bjb2uLXJPf/9XfTms0GFMzhvQPHiNRmEefw9YeYqbDaG
3w1f0ikU7f38d1FJlXWa2Kw2HhQSCihmXx6gtTlwY9j0UAAMovx3bedhH/t5eRNbVd6GytCN02xt
kJwADvTgCWMIIoz29Zc2CKJbbefy7nIH1r7uxK8WtpdQgsMiCkjyKGvT7EMoAG4Mz4d5EcDvnJM4
iAPUbWKDr5eV/x0vwyfY4T4YT4kM/tW3kvm3V3XDTdzyARq2ENE779S2ETfpOCP/1JtpY6GuTLOb
sdWAXxCQqnCUUQ1XeVgRqhts3Oom6rdSBWtNOLffhMKWrGrMhLowDgOTh38RYCSzpR+KjU6sTLUr
TQQluzFJ+hydYAoLNUNOE0jwvG1frpsDJ5r5FFsfnLH8txTx6wQ3i3s/qeQGvWrtxzux3FTjEgkk
S3AOIPOaEd7PgLfUNbgPl3/9eZz/e2Vnrg5RiHrjqKCXd4RP250qbAYq0Deionuw975f14QTyQmP
J5sGKF1nydDrveHpl7Qqhl9g69MDNBmjjULJ2lg5MR32I1JdIYSVMhJAWr+l/tmwpLnKF4Ox/2Re
cw1UA/DHRdZDqD4DgsQcoLAs9pdHaeXXu7lUjeyVAp5pPIJuqC1cqmTxM6ynTdeete87hzK1Ve73
LSxjs7pEgDXtVB+qM+/78s9fiWM3Zyo7yL5CWTM8kqVjX6TxqzcJDlRwQGHRiuu2O9cpTOS441Zz
PR0nG/a/qjCo+13XN3Zjoa714Tx0787lqlg0S3oUDcUws8epNz/oJLwbJNxeLw/S2hw40VyVg06j
RdKjGuN0B7tdu/N0a+8vf33t59M/fz7pK1bUPUADjEM6UhUNclbmUzDPWyLDaw24gZy2IOjhBX6k
FsSMfgHoFL6IUMQqWWG/Xu7E2hA5QYzJBPuqIONRTj0/0CqugTOLNuAbKx9305QKDCPkDu145Dl7
obDmyQomf17+4SuD42oKJaYoRFfO+U3fBuYWkZbcClK+ROWwpaK5slW7mShLW79AehstQGhtKtij
buU3GiFXUUQbZ9mHuXTGXC0hBby4F/Rci+x8HJyVr2DM9NjI8QDHklvdxTfdskVJX5uM80C+izYI
IqEWRwXa8lV56IbkNYYm++XJWPv2+e/vvh1LRgc9eVCy5XM+7dO6QbKimjcO5bWpdsIYLt8Ty4Ve
CtDVRJOdpfUYbi1ZBDPOy7//vCl/cCq7xnfEDP0yKB+/v/PtswzHO4/UN7qqXhgwv2UfHS63s9YT
J6Lhs1nSQcHXKPNmn++i0gJYpkO2a+SyxbFZmwsnohu4JyBRq7zfNulgn9wafRw83fy4qgeuqpCW
LVVht2CklITyZN5M/W0x9t7LNLLr7hWutFDIvEDOQERiMtqIHCL4Ie54Ibc80FZizlUWknXfFITO
+Lz2zUFS2PQK8cxJcRf3TZR5bfQwweL68nCtTIZrG2d0V8M8lqIxjnLhmxyBzGWL3EoAr6xbV0cI
xyVkLIDq+R3Os5elpDQ3vu40iKvTGyk6+gVOuF8u92StKSfEYTwRRmQ5i1WPtSFv8CqrM5hrzPuk
L+huHLW64XraKvOvteaEfACKlYXaCFpbbHkXWv4XXEUP5w0eJg8HQtrrcpOuxFDBx2GalK54RhQ5
KcTODsoQV6YNXQ0NyGOAsgDoNM8GY71duuTtzg+3nnIr55Mrk8HqPIyHyCtOcmZAig9AG2fAqxav
KAToPRZeJTa2rZVV7ApmmBEwW18u/MQNCe5hrSAXsC08EB4vr621759D9d3xAZ24RKO85R+rovys
qZpQy8I5dfnjK3uuq5hhRhL0XcmLE7Jw+W17xthWRcJuUj3F10W567InyAgBxRAXtWlK+mOeFMun
dgqvksdkSPP8OToADnhBrOfilFhUXIXWMH5oz3oNkfzn8hCtbImurhB8/ABkt9ipsjmPvjdlsMsV
gGLB+CvV8esQNd98uSUmuzbXTmQvMT0nahg/FbbX99hxxVcVNMXGhWrt6/TPsbIFJL2qGgzrTLeC
aEj8KA6Xm2wBv2jLZmatDecQBz2O+ZyN5JhDh3MaCmDN+s1L59rHndMb17Oxb7m1R10vyy6sB+SC
GJKWlyd65euuioUeNShmM9LaqAqY2ylOxVePV+Tu8tdXIs0VqUjq2JtxGPhgGZm5fmQihFWNiqGZ
kPms11sXnLVmzmfGu93ClLA8L6BxdYLjMzRF4L6RRyk5NrN/ZULdlaYgcOXmqhmak4HRdGaagR7G
uWr2l4dpbRKceCZ9i8SYNeVJd2D+236s70cQh678+rnVd6OT+CSqGEjvJwtNxv0cB/aZQR9h46K/
NvZO9PYFpFVpqfyjJJzuz7mrvPa/z5PZSsusHGrUCWBaBZA44kl1GhY4c3ZI0jx0LHxguT9+SWtV
b2Up1zriBDGLW9HCys0/8h6LSM1CHHCiIX0/edc9UF3jvdDXE7JjHjkaaptDIrzljgfBMUpBlbu8
kFb64OpIeGocygGct5Mq86chBemvs/7/0pnLw+UGVlaqqwxhGRhbsOlRJzxa1C85WCBPYgvi+8b3
1zrgRLIeaRJxwCRPEBYXe6EQZ7FW+S3kG+R1FzxXEkJUS6v43NenUKnbBUrEh/9DVeNflacP3o3/
Kny8C7bKrwG4Y+F8VBo//CZQKNCD2hWEE/J+cE0qECjNPC0voECCWgnOx1zbY6DjoWsPwheG04MP
uYIqup3SpJX4JyHgIrobDcBjv0Cga5dPcGI4m3CT0u+PgHWRH7xUILKpWkJsc++nYL7/FAsQ6tTU
3ktJNNRqfOAefHUkuA4Wt7Sy48KzQkdzlBw84cNkEla9k9++1uUCVmEmuwFGJ0MHdtbGi3ptap04
Bsqyl+OgmpOoTbSDZTL9oktg9AbVRxtTu9aEE8ImbkHV9Rr/aIVhBxtEBZiDftg+YXyvrR26cg/R
MKWUQxz2BCfDfD8F+bfGCrERwCvx5Qo92KYZmYpK/2jM9MkIKAE386Y99srwuBIPFcyyAMGX/r+V
Bh1ApwIUwPsyLrdu7f/uMx+sftfeL4iVRyTRNc/K1FbPWqRfCOymb+BH8KS5GHcG620f6GI8ABw3
Z5FeODSexmXnseJzI9FfMno7+LcnB79me1gCvvQQcTj6UbjFEVwbhfM58y5CRTNDSQ01l9PcmDxr
5zm5pcUIziUpxEZxf62J89/fNZGzoANp1chTGHvfunSE9BcRLTwGkBG+vA+vteCc6bMPTgpIueZU
B5J/EhLh6y0FO459vNXEylL8VznrXSessXOdQs7gCDLrCxzmdNY309vln7/2befSIGo9Q9a6r06g
nFu8UceQiZuyLFixkWdeuTS4OLhE1tz3aqVOZqznh4g3D5FHk4e4LsudzAGHuKofLhguAdYuVhy3
Z6QMvuTnZ2rapldmilx3MBpQwF3FOJ76GBbeOpLlbqDwRrz809dWkPOsCLshHMeUmFM4gqQTDuJz
WAI6zdkWYeDjBiIXDBePkKoBCNec2mAKgFCYP9WT7qF0YK57x0cuGC6XIe8nTXGx1XHy5jUx/Z7K
AuvJC2uAmS6P08d5p+g/4hVVDyPaYVanCsY2e5ZDDKmwkh1R0253gg1f05mY35fb+jgsIhcXF8Lx
gnBfy9McdslDC+wdvOxg0hwfrvv+earehXQ+AjVNPWlOnRVxuw/DYv4H1lHBVfdbwN7//Dzp0qDM
k745zX7wUBR5fdM06e9/gfiXf//aknK2jZCqpixF3Zwqkf8OU1Bm2Qgc+rWpiCh17iji7DcDeo48
lUnU3EYRIfd89Ovbyz9/bXqd64mvi74yuZUnNZA4oym0Nmeebxk4pBjl/569eN/+Ofp9Hk8dVArs
MSETTt72AQSFLJfdPSvLF9VG96BIBfa62lHkwuMslAMLPIO7k0hanKJC/NX0wetV4+Ri43oSVykb
Mc1R07zEQfU7YfHvy59eWUEuME4kgbSwEJKn2OvHf4GhTPb+bT1W8qr3cOSC45DVQImwE91JVkzt
iUYJe+zEPu7sr8td+Phoi1xoHFe6s7jNdicyis+Fga/MNHyiQDl5Ubhxf1lZqK6/aQK+c9MJqk9B
DANrmnKCt0Z03bkW/Qcd51Mlp3kxJ+pT+p1VqX1eYMby9fLwrM2wE8JzRIcw5ZE+iXESe1awb2kc
TjuW8y0YykqgubamwEr5TYvT4OQV3h3OuB+grdzh4vVkenO3ROr3HAz/B3zW2mQ4cb0sbcugkyVP
FWTRPy8tSaHEKKb2KvVMFrlQOdYpNitr9EmlfXvocX7uKt/bEnVe+fUuPo4NXrskHVfYJ7zyEGKd
VrtULWy66sEUuQC5ZIZwAs/L5qRw1NAQb95Iwdzn8lpa+/HOU0GDspb7xWCPoq76rBLeN91Bpfjy
x1cWqouKa0mylCgENqelCWEpIzyyq6b6HyTdrxJHwMyeu/XuuB/6RlX1EurTXA3qLl+ql65gW9p2
a2PjnMXcT+Je6RHP+RlsBJPCZNmDF+SV0+pEMV6/M4EGtj75MBX8ey6btM4Cg8T65bFf+/HOSTyV
rCQlnCVORSPeoJ9sHnqoOm0kOtY+7gSsnYM+Dug8nGIoXGWxqdQtzJS860bGBcHloLdxW8T6ZP3o
NA3hUYstAM3KVfc/ADhP29jYVJ+giPzThO3xXALvQeqFm8iXyhMbRYG1Zs5/f7csSZOC/xFIfdJL
xHesCL9X9fAD3DvgyavxeYyuUrsBlMYN38VEM5yVwd8Tqfg9VciFZi3kb7Zw8CsT7YLhkgKZSk9w
KJ8FXX+TwJr2JhD+ct0adanDVHYmjW3cnpCKJg9dX8snVYT+/qoIcAnCsConU2Si+oRbdNtnIzMN
Kt7lcB3QLmJuAFcxGTUvu1PSk0I+SQLTEzikp9Xzdb/fieB8aaGXrPL4RhRBf2CqMLdefZVvJxaO
E8ETW8a59y19YE38KmFGl4vxTlTd3yz2d+1ErnsPuGC40q8VV63Xn2oRVwCmpzkcApSVqJFdNUj/
QcSFCa5yjYZAhQ1P1RD/RmZ5Cwv34eJPfLeIjiIerSB4Hz4nZqSfdOgnrwWbr1NU9t36uVZtDN91
mDTIsDyr+fUQ3S7ivywZihcI2111DqAT57P53VYUWtKqrtX5MwFZYLlB4ZOJx64DNH0DufThIY8G
zqP3rgGsepiHR0S96CSfbnue/s5DvCyXaWuprk2DcwznBhwr+HrDhQBi9eldQggUrgfApJeN82at
B04g21qXnNKoeeFd4f0K6RjcV0NHVRZrFB6uWKcYJSeYBUixszcW6k3EKZxFcqj4RdmIDX2jDx+e
OPi+E8+2IkOleBD9I3ozdvLGixvh1dCb1CY5phGeUz/8PqnT4h4Za1w4NvbYD19qie/W1vtQwK2j
hccA1L2GOcwgAu7X/8R+SIKfU0j7HAx6qH1uPNpWJsqttZOmYrAWmtUb7FlqANgK/sBFFOyWZL4q
pYcOOSc3QA5zSZp5fmZLKJ/Cs/Zhn9v814zcwzV7Ippwzmzh4zkSTKX/bOaJqu8yjMb0macq2EgM
r43S+e/vApLCZ29EJpU8TxTyDXciTPsCLrMLuLQt6st2I+7Xpt6JezUnLILZXvUGahl9CBvvm/LA
0xKR0DexAoTjcuCsNeNEfygGFATrgD5rny6wG+E8h3BDBurioPYQXerHIOvGyA4bK3plt/lPLX4M
w6mK/fptyusuPhtlROoBkk9jtTH9H76tMf3OTmDm1m9oLtu3ZKygHjLFvf0qNDPlU77I4lhMpnwp
exE1fZYAderdTUPvbQzm2tJwdgmtSMRwDufPqpSv0GDl90Xnf16gRL9x8V2ZLbc6TycKWadc+M9J
IqubnhOUDw3WAueh+DpSs7GbJljK/0kEJr5boxe9lNpvp+bFBmN5Z6Fo2+Px6oV0+VyUJcNhV8H5
45MtJDLxMDpr4dZ5eTmuLA/X0AEdAqGY8+6NjcCG7i1fzO94rPh1Cpm+W7rPRUmjsAnYsyxADwn7
oYl2JI3TuyIYzVUZCwyfs0MQBrUMXwwBhPAROgctTakPnVF2Y59emx5na4BQ5YjqRFE82XrwdryF
/D2cmEBpqvgNyDXQ+ZVsX+OQ2JiUlWXtujnk3VL2qOPBdYmYJc5CKH7dJ9C4VllL2VZRdW3m6Z/b
qokAIjtrDD1T4kOwm5EoCFHULVkMp5TLi8s/f+ujde3sDWxgNEr8Pn+WOh/1SzLAEwGawAJ3kjqz
0EiWYJVAFvnUQfO32MF7eSz2uegScd97MjT7SOZt8V14aTrcXP5Na912toyEzV1kcix4E3rdczgr
ED9rmlTR/qrvu3AAHmgUVdoufdZ9pz3Iv/Og2FVQN7gqFwsk2HmRvjsODdcp+JK6e6O5YUdjwaiD
vcj89+Wfv7L0XDhAH8rWNCVlz5SHwDjxaIC0PIEP6bBD4pzP161w1+cBKmxG+QWPnvuFN/FjjjfV
aZK+nz9Ec9hvvRXWOnP++7uh4hqS77ZWaIUW82d+ztfZNI5uB+1fo/qAyXB2Btos8D8IefgMqzjI
PPM2l7DGKAJ/YzpWzh+3KG7ygMdQL+/eCOnHu74AJGECWnyHTADfd8W4ZbqzEhVuVTyHhnFTFD76
4cH87AaMhJHdl3MDBe/L62rlPu9WxnUXwDMmiIc3OvXdA+S3FrXjiHeIbXtLujxDB0tNty0LIXp2
XYtOoBNq4zKPzlZ5nh/+CHMMXZXbCmrbfrMXeSsePbLp9vLx+BG3co4zNCcTlsfzVPux3edJBYnm
PIbhweXOfLySiVs3x0MnTQPC+QuTqtthyOydmmu+G3F+bzSx1gX3pWAknHWxz77JAIhKJq33FAzA
Ol7uwMdHKHHr5JUqg6kI5+YRaURyBwKSvpc1DNNl2NJDErPzhg+ntKGDzPHlFv99Kv738EGN5c/o
Z56QEmKKLa42nTfc9RDAL96MmX2dMd0mOc+Y1Ec6GvFp6MfqaRnEPS1Iqg9euXhDhro7PySwltmF
8I47UHC+X+HHAcFnNhG1P1susLM+RKqfmDey5cYscJorM6+E7Yfw6QiCGPj5wd0Uwxr3E9hQ1fAE
h/JQ/WwNs8C1FyBt9rftREV+d7nTa5N4/vu7HQ/iVBqMITG+TZ6XPoMnPhX3XufNdAOu9/F+RFLn
9aKaEXichkKkkNbkxU4DhAOLPnmyC7gMyAds7dxr7dA/+yGCmudp34xvJKxfBTCsd0aZZRcs4dEL
6uXL5dFaiyrnelIxkcoBN+9nitf+eCOqHiRyw3FpzXwwYzYeSGt9cTYi03gLcCOwKxaeJz9PNQtu
Kxhc7np6tm3xK3hnXdUdt8BPRA7RJyvos+o7GKsQwCLirCLwDbkNoSS3ZZ61ssb+U+sfkA/Ll7F5
nNra7iQgbYehv8rtPoHS9Z8Tb4SeZ1ab4FmZ0NyK1g7dYSYKnPjLY7T248+T9C5AKE2g9+qP4xtq
a+ze5h6Uhr0qgkvG5e+vLCm31E87OXAY57Rvk1oCewMt2m66N1Uyq29LwHX/fLmZtW44cW5G3aqS
J+lzGxP50AWT+F6Hm9LWHx/WkN36c5BYWNNKSngbhgJPHbVMN7zHU4ebcYBcYL4LAnEV3QTz7QQ6
PJnggGGH8U3NAwQPi/TLBNbuXcGD79eNlBPjxKMhnVVUvIQ8Zn/RhE1sl4I4ep0hJ0mc6LY5b0KR
FNVLFdUQmw8rdZPPBYQcC7h/Xu7Cyppyy/20xfW+l4Y+21jJT3aJhjIjuUofu4Gqvy63sbJJuUV/
2w5N3CmD+xnzPwtYccBaSDS7OoBSga+CLRm5tWac8Cbp+P84u5IluVUl+kWKEEggtC3V2O223e3Z
G4Xv8EBCEpqnr3+n7qqNm1JE7SpqAWLIBDJPnkMZCq3GL6FCdbPZgVm3/taBfGk5mabMlmTMYp9t
MRO+HZry7YxWOQekAD3I8ELbNtsNDKCShrF/TWE+cgFFosZE7X5hwzkqqr/vmkeb6Bbp2CWuAVh+
mZqrukEa9+W05x3ACPsu48uceFJ5W/lG18awnZkgoqjrfH2WkHsqDmGk6p2/UOnvJY/9+zyaDXpY
6kF4PoqGn/GER5ggmN4vRVtc6nWzuNO1KSxnJnMKfZs5zT8ZbujTpFPUmtVItT1meiyfVgLk1J1j
sRwbekJ5hEJAEulsnhio/xhEiS4gBtyq3HItieXPOpblUCeOxHOXt2o+8KiPv2YtI95pzdZ1uHMc
llPDw7aIOsKCZ58xVLr7nD3qOZo/yU7p4+2N7DhhbI52ntWzBleMhN+stD7h7RzIOYnLAmJqG6Nw
HDM2LoIXERFGUvIrW7yWJFDOuULKB2JYMjYcZbId81PQgQ2lvC8a7tt4CR1AosFD/fNjiQD/z2lq
1v6rAl+m3rhROmbNplzX86xA3SuCR+jikWLa+RQZ4nfUj+do4wbu2GA2QmKaOCqS6ml99qPchHvZ
TvT9ZGTG91qHYoOswzWMa+evbknC+LMqK/And6uPAnGTNpCVAmu96g937S4bKSEKFSu/HuQ7kUcF
2TUC1OfJDCTexjo4XIqNlRhGso5Z1KaPDXSNHvU67ZcZhIEaMSdQE22VXLumyTr7aT2VvegQ/TFz
nX/3fZz9Yoy2HuSOlf4Da2D61A/Xen4ePVA2lWD+Ogxd5n/IvOHv26vg6sEKJTZt61VXlZRnma9d
IgSKKHVbtO9GkX693YNjhmz6HV8p1qDKt/7SwRyGPbBt/BuI2cAJfbt9xwlvc+/oODOpPxr/OcwH
SCIG0ZQnkxlm718x0pDjbo90ocYjKB41OMiiSmbf+tg0gE3e/gDXAK9T+8pSaDgMLXhS++dhhT/b
ibSPvkHsTWwkJR0U9iAt/739pp2rcQ5S79mnQT5AubLwu/+FigG3Cv1SzX6W0KGE/MzKFlxxgjry
oo9IUnhiz9pcEVzeQPg5HVKE4UNvF4016rhuj9whlID0wO+fFnqTyX06Ti8Tj4OkjMFUjiDMwUAm
pomDf42GtK3IwYtT+8OnIiVb+FGHbds8P1xHoVi6pX+Glm6fcBGjAi0Y/UMjqL+bA/XP7fG5urHO
2LLSXtMsHdLaBvQ7z7QOi+wkJW/9w6RFFT+tHq5AG+vs2kaWJxG09tgkQ/Gr5167A3a/SKIx3brC
OQ5am+/HD8AUEFAv+gWy/fQkC6TJdmDyVC9FhIcRQKHLt8Yj/NftiXN4FZv6B8CNNY7LyX9G5ax/
lAxeccozecy9aUvi67/s9RuxvT/4f1CEQUrorT0DoqyWrylXY04AN0WSrkOEfGn0Qx1VA/vBMY36
mCH+kV18r2uG92mRNWm469LS03NiUDsLvdg1q0qIUiGUNZ8E4D6k2E9tgRI9OrRZ8LUJNJKjgtSL
+gtcQwHy3CKaGz4fvYXIZiNG6tgENs9Ql/PGgBR8eYEsZIWbfAad3X1tlpjfFx20mYY8Fk9dCR/z
D1RZq+A5BDc/4K4GYIPebDjkN8fAaWQ5hZLSXChBhjMnBJUCBvrwUP+k8p7zBM1b12s/XaspXFV5
FuH6a6hQuKcGlDne3riub7csHu60Doq4my9aT98pR2kgCqbueV/jwy0Dl2sF5XJaI4fj5VBbJTk0
NEIIGByCGqFA1uPCuzGKN82P/yF21EBbC/p9unmQUZo9Shln74Xq5l3QzFtMxo6Jsm/RfJqRnW1X
AzVnA1hULU59v9B7Nim+3woRLEM0iyao50sD9a8dwHjtAdQXWwDgN706Wr/+/+q8HmItwfPSjheI
yL806H2HjK06pXPzxFCmc487Ry/WrSBldRMDr7ZesBPEXgZ+cYjzegMP9aY3R+PXVXk1BLwsVMiK
cjw3IyijoAGTLKP/AaQwJ+Q0PszzfVhX+scdWkGpBaQL8yWsM733ZRgnkIjcuKC7tpBlyLKoi2jN
JHlE1PpJRguHeITZWmRX45YhN8BlkEB5w7n0AMztOuEnbOz+ustL2EjjjlHTDH44XmS16vaEyqKU
oFxZ0fKeYwAAietd99X6ZoVSKprYdAGXBOiDJAjh2H4c/Pb7XQOwIcZDFfZkLJYJ1ps1O1nOX4Y6
jDa8j2Pq7Qs/RdSAjekwQ2f5muGtdXdkHlRmbn+6w3rt6z5iz0pCTna6+Mo0J9Mt4intDT9M4Kje
q6C+j+mcMst+KR5xXeOP04V3GlhmOshdxLfAXg4HbV/pzVBFASRTpguAA/7jNf8ItXBUirfbUSjX
KlinML0WNFLP7y5Q9aqTKcr9fTVtVTO6GrdMV/ckDYD+QfgPEkxkRQFaBeF3/4khA17T/9230rYJ
rwPCgOD1u0wy/8CV+CjW6Qstq69gq9h4/brGYR3JU7MEOg41tupI6DkdIDXpR0Df3h7A9Q39xw2V
Q3L+dyuGsnmR13rqL5BEOJQlgJ41HPUcHYWXfV5pmqxRdbrdlWMg9oUbgIqpXpppAEYMjF3aQMgN
qsDBna1b5zH2ElTpJjVfhnoxULuV+gj5i2DDXziMwb7z+kHWtV4w9xcjRJxocBqAIxxYI9DC354c
VweWKXd96wse993FX6bioyx0u+NtwQ987ovL7S4cXim8rssrhz0BuGCWyZdPxpM/pe7UydRpfK4H
QKz7rNkS1XJ1Yxl113t0IDCDi9+VmK+c8K8dH8Q+yxuACIwut2pQ3gyqYOtaBl6GQcoUwwGkWelH
j82Qr+99gB7jXdfzHNzSXVV7u1KU6cFE8ZA/e+mMTPPtyXStl2X4IdfQhQMJ6QUP8BL0SyjOSkHZ
DDKprUJFVw+W3csgMxHvwdW8kwAXiDkFUAKvv8Oo03qLicWxVjbZJg1qSqcRPn4CHeke8sqfzFJN
x64RT0o0bMPHOAw/uPqeVxsPV7606n0zXmg7D+8AXxghAlG3zRZW3dW+ZfrhVERLOOEYSa9ImTIA
vtrzt8rNXFN0/f/Vx/MhjUKjpu5StvNyNOuoTv/dA0vdyqd13mLndqy2XS+ER9ccUJ9htYWJeUIb
3R60B4VLqO2kGy7S1YflAKAAoQCnXbsLyBzMO4ok9kJ69l6B1fAuo/iPuuzVXOmMB5WIKSJ83SB/
phyVuxCFLhLIF2/JQLuWwzL6UFHmGVV3lwnFWgfIcQ5HyKe3e3/GkTihNnZ/31As+25y38Rz1nWX
YQaWuis7cRjGrri0dbHFaeU4eu3aIe0xELnVQ38pEQROmh61NYCsRDs+A0IUdfyimlYe4utft8fk
sBO7asi0kVeFcdFdwmDVCaIW3wDB2qrmciyMXSQ0CDxYtV9NFwn9952ZSuDPQiyMzMh0YKjYPNw3
CMvYh7CfUlqv48V43rTPfNT0Mpl3G1PkGsX1/1c7mBZj7VULHc7g+1+faC26c9kAOYRkX/wxwHPw
8+1RONaeXk30VT/QCDaZjoflceoWkH6aR0PGowTep2qGhBj9svLqvicstax+0R5IyFiPo7iX32Sb
LwmIFvMNM3FtKeuwX9ZwnSVqZi6y1RX0uqA+MsbVfTQD1C4KyowOitQs46WpZHQEaIGdVij0bqy1
69stE/dzPyjGJoO38itgYpp0krssHLeuJ67mrfN7ytI8zWg5XhYedu9TRvTDOGfsfHsDOVq3K37K
uiYtdNzxuhELlrW5yr5I0KTfbt1xUtiFPmWUgqpI5Zh4CQXyMge/dArozWFettIWru+3zDhLG9/L
5bo+pmL8pFcQLgH9dFdhCqd2Nc9ixjIaETzOdph/tsuABDmUBficCtVs0eG7BmBZMGc0JUNK5lNZ
khNg2uXOI1t0rq62r/+/8g5QW1tBranGi65xLbuK60J0Pvr79tq6GrdMVkxB5tWajhc/wlOmjeb1
gDLWLQfqap3+/umQW27BKN1g6nmM+uqpRhVaGfef7vt2y2Th+EM/z5rlMoGe6JD1OBqXJvj3duMO
32/TbyJMiQicGa67ZmryhGYkPy1V5yWNz/tvEYQDN6zLMUd27Q3PQFstxISOFtSqAMnbRedgru/K
9aIy17pum9bIihFsSfi1ZgSInH6r/erH7UlyeIY/Cm8WYNWj/xjzsx62JMaAJ6UAdQ0qn+P7Iot2
1U1pygbcaNeFMNDr3dOohedBwdfG9LuGYFkurcuuwr1huTQgnC8NeAuQd4cmdgde5tuT5HiZ2uU2
pp7J6AsEdrtY/gR1kPmFyhXS7YF+E9AHXlN5Tguo7iRDN6994sVB+e/tnl1js4zbD1mXo2psOQ2g
XkL5jQiSxcvH/b2VutheloWHVZ96raYZaCVG9TOjEMeZZ0zi7QG4bMOycLAMVHlfrMBZQuXyqtsI
LE8goGqysTQOI/etU9l4XSF0RZYTZMw+AFx5bgKa8BHqjQuELm+P4e0+iF1lswjD6gAFShlwlaWG
0nT1Q+De8vwfB02KH7e7uR6Vf4buiF1s01CGorQuXgA/h7xiWPu/lhEI2Gtu9qHO8eyqYaEbfb19
XyU2V6VuQxlDUmQ5SVDDXdWbr/kcsGmfTBQeFhn82/dbUiOurq6z+urwGzpCFi/gy6lrUM3ikQ+N
XyIi6Z9AWvxZgZelb8d78GMcVNS/dxUCAa/owpZTCuB7suQQ/GvzaWPK3jZFYnNW0qbTkIhYgQyU
VRokUKnsKcpwAeWFHFN9F6sBhmAZvAzisZuBpHkXikIeIboFasOu2wgYvG2MYPf+fX5Evq5rSNB4
w5C9xln+HWf6XbBKfLll6WnF1hQ0GdDuRBnWu5B9hiTsJ7DFXUY5HddZbZQ+uozRMnjKNEQuhsA/
UYMkmyjZo+nDxwzSLIlH0uS2KTo6sUtaaKuX1us87FHUz4hsRlnFtNc1e7dtFo61sMtZIIqIYBMz
5NQE/CfP8Ey5m/QZBGu/L7QJYfGDaclJlBUKEP0shghphvwzS0DKD67z29PkGoNl2pzh2iPNgNd1
NH6iJf+81lvW5nCGdkFLmDe8miG8jPq5eR9q/fmabA7jv4q4/BHRccOmXQO4/v/aN0VtXaEcvT2X
I3KSDZBlAMpvFU++fWsgdjkLSJrI1EU8P+tyOlIE5bqVvwBGe8xyPAKy8bkU1aO3jsfbi+HqzjJu
CWCRlF0NJW+oFEC85vqMMTRBEcWPZV4/XL1tDc8Lgddftzt0TZ5l8Hruh1akJj9TUo0on1f/RDTf
erG6GrfMnEfLNAc1gauq4+AlTWX0wRPNluy2o3W7tGUYmjkMl7J80sX8TEk0fo+LMfx+e17eBk9y
Yhe1yDHtdA36xydohJwoA8kkACv8ADqFZiewHKHKP4P8GCr0DU6Pq2DcPHR/zctMz/O4mUx2nFc2
36WmdPUiXI6etI7kF5oNNEkrCAeGdXUXRQ4Gatk/1QJEHjL13umyH5MGvHkHLXiQgLR4i5nP4Yn/
KAPpoprHhhdPUAXqdgqYrm+0blNI+pJU7lH/LLdeca6eLF8goxhQ0kjJp8wMf9FuXX4gbrjsq1L+
nKdl2XhvOfyaDVRrOpZ6HPSXGE+1b/R4GFBscBIzr5MeLNKg15PmcnsfujaA5RBCxrJBxbF+J8mq
PmdpBwXnFQTrqs7+ud2D42oX2R4AmKBceHP5NDGaPwmfeT+kWYvgWBUT/ymh6/fc9gF79EDxtxWn
cY3KcgyTHBAnC4V+V0I68qS9PL+UXgmUZHXvtrYLRGTPAeLsqXxChNIHjgfsYigSyXcxvTN1Q2wo
m4TUy6i8TD+VGgGttEAxbqcAaEOwJd+o2HDsZxvQBnJjPfklQ3q46MVJ6uiCmBMi7G2eHuqKf769
BRzL8QewjdWpX/spVr/T8bEJ1u4vqcIHlgNecrsHh8XYoLZh9sFCQOriyaeIfmSxBynvVGVXX0AS
gKGC4ACk/yCOt7tzHA02zG3J25n4fMLKBP+V7BuUJiQjabk43e7AtS7WDZ93UuCruX6SqD/CKxVp
2ZLHVCVtYeKHwCdkK3bnmjnbAcxtvHYwlad87dELdJ/l/LlDtm03hEEePBGfevQu6CGxCxCFyeNG
ouZR7TJQV2EzI31XEP1ye85cu8wy+qbUM+nzDNQGmuE+2xjQNQgz/6pbugXvd6y7DX+b84KTkuvy
DPJsaKqZGdfBaCuj7fh+G/tWziJaJBCyajcR85HqGgwPY/hSh5unvevzr3vg1U02kwxlbYZNeJ2G
5H9AMowJGC+2wL2OPWsD4DSq/hRqp4qzbtXPdIqORo1HDe6CQo/n20vsGsB16l4NoGulBI9bVGOJ
VUp+Dcvo8X3dR/q+1BZkgH7voJlb6MKKoDjzkf8koQEvS66+3P541/xYNg1i6zgkUPQ6U384UD6e
dZ59EJU4Gyo25uftuhdO7PoTVAIwQ3HOvtPhtJ8ypK2zrH6XslyDFg5A67b3dmpon/J++QX87Baz
uWvrWmc8Xas6ABfs1bBX03/29fRs6jp6iel9qp6EWcYt8hoQmLwpzksxXd8r4GOpC/P19so4tpWN
h9MLyPqqIsbn48INOrOZx+cVY7iv9evF6NWmBUAzGr38v8lJ1+zdEiKjWfnexrc7pt6uNpEZ6ALm
EWr1O1R6sWQIiwEgspYmam6m3X0juO7oVyNoxIj3x4LLyK5rCN/990Ig2EX3tW4ZtS6IyjtxbZ33
VxSfBotNvG6Rdrjmx7JoUXZqFj6Fy5BXbjwAetbEZFD8rifo3N4egcOyQ8uyfeK1ZUUAUdk1tHiZ
BoSacvb5quqeF1tYIdcetc5pX6b9pD2FcZR6XXa4EeLs3ASOu2bJMuBOt2COhb/DCOpu2qEGtkYJ
CBIkPd0UoHL1YZlwWZBszfvrLHGuzdlf039EPqf7IWb8eHshHJNkQ9sa8EJkhWzQhV4j9piWOb+g
7HALzOpYZxvThhKGEWSLsXcKKzD/UJqIKP1qNLvUANHdHoFjkmwe7C43RSumAiPoSuATskqOhxQi
xvtcLFvSPq4+LHMOuzhgfR1WWAiZRn+XKoTs5lx2bNr3pZma5L6hXLt/5TVox9sq4gpDSTn8XhcP
30VDxvcMqN0Nx+QaiWXcBQHftldk/pEodgZpZ9I21R4SGxvNu7aTZddFMKVDGuf+sQHJE+0QGPNE
EO1vT4+rccugRRki2xVoTI8IfZ3ITPe7PFP3ST/+QYLd+BSUeRRTQ41BGL+HxHOLKrI7P96y5bDn
ja70shwHMe7mtj8Zpe+LSNiANTABs7SbJeaFhkhxGer/b9BjsY/kfTztnNiwNY8UKgDEcj1Wstmv
oZ9E6bTx9Y5VtTmth1IDpRP06xFMdcd57i5Ls8VL4PA+Npd1GfSpaNt1hQrsfPLWd12H2uqs2lVb
fLiub7cMFuA02k6QCzgy3h0zEp2aaIsNxtX09f9XviDMuM5N0KzHPAV2k/6I+db5Tq5H1BsZUWoZ
6Uh7aEY3WMw5P8aHcMd3QRI95Du591gybVysHY7GBqWxtPII1A3XI0hzoJDlvbCAHQOv3Qj4uZbW
On5jkQJy4rXr0Z/NafanU6OHB9WVO92WG29v1wgsi637maaqM+uR8yDceyWi/vUckl2lw3jDXTpC
CTY8rSnKOGxUjC4M9I1ClAgf6Fykhy4Q3QEo5J+EFnIjw+fYUDZYDVw5SpUMe3XMlgMfG4DZ7+L3
Qymw9UqGgCV4G6AzdWxWSCWiBLs41RHSYbT10h2Ku83hrgPABqwhAeNnZFnhQ9cvOhgPsdEbuzV+
2yRszunQkGDkxfWAN6vMHw01w49sGUwSV0Z+kOnyPzOAxJ0r/4MqAr2B4HHsMFvh1WQ8Er7y0Ktf
IuyeteQDBwTmsJItdQrXBrNMvReLHxfRuBxRKYtIqyT7qq13lR8dpjJ8UcNdNcQht7PUAUM+BnhZ
dczYVO2Vx1HXUpRbUKTru+8Ph4XWLUuMZcibvq/UcWnlQwjA/GWp2qcq8PetUO0x0MMMcFKw8bp6
07WEYJz43fNCZ2kt17HBWAoe7Re/eO+joHjPVH3J1620/pvWiE6sJ66ao6KGBK86glpfgclDV0e+
Dt3xDkNB65ZBNq1ARGldsqMxaX8OCtD/DTuE8sd666LnmqTr/6+Op3looNECLv0vTMzviegvEUFh
CequsUT3OCwM4mo1r7oIc01kUHfZcTVeesqDEESCOduKHboWwDpfBchN0hBCXkcGHPkvpdpU7Noi
u09kEV9vWd4aAlYU0EAdfQjPgxm3UUDmtWAVDPb3rbF1G9Zzxwmw/eqYBuCjldhH7z1chjdck2t6
rPN1VeMUDAUmn/B4BdUMaeoaCtdxSTaOPlcHlk0X8dKtLFjVEa9D8HcUku/nKN6K0b/pWUNuZ6JT
OUsApevsOHsdnHjQ179qlIntQkaDrRDem74VfVgmnEocQV2GFZ5r9WFVYY3sqTlncnjII/GhWbdU
KxwzZWecS2iZg4HAV8cKmN4k9cHuoTtBk9vbyGHIdrJ5zFDuVIOv/zg08Qc1Zy9zNJkrZvGYs+ou
RAumyjLlZYk1jwqqjpPiEJnLw2Xn8a2ErGsdrvP2yk8AXSKiaPXlMe2m7hHi4ievS59ys/S7Pq01
qoXqDbfqOIfsLLPygXCISviMOdSXsGjehesBPNA/86y+9CgIBuzl79ur4urJMu4at4JaXI277OJL
HP+EuPAjImZJF83AeV6xLsPz7Z5clmIZOuVTKCUKFo5zFLGEE/iqoNXlITci2zB112AsUx/TRoMc
bkYXJnwpG4oUSpNAaOa8rtmxWJ6ibquE8s1rXMjtFHOk0kZBYgo+sVqTFHDCOdMf8Ag89l34Xo/0
PHrxS8HUp9tz57DMP9LNeaCAU8VNAapo4M72EAhMdyi44lvlK46t/UeyGVyTRZ7l3sHz1C9ocB7I
GM67aGnzJK+7B5CPb2SDXSOxj/MGN4SqLb0DqRnuhq3uL6n0lpfb8+TYY3auGenQxq8pdvNcd6a4
EG9up0SAv4geUNAJDODtblyDuP7/yhHksoWOz+CnByXBgAF24nrPcjlvtO5wlDaBCpQCJ1LNuISa
HNGbsfZ9aFBM+ZeF9yqZw2hLgck1Csv0A5PSviMT0ASkqD41eLclMs/u4rKBhVjmPqgonEEqnx6y
MUpCYM12QTpuKeq6psgy9AzEsmNRh/KIR615wNXcm6HxPc7FtYSD5WW/C7JS/7xrte3Msh5qFeFl
DheZ4rL1FaSTWfleBQBPbbgtx661M4OEDdncz5gq0U7eZerrLgmEDPchIVsc744JY9ZqRE1xFcvr
0sM8leexD5vdOg8vUNIB/f4S/Lpvoqx7ysrDsARszTsU0hTPrEvJse0024iSOLarTRGTm9735hSz
BMAafbcuS5pMw1R9uf3tb6dnQ0iB/m7TOh2rogtb/+sUFoWECMdQeN2xl5C1bg4KoA5SHrsR7ycE
P6siHeWJ12UGx8InxkKWkFJwtTFUhze2eWT6CHXUZWHSQwOFr3ceU+H7FZG0gwzbNKkonxM6lncJ
cGLgljPjfdBKVfseqs7gwlZWpKc2b6anIYSYvTQ8PdyeYdf6We8UFbeyHPMmPVQK1H4jJWo39svW
AeZq3fIIHQjAqb+AWmJdSXX0BVk/VCzUG+evw3zsLDRh0OlATMhDUFfwHcD36fMqeJvQUplTu4z5
5a45silZUs8DWXbFvUPTF2nimQA1vHEl72z9ut1eHVsZqmDiuZi8g045e2aoN7yEiFsnt7/d4cVs
ShZSg+s/Dyqsbxt7+znk/dPKU/1+7jajmI5FtokIWVb4qN3FIrMqLD6mcUQuIHK9M7Rk87GIPI8h
LAT35XsmP8yBR5Imhebz7elxfbu1/QFOjdgUw6YLeLFvA8v6i9RZfbrdumvyrbMcZSEtqtiADKQ6
qM4mHNWZjvl0Ru3Wnf43tI6QsAVtCOU6vdoAngpq1A9cXvVbbo/AZWKWASs2TdCkztID6edgH3bF
uezMpc/8f3syb2XeHNd2OwnNAWZQOcA+e4OEZM2Ho6eCB93qszbjEa+uQwR7jiEBfXtMjjW3k9Jl
Oc2DrDCmZqwpyozCfC9AmLphcI5Tws5HVwC3irJE69KPL40YPou8zA8lX5D1IyTx6bwlu+Yah3U2
oiy8aiUS0gefyiqRU+DtSJ2bjVlyjeO6p1+5JdhDqSep0kMY6F91U+tdKrsfYxCcojD7q85AQHx7
ORxbLLgO71VHk+lNPlF4KGyD+JsEtv5d3QlQPOGheyCKyDuDQjbvisnTNp4qLz5AkzBLRNdCnJNV
QaJKf0sAxTVplsEXnoghaLl4BzOqjxSMdnis6R+x6s+cp2bXyGarAtTVk2X3JGQl81C/fJhkn/U/
42pR8qHM27C6FGPKkgVyUXgGi4ne6Qps9ToZEaC3fV/seS8vIOf+T5TdMPmBDfn/bm8F1462vE3F
5dJ35ewdgIyc/y4jUj+j5tB7uat1O09e+03YBn0cQxFsilGWSeo9zfN24wntiHLYKfKAV2oFNzNa
p/qT7ubsAEJ5b1eM07n3lr8rqJKcomrZuDQ4jMbOmuMoDIZJNDHuoio9LmlQHIk/dedJek3SyOUu
6qsQ/KS/Gyei+Qz8apTvwzKFA7ik3prQ9NgFG0F+xwlpM7zQKy9gWqJ9SZ+86V2Oexv7eHu5XU1b
fqXwizQnCk0riWsDamTVjlVbhVSuxq17Qz+UJmt7wvdR/sWfT3Pzd5Dd+d22D7niiohE0zz87M/v
h+bs33kfsdWdQRFQgMuOxYco5/2x4jRO8oEC4zdNd0arqWXCzYrNQosoPgzlFO15dS3fX5vodHtN
HQ7CTpjjeQVBsZjEhylucMcBUXG8qyCu+/V28w6rsnPkfUoKUTUL3/esB6dgcTITCgjW6pi1d4F1
QlR3/W5QdRmD+YfO2JVBdQDdbALGPuA77kKkoHnLXj1AKY0XTHzflizp5fcREZ7bc+M4cOwUeSUa
6DxqfHgq/F1ocHHyR0SRIJAFyQ/wOGx04zAsOycuISTiaR8DCNQpqvskbvMdJ1uvobexL5gfy25D
3M6KFKph+2D8VC2PnZQHsE18CuX/ovAYsfIgS29fSXAqmK1Ml2tTWfaswcUcje3I9zFEcPxqfWiD
AjQa9DHf1GN1mYV1GaBDWJZ+hi6iUiBL9zxHWyzqro+3zXmIwZjQYb5M9xVyzkkUJ8b7gMvz/vau
crRvk7w08YCaNoIvB09/AtLWh0gKwGwA7LsPzxxym+hFr2G2jjO6aJblQQbpHhZ3ylWwwY7gsAub
6kX5rJJljhmSAXmooKHI1iiJSPvULtUR6M2NA9+xxDbbi9E+a7vrEs/puufzN7PS+yzOv1riq/t3
oIA67aA+vW/IU1P8vYRyF5j7Yo9/ULw0TUkgyQZ3hPKrGnETpTem3eEnbH4VyNuMS2rQcqc/lcPP
0bwX1fPtPelq2rImw/sxGzo0rRjfDfHXKP40zj9ut+1aRsueupAMK1munz1/6Qaxm4stFbG39yGz
6VSmDA9zoD1gqc0/44rK6+JizDEKl6MAKv32179trczmUllRc0A1ik734Gl5UOFZ0H8jXu0lebnd
/tszz2z+FDN4kfYjjIFMEN72nmfzXpnucLvxt6ceIq2/73Poi4AFpO3QOFfJ0n5vlv/d1/B1NK8M
SBC9slTgUpIFWj2opaCnQLXy39utu+bkOpxXrecNKyZWYc7H8kcB/rSZ1UkoNmAersat4zDnLdhp
Kky4WAzbBTF0waLloTBb293VvnX2SR8HrhaY8zr6UosHCPPu/fAu8tGQ2aAz6rcV7h2wpdQH5qz4
sZqDHujhvmm3DHWt1cxl5+OmWQx/IQrxT8a6K/Ai+3xX+zbKLMo0eHRQGr9fvWNHgkNkFuCPthJL
jr1uw8vKmggKyhu+pw3KxI90/vf2V7vatW6voeS0BJv+9SztnvuafAwjsjHhrqYt8wx6JNt0gaZL
P35STZx0wZYUj2MX2kiyfqyGMc4w10H4tUXyjnXHId4C0Lgav47nlX3Gw7iEIr8uZPB1gGhYWRxF
cxe7dchsFFkwxANwTA3HlfQR5c2g3HtEImLDm7tm3DLOjImJQXkLF1NSfs0qH3zEato4+F2zYp2h
Q8ByXOLx4dCxjOPsPGdPKZXH27vQ1bhlmyDoRVEuqGz2AdenYvla6Ic1jQ53NW5Dx7q8byPJDK4s
1wfaeE7XeD/xDX/rmHIbM6bGnuWBQONlVYCVJDtStmXyVzv5EyTLbJhY38cRksdoOg++5hXbrUsO
ibwXFBDtb0/M2wEuZiPFwCStBkHRQeT5TwVDBA3vmXpu2x0ixf2O1fqvyJ++3O7MscQ2YkxmyMIY
ouMDBzQaDCtTvhOgQzrFetlKLL2ddWCRZbgjSnAnVZdYi/YYCYBwq2HP4h9a/Vpqf6f6OcnuCnIx
GzcGNo9Ql1Ao3wcTYPdg44RCY3WYIkJPt2fLcfezhbS6oE2DjuV8z6IPpZgvbPo4dd9N9WuCdtft
LlwLYhk0D8soj0N00eUXtn6dghdTbb2QXTvLsmeIN0Rh7KFts3gPwvtae82uqP8qsnHv94nWdwG7
mY0OK0SfFxMKHPej+hUZsbsad473crl1FDhM0MaDIcmH66XibF+O9b714/crSJkV6Kka02zYhcOB
2IiwBgiEnngqPpSymD+g0qL/OMzrBsDBscY26whv14ZrhYQS6GDqYd94LdOHZiFi3pM4F//c3kmu
Wbr2/urARBK0/j9nX7YcKc51+0RESEIIcUtOHsvptGvouiHsqi5GMQkQ8PRnZf03/tQmOZE3HRWO
DpQa9qCttddy2JTIXRRP+pCOoPLyppihB8KZ9/gFa6JUC6fKphzxTUF8v3TlLm3ET6gYjoeMDcNm
8NWO9ipFt25k7rVLVy7oCzZo48OyeQDJozfK3Vipmzjzfkkz/wDz5GHm5kuQ07WKzNImWVE7z0Tq
S4he7KYuqTapJO3WL4cqBJNbsLu8Q0uHzLL1vjbDWJeFD5mzub3jfsBvVV1k16UdtuRW2oCJAt0P
0Bf1J/LFi4qxv2lARrOGOVlYIBsY1ropCL9jV2ydtttkjgCymR0g2X5dCLdJRwRpNWgACw5Cirbf
EwV2mRr8q/9etfQ2nCot2jyA6KK3kwV1zR2pxxn1SDcdk5VjurC3NqAKWtAC2HsDZVc2d9sY/7r3
WyK+X/75CzZnQ6SYTpKRg0x8NxX0MEU/0qq6T31vS2b33k3FwwAdgssjLc3j/PcPXiQWsoJSLwgD
4t6Jt+Bd1Tu/XGubWvq4dS2mHqTyNAv4jkfpGOxl2ZfjI27GhVjxtAs+0MYWguCCmoK5fKcz/5YI
9Qs0xweq6JPrzH8uL9DSELYRS9rKLHH4TrJIRjdkgKTyRAvnNDPmPom4rflKarA0khW++0yMWTtj
tSqaPok63/8Vrern7JSd1auumo6N9ZrAZlJzNfFd06PRCBrE4Ms5ZlX6lLh8jRB/YdttnFfMoC5j
IKG0U6M3HFPeVA9uPOJ54/IUlj5/jhwfjmwFRbVO+vg8KyL9nkfQAPRaE3y7/PWFXbCBXoo6ELrL
Cd+JPnfDmHKzY23tZBsBYuhNInP897qRzo73wzy6YB5mFbfqBYntI/Q37yKoHYeqrB4Ip2+Xx1iI
pjbqS8soOmuHqheZgxpJ1Xd00C8oaJwo4ED0TP543TiWpUvgZ3SB5qyX3htuWPpMNK4y2PID7fQx
b7uVavXS1ltBm4CHJOhFxXYNutzvmtYloRMjclyexELEszFgQMPGBYN4yemsM/I6I2+GyGqhHnGJ
Kq6qW3vcsnFVjW3jcdmdcrxe3UwOizeFwE3m8gQWdtsGgJkWEo1ZV7KdnNIAZ5e8GQSKvgeJAaCF
u3UV1IWVsqFfXUc6WqW0OwX9DCnjAWq9oEeKb91es/3luSxstY3/4m438dovxlMSoKQ3DJJuhiDr
rwt77tn6P9heRBqjM2MwAW8UIQohdRhIthK9F1yIra5V8QDMo3PCdqSfvhKS3JhseA5Me5sU1/7+
86p9+P1MtV4LLozgBMW2mykoo7BYlyVaWnrLmLsYrec1jYZT7ZB4o/q83UzxKrfJ0tmxbDgyEkRn
tNGnhPXQyiuHcuMD37l3p9UaztIErJid+oKCy6DXJ+489NG//tpj2af2JYntTfN8GE2F3rFT4/Uv
uhDBpkHJcpcyDxe7xtmUEVnDf3y6ShjK2gPuzHHEqPbf2ryfD1kAMska3KtBtyaYTM/r/Z9CF0aw
9gEqn66Rcp5OuLv9MSS9iYgkt9NE2F4HRRY2A3+MILNUj2DO5s34gHembNcWfMXbfmolGN/aJDTy
gm1Y6hFir6OrczQ+4EpQ7qTqs/gr6G+c8W1m/RoZ8NJoluPtnUZpx2/5Gxhdpg1Bl2HhRHhqytpj
Y4I1B/zpwZPEdsB5ij6Ozg26r3HhgfodYtc3Qz/Mvy+7xIUzYXtdY9q6kyXlbxDeMLgagKCJ1Ww3
lGsFtqWffz73H7wKyQI2c7f03gwU1KKNnJuufvHBYE9WwH0Lu2C73bacfUbn2X9TqdOhC7MpwqSI
GrClsmlXyH6NLXlpIucV/DCRSka1LOYueI6yQL5OE7qYwxKXkJU0ZGkjzsN++HxfGXy29/hbE6Hn
ElfL31Psu7hCAZFyeauXJmCZf1pk7pCkKn2ONMne/yptaCfpV65NS1+3TD+VKY0HracTp2hcDSPT
9/2WzrSYVmx7aQDLtjkDG5GC9skbmMbbh26SKE3oKv52eXGWTpFty33S535X6HvTx14dMj/W23TC
my6JfeQ9bgkOucsjfVrbBlnf+e8fNrohk5cFrnSOkQqKzUSg6cBLb8cqDDZRSPIKB7DqsWYIYeVV
SnEY9FwU+DAodPpkkEWd/zYm7TC+trUEZQrSCMSBy7NaCGM26DWL83w0YszfAjRfhyhTffGjPAOd
kxQbXYnjWRHw8khL63fewQ9T0ZmsimKk0REcuTrM8xzCaMOXiM3oWz0zac4x4PyqfZwDs/YcsWCb
NhK2iYuB6DbHkLFHvpKgTJ4nvMofQbqwZv4Lp9vWOCSjnNMJEtzPVdvWr7JSyes8Tvl1pm/TSuEl
3pgqZvEzgcNy0VwBCqv7DvTraxRqC+ZjU0qB4q/NJBQG3gQkzUDv1w7bojmzItfOo+jHtSr+0ipZ
PkDkhQ/7TOXbXwFuuAPxMDlAP18+WUvbbPkA3suuKZOxu2dNrbs7CQH5O/QPwvIhlOc7+8ujLMzB
xslWPnXjPMj7e+aTJAY1opkatK8FGZ+veUyRxIbK9rXwjd8l+amJyxaPBOJnKjTbqIiRsGzM83Xz
sAK7VkPejFGUnOJIT7cMYND3oF3lQF/YCxssW/FRRNT3o+d0jvlANhUlcXl+nZPoy71NeBasGfen
dVGs1vkXfPAnccyIICYqnrH7eg+RqMdeHjVJ2vCvSyaE15uhWxNjXtr9898/jKYDqZyx74tnllXg
MU7BKTbduXh6Llc2f2nhrCgvkmmMqOjNPWYCzaYquIlF3dzMBgKV1208+98p5CAZGwWLi2foI4qD
4gM7tml+ZSD5iw7+sEAMzMW1cln+nFegAT5vRxWbZyM0LIUF34Zk7Q1qaScsaze84VKSrn/mdNYb
meTl1ier+qMLp8oGz1YZwCFj7JTP5xmIs9ZOP0L5KNPvckKQgkj5wQNR1lU7YsNoo9zH3VrW/Vcz
kAqY7BFx6r4jbeCv5F5Ls7FsXfIK3TlF1D2jQCNCPiJTkXETTm5fQpk+03s8R54yzeqVCX3eWw7J
PCvINzxtzswK+j5tW7GbOJSl+z7SN2ee2inA/RjSqGjjK6dix7yu2iTDatlxcWzLIaRtkgrIsKfP
gkroi6tNhJaeDS8gOSzQxQVW6vlpVNCvAClHtnWaek2jZ2mVLd+g+hadPJNMnjkTD2AJoxtRyNeK
RGST0sqE4xR1Gw/JzuVTszhRy1VoSNr7A+P6Kc8m8oNHRVFGBxOUdf7W9LM/3Kt5TPmu9pgooUNL
hDYHhspNtI0TnzRr3QuLv8NyKNMguow5o8aRTacDgDLZNmf0TwTdi8n3j5w78W7S2QS6IFJt/SJY
OWULOSuxsgnWZzog85Q8V6YN7sz8qqR/BB9c93+hMnLU9vJKL2RHtmRj4wcdYCbd8LUDm9MRoO7m
MP3Fi0ZR+XuMk2Z3eZxPfb8f2DhjlOUr0tB2eGs8LXaKNNM+Nt7DUK4+9XzqNDHC+eh+8M5Rl8lu
jpv6SXsdKbYdCm/fO6Gc98sTWPq85WdEnYlCkKy5z+OqAcBBOEyCoM3TNFsDqH1qZJiB5Vk4NCLG
3umjIzj9OWjU+42OR7KXU9lsnarfzHl1HEBNceWW2M5EJJpBabm9J17ipY/EdUr3VgaT131vQTfs
rty+P70UYVaW62jillA+G/Us3PY2yqt2Uw2/kGLc99lZE/zsPc6vM+05rbm8VZ+eaYxoOY9Uy1JB
E7R8YsqjDrnN2znLp7AqaycpwyZXKWixYs/k05VTtLxEBAzYMOEm9jUS7ncG6up/ZO2iZNVD+RR2
dOc1wwv0BUtwaI7X5TqYpeUiCPgtYzGS6rnpy5YfSF1otaftvKac9qkLwvetJITzWHa0afKvupX1
RkPOsXHIePNX46Ijd14pr2KT9wMb1DxN4NuCNGLxPIm+eI1YJp7LMvh9+TAs2K2NaU7bUgxoWcye
cibIWVghZv5+ZmO3JmWy4Nls1kytcuriGlk8R06UePdQiy+ypwoSRW4cJkFMxFXMQlgmyz3kWvqa
UCxTD6bAfJPixJFw8ov23nNWG4Y+r5NjFMsroA2zowDbV/fG1ENYQZd2m+LVa5MS8yXWsB8kP0Vo
FDG7iHfZATIkXdU+OoP6dd2GWf7CwSthV2at/9MNijKc0zwBLTC/qlEQ07N8g/ZaOfVdqb7GfHRw
GmZ32zet90jPQtKXJ7Dg8KTlDUTpaZQbcucoggnrFnXvZ9lMhZSaxe2taX0KumAomJXxWrawdMYt
V6AymUwe88VPESVc3wo0c8bbfEJ/7rfLU1o645YvYMZ1vSo30VHRlHKUIOv5GToDSLcyvcoWv7Bu
NoS6nyt34LOKjvEogw1J6+OU6DTsNaqPxpv/cBY/sS7+XcxrYjcL07Jx1QEVbTrWcf7e0M7sZlfQ
sNEMqbxvnM3llVualJU2xCRJvZFx56i6tAqFkXudACuQgiQDN2xx7GsC0EB+Gs63yMtDLpmwDbnm
mucQnW2n3ypq4qd08vCqScCFEjt4uFY1hJgNJDy3aW1AemmAY9U6bsNIB//4NWqvl3/Fwpm0odhQ
HyZumqnpjXRe9TUyCpvHoWl9+etLO2c5iVgHddYLlbxPQvd7FNzLHc/TLiwZDPq6ISxP4RWNX2aB
Sd4T5KkpHaJD5wO6oPFYvHI2liZhOYpJlIaM2VgeAcxsDqRX050aWw/96UO5uzyJhZTSFoXUMZqI
kzr2j9WAaksEFYNqNvvIP9+QK0hVaI/vrvZDvuUm0BfiEidhybumabcjRVN/yVjerOz5womygdjG
S3GB4Lo98qhDDzTJCqpx0U2iNXaGhcWygdhncuoA1W3/qF3xYOboUZ4ldP+uk5y929EjT/8fZrqw
+zYmW/hzVfDG1EdCO2DHziFcaOy+I6BIfHn3l1bMyhj6wcmHaXS6Y9UU1W2PwhgBmQVo6S9/fmkG
579/uHFNSek4Xh4D8QS5zBA19uGRVd7riDP34/IISztyntiHESIyJvFcEnkE/RH8Ze+/CqLfVQKt
pGmCfO75RjSeyz2Xh1taL8vk/YJ2qsyr+a1ziMzvSQESyiaMq8lPVnKDpSWzTJ4plBBBL6z+LzdA
5r5ViZl2XSNer5uClQpovypy9CEFxzhxaFjlrrydqSG7y19f+vm2gSvXKN7M6qhEodKDcmoYSA9P
XEKoo1DTdftgY7ERCiFo5JbTcfLd71ECWUm3uO7ByQ9sJLYkzZjFQk/HJst+98JMIeAYay7kbFn/
QZng41a4l7Mj8taZpmM0Fc0dQZfsJlaFOE4xVCHcfvWKu3BSbTx2r03Xe3kwHjWtnCAkY+D+yXXJ
VupvS5+3LFvmuZc7ZsjfRz6+ZZCr2YJcId1ePkTntfhsjc6DfjBqzftEpMj1jjpAPGpIrsLUb6uH
uJJkUyJOQch8WKmjLRxYz7LoKMgbM9Yc7S7uPNzxmQFr4475nRNf13OGLbdMOu9wljzdGgxR6jkE
610FPRm0UI0v9eBU9evlVVuaiWXY0ezVsUI76lfmYCdkiifTsGN5ukd9sny/PMbStlvmHdVR6jiz
Ox3RBVw9VGbUb10jzXXx28Zis7ppK4j39cdqHpywkeI4pquKsQuGZ4OwmyqD4lFTDMeGnB8WWasP
6hxNkyRTYAWJ1yASC9tgy0CeLykcUuv9sYm8f82Eag4fuh8o7qxhqpYmcv77B+tAl5MH/cQpfh8L
mAMgEXrj1+6JZCy9r1x/BZm0sNM2+aZCh0gac9kcoVlyQ2gchF7q/bzqFNmwQV631EhnwLchIYrq
OJ4/8hGX3stfX0gJbKRgPidz5vVM/Tr/cp56d5liByfnD38HmuXwoynJWnfs0jJZth0ZWlCj8gYp
p2627Hxpi4KrwNHohrIsWihOXH9GnbWhjjmQ2XgvQRus3ZCWfrply6xznL4NVHOsWjrHeG0dabxt
q+IqUJUf/Af7B/mKtu9l/VPCl97HrTOf3E7G28u7vHBttrF/BI4hS0pT/6y63LQ0DJoOdE67gI5T
jdYsVvrdvSTD1O0jKDB5BtXyaIYWiyv9Lvrn8m9YWMG/1+sPlsiTpO0gx8LeUllHYVxGIPjKkitz
TfsxOQUf8Chk6j1NIq3VRnsOqim1bnm2YihLP986AInkenKLhr5l9UTIkWTGfZhnxKqvl5dnaYus
VAeajblw+zb/VccQm4zGEpTa4lWN/UtmkvEpr5tqm5L0dRqb65yWDafsM1XlNJP5L+Dt3LBxsnSP
++ZaHXdhvWwYe957GZStuP/EksHhGxQ9vTHkftPcXF6vhbTHJiytJlWd9Tn8J0jlTrd9XJz+ZrYo
b0U7NXcv18IgYJtW1iMSd+g6I+Z7Ugc3EBc0ECQb1yjGl9bJ8olCeA5uSbV40rUb5Y89pT0a91Dt
WdM3XxrA9ousKVIolRTHSscdWFeL7B0BpV4zvIUA61p20acki1k397+oxOWuSf18k5/zg4xLFg5u
m1yX7thgSpLkhaumIX3qNcmTR5BOBcVujIZ0rZdxYSI2cNLMwvRFO+dHQMJM+DeI9644P0wDBOD6
5PbyuV3YDhs+WXEngRxSUeDOJ2b/MUb9q98ziOau8TgvDWBlPErH0DEc0vQpiikMr++9gGwhZjep
3XUzOOdyHxy50j2atiUpjikY8G9BphV/85LMX6Fp+BuvP7nP/AcfiZcw6nYoThPjp/SfaihU/2/a
QrXkJoG+XbU1c+9HN7PLjfOY1pnzc6xgNHvlu+x7DM2keF+WHKzSZ9Vv4kJOPqbz3eTMDf6dC57u
pqFjqE+jluxs2OxX/aM3dUV9iBKV1hvGJjfYDI4oykcvlRwRpAZ7UvLEUGCWe8KrgT4qD+SdP7j7
91lKBiVIGUIUTqDeBFxhiyJBLuv6hpdume8bnUX6GeZg5JbNlOf/VlhC5D46aJSH4sgQR+9Opqhc
66dbOsqWw+JFJ6FEHuRHphL62rRn9Gydv/JRV1+NP6xErM/RHH5gQ0FbyQs/o6nzq6sLuiOaRdt2
7F48UBaEINZEo4SEtuHoTMEmCMot64KrBJQxsuXTzDTk6PPABKsy9/4v4VZVO9zV50rs5VO+tIaW
X1OJ7HJH+cl77KHfsSvOhIhgqCfopt2ntVx7QFsYxsaIBjoreWmwhr4Djs2/oCea6lCkgm4r0GBu
rpqNDRQVY98OCavG+3bos02QVA9+zvHiOMY7xfnKIAsh2WZVLSQq8BVNol9zEN0EDvhDOgO1d/Rv
BoHCrSUoV0BqZ0/ziYuwIaPoVBwnjmLmE4PFyZ2pnDp/gvSMyZ/rBrSYV4ZOGzCqIdFrVDuY+3yW
46aGoN22J+T75S1Z8NM2x+pINSTlnDR/n6fKVVAtydQXr+rXCD6WPm/7AKjkKj9i6dcpSab6TkLn
ie56tCJfcy3lnh33u5LjmbSs/VMc0D9EiHKXjf7aO8unPx5ygOck+UOIGTM/H5M8QpcfFbug7B6R
TVyTR+DT54vwh08zwYEj6Qk+nThAarKbOLmyA9gO7RrMBE2Uj+2pmtN7dzDfoGEahUyukUsurYoV
2dH8KxOvl+0pmDktHtE0yPqTi2vdWrX7U2eEtbEie9OUrhq7sj2JWpycUv8wAE15HvlRO2taQp+a
LoY4z+3D8sddT0mUk+YEjdovBsiE0CnEbZdA8e4Ks8IA1rnXbZEVaqTNaexUExIGCK6m+TV3WHzc
StZJXzrKTFV70nUwhIU2P3vuXhVx8HErqNXoNoOqmcHHdTMdHBJUNxPT/V0L1fHNxAGFvbxCS1tg
RTbpiIGdi1UnXAKKYTODOnfcmJKRX8DiMr29PMqnwYB7dmBLXPRDVbzqT5UDnRvqgoGEfVdNczvG
7N5l3um6YSxzjkG4ldLa5aeh9baiqf4pTHtXV2IHHo9460Eg4fI4C4v2n9gGUhWtTTaeUNzbxt0Q
NqoCNe2aBvnS5y3T1h4k+DqZ1ScQIRQh4J1swyl6whKnSFdmsGDcdjDz0Fza66huTrXf3J/ZTs5c
Eb4Y9jhjX69bJMu4BXR1Gc+S8dQDrUNwB4SotuiuisY4UZZlG+npXAk9nvIsqDeNF1ch9dcg0gu+
1a5OeXhtoGUJt0GpE8Uh03z4qt1MrziOpf21bDsSdSf6pGzQqFN9gwLcL9mVh4QOV1VWsTaWTSs1
sb7TETvlNCq2UcET0PWtfv3TIjH37BaHsqiHNG+le4oBKCwGsRuggup66S6v5Y3TIY66asWezxH+
P6kdhrLs2ZumCe99jJ0yAjYTRQ8QNN9AUOWnFuWhCvpngC6+VbDvyyd2abiz9/oQjkzUVTVa1d0T
WC5O555o320e/E5/ISk0xs4zw81Sr0pRLZyy/zQ7OCzo5iGqkSHUmF/ip9XzrL2argS/hWNms4h3
EPmsR8rqU5f7v00V/GYKqJRU5msxamkAy8IBF3GbsqXwUzMeeSM5H7qkBBNys1ZmXQgbtr5NR6Hw
XgMXfupo9wNI57tsVgf0osRhCa1VfxXjtzSOFcnRzF+7Q4OVqubp4Mb+Tg363S+8Ozw9/X8Ms7Th
lt3HpRP5DE2GpwI0yWHXk3qTTfOaR1zaDcvq02gAqQnuXLDLYQxHHZXhmJfQaqfXld04txsN+OC4
fAR29ZTl7ftQdt02Gaq1NszPQxKITf7X+ibhuUOVl/0pFeD9gS8PjHkBwdSP4rqGKfx+y8CjYuqo
8arq5ARzfhdTBXy+Stf0nz7fXm63GESFB+yU6/Yn1nv/erpL82c8aU758bJ3+vyQ8uC87x+8U+Sm
lazTvjyd4WbnhLlv8r1AW1Ag6wfurmqYLe2DZdWodKkpa+buRIJgHsMinSm4GkEpFuZJJl91ESSv
l2e0tGBWDEd3h0x4Us2nYcJrMp1QVmmn5LosigeWUU8eMONTUVYnAfWVTSpmtHBzxcM2Tav3yxP4
3OS43SaQqVZ7QZmVJ+pm/aYZhR9GYBILpVpVSFvaDcuqvVkNreu15ak185MASdmZuw9Iif35pnTV
LOwWgWRCdoZAq04G+WBWAVqjvIfe966LQ+iu/N+Dm+GNhJdZpE7urNIN+jlMCN2Sehc3et5cnsLC
Ktl9AvHg1KZjWKU6do7o5433SK0eUp7rrVbFt+sGOQ/+wQDTHvg4JuvyRFiU3o9BXL8ibkc7YMLM
lvUsvapiy7ndJiC8OEZy6+MRi1TfXBBenMn1znlIC12+leRgwfakZeUNi2uB1o3iJPIOTUKuVFve
O1dBtTADy7J5oczcATR8gsN9ggr4beLN38+8YXW2xgmwYHv/6QSo50DjRTc90ToFkE3VKerKk/ML
bQnV9vKGLw1hxetEOpkWPktOnu/eGzrmG2TVoSPxj8sDLG2CZdwmjwdTVXNyGol7VwYD4GDj18uf
lqD3x7n8b/YMTtj/Pa9e0oq5a5xhV+cja7JtSbKUvUDsZMj0tlQDmpC2SAYJ6o2l5wYtAxrTJHwE
I56qfRaiMkBQhm6aioOvIIDUctdsYkc4ybQbm6gC4Ualsxw4d8XBnL3FKxyLT8IrWuwF3mEFfZ8m
xJLfBNTzTvxUxqZ2OkDj9Sh+iFqr5udUpaZKwqmei+gXy4NO3zWdGWODJwMUtO6IO8rUhHIAQKve
pKbVI1C23kR3XcXyO9MIT+GHNkSnwG71ZdOGruN66KTJez6C92DspyjmoU/9IEJSJKlEkSlTCR+O
XYo+bTf0AAiXD5EUU/fN7WkOdmvaZhvjkPR3pmYAtTa5LwsXMgKqdugBWjR8Lm/xPj+XJ1+aZp53
2ZyVxa85mUgDJAvzx7H9gnSyZw5EH1OnLXZQCwHlSwjqKA+tF46ruhZ9PnCFbEPHisV5CApYL/k9
Qne432UgjURnvXDm1P9hwFY8eM9DUoDDbiPHtpzanWpxM2q3btel7Zd6LEoHl2CSQXQbsKZ26L7j
DWsSM+59KiMviesK5596DDQI9DWPuD9ukqKtQE0ZZU7eqZteJ733R2eKxE5YDVXmVSGvZewfaJbA
74WknfxJHJxC02EO5exG6ldWeaUBHm+kk3C2rSkFT16grBnTe5/hVS6QY5CFrAdfROix1PgnncyV
uEGfVZb9GajMgreARPjUHgklaErDtskH5W5MUSag6h68YfhJOClhHElVBfqeo8EC7HEyZZEAerxA
3aW5y4ts9rr95BTooQq1mgtcEALqp6i1Jib3pi9BEtVpvnfmHij3UEfO1H+Dlkgw4f+Dto36B8gw
0rQbhyTc++UTnpp4F3tBLr44NGdFgTbO3PPeHCfuaLZ3TDd4P01V1DkP3QSiGyfeat694nHdme9r
NYr0VqNTSCf7yURu87ute7fONwkonGcaGkdhCwVwXMOT5xmp8l2poOOmwr4VcdNtZUbL+SVweYI+
N6is8/G9ZkGRxA+1Fw3Jo6qNJNOWRiTV2aZstTsVIS3bCN08MY08d9whTglJHxy00xKyL2Ul54e0
bguGfvIgSqv0hmRlI3/khQkGufcILWvsf5R6NzLp0SK+HUHEAKlctCfJf5x+SAZ+H7GI5/52QFXY
wcbyyK+fBomHzVuoARD9RYD3ZTjouKq6+2EY8qjdl77j+Q+N44rgtUgij34nCZmDNgw0jhiEdBgo
GUmVJ+MdXr1ZniFgzwP9Vmg0xf3wW8+JzEYxXUYvgTe57XuZdH1H0LkUmOhLFQUMt0M8xoku5B7A
cTzUZZ00xzxxkiLejKAdi6dNWbpTO4WUJlLtymBqkt+SIasqQYxSo1M37KGN2L+h/S5PHtg4RJHZ
Nqme57taBHX8s8Ib8nRKfFp0W7Q1OTrbu+3cyid/LPvuq8H9V975QG+QeDsmc6u/RiwRD5S1Hf/S
FxlX/VPkywHvvEGXob0+LFqR5i8+dK6TF0+4ZAArbJ9BVa+FM8zccOQTzcrNbPCdA8WxicyvqYlr
l+zSrkkJCRvX0ebe6/EOEIeSR3X5G/tCmq9pxqj7TZp8kNsy4anaulSbeDuNg9Kb3tAmf8jASHvX
x3BYPJy6PvXUpipSnT6jqzLXezaXtMCrBSctJB2zblK/0PXEvWabG5OU2a3vTUHw5DmIMUmI9tIY
d9myShMdbTvW1eaXQ4Bt+IY3rab8k5I+bp4rIfkcQwsvMNWdm3uN+bdMK6G/N4Kl2Z9GFpP8OWja
d2yH5IFQvPVEbbwfipjRaYPn8ZJ8r4szqaAKeAK/TKtoVKfeDRxSgbzVE6B/g9RvVx054U3+BVW8
ZH4mUrsq2Th0Ksc/cdql9an0sHR6W3PQW5yUqPyO7KSrXbmpuqhI0YQ3knLUYWGampZhn7M639Iy
ofVdq4MoiMJkHmrxu5RdC5StMoPRT2kw1/khx5MAAqMa0KD1RQ24R23UBM0l6AzWXSlfhKgCc1+4
unV+DNCBr340TTYlt4CTAdcctlE/EL4H3NYdj4ZG0zjfNlGAkgpKwCn0BRjx08jdpqyQ4CdTsm7J
QY64RqkQiO+5wUJA3FqAYsal56ZoAxWSyhwg6Nq7cp80RMzy20QgGF0/oh2PZtmD5noc2X0KLZEK
NGQDgRxavAFRytkjBopm46FJ0SaqQqc3/fQvReeT/ALGXCqnLSRlev+27EBjuVWc+U0eNllZNYc4
a1sIwyPpaMnvcz8tCh2AUw8s1LOZ30apBnqrScThpfssi2VyAAs9iV7RJdj2IEdz88BVoaj7rjpo
tDC326Hm0XDwYU3+pvac6gxQDcrCY5sUBaKYhkrQAmDhSHj9+L2OJnUoqM/9XYwmsJrvZvg9gM+g
dBAWdKwzL0RjvAfW2TQrZyjGennn7eceXDo/A1Ul7qbMfSjE39WBcWAnYp4r1PlL9JKVt+NASH9q
69p16nBQIFdP93j4xFNcWLk5/38cXcl2nboW/CLWQggQTIHTuo8d2zcTlu04EgKEUAOIr3/lN8kk
TnwOqKldu3aVySsMqvptriyN4Fp9hfBGDRNgzabd7Sa2OdsrzYt1pUe8vuAfhQDn8SlyeLhAaglj
k/TqogKiT9ZDAY9MTCb9eMpYq/QnXtec6oNR8Q6nui7qSXzkXbz/V7TJ8pEgdpiISgSyLXMzUpYn
yRFHxi7zWsF8Kv0FMwQyjScRrXDyaTsyj7etHrh44EvWTzG6lFtAVo33eGy3skOrGyuBDlw3e0Fx
uWLMly9op0WRxPOIpzC9p5puoloxtxqf4XmQXwn6kiWiYAuZLgCRXqt1qBZgwBGoZIMcqa03uSyM
Xxa5blTAFHv25F7hEshPUoasbIAeN6x13CPwbSBy2tKHHhqJvm/KDVfvF6ztTPfEh5aIUIm0WO1+
mGP2tm5Jlz9jTYr9P7ondGU1RhrZljaOt1IgaLzwYRc1xgvUdLcTkqoPBjHiyiooshAQXzEOzwFb
Lasm7m7jsb0u3eZsehxpnC1RPfwMCmgY5VrHNqRmZDJRh9izmH8vpszml1H0Mj2vw57M9pJIhq1y
VA4XuTg6yWT0yZdyDPzI0z60a1WWs2wx5w3BwrcNOtEWVgodnZYmyeIAkFhC01qgd5ljtcXWU7IA
K2Dv5SAc/JjdKbdH7i9bFKBtxZYFyoQz8NMo/o27UFbdK4i+7FYRCfeG7XZgG6cHXVBt0wZGz9O2
nrIULneyGltbYITA5fkaYy5v7RJ1D/tqG/1KlOiGtyA3AgmR2mEJhOjL0HtVXHKcrpCixrAqFk/R
POw3IrYQPVXC4H3+WvxejLfcST4jP6aVmvaXpFgdHU/wQls6fRW81PrTwAFH7w2ywAnmncpCMW+u
Bn/0S20U3sx0HiQ8+vfz1OYuWQ64b4XOT0OnvNcH4BWLuXo5+sz0p8xHZFh+FSE3SXkoqU972BuH
1KkrerVa7LXipBT+CF/zj2iXcQ0EqjBNbkuVLU+FcjJ1VeLasoNfI87zCMaWtENFAvrCpaGr9x+4
0zVyb2NrK8isMtEfIfZaOT/2vkO5UzmFWccBOGfJU4wSAcCIv3tmtMUixDlSvuEwmsfXBFFOXXwe
+56uy0Es3YJz1K1DuvvaCNbu5lIYjvrr0gOFa3L0GAdl+jiJyM3Lk4wp3VOQgYNCIh6+z4I7TFHg
QFkhkt4WN6rHDKTAW5FpeGRqtdnbTrTG64wZLmIB2eYQUIeVOjsG0HI5a9IeW/XLOgjvPkTuuSiq
HN5MFJuZrLqY63jyXfGlEzPQp0LsAGpNsYgoeyV8lcOj9MIOD1rEnL57rfvxV289vOiOZb8WqLC6
3WSwWhhgRQRucaDxgDjwoVhhno1GC1rQrHFt1w9ZswDhAr+odkEmVJ4tkxsrt0WLvR/yjQwUhuFT
Pj4hSBiYA8qsJV2mJtkkfPAO6Sw8aqMAUBQlzTD0vji1GUb51mpoY7aXtVc+5O+Q3cn9vwFw0b8t
MeY4eWM3II7fUsC1bznQDXu9q/p45ZN7Dkvw/Q1nGJf/R2OfYvwcOsR4muttJHMuDguLY9VXkUta
nT5SilW0Vj0UeKGvpjyxCGfON4jydJ1DOLn9TfMOxcd5Z5hnH+EMkcUxq/DdVYu+ppCZJLikEs+/
Ztda8kRcy6NQ9TiTm3SY8E9GmfAWEWOq32bTlJ6Vm6qg5sKA+qGfom7/WvduxTkOFyIYUBCXda35
gn2f6AiqRKUC5sO2brPzNXR9l6rKgQSYy3uBLpW96hQrLYOBd96Rl5iE0cb4qiz/SdcTfTf+jUaY
f+R1a5YwZLXpY6QTVS2dTPEicXVIXWuBRfJDJ6y2OCG7GstKCtzh/8WrmZJHWMYm65UCSvqtYuUy
uHuI4Uxy7yHDXTF9zg2Td5AvhbgJWc5Q46tsyPRNuTE/6YrvHYjdo4kolV8zs1iJFbSvKjzIGSGA
QHE8JdGflaZTccMCN344ubVN9zfgZI4Z/VEDuMzVukpn35J01t5XEGYW0IwMc/7j2zTFBAJTOPnl
/k8Lk+4puYdxfR/dRynQnkFZusVQnFXjRinPqgVjcL7zhD2PTMt1qbTc4e2A1bnifJddZlJM9sqC
+PxGJ6oE7lP5OEZRtZo1/26jHhOOOwVnEmoT63jJ6gSUDvUoQCOrypqGfduGY4z6u4cMnY+6AAgT
SNW6GWBqO9uD8rOPcCIYVN9ZHSYxFfJ2HJcCFf0yt45Ph6mdk5/w7Wx33VIjIBBsDfqsMTZTRbDJ
yN88iph0tQ5sjk65XKbwu493D7N7jXrWV/BE7p7HIhspkJRuPeDxuq4l/ct5KOh7h8XSfbfTMIWt
KsRszYO0OG5+lyu8T144oe2C0tjuhN2MSeps0QA4TvmveMZ4clcJJNgMvJLEc5RPnE5zeCtQ17V3
uVMxthWmZSCDylCIclVves7dreOR5icWtSMgpJW+7c4ZR6fyYdjnaAuNiEFtDDVFkKMAbHR87O9d
iklhW7eB9uFWEZckv5ORWDQEzdQa2XRSJvkzJlf29gGJAroUzTZ0BsKDIU7w/1Q7XHz1/DZxASBS
k4DnSU8FjOw0rs54Y3uNwniZfq0oJFpzdQ71GHZvywzmfLNtn647rNZChhJ+5QKyT9K3AKcMsgz4
3BS7LVCYETjgaRjtxpgKwP6Hmej7lFGUqqgFFG1RjKE2alNYmemMU9D4QHfPliHc0NVxCwD7STC4
MMOsFYgZ0twtShPkfP+cMcZX8PPF6seHAsc21WmJ8SaYZZV2Tl6xBw3ojryFRBmCF4SjznltgF3R
lti6iT9MwAtdVmfwy2fIq1ZdBPuxGVCz/wo4x/frpOZePghg5PBfWIYlq/Di4NM9+9aU87HwSUYe
i2wIGNqGWFiJd9jVtlPxEJdtyN1BRxql98kQjGqGawThv0wOzmQuG49JB/e+7ZR66gNoFBbbcao8
boxcXaClHrMaPy5+A0rjcqpnPYkZUtFtkpScWJKSTJ53MiJmGo/R+8012+bJMteCE+36GhjSuxeE
PslYvWK+D/nN1ZCBC50vUieY/jpHCBDazLPjPH90G0asH3LsG8SB0UgASDS5jZFxNxnXbvmvtJw2
tdQdKKpDl/PCt2iLCOkvdoHS8bDS0A+1mSfkPkCLIvNQZRzvZaxQWGk0yFJpo/+KnCbHIrfPaxJv
bS0pZiL+QkK6elvBzBD4sWJ6yai6LMKgHMYp76bhsRh43n3Mahn0Ncciaue6jXmKjdbbZQYtiUtH
7v0RMvqe/LcaYBr8+iBNWKoiwRTB87pwseToXzs7aJBwi6RH3H2q1WcfY7K5fYGP1Ta9bHZw/Rfa
hdHcgTmfnfvXuz7BB0Hm3wCyLIvtDctw85UHNKAgNjxgCCnZ7hPcvNhdZelc6qsYd9oQDi2NN8qP
U04nudfl5An/GNYoK/A4pj3vzAUfGKdovWY8JFeZTsN8yFKpkuc1lJB21JvNQGhRMDPYfHOxsM+4
RIaxrxSJVPobsHaFX+cEHsAci598ZzTC5n066R5zu/uBDmLOQj2gAELplDhglxFVxfzgwBhkOAxR
avJjxyU6ZzVeTjq8ZzmGx3/FIA87zFXh4Pw1Y74nuIqhIhB3aRRo/qpVW/K/c49wHYhcBr8uSJSO
5lA+lRx77Q2LVQXQ9gUt7sA87dPt5uWG8AFc5C2K7WUv4YbmsRYBzGQZ33EglPgMd5KwfAx9hvsn
GXLSNqXsS93oVsxybtogUoOSNpkXsGTgTAaItGxXbG88Q4UDC9lBbyDYtpBsh5+oyRhlW6EG3jZI
NA3mnzewyzzNZdflH/EOUux3gkPEg6iJcV6t1zZhskO7b5GuuOLmJ8+jcnDGsSSzoZphd22rXZAO
DxasY3SET13M6kihmLxtR7PNV6xZf6Q76fBYeJHzWqQh3yrujOluOEoOe0FDASn2JCFTqPGFx6WW
arHyUJbR/g53uP6PkAteVO/nNLrpZ8Rp46JPIhsjzZJixGIoja0nmy/DJaSGPayoHW9o2vV3mdOo
JdIWZtB8TBk4ocy4P/m6Fb/bfUzeUJvnX1m8h9CU8bKczYC8GpAsEa6qiahTPuh2rDcc9e7ks53F
eKICjBhul+dxzOZQt7NJ/pgsLE9j5v2txhyNRRN5S8GDtxs1NZpD/kgARI6Cjvp+b3VPD6vM1m8Q
3mn5PABs579oCxR4WcBUyUOCTJEFpjMaHR5QxfrDlYm5lDRQYN+2Bxm18r3MKlzi6tPEUea+ECTz
08M0oHiP4JO1bnpsFlAQ5TpPJ7VHpTnBLBNTM4WLBEU+Haa0zzAyw3orfSviK7adB5zNqEyaFlba
70MWYn6aEK8KwiGf0krCktY0CYixL7PFMD5Oc2CBfRno3KjVzw8lmQz7yV/KXidkWX+qyCHjK95t
KmuOO4QdfJ9279kQwxcyML6KCv55xXg/x76MGmp5/4gYWrvUW5r19K40OnuOZx72Kh76QZ2BUegd
2MTkU5ICR55YxvJKLTZwhezGxM6ok/aMnUe0HtTZbMbPB2xEzF3AZyy792hX5ffZ0u+szsYh2+oE
fZhnrYLsKswnSVVRaEyvkXSyrBL4xq+AHdv0228jXuc29GNZq26T2YXxvpX1oGPlqjxJ+VwT73l0
YAn3/9J98uYBXPqs0cexyRvqkJA2psAAdoMYivBGNHN7s4OVyxqHYqavPTOzuM1JudGTowDepzLr
7QZehiGoMO1wnaUVCmIBFWC8YzyqWgK89LoNkZsVKWLyDHiL+0zjeQFhim5PMPsNtuOgUMLf2wys
djNDaUfrXSvqqw1k9X7eoklldZusePdo8ENbyzNmP3oXwKnwbkmGIzqFmb0sPgn/6DKU8rpI5LKc
DVocXaWYlNsdj34eFVgL0zcJU+k53Uzb14wt7IGmmfzVb3z8GYmTWLWMx6gUZ5nr7bIAmaYgaNMF
iUIqRFuDQwA/U079MH1bFsRLkeYYLOfJaugRGaZdX5e067KjXLMt1HMEk8drMW/mNrVYKGcBhDM/
2dRk90MhYMC47qx8gjuvQPsjHwHvy87/RyR06nU2r92NTncBhhHO9Oy6bz7/ucQzqw8ON3ZZp3Hi
Vd3uMToTQ+8YuS9U2Jc6cagOcEMjFOl1LScRo3qY1gyc2zDP4C7A/j+lY4/lbyaZ3Its4ZewoX3R
zGUPj5MyjcgfTJIZcc7zwhJ4c81bh4eHWw6tnZS+wE6LvnAtpuV2FS7dLgU6mvOJGLu9QLesHopc
ZPkjpyu2toZwQh4cqkD8clhj9yc9+AHh5nu+P8AaGN8bmMm+JOs2iAoBEi1582NJvgXT+efW5aLF
becFTCBd0Zn2AMajg3ExcD6pU2SrpbWCY8R6Q3rluiuYzLX9z8MwHrWqBvB/sSB6/w1+YbpRbM/8
lcYmxdXk8uzHAGdBAPq9l8mALb/ucfqSpSIf4Au/xO51jeB4zysNiVt/lZoFdOdToQnGjJQTjXNc
DFXC+n5o8C3j8K3RIthvAEWS+dGiCxdwNNkoq1cqjTtbz8cPtBQyPCxgJnKJ8TMpBv5MCLc5xj7B
5ePORgMMHy1GwTW37XMA2gvnkoI1qwwVFpfVkmb3I8V5jgL85+DH7ZiN52FMN3/hcR900/4cXgdr
C/lH70X/XweUZ/72mhB7Rqsyfti3GR8LM1rtXu1zQR+Iw5RblUCQcAv30PwxsYjeOwKCyvdtEv4B
zvnLO8IMFWroMpoAzRGFlJ7yIhbfo+0ZSHa0hWW1DxTdVNiPqhodqOVKugCPG2tRXdRFTO0Vgbmd
OiLIdv7rSJJqgdZtvqvTbAhmtrPQLuTqEHX8d4AS6YkAFaVVPJeEHGENOyPeAHKiC0c1rr6mmRo8
Dp0lN0hIs78CTGmiYz7tZX6GUWwZf6Z+Scx7yjsyHKGeKwBS5oHe9Ztz4qhwAaGt3Lt5OKQTwTUY
ux43N0AbpDbJnG9fsPNCuTLhyEed5Ew0/u0V+ql/x7Gj9gDj01CTtsyeejuOtIq6cVK/VoJe8wl9
rFzetXPpl1PEqRZnTMW1+XnOUbliEDQOrB6QTfcQowU2nxMB4cBx2vHk7oJM2HQeqd/Ti2kt/kuD
qUQJA4MuiW9ptEiG1cKj/mA9G8bG86Tfb9sesAWWtRGSnQ49HCWXE/BI3tU8ybTCZ1P2sejX/oug
fiuusPO3tO4mSFCA+oPY7satAIkKtUKOo7IlaL9ZwPDhZRmLDmMCrIQby3rqwu5LU6dJhvhSD/nb
/JkQVuoTeGSy/5l+/JkebSh1qLQp7G2He4g3uzHtny4t9UMMpsHcFLvHdbFMhswHQlFooZ6cYXgB
1iIiMMomXKA1BbQ2Y+SyYkWrpn+uSyZXnvw6ePNewFjf6vfgU9i8PWwY1U3WWzfEMawFkQmGYoh+
G1G0gDboDIj0OkSxDethZdPINkyOpzP16GmHqNse0GlX5L7LCIL7YCiadn8Hj/7+HQrtHoC+QPJX
lWOmd6phrmQx65shuFo8QAcSlZhoAXtWy16hUC+AqlkDRDMkjdt+tOuoevmrTlqzNetQgr/LyzbF
lc6JABGMPqq6yalYeIWR8yhtkrmw5lzupnzEdObOTu2y2/sEa14csk0HMJc8/pmzRm8EBKOXylf7
JLoAmgVlam3hcefPZGDwVlMQrkPKQMvpFeX+9sB2Mv/FXZC+x6Ub9qdR56jPB+c0ZLYqULTaGXKt
IE8hmcN6YWGtkCUhooMZHQOiXzb32gPJTucYwT/5JUDYEtWZo0OKrQ1Po4avTF6nH0R9I3ZHERjJ
Mv0MxNXCJiExbHz3rnC4Sos2f84KJDzYKRroYZgYS5Zq0V05iyOhOsf9i2HVWzkvZMNpJmz84FXS
j89276ZLQFbP+DBaZrprObdgPtZsbNcz9JhEwXjbDwutoUjwy4EUJrFVEhHMTAPbJHuj5c+uGEdQ
4g0gKnxq0cGi8iDznA93roNTLzIcfxytNe+mtUE3MpmqH0apv2gExkbVgFcmDynS05bGpANBIJyC
ouKcIwgru9mlNM/gL4t/QQ7lbb/Ew15NG1rqj7Jn+Vs+Yzz6tUCD6lumWt4tWqAHPGMXx3cRYTiC
K7QWcRkObWJfdnQbCgiUAt1v1WhwrLJ20zBIEjiVwTB0a/E+aJPufxRrMy5qLHMkmtRrYvl+gD6A
P4xqBYF8gFBoVA/oeUrelExH7JLEzg/fqCSX8iHE1AFUrA5nHKasU/88gR8YXh1jZXRUGI5gRxe6
LKk23pWvKh5LfcfLcvsjTLTsRxvlfPutA1n7z74chxjk9Pz/MeN+ZQXMHuMxKV5/0mkNREYJIR/5
KhX83rPVncBYCfgE5hvSLZtxbzFPX/My7eCFsOQxQgtSRJtM1baKlZ7XTcIQESWNU4c9ZaI72p7O
CRKC6UpP22LxuCN0Y8RphgvTWiWrzWmlp6LD1HyiSHxI19jwZgCV/dtzwtmlG1PKm7xMlvd8XtgX
TqQEANcUkTtYgw9Xx5F2FwgLxnuxZtA4oV5tD6hCdHmJNtWSk9ArtVO9+EJCzCZAXcz3VjO/N0PC
jL8t5hYEcmWAwrpbBb2CPGgTcXPI1pi7xxW0Nf8YUThGD1Hb/bCGE2io53mbt5soWfV9BxuQD0xt
xRARrCuE0wsUQQ609L7Qa6Dt7i7DgHiFO9xW+Ft0zbGQdiDCu3QLIyxd2N4e/NgahDX15TVBg7xo
qIwJrVPVyvCISKLp946n0tWr5qLR1II/joDzPilA85nAiN18dFiV03lDRT0cNGPmYyzW9GVFIOIt
9LHlv5JwmEpDZ/SkYRb+PA6jiqo9NfF7LoF9wdz2+19Ud+guoKoTjyti4R9TlOL/2kEqDg581K+h
68riW6LqpqdZZYzUaCuiEAfdzP+uKoCG9HrvbrUybP0h0dX9jv7zX8hlAdpa6GCaqY9RYSxiDhc4
0pEjn6FdOOvN7GhYbDafYnpck22aH5gs7EJBA5eMnYsOIcoETdqtRmNnnnCw7GhcxUBeqLjC0B9b
RewrchfCGy+x336Eubxxw4IWgZbOnkQQsj/xZV7Xpky3/qkIc/uEIzW6WfJWfg2YNbqkbgPL6lYe
txD6oqsX6LZcdAxU1gyxlfTqJguLAe6Zl+dt7x0SsMJy8Xpaf4OwTg+O0CkFz+x9/OY7HJgCE9Ff
bkkNObYY/zAwRqEA14CJ2X6OEZUY1wQkYtmksebylkMXjz7IwoEC0GdJX1Fu/ZDBqXXm0JaU5zVW
XAGpi9j0gU7ANNA9ROQ+6zqzHDjAn60hGJyyo6HKy+u4uO5WWDWsR3gVxw0IwAUMvzB7aHad8HDo
oUjiaN7nO1wU4mx61QAoYLdXP8ZVC3kK8tBhh38La2NgQHCOEJ0NBcol5FxjKLVAhEMPYG7y7OBa
Jh5tufClxgcTcRXHkDKneuV/e8Cp6ARkPcy3U66StQnpNtAmyvfuGb1s+ZDoQol7NJFnezLdTNsj
VFByvNuY9tPZ9wCCfCctiP0ZWKYonXgxDAsvactwP65lImrQ6eyc6Bj6by4FfRqgJLy2kyQvkLzA
7kPYCL2EWEMhKmFlN9YUWru+otYPt+W4QzfjLefyDPaTx5eU5etYD3YufuNkZOjD7xI4FKSUAnm8
yQ+8ZrDZLF7zP0iZANDQE8OiU5EyFWzsVN9QWCWuNdoESF8dO5XduThhFQbbtzNeKdivFRherqAQ
logzVBIgAtJq3DsT/TRK2YoiFyUkpmYocDua1ycPXQjurTlSpOE7XfsXZEoNfxUz4gkj1Yg0VyC+
63kr8X2nXsrLNkamcUauv1EsKFO33Y6WaNTL/h/QsS0uDgpDuFGaRJ62cmTfXVwUw9mGwh6whVuU
HyKytmnHNs0OJRyCEZiIGxP4P2nlHRnReWviYeQX26Y4WOMCp9C1b1daXEEWZtAbjf1XlJezRUcq
xgkDtjNyVdt3+x2sgRdbBZuLpQGNiLcDgV15W2SUnsZyCwe4ygAmi5VDcJaWVt/3nKG/xjr/5ins
vdC0j35tLYtfwpr3106o8jUl4JkAsNNwYG1r1noNhv7q+h5QUSuCPsYU8uLej33yObYDS/70sg0R
P46S9PB05nSJnhA816Lwg9nlhKodbOsxsytkjvnYdR5WuV22nEC+oOSyVOsOJzuOwQZHGPG3PBoh
p4FxjPkgtgcriKqW1vM0o5fX+SIfbhDSwtChVWz6A6UovWRoDwrcjyNefzJhB1iISuBVA53FzSgz
DUXNmHW3IN/1l88mcmojxf6D/hj2NWWsxXgMJEMbKy+GtmgWD6LoBL1x/244hEV1H+v+twGnICAZ
RCO6snpU6TOI6OxGZ6xjdRphn1ToyeNLKIgi92OHlCl3iTmKRlR+jO7/cLhp+StkKs6btC3keosG
02hOC/nR8ObKixMU0767tMHY5Q5xo5yeS/tjzAMV4fpNFUebed7cn6K34U3ANRYJLJ1J2mNaLv0/
1fk1ryLTIRo5JBM7ikVC7RZsxJ+Gns3LGUWdTRpYFHgK7fKwWjC1g58aDTLMQza+Do9llm/lsQAr
eRgdsaRiHidFC7L4s8Qz6psh7CvMDEZopcgAv41iseOzhzj6nS7SdxUHxB7qFjSXOXq94tHabS9V
DaKJ/isWcOHgGfLwBRmxf+vgNv6VQKqIxC+vUBRo3i7XsZWLOmpnyXYFm/GjGeoytd9DYEFrwrKZ
nTnmpJ/gXpRDbpgnIJe1j1c8SeJvFngJvRlqoRKtaIjd8iWwMcKRTVHOzj/SiBu4bCz11OKDRwy/
BB1JPtqGbbmuV7n2V0/b8hk3Z/LUTiy50TAJ/Y/aKDqkKbrwq4JJrE9/PjSazbGr0wUlR9dtyTGK
B6BnyJLEiZcS12bUiRO6HQzQfBMSzuYSCoV8nrP1sS139elcD/ouKn26oO2Suj8U2rb0pLfNoR4a
xvywRCw7FPv+b89Wgi6nwoDe5YfZGhoMQUcXlMfQ43uz4nJE+y65h/w+/1OSSLOjQUPgeYm25A/W
QPqQxbN4tQnE0JAVWHCSQLRQDOEUdm+WxOY9cXFQzYBmf+PYACaG2jJ7DOioHpaSQH1jYgy+1HBD
HiIQgj35Mwlp/L1uUTWCtmE7xkmQLQodNX41yN2cfva7Ds87w9GK4xRvMmRkeY9COpzAnW/oXCbh
NoPb2Y3Msp/yYEynj2lz4ruHZ8Mf48A3VgTBQHsVuskgNXqOSFTBACw9wkmV/94W7c0xiRMdzs5G
6X8Y6eirHJKv2gEiNsBweziC6u7gbD1L0lUWxnoEzw2TA7UfuftM4BPe48oJLfLKknF/QoFkbiyI
4Jss/Bz5GHSFfBvTdmNbTA0fHLjwZZ7trz6Q7gZKHlPUkYWj+QFj14CDeYlJiSVBn1NlGtEKkI2J
GiJQeMxqyw94yjDJUsYZrNBpSv/FVGd5g9qmBDtNMn0mKqHmkHjMQVZrumXv2Sby7xWuHC822fx/
xuzd/Y+EY61GqubjCspsQysyIR9wDN9RTYXycRqYrluy4+iaYfEE+TuikgfTAld4QL5BBnpFuq59
xcG8w71wYu2Jg5S4oIG/os8LtVSA4rojryuFUKVBxJjEVcVgc94UOGu/LSRjrrJuhlZr0TE4dJX+
tAmg2tJjlQo1faZLnPs7OGAO9xhJaXHOR7n5hv1Hpz4hQ7Gm2vN2kzUSkLO70Nr2EA0yOvq+IA38
eMc7L8apPK0iB8vQTTZ9KbsRpGaLKQHMJEAUczBknNCbAWxoaxhAmu8NQnVX6dADNWiq/S200LOq
sh3WtTUZeRfqHrcd2uyscy8geOVHTiCGR1sL3LwrY3X1egaVgPPvvi+k+B2pHUe/4wGEoETP6KCH
wf2G7n66EZ1qH0tIIl4iiN6w8GI9Hj20iw+RGtCiiZw8rzqxECLn+edc/tDVbb5BhaSW7bajCY67
gPyNc1H0vqy52hjUNP2YnbFlV3rDvSHfsUKtURmcO+ogaAJC0mVQV0GcAZ6U5H24zGEtLgCvdjzk
2HYwK4uy/3F0ZkuS4kgU/SLM2BGvsUfue1XmC1bZlSV2IQQI+Po5zNNYW1fXZEaA5H793OvTX5bY
w0DEOnF3wunHT6ulx0rAkRvUo73m/pnqo6tEeEJrny+RGqnUVSQrb0+uAovNqcH/i5LB+Um5sIL9
KMtK7FtkPrvHe8SkztUV1RrLTSFaEm8072VNAu7RsX7NnhSWM/8wSpH/wqJ2X3JsNc0DXQmvlNAT
p0Ie05A2BNp+c5965ynQ4W/u97C8an6zd1DA8rfOlupZ1UPnnE09x9+1oI/dGVBN+M9G/Mf24rU7
zdFYfg+WDYcjg657T7lFfiqcGZ17XgksOshoDq6F5dzZsWSFocxi1aUfffdRq2Ds90kz64sBTaux
uirpHmpBDX01rZxuFMHHty4My3se4WsbdVP0WCXnPGfWXbu/JwPi0QVECxvbjLeBu6h3uJn6M6+i
6ak2HXIjhqkLvEb0hpujfAHYHBVuq4qsmH4c0rvMC0R2Vkyu9bYx0gWbIh5w3OXAoQ3tTpW1ezBh
4/O+D4xtwpZ2mVy+0DvkVZ4e5tGiG2ST4tmzHKODGMt7RnvOd9Fb1tmKfPDvOdjFQUeBvprGWb29
nYfqn/Jz+XdoBLshY8px+jEUY8tNgcSQmEsKvXhCqHVukKVgXZiPOz5xCK3+7FeJLthIN0yPa5oa
YOQlQ/lWfhqLq++Dju4sSucbZfZggEJS4Io1K4W4kdW2eROMdDzIeFhZ6wfgwVwd0Lyrh/jX5LE3
iCqrtve1myePbtYCwTEMQWYJqB6qXTQmqjw7Gs7wdkgYkQLJMy1kMyIzkjIaBqIVgih+1k1DaGGd
d9m9OwQ2vNShNg1VA2u45tOAc6HCXhnZ6EZPan1eg8B/DtBBToRER/lxaTUE6kKZNu8RrUvU0yBw
72gwZI8HYQjit3XShffLUFBm/IQJ0xcnK7PylKb+8EbNOt+JhY4cHx6qVUB7VZ+KJHBQSlo+33Cd
7HuEIg14Eygz7OvM8b5DfCIgrNjPtJqGgE+94MEcXboOZi9eLd+5p9KPolhyKRmOKSfJ91FVbuAR
524wsAc2R3uEYR+L49QZIY6JkYV4A1vOzRPJrhlxbEs4Q8IU2nZUf0mF02mvG83Xlkx2evLzrHnN
kR2fk4ZVkk2Tqpdau/6eZGWpLvT9073niujbrbrJu42ScMjf5zB235HHE1YqrpqeenQIqL/OM0HJ
6CSJUDM1gMxy7yYshiG+cixP2BNtZ6fFxVXjeTOR9YtKXrAo1MFjtHL5NMfeVvPBg6yqdzrX43Ms
gW3JaCkfZ3It7z0m+0+KKFNA7zEX6ogEFvTP8AsJwbwNRFR6563WyY5zY5RXPlLmUkGVq6VRTjOE
zX2L3JbuFJ9/vTewWd4hG2t/PDdVuBaHohttdXYmGsHLyGTCZ65aQldohbFj71DRlftVrs1wAjJT
BxcHT3qM/VK7vPGeey3CuH3mx0dhHojNJLikdfkBWC2X8c2E4ne04iXDGloz/p/6JBecyW72lSqH
FrOZ1wfTOubGGVL7XfYFhE8fZQv5QLAYBYEY/BFAYz8pnkUXcJu7czc+BjpZRoQQAtXOXVrzTnhJ
gO0avCD+kbnLhCJiGfltPIn/syTDlO6jduQvh5GY0kMfEAaw612e5GNaLo4GCakywWjOb4EPaba7
HXswChg90Ir3pcprlGjqS8Xwl0/vNvba5D9CVOoLRap+9JzJYXq0vcUtxa57Cdnfx21BavPRdHg0
TpUMcK4mXIXZTZ679gSwwHTNEf6zsX7wWDBUPBVLxaPied36AE7W33LCymtbMTU51ModkP974Fis
Q059muZxPSMZ+acFufwhFqjMwciRw3L0WD/qPLAOY7GJsfNrPfIX35hZ1G+4ugl8WQl2zy85X89b
pBLxYHTEVK0B5bmbo1S9JbY0D2NHDPSODohvI2j5GJyamfGOkedwyMC4qP+410pOs7m+xK6Ip31A
dc0Cp2j+pZCDngRMLIwmBeHVODMjN+mh5yqr81+J9njJZOR/BiUhsekAbUP9y5ed11H+uYX33iEp
zF8EjzfewZ+mAVyU8Rd2FJ50iVxR+N8iypcbv0/R/MDroHb1qJgNINd5HyYT+PCrUD3xUIlbW2fF
a1HzKaUri4V3o48H9Mg8nUFtN5ol3zO/j/7lRjVwq1OZ3nVSOmeCLvAOuS2l2eSLz8Wl49rlqmOq
w/PgfTtmYA6akQL9ZYaO/bF5ED8mY9FcFPG9j8jM6R2MWPTUjGlDyRJa5n2L2zunrgmL16EXzWPv
dNm5Kvrq39BsSEmLZndMSkT3BkdkCy+Ayc3HrIsEFEXzf8LveZaqNgeEsYNK6SUZ3jRMaU4SzbP6
DEN/MC/GHZCOcAvVF1aBZ6CFYLg7k4tgPIRDE0EdVLUUR4U/5ydi1g7OqXqMKbgOeM+r9akBv32o
6Yb3tKy82irwI7Iz0qj+yQtmpHHf19dEuO1ZxAXskGnkl3bB4i6d48tPf6i30U2wFV+WOT5NQR7U
F/hIeetKY/44hWCBRwzd/hjV83h2KswNB29aqvJPGJfDtZIZ+ojlzN9xGQED7qMAm8CpRub6mBq2
i1hRxf4uKLx8OvU4dNMb1ILVe/GEPwecNB31JWISPaOv1kCfm7Aup52sm3w6Gnf0UkZfOqg/yzKw
TLLjmIzqJF5SdapU4WCpWJLC7Js+qv7AoGbJSRDHbA4xrthfDgPR5GETZDicUy3Y8xa1Q3BMhmkW
b7Ssyz9vmg3TPm7B9J+2Tj9f4jxGRo+xmu1Kp8dYvFZFkRCJmhdYB1OR1w+miSj8QxzBLGXsNwRU
JqOYrl6oSvcyMJ2+qbBTYKHU0cQUvF85nD0h/pYxrdmuYCYQ7Spdyuwy0hqjjWcx+HZUumBDrVi6
e/D18K9TybR4WJMmS4/eSIrnbmFHJdu+EtCfg9CGKXMRuVGD6yW234llYHFoTC1xDUBF9KdpKwpg
Ly2fMakLiFgTJV6ww7XgHZK1EXijp8n+cDNO0x0TAO8jWSI6qBISxKGFzMrD7Jn0bRatS0dKg4LN
YAk/4jatmVzZqurObUvahTahxYS/VHQW4dRlR1GVM7PUag4bRI7UBUYNhJO9NjkhPnbV2NEKWs/9
RmlPe5ZKmTfKw3w+Q70GZ7l0ONUWJIpHTh92bLYyyapTwZJt3OZyRlaTQPIkiUdlWR9Q+Pv+tixV
3uwTOWJaEmld3jI4ZqLTQkAnO9eK+DKtehM7va1t2Vbf7pVrA70PVh3/OKKvxGO+pOww13MyPC7A
xw9xp/3lrA2C5qQh9Tkb56w5+t22V2O0PWy67DwyaxmHyHukQXrD1c/peYnrw5kfFj7l7NTHPO8a
l2ZBVeQdkd1Cdw/w0f5YUo8PHXX8F6HV+mLTcPgnxNRxvADv/tFYouJnX3XNT5ONyycWgKY7h0ug
lkOr62586GWLeymvk0PqJ+beDhZTZJ7ReztLGSZyL8va5YAJeBVOHHQzShOi5pUSVYXf2KnTv7hO
mPFxSad80FXfPYyiKfeT8FjZO3PdcNwiS4R745oq+g2lEwXxQcWFVjVyx5ATR28WTVJkG9Sz/hxU
bgZ8I4EXniU2pOIDywJj9uJGcaa03j1QWd3LO2gLpEC+g3GObjMk7WYvuhUwAfYkuyjiM1+SVMd6
o1j6xuWbVNi+z0k2Bv8mf6retfZR63B9q9ts1S6VUSanhLsvH5yrl/uJwDI3VF+E3TG1GtOqPK3C
i8aWspq1NfuljLNf7GowIjr4tfBPaRMu93E/1e4HwG8c/s3a0MciDUBq5zenrGz0Q8bLxAVERziN
nFyJEySUngVNPL5htKg0rGJ9GmkJ3Bs4wqI4oSlKZoCzuzE8a6f+0dEm9rEdUk8fVJ6ZGzfyuVcz
4Qcv9UKYwQ7Dh+YxIdfwXNaoqgKj/W+efhRw3/rLJ5bX7ZX2BPekKWr9dyOiXxqiM/NdwaAaprgJ
AcW9mXGkJ/uUnNO0ZWP7XhhSni99uMzJwXOgcffYzWDOcMpKyKAB+92RS25q/b12wzI6egwg6+d2
o7mrvVNC/d4uhNb+gQOv1aGClRYPODFFfVD4H3PcNNWYv6SAzZozN0MGZvsGZF1bA7Ed8dm0IZZ7
HNC7FHbljiuju0+nxW9OqsCduCMNgy8oNZX8sESt4EYq+KY7tPI7aymFmMFiH7o0peMVL8WUivIN
i76nHyp0XxAX/uEhCfr5LowdRJVA5pVCOqFY3oO4sJxDjCb+z441pcDUQoDoQjQps+0yRloABrjh
/3+lEUkF7CpZGeomwZe5HJKmMj/RrIQ4dVFv9DnnnmWYCGdiblXJy8ZAir6alATr0TjqcqjIWsTt
+TY4nS8uwRDBP+3WhtyN7RK1HgHeTjCY7pt6EzF114Cv0f7GKkBuVB7O/tcSQ5G5Qy9C810SEZd3
Gq5mwmUSmOkVenaND1NCb3eoQTb6PffTPD3JtUvpE5gEdh8j2MWL56k6Po6mLObzyFKlxyj0M3Ws
s6Hz633MUKi/9dwEwobRW0Gv78GJHjVmT4a+nQme9JAsV4jtDrpVF8WNz/YcsSP8gGWdYvXeOYj7
5tPVDshkHSN1XZMQzulK3kNTUvUkS3K70Kt3vL+V7L9SQJzLwAWbXdoxyTHvDoOjHjgZDAidcX1d
Pi9OSCOlg+maxGpQd3mLmeoHgS6Mv1TUqxzZolbfLeP0+LAaM5bPLf5MRj0qXuW5jpSrHvLGnRD7
iHqL50/e6jEJ94T1YtUYBLkXPznpTfa7LgYo2Z3f6qL9nbco7E9omIt7yv1giWCVo86hUgt7cWaW
lTA2CRNrcF653iTqFw8j++odohhL9LVJGWQ8l1Xhme/Zhkw8Qq7z9sZnGJX8oRuawwENVgErcXlU
o4zOOdaxcIGL3jqPvc0IEVv2hUb9eGArcxdeGmUD+UU0gtf/C5F6ooxJFsfq1r2USXBx8ad034K3
xNyWqmlC5kIMZT7JpfJR531hyONpqyppml0dWkvwimzH+qmLcdteURaj5mFY5kh4x9KBxS0AZj5V
DgK9X2S0VlcyDRiVMyVL/9VY8dgJClmVwOhpYuK/OmZzWw85rWGYHRXB7qdZ6ji7mUJvWG4dBiX5
nTMMJv9Z4QP8hW+bEv5TYp5ugA+A55r3geCx8iPpA1/8Ko0xQbYrMo7HD1+2cTkeq8pfWbLNz9Al
9molB6G5lEEx9iXaXiUi56htXHvZS5GX1sNh59Vtdz9Yi89je3YGe5aE6OZJuQODsflRpGkpL4sm
/Eoc5g6/8k7QXUFt90qHp8prWPbd9XnYcd81kXBdPPzzkn70k59/LqtMytt0oIzfTRE1c3euJ80T
PiH6mGvZmtkhTLeds/eNzSIfo2hz+RKWHvOFQ9aHLeqD64ZDcuMnI3buXQ8GMLz3IErDhYk8qnlG
PH74y7UjCIZcPPj4fvDT5jgzohxeIa6T9rnT/RCwAUpGtKZZs1Sn3PFF8cxnsj5hYWNpBjEx9A0l
s7yXaEmiYl80FRZLzQaMl8rpDSWxVzOmY/afykuHpMti3CipUJqjOb00szMApfQWyrkKuqH5lVh+
cIrB1vXSK1MNmZ8NKfUZLDzC2ENco0o99AEpTve+qZb64sIfrY+2IBeoP3hRouSxqIPZXoq4yPjV
pzmdWP8q/bLjMfe26fW0rGu2C1FU+QcoZRNyWDt9tFTnNgnxzxNf0DAgQlthHLmtb/eKczxExggu
QVaPh0fDVuGe/xlUTJAQMITfDRc7dml1H6WdjYGcmr5P9pOJi/VuarN5ddCUXWapWbxpU4ymgU+T
JUBna/t5PctKyJ9uxTeKg3jKkvu+a5gTtQUcHk+VhnhaUo+yGQP/K46RPtn5jgLUZyo3P9k2hGtR
xlnvEw2PvjNJYhXxIbP76DLuXI8phhPqpT54bPsqWK5uk+Apn0e/YLYVTEwWPSd1//hErUATFEEr
dgtaW3ksGo1rM46RmVU0yPeSl46oybh/cUgt++NRa3HqlC4QbTJW+tj2E9fjUnPR7nuzMGIr9ZCf
A+WH3pEsAdQ7wg6K6iEbCQI/eSqkjfNYqnAKk7p8ZcQDFx2lgY2xsk31r3JpR9AXi2yyy8d+26es
t3Qu7kL/P7ry8c5kCTEIy+wh5iZ1l37IFlqUfRYz5Oi6ziEpQbnsXnSUQh2m86a4xY1FFNNx33hc
rll+JLLG/0XqKMQVTnrsf+XE/D3wlmjd11Xv/NEO2TtHy9r3P2Jex+LGY6KyEmReYN3AdkYu++S4
V7A20hyWrWm2aevihF8YgoRpsUEGTEyyXUlA6DvxUfh7CUXxpot0OvdSoz29bufi7WI6bkDpgmuS
k9Wra1xLOkQqBixqaRSF3i5jsv/OLLx5UFAK1bEabdejoHf1dU16n/+awMsDbFb0kBQuAhVwLUdf
m0e7ehrltRjU+jBXEI07C9BDav3UZOyB6mbXqD8xSWBux5vhDvO9iYZkZG5HztKRIVtuzrbkFqzP
Fk9w2uFe91CuKuJM+vQaRasoOupL1m08u4uvi2E/LiDtp5VWpJ6Zsw7LcEbWqNyT6CNjPzMdy+DG
MICdTnk625TCZ5yKmyFt8L9V6NGMJJv2J8qHAIwAU9ldls/JJ6tsnG+KMj6TiTukPiwaSySz9K1i
LqxP0ZRlM43HspItxwNmnP4cxqDgN3XgiOK9m3XKHE20GLW0M+b2ihmYZyJXi7jmlqIWpA0eYhe6
pfmNnkhRHa5UuWyu9wiP67hjvAO9CLeKJa1CPaxKSb95AUrBlza52pX1vlldTzSXKm9n/yaC+CPl
qoIiyn/rZR7z+yzeprDHyqiUIZPwkJkxi0BJ5xU9XYjbicYYKcJeggAnb/CMijSuH2syxgp6Jsra
+ID5pVku4Fl9dYoSLTzU5lHhoU1s4fUvU4Uno158KjTLGOOhAxWqDpOSSXHi/Icr04sLFgEJS7cW
Wck8D3SPagm/gJ1/ATlFOJdD4LFd0pF9tyvkGo+3BdTmB9B4bh7UONv5lNaisa+W1veuLeXKTk0S
jbhrY8PAofInTW7b7GOmazJXDOckHhzzS4aajwCGNgwAjIMgMjd5MGKQmIZmpXzmLQYBqpxu/rIz
kMhtpgnuOeY8j+2bqKnRjgVcDoaG0Al/4+Lgg0vWtoaZiz0IviYdXPU5zGV8Z8iXms6tY01xHkb0
+EeOHuPO+5WMPIyz4AsNRDGBviePYDloePKq/i5DRoobf9qGB2cki+OOB0d1jF1z5Z9DAveGTwOa
8c8RKLNM+xc88hnl9+faT4RkENTYepdCL9X6zp6gZd1PgxNH2GFyJ0u5n0L1NVvZTTfYcBb3ZoW0
/AiHvsj3JkWEuNSYhcVZrE7/Gchx/I3aSc/RN07UYk8tu/q0+mqaz6TgdTh1pvS1bz3GeSMaWnnS
HhPaAy4Y/YsBa/hvFUCkexNPK0ZEPW0uTp/Rx5LFy2djLYkvKH3wbfkmvSVV2ArWU8mwxYtaiOIP
Op7/HM95MtxtGhR5gLPqYcnJCl6vmDODM55e5webnXfVRJbae8IjMHsbBRxq/BWpEU4IPbOsQKrL
YGzUKWQqf2NKCV0d1dK2D9mgVEvdVOPsSpM24VIdZyomKGnq07E3KCVouDFZV3TTW0wPh+A9Oiu+
SZRHvpwUP7m98m770Wem4CV2SRYAqKEucaWRj5f+NnREODNQF+VuHVoqWz03/Evu23Lay051DziR
1YfnRMtr68TeV+lE/n9JhNb248RFOl1L+nd8f9jFK/ud2ZpyhFWa5XregleKA37CFKa29mjdlh5K
51IRTsaoERT3POfoemhsJLetTvNYOAkG0pmN6MHZJ2EMnmVFCr92kRtmKMYD915IytJ1bELpEgzp
x79wXyfegcFi/OWR+JeeckYF/hYsx0FYUvO/oU1Ol6hci5+F5KvnhNihe7JGl39OSV20I/mQnJRp
M8DtchmSQuAPVUZWGJEv92KN1hdPa+cnyJ153c8qSp8lVON7PBK+tmM+Lo+9jP3/cqbL646fepuO
kv5wtzK2pgPhFqTsLcpL5+eG6AMtj24VcDF2qzTPqZ8Fjz1eFALHCLHBCl0z5S26wW8OMXv8njaN
FnDFD10krYE5eTrDRgYS+cZpIQaJhZL1R8z7PVyRvxgBD2T/wFWU4kHFMd1tZSJxrQiMvKvK1n0Z
sVUtRy3XrZTBtVvs2yYjw8FbnXsCUOxva9iYADWy9C6YZR7PPE11/h4ERJ9hfCnQ4OrcxdDeyug9
7Eh7IBtTur8DrUafhEO1jDtCgKF5WwiXg9ajLnaDx/iw67vsseC/OLLDE3qav9fn4YvSFOmZa/Yr
7E31kQONMqxnJyZFSS9c4m3mnjzIiyrKJDxQFar+NhslP15Mqo84xc1ona1UQChs4bJfVcpQHiW2
euHTxNzSpU7wTojQdJBhA4Zh8rjy/yq1DeXXuvFORCSWgDzJ5msMCB14Ia+BHmTHFCdwblnNm55c
VHnSZVY+nQ8fazKrF2TXCNjZqH4A+8HIT36WPzzSWBXVeViqqkRhpwt5wBQyRxzHqntxByKh9oZM
1ztbLinRfgnbTcgwDFyXMxkOAJ1+O/drv2+6U2h13z6VA8mnN205yBFVhCsFkEdQu7vBUtQHtjyS
GAXsgioar4mzZ9lk/pmlSbSecJiLNxgsVv3RfVl5MStg0K5qyJigjgWP2+vANQ8NlCVpaugowZ6f
NbN/EV+T+dxqtgUldOZO5k1nO4VMxHcybrr/84BM38QuZIzr/XFGSopjVCV2uCyMf/GzTH4TnwCW
o1fY7Sg/WXaPmRNyjtR0kgbq8qPHPzRP50bonlYt9oN/IzsZnqM4ztQBsE3kN5MVcnhxSlleYxsx
YmNQbb99Xtl0pyF8n1fhl/c9Wcd/+dftcui9jWfTgAc8DBOOwB3G4ap+giYssjfmY9h8+Sud+tmS
ApKc4VNtcqTHKSETyyBuMb/UEARZbcw5G0gsOpB+43zbhM5g77XCfkUZOsLKLGtp5aObN7iyJywO
X21Is8EXVmAat8Oc4PYXMBWcLuBzMPrUvnEFHY7+OABnkgWi5GESQVSBZLbQSaHJo/Y6EqAA+AYz
ER3GIfOSd9FGDIcgW95jIoJPEqMnu+m6Emu3yrAsnMlxxBlQZ9y51F3pU4J/IqPfbZjjtp71L/Vk
2vGcVoQ3bVUJ31KFuvvgVxo2Yolr54U6M0tuGrDI4BoLST/dKlOom2ZM8GbKLONKYeO8H5MDNNZE
u+750pZPYvXSCzkuC2FxvLK41geX4CqFrwC3h6rz+x51BiHWiNi7K1aNsOoO0CPMpjC5AW9GjA90
0qExOSQCLLtkaZDVM1Cytxm54SwG2bpgvHj/jlksh7eEUKG96TPdfUDt8xWmTRp95L4pv1luax6s
ErU4VyV+ml0Uh82rHov6TYXGjv/JZgn0HygvurAe853ZcT1tXp3MzMN5xdytHgXSp7prynq865nX
HXFPNcnZ6mTjFwa/819I4omfEblrRkZNiRUeUmGKjiN/RO2racx+WbGKq143FEETWXRiZhWISyVt
xKTTJyv1tQsyycbMMtblOVQN6NQgh7XYheNingysHLcAHw6FA0/YOZotBvm2YyTP0NtnZDPmbv9H
rxYTCPQUMAAZPcEe6hK9Y+zL5b95xdh+1eDRDMPWKT6j93ZPwhS2vds09nkvChzae+zFkXgsxci6
owQNZNtz3XkfsbeU59IPlHcHLySQ/ZuG8nh2C8PaTqSo5uxFKMj/gT5QEuNciZ/oh+vNfUGW7o3o
hEWubh2syU+5u4znOHARFdjnVxVHJK7WuZ1Bxm899OanxbRR+9fY1qaH2I1k++nkFh+KGKvoWpHh
2Z7baWjbc4Qlsrgjt40JDblC6kuTknmFVAJfYWBZBfvOUZ4+LcYDDxLwihVBnNjOjqs/dvfSbOxj
XhjdP4W2YjqPwy/F/6dE/iYjJHx8C9BjxwU+MLxywof/hPZjGFjsIDsGcLMLDk/nBMNf9WCI61yd
UYuJrNhJ8ok/AEPL6Zxi59l8pElrLk0kO032XxD38V+fgovkz6b33vAQhG8gElRetHEyeGDbsc32
TEQw66YdVr3byYxmOpXFCu6mEuOW164IHUZ3QYkxQPK0T9hpltDBlyVpmWbje/VDbLN4PdVdWcbE
UG+1We+p8lJEef0X0RfFaSQqHuCo7OnlnSD1f7VrCuk4Udk/2iraJrEssn333QEfRzZlBfxFmcn7
MEVi+R4Jr0rPTMgpVccK1uBGkUdwS4gME6skbvvxooJVkG0YuSW2rmWmhD/plT0QZGX6BCKEXcrg
uy+peQho7VmhBFNg8vYEdqfrPUkOBGLMbj786TDTi0fiy+LhEW6OYNoQk8MpJtccPVnP7dHiNMWD
qOvkNo2rgouEhEyMTxWdzbZAxX9eqiTzbqWtEMxJStysMjSDMWa0Id746IYMnnjJCzDiIcERbZT9
Id86fCOKF+dFJUN82zlH9O8iCjm+665b20M1Zlx52OhAZUEV5XRY2FN7o5Du152ddD1cy4IEwH1V
dmgvmR8VjEc6V/QnhwkNX3Qz11cZrABxTQzoZoYqSY5L1hLymQ2auUoWcKMQONVQYvlKVl8JVsty
J4Hkn1wkT2hQ7F17ggDwgmhDAU5ssTeeiaX2n0hhdZs9twYHMQaXDZTNIBL4eAzUepvO03OHuwIK
YiTaYReL7XctaLCYLi9kY+1o5x1CbhFQX9BnKCGsjuojNz0Ajc9miV8e9hCH7bmZ+Ltdke4uDKf4
ifSc+A4LMPavpCW2Bkpxw0LhRCGwyzMZssDN1E9hcDSxS1MQuy1IAhdRrU7uPEz50XUz2UBg1Xl/
aqSWjxbd4Fl2mX0rkpXiNJzG7sH6vbgvPE4H6EBJYELgb4EYqKhsVYD5Lh78iUC9E+GW/h8hp5iQ
Re3I16YDMqG49vmLFoik+D5aGe0uTF6PsL1ZfeH8rLqH2F/Fu6ya4DPsIckIE2Sx6m6k0bvokgHQ
3q3nBIdIL/lArMU1Q1L7NDxknlMiVKkWl8gIC33MPAZGgEQ2xeUc4lKg/guwnXEK3fOl1Z+F8eFp
8O8JwWs++axQltjLOr+EqokU3wKp73iuMGVtRqu8zY7YfLdBTrcFw1jiLmfUyjn/tUxJhGHVcEDs
i7mDMKZyplJiPGsYyLZFua9wTV1VUHMORnKEbmiwiP3ERA+lx7EMOKLHaE1fCzXkLw2Ber/SppDB
ruiTDQtYk+L3uG5hDv7Q82dFL9pvdyJFgf82/RBVgtvA7eM7wZToK1vDNDhsglC/VwmRurtIM4XV
sECvVPlxdyxajy+DVjZ/zsY8BQTrjPJfly5zigt5N4BrY7yRPzJ2wkvhFiQLMKWv/5IAsRIZw2jo
yzUp2IdpRPGqsL1/NWxS0RcBjI0ojYhkDlVUgiqoGK1qFycj4KVsmOsXns/vVBjRS4Z0EYyy0wC6
4eviLTfLWGMcKgIgDJltD72IuB4qVtLWDKZ5s3cUt1FzjheTv6h+S6MmwIEjkaAmtGng4HGOmUEI
SqQSWxfha1CImysw65WZjyG6d3CMJQPTw7bY7ZPigrOdYQY2YMWx/Gx9aFGAR34aLYGGGu4ctUek
5znRoEJfTsoG233hWDA0/CYFwN+i/pN930pCsEL/QtAwQmDGRJkdENFQdcelU8t/2qQgggXZmUDr
rg84gVJAk5bq/rboBf2hqJ3hk+BZHvAqcgiMi/INTwfpxkdG84NbAmTxr7+yqZ0TLux+jQbNi58T
cfLAXIWBiB569z2rwvLbx22tdtYrSo/VQza+kVhm17PgacMQ63TBZzBXEEkujYhGRi2c9jwHFqIR
lph8E5aeTfmNVbNJdmM5hPkpN/BvR+O1abVj1jvV99DvQJL9Ct918ckwtjetNoS3S9OwXDxYY3e5
hr6LrQeaBomEXy7sgUOJbDJDzMwzKyZ+F3dQHI9DOiGgY57SV7I3QQjVEK+3WlLlnGi6bPbeDQuh
VWLdlEAvcnvUTTNF9jpbzgcaTn5GimhxFSWYwEErOhiED6cjvENue2sSVvJc3VxQ8g3/4+jMluNE
oiD6RUQUBRTFa++LWq3NlqwXwrI17DvF9vVz8NNETIzHtrqhbuXNPAm4EiYP1kzchZq2hIfKN858
GGompZmZMb1i4mhnHs80qU4VVwMP6wj2m+xBTklW/kz4FJK7yyaufa5VhnQJYVXLbRQxrnFT8WrV
XJUX+INBzoTSeXZd2K8X3jNl/MRjMLW83ZkNt3CR2uDupjnOBqyenTjR2lsn7RasnwLyE458mlwK
R+ASrLu/KXBT1IaRkkvQj2vDbwDcJI7Hk+7t0oidEUW/9CcXxKjPuyZeSSRh6A9cBVuqJB4r+lNm
tMdgzHbaYatv9gVGorZ5oDoqC1/GmS/r3dgd7OMkDpCBcYFy+J/7lLXKYwTlXV1HZGlrD1SJ6w2z
SNYejQ07rwJePI5ldMlcHkEXVQQv9EHYpiEUSxiR1fuFYQkP1FYq8r9EkVK2se0pGnGXfxT48yKi
Jq2QJ3A9TVvsRGAv1V+xCPQDyWsy+2hkyQ56jylO83d3oryVj17RkzJVC86sbeEVBs5/MoHQOXB9
khaeRdOQFzT85Ah9Blit8PPAUOK76mJYZngYBj5+qEcB1w+8HgOXfcP8QAolsgvxIDuZsD9opzL2
6SNIp/Ar0+s/d9LJdEl6YyKCit8nqwvvU1gwZ+iBoK1nN6iENUCSDXyP4U5J59bUA/DfKDOWvZEp
6jMuSAWr8hpOmacffFzp0Oer3gVKMirqdo5pn6feJ2yuYDVk4nUjQOzM2NgIM9bluS35AFaDRyVD
PiRiSech8Wr4+sV6M9e14Y47Z6IE/Gf7sRp+ApodiqeR7Xb2X4TOgqgyT9lydxvQw6e5lpivWdxJ
fSNQz3tElEC0nqMeVtwTIKsCm6toS/fWQTi3zgPmA2jFpVu4r8pt7Pkpki5ym4CEk2Gobvp64+JP
a04hPCgkZaLk0yEaUid+q4pIlZ9a1LMb77PGZkiFR4hbBN9T8CBjSu4pJAA+5XMpaLd8Wef6PPk5
y8nZ8od4N9pUDsJ5cOu/hsd0i/tlHD44O4ElBbHuC+ANEzfVDXRDQksJHOjwbEoUOTR07cx/sZOL
2OyQgBoBxWo1dfdLpYpjSwY3Yq1dji/GwdG/TRyR/UDEZ8Cg2IsASagkTmWQCzmidK/0jt2QVf0l
J+wNbygZDpIJ9if2TFnozdTzenzo4qtXhTK/u8GpwCFT+tkXR7nYSw9mSzr6zjrNZqyU9Gf8LNKy
zt6RRyyy9ykdMdZe4eggu2B0pKqLnLx+IRGNooIYbgiDX2pU5+ww+oR0Yghr485NAfR95JPuw9MA
YpJraKG5ywIRa5vm0PgRYHqCuxH3cCzjbPmQj2NmipkhkQwVA0uZVeaqudXPIQ94B4qHqSwoKdTV
gHw6CIYjBoRh18zGkcdwGlCf5kRG4/tMeBcsYJQ00R8yX2l0ITFK1GrtC8EGXcXMIlDjiawAbIhu
rItWByKX5X5XQUApOEkpjxo2pLuc6QzT0bN+yjLB5Z5wj3f6rY5CVhvs8dhYxEZwVmHMbBlGsF2A
/ZS6DcCc+fb83JEKZ2NoVRxOkiq46luklvEuvNSaO0UiNGQkK7WjzdYBHmwsYbrCLoXLRlpkWfQC
K6Auv5Myx7E4s8kUz9x2sVu69C2lB0wHg3uZWeGX5MLWbTYaANcIXor6CESszyLuZbP2eGtX6lzw
/BKedh37KymEEI/RYKyNnwRF/zFDUKDpisxD6vCVhI3+je+uCy/MVHP1KKsRq89hbnGe8MWt+Im+
wAiT3p17SnyowDYOJ0QDPvEtPmBsA8aOKv3c8dPW/sZhKO1Z3Tq4G9xpiSa4hEOCStIE3Gk3FH/4
/rXOgsns6lyoudyjQ/fzriAZ6pxRXKb6KTHFUnQPNCso85yMxRDkW7bckDU2Ux2xPhGemeDFLqQm
4leDElT/LboQVxx4CRG2T1Q6rAw/PJcQTy3N6osIEMcuDDdkiigBPwn1J2GvL7XdtY+Lu/AukSA1
55NJa9LbQnn9kwu0UFw7Lv8tyW7dNreKxP2X6eHCnCOuKu1Xt7SOfq8k3Zs7DSK3u84DHs5n21i6
BKnhLm9E0x17P+pmti9FDEzgQ9p1ON1jA5Lk0BI8EB0GJ8nLdK7mvj0ZoEE22I2eHEcYmi676ZnZ
4UojKSGYxnR18jlatZW9Kz1b1n9jsjANs7jkVSAhFHkb1aau7vFtsgDeLx62+LXDZM2ypF32DZoJ
iEK6iL1s6At9beQyLI/ArpMC70SpAwePEdmw/ARKiv8btKXuswH/zcInT9FbO5/rJvcPkbvdHpWc
KpJNjPx9c6O5MYex97xXpmrIb0LyJ9xqHg25VQtKzFZGWNV3Iyic5FmVSGofDIr5CtZy6uYgEHgc
QJ0x9yfAKfV8BOyER44LtosXf+D+PG2C1ME9lWVtwJ1HdI2FADJVxKqh9zkeD386vxYiLay7aw2V
fnBthDFe/7QZpBvGudL8wNuVIU6vkFgsDFg9iBrN/nOShv54JbogbyS4gIFAXpGkVdCReE9FNJDh
RVMiMu4bVhq/P862BpfrzgvRGjEkTXCnBoi0EYqKP76l7MvU+gg5agP5P1wXAMH85QbRwJ238nk1
ZzBi2/04SKgkLguogEsB4u6hJXu8kEVfT4bVp28dwOSFHoaApM3nV8UvI2DFm2O5WNIQReho9LZ+
R5bMWAmP7IpPCzZONBXi+2YXVnOif6mITd3BBvniHaaQbdtOq6Bd90hBnVw7wCf+V+XSEsXGC9Vv
vpD+czHvjXDNrT3xYXtn1V7fHOqO2DN0HmDl56IJUc9caE1mM2K4e2+Cpvrjt22Q7BXm5pKz20nq
3+FIzcuM6xD/PV8jgpOTiziZjDlGnB5S1I4rViHBIAIRPiLDTPWRGgDeaDSfWc4D31dewlHZKPem
hpqtWkiyXVwqn2WdmaywPzSDrScSs1FiPUpdYEuC0hT0RyJMEKfdzm+6Z51gYboa09sxA0Ngf3Er
yOxvbWeV/T6Sh80kUFVQn8WMBWhfFBlCkqAvqnlIxhEQWugwzdxUkaKZcbhPghyPAz8PBraNd7Oa
U3/XKKfpLziQqz/0fWFDk7wiZ0xqkpdNvWQxqSEpPA8sGSTzzTQsifvoAaxbzuQDdHJj8ZI1O43f
Ac+vWgghECwXyckGK5YfuXCQ1OSGPNnWO2uLPv8UwCnVeWRVxDpKoKf+qC0bi3g0de10hz/gvXZ1
Oao9wtpUvIVQgtkZFDVHSDcMzI3KjQKsFHnVkbQpEQN/6iWWHhEfPyqrM0JSPl8UQ+945j2bNk/c
O7iwRz0uv5A0l/8q8oYrOLYsiBQh2uiOxj5WMTqLZue38fqiPOlySrnE+ivGdxbMO5rLtGCxqEcu
pl1ANGvHBj2XJ4jOWXwjEx92z4ZkZVPuEd84Ree8ZldhFtaUfJYWDoECE6s6sa3NzS9lsUr7K2fN
95xlYkULT4kZEIp+MprywMlOzIc4QhXwuxEUOpqCf/Ot4Lf4p9loHtRQBeCEWWFzk+N0JR7lFnT4
nKR2IDE0jb+4f3pjEwyI6hbwVzUHPbVszcJXxqdg/YZLahbPPUjzT7yOXbfv2pkJRIYFBqHN7JjR
3uX4pzSWmWXCE1st6b2yB25oszMS7TUs5wqeBm1/YSxejXsVHEsG6kLZ9baznPDOqlCwaYUG3B71
PDrTI0sEJU4Gv4zZZRPZyJtbNiI/YmcXd/ZGkXeN05pRN+FC+XecVtMrb2vHfGRLl+o7TFhkdtQc
ovMCj1XJZN9x6BTGpMlXEjbmYVQVEZQ27Rb/mtmrEw/8CiOg0gWAvcyu1kaYqkcPx82ShKDU1qid
dkbkksSPuChW/67XbszCfDtarvtmlOI/gVTa/YhoybJeG09y6hEjV4jCuNTqh8nup/qSDG2WIYoB
WrLY9+br+ZNMaOJAX3IHNBiKXdeJvcDuwts81YHeMvuGPSbNsfvtYI/xuYilHLK5k8uPgMOfpDbd
VO8M9+B8TDhASdRRTcrJF2MAKKknamRS2jU2vMsoP3awwfdPTDxkpZinHLWXgwsV2ikVl92WEcnc
aHtgLxZV+KSA/oTj8CmdkP61MJ+6/o0+n1y8pooYyHtW935PASM7cEp9QotVAUJikN3JLawg6inK
bwsY9uNaoqeugQyY3geHPcxrWSvPYXqn2W7DY8sXB1kO5RWGpZ39wXMrw2vHxLtcKpWqb8I1EDpV
66X6iuk0/g6J+8UHug5tQWtPybekSVvhnsnI2t7zXEAbe8/4Yw+P+TDJ6jKFcmneBZk2Tb8RNNlt
AkrXozNCsSfsesra2KQ7lCwf17BGsusE2UtYVohrCFtYuF5ZzmgeOo+qv0fJoO8dOyMxFkks5hjF
EO7w8ytoDEWRB/qnaBarGfZVF6ryTn1Wa/8dnLFcbkMfew6UpdrQ28Slr/+2lwnyncES7Dyilpbc
qrPRLbBxs/EG9GAaw9Bfec0037tkXgMZMP+p65lEUzyC2EdBmv0Kej3vTW/+dCcX2V7DIM0PTUAg
e6PKwRcnbrjOWgHgJRi0eheGuJ9E7n9s+pRLlTHASCCokMu4ANlwaj/wxAhCGWLyplPkq/GtKAka
Qn6UsmMwLJKDwyySHUnArpIT8upv1l5ef8+4udKs2jN67OCUSnlsZlYxq9CDtq1p5viH1iYNoV3Z
fkQWTgZ6UYlOi2vSlcNwLvEgmqdisLz8StsVUo6wowaNKVHSC27rtBrdeJmQuI1awFKnJKUE4FQV
QwZ0tg7tVxeQYm92Y43fdQclaaoecUwuOS7kJXBfEzmM+ZloKW5V9H6nozxKCFuR4hzi1P+TuTj5
LxyFLG5ISKlvoevxO4G2nz/WdAi4e8oj0leFdzN+QwWvskOUu2F81zRuVMzBzEzuz07RUPSasb/5
MrbtdBlrxsK29iE3dqAIpYiSu61a3hdJJ9aagFSo4CbY9PNp8Zv1zyMGq+lLdQhZPB1hHvcvVcjE
ttX00tgHTZVI/cJFiEwu9qCk19iZHRsohIMw8d/gsLFCWbbpcakBR01s6IJUv8xI+qDLHd63WYdN
KWopTU42eAlZALEYB+4kAzuG4OFze3ohYBhXJ4I0RGH7yRvqXzNqp8ZhRTJs2XVj2ourUB1Mdnwu
iAygPtdXub0OxIkfD2bHpzCzRcBH678Ulr2eqsZxhguhUl4Vo5O58clJodq+irlWIFwrwI3QnKGt
/RUjowQbgwWynktSPd+PUTHar8GsEABdvFXe3Slc3l0jZmP/kOYTGqxwGoSlPDRaEJrMZvTMTobe
hW0J+QkXP4JL1qE10b1VilcyAK/ZP6K5FzaHpNcV8X5UEfN74/qIMr1DDHoHr0iIXaG69TjXgDSb
nT3T67JhDw6AbxPXA7EZDul0ucPSdSdra2yKDB4LhQenPvL/nr0HnMzz8rLKkXyvCp+OADPUkMIR
nDTdh8QTOHtUFk3jaWb52T20llfYz9KbVQpiIPJZLalKgL2nfq9/MvBg8gc56IydG4F9hUuGFwvR
tC71pwu/lx9cdJCFzaUn1vLiQOK3jk6ShQeUWcCCLj+94FvMdl3uBOraiKdlUA9UlZBf6cQ6kU2F
hUJJu+90zSdnaC4mrniZsD9Pb+gIK0VNNgZNH9x0pvYKC8pqvG+wq2PFRKeo6hXnS5EoVj6qEll4
VEkC2Xzs7S59YogkD5sUw5hy0hIRcw9J7ZpiBxIhxoGk6rr/NDpwa3vfJKbcz0PIbIuHE7I4TPmo
ynZZXEzRe9XK3npOIeU5J9JxKLliJPS/S3D9kszMoMuyrHM4vqVJ8+E8TrXBl5hAN/g0ZOYbfn+W
9oiey+IEziGDwYUTmVcfqcc5GIpqP9KtRNzMCjLxakY/MJ/046onowEDvDJHuvGjj714sk9lwT74
zlxjuo+2QTc9ZRpvIm46RqPtBFpINru8TVewghjn9LZw0ZjBYXAXOMWD5rY5OgMk6o4aK/ok05xk
sEs2EwlEAUePCqj2X8BLu+poBN/4I+XKnAOcKvhxMLe13i3JC5JgtDZ712auxpliGLo+fZasZMnw
eAaLvoYugbLjyF87ObN5JFU76hF1gIV47PziqfXCZxZRLiF48nfda1MFEIkT22V/bmWT43FPrfX8
KJbQSV6j9eW9h8Wgs1vogpq8rJRoXBPaBwYO4Tn1jrKHsEZVwKLdJ0os5WeQhFX9VvWAOA7GSD94
CieSrBtu+XHPZ85C8RAVkAeeW0Ocmu7ZDKFWZ4P9myUy9lOST9jpRrgU+VlPnZPccMMSeM5cd1Rv
wxSO7j2X2GbtdrCWY9BMHOGi6cy1tCdca6i2yM6TmzKik+kseiDdzkDVhS8hIzvU4uJcp79RY72Q
FZgVqq7+dbpMLQrSMKT03IHJYK+aNR1aSs0opMgQTKRAHYnxe8f4O1Q4EQt8OtuGn3y7jfik4PL0
pFbg/WJCktCZPKhzpPdD+Wewrcp94nUBalbAK032jd95zR7HRCf3oPjq9qpTRZaUuYyDl3o9mqc2
HYwW+oLjhv6AblrBzlnl5XR0jCkfA8tJoylkKpr8IBsvTP4ULSrb6MNIuShe1HdgO3x9zNpV9OZ5
lJkC3GZzOJ4F3QpMEzZizodCzhu/6ZdhU9S2uKj2rTB8ExgarMhQZNmxAnO9OEleMGeo5CfaXsUX
azRwqlI8VfGHqIFyQGJkoPM7bMVrDGVmn2iADb2WnLoemo4ESkxw06ufKR7mRcVBUHGEtqReqQdH
YYE7vldYVavkOCKMYX5YJr+tbraxTfDY0J0R3qADwkVLCNhiivGHVux9yPkFNPEsVU9QZWbvyCYb
pn4BaYPdv1cJAE9p48MwQ1L/d++xJDFtXUkGOiC7jkDgtkZTFD9dGqQ9573JLBjWtcNWUtoFKto+
zHDIQ4fyNQfhjFVO0s5hN+a1wHyfvHUZ8HsoOqitd0ALrFc2a2YeAzBLZbkbXDUBR8OG8u4YHmCG
n8y/09WQ2keWGPAKRrvmDuOR/CEXaDFYvYHiwR4r26Fwb2L0RoqWvDqv7Q2qA08W7W9cYgz1saAR
GqayE3Jv8CCYPcd3nDq8utF3iPADTXHumojR0mAO9CiAw+02AM7ilQUPqy+cYf7ifeKL11IilkWi
DwldVrkAj7EIi/l9IFXuv3fxugqPKUL5qVzi5LtljC3WWj5tdDs0cnwCnnTb/lJXzkRJtbQWvpdR
g4FkhwPHkXff9qQ3bIA6U0rJla5tT5kLxeBhCfIOAhoEyv3ktghheOt86v2gD2CLX2ZRenuQAoiy
E2vlCKPB+vyfoqET1tkIO3lAokFsStrFbh50WvR/OL1y+8lhMUMjb544+b/UtgfsWma0x3HPswlB
s0YMDCl+aHysHVMIH95eIvrMX6B+VHrtmNoZsvQqhXa+tMO/bAYQ18CNI3u09FsmcdyTpZ4a9Rwm
FvjPk1AuHzbPTs7XJhzc/OJjHbC33JDI5nFxjdqT76cKLZuwSBQ1JzfunLZ/WkFp3i3Ua24PuGtV
fissI+JqWWNzqmDExf9FcyENDG5CHPUaG7GHz56OdQq6sTibM3JSDwdfT14EXGSwc/USpfC/k43W
Vs9sGk+rqqxmpH06f1QXbjog2atfuXD5sRftxB/sppa2iuoDyVWUhab2eGclsdY/iLW4utwHk0IV
LCVj4hceFyl/OK7P7WEZTGahqrotzjQou35BiUAY0/JDdVWkfuYhu+xhS7UUAncTFu54H7CbFueJ
ol7rp21y7DaVWQgcdT5nzjNhIhYiQg3Ft6rXk66cUXv3akB0OvYVODM2b6WTPeNf5pvOCp84/EAt
wfJFCSi1LfOU0mwPOSp7yKuRx8kd49B/CwIvcd66vATuAa7CfsOlYQUfTVX3bxmpV5a6VsEqLygc
NmX9klanSNRIpnpys/JCWSy+Ku5LuKtRpdivoS5N9i6hurvnjZN73I6rZiHmwJxhRd0bZrW2rOgQ
cFnDsUUl9XGshqE1TwCVfH6PrHHlLy+ls2zTUwmKaoH3v3qkdSgn0C418RWoaZBBqYQWBGBxhoRa
1de+4BrA7lmuDb3ssti/GqYTQLIW1pSQtXq9rYIlwivFXrm6ZH01OLhwZih4+0LVQfDEt4c5v/OH
Rh59NJvxoDghoIMGjcEDQDGuoOd+lNVXhy0AS5UiO/9WpQUFylSK45mhNheJd7aMuOPlXQYbnY1t
z155HO+bUgrO28a28KsqLpXsfYMMt07BAnWJDwKMdMDqI1XljyqN04+4Q2EjkGlBvWQa7yF4fxGx
t7PPuWZr9x7oEQjtrszpFJbwKqkJIi9PB914QO52pqtOuqA+83bEaH+ZRrv7AUNvLmgIc62FgoSm
8py82kaIQxhCcHsvgubvaAQbFJvMBo4Hxr6GMh64VUQEdIq528FL4hAMWfnMzxEZpeVX4WUk5QTr
7oWpAGWHEFXs/UNCGnClv3hH5kweAC0W8VgiMGHLZzrJuYmBUMM+RDkTjw7CTup88DUeou+ItWe9
zUbiQO8IlfZ8BgO7WFsVll2Mq3rNQPCibMffzC0gUmjBkelEgWDJLPcd8FegFIh1F9M8C3LgoAq3
7JMH1WbA2dCRAmbwIZZRbigXSsb/bAg45b73RoqXN7h0VnQuE3G5xxzHjgHO7xJtU+UW3yYqMaWl
6KP+qcQ1/RfnJ4AzOnG6J4/5XT5ZknDrfV1VDhs6RbEOCszhj05SUcgTjTJJfvKoFik4H09ibcVk
PBMaoB2hwqI0lB1lWojR6K8hIXia0Sbr6mO+5qGfXPmccPryWLZMpfuhBQV65Uc9mb8Rkbzq4ro8
ElAAJTcJuhBRYuZwlZU4EWMH/As7XeF2fMIxkti4HUIj+xvr1qY+xZDvqDCWDTIwwYpQXUJeFKzA
O5Dc5H3p8CYuPOvlSPsLq/7EJDTjtaRduwezttWzT/dc/cAWh+RVUlKdsRm8IW1f8FBijAuSSH4K
B5MR/7o0im63VdBcKGGF6Eyy+mr1ETa6KE75nexgMGybcpcFhqdLWFycd6uUQYjXh1CZeeOdlQ/j
VNECS9pync70LooI6sBF7vv6r7RITpwTKwkgKhcasAy2PxZf54xcGURBU1XySzktqspRUvAS3aym
xcrUFZLHFH2dFylOlUReqn7S3ldTqF5kEMazgFQNdy/2x5tuqsL0REsX+Sl6+HgfIJugK3M0czUb
+wHnYFQTZzxVNUWny4ErDTaMsAPl/GQNvuqoD8M6NQQXN7NGQTa9y/2E+zQ549ndOEXhB6RqmBDU
xl8Dg+gdFDjE2I6gcerLqL213AILkuxLGDcLpi+MbkC0XlXdIu3ugpBb7IWuNmfG9YUWMEEhY8Mf
/0fBcKmi04iCBRkJJ4qy9wQNF6YeZ6zC5McEqkpza+fHKdnN19FCO2Mimrx8MxHnKFtF0DZRc/cy
qAvfioGXLVWKHLjeP4NaB9zUyxCQL7c28xEPpH1veT/XebBPhnB9a/hJS3VuMwFKo3ysNtNJlJ03
UE7kOlN/qqk2UtYuIs9UgG9Om2Z5YgRzrN/Ka0tqZyJ4TTnSB554HDm1b0+gK6uO8qglqxy+0CPX
hPg3SxUgp5s5lqN4D3u4PJBCK4NRKRva+TWFRFw9JF5DME5pf727Fh0LfI87TbiOpmUmrC+Ph4XO
HgK42LDAcr+qlqp6lkvG6ffcQ7sjn4L+5fd20fxWeuL/yL7zm4fZ0kda2JM/i5Otd5ZGIGuIqcgO
tov9te173LrUL/r1jWPUB5sBCPvFy1fLLrl71ljJWswnvEYfUYychy5t0g8wWpjomnDAoYaev3R3
iqj8ahvjJbnAv12AotBzSZEedgrNDidHyOaiblYdyC/h9W5Z+1KWMcS1xy9mYOqe7UzBddsZKsdr
s8UpNgqQnJMv2SYHThuQ//eXnmWSvcbBXJgo8BIam4gDF5XR5sbBWPbqE6xediycQJ6nvm+H55EN
S7yX6ILU4LWCdUQVx7SbsdOO7LeQhSCrxqVa/MeoxSUOvXv0B8x9Vir/ZKibdOswnj+HIguqk+XS
XLr3yBbbhxn9Tb6JMZx/Ei5neRTPLZmeahb2ugSc7NQAARsaFkmBfou6pEuuBieIfi46Zy4fmnz2
2odmSGO1zXC35rvCjYPkovTiJezTFv8PB7SFyGaFbnkWebsSo/IVfBA6Tf4WLVbHeMN/PhGGWhke
yQ5WaVBzIWChGpIA85DU6TVAzF248/0FEoVU5KaYaKPew/INZwhJU2QNlFYTIZI+kIAAHBAGpfod
+U1zhDYy1l/tZHtXvuNWiz7WO92uWwghHDhyB3ARZNmW4kbyge9SXU+gFVvyFNBC05Tyr1BM1s1t
6yk+Y5Cq9QM+aD4KPMP9HwKh3Rct3by3isVi2yaXwE/OOgYk/+iWqEJbCB/6yIKXv7XmS3WvSiXd
bdVrHD2I+7I7gbk03bdiijGwt318wR8DptefkGKZC4uh50Si+hzIBqOrf/fqJKHiDJgIf8R5HFgs
SYZH+MrWpOrvyrH74mfmSvkLDFx1IkmQ1c+zsVvnK8LR1BN4KESIioULO0PdpNc+bfdNLudkp8ak
/4wyjp6jcGr/ZeScfDahIiyyYolHZtgl/1WFXpci1hae85wBO+dlXk++/iUTQBu/oG42bCYsZGlJ
p1TtYMKOUt6MhR0Sam58g3t77AII2pELmoybOS7ff1dRFCMMt43blcXfOvRQVUDPji+2K+IX7L1M
C40GQb5f/YPNJfdwVeIhXTf1Vba2BRDuxk+RN35M/P0frHNpW7THHTtlXBVtQA7uS9Beiu2hYhcv
vlbu2Eg1QUD9kXB5iwTtSl9Ks4gpime8uUNhiIanFE2TLkxKXU13hoLQxFfsPBMZzKVwmSthztCk
keGK6fttHKW285TwwxtwUUvcGru5hYnxh/T7ML1G3VInNq+GXKe/uzmckB7YVhYuKSkvm/zP1dfA
mQuOQBfn0poiahYD5VtXiBw8nOT7CUZ8SQlT64OdfGWdJRqzw25bdNpQ7RfFFs97L082XuhbySbT
e/KI1LfHvkihd0YaGdXTTiTOYPTLeEcuC1+ghj1MbCDTCv0nYBXdtmhUp65PuciA2ASrLmnW2M05
9QGIy1E2Hny7kM0Bx5r5xZm8chHnmKfOdOaXli3f9GkFsj6gskQkhBf2j8Vx8WM3ONshT+JDyrus
+lXXHtlJjUnLe4xwbFz8OBEvtHi5cq+c3P6eac/Qz32q+GQFBNp1TkjYxs2hg+rok5Rb9Rf6BTn3
eXQkUaHkEOdsNnXrJ+WN2UPeJh+k4HqSsejHzc/5UgYEYLCu8xJ23YLVDj5i0yTt0a/L4O/kE4Lb
VbYieb0sS89FZFDdb79G8sYWzrJ5l2IouSV1CK52DNYYgY+v4wBWidkXcxt7DDXbDUXHeV1lfEvZ
32wk00IJ1WTdP41x1vicRBVjXlWt74TIweuNO2u88992P3SYxieQhV396sfk1ED5U3PDT6XKxgar
+Eh379JwQd9UA9h9L5xYKQi7cQmaWJb/hG0Tb6s38Mg+RK7HRSNQccQVsPX7hvkIOvabwbDYXlgw
DAE2fMtD8mfBFiIXhpg4GzrbYsrZ9riocaJqoCUu92SzcG3DD5ZScz/0dPxuYxZV5aXoI/nVgldo
D9jajLvnxOJOiXkU8invO79kNokD2ettkA3afUmLAHhkF5IxudEcH/h7N7aJihiDV0tA1QBGAIsr
O3tka3v8OYnVH7x6TRgb1m7VCXhbH3hPfSdd16YN1gPJuGNdbCApuwQEt7wcovbMZEUXY9fI8Iu1
DVPrBm9x0V0drCbFym1uTfhol6t0NMcT/Vf4dUcI9qBivIDYlgvY6totMfcZ2AjQJvGjDSsYMFgY
rSSe3ebAjSj7YWN78i+iE8l4cptifs34mQZs3qZWqnTTdl1vn1lCYjQ7EZis6YcpRn6xx/xEjpGJ
bt7T3Be2N/Azef7DKiNO2Fr7sb2blmSkPpqVTf5Awhb/FqfKONkvwgyEgygfq7qIT6xGGrqTV3SC
74AhOg62ypvz4DFxvRIkJ2XTXbKxMbw50Sl02djsw47p7YYY6LYvizDQUlnL17xzyAjytmpgI+ir
CqyUqmWnXyf1gtmem4qIMqSFnSE4F4LMq2LZfBdMwXl/1DDz6SYn5bbsmt7R3Dao2SYHCpNnKm58
7RkzVWJjqtJFx1kP76Poygd0mWF4ptWYDknOOP7QdFtwWYk3mCMopgdv3Nj/RXmSdn+YIVnwsrTN
HHaJOhFfflGFNEQPOE+vUe+TmU+6gUtW5EtwmYjElpt/FoAm3P2s8Qj4u8gR0fAiE3L8twb75/zJ
oVs/argTLHV1qV5Hy+hbh1B3QqvBMJBR7SQeML14yXXyYNI8wQtS6SmuxzV67Hh9si98/oVQaTQg
1LCDuxRYP+H7pTD8sCkUk//V9KyWKzqjVleGcjBroOYTn9hkLUQKahIpB6GbvWJYYudFQ20J6XIL
Z0V9T56A60x5RvKrdAev22ILlf118X1iy57P+pIDt2bSrGzST5x27FGLjGwLzEayf5XpEwfSA+2f
iSvxHzbDiIhkhIPLitLmjMwjkXeqFvTSrPZK6rhX0x9DF2U6K5tpmWmPUA6BkK2rnTX+26C/FEmP
Vl4M7vwr0KurLc2ztdKxiSiOHKh7EKeZs6wjUy1JfmrfYzviiPWyj74yfpRVSuq/7DFEwYdDddgI
PdjTi8BgWT4lgMXGv+S1sMNk8G3bX6QS16YUFjTYU+fVfIHJWt6StM46OoEWSMWkL4BXdl0B8M4Y
tqVzF45XpGuWDsyedFsU8dLabPoqqnwjWhYePfIWxbH+J1IKL4gsc+BuHtFdPpeozIKcuNmBbA/6
327G+ocwe8K9FqDtaNbYQWkrC5EfcmzrjE+0mYqTz+Y3PMRepvzjEFqzOiaLJvYy86T+XgOC0VU0
61gW2EX/STqSDQiwLPevU1h+mW0oJ2rlA8evKG8ELOcJt88S299YeMcfCZ6V/zk7k+XGkaxLv0pZ
rtutMQ+/dfWCMylK1EQpFBuYFAPmweEAHMDT94eqTUZ0RqRZbiMtCREE3K/fe8538jU3ijN84Hns
Q4bow+zMXEV9o9zjfgce7tS6ZEFfx3ZRKgLtRf04WSaTwzY3209emjHRdyYDAK9bNs9Ym7RCm5Qw
yvKYvIDgMzmoQK0K3afM1YzjaIoFn1BIFcGlTIV1j6Va9ohvDJCLKQTFbthNie+zV7th9QnaTv2g
6VJTsQONeY61Rl1Lq0XvnLJGHlmq0HZ2WHWqgyzbrH+SBtlgRmfCA5iDRDPD+E94aG6iQSHKzJIv
tFhIgMT7HJXpeXBn9RjwkGJnYxsIdpVBIwiqiz0PG4K3OSrUKYmEE+qLPlpz1AfadeNxRiJhg/Z7
wOjK7awLiaZVds7Nxc3uo9xiYN0hruV3B6M7YZOi576vRixwYP40GnOnFA7lIjmXw8p0U//STyVa
JiC52RMhPPRGtZnATtMtYrl9WkHj+QKZFGk9xkdcuilKfIbiEHiRVhqheklpH8DuIc0+wnlKxIbD
TlwzM40q+1h7Iw5cGy3VOi46X9wtnt5sz/eIYYrBVsAHAFyaN51Gqv+dQVQrDobyDLE1fIOdfG1J
pgVXUoqS9s1o6fhfPWHAJ1zxvtQFSPgiqOPogc4VAlZ4QJXLvlmMZg9VK1fx94nHwQ82CfkUdnym
MeLoOzx1dHWQ+FeQNHHgeTdGlsLxQYNGYMAjY9osqY5MiYvmLkLIMDzRVelaEoubpagDMzvaN07A
JBYBnWTyesR0Tz2BotgUd8RViH6xuZuFw0fCYZs2QTIYw72WABO/uVYPxZuf3UT4qMyJ3RIDuyem
/pEV1mjlyutaK0UIGbD63buESiiKMjRjX0zZRHJ6VsGES381NJb0qJQo+q8iTpL0McbGTW1N5xqV
B3wQNzljBC3HUwejDuIuMoRUI5x3imhaV6NrzfQPh8o4UxkzTgVs5reHmQHz9MjAnXxWacMWW2ui
QsAuw23MNSJIazLWgOVQlRiRi+8Ssdno7ZYPhY7nhdp9NI0U4WoPycM9T6NwrM+21UyvadGZ+YHi
LyN6gIOgW9/MXtsmN10DO4IQhrKpbjAwwYQzrX7U33OS0KsNhBvaIs5MQ6ZEtLjI3hZfRj8XyIzh
FlFhG2GAri+2NeKrXrbeSYYhZyPfLSd5i58la9lAKFDQELZg8BgxN0tWYBS2DwmiblxIeRnvaky6
6OIIsV6MUJ1dhJ8sUnfsiiVqpi5ozSQ6BFNlfEoDp6iIW4ax+OLMhT6PQKispUHgtt9c6EZ8P3zc
zHdcA285ME8r3mG/A2Cx8kfea2z72Rc2ab/wF4OEP+CloRvPWMWxyHFHbmkHmY8MlrUreqiSye+2
psidPCfCpl3y6KRh+q+st+auGpumv6vCmpOKbQtkr5CTcIATEc8skq7TwrgyCiwcELCpYhQNQ7pG
hMvKLa1qurwJoI7PZbJYbIsKGzU40zEhuq0ibB1kUVi6Z90uuJ+YMypz5YjG0h44hBk+cTuhmTRT
0PIqlU7QbuyUcd+2nwP04yWIbLEq8Xso6EW0Snai5NABtth4ghmL+j9vR2PaxZhk6Yj7udvfhPmE
03mItHzAnTb3t7i4rE+2wTa1clDZ3ZhxVmOaCky8wcFgOK/sg6ZFnUIgs0mNjCmIa0ojkgypxlG2
9x4mzG8zIwEbTjojsNvYpaF4lw7wHzeRyyBtlSH6DUFdOaY8FM2QLWgjkh5XlmWrbzyxbvoIgnaW
n/KBA+wBqgJSJ2xWvNw0kWn6446Rzl67WUORUdtuA48WZTswF0gSqQ0DIKjCe6Vas9gjd7DKiyaL
030xSPWQbPQ5M2jgHyJgvMywIJYvUqUtysbO8QneZpaC4Tq3kN/1qW8Vp7lDLb0rTKqYRyvUCI8S
uKPyrAYPSKElIHqcbATA8mZODNPaJg4bwzfazZ3hgtdsZvfrxCAheaDt57C0uWUKRCVv0mEHpMRv
MTgO7RJoWk/k5uIFSU6EslDATK6Cz0/vj3WjN8KKLTdpM/q7Ht9ql88lPQTWPhndocVhK2buNKkz
iibslsDAxhRTQEtthnJn8tcRZC6DdAbg0fQMCjSPqRv24GhD1bPPzEmMQkjahv/eU403C1cOSInP
lH1FFjsxaxxfQR7hz2HzRhW3SJ1B2clTmpLedjbcDDJJj6s7JRpU819ZU5gLyJDz9CZvC99ex63d
WTtD2SRlAvGe0aSWFq0PPJ+LOAEKjEGv5oPsZV4tuPDuiyUs926aC+4YURm0pOC/GN0LNTDHbxkH
YH6woA3dfmEsvEWOmXzj+aK2DBDXv1t2ph+DtuYRkf3ClqJRTHi7pgHCzoxSU6x68Lb5OpcjR1pk
aIhN4Kr/54y5AHTK1EBmVCPs58taLg+GQXgQK9eCF18l0Pu+AH5k4JKDdvtU0B8QiDyznE6ES4Nr
7TR1+zlQMjsxgUvEBrybRzKsrZg0syhOkqkhPCD6sxNOmw3QN3ponjEjfqSDHwevceCpU4+3dbqJ
AQZ/QTqPpzqN7JwNT5JWtmj9cFcoiwi1DSJ7Gq4aYuVDZALE2KJWa5pNnFucuEoa5ESolJn/nCK+
DTborvDuRZYSn/mCwdUKYRcgBGYfQ9eUyuoGcx/CPrSpcC+QQfEX5p2g42q66qXULjo91DJQkYHX
eh+GUSoHUxUtcucYFjY/DQKvsjy1pMiCczAb+D5YSInWIPZkOSgDol4pDTOV1hCK+BOHZkr7OiIK
dQfpGlGwEU2xf5fb4CTWQEsJ7oLiW9xYUAjUEbA/bQASb4YBHC9CSWyf4YlKlM02EgL7oBE4VLZS
I29cMSRQ5Lu1ucEwgk8nsT6T9OhY6B4aY6RuUlYTnqErWq+ib7AK+pRQzr1hMXDfGFaTuA/eAK4E
QtwCNJlS7AkYPZegJBDT4xmqRYFRpUPb49kTZkAKtfw+0inQEWQPDpJsfKVbkDJ8DTXRW99wVpnG
c9yBH1hmrRPDrUXiJ62CkxPdH2dL4J8Gz05EVncMkECTN98PsJ+w8FB1S2zS1pOT5ZTM0SiJnosQ
i33ElSVueE+w5qNh9h48c+SAWMsUPXcKNY3uXaUr5559iCrSQ/rrw7ps8HmoynS7Fc+/So5t4or4
ZgoV8Tu5ZpBxTpAcQcNAdxav6embnyc8FBtF+5BWcZthnQvGxfDDOo8lb2L64Fz7VDT6mqchdLUs
RP5bkoh4xAa6lCHkW1BXooBiHSXrtAawCCPpS450sFzPQ+1cVZyF1ptfYZ64CRjOPdEuyHdVmLEP
BwEMwlVuZ6VzlKEBq8BC1cuvG4fImKO51o+ZY9HiN1RibqdpbEfufgTRDIgHrhn0kuP42skFfhg1
DKsQMM3K2zsk5FDtYbHH8TFq5a5pMhf8yqpYnETArh6qGGHdTuoWcI1DwoTNi1VExG7AucErvMto
KwSvNIlIOQCjAERZCYwqG8aJ7gEdRYOsOXHkEwYpdnaLG5U/9cS7LSlP4wLe0XL+HmFGIIit73Mi
qSHc7ft6RiKfhWi4TwRKqkNe/Md75xBLgEq7QWCHW8jrWEGIuzwS2ocjUTDlINfYI6P2LgY5JzlR
Zt1JIz/gSJCbwX3BMKIDrOHZb9K047vI75NnU/kKIZwNrWLxOvYj8/o6+5COJGvXHUUZrLB4tCzh
oxnWFQPm3LsE3Ww2q1YyHDhGSoT3SD1InikoaZ50DOpm3Q++CIhuYfeggorCPc5UnOVE7jA9y/GW
IfeoJgS4vhea+nGm/Qgbpeth3/ttZ44AgZwAuerBiwpkVn4u23OI4qy/WNPIzYEQkW59C4XSrqfH
69zhJxzEzlJmOjLKygZESA5MbrK2Ouszphod0acu/Gzd1OPy/gA4IDCYBDGNtpvG/M61KTSbbGJy
C5yGR0V6zfjukhlCpE6Rop8IC3zxxFoPhViRl8vk47/Z5gCz8ONEJOFlKxBR5otqa3kZyhKRCpZE
29jSg6gUiKOhITePkIuvcdCL/lgPHssunjbmI2PtUl7XAHBgZ9UDz0aGE4dFOQ1LlhwBv2Fi17ux
q4rDJaIf0W1CmvPzMWB4/60de4S/TcdsfDdmqemtbfxNr/40QE2Bd2/WX8Mmq2i7Ek3rv/p4S/hE
fiQ6enD9ogQeIEzTY5k5BiGAvajDnTW5skfllaI+XEd42tVJJF3DtgQAqkM3iuUXl0YZuQ6iTVv5
hMVYaQsqOOcISnOSKZ3ZXKcIBB8yFhR/9yLHX/ExmlNYvKfk+dGApWNLaqeXqEQeS+Tu1qkIxMD0
VBG1kV9UYy/m9DEBcXEaY7+z8g2qb48WjD3bxT4FL00mqcKYr1AH8uDQ4mfGl3O8zU94LQEElI1O
uZVkjxOMFBPFOh9Um7UN3COSiPQ9hAakGq6xOOYmFki9h/RYPEO1QxQSKIGkyZkGh3cZKUVyShkE
jKQXtTQWDMrV8Vz3VKfbGm2Y9ejkHbIu+pmM4R0Wp5cSHysWqMz1GLt7bl88VXThy2dBYsH42cN+
+lrjFp154FoNqoEEDeSWWS+/yMoYbfbMtI1N2lQEHrOYzVAMvpdSdxpw8VQgGTt6jTMQJMpP07av
fTQbXrBa0pEbY+1joDfWEOACqu22Hxgpo3yAcAuGIL5G3aBMGjm2nPMTz4J9KeNKd+0t5lOeL89l
eaG2kTpAlM4oOyYlj5oEmHpVo1fdlOBSdwYCyBc0d4QxtcqSx8yh2VRgLY0L+zkH+Vx9rsOQ4F5w
mdm5TjzBBFbiNrJs6Z36wBrN8uDYilgAwn/oHm3jyp/jo92MAtRlndnlu3QM6e84A4fpB6oqmtGk
wdvNY+V2TnwtWK30W9H6NEqYnnceRNMOWZ57TQroPhABl2I16A2uH0nOt9/pkoWOoqboGjoecmZK
+r0fOEoAV1DIFUFp2M4MgTEdcuk99S0mOHbqAcwy/eQwmYB8B1ZHxIPflZ/6DBrKDU/RqFI0UzWR
XOugoHQ9MRlf2o+xaxLeIYvQJMkmjJkApCZhypd+7AOAPH0v9RWpRCEmLAA8P2KNKiVbbDiwnIL+
kNN3mRh4uLVHNNfcBixPgzFh9tK4K9UL04ZaXP0y8MvHHoyAjY3H6uKccQ8KD3qrMfwWC6tUhEw6
wyd933uOFxKDxMmgHo8M2HRqIIJTafMGWI7mP0qkOjceRVOarbuqg7IVb3Pcmp61nr0pxqJB5g6W
AF6YurJ3pJK5VbuxlBVUD4KwixoygUm2FxacQkS8rAXIeIZ1kU+rdDvj1ZDTjswc9DDn2Qr4v6YA
5LyzKaLKLVFhoYoe3VWHh8JIN0niZm9ZacywfjjEP8VZkk7oobr6TTLFsOwzEayBeSobk4Cgimf1
nCfobVcGZzMT3aqPlRRcCkDblZJhLvec74Y63CbpzAhzbUoLc8C2sVHQPXQt4v47Wu4dOUp4lfTw
BTylPX2pPEJVz1Quc/jdCuDArjtiGdqbhmOngQOHdfeU4jICB+tTVvDY4Hs8l+hZmztFTEu709LV
zP1UIx9DZyB5W0EY8zHyVJAJ1yAfJyxFKTL2qxm17Xcc4InzMFrZjKBTGVNxicqZvHgn9kSGbYd8
yENCO5dI9FmXZ1GJ8ivRTKrYk5tr2PjoXJ/sWk2n6n5AYh8fRskuUq0zC1brnato/0layWViNZvO
8cQ7wdImUTott/CJUHSKtTVaR/T0AVZhiMCIsYMdUiY/+2DQ5ha39IkMjHw0yakIyjgjmZwmNwhQ
YrqYqrQqGr8RmVfgvC8omWZrldmEpCCbHCxSnZ2YzuGaIVN7NdJR8wwObBG0rBhN3uVBC3vFx29h
HzGATvzkmjgoCikVtt+HMhsfcpsxsc/c2Qz6LRPeMCTSgkCm6IKPqPU/Y6WToO6ioHgnaChS9LRj
EeqnjOfK5WEyxKRX3dgOHrRrfq5VOKCIPzv+HMk7PTHFOw99acOYBGPvf0uZw9nPzUidgi41gtER
ZphhwnUofIliMXa9S9gOtQ/KbBTEaIRdA1LNdI19p8KamK4xoZ3TpiRML+PFxqIoJ69nGe/kcS5Q
hViE/qx86JxIjrLEOTW6Cj4iXKbZ2myNAc2aMhEvZ6lwNoaZh5+q2UIchegpclcBLVC9R8xHnqvh
CucZiFHwhKmgo9XOZt0Yjn5vwAAnm5noCUggvZc7pwG5mKQlx1rNfl8jDMU2az2zKky3dqBhEWaA
dok4LuHhYPbJ+lsGQOUb3WkRg3SQmBkAeJbfkQ9MN7UMhl3Kuee1j9P6nqRvdzdQC9yaCHfvhFeE
L5Grx7eew5JNKAAsBZpLeXoeaRK/ByxvoPsjIw4OwnJqvNtkK9I0E7HhU/1C0ljPuu0+/KoJFrZm
QGeJI0+z450j/K1gUvwN8lj72Sqk7a39NMkfFxXDE8G91hM6sBGbWBobJ2BObGjICThU1V18V1SK
rGFbIW3nPAn8J9WoFjQ5C9+txrdvILAU+OHaGBa5mtrvmEjHG8p7cl5mRVgD1U81fhNmH3tbp6Tj
CVMCz88zWd/hhJ0I4QifzDuCv6fKSh57O6Gzsqh+OYlXhBVwL/na1wGBC/gY25WfzcSV1zKG6EFd
48a3XYRR/DBW5AduKRJz0t76GP6qCBlJD7mlL/immUcG0qvXpShc425uU7AZqwoNy3ydKMysdD3I
uQUYrkBHrWXihV/dBnPCJmGFuykKSf+xblGYrYsGtGkZuEgqa8/lYMrMTmdvVWQl77Hl5ufSJmhj
3YZ+0xyYwJS46Pwy2Ut/GXbSFW28Q5gZ2tuR2pP7r4nVlwc0nGzvYM/87zERaZxGcxjuG6Yy8cA4
apj1vWeJAs99PDhH8EHxCBHTrYxVRbud3RQWnY+lzRwxBZaWJvcz8pRHQoeVpFtAFSUWsCioz01p
TPaa7kHpbMKicuWRqQCWFZxhNI+rSYIOxNZZmIxFo2DehLTnivWQ5eYtmfXjxodGyZrnFYE6zuj0
Pg+QXtwNWe+sMnXrRwqjlk6eNfaoYtMzia2vvjcgceoV1/wC3DzH5KVyP7hHHOkMG9LofefgFVkg
tiJXHQP0DIPzojMiT4RoHAeoNhnWNg7DMlZ1ZO9l4A/lDaWD6aBUEkXAscOfcj7rP2MMxyyLT8zo
YTfoqgRxbSiMArZw1FW7hReugs4zvtoQh95FZgqIIrHtvoON7cHUzOgQmZMW5ZsfmOiRMRFiehyQ
oMJVh4SANRQGD9HZfSMfXLejZ1VXPePi0ApOYzt1zinKUXxuQ9ehqMksNFhbOAwdk18T/RrzMCmc
S95o60Npr6vOmG9Ueq1lJ95MYTb1yXPH8o4zFYN6/MLkHcHucJBxcSgjhK6eSKRpO5tEbMIIxBV9
TftlsqjFia4VRny22oBlbxRyTKmpUK6i7RHluyHzMKd+5TgH85JpqtymJYfyLYPZ8hqYieQdJBzp
7I/NGHOSSFicO516PuHOBVhmD6fog+r75FTnnNo2oguzK4KG9upyXDsZHIH0ISSgCasRSogITmJj
JM9hhUn6C6aParytYoZn9HPdPNqM1lwgL0pii2cm7hpkPwmSc/OchXbWXLvGLMdbnLC1es6z2sam
3CRNUKwY7MoapSJ49T31Ofm37Maue+P5AktmTHe3ekdClYvnILVhY+iGRCNs37g01+ABSCcMwqpj
gYQqXtLFGysjzMC6Z8a8YUXm/oPKq/U5NZKy2JpJUQvmP66BcECMIrolm0A4+xQJKBjOdIKhRbYm
XbuKEY5/XA6d7VuGTSV0cKc6UXnMYSsDHzMwda41FAmeHX6n4ZYYoNR60zgg1bgG7pO65NSi0ng1
TBppm6aEXfwsZg4qLyF2dYaxuY78N26MdOgQEQ1ysMMxnq6MvkK9U4zRwGghHLf2GJYzLLoxtfQt
BpfKP8yaEmOt68Fl3aUkwbrh134W7ZTTZc6+H0MRXHFyoxZe0WHXGfmxkftKSpRJRA77kb/JND1K
jMzEWAJ7isM8WRVIsgjL9DH1UzaGFkgIkso3kzHG6Tmk31RtLQwU9YHEUFXc+74X8Am6lr79QJd6
QrBm5XAH3hrLl5LD/1SPa2qSuroWqi/6E6tdWb4nUS2cXVZmVutuEOxk2M8io24vBTY/6370zam/
HeqkLi+4EPyZSU82MTjkBBCipTBkeOoKJkyvExmf1pbpAXnXvO3xtCM02KqeEStaE9BPtumrhWw2
mdal4xB0T4VVMMT1UqRkbFaVg1cUE+u1wIrkfjO7pPLvF27ZtJ3mhtu0qaBpO8iOJhSoG3dIpL9l
DFIWaN1ipp3bEUTXwkxp5UPC22vvSpYhSkPk5t89Qnu6rdBJw+ZvuP7ncfTLJ5eZTrYr/KAfNn2a
I9XzvIQOoquhxtICnNB1jHUoP82l59OBcnyFvyrXPWkcNF3BT2NfyTeh9tvoTiahcyczzhbbUorp
gxQPmwoi6zscTN6ISX5DammOa4YJ30qzTiMxtULrpcVwiim9pAbEZ0HHnnYT9q21QabFpaEeXAQw
iXo1SLih28tI5qZhIxrozpvqq621qY+xnXUQ4dNQDQfDYswNbSAmI9tviAaEa8cMATpmzVLD68Pk
1BhDD23WFNJp1bzGZBDFbc78jLQSGs3MwupDE5I4CUeEXiIGEghI265Mw3Y7FQTjHqEDU3cnjjKi
dSvo8myJ2ZBoIm2GbDdEzkk0kLTriTAvl4Ek9bO/Zso9BCtlF2m8A3aHsd9Fa0Uk2HK8XfGbOsFO
uX5LdnLDFrGCt2q9+hHNmG0WVAKOIcMltEodvbG1CiQbsJU5hX3iGatfh7SY9rSwvX7b4EzNtrMq
DOfAumWgluLodDHrCFzzPGXWDG0val98p1XTi0TyOJDSLvT0JdUZFf5ce3BpuKt6PBBiktxBijGb
R85PgMWDSU72kS0jthnfBKBJGMyqurdWaLylvkO4adUHz4WZAyqPdJddpENqQ9mWFg6bVon0NhU4
KNbM2qvwkIh2qnGqNQRMroJ0CJIbOPMZEoe+rxO0C078AQTAsYDL6uQm0xAt72aSOefbUPedd4GT
OPfgNGH6bFwhvHcfXG28ctuUCsesZZEf8okBFtmLKlv+JW3vMuTSJ16s/nMcYvTjaR/yT02cB8kF
FECYH8m/a+ddKV3/EZyPHrdkLeEKYoXU9XWmO4qICK9xjtOc1YMjoDciciNglR/CzcSrB5WvucE4
HFU3XplmI3cEtQBK7K6j2xdWkQdFS/bbmY8hYgOgr9j0AmDN1bNwh0N0QqW/4xdr5yun+NDaEFNR
NTxEcnpHQEW0pVcnJuB58Pvl/dC3bnPOtKezcxvkxCvOGDLrbThXPRhNStkvEKWQ3Vdl377PbqOH
bUQM9MAXS0tetNmuMKcP87TzusTxt+0UQLMpSBe1n20XcMpXszEQwjJPzfT9TGTJtBGDYzd72dK1
2gcFO9aKtbInemWyg2BTW6X26UIPFSHoNavJjqyO5imfrO479m8ogVj/vEskUSShgOsR1msPTP8x
Q9SjDyIQabIZ6Kb2X0u667DmE4bgQEt0G+1tetzmBlU9fPZi8sPnuBdoNy2QHMVpKEVXHZm5t8aG
EbIYdmiy6Au6blI35xJTxsElkTCgiAcggwITy5C2GMMCA/9mNhx9JUixO5uZ934Kyrp/d8u+QHIy
BJ+DhgzTtrLk3lWVuA62DJCsgFx/LNKpubjkYfC+Q8Lb8koQnBP69beO+N2Fh2YiySuiSFDq+9ZD
Q4/gXbEG7mbE5ifXGJr6nvrBvHMi4Tt72885rNnAM7+VbRIiwJvVCbO2BxzRGjctI9gnljNrnybC
LLe49L0t0NxyD3NhemgGw8ZGVoHqs5X3QbdueGoSQt6PWLPcLxOr8U1ojuIou2j+DG0V2msd+HKN
qYn+pCIC85C1cJF2Rj86LruH4dubpkrUU52M3kkp7NbrvBmQoqaMmR8EoBYbvmnm7VFGpdvKJG4U
FLe3IywCgU0ZDidUrb3BEb3x0jtA0H16rCzH52kgsHHdC6h+TZZGx0TNE0maiP5WOGvTT22WgXbV
jc2RWaSovVeAzVHNu8pO0GDw8gwktTLopdPa6VfoxYkklTbBji4809KHWrrtYxTbjBTgGULJoCNA
6J/EBXU7kn4hmxX21/4rKWQ+QGkFsR/6gqFuBZ0EtXGZSOAezvKJ4FBZzRR3anKxE8E16XfYVSeg
47Z5ocEfnpMcBzTmwfnN15N9JcEVoQPHSwfAJJ6VG+5xkh5J1csw4jFOZFkVfJYhLeNtxMtpHEAo
LrURfb+OOdtQAwfocuBGPIixOkDfmfV5quysXgOmwbcB0ZXx0tEYM5ojFItlse+80r6HWwLXdCjk
3tSqvYFIZ+8xIdmXADbXSy6J6iAapN1R8avHuKhatQ/SEM5Fy8GNVThwuvbGyhHl0kVBZbGy00Aw
GqlBAmyqIZ/oPMSta21I2oOk1ZiOp9E442p4iQt42VLq8qmelHVLX6/FJw7R5kXPsia6TAYMBgPE
zCZzEm+o6kOAQyvcFkQPw9oEdEKg+6AkZWGlGzbuKIRLTzgwPyEiGObBpH9E27iZs9t+6fawC9BR
ktw1+FowJR4gAY+HtjH1J8ascAHnyHhPiZI4Rs7kHnA2VUfMQ9m09WOcaRtdzCI/OhTN5WchITXu
7CrXKC8JDHXWRhO2kFs59XEqqAYz28YZo7MDEnlynbKgBItPU7E0Aw+6ZdXivx1SW5C6KnXNr91x
qiPHch73aZsPCil2Okc3uAzm8BoGRC09S9ZbygJXkas5ZUFUnKHW9+S2MImnmyfIijH8wN2YQZN+
ZDybN37cOTeoq2Fct7Z7j4ZrpDDj35p6KBB6ShNDcyMzepJ9/1WbvKhh1crpYHvLWLmFDUFUKh5H
TvxjNBNYjeh5P7Qz9tmGRK3oUjfguCDkZPF3SKzqvnLoeJHQnLanoRufQM9kzp1RZFhCRtZ3shns
OQX4BLVokzkkTe062LwwEeiAaGh3YlAnhHamKlY4JDAcp00186razHJSkLrMefvrJBhDsSGYoAPT
fQbPxCQUMCQEONkFQH6t6IIyfBbjRiCx7PezLXJOhsJtwvIZ7aeZdptSGW6gdoAJSVzFuIcwRXf1
va8wqOhKSFiSJC1CCduWHWfgbpOas3Ad8GHKadRGcEzv6zMRx3NxJRhZNK+TVgN/VdNZznhyTcU0
9NhKn1HPJoAM0r4jeRzw6NWkHjNR0DEuMl5y/N/xxqV7vTxynt8xrILxOK1F6ISPAYEa1AWwI8R0
8tiz8299xy2HEq2M1mE2qpLZ26aYTqx7y3SFcfzjX//7//6fL+P/xN/o9QFjq6t/VX15j5C3U//+
w/njX81///X49d9/CMIPaLz6oRHy71/eH1NOyf/+w/xfLhUUYVez/W7S9bjQduoZe9o9nM3ff773
i88Pfvx80nazpZNXvucMo5ayt1pXdQqiIZcnScTR+veXcX9xGf/Hy+C78hTRI+4lH3FjMgxldtLF
ck8Q6/73V/jVF1n+/U83KkbsSOlVVe8+6gVoJzhSlGeH66wxP+eNKFa/v8yvfo/lC/75MtR3Xguf
8GI0kHFWhMuj3M6MxP2b3+NXN2q57p8+P5gtBOaYs97RKj/CtnR2ALJ3GOzMv7lPv7qA/eMF+sms
uhrB8AVcyONSKKxlhx3W9Jv+/PtbtDw6f/XIWj9eIUFkEYO5rd4rMucfMyP/apvFNBCK4pF6106E
j6P7YZpfjpffX3F5iv7qiuaPV8RzY8DXmMuPoPUeVWx8n+yZNJ+cqCEr5mCdcQj7/ZV+dfeMn65U
zgL2CXJ4HXRLNsUSLuNzYmIoe/39Ff76uwThTy98O6V9Rg1UfkCSRMFVwQAeZYrqChndBssOAKRx
zP/m6/z10wwv9cevwzigSrXtQ7AXLv6IuPEheQNKRwD9+2/zqwss3/JPj7Mew7hlmpt8mGH1OHro
4/0Mqus/+/CfXnmLTunCz4s/krETq3FmTi+aOD39s09fHoE//enIrpF7xqNxsdhnhi1gjkRdsy6q
hn/0qkPm+/ECcTmlBAL14t0l2nfbN5YmBrTMV50e7n7/Ff76aYXp/uMVrKhfjNUWmWpkoIwbg5/D
3sFJEoxdOB2Mm99f5lc/8k8vPMDOoUr6frzEBfS3U49DB+1wLOb8H22CQfjT+421Y/LHoZ8uXqfv
qO3THU0Bvfv9X/+rm/TTK61GDBNWV1r/3ZrKnuCDrl+cW1gWk795DX5xjeCnl5oxW5I2zeRcmLhi
ni2iN0T1r2S2Zn+zqv/iJwh+epHphYm+Rdt58YgXbg+S8yki1jKhi/CP7lLw04uMy0mIMGsZWiAA
Xy3dI+THhl7Plcj+5jEy/3oLh5fz4+OaGqbbOMHA48rEJr6osRj1C7rlSt+PgT2ijZ3aZCihKKig
uS3LqqxeCYpjAEcrugbYManA9D+FMNqHD8NDalRtBgO+3iu8lnk2VmYACa36mzvyq1v+0/qQjp7g
o5eN1CiQTsIvvBnS1tn+/n7/6tOXf//T6hO2nVTRYJTvptOfSzKUYCugmf5nH/7TukAMx1hE9CAv
dGBBy5YDxOyKpob8h59v/fjHG+lgwX8xnUvf6DtsLNYtfp749p/98T8tBmJSXT1NLROBNIVNxHzJ
XoVRR47Z7z//V+/qT+uBLoXNAQHmUjyNoXV20t4CEm2BBwfvJBRegd9fZ3n3//+iBR/xjzcpjcmy
AT1pnVTS0Mmmg4HvE3kOOfYcM25qHE3IEc+tCr7+/oK/+GL+T2sEHQ07VsAxLoS1AMbwDeT9rTia
fT/9zVL6i4fW/2mRqHUwuDmtx4vDwGXnzS7e7MB7/md//k+rg+xSL3AQCl0MXVcoYuKMxiKdikoB
eMQIKJubv7nQ8kv/1S/z05tdZQZryzQhxEYWX6DttdMe1F+ZEjgd3iALSPNHcPz0xjatyMP+QlMc
Z8+6nqVn3i/pzoPehD1q8cPczip67hNlDOGtH9e4eXBkOWmzD9HMmA9DxiDxqWUPsi6G4y6xSJjf
J0accezVl0kgQaTZDB8bsE5D46JA70bM7UdVCfc9RrRxKT08fLs64ZavZhME4aNP3Hr5efQY/c1r
zo4KvgI8xjrcu0Bv/KdBGrG6JQ/VNrK1i1KneaArWJp3KQTJYmenIJ6+swv32XtgW/+PszPrjRvn
uvUvEkDN0m2NtitJ2Ymd6UbI0NE8z/r151FeHMDNtkofdNPodgNiieQmqc21n8WXt+eZZv27L0MX
AKmCGtz95lN7htaVr5TM0M+AgNDN3YP8L7Vm5TNiKT6kFRBwlDEVfjD9SnrYmgF5Y+i1n6pGqGdb
RzCPwOK3H3pcWTWlWJnAcyi8NfLSwlgH1AmjvJ2uGik+4z7G+6m6N4rO+l4OzWR2BxOcBzdL3Fvi
cuYCt9UPtyfdUuhISybSN2zMSt96CEcI+H3f6RQJmO3KbrIU+tKaiYVd0EO8mjAJMZ17NCjTB6Op
9fuBEodqZT1T55/6VudJC+dY1KON4Z32QI3rnZbX/c7quSXzuifDMu/rLv3lW84d1zcvo6Xulcr8
iLlovtK6Zs7v8kbzlrSe5vZElW5eKt9DMTneA9ymuH7GHSBQkqNjKL15LuuaYkUrhTJ2QfmGZjUx
48wJd6CPR1gwEHrf4UNIuYACOxu3VItV4GDBVMZ5coCp8gK7Zxof/Mp3KfVrMzu8pFQmj/ZLH6Uh
3ttjlYPTyBvodi/hiBDvnOKOw+UxVKn4l+tzz/xQBVSfcM8KjXCuFHOx/RGUBXXUTpCXrO5n7wUK
+VuN30EhvtnrR8g7HSKyNsN9GVPhEI6pNthu9gREVTQfSTlP/Xtgz3xGlNXQjz9jlf3wwwQisXxx
wBlMX/F/Usf3TlLjP1aHGqsOoEanN81dUgVZ7ewjLk6V61g5mvIJTxjT+IgM2e+PXoNl/VOu9niJ
VFmD/LFTQJNMYGMxYBWppj5TogOFMEC4o75z+yRwX0AsQKVsBcJn6u4qrMFMa5zIK0OIbZx7i3+W
Zx0LDOtAMSTmgaRh2+psImHyuQ0wqC3IuPqPPthCm8tAkctQu0T2/d6vlTGGWqohv7Fyby58qApX
f0clSYf0PskhfGewMfx3nVODjeS6UDMw2tJyV9nxJmb9E4I/cqndQHqoPnasbc49/LN4fE9BVZe9
ywB6ppQw9Y13pnggzv9Mhd054dGI+q46J1R6PFbZ7FqJEx8lF37NiVvsG7vWekw6yFR6P7NyFOaT
AGeJYMkDyeGcEPrGGD+iocZPC2swg8rSPkPW+UziTzefzL5PfS6hSXN3j11gAvvZI892ZronsPvs
V9mlfJV4uU1y3W5c1/5nNAfNf6IQ1NQfRt+NfjKPWu/ctL4trlzMWsgbmZ2dXn/jri8zvkRBGk1n
WKd2vx+hS7YB/nluQTGun2vGc5PjvwbNAaHbAaMfLz52baiJs9MjrbwnuQ4vhMsmbhDISzQV+mSK
a9RdQrVzHKNeCahhq0aSvkOb1d3eC3wo+BHmDcjV8fbk+l3E4yfdHDvnK5glCyU91CXgkRRaWHck
NYm5lBqk/Itvc7N6yMBlwdjyEbAdMxAn+l2PCLE+WXpecQ2d87VwnMWr5qnUFTgTCGyL6H62N3Ie
XMQM+C5EboYIITSK6myRIteOJmYE5SWpQlgOvhsmfOb58a+azbp/InEYhGCRrXKeUE0HVHLwY7t9
QOSJxweVEIIpjEekm52pILeK90guZvE/90RI7A7aoJgoCrQJ5DGzrtA+YiCR90+2aumYsBiZ25Kn
CL2gbvcBOqcXp6p7/kLNC5n9nWZ3rkKXkDY/qRmX4wm1Wsl729S84iU2C9M9RGXrth/yFCHLp1kE
6qLyCaP0Sh1xrmEPhKwXPsSQRWdqrvzqOyW1RQwgcwzS/g+uyknwnKJAmR5EDzN6F9pOYp5NfIqV
o08HawfoUHp0BpDvQzkVmCv+9HWDkjZCygphJ0DS3dem7jtn3+h97w47eSu7N6eEGQXsBzW/i+eN
8gAqyMY5uYAFB9E3AS7+wKWOrjy2toHtAUCTrAhP5IKBLVgKvJJnJHIhd4iV5rx4id6hZEFIGHK9
1M4WqLjc1QdVFcHwlae1yA+Mhotb54Qgmq8wqJRTspaCXdiKLemc3NugEylCrq7p1Gu4TAQ1wPVZ
EfNn01ZvSafk0uJSO22E8oydRtVcKGJl7moDIPVtmStLOin7qhXV/eCoV7O2gHRiyhVpD3jX4Ixw
+w3U+Tz01l4rnZDjsk9sThLpBRv4akdBlL/3w5mUyqxx83d1G9wZBhboLKtg6Hr7N34fd0GUXxTT
ubv9GxaONJZ0PDS8WJRs9MPVUElIkMXBnyRS/X1DvcG2pIolnQbLVgtrxQqmaxv67gvrupMc2H2o
nLr9CvN4vNWL0pmPTd9NqjbqrhagQA75AQVAidMfUtGW9wMwkNvNLBykLenwh95djQw/TC+OmjQ7
kK8vTpI/lnXwez6PcftFhhOqg8Y55XaDS0MjHQRzv+XGnMwmAtfSOVo2a4bWoHuLUrBGt5tY6DpT
OuyF4Fc06kq66zQ5VHOl+FQ1SXuKoM+5Au397VbmiHxjgExpJeBaljvqIB+eAcZ1uEx5CMAp8XXw
Aan8Jz+xoeHZj7fbWlh1TGlVMJw0gIQRt1ena3J4ppZpaHPwOkJvV8ZlYSKY0rqQ8hZwGirxIER4
9eGxOrkBCsF3d1jVPIiMKroWkSLOCL9uv9PCRDClZSJvUF/VreiuZeVFx3wEAgXtEqTv4K4kg9SF
b3VTWgZqbEi8orETlFt8cLRR4R0hWjxAqgLAGAA+NhE54cKA50FAqS8H2JW5sdSZOnPmVYIuhkAF
O87qPnB8c9OTrjBaDrjFrDDu6jw3uOrkY3/iG9KHloK7mpHsCkOpVGflByxNGGn1QMUOQhauBAV2
GHmdPWrug3sdzsva9cpi30oLBwZFYRbbg/oAL+I4hv2HFsF+i+UVhejQP/ieayHeUaa4B1u2dsG6
1K/S4kHWsJtgjiUXn0maUo8K2cYTe81l3gBXfYZw/D5yac7Ngt+3p+lCmBvyYgIhp23GuSdtlW+4
DjtFjNgG7qityFS/6/ns/Kp0PvTT2w0uDJ0hrStgpBQE/9TltcOMY8CroJktM0JUvNsakBaT0FYg
hYusfW7JIiu7WcVF2kmF97Ht+dJKMltmkpseJwKb3+xVjnrgC05defrCFDCkZaO0DLxcPWu8prYX
2M6upEQzvutaauID2DsdZhS4OEcuJMy+r8yvYYZzVriLUMmU204XhrSsOBEY5z62u2tfY6E8GoWJ
diTr9qqr5YfbfbiwOBrSAtILHcqNM/XkmZMKUhSCmkIheWBOVffbdqGa/Lnd0NL0lhYKSm1Vo1XT
9uoNeI0IBSc0zDwdpMBQFslRJBfV7rqVs+dSY9Kagct0N/ipml7aAkNvwB0fQo59ZZlGVIxljzAt
Vhpa6j5pnfDLRM9Ewd7iRMUj15zu3kM3RD29Va/MgaX1T5fWhTjW4RM2oXgAaERlptN9HVnrLEtc
yS9gkhPclX0VHqbYfa+iHb49Wgtrgy6tDRSLkLnyh/KK9s0a97PUiIJVxGfTSgPzg9441OjS2pDW
qG9zrJDxPOdGQxh8kTJC0JpC7pm4MAusd7C72tO215FWihTZsjC6MrxwW4ZnNiLecKAmorK/3X7+
/Jy33kZaK/rSijob6dg1j9WJb3QXZJij7bTWJLHQa8DmulPmTH62eku5cOLQpaWBSks8xrMsvuRN
1d15ofFP69qPvpmf4ymLKBBS8EWo2EIUf3iphrXbm6V5IS0XgAoBBNsttzeGP2E3ZnkxFlyHCV/K
7p/bfbnUhLxQxFT4C6NlrKDonH07iGFmCO+87enSyoBFJJi0KmNiJ9T2+h2ZKNPHwnXb06XlIISX
2KMqta74owXPcYdPtB3wubPp6Zq0EkCDR3XQdDzdQeYqdLs6TkFVrdx0LPS7JoW8n6VMYbTjlxSR
vQ1RTdGKCwksKNbbfr4U8n1LsaJBGdAlbEnq7hxRMnFjE7b97ecvrMWaFOSxiO3YwsgHxKeDKUKA
b9plJDKPSo14emUlmX/sG5GuSZHeTqCNE6qFX2JOo/g6XYTKKXC0p2vCijyFW2VF2jxMr072LWQT
sDQdC6QnlEts6gWuqYlY6aul15DiWMDptXBzCF5Sy3n0bYMKJNMGK+lfgzj7hum7vzJnlwZFiuY+
9kyrcl0uCFMF5iNe5/t8qAKKhfX+uG3cpZC22qpUATcPV60u3mFR9BPrr0emgrUtqDU5qKkQ0GMz
7q4G1czlToyDgH+ikfBeeYE3I89S/15lvRpqL+j8gPVUPcEoAiLn+4iqozhembFLT5e6B4x14gNY
nuBmdt9Gqh2s+tPtjn9z1+N3Sx2j4sURBYqZgaLK86+lYp/UofuKJ9MzRN4V8dhCG7LyuGwbp1Mi
YzxFgPxQ+ZwESFHXGL8Am9myLnFlKi18jhv1eNsEE7VT/hnM0BPC2pWRfXP282hpyRMpBY+ab43U
ZrwkojlE4oHbutu9vzCuYu6xV7NGK8aI0ocAsgBWeeWZC8XxyCf4yqx583zGL5/f6PXTMzNOuzHR
zlQP3PmR/ZEjzJ1WNZ+iJrzqrfEQFf3KWrQ0xPMLvmrKdn2TT146aXY63pVpf99PeDb11HZo5p9t
nSWtd5aeBRVPHE9xk4e/qA6qNLxWiuJ+2+OlVQ7ZF9RtKnFOuTH9QAY3nadmdX17c61mKKQAdqvE
BO5gjyfut9QDPOvo4xjV35qYVBMWyN1OK8gabHsRKaQpcfaU0g3EyWuoUp3vwZzwgT0Py4jbDbwd
EUIWFlMEGkDmxeIodHz1IZ8zNiA6w6MKZWNlWXo7MEDc/Hs+cX7UI9C+4uQ0eHKIoXBwQ+3zTT2E
XcS/nx4iXsrxhqaHOrJ83J4PP3QLRurt7ln67XOMvIqFOIMdywUfCB5UC8p7xxuSI5fszcpWttT7
UlSHU4bnHo60p1Q02IAVHlJ48MG7zludrUtNSNE8BspQYAwiTsC9X3Cufy7r5lNW9k/bOkgOZAN3
mFKvxUkrHe3RQgIK2Rskqb1yXlkaACmSWysdddOq2dOsGgj+Q+3FmnffTqqdP257AymcrXGwhxqh
wMnTpwTDgy65B2KSrYzwPFH+cz61hCsFMJbnFNG2HU8v7eearf/0vxgrsddQKeLYtOAJWUrcRwhd
i6hnlGPxoyQHitPKJrU+bFwpfntKxAcEVjxbgRsLyo76vLAdVgZ4YX7KEuLaQeHQpylPTzxYyGrM
lwIHrqpAEr1pgGUB8VQqAWq4UD1NBSz0DsLasdL04Hj76Uu/f/77qxWijFPMcKjoPCFALM+ag1TA
0Jz6GMD5XplDCzHgSCEc1lQZwMoVp1mAem9QKvHDrDRIYLffYOnxUgiDgTGr3lSci+aO7uc8r1D8
qrXubosvR4pgD0uKvohA/tUtWB0uFX2MN9cfv9T/UvgKhc9KM4jsi6H2VvsAtqLNTtTbieHUqFqj
bPkaJwikOAb8Fcau2duXVhRae9LsHBFTTR3FSsZq4TVk3W8bd5oBmNu5xBRgeR0gOqj15akyymLl
5L7UghTGoulcb8QTBbQhBxUn8zHfQT17r6cA927PpKUmpL24VDRK8c3A4ZbGD+7agU9YzJlBJBjp
2ofywnpqSxsy5jUT5cQziF21n/G3fQjj6mc3GZchWjtqL8SDPb/dq4juYUgk3hD3lzSO4EhbNkSg
pBi0u9udtPR4KZph6Ns4GoXOBdNCvFYSEw9O3zrffvjSCEixrAGc9vEC0U9ekn8eSdzda237Ycgw
WrndwNKvl6K5H6y0TDOjv3gICHAXCasdEEv/ePvpS6MrBXMMG2DAhEI/tUbxYCmspaVKBXzhvKd+
3tu249hSKIt86igPc9hxrIhUt5ean6uu0j5kETfRt99joZdk1WmNEqZxSaudDFE8/t2OqSJfWa7n
7OIbJwpZiBQ2WMp2qJ8vY9S2nxxAf5cWBJSYv3KA7of3fVc77/uoe1ovElgYF1mc1CdjkXPE0E7O
XAUcpq3GxeEgcOnJgrNpU0m5seOk8LaaQfRQ2/RTH+e/YrRjB8pq3Y0PlwLbgaDYNGYwXEQwxdXH
GlA+NEDc0AptJfyWxl2K7dA2qIQPYkCHHYbyWC4WFlr7sbJWdqGF8Ja1R7WJXBTW13Su0zw/zRke
RwvyU8G/3J64Sw1o/1778I6PO/xa7Es85DjG4Ih6b4x5eXCVYu3uZ6kJKcbxUwBRZ+dQcIMWc9b5
Bh/+C4ezdFy5BFwaBSnAWxezIoRgPR5JCkM7ApIQF3wIquzPpl6SdUaj6IC4OR3L1Oz6UXt8Lczo
uUtQlWLbSMsiI98AgpwOpc5uHcFW6uL0NCrql4Dd6LjtJaTNWguoUBY1Xya+g+frgcIKDmYKDlTW
Dp8hW1lZrhYGQ5YX5cVs8xlzsDFAA33z0q68h+I0/Nj2EvMke7VXj145YLHAUJcOsGhMtJ6geps7
HAH9z9takEI6t8nopJVjX7zI+g7KAlZ3jv/4pNvb8m3ClPZsrBMso8KG6CSM/ilMORTkQXeyk/4J
At2X22+xNApSXEMFA+IaJc7F8dDn4iSjXOwJ49TbT5+nzBtb0t/ii1ejAP08dvno4Q2wg98hVa5h
BVvaIat1YJD4DnEBj8nH7caWXkWKbsNC/F8G6XCB0TREwE2akgocjs3DthkrC3+8DpvEGR1wiUOQ
XHsHMfYlwi5tTeC5sADKOh+DsgwK4vz/HfVz9u736mR+d6ci2nbCNKTIBt6o2iKdP3gN7YfvTOoV
0wzv8Xb3L/16aYemKIGPf5t0iTOm78CHjjga6cNRwcFyYwtSTEOBhitk2+KkV4iFDUDXBzKHnzwf
l4Xb77AwhWQdDwJXzwB1b5za0fyemnDZMSF3VubnUgdJ4QwWrRmTybAvgNbx3oQ/gpe7P0HIgtgz
NebGd5AiupwAqXbONGcmWQL3Vmiphyrho25bF0m79Fi2Fok9u79ArEdS1WtNiZ6+a2hvWwNSGHPx
lYZGWplnakfC5phmSp7+cinbtaaVFuYZ+caqJAt10JcEDhR0Vu6kMQ9QsN6Nk/WI3bqzUyJ3W6zJ
whwPt3FAyGC/dgA0k33tkh0LLK863O6lhckky3LiQSEZhtcBjy9GPLzrYQR1DM/YzBtzpZ+W2pAi
2jeGv64D/QWSG84s2OQdantM7pQSDfDt11gairnpVxtE3oxYq3jgLcdGvYZV8hHcJNZLOiw17p5v
t7H0GnOwv2oDsHcz0xq7Sx3H+BQ3ymxORvFIp9RrTSysG7oU2n2RY4EIRPXip1byzSgNFSSuqRjB
ymgvPV/79yvkHQxMzqk21UJDaOIF1gzhdWrxbV25LFnYqHUpqoXfNoaoCr4Y66SGpMei14JVv4MR
2R4jKoHuCjyEv94eEGch/qQIz8F2R6C1xKW0HP0j2EVgPzqrlPC0/vhXJJxjQ7/X1WZjLvk/ghwP
XSYQAL5e4qZ+FG3l0A6W8jUllGslpQtjJMtyWq51KZxQzEsbOMme2m0PpG5nrywnCwOkSVs3IFA7
byIXR9jSyF9Kp/s0K9lw0ua7fnTRqwcYQ28LGFmfg3p1AE0uaGtQqvjFyjTXuvNqVcOGjpGrxco7
LfWYFPyUlWqxoFr64tcgDcY+q5F42WtFzEtPn//+KuwhuPZ94+ChO8bWd4rTrIcq5Ybx9hReWFM0
KeAxFAqG3smtCz7u2M7NxTCx1ohTp68q25d+vxTzPQSYBOaoQGY+3/C2JgJ7vGWqtVdYer4U8nik
q7MXiHUJ+f7a4Y+l3Fe6v/EkJWtxNGXCEFyF75dTy2x+HEBUJR+chlqVlRVrYQTUOQv2anjBpwN6
r1rzREUu6v8o7+56NwQdkmjxtnSBOq9fr5qwyGnin5FYF03R0MGVsUACF6mOsy0rrkoxXQetP45p
LIAJd9EdHr+kGeGHRO87wAJrSc2FYf5Lz3n1Eq2V2yyzoYXVU+juYvis93ZXFMfbcbD0dCmEx0hp
lKCurUvda/0/lG1RV+d6rtg4AnOzr368Z3Y6Pl5KdwEADpQVnxSqB1eTyktTSAriqcNK2i18/ZTl
IOZrWwn22ojpU9MMK2fxpRakGHZgEVtRkVkXow9wQ9AU8+zNO6qe6s62C15VCuMy01Jhp1QDQuSt
38OF6BB5hfq2rUBWjkEVKPyMkulLSDHAweuq+gXH8/GI+7Oz0sTCFJKFY6PZdhBcY/Pixeo5rydg
zkAVtn2tyJIxo6yaNMF+6FJjRVruclyl2n1UdslKNm7px0shzJkoabHEoPfr3HwoFVSTpg6ZbVN0
ycox4Q66Q4GYeaFgvYbvrxlH0NHlyh629Nul2EUUqHpF55gXjaTe+xFriXcOHIdtP12K3DDBSXmg
Fp9CCDRpYqyTd53dd0+3n74QV0KKXJ+SeRAN2Tzp2zHfA6jxLy737HssLzcunEKOXR8rxZxM6KXN
w99aXNdnHNuilULEpReQo7ZyvYJUknYyYgUb2xHQiFfpghRZtTG/KqRTNlauWec2NnFV2vGL5uBC
hgXIOqRunuL/+Yo2XVkgVuM9WwMDMS95UQhMkNz3UCOSb6PefKpEYMO+idKVZfTNmUpT0kacY0Hm
d6EwLppmUhcZ9pOm39shYKTj7fm01IAUxmmVdq2XatMlNXDk3mnoh5UHHU59tiXWeAPpU7p0DL3B
n9S4wH/HS7kGp2DtkzqaVgJi6QWkWI6NGjKvL/ARDUP32Rr19jeHiNZdWYjenK78fCmaVYxzTZQl
4jLVOF16fvoR7yGIN/jzbBsAKaDLWKmcsWjUSwtM/msPhh5DIBuO6bbHS7FcZonhgAaaOGllbXnw
C8SyhyLozDU621L/y/GMp0MDGMu8zJjc0cYguKmB8N3+9Uu9L0VyqFsU79Yek4eQ2tURFNk67bon
1U2ULcu16coysRyfwKrRIIyXf52q0BCp47mzAl3dFmH/0Yp5jR5TZqpenJrcfE4Cepfp2z7H+PlS
/EKzD8xgTIwLSHVz5w1K8k7VsYn7P3xOLgyCLBaj/tbE91KlCayFHr1p8s6CyrhTZvvFyixdamL+
+6vTbu5oGKimsXYasaUGusoqPGiHGIOA8GuAK164dTCkcLYwqDNKsxsuDmbW/ofUQsm6Y7fL3K+3
Z+ybaT3GQwpnJ1QdHOBD8mGe/z0053Jipx++NwXWvFUWr6FR5vX/jS1IVpBhIypK3eCCzMHS10j7
E3bw1EAa3dPfizL4NrspM1dCZGl0pBC3EjV1Y5MKnFrFWdHIuUiMO1PfT4nwX25328IqImvJrAC0
NlAllFjNMJ7SABsE3GNW7uIWfr8sJIO+anl6oYwXX/GbI6wNLu8jgGXqxptj05WRkemAlBgKJpSI
FEGo7wKetmxKeYce2dqmLpKZka3hQ/1q7eni633+NHL6+2U22yQIvIC0TWuGkiRoNKcLqC3n3nHM
8JJ33rfKWUVoL43C/PdXMa45+PmW4aCe/JEvwrHBLeOvNicBBrXtrGFL0e0FOiftPpouZZob9rvc
wSLnqcmhY207jtlSdIupKVLQVuoJ4sPVUHSg85NRr3zyLywdtrRVh+aoahpYm/NodOEB+5yZx0Hd
J9yq6qKn3ho1YCHWbCmc04TrRGgp6smzR86UHAhGyvXH6p/b83RpnKU9W8M+c7Ril3EGzC9mmWPH
0O+VVTzrwu+XlWSWkgZiUhllQ1f6Qzza/XUWanze9PNlLRkFvYZbJExTBOT1yQPvdur86QdCUXMl
+bX0+6UtO8S91MIrQz0xwrgy2aNz6cp4WomBhZ1BZlqNCLqrzu+9i1Grf0bL/AcTmB9t1H7w/KLH
YE5/wBtr7XS5MNaWFNM417TCCKbxUqhTqWKbNwXZuDPsdvanbFpbWfskXYgNGWIF4hU/3EydJ5X/
HctQ5WQleAglfvdp0Fa1ZEt9J4V3baA3RiXtXXKj+yriX37GbRD51oPlWScV35P9kK6Wnb75Stij
SmlcVNpI7VqtuYZhoZxi1/vsDc3IRs4FXbZeGvrmENHM/K6vlt0QZWcHkLa9htjR7Map/qmBBXyk
BFLfcjygBWk+z6BJsKlGdDGqsDcfojHxf5r5oGNUOSl6tJLtW4JMyOncXB/7otMq6oFRn2CFWnq7
mk1rh3X4536+0ExBQLzvNft35rvv3aj+eXtBeDNceT1pjpdBxGJfF+Gl7Dk57MLWBC1sw8pcY9C8
OetoYG741Qg5HjBKgXfxC37p3hEP76898I/enP6UqvZP2QfpbibCbXsbaYp7vhI2dhxnz7FpXDD+
TI6224nj7YcvzTVpB2uF54fR2MNp84vPNbjUnSaij2RRN90201XS1pV7oErV1PBf2jYtH+Kk1w+h
oqyB6pd+vrRztZWPQWZddtfaBYhQehBsxqSJzsA7zW3dL6d8DSgiLCHm9FK3thvtcBE3P4zd4Lzc
HoCFuSonfa2O9EqWDc3VyZ3ii/AFDliwcNtNIm7bkYuF8RaIWr/r/JfQSobLGCJA9zNnTTiysCLK
SV+j1vFVTKIW84ey1j5rQz9g+Kw53hetJ6dz4n+RBbjdU0ttzXPgVdD57ljrkT5OLw4MrYMWoSjV
1IZjV6s5hwavvZV2lkZECu5WaSg0NIweIIb4k8dptNMBgK98EixMWDkZjMeamVopmsUB+8I7pev0
XQif5otrUGZyu5+WmpBCug9YIwYlnF5KaxphB2JZyjb1SR03+ixx7vz3SNQJtbwJLt7PTtsjCItj
TR3vUqPAvBmXeG3lcL0E3ZaTwj6oWlEX7fgyGtjL7VsY/+PRGurW2+HeiY4/hTEbnwtlCIezUaWT
eMiHJMbkXiny/g6yNIRi0/OttSq5t2eGLWeR2QcCFVJye4VrgTl2AisXQ/I1edHbm4otJ449N4BT
BPP3WdPz8uT45kMsuGTtvelPX3gW6O3noNx2WWbD3JLGEAGkmqUK7zJO9l3ZYAEJBLJxXoqhhQl+
eyouvdIcyq9C1muHTjd1XikskZXFSfEYhk9/oSB1jGhmjOMWsTb599vNvT3zbVdaIbyqyNByiurq
KUN2DLklgjWu1Pc6BawrZ/W3FyFbTi57qZ5Tbd74l9g2+2OsBt9FRQtUdKu7qFgtuF2aadKeb+kK
bqcDxEwtNbntrYE5F/Pmdruflp4urRB13E7AjYPhgUXb3OdRnDyanuJ9v/30pS6SVofRzsqudDi+
1m0bnPFZdrHM9RpqbgftKfBWlT9LbyHt/WM5cIWZ5t0VQQKGquX82aqvjsDCW8hJZgF1qVUdoTwI
C+/o+cPYoQTq7I9Kvvs/8GQXIkRONZeKR+F/2Q0PfQfqN596bGqdO4fFdD8v2nhT/FTi8cftkVmI
DznzjDaqDVxzZLeus2xPRas4GulM8yoma2XzmZeP/2Q5bVvOPOdKoHW6GrTX3o3sgzC8325uJ8ch
CfU9WK9454pw7RS+NERSuI9jMzZGApopNsK+UndpryIx1dLOqOCxY66E37rQYt16vN19CxNOrmAe
21axcmBQVxwf9XNbtMmXJrT7lZVl6elSyFPYoHRk2ADwzUS+vxcneTH9uf3Tl7pKjvipUrH+8aBY
4b2691Jkt2XHejIf9m2cf463m1maYFLoe1PjptNYqeDFOyydU+vg5Fl56FWuyG63sPQiUtD7qqNo
yeipoLEn7zDGYtr//ZJ0ssG8/PXzvd3OwuGDDfLfW9dYYlZiN9n4QELme0hn7UcseU799BxCAfcq
cS5Fo91pmQ75TzHeoS3aAc7ZdgglkP7dfBlnSZyNmgBsmXz8XxG1T9XO7Zeb3+GNIJXz0mA/q2hy
VNw+yvxsJYhlejs/h7Vu70bXT3eY9H4DCXda/yJfSAXYcrJ6tEuPJh2601ehg7jvLQMNdVPfU4/+
zoINsKcS7WK03RM8/GjbZJFroFvsMrsCRvjDGHHTllIBBd63Uy4NGiQcDygbv92fC9NeTmKTzjRQ
cApxbXO058bUH7S5LzHqPNxuYGHWy0ns2BqsXs1pwNOQP9LetI+p3TvZfvZr8tL6dLuZhcVbTmc7
LlsOnLD/vwQ11rs4NIxnrJWzPYKzO2XQlW+3m1pY7eSMNqCATEMRKa7w+vR3ljUGHwsYNSsD/1e5
+dYMl5aJ3neaQkeJ8YzHiTrlhxZ1c3GIYFfvQjXJyu9ly/5+1+aFn39tq8YoP3qm6EeMOcY2Eck9
Dtau5Rzx59OVT449COODY41QUHZ+F7fiT8dHXIZzaeRYVbV3a83vtF0VhHkgdk2qp9oaemWho/5T
pQmlMgkK4T1QADr+CvFqinf91G3S9uC5Jq0zoz+YvsD88KrpYfGxL4rH1ASQGnNBfbdppGX4e6jH
BvtliLeZ0g0/qS/BqpzCt2bLTSEvMIfM60+MCeeaPNGL6+jE/kVUfKmHZRG+syfsfze9gXx7gV0G
QmmrxIByygZ/F2N9E0IY7rOV5XhhiOX7C+HB+x+yQruiyajGk0Hpu/+cOHnurwj/FtYnufC9zfQg
Uj0P6y81+ejPrpZzYf3QDMnK+rTUgDQIfmGJSY8q7wF0NhiomUSfWq2/Q1uyLY9oy/cWZBocktVi
utaNhumV0yvfMtMJNpXssz3NY/NqGpWu4oWtmpnX3gsGTCuE80dFtrcSAwsbrlzx7kSUKaCXMK81
0tGZNM+Oru/SCjQEbkMKfuHPOotK0wIbvz1nl0ZEOvDFgzv8z6YyNSFha1P7qRV28Ogqqzcvf7P4
b6yxsveG5yglDk6Q7HNOxunZirQpIReO+8vBofoi/iCKKHwoMEMa972YMgfreV0oH3CZsL4j5VCK
51xBUv619Pqy/VxnbtZ/DSF6lu/1tJ/0TbJghlbaC8bJ68K+MbwPusC1+8tUcdfZwDLG/+lXMWmN
s0kSw1I0j8WrOWT19lQZWlH+7xhQtvmldmzj7v+wEi2MquwI4QxdWFS5Vl5FMb5QwZ2e4nDUzwXc
7udN80Yu4w6drlA0Xy2ulse8mQ3u4lD0RwwX10qPlt5BnpkIt3Qyq/mVZLF2BIVjvTP40N5HVJqu
ZA4XjktyJXc+VamRDLZ69Tu32OcjD05Dy9wZqvUpyEX8cruv5rXhjQAwpYkl5ir0vqkpTPZG/95p
B7aFJA6blaFYeAu5ghtzKgurmVG7GjYlYI6NWsjg8vZkO5k4ZBB1V5aKhVOfXMkddqpi2bXOJ5U+
xZgB8mDqwzhmROn0o2uK8b7pVlfChdGXq7pLo0sBH7mMfjYl90Jt9fvQYafo8B5fOfwtDIshbUag
7UUbe0l17bHm0jEdU2xuCuy6Xhn2+Wj0xrDLFg6jEnrViPTmGmcDfrZxa3/D8u671ZjWyS3zz0PU
Ww+BAllr0zST67xHzzf1UB054VAC9c5qWr5lUKcHX7Y9Xso7pGPbVzaMl2tuhVc+e1Pc5tcuYpem
sBTrIQWM3tjxpefHSXwSsYggdHfGRz6snaOdxqtpgaVpJSUeekgmflb76pViwyQ/YN2Y2McaXJ6z
G7zZ8fx2Xy29jxTxhqsk7OOhdh1Fi4OKQxLArupz3QjjRPnbJrmJjePrvzcSQ7jJgLuQes29tP3T
+4OOGl6Ea6WMC50lV3vXZkcSU8cFeoz4hGnd1PrR2Ix7EVOUc7ujFtYUueLbaG2R9wVrl2NyuqlI
L4ZzQMxfxPb8X0W8TXBMZ0nh7tl9pTRYZjF3+ap35jSwycCgefVXTm8LC4o+9+Orfd0wMoqNueS6
znppJ2i9qz7yj9s9tfTw+e+vH56mUTukjXb1Q70ajyJI/d+RCxpk2+ohV3sbqmonZcVg95raPQls
v791ASfo279+aSpJAW5Mnl5nSqpfQ69Xz16nhvrnSItc+6AUetidb7ey1EdSdKf4nI4jSv+HMBDR
zzipRpw5nbJaueFfmqxSVMNeYf4EJt9fGft4qap5uh9z3z55/RRpB50PjruIAvw1WvHC68gF3mmW
TZXFaQd7l0x89fxqsPamiLS1O6ql588b16spZbmxkZa6xrkkaNIPoq+G6BTksbGm61lYBeXybq3s
U6qBCv3/cfYtzZHiTNe/iAghQIhtVbns9qXd93LPhuiZ7gEBQggQt1//Hfr5Fh61VbzByhFeoJKU
mZIyT57zvzIC9Ga/cD6NX9cXzII+6X2XOLuxW/XpCPnZPHiGzBkwBGVbT/Q+jQr/V5LN9C4qi2r8
ssu+bPmFEewgII7qiwvaB4Oj9lRxTON8q0zh8BFbc4F68xgLpRDNRdj96DwqfwH9b27yqmw33NBh
wXaHd+hppAPTrn7W0FZtHiDMjL7NNIZs2i8BpbYa4m0iD+hp6pYh2EpKuszM8n0eDAsA4MR/LlWj
zrKhRXcAASv/9/qmuJbNcnpABMdMj0Xwv5xnyfGcGjJxBxVbfb4+gmsClt+ndT+rMvPFJeV5DM0b
VMSDo8kLT2/EXscUbLygGeo+lXzAKdiDcHAsvewOXK7Nodd6iyXJ4Ys2VnAEMrWKKh+nH8oU44i+
tkTN78I4/d74gCfsWigbLthBNykfyLg8c1QQIUYVeAEKeaqetwhiHPZrAwWpoXE9ldiJ3zeSseiC
x/VKHUoUW/0IxSr0am+peLk2Zf3/q+ioFOsrj0DfjVA/OM2c/S+/bapwX/3bBgdCyjvXNZSUn3nQ
Dr9TL7M/0nODalg17Ov4jOPf8rWvpiHzciny0oNtxWZ+l+ZoSz5UKku2oBsO57DlQ3TagKqqjJZn
leTJezEr87lHb/5pn0VZzq08n6etKYvLnKTjbSmgCHeGKjckuvd933JtrfK8GsmE2AQssPlqGh4D
1FKxPjMvu0awYYE0EYOKcXO4ZEgo3Wu51A1utUT9c/3zDr+2YYEG7VsxzZPlOQgmdrPo6cdIwDAT
4tV8G0FMdeNB49hlGx2Ins5Utm3lP89SzwxCE2xonyavA9zq+jxcA6zze2WmXe0X0vea/gJn4w+M
0fZjEe4F/Nh6IsJvF+SZo+7SSTl9C0NkE+ikomPVNxu3EEe0IOu8Xv1+oaWfhLh2Pou5SQ+m4x/G
JdO3SDNuCWa6Rgj+OwIdqjCjRvN71XTNjdb1dyrz9gaM0xuW6hrAOqfFVHIOSqn2klYgO04VPWYT
APIohu07Hmw4ICRK0pTzxlyQvq7EUYkhMQc0lWxxr7smYDnzbERcDAFpL4b69A5Jg0deq+pxmsNf
1410vRj/mdFhNq5v5IUe6dBhACSL3oWKRvn7caii/AuFXoY+yWgm8Vf0VaHFGnosW4mk3xjot8a1
Lupp7g1tVQcl+OSXuj+nDPC/Z52LcuhuSYL3oIac8OilAH+1BeuCcx/7JvzB0T0IBjVQeBH+EMk4
6LdUlN9eaWaDAmkzTsQrfHNRHWfjATTJ1ad5CNK/mkVvMee+HRGY3V3OwSTQl6NPnst20dA8FQws
FzX1/R/XN9P1/XVurzx2nKpWDxD9vISL6j4whUIIJIr13G30Ar19V2E2AnAepL8y5Iq/DC1Efq+q
YQZdUwTO2a475FR29NFPIwpxqbQAfWVz2jctK0yYIe9pKEJz6VoeQqcP/fk3WcD6LZy4a+utKMFY
jR8tW2wLsr4l6K3OXkr+hXFmu27bLLGOfOF7EomtUP/IpKk+QQio/pri9Nk4yFw/34oRIgFDRZ9M
/YWFXPAzePXT8obVHvnWdDHZwHk4tt7GBIZm7gfTpvKiV3zpgIzj2eSAsSLpf1YtOBOFMlsE6W+O
FSXM2g/dZ2kr5w6XIw10I/Xqb6vkzegH4A6RR9w+7q7b1ZsLh3GsbZmBaDVNxdLsQLyaPoRFRG+S
JRjfJXRo9xwQGMPaHGij51ArrekZreLv0oCl7/IxohvZmzf9PUpsgITElTpcQIz0QGbKn6TGHfvQ
VDz/cH193izd4vNWjM6qxaQ06rE+mjX3BrRaN6TNh4OsKaAAbECuOTp6WTI8eATEatcHffP2h0FX
o3gVwxgOz04MKRDuGjRJHJziIioEwGf1be2Dt+T6KI6tt6EToEIpYjOE9Ax4w1yf+nj5ZcIF4lYx
beI99z/MZB371UxGkbV4OE4zlBb87quKy/mdn0f9lqK6a/PX/7/6/Dws3STSen5QWYTmnC6Wfnnj
CRC6beyEawAr7Ip0bR6uwvnBRIADHw0Xoz5yGRf/XN8D1/ctNwe1AQRShzp4mKsREEMVUdBP1+rj
9a+77Mhybg2mqlrlKnjIVhCzmfzqxDMUXUQIBss48/+9PozLkCz/pm0HzJQPgqBsAq5YAZQGUk59
Qr1963RyLNMftVBtSgqSweAhNeZvWkCUcCCIvtd/vuvjloubWo66zT3/QaZyeT+Govy3orPeODRc
X7d8eYZacw3iZPz0VcwEOh2nJdksTThW3q51zvUScrAkBQ+qSJ8kQ4ePZpoei0AHe7BDEdqQ/uth
KB0oX6JH7byOkK2/vBmivya+r7yJAdZ1e+XC4Mj2wpgKxO8VCThLUAvoCn3P+/bW8t8ym5Y8qAtE
UiiLHalAw0mA/rebfV+3vFcDq1+CbIo+QNutvUEaQ7z4tDEbS++yHMt7KcT6JoGmibMpE9R8aSxj
ckSqd9rqOHKcbaHltxmOZMOrJoHhD+9lEFxmFECAjIHqUd8+hT1uNLLqooOfxhunqcNe7cqm1KBB
AQgngSY7o8VJon/wHZoeQCA5FPEWK4NrENufC8GACS9wZKNtHv11/RjfCekraLNv5o5dY9heTYIg
CVrObrXKQALNYVI6YyBLXHXSrxvX+qk/XodRYhc2zRLW8yR9emZomQ+RmwZ9BcPBpla2aV9hUkMA
MdWNg9o12jrRV2440prUKZiOzgxfZwO9MA1ke1aGn6A1sxyDlG+RWTisLrAcnldsgWaUScC3E0UP
JMkh4dXBvmdefSohJGX6vvubGfQIF0O4cUl0HIR2FVQnfePjqZ2A7MWwD3LpVXkCIHI+g5dfp+ec
9LskT7BrVkgoNJsNbAJSpAUNlkPm+zU7sHrRj9OSqW/XTcM1HSsyzBVuuRIgh7Me6ulHjGPgPTKc
QfswZiYRT2Moo40bhCMGBVaIYKrlYpoCckbWjj9mbTo8hrH3cn0ajo/bhVAtWuj+TKA1KccuuadK
ecc0o1upR4dF2xzXpeHe3BHYmRBzWx1TWokPPM07PJ5pTj5Jgizx0Xg0CU7Xp+OICX/URVFhV6PG
rphRfZ8heYNuA69/QBlOfb0+gmvBVnt45aQQ12vbIgdRC5Tbyx7ieoH/eeqTuN+Ygev7VhCA+Oyg
BqWTBx7lzTfexcW/haHB7fVf71qfddTXv34q6ZwibmaHDHqrt5kn/2Fxr99N7TTvnIB13BvJ44Gj
yfosSN6dxg5tdD1eHxsR2bU8lm+nykOXh1mWs25i8zSgA0MfdJDu9DVqebUZQYzoQy3nDFcm5KTE
TL3Lsniq23ehsHmuFWVFmqDd5yHtSu/CyhDMKC2vzEaQfRsRHCV2vZPxpIl6PubiII3/TNP+b55B
9yyN11KeHE8pp5/nvv+Mhnegv9TtEte3CWhWDtWSzQdvGc4o23xa/143OMd+2cXRGVjgKWsW/B6V
UQa8NVGr+scuYB6muwaeV/YM0brBVDj5oQkqK/S4AjGQw/U3DmTHMWnXRHky+HEjaPzAwlqemRnu
1DjjQClASCCj/sb06nFYvvwfqDocp4pNmxKmWVIOuNifO1DD/GBh/hPkHVBNAXEE2tvkVkfL7xLl
Gxcbu0DK0mTMyQSBTYZrZ2pEh3apmBx01D6xGbh45Fz/mqvoC3KIGSRhhuJ2ACFSLppH0LOTDdtw
TdaKFJLrvANlfXAGGal50AWYdlDEU/8sk25uoD0EpOI+I7SCRteQDsrMerkFDPliokEdIVq6lShy
WbgdMgpDOlqlUEn+fXVPITF08spN0eG3KxQwcev4B8P10BXNDA9KDSgPCg8oXdKWN2EPqt7IfFYJ
KG9m9LoBw/aNtNFjAT7D6+vm2CC7wKqncPFFYTA0z1poQvLv84ALQpGggTzX4Z76XpTYdVYPFwJo
ayytgNoaEQe0Ex/Kqf4n4IHeOJJc87CiBEOPRAiVI8wj5KU6yTbAEtbp0xgN6cfYLzdQB47D1WZi
4XET1k27LpeZSySIQ3E3teSxiFOyEZActmYXW2VD2oS1qy2skR2AP7wKhnlLT8z19fX/r4IpDAkE
caZftxvIrxM45/3Tqih23ZhcX7e8nfJpEnWc4utCMPlUTpC/oKu45b7PWz5umhhcDTOIh/F4nvQd
buEp9F73eoLl5LTqIDYDeoAzpBcieBqSPLEC7UpTfwCb5M31KThuyzbZip7rlNSVDM8zFEhm2QnQ
BEWfSGA+lpUHyGi0Mc7b7sDtWqsKqDfF/TpO0z3pcrgJ2fgVVA5P/Zjv2w5uM6mwCk0e2TiGZ5qm
xU2qzXJse+/b9YVyTcDyZ9MRtMdUcwiwxPJjzOt/1jfyUIvnoNlC1rmGWP//yhckMGOglFuwRgMH
CBUU/agIPC5N3Byncgub/7ZLcJsshRWamkGF4RnWlZ26lTUUvM0bi+T6uOXN44gGrkKa8Jy1fXOj
Ev6Td9WWerbr45YzSyjqeWZow7NYAIQRufxe7M268MRy5ZH10nieF55XLc4WtCXQkP0AMOIXPbR/
JwtO2utm5JqE5dTj0ptKcpiRIQDhZ9X8owFr6M6PW8d2yBFKSR7BgKC6dSAm/ORvKy45frldBaUE
ZP1tRCDjlJIS0oYLEkZRvS9Sc5sQBc2vQamW0kMSSuDrhiL5hPT5VgfH22EOT8H/upbJQ0+KjsF7
o/Ejm/E0JLL8kkHonTbyGPeb59nb5zFoa/870FwbLzUaQdsoRg4h8cjRmBaSPPMWrse1D+vIr6JE
xhLPQCMBEsRJ9aVU0FLxKrWriSriNteJgbpSNTJEB0GgWZGGkPVE7+ZWR4VrcSwPRsEuS+miEXu8
/4/BhBQdu2n7ZKP/xDWA7cWlnggZluCs68aHJUV/zYtUj/k4ebfX/ddlSJb/zqMJhKhZABcDJgzh
H3LpJ3Qd/lg7WyrAW64P49pky5MZ+KyGRcU4+2v1rZtxmataUKnu+rjNcaKKaFaTpojSNTAGBk9x
XLk2sYWOPbApTMYIHXFdhFO4S6XscIQVHALN5VLN79rBy/ubfZOwPBpiD2FIuhAa0000HnUR98cl
T35e/7hrDpYXM682HYi4wjPP5+SRglXv46jBmDQV+1R/Im6TlIhSd35jpuDMVpLUGSyvh47wDT9w
mI/NTFLmU1UgZRWc06hJbww6pM4DrizXF8f1ccuLZRTkEIQl+LhXdoffktW1v8VV5fq45cHQ7pxF
1w1YeaZupciCwxTuA09jzS3nZVKkiZkQf+YEPcilAdk12jp3dWPg65bPzqzqNPS7g3PZednJzGgq
UiPe5ATKGB8hS/U3WB/HfdZvc1OwtgRnDmT9AB5U6PXhS/dJN3pLkcph/jYzRVLppowmH6JjBh5c
MqiFS4rb9BjlW0QFjn22uSkIauNVzxFHZY/aIxtQdGoJ30XdEXFm+a8Y6lZXE5CTQKb2eDFho0m9
i8MGH19X7dUB3JGworQl5Zp8GT+PeVYf+m7vBdFmpJhZG9QpLaJzAPT/wR970KZAb2/jhujaWct3
QTYG8M/I4bsxch9ZpuZ7st5Bw2LZwEm6NtZyYFogY8TRH3hmg/rOIWp6jEDdcbweehynr41ao2EF
QiQ0kp9LxT6B0edTmjf3jLAPWV98SZot6mXXKlmeLOKkG1LwYp1NhVUyEzhaeS3/KSpQqFyfiGOV
bPRaV5CVQawKztlIfnTLSrRUgJ1i38etQnhmsonWCpqBSowvo0Df7f/hguv65da5myVhnqUTA16p
B3NhVtb/oPd2C+/jWHgbmsYHcJ234D/DoY5HAAE59UF3qAh747SrwSXiNjKNTN3UgvpoFX0DwO/I
QQ5yWw/zr31Lv67aq9ig0jEag6auskMXTIDUqbkHO+WmsPkav/5MoXObpsNAAKKqq2EtNQ6fad08
pk35KUUWpeZb0e1tBjwskOXARBlwUffDkh/GSdHsC3jIY/aPMUPZ/BtmKXrS4ygt/gFdW7J8mMEx
NEwHpioQVaAj0Ac2+tgnupz1EXroc2I2ErYus7OObhJDZKbzWsy8h2C8jPR4CMadQhvcpvTIYigB
8ghCD5q0T7/Jyiek1Pddt20Qm4hJQVgCmBzwVF8ADKhu8gCv210GZ7N4pBSsOuFMIVHB2RfqR8D3
mU3WW4c72qwd4FFIZonumnOvxvGgR3Tkya6NDiXJl9O+32+d1CHjeHAmrX/mSKsFWRSBLjTeV7jl
NohNybxWwgDEVtYovbCwoTdob8s26p4Ok7QRbJAEzUcTKShdFEMOdXu09fp5JTasZg3Wb7h6aJ3U
CmKC2EgI2JgE3GDggRk+mqJ9ilFI6rtDnEAI9voOuDbZ8nekakE8NgCNsQp2KCgAnsYAwhat3iQ/
dy2U5bvrs79RoDg90wx3vXkEAWmxbDL2ur5uHdZdUGs/XZE3owEW0k/a05RU6c31xXF8/A/gGhSi
KaklLKhTH7IA+gsFGMM2IKKOaG4Tcph+KrwoFVj5EnJ5sy4/dTWa/QLIVFYNoRuG5JqCdWCnrPJQ
59IYhbLwa1gw8cDbaR90hNtotdn4w9ApLBCRw3j+vfyN7P/et/qryb46TWWPRwIohLG1ud8dSavC
m2VmbMPwXQuz/v/V1zNNl6Lrev/MlH4smemOvky3WptdH7fct5tyDy1DCA4kBjaaj7p5v8SbJAmO
e7CNNlOLH6IRaErOtAV4LmTvVk6amdJfnISfqjneaTqW40pcxRoarqEBDRymgEBaM0F54frmuqzf
8tsMyk3odB0SZMLRh+rLIy3NezSg3W03uTg2wQaacdScSpC4YJmWccEdvu/D/FQlzfhp1xRsqBkT
YNEGmxlA0h2ueLIa3tN4uV0zylUVb1XoXJOw/Lf05xQk7TMOAo907ztIkK49GyhRbGyyI/7bhBsi
iHtSm9UNOMj6NV6fB5HSX1OKdrPry+QawXJjwbIMbS0BZMw8sFDrjn2RPqD8aOTcKPM6TMmm2lAQ
9EOeq8YAIfiZsoQ9Kn84U4GcIIRQNmbh2gfLo0nTAoZSImtKkgRsIYP4qWO2RbXgOO0p/W8sGqsy
krzHNSiso3sS5XfZhBePUgBKgQCjL6K/6jnfyC27tsPyagrteKMDzc4i5o2PbiaqyyA5lBEV9Rnl
qUZvpAJcA1keTrlU1COIgeU0fxWRYfcJeiFq4W0doI4tsYFn3DRq0TH2vWxE8sIjlV/QdrSVBXB9
3XpGo0O7SMBXjKv1JNShTJrhuI1McKyNDSIr0Wo5ggoTeOEMiEWBhO1J+lF1rMApvO98s5FkUGFY
SCpLOHYSjkfuJf6BArlxuu7UrtWxnBpc8mghHEb4XFuID6orkvsIQiIbv93h0TZWTJIQFHIdtF4I
iR44HrdcgCIc5ZbdbmAzafB28TCDDLkGZPshbz6ScwfB4gqi7RtL5IBRcZtMQ+TL2Jkxj86U0uOY
eN/NEp9ZA0jfGp4S/1hE0adiCe/7HCCIZpPa0bU3loenc++VjUJIH2cot6O9Ozvkjfi5b+Mtr051
6HmVjHAerS9xMdbRCdjeXWSqIGxbYZGvLmWDoegFWNb0DGcofw1ceg9DrYuDt16Nr8/A4Xs2+AtN
w50PcikKmSrypUva4pA29buW7qOixCSsI3ssvA6KCGh8DfNKHtOxMgefVvLu+s93XP5syJfqUMkG
tiw8j745ZvPgHbphbd6gHzyCV9X2seowIxv5lYI2SolaN7flUpI7kqPPNZ72kXhgkdZRX+00IEZj
G3kazlEuurtVHs2/kK5l4rEyebds7LVrDtapbfgEnsN0ic4ptHgfZ5a0y6EmMtvFT41ZWAe3yvmg
UIVEGFzm+mbGlaYUm6gF14+3/FihExz63bh/09agRkhjsJBs9uM4QqyN/JrRMAjVrqq5NWFwSdXS
P2vkdk9tDxFDkmzVed72tT+0s0QTBrInAuD2JP9kBIrkFMAdLyLZzXVveHuN/pDP6piJ6zbtUCnv
ol9dPbzQbthKrr3542Nmg1K6FCL06PSL70kAIWQ9AqQ8CuTqp3STxvLNn48hrFBB2SRTHqfqWbRo
hrrpctUW903X7rsFYIB1+1+5GU/QV1VERF5Il3T3s0ir972/2Q/3phHh6+vKvfr67HG8CFkuLlzm
PLgraSnK9wCu8+iJCa/8OdGe8fP1nXbtxrqEr8ZSwEkNpBL9JZ2m6h1bieYzgKwPAA4lG1lm1xB2
tFB+r5vFdBedQtGDQxjzFgQP+XEy4Ny+Pos3ozdWzAoYPI6p55Urq00vFvlENci9v5QxGgjOpG1k
9820usxBdBmVA7i9rg/qsjIrkPBhQMmeZfJSoBXkXdUE/g3R/Nv1j7tswLoQdOCIUSh+y0uXLcE7
TczncaXIEAsqxnG+CUp3DGOjVkTUG18C9XfJerpMBxJMkC4OQ37XF/X3aM71Phuw8StQcc1yklF1
0SG8fAZK4F3UIl+fo0Vn4wR3mJktxKO7qverwK//RzxpoDt5UNMKp6vApXh9U1xDrKv4ylkguuFP
ohf1pQS5DzuEYB79yoM0EYcuRM/7xiiuPVlHfzXK6JU1K33TXn7TZImxPJclXnc6QyN3Inr/dt9k
LM8Hmw7vy7SvL6FQGYCruIOYAWXBZFs6xuEhttROqGeQdZapvsw0mr9nauJPiF9blJOu3bCcngwz
7oBRXSN0oaAc1v5yUKijnqOs9TZeTK4JWC5OaA9px65sLuUyqwqtBnMzQMGU7GOXZTa6hTXEB30Y
UZd5GtkjUWlyx5j8tmuDbTgLbjZJIwOK1e+guOWt/N0LnTKkwsstyhDHFtiYlnSag7RiAnRoLdJc
CFDjuWxLcprUvpxvzGxMi5jmOppM21xCj9OPZZgskCcv6R5MF75ueTSQXBLg8K6+EMnAyqVTMCaw
UbbTzfU9cBiQDWsJRcB89Ge3F+qByJ7JwP+7LXfSzTMb1pL5paC9H6oL2sr8+pD20Go69ElbbvXN
OUKRrbVSVjisZTIXF5mCWnL20ORhEh3f0VE/Lcm4j2ESxIX/jXhclvmYgKH2OVTi+Xe5A/2QW1lA
1xZYPoxnj4o7PLYuoIvt7sa8b8kBPQ2gmLy+xa41sk5q0ucMEbvUuOmrh9HDO6Xj44+2UB+mblOf
03HBsaEtKDKNiUJJ6FLmRXonV9LKrm+amxSQtZuYR5/aqizPuyZkszSVdSSmmE/FJQSK6dhlyU9i
8vm+6MXzb5qu66M4QodNyySMBK9o32vw4PLxNHteH9xB1X6AKjhUDbbkoFyjWP6NntWiB2c0DDjq
+HHUAN0pHOGHhqHj6vpEHPZlY194iVuAH4J+FbhKFARHj/uQMwBr7a7uBog1rQO/ug9kfZejrLNo
SHMiEwGKrMcWveUbv95hvTb4hchg8UvJysusdHqgOPyfxCrDKDLkV0BwHX2+vkpvduBiEpaLa99b
vIFS9lmKCQQCsluWI+hp1CnzcClo4rQ4miLo7lSRP+foELk+qsttLN8Hk/o0lwnB02OuxVmA4vdh
7FGC//3OmRtv/gguzF1ZEUzRCgSUGV5Wk5A/0EkQ35FBNjeTUtXGVBxmZgNeZKG0mhQpLpCwCKOj
6Bros6aU8GgjjrkGsDLzfM5qWXJdXeag1PVzlnokfZcMYbAlaOrYDBv4QiLf81Mm5YXjBLwtEU4Q
H8uzoSK9iafkZ1VtvqBdc7Hc3iiyJEWYgYTeC6a/IDbYHcMEefuNpXJEFRsCA2Z7WLKh7X2aqm+i
AEyVhmCl7puh2kAxuCaw/v+Vz4sJCRgf/Br3yNeDiAQo+QjMiBs/37URwX8/DhnfGow+1L9AzWk5
lFnRJo9EgF8s6KKbhdfJfUGHdJ+gJwstz5+XUQ9emVe4Q+TjcNDpEL7IyfCHKfLyX9f93LVclp9D
VSSLZVKIi8IDPzqBJn4uDsBvTxu1UNeG266tFVjqRD7AN1b+AD287wqt7+I5rzf2xDEDGxODk3bC
BMr2PvP86jvLVdge8r6UG1VDx5bbqBiwCAMEUKrxYkqhbueZfVEETYoGvRdHWWb6MKiy37Bdx2LZ
ejVZ2TXTkA7yIqp0WX4Q08byHQf7gfg8FV1f/b1rz22QDAvais8+0/cCKtICte9ToTehxK45rP9/
5X+SBkhMDjO5aA01GfAb3FZl9akV+3jyYmYTN3UL0LfjGGcXMvN6gQxpSP30gRBPjPvyITZNE/fR
XZClyXAR/Rx/p70cTrPW7H4aIO1zfQtcq2S5NpuRZMUzc/kMgZEnE4JVc6rRBVgX+7gKsUyWYwPP
DWAxJMLW95kp7kJsjATtYmm+X5+Byy8sx4Z+WleJKit/qDj5CSLVR05RkJG+/9Onw2ff3wTmOPzb
Rs2ofM7muO3LS5g3pvukJDgYbyG7YuS/12fi2AsbNmOI4clCu+Xz6I0fQdpcHTu/Hs89klR7GG9i
ZlMypVTOIaR580sHBuh7bSI2HBsax7vaJPF969BORcVink7DBQQiFaYQlN8gBL730P5DmMYscx6p
fv4sNftL0xrXpwTZl9uEmC05DNcmr/9/FTV0PpOZ+Wz+nPGlpMeQiNm/D6Q/sA2fdg1gndzaTEQl
CQYQCuQaqQEHz17sHjbAcuc0aDy/R0X4kgYq14AGxkl7wHOfn66bqOvXW87cBdmUySnMLrJaScQ6
0NUst3k+xDt5vW1OJqI9UiRsmT8DRCbfyyULf+KeI39d//kOD7OBMXNYxUqadv5MFzxeuAe4p+zQ
SxdQPMSvD+FYIZtkSaE/mDZtnl2A8QHFJliSzZlO/d5wagNkkAghba9H8z6ViNPS68RpIZnYl+S3
sTHjuPgERP/mfZenT2wF6wkdn3HXnDceq45HpE2qJIHCHwxozt4LjSZJ7lH+rk6CTh8aPkkwI5iP
UWfmsyqT5x4s02JjWMcb+Q/cjJlrVXiZf2EjdCtoM1cnrZr2QSXFl6hKycbyuTbfcm4wlPoF/AJX
grWo2AF9XcO2ZrZxX3KZr+3dY61Toef8JdOBuVXZ+BHwn+7I9/FUxOw3YOdV9EvTOm2QQGV4Vqw3
Gt4Mcfxu4ZNZzvu8wzqsdaYiwgcvvZRxw8InAz3V7EeiW642wqtjiWycDED0+ZQBugkDboAdB7n+
4fe9aeg3k2uuIaxXtmkH4kEGdr5kIBcGx2RgWu+GEKGoRHdAtinD4bBZGy0jqyD06yZeLiMSB7c6
b76LclEfoHbx1as22wQc1ycbNWPQEe3P4Zi/sCECp1nGhH/MjNd/D9suvNEEhIQlLiX7HMSGzoAX
Ik5Q3ElxPvXlXyKq0CEyDOVyu8u8bOyMWYrRq/IQx1/Tg558hvJifyrqZat/3LX1ln+ndeN5uW7y
F8mDC4quSOEmSn8uehl9uz4D1wiWi/sQBxh5H5n3S9rqCKxJhqV/j2nnJUeCR3778/owjkBla9Rw
QvxQ+jJ7IaRh+rOgsS6+V2MT5fsc3UbRUDTMjMgC5y80zrpT5hfk5JstpZi3PQNKl9YlrY3rAkdq
dplZ/V035m9Vo/QZJlUIFZh97TlxZNMmiaXtRdW23rcu64rgRqGCOxxjH5rAp+ubsAaMP1qZMMDq
kq+ibUgQQCCnkH4OO/9f4SEtgZTg41q6h+DUHXjM5dkP211lMqhO/HewuUirXpIiuHDP5AeThb8m
D/jH6zN525yga/Dfj5e+9uPcr4NLNvjLT06C7r700i2Ai+vr6/9frRNJUYrUvurfSxnzrxAa64Nj
XaTNFibAtQ+WVytInKKAW+ZflKfCQymie+m1h2xCZsjgRXNTgwF8qIAnvL5Yb7t4ZFMqMR/aDCjb
00vXyf6ALRlvQimqQ9Fs4nVcK2Zf06uGlq3q8y+iYeU9ehO9d+2MXqp9E7AO8VKqrBogT/gi2krd
0RQA9iBdCLJ1Yist4fBwm1QpK6O4joLZ+4YewvZRBaDAA03mdDe3Y3obbzb1OrbCBrKVxjOVzvrw
IjwaSTArSgjQqp6hszqI+Mv15Xr7hAUBxn/NNwXX+kjBugpSokrc/G7ejkYanZd+eJh0dusP6dbt
2rVslpOXJpxGYM/FC9OIun4xAIjMAn7rRaI4+ive+fqUXOtm+XvYQZurSpV40bSLTvOcmpuFIaOQ
JOHPfSNYPq/hk4rQZO18wiOAe/H4PExA6i9htXzYN4Tl9lIRr4VWc3ShBSrAt2M+L+Y463pqjkW1
bOnJu7aE/nf356oFtdPk5y+tltVNAGs4rU1dkTHzMUbFZuPm49oRy+MBl4OEVN6Jl0C14gZiafzB
G6NPeMsFG3v+m+T0jeOKW25P0SCmo0nhPOyAJqVIoDfZ+ARiXoABJ9D8a+NF72qoqPgZlU99Bwn1
6xvliGY2wg381UlEqhLkuGMAKusUAu3Auy572pXj6A9cW9EuGai8ihc9AsCTV/lwKop+i+7098v5
jVWzMW3g1x9FMpL6/rfc4Bgv5CZsy+D7gtb6Z+jVivtwQNfvIU0hsQKOEMArU939IDn64bOogvJr
V1Rf/JF96ZYasrlJ5u3qxcTMrWgxJr5vltxnF+iALM0BpwSo93q8abaiuGvjrDAh+p5VUJPu37MA
cuhZEvjDwY+h3bbTMKwgIaM8U0PSiheJgeJDtwTLQceNHo/XDc9xMbDBb6yCjmwuAnrJKkLOWZD7
R9a2w0lXYG7Rdf7T+GilwxMp3/Bi14JZwcIXWR/woSheGllEKH8Fpi7PXEJYemNGjrPIZnoqCcfz
NQuRfhkBuFspi7Oi7j6UZvhYz3G2avHs4seFdVnhgsS6yiPonb6QCjYfZzl0DQXwsFvxyLFWNjbO
IC0IQZjY+4Z2utswjIb3aFxKPl7fedfHV4t4deXsOmisJ6Ix70Mw8t0OsXn5vTz7Pm5dCMKi6OaM
T/SCAu6zxEv1tu7ULvWmOLLhcGWlRk/O8AkyeOIBAgAf0A3obdQFXctiOXSZSTVJBOFL14PdJBvb
9rGYsmLj644zzMbCCaRjWaaS6Cmbqlr9myVRyf1z0gm/nM9T2eLqtC9w2KC4npdCNkka/Ph/nF3J
ltwolP0inYMQIGkbY45OO+0Kh73RcbnKSEISmqev7yt3L7JwEuqjbSwgBDx4PO5AYBd+x+MYGR9U
VMptPsLcRMNF2Jhq3WT0qyJ8/F6ly5bqjk6+9v8tSYWp99QFQxTrEPctHUiS3OVyaL2jcOe5vW8d
X6WHGAJra7Qw26QbgZwENEKZsXD+yktBYfeXleN8F0KJiB5ux4MtszChcV3acDqLcXpuhNv+TAZd
efmuiSc6oXQ+h7rfV0mIXT1oA08i0SghzuEcFGqI6bDvi9Rf2x4tK9DEzUXhVGlIrrpfQfHP0gNM
M7uHMWshpBhGYs2h0TJ5JmwOvhZ5m2BMYdvrip1MIOJwHPCEuYMMNI935QS217Z1bupGNSQfRTiF
7tckzJn/xFK8fRynsZ831dW5b5YwkioFJaeX/NQBxChL8dR5+gmMu1htE8D1zbqFA7WXMYNT84lH
vN8P3lLoyRJ9vL303l3b+P/GhiYcPYspHiGz4yG3mkTS7LKE/3u78XcPWzS+dPrmEEmKugHTNQMN
G7jCnyB6ufvAheqYqBPyQumQP9d0lbz5bq6CzozbTCS9EvADsLLFrE5R0H/+zc4O5uHUueJjw+Pi
UGebAEHozMhTct1PqZeAI5y3pTjmYw5vnzH8kME6cOUssI2dcZ8RM65kOR/Kc8CLn6pTR0hI3gOc
93MxS/GS8O72FNnm39jbGjcQTUghcNUwsGoXS8LcreXKN1gaN4sYwVx4YQVvhhODtcadzAf608/k
eNn0183aBY2dMnPIwpRfUrmBQSYPr/v+lp0DlyIjRxGSUe3xGB6WfBqPknlin3bz521/3bh4SMkJ
SESQs6tS8e/AgcgJ4RZ9vt34u3s4/rkR0roPks4bwcMmjuJ3OkPZK4nV8BrGQArc7uLdHRxdGIGt
YwCGsxZi5U1X0fCRBLqoxK6pSjip7UaAmViyL13O6tPt/myfZMS2KAoaixwqGODn6jMBC3UX9MB+
lTEEGG53YVurRkQPEFXum0JBn5vNyVOQOeGnNgKdcFvrRjSXeBtry7ijp7Il/W5KIOEf9UG48t9t
w2MEMbDbgG1yyM3k7SweMFT+jrkeO6VQOjnc/gBLF2YJYoL13pgTiM1A1nfxzfT0oRsLecwYQGvb
ujCuHP6cqiqbkPD24fRJgUWBu/MX7bFvt5u3TLBZh5BJ51QDlN5OJGtm+MDn8iVD2ea4rXUjolnR
SlIuXl26JGofBZAh7IKNrqW+qQmtOUw+nAintNJND92AXB7H5aje9t+XEXtzTFfu4r+oU2jMxKjH
dzMWZ0mxhm63bls5Ruwy3WVO0yysAlwAoNpZ9AdGhvZQqlVpXFsXRuyqJIidJIZRFRbn94bM3oFM
84wSdrgmfGxbPEb85lBl7dJsKs86xau6wq3j4HvtWhnH9v+N+NXR7Ff5AK00MUOQhcXNNxnCvXoR
xbk9B5ZkwiwVVDXnXc2hNFnVJQxcRrws7Ci0hYqdz1j+L3SSg4dZzHJbJJuUOqH8BuKKWFBR1XKY
eUF1DwxEtXOXbeP2F1mGzKTUQeGTChrgi0oWNU/c9/9lowTLdFlZt3uwTPkfdYRWcU0UEgAF7iEA
xlWw5yNgM7dbt/3/5fc3MadEMSVjAw0eoFn0WXoDh5pJ8hKCDroSd7b/v/z+pocpV+PIeqRHeTXL
eylQToW/yJp4oCUDMAsI3Ri1NBLItpNYqmMQCn0B777agQ/lnsuBTMfb42T7CiO0y8UWpUFCccoG
Hp4af/jLzX22sXEzqmsRVTWK9Sea4gk9Lvr9GK/69dn+uRHUE4j7Y1pihKgHpzSVonWeFNsOM7Ng
IMdp4nkMkSVMRLanHUEZADJCt8fcsjbNIoDsaw7fsOWfz7B9on66WMoO3r0jy2lbPmSWAHI2+U6b
4NoB2QwojEFX/lireg2CaNnuzFs/mWKfTCnunYMb3i1K4EkDWk5dt0/K13Q/T8E/t0fKMscmb061
APFMeVqeZQpZqkMlhj57LnUxOxs7WDp+E8Rg5OQlqAfYJjLUjaWUybEkwEVv+/vG0Uwh9QAb5ADV
40r/HHiqTp5w1qhStrExIpeMtTvjOgBFeeUN+8WV6bcK0bZ/bkRu0irpyxIiuHne/d24aXEYe74J
48t9kwQ3tDW8aMoBFgRZmu1hRv4NlLi1dMiyNk0O3FDAxyLh2JZVxB6RDaldDt2vKZSQNZ+9xzEp
tyDNuG8KQAs5TWPt4FIgKsc9NzTt70BO+LFp/E0enC5d0OahM34eWpcch0CEd87g9FugOvjrRjKt
whxYnU4hVS9Htusa2DwWTrWmgm85ukzmW1T1mQOXkuhXwocPbM5/NlXxEQiYSx0VH7cNjxG2Q9W0
nDVt9EsUyT9D2V7bDhLZ29o2glYJ7QU0jf/vXAFNEFW0MV7DP1ui1mS6QeookS7KKicI1MU7Fspw
h8LQ6+2/bht5I2phrjaxyMFfF07wkWpopww6uMt0PexalE1vd2I5vZhx7lKh4zmnY3n+LdUjaCmP
sh7Uvq6qtTdtyyCZRLeojmRGQUU7BylMJKE44+PK4deVt+0TTKYbw9uGcMGS+JVDs2OnaoQuHCpR
4wrkmumuZRsyCW75zOHL3Ncliinye8PFfePGL0Knr6CMncaRnG9Phm2kjEiGkNgosGD1uXOgYBNk
wyda9ttU3H1vWQFvDkeVp4ULyiQ5BRySJgOdfgwuPFe2/XMzhLOGyhoPK2cS8qMug/TgjascCcsa
NXltuc8Lr2Y1Gsdz8LdG1GO307z2nJci4bxcCTdLRdwUg04SFtYQHCzPDUhUxB0OCSHnweNPnSNO
Y9d/GCEct220jMhmWe3FlDv/N89wNwLlKc6k831b80ZM60Fq3APa8JdGHr2Do0QGrB1fyUUtk2HS
2kTUZqwPllcKeEA9Ja1+ZAWB32O/agdr68GobEkS6rooEQWDD9ehyQUMjXlD8JyRSny6PUKWeDaJ
bQxa9AwPReU57xeRiD4rDjLKu2+dqzoYDUd6l2ZFtOlZjfsmzU3IJiplvNxePfQG2Rm+rzu5Mtm2
0Vp+fxPWRIy1N2Vu8KtKIOegWJIcJw/O372zNf5MXWiF+jhYRHl5hlnWcJI9pPu6xUeaM75N29qn
xjE9xEOWjyAunHHy9+JZgWXlwEoaRhxP5dSsCmuEGJQ/0FWYCfrfwZISujPdXBXnaAqCQxwsimF9
2Zw05c0rzGAgPF71D13H02OeyU1SaOjVCPeKz/p/n15ECZxd1Mf6TtKigpklXvduL2jLyWHy4KQX
QjkYFbDzxB1yT9zRO8eQEbvduGWJmTS4CoeGUrEszwmET/ZRGOrXwofJ2JzEemVXsQSkSYPDbcqn
wLbjbgXhbj10V2QJw2E5XaGGXB/+H1hUy0iZhLiID9qbA2RVUwnMKwWNZadnmqygAy2HiEmIi7q8
g+5MXQC95v7SzvQDghdfOre6rwV7jGP3pZ77jbNiBH4kg4wRgqiMehcwxxGstF6N1WdnqwCv/wcN
rh116PdtcR7yiscHPEl77XFufbr2jGRbWUbYk77+vxRXul52rnpIarhj/6GXMOK7vXZtC8uI+ICp
YvQqDTgeA/3NAxO1Vq8iEqeFBdfD33pbN0aIQ9sGwSdCfVZTOz3IgT00onV2Q4lSTUyG6RR7as3S
xjZoxvEu4Co4awCPz9JnjzlkSY6l1Be/RMDc/hhLiJikuAj+wWNJe4JymXumkfPTI9tUL4DyMw53
1JkKFeuhOHeVli8ya9hfZQyjmW37oEmC01HcBx0v4ZETYbP6mUidzU8SEhT+SopuGXyT/xZMtWxK
aGucKwf3MBEHH5PErw8xaowrn2C59pmcNyAAZFb4SKUXGANw89DNJ2fmZj8LbIu3J9jWxTLxb3IG
4XR8GIFZwoaevdKInHPdHXXGXpeFtK0LI7JZ2Adqnn1y0hrmuE0LAUIglovrLKfoEFYkW9lwbWvV
iO+knlnFKhx8MpT8ztHgJDrQ41qZC9tsG2EtvHaGNQKeHKBGrQ6yx3nd8XG8i0VFVm6vtg8workC
szHUgAScJzwKRLRuzqnO5KYzQpjMN6irwUMvyYszFFr03xDvEKcFDHj2tFSHLRMt/qC94R3GpREv
zkzrM2g9LwG8Z+qePcRsW41CmKgxUUNzYkbx4Axdk2k3tTAPln00Xz3opH25/RXvz4IwYWO4J8Ve
QfEFqi/liUAZ7QUen9sqIMKEjWk31BHtIcMDCbxvkQQPtAYvYts/X77oTSznsgpzXOTRtsDLQ+rB
/aDU9drQ28bFDOM66toQj57nnHfNcD/BbbnYq9yX5LDt7xvxS3o9tj282H8Jtxz1rioqJPvpCJ+5
2+2/f/6L0Ihgxl0keyMMZnLqHyFCnUHgHzUustS4hB+JnarWmCHv76oiNCJ5mpo45DnqXHP8lCXp
IfAWga2JfC8S/+vtr7FMhwkRow7tCxI7iOc2wSsllTACciqhNylb8j+U2quyEU3a+9BQpvBswXil
Fx03F9pMe+KQNXvS95PkP8TaVZ0VSQIj7XNQQg9+gNghauLOY+5n9Z7Kbjp0yv8ohPzn9qBZ5sWU
bpfQHOGD4+RnXiX5fiyjvYpBokQ5BzBELLeVzMDWzXKGvAlEBWArAMAkPw8s2kP47HOQskd4Jpxn
maxYDtm6WJbFmy461VUjNCL0GTpM43noxr3qODlkddjtKhH3x20DZgR9g3218RUWsuyAhpM+rsu0
esYV9sVZrfnbPsWI+2kIm8nxKDmxQH6vPLoXEFyAljO8MRr15fZ32KLFiP0J5Raix0qf9SS/Rg0g
CW6brdmU2xo3or3x07rNaYMEJ5yb/SQhzFMmq/UQS+smgCz3Z1oHAc4jzfprMKKoU4QbHfsgsfTf
ZZS7lLeQtcEyooLsRIBSjk5WrWcsO66JHNOSxvMMMwFAcYdPU637w3KfX67yYRO5h3Uw7vvJmTD5
aHM/j3EPlOxplvSrbp1v8ACQuwHPzCtnh20SjIhmZdXFrMX6oVH7N4WY0b5OITl+e3Ha/v3S6ZtY
jgAFDPQALlLnlP2Btk1xTST01MCo2pYbC5OPNqSNPzoZPKYnFecRSppOKnbglqSbmPZc+EYQq9IL
fahR4Saae0DiEFDC2K4mJN72+ChM/hmJfAcVTQ9vFrgtnsQIuAlI0RpGgdGFZ83f26bCCGUBlXqW
liGALbL7t6kgBxc0/SfeedF+UwcmoGx5JFSCt/gMubg8k+YZeqvVIXM3YvoAQPvvatKMdkrJNj+L
unX2hLDsW4An/13CJVsTEbWEgwkiKxwWySHHVWuEMTq/r8O5THZZmA7bAEZ/SLND5iny4yH1AHOZ
kl0i4RMz+kKtTILt7xvRDGNVIgO3lRK39jE55HArh4XRqjC+rXkjnp0ihpxTm7uwMJbsqwvU7J46
brjxzxtHsq7DyWtql8Q7P8yhEypqffIUG463F6jtzxuBPDVpSxfVEkCA0rpCBpP3d3Ofr2YUljPB
JKCxogQttp+dE7zQzwMSmMW1bSLpaVy47RuNVoUwAnkAFauoXWAVuoVvyAbZ7+fFE3jTIJkoMkeN
nXA9PzsDQ3koovykvHkT+kSYGLJO5x5xazSNw2AHsd7zuFomtkytiR2jxRzl0FsHM6N1P4qponu/
CTde/k3oWDBlfuRngEk2nT7Xit5BapTsIic/8HQVwmE5KU3YGKv6Sg2Mzycxgb8w1AhZIYGP9aDZ
tTK1ti6M4A2ioiXe0Myn2O+rL3MeDX/JML74oDGu9GCZBs9YmgSv44rP84ISqUX6Y6lC5/6YbbsX
cmN7IALiP0Oek1OStX83o6N3v60Qt617Y3PgDHBrlePFZI6p2hGKkrZfkbUky3IR4EaS3o3Q5QSL
dz5J2KjuF3RXNOlkt6jC+7B3vP0Jtk6M0Wcets6WIVlPmuUFFkXVJV8UyxEw0m3oDWFi1QIXtrxQ
kCMnAumOXaNgeOUXepNWKhcmQC1IdMU9uEjDZxMaKnSGvWZfD59uj49ldZoAtUhJ6cQByuYymRwA
T2B1VEyrgH1b68usvEl1O5iD8yqFJAKtw49q9N0dH7apfWBcjGMdlWXIK+gEwPMyUYck0c059iCL
cXtgLAuHGRvD5E0Rl5nvndjsPEo5P0C56uNA+782H1rMiF0p4PPGVIKLJIZop3o8saUkq1aqEpad
zUSoKZEWNZnx/jUks9pXsN7Yt7569fGIsS01YUYA0ykvxNhFcO+GKYmOAQ7oK5RXbo+/bekYgRsE
DCybYSkTdOE/kwezKlehfLqpcROYJkrVlbMgFJhPoAGgZ5LiCg8T222tGyl57qVjGicL3mrhCi8b
c+ToYNugm4A0BUeqLAMa/yRnF3p84Im+iH5Vu8cy6qbQOgF0K+MJ3Dg1HmgfJtjcvELTs1p567cs
SROIBp0/QgrFvZN2QAyaWu2eWxfGvTN8pTa9Cv2htT6RIAAQuSanqRg+6wxIGCRuw0pI2UbHCNiI
62xkNfaEAWIfL96opr3H1dqTja1147RtkjpA7gSsdkqzcT/73anr4Q28bU0asYrsvqE6BbGyUkw9
VKJxqx12HTgAbmjf53+kaoGXxTnqDBfaFs14iBzYoqRVGZGVc/zdpYP2l0F7c5JIWSbxUDB1JS5x
HhtaFw9t7TtHaPaXK59g68KYXSZIDcnGIPgSCDd4Jl4h5EsftYAc1vPUbZoIfIgxy1kHhzDKfXWN
OtacKFTnj44XrzFc311DaN2YZuJoAl3pWkFvLSco/PgzqjN+FW5Ce6J9Y1emSegJ6JJDJ8JlwfAo
+sxLz3IAZfRu0zr6I5WimrKIefqBuYP3lGimX/8fEKBlB/4DBeZzM5WC00kpmiSA1BAr9ImXbDr5
eVscox5Jla6y8Qm+S2wHov+/tz/HsqbM9EqmPFSiH6O/SNfWyWNX5jzZAaVH+CcHVrLJyolj68bI
s3SUJVHsNRpK0r7+TqAM+oySkPckpRv92PYlS9dvAjCdJ4nJGNOrI1n5RXe4skpJ5nyX1umWRw7M
jhHjQeWIsnKT7JqMcHCachz3pEG1rILOShYDBb/tS4w4n0iV1AzIgWszQ72tzvLikAQZrOXdrT0Y
MT4oXwV5VaZXcP+dPVA1rx4NxH4e1t43bPNthHnAeNBKv0+vbhKwDpRU1eq9cGAqeRROMo8rm+67
OTAmxIh2Be2FzG2FfoAdxPAoy3w8im4CkBGCwMdKFCtntuVrzGwM8j0lqItheqVID+7zLiXHfq77
O9D118SuLF9iMgWcdHIVcx11Dbjn7IGjivZp3+sD6b1fYV2vgTFtX7JUwd4ECaUz/N37ObsGaUJ7
bL/YHvcl4dljSTLn9fb6tezxZo5WzVVCRhpBh5D2zv0kus8NDeIt9SifmykaZRSmg07tP8mprNty
J9MOXj6Nk83u2mZl+/9GmOe9F3XSaXFGhQ1ebDKgOspdP/NmrVxt2eVN1gCEJuEITuf8A/Nw8+kA
1Er1ox5iaHxE31iOGonnOvHKbmL7GiPWFYNZwFg2+QeatQGs2qR88Sq2JoNuW1BGoI+t47JhzPJr
OGftXZJ1yRPt3K+BW/59ezHZOjBCvHDmGXy0Mb+iwvwVsiTO7ndapcmwZru6rP13zlyTNkD7IM2i
guVXGKSc6w6Eh6Bs71PyZYDQVB2v1hps/Ri3rnbIi7AsdH6F9tf4o5pQ7klV1u+zccIjoSTDUTVx
vW3WTRpBQIC7gYddfq2zvoJNcOo6/yYqdVY2XsusmLyBhk6+x0KMGXOGv0BQzw4jUa91CBuS29Nu
G6yl4zcbFZmA7A9Z7f0IahQm4QbzBKkpvce7VLMP5ZdqSNcgHzbNNpNDUPkpJR1j0aXyYEgMhzAN
+YEs96bToMGag2Cm/7NOUz7tOBQC1S6FhZy7K5O1FMwSoCbBYHJ4V0Sz7D5MNOiOQ9t7Ly6f1V+3
B9I2U0b4a8HTHCW0/DqzHCoRGdhnDu4RAAuuvgDZujD2gCaC+5kPONYH0UH1YuLkhYDUe1cEq2BH
2xAZm0A+Q5sNteniqiEF/km7/HFgvbzcHiFL4yaHgGWh02aOVB/oRCR07PJucL16p10BL/VtXRih
7ycpYMpxkF87VMP/jdNcPMD4olnx0/u9U72zg/1BHAhKiLOh8P0DllsQ5nBQzJybHXCuczDtAjwh
62sLgaUGYvNaFZruILfUiWOac9kfwKCFsfJJ1FU0+PcVzJbU8AQVT8Z/5WHNIN6auUMdf00o9A8+
VSURySffqWl1CtNmeMFTfjHtWumkkp97JHfZfMY6nkm2A0vNU+qQ9XBdrPY0KmDfBHac59LiNSta
GAf/lCKoWLyyZ9gmcsmt3uwZ+dQ44xCH+XVqoe7IRTMd8857vT2FlgTNtPtJnB4WY/FcXHSAxwCa
LmhDqIXLXVaS6Fw24aokpiWcTGpDlOUcuFumLpMnviAZ8Xey6k+OXGW9WvZW17xfBE6MUkuTfQPp
aNqLOMfjp4sa9a6c5nCfuKL5WepuTTvONnDGBsSmMpQlSfWl6vm/cD37HvVZI/etVz87LQHs4/b8
2Cbf2IQ0b/xiEpW65DRIj0M5id1YAhezrXVjAyIzTC+aLs8uw4S9X4V6/O7Ah2Blj7ZMiMlqIBnx
BNS19YUVUFbKSfN3lITu301RsOMSsQe/ZPTnpi8xWQ4CbqROG875VY5D50MTtM8Xi7Jm2lilMnkO
FDtNGLleemEBMOnEQyIbwbh9F06rS8oSISbTIUlbN0m9Inz6LRgIHegPQQJVSMdfTZptPSy/v9lK
WBbQio0kv3J/6k5+yukd0xB+6TVUO7dNxLKQ33TR+a0/h30SPikZ3dEeF9ZMhGuC6LYVZYQ4w9GL
QossL3SCS5iq+CuhTj7uIgUJhlnABG3u4D6/LfaIEeKVon6sREOeBScReYVCnpyOgeP0a+Kmlj3E
NPmZ8jITbd2Vl8RxX6Chn+ldMoCZU1TDp6znWwWCTa8fCX2iwIm84AnQ4vnj0AR47vVJtCaH8f6q
YibnIWk5bRVV+kJxoz8OMMNUBIonSc5WGLfvb4LMZDwIV+NZkNbqAh+AItgNnaDgclbRWo3N1v6y
3N6sWVrVczSMibpUsO79OFVZ4u/TuiFrkHvbABknONyYvaxkYXERLcnuxRC2MGfHpSXDlrgl6pjJ
d2AlmI4ticOnoYGoOCkG55tX9N7K+5FtfIyYbqRy8tpbMhDfi8qdD+O/dkf5uOnN0WemNK7WCeF9
BOh7wEJcH6vR7eo9zJrJSoHT9v+NQPYz2ujZcfOrN1U/BfFC+BpmK1nq+zHMTLpDlMnJmeJKX+DI
XN1J7tzDtVIf3dn7III12wHbAjLO6YA5auAkLy7VEOSfu3hWnxgDZ6DvNylFQYxn4W+/CQHWiwkG
S7LAO08VHFmalR/6Qa29ib9fGcI2/d/Wg65EZdbN2HPC48TZUdkG4QN+m4tDBKis05xcV9Ug3/Gh
Hr5RqFaRtcdyy/yYOrksHAImQXS5yhwF55aGJx2P/aEV8ApzglUzBcsMmZQH0TR13s8peyYhzb6R
WtwH1Vz+Uw+rdRbLIjZlcyOhw6kOSXxhqK6E4CE04/jkMUgR3W3aQ0zR3C4P28TjPbsESKHYEQT0
MNjroF57YrINkXF4T1LENGh9fU0c3KeHCad15RXO/RwlZOUTbJNtBHqipAM79Cq+NAqWFmA3S2xT
AP/6lf5YMOiHbRspIylvQOiDLbAXX6RoiofK4+QhLJDZ3m7dNk5GsE+wZnaKQXjPMMP1XoJ+GE4B
CadsV2TFSrb8fh7FTLJD48480WOvrwOPx5fKp9U9AXP6TkeN/u4Q9YXXEGq4/TmW2De5DwFV1RSk
ffhEA/24JIVVqR+7qXL2sKeId6PTffZdpbdNjcmFGNJRRYV2k0sFbZzprkJtcviRhlGoVtijy4b4
Z1GCmRwIEMB43gjhXlQY/kOTT9rnT1BP6e863DxrBYQzfvDF6pK2hL0prcsgG163wJRf8qBN736n
hwvPd2VyLAHjGyf7BE3j3A+Jvmq/hBWuYOxfd6jmc+gG9ImybuWQtCxpkxchqgi2VCQqrg0QdeOx
BOvo6OT5eImqIliDm9s6MYK/cSgsu6qUX5pc580iU+uOB+xlfXz0MoflK3uMbUKM4Fe+DwM67vIL
zrIGTkOle05BvzncjhZbZBrBT8Mqx2BN+qKHvnjo4ND5EfIDlwGvBd+SwG2e3XlVV9ky+SZJQoK/
UkVpHz+QRAzHoA7LZ3iszB/pGKXfc+h//3X7mywjZlIlwC+E52ve6AseHIvgKCEq1eyFhnv0yqBZ
YtLkSUC4X3hxF7qXyPFPrAf4Kw/IWRT1swaHOaDYZjh+SEu26bWOmdq7ldtXRcNn76JnhrI6C1Ds
/jQDs9JuW2RiWeNv0rHJrVQy0o5fAmgRXHFMpv0uDKDIvxL3llgxnXykCgCoYpxfpiHKh4OeJ+g5
T21Yjcd0GqY1u0NbN8aRT2GRDHu9tLxEcGTeT25WnYKevXrdKhbStoaNoFecTLlWiJeJTeJBFArP
XL0/fo4ILC/GMXBXlpitHyPqtRcmY1ln5f9iJDqhv8Gbcr4rdNyBAKe+3Y4UWy9G9EPVv+Y0Cziq
sUr9zFNsMEPqp7+6pKawd1iDMVjixeRVoMlhLjLqXnIpvmuRIMkInxWiI4cjkibeYyuz18xfo7Rb
VoHJtYCy8xyXPES1Phr5PmVkAlbb/8fh5NftYbNsMCbjQqsx5Ak8ei8N7cInUQz555hXzlodyPb/
l9l6E4x510DhsNXltYGY9DNN2HhflHX+AufOted/WxfL72+6aLgT1XpS4jI5jfoueinOuZOl+Q6+
jWueMJbFZUL5kpB1E6x0iquchPgapoR9AT0/2IlBDX972ELPt2fDtrqMoI/qzIUFYkcu2pXfE1L+
NuudsKGdkhqOfEiTgIl+biEItoJjsU2/sQdUieczDypTF8p5mB0olJXzBydFzWJ/+4tsHRjBP/i6
IUk4FVeBKsj0qGFhmMLxCtIDX7d1YMQ9kENTWYWZuIgpzPaRdPg57Tb6ZDMT25dDDKNuApk8NBxH
bjJW0ylbrNFv/3fLsjKxfSTXQSehinXVyUA/AGqcv2QLy5mkU70rxuLT7W7cZTbfSbxNSJ8oPOHj
+bq8krD4mUTDRwjq3A9qjA5Bpj+SCuqamSIHuMaeK4BBIJ31Hcrg0bb935T8naCR3g0zbkwTGadT
kpRPgi/CdaV/8rc+CMMT8b/bwNDXeKWNy+Rh8U2PuuZeRgjQ2wNoWcQmyg+2x3Oik6C8ph771XdJ
e3To6sOCrXEj5llTOFNaBPrSycaXuyCfEHzuWKy5DdvaN0K86XNIyPGaXwatwlMwO9PZd9fEmWyN
G+E9+RQ6GCzILiwm0QsEjvLnMRBftg27Edo59SAzJJzy+hsZE4JquPNYsIYLtpwbJoRPzD5txiou
rlXr4bRw4sLbQQmjF7uEhmuacbbQM1F8OZ4imB/k6jK4dSH4UZR4CnkaelL7d0PGRTnvAAXgTbqD
Y3pd+rsoLZzoCKxckz7JuinIa5/FsfN5mHq1lvRbbkomIQOv1oAtOmVxDTwVeWdRFbw+QfezbQ5j
R8Mnp6sC50AEsrTbM2lB1MBR67/RKWcoluYZ9oAmpvOOxL746kDRJtv5EZuOXgANxaWIUrE2Peei
EE9R26ypatsm2tgZ4mgIAOOIy6vfyPmcTTBDKxSknfGyffvrLEHgLb+/yUCqjI/umFN9DWI6uQue
4QspQa5ead72/40Ngs+8LlCeK641E+UH3RfZNx3Jl6oO09PtD7CcQ6aaMC14O3Gvyy/Ch5AOdbNX
GItMR9ViBx0V1J1vd2MpZ3nGZpHHU4BsNq6uYubq4bfeL3V9PM07zbVLYLLY5NEeVh0rlRPbKje2
D1BxVSjHpoSJrvIPIgOU67fVC+kBRZrL8K7otjki+OwPxGAFPoHPdX7pqsKBseekf84Qv9l4ANFl
RN+sMLD1Ow0EuL6CLOgdRDw5zyxQa/wsywIzkYGqnJHnjEFxhQd56+2nmITi0wx4C0ExoHfX4tAS
JiZCMEJxlBVBRy/Qrk0OCaSOnvpqm04MZsCIcsapypTuisuQIlMb8CnOI5wk83xb3cLEBCog4WUG
jPx1CMJ/KlenQB6q19uBYYk/E+9Hx7qi8+i5lw7X/IfJC5ruFas39h4i5gbNBdq14Uqo2ybByAZg
L9rwKsrIpfPV+EiW18l9GfXtGpDZ9ilGjJN05FnsEmA9asEfI1g9IBwSry+/jRmNmk+jBlpqZT95
d91yYQZdBd4LXGwY/V/SInOm9tB50gOuZNWL6t3hQhdG4DVlC68oAjYwGZwUKhBpkcHFNlFsE0gJ
HSyb15vIDgY5ccwxOSlFfmCfSo+88rvj7XVl+/fLJL1pvKsVq2qx/Ps2je5Q3R9Oc+dcbjduG30z
4LyRxRCs8050mgr4T43krzkenB3UoLLz7S7e3cExOMt3vfn/VMx14whY5MgU2vBizl4jOKUm0GoU
bfEIge+VC9K7ixb9GCfsLJUIG5RBTshOXucxP0y6eo5iAp3ONeMZ22gZcSe4L4SqmXcKuuSumslL
2RWH2VlTo7E1b4QdS2NaOAs7GCY0AEHlWXKCUL/+wodVJV/bYjKO0yoPqngOYT0puoB+QvFz+sWT
ac3SxjLVJuQ2mUsSl1AsOUGA/jlpghOgSoDBpK/TXO+8blP1mQO7898VpQrxP5xdWY+cOLj9RUjG
GAOvQFG9b+lOp/vFStKJAbMbA+bX38Pcl7ncqW6pNNIoI02A8vKt5zsHrISegxF5A9ReS8kar+u5
pCt71G3YeE1jNGcY78+dn5JGg4wnBgqKz6/DiR3Y83WD8LBZgggfX0f8OQQt4SEXmFn9/OEn7sAe
zboqYsGQ77IscNd7hnppL5qrsPMvZ987z2LsYawQDFxbrwZ1lewAwTgor9HlFUOzMUiHslbdF23G
U8u0u82zP9JVmJVllBUfwoC8oQFz2XmrtLvGIRlcX+bQj9qOKSGbYO0EpQT+4K1z+vkrTlxld3eV
W9cd23mgFMrKsryjXuF+78OBHko1VV9RBZ/a7N1dphiWqIsat00F86NqfmvQom2/Ikdx5vNfcWIT
9gBWVvB+DSEHn4VVvYKyeYm+5ZUIziQY2WNWi6FXUSdyGKOyv5mb4MMHDvvzLz+x/nu0KgRb0Hah
MKU0aN/aALcMUNIhjhaMtJz3hm1X/uXWWF+2QSThboRFLWxwj7Ni13oKv7jJp5Z++2H/ejxAHIBZ
YlQ1G/JoRjYKChMxReUX2egJQ022t/7r6XJqdD0XFBtb5EeTdzfUgsCkjpqbzUpP49B9sUonzijZ
XWOTl2YOLK6xdJ0XABP4zzoAMSBU1PhhkMN4nlHdI1WNoIEZhedlhe+91l3+4ZRnEtXsMarCg7Iy
BcIzmwmEgxlryjhwi6/qV6c2YneHR7cu1LxAgb2PirdoUffz+qyi8NaI0mxqJJefH9b/3gZ/j1DF
6LyL9t0Cn1bVx6UK/nhQlRpF/jHWXyEw//uX+HuMquQIqOn2SxAP3XgRtGVp/hESMLzXPC3PjJH8
PTN3XYXzhNTfzwCzzZO+XyzK31xinNrLzzpM/p6Ze8kXty34xCBda9cDZkE+6kDl2ec78d+Gyd8D
VakA6X1TDiwrmuBOzeEHtWUWRfr588f/t9nwo93Fnsk05qEHswEG1Dw2EsTliwMU2OdPP7XHu9tM
/Nylq1Nhjyvy5hd6O63oNoLfsG/vI3AJff6aU2u0888dgqIoABdCVubVN4GuRtwihAlz8nre83eX
rp5z40Jf0ENGBT3tVrThcRtbqQK05z9/w4lt2KNJ6TJjSi6A0SANKqV2hKBMR87TlvX3YFJTlO5G
9sgzYuxLITGD4Q5nDS366In8X8ewqkbOxO38DJi+X9Bw/jMH2v3C6ZzY1j1EVCpPYCDaZwjb7TGc
2lfaVzL2m/YrxrsTVm6PEFX9EDSa4eKGvflZQy6IFtOdqMzdlPOzIiJ/jxHtKfSodAsZeYboJRXM
f65ceM7PT82p799dL1NQKAXlI8tGYm56YrPVBVNH7ZZZBarqz99x4gqHu7slnBGepR38jKNNwVmd
YexNJRQAyMgJHtbprJ4SDtIuAJ5pMUyQtcNmW9Rtw34a0yn46uGu90+X4/91Q9HW3j0f3fSa+VpI
2B6HBr9rt+YKSuZzOGe6tNUDJ7XzhF5sMCQCNQYb89auQTyP4/LuGkJexqCn+O8Qg7QH6i0T1A8x
bzlCrSJqRvDyVnXGBugxiA5zdJqFeZ3Mfmf+EgBdJ2huOuy7bXR7U0A4uonRtJxi0fX8qp+EfVRQ
/IoOrYs0vscEzQWrXC9VE8VD0C1FBbjq/AceeiQenCVSIOg15qaNFPlBadFebJy3l5SXrD+qyJ9f
gEyjd5io7D4a/GInVRystTHkf0rvUdLQExjzXISXMgx+9r911Bj5J6QN6ABlXUgLXtKyqFKtxkBn
mjiqO0g+meMAFfin1Wu655pCpRSsG1BibprlGrA79xdXzfjckkpl0qrai/uxKRNSlkCXUTnpMYFW
M4gadNcBKovBPMx7ysmFTAOmhtqYdBa0ciwfyx+mMuabpHWUYY4Y9W5eQek+VsW6FrF2IwftUhDk
pGrh0x10muV66IdqBGtxTdl6Hw4M6+vYxc6J8tXyLCHq/DtX4QS5tk60PZQ5yiKxGD9g39nqgqET
iC7+M2yi9Zo7jIp329hB3dKcVdcoO03+QWLMHH9vZN4ViVzvqiA5TWvfZUD/W0zAYo5WP1svmqe0
atZhvKrJWl0WHkBIPFLyuqUdMykfi3mKtdCQwpC1ztVBguuxesL/JxygSngtrjmaghdOOQEKQEDY
/r2VLtgfLUP0jSLSUrPEdWzjfx+8XtIYXPsj1pVDHLBndW3jaI4KeD859N9EheJcrNsQ1DehG7AX
5nTUj2eQQNy21oTHwt06z+OG94x170ePddki5SFqxC41TLIyUcIV9qmw7fxkDT7M9kGxXlAsY3+L
mSiMntBlm7ijgzGQOw6gsXkghZUfLYqqlyqg4t6GY15n1YB/kq6Y0M01jAQXGENbvRir2qe6bA1N
CbCA7mUzaTod1MrK3w6glUCj6w4fCXkS9ycB39KLxNUcYmZ87wpjcuVysYSUkm9Ke553MDh8/EAm
qthluAKcfwBj3gzYUWVB+eqF1SuEKYLyIjKW/egHf7nQ/iA/ID/JuyeKGssTBBdmHeuqMuR32zNH
p3wB+05sVwfyhaGHP/aYaU/Crh9utIvTVa/Muc0Dt/1jdWveV6B5bsp8CI/AB+H7B0m9Ix2xQPFQ
ju0jIpXcvwZjAs7r2o0gB/Nq9hH28HIWLfVr24TQkmu6ViSyH8HxWg7Vg5QT/zUqXsgrt5jco5G1
Mencj5WHScQZlSxhK0TSCrCYNY50FP511r4yKZsh0/1YkQG74+EvXf8DOYExAIk7pdMlQf/nkq2t
zpi3eKkI81wcAXDEsNKwCdkU7lR/q/Xsx0WoMMjEcjPyq67VlftQDOOg1lh2MANFCna5objrGKQj
r2Xfmr91SR0cIG+BKltNSwxIe6Oc7l012gJKlsqul4ZCRDHDdNc8HKWtoc4peq6uim3EL/baMgIv
vwoR+a5lMT71PeE2Kfxm/C79MXgSZaheIOEUNL+6UOHsg3ZahkcI2/cXS7uGRZnkgIWuCbjey1tv
Vusxp6WVRWxo4IvE2qr4o6HZ+otCLvDB9E70UONiP4W5j1VUznb85nJSf0ULE4sZ9lxmQgrMHAqc
pWduqfvLaFseF5jJC9EHYOmhvSe/wy+DbGyT4/XTOqCOuBWwa8+rt52ZTgyAHOSY5lgvBzB+L0dW
DhvduiJNngIoj0m9fBjKvk5Qp2y+O6Yhyx9VzN79bOfRz2gT2eAopxDTrtKfn1HE7nksCj3ee7ng
RQLIO8CvoR82Nm0JDgfxXSdKaqroN6jPTFNcjFQDauTp6AYD5tMlX9vx3ZCizlAiaoc08qWmsZhZ
9dpAmaTDGDX1erARacd5KTDub+69cetzAslUkITUw3AD+b0xSrmOxvlWSO3fgtU/fLHQO34z8HvH
oAh4wnjQ6Zh1S/UwFy29ZZzpJ8efIA6ioBrzrCQDMGEu+jdeDvwRrmtO0VwHMHFY5fIslhKsZDyo
yZQqx/PYxcLaVd3NEhpYZRyCkGl9ppBF5T2MkdheJSEl/5txB94zsAvlCamEjw+xoXeP0ppTx9Rr
nSfKK0EutRPM6IkJp+mrLJwXp8vazoMnbPXk5rdc9nNcV4SSgymdELa0CKZb5XooZdJpafVFFw1V
m6EEn79q6VeNuYBiry3eEGO6YAgA8su/NOHUBU9d0LEhVhIcAgQjcW1MAcDErYG0yEvDenoHPYTq
oYxW9mJmrMOhKXJ3+WX9iF5j5MtWCUgUOjPHOenH+k3i9LgvvRviq6Anwv+gbj/8cQRuNmE8/Aip
bavYA5voAaFLzWKJ7OgaOpkDtoxOecqoM92hR2LBzEDK2r3TfedG16w1Po0phtHGVMjJebKgWeqv
MbbB34HBLH5A7cf4h86s5oNvgL8oL/so1lQVNglQZrHgT+f0GiN+gOOXABhAXNb4w3XYDfh4Tqf2
ZuyJ+ehAQUATn3SlShBKrSQRBOaw4n5937ZOrxJIVdIyhj0YYYPh1twE6z6LpKfCe5rXBc6It77y
EWRr/tNOLcZkNM4c+I6hLzDPsrxEL3q8nFumf/rQihqTWUAFuhQ1GZMO+tkp72oTpXkQ8ayL+orE
pSfGBlnB3GJkBQqscRTlcNUyIt7lWLD6GwO+BzTuYNFwZIpag0NjCYzwn1nAiCCEFPq25pH3ZC1r
/1oJY+FhsGPJ+Lhwfb3a1RxtAUcUz57UMl6DcoUS8kj5O8nzvrtmU4V9m00IejZiFxFAl4tWnPDE
KYI+B9c1gQeLF1Ng1WFCVHMLkxTqKoZgMMZxncKJ+jIGO9pU32rQWI+pF2hsqYtJ7eVuirisDiM+
cU1X0vDwW+UW/dW8DNMjREpWkq5o7Okj1Mj0d7VOrItbGPAB9TgCpIg/uSqJImA72wkCyy4wTO++
Ap/VyorqBqSyRTLXHOPlJXGYjaVX6iLhPe+dCxvasI3ByjuW8YTqd54orKqKK714NG3CRlSHAcMd
9LLB8OXlMi72Lag6+9r6pctTsH31qYRzZCAFKuVQpcB0ASs/Uog0RW20XHNYSCfhwImavz0aEPc0
L2AnFSJOdTAVVG7BHMPh3PLlmhrPvomoqT46CP48aD03V1UH/bwlzN2rvi27PIERLW/DoaoeImf2
9CEia++lEyLPh1lUOWS0Kg0DPvmzXZLGs+07psijPIkGiEklk1nyPGmoB6NJQOoHb1WVXR0XvSPf
dEla50ighsEABJzky5i7+RMvhXoMYG0Npv5W1NAJcpg1ER0DWYt1N3ILAMm6RItQ/IQIu3njoq9+
hqTt7nph4EJlT2BYdAVFg2y0tHpFML6CcKpvArB7OAgUgS12r6Cu6ONLCCZZkFdsByl0hrq/DxcA
Z+LJ7/NHqvLioYRg7AQOAQ1X0LpT2CTM27o4BXIf/6KxARizwLyBVnyDIPO9X0r+kzXD/OKLus9U
7yw/KfOjj7oIeca9tsj6MEdsnK/ty2zA0+EEdowXIC3eijxQj0iWJTD80fysJeSAcExC0IV0hpOE
OSvWGk9DgG6jETdEYTaqqGp5D3aG5RcSGs8gP1NIKWrmiFfJXfcnnfgSXXAPEXAiMDSIqEZ36Owb
lHXwY0pa/s41PrXtRntZqpkgEO1ATCLsNF1Jv50zztn4Gi6t/910SAOVnp1rhtztwu3L+i70ZflN
gurbpgMS2ATFC/NtpmAQNhwCOraZ5CVYqENQgI/+bVCA7zqxUAS6wvwVtDI2go9iGIqYsFkAddys
NM47Ka8HbxZLuriAiuSoX8bIHObbfKZrkQwe+iwtuqbP3epOlyGFwdu62ikPR/x17RGMqaAqSe8s
hCdBAtT0/IGZGlZmJt16FDOl88E0Wt+FEOsqMxQAAaggUdAlxouGR9UHuPQ+wEK3JDRY9FZW5EI1
PUbRaiDt+2jwU+gUs6fViabbHvyONz1t+ytELSoppmp9HMJyjM3Sq3d3AEWOMBSrLbYRykKwNu1N
Y17JFhsJF1mV5CR4Yl2jfnM71lGSj5Am9t2JX7V921wNpLWvFHt6O/fheg3sgbg3nJWHUcMMoTRU
prJrmnTBIsQEcKM3iqhpiQvTge2Xa7FWB8xTVG89/F6ZDgtMRlrqvEjAqjpe9UHT3KJijONmLIlA
wtLAPrQ+kloFEZ7vkfC3ArJXYf0WtRloTxsX1ffaZLUq+dElYGCKm67BdSw4iV3E+w+y3yB1YMfD
XCoJL60nqyKp1Wzxa1GOSwQNQ460is7VBTiLph990JsPSC9phOCyFgeAtfoLZuF20pAE3a1AP/uh
D/k7baVBf6ES8sK0bY00esEILG5nGcWUImepu1o/Sj5WN/DI3g23/nQ54vp8m5iEeUZHLffSogPP
WILJ7yIc4trxPZ3CP0CC9Yh0iTixDaEKSeIqJ4X3rIBD6y9IXpLionFBrvk+MpSdjtLBJIZEcDcH
wSXSX2QbfBzZNlEoyQ+FJsWlFgQ2gvu0/EVBmAqXtk7u0+gKssTQLrmxZIg0KpQ9TirirMXLDHh2
wm8EgpoOkuUevpC1NRj0YpQyGEzEKqrXevGW6i/IuhSmC0mL/G5LhsqYGsiiXjBMbOgrKGfiskVk
WFha5lD5Qqk7xEb14E5mV6J1katA2NQVf0RHlX80QZ3zJBx4MFx4a1OCTKs1XnMlt3lcaObA5+Zd
XWQSYpxbNOkj1taamPybQiSKtLRqpCq+OS5YcKYYsAnIR+pmwmRlwVyFMzoi8YhtPhfed9+BCWAN
gW9EOgq8URsILJOweckfajoi9ILpNf4Vg+nSMNEY3UiV79BHjNIF/Ke3OEiboSmrEXPRFnnR9Vo0
jnxAdBEFHA7UbV8m4IjzWPEl0FcUgCT3UrcQWYtD1Zg2bSydnVuu1YB6VY2DfxzoP1hlqBEFV6xY
h/ClivRmK3NJQeYODfEYU4lw7VIsWAGxICLOBE4F6L7yYMbauTVSTxEEc3AA9ZNqXlUh2u42Cof5
iTRbcE4a2dHjZuj6C52Ps5OFjgXcebbKfitWD2E/0EG8PXCMcFZ4llcVR4aYZQBGJIyctIlwvGOv
yasnOyLEeaMVVFgf6sFvftKoxHVoEbfnSZGbMs9qPgYEYQbM513N6qW6XNxmRr9j5PRWBV01veI6
1fmh1oSXF7hnCIOtboD6KiI+qWMzt/zBdtMqYkQb43cxQ3IXvID1lm8UbSMODh/VgvC0m8cGtGCy
k4uIrT+DNQi9S53WtZrmdxe7MiUUAkm/6ZrX7k8v92Z2zWovhxaH8AADp5jyn5DiXeoZZAwpeAxa
lP/cnFxy5Lo0RtnaQdA/hseWhhhHFHohH6YGWcBB1iHMhpg0r5LSowhPQeiMmn+7jmEDcWCI6SVz
NKwIjiai77TBtCEbNepToQ/DHJphbp9sQcJnEXUgCkWCfSQb40DRKn6pyhkEYbWRqBQJwYfpUE1g
9ncFJlYP5dLID+30PuhyCswSRlf9OkErs4GkIbIM3MBQ+UhIJ2NVoicS3fhRh5u3nZv8UozgqMdd
VKN7mFdYQzjHFUUHKvrxWQ7t+jETKr8HbB5TCIyYG4+A0n4MC/exJHPfXZlm0XdGBv6d4CCDSuzk
LjLFIFJ9BHMGKpKh53sJa+DbxAKjAxYkf1RJFYw0yUu5lQZCXg/ltUHoXR1DABqRyiyoGyJPqW9V
hLG52KydKQ4alN2XGla7yGq0RR+Q6/p3U++FlzJof8NsIBsAhVCL7AuMhQlEKl1kY9wR6UACLoCw
3XhhhMHNp2zxbwsQo138wyRCFrK8k8kvf4oF9VQQ+PGblbQmz8oA5Bt69ZFJ1lXPbwwl7e98HcgN
5kYA2vdQq/4ddiFSJ3AA3lTVZLOIBYWbDYZVuAXUZ1UM5nU9XTNr8mNhqEy4W3qoPUJGPYza9YG1
OQpQYhKotegqHH6QemSHvsp5HmNGn7zkI4qWqJgG/gvTsKw2nAjQAHS6ap0Gpd6Q9OZ6tCgAhH01
Qe56i0CgiKSzBVWNCzjx7m7sy8iP5TSCID+XgGQtQYUcTcIePDcd9jhCdfMAazQ9CphyfsxHyNDV
lTTbSsIpO10AEbNxahMNBpwinlfp9UcQcYNhQKzRQzg01RMDN+QdB61dNgx1+UOs3H03XYMEH+V8
5Mnwf/YK9Qrga6QdUPDo/R45OaSz5syddPAmI+gmCDYiTkA+8r3jDehXSi3Qf0KgMd/jjst7p+26
5wL6efczW0QOvTZPzr9cKSOaeIhWXsbI17eUBeI1BOIg4XMFvvtCEzQQBBMQLh2nNfFqWq0YBkF9
XRWt1yZm9DAqYjyHxYyAEmUBhOAx8K1qoPBY+x18mUSk7Y2tGBDGK0yP9BzCjHEfgZg8dquSvkMy
LX81YTBI6LyhCx4vGlkbU3N+3FDrddqsxg3jiaL0fVC2JHU8oYvaoeql/SlbUMVMarMqmq5hNbcH
iAGU9qZeysFJBvQGhpR0jltlaKIs3zhRwXAZThbc4Qp327nsoXGBWtlMou+zr6b6eyGGSL2Bq8PJ
lNsNKJxVqr7TleQPDmBJ6VwVyPtHz473hYQOCWZ7222bMNm7FAxH1YDOMbdF1aZgWuFQ9CpUZsza
bCKCbvhCx5nPiUE5DEVmE3kc+XuXP8JWtuNhXVZDDmKkILkQiOdWuPFhgr31VmTS6tCBytZ/9rUr
+0s4+cJcNmPRN1t1ehEwGhN7GRs12MxRdmPspR2+FQ0eVGIaN4BtbyLm3UsXBRstoHpnegwAHQZM
ESJnHvEviTE8eQAtVAAfXmzlIw4apCu5Dmv5V4O2WiZdOCMTRmHO1T9DM+qfJJLm2npl/6ZpB2db
dxb5st+V5tUsvkbGM5qPemEL5vtEdacBJ0+XBQEjAnai8AsckrQrCkmLC11Kx4YRuc8xWe7doCxZ
3PUt3ayQs0AaoYHDcgn+pMAF8TDYGScxcPm7CF34+nIuoo8cANmsRW3zdi63kMJj9YujEXfG/WTC
a5zbORHhkjsIWqn9C/aVCicv8NGOgedp32HwEdf0vqmewc2PJUO25TyBCwS1u2HW6DX5bW9uNA/B
o2ONQaWlFRBG6ZWDVKdVLXkysuyemrkpf3hsoHe0K7hMKu2433IYj+45X+dmjEcEbuYiL8fgbZQj
QUUftYVSH2zl2Udo6qDIXIc+uTR+u1Eg+O47mn/r02wifah72ap0RPDhXTQ1io55P/MKZcJmhFb2
MnpkvIxIpQs/xbRM8OaZLY2jvepqJHx06hFHeyFWCBlgCqrtAoG9OwTDNZPUHHvHohXB0O7PU1XQ
cr6wtQfX0MEixqbpFD7VYeu1Ew0BS1GZcmw8+BhshZp8+Rdq3fI7Jh0nZK5KY3ytQfD1NhA41SRn
tL+RAbLYCwuBk4uaCRAILMK/RGOINZe9COp7U05eneXOUJQHJ2jC6YiGCLKjrt76c583jE9BGXZg
Cb2Wdp19gCXqAESWK4gLxhUymZ8/fEPs/kcXd8/DQyJNEIFollWr7WMoHWYKJTzkO1ntgyBVlSBI
BZr+85ed+CV7Ih7oP0+2Lj2QYczITNGL8mb7VpkAyfjnLzjRv99z77DGwTBS1/sZ5Mf+Ig9Ot5ko
ZsKLr9v3p37D9up/AfeQAABFqiIPg37LC+LaLsFg/ld4zBPYgD3VzhDxVZaL9jNAiN5rozK6AttT
m0nGAcd4cVCcuRPbr/vXr9B5U+lO5n5Wt0WqhH4NRvbFLPwJkMmeaccS0xcTKMYz8LfcIY3fGIPd
EHobOYAgX5zaU+/YYShqn1dVNwEkg1aZOfAZXr9YZ3GMNjTaeUdpB29ojWZ5WxMvswtsSB3Vbxuy
Fz3Ia9eYb5+/49RZ2t1sW0hRjh1udrEGQawJUgB+HuWgD5P2f7d4ggDRjIIly5DfjUkbQTepGFCy
OevT94w6NUFf3XUXPyOyuBAg8kqWBgX/zx9+Ynv3bDpYZI3akcczgUpE3EaYhNHO+KMTfP0Cjnli
5ff0OQSab4EeGc9sFFWxmieVgOHm5fPPP2GF9tQ5KHoMCwnx+S11kYQyBNkAeUaWxd2YO+d5hT1/
ju5UWDWggYK8pfjZC9Sl/YqcJ3vr8x0OSjtlwzsAACAGZ18M5FJAZNN/pYN1anf3l9f0NSMcE0/b
/IXCoHaKmskU+8w0h/M2YHd3baQDKtvhfz8/hGXbkOGFaW+6vBXnmaD/pzusa9bZGn5A1dtQVYQ1
srNZE6dCmfusn7EnydFuF/il0/pb//Nhsks6DOqDAa2KkCn/4mec8Dh7ZhyhA1eLfvIyoasn2tAk
DMR3gdmVaX3uYMm/eM2J+7bnx1Eg5CwLKBhmgk3OH1+BQIM28iveyBMnai9JrHNM4jvrtlDgRtkw
9NvQWeNPD5/vw6mP3177L2dJEeYP0I6Cy48q1KIIXDLKmL/Oe/j20n89XHgWWXiN21CAOSZRqO2n
7ub0z3v6/iLX0lS8xNOJXh5lhxmGYIi+Gn85tez0/356EY05xI21l/XAp8SoFYxJDzzm0uMPn3/+
qdO5u8jzVK5EVtbPBj5frx7KPPDDJIqSAKNIlXMmWNjf+WGPt3IOcweDi5CEu0Iboo+RPH319BPL
tCe/KYbOB6rSgvYVxnQDnNeB+zq25+7xnv6mqIIJpZg1zJAN/sAYSYUmRFB/cYBO+LI9541FOTGX
hYuHN/WNLfobvkVCHRL7mjx+vsmn1mcXURe1jCwIdOCLCwLuJExVxaDTiBK0ZL7CJZ+4wWx3g9lE
TICyLuQ7FXo0dgCBYc6G28+//9QS7W4wKtMlpEdLwKq8EDVlgmE2CE4VzcPXcNsTWdpeLxgNUPQH
WQ1cYSedBxF2N6Ahf8g99tFFTUpkiYqc+OLOnVqr3a2GZUOZVQ/wMNIt8gs0mHQGmbnnzxfr1NN3
N1qOtnG9KgiReNgNjFiJQ4M6ZHbe03cXuRxLx4W8AL7dHdR0AKNVcAhy8gUJ/AlrtKe6Ac8NJEFB
vZDHdR1mQWG+eYt56QbvgOLZe+UFX/ibf2YU/yMp37PdFLTN1eA7eNHkoCqn7HEe6wwKiX/+92Xd
zezNabiW9x4u4lq/nbV6ez6bugTt/Fr5Idyojq7MhJ6wa1V71jydv+euKbiAmE6ZY9A9QhsXbaEg
7UBekZ737bsbHlrUcxyNG16Q8dfsoN/vhueOBeyZaQQ0qrocUXJWgk4idkNTJaHPnmTuefB483mH
dy9e5zcdB5nnGGSeal54DzMI3NFXwpQn7t2emyaUZJwjx8fUARl99IeQL4DW+QsLfurhu0vN17Fc
Ry15VizBc4HBSQheAkhz3s7u7nQ7+6i4QzI3Q0eKgVSqEefb7j33RYm2Ub3O3japBWh5MdTHsW8K
gAzoVYC+2XlOdE9/gXJ4AMC7YIDfe6/9FlVvtYSBzGm+0NezlmnPgEHQIhWRqQEEAkDsgIByPkIj
6qtfcGKH6c5Hl1499axfNdapGR8Wb11u6NCWX3jQU0/fXV4x9iHwfAZP713vldphuJ4c4ALOW5nt
rf+KsAn48mQ7tXh6aNrxEq25IjW+IN8/f/wJr7BnvWDl7KxoJ6OouUYSdJl+m1q/95Omb39FTM+x
S7uvUudTC7XzzTM6nUDQbboLsqJe2sgwOiC3ff78l2yb+R9uh+6ucVUVY67R/oL3rMI/AWBoyaI8
IJr5O3e8L5zoiVCG7q7zSOS6RtzZXjIpdaCgnkG3UtwB3CYBRoeaLUXhn1VfEdqeWLI9IwYwL22F
93UInQCjSgq7AjGlqz79fM1OPX77mf86XEvvUTU2Yw/UpAzQz3BGPQAhv+Tdy3kv2I7dv14QTn3A
VcixXiP0tyBbq4GKb9YvdEn+m1EOquG7iy0kdG1AkIzHF745oFuU1HOYaZddB3n9ECHSnOxt2PFr
jCadV3vbU2RQV0aNJcCJAhzQHtE5wUyI59vD5+t14nzt2THENCDhChs8XVKAylznFy5M6izdtZv3
G0qJHgG2+fH5y07t/i69LoJ2CpxSDR+kNkvs5/BSYIX6Sq7i1NN3t531GCCopmn4aKA4mExu+wuz
rN6ZB3d32YEuAiG6CvsPPc0/WAg8XRkBa/T5umyG+z8syT+n7V+HFqUxYF0htfu7GMsWRLI1SMQC
JS7yjkZfBcnbKvzHO/bUGNUAAYeehBIzJbP71wl6P66LKuv9rTzTDnNMSxSkLRsPczgmUe69Rmu3
wBq351CZ+f6ePGMqVTRbDIj83dxLAvxceCClKr4Ie064lT1/RrtgGIH4tPiNgcq02vSaqukOLZvn
jR/i6x9x6jW7+6/MHIHdTRMQfOtLCyUM4oS3hTUXmxVeHdl9cSJOnGWyc/EGPmuTnbW/FmIluvgR
Yp+Bnzm3u2fTqFq2FnZU7LdeReZydkAlASMKKr/nYP0+8yfsLntHLC9AveL/qghg6PPQ/AbZQvnF
dTxhtvb8GSBxX3VkqPPLdv/D2ZXtxq1r2R9qAaRmvdZgu2yXkziJo+RFiO1EI0lJ1ER9fS/ldgMO
Y5Yu9HCAAwcQi8MmNzfXgPzc6+neGthj5Ilsh+drgLuyYS9dd62wZpoOLfrTqYFzIEvJS1KCnWCN
P71g1dTB9G3thBeMV34Jms+L340PYz3JfQcM7kpYvP/xf5zeSOiGdu4J9UKcmhz85Vf7c7lJZtv7
x+Ytbxpq2dHgvGQZQw1wwVlD22JlxzL9dO0k58Wk1KDw02dUkIMDYPpRBME3LvNN1HhXl83ofd8K
bD6Tl1BR5wTULMTqAOu/ubynm36+FsFQtXJSL7LY7zCLaiRoQP5tFEDGwC+Nvj0wimhKlduSFxC6
u5+VT+sHmfnhioSpoaDyj73bNGTuPGVJ+TsKuzNkR8/QOxoOf5CIYKzlu6FOzt7UnvsmbXYTrFQb
+FttG7bl+HrTM19xl4wq9J9TCcFrVgC5kfdgw2/7uhbHbgtYdDoM7rMlCndPGjhpgvy2khyaZlwL
ZAC8YXMsavcZr/cDBN4mC1SbfOUeYPj4PwId0Als+lakv+E5AAQhUzB+cKpuza/O9Plln30z7F1E
lErmNvplgYqyGyaPAm2fv2wa9VCLZCfzIw7Cnv+cgQi8S6A0tmfNtOaItDzQ/5vYuKF2JM/FHEYL
S+xZ4nVlx8Pgl08nEFsc9t3uAUSaYe0GjzEA5sfJ3hbcunBHLSDlMPj29FK7XglkaDo3p7bFDfby
gL1/urm6aEcdjI5wieX/WmqKec73DQQo+TieC78/Vh0MGnDZuNzU+wmNG2qndBPWvVfIsXuBmeCP
FmRDGGIfSe0+RigIq2ZYuWa8n+Hi0Pl7fQWtk87jyLqXCBJqty3IFtfpDNeMnTUAxXG5K6Y2tOCG
OwkKUsE4oZrDd22/MCF/2GrbYRFqwe33WZ7WfT0dKSQnUvDT4V97+WcbQk+HlEGQfPQUdN6OtPxA
26uueNrwXUgT67+4chbwfVFDwDtJPkBHiz/ZkO1Y+dV/6jX/hF3g6oWCHk9DnNcjuWel3X1gFq4X
N7SwIudDhgu4+7vn/uTN1xM4RACLjinurDe27cpnsDYWOnjfYQ/7nSTBBGxl2ESl+9WOKBTh/SLL
1NGyoC3zyYdx4sSBZR2SnkI3WOXiM5v6sf7i0NRxwSSfnbq9tXFYBSsde3c60C9tJwxZ3wKcDmet
xhnto6xp+kQJeH2bJkXX6lxQk6rqGvoEp23nGlDhyo/hGjPT+PL3390M8eu1zXAMVDmIVETQhgjr
/egC9ztG2YeQQ3K0ESVo63N44/jeqSObnkHQpJboQAp5ynyraGIRNc2HpAHyXg3jJtVCfH2ZpjcH
U5pIwCASz34CYb5wAadPxvSGDCh87lu88q1My7tbB1rRdsHZGiXI42nwBNcjC9J/wKRgYQ6ntKjW
nitMTWg7YCrqEObRfn0efNi5DDz7BUkVtoP9wlr9492tHJ3Q9j9gU1vpMgVLIg+UihBw81iGSQpB
0rE/JZ5V33bBKubMFCba7uJlEG4VBGYOdIJj6o3HeeB/LkDan46XV7KhAb1eQTySlqPj1KBxUALm
GOuyL6CQAhF/+fuGSNHLERSIzlEEPbbHBHi/cgDiiQTD0QXD9gaSRtBDr+9qhdeTuVtVljb1SUuE
+pAlnE4BpFX5HcjE3xSfVjIGw+oiWtx7DlMgGMHpomki93toheCA2wDGz83ovF4eMNOPX5p+E4my
KkowzKHXbxOQv38LJ/T7Tw3qt2tHiqmB5e9vGkh4XQSEpPZTA+/w5GAziZPBYlmxcq0xfV8L8hzy
VUM38TqG58RgHwIaeOyz5SRbjSb1ooSflDAlF8P8H5V7lYEiMlbzWp5rmmItvP0CgrOs9uCXIMYx
O+ARINxF5Zy1xwzH60oO9X6BO3B15/mycRzfLlt5VgzPzo0Hez6ovNmQTXb6awkxk4MLuCZYaUx8
UpR+4ypbkxZ9PyIdXfNz9llHuqGt47Gh5ZcE5ErQ0upbnC4fOdRxd2PiRXvU3EBcGvm8CesSOLoM
KIj7CW5Wwn8SHVS4jqWb0/IINd7w+nLYLBH4b57k6PqffRGBEw+hlqemdb5Bq/C3WNTMGRf3EAFK
V+4j768NRy9lJA2LCDg+PB7hN7JPKQgbdgdxNPDi1/rxflEAA6XFf0qAiSuzRj2VRDaHBiKpkFsc
92JZAGUOqJyyob5InFsnt566qgn3PMGzwuVRfD92Hb3gARU0TtJOwskHz0bePncqah3BjAG1Z1sD
2ubgtu0cjS4sD3EjcqMdFn+BLYIwe+XN1hBYTmT/vbupCYbjxYjV7aieHCpmCaDzAPYHyuBuCvp5
N0BZ4PNIk+/ICm//C4sy09rQ9g17bIZhsGHlq5TFPhA87Ra7ug9daAmyJtuWNjuRlg/AooT2Eehu
cV9Kaw+JlfRURPW05fYVOHr1g4meQXZESkggwY5o1zNSNzve5t5K/CzJ/TtBqiuUNj6wniCiy7OA
qeaurOqPKSXJoS/4dwFw0dU4g/Je92vOK4bVrBdEIODUJNCWEHHEG/6hDbP6pYCv8vHyUjZ1RssF
3MGHoEtvy7PMxyvXBShttPt4cQoFn/BOyTY/TPWa3ZFhdemVkBw40ATVEKyuUJAPYIGQXVgzcscc
2R0u98c0Wsvf3+QFIHU7yP5geW17Na12M+lPWZbMv7d9XQv8Dk5T6VzUIiZWHu4lSH83DoUEyeWv
G3Z/ve4BZyBRQmpSnvuuXRQeslfIsN+mdhdH6aqho2kOtAhXpQThLRuac8+BpoBHOzjrBZzerBKK
Lpf7YZoDLbxVghKeVWD/zWvZX/UVVOmXrWrTx/UKSAMRoxIsZ/bQOzkA+7O/a3qycrMzBIPOocNl
vpndJlD3MlgUOltom6YjexFpCls/1E93EUdVcFhSi8udMTWo5fi2G6KlWkEydQwf5wEKRrJJIWmk
8AhWTz4I9Ww4rIMQTc1pwd572ZTRAC5wvp2/KiEhiYdXPGAccXm6TSy2KMy8Xu7Z+/dLR2fbMeFl
TRBR9rBkZVCrOiRz+biYEPeZ/W3dqtuQBgbLEnwT7lRVPkP6IWK3oNW+UkC9tAJIkShcgNTQjrCj
8Gp5brXTcE3A27C8dRKesKKcJ13Xnv9sl/2IGzqkpq+2jZt28sNzuKshCigXxdIIuhQZhFdkACnH
GmCnDox+lGMut2RaDNpGkDoZbRgqGfeqhXu3qMZPjcxeiahekqn7zLEyKtddeZAwtaXtCE0n2iH3
sCMUs7j3kmnctyx8cn37WrgFdNY7qOTC0fVyxwxLTyfnEQeWbY1axOzqpD+yyv8lPby1gzvZ3ODt
AvaKeL++3JRhKehMvb5vJ5Uzhp2O5GLnBkzd1oOUK7cBw6jpVL2kHKB+12GGGrcHiXri+dVSelgC
ViQO1CFReV/W9ra+aJtDrsIaCiRIa/4cDH8Ivk2/ZrBrGqjlNHoTp6LoOIyJIbanSju5lhEbdlkG
aYXLP335ie9kZDpfL/CzyXMTH3kF4KBHCunLPUTGW2xnnWQ7Voz0aVtD2vkv3NZKoQALXx0ZRnsf
Uf//pzQ0UR4vt2E4oH1tBxAw9CplswwVB4ofOtXDwY8svqvtbg3QbWpCC33oJI9tN1jtmYkawjtp
C12yshrSp0al89odZhmT9yZFi3nVNhRSp6Q9J9Vg91dEZJzdsnGmuOdNkPJrvtqg38NfFfoSkIzb
QVISQsqkAZr6yaog2pwcSOUU7RFshsDaF1Btolto1IGjk/98q/RU5o7sYVQdFBty91cKnfBjjf+5
PIeG5a4z/wIIxPmeFfFY4iI6gMXe5r/4BK3zy583rHed8ScIRw26ojy2Moisw7Twpc8I+TLMuF1P
dd2vXKQM+49O/UsIJAO7QvKYhEM8oX67j+YJIKyyBt/gavGWrHLole2rrJ7rlVA2jdyyZN9sFDPs
3ou2RIbtdUTehipJ5h1SMmBALw+d6WrtLQ2/aaAMVMCtEheExWicNyqGcNkd9N3scz+OCqVj3LUD
5T16YGDfBFDF3La9etrWUUZVY/XdAOHFRV/FpUgwUz9cCTbTqGl7BjQ/0qiqHR7D1zL61LlJaO08
J0fl7/Komb6vbRheU6ddBupEDKFW75CXkKoLy2rtLdaQxOkUwdZyIQjc2TxOuej3Vo3nd4lEdDnn
ljJR1kb7PykCnrk35nA6b9CHUH3UOi2PSyit7u0RipH/hUGKoUM6a7DpbK+YQb27D4PoVVYAAAKB
85KoJj+4fK6uIQYurpSc03OGjWIlWg1zpLMJs4x6E+n8Mh4gXfRDBC2kh0XmOTeXl4DhzHCXvehN
3ECmfXRHIJ4exqz6smSLUHGo7i2Ina5syqbfr0V+WLWQeElyrDFJ5dmxKvoMD2axsq+Yfv7S6puf
bxNILiZgfT3gTfWrVBDqEXXRnRzphfG2AdICHDKCHbjkgsWWQ538W+MOY/qsiEyn+6SHytLHbc1o
oa7ykfNZtrhYDYt2RjUAJQMNOw86/GX9+3IbpqnQwp0FiQXF7b6MQQsub8eQJlBdJ9DJ2/Z5LTNg
HaTvA2iXxqQkbnSaYIlUffVD4W2icgSOTiZklmQVDUJMtteER0bz5BjhNn351xuCWycQSu4lAi8M
ze1SMUvz5Dz6aQRLAtVfo3j/sXOqdr/8E4dwxLbY08mDkFIeIwEdy7jIZLHLrRrYe+gmHiO/Wkuh
DfGhMwhTT0FtDGyIWEJx8gCF0fYXSsve3m/HbtuqcrQAD4SLEwqZXzy0o5d+DclAGijLVl4afLo8
NaZOaEEOexIIWoZFFcMUx4OkantG1sLOrlq9NC+73TtJrc4jFKwAGayjZYyatTzks4D1hV/J4jkM
MhmTBrrk2/IFnVQIL4pIdJBHi6sBaNCRzpj5tA7979uGSgvxqYaMRzj4VUymJkx3KoULQx1U0MoT
Fvt1uQ3DNuJocR74aQ8MpWJxOqWPLniM1w4if+W4MMyEzi7Mm66H4EtXxWXnP5YluBsKL8InjpOp
DhyxstsauqCzC0Uz9X4KEZJ4KobX0k12wcS3LVadVFgjG0yrMSriyVf9VTqn4kQSeHkQ5AXb1pDO
LOS58DsJrlFc1NQecExISLmWMC85XZ5gQ7zphvakFJAmdIMqdjxPHj27db7XM9ycp7rhK6eqaQK0
kHZLoBdBOMA6ZdNX8M69fY9r4kqBxfRMqfML4dXSFrxN8VKIDXthTIUp6uHd3DbXEwyajvNyR3Dd
AxTxgbT3sL4ytvUWbmsn+exCOpHimTQeHK87ZDQJcggOsYDDNypkG8dPi3MbJzlURJMyho1u87nM
IIu652WWkKvLSyB8f0PUgYPW3PYebbmIqbReZGBle4Di4qUytdwPxQzd/syBMu/l1gwLTscR2nDL
5kVGqngELOswj/3o74Sy2p0H45eVndGw4nRMH3yS5tCDjWVsOyiMQpi8q74FdQ2d/G19WMqWbzJR
Qdw+gCrKcvVoOxT8RVvfwGqF3vhuMq5dc00DteyabxpRwcjlzNzsgfTDtEvsRcqekHEfuFyuzLyp
ieXvb5oQ4eIpwbEB2wPEdSovuIeAurqmc50eL4+UaSa02C/yws8dvObGFSoR1xyXcglp7ZVpMH1c
S9dTmKe5XY8aSt7z7+EYjB+iso2etv1yLbRFOyeR43BsjBYM0jyYLXlN0K8Mi2ngtZCGdC0rEgcX
DW9ChaK0q0NRl8cihZvA5V9vyHD/YRiGfYg6c8rjcPJPbj4dxqWwBGXZJ7DJT8rrb1II3mFbXmNa
LKvynaxKh+8xD8AXVFRxyvLw1zi35a6uSQrjLVbteq9d2QpNpR8dxZfQsiwt6LH+SRn6CYDKUIBW
nAPD9AQh1fu5RO6ANxBAetv7oINe9+XxNEzYP3RDzBeVaCSW4HrsIUdLniAnV4B26tKhWblUGV49
dFAfq2HY11QOiyWwdn/C0akGeUudEC48mfuxKabiZlt/ln6+ifzUUk7e4b8HGS3suSkYD2NU+89F
mUJ49HIbxsnSgl/40f/FJyxWXoOueJyWV6IEBr1nK5Lsp2cFQCwKyBhlTUaeoH9abuGeBo7u6u1Z
GdT5UV+NAZuFRjXpwRCHQHruPl7ummHn0ZF/pLM8BLCFI7nIxWkhNnx3Pcf7efnrhuDVHb2lBXux
MUUxbXkfb0DNT1X42sGECyju/KWQLyovX6sm91dyQFNvtCQfqt/AQ1jIVxjx4FEBveIahp0jfKNW
VsL7DcDe7u/VJgC0cyOC7S7s2umeqRHPulnTBWsm7qbvL5nNm9XsiAFPky6qETVp/GsvzZubwK5W
inLvR6WtA/p8GK15/lzjMQci/td2IiU9Auzi3DuulPCkZzI/RM0qIvP9bAxiP3/3JaptSFdCih/V
8+rVXpCefzQZBoQQUd/gs9LsawJa0OWlZuqctg+4DvXhxaPKhxTPrRZc8XJllz8Y75tQXNlgjtPk
DJEL3MH3eDOjkOa/3K5hxgKtl0JCK7AXY3RKsml8DIGKv6dN97zt41qnVJlbdIyc6MTo5H8qS9v5
PcGaYWXrNA3Z0qU3i60kTdb0flM9hJAkHE6qrK0rN4D5EFw/Bb0fk/6Tk1ly20BFWo7D5zypOzyB
xpzRIQ7nxehWiajadAW3dZRi3sNAsMJjyoOaXfUdQFL4vvlw74j2dTrLh0VovlvpieE4ALnn74Fj
gZt3kROkZylwvME4tjsqj8CwFdIEoph+wj6mOuQDv6Nd+UgBndq0GnSk4iizom8bDzWrKvCaYwqT
muqmgeVi8OVyA4aI1cGKJVQ1iUVJeiZADcJJ5MvSK9tvnseucndQBjpRLrctbR24COuCuWWMs9gu
XHnFGtv/OCQb+Qq2jlNUeCAYBoWct21V/b0JA+JCrQ9K9ofLI7UE4L9Joq1TN8OBMzU4HYsjhSor
D6qPrMSFnMBYd6UF0yLT8YnE6onTRhmPWTJBpB5Uj4JPv1HyY1c5j/IzLEZOcKg7REk+/VxXOjGU
IWydwknh8Ot7cBqLQV/53QLz53pfEioKvMwDDQZAS7lf0Fk0ELesKF/rcVXs2zUMqrZD5HWCFe2l
VZwRVh+TKcg+AtIuri9P2ft5va0DGkMK9fDIKlgMlbFgVwRptYvCprl2uPVUZ3W/kl+bOqHtDQlP
Ireny32FgT0fNssLW19tK8TaOpkzyRL4IIwei/2eLwJ1UXAtRuqv/HZD/OtwxrwgJeyyfaTtWXL+
U31a8jWWpa+Q9ID/EcwcKi9bcyQwrXAd4WjB5nVuRcVjjhZEJ6CAsngjAfgwDLI+ApdzsNLpK+jo
30eHbEpJbd05gIOUXOQTlneXenCMF3cFXGy/BVNdwcczu2khKHOVdZBhcSO6pu9sWBP/AAPhHCSc
bkKbOeSQ9lA+7evvfUlhC7MtL9VhgHWi4G45Dggdx4arj+o9PsIiM1tjQZt6YP994vlJJmc5IDRr
nsEDVSYcDkOSOkO1krkbNtRADxurbFqZ5wzPFjX9PAeT+qoYQeKjeL1ylTJsAIF2OZBJ0NZZZlcx
ADAQh4XjOnsEs7H/muW1ax081w6/XN5qDJ3RQX8+q4kdcJqeVabg/MZIQm5HCKEXEA2vYCZ3uRVD
tOp4P5bivg63RBYPsM3eWagZwAqK76g3f/Oj5tmlxZHSNdCkYQHo8D+/CkFcqCsWA9nW7uFEM9w6
1bQNkWfrKv0lgN8w9Aq8s89z2MZKNh7yiq0d1qbfvkzTmzwXvpKoZltOes5hfnaQQwMSEIUX27Zp
WFp98/XQG0LIZnjpGS59r+EEeTDf8696iZuhWw+fhmT8GqzTiQyL+B/BfghRdaPX/N+rItLQbp8x
sGOA6IG9wZRbK/FoGjMt4Puq9ucC4hf/eb0kqOEelhr65SEzxYcW7Mq2Wtr0RRkrPj44YeAf/Kzt
4LEj62+XWzD9fC3WSRU4GcRti1gFAfw+AxTVChfzfvnrht+vQ/YaijM+gvdSLOupgeUMfOU4QMU3
jDm/Lrdg+P06Zq/oUATOYUgSU88OHwrpd6iuUih+Hi9/39SD5Ur4ZtFCy3b2ul5k56Jw4f5QT1A1
+zR0NXzbQSaa197ATd1YVvGbZqQjpq7Ey2IcwssZKrcK5KeaSmfNHsb0/aV7b7/P0yGdOF5EXXfM
PuHDcB6HzKt6uTxKps8vf3/zeUFZElWOSE42nv52+SD5sVjux9u+rqW7JWclg+5VEbMstPxDEVEa
fkz5CN+Hyw0Y9gpPi+EkV+kU5oBR/JHgrkhnX1GbzQ/LszQykWpbrHlaNJOmHWtYdBbxyDz3K6uj
oP5VK4pnvm3d0GIZDoGgb/Ayj/0Obzs5FtVhGnh1CuHAcSqhubomXWcYLx2H15AaaQeMZeNkamCt
CXd5yNfAaG6uQOewOXO/Xu6QYVnpiDxV9TPg1EVykvUQXqflnPwMEp59uvx1Uy+00HYtyKdMrpMD
U0p/s8GCFbNo3McCh9GeImOTK+eeqRdL+2+Co3X56HDlY/nCvR2+5h5M/q6iZAR243JHlprqO3ds
Xct/HktRsBKbB52HagRzdug/Qrel+VCQyvpRB9L+FlAOcbhA+eORYIvZFvauFvYKjqcVrGWyWEyV
811aBNapbVoeLnfLNG5a2OMl388EL3F42FN174CtSXd+J9ZwLoad3dWCvk7GqsBcVLHHJ/GAgii7
tbMg3ItkWNMUNDWhBbyEJ3sNd8voZKsaTh3c+5FPTrAD7OL58hCZlrAW8XTIB2V3SR4HgETbITy7
4ZNIvw3Kyk/Q9k2fLjdjmAkdmecz+K47g5XFRI1XoM6G1wMEB1cSKMMg6cg8UdXdDEO9IhZjGcDi
Mqiv2t5/nIZVsXpTC1qgk9RLR98bshi6t9XR75QN91m/PMwuAKWXR8gwEToQLxxlSp1e5n8KAjBR
D7+SdnlWA/LhQDrQmLfFhI7GW0BNCvTeCO7nyausM7WHit82gryti/q7KSO5NSdZ3KC28UlOo08P
YPnDSP7yIJmWkRbQIPe3UCdDWZa6WXQQPW2hVJuU0edtn9cCup8dAUUZL4v9euo+VFkZxiNKB2uw
LFO9z9GimSHD6SfVDudcqvx+eahL4cYOu3K+J2CX78bFxpEIXt3DDrPYWRCzX96lt3VOj3QO89YO
euSxF6X+x4TUgu2bDOqomz6v4/Jggc6SLkUZ2Cu7OrqGa2/b3dc+nGe2zb0OyfMh9hPlFeYets3T
TRq1Amyvmao1MMISy++cgTouT6UQ9MoB6YwZjIC/ctw37mGs8uirAnwhxqqvUeRumwodn9ezzC2c
OStj4BAivocVUDoeo16szYWp3KcD9JjvJFbdoV5h9+KpTtIPiz7KREvvECzoDSbINSox9xQkxt3m
FWYvUfsmTXEcDzY0jYezpPCqE1xj6i/tACPd3eUVZtghddAeizz4dXoTzhDSRrcqW7jyPiziRMjH
K5KHmyy4AlvH5/UiGh3X9Qo8lzSQ8VuuUH44f4jgAmWvdMW01rSNYBoakVnDiCbU6O4EZ3cZLHb9
nd1Z2AV8KveBnTsbK5Y6Vs9JYIU5JF0W9w132VVlCTqdwpZ5G8tj/8DzshnMN4Dj78U8MlimV2on
guBudD+nEHDcuUXe30HPf+0d2DB6OlIvD8cMzuU4KjtrsiD+1IGWuWiAtW69Fzb/WODFaKWQadqy
dS2+ubPKqOEjiwO8PO9gM/4zivpPmc2+eCKxd37Nnxq5sDRF9VEF9u1YW9s2CV2lL+VuV4Zga8d2
7coHkQ1+goKj6lc+bxrEJdV5E6yuckjjVugY0HDQw55heu3btoCq//xT+QL+8zRhh8uRu2wA72yt
uj6f5GnrEbDO/9DApwr2uKhRrK0G08e1nABv0O4YFgPeaRrxXUoAg2rurfHFDIVfqmUEDZs9YUF5
8yyK5Axi9jEXcJoRg3MXzeIuSP37CuZCl0fJuNa0XQFPjV7auxzi4Qr4u2GcdsrvP/dscS3qsMb8
gO7nIPtAF4BHEaqfy8Pg5bZNg6glB4S5KezhFFD1dlTNO1ElbNoVJSziL3/fcMHUkX4w9Zyqok5Q
ncJL5yINYeefbOb+Gnkf90GfQncSvuW9s5ZqGfqjQ/6CJAkDaTn/aQ9Kv+GBoBK6snubjlcd2Gej
Clko1ldx1bX3HIcp4XAFApvxd22VIQDj9EPtAg9fh+K2dSB4fnkQDQegDvXr81mSIbXDU1Ij64Fu
/pULW8WDbWFn+kM/utyM4bKj2wpIT3I25UX7ACk8+VHCINX+UOTcmneW37rWzeVWTDO0/P3N/pPU
GcweGhGdR4boaqFTxx0Ix13+uGmktD2hgU6HY1kiPAEaOYQHfxzSG6icyWM+IJuzO7LmmGHqhbY/
JJK3zG5ABmv60DoD/jY+FlG+yVE8gGTi32PErMAdsg7AjbZKrceWKDZddY636sdtmmkt6sdAUDLm
U3gam+wHTGSLA3yi7D0y+LXb5vstUB3El8xkxqtAlZxBcSmGfVOEyHJgZT585IKuWdW+PwlUV+fz
I+o73LYqlHngsruvAp+dmyXnWbl5mDqxHKFvlqqoy7of7CY8CZF+y0lIDzIavgIR0K4sV1MDyzJ+
04Bb9rSvVBKcyqQd9ouWvsuD6Oa/uJi/HxD0H10+uIk7qOwG57ILsH+AFKkmqK+FXvK9EOrnlqij
uv6eALUzyaBZgnemqdjhhSndQYU5biLfOdII9MjLzZimWwtupbwwnCXtH5jqnlkS8utg685BdWwb
yWrqjp4XnMjAizhntPoGzb/mc8MYZARnVa5qyxpOEapD20iSp0UNNHpsWepTWzbyk0wWQY4aMszB
IhZQ4m35czuo4pyw8jX31wDxpgHUwt4FLqOfBNTdhEyiT6TDy8susGq1DVmLOPh7OaNUNklit/7Z
jfBEy2DGgYtNxq42Tb+OZhNzmMt5SOQzLjMwOSDg6XzPq43IKKrD2aC0bMt0VMMDnGkkZLmAxpv8
as232DD0Opitl04zksofHkD1qvc9rYpi50XBsPJ+835SDzfOv0ce3GA2z34Ki5geOjVI5dq96IH0
k7l3wj0p223f2nXwWu5kruIDlw82L15DBdZE3kKrfxarTCPTYOmBHvl9AuTfCNuS5EaWaX4796O1
CcRKdYxaijsJ4/lEzmoe8gMJM7rPCVHHZOjlw3p93dQH/QjPEgHpo7l9sJso+Qat/SyHqPAUOdeX
o8FwdOgotdGXjQuLNHpOmlA+Ew5eC/Df7POQlWplvzXcS6iOVfPhdr4IxtOzDEk+DJAMUk5yR/Ma
59aOzjBS6/74r9g3I6TFO3i653kvIO1FrCHMb92olJUPbTbPWZs8Q691OFsyT2FnqZae7TD8GEpg
/nqohXyGo7lcOcsM86Zj1wRVLSTXKnomnHYHFoFZnHn9JlchaEhrB36VOhGTLQqA+Wg3p3RMwCbP
+dr9xPTbtV2gn8awFQNTi1GUdVfBI2HvQf3vcHnFmb6+/P2vZGVSY9rmZexaQA7KsHFO1nLr3vZ1
LeabloCHDg3856lk076YneAGtlHuym83nbmBlq9TlOCTZGAA16EoSmzvsU9l9OR1frizU6jd8io6
MxUVV0R59e08Ts/buqVtA9JXSc78HAuWtxZo68T5oEb67fLHTdGgneeibnO4XmCPySGDGpfl9DVN
gvmu92HlsKkFHWU3ugTxP/n+qfeHzyQqm+u8ZsmO5/baPvZ+gYDqCLvKBae0KiLrZwao3VUBQH8+
0bu2hCYQxZG2R1Hx1QqqO0LqbVOiw+xs10NlP6jtM7DfKjwmnvDTu8xuoKtyedAMObeOtMtnmke0
tcn5T1afj/4XV84t6MXp6zyoNU0ww+T7WrCPeKrC+0GBzbmq1ee0T8Yv0Mf3ul3L8ESycgSYGtFi
3vYtJN20I2fo9JQ7e7kC5aVDTlVCh4+XR2v51L81QtzY/t5WhOQySkOHnF1r/NoPKGlU00ZGMdW1
9UgLF/u+gk9ZKH1gasMI1aBdYFvRSjHDtHq18B7ycUhSZyzjtA3t3eRUYtcX+Wsi5LPKUmeXWhaD
JrF3Z/nFmm6jaU60qG8iq+y8HMtLgA9x+DMnbsvdI3UkXUkuDHOig+9E4vFU0Z6cfdfNHhvftqB9
zddAJ4YO6MA7MJ+awumT7ox9yn3NQy/62GQ+xMZh9Ft92bSqdMU8v8uClnfoQRPwHrB6iHf7Yg2b
aBoe7RRno5pED/jjOY+Y/cOXYzDccUhcq5XhN2wgnhbaeVBGEZT+/JMd5M1ORaiOEqux7ng099fW
YrOwbZCW/r050YUEacLvaoJnlKG6B81OfArCXq49dpmGSYvskLmsdkYCgzX4yEKQF5Bd3kFXY9uP
1050klZ88CKOrw+JdVaNY51Rlvc+b/v634F9+Rumda4Fqq0szwmgKAijoEU33qXVsU9ouq8Wa5/L
TZjyGh1PB/5goaZkyp9Hi7/8UQ8erbL+Yi81Kt6AOedYUQu3bpQOh4R6dxABXtNvM6xSHWIXDj00
7xzLO7Fu8a6Yvv4pJOIq9Xvy2JpMlWEN6SJ3KczF+yDI/JN00/SHr2bxEmV29nh5+Exf1wK54YTx
bJ7t/+xzeMazzi6yjpXJMRwOOrjOnlRl9aNyT4usQmnNvwllLyQcydUi896F4r6gXXPj4F+2dUeL
Z1VHFI/HxDslfiFu8LpsPwDLwlYccgzL2dXDeRKMFDPJn6EcC2Q/FwnUUgrI73+ZB7YK9TdNiRbW
+WznYFdk+bOf+/IrHqLslwo4xJXz2tSHv8P6f2AoBxkDK/BOIkzGAyqKZOdWrr+PZLINuUddLeph
xlwnhaTeCfkMvxWigyxjjxe8gwe5w5VyjynsdVhdk9IaVdZllAiKGNS21W6xZ1zoEYrDrrvH4hrL
LkYmOt6XQ/V0eYEZhk8H3KU90hiIDfgnv6qf/oj/+JQ9tcOqaKqpgeDvEwmaIBOtJqi3iQR7l+3z
p4SwYu8QlLAud8GwvnS4HTA+0LIkMntGdQYqbpavql3tBWzFUcDUgeXvb45UO3EHwAVnDxcmGf7p
AGkKvi8kZKa2dUALcrdqBIiJDoaIySna+azk3W4aoH93+fvLUL+Tj+uKd10AH3jYtZTPvrRtcrDc
KZ12g51GsRVl8jqcyiDYW0J9vdycacC0eC/DcoQGvi0ekIv0OwJFFuKQ6kgX1s22FrSYV13hR0k5
iwc37ONmHOd9xCa1K+hqQmtaU1rIE3j2wPqIAaBko7iLGlh66sL/5exKuuPUue0vYi0QIMSUauxy
k9iOE6c8YcW+uTQSjegE/Pq3yTfxVaziLWpYA0lIOkdHR/vsvZp3McyQDrAL3bziDvKHPwdoe0Vd
GtdRLhz6iOfH4uXyFBk+QIfYFSiDUXOc8LeC+OlTV9fvQRP7K5QYpsY1m2Z2Lkjlq+qLTeocChQI
X60Y9H3bhq4d4cQHJiIbZfqTN5UN/uYROHnqCHvtBmwavWbQqGonlQxyIIAp6pBYnwWAYBRx9XR5
+MswP7E2HTpXdWSwe6S5X6py/G5DIu5Z0vLWsgCUrq2WHC73YvoI7ei2MpJPlUvZSzB52R0XnQWa
pTT8vq11zYQnAf3QYQjDl4SgSMBSnDwosso5aBq7Zr6MpkljCy98WaCME7KyO0qHtUpyk21plsu4
G4qxSuKXfoImBt70H0QDlRxrkYO5PDmGBdYhcpmcbOINQ/CS8eBZZe6MnAA2v1egh7FM6dXlbgyz
pEPjqGqICxkveV80JHVvsq4W1YHVSHWtfIepA82KexFTKOLY4Ushe3/vV53zJgs5bYMqOjrobahD
YAVFHb5UiS+uw9br3lVquSsoJ0MkrqvQFkNXTG5bFDdZWQ97LxkflXvPEWawXn2vrNzep+COteZ0
W5ip49760C6CpMiCn17L2puqzfie4Xn5RxOG28CqKCr6b6AxBeDLT+0q+OmUzLuu51AcHWkV4Oov
16pu/4DdPnFOOgiOggwlVR0TN0TSfdb7v1leP/TsgQB+pgb13c590GOUD1XJromfRAIE7pe3s8Eu
/7xIfQijBtXLPkS91ps/IBDYp/FCVpEDp5L5nWXtL3di2tKa8duV3fZOG9KfSUHJe6WI+uoGeEHZ
Fnfo0DcZy6yh3A1eSt68pyRJ98BhvAWz2EbS7+hYN9RLUjefc/YS5wlUtGv7qoFC3fOmydGhbn1X
VowQxl9zxtyTM/Z1EQ1VGq9tLsPk65i2bO5tGky9eJ0K4LmTfuj2AjVu27yVDmVzQCLI53ISr+Ug
vANx0jbiqplWNo7pYdRePurD9sxSxoLeCvmr3QromSTlrhnUtZtDtcKdx+/WUFzFTXAcUnq36Dd1
sly5gJkufjpXXQeV4L4fpXhFZdJr27bXzPa+pmBnxG2mi4ZEHZWr9o1dvC+UjZe3gskP6AR2tEXj
jiVA9eUN15OLON3/U6ZCoH9MfXvXpuOvdGGnxyYvogWcKuL+SIlau5MY/LeOh8tpPHqyBtcYhPLu
k7rf9YKiGC4RPzyk0nzgPHfLPE8lW5lnw6mtC932zlj3wpXefeJZPypRPdC0I4eYdN8aj6xhYz83
AVvHyNlJnWQgKylvpISaLo0B91U+1Egur5qpdfbfPWo5sevhMs1fs7BqoqSx2EOKd8Jfl1v/c3T+
fTbYOtEdlzMCG17z16kGcHDZDmU9Hks1HP/YRJlDgr2GPaCuXu3EPFwHXXE3esGZpuVeVTikfGut
CPvz08LWWfAAXCC1ZRf0DXVzKd/VpYKbAv+c80tVVbDpTLd1JF3LppIwJd37tltSE1nS77IZT2FB
scaeZFoxzavEqMzwvCok96xOX6Xs/C+iwMPF5QUzzZEWL1ROTALkvMI3rIdKbyaWBMfUSj0CgWjC
11Kepk8g/910tvAHGcyxdyKOeLIbANpAAbSGyTc1rt0E7NBzklmi8T86rIxOv3iMm8y2+dGCASTI
yWglDI0z3OHb3PqhKHDDJUBO23rQ0XEqZyCGzNEDcVHSG1vBA7iau31TAEJ++RsW0/7EJnWEnOS8
F05BvZO0mhP1bgienqvAO1TAPAhqfx1qbwVEtUT9n/Wk3wYq6vX15HsnG/6xLXCvb514B36O7zEl
v3vmrMRQn/th+y/YnJujjiwoyC/qUpCNWklRR06eeDsv7bzvsZjWeBpNHS1m8+FETxvpdn028tex
6YtjP0MxcGAVlFYIQocZDF2XV8hghTp2rmtRMzTXE7rxk+maZuIIzGR9D2qptcjH9CGandtD0QUd
JfabSBM/jBrRq6gtmQ1hD9C/UNavBUGmT9FMXbnjJBOwBrzyAbQs0u2Da5JxHgUtKOwuz5bB4Jlm
8GHAQmjM49ivK2jV2byxbn01bPRVOoIug/ZuC5kp+w0p4e5EsXlvFiO5PHTD7OjQucyvKjv2SvEa
Fpl4GpspO9EGdEXbe9DO9yTDE3fbWPlrMYJrL8P9dQK0+1SHqygAg5HrULghlKnKATF8kyM/jpM3
7/ze2YUyOIGVuYa6hFoJJgzrrKPiiN/xvoNC+FuWDc6VlBZEVUopZ2vFixj8oq5Ni3K6LOZQDXrr
EosccyeBPHhpsRvmNiMq4KZ4P/FhXjTHyHHb8i9f+sGdcO5JNgaj94uFlL7UE9iYGZTzDgz8qSvG
YdphmqHH4xQ6KUzizRppeTXinffQuGUJSlHQZl/+CtO6aCZepFMr+9lhL4OV8K+oIm/taMZv2x3Q
1gnpJqE6qwMI8g2L7Vy1tAyeqNOvvVeaRq+d6JMth8qxuHfH8KT0zCQopSPLXcURG+Zfh8ZZXCWu
BUGRVxC5frUXPohUDdaJ+I33vGn6dWgcaZXK+Dg5b/3cvc0DU7sOB/vKDjUYt46Cg7LekAQs9+7A
ZQi8EtnZ7VIGxAFaGtrkNbTlmvUZ1kGHwyloOqKzJj4Lp8/KY+Ghomw/u8xb+RLTQiz/f7C1CiK8
cdck1lsbojw8DhDYStcpkmhI07WTyNTH8m0f+ggHUPvkUllvNVTrvv4hNnVcqwUM2V9L6JmmSbNn
Onkly1Qbv7FhEE9s9Nk/VgoY7+W9ZAgLdCCcysrAsebZepMDJNrTWp6aDhczZSEC7VCLsuIxTN1o
J3YOgamszVvrLcW7yQ5VcuACDKEzn7X/86/bKPttqtl2ZddeJ1pnPIPPrrF3fZzH7aM1uvkasM+w
4DoCTkFlD6U43Hrz+YAXyTG/H1Or2U8QB1g5lAzrraPgJOr5+rpS3klNc/urZja73VxZZuv4t9yZ
gwLVr/Fb1oJx3HdU+6MfUeLX1sReSQuZPmDZAx9sgpU9CT0/9nKQMcbqyu4L9TvFpG16NrR1EFw/
oUZpGtPkvclBtAWBOnrVAeb4z2V7MK3v8lEfBq9GPjt4lfRziM2GjruTFkd2aYLcSUut9HC5E9MM
6SY9eC2wxQPJownRGnKClqrzewuMAvPapdIQ2uj8czwBvr9qeIAu6pm8DBKA/Kr175I8j6+VKkH6
W+bhjZ+VK5n5z1Nxts5EN3m9nGgdTGfkkuhdXTs5QXXn3N/1EEfP7sA2XuQQNwvLDrpaU9zQveB5
t8ZnbFo2ze4zObY1m/vpLMGjeCzb+MFKBLtNh2ytB8Oa6YC6NgMnM2RVsGZJCc75P3At5LBWNrVh
uXTMXN+hAlNlHWymD4Q37/kiCwzFBHGthKsOfpwNuzEeSv8IENFgrexDw5rpIDooAJS93WXzOcnV
0WLzld+chVefQsT1MaBorv8sSb3tpNF1Y2Vm+62qh+Q9YXl4RB7tYKtwuC9KcOfW45qak2Ej6Ni6
cIwzyf05fhscQKugDlBP+7EL+NOkyiJYOc1MnWhOIux5CzrQcTqX4CmMLA/pTGiuotAKyuwrXZi2
m+YiJnvm5ew5FlKXFqSBCLDkPygi5f0mD6Qz1dGBMogghfGbjK2ZH2dI54AxIPXXOKtNM6Sd98Wc
JLlDEjePSKnIQfmA7vQFsgDDVLxf/gRTF5rJJ4VlN6DIt95y6O1+/yMKBAGN+j5JvW0H2V9gOh63
lHodnsoz4JWLbhf3ENHYQaXPctcg4wYT1JFzfOR2zmuf3BWUPVSEP8cdntGzBH7LW15uqqYcdlkg
T3Mxpi+bZk5XkW2Ri+2mioVvLLes8+QEz62Iq2cpUcFzuQdDuPcXmC5PqJrqhp36sdzz1j9IaCBH
bqqOC13J5T4M66/z1jEGMS23s+OXAPn3fVJU1a6xIS1TyizYZiU6e10lq6Cr3JicuI3qaxyn5T4I
kjXuOtMkaSYOTJjT8tgXEGICT/IAMcB9rrzXYuHVjUJAQlYWwzRR5L8hjQt2/x5VAuytKVV1rME0
FnlJkOzTdE0J2eCsdBo7O+9Gf5pccoeqWb6fiNsfOrJ6dzC1rhk64xJSVkNPgRHjNt8pG0cjY2sP
VobZ0VF0sgtaGs4kflvsgJe4rieFf9dleNbbtE91DF2PG4+dqpCckoQA34NiJkgQTHsopj1d7sAw
PzpPHSkgpZxPk/WWKTyH7uPKz+tT3kMneOULTB1oAX0/ufn/0nC8RMXuLzaKdrxNEBPLq21fsKzN
h6C7sgfuQl+pPjejq65mLsi1la8p9xoSGjqSjgJ0XdJyIHdZ2d7zAY8qqsJTI427w1Kk0LSBu9v2
GZpBE4TbYVpZ2U+S5X16rJI5aKMw7pW3EiWaFkKzZMjETdANa+szH4PqNQB7cbdnWanW3ghMtqCf
2lnskLy0wHUR8OwQu2UcMRE40Xpy2rQYmi3zqcrsEI9dJ8XiZI/sPYkqcOQcucL7NrTiwAVD7G2z
pSPsOCN9UpIweUe+zIIwe2v56d1sSdDOXF5vA+jC1sF1mWVB2oyAVWiJnwlIrFDG8zUDj2KBJ+yp
l6fC674NTRGBzej6cp+Gi4JOPyeVhyAzbJP3CZrXIJZiblQqCDCWc/tUxE15mPPseigtCJFc7tCw
53QAnodjamizgp282QEfYQ0OjJoX2+B9tg7Ak5bXZ84syXl5F05jr9tlnlhbH9PQl/8/uBUp7cwN
wJL3lglWfEM0XaIW0k0eL0+MwVj+AtqVWVFCIyrMI+7MvwB1ifdez+7nZBXKZxq/Zu50at0xgwrd
WRJwovfZQG8gs7xGk2cav2bs1QwwZe557glE9eGOQpwWJarI8s5p+M+2GdKMfRrBY+vDQM4EEFev
5QLqzFQcZOFMx0096FA6pKkzisQuUrxZ8GRbk7hatr8V5xtPpr+gdCj+dhrUQ+ZR3NjN72QUmRfu
QmEDGb+//A2GMFAH1EloWjo9VeRcdeB6QhgbR5MHtme3mX/lEjSWl7sxLLeOq0scj3KoEmTvXmHT
CFlltq/LvIjKhahlWxdL1x/sLbS9qsuagpwFuGyviok3h6Cp2KGo1Rou22ASOsCuqIIUcK82fQeY
XH7zGlHlEcofthGH2zqKTvVcFXYVu6dlx7a2/a/nh+ku9OH0Lk+RabE1k1aj10I3viHnpndfUYac
7DwfkH7RedVeNKulLaZuNNvOxjJzpetlP2VcnotS5dd9Q16YN4lr0O9mK+ttWgzNvjnEy1krQ5ZH
NvNb9lpwv+AvkKtaC50/PexoqAPhJlZCq75sgFuxg2fpM/sEYbdwx3M4QWsAqwVxw52VZdXb5dX5
9IPQ3zKODxsYMOmpCUFl8h7yWu5912v24GOqVo7uTxcFrS8x0YfWlScmGhSFd/JwQ9pDcY/9G2dg
8XTCiVynEC1asfRPYyz0s/T/oZ/Zz1SKx7vqXHMI1wj5lmQDwh8+HoeY0h0K3ze9A6MnzeClTQd3
rEh17psRKG+nBaRkbtboAEzfsazSh+9IQ0Kh+z5k77KueYYSMOhi1q6f7gKZh1+cLLAObZfEh8tr
/6l/xLdowTsvrCYExAn+kXP/miSsh8gnb4+1m64hL01daMbPQSQ1E9zrzwDzjfmxLXxxFUCNm95O
hGwjJ8SHaLavUiePucqDE+lQsVINor+N7eX1NhNrjt5kJ5rhS9/yfUcW7nniLEDdCs1O/w8eMUPr
Oh6OIXYlbhZ7Zx+oj/6Xa5PBv/GtPrDW0lOGhdDxcLbL0jINYjyOJH2ZepFdk/8l+drrdF6lJfwc
DU5DnTmOs97vG87LcyOcFw+kWMd8jsNvHfTnd0ECZJdy3FtX4EbquFX/raLldIxT/s/lDW2aRs0N
4JKOOgnVFeeprNJ9zuSNH5JpxVpMjS8z+8E2C64maC4H9FQk9Q/ZELUbwlUGB9PyLJ1+aFxakADy
65yeAPIqIjIU8WFBDwpUhG7J7GJlNGPvUzwW1W5GzxIVEju8F7s3YbFNhhSta3beNtXoiawsz7Hd
Nbfc6uW3rSUMaF2zbwEp4LLEW9sZwNQJEMRhhtpkUiRetG3faMbNGCsnf7bz99gpkRCGRjV4Llso
oq3cmg2rqyPglMzcAsmv4OyJ+PqP5LXvNifHhsrtpg/QueDGOquAlk+LM+sdPDZarkXTSEnmXW1r
XzvHC2sC4VkO/0SY6xZHAgR1fhVYtje/bOtAs1zfLXHtC3mOSjc5XqeQz/6GkLdb2fuGY1UHvfUB
5/EAKpl311J2HGWBi1dHFlRD1A6wtZ0Fqc4vA6GrG8q04Jo5h+3EKC8q/j5ATCMamnGOXEHmKFZu
sr88Y4bQSpdgTbokAAM29c82tep70SSBdw9R8snbe0M/pDsB2XO5Mn+mz9GsG5DBIeAOPmfJLEaD
ov9MmQfddiiaXv4Yg2/V0W+2z4J0RAXXu0TiSu4Az4jHvZtVycY4JNAsvK4tyMalhJ5dfMyBeP03
FSbyig3Nmg8xzJGOgfOgh4vwzOXvKKH9p6jgWanlvg4Jws9Nc/QXBC7mYi4pz96Tsverq0r4Xnod
1LzdGNrqMDiXST5TcAm9g6favrEACn5kc5WvUKYY9qsOfUtkDX2MZBLvFTbm45RL2CF0mH7WNEmv
ZJuvaUgZtpLOBefj+geyIeGdixrV0vs26Z3qBJ7nim9zVVSzbeIkCUgt0vwdNHnJofSq+smepnhN
4cW0j7Rz2q/KZmRFQ8+x27In2QlSRunI1Gs/TODnuLyXPn2CpaEOgaOOdAPRhvZJpeJ5UVpYShZs
Xj1IFTz0Xf+Ftfdloh4v92ZaEu34tsomKDiZ0ncfEhglqM/FkEZQMPH3l9s3bS3NuKGr1vmD44l3
MhGohCgKyGA+7Yq5bd9ya9gkq01DHQeXQxGHw6u65z9Po80Ujjd9lwwrV2XDJP2FgWsVKPNAMvvO
gmyed+3YzmOUZCLc5sN1FFxiBwDQCu6e3QHnYAXaAJEWfRSIVfW2T7/A9/QghAjXcRI2jocGGDjI
Z3S/lKD+ivf7dI3RuBaBTIqE/TBM48Gi15M6jEMWNc2PSr1f3kKmsS/dfoi/+yJrRuLI8dAn9Wmc
67dEBiu5iT+vnn8VCGHoi6V/aLtgzjRknj0eQK16B42rqNu3B+And1WU7pGSPHyh+3T//O5Fzk7t
1X48JLsmUtGPTVkYDGD56A8DaKZpDgmI+g6QnwdbEvBWP/AOnvVrGb5PXRba11xWk7KZhDEmr6mq
r6Ivbyx7As3zGnbDtPRa9AEJcznkczNCHQylkiJOT2Bf+FK65X4ui35lf5k2gOaj0raAf7WxSKNd
iiivSB01mfd72+7SHJQcZZih4g0LmzgRapKWeuCry00b5l4POywLlKEUVPaHYq77fcCYeKxUDxZq
2q0xRhjmXw880ibmXdphanL/vUy/VPW9H9aRV25xfL6nhx1hCOBmVrcwj3HC1TcZf5MpWVN6N02P
Ztdl37O2LbB3nBEvANkQuejDl+Hh8uwbdo0ebBBICPQ0QfOWfK6GF498v9zu52XmmBTNZL28x3NL
AJNSP8pn++DcAoQpXrxiR/bivtwlb5f7MY1fs1xrKCev9RXmPq93Q18ew2Ftakwzr1nt0PCKziW+
YCy+g7QmSqu3Zq0k3TRszVi9itZZ4A/jwavl8C9rO6/c+TlAASvOwDR2zV5dVAHbo6rGwxz3URH+
6wPFhwe2leDLMHo9jvB9Cr1cH5umDE5JX0Xcfrq8mp9n33xPjyGapujmmqHlHACGN//+Ydx1V9/4
sdr3wcrUmAavncOtnTsiGDE1Jd5AkhDZ1nCjrfqarc7JJO1+KmFM41GqU6bqaJLpxnEvS/3hDKR+
2IYQZ0HjgClYr3Rj4OAv8/Sh3Ub5QHUk8F4pSNqnp3BNGupzoAXWUjPNNh6Qm0cy5OAGQAj0xRN3
xuehBU8PIe8O749z735zWkSK1toV1uDodQB96blJZuf4Fi9/GRy5S/ghz2hUrElymvaOZrYz7bib
KAFvkx664rZZu1oue++TAMvXzLUaoOpjW9iTdMp+QxX+SU3lQVjTF4/Hp56RFTS3Yfg6HH6qqe97
I1aEdHfZeCOylcjcMO06EH4KZVWBdXE82F5wIHWwgxhcg8qz8tsCdNrmdHTcewiplUk1NVzDFH5P
LAlleyhhrhiXabPqQPcS6tlT6cHx0DaOurg+gssjcsD37QJab3nspgvEoRkDiO2u1YgZFl1HvVtu
mVEy4IOCROwL6kSotQAZTRTTryp4vOxQDeeArszuDGndDSMMYlSgYnfak08Z7mTFys3AtKE0E0ee
u84LZakDkIzQo61uR9tdCapMI9dOX6kmV/rALB5Yd+epR9qc6vjH5UkxbVfNimmDXIFo0bSbkcPc
NbvBb3aoD9unZI3axzQxmkGnA7P82sF2YiXO3n8Vf748dEO7OrrdLiEePygcAknAURgZfwsEX5lw
U9Psv+fAyBrl+C6cQyDi3WgNO6DnV6zL1LR25E4e2DfwEoiXYPHqNE+jv5KRM7W7LPCHoyspWzJ2
y/azfXmQ/ri3ONk4ZO207YsY/IExFhBlrlfhwPfCWWMKMmw/HaA+ehOYChQmGk98R69GoqH95dnp
bmo3kaT6ns76KsGjBJBFjh7c37X/ysVrHWzBZ6JpzSybIS+dSi5TbsW7tpX7MVkDLZqCPx2RXipe
eFC8RgoDUGtI8s5OeaxLuit9+JV7YYmbltX7Wd6qcJPIGT5Hs9MxcRiehrDMviXw6IQH925NOMSw
OXWMeuwAZTEwmGorTlnz2ASHTS5Ah6Yrb057NqPd0HKjgMsoKV63tayZqaj8fpwJ/GLdXovxzt0Y
duhC6f5cB8UgMGJefSH9PqMrtwXTDGs2ykHzyXCNUgdpX2cDNvvx8jyY7q46+lxhf5E8QcPTTfGl
v8rufzuP/u7Gekj2a9GMwQnoMuikZ/bsMUSSdHwdy+bAXRlBbHsM/KvLH2GaHM1Q3RyYO88Fhavj
EuAFw12QTtHlpv9oqH8SrhLtABVhErdihqzwtKNX1Q5AhWN1nx6TKH6evt65V+5ul0bfwIUfeU+3
ycvlXk0fpJmq3/RDEASYMdGeAnU3sm0eTUec9yMpZMjh0XxJTnAFNzHb6AJ0qPmSSgZIMFYHVwT7
MVD7gK7drgz7R4eUNzDVFlLF6sBke88K8FLm8cHORnCZrTJ6GEIwHUUOMXgfBcLLMoftTrLkPqwh
R1ivJXUNC6rDyFXDU7wG4lidfBdANLvlB5VUmwTOfE9nbaUiDhrXxQRV4ZfEgqLhJjERNKzFvIWS
TavIjEUNSzzBXxdwwZd3+OJnPzGrP+7oQzjTzxkDiQBaHrvmpp2hx+CI7yNugsjSvfuzXIPY/1nA
zzrS7DcUtcuFwNzQx/rIb5LX4MsQXVnf3ZvqmN+wp+r22n++/E2mRdasduCBWzclupLFoc6+kjX3
ZtibOoi8TMOSWU2C9GLhRrkf70Dq3dmbGH98ALf/G1hmkHrJOUPrs/+U8XeZPdnFz8sTYhq4dsjO
UBKwHYGmh1BEUv7y3BRVAisnl6nxxVt82EF4pwzrMoQvs7zyMKjmKp/6HUs3Xvd0ItbOcXkhG5yL
dc++BG5xcIdgZeSGffIXRlwVYw14jjqQsYgqlGWDKGLFrP6420+2uw4Q9/Mx86HdpQ7NT7WLX/l1
d23tgkO4m788FHfFnb97DE7/FG+XF/jPwfFZd+S/izCCIqK0l9uOfa9+xw9ERfTBriN1LCP19m/8
pbyv761Tfh/s419rJTmG40DnVO0Tq0BQDl8awndEObfDSPj1Vzosl4C+WCPWW/b/Z5+mWXMdxqob
IUV5EOx7Iu8KFu4r+Rg73zN15cu1LJ7BP7k6hNwKKztoJ1AoJJna+f58An30FZn7iPX9HtC9rzUM
XobDo5uOdyWLb0nMdnNZ7cqSHCifv47TGtvC5xPr6uhySKtDEj7GUEj/PU/2bfqQ2A8yWymH/nzX
uzq6PB6LHKGBVIfCLg4hVUdcla8vb0PTwJf/P7iCLhdZ3ycKAQJe4PfScvcFLx5VfTPSul65JH/u
blwdSt63QWc1MZw70MR3NAXhcxUXt3aebMpXuroUuZ80gSUUfCVj0Ey78pNN+UpXh437LVQgrALW
MqR7kl1Xya+cHfq18iPTrGj270LGs6KiU4fYi3dJU39VFTmOpVgJ7D+3QVeHildZ1bJYLgfIsHMc
vF7c+VMZ0fbWmiKqVoLiz0MRN9QMfZhJ4cz5MvN590Dq7nmWHgjJ3fu+gBaVXGO0MEyVjhqvBUrA
ajyYHtLptgjusvmY5SumZWp6mb4P+59PSduPfITTZ76ICjyAHYNJigiwRnG8bGIG69Wh4ggCJ3tA
3f9Bja/QDxzXistMQ9dMt85L4bZLbDN6T1P4Q8l7yAVeHrKp6eX/D7PiCjBtlctR2LZ3lgvlzwex
LTMExrf/Nt1XPogRHIwaRXahdddue113ddh3NuaZ8JZZJq4HXu33gG7KHro64luwypfWjIb9zNr7
TYcryLZoxtXh3kWcgjsbUksHbzoI96stNuXbXZ3lVCV17oCoFwFYUhwd5tzMrFxxKwaL/wvhnYyx
B00oJGnIYz6fIKpqsXOgvoPCcdtpoaOruioYhQVdhkNpVz+9bP7SVvG/PR+3LaeOrwJ52WKN+AAC
He6UxjvVrElxm+ZGM0hQ4MRFKWpczKpiF1tQZ+8kAQqw/6JyuZ88uvYMtTT4d3zl6kArlN7mRRly
dJSTYyamK0q/O9m869fenAwuSwdSVR74BzKKjUnT9kfagDl1fN7kWXQIVQw5xMBqcKY6VfBPV3Co
nGZQKxydXny/3INpcrRzlQ6WF6NWX+HJhtoHqxD9NWiQmj0UG5JDOhb0eLkf0xxpt2NUFbWl5Aic
HbIL+U3YHy63azi4dQS3cmaULXEsLimuBJI0WQIqAHVVERm5Y/Iw5CsXEMNu1QFVHa/DLEsxT+DS
/OJb8T1w9jt/Ch+qlF9nxbDSjWGadFCV54ZFI50eeRAZvrZZV0QTY2s0O6bGl2/7cE5VkrCg9WHM
g5PuUr+Puvnq8ioYTkAdxQ111TEJRjqgKjFyc7CNDaj02sRC7bs6mqpOwcpPRgy7SseoCniEZM7l
YZsmZPn/w4RAEVAp4i3erbxt++tmXHHKn+KoMWItm1UVpB5EnS3ttpD8uUuRisuHJOp7uRfkm3Ae
xbhG+W8wYB2z7TSdCwYRfIMfqB1evKKCP4f+rbcGv/mTOfzEfVLNcgXE0sO0W6b/x1u7Yw9P08NV
cH9n76fom3VaRSKYtpAWHI9eaY8uVvgQtDek/aFIGtHy56Z11qFVtfBRyZ6hbW6fkvEmXbu5G/aP
DqxCsZzrixntts17aC8VPWt1maaWNVMNW7BQuEGBOyxkQ3DGR6hg3eaJdTyViwTu/wY9TV/n8jSv
4UENC6izkYKpYcjsALYZT49B1UWyOgUti7atoGapkHTMrbAUuBQH6QA1remb260GOaaRa+YajAqq
9HBhoGd44NY1T59E+bRt3ETzMLjIu1Ki6dq7q/wnaP5sa1czSitncRnPDMnmNtuXPWqXxJpcpMF5
6bCppu+hiFz/ScXn/bFzLG83OlSkka/i8igSKJ66eEB+gLKNuy8hqHy6/EmGVdBxVE5u+dyLscSx
W3wDJ1+7pwH19mT0VmJZwxGuA6qsUbCRpRU6aBt3N1XtOc78fu946XwDHtYWzHnSX/kYg/3quKqY
cXCLzCH6Yl/a7itLVw5aU7vLKfDhxLJb6Rakx1WzbLMrK6+v3FUOC9P8L/9/aJq7rdVYuEscHO9f
GhxA2hT1YpsD1hFTPVKNiJKxXYVX/ivHcfynsJ15JWYyDJxoA/dDhzeqQvUH829Z++pPr4w9X96T
hunW36yrpRiqkA6ewbvrwkJB1z+X2zUNWfM4NQRtUMtlD4c+P3X97xxZ8+HxctOmIWseByxlY0wF
brP5fKysY7xWQPep9aDMSdt5Re/HiShS91TN869k9J8SUl7FYMpdpGyQ4r2+PPylub+iDXSjLWbf
FEMPloMUNddgqvLZbEVTQn9YIwRIIDm2kon7dJLQy/L/h73uzU1VVGnrn5O2hSJkjCiQXo1dG66R
75o60BZYQtZextAWOzcQezkt1CDvYZzibnh5lj7dPxi/vsiQZZ8EHqZQrozVqOqyfSghsgU282zF
gX16r0IP2gGDiDsVgbDydzoMsbtvaZc+Wg7KWFOQejFWOScf3OATSPfWOGZNG0wLAG0RuEolDv3D
OJRkaX6apt7tI0Xj8+BhJDNePbekfGj411mDVHJleahplVNqt7uA+TVYf0s8wF1eH8Py60dNyBqo
70levEOJSX6N+YDsBu0red7W/DKFH7YvtaeCpkKKd6cWzrAXIWj4j6XF5Uqa1zR8zdYHa0p5n6NY
lqc5liGl/N+aSLky+YbNq0N02zhmQ+HhBdgXPlwrtGeGBiwgrec9kWFcWwKDI9GPHBpAhZ30NDi7
qmIJRHmmuVI8wkJDbX7P09nxgK6dazsJV0zGNGuazZeOC/o+VWXveRxPQVSFCy0oRe1Vt9+27JrV
V21XMdp0KIdXcq4j2+/UEY+U/8fZtzRHijNd/yIiQAghttTNdtnTPT19Gc9G0WN7uAoBAgT8+vcw
z7dwa0zxBbuKWgiQMlOp1MlzxBZdxNrCWD7fhlEVzlTJ5zGjzn3QlHVzoElVfwfHrDnc/obo4/hO
LS/vMwkW2HIsnmkHKZIlelHSH5pOsZOC/tC/QpnZAH1v4+xzFhvdS2tAtT3QMwGGpL7rkoPNIYoG
Xmx80Mqk/Ye2ugVFyMJR/uJ3wdd2aVgXUX7+/2jwXzFkm6M69Lygy1EjfaERcQ5tFfwIo7b+URZt
cKjqfqtAt/Ydls9jJx8rM1H5jOPhDwR5cpWdYYfMzNNG7roS4G2a6gZc+mHbYtONQK5Rnbpg0nes
E8G9qhQDXxYBm/FQ5WQncYENCZapN0DHakxeCJoCnNjj3f3gN/1WWXnF3W08MMHmVPVKs2doiOaf
EtWlXx0VmX2+bkOCKTN6VgH49zJO+Detq+ihE+UcbiQQay9vuTovm1FB6OR/rEVE+wkC8D4pIBbZ
+F/qo/82qMFbBCqH1AP0LwzTAjqRfmfGY4V+82jfV9ho4GTuewhUQ9bWCEc/sNId60MJbjm+sQgr
PmGjgqNmKpC+gWLW1a66KyFN9llBs+Gfspu2jHTtEdZWPrQVHyZvTl9yt9HN7z00HPs7kXCIhMZg
0/G3nG/tOZZ7625y86jJqhdwOf7MRBN9B6ncV/DQ72rHZpF9CmtdJ+17BcbANJf8QllexcJl3aFn
Sl80RCF2rvli0e9yH4MziGnTjj+z2mMPTLgBogaN2FblbSXc2hjiVlXQZUoFeyZot7pOciE8Tabk
KPu2Ait9220cdNYWxNrMtVOWtFRR8DxLkl70UHwdXJI/VdorT7e32hUftwHFAvIpHGpoXhb3A0R+
vyainupjl9ZBs6Ww9y/w84PjGrG2c6HQWtA5qnyemmmKwdgKiUWoi4lZXelC54bT1fDvng6t7c+L
DnBP8y/VEN3lmfMdPcb7PtWGG7tBEopM9cE98yb1CBxp1YFpupuTjU3+4y4Khra4X60uq4fK5xKM
KJlR8xOtu7KPVWqa4Whyp/APaWY8NA0gLUMveUtw9zGBiekMsScQy+ZcknHjS1fM04YoF6TjHN/n
PZlsLg7c5PMFnLzVYZbRq1P3Yt8JwEYpaz+dWy8v2PMowSIQe6x3/m5bN984AqyYpo1SdlBKbCLa
VS/gJFiUnqIxY/1feoa4xBb7y4p/2VDl3inCmTBavVR1eEVP03SsKo5pC9k+ZRoYhZXw686tQ7cW
xXPjNcEx6fKvQY4fu7zXxi03bMJKZ1NwL1x0MugOnNFob5fn26OvmZG1/5NJy7RXmB1GvU/IXptL
Y3TTnHlYPZCg7/lGzre2ClZ8GNLCQYXFr14AHqwP6Mcc7nsgFY7JlHnpvh3BRi0nYG2bcxoEz3XV
D+boFejSiCkS2i+352rFWG3csvbrPE3ylj8bUbtH7qWZc3DUBEm02+OvHIls2msmQRdBhxmFj5zq
bxKNiO3PfoAKFu6XR2mOPISO/AHinMCizTNY4z4BzBT2G+Clta9bLOTdfuoq33Emiiy898PiGxtM
Nl7ywZPRhqWtZP02vLlHZMxM5Qb3CQXWvqdJ97Up5ReNBOGYR0qfHeEAtH17KlfM2gY8mzHzXEg4
LlOpwQUJ/YEsAff2JNWjUzZbSkVrU2b7fdbnQxUtaWc4/ZQ43x+A0Mo3PGbtE6y8oAR4NY8gZfrs
54F7qoaSnlLE4NgUBgRBwAZsbCRr62JFAC6GUlKnVC96nH8KCWZRl1D90A0yPE6OkE9+l2y1sq9E
AdeKAhw1Be0wit1E1+mldBv///F8k00mv4/XhNvo5hpnAYke3uB5Kn0Udsq0zR5wPKjaDSf9+BO4
DVkGm0LBQhKyZxPNfyTU+ws6KodudvcdyLgNWm5aCAhnQQQu06gejr2rcCAO+K7tFoLKv/q4NrIN
oHVJnzXayc/MNVPcd8NW59ra1C9T9i6CjI5yOc1BTQcRO+mfIaYg5GfRiKLYKKx9XIvmNmI5XcSv
1RSwZy+Xr4wP4Z0Z8pPo1IPuhxNzBIlp3u39HMu7q1H31eh46qWKPLCCmpr6zmfpQZnn9XaQWpsv
y8MLtyomUtb/K3QrVeECosZhgG3EwLXhbcd2AoiUsJ49B3XJOhQ8E0cdW+PQvRNkeXNfAUKec1+9
QL9miCtlyldJgnBXuY7b6GVZJnNVSFQmFOf1YRJRe4y2VVY+jq5g8P3VVofOlaQSPaKeBO/qEHU0
pr4ZfhdqOaVqsdWQtLIINooZHOZ5DxJrdl8MWRTjxpPcge1rC+G99hWWPzeDSDwThMH9orRTVG1z
hOLn7wnjT1HTbTXrrz3EcmvaS2fUkQ7vG1qL2M1Bzih0+ioa1xw8NMDfdoaVuGoDnF3WCuWNXniv
8+mbW+GeRIzNEwBHwT53sJHOAuzshayH8B5lun+mKPXjlO0ipGA4eP1qTSoDl0EltfjRz7iszJoU
Kq5tP5lv++bG8mTcl/ZpQIz4AdhC+rvho3smQdeVMUoT8++3n7FmqJYzy5RCHdcxEG6qVTXGImVj
cvLQBfv99vgr62sjoOmcpQJ93zg45/THv+srZfKa91l2uv2AFTO1AdBZDZX5kOPaUCZL6UwOSRld
fYkZOrOKVAHkEdyo2DgWr33Nkky92+oaBvU6XEWTJ9ZkkCId2V+MzeKSRptet7IeoeXaVPskyxLO
7yGlpA8EwSr2wmHXtST/DxLaBzE0ijXJnykJSqisTD49lCTgWyFjbXqWj3o3PZS2ee0qwDB077pn
1pDigTcsOeImeSsPW5sfa3cmKc0apTV56tkiBttp7zKEzhaZ/9oHWA6teTBTcBaRJ3wACNNdUc2f
e9Oa/DCOHv9222LXHmK5tYIebDJFc3iv6iWmyqi6zJ7J4o6H8/H2I9ZmyfJqNXdBHmXG+WFyT3yq
s9R9BAFcc941uo2F1j0vRJQJ5wcSbud+ViFkNaotzZaV2bER0EmBjoNpZuE9Nu/6kKkGmG5Bv7Ze
t69ewG1mSdU6xSA18q+s9T4JkjQxroX2nQ25jYRmhJBUFtiadV5Aw0+BStEcdiMXuA2Grgr0MpR5
7/xoh0xe+ixvzlCT/uP2wn6M9WXc5pcEn1zqyYz6j9jZsGFGT6py+4tg4WeTS3UWRD6TseIHJth5
DN1LZyAJk+ZIbOYEmiqjN1SnWrYbef+aKVi+Du4C0eshla9gkiAx9ozxEppF8CjbZE9fe8R/HB5M
ZGMdFa9Tnns0brrhNxZS0KCVXrB1tFvZoWwAdRZ0Ic/aRL4C3JQXsfHFd+xM/Cjo7H/xNqVn1x5j
+bxE20PBm5TdTwV7kq0PYXYo3Se1eJ4d3KzetpCVh9hIaiHDNmjTqn7RofDigjH1fSp618SOA9W/
tO1mdbj9pJUQZmOrm6jMx24e6JW4yAUlwBsxhJ/djRD2b432vxcX3Oa9FgTboK5d/56KMMyfssgN
SAJFKN5lCDiRSdl34iZNpq4tCCjbaxJVYkqhuxsCP3IsOUXLB2siWU6x25rOjU6iCAa24YhrH79M
/7uNNA3LoOe+FK95Xgh0ufdl/xyidXTDsdaGX7zh3fB9qGmtip5e5eRP7bFPx9aDeBHRG63AK15l
w+saBQQR+BjolYcOr6q4aPtZfdV9aYownosp2iIVWvsQK0JoNwykTyp6bWQw3pkSbDAZ5E72WaAV
GwBTykQBYcgrm8svUKob7nHJuYWvW3tzKwnodcs6qaMaWB4n9A4UBlVdUpCCZ19uv/1K0cSGcdOZ
U2+ch0XNCZWlz8vVnM5c8Wkaii8q8iHmp+asjMMaQeL2E1c+yQbV9Yw0czsV3lsAHZhzS/LgbrfY
D7chdT4avfwWkgVvk0YH/m9RUkjwz/R1u4uqj3Ebsq3yKqomCRbVPqUN9F25gmYxeNm2CBhWnMIm
w+xrXU9uXXsvQTrPsVs6zrF1PP+IHqRyw6/XHmH5NcrsuFvpuPfSQbsRdZM6JMGhdlp01DhZteHc
/6IrPgidNrIuVMHgI/tGv8tYDG3yFeWUWpyw+o2q4yJinnrWg8yh9AUh9NEEJ0BYlJtfSDUMLQ4E
qq3dO5TklTjQqjVvcqSqOCZFF87fiDc4Ptjo885DYjnk7RdCpxYQvUZQheFxBYvy0wEwq1Ia8ADo
VMy4FGnb5NonNGcQxVBgXFSXgIh2Gs6a05Kdja6Nc/acnG0Raa7sgzYoK8MuOA++IFfhzexhyrBF
FR5PHxTNQfq9ifNde4y1D3RQJGJV7XRvQd1U0WluHRPF01z4Q37ocjRJfKZE1t93+a+NzypSjguT
0PVB/BF406WICp0daulU/UYZ+mMKOMZtRJbLph7xBnLsaGkyqmhOLlp9EYQm2aBF/ej7c8T+7Fsc
XLK7IirBInZ2B5Um9B7c2C3rrxy1a5Yd/bFM8wIKsWnGz7c//kPXgZ6ltZOAIJE2fYDuk9F9lOSH
jr71brknlcHY1kaSuUODMyV6VNs0+yfsoznuomLP9R3GtvaRFHf/SudgZBghNeOmn0vv7vaEfHg/
hIGtdBLMAynhC19CUt5xtKvT7CWQV1X9WSXqdPsRH1p3AHTnr2lIqcsiGw3eXTnNkZoHb3qGWGNP
tm4DV9bUhmbObYiLYUSgk8j52c9N7PrjsZm29C0+3O/w+lYxCPab+YEBcVMJIWRZjxeOvsvbM7P2
5pbfMz56kqOIfBr5a5G+EvbGvG5jm15ZWNvNp0JDtG1EG1TnPAUoQJROfcymzxHQOoWcN9xpbW6W
/99lmKOTpn1UkuHk6vCkaixpa+ad/mQjL2twFoqmxBfQuqCfUQMyl64LzRZj3NrkW+46pgnBSgKZ
XtP5wHx9GVJ+BJ3ehtWvzb/lsWXKwp544BBq1HUQX2evPOjmSfIH3Pwdb5vP2iMs363ZXEdBv7Qt
1b8X5WUEp15EF0iSc/CrjRaalVmysZcQ7CCVCtDCFCa/KR0cZHph+VYP4trg1jWNN8x5MTVQue15
+jSXxaUo+b3h9YZ7rQQeYnlubhhRLIF1RiifjGR48EMVw5OPSZVupGIrDmDTs+KInIQDGlpOmftQ
REnsZVuSNGsvb9kPbWE86YiJn8OfUf5YTX+n1dswXm6bztrMW6YTkdk1RCJmzsDq1mY+uDyMJehr
bw+/Mi02UM8Zg3JCFgZ6SuGwz77fQTS39MaX26OvvLyN0qNpa0ZnscmhfUrAnJZGj0L92De2ZTOt
X6fKg5rfiVbmzPvyOPT8yLtdt7aBbwPuImdEDrnQgnoQjOC/1cnGNr42Jcv/7wIxBCdrl1YYNyzT
b14JCfqhekSWuhEF1tZz+f/d8KRMlWCLMXoseQwBh2wF/3l7wteGtjKyqQYdF8AWGBoJEwlEnIzV
xu60NilWhK911PltnWEtk/HYe/pvNs/30Uj33BJhLS0PVX0Uov8DXCGEPnfeT0nf+nwL8v4x4haD
Ww5KZeK6cyecV/SAuZBbcr7nNScxuueu/YR/Cie4z7R6rkKeHiKD04nnsTBm0v1UNerzOO5Tlw18
G3cXZiRETweI6uq6PSUSqqnOVl1nZYFsyJ2TzfkwLGufh/pMWAOaPXWesnBfkLMRd+PMcNFcDiDs
Ivm3cCp5HEGFV2lvi5RjxXbdJXa/cwvBeEAHiv0rdF/DLjsM3RYRwtrMWP7cEEdGwdLsPAR5PItj
klRxkH++7XIrW4sNn4vmJERlGt6M+tCDa6DJHrFLlg6PpREb1YO1mbG8uvGK1GlMh2ZtQ5F2kh9B
x3+//fZrQ1tejVx/yhQkOU5e5x3riB0DEADdHnpt1i2Ppj43I6gzh9PkP4zQKvGbx378+/bYa69t
OfREQzY5AA2Aj3F40oH8OUdiI8/5eGhig+Ig4CC49LCZT+w81H8Uwz97XpnYYDjIBjqjP2BcL7r0
xd+T2XU1FxAbBReAWdfhPgZ223ObferVRjb2sWETGwBHR7DH8gkBP6SeE7cUieqo2V+89co7mpPy
6+15+dhMiE3dOYbVIKYJr9+R76K4Ekh10mZX/kFsEJwXVEHkdnCcdgDrqAxOJvKexCbTwdqrW36Z
MVNApaBHlyGKbnFB5UtWQEUD9O0739/yzqhPyt5fDvtR88TqKp4jCCZtuOeHtW6YjeWeYaMLp0Bp
6OR749nrwUnEiTigftvjen04D332POQ8P91e5TVjshw2GEKtyAiCFA8SDCoeAfof48YocAsF5XiO
BMDbuzYqHDt/3UcK43q+8bQ5pYGO8eEXTbtDF+3qEAqIjYabWh8JRoBsPPTLMx8l6LWSfapeYBb7
9dWnxkl1uaz3zNHU9IMU327P/oqh8mVV3m2tTZKn48IUcOK98zCNAIzxITkMafW6b/zlue/GHxd5
YDLBzwaexWquvjOO7nS1jx+T2Hg3RboIvc6YFlOpE84qsXa98+03X4n2NtKtZbOTtA6GLvowTkMn
xiVTvG9oy3k7nJGDQSOj9fgUQzL9qOmue17YoOW7heFlIn3kYgrEdyczTAT0QinZyAlWfNXm9gyh
v0T7AYIdJjGPhhUXnoL/cfCOg5tstc0vzvif+5CA2BA3p4MonjPBIiv+5JPkrP2XNn1ow+8e5Edq
c3W3toAVPTViY91MxueWFmPylqZpdYwiVI6SJDuYOq3iioTzHTAnXlwrchgEKS/g88mPuwzA5gFt
haQEggMoWrWA1X0p95VJgJ//1dsE6+oyZBgXDaMH6tV3Y0U2XnklUNhgN6j2pooKGJbf3pnosTUv
Ht86ha24ms34iYJ+yZIINI1Q5a7jIasbXP9sonAWr/rIoKy9OC+buTEJtrO2d16I8iHD0Me67352
bDwGogcJq4r7mR06nOspCCEOfc82zq4rDhNanj4V4MSqAPE9ge7njof+5wJ1804Ud3ION0oSa5Nn
eXzUN7lo0GgE9QpzKYkbB/0uaDpc0dqau9CdcTWE4J35DwwFID/bx51JbMxbN3AyFhOydEf/LvSf
Qm2ch1bm24a7FTkdfD3Dkrph/uYI93NVHkH3l3O9L++y0W6aliBckchWsvmOBJ/d8K7dYnxf8TAb
6xbWPKQVz+RLpCL2oNCWempMmx3lwHbGHRvuZpqiL53FHEMnvfA8PyQgQrgd0tbefjHPdxs9C/zC
TzN40JBIAAl+424bR8FGRrq2rJYLp0I1YaCwrF7+rYsejPmagk9emLfb777iQjbpZxWRXLqLgIJQ
V+38FdKN116bE8s1m8h12mgRlslUHuukPYhUxuVWLXJtUizvdD3hNs1y0o3Y35HzDVdqMfrbDr76
uWtWbHBa4vY6mVp4P9qjKWruFQRC9o1s3UcEenSmgmJkBMO6kfMpnYBDvD32ypzbSLS01chpO8xK
Uep4qO+q7MeU7isA2KRtQwL45rTsJDXgnPKReTvfefmWd74ToKqchQ78PfKhnPxpan5Pt4LKimnb
2DFpprRPUtGdhIPG8KFL/4TA4Nbd54oF2urJkUxSQH3hlmDkzWM2ArMqPDbHRRIUcU/bLV6EtTW1
dtGcaFconvWnSNd3oVffQ6H5BPjPvh3UJmeDfDpzxyzsThAXvJ9zdnD0Lnx9QGzYGC6D82kaMEPE
Ca9eKhYdsQ34x8rK2viwIqUsYyLpT8LImEfdYci2ILZrQ1v+OerCx4zAzkVfyDhz6+HgtLU+3PbQ
j3ErAbGhYZ0K6p7MyFgyz+niucyCx5QP6nMVTU8TrbwDSc23rvaCozIsOKiBunGOpu1YR7Pet+Y2
0AN4N6/WAi7Xe/fA8vnDznHtoDxSSOpmvDulbXEAAOggwi36nJVVsfEdOqClH/ZVf4IY+g+0syC8
DdGft9dkZWwbTRcVoyxIiMPuNPn1te5G78/aod6uay1iU9S1ogpGwxTefG7jMBoPZb8LBghbWj7o
Xeg0pnXapluO0iZ4LvUEJhSUdUCesm9erMSDt0GghhDDh+ITWHEOyVgc941sxbRiGGp3UvCxqJ7n
UwVPPkZ6UwRrJWLaWB1dNnAd7vSnGdRKbvZb5d1F/b5LE2IjdbQIAIwnKeA0bvZXHxZ/Bok8+jQN
NgLEUtP64MDmL9vNuzWNnLL1gOVckEDmDTQx80VOBK1VYRiceDF/nXTQbDxqxe5t9E7vgdlAR6w7
1dgiTdhfwJq3z3RsdF7hNLM/B/gKQlHVrAs0Ve87VNqAnZk1fqqKoDtlxR/j/OhOI3DH5yLYyOTX
5sSyTJAYdFXAMfwIJu+DE+nxPPZpupHrrOQMtoBymUG4tkqgsFKP6thl6Nj4gYuyY7DziGOzpdUd
S+pwUexMoTyeNsEnh20c/VbmxYbohLkiPYSgBtwshdGxBnN03Dted74dD1aM3iZHK2CGplB4b63Z
BaC9i+8kl64cY5LPRx+1vNuPWfuI5fHvfKs1icznRXjDcz5pN4klUvDbI6+EHBuiA6JB4pUsR5Lm
AFwwNG4sqvFc1vr19vhrb748992bFyNI9ti/b+4ddX5VZmPi18Zd/n83bihBczfOc39K3QFwRvQp
oiF8i87y4xojC+zjiAoH6JQFjn4LBvVXhwTx7yIPwTPfKRHzIJivecfKC3N+DkDwAlWZ/LVjtvBc
K4Z65SjCJAiatyh0yBmySWCkaftvtwf/0IcxuLUUwLLOYSRZ8ZYpnZxGr0VpiDfkirPRJy/Kt1iV
PrQoPMZaGdJyCm3WrHnzpKJQpKFvTTDlRx2BoeL2h6w9wdreHfR/j10xNG+SawA5QtT7H6J5yUrD
vO43wvUK21lg00vn0xxUfkJ1Eg9u1zqXumo1/zb2XLE/I/TLFbhSG2Q6/6hRB60gM5yg46M8FKZu
S4WWszALyi8jWsJyspGlrn23VZggY1KELNPFWzJzduBl9OTyXh8c0Obdntg1C7HS4KjxlcdEVbwV
ftnzb6EuwlIcwomT7M8k8dEEWUyV2XjYYg//yRdQaLJWUTOPRrLv0B+lUa9nffVdtOFGCWdtbGsz
ZAaJcTt54owOLHInlMkvQzJvVFhWlsE+wkENleLmU00PkFDIYjCGvia5gw7QnYwKgd3lw6eRQQQv
ad58t/QOeTYkuGWtnnetsX2Mk1XaQQws029a+p4+MCcdvaMfNEiRiwaipMcuSsjft5+1sgz2+YQn
g1dFYzM9NC5AWU2OPtlEbRFDrA2+LM+7HaBixtWRP3RvTttp/dBzBuU67hd6S6B17QHL/+8e0Mgm
J5NXYZ1r8GgZYb6xyNkqjnyYOLDAbrUgPXQ4SjbSqwE/yuTJg/KGc4Y+2CYNP48c/di3l2DNWC1P
yAzzgprq6MxBCXHOKMhIXTqyuB7T131PsKKSKxpfJCqIzlKZ3xoPnJBa51+rMd/qYFhbBysqTQUw
R1EzeNcmAXf1DIxdoMoteeOVwe3juRoloneIt0/qjl+kp/Vvgczkxuyvjc5/NaEC9AyTGvl0RXdK
Cx1bqr50IG643J75lXBtn+jQWp9DNHmOzkVd1TImGRiMGfC/p2aU/QIB2QgZK7Zqn+ykipIJ/FPT
VfjAXB57YrpPJqLpD80i1sRon03GOCX59LLvuyzPZoJPjehD75qAGPMKlv9AxnXuiL9cOfif5oHV
G6a7tjzL/+89XLnT5CS+dyVR9ioYgN5Vhw6Q21+x4nn2kalIMhdtuKx+oEMFvu3En52rqVq3PEKY
Wb7dfsjaF9i+kUk5RuA8Ohezx2KTgQQ13P0J9tlp0qb3ajWKc0NlEXMvuE5I7M5OGnzZ9fr28Ul4
oHgTuhZg5y2QZJ3cPB/yH2MT9KiT3X7EipMQ6+gks4zW1dC7V9kYcuJBnp00IGoxi0oBdUS6JZ68
shL2QYqHUvhlR/iZt1F9aOayPwdgkD/e/ooVY7KJpZlxvNBvxXRVOfknS/rp6DJ6KsdNSpm1B1iu
4NK0E2GTTw89G9WBDsEXA94JqJ3uo4kKbErpzPFrJJKSXgX6Ny9k4N4xaeVGxFh7e/KrI4N9GbS/
uQ+wUhiOadxUE7+WlVEHNgi5sQRrC2ztc44WpCvrCM8gpPw8mCKPk4psldfXzNRyZDFo3c5Bk1yk
4Z8T0BIu+QAYBU+E5+fbNrTyAXbbiQx0OynZOWfI1czOgTQteCoiv98iPlob39rsKM46iZ7a/rEZ
RhAN8+BLyjbzmJU9yLPcWCROVpvR7R+TKKyfmKLJgUCn60IoulyE9iAxGeKp+2ZqWaR3+4JLMhGl
6RQkcVoi3Rg1wJSStH/vG30x4vejg8lRdqTG6Og25vd+OiaHsU+2WqNWfMHmfOYdBU8kkc0DqGKm
s5FZi3fvgt/C2dGnfV9gHd3A25j7XUv9KyMaoXtsyaGat/L6tfe3fJllogdfuCvOxG+64omhJbkF
UL4qvd/c0YDb+PY3rD3GcmcqpsANHRdnkxTiRCHAY4YncU3rjfrBh4A4FvxbWnq3ykwItGynCVbZ
NDWN9ULdRLvpZ5+3fxtDvywTVvfV0ZnTjfIAWWbogxO13YtijPKFAgksetcZn9MYfM1Dd5kQ2MHV
LDKRHnjiJxyVjHR6kXoeKgCqpkI9QMTKo2coBJXuH70Xuf6bL8IgOA1lN06f3Mib1SvyjAXg1S+Z
psJVUw86GtDBHIakacZjWZq0fBpaoAovt9dnJZrY3S/SaVB7KVKBgwssmGXgCoLT5BtztbL6dvOL
KtvSJ3OYXXq3UQVsOKRZh75oV6ETFZRwFfln32dYoURkGRuzxHHOPcQHdMLuG9L9cXvolZBok0rL
RTmKu0ly4U1PT7rM0rusCBXI+MvqIFucNXwFevzbD1tbjuX/d+ac+MjCGRjPzk1XsouZhPoalY35
sm90K6BknuDoU4mc86SqIpYRtg2nHL/dHnxtra2AQqMuI70JsO8NoGoloXo20KqOG72PIydwrVBi
2rmuuMIaS7QvHpscxzCa0A30ytoqW4mBVG2XdnPonBfWa9T/HhNDH6Qpn4Ujj2O+dQP+8SRRu0um
gZ6IP3pIDtyxnMBzwB7ZcsjOki0es48NiNrtMpkz8s54aXVF2jEdCwn2MoFSx54lpnbLTNFqF7EV
9Ca6E68GnMWxdPy/ag6O59sPWHt7y41BuVFBkTEEf4vWHFKJyF7zPNvYKtbmfvn/nW+ZdkpqL5HQ
qSxQmC+G8fdkgRUhEd9zk8+o3TZjarciBVTVr2KqsjN1nPQg+2IXWgajW87LdTBkZdnIK1fAAfME
Ig3JlH+9PfHLBP93T4O6169zA00/p/T93Dkbf/y2VJhch99B7ejojuPP249YW1vLfbMwIY2fhMWl
97sMFDYsiLJvdVAYunP6LRc2PDUDNUZeXQ2+ZVejXaNlW/Fh5e3/0x0TEhetFIO8Tn2qLm7WuafU
FOddU2P3xvQ+tt3GrbMkzqY+/ztpg8faJM6u2y5qd8fwtEVjD7gWr6BMzX8Tbgu9PbSOHfe9u+Wy
TcC1liFH4IxUe6CybB+9aUg2cFwrPsstn+1zXMhy35dXNiAg9B5K21OH0pu3EPXd/oC1Rywr/i4s
UC3MFIx+ddEezEaGkAkwZPqnq7MtsMPHOSq1m2VMoMGKmmCKZKa+GwOwuw59fk9T0KGh2SGMvTTU
d+C5ig5e226Rm368o1GbMFqmbdDpYVQ46noXF7uZMgNYNbs/HKRHjrtLA5hRu6dGlbMwuZrVxRjc
lkl3nk6Igxsl0TWvs1xaqMStQk+pC/hp/gC+wBxaNm7VAlYGt3tpOCreCx24uuBXh7Jb+OoMm2xa
a4Nbp3Q3QXibyCyvUk3qAG2VBA2D/HWXydodMkQlmeMYeHQGJaq4Z9h/SeiHaG4Yt0SFV7zCbpbR
kJhy0BSkLk2LGkBS1PWJZf0fYbsp1LFin3bPDKvSsmRTpC6MDncudDTE0P/R6/6OFuaYmn0FMWq3
z/RNWweuVPOD7JAQiYXs3RXTP7cXYm2VrT1ZNlHognl6ftCUfVFV1sWOSHYBwRm122MKVJFmHGzr
i+nFE3eEiv1u3sUBgsGt3Rg6cEHaIZG4sLTOQbwSfU/nzSrn2rRYbqv7thtIB/5KE1XVoQcxyLks
NpUSV3IVuz2Gya70Wh5l94LXj9DYPPZD9b2o+Z0XNrvwOlCLsdwXRKJj4XmmvriR892MyHT/x2CZ
ufssx26VKYLKc2VCsbhl/sldLrbb3ZZjN8tMOUQbOhI1V1Lr/ly4Nb+UzfDHbZtfm35rS5bDGGZT
HrYPBsoxyUVkGtmcSDXEpO7bKkEj6L0T1F2/i0ee2jTRLBpm1QGO8dAX40TuEOtAIV8Vhb8L9IWl
tnxYdxzJ7xjWqOBA+shlVR43c/D19mSteILdPDORqhXZTGBH8+jExYzg4ARbKuZrg1s+PDklGO8b
2V7NWHbx5BZf5FD0G2nR2uCWD+PwhyTRcZurijg9J4mXfActbbmxsa8Ykd0+wwzhZe3M7f8x921N
cupqln+l47xzGoEQqKPPiRjIJDOrXPdyXfxCeNtlhLgjcf31s/DZM11mm6I752V27BdXVqFE0nfR
p/WtBaQaEpTRxIEP6gPczAM+n+vPmvwlrTON44oNjW4uUyTth3yAcEKe62L/8dNX4tcSvJaCmD7J
syo5zS4ipeyk2GOSNacxtt8ac6t+urIMS6habDtWmTdNc6lGbKCWZPFNpSNzA826EuX/glWbSul0
jYD2aNslu1QnN2B7QKcv0S8fT9LaAPNrvU+uO41diuuzS6oNC7l7GrOD2Yj4uxDDeUy0dNloQ7WN
8FUUyYlOwImXnriJwAdbM3n/8TusLfTibAxW16LlyYAMolNXPUBxfm/aF02W7rucX+l4qza0ttRL
c0YGEONKqrmMwAm87yEOcaOzgm5BMNaWYmHQVuMqr+bQmTVpeQu+ewimDvwJqonnAUjoErCVuJYX
JbxoLmsPyTrEZQ8Nh2Tox4uwMjlLsFYJ9Wt3iGz4ug5Q0DQaeOo3gyRbQKG158+L/26j4ircAdmJ
VJepNMAYwiyRhHqqAXY87/vPjvDd881qbHtIDEwXoA0aw9rN7sERM26Y8Yo3XbaQ5G7Uw2RhZebg
3Ee9GyIkn9zsG27ht86wK7tn2UpSg548GTVpQDRTPoFZIvuUODi52v3mbdeKmS2hWl5FSAyp5+ay
BVLBx4I8zFcnF7VtBciW+CcUSM7M7pYkueAaHgAM62DRClzRzAAJjYFb+LPPBcsGKlZnhPWdqg+s
bKQ+FElMfwy12W7VAtcWfGHLqSqK1s366WJ0gBgx7Q5MxtZzOfEns3ROZ+3YJWQL5McmLqBscYoa
yA+OGpz0XQ75r/Oevkiw8xqSeqKdxAlE+tkhprTfQQRyo+K1spWWiK0+rYaU95Y4QXPgOZ/qyEdK
fFS5fmlbbNop5RvlqbWBFlYd61LDMIS8wo3WU+zSy3EwD/3QfY64DAEE2BhmxTktG3HKVNfe5FX1
wcpS5YOL72Z7q669wjzmO8cUuXbZjA5o21NmMXQcE+EZQT9IvbcaloBv1UjaS9eayBY/1oon+Qsg
2Uj7mSk9OZUJuPeCsa9tuW8noq7L0Wy3yFjWpmwRtCMjbTzH1mCjt8diD6Cyuq1MMz9zQRahuueR
Vm7Vozuy4N9/Jt1Vl2xBqda++sK4VVGljWM25GSyDCXhiBnVGAiZ6A3rWFmAJdyMEq8ZOZtbO0dV
7yzlmj4T0En2So9sRLuVTbUEnJl9ZzaJqcgp0vJ74ih5oGqCUHkj0CjrFH1WQGlMNvuPfcnaC83f
4t0WZiU3pNEp69SjFeuQz3Cwtq/HUNJN5beVNVnCzvLcyxREccnJEwaN71mmC35IUnUmaogukWfQ
gqi1V7sYgBnJZYQmiIMzRfq8k5C1MPIayGgmcHN9YnM1kpa0CrixdSu4EoyWkDOWRySLiohdJs4U
X+EcVwVtjEIk2PzZJ92gZP/xMq+twcKkTV1mpiSgA0JPQ2NelWxkb9B3UePn856/MGpP6kkC51ld
9A2/iupcBhwtcrvzHr4waiOVxWBCFvfUoLE63Y01IJE+b7T79ePn/75vHErq8+XDOyPIkT+Z7YAl
Ro81Q0ogSJBHsdrNJ9MSIJjEhZZWCj7kAB79kTrN4HvQX+hMd0tbfGUfLBmRVTuhG6/h4wVaRYWf
mlHQO3LPhP3mIGJ9/Jore2CJT2Og2M94WdsnTzvdXZx0kOIxUqsxzsukl9TIIxNpV9iOvrSaAmUt
BfRVY0AZ1qip4xveYEMEWIIpOD/zXPBTHe3dssEDT9Lk7niRNIBkMLu2AteKns6brYXZs3oAJZlS
DvRKyA3IUEtA+nGHct7DF3WzsRRWgb5159LurLfOa1M/LbOHj5/92/iBq6tFdsgr7QovSosnleef
5utoPPpyovwq6eursmIboI/f7iYMswgcNcLgpFGGegLJYnlpjrl3kDo5S40eT18kh1UF7om4yMyn
uCkArxrMPcgb71wmjiKaMR+Ovvt4tn4b/zDQ/PN3eyhqmg5i23R64jSXvu5zcsBdyhQYfcFuPx5i
baYWO6nMU5BN1Hp6okk33SL7MU6VYbffP3762gssthJ3jLRy3WJ6apyY7yZTRXvI3tdhO1pnXVNj
jhbBo+Z9hjvvEUuN2vjOQmYV5o7THz5+gd+6Pjx9ETr0rGfWZ+b0RFJ6XwNoAoIX81D3/Xd7ys9J
2zDGIoJUuLwnRdVOTxGPyR7xtsd9uKsDKwJ58sevsbLKyxjiDW2hrdIon4bR0VcyqV9w5j5L8wr3
xAub7nPwLRoVGZ5GB31eJW3vtlFPK/5iGRbShhNqgrLwVeviPmXjgVjWl563oVlOP5x6S9N2ZZ8u
o4PJRwAd2tR7TRhBL+944zr93aQ21UJXttEyGNT1GAE6arivbsfQQ2EAJytvPA3N1rjcWOK1mVoY
MtWioyIx46fJ1g9Wclep4iLrkv3UQr+x3arWrb3IwqDbqKB5P3XxEzUhST6/CdBLd14U3xQdP368
WdfeZGHRcV4CsTxgDHukP+Yh4DdOsXROyIP2s5f9eJh5e/4FGYVtuzDtVtVMxdyxX3s3uemnR6ss
dvPOAg/EoZseK2+LnW/N+Bb2XaNmJ52U2a9Rz3aUF7fb+3ZlOZaIZRDEe6xo8Q6U97uid48G+n6s
wdnZGObjaVobYmHdJIOMrplz63UC0Bn7CiUFn+QAtNgvHw+wYntLKPHgllliR1n0mQ38VCEFAD3s
RSf5RrVrZTctWfRTQ3sRZsn6OUX4/pkC/WXHrmTb7zJ2Frct9ZZYYohSyrToY/s1Sa2bsUSbq+Fs
Qk7mTP83O3XJqG+ZdpXnaT28SovdzoStNs0PlDknObGT4Le1nvHK7jklELzKwsT7Sg6dQMPaqwVl
aXphFbYuHiSXZAsKvbajFvZdGGUnOBfNq1FUiZUE0pIDyG5q2lRQIwAZSIlDRmtG8u3jDbY2fQtD
jyOclrJ6bF5R3QkyOODGSPZFPvpD0u0EfErX4uebW2HFr5gLc2eymos8rHrlcCTzSqXYaSXYavqi
Cwu4L8m948dv9vuh3CXoOCYtS+jgVa8l3mZ+O+zvou92fEhDiH8FJGa7j0f6vRW5S/RxZFd9F3lu
9dqz/m603JAZMrQ5agH0D5FsdUCtjTL//F2+q0wDwAlcB7xqpU8NdvVUAW5beVeuNgMTTV0fv8za
tM0b890wXAtb1nSsXsc68+eh5v7xtItAit6csqQNISt05rzNTu/dUGWDg1pqluUrn8qdiD9buEeO
kyiQxTc5bkWy329wdwlPTnPD1BHPyldANgBxLA/RSP0uA9FQ1Pvz+3jwGYCOBOdN39JBoMJBnCaH
QKcGTZ5d7HKcbQFlCkzQ5v2/JDXuEr3cep3lEqQ2T4VpHWM3Cd0BArqi20E/Y6+gOffxG/0+QrtL
6v9MKUIzy+YvdeboryKpUubXJS22+LZ+7/FcvnAJijRCNWUqX3F5sQPU/iI2iltNumt+nsw5dZcw
5rZ3jSTpiHiNLJBqeIAyK4s/JZxsLPrvJYMwwGxM73ayiceCuFAZLxadJlr4nRWj1g8BUaAHy11T
WPFQB/Y0lewerqIqLnOrkDwPLIu0BvdZWTt1dizRp5ddSTSD9i9UjLk+DSXr2Fmx3l0StVteHHFu
pdVLYpeXs8UlSRHYEb2cTc6q8o25WLG3Jb40F16XT5D2falT8dMA5n7TRHXXOTrgIpMEuKUKoWF1
npdfEranBXFHBvXMJyvSf+S2G84BRdV0PxLyHMefqTWeU4Sj7hJ+ypU0o6i3kxeeKf6o+lw8lmwq
7z+2shUrWCJPqziGZBJvxYuBedulQzWFFSdHK6XTTk3VFr7p9/kk2PF+3ah1BwThmKfipWiZmnxM
FIqIXW6oFI1pWjjnNCXAHhaxCi9iK8MtrBfG0fR4bEriIFZNA7HP3MyLKFXyppZEOOZLmyRRXvjU
gORm49NhkPYBoAbIFEO2XNc8GNw4rzeKESuucInLRxkirnCLNLykGSBKn6CGTPLHzpwmdVZ66Xrz
wO/8SO3EEwQSu+rFElX5tUXy8CXuBvr54z229vUXsYl1DUBJmaNeyqrI4t0kaqIO6Id1vMPHA6yk
KEvwfT/fD3Ku9IsRgfCbkICARyCCG3dy67JgXfjxMCubeAm+n6gNsrGma17sqEjar1Y/uNGdZ3tm
+kUPLosfzhpmiaEeYjJRE5jb59TlV63MQuG6r72oN7bwymq4i9WIwQ/iKFF7z1JZg3qNeJ4J6AAU
xDjrcOoukdRtSWnaWon7PFbqKnYNpPjxEZcxvmRb7dQryeIST+0CSdcXVcGeCRNlCLIbMPzVTeRT
5FNWO3fVghzbr6t8S7Z0bdIWyQLadSfWGpHz3HW6vxZR3j6D6Ai9xmct+RJkXXqSUiADrWc3Vn2D
61sTRDGcdAp85GxIz+IXhPrYIl2ILYNCPt6V+z4d7iwF/Db3NkHcK5FkibGGYvvklLMWU6z7cF6I
smlfOupeNBHfQCevDbHwvq01GJyaqX6O8sR4JujMiOwQsoejM/kdkl+zv01BdL81XWvDLYJWqSwH
3RKm3KdN591GkVUEUZSQC3Tw52FcUPvHx6u/Ns7C+5aMW7gA7cQ+VdmjqsvOT6zyIhrqq2k4r/8G
a78weyvJZAwya7GPBuSi9VB7QdcX3z5+gxXzWAKv2Wg1phyZ3Hvd+DlpceLJLOB/P3742vQsSgUD
Geu6GbBrs07tFDI4k8Y3cwXV5Pbrx0Osff+FedsJYXbpJNkzsiD2VfaJeNZUqC2Axsrjl/hrOFtj
8sY2fXbbmdaoyLypDYrIjrfSq5UpWmKvwf1a8UTJ9LnU8XMNFjQmzYM90Qt78zy7EvyWAOxalqWk
NpPPaZz2V3SqKN+lhUNHiOSQ2j1vrZcA7A6XURpMgVmYlOLOEuatS+19SoYLSIFt4RHXJmth1oqB
2os3bR7yvC6POQiOfnRVmxyUbNCi741e/XDWrlqShubTUJDSc7KwAtsbBPe83p9sU54XM5ZA7CGh
LZVFlIUDOlj/cJCdtJDH6OkjpTI7i16Huo71a2Ko4kGyHCWlEG0hZUDKZDhAPvqsbkY8fWHZRLoF
G6sCK2E3SXZUUkETomdab6S1K3nhUvKgivVYopUrQyMmkvSi58lBQB72xIY42bmFGlG/6reowleM
fAnIduu4SFHvycKxkQ8OosO+JIpuZLhrD19EbpPaWe04FdZB0hsxViwYCugsnLVPl+yZuq1j4KRT
7KS+tk7t2JYha/nWPl05mC/5MiOLuhlaruPnIkUFHnILPythPM72bdVM/oRswS6+iXarELBi3n+B
Z0+asVgVWVgSfuwz4vgtgDERCg1dzLsN41t7qXmd3h2YRmTNRIPB+tksk2NNix2jF3VV7ASYdUub
P0rzcXTOYo1BT6X962B5ykXMtDQeWWyigAgKsD7fZVVnnlkQXSK0PWo1Nc/QWDPXTua6yXztNk4A
pfY6QDodfrzPVkLIEqddT2gmA4hP7CnYWv0e2Uc5NMLfTkPWVmURxglaR8y2YBDOzopL0ZMAZFph
mrRBm7Z7kueHqLiq8y3vsmKTS8g2TD2WFbeyEGVWmExcxkWx7xz0L27Ej5X5WionFE5bD2CZztDA
MA0B6WgeopPEPoDDy9t/vCQrxrLEbjuKscoe3SyMReOeIKNnH1SmzaPjlmC9yKsz4/qSbZOnXkyl
4aWoek+tfUHA2+UdqdNCxoJG4lVV4JX647xXWoR3UnV2P9bwZqr1+i/dMOnrgju9AW7pybqbYoOb
u49HWgkv9sIJuEk2AYWnZNg0vbxqrPw+Ydk+qqk4QGzHBm3fVnfA77nbqbuEceNKqSl5l7tPFkr7
EgVkghAfm+LoTMYBWcahJW1Yd/2x87bUq9bebhH6mzzLKSWNDN1JHsHIFCIPFz6L1A0OkYdJultV
7LWBFllAxeLOGutKzvCRh6zVQzC6tggg53RkIKMOI70pOrc21MJBOK3BtGHH2IZp+4asP/WtSF5G
bnQ0eEF8V+jHs7bGEvUNGVhig849DSG2+OD10ZskxovqrIMN8mXfbuSPj8dZKYQsoXuG6bklR00/
pO6U+oU9PfVddqqc7uiV3Welxjuwv2y47xV/t8TvRQ2aR5rGTUNtg/Z+5xIp1T7LrKLbcEZrA8xO
6l1QLS3w1WNx2FOOFhjdpK9tmpy5HgunkOF6qYiNUoa4Y7xyMwPkaDy/1jlEziwwpTlJevvxgqy9
w/zzd++QdFqag2fgUqxPqRFktSevSiL7LSLElR28hH+DAEFXPfqoQruMDpOjUuS23b4cptPkpXWg
wXF13osszL9DKgiuxR4DNXbyyuxuelWew+ONBGptnhZGL6Ie6rqGJUPNVEug6l3KwR+TdhBn7taF
qRt2gbMRDC00ejnuWDTWIRLbM7/+ErsHUhfowccathAL89XWpX1hmFNhbMzOvC3/Ci5xl+i9Fu0n
USI63F1o49rJNNo4RB9C+nwL7rEy/UsInzG2zBW4ywi11/zhpNr+4ppCb83OildaIvcMOzUNVWPu
HYSOIbWuURO+tcziLTfio4ZgXjeW08bhZcUglig+CJr0bLSFDD0z+jQI1LI7MT3ZSRVSm5h+f+4R
bElBaiWaYMoSGQrhtrs8tacQJ1VyFjjaJYscnzsgtzQJHPnU5kV0nERsXOe6A/b0Y3OefejvdtTC
nMciBj9uDr80psIN44wdHbM4Nl5a7SadbtRn19ZiYdTQPosd15EyZPmEKinXIRzroaOoxcfV8GK6
brRhIGuvs7DuOulTa3RSrLpBLofJ/eKA1iaHyA/u3Dcc4MoQSxhfD7R6StFtGIq6+YSs3gdBAzht
Kd8Po3tehr/kA62JFdeonSZhUmTgg80JQcpTNp80r9szX2Neq3cBSQ+0KU2NbcubAvKseA2evrCx
vXCm5PTx3lpxJks0ny68NG9jBFcFkMa+kJAcpNH0fN7DF5FbDRbxOjMS4ZS07k2JHvdjDY6P8zCC
7hLGJ5o8L+IR01OlQPOrvosDcxPHv+LGl6i9yE64CzI4GaaFCOJKfZYAtg3FFhvv2g5d2HRnZFIk
IOILlWH/kdjsyUJHZ4amUlL6Ne3rra6ZtXEWZs30ZINKFq9B3e5KFNNNbkKRrSAvWo0b7un3ngMX
Hr/uUjZmbuzJJAlbPV11QnM/zckV4Dn7iOUw8C1UFv1pvr9xhEskoANuMJ2bJPmMMzv1Tm7Cp+Sg
y8J64w5xHkpwbFqfWZNMza7sSGk0uJWBWs094UnTXzajmcShIWX6hRX4L2h7pryHjDmJedHiOB19
cdtRRDudQ9oBsldpHvu0LBO241FshwzS2ldx647Vrpn6utt1I2u9IE/p4PogtEY1UjSGGR8ay0Nm
CuQWq+tDrvPipWCFUYVe1LkJ1KG0k+66FqxJoUMgP7OrOje2d7oopu+4yvderVGS3O+iRr1MFPeg
QW3awzHzenaXxtaYBV45VdeZ0ZFsN0Dv3uOBOWVms3MKwJSczpu0D/Kf0TjFRjyJByt1KGo28Sxr
lNWtafsq4+puSmta/mFFXWqERFoluGtGW38rUo1QpkaPMFCEzLVQMNTaPGCgy7f82G5ycl0L0Bi9
jF3uGfeisybnsiEk7QIqvYj5ZSbb8RIet7iZHAPtpUlPGR2umduMtA0cyNmOgccmOwqnaujSgwHO
Zu8Y6aYBh4dlJll861YNHd6ssUnJnZrsGFKNWHM7kGbWfqIxo+2ON2YbZgSIxj5BQ/8OS8DdO6eq
RbGrcNamV3bNbHqUYyyBLWDC0/I1n4yUXAN4GWX+NAJzELCm9PpLQJ3EABx2OhK/KbvY3GWodg0+
ZOAdzJrwJHDzmZsk7mEq3eICstkQlPUdHWflD8hs9YafcFAr+zmRpXPNEsNxj14Rd/nBA7BLF760
a6wy9M0hcuT0ruCwD1VV4KqRZsWqybfiyjbz0GhGwW6MjnlPED5iyFRcqXQw2pYx4qY8Gb+BcW58
6EdDneQQq1tQn/U1PJ+0S99qtJa+4RrpfYFEF5fpgjbiGPOI2yGoLxrwDKMDwE6+Cml37HnUfVT/
gN53zN+mDL35wZD9FIIcE1sdKORVmO/i9Nj549hP6hBDuqc7JeCyeDJQ4iruC4jPkaBkVU+zXccN
BbZ9QHaY75UUG0jblvWN2axzAlO6LaanF5AmK3hS/mHwOvlEvXEcPtW8oxJ6zxmqcGXqqWiHjY60
HLoJXyobOi4Fs53ssmZD3QeoEcn2ZAIyKQ/Z5BbmvTlYQvu4EYLxpZi02OddDNHcphJe+9lu08Lz
J2ZM91k+DGJXmq61p/3kPRRjqoYj4h/7mls2KOk73ZlHMhiuGTCv9z7HynSeprFyose+5+jLTt1K
3+jRbZIL3PeDAbmwCtIdwQwfkcse/Pnkk0YamL4MLurYOyMd6vQKtCOi3UMIpxwfceGmm2tDgGB3
B+CA+dJUJlX7KhcVhBzQ+WPeFa0aW9+AJIV9cMwBXFs1MTCDo0dp44NAjyd+ojNXXFIRVVfSrNWt
ikr+PUKn+BDA3zdjCBrTBvfFsrqPprE2ghTXWZ9jDTbQoFUGdfZuUUbNLRkdzxgCt8vc9r5Npj5N
fZB88qbyYY2FfWBcNx5WX+aJL6ZEGYGuFL7GYHVwJIYiztXMnXmXKHSTHyBkyeKZcnf6rjCZ2peC
JuZOlJozn9UWdw81mO5vCQGZ/k4BjKF2bFSGDOweFQTfgLbP49C0+mvHwXegfEYjZ4DDixMRpIOO
QwssRj8wD1rtIaRu89CJhwQSz3k9TQElJfaOUCzmrd/wLEu/w3k1WcCU6UFbrKO4UnBolULEPOZQ
HT923Cy7m546zE79TPXmtO+Iw0BZBDopxW7MuAUfnJcJ9xWBAPsO+Nlk+DS0uYqDhkMt5rZPcwDi
wNCRF4Gu85HveZbjQi9xzRJf2lUQnTU7J40utTVY8QGdXWZxAXgbezbQOQaEMYKKCg3WgkfMb2ir
rLB082TYiayvHpuJo5SbJ5ZtHCQqpB48ZAlyC2rn0UGJWCjtg1wrm4WtK69r9zkpHZQWIgFfSyUu
9KcAvCSOAjs3F/oHDFapnZlF7NVwmTnuLUNnjy2iyTPy8jK75mAgMO963CU54AkYymqXk0hau6qg
DKRdOa2RSRiN1R5AddY6e5T4WiPklq7Ge7czan3J0aoLrJhnF5+czBojVNYz2zvGae1Wd2Brqskz
jYY+sABdon7mgc7CLxgfLFwsxANgmdAVhKsQpWuFAO0k+h705T3zjcQerAPaGsr6ZDTNBBhiD54P
gXhmI/L4pHK95JShYw7UtHUXQxOgnyWI/FFAYmdnesCw3U+m00MPxyw68FsOoHkPRl6734pOZoB+
5lFVA+1UIWfad9OE34zg/MtjZQELvi+UY6VBJwdRXyQyqn4IPosWpFVTp58dmVf3RMf5W0M0nDw0
gJn32g5cPw/wDPVpBHa9O2VZ6aguQNsPK6+GHgUCL+CFqB+ohALQMy6Ap2I/gzLGHlj6NI3v0YkW
sYtOtW6+h1I7onOTJaO3h1BH019g/XN15QluXNjC9uK90xP1TZQJ6rJoy24SHpQ9kWhj4nMxQibM
EQc7rlu3QlyjRvKNxGaZ72dRhcee1rzCRauU8QU107gOPz4J/D6bZsvGCiAOAKxkSHfdWLSXcWRy
wHFSdter2t4Y4vcnGbbsqHBiPZQtwWHDycoR5dQy/WxnVX533gssjmKjrCHcCBRsqCahRNDjUq/f
60wYaOZ2u3yrcL/2EnMa/+7EF0lHZxLlHXRBt89WETc7T4Dq77x3WBzHEot1qUTJNDRKMzty2/qR
K8vYy3yMN9ZgbZnn13r39XPC8qJQtgjNupXH2k7zoEcN8mTHyVb1a56Jv54B2JLcXXi4j04HQ4Ta
peYpBTdSIGhvHdjc3iKGYjz8nKx//zb8R/xW3v7rkeqf/4l/fyursUlioRf//OdjmeP//5z/5v/+
zq9/8c/DW3n9NX9Ty1/65W/w3D/H3X3VX3/5x76AGxvv2rdmvH9TbaZ/Ph/fcP7N/+6H//b28ymP
Y/X2j799K9GDPD8NAIDib39+dPr+j7/NF1P//v7xf342f/9//O1/wT0l6VcIbn4TxsPXvPy6/Nu3
r0r/428GYd7fCXI4bhOC2j6drzj7t3995JK/Q4TF5cyb0eLFLAkx/wV+SvEf90xmEduecf6qbP/1
Gf27Q3FKM00THzHUxv/PN/xlif5ryf6taPPbMim0whv9ehR1XBdfxyIO4R6Oo5wtMZkVbkYHRjr3
oRLZhYw+R6Qad4TYnl83xa5JyOhDceItGeM/ypFcq9TsfBG7n4rS9iOvDAoAUffAO0eIBJ/fzeaf
3/WX7/ZTfeO/dq7jeoyZONM6xAJJm8OXV+lVJ/vIkW33WOXut2ks0p0hvk4dMHfJ1E2nNh4zSP+Q
HzHRh9zurYDVrN/nNILkLX/AuR3xQlpFqPPRAUUJ3wt4ID8yvH6XN0Uf9EUicTHPlN8KGSRe/Zm2
RXIg2mnQ7X0dJYa49EbZB97gIPdwBr+xQRnBvICOSb1r0BNJEK59aAjd5JNXhKVTfAOjqeETRaog
huBYSUc3QJrgE23LQE/VXtRI4EmU2BBMd17tB5azBCm/je8a0Wu8bQdq7OJb5w6N343ZHdLN6YQ2
7iu7rdLbsSVPpe6cUNpWfZEB3XNi0CweiCnQOhH5eZu/ZaRMnzkdD7wXYDSMqu4EalTcanYEGUol
7yOnNXfUNh+Q5MpdWaGpoxiFOExmh3MculguIqDn/Sl/4LmId4Kw0s8H42tEktaPU6s4OI+Ka+ZL
6SaX6L+5rgBB2rs4u6GuC1gk5JcPIhlOqpNy50Jf0jeKeKPUt2Cl+dfucCyLwxCYZZnLfgE2xVCn
BnbjUTvTPVb/qIj7ox70TTUpP7KMV5dV6Kfrej9qHrGKn0HIv4V1/Klu/+sWdQlanQHIJbBYzhdh
iE82A5PakD96EMDYc697RdVfA6LdQ8BrQH5AZJBPpD3mYD/gKc4jVW5WSKRSVIvNSV54cvqUaP4J
6VF5cIOuQ25sRn1/Yk375Cqz9rOuRadqwunO6qMXqgwdcl4ebfUlmugBLKLOvo4zuhGYfsJhlm/G
Z7iabbK5ML+IgWKI6hq5YP6I3XSjk7Q/etXog//jEsflZp8ps98r7xUHJH00jYQFvTHc0ijZI/MO
yhpVA8+lXtij/wGa2y0AlHW/z8w/zNyzgylLv9aR+pGiwWQPZaqTaRvjUYEnx69xJtzJvA4Kr/Ct
Ke0DnfPc59oydjSTwTiaVyBBafbc1W9m2uH4JYbkUzYB9jRkbmBXxAlwcJg2ivC/RmoHHYDY8xxq
155jMtNegjZbTROncRLjwURdKbHbyxKl5riJjx97vaVDnodxyLypbMpNQK9/TQzAlwA1KyKNB2IW
e037C+3YvgUtspw6RytS/7qJ+R8F7avkW1Oq8odehuRfovh/I7SvPuj/w9g+c52sx3b/rcnb71+N
U6Hesl9ygvnv/ozrjP6dAaWCuO4Bau6wmSTnz7iOj7x5eyP0c7AHk/mjP4O7bf3d5sSEMrFJPdAQ
zX7tz9iOj4ATREcXxRYwXQpGmf9BbP/Zi/DOgh3bdE3iMkY8mxEGV/nrVoIhGYjuukFDdnoSTnqo
PBzzoiighUABZQdiV8tluy4dr2MvPZJcHQQCnZ46sJSRKwldndKgfj0+dRAjIwomOfBApDzItTpG
ytt5hnFRxdmO29+p/sLdzB/q9uiJ+Bl8g5/btgijmgF1JY9gVwsQcV1Zhui+24F9Hbp2oAcBk6nQ
4jmmajewZjeVtS9k7kdJ9r/Z+7IlSXFt2S/SNiEQgleGmCMycqjM6nrBsiZmEBJi+vrjZN97dmdU
70rrc56u2bVuK+uhKoMAIa3l7ss9IK69LSb7VO4L298pd8SILwxqMGKXBrxOgQE1xZNN+efEHx4W
HF9jTuLS748u39qlHfTYRwx+jjWq6C9r4W8qk/cVNf/lxt7QmCjaBjjUabXpu/Yg5zIY3atjinjo
/pkK5ddPutkNZCfLbJJ4hD67EvYHkrR//03edKnv14jn+dS1LEs4KLZ+mYkTpNGsGBXaqHNOcVZ5
jwu8kK0EcdTwW3tKGYJGYZLrdeVFZke7rTclc5GgddcDJlJ9HdsSNUaVHTThkTu8YDYxotbzhIWT
tUmAVC+womNQQFi9/qy+m08+djMXNLyw7wnwDNMWYYHSIZnbeJZtDIE0rI7SWNlNAAx617RlYMPI
rMmPtv5okvxmqHi9w7gBKDDxjvi2YLeOWtRyRQKHAbVRgOOABWynb0VKQ9+8mHbYlRaQqjpwALIo
VFcNbkrFkk2Cy/v9g/h1Sb2/jJuuuaaAfucUz6HwEwQc+4jm9uFnicB0zj442W8Osl++8apn+Evr
2UpngNR2wrZgLxGDegA1djDQj77Rm3nUL0sLM4gW2goBO74b9ho2G7LqS9xZzZ4yCcsQmgQwKwFy
Kbcke1H+ybWWsHcOYCceFnJp2yHWywsCvcPFwb2WNGiTOEm+ImH3g7P8vXT2/z70f1/aDdfnaDMN
ujBqQwWoqElEZaZX44+g6dI4hcfy4JIYXMvD/+Qh//tjbzZkH2O0KMbxkDu3injbBi0rQi2HTZX8
swCiX7/hzRbV8DyXqcFHzROiQlUTpB95hq1bz+8e783WlBlFS1/hE8b5i0JApvlga/r7N8L3OGog
y0YF+n6ZogTzZCGwyRoLNMI3I7A6Uh74ybffP5S/fR1sm/swXHJx5t68DrnofTj54nM6tEj+sJXm
mS6Pv/8MdAJ/d7c8D8IQy/Is+1aKpHmKNqbGiqtViR1u3MgZJ13u7dlCo76kCF1OAm9Z0ECNm9w9
ak6DJS2Qim0/T2mNPVT8ZDy/y0cTeKtbjSHTp6E3wP1zpQMrx2/18jEsk2FHKn6qp09FSXfIGQC/
UYZNlt2RSkfIDowrybdUfl8HGKmpIBFcLr34RrvvxMGfF/JAJD1Y2WXwUMLDEIf3Ywhj0XGJif1d
O5+sNlzUvuc6KJwy6hZ/PzS4fqheqg5vDQGKmjebdEmQYAxEeZH7ZJrCjIooyXsQws8dsQ72UOwq
anb9uJWSxq2uLqz5QQ+51X7NlfgJpcuzy5dHL5keerHt2WXMp3tTiZ+F8aOMgNyywNoU9BGQb+AV
2bHHjdOZOC6tipwM7gjGD6DhjT0pIne8qipF8/JFlfDcdMAWjXzbgkqUdRmW6YV1fowlcq2hEio1
O5Xdd4MSYtmJ+777Vi7bBGfj+hXGhm8Sawlm8mDa18b9li5fjPOiSv/Qta88r6/JVAVQnkTOhNGx
cYkWCY59LOLe92MMfYFbLDDx6B0NAPox+zR23aaDv5Xrb1ntBdSAoFyKczGPG9a3p3W5kPx7l+Pc
9UowpOQejwe+ykVocFIA2IjSlp/mjH33zLRxvORxnFI0KFToILXKE2jFM2aVQQmk48UexkfZjTsj
9HbqHpMMfrEz7DJ0JLs8NvDxZNQ9rl4SDuBaz93RGsDHejxg2LEAICFaHtoMwyaJiiZKsDa+krqI
5gz7OAnz7vuE35TDMkA1c+R97X0Su+kYwwxk3/XOXqTHFm8ZF9m+KF4RDonijG5wzxvYBQ392aF/
VgSVGxbE7ERahKqU8BZC+yPtuG7rqB/8p3q403yE42LkzxiWRNnXm68si1WhAp9dWrMZ6ZWCyUfY
Qohxq4e2Hja27USTrCMCZ/sidXD6OUE74S0r6wjeIIFKmw0rAA8ZH/sxO/vweukqtuEgepRwXkta
fIG67K5x2wvMbx/06J1qlLLU+WYl6UFwDmV1tu3NN+P4Qd2oZ5tUUSI+DV0ZtBngoPZrP/8YnSyk
6JCdqdgpgVSIfg6J0o82bePU0LDyVZRdDYKTdfHdShwEdOE8tKw4x+XDmhGF0xYMD+6D3FouKmk/
vyC+PbRKcNpz6CKQDCrsuMqWk6zKnWL9EXRvmDF5ntLmi8RPM4zFXnvXMoIrCAqrAA3Z34Epw30Y
Y69oAxduAgC/orl4rjh6h67eGVJjQfJNKb8ks7wmBviVi+TpcY5UKkOQ6WfPe4QFUJxQHhIqtsME
j3zOYJaDEGgUkwy0YlrdqxpkGZTC+Wzvy3SKYVK7qVwScpo8247auYUbeVj9iw9uIovrOY+dbjrB
J/GuIglKNBpwWctAgpkcar33xRKQud7B/iVU1RKu37D0+kdXT9uBfRnGNC6aR14hsn0LVfFFt801
r/N91tRfPEXu814dJp2c2GyFRTpuJ3IiLgu7AmTZ8gUsQAQbl4Bju+5ntU6+hHjHetluLHyQJaHA
rMe9g/E7pZ2dnZj9BB6JLsPGMX48YFKqbP3Yo1cUmpHdLegVliAnSD+oi11KoiUdT7bXxWCst0kp
jplKgd3ZW1L2p5r9pJMfaHrNfHOchywkbhfM6Ynn6b1gw8XuvnCWPigz7YfhLD0d2SBVCeJXkBIF
7qsKaLNvmITQpNza2O7GYrpA1/OskiaExccRqd93lqjPS1nuDGdhwnOwnNU+14/qwxCaN0Hvu5IB
Ta3A3y7lnkUt7+ZI19j/68K0KBkWeSggPnBzbAZMhq3nBxQzRjW0xSkrogkuUjDFjFzqx46XHcuB
nifUSsobriR7VoX7Aeryy/F8c2U35bcovaZCQaag6fQiWyVrGEIA6+mA6+cKz9LX9abv/1kQIoq0
m0+9KT1sU4CW0FJtyFSGvvPcG5jaQ9v2++Ljjej55bZbSCFjnAHmv5VxZ0IjbJyV+HIgMl0DUSxB
tW36q6EqbomI2smPrXG8WwuAItPgVJ0AE0zHofM+p3gUlR1L1oXDXIbCHEFfh5xnbz06xYtdJEuA
Kd1PTmejaQT2ibaiTQUS2b/zDHDC7O5H97l/6POn3rKDyU/DEkPnCFuDGgQt4eCNYaKg/UbqCKRw
lvNZJrHtoDpJNaYnnYAxPAAbM1vufFF2f8UUyMazf+Rles2Ivq7vHCiMZ57Wn2G1E8Ex/goTobjy
63MyNBs/HZ8z14o9f7zXkn1p0iX0rAc3XepgUtOmnpdHTSC9GMyumZPneXQ/V336sKA1gffUljAW
VujGpCgQuIKCyXgRXG/Cvi0jXa82TNikC7zQ2Ueu52966N88uVt/XmyBCbR41bosL2C5N5l6dMhm
hXGQ3XEacI+XZ3MwGnmj3mPif1AZ30CRK2wFfGsFo0BgQNexVs5/aRR1B9pDOfh0hKVqeLnJfXbJ
a35aM+3eluj/RyHnjxjGNXflP8OQLz/yrHn9Bp41X4HId/zi+if/BCItyv8lAGHYLlgI9DDrC/4n
Drn+H27jpRcYA8D/XS0r/ptjpP9yoB1yfWRoAQN5zzHSf3HoApgPXkP43INE4B8AkezNluzf6xg0
Hlu3fGApPkXIH2Xr9vuXlWQl3B1hT2rtOmF/E72MNV5npk0ICG9vyAkbrh7STc6rM+nM/TKn5yod
Qq1f0xbiwJ8eawJULxEEUVtVDZhwhXaJIWiE6BFiqZ9VI0PtycAMryyE/WlAl9cFxe2yZBEBDdOQ
r1O7n8YfXa4gQ803UG5GCq4OzpRuShFO5WvLyl3nXaniByc9L94SFcoOmdChcL65GKkR9DsReVA5
/JJZsJ1D2ZtQlE8olBcUvOYyiiksluPgdke1R9X2M1vQz6TVDkbnaPfkzvPLnc4kKpAS3M893Q52
ZKVXRJbT5lkADqjoS1XelTuM1O274hv9w2+WTyKpdm7mH0efxkI/+UUCWU0TAKkFSwLd3DLepV4b
ZGTYr6WT9MDgiQdIwr4UHgSIsj2b2g2WyHXqWPc+SohXkInp/OQIsnfaLDbpVrferuumbbqoeCn8
sHjlW+LS+8FBdEC5bDDREnga2xyaQG98oeaz9OatXcvzmKbRoLF7239AKhv1Eh0eYv+WroydYZ+Q
XQ62lIPTkgoaOIyQzxhRF9TDIwSyjH8e8yjvz22HwFgzbf0shF8FXAy6ZxfymgoVtOOVp6RyX5Le
wlxmfTa6d4KRLNtpeLVJuq01v5R8epR9GbNUfaozBMF09oUPxXaupoPO+7vGFsDuhtexsB+XJr+I
0v/DcWe0Mq9J9dWm+SVl/o/UY9906RYBevOrLO7cIrnIPlDYbsUC0JvPYQ4VnsZ5ZTyThW6Wv0CW
us+nn8yKEeYaFHMSJrr8Xkz9RmRtSFBENpjrXKDBQ+zApq28oDAiQOKA1UEl6Pt7Ue5BZL649Rgb
m0ea+AcLTsoLw0VPYQnZdEsxzvI6ND+7Toakb7eN/QdA12iQ1paVVSRhhcgQBNqDuW5AybmPtMIY
2LAxdhVmGUxTRX7S7fNQ8hMrs6cmheYrE82+5sP5mTpwoE1j65rOxV1RhQPsdwWvvkIFeN45un4S
UKoGc2091oxAWenQV8GMQm9Z1Ugmhl/uyL9p2JoG4Nyf1NYQ51I25YR7ASVLnhNUHMu1zvFfWk3T
UIMurOz2aWA0/ueHyP+GpHrHdv0/pFJZOen/fIQ8vlZt3TY/3pFY6x/5P2eH6//L42AzYWZ/c3Zw
nB0gf4UrEG3AwG/9++zg/6IM0Ra+AJQFIShfp2T/W58CfssCbIyzQzDqwAboHxwd70FAzwMJ5lnr
z8FBhDnsWzbUmTJMDrRzeoWHrBWDDcrg9znnoY0vHamW/yP3yT8/DlUy/gFeI759C1lPhOUESons
SipM4cCjNwaHJT6ox//uO0HQaHlQ/XAH3+v9YVihyVmcssqunq1FADxDBBkTIlxa776pbLP5y+P+
G7LqbTbwL4fv2z2EPx1wVNdZPWtvwG6IWxmk41V+VRYmJGo0lhhfwPBMIkCrI/maBmxQadTUVnVo
aJmc55ldmJyXS9qqPOJT8Ugnxz/Morj+/tLed11vtxsFAWoTB4omFwXC+zuRdr1r1czKr/lYADF0
zFMhyEXMZty55VxGgjvfiODmvnv5px/MsaahyKCgJkDE3tQjONrgkJ0UBeQ0UoWyHlTUizxKEncK
4T8zB4vXfq+orLYNx3/65x+ONwZVmb2qCW6ngJYcDJJ2dXHNBjd/XJJqjFSC1MK+7GhUAymE3sPa
QMYORnOUH9T0v95ySDkgOHNBPPtQ798sPu0WtcUbL7tqmkFy3TQ+CoNxOPga/kHI6giYNSOcqKfP
NE/IBxOTN8YO6wPHQxY2/kJWB+RwN222qRkkK1WZXxMErseOa+xHYOJHZmVdzC0JwE4hoIJDtyPM
iMCTpP1I8/q2pt6/DS6M5R2Q9T4mjq3b0NdxsgueLUlxHWd+rHtho9PNu6vLKc4ujB5v8gqisKUt
qzNmbOTWwfBDAfEtDjxPHSRa5gj2+gKcul2e+DLIvRxSL9AZeWhbZp1ahyYPVpfcZ+5SPeaZwszG
MJ+dsfwsnbx45hPeMNQrJmpJ4QYTZF77Wv8A/mqONWj3gCeDs53bGRkXIAyO6MAg2irKozUQvfOL
6Tp5FuKU7Z4/zaMfJX3ZXNu6NofB4yfXNOU+x5gCTbsk7NLyzmCKvsTmcJhVUgSTSbLTmGan2fOK
o8q8mFBVwTkYfIG7z3sPseuiVKARDLkMCwgEzq8oJ/rAeK3eWh2Izw4QZJgK7p96gEegARwky4Wk
cpPI89IxMrY34360Qb4s3tbygSoXvsw/oIfeiNnbBwl9A44Yz3chl7nZPNyZYLLbpMWVwuQcqO3C
d8VgLpWlq31WlfMWBnrJxkWOX5Rx87wIOZ4ziSR26JPAYPSqDWlXTAcUpnHXOOo+H1Ng0f4cJXgH
DuWYC4wKiT5ySTaASDF2gHgQ1IZFf2rbhPxZvaCo+A9KzPd82vpuQAO64jPM9dy16X6/GULu1fow
2y2uwPYkpksC7ENeuFAA5Kyb95OqFDAitU8qhdTrBpmgSb2FZU66hfsXB1fsff5gn3rf/79dEVRP
iCehqACgZrk5OCwbfuENl8W18im8c1LQBBwov90M02bs8cY+4PByYscy/a5Vyts3Zjv1/p45YxUq
gZB0nZL7xRlg48SGo86WMcqbgm81QfE/WUw/VX5/T8pym5iObZcMc9pjWicQqYBDsR9nLOujPRWY
ZBgtCRh3n+UwULCk27wgR6PuRrKjpSgQNQ4UKWbU2tuy7x9SmYlYYe4EPA6GDB2Dx1a25yEv0mMF
FDLIEeN+NGPbR1nTt7ElEv/Auw619Or2D9YInSMu0cAaaAN+MJw68ilvjDym6y+TBUU7swZ532Tz
jjTlHKZIO91oNfTxYEM9g3cqbJRLH7Q3f9UtgBoxNV7sq/KiAcLdFUDSeDUNV6tBRcO2j3RQ7LG3
5rOA6rZPpgiD7NmdbvgQDA68TtxyStFcoRPsXbQQoICOTZudXA5ImlUMdNxYReAMv8PD8+vvl8Eb
PPj+RQMHizqPOWvFAiHR+4WZNTOMzXuqrvWc4PE4WyZ5cSk7NEo5qQ2GS+W2hVHABW4wIfHzHa1I
nINN/wT44eIR/xGtJ7gKa/rcG/+hXPMv+nb5yG8LEipcyM2FuhQqFko9BlXz7YT2mLs2JVXTX61U
3ds2Rtls2/pmTFUdhZDWARca0Hq5EONah8pOOIAteV24cybcL/as7NrL2y86RYeOgVgIcJHY8KBJ
TbYKHbIl+q10WbFrMORwICnm5LzxvupY/skgYiPSaYIgM+6FQlN5eHsDHDg9RkUjWzCHlEUwJ71T
WDWx7VZF4BY6P1aTAzKjntFUVgkPl8792imy7eC/umV07vYtVWOQy27YzUIUgeiYuC9FC82y10Wz
2z03BCgF66xvrE7Ls1W89KVrnnyExW11WVWRu9TD01K3KnQcfYeDGQcfZnuOUuo+atrUClnN3Etb
OmsQXhEo7EL3tqc8yKwFkGAOXJfxeu/Np7SCsRgZa9h7wkHrpNEa8zovAEXSPqyWygGFUjhRN5Hx
6A60ivseexOjbYW3N31uKzNEqf+ibFqe6tUAJy9K92RV433pdpBtjdTGqC+X8UKGNkgxNJsXCpKR
1Nd3jd99axdHXFK/tyFI8tMr0UUb/X653yii1l0P2zBAr1WBaYlfahQ2oIkfKe+vkFLX5w4zsYG9
6GbrUNZHoqpXkUo1hsS08k4BwEgAnhyTDgZmUmHSrWKYbpZKyX2PANZPtIcaNSPppitS++pAXx50
aTE9G6ACMG73EJJB+QNYuofUG5KTNhQivKz3Xgbor30hYq9PZZQmKxFpkm9IPCAHjjyvA7xPp4B7
yooKmwyBACgCC/j2LmHZFCWVZy7CDAeeY7i3IdzbdzkOfSI/squ9UWH/ebug0FhPYneldG6OYcvK
AJm1tQG/VTvROPLP7qjwkKkJrbprrvqi+mHeQigLjrL7aTtAe6ylHz4oLd9kGjcvvy8gwF4nJqjt
/1LSU2IpHMvmCoOgk9db96Kd3fOU+KBFHfNTgM76WlSATVN77/e9+1DK6S7T5bdxKZMvsw0cET87
chYf+uuuIhidrjdmmeJmKT5Z0zw/WcCILi1CxwLHbZZH4s2Pyre7E5UAO7K8/eAbub8evxDmOa4A
QrtOiNwKYNoGy1+6ZLx6fTVvKBxKdzXyxjfeAIAM7xU9OtBebpVxcIQkwxzqzMiN1IneJxn5JKYU
BUwireNQwAgUs4ODHVCXj6fGGne13BSN7r53GOwLmGbZhXT5lbaTG+pqmL8wq30odMX3MkEAb5l4
GSYY2LTx8sxsLQkA0gGJuUmt/GUqFxOzfLTukmRZNo0wMmJFiwkSWNM9212YMAisINY/kETb4Vja
tMEc5jzibRLYbKzp2LfAiqC05Sc66yRg9pJcZmDEmP1zdlDw8yspuuSp1fBmq2b/wXcKuiF1uezg
xdEFWjDMnxam2nXHDhxygCKwuaLY+tAIcy153q0yQOmU+xDw+o6HVXbD2LWcGqVhAXAFXo+wjSyv
D5Nfcmx4vruVHa44lzM2b+kuIfS2uSAAOxcSS1KSAEPDfFfV5FxL7OgUUR5Q//8chnZEZpfww3SW
WdjgKSIFGgib9u71tHTxXJQWzi3YKOh2fKxtQs6VG88VsFjM/eqNwnH4ycVc/Z//WtfWxkUYycae
pBcZb5o/IzJ0gYxX6G0FJ8coF0aFgNDlZ7jJaC5f/WQRpzYtH43nP/dN+mKP0myRXSZ3KYN40x7L
4ZCLcTpiWD+LKr+E/kiyNqKzU2ADtJcDmxwTY9/MYm77UGdU/t5YBX8evO7njFFkz/2cjshGKFX3
R1+ZsOpFF3C3874gQuyzPdj+Qzp4EIHYAurfpdJbOkpx6dviuTUOPbBh6sMRQ/GNWtcCRkvRi1xc
3YBvxKg6zOQJtFPleJRjmuNqPPWBu+5b3uZfHz1Kc0+4oC8AezlIKAGV8lcOw7TGo3Mp9dVU5IFg
hwkq44LxF4M8A4AHTyAwHJOn8hEEePVplvlpzlEHJoCSGjqiTuO9/anJ/R60hdPuMthGBbLoNaYa
PH5gfbZjvv7I8nItzn65aih8MS/uW5C43CzYZMBE1Igg86ulYELaCwkDDncEOL98lEL9d5/kYb9i
AP847tANspAmw1QXua2vsis+d9O+JxMWHREfJRnd9knrcwBoAoARcz+Ypbv5RpXRflJik7tybUcM
5X5QIPTzA4xm/SE3t81H0etZHMLgdbLn/cOu+0xVxkr7a1MXKpzW+Ns5n4fIWjAGw6yIiUOPRJkP
etobvnedBhAoYDHaxOnKzNk3awwlEmCv3u2vS4cxMIa5xUOZ0N3Yuc8wK+nua5zyC2lCJ7PMKaWk
jiiZflY072JYynxkY/rL2b5eDmdoTDHwwrGL3Jzta/aD05XaXPsx20uNOXt7Iv3WJpiObnh276BO
Ckcov3YwFwkUDpdTwxwnxMjk/e+rshVQvnkgKMXQglAsMQQS3IKmvm/NScXVeG2VvYFtA9byWH2T
de/d1175uuByTh2gWjebkztIgb4qhy57nmuMfcvkkWeTv50XS2CGCkw+dPQ1z15crxyvvJySnZpM
ESRV7lymrvs8ZplzdgqtnlZJHmqsD/aSN9Pc98tLoD/Byc7AqwMiXzuZv/ChqsynEvbN47WxMYeh
p2KKy3Z0d42TI0K9HB0YePgwDO8gncrK2j1YZXLf5dy/K8Hd5UnPz0MDI48F3FxaM36ncjihTG3+
IC39BfYj7EKhrN03MARpucJEJ8bn77lrkrMZ8gB9KgwVM+dO+8oPVZZ1KEortfMnW9wtXv09Q0G6
raQPS7Bl+ZIWdg6ZlXXuEOGw+/2DBd5582RtC4aKjHEHGnxqo4x8fy9QpbkO0ctwBQcwHkaLVzEs
y7PCMaeSz/kpbSN4vpgTapr0BB80rerx2Cfcj+sxf/BJVR9cG1OM7TRfIc0Yt2MxugfS5+qEQvsu
wVQKDlWZvZoR1hu+hWSeudg5AwY9Pd6xmBSlc1Ie9HJjfWCFZV+9aUrCrLOhwKyS6b5mcDTFPZXY
o8UdLRULHMB1u8wuOURU0G/CqraPIK8Vh8my5jsn96e41vZjblS1IdDb7hYI7XzjTxdmgqaCs20z
U75D+enubANuEVVbFVVIlDnAMxANs0euFREwJyrVDyTvmA0RUofTYPZVyY9jk5CN2+WoqH3MFwK8
8o5LZ+eQ/KLRzl2wbBPmRSo9RMgqkaFfDWTDp/4TgCSQhFBAwlRzSu/ksKQgtFt9MTOxAexQGXcS
MxC9pufKaco//EnBDMNpCzCAPtlUoCnsyXLuZG1hShXWd2pckiDPoRRV61PLp+5EwBjgkQHBSmxn
OcKT8qhgm3BISx63rXVM4QLyMPiIuLNKP/B9ad0BfZ6iHCjcrpCwq/VE2seSFkfo5aANml15fvuF
vNSlUGcX/g8YQ8Uin6Crhi51mC50dXWaiy1cPObPi0znLUNUpGgta7tU9oQA8FJFGMaE9Cdh6QlU
/BDBuqaeau/Eus6OJ97UQW/DuAocyGEdrp38AntCnYMXcAjybV3r85Qa1KnQVkKKadtXNeo2zimc
RDLoS9fjnbaVeALJbXQ8thooMTaoA3J1MDWFr5lOT9NUD/epfRFiyAIb2WC7UblPyGRWT44zDyEZ
+hlN8xTTflJXXRefxqHxNhD7legXmb8pHVXAqyjACVA/sNFi6ASrHKoqa0Q6jJ3AWMapjhDM97Lp
sRNCMo8q7WdZqOYISasXemWahcJLlnjumvLOLQcrYP2AOJa86YBt2UEjyBDWlv+jGApnU3f8jIGJ
1YD5D5yGJ+VKsx8KG8B3MMP54off9Lukrh4L5pQPY+bELvHUXQqUM4KxD8wL7byJPbvF+wwLt8Aq
8/oM66xgMaN4KBLVh1nSHlZPxWtX9epTxdqncmkgHC1tHhucd5sZAo+ocPzqUNYCWoIEWuGcwYOJ
EOXuRgmBO8z5tsjwNGe8z/DMmn2cUyMXGFLXLGKYVW7qYfjKqYSQmRv01eBJ4OsLmXJtNf5jOf4c
GPbBlptV85bcO8Py7CHM8L40FZyukQlxbKH0PKZVekdgSxtU9TI/MaKGjTtBqdqiSamZ2TRpOLKR
PDeg3O56rCDbawA/9n76kOF9iNNJIIYzH45eyoE8QnysNdehnYpkjzo92y/QDug8m4AYCB07HXR3
Te0flUnkExIMZViovNu//etQar3F3nj0rGR5IuNOjX79VBgJ/D8bf2LsT2/wKq/4ez7spIobTwUk
c+47x80epV17e5SG66TtHCIeVr6onh3JimekA6a5Rjoum/nYTZW8vr3BWdOoaHBLcRYOTpHyOuQ8
h3NOC4VFzZtzLvM80DBSi1kPczs4fkHh42b0oIZVlAFGOfQHl13FUOhz4vA7ex6GCOwjBB8NHzEZ
lE5IDLfyCyHQsaC4/z6nzXhiyxaJmBYwXha78B0CquU9D62IM+E2Z3fVpsHhABg4vG2OfEx00A/6
RyOzXd4myF1mTn4U3aKjvGD3WaJY1H6fJBlw9ttl3Pq8i3xsiNdUMBw8qdkvg3APtK/6oOtVbEFj
vctqCYebhJijX8jhaFMgyBTqdmnMzigIsm0bHe6MweGtnbVXVLHNAzMY6E/KYzU0XeQt09607pbm
GMjBnc+MyL56ZdZjmFi85rC0ucsQPa3NWH+AJLzlif+13MARC5oTktu1uMRxeovgVpZCpFs2X7sa
0ExiTXyrGk6ivpfTH9MEhE7m6U/GXqsa1gigqboDmuD0gxruDbD45TJ8C0pmsN/UujXMtWozexgZ
mq5JaTIMJrGohJdCAIM5undzjH7YCaA2NVyVD2m603lVpPDUR6Agx57nftRiiCeG4pzez2t0gyC7
ZMhfOtTp+9ZTcHDoGETqSgzhUHUZDrX04jq9fyn0MsYcrlvovmv/UqVLsbVV9QUDUtlRa8j1C9+f
Pyv4L6XE9p6gXGK0WqL/Yuy8euNGwiz6iwiQLMbXbnbOytYLYTkUQzFn/vo9rX0Z2wt7BxhhotTq
JotfuPdcu402mPRfutJ393P1HMt8elA59g9ck1cLwtzNGeSwhJdRBFkYpSuvM/rT2IrvXj4Gemgy
5Uu0b9MIidGRdqBoN/7RqfxRpPPhuky871piw3T/0CzEjj8PhRyma5sNwzbsMA7JzC+/lOoptsxF
BUMssngbEzMD2KhYv9ihoQ4eIcCrv9dyv3dmwuQzpUugJxMWUbO/dWaEhfZiFGl6GxLDW3EM4TJ2
oyH4+0/5DVnC92ZaoPsOaz/bRuv4e7Sfr1XKbSw3vcUeKoZhiNyNjEKNOXlHOG/cr/rGF6tepe/k
H7HgHK0WtIZtLaSllfvOmsx1W4zZLomTagf2aVE5nfWPCv+zNfrlWmeLZ4q7/9vA9cWfv1a1nVXJ
CNOtcRszxG51zlrH90W6pKudjnWjIiCN5ylsFDv+lFNNIejym7A6T6IAegf70v5Wmb72WAmH0YK0
VvYQY4/tCtZrsf797++p+MRK/fp6uYjuIl/+oCn5/YgYmbaATIud69RE72nibjOn776UreOsXZLJ
loaOi8W2Q/GKmXbje+pbP2QTLVW8tWJT249ZTG62bo5LpOD4FLosfOyKkPDnOkyPkAsV8ILqGVJD
ctKc8Pz5PElj+ZrGEW4q6Yx7t4iqjVtNVeAKLYMtOOt8s69s4tk2xbW2toAQrlt7YlPoNfGyztGJ
WFHh0CwdeViuiAT7Sv9nB3laYnhE9371s75bRFZzm3S9p0jMfuiFZIU9ms0O7ODVlwnYSVnOPEYj
kHJznQYzI75T2T3nGdrznt7liv3noA0tOE3ej23b4KvwC2dYpL6fs/+7xjPlNhgWoonDmYOh0CYE
kfJIH9o+t8NLa8S0akl86GIhV2PkoQaULBlJq4s2Nt4ujA3zGl3CRJygjACYEklbWa08i0wHR2Yw
Io0FqJiiT27I3lfhFFHxO1O77RJu6BwX26oA1LozS/MkferNIiHgeBCR/Wi/RlFZnmuViL20yPDl
Dun6ljVqX3I0qnl+aAG03Wu5ZM/75T7Xsbkd4zRci74xggHA2lkN6YeWunZgq3Rchlbh7wbLw5CB
bXE/tkOyLIEpBuHg+6ewLUHg2eEl7cBYAm5JHj6/xHA/WMAfo6jrsZ652d5IInOB9mfJNrB+GBj7
rEsnTQ9et2mqrr2ZnlWcP4/saOznh7kefgoHY6JTTxs3q9qg9cv05GchXjNwczjEXWhd0rykkaOv
4gr/E/mxw2IsDXJ+xdAeyjl7d9hYHbpePdZM069zC6knax392IqnPBe4uOJwPhnTUB/yQV1pWt+A
OUCvZSC9zrOm3+YZMk6C6o3TlFbuQqW8HKuRp8TBvlFgTxzb3F1WtejPuWE9sguLg7S0UVGKdibf
L2Y2ynftKEmWkRDRAoZhDV8he+2oUZ9QzF48wm+WjInDR+jZxETYJXBB7psPpS9KcEJnEGsbwteL
IOms7ChFVa8tHWNgbOnRI09AANWaDoM3PmPya09lnVXr80zK8iEM9QMf23DS4p6C0kk3o20CrE/w
fYVZn63d2pkIKfCrvUmTRfcXbafauEPBBf6ySiWH3G0+xrh4djo1bJDbMPmNzHFlN46xtizUJQAv
xb5/divNujVDS8ndOz8dqKZbm5iIfSvlPpdtvLe4WKowUIbe7xIGJSseZqh2x+KQ1nG5LVk/raKI
+0oyQF/6LpTkqhE4DFutuEIDxJ063TnEhplqG08BkhXk0S8SAjy2ZeS8cJNRJNoDjwN9rNaMhb+U
HdVbpqv/rUR7YBbzkFhHNV1gvm4bxiZc9kI/TANmO/CFViC1KVlaqaVWqk6zPdEU+RIyDvDGYnZ2
nlv6OxqQqp2sS9/kX6sUeB8jXSw1mnBRNjv2QSkdD+hU3yqANbxkj+YLOuSm8lKkBgiJKgQAe8o3
uU+RriysbkgOw6xfeTyl+yZTt36IYT4K1NZOQdRTieRzkY7dcOyVQJvdlcUhLIaFOTTDWfGAX2ed
Xi4Gy6oO+Mu7ab4ys7fgdhzSTrsSqD4+uKOf791+5woy1mpR9ZR/xVWOI4FxtT5t2v6ki4hfWJXV
q09yGQlQzhdKHbCHOstp1jL5sRBaxLEZ+/uEFmk9MY9cOqG5HPnsuLB1ztQyaX4advHACChbz7S1
bMvmcZ3q0yW9N0SakawLC56YpnADlrl5mZoeAEKuRxskx85lboqz0Y4PTct0rCl158iPmQ5eZi66
SkSPWTi36wiPAR4y3bgXYgC1XGVfEsOwlrgfQuhBxibXq/IE0PdLGibzHkbzOorbNAhJbFv7/EYL
YbPXjgzJytu1a7AD9QVCcoSBkXWEzRZmK0oU0sbInjBznPx+g2aPKtfUo8VULQ4VUO/J4Jnkuvu/
P6A/5/S/P58BMTmMTwV90p0n89+J4eQOMk0cTVxnQrhU3WDVSxqAYkI9I11rdi0WkA1Jc+gG5bDl
c3ceYMNULPzCfdpP1rGv4HFmle7sVJMcIhhZm8HWjQVN9TdH4nYbvcLedJFtsV+OnRXSbxLMxdxt
zDkmb7qNrnl5NcLaeJzpmhm0wOEU29KJ59eWtDOemtXJ99OD5LmWVOIi719cwIxrs2mwQasPqQz3
K5NWLzAws5bTlIIMw5Dodnr0r5ZH8H789n7ZgmKYET5bmz+0S23LGj/xpLxlc/qsPMtY+o2ON0C9
swzPtmUZFxxvmrcIE2bJFCFXv5HuAkHYI/3RP1Bld5Tf76+G4TVqE1aHtkkB++unp1d96zRR7l57
feJ++dzKeqQ3L2dS+w5W5aA5y2Gsttklm4DzsE12FiWM8pWZ2dobBytEVchqSCZ9b2/1lbEY8jbb
5BUKQOjE547J3kIWJWeFHd70ZDB3escO8fMntTkztb73u69RNb6Vhh6vWiwYQehV8bOBrlqIcOWN
iB0mZ6G0OjoacdkzGGUSqA2FRj1lRSelOjzTIn/wGqAoja5QIxbacIH3Ggh6smORyc3AYRuks2wu
nQnQO3cz7hdvkA93TdXgFOwzhDQOqc4KKi3ifeMZI0mJpb/0pQf90qm/avbQ7XTP24w1h4OcMDc0
2apqEhC5mveqbKNZ6Un4mseGevFCua77yXiARv7177fcH2JVbDKIRLk0sD9xAXn3XfB/h/RTatBE
CPeqOwT5+WnFQlcZH/UkjKWlSf0pnbKzP9+7QRrD9WxozT8aKkZOf1w47Dvo7Vh4OSglf8+yjny2
HG2fp7fW692j0IcnLR67jV7VdsDokgaLT/Oa5z0MnrLs1hEQ5sWoW+YmtXk2ex3eRB3t2QMmxUM0
+VtfM6qd14jD/+71XWsKhJGNy7oH4GuE3grD4d6JnHFHzeQ+hYwkh7L96oim20MZPuGS9ta+kYqj
V3fiWHbRzzgrEq5JJw7aoakvzMV6PMfJu6F11bGcqD6wDjENmrP0S8X0eJnA+zjYqjFfPGq/vrcf
69Jpv2gjA19T757rTr1onn2l0+6+eCkiGEcAfBiNclhGg2tsS7/HJJaxUg81/RJXun71AUAFMXv7
Rc+HhE1mEVe9Omqapt8EWYXMZCA5y+zE9u6pGurvlLxfu9aSW5GLcmNbFfNIrqxqnG28M1N8bVqD
Hbz24qRUooPpHcY2zrZxJKut7aR3hRJP3wmAgF8kcN0rFI0pVXF6CUmreHRAIcUaW2GnxdBrtVry
NgysXdwpVpvPv4X++JEUNEx5jVke+A891+C0W/hwEiNOEVjpfShrZf4JAWG77myPrU384OJNWCFa
aTdao4sTIZ10RjJ5+lQkWKhb+sSxEEqm7hqdSnZw9R5ollfvDJH7Wyf0vmomvVJvVwv+F7ltwiE/
1YQj6tYcH3FPNad+6sarMm+FkBO4Dyzo5M5vXdF/TdFDLc2otAIrz8ZTEX7vFP6sqB3fHInQl5X/
tCrt2N3NlEjLMk7sE4j0n43pxltCh7/Pg4A2NsLRDJPxOUUAEouw/JhD/XtDf3FuhdEs7Lg3j5af
jcFEvPr9uxcXqzQNeDmPxPR2Z84Pazc3/avXzPXp/hcoYcAnaoN/aJ4rxfgDKXeza7D7NZEOYcPL
zQOKHrEvEvOE/UIsa3LyXujhiSPA3ZamhFtxo6nAKDATyt7hg611SnzRTouhVnaQFZqx9BihXR0d
xnwXuiwZRtD1Sd/nR7ccyZJU0FCnkDdC76x4qUb+45IhdG56OAajItkBh7yYY0234U/ZSomvDTFq
J3nf2KUpw9RegYWQo3eMiR4JwB8yq5wme+EJRFSD2+zK6IdjspnBHn+qhfHSdGb8E43sku9TfWuK
GLndnBCf0JbxBvk52bOJYe08rY9vplV9g9lyI0Jx1bfzvCPZOj8naMqCWRu050xDkhDN84G0SuAq
jF7oFLvoQe/I2S5NdYIQj3l7jvLNGDXqUMesXyTyjIcxZDOUKttad9r0wwOxv/esUAec6rbnNu5a
ZrstSRZ29ljpdh6gcW83U2/dMobbh2TsiisS1GfECtmr3gwRUiELGWWfZK+lQXbArJNwVZXisR8K
/TrJ+h5iILqT17qgN9FTIjvMvrGye62KInuuLC3ZpK7MduSXFCs7y9oDg6UsoOSJFxLU5hKphHFA
DsEgP4YXKnnfBAjXk1ua1euMUS2Ha/o8pbZ+iGlhacezxWcJ//lFT9s2KMvyJ7YWbNnkhp+tfCg3
sfSTU2WxYPQbF/hS0o6oB3z8fO7gP9lpZV48pZ/4AP0nVuXUvL3lBvHcVmtNpgqmpG8ucQAsMxY3
x4FLvoJxcbIi7wN+RrXS9H7DGy5emRCYQReJ/ezSSCcIVtazpyXXMm6cILeMF061/hA6jro4GH0W
rjWnR+YIbwyKQ1wt2pVlUfYonbLc+V78A2WVdjSinw6znsIT3jVJRhvRoED2WRDIprt1cY5zE9S+
sKdtlsmTa0fqLJ3+gyvfPDSj8SM11HaaCuOpVcrdJdTte90dIjaOzFY4Wb9p7N0CoeYK069xFaXI
FqlRY6+0DWSlidGyF0WUTQ3rPHz+laytJ8YRxjmNcnzo0hYBd0kboDUZt7FBnnmVEyylyR9YLcUD
GEFnOc9v5TwmX9vhyaoooareUke9y7ylltrDzkCqEM5mYJBnt5tq7Ude5PqTbSpxlfq3hOHFqYy+
l60hV+kowu1ozvJgzcDBepucgBBs98H2mw9by8clnt92P5tyaSdzfdU7A5yR1jxM/uQwiq3982RX
5gF6RI1LIvEBAJuKh5yo0IllUFkaC3Q9o45Tff+iuhMfEVMVV3ePjtW/G7nZ7qvYO04FDCgoVSlW
3LhdkYBgLDQWw89+98XQSAIoIvAq+MjpWUsZA9CvxNbvy+mipvJShHazkqIgDrwv6sdsAnnil/5b
W6XXuEuG77nVPRIOsSi080ClASzcMbc1Ue6BSDieGgt4bT9rVSAV9hIWKDc30Rt46D08o8x1H5gf
LpCVcSRZMT1x1+9GsSjBsv+c+vzNcGvvFV/Jx1wOPAzzzNz5dZO/xWB4JsvRDmQZRGffHTJYJ1X+
oNruSTiwiIspsdfI/ZPlGMn+ODTOIScLdFOTB7qTXnSL7+teAkqajdeewxExhd7rwyb3zHE7+JKF
dWTeFL7oRZQzKBxcbVHdZx9q4lQ2BlJoNKYqB5XMVdAlXXQdmIptCbjZNUhGHvqqNYNWB0LozfoG
CaV9K7zQv9g2UhhOaqd4qIgj+YKmeMm4LtyRH8RZRGkaJGN+sQUWoBIT3VpNuDfGxKKG5dqdwjcF
MGKO9eiDPJ9nV09PzV0trCVavdmXvp08WE75oYeWCLre0jkqfQ+IkGwWOf/sgdIcPJ21H235iKY+
PsZdGBDyNAQ9WRoPzmjAWJH9pRyVddOyh+ZjJjTlrXF7/2Ck1k3W7o9J0I7/vWT+cwEA9BTZtHPn
metQbH+tmLFqpnEbedktnMMKgpNT7/8fkrZPbumvvZ2HVApeGzpM03J+V4xMfthoTRhmt8bBD4NE
tAkQysh1XjXDpohRqHfarHExN2qlTZq1Kr2ckNIkabdIlNkblitUT1FgO/UcdD4W+GaCBZKxqA38
3B6fJKdIZfRB2szpPxrTzwzo3168z2LAQy7OisTSf2vkbSS2E0IP9sq6WCHqPVaZMo62Ew+LegB/
hBNhDEaSllYFa5rdxJiim8v7Rt/FHtcSXW6mQ7/5VPJN7RfDLMcDm7Aga/xqaxQOyggHSBcKFeKS
G/+9TVufzYLxeieruaT9LD0zK/aWL198KqBl1TPOHb51LO0vmZk83CMtH728/ofOB63hn63MnSjB
8IJVJBCI39opUQgdo12W3BI9vVh2Ddqusoy1Ksy76HWLIWEMNIQQK0QH4T6LIm3vTukuF0m766sG
MJQ1UmfE2rFjwHXPTrqY80S9NhVbvtFzWtfGukG5/cWCnOTjGiBIpg88B6kl3Iba81KOHnNgC4Bm
0LGqIigyxK0tamQYlupJNZoMMsm5ZemMMg5pZGwnY0KoYDhMqH35WBqwQH1L4QNolHMQlvXTjbV8
i2s4XQ2DtUeaLVdxhtNfD3Em1NE9+yyuERRwXCMmf0S/Yux6Xdv0TTHu6wqeN6aaTwVvYkH7bCyi
vvraewqBadwfi+NGrEXTei+z9eLUaXpPA7tW9wOiA8NjtXGzx5+GKLrsN3Eys4HsD0mmW4Rejg/+
aH1X04zgPW2ba50y2swM7RCrCOoqS9AAZQyIKNXF62JA2Zhk91CkRuYLvBnZVpBVW+QD+0KWIlhF
r7qcyerJH0JMOEcrPdL2mhtDVdUxmcZ5Wd2lx2aNYsg3uKzYzpkrlfeAlEIfhI2kCtSr1kdoH/dB
NtpUtVTNweCmLhNmn/oqM7q9JEdpY8OwX3hTNy0IfnY3DT6qlYdUZcVo+2R46YT/5H7EKDtZCTNr
UJWn+TnmWaP6avP3U+0PVaaAMc/UBpKz5Vu6Ln471iLS6Zlg9emta1W19H3zLb+3QwayorDUOyQm
sAVNDSkJigFEJaE9rxJh4AL1+kD4/fCvF/TnVADcEQtfFots9lER/nrO6l5r87ZW+Y3AnQExPNvE
cMyGhU3o11pp7MbYTILKQ44y9DwufW/8GUfpFDR6/2V2cnUIkYTBiSM/SRtZVjXoxZ+19F/xzTgF
/7jpfYiaIGYYn/gGAv5fXynKFgtLaF7djJIMBCn0KSjC4kNUub+0NVfS0dGlDc67SAvtzfP7R+rv
NWUecdLVeCABqX4F7LLGbGTcpJtohwyZEZazHuxcEv2o3Ay9hUgOJuu1fZmHN0JFs8Do+3Izds1j
5o7lUWMcdkB/9e7QIsGhs/wHXZlLcmjVM7qc58lXj4AEIcAybNlGQxpeIxAYizQD9ghf398xUUBZ
qC5dIZqFaMR0f2z475Pe/PA4ONc4T9pDN/nWrZzaEaqsYoSVkqaUAHrl9lLryWRIC7FjCfF4eOmi
6EBerFhYQ9cGg9HqgT21r/zOi1IOKTwc2LAG0zhoJGygMNXWjT/Sg/jexR3DZDXwcW/6fgV2o+dM
35Bal5+A3i/twS1vkaCPC+equG9H9ECr52qdSo3xo2802zRGoD9hMxzT/pBr+NMcmlDcxrazxWX2
nij1pmGBWXlzpqNMNNdmZ8Mo8hbmXT82qqjd1jN9fY2Ysqoc82KNdnyiz/LIDt52qRTssztBetzs
/OPx+Tnn/uXxCc2Iga7J2eroXE/3p8x/hnLMMkQqk665yTCfN5xSiOimcpEPTQ4UBu2D7dnFVvbd
YXS/iKzwAq0TZlDXxfc44hlrIB3bEuH4pXZe0ehc0nHeCB/pX53nMsDZHe0oCBcOerWtJDMPpo7x
L8/UH7cvg2kX3S9jONO1vd937ZoGIF2P8v7W0UysupBdLLQ1CtYC87tfrLEoGWxWdXv394Psj/KM
MwNfm8XJwRYB3Mev753EJBR7c1PfJm8Y8JiUajX26u3vP+T/+OVISMAbA3Aenrb929kkkFNHTTZ1
N+aP83rGSLJwEeJshL6X7Tnxp/nSTXRwf/+p9yP418sChgSIO0DTpmPbv1uVK4R6flOZ/a01vs/A
5cIGb2GbxEOQlK6+yOb64+8/0Pb/ONqEYF7Bp3eXoLjik/j7nysRrKzm+MrCaMZm4TDotXnsu+k6
+SON3KzW/F/OtmYdRjOyJQ8OVa3RrWu3TtcTKzGApqxG1OjtEEoCcq1GawWZoUEUSwiG0zjt0cSr
UxaVcSw90S30OLZ28dy5S7tJk63mTWjDS/fdHSqxkNDJH2YpZwD8Kke51wDnieR0ZNkxXWWMNb+I
QDS1aYKT1d/ohV4e4iZ9qkbJhMIRQxD59r4yp2Fv4GMpeKL1jkzXuRASJSwzMGusTwR3Jg92eIhp
4yBT3sbB2/YuaZrpIMujmDg5a+Uv5tjmtUUeS+3YYGZsa+xCD71m5vFi50TzjxQzA2WNeyLIT+An
cu21bpMcUPQNKxFfbTGNIz/Q+/y+cz0P4WRRScyPsaZ/H90sgtXXxzvWcqskqTfMNHmElTuWE+Fq
NvQvTeKbmMyFOro20CwI2HEG1QK/bkDjZ4EkVPOmRVwajc7EApuFkI3dN5gG/dvURkfbMF8GfR4v
jtF8H9yERFXX6/eO/OnPtXwhJsRfY7WLDE1tmnCqX0ltJholJGgV8V49DuM1LstsMYx+iDB9EATh
vOq8KNairGJcYO/bVuE4bIUTZPSqaKPHPKC1p44fan3N3mHtVnFPVyv0TZJ579htxdKdS3fZNpWN
vhVzvbO0K69ctc047F0vZ31izrtYFOOhy8ZFWjPC1KT9bmb9h+EV6VaYoQ4QNEtZh2rYVV27X5EE
t8mijkuGjB+bHn+pO1G4YAX4nE/8oMkFyeha+T5hobqcQ4YM2fw62IpIEWaaXcF0W04dW2V+y8lm
XTD3bY/+U1+aLoVhnyLQdEobydUCsUbzRjh7pSAroz9fIECJFzihs6VIowiQeFkshKH6+wGNy30O
WzZhpVq47hzIgQY462IYtYgcwKDOZW4vbdlj8GitJ1yh4qK3FzR5cj3ZEglqNNyMofIDzOJg9JOM
P3GD5JlI9+ZsVluvceEda80XEiUSBKj9pbBT8nm04bFz9eJ5isr9TOrfqrX08ZjbjOs9cy/x9j+h
5SOp0pyYEI3ejTy1d993Ud0XkxUUVr36vMBI6xQoLTKe8siM+PA0/V5SwN13P2YW6+su8521cPZl
U5W7XspwVRHZvGF7bK6TWZR3fbg8zINL8a8hwapDnxFw/iwm5wICtTloPfO37MTDltqFhz92hTVO
sO7VxQaRyErsHL+oMHvz/lbua5GUB3cu6K1idazsbGWM3PeO4X1jKUsphm4ymg2o/AUFQmZ96Pjk
L2SI+qMGEjjEA9i4OpG8HHOASBx7Gav01mMo2YRtMT1PptrVmtm8I91NWUpCTNGjh8/HL53Ah0Ih
U3AvwmuuS/b8igWaaPJ1xtaBSE66tMSdmNPJ8pEghGuvunJJSUXyceIcJjPyrwmvAcMFowtHlg/D
j3ooEQzpAH47r1+ThDk/F5gaDVTULKzFq6GxW8TreyTFlFrMQcJg+AmGgWZI90NjXfVhiLmH6mov
G9zUXZ4Mx0gDrZGkJ2ddJiZ2zgE9e56Xzy2btNIcjIU7Ft6a3W1zYA9L9VUOR5F084YF3kr69nRy
Ck7rotQqeHdlCi2zbgBk9+vIMzCFz42/qGbz1ZBsuOjkkcDL9IhisgrUCPLObsrmltS4Wu1IW5hV
LlmEuvyKPYPRRmUfWln+SIr5YyjYwEZcOstCPRmOfsP40d9VWfk2Q/9h+aF7jjJxhrNcH81yYr/c
Onc2IObzUiKw8ftLkg6kdc3MEySS3ymKD2GD0j71vZdJ8+uTOVLNxgNIC3eOuPWVRxxnGIQzocGL
yjTWo5xeo45/xQibrWgzpRdAD2ZwX+mjyaqvY2vOC39ktqhyutcW+vixsIePmDNN50cs0UMGWlun
rOyYIXKlgbSJDdQlaY5JB0xjRN22pKcCmoOQo0s8Mq9SGMGYA9yV6pht57nKV3phrqHUKVoFi1Gt
r//s56k4IY9Fwov+IB9Ii2I8cegt61KznV7YphYeSMmeb6p9dzyEFGEm3xxn2KNxI3wWWwe23gUY
fJR+BFURuZbxAcb62RXla07MHNP7QW4mu3ica9M96tJs8bPIcBvjSDHsG2HGB3eS3nYU5c+09YZz
VzE0JDxqUWmK7XViLDKzeAQN4ECEYBozVXW29CRhpSGEdV/HyjB7fkOOjajRlu004tKf/bsrjKji
R+YSsTY0+0Sbs+OdJryM8OZMqPTfwlViMQZKMQluB1l9V96sBZ0uyWy7S4DxTdTHLreB9/ImdcM5
sp1y4WelQ7pppG8KBsjMm7Vj5KjwHchthR4tnwf/GGUvicyqgxWHZKyq+7dX7SoxsHGI0Ci2uLDP
le1xO45O4LrKu+/eFrVm6a9aji4+To/pxKWp3S+9qbUfoRbIi1PSXoTlFK4Nc/gc0eKu9aOtZuFw
iJP+G8nzFW5zTp40lMepynAB84wZGSmtQi+sMN1aE4xKPD3Q1MHIOJq71kzcHrQ8Df2REoxbGKtn
Bs/NcnbXaYqqp9HpEAAeWehXMOFJWz8n4O5evI6AAVUUb0UHAZN5yUpr8mmJh+BVICfb1aZ30aDV
mKPTfZM2FUaCxJz0ImtvMZrbmwV25DHNnaUr2BRS5lOA9AujneYtStNnL8UcZCWwBDATqeWk4xHT
YmZNuojPWdmUXKbSWMDBjha9hcTAZuAdevGbZyH7KNlZbyKN6aZevHai0ZnVox/WZtq+v5e5f6rL
ST1gnntXHnmegeDy155h1iav94ravpGJGzjIdLdVWatVYY1PpQSKrXe+ThJBvSVtl1tGSiJ0satR
H/z9hfzhEhQ2ST0+LkGkHybm+19fR0ZPIe1E629KTEduCQwrBm1xAVIlV82aYKi3IcsRQjr/8jXD
0f2jubDp2Jj+QCC8p7/9ZoNl/WAw6crGW12KZd6R+ZSx7FtqI0HNGIMHVgK8rFEejTZnE1IgvrPK
cEFUfHGJ+4RRvABv6ipTXgAtZhjrYUwJIMo0RukL1b+1d/WpIK3AXtZyculhG4NnEPKtODTjdTdk
CYoK+U1Zw1PoDvZLmLOkQc0ttgbN4gr4VfOVdWab2PV74Yz6WoS1joY3mV9kL9hE8e9DgikI9DSL
Y9g0z0z/jZ3C5hwkFUYaMbbRibI2mBr7hBwnPnddgl1vLNvNcKd8mqFJRSU8/DkomUGU5uz2Wl3g
uXN2ZY4x0RiUt0RKCM/WuUmGDNeCBpH4hcdaS3LudyRNmp05m7G0AL6iCNEURsT7Y8pXBENoOPTo
2zRtF3bDdJ7FuEpigCoZVvtda9bcPdwli3TKp9dQ+24TdH5ifImilAftMLg3Y5ZbbGPJSuOZ81Tx
NgTcOrd0ria+iZ6+dqmfBHbnyBMVTb9rhPtoWT0pQ/6l4wh5AClQP/RZFS/NSZA7ZcTiZomhO/eK
TnaMxNXwCRnU04RdcYsMJBHqliTEvdsDMZm5Ho57Al2isX5lc+CeScsmSIMT9mLSRy4Y/MggTbP0
A50nvF4eKw0GnI1rlOWhZFEVtAl6STQEzt4eHbUa7HNR07DNnoq3KWy919x9lyRlxUiUX81Z4e/1
4NPOyOr8UD96eYeWTa783ksuYz1oy1w2xdKQpXW0UAbQiaqG6XC+DFNM5Ebp9sdUuxtpY+3F8usc
unsZzCRgs8CJtfWYEu0metWuMzVB3zRKycS18i9t/Y0AEG2buVMdOJVfnT6/JEa3lDXSIFBD7hmw
/EPmwVXSy7tj1hrhK2txcXPuhb9PcJir9HnJ4PWrXf0PZee13LiSZe1XmZh7dMBlAoiY+S/onRwp
f4OQSlXw3uPp54P6xPwl6nRxOqJbcYxOEQTBzJ17r/WtD4k2Yq8gBdZSrVgnnOJpgGfzXs0LhG+c
khhtD25SQZkVN2SUK7PEa71D1qnYv9IEE2aWoCuyR4YKaI6txGJv6bz7IoCd4TeBh5CtfzdcELjC
46jm+MlS5SF9DxaV62VHou2NHUy2bFP6zTZo7eraK1oocJy0rcDYpgrmwbJoy1nkmhsYI+2ilNpL
3Of+AfTVPcAyTvzCeipgrQLi0jlVOeNPtMCoKVP1FAgqR8VX7A0RotF1mz1oDQxCXKGc6nog1CTD
B2vIWPn8c/oXBtq+wSV18O1g/ak40ND8z8hfJZ6g914+AUqy6ngaB+GjZUmu+wwZ+SxXyVeJmDGt
aisurtrpB4CZ/ArjI6yYiE3yk17jkHgu2+KqT/0evQ9z0K6wrry4aJYD83Z2167BLsgyiy3jABJx
XQgeqN6O7LcR0VOUtD8SmQ0bJtRTuneyIlY+5TxG44CEDXvjGn13E5pjtRRmECzt3Mdpibt1LdhO
73NO8iyXQAKJE1Tv/7xXfDbkv3aDpDXN2FDvmPz/3CHUFHJA0RmJOyVTAgYwHcJox3H22JYCyGq+
j2pCUJS0hGSkIGyWtd8Pe6sN3mxkhjcI3fNVZsRImtyct0ylJBQHfbVzi/aF0QnCTV0ts72f0A+l
HaWtSoXzK57ABZWlt2pHU9wGKrVjHHkkCMtpyFQc/NAetmVp3rpo0yE869WqCNzm2k3Mhz/fAe17
qw/UOlTHKYTS4AactfrCcPSSErPHXdO1/Vrwhc064pHK8NEI1HFXpgULfDIydsnDhSKyq8Eu+lme
DasYF81JBa14oXP7fQNHWTIxNVTIHZgjzjbwsdDQahqjvDNFctOHloHVg4Gs5xVM7YDezALZPCqm
TTshKR7/fDu+waEMgyaONKcXtgzQvmcTHF42RRudyzskCaT80BydZ5ArtyIGTQRbYZjRdqlnaf8r
klUxx1Gabl0XePigkCMbZ8ltj4l7nWuxOpfTrDhWlLUjwxJVffQKAI0wzV4juCueFRWOt7hqjlS8
8cE1f2lThBNiyUtkl7+5oZMw1QJTbEy+u7PRCoBQr8UTZt3lvUrAjtNgJG1i86oUnlzm0DqgHGJd
akIcBrYWXmi44u37VhVZglEu41zDQJh63ugdUh1lgmP7x77ERWApOLjlrywoLc6ZygS2H7XZZ43W
NXk9s/NgV2DL2kWN8WpkhbJo9Zg84Gqsd5rVncYs+yDHfFnqsbzCHOUtwAU0c8vMvFv3zgVOcgKl
915Z0lyqJVNuZn3lXUkyoJy0YIrNDFKON7HtB0cYPuZ9njP2LdJlpzXlWkW9i/nKol1It4LiNd3S
wSHQrPX3FPckkSQJGUZuazxgD150AbwkTvY8lIoKfiWl0vO9GFeVfwotOhyKTvMVVLRyqz/0SZLu
BBpGkQe3RemMT0xf1G3nxXulpvutR317SAEXrXSteuP4KFdybJnWkrgCWcAd5j13+DbMS4h+PbHG
ZD8duigEQGA7T/w6gyipHDLbqjZ91QfLTqJhS0qh7/napHMctfnG7YRYDkq/9KtxTwzbG51h/6ZF
u7QwCyRHXZehdMkxMGWmt4Uw4s399q0ZW5f24XsxPmd0fZdIbeN5bdfhBndbtYw9M1rBarNuHIw3
jsMRTZWttQfL08w7ZuYTFCLdEBINVzFnzhiP4BGSbDAQ9TbYsdrC3PBdY5FviicrtOBsWC+jpzR0
qcydX1T9yuLmqSLXj5yISEXQA6bjevA82CRu0qW1duU0/XO8CDUtGQz92DyEIZNPzaaqsiI8MY2X
bguBnCxpEOwiwS+IrkqXPlaYG1XFY4DW31sOtdLMidryRG0dPn8kVQETILLnXqVXuy6ajHaKra/6
KuSDdhNna/YEQOhGsh8wDu6VkqmgC3JDdNF93vXawaqrDy1cVn1Vk+cQkbSUd2KVtLVH60N6tKJ7
DnRRHc/yhIetdEoTFCDoTo6sii8Pnpk/MpQPbjobSl1vdtpOlLG18aWAyBFlh7iCAhwyUQAKrBCU
kaAkqmPQj17tk03TUJQFDZyN3qzxQhlkBQj+XEL74n4vNFlvLTu5kWXfb1Wa5st2yQEtXvQxSfVF
buH0Dsk4C0qzWQgzNFbMZYjYUsyDptQLui423IRcLNRKvRkFpZ9Ff69nulArZr0xQ6LP2rLYdxmm
bM8N7VmqsNIFfvNcun61SzP8JMCAiLZ/a9IPYQ3mldXFVBVF9KvwaBcS56OOAjpDbHdbYT+YUX3b
xa7z7Ip8pymJfpClVt5BGrulaHzsQ3w3ZdoP6LzTYWUqfclmXmYLJJ+Yw+Lo2CIM2CtBOs0jSp66
wolnJVBMcjNqvrORiRKdSqfOmTnU2lFVO9jLtl1vZcFkAlGyueyapAMmwWjWmbDzikQdUvtka6Fl
TG0n2XboY5egjq4jdFdgVEak0GFe7z9/2OFV7SXDvtGJtwWz3DMSQnYiLIemWpVrYAZUc4dv+dh7
sjqpNUKxUpCYUJEqty2ie84jMz9umftoxmvpIaOF9vFZ/+mJfHPUpt6jodv2iFe3RgjpEN37DVb2
eu1il4W9QMoT7cJm6YWgJKSO6wJlh3MHbkPTUnXXdSThAZR9C7TavPKmH59/5RDm0CrDBd/Ld6v2
BPrWp3hh3Nr4ls42fTDrUHOHOjgaqq++2ikTJuKE8CfMuSOswUkqCSAUWz/iWz74ng+PnhPf6DO+
bWqJx+DUNhYqMrXUrktPLP9cF3yXJxhsn3Q1ONtjnxfnrqpas6sE3XpwDMYXH9jYCkm9tivSG8+P
mLl7+D60PuUob+LgNeIyv7CLftvDGQJzBcQvTDZx83OP/W2GKAoyuzB598dM4aWapqIsJCFtpkTu
ksPqa9SyplY/rKi5lGb/rUDklRnH80Py6kwnvvZThNKwzmfFcHSbatsP+XZQYSteuL3fGie0a5Cq
wkrUgVwZ5y8yRrmb+ADRMRiXtzYm1ZUCfgm631IrrHQTB8ldhNRd8fNbD07Lsmzg36GDOgUe2/Sf
L+Z7vSIIaZ8kd6iXJwXa2WBadiLA9NbrR6tPHmpko0oCGr2tTSA59g2TiP6JUu2HzYnZ44DjcfLa
+3JKnhwFwyiXCFonjThq6Y+1h7Iwg3SAwEMoB5IIW1Qh4oLnT3wbagt7IqpOYkoqLT6wr58R4alu
FVjImjUrwRM/5lcmQYcLoyFczcstoLtKts1t/bVvigdrUOudH4sN8lpwKeDmTYvSOhGosbDuu7lj
c7Jj0JdnOgmS9vjLd+cVgqeZiC1lLyvjBBISPljwEGOTW3a26r/V7ARzs7AVYnq0cSlLAX40qPMd
watHnOrk0k6RkX1lJnd2Xg83dvXLM0ewYSk84KgqeM1CRzPC7y9dWdMV70l5hS20wq7JhN5lSxw9
ddl3bn/4lEppCXqSNq52vRm9Qb5CyeZYl773Z0mESP0FKyTKKXgHFoOZ8+F9Yg8h0Q+RyRePj1In
SNYiljNqnR3p8/jvclNbq+Hw+EldlxZnelFscS6WNHDiYlkOI5oNJ9GoIBNjgUAYoZoyOgerwXuf
NhU5uAb+SQTucK0kYJCmVkijzwJ3I4KI9lxc3eAgqMgWvK8av8YVEN8yR9EYHUJ9Twh9WlBKrtTS
GD9KM3tmQ6HNVMlhFdgivGLK+YCqwmbs7Qw39BznTjpFBdGKvufGXskcO7zbus0OFNZclP2rgvgD
o3V7hSUKMFf14XUc1bHO24h1Mk6EI0l3o1nMOUuV2zSBRZwidNTs8WCWpL+6msLXdzCfRp3AI2PY
Bb4a73s7vmVS6RMroqULykM57tH4YzeUpH/morHXESm/eHCL92TABZB4Hl3Q8jkS4cAUH+E2JhmF
wG+5UrEfokBg5FKpQ78ZFe8OHim7RKBom8x56FUPa8Agok3uKTzqnbYqpkLDqNpiA7KbY0Csp0sl
IxApLtwVEQdEG1J27iOPOlykRT2HX21u2mSMN5oaXvt9cKh1pTzY0/Qquim7IbgaVBoxTVZd+DZ/
32uENAhFQPHLboP45uxILvKhDXvpi2PWTZypIQ4ZNwxEWPnl/POsMYFCRZr2uD3GY0mBP//zCvh9
s+ECSLbRiQKwiMA4E+D2maLrsBkELon2eWjtJy9ACJv3YTaPfdpBul2QnXZNTIS4sPZ+0wTx1nlh
Xl5iyeWr93Uhy706dBJcTEcj5zRjoc1zoR6UY3JTe9syMN8SRCp/frPnLHiGfzapcxz6+XLa5rlx
Epk6uOayRAtfmdHGiZ0do0IOJ7Yx8/G9Xri1f7dSw1cVhCIxpmBW8PUNOnwFaOkMxlEOcmvm6hRZ
HAE3r8p9q/rPmX1xb9W/7602+k/qBs0S7K3q2XZW9ypdW6Qlx8Jpd2B9vJemcOYmMAjHIwG770u5
KxOWKTrV0ayiKJwNDvRxLFvzUTnYnfEqjMDbphIiS5QoSzuw5cHvyLsVI0dqLyPmDMAYSQ5IHrZ/
/nS+PxBcvMOls/J+ch+/3i9kTq4VxtI4JiFnp9TFcWJDV/XMX16JAUnthjtLizZ/ftFvQUg8COjt
EPDCwVV5HM8eQ99NslbvOnmUiegg0qXuOsjwWLoMQLIy9++Elh9k34wwTYljw28v5m4LGibKByZe
AutSH7Yrt8Y0duHS/uaGCLLnLTl1C22iab7ekBCkJ0Y+FodiHMCbuuops3XGuWp+aiOjOcJOPrhh
QPh2nJGTaA6/gFhRlfgqzIy0WqimNpwczn4BgJCY5n5TutXzhYs8f8pNAXlJJzaIaCzapef1SORJ
M447S73rDVPuuFzMo/b4WjG3nRVZY+Fz0n6OnItuxDDkqwIJ4qrpAQ0iFdyrONnvx5HuCsAfe0Hr
lEI7AU166SLPK1tTTElSDmUtIkRkx2frrNFqdlhZtn1nyMC5agofc2dNdKmnxhubtKmF12A7MlEU
zDyMmJuiL8VptJauS1gtEpk7Teaclf0uWJdqCsyg7cfFJ4qlU4NtWhrypoM6VxI2c2fy5CjSkG8N
vFHAE/Y2iEAQxi6EyFLz23vguP6cnpROBDrTPUHNcasjUIQw90iz5MVN82ajaaM5h1+T3+pW/nqo
6v6n0+Xm1cRKmcZtHrEAXUCt6ZvbuOzqdVkiVskt47XLUfzngzruGUgDyh7Ca9LLHnxs8+tKl80M
hSaCgIE5XNV75F0H6lZXUPC54y4b4IjDfNxjL0D5aiqI1tOxZh0IUMJV4ZvjdNp7HjZ3tarLFWm6
uPO6WNl9/qAofpBOHlyXzLiZO3GQZmQ1q1zN3ZJmvESOZsza0ix/RCmGtlHZ1SR7ElqCnCzVkmhX
I46fFzn7Neqlda8z9tSaLMIsGlGDyNs+VLKjkY3pBuq/v2Hn7Ha2que7mnjPtM3kNfLd+AbtB7WJ
bzc7NUIWgVo7P/AlP44x7uOiaR8HXNqMRZW9MgxXeiE/RK4bz4A8smbOACE8WJO1jhoR0n8woLxT
7WVvacHC1yoUEVFw0ETjbDr74zMzo+zEhxQ9wWkTkzYs2nUID22uaDvf7W+0oQCulHnVTtjWs97Y
yBTcmnFimh/KQmpzowuMlWaFHfI1DzECjZudF/TvwURBCt2028Ij+OkEXbq0Wrg6puJ4G7/P3orc
rtDFv366NhE1kdWeM2DAoXwf20GzhKqfzNGEIqeLtqUrHlQzy1HagMnqmCzmyrBy5OzDm9hLcRAl
FzbAbwMH02I94DALpcCaMoOnb+VvJ9lygKRq6XV0UkcPG3/Zjgura8xDn1pr8FjaTgZDuc08da2X
jnOo4oM/emLXCFK+fRP2pYsE8MKqKs+LgOmiNIJxOeeyLwvrbI/sGl92NaE7p4pxJumqPJKpGla7
FrsCOibnSv2cdapIQInQIfpFW2U+iFjfFiMud5QG4Zipc5627MGCQT94zr5mzoN3fqW5wIccJqta
brgL5skT4dEot54BjLxiaoZvG5njQKQ3U5F4wZpv7Vp0rzsZe8S1ZMapyFRwrEbcz3Pby/aWgqgw
VOKBppGvYRUtVyX8dmQBpL5UVmJe2269HBo1IM0+3DGoVPAbxuVMJ0xhzjygvA0HazfBludICzEk
YIdxLN6vtHMcC3W5sF97txdzdWLB545BWpZjbLHgWPeiyM3rv2Kd/3Wm1fmM4PMDAGSORQWtO02g
r09FS8ArIC8jOhU1TcxoMD9UC9sOJsdS9Af2GW9ldvlGKZA3trjd1Fy/9BD87ZNJuCV1t44Kjrbn
12voggCXLZ6zU+4os3LIiY2q1Gvvpxp0yl5L5SqURLFCwl7Ek/2DBjJzIEJKjbGPiN3pLzyU51U4
2nQ0JMjwbWZSTKPOnkkE0XFgSEU/WWr53jf6bWZlG9sm8SkZroehvFGwc2WBvISWn8ZBv89EeV3J
OIadmRpo6vl8vQ2BM6GZ6MWcaCMUUJBuafjfMpo/tTpHwNwHB6qYnGdNjiN1L+5E3uCGbEdG9A4V
Uagj+ebJveSF+Hy/v18XiwUB00wBpjQNTBFnjwjdQ1OLUEsemTXrrRve23ARNGnQt7ajFyDUByGU
7gqkfLAT6XDb+lmxcfv6jRDaq4Z6ZcMQgiA0j32+RGHxQmyRrQb1rE0bbWVkRDqjhJslQe5tK34R
l8BxCAJvJ6lm5n6aH/Nk1LaS0MuZgVMJWWBcXIoV/VY58SYhr05NMIwElHlfb34o8HxmfqkcE4m4
HgJvf8iTlwE6y0KopbuJFbXaJVqXMn1pH9gago+8iMiycFb8w2EbNxi73EjHIhf61SHDM7JydGgR
uvsuQEasLU5v+8YytyH43W2dw/wKRQAjptdIHU7CfkNI3jCLMCkjIM+wWfXlSgARRjBqANym1FjW
pLfsOid9JLEv9WbjkzK4CDIj9IMIV2pcrUSiRrssk2RE19aLI5tfTYdk4s8V3Pd7haNPONhUGHtN
pdzXe+Wa4yAEzTc4TNLY1c5VD0uqNsJV0qTkSWV/nUX+rez5f5X2+yUS+D5L+N9/TX/wjywfysDz
689o2///d1cBsvcq+1Wf/9aX/6j6f5//mlzAxVv99uVvlmkd1MNd87Mcjj+rJv7nC/z1m//Xf/kf
Pz//lPsh//nf//mDkIh6+tO8IEu/BMhPDNB/nRt89VZW/lscw4D5GX//D/9KD7b0f7C5IgzDiWhB
2mLV+St5Xur/AHjFxJ82m6rRc/rf9GBN+wedN6RSjkkbjiPF/2YHi39YdDptJDB87uTw6v9WdPDZ
7s+6geGQMwbfOkpw/Xz4oIECLROq3mMbqg88cs9OvXXcNQeUZCM1xuJJ1m+7mrTIfMceHq8HFTsx
2niELYAr4dKNC42aldDFH4WVrfzSbVbB4CwrD0Vpb5rZKlRAR4dR3N7pLxADwIf4LpMkr4bGxTly
rTjNvFHTO6ZKGxsh2WA0m6i8r3s3QgvX0MxLGAAF1UtYZphyKpybGRofFM1EG1Xma6da6Ls8qN0Q
C4tFhc3YBB8wh/BjzqUsdvVo3kGGQ/bkCjobUQBzvdZY/ARaIAGPx0E8HNUd9iHfMWBEefcl3omy
UheNOSQX9jbjbL+fbjmDlMlghlwTpcfZ2as2Jpl4OERHTuAPyeM4WRztdD9i1tsWQIgXY1V+QDy5
Sbxsunhn5Rl1tBl9j1jJ7pbahClIiH8Fk5oM9UNCuBqseNbxppoif8pTJ0McU8QizTgHajQ08yfH
SFMQ8kYwq4d7L9+aQXKhmfRZI/y2SWHUm2SfjmSKRbFG/+DrmkTT0hFKYJnH3sbm7I3vtaq9R0zS
Mx1Bmczu3EHZDI39wzFvdC29HmuD7nyzr4lrZ4DrzV1fu3DQPXdC/vOa+PyY3mikxpxrWiw7sFo6
s+LY5beyEIxBl7LpyjnM13ujVR89LzwUJuEPCYSMwrjv2nxO52ruZekaz8Nc1OHW0bydpSFnSk1y
KpN0X6fi2TAChpB1fD309jJJ/Au9HwLAv1QinxdOLaIDTeV4/m0Qk1oFFhm7lMeArMEkTJ5xbhgz
yw/Yn7KAiZuSMrSkh2H1yoEZzeRQSN6r4ldYT19C/43j90fRZMQXLzNS6xngI9IWsnzMXeUmM/qS
2j6pZ5b+HqbPQzL06BqB/RfF6+RnmJIj1g34Pw5lG8VoUMXXO7Wv6Pq4/W3e1G9kTBA64SXzAKTu
zCIQmXjZ9laBerzQhx5ab9cpMwFsYZ532q3ZJS9eEJuzzo+LGVPhhVcrK6B0a6/Wnx38P7K8Y+x/
ylz1UVGbC5WdMVVIXx5OPBtTp9PRqLDZMs+PXi1lkx0C9I8DB3aZ3j57DlhRxi0BKTctYkdUEaaz
qJyBWJI4e5HSwL5HabvUwvRH6xmECrXDz9zpfsiWSrQMSt62AZrLjndtTNStV2c3ekQYXGuCMoJV
sXbjjOQZUd1a8QLExiNZ7BFFFrQKU5s1tQAuWL652Xgbyealb9SCcfiF1eacA8IzTzitqmrMxxgt
owz/+q2slWysyP4KTz4E0ToNgSy3znWZdUcbocEsrzRyiEPCgXVUpEo1h0u2SEZ91cTZgcIRaip0
27x64RmcDC7wb/1OXnFgX8kEn7yvPfy2gd7+8yP5D0RKt1mQ1tV//+f35ZELRoRm4lXlyr8N9LKR
0J5uMIITfHvsyjmgYnE35lu0zCeku2uAnVtLdRYmhBi0Lt6+TNC3ErUgnPE677piFibyxsu6hWmx
ArblSBZQyGg/Na9TW65JRD4C0IH0ZmzsCNUUAFk7vraxk7R2TU5ehIPmz+/p27cZNwTjc0K/HCbZ
Dtq+rx9C7zMuqDPeANS+j7b3kTOZ8r1SayA1voPOIr4Zpf8SWmw7SuxhGustNkgjIge0I4gEcSQU
bfihOio8r9X3YeyTu8ovzHPrJ/YdeIZ13S2IbTnQrW3Q0zoHNSC3KGw7FT4RKXahgL/r6OyPjKjQ
wYdIS2BLdLjFNvTB5bI3sVYMit7R0gNxK5piBd6LJg5jQPRUVjQzCHrYR22JkyIT29CIVpFwiCPA
dBIbGqE66ckLIczmJdzX1OjuoFIMrb8kjXVhQDN13fzuz3f2fGCtCvr6LI80qi0apPJ8MyWFtJRV
oqnHRND3sepbJ3XCeTcUxOBlEPi6yuiW/ALdq9GwVhTOizRIV33u7fA+YglW3uxkchVH1pMHQSRw
mHEyNDQZ1gF8xJp9acR1vrILjjifYdzMI1jZ5dmEqfSJ27TyUTvG8XBCMTkP0bGh2A7WEaktvZ8+
m31RLGSLYKwn2wzx612m1IfaUrZASwjfxGc8wWerLvQWgeaReapebFX93VU6GmpUoWHkVeXZE2s3
zpB2mNeOGYzvWcV0hKqGzEgkfIVxQoQeHijH6jnYOpzA3RVXCMVjuBp0I581AxRUCYkxkT5eURhM
qhG/Yf75t1e36WYSqsXAgiYBDYOzkUAVR2k36CjjxijYRYDMgCsm8ZoT3UEHsziPTTybSfc6pNEM
5/ceqBAK0Lq/Ag/NKGilsSXMY8bpcxepPGfjCfWS1PSGymZRW+YrIdjdhdXAOGu+88xOF83kjQ2J
rvCnlea3NmA9BIwyEks7lsLx5ziLfuhVMycUkacvJ5azYxsGA8lCLbm2ey8k7hwH3nzIwMRk8crG
njUD7Ae0gqFVN8vq7JjqcHkdm9hEddB56tUpeUpdqFG+KZz+CkXiUWYMMUffIOrVi9FrEa9doKdU
pE/nzK0u7bhnR9TpXZKLzvEUJYkmqWW+rnkOXuFEcaV5tLF5z2gbsjCDezHgk5Z2QEee8ANQIzWS
pt5fWM6dSMjzMX0BldTj2mTZrjW32DQubKqmXjeNsSOX4AoI8I4MV5LSyz1hoB9eg3lS5/YIlzcS
5QBPK07rnteAM2ZPX3AOX1dkgEPRg6hTR3QtUQDQMZQHyr3uQpP3fObI++asB0rQIA+QML/zMrga
GrCYpW8cm67YwN9fOX3z2PEALq2EHDJDewhLc5wRreetG+h6Ihl0Uk3JPNHdHigXn03Wwj/VblsA
NQsAEm/ZJJGdmiJpG/t7/vRffnuhoXDeAfznZXMORRCP+Icn8+vHZdaFr1G0GEdfjmtVH6/9RaNY
C6BgFCXWjIgIdLjVe2vlH1nEWGNAj4dpx3S1S+eIsybc55VQ9jIHZ47G+n7WBwrsXuttNzKIvQKk
KMp1ZR8S1D+z1tM3sQawxUYINe+gg8w6LbitGiIeU8ENDswbmtwrLzP0C9/Zv/tUaY2qjpjGj6w0
ZxflNjI1XSy1x5YDldsmKDazZZ+0T+PEsUMiVC/88EVNXNBCjBxU0LyzFJfkzC/tB8ZRTwOSxLk2
wh7symLqHgUztgd1FhYNqz60MXSnd7F54QB0nmo03cwp/wVVFwWIhsjw68fKMaytGjnysRr2kemP
mHV6/Kv3qg/byo1JYYHFQ8p17bNSl5WFmpycwD9v0n93ERxlLFYDAVTFPn+2OjfvrV5P9aOfEVWw
SEdIX4RzBMBowhhFnwSj3d0JDzINOAzArr/+fAHn1obpLkzJLXx8mjGhxadH7rcVNylH4seEoR81
h9g9L/PuHDlsw9LhBWEWLQ3rV5u00V5z147yUOu5PCRh/OQAImOHjW5do1ikJunRpUNtr4fqJkwH
c47CGGAyyDk1jJwrx2fRGh19NVrVIwpFsAXMymoICxfezd98QSy+ppBceBzJwjn7TBNHLTnus+kV
nS5AbT0QiBrP3sM+fi/Ats2NcjJWt5AuvJUDPbROlxn1XVqikBu7ij0kKt91NflwAj+e4b2k3RLe
VoWJkita6Vq59j39ym1MceFb9K2o4NA0NfVNBIYOFlL968egak3iRyXFmocfFh3hY1gBX2n6AylR
D1VYPrItwqDULpRc52c/9Gu8LCW4IDBWQ1zz9WWDLML95kr16DsusKtowhQc89JYEv+gkerVHGsn
vXCM+ZvXRL8E3gx/EWqAz6jW354414v0AqkeAkDLevZvi1Lc0cba61OVEVfOtsaV9ufH4tyFDHkK
885vL3m2giuW8DTHrdWjkphQR8NlD1DAi5Q9SVDXCZDMwrvGEDirGNcMiVw16aWxzffKhp6kyjCC
aZbGMPGcBh+LxM1MOxiPOuj6dHC3tS+1WTTuXOr3WV2N/VqT665S5DoozNvAbNeN4Tyb6OHprjTX
YQjMUd0WhIzNDLB5kdR/Nt0TkpV+Fpf1otdcHlgVQpguR+ZRQtsSzEpyhaoRCQtTaLStndb36TqN
sp8trUvCOcYLy9m3IzU3ms+Ux4kIKHI/zl1aRYAaAoEjkUBoApt4LZmozESRTDYb51BDpZBl+KtL
2AIkKJGZvId4Z8xEXl0bWXcAGd/PagBBvZIvs3DcyMaxZr1DCyJcB8qoLy88GOc93s/rRUYuiCfW
KNPPnv80BIkaJtV4hF6GjtG7jxP4xTHKRpcpHI4E79GqzMNo1Te15s7tqlw2iXHMCkwZrUC64I3F
MS7j9Z+vS/+b5YCBMzwJ5o4qaruzB9Y19AzJusrTEg84ASJ3IfaVQnjnj05pDqWTP1YYj33Ve7Nl
tSac7BVEJNgqreXgtm0cSvuiyKtZrhWbCQbEV41YWobBZuTO9GEeDcpDoY5QM0T/4YA4FaZ77xva
cKHkO9dMsatOQlmHSSVzffqMZzfYzAd2oNwAvZQwqK+2JSYGtTLvSrs7ZemhJtGBDMO9CnijS9Un
CfWSuF2CEZux3vz5pn7rwk7XQosLfY9EwGWeswjInmYT7urh1BTJ0lODvd2rByg7mz7no81LfMUe
rhwt2FdOyBrQwLZP1ggit2SILcu6unBBn0/X75236YKQ0HPOkXS70RSdrb6pTlvPi9VTayVvA3DM
Lmmm8d5w0HtjCxvsQAbl0uGUmXrtdVAbS4PhGyxwsVF7sYuwCKK+7vtZxzy/yRj8MlL5CAh2rkh4
JuhnTWv0Lq2MLdpMZpicUPXReZnWBqGO2IOghyg3bq49NRYbZKI9qYwo+qp5A0t/PST5zMcILbzx
gq9DTp/61zcuTJPCgw2Hr973rx1DWKfpupQtx7/OtKncyThdjihH3YqcQ697gf9xg2YuxEGVmixg
HNvMmDabyHIOQX4Lln6saLglaydLJzy8RgZIVeFl4rPTE9gH0xmcrkdZVWCNC1qqSWoTfFQ/lmCs
prgSpWGM4mYV0QiQxviMZyD2XQrUtJ5LS9uNCYtlKa7dnMOkE+Unv4+uQ0BlVlfsNfnuusMH3JeQ
ROgWdGvH41K+qgFBwZqbLgdRk7VVQ+HoXMxsPJQmnFhIH2M/ZsvOHBB6lvd9mJz+/JifR/HxleOP
gmL3yelDp3h2uqQfq6R+Mzan8TkxyL8zxM+BvoiddaeKwe6syH1zljpYl3v0E2oU7KOwxQc45NXK
L4xFmJjxIgtOpZnG856jaBKJn3mDfFEAE2LcPAni+im9iHrJQwBC7DmecYau3FXuaNw9t7n2ooLL
mtMNudcp92I3yiD42C4zFvXJrvsbr7vpC5W2Saw/6Q0snL4bH2KjWZFR+1pE4b6Otes8iVuAuXCC
iuVYNWtLqbYdgYAQXvgBkv29NgPsbK1xS0LOQVTY0wP7LqZmnpUmMpmEfZSIMzL8smztGf5D6tG4
5TN8kvaui038MpHKD4+lUU2JNOP+VLwwM0mE6t6TW6Z3uWsFeBHSdtZo1nvuIflQkQPB3Rg2hW5d
GXofQrJptEWk4u1K+iibD8qCJ+3DyGpzOWChT6qao0x8asL41CfVdlSbbUGqkq/rF3zS5vmWJjUa
C9hquUS4K8TLfV1UIh2ykG/VsPnD+N4J+cpEOVT3lG+RrI41Qz2aD0+aq+ro1wJthVLwFBqQncbo
JjFoDI0w+mw4xHLId0Q70Ns0cmaWFg0Xuc269pF0DuHWHdaMoJtnjnw3Wctz296w6Mp55zz4SZPM
a4veRVzxdKUmvSdj0oUAkOrT9t3MirXs9vwjDs/13NWah/8h7zySI8e6NLuVshp1D5ANLQZdAwdc
UtMpYwIjGSS01lhYb6A31gdg/OmkMzPYaTUpsxoELVxB4+Hde797Pr9FRINW0aGXD8RAxC39+9ti
3u/PY86k5KZVjtomOaZjiawV0dVYBnqK+AmZpRZuCxiuhV888MwI1no9dTM0NAADTawBFxHd39E0
UTq1BLqfouRm9JQTpYOjbhZgjgaorHZEea7p2L2uE1ehJD73ykiHDHYuFl1fEiYUyCjylVXqT3UG
La6Q3V1skCzUs+hGq+J0ZY34mPvkL/omeknU/r4f60VdBwuzZXZo+evKIIiStSJcmG5Oq2IEcSyk
kKQyeNk63lfyfWjBhRgG702T94nZ3JqTvnCCvjhFb2y0pD33BWulTbdMVaFHk2nZWyjhMs0iLn21
/0n9AuAZnh4GnQUgb7GGq8ZV5LvoyYIdLZ2Fk7dw8Zg5P/XMJkZFeZrYUz4djhDRrgT8PX5/tuYG
mq9nC02IrEqAg45TZAq+r5me9+keI7hXQk0hTtlP9c5I5Scr6X6WdbnJB0gEfnIW9dF13Iw7jB3s
WAi2JYbbEZTlQLB4LT6pZv+zTRr6kupzOYM5JFeZ004mjNpkKtL7ml1F5W2q4NccF2tT8fGv9i5V
g2x+29uSZJ3qVnUymCLFKY0o0Lwv1P62sIRzV6UD8aqp8AUIYg54V6prs8t/0nyy8NwuXJRK8+P3
h2aOyI8ODalnevZRO5EzOC5b0eYh167Q5vvAiEiLwrcSXdTU00Tbh1aC+pgdi0KfQQgKokr3ODiC
fAHnH6+v/Lw1vV3ne4/5mJIq9Uqm5vpwGxT6BVDMxBH96kczWpdiRcCbKIWEkv+7YEg6nt4yRiFj
QrtP3wENhMfT7pG8tOANWr6Xh3DXu+5VnnX3NM3ecNxOQgMYMFl1jBE90nogl/PCvaJoGy1CngFg
ms61wN+JSfIMu2TXZ3Djum+mZvLXUXQqCMrMTqZUJen+z6OoiMMr0XeY7S0hYvZUPSsSwgyp9Xlq
0Ggu1foV8Lt4mWOm6eTqhtosvREwFDNzuofcjlK4sqhE92oICkfC+IZo2iCF3ZPdsnrmNYw41Kmi
/nqkLmPjrbXUouG7hPqX3CX0RQ4yqGOm4Yx9xxlDjF0CQYikdE/anFZrapRFMTS2Ohq3Qdv87Fzk
ikkbb+WxharBRdObjleMmp2G0HTI8nwTEPzlgUUmoNLXSanni5VdLMiJkJhlum8176QolRsrGVek
IdCGjT/Sk8iV90jXHj3LeKGfLsHzdC/m4V0UiZdEXRdNbpFbdJd5Wq+TlOR4LGBbiEFO6Vsbqazu
cB2xVrqYb+nr/+bOmx8Rn+88mmwVXTQ0kGa6fNwC6nW5GxlZX+zzON9j4H6eC8FVjo/o0Ie5rflo
qXXch2M7z3+QP7/XU/mt0WFGu49dC90DehXdQwzjedI9BlL5wwOiDPYe1oanmHhRl9P0Rb6tQ3SE
QPgfqJufxFrULrI0ujTqyuLpmjLult1r0JESlIzRW+CXXK7xVbyWU4h2XBAXbVV6J6QU7rzYYLuq
xDED8LRmrtKV0hDv6MBGu1oeaPXQT5FYrRox35tVtNXy4HQsaRrx6VAwk3O1cq9SWVynXvxD78gd
+81FLfSdY+kEvyFgAYF+eqFz7Q4Agz2KEHlA/JR2Ss4UoBXdob4eLroOsv/Ydj75YX/nB9VVqSsd
tC0o/XmiLOn/VJyUp5ST/ERBCv3D0rd6pvV2AMQW823dKRLjiqjhig41NBnZIs2BvdZVvabwLoHn
8Z6lDldN6bWL4/ybi3a+Sz6feNTVSEwRmFrT/OooO2eFZphb4VBNbtpOPyrAqavBwWIlxpTQX2oe
Yo8uGpRlXrfMHoD4RwKeMTqNmWEDpExxq8vQNfXF0OpYJKbNY+a2FRMJuCpMtx5xSKDdtU5KpzCL
2xoXeDgNmzQubvA00xfkYbF9yQrSVjSGos00auNBKHNgu4qeQfDYuz0T90wdWwd9004aWur/lL7G
Mf8RJaDo26YYVllwjxD0hNQsdSDLPTMqRiWLppQm9oK1pFivelvDpNUFd9WBtO0S48zVs+/KQMeS
XQIUpl+gyyn3T0qv49E/99MESJ9R7asIaCYGjLpWAznkyDQKGMgeK9U6xJHQ8rzX0Kz2msjnoWK6
9rVYMapCX4ttNQkvhUxH6xyDGB3ES08gAHF1BmcEXb49Yplr9DQqSICU/WJUsLTGsZ4atqNVpKP7
MIA40Sl7rQnfvnlCK1/CW3bNYvqtTMUFEp2fHx6eldUddZpqX1eVu3DpDAJgma+ixoXRphqbrBmV
pYpdAiAVYSEUcm6PXDhpBkZ4MJ0xG9Z5bl4l3nBZkBQ1KUg64CTyXZHncHm97QRVcTytSL+ZJM9z
h6MLnZoxjZY0YXC1H4vC4qgde1WIyn2qtYiNma/TTWOCSl70cfbmVe4rEBdaaQSqiQmWXMRtbBLG
RJuwBFvRcdaGQLGrmshWLtyFqfpvlYlxx++P8JeELq2ZzHwssnZTAZWH2+cjjJS5SFTTZ8yb8mNj
FtyGcnNGCwNzVPE+jRh9XKE47+/KvHjC3LDXrO824cschk2gC2fSwksyovijGQJ5ec3E+wIUB/PO
BdLKK3SWud1hWo8XAtrpdDvqYb8q/HJVycWqDTT4ZoZ/hvYH7or5TKoRow1fuoxMrbXDOrC9Jvym
1Kx9ybSwlZTUEVYiroTpdRQN6kndSP6kAqDVb235fYfScyFKZQ9jUoD63JYTsxmrGV2Kd17cT9kK
ISGTErwNUfTM3b+zYiaKOKswWetfCmCDIGVhmfZMdTMt29WZjplKYI9StaOb/4ym1U2UFndVIJ+U
GtL5sPc3PDdBhA2lHccFiR6Mc2xVy5euGF6mIlPQqjeFzXkLYHabZ2uACsyP8KWUlGHNHfCimOGt
r/AgUXyXKYA+eVe722+uqS937XSoEBpPJkMoC46v/c7wUUuG1DElMJGeFt0GpvuQjf1lGcrrwkJP
aLgrOW5XXSs4flmumpb6RRasfr8dXwN4cjcmHgQ0W9PY8KXNFL692/m6L15jhbcM636NmbfmNEbF
fWUxqV9agkKP57AeeDR4fXvZNR5s8wC50iDfC/0UKuLJVrXk0k3lsq7RABciFiRViX2lOww2vYkC
/SLkPGqrIUdlLs0QEb9wUbnPtJKcdjVir1AKbxUrso0EHjessmYRK1yjmqCNYDZ1YLZGsNRr4WE0
Ocmim/wAZv6m4jvq2lr6rZ7l61NDplGPKhXaCeaO4jwkfCgbGUqUNLmm5nurm9zYmEoEBl1Ogzva
1mBOAJBz+pE7iNtA5OPalRcWQ7Dt5sxhIQjacZWL68oCUs7AuUIBf0GWZN0L/SbQk+1QlRiwCgLU
8f6nKbVbM0m9rVgKP7tQaDcYFzxKZfwYFjExsaG4i+w7VcjX9PS0g7DQTAQ7UyX2KG9HyyzI8mkH
DdUXIa6Pb7Sh0hhbO5rZ3kgdo2lLSt/LxEdoOG+El9DnzVWrppltiN1KUOrTzhu+I718jTfRtqN/
h9XGSDLJ6j+PtbCnEDiC59qrsvtk1X246BUgJ+14Z8XxY1bAjQhN/ckfeoe+GX+tANTC1vA8DVUc
TPGW8Cp1EXnWKtVJhkb00GBUUiyyhotMHjKIlXq4VgtEdEYGHUoKrKdv7qhjvQ33NEcPxen0bDOk
42oKlKLBKOM82PcYeqXk7hJxmZiwuMK6cpdpd9ei/kaMD4A26jdxP24CL7714UqXg/DAxMIpWi1c
jGL+XJXmNZZj16aWr82c/CXSr72Am1AwJOt+KE9d2jJrYJ1ixKy+j8ObAWFlnOYXjXiTKhjp5cWp
Z7oMc3YJKFWnEAm5+w1WmYunI1KcIgt+pBF8jIGUfaB7d2ldrIfC/aanSP5afUBMymwZFfWkZPty
QwWjJ6uhHAf7WoGZjdGQWYo+FXFoe7DAl6kqI7Ny2o68S33W5yGttWq4CIIMmnQMHkRAXLFIehNL
M2g4CQw1kuSUJwC5LIj5nwrDuwrlRe/qL3Whe2D9cgdqRUgJsEcRbTJd6yltJBFhvj+4l2Li30SB
cN4r6RYPt51a9Bc5oQR0mjsVP0418m6AQ591tbjKSvcccN15rUIaSL2dL3abQcT21K3WhW6dj5aF
uRURezpgP4LhUO7GyHsT4WeBp/giCg2KqO1zH6MrHEP+CLr2LEF5oNXX9vRJHenSvkcMv2T6/DwS
diAUNwwPB9+6cfoqfhoV4FgjLdb2OIzLMagexgqIYDKdwk5/9KRXtzfWaVBfukazqgbpIcOvJQ/u
B7qeA3UaeAf90ZRuwXjTeusLom2F1U+3jTeFogy2ikAQSdRpbngFMFocowVp5faYpYR5Cv0wafCg
bd4CkRV6WXKmqd2tCiesjEecCDaj9twLCi4x7rWcWBdiLz6oTNvytjhpQ84G3YvXY2G+wM3BvPmi
LDAjlaSOSpMqQKPz5UVqMmdOpHOzCp4wIH12e//JHatVFwynBAo+U50YFsSUymjoE3B9JHiYWZ17
UnlvlgA6XLc+y1MBDDn/WgydnRLfOxt+amFjFyKtwrSjiYzgEYICqATBXUpjIC1TUBuLRk5vwwi3
CwXqEIJfPbIbb0ARB/GWaGaXDgLt4qLl7lRXcwIDr7JWr1HsNt0GGg+HzHMjEvWXolrWV0qM2YmM
v33dSluuvBds5PU1nFYeEAnEGLlt34KueW7AuWexsiJDtbMo0xhPudAsWxNUgqJfx2r4qqTaJYrK
cyQjj15Yw2j0rlW9sTV1eB1y+v29mL5AgdyRbTmBF+0DtQTkIeT2UJkKuPbeXMBkGyas31CR5van
dl431G25HW/Mnpg8S58DJOALmtRv/KCB4p2IL0HGIzeuuiUCWY6hyfUzYFeWu9Y52UwyS4MZ36ey
de0HdeaE9MgvGi3fim7mok2H9COZqR2UkwBL8u4kLdhJcfUzGZ5/P9Yek5FE0iIomQgfSDcxjTlO
s2sNN0nd9u21KAtrQ2nuEp8bnRR1bEu+e98MpAo8psmV4cSahDGATudJKK4Ab7+11LEJjhdlqT5o
Ovdf2TBh/f0GmscSITaQEH7qMJrkGDxwPz/ORgr7DYh/mGkYEC9aK3hQM/ksksyem7hlvnNSyHCg
cc75KclcY6JrEn0mtDSYMfQjvzixcsKcvJUROLXqVZFmt5FHlz70RmWt4kju6p3MzZGlWKqa61Io
MahUw4vET8xVAEPFDrhqU5CIiIeHnzw02lWjgBfFBkPvWFA1KM9aAYBw9I0HWitrxzKwA6g176lH
FLEqepfqiqDskKg/C0J67vpD5lg1/g15RtTLgwtxgvJT1RpMo/JJ2uTXP1WvX6uRriy10Vsbro4q
VAcIUfkCQ4ZEkjWl8JqCGdqK2plo4Hjqy4JiW8EZcFKTtqoCxV4t60vRrLbQXUKnNIGfxEOyh8z7
5lrKneR2d0JHz4s/6jr7khG6Yw1SRmsuwGwd9GiqVC2++/0Z/aox4IzK9FfpU60A1clRJNYOqSkK
Q80ZHYZrKxXtutIfklp9GGTkyoEv25lmvWJx6aSe/Jjhn91X1UZpmFFJ4ATHlG99s0lfYwk8p2Rp
qsMpwMK+pF3HNBIso2uvu2ol4CMGNkfeJhEddMP4yMOLk+zFO7/jCpRlSjpCJSN6TB7y4ZtCypcu
AC53ZI5oqgmXqX8ddwHUul6KSd+215IKSYEMm0WTEfCMc4ajC8G4ob+po5Ukr51GVZ6F5Cbxh7Un
5GuyXGElXWY53NoB2TGX3GWTMI5JQUSCRvjmvjxmPU4DB227CAJo9NfELxn3zDQrPW7Z0Cr0Tg1v
AcIEVW+wkjxikyHId53ORSW1pNpAMkz4sJNRAkjUe2YMBt6gAi1Os/zaXwyS9vL7E2rKjAqfEiNs
HZMWthDFBgHIURxN6UkuSI10134pL4cp/xltYxI6C23AFACRHS2UMh4cSXfdI4ZUVb/nbumrJYaz
r4zml/7YB2tl9Kj9UYM5DaoxcYSCKTCTs27RtNcsEZUA0DoZg8hF3Y13MQe99FP65o1+g9GUtUwJ
C51EvdeghNpqA5hKTajs9zR/ZqBwoC2FSwwaQK0tfOkxD9S1XhEjlcoGc6WnlIf2ZBh/Iqhg4Ael
3gkVXXA+UY4tyf2L10fhKmjyR8b1bXKRcoEv+ip6E7yiQJEb7RKvgnlrBSd1HoKkz5lF6CHN9Bne
aGH9JmkgLYSejgFrBBiRp+OyNigZQ+OsZPwVxTx4wwakdtx0OE2L2GZHmV3Q4yUtJSX9Rguqfhno
YV+iqATtrKJvJVHzeaAn0ur13JDiPfKmELkHQ/ij6iPrVyrhLBkHpnfCjSrAqRdkxHL9YKx4akS2
p4g/5FapTv2mW6jyYylZne0aQr3pwGoEckDTh9XvMwVXmVutKXXwhC11Fa6IsDdP4iS/1Ct/lcXZ
Sa0oZzmk+N6ALuDGVIvd1igXo0B/UTc2goM36WOrq6+WnMXOOIjNonZJkAyjv9MVIoI2M78ZEGZF
8fGVTBuqQpZDR112nOYQLR9rrGbgggtSCADxFIUp0F1c5UcUR2+jlj6lgf+Sm+T3mUHb4hi/dQII
kdDdyv34EtMXRd+IeCmlCSWaGjM0cEyyz6w66WXytIQIteK4XjE4fSiCcu6HJZIbOt+T6y6sNviV
nIsSC8nq9D5DqUDrjNXjo2WcBrVw2Y4wUwHLVXrwFmPDbMsq9sDcEjRSkPat/VdMyUnvRbVJN562
rTM1sTWzy6i7a8so7i78qjqTTSpwEvMLzeXiBc5wOkbWoiuwGVYU2pc0QdlUHd5nCRlaVJN7KFTb
UiJtkVC2X0VGpzvRt/COL4EolyQ9lnQW05wOW+4oxE8ESErakCf7OnB3XqK/ikb91BXlrRnW4aKI
vG+CvK+zsekeIG1Czp3U1pdckqfHoZm6Q7yXs/GlQ4qPQxTXb21K6BhVxhulckhLdIt8hjnGq0gg
DWlKr2pXnzddvzSYxZBNRbyS0FobCYh/fj+yfq0Fs4k60kDSC6BlvsiVQHJLbWXU8d41sssqVM8R
vj9HV0OT3ZPsP2/z8onGUr9KL8ThvNST3eSGFOnieZ5VFLGJB0UnMruNPHGYvtm2Lx2XDPnklzWZ
WjV3C82in8cQBPuMVT6inSptnkx/q8kuyiIIgAu5C1/0Pl/VbVcT5ye2HJKtoQBLnxFlHTpqhpt4
Gw1GvcS4vHDEJ3Kg9bIPy+fI635UJeIAxttztYdXT4Aao5TjCo49x0emNsqh75xZYXkbVvGwlOqH
SAHBbgw+8CqDcL3M+k3i1VdNkd/TBqRR7pHOZS1cC1nKFUXjKlcfCXp6FLP8Hq/Q1FZGg9bjClPE
AQFc+TN0yNaYNrRW30H7Xy46jeWUmnReF+oJUTXFV31pVt1jVPPLRFE67BTZScwd0ATRbhfmAR2l
+VMRcQWF8nAidvRvClbxBBPnXvf5QeO5diNJzwNqU56QyAnKML4b1ASkqSev9FbD5lLo5UWbAzOR
8jAFQj2emkZzqkLn6lJnUMc9zpY+SZszGEp6X1FQ9YDNC+O+os4b+9n9iCKGiLHEWwMSW+kLhFWG
eTUCRQ085QrbZVsTHzVKcQvNJA2ReOl5X5PtgBFSgz7NoJkOP1Q5S1e+K98yN6O9JsrPsUV+QTYr
2Yzleg+8FtD3pdyJuqOn3S1T320qjXuD4qvt6024MEidi0ryXWb6a9F8ugxlGhroiAP7czxml32d
VaboRvvItZ5VpVylXfnoi4jII4Fxt+1fshISmsZ+u2F/BkFoHdTQsKm4Nnbojdc5cOWFEQqnSt0w
l2jJNRWdsmo9oowk8PqF2lJZTL03WUgeo9i3llGhnwceSQk05SiipGHVeRhBCq2O0VqGoWMg4yoq
aeZSNvw9OIxgk1TKmpMw7sIaRzdFR16CDsAxayM6bXzAwt1llGtoweSAmrG1lSyArqLShgtQytT/
ZUQq/rp2g3vEUsgSRp3+XRoEoh5j9OpJxJYaYiGqca/JL7tM2WSyupTNhPY1H+ojRtZT9+WLX75l
Vv4YRjwXejW+dkeP4QODGl13wo5TVQbd3mfwzWXxldIR0DZd2NCEAzK3vgD8lq1hdtc4bWdbKeY/
Q6jgccvtJ8f0gTD5xeZ0itsbLEnH1LOZZ12JDEHIxVMEjVb5hLZohdHPUypyE5mCR4ualj9VwRbP
C6zeCsy6RCjttlLndjqtC+K9P4l2XyGZl9xTva2eiHUKc9PDU8XUR5eb1qYjOgSWhzhDWxWBD++y
eakqOuYINzbtyCOk1Pv6G02/pH0JZhQALZNSZ06e6seNUiG4Apq8VHrMpeaCM0Njf9aeJyHqMU2t
jW3WQDmkp3FJHzaoQ7m69its1NpquFGzCcagwGaqEwAb1pBdGb7prg1I5a1AdK2V0t6qPHWnoF5Y
aKGxlsr0tAjkCLrjKJ0stSwQdiEi6YVKU1uRjf5JU7Qt3Trtiaq2xkINyFMhy9siFzMXA2qHZa10
hV203TLTMPwa9RsDqdQCYBbEFb1rNoESpY6nS4vkFo8qd202yl1ZWq+0wyA/J/XoplW5S37UbcTs
WfTdZRWRLUpHaj+y+tADXF70RLNIHfKEq3C4Dw2ZM8N8ybH8H0nj7SS9glitBRtisgIVXVWvxihb
MWxcJf5b2z5JHLCVNXmWMXFPahxqExEsIzYSEv0ckuAEirnU6r6Bn5pqS7eVsZ8SHdk79Wtq3HFr
LLuBhk0ykIpjuOJaaxpUbUMYs+cCzU1ujT+D9hJ0/gV1DYyBW/dOzPpnl1Z+8BRIKJrRPCsH+AaW
lSXLkPcda0oueYDOLDmSFwHkEPxHbiwjcu2yt5btiFQpjutXN6ap1pBkZJKwQpEuqrLnrxBxOjwo
L4LUtRwR2fs6bht5U5aOqAAJcekkRyvRWTwc8b0QrPEHDyBvIQz0MOBIJe+K9lJ8bsYYRh4UGDtq
m9esF05gqzc7tdT9E0x+bDUbDDjOprZMpPGmMdGECZLE40sxUBP3/TfX/9wW8GnCPBd4dUq9ZIu+
RtA8cKqoMA0u/xhwS0D5a9Aox6eMXVZLk9SgFlQBGBXcbu1x96MhZIwCU9eI1pUQPrkVdm2ur5/V
lfFgpM065g6SUqVZtMaZaKbPppJfMqKOIJTF1/zCaIVTHos0rOkPesgTUxjvIynYNA3uoQr51UY/
dUn0CZJxk5MqsuQwWUyL04fsNEyjV/C0VEt7zPj07rnXxufeU/A+iU5S1WTOoiiE8uNzqmI8VwUg
daLXSVC4UIUplqxR2CEs4HRPFUAMwZIluNbLWIOOWVP9WjZC/zOzejgLFo7snCUR/YIzEdX60EXH
GrkvbjF1MusMjUZNyAmJ0F+5hX+Luvpi7LDDNnB0tT3ypPIwlrRVLko1+kas9VdTN07ZhG6kTj/1
XX2euo1u0GM2N3p7TXDlVUf6P6qV+1ESgXioxdNg+kx2Rl41XbrJi9i3SV+9aqr36nn5Ze7KF3H6
oMsVUaK6G8Rom9AY4Gh9hGbXo+ImFVPr7c/OFE+iGHF1K1HSUYmmBEu8UjCK2hh6QurVfP5mUjpp
Gz5fjxMvC/4xezf5LxxpH2jZaDsKx/4e08FyQWfHhUtfLZ1Iwl3hk4dwJfxLja6abHocsy2XnWDe
yGMZLtQk3Spqdg9aC2l+Gb2RSHkLfekfiw64Y8DxaQa9PfT8HD8wyDi5pixw6M20PQnVdGkaPNVq
o9u0kDYMDF2SvlhrYfkjFM1HZrEVqY+wiKjTYgBaRQQmocjjMRHR7xSFQg5VDEhsFEw9AvW0Eyi6
aExSnbY2XyofkbW/9JNsRXgFhFE9jwF10smBIXlUWo5cZ1eNQs0oKZBZuMPzQBI80MRbAgdulWQR
GnZWy4h9qYFLakubctgsfQEL8KKuFk1WErIO4Qau/3wm/9cnviWwto/At6OX//GfgcJ9XO5//B2C
btqaPwFz/zXIcdOt+PfgOAq/7WstbCdu3Efe3PSrd2qc9gcgaRURGXI8JDjWNGL/osb9YdLdpXH9
TnhMDDsQ7aRZWfv/+9+Bn/4hMhAwh6bPVaEAwGcVReb5M/0PAm8WSZiMmQldqf+EHAdh4/MtqqD6
omYOw4xJO5eMMX3+Qasw+mmWS5WLSsBlbp1Yg7BTh4KpEH14wm7+M7+JGYF3Mv9vfu/9O4fX85v5
nz/B5Hx0KNuOiw8LOyznsNjjhX34+mGRvay6vzbosIrDuq0Cg6a+KLEhnr94WM/hO4f33r9ztDuH
j+f/6fMRmNd1vO5CsEgWTSs7/OZod/7yd/N3Dl+c1/++7L/apaPNa7JxcOhDm57nf3EajhY7b9hf
7uaHozt/af7h0frnNeRWjU4ghMnxt9+bf3t8GRxt3uEQ/dVi/mqzj1Y8L08pcaEtGqBcdV1Cl57+
FJafn7pQaiS0pbv5/fktYlOinsES89P3/87vkjtG3kthltZIfmyihkVoNC1i/vP+ev5o6HR3BdiK
ZtU/v3NY4bzc+SeH93KSdmaNTcfhrcPXDt99X57SgSZU/tyQw3a3mTHGzuHrGIYK83a870UnkXEl
uJq2aV7PtNa4U9zd8XYeHaJ5iUii1fe1HlYw/+/9x++rmH847z69c8/vn4h6yNFEkjGKq/kHPMLf
d3Z+9WGj59eH/Z4P+Lyfhw9QGBJmo9sEPFVrdj4I9UoqFO9q/pNpsU7yqM0cTwr89/dqvNs3UB9Q
j0/fmz9gyGxPRmvcH35KGEg/GBrZw1vz/0ahtX1fNc6hWP5aC953t2hJ0pMPXzW5NhAjxZs4DSIP
ZQtp/7IaRZybWOk4/YmCcZxCBsk+/E4UmnJr6kP6YbWir4mncGtOD1+DvNleJtXysFfzZ4U5rkNj
HDAm+9fekt5/lemd381fmN9XwfKjG7Oy9bwL83tuJwdLpRosiJ1s2vwHC4QGl0U8mz68VwDaVbTg
Zf7V++8b1TijJen9sB/W3FenVWTEl4d3KIicmVlVnb4fk8GlEqfTL789LJ+ai0b5cvj/OolqSh5v
PpTzAj6fxHm1ILaii7wi3Phzr+b3p5MYdLVxPr8/78ZvT+JhHw4n8vCewon9cCLnD+YTmctkOw6r
/rsTmQ7vJ5LqYODZ00nE93k4O/zwz5N4WCfTYqCdXNnr+WvzUfhHJ3Fo4pdmKEMP1S0nsPLb1WHp
8zJ/cwLnz+evzycxpJN+e7gfDifxfQXzXZhhsvTh4prvwvkEzouZf/z5BKZyGi71MMiWuC75G7HU
KkdBxHHbEuhugyHD5mB6OWSacaKMCWYN00voC5g4pMbj/IrCQHdZIzeYX8kw0vfA4t6/Obhtepvk
m2o02pugzrNbVU1XegkSdv5IHd0rDeuBi/m3EA8IIMLEOp0/1AqGhqyRtfclV8Vo2EmU04c4LTWs
VGbPqhCv599KZtGsMEuicjp92sWKvwFR+Gt/vLD9tT/zp4i4zQ/7A/whmPeHUl96O++P23on83KN
On/fn/mz+a1/7c/8Ytofc9qf+ZXQ4+nxeX/0aX/mD+f9sYZa281HolJzA4Abvq3zp65E64A47Y+s
EUf/8zDgb8HPH2fv/6lg4b9gHDCp9v8+Djgh2UZj4kSP/rf/cfL6Ckna+58fA4Lp5+8BgaX/YXEe
qNRMhV5gkkzt3wMCPpnwE5NxszgR4nX5EBDAkTZl5ueWqk8GeRasoH/FAxLwaQJsQNK0UoNQ5Gdz
GAdI+xen8z2OO7z+yO087qqYPOLoOSZzD+8AgPsXP/E4k1It1OS1OsYnuIrsKFme1qRIR9FwdPLN
SVWuu46RX613SpSvZaRwWqBuyA0vE1UjL02uRvaLtRsW60BTN7To3X44uL82+uNGHvuLTRtpKahn
TGKqyWVsygJ/iFk6mpFcI9WVdTf6Z21dXmWJRfN9Ijy1rftQZI9We+NXcryAq/idKEs7ymnMKzcU
OmXomaHtRD4KmCQp6YinCnVNJ91zO6hneEuhayi5fXPoD2aKs2fQkqbpHTe/AKb8Q+cLKZoKLGrc
U9wzMN3L3EskuVusIRGhCsImJR0ViRPnN3dfjUgjBeo5op5TF+oeB1QtHkhEWVx0VA4o6vmnpSwE
SFHLq5HWtYVh0SBBLS7BmnZwNRqFUidBykm7KoZ410WoYX9Br3etPkLPfrAK6ylmBZhl3HnTIUpH
NHj+VWygTY9vK014CocOUAAwHKMTN9+cvmOS2HwI4dginaErBeED98DH81dGMF0mXieSU/SErXtt
xIhxE482OXzjKCooxpqCyQveKraKWSccR6GlMq4bi1x+HtrcQ5eRXU27P/TumScMm1atz8epshIy
venT4mc+Gq+QRHwk8NQA8/bVmApIXiw/KsrtGHjPrVXezYdzVFAvZ6355JnCqVgUd2mr7IKiPcG9
ytHr5LIwkvVokvfNMFMXlTsTmZpu+Pcaasg8LreGl93VQ3VllHT2yZzRJg83Y1KvVYtzHeDxjijp
OR2s0zLPt4iczzpIEDoQA7ce70oFuUmvrvxGIvJmC/RtJSTbOneXQ/LacoS0knYVWXOGDdDJV7FN
zklo2XQsggLPyEZna/k5SvMleggSuicurdTTDahxt04rirD/m+5SwdecusnWeQLWgPJ6nXEFGe05
FYT76aeiUt3JZAtzKpxudtZ7wZWgIEobrALYZnHF024tdcZJXmbcbEL5LoL5Rymm/5bPFo2B/u+f
Lef/9/+UP+PgxX/9N3wKgqf09ZNDwfTjXwYFqkZKSaYHnEfI1ByEyOhXqolPMAigJQJ5nzrle/58
ssjiHyLJH/SlKBInYwMW9+vJIql/SFPKdgbcTkQw9Z88WOael4+pYJhmjJh0wpHPAh80a10/jNlS
3aVJ2QzdpWrkwVrNLQsnKezn60ttAALWFJ4PYhxNs2BYiJKnP1VnDPYYtQ8fjt9fPT54Wn7KSouy
ajJE8/Rg/1D+TiP8h01ppTDCtl5qL2NU5U6hj5WtItpRp3r9kKH+TWESLEI9f1aD0txIwb0ybfPv
t+KL2hH236Q5njFPiJBn8NCHrYh6sRzUqikv5TK61ZJGAJ2Roej3q9bWMq2jbmQNdmfIlUOv0bi0
QtBi1MUt+qf8M0PO/x9555VjN7Jt2xZRoDe/NNu79Cn9EJlKid57Nux14HXsDe5z6l5p65SE+rjA
BR4gqEpKZW6SEYxYsdaaY35OtG640JDh1bAQUXHonyl4qGtqlIMKvTdOzkYtivbvr/sXLQaeLsQa
Fuu2zC4o3nJv1bClgS7T8osPck/oOzzJfBocE38x5Z7D+wCPIQf3rGlN2DCtxEmidlLVzQqpgujA
eYiobz9SFni0wviuoL9vkRjQ2TWYudvpkXVIjSm7Y/fiiAUIRu6AHZWIFEWZTs7K7zTUBXnEH3ML
w5yeHlp5VGkqQWCLohE57TKE+N8EbtAAX9atrSrUptuxWLoNdcI/bWe3Neel2owhCDholTGFaPPz
dKpJOPm0iqYXMR1oyQ+BdqtB/z3XKQvMKNLcRF7slSJkIct1XH+DJHAqmpz2Don2yN+P0FIt+ulN
o10LC56lfYvaBknin69HnfBH1+o4uVAHM8lk0Hw20T+3vk7iaz/l7z/vNhzD5pRFgr5m7t6S6Wxd
3rcfZnLVxdIilA4uBmKNMo4XdzbUNEzk9zknTGmWSxjAnziyiHSNHfJPbMhfYH44zS78IEDcmHFA
kbh5pUGqBH09VtZZTWc8zoAtb3vcCrdT3DSeJLbbqCg0m/oOBPmuke8Qb5yaOs3pMurap0RSzgKG
vV1srlDf3NdVfl8udSBT8uEmtambEr/tp5Zv//2zuz6bnwYLyAHLAKRcmViS1fvnZyf2Jb0J+Syf
IU0D0zHVExqalC5mBqyt8Ocdhng8J909DYA82QUTfjZFPPYmaGz2dXDr2ZQBxawm9mVX0cdDrCTo
zH31PV/Q+QOKrgdOJCfsq1+LpIImWiev4zIcLW6uOMSJCLg6J0SYQ2fz9DA39DWC+8seJyF5KEQR
iwxBEO9VcxtAPbdNLUH9kVKLR7GDq4AeuT6tYkEdxLQwmrOnxX7mYkwZetkYzodSBBlrVF4YpMEW
tD6Y9DLDo66O1e31lbnOycq3zIMKLtKDizNRmdS2v3/U147Fm0cNz3Jx4eEkpf8i9xDHokgbDmA0
XZrK1pfjyh3GkiBxwMpCscb1KPUD2Jm5/cj8Nj3Q+VtPDQGkrlUOnUyNR/Nu64JmjSelPliJXzhi
Fz8FVYKvvIWzJEXx3h70e0Io7ano1fs40HHP0HC4NnqguX0oZ6Rueh/k9+DMAz7YyyQdWup/PYyy
VYEPiSubfuaF09CAE0PsZrKC0C5FCT8pupOa199S2aLRxjj+/vn8ukMDO5AW2gHET3obb5mDWTnC
feoD8Zwq8XGWBljIYvgNwVC6jnICw3rW6IEea6rvrCvX93mu1MjJYO7+4VrUm6oUuRFZ5kjLW80Z
mSX1Zk1VxCoSBatvz4U8+0dlElng9SFad1Zt7WvaUyh6GvKJkMMpe77IfoUbpQ8/FHe0GvRomxz7
GdF4iDNh2+uvQdT3u7JuwWeZ1M8rvRPWul/q105vRRaVraBnvlMJ2VHKm2Oe1802VL8gmyduhosi
hP1ZEyyvzaXhVI/1QyXV74iBlN1k6F6Vkt60zNA/pAVcN6XS9RPqKwCJrYUdasDrELePudj0x3Fo
V9eB+0eB8/+PtdnlZP73cbODveq/KrM/x8t807/iZQHV1yeWXNgeIMoXndV/pWL4kvXJVBbplYl3
CZodvvRXcVYyycWwy4mL0xeR9F+JGFn6xHGWYMCg8ZE2NJb6f5CIuWmHJsfDVsqnq5iJw0QiUfTz
xiDQl4e3DX6SLfJEQFiaZ6RJ++IHwYyri4w0PLE2RUMHflzEvY0/DfaZJGJtKWzAHkxIGIXl3yph
rdhCQRumGXudPLXeD0/1P0XTnBB+CDeWC6WFYvl9OcoT2N80infpWFZDPIcPbO6pazXJ61zxKQgQ
G5SpOSrHpnHNQcK1AP5OK/eHHJWPPZVY0vz+UpbA5r8XeJ69uLRn89QgbXDOuWUeKaOUp1oYhg+q
r8DbDAXSvtncO3jGgPtWv4ZScWyT+JAvf/n7j1aWffrmszXQ4/CrFhWVeV1cf4iBatrm5CYsw4dK
7yEkoSXD+bf3Bp+kvTAAK4/LVZ6VtA8J+Rl7EDgSk245vQIH9HqRBTbEYTiffXm+6MJc2nWfok/w
gY2SxjiIRX1RVMazoYvbNvWa6gNamMhSE5dIP3DgluNVmHxvAuRwv7+5q5z/5ubAXzHjCSY5P16T
hj/cHFojWg95Z+4rNQ53cdKvSG8uDSpcQF/Iu8Li+GQp6P1yg4sulPw5swKka3LitIT+rmyXBoHY
tfF4blM0EKR9yNZcJ2feJoMtg3lIBjZFC7Hr7y9f+XVeKJDW2UrINEGvvYX4jGIeyXodig9+yVX3
gvVI96d88FtfInPW7vBxm1dmitFw6U9gDMPhkg8A0yJggmiAGkYvSsECCJtGDBCZ+IpbjsJHV9HF
2qXVon9WaFJqaAgfBgTDhBf7XEI3g6AttsNxE3YGmZmZZBRzgl5BdfTwPfd3HDZh0eN3ntTGVm6j
eXW9wi5uVrGIhur3z2F5EX8eRTxhoSyxsy9a0ivU4YdR1MKhAWYUNg9iQeNllTnpHxV8LH+/fgR6
X4PDh4I1yk0YXgXxXGei2DxoY0ACKjuD+BQehWlA7q7KLjTA72KnVm6BjZdjTrs8i0a38mcstTEy
scWi8fA37J9yle9qROXIwnMk9w7eQu6p7yYhrEcd527E++m2VgUOhJx5/xCUX/OPPz4pgkQS6iQ+
8G0Umfg3t9FbMxUspbLuZxTNRS3ObhiK7TocYg/YXo+uXq7tsARWFgMRA05GD7lWKCvcAhqn5xS/
1cZ6Xsl06tkASgYXObe2aQ1trYrv10H9R5v//5dZM53p/fe7/+6tJjP6a2fW8l3/tf1bn+jH4oxM
McFSOTf+lS8T8E/5JOIxAfGfrYQUBxPgr+1f/ERthE2GCBldGsgsfuJfIQBfM3FygN9hKTifcRD9
ZzHAjVwY6jTKF+YheTtSC2gDl/fth1cWaVchsM/P52439vucOoJSbWhsFaQH2qRn8XlQXyFl9+UX
MTyrCq8K9NCzItwNzSWo90W27jKkHs2596kOIopqDrn1Bn1Byr7U876OsYVBrsI76oOCHJK1Vq/L
DprbWZkP83AZ0n3TPIWUaqM7szvHzUPaf6vS+6Q4pBbg5VOoHhElpsadBRzdAB6yCeuHwHoWwUlk
a9XfTNRQ+Qf5BsK3Mh3neAOEq5HcEY+vdlVbuHPs9OHBOrbCKehf0xq+toG9ZXegYd0xaUduKrw+
dICWPuH+XVle6nQ3uFr1XHeHNNtJ2W5gPZj2qrkhc2bhixGux3TbJ2sZIW79kBWbfITC8aCma3V5
JmTgj7WwDqoHmoVF43H4twjmf+Cd/Ns3d/ms/2WtkCYhz9+/cEdY4UX+rYl+Tk8v3/Tv9LSukGom
cKZESYhEzuyv142d4pNoLFYM8BiWFkneqH+/bdYn6Gm8TxoCRFLRV7buv1827RMpa2KOJW9i4PJH
/+Q/CLd/gY+RnSaHJ0lUUlkPENDdvGldWNDKYtbHBrMDsA893A9haFACqXgZiMlTHRiXGZXCHjeD
QzTWeMxManJQCvlUqM2XMoqVJzquN7pESVKE5ybU5A/07iA30EMJi+Y74MSnoCBUQmbTesKiOipa
/5TVibybqScVo4RH4kZq5w0pjLWpF+FrYMjie1sjdEcydmeNg7WmOKPtzap+b8tgOPV1Za3rGVLQ
VBM1+nxhI82IVGEoN6dRDV7S+a1NjHIvFtL8r6Mnk+8/l4t/UcJzNtcNHDWxfZDhpF6FzT8sUHFZ
1XVXATud0j6GLIuWOgxKgwoevmZ9MBanuA76FdyTYh3OXQ05U+kdf+72YDCVp8TAhEfE/u0Qh+20
7iu4aWY8j39IJ/zSYM9lspRCyKXPm3PdbQQoICeMTaOqz3Mlb0mbNpdayZ4HK7LWtMu/GJiurIMx
nj0zSr8vX5oqo9npdKQ7lRgveZD8IgW96RBu97bezZAxY8m0B3UoHUGJEhcDKNON6LDH+0gX9i9U
if095AARJzi/2TR1lO2rcaJ4W+sFjihhdf/D63b5V3TyY1H8NmMic/QSeSFo4RUXGvByTPthJCw1
/vdIxEWVoIvowK+k7XiJrQljXCF/pp738fuP/CVjtDxWdifcMmgfppGYF/enz7SKekiRMZ1rQKYi
DWKvap6Nx3au3qhbk8nCRsgW5NF31Urf60KrPUwR56NUDv4Q4//qzamYJoEnUS19CzyHm9uXhE4d
2zrvLyN+0rbua9q+L2J9rw3Qarp6JRVV+qxNKnpEQQAMJCbBixY3gyNwRkFVnD4nReE9GrVU38Wd
9kIlK9i12eSUaGXPOoeXdpCFrVhM0gaX4UjAjalrh/cA7F0vvuti9nUgP2RDZJgRFJ5NJS3tngTC
Vi7MTbIUmua0fZrbbvbysk5wZe2/ClM4nFqfKRTlwgWY/yEGE7FTk7hzKAlj3iDAl6UJ8mCWg7af
+vlJRLCwjXW4kfnoAkiQ7wZBPIR6CVMczVc1Ukn+/Sgry6P772gYNxlct+gKYYiXBhNW7p9HWZjH
Csa5AT5YncaLlUbdetaDh5aGECEWtQdFgimm9vF0idoWaY9vPMS9VZ77DHSiYpbHXkVHq8+cOgTf
UnfXFUvUaDmXm5oifle5/VBV+1nTccGuH6syH19AIj2LOj3kguFAdypOba9SSgj68GVKIjwTyUva
1xv9H9i2/07A8OOm/TcdUP8bN3YG/O839lX9ls//9/80UfM1FJZ16D9s8vyAv4JqRf20xNJgAQmf
fyxCk1OTPjGTyJIsWSJ2jR9yasYnykd4iZFBIoHDf1jd/gqqZeMTeeCl0EiCCZriP4ypb4+oSxKA
FJ3ECZhTMEXMn2czcL1xbDJNuCtn0uAQ2wZh3eEXOka9cIrn+9Si9ptLNfuSFNdOF43ZZcSXEs+z
6CQKdb5GLBasUszb/mBwduNOuABaDc4UUFpB8S65tJuUX5ZORtIiPr3rU3ylJpqu93MlfVCWSCa6
1yGlGFMLCXAIQ2RERo6AUa3vRLO7NPzIo1bhS11Tr9njRKw9BIP/GT+lxx7DVYflovcqXltPKPAQ
EIeCHwlH6g/L8C8nZ5PUJ2cghhjZF0N2k7eXWE2D2RC0OwHK/Ls/UEsfqmKt9hNxvd7hjBnJnXtd
MrVMLT0Dy8RTk1ayl1vWyJkliE7CgGQ5R923M/IgAgQWj2sBgwBKybFx/8Nc/g+75u0Ji5ohV6vS
HLHwBdlDb05YbaN0pjIr2flaiQpnUVw0qZCWaJ5cGS3AhHYwETHWhriOh8A/+qlyN07V9xY2yFez
7nZx2m3FDhDHP7syEs/yIhkiyF06pejK+3miqszSWa+66Xi9MjUMWvStVXEqLfglXdMCJYHZ+BDM
8lO0hJEqRg8XXQpGb9TCesM0nr3EML8014Xz9xenLlPxv/cEpqbBe0zcB1GYNopfuNjy2IA2nTow
B7GpruQ6V57SPH7k6EYW2hrLz8ZgGA8UaqKTGmhvuiGgcjcCKoRjtJB7ppAb2Rt1kj+weyC4m2L9
UBiT3DnXkk2ZzOY6LouNgEDpYiTkvLs0OeomslFSco4hj/Wzryp7NZeUL1NwSKsxfKDGC8Nr8pHc
DelrLU7appmq59lQu2Ogh/JK1rRdeP3sTvH/lCW9XVl4JiZKL9ggvMH0tt3M/XksyyBpK5gG6qC4
gSAlbi+m7X2dCihXrqOQJurTEMcGoOIWLYF2bIYxetebmOjA6vrtjMjVUrp2I0/a5C71JiTmyhPG
9B+hXmBvzfjjvbhsf3GNLK3zctH8A4hlqWHcjC3MFxHYJiGdwZp7M/Eiuk1ntLzyMVI1345UMXxY
Cvi5n711i/ejmxXC5JCrE7d5ptTr0cRIZsyFedv5GX54LT488Vhkj7NGTz1hAgg9ZJ0gqIJTIH7F
cKp4qdLHVh85ijdSu9WoMCqFKP0h6td+naQGQBRGBfQ2eevbwGX2295g7ZyPhCMqRurWVjCFjz6t
P6pQmV7NJrwfRl+jY7IfcHwtzpXRI7slYPaaUipIZYAHlaGM2mZjmSd9kp4NAP5KPBCJ3BuNrH/M
1bCHX0ddGxK+IylCc5+MxkOWJvMBz6j3sSpVjjWJgKJcHD43knkop+JjRHb8mSYNGHPdpD0YRfmt
ASUaB3Fzsths/CnZ9VFYubhtT1+KOLqLszmAuj7oO/R6JJsFYbCV3gw3kglxyOboWvxpPt+mzcmt
slfihUe7Ft3At0ujUEj6rJaTeBwsSKiU9FvdzJ78dlL2jQjkgAbXKR6yJ1XcZEstfxQBHhRWNW4Q
EgZJX22KLEMHH8lOLcmjW/cmO2xLXjxVx8jzCz06TXMeO35VrEzJTO+1Xs63kYr1FtFzcw6suTmb
QfX594vXDaJkWbwsVldaAcjuYthzC+EbJUzHIkB8x+bZBLKB/c0QeGKikPVa1tBhOBr4uz0jMrIj
JXCUqc6+Fq0h29L7v8ZeDpDDNJksP82c6BqMIo7ihPqhCmVviN4sHQdza9KlfQeEcCVJtASP1TD9
4fh106uNXaa8tEAvzjRLR5t42+hD65AphDDO7qIxV7eyUmzNsfN8IWGRiFPf7icx32vNaKzqUXVE
uqMbrdkKNCC48GC4QnJ4XWfMa7h0GZSPptmq8txjKSjNVKYe/vDYb0tkSwIThu/ScIeolTz+zxua
UVKjHMI6urt25vT4FHlNT61Sn2cKXcstCBJWolJoYA3ST+HLdUcT1MjfdMjfdrNVwxYv++KEJtyd
jMC86DqnC71xu3bWT1ko/4lJf5M4WB6xykXzO7RGgN7XffCHU3Xtx2UpiVlw10QG7W25Up6Hus9X
IkmYdT6R76lEqXkyQCpgx+XQJVZ+xgDDqttmC9N4Qbv41b7wVcu5tnr42ghKxTTSFUZ88hOPfI+H
09q6DCRa3sqkaT18MOddDy63i6LPhTjU9GFrvtenw/QapH/spV92pR93cgW+F3UhSpYoTyRq3j+P
SpvNkRx0dXu6jkBcGISIoZZ4ah9QYSmCVUd+YxMOInzlaC53mTV+qXQ/8qrcHI5dDoD+9/PkNiTj
aVP6Zrm2dHFxAbrt7vfDlloRDcyX66qiTkXuqGUwPRIwKdtx+DarUvxx9VwEEEbyjUMpzscwint1
2MCD090ghUAc4zDz+yu7ztAfnxUBGU+JTMPigAl5/+bsQEzoQ1mQ47usxvrFxrc+t9W2A79moSHk
vNDcia1crZMppBmwV4Eg0qlSDO235XKv1x3m/bmIPvDZqS8465HEJ7z0sjr6XBaK/mEmqntdhK47
hBZLiYPgIlmHBGJ4qP4VAeivoZxo6wQSyYFOhReJy0GAZQJcSQPFFuvS3/z+3m86cngTtKW54Xqw
IxfLRPl5npjFqIjqrFiXpaU+dWqstL+CZ9MN+pWc9kMbTma7MkciMw+xwuLF+VgZtvgFG6fpFD1h
FV37ziTZnLmUeBdmntXDnN2alSvoLrK6LvCwQlGBdrBUmTb82WqBLbs0sOpwkEYnTWii8tJgl8R/
GNdrcvfnceXeqLPQoMyg0hLy871lCanWYtKsi5nY2HV2tU11JZHWVu0hQ7BzPGdbqFkbfsf/pFZw
dPF83wvu5xVRC3hA+YObA4EUwFHXbNCI8eRphlOXHpV5ujzLxLFeqmELPZ5+2Vl2iwQIh4NhSmHZ
lbkOpXXQbCgURv7ZxDd3NyUHM6TVbNXe8bG6E45OCYasdNtkeSLTH0ZXv435ljUAmyhZ1NkXl5ar
myeQzSEtDKyoRGePFkY3U+eq084X7nUavPhDrOqePm86cVMvvmaeZGywHEV0VrUrZQg93MLfy/mS
trs2eKsP/Xzqxs/pcxakLiC4TZObWwKpy4zuA3j7JjuU39GtRAn7jF2rNoXwLHZ60c2B/SR0/Gqx
mzfZxghSZ4DCQ8uWF/N56VpAyB2tp9BRqs425g1Ux37yLGmNx2GuVnYxfZEbUmNEIekfAkoSwcse
dTtTkH3QZ7KUB9XbkFI2kxY9k25d5Pqe06kjdaqnQzWuD5P1Eki7UlgF0XYGMRev+9adelcwj1m8
aS07BN0dMD0cJVrX5nPYe8m7X3htdNBoT7Fmiebn/ZCv8XVo0ksjvaaVp9CPqq3xPl4Q2a0bQ7AB
myemtv89KF+Ceyl0F8S9cVd8r+CoU1kY7bF26+Fu0Gz5bQCMg602o9OsNPVendg+PaaSNazF8RwX
5wajnDJY9aFXJFujczD9Er6WPnVC3OwctYJ/BvwTB5h9TkN874DCkmgbpYlCxZfNyS/RkjnpHSQs
wuxynTnilflOzr2ONz9413gfuAA6viMYacsvPff4EOOrQRwdeLC+M1YP84k0egvBFK7QghRzxo8W
d8CKp3IYS7dBVdavGp0shqOXK34KHeYtGPGn6RkCADeb2gZJVjqtmZ4ZFmfu+GgUWODZ1mvR2DVO
Gc3yJKAXj+Z2ADDeeIO2Soo10qpZ5YZMpxtdrpb7wtWo/0DmTv8l7h08Ccg1fCWjw/6bgoEA6BfV
TuF57kj7C9jj4JWr4zNjA7TPLE9942rEO6V6ZY7Wj3FpI60BUGoKdt44TeAWJipVJ89WZugIlIEA
px15hMIr5ofPWBhN7T1rJonU+bKoo8wHqC/8GddGiPHJOqHJBNOCp2WoUjQ89lhS9UQk9KrC52K4
UsQ/Tts5wOe70gHkX/o7cVruopgd2sVwDeeBMJJdhccPk8bhQ5t8XTa4pDpcFN9bxFutXcPXKtRV
g7d453T01aveApMbtXsWsIBOb3qUwMFlj5zyhHv/Q3hX3xiD+KPNnEi3ozcQjQGfAcFGt1XTGXtb
rChL4eRod8mFGdU/mlizjnaNlQ/wjmyZVkwuJhrWV/zKsOnQbTNyQscH4EblZfbkdIstEH+sAgQk
zjQ9NhQ4lKUTZNjG80EqXUFw9BEil2uyZZi2Ijh0Xmi+myXghLepiduZtGZnjWX2pqU4jNuRAd1M
Sl5NBAN3eMRMUA++gJZqQ+4fBpU94UdAkMe3GzusAKiu8Pk0/AAB4gaClHiJvjJn+B4/smLS4qTK
Z1zmsrfwM8xk+QVa60JJV934SXyPY88AbC6smy/aqxR4tBBVpZPS/dR5mr+ayPbJz03/JoAwlw0X
c9p/zfnx0PdQMxEZgsJyQ947TLrotqfPVLLRnSkMGK9T7QJb4/EprdeGp8xwCEvGRUKoyB6eIHW+
ohXAHx3zLXxdBvEj4r2rTuWEb7sHAa3I3Epb4QbYRbTH7whlQ0xk6ahTiLGgrPPGcwmcdmnhsVmE
apdxmzPggi4VxvbDql2GcILlji1H6NHnxfwbx70+uGnopSEOqdTBqrsMChWm1XaMYYmiuDNLvvBR
Q3bDxkBxDP/IvCG+KLAOiujYXd7gIHvB+dXhSng909wpUo9RpcCkmSu194SZrJjygEkUyhE4LSZb
S3JstS/II2XYjUgJhe67qTk9gaxqL4pIeICJB4jBZmCVfoX0cpJKXg9IvOk67fZx91DUT4a1QuRp
ehwClrZiPJ6RDw1sN4KwZ3JFAIgHjB4AHUatakvKBrepqXVVUoMX6Rs/vXHT7xYNDUhCcG6RbSPz
5tDBJ6noqIp42uTpuE7ji/qsvuZvkJ99XI0ll24y7NOsXrARIbA1Bio7r1NZLMPrNHObw/A67+Qz
sHo4jV1kQ/zb6Q99fpLF70qPeeO6eV20hrhKv5WTB0CyU+9TwxVTziMrrTUYt3Wc2pgHS/OR2lH8
farPFTO23yqZhzASLGED2I8eps42Q5CRcP3cxoJXZYNtiyUHgn8h25V8/ZeIkyA7GnSuU+51WS6L
b/Eqfw8pixKWxi7cu2AnvM3fy1P1GL5lvW3sWoqFGBYAWSPAgVVpG0fhG5Zt5Qa3FfEzBjSQlZvB
Ft6E2Raewxe+RjwAdpM0FOuAjMfJSmB9YXl7HHqe1BKEJbI7k9rpbPHBEHfpZJdMGyBjmPaNHkc1
v3pV1JWU733JJf2WSttepu0b+xynbGz6BCXMjhtbE3Gass3XQSZLsId8b77DeNcGfEcIbgd/TXNr
csGKfXoQPpOX29X3KSNvSw/FC8Vfuho1zTXwxQhxOrGNbyEuMtS4e5sjdhJ5GpEKrYWvC39JcBUi
RNJ+idfWF2O+i+STslgE3hX+Et30yprxUs2VNu4wDiUBjO6gLk9N7NUaFMU7udmmcHyTlUCuBh9w
ay02blR5HFVoY/cHaE6rVnpSmhPzqyatGj9K+bHz4ejsRHNftltcvLTsWJadKyhPggqodtwmyp6/
KyBX9jOZe5Y40zq0iCC+iiP5kb0Zf7DCjoAaKxuqvSDb4neyvixbiVMdaYxkIS4s1B9uktkSKYYI
8LYXIizVHezHfWlfF9shpHx5Dw9eLuiiWxexV6heMT6M+T7P3GnFFBUJYCpXEz2xhUy0zqS9Hn4t
6CrOd1EMTdI1si2tQtPC2qAMu1ONN6Ncd/1+TF0MzxdQ44QzJQeug2KwQazqyePdkuYtMGcJKCmV
HRkbsoXPZlvE8Kpspw3KAsqzIelOm1/+RDZnjVimw0mzWVU4aVseY+ST+1swnrZeu9R/5y+h4YwJ
XaLYfrJgOMzzMnPLdBOJK1h+suxoyZbukSz0WnEbotLC1Fw8DykdI+5oej17y+DFd8lDJziKssfI
bpI97Ln5ZlBw+Ntnoou0QJiQ2UOEc+rUq7AlzfYgb43RUTo3Sh+lwTMl3nOI9yv5fWhQ8XJI9cQl
vekWEjbQDj2Zz3Xi0rbIUZSGbP6KOSMkIIuhetrVysTxNthz5eXoQhpumxWtK8O0MiasZA4NeUGM
wfHKk5wtHp+Y2szUbDVWL2zLHHRJhQZ7mezuEi+ZCaoNd67XYI1ba0V6rODmNpb8rmlroL9Tibu9
LcCjhwfM9so+382ctdxSv2fuBD2mXRsohwoC5cNw9ON9UjIePEtHzNjZuLmVwZ47HKXsTuhXfF4K
pZ6jmwSD/XmGIRZN67x+mQsSz0SQrvhtwhebLWPl6w6ozK5zc8khpcFxVRwcsGKmcfD7z/GAGZd5
J2lrqleEfYbvu3L8rMlPZnGnvhqVM3/BpvoNWVNVfUljerNdZfTylwovWe2YwdzXWEUlNiUBRb09
xKyoTt+5puBolV09QuhkPQuJdyRXg8wqeuNCeqQy6bDNs901o1MktKGuNNFJYjcuPVUi75U/Kco6
xoxF2JjDcuGd4kjFMykFTgxDj+IIK9W1gaBLE2CQ2jV2sHYmA3K1A8GOX1QaIPABwqTJt8dt36+I
dP3v42NFh6AtXujTDgnbH/mOQLbZf6ynTiC965j6BRl9Kq656uyD/lcR11s8492A8I4VQHH4H5Zn
qvdycK8di1e4mgMSV/i7bCGGsYrE/SSsK40j1IpdYezguduFRrjoCjXTYsuncZUiUv9qMwSuwRlJ
9Lj72VjJjxyVNWIcwSstJ7YcWaHJw1GJk7gCFvDZFl/xzZpr9KZeLnl9tl2akl6iYC3TfQ4ntFn5
5oYVlQmvXhdjhQQ1ZwZ+2DDto0f/K9t8K23I7wbsSkjjA+llki+Khac9HZPZvlQJaFaTtQrM4/LL
ONNJQv+PJthd96JIW+0peJVD5ixzwu2/QITssaSY1766IbNnlogDXL3YZCzlg5dp50V03PgrAM6d
vPzSvpX3KO2zx4XTSsieGZhUfItYlU1tnYJ5JuU0u74Bbfw9wLMnvdPUk5qcG2MnFYcJX2aRuQ8y
3cuY+UFBExIegt4owfZYDQ+isQvL+6ryKL5auiPkrDU0dKxpipz7jYnFF0G9gs18+aapL0IAJDRU
3SDUXsJcWQsBEVRJnvJC4c7wPypehfk+qF/06iHVmBwvmXiv58cwJSLjUhZ2Q8hrPcmKPfcvfnie
zMduU6VHBbuiTvjcpede+8x3mD3GiMl5aF/k4EkZj5P0npJFq7Gpx9VYbV5Ug6k5fssXFBo/0VIG
PHhbe5DxV9MzuyHZEmbvy5e57hgAfcaWM0hPreoUmGfkLC8rcd6IFDbCI1mdsn7Cqodz1KpcE6H5
lFmcWFiF7VNJJGglHFjvFcPNsnNmQa8NH+IFgO1jqXVWlJMk7oF2CtlZTR56NKLprgjuMjZnU2aT
wnBo2uAaJsfnXD8VLXI14xJKm5iksIAXC8YsK8W/Z+y65KyZriU/DvUGTHC0CEBcs9hgLzqybofK
Qz54Q+XlC2rZJQeGpEAV19V0lqRvpf40EuKO6ecuegnEJ7E55dG+ybac9Kmekwnh4J/Jnr/4oB7T
fsv/RKX3+xQhbdO/pPg1+jtpwcI2Qls6q29S/LrSjuEgTdzifBkJA/KT0n7uw6faQve2T+VD6R87
NjVpJ2qrpXDM8TLzOEUodCDHHxWvtuFIHKYw6Q22eunJ41mqATW9hOJl6N9EE63FnjPJrB4EoOKI
B4rTgFQ+ZsukH3lrhOwkc+Ukyk4J1r0GX/vQzJsU/2INW1sorFtd3AzitpGOc/IUIvmL1UNmnNie
4jOHuVb2ZsXldKP6Xjw8JOUlb5e/qXpXVR5ThZAHO2PjtZDXg+Dx0cjvm9wzelSRHudivpNv4EuB
vE7p+yPLwOcJntJsJ2VHacZOco/iBojZo66vlutEz956k+XViiuj3yKl648bvD87ukWDVd1slnvk
4By9CSDaI8wJ+sz5Ys5nzpsFT0DddalnBg/6gEpir5W7YNxwuRQEh2BlyC5PWNC3aeBlmZc2LAEO
ywJ/T0mOa9YOcfrGoySIafB48QgBG31Fvgbj0EH/rErr0SLSXxISmbYuBtIvroQRQecM2klWVgpK
fNOB8FUIPDAA/241rwn2xmqnWSvyKLW4aiOi+cZLx3Uvr0JO67gp+I510L/zWNJ4xfONZTe8LB+Z
eFa1DoYNly/Fqyz12v9H3ZkkN5KlSfoqdQFLsXlYNmATZoIEQTo3JnQnw+Z5trP1ri/WnyGqpDI9
pTOylp3iGRHuToLAszf8T1V/1WrH4ae0px7ycCcW6yirI6CQy6Dw07X0UrwVZPhQgMWORMLnmbSG
MsXJ18EOp2PTowSWXUCaqHZS0wlxgQStWWyt8onM5Y1Ki12SeT1tO90TOeCnH11/6JvtKHvcoZXB
a7hVyDaqPMPaW6Ezb1PB6ayfbXkY5X0reaQZbUh0ySzfGjwdZ7/hHGpvJAYr8k40MDRYH9FA4kxt
g5+pmqshPLUcymKLFIHBO0UI/NtrFHh0G+XtnpsJmRsl2yaAknyoGQsRvMVmqyyipzy4d7RVK5sk
PNPs2lbnk4jP+mDs097j1rb05wJn9gGQj2wbVzV5/ntNOMyLB/ZV/Cpw1ea2Ttzp9KmQ0XbumlPU
3hrpHMgn3r1pHsXknlIRrVeW7JqXWONAPZzkySvDbyk7dfq+ywgm2vPyfeh2ARvSPeh3ZXVUBFtk
cEyf1y9NpxIOUcBBuSe/ja9nhefyLsqOluZU6TUav5E/ukH6K03vmeLP0gtndpiey+kazvS+X6P0
Jun7kR0r7Ldt8lMV7uvADb+YGe34o2Ozn7CDlEHIMVlScy6ulGl7WTwIDbkZ50qFVT/yYwEnFcKo
KDHeEoocxdirw060XrXS5tkI5rMu+euKAEG0fi3SecqOsuIt+VUFOVMyDrKr3p8EVJDW06IdlPlS
LBdL9hL5Mpan3Nx35oHc6qE5W8YhH7xF3FmG3Tc/EA4xrBq412zSK34zgiedjBULm6joyVKA6DpP
Sa5x/yMfblp35gcxcaz5OTF/6CKz8pCIu0Ha1yPtUifSY/hDEtp0Cc4c5MoeFj9SPUl+hVkZ5B3v
KmmA730kZJ16iYQDz05W3nTrOSDMM3HojK76M5OlkhyuSYN1oGzulmfMqLEYVYk51SK3m5+N9GRO
e55CWB2r9MZ492inoyNDtbBMRh9+bVguFQ4CsyMyDYV9Ox0E4aiZL0EJOsu6z06p7FakbiqOlcfc
xv269xv9APA2xIZX1W+ycraew+RXoLzx2MUQ6cQ9Q9UuPcvTqdZuqbiTMydVL0JyzIBqp+TWK2+M
Tl0SPDHsEKMG+aknPf2DDq08dJTi2+w9RmGud710KMdblV2ZAoKKub+3zkh1F/Z2k18Zu3JxCckG
Sl5DMLTnoLpxtSmsg5EiT9kvyy4e9ox+3kD9nLlRtDI5CGSLfSrghumLN0qHmaMHeyjtIObbVnNM
si4Hv/jZyZRIp8djO4ja85ReE20XUvzJ7lCc8ukHX9XDg4DnActoWxUwXPuS53MxX4xlh7kavxpx
pzZ4s3N/JqNQPLeDx+sqOSSIGywHy3AH1SXdmx/DY+yHK6OjlPs68RrlAp2Vi8zEG85t5G/+yEpy
B6RDxuqtHIUKN/jKi6M4ASSqOwQ0lOBwNtQbT3FyR9e/GQZWlBbb7bSXOztcWx/Rb1nS6xzfWdaq
dJiwURAPFbW64RAzq7Y/TOqMusZc4TxLkOR+HTyvaz8BuT5Jw53bFClIYXk08utQ+esqJ6EWuVZh
K4HdUtxjQ0/+wwf3HhwjOANg1tOUg542fwptZ5Ac6joCHfmrqt+031WwE9OnpiJygFFixzvo/ZlW
gpDzpDzIF6A4g7b+3uZ2Sr8s0D0QdiD5UA2AKforuIdUoZ1waS/Ma5eNwhipyFa4v+QG9QGzAWMH
kzA+6/fhSeYuj/Yf/E5lRm817NbOY27HAC7k9Qyb4K79lL9zViWcx6X9Q/0juBdfLVcV1cGUctop
3FJ1yAauRVtwcLhTvn2QbbK6NQi/GPB1k+suhE3Wcz9xaIISaKKN7QhJGQlJCzm3Gz454Xq8jpp6
HXWz7HCCDRUg6EYGEFs2609hjnNgVDYfzPxsvrhMk9HHEJPgC9LD5+NN5OzxXCRqDtlNfyUoWa0P
AtgiN06QsmNsYqFDB5bizdlOlvwmdtKGF3Dl0U8/SBfkoeXhrn6l5ViLXdATtFK5aRMjwluxMAVs
OCZ9STzn56zfMyw1UAGhotU2FfcUCYNia52zVmRrFzSCxpK27c3EJSp2w4l4JV9NHLrGafFkH1w7
QAkC5LHfu3InBHYCX9g4STuQS02QLP+22Nn0k8jgpuMprtxOsA30/Y33yPUGCPhJ1Od6UpbGky4/
EALdUzQ/Ltj533mMsCM8qsLyKo1Pt6GiEWTIPKTqG0ZqTtcRndNDxB0DS/5vmEZolEHGpmMFxgE0
ssCex60mObxFowNDTN2stid0fTxkKChzC8IuhTYxxJA3QOWt5IOzK24zemvJoe4jxYEbiXqHRCk5
3jKYfB/A+9DaFEqsV/7Eeu8/RYCxZRsVW7O3MyC0yiUmiVGUZIexCdj1U9AMwqPhbza8ogK0wJNt
7YDLM4kFgNIFLSogXJtxdka8B+HzqeJS2WOa83X82Nmk5KGP+cCgwBTxcTUoh/Bcb9Z3M2xpYVeb
iFs693luZfk+J3jqgdkQ/my1K1Wj4uoEDarteEdatY4EY0m9LPALZDW1oc5oFIAQYdKXz3q2yYjk
y3yKTyYs61zkLhVvdVjDjlxeJ7W2sKk8GGU6wvp1mkM/cIHXwERd6rAG89jnbxl05GbQjJK0CYlL
VPwQNDfbmtaZuIRZ9vhGLXtNqk2tbgIWaLFZ05mI5YRb+OBBR6o/4UYcrsh1n9h5D+LAQ3SAoVhF
qbgShfwHgkBL3CQ9qoGVv4bpM7SLEdh9aktUT7CFBFyCd7KUSbPi+OHnfPSsu9nLUw8Xb+BMfiu9
rT384qb4qj+DOzfcHTko4Yo02YwvuyC/mjcoqHF0lh0cUFk9R9W6MVL5ldMJ8jHNbGquwMBZ0o2x
f03XPZWgXJSMECRZsQn8ACoFOhFORgJL9pfOM2jGDpw6Xx+5Ct1COEe5ncRtgfKi2PLe+CcgzfxV
AfxP7/LIPcRF4cQnb2TybXD6ekrHI9cJONlU5xDZVsKFsc24YJhbYCWeBbZmDBD7lc4Onrjt4iFh
NYJdJtoVEEqIrzs8y3mmNEsvVOJ15C+BXc5eu1bjqAeoYAFxRIgGt6BuNzYm5A2ftaaEpar3ItOF
7dH0fVTs9OHKGcNveWgcSOOW0a31bQxSTOUJApp42BaxYHSYmkYFZSONzOOQMSD39JKo4ZP8zbQb
XuRXcbri3cxiLgn5syXsDjapLm1UMkCG4MbmEtcuaw1WkVcx5mMb+fma1bk12J9wlaP3SHsLEk8n
8CNADYy7EK5JWxGE73GrRDoShjtVhW/bthUG525V7KCy4P3ZvChWFOOa6Cc8MbdtT3aKn5RkmHLz
tOD9aAeAwFoqp+H9lVRu+zw+tuKBEdITSiaOOWDNYzHSO1vaCqhbg6AG7hrElIwk4OCPhbIHhDI9
8RIIoluWNdJ76Bhgs1G1zd6B/cw7G0JIZQfDWSs+VstumX25cBVuioVbGVRPNC2ieigdwGA99jR2
rYRzl1LAxFjcAYnrxy2Tke0RuJYZJQx2//VnwdQPPm1kG2FrcuTAaPKDybm3bCoy0n7bNgeqrzZC
+q6TN0jRG9OkHLtwbkhoSp6DIhzGV7ZmPT2w5HiSYeWGyGI5EBfbIJKzpz5/xRYvGK5i6GeWy5dR
BqjfVeJaxKZ1B/rl4nHXMONS+vv3cuzVChsmMCIu1hzbhDMj5vUWy12/r7AFDiHZBpOK8SMVbe4t
iuoR0hkoG83c6u98Ky9JTJYe+inSGQB4Spi1irk2ii8FW0aGogSpPErHyXQDw+GNMskzzZvIl00w
PAezt/kPfkuZrmNMsc1V1s6W18Mlg8shK5F3w/cRiqUhyZJ9/pAZmmdnrCsqGVaRaWCLUM2zrRNJ
szz15s6SqLhGEnK9JDxl5VMQkCm9F9uLCGsq/mxQJE2UfuZOSG4Ve6OUvVvdU6+80EgiLxWzFbI0
ex/jM93bcr1jAsy67ETZCStvS8o21XT/k2avSFLXvWkgpXBbJ8c2d2OdYoBI5m054H1lm6GdcQYJ
ObNcpNAzbll8YZaJIdzOgPiixIxrqD8n0WF4+bhz6MuGozd7PtO0crcMBAR5mrkYrIwRyeFswF5Y
XEr1V7I+ZOs76Vci4UvpnhTwZcMZpuckvlkIaNLqNdI+EuPajtc6+ipjzUnykyw8N+KzFfzgY/T9
hU0CrBcwPRFpZ/9mjMV+p/BPGlIUXxU8fmTIYwF8kHmuB14r1KB01ZdFeU2WOxMCzyoIVXHYRdU+
kxwqYWZYkEC2I2UDFAEr3prShrTeTqVZ3p28CqSAinbei9U+mfex8WGh/+O2q/lVhiecu7Sfc7ej
7cSd6rM1os+SZEAahGmQVsOUIzjx0EMt8FkQQwxd70uV0/3sfkKBGwDykQ3tKFmc93Y8IDuwx9rm
MscnkWtbDvZquwdPWa6BvxPY7MctDckQ6/1FGnd9d6ArT0qdlWKScXfZDIknjVAbNjRUpm307BgK
l6oi8/RAUBGPPmj3E23TgtsXRwGIDhUZKgLJn+pD3VEcMnJnmMy62YlciMYDX5yAU0JkBFCXB7YL
GPq8coXeZYPITU4u2jo5kKHwj+bs8sqsV94ma57HzpJNE4/NCKEwNMw0Y9fmRO2BDHtWU8d/KD77
cdZ4NVU4QifNkQUHNRPF0chxmhwMaxtPL3zoRPZUcLuXBS6KoFO6SBs3AiDI9kzSUtjnNfxIsv5c
yku931nLjyzbZ/ph/ezUP/IVItMsjusq+AUyhvcLG4NU7atypxpUiHtmZsHN8jG/odfYoUfhORx3
kKHtcKoHf0l2qfFc0Q1eXcTICdodmEONuDh57cZXMqLZTi9x45vz01Rx/SGu8MC+xX7HPC0AngvQ
+XX/YedZ6JTpd+wFneixdo35Y+UfF79OXd3whujGPMjrE/dzU7tDjDA/umQ1IrbVGLN+F0EBA0cl
WYOBhza7H2osXpohaN9hsHhzOTcECrxhO8bc6/bccJfFF9J91bnCZC8fQ7vuGt3gcp7XEtcBm4XJ
PseSLtKTRhnS7FVE9NzxONrCLUF+1kQLmDN9c0h007mL/GQGd+AyA72AaMPHyWdIPkZceMRnAcxT
BL97MvQzAYejsGwzGGw651T1p0BjBSnYsptRlQbzcwRIL0i3pGWGQg9f8tmFTRfKp1gk5luyQzm/
Nt2zbl1Ewx/kfWr63MxNxFhhwGdaMQONq29ErV42tkF9RH9wfmwQxdZg16dK9CDn6sQBQAnznwlm
MHF9IqC3Qtcizs2xH6mTWv1JLP+YkVlUKuz8tU8+oKfRLXDsIqHgJC8sdw04Vb6N7CXWvag+WuEO
jEOSTkroTpAJkk9PFbCR4dftu2Gmb3X+UYqR3Vv+nLh18d4DDYrHXrg23Hn0KyKDLvspkG2duGZx
mqJdHEDNooY4LpQjlrcsDk0v6j1oPmAWZe62BWHCElrNaL6V+FCDmHVHFeE69POc3VJZ3KRUwiEs
D16n9F3RN9FJJ1QdhfhZUqJbx3F0x4CEF9tKD2gUcK0GDJ4aupqUdyytobjTlo0FYwA31/xe9QVA
B/Nazfuqv4RcZNqQat8EpBYRW/qC6dSVRJSvSI77p9zRfNFvauIWK+NFEOGzpV8Pl2360keDrHf5
Pek/8jyzQ2vXxq/4MpjQ2RQQMoSaOj5Jwl3tXpRVp6H81BScQ0iF8IVwL+r7fngKhqdosEfzQ8g4
NF95t5LRuHVO2cMmBtEvRUg1ENwl+pNQHnFB3dRU8bGFuHIAcEtvEwgpR+vCTiK0PTdZFAZZ4cgt
WLta1tdACZwOxKrP+UOdUFx9u7YN6HUJTI+tG5fxObJshX+b6A2611JdAHahFuTmlFdwEOb78pkj
fhyXyc7R6swQvnkL9Z5Q3ShgMOiq1RRxcngb4vcsCt3WOFWTX5oQrrO5WQLKV0jGFFOjHj4+MqRn
DDNJY6bY78Ec9HEzvFYMLnas9OmRMgt/khbI//izVMQ+Qc+8lPjCAkxnmokZRaNbm1iLo1swpVd1
XtjIU+4+nKr8O8E3uJLfSzb6upS2SlbYsUjIorUu/9JBQ6LLzbaI1jlyNqlvzG70A4pXRcbLJmrd
NL4NZbFZenPj45OB1RxssEW66bgbrAnC0ZepE6blXUBjIcfcQQpwL9w1tejQtIjOLdPuJ2tLO5AX
zHCdY7vNIAcmVJkl28sicPcqe9SJFp3C6K6pnfWZXNE1ML4l4q9r3Al9lWzxtdL7BK9vcU1p4Vvb
CRb+YwKqCaYIcqjYvFjcQFks659ZAR8gXbzQDLYZ/D1d95sKFFCjGwpxzkR2eYV33lQseK+GsCpf
qXiL6Jd6LrVqU1Jz61jn9DDSCGNGOieROcIJhvAQOJFsJUCufv4c0ue5/erwxJGbGHQSUUPDEu6t
TQsCIfDvqUaS5cXzUU4vunyukS8jU5hvGrTSR85SbqwMCgXKP3fy+G1Q3+b6TS/3cvE0ID4SiLq3
3vT2qFq3xTin5lelnGFmKm2F3IX6Nku3SfASNKBicpW5WBiMmlJ+skQEVAPKeKtZGe1lVG4lleEQ
f3atj9ko4vMQ+efCvtPRI7cQQnrTEAHp2kfEKLYIEisUbdGnzFDU0rWTj13yaWa6Kzaf0vJWLG/h
+BnUbsUONLktpbJMKGIrXqvhllP/raNF7iw53+vIahZ33elYqNi2fPGGO+kYKTpiSjqR2uMSfCwa
UoT2M0GRNr8JyT3LHEUDv5IoQOg80TkNuDy1Jtw4yPcI3mIeLelL1XlYU7hnp3JmJFlR9IlCPl+g
KfrjLN/m/rNCOQVEMWIRq3xVxacwXVvlI+5gZ5Rbnu6sX9BxuWmuv+U7tEiEF6MyRpSQtt91/pYv
t0pCXzl/Ccsxyl/7FtMxiO8GlbB8Nky3j+G6/dk8N+ObESZbc5pZMVcWx7SWb/EnjW9q/KXSvKAh
1FSFNwtG1oxuc6rYSrNnbLGZiIKryLYVwULEDrLpqb5p6lddfDMLZeXaT59iG6+fBLpXYMrWA5vu
iGsUS325PgbC+CATFrHNr4DXN8pz3+0r+Ror2OK1kEYXBKCd9hQyeqb6MQ1XBrCdwcDSSzdfw9oP
li+53putP2aBV0wfE/2TivEipsMmpbJ8K5Rrpp87/c2KLpLIatavXfpG352Q7eXJrbrjvLgNlS59
LpthXL84EW/85USCc8jg15squwXaG4JRnHhKgpib5VqzipHfmgH+LtOXAMjOPShhmWhfebeynTPC
VEQrSYxYO97i3y9WMPPcbMarmlzKZg+hnXfXuiasYj90b7BaenUV6dqZbx0KA+Y0weXM8IyK0Z2n
o9x/FfFXSCSImt1K/YPez40Ost8hH+o+Qn5IQIZvQwVuJN98gqL7SqOzGRFhfAybW4QaXORKWGRo
q4+1eEuM+9B+yOZHjqseiomemyePl0G2RmBMrrfoFatPRrioPhWh2DI2hXaWGvau7k1l++pAZcsC
1Sl/ZIpf1sj4AUupg74dFbSq6XvcvDXIxA3OzxERdgPUC2kvues6qI5Z+hWhYJmR9QZatKmKN4X5
H6Qbaf5oGzTX5GTMbM8Sip8xzDaRY0y3WMO6d74+xiX6Xt/4Oq80tuMFi5cZKTsTRG+O66rjLwxw
7zy/IYAZUa2s37x+eU+xMOzX1xi7c1I8M9g8djm7dIiEYgrT/GcOfMvbD9GMgZ6SaL+ZDbyawg2P
G3VNOn3N83EdARKniUP86Gt/rm6i/ovJqFsA89+huWm77ZBSwzoNCjPuyKgTCz9oDggtkhW9IpPk
2GOOxEaYr4KB0jhMza4Zd+H8tcgHviBYr3iuJaEgdmnqgGPnRYTQh283Jq+mk/qkjNdgvIeVb8xe
NdgpcKNyjyi16ByZkTutJlFbfqgyeyanVwgYvkpozfPY37PyWRpO9NdyNoajayYu07IxHZF6maId
A0zR5rd5c9DjSxpd6g5F/rifhF2PSiU+VNN+Vg8NJi8SRMHLED7X0q2Pd6jk5qdM+UOSjnJzkNuD
kTwJxjFhGGD5pyO/JPgi9EBvgqEdeXGSCTaxebUC2ldWoUgu/dBEl3fG0E2YbemIqrZgyypU1/yG
NxbqA7X4NTYH8rUIBt5IBrTIjpdPWcfCSP1C5QWGuO+r9YcikmHI6+Qi8JZ7l79CBSNAbbZPMjNf
k8/acM1HT0FvhmR03nGA8tc1F+i1Y/cQLkd+JeldHu+G4RTYVLYEpa+iOW/pbLNYu3xylW9wGPFq
PmOFnmvgbysgnlU7KHn0Jsg+0IjwZQyqJnzxY4rRb0rWmyeWu4YqMdwbw46/CnNrE2gndT4qI8j1
bj38g8jtm0OifKGZCaHTuz2alTJ8b8oLU44P2UfuHAD+H1ljYe3wEbL+ZAV/cIJU7JzWH3eyH7ZB
cLSYreU+i+9h/VIVx38t+fknvw9jNdWSNVGiVVMlTeM3byDLrEUa5I3seVxtyGai2m21yISDlGVH
Ja+Lp6lLA6p/GZB07PtDU2X3aiS3RxIjT0mHxJ4yfOeFRLjHcxXCmRKhJpTVH4+2zseb/R/5+/wb
Ptn/lrnP/1fGfTT7/Xv+Pt//8fJ//vd/hs30xdd//K+i+2zSbrX++f6P23fTxF3Z/O7wx6v/af5j
YNSDTQDuPwoiMFXUaY/9M4BGE/8mGSKmqrT20sesrG1z/+WnqRh/IxwZzZjOt0jYiPFd/2X9o1p/
wyZII1uC2BiFZvf/UQTNb8YW2IPhfCubqNIkAm8Iw/lNndbUgYJ1VDv7qfxDq6r5nSApVI4AFHOr
Q8WzTWQpoqCu77VDaAjBoWwa9MvhKLwtgUM0G8ITGQssdChRVNGrEKKwSXEI9Lkq3VWCXFiXtbrr
aElPJmMfKEvy9ncP5+nPVsO/t3mT107M/+5ANFcDX1nHWAcvO4nB+v1DdGGqGHINyD0XwgdOHXht
AZiNNTx9rGf3MEPav1hntUQdoK6mXBi4gGjp1VFc1MOYc8oP0urikYQiKuNQSS7DunYLGWIi7lHN
dcrS33IAv6TULGfOAGcHMdGcKUglPDHE3b/+ROo/fSLsokicwx0Az3Txn4xuCI/Po9CUCDNXi2If
mOC02iXsuIg+/DhoAUVrHR+a7sXsgazxZvKUqrTcSYUCGMXc8soZwrYROyisxQz//LNHF7WQGyib
8siPBmjQPJyA6oP+Z7dw0j68p5WehpGRUIyTLHYHLTFITdHbfdL9nPOkuVsZku9eYihGSyDIAu17
3BHYIiRAQEXdBK6WYWBiMQ/cNl7z2GU6z6qHs1Qxyb2bd9qvvxiuf2zYZwJoqiHjo0AEuLHm4P3W
hN5gC1IMTTOhU6nW++OzkubFG1hGwGW7T8z8CT/we9qnC02dFrWVZBXIs0bdnw1rZUg+wj7sP/Sx
Q8WCznpUgSCn4FwlCMAAr9IlxHWDpCYy1fBtE2EF5SLuLwNtyWLBXJvplhz0xpUljvpKH45CQ1tI
1SKubkdVcTpJH4DiufMJYt5fyEFI6Opb3dvaGKFFH7cfcUbQ078eF+n3aaSKGIuKBDuRqMK4iL85
eHZCNi1iVOo+2R9Izav+OY0m9PYCcRDFHzQRA9kG31Xbhsc4rFQ7HeaQhsagfFK6yvLaBcvAOWio
tvD2W///F+9vfS5/v3DX90cXtCrxP2ILf0+d0mqZ/VVddPwusUY02upl0MC2C03pzviSjkhKitzR
GlogCu57p1EyApCUok+ugR7+xcH9+16InzC2UrhfGVir4Wew+iL/vXVjNbR6J46a5S9xqu511aIX
pEPrkRkTGieNe2Rq0GmNbRhtIlGxj+pLnWfLOTXau5gXxm6eYSuDGr5RFuGlxIAaUacGCdth3OMN
MXhmbObuXCFunUR6t3sJRX9vAPz+xcCuNcY/DqxE3p1iWY+PJP3uV2S2eCghSQ5wocnpfk0S7pGj
0Wuv9PYNA5qxsulGb4SmwtUNAbeOhsXqUuRykQjihOH+4oTjKt5pSkD5UIZ3LhO6UrHM+DM/9f/t
l/r74mXY8aE3RRYvzjrG75N0GtJRUQJ8ka2ULt0FEseeq7bYd0qf38LvScnADPvwMKQVHeODRAct
s+QgpaBcA2aa/3ro/ukwWV2lGToc4BRycZgI/zgLWivUrDDUsS/KLLRpBmK2Wei/25YOfyGZBnpO
aBQmM/gQVkmM9GpJyTtRdhJWbIxPhmJCBkiRZhOyO6pDmrg6+bXP1f/8rRJo0mqqg6I1ppu4EkLZ
KQs6K4Q4zd2ssprjpEU//+JT/aPv0xrrRqgHbnqY0K8Ra79PiAKznD/n9rQavJIuAN4hZKkjyGNJ
CnVb/egW4BBjggLKnwsCY44cKrBOg3IT+2G6WI00b8OxgqjujNFuErSG1eozUhntLZgX8Shb2V+l
LJCxQ+n020ymPtKolCikVQT0vy3KOZyVAtcqwf/zBDGDItlPqNkXecru2MJMrqhO49bAV9SelEY6
WsaI45I1PWnBXNkYxkjHII6edCbfjhRXTDdl6SjpcbxppmjYtSl361k2VBr5afuv9fKXImeWR3rH
fjEzlI0d6EhlXenamN91cvF6PHy3vUHjoBpkR6DpeD+a7blTxl/qGizysNBVFXiWTlwUmjTuQdep
sJQYaCj9nLttRNuzvgQVyliqDEBVfSfNmrR7ZEasEapiMj8L+pSQUUXi/VKZXAVNF6NB7TCJ7R8Y
gFq7PFOcsKxW9YwBt0140qzKHS3KMKbKnDMpxxjcMuTSq46B7Mg9uhc2A1pZAlE7WPM3eCJSTtxJ
u+WskOJxeNRGQp+8VXOduBOyHPJFFXgHATWcNY5nuTVBHMj4vIrkE3YhSlq8IImhk7TU7vMgwVas
o0V7pKu7iZ/XvNI2pLH6sb330XzHQZCmY8U8PaaOoUWW2wQIpoG318bJVt+NEry+QA7cQZ5CfVNk
AwIsIG/unIJymNuM1BY0/usDnjIWTEjy4y4oySRbvXcyKaIBTsnu6kRjUZk2yLbXo0XErssfe+mz
Ejtgm8f00EKIwhwlZxCk1yZVsO8xwvmkGdmXGSBkKuo49vD+QCtR0ijHmC2UPZ4aouOINPqkwhFx
T5UEmddn7euj4NJb+iWC2TNWX99glDhv11fKZzgWLZpxQzbGLUitildTrz7NU7EXsAQoanzCNpFM
u6KsSztqkmATBZx/ZUt7bRiZ8SHE3BbZMHFKQhCiukjjJ2s1wK0EOmllrSAfjYfmtTw1esz7P4Kl
ytx2TnI/QmFQRS9dp6BsUuOrntITlijVWWvpeWzS+2QN45M1gA495q+G1+9JJ7WDp8/7aDSIaOoV
+1EN/HeVVyV577aYFZ20bGDTa1MxpnE2XPbFoF5qs0V1WsGxmfBBcSh9hqthtJyvWMXqOyzqoKBC
U+k/stCTJs1ngOszz3jeBpMWNOiwMSA2V7fLLqyWCzkXb1NtJmd1BlEI8Qmv4wwBUjGEn7nUYruR
oMyXrXo51MXc35dcMD09zNilCdMVTMl7WD9rmN/5+kjDSBIkrf9wpxtDFYZMe2o0PkGYwas8vrka
LTwmDBj6ur1oha8rffQidhXGEIbkqkVvOcUAeTtMNPnLNfE6apUFW2199GGh7MKi5QoxxwbHBirC
GQ5czTr5XUbH2Yzfk5Xfe2HS9lmJ4H3UqbUH1IFlxdeKtTo6TT4FnhpldIELuv/Yt6dJSDappeJH
gBBKm3v5rQ8L3ICKQtg/ltSjxJ9WxcAS/hGFeblv5lx8mQNsiMoivRVtdzZ7Qb4oGgMrL+WbIOFf
EdAdF/ej5LVE01waWnIscWJ9JHM0f9ba+KLWebObJMDiLNA5MZqccAIhV41NEcf3SJ6WngZ6rkVq
XiS7clllFV22661p2YXq0hzzBbHZuhShWIvYhFB6lJgPF+jHQSgaTXlWwF2B8SJUgl3b//mRuFdL
tLuUxi60TK45un6UpUzf5MMkoRyBjm5nmoMDUQRvxMl2o7c9MvYJ0YiZq7D/q+V3mKbJPkwFmodw
5z6kZcA/Jl07FDPBSxlPNcVunnYz5AjrRhKJ4+vDv/zxBnMjJP5v7tVzGDBZTNpkww73r8dlrJk4
sekDGFpZeR1U6W3Q6Nrt+6L/wC3MGpxl6UW0cvXwYiSIeJgNCCWXMUfpaTZXc1i6A2GC+lZrcDoL
DFhspUjsWNLyJw6XbbHer5sEA6lFK88oDFs5gNkPsvbCsc7u2JYWDp7Z6+PA7kl72gxKm3vTyNOt
YuCI9RM/Li4twRH+OBDW0/XpjGZxUp4j6xzUWnPEzezVinGsnAJi/cwWdxNc21Hu9Zngzz2iVLUc
UjfFGw0FKq2FGUryWA+3UUWizxjumjzFQbgXDE/q6uiAs5FgKprbNm2yeyzmihBORyv61pVG86aF
Gj2cgzV/DIQwP+xvl0jU3ZATSVZXrDTQaQ9d71utMpdnsSUgaexiFH0tCpOg/mFk4vfjBCVmNTlW
AlB0MlR0AdUw6o/n9hiRSSgHFzMUYjnW2ifgLh2IS7szQzmg9ZCsjKCLfo6pQdKQgt6YBqY5CH6M
Bg4Rahr5WdQ/y2MUfKsCeXos6doMrlacSPu+bxPfUFiAwxhqh49wRG6/PJ7shOWgHcQlXYaatS+0
trlafXuOq0A55ItqekjvaVdemk3dmQVNbSI37ErapbnGXto0VJA9fDXdb6R/ZNH/pe68duNYsqz9
Ko25TyFNpANm/ovyliwWjUjeJCia9N7n08+XxWPI0jni3wM00A10CxJ4JBarIiN27L3Wt+JhDbBT
OxiJhFx5zD8IRBluLbW5bjMTA4rb0Vj1ylsjs51t5AzOtjadZZbY/bqVe+u9tCgMZgoDbXmJfYjG
Ly6UPHTQiZjZgyRBPPHl4DXRnzOzVm5EaSo3ZdVs1ZZ+eBZE7Vzjjs2gNbCXpwPy9GCVfiFtKs7K
qdShHyplHA6ap/qbLmNqfXr0YsVn2aTam0BnKjddAoHGT69bP2B6Mp4F9JZ+nB5/Gi7OVgq5gJRR
uj/9YknAtd6vyuDWiK+P8wziwKV6yCohb0t0O0RMaLiIK7wQrdvbSAxx72eGy6jGTdud2KuHE1y3
KFrQClayJf0Tw2GdiAV6Ol8EJroKCaM9Y/uDNEQPp8NeYhyUmMKFIR16SCrzlaSWSFtF2B+cDJ3x
UGoxIJYu2vfkqxOGirCN5eGq6VLmBrBO5QyjdZ5sWyfdpQp+hTDv/AUtv1GB0CLQ4oZIVVGBgY4i
ZR9oRMUmYBunkn5JWW7NT+ForcsbnDpNd5W0gfAn2UVRd8RthC7O7F5Kdmldwy4KS3OOq+Xt9EDI
gpmFUCNp1saeCTuLDSAazOIijl19L5mPrebp1/1AbdXG4ikp4fJZrACIBEjyB1055AOqp9hGed4k
Efi6MGho1tffU9XkAmt5MRKayGOei1xK8XuxUYHfzlvV7Q/BiWlsJNHBHhLSkNv8wRkGfd6/1W7o
bZS2ZlCB1zTiv9sVI0b3tExOxWfUCkSRbghsxcAg2TZluYN30fKG8WFGysFqM/RZMcBU8JQgikZW
dm6SJybXJWgiuQIMTLarrFXouvhLatbHhygYaNMATTA5WPfBWB/mcpFcURu3eFd1RLq2fo2AYan3
8b1ZinwtlJ7gnVpZd/pwH0SVtqOnD3OrTrh+CltZW0NgrIsK5bOfcTtqdO+AliScqy0gLa1McVrr
tbdPAu9OonOyyMmqRsBCgG4WMeUP8yhm6HH7vmSKsD2yC+GUcK2HSrbxCUFsp7tYRQs/RmIUuaJc
MHW0N43Da8kVGCp9ZO1P71yi5NY+x8wq02TZWuLKlTV3HyQaQDJpHKZqJNRZAxI4qXHcBxQmVGtJ
CzPH9YCaDoN96bWadaHiYIq9JriiIMH6jVZwqDFUIaEv8jefveF4+oW8Bpp9jHJC4R4IDR92RXbp
xoq8kIoyWyUtSjldqCtdiZ47L2DGLsNcOy0KUQBBkNhhOZ0BNhDqip4fOJxXo+8TBWNQUbTZhZqr
Cfiw8eHwYkQ2mTO4+9MvnTaMo8iaaZBj6lPgwPFzwgR9LkpHQgrZy8eEDLUwDHE69vVrwYGxZRyN
MCvOri0DtxjvLAxDWUW4g5K6WXZ+UXKvUDGwqCo6+7Qnj1CYCOpK378t+oWUOIT4Sk28zytA8m3T
U8kQ0MBSVVcFPR+e09LbOOG4sVW2f5/H1YOkJ8hoJNy3p97h6RcOkW4f63p015NTvW51/bWpjWDh
9jlVbQqRI7drZSo6ZMqV6hYbiehgqhn2YUeqZYxK/LyTITVpGzpU/EjQ+4BerudPfAUDuxRDW4kK
Lb/SCty5YaWjwgqMp0Ju4O/02iWzDH3WZiXcLjmOl5RqJl5WqiMzzI5Cl9q9YVaz05GLfhaB4chX
FV7A7l17W89K9a0Upbfse6CjPE1mJAfrKZTHIbzTbEIzrneJhvJYE5ito6q479zAvNCi6KJz20cx
koSzWoVYlPTaoUzKZa/HVPMhRiaFi6YbJG+51xDQ0vo7JawmOd8YuCyXZJHwpLWh31NbdnPClDdl
O4IN4JhfV2210xtYRolretuoCOen7rXbVt40I3cSV4onpo0nd3PKOm5Lft2vMhM4WK0F6S43ymJV
OzaxAcjwxv/nozEkK7xrti6hez7QNCGuygJltELyMA8oEwGpGNAHvnRNVlD9e8PWM4uDzlSgR9lf
jFAtMNoiUUxqQmqY92+6jwzJvHG1SCEexc3mgbDdfTT+4to4wPJU2LP8tPrcYFzK9ZuboOvqByp6
RQY8E5eafEQwZOChBuRi1Gq7qlX6dq2so8mq4wZnfULYqVQdo3RAqudU4dyoxvthXo6PG44QqQW0
IAlk0qYIzbWvYMx9iGWeGaMVOL77mK20VN25iCWk06mDhhu4xVLLLXGbkV4wsWmiBwaSptKrxuEK
feJAhRHalEJ/D2YJ/csowKaWBCMYdDw03SLZmBLyVsvXaoIk+ZxxrIyPdqnVIDH7OgZDcbLvof4n
S0A+ni4MyTjJOM0+HcgiBtOo+9Qbwrs+Q2qRwTJUeIRXwpbDlWMV+gSs5zCL7Kyc2kXCTMf0Vqkn
BYs+NDZm6lhLYcNdKEJzF2OrqB1uF7wh6b2UItONhpxuAfOXrVsmuG9cCjqK3y8a89rP7ThwvTCf
ha4a5phk97nJmLKM1LRwQ4BiUr1Wu3bO67W5FYzBCW56YUEZv9aj+6AtnKsiSVfFeCkxWnN7Gu7k
uV3NOEiBGgwwSDt0Z25NR6YfOnvfptVe0pp0rw4QNlQslM5AELcWmvUxKdtZOs6a/dhGlz242y62
CjQPX7Z19bEx97kFLbQRbK0SK0Lvjjnlp256DfeCmIM6WkuNSzS2VFf0mjFr1VmIt4RN42hG5vY0
VywLFJWxg8RNDjuE2kbH7yJJzN4vOV0OM6hwNpWCaNXui2BTxD54qow6wovQ04yNSre2XkND+BdD
24LUCFexK2n7xIJQJqTispHqYqcGark8pYj3eqPu8nRo0HqB/ck5rrlSaNvQdLSLBj2eb6PJ72ok
tjHz36XtGeH0z6LUMXAA1kIYwC77fis3cAKrugLe6g4KowL8y3yvYO4b/XsSwT81sP/bQfv/R9bO
p//kb/+hf8NEHtQUH1res6fq6R+vSeVX/cVT/Po//7VK2+gpefk53fL0935P4jGNb4xTGam+z+Lp
Nb8P4yVl/ArTVkYmzMFNS2FS9ds0Xv52SrCgPcw2qummYTAj/20aL39D4iH4EsNnVdBh/+cS985i
pfiHGCrpTLItcvcE4X/nz0xdGL6st9YxirgcdI+cO1Njo8IyHa7Iob+KxA+jsFct0uqhvFdglqQd
OI+8Xrpz2oW3erHtyguiLGAHysS+38tiV5lYPcBENbK/q22Cls1ib4Xdoi947rOOm2HyPkL5F6zR
/6gFOKaa/r1mZELxdBKFlH+qQur4H378j3XycvpC8o/L4fXpU/I6U88/lCLqNz57UtRJfXxfnr8v
TlP5BmPcZGXCf7dQPXOY/K4U0b+hEkFnxNeYgRsMeP5Ym5L5jWkJf42YCJ3hr239M2GQytmJpeqq
aamarY5buszRNY6aP1D/w8jpkZhiR1Bx3UG5wEspBQ8aSk8zKbA1g7L0fmgSPrno/sP7eHg/Mj7K
O86yqq2fvvXZRE6vZclI1aCcVRrcOqdYOh1qTghSVg9Bwcl3bpWsOi3E0qPhnkiodB4tTVrZHv5+
xCq0QekfJmvkOXMXZWVP5qQt8pWlDHii4HfBnSxjnOpNtohwNPaSsiVoGetSCJti5Y42T7B9g+cv
0NNsO3yPZqTuK5Bjnn/49Q97ph777YcdVwL70BjKcfbD1mbpRHSEcLTDVpQcRtByPTcZm+TevYkL
I4LCDPnCgRQQiIVVin3hWxsJyXdfb1LqKvq6oqihneRfzMf/egnoY5KgMHUDntXnJdDQX4q0JAOx
hzI/1XoMfx7esJeO19QDXmYGNxsUaWKEDxZK5y/emL9agOgFiFTUUCop1lnJFNNw04Sfl+Au4QZ7
x6CnfQggO+6vVA3HvoD4C5nagFQZ5dJX3/1sDHlagwK51phwDMVLnH0ssR+mQ1YT255i3M78ZlFk
/pKr2Y2J6z0GZ+3BTfEND4wkOmz0FXVv7RIXKRR1Dxetr/D8f/F6iO+x+RBUwhd+yvGhYUR1yYRh
JuuSAgROEpPmMvMQpugVWO1KbZ+0GLOxkAkaAw7r6TmHhqOBwoDsavr2bOj9QzsYr34O/cHsYIvb
IR3Q+iUS0Dn1zIGFmMirTk8v8fDARiiRe7pxf2t6/MnrobYX+ToJ1KewcNfy0K0VjNQurKIcBFgt
68u8xq6R9+prGyHndKX+LYKHNLq8woE2tpGWA6p82L1pi122N+/MrHrwBgMqeMP6cc36ghluO+tC
qAFV9yCVwp2q6PrLCINAYFs/or7AgjWgC26auqO12Wx8SQU22A1fqRTOpDTjAqA0IA5kfDR568+W
X+RmmaMSK4RG7MmBw9FWP6Riz9DQM4Fq3OreTe5bEJyf3RvVfFbKW2Fd+dcSGoVfPwdC/VxXv7+Q
sRrRqKwNzvLPTyEd/NRqFIikKdirMBP6FBXIM/vaRg5I52EelEwZjC2L2gXHmznPch3fxxS4sfFd
LfqXrlCe0AVd+6bPdczfedgZDf+5a+3LJCr7SYIqKiv0FSEcu0IzDq522SryrkWBURvxUUOtEzXZ
hVlYSJyrGxerT2a3kFsa0Ux9yMFWoTxIWvuYVu1RWOoXiYDjCfnxXnH6+Q3m8YqCwhbJ39kuRCO1
p97XgFvk5qQ17FVR9gSq4RpGp8f+wXCB1NzanzHDnZbFZUKGqeIOU7coF7/+KNQz5crppZijatIa
db6yerYmuF9pddIhbPRtcjySYdq69Y/G0C7jKrpQzAphTVXvQ7l86Kr6IDd0/WNk3HG/HlwRT4uU
fWoA+B2BIp8EAwTYvGd24x1LQpNchmm/fr3ngbCn14tYDoEy0ZFkWJ29dV5ENlgQsXQqA22/jBSM
ocJFpIq5nOnw7YwprbRrEZs/Gtm6JmN9GkvptYVwgbyAHoUQQJCSyRB8yYGkUmGOdrIejyK4WAIg
p7JgufcJtzTqVX8wbg1rnDIyVLdLuIUxrMFE2/qlt0xJu63YKiwPSn+eHfJU/SHKZjHgNjVi6zFS
2bNKqXwkuniCQgzwsv8Q9fYTM/XrFKeRLOOTT3L30JXRsvShxObsMmhozLkX97MionsUpjiGMDre
SPHOTZMvMuFYbD+tRC7wBF7QWiAjG+nY5yeRGUBTGAWRFjlOMBikiFKggHR1PulcttAocWmNaAOh
2AzdkzuuhZyTYz/TF0o62ec2DBo0CcvaaHdNXhxqLbwlZOaabLMXORJ4Rqk4wkgGMKXlm3TEOZf+
o2dnz3KFx81UwNepPWky7dIfXaV46IwmWSlFcUFu7APV0UtXdXcVXnraYN89tbppliaR714MdE7D
9E0KS8q3CEn3xiZdtc49eM8bBmkIONxyb+Bi7qjnaHhR142nnGlGW3pul4yrI+xMYu9Y1tob2m2s
ZIdQhLeVWXzXrOgl8+XL+Bg08lGk2l2iIJIzPHiAAoSf0C+5Sk9rVzrSA5mN/A3Gl0elbN+k7GCA
J3ES7VV4Pljj3L11bf2h6mEgNsrKtLvLMrAvQvrY+ToOtQMT3p0bSLPx/1kinhp+Wj9GPg/bok6M
Lx55/S8+cwWpkEZsO+Lrn44B4SKViix9xNiDVhuahCgR95Ai3ZoUXLkMrbnu7WurEy+6VN7kRv89
kHKTWVG6yTySRXDxG/lA482LgSKU5Ybifue5hVibsN2BuWsV48SkIA1gCPOHlgCz0AFUnju3Upfd
VGl/JzcESFdHvTYckoPShyC2f9BC3PlmBPPYPIYt3huhw+Igt30jerIG+rjiUMjkC8eLLtWmW2WV
CS4jjzUA+sUVC490B2nKcON7SxL4F0fWGQKVmpb7BwvXMohKMhWk658fFKd2FDlP82qm2+Z948ss
u3JNodtOcgFpptbBh4ngsXECb+aNNVb+IhDO2XBftGKpYsKrFGcvVPcS5ZktqXu3S5Y8D/dWhLFP
dUa2XbM1PeAcvfnc1O2bYGoGISm6jGzzqwr9pwPo9NPo3KhMeglkqH/+aTRJ64rCJ5OBlG/QC0wh
0h78ks+mg4HIX0B504ON5WDYBY3q+BqaynbOHGz26+38cxbh+7sqyCG0TZmFSEjw59chw4BJHWQj
swJ7b5yIqd1RoOHezprnogAvBOPOwcf16++qjB/Wh77e6cM0TS6DBhdLwWXw87dNAr+tMBVAaKqy
g6w3Fy0/XWM9CuTwrWXPsBSsc8lYGBJE5eKBoxymSXZDX+Yllu6TxFp+8YJ+KoXH2+2pKjdGIfF5
L1V3COZE2Y+JPtiNAOMChBzcAk8v4F9tVMvfIIKD8loA/iyZ0OQoqjhbpV1UZl+csOeC6/HNoSjn
/m4juFbEeRpaIBet1TCFnOUuiBAFIJ6HdjpeIjuCwJFv2qyb+wmwC6hbHdZfIRnXRQ6MM3OvbUiN
cXJTS9kXm9bYoDr/yNixDMVkweLVO//IQqccCizaINHKPJygc6SNSqr7RHRXcQm4T7MgoHvtIrMh
lHWW9dZjudPbGLC+KXLSy1HRaYQ6YTCgd/XWdPh1ZTkHccYwREnA+jVNNPUV7yWK+ZdkyMs5qK5G
gRsmpdZFFUCWHIh/9ejtFjOvQ60X6j+MXn4lqneaW2o+FQncvP0gZQxbEngqxcpBOJioxKh31ivz
xFvHHPA+p702CZnf2WOoQUyTvyAyVhGQr7RGf9PVFI4pYRyaTXAFgjDdcm2+AogfXlPp9Qc7yqO5
qqO1j6Q1MoiLL1bjz+81QXCqwfZgclH8SUSuxRpVSaWAsffFNM7idS3D74G5NjrWgSrSssfTpWl7
H2pLBI+3UGA1h+KqzVuyH8QXThJlvJh+elwNUtwIc2ZejAnmJzea7mNFQ05NElUzZgZqC5UqpBsj
V+BsdXOZzdWXcBDukmAVmTdW2dOJh4cfPJbVvZJvNffli3do3Jd+fkVcpBRMTrYhn+1bmhf1naFg
KujMW8+5hRUCIFj4cHMBHO+9ggwPd1vAfoZNtUuS4xff/udnlJwyA5G/TDdLUfRzKbQSJRGL3xpm
MjdFq2jWHXgNhVv2JHQyoKNyi3nXuA87+WB0/a2DZkaH8G8M3RHJ2ZVf8viSRNO53qjl2Fyq6Aai
CF4iAJxe9h8SPV5xiC9bHzWf6MGXATDwiU3AzuM1GN5JPSiBCQWoHBLAQXVp7xwoCaEPn5M0nqIp
LqvIvM3jel0n0hXitqVUxVcILt6iGgWOLvmrvLqkYgsy40V2ykuj4lsjmXKTjjAs9z6XlVuf4jHR
ksc+CLZDe48M96ghKGyUZKpa/Qw0yJ2uzg2iTltJ3oeAnPP8pmvNm7w1X6oqe8rqiDvtZJDzy8IB
NYKkr0nDRQoGT1g2pmcLUl9DjidFrHPVhuF1zp6PdhHxoU9bWi3lZ1+Sv0t1Sg5VvvGwYQ2Ob4L+
h8OYQrhBwePBlyaCQVXuWtdrIfPjdw9IW0O7TSiiRMlrkHXpQcQi76y+HBps2WV9TOFm690T+cub
Qsmm8UH0CIvdL3M3jZ8Ol3GxaHTmFRPDCR0XFvOHtqdRhJRTClxLXUtI5ZOhDNLNwU8FYkolbaDI
sHe4oC/G+nZeJf6bxQ7UWt2a+XE+rXXSVeTKAMNvxtiOaZ8QSzmTckhddn3dpQ1XZGnWpyVadt6q
DBThjdNY/thPurQk8ggkfWWaBRyPlaaUN3XvzLpB+W6FuO2DWr0OQ0QxSXVAYu7BNWVYXKsCe7CP
s5s/kCk6pw1zkdod1ZaFnT+tiHPMInuTi1GMYaGDw6AeOfZ12fBJaQ5AbT8itqrv7mm2zlBNbTWF
m1REr7dWop2uavsYqoiShLMcupVGAkkremZfNsILfzVI6hLXTOgapACgirWU+CJHaWRX9ouFdhYD
fXfRF80P5n9szbCV0htAKdO6r5p5pncyYoLw0VdLJoerOi7meRTuwoTgjJRJiEkPuJfCZSH1N0hl
gbADkfL12J1xaMHJtghoCLBVWfkece9rba/HQsRraUtp8NAcD/YjtP9ryeYS6RobO+yOamjOcjta
uQYzVIlyG9XrAcHKfGgE2Phu60PaTHz7YNYhrBCF65GPVQWRHigUjT8ZnnjULXsVuiZNybK/Y9+b
16mNiBO+e8OPXMu3F6asrJBrPzRBCDkj8bF89/veJAKkk6Udaumdrrk4kznKZtJATkCYomOT5mqV
rRAOTv3AedA6CICGbb4GVrF3EvumgIpvgpgKrPre88X9abf8F4xy/s4i/O84Shznbn8/ydn6iRs/
JdLRf3tjOnMaMq5f/ue/ONZ/H9ZIiqF+w21h6oJLoD7mBf8+rXn/EmUQ01+Z2SBNuj/GNcY3PJ0a
xlJa+4pO847D+rdJovFNs+hn2STMY9PRZByh/++/P3moyrM/fxyZmJ+b5bqM22esQmj1mMb48s7P
2CxI2VOd6Koc3Kvaiq+Dwb9yUbXEAkCiHD3kYcSEPNxUjbm04dySM+f2aJ68DMAHmjnWGPhl0+sJ
bN2MlEMkwgBfQ/2xCGz0T5Z3BWdRHx9SeHgl0mtXJaYycCdBBK6yodGs5GCcc4HGK/AjgJJmMkWE
vSJJRmm+2wWtoiryaZwHr35G0h3BDEHTLiS136q18lzQy++09FaPR2q9FyrcZr2ZpefETpjX8pDc
BiaplAFsYhPca2hrM48nyVB3pXRpdyvfeVD9cuEnyps/1Ec/v3aGHPWU3q0kttR/1WPynzTx1DGo
m4yg8MLZCm1O3fzlCH4a+Vn2WlRp8vMU/i//qd+n8rL9Dc0dDnRus7rCROPPZ4kvqZrgAMbKSKtN
ptr+bfSpyN+oabn6jndRTZVHic1vzxJfUrG7MixSLTK8NYY1Z8/Or54lDvpPBetPL/189Amiyq/9
WgTrOt56NLBM5TVuYrRd8GxwKig9za2Z2s6ICu2H25wknWQ+5j3qc5JDdQeDB6f5RJjgLLEfr8xn
bEOCKATjmOcHw7kYIGvDhI5A6X236l1gvvgNKZAEQ/vVcy6uFLFzwJM5a2Z+LlkwRN/qT753bYUX
Un1hZptc3YLMS62dCA5NuQ35dYtTf/Avy47kClo/zlbhcFT9i4ICxgSRPVQXplhyI5vI4Q8TLItz
bO073b9MpddwTB8SFwXnfUnjL2kWGcEWwYFoAWCzjbNFMGskNx2BgmRMEVYdrNRi7bVPKp6rIqXN
58Acq49xf+1poPbXUvhdgXNInK6HqHsVEzjTb912CeiOuCgjWwXRUif6RHEmQ0SfFLzRFD9YGl52
PXjdBQ1Dz94R3RbQfcxWnbfR2n3fHPoRK0YA2GZoHiTwlSVUNaT+wcGUJg6w3WZVDPcz3V1BPRn/
ly4G8d3ryBW6yVoYecGWRiFUn0Jc5+W1E+0DbyXRzyGTzeKaTn8Z5zf16LI3NoW0YsaqEhShLNRs
mXv/B2HPX5M4/h1P0NGG+fcn6OEJSm3x9OnwHP/G7w88h6csuH7JCJIJTh+/9LsOhy9xCgoSt+33
k/WPB17/ZtHEUG2DhpeFPXsUx/z2wPOl0eUOaINp6GhwVf+pB37sYP15QT0dnuPtlN3PUDWLSdvn
mp9c+igyssy7si9bcm9ZlVZKS29qaphW9tldF3zRNPjcyfv5G45N5w+XjL4LTWRofEMzv1LSyyYi
iG0ee7R4gXmhs/hqmn06/n/1E/JWfvyGoe1kdg/87UrJ1164y6oNIbTdmA4N2HwRM7NpJuUR/rd9
5TQTlaRILBnFzC+JlIDzxX83czoey7mrftFBO6WF/+qljReyD+9Fqeqlmjmpd1WIl0i7w1oUMSSz
J49Rw/61pnEMm53UZtW7qrQ3o36q+u9evjJg+UNnrI8mr1omQS+ew6N05fgO96OPw/qrZK/zU2Es
sT6tkrER9OGFJk0Z+pYUeVfDNUoESZtDgFAn++re/y7NCFa59XZMUzMf9+qUAEhs5AWBUGtiAAGu
R2/ubXVgQCmKRcKgfYrqXFMBvl0oM0y8OG/hwR/1JyxNqjOxETQTtTDpxeRZY0QQv8rXzdyaBFs4
wNf2S19iWlsod/b8uftebYxn6ybd63vtNmZDzJcyNid3mr1+eKQP7x/JxxoTRAw/4c8fFWWuQd8e
FeuZJMizdBiLMqsoSy6tR6VdltEMA/aQ7VHNB9U8BXn+YD/L+qR5pdoL33BtIF0DhMoZ9KJ+D27J
hIYxQNAGjgToAvC6iGtmjKU1E0+8OGRr9GOJatP2o5UnLuprECwQeWXlraLBGnrLhgOiXHTgImUC
ftPnHM5ztcFlQQAmucXymIc5VaNZsOPOpTRjMHssTyWU6ckDIWAUtsxyon4JIDIKLvofzETJrUtJ
ed0Et2a7IXgvzsaY8ajDHQuonphJck05zfl5crKkoF3DwUwmGSFp7aJBvp8/whNxgNrTjmgQsXYt
qNsns37xxH2BpRmuPPLwSFnq1VMQrcBsL2txTIZHGgqThiUDsDIme1P305mernRk7mHzYJcXKeHY
ZDj34CdVtPzfB58kgVpMlbKZ9fW8UxjMpstavlZ3xN6b5PJGY8R51kMmQ5AxVdM5FQy/DxFwVNZT
EvA26wfL5L5/FXl34yXcXI/+PozSdrDVOE+1bkNr2lx7zRfjU3PcY361esbG5YfnR9cb3fSl0LsC
DManbMAck9HrLl2CzYualk81U5WarjnRcXT1abOku0QmP+kqIE/ZcF5aMDVF/yNUZt2bLGgGT9rL
5sohlJZrQDN3QNoCkWWEOCnvRQYMe4JUgUmXhd91kyWEDI14b6jrJKnANlVTuLLMT9hvdiEp4RdZ
OZkyVJ36995TgnL+lBVePvTxlEQ6g6U0LUZeNkHcE/vV+kFKFbS0Lx6y8Yr5y3fprP/U9WpnKQHv
kh4umIcm1/Z398JA7EDHKV+KbE7LMu2IBUazcYztly4mqJGwHFJR85vweYy71Va6j4Nu6xV4cyb2
DVIQ+lXATlN1Jbtf8TPO9Cm/H2Z/7ArnQhnJV1DS+Lzi/FhJlIqUTTjypmE3BRQva3O465K6AgTt
OOuiOFrlg93vk3Zm3Ot3sQR7CsDAzHniESbYpHqW03nuzMvusjB2OXkR6sLEbU0CEPE/7dTWp+lW
r6a0V1MCQM0vJG8nBcf5ImXURUmhUAoAyvq8SCtRZejFXe/KegyfpEW6GuNwnnDscQJp7tx6A4lI
R4tSmGYaACnStEdnMlEJt7/ebVV5fB5+9VLOzptIqrratiX3arD3ICJKRL14yiE6kIE0L9VV6Ewd
bUHkDgjWdUTWHQ0qmsqkkdhjYlSzDdhdn9pLqnqCKUgn6sRdK24q/aUes9EW9gGPP2eRT3SfttEF
Pc47erSspwrwL0/cg9nfkSBTgbQAkj/M22yKspgyOWc5disDZZhZEurN3kZ2o7KBnx3e1dQvFc4W
o9/nzoWdX1nRTCEMjHxawlIJgAG7WEzramG6u+wl6rcdWTrDlqaDrmwyGywBi97Yo1erueVn1XaA
CE7I3EC5MpdJ54Z8uYTYr7psuNGzWjFoCR/Nx9HHPFWfzf6y1452uO42JTE53jxm7NGHj+CTS+sx
6OYGMpxu5oUbCy/ps+HfRrSc24eRl0joFPPUW2NMJo9eo9eQ+cmYdkim5qQoJwObhTyjH2iTV1XM
aG5nWAOVGSGVEPww5Jgr8gRqexHceq/8E461HpWc6q3qrkidU+S5V+0sdaIC2xoW6o2n4UIlbIpZ
99R6JWrI06c+DWZvSi8FYy3YCi6E/jyNpm0D9vLO7FGwIricohxA7EkaIh/7Mq2XzdgTmRF6CMQe
fBIvWifhkdNILy85GChsyPQhLqi55pNQ8zmeM/q1cE9FvP71qv3L7evj83NWInRuGmlF6PP87GHd
gP24kfOdjGHNnaQkdrqVmOTdfU5EXQ+TeFbI8zF2u5yW0WqAkcLGnO4bDk9pJbVTa4Avv/MXXXiR
6RcVOZ2Yz90vClDtr86ljy/57FxqaNlKDmjTq/CuQH1vkT2+ZKIoqew0wMwe1tBAVUrRXRRsYkj0
YuF910eqex0jdZo2+FFIaa5x60/6uXmdkR2WUiNMgrneTuovXu2Zy+Z9t6VrgiJxlCIY41Xq0ykK
TCDNO8u9ajd+t04ulTHO8xBVNwP22ZxhgV6XS7UneAxBZQUlf+6TnFmWR0KOEO1lzhZwTHYVuYyd
bsueNJejnrxoUKZpT4PLH/lUlKOEQ0155lBuCXMFf4VJrN7PUzENiqlRgkPlP5hZeKJzQoUm+Sxa
ydIssHdBfCezp3fvM/9/QVv6P6nfxoXzw+P1k8Xl4rUOn6LXlzQ5w02e/t773VoxrG9MKi2N6TMo
RHucV71frfFPfgOjBNpq9GLRFf6zlSYp9jdgV0yITYbFqHTGS9lvV2tJVb8ZDGlVWVFpwyH/1/6Z
u/XZgWpZAKi43gO1lFUNNe3YUfy4Xm1UNaLyW/8mcJtdV8TKtJcjmscZT39l50eiuSd+o0v7MIVH
o6SDyQnnApNsKn2qOiwxTdeuPU9/dR2SJqqmsPAApg6iA6x6lazvP7zFh/fz9eMt56ycGV+wTReA
Ow6mP9Sqp/vqhzK1yiMAzD1RP72p1+tB4fwQHhe7oQOB6I56dBJUoNRoO9eRmUr57Sy35GoxKPS7
pZ7DzZM1rJgtPO1CWtaexm8UI116iY0O2wjWUZxU3F5IRpDN8rtTwxur7FvNhSVTt5G5bKFkV0up
6/sR22MsWAPcITWHy09eLJuqZAYqpRw8UePPXczK5GJJNtcid6sXwj52JWyhX78r5y6F8V2xoG7q
6G2gC/LmfP4YIQvUvGrUKp59W1B89jUMbzuCK82mUqAA5uJRE7wUaPwudxZO54q1XaUvaoj7Xycc
V4rUjaw06Z3fDXfA6BgEo1v9QrXN1ORj0cSnp8mMUmAmGfgVuKWetXJ8OFIFOqX0Bl/HhhwFdca0
F9i8TRhHunPYPJdabUtTh5lp7jnVwoFAM0vd1MVMciCcymikZNnnkNP1xiWSuM7Q5IXTssoV5Ico
rM0O6HZt+vda1rwhDrry8nY1CPmp0rxmrqv9Sw7gCugeB1sU6PraEgl94Zj6vE5Iionums4O6KEC
qrbjGhRcfA/S0557ia6Cq+BaMiC0Z/XXCRERvFFfQtbG9tKfleX7m4S0ncND1phbneNTw9yEdCD1
6Y3b+RqgIYPMUaOz121uQgBS55EXREi7sgUW5TfTRGrTleFbUXtk+WY4S3+9trS/eDmjpQGZvYEe
2Tq1HT48cVot7E6J6vxmiOMnjXdqmVtIvWWfAlDqOZnUzCedNeRzAnyAnAJWfgAezfUHiqahnBT/
S92ZLMeNpNn6idCGGfC7uItAIAZGcBBnagMTKQpwxzw5hqfvL1TW1zKlqpT18m7KLMuyiiQi4P4P
53wnKI3Y6FEJu2YtbxujNxgqgM4w/IX4nLF+Gjo/4Gua3WRG4l11Ir2v1Pe8tN2bdlyfcg9BbVL3
9wBS81jOGQRzg4ypbjLjf/5brZ9il788e8HBytfavwiJkbD95ivpmxTBiVctT85Fwh76CC1MBx/N
NOQhNnnjzp2HjKgmsZIo3Wzt6ptOEDsXiyTK2CshxM9n8LAgcva49TXJKhcEvIPNdbSRUi3yh2/S
BFZlneEuh+vQi+Wpn/OjBIqxrUfnBZwO7SEI7onKHeaWeShCphQIp4LrlWD3hO8xM1DX/4ZWbBvQ
OOhxx6Me6C04s8IZsGlAmLFe5ddxsd55aFRr+jOTnhOPbULM3pybZOWpl3mqIzIDjqUSzBez/tkk
Bcqc59fSpq4O16gKmXsAs/q2dI176h2PsHnfwTJSRVYB7btJRHhORNEdippiIxoU6TG4zJEr1xaZ
aQNjSgz/cVNW3/1GrdE8k6ECnS7ii1aepNuQE9CoQxIgcDDFDbp9yv2QVmnKabD7pj3UyfxsDflM
mm7VRkq9ay81Nq3tntdsfAdJRCrfVDn73GK3E8LnqIf+EoYdeSXSqWnJ+j99Ry6N3V++IpczjJ0U
Bxn7LtMPf3UZjElZ2GWZdY/9RLOVZs9jpr6lkCCscVdxrnIwkNLbNfDzk1ik/nVVG8QNweupdeNG
RgYYph9//PM391fvw79+q9AKbNv3MWNcTIl/vchXd8KaYizdI+Y8Mgm6cdv3azxq+0Q0EjNjN7/R
7fQEemZvFAxlhLpFdsUnzkmKhqeyX7MR5WAayCDqcVtHfIxwnUpGMiK/5CNO/WYiZfKff23vt2fp
ocxEuUuVcLFa/lIuk/IwNmEwBI+TxhxoGmaylx7RIwbxMX8ozf/er19OVTCywvYFXFuBbeyXft12
E7sB6sCPcnkcSfp1apADY955on67m1v3o0TV+oeL+ff77tIJ4EjBOMh//Bwi/OXstHSwZLXqgkc3
kN/HSXzxkzE2yu+LrC6e9vXtnx/n719NMKnY4kCI+xBGfy0DlknoGmURf2PXmZcA0lGdh0arTVn5
f7ym/j4K+9cDvehrbTvAbQ0q9O/fOEO7Y+P6OnhUCQcfF0gX5W0L+giqFIcrw9mwTneLqw6msrJd
gEvA/ebPwR8qwn/3N6PquGzFf+7Ff+kP86KVY2nN4SOiICanBL1CxCa/I5MPeW/+4YdZPxu4v7/9
/BTMZ5fiBT/vr2+/ARzURVYmHn9yLAObMIapAOOC6PxVG7WBzLsDsKjZDQDgmLaZIcMdssNHzXt5
bPP+pBrwxaZZX8usca/DOvZqk/stf8oAh2mOnm1lCnSqxfohmqU/rqF5JS+oJT9jJDob/aELc+hu
o7PL9Sz3YYaQRNpVHk0WnqfCYyCfye5+mXoUIkq6W8ccD0Hlxr2DtcMhN7YATbNN9de0JsfVMF2y
RZxyIyppwoS3j1Jgn7Abf71tFwcvin8KSscGj8aCt3BqeGIDYTLF9OiKlshvtCtR24SnxqzImx78
L5hzpt3wU/7eUanVhMLWiziPjA0SU1qvqbF+XdfkdpQE5XizvAuFX24feyCwb9A2nkVWMRZeWfSR
ieIXtRsbYX3ChosfuK9Jweo+oaNNEHUmlKrhMR9h3yCF66PJRD5LnuSc0+4nNXGe852scswYaf/D
y7HdtzInkc2qlsPiEO09SRdDkzZilTPHBPTr7izkAPky1fEwS+5toswTMnIAHl5RJzdkkLR3NQrt
rdOAUOzNejhACXmGQ5OWyXMPl+W6EsQKQhn7AsnmuUzJiUvCQO8N13iiMWlvpdPdZz6eIzWSkdEL
BAkKX9Ge6r6O04ImrCuzaicmgHtFZgS7ov4obEKPlwUGaRYyuhFJGxmWqg7/fID83g9eWAdcbRyR
NFi/2Z0zVS4TgB/1NNo5KtxkevddtS8q4jPnGnrSsJJxXSdfVm5BqK+pv8NjskMQeUl1NkjtNYxj
JpEoCVZk2dRStyfEhzQHY0yzP/yyv2qpOdIve2amLPQ9l+bnl+Y1HTsbVfygnno4oxt/meVm7tRN
EgBpNaR5EDzGTW+1ZK9DKYmDPHiaQlrZjhWHtTKAQxK+pEgVjUv6V+oiD8kXcffPj/Tf/paY1ULb
xZPGMfXLxZO3psdgYFRPXp9tTZ/izwSrvUoyGuAaNY6OldN+F7p8w1+6RFBUd+zScL+SjZIV+ynv
7agaGQqHXfs053+4gf9N4cAnfnEs86sBSvvV4J5CJarU6rP8syhOG8uPjXYEK9jqY65tXH/V+L5M
wYWenJy6XNyvaEYvmY/AdFroMWUaTdkUzxIqYYU6NqqqBIlIlshoDENcOGaFKpPsVbsnHe+fn637
++EvSHbhk6c7ueRmXHqXv9yvUyFAD4Vm9+RYVA2zmdKwCcWUEAXQ4iwE5fTrJXDWY6dnn0Rad4cy
nETcEGeKL6kktnBEwyM/hNcBcswQv4/j6G967b/B67uqsDDJnLzCPizWzdpnKXGci94EAn6thY1u
AOcU2T3h5WYjf1hAfWgONyHsmmPtW99sMkdnl7x229uKGZ+HfVawRBicu0+TlziwnQizR1antPUe
OqPc//MDwv34e4nFIyJ1AH8cQOrfTKarV4YlTmr23/JrAlP8MHkYiieRcGLWzz2TghvPqW8L92zW
2XIfap+o+JkS3L7E8OoyhvI47tZBQ/fR+yLtrmvHSo9GGlyNaRfCWWtfPMXO2J2t+kSwPdcIuO6J
Y8P2gVqTZYr9+wuLOd3X2VUNhiuiF/qRDiYk3dlJz3UbkD/K3D2dgXH9/KcUfs9gyIjyvTgUHiT3
0fNkLGpWbZbNtmAeGcvXWeLuZhlXkiDzlLkK4ZS+wQjGJL6NeWsDSfvs2PhfV9fzoswOYQg1+3Ba
rVNanZ1F65vwUS+Mk9M+10TYTSddeAmjo5IMDyM4GrP9bo72uOmbEoU10qPcdtqzO43kAqfjscNN
GHVOG5Dzm1zZ2cAQl6QTH6VwVkOuCkN6IRi4cm9XYxLVweJEY7MkGMABKQfSDPb8Eyyw0zxa/X1l
+eO+sQmUTuf8LBviTvzJfkm7RcOKaUJKqhnPqt115zWUK/kgBLBZCsYuqHXaPkU3aLSX5LoKUHln
s/iCqzZsFOpuK5vz60UO+y4nZthXa7sfoKZz8/jfmcoUu0Z7D3Pn4iiArHIoCjcuu9Q4GaPzow/t
lzyzLTwO48MIPZpoea+h5zfyHcqgd9M0maXnWoAkbQzCOHsnNhNG3Ma4PBZ62M/EuabGyH6+7cMt
3L63sjO2uTcm18lcnPsA5m7V6O+px84G7vZNveBjAI7GlNxjbd5K/0tQtN2p9jQb3jm7L/30RieV
OMy2fbEyHaQdfheU9Y4aWkh/FwUrSzLf7hkJ4Xo3VhLNbRjmu85UBqJxorhQG/itPxxMG1OUsMtH
RXBcYg0+wCqQV419cVUXqYjVOJ18sQy3PTs5C0hbnJtFep8mHG1Ei3qpU79m5geFxkyACEo2bGdE
T/On0vWcw7EeYmU0zQEsnbcXbVvGaTZ+5z59n1ZPb8uURKz0OlT70bILkp8J323d4q3Kyn6XVOuV
mtlkSOVirqqY/6z3RH3JKCUS8moGcgwKU+67rPwii+TTk0Jdm3AgCYMEoGZohy2kkGMMoKNkDIi2
rwHcty2bBcLuwp2kOqlZ4KuBNLDp4PE2RU4ATiM37c85Z41SS0APjMaAVJh9ux9Ltit95RO8o/nI
MaAQKzZCG3BtsuCMNXQ2ihsZq7Qj93p1WTSx6wyKPjmb2MgHmdt7H070QekennlQvnZeSA6a/1mS
dhHPvDPIFbnrKFPjMe9IqnRtf7PcrRa5rbLKcLEtxY2f2iNxDbzd3oInqCkM57gwCGuKCfbfiFs7
KG+dqblO9WKctFOr44x2I23Ymqxrh/bfda7peYedma/WY23cu1XOJinHoiHwMN60KepHGAwT9thk
jc2qfAgtVGGLEWLdmwD1kSrDgKJvIzzT+jAXXhhJQ4Q3M2mFuf5sGe48sgF4hwu9XPXEaVc6aWIY
sFGzKFRHoWNutVczjiQIUUv40llg3JnN8C3NKkJvL7ScVXnEWKy0E0Hm7svGCncsJdVkfdb1rPbc
JAxjbCOMkP9YsTEJoNU4Ybedh2zUyPKPrLW969mX0bTy5SoUlJDFbljjUurFHTfGKenCOS4D69kG
Mg68P7D3QgdtlNXVXe0G4nZFbLbmyj4hL7q1xumbrJw3Txg7JEEkwOfrIST4GfQCQek1kPkygPKT
6/KUYNpGIFSRtdP4XybH+DGPoLRWR0RUIuGmHMHXTKA8MECSI8xurlTZU9rAsZjtFP2Yap/1Er6K
yTKuJzQ/oTl2B+KSPiZVZsSYmzfIaaeeQM9ax4EgoL3gVCO7b3oKF/jQnF7u9ixWt98U0sWzglId
uDzWkZocO887LBbzsmVCMTb7ZBU4GbnXU+LEyp76WwqK59UeLlQXEEctp8fdermC9KFl8vRa+uDf
y8Sttkbgzzs7ZFmSqck+Qbfjf6tEzHUMRXLxfVbq2ojcnmBGux12YuZDn4vGhpruZCcWBGRam90N
8+UPe+6yGGIlA7UArGOgO7XH7NRep+bMnsOdv65hX17jT7wL7XmO2kwGT6Ye48E7/uQIV9b9mDM5
tlN3ONtyedECf23fwATPBwRQVeWe1cAadRqVGRV1Zl6rwH8VtXldmOP8rNohgqeNTCFM1G4wuf54
8168vv+KQYoToulusyG7CqQTHiDgEzKmxpVI3MA+hOkqtiWTYdDClNQNH2+fO/AQQKQ7XchsqSXL
uBWMnfx08kmboB1UU8KF0q2EH03FMfVe0ib52hnIuobZbvHWhR/Z0kpOTv2d4dyyE+u8RE03yD3u
Bomrj8Fn2fWCla61S210Xmy1+KxTffC7krxGqyiJnEab5QQpMBzMCdIm0TxLCbEm55dlXcmXwEM2
6OUbkELIsDUKEjGSKpFzj4WGfvoCYkAT981LXhiLiFsTC5e0cPmTq0ESt4Nyra1WIsxRIJgqsCLt
S3F2hLKZxRmPVQNTXutJYeFCWKNH/cLhjOyHCjwCQ4HDcmBqEs6PC21/ZIvFOgfTRO0fzLs2HDxO
APImBZhS73JpSQBfuUI/kMsHSwmfBz14V0q2ZDC46Va0so71ZJz13CLFSpIHMQ17Oee80oh56kV9
mzxuiX4IHuoG76Omu92M/tJu6oZXVdPrrwSELjRSIT3CxrOqa2NNHtv62h2yb244pbGF551vED9A
HpGKPqwqvytNsTfpzClCWuwqffUmdPOjGez71cqfxCgt9ojmQyFhCi02gsFlaF+KxYR4nT9a2rge
Uc7BKaXLLcGzbsUFHfbo9ekaryMpXsSeUlynPO2lSN8yqbedU5fbMbWYY0hPX7Fyo42y7COvFVmf
Yb0XJdmylv/GZh4jvJPdmsZ0CU3L3uvkGy2Ad1yyYkuU+bRpLMjikzs+GdM43VUyn2O6n+PYG0mE
tWFbapPYeK/ut63ymjiQ/NeSSVuQyTIyde1tkj65/nlM6d4mMaR0nWNTFny/wHqUc2lvYaakEFk4
AbpJQchK0bVz3FqIIZGBZIam0ExQkKKD06nVbrWOwdowz1ixc3bUwVj4UKiOQRbX3hjQwkZ1DeV3
sNmVuXUt48CfuL55vo6vSUbVgv/vQSHqUbI8AxcHWGwWATP/HnbXWmQrNVIZbArEXgDY2k3iOlC1
atlsKmFdETL8QAGCz+3yxpp1Oh8ywHKcycFdmsBiw1lRtzn5oWO/9X05bq2OEyCBlX+mertupqE9
jUZ2tkbY0pAQjY1GhB4VISDZoJzZqrVeTGeBPrRDurkgmjt1zvDirsJkVNu8lzkgF8Z6/U7w1ZWo
Y0Yql00/1UU89May8acEj0dR/ViH3jkv40sbBn1szvxSms5jToGDtI1xlflbMsu5jSoCPUgrYk2S
5/4zQ9MNCJ0oDAeybRO4EVNj31mro3YFdeFdNeAmAY0bi8v0PqxH4+TK6c1t2+AEU+Rr164iNkhi
3Dh1Xu3IA3CJbZI6vgQke+M4XBNnYO/mhQN8GFj9gMiX26akKyz8bj67ZvHsX9qQGSUgKWUkCZWl
zzbvw0sJ0+5C9VKmwesMOmoT8BIcG3PkYJjRQKYNH1c/Dps+wNe8Soq3ouMLFSi+1IvxNGYii2Em
Xw4jlGZtc1sx5Nmubm2f+EufMi4ONsvTleIJ5mvRIJ6lFW5FH6ce7Q4wGWwlxAmu3dFekAmtgxvJ
uT57aIVqf7C3Svb8OKP/sax+tisxs8xe+6A6FVzC/Z79Mvs2Fd19W8t9JaG1OXDbDgFwoKFxjA0o
sn5LyYUmLvtuGPzmnuDSYIn8bSa9oU7UF+n5aI/48Ne8IdlCkfrrB12s2mxfwjp7TlSO9+bRHzN7
x0WW7b164C/oynKjTWCBoWx3Y1v5W8LXIMSWBfc5GTuQ5vN7siKpH1T+bsnsw28HSNzpA3tkmtd0
PPQWrZIjDCokz0b3X+1JOcu4uKlDm2RsEeoCLtC4wElnk/kWoJRC9i5HQMZNCSy8+LoCndtcGLiw
kB/XlJwN0NTlqhjlBhjMZZ88tFX/SLZNsaGnM6LMUgshFCyxgkDbW17ec5U157nOy8iqe+gdlnH4
1zsMJnyb+KDbGDK/k+pZH2lKnbgvm32wete0Jwr1+o1Y1neJHdxwx9fZH/09maBf8olZ08BOZlP1
ZksycfqaDda9dbENzqLH6VqgTsXXrXYgBs/ZAsZDLkl2C7KgL/ktkvKs2sm8IO1fitTxCPcJCeRD
lYT8Ax9SDvq+n7Nt3UwPXF7fO3YhUUh2DELs+tFWPCKTVmjT6uq665P3tJubDWkO1bZQ4zMD6vsF
AnEkHRxSeTjiQm6NRzcJDuUoftQLxWNHDtMuH3xK4yzY+4yYMWmk4hzWtBVmMHinNm2PUwNdfEEE
E7XDZTbJQNogfGT7cxh0CYXLW9HG4fheTgwKDXMBalGpimy1kgBTNrtLfS7l8pX0gi2rZy7E0nqQ
ikl/kJKu3QQvFBzr3hgf0yn76nsJ/t91sPaumb/JikZA1+5InXLjkOCKj3i5y9MGHeEy0B4zI4gY
wg/YMaM8sa2oyQ3vyk+Cc9NJZ5dJZwB5Obvx5Nsnv9bvdjF8RQMzX809Fm7Geif+fvvMgvXAZp47
N8l4VZblthtWB8Y0gZeoZcBZWwj2iHTggrDyj2ks/K2yAqLKL/kkuWmeLaV+SAd6HZwkdgQ44jqD
XtzkeMmr2t+1NJxNwsXFJP3dG5uTWxLeDK6BtzryXOk+Zs36aR6Mph/vlrViFFCIV7eTfdyE6DFl
IvOj8o07lfbe1WSLlyVAfCwStOTFD/+SG6EH+uTVrAT0qhyHq2FTzXTFIxij8xLQ54HNkHdtXxfH
xtNOPAvz0W2d6mCG+qEr+u91OBMw75bfR7F1e2949b0V4Z+Jid9Iyss8eqsD1PqDGLARdBNzSdv4
KqXael2abicVHhPOUnS7tE6m8WYNVbMpc+7kOX3vyvBVgrwaE+fD8M1rlyLtFI4oWApYB1Y9WLti
YO6zrsuVkDMiT5cKGKp4E7FEQ6LiM2qC0b6btc0cfbH9k7le++7e6urjnHvVOc+42n2CLO5aCcmx
p3iFW3ZD7kJUFLV1AJmjY+z1FIqFRSvvuRRHlj5XOf34QHt4U8COxPZYYrHQ+RitiMp5sHR6FEUl
CD7vcoFXo/9spOAZVY1o3rJeUiXuyMCjRmhXtumXGW7YoTDuK5O01swtDxNMfcMnxcmzu4FQ7/lt
ztZiTxagh0SZ70EWYjGU1PdbmdUHfcFbhSp/6/wZr9KEGhg+URBSVlcONbRixnLBNuyUZa+RKlo0
vUZ3iRAZ3hkHXS48Mj31iqnTol6ageHNJvf6air+GDj4IcoC8syXBdWxz2vSMzyUnpjv/cHM95li
4Z3gMJq01Z2I1/Uv5VAqjFekpOOVPeNFqbR6YHLk7kla6stC37heceXW6rFTaOLXIHkEB5Jtq2BE
wDySczMvzZ5AvPG4lATSGz06bgtvtpcFj/OF3CfDFZnOajlnNjbZtnUQVzv5rjX7rTUmNzUsKHW9
2hdSrk2FVdYBsE0uC7yVFdXvcjBNPAxLXbwRWvZJfu2MWyq/3CVyF9T9XdLzWzdd+qV29FYL8Vm0
GYEPHlpxxMyWIh7K7hqYPbivDwXBzj4Hb6Ra8c0t52KvmQhw3NL+p3xEo3vdXyLBfFEyAsnHu6QF
lUJk1ux/9iMv+ZoVp6IJvzSmCcCE5jkT9heDVACr7Z/JID2kZdgSVIDaqOzkTeIFkRRWyg/lEDb6
N9MNGbG+MDsprwNjuRtbgwED5qrJFQgQjPtqAcIyJKcmfM0cRNAlEjZkWyTmqXHrDd4uVx6PZJlj
B/gccToBHfukT26ej5uySDkM1vCLJdOUxk+5x9xP7l3Huw3JvSjmFjV9b32sTqEQodhy21qEkGBU
5w7AOke0sBNqrnAji2qGnFHuJm1sB1N+njTLGe5drCrzoO8MNpwRrwG8fMdEy61Zb18ugtIPFTWK
6m6cVP8ofXBLfYvMHrc8tQu3VcyUC6Jbkn2WfFcj4mkxUjkmlWpnGjsGP3w22r6u3BQZPPwM2jmH
uYjqqt3PkAXTkAN6Ksz6xsSUZw267kAzwPq2z3ahRPZWXJQ4ASE7YgFu8fNv7i+V8dBj2FUjSNzJ
/dLNLa1GdutJmzzK2TMi6uMkAgc1xeMQjpEm6OTUBklwbKw0AtJTHuySVJjmUrJPBYzRCrAzMBr1
1KxM9wp7lF899Cxrtfv54LlrSBoxy+slm7qDQ0EwdF55X/hTSJsS7mhFFr6vQ3ieBtTk2mTP3JLX
oxYcxW2PEt6zXaJZJn5MttCJ1Q3br3nq3Nu0d276xqshmzE70SvHN+tFIt9K+fgz8Kr1Q0hSVQ33
ROXVlciWPXGt3Fej/UXmYpsX7kc4q89AasJZrMuDX2mq+pzEDHL9No5FbcFyyTlKQpZYXqdivZqT
zIVRMn+ib1jvNJUk4qT2mDaleULnOh+srthYLttYotOQXU98wd3wD4stABO/KWMEfCiymH0PrSSE
0L9vtjoGoHkjl/JJCEa0Xrne4TiBG6z5sSnTVMIRN76LGUTwRHuki6s1HhQB27vwgm3wGP/n2ady
hmNu4rNgS+vshL7TbcJ2YAlH+qFzPnUTfFByWFIjdpeeq6aQ9yQxyMVIjvMIuw4B1EPuFgV7hDHb
6tLFaqUQ2pthNCdwE+1mzePUCXxCGzisycyQPfJ2h4N4s5I15K7BVSsXvc3JhI9650Wplo66r69h
pztwiDDRmdlERT8yJnZoHft53SUBIcmma1s3QQ+FKgv1duiD+0GICwlpm/X9jWpoylOyMvrhdmlZ
iJRjy2iLFsxifLXa7aclje9ksjRbi2mAtvfKLBhPZWUsEvpUc0Wq1vREUnVV98yux9h2ro3xUfgb
f+iW2BA5szcvPNChPC8SsmS9cJxwZB96ob7JuSoPTu7eNiXb0sDUCI97Xn4C4meIXa91bp/ccXws
KmFHjuAjk04G7E2m5wA1TN7jg8vlGjD/pq1EIbiDoQlhXGD0qbR8lDWXbK+RWEqaliX50enLksuR
n7UATuWWqBRK338zBmYBa+sMVFjsuQLMZyO/487z2jwGCkwQh3NKS5jwpce9k9UBL1fDSzJkn/lC
CDKizRvGTLRjvJlJ4EAaNZnZKusqoFslYJaGt0TJ2eJBVjI9lS3MuqotHp0mwIPRvWpzZnxrAC6x
waKn3KF56HN48DVYL09Tiybjl0Mxivhp4wWaqJp78Af9tvK768Cmie3rkIeUGcz+XU7s1Oh3yvbj
IFXzUcweDXxiTCSQdo+dYF7vT5Aeu8o9Lfn4NskZKkAsk/FTLLURh2HeUbDBtVqqkHGaTWaqVaUD
avWcqMgcu3TpDjWJrROs26X5ZAYN1Z0YWabwK9ZWrT50M7fX4NP3olEf3ZycCSksHop52wjL3nRD
fyJq1t8HMzZVp7Iw0CrNArKKk3nK4xU4ShMafMdKL9yWMwqThtpt4xUUDKpt3mSYnmxnAfftgHAS
3ZvnyAfXse/C1rk1LZp5Jgj7nLVVZI8LrRiSlbVIW9Cs89ep9xZo71wAy1rHXfUug/ZcIuejaF/Y
NSbfzeUBqZ8dGcGW4FbKXvTOhKHkke93fBIIp+PQ1MfMeJ59fNLplAqCkPWV1wQ4fRa2Y4vlXLsB
JZ1R19yBwLXCuhCbee0/FsChUSbTL21OkFE2L3GJivOKelxF6XKLvoIQoULj5CIVdW2WJhpW7THA
4iojEPfTdfi8Wm/czKMfHqrLjsJliJ1WzIYRtjPXsnBYz252P/m8prXmNfUQcSr6k8pt3G1dhmKz
Vt/QNPDdasRr0TMTClqThMbCNbdFQAhat7Mn5h5E3Rgx4+7XQc8fWV6kfzimrX+zXEeDgrISGgqK
7QsD4a/6g8xRrOZ8r3qqpfktG8Jls3TJjTH9WMvuW5XyB4Q1n0CxYrGrqCc996Fy8aX+/FwEC4c1
63b/vPL/XeeIzFH4iBahpLm/YUgHWk7hpH79ZNf1ysK4HVk2ZlzGdntscK4B90V3/Qdj2b/5oa5j
IbBE7OhjxMfm8tfn0ECBVIDT6qdVpaRO+cGHWLyPIUB6SL5vhe1Xj/6Pf/5Dfzc9XIgUQLpA1Tjo
tn+V4ilTpsqydPNku013NWokX8EqTolfNNcM5DAZP1lsz66SjBNrsGykKTgl5y54C+rsOu3ScJc3
1je2bApPY77uixXTphTmH1yrvyLSkaUg1sGyijDT8kw7+EUBVKe9WupxaZ9Mqwt3VQib0E62OEpg
Hgo+GgdyTV2mHy0Stp3NbmcJhznyLGCl5SICcBfdH7+4v6v6BVgyz4HWw+fm//rwAGlhaJny8Sn0
FdsAOsBE9AdsBntR8QQyEb4mBYh25aNUNckqZ8ta36YTBVvgf+q2/oEDyDlbC7F07SgupcfV6jI5
dHoKvszRHRQ9hDhjFWmCPW4my21B5Nvscj1rPzSo632gF9suyD9sTSCVRt1olnAbDbGE+7BoX13N
2LYQuXFWHAUbIh3RJ+dg27rymkBnFXXGZe25BBgXpdEQZzXdBF6eXhUI84q2VEeEhAxvveaOcF8D
zyuah9AISU+11jcGFfKLU1+i5WZzk0/19ExzrmupD6PTnRII10vZnFqxpDelDzW4zBAOWwHf6Owt
aa3hGIw2QrwimTcDc+vICmjtHbLTVzQhtTuVEChRPITVbaeSM8eI5DcUwY7Cg42FDradHT5k63pi
6GxEldF62KcQTjDfiqVsm1hzfcTOmFfHamFNFJbXktl6X6nYFuTRem8MhHScTfNxGlnLmY2TbHPX
uGefARfWsBj8249rB29f+53FFZdVB85AcNZmOx7ynk7cEPVOGIZJolE1Hch4fhssEduheLHyVTNA
qDhCLvKfpBx2AxdHSx7gTmSRudQpZ3KDVxcGtJ96b7aJaM3GA97MwTfX9D5JmF7ZXXQsE63uiyOI
eG3FdvKaHJXIS+NXKJLM5qQU5hArZDbIsudKAzFuBG7btKWnMhIyHBgLdQx8LZ+Uy6D/l0Dqf+Vc
/E+ovI/5/3zUzdLJNBv+7380Lv7t3/r/hxh04af8Z2LQjRw//4YLuvzr/w8XJP4L2yHQH9LyrF9w
QeK/BDLHwMVJiHfwYnf8n2gkK/yvn7rpkNsBkA836f9YGrE7Wp53sRZhMDJtTsv/jaWR3+BvrRNi
StT9lxgIM3RtASrgl8toStGyBNponnRXfrYtKrPCvu+JPsdxy6I/9/q7LL03ZXVO1/IcyIE9c7HE
fUdbqEfyT1JlXzE0AWw5BT9ksHButea2zpznVPmw8eVLnamPPDSzjXLxe6cU7qM1oC9iSVgE3luZ
LceMnghd2lVq+1t0VJCx2Emk60mCkJ/t4DgFHkKc+gH90DgMt5PMbpBQ7vzZvTKLmeyYZD8odfAb
fe0xlpLZ1nfym3Hydk3iHRDEbMdypI/wj0u1nNzsYVyhmpFL/ulYCc1KUz+nyKhxA76LDp+mkSs2
OsUZkLthPdnzoz+02OWK6nVh0T6FLg16zW5NxOtQhFFQ529hR9ZIUl3J+hYX6fPQMAiaAvFDV3cA
ctP/Zu9MmuJYti39X948joVHH2b13iD7noRMQGgSJhDHo+/7X19fcO6pK+BeUa9GZVY1wYRAKMiM
cN++91rfmsk4PddMR1Jd2qsa0Vjr6JBS6zGhq5U85VGylo5dzz1DZXng/ECQ5zF3mR9H6awElEsR
aMBjxYCit1M0JOom2vGYU9q+XEUaHTVXZQhp2mE014njDQeafYUFKppZUTklSuaawORQQX9rop2H
6m9hGcyw6PW8iMRcuqmk76Pj0+rh3E6SungnInEbD9naDvolLHCQ8c1dpTurEoJrLQ5t5AB+8+dO
mhxipASN3598INLw5fpT3apzmxhCGAD+z6CQeycz/g9WpH+9jLxbaf731qN/t7T938gwm4g0/35F
eviRwo5q3i9K/It/+KxtGIO6ThSEyUrCo0+J9bfP2vrDJLQImScJTFNU0C9Lkv6Hii8bKKhN6idS
JFaSvxcljR+IHBqvkICkRKvhv7Uo6e/ZTCyVsKkmvzJ8X8pV6yO32GWCrZalXV6KidkMYhp3ccYw
Xlhk94ZtIzeso8MpTrSTQLLCDBfZHOkW2RZsKKoiN2YYlURntA3kVAj3qlnxKg5Va5Y3SbIec/AA
WsfUhV51uxFhAl1dDSK4OtbCbbrh1IWjD12jeEH8jrhg1PON9PSHX96Sf+HO/he/pqYCT58A5+ix
3bewgl/02H1guVXniuqSGQRdZyERMxnO1JbjelyOMyNsTZjT5EhrLv1JGWZbsw+5QpHSMW17D6Wi
OJZd6LH1r73WVJY15821kwL88cJ+nYa2Ta8Bwol0bZzU0ExUxm77PCXYo0ZGTAd0r9a4M3XpraTQ
73//C346c/AW2kDyLDFtfBpv5vuDTl9UVij6vr7Q/SdMVyAMkFSikYNStjR0SrMSAoyukFOvdRfk
rOrC8XIbQWEFMNVDumF6R2HV9T3V8yZUwXKLjuZZ6fWbLy51OlX86lR6u1TXsDmYElwH+ev9pbYl
YcpNlTeXhJce8Zoq5kGuWnOin2OYqySlIAcc0IefOq0kHaHNkpU2gqI3Rh2hP2ZrRQ7PubMUsWXf
fnFxkzXj/cVBAuWx1GwMZOonG3+EDBA8eDZe8Ie2Bz0aQzSdBgu0eWsK39vaNfmCbmUhnOVGm0di
tBYBqVf0OE6N/jwYXnAWqXs0A1JiU+B3X1zf5xdvUsurlBEEy6gkOb5/8dQBZ7NVSnHBBsz5x3Ue
W9tzIQkZ9T7Izdu4q6t5HZXWQZFGPgWp5CsrMfD6t+aBsQMcS99ai0APD4XCMPP3l/d2Ovv48nG0
102NgxoVl/b+8hpmRWkyxtrFjgpt2xgxHpzUjhY+fBvXAFPYIe7fxlm6RkeT4j5stjC4B2S8+Iz1
WUPmAdQpx0+XmTfgy37BXSxu6TQjcsdy/4ULYXooPlzt5LmkJ2EYRCkaH+5EgmBSM9Va/VIjsMb/
5pPCHie0R63wbjS/j5XFPFuNGMymsbn8/UsFD+Pzf05AkE2kLNGcnMLfv1RpqGuKQXPt4qKRXxlq
R6x7kaxLj1a5zeFjkfewgvQxNr/5UVfPSjdmOi+ycIEsUT+6bk3fxM5xTA9blfR63XfHdWOqFTVA
hT5gOtiESHoCz3yIS4vBZ0LehsmcwW31ZtLhoPqzCZr32+zOqV+CaoL/V/XGk0W8a9PiwbH9F5ga
2Lsjh9zjHn5W1vnlfRbpLzFDpSAkdTcys2Hr5sp30q+Sa0tVq8YZYQS9RXMv1+e8oC9RZSOUbKwJ
Pr8ZWjqW7eDtROK7THBUbVF4WrlBsnMOS5I51YCo+0wQR2021SqmrYuAW0PgJYF80A8PF5memPM2
685j6Xu3Hh6bc1xFxySQxVfP26dbhMYp5waTABt+AaYR79+ltuRmzJ3Gvsg4Rm9PftBM1IgzOk2F
vdg9qEa+cdq8vOCE3HU+9AoPHbETJuE8dNJz2vTJVrNRpWnRtY5b/4LCZy6RdX51oZ82cuoB1dYN
uhQ8d+bHCxW20uk8/CCvm6Cm1b6JbDVa5vY6/BabJXJugn8oAEYS2OBSNTrejN/f0GJ6Wt49TZxp
4JXrXAM2PdpW718qS21V1XdU7/Lmme70FH5FSgkvXITPhm0s7bqxlm0LMCszqIwDVPaLL67h0/I9
XQNodM0ET6Nr2seHiqVTI0dCYYdDyxKFbjpzPCQoNSQRL+onEhqZZqiCCbVyGqB+ZFp2CbN8qWrE
qg9euhBORYQN8hLAg8USye3299f4AcU0tT9pbKkTKI4sI52t5v3r5LHJZkPlmReGgwt3aOxDmzIe
GLpx39V1vy21rJ2HMp6VkWfctKW0l7oVSUiQCvE6hIMUCccUxGeT0AljGFHi6S3ydPQ9tqHsPGWd
6ZZyExWGsWrdSWE3hvEWOe2PUK0t2lTjpB5CGmBFOUAENUy/J2V+McC1WxXaFmf6EL0oaiGWRosU
XDqFuWl9casgA6Ox/ZfvtJGgpxm3jQUiBy8y9XUa04irZb6WMUm5DkQc4llCDR74iGO3fYgxSPz+
tfzU5+a1dCiVbceGFsjd9+HxRD2FcJ4O4SWA8FqkMCCRzFcrI/PhastslWMwI1qr5AVl9MyZqfV5
Sn2scVJR92WK8LiQeGwK5YuthUDvj0+DBvlGJQqZ6YD5yd6m2JllV4oVXZuBmpoGZH5XktGQdQyd
ug7Fnhc5ixCJ27IgQHHW+Wq0N3032seK/VrHllzFStjuPQWxSa502Qodon/kjP9AnOt49q2cgETt
KUSmca7Ja13HPmGnQlbErIRBCku7gLvSKxbIB5SFG11lt2+98cm0hvaUpG57ilOfatwU40YijOSM
yhidM+um73Ao4bN0GWuXq3I0zT26cCvVwp+aX4LtilX/aJDltChMJV7hItDPTt7exXDYb9mhtrqO
cF6oTnhnRTcFzdNDEJvWIUBVl1vAB9/Gao0fq1snR9bd5W1G4+cCKqM8qVp5MxqFsUNrf/EdKdZh
BJSyszOiOCqjm9ldUCz9xhxPOWtqmSrOKa3JIGiC5ChGBEG/v8X0T11yZtxEOLgGjpNJyP4Rnaar
YegWquVeKuzOUeobC19gfeVlOQWey6agkXFYaZlxjk2AA4OiPOg5FUxLebGMtO4wpEbJe6TgBYgq
4IbIUlNGQVCfsDLWhZR7vYZs6GbhY+RqAacwYwQ6LsQ1iBvK8+kNyDqH4gQ54xwJi7cKK2LixqFq
d5oerrF0T1jydFXJia8hA2uXNrq9NkqqKUNthp1UELAYcXpgv2WWq7jI5RhXZX32bIzJTnr0iVNh
36LFjbaKkcOwr3eDqX/PVGmuVSXd+jokeK/M7/JOmzmNWHLWYcqmzbQ+3hYd1CLXjjGf+3F87Oto
mzvDlgNjv7NK/bkla/PaZeHOin5msWYf2Mn8ky0BJqbWxi/w1JVyTDdpkRH7FYXJyunAIXeBrd6x
+8JWnYaCRpLfBCHlgOVmwGml5c+tzo42masdBPEct2WYE+w76s9vnwUNBWNZFw2CXppBWWvUhDC6
0FxAIphOphwxXwAekJJm7uj3Ifm0KJKCvu9Oro+yworLJXOcYD1Ih9hGLGabsR4uSdoztIKd4hdV
MB9tukFCufGdGGOK3m2U0s0WRcWiXRTGJpV8pqZ4CxsckY2FBCDD+teoZL2oYq1Wz4PpNHvgNpN2
vMGtmjq4fVrBU4FzuE0p1sOe1FxpRHPPGbcoVbQVmsVzaEaIjbKMlCXaUisT9UffkrA51WLxoJ+G
Lg82vU1UD7iAmdv3N2oluGNLdRWY5oVGGYJSA7BVYTXZZrRoq7tF4t5w2sEuEtU73QgDYoWYdZbS
W7tOy3So+9kDDrl3PFzUmdc+mLZnHsaiHbckx/F2eMXPNnSSs2FHNaHnECmDNHRv3j6Igp8cl/WJ
tmJw9JNC2Sdms8jZuNpwEGA4mce9jgOA3JUmKzJ+wLCg1y2ykyhu/FJDEN5Ib5M3QAT7dq9OHwBC
lJonUHF78gY74dbz/2wcz0ftVpPH46vbVAUDRAZRfEBFY6HlEg9KEIj7hDElVkBG2YNnrdPGJOMn
aMjVldGNqXfcb10L9xl/Ph4fcZTRS46fYt/1tsYrSjiakvTmAfNjtAsM5znkJrmVtlXSsnyOemFN
6U7PVHv31VhLLB+BOiuEo2yaOHlKZCm2onLsrUQEVbloMqxuzMy5kSn52oggW3pdZ9/S51NR5E5h
cJVer8y4QgfrucrZDpFKGE0Z7OB+EFgocgumNKJpNwnVtR7n1U1e5vVClrqg3ARC643+TW31OFQU
84KJLTjVSAsIRCYhq0BoPsvxcPJ/+TkRCOB6Kp8HR2BV5HVeVpbdAMYurIOVfvdxTe60EHN02GFJ
V73klRLP2HW9adwqXsm1h5G+L0yrWqY6ygzdxgGd4zlaeWp6AGxRHFuZtVvpoTbPMjXF+JTnB2XU
g1vVidCfKAPcVksL1oibwmNpmHdYdZw7MfQ2Nv/qCdmEvi7KppuVyistf5guJNLsh87xsBr00aov
7PqLQGm6/R93dDpxOrMADuB0kz4evWVWlFy7pVwS3ENF2G68tD4kuVeuQgeex6AbOy9mobB75WV0
fA0DCiVSxHNPP9qAu7yWBpmCuCwJ8ZAwsooQSJzt34lK+dG60dJotMfQU8SqzsRaqcjBNTJyerOI
erBUA2MpOuOlN0K5DUUTr5K8XWkekYmAPX1KbfgCnagESbyFsdy3Qqu/mBd/Pt2zE05hpkQQ2ZyF
jOkV+qWLBkFG02iTy6s5QMiNsP2qrYdGC10eAqZ5nvK8Vi4BjUz86D2pLkmfWB4W0+BjDv6IMUBQ
/jnOB+R1d51WfWt5R5GTljd9PTrzLzbuf/F+TY0I5v/0NTU6He+vtvd1ECGNLa9p2YrTxP/buagf
d1be89Bbov/myGETdAXGeBwdjJ0xz1e5tUS/m8KaGlY8DShBvUo5pnH/vUxSZ4PQrt7k6Shn8fMw
Rs3GSOut40f5Os4YwZZlk+zSDoBTMv2njoz121HC3PIBQA+WzO8V9DxkUrZLysNipdSGehfqyhMg
vb2CC3czuKnzBRxowoN+OJkx4OdNI5fOJCXnI37JEmMcWj4wzazQV12bPTeJ0p85nFuBJBW5EdbB
yx7zPqrvq2KEKxnCNXZSr96UfvAQJV5yqfKfVWHFm7zljhx1WZztnOhh7ByoNN2bzIztjSNTe+4N
hNpKy45X1UgWn+po920x/knLgaia3ElWhocP3rTybNsWycEHsnUs6JyyUQCCLn1d2w0Zleq0i+hF
/VBgEFs7QpzofeK8w1zArl2VVvjIGDfbQeHZUaIglxxr7R6VE1VJ7lq4VRTsmIBAr1nu/Ymerp13
aR/cRu56tHB0E/HqzzqkdRITNV613hc3qVCbtY+gCPVD9Oo3Gr0FS2/pb9dfNH/+glC9PyxPTXyy
hyb86kThen9zxk2mkXPe5Oi6NRJ5J3Gxxn6jKb16xG65pWYHrVugmhsySwOoZP5Ma9EdwjToDgLz
KvvQXRFiamK6kM9iq65miV1aezMunqAFWSt4FZwlWx+8fajfu1Lf90lqnruorjaBzeOa8CAcjSK4
8eIzyej6NgzqfN857p2HAfdWutqjIYJXAlbyJ7Ns//qvPdcK1urQPJeusVJpkev1UN5FxRCu65QK
N2zAnbJNcUqN9WihwE1csH4R1WDli86Jhn2BnxMhfexs8lzNtkFS7N8OACze0d7ukq2ptuVtlQ6g
j4p+51JkTd40sX87Xgxl4e+i6WQ0GO2i02qyfMFboAQZ78xcYOpAeT/XwrBdGqbSHc1xJ1KnP3fk
xrdnGUfDt8FExFI5db2CuCqPWZJd20BWa45s4C5KE32DkPsCcxzVcLKP0+LRybjwYFTzpVtj3AoD
XVxLDYlZjUNkTPej26lfNXTczx2daYzN/Mdlz/nc6vXNEsWdWmZXVVzD1tXPeeVmW1vtsYcgs7Co
IR4SpC1EmIPPE+o6zrueKSCdC9CIZzspyisM3XmRiO9h0+qMHoadapfZKUoDtJdVtokjq7zvEYqY
3OOP0GZTeLpON6ulMGdZZ8hly0u21IdCm8Wxkm7itoXRkRfjIgwTZdEN47Elvv7O6YxL0jDqcVxz
X2LhXFieAVvcJ/3FGPIbiT9Jdk69k36L/c5t9oxjkqvqY7WR4gSLTL8UwDRWrLx53XunLpfmxhYe
GbTGjUKY3je0YvO0ssQsgdz0gDSJ33B88s1oOCPC3GIhEUtYAc2VsIi53o77DOP0WePGv8+ku1Eo
w91SfWqTbJHhPkhb3XxAGaavma5D0VQ5RvQwA+Iem3zEHSVk+xw6jM9mrk6ZH5bXzM+H59StN04T
bbpI6/fmdItpCXDfoQCqq1V+tMVbAIoqRkck5RBd0duCqGhZbaTJhKzRL3nn+N/MdLxDkJ6eLbyv
HNk2WRtiIwtwE8q0tudWXLuHxMZuog6RXAWMjQ55U0IIb6p0nfSXNh/iA+Qhd1Eo2U0v0mY/RqTt
GITyWn3WHKQV9cfOG6DOO8CGrbqDMCWoIqvYsGajVmk3mHvHlZPBqc3H+jFoS++2t+x+CVZr2CS0
67atII/ZF1EHg4InE0lM5FndT0O7dWjmD0PTvbj+a2GryW3dD6gEGoklE0rZzJFaCph/OlVMY74m
QKuflz9G5ldbdkrzWNWU1o3JUZeGjLlPU1Muy1yTq8hlqIa3yyWdXsGOGYbdbWZ1+Pw8Z6WYgILF
cEh7jXXACqubrA0eKieNb5okRA8k0msWdNkZE+tT3pj5UZ3GenSZfYrb0LxByjRuye9q/YHSOgmz
H3oXwXdVb1jsvF0pVfFFgslbJ//9Ws8wBGyEbYoJzfmxgSB5D4Y+7LFZEhKxR6IfXELce2gLTLk2
yIFpLE1ZuVif9sJ66ZB1PlYpvk+WPeOJ40Kzd7tAPfVTXHiOAD0eNf1ReAxRDIhDVttikIk1tLLF
mCyjwmMFmzoqdeOYK5p93czwVIgP0XjS+9q7DeaGVV2H0EgPMdKMA0d8/NTss/dMbBGYxbm6a3vH
X4jWixeO7PppKno/JkF4g5wQFpnhSs7OATsxEBYSdaFI9FG7J/VRnweJxBYSMNQrTFLZxrpXZnUF
7d4KDgbVaRUk5qIIeKykZrd0OLxLU/eH3q7aK2U3I4YmeuHEFG1VOu4kuZTGqqhqXDmDQtxEQICs
xbx62+ETPTRjcYfYTtwy2MQqWYpT1JfabVFV7sxu9HHZTjsO3snL72vLtz7yx7eUQgrG5HQQ+JSW
7VfekCAmqq6gktcqz+Leawa5joLgkiLwRd9p/TDxtPVQZBdlpDgrWNLiSvD2KrGycZWX00ml4mDf
ltrebkpzpWuAdgB1tHQSaITwdvz+mv9Fr9Q0gUCQWGYIFTHSh5JDSsO3kVLXV6fIp5I3e81kHlyT
XRuUr9lgcu+olbke3Nqdk7XbbZHF14Ak+u8DKcy7LOySE533L9Db7jQW+PBSsrup1OhclmV+xHXm
RD+IjpbjtaIdzml6HVdqt5ROmK47xQ+34HLX6Guww/mAf0Vp7sFt7KnR96kztmtNKW/UzsBnIemP
ISBu66JEo4pUiKVcP9AglEwfyu5O1Hs9q1BO1rrGMaUnxAhr9p7mKBp8CdEp7F1COwzE8rZ6css9
0yhsCGF27JDnXMBRrr0Qn3daVOe0rZdWTZtBRup36We3vSv9g5nYKpxNE/35mHkbuCacU3ecpxAR
Rqm5yCw/Wo0T8EDGAw1LuojeRBai5YPeWjmOboyVJcJUXQJnax2Ppogv0NerTfpNMXQ0ozwnEFO0
18YPhrU7eCev0bUTf+uvq8a66SgnzpqDyaUEtTTzKfrnHn3LY5FAh/O1Rmy8oXlV8fTuzRFxY191
4S7NzSm3WLGWfo65zs1GZ9/a/qoLqdKdSMDDiaz+kRcHZsBj3Dv1SeKt+P39qU1zj19vBGbGto4m
wEQtYzBDnkbfv5wuM4aCjZqM/bWPZLqstWid4Dk4DemfNUe5B2wqpw767oQOKaUPjipwj4WVoBUY
IMeXFYjMvjUugRrqy6AO+xVHoourR3ewDTcTzVnJHPerpsDHo9V00TxP8GY1V50Ivu8vuuG0pvrD
0F/Nimwfma4G3oqzHpr3+uCUC9pgOVqGwCIEOq1PQRts7MEKrnEIl0QayRKVBZQl0zO+mWAxmDe/
EZ7M6sWBp3C09YrRmdOChxT1FSMbQV2VdWFE3MxYIcBadojLs0RoN+z2X6QNfojYA6TLFM1FojHB
dA08pyiUfn1DLMkqZiuFei3LYlWZ3MUQWh5TLTnRTcNWmwzGRh2zYQnFp+1tsPfD1FNO1FuJctmI
YVfa2eTriTX4G4WpzezSmylVzaSqSj1AjcRodz6efF/PDh3oSdQzol+a1yiKHdAw5leM7A+hLf/4
lSa0s20geP90EmYINgRidMaraAx77RTKa2EIpn9wVvXQ2kd+d0EVo866okRdUaCuVs0Sp1obLNKu
5q4cgNhq3abptXFF0so4a5SGtIaifAaNd+ampnmqYZgNqhRleME96Q3+86gkZIWha66r5HscAAWN
42hh9oag1jIzAuqaJwgbv3+gPgM+aXowtp6O/PzmuNHfv38JnBQHqKN6jVU8lK6ZnkQSbfQY62U7
HPD/vHpe0sORN1CIcx6iQg0e6iH57vv6Y60GB8cXF1cALQu0jSa+0rJ8aidxf5ERADgYyCGjSfvD
9enM/3Og6uLqOJdKM2CyVe2TytDVrbWfjt7PWxULd5O231tmek6cL6j5S8KKgDj+zF3UmWn5M8Q4
ugiykJIZKWqsjMkXk7xPe71JoAnLEo+D7Uzw6o8zZajjcZ1E6lUE/asoOaRm6Q/FIZwwqVLUt2jd
0Lxo81plqJ2ri97m5rX9glA8K/vZ+ubzkGeHgOPRUpLpgDNnYXV5utCfosESX6mrjI/7KZdroOmj
nWVSbzofL9c2Qz1Kc127DmNZLozIENDRxpMcADABcMhmte4g6APYEQ5euR3VMSFMCxtbqIJFwu6U
7ao0Chet33izojSMg5LbMYJiv39BWcIRb47/m0MoMkWc1lGyrCXRufpzpcJH0bXQ2sC/bMjnA/Oc
FbFxlBLUiFuTc2K5aQwY0Y5PLlXnzEuZbHlVe6SPsUJTX31TG3Xl6z9CD09m3qSnrGVzHtp61aOe
fanzycBAW18o5poxC6NIsY8kE9J6rKKlUrhzaDpAAkjxk9G3zDLu+2YyWkr2bcVyap5b9YFfTJnD
qjz3KJnQAXjwUYzL5L/LR4xwztgMR8ZcCqZt5LczrSXeMPL9veZZL1j+95bBAK8bEVDkgffcp6Qt
M6SfMZHF5+iHxUKHhkMZbqwBKaYLCzMzEKRS2IQVB0RRKcolC+wGF7VSbHu3w7Fm3+Y9CuUuiGt8
5jm8kZrMJKGU26xvEvgN7A2FWhJE6L5YduSdEgUPbOO22s6ySZljtVL2fWb8wLd952a8OSXz3kMa
fK9ALSi+7A525URLxwz2Ph08mBjs84Hpa9e81jejyuCpY0Z3SpAhYXbUinVq51dMNPJOkoxCo49I
hsBJ7ibUthlDvZaei0zZQDRuR5JGHzPO26JHhhSN0AXqmBiyqYbt8TLTGJYUP0o9fFEyUB+yhL2r
GRwQ3Do7L4sIO7H7oWbQElMoIjWjexpkr16l6sc3cVQkdrLw+nnU1jScSsC2XcG4vRDFmoK+WFt6
kiyc1tCIbqk2wF7hgCfhn9MffKksNDmU52j05Kq3oNHIKIznoe/Qd+ltCEsCu23Ro7KsoYD52l2o
5euqKDmK5uwlcdc366pljWd5C0+momvb3BcL7OPRgSLyMY9q7chw+Cc7IXcTnq954VQPvdkkGzd8
SjrNPptpCcNKy7apLf/0RaE89qVz7/o0JwZej1k6/bC3nyib9DWtzaUfJ90uaqbu7GDeiAkgk2Zq
RNYsPiEG6skMUUq7MKQNGsGR7k2iPupeJk7I/6sKvyfvv7MMW6vYRX6/7qH3baO+eMi05yrRtPuR
+tGc3PdEI3yPWttiQdb7beODC/PiCI+Br2r3RKCT+hvGHvhYMoLttDqV2Z2hOOmFXgEplKNrbYOw
7F4EguCVyMr9IILhVCVo1ziz3HYo9Vft6OorHPO3ZeapO9MyESxAG/hyqfx487hMIAiSUslVmVSf
H2o3qxw7ZQBIcF+mCQl8VtMfIShtk64ZF0YfzXG4m4sKGPY8MbQlKBTgmQhONi3xIXbViR2Wij9/
v2e/GTPf39CuZVNyIGNC4cne/X7P7i0D/0XTFvceiNo59IhorScKxGML71EZZH92aQiUMIiLVccX
Z03bePuua3deQOfNzJ7sJvYPYyXTDeiURcJo6FJE2bqK67u30rJOK41724YnwE/l3PxotcQuwi5Y
+/34w3LIgGcies40MFKOGfZ3Resew8rdNfgFT14wGHeh2zUzQ9PpGFA+zUb0TLdojEkprrS7BFox
YIVBORSYdW7hGeq30TZtfHlMxqBGHxFox46CZR5hcF41SoHgEoyf3+rDgQEyioJW69d+LrwFqSWC
iUifPxVmWZy4Q9ZZiVYR8ZLqM7OUWVU/aKVCsG/ebR0a9lBxAM+1o8K010/nyNIBP+CrPoxas1dk
Ev5s6+CVOZ6yqUOlntUet5mSw12i2KiXsq2dZZGQnKPgyv6qkvi0NRNJrtsWcHgN8a75lmj0ywmH
xBsnZmvL7j0j2vhuOCwK8JSAb0NfhaIIjWzl+Q2s1qoUrP7VBYAv3vpG1hwoHzrJzajvYQDmO7Uv
d1K1gSi5hCyMqb0JkXxvLBxwhNdAIhHNjBHtFxWl/ukXcG3YD0ScAYfljPZR3kvctmm3dOXv1Zht
oiyGs5G7jMJK/ZuVq/5WB7xFTC42HBQ5ezWlBlJTi64z++/UC/b1qH4NgyeQ+5lhcXOkE6RW6zjw
EzNOp9v9ERt9uB85dJ5Y9rFXm+Rx9qo/7bjIBQEQpYtQNdJV2yjekiULOAYmoqoSNK1Q6vbCLs5v
z+R/y4r3/6TxZVLm/3vjy+lHUzbvbC/T9/8dL2hhqqPXT97E5FGZxlv/tL3QenJRaZIw+Jch5m8n
nvrHdCZDdoF9QdVQVKmsyFXW1P5//ofCF7HLTNEPpECgl3Zps/7X/8B6JF+z818raPXh81/z+j7N
RFn3+THIL4WlIev9mNHASU1HzJx65/qbEWPnhw0tiD/RSUaNnV3jqauMB7EvL2Iscfd2695/sBNv
3/cXkbQrUSrLtoe1huvV50HOEp6+VD/mvlzbWgQUG/JJpmxVka2datU52qLD89ULb5vF3ipwtJMo
9bvofgpuawFaZAb6jECuCqwaioXyopt5irEa/PtuKGCF5UBGYWDArxyN/LEU5tIhGTHOku+IKsDj
iXOC1AN2DpGvaKhzUBwMaB2D6fSgrIKXYhjvUHa/NErNhp0kZ3ehCHtvNsa3Hk7B/39kEJDVA4jb
1//8j5esSetyuHuVQZa+fwTYr3/zyLw21etr/CP9+ekf/e1hta0/VNNEGuyQs/eXHfXvB8f8w1Vp
KRBfQU4NEut/+sV04w8sDJCoNYOAOPYX1u2/nxtTxflqoV5GhTnZzPh3Hx6T3z024q0L988CBVn1
ZNrBCqvrjDPUT06qZsA101mx+exO0mgb/uypqK0jqXsVWA5F7hWhdzdZF4dXJ8Nm1YSdjcCIT204
4NvQJMHBtfvwCigiuLM0gn2nL759SMz6ZwtA6PDX92OuWXqsJcu3T0s1iw9WSIr6P/9B7f5opaXd
vf2NEtHFVKQS7FIrMFeVjlqZU2N1Q0Iikhmr/Zl6bn7w6urYtCQm52Dx7nyPirnB/7/R4qK5taMG
CGzSw+wD4qF41k9qQ7xcjf+Pbx2hY8H/2rpmoq2ZRthXPw2LFVW4uvzrU3brrY38aP72KTxPoACa
8TPTIhibbjyuSgmVrB6LZD8iFfI27fTHt8+bwX/3l2Y9ArvzzO3bF5SiSxeVYibqjVaQJ4QfaTgU
o8V2//bHtw/MnwbSohOuMLPWH78l9Ps4W7DIAm921pWWrIMwEY8ekMK1p0P76nU7e7A0eXDK2H+G
V0Y2qSi1EwF69tFDx8Xhmi8YfrgJm758dLy+X8ucwFLJ9Pyhidzd2zcQo0m4tFQe4tyIb0Jn4m2M
Nb9crshL0hbhnjFzhNOrmXLo/9eXEWpDGhxFc5uVRyOsmlf0KCkQjK66auPk8NdluC+DRjvigjAJ
EYiUR8aot9Lpii/anx/s2o5L8oyqOuwMWDene/7D2XJMWrdTCr39PmWjsaB2y6qR6lYtEmMTQsKY
vymyU697iVBN4wUs/WNPuAIoHWbwiajSs6/66Zk7CqCOfSObTGcM61SbBMXk3PVbB0R9lz8GmXbU
mk6/NYKIQGaNMQgSxhnYPDwANm1YwHKw2jqCHuZdpgdLshKqW9x+AXCsKD12qRFLzp1AsxwHrArM
am3FnBt8X/4/CTuPJVmRbdt+EWY4mm5onSFSd7DcCq21f/0bkPdU1anGOx0MiNwiEnDc15pzTHCk
edPHTxM50iuUjVP75adugkwsJ6VlAYjzmCfx/h/D2v+9bf/5dv13nRWLvUkcIWUzA2k+Gpep1v+P
mW5JA89Ig3H4hNZKaEatPr6VQIZ40yLf2YY5QOocacC7rnZyFavSRc82qQyaxHyEgdmerF787MVg
Psw67NdBXaNsdsZALAqjuUGfQFHnSf88b4LE0U4dwEsk9OLumxHs/BD9+UIHb4yRA5z6EMbKM6K4
NzF4MStMU1v7Ihvi/1GS+HeSrIvX12KIpuiqMkYK7V93TR9XesWUKP3qiixepei+wPrZwQ+K5Sut
aNV3ULH2BmiuvvMxDkolah+OuUiiLnmndWEcWwyOdJWajQa4dOH1xngd4bx+bzAyxGGRXgfoUdgI
Qh5gN/nI1d5/E6mHcAlFwBkj03iwzNxeFLz0ywo3a1J6j2FqCjvKRPkYs/JgpPYPUXoVHEb7h/zP
To7FtZa6MzW2zEfEknHla2G59VVleKjSSYP/saYQljnVef9+pTj8mqis8mLjlWdTCLaM/75ZqrEN
CpyA+pdFyEECRwqpuCvQs3b5OpsOwyFydyHWspkt2QSJgMkWg3GxVUGKX60lN7Tzo4jqW6IMl9a1
+xOf1Le/TjVCdoi3PVLKhjDdJU5Vof3Gn7PBhNhG2oO2/584UeLTMN1yjaJ6Gz30/rhGxQ2bkjqs
IjcnAw142Vzq6m0133GbE2GurVKi4P7YmvnRFbp802MCWPXcHNEse3KLYw64Uepsm6rRXzuIQG5M
wEqTeBXxHA3PYEFKXFZLYW2JADbOQEmCSKY/PZT2S5vYiMtYxOKUx6huBsOqTip9/pUqCKVQFfXV
thvlKH2vX4KYCT60CPiLlLZ+CtVcEpeWr0e/DaB30olKPHESHppNFSnHLoXEfqvIiqD/oBQPsh9O
ckySg417CCeECQmmU5Rt2YpPO7CvaT54vzsmsxUakS+Cd0tW8Il4im3mmW6rbdssKQ6EOrVnqkct
UUie99wUKpwseov32KV7lU+SBJSSf4jz/N7568y0ky/wQYJktqJPJx28F6FAGW0DlRyCrpWHuHgl
UyjJlwEShBU0y3gTGiqECTsVO7OZhCVKdhqy/jVqYBbBb09ssrNHZ51p4zuO+/JI0GZ18+KiIuRo
KLeFpzJUAFmqlqlSlFuvSKI9JURlQyLRTkh0VLNRNUEMTs04IqWqDLJnGnYOi4LixcyD8sQ1JQ/W
LMvT8NeeqkYl7Mzm5tKiOxkB1uVByn09tPUT90b91Oe4HzW/pErcFZs0d+QjH6zuzs1zqCkBv7UV
WFE9xHNvq/yqsahbx0oyinRwIvc62UvvnfFqeoh/0M9sO8Z/appkXR063wPDrLRbBzP+0VZNeQRK
SohPoZtXPICQx2vPfxvIPEQq1pjPFpwcGiyNnoBha5QtiZAeXR82856BOHlLjvjbfEQeIal5na7v
3bDe5H7SHq3RkUelwLaB9S0eF6oEfKe5mkLTLLommoyew9grj1k11KvQrsWjZt3SGfDmgxGZc9+F
UPb+s0cM+f+dM2gAOk1vvlL40dZW7iWHQVrhY/Tcn0Xfj69ko+OBsFvxbNW2eC6V4Y6UTL0Y0xGw
g2SpFw4xB9NPxDH5am7WAxa3OrwQqRXgr6gRnXoA1BaIgjUgBa0KMJVSLqVxrlFddhePBHrlURl9
fTI06RNqbUfNKSNC09QigxDdGnCQZ/a70erLU6AiNgwJar4ytRhX5NMhq5gPQxsCfpbWa+ozoBzz
Sjul2qC/6eFXKYGioAu34B8oICmzUVnYVlF/tFg1baO8pKU2fhqJOsCCbsNjkWTd83R+FN7m++L1
lRmcQ8uvb4hR+A5KZW/AnHaMkxXmsLHVgHuNir0uMRaQTBwKIEpDuYmHtL75WFuOqV++mVE87CIm
wQSd98ndjDEWTi/pOi+Jq499cRii1HvqTIQhOdqESP5RcC98Gr1AGBEm1o5KqboyOzUa8QS6xTbt
RndBY0Z/y/UAl3fsZaf5sErUxegp6jouimYvzLFcVXjDrmYdmRvcmN3JDRJ3H5X1JLrWtbPMsc8F
dIbvNGT0pSh8ZYviHNZwJrKrYeEaTlqhLUVaZlds4/kqCvAuUVPIeVQ751I0Yfg8uBqgdv9NoWee
HuPQQBHbj8XFUoqveYrSELm4pBWoHO2KvIV4jMoD8Qj5nthvfZeluNkXokYFqRKqdZ7rq+TSHFsv
tA+JyRlgUkvPUuujQbrSK1k6k7ulxPKR5agQCnoKOSBjf0i8XSjQo3I7qoTGaACykw7brqmWOAIi
7Xv5gc26MdNXHnz/MfgaOgckPFs1wvo31Hvf0MdPLeo8PKGDvWXxqsSOsdVd5vOQC/UXBFLYFZzk
5yyDifOqfVSUYOiTOttZYo3o7JzxdB3bcEiv0uzsrTQ0EjkmIV8rrfSnUhL7GYKJcHLmqW3DxHyo
81sC2gSj5WjZTOZMGnyGx9w9tqkjA9oqCKKC88rEtxqvWv4RF3r2Kw9rNM1d3D4UhI4bZyzPqtvS
pZn0ZH9P5roRRAeIPnUv+/QpyPHZRUOePjekLq30aTlJ+Sh9Fn76ya2N8c8whnVld/pbNYzhklVD
cArKBkGjAZ+BvDwn+OGMhbVSXbc/IioubgmFHYjmTnuF+siMUrNf8U+EL34Twj0fwmpXm6g0IA7/
xDGQ/iR5aWvoU2Xa0l7SLmQFGUbhPw776TDC0bhw0sa/OZH+u2105UUaSrW2kyKAqDyIfWP3Rnxu
QhEd57C/BhaGv0ISSY92Cv+z6g7lI7fBkvQtdNSJ3W69BPeMFTjKay6qaCUzGE5VWfhvRmX8tnWF
6XWYaKdaGJ+TEOYoQaOuowqdZOJJ7zhvommvlz2El0pUuL89BaQs/+yqMNQUNKWnX1JZIG+m9r3m
FYsKA5LQDbntR4SpTf+kWlHFh96p7C2gyIyMeOx6MlftrVUYiOyD5L3py/RnpCpfFqD359ivlvz+
qhM9DEZ/O2UAZoM7bSkHJCLkWTS3SHoTF/XTTxv1YSXS3NMc4SnPq+6z7T6wWZmXyWpHvptgyZ1Y
P01PSXhikvIxMHDsnN6KdmY4jI+Euepi/hEVUhVUw/Rd9YRYZ5b9OecORajMYZGP4l4XuXv812HS
Nks9tYzyR6ekd9YOA25ORnEo15cszOzjfGre5Hr0ZUXNnfRdbVdO4nqyk5IVQSQUEcoMSnvelBs5
ws0e+2E8CV/p7qB0PmJHCW6K60FhLXBpV72MYEyRN+FFZnqS0N7XbSezN36hdxC6sGIaMnYpRPXL
oPDsC/iO/OTVzSYxnKubh7s06/hKFiLwc1o4iDBhxDLaZO1FJrxjEVR9RoYVwYIYLd7nGpxYjfRB
CMll8cHryC86IuXihEVVmfhQuHx7JysvITuOlEo0+inU4jDA3Tr9VSopyUTGr8j4KHHOI4lfMA1q
N1j7szX1H2/nY0QkgAZYP1Gr6SJz/MvoRP2vPsRBk8v+l5K73zvjf87MH6FDM5KOf6yxW/Wg01hY
aQTT70ddHpEoj3ctcLN76YRnrzH0N9tsvuavkFN/XhidCd+2qEArtN3wFOG15JWnnmJRilPqTTmr
5qA9DxnCEkWx46cqh80V06H6bOyBKiuK1YOSF39I38g3JFQlw01MQyrG7Y0VmPWrkXY33PBy2YrB
f7AkggGBlfOXM7zpBZZz29SyLda0R+Ha0dnS2+BRd8metCib0EhhXyPwz8BO2RvUXllq4E7mF4dM
I3nIJMGsBfhrvDXQJdze8c9/bxrW6yj4cwQbXrsZG6N7a5TiCN0RQiGw5W3qlmh0C+fD5BKsq1SR
4HSn6Zxql93XUKcrNNjeRxaTrdSJlvWbbRGT4gJmX7QUsTZRjJ2CFhLSLaULlZvf+duArO7r9+3k
DE38Q2MdvTQjL7oQ+vX7+yYqcm2HqIdRIDVaGjM8BxjDs13Yue3KUuNL3xEsha5MISFiSOX/TVTa
vIN2MpXlHNzN69ldkkRIGrKQyIJaP5R9oTNu4hvhseWegPr2K59W+sn0mqjKHCyTPrcsM5xlsW0c
Br8lq7gs1CtKzI5wn2mJ6zeEexP1+TR02UEGhXnLiV06KjoxVHNEmdGt8bjlrwTlXsus1Bc+Vspf
tbV0Ci//ZUU5xIUCWxdBcqfczGIQ/sRVxbIfPxMd5yGQUpwgvQR0Pz9BI8ADpNnxj35qKYZqTfs2
qoD81VTQVpZZqXuzqLOd+NHBT2dFleZbVGADAQe9d5Yq66R5cTLPyMYuOk3P/JFs6F+mjnZ+/vYi
d8Mp9qhbtPOlFPpwsrH4OK3lopx21HVhhvktmJTVxYDB17RH96B5qX6QujUs2lIPIJU0U2XAr/Yi
8ieJDn0PohMk9t/QegoUmPu01JJtOfmtvq8B3njYxs7gnrUcZnrf9/Ijt8J9m+L74R0HmtTCtICI
yj8yQR3fk3DTsw5En2S8loZarUjSqo/M7YLnLG+vgw9C2k/HdD8/B2ZGmEUmk5tavSi2UZMQ5ASX
4pcGk5BEw+ZsW2Z9r8zYPvWZcmtVmtnzqbBvHlEUipTfU9Y8UilS7kkMq2qKSRbTl1Zt8XQLJEr6
nxa3z5L+cE/aIinvzT4vq+ooPUJkApOMQ9/srE007eUpnfUohimvwPP/tEPasqBgvxdI30+XGccG
9swJU92SKFSaE0lHHQXF1aRlfibMVYhT+tL15T3G0LsXk/FmPkX+ZL5moT+SJdH5GydAVygLc3oN
eM7ailz13U6q7UhJYeyEulT6bFOKyjvMN5Y03HZPUMFrJQCIG9w8Z48UoYfMLXDqbvHhkQOwNFua
7LHfpLcylUCGfVZBgvCaLTihcONP6wThVGQkgVNcK0TVhL0WL9C9pD+zYLiahU9rd/5QH5RmS8t3
rzlxcZsfc67Z99Ho9Q0gouKX6Oy9GKLoi8ZGvPQ7t7qHRmpulNQlP7fD5+er772j+sdCLbNl65UI
DC2lXI8qVywAa3gVRXirU6dGqeBDZxk181IqYa887Aa7W2LLkzll8QhFUg+dd2MsZbtSvZJ4pn4P
yENMMlbm/vRiIsfikkl6NHTmqhnBIHiMeJuQrn68+L6C/HFvFUwTaINXYT6M73ixzkLLypfaI4OE
lbT32yZWt4HZr0ZwRCjAFs/WaKSbzB2MY9i3/SnMudviKBzXRWg5K3JH2Yt84yQ0dZi4DtWGkG3/
Wa9T4mJr0P8JqvDY9H6rHTk/xFzLF9VMXjJPagvZoZZDYy73WtrInaC3/uSGaKfoXxovogwKkgEC
BMVFHuzHXSZb76dsUcjRtdefFMMcD13qF5sqARpMkPJjCEZSJZvG2ics7ndagxEIIp/+Yii85aFw
2mXiLVvdogof845KZPjje0H7ffGHyDGuJkHxe6eu/WXVu+mzI73uZqbFyobpfjeIoImSSBzTKc2F
AtpwtTTQ8KboSwLQvBwJcBr8VBu5zYi2IGjHR2oUBePvKjM/4yAf3pWSanhuG809qBg3BJrqMwEl
I+FDxCcj9OeOInB4G0/MomQaf0tY2AtVzbKnvC2Gp3T6IJo+AAvCB6iN8HJ6/ZOdif/6YPoTHbES
339iV5k15by+JW1dd8vPxIocMr6U9pQwEuKMxxtq+572Y+j3GkvLnyIXEFbssXkSZp+jdEtU+gJ8
A0JsmZK74qejG0j/HHKt4XoZqa9sUq2l4JdXxiVRiXXX6sj6yLWRPpiZ/dYDnED0Td5yIjXWMFmi
c2751jHFugO+PjRfRpJZqKG8MDfpq2MWTsv7pH4l0vSAkVh5VfKw2uYOEckhJn5sJ+VDp270YwhV
IpIUI79VkMt6D1JBp2aQSPXwStCtcSFQw7iYZFOcTduf4js6k0QvY+yPcWusuM7YXv3UqjcjbbdD
qBHhxTcMXiirkTURyuZCGTSYWEWkZ6loc1zDpqLjlKs089VDHYwgjJjdF24JsyIPtSnA6FZ1jvwq
+NvxX9gt42ygXRJMEUu1hyCt5G1ymjKhYJ+kOytNlWZfJXG8VueHnnsFY3EZXMoKSCQTc5hwSZhf
IkVFwYl9FNQZqmq3oeVIAJH1Kw/G+pDFuDQIevyhZv1w10FizTMVecLpZjwbHYvegCU9fmQ4ZCjD
vwz5TuxgCg4upk4Pj9YnZfkHcLXvnYideXpcN4X1IsSycZL6txKQoxBlSfVshiBxWucEAkk9ZTa8
xXkjB0An35PcPssSWj2hA03bMqjJqtXHgPufDNwPJn4hOdtDu7GmQ97e69q009fYdLVD1WQDgl7O
E5H2FjMNXyiZbnMRlOoydHQ6et9WP4TvMWX0evNEkZrAjqKllFKID48+z0rz5IE+ktjMv4aKRcFa
mQ7LmAkotNBqGU5EoTYu9zCz+xNdANtZtKkabKNqIGoNIO51/pFoNG5ykmblbWlfe4E02EhIxmH6
3j66rDihs3felQS5ZRIl6mY+5BreQXSmdyXBrSJEHy7m846OONCEHrftWe2kdqzc1KaTZ0DExyo1
0XVNp3LIXeDpXOLLJiPb/EGT5FO2Qrlwo8pfz9SMxkVQi3Mdri8iwr0/9PZt/sCY1Bd2bJ7nIz0q
JC+5D9toxb4VhMxaLI4RgwXmJYAVH84LxgzmAS66qfHxPX3+vi+JStXxyZOA6/fCuIwpgWFtmLO4
8u0IIrjJG9aW/nscezcg5bSbwWLmSyOIyVQ0FCoTSYWjVG3gPuuVsrdHsqpW3kj7kKZUvZWazZwc
7B12qPKzQTY8/9LnzXwNHD11loFk/TM+couaGUMhy73y2hUGUIKk+anmY8BvSieg61yE6X1MHPVU
FBELImkl4jQfY0TMjjXZVX+f0lqH4HDaXBt8uu7DINq81NNnf9pkJlkxmi79E10X2NGJ5R2csvpV
9Gb0Ne0YQfW94xt/uBOSX82rW+jqb9skXsUJ6pF5KYSQMIKNys37AnDhMU87pI5Uel64YLxN105h
f8lxstT1VZGuOqv77H0zO6jEoh5FFrzHmtfGy9Kywg120oHOiBLdKap+OU3NbbkQsIqeATcDEzFo
2ta5iW2cvR6jy6FXjBfW+iX0nszEsQeGsu69KUuepleWCbnKArSfsS4yYsCT9CWeyHCxR+T6vAId
4Tku3cqqD/Oh2e8VYqKy0Hf/+JrYzDvhf3aUTt0oUcPrn/n2yZJJfCe65MPsOvWIiyG6E+RjXWX5
OX/UCf8SWgX5OFPvuDPDgwbM7PTdyrWiPtk2bTbB4Ggvu8g89yWc2QUiBPfJ8RnQStEeitB0UT1w
aozzAvhWQKXQj3daEWOqyF3/DhsQGprTyK+h6GvgS551xYWHoAgMPtMNMB2xchRCSR6MPBpPvP4S
TrbThPTnHR0zjMiyOeDzDH5MpaZSafSPzJYUlBXMmYPW62e1QfDdRKvAk/Vd1ZX67g8BfP/RCZfz
IaZQex7klYSVdwtv6VKo3aab1k/8N+SuUPIImOmoNkd/hGsa6qp7i7Ky3XQ16bReZxUHn67AzleH
9MnTM/iQhRO9GE12aj3lnSKvn96kINFyENSnmL0QBMfCIIbwB5YTUmoa32h9orAIhkPVtrQdyfQC
koEqE7Y/y9J5Yzedd6lHmxBlzLcbYXcm60UsDTtTR5ASozVh1Y0/vqUncGcZHd8tUW7QPjqX+RTC
2GEvPX2P5+A+32XznWeV3ZWiXXbxNaLZiH0zNsygqkVWlMqZDmf3Vj4nU5NAto49KSjJIqujYoNH
KX84eUB4k+unP/QIey2Ouj8gNbeBfuiciMjTwo+45bNkPY8MmTHuDJUQlL7PmkM9cTlEvPcyTa7B
lg0HzzLbgxl4v+pJyR9anrX6fl1hBkHeZrnPkHloW6ahWGRUaK9m11envswqnCJlsIxU8F661RT6
yk8RZbQgKK1cpJPBYF1M1VlQEMkxFjTSFFsDk2P1VKuKZES1xurxrOu1etZKSRIKQYUIAWoaorYT
5WvpaBPVnufbGuNdq4XMVlH34xBzGfdnbLMz/2VJpZSUN2x5KCznONeEEqszNk0RNKtvrUkKgcuQ
mnFNu7xGB1f426wq00NE429tOe51REB0VaLUXBClVL/Ne1h6mxV/QF6GfKFptvWjMUt4Aop6HUlG
Xn93iJn73TwnttfmXMtSNKJnwwDan65wxejfBct66A8YgU4+ZdfXzKfEEE57vg/eUSEcqM7d4qLV
NxcDDW1Jk3qyVvvKKa+yeFvIMd2kKPVNzCWXeVNVQv2fqvhJm/F3O95lkW5OEszJOIYsHtvTf7fj
kzAaW7NXs68YMeMyzKvhXIdFcGxEsx4QuRxSR3ulApB+ZHV7CAAC/JrOhAP9tSElbQSjnLn2m0E/
WiC3znpuqQgTKM3jevQZaVsitso0TmmFwKBJG/eJJwZfq/AOmpPWj7nFSiMMqkcBYQQt3s8x8eLT
7GmZN0bZELNtYxF2XZmdiLgEgSWbcyel+9RMm1gpur3WYpehZvIU9Tpt0/QSSsrFNCaLV8ado+7H
4Q9Hh5o/eL5x8ePhRcmnoOnJRDtvoNPEy5zQoq0G6Ov7nOg1f+sMRcG9C50tiFF5Wp6bHuuAUDGt
4qU2dhksu7l6NTTkawezIKX2IaAkQ7ehj1KsB+lZFBkUxV0aqfWHxWR2VUgcWPaoVX8YeI7w2qd7
1RrDQwsauQnxGPpg3JYVAtInh4L7mLsNXiJHZCc7M9Jt54wwi4DYvVfa9vvhVShQfTCv3mdaaf+e
dsLGsn/3Vr2HtB3+iiCmRElFMmybM8/TnE7uItk93N4t150pR6piYCSkafXnBCbNQrEli25XBS3D
DAh4m05jvQ7uBTXhuK7CH2Pms4Stg1dYPzS86H1sHf6bF9Ou8YSSY9ONLzJJs1s7JJa+rEgYldVr
NRX9Eg+zWRgTWlFOw1M4hH+ipAtPg3TaJzm6lIGxmBQMi09VZd6rOu/+x83v/PveZ0KFHRtQvGvw
Crf/rfmyKjcrBPqeL2i6OAKoM3l2lm7MzCQscjpM26G5I0z5rMXHJOh6aSqNYE6e0is6uUc1HTVp
0L/OezUPz9JWAnfvpXVzELL/PddetEEhIq0MmN6FkuZQ4DRrl4nmD4YVfZFoBr5LF+kDhPP2lI7K
70ZV9J0Z6DwTCT2RBOTITpROdTKDH7UqLnX/FmLocBbowbiPDJSCqpfvxEDKLwuRGDhMRKSEAiZn
rZ3M0EmOYgLrVSIJDoXuM7tNXG/M1zU8yWUH937RTG1wJXTdo52aQOAaZTEAcDrMoKX5MCSpimWo
huBARGu7GOm5dppRboEMGgthhuLS+JW9wKNdrVQ9c3cYavpN3ch8kiug/aqrc+48BzmruBLyzsM2
JKOpHZIbWjMn+h+iNOTo/zWwaQ4vdYY2AYcUBfq/wbspEPIYHgzeUkHTxRbDWfU19ZfLjhGP9tou
KSCJ7lrjTnnvFANThRQ2IUAT0ShcKUAB8S4x9wxL2qs0cB+K2SdXvYu/BqEG7wqwnb60PjSTFrJq
Q19v6uQcj+E/Nz1YpM3//4sJ05hUZf8cs3EKYX5De2ZDdwC8Pn31f+jtUJk7id8a9VdkhFn9QZa1
ODR+K59Uprax4yTU+kS20mi6HeKpGThvwr/25sPUPHy/dY2s38yYEmsyNxoDdkAgANq2zhoJW1ck
6up74uZTY16rMAapunbOcd5z/9ojcy/cNS73bBvRhMdA3cfLliUuDZp4qpoRBr1khvoTx9DV6B10
FGrBKAH/pmG5E/pvakVkaJO26O29zn/TsNbR340NChJ8mof6cxHp74jene33O9gDJOYSt/c0i7Ri
2X5FChz5uNcpagi3+opIHy+iQXnzYhSwUMqRKJCIO8mmFvMPIF3K1nbldgcmXhYihoZmwjQcpWWz
MtPIuf91FOe6jRiBqbGXQq4gtPwvDcvfahZV2q+UVZyPSeSCzKrEf+r98Sy/XQT02/bzgNIih7oW
kHvmMYbwmXXmxfJg1XMZB1rliSlFtKTBBQ/JLx5l3nnHvCxEuJp3C0WMi8gZRmcTjVXBHNunAZ8p
D6iL5VPJtPn0/Tr6bi5jjdpUVOCb0o4fPBHM7UOyDOosebQyv+vNdP8W7b0xw+pAKuho8qIqk5Ok
4FX0wSl33fSBYk99aih9Yo5FTgj/MN+C01zw9DS/+dZ/qOq22NgKb235qn10gZ+cRmjq64yR4jVQ
xVuMk2L73U0yhjI+ZOCH137WVrdCsx4aqdILsVP1vH1X1B4AF0uBZYGClnK8UnPdAFc5Xds/hcxP
mP5z68yCiEIG/DZQCjyltTKsqsiJIab6qMp5ybSM/1eXhOf5iLIaifGoaODK0BkDMX2izSCgMmUt
AWNCfmUKRmUzKrN7MxrVUfgosAKrdSdwi4Owq1oAqbB+6d7UvqwasjUw0psK2W+WFmXPrjIEFx0B
VDAtn43pFI71FTJostYB8fNKzaxoU5R5c583SX12KLyQE6w2d1OGf0LdKUiIt9UDqZEGrZBEWQmi
KF4Ty/zwkNztvgt1LMgzvrXtLBmLwmfYMu6yL0TwvSenc8n0qcMw9fyvn6tl4+5Hg6msoMKN6I4C
MRuRRasaeux9PmUOzcOoI/syf5ZCJ5tcztqxKMPwxQqEvmyJYt7Nh4xQJGREwG+SYTjPkyJCU721
m5sIW6c5EgYHd+3ZSrMRk6hi/vTvQ1FVtOlMlblRpa8GVlpX0cbOta4kRBgHQODf5zxh5xeb1gtk
Ifs6b/Te2CDvG495C2KwAy9KxCKZyrHBPHaI1O7RqXa0r70yWpaBpZP8bZXLeaqYj201qfEv81xy
PjVvNJrKK+kTdN0bHune9PzeWQtp1sRxAj/t9EOy0cxGfzE9nK3zofQqWQM2xMLuYutrOyVytpby
TquQS2XH+1aNaN41hXwrlWvlPCkaCMIJ+6Se2ump92rdhzNLKaYOTW1jIx07tFKPnoIe2jDdRLCa
sSi241TPYWVKaaeqcmPVyGM3kfyyA0NwuE6mZrdpF3tFt8QL6nvY73mkbPn79mJamPPybe5qgDB6
QOOGyIzeDV6EYOWGdISTGLtnVbTdnmWPd4snMGKnQ1urHe8yH1lh118q0AuiBg0T18mXb6rrIBh4
gqc96mKC9kpjlz/AkmYYOngS6V+xlpGGBQtuavlOh/Z06MY8KiHLM1uKNyXWirehQ74TBhlRZKVX
H+JUzbZJyk+Y0vRXf1+ktC8Qb9X8izqSNJR+wBN56ZXK6h1kYH2b3wpIBarbcdYHx0ZfLS1EdzsD
WsLaDeJw+32zdmZFvoUbbInf5madPu2Ltlwmvv4+D9LzJrZXodG4t/kAqNk+0EaA/FNTKafj1tAs
eHErBVWsA0vPRHpj+WQoSztEFRQF0Xb+5sSDles6yqPt/GqpPRLbxnVMJPZ2lsirmcrAmUbIpgb9
yZBRsJjln0C03HWqNig3iuKoTqWssh6rXVKAzVAiSlkt/LR90NZf1mB9BpOoGKzhR+XY5TkOoxKH
GVaUoXSt97DIHkVkGH/KMlrwlGm/Uma5CGq0nYdRjtij6ucwUJJYVCPBc9LoYuoDdPELhxa2jZyc
pUKALtnh6z7+vTeY4ba2IDHEbk63ZdTLf/9IXSVXBV3SPtJCj3II6Q35JHpECsQDwbqEzNwOtoYV
tPuGbskuKkUMrpy4E6j59ef3W4SlzC3osrf5CrQujmRFR6Dbe551L4P+gGxuLTALvFU6E3pJZuTF
HergEOTZsJX04VajhFw6og8jZ82PP8KqfXZNg9sYsDNTWOVP2QXvVdyke48m70a1JGHhujLu59a6
pspzmkL4V/K4PjDIlucw7np6Dpn1LOhukpqdeD+swLs4aVZ/a0WY18UkqAyLvKJWDlqd5zfVWOgY
OHgSpSNauInh3g8lUXSg+NwtMVpQJuwmv+T5GPP+MpJNOEH3XApO6xL+yLhk2hWc1RZrDQ+EMAhD
TTVExzqa10mOGCIgWIVV0B4odWXPGS5iGPG43J3WWYC9TNBvRsFV1YryhJzL3jet23xPT+YZi5IT
zZQD9WdqVOxzK072aleVx9ptvyTZpGtmLtpWHwv9xmoGKbaGB8IZUhB/pbtW+AWvZ/uMbld8N9H5
Zx4xcxECCDtBSKrvQRx8tn4+fpJUQIRE0qsndzpvNMOhLSnE4cDoV4rG0N8b1ZkHgsGg0V4icmEf
JZ7NWasXFVa7aSToomqaMqlBJQ5lRqXfweY+n/KQmhzHtGiWwBVIxUYjuRyMOCaH1FPvxpi3tzp6
iy1FBXVXZCogpMlXL0g2iuMu22jWmK2NwR2PftKpT4oviZqd+ujokJckp2cvhjs+N10a8Mr4f9Sd
13LjWLZtf+X+ACrgTcR9ojciKVEupRdEKjML3u0N//VnAKrqSqn6VHbft9sRrSBlskgC2Fh7rTnH
TKqXIjLNFUl9/r4qhuBFg6IXJcazmynqbn7JdhhRO9RGfUh9u90PtuvvU6VZdn5Z3M/zd2m2S7pg
NjXcpNAacs1eszNwT2zalzNqHTDxH9B1a6T55LZw9QyjpNGBONGbqCsdkWjHZvoyP3V8kiBDb0Bg
PH1PKeu3sIICuyw9Ke+DsQX4MXCro2dk3Q9WFZ0UhhbzMh7oiQcIRJ2aslMprPFUSqfZzIvZ6HO4
558aLgb2UkHxCwr4u5MI5UKCansfah5hA0b5hUGXu9MENoveLHkqazx6aliciDaxnrLkdf42G6Dk
aPQZCLfpj7oUm25j59ahgUCFYo6buRacuunMGXHt0uLJHwOLbnfRCfE6P4LLKZehr7XEqYhdbw/D
3fumlmciScoVYVHhAdtUvZJaZF3nR0FvW1fVT2Gqa4Wk5kLhPFSTNBOj2F4Wubqi7uqO0s68hcib
4WKYYXCKSt51YcjwLadwLHJrr4hYvA29x7QsCr9X5MYvVHcS4YMwWPdhjU/Fja1lHZS37/q+NqWb
lFqjvzByS03pyCUPY6j2N13qF9fk1TLg2c5CFSuw33A6BNdcAYAwq5T6ItmOWjw+9aEaoLzs8pv3
vgPKIFpxriMO6iTUp1PJ5EovjnaPHXFl5Gzr60pujEHgRAE3Frqd8sqkf1cAJN2MSTksLQbC9w5g
zxt1yPdz5+Ed25wq3RY0vDWp7Mbt2PZyMct7u6T6Q+hbMzBYsmMgIrit0cX60biBI54/p2Z1MwtJ
myCWCwQ8zr4IIrrWH39t0rWFTfU9riqxfadd9mG3ax1uv1LSfkf+onCjv7dchGRZ4YfbJnQ6lghG
V/OJOT8NJsgEurxJQDT4TElGM/c2bPGtpRs2ycrQCVKbv4xZzl3XV42FnvrRpvfoUajWYD00chT7
HDbIssWb+RDiYT0pbvkmcYbTQ4mg6wtJuun0xbO09MaZvsyP5u8ZQ7dtM2/Ye0HRgcNWWxyqfvv+
CC6qh9qGeTLZ3KVsxf1gAvdBtpV9a0vIM37hPHpJoK/00HqCLuESBqFOYzq3PHlx/YImm8Zqjjx7
qLxHtXDKsxG40Z2R5vdcmcZzPMT+TgCi4Q8J72nF1xCLucwV63sphKSLg1FI1dgJw84YDl1VOav5
4vKwlsSxXz2YYhdmhnLuhPc4L2D/emaQE7uoMmHfc2q/SqVrn22rFytZR81FD9EFdp6LynM8DwOR
436dFHLVBPpz+l5Xy86xDj1SmzMd4V1K6xQ1s2ucGe+Y59o9WhpdSU1th30n8jtLk+lO9WBYmeB7
WyC9PakV+ZayNn0odPXQTfc9AyHapocqunUzvXxJi3A79iVQLD/VTiFG4J1ZYHczKoYuRRAQrVKH
b5FlYGtVLuq0U3FJ/97bIRaE+d3OT2s5keIi66m24uCxwLKQWIn6kllJy+iEBe59sqkran8bqMXK
s+R4K+f+n8u4F3l3/x0PJDCs6ZxNdf+7ZfNuWqMGs1HreAGCHuFfXqybQvE5vGxogkhPD3OjNIsm
TDBgVtKEvBvDG6LrMIi3eexjjaQVpEEOn4qJ7sriJn2HGlPekbCxG6NWP83fGkYyBoLQztfkYomb
SKqYa+0BPCl1cw38y32hK1qfEwOOsuEqHn1/c3yqknRlRJ32ovko1nwnVjaOMqovWODWgGgQdYV0
HhqtfQA/9nvm40pDAtI8GDY2l9E0G3I3+GEZefe9B94zTrvw/cDEnrezVdh1GgO+G1hT6VIWSrZV
NctDrODlS32Uw00IqPox0jRaNF3wkkm93plaa6znp3KMX6GPxHcsReGOZe3Vi/FfOFUkj2SeBGc8
Ls1qtIT+gh5xh1aMfXxdvyS+CJ9ki7aY5fiOsxAnDNfC0rL8/qVU0yu4QirCrtlqXtn+7uXilSSM
JfAK55LYbXKLrOV7PTj9F66UdGOapba1y5LQGW88VzSxaNKjJmb5C+9biD/LquE35qfmKMTFbvX3
Z+FkbsOS88dvYFXwDr5rpwtLAHAwzWzFvClAT5em2DMqimTipcwrt2XzWmYjxoqmvn1/ZqRkvPgu
ww0zQy4d9NmuyinTBJXLoTKEeyfEZJSx8vbNc5NnUwKcdAbV3tmS9gjC+pqwAjIo8GdyLgXG+H2k
wCmER85fhZnPL8z4Wz7Sq7CEGT5V7kj/k4kmxeHwnJRmdPZ9Skt2QzULbImPykvG6CZQUKZ7+lOY
VtoXrkuNCJS8vmN1UDaKw/1URzh7jJ3S3YRloy/qRjX2bJ2aBR626LtGeiCCR3zGjLZX6PSrk66M
OKts4RJ5Zx3Igs0uVa9jmmqIxXbbQb3OX5yMHjANrmrXoYC9tjnniVVw90BjnwpNYXVhcFQRKg7W
SzZsBsNo5Uzfm3/AcV7nSh3e4MHc/vWvtngc1gmIyfX8PUTb6lVhxmIhaboI2R7rSG/OHepRchCZ
hCazndGHcz/mHTZ7kbcbd7TtrTRuilgnhysNT+8P4j8f8KOuH/VvHvS+SPhbPdWr29kSUxrcVUU5
+rv5LhBHYbTzde3c2JSJ83LfF1Wz8mK72c+GGWq3S+Vl5sq1smRFCmZ2O9/Blb75SqSDv5cVByot
YS76uUdToiPssRfgVKdnLmfRhlGDJMXJgINecR8U9PhQkJ7SzqdAmr9PFMMx1HVUASozN6GV+7kY
MHuBb9VCV5baHZudhMAItXxxlaxn1Q0otKenLUasooueIRc491plB0uN/EFoduFwS5jIdszLH2Xb
anfaoBWnvCMcPZ/2jTnmG1//vSeA9lImXfrgSCK6nTb6kmVs+DL4nKv5aY1iYmlEVXisiKE4OKkT
7UQEycBJL+8jajPEsxqY/X4WciUYIk5doST7+dXkeUyqyTRzY5hBXpBDTBLxVK95OrLzUrOSSoI5
iim9+Pu/HoxFcwniuoaj8FXj8ceffvi1+UfT74wxE08zM+oz7Y5oJ/VmWM33ozzlKFMPDit75D2C
XRW7IW5vUV+I187HJmyFUruv4bav86ZUTvTRor2NKhd/hZbDow5R3qDyr+50zfmaJ5GOSmHwVvig
qheKsh8CVeVtiyTw1jK03+fDkpTUAVJVLOIuyTPCmj8dLPJf+o0aqltZ8iIk2VQ38yO4ePn//mj+
PeTb+Zqa7NZRzOogesuBPuoGG72pknuPIJZl6ZT6K8reU8BW96JhI1/CBrwN9Xp4tMs02cWyGLe2
FnRP7DixOZvNm8Y4fgECk41saIY3k0EXi11gV8lWkgb5pZ0ag24+fk06qnMR4VE1XD2/dnbJ+p5G
6jrNrOrgj6iG0Ro0VxxF6cFjqQTlafgvweChE7ebNy9BmkFnTp4wE9qrcLIs14GUq7yvw5fUD09i
aouXrQ+5nu/0Izg3Ow36c6Zp8kD6QrBtfRokbVqItWEQ7yOsWLvJLaM7OGwZt4bMM0YEA24tZr3P
nt38wKne/VD9r/7coHDb5mxJUb+y1iTLjlCzaxVHztKFrIVIrDHP+vRFiRLkaojb9+kY3I+y4x7g
9N98lfA2ScPy1HeKf2Q7OK5l23X7scnlnjhCCvc23r6PiUvWScPBkG02YbWcZ8C2ND0och5lAwDD
7awtizwF90Xb7IxuYPeOXGdl9GO9agYcL2w2k2Ne2NY9aVXG1kCVNAlO2uX7COpdhazEdvcF/RQO
bdoZ6NC0ZdcnNODpmF18Rt6Rg06hrpFAt3oQkVkyxDugLLtutvGYMctLlbvdqSq6/tSVyYubFvXG
jZ10pFbrvKVrKbm/KKu2WRPHKzDLWP2tdFoC3eZtgcvIBRsX/M33TkWgEhmiZfnCHrRkPU7TVoZb
GVeGVx5sJf1CsyReZGoVEXRT7VKQUWcCykxjkU2xFnrB9nm0rf38A9MgEdGXZbYfSWJbSWA0l9jv
873lRYRzlJpzW9RHogXphXOQ0aiF3EGC/NI1xHECjIO2NqQNsX3kuopA1++1aZjzr2etoXMuzu+D
Dn62JmulHDY9JpVdiJxSR56/SmifLCkvmQX3LQED8yx4tIt6FWEyfMM9SQjxUEPRKwqkCkoNFQLc
7R1ilGVrhNa9rA5Ok9tXkel/zO394guMoB5VRMEbcJur4QTlMytgfhBpby+Z8JTPeQl9jwEQHmG3
UegRzEqw2XY9G7DnL0NvccEgx3Pp16F/KpQ/3oMqYNfQnHoTMxIkDBCSOF65i80ye6SzJf3WeEzq
eqlUZXMBcUu/zHa/zXPX/woMd4q+iUIWv9f/d/qzb0U5iCgI6xmx9Nez/wAft/1RnL9mP+Tnf+fD
Pwuq6Y9Xt/paf/3wZD3zqe6aHxOXSjbp+0sAjjb95n/6w//z4z+jXDF+/t8pV7dR/e1rJD6BsfiT
PxlXuvsbZZflwnhTNY97xp9wONBQ6m/gdjDMgas2sfDwV3/S4XQD/pVnmxBfLYjM9jS+/xNypVu/
wZPDUkH2r82IH7b8fwO5+og5nNBy/Kctnf+RvANa9hOYmtFwg/g4Gs8n194kNs5VsShAA5viCeNF
YV7dtF101loiFhIWYJ1m4+Sbnz6z2/fZ/c8InZn0+ddI/88XwVs2bc1ivg/v6+eRvm8Wndf6+XiW
bXhKPJz8hb9SU/sqLfN26oB3sbdNBmbmMe2R+KmYxJduclP4/dl161M3AvGMXhO3X7uJfSb2ed8p
7R3rJ7r76D4BzWqgyCCMoChoZOfRyfXirYpC3myiFXSbHXEQa1VVVzL7gWNxDKnsj9xg9jJkopP2
3ODVdZC4WzeRFJxkCY791vPlqs8hDZfi7Mj4idDRG0PpLiglfhGrYnzU6vz9A/qMb9UspbEFHxBo
Fvi+xdJlQp+Y0AN6bwdcfwkpjYbP2bC/Rf0iCvaqcWQQLl1Ykins0PweXtpCll87nN1FrxDTKR9c
L9wndLprAFfpvRQPrkK+wy298QWBaHRSfsUw1udc7I8HmpN2whECVVNJo/+kt+tkJ806wgnBgHGw
l4hwqp73sdVyovEWGvTMajMU2Oyu7MxFRRLlUsdYoayy8jY0b/rgXLcIPc+yf/SMeGHVL5m4NjCq
2jWmXov1u2memvaRlFQFPrLz3as3aMT5U4c9f7JleJ/WRw+4VnI3Vgdjl2XZore3BchgRHkjCzCR
GEfYmo/xk5OuEYUhrffUZWjty+SuMJ+t4mCli4r7KD6rZKWFMAt2qv2sqW+lPOrGUSfRB146g1BP
HjXj4r06JY7GbTxecXGU8SECj6MshbcC402kkWlwu1mB2ifQXbeYZWyIi0TdRKjGmB+K4WCGO2Fv
6QV1Oi0qEjOR6C8aNJI4sus956BDkE1EWuXGVo+p3CRyHfXPYX9T5tswJR332rcr7D4uKOVmhT9x
QIhobS11B8Bg0Vjf/O6gyRteii+wuR+R//Lf6OFcE/r1xcT11y7outJWN31aL1sH/b2zC4gd32b1
Mhuw8GCd3EOmB0l3yb8ZX7NvGaiCyXE2HV50NBK3qHkNtaPXPGjacTDAHaxtjdSz29xccAlV+q5J
vkyEEPM2ghRVHKOEr1vpbBOqhmvoLVAw2/UXy+FyWyXD2u3WiXbSO8Tww7LN3vyKmePOsG9dOj/N
3ZAf4nhbOCfd3NXJNr6CxO3jbW4tUcH2yjaJ70p3G9tvKhl81mXsD27/VPS/SJF0JpzTh/MddKDN
muZBXtbQZH26bouhHBMnL4rz0FRrY0oxorFnS+PUZ9WZQmyvFFJbKKl3HaVyq1LTE5MU1gQ4hbr7
2GGFKMiDWZjRAC2ID8vuMSOkX/yaCBfmmXc+STa67fweZd5tjKqy7n+v8nY5sjJI4mUSSfuujq+O
2905unLUnXErsBdYhv8tMsZX2wT+A2odkvuDJmnjf9UH/hEpj06s3idR9q2r2rtEEsqGNBnSycJu
u696q933yHKzrD5iNF5X6YObd19Fnr6Gfrnr1CHjRC2uuQHlVjjX3FxVLS5DW79Q6u60ZmIvJCeA
Ua9ZlN1iC3zCkfAub/yvCpb/oBT5z2qa/58KFo9z8B8Klq9l81U5/2iCJsp/fP3A5pz+8r1uIeMF
pq3umfTxGHNp0zr+B5rTVH9zTQTT0J01c/rZX1WL9ptBQ4LVnWa07TjuVNH8WbVo2m+2aZq0ICyq
IRvl3n9TtUyXzV+Xlet4Blg5qiBbN1WusM9xp5KwwnJwc/cm7HQPHqdTkLMah1dD0ojQ5kEwaDBa
WqnFLDlyf5Hj9DltxPFohVF5GTrgb97VZ3K5I8JwzA2vODlp+sPtHO+EadEF/WyMm7RKkwcFZsEi
iZQnE1QdIldWNtPp3gIqoJWOUGKes2jTxAX9Odw0gYHDbuJfoAm1Ka7jw+c0AYYdGNaGqqOZdKfi
7yepZG9rwoVMVp3knLE2yMrZ5JmIaao53FJGbyEj5gtaUD/bzXicdamZcKNfwcD/9josneXPoNA1
DJV68xPpvS5Lo8X0qp4Ibh3fd5LtNDNji0jdFurbcCzVxUylp0J9y2lY3quZC1QEDIIaO3BEmd6P
pBZu28CL7nxHu4lLwCD4mxLPz25Kh3yen66Lf1OUmh9rLk4yy6QWBV2uqw7/Mz696J6ZqBoDzjzh
2kMe5BaIGxzEy8HQeM+N02tbT9Tqlu4X+M9IHbZ0XScTfNqtnKpIVhSMuEoxw/vrKg7ljV2lGRS5
uLmL4JrYXZM+FpmITrUXh0vfMDomZUg3UQV0S3yFNTMZNVsofVW8lV54atWh+ZZ7+WoQ4WXMYJ9x
keCjw+QDy82JN515yT0A/m6XGSfk1sldKfAcWgHR7v/80WjTW/9wXvHR4Jlga4JPHGnadLx/Oq8c
t2eXLxz/ZKZdtDKQBB28kMyjvoZuLiql4SwDS4L75ss8KlW70N/KhvBFd0J+SDPQl//8kryPgucZ
X+oZUHop1i1i3yac9s8vSXeqgahiUzmhczUuVck4Dnecv3Vru9kKgiMQcPwIDfAdyGx+EFGW7eRr
7js7cywp/jRtikfpgDngdCQM2KowBkJc+2FGzXCco/UK3enpSDjPxkiaoytyhuBGcz9Jv4u2DXc6
WKx1nE3x4sQLnwaffZM0SOfIxSZscQYZBK+TYj0EG5IuvC0IlBc5RM7jWMliwx7totlQsGt8hrf0
3fVFGJXlocwVbQn6373w4ZlqesR7/8VxEe2Moow2+Qg/TS+oKCo9oxkz2NVCdIgJ08TE8uczAayL
8skDmLn3OvuU6t05Hs2DodpnMxLWlgAMfzNafrzVkn5fe2q10DEqfBNduzCiiEMaelfW/XuVf+Mk
EIEvAtHc2hb4rl7G+9SM+wtDSHPZqzs7NblQVBEvHM+1ID3gSO1q82HQ08U/H+850OmnU9BV4TFz
i1Kn2xA75M9Lmwn1MNDCPDoPkSA3k25mNXbaNlTq/I822NQLc3qcSGWTMYFT/AUOd7mWrtItgkZH
1lj4OH8NjOuV327CkRKFoIVv/HdjrlqasqWjLdV0ZN+BxmkR6PgSAtnK5aiY+lKMyDNzq4ZpJXVt
mZvVVbXLdRe1ytmjbitil5BBr0b+T2cKFMf4i49gBst++gjwbqB4cpl4/H1VBSJStFWTFrRCR+42
StFubIF5q8cpJmg/rJDU1ju6xMQDGol2bKBC+MOgLWQlk6d/Ph7vsNcPr0ZTORKTl8pRAXM7nxoJ
VszkXMuU4qyHkAYkxjay4ME9pkYtTuqwt8HnbosC60Cfm+x0UBaZ2xzt7LLWTSwctkTi2MS/62mi
HjB9xDsXx+XCJmLwwJx6EZXc4DtFfQ2NXltbtcq0oaLpVnZQf2PvpkswG2gFw9OKAeYK4RBy20ys
9SY52ay4GP68m1QJ3VVgwQqMs8jYiphsTiEtnT0R01JbZdZWxYWOC8mSi4G8ui0mPZ2mYHTJGB8+
u3B0Qe2gjokk83qypzaj01ogzFwKbg3p+Chu9HDSyI4KUaVGxo6uCZk6emg3fK27em2uHUi+X0S+
90PzGv/ZxdS/UaJLkdjaJupy7cUyu21V2eIxr+uexQL91Tz+mIfwpVnbRzMFYRLB39sCPoCgj4fy
Mn+JCk25NBE9fAMR3Q4DT9LGxFuOhE2VObQ+woP2totPQI0ViUUp2xcJceW6pWKWJ7OJTWEHGTOX
IMU8c63l3I0SW8ekkDQPfhVd2WZgWjLt8D4QJtBam8zGvAEzRQlkPnd6zX4UwpCpgENp4Qkc4O+N
CwXq7b4yUyYF5q1iKcPXpOpLuGywL1p8zouoT/yLUMQBUdQFXEhEAHLtrP75LNU/3bjom2lsw6hd
UVx73OI/eUdQOJG2oPfirNG/sW0x3JdlCMGjY/xhh8aeVsptFbGnpp837Ii9zu5aBMZW0WOu9tsr
hUC+Lt3pyh/GHmxuYO+QEshFYVRf08BN7pqBDpnX6dFWcaJf1HOzteXjNaZBDrYsm3scdzr1Uz2n
FzW9JQ/8d+oxVvCEWx50/IdwH1C0OlG7yvATbVwL2qiox1cCZtI1g2VjG+pT6F6Q7T0lNhdDXBrP
ydBHmxDHPZ0J3XhGtposwrQ/B57cNP64yeEp7jvk5zsllgJR7p+PcrKhd0rQ9Au94/SObbc9Ajl5
yPEtXhgL7eAYT/2Nnmwss1hmaefug8L0dpBj/F8c0M8V7nRAqW5tfJwGxZE+Vyo/VSLwiFofKkF1
5p4c3jZIExO0+n5zMpAI3Im4ukYwh5YpbF+EPt/MtnF+cVDYuXwohuZzCtT81M5iZ0NkwMfKQzig
N0rELGf+n7Ox13LIJks09AFXqGiPJPy1a424XFYJ+kn4KSgFsrRCSTysyi6JvyDVqH9Rcs+BlR9P
FSJH+ETmTRLn/KdTJRDASEaZ5+ce5aWcBPY4WHW6X9kO+oxktYT1MlgQlxrnXPtNv0qTdGqZ1IW2
9P1CufE00S5iO3GfCMfpED5Zxqoj9vKprZUIPnwT7obpaaW0tzoI2dOMJajqsdsXRd0u8tHe57nZ
IJJHnt2XZET2RXFRwRoi70tgGVALr2qUwKQnBU9mVyLVHTrKLlhH02ICgE3tN/OjmT4xcyh+sSD8
bWfiGtO2xOSOZUK+n3d6P50/GhhpJ699YsM41Y/MHOvtMFwioVcLCYz9IW6C6MGAHZnifbAT8Buc
Zqad+qxwJFdAOY22s6Aylyn0iwhJT5gvnPJ1Dp+vZP+r0nuqY386rtRNvGBXncpv3G/MDz6ebbgy
Er3lVnim0Z1ubR99qxQ4J0wLv5inkQdb4Ihb+r0K0nrSAXue/6OoJB18VdEPTqWBKSKXl8pRPsYK
NLJwaOpNg6b2qETa4z9/vvPJ/+nlkvBFvA2v1TRV59OCW+t9b8kOX1CeBcseWeyNAyhzq4I7XbAB
7AMy77uYTKs7FaUMyYmdPBlxThRwJ3ZuaYS8MQWeSrvR89E5/fOr06cP6/Or02HXU61AgqVF9/HD
bPDDCEgFIUSZltCatCXtMABBscpAI62sytYQkODiMSO7pqQKJGMFeS3tk4m2DJpSPO70rnF3ql+v
zFaLjoEcoGjhuWM8mFYLoOnJphtS9URzRF9kEYkFyLK+aOqoL3Qvd3fGYLm/WBM/3yWmU8Q04cyr
tqpbrsuA6MNWCF+hMOFgRWenFYRqFGpxypR2WzNYPDjDpkwNY8EOQkMIy2g8y291JQSAYY/XvNfX
UvFBa9HDW5tE2TqiZy8RUQmMhkFXVnmdha2OIVB2x5ayKN2gOKaqh7driDYo8UvmJH4MJ8LTDmUx
+AgsLXg6Ki1pwzH2liwQyHrGcYpSz3U/2NuGji7XXoFb0n6xChKo/PEIs/oZeAo8k7aDy3Dpc+5d
kwJJszswWEPKebpwRZdsqyBSFq7N/qzFZwD+hGsb4PO+Nevx5Fb0p6sQplpZ6ifpfw/zbIo1V5V9
00AY6wKQbVXV2dss79DREasZC22FVrA9IHl4wnCSH0eNnbvG2rG1J5qG0G+zKPXOcYnSD1QnsS62
ny7LqHZ3s0DXEg+aFXYPoqT7X471fZndlaOhrntSvIkn4Ao2G+d19LuNBe4UZmeXPyhuvOvVBOhC
6ZFCp46PKb+5xxfSblVEHusBs8BNS1zcTs0HRGSN0y7M2m2+zI9Ul9AEB0npNs6xD4Wh4yxHqwqW
lN3bNKHLMozGj7RtogsY2s7F+1gdaicZEZy39tpGGZz5lX9jDMSrQn/siZ2xuw0KB3mxe/bZbIoN
jMQpKi8oeQg2IX7Bo/puqfE2Ge9bs9UfvWGsdjIdzl1fhmtdi5KzSEZ9X2gNdGOCEKlcjJG5hW4d
S0ffCzWpbmJoE0kdGUfFz9n7xMqDo/ksFEZEr6hoL05heFuuPLQYpbfvzDTfEAdpEy7oIujVcaYM
He4bpvX9Ly69v8X8qgQZEX6gsbvVSC+agot+7kKMHdmhMIzZEQ8jme6Ztx1avdhEESWIvZ4bREha
6Aw65bFAcmwJ64so4OkEgYhWnUpB78d6tcZZ8VZGpsk0qfsx4Ki6cZrM/cXY9d+9WnaPtFK5mdDR
tenX/vxqpR7GCs4s+v5xR7KDK6P7Uew8JVnlrtyXbWLcBaHPgCa1l7PNQgsr44yj0Gh0dUeUkcYM
C+6YieGWtsoyHqGGBk0eHmhDRP8Pr9Zmt09F47iG43xerDE7YsszVe0ymgkASb3Gt6NXTPmSSkNl
iwddAy58ypqETPIOBKzTWVwuAi2Z7981meJtg8mm30mQ9JO2Iy/S19jyXn03o52Y2f0velL/Zk9s
M3elC0TRToygZn8qwjqEI7Hm2+olHbrnxs/be4+Mo0ODFHPB+0QFhBdhDRVX3gz0eN75LjbQh010
oEVhfNHD6ALRFGqRmVb3ima2qGWNdq927kLpXMQ/IlCQ8qcP755n1RzyHZN0yHdVv/Qw1pCOWDzI
Ko5vjOQh0WlkhuAZnzpkvQs1g3cLSOAoiXJGKrfPQw8HWTx4twVOS6kk7dFpCNWIam9caPAIF1kL
pMKrngV20hcP9O+S+3O3iFuRve9dM51Ahswyd5nOuNMc00kXVb7Q4G2f85EpfBSM+go2PuVyFewr
rePK7gp3kxvxtkdniEs+i476lPlgTikk/nJEtCl6x7vMHLe6Zw4WOVDdKp/GhgK+0Ha5SRl0rN7C
dFrEVoWE64YdQL0KD65iaznPTkRaudPS+smFtzNhyJ6Qi940Tend6C73SZKAg9uO8ca78KfSnH1e
Ogdq8/bok1B69MHBHgdbWQytpRQAYKO9MaHKPVvZCd/qrw0+4QWqWNInpnrbfG1IGLm4Obd59tJf
437AUhjaGEyILooOc77jqCrNAfYZfvIpDcgYSFj3JHGlXo2qF9JIuBxoeNyGlnGTiXT41Q3yb5sX
dCd05VF+GKTC6p+7NhT6DTJsZ7zYKL9pW6unlnSCurfYBLihs86hrTDVxv0+OORbdo9dXvh7dsE/
Bi8DX2CM3S9KRnpXnzrv3LRt3fAoXSy24475eVPXVcIEVhAaF2GqD3TaL5oZFNdx+gLqroBUTXXW
9kl0DCGnz3o/jDrBrif8+uSFu5ltl0pCGxxdffNNroTIEXcso28DrY+FI2KAAEqYvGk2pYpoG+6Y
afsVgsyjJb1iU7U1gb0ye1SdrNo7Tk/ONbfY1luXArWYGyOc1pOSo6RUSzYpy7qscxZMu3gWCPSt
DMeEYQbRBiPnUyp6kPd+2zNssY408+IzW6ny6EblPktysSdRq8WzRymlZWfaM6MYg2vj3Iau2y1G
xNL3+NJ/j2WDQgLG2WG2vVkQ4ldeItXVWERXum/NzWxvTi2b+CykLbv5qRtnDPDHUCF5TNvO/ANO
NvPgsQMFv4/5x5vMP8EwkKAYs2fc+i3R5ommZXhAh+jN18wfXOxXl9tEiFvp0Iiam3SJ2rIGkQBX
PzlyXRnPVYAPIsAjMcirDhJwgzPSOcnpy1yROEhSgtIJL3bWvJhOUewNreOZ2jW7Wu2/vztu0yQg
ujFsdk5MQgGQNEe235WBbOnJp0bYW7eMW8+4VVvvm1mZ8WF+1mqCroPJiNnM9HWkv1TQ0DaOHIat
4BLCexOXq7An2aDuEAn7vnbIMwRDzM1WsZ7BCWG3tQq8hgOljpsxoo+glNWltoPi0TJL4wB/KVpk
IBYRwfvQxc04fWLDczvWxGAHkN+x9CzbsbPpGrOipV2JUGe0jWATQPRZtYbd3pRwEBdAgehQjoQp
hZUb773aM3eJ0qeLER/LIjShycQ03e6MmnW3sbGTBbyvNg6djRW15jpyGrGYCU1B9K2v+uZiuXG5
nl/QkAbdYeDDL6lnXWU/IUpLO9fXbS/E3mz68FkNqOuNhgwff6AlEpCjJtLUe7DiguRNjGjLlGUO
Vyw85wxt6FKrPPOGO+wRL8aNk9YkvnSEKqHsJWjFSW8TLzwCm6s2AkPwEdsIMH0jEWBj62Sd2B19
PB++k1Flx0IpgoNaWJOHwzv+6CYeYM/s6MpW4WQXVon0J0WL3aIwGbo0WJD0FJ+QIVtUIDL/jlcl
WfeDs28CCNUiJ3hO7YNdHtbTq6NO0SpJomFZKseaAcshH0jlQKEPNTYgmT2KjPb2fwg7z924ta3L
PhEB5vCXlXNJpWD5DyHbOszkJjfz0/cg1X19votGNwwQxaqSrArcYa05x+RyOqZ1gZ58/nJb4G7K
fhN7bvBJ2bNbOaJO7wOeIewwrbxGbO13len225C2R+4hRP2Wj3bVR2cMj1hM6sYNWv3mJal+w/Wh
36Bjfsqu2TmsoeDpjONJ7cR4avkyUpeynUNv5PqRYJ1oXbVmTpAA4lpv9uAvlvwAvgn7EoQaGRg8
dpL4+1oDU3qbJScKtfmkQph2iOUmyWMAfJCOJ10hoS/DirVSWCQjs520P5HwQD1gFT7hb9yjwB+v
jdK1vhpHJlAr3nrZjZ8QS5NNqWa/wq5ITsuh7oL4VGdIT2SvxlSFmjfp6fGt7s3+EqmqWKUYQv2i
YJnXJjVpxk5lrSLXqbBXV48lBnA5dJH63kYRHkN7utYJEWaNXbY7XQaMGOWAqTFQo9XUItNtdfHP
YFnhZcJBd/Ea8bH4Ddkf1QQAJvN4hBPB6s95MQhQr+S6eznyrJGF9BPM4OLYGWoKEIrTNMwfylyE
BSMVvsY9X7cZwa1QGd5BrJ5Qc4V7ELfyBt5W3hZjv/w5768+O0R+5FHLfwo1uRq0O2YnAJLpIXGs
TRmmza3S9jGrU4LkJQsl1NCAE5WXv7yFaKD/OnND0ft0DyJw5IPavS7FSpGmsa2ePF2FszhD7VJn
vLhxU22WcTomPO9Y9lATBmQzwINf3dQyH7UCxn3s5VovuZbpXOI2mf0ntJxWXT16h8ZEq2WIOPDb
hh3UlGNVDJ1Mm2s87VYabrDRsubu5nZ10TqIILTLXmluTuQsjWvDqqdd17Gdcyej33h5iB3W0dGt
zYemjtUDkaB72D3otgYBgBDclR/JMXiMJdjRJD7ATUbJNnMUrUAHyN6SsRiz7vSa8DOah/u+DbpL
CWLGnIf7xmiMldS6dOPMiPPK6J5DW4HQplliZ5U9oXhqwdYYz9ExWzOF9MdKlNYbV8TPTiEjh5LF
U5+xqYzIE/pR9xEBOKHeo7FgyTepZb0tVS6XtIjtfawwi+VTkuFug96ujvZ44nPWtqlDhwJtM6EZ
NNlbPyZ6XNqMPVYmaX7MyHjAaw0JFi8KcMJO9N0DkUwGQYTxrbUGbRUZWXNxS8O6hS4KSwP70vKt
z2dYqcZ3H//g+5hslkvNmUGoZT4CKKvd15xqwr7Ry+FGaQYrf+5iqwrKilIdbInMTulJ69M+qpvT
KCGergz6ddvULLN1h7k3zYLmGIY2E7YA9OB3EZrB2AwAxuc9+ZKVaNZBlXu3QjT5Bb8ku/bpWCtK
85lEheN3rHm2IMvhCrT9eF0OMjfinZOuonIs6EyN5SWLRHlhNHcJRAI+kCcqFLfvlBQdNiS4gsty
gIHmbHJAV75bCcjfUzZtegwPa7pHCbkiYc98k6EnVOLpUIJ0nfRe/4fWNsudyVfbzAl9V+tWvDL5
Uan1Zqkix8RDPldyA+tL+GM4PXqr8/YddYV3GlVkyXmdH2hAhg0+hm3dy24f1qgbRT/WT9RdAmSB
+1GNO7aC3j+tzqc/1tNnkk85xSrdwv2nR9G+ibMCkMShdUKcfl2uP7kpWPaQEW5dZfAWWtMqd1GR
/cIQ3MFHIW4sVMpxA8M7OVP4x44vxdagu74jjys9RolFUqBZpnssSWK96D4qQ3iw7IefdSNCiDTf
qzAH+9ttaNOjHYv1EtLh2RSaQpfJOjEeNLEIV0XXvFKautxHulafcjrsSWS7RKMMoN9LE9WF7t2l
jmbGn8hFgGGEJ5WdrUr6xlq2Hbk05Niuo7zyftRZxbtlIpHUswvxY869FnP7VE8032QExx8FuCo1
jVNm30IP9VScJbsKHMkjTRTQoQvj0XWSz6ltiIVJfktbFWfy+YohGH/gUCWPLJHaKZw32H2UvssZ
QgtBjSl9pJaVJslRya3ww9DjZhcmcLInxDd+aTugSYjaEKVB0Ixexf44dSYSgjykNDknAnPhgA1N
mFwAysqPAa7TdHdYMa2Wi9ic1J9Eu7SrEFPOQ7rDTYyY9zSdwrarFCY8ienKh9685KbhHOHM56oO
u7WF0wG/VTrZqbZojmcVuWbzGq+y9BV1vPhuzQE3dcB3tMcL7LTRoeqwtoiJXf/KblUdD4skIcgu
qvVikHEohM4VnKcoyC9apWTXSOpw1t3h5BQ2RqmM5UiSI0W1xzrwcwdo+nLord7cpGCEfMFUdgbS
Eu0hboHezQzlpFI53rEKe8o7tTxMXtuWvtIyZVMkyDaygZWmNQ6pI0Vtoxa2t6YY5SkVwXps0vTu
GUX0ohAy22hSw+TPdrNwQD5oiZ1srMHBWxiNwZnqNTpaRo6hHPj4+/GYxiyNPfs7EcqhQA7KKWT2
t2A0HAezbJ6abkelIVknTWu9w1IFbitcWMiKmRwaJqa11w3FGQPrl6MG/QYkprFXZgMWzexkX2TU
aYSmMmqb1fRCQZmIhSFpvwLjESTFtKZart/CkDT5JNC+SKskUMJkelWt5gziEAWsQRQNvaPsuJwS
WlpgeE4veWB/FIVXvQ1g4De4QoszGEOyw1h6b6amU97wD73lut0iO2+H54AQlTJWjTeZOfU2qcEt
s1xt72zBEr2mVuL0Hn8f620XaI9RpN4LTpzwhS3DmEjWzh2660QxKW8XsqMmo0VsLFlKLYsqtdon
VmrcmlwZ7mDl5cFJ9Z8RFujzcpgE6ju7Ls/LAGayqmotKKOGmORlVLtrNSFZ0HpPf5rx6oOMmUVS
2V4dJEJUE4HOogCj7sCLThoz+BoTvjikZfzuLXT/asKgVqoAPEp36NfhMI7Py60yNElWXfSSFmKX
cyZt4zK63lfrjN6jLCbfQfB78MIWWpoTjj/70tk06J3fxo7LFPlFc6zHnHVVq5+XbamrK/feMZqd
NpohXBliUGTSJifwyLh3U924UuOJKM2png9cBCbGEBWvqhVe00avP/upAXZijahYrJGETpgvm9rs
lJ9qeba7SD64vi6KzMrvw0Sva0XWA4lTvWSFUYInmcZSe7Hq9mPUJ+0SW4F6wzu2H1rLuPR5eiFP
BTT1fNbNB71tTZIzS2+ruQRIZ3UYn4wI9irDuefH0ohOatZnVzd0n2wTQblszdvgyZZYmN7YDwwQ
Pg61EcFPpR8WhQYmlnGl2eKMkuDqQmZZ1QPAz9aycXzbBZ/tDD2r6rRdGw2pZyk5iP5gTPlTWqjV
0UrNeNtZqv5c2CWjuCTWheZFtvMIX/R7ck2uegUwrOwdWPykJfflaKKWGNGBOPisJ9loZ8/ASu5m
xsvkFmJj9I2xrRUjvrGUp2wwf56NC+7MQLmXK2gJ3dQDXhrF9sqk67WpcjY8E1itU5J7RKXMtLW5
od1Vhk6omJRPRdv9JpKSrXAyahCkDI3lWoqEiiZHTqJDl55Divamkv+Wc6JabdYrwiCozVVMzV7i
xMfcIDloGjTtY6rjn3FAHgC4Gu0ZjSD2I6p5ReUFK7zO8tI65k0b2eV7uQzZLrDGLzI3XNmo/SDS
hv0hisfsKEyivxEOJ89sLYQfqIGyXmoevcl/VA0ntWFMiZSswwYtzN9Z5Fe6JR7IReK1/RHNZr14
HKKbTmJJ30POybPonV2mTUNVjDdMXTpIPpppiiHt59KpKIHNlKo+IlIjqDplH3U5qWezNdGygMVH
qhclc5zEhgSoFNwJQDEnVIGnThmDcwtaOZ99k8tBzLbJILa2ZjdeStUe7g3FsXOVKOxe2XU/Kykb
VqYDl5XBVyMtLkHHHg9mlcN4Rey7d0cFqLwgcytGABlq8fD2jcF0EuGXswO1sgpyHGSJCkTVjgtO
RormeRJOdh1qo+UjKNUf03wrKu3pR5KGtzjo38Ctd98Xhu3iRggJELA8iMzt4JGtZzYbnS4PYuvU
YCqiKkTFq90jwomvNFx2oAKwfodWfs37uPBLE0OHThNku6w+w451aFu35fp7kdGgJsA5OZDeR/LN
KUgquOFB/ZHHA+zLfOjOTaV95YERbBPgSvQTpXJRVAwFfsGCWI0zVRzR//CXzPhFgUi2a9NXlmnF
poepSa3bUEjh5KeWA9K02FdqPZuvtj/NzLbxULae4o7ZYdmJTnme8b3fR3H6KCur/oNs+qk0KKiU
EtVnHUT1yc1Vh6xc/EwsUf027+sXp8zcpwj6KL2Sdt6ix3cZqjCNqwHIUCheXTc+NpJLXUy1/Wx1
2mEplM9ihLVFGihgzeILdnkjYLSZP0TLONvTUH0eSV3BQOibhV3/Qc1XAcb61WmlivrNkze6rFSn
xXs7FfIOlEBQwGD10emjvC/3LQeikuym/NcdY4q3FFMiofHzM4f5ECWE5eWGd47Gekd2bXeaemO8
ltXoQJwgDeI/o7GkDbIOS8a7LkW+aup9sK6KMaTVm0YnwwtiIHus90+FFk7rKWDYgMDk3GF0SVyd
RDYuK9Jlbao3iTxoAqvV8pTlIEZ2VYmjr1SXzwt8fLL30DSpfjcF0bVPIHUBHGSFZRBG0/oD6G5M
XhzkSIuiKI34UFqD+hS6pfZEwejNCND2LndlRc5wKcpPJ2fpiqhFFaW8B3X1WAQwrQ0UTBNU7pYH
x4HIOCtM7I3e9d53EKxL4vz3pMQGHcZdWGy61jx0qh7/oGTOdAGpji4tp3kQsdbtkdQVubLtzKl8
kMrsXeOoO7aOUpLxzUFGjs01arC+NvbjpI1vnZ47/mgbzXn5kjBGE26taS+tRRn3O8TKNYeA1OlS
7Oh8x+/Z1BydOux+IYG5eKZDk5QMpwPr2Ox1JBgE62PP+i1Dik6foN4CcTaA2fBo1tnFHqa85reh
Crg31d7cDp57ltkVdBJDfUvpHq55RgSJivyl2LDRv5r4+zWVjMeUr/P3oSQ/eSij/LicIjsgcVRx
9uqQscIMaYwCdYjwI7IkjrvOfFZayIGAgq6wug511Cf4vriKiH3Jr6XNZN0UmnXUQnOL2rt9cyU6
yygam0022unJaeoQn5oIDqwn3ttB6LdYQQDiq/UYbHK7f1Yq56UPNwKAKp1N1jhXRabvYSwQ1LOr
PYYdhILTcl4oCtNg5vXssfVgn4UgQcUqorV7bMy0PJZOr+8zPV9R1YmK/egYxdGaf0dn2SqL8flm
iepKnpgd2w0VuV86fnogB0F+JM6ZLKblPO+1/PtOm1mNpLL58eXw9+l/n7Pc9/3T2RCGmwF0Murf
qjjG84HgNUqc862RoS6dg9iKY5733v++ScOQe/8+dXn8+87lZjK/vOWWWlv5Wm1Gksiovqd8isRL
qvML+L41v9x/nc4PINf+P4/+53R5SrL8BrqYzipEh/79u5ZfE9neOJo+3SRjL4Fk95aVHyPN5c35
183l5S/ny0HML6rvap7kzW/WcicN1ZL9ia6t/+uFLKfLK/6vt2l5AEVUCzYwfqLQK46dzAA8i6HE
5Pmf82BQxp2rDvtsXiuZYzB/Vyi2rGhvrgZP9Ps6H+W0MgavJRJX/CG6/QsNXOwjuc2D9syM3Pm6
UX14gbujeXKFRwSUJbOOdhJe29xYF4UB58kzP5jHQTwVOp6SkrXcRERNXtIuzvo3Rw+GNW1El+mX
TRgL8g9ndFZ14t0VoX/EhfZJ6NhzpcePinYmCBT1wxTTW9a/oA79osX8YujhoXCjgVCdmn3TnC5e
ofetobdRZioomlbtKkL7rzcvuqM/yqBfTSHa9dLLfhWGeCuiTm5dcqhUXXsTgNaJXqudVV7MfTLj
02vsNzdrbFAhUPe9vVF/GkK7tUX+B4Z8pothHerOkxOFGy+JH1aXPhsBdmYynFKK7axnoNqgszmT
ZUzGuLrNPEzOLWA7in6/knAgHYLiB/jouyHVa/4RedFVwvx3lXrwUyPhD4u6bQM/3jdUKNmyJpOW
/LeqUpyzocl9lTntGlMNgYTAg7paA3Rr5Wctn3YtkpB1EdQ/U7KuSgjde0tEwB4oOMnybGrio10V
0/STlT7yQGd4bpQq9HNSujsk2vNK/2Bk5rWT5spxxx3zOq0m4sqo6JtGsRmxEayU0Nm5Wu+7Khoj
K03Qp4f3cLKPbAyeFfFFghcPxm2AB1t/yCSsj639HCbdOY4svJPrPEPLEL3SAeA9MXP6etE/JNxj
7D6VGbRjtdTOMGTusQLrpmBDRdtKgWAe+/hKX2xadH7knJF0HpOm/DIM/a2FZq3qO9dqDl4mLpZF
JrH7ruzGyKkxe8Bw04cTYUBPqpm8eF2n8cd3NE4oQHpUeDdiCH+iI2rRkvqSFfwOojwSJfeJcBzy
7bpqH2dPbHeEnzfFz9TsfuXokhvVibZC/pLRcKIYd1a9Mtp6Teas9RDUVKVDltEpTEcKVawMN1Su
PUx3IIBiEIaf8rWuenLISxB3mb52pvgDDh1JNiiK/DijRFcXuymGDT9bb3qnOOuNRV61I9eek/K2
jS+BbEBiJ0zEQ8qkw6+rCDSMiy1pmacMqV6YQHjCnbB1kVpJKb+mOjzXSeusMvTytEDiG0PE2oxf
UAqsG3RTVeMNq8Gqv9IEUXiQdDdMNpVv1NmNyfvAZNOEfJfT0KRMZAdfrjPWKIN0uoYpybbvy/iU
iXiaNsvYpCduOK2cinKRCM0dy0VGvGUsHIyBTJVlHPy+udz7rycs4yKSOJDYnoj8SRfVcTmgrKiO
Mi0Pplo0u2VYXKa0ZeD/e7rcWu5bHv2/nZbjSHjs8sjfn9Mj9jSNAUrm731/f1iFK63I0thXdoe5
qTXFsZ4Py6mZ5kXmL3cu58uhjaPqiCbEz1s7OSgD8iQ/nmfrsUag4i9z9vd5MhDsu0zCy51/H4F+
g+yxtG7/df/3L1vuHM2WC+Pvj3w/1LaGTX0hJHtq/h+/7xxY2TM42+Wq7WtxnOjj/+uw3Cf/84CB
EW3dxs1WkiexglAY/Y5+ii4kGjL6E5gUlkgdGX+AdCMroKc1V2RD/Y53rA+2BAKB8rP14VIh19xA
rtPeeqf97B3t5poZba4OQbJtjvqBxW/g67IZoAQ1zgV6CBabCkW/ErtUiCYvxR8FQJiwWZXMXxnh
afFGKLqKeIKF420nYzAP5HFZd1vgCY+Dc25O6UpL0T1g+DFP36IXoQb3RVDaEE59KaxQRS/K8wx2
bLci8P6hE27vId28DkHSHLSRPX2t1uUOxd14regJaWWVvYmoerRJE1Eb4lDHOy2qrbsUQISGcj3J
DFfkj7ypP0037Wk4V29eRP+rC5TmNJtRToVjDOBxEBHXts5qOhDZOaohB5OjWx6F3mCAIA3jXNn2
XjTZxjQVeWEDktwtRcZ3wfavbHK0p2JqzyXt0TH5oUhrVcZtfSyoKqHuzF3KxFay68y4JwvlXWZ9
ek7mRqSeOfbGKJvpu35rNU6yqSE7rax5O0PBRQNPTLdvrq+nKdnjrd28DiFlJy7A59gDO97YZEir
ZhWehjkdZii3Xlm777n34RrzZiawoHM65BHitGLD1FhXh6LCRmLy2apGND2MSk8JNU3uBjDV54C6
MYW4iWVJR4xEadV4nrweU9vY3aN6MNYSAK0/NnFH0gbD0JB2/lKwzrLwTxhV+dUrTblKPHM6aRb4
eEV1n9PgEVBq+gfz/s8pC8t3bGQgUvQgw+EKDcsjs+fFVrV/qG0EZ0Bg4gkVFvjAINrqiGTWIZub
WxG/oqd1V7biDWsiVePdmGLYbib+3I6k5UOPH8ifqnHatk2P9wvTwMYee6SElPD81KvlEaNVczS4
ZJx+wsjm9lelg+JgJZ67EmNVbzu1jg9mvqGCXbcVC3Ykb9sqjMYdJbweBkXzBa1s2ALWc0NIapP2
i7R2Z9MiLLsY6TTuw6BgHSJLuU3wBD2naTOy+2bTHKkgvy827Pw8uhg4ZtZwHcd9U5DcA13nDxxy
oBYrK9S897HAOySCAl3LhH0mF0x+hdGs9dEZ7qhw/7QqkjttgJBA+92lel0auzEZdw7lFZxEcX+s
mVpOQ6n1u9pw6xvkBjI96JnORbSgdJ96wwHY1aOCAKO9s0McJoMsteNg5/3OhKAG8udShoV+WW7p
1sDlSblqjd1ipeVpcKlkG1yWWzL12nPisdYkAp5sB0m/bD442BrpzWnhxs0UsZ9G8hBcFqbfhS0j
Z5lRWopCDqmiADgX5qH3ooqIi5FC4PC77af2rXTah1pOyUUFS7WhXl9CcIlLuG7PpWIX+EC4JzXV
aN26Mlwr2uBAO2HV51RVtK0gXPkmIGYQx8LY6+ZAs0CC5rWmiJhDwtoDPkb2mgcLbeU5DgknEn1A
7Ewsw93fUzWLKTK5zRx0Dk/OrES3boR1db3Y3dtGCT4zcfXz5NbUx2rirxbpXk0KY4FvZy/a+pwm
SFubPmR92IUqHcL2XdGJg1gZrE3X9dytae1a9akDFhtorb8tNNrbQlMofFhmeyD3ngg/3TsPeYnh
vhGXroJB7qf0UXviMXyyweq9rmQ/O5a1xzEfal/mVJz5fBkLVZq1iB22gWGRP6RJE1k/Q1NURkcz
r9TzEmyf1CymJ1VHZFMgzNbcyV1XyOwIDc2z/WiN+ppS49XIq4I0QFKbY6AFx3xM200XVuqOn9pG
ETySrGcRhwaOp4hRRbLmtt6OkN5oS+tbQRtO0dimyLcixz7exagZd0g1adbNkEzvP4eAT8iyBCF3
c/JWmGPRHRq84R0cv0cWXBi+6e+heM9bmLhksoIAROakFaQW4ZcAv2qiKJNE7LDHA8eXk08NLaHd
6xV7IRlV3jEZ+g5aOzRuT5VkMs6no107W4KaKKc3mutPKEzfl1vlaITvaLV433qLsbaZok3e93zH
WmhOG82b6KpUOXEITaD5k+IajJ+FeTFJdvMFfQtmuJq0mU6PrkRRhpfMnUhqp3P0i2K9PoPDW+uW
Qef0h1yYf3pwNbr9ZwgTBwGCYT954tXSQ5ziEbKVinLBOtZ7eZtFR+sB4MqOZQTJAbGSXybGpIfL
vmKCeTXJSsdVSum4yY2dmZvdtg68cGctuYuqwKIBi7NhcYBqwhH2OcxMGoxNhN+jtdJz6imzywbs
ihr1xYkECHo6VZnREZuGzaDB1dVMWESuiMwTPF/qS8SrQKWpt8QUNfcS8daYquIfSzQvAw21kzDH
4a6wuQCznd+VhFz2QiLJfZUCSX7qBMYVG4ZvVOZwl3aav2dNZ66AwDe3vIpMesTza0vS4tF4wYvi
IM/NmXnqGtNr3erVzS7ZCSO2Eh96+JCO461bM8rvCenrQLCqdSsTcoyw2B9iwWcSjuhBVJvpR3uj
397sm8T0NnYGDKlSBR7gkpR4BZO6kjAYFa0H5sxl0xzPBgaq3rPhhd7afGVUdbQzE1tcEjr997FO
8CiRmrRV8gj31wz2C7sp9BNMbShUzGhLuZgRp+/IIwzNFt0DpEuFyTaPYuWaSRcAT+qdrV75Z5r5
6XVr6E8hlcHZuMC7Qu+zzJzoEVWhc8ZxPvh5PSobPRX6pqeeeJVOSROwyRCTkdupWRVroHm5oBgM
vjFIN9SIzoOEwlDQw8IGPxKbSWi6+1OIbd2qCLZmBSzNowEcWOfea4BZc8u5SJGweImJTkF3ggNp
pZ9cmr/KWT5RKehZszA+WsTnCiJ9otjv2V9tl/gthYb3NussesDwgNAzd6hfSOysKHl9ePTgFx02
hXpnJTub0qxaX2I26AfVIOimcG2q7476RCcXSMV8WG5J9A6rgLD49eKbA7zSb12NikqjMEOZcwOW
bKgA6ibN+E0nHWaUOcxHdMNvtfhRzznn04Bufgr0dyUe0CxX0ZFRRH1OAdbeSGem3a/ZZ8xe7TrV
SXkxGE/O86YoFpT6dS6F23KIG64LJFu+aufVfpo7OSAYLqaV4W/ox58GXjG/jg3jFodS27NzBNIx
6rFvmLF4z8FwbrNJ3ar06daLYN2ZvTM4Bp+Wd3dJ/AUof7ThiV6k7IGyyuaZdyJbjXhuL3pg34wo
N++NMO+1oWsnrnLCHeYyZEkEdI+2k8w6V9G+rE47Lv+ra6IVIvunWFnzH1HmVo78Ng22y6MeuChf
9HNDTKMgDA9/gsoeGa+tQWRTkZDBCal8Ny1anDnjV3az2qj43RiVg2Uq057RuBPgAzjPr0HsnPLe
tnZKr7G01SoVcoZVZjejiaaNYluEEdBdWqiUUrVASaV3BX3fJDKChGsUcsgclGg7CNYPUSPfmRYv
PWjdLQTvDqYG3TusauiBPdRn/BXLu46n/tdQttRQEkBic50YAxpvVfEcGgUyLlIzF/hpb7X4bCbV
8q0iHy4tnNmdO9sUeLvji6xET1ohjeyyUn+3kec+oSZoj1lP1pXH5dK7+k/inbWXTCIwiJ34Faw9
o2hbTke5XLAIRwCi5njXENy9VkrloopV4h2NvmYt2t5bo0IczkoDRlRDxdIEiA9L8LbfP466qSWj
JzwTIUseSJoD6Coneq26JjZ677XbAcXzSzLMJQGjOobNxNjYVOUhMKkLZRYKUHTAj1KJ1mxD2MYp
xteSaCjpsWHthXmhj6shZviEtorMXUPI6YTDa5c3LwWs1WsbEybepTp+GRrXh3Au5iMM6v20sbSj
rFUb9pxqrDEuBKvE8RBzpNFXTEyvr+i0Fwi6GH8SB4OsjEvfCpryqRIW2eFemRyGlL1TFpkNuEbg
IX0oPqeRRsZU9k/pJNDkpb1470zjD6NvlCRPWWQzzbplvppG0T+1sQY+dkDOaA/aW6MHwalFqrJK
PS/blw5L+XiYUsSZIBPm3HmGfnDnaviuWbV3y93Qu816WlRPK0K92zn12wj6D7yl9UNxo4fpYRWp
5Zi/l6m5rQ3qk3rXtOsgDu596Ib3NogsP/cy/eB0Zf1IGQhPo0t2TVn4CuwGJI4J8P7eKs7Ii1/V
hQ0UKKF8bRzt13xZvXQauPy8IhJ2ls2OU3MyyelYCSoQb2pOfQwSDurJIR1ubdc7d4yj+JTcNZ4p
uu9z2m9SMK95TvMrfE6OQZJtbEzwD6wy+SNSyNhtIQ96AUO0KYV8Gmq5FwZ+FWwVEBO1Zo28Ndvl
CWS8yovrPSTN5Oi5rK/mzbdTZxOB7jK5aOXsrClzmq25Va9Kz5q2pAdVjfq6JIMZytTtjXnVukwa
9VRuNWb+Q+kM5qZnn/LoMqK+XT4jVUE8UQaMsE6FBlu139JBca7CzIjbFu3bQtBZDqaEiRLI4Hkx
pbdWRq5jNiekqBmzeT6Bu1Mi1dws8OY6JygpD9iArPPGgO4dXiwh2C+3GnV0OuyIpllbTl2IusBm
tIqp8m1hVjh7D7npSo+jzykXynOtfJk929KiowgvXOUeJvW+MqN+4xLx0rCuOyfsLBgOhwwuIBFW
39TisS5XfZ4pSI3TZGsbKlFFhVP6bQ+12mBZxrCir1OqE5sxdPtD37moVhLXetNtKI9J63XpHi2S
eVJH3bx1zKE+VDGyCeoo5G1AybIcKlOAobGIrQ109xjHVFAVQVq9VnTkLmuT/S0v8yqwmeJFT9Lm
7kUGy0a6bcfYDG28xsP4SR9xpZtYH7SRSW8eSVrBpTWChcw6lhBexdLFBH5PJTllOeCaVC7Y39J+
QAmiN5Mlt4gxkiONxOiMc4a3RZYRw5l+bbwxW5UGqO9Vy/zuT5b90fBuGWubFNh9UIl4I8Y+Ophp
haQyyBIgKO6mD7pPLGzPVqXKq5WAwqFYurHoQbnm5O0rxSaZXSvuxWh8dW6+tu0mug9aAivM+qfX
vd3CefYGCiolkOXVyF1h1aF6l6n0W1lZZ0o1pLykA9oJzTrDOCcrU9a/jN7yHjnbcNcr+60IYtKT
sjC/KRT/12Eq6nUwb1hk8qsDR3MddIfShZx+ZPV7Hzg4whAfxwyEIPyDvVSOJVuJM7HDRT2u+84m
86FNqI27VfUoa2wnvFl55gTHUiNXcJBgpCM+7Ym4DdaD5hqonNxQzVsRI+Bs0iCPNuDgMIiwTHI6
S9syyaCWMErM76hL1UH3tq0j+P5XJTpiqCBrw2QDTPWQogiioILpY1VlRsfqurN2RazVwEuV6FTO
ygbcgQDbDdZz3egdKxUpqVfjmKO1MKEnAqzWYPndm6BtdEUBBJEop9CjhjBWkNH7nh7FKBiM+/k0
1rX/j53zvxlis8nLcVVzxnfopgt94X+aT7M0mmyq37A3wVnr+vQe0NIzAHb1YOlipGcZmaR8GWGi
JuAYVnz96q0OqVfH4vv/5gBoiy/3XyCA+Y9xPcO0kH8CgeDf//xjdFKU9QS+2C2qiiuyKWVnJ3SO
51xSA63JtnzW8C2sRKDCk3KLCHeBo3xRjH9dYk6DoU/uzuDul7NQdd1jZQK1WZwHAOJuwZjtsLUi
Wi004xTYo8BspaWfJmIYI7OHvdtoA9LG4uKBBvhTkAJFW3ONAEOFrzEABg9o5IxDpr4FhvZuKHPI
jW7/iJrOOuf/i7Lz6nEb6aLtLyLAVGTxVTlLHe32CzFue0gWcw6//i7KF7jj9gc37oumPQlqqVh1
6py9106dDjxXgKhJN/ZN2ts3Rr8CatF8LU38TasCDZepcHDzwNW1NAGRFn/pqZ0ENhl2MY6Rm211
4XOisvoYZvW/ZkaZO0W9dwzF6Ny0UXQLQA7RdxqXX4Azm6J+qpEgHQifDNZjKLJvHe2tYH+/uQVd
lO+V1uykDNIzfflt0FKL80uMF6K39O9ecqGRn/968WOxayu3QgrF3SR3tUUCevyViNVVYgbFE+UZ
QAUv/oGBdDh0buRtsALIDWiQt6wu/Rc7CdezD/WMBtRekIDmEe4XgOCbz7ux1Lx3g/z3rFwXif5o
6k314A601fUQYwZMlAgoLtGi7VoLSQUzelk/Bn2PDbB1aB0mVbsPPI0Pb9Zk99agPdEv6Bapoapz
MTXV+f6TFcp817gzpnbQyjV54d55LPtdg4e/XNjKzvZmNmDCyZa6MUbv5PoCv0idncmBexzwhj3+
fVVbH7ydtPdcVpoNJc12dBvm8u+L2pd1qQPfUpc6D6a5icQ4EGBhV7bxugnDHs2qOe4is1iYZj+9
BZDTRinaHcTZaE90abEAnGCcujGgvA3QkVOfD+COnYA7aT5dVZ2Ouzax9QtPqlimfZO8I/AThqYv
+y4LbvcPrDEcE5tgQlKHUf5smQmuc210kETA2a7VdPnkt/6T6cFuAcsDpotrubr5AQQYWzKs7MCN
6a0V7TKSDEam1sENkAYPUzt8ZQbt0pHqs7VVjzU9m77YhkNi7AX3evzEiPUn341WNAmcTdRUj0Ex
WMTZj1ARuEkstQjeMX2XClmkSxKWa6X7PiQLwtB31dykVWSJmrmHQ9icukfboPQD7X+YsN49pT3+
gHGKf5hF0qzvV9COKLy/fwTOh48Aq7kNflUXliN0S+gf/bN16sZeGuUjfExq8DmiZnTMt77y+5Vn
Mpu0I/fiDOt7q5Nd0dvUNvvJvQ5xZxmTQ7d9paPS3veMpDZh8JIYpXFyGsZoTtP85DHMkcRMhE4b
9Us0cA25N+zSKFg7InnKRJXhaymZMaS1Qm4o/RtRF86a1jxaA82OjwGzq+P9p0bF+VZT9Mftwjs6
A7VRxxO7G7mHLYsS3Ts7zvcQLfVGpWa2lfOZ/VhbeGlpo+oI+HsGo5ZEQlJI85+2onJvLfZK+wSY
cmlg4HkOo+EflZm0UBpxtvykvk48+X0QDitP18LlPRwePZ57+Ps3YfxB64Fpb4GBAM9nCIiiH86V
Ps41hMBWdKnLWaJZFNmzzoUi7pEwGK54ydE41okQJ9uxblkSR8u8rZ79oTlnNIVZvVV67h3bXDWN
tbPxP75qKcZIhUF7+/e3av6xW/BWQa1gcIf6i4LuI6mHycAUJhpoe+5CWL09sfCGxnkctGxRt+O0
MiLN2ir1zC1I7mo/Wfs85I92GDEsm8L3wQy2k49LPOJgh6REg9CyjFfG9vUto87c9CFa7dKtT3Ii
SwClgfYJbftPLK9nkLLgAr2xJetffuBZqBjHQIMK7DIPTghW5kDpAhJsc+1AUFq8qYyXyGtJb65M
Erl0d60p4W8yrgyMmvjskZzaBwwOHZod7IQ5M8B1palPHs+PTBrXm98m2Z3weajH3Y+o0rgI9S6N
eZvcYWjB6FuvTHcSjfg6mtyOoC6CpzHHnjCyIjTIggc8LOhDqvImvIzpWW1UJ63KtU/gJR8rsvl9
sRfP2GfTZtF+fF+DnZWGTP2E/ISJUVFjdBefiLBVIa0XzGf2En9atuOKW6xlmjxJIgwXUZUCxyoG
NH5JpX3ySX3E9c3vyLEcneoMwJqwjXnN/ofO5aWjnzhVm16wWzsbd7IOyZjOXFLCIvUMSTN3HQfe
EIoM3FDXPBg19ucEN6A+HkUHzLUokwDsBxnURNfx2TnEmzUmBUSF92Hhjpmx0o11jG32UGVD/xmi
88NOzC9gU1tasJddaULt+/BQTY1TBYGRpBdd8mZibZ0oL94b8QmPjrdhn+42ZSqyVVc5D+gaOUl0
CF6Wc6woMBSRaqSP0ljpjbXpIMz6+yN/57v8p+qd3x2lrovMHp8VRNUPz0uaTgwLhB3fXXtMpkR/
8HzrWifOzwJTyGb0KzAjFg3tKNPj5TBhRHVjZN5W7N6iaGovI3n0W7sVIKJMooEb72vrlc2hbYXc
jlHS7DF/LKHkumRpm5W+kn6ljpaS45Y28qmbx716KvRDGefXdpTdIUpRgCorWOEVNpfKVPWqZAtd
VbXbHAEVHmSR6ue8Lc9MQV59soyx12I8r/WBkNYBpKE/N1daVRK9xm0GFAgjqjFgTuk4fr2MQGft
6DF5J6f0r0lXldivvFsyC1z78kuPd/5lIIaYerBm5CtiEkXttiRcTD/NeefoHrDsRCL6/1/qoJTh
mktsJragMvp9qTel0jVg3snFoU3MFFN9ITIQg8BQbFqPmrF9adFWLWOLHQB7IppsbYLcTS+tSAnd
DTHv13ChJXVNq9qBK1UenziZmRY6jFgjQJ+MzXliiIr97L3P6+TjOoKgp0uPxU7F9aHQlGaYVm6u
kgtBoP6GRsS+dbAad0rbD8ykyLJyy4td+sxbapf2cLYnLbTZE+w4rV3L9teQqR7gsu6TcrL2Wv9t
YFj1ErnvDqcgnKbsUOi1u0GhY83T+GphzI3pvz8Mf5LqeBgAOMKQlqTqCPPDw4Ckr23BRCWcfwbP
3KAzK0hgesG03xhB8lbrFYhHPtaVNvW4IUfB/LRjZpDYK2jY/Up0mFJUsM9Dy9gnVZN+8rgad7zn
x89ZUk14IOdd1ugHuhSPEeoaiB4XoBPeQl+6GTRA/io7raZLpohp9c33YkwfnaoC90scCqQSBmwZ
cAeuPehV4qxblZZclh2lPAjAeo8A7obFZmNiNSEFsNi7tDR3JdojAJV0ihVT3V0AHHJh6XbyvZbZ
T5po2IykVewGMu73zFS8TSg0+Uq7bl2XSEJnAXvnV8VTGMG8GOzSPEBg8Q8ywZHNjuMeyVX9FntD
sZcYQdemYm0LjL4/AoIUF1PmEkEUbvIy+o572CCBTBHEKMnEgvA1e1WBAg8ac39PPSqZ6ItUyGc3
Jc2NPOZgJ6KAXEhR/GC0iGSzSL0vddFaKyMLkn0AfLfL9QlbK/NgggTw6Glp9zga415PW3SCdgA3
ItpgezG/FWP7lYEs6Sn8K8IT1QtagYXQaL8orX8AeVa/jurZLMgdqa1h2CJ8IVSP3EW0rQDcBKWs
11f0M0c3RThNUYIhsl9hNItJ7O6uludlxwSAJ3adatXBD/ussvsDp6PTKrPMO+8Wof9H6G2Oh9rC
OoMDwMUxqw0Y9sNZZu4EYbYRc/e+SwGN8Ykpe+s6CVzkRtcWLoVfolN91GJVBpq/7aLxsQ6Iu3FQ
ezCG6KsDBO7DYJmPieG+fPI8eh/QnJxHrHROTlpDOnTEjxe5xmK8VWZQEshRQ7oEWJeuq6gv4LT1
lTfQd/QEw3GUltH3tGufG0Nd4rTKmNk55qJGoP0cyaTYDOyom0l2NeH24becIeOJEYILWY4B/NR3
e0ZdBsJPT8Abqk5mmw1r108RfJdGcbGxAIWZAj4V0MzrM3SaMXP+k1Ew/UKNbEei4KueR6HRhI59
iIibidJRO/kuxzkk4lvjm9PZK7xfWpG7vddJ2nBNf9ZmtQcM4XR0KgunpHKJZQgykbjs668XBTwW
Xkq4HbMG5zcJWgdfwDUho8K5NGIWAVNBbLtqD2K5ejCEc5xyM9yG0JuYBjK1xL2s7V0nJFwm1KpN
OnXNDt1RhMk1OUSTtF8MDDmLIsu/3nGi95ci7r93A7I0liiW+Sx899OI/CQ4NhvbhZ8CDga+LQGs
W+EQ0y097di1k1plcI/22RMPptgGnW5v0Z4QOmoYG6vry5vVGvkJutRXmRJySMLzuxXZN4WwG56q
8m+u5rxFGPhPosnMRZHLZusJ56XTEOIAP15gsA3PkwcyNCmdaJkG6NUcFD937IJP/CP/r3iLJOgc
Wl67HwxZHIUPnKEEOL7tc9hpTT29Ejtv/Mo4nXzfOkxeylC5fWGuHO3v7BvZ0routNZHxOgN7lGf
WYqB3xISVYfxric54DyQv7DAWdEdNIcvrcLNfrm/9AhQ3OKVbmr6asDx2nM7BYvpduXW1tw8Xre9
4Z+aWTzQW3DM2y4N8WlgMR9MaR1MGCRfnNsvE2HDc4laxTuRTkawrYZ6WOW0B02dHK+w+64mcGrw
8rRj0prxDbFx8IwNrF9Z4aiO9MPFQcNHuWgb9k3S5dEFNTK7tAH5VW3vxGve0HikdwXxaP7JKNUB
1AXEHpzv5Yz51rtXEbvuJ7vSvfv0n8OMx9sG2SzmM9eAjffxMJNEQphuhgDAQ0+4jtrwRue/WDNJ
D7moESahz0M+iC3jVgQUQFP9lbsxpwBi5t4gxnxEIw25Z1fQylqxz3JrSxpzzbQ8Rx02fo91RVyz
l/7I8uGbSTPB/zqpUnu1qji6lYTYV+W4icVLB4eZJLE03SROV31WVvy5i7F32bpBfWRLdt/5hvCf
KwxPbVr15Lqfo6pOjyLAlheVfKWuvHDVKq8J4yqMzcdo6gSauLbHRoQS+ZPNVPxeoc0f9qz2I4mQ
p0X+cQSwRsGFablNc9V1r1mQPbioLFfsD9AzNEyzTYL1prJAWw0d/T1FQvsKHayz0nvyNvOCf5kZ
+7hLWuuThXCHIP6+EASPPwUXF3YQvHI+vv7zCfFI1o6Zm+I8ZQ2M4AgxUDxnSd9f0ppM5hFmV1Xj
legME4CIXX8h7jzBGB48hQnTEKNzzBcnwIcuHUQwIWyGkQzrxTjG3oYtZMM+dYmCpjzCAW4Xjpfu
WOboOIekXCUBwWtpbRAo1zSrSvFIF6r61wMGwlSv4FSetEslRn8j/XgeP1n/hC3muNgrpmerjy62
nFzweNq/sSCphmOnBUEYT6feKk+29Pudkwb+MqqCnx5OxyPuwF3gihmE6DoHS4ljDmbfQgdYyj45
ZoPLLbeL1aIFJLYlhp0IF9dd+/ZYHUIzClYoY6fPOicfmj8wzHkQdcAPc6+YxsQHEHITWCS1BmVx
6TU0HcOYH3zsxv10DkcEaX7c7EgNcja/ADAt9QzAnoT2YGyYF1mIp64hM/qTNftH2UJzhD6JJWw0
FVj05jX9n3URyBHClYDCFSsiA+nQMG5uRtKIHcJ1Ef5kuHtn7oolvLVR2KdAuiAAJ1eRGjQUb39/
N/+Dpw4IU+jCMyyduJF7bf6fdzMZScAFSGsuyMHLTVb0BpffPsNeno+rWs8HHLGsNsg/sCIwjZyq
3DJPY8Xz4mvj60i+ecsiTtJVazT11S9/JJEPVBqaYp7bw0UU5c88DNQewgeNd8ztuO4C8+Izid1S
3for10nDq84wNumz4EQu0HhoC3NjhFa3TkMHnxF9/RwY0GFG6S1TezAfrLrc1UEd76ccWQAAQ875
DufZaIGngLskP9to/lhIps4Kotj0HMF39rGLOBau9DpYyJdaO9moxs66Pr4L5evHgMs5s5tlzODp
kKlDbmfJSVfGF3Bv+TJJi2uUu/YnC9v8Y/vl/biOSfVogSBwPrYEwde6sRuY3QVN98ilg6td1LZy
y264RA30Ept9um78d3smqqjGBwzUgR2Nm9rY2/bA5LZNT2WOCiGb2haoaQUIIe7G3Vj4IA+hzHXo
jz75FK0/tmuTZ5EPkQfbk9LQPzyOk+satHiJ6unbVN8NCXKjAaeAZHqT0vJalmZRr/HPNKZJxkeK
jjCdoe9KVvXea9k7AhM1dZ97j5SkiO0ClPbznCeIo/yxbqvvytSdg0i9TZDFlPK9hs5+CP6xEvE4
S+2xoghzPZSJvfDTTK3bkQpiZHkFc/SobR4JaA8+GdwYH7oIUudbmh8sx3MNoXNa/f68D2XgeYyl
3As0J/844HY50ca52gDGDqNWkVpS+5ccQcXx3vBr3wNFvLdXFf80nXJ3fUhSSZFyLZdp+Vm18rE3
yptz6EOCd3AZqNm0mH9/c/Q1bEnTloTae5Lar42wrmfk5OheO21qXkZQYrtpIv05YHB9n+3cX+66
wwjjwier5N79/O3gpKPoUItZDk0L1AMfuqMq9RsY3oN1SXQG+ZwT4NO+4fOoCSfBIl1wYYolePm8
K4yN2erEeAbJv1Y9BYio1LSYEr1e/X2bFH9s2pZtOII+8h0n6308zC0/ULXtZcaFHBttR9B5s7NU
AWg88l+N2nceWiOqrnWmn3Llb3qblgWOp3fJBH2RyBCnbJs+3iE4teVQlvjhtC+bmN8tN+QOE6Oa
kuSRZYyKsIgRA8/+jaxJ4hPCG7I9Ff7ifkamN+42CDvvlJc+Aho6hIQ9QdGYuZaGW+WXrIy+otjS
IfiTk7EwUtlv2ZihfTE8Y6/tSRLUcnjRWQn2PsqLnwD61BRsCT/3fjaueyzwNL+NjZCAymX8SVX0
Z7gTjci5YGPT8qiJ3A+9nkz5DG15evH4TDcgGw8Cju7JR02bmDANez8+GJGBQ8GY3ht2pRWa/faQ
Sowbf/9K7T+eS1Ql8MHJ2zINyvSPTXjTCuzSa4S4OKgfDr1GuEFiiYE6hHDXonXkxZrQEC2ysgBl
E4ZgM7QcNb1ubJJcUxvo/PHW04LpxHgGVyBF+pFscWPp5Ik4ksveLucokRKE6NTOOp0pONv0HGiW
8jWJunrwKasX5tS91DClH7KMWzmS8bMOHLUDabweyyY56jgirj0N0IU+OYvaayeKPO9cF2721Z28
EzQkews5Cd49HrGVl0Ribzd2+snHZf2PJ4CIHiAZNPz5vO6RsP8pFMKefDHJwPeCQUxbxCl9AS+E
hK3+rWo95RYIilQ11twoyzV8YANbL0Frhw7v2YKlPqfoTdgyXO0wiebVCrj1xln7DfjyW2Gk35Dq
qqWaYYBSZovCgbZAUb7zEhQoofMlyvJpYW9L1b0yt2E8bVefPOMfdQWSmbKLooARFnIZm736971Q
gxompSn9C+kk6IwxDcRBb27NULwHhvEwmaN90JJmXHhBYPLPQ7Jq1VnknXlsOcGMviP4iTONJF/t
6hCVuRdGDrQY9DZXM7kgcQm/qhDxEmbf82RmDOhJ4+tkg3I+Lp5spf1MRbjVfLwqpAv1WxX0zQZz
AlBADoVPvtH/8QA4CIMkUiXqh/lZ+P33jQuJqHhy4mtS9zjZzfGspEvnSMnHcKpep9SX5yIqUia5
UC7kMIcvWnTqjeiU0izA8B52h7QLF3cl21BVZ4mE8MUKcax1/orde8/suT7j0FML+o1IMNt2OJEg
Anp0bB5FaKAQu+MyDaIqqK9imJcaxpFEp12eEO7dyGIXJmNyq4FyMnTXy6+V/5pwPrxW88ciG7me
KJePuTdZsOIJ46lmatnft4o/6xYEFzTtHJvVzxzxvnL+s/YDLG1t0rQ+JxKNhk4M5iLx8+RUWT9B
Hdm33inXUZ9iAVZOtRsAFZGJUkXH0GkudiCfJh+hsoy7gw9KoAmRSmVqCK5mNd0su7TWd31vU6W4
wgCCbvxmbHY5EKnCz6eXDmxNa1Tf+8oln1BVr0mdfffr6S1O2gIsTt2umJt8JrYQ/+PIc+muuoYN
JUq67seIkbBwosTOh/jaWXqzdbXk3Sd54DVUZk2/l3TlSVfxRdqdooMuRnw1KXk7ehx8SRLVL/uC
6wxU9WxpCxw6oQ+PErwg7OF4vOaFjy+9sF6KCVGjnXKcRg2JkZrMD/CuXRpCiKjuFCftS5h2aMRI
cdpqCcSDNhuTvQBYs+g03wGiXcZPRkkQiNNMHIm1jPau9apy+oMLBLhHKlLntTBZ18s7mfdOxu11
v756VeABuUbVX0TaO4W8uo6GEV4cAeJfR2z/QKQklsDg34BJI2c1PxRE4bpaIDaRLocbdaOx8Hor
3AFIWLPnDd/Kn0WOr4gMkF7i8AK6HaOtDUrwQn5/HjK9wCKTv02i09ZlKqtdLgb9oYnJ2TW5dhWT
fxDyx6xY4GKOF6fz2+4l1XHFLOwuf7zDWJvJPTHqBj3F8GxPUNhaK7R6Z9aRWrNLo3dK4+KMibbz
Oue1C4W8qiZ5DVBmcf46X3RtoNPZDPm5E56zH9C4vgUaXLrU78ZbG4JjizL/0otQkcbW1Fj4c+BL
8fCU0nnboO70l//vG2qA6e9lFzxjeprW4aDULtJwsiiHiM+q7Tvs2MFPY/ZYl623sfvS2sfUKgtq
DH3XDmb9yElqyxEP7thqDxLxWxH+k+PYkD03ZFcx/ACtRywHgO1xl5bGAX+t8ZrYgbetBoegYZI4
v7Cp7+TEIcnYECcVTbonSsMwsp7unLocmq6eFac7YJd9mlzEkWrq/sdegX2lqfEYBTF9JOYsmOz0
YFnZYXFxRz1fRm7I2s11lyCOYVreyaZ9ROC6ljZftMTuCF0s9C2urhIZ7sP9JTg7qpQ3g9lDsPS9
aV/nIj7LAGConyKCVp1FUoTpW6tRFdYXmeLHE3RqDkEhzO1UgiSy5GYoI+etgM611VJC3mVahA+N
kz6KtPonb0jUSePBvzpJGi+oN/o2a2aLVvmELjzd8I+0lYFZ6ckZYD01lY0Bvn1ymZb+UGp8yGWq
vkw48td919Xw3bWOIeZAKmgOWGUWWruKD5Bhm1X6SMPvpFwHT8aSJ7u9WAV01J7P58WwilOn5Nyn
nqJ9oUB30AbdW5XjLsGx1Oe+DJA/N9oKg/G4Dh19APdd2PRzsVcgn4mmRTRGw9rr7fESGpoHysJp
rposMqaWxdWINcXgV9grpoQKCheiAyMNzrUbudfYH3Zq0oqjOb7l09dKtHAwKSr5ZW2gGnH03RtE
QQws1P477bDNIdGVabvIx7y/BkOlNv/5iZjdpVnFQPrmT4Db0zGOHaBSnfY1bmZRhlklhNFbGD4n
wmoJaF0HA/k3ndk/FbrzFWHLPnZUDWq5ra9xcKOKGf+pgien9ps1vXRxDGw2NTEffrW7b7pMHO+z
gCQnSyMTOMKsXtsMvs+DEerpMkkm7o4gtCqLIUf/cr9KWMQTruJR1MtS7w9F2uSrOM+TrzorAkk4
4Ok202A/N97Jjgf8pS3s9ACk04301VuV98ivu6pb6Kzo2/1lEsvBDBtAjJ2+d9rxWcZBxiivwViL
cidwH0gbJYhC68WCvATtJnR8uMDI0iW34HEVFaaz7RiHP+fRG15K0DV9GH2Ls4s+w+Izt/O3eCp+
aOATh7KGzwclOGlhKJYkWCx6wkgf3M7aIXEY6OMYLolPNeI73M+n0Az4ojoM9wTWbBV9/OcIzPUi
CXTnPWdhtwYoPxU4eLtChzgJL49WAGCirxpZWUt/yqx9ieGOkyi8JRKFjK1V8jmiMgKtZ9bf2Ps3
wkGkMGeV5r4dr0t/GPejlsuXYCIJzbqmbqfdVGsSiVcgIeVYuJHQPezjFutlGY9yS6R1c/Q7kzsL
iItdHDggmgvkHGKCaKgl3j8FTSaqx2g6JPakLknu6asob+Ovce08UANMP9GobTMEHisRlO7ZBQTW
NfeJbnYuhqp5DKaSzTNE/1Ca5PQSLGV9AWvxPHrVv5SM2sHt3YFZEKaKVuhvDbYQz7PCTRBNaO8q
0T0jElNXQzcvhG4f0pmcfJ/o2Yqw0tw/Ev/ebnFOZMtiJuq7emyeGnInMaIPeD9Bkd39sO5Mxi6w
TPzqZEqBGWiO5qZOjB/ucd2lGWbLu7EK5TRf1UNnheIpaHN19YqTZooz5+qIJ38C+Yb+HPeQffTx
A6E2oC1jOYWxrgqj3uuK8yKX43AWqnlUU4fdqw4IjcYgOf8dDVP3tSEKJ7XkTdSGoDhI1Y8xgsdd
OjRSowYLT2o8dlyNn5jxmkcPwPlKU6SVJLieMN3F9mpsxnaHmwibi2ZPmNHr4WR7/dk1IYdoEQ09
HbLi21iEL8jvzKOfJkhS3EjJreFaJkZnE9i6y72eJVf9yItii4jAestZMysG9CmghXamz87X8FJT
LDzEk4u+gWNyf0GzHa4UA/qlKCvtHNeNtkOb83z/0wSh6/Drv41yid+6Bytj+tp0BaUZP8ZqePJn
EHUOzzkAikn09ZxfF0b0jtMAG4jFeGGprPzRBaT4oEGM2HUaicQia8tHDRtRWeKRxKoDHm9GJffz
ixifkzhNiYpEBEy9sbNrP3w19FrbG52brUUXOp8EGLqzsua3FhD5UnNznIsm6k3GfL9fTeqwjyHt
FO0l97qzzjf46hLABF/TDjAclaAxc4ke1nACnnAqToem8Npyu3GRhP6b3lnGsSq5lQIUZXub/xjV
+WuOVOklGMonWMvZe56nT3lgqpXssLIJdEbr0I7DrQB4+ZIuKY/0TelAGPDdsHtqksF+mCGgscnX
FmCz4ZSxFt591Q6AKIvBj59/nY+FLJ5RhMDCQX7MQFK8jeh/N7Wo8IS3/hFzM2N1KlDs/enQrj2t
wpQUqDXxMdlzF/XE+AEhf/OFfM0zzA6C30KzeKe+Z/ys1PSksWt86xOsi8jWhlcKDFSMnTns4gmQ
vyqBFmqpBlCg154Z9gQvY8/0PVfuo96G6uHv16Nfcr/fvi5hMIAzTJvrs2uTb/T71yV9fWiYcKM/
b2Z0TRSRGj2P+r3MHQSoMvIkaM4iQlsbIQZtUVj5iOXOIg4nG78CRawQEjdAj6RefLEwJiwoS7tL
qTMkDmyjXQM1LMALV/3KVeRWSXQlxaKa40HSqciZssqWyEbM2zQgmmvrBP2RmOV/Tb211zy/4jDF
9kSmS+wurGBM3z1umZncy9yXzxVw7suUYEDWYEFc9KogOskj7QqVULkWmW69oHQw123sXgwf/eId
RYQ/1T0LPaHdk7XhpkGpcuJZAlos/QfSo/wHfyK+tOrFHuBpfbXml7Q7BfbwQGGgWmukBpiqmWn2
FLnDuBmLCdvplHbPdtjIx4i3kQ35N2becstII1hlU9Qsw9KAPtxoCVQyshDtB9G24AxG0dzK+UXz
yXzA2WBsKnJ3NHCv38Pxi5Q5QQC1kV6LRj/2RWrswmGO7QI1wAAZJOW66Qxkr3mhvUoyjpem7adP
naxIxOUMuPZO62+aupvmE6E9lF2+zfm/XEZb43wADMa8q+PNYd3rHQFn1gu+z9L491E1N+U7+ekX
ArcIUnrvE1YCsqnzJ0UXfue1Rsv4ezZoa555tCfkO0OKVskc0mpb81Us+DXGa1GP+8CZHrLZTdO4
VcexqeydacAOwQWOj0fhdzbJa6JTW62lo9Q+7Pvyzc4vdhyvptL8UpCGvblbqO+26noMmgVUhOQw
GWQ6GwQ57CuSpPH/JSt7yrw5WMfdAHRMT3gPq4PViGfY/MnCK0mi0gI4xHilL5wi/97/pMrQPXAO
58ti5h5ojoXPYP7K7i/0CiRKeG3chHWXb/AHUtQT9PxGR2ErrMmGzwv7OC6tQ0Pk/Kok6fifqpz2
8P+T106r1L7FnbwZgTaj8BfGHks4cXVhfaVDIV6JgwfoP/U39GvfjLxNV4Ig4DedhsqCxy2+eGbs
PqU5m1xwGsr4RFIy4TO96d4g7Ls3rWrwqInU3nZ13S3wlqdnM4Pv6tr+cIjEZPEmAMMNtftWmeQP
6dDxCJI3bkHct+th/kndCXNFaN7yFAxLHpBa0vRltb17LUziuJc5wR0bv4vix55QmHNb+2drngX5
LVVW2AxfXY8vMW1MsrrmsvGeNlQVAd5IsqaWTpgWq7s3XBSefzTTKViGA/yiezhAPeUTLrRaBNsu
zLD4Wm+R2ap/DY9sozLUv3JnYvX58d4eU+vKDG066C1hlkNB9z4tpnHhxhONlih710zi6FUbaY/N
QFvBz61qZQ0s/7l1QR8fXEw+NnvW74LRd3/gfCn9ZWK7q8IrrL1n5Q5T03CCkCziPZ81wB0zla9K
MM4C1grEJ94XDnRjbrjTtmB0duXIYaue6mjbxwz1Rw3i6tjgvEO6VC+1ytJe/aBxobfMHY2uB79T
jzv/vi3OL/efdH04sqaKXTSvvdLLnCM3B///MvFL6VTLuPS46lnWxhttFkJjvToTObBag0JRzaEz
vmnTiej8hQafIBiMn0QNFmdvhurKCygPZwvkyOdioARaLOc59KvmFnX6N/Ls1uxK3b4eqmkJS+tN
NqN9bLTpmSRi8z0phq++UxeXLivbfZgQvWPrxRPciOSlLem222M3rLoCHWbsCmcRdxhGamKVLVqv
SZGt71aZpldX1yMD6v4r3l/o0sdAuwv54A3xsykqguBDozii4qOZXCTqrDgyd3nEWjP9nDI4HL7U
aNQW8RTUtOOi+OQUJQI56lpnfsHMUc1qLgAUBmocd87yHlszWeRsWgsD+dObl8pwEftRcAS1yRi4
j2+tpTk79A7WzY6UfQuZJzRTVe9p593kTL7MYN3fp3x63n8XEA3JQAPZ3M+hV/eXbnisrflJYzrG
vHy2HbmT/35v1KB55ot3ynbY3MtfFjCjVJsUYEd1j0nKBMItjPB76vDMKa1aZW3vbe6Fd96VL24x
XeLQNV6GCFWGAqwyxvSvEnPStnyDBGay5kP6a6fQksRph8G/BaFZDbGD0/9h7syW28a2bPsrJ/Id
WRs9cKPyPJBgL0ok1VjKF4Qky+j7Hl9/B+DMOpZ8yqqKuA83wsGwLFqkCGBjr7XmHNPO62t/6nth
pyS3IwiURZnTjQNSjyEbsIuhpui3wBBtg0G4yE7TN4K99AO6cP2gG5Gxb+p+0fmWdMhxegBuk7Mv
jdkAF4NUu6rQ5ep+XOyhsuPalVmDhtwYHD8x3gphKfcIOtSj61pv6eQdonV3zsGr3qiJ/GdbFv02
pyXjJGrNklNl0cFn5Vt/z4FgfjdcQbuChDAayOXTiGYtiJMkF/q6aY32PpSjp1BQpGOmSBeJlke3
gVe+hqoYjppEzHXNIHVv+AhzxkHXSZQLA90ZkmwRaTk7O9VMz3QxkmWUGOIlt2k31iBuNAuJKSNA
fx3hhd1YtR08Knr8ZCRBsklEDhenKuA4d3X1bNbjS8+G52JaZXHQpQQNkC9dqkgWF9nz5UsulGWR
VPkp1gZ/KarOOxSg+yibgvgmlyLvnluSk/bC25U6IwfDHOmpYzG9skT1rcnsYOfrLRKtTN/R/mCQ
qmTWiwKIQvGKeik6wz+7Q/CFvuF4yfzuqbOTh/mTN6K6WIg8iBf1tLMz8exC/Y+OkJq1Z0DcAL/O
lcZIRJQUBogYnxN8o5I1RuvRY7NWT9Gh4Oj8rtAPw3gtS5Z+EylKvTXZW9CxjeG3polx1Ny9VEb6
tW2T3eKYslKv6fA2q3SoXCIDTHhmjdU74zCSu8RkeO9X6ujg/HGXKTqaxdz3CyLifHpNEODQW1OY
nwjQDrQy+Vl+dExStjoCtfZRDtS7nLb/gXYC8aWVG3w1tNGB4w/YXDJVVntVbAP2Nk6ifFFxIJaL
zCSkzAs1il1KuSDs32wfTO6cSl2NUKUjHaWBXuu3s9IRjk5xw8pwK9mWM7B7Zg+hwOabHgiOWH3f
F2k+DmASuZl2EP+VNjRGmYmYjm/sMiOn6g3aFmOnPKz7Mv2TOGv/yrSL4RRPdlMZYsS+E424iTL5
EZwLpaEPhb7MzfUA13ZXWeqtSjgaezZ12BIOejOv8Cyz1lbUWb3DdAEB2DIm50jEnFrKF6kBZzf0
7XQ5y9ACeTL69KAEOA+vYvBwVzHMKDqbj91g5k9EfFhLhEbpwSJ8FkJX7oGVxGfVIh1T1JXiTloT
2fJfUANfutZfB5i/uGl6O22KdlIbA1FKUj+aEkkumFmfxZhZuONlbWvWwZPu0jXhdkxcJB2u1poo
+0mc80FnTXeGUjkp2kBtSYYybsxSRZ3vNuFJ6i0KxrFezu04NLsJKBfRMLHIjBOV8VdNycT99yU1
L/toM18VHv705165o0k/XVrFE2rXbjumqb7ifW4qnriP85LbZjxGeAaVV6hN9tk3xXVH3O6Vytte
Bjq8ZAPv0LXEqx104g1WlsRVgmN9l6v0xofKL2AiG/B1YaAc5gfOHcDNJiICVa/xpwGLiDKrdSxJ
LxZII4iCMC3vzkxLa5Vogw4PVAs27qi5B8OK3YNFht0oxRtkQ+MWkWp1Ecg5llYnzO9BoHMaqOSH
JfRer3J8VV/Sv5eO84Pe+LyC5Bl/4u9qWcSRFTSWFqGVYxUX9VM5dVBzPX+wgoEawm7SK0YDq1IR
9jmFu7NELZI/GcF4m5bdwfKgtwyAFw7GtFOToeeRRiEOxsQwKlOrOxaqfOfiFCb2mhuY7173I0AA
tUr9N1Xe0H6js4rlcDWnA84PvS+CdSlY/6PBr25TMN+LLMCDHNP4nrcB4+jq0HXGEaaCtdPsr4ZK
IygNz8ZUXIXtKPAxc8X49SXOFfkC+z/fKK1Il22gOi0kEORr8XBESZxUY/wgk5M5YyoVjalGW94K
K1U3xYS9gc8/gMTDROWXaXbvD3/OryHFUnXbZqcQ/O0FygW/2iil1At0SJuoPwZJ5J84m7wTOotg
O2RpS9JA1O6UUf8idXVz5fc8jBP7rCyNdE20HXgl0u7XHICERDs+17ixryTE8EWjZ3dBKZQL4t8t
bwgMqEGB5NrlmQljBf9Io582IdCwSKxM8PzXY9Rulen8wtlaXfuBAraW3v1MTjXiIT1FpnxoSWd1
pltM3DXGlVa2r8Dr0rtCInZAK8HuzDXNMH3akMMzauwU0RZgkUFKq3sh0VnuiJt4Aa5Evts+9cNg
oKjKh7MmvHKH3g5YYt3ZZ1kcZDWdGMcIWJLc9bAtKP24qkvKi6g21jMcrrRai2kRZDuzI341nNWT
uZ8kOx1jvi738snNS/82i+/Z0iYXBc/sts7cctOO4E4HN+FWVPkKejMRbk2fXncg78ppWwEbfTja
FUqN0k/WfBIgFuSwOpdT/qPouqth3l/pkcy+eUwXhLvWFz/kHOKt3Fdew3RvQhE3//W3mlnN4jt3
JubWu9JoRKKO8P6M2HSsh9Dvd7KreHeoIr8oyNdeEpnsFJq0ymmIJNxJLtOHSMRTZ8FM7wsXa0Rr
j82bV5ULQ067RUee2BaUS+1eQatnti51/VLlMBLVwEMv9V26KCbwaBU+optzd/MXGh/ur9s/xgcz
+GQERWOLtG0ys1jybF/+YToOy9ircLp2NyM7qnXeRdGkVdG5FZOhdGIrsLT0qluXTH5JtGiVtRb4
Yp/XLrhprcJ7gytw3VZbCTzXS0qSXxT7X2SfTiqAoo1wad+OBj5y6j7tlDJLXFBdHS2r5G6pBu3d
EGjQdAQRTZUerdxcbu5S1evIkEmfjKrQVoqvFdbSldtTq7n23tcr/JjGtPEUd6hBYOblVnoGvZ5g
UKzEiyFHS47dzpoBhHLkTj7DbjH2erQNptJIK9PuegjNjWt0txEMzqdeEPObVrG2yctB2ZKkOSzn
9njZHP1CS52RcTg0XF07WjrqbNsiy4R4IDbVqq6c++I56KPsM5Xovzkypmkwv7cF6kNlVpH+cGSy
JgaE6zInlv2QWSKoY2dEfAWopePG2VSWU0clrB2lc1wlfUoUXb4K8+45lkZ5jcs2Wdd8Ts5QsOfl
xFHvG6UhoUtE15pWyuiBs63QyKASjQrCjl468ihSTdKjDLrorlbaq6aMu9X4qf/4Z5cFykWMgoJ5
n27zTj6IKvOkGdoxpVymH4G9ZBJV5lpzsiVb22iRJh/mh9hbuV4TXAtP1TZJTxo1B3q4jirid7jI
5ui3NNuqrFXfwZ7UI2/2qPd4NrAMjJGPiT2UVhqNcIitQ3M0WzNbkUmpLStqJcyCnX5FI4C6Zogu
Q40LkRGRe4w8SLutAHoZdm9F11tH2cDWqjEjPsphsRho7cKdsIGishKUMrkMak8GXSMRsWQMhnZS
Gq05GDBWHLm5TwbujFJKX3IYh2Oles2uEeozYIDh2hb+JpomUrlrh1e1T20+sbznJpkG899Wwp3i
mru2JZvdTB8Qqro0+gYUCZZFvBsIyaXSEBod58Uyky4ioBaq00E5ugMKYLtmboMs1t6PzbPk++XJ
68WFbl/udFFLcpRncC9sx03fUkBS2Po7ScsuUiaPFFI2MaTwyhcjh2Mjosa+sawI83rjkwzFKleW
cMJi8zjTMa2QfHR5gH2jO0x/cnwxvrqRk7Al1VGR73qNRLEFLKxr9P7GnnemL0WtBY8t0DfHyLgc
2WMOaubf4rNsWfzQLYnC3Xi1zzQQHD05c2rUJ48eA8c6gRIaVmW8HsVYPjWlRCc3ydeQUnQOIi3G
+aHoKvkTOdFMx3jXLrcQxJiqMOirQsP46eRVI1fNqyxhdmhAo4hle1fFkToF07W3ut12uK8qBWVg
GTq9hLF7IOYNc9xDasXP5Ma5bzLqAckL00OkN72jNoIlSquSnWiVjLle+5grOWAf4WurQrOtG2nM
jjYmnWNkmVio4j6E8hYx71FDhT0q8X9jV3lYO2z2UgMpIAAntlBaccfoKKQzEsxyU3oKCV9rzG6t
+EK5r0qrvqnc8JaMJCcKRXCUS3oy84Pmm+Uu9uxHWaUAQFRNAsp0K5pvTf+6Sc3/1oaZvPr1Lekn
7RI6c81A3UbZZ+As/sgnyQvN9UwAgCfJ4nYbBJ22bNux2ogKqBMaq2wry6uBpvJjHdp7tWvaW8NK
qhvfIFvAKHEq4FmQDlrGVaCl/tL3ecbYadKenHSSe2M27jACop1kLiUIb6f5oYHBSlc8v7ZNF+HL
kK76Ulb2dZ7ffC2EWZxNG6/LhIkCvrRnIFCe8Rv2N6WFBMFN8+28Sctyb2sXPR7b2DTxM9UNTiEr
fq2QN9SFuqkKUGh1GnZXjdDbK8nL6s9EutO85scTVMHUpaLBRrpuaor+kbCkM9VXvDRuTsxgZWlK
FZyQWyrMZLUrCAADW/FQmcWyGqxx6xPsu4ys/DzLAKHQJE4il2Jrq59sNGTxcSzI++JNTTABdGmy
9tE669aNFFld1Z1U07VuzApPCM97lWLvdZgGEfODXzSkqYHnmmfXyEbclRFm4AENpU8dhpcXwwQS
qhT9Up5WD/J27X3QgGtL0/KuSGvjZiLROjCzrCMy5mIjieYeNKTizFVAloxXAYzSuzmwq+20jRp2
WBVoWJIAOF89bQKSgYBcfVVM83qtQX9AOlSykSe47/wQplSICd7NtJjsklOqXtL7SGhLCRvm9CUW
m3yr1OxcgiN9zv5+soHsiGNol0DR1B++ZCda8OsRHRFqrO1pKDpCcWKTtqQlrdGhiJXk1fI6TV46
UCfnIMHWzxdSJqE85y/eRJfEuJFucraW51ZeAyuvDtoM4+50+Sym5MM5o6AqUODQ/EVkUbdsMxud
PFgZTQwYnWLrtUV1MU2xIl/pCJko2+h9eTEmmUtrN2wiRjLkXPI1AVrazU4l+9QZaJrRiJQeugip
iEVVsnA1giXMhnb5r9eFj9wi2DnopvFey5psszZ8XBdGL6ikLJTCEyEiGPMNg8gkt5U2WpJka2Xo
4kVL9bXJPEins0RbMehxmvLGFjkhEAVzlDwZr4UtPVZJHDktYTWbuQyqPF3Z/vrdzmyMHy9DYXCT
IGONFYF5p21/mIIDxXXrERzYTSSSekEKYTjN6xp2qjzQcYYHqzXsVUicnI7GpkkGdcWgW3W+z6Ez
ZJFLs3Ef7YAeiZ/TKTVGAhgt/WDlfypxHB1rGUhIXBJOZI7WQpipftsPDaUc+ERfJUJoTHBUJHNo
bdt692pfxVsNOeO60bTIKSG2LupSltaJ6t4UjK93BnbI2zLln115MYiiuoI+scCwvCZLXls0HiG4
IsaqEZnJnWUr6j4rfEK00DfJQvtiB3298vseSkUUPsKvvw7oL4S6ikUoopFRMeu+cssMOOhybiel
nbz1Bv3FpR5CLEnR28rchrQE7WH0woBKOxkjMfW6rvuOnYcDt1IA0AtZ4RIjr2Dfhs1kyHC9XWTT
5PYyyn2EN8UK4VXr8Hr+uhkZdACApY/Zj4a3TdmJLNLAgqwnSZ/t2tFff1h+pxk6lNnJVYuL2Pi4
zCHzYIODS+5UETovNwMXiuWLdYBMZelpPtlweR5sTcnMt2RoUlQN4TGI1WFlVskUo+NYDYIaSQK3
PrPQuA5zx4TF46Dpbc5SdVMKudnJsR8v/cY6Snotf+HCV1fMe6uDVSR//mUH0k33lKlN4FixsRPw
NB2Y5+2tUlvRGTP6MoxzxHsl680ciNBWTlqWObEV9AiloDgGWqlcV0GdrFwdoTtqKgUt9RHEy53l
DrCOSftaKpXtOYafqxtSGMZTqKIRn3Q9dtv0++9nMmJqtut+Lu5dUyT44MdkNU5f9raZbKZWhBa4
B82CfeqjqiA02nxUGVHoQrgPXgr8T6aFv4aN3O1QckiLuQs2P6hTtdDYDLYN2hPzO68JY1/ZsZ9t
ZkVjnhffEKSkl5IgDQCnkIL7ZmLc656KrsaVHsYxDtckwNprIxkGRzbKcKMEcXzwDOtVmXN7sXks
Y6wRu6K3wN4r4dexYIzcw+EiXBWQd+EFuPnbqj5zpp7ICqsPckhvq8uqew/eNAHYhyzLK4TVenLp
4u489HKFZQgeZznR06c7TaB61sGqmKyUILCNqKnPdaIo917g7SQlYWVNfcmxmb8ehL1kVyEdKF+R
OMfjlYjodfnDq8CPd11S961D/dltbaBnev8trv2YlaJCE0t2+UsQbHUrfpgaeXsmceKKU/YL4Z85
tyAvefCC4eu8UXXHx9Ac/BPWzqg/k4AOonHMrSPMg1cCE9ZM/8anLANCzQT5r79lQZCcslH50lg0
0vsqy7e1QMaXAoDRsno4S7brtICOl4zX3cP8oLqhDawJcCH+Zfq7BQ3cQunJgxd9iR9G2RMtYx5n
W1WZtdpODvUStowldkWWuddj39QL2DektpPtzWQlegt7291mfn0N6qdnzwPcMDafZvRpljJRK7jB
qhoApmjC5xdYI7zKBNrl2kzs9Hgblmp961UJ6I24fBmh6+BYS5O9DHKMwArG0n5RXBBc5xdJQdLE
Yp0fe3e8cE9Avei7z54Sv7mT5H1+qIb+upQxZrdNYZ7tgck7MQ9bAmNQcNgo+/B/l1s8Tf5tSVdg
IeA7r+cBUJ9YMvtfmQZ9v5VTV9wFo9ddiqJcCb15QmitsI3TGOzankG9yba4DF/pisbHpK2OyCWk
3fcLo/G/kQqpH+wI1n4hjQRTedy07UA5pj5R7m6HZHOeEBIMAINHcJn44ZuYuse6B+zADr39OEVx
FHV6NlIaccGgllecI3iuXHXZFTGNfaE/9GEtCD5HNJOTt7vjsn+JqUUuKiMmb+r6SMbQAjWR7xK7
49gxQDoVoxtetyPXV0NPJfUQSdsujBDNkeH+v6Fmr8AW5xEQrlg7Kv1D1bbpfQqfZKlBX5JcDwDr
pPRMQd0fEADChXZxnc4RGbLp3xSQk0j/0+lAGZAj0PHXTlcN8kOtIvljkVZWHrFqjook+qom9ww4
iAxVc17NeqL1VA36amGkj4yVVl1vIv1hpDpLUVQpbpa9HT2yjzSXc4UFZG8SQfdHxTPI5/Fr8kPl
JzMMjd2MbrGKv0AueuneywR/3BilXJ6ttkgdr0yX5KuQ0OxJS120JbPJRIBIsJkKmOPeMpP6Jhfj
FwmZElARRr3dgGRsfmpflTY4oz7g7BpwpY2qthpMBcu/Ql8LoCq+3dSt99+PnY/5mGyKB3QjeBY8
Rb0qI6mhvU7HyzdOPUNYdtRuSomqM1pMkcqYonpTpW+N1hG+HsgB8JucaaWG24RuSU9kk2IRTwEk
zq+y8pw1Y77GMDHlaKqyg4ig+FJ7zAmr9FECdMLQHMpu5vHBZqr3LcgJIpdMStt6SHwGviZT3773
T1kcnGpEW4dSAUQfFiSiTsOJWUYSNAG9ClI5qmnEUetVtDGVNKV7fvr1tu5nf6uJxQ82hKErFu5b
fapyfujKuQXkIV9Ge+InFJ+elt1Lbm/hn5HBF9dkEIVKh2Asgfdmj6F+thuT6HF94UbFQ+eF8VPn
l3fze/qP1/7/eG8Zv9fgZWn1z//k61c8iCVXa/3hy3/eZQl//nP6P//1nPf/45+bt+z6OXmrfvmk
Y/BaZlX2rf74rHc/mVf/6905z/Xzuy/IxA5YxZu3cri8VU1cz++C32N65v/0m/94m3/K3ZC//fHb
a9ak9fTTPAy0v/31rd3XP37j3vvDwZt+/l/fnH7NP367fRte/bc4fvv5P709V/Ufv+nG77S88Yax
YTM4lpP5u3ubvqPxHVqUbHZ1zbTQR/KdNCtr/4/fJPV3DLhT+9IyFc4EBJO//aPKmvl7svhdMUCq
QmrjGTbm19/+/vXfHcZ/HdZ/pA23wyCtqz9+myqEHyoIRbbA5E7vgzg90gw/6mjDMhi7RKCcTWk2
LitLe8EH1ixbLBdyXihr0p8+rdI/+Grn16Ttgs9XMYVQ7MlI+uPpTTWgyQxoF6X1rNXEfDAYZiYQ
7GTRSafCbY4iEdZKpamxQOOzQAPWgiXEn4Bm4ytgdABYggFPmbifWPE/tDV4Z9RTIEhMbKyCj+OD
TBV3Se1WVSxRhFgSMYuMqiQktgN6r/UPp8lfx+HHz31yMb//3KfX4BKHVKxjHvzQnjaJemtwLzOa
xxB4gFP3jdKi2LoKY6i7sZIPfSnCT367D81+fjva4HgTObcsmcP9YVnBqWez6VM9hkDquNPCXcAy
fNdbxrBArc8OPVjb4BUqpCyfOGc/Amrnl8a1YFOrmMIAs/v+kJcYjCg0bF46jhrHDFC95QEoSlVN
FkGtlTtynf8ETOrder29og6Ud2FVXABJjWuFogXbbLPtelnaDaXakC/b32Kp/owW9G8+IHClzEMw
7Fg0kj58QLqLJdCPwSJXRl+s5PIpYJPpED49rkbstg4KW9WN1gVU1c/6DtPxfn8+wLygETmRDZiQ
few7NEWdl0UOzTJPQGLpgU/FwSuCVQyXqqRjBau1a7SwyyLTNyo9+xUV6GcQA/vn8x9CHM07zIpI
6ulAvz9MqZs2YdwlcLvZ2UKkkBymVqRO0JxCiu/otCAx9aovmshsNIcMVvXOBOjvhRuR5Zdm9Cb9
FoN3JZL2aq/vFNsPd1GOIhMvijHal5ysJeC1Qerog57uEI0aRZLflWSfLRScXfhDw1vZtNKNqLuv
1TxenTosGal0O6/IO5zD4iQh1tgpff1sqO3aMoNip5gYpY0pYC1F8kEC1CVEUrlOu+hNAwK4Qv6t
78zwSx+48aJjNoTeg9BEm5HYxfT1rxZrHRbRbAk6m7wbYlWxLZh87AY5Epr8GKoaAsMwWZYtig9T
PUWtBqG1jIDusAus5NxyQNd4W/KJ7uKBoOYm2yVKPzlAksLJhfgmplPIFkSGt3W9xrf4IFzlQGWd
bFFEj0B9gnGlFcoLSL1+HVfUgwjg9d1YFw4eJ34ZlKsrqyo8oPQsjZmM3wGw+yerxM93hOmeAnqF
k1EBZvFhdWbnlYeSy/4oG8DxDfWaNXw8mGRlugXeZon+6CewcP1DO2NaHWhkcUMzDRAjXHjvT7te
552UBie/nyAPV3XMkJoSX3k544EWP5cstzYQXpLfwzDfDmpK0yVYRtE4nuI2vSNQl44HCYFUD/qL
PDrGRJwPbR15hsGdrciQ2fi27JhQTJdMAm9jJyWX/lpNTQZ+pKJMksYIdVW+9mRONkOX3KXlImxt
EDa2nKE3dLsZbAQXuobsb0GhYFSAlBn5VbdQdf1LPgCwjjT/HMmWvKptFd1QUzLFTYSjtkcS1dRP
mn/yv7tY4VdxnU7HSXz0VOSp4bUA4nwcoXmzD13tHh9Tv2hs5NgBiinG0eJLndvtTTEZdwAy711f
uzELQ8L2Ikc46/u7gPbSJ4v9z7c2ezqYAHwYKet0qt4fzQoKpWG2QYDMeakltwUKXbK28spRlHTY
DbRyg/Ovb6Yfu7YK0B7WTRNopgY4hLX7/UsGnqG3Lrss5CQCw4/W/un241dLapQNzel0w6Xe7aEr
OJmvE2pehWJhjHWKc5I1QNfNYkXUNbUtfSLmt4BTq9p0pNajSGAw/MmU4iP3jXeLTJsjZnOmswH4
eIX1XdnXYHG0v1xxeqKsA+Wc97H+2AUJtxmzDp2xVQ+zc0OE49deL4w91fRw9EsnT0x9Sw1aeyEm
NBqSlKeGExqRxrJNH6/TWnvVSuvAFO3StKN6UwYlCTIFYsc4nUxyYXdoowbFpag2lZcte8uE9BbR
/0IrhsgEY1vRJhVhuhOqUtazTZhVyBS6aDLLVAQOJEp49ABkLyu965ntjfmBvvmyIXfwCjXYre8H
RNLLIRYVXFrCSYnvW0EO3ZgdOeh1Z/ocE1PbjWoJCIU2CaKZG4+52gq3tr2SsOushF1cYQHpb4pW
+1/Or1jVUaPoKrR829KmTfj7Eyb2Is+tSmxUtWeBAPQwvQ3BMwt4cxx6qSVmqLeXRT1aS1qDL2XF
bjCCyrZoagtwAf3IJaq8V/xxn2pleOEf9wG8Md4cqyloI4P7yIfVF6UqRoLClqYMm1Vnm0TPYcpx
Krxdhcdd5dcXzse1fno1wFNTaIYFg+rjwksvRoX6QzxB04ThUggiQIQtNqEfvg5deG0Qj/HZJ/9x
dWBCx45fZfyqQ9QBUf7+kxe+OiIxHXAHW0Ow0dSiX7dtjh4okNCgsx7jTCppWA93Ed0ChAW1v9LJ
WptunnkCwwAvETcmP8ajSTc5S/x9Dcp09esPZt7pvzsOcCM15NoC6hUVgfKhEoirQI0ilpwFIzjs
NJPWq6nsiTcQdxhxetmRrFBfe14MgHoYj5rXaSu6m+HKYDzroKHeDWnXvpiDvWwGcy2XiX0Llv0Q
k5+190LaYdBREG8X5hVVIcglSIvbWjV2uIDdQ6BfVR0woVLO7ZsSD+/CQt9U9u7ARD7Fzm1IN4MZ
rpFBOnR0rE3a7zqGhYeo0cmkFqTFjsNwBGYJU8AnmyYux09jE34+ezhvKF4YtfIBsaC9P5RsQhNN
bT1uQIqLWd4Ui6qqjlIwfnNdtvRVB1mA1PB1FqJV8PSh26sNGz6d+GhA1Us39I3rYECtFZguEprI
qD45vec5yLujCOR/DndgKEzt/bHK8jySE4w090FjBTaCcfkrveIeyJWh74eHph7hB8bGPh3bU2VO
mcs40xYsjaR9NoN2TjoKUJ/qw0/d+CkWL+yIB455QYI93P91MtXMfq+be6P3MCbUas50zdiPnVFB
E2cbTR9jLaT+9Ouz8yOUjRXCojHEnolaYdoyTRX2DxV0hMCqhpLvwZRijgNvwoUHWt4z9RA0Brnh
uTZuJ4BdHpL30nNAgeXbGO8OmWysYUr9yeXysaLnlqYxjWKCTO1k/3TLF/ieLezOfAQGzeyEeUHF
OGVljbmxniIHfv3r/3xYFdiYhsbGk4tU5kXf//osT11UJAlBNiqrgvBQaxWNWiDxHLns9NrjZJq4
cEgz0y64xxKvQHYpjinASfqFpnCQ3WZO3Y0XY6I5I7URq0JGO2TIYwmDx/VWHV1FxSA0WkrSYGXV
UrHDDs7G1GofiEEYt6oHZTgSxicf5U8XFSRSfj1AUiaXFYkI73+3KCpT0eLxJjEGkyUCyV1SgXjK
E4MVx7Y29VS7/PrznLdH7y4TRdcgF9EtZvbKpfzhppNodYz6Wg2WVa6WOzOB6OSOBFvFMtI9HKI4
pE052cU9slvQHlPpVl7lUaRubKNhu62SLa+6hr+txrrdSt2BWINq0xflXmQKkIS0TeEZ99JkHD/5
eCn93kjOblgMNNJLRn8pAuYUy5o2tpRIhdqzLjzJGrTxWmtf2qHMLyNZQj36koyoiDe25zmgraOi
KTmBYy0lZeYXNPG5Rat4zhxC2qM95SDcGybOCKJSR9hVsgzGyN7UQUYGI8TF4yDUc+Dp5QYCZ7JL
9HRVp027Devu0TehE8FgLhE4R8m5tPRkmwI4XLgorQ9mI/pVYTAhMvtMv8rUGMt3XZcbmmlbDiB5
m5HLcDW1ivtW2ciZvXFpOF11SnDvDba9VeGqgrEiA3SwzPpIQ3fllbLvRFqif3J49Wn3+/7wmuxh
0QfQ6qOv9fFyMakByFyqo6XwxeCEKGPw0ZbRknkMEW5lfmoTZacm/ngKJGuD9M27EbrihMpp9KEL
KLlLQjOy/Ov6CjkIE4OuHy9tEO8snesgS+tLWknxtrYG0pldf6VKEV3xoULQTCDjHlXyda1oOel6
Tc3eL1mlehbtqwqJVRfAMnBJlZB8dVm1TetIKYuWWxWOFhMIo+E9KtTsJuDuhcS52iuE7aKILeIL
Lf8L/oZkQaBxpcfhwXKlAJ5RHTKCf+zh7n3/HP9ft8D/2+72u7b5f9co//+xBS5Tj//H3z3mn1vg
z2lU/2P7Rg/8+V3nfPpv35vgkvY7ZEAdHSGBBgAykU/93QWXZO13nR0ErEc6ofC5Db71dxvc/N3Q
hKFR1tGQAg8z5fj83QbXxO+Upn+3ztmf/f0GT99P/e/Di3/fBJ9L5X9dIdOYBfwzoh8aEVStjE/f
L7pjn/SQYvy9opC3mAni6oy8GZA8u8rRmh76RkG0ZovImb+cv2FGDCUX89elEtxVXWBsucxYBHK9
9a6Y+3//ZlGoPC+lE/79ZzF0hxdZE/Q52uI1M4NuyUJVn+hgRauRAfBFHaLcgUcS3EEG6DAUxMED
k0trYcYp4z+RF8Ae9PxPjN8vftENL6RUnLrScL+m5Bq6hY6VP6PrlnvVNF4NlgroTGAB2bdY1xoU
A0QRKoonvQkRHofM6l/bpvliMnF9NoCrLeKs9p/yEi1TU6kWEEbjuY8C0D4KSseBFt4WP1mNvzGg
eWb2+VWk1eY5mB6oS7Umr87z8yvdDI8akQTzV/OTkJgbW2RVykIvdfP702CQk02Fxcj5/mNxVviI
GHiZ+b/E+vDJiog66t2SyC6O81CzdSYzdFAwJXy44ykqu2jJCPaWYuFJdbMHLYu8B89F2TPoEXzh
OApPGJ5yJHhV9NU9Y5GxXkN9QO/UJtpNXobDPopAd5qSWj2YRQhqiCcWkbhFhdA+dH6IUthWx71a
xsqNlNUNwiFbfx2+oYWLvrIJzpY4g2PWXCnZU+0N65j6675P9If5GbEbnHtJlh6SkGAAcOruvgJi
cMO4aVz2UZe+Iq3sbSv8aqTUD9h7hxNaH3sngQla25Sy99lkbZ/eFql51zlImS+JPuJQc9v84AW6
ed1j71+WTExfIMj89QtgLjfD2juLwR12nEvBpu8jF8KL+TK/mtvCsch76YsWlsOqaAJxqD0FzjRW
aMRgcfRC0tdi/hVG1EtQ6d36zF0+39mJW2wwGcKvqKW3+RmtrO7TWm0ftSArV4YgijcOmvC6a4vY
qbgs7oUKBbM2LOBaynjlkZt5VZINj3uQh399Of9tfkpivxlq1BzmZ/3rn+e/hT10Lrzk/CRVwaRM
lMn2r3/DVsd35sf5f1ajzLYHjeDqw8/4dz836pEppnKuofDgDc4v8OPPnf/V6uA0/l/2zms5bi3L
tr/SPwAFvHlFekebtC8IkpLg7Yb/+h5IHUOmzhFbcR9ud0RVVaiUSjINEom911pzjinlkPV/PM2P
Hzh7H8MgEQmbweP6h7f791Of/mYVKLIbb/33PweB/jRlKJMwnYPYj7u9EZfehTX9YQ+SQ04Vf1OC
9NKDibRVigRCzemOSmLWVTtgjs5+2ET0uTPAlv/44R9/Asa/8Qlh2v79oKdfKxjjYPOIfbASfz7l
6Q4d994uVvz12S+cbhaiv2sHMW7Onjoj8mohx54+O93x90PWkRbt2dAsz37h9Gj0ZmEnMi1gl6Iv
361sfywc76d2XBo+XjhMhcKDCQnLEbJnlTXr40qhmupAYE5WgxGC3hGrJVYd4BHxfKCdNRNhS0pf
FGvGXpEt9s2nv+Z1zW2PjGpdEtucb0x+ERmxsewDDzKA5Zt7oY6qvfz7p72Qkj+xJXv54ylOD5GC
SXF74v+2qd9d1lo9XPadDGxBxrwsdZK9D80suSMJXnIDLem2p3sTnLzznqVgPU4/LFGfL3gFJANN
N9V4LFa2Xzvz003EdMUmNZNxdro5aHa3830InKdH9riOX+SD/HS6NYHuriToWKdbpiycW2HfJZhu
ulkJq60lXOb2dJ+KcUkZ0/TqdMvuOq6TaXs43Wr7Arqa3/q700298awZC4i5Pt3s/Bh4T9bZiJS7
AFciYspKV1w1i50jxb19bAGdoGcLbk7/5Hj6s4N4Duwe98k+uIAQMer2dFMLkmgROTY24enXo7ZU
V/QmuvnpZh+bzrbwWJnk6V4pkI2LprFuTr+Kz6+4bSUsdtk4dVUV6kXVka9Pd5qp/Ia5pYKEwi+i
UYXqH8Jk+/EarJamgGKpy9PNdky8FV82+jNW5xydpsp2ToEBRhe9/kkpySOfna1sangV0Ht1dQqa
OS8mGZ8mjtUyMFWQqLlSy6SjBI12bO02RWGXvJ5u2b4WH5vBPd3Ip/tzTXsY6kI//PhpK5dmrd9m
69OdgbCNlfPXYwk/Jeg6rV5PZCJHLuNjQBWWWV49++txvCi7VRXx6ulpu0mygtb7KHWoTYrvY9dm
X8ee1AH89I9yaUcLokDEvgFfcrCm0X+EzfMZoBY2MX7UtLPSTZ02xtmbhGsZEd+673tE5DZIwNOP
GBlqd2UUL6yhCbu4LrloC9/cCXNsF12Hu6+M/WhbOqZPVEpOSLY17PQ6Dx5r31AWkg5bIR3C8DIb
CNIFgNi94f9yKsN+y9ugBtZijpd9q1tbOYEyaaAUfEh0QfAyj4We7419j3Jk2itWwRCjpPA979rI
AcecHiOKW6o+tXnWOl+dq1jh3NqUrohFEXt03rlribq4K/CcXrCpfDzdwkfcXYUG/MrYLO6Iijdu
zBHK6HSLUO787roZbNk9Xe5+q+L5n5Uz/wNp0L8+0P/Gkkejl/nvJc8xj78lL82Hamf6jT+qHcVS
viBx0BB4UOqgKWGR+KH5gUepfjHokFHnAGah/01F82e1Y39hVZER8U9TV+JW6Jz/Wew4XyZwGv+h
RWmriooR4DfKnbPJIdkaKnUV4ycudbJB//9s9xvFZhVneinfjvQzEie/tNuAHWSX7m2jLCmA4kWm
ZjMhsWVrTdcz2vs6SveJWt5GpG7SbOt/nGkf1GXvF9bTUPDvCuyPl6QxKcXLQJ2nng1kiCLVMDP3
8m2tyvXC9ysBPbpYFcLeixo/ftqXzOYc9ZpGFgCsPMKQI8tup01ISCZOi65StrSd2VQbhyDL1YXZ
SYteLzr6GFWAHNM5euiK54HUP5QOEhITw7Qx2v68L8H1+HVkup381nXpVRJn+8rz91m0dIxHWAew
qBoMy6U6E0IizNtxwpniSC+Fv3ecah6V2R49JMiFnDy4Onnte2BG/vd3p9g/7D1U7cPFfDpEFtRV
DQUNvEOTFuHHrUfDNRIVBQVGFyOnxziWzeSmfISTj5p51FmivXiuyFBYxk5d5PnKCdAwdf4yk9Lb
ShjbyPSWGEbkuddUENPGFOhQYs3YK2ouFq991ERvZmN+smf659dNcKeh8NmgO6It8L5ZXat9AYE5
l2/j3lw1iXTseg8/U1tRnwYLwHTDVunbo5gYTI7s5xxpDyTvkXN3xiUNV0bpAu3pVAmLbWQnM2Oi
ApvQtEiluGkz6T4sxeOvD/a0jft4OnKs373ms2+IH0k1dCheM9iazehx7jkRJiebaN5Pnmgakvz0
TI5JyASqGy4WZye+70ea0sAquwUlorkmIQqL1rA2nlod5BEIpKNF4zIbUwD3AayyLnyNzCRCJgRe
vZNmToHswdey25zML7fvySRgApQwegX6G1TBa0P/VAWOJZftIUiFKwZtFwYNKcL1XIqkYzAO95Yw
N5lNV4EsJrpnac24BpONXTjHk/6v68yvja9dVomWULeLRexAdsmc/CU2sR3BPljKqWnMBsKX0vKi
VP2vmkXotDaax18frqmH9NPhYjCqWZxP9s9CMt5JH0AXlW9Zma/K9Kr2CUPs4+xZdwDHNPZGDTo4
TNKT1RGsQrC99MmVavo8PnxemqLSKbL5Ly+AlGvufzd6qbI26YNo7Bm4FLdyIm09u7rtfGA/Ssqn
gBLTdOJPNnI/nY3Tc5IfRbsCHRM0k4/PCVBOwUTd9be02I7kMbySdAtq2f7k4H4cPXCBOXuas5Pe
phMRpg1PQxb6NLtfq12LPgD/nldlVwNJgr9/LPE586YMXUUGcb4OMbJq8BXyhI6JLUwFSR3VYAhB
HdASL7v4a1eq178+gYx/OJYkqgEiJaiE9W/S477//JoSgJGTyv2t5Xi3TS5nK6YLkCTzmM2wP9IU
p2yrC7dNnKNPjsesIxaQsh6KixTRlbYfwwzxUaeUKY6UDRiyLdZJB24U/QNYT3d50Wx05BNupeHX
lxAhA9k8YCG7lawMTkihIqbLyPujJNBFOCw6/YVzKJj7IrtKcn2lZKy+Rgn/IvkubAIwAjN2SUNb
hQq4MwhrN36GHS/oD4WoHs18GrGVtzLLp6spGTNYLudFXqlI6cQjttX56Qj+1qbw/2W793+2DT7N
TX6xJ2zal6T5uCXkF35sCRF0fEHKbUJCmTrak5rgx4YQsv8XtvQ0c3SMfAiD+Gr/uR806H4zWmec
is+PVqXJhuDdhlDjLjqYKvFHGjKR39kPTl/sv69pxK5PVzTkUXhfqRadczd3Bo8STpCm32aJtY3L
ybou4guJ/Fuy6g7VoB3UwLq0zZVThJqLZOKhIqX+k4vB9FZ/ehXYjiaV/JSIZk2Xp3dXVnqv2pDA
I7+tU7uYp3jRbPMCHtjDMAh9UQjm8IhSmEaweSnV1p+ZlM1ZSXQlEgI0BQcO7yEe5LeQ2W4W9uFM
Tp2jqkVrrxnEXhlavmKbFveQAXUZ3tOGoBHnCOMLuBBSL7gwM+Db0Sfv6+OCcTq4FOEUAvKkNYK0
8vFtIVqL7BCX4a2dl4DLtGnXGuaFa9bmEbl2iecL4i1rdrl6d/5d/fj8Puypp0vZh48VmZliklOE
NoMP9rz6j5qgVWRQ8MeqNC50LHhx92KprFqO7Xo98bi+TmcgWkLtvBkje5b2QPslBVlKrEbXuaHt
SQeaQ7hqZzld3rwq7htsTeA2sbKNGsdTUjQkCE3nVgndlhazGkmrfV7ejAqRXRk9j+zVqtRjMBlT
UbtuGcBc4m5f52j4Iwd89qA+eL5BC4nHhWXJVTZMnopG7IsWoH1jh5/st07X948HhdJHd6i0DFml
Pjv7OCJBJnoQpPGRbgiX9TBC55ru2XLM04o6XIt2SRFsiqF87C1tSXDVmz7oB8WOtqIhSLpsVp0N
TvbXH9XHlZdzZCIWMORCDsUIjMTcj+dIHaE0yI1Gw+5cgIsA5pk5Y+LKtVcuxYD4NvtEQfJTPOT0
jATPot8xJk+Ac7YMVrHsE4liaMdGbxaac5CF/WACwc3VspzT0IjnmYyCT5eKLRA49u1+/UDGuLoY
8efOsotelp4TlcQtO2LdsdJ43Y55hCDDyXCPFp8dn+kAfPzULMwSDhdDmZBE1u+PB6hnxQQFUunH
0KN+oHadjepVY9BRySKzxWs2sm/V0/VJ8smGGU88eY2Eo7tD1aPMhqI5I59zDetnHZPi6qYW/5wP
/CG8265MH3W/gSIV1t6iDeG19n2IL9WxkOLbYoMwcFHVur+cuOwzpfe3pR1gn1Bvs9zOlpOploxz
ylQpTknMth+Hobnps+CV8QxPVd+XsKyWmkhg/IcPNOPQkRtpN0dNvOlEOrhKnYWrprLv0u4b3FfF
FVlSTC731JUGjSgHMaySCn8tUs75kGjfxjoOtkbhHfiU7izScFy51atlp5uU5/g63MQCKIYeSGa3
gU6ohgIJK1uqMUcjX/tk53gC0nz8fNAPUppSvcPTQDb48fMBi0df0x/UY9dEryxwb1oZEoVmAxNN
1vRw71VinmchUFHZEuR/aAfCindRLh19SdkLWdnLBXEPSfBdLpXdUPhLYg/povqrMH0IOzBe6arN
s+uUM663cmfp5cpS6Opbhs/cbwbcIOoeMOeTGrF160S2lBtJgG/T9/2dLEg3jfFJF2+//toq5sfq
jS8uEBmFzStWHjxZP8k1Uz/vVAJMgruEufdOdHea0LZ92n0ltQqya8MoImkeOy3ddrL9UJmJ42Ji
wJjbpxPUz3bDEFPTPgJ53aQUxLppg9ug5ykHX1WgTQBXPVIuxrmSpDAQk/zCtsQ2TsaHuEXrXQ/R
0cI/gSmzntwI5a1OrDYWDnPW9hqj2kyeJwGRSnVpxXMtllz0bsqyxXnmZm1uYJTcYIclBdJ788hA
nfUV95Dtls/9XnNDD8Up19ALCb8hjcoA8bAJzLmvyrmXXRR65Kx68KCuZXk7RL3xHIFVPG/QXc+G
FELYlHhWW3u/l9WFGhsW3VqZHAI+dpG11K1Eb6tlk8yNJvFmcqYp+DGbZoKjrYmuJwNIENU9yZgb
B7ODmjtkPSnahS1Cfyl8OHuKqQaXtdQeVC+989O4Y4ZUP9YNvFwpUxmDjIxGmsT0ZrrQ31Jf11eD
IsaldAnkf6EazB6inPdWmWHtqjX5uEVq7JNUDVBOcx0RQf01URp/bgnFnoN4ydxTr6yua+EOlrRQ
skBbMAxu1nGKYqpvmqVp0UNxaAjNHL/I17msgJGRvI1e1JidyCmZKSKB9Bre0Xh/HPx+ZyFcmmFN
6+Y1yYVeTw8ksNpxk/YTShjgqAvhdRtL1niTaEdD8ZjHyHW/9UWxQNnYb9Ia/SRaJjLuehigrbVg
l6EnFrOZuDdmmppTx9iolgefXhhd/I5Sq2cYGc+tuhznQm3WAnePG2rDZdqVD598T86MVXxNEHig
a+MCwV6WVubHy4NOtI6lxm11Fw/JsxeA9bOS4ioeo1mvgUG2A91zR6HKbh8DqonSiQrWwhtbejJA
hWasVuwJXxEvpAstesuyAU2XTcjWr1/muej3x8tkdz6RVFgZz4d7UZ0bWYC+mAgQXXdT1bkOywK3
tASnKdLMWSrZl0M+3kbeoK6cSj60KbqvOJSHRW+NbudXoTsU8YPqGSTQdIS0iihbhDDKfFwceBzT
AKY0bZwOhMJc86u7LpNgaevYmNXChJbixCmqgBaCI+kFQMcx9oYmwhR4YQ9G731LMr1d5Er3oOrV
DafRfVgXCKd0xy1623YruWcHpYFdiKR95zXd+nSE/lP7feYCnoqVX9R+eea/fCz9+Pm/pgG4eTUU
0qweJi3F6aH+mgZQ47H5Q++CNZN72Nb8Wf0pxhe+KmwHUTCb/GUK8P6z+lOVL6jnZeSeWF1O6bS/
U/6d7QUn2yE0PgWKpEqkDoyoqWXyrvCSkxzCQTAYdwWDyXWmtuWDjOVPtndSqOLB4F/IF2nYlIhw
X6hN8RDlJiG2WnCl1Kp9LTMfLgauprp069nmraw3Iy4Q0c47RCFXdc8y/u7w/kNp87Gm4hUjM8ZE
g1eX40ORPO2n371ircsy9qkoXGrTKzd1UQOSzREwlChkkBFWNUIs8BeBk/u7Xz/zmZP1x1MrbEUN
oKb/0P/LGsMT0FnbO0NJ4nU6JBUpzINYRgNBBHbfT+Ep6lMdqjdxyyQjirwEbWwUX1WCa8oAd44v
fqsuvHhSrZbp97iMTDDRnwQknUnEeZ02vQU+WUBW2EH58+MhSmHRpXWPsmkg/uKQV3ZwYeVevi6D
0brI63QZKLm8onOaIXBZ2+iLFzWL97ZL+npmQP9Y/PrAnSknphc0ObR0A0uYgXF9kgC+/8w4aAi5
Ym2416rcvDV8Vd0RcLuJFKakYhpdqAmHJUgYRMtFftFLkXrMRh3SoGgzd0SvtgvaAbid9ab71fAI
gT53BU3aC7sAXxbh8MpKrVhlkHd+/2DiidT5jtBypko7NwZLdVtxbJT+Xi9Fy44mUdxRCeKlnOlA
tkeP3VAbHEct3VXNKB6GSFvbrTrsaDTOHdj/P1pw/zotO5U7f2+3OZa0afBxY71gqTL1c78bdb03
RmnR3Odl42zbnMW+wlfbp0n11hZolkrPe2lby1kKrQbAbbPl7KuJl+2oKZKhYUFZU89UMyru09TS
iHPQCKRR7EdJl/29HcStm5e4aXNJiBXaR5/wLxbqNMnbRRSHxSzrVOvKp/mImElyVpbVKAQayigz
SA1ZDCphKEMqHkr2ewszjo5loQeMMDS4NlX0mLbjVR3246Zy6lU5duz7DDFe+bl17StR9TxUMcWR
SP2dVo2HpiFQu3AqhuPxZ6flNKZ9V1n+OJRc/iBpWRhekUp8PC1tkvjUSRdwbwdjDaR+MSrELtha
0C2jgkyuVNHfwnCKGUI6TmMWa4BwZG8VSiG232LsLwMP9AbyOHCafjkuSQu41BJzilcvD60HPgEK
1Pik2M2LaJX4Ohd9MrMGYwF3rbgl6CqYdxbBvidIXJ9+Zpb46VLpyIpBZaZwnjBeOj91bfpgSeT5
8n0rteM8Jq3vIgSECxh86AFceuJCyulkN+AAfv2Fh7j406GlpY/Li80JbShA9B8PbdfplZxLo0Oa
jYnNO76P48i50EsjomXXHxIj241SumsU0D4m5KNZZFnpTIHAjOnNzHbgEqt5XAXo8jptqRCseyX6
1prLONZcP0jx4KpVN1OMiG76yIhQQM4lJ1Lv3GKCmbMzNladOqRAYPv2Kq0YDdkIDReitqJ5Ag4L
9UcWHpoku8bx/TKoQ73rRuVJUowLjdrFbRUyluTYfjWqUb680dshXiCzLWZ5m4ABHaMbIkuWpeOV
W68MFkEBRZKMijlAs3AeKg1UNJBfQ4MVoOK60fjVduyRuYKQcx1yPDaAhTdFUNir1hg3ilJBuA8U
fRln9jYJT4FFjJQL+eBXbNeTuMd6GUA2KrAWa7J6CcZ0dP1KS1ZApYxZKbWkU4FQmnG23QRtKCal
FxTzODTdIG3qNb6sbO7ptT23UwaCMZyWuRM9aYnVQUJNXdvvwzurlNaMiTmKJDVtQuqNmTfkYu2l
su/Wdmjt2+kPKY2ZzqbjLeO6atVH6QLdv70hxE2+ndqxrD/dkxFkYKxia+V3ZjEvEP24nkywZRI1
N7UzgejU4gLlWt9K2lwXiVi3Zv2i9HzDSjUVdyqEIzhrC98ZxI/N7L9eRc8wO9NXnwVJmdoWVCb6
TxmCdRtKOjlv8b0NLupmTIKarqN1DWaHbClhMoMGA0DP2M5fBiOQGcSExSXhV2LeaZ6+EViitg5V
+K+/N9rP31g0W+BfGBWgNdTOV24IhOU4VMK5Tx1wpE4UP7JvuwtJIN4gf3tJOgSREuHgjTDsrdZ2
U/CTfeOALVpZUwpAOCUDmIZfzZsCw36TWkDUqAsJp8Lhk2XNuinwgrUkm82lpmxwxiTL2MyVu1q7
hrZDrioJCqvWS/O5lfbGoo8XrS95T3WpGnNrlFctwa63kt3vFHA2bmVwIv/6GHzsXP/xybDO4lph
yaXN8vHK0WbYtjIvj+9rskqoqTQupzoxvreBjnbLqKrLXz/fT2PlyfzEJluH+mJwIpxHmTeRw35y
1KP7sVa/GY0lbVWyPqX40Y86/aYUlrFAUUtwdNbRa3LMp+7zaehZ+Xl617RjbY22K41ZZiAf33Vf
42SziW7ig/eyPQzya0fQ3TDraNN3drP1sq6/ssfodTS06qZWcb60SCO8Mr7Eh+mqvZxvvSbdmB1h
WnGKtFfkVobzQBFEkOjBIlKFIOhjVHblQEqthew+YnwedtnCa03IdkET7BGP+MsqRvuNjDsE8fwA
sReC+thEHBHPWROJU6yzkY5kpdEydfoaXGMQ71JFbb8NkJNDouCfgM5tx1D3f3j//lOBflaBTnKf
f69AH16wion/arKv/7Vs6ubMiTP97l/VqPmFGE5o/+q0m2WG+K4atZGt4aykrY2+SLUpGf6qRjXu
Avs6UUEmSI3CWv9nNYqDR6MJComVcSSzTJq/vzGM/OnqRx3Kk9OD4QVaP1lb4abWRQHK6q4S0qKu
NW8eLLucIBBNGE9OvwwrssDeHap/qCZ/2qfwlEAoWANoXjOmPasm9d5GjYl++c7P9TX0znlK25R+
7wy625VsV4+/frqfLm5nTzcdgXfFa6EDZ2UkK+6U3lgj596XLVbZUlpgT/1kzAM4iAf7UClMT8bo
FuWYjsLIPLuSxgEsGhqZ9R3oy6VJVV9iHmbol7l9QFytk1+1VvA1sLyjkwEeSkhUMgPWF5M8AM+b
y0LcmY1xMVbZfqxvW03fEDHPquzvQNcd64Lf0avwNa/GtwZFV0WYkZXnt+xQDiIjml5O9tPbZFl5
dlAqBLgb4lohIKFcSmlz8EPtMCpgYLlO4YbZ9K1tzOpKu84TobmRbh9ZuGlpIvCiE37EdbQ1vHDe
duSewbIsNe4kbPNZZ68l0vYxweQoyZeOiViYKeI8kZhdatWDX3ftTCVqVafB1hFwM1esZl4Lfd1e
qLTe3cbxFvZwiwT5BQ/rwWsy7D/KfWN6iwbpt88elDBTGwpGbOePmR1+latkX9qt7JYCwbIx+ca6
HfSGyxwtOzau2zo2qR584t5kDoQRLdoasw0BVikZxYFFa32064OTp4uoTa7azkCz7N/b9fcsag9J
QIc7Va/i6CnTU4699xaAxMH+uBE+j/nrU3I6C87OEo3vNZImvvvOT+O1LO4puLRR3PWOAdERUmMY
vv76KX5uSGgGaB+TGThqh5/FPvXgRbnVge1uTGk7CPOCcJCrsDBmbPOfo0Zf+aN4JGzokW3VBeE2
20z1X80ie/7kdfzDNwKDOk5nNBdIEs970VEwSrXf8I0QY0qdHL0OHZEE2ryv1etIqtCWd/njJK4S
lGeIP9l0hTO7qVz4j9/bwlz/+vWcCsyPxx7cEiJcgBhTJ/B8tElYMxbitgvuzXSEJpCLSd2uXJtR
9tyNAaNMdnVs4QpNnyGX1wgxMw79egjI0GE0H8+7JHruAoIsW3sRWqoAXcDouBjz26y1NrbPN2Rs
+0XYQ6Q2JJ1pXKnBgOkx96nSdyVVSJ6hTyVp66rJngXHzjXZ3bZO+WBCDUjh6FLu5K1L+qzhGuQN
9RYK/+Hej/mOD8mrl5iv+SV6v6/2gDA2hXfPvGGHXu0eVNO+65grSHbwlQyVxwqi8CzRND70glwA
WmN28VibaG/tIB9AOpVu38j3TchbqEPGhzEco6g9/vqY69M48vyYG/THUKMCOiPL4OMlWFhtnvdo
ru7jiCB1y1fqBcGUa1ko6zgfmUmN2UpLBSJZbcog9JH49gilEQjkBe5pTfjfk+jYmepbp+nbWCdJ
1hnuU8CsRD2mc4dwDFcVeeJWlP+eRADA5NkMwf21fvLQFiTWIbmkNP/uZdXaiC+CSFtlEBPy9Fve
ejcqYHJDw+cwSa51dbxHlbYouX6ejsN/NlOfbqZYc3+1mYq/fejmG/z4H0Iu0/xiGiadVcQ8dN+n
jv0fSi7uIWhIMRRsxNPmiXv+2D0pzhcNDbqGWFRjj8FG/6/NE3dNLTxkH6c+Ppr839k7AY/6cGJP
nFF6vUglnOkCh6r47MS2Uj2zPaRIRy8gX8SdhuG5216FPfh11AZLRkm9vglKssrnLcIPTsR8Q4Sk
4u8taUeMXhROP5M0F353NBjqqneqflG333s5hgGO+je8FNFOTl714i43rqLmoiVPqSFN4iqTX7X0
MSQQpLly4muzfA79LQV0p83UHD3CnKZiLZbMhpV8JuMeTmaQ85x91C3aaG5wspeuB8AvhhHg2rij
/XUf7ejtSHyraAqvvBc6ktVz8S2CSo/HKl440hrUAL/RtMTCbYLxuhzunWHr6POSOiRa0jAJ4rnT
r1K+tcWyVBcQBBsIiupSlAuLCLtuA0FFixZpBe1h1SoLkjxZ0f1k2VN2RZvxe6cwXocZ6JIOZW0H
a6Fai+FoFwutXVct/SCuyysm4lm0KnRYFvMpdRlYIpk3LBx3lGGxstKHeZGAn0BkNSdRCCVYDXMq
3JEQnTyW+tICBPEY1zMvnTU5qbczYCooIEqu/iE0+KUtsz7OEK4IBspzX3HTP8w+/9oOoefx08kz
acWAyzKOUlFindefSjE6TWvIR8KmxIQbv1Rq+umO2EBWIMKXFEm12pD5vQoKfSkmlLqtuHXmX6Yw
XvJYW8Rah+/CX4Z43wMznw2NzCUMaTTciVo0s3C4UPJ8xhVxRr/djYHn6YXilhmAcEEsKu6N5oHq
d1bHL6FOIAC4sgqbJ48s7cH9zRppQsTPTFyW8CFQ4QLgIFTFaZ5TXnFZPSjpjbC3gX+Zj2+ZeK50
uoA5BFna1C89PTuF5F4/PgzedZM+RzLyk+u6Pw7OuiC51yQ+Q98HzbPUv0kkzOUPmExIAriv7aOk
PrfhgzzwOhulXeodrG7neko4tYujaex97SFmH1qvSI0Ou2NJTLtOFmwmv6HYmJNPyFzWVSNXcuaN
92Y5V8UiL65NcojNap5Qhce9TETKZYDQQdJ5e82xSr/nxptfr5MW3YN3yJ1bW9miCG4bujNL0Iyw
LEU+A6Flh1eFdd1Y+9p56jIyng+9cx0n5DVeRtZB7Y5+vBtxgMCJzlZ8CTGA28nSq459dZ/5SwYo
mnXViYecL7BzbPMXny+jhBGwfHB0IkuXpAlYPEexb7O92Vyp0m4E3C/dVMmr7c3y6DLUN+TEWM0T
/xiXDyQ6KtWiL6/77lZ3btHJI9nISIMOF4W10a1rQmL4H9Ai4VyrtovuwXkxtJd0Rh6t6+tcJyJA
sdbCandWdN+P05UsBU33kHpHYRyuWy5L9WWXBBu14ILUeos+IyCW/9eCdm3U+laVxUb2Zj6ZEsjn
5+ij14R1b9UQLrtPbKRgGFa7v7+i/qvR7YPy+V9/alq9394huP9YzSfuxv8vCPZkSvn35RKUSeWH
HwnY02/8WDHBXNNNMDDBobmfDG9/rZgQPGS4QRjaiDJxLC47f62YugbcY7LAIa1i6nbihfzRbtAV
BNPs26GysZqeBpu/0W2A+ffhomeBBQOOg+6ZHrCiI8CcLorvqvG4kMzMb+pqoeqEMq3VMPQeFc9s
2Luldo/IRyG6KMj8GiCbgv7f8sR1WsbD0nIKbxaqSrqUy9KYkxfLhb5PzRupqBQ3qcxmH5l9u5F1
hkeh4flz1UQRW8eQjMvaH/HNKNmGgk5m9JPBCIKMV7o+WZVzqNzRtZCHalZOMkUc8DV7U18sjCLO
N7gzRpLoqmxryDD87XGwVoNds9b4Rb+SxCDdsMMcvpMJ2Lm05lNedJQvOt7+clCTcFcPNN51BjPY
wi22/rGOWkrvnK9lk+turmEIc0uTQlmuLXkJjwHufVoZl86QPZC91cw9ZnezqGFyhecW2gDDY2+e
jITABRFYo1TSsmVBe3EjkentDmogbjUkrm4WN7iKeIJlPmSvY0i+HKiDAZSqTbSZb3Ru0k6JOiUp
tHBVTA5WoCxyy4pXxB8Rl+40zpXmQQlSm9ZfRRaEIFOE9rIzPY3lGGDeSGTEzig9WHQky14qrcoY
QwPmmINnoOD2xFKyBvk6b7kcs95ZBLogDKuiaGnUZnGldAAhiWhIQKgOZOJ4NlN6RYcZ52fPgI0u
kB1Vm0J4w0z4KHko+DFLAcB4HfQxW6YG24pRZ7OPC94hxoiAxZaJ1LpMOn/ehRRtYzA9wzgWrYtu
GzNIEPBYcgVZGeHEIinlekXSQ7pW2gyxPQS0hUmq/VOVF8ZTVkrFTA9L/eh7lXOwO33Yx06MeI3P
Xj4wtRhMV8mrbhVJlnFP8K9ebDVCN+aG1Pa7PB6VPaNa+5FGQLeOfcXagpnWn/oo8w+N2sorURj5
U6+WOt3jSUlGzl0U4kmphxspJrFNACF8bIaK4mQg7ZHdJU3GReuQbyNQmTznFX3rPA4NsIVsMhOz
7NChKm2quHaW69vOIxnFCqETaDSaL/IiNvD8xI59kHsJUWTTqDu/COQb5m/BgRhd8lfglVwNJXbM
Lk/976PWYt1EqVtdgJxLjmSHZEc1Rf4URV3+VHq2v48GrdtJmTWuHI+Eh3kGmvlCzpnWwsqPc1cC
cr8unDrfwPlgGZI19O96khaXMd6bjaGVw8HW644Oj6mxMSAzu0kisaojJdt2UhfSCjOlFbS4AXuP
Qe06p2dPhGJampdxLVugVpOg2mdy2wm37rTumxbL1gHpcrbzpaS8KloY13CiVViDUd08Wl6cXEtm
kDx4CKklF1uCfehRB25yJeyXeBARMwvPCr/bwu+vpW6UruzasFcRFLJZ2VbByvKT5hsduank1AJk
OZE6MvCZQDpSL9QtVLbEczsRSSTfNf6bIqXRnd129dJuRVS5rZoqoasYTIZcYAUMZEdS0332ZUbz
XFiBf+2YQbcaLCOTCbfCzeREaX+j9jbdr5Qk6XD+39xdy3LbSJb9FS67IwbVeBAgsOkI8SmKetCi
ZNneMCARBpJ4v0gCHRMxXzD7Wc+qF7ObP6g/mS+Zk6DgYoIsSRay2+7q6Kgoya6LRCLz5s17zz1n
57rOHJUqbe56XjAQlpryoeelAogq170P67XjW6KageKhcDI8Edo220+A+4GTDSv5kwc8QRcs27oU
X4BQM10JXS172myJcI4aovTFtXdYTIAWg4NOg87fElhHzR/tFAjB9ZMyiEDemGyTsUbEDdTeu2Rj
RoqXgdCm1BOTaLlejuR0G104aADrx8UWGme+7I10rxuv3B4Qr0DwhQC5Rqk/NdDxeWt7yWblrXV1
ri2N5Xi7ATX9IMZGAXtaGPri1HPAPRqWIXySpDn6dpjboKQjRioMPED9JkkhhleaK+B6sNnsrg3s
nBmOi3gKkezoagNqO3vQQ4ssZEsxoze+7fTOjS7w1ANd9/17gsLjh1wqyw9FuUMgS5bd3WVQRgFY
+gq0prp2GGNrRFmAfhKVpJBe8aZSIcUIxuyNAWEawKf64G/QFngU+kLXgRahpyNEvmmX9CQTcCZl
HG5E4RydpARZYeIkiKI8caxtev5FFOoSoLDxdjfF9wwvHNwgrgpfT0de6YkT10XTYL+HnAcC2xxy
t4KoIvIHtRLw8ikCS2JAmT4Fch5IZ2WTBoOlbmTBINvF0lWMTMc41grpMlMS8bb0wWe5iRJyE0I6
5n6Hkwvheqw6nwCc2iCjmmpfI68spgmIFB7krR7OQCBaTGJRkOYODo6oH+vB7lFYh5sFalcUlObl
4QgJNSj0bDMRcGFP6K4vSnj9L9hDyWf8ibcChgMbC6R889hGIGpAZhtLngjhxVrfSPN4G4AtENAp
qKISyDcPDJSti37R1cjUk2w1QDcPyJDW6Jk4d4XIucwlUPJ0dyFZSL6G+yAEGZ4ywe495JqceKN0
HRqXhqtDkA36UJ9iCAPNoLjkfZbiRP8ELb0Mmca4tx5JsRKPHd9Jb2MQT1roRy5RRE+Rn9UhK9Rf
RoDF9NMsDUBilWUAOcfQD8s9XHsVvZxA8RoyxOssG+TqGvikrQ1xpyhaQxRP8dfaueADLxR0U/VW
1ArlY6SCzhTUpZiKrgpWKxHs59c0NNoOohRYU0qC4WuAD9sQEgOSuztSscrGYlaur5EXAzN7Kkn2
jYg090cwOW1WDg5TeaBuIJQIPL68Gwd+LnzNXH0zzxIdkPC176yH20SUrrY6cbEEkCFFwr8r0BOn
oIQ2UQCGnaUUi1cZQEnjrgcJHBDDGHPafbwbOFDD0gZpIuEmpqJ4AYExXbnsZkkJeRDZ9rOpK+KA
n+SS75MhNgpYN9xe5E3h4eNg4mJ5Jv1cKYzHEsz7EANWtegmj5H9CLMl7iCR50ndc2ktK/4Q6gxd
aFdAkTIeZ0WGU1xNl3rWF2IhJzdasAOMHwoVGijHNfsL9i8O09R210MjddERUmKu0pEPeYR1XyrC
4lpQw+3Ddg0a/0HqiLjbLBNNjUfwFSIIRxNHGQf6thcAxpG54TWqVugk6Oe6tJ0sFdtY9r3lLlPQ
DuCtofsrejrwcYJqL8roMVh+xR65AgkPlnzal1XbLDfhAHqsmz7pqRmwIPFTvuuOVYrhV72BpKLP
qAyv0x6u0+kCPV5r/X5jL3q0gxWxIiDLARYV8OdFz0qdW0km8HHGYBl6Q1dxkFu+2qzB45t8SKMF
yDnPDS1BqSJHKxC0grPtVOiO4C/6Hoxsadt2MqEQv64Qz7GnpkXsPSh5fO+rINXMpAt1HQErhpaW
xJsUQTJY2uUoLZ9ifeIGaJPZ4gYrCsGXUEw/JV10KuXZHUoXyaS7Loyp4Hd3n3UDNLdQWJOlvugv
FyJxlZkGOcRwkClkeZnJ+cJzlxBfi0caylSohSHK70pbSwYxO4B8Re/ezeLYyjwy9uC39aW8M7F4
0KiLJkjZEZBuiFL3Iksh4bWMSTnZOjpcho17JwTxMg0SFGtlN4QOfIiA3bsj2tp7JN3ch+aDKk0y
pFj6pQ+KPt9bftGXaH+ISG+l+Nt5hANwkIN9bbDNonGq7h50JZ9nPlJFZeEZtznYXvz+MvPLQS8p
inEZgy0V/KVXXtizPwA+IA3BaasNnDIFFW/oGSNvU8qApPdouib6aMehCGI9cAT0BNUd9EjunC8L
NFOFmbC5tdNlNt+ge73vijhqekg5a1mK+Y7ARRUF0LsMAwXpqW7xmOFmNAi0NMXzDKwFMV0DK+jE
96gFoP+v+yF0dsaFoQS3UZf2ooTGbghFPKROtptPiFS/ZCXkGNzQngjrEsKvgtFfKrjUiFBRJyCu
BsEHUYd5gtPeJd1HdKJaoqc4DxlQ7mNgBpfom/GwIwQNyEdczvpgDIKnV/KHEtQhfRWwxTHJgcaP
jbUzWu6CvJ90kYcUlE3W13aQMim3rge4vbQGPib6lEsutDQ0Jbzr6eCkULIdAuperuJm03sscRD3
XZAInwNeIw43xjIcRoEqT8StIgyIIZoQYVeGZbzrDvPMhS6at0R6QQCTVgxFUiQP0cKziTP1kwGu
6JvdLobCwNLdpV/RrYZEiFM4M0HfKFca+gYeSKiAQ1FAuHUJ/Ilxu7NRCxADURvYgPSaadePZioE
wSFUACpFFGoT/3JtR9496PulayMBvW4/D5a5NklBpweaE/CUY8sgjsQdfQNtRVG6UTLBnUE7PYDj
yZba/TaUQ6woXzvXuhDSRHetirLnZolTHn03VKmaGFQ5a30byXhToJ/Q+B4a+iP6bJZXUaJld1vP
tce6H3kPbkCQrBVz+VJE+Yf0tx44dLH614g3pRT/tVyg/a2X9fIbx4j1h02Ylgso3MjjACxSvanS
Lbv3IcAGYATxxJkP5+HjkrE2UpBedHdjG7Wb9NrwlO2npJSzYmQEgozuzTBYF+db3dY+x7tlNlLz
tOugvETUWQ7abmUUq6nojWR9Q1T0XwQJmS6lDfqoumi9HMrLbQnp59JHp0cmC+jO6wlfdABdVxBD
9CYOOjcQYWpiOdWjDBF9D0K2i1IwfGUo9ra4FkeSegH+TABjADa9KPJoOZFQ5IT8QR6nyCIYIajt
N2mG2p1eYpfbSBK4fb8rxRMkXbtjYwvyjCRG85MilvpIKwDDym1nOQ6cAoDcVNHQboROInT4CCN0
FyrnqbAz40AwBklox330HaOfKJTKyVIqdwMB2gWWKDsRyAZL2Z95aSJeJiDfgSipY0czNEWqV0oX
6C0dF0WggXc4Q4otKJhBPuTeyL6rfF5rZTrEddr5utQMoBT0LdZHogfXEjR65j1pV17gvxJmcCXF
9XabF08ScpmXUVGu0b+EQxZtRb43C0m4u8lUSRjF2+5uQaDRe1H2HB3pUTm+KAs1hupzECj3canu
vpSurt0g+ij7G8S+MxAnRjhEPTIoIP0yhux1Oda9HdKaWbRcD1E7TW9IqkOMME67iB/jjZfek7DQ
7jYurpJDd2uLmP1dGH2NjDS6iXQAGpb+TtmMIAOFymawjAGP66biVIsBwfBjOQzADq5CzndXZBLA
AAVa3j3PBs11IPTOozJxgZrqQapqZINJAqu2V+gItfLcuesmy50/1BK0HcIJKIKInrZ498FXfZDa
yDLweVsMEG2Q3fXQ9Tb3ka/f7NYySMVV1DvXYTjN1oWMm4CEm4hKTYHzZgCucmGwQ3MJ7ktQDBtq
kogNIQrRNf5y+lGAnOpC8vIsmimKg/wKOqNuwCwWjMK8B9FWXLc+I6TY4gH5bvvw/fnON5BB/APY
jg/SoqOmHOA37l+aNK2U7+7C9/2lOrV42tAbJQQpWIpJn1ZDquQLX7LgmVAHyFdQGUSmFG3hkDCQ
RfTW7gnF0JRjP/8x5ALRxa1A6QCt7QhCVWC68LyDGfq9OXj59Y61FY/tvPQCVvVdqIoiBXC2mwGU
XWWwRwEYaegIHKnBgxmQaT+UYoC4GbAxJM0odO3nmgHQhbacAlX5BaqgIs2T65qIVBoy1QdTIFBi
OZAZo+yLejKYgmhL/082B/uvsq9IfttR37EPVJESghuYAHSAoaWB8nQfTEH3FzRjg8obygmUPgRA
2p9tBigTYLt9YKCaQpc4/ok2JI12UR3MAJoGFQVkM5CwBI4LG+ZnmwDgG9pNgIryj4FGSUqkQhuf
KHr+cALgKYGcpqzeKspNurGf8J/IFaLe1XIKaHEMFMSQPwFqFTuB0oEdToH8C9gj8T80/3Wl/Sb5
yfwAxVu12gaK8YsKF6hpeEOjC9pI1hEIhvELpC7QAQMwDDD9Xcry8tY5eMNa+RZfDBzirarIglhp
5cj2Z+arf6E+eI8NPB+o9NTEFu+J3/BA1V+lwKa98f3hSn/+6xMkNkiAX1RH/sEfUDXngx/DJ8sM
Xvk7T4dCyHsZ5wMLdUxxOJbn+Tp+k5PvWP/ynFiJiURQMaqChOe33osqn31NyJN5iMBCkrr+sYZ2
Pb/ywUJ60WSQ4WlZwyy0k7Awfns/qgP9nXZTwgwUwNaWFkc5CnkM/EyCQBu2eJthXlNd6c6ZbzUn
FkpDNFZqY/ssT7PE9Brz0EN3eju7C6p3fWrMChSjENu0GfMN3QnsiNHNTTW6wZGNSFpXAS1A1N7m
GXPcPaCp3ngKmDD0HlwXcA2AEAIScTRL+W9C5OkbVzfWjNlYiKCIBXgCGC56BEi0twknYZvXGZiA
8T9i2jrXVuZYiWcGK4xvb3If4yMsV8A4rkC/EAjvCmrBPvHo1U75jm8Xl2OPwl5Ivv/PD0ZLPUrt
iw69GesxGW/4r+A5PRtbnPFIOGp/9yO8cXmdBXboMUZfWrRvNNoPs3Rrso1KtBmp7WD7VkCC2gxd
l5RKurXRHNj3FakNVYczB7MDx1wd2jx28wc75o3zemtF+aNHnjrh1w72aQfAFjtkHgIEVNv5qIx2
/jS8Hfy5NkbnhMZ1rU2bOKXCkPmELzrJN84LQLghupnrAdLhquACaD1cGMDp19nHLEGnnv7acvWc
I9eb/+bj3zp8M7I6H61kxYQGVCa+7RsM12jPyjNmcVOQXlu7I7uIstoMnQaNw2BHcW5mIVyc15nk
iHkZr0Sj/NajTkiWsGYpYXlrs5lDwoj1zOiTbG33Djt8YvqPrGXKFdR2xBPzkd2EOofPN3EaHv84
SMy/e2scLwRJ5LGzf/3fzOqs/u8//mu6CUnC7DuJx0k1s4KCWb8n7g7fPxuX5LEZAoCgsP16uLRS
qL4xJwma5zjYJY+NWaBZq7ar98pcmbaZPplJbYt6IKCG6x/ra+T3T/CVWUBtiV0OFFXcfsieuWW8
sEQR0RzMNoxy2MfgiwqfntjFQHMw7QeLonzWvJqBxJGD6bCkfjLO2S9H2zHbjvqaIOquzVTrjIdr
r6yyfl2i+eO2o927SwHUDSkrYQOGoPbWbxHTrxivBmno9mafkwFHiSHo5XAwbgWWbXq1IfoFkTat
f3y/p1ggx5WYnUsrDJhFJ9Pe6LafcRH6R0kXWhJqbTdfmUzwjZt8e6t3IXsJkWltpvVQf/3vsIPq
869/72DRdebJr/8TPBE2eSZTMvu2D7rLA9LIr4CXh4NdMyibzk5WOEz3vX20C7scFnQ/T1wSmJ2x
mTK+H4307ScDuV/SiGPBGNne7ghpBqTHSW2p2t6067/tqvhyFHeDuISDWeI/mo9b1mNQ3o624937
0MXR/u5x8BroXe/cIXxhnCiSqK+N+sclAKvc/x8wA3iy0AGy0p/3S+xrEH+8TzHAXZcNhXi49kli
WQFNvtcflPozg4PfubJ2pBHSU3qB1l7HJEHWmdNQyKqOafQ15Bbq1bXpyh+/vj73qJGXanz3Acms
VWeRmZmVMta55CUxEVWi70QRDcWul8IZDOZbtfulF/hWYjkcPHIZqKvoL51Xe/s/zpVWRc8/3v49
+2ojXUVS3EcPPwiHrXZWWsmjSaBVdGiYQwx1lvgofzDXLw63/b4Z2J65QnfH4XCpzmNb53BVmIHP
5mgo+1pbs30nb340DvETiJMCiwkjFQ5jHSCKDFfsN+MRqy8S0rmEGBazGHgkAlEtZat2PIL/c1Sp
OjP6j8XZbb0A6Mkg8cgeTIMVruCNGxxkauoHvf+KD8vspwP3T3urF2bEuoZKh77trpihl7Qom+4M
kNr2A97jS6AAxlZOwJPf3vb+2nLCNoctPTNL03WOp4TDvr402WIj2Dbbz8WV+WSGR1tE5TDLV7RM
3ADxAELJY8jeimzYgAwCXlwMm0VzT/OoMV5bEZsMBKFW++HOzcR8srzOND1CzlSiv21399x0j0IV
yeCwt+fAOBL0R8KB1rOwD9k5rLoFgXAKtEjZZAclMW07HXeOSZq3JIDCORg216BLb7oMSKfwME2Q
Pa/tVJPMI8K4Q9aOhoVHY+bhke7LR+vEdHQ5zPRHYmWB6TPzwcPVTTOgeaLnjXhoHRo9Iodxz0C/
nDpIiO23OvMEMKByiA8WUWJmXnHKl0C/h0dcc0VWK8/qjMw0Oxw/6JhftA4P8aab7sIhbogQ/cQU
AZILvmIOOfAr0zMLszNDRdFDET916U+3ZGUzzgZXdypIVr/k+yPBOwJ8kYAqOVsa7skG2pJ4fHML
sbyb19/8L0NihgWuOaTzAdA0k8nHo/8DLNYcHjoM3VXY+QtSuy5uf8Q363mizgmUXV2VR9V3Zubo
KnYPbUu02w1qQfXv3v9d5qbgEeHJISakavLa3v5qUT2Dw7df4IJ8wjIHX3JpRpnTiEb2U/PqefPj
8kF7L9E2IXQ4fvr50fZw+KsR7Ruouy6YZ9V/Uv/ypZRb33RA/MOcubRbs230AWVN0NDXduhi47FP
JritIL2ZkOjQMpRC6h/fv0umCRt4SDxKydM0MS2mIoTuVS5jjWsr1T6mgnZtv9hFmDTq3hKlAmxr
dpZvTcIcoWjaa2/20no0AzaFjqaI9nZv/MYy4FF3/IBGiKQeW/XBjlsr8u9G/S3MfEU6Z4nZrBkf
Nzq8w3gBiOnhkMEOWf/4/k32XKCgY+6MfIIYrnGlkjmcdw+IQDrI2DLHKdoF2w//s4VbRG2GfkfI
gNQ/vn9SJmgtCDrnFrGdjPGYXWjFcljSwG481kFTPdpqEYoIZSH/VP/u/W9w9ph3QOfErBdEFtQ6
h0Xzt9vRYnT7cTT89w79tFYSdBbN1dkDgSrkQ2nzM9jEIbDwOs7x1FH6wgHLsfNm385WH84D2kFJ
5/5EV+PBvv2X6L2BT2a9BgdPf4bUNUBk9SqlK/fVyO/1UmnVs8eOlaqjtT3t+pZnk5y9sXPYYP0w
xcRWxeNzKyktO9w0ShAyB/eGwZuNoO24l/NgSb7xqgviPRutc8wXVDgMd2jRyhnj5Xm442mCaWDB
BTwgsqM0a7ZCorW59YIblBa92dWG6O7gAZEdkyOEBZUYbrs9xmYSWqfOouMW3O9fZ2NE8E9WPcjK
T3DY0RPyCNBDI37jkVWe5DjJUqs4HDCP43JiJYhhWbM85gGoG3Z2DQ5uGNRcgCYyy1cSOdg9z5FW
T5hJqLhS2i7gKQoYDecg8QBKTzPTY0dLSTLajvbCShoLDFqfHMwiXEUPCBsKQ8+qveVLM9s0VgMP
JMAlyZy8GZpUguBtZ3gBuWeUndgFTMWW2hq+JPDrmRUg3m0kZ3iADS7znQXQRZ7Y9UirCwGPmsVV
6K0wJ4xdqujVdkJQnjUb4LxKlKgiz3j/1QU58owdLI/yxO8QBEBvq/1EAGmwNVlfweNontNb6Koe
XrUceFwN5+DdyButJRIPsOYtuj8alw2ZR9Mj3dFNBBngffXEvH+lIUUOr5mQgClUQDmBg+mokcEF
/wQHqxvTezQTZk2AopGD4a21Yg8PmUcCc7EloPSsaDnqMdJlLPM48u5dmiRngkvwitSPef+ieE6I
zYACWIXstZEHUu0jgqsnrLsByRiPAX3l9mOHR8YBZdkJu6B53GoWQIeyhyoYvtuPGOVoi7JCXDVy
vCqXTPceAgaAkgWsHTt6NBbyiOdmYQqdyXoe6OKG3F5Xe72F/Mfluk6x8PzxMl97ASgmjqj0n1oG
J7d52oB3QSax/vzvdzoUDsPeO9GA8prZH7eE5IpJ64+3aE7ShvGINOCIvoaeewpaAk+HVgoDIsSQ
K4fS+euUFj/2u7enqDocP90y/5giuuWRshEdvLahXs9RD0IA1gDYYZkAeUBSR15nYXobE5n1epj0
NKFcqm3vaRPQ01hozGac4THJYP7d5U4A5FeU5a0eYnVF4dE1dY0JTkw7Z0YMTb76Qe93tHP0v7GI
Ien1DN/hgh09Qzz+WXWp50artr728BX+YXvuLMkf2U/W/oOdYb6xEKpCS99MHtEpXButrhL1D+9f
EmCSy4nH7g4eaF86WmxndndwSCFSeiVAhLCMGdM8wAADs8AV/lQ1gEceatBYHTyYZIahjzZ61h3z
SBfVdk+Tp/FoFUDPbLMVl0d2B85+hU7WnGWc4MGicg7QEKm3297Vc4h8L7COG98PRNr1Y96/q5HX
oQQLTWodHvR69JadUhaVrB5mNRs84CxzVKCykAYYzJ1S5gGnW1RNzzOSZWnlTa+tDWE9CA+g+f4p
l/kTe92GdHc9We//pndI1ZGVuaqGfxc+gsq2NlqdBTzqHfQmtp+fAdZlmJ5yhjKPGvx+oj4SFEjR
i45Eb8WMufcKR30tPOjHoIyWkdTpfCRQRj7p5IHYqefz/R/pfvHiEzjEcH3UHRrcdzKPOHmAWBat
bPUUVEuKB2B9YbJRkdzj4N/QpZR1RjmuIxlhUb0g4K9f4f1fcb86EcJkzq9/9yyfyVWqPOqr1Qtc
mXgCm3imeik8UuWVt9ufAp0/7YEIf67nhX5aSFLwuKr8+p9IYK6sjmd2rs2NmaYWWhP2/2Y++w5w
0pI0yikPhIlm1M794kw4P5veTZnxACGnGfi/KlIEoAFdyFdP18Og/p97L9nTnbe9lLzAa/2jWP4T
G964AeR6sbvorYgr9LE26ug8oNz9xCxZfiMeHGYU/8ikTnj0Ig1CL2xywvLonBs9IeJlkyY8KGLG
CM+fHEroi4zBod/gUTAem55La7ungoueUT/t/d57koPDghk1epfam12gbQ3pE2ZpSDxwYrQPGZd8
5pCRdA7H2NxK8vq9qyD99ezq60nA+yRvDlbmsUM+onRXgoaI+XDQLqhf4PfWw487Bk7pU/wBD4U9
uxIw7qYfMh+HRxzUBziwmdTiEIYvqLsNT4b5PMg1+hCPt7Jn/1Uv0Cqs4oCnGYT04vWnmYUcfmD/
+ZSX5HEhqqrDtHeBYkDgL089hwdOahCGdeWHuW/zAEtdmAlu8Se+A48mqTFZk8Nvy4NyYgygCW0y
qjnRquI/eUqOuXBepBd7Y9j1fIoDSVUcce3wKCf00YN8qqdefzV2f/2YeR57RTVDVymNF5AN30tG
URqlFbOaeByXSB4yiBcePXHnFgBLzwu0eoerpyEu8F79O+Yl0IdTL7jfO+1en7jzcHsQXNX2quOf
R4arzqNUNEtBp5Jt6twhH0ggAsGGMDyQZBehA8gpPPlZFnps4yoP6hCKc6I5/1vL+spMFY+LxAwt
9I9IULCGOeyNgZOAOgQVkBOeT3odOfH6Gpqbnl+AJ/t40nnwNl6ZlFK+kbeBSmo9T+9f+9fWtjMw
vRN4Jx4gsGvSYKrnAQH7aAYoULNhOo8M2TUmmbXK40ShE/zFQjG9gczl4fHnJHtCZvNk0Aa5tPar
Y25GKKXSVzihT8KH2MJr8vdzcOiIz1IQTpzmqeIBZFhYxZNjeV6j9ZlH28s+kXpueaj2/VvnLEW2
PyXw5vQ0Rz2D8h91VmZnkAcOc7WAQF77730XurhOMptA5hH934GYjR0tD1K9uxzw5sZgOSz6B6wc
hMh0wsd5Bh6kel5pRCDzKEI/IAo8cRDJPAL8ozunzKMBHVRK6Fh4HjMTgQFYzwPmPKD0bLSWWTuz
w0lXkXrvUc10SAKjKb2rvt4t8QNzHCfUMdvmOA7fhp71LyPgDv92neY/0PVlBvNdf/6MLKP7AKLV
R0KZjOHnYSJyognyrKA/Q+Q3/w00dtQOfzhuDm95aO7Eaz7P4ZOH+8Zf/x8AAP//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1197" b="0" i="0" u="none" strike="noStrike" baseline="0">
            <a:solidFill>
              <a:prstClr val="white">
                <a:lumMod val="95000"/>
              </a:prst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Technical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7645650" cy="645454"/>
          </a:xfrm>
        </p:spPr>
        <p:txBody>
          <a:bodyPr/>
          <a:lstStyle/>
          <a:p>
            <a:r>
              <a:rPr lang="de-DE" sz="2400" b="1" dirty="0"/>
              <a:t>Group C: Tuesday, 31</a:t>
            </a:r>
            <a:r>
              <a:rPr lang="de-DE" sz="2400" b="1" baseline="30000" dirty="0"/>
              <a:t>st</a:t>
            </a:r>
            <a:r>
              <a:rPr lang="de-DE" sz="2400" b="1" dirty="0"/>
              <a:t> May / Wednesday, 01</a:t>
            </a:r>
            <a:r>
              <a:rPr lang="de-DE" sz="2400" b="1" baseline="30000" dirty="0"/>
              <a:t>st</a:t>
            </a:r>
            <a:r>
              <a:rPr lang="de-DE" sz="2400" b="1" dirty="0"/>
              <a:t> June 2022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EF7994-0EEA-4E1B-AF1B-4AD9E458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Diagramm 5">
                <a:extLst>
                  <a:ext uri="{FF2B5EF4-FFF2-40B4-BE49-F238E27FC236}">
                    <a16:creationId xmlns:a16="http://schemas.microsoft.com/office/drawing/2014/main" id="{17BDE6A5-5A6B-472B-8716-2A7B84245CF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067854085"/>
                  </p:ext>
                </p:extLst>
              </p:nvPr>
            </p:nvGraphicFramePr>
            <p:xfrm>
              <a:off x="2752724" y="820854"/>
              <a:ext cx="10467976" cy="60371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Diagramm 5">
                <a:extLst>
                  <a:ext uri="{FF2B5EF4-FFF2-40B4-BE49-F238E27FC236}">
                    <a16:creationId xmlns:a16="http://schemas.microsoft.com/office/drawing/2014/main" id="{17BDE6A5-5A6B-472B-8716-2A7B84245C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2724" y="820854"/>
                <a:ext cx="10467976" cy="603714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5F05C74-C327-CCDC-D3FE-EB5A17D03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615124"/>
              </p:ext>
            </p:extLst>
          </p:nvPr>
        </p:nvGraphicFramePr>
        <p:xfrm>
          <a:off x="1459" y="849611"/>
          <a:ext cx="2751265" cy="4567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3946">
                  <a:extLst>
                    <a:ext uri="{9D8B030D-6E8A-4147-A177-3AD203B41FA5}">
                      <a16:colId xmlns:a16="http://schemas.microsoft.com/office/drawing/2014/main" val="1219562366"/>
                    </a:ext>
                  </a:extLst>
                </a:gridCol>
                <a:gridCol w="1567319">
                  <a:extLst>
                    <a:ext uri="{9D8B030D-6E8A-4147-A177-3AD203B41FA5}">
                      <a16:colId xmlns:a16="http://schemas.microsoft.com/office/drawing/2014/main" val="3147910731"/>
                    </a:ext>
                  </a:extLst>
                </a:gridCol>
              </a:tblGrid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Name</a:t>
                      </a:r>
                      <a:endParaRPr lang="de-DE" sz="10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Organisation</a:t>
                      </a:r>
                      <a:endParaRPr lang="de-DE" sz="1000" b="1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117730689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Rubén García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 err="1">
                          <a:effectLst/>
                        </a:rPr>
                        <a:t>Brotomatic</a:t>
                      </a:r>
                      <a:r>
                        <a:rPr lang="de-DE" sz="1000" u="none" strike="noStrike" dirty="0">
                          <a:effectLst/>
                        </a:rPr>
                        <a:t> (ES)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1170694426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Peter Lippens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u="none" strike="noStrike" dirty="0">
                          <a:effectLst/>
                        </a:rPr>
                        <a:t>E²S b.v.b.a.  (BE)</a:t>
                      </a:r>
                      <a:endParaRPr lang="pt-BR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63120064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Karel Janda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REM-TECHNIK S.R.O.  (CZ)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995600968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Roman Macha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REM-TECHNIK S.R.O.  (CZ)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765518571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Christian Ziegler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1963304124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Daniel Lohse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(BDM EMEA)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1592630177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Heiko Berner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290212985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Johannes Kübler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294904829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Lutz Augenstein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40962477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Marco Wagner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865689824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Roman Rybalkin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006274111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Thilo Dauth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(SYS)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95576888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Patrick Jussel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SAT (BDM EMEA)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848767346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Martin Preece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 LTD.  (UK)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558507632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Adam Mellenkamp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696733014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Adam Prater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50380568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Blake Thayer 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1148449896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Dave Graff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176147836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Gena Hurst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988943840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Jordan Gast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87833648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Tyler Mattingly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DRIVES, INC. (SDI)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703172117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Didier Molière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</a:t>
                      </a:r>
                      <a:r>
                        <a:rPr lang="de-DE" sz="1000" u="none" strike="noStrike" dirty="0" err="1">
                          <a:effectLst/>
                        </a:rPr>
                        <a:t>S.a.r.l</a:t>
                      </a:r>
                      <a:r>
                        <a:rPr lang="de-DE" sz="1000" u="none" strike="noStrike" dirty="0">
                          <a:effectLst/>
                        </a:rPr>
                        <a:t>.  (FR)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672399222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Fabien Marignier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STOBER </a:t>
                      </a:r>
                      <a:r>
                        <a:rPr lang="de-DE" sz="1000" u="none" strike="noStrike" dirty="0" err="1">
                          <a:effectLst/>
                        </a:rPr>
                        <a:t>S.a.r.l</a:t>
                      </a:r>
                      <a:r>
                        <a:rPr lang="de-DE" sz="1000" u="none" strike="noStrike" dirty="0">
                          <a:effectLst/>
                        </a:rPr>
                        <a:t>.  (FR)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4190367182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Luca Borroni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</a:rPr>
                        <a:t>STÖBER TRASMISSIONI (IT)</a:t>
                      </a:r>
                      <a:endParaRPr lang="it-IT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3929363473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Dirk van Doren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VDP (BE)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719344762"/>
                  </a:ext>
                </a:extLst>
              </a:tr>
              <a:tr h="169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Reindert Dumon</a:t>
                      </a:r>
                      <a:endParaRPr lang="de-DE" sz="1000" b="0" i="0" u="none" strike="noStrike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VDP (BE)</a:t>
                      </a:r>
                      <a:endParaRPr lang="de-DE" sz="1000" b="0" i="0" u="none" strike="noStrike" dirty="0">
                        <a:solidFill>
                          <a:srgbClr val="54823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48" marR="7048" marT="7048" marB="0" anchor="b"/>
                </a:tc>
                <a:extLst>
                  <a:ext uri="{0D108BD9-81ED-4DB2-BD59-A6C34878D82A}">
                    <a16:rowId xmlns:a16="http://schemas.microsoft.com/office/drawing/2014/main" val="2568115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5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29F85A-2489-F82A-A4D8-E9AA566EE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Technical Meeting </a:t>
            </a:r>
            <a:r>
              <a:rPr lang="de-DE" dirty="0" err="1">
                <a:solidFill>
                  <a:srgbClr val="00B050"/>
                </a:solidFill>
              </a:rPr>
              <a:t>as</a:t>
            </a:r>
            <a:r>
              <a:rPr lang="de-DE" dirty="0">
                <a:solidFill>
                  <a:srgbClr val="00B050"/>
                </a:solidFill>
              </a:rPr>
              <a:t> TEAMS Meeting</a:t>
            </a:r>
          </a:p>
          <a:p>
            <a:r>
              <a:rPr lang="de-DE" dirty="0">
                <a:solidFill>
                  <a:srgbClr val="0070C0"/>
                </a:solidFill>
              </a:rPr>
              <a:t>TM in 3 Groups </a:t>
            </a:r>
            <a:r>
              <a:rPr lang="de-DE" dirty="0" err="1">
                <a:solidFill>
                  <a:srgbClr val="0070C0"/>
                </a:solidFill>
              </a:rPr>
              <a:t>instead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one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big</a:t>
            </a:r>
            <a:r>
              <a:rPr lang="de-DE" dirty="0">
                <a:solidFill>
                  <a:srgbClr val="0070C0"/>
                </a:solidFill>
              </a:rPr>
              <a:t> Meeting</a:t>
            </a:r>
          </a:p>
          <a:p>
            <a:pPr lvl="1"/>
            <a:r>
              <a:rPr lang="de-DE" dirty="0" err="1">
                <a:solidFill>
                  <a:srgbClr val="0070C0"/>
                </a:solidFill>
              </a:rPr>
              <a:t>Fit´s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better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to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the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local</a:t>
            </a:r>
            <a:r>
              <a:rPr lang="de-DE" dirty="0">
                <a:solidFill>
                  <a:srgbClr val="0070C0"/>
                </a:solidFill>
              </a:rPr>
              <a:t> time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all </a:t>
            </a:r>
            <a:r>
              <a:rPr lang="de-DE" dirty="0" err="1">
                <a:solidFill>
                  <a:srgbClr val="0070C0"/>
                </a:solidFill>
              </a:rPr>
              <a:t>participants</a:t>
            </a:r>
            <a:r>
              <a:rPr lang="de-DE" dirty="0">
                <a:solidFill>
                  <a:srgbClr val="0070C0"/>
                </a:solidFill>
              </a:rPr>
              <a:t> – Group C (SDI)</a:t>
            </a: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Feedback</a:t>
            </a: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</a:t>
            </a:r>
            <a:r>
              <a:rPr lang="de-DE" dirty="0" err="1">
                <a:solidFill>
                  <a:srgbClr val="0070C0"/>
                </a:solidFill>
              </a:rPr>
              <a:t>Discussions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r>
              <a:rPr lang="de-DE" dirty="0">
                <a:solidFill>
                  <a:srgbClr val="0070C0"/>
                </a:solidFill>
              </a:rPr>
              <a:t>More </a:t>
            </a:r>
            <a:r>
              <a:rPr lang="de-DE" dirty="0" err="1">
                <a:solidFill>
                  <a:srgbClr val="0070C0"/>
                </a:solidFill>
              </a:rPr>
              <a:t>flexibility</a:t>
            </a:r>
            <a:r>
              <a:rPr lang="de-DE" dirty="0">
                <a:solidFill>
                  <a:srgbClr val="0070C0"/>
                </a:solidFill>
              </a:rPr>
              <a:t> in </a:t>
            </a:r>
            <a:r>
              <a:rPr lang="de-DE" dirty="0" err="1">
                <a:solidFill>
                  <a:srgbClr val="0070C0"/>
                </a:solidFill>
              </a:rPr>
              <a:t>case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of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collision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with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other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appointments</a:t>
            </a:r>
            <a:endParaRPr lang="de-DE" dirty="0">
              <a:solidFill>
                <a:srgbClr val="0070C0"/>
              </a:solidFill>
            </a:endParaRP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066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7C3E3-B51B-4C28-8093-A4AC281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3561"/>
            <a:ext cx="7987800" cy="460800"/>
          </a:xfrm>
        </p:spPr>
        <p:txBody>
          <a:bodyPr/>
          <a:lstStyle/>
          <a:p>
            <a:r>
              <a:rPr lang="de-DE" dirty="0"/>
              <a:t>Agenda Technical Meeting – Group C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B4967-57BA-4F73-8AA8-10E2C748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14" y="915823"/>
            <a:ext cx="11161800" cy="58196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de-DE" sz="2400" b="1" dirty="0"/>
              <a:t>Tuesday, 31</a:t>
            </a:r>
            <a:r>
              <a:rPr lang="de-DE" sz="2400" b="1" baseline="30000" dirty="0"/>
              <a:t>st</a:t>
            </a:r>
            <a:r>
              <a:rPr lang="de-DE" sz="2400" b="1" dirty="0"/>
              <a:t> May 2022:</a:t>
            </a:r>
          </a:p>
          <a:p>
            <a:pPr marL="0" indent="0">
              <a:lnSpc>
                <a:spcPct val="70000"/>
              </a:lnSpc>
              <a:buNone/>
            </a:pPr>
            <a:endParaRPr lang="de-DE" sz="2400" b="1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2:00 – 2:05 </a:t>
            </a:r>
            <a:r>
              <a:rPr lang="de-DE" sz="1800" dirty="0" err="1"/>
              <a:t>pm</a:t>
            </a:r>
            <a:r>
              <a:rPr lang="de-DE" sz="1800" dirty="0"/>
              <a:t>		Welcome					Johannes Kübler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2:05 – 3:00 </a:t>
            </a:r>
            <a:r>
              <a:rPr lang="de-DE" sz="1800" dirty="0" err="1"/>
              <a:t>pm</a:t>
            </a:r>
            <a:r>
              <a:rPr lang="de-DE" sz="1800" dirty="0"/>
              <a:t> 		</a:t>
            </a:r>
            <a:r>
              <a:rPr lang="de-DE" sz="1800" dirty="0" err="1"/>
              <a:t>PROFIdrive</a:t>
            </a:r>
            <a:r>
              <a:rPr lang="de-DE" sz="1800" dirty="0"/>
              <a:t>  				Heiko Berner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i="1" dirty="0"/>
              <a:t>3:00 – 3:15 </a:t>
            </a:r>
            <a:r>
              <a:rPr lang="de-DE" sz="1800" i="1" dirty="0" err="1"/>
              <a:t>pm</a:t>
            </a:r>
            <a:r>
              <a:rPr lang="de-DE" sz="1800" i="1" dirty="0"/>
              <a:t>		Break					All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3:15 – 4:15 </a:t>
            </a:r>
            <a:r>
              <a:rPr lang="de-DE" sz="1800" dirty="0" err="1"/>
              <a:t>pm</a:t>
            </a:r>
            <a:r>
              <a:rPr lang="de-DE" sz="1800" dirty="0"/>
              <a:t>		Drive Control Suite 6.5-F			Lutz Augenstein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400" dirty="0"/>
              <a:t>			- </a:t>
            </a:r>
            <a:r>
              <a:rPr lang="de-DE" sz="1200" dirty="0"/>
              <a:t>Online Help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Graphical</a:t>
            </a:r>
            <a:r>
              <a:rPr lang="de-DE" sz="1200" dirty="0"/>
              <a:t> </a:t>
            </a:r>
            <a:r>
              <a:rPr lang="de-DE" sz="1200" dirty="0" err="1"/>
              <a:t>Programming</a:t>
            </a: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Predictive</a:t>
            </a:r>
            <a:r>
              <a:rPr lang="de-DE" sz="1200" dirty="0"/>
              <a:t> </a:t>
            </a:r>
            <a:r>
              <a:rPr lang="de-DE" sz="1200" dirty="0" err="1"/>
              <a:t>Maintainance</a:t>
            </a:r>
            <a:endParaRPr lang="de-DE" sz="12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200" dirty="0"/>
              <a:t>			- </a:t>
            </a:r>
            <a:r>
              <a:rPr lang="de-DE" sz="1200" dirty="0" err="1"/>
              <a:t>Advanced</a:t>
            </a:r>
            <a:r>
              <a:rPr lang="de-DE" sz="1200" dirty="0"/>
              <a:t> SSI </a:t>
            </a:r>
            <a:r>
              <a:rPr lang="de-DE" sz="1200" dirty="0" err="1"/>
              <a:t>encoder</a:t>
            </a:r>
            <a:r>
              <a:rPr lang="de-DE" sz="1200" dirty="0"/>
              <a:t> </a:t>
            </a:r>
            <a:r>
              <a:rPr lang="de-DE" sz="1200" dirty="0" err="1"/>
              <a:t>evaluation</a:t>
            </a: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4:15 – 4:30 </a:t>
            </a:r>
            <a:r>
              <a:rPr lang="de-DE" sz="1800" dirty="0" err="1"/>
              <a:t>pm</a:t>
            </a:r>
            <a:r>
              <a:rPr lang="de-DE" sz="1800" dirty="0"/>
              <a:t>		Evaluation Market Feedback			Johannes Kübler / Thilo Dauth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4:30 – 5:00 </a:t>
            </a:r>
            <a:r>
              <a:rPr lang="de-DE" sz="1800" dirty="0" err="1"/>
              <a:t>pm</a:t>
            </a:r>
            <a:r>
              <a:rPr lang="de-DE" sz="1800" dirty="0"/>
              <a:t>		EZ-Motor News 				Roman Rybalkin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(EZ2 / Con40 vs. Con58 / El. Name </a:t>
            </a:r>
            <a:r>
              <a:rPr lang="de-DE" sz="1200" dirty="0" err="1"/>
              <a:t>plate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Beckhoff Inverters)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200" dirty="0"/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0792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7C3E3-B51B-4C28-8093-A4AC281E1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13561"/>
            <a:ext cx="7987800" cy="460800"/>
          </a:xfrm>
        </p:spPr>
        <p:txBody>
          <a:bodyPr/>
          <a:lstStyle/>
          <a:p>
            <a:r>
              <a:rPr lang="de-DE" dirty="0"/>
              <a:t>Agenda Technical Meeting  - Group C</a:t>
            </a:r>
            <a:endParaRPr lang="de-DE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0B4967-57BA-4F73-8AA8-10E2C748E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953145"/>
            <a:ext cx="11409344" cy="5819614"/>
          </a:xfrm>
        </p:spPr>
        <p:txBody>
          <a:bodyPr/>
          <a:lstStyle/>
          <a:p>
            <a:pPr marL="0" indent="0">
              <a:lnSpc>
                <a:spcPct val="70000"/>
              </a:lnSpc>
              <a:buNone/>
            </a:pPr>
            <a:r>
              <a:rPr lang="de-DE" sz="2400" b="1" dirty="0"/>
              <a:t>Wednesday, 01</a:t>
            </a:r>
            <a:r>
              <a:rPr lang="de-DE" sz="2400" b="1" baseline="30000" dirty="0"/>
              <a:t>st</a:t>
            </a:r>
            <a:r>
              <a:rPr lang="de-DE" sz="2400" b="1" dirty="0"/>
              <a:t> June 2022:</a:t>
            </a:r>
          </a:p>
          <a:p>
            <a:pPr marL="0" indent="0">
              <a:lnSpc>
                <a:spcPct val="70000"/>
              </a:lnSpc>
              <a:buNone/>
            </a:pPr>
            <a:endParaRPr lang="de-DE" sz="2400" b="1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2:00 – 2:30 </a:t>
            </a:r>
            <a:r>
              <a:rPr lang="de-DE" sz="1800" dirty="0" err="1"/>
              <a:t>pm</a:t>
            </a:r>
            <a:r>
              <a:rPr lang="de-DE" sz="1800" dirty="0"/>
              <a:t> 		LM </a:t>
            </a:r>
            <a:r>
              <a:rPr lang="de-DE" sz="1800" dirty="0" err="1"/>
              <a:t>Optimization</a:t>
            </a:r>
            <a:r>
              <a:rPr lang="de-DE" sz="1800" dirty="0"/>
              <a:t> – </a:t>
            </a:r>
            <a:r>
              <a:rPr lang="de-DE" sz="1800" dirty="0" err="1"/>
              <a:t>Practical</a:t>
            </a:r>
            <a:r>
              <a:rPr lang="de-DE" sz="1800" dirty="0"/>
              <a:t> </a:t>
            </a:r>
            <a:r>
              <a:rPr lang="de-DE" sz="1800" dirty="0" err="1"/>
              <a:t>Example</a:t>
            </a:r>
            <a:r>
              <a:rPr lang="de-DE" sz="1800" dirty="0"/>
              <a:t> 			Lutz Augenstein</a:t>
            </a:r>
          </a:p>
          <a:p>
            <a:pPr marL="0" indent="0">
              <a:buNone/>
            </a:pPr>
            <a:r>
              <a:rPr lang="de-DE" sz="1800" dirty="0"/>
              <a:t>2:30 – 3:00 </a:t>
            </a:r>
            <a:r>
              <a:rPr lang="de-DE" sz="1800" dirty="0" err="1"/>
              <a:t>pm</a:t>
            </a:r>
            <a:r>
              <a:rPr lang="de-DE" sz="1800" dirty="0"/>
              <a:t>		High Speed 					</a:t>
            </a:r>
            <a:r>
              <a:rPr lang="de-DE" sz="1800" strike="sngStrike" dirty="0"/>
              <a:t>Johannes Kübler</a:t>
            </a:r>
            <a:r>
              <a:rPr lang="de-DE" sz="1800" dirty="0"/>
              <a:t> Thilo Dauth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Advantages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using</a:t>
            </a:r>
            <a:r>
              <a:rPr lang="de-DE" sz="1200" dirty="0"/>
              <a:t> </a:t>
            </a:r>
            <a:r>
              <a:rPr lang="de-DE" sz="1200" dirty="0" err="1"/>
              <a:t>motors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speed</a:t>
            </a:r>
            <a:r>
              <a:rPr lang="de-DE" sz="1200" dirty="0"/>
              <a:t> + </a:t>
            </a:r>
            <a:r>
              <a:rPr lang="de-DE" sz="1200" dirty="0" err="1"/>
              <a:t>gearboxes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higher</a:t>
            </a:r>
            <a:r>
              <a:rPr lang="de-DE" sz="1200" dirty="0"/>
              <a:t> </a:t>
            </a:r>
            <a:r>
              <a:rPr lang="de-DE" sz="1200" dirty="0" err="1"/>
              <a:t>ratio</a:t>
            </a:r>
            <a:endParaRPr lang="de-DE" sz="1200" dirty="0"/>
          </a:p>
          <a:p>
            <a:pPr marL="0" indent="0">
              <a:buNone/>
            </a:pPr>
            <a:r>
              <a:rPr lang="de-DE" sz="1800" dirty="0"/>
              <a:t>3:00 – 3:45 </a:t>
            </a:r>
            <a:r>
              <a:rPr lang="de-DE" sz="1800" dirty="0" err="1"/>
              <a:t>pm</a:t>
            </a:r>
            <a:r>
              <a:rPr lang="de-DE" sz="1800" dirty="0"/>
              <a:t>		New </a:t>
            </a:r>
            <a:r>
              <a:rPr lang="de-DE" sz="1800" dirty="0" err="1"/>
              <a:t>geared</a:t>
            </a:r>
            <a:r>
              <a:rPr lang="de-DE" sz="1800" dirty="0"/>
              <a:t> </a:t>
            </a:r>
            <a:r>
              <a:rPr lang="de-DE" sz="1800" dirty="0" err="1"/>
              <a:t>motor</a:t>
            </a:r>
            <a:r>
              <a:rPr lang="de-DE" sz="1800" dirty="0"/>
              <a:t> </a:t>
            </a:r>
            <a:r>
              <a:rPr lang="de-DE" sz="1800" dirty="0" err="1"/>
              <a:t>combinations</a:t>
            </a:r>
            <a:r>
              <a:rPr lang="de-DE" sz="1800" dirty="0"/>
              <a:t> 			</a:t>
            </a:r>
            <a:r>
              <a:rPr lang="de-DE" sz="1800" strike="sngStrike" dirty="0"/>
              <a:t>Johannes Kübler</a:t>
            </a:r>
            <a:r>
              <a:rPr lang="de-DE" sz="1800" dirty="0"/>
              <a:t> Marco Wagner</a:t>
            </a:r>
            <a:br>
              <a:rPr lang="de-DE" sz="1800" dirty="0"/>
            </a:br>
            <a:r>
              <a:rPr lang="de-DE" sz="1800" dirty="0"/>
              <a:t>			</a:t>
            </a:r>
            <a:r>
              <a:rPr lang="de-DE" sz="1200" dirty="0"/>
              <a:t>Elimination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factor</a:t>
            </a:r>
            <a:r>
              <a:rPr lang="de-DE" sz="1200" dirty="0"/>
              <a:t> </a:t>
            </a:r>
            <a:r>
              <a:rPr lang="de-DE" sz="1200" dirty="0" err="1"/>
              <a:t>s</a:t>
            </a:r>
            <a:r>
              <a:rPr lang="de-DE" sz="1200" baseline="-25000" dirty="0" err="1"/>
              <a:t>B</a:t>
            </a: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i="1" dirty="0"/>
              <a:t>3:45 – 4:00 </a:t>
            </a:r>
            <a:r>
              <a:rPr lang="de-DE" sz="1800" i="1" dirty="0" err="1"/>
              <a:t>pm</a:t>
            </a:r>
            <a:r>
              <a:rPr lang="de-DE" sz="1800" i="1" dirty="0"/>
              <a:t>		Break						All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4:00 – 5:00 </a:t>
            </a:r>
            <a:r>
              <a:rPr lang="de-DE" sz="1800" dirty="0" err="1"/>
              <a:t>pm</a:t>
            </a:r>
            <a:r>
              <a:rPr lang="de-DE" sz="1800" dirty="0"/>
              <a:t>		</a:t>
            </a:r>
            <a:r>
              <a:rPr lang="de-DE" sz="1800" dirty="0" err="1"/>
              <a:t>Success</a:t>
            </a:r>
            <a:r>
              <a:rPr lang="de-DE" sz="1800" dirty="0"/>
              <a:t> Stories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800" dirty="0"/>
              <a:t>5:00 – 5:30 </a:t>
            </a:r>
            <a:r>
              <a:rPr lang="de-DE" sz="1800" dirty="0" err="1"/>
              <a:t>pm</a:t>
            </a:r>
            <a:r>
              <a:rPr lang="de-DE" sz="1800" dirty="0"/>
              <a:t>		</a:t>
            </a:r>
            <a:r>
              <a:rPr lang="de-DE" sz="1800" dirty="0" err="1"/>
              <a:t>TwoSpeed</a:t>
            </a:r>
            <a:r>
              <a:rPr lang="de-DE" sz="1800" dirty="0"/>
              <a:t> </a:t>
            </a:r>
            <a:r>
              <a:rPr lang="de-DE" sz="1800" dirty="0" err="1"/>
              <a:t>Gearbox</a:t>
            </a:r>
            <a:r>
              <a:rPr lang="de-DE" sz="1800" dirty="0"/>
              <a:t> PS				Thilo Dauth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de-DE" sz="1400" dirty="0"/>
              <a:t>			</a:t>
            </a:r>
            <a:r>
              <a:rPr lang="de-DE" sz="1200" dirty="0"/>
              <a:t>New </a:t>
            </a:r>
            <a:r>
              <a:rPr lang="de-DE" sz="1200" dirty="0" err="1"/>
              <a:t>Diagnostics</a:t>
            </a:r>
            <a:r>
              <a:rPr lang="de-DE" sz="1200" dirty="0"/>
              <a:t> via Bluetooth Connection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SensorShift</a:t>
            </a:r>
            <a:r>
              <a:rPr lang="de-DE" sz="1200" dirty="0"/>
              <a:t>		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  <a:p>
            <a:pPr marL="0" indent="0">
              <a:lnSpc>
                <a:spcPct val="70000"/>
              </a:lnSpc>
              <a:buNone/>
            </a:pPr>
            <a:r>
              <a:rPr lang="de-DE" sz="1800" dirty="0"/>
              <a:t>5:30 – 6:00 </a:t>
            </a:r>
            <a:r>
              <a:rPr lang="de-DE" sz="1800" dirty="0" err="1"/>
              <a:t>pm</a:t>
            </a:r>
            <a:r>
              <a:rPr lang="de-DE" sz="1800" dirty="0"/>
              <a:t>	 	</a:t>
            </a:r>
            <a:r>
              <a:rPr lang="de-DE" sz="1800" dirty="0" err="1"/>
              <a:t>Discussion</a:t>
            </a:r>
            <a:r>
              <a:rPr lang="de-DE" sz="1800" dirty="0"/>
              <a:t> / Feedback				All</a:t>
            </a:r>
          </a:p>
          <a:p>
            <a:pPr marL="0" indent="0">
              <a:lnSpc>
                <a:spcPct val="70000"/>
              </a:lnSpc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77244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583</Words>
  <Application>Microsoft Office PowerPoint</Application>
  <PresentationFormat>Breitbild</PresentationFormat>
  <Paragraphs>94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</vt:lpstr>
      <vt:lpstr>Technical Meeting</vt:lpstr>
      <vt:lpstr>Welcome</vt:lpstr>
      <vt:lpstr>PowerPoint-Präsentation</vt:lpstr>
      <vt:lpstr>Agenda Technical Meeting – Group C</vt:lpstr>
      <vt:lpstr>Agenda Technical Meeting  - Group 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</dc:title>
  <dc:creator>Kübler, Johannes</dc:creator>
  <cp:lastModifiedBy>Berner, Heiko</cp:lastModifiedBy>
  <cp:revision>7</cp:revision>
  <dcterms:created xsi:type="dcterms:W3CDTF">2022-05-12T13:57:48Z</dcterms:created>
  <dcterms:modified xsi:type="dcterms:W3CDTF">2022-06-01T11:50:04Z</dcterms:modified>
</cp:coreProperties>
</file>